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6" r:id="rId4"/>
    <p:sldMasterId id="214748369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Lst>
  <p:sldSz cy="5143500" cx="9144000"/>
  <p:notesSz cx="6858000" cy="9144000"/>
  <p:embeddedFontLst>
    <p:embeddedFont>
      <p:font typeface="Ubuntu"/>
      <p:regular r:id="rId64"/>
      <p:bold r:id="rId65"/>
      <p:italic r:id="rId66"/>
      <p:boldItalic r:id="rId67"/>
    </p:embeddedFon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Amatic SC"/>
      <p:regular r:id="rId76"/>
      <p:bold r:id="rId77"/>
    </p:embeddedFont>
    <p:embeddedFont>
      <p:font typeface="Barlow Condensed SemiBold"/>
      <p:regular r:id="rId78"/>
      <p:bold r:id="rId79"/>
      <p:italic r:id="rId80"/>
      <p:boldItalic r:id="rId81"/>
    </p:embeddedFont>
    <p:embeddedFont>
      <p:font typeface="Barlow Condensed"/>
      <p:regular r:id="rId82"/>
      <p:bold r:id="rId83"/>
      <p:italic r:id="rId84"/>
      <p:boldItalic r:id="rId85"/>
    </p:embeddedFont>
    <p:embeddedFont>
      <p:font typeface="Londrina Solid"/>
      <p:regular r:id="rId86"/>
    </p:embeddedFont>
    <p:embeddedFont>
      <p:font typeface="Proxima Nova Semibold"/>
      <p:regular r:id="rId87"/>
      <p:bold r:id="rId88"/>
      <p:boldItalic r:id="rId89"/>
    </p:embeddedFont>
    <p:embeddedFont>
      <p:font typeface="Work Sans"/>
      <p:regular r:id="rId90"/>
      <p:bold r:id="rId91"/>
      <p:italic r:id="rId92"/>
      <p:boldItalic r:id="rId9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852E238-5715-4542-854E-E5E35096B80A}">
  <a:tblStyle styleId="{1852E238-5715-4542-854E-E5E35096B80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BarlowCondensed-italic.fntdata"/><Relationship Id="rId83" Type="http://schemas.openxmlformats.org/officeDocument/2006/relationships/font" Target="fonts/BarlowCondensed-bold.fntdata"/><Relationship Id="rId42" Type="http://schemas.openxmlformats.org/officeDocument/2006/relationships/slide" Target="slides/slide36.xml"/><Relationship Id="rId86" Type="http://schemas.openxmlformats.org/officeDocument/2006/relationships/font" Target="fonts/LondrinaSolid-regular.fntdata"/><Relationship Id="rId41" Type="http://schemas.openxmlformats.org/officeDocument/2006/relationships/slide" Target="slides/slide35.xml"/><Relationship Id="rId85" Type="http://schemas.openxmlformats.org/officeDocument/2006/relationships/font" Target="fonts/BarlowCondensed-boldItalic.fntdata"/><Relationship Id="rId44" Type="http://schemas.openxmlformats.org/officeDocument/2006/relationships/slide" Target="slides/slide38.xml"/><Relationship Id="rId88" Type="http://schemas.openxmlformats.org/officeDocument/2006/relationships/font" Target="fonts/ProximaNovaSemibold-bold.fntdata"/><Relationship Id="rId43" Type="http://schemas.openxmlformats.org/officeDocument/2006/relationships/slide" Target="slides/slide37.xml"/><Relationship Id="rId87" Type="http://schemas.openxmlformats.org/officeDocument/2006/relationships/font" Target="fonts/ProximaNovaSemibold-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roximaNovaSemibold-boldItalic.fntdata"/><Relationship Id="rId80" Type="http://schemas.openxmlformats.org/officeDocument/2006/relationships/font" Target="fonts/BarlowCondensedSemiBold-italic.fntdata"/><Relationship Id="rId82" Type="http://schemas.openxmlformats.org/officeDocument/2006/relationships/font" Target="fonts/BarlowCondensed-regular.fntdata"/><Relationship Id="rId81" Type="http://schemas.openxmlformats.org/officeDocument/2006/relationships/font" Target="fonts/BarlowCondensedSemiBold-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31" Type="http://schemas.openxmlformats.org/officeDocument/2006/relationships/slide" Target="slides/slide25.xml"/><Relationship Id="rId75" Type="http://schemas.openxmlformats.org/officeDocument/2006/relationships/font" Target="fonts/RobotoMedium-boldItalic.fntdata"/><Relationship Id="rId30" Type="http://schemas.openxmlformats.org/officeDocument/2006/relationships/slide" Target="slides/slide24.xml"/><Relationship Id="rId74" Type="http://schemas.openxmlformats.org/officeDocument/2006/relationships/font" Target="fonts/RobotoMedium-italic.fntdata"/><Relationship Id="rId33" Type="http://schemas.openxmlformats.org/officeDocument/2006/relationships/slide" Target="slides/slide27.xml"/><Relationship Id="rId77" Type="http://schemas.openxmlformats.org/officeDocument/2006/relationships/font" Target="fonts/AmaticSC-bold.fntdata"/><Relationship Id="rId32" Type="http://schemas.openxmlformats.org/officeDocument/2006/relationships/slide" Target="slides/slide26.xml"/><Relationship Id="rId76" Type="http://schemas.openxmlformats.org/officeDocument/2006/relationships/font" Target="fonts/AmaticSC-regular.fntdata"/><Relationship Id="rId35" Type="http://schemas.openxmlformats.org/officeDocument/2006/relationships/slide" Target="slides/slide29.xml"/><Relationship Id="rId79" Type="http://schemas.openxmlformats.org/officeDocument/2006/relationships/font" Target="fonts/BarlowCondensedSemiBold-bold.fntdata"/><Relationship Id="rId34" Type="http://schemas.openxmlformats.org/officeDocument/2006/relationships/slide" Target="slides/slide28.xml"/><Relationship Id="rId78" Type="http://schemas.openxmlformats.org/officeDocument/2006/relationships/font" Target="fonts/BarlowCondensedSemiBold-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Ubuntu-regular.fntdata"/><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Ubuntu-italic.fntdata"/><Relationship Id="rId21" Type="http://schemas.openxmlformats.org/officeDocument/2006/relationships/slide" Target="slides/slide15.xml"/><Relationship Id="rId65" Type="http://schemas.openxmlformats.org/officeDocument/2006/relationships/font" Target="fonts/Ubuntu-bold.fntdata"/><Relationship Id="rId24" Type="http://schemas.openxmlformats.org/officeDocument/2006/relationships/slide" Target="slides/slide18.xml"/><Relationship Id="rId68" Type="http://schemas.openxmlformats.org/officeDocument/2006/relationships/font" Target="fonts/ProximaNova-regular.fntdata"/><Relationship Id="rId23" Type="http://schemas.openxmlformats.org/officeDocument/2006/relationships/slide" Target="slides/slide17.xml"/><Relationship Id="rId67" Type="http://schemas.openxmlformats.org/officeDocument/2006/relationships/font" Target="fonts/Ubuntu-bold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WorkSans-bold.fntdata"/><Relationship Id="rId90" Type="http://schemas.openxmlformats.org/officeDocument/2006/relationships/font" Target="fonts/WorkSans-regular.fntdata"/><Relationship Id="rId93" Type="http://schemas.openxmlformats.org/officeDocument/2006/relationships/font" Target="fonts/WorkSans-boldItalic.fntdata"/><Relationship Id="rId92" Type="http://schemas.openxmlformats.org/officeDocument/2006/relationships/font" Target="fonts/WorkSans-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7" name="Shape 10817"/>
        <p:cNvGrpSpPr/>
        <p:nvPr/>
      </p:nvGrpSpPr>
      <p:grpSpPr>
        <a:xfrm>
          <a:off x="0" y="0"/>
          <a:ext cx="0" cy="0"/>
          <a:chOff x="0" y="0"/>
          <a:chExt cx="0" cy="0"/>
        </a:xfrm>
      </p:grpSpPr>
      <p:sp>
        <p:nvSpPr>
          <p:cNvPr id="10818" name="Google Shape;1081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0819" name="Google Shape;1081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8" name="Shape 10858"/>
        <p:cNvGrpSpPr/>
        <p:nvPr/>
      </p:nvGrpSpPr>
      <p:grpSpPr>
        <a:xfrm>
          <a:off x="0" y="0"/>
          <a:ext cx="0" cy="0"/>
          <a:chOff x="0" y="0"/>
          <a:chExt cx="0" cy="0"/>
        </a:xfrm>
      </p:grpSpPr>
      <p:sp>
        <p:nvSpPr>
          <p:cNvPr id="10859" name="Google Shape;10859;gb1aa0b0a8e_0_18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0" name="Google Shape;10860;gb1aa0b0a8e_0_18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2" name="Shape 10862"/>
        <p:cNvGrpSpPr/>
        <p:nvPr/>
      </p:nvGrpSpPr>
      <p:grpSpPr>
        <a:xfrm>
          <a:off x="0" y="0"/>
          <a:ext cx="0" cy="0"/>
          <a:chOff x="0" y="0"/>
          <a:chExt cx="0" cy="0"/>
        </a:xfrm>
      </p:grpSpPr>
      <p:sp>
        <p:nvSpPr>
          <p:cNvPr id="10863" name="Google Shape;10863;gb20e8cfab7_0_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4" name="Google Shape;10864;gb20e8cfab7_0_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6" name="Shape 10866"/>
        <p:cNvGrpSpPr/>
        <p:nvPr/>
      </p:nvGrpSpPr>
      <p:grpSpPr>
        <a:xfrm>
          <a:off x="0" y="0"/>
          <a:ext cx="0" cy="0"/>
          <a:chOff x="0" y="0"/>
          <a:chExt cx="0" cy="0"/>
        </a:xfrm>
      </p:grpSpPr>
      <p:sp>
        <p:nvSpPr>
          <p:cNvPr id="10867" name="Google Shape;10867;gb1aa0b0a8e_0_18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8" name="Google Shape;10868;gb1aa0b0a8e_0_18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0" name="Shape 10870"/>
        <p:cNvGrpSpPr/>
        <p:nvPr/>
      </p:nvGrpSpPr>
      <p:grpSpPr>
        <a:xfrm>
          <a:off x="0" y="0"/>
          <a:ext cx="0" cy="0"/>
          <a:chOff x="0" y="0"/>
          <a:chExt cx="0" cy="0"/>
        </a:xfrm>
      </p:grpSpPr>
      <p:sp>
        <p:nvSpPr>
          <p:cNvPr id="10871" name="Google Shape;10871;gb1aa0b0a8e_0_18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2" name="Google Shape;10872;gb1aa0b0a8e_0_18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4" name="Shape 10874"/>
        <p:cNvGrpSpPr/>
        <p:nvPr/>
      </p:nvGrpSpPr>
      <p:grpSpPr>
        <a:xfrm>
          <a:off x="0" y="0"/>
          <a:ext cx="0" cy="0"/>
          <a:chOff x="0" y="0"/>
          <a:chExt cx="0" cy="0"/>
        </a:xfrm>
      </p:grpSpPr>
      <p:sp>
        <p:nvSpPr>
          <p:cNvPr id="10875" name="Google Shape;10875;gb1aa0b0a8e_0_18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6" name="Google Shape;10876;gb1aa0b0a8e_0_18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8" name="Shape 10878"/>
        <p:cNvGrpSpPr/>
        <p:nvPr/>
      </p:nvGrpSpPr>
      <p:grpSpPr>
        <a:xfrm>
          <a:off x="0" y="0"/>
          <a:ext cx="0" cy="0"/>
          <a:chOff x="0" y="0"/>
          <a:chExt cx="0" cy="0"/>
        </a:xfrm>
      </p:grpSpPr>
      <p:sp>
        <p:nvSpPr>
          <p:cNvPr id="10879" name="Google Shape;10879;gb1aa0b0a8e_0_18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0" name="Google Shape;10880;gb1aa0b0a8e_0_18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2" name="Shape 10882"/>
        <p:cNvGrpSpPr/>
        <p:nvPr/>
      </p:nvGrpSpPr>
      <p:grpSpPr>
        <a:xfrm>
          <a:off x="0" y="0"/>
          <a:ext cx="0" cy="0"/>
          <a:chOff x="0" y="0"/>
          <a:chExt cx="0" cy="0"/>
        </a:xfrm>
      </p:grpSpPr>
      <p:sp>
        <p:nvSpPr>
          <p:cNvPr id="10883" name="Google Shape;10883;gb1aa0b0a8e_0_187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4" name="Google Shape;10884;gb1aa0b0a8e_0_18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6" name="Shape 10886"/>
        <p:cNvGrpSpPr/>
        <p:nvPr/>
      </p:nvGrpSpPr>
      <p:grpSpPr>
        <a:xfrm>
          <a:off x="0" y="0"/>
          <a:ext cx="0" cy="0"/>
          <a:chOff x="0" y="0"/>
          <a:chExt cx="0" cy="0"/>
        </a:xfrm>
      </p:grpSpPr>
      <p:sp>
        <p:nvSpPr>
          <p:cNvPr id="10887" name="Google Shape;10887;gb1aa0b0a8e_0_18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8" name="Google Shape;10888;gb1aa0b0a8e_0_18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0" name="Shape 10890"/>
        <p:cNvGrpSpPr/>
        <p:nvPr/>
      </p:nvGrpSpPr>
      <p:grpSpPr>
        <a:xfrm>
          <a:off x="0" y="0"/>
          <a:ext cx="0" cy="0"/>
          <a:chOff x="0" y="0"/>
          <a:chExt cx="0" cy="0"/>
        </a:xfrm>
      </p:grpSpPr>
      <p:sp>
        <p:nvSpPr>
          <p:cNvPr id="10891" name="Google Shape;10891;gb1aa0b0a8e_0_18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2" name="Google Shape;10892;gb1aa0b0a8e_0_18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4" name="Shape 10894"/>
        <p:cNvGrpSpPr/>
        <p:nvPr/>
      </p:nvGrpSpPr>
      <p:grpSpPr>
        <a:xfrm>
          <a:off x="0" y="0"/>
          <a:ext cx="0" cy="0"/>
          <a:chOff x="0" y="0"/>
          <a:chExt cx="0" cy="0"/>
        </a:xfrm>
      </p:grpSpPr>
      <p:sp>
        <p:nvSpPr>
          <p:cNvPr id="10895" name="Google Shape;10895;gb1aa0b0a8e_0_187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6" name="Google Shape;10896;gb1aa0b0a8e_0_18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4" name="Shape 10824"/>
        <p:cNvGrpSpPr/>
        <p:nvPr/>
      </p:nvGrpSpPr>
      <p:grpSpPr>
        <a:xfrm>
          <a:off x="0" y="0"/>
          <a:ext cx="0" cy="0"/>
          <a:chOff x="0" y="0"/>
          <a:chExt cx="0" cy="0"/>
        </a:xfrm>
      </p:grpSpPr>
      <p:sp>
        <p:nvSpPr>
          <p:cNvPr id="10825" name="Google Shape;10825;gad36770f4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26" name="Google Shape;10826;gad36770f4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8" name="Shape 10898"/>
        <p:cNvGrpSpPr/>
        <p:nvPr/>
      </p:nvGrpSpPr>
      <p:grpSpPr>
        <a:xfrm>
          <a:off x="0" y="0"/>
          <a:ext cx="0" cy="0"/>
          <a:chOff x="0" y="0"/>
          <a:chExt cx="0" cy="0"/>
        </a:xfrm>
      </p:grpSpPr>
      <p:sp>
        <p:nvSpPr>
          <p:cNvPr id="10899" name="Google Shape;10899;gb1aa0b0a8e_0_18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0" name="Google Shape;10900;gb1aa0b0a8e_0_18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2" name="Shape 10902"/>
        <p:cNvGrpSpPr/>
        <p:nvPr/>
      </p:nvGrpSpPr>
      <p:grpSpPr>
        <a:xfrm>
          <a:off x="0" y="0"/>
          <a:ext cx="0" cy="0"/>
          <a:chOff x="0" y="0"/>
          <a:chExt cx="0" cy="0"/>
        </a:xfrm>
      </p:grpSpPr>
      <p:sp>
        <p:nvSpPr>
          <p:cNvPr id="10903" name="Google Shape;10903;gb20e8cfab7_0_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4" name="Google Shape;10904;gb20e8cfab7_0_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6" name="Shape 10906"/>
        <p:cNvGrpSpPr/>
        <p:nvPr/>
      </p:nvGrpSpPr>
      <p:grpSpPr>
        <a:xfrm>
          <a:off x="0" y="0"/>
          <a:ext cx="0" cy="0"/>
          <a:chOff x="0" y="0"/>
          <a:chExt cx="0" cy="0"/>
        </a:xfrm>
      </p:grpSpPr>
      <p:sp>
        <p:nvSpPr>
          <p:cNvPr id="10907" name="Google Shape;10907;gb20e8cfab7_0_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8" name="Google Shape;10908;gb20e8cfab7_0_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0" name="Shape 10910"/>
        <p:cNvGrpSpPr/>
        <p:nvPr/>
      </p:nvGrpSpPr>
      <p:grpSpPr>
        <a:xfrm>
          <a:off x="0" y="0"/>
          <a:ext cx="0" cy="0"/>
          <a:chOff x="0" y="0"/>
          <a:chExt cx="0" cy="0"/>
        </a:xfrm>
      </p:grpSpPr>
      <p:sp>
        <p:nvSpPr>
          <p:cNvPr id="10911" name="Google Shape;10911;gb1aa0b0a8e_0_18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2" name="Google Shape;10912;gb1aa0b0a8e_0_18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4" name="Shape 10914"/>
        <p:cNvGrpSpPr/>
        <p:nvPr/>
      </p:nvGrpSpPr>
      <p:grpSpPr>
        <a:xfrm>
          <a:off x="0" y="0"/>
          <a:ext cx="0" cy="0"/>
          <a:chOff x="0" y="0"/>
          <a:chExt cx="0" cy="0"/>
        </a:xfrm>
      </p:grpSpPr>
      <p:sp>
        <p:nvSpPr>
          <p:cNvPr id="10915" name="Google Shape;10915;gb1aa0b0a8e_0_18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6" name="Google Shape;10916;gb1aa0b0a8e_0_18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8" name="Shape 10918"/>
        <p:cNvGrpSpPr/>
        <p:nvPr/>
      </p:nvGrpSpPr>
      <p:grpSpPr>
        <a:xfrm>
          <a:off x="0" y="0"/>
          <a:ext cx="0" cy="0"/>
          <a:chOff x="0" y="0"/>
          <a:chExt cx="0" cy="0"/>
        </a:xfrm>
      </p:grpSpPr>
      <p:sp>
        <p:nvSpPr>
          <p:cNvPr id="10919" name="Google Shape;10919;gb171038a57_0_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0" name="Google Shape;10920;gb171038a57_0_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2" name="Shape 10922"/>
        <p:cNvGrpSpPr/>
        <p:nvPr/>
      </p:nvGrpSpPr>
      <p:grpSpPr>
        <a:xfrm>
          <a:off x="0" y="0"/>
          <a:ext cx="0" cy="0"/>
          <a:chOff x="0" y="0"/>
          <a:chExt cx="0" cy="0"/>
        </a:xfrm>
      </p:grpSpPr>
      <p:sp>
        <p:nvSpPr>
          <p:cNvPr id="10923" name="Google Shape;10923;gb1aa0b0a8e_0_18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4" name="Google Shape;10924;gb1aa0b0a8e_0_18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6" name="Shape 10926"/>
        <p:cNvGrpSpPr/>
        <p:nvPr/>
      </p:nvGrpSpPr>
      <p:grpSpPr>
        <a:xfrm>
          <a:off x="0" y="0"/>
          <a:ext cx="0" cy="0"/>
          <a:chOff x="0" y="0"/>
          <a:chExt cx="0" cy="0"/>
        </a:xfrm>
      </p:grpSpPr>
      <p:sp>
        <p:nvSpPr>
          <p:cNvPr id="10927" name="Google Shape;10927;gb1aa0b0a8e_0_18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8" name="Google Shape;10928;gb1aa0b0a8e_0_18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0" name="Shape 10930"/>
        <p:cNvGrpSpPr/>
        <p:nvPr/>
      </p:nvGrpSpPr>
      <p:grpSpPr>
        <a:xfrm>
          <a:off x="0" y="0"/>
          <a:ext cx="0" cy="0"/>
          <a:chOff x="0" y="0"/>
          <a:chExt cx="0" cy="0"/>
        </a:xfrm>
      </p:grpSpPr>
      <p:sp>
        <p:nvSpPr>
          <p:cNvPr id="10931" name="Google Shape;10931;gb1aa0b0a8e_0_18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2" name="Google Shape;10932;gb1aa0b0a8e_0_18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4" name="Shape 10934"/>
        <p:cNvGrpSpPr/>
        <p:nvPr/>
      </p:nvGrpSpPr>
      <p:grpSpPr>
        <a:xfrm>
          <a:off x="0" y="0"/>
          <a:ext cx="0" cy="0"/>
          <a:chOff x="0" y="0"/>
          <a:chExt cx="0" cy="0"/>
        </a:xfrm>
      </p:grpSpPr>
      <p:sp>
        <p:nvSpPr>
          <p:cNvPr id="10935" name="Google Shape;10935;gb1aa0b0a8e_0_18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6" name="Google Shape;10936;gb1aa0b0a8e_0_18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0" name="Shape 10830"/>
        <p:cNvGrpSpPr/>
        <p:nvPr/>
      </p:nvGrpSpPr>
      <p:grpSpPr>
        <a:xfrm>
          <a:off x="0" y="0"/>
          <a:ext cx="0" cy="0"/>
          <a:chOff x="0" y="0"/>
          <a:chExt cx="0" cy="0"/>
        </a:xfrm>
      </p:grpSpPr>
      <p:sp>
        <p:nvSpPr>
          <p:cNvPr id="10831" name="Google Shape;10831;gb20e8cfab7_0_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32" name="Google Shape;10832;gb20e8cfab7_0_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8" name="Shape 10938"/>
        <p:cNvGrpSpPr/>
        <p:nvPr/>
      </p:nvGrpSpPr>
      <p:grpSpPr>
        <a:xfrm>
          <a:off x="0" y="0"/>
          <a:ext cx="0" cy="0"/>
          <a:chOff x="0" y="0"/>
          <a:chExt cx="0" cy="0"/>
        </a:xfrm>
      </p:grpSpPr>
      <p:sp>
        <p:nvSpPr>
          <p:cNvPr id="10939" name="Google Shape;10939;gb1aa0b0a8e_0_18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0" name="Google Shape;10940;gb1aa0b0a8e_0_18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2" name="Shape 10942"/>
        <p:cNvGrpSpPr/>
        <p:nvPr/>
      </p:nvGrpSpPr>
      <p:grpSpPr>
        <a:xfrm>
          <a:off x="0" y="0"/>
          <a:ext cx="0" cy="0"/>
          <a:chOff x="0" y="0"/>
          <a:chExt cx="0" cy="0"/>
        </a:xfrm>
      </p:grpSpPr>
      <p:sp>
        <p:nvSpPr>
          <p:cNvPr id="10943" name="Google Shape;10943;gb1aa0b0a8e_0_18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4" name="Google Shape;10944;gb1aa0b0a8e_0_18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6" name="Shape 10946"/>
        <p:cNvGrpSpPr/>
        <p:nvPr/>
      </p:nvGrpSpPr>
      <p:grpSpPr>
        <a:xfrm>
          <a:off x="0" y="0"/>
          <a:ext cx="0" cy="0"/>
          <a:chOff x="0" y="0"/>
          <a:chExt cx="0" cy="0"/>
        </a:xfrm>
      </p:grpSpPr>
      <p:sp>
        <p:nvSpPr>
          <p:cNvPr id="10947" name="Google Shape;10947;gb1aa0b0a8e_0_18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8" name="Google Shape;10948;gb1aa0b0a8e_0_18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0" name="Shape 10950"/>
        <p:cNvGrpSpPr/>
        <p:nvPr/>
      </p:nvGrpSpPr>
      <p:grpSpPr>
        <a:xfrm>
          <a:off x="0" y="0"/>
          <a:ext cx="0" cy="0"/>
          <a:chOff x="0" y="0"/>
          <a:chExt cx="0" cy="0"/>
        </a:xfrm>
      </p:grpSpPr>
      <p:sp>
        <p:nvSpPr>
          <p:cNvPr id="10951" name="Google Shape;10951;gb1aa0b0a8e_0_18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2" name="Google Shape;10952;gb1aa0b0a8e_0_18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4" name="Shape 10954"/>
        <p:cNvGrpSpPr/>
        <p:nvPr/>
      </p:nvGrpSpPr>
      <p:grpSpPr>
        <a:xfrm>
          <a:off x="0" y="0"/>
          <a:ext cx="0" cy="0"/>
          <a:chOff x="0" y="0"/>
          <a:chExt cx="0" cy="0"/>
        </a:xfrm>
      </p:grpSpPr>
      <p:sp>
        <p:nvSpPr>
          <p:cNvPr id="10955" name="Google Shape;10955;gb1aa0b0a8e_0_18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6" name="Google Shape;10956;gb1aa0b0a8e_0_18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8" name="Shape 10958"/>
        <p:cNvGrpSpPr/>
        <p:nvPr/>
      </p:nvGrpSpPr>
      <p:grpSpPr>
        <a:xfrm>
          <a:off x="0" y="0"/>
          <a:ext cx="0" cy="0"/>
          <a:chOff x="0" y="0"/>
          <a:chExt cx="0" cy="0"/>
        </a:xfrm>
      </p:grpSpPr>
      <p:sp>
        <p:nvSpPr>
          <p:cNvPr id="10959" name="Google Shape;10959;gb20e8cfab7_0_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0" name="Google Shape;10960;gb20e8cfab7_0_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gb1aa0b0a8e_0_18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4" name="Google Shape;10964;gb1aa0b0a8e_0_18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6" name="Shape 10966"/>
        <p:cNvGrpSpPr/>
        <p:nvPr/>
      </p:nvGrpSpPr>
      <p:grpSpPr>
        <a:xfrm>
          <a:off x="0" y="0"/>
          <a:ext cx="0" cy="0"/>
          <a:chOff x="0" y="0"/>
          <a:chExt cx="0" cy="0"/>
        </a:xfrm>
      </p:grpSpPr>
      <p:sp>
        <p:nvSpPr>
          <p:cNvPr id="10967" name="Google Shape;10967;gb1aa0b0a8e_0_18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8" name="Google Shape;10968;gb1aa0b0a8e_0_18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0" name="Shape 10970"/>
        <p:cNvGrpSpPr/>
        <p:nvPr/>
      </p:nvGrpSpPr>
      <p:grpSpPr>
        <a:xfrm>
          <a:off x="0" y="0"/>
          <a:ext cx="0" cy="0"/>
          <a:chOff x="0" y="0"/>
          <a:chExt cx="0" cy="0"/>
        </a:xfrm>
      </p:grpSpPr>
      <p:sp>
        <p:nvSpPr>
          <p:cNvPr id="10971" name="Google Shape;10971;gb1aa0b0a8e_0_187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2" name="Google Shape;10972;gb1aa0b0a8e_0_18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6" name="Shape 10976"/>
        <p:cNvGrpSpPr/>
        <p:nvPr/>
      </p:nvGrpSpPr>
      <p:grpSpPr>
        <a:xfrm>
          <a:off x="0" y="0"/>
          <a:ext cx="0" cy="0"/>
          <a:chOff x="0" y="0"/>
          <a:chExt cx="0" cy="0"/>
        </a:xfrm>
      </p:grpSpPr>
      <p:sp>
        <p:nvSpPr>
          <p:cNvPr id="10977" name="Google Shape;10977;gb1aa0b0a8e_0_18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8" name="Google Shape;10978;gb1aa0b0a8e_0_18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4" name="Shape 10834"/>
        <p:cNvGrpSpPr/>
        <p:nvPr/>
      </p:nvGrpSpPr>
      <p:grpSpPr>
        <a:xfrm>
          <a:off x="0" y="0"/>
          <a:ext cx="0" cy="0"/>
          <a:chOff x="0" y="0"/>
          <a:chExt cx="0" cy="0"/>
        </a:xfrm>
      </p:grpSpPr>
      <p:sp>
        <p:nvSpPr>
          <p:cNvPr id="10835" name="Google Shape;10835;gb171038a57_0_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36" name="Google Shape;10836;gb171038a57_0_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3" name="Shape 11003"/>
        <p:cNvGrpSpPr/>
        <p:nvPr/>
      </p:nvGrpSpPr>
      <p:grpSpPr>
        <a:xfrm>
          <a:off x="0" y="0"/>
          <a:ext cx="0" cy="0"/>
          <a:chOff x="0" y="0"/>
          <a:chExt cx="0" cy="0"/>
        </a:xfrm>
      </p:grpSpPr>
      <p:sp>
        <p:nvSpPr>
          <p:cNvPr id="11004" name="Google Shape;11004;gb1aa0b0a8e_0_18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05" name="Google Shape;11005;gb1aa0b0a8e_0_18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0" name="Shape 11010"/>
        <p:cNvGrpSpPr/>
        <p:nvPr/>
      </p:nvGrpSpPr>
      <p:grpSpPr>
        <a:xfrm>
          <a:off x="0" y="0"/>
          <a:ext cx="0" cy="0"/>
          <a:chOff x="0" y="0"/>
          <a:chExt cx="0" cy="0"/>
        </a:xfrm>
      </p:grpSpPr>
      <p:sp>
        <p:nvSpPr>
          <p:cNvPr id="11011" name="Google Shape;11011;gb1aa0b0a8e_0_3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2" name="Google Shape;11012;gb1aa0b0a8e_0_3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7" name="Shape 11017"/>
        <p:cNvGrpSpPr/>
        <p:nvPr/>
      </p:nvGrpSpPr>
      <p:grpSpPr>
        <a:xfrm>
          <a:off x="0" y="0"/>
          <a:ext cx="0" cy="0"/>
          <a:chOff x="0" y="0"/>
          <a:chExt cx="0" cy="0"/>
        </a:xfrm>
      </p:grpSpPr>
      <p:sp>
        <p:nvSpPr>
          <p:cNvPr id="11018" name="Google Shape;11018;gb1aa0b0a8e_0_3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9" name="Google Shape;11019;gb1aa0b0a8e_0_3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42" name="Shape 11042"/>
        <p:cNvGrpSpPr/>
        <p:nvPr/>
      </p:nvGrpSpPr>
      <p:grpSpPr>
        <a:xfrm>
          <a:off x="0" y="0"/>
          <a:ext cx="0" cy="0"/>
          <a:chOff x="0" y="0"/>
          <a:chExt cx="0" cy="0"/>
        </a:xfrm>
      </p:grpSpPr>
      <p:sp>
        <p:nvSpPr>
          <p:cNvPr id="11043" name="Google Shape;11043;gb1aa0b0a8e_0_3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44" name="Google Shape;11044;gb1aa0b0a8e_0_3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8" name="Shape 11058"/>
        <p:cNvGrpSpPr/>
        <p:nvPr/>
      </p:nvGrpSpPr>
      <p:grpSpPr>
        <a:xfrm>
          <a:off x="0" y="0"/>
          <a:ext cx="0" cy="0"/>
          <a:chOff x="0" y="0"/>
          <a:chExt cx="0" cy="0"/>
        </a:xfrm>
      </p:grpSpPr>
      <p:sp>
        <p:nvSpPr>
          <p:cNvPr id="11059" name="Google Shape;11059;gb1aa0b0a8e_0_3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60" name="Google Shape;11060;gb1aa0b0a8e_0_3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5" name="Shape 11395"/>
        <p:cNvGrpSpPr/>
        <p:nvPr/>
      </p:nvGrpSpPr>
      <p:grpSpPr>
        <a:xfrm>
          <a:off x="0" y="0"/>
          <a:ext cx="0" cy="0"/>
          <a:chOff x="0" y="0"/>
          <a:chExt cx="0" cy="0"/>
        </a:xfrm>
      </p:grpSpPr>
      <p:sp>
        <p:nvSpPr>
          <p:cNvPr id="11396" name="Google Shape;11396;gb1aa0b0a8e_0_3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7" name="Google Shape;11397;gb1aa0b0a8e_0_3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2" name="Shape 14182"/>
        <p:cNvGrpSpPr/>
        <p:nvPr/>
      </p:nvGrpSpPr>
      <p:grpSpPr>
        <a:xfrm>
          <a:off x="0" y="0"/>
          <a:ext cx="0" cy="0"/>
          <a:chOff x="0" y="0"/>
          <a:chExt cx="0" cy="0"/>
        </a:xfrm>
      </p:grpSpPr>
      <p:sp>
        <p:nvSpPr>
          <p:cNvPr id="14183" name="Google Shape;14183;gb1aa0b0a8e_0_6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4" name="Google Shape;14184;gb1aa0b0a8e_0_6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1" name="Shape 14601"/>
        <p:cNvGrpSpPr/>
        <p:nvPr/>
      </p:nvGrpSpPr>
      <p:grpSpPr>
        <a:xfrm>
          <a:off x="0" y="0"/>
          <a:ext cx="0" cy="0"/>
          <a:chOff x="0" y="0"/>
          <a:chExt cx="0" cy="0"/>
        </a:xfrm>
      </p:grpSpPr>
      <p:sp>
        <p:nvSpPr>
          <p:cNvPr id="14602" name="Google Shape;14602;gb1aa0b0a8e_0_67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3" name="Google Shape;14603;gb1aa0b0a8e_0_6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1" name="Shape 14771"/>
        <p:cNvGrpSpPr/>
        <p:nvPr/>
      </p:nvGrpSpPr>
      <p:grpSpPr>
        <a:xfrm>
          <a:off x="0" y="0"/>
          <a:ext cx="0" cy="0"/>
          <a:chOff x="0" y="0"/>
          <a:chExt cx="0" cy="0"/>
        </a:xfrm>
      </p:grpSpPr>
      <p:sp>
        <p:nvSpPr>
          <p:cNvPr id="14772" name="Google Shape;14772;gb1aa0b0a8e_0_6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3" name="Google Shape;14773;gb1aa0b0a8e_0_6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76" name="Shape 15176"/>
        <p:cNvGrpSpPr/>
        <p:nvPr/>
      </p:nvGrpSpPr>
      <p:grpSpPr>
        <a:xfrm>
          <a:off x="0" y="0"/>
          <a:ext cx="0" cy="0"/>
          <a:chOff x="0" y="0"/>
          <a:chExt cx="0" cy="0"/>
        </a:xfrm>
      </p:grpSpPr>
      <p:sp>
        <p:nvSpPr>
          <p:cNvPr id="15177" name="Google Shape;15177;gb1aa0b0a8e_0_7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78" name="Google Shape;15178;gb1aa0b0a8e_0_7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8" name="Shape 10838"/>
        <p:cNvGrpSpPr/>
        <p:nvPr/>
      </p:nvGrpSpPr>
      <p:grpSpPr>
        <a:xfrm>
          <a:off x="0" y="0"/>
          <a:ext cx="0" cy="0"/>
          <a:chOff x="0" y="0"/>
          <a:chExt cx="0" cy="0"/>
        </a:xfrm>
      </p:grpSpPr>
      <p:sp>
        <p:nvSpPr>
          <p:cNvPr id="10839" name="Google Shape;10839;gb171038a57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0" name="Google Shape;10840;gb171038a57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6" name="Shape 15556"/>
        <p:cNvGrpSpPr/>
        <p:nvPr/>
      </p:nvGrpSpPr>
      <p:grpSpPr>
        <a:xfrm>
          <a:off x="0" y="0"/>
          <a:ext cx="0" cy="0"/>
          <a:chOff x="0" y="0"/>
          <a:chExt cx="0" cy="0"/>
        </a:xfrm>
      </p:grpSpPr>
      <p:sp>
        <p:nvSpPr>
          <p:cNvPr id="15557" name="Google Shape;15557;gb1aa0b0a8e_0_7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58" name="Google Shape;15558;gb1aa0b0a8e_0_7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4" name="Shape 16324"/>
        <p:cNvGrpSpPr/>
        <p:nvPr/>
      </p:nvGrpSpPr>
      <p:grpSpPr>
        <a:xfrm>
          <a:off x="0" y="0"/>
          <a:ext cx="0" cy="0"/>
          <a:chOff x="0" y="0"/>
          <a:chExt cx="0" cy="0"/>
        </a:xfrm>
      </p:grpSpPr>
      <p:sp>
        <p:nvSpPr>
          <p:cNvPr id="16325" name="Google Shape;16325;gb1aa0b0a8e_0_8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26" name="Google Shape;16326;gb1aa0b0a8e_0_8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31" name="Shape 17731"/>
        <p:cNvGrpSpPr/>
        <p:nvPr/>
      </p:nvGrpSpPr>
      <p:grpSpPr>
        <a:xfrm>
          <a:off x="0" y="0"/>
          <a:ext cx="0" cy="0"/>
          <a:chOff x="0" y="0"/>
          <a:chExt cx="0" cy="0"/>
        </a:xfrm>
      </p:grpSpPr>
      <p:sp>
        <p:nvSpPr>
          <p:cNvPr id="17732" name="Google Shape;17732;gb1aa0b0a8e_0_9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33" name="Google Shape;17733;gb1aa0b0a8e_0_9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25" name="Shape 20125"/>
        <p:cNvGrpSpPr/>
        <p:nvPr/>
      </p:nvGrpSpPr>
      <p:grpSpPr>
        <a:xfrm>
          <a:off x="0" y="0"/>
          <a:ext cx="0" cy="0"/>
          <a:chOff x="0" y="0"/>
          <a:chExt cx="0" cy="0"/>
        </a:xfrm>
      </p:grpSpPr>
      <p:sp>
        <p:nvSpPr>
          <p:cNvPr id="20126" name="Google Shape;20126;gb1aa0b0a8e_0_12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27" name="Google Shape;20127;gb1aa0b0a8e_0_12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39" name="Shape 22139"/>
        <p:cNvGrpSpPr/>
        <p:nvPr/>
      </p:nvGrpSpPr>
      <p:grpSpPr>
        <a:xfrm>
          <a:off x="0" y="0"/>
          <a:ext cx="0" cy="0"/>
          <a:chOff x="0" y="0"/>
          <a:chExt cx="0" cy="0"/>
        </a:xfrm>
      </p:grpSpPr>
      <p:sp>
        <p:nvSpPr>
          <p:cNvPr id="22140" name="Google Shape;22140;gb1aa0b0a8e_0_14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41" name="Google Shape;22141;gb1aa0b0a8e_0_14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75" name="Shape 23775"/>
        <p:cNvGrpSpPr/>
        <p:nvPr/>
      </p:nvGrpSpPr>
      <p:grpSpPr>
        <a:xfrm>
          <a:off x="0" y="0"/>
          <a:ext cx="0" cy="0"/>
          <a:chOff x="0" y="0"/>
          <a:chExt cx="0" cy="0"/>
        </a:xfrm>
      </p:grpSpPr>
      <p:sp>
        <p:nvSpPr>
          <p:cNvPr id="23776" name="Google Shape;23776;gb1aa0b0a8e_0_159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77" name="Google Shape;23777;gb1aa0b0a8e_0_159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17" name="Shape 24817"/>
        <p:cNvGrpSpPr/>
        <p:nvPr/>
      </p:nvGrpSpPr>
      <p:grpSpPr>
        <a:xfrm>
          <a:off x="0" y="0"/>
          <a:ext cx="0" cy="0"/>
          <a:chOff x="0" y="0"/>
          <a:chExt cx="0" cy="0"/>
        </a:xfrm>
      </p:grpSpPr>
      <p:sp>
        <p:nvSpPr>
          <p:cNvPr id="24818" name="Google Shape;24818;gb1aa0b0a8e_0_17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19" name="Google Shape;24819;gb1aa0b0a8e_0_17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52" name="Shape 26352"/>
        <p:cNvGrpSpPr/>
        <p:nvPr/>
      </p:nvGrpSpPr>
      <p:grpSpPr>
        <a:xfrm>
          <a:off x="0" y="0"/>
          <a:ext cx="0" cy="0"/>
          <a:chOff x="0" y="0"/>
          <a:chExt cx="0" cy="0"/>
        </a:xfrm>
      </p:grpSpPr>
      <p:sp>
        <p:nvSpPr>
          <p:cNvPr id="26353" name="Google Shape;26353;gb1aa0b0a8e_0_18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54" name="Google Shape;26354;gb1aa0b0a8e_0_18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2" name="Shape 10842"/>
        <p:cNvGrpSpPr/>
        <p:nvPr/>
      </p:nvGrpSpPr>
      <p:grpSpPr>
        <a:xfrm>
          <a:off x="0" y="0"/>
          <a:ext cx="0" cy="0"/>
          <a:chOff x="0" y="0"/>
          <a:chExt cx="0" cy="0"/>
        </a:xfrm>
      </p:grpSpPr>
      <p:sp>
        <p:nvSpPr>
          <p:cNvPr id="10843" name="Google Shape;10843;gb171038a57_0_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4" name="Google Shape;10844;gb171038a57_0_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6" name="Shape 10846"/>
        <p:cNvGrpSpPr/>
        <p:nvPr/>
      </p:nvGrpSpPr>
      <p:grpSpPr>
        <a:xfrm>
          <a:off x="0" y="0"/>
          <a:ext cx="0" cy="0"/>
          <a:chOff x="0" y="0"/>
          <a:chExt cx="0" cy="0"/>
        </a:xfrm>
      </p:grpSpPr>
      <p:sp>
        <p:nvSpPr>
          <p:cNvPr id="10847" name="Google Shape;10847;gb171038a57_0_1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8" name="Google Shape;10848;gb171038a57_0_1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0" name="Shape 10850"/>
        <p:cNvGrpSpPr/>
        <p:nvPr/>
      </p:nvGrpSpPr>
      <p:grpSpPr>
        <a:xfrm>
          <a:off x="0" y="0"/>
          <a:ext cx="0" cy="0"/>
          <a:chOff x="0" y="0"/>
          <a:chExt cx="0" cy="0"/>
        </a:xfrm>
      </p:grpSpPr>
      <p:sp>
        <p:nvSpPr>
          <p:cNvPr id="10851" name="Google Shape;10851;gb1aa0b0a8e_0_187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2" name="Google Shape;10852;gb1aa0b0a8e_0_187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4" name="Shape 10854"/>
        <p:cNvGrpSpPr/>
        <p:nvPr/>
      </p:nvGrpSpPr>
      <p:grpSpPr>
        <a:xfrm>
          <a:off x="0" y="0"/>
          <a:ext cx="0" cy="0"/>
          <a:chOff x="0" y="0"/>
          <a:chExt cx="0" cy="0"/>
        </a:xfrm>
      </p:grpSpPr>
      <p:sp>
        <p:nvSpPr>
          <p:cNvPr id="10855" name="Google Shape;10855;gb1aa0b0a8e_0_18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6" name="Google Shape;10856;gb1aa0b0a8e_0_18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150393" y="266469"/>
            <a:ext cx="8995001" cy="5178766"/>
            <a:chOff x="-150393" y="266469"/>
            <a:chExt cx="8995001" cy="5178766"/>
          </a:xfrm>
        </p:grpSpPr>
        <p:grpSp>
          <p:nvGrpSpPr>
            <p:cNvPr id="10" name="Google Shape;10;p2"/>
            <p:cNvGrpSpPr/>
            <p:nvPr/>
          </p:nvGrpSpPr>
          <p:grpSpPr>
            <a:xfrm>
              <a:off x="2013954" y="1559477"/>
              <a:ext cx="316400" cy="315681"/>
              <a:chOff x="2576450" y="2548125"/>
              <a:chExt cx="417800" cy="416850"/>
            </a:xfrm>
          </p:grpSpPr>
          <p:sp>
            <p:nvSpPr>
              <p:cNvPr id="11" name="Google Shape;11;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1500540" y="1665580"/>
              <a:ext cx="434840" cy="434116"/>
              <a:chOff x="6303250" y="1347188"/>
              <a:chExt cx="240250" cy="239850"/>
            </a:xfrm>
          </p:grpSpPr>
          <p:sp>
            <p:nvSpPr>
              <p:cNvPr id="15" name="Google Shape;15;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 name="Google Shape;18;p2"/>
            <p:cNvGrpSpPr/>
            <p:nvPr/>
          </p:nvGrpSpPr>
          <p:grpSpPr>
            <a:xfrm>
              <a:off x="81488" y="4338410"/>
              <a:ext cx="3040646" cy="1106825"/>
              <a:chOff x="5087650" y="3486925"/>
              <a:chExt cx="2587225" cy="941775"/>
            </a:xfrm>
          </p:grpSpPr>
          <p:sp>
            <p:nvSpPr>
              <p:cNvPr id="19" name="Google Shape;19;p2"/>
              <p:cNvSpPr/>
              <p:nvPr/>
            </p:nvSpPr>
            <p:spPr>
              <a:xfrm>
                <a:off x="5087650" y="3486925"/>
                <a:ext cx="2587225" cy="707125"/>
              </a:xfrm>
              <a:custGeom>
                <a:rect b="b" l="l" r="r" t="t"/>
                <a:pathLst>
                  <a:path extrusionOk="0" h="28285" w="103489">
                    <a:moveTo>
                      <a:pt x="51745" y="0"/>
                    </a:moveTo>
                    <a:cubicBezTo>
                      <a:pt x="30021" y="0"/>
                      <a:pt x="10931" y="11272"/>
                      <a:pt x="0" y="28284"/>
                    </a:cubicBezTo>
                    <a:lnTo>
                      <a:pt x="103489" y="28284"/>
                    </a:lnTo>
                    <a:cubicBezTo>
                      <a:pt x="92561" y="11272"/>
                      <a:pt x="73469" y="0"/>
                      <a:pt x="517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610950" y="4159700"/>
                <a:ext cx="43000" cy="61025"/>
              </a:xfrm>
              <a:custGeom>
                <a:rect b="b" l="l" r="r" t="t"/>
                <a:pathLst>
                  <a:path extrusionOk="0" h="2441" w="1720">
                    <a:moveTo>
                      <a:pt x="109" y="1"/>
                    </a:moveTo>
                    <a:cubicBezTo>
                      <a:pt x="90" y="1"/>
                      <a:pt x="70" y="6"/>
                      <a:pt x="54" y="18"/>
                    </a:cubicBezTo>
                    <a:cubicBezTo>
                      <a:pt x="10" y="48"/>
                      <a:pt x="0" y="110"/>
                      <a:pt x="31" y="153"/>
                    </a:cubicBezTo>
                    <a:cubicBezTo>
                      <a:pt x="544" y="889"/>
                      <a:pt x="1048" y="1642"/>
                      <a:pt x="1527" y="2395"/>
                    </a:cubicBezTo>
                    <a:cubicBezTo>
                      <a:pt x="1544" y="2424"/>
                      <a:pt x="1576" y="2441"/>
                      <a:pt x="1607" y="2441"/>
                    </a:cubicBezTo>
                    <a:cubicBezTo>
                      <a:pt x="1626" y="2441"/>
                      <a:pt x="1643" y="2435"/>
                      <a:pt x="1659" y="2424"/>
                    </a:cubicBezTo>
                    <a:cubicBezTo>
                      <a:pt x="1707" y="2395"/>
                      <a:pt x="1720" y="2336"/>
                      <a:pt x="1691" y="2291"/>
                    </a:cubicBezTo>
                    <a:cubicBezTo>
                      <a:pt x="1210" y="1536"/>
                      <a:pt x="705" y="779"/>
                      <a:pt x="189" y="41"/>
                    </a:cubicBezTo>
                    <a:cubicBezTo>
                      <a:pt x="170" y="15"/>
                      <a:pt x="140"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214125" y="3771750"/>
                <a:ext cx="176775" cy="138050"/>
              </a:xfrm>
              <a:custGeom>
                <a:rect b="b" l="l" r="r" t="t"/>
                <a:pathLst>
                  <a:path extrusionOk="0" h="5522" w="7071">
                    <a:moveTo>
                      <a:pt x="109" y="0"/>
                    </a:moveTo>
                    <a:cubicBezTo>
                      <a:pt x="77" y="0"/>
                      <a:pt x="47" y="15"/>
                      <a:pt x="29" y="43"/>
                    </a:cubicBezTo>
                    <a:cubicBezTo>
                      <a:pt x="0" y="86"/>
                      <a:pt x="12" y="148"/>
                      <a:pt x="56" y="177"/>
                    </a:cubicBezTo>
                    <a:cubicBezTo>
                      <a:pt x="2452" y="1775"/>
                      <a:pt x="4755" y="3565"/>
                      <a:pt x="6899" y="5496"/>
                    </a:cubicBezTo>
                    <a:cubicBezTo>
                      <a:pt x="6918" y="5512"/>
                      <a:pt x="6941" y="5522"/>
                      <a:pt x="6964" y="5522"/>
                    </a:cubicBezTo>
                    <a:cubicBezTo>
                      <a:pt x="6991" y="5522"/>
                      <a:pt x="7018" y="5509"/>
                      <a:pt x="7034" y="5490"/>
                    </a:cubicBezTo>
                    <a:cubicBezTo>
                      <a:pt x="7070" y="5451"/>
                      <a:pt x="7066" y="5389"/>
                      <a:pt x="7027" y="5353"/>
                    </a:cubicBezTo>
                    <a:cubicBezTo>
                      <a:pt x="4876" y="3417"/>
                      <a:pt x="2567" y="1620"/>
                      <a:pt x="163" y="16"/>
                    </a:cubicBezTo>
                    <a:cubicBezTo>
                      <a:pt x="146" y="5"/>
                      <a:pt x="127" y="0"/>
                      <a:pt x="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765125" y="3635000"/>
                <a:ext cx="51300" cy="24825"/>
              </a:xfrm>
              <a:custGeom>
                <a:rect b="b" l="l" r="r" t="t"/>
                <a:pathLst>
                  <a:path extrusionOk="0" h="993" w="2052">
                    <a:moveTo>
                      <a:pt x="1944" y="1"/>
                    </a:moveTo>
                    <a:cubicBezTo>
                      <a:pt x="1931" y="1"/>
                      <a:pt x="1918" y="3"/>
                      <a:pt x="1905" y="9"/>
                    </a:cubicBezTo>
                    <a:cubicBezTo>
                      <a:pt x="1286" y="265"/>
                      <a:pt x="668" y="535"/>
                      <a:pt x="69" y="809"/>
                    </a:cubicBezTo>
                    <a:cubicBezTo>
                      <a:pt x="20" y="830"/>
                      <a:pt x="0" y="888"/>
                      <a:pt x="20" y="937"/>
                    </a:cubicBezTo>
                    <a:cubicBezTo>
                      <a:pt x="37" y="971"/>
                      <a:pt x="73" y="993"/>
                      <a:pt x="109" y="993"/>
                    </a:cubicBezTo>
                    <a:cubicBezTo>
                      <a:pt x="122" y="993"/>
                      <a:pt x="135" y="990"/>
                      <a:pt x="150" y="983"/>
                    </a:cubicBezTo>
                    <a:cubicBezTo>
                      <a:pt x="747" y="711"/>
                      <a:pt x="1363" y="443"/>
                      <a:pt x="1980" y="186"/>
                    </a:cubicBezTo>
                    <a:cubicBezTo>
                      <a:pt x="2030" y="167"/>
                      <a:pt x="2052" y="109"/>
                      <a:pt x="2032" y="61"/>
                    </a:cubicBezTo>
                    <a:cubicBezTo>
                      <a:pt x="2016" y="23"/>
                      <a:pt x="1981" y="1"/>
                      <a:pt x="19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288550" y="3871400"/>
                <a:ext cx="139650" cy="132625"/>
              </a:xfrm>
              <a:custGeom>
                <a:rect b="b" l="l" r="r" t="t"/>
                <a:pathLst>
                  <a:path extrusionOk="0" h="5305" w="5586">
                    <a:moveTo>
                      <a:pt x="5476" y="0"/>
                    </a:moveTo>
                    <a:cubicBezTo>
                      <a:pt x="5454" y="0"/>
                      <a:pt x="5432" y="7"/>
                      <a:pt x="5414" y="22"/>
                    </a:cubicBezTo>
                    <a:cubicBezTo>
                      <a:pt x="3527" y="1610"/>
                      <a:pt x="1717" y="3334"/>
                      <a:pt x="36" y="5142"/>
                    </a:cubicBezTo>
                    <a:cubicBezTo>
                      <a:pt x="1" y="5183"/>
                      <a:pt x="2" y="5243"/>
                      <a:pt x="41" y="5279"/>
                    </a:cubicBezTo>
                    <a:cubicBezTo>
                      <a:pt x="60" y="5295"/>
                      <a:pt x="83" y="5305"/>
                      <a:pt x="106" y="5305"/>
                    </a:cubicBezTo>
                    <a:cubicBezTo>
                      <a:pt x="133" y="5305"/>
                      <a:pt x="159" y="5293"/>
                      <a:pt x="177" y="5276"/>
                    </a:cubicBezTo>
                    <a:cubicBezTo>
                      <a:pt x="1854" y="3472"/>
                      <a:pt x="3658" y="1754"/>
                      <a:pt x="5539" y="172"/>
                    </a:cubicBezTo>
                    <a:cubicBezTo>
                      <a:pt x="5580" y="137"/>
                      <a:pt x="5586" y="77"/>
                      <a:pt x="5551" y="35"/>
                    </a:cubicBezTo>
                    <a:cubicBezTo>
                      <a:pt x="5531" y="12"/>
                      <a:pt x="5503" y="0"/>
                      <a:pt x="5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462250" y="4121700"/>
                <a:ext cx="120675" cy="165075"/>
              </a:xfrm>
              <a:custGeom>
                <a:rect b="b" l="l" r="r" t="t"/>
                <a:pathLst>
                  <a:path extrusionOk="0" h="6603" w="4827">
                    <a:moveTo>
                      <a:pt x="109" y="1"/>
                    </a:moveTo>
                    <a:cubicBezTo>
                      <a:pt x="87" y="1"/>
                      <a:pt x="65" y="8"/>
                      <a:pt x="47" y="23"/>
                    </a:cubicBezTo>
                    <a:cubicBezTo>
                      <a:pt x="5" y="58"/>
                      <a:pt x="1" y="118"/>
                      <a:pt x="35" y="160"/>
                    </a:cubicBezTo>
                    <a:cubicBezTo>
                      <a:pt x="1711" y="2178"/>
                      <a:pt x="3259" y="4329"/>
                      <a:pt x="4633" y="6555"/>
                    </a:cubicBezTo>
                    <a:cubicBezTo>
                      <a:pt x="4654" y="6587"/>
                      <a:pt x="4684" y="6602"/>
                      <a:pt x="4715" y="6602"/>
                    </a:cubicBezTo>
                    <a:cubicBezTo>
                      <a:pt x="4734" y="6602"/>
                      <a:pt x="4751" y="6598"/>
                      <a:pt x="4766" y="6585"/>
                    </a:cubicBezTo>
                    <a:cubicBezTo>
                      <a:pt x="4813" y="6556"/>
                      <a:pt x="4826" y="6497"/>
                      <a:pt x="4799" y="6453"/>
                    </a:cubicBezTo>
                    <a:cubicBezTo>
                      <a:pt x="3419" y="4217"/>
                      <a:pt x="1867" y="2059"/>
                      <a:pt x="184" y="36"/>
                    </a:cubicBezTo>
                    <a:cubicBezTo>
                      <a:pt x="164" y="13"/>
                      <a:pt x="137"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790225" y="3675675"/>
                <a:ext cx="395225" cy="192800"/>
              </a:xfrm>
              <a:custGeom>
                <a:rect b="b" l="l" r="r" t="t"/>
                <a:pathLst>
                  <a:path extrusionOk="0" h="7712" w="15809">
                    <a:moveTo>
                      <a:pt x="106" y="0"/>
                    </a:moveTo>
                    <a:cubicBezTo>
                      <a:pt x="65" y="0"/>
                      <a:pt x="26" y="28"/>
                      <a:pt x="14" y="71"/>
                    </a:cubicBezTo>
                    <a:cubicBezTo>
                      <a:pt x="0" y="121"/>
                      <a:pt x="29" y="174"/>
                      <a:pt x="79" y="190"/>
                    </a:cubicBezTo>
                    <a:cubicBezTo>
                      <a:pt x="4700" y="1586"/>
                      <a:pt x="9130" y="3584"/>
                      <a:pt x="13249" y="6128"/>
                    </a:cubicBezTo>
                    <a:cubicBezTo>
                      <a:pt x="14059" y="6627"/>
                      <a:pt x="14865" y="7153"/>
                      <a:pt x="15646" y="7693"/>
                    </a:cubicBezTo>
                    <a:cubicBezTo>
                      <a:pt x="15662" y="7706"/>
                      <a:pt x="15680" y="7712"/>
                      <a:pt x="15699" y="7712"/>
                    </a:cubicBezTo>
                    <a:cubicBezTo>
                      <a:pt x="15731" y="7712"/>
                      <a:pt x="15761" y="7697"/>
                      <a:pt x="15778" y="7668"/>
                    </a:cubicBezTo>
                    <a:cubicBezTo>
                      <a:pt x="15808" y="7622"/>
                      <a:pt x="15797" y="7563"/>
                      <a:pt x="15754" y="7533"/>
                    </a:cubicBezTo>
                    <a:cubicBezTo>
                      <a:pt x="14971" y="6992"/>
                      <a:pt x="14161" y="6463"/>
                      <a:pt x="13348" y="5961"/>
                    </a:cubicBezTo>
                    <a:cubicBezTo>
                      <a:pt x="9218" y="3410"/>
                      <a:pt x="4771" y="1404"/>
                      <a:pt x="134" y="5"/>
                    </a:cubicBezTo>
                    <a:cubicBezTo>
                      <a:pt x="125" y="2"/>
                      <a:pt x="116"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255125" y="3616175"/>
                <a:ext cx="134825" cy="10825"/>
              </a:xfrm>
              <a:custGeom>
                <a:rect b="b" l="l" r="r" t="t"/>
                <a:pathLst>
                  <a:path extrusionOk="0" h="433" w="5393">
                    <a:moveTo>
                      <a:pt x="5297" y="1"/>
                    </a:moveTo>
                    <a:cubicBezTo>
                      <a:pt x="3563" y="1"/>
                      <a:pt x="1812" y="80"/>
                      <a:pt x="93" y="238"/>
                    </a:cubicBezTo>
                    <a:cubicBezTo>
                      <a:pt x="41" y="242"/>
                      <a:pt x="1" y="288"/>
                      <a:pt x="6" y="343"/>
                    </a:cubicBezTo>
                    <a:cubicBezTo>
                      <a:pt x="11" y="393"/>
                      <a:pt x="51" y="431"/>
                      <a:pt x="103" y="431"/>
                    </a:cubicBezTo>
                    <a:cubicBezTo>
                      <a:pt x="106" y="431"/>
                      <a:pt x="110" y="431"/>
                      <a:pt x="110" y="432"/>
                    </a:cubicBezTo>
                    <a:cubicBezTo>
                      <a:pt x="1824" y="274"/>
                      <a:pt x="3567" y="195"/>
                      <a:pt x="5297" y="195"/>
                    </a:cubicBezTo>
                    <a:cubicBezTo>
                      <a:pt x="5350" y="195"/>
                      <a:pt x="5393" y="152"/>
                      <a:pt x="5393" y="99"/>
                    </a:cubicBezTo>
                    <a:cubicBezTo>
                      <a:pt x="5393" y="44"/>
                      <a:pt x="5350" y="1"/>
                      <a:pt x="5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5763250" y="3644375"/>
                <a:ext cx="345975" cy="121775"/>
              </a:xfrm>
              <a:custGeom>
                <a:rect b="b" l="l" r="r" t="t"/>
                <a:pathLst>
                  <a:path extrusionOk="0" h="4871" w="13839">
                    <a:moveTo>
                      <a:pt x="13734" y="0"/>
                    </a:moveTo>
                    <a:cubicBezTo>
                      <a:pt x="13728" y="0"/>
                      <a:pt x="13722" y="1"/>
                      <a:pt x="13715" y="2"/>
                    </a:cubicBezTo>
                    <a:cubicBezTo>
                      <a:pt x="8985" y="965"/>
                      <a:pt x="4394" y="2541"/>
                      <a:pt x="66" y="4686"/>
                    </a:cubicBezTo>
                    <a:cubicBezTo>
                      <a:pt x="20" y="4711"/>
                      <a:pt x="0" y="4768"/>
                      <a:pt x="23" y="4816"/>
                    </a:cubicBezTo>
                    <a:cubicBezTo>
                      <a:pt x="41" y="4850"/>
                      <a:pt x="75" y="4871"/>
                      <a:pt x="111" y="4871"/>
                    </a:cubicBezTo>
                    <a:cubicBezTo>
                      <a:pt x="125" y="4871"/>
                      <a:pt x="138" y="4866"/>
                      <a:pt x="154" y="4859"/>
                    </a:cubicBezTo>
                    <a:cubicBezTo>
                      <a:pt x="4465" y="2721"/>
                      <a:pt x="9040" y="1152"/>
                      <a:pt x="13753" y="191"/>
                    </a:cubicBezTo>
                    <a:cubicBezTo>
                      <a:pt x="13804" y="180"/>
                      <a:pt x="13839" y="130"/>
                      <a:pt x="13829" y="78"/>
                    </a:cubicBezTo>
                    <a:cubicBezTo>
                      <a:pt x="13819" y="31"/>
                      <a:pt x="13780" y="0"/>
                      <a:pt x="137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534200" y="3864375"/>
                <a:ext cx="59875" cy="44450"/>
              </a:xfrm>
              <a:custGeom>
                <a:rect b="b" l="l" r="r" t="t"/>
                <a:pathLst>
                  <a:path extrusionOk="0" h="1778" w="2395">
                    <a:moveTo>
                      <a:pt x="2285" y="0"/>
                    </a:moveTo>
                    <a:cubicBezTo>
                      <a:pt x="2266" y="0"/>
                      <a:pt x="2247" y="6"/>
                      <a:pt x="2231" y="18"/>
                    </a:cubicBezTo>
                    <a:cubicBezTo>
                      <a:pt x="1491" y="530"/>
                      <a:pt x="757" y="1064"/>
                      <a:pt x="51" y="1605"/>
                    </a:cubicBezTo>
                    <a:cubicBezTo>
                      <a:pt x="8" y="1638"/>
                      <a:pt x="1" y="1697"/>
                      <a:pt x="32" y="1740"/>
                    </a:cubicBezTo>
                    <a:cubicBezTo>
                      <a:pt x="53" y="1766"/>
                      <a:pt x="81" y="1778"/>
                      <a:pt x="110" y="1778"/>
                    </a:cubicBezTo>
                    <a:cubicBezTo>
                      <a:pt x="130" y="1778"/>
                      <a:pt x="152" y="1771"/>
                      <a:pt x="168" y="1760"/>
                    </a:cubicBezTo>
                    <a:cubicBezTo>
                      <a:pt x="873" y="1218"/>
                      <a:pt x="1603" y="687"/>
                      <a:pt x="2340" y="178"/>
                    </a:cubicBezTo>
                    <a:cubicBezTo>
                      <a:pt x="2385" y="148"/>
                      <a:pt x="2395" y="86"/>
                      <a:pt x="2364" y="43"/>
                    </a:cubicBezTo>
                    <a:cubicBezTo>
                      <a:pt x="2346" y="15"/>
                      <a:pt x="2316" y="0"/>
                      <a:pt x="22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261300" y="3958100"/>
                <a:ext cx="211900" cy="227075"/>
              </a:xfrm>
              <a:custGeom>
                <a:rect b="b" l="l" r="r" t="t"/>
                <a:pathLst>
                  <a:path extrusionOk="0" h="9083" w="8476">
                    <a:moveTo>
                      <a:pt x="8368" y="0"/>
                    </a:moveTo>
                    <a:cubicBezTo>
                      <a:pt x="8346" y="0"/>
                      <a:pt x="8323" y="8"/>
                      <a:pt x="8306" y="23"/>
                    </a:cubicBezTo>
                    <a:cubicBezTo>
                      <a:pt x="5238" y="2681"/>
                      <a:pt x="2457" y="5678"/>
                      <a:pt x="33" y="8927"/>
                    </a:cubicBezTo>
                    <a:cubicBezTo>
                      <a:pt x="0" y="8970"/>
                      <a:pt x="9" y="9029"/>
                      <a:pt x="52" y="9062"/>
                    </a:cubicBezTo>
                    <a:cubicBezTo>
                      <a:pt x="71" y="9076"/>
                      <a:pt x="91" y="9082"/>
                      <a:pt x="109" y="9082"/>
                    </a:cubicBezTo>
                    <a:cubicBezTo>
                      <a:pt x="141" y="9082"/>
                      <a:pt x="170" y="9068"/>
                      <a:pt x="187" y="9042"/>
                    </a:cubicBezTo>
                    <a:cubicBezTo>
                      <a:pt x="2603" y="5803"/>
                      <a:pt x="5376" y="2818"/>
                      <a:pt x="8432" y="170"/>
                    </a:cubicBezTo>
                    <a:cubicBezTo>
                      <a:pt x="8472" y="134"/>
                      <a:pt x="8475" y="72"/>
                      <a:pt x="8442" y="33"/>
                    </a:cubicBezTo>
                    <a:cubicBezTo>
                      <a:pt x="8423" y="11"/>
                      <a:pt x="8395" y="0"/>
                      <a:pt x="83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944575" y="3830450"/>
                <a:ext cx="300600" cy="196675"/>
              </a:xfrm>
              <a:custGeom>
                <a:rect b="b" l="l" r="r" t="t"/>
                <a:pathLst>
                  <a:path extrusionOk="0" h="7867" w="12024">
                    <a:moveTo>
                      <a:pt x="110" y="1"/>
                    </a:moveTo>
                    <a:cubicBezTo>
                      <a:pt x="74" y="1"/>
                      <a:pt x="39" y="22"/>
                      <a:pt x="22" y="56"/>
                    </a:cubicBezTo>
                    <a:cubicBezTo>
                      <a:pt x="1" y="103"/>
                      <a:pt x="21" y="161"/>
                      <a:pt x="70" y="184"/>
                    </a:cubicBezTo>
                    <a:cubicBezTo>
                      <a:pt x="4317" y="2192"/>
                      <a:pt x="8280" y="4771"/>
                      <a:pt x="11854" y="7844"/>
                    </a:cubicBezTo>
                    <a:cubicBezTo>
                      <a:pt x="11873" y="7859"/>
                      <a:pt x="11896" y="7867"/>
                      <a:pt x="11917" y="7867"/>
                    </a:cubicBezTo>
                    <a:cubicBezTo>
                      <a:pt x="11945" y="7867"/>
                      <a:pt x="11971" y="7856"/>
                      <a:pt x="11989" y="7832"/>
                    </a:cubicBezTo>
                    <a:cubicBezTo>
                      <a:pt x="12024" y="7790"/>
                      <a:pt x="12018" y="7730"/>
                      <a:pt x="11978" y="7695"/>
                    </a:cubicBezTo>
                    <a:cubicBezTo>
                      <a:pt x="8393" y="4611"/>
                      <a:pt x="4413" y="2024"/>
                      <a:pt x="150" y="10"/>
                    </a:cubicBezTo>
                    <a:cubicBezTo>
                      <a:pt x="137" y="4"/>
                      <a:pt x="124"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814525" y="3777350"/>
                <a:ext cx="52275" cy="22100"/>
              </a:xfrm>
              <a:custGeom>
                <a:rect b="b" l="l" r="r" t="t"/>
                <a:pathLst>
                  <a:path extrusionOk="0" h="884" w="2091">
                    <a:moveTo>
                      <a:pt x="110" y="1"/>
                    </a:moveTo>
                    <a:cubicBezTo>
                      <a:pt x="70" y="1"/>
                      <a:pt x="33" y="25"/>
                      <a:pt x="19" y="65"/>
                    </a:cubicBezTo>
                    <a:cubicBezTo>
                      <a:pt x="1" y="115"/>
                      <a:pt x="28" y="170"/>
                      <a:pt x="78" y="187"/>
                    </a:cubicBezTo>
                    <a:cubicBezTo>
                      <a:pt x="707" y="408"/>
                      <a:pt x="1337" y="638"/>
                      <a:pt x="1949" y="877"/>
                    </a:cubicBezTo>
                    <a:cubicBezTo>
                      <a:pt x="1959" y="882"/>
                      <a:pt x="1972" y="884"/>
                      <a:pt x="1983" y="884"/>
                    </a:cubicBezTo>
                    <a:cubicBezTo>
                      <a:pt x="2020" y="884"/>
                      <a:pt x="2058" y="861"/>
                      <a:pt x="2072" y="823"/>
                    </a:cubicBezTo>
                    <a:cubicBezTo>
                      <a:pt x="2091" y="772"/>
                      <a:pt x="2067" y="717"/>
                      <a:pt x="2016" y="697"/>
                    </a:cubicBezTo>
                    <a:cubicBezTo>
                      <a:pt x="1403" y="458"/>
                      <a:pt x="772" y="226"/>
                      <a:pt x="142" y="6"/>
                    </a:cubicBezTo>
                    <a:cubicBezTo>
                      <a:pt x="131" y="3"/>
                      <a:pt x="120"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385125" y="3705350"/>
                <a:ext cx="312575" cy="41050"/>
              </a:xfrm>
              <a:custGeom>
                <a:rect b="b" l="l" r="r" t="t"/>
                <a:pathLst>
                  <a:path extrusionOk="0" h="1642" w="12503">
                    <a:moveTo>
                      <a:pt x="98" y="0"/>
                    </a:moveTo>
                    <a:cubicBezTo>
                      <a:pt x="43" y="0"/>
                      <a:pt x="0" y="43"/>
                      <a:pt x="0" y="97"/>
                    </a:cubicBezTo>
                    <a:cubicBezTo>
                      <a:pt x="0" y="151"/>
                      <a:pt x="43" y="194"/>
                      <a:pt x="98" y="194"/>
                    </a:cubicBezTo>
                    <a:cubicBezTo>
                      <a:pt x="4244" y="194"/>
                      <a:pt x="8375" y="679"/>
                      <a:pt x="12371" y="1640"/>
                    </a:cubicBezTo>
                    <a:cubicBezTo>
                      <a:pt x="12380" y="1642"/>
                      <a:pt x="12387" y="1642"/>
                      <a:pt x="12394" y="1642"/>
                    </a:cubicBezTo>
                    <a:cubicBezTo>
                      <a:pt x="12438" y="1642"/>
                      <a:pt x="12478" y="1613"/>
                      <a:pt x="12491" y="1568"/>
                    </a:cubicBezTo>
                    <a:cubicBezTo>
                      <a:pt x="12502" y="1517"/>
                      <a:pt x="12471" y="1463"/>
                      <a:pt x="12419" y="1452"/>
                    </a:cubicBezTo>
                    <a:cubicBezTo>
                      <a:pt x="8406" y="489"/>
                      <a:pt x="4260"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150725" y="3715075"/>
                <a:ext cx="79100" cy="16000"/>
              </a:xfrm>
              <a:custGeom>
                <a:rect b="b" l="l" r="r" t="t"/>
                <a:pathLst>
                  <a:path extrusionOk="0" h="640" w="3164">
                    <a:moveTo>
                      <a:pt x="3062" y="0"/>
                    </a:moveTo>
                    <a:cubicBezTo>
                      <a:pt x="3057" y="0"/>
                      <a:pt x="3053" y="0"/>
                      <a:pt x="3049" y="1"/>
                    </a:cubicBezTo>
                    <a:cubicBezTo>
                      <a:pt x="2059" y="120"/>
                      <a:pt x="1063" y="272"/>
                      <a:pt x="87" y="447"/>
                    </a:cubicBezTo>
                    <a:cubicBezTo>
                      <a:pt x="35" y="456"/>
                      <a:pt x="0" y="506"/>
                      <a:pt x="9" y="559"/>
                    </a:cubicBezTo>
                    <a:cubicBezTo>
                      <a:pt x="17" y="605"/>
                      <a:pt x="58" y="638"/>
                      <a:pt x="104" y="638"/>
                    </a:cubicBezTo>
                    <a:cubicBezTo>
                      <a:pt x="110" y="638"/>
                      <a:pt x="117" y="638"/>
                      <a:pt x="121" y="640"/>
                    </a:cubicBezTo>
                    <a:cubicBezTo>
                      <a:pt x="1094" y="463"/>
                      <a:pt x="2086" y="315"/>
                      <a:pt x="3072" y="194"/>
                    </a:cubicBezTo>
                    <a:cubicBezTo>
                      <a:pt x="3125" y="187"/>
                      <a:pt x="3164" y="138"/>
                      <a:pt x="3157" y="86"/>
                    </a:cubicBezTo>
                    <a:cubicBezTo>
                      <a:pt x="3149" y="36"/>
                      <a:pt x="3108" y="0"/>
                      <a:pt x="30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554875" y="3831025"/>
                <a:ext cx="274325" cy="175100"/>
              </a:xfrm>
              <a:custGeom>
                <a:rect b="b" l="l" r="r" t="t"/>
                <a:pathLst>
                  <a:path extrusionOk="0" h="7004" w="10973">
                    <a:moveTo>
                      <a:pt x="10862" y="1"/>
                    </a:moveTo>
                    <a:cubicBezTo>
                      <a:pt x="10848" y="1"/>
                      <a:pt x="10834" y="4"/>
                      <a:pt x="10821" y="10"/>
                    </a:cubicBezTo>
                    <a:cubicBezTo>
                      <a:pt x="6976" y="1831"/>
                      <a:pt x="3350" y="4127"/>
                      <a:pt x="47" y="6831"/>
                    </a:cubicBezTo>
                    <a:cubicBezTo>
                      <a:pt x="8" y="6865"/>
                      <a:pt x="1" y="6927"/>
                      <a:pt x="34" y="6967"/>
                    </a:cubicBezTo>
                    <a:cubicBezTo>
                      <a:pt x="54" y="6992"/>
                      <a:pt x="82" y="7003"/>
                      <a:pt x="110" y="7003"/>
                    </a:cubicBezTo>
                    <a:cubicBezTo>
                      <a:pt x="132" y="7003"/>
                      <a:pt x="153" y="6996"/>
                      <a:pt x="168" y="6980"/>
                    </a:cubicBezTo>
                    <a:cubicBezTo>
                      <a:pt x="3460" y="4287"/>
                      <a:pt x="7071" y="2001"/>
                      <a:pt x="10902" y="184"/>
                    </a:cubicBezTo>
                    <a:cubicBezTo>
                      <a:pt x="10951" y="162"/>
                      <a:pt x="10972" y="105"/>
                      <a:pt x="10949" y="57"/>
                    </a:cubicBezTo>
                    <a:cubicBezTo>
                      <a:pt x="10934" y="21"/>
                      <a:pt x="10898" y="1"/>
                      <a:pt x="108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228850" y="4122225"/>
                <a:ext cx="202400" cy="279500"/>
              </a:xfrm>
              <a:custGeom>
                <a:rect b="b" l="l" r="r" t="t"/>
                <a:pathLst>
                  <a:path extrusionOk="0" h="11180" w="8096">
                    <a:moveTo>
                      <a:pt x="7988" y="1"/>
                    </a:moveTo>
                    <a:cubicBezTo>
                      <a:pt x="7962" y="1"/>
                      <a:pt x="7936" y="11"/>
                      <a:pt x="7917" y="31"/>
                    </a:cubicBezTo>
                    <a:cubicBezTo>
                      <a:pt x="4821" y="3352"/>
                      <a:pt x="2167" y="7052"/>
                      <a:pt x="25" y="11037"/>
                    </a:cubicBezTo>
                    <a:cubicBezTo>
                      <a:pt x="0" y="11084"/>
                      <a:pt x="18" y="11143"/>
                      <a:pt x="65" y="11169"/>
                    </a:cubicBezTo>
                    <a:cubicBezTo>
                      <a:pt x="79" y="11177"/>
                      <a:pt x="94" y="11179"/>
                      <a:pt x="110" y="11179"/>
                    </a:cubicBezTo>
                    <a:cubicBezTo>
                      <a:pt x="144" y="11179"/>
                      <a:pt x="176" y="11162"/>
                      <a:pt x="196" y="11128"/>
                    </a:cubicBezTo>
                    <a:cubicBezTo>
                      <a:pt x="2328" y="7158"/>
                      <a:pt x="4975" y="3468"/>
                      <a:pt x="8060" y="163"/>
                    </a:cubicBezTo>
                    <a:cubicBezTo>
                      <a:pt x="8096" y="123"/>
                      <a:pt x="8094" y="63"/>
                      <a:pt x="8054" y="27"/>
                    </a:cubicBezTo>
                    <a:cubicBezTo>
                      <a:pt x="8035" y="9"/>
                      <a:pt x="8011" y="1"/>
                      <a:pt x="79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208950" y="4106375"/>
                <a:ext cx="40300" cy="37750"/>
              </a:xfrm>
              <a:custGeom>
                <a:rect b="b" l="l" r="r" t="t"/>
                <a:pathLst>
                  <a:path extrusionOk="0" h="1510" w="1612">
                    <a:moveTo>
                      <a:pt x="109" y="0"/>
                    </a:moveTo>
                    <a:cubicBezTo>
                      <a:pt x="82" y="0"/>
                      <a:pt x="56" y="11"/>
                      <a:pt x="36" y="32"/>
                    </a:cubicBezTo>
                    <a:cubicBezTo>
                      <a:pt x="0" y="72"/>
                      <a:pt x="5" y="133"/>
                      <a:pt x="43" y="169"/>
                    </a:cubicBezTo>
                    <a:cubicBezTo>
                      <a:pt x="515" y="597"/>
                      <a:pt x="984" y="1038"/>
                      <a:pt x="1437" y="1482"/>
                    </a:cubicBezTo>
                    <a:cubicBezTo>
                      <a:pt x="1456" y="1500"/>
                      <a:pt x="1479" y="1510"/>
                      <a:pt x="1504" y="1510"/>
                    </a:cubicBezTo>
                    <a:cubicBezTo>
                      <a:pt x="1530" y="1510"/>
                      <a:pt x="1554" y="1498"/>
                      <a:pt x="1574" y="1481"/>
                    </a:cubicBezTo>
                    <a:cubicBezTo>
                      <a:pt x="1612" y="1442"/>
                      <a:pt x="1610" y="1382"/>
                      <a:pt x="1573" y="1344"/>
                    </a:cubicBezTo>
                    <a:cubicBezTo>
                      <a:pt x="1118" y="898"/>
                      <a:pt x="646" y="455"/>
                      <a:pt x="173" y="25"/>
                    </a:cubicBezTo>
                    <a:cubicBezTo>
                      <a:pt x="155" y="8"/>
                      <a:pt x="132" y="0"/>
                      <a:pt x="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078525" y="4003350"/>
                <a:ext cx="43125" cy="31700"/>
              </a:xfrm>
              <a:custGeom>
                <a:rect b="b" l="l" r="r" t="t"/>
                <a:pathLst>
                  <a:path extrusionOk="0" h="1268" w="1725">
                    <a:moveTo>
                      <a:pt x="112" y="0"/>
                    </a:moveTo>
                    <a:cubicBezTo>
                      <a:pt x="81" y="0"/>
                      <a:pt x="50" y="15"/>
                      <a:pt x="31" y="43"/>
                    </a:cubicBezTo>
                    <a:cubicBezTo>
                      <a:pt x="1" y="87"/>
                      <a:pt x="12" y="146"/>
                      <a:pt x="57" y="178"/>
                    </a:cubicBezTo>
                    <a:cubicBezTo>
                      <a:pt x="562" y="525"/>
                      <a:pt x="1067" y="884"/>
                      <a:pt x="1554" y="1247"/>
                    </a:cubicBezTo>
                    <a:cubicBezTo>
                      <a:pt x="1573" y="1261"/>
                      <a:pt x="1592" y="1267"/>
                      <a:pt x="1612" y="1267"/>
                    </a:cubicBezTo>
                    <a:cubicBezTo>
                      <a:pt x="1641" y="1267"/>
                      <a:pt x="1669" y="1253"/>
                      <a:pt x="1691" y="1225"/>
                    </a:cubicBezTo>
                    <a:cubicBezTo>
                      <a:pt x="1724" y="1182"/>
                      <a:pt x="1714" y="1123"/>
                      <a:pt x="1671" y="1092"/>
                    </a:cubicBezTo>
                    <a:cubicBezTo>
                      <a:pt x="1180" y="728"/>
                      <a:pt x="675" y="366"/>
                      <a:pt x="166" y="17"/>
                    </a:cubicBezTo>
                    <a:cubicBezTo>
                      <a:pt x="149" y="5"/>
                      <a:pt x="130"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385125" y="3788825"/>
                <a:ext cx="473800" cy="97450"/>
              </a:xfrm>
              <a:custGeom>
                <a:rect b="b" l="l" r="r" t="t"/>
                <a:pathLst>
                  <a:path extrusionOk="0" h="3898" w="18952">
                    <a:moveTo>
                      <a:pt x="98" y="0"/>
                    </a:moveTo>
                    <a:cubicBezTo>
                      <a:pt x="43" y="0"/>
                      <a:pt x="0" y="44"/>
                      <a:pt x="0" y="98"/>
                    </a:cubicBezTo>
                    <a:cubicBezTo>
                      <a:pt x="0" y="151"/>
                      <a:pt x="43" y="195"/>
                      <a:pt x="98" y="195"/>
                    </a:cubicBezTo>
                    <a:cubicBezTo>
                      <a:pt x="6575" y="195"/>
                      <a:pt x="12869" y="1438"/>
                      <a:pt x="18805" y="3891"/>
                    </a:cubicBezTo>
                    <a:cubicBezTo>
                      <a:pt x="18817" y="3896"/>
                      <a:pt x="18830" y="3898"/>
                      <a:pt x="18841" y="3898"/>
                    </a:cubicBezTo>
                    <a:cubicBezTo>
                      <a:pt x="18880" y="3898"/>
                      <a:pt x="18916" y="3875"/>
                      <a:pt x="18932" y="3836"/>
                    </a:cubicBezTo>
                    <a:cubicBezTo>
                      <a:pt x="18952" y="3788"/>
                      <a:pt x="18929" y="3731"/>
                      <a:pt x="18880" y="3711"/>
                    </a:cubicBezTo>
                    <a:cubicBezTo>
                      <a:pt x="12920" y="1249"/>
                      <a:pt x="6601"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802800" y="3801200"/>
                <a:ext cx="412175" cy="138875"/>
              </a:xfrm>
              <a:custGeom>
                <a:rect b="b" l="l" r="r" t="t"/>
                <a:pathLst>
                  <a:path extrusionOk="0" h="5555" w="16487">
                    <a:moveTo>
                      <a:pt x="16386" y="0"/>
                    </a:moveTo>
                    <a:cubicBezTo>
                      <a:pt x="16380" y="0"/>
                      <a:pt x="16375" y="1"/>
                      <a:pt x="16370" y="2"/>
                    </a:cubicBezTo>
                    <a:cubicBezTo>
                      <a:pt x="10644" y="820"/>
                      <a:pt x="5159" y="2627"/>
                      <a:pt x="66" y="5374"/>
                    </a:cubicBezTo>
                    <a:cubicBezTo>
                      <a:pt x="20" y="5398"/>
                      <a:pt x="1" y="5459"/>
                      <a:pt x="27" y="5505"/>
                    </a:cubicBezTo>
                    <a:cubicBezTo>
                      <a:pt x="44" y="5538"/>
                      <a:pt x="77" y="5555"/>
                      <a:pt x="112" y="5555"/>
                    </a:cubicBezTo>
                    <a:cubicBezTo>
                      <a:pt x="126" y="5555"/>
                      <a:pt x="142" y="5552"/>
                      <a:pt x="158" y="5542"/>
                    </a:cubicBezTo>
                    <a:cubicBezTo>
                      <a:pt x="5230" y="2807"/>
                      <a:pt x="10695" y="1007"/>
                      <a:pt x="16399" y="193"/>
                    </a:cubicBezTo>
                    <a:cubicBezTo>
                      <a:pt x="16451" y="186"/>
                      <a:pt x="16487" y="135"/>
                      <a:pt x="16480" y="82"/>
                    </a:cubicBezTo>
                    <a:cubicBezTo>
                      <a:pt x="16473" y="35"/>
                      <a:pt x="16433" y="0"/>
                      <a:pt x="16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542725" y="4078500"/>
                <a:ext cx="55375" cy="49475"/>
              </a:xfrm>
              <a:custGeom>
                <a:rect b="b" l="l" r="r" t="t"/>
                <a:pathLst>
                  <a:path extrusionOk="0" h="1979" w="2215">
                    <a:moveTo>
                      <a:pt x="2106" y="1"/>
                    </a:moveTo>
                    <a:cubicBezTo>
                      <a:pt x="2084" y="1"/>
                      <a:pt x="2062" y="8"/>
                      <a:pt x="2044" y="23"/>
                    </a:cubicBezTo>
                    <a:cubicBezTo>
                      <a:pt x="1365" y="597"/>
                      <a:pt x="690" y="1200"/>
                      <a:pt x="41" y="1812"/>
                    </a:cubicBezTo>
                    <a:cubicBezTo>
                      <a:pt x="2" y="1848"/>
                      <a:pt x="1" y="1910"/>
                      <a:pt x="37" y="1948"/>
                    </a:cubicBezTo>
                    <a:cubicBezTo>
                      <a:pt x="55" y="1967"/>
                      <a:pt x="81" y="1979"/>
                      <a:pt x="107" y="1979"/>
                    </a:cubicBezTo>
                    <a:cubicBezTo>
                      <a:pt x="130" y="1979"/>
                      <a:pt x="153" y="1970"/>
                      <a:pt x="173" y="1951"/>
                    </a:cubicBezTo>
                    <a:cubicBezTo>
                      <a:pt x="821" y="1344"/>
                      <a:pt x="1491" y="744"/>
                      <a:pt x="2170" y="172"/>
                    </a:cubicBezTo>
                    <a:cubicBezTo>
                      <a:pt x="2209" y="137"/>
                      <a:pt x="2215" y="75"/>
                      <a:pt x="2180" y="35"/>
                    </a:cubicBezTo>
                    <a:cubicBezTo>
                      <a:pt x="2161" y="13"/>
                      <a:pt x="2134" y="1"/>
                      <a:pt x="21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173300" y="4179875"/>
                <a:ext cx="91500" cy="95200"/>
              </a:xfrm>
              <a:custGeom>
                <a:rect b="b" l="l" r="r" t="t"/>
                <a:pathLst>
                  <a:path extrusionOk="0" h="3808" w="3660">
                    <a:moveTo>
                      <a:pt x="107" y="1"/>
                    </a:moveTo>
                    <a:cubicBezTo>
                      <a:pt x="82" y="1"/>
                      <a:pt x="56" y="11"/>
                      <a:pt x="38" y="31"/>
                    </a:cubicBezTo>
                    <a:cubicBezTo>
                      <a:pt x="0" y="70"/>
                      <a:pt x="2" y="132"/>
                      <a:pt x="42" y="168"/>
                    </a:cubicBezTo>
                    <a:cubicBezTo>
                      <a:pt x="1245" y="1300"/>
                      <a:pt x="2402" y="2514"/>
                      <a:pt x="3476" y="3773"/>
                    </a:cubicBezTo>
                    <a:cubicBezTo>
                      <a:pt x="3496" y="3796"/>
                      <a:pt x="3524" y="3808"/>
                      <a:pt x="3551" y="3808"/>
                    </a:cubicBezTo>
                    <a:cubicBezTo>
                      <a:pt x="3573" y="3808"/>
                      <a:pt x="3596" y="3801"/>
                      <a:pt x="3613" y="3785"/>
                    </a:cubicBezTo>
                    <a:cubicBezTo>
                      <a:pt x="3655" y="3749"/>
                      <a:pt x="3659" y="3688"/>
                      <a:pt x="3625" y="3648"/>
                    </a:cubicBezTo>
                    <a:cubicBezTo>
                      <a:pt x="2544" y="2385"/>
                      <a:pt x="1383" y="1166"/>
                      <a:pt x="175" y="27"/>
                    </a:cubicBezTo>
                    <a:cubicBezTo>
                      <a:pt x="156" y="9"/>
                      <a:pt x="131" y="1"/>
                      <a:pt x="1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548650" y="3878525"/>
                <a:ext cx="357300" cy="115150"/>
              </a:xfrm>
              <a:custGeom>
                <a:rect b="b" l="l" r="r" t="t"/>
                <a:pathLst>
                  <a:path extrusionOk="0" h="4606" w="14292">
                    <a:moveTo>
                      <a:pt x="102" y="1"/>
                    </a:moveTo>
                    <a:cubicBezTo>
                      <a:pt x="54" y="1"/>
                      <a:pt x="15" y="37"/>
                      <a:pt x="8" y="85"/>
                    </a:cubicBezTo>
                    <a:cubicBezTo>
                      <a:pt x="1" y="139"/>
                      <a:pt x="38" y="187"/>
                      <a:pt x="90" y="195"/>
                    </a:cubicBezTo>
                    <a:cubicBezTo>
                      <a:pt x="4990" y="892"/>
                      <a:pt x="9719" y="2374"/>
                      <a:pt x="14139" y="4596"/>
                    </a:cubicBezTo>
                    <a:cubicBezTo>
                      <a:pt x="14153" y="4603"/>
                      <a:pt x="14168" y="4606"/>
                      <a:pt x="14182" y="4606"/>
                    </a:cubicBezTo>
                    <a:cubicBezTo>
                      <a:pt x="14216" y="4606"/>
                      <a:pt x="14251" y="4585"/>
                      <a:pt x="14268" y="4551"/>
                    </a:cubicBezTo>
                    <a:cubicBezTo>
                      <a:pt x="14291" y="4503"/>
                      <a:pt x="14274" y="4446"/>
                      <a:pt x="14225" y="4421"/>
                    </a:cubicBezTo>
                    <a:cubicBezTo>
                      <a:pt x="9787" y="2190"/>
                      <a:pt x="5039" y="702"/>
                      <a:pt x="117" y="2"/>
                    </a:cubicBezTo>
                    <a:cubicBezTo>
                      <a:pt x="112" y="1"/>
                      <a:pt x="107"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983100" y="3866975"/>
                <a:ext cx="406900" cy="77000"/>
              </a:xfrm>
              <a:custGeom>
                <a:rect b="b" l="l" r="r" t="t"/>
                <a:pathLst>
                  <a:path extrusionOk="0" h="3080" w="16276">
                    <a:moveTo>
                      <a:pt x="16179" y="1"/>
                    </a:moveTo>
                    <a:cubicBezTo>
                      <a:pt x="10639" y="1"/>
                      <a:pt x="5222" y="973"/>
                      <a:pt x="76" y="2892"/>
                    </a:cubicBezTo>
                    <a:cubicBezTo>
                      <a:pt x="25" y="2910"/>
                      <a:pt x="1" y="2966"/>
                      <a:pt x="18" y="3016"/>
                    </a:cubicBezTo>
                    <a:cubicBezTo>
                      <a:pt x="33" y="3055"/>
                      <a:pt x="69" y="3079"/>
                      <a:pt x="109" y="3079"/>
                    </a:cubicBezTo>
                    <a:cubicBezTo>
                      <a:pt x="122" y="3079"/>
                      <a:pt x="132" y="3076"/>
                      <a:pt x="142" y="3074"/>
                    </a:cubicBezTo>
                    <a:cubicBezTo>
                      <a:pt x="5267" y="1163"/>
                      <a:pt x="10662" y="193"/>
                      <a:pt x="16179" y="193"/>
                    </a:cubicBezTo>
                    <a:cubicBezTo>
                      <a:pt x="16232" y="193"/>
                      <a:pt x="16275" y="152"/>
                      <a:pt x="16275" y="97"/>
                    </a:cubicBezTo>
                    <a:cubicBezTo>
                      <a:pt x="16275" y="44"/>
                      <a:pt x="16232" y="1"/>
                      <a:pt x="16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399400" y="3998600"/>
                <a:ext cx="456125" cy="430100"/>
              </a:xfrm>
              <a:custGeom>
                <a:rect b="b" l="l" r="r" t="t"/>
                <a:pathLst>
                  <a:path extrusionOk="0" h="17204" w="18245">
                    <a:moveTo>
                      <a:pt x="18135" y="1"/>
                    </a:moveTo>
                    <a:cubicBezTo>
                      <a:pt x="18120" y="1"/>
                      <a:pt x="18105" y="4"/>
                      <a:pt x="18091" y="11"/>
                    </a:cubicBezTo>
                    <a:cubicBezTo>
                      <a:pt x="10632" y="3937"/>
                      <a:pt x="4387" y="9830"/>
                      <a:pt x="29" y="17057"/>
                    </a:cubicBezTo>
                    <a:cubicBezTo>
                      <a:pt x="1" y="17103"/>
                      <a:pt x="16" y="17162"/>
                      <a:pt x="62" y="17189"/>
                    </a:cubicBezTo>
                    <a:cubicBezTo>
                      <a:pt x="78" y="17201"/>
                      <a:pt x="94" y="17203"/>
                      <a:pt x="113" y="17203"/>
                    </a:cubicBezTo>
                    <a:cubicBezTo>
                      <a:pt x="146" y="17203"/>
                      <a:pt x="178" y="17188"/>
                      <a:pt x="195" y="17153"/>
                    </a:cubicBezTo>
                    <a:cubicBezTo>
                      <a:pt x="4532" y="9958"/>
                      <a:pt x="10753" y="4090"/>
                      <a:pt x="18180" y="181"/>
                    </a:cubicBezTo>
                    <a:cubicBezTo>
                      <a:pt x="18227" y="157"/>
                      <a:pt x="18245" y="98"/>
                      <a:pt x="18220" y="51"/>
                    </a:cubicBezTo>
                    <a:cubicBezTo>
                      <a:pt x="18204" y="18"/>
                      <a:pt x="18170" y="1"/>
                      <a:pt x="18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732200" y="3997450"/>
                <a:ext cx="371250" cy="217650"/>
              </a:xfrm>
              <a:custGeom>
                <a:rect b="b" l="l" r="r" t="t"/>
                <a:pathLst>
                  <a:path extrusionOk="0" h="8706" w="14850">
                    <a:moveTo>
                      <a:pt x="109" y="1"/>
                    </a:moveTo>
                    <a:cubicBezTo>
                      <a:pt x="69" y="1"/>
                      <a:pt x="33" y="26"/>
                      <a:pt x="19" y="66"/>
                    </a:cubicBezTo>
                    <a:cubicBezTo>
                      <a:pt x="0" y="116"/>
                      <a:pt x="28" y="171"/>
                      <a:pt x="78" y="188"/>
                    </a:cubicBezTo>
                    <a:cubicBezTo>
                      <a:pt x="5475" y="2028"/>
                      <a:pt x="10386" y="4885"/>
                      <a:pt x="14676" y="8682"/>
                    </a:cubicBezTo>
                    <a:cubicBezTo>
                      <a:pt x="14697" y="8698"/>
                      <a:pt x="14718" y="8705"/>
                      <a:pt x="14743" y="8705"/>
                    </a:cubicBezTo>
                    <a:cubicBezTo>
                      <a:pt x="14767" y="8705"/>
                      <a:pt x="14794" y="8695"/>
                      <a:pt x="14816" y="8675"/>
                    </a:cubicBezTo>
                    <a:cubicBezTo>
                      <a:pt x="14849" y="8635"/>
                      <a:pt x="14846" y="8574"/>
                      <a:pt x="14806" y="8538"/>
                    </a:cubicBezTo>
                    <a:cubicBezTo>
                      <a:pt x="10496" y="4724"/>
                      <a:pt x="5561" y="1854"/>
                      <a:pt x="141" y="7"/>
                    </a:cubicBezTo>
                    <a:cubicBezTo>
                      <a:pt x="131" y="3"/>
                      <a:pt x="120"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385125" y="3940100"/>
                <a:ext cx="270175" cy="37800"/>
              </a:xfrm>
              <a:custGeom>
                <a:rect b="b" l="l" r="r" t="t"/>
                <a:pathLst>
                  <a:path extrusionOk="0" h="1512" w="10807">
                    <a:moveTo>
                      <a:pt x="98" y="0"/>
                    </a:moveTo>
                    <a:cubicBezTo>
                      <a:pt x="43" y="0"/>
                      <a:pt x="0" y="44"/>
                      <a:pt x="0" y="98"/>
                    </a:cubicBezTo>
                    <a:cubicBezTo>
                      <a:pt x="0" y="151"/>
                      <a:pt x="43" y="195"/>
                      <a:pt x="98" y="195"/>
                    </a:cubicBezTo>
                    <a:cubicBezTo>
                      <a:pt x="3680" y="195"/>
                      <a:pt x="7240" y="638"/>
                      <a:pt x="10677" y="1508"/>
                    </a:cubicBezTo>
                    <a:cubicBezTo>
                      <a:pt x="10685" y="1510"/>
                      <a:pt x="10694" y="1511"/>
                      <a:pt x="10701" y="1511"/>
                    </a:cubicBezTo>
                    <a:cubicBezTo>
                      <a:pt x="10744" y="1511"/>
                      <a:pt x="10783" y="1482"/>
                      <a:pt x="10795" y="1436"/>
                    </a:cubicBezTo>
                    <a:cubicBezTo>
                      <a:pt x="10806" y="1384"/>
                      <a:pt x="10776" y="1331"/>
                      <a:pt x="10724" y="1320"/>
                    </a:cubicBezTo>
                    <a:cubicBezTo>
                      <a:pt x="7270" y="445"/>
                      <a:pt x="3695"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961500" y="4004425"/>
                <a:ext cx="61525" cy="27025"/>
              </a:xfrm>
              <a:custGeom>
                <a:rect b="b" l="l" r="r" t="t"/>
                <a:pathLst>
                  <a:path extrusionOk="0" h="1081" w="2461">
                    <a:moveTo>
                      <a:pt x="2352" y="1"/>
                    </a:moveTo>
                    <a:cubicBezTo>
                      <a:pt x="2341" y="1"/>
                      <a:pt x="2329" y="3"/>
                      <a:pt x="2318" y="7"/>
                    </a:cubicBezTo>
                    <a:cubicBezTo>
                      <a:pt x="1568" y="280"/>
                      <a:pt x="813" y="578"/>
                      <a:pt x="72" y="895"/>
                    </a:cubicBezTo>
                    <a:cubicBezTo>
                      <a:pt x="23" y="915"/>
                      <a:pt x="0" y="972"/>
                      <a:pt x="22" y="1021"/>
                    </a:cubicBezTo>
                    <a:cubicBezTo>
                      <a:pt x="36" y="1059"/>
                      <a:pt x="72" y="1080"/>
                      <a:pt x="110" y="1080"/>
                    </a:cubicBezTo>
                    <a:cubicBezTo>
                      <a:pt x="123" y="1080"/>
                      <a:pt x="137" y="1079"/>
                      <a:pt x="147" y="1072"/>
                    </a:cubicBezTo>
                    <a:cubicBezTo>
                      <a:pt x="885" y="757"/>
                      <a:pt x="1638" y="460"/>
                      <a:pt x="2384" y="188"/>
                    </a:cubicBezTo>
                    <a:cubicBezTo>
                      <a:pt x="2435" y="171"/>
                      <a:pt x="2460" y="115"/>
                      <a:pt x="2442" y="65"/>
                    </a:cubicBezTo>
                    <a:cubicBezTo>
                      <a:pt x="2428" y="25"/>
                      <a:pt x="2391" y="1"/>
                      <a:pt x="2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571425" y="4128850"/>
                <a:ext cx="209925" cy="187475"/>
              </a:xfrm>
              <a:custGeom>
                <a:rect b="b" l="l" r="r" t="t"/>
                <a:pathLst>
                  <a:path extrusionOk="0" h="7499" w="8397">
                    <a:moveTo>
                      <a:pt x="8287" y="1"/>
                    </a:moveTo>
                    <a:cubicBezTo>
                      <a:pt x="8268" y="1"/>
                      <a:pt x="8249" y="6"/>
                      <a:pt x="8231" y="18"/>
                    </a:cubicBezTo>
                    <a:cubicBezTo>
                      <a:pt x="5203" y="2100"/>
                      <a:pt x="2447" y="4563"/>
                      <a:pt x="37" y="7339"/>
                    </a:cubicBezTo>
                    <a:cubicBezTo>
                      <a:pt x="1" y="7381"/>
                      <a:pt x="5" y="7441"/>
                      <a:pt x="45" y="7476"/>
                    </a:cubicBezTo>
                    <a:cubicBezTo>
                      <a:pt x="63" y="7492"/>
                      <a:pt x="84" y="7499"/>
                      <a:pt x="109" y="7499"/>
                    </a:cubicBezTo>
                    <a:cubicBezTo>
                      <a:pt x="135" y="7499"/>
                      <a:pt x="162" y="7487"/>
                      <a:pt x="183" y="7464"/>
                    </a:cubicBezTo>
                    <a:cubicBezTo>
                      <a:pt x="2583" y="4701"/>
                      <a:pt x="5327" y="2249"/>
                      <a:pt x="8341" y="178"/>
                    </a:cubicBezTo>
                    <a:cubicBezTo>
                      <a:pt x="8385" y="147"/>
                      <a:pt x="8397" y="88"/>
                      <a:pt x="8367" y="44"/>
                    </a:cubicBezTo>
                    <a:cubicBezTo>
                      <a:pt x="8347" y="15"/>
                      <a:pt x="8317" y="1"/>
                      <a:pt x="8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562625" y="4024375"/>
                <a:ext cx="302850" cy="107950"/>
              </a:xfrm>
              <a:custGeom>
                <a:rect b="b" l="l" r="r" t="t"/>
                <a:pathLst>
                  <a:path extrusionOk="0" h="4318" w="12114">
                    <a:moveTo>
                      <a:pt x="106" y="0"/>
                    </a:moveTo>
                    <a:cubicBezTo>
                      <a:pt x="61" y="0"/>
                      <a:pt x="19" y="33"/>
                      <a:pt x="12" y="79"/>
                    </a:cubicBezTo>
                    <a:cubicBezTo>
                      <a:pt x="0" y="131"/>
                      <a:pt x="36" y="182"/>
                      <a:pt x="88" y="190"/>
                    </a:cubicBezTo>
                    <a:cubicBezTo>
                      <a:pt x="4241" y="930"/>
                      <a:pt x="8235" y="2314"/>
                      <a:pt x="11957" y="4306"/>
                    </a:cubicBezTo>
                    <a:cubicBezTo>
                      <a:pt x="11973" y="4315"/>
                      <a:pt x="11987" y="4318"/>
                      <a:pt x="12003" y="4318"/>
                    </a:cubicBezTo>
                    <a:cubicBezTo>
                      <a:pt x="12038" y="4318"/>
                      <a:pt x="12071" y="4300"/>
                      <a:pt x="12089" y="4269"/>
                    </a:cubicBezTo>
                    <a:cubicBezTo>
                      <a:pt x="12114" y="4221"/>
                      <a:pt x="12096" y="4162"/>
                      <a:pt x="12049" y="4138"/>
                    </a:cubicBezTo>
                    <a:cubicBezTo>
                      <a:pt x="8308" y="2135"/>
                      <a:pt x="4296" y="743"/>
                      <a:pt x="122" y="2"/>
                    </a:cubicBezTo>
                    <a:cubicBezTo>
                      <a:pt x="117" y="1"/>
                      <a:pt x="112"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385075" y="4008675"/>
                <a:ext cx="76600" cy="7400"/>
              </a:xfrm>
              <a:custGeom>
                <a:rect b="b" l="l" r="r" t="t"/>
                <a:pathLst>
                  <a:path extrusionOk="0" h="296" w="3064">
                    <a:moveTo>
                      <a:pt x="99" y="1"/>
                    </a:moveTo>
                    <a:cubicBezTo>
                      <a:pt x="44" y="1"/>
                      <a:pt x="1" y="44"/>
                      <a:pt x="1" y="97"/>
                    </a:cubicBezTo>
                    <a:cubicBezTo>
                      <a:pt x="1" y="152"/>
                      <a:pt x="44" y="195"/>
                      <a:pt x="99" y="195"/>
                    </a:cubicBezTo>
                    <a:cubicBezTo>
                      <a:pt x="1049" y="195"/>
                      <a:pt x="2009" y="228"/>
                      <a:pt x="2957" y="296"/>
                    </a:cubicBezTo>
                    <a:lnTo>
                      <a:pt x="2964" y="296"/>
                    </a:lnTo>
                    <a:cubicBezTo>
                      <a:pt x="3015" y="296"/>
                      <a:pt x="3058" y="257"/>
                      <a:pt x="3059" y="204"/>
                    </a:cubicBezTo>
                    <a:cubicBezTo>
                      <a:pt x="3064" y="152"/>
                      <a:pt x="3023" y="105"/>
                      <a:pt x="2970" y="102"/>
                    </a:cubicBezTo>
                    <a:cubicBezTo>
                      <a:pt x="2019" y="34"/>
                      <a:pt x="1052" y="1"/>
                      <a:pt x="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776650" y="4034400"/>
                <a:ext cx="386400" cy="183175"/>
              </a:xfrm>
              <a:custGeom>
                <a:rect b="b" l="l" r="r" t="t"/>
                <a:pathLst>
                  <a:path extrusionOk="0" h="7327" w="15456">
                    <a:moveTo>
                      <a:pt x="15351" y="1"/>
                    </a:moveTo>
                    <a:cubicBezTo>
                      <a:pt x="15344" y="1"/>
                      <a:pt x="15336" y="2"/>
                      <a:pt x="15329" y="3"/>
                    </a:cubicBezTo>
                    <a:cubicBezTo>
                      <a:pt x="9764" y="1285"/>
                      <a:pt x="4622" y="3689"/>
                      <a:pt x="51" y="7154"/>
                    </a:cubicBezTo>
                    <a:cubicBezTo>
                      <a:pt x="10" y="7187"/>
                      <a:pt x="1" y="7246"/>
                      <a:pt x="33" y="7289"/>
                    </a:cubicBezTo>
                    <a:cubicBezTo>
                      <a:pt x="53" y="7313"/>
                      <a:pt x="81" y="7326"/>
                      <a:pt x="110" y="7326"/>
                    </a:cubicBezTo>
                    <a:cubicBezTo>
                      <a:pt x="132" y="7326"/>
                      <a:pt x="152" y="7321"/>
                      <a:pt x="166" y="7306"/>
                    </a:cubicBezTo>
                    <a:cubicBezTo>
                      <a:pt x="4718" y="3859"/>
                      <a:pt x="9833" y="1465"/>
                      <a:pt x="15372" y="191"/>
                    </a:cubicBezTo>
                    <a:cubicBezTo>
                      <a:pt x="15424" y="180"/>
                      <a:pt x="15455" y="127"/>
                      <a:pt x="15444" y="75"/>
                    </a:cubicBezTo>
                    <a:cubicBezTo>
                      <a:pt x="15434" y="31"/>
                      <a:pt x="15395" y="1"/>
                      <a:pt x="15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744575" y="4143900"/>
                <a:ext cx="337075" cy="235175"/>
              </a:xfrm>
              <a:custGeom>
                <a:rect b="b" l="l" r="r" t="t"/>
                <a:pathLst>
                  <a:path extrusionOk="0" h="9407" w="13483">
                    <a:moveTo>
                      <a:pt x="108" y="1"/>
                    </a:moveTo>
                    <a:cubicBezTo>
                      <a:pt x="70" y="1"/>
                      <a:pt x="36" y="24"/>
                      <a:pt x="20" y="60"/>
                    </a:cubicBezTo>
                    <a:cubicBezTo>
                      <a:pt x="0" y="109"/>
                      <a:pt x="23" y="167"/>
                      <a:pt x="72" y="186"/>
                    </a:cubicBezTo>
                    <a:cubicBezTo>
                      <a:pt x="5049" y="2239"/>
                      <a:pt x="9624" y="5415"/>
                      <a:pt x="13307" y="9376"/>
                    </a:cubicBezTo>
                    <a:cubicBezTo>
                      <a:pt x="13324" y="9396"/>
                      <a:pt x="13351" y="9406"/>
                      <a:pt x="13377" y="9406"/>
                    </a:cubicBezTo>
                    <a:cubicBezTo>
                      <a:pt x="13400" y="9406"/>
                      <a:pt x="13423" y="9397"/>
                      <a:pt x="13442" y="9383"/>
                    </a:cubicBezTo>
                    <a:cubicBezTo>
                      <a:pt x="13481" y="9347"/>
                      <a:pt x="13482" y="9285"/>
                      <a:pt x="13446" y="9246"/>
                    </a:cubicBezTo>
                    <a:cubicBezTo>
                      <a:pt x="9746" y="5264"/>
                      <a:pt x="5148" y="2070"/>
                      <a:pt x="146" y="9"/>
                    </a:cubicBezTo>
                    <a:cubicBezTo>
                      <a:pt x="133" y="3"/>
                      <a:pt x="120" y="1"/>
                      <a:pt x="1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465325" y="4076300"/>
                <a:ext cx="51825" cy="9925"/>
              </a:xfrm>
              <a:custGeom>
                <a:rect b="b" l="l" r="r" t="t"/>
                <a:pathLst>
                  <a:path extrusionOk="0" h="397" w="2073">
                    <a:moveTo>
                      <a:pt x="98" y="0"/>
                    </a:moveTo>
                    <a:cubicBezTo>
                      <a:pt x="51" y="0"/>
                      <a:pt x="10" y="37"/>
                      <a:pt x="5" y="88"/>
                    </a:cubicBezTo>
                    <a:cubicBezTo>
                      <a:pt x="0" y="142"/>
                      <a:pt x="39" y="189"/>
                      <a:pt x="92" y="192"/>
                    </a:cubicBezTo>
                    <a:cubicBezTo>
                      <a:pt x="710" y="245"/>
                      <a:pt x="1337" y="313"/>
                      <a:pt x="1956" y="396"/>
                    </a:cubicBezTo>
                    <a:lnTo>
                      <a:pt x="1969" y="396"/>
                    </a:lnTo>
                    <a:cubicBezTo>
                      <a:pt x="2017" y="396"/>
                      <a:pt x="2058" y="360"/>
                      <a:pt x="2065" y="313"/>
                    </a:cubicBezTo>
                    <a:cubicBezTo>
                      <a:pt x="2072" y="261"/>
                      <a:pt x="2035" y="212"/>
                      <a:pt x="1983" y="205"/>
                    </a:cubicBezTo>
                    <a:cubicBezTo>
                      <a:pt x="1360" y="120"/>
                      <a:pt x="730" y="52"/>
                      <a:pt x="108" y="1"/>
                    </a:cubicBezTo>
                    <a:cubicBezTo>
                      <a:pt x="105" y="0"/>
                      <a:pt x="101"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135875" y="4072900"/>
                <a:ext cx="254125" cy="38025"/>
              </a:xfrm>
              <a:custGeom>
                <a:rect b="b" l="l" r="r" t="t"/>
                <a:pathLst>
                  <a:path extrusionOk="0" h="1521" w="10165">
                    <a:moveTo>
                      <a:pt x="10068" y="0"/>
                    </a:moveTo>
                    <a:cubicBezTo>
                      <a:pt x="6680" y="0"/>
                      <a:pt x="3321" y="447"/>
                      <a:pt x="83" y="1331"/>
                    </a:cubicBezTo>
                    <a:cubicBezTo>
                      <a:pt x="32" y="1345"/>
                      <a:pt x="0" y="1397"/>
                      <a:pt x="14" y="1449"/>
                    </a:cubicBezTo>
                    <a:cubicBezTo>
                      <a:pt x="27" y="1492"/>
                      <a:pt x="65" y="1521"/>
                      <a:pt x="108" y="1521"/>
                    </a:cubicBezTo>
                    <a:cubicBezTo>
                      <a:pt x="115" y="1521"/>
                      <a:pt x="125" y="1519"/>
                      <a:pt x="134" y="1518"/>
                    </a:cubicBezTo>
                    <a:cubicBezTo>
                      <a:pt x="3355" y="639"/>
                      <a:pt x="6696" y="193"/>
                      <a:pt x="10068" y="193"/>
                    </a:cubicBezTo>
                    <a:cubicBezTo>
                      <a:pt x="10121" y="193"/>
                      <a:pt x="10164" y="151"/>
                      <a:pt x="10164" y="96"/>
                    </a:cubicBezTo>
                    <a:cubicBezTo>
                      <a:pt x="10164" y="43"/>
                      <a:pt x="10121" y="0"/>
                      <a:pt x="100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6597275" y="4158625"/>
                <a:ext cx="243350" cy="102325"/>
              </a:xfrm>
              <a:custGeom>
                <a:rect b="b" l="l" r="r" t="t"/>
                <a:pathLst>
                  <a:path extrusionOk="0" h="4093" w="9734">
                    <a:moveTo>
                      <a:pt x="105" y="0"/>
                    </a:moveTo>
                    <a:cubicBezTo>
                      <a:pt x="62" y="0"/>
                      <a:pt x="25" y="30"/>
                      <a:pt x="14" y="74"/>
                    </a:cubicBezTo>
                    <a:cubicBezTo>
                      <a:pt x="1" y="126"/>
                      <a:pt x="31" y="178"/>
                      <a:pt x="84" y="191"/>
                    </a:cubicBezTo>
                    <a:cubicBezTo>
                      <a:pt x="3419" y="1014"/>
                      <a:pt x="6612" y="2321"/>
                      <a:pt x="9574" y="4078"/>
                    </a:cubicBezTo>
                    <a:cubicBezTo>
                      <a:pt x="9588" y="4090"/>
                      <a:pt x="9606" y="4092"/>
                      <a:pt x="9623" y="4092"/>
                    </a:cubicBezTo>
                    <a:cubicBezTo>
                      <a:pt x="9655" y="4092"/>
                      <a:pt x="9688" y="4077"/>
                      <a:pt x="9706" y="4046"/>
                    </a:cubicBezTo>
                    <a:cubicBezTo>
                      <a:pt x="9734" y="3999"/>
                      <a:pt x="9719" y="3940"/>
                      <a:pt x="9673" y="3913"/>
                    </a:cubicBezTo>
                    <a:cubicBezTo>
                      <a:pt x="6695" y="2146"/>
                      <a:pt x="3484" y="831"/>
                      <a:pt x="130" y="4"/>
                    </a:cubicBezTo>
                    <a:cubicBezTo>
                      <a:pt x="122" y="1"/>
                      <a:pt x="113" y="0"/>
                      <a:pt x="1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889600" y="4132950"/>
                <a:ext cx="500400" cy="156550"/>
              </a:xfrm>
              <a:custGeom>
                <a:rect b="b" l="l" r="r" t="t"/>
                <a:pathLst>
                  <a:path extrusionOk="0" h="6262" w="20016">
                    <a:moveTo>
                      <a:pt x="19919" y="1"/>
                    </a:moveTo>
                    <a:cubicBezTo>
                      <a:pt x="12797" y="1"/>
                      <a:pt x="5928" y="2104"/>
                      <a:pt x="56" y="6083"/>
                    </a:cubicBezTo>
                    <a:cubicBezTo>
                      <a:pt x="13" y="6115"/>
                      <a:pt x="0" y="6174"/>
                      <a:pt x="31" y="6219"/>
                    </a:cubicBezTo>
                    <a:cubicBezTo>
                      <a:pt x="49" y="6247"/>
                      <a:pt x="80" y="6262"/>
                      <a:pt x="110" y="6262"/>
                    </a:cubicBezTo>
                    <a:cubicBezTo>
                      <a:pt x="128" y="6262"/>
                      <a:pt x="147" y="6256"/>
                      <a:pt x="164" y="6243"/>
                    </a:cubicBezTo>
                    <a:cubicBezTo>
                      <a:pt x="6004" y="2285"/>
                      <a:pt x="12835" y="195"/>
                      <a:pt x="19919" y="195"/>
                    </a:cubicBezTo>
                    <a:cubicBezTo>
                      <a:pt x="19972" y="195"/>
                      <a:pt x="20015" y="152"/>
                      <a:pt x="20015" y="97"/>
                    </a:cubicBezTo>
                    <a:cubicBezTo>
                      <a:pt x="20015" y="44"/>
                      <a:pt x="19972" y="1"/>
                      <a:pt x="19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 name="Google Shape;57;p2"/>
            <p:cNvGrpSpPr/>
            <p:nvPr/>
          </p:nvGrpSpPr>
          <p:grpSpPr>
            <a:xfrm>
              <a:off x="335646" y="2004172"/>
              <a:ext cx="2532322" cy="2544112"/>
              <a:chOff x="851850" y="1784975"/>
              <a:chExt cx="1981325" cy="1990550"/>
            </a:xfrm>
          </p:grpSpPr>
          <p:sp>
            <p:nvSpPr>
              <p:cNvPr id="58" name="Google Shape;58;p2"/>
              <p:cNvSpPr/>
              <p:nvPr/>
            </p:nvSpPr>
            <p:spPr>
              <a:xfrm>
                <a:off x="851900" y="1785000"/>
                <a:ext cx="889075" cy="1905700"/>
              </a:xfrm>
              <a:custGeom>
                <a:rect b="b" l="l" r="r" t="t"/>
                <a:pathLst>
                  <a:path extrusionOk="0" h="76228" w="35563">
                    <a:moveTo>
                      <a:pt x="11212" y="0"/>
                    </a:moveTo>
                    <a:cubicBezTo>
                      <a:pt x="4993" y="0"/>
                      <a:pt x="0" y="1791"/>
                      <a:pt x="0" y="1791"/>
                    </a:cubicBezTo>
                    <a:cubicBezTo>
                      <a:pt x="0" y="1791"/>
                      <a:pt x="9495" y="2847"/>
                      <a:pt x="9495" y="13983"/>
                    </a:cubicBezTo>
                    <a:cubicBezTo>
                      <a:pt x="9495" y="25118"/>
                      <a:pt x="4690" y="39420"/>
                      <a:pt x="5158" y="51375"/>
                    </a:cubicBezTo>
                    <a:cubicBezTo>
                      <a:pt x="5627" y="63332"/>
                      <a:pt x="13950" y="73179"/>
                      <a:pt x="24382" y="76227"/>
                    </a:cubicBezTo>
                    <a:cubicBezTo>
                      <a:pt x="25320" y="75758"/>
                      <a:pt x="24764" y="74573"/>
                      <a:pt x="24764" y="74573"/>
                    </a:cubicBezTo>
                    <a:cubicBezTo>
                      <a:pt x="24764" y="74573"/>
                      <a:pt x="16293" y="70601"/>
                      <a:pt x="17699" y="59347"/>
                    </a:cubicBezTo>
                    <a:cubicBezTo>
                      <a:pt x="19106" y="48094"/>
                      <a:pt x="23826" y="40959"/>
                      <a:pt x="26492" y="35082"/>
                    </a:cubicBezTo>
                    <a:cubicBezTo>
                      <a:pt x="31063" y="25000"/>
                      <a:pt x="35563" y="7290"/>
                      <a:pt x="20396" y="1557"/>
                    </a:cubicBezTo>
                    <a:cubicBezTo>
                      <a:pt x="17325" y="396"/>
                      <a:pt x="14133" y="0"/>
                      <a:pt x="112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097300" y="3044425"/>
                <a:ext cx="150500" cy="695625"/>
              </a:xfrm>
              <a:custGeom>
                <a:rect b="b" l="l" r="r" t="t"/>
                <a:pathLst>
                  <a:path extrusionOk="0" h="27825" w="6020">
                    <a:moveTo>
                      <a:pt x="2300" y="1178"/>
                    </a:moveTo>
                    <a:lnTo>
                      <a:pt x="2300" y="1178"/>
                    </a:lnTo>
                    <a:cubicBezTo>
                      <a:pt x="2298" y="1189"/>
                      <a:pt x="2299" y="1197"/>
                      <a:pt x="2301" y="1203"/>
                    </a:cubicBezTo>
                    <a:lnTo>
                      <a:pt x="2301" y="1203"/>
                    </a:lnTo>
                    <a:cubicBezTo>
                      <a:pt x="2301" y="1187"/>
                      <a:pt x="2300" y="1178"/>
                      <a:pt x="2300" y="1178"/>
                    </a:cubicBezTo>
                    <a:close/>
                    <a:moveTo>
                      <a:pt x="4945" y="0"/>
                    </a:moveTo>
                    <a:cubicBezTo>
                      <a:pt x="3926" y="0"/>
                      <a:pt x="2523" y="1216"/>
                      <a:pt x="2323" y="1216"/>
                    </a:cubicBezTo>
                    <a:cubicBezTo>
                      <a:pt x="2311" y="1216"/>
                      <a:pt x="2304" y="1212"/>
                      <a:pt x="2301" y="1203"/>
                    </a:cubicBezTo>
                    <a:lnTo>
                      <a:pt x="2301" y="1203"/>
                    </a:lnTo>
                    <a:cubicBezTo>
                      <a:pt x="2304" y="1859"/>
                      <a:pt x="2363" y="15566"/>
                      <a:pt x="1328" y="21097"/>
                    </a:cubicBezTo>
                    <a:cubicBezTo>
                      <a:pt x="265" y="26762"/>
                      <a:pt x="0" y="27736"/>
                      <a:pt x="0" y="27736"/>
                    </a:cubicBezTo>
                    <a:lnTo>
                      <a:pt x="2302" y="27824"/>
                    </a:lnTo>
                    <a:cubicBezTo>
                      <a:pt x="2302" y="27824"/>
                      <a:pt x="3541" y="22069"/>
                      <a:pt x="3984" y="19680"/>
                    </a:cubicBezTo>
                    <a:cubicBezTo>
                      <a:pt x="4425" y="17290"/>
                      <a:pt x="6019" y="5693"/>
                      <a:pt x="6019" y="1797"/>
                    </a:cubicBezTo>
                    <a:cubicBezTo>
                      <a:pt x="6019" y="429"/>
                      <a:pt x="5550" y="0"/>
                      <a:pt x="49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422300" y="1945200"/>
                <a:ext cx="1312425" cy="1812525"/>
              </a:xfrm>
              <a:custGeom>
                <a:rect b="b" l="l" r="r" t="t"/>
                <a:pathLst>
                  <a:path extrusionOk="0" h="72501" w="52497">
                    <a:moveTo>
                      <a:pt x="35498" y="0"/>
                    </a:moveTo>
                    <a:cubicBezTo>
                      <a:pt x="34523" y="2124"/>
                      <a:pt x="32399" y="8675"/>
                      <a:pt x="32399" y="8675"/>
                    </a:cubicBezTo>
                    <a:lnTo>
                      <a:pt x="24875" y="8498"/>
                    </a:lnTo>
                    <a:lnTo>
                      <a:pt x="21601" y="796"/>
                    </a:lnTo>
                    <a:cubicBezTo>
                      <a:pt x="21601" y="796"/>
                      <a:pt x="20627" y="7878"/>
                      <a:pt x="20273" y="11862"/>
                    </a:cubicBezTo>
                    <a:cubicBezTo>
                      <a:pt x="19919" y="15846"/>
                      <a:pt x="17351" y="37977"/>
                      <a:pt x="14164" y="45944"/>
                    </a:cubicBezTo>
                    <a:cubicBezTo>
                      <a:pt x="10976" y="53910"/>
                      <a:pt x="8720" y="57812"/>
                      <a:pt x="6107" y="61259"/>
                    </a:cubicBezTo>
                    <a:cubicBezTo>
                      <a:pt x="4890" y="62865"/>
                      <a:pt x="3895" y="63826"/>
                      <a:pt x="1948" y="68163"/>
                    </a:cubicBezTo>
                    <a:cubicBezTo>
                      <a:pt x="0" y="72501"/>
                      <a:pt x="2744" y="72058"/>
                      <a:pt x="4780" y="72324"/>
                    </a:cubicBezTo>
                    <a:cubicBezTo>
                      <a:pt x="5154" y="72373"/>
                      <a:pt x="5725" y="72395"/>
                      <a:pt x="6425" y="72395"/>
                    </a:cubicBezTo>
                    <a:cubicBezTo>
                      <a:pt x="9540" y="72395"/>
                      <a:pt x="15216" y="71960"/>
                      <a:pt x="17529" y="71527"/>
                    </a:cubicBezTo>
                    <a:cubicBezTo>
                      <a:pt x="20363" y="70997"/>
                      <a:pt x="30099" y="65863"/>
                      <a:pt x="31870" y="59665"/>
                    </a:cubicBezTo>
                    <a:cubicBezTo>
                      <a:pt x="33640" y="53469"/>
                      <a:pt x="34524" y="38154"/>
                      <a:pt x="34790" y="33462"/>
                    </a:cubicBezTo>
                    <a:cubicBezTo>
                      <a:pt x="35057" y="28769"/>
                      <a:pt x="35412" y="22130"/>
                      <a:pt x="35412" y="22130"/>
                    </a:cubicBezTo>
                    <a:cubicBezTo>
                      <a:pt x="35412" y="22130"/>
                      <a:pt x="39430" y="19904"/>
                      <a:pt x="43378" y="17792"/>
                    </a:cubicBezTo>
                    <a:cubicBezTo>
                      <a:pt x="47415" y="15634"/>
                      <a:pt x="51875" y="11242"/>
                      <a:pt x="52496" y="9294"/>
                    </a:cubicBezTo>
                    <a:lnTo>
                      <a:pt x="52496" y="9294"/>
                    </a:lnTo>
                    <a:cubicBezTo>
                      <a:pt x="52107" y="9312"/>
                      <a:pt x="51253" y="9319"/>
                      <a:pt x="50137" y="9319"/>
                    </a:cubicBezTo>
                    <a:cubicBezTo>
                      <a:pt x="45672" y="9319"/>
                      <a:pt x="37003" y="9206"/>
                      <a:pt x="37003" y="9206"/>
                    </a:cubicBezTo>
                    <a:cubicBezTo>
                      <a:pt x="37003" y="9206"/>
                      <a:pt x="35852" y="5223"/>
                      <a:pt x="35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962300" y="1965125"/>
                <a:ext cx="81900" cy="192900"/>
              </a:xfrm>
              <a:custGeom>
                <a:rect b="b" l="l" r="r" t="t"/>
                <a:pathLst>
                  <a:path extrusionOk="0" h="7716" w="3276">
                    <a:moveTo>
                      <a:pt x="1" y="0"/>
                    </a:moveTo>
                    <a:lnTo>
                      <a:pt x="392" y="7716"/>
                    </a:lnTo>
                    <a:lnTo>
                      <a:pt x="3275" y="770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279925" y="1945200"/>
                <a:ext cx="67475" cy="230175"/>
              </a:xfrm>
              <a:custGeom>
                <a:rect b="b" l="l" r="r" t="t"/>
                <a:pathLst>
                  <a:path extrusionOk="0" h="9207" w="2699">
                    <a:moveTo>
                      <a:pt x="1193" y="0"/>
                    </a:moveTo>
                    <a:lnTo>
                      <a:pt x="1179" y="216"/>
                    </a:lnTo>
                    <a:lnTo>
                      <a:pt x="1" y="8921"/>
                    </a:lnTo>
                    <a:lnTo>
                      <a:pt x="2698" y="9206"/>
                    </a:lnTo>
                    <a:cubicBezTo>
                      <a:pt x="2698" y="9206"/>
                      <a:pt x="1547" y="5223"/>
                      <a:pt x="1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638100" y="2177550"/>
                <a:ext cx="1096525" cy="1576200"/>
              </a:xfrm>
              <a:custGeom>
                <a:rect b="b" l="l" r="r" t="t"/>
                <a:pathLst>
                  <a:path extrusionOk="0" h="63048" w="43861">
                    <a:moveTo>
                      <a:pt x="43860" y="0"/>
                    </a:moveTo>
                    <a:cubicBezTo>
                      <a:pt x="43860" y="0"/>
                      <a:pt x="28426" y="4469"/>
                      <a:pt x="25710" y="4808"/>
                    </a:cubicBezTo>
                    <a:cubicBezTo>
                      <a:pt x="22996" y="5149"/>
                      <a:pt x="19145" y="5035"/>
                      <a:pt x="17899" y="14207"/>
                    </a:cubicBezTo>
                    <a:cubicBezTo>
                      <a:pt x="16653" y="23379"/>
                      <a:pt x="16993" y="37191"/>
                      <a:pt x="14049" y="44097"/>
                    </a:cubicBezTo>
                    <a:cubicBezTo>
                      <a:pt x="11106" y="51004"/>
                      <a:pt x="4877" y="59383"/>
                      <a:pt x="2387" y="60514"/>
                    </a:cubicBezTo>
                    <a:cubicBezTo>
                      <a:pt x="1317" y="61001"/>
                      <a:pt x="540" y="62031"/>
                      <a:pt x="0" y="63047"/>
                    </a:cubicBezTo>
                    <a:cubicBezTo>
                      <a:pt x="3109" y="62921"/>
                      <a:pt x="7059" y="62577"/>
                      <a:pt x="8893" y="62233"/>
                    </a:cubicBezTo>
                    <a:cubicBezTo>
                      <a:pt x="11726" y="61702"/>
                      <a:pt x="21463" y="56569"/>
                      <a:pt x="23235" y="50371"/>
                    </a:cubicBezTo>
                    <a:cubicBezTo>
                      <a:pt x="25006" y="44175"/>
                      <a:pt x="25891" y="28860"/>
                      <a:pt x="26156" y="24167"/>
                    </a:cubicBezTo>
                    <a:cubicBezTo>
                      <a:pt x="26422" y="19475"/>
                      <a:pt x="26776" y="12836"/>
                      <a:pt x="26776" y="12836"/>
                    </a:cubicBezTo>
                    <a:cubicBezTo>
                      <a:pt x="26776" y="12836"/>
                      <a:pt x="30834" y="10679"/>
                      <a:pt x="34742" y="8498"/>
                    </a:cubicBezTo>
                    <a:cubicBezTo>
                      <a:pt x="38609" y="6340"/>
                      <a:pt x="43241" y="1947"/>
                      <a:pt x="438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661600" y="2173025"/>
                <a:ext cx="76598" cy="57998"/>
              </a:xfrm>
              <a:custGeom>
                <a:rect b="b" l="l" r="r" t="t"/>
                <a:pathLst>
                  <a:path extrusionOk="0" h="1997" w="2925">
                    <a:moveTo>
                      <a:pt x="1" y="1"/>
                    </a:moveTo>
                    <a:lnTo>
                      <a:pt x="1" y="1"/>
                    </a:lnTo>
                    <a:cubicBezTo>
                      <a:pt x="256" y="524"/>
                      <a:pt x="775" y="1428"/>
                      <a:pt x="1673" y="1996"/>
                    </a:cubicBezTo>
                    <a:cubicBezTo>
                      <a:pt x="2310" y="1294"/>
                      <a:pt x="2756" y="645"/>
                      <a:pt x="2924" y="121"/>
                    </a:cubicBezTo>
                    <a:lnTo>
                      <a:pt x="2924" y="121"/>
                    </a:lnTo>
                    <a:cubicBezTo>
                      <a:pt x="2858" y="124"/>
                      <a:pt x="2777" y="126"/>
                      <a:pt x="2684" y="126"/>
                    </a:cubicBezTo>
                    <a:cubicBezTo>
                      <a:pt x="2146" y="126"/>
                      <a:pt x="1187" y="7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734275" y="1830375"/>
                <a:ext cx="1098900" cy="734375"/>
              </a:xfrm>
              <a:custGeom>
                <a:rect b="b" l="l" r="r" t="t"/>
                <a:pathLst>
                  <a:path extrusionOk="0" h="29375" w="43956">
                    <a:moveTo>
                      <a:pt x="21920" y="107"/>
                    </a:moveTo>
                    <a:cubicBezTo>
                      <a:pt x="28622" y="107"/>
                      <a:pt x="33609" y="1172"/>
                      <a:pt x="37166" y="3362"/>
                    </a:cubicBezTo>
                    <a:cubicBezTo>
                      <a:pt x="41350" y="5933"/>
                      <a:pt x="43499" y="9991"/>
                      <a:pt x="43734" y="15766"/>
                    </a:cubicBezTo>
                    <a:cubicBezTo>
                      <a:pt x="43847" y="18566"/>
                      <a:pt x="42877" y="21057"/>
                      <a:pt x="40853" y="23167"/>
                    </a:cubicBezTo>
                    <a:cubicBezTo>
                      <a:pt x="37186" y="26988"/>
                      <a:pt x="30108" y="29268"/>
                      <a:pt x="21920" y="29268"/>
                    </a:cubicBezTo>
                    <a:cubicBezTo>
                      <a:pt x="15860" y="29268"/>
                      <a:pt x="10379" y="28018"/>
                      <a:pt x="6485" y="25750"/>
                    </a:cubicBezTo>
                    <a:cubicBezTo>
                      <a:pt x="2311" y="23319"/>
                      <a:pt x="105" y="19866"/>
                      <a:pt x="105" y="15765"/>
                    </a:cubicBezTo>
                    <a:cubicBezTo>
                      <a:pt x="105" y="7130"/>
                      <a:pt x="9891" y="107"/>
                      <a:pt x="21920" y="107"/>
                    </a:cubicBezTo>
                    <a:close/>
                    <a:moveTo>
                      <a:pt x="21920" y="1"/>
                    </a:moveTo>
                    <a:cubicBezTo>
                      <a:pt x="9832" y="1"/>
                      <a:pt x="0" y="7072"/>
                      <a:pt x="0" y="15765"/>
                    </a:cubicBezTo>
                    <a:cubicBezTo>
                      <a:pt x="0" y="19908"/>
                      <a:pt x="2225" y="23392"/>
                      <a:pt x="6430" y="25842"/>
                    </a:cubicBezTo>
                    <a:cubicBezTo>
                      <a:pt x="10342" y="28118"/>
                      <a:pt x="15842" y="29374"/>
                      <a:pt x="21920" y="29374"/>
                    </a:cubicBezTo>
                    <a:cubicBezTo>
                      <a:pt x="30137" y="29374"/>
                      <a:pt x="37244" y="27081"/>
                      <a:pt x="40930" y="23238"/>
                    </a:cubicBezTo>
                    <a:cubicBezTo>
                      <a:pt x="42977" y="21108"/>
                      <a:pt x="43955" y="18592"/>
                      <a:pt x="43840" y="15760"/>
                    </a:cubicBezTo>
                    <a:cubicBezTo>
                      <a:pt x="43603" y="9948"/>
                      <a:pt x="41437" y="5862"/>
                      <a:pt x="37222" y="3270"/>
                    </a:cubicBezTo>
                    <a:cubicBezTo>
                      <a:pt x="33647" y="1070"/>
                      <a:pt x="28642" y="1"/>
                      <a:pt x="21920"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884325" y="2465325"/>
                <a:ext cx="432375" cy="108050"/>
              </a:xfrm>
              <a:custGeom>
                <a:rect b="b" l="l" r="r" t="t"/>
                <a:pathLst>
                  <a:path extrusionOk="0" h="4322" w="17295">
                    <a:moveTo>
                      <a:pt x="454" y="0"/>
                    </a:moveTo>
                    <a:cubicBezTo>
                      <a:pt x="317" y="0"/>
                      <a:pt x="185" y="71"/>
                      <a:pt x="110" y="198"/>
                    </a:cubicBezTo>
                    <a:cubicBezTo>
                      <a:pt x="1" y="388"/>
                      <a:pt x="64" y="631"/>
                      <a:pt x="254" y="742"/>
                    </a:cubicBezTo>
                    <a:cubicBezTo>
                      <a:pt x="4217" y="3050"/>
                      <a:pt x="9779" y="4322"/>
                      <a:pt x="15918" y="4322"/>
                    </a:cubicBezTo>
                    <a:cubicBezTo>
                      <a:pt x="16248" y="4322"/>
                      <a:pt x="16576" y="4317"/>
                      <a:pt x="16899" y="4310"/>
                    </a:cubicBezTo>
                    <a:cubicBezTo>
                      <a:pt x="17121" y="4307"/>
                      <a:pt x="17295" y="4123"/>
                      <a:pt x="17291" y="3904"/>
                    </a:cubicBezTo>
                    <a:cubicBezTo>
                      <a:pt x="17286" y="3685"/>
                      <a:pt x="17114" y="3515"/>
                      <a:pt x="16889" y="3515"/>
                    </a:cubicBezTo>
                    <a:cubicBezTo>
                      <a:pt x="16887" y="3515"/>
                      <a:pt x="16885" y="3515"/>
                      <a:pt x="16884" y="3515"/>
                    </a:cubicBezTo>
                    <a:cubicBezTo>
                      <a:pt x="16563" y="3522"/>
                      <a:pt x="16242" y="3525"/>
                      <a:pt x="15918" y="3525"/>
                    </a:cubicBezTo>
                    <a:cubicBezTo>
                      <a:pt x="9919" y="3525"/>
                      <a:pt x="4498" y="2293"/>
                      <a:pt x="655" y="55"/>
                    </a:cubicBezTo>
                    <a:cubicBezTo>
                      <a:pt x="591" y="18"/>
                      <a:pt x="522" y="0"/>
                      <a:pt x="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1909150" y="2997075"/>
                <a:ext cx="132775" cy="758425"/>
              </a:xfrm>
              <a:custGeom>
                <a:rect b="b" l="l" r="r" t="t"/>
                <a:pathLst>
                  <a:path extrusionOk="0" h="30337" w="5311">
                    <a:moveTo>
                      <a:pt x="813" y="0"/>
                    </a:moveTo>
                    <a:cubicBezTo>
                      <a:pt x="523" y="0"/>
                      <a:pt x="246" y="97"/>
                      <a:pt x="0" y="329"/>
                    </a:cubicBezTo>
                    <a:cubicBezTo>
                      <a:pt x="0" y="329"/>
                      <a:pt x="620" y="17679"/>
                      <a:pt x="1239" y="22371"/>
                    </a:cubicBezTo>
                    <a:cubicBezTo>
                      <a:pt x="1860" y="27062"/>
                      <a:pt x="3275" y="30337"/>
                      <a:pt x="3275" y="30337"/>
                    </a:cubicBezTo>
                    <a:lnTo>
                      <a:pt x="5310" y="30071"/>
                    </a:lnTo>
                    <a:cubicBezTo>
                      <a:pt x="5310" y="30071"/>
                      <a:pt x="5013" y="29397"/>
                      <a:pt x="4781" y="28566"/>
                    </a:cubicBezTo>
                    <a:cubicBezTo>
                      <a:pt x="3807" y="23962"/>
                      <a:pt x="3275" y="18386"/>
                      <a:pt x="3364" y="14048"/>
                    </a:cubicBezTo>
                    <a:cubicBezTo>
                      <a:pt x="3452" y="9710"/>
                      <a:pt x="4160" y="2540"/>
                      <a:pt x="4160" y="2540"/>
                    </a:cubicBezTo>
                    <a:cubicBezTo>
                      <a:pt x="4160" y="2540"/>
                      <a:pt x="23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949775" y="3608450"/>
                <a:ext cx="92225" cy="147050"/>
              </a:xfrm>
              <a:custGeom>
                <a:rect b="b" l="l" r="r" t="t"/>
                <a:pathLst>
                  <a:path extrusionOk="0" h="5882" w="3689">
                    <a:moveTo>
                      <a:pt x="2440" y="0"/>
                    </a:moveTo>
                    <a:cubicBezTo>
                      <a:pt x="1799" y="59"/>
                      <a:pt x="830" y="149"/>
                      <a:pt x="1" y="222"/>
                    </a:cubicBezTo>
                    <a:cubicBezTo>
                      <a:pt x="684" y="3647"/>
                      <a:pt x="1653" y="5882"/>
                      <a:pt x="1653" y="5882"/>
                    </a:cubicBezTo>
                    <a:lnTo>
                      <a:pt x="3688" y="5616"/>
                    </a:lnTo>
                    <a:cubicBezTo>
                      <a:pt x="3688" y="5616"/>
                      <a:pt x="3389" y="4942"/>
                      <a:pt x="3157" y="4111"/>
                    </a:cubicBezTo>
                    <a:cubicBezTo>
                      <a:pt x="2880" y="2803"/>
                      <a:pt x="2641" y="1415"/>
                      <a:pt x="24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1439950" y="3436425"/>
                <a:ext cx="502450" cy="339100"/>
              </a:xfrm>
              <a:custGeom>
                <a:rect b="b" l="l" r="r" t="t"/>
                <a:pathLst>
                  <a:path extrusionOk="0" h="13564" w="20098">
                    <a:moveTo>
                      <a:pt x="10489" y="0"/>
                    </a:moveTo>
                    <a:cubicBezTo>
                      <a:pt x="10207" y="0"/>
                      <a:pt x="9897" y="71"/>
                      <a:pt x="9562" y="194"/>
                    </a:cubicBezTo>
                    <a:cubicBezTo>
                      <a:pt x="7882" y="813"/>
                      <a:pt x="3189" y="5417"/>
                      <a:pt x="3189" y="5417"/>
                    </a:cubicBezTo>
                    <a:cubicBezTo>
                      <a:pt x="1" y="10373"/>
                      <a:pt x="2569" y="11348"/>
                      <a:pt x="4252" y="12324"/>
                    </a:cubicBezTo>
                    <a:cubicBezTo>
                      <a:pt x="3189" y="13475"/>
                      <a:pt x="4340" y="13564"/>
                      <a:pt x="4340" y="13564"/>
                    </a:cubicBezTo>
                    <a:cubicBezTo>
                      <a:pt x="4340" y="13564"/>
                      <a:pt x="6731" y="13032"/>
                      <a:pt x="9120" y="12855"/>
                    </a:cubicBezTo>
                    <a:cubicBezTo>
                      <a:pt x="11510" y="12676"/>
                      <a:pt x="16114" y="12855"/>
                      <a:pt x="20098" y="12589"/>
                    </a:cubicBezTo>
                    <a:cubicBezTo>
                      <a:pt x="19921" y="11525"/>
                      <a:pt x="19567" y="11171"/>
                      <a:pt x="17177" y="10730"/>
                    </a:cubicBezTo>
                    <a:cubicBezTo>
                      <a:pt x="16699" y="10641"/>
                      <a:pt x="16149" y="10606"/>
                      <a:pt x="15576" y="10606"/>
                    </a:cubicBezTo>
                    <a:cubicBezTo>
                      <a:pt x="13287" y="10606"/>
                      <a:pt x="10625" y="11171"/>
                      <a:pt x="10625" y="11171"/>
                    </a:cubicBezTo>
                    <a:cubicBezTo>
                      <a:pt x="10625" y="11171"/>
                      <a:pt x="12130" y="8957"/>
                      <a:pt x="12219" y="4620"/>
                    </a:cubicBezTo>
                    <a:cubicBezTo>
                      <a:pt x="12290" y="1146"/>
                      <a:pt x="11622" y="0"/>
                      <a:pt x="104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179700" y="2244700"/>
                <a:ext cx="54800" cy="51050"/>
              </a:xfrm>
              <a:custGeom>
                <a:rect b="b" l="l" r="r" t="t"/>
                <a:pathLst>
                  <a:path extrusionOk="0" h="2042" w="2192">
                    <a:moveTo>
                      <a:pt x="266" y="0"/>
                    </a:moveTo>
                    <a:cubicBezTo>
                      <a:pt x="107" y="317"/>
                      <a:pt x="14" y="665"/>
                      <a:pt x="4" y="1034"/>
                    </a:cubicBezTo>
                    <a:cubicBezTo>
                      <a:pt x="0" y="1220"/>
                      <a:pt x="26" y="1414"/>
                      <a:pt x="111" y="1610"/>
                    </a:cubicBezTo>
                    <a:cubicBezTo>
                      <a:pt x="190" y="1808"/>
                      <a:pt x="406" y="1988"/>
                      <a:pt x="629" y="2024"/>
                    </a:cubicBezTo>
                    <a:cubicBezTo>
                      <a:pt x="694" y="2036"/>
                      <a:pt x="758" y="2041"/>
                      <a:pt x="822" y="2041"/>
                    </a:cubicBezTo>
                    <a:cubicBezTo>
                      <a:pt x="970" y="2041"/>
                      <a:pt x="1113" y="2011"/>
                      <a:pt x="1246" y="1954"/>
                    </a:cubicBezTo>
                    <a:cubicBezTo>
                      <a:pt x="1429" y="1867"/>
                      <a:pt x="1585" y="1748"/>
                      <a:pt x="1709" y="1608"/>
                    </a:cubicBezTo>
                    <a:cubicBezTo>
                      <a:pt x="1960" y="1331"/>
                      <a:pt x="2118" y="1000"/>
                      <a:pt x="2191" y="653"/>
                    </a:cubicBezTo>
                    <a:lnTo>
                      <a:pt x="2191" y="653"/>
                    </a:lnTo>
                    <a:cubicBezTo>
                      <a:pt x="1970" y="927"/>
                      <a:pt x="1747" y="1184"/>
                      <a:pt x="1498" y="1381"/>
                    </a:cubicBezTo>
                    <a:cubicBezTo>
                      <a:pt x="1293" y="1541"/>
                      <a:pt x="1065" y="1649"/>
                      <a:pt x="849" y="1649"/>
                    </a:cubicBezTo>
                    <a:cubicBezTo>
                      <a:pt x="803" y="1649"/>
                      <a:pt x="756" y="1644"/>
                      <a:pt x="711" y="1633"/>
                    </a:cubicBezTo>
                    <a:cubicBezTo>
                      <a:pt x="478" y="1616"/>
                      <a:pt x="365" y="1331"/>
                      <a:pt x="314" y="1014"/>
                    </a:cubicBezTo>
                    <a:cubicBezTo>
                      <a:pt x="269" y="695"/>
                      <a:pt x="266" y="353"/>
                      <a:pt x="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272375" y="2394025"/>
                <a:ext cx="57425" cy="51025"/>
              </a:xfrm>
              <a:custGeom>
                <a:rect b="b" l="l" r="r" t="t"/>
                <a:pathLst>
                  <a:path extrusionOk="0" h="2041" w="2297">
                    <a:moveTo>
                      <a:pt x="834" y="0"/>
                    </a:moveTo>
                    <a:cubicBezTo>
                      <a:pt x="810" y="0"/>
                      <a:pt x="787" y="14"/>
                      <a:pt x="776" y="38"/>
                    </a:cubicBezTo>
                    <a:cubicBezTo>
                      <a:pt x="694" y="206"/>
                      <a:pt x="1" y="1687"/>
                      <a:pt x="518" y="1993"/>
                    </a:cubicBezTo>
                    <a:cubicBezTo>
                      <a:pt x="575" y="2025"/>
                      <a:pt x="635" y="2040"/>
                      <a:pt x="704" y="2040"/>
                    </a:cubicBezTo>
                    <a:cubicBezTo>
                      <a:pt x="756" y="2040"/>
                      <a:pt x="809" y="2032"/>
                      <a:pt x="867" y="2015"/>
                    </a:cubicBezTo>
                    <a:cubicBezTo>
                      <a:pt x="1410" y="1838"/>
                      <a:pt x="2117" y="871"/>
                      <a:pt x="2282" y="491"/>
                    </a:cubicBezTo>
                    <a:cubicBezTo>
                      <a:pt x="2297" y="457"/>
                      <a:pt x="2282" y="418"/>
                      <a:pt x="2248" y="403"/>
                    </a:cubicBezTo>
                    <a:cubicBezTo>
                      <a:pt x="2239" y="400"/>
                      <a:pt x="2229" y="398"/>
                      <a:pt x="2220" y="398"/>
                    </a:cubicBezTo>
                    <a:cubicBezTo>
                      <a:pt x="2195" y="398"/>
                      <a:pt x="2171" y="412"/>
                      <a:pt x="2160" y="436"/>
                    </a:cubicBezTo>
                    <a:cubicBezTo>
                      <a:pt x="2010" y="779"/>
                      <a:pt x="1317" y="1728"/>
                      <a:pt x="825" y="1887"/>
                    </a:cubicBezTo>
                    <a:cubicBezTo>
                      <a:pt x="781" y="1901"/>
                      <a:pt x="740" y="1908"/>
                      <a:pt x="703" y="1908"/>
                    </a:cubicBezTo>
                    <a:cubicBezTo>
                      <a:pt x="659" y="1908"/>
                      <a:pt x="620" y="1898"/>
                      <a:pt x="585" y="1878"/>
                    </a:cubicBezTo>
                    <a:cubicBezTo>
                      <a:pt x="274" y="1694"/>
                      <a:pt x="609" y="687"/>
                      <a:pt x="894" y="95"/>
                    </a:cubicBezTo>
                    <a:cubicBezTo>
                      <a:pt x="910" y="62"/>
                      <a:pt x="895" y="23"/>
                      <a:pt x="864" y="8"/>
                    </a:cubicBezTo>
                    <a:cubicBezTo>
                      <a:pt x="854" y="3"/>
                      <a:pt x="844"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097250" y="3596300"/>
                <a:ext cx="85600" cy="143700"/>
              </a:xfrm>
              <a:custGeom>
                <a:rect b="b" l="l" r="r" t="t"/>
                <a:pathLst>
                  <a:path extrusionOk="0" h="5748" w="3424">
                    <a:moveTo>
                      <a:pt x="1144" y="0"/>
                    </a:moveTo>
                    <a:cubicBezTo>
                      <a:pt x="237" y="4800"/>
                      <a:pt x="1" y="5660"/>
                      <a:pt x="1" y="5660"/>
                    </a:cubicBezTo>
                    <a:lnTo>
                      <a:pt x="2302" y="5748"/>
                    </a:lnTo>
                    <a:cubicBezTo>
                      <a:pt x="2302" y="5748"/>
                      <a:pt x="2907" y="2942"/>
                      <a:pt x="3423" y="436"/>
                    </a:cubicBezTo>
                    <a:lnTo>
                      <a:pt x="11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1664500" y="3701500"/>
                <a:ext cx="277900" cy="56475"/>
              </a:xfrm>
              <a:custGeom>
                <a:rect b="b" l="l" r="r" t="t"/>
                <a:pathLst>
                  <a:path extrusionOk="0" h="2259" w="11116">
                    <a:moveTo>
                      <a:pt x="6596" y="0"/>
                    </a:moveTo>
                    <a:cubicBezTo>
                      <a:pt x="5286" y="0"/>
                      <a:pt x="3854" y="186"/>
                      <a:pt x="2868" y="344"/>
                    </a:cubicBezTo>
                    <a:cubicBezTo>
                      <a:pt x="2209" y="725"/>
                      <a:pt x="980" y="1468"/>
                      <a:pt x="0" y="2259"/>
                    </a:cubicBezTo>
                    <a:cubicBezTo>
                      <a:pt x="46" y="2256"/>
                      <a:pt x="91" y="2252"/>
                      <a:pt x="138" y="2249"/>
                    </a:cubicBezTo>
                    <a:cubicBezTo>
                      <a:pt x="2528" y="2072"/>
                      <a:pt x="7132" y="2249"/>
                      <a:pt x="11116" y="1981"/>
                    </a:cubicBezTo>
                    <a:cubicBezTo>
                      <a:pt x="10937" y="921"/>
                      <a:pt x="10583" y="567"/>
                      <a:pt x="8194" y="124"/>
                    </a:cubicBezTo>
                    <a:cubicBezTo>
                      <a:pt x="7716" y="36"/>
                      <a:pt x="7168" y="0"/>
                      <a:pt x="65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564150" y="1931050"/>
                <a:ext cx="205825" cy="214925"/>
              </a:xfrm>
              <a:custGeom>
                <a:rect b="b" l="l" r="r" t="t"/>
                <a:pathLst>
                  <a:path extrusionOk="0" h="8597" w="8233">
                    <a:moveTo>
                      <a:pt x="435" y="0"/>
                    </a:moveTo>
                    <a:cubicBezTo>
                      <a:pt x="249" y="0"/>
                      <a:pt x="81" y="130"/>
                      <a:pt x="43" y="319"/>
                    </a:cubicBezTo>
                    <a:cubicBezTo>
                      <a:pt x="0" y="535"/>
                      <a:pt x="138" y="746"/>
                      <a:pt x="354" y="789"/>
                    </a:cubicBezTo>
                    <a:cubicBezTo>
                      <a:pt x="406" y="799"/>
                      <a:pt x="5500" y="1904"/>
                      <a:pt x="7406" y="8313"/>
                    </a:cubicBezTo>
                    <a:cubicBezTo>
                      <a:pt x="7457" y="8486"/>
                      <a:pt x="7617" y="8597"/>
                      <a:pt x="7788" y="8597"/>
                    </a:cubicBezTo>
                    <a:cubicBezTo>
                      <a:pt x="7825" y="8597"/>
                      <a:pt x="7865" y="8593"/>
                      <a:pt x="7901" y="8581"/>
                    </a:cubicBezTo>
                    <a:cubicBezTo>
                      <a:pt x="8111" y="8519"/>
                      <a:pt x="8232" y="8296"/>
                      <a:pt x="8169" y="8086"/>
                    </a:cubicBezTo>
                    <a:cubicBezTo>
                      <a:pt x="6129" y="1224"/>
                      <a:pt x="741" y="55"/>
                      <a:pt x="514" y="8"/>
                    </a:cubicBezTo>
                    <a:cubicBezTo>
                      <a:pt x="487" y="3"/>
                      <a:pt x="461" y="0"/>
                      <a:pt x="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51850" y="1784975"/>
                <a:ext cx="652075" cy="354650"/>
              </a:xfrm>
              <a:custGeom>
                <a:rect b="b" l="l" r="r" t="t"/>
                <a:pathLst>
                  <a:path extrusionOk="0" h="14186" w="26083">
                    <a:moveTo>
                      <a:pt x="11213" y="0"/>
                    </a:moveTo>
                    <a:cubicBezTo>
                      <a:pt x="4993" y="0"/>
                      <a:pt x="1" y="1791"/>
                      <a:pt x="1" y="1791"/>
                    </a:cubicBezTo>
                    <a:cubicBezTo>
                      <a:pt x="1" y="1791"/>
                      <a:pt x="9496" y="2847"/>
                      <a:pt x="9496" y="13981"/>
                    </a:cubicBezTo>
                    <a:cubicBezTo>
                      <a:pt x="9496" y="14049"/>
                      <a:pt x="9495" y="14116"/>
                      <a:pt x="9495" y="14185"/>
                    </a:cubicBezTo>
                    <a:cubicBezTo>
                      <a:pt x="14920" y="7159"/>
                      <a:pt x="21896" y="5379"/>
                      <a:pt x="26083" y="4992"/>
                    </a:cubicBezTo>
                    <a:cubicBezTo>
                      <a:pt x="24605" y="3611"/>
                      <a:pt x="22735" y="2441"/>
                      <a:pt x="20397" y="1557"/>
                    </a:cubicBezTo>
                    <a:cubicBezTo>
                      <a:pt x="17325" y="395"/>
                      <a:pt x="14134" y="0"/>
                      <a:pt x="11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2"/>
            <p:cNvGrpSpPr/>
            <p:nvPr/>
          </p:nvGrpSpPr>
          <p:grpSpPr>
            <a:xfrm>
              <a:off x="2241144" y="4148288"/>
              <a:ext cx="384103" cy="474657"/>
              <a:chOff x="7268988" y="2788913"/>
              <a:chExt cx="507200" cy="626775"/>
            </a:xfrm>
          </p:grpSpPr>
          <p:sp>
            <p:nvSpPr>
              <p:cNvPr id="77" name="Google Shape;77;p2"/>
              <p:cNvSpPr/>
              <p:nvPr/>
            </p:nvSpPr>
            <p:spPr>
              <a:xfrm>
                <a:off x="7338013" y="2797063"/>
                <a:ext cx="438175" cy="329950"/>
              </a:xfrm>
              <a:custGeom>
                <a:rect b="b" l="l" r="r" t="t"/>
                <a:pathLst>
                  <a:path extrusionOk="0" h="13198" w="17527">
                    <a:moveTo>
                      <a:pt x="1649" y="1"/>
                    </a:moveTo>
                    <a:lnTo>
                      <a:pt x="1" y="10208"/>
                    </a:lnTo>
                    <a:lnTo>
                      <a:pt x="15259" y="13198"/>
                    </a:lnTo>
                    <a:lnTo>
                      <a:pt x="17527" y="2785"/>
                    </a:lnTo>
                    <a:lnTo>
                      <a:pt x="16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7268988" y="2788913"/>
                <a:ext cx="120100" cy="626775"/>
              </a:xfrm>
              <a:custGeom>
                <a:rect b="b" l="l" r="r" t="t"/>
                <a:pathLst>
                  <a:path extrusionOk="0" h="25071" w="4804">
                    <a:moveTo>
                      <a:pt x="4517" y="1"/>
                    </a:moveTo>
                    <a:cubicBezTo>
                      <a:pt x="4390" y="1"/>
                      <a:pt x="4277" y="92"/>
                      <a:pt x="4254" y="221"/>
                    </a:cubicBezTo>
                    <a:lnTo>
                      <a:pt x="27" y="24760"/>
                    </a:lnTo>
                    <a:cubicBezTo>
                      <a:pt x="1" y="24905"/>
                      <a:pt x="99" y="25042"/>
                      <a:pt x="242" y="25066"/>
                    </a:cubicBezTo>
                    <a:cubicBezTo>
                      <a:pt x="257" y="25069"/>
                      <a:pt x="273" y="25071"/>
                      <a:pt x="287" y="25071"/>
                    </a:cubicBezTo>
                    <a:cubicBezTo>
                      <a:pt x="412" y="25071"/>
                      <a:pt x="526" y="24980"/>
                      <a:pt x="549" y="24851"/>
                    </a:cubicBezTo>
                    <a:lnTo>
                      <a:pt x="4777" y="313"/>
                    </a:lnTo>
                    <a:cubicBezTo>
                      <a:pt x="4803" y="167"/>
                      <a:pt x="4705" y="31"/>
                      <a:pt x="4561" y="5"/>
                    </a:cubicBezTo>
                    <a:cubicBezTo>
                      <a:pt x="4546" y="2"/>
                      <a:pt x="4531" y="1"/>
                      <a:pt x="4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7475988" y="2875113"/>
                <a:ext cx="164525" cy="131275"/>
              </a:xfrm>
              <a:custGeom>
                <a:rect b="b" l="l" r="r" t="t"/>
                <a:pathLst>
                  <a:path extrusionOk="0" h="5251" w="6581">
                    <a:moveTo>
                      <a:pt x="134" y="1"/>
                    </a:moveTo>
                    <a:cubicBezTo>
                      <a:pt x="36" y="627"/>
                      <a:pt x="0" y="1188"/>
                      <a:pt x="9" y="1690"/>
                    </a:cubicBezTo>
                    <a:cubicBezTo>
                      <a:pt x="10" y="1690"/>
                      <a:pt x="12" y="1691"/>
                      <a:pt x="13" y="1691"/>
                    </a:cubicBezTo>
                    <a:cubicBezTo>
                      <a:pt x="15" y="1691"/>
                      <a:pt x="18" y="1690"/>
                      <a:pt x="21" y="1690"/>
                    </a:cubicBezTo>
                    <a:cubicBezTo>
                      <a:pt x="1907" y="2109"/>
                      <a:pt x="2212" y="4235"/>
                      <a:pt x="2251" y="5251"/>
                    </a:cubicBezTo>
                    <a:cubicBezTo>
                      <a:pt x="2744" y="4431"/>
                      <a:pt x="3953" y="2849"/>
                      <a:pt x="5878" y="2849"/>
                    </a:cubicBezTo>
                    <a:cubicBezTo>
                      <a:pt x="5961" y="2849"/>
                      <a:pt x="6045" y="2852"/>
                      <a:pt x="6131" y="2858"/>
                    </a:cubicBezTo>
                    <a:cubicBezTo>
                      <a:pt x="6428" y="1962"/>
                      <a:pt x="6581" y="1018"/>
                      <a:pt x="6581" y="1018"/>
                    </a:cubicBezTo>
                    <a:lnTo>
                      <a:pt x="6581" y="1018"/>
                    </a:lnTo>
                    <a:lnTo>
                      <a:pt x="5167" y="1867"/>
                    </a:lnTo>
                    <a:lnTo>
                      <a:pt x="1095" y="1132"/>
                    </a:lnTo>
                    <a:lnTo>
                      <a:pt x="1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7476463" y="2924213"/>
                <a:ext cx="50775" cy="93650"/>
              </a:xfrm>
              <a:custGeom>
                <a:rect b="b" l="l" r="r" t="t"/>
                <a:pathLst>
                  <a:path extrusionOk="0" h="3746" w="2031">
                    <a:moveTo>
                      <a:pt x="0" y="1"/>
                    </a:moveTo>
                    <a:lnTo>
                      <a:pt x="0" y="1"/>
                    </a:lnTo>
                    <a:cubicBezTo>
                      <a:pt x="137" y="2599"/>
                      <a:pt x="1534" y="3520"/>
                      <a:pt x="1967" y="3746"/>
                    </a:cubicBezTo>
                    <a:cubicBezTo>
                      <a:pt x="1987" y="3295"/>
                      <a:pt x="2030" y="50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7533138" y="2952988"/>
                <a:ext cx="93850" cy="65500"/>
              </a:xfrm>
              <a:custGeom>
                <a:rect b="b" l="l" r="r" t="t"/>
                <a:pathLst>
                  <a:path extrusionOk="0" h="2620" w="3754">
                    <a:moveTo>
                      <a:pt x="3592" y="1"/>
                    </a:moveTo>
                    <a:cubicBezTo>
                      <a:pt x="1449" y="1"/>
                      <a:pt x="249" y="2126"/>
                      <a:pt x="0" y="2619"/>
                    </a:cubicBezTo>
                    <a:cubicBezTo>
                      <a:pt x="776" y="2482"/>
                      <a:pt x="2397" y="2410"/>
                      <a:pt x="3390" y="789"/>
                    </a:cubicBezTo>
                    <a:cubicBezTo>
                      <a:pt x="3527" y="566"/>
                      <a:pt x="3648" y="293"/>
                      <a:pt x="3754" y="5"/>
                    </a:cubicBezTo>
                    <a:cubicBezTo>
                      <a:pt x="3700" y="2"/>
                      <a:pt x="3646" y="1"/>
                      <a:pt x="35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8029020" y="4445016"/>
              <a:ext cx="434828" cy="434105"/>
              <a:chOff x="6303250" y="1347188"/>
              <a:chExt cx="240250" cy="239850"/>
            </a:xfrm>
          </p:grpSpPr>
          <p:sp>
            <p:nvSpPr>
              <p:cNvPr id="83" name="Google Shape;83;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2"/>
            <p:cNvGrpSpPr/>
            <p:nvPr/>
          </p:nvGrpSpPr>
          <p:grpSpPr>
            <a:xfrm>
              <a:off x="8528209" y="4338408"/>
              <a:ext cx="316400" cy="315681"/>
              <a:chOff x="2576450" y="2548125"/>
              <a:chExt cx="417800" cy="416850"/>
            </a:xfrm>
          </p:grpSpPr>
          <p:sp>
            <p:nvSpPr>
              <p:cNvPr id="87" name="Google Shape;87;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2"/>
            <p:cNvGrpSpPr/>
            <p:nvPr/>
          </p:nvGrpSpPr>
          <p:grpSpPr>
            <a:xfrm>
              <a:off x="8490395" y="288534"/>
              <a:ext cx="316400" cy="315681"/>
              <a:chOff x="2576450" y="2548125"/>
              <a:chExt cx="417800" cy="416850"/>
            </a:xfrm>
          </p:grpSpPr>
          <p:sp>
            <p:nvSpPr>
              <p:cNvPr id="91" name="Google Shape;91;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 name="Google Shape;94;p2"/>
            <p:cNvGrpSpPr/>
            <p:nvPr/>
          </p:nvGrpSpPr>
          <p:grpSpPr>
            <a:xfrm>
              <a:off x="8371673" y="543062"/>
              <a:ext cx="434828" cy="434105"/>
              <a:chOff x="6303250" y="1347188"/>
              <a:chExt cx="240250" cy="239850"/>
            </a:xfrm>
          </p:grpSpPr>
          <p:sp>
            <p:nvSpPr>
              <p:cNvPr id="95" name="Google Shape;95;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 name="Google Shape;98;p2"/>
            <p:cNvGrpSpPr/>
            <p:nvPr/>
          </p:nvGrpSpPr>
          <p:grpSpPr>
            <a:xfrm>
              <a:off x="-150393" y="4168570"/>
              <a:ext cx="434840" cy="434116"/>
              <a:chOff x="6303250" y="1347188"/>
              <a:chExt cx="240250" cy="239850"/>
            </a:xfrm>
          </p:grpSpPr>
          <p:sp>
            <p:nvSpPr>
              <p:cNvPr id="99" name="Google Shape;99;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2"/>
            <p:cNvGrpSpPr/>
            <p:nvPr/>
          </p:nvGrpSpPr>
          <p:grpSpPr>
            <a:xfrm>
              <a:off x="124074" y="3708846"/>
              <a:ext cx="316400" cy="315681"/>
              <a:chOff x="2576450" y="2548125"/>
              <a:chExt cx="417800" cy="416850"/>
            </a:xfrm>
          </p:grpSpPr>
          <p:sp>
            <p:nvSpPr>
              <p:cNvPr id="103" name="Google Shape;103;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 name="Google Shape;106;p2"/>
            <p:cNvSpPr/>
            <p:nvPr/>
          </p:nvSpPr>
          <p:spPr>
            <a:xfrm>
              <a:off x="1500533" y="1507744"/>
              <a:ext cx="32715" cy="32715"/>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209923" y="3532101"/>
              <a:ext cx="32715" cy="32715"/>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7996594" y="4572934"/>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8806804" y="944517"/>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8298135" y="288544"/>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6941911" y="4846471"/>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408943" y="1866278"/>
              <a:ext cx="32715" cy="32715"/>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35645" y="3097932"/>
              <a:ext cx="32715" cy="32715"/>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 name="Google Shape;114;p2"/>
            <p:cNvGrpSpPr/>
            <p:nvPr/>
          </p:nvGrpSpPr>
          <p:grpSpPr>
            <a:xfrm>
              <a:off x="995654" y="318202"/>
              <a:ext cx="316400" cy="315681"/>
              <a:chOff x="2576450" y="2548125"/>
              <a:chExt cx="417800" cy="416850"/>
            </a:xfrm>
          </p:grpSpPr>
          <p:sp>
            <p:nvSpPr>
              <p:cNvPr id="115" name="Google Shape;115;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 name="Google Shape;118;p2"/>
            <p:cNvGrpSpPr/>
            <p:nvPr/>
          </p:nvGrpSpPr>
          <p:grpSpPr>
            <a:xfrm>
              <a:off x="481944" y="424241"/>
              <a:ext cx="434828" cy="434105"/>
              <a:chOff x="6303250" y="1347188"/>
              <a:chExt cx="240250" cy="239850"/>
            </a:xfrm>
          </p:grpSpPr>
          <p:sp>
            <p:nvSpPr>
              <p:cNvPr id="119" name="Google Shape;119;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 name="Google Shape;122;p2"/>
            <p:cNvSpPr/>
            <p:nvPr/>
          </p:nvSpPr>
          <p:spPr>
            <a:xfrm>
              <a:off x="482233" y="266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390643" y="62500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2838433" y="266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6519268" y="62500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2838433" y="3529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4176911" y="4846471"/>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8518718" y="281025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355926" y="736007"/>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460755" y="808367"/>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 name="Google Shape;131;p2"/>
          <p:cNvSpPr txBox="1"/>
          <p:nvPr>
            <p:ph type="ctrTitle"/>
          </p:nvPr>
        </p:nvSpPr>
        <p:spPr>
          <a:xfrm>
            <a:off x="3514750" y="851078"/>
            <a:ext cx="4909200" cy="2197500"/>
          </a:xfrm>
          <a:prstGeom prst="rect">
            <a:avLst/>
          </a:prstGeom>
        </p:spPr>
        <p:txBody>
          <a:bodyPr anchorCtr="0" anchor="b" bIns="91425" lIns="91425" spcFirstLastPara="1" rIns="91425" wrap="square" tIns="91425">
            <a:noAutofit/>
          </a:bodyPr>
          <a:lstStyle>
            <a:lvl1pPr lvl="0" algn="ctr">
              <a:spcBef>
                <a:spcPts val="0"/>
              </a:spcBef>
              <a:spcAft>
                <a:spcPts val="0"/>
              </a:spcAft>
              <a:buClr>
                <a:srgbClr val="191919"/>
              </a:buClr>
              <a:buSzPts val="5200"/>
              <a:buNone/>
              <a:defRPr sz="63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32" name="Google Shape;132;p2"/>
          <p:cNvSpPr txBox="1"/>
          <p:nvPr>
            <p:ph idx="1" type="subTitle"/>
          </p:nvPr>
        </p:nvSpPr>
        <p:spPr>
          <a:xfrm>
            <a:off x="3514800" y="3431703"/>
            <a:ext cx="4909200" cy="413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90" name="Shape 190"/>
        <p:cNvGrpSpPr/>
        <p:nvPr/>
      </p:nvGrpSpPr>
      <p:grpSpPr>
        <a:xfrm>
          <a:off x="0" y="0"/>
          <a:ext cx="0" cy="0"/>
          <a:chOff x="0" y="0"/>
          <a:chExt cx="0" cy="0"/>
        </a:xfrm>
      </p:grpSpPr>
      <p:sp>
        <p:nvSpPr>
          <p:cNvPr id="191" name="Google Shape;191;p11"/>
          <p:cNvSpPr txBox="1"/>
          <p:nvPr>
            <p:ph hasCustomPrompt="1" type="title"/>
          </p:nvPr>
        </p:nvSpPr>
        <p:spPr>
          <a:xfrm>
            <a:off x="1284000" y="1558475"/>
            <a:ext cx="6576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92" name="Google Shape;192;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160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1"/>
        </a:solidFill>
      </p:bgPr>
    </p:bg>
    <p:spTree>
      <p:nvGrpSpPr>
        <p:cNvPr id="193" name="Shape 19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94" name="Shape 194"/>
        <p:cNvGrpSpPr/>
        <p:nvPr/>
      </p:nvGrpSpPr>
      <p:grpSpPr>
        <a:xfrm>
          <a:off x="0" y="0"/>
          <a:ext cx="0" cy="0"/>
          <a:chOff x="0" y="0"/>
          <a:chExt cx="0" cy="0"/>
        </a:xfrm>
      </p:grpSpPr>
      <p:sp>
        <p:nvSpPr>
          <p:cNvPr id="195" name="Google Shape;195;p13"/>
          <p:cNvSpPr txBox="1"/>
          <p:nvPr>
            <p:ph type="ctrTitle"/>
          </p:nvPr>
        </p:nvSpPr>
        <p:spPr>
          <a:xfrm>
            <a:off x="2679300" y="540000"/>
            <a:ext cx="3785400" cy="956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96" name="Google Shape;196;p13"/>
          <p:cNvSpPr txBox="1"/>
          <p:nvPr>
            <p:ph idx="1" type="subTitle"/>
          </p:nvPr>
        </p:nvSpPr>
        <p:spPr>
          <a:xfrm>
            <a:off x="2679300" y="2177625"/>
            <a:ext cx="3785400" cy="1256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7" name="Google Shape;197;p13"/>
          <p:cNvSpPr txBox="1"/>
          <p:nvPr>
            <p:ph idx="2" type="subTitle"/>
          </p:nvPr>
        </p:nvSpPr>
        <p:spPr>
          <a:xfrm>
            <a:off x="2679302" y="4230175"/>
            <a:ext cx="3785400" cy="3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198" name="Google Shape;198;p13"/>
          <p:cNvSpPr txBox="1"/>
          <p:nvPr/>
        </p:nvSpPr>
        <p:spPr>
          <a:xfrm>
            <a:off x="2679300" y="3482400"/>
            <a:ext cx="3785400" cy="700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100">
                <a:solidFill>
                  <a:schemeClr val="accent4"/>
                </a:solidFill>
                <a:latin typeface="Ubuntu"/>
                <a:ea typeface="Ubuntu"/>
                <a:cs typeface="Ubuntu"/>
                <a:sym typeface="Ubuntu"/>
              </a:rPr>
              <a:t>CREDITS: </a:t>
            </a:r>
            <a:r>
              <a:rPr lang="en" sz="1100">
                <a:solidFill>
                  <a:schemeClr val="dk1"/>
                </a:solidFill>
                <a:latin typeface="Ubuntu"/>
                <a:ea typeface="Ubuntu"/>
                <a:cs typeface="Ubuntu"/>
                <a:sym typeface="Ubuntu"/>
              </a:rPr>
              <a:t>This presentation template was created by </a:t>
            </a:r>
            <a:r>
              <a:rPr b="1" lang="en" sz="1100">
                <a:solidFill>
                  <a:schemeClr val="accent4"/>
                </a:solidFill>
                <a:uFill>
                  <a:noFill/>
                </a:uFill>
                <a:latin typeface="Ubuntu"/>
                <a:ea typeface="Ubuntu"/>
                <a:cs typeface="Ubuntu"/>
                <a:sym typeface="Ubuntu"/>
                <a:hlinkClick r:id="rId2">
                  <a:extLst>
                    <a:ext uri="{A12FA001-AC4F-418D-AE19-62706E023703}">
                      <ahyp:hlinkClr val="tx"/>
                    </a:ext>
                  </a:extLst>
                </a:hlinkClick>
              </a:rPr>
              <a:t>Slidesgo</a:t>
            </a:r>
            <a:r>
              <a:rPr b="1" lang="en" sz="1100">
                <a:solidFill>
                  <a:schemeClr val="accent4"/>
                </a:solidFill>
                <a:latin typeface="Ubuntu"/>
                <a:ea typeface="Ubuntu"/>
                <a:cs typeface="Ubuntu"/>
                <a:sym typeface="Ubuntu"/>
              </a:rPr>
              <a:t>, </a:t>
            </a:r>
            <a:r>
              <a:rPr lang="en" sz="1100">
                <a:solidFill>
                  <a:schemeClr val="dk1"/>
                </a:solidFill>
                <a:latin typeface="Ubuntu"/>
                <a:ea typeface="Ubuntu"/>
                <a:cs typeface="Ubuntu"/>
                <a:sym typeface="Ubuntu"/>
              </a:rPr>
              <a:t>including icons by </a:t>
            </a:r>
            <a:r>
              <a:rPr b="1" lang="en" sz="1100">
                <a:solidFill>
                  <a:schemeClr val="accent4"/>
                </a:solidFill>
                <a:uFill>
                  <a:noFill/>
                </a:uFill>
                <a:latin typeface="Ubuntu"/>
                <a:ea typeface="Ubuntu"/>
                <a:cs typeface="Ubuntu"/>
                <a:sym typeface="Ubuntu"/>
                <a:hlinkClick r:id="rId3">
                  <a:extLst>
                    <a:ext uri="{A12FA001-AC4F-418D-AE19-62706E023703}">
                      <ahyp:hlinkClr val="tx"/>
                    </a:ext>
                  </a:extLst>
                </a:hlinkClick>
              </a:rPr>
              <a:t>Flaticon</a:t>
            </a:r>
            <a:r>
              <a:rPr b="1" lang="en" sz="1100">
                <a:solidFill>
                  <a:schemeClr val="accent4"/>
                </a:solidFill>
                <a:latin typeface="Ubuntu"/>
                <a:ea typeface="Ubuntu"/>
                <a:cs typeface="Ubuntu"/>
                <a:sym typeface="Ubuntu"/>
              </a:rPr>
              <a:t>,</a:t>
            </a:r>
            <a:r>
              <a:rPr lang="en" sz="1100">
                <a:solidFill>
                  <a:schemeClr val="dk1"/>
                </a:solidFill>
                <a:latin typeface="Ubuntu"/>
                <a:ea typeface="Ubuntu"/>
                <a:cs typeface="Ubuntu"/>
                <a:sym typeface="Ubuntu"/>
              </a:rPr>
              <a:t> and infographics &amp; images by </a:t>
            </a:r>
            <a:r>
              <a:rPr b="1" lang="en" sz="1100">
                <a:solidFill>
                  <a:schemeClr val="accent4"/>
                </a:solidFill>
                <a:uFill>
                  <a:noFill/>
                </a:uFill>
                <a:latin typeface="Ubuntu"/>
                <a:ea typeface="Ubuntu"/>
                <a:cs typeface="Ubuntu"/>
                <a:sym typeface="Ubuntu"/>
                <a:hlinkClick r:id="rId4">
                  <a:extLst>
                    <a:ext uri="{A12FA001-AC4F-418D-AE19-62706E023703}">
                      <ahyp:hlinkClr val="tx"/>
                    </a:ext>
                  </a:extLst>
                </a:hlinkClick>
              </a:rPr>
              <a:t>Freepik</a:t>
            </a:r>
            <a:endParaRPr b="1" sz="1100">
              <a:solidFill>
                <a:schemeClr val="accent4"/>
              </a:solidFill>
              <a:latin typeface="Ubuntu"/>
              <a:ea typeface="Ubuntu"/>
              <a:cs typeface="Ubuntu"/>
              <a:sym typeface="Ubuntu"/>
            </a:endParaRPr>
          </a:p>
        </p:txBody>
      </p:sp>
      <p:grpSp>
        <p:nvGrpSpPr>
          <p:cNvPr id="199" name="Google Shape;199;p13"/>
          <p:cNvGrpSpPr/>
          <p:nvPr/>
        </p:nvGrpSpPr>
        <p:grpSpPr>
          <a:xfrm>
            <a:off x="391459" y="-12"/>
            <a:ext cx="8486741" cy="5200800"/>
            <a:chOff x="391459" y="-12"/>
            <a:chExt cx="8486741" cy="5200800"/>
          </a:xfrm>
        </p:grpSpPr>
        <p:grpSp>
          <p:nvGrpSpPr>
            <p:cNvPr id="200" name="Google Shape;200;p13"/>
            <p:cNvGrpSpPr/>
            <p:nvPr/>
          </p:nvGrpSpPr>
          <p:grpSpPr>
            <a:xfrm>
              <a:off x="7387738" y="-12"/>
              <a:ext cx="417800" cy="416850"/>
              <a:chOff x="2576450" y="2548125"/>
              <a:chExt cx="417800" cy="416850"/>
            </a:xfrm>
          </p:grpSpPr>
          <p:sp>
            <p:nvSpPr>
              <p:cNvPr id="201" name="Google Shape;201;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 name="Google Shape;204;p13"/>
            <p:cNvGrpSpPr/>
            <p:nvPr/>
          </p:nvGrpSpPr>
          <p:grpSpPr>
            <a:xfrm>
              <a:off x="7231359" y="336170"/>
              <a:ext cx="574197" cy="573242"/>
              <a:chOff x="6303250" y="1347188"/>
              <a:chExt cx="240250" cy="239850"/>
            </a:xfrm>
          </p:grpSpPr>
          <p:sp>
            <p:nvSpPr>
              <p:cNvPr id="205" name="Google Shape;205;p13"/>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3"/>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3"/>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 name="Google Shape;208;p13"/>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3"/>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3"/>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13"/>
            <p:cNvGrpSpPr/>
            <p:nvPr/>
          </p:nvGrpSpPr>
          <p:grpSpPr>
            <a:xfrm>
              <a:off x="8062513" y="4783938"/>
              <a:ext cx="417800" cy="416850"/>
              <a:chOff x="2576450" y="2548125"/>
              <a:chExt cx="417800" cy="416850"/>
            </a:xfrm>
          </p:grpSpPr>
          <p:sp>
            <p:nvSpPr>
              <p:cNvPr id="212" name="Google Shape;212;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 name="Google Shape;215;p13"/>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 name="Google Shape;216;p13"/>
            <p:cNvGrpSpPr/>
            <p:nvPr/>
          </p:nvGrpSpPr>
          <p:grpSpPr>
            <a:xfrm flipH="1">
              <a:off x="1464122" y="-12"/>
              <a:ext cx="417800" cy="416850"/>
              <a:chOff x="2576450" y="2548125"/>
              <a:chExt cx="417800" cy="416850"/>
            </a:xfrm>
          </p:grpSpPr>
          <p:sp>
            <p:nvSpPr>
              <p:cNvPr id="217" name="Google Shape;217;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13"/>
            <p:cNvGrpSpPr/>
            <p:nvPr/>
          </p:nvGrpSpPr>
          <p:grpSpPr>
            <a:xfrm flipH="1">
              <a:off x="1464102" y="336170"/>
              <a:ext cx="574197" cy="573242"/>
              <a:chOff x="6303250" y="1347188"/>
              <a:chExt cx="240250" cy="239850"/>
            </a:xfrm>
          </p:grpSpPr>
          <p:sp>
            <p:nvSpPr>
              <p:cNvPr id="221" name="Google Shape;221;p13"/>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3"/>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3"/>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 name="Google Shape;224;p13"/>
            <p:cNvSpPr/>
            <p:nvPr/>
          </p:nvSpPr>
          <p:spPr>
            <a:xfrm flipH="1">
              <a:off x="1420909"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3"/>
            <p:cNvSpPr/>
            <p:nvPr/>
          </p:nvSpPr>
          <p:spPr>
            <a:xfrm flipH="1">
              <a:off x="500847"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3"/>
            <p:cNvSpPr/>
            <p:nvPr/>
          </p:nvSpPr>
          <p:spPr>
            <a:xfrm flipH="1">
              <a:off x="391459"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13"/>
            <p:cNvGrpSpPr/>
            <p:nvPr/>
          </p:nvGrpSpPr>
          <p:grpSpPr>
            <a:xfrm flipH="1">
              <a:off x="789347" y="4783938"/>
              <a:ext cx="417800" cy="416850"/>
              <a:chOff x="2576450" y="2548125"/>
              <a:chExt cx="417800" cy="416850"/>
            </a:xfrm>
          </p:grpSpPr>
          <p:sp>
            <p:nvSpPr>
              <p:cNvPr id="228" name="Google Shape;228;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13"/>
            <p:cNvSpPr/>
            <p:nvPr/>
          </p:nvSpPr>
          <p:spPr>
            <a:xfrm flipH="1">
              <a:off x="1066234"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
    <p:bg>
      <p:bgPr>
        <a:solidFill>
          <a:schemeClr val="accent2"/>
        </a:solidFill>
      </p:bgPr>
    </p:bg>
    <p:spTree>
      <p:nvGrpSpPr>
        <p:cNvPr id="232" name="Shape 232"/>
        <p:cNvGrpSpPr/>
        <p:nvPr/>
      </p:nvGrpSpPr>
      <p:grpSpPr>
        <a:xfrm>
          <a:off x="0" y="0"/>
          <a:ext cx="0" cy="0"/>
          <a:chOff x="0" y="0"/>
          <a:chExt cx="0" cy="0"/>
        </a:xfrm>
      </p:grpSpPr>
      <p:grpSp>
        <p:nvGrpSpPr>
          <p:cNvPr id="233" name="Google Shape;233;p14"/>
          <p:cNvGrpSpPr/>
          <p:nvPr/>
        </p:nvGrpSpPr>
        <p:grpSpPr>
          <a:xfrm>
            <a:off x="-90550" y="-349983"/>
            <a:ext cx="9234767" cy="6051116"/>
            <a:chOff x="0" y="1539425"/>
            <a:chExt cx="5593100" cy="3664900"/>
          </a:xfrm>
        </p:grpSpPr>
        <p:grpSp>
          <p:nvGrpSpPr>
            <p:cNvPr id="234" name="Google Shape;234;p14"/>
            <p:cNvGrpSpPr/>
            <p:nvPr/>
          </p:nvGrpSpPr>
          <p:grpSpPr>
            <a:xfrm>
              <a:off x="0" y="1920175"/>
              <a:ext cx="5593100" cy="3284150"/>
              <a:chOff x="300700" y="1453025"/>
              <a:chExt cx="5593100" cy="3284150"/>
            </a:xfrm>
          </p:grpSpPr>
          <p:sp>
            <p:nvSpPr>
              <p:cNvPr id="235" name="Google Shape;235;p14"/>
              <p:cNvSpPr/>
              <p:nvPr/>
            </p:nvSpPr>
            <p:spPr>
              <a:xfrm>
                <a:off x="900925" y="1453025"/>
                <a:ext cx="1717525" cy="478475"/>
              </a:xfrm>
              <a:custGeom>
                <a:rect b="b" l="l" r="r" t="t"/>
                <a:pathLst>
                  <a:path extrusionOk="0" h="19139" w="68701">
                    <a:moveTo>
                      <a:pt x="27894" y="1"/>
                    </a:moveTo>
                    <a:cubicBezTo>
                      <a:pt x="22484" y="1"/>
                      <a:pt x="17873" y="3995"/>
                      <a:pt x="16095" y="9598"/>
                    </a:cubicBezTo>
                    <a:cubicBezTo>
                      <a:pt x="14815" y="9086"/>
                      <a:pt x="13443" y="8803"/>
                      <a:pt x="12015" y="8803"/>
                    </a:cubicBezTo>
                    <a:cubicBezTo>
                      <a:pt x="6372" y="8803"/>
                      <a:pt x="1596" y="13151"/>
                      <a:pt x="1" y="19137"/>
                    </a:cubicBezTo>
                    <a:lnTo>
                      <a:pt x="68700" y="19137"/>
                    </a:lnTo>
                    <a:cubicBezTo>
                      <a:pt x="67254" y="15250"/>
                      <a:pt x="63941" y="12531"/>
                      <a:pt x="60085" y="12531"/>
                    </a:cubicBezTo>
                    <a:cubicBezTo>
                      <a:pt x="57452" y="12531"/>
                      <a:pt x="55072" y="13800"/>
                      <a:pt x="53369" y="15842"/>
                    </a:cubicBezTo>
                    <a:cubicBezTo>
                      <a:pt x="51156" y="11620"/>
                      <a:pt x="47178" y="8803"/>
                      <a:pt x="42636" y="8803"/>
                    </a:cubicBezTo>
                    <a:cubicBezTo>
                      <a:pt x="41578" y="8803"/>
                      <a:pt x="40552" y="8958"/>
                      <a:pt x="39571" y="9245"/>
                    </a:cubicBezTo>
                    <a:cubicBezTo>
                      <a:pt x="37714" y="3830"/>
                      <a:pt x="33187" y="1"/>
                      <a:pt x="27894" y="1"/>
                    </a:cubicBezTo>
                    <a:close/>
                    <a:moveTo>
                      <a:pt x="68700" y="19137"/>
                    </a:moveTo>
                    <a:cubicBezTo>
                      <a:pt x="68701" y="19138"/>
                      <a:pt x="68701" y="19138"/>
                      <a:pt x="68701" y="19139"/>
                    </a:cubicBezTo>
                    <a:lnTo>
                      <a:pt x="68701" y="1913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4"/>
              <p:cNvSpPr/>
              <p:nvPr/>
            </p:nvSpPr>
            <p:spPr>
              <a:xfrm>
                <a:off x="4213750" y="1677600"/>
                <a:ext cx="894325" cy="249175"/>
              </a:xfrm>
              <a:custGeom>
                <a:rect b="b" l="l" r="r" t="t"/>
                <a:pathLst>
                  <a:path extrusionOk="0" h="9967" w="35773">
                    <a:moveTo>
                      <a:pt x="14523" y="0"/>
                    </a:moveTo>
                    <a:cubicBezTo>
                      <a:pt x="11708" y="0"/>
                      <a:pt x="9307" y="2081"/>
                      <a:pt x="8381" y="4998"/>
                    </a:cubicBezTo>
                    <a:cubicBezTo>
                      <a:pt x="7713" y="4732"/>
                      <a:pt x="6999" y="4584"/>
                      <a:pt x="6258" y="4584"/>
                    </a:cubicBezTo>
                    <a:cubicBezTo>
                      <a:pt x="3319" y="4584"/>
                      <a:pt x="832" y="6847"/>
                      <a:pt x="0" y="9965"/>
                    </a:cubicBezTo>
                    <a:lnTo>
                      <a:pt x="35772" y="9965"/>
                    </a:lnTo>
                    <a:cubicBezTo>
                      <a:pt x="35019" y="7942"/>
                      <a:pt x="33293" y="6525"/>
                      <a:pt x="31287" y="6525"/>
                    </a:cubicBezTo>
                    <a:cubicBezTo>
                      <a:pt x="29917" y="6525"/>
                      <a:pt x="28678" y="7185"/>
                      <a:pt x="27790" y="8250"/>
                    </a:cubicBezTo>
                    <a:cubicBezTo>
                      <a:pt x="26638" y="6052"/>
                      <a:pt x="24566" y="4584"/>
                      <a:pt x="22201" y="4584"/>
                    </a:cubicBezTo>
                    <a:cubicBezTo>
                      <a:pt x="21650" y="4584"/>
                      <a:pt x="21116" y="4666"/>
                      <a:pt x="20605" y="4814"/>
                    </a:cubicBezTo>
                    <a:cubicBezTo>
                      <a:pt x="19638" y="1992"/>
                      <a:pt x="17281" y="0"/>
                      <a:pt x="14523" y="0"/>
                    </a:cubicBezTo>
                    <a:close/>
                    <a:moveTo>
                      <a:pt x="35772" y="9965"/>
                    </a:moveTo>
                    <a:cubicBezTo>
                      <a:pt x="35772" y="9966"/>
                      <a:pt x="35773" y="9966"/>
                      <a:pt x="35773" y="9967"/>
                    </a:cubicBezTo>
                    <a:lnTo>
                      <a:pt x="35773" y="996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a:off x="3193474" y="1574098"/>
                <a:ext cx="446525" cy="124450"/>
              </a:xfrm>
              <a:custGeom>
                <a:rect b="b" l="l" r="r" t="t"/>
                <a:pathLst>
                  <a:path extrusionOk="0" h="4978" w="17861">
                    <a:moveTo>
                      <a:pt x="7250" y="1"/>
                    </a:moveTo>
                    <a:cubicBezTo>
                      <a:pt x="5844" y="1"/>
                      <a:pt x="4646" y="1040"/>
                      <a:pt x="4183" y="2497"/>
                    </a:cubicBezTo>
                    <a:cubicBezTo>
                      <a:pt x="3850" y="2363"/>
                      <a:pt x="3494" y="2289"/>
                      <a:pt x="3123" y="2289"/>
                    </a:cubicBezTo>
                    <a:cubicBezTo>
                      <a:pt x="1655" y="2289"/>
                      <a:pt x="415" y="3420"/>
                      <a:pt x="0" y="4977"/>
                    </a:cubicBezTo>
                    <a:lnTo>
                      <a:pt x="17861" y="4977"/>
                    </a:lnTo>
                    <a:cubicBezTo>
                      <a:pt x="17485" y="3967"/>
                      <a:pt x="16622" y="3260"/>
                      <a:pt x="15621" y="3260"/>
                    </a:cubicBezTo>
                    <a:cubicBezTo>
                      <a:pt x="14937" y="3260"/>
                      <a:pt x="14319" y="3588"/>
                      <a:pt x="13875" y="4120"/>
                    </a:cubicBezTo>
                    <a:cubicBezTo>
                      <a:pt x="13299" y="3023"/>
                      <a:pt x="12263" y="2289"/>
                      <a:pt x="11083" y="2289"/>
                    </a:cubicBezTo>
                    <a:cubicBezTo>
                      <a:pt x="10810" y="2289"/>
                      <a:pt x="10542" y="2330"/>
                      <a:pt x="10286" y="2405"/>
                    </a:cubicBezTo>
                    <a:cubicBezTo>
                      <a:pt x="9804" y="996"/>
                      <a:pt x="8628" y="1"/>
                      <a:pt x="7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a:off x="300700" y="2479650"/>
                <a:ext cx="4929125" cy="1859125"/>
              </a:xfrm>
              <a:custGeom>
                <a:rect b="b" l="l" r="r" t="t"/>
                <a:pathLst>
                  <a:path extrusionOk="0" h="74365" w="197165">
                    <a:moveTo>
                      <a:pt x="83463" y="1"/>
                    </a:moveTo>
                    <a:cubicBezTo>
                      <a:pt x="56617" y="1"/>
                      <a:pt x="27861" y="5463"/>
                      <a:pt x="584" y="21121"/>
                    </a:cubicBezTo>
                    <a:lnTo>
                      <a:pt x="0" y="74364"/>
                    </a:lnTo>
                    <a:lnTo>
                      <a:pt x="197164" y="67441"/>
                    </a:lnTo>
                    <a:lnTo>
                      <a:pt x="197164" y="29068"/>
                    </a:lnTo>
                    <a:cubicBezTo>
                      <a:pt x="197164" y="29068"/>
                      <a:pt x="145396" y="1"/>
                      <a:pt x="83463" y="1"/>
                    </a:cubicBezTo>
                    <a:close/>
                  </a:path>
                </a:pathLst>
              </a:custGeom>
              <a:solidFill>
                <a:srgbClr val="4669AB">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a:off x="807000" y="2903225"/>
                <a:ext cx="3916700" cy="1271275"/>
              </a:xfrm>
              <a:custGeom>
                <a:rect b="b" l="l" r="r" t="t"/>
                <a:pathLst>
                  <a:path extrusionOk="0" h="50851" w="156668">
                    <a:moveTo>
                      <a:pt x="70322" y="0"/>
                    </a:moveTo>
                    <a:cubicBezTo>
                      <a:pt x="64783" y="0"/>
                      <a:pt x="59246" y="211"/>
                      <a:pt x="53730" y="744"/>
                    </a:cubicBezTo>
                    <a:cubicBezTo>
                      <a:pt x="42832" y="1797"/>
                      <a:pt x="32136" y="4309"/>
                      <a:pt x="22059" y="8627"/>
                    </a:cubicBezTo>
                    <a:cubicBezTo>
                      <a:pt x="14219" y="11984"/>
                      <a:pt x="6989" y="16453"/>
                      <a:pt x="321" y="21709"/>
                    </a:cubicBezTo>
                    <a:lnTo>
                      <a:pt x="1" y="50850"/>
                    </a:lnTo>
                    <a:lnTo>
                      <a:pt x="1" y="50850"/>
                    </a:lnTo>
                    <a:lnTo>
                      <a:pt x="156667" y="45349"/>
                    </a:lnTo>
                    <a:lnTo>
                      <a:pt x="156667" y="14858"/>
                    </a:lnTo>
                    <a:cubicBezTo>
                      <a:pt x="156667" y="14858"/>
                      <a:pt x="155774" y="14358"/>
                      <a:pt x="154099" y="13505"/>
                    </a:cubicBezTo>
                    <a:cubicBezTo>
                      <a:pt x="149365" y="11552"/>
                      <a:pt x="144333" y="10368"/>
                      <a:pt x="139417" y="8995"/>
                    </a:cubicBezTo>
                    <a:cubicBezTo>
                      <a:pt x="133187" y="7254"/>
                      <a:pt x="127021" y="5274"/>
                      <a:pt x="120706" y="3855"/>
                    </a:cubicBezTo>
                    <a:cubicBezTo>
                      <a:pt x="115113" y="2598"/>
                      <a:pt x="109520" y="2124"/>
                      <a:pt x="103819" y="1691"/>
                    </a:cubicBezTo>
                    <a:cubicBezTo>
                      <a:pt x="98270" y="1271"/>
                      <a:pt x="92721" y="850"/>
                      <a:pt x="87164" y="535"/>
                    </a:cubicBezTo>
                    <a:cubicBezTo>
                      <a:pt x="81560" y="217"/>
                      <a:pt x="75940" y="0"/>
                      <a:pt x="70322" y="0"/>
                    </a:cubicBezTo>
                    <a:close/>
                  </a:path>
                </a:pathLst>
              </a:custGeom>
              <a:solidFill>
                <a:srgbClr val="4669AB">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a:off x="3016275" y="2667025"/>
                <a:ext cx="250225" cy="509300"/>
              </a:xfrm>
              <a:custGeom>
                <a:rect b="b" l="l" r="r" t="t"/>
                <a:pathLst>
                  <a:path extrusionOk="0" h="20372" w="10009">
                    <a:moveTo>
                      <a:pt x="5004" y="1"/>
                    </a:moveTo>
                    <a:lnTo>
                      <a:pt x="2051" y="9184"/>
                    </a:lnTo>
                    <a:lnTo>
                      <a:pt x="2801" y="9184"/>
                    </a:lnTo>
                    <a:lnTo>
                      <a:pt x="903" y="15080"/>
                    </a:lnTo>
                    <a:lnTo>
                      <a:pt x="1704" y="15080"/>
                    </a:lnTo>
                    <a:lnTo>
                      <a:pt x="1" y="20372"/>
                    </a:lnTo>
                    <a:lnTo>
                      <a:pt x="10009" y="20372"/>
                    </a:lnTo>
                    <a:lnTo>
                      <a:pt x="8305" y="15080"/>
                    </a:lnTo>
                    <a:lnTo>
                      <a:pt x="9107" y="15080"/>
                    </a:lnTo>
                    <a:lnTo>
                      <a:pt x="7208" y="9184"/>
                    </a:lnTo>
                    <a:lnTo>
                      <a:pt x="7958" y="9184"/>
                    </a:lnTo>
                    <a:lnTo>
                      <a:pt x="50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4"/>
              <p:cNvSpPr/>
              <p:nvPr/>
            </p:nvSpPr>
            <p:spPr>
              <a:xfrm>
                <a:off x="3020550" y="2920925"/>
                <a:ext cx="245875" cy="255400"/>
              </a:xfrm>
              <a:custGeom>
                <a:rect b="b" l="l" r="r" t="t"/>
                <a:pathLst>
                  <a:path extrusionOk="0" h="10216" w="9835">
                    <a:moveTo>
                      <a:pt x="7351" y="0"/>
                    </a:moveTo>
                    <a:cubicBezTo>
                      <a:pt x="7309" y="84"/>
                      <a:pt x="7270" y="172"/>
                      <a:pt x="7231" y="256"/>
                    </a:cubicBezTo>
                    <a:cubicBezTo>
                      <a:pt x="6930" y="925"/>
                      <a:pt x="6843" y="1612"/>
                      <a:pt x="6714" y="2306"/>
                    </a:cubicBezTo>
                    <a:cubicBezTo>
                      <a:pt x="6490" y="3496"/>
                      <a:pt x="6022" y="4658"/>
                      <a:pt x="5374" y="5757"/>
                    </a:cubicBezTo>
                    <a:cubicBezTo>
                      <a:pt x="4750" y="6818"/>
                      <a:pt x="3901" y="7791"/>
                      <a:pt x="2880" y="8664"/>
                    </a:cubicBezTo>
                    <a:cubicBezTo>
                      <a:pt x="2098" y="9335"/>
                      <a:pt x="1174" y="10016"/>
                      <a:pt x="1" y="10216"/>
                    </a:cubicBezTo>
                    <a:lnTo>
                      <a:pt x="9835" y="10216"/>
                    </a:lnTo>
                    <a:lnTo>
                      <a:pt x="8133" y="4924"/>
                    </a:lnTo>
                    <a:lnTo>
                      <a:pt x="8931" y="4924"/>
                    </a:lnTo>
                    <a:lnTo>
                      <a:pt x="735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4"/>
              <p:cNvSpPr/>
              <p:nvPr/>
            </p:nvSpPr>
            <p:spPr>
              <a:xfrm>
                <a:off x="3043600" y="2667025"/>
                <a:ext cx="207875" cy="510550"/>
              </a:xfrm>
              <a:custGeom>
                <a:rect b="b" l="l" r="r" t="t"/>
                <a:pathLst>
                  <a:path extrusionOk="0" h="20422" w="8315">
                    <a:moveTo>
                      <a:pt x="3836" y="1"/>
                    </a:moveTo>
                    <a:lnTo>
                      <a:pt x="3836" y="4276"/>
                    </a:lnTo>
                    <a:lnTo>
                      <a:pt x="2794" y="3591"/>
                    </a:lnTo>
                    <a:lnTo>
                      <a:pt x="2693" y="3675"/>
                    </a:lnTo>
                    <a:lnTo>
                      <a:pt x="3836" y="4428"/>
                    </a:lnTo>
                    <a:lnTo>
                      <a:pt x="3836" y="5605"/>
                    </a:lnTo>
                    <a:lnTo>
                      <a:pt x="3821" y="5614"/>
                    </a:lnTo>
                    <a:lnTo>
                      <a:pt x="3836" y="5628"/>
                    </a:lnTo>
                    <a:lnTo>
                      <a:pt x="3836" y="7283"/>
                    </a:lnTo>
                    <a:lnTo>
                      <a:pt x="2107" y="6243"/>
                    </a:lnTo>
                    <a:lnTo>
                      <a:pt x="2011" y="6330"/>
                    </a:lnTo>
                    <a:lnTo>
                      <a:pt x="3836" y="7428"/>
                    </a:lnTo>
                    <a:lnTo>
                      <a:pt x="3836" y="10833"/>
                    </a:lnTo>
                    <a:lnTo>
                      <a:pt x="1740" y="9595"/>
                    </a:lnTo>
                    <a:lnTo>
                      <a:pt x="1647" y="9686"/>
                    </a:lnTo>
                    <a:lnTo>
                      <a:pt x="3836" y="10979"/>
                    </a:lnTo>
                    <a:lnTo>
                      <a:pt x="3836" y="12708"/>
                    </a:lnTo>
                    <a:lnTo>
                      <a:pt x="3824" y="12712"/>
                    </a:lnTo>
                    <a:lnTo>
                      <a:pt x="3836" y="12724"/>
                    </a:lnTo>
                    <a:lnTo>
                      <a:pt x="3836" y="14618"/>
                    </a:lnTo>
                    <a:lnTo>
                      <a:pt x="677" y="13020"/>
                    </a:lnTo>
                    <a:lnTo>
                      <a:pt x="591" y="13113"/>
                    </a:lnTo>
                    <a:lnTo>
                      <a:pt x="3836" y="14755"/>
                    </a:lnTo>
                    <a:lnTo>
                      <a:pt x="3836" y="18703"/>
                    </a:lnTo>
                    <a:lnTo>
                      <a:pt x="85" y="16800"/>
                    </a:lnTo>
                    <a:lnTo>
                      <a:pt x="1" y="16893"/>
                    </a:lnTo>
                    <a:lnTo>
                      <a:pt x="3836" y="18841"/>
                    </a:lnTo>
                    <a:lnTo>
                      <a:pt x="3836" y="20375"/>
                    </a:lnTo>
                    <a:lnTo>
                      <a:pt x="3988" y="20375"/>
                    </a:lnTo>
                    <a:lnTo>
                      <a:pt x="3988" y="20351"/>
                    </a:lnTo>
                    <a:lnTo>
                      <a:pt x="4046" y="20422"/>
                    </a:lnTo>
                    <a:lnTo>
                      <a:pt x="8314" y="18428"/>
                    </a:lnTo>
                    <a:lnTo>
                      <a:pt x="8233" y="18332"/>
                    </a:lnTo>
                    <a:lnTo>
                      <a:pt x="3988" y="20316"/>
                    </a:lnTo>
                    <a:lnTo>
                      <a:pt x="3988" y="16877"/>
                    </a:lnTo>
                    <a:lnTo>
                      <a:pt x="7295" y="15257"/>
                    </a:lnTo>
                    <a:lnTo>
                      <a:pt x="7212" y="15163"/>
                    </a:lnTo>
                    <a:lnTo>
                      <a:pt x="3988" y="16741"/>
                    </a:lnTo>
                    <a:lnTo>
                      <a:pt x="3988" y="12765"/>
                    </a:lnTo>
                    <a:lnTo>
                      <a:pt x="6814" y="11264"/>
                    </a:lnTo>
                    <a:lnTo>
                      <a:pt x="6725" y="11171"/>
                    </a:lnTo>
                    <a:lnTo>
                      <a:pt x="3988" y="12626"/>
                    </a:lnTo>
                    <a:lnTo>
                      <a:pt x="3988" y="8794"/>
                    </a:lnTo>
                    <a:lnTo>
                      <a:pt x="3994" y="8800"/>
                    </a:lnTo>
                    <a:lnTo>
                      <a:pt x="6339" y="7447"/>
                    </a:lnTo>
                    <a:lnTo>
                      <a:pt x="6244" y="7357"/>
                    </a:lnTo>
                    <a:lnTo>
                      <a:pt x="3988" y="8659"/>
                    </a:lnTo>
                    <a:lnTo>
                      <a:pt x="3988" y="5660"/>
                    </a:lnTo>
                    <a:lnTo>
                      <a:pt x="5476" y="4764"/>
                    </a:lnTo>
                    <a:lnTo>
                      <a:pt x="5380" y="4675"/>
                    </a:lnTo>
                    <a:lnTo>
                      <a:pt x="3988" y="5515"/>
                    </a:lnTo>
                    <a:lnTo>
                      <a:pt x="3988" y="2614"/>
                    </a:lnTo>
                    <a:lnTo>
                      <a:pt x="4640" y="2142"/>
                    </a:lnTo>
                    <a:lnTo>
                      <a:pt x="4533" y="2060"/>
                    </a:lnTo>
                    <a:lnTo>
                      <a:pt x="3988" y="2456"/>
                    </a:lnTo>
                    <a:lnTo>
                      <a:pt x="39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3459675" y="2741550"/>
                <a:ext cx="355275" cy="328975"/>
              </a:xfrm>
              <a:custGeom>
                <a:rect b="b" l="l" r="r" t="t"/>
                <a:pathLst>
                  <a:path extrusionOk="0" h="13159" w="14211">
                    <a:moveTo>
                      <a:pt x="0" y="1"/>
                    </a:moveTo>
                    <a:lnTo>
                      <a:pt x="0" y="13159"/>
                    </a:lnTo>
                    <a:lnTo>
                      <a:pt x="14211" y="13159"/>
                    </a:lnTo>
                    <a:lnTo>
                      <a:pt x="14211" y="6580"/>
                    </a:lnTo>
                    <a:lnTo>
                      <a:pt x="2529" y="658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3453475" y="2741475"/>
                <a:ext cx="372975" cy="164575"/>
              </a:xfrm>
              <a:custGeom>
                <a:rect b="b" l="l" r="r" t="t"/>
                <a:pathLst>
                  <a:path extrusionOk="0" h="6583" w="14919">
                    <a:moveTo>
                      <a:pt x="695" y="1"/>
                    </a:moveTo>
                    <a:cubicBezTo>
                      <a:pt x="281" y="4"/>
                      <a:pt x="0" y="426"/>
                      <a:pt x="160" y="808"/>
                    </a:cubicBezTo>
                    <a:lnTo>
                      <a:pt x="2283" y="5890"/>
                    </a:lnTo>
                    <a:cubicBezTo>
                      <a:pt x="2458" y="6309"/>
                      <a:pt x="2869" y="6583"/>
                      <a:pt x="3324" y="6583"/>
                    </a:cubicBezTo>
                    <a:lnTo>
                      <a:pt x="14128" y="6583"/>
                    </a:lnTo>
                    <a:cubicBezTo>
                      <a:pt x="14620" y="6583"/>
                      <a:pt x="14919" y="6039"/>
                      <a:pt x="14653" y="5622"/>
                    </a:cubicBezTo>
                    <a:lnTo>
                      <a:pt x="11432" y="598"/>
                    </a:lnTo>
                    <a:cubicBezTo>
                      <a:pt x="11196" y="226"/>
                      <a:pt x="10784" y="1"/>
                      <a:pt x="10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3550975" y="2958650"/>
                <a:ext cx="18775" cy="40025"/>
              </a:xfrm>
              <a:custGeom>
                <a:rect b="b" l="l" r="r" t="t"/>
                <a:pathLst>
                  <a:path extrusionOk="0" h="1601" w="751">
                    <a:moveTo>
                      <a:pt x="0" y="1"/>
                    </a:moveTo>
                    <a:lnTo>
                      <a:pt x="0" y="1600"/>
                    </a:lnTo>
                    <a:lnTo>
                      <a:pt x="750" y="1600"/>
                    </a:lnTo>
                    <a:lnTo>
                      <a:pt x="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3345725" y="2429675"/>
                <a:ext cx="117250" cy="640850"/>
              </a:xfrm>
              <a:custGeom>
                <a:rect b="b" l="l" r="r" t="t"/>
                <a:pathLst>
                  <a:path extrusionOk="0" h="25634" w="4690">
                    <a:moveTo>
                      <a:pt x="2416" y="1"/>
                    </a:moveTo>
                    <a:lnTo>
                      <a:pt x="0" y="6811"/>
                    </a:lnTo>
                    <a:lnTo>
                      <a:pt x="0" y="25634"/>
                    </a:lnTo>
                    <a:lnTo>
                      <a:pt x="4689" y="25634"/>
                    </a:lnTo>
                    <a:lnTo>
                      <a:pt x="4689" y="6679"/>
                    </a:lnTo>
                    <a:lnTo>
                      <a:pt x="24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3427225" y="2594275"/>
                <a:ext cx="35750" cy="476250"/>
              </a:xfrm>
              <a:custGeom>
                <a:rect b="b" l="l" r="r" t="t"/>
                <a:pathLst>
                  <a:path extrusionOk="0" h="19050" w="1430">
                    <a:moveTo>
                      <a:pt x="1420" y="0"/>
                    </a:moveTo>
                    <a:cubicBezTo>
                      <a:pt x="1123" y="174"/>
                      <a:pt x="769" y="269"/>
                      <a:pt x="374" y="269"/>
                    </a:cubicBezTo>
                    <a:cubicBezTo>
                      <a:pt x="253" y="269"/>
                      <a:pt x="129" y="260"/>
                      <a:pt x="1" y="242"/>
                    </a:cubicBezTo>
                    <a:lnTo>
                      <a:pt x="1" y="19050"/>
                    </a:lnTo>
                    <a:lnTo>
                      <a:pt x="1429" y="19050"/>
                    </a:lnTo>
                    <a:lnTo>
                      <a:pt x="1429" y="95"/>
                    </a:lnTo>
                    <a:lnTo>
                      <a:pt x="1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3358500" y="2636175"/>
                <a:ext cx="18775" cy="40025"/>
              </a:xfrm>
              <a:custGeom>
                <a:rect b="b" l="l" r="r" t="t"/>
                <a:pathLst>
                  <a:path extrusionOk="0" h="1601" w="751">
                    <a:moveTo>
                      <a:pt x="0" y="0"/>
                    </a:moveTo>
                    <a:lnTo>
                      <a:pt x="0" y="1600"/>
                    </a:lnTo>
                    <a:lnTo>
                      <a:pt x="750" y="1600"/>
                    </a:lnTo>
                    <a:lnTo>
                      <a:pt x="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3402425" y="2816200"/>
                <a:ext cx="18775" cy="40025"/>
              </a:xfrm>
              <a:custGeom>
                <a:rect b="b" l="l" r="r" t="t"/>
                <a:pathLst>
                  <a:path extrusionOk="0" h="1601" w="751">
                    <a:moveTo>
                      <a:pt x="1" y="1"/>
                    </a:moveTo>
                    <a:lnTo>
                      <a:pt x="1" y="1600"/>
                    </a:lnTo>
                    <a:lnTo>
                      <a:pt x="751" y="1600"/>
                    </a:lnTo>
                    <a:lnTo>
                      <a:pt x="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3340075" y="2428975"/>
                <a:ext cx="126275" cy="180275"/>
              </a:xfrm>
              <a:custGeom>
                <a:rect b="b" l="l" r="r" t="t"/>
                <a:pathLst>
                  <a:path extrusionOk="0" h="7211" w="5051">
                    <a:moveTo>
                      <a:pt x="2643" y="1"/>
                    </a:moveTo>
                    <a:cubicBezTo>
                      <a:pt x="2586" y="1"/>
                      <a:pt x="2528" y="34"/>
                      <a:pt x="2505" y="99"/>
                    </a:cubicBezTo>
                    <a:lnTo>
                      <a:pt x="1" y="7162"/>
                    </a:lnTo>
                    <a:lnTo>
                      <a:pt x="4586" y="7210"/>
                    </a:lnTo>
                    <a:cubicBezTo>
                      <a:pt x="4587" y="7210"/>
                      <a:pt x="4587" y="7210"/>
                      <a:pt x="4588" y="7210"/>
                    </a:cubicBezTo>
                    <a:cubicBezTo>
                      <a:pt x="4858" y="7210"/>
                      <a:pt x="5050" y="6947"/>
                      <a:pt x="4966" y="6689"/>
                    </a:cubicBezTo>
                    <a:lnTo>
                      <a:pt x="2780" y="101"/>
                    </a:lnTo>
                    <a:cubicBezTo>
                      <a:pt x="2758" y="34"/>
                      <a:pt x="2701" y="1"/>
                      <a:pt x="2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3176175" y="2394725"/>
                <a:ext cx="168400" cy="478025"/>
              </a:xfrm>
              <a:custGeom>
                <a:rect b="b" l="l" r="r" t="t"/>
                <a:pathLst>
                  <a:path extrusionOk="0" h="19121" w="6736">
                    <a:moveTo>
                      <a:pt x="3572" y="1"/>
                    </a:moveTo>
                    <a:cubicBezTo>
                      <a:pt x="3572" y="1"/>
                      <a:pt x="6164" y="5658"/>
                      <a:pt x="2422" y="12629"/>
                    </a:cubicBezTo>
                    <a:cubicBezTo>
                      <a:pt x="0" y="17142"/>
                      <a:pt x="2849" y="19121"/>
                      <a:pt x="2849" y="19121"/>
                    </a:cubicBezTo>
                    <a:cubicBezTo>
                      <a:pt x="2849" y="19121"/>
                      <a:pt x="1164" y="16888"/>
                      <a:pt x="2986" y="13937"/>
                    </a:cubicBezTo>
                    <a:cubicBezTo>
                      <a:pt x="6459" y="8319"/>
                      <a:pt x="6735" y="2722"/>
                      <a:pt x="3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3572925" y="2619175"/>
                <a:ext cx="176775" cy="175175"/>
              </a:xfrm>
              <a:custGeom>
                <a:rect b="b" l="l" r="r" t="t"/>
                <a:pathLst>
                  <a:path extrusionOk="0" h="7007" w="7071">
                    <a:moveTo>
                      <a:pt x="6295" y="1"/>
                    </a:moveTo>
                    <a:cubicBezTo>
                      <a:pt x="5680" y="1"/>
                      <a:pt x="5097" y="267"/>
                      <a:pt x="4695" y="733"/>
                    </a:cubicBezTo>
                    <a:lnTo>
                      <a:pt x="465" y="5636"/>
                    </a:lnTo>
                    <a:cubicBezTo>
                      <a:pt x="0" y="6174"/>
                      <a:pt x="384" y="7007"/>
                      <a:pt x="1093" y="7007"/>
                    </a:cubicBezTo>
                    <a:lnTo>
                      <a:pt x="1544" y="7007"/>
                    </a:lnTo>
                    <a:lnTo>
                      <a:pt x="70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3602425" y="2626600"/>
                <a:ext cx="260950" cy="396275"/>
              </a:xfrm>
              <a:custGeom>
                <a:rect b="b" l="l" r="r" t="t"/>
                <a:pathLst>
                  <a:path extrusionOk="0" h="15851" w="10438">
                    <a:moveTo>
                      <a:pt x="5172" y="0"/>
                    </a:moveTo>
                    <a:lnTo>
                      <a:pt x="0" y="6424"/>
                    </a:lnTo>
                    <a:lnTo>
                      <a:pt x="0" y="15851"/>
                    </a:lnTo>
                    <a:lnTo>
                      <a:pt x="10437" y="15851"/>
                    </a:lnTo>
                    <a:lnTo>
                      <a:pt x="10437" y="6424"/>
                    </a:lnTo>
                    <a:lnTo>
                      <a:pt x="5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3863275" y="2787125"/>
                <a:ext cx="188275" cy="235750"/>
              </a:xfrm>
              <a:custGeom>
                <a:rect b="b" l="l" r="r" t="t"/>
                <a:pathLst>
                  <a:path extrusionOk="0" h="9430" w="7531">
                    <a:moveTo>
                      <a:pt x="0" y="0"/>
                    </a:moveTo>
                    <a:lnTo>
                      <a:pt x="0" y="9430"/>
                    </a:lnTo>
                    <a:lnTo>
                      <a:pt x="7531" y="9430"/>
                    </a:lnTo>
                    <a:lnTo>
                      <a:pt x="75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3987325" y="2854650"/>
                <a:ext cx="18500" cy="34600"/>
              </a:xfrm>
              <a:custGeom>
                <a:rect b="b" l="l" r="r" t="t"/>
                <a:pathLst>
                  <a:path extrusionOk="0" h="1384" w="740">
                    <a:moveTo>
                      <a:pt x="1" y="1"/>
                    </a:moveTo>
                    <a:lnTo>
                      <a:pt x="1" y="1384"/>
                    </a:lnTo>
                    <a:lnTo>
                      <a:pt x="739" y="1384"/>
                    </a:lnTo>
                    <a:lnTo>
                      <a:pt x="7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3926100" y="2854650"/>
                <a:ext cx="18475" cy="34600"/>
              </a:xfrm>
              <a:custGeom>
                <a:rect b="b" l="l" r="r" t="t"/>
                <a:pathLst>
                  <a:path extrusionOk="0" h="1384" w="739">
                    <a:moveTo>
                      <a:pt x="1" y="1"/>
                    </a:moveTo>
                    <a:lnTo>
                      <a:pt x="1" y="1384"/>
                    </a:lnTo>
                    <a:lnTo>
                      <a:pt x="739" y="1384"/>
                    </a:lnTo>
                    <a:lnTo>
                      <a:pt x="7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a:off x="3774225" y="2806725"/>
                <a:ext cx="28900" cy="54050"/>
              </a:xfrm>
              <a:custGeom>
                <a:rect b="b" l="l" r="r" t="t"/>
                <a:pathLst>
                  <a:path extrusionOk="0" h="2162" w="1156">
                    <a:moveTo>
                      <a:pt x="1" y="1"/>
                    </a:moveTo>
                    <a:lnTo>
                      <a:pt x="1" y="2161"/>
                    </a:lnTo>
                    <a:lnTo>
                      <a:pt x="1155" y="2161"/>
                    </a:lnTo>
                    <a:lnTo>
                      <a:pt x="1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a:off x="3694725" y="2954850"/>
                <a:ext cx="28925" cy="69900"/>
              </a:xfrm>
              <a:custGeom>
                <a:rect b="b" l="l" r="r" t="t"/>
                <a:pathLst>
                  <a:path extrusionOk="0" h="2796" w="1157">
                    <a:moveTo>
                      <a:pt x="1" y="1"/>
                    </a:moveTo>
                    <a:lnTo>
                      <a:pt x="1" y="2796"/>
                    </a:lnTo>
                    <a:lnTo>
                      <a:pt x="1157" y="2796"/>
                    </a:lnTo>
                    <a:lnTo>
                      <a:pt x="1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3641025" y="2806725"/>
                <a:ext cx="28900" cy="54050"/>
              </a:xfrm>
              <a:custGeom>
                <a:rect b="b" l="l" r="r" t="t"/>
                <a:pathLst>
                  <a:path extrusionOk="0" h="2162" w="1156">
                    <a:moveTo>
                      <a:pt x="0" y="1"/>
                    </a:moveTo>
                    <a:lnTo>
                      <a:pt x="0" y="2161"/>
                    </a:lnTo>
                    <a:lnTo>
                      <a:pt x="1155" y="2161"/>
                    </a:lnTo>
                    <a:lnTo>
                      <a:pt x="11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3774225" y="2916625"/>
                <a:ext cx="28900" cy="54075"/>
              </a:xfrm>
              <a:custGeom>
                <a:rect b="b" l="l" r="r" t="t"/>
                <a:pathLst>
                  <a:path extrusionOk="0" h="2163" w="1156">
                    <a:moveTo>
                      <a:pt x="1" y="1"/>
                    </a:moveTo>
                    <a:lnTo>
                      <a:pt x="1" y="2163"/>
                    </a:lnTo>
                    <a:lnTo>
                      <a:pt x="1155" y="2163"/>
                    </a:lnTo>
                    <a:lnTo>
                      <a:pt x="11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3723625" y="2709325"/>
                <a:ext cx="18500" cy="34600"/>
              </a:xfrm>
              <a:custGeom>
                <a:rect b="b" l="l" r="r" t="t"/>
                <a:pathLst>
                  <a:path extrusionOk="0" h="1384" w="740">
                    <a:moveTo>
                      <a:pt x="1" y="0"/>
                    </a:moveTo>
                    <a:lnTo>
                      <a:pt x="1" y="1383"/>
                    </a:lnTo>
                    <a:lnTo>
                      <a:pt x="739" y="1383"/>
                    </a:lnTo>
                    <a:lnTo>
                      <a:pt x="7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a:off x="3664600" y="2743850"/>
                <a:ext cx="18475" cy="34600"/>
              </a:xfrm>
              <a:custGeom>
                <a:rect b="b" l="l" r="r" t="t"/>
                <a:pathLst>
                  <a:path extrusionOk="0" h="1384" w="739">
                    <a:moveTo>
                      <a:pt x="0" y="1"/>
                    </a:moveTo>
                    <a:lnTo>
                      <a:pt x="0" y="1384"/>
                    </a:lnTo>
                    <a:lnTo>
                      <a:pt x="738" y="1384"/>
                    </a:lnTo>
                    <a:lnTo>
                      <a:pt x="7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a:off x="3863350" y="2778475"/>
                <a:ext cx="188250" cy="55300"/>
              </a:xfrm>
              <a:custGeom>
                <a:rect b="b" l="l" r="r" t="t"/>
                <a:pathLst>
                  <a:path extrusionOk="0" h="2212" w="7530">
                    <a:moveTo>
                      <a:pt x="0" y="0"/>
                    </a:moveTo>
                    <a:lnTo>
                      <a:pt x="0" y="2212"/>
                    </a:lnTo>
                    <a:lnTo>
                      <a:pt x="7529" y="2212"/>
                    </a:lnTo>
                    <a:lnTo>
                      <a:pt x="752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a:off x="3725975" y="2633725"/>
                <a:ext cx="137400" cy="200025"/>
              </a:xfrm>
              <a:custGeom>
                <a:rect b="b" l="l" r="r" t="t"/>
                <a:pathLst>
                  <a:path extrusionOk="0" h="8001" w="5496">
                    <a:moveTo>
                      <a:pt x="0" y="1"/>
                    </a:moveTo>
                    <a:lnTo>
                      <a:pt x="5495" y="8000"/>
                    </a:lnTo>
                    <a:lnTo>
                      <a:pt x="5495" y="5790"/>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a:off x="3725600" y="2619175"/>
                <a:ext cx="363125" cy="191000"/>
              </a:xfrm>
              <a:custGeom>
                <a:rect b="b" l="l" r="r" t="t"/>
                <a:pathLst>
                  <a:path extrusionOk="0" h="7640" w="14525">
                    <a:moveTo>
                      <a:pt x="565" y="1"/>
                    </a:moveTo>
                    <a:cubicBezTo>
                      <a:pt x="200" y="1"/>
                      <a:pt x="0" y="423"/>
                      <a:pt x="235" y="707"/>
                    </a:cubicBezTo>
                    <a:lnTo>
                      <a:pt x="5564" y="7196"/>
                    </a:lnTo>
                    <a:cubicBezTo>
                      <a:pt x="5793" y="7476"/>
                      <a:pt x="6139" y="7640"/>
                      <a:pt x="6502" y="7640"/>
                    </a:cubicBezTo>
                    <a:lnTo>
                      <a:pt x="13956" y="7640"/>
                    </a:lnTo>
                    <a:cubicBezTo>
                      <a:pt x="14325" y="7640"/>
                      <a:pt x="14525" y="7205"/>
                      <a:pt x="14283" y="6926"/>
                    </a:cubicBezTo>
                    <a:lnTo>
                      <a:pt x="8705" y="502"/>
                    </a:lnTo>
                    <a:cubicBezTo>
                      <a:pt x="8428" y="183"/>
                      <a:pt x="8025" y="1"/>
                      <a:pt x="76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3133425" y="2871950"/>
                <a:ext cx="116775" cy="115775"/>
              </a:xfrm>
              <a:custGeom>
                <a:rect b="b" l="l" r="r" t="t"/>
                <a:pathLst>
                  <a:path extrusionOk="0" h="4631" w="4671">
                    <a:moveTo>
                      <a:pt x="4161" y="0"/>
                    </a:moveTo>
                    <a:cubicBezTo>
                      <a:pt x="3755" y="0"/>
                      <a:pt x="3368" y="176"/>
                      <a:pt x="3102" y="484"/>
                    </a:cubicBezTo>
                    <a:lnTo>
                      <a:pt x="306" y="3724"/>
                    </a:lnTo>
                    <a:cubicBezTo>
                      <a:pt x="1" y="4079"/>
                      <a:pt x="252" y="4631"/>
                      <a:pt x="722" y="4631"/>
                    </a:cubicBezTo>
                    <a:lnTo>
                      <a:pt x="1019" y="4631"/>
                    </a:lnTo>
                    <a:lnTo>
                      <a:pt x="46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3152875" y="2876875"/>
                <a:ext cx="172450" cy="261875"/>
              </a:xfrm>
              <a:custGeom>
                <a:rect b="b" l="l" r="r" t="t"/>
                <a:pathLst>
                  <a:path extrusionOk="0" h="10475" w="6898">
                    <a:moveTo>
                      <a:pt x="3419" y="0"/>
                    </a:moveTo>
                    <a:lnTo>
                      <a:pt x="0" y="4243"/>
                    </a:lnTo>
                    <a:lnTo>
                      <a:pt x="0" y="10475"/>
                    </a:lnTo>
                    <a:lnTo>
                      <a:pt x="6898" y="10475"/>
                    </a:lnTo>
                    <a:lnTo>
                      <a:pt x="6898" y="4243"/>
                    </a:lnTo>
                    <a:lnTo>
                      <a:pt x="3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4"/>
              <p:cNvSpPr/>
              <p:nvPr/>
            </p:nvSpPr>
            <p:spPr>
              <a:xfrm>
                <a:off x="3325275" y="2982975"/>
                <a:ext cx="124425" cy="155825"/>
              </a:xfrm>
              <a:custGeom>
                <a:rect b="b" l="l" r="r" t="t"/>
                <a:pathLst>
                  <a:path extrusionOk="0" h="6233" w="4977">
                    <a:moveTo>
                      <a:pt x="0" y="0"/>
                    </a:moveTo>
                    <a:lnTo>
                      <a:pt x="0" y="6232"/>
                    </a:lnTo>
                    <a:lnTo>
                      <a:pt x="4976" y="6232"/>
                    </a:lnTo>
                    <a:lnTo>
                      <a:pt x="49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4"/>
              <p:cNvSpPr/>
              <p:nvPr/>
            </p:nvSpPr>
            <p:spPr>
              <a:xfrm>
                <a:off x="3325275" y="2983000"/>
                <a:ext cx="124425" cy="33700"/>
              </a:xfrm>
              <a:custGeom>
                <a:rect b="b" l="l" r="r" t="t"/>
                <a:pathLst>
                  <a:path extrusionOk="0" h="1348" w="4977">
                    <a:moveTo>
                      <a:pt x="0" y="1"/>
                    </a:moveTo>
                    <a:lnTo>
                      <a:pt x="0" y="1348"/>
                    </a:lnTo>
                    <a:lnTo>
                      <a:pt x="4976" y="1348"/>
                    </a:lnTo>
                    <a:lnTo>
                      <a:pt x="497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4"/>
              <p:cNvSpPr/>
              <p:nvPr/>
            </p:nvSpPr>
            <p:spPr>
              <a:xfrm>
                <a:off x="3234225" y="2871950"/>
                <a:ext cx="240025" cy="126200"/>
              </a:xfrm>
              <a:custGeom>
                <a:rect b="b" l="l" r="r" t="t"/>
                <a:pathLst>
                  <a:path extrusionOk="0" h="5048" w="9601">
                    <a:moveTo>
                      <a:pt x="375" y="0"/>
                    </a:moveTo>
                    <a:cubicBezTo>
                      <a:pt x="135" y="0"/>
                      <a:pt x="1" y="280"/>
                      <a:pt x="153" y="466"/>
                    </a:cubicBezTo>
                    <a:lnTo>
                      <a:pt x="3677" y="4754"/>
                    </a:lnTo>
                    <a:cubicBezTo>
                      <a:pt x="3829" y="4941"/>
                      <a:pt x="4057" y="5047"/>
                      <a:pt x="4298" y="5047"/>
                    </a:cubicBezTo>
                    <a:lnTo>
                      <a:pt x="9224" y="5047"/>
                    </a:lnTo>
                    <a:cubicBezTo>
                      <a:pt x="9471" y="5047"/>
                      <a:pt x="9600" y="4760"/>
                      <a:pt x="9441" y="4575"/>
                    </a:cubicBezTo>
                    <a:lnTo>
                      <a:pt x="5753" y="331"/>
                    </a:lnTo>
                    <a:cubicBezTo>
                      <a:pt x="5571" y="121"/>
                      <a:pt x="5306" y="0"/>
                      <a:pt x="50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a:off x="3266400" y="2995900"/>
                <a:ext cx="19125" cy="35725"/>
              </a:xfrm>
              <a:custGeom>
                <a:rect b="b" l="l" r="r" t="t"/>
                <a:pathLst>
                  <a:path extrusionOk="0" h="1429" w="765">
                    <a:moveTo>
                      <a:pt x="1" y="1"/>
                    </a:moveTo>
                    <a:lnTo>
                      <a:pt x="1" y="1429"/>
                    </a:lnTo>
                    <a:lnTo>
                      <a:pt x="765" y="1429"/>
                    </a:lnTo>
                    <a:lnTo>
                      <a:pt x="7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a:off x="3213875" y="3093800"/>
                <a:ext cx="19100" cy="46225"/>
              </a:xfrm>
              <a:custGeom>
                <a:rect b="b" l="l" r="r" t="t"/>
                <a:pathLst>
                  <a:path extrusionOk="0" h="1849" w="764">
                    <a:moveTo>
                      <a:pt x="0" y="1"/>
                    </a:moveTo>
                    <a:lnTo>
                      <a:pt x="0" y="1849"/>
                    </a:lnTo>
                    <a:lnTo>
                      <a:pt x="764" y="1849"/>
                    </a:lnTo>
                    <a:lnTo>
                      <a:pt x="7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a:off x="3178350" y="2995900"/>
                <a:ext cx="19125" cy="35725"/>
              </a:xfrm>
              <a:custGeom>
                <a:rect b="b" l="l" r="r" t="t"/>
                <a:pathLst>
                  <a:path extrusionOk="0" h="1429" w="765">
                    <a:moveTo>
                      <a:pt x="0" y="1"/>
                    </a:moveTo>
                    <a:lnTo>
                      <a:pt x="0" y="1429"/>
                    </a:lnTo>
                    <a:lnTo>
                      <a:pt x="764" y="1429"/>
                    </a:lnTo>
                    <a:lnTo>
                      <a:pt x="7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a:off x="3266400" y="3068550"/>
                <a:ext cx="19125" cy="35725"/>
              </a:xfrm>
              <a:custGeom>
                <a:rect b="b" l="l" r="r" t="t"/>
                <a:pathLst>
                  <a:path extrusionOk="0" h="1429" w="765">
                    <a:moveTo>
                      <a:pt x="1" y="1"/>
                    </a:moveTo>
                    <a:lnTo>
                      <a:pt x="1" y="1429"/>
                    </a:lnTo>
                    <a:lnTo>
                      <a:pt x="765" y="1429"/>
                    </a:lnTo>
                    <a:lnTo>
                      <a:pt x="7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a:off x="3232950" y="2931550"/>
                <a:ext cx="12250" cy="22875"/>
              </a:xfrm>
              <a:custGeom>
                <a:rect b="b" l="l" r="r" t="t"/>
                <a:pathLst>
                  <a:path extrusionOk="0" h="915" w="490">
                    <a:moveTo>
                      <a:pt x="1" y="1"/>
                    </a:moveTo>
                    <a:lnTo>
                      <a:pt x="1" y="915"/>
                    </a:lnTo>
                    <a:lnTo>
                      <a:pt x="489" y="915"/>
                    </a:lnTo>
                    <a:lnTo>
                      <a:pt x="4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a:off x="3407200" y="3027575"/>
                <a:ext cx="12250" cy="22850"/>
              </a:xfrm>
              <a:custGeom>
                <a:rect b="b" l="l" r="r" t="t"/>
                <a:pathLst>
                  <a:path extrusionOk="0" h="914" w="490">
                    <a:moveTo>
                      <a:pt x="1" y="1"/>
                    </a:moveTo>
                    <a:lnTo>
                      <a:pt x="1" y="914"/>
                    </a:lnTo>
                    <a:lnTo>
                      <a:pt x="489" y="914"/>
                    </a:lnTo>
                    <a:lnTo>
                      <a:pt x="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a:off x="3366750" y="3027575"/>
                <a:ext cx="12250" cy="22850"/>
              </a:xfrm>
              <a:custGeom>
                <a:rect b="b" l="l" r="r" t="t"/>
                <a:pathLst>
                  <a:path extrusionOk="0" h="914" w="490">
                    <a:moveTo>
                      <a:pt x="1" y="1"/>
                    </a:moveTo>
                    <a:lnTo>
                      <a:pt x="1" y="914"/>
                    </a:lnTo>
                    <a:lnTo>
                      <a:pt x="490" y="914"/>
                    </a:lnTo>
                    <a:lnTo>
                      <a:pt x="4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a:off x="3193950" y="2954375"/>
                <a:ext cx="12225" cy="22875"/>
              </a:xfrm>
              <a:custGeom>
                <a:rect b="b" l="l" r="r" t="t"/>
                <a:pathLst>
                  <a:path extrusionOk="0" h="915" w="489">
                    <a:moveTo>
                      <a:pt x="0" y="0"/>
                    </a:moveTo>
                    <a:lnTo>
                      <a:pt x="0" y="914"/>
                    </a:lnTo>
                    <a:lnTo>
                      <a:pt x="489" y="914"/>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a:off x="3238100" y="2883550"/>
                <a:ext cx="88050" cy="133150"/>
              </a:xfrm>
              <a:custGeom>
                <a:rect b="b" l="l" r="r" t="t"/>
                <a:pathLst>
                  <a:path extrusionOk="0" h="5326" w="3522">
                    <a:moveTo>
                      <a:pt x="1" y="1"/>
                    </a:moveTo>
                    <a:lnTo>
                      <a:pt x="3489" y="5326"/>
                    </a:lnTo>
                    <a:lnTo>
                      <a:pt x="3522" y="4292"/>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a:off x="4573025" y="2128550"/>
                <a:ext cx="367475" cy="787625"/>
              </a:xfrm>
              <a:custGeom>
                <a:rect b="b" l="l" r="r" t="t"/>
                <a:pathLst>
                  <a:path extrusionOk="0" h="31505" w="14699">
                    <a:moveTo>
                      <a:pt x="7351" y="0"/>
                    </a:moveTo>
                    <a:lnTo>
                      <a:pt x="3013" y="14199"/>
                    </a:lnTo>
                    <a:lnTo>
                      <a:pt x="4112" y="14199"/>
                    </a:lnTo>
                    <a:lnTo>
                      <a:pt x="1328" y="23320"/>
                    </a:lnTo>
                    <a:lnTo>
                      <a:pt x="2502" y="23320"/>
                    </a:lnTo>
                    <a:lnTo>
                      <a:pt x="1" y="31504"/>
                    </a:lnTo>
                    <a:lnTo>
                      <a:pt x="14698" y="31504"/>
                    </a:lnTo>
                    <a:lnTo>
                      <a:pt x="12199" y="23320"/>
                    </a:lnTo>
                    <a:lnTo>
                      <a:pt x="13374" y="23320"/>
                    </a:lnTo>
                    <a:lnTo>
                      <a:pt x="10586" y="14199"/>
                    </a:lnTo>
                    <a:lnTo>
                      <a:pt x="11688" y="14199"/>
                    </a:lnTo>
                    <a:lnTo>
                      <a:pt x="73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a:off x="4579275" y="2521150"/>
                <a:ext cx="361175" cy="395050"/>
              </a:xfrm>
              <a:custGeom>
                <a:rect b="b" l="l" r="r" t="t"/>
                <a:pathLst>
                  <a:path extrusionOk="0" h="15802" w="14447">
                    <a:moveTo>
                      <a:pt x="10798" y="1"/>
                    </a:moveTo>
                    <a:cubicBezTo>
                      <a:pt x="10738" y="133"/>
                      <a:pt x="10677" y="264"/>
                      <a:pt x="10620" y="398"/>
                    </a:cubicBezTo>
                    <a:cubicBezTo>
                      <a:pt x="10178" y="1434"/>
                      <a:pt x="10054" y="2494"/>
                      <a:pt x="9860" y="3570"/>
                    </a:cubicBezTo>
                    <a:cubicBezTo>
                      <a:pt x="9530" y="5410"/>
                      <a:pt x="8843" y="7204"/>
                      <a:pt x="7892" y="8906"/>
                    </a:cubicBezTo>
                    <a:cubicBezTo>
                      <a:pt x="6975" y="10546"/>
                      <a:pt x="5727" y="12049"/>
                      <a:pt x="4229" y="13401"/>
                    </a:cubicBezTo>
                    <a:cubicBezTo>
                      <a:pt x="3081" y="14438"/>
                      <a:pt x="1722" y="15491"/>
                      <a:pt x="0" y="15802"/>
                    </a:cubicBezTo>
                    <a:lnTo>
                      <a:pt x="14447" y="15802"/>
                    </a:lnTo>
                    <a:lnTo>
                      <a:pt x="11948" y="7617"/>
                    </a:lnTo>
                    <a:lnTo>
                      <a:pt x="13122" y="7617"/>
                    </a:lnTo>
                    <a:lnTo>
                      <a:pt x="107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a:off x="4613100" y="2128550"/>
                <a:ext cx="305375" cy="789500"/>
              </a:xfrm>
              <a:custGeom>
                <a:rect b="b" l="l" r="r" t="t"/>
                <a:pathLst>
                  <a:path extrusionOk="0" h="31580" w="12215">
                    <a:moveTo>
                      <a:pt x="5637" y="0"/>
                    </a:moveTo>
                    <a:lnTo>
                      <a:pt x="5637" y="6614"/>
                    </a:lnTo>
                    <a:lnTo>
                      <a:pt x="4108" y="5549"/>
                    </a:lnTo>
                    <a:lnTo>
                      <a:pt x="3959" y="5682"/>
                    </a:lnTo>
                    <a:lnTo>
                      <a:pt x="5637" y="6847"/>
                    </a:lnTo>
                    <a:lnTo>
                      <a:pt x="5637" y="8668"/>
                    </a:lnTo>
                    <a:lnTo>
                      <a:pt x="5614" y="8681"/>
                    </a:lnTo>
                    <a:lnTo>
                      <a:pt x="5637" y="8701"/>
                    </a:lnTo>
                    <a:lnTo>
                      <a:pt x="5637" y="11261"/>
                    </a:lnTo>
                    <a:lnTo>
                      <a:pt x="3096" y="9652"/>
                    </a:lnTo>
                    <a:lnTo>
                      <a:pt x="2957" y="9788"/>
                    </a:lnTo>
                    <a:lnTo>
                      <a:pt x="5637" y="11486"/>
                    </a:lnTo>
                    <a:lnTo>
                      <a:pt x="5637" y="16751"/>
                    </a:lnTo>
                    <a:lnTo>
                      <a:pt x="2559" y="14838"/>
                    </a:lnTo>
                    <a:lnTo>
                      <a:pt x="2419" y="14974"/>
                    </a:lnTo>
                    <a:lnTo>
                      <a:pt x="5637" y="16975"/>
                    </a:lnTo>
                    <a:lnTo>
                      <a:pt x="5637" y="19648"/>
                    </a:lnTo>
                    <a:lnTo>
                      <a:pt x="5620" y="19657"/>
                    </a:lnTo>
                    <a:lnTo>
                      <a:pt x="5637" y="19674"/>
                    </a:lnTo>
                    <a:lnTo>
                      <a:pt x="5637" y="22606"/>
                    </a:lnTo>
                    <a:lnTo>
                      <a:pt x="997" y="20133"/>
                    </a:lnTo>
                    <a:lnTo>
                      <a:pt x="871" y="20277"/>
                    </a:lnTo>
                    <a:lnTo>
                      <a:pt x="5637" y="22816"/>
                    </a:lnTo>
                    <a:lnTo>
                      <a:pt x="5637" y="28923"/>
                    </a:lnTo>
                    <a:lnTo>
                      <a:pt x="127" y="25979"/>
                    </a:lnTo>
                    <a:lnTo>
                      <a:pt x="0" y="26124"/>
                    </a:lnTo>
                    <a:lnTo>
                      <a:pt x="5637" y="29136"/>
                    </a:lnTo>
                    <a:lnTo>
                      <a:pt x="5637" y="31504"/>
                    </a:lnTo>
                    <a:lnTo>
                      <a:pt x="5858" y="31504"/>
                    </a:lnTo>
                    <a:lnTo>
                      <a:pt x="5858" y="31470"/>
                    </a:lnTo>
                    <a:lnTo>
                      <a:pt x="5946" y="31579"/>
                    </a:lnTo>
                    <a:lnTo>
                      <a:pt x="12214" y="28493"/>
                    </a:lnTo>
                    <a:lnTo>
                      <a:pt x="12095" y="28346"/>
                    </a:lnTo>
                    <a:lnTo>
                      <a:pt x="5858" y="31416"/>
                    </a:lnTo>
                    <a:lnTo>
                      <a:pt x="5858" y="26098"/>
                    </a:lnTo>
                    <a:lnTo>
                      <a:pt x="10718" y="23592"/>
                    </a:lnTo>
                    <a:lnTo>
                      <a:pt x="10596" y="23446"/>
                    </a:lnTo>
                    <a:lnTo>
                      <a:pt x="5858" y="25889"/>
                    </a:lnTo>
                    <a:lnTo>
                      <a:pt x="5858" y="19739"/>
                    </a:lnTo>
                    <a:lnTo>
                      <a:pt x="10012" y="17417"/>
                    </a:lnTo>
                    <a:lnTo>
                      <a:pt x="9882" y="17275"/>
                    </a:lnTo>
                    <a:lnTo>
                      <a:pt x="5858" y="19522"/>
                    </a:lnTo>
                    <a:lnTo>
                      <a:pt x="5858" y="13597"/>
                    </a:lnTo>
                    <a:lnTo>
                      <a:pt x="5868" y="13606"/>
                    </a:lnTo>
                    <a:lnTo>
                      <a:pt x="9311" y="11515"/>
                    </a:lnTo>
                    <a:lnTo>
                      <a:pt x="9176" y="11375"/>
                    </a:lnTo>
                    <a:lnTo>
                      <a:pt x="5858" y="13390"/>
                    </a:lnTo>
                    <a:lnTo>
                      <a:pt x="5858" y="8750"/>
                    </a:lnTo>
                    <a:lnTo>
                      <a:pt x="8047" y="7366"/>
                    </a:lnTo>
                    <a:lnTo>
                      <a:pt x="7905" y="7227"/>
                    </a:lnTo>
                    <a:lnTo>
                      <a:pt x="5858" y="8525"/>
                    </a:lnTo>
                    <a:lnTo>
                      <a:pt x="5858" y="4040"/>
                    </a:lnTo>
                    <a:lnTo>
                      <a:pt x="6817" y="3309"/>
                    </a:lnTo>
                    <a:lnTo>
                      <a:pt x="6660" y="3183"/>
                    </a:lnTo>
                    <a:lnTo>
                      <a:pt x="5858" y="3796"/>
                    </a:lnTo>
                    <a:lnTo>
                      <a:pt x="5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a:off x="4409900" y="2441825"/>
                <a:ext cx="253950" cy="507375"/>
              </a:xfrm>
              <a:custGeom>
                <a:rect b="b" l="l" r="r" t="t"/>
                <a:pathLst>
                  <a:path extrusionOk="0" h="20295" w="10158">
                    <a:moveTo>
                      <a:pt x="5081" y="0"/>
                    </a:moveTo>
                    <a:lnTo>
                      <a:pt x="2083" y="9147"/>
                    </a:lnTo>
                    <a:lnTo>
                      <a:pt x="2842" y="9147"/>
                    </a:lnTo>
                    <a:lnTo>
                      <a:pt x="918" y="15021"/>
                    </a:lnTo>
                    <a:lnTo>
                      <a:pt x="1728" y="15021"/>
                    </a:lnTo>
                    <a:lnTo>
                      <a:pt x="1" y="20295"/>
                    </a:lnTo>
                    <a:lnTo>
                      <a:pt x="10158" y="20295"/>
                    </a:lnTo>
                    <a:lnTo>
                      <a:pt x="8432" y="15021"/>
                    </a:lnTo>
                    <a:lnTo>
                      <a:pt x="9244" y="15021"/>
                    </a:lnTo>
                    <a:lnTo>
                      <a:pt x="7316" y="9147"/>
                    </a:lnTo>
                    <a:lnTo>
                      <a:pt x="8079" y="9147"/>
                    </a:lnTo>
                    <a:lnTo>
                      <a:pt x="50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a:off x="4414225" y="2694725"/>
                <a:ext cx="249600" cy="254475"/>
              </a:xfrm>
              <a:custGeom>
                <a:rect b="b" l="l" r="r" t="t"/>
                <a:pathLst>
                  <a:path extrusionOk="0" h="10179" w="9984">
                    <a:moveTo>
                      <a:pt x="7461" y="1"/>
                    </a:moveTo>
                    <a:cubicBezTo>
                      <a:pt x="7420" y="85"/>
                      <a:pt x="7379" y="169"/>
                      <a:pt x="7339" y="256"/>
                    </a:cubicBezTo>
                    <a:cubicBezTo>
                      <a:pt x="7034" y="922"/>
                      <a:pt x="6946" y="1605"/>
                      <a:pt x="6813" y="2298"/>
                    </a:cubicBezTo>
                    <a:cubicBezTo>
                      <a:pt x="6586" y="3484"/>
                      <a:pt x="6111" y="4640"/>
                      <a:pt x="5455" y="5736"/>
                    </a:cubicBezTo>
                    <a:cubicBezTo>
                      <a:pt x="4821" y="6792"/>
                      <a:pt x="3959" y="7760"/>
                      <a:pt x="2923" y="8632"/>
                    </a:cubicBezTo>
                    <a:cubicBezTo>
                      <a:pt x="2130" y="9301"/>
                      <a:pt x="1190" y="9977"/>
                      <a:pt x="1" y="10179"/>
                    </a:cubicBezTo>
                    <a:lnTo>
                      <a:pt x="9983" y="10179"/>
                    </a:lnTo>
                    <a:lnTo>
                      <a:pt x="8256" y="4905"/>
                    </a:lnTo>
                    <a:lnTo>
                      <a:pt x="9068" y="4905"/>
                    </a:lnTo>
                    <a:lnTo>
                      <a:pt x="746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a:off x="4437650" y="2441825"/>
                <a:ext cx="210975" cy="508550"/>
              </a:xfrm>
              <a:custGeom>
                <a:rect b="b" l="l" r="r" t="t"/>
                <a:pathLst>
                  <a:path extrusionOk="0" h="20342" w="8439">
                    <a:moveTo>
                      <a:pt x="3893" y="0"/>
                    </a:moveTo>
                    <a:lnTo>
                      <a:pt x="3893" y="4258"/>
                    </a:lnTo>
                    <a:lnTo>
                      <a:pt x="2836" y="3574"/>
                    </a:lnTo>
                    <a:lnTo>
                      <a:pt x="2734" y="3660"/>
                    </a:lnTo>
                    <a:lnTo>
                      <a:pt x="3893" y="4408"/>
                    </a:lnTo>
                    <a:lnTo>
                      <a:pt x="3893" y="5581"/>
                    </a:lnTo>
                    <a:lnTo>
                      <a:pt x="3879" y="5591"/>
                    </a:lnTo>
                    <a:lnTo>
                      <a:pt x="3893" y="5603"/>
                    </a:lnTo>
                    <a:lnTo>
                      <a:pt x="3893" y="7254"/>
                    </a:lnTo>
                    <a:lnTo>
                      <a:pt x="2138" y="6217"/>
                    </a:lnTo>
                    <a:lnTo>
                      <a:pt x="2040" y="6306"/>
                    </a:lnTo>
                    <a:lnTo>
                      <a:pt x="3893" y="7399"/>
                    </a:lnTo>
                    <a:lnTo>
                      <a:pt x="3893" y="10790"/>
                    </a:lnTo>
                    <a:lnTo>
                      <a:pt x="1767" y="9557"/>
                    </a:lnTo>
                    <a:lnTo>
                      <a:pt x="1671" y="9646"/>
                    </a:lnTo>
                    <a:lnTo>
                      <a:pt x="3893" y="10936"/>
                    </a:lnTo>
                    <a:lnTo>
                      <a:pt x="3893" y="12657"/>
                    </a:lnTo>
                    <a:lnTo>
                      <a:pt x="3882" y="12662"/>
                    </a:lnTo>
                    <a:lnTo>
                      <a:pt x="3893" y="12674"/>
                    </a:lnTo>
                    <a:lnTo>
                      <a:pt x="3893" y="14561"/>
                    </a:lnTo>
                    <a:lnTo>
                      <a:pt x="686" y="12969"/>
                    </a:lnTo>
                    <a:lnTo>
                      <a:pt x="599" y="13060"/>
                    </a:lnTo>
                    <a:lnTo>
                      <a:pt x="3893" y="14698"/>
                    </a:lnTo>
                    <a:lnTo>
                      <a:pt x="3893" y="18631"/>
                    </a:lnTo>
                    <a:lnTo>
                      <a:pt x="86" y="16735"/>
                    </a:lnTo>
                    <a:lnTo>
                      <a:pt x="0" y="16826"/>
                    </a:lnTo>
                    <a:lnTo>
                      <a:pt x="3893" y="18769"/>
                    </a:lnTo>
                    <a:lnTo>
                      <a:pt x="3893" y="20295"/>
                    </a:lnTo>
                    <a:lnTo>
                      <a:pt x="4048" y="20295"/>
                    </a:lnTo>
                    <a:lnTo>
                      <a:pt x="4048" y="20272"/>
                    </a:lnTo>
                    <a:lnTo>
                      <a:pt x="4108" y="20341"/>
                    </a:lnTo>
                    <a:lnTo>
                      <a:pt x="8439" y="18355"/>
                    </a:lnTo>
                    <a:lnTo>
                      <a:pt x="8356" y="18259"/>
                    </a:lnTo>
                    <a:lnTo>
                      <a:pt x="4048" y="20236"/>
                    </a:lnTo>
                    <a:lnTo>
                      <a:pt x="4048" y="16811"/>
                    </a:lnTo>
                    <a:lnTo>
                      <a:pt x="7406" y="15198"/>
                    </a:lnTo>
                    <a:lnTo>
                      <a:pt x="7322" y="15104"/>
                    </a:lnTo>
                    <a:lnTo>
                      <a:pt x="4048" y="16676"/>
                    </a:lnTo>
                    <a:lnTo>
                      <a:pt x="4048" y="12713"/>
                    </a:lnTo>
                    <a:lnTo>
                      <a:pt x="6918" y="11219"/>
                    </a:lnTo>
                    <a:lnTo>
                      <a:pt x="6827" y="11127"/>
                    </a:lnTo>
                    <a:lnTo>
                      <a:pt x="4048" y="12576"/>
                    </a:lnTo>
                    <a:lnTo>
                      <a:pt x="4048" y="8758"/>
                    </a:lnTo>
                    <a:lnTo>
                      <a:pt x="4054" y="8764"/>
                    </a:lnTo>
                    <a:lnTo>
                      <a:pt x="6432" y="7415"/>
                    </a:lnTo>
                    <a:lnTo>
                      <a:pt x="6339" y="7328"/>
                    </a:lnTo>
                    <a:lnTo>
                      <a:pt x="4048" y="8624"/>
                    </a:lnTo>
                    <a:lnTo>
                      <a:pt x="4048" y="5637"/>
                    </a:lnTo>
                    <a:lnTo>
                      <a:pt x="5558" y="4744"/>
                    </a:lnTo>
                    <a:lnTo>
                      <a:pt x="5461" y="4655"/>
                    </a:lnTo>
                    <a:lnTo>
                      <a:pt x="4048" y="5491"/>
                    </a:lnTo>
                    <a:lnTo>
                      <a:pt x="4048" y="2601"/>
                    </a:lnTo>
                    <a:lnTo>
                      <a:pt x="4709" y="2131"/>
                    </a:lnTo>
                    <a:lnTo>
                      <a:pt x="4602" y="2051"/>
                    </a:lnTo>
                    <a:lnTo>
                      <a:pt x="4048" y="2445"/>
                    </a:lnTo>
                    <a:lnTo>
                      <a:pt x="4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a:off x="4847250" y="2299700"/>
                <a:ext cx="254000" cy="606125"/>
              </a:xfrm>
              <a:custGeom>
                <a:rect b="b" l="l" r="r" t="t"/>
                <a:pathLst>
                  <a:path extrusionOk="0" h="24245" w="10160">
                    <a:moveTo>
                      <a:pt x="5081" y="1"/>
                    </a:moveTo>
                    <a:lnTo>
                      <a:pt x="2083" y="10926"/>
                    </a:lnTo>
                    <a:lnTo>
                      <a:pt x="2842" y="10926"/>
                    </a:lnTo>
                    <a:lnTo>
                      <a:pt x="918" y="17946"/>
                    </a:lnTo>
                    <a:lnTo>
                      <a:pt x="1728" y="17946"/>
                    </a:lnTo>
                    <a:lnTo>
                      <a:pt x="1" y="24245"/>
                    </a:lnTo>
                    <a:lnTo>
                      <a:pt x="10159" y="24245"/>
                    </a:lnTo>
                    <a:lnTo>
                      <a:pt x="8432" y="17946"/>
                    </a:lnTo>
                    <a:lnTo>
                      <a:pt x="9244" y="17946"/>
                    </a:lnTo>
                    <a:lnTo>
                      <a:pt x="7316" y="10926"/>
                    </a:lnTo>
                    <a:lnTo>
                      <a:pt x="8077" y="10926"/>
                    </a:lnTo>
                    <a:lnTo>
                      <a:pt x="50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a:off x="4851575" y="2601825"/>
                <a:ext cx="249600" cy="304000"/>
              </a:xfrm>
              <a:custGeom>
                <a:rect b="b" l="l" r="r" t="t"/>
                <a:pathLst>
                  <a:path extrusionOk="0" h="12160" w="9984">
                    <a:moveTo>
                      <a:pt x="7462" y="0"/>
                    </a:moveTo>
                    <a:cubicBezTo>
                      <a:pt x="7420" y="103"/>
                      <a:pt x="7379" y="203"/>
                      <a:pt x="7340" y="305"/>
                    </a:cubicBezTo>
                    <a:cubicBezTo>
                      <a:pt x="7033" y="1102"/>
                      <a:pt x="6946" y="1917"/>
                      <a:pt x="6814" y="2747"/>
                    </a:cubicBezTo>
                    <a:cubicBezTo>
                      <a:pt x="6585" y="4162"/>
                      <a:pt x="6110" y="5543"/>
                      <a:pt x="5455" y="6853"/>
                    </a:cubicBezTo>
                    <a:cubicBezTo>
                      <a:pt x="4822" y="8116"/>
                      <a:pt x="3959" y="9270"/>
                      <a:pt x="2923" y="10312"/>
                    </a:cubicBezTo>
                    <a:cubicBezTo>
                      <a:pt x="2131" y="11111"/>
                      <a:pt x="1191" y="11921"/>
                      <a:pt x="0" y="12160"/>
                    </a:cubicBezTo>
                    <a:lnTo>
                      <a:pt x="9983" y="12160"/>
                    </a:lnTo>
                    <a:lnTo>
                      <a:pt x="8257" y="5861"/>
                    </a:lnTo>
                    <a:lnTo>
                      <a:pt x="9069" y="5861"/>
                    </a:lnTo>
                    <a:lnTo>
                      <a:pt x="7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a:off x="4874950" y="2299700"/>
                <a:ext cx="211075" cy="607525"/>
              </a:xfrm>
              <a:custGeom>
                <a:rect b="b" l="l" r="r" t="t"/>
                <a:pathLst>
                  <a:path extrusionOk="0" h="24301" w="8443">
                    <a:moveTo>
                      <a:pt x="3896" y="1"/>
                    </a:moveTo>
                    <a:lnTo>
                      <a:pt x="3896" y="5090"/>
                    </a:lnTo>
                    <a:lnTo>
                      <a:pt x="2838" y="4272"/>
                    </a:lnTo>
                    <a:lnTo>
                      <a:pt x="2737" y="4371"/>
                    </a:lnTo>
                    <a:lnTo>
                      <a:pt x="3896" y="5270"/>
                    </a:lnTo>
                    <a:lnTo>
                      <a:pt x="3896" y="6670"/>
                    </a:lnTo>
                    <a:lnTo>
                      <a:pt x="3881" y="6679"/>
                    </a:lnTo>
                    <a:lnTo>
                      <a:pt x="3896" y="6696"/>
                    </a:lnTo>
                    <a:lnTo>
                      <a:pt x="3896" y="8665"/>
                    </a:lnTo>
                    <a:lnTo>
                      <a:pt x="2140" y="7428"/>
                    </a:lnTo>
                    <a:lnTo>
                      <a:pt x="2042" y="7533"/>
                    </a:lnTo>
                    <a:lnTo>
                      <a:pt x="3896" y="8838"/>
                    </a:lnTo>
                    <a:lnTo>
                      <a:pt x="3896" y="12893"/>
                    </a:lnTo>
                    <a:lnTo>
                      <a:pt x="1769" y="11419"/>
                    </a:lnTo>
                    <a:lnTo>
                      <a:pt x="1672" y="11525"/>
                    </a:lnTo>
                    <a:lnTo>
                      <a:pt x="3896" y="13063"/>
                    </a:lnTo>
                    <a:lnTo>
                      <a:pt x="3896" y="15119"/>
                    </a:lnTo>
                    <a:lnTo>
                      <a:pt x="3884" y="15127"/>
                    </a:lnTo>
                    <a:lnTo>
                      <a:pt x="3896" y="15140"/>
                    </a:lnTo>
                    <a:lnTo>
                      <a:pt x="3896" y="17395"/>
                    </a:lnTo>
                    <a:lnTo>
                      <a:pt x="688" y="15494"/>
                    </a:lnTo>
                    <a:lnTo>
                      <a:pt x="602" y="15603"/>
                    </a:lnTo>
                    <a:lnTo>
                      <a:pt x="3896" y="17558"/>
                    </a:lnTo>
                    <a:lnTo>
                      <a:pt x="3896" y="22259"/>
                    </a:lnTo>
                    <a:lnTo>
                      <a:pt x="88" y="19992"/>
                    </a:lnTo>
                    <a:lnTo>
                      <a:pt x="1" y="20103"/>
                    </a:lnTo>
                    <a:lnTo>
                      <a:pt x="3896" y="22421"/>
                    </a:lnTo>
                    <a:lnTo>
                      <a:pt x="3896" y="24245"/>
                    </a:lnTo>
                    <a:lnTo>
                      <a:pt x="4049" y="24245"/>
                    </a:lnTo>
                    <a:lnTo>
                      <a:pt x="4049" y="24216"/>
                    </a:lnTo>
                    <a:lnTo>
                      <a:pt x="4109" y="24301"/>
                    </a:lnTo>
                    <a:lnTo>
                      <a:pt x="8442" y="21928"/>
                    </a:lnTo>
                    <a:lnTo>
                      <a:pt x="8360" y="21812"/>
                    </a:lnTo>
                    <a:lnTo>
                      <a:pt x="4049" y="24176"/>
                    </a:lnTo>
                    <a:lnTo>
                      <a:pt x="4049" y="20083"/>
                    </a:lnTo>
                    <a:lnTo>
                      <a:pt x="7408" y="18156"/>
                    </a:lnTo>
                    <a:lnTo>
                      <a:pt x="7324" y="18043"/>
                    </a:lnTo>
                    <a:lnTo>
                      <a:pt x="4049" y="19923"/>
                    </a:lnTo>
                    <a:lnTo>
                      <a:pt x="4049" y="15188"/>
                    </a:lnTo>
                    <a:lnTo>
                      <a:pt x="6918" y="13404"/>
                    </a:lnTo>
                    <a:lnTo>
                      <a:pt x="6829" y="13294"/>
                    </a:lnTo>
                    <a:lnTo>
                      <a:pt x="4049" y="15023"/>
                    </a:lnTo>
                    <a:lnTo>
                      <a:pt x="4049" y="10465"/>
                    </a:lnTo>
                    <a:lnTo>
                      <a:pt x="4055" y="10469"/>
                    </a:lnTo>
                    <a:lnTo>
                      <a:pt x="6434" y="8860"/>
                    </a:lnTo>
                    <a:lnTo>
                      <a:pt x="6340" y="8754"/>
                    </a:lnTo>
                    <a:lnTo>
                      <a:pt x="4049" y="10304"/>
                    </a:lnTo>
                    <a:lnTo>
                      <a:pt x="4049" y="6733"/>
                    </a:lnTo>
                    <a:lnTo>
                      <a:pt x="5560" y="5669"/>
                    </a:lnTo>
                    <a:lnTo>
                      <a:pt x="5462" y="5564"/>
                    </a:lnTo>
                    <a:lnTo>
                      <a:pt x="4049" y="6560"/>
                    </a:lnTo>
                    <a:lnTo>
                      <a:pt x="4049" y="3108"/>
                    </a:lnTo>
                    <a:lnTo>
                      <a:pt x="4711" y="2546"/>
                    </a:lnTo>
                    <a:lnTo>
                      <a:pt x="4604" y="2451"/>
                    </a:lnTo>
                    <a:lnTo>
                      <a:pt x="4049" y="2921"/>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a:off x="5038375" y="2441625"/>
                <a:ext cx="315700" cy="592275"/>
              </a:xfrm>
              <a:custGeom>
                <a:rect b="b" l="l" r="r" t="t"/>
                <a:pathLst>
                  <a:path extrusionOk="0" h="23691" w="12628">
                    <a:moveTo>
                      <a:pt x="6315" y="1"/>
                    </a:moveTo>
                    <a:lnTo>
                      <a:pt x="2589" y="10676"/>
                    </a:lnTo>
                    <a:lnTo>
                      <a:pt x="3533" y="10676"/>
                    </a:lnTo>
                    <a:lnTo>
                      <a:pt x="1140" y="17537"/>
                    </a:lnTo>
                    <a:lnTo>
                      <a:pt x="2149" y="17537"/>
                    </a:lnTo>
                    <a:lnTo>
                      <a:pt x="0" y="23690"/>
                    </a:lnTo>
                    <a:lnTo>
                      <a:pt x="12628" y="23690"/>
                    </a:lnTo>
                    <a:lnTo>
                      <a:pt x="10479" y="17537"/>
                    </a:lnTo>
                    <a:lnTo>
                      <a:pt x="11490" y="17537"/>
                    </a:lnTo>
                    <a:lnTo>
                      <a:pt x="9096" y="10676"/>
                    </a:lnTo>
                    <a:lnTo>
                      <a:pt x="10040" y="10676"/>
                    </a:lnTo>
                    <a:lnTo>
                      <a:pt x="63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a:off x="5043775" y="2736875"/>
                <a:ext cx="310300" cy="297050"/>
              </a:xfrm>
              <a:custGeom>
                <a:rect b="b" l="l" r="r" t="t"/>
                <a:pathLst>
                  <a:path extrusionOk="0" h="11882" w="12412">
                    <a:moveTo>
                      <a:pt x="9276" y="0"/>
                    </a:moveTo>
                    <a:cubicBezTo>
                      <a:pt x="9223" y="99"/>
                      <a:pt x="9172" y="199"/>
                      <a:pt x="9124" y="299"/>
                    </a:cubicBezTo>
                    <a:cubicBezTo>
                      <a:pt x="8743" y="1076"/>
                      <a:pt x="8635" y="1875"/>
                      <a:pt x="8470" y="2684"/>
                    </a:cubicBezTo>
                    <a:cubicBezTo>
                      <a:pt x="8187" y="4067"/>
                      <a:pt x="7595" y="5415"/>
                      <a:pt x="6780" y="6695"/>
                    </a:cubicBezTo>
                    <a:cubicBezTo>
                      <a:pt x="5992" y="7931"/>
                      <a:pt x="4919" y="9060"/>
                      <a:pt x="3633" y="10076"/>
                    </a:cubicBezTo>
                    <a:cubicBezTo>
                      <a:pt x="2647" y="10856"/>
                      <a:pt x="1480" y="11647"/>
                      <a:pt x="1" y="11882"/>
                    </a:cubicBezTo>
                    <a:lnTo>
                      <a:pt x="12412" y="11882"/>
                    </a:lnTo>
                    <a:lnTo>
                      <a:pt x="10263" y="5728"/>
                    </a:lnTo>
                    <a:lnTo>
                      <a:pt x="11274" y="5728"/>
                    </a:lnTo>
                    <a:lnTo>
                      <a:pt x="927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a:off x="5072850" y="2441625"/>
                <a:ext cx="262275" cy="593700"/>
              </a:xfrm>
              <a:custGeom>
                <a:rect b="b" l="l" r="r" t="t"/>
                <a:pathLst>
                  <a:path extrusionOk="0" h="23748" w="10491">
                    <a:moveTo>
                      <a:pt x="4841" y="1"/>
                    </a:moveTo>
                    <a:lnTo>
                      <a:pt x="4841" y="4973"/>
                    </a:lnTo>
                    <a:lnTo>
                      <a:pt x="3526" y="4174"/>
                    </a:lnTo>
                    <a:lnTo>
                      <a:pt x="3399" y="4272"/>
                    </a:lnTo>
                    <a:lnTo>
                      <a:pt x="4841" y="5150"/>
                    </a:lnTo>
                    <a:lnTo>
                      <a:pt x="4841" y="6518"/>
                    </a:lnTo>
                    <a:lnTo>
                      <a:pt x="4822" y="6529"/>
                    </a:lnTo>
                    <a:lnTo>
                      <a:pt x="4841" y="6544"/>
                    </a:lnTo>
                    <a:lnTo>
                      <a:pt x="4841" y="8468"/>
                    </a:lnTo>
                    <a:lnTo>
                      <a:pt x="2658" y="7258"/>
                    </a:lnTo>
                    <a:lnTo>
                      <a:pt x="2538" y="7361"/>
                    </a:lnTo>
                    <a:lnTo>
                      <a:pt x="4841" y="8638"/>
                    </a:lnTo>
                    <a:lnTo>
                      <a:pt x="4841" y="12598"/>
                    </a:lnTo>
                    <a:lnTo>
                      <a:pt x="2197" y="11158"/>
                    </a:lnTo>
                    <a:lnTo>
                      <a:pt x="2076" y="11261"/>
                    </a:lnTo>
                    <a:lnTo>
                      <a:pt x="4841" y="12766"/>
                    </a:lnTo>
                    <a:lnTo>
                      <a:pt x="4841" y="14775"/>
                    </a:lnTo>
                    <a:lnTo>
                      <a:pt x="4826" y="14782"/>
                    </a:lnTo>
                    <a:lnTo>
                      <a:pt x="4841" y="14796"/>
                    </a:lnTo>
                    <a:lnTo>
                      <a:pt x="4841" y="16998"/>
                    </a:lnTo>
                    <a:lnTo>
                      <a:pt x="854" y="15140"/>
                    </a:lnTo>
                    <a:lnTo>
                      <a:pt x="746" y="15248"/>
                    </a:lnTo>
                    <a:lnTo>
                      <a:pt x="4841" y="17158"/>
                    </a:lnTo>
                    <a:lnTo>
                      <a:pt x="4841" y="21751"/>
                    </a:lnTo>
                    <a:lnTo>
                      <a:pt x="107" y="19536"/>
                    </a:lnTo>
                    <a:lnTo>
                      <a:pt x="0" y="19644"/>
                    </a:lnTo>
                    <a:lnTo>
                      <a:pt x="4841" y="21911"/>
                    </a:lnTo>
                    <a:lnTo>
                      <a:pt x="4841" y="23690"/>
                    </a:lnTo>
                    <a:lnTo>
                      <a:pt x="5032" y="23690"/>
                    </a:lnTo>
                    <a:lnTo>
                      <a:pt x="5032" y="23666"/>
                    </a:lnTo>
                    <a:lnTo>
                      <a:pt x="5107" y="23747"/>
                    </a:lnTo>
                    <a:lnTo>
                      <a:pt x="10491" y="21427"/>
                    </a:lnTo>
                    <a:lnTo>
                      <a:pt x="10389" y="21318"/>
                    </a:lnTo>
                    <a:lnTo>
                      <a:pt x="5032" y="23625"/>
                    </a:lnTo>
                    <a:lnTo>
                      <a:pt x="5032" y="19626"/>
                    </a:lnTo>
                    <a:lnTo>
                      <a:pt x="9205" y="17743"/>
                    </a:lnTo>
                    <a:lnTo>
                      <a:pt x="9100" y="17631"/>
                    </a:lnTo>
                    <a:lnTo>
                      <a:pt x="5032" y="19468"/>
                    </a:lnTo>
                    <a:lnTo>
                      <a:pt x="5032" y="14842"/>
                    </a:lnTo>
                    <a:lnTo>
                      <a:pt x="8600" y="13097"/>
                    </a:lnTo>
                    <a:lnTo>
                      <a:pt x="8487" y="12990"/>
                    </a:lnTo>
                    <a:lnTo>
                      <a:pt x="5032" y="14682"/>
                    </a:lnTo>
                    <a:lnTo>
                      <a:pt x="5032" y="10225"/>
                    </a:lnTo>
                    <a:lnTo>
                      <a:pt x="5040" y="10231"/>
                    </a:lnTo>
                    <a:lnTo>
                      <a:pt x="7998" y="8659"/>
                    </a:lnTo>
                    <a:lnTo>
                      <a:pt x="7879" y="8555"/>
                    </a:lnTo>
                    <a:lnTo>
                      <a:pt x="5032" y="10069"/>
                    </a:lnTo>
                    <a:lnTo>
                      <a:pt x="5032" y="6580"/>
                    </a:lnTo>
                    <a:lnTo>
                      <a:pt x="6911" y="5539"/>
                    </a:lnTo>
                    <a:lnTo>
                      <a:pt x="6790" y="5437"/>
                    </a:lnTo>
                    <a:lnTo>
                      <a:pt x="5032" y="6411"/>
                    </a:lnTo>
                    <a:lnTo>
                      <a:pt x="5032" y="3039"/>
                    </a:lnTo>
                    <a:lnTo>
                      <a:pt x="5856" y="2489"/>
                    </a:lnTo>
                    <a:lnTo>
                      <a:pt x="5721" y="2394"/>
                    </a:lnTo>
                    <a:lnTo>
                      <a:pt x="5032" y="2856"/>
                    </a:lnTo>
                    <a:lnTo>
                      <a:pt x="50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a:off x="5254050" y="2497475"/>
                <a:ext cx="315700" cy="592300"/>
              </a:xfrm>
              <a:custGeom>
                <a:rect b="b" l="l" r="r" t="t"/>
                <a:pathLst>
                  <a:path extrusionOk="0" h="23692" w="12628">
                    <a:moveTo>
                      <a:pt x="6314" y="1"/>
                    </a:moveTo>
                    <a:lnTo>
                      <a:pt x="2587" y="10677"/>
                    </a:lnTo>
                    <a:lnTo>
                      <a:pt x="3533" y="10677"/>
                    </a:lnTo>
                    <a:lnTo>
                      <a:pt x="1138" y="17537"/>
                    </a:lnTo>
                    <a:lnTo>
                      <a:pt x="2148" y="17537"/>
                    </a:lnTo>
                    <a:lnTo>
                      <a:pt x="0" y="23692"/>
                    </a:lnTo>
                    <a:lnTo>
                      <a:pt x="12627" y="23692"/>
                    </a:lnTo>
                    <a:lnTo>
                      <a:pt x="10479" y="17537"/>
                    </a:lnTo>
                    <a:lnTo>
                      <a:pt x="11488" y="17537"/>
                    </a:lnTo>
                    <a:lnTo>
                      <a:pt x="9094" y="10677"/>
                    </a:lnTo>
                    <a:lnTo>
                      <a:pt x="10038" y="10677"/>
                    </a:lnTo>
                    <a:lnTo>
                      <a:pt x="63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a:off x="5259450" y="2792725"/>
                <a:ext cx="310300" cy="297100"/>
              </a:xfrm>
              <a:custGeom>
                <a:rect b="b" l="l" r="r" t="t"/>
                <a:pathLst>
                  <a:path extrusionOk="0" h="11884" w="12412">
                    <a:moveTo>
                      <a:pt x="9274" y="0"/>
                    </a:moveTo>
                    <a:cubicBezTo>
                      <a:pt x="9221" y="99"/>
                      <a:pt x="9171" y="200"/>
                      <a:pt x="9122" y="299"/>
                    </a:cubicBezTo>
                    <a:cubicBezTo>
                      <a:pt x="8741" y="1077"/>
                      <a:pt x="8633" y="1876"/>
                      <a:pt x="8468" y="2684"/>
                    </a:cubicBezTo>
                    <a:cubicBezTo>
                      <a:pt x="8187" y="4067"/>
                      <a:pt x="7594" y="5417"/>
                      <a:pt x="6778" y="6696"/>
                    </a:cubicBezTo>
                    <a:cubicBezTo>
                      <a:pt x="5992" y="7931"/>
                      <a:pt x="4918" y="9060"/>
                      <a:pt x="3633" y="10077"/>
                    </a:cubicBezTo>
                    <a:cubicBezTo>
                      <a:pt x="2647" y="10856"/>
                      <a:pt x="1478" y="11649"/>
                      <a:pt x="1" y="11883"/>
                    </a:cubicBezTo>
                    <a:lnTo>
                      <a:pt x="12411" y="11883"/>
                    </a:lnTo>
                    <a:lnTo>
                      <a:pt x="10263" y="5728"/>
                    </a:lnTo>
                    <a:lnTo>
                      <a:pt x="11272" y="5728"/>
                    </a:lnTo>
                    <a:lnTo>
                      <a:pt x="927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a:off x="5288475" y="2497475"/>
                <a:ext cx="262325" cy="593700"/>
              </a:xfrm>
              <a:custGeom>
                <a:rect b="b" l="l" r="r" t="t"/>
                <a:pathLst>
                  <a:path extrusionOk="0" h="23748" w="10493">
                    <a:moveTo>
                      <a:pt x="4841" y="1"/>
                    </a:moveTo>
                    <a:lnTo>
                      <a:pt x="4841" y="4974"/>
                    </a:lnTo>
                    <a:lnTo>
                      <a:pt x="3526" y="4174"/>
                    </a:lnTo>
                    <a:lnTo>
                      <a:pt x="3398" y="4272"/>
                    </a:lnTo>
                    <a:lnTo>
                      <a:pt x="4841" y="5149"/>
                    </a:lnTo>
                    <a:lnTo>
                      <a:pt x="4841" y="6518"/>
                    </a:lnTo>
                    <a:lnTo>
                      <a:pt x="4823" y="6527"/>
                    </a:lnTo>
                    <a:lnTo>
                      <a:pt x="4841" y="6542"/>
                    </a:lnTo>
                    <a:lnTo>
                      <a:pt x="4841" y="8470"/>
                    </a:lnTo>
                    <a:lnTo>
                      <a:pt x="2660" y="7259"/>
                    </a:lnTo>
                    <a:lnTo>
                      <a:pt x="2539" y="7360"/>
                    </a:lnTo>
                    <a:lnTo>
                      <a:pt x="4841" y="8638"/>
                    </a:lnTo>
                    <a:lnTo>
                      <a:pt x="4841" y="12598"/>
                    </a:lnTo>
                    <a:lnTo>
                      <a:pt x="2197" y="11158"/>
                    </a:lnTo>
                    <a:lnTo>
                      <a:pt x="2076" y="11260"/>
                    </a:lnTo>
                    <a:lnTo>
                      <a:pt x="4841" y="12765"/>
                    </a:lnTo>
                    <a:lnTo>
                      <a:pt x="4841" y="14773"/>
                    </a:lnTo>
                    <a:lnTo>
                      <a:pt x="4826" y="14781"/>
                    </a:lnTo>
                    <a:lnTo>
                      <a:pt x="4841" y="14794"/>
                    </a:lnTo>
                    <a:lnTo>
                      <a:pt x="4841" y="16998"/>
                    </a:lnTo>
                    <a:lnTo>
                      <a:pt x="856" y="15140"/>
                    </a:lnTo>
                    <a:lnTo>
                      <a:pt x="746" y="15247"/>
                    </a:lnTo>
                    <a:lnTo>
                      <a:pt x="4841" y="17159"/>
                    </a:lnTo>
                    <a:lnTo>
                      <a:pt x="4841" y="21749"/>
                    </a:lnTo>
                    <a:lnTo>
                      <a:pt x="107" y="19536"/>
                    </a:lnTo>
                    <a:lnTo>
                      <a:pt x="0" y="19644"/>
                    </a:lnTo>
                    <a:lnTo>
                      <a:pt x="4841" y="21909"/>
                    </a:lnTo>
                    <a:lnTo>
                      <a:pt x="4841" y="23692"/>
                    </a:lnTo>
                    <a:lnTo>
                      <a:pt x="5034" y="23692"/>
                    </a:lnTo>
                    <a:lnTo>
                      <a:pt x="5034" y="23665"/>
                    </a:lnTo>
                    <a:lnTo>
                      <a:pt x="5106" y="23747"/>
                    </a:lnTo>
                    <a:lnTo>
                      <a:pt x="10493" y="21426"/>
                    </a:lnTo>
                    <a:lnTo>
                      <a:pt x="10389" y="21316"/>
                    </a:lnTo>
                    <a:lnTo>
                      <a:pt x="5034" y="23624"/>
                    </a:lnTo>
                    <a:lnTo>
                      <a:pt x="5034" y="19625"/>
                    </a:lnTo>
                    <a:lnTo>
                      <a:pt x="9207" y="17741"/>
                    </a:lnTo>
                    <a:lnTo>
                      <a:pt x="9102" y="17633"/>
                    </a:lnTo>
                    <a:lnTo>
                      <a:pt x="5034" y="19469"/>
                    </a:lnTo>
                    <a:lnTo>
                      <a:pt x="5034" y="14843"/>
                    </a:lnTo>
                    <a:lnTo>
                      <a:pt x="8600" y="13097"/>
                    </a:lnTo>
                    <a:lnTo>
                      <a:pt x="8487" y="12990"/>
                    </a:lnTo>
                    <a:lnTo>
                      <a:pt x="5034" y="14682"/>
                    </a:lnTo>
                    <a:lnTo>
                      <a:pt x="5034" y="10224"/>
                    </a:lnTo>
                    <a:lnTo>
                      <a:pt x="5041" y="10232"/>
                    </a:lnTo>
                    <a:lnTo>
                      <a:pt x="7998" y="8659"/>
                    </a:lnTo>
                    <a:lnTo>
                      <a:pt x="7880" y="8554"/>
                    </a:lnTo>
                    <a:lnTo>
                      <a:pt x="5034" y="10068"/>
                    </a:lnTo>
                    <a:lnTo>
                      <a:pt x="5034" y="6580"/>
                    </a:lnTo>
                    <a:lnTo>
                      <a:pt x="6910" y="5538"/>
                    </a:lnTo>
                    <a:lnTo>
                      <a:pt x="6790" y="5436"/>
                    </a:lnTo>
                    <a:lnTo>
                      <a:pt x="5034" y="6411"/>
                    </a:lnTo>
                    <a:lnTo>
                      <a:pt x="5034" y="3038"/>
                    </a:lnTo>
                    <a:lnTo>
                      <a:pt x="5854" y="2489"/>
                    </a:lnTo>
                    <a:lnTo>
                      <a:pt x="5721" y="2396"/>
                    </a:lnTo>
                    <a:lnTo>
                      <a:pt x="5034" y="2854"/>
                    </a:lnTo>
                    <a:lnTo>
                      <a:pt x="50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a:off x="3758525" y="2958650"/>
                <a:ext cx="18775" cy="40025"/>
              </a:xfrm>
              <a:custGeom>
                <a:rect b="b" l="l" r="r" t="t"/>
                <a:pathLst>
                  <a:path extrusionOk="0" h="1601" w="751">
                    <a:moveTo>
                      <a:pt x="0" y="1"/>
                    </a:moveTo>
                    <a:lnTo>
                      <a:pt x="0" y="1600"/>
                    </a:lnTo>
                    <a:lnTo>
                      <a:pt x="750" y="1600"/>
                    </a:lnTo>
                    <a:lnTo>
                      <a:pt x="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4"/>
              <p:cNvSpPr/>
              <p:nvPr/>
            </p:nvSpPr>
            <p:spPr>
              <a:xfrm>
                <a:off x="3652225" y="2958650"/>
                <a:ext cx="18775" cy="40025"/>
              </a:xfrm>
              <a:custGeom>
                <a:rect b="b" l="l" r="r" t="t"/>
                <a:pathLst>
                  <a:path extrusionOk="0" h="1601" w="751">
                    <a:moveTo>
                      <a:pt x="0" y="1"/>
                    </a:moveTo>
                    <a:lnTo>
                      <a:pt x="0" y="1600"/>
                    </a:lnTo>
                    <a:lnTo>
                      <a:pt x="751" y="1600"/>
                    </a:lnTo>
                    <a:lnTo>
                      <a:pt x="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4"/>
              <p:cNvSpPr/>
              <p:nvPr/>
            </p:nvSpPr>
            <p:spPr>
              <a:xfrm>
                <a:off x="2212675" y="2872975"/>
                <a:ext cx="3681125" cy="1651800"/>
              </a:xfrm>
              <a:custGeom>
                <a:rect b="b" l="l" r="r" t="t"/>
                <a:pathLst>
                  <a:path extrusionOk="0" h="66072" w="147245">
                    <a:moveTo>
                      <a:pt x="98406" y="1"/>
                    </a:moveTo>
                    <a:cubicBezTo>
                      <a:pt x="45396" y="1"/>
                      <a:pt x="0" y="26767"/>
                      <a:pt x="0" y="26767"/>
                    </a:cubicBezTo>
                    <a:lnTo>
                      <a:pt x="0" y="65137"/>
                    </a:lnTo>
                    <a:lnTo>
                      <a:pt x="147245" y="66072"/>
                    </a:lnTo>
                    <a:lnTo>
                      <a:pt x="147245" y="8709"/>
                    </a:lnTo>
                    <a:cubicBezTo>
                      <a:pt x="130961" y="2419"/>
                      <a:pt x="114340" y="1"/>
                      <a:pt x="98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4"/>
              <p:cNvSpPr/>
              <p:nvPr/>
            </p:nvSpPr>
            <p:spPr>
              <a:xfrm>
                <a:off x="2212675" y="3253575"/>
                <a:ext cx="3681125" cy="1271200"/>
              </a:xfrm>
              <a:custGeom>
                <a:rect b="b" l="l" r="r" t="t"/>
                <a:pathLst>
                  <a:path extrusionOk="0" h="50848" w="147245">
                    <a:moveTo>
                      <a:pt x="75710" y="1"/>
                    </a:moveTo>
                    <a:cubicBezTo>
                      <a:pt x="72305" y="1"/>
                      <a:pt x="68905" y="109"/>
                      <a:pt x="65528" y="336"/>
                    </a:cubicBezTo>
                    <a:cubicBezTo>
                      <a:pt x="54549" y="1073"/>
                      <a:pt x="43754" y="3274"/>
                      <a:pt x="33032" y="5664"/>
                    </a:cubicBezTo>
                    <a:cubicBezTo>
                      <a:pt x="22072" y="8109"/>
                      <a:pt x="11028" y="10310"/>
                      <a:pt x="397" y="13989"/>
                    </a:cubicBezTo>
                    <a:cubicBezTo>
                      <a:pt x="257" y="14038"/>
                      <a:pt x="126" y="14062"/>
                      <a:pt x="0" y="14071"/>
                    </a:cubicBezTo>
                    <a:lnTo>
                      <a:pt x="0" y="49913"/>
                    </a:lnTo>
                    <a:lnTo>
                      <a:pt x="147245" y="50848"/>
                    </a:lnTo>
                    <a:lnTo>
                      <a:pt x="147245" y="23065"/>
                    </a:lnTo>
                    <a:cubicBezTo>
                      <a:pt x="145380" y="21166"/>
                      <a:pt x="143438" y="19347"/>
                      <a:pt x="141381" y="17656"/>
                    </a:cubicBezTo>
                    <a:cubicBezTo>
                      <a:pt x="136963" y="14019"/>
                      <a:pt x="131917" y="11362"/>
                      <a:pt x="126682" y="9101"/>
                    </a:cubicBezTo>
                    <a:cubicBezTo>
                      <a:pt x="117217" y="5018"/>
                      <a:pt x="107055" y="2582"/>
                      <a:pt x="96843" y="1327"/>
                    </a:cubicBezTo>
                    <a:cubicBezTo>
                      <a:pt x="89872" y="470"/>
                      <a:pt x="82779" y="1"/>
                      <a:pt x="75710" y="1"/>
                    </a:cubicBezTo>
                    <a:close/>
                  </a:path>
                </a:pathLst>
              </a:custGeom>
              <a:solidFill>
                <a:srgbClr val="37608A">
                  <a:alpha val="480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4"/>
              <p:cNvSpPr/>
              <p:nvPr/>
            </p:nvSpPr>
            <p:spPr>
              <a:xfrm>
                <a:off x="3651638" y="2927450"/>
                <a:ext cx="556956" cy="869534"/>
              </a:xfrm>
              <a:custGeom>
                <a:rect b="b" l="l" r="r" t="t"/>
                <a:pathLst>
                  <a:path extrusionOk="0" h="34016" w="21788">
                    <a:moveTo>
                      <a:pt x="12418" y="1"/>
                    </a:moveTo>
                    <a:lnTo>
                      <a:pt x="12418" y="1"/>
                    </a:lnTo>
                    <a:cubicBezTo>
                      <a:pt x="12419" y="1"/>
                      <a:pt x="18530" y="7668"/>
                      <a:pt x="10341" y="14213"/>
                    </a:cubicBezTo>
                    <a:cubicBezTo>
                      <a:pt x="2150" y="20757"/>
                      <a:pt x="0" y="29075"/>
                      <a:pt x="0" y="29075"/>
                    </a:cubicBezTo>
                    <a:lnTo>
                      <a:pt x="17662" y="34016"/>
                    </a:lnTo>
                    <a:cubicBezTo>
                      <a:pt x="14462" y="24167"/>
                      <a:pt x="21788" y="20530"/>
                      <a:pt x="21263" y="11622"/>
                    </a:cubicBezTo>
                    <a:cubicBezTo>
                      <a:pt x="20737" y="2716"/>
                      <a:pt x="12419" y="1"/>
                      <a:pt x="12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4"/>
              <p:cNvSpPr/>
              <p:nvPr/>
            </p:nvSpPr>
            <p:spPr>
              <a:xfrm>
                <a:off x="4180475" y="2883975"/>
                <a:ext cx="227625" cy="622800"/>
              </a:xfrm>
              <a:custGeom>
                <a:rect b="b" l="l" r="r" t="t"/>
                <a:pathLst>
                  <a:path extrusionOk="0" h="24912" w="9105">
                    <a:moveTo>
                      <a:pt x="4553" y="0"/>
                    </a:moveTo>
                    <a:lnTo>
                      <a:pt x="1865" y="11226"/>
                    </a:lnTo>
                    <a:lnTo>
                      <a:pt x="2548" y="11226"/>
                    </a:lnTo>
                    <a:lnTo>
                      <a:pt x="823" y="18438"/>
                    </a:lnTo>
                    <a:lnTo>
                      <a:pt x="1549" y="18438"/>
                    </a:lnTo>
                    <a:lnTo>
                      <a:pt x="1" y="24912"/>
                    </a:lnTo>
                    <a:lnTo>
                      <a:pt x="9104" y="24912"/>
                    </a:lnTo>
                    <a:lnTo>
                      <a:pt x="7556" y="18438"/>
                    </a:lnTo>
                    <a:lnTo>
                      <a:pt x="8283" y="18438"/>
                    </a:lnTo>
                    <a:lnTo>
                      <a:pt x="6559" y="11226"/>
                    </a:lnTo>
                    <a:lnTo>
                      <a:pt x="7238" y="11226"/>
                    </a:lnTo>
                    <a:lnTo>
                      <a:pt x="45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4184400" y="3194425"/>
                <a:ext cx="223700" cy="312400"/>
              </a:xfrm>
              <a:custGeom>
                <a:rect b="b" l="l" r="r" t="t"/>
                <a:pathLst>
                  <a:path extrusionOk="0" h="12496" w="8948">
                    <a:moveTo>
                      <a:pt x="6684" y="1"/>
                    </a:moveTo>
                    <a:cubicBezTo>
                      <a:pt x="6647" y="103"/>
                      <a:pt x="6612" y="208"/>
                      <a:pt x="6576" y="313"/>
                    </a:cubicBezTo>
                    <a:cubicBezTo>
                      <a:pt x="6301" y="1133"/>
                      <a:pt x="6224" y="1972"/>
                      <a:pt x="6104" y="2822"/>
                    </a:cubicBezTo>
                    <a:cubicBezTo>
                      <a:pt x="5901" y="4276"/>
                      <a:pt x="5474" y="5696"/>
                      <a:pt x="4886" y="7041"/>
                    </a:cubicBezTo>
                    <a:cubicBezTo>
                      <a:pt x="4320" y="8339"/>
                      <a:pt x="3547" y="9528"/>
                      <a:pt x="2618" y="10597"/>
                    </a:cubicBezTo>
                    <a:cubicBezTo>
                      <a:pt x="1907" y="11419"/>
                      <a:pt x="1066" y="12249"/>
                      <a:pt x="0" y="12495"/>
                    </a:cubicBezTo>
                    <a:lnTo>
                      <a:pt x="8947" y="12495"/>
                    </a:lnTo>
                    <a:lnTo>
                      <a:pt x="7399" y="6023"/>
                    </a:lnTo>
                    <a:lnTo>
                      <a:pt x="8126" y="6023"/>
                    </a:lnTo>
                    <a:lnTo>
                      <a:pt x="6684"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4205300" y="2883975"/>
                <a:ext cx="189150" cy="624250"/>
              </a:xfrm>
              <a:custGeom>
                <a:rect b="b" l="l" r="r" t="t"/>
                <a:pathLst>
                  <a:path extrusionOk="0" h="24970" w="7566">
                    <a:moveTo>
                      <a:pt x="3490" y="0"/>
                    </a:moveTo>
                    <a:lnTo>
                      <a:pt x="3490" y="5228"/>
                    </a:lnTo>
                    <a:lnTo>
                      <a:pt x="2544" y="4387"/>
                    </a:lnTo>
                    <a:lnTo>
                      <a:pt x="2451" y="4491"/>
                    </a:lnTo>
                    <a:lnTo>
                      <a:pt x="3490" y="5413"/>
                    </a:lnTo>
                    <a:lnTo>
                      <a:pt x="3490" y="6851"/>
                    </a:lnTo>
                    <a:lnTo>
                      <a:pt x="3478" y="6862"/>
                    </a:lnTo>
                    <a:lnTo>
                      <a:pt x="3490" y="6880"/>
                    </a:lnTo>
                    <a:lnTo>
                      <a:pt x="3490" y="8904"/>
                    </a:lnTo>
                    <a:lnTo>
                      <a:pt x="1917" y="7632"/>
                    </a:lnTo>
                    <a:lnTo>
                      <a:pt x="1831" y="7738"/>
                    </a:lnTo>
                    <a:lnTo>
                      <a:pt x="3490" y="9083"/>
                    </a:lnTo>
                    <a:lnTo>
                      <a:pt x="3490" y="13245"/>
                    </a:lnTo>
                    <a:lnTo>
                      <a:pt x="1585" y="11732"/>
                    </a:lnTo>
                    <a:lnTo>
                      <a:pt x="1498" y="11840"/>
                    </a:lnTo>
                    <a:lnTo>
                      <a:pt x="3490" y="13421"/>
                    </a:lnTo>
                    <a:lnTo>
                      <a:pt x="3490" y="15535"/>
                    </a:lnTo>
                    <a:lnTo>
                      <a:pt x="3481" y="15543"/>
                    </a:lnTo>
                    <a:lnTo>
                      <a:pt x="3490" y="15556"/>
                    </a:lnTo>
                    <a:lnTo>
                      <a:pt x="3490" y="17873"/>
                    </a:lnTo>
                    <a:lnTo>
                      <a:pt x="617" y="15919"/>
                    </a:lnTo>
                    <a:lnTo>
                      <a:pt x="540" y="16033"/>
                    </a:lnTo>
                    <a:lnTo>
                      <a:pt x="3490" y="18041"/>
                    </a:lnTo>
                    <a:lnTo>
                      <a:pt x="3490" y="22870"/>
                    </a:lnTo>
                    <a:lnTo>
                      <a:pt x="80" y="20542"/>
                    </a:lnTo>
                    <a:lnTo>
                      <a:pt x="0" y="20657"/>
                    </a:lnTo>
                    <a:lnTo>
                      <a:pt x="3490" y="23037"/>
                    </a:lnTo>
                    <a:lnTo>
                      <a:pt x="3490" y="24912"/>
                    </a:lnTo>
                    <a:lnTo>
                      <a:pt x="3629" y="24912"/>
                    </a:lnTo>
                    <a:lnTo>
                      <a:pt x="3629" y="24885"/>
                    </a:lnTo>
                    <a:lnTo>
                      <a:pt x="3682" y="24969"/>
                    </a:lnTo>
                    <a:lnTo>
                      <a:pt x="7565" y="22531"/>
                    </a:lnTo>
                    <a:lnTo>
                      <a:pt x="7492" y="22413"/>
                    </a:lnTo>
                    <a:lnTo>
                      <a:pt x="3629" y="24840"/>
                    </a:lnTo>
                    <a:lnTo>
                      <a:pt x="3629" y="20636"/>
                    </a:lnTo>
                    <a:lnTo>
                      <a:pt x="6638" y="18655"/>
                    </a:lnTo>
                    <a:lnTo>
                      <a:pt x="6563" y="18539"/>
                    </a:lnTo>
                    <a:lnTo>
                      <a:pt x="3629" y="20471"/>
                    </a:lnTo>
                    <a:lnTo>
                      <a:pt x="3629" y="15607"/>
                    </a:lnTo>
                    <a:lnTo>
                      <a:pt x="6200" y="13772"/>
                    </a:lnTo>
                    <a:lnTo>
                      <a:pt x="6119" y="13659"/>
                    </a:lnTo>
                    <a:lnTo>
                      <a:pt x="3629" y="15436"/>
                    </a:lnTo>
                    <a:lnTo>
                      <a:pt x="3629" y="10751"/>
                    </a:lnTo>
                    <a:lnTo>
                      <a:pt x="3634" y="10759"/>
                    </a:lnTo>
                    <a:lnTo>
                      <a:pt x="5766" y="9104"/>
                    </a:lnTo>
                    <a:lnTo>
                      <a:pt x="5682" y="8994"/>
                    </a:lnTo>
                    <a:lnTo>
                      <a:pt x="3629" y="10586"/>
                    </a:lnTo>
                    <a:lnTo>
                      <a:pt x="3629" y="6918"/>
                    </a:lnTo>
                    <a:lnTo>
                      <a:pt x="4983" y="5822"/>
                    </a:lnTo>
                    <a:lnTo>
                      <a:pt x="4897" y="5715"/>
                    </a:lnTo>
                    <a:lnTo>
                      <a:pt x="3629" y="6740"/>
                    </a:lnTo>
                    <a:lnTo>
                      <a:pt x="3629" y="3192"/>
                    </a:lnTo>
                    <a:lnTo>
                      <a:pt x="4222" y="2615"/>
                    </a:lnTo>
                    <a:lnTo>
                      <a:pt x="4126" y="2516"/>
                    </a:lnTo>
                    <a:lnTo>
                      <a:pt x="3629" y="3001"/>
                    </a:lnTo>
                    <a:lnTo>
                      <a:pt x="36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4"/>
              <p:cNvSpPr/>
              <p:nvPr/>
            </p:nvSpPr>
            <p:spPr>
              <a:xfrm>
                <a:off x="4164475" y="3488125"/>
                <a:ext cx="369500" cy="39675"/>
              </a:xfrm>
              <a:custGeom>
                <a:rect b="b" l="l" r="r" t="t"/>
                <a:pathLst>
                  <a:path extrusionOk="0" h="1587" w="14780">
                    <a:moveTo>
                      <a:pt x="7390" y="1"/>
                    </a:moveTo>
                    <a:cubicBezTo>
                      <a:pt x="3308" y="1"/>
                      <a:pt x="0" y="355"/>
                      <a:pt x="0" y="793"/>
                    </a:cubicBezTo>
                    <a:cubicBezTo>
                      <a:pt x="0" y="1230"/>
                      <a:pt x="3308" y="1587"/>
                      <a:pt x="7390" y="1587"/>
                    </a:cubicBezTo>
                    <a:cubicBezTo>
                      <a:pt x="11472" y="1587"/>
                      <a:pt x="14779" y="1230"/>
                      <a:pt x="14779" y="793"/>
                    </a:cubicBezTo>
                    <a:cubicBezTo>
                      <a:pt x="14779" y="355"/>
                      <a:pt x="11472" y="1"/>
                      <a:pt x="7390"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1280250" y="2619000"/>
                <a:ext cx="322050" cy="881250"/>
              </a:xfrm>
              <a:custGeom>
                <a:rect b="b" l="l" r="r" t="t"/>
                <a:pathLst>
                  <a:path extrusionOk="0" h="35250" w="12882">
                    <a:moveTo>
                      <a:pt x="6441" y="0"/>
                    </a:moveTo>
                    <a:lnTo>
                      <a:pt x="2640" y="15885"/>
                    </a:lnTo>
                    <a:lnTo>
                      <a:pt x="3604" y="15885"/>
                    </a:lnTo>
                    <a:lnTo>
                      <a:pt x="1162" y="26092"/>
                    </a:lnTo>
                    <a:lnTo>
                      <a:pt x="2192" y="26092"/>
                    </a:lnTo>
                    <a:lnTo>
                      <a:pt x="0" y="35249"/>
                    </a:lnTo>
                    <a:lnTo>
                      <a:pt x="12882" y="35249"/>
                    </a:lnTo>
                    <a:lnTo>
                      <a:pt x="10691" y="26092"/>
                    </a:lnTo>
                    <a:lnTo>
                      <a:pt x="11718" y="26092"/>
                    </a:lnTo>
                    <a:lnTo>
                      <a:pt x="9278" y="15885"/>
                    </a:lnTo>
                    <a:lnTo>
                      <a:pt x="10242" y="15885"/>
                    </a:lnTo>
                    <a:lnTo>
                      <a:pt x="6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1285775" y="3058250"/>
                <a:ext cx="316500" cy="442000"/>
              </a:xfrm>
              <a:custGeom>
                <a:rect b="b" l="l" r="r" t="t"/>
                <a:pathLst>
                  <a:path extrusionOk="0" h="17680" w="12660">
                    <a:moveTo>
                      <a:pt x="9460" y="1"/>
                    </a:moveTo>
                    <a:cubicBezTo>
                      <a:pt x="9407" y="148"/>
                      <a:pt x="9355" y="295"/>
                      <a:pt x="9306" y="444"/>
                    </a:cubicBezTo>
                    <a:cubicBezTo>
                      <a:pt x="8919" y="1603"/>
                      <a:pt x="8809" y="2790"/>
                      <a:pt x="8639" y="3992"/>
                    </a:cubicBezTo>
                    <a:cubicBezTo>
                      <a:pt x="8352" y="6050"/>
                      <a:pt x="7749" y="8059"/>
                      <a:pt x="6916" y="9961"/>
                    </a:cubicBezTo>
                    <a:cubicBezTo>
                      <a:pt x="6112" y="11796"/>
                      <a:pt x="5017" y="13477"/>
                      <a:pt x="3706" y="14991"/>
                    </a:cubicBezTo>
                    <a:cubicBezTo>
                      <a:pt x="2699" y="16153"/>
                      <a:pt x="1510" y="17329"/>
                      <a:pt x="0" y="17679"/>
                    </a:cubicBezTo>
                    <a:lnTo>
                      <a:pt x="12659" y="17679"/>
                    </a:lnTo>
                    <a:lnTo>
                      <a:pt x="10470" y="8522"/>
                    </a:lnTo>
                    <a:lnTo>
                      <a:pt x="11500" y="8522"/>
                    </a:lnTo>
                    <a:lnTo>
                      <a:pt x="94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1315350" y="2619000"/>
                <a:ext cx="267600" cy="883325"/>
              </a:xfrm>
              <a:custGeom>
                <a:rect b="b" l="l" r="r" t="t"/>
                <a:pathLst>
                  <a:path extrusionOk="0" h="35333" w="10704">
                    <a:moveTo>
                      <a:pt x="4939" y="0"/>
                    </a:moveTo>
                    <a:lnTo>
                      <a:pt x="4939" y="7399"/>
                    </a:lnTo>
                    <a:lnTo>
                      <a:pt x="3598" y="6211"/>
                    </a:lnTo>
                    <a:lnTo>
                      <a:pt x="3469" y="6355"/>
                    </a:lnTo>
                    <a:lnTo>
                      <a:pt x="4939" y="7660"/>
                    </a:lnTo>
                    <a:lnTo>
                      <a:pt x="4939" y="9697"/>
                    </a:lnTo>
                    <a:lnTo>
                      <a:pt x="4921" y="9712"/>
                    </a:lnTo>
                    <a:lnTo>
                      <a:pt x="4939" y="9735"/>
                    </a:lnTo>
                    <a:lnTo>
                      <a:pt x="4939" y="12600"/>
                    </a:lnTo>
                    <a:lnTo>
                      <a:pt x="2714" y="10799"/>
                    </a:lnTo>
                    <a:lnTo>
                      <a:pt x="2591" y="10953"/>
                    </a:lnTo>
                    <a:lnTo>
                      <a:pt x="4939" y="12852"/>
                    </a:lnTo>
                    <a:lnTo>
                      <a:pt x="4939" y="18743"/>
                    </a:lnTo>
                    <a:lnTo>
                      <a:pt x="2242" y="16601"/>
                    </a:lnTo>
                    <a:lnTo>
                      <a:pt x="2120" y="16753"/>
                    </a:lnTo>
                    <a:lnTo>
                      <a:pt x="4939" y="18993"/>
                    </a:lnTo>
                    <a:lnTo>
                      <a:pt x="4939" y="21983"/>
                    </a:lnTo>
                    <a:lnTo>
                      <a:pt x="4924" y="21992"/>
                    </a:lnTo>
                    <a:lnTo>
                      <a:pt x="4939" y="22013"/>
                    </a:lnTo>
                    <a:lnTo>
                      <a:pt x="4939" y="25292"/>
                    </a:lnTo>
                    <a:lnTo>
                      <a:pt x="872" y="22526"/>
                    </a:lnTo>
                    <a:lnTo>
                      <a:pt x="764" y="22688"/>
                    </a:lnTo>
                    <a:lnTo>
                      <a:pt x="4939" y="25530"/>
                    </a:lnTo>
                    <a:lnTo>
                      <a:pt x="4939" y="32363"/>
                    </a:lnTo>
                    <a:lnTo>
                      <a:pt x="112" y="29066"/>
                    </a:lnTo>
                    <a:lnTo>
                      <a:pt x="0" y="29228"/>
                    </a:lnTo>
                    <a:lnTo>
                      <a:pt x="4939" y="32599"/>
                    </a:lnTo>
                    <a:lnTo>
                      <a:pt x="4939" y="35249"/>
                    </a:lnTo>
                    <a:lnTo>
                      <a:pt x="5135" y="35249"/>
                    </a:lnTo>
                    <a:lnTo>
                      <a:pt x="5135" y="35212"/>
                    </a:lnTo>
                    <a:lnTo>
                      <a:pt x="5210" y="35332"/>
                    </a:lnTo>
                    <a:lnTo>
                      <a:pt x="10703" y="31882"/>
                    </a:lnTo>
                    <a:lnTo>
                      <a:pt x="10600" y="31716"/>
                    </a:lnTo>
                    <a:lnTo>
                      <a:pt x="5135" y="35150"/>
                    </a:lnTo>
                    <a:lnTo>
                      <a:pt x="5135" y="29200"/>
                    </a:lnTo>
                    <a:lnTo>
                      <a:pt x="9394" y="26397"/>
                    </a:lnTo>
                    <a:lnTo>
                      <a:pt x="9287" y="26232"/>
                    </a:lnTo>
                    <a:lnTo>
                      <a:pt x="5135" y="28965"/>
                    </a:lnTo>
                    <a:lnTo>
                      <a:pt x="5135" y="22082"/>
                    </a:lnTo>
                    <a:lnTo>
                      <a:pt x="8773" y="19488"/>
                    </a:lnTo>
                    <a:lnTo>
                      <a:pt x="8659" y="19328"/>
                    </a:lnTo>
                    <a:lnTo>
                      <a:pt x="5135" y="21845"/>
                    </a:lnTo>
                    <a:lnTo>
                      <a:pt x="5135" y="15212"/>
                    </a:lnTo>
                    <a:lnTo>
                      <a:pt x="5142" y="15222"/>
                    </a:lnTo>
                    <a:lnTo>
                      <a:pt x="8161" y="12882"/>
                    </a:lnTo>
                    <a:lnTo>
                      <a:pt x="8041" y="12728"/>
                    </a:lnTo>
                    <a:lnTo>
                      <a:pt x="5135" y="14980"/>
                    </a:lnTo>
                    <a:lnTo>
                      <a:pt x="5135" y="9791"/>
                    </a:lnTo>
                    <a:lnTo>
                      <a:pt x="7051" y="8241"/>
                    </a:lnTo>
                    <a:lnTo>
                      <a:pt x="6928" y="8089"/>
                    </a:lnTo>
                    <a:lnTo>
                      <a:pt x="5135" y="9540"/>
                    </a:lnTo>
                    <a:lnTo>
                      <a:pt x="5135" y="4520"/>
                    </a:lnTo>
                    <a:lnTo>
                      <a:pt x="5974" y="3702"/>
                    </a:lnTo>
                    <a:lnTo>
                      <a:pt x="5838" y="3563"/>
                    </a:lnTo>
                    <a:lnTo>
                      <a:pt x="5135" y="4247"/>
                    </a:lnTo>
                    <a:lnTo>
                      <a:pt x="5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657375" y="2758900"/>
                <a:ext cx="430425" cy="757925"/>
              </a:xfrm>
              <a:custGeom>
                <a:rect b="b" l="l" r="r" t="t"/>
                <a:pathLst>
                  <a:path extrusionOk="0" h="30317" w="17217">
                    <a:moveTo>
                      <a:pt x="8609" y="0"/>
                    </a:moveTo>
                    <a:lnTo>
                      <a:pt x="3531" y="13663"/>
                    </a:lnTo>
                    <a:lnTo>
                      <a:pt x="4818" y="13663"/>
                    </a:lnTo>
                    <a:lnTo>
                      <a:pt x="1554" y="22440"/>
                    </a:lnTo>
                    <a:lnTo>
                      <a:pt x="2929" y="22440"/>
                    </a:lnTo>
                    <a:lnTo>
                      <a:pt x="1" y="30316"/>
                    </a:lnTo>
                    <a:lnTo>
                      <a:pt x="17216" y="30316"/>
                    </a:lnTo>
                    <a:lnTo>
                      <a:pt x="14289" y="22440"/>
                    </a:lnTo>
                    <a:lnTo>
                      <a:pt x="15665" y="22440"/>
                    </a:lnTo>
                    <a:lnTo>
                      <a:pt x="12401" y="13663"/>
                    </a:lnTo>
                    <a:lnTo>
                      <a:pt x="13689" y="13663"/>
                    </a:lnTo>
                    <a:lnTo>
                      <a:pt x="8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664750" y="3136725"/>
                <a:ext cx="423050" cy="380125"/>
              </a:xfrm>
              <a:custGeom>
                <a:rect b="b" l="l" r="r" t="t"/>
                <a:pathLst>
                  <a:path extrusionOk="0" h="15205" w="16922">
                    <a:moveTo>
                      <a:pt x="12644" y="1"/>
                    </a:moveTo>
                    <a:cubicBezTo>
                      <a:pt x="12573" y="126"/>
                      <a:pt x="12504" y="253"/>
                      <a:pt x="12438" y="381"/>
                    </a:cubicBezTo>
                    <a:cubicBezTo>
                      <a:pt x="11919" y="1378"/>
                      <a:pt x="11772" y="2399"/>
                      <a:pt x="11547" y="3433"/>
                    </a:cubicBezTo>
                    <a:cubicBezTo>
                      <a:pt x="11162" y="5204"/>
                      <a:pt x="10357" y="6932"/>
                      <a:pt x="9243" y="8567"/>
                    </a:cubicBezTo>
                    <a:cubicBezTo>
                      <a:pt x="8168" y="10146"/>
                      <a:pt x="6709" y="11591"/>
                      <a:pt x="4953" y="12894"/>
                    </a:cubicBezTo>
                    <a:cubicBezTo>
                      <a:pt x="3607" y="13892"/>
                      <a:pt x="2015" y="14904"/>
                      <a:pt x="0" y="15205"/>
                    </a:cubicBezTo>
                    <a:lnTo>
                      <a:pt x="16921" y="15205"/>
                    </a:lnTo>
                    <a:lnTo>
                      <a:pt x="13994" y="7328"/>
                    </a:lnTo>
                    <a:lnTo>
                      <a:pt x="15370" y="7328"/>
                    </a:lnTo>
                    <a:lnTo>
                      <a:pt x="1264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704325" y="2758900"/>
                <a:ext cx="357650" cy="759725"/>
              </a:xfrm>
              <a:custGeom>
                <a:rect b="b" l="l" r="r" t="t"/>
                <a:pathLst>
                  <a:path extrusionOk="0" h="30389" w="14306">
                    <a:moveTo>
                      <a:pt x="6600" y="0"/>
                    </a:moveTo>
                    <a:lnTo>
                      <a:pt x="6600" y="6364"/>
                    </a:lnTo>
                    <a:lnTo>
                      <a:pt x="4810" y="5342"/>
                    </a:lnTo>
                    <a:lnTo>
                      <a:pt x="4634" y="5466"/>
                    </a:lnTo>
                    <a:lnTo>
                      <a:pt x="6600" y="6590"/>
                    </a:lnTo>
                    <a:lnTo>
                      <a:pt x="6600" y="8341"/>
                    </a:lnTo>
                    <a:lnTo>
                      <a:pt x="6576" y="8353"/>
                    </a:lnTo>
                    <a:lnTo>
                      <a:pt x="6600" y="8373"/>
                    </a:lnTo>
                    <a:lnTo>
                      <a:pt x="6600" y="10837"/>
                    </a:lnTo>
                    <a:lnTo>
                      <a:pt x="3627" y="9288"/>
                    </a:lnTo>
                    <a:lnTo>
                      <a:pt x="3461" y="9419"/>
                    </a:lnTo>
                    <a:lnTo>
                      <a:pt x="6600" y="11055"/>
                    </a:lnTo>
                    <a:lnTo>
                      <a:pt x="6600" y="16121"/>
                    </a:lnTo>
                    <a:lnTo>
                      <a:pt x="2995" y="14276"/>
                    </a:lnTo>
                    <a:lnTo>
                      <a:pt x="2834" y="14410"/>
                    </a:lnTo>
                    <a:lnTo>
                      <a:pt x="6600" y="16335"/>
                    </a:lnTo>
                    <a:lnTo>
                      <a:pt x="6600" y="18907"/>
                    </a:lnTo>
                    <a:lnTo>
                      <a:pt x="6581" y="18914"/>
                    </a:lnTo>
                    <a:lnTo>
                      <a:pt x="6600" y="18931"/>
                    </a:lnTo>
                    <a:lnTo>
                      <a:pt x="6600" y="21753"/>
                    </a:lnTo>
                    <a:lnTo>
                      <a:pt x="1166" y="19373"/>
                    </a:lnTo>
                    <a:lnTo>
                      <a:pt x="1018" y="19513"/>
                    </a:lnTo>
                    <a:lnTo>
                      <a:pt x="6600" y="21956"/>
                    </a:lnTo>
                    <a:lnTo>
                      <a:pt x="6600" y="27833"/>
                    </a:lnTo>
                    <a:lnTo>
                      <a:pt x="149" y="24999"/>
                    </a:lnTo>
                    <a:lnTo>
                      <a:pt x="0" y="25137"/>
                    </a:lnTo>
                    <a:lnTo>
                      <a:pt x="6600" y="28037"/>
                    </a:lnTo>
                    <a:lnTo>
                      <a:pt x="6600" y="30316"/>
                    </a:lnTo>
                    <a:lnTo>
                      <a:pt x="6862" y="30316"/>
                    </a:lnTo>
                    <a:lnTo>
                      <a:pt x="6862" y="30283"/>
                    </a:lnTo>
                    <a:lnTo>
                      <a:pt x="6964" y="30389"/>
                    </a:lnTo>
                    <a:lnTo>
                      <a:pt x="14305" y="27419"/>
                    </a:lnTo>
                    <a:lnTo>
                      <a:pt x="14166" y="27278"/>
                    </a:lnTo>
                    <a:lnTo>
                      <a:pt x="6862" y="30231"/>
                    </a:lnTo>
                    <a:lnTo>
                      <a:pt x="6862" y="25113"/>
                    </a:lnTo>
                    <a:lnTo>
                      <a:pt x="12555" y="22703"/>
                    </a:lnTo>
                    <a:lnTo>
                      <a:pt x="12411" y="22563"/>
                    </a:lnTo>
                    <a:lnTo>
                      <a:pt x="6862" y="24912"/>
                    </a:lnTo>
                    <a:lnTo>
                      <a:pt x="6862" y="18994"/>
                    </a:lnTo>
                    <a:lnTo>
                      <a:pt x="11726" y="16760"/>
                    </a:lnTo>
                    <a:lnTo>
                      <a:pt x="11572" y="16625"/>
                    </a:lnTo>
                    <a:lnTo>
                      <a:pt x="6862" y="18787"/>
                    </a:lnTo>
                    <a:lnTo>
                      <a:pt x="6862" y="13084"/>
                    </a:lnTo>
                    <a:lnTo>
                      <a:pt x="6873" y="13093"/>
                    </a:lnTo>
                    <a:lnTo>
                      <a:pt x="10906" y="11080"/>
                    </a:lnTo>
                    <a:lnTo>
                      <a:pt x="10745" y="10946"/>
                    </a:lnTo>
                    <a:lnTo>
                      <a:pt x="6862" y="12884"/>
                    </a:lnTo>
                    <a:lnTo>
                      <a:pt x="6862" y="8421"/>
                    </a:lnTo>
                    <a:lnTo>
                      <a:pt x="9425" y="7087"/>
                    </a:lnTo>
                    <a:lnTo>
                      <a:pt x="9260" y="6955"/>
                    </a:lnTo>
                    <a:lnTo>
                      <a:pt x="6862" y="8203"/>
                    </a:lnTo>
                    <a:lnTo>
                      <a:pt x="6862" y="3888"/>
                    </a:lnTo>
                    <a:lnTo>
                      <a:pt x="7984" y="3186"/>
                    </a:lnTo>
                    <a:lnTo>
                      <a:pt x="7802" y="3064"/>
                    </a:lnTo>
                    <a:lnTo>
                      <a:pt x="6862" y="3653"/>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1490950" y="2834775"/>
                <a:ext cx="430425" cy="599200"/>
              </a:xfrm>
              <a:custGeom>
                <a:rect b="b" l="l" r="r" t="t"/>
                <a:pathLst>
                  <a:path extrusionOk="0" h="23968" w="17217">
                    <a:moveTo>
                      <a:pt x="8607" y="0"/>
                    </a:moveTo>
                    <a:lnTo>
                      <a:pt x="3527" y="10802"/>
                    </a:lnTo>
                    <a:lnTo>
                      <a:pt x="4816" y="10802"/>
                    </a:lnTo>
                    <a:lnTo>
                      <a:pt x="1552" y="17742"/>
                    </a:lnTo>
                    <a:lnTo>
                      <a:pt x="2928" y="17742"/>
                    </a:lnTo>
                    <a:lnTo>
                      <a:pt x="0" y="23968"/>
                    </a:lnTo>
                    <a:lnTo>
                      <a:pt x="17216" y="23968"/>
                    </a:lnTo>
                    <a:lnTo>
                      <a:pt x="14287" y="17742"/>
                    </a:lnTo>
                    <a:lnTo>
                      <a:pt x="15663" y="17742"/>
                    </a:lnTo>
                    <a:lnTo>
                      <a:pt x="12399" y="10802"/>
                    </a:lnTo>
                    <a:lnTo>
                      <a:pt x="13689" y="10802"/>
                    </a:lnTo>
                    <a:lnTo>
                      <a:pt x="86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1498325" y="3133475"/>
                <a:ext cx="423050" cy="300575"/>
              </a:xfrm>
              <a:custGeom>
                <a:rect b="b" l="l" r="r" t="t"/>
                <a:pathLst>
                  <a:path extrusionOk="0" h="12023" w="16922">
                    <a:moveTo>
                      <a:pt x="12644" y="0"/>
                    </a:moveTo>
                    <a:cubicBezTo>
                      <a:pt x="12572" y="101"/>
                      <a:pt x="12502" y="202"/>
                      <a:pt x="12436" y="304"/>
                    </a:cubicBezTo>
                    <a:cubicBezTo>
                      <a:pt x="11918" y="1090"/>
                      <a:pt x="11772" y="1897"/>
                      <a:pt x="11546" y="2717"/>
                    </a:cubicBezTo>
                    <a:cubicBezTo>
                      <a:pt x="11161" y="4116"/>
                      <a:pt x="10356" y="5480"/>
                      <a:pt x="9242" y="6776"/>
                    </a:cubicBezTo>
                    <a:cubicBezTo>
                      <a:pt x="8167" y="8024"/>
                      <a:pt x="6707" y="9166"/>
                      <a:pt x="4952" y="10196"/>
                    </a:cubicBezTo>
                    <a:cubicBezTo>
                      <a:pt x="3607" y="10985"/>
                      <a:pt x="2015" y="11785"/>
                      <a:pt x="0" y="12023"/>
                    </a:cubicBezTo>
                    <a:lnTo>
                      <a:pt x="16921" y="12023"/>
                    </a:lnTo>
                    <a:lnTo>
                      <a:pt x="13992" y="5796"/>
                    </a:lnTo>
                    <a:lnTo>
                      <a:pt x="15368" y="5796"/>
                    </a:lnTo>
                    <a:lnTo>
                      <a:pt x="126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1537850" y="2834775"/>
                <a:ext cx="357650" cy="600625"/>
              </a:xfrm>
              <a:custGeom>
                <a:rect b="b" l="l" r="r" t="t"/>
                <a:pathLst>
                  <a:path extrusionOk="0" h="24025" w="14306">
                    <a:moveTo>
                      <a:pt x="6601" y="0"/>
                    </a:moveTo>
                    <a:lnTo>
                      <a:pt x="6601" y="5031"/>
                    </a:lnTo>
                    <a:lnTo>
                      <a:pt x="4810" y="4224"/>
                    </a:lnTo>
                    <a:lnTo>
                      <a:pt x="4636" y="4323"/>
                    </a:lnTo>
                    <a:lnTo>
                      <a:pt x="6601" y="5210"/>
                    </a:lnTo>
                    <a:lnTo>
                      <a:pt x="6601" y="6594"/>
                    </a:lnTo>
                    <a:lnTo>
                      <a:pt x="6577" y="6603"/>
                    </a:lnTo>
                    <a:lnTo>
                      <a:pt x="6601" y="6621"/>
                    </a:lnTo>
                    <a:lnTo>
                      <a:pt x="6601" y="8567"/>
                    </a:lnTo>
                    <a:lnTo>
                      <a:pt x="3627" y="7345"/>
                    </a:lnTo>
                    <a:lnTo>
                      <a:pt x="3463" y="7448"/>
                    </a:lnTo>
                    <a:lnTo>
                      <a:pt x="6601" y="8738"/>
                    </a:lnTo>
                    <a:lnTo>
                      <a:pt x="6601" y="12745"/>
                    </a:lnTo>
                    <a:lnTo>
                      <a:pt x="2997" y="11290"/>
                    </a:lnTo>
                    <a:lnTo>
                      <a:pt x="2833" y="11392"/>
                    </a:lnTo>
                    <a:lnTo>
                      <a:pt x="6601" y="12915"/>
                    </a:lnTo>
                    <a:lnTo>
                      <a:pt x="6601" y="14947"/>
                    </a:lnTo>
                    <a:lnTo>
                      <a:pt x="6583" y="14955"/>
                    </a:lnTo>
                    <a:lnTo>
                      <a:pt x="6601" y="14968"/>
                    </a:lnTo>
                    <a:lnTo>
                      <a:pt x="6601" y="17198"/>
                    </a:lnTo>
                    <a:lnTo>
                      <a:pt x="1166" y="15316"/>
                    </a:lnTo>
                    <a:lnTo>
                      <a:pt x="1020" y="15427"/>
                    </a:lnTo>
                    <a:lnTo>
                      <a:pt x="6601" y="17359"/>
                    </a:lnTo>
                    <a:lnTo>
                      <a:pt x="6601" y="22004"/>
                    </a:lnTo>
                    <a:lnTo>
                      <a:pt x="148" y="19764"/>
                    </a:lnTo>
                    <a:lnTo>
                      <a:pt x="1" y="19874"/>
                    </a:lnTo>
                    <a:lnTo>
                      <a:pt x="6601" y="22167"/>
                    </a:lnTo>
                    <a:lnTo>
                      <a:pt x="6601" y="23968"/>
                    </a:lnTo>
                    <a:lnTo>
                      <a:pt x="6862" y="23968"/>
                    </a:lnTo>
                    <a:lnTo>
                      <a:pt x="6862" y="23942"/>
                    </a:lnTo>
                    <a:lnTo>
                      <a:pt x="6965" y="24025"/>
                    </a:lnTo>
                    <a:lnTo>
                      <a:pt x="14306" y="21678"/>
                    </a:lnTo>
                    <a:lnTo>
                      <a:pt x="14167" y="21565"/>
                    </a:lnTo>
                    <a:lnTo>
                      <a:pt x="6862" y="23900"/>
                    </a:lnTo>
                    <a:lnTo>
                      <a:pt x="6862" y="19854"/>
                    </a:lnTo>
                    <a:lnTo>
                      <a:pt x="12554" y="17950"/>
                    </a:lnTo>
                    <a:lnTo>
                      <a:pt x="12411" y="17838"/>
                    </a:lnTo>
                    <a:lnTo>
                      <a:pt x="6862" y="19695"/>
                    </a:lnTo>
                    <a:lnTo>
                      <a:pt x="6862" y="15018"/>
                    </a:lnTo>
                    <a:lnTo>
                      <a:pt x="11726" y="13252"/>
                    </a:lnTo>
                    <a:lnTo>
                      <a:pt x="11574" y="13142"/>
                    </a:lnTo>
                    <a:lnTo>
                      <a:pt x="6862" y="14854"/>
                    </a:lnTo>
                    <a:lnTo>
                      <a:pt x="6862" y="10345"/>
                    </a:lnTo>
                    <a:lnTo>
                      <a:pt x="6871" y="10351"/>
                    </a:lnTo>
                    <a:lnTo>
                      <a:pt x="10906" y="8759"/>
                    </a:lnTo>
                    <a:lnTo>
                      <a:pt x="10747" y="8654"/>
                    </a:lnTo>
                    <a:lnTo>
                      <a:pt x="6862" y="10186"/>
                    </a:lnTo>
                    <a:lnTo>
                      <a:pt x="6862" y="6656"/>
                    </a:lnTo>
                    <a:lnTo>
                      <a:pt x="9424" y="5602"/>
                    </a:lnTo>
                    <a:lnTo>
                      <a:pt x="9260" y="5498"/>
                    </a:lnTo>
                    <a:lnTo>
                      <a:pt x="6862" y="6486"/>
                    </a:lnTo>
                    <a:lnTo>
                      <a:pt x="6862" y="3075"/>
                    </a:lnTo>
                    <a:lnTo>
                      <a:pt x="7984" y="2519"/>
                    </a:lnTo>
                    <a:lnTo>
                      <a:pt x="7802" y="2422"/>
                    </a:lnTo>
                    <a:lnTo>
                      <a:pt x="6862" y="2888"/>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1024250" y="2912050"/>
                <a:ext cx="430450" cy="599250"/>
              </a:xfrm>
              <a:custGeom>
                <a:rect b="b" l="l" r="r" t="t"/>
                <a:pathLst>
                  <a:path extrusionOk="0" h="23970" w="17218">
                    <a:moveTo>
                      <a:pt x="8608" y="0"/>
                    </a:moveTo>
                    <a:lnTo>
                      <a:pt x="3529" y="10802"/>
                    </a:lnTo>
                    <a:lnTo>
                      <a:pt x="4817" y="10802"/>
                    </a:lnTo>
                    <a:lnTo>
                      <a:pt x="1554" y="17741"/>
                    </a:lnTo>
                    <a:lnTo>
                      <a:pt x="2929" y="17741"/>
                    </a:lnTo>
                    <a:lnTo>
                      <a:pt x="0" y="23969"/>
                    </a:lnTo>
                    <a:lnTo>
                      <a:pt x="17218" y="23969"/>
                    </a:lnTo>
                    <a:lnTo>
                      <a:pt x="14289" y="17741"/>
                    </a:lnTo>
                    <a:lnTo>
                      <a:pt x="15665" y="17741"/>
                    </a:lnTo>
                    <a:lnTo>
                      <a:pt x="12401" y="10802"/>
                    </a:lnTo>
                    <a:lnTo>
                      <a:pt x="13688" y="10802"/>
                    </a:lnTo>
                    <a:lnTo>
                      <a:pt x="8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1031650" y="3210775"/>
                <a:ext cx="423050" cy="300550"/>
              </a:xfrm>
              <a:custGeom>
                <a:rect b="b" l="l" r="r" t="t"/>
                <a:pathLst>
                  <a:path extrusionOk="0" h="12022" w="16922">
                    <a:moveTo>
                      <a:pt x="12644" y="1"/>
                    </a:moveTo>
                    <a:cubicBezTo>
                      <a:pt x="12572" y="100"/>
                      <a:pt x="12503" y="201"/>
                      <a:pt x="12437" y="303"/>
                    </a:cubicBezTo>
                    <a:cubicBezTo>
                      <a:pt x="11918" y="1091"/>
                      <a:pt x="11772" y="1896"/>
                      <a:pt x="11547" y="2716"/>
                    </a:cubicBezTo>
                    <a:cubicBezTo>
                      <a:pt x="11161" y="4115"/>
                      <a:pt x="10356" y="5481"/>
                      <a:pt x="9242" y="6775"/>
                    </a:cubicBezTo>
                    <a:cubicBezTo>
                      <a:pt x="8167" y="8023"/>
                      <a:pt x="6707" y="9165"/>
                      <a:pt x="4951" y="10195"/>
                    </a:cubicBezTo>
                    <a:cubicBezTo>
                      <a:pt x="3606" y="10984"/>
                      <a:pt x="2015" y="11784"/>
                      <a:pt x="1" y="12022"/>
                    </a:cubicBezTo>
                    <a:lnTo>
                      <a:pt x="16922" y="12022"/>
                    </a:lnTo>
                    <a:lnTo>
                      <a:pt x="13993" y="5792"/>
                    </a:lnTo>
                    <a:lnTo>
                      <a:pt x="15369" y="5792"/>
                    </a:lnTo>
                    <a:lnTo>
                      <a:pt x="1264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1071200" y="2912050"/>
                <a:ext cx="357650" cy="600625"/>
              </a:xfrm>
              <a:custGeom>
                <a:rect b="b" l="l" r="r" t="t"/>
                <a:pathLst>
                  <a:path extrusionOk="0" h="24025" w="14306">
                    <a:moveTo>
                      <a:pt x="6600" y="0"/>
                    </a:moveTo>
                    <a:lnTo>
                      <a:pt x="6600" y="5031"/>
                    </a:lnTo>
                    <a:lnTo>
                      <a:pt x="4808" y="4224"/>
                    </a:lnTo>
                    <a:lnTo>
                      <a:pt x="4635" y="4323"/>
                    </a:lnTo>
                    <a:lnTo>
                      <a:pt x="6600" y="5208"/>
                    </a:lnTo>
                    <a:lnTo>
                      <a:pt x="6600" y="6593"/>
                    </a:lnTo>
                    <a:lnTo>
                      <a:pt x="6575" y="6603"/>
                    </a:lnTo>
                    <a:lnTo>
                      <a:pt x="6600" y="6620"/>
                    </a:lnTo>
                    <a:lnTo>
                      <a:pt x="6600" y="8568"/>
                    </a:lnTo>
                    <a:lnTo>
                      <a:pt x="3625" y="7343"/>
                    </a:lnTo>
                    <a:lnTo>
                      <a:pt x="3463" y="7447"/>
                    </a:lnTo>
                    <a:lnTo>
                      <a:pt x="6600" y="8740"/>
                    </a:lnTo>
                    <a:lnTo>
                      <a:pt x="6600" y="12743"/>
                    </a:lnTo>
                    <a:lnTo>
                      <a:pt x="2997" y="11288"/>
                    </a:lnTo>
                    <a:lnTo>
                      <a:pt x="2833" y="11393"/>
                    </a:lnTo>
                    <a:lnTo>
                      <a:pt x="6600" y="12915"/>
                    </a:lnTo>
                    <a:lnTo>
                      <a:pt x="6600" y="14947"/>
                    </a:lnTo>
                    <a:lnTo>
                      <a:pt x="6582" y="14953"/>
                    </a:lnTo>
                    <a:lnTo>
                      <a:pt x="6600" y="14968"/>
                    </a:lnTo>
                    <a:lnTo>
                      <a:pt x="6600" y="17198"/>
                    </a:lnTo>
                    <a:lnTo>
                      <a:pt x="1165" y="15317"/>
                    </a:lnTo>
                    <a:lnTo>
                      <a:pt x="1020" y="15427"/>
                    </a:lnTo>
                    <a:lnTo>
                      <a:pt x="6600" y="17359"/>
                    </a:lnTo>
                    <a:lnTo>
                      <a:pt x="6600" y="22004"/>
                    </a:lnTo>
                    <a:lnTo>
                      <a:pt x="148" y="19764"/>
                    </a:lnTo>
                    <a:lnTo>
                      <a:pt x="0" y="19874"/>
                    </a:lnTo>
                    <a:lnTo>
                      <a:pt x="6600" y="22167"/>
                    </a:lnTo>
                    <a:lnTo>
                      <a:pt x="6600" y="23969"/>
                    </a:lnTo>
                    <a:lnTo>
                      <a:pt x="6862" y="23969"/>
                    </a:lnTo>
                    <a:lnTo>
                      <a:pt x="6862" y="23942"/>
                    </a:lnTo>
                    <a:lnTo>
                      <a:pt x="6963" y="24025"/>
                    </a:lnTo>
                    <a:lnTo>
                      <a:pt x="14305" y="21678"/>
                    </a:lnTo>
                    <a:lnTo>
                      <a:pt x="14167" y="21565"/>
                    </a:lnTo>
                    <a:lnTo>
                      <a:pt x="6862" y="23902"/>
                    </a:lnTo>
                    <a:lnTo>
                      <a:pt x="6862" y="19855"/>
                    </a:lnTo>
                    <a:lnTo>
                      <a:pt x="12554" y="17950"/>
                    </a:lnTo>
                    <a:lnTo>
                      <a:pt x="12409" y="17838"/>
                    </a:lnTo>
                    <a:lnTo>
                      <a:pt x="6862" y="19695"/>
                    </a:lnTo>
                    <a:lnTo>
                      <a:pt x="6862" y="15017"/>
                    </a:lnTo>
                    <a:lnTo>
                      <a:pt x="11725" y="13252"/>
                    </a:lnTo>
                    <a:lnTo>
                      <a:pt x="11574" y="13142"/>
                    </a:lnTo>
                    <a:lnTo>
                      <a:pt x="6862" y="14853"/>
                    </a:lnTo>
                    <a:lnTo>
                      <a:pt x="6862" y="10344"/>
                    </a:lnTo>
                    <a:lnTo>
                      <a:pt x="6871" y="10351"/>
                    </a:lnTo>
                    <a:lnTo>
                      <a:pt x="10906" y="8759"/>
                    </a:lnTo>
                    <a:lnTo>
                      <a:pt x="10744" y="8654"/>
                    </a:lnTo>
                    <a:lnTo>
                      <a:pt x="6862" y="10186"/>
                    </a:lnTo>
                    <a:lnTo>
                      <a:pt x="6862" y="6658"/>
                    </a:lnTo>
                    <a:lnTo>
                      <a:pt x="9424" y="5602"/>
                    </a:lnTo>
                    <a:lnTo>
                      <a:pt x="9258" y="5500"/>
                    </a:lnTo>
                    <a:lnTo>
                      <a:pt x="6862" y="6486"/>
                    </a:lnTo>
                    <a:lnTo>
                      <a:pt x="6862" y="3073"/>
                    </a:lnTo>
                    <a:lnTo>
                      <a:pt x="7983" y="2519"/>
                    </a:lnTo>
                    <a:lnTo>
                      <a:pt x="7801" y="2422"/>
                    </a:lnTo>
                    <a:lnTo>
                      <a:pt x="6862" y="2887"/>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2477600" y="2866575"/>
                <a:ext cx="430425" cy="599250"/>
              </a:xfrm>
              <a:custGeom>
                <a:rect b="b" l="l" r="r" t="t"/>
                <a:pathLst>
                  <a:path extrusionOk="0" h="23970" w="17217">
                    <a:moveTo>
                      <a:pt x="8609" y="0"/>
                    </a:moveTo>
                    <a:lnTo>
                      <a:pt x="3528" y="10802"/>
                    </a:lnTo>
                    <a:lnTo>
                      <a:pt x="4818" y="10802"/>
                    </a:lnTo>
                    <a:lnTo>
                      <a:pt x="1552" y="17742"/>
                    </a:lnTo>
                    <a:lnTo>
                      <a:pt x="2928" y="17742"/>
                    </a:lnTo>
                    <a:lnTo>
                      <a:pt x="1" y="23969"/>
                    </a:lnTo>
                    <a:lnTo>
                      <a:pt x="17216" y="23969"/>
                    </a:lnTo>
                    <a:lnTo>
                      <a:pt x="14289" y="17742"/>
                    </a:lnTo>
                    <a:lnTo>
                      <a:pt x="15665" y="17742"/>
                    </a:lnTo>
                    <a:lnTo>
                      <a:pt x="12399" y="10802"/>
                    </a:lnTo>
                    <a:lnTo>
                      <a:pt x="13689" y="10802"/>
                    </a:lnTo>
                    <a:lnTo>
                      <a:pt x="8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4"/>
              <p:cNvSpPr/>
              <p:nvPr/>
            </p:nvSpPr>
            <p:spPr>
              <a:xfrm>
                <a:off x="2484975" y="3165300"/>
                <a:ext cx="423050" cy="300550"/>
              </a:xfrm>
              <a:custGeom>
                <a:rect b="b" l="l" r="r" t="t"/>
                <a:pathLst>
                  <a:path extrusionOk="0" h="12022" w="16922">
                    <a:moveTo>
                      <a:pt x="12644" y="0"/>
                    </a:moveTo>
                    <a:cubicBezTo>
                      <a:pt x="12573" y="100"/>
                      <a:pt x="12503" y="200"/>
                      <a:pt x="12438" y="303"/>
                    </a:cubicBezTo>
                    <a:cubicBezTo>
                      <a:pt x="11919" y="1090"/>
                      <a:pt x="11772" y="1896"/>
                      <a:pt x="11547" y="2716"/>
                    </a:cubicBezTo>
                    <a:cubicBezTo>
                      <a:pt x="11162" y="4115"/>
                      <a:pt x="10356" y="5480"/>
                      <a:pt x="9243" y="6775"/>
                    </a:cubicBezTo>
                    <a:cubicBezTo>
                      <a:pt x="8168" y="8023"/>
                      <a:pt x="6707" y="9165"/>
                      <a:pt x="4953" y="10195"/>
                    </a:cubicBezTo>
                    <a:cubicBezTo>
                      <a:pt x="3607" y="10984"/>
                      <a:pt x="2015" y="11784"/>
                      <a:pt x="0" y="12022"/>
                    </a:cubicBezTo>
                    <a:lnTo>
                      <a:pt x="16921" y="12022"/>
                    </a:lnTo>
                    <a:lnTo>
                      <a:pt x="13994" y="5793"/>
                    </a:lnTo>
                    <a:lnTo>
                      <a:pt x="15370" y="5793"/>
                    </a:lnTo>
                    <a:lnTo>
                      <a:pt x="126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a:off x="2524550" y="2866575"/>
                <a:ext cx="357650" cy="600625"/>
              </a:xfrm>
              <a:custGeom>
                <a:rect b="b" l="l" r="r" t="t"/>
                <a:pathLst>
                  <a:path extrusionOk="0" h="24025" w="14306">
                    <a:moveTo>
                      <a:pt x="6600" y="0"/>
                    </a:moveTo>
                    <a:lnTo>
                      <a:pt x="6600" y="5031"/>
                    </a:lnTo>
                    <a:lnTo>
                      <a:pt x="4808" y="4223"/>
                    </a:lnTo>
                    <a:lnTo>
                      <a:pt x="4634" y="4323"/>
                    </a:lnTo>
                    <a:lnTo>
                      <a:pt x="6600" y="5210"/>
                    </a:lnTo>
                    <a:lnTo>
                      <a:pt x="6600" y="6594"/>
                    </a:lnTo>
                    <a:lnTo>
                      <a:pt x="6575" y="6605"/>
                    </a:lnTo>
                    <a:lnTo>
                      <a:pt x="6600" y="6621"/>
                    </a:lnTo>
                    <a:lnTo>
                      <a:pt x="6600" y="8568"/>
                    </a:lnTo>
                    <a:lnTo>
                      <a:pt x="3625" y="7344"/>
                    </a:lnTo>
                    <a:lnTo>
                      <a:pt x="3461" y="7448"/>
                    </a:lnTo>
                    <a:lnTo>
                      <a:pt x="6600" y="8740"/>
                    </a:lnTo>
                    <a:lnTo>
                      <a:pt x="6600" y="12745"/>
                    </a:lnTo>
                    <a:lnTo>
                      <a:pt x="2995" y="11289"/>
                    </a:lnTo>
                    <a:lnTo>
                      <a:pt x="2831" y="11392"/>
                    </a:lnTo>
                    <a:lnTo>
                      <a:pt x="6600" y="12915"/>
                    </a:lnTo>
                    <a:lnTo>
                      <a:pt x="6600" y="14949"/>
                    </a:lnTo>
                    <a:lnTo>
                      <a:pt x="6581" y="14956"/>
                    </a:lnTo>
                    <a:lnTo>
                      <a:pt x="6600" y="14968"/>
                    </a:lnTo>
                    <a:lnTo>
                      <a:pt x="6600" y="17198"/>
                    </a:lnTo>
                    <a:lnTo>
                      <a:pt x="1166" y="15317"/>
                    </a:lnTo>
                    <a:lnTo>
                      <a:pt x="1018" y="15427"/>
                    </a:lnTo>
                    <a:lnTo>
                      <a:pt x="6600" y="17359"/>
                    </a:lnTo>
                    <a:lnTo>
                      <a:pt x="6600" y="22004"/>
                    </a:lnTo>
                    <a:lnTo>
                      <a:pt x="148" y="19764"/>
                    </a:lnTo>
                    <a:lnTo>
                      <a:pt x="0" y="19875"/>
                    </a:lnTo>
                    <a:lnTo>
                      <a:pt x="6600" y="22167"/>
                    </a:lnTo>
                    <a:lnTo>
                      <a:pt x="6600" y="23969"/>
                    </a:lnTo>
                    <a:lnTo>
                      <a:pt x="6860" y="23969"/>
                    </a:lnTo>
                    <a:lnTo>
                      <a:pt x="6860" y="23942"/>
                    </a:lnTo>
                    <a:lnTo>
                      <a:pt x="6963" y="24025"/>
                    </a:lnTo>
                    <a:lnTo>
                      <a:pt x="14305" y="21678"/>
                    </a:lnTo>
                    <a:lnTo>
                      <a:pt x="14166" y="21565"/>
                    </a:lnTo>
                    <a:lnTo>
                      <a:pt x="6860" y="23902"/>
                    </a:lnTo>
                    <a:lnTo>
                      <a:pt x="6860" y="19854"/>
                    </a:lnTo>
                    <a:lnTo>
                      <a:pt x="12554" y="17950"/>
                    </a:lnTo>
                    <a:lnTo>
                      <a:pt x="12411" y="17838"/>
                    </a:lnTo>
                    <a:lnTo>
                      <a:pt x="6860" y="19695"/>
                    </a:lnTo>
                    <a:lnTo>
                      <a:pt x="6860" y="15018"/>
                    </a:lnTo>
                    <a:lnTo>
                      <a:pt x="11724" y="13251"/>
                    </a:lnTo>
                    <a:lnTo>
                      <a:pt x="11572" y="13142"/>
                    </a:lnTo>
                    <a:lnTo>
                      <a:pt x="6860" y="14854"/>
                    </a:lnTo>
                    <a:lnTo>
                      <a:pt x="6860" y="10345"/>
                    </a:lnTo>
                    <a:lnTo>
                      <a:pt x="6871" y="10351"/>
                    </a:lnTo>
                    <a:lnTo>
                      <a:pt x="10905" y="8759"/>
                    </a:lnTo>
                    <a:lnTo>
                      <a:pt x="10745" y="8654"/>
                    </a:lnTo>
                    <a:lnTo>
                      <a:pt x="6860" y="10186"/>
                    </a:lnTo>
                    <a:lnTo>
                      <a:pt x="6860" y="6659"/>
                    </a:lnTo>
                    <a:lnTo>
                      <a:pt x="9422" y="5602"/>
                    </a:lnTo>
                    <a:lnTo>
                      <a:pt x="9258" y="5500"/>
                    </a:lnTo>
                    <a:lnTo>
                      <a:pt x="6860" y="6486"/>
                    </a:lnTo>
                    <a:lnTo>
                      <a:pt x="6860" y="3075"/>
                    </a:lnTo>
                    <a:lnTo>
                      <a:pt x="7984" y="2519"/>
                    </a:lnTo>
                    <a:lnTo>
                      <a:pt x="7800" y="2422"/>
                    </a:lnTo>
                    <a:lnTo>
                      <a:pt x="6860" y="2888"/>
                    </a:lnTo>
                    <a:lnTo>
                      <a:pt x="6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1810600" y="2682975"/>
                <a:ext cx="393775" cy="1077550"/>
              </a:xfrm>
              <a:custGeom>
                <a:rect b="b" l="l" r="r" t="t"/>
                <a:pathLst>
                  <a:path extrusionOk="0" h="43102" w="15751">
                    <a:moveTo>
                      <a:pt x="7876" y="0"/>
                    </a:moveTo>
                    <a:lnTo>
                      <a:pt x="3229" y="19424"/>
                    </a:lnTo>
                    <a:lnTo>
                      <a:pt x="4407" y="19424"/>
                    </a:lnTo>
                    <a:lnTo>
                      <a:pt x="1422" y="31904"/>
                    </a:lnTo>
                    <a:lnTo>
                      <a:pt x="2680" y="31904"/>
                    </a:lnTo>
                    <a:lnTo>
                      <a:pt x="1" y="43101"/>
                    </a:lnTo>
                    <a:lnTo>
                      <a:pt x="15751" y="43101"/>
                    </a:lnTo>
                    <a:lnTo>
                      <a:pt x="13070" y="31904"/>
                    </a:lnTo>
                    <a:lnTo>
                      <a:pt x="14330" y="31904"/>
                    </a:lnTo>
                    <a:lnTo>
                      <a:pt x="11344" y="19424"/>
                    </a:lnTo>
                    <a:lnTo>
                      <a:pt x="12521" y="19424"/>
                    </a:lnTo>
                    <a:lnTo>
                      <a:pt x="78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1817375" y="3220100"/>
                <a:ext cx="387000" cy="540450"/>
              </a:xfrm>
              <a:custGeom>
                <a:rect b="b" l="l" r="r" t="t"/>
                <a:pathLst>
                  <a:path extrusionOk="0" h="21618" w="15480">
                    <a:moveTo>
                      <a:pt x="11566" y="0"/>
                    </a:moveTo>
                    <a:cubicBezTo>
                      <a:pt x="11503" y="181"/>
                      <a:pt x="11439" y="361"/>
                      <a:pt x="11377" y="543"/>
                    </a:cubicBezTo>
                    <a:cubicBezTo>
                      <a:pt x="10903" y="1961"/>
                      <a:pt x="10768" y="3412"/>
                      <a:pt x="10564" y="4883"/>
                    </a:cubicBezTo>
                    <a:cubicBezTo>
                      <a:pt x="10212" y="7399"/>
                      <a:pt x="9475" y="9855"/>
                      <a:pt x="8454" y="12183"/>
                    </a:cubicBezTo>
                    <a:cubicBezTo>
                      <a:pt x="7473" y="14426"/>
                      <a:pt x="6136" y="16482"/>
                      <a:pt x="4530" y="18333"/>
                    </a:cubicBezTo>
                    <a:cubicBezTo>
                      <a:pt x="3301" y="19752"/>
                      <a:pt x="1845" y="21191"/>
                      <a:pt x="1" y="21618"/>
                    </a:cubicBezTo>
                    <a:lnTo>
                      <a:pt x="15480" y="21618"/>
                    </a:lnTo>
                    <a:lnTo>
                      <a:pt x="12802" y="10419"/>
                    </a:lnTo>
                    <a:lnTo>
                      <a:pt x="14061" y="10419"/>
                    </a:lnTo>
                    <a:lnTo>
                      <a:pt x="1156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1853525" y="2682975"/>
                <a:ext cx="327175" cy="1080075"/>
              </a:xfrm>
              <a:custGeom>
                <a:rect b="b" l="l" r="r" t="t"/>
                <a:pathLst>
                  <a:path extrusionOk="0" h="43203" w="13087">
                    <a:moveTo>
                      <a:pt x="6039" y="0"/>
                    </a:moveTo>
                    <a:lnTo>
                      <a:pt x="6039" y="9048"/>
                    </a:lnTo>
                    <a:lnTo>
                      <a:pt x="4400" y="7592"/>
                    </a:lnTo>
                    <a:lnTo>
                      <a:pt x="4241" y="7773"/>
                    </a:lnTo>
                    <a:lnTo>
                      <a:pt x="6039" y="9366"/>
                    </a:lnTo>
                    <a:lnTo>
                      <a:pt x="6039" y="11856"/>
                    </a:lnTo>
                    <a:lnTo>
                      <a:pt x="6016" y="11876"/>
                    </a:lnTo>
                    <a:lnTo>
                      <a:pt x="6039" y="11904"/>
                    </a:lnTo>
                    <a:lnTo>
                      <a:pt x="6039" y="15407"/>
                    </a:lnTo>
                    <a:lnTo>
                      <a:pt x="3317" y="13206"/>
                    </a:lnTo>
                    <a:lnTo>
                      <a:pt x="3167" y="13393"/>
                    </a:lnTo>
                    <a:lnTo>
                      <a:pt x="6039" y="15715"/>
                    </a:lnTo>
                    <a:lnTo>
                      <a:pt x="6039" y="22918"/>
                    </a:lnTo>
                    <a:lnTo>
                      <a:pt x="2743" y="20298"/>
                    </a:lnTo>
                    <a:lnTo>
                      <a:pt x="2593" y="20486"/>
                    </a:lnTo>
                    <a:lnTo>
                      <a:pt x="6039" y="23225"/>
                    </a:lnTo>
                    <a:lnTo>
                      <a:pt x="6039" y="26880"/>
                    </a:lnTo>
                    <a:lnTo>
                      <a:pt x="6022" y="26892"/>
                    </a:lnTo>
                    <a:lnTo>
                      <a:pt x="6039" y="26917"/>
                    </a:lnTo>
                    <a:lnTo>
                      <a:pt x="6039" y="30925"/>
                    </a:lnTo>
                    <a:lnTo>
                      <a:pt x="1068" y="27543"/>
                    </a:lnTo>
                    <a:lnTo>
                      <a:pt x="933" y="27743"/>
                    </a:lnTo>
                    <a:lnTo>
                      <a:pt x="6039" y="31215"/>
                    </a:lnTo>
                    <a:lnTo>
                      <a:pt x="6039" y="39570"/>
                    </a:lnTo>
                    <a:lnTo>
                      <a:pt x="136" y="35541"/>
                    </a:lnTo>
                    <a:lnTo>
                      <a:pt x="1" y="35738"/>
                    </a:lnTo>
                    <a:lnTo>
                      <a:pt x="6039" y="39862"/>
                    </a:lnTo>
                    <a:lnTo>
                      <a:pt x="6039" y="43101"/>
                    </a:lnTo>
                    <a:lnTo>
                      <a:pt x="6278" y="43101"/>
                    </a:lnTo>
                    <a:lnTo>
                      <a:pt x="6278" y="43055"/>
                    </a:lnTo>
                    <a:lnTo>
                      <a:pt x="6372" y="43202"/>
                    </a:lnTo>
                    <a:lnTo>
                      <a:pt x="13087" y="38984"/>
                    </a:lnTo>
                    <a:lnTo>
                      <a:pt x="12960" y="38781"/>
                    </a:lnTo>
                    <a:lnTo>
                      <a:pt x="6278" y="42980"/>
                    </a:lnTo>
                    <a:lnTo>
                      <a:pt x="6278" y="35705"/>
                    </a:lnTo>
                    <a:lnTo>
                      <a:pt x="11485" y="32277"/>
                    </a:lnTo>
                    <a:lnTo>
                      <a:pt x="11353" y="32077"/>
                    </a:lnTo>
                    <a:lnTo>
                      <a:pt x="6278" y="35418"/>
                    </a:lnTo>
                    <a:lnTo>
                      <a:pt x="6278" y="27003"/>
                    </a:lnTo>
                    <a:lnTo>
                      <a:pt x="10726" y="23828"/>
                    </a:lnTo>
                    <a:lnTo>
                      <a:pt x="10589" y="23634"/>
                    </a:lnTo>
                    <a:lnTo>
                      <a:pt x="6278" y="26708"/>
                    </a:lnTo>
                    <a:lnTo>
                      <a:pt x="6278" y="18602"/>
                    </a:lnTo>
                    <a:lnTo>
                      <a:pt x="6287" y="18614"/>
                    </a:lnTo>
                    <a:lnTo>
                      <a:pt x="9978" y="15753"/>
                    </a:lnTo>
                    <a:lnTo>
                      <a:pt x="9832" y="15562"/>
                    </a:lnTo>
                    <a:lnTo>
                      <a:pt x="6278" y="18318"/>
                    </a:lnTo>
                    <a:lnTo>
                      <a:pt x="6278" y="11970"/>
                    </a:lnTo>
                    <a:lnTo>
                      <a:pt x="8621" y="10075"/>
                    </a:lnTo>
                    <a:lnTo>
                      <a:pt x="8471" y="9890"/>
                    </a:lnTo>
                    <a:lnTo>
                      <a:pt x="6278" y="11664"/>
                    </a:lnTo>
                    <a:lnTo>
                      <a:pt x="6278" y="5527"/>
                    </a:lnTo>
                    <a:lnTo>
                      <a:pt x="7304" y="4527"/>
                    </a:lnTo>
                    <a:lnTo>
                      <a:pt x="7139" y="4357"/>
                    </a:lnTo>
                    <a:lnTo>
                      <a:pt x="6278" y="5193"/>
                    </a:lnTo>
                    <a:lnTo>
                      <a:pt x="62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4"/>
              <p:cNvSpPr/>
              <p:nvPr/>
            </p:nvSpPr>
            <p:spPr>
              <a:xfrm>
                <a:off x="2798950" y="2642825"/>
                <a:ext cx="203400" cy="577400"/>
              </a:xfrm>
              <a:custGeom>
                <a:rect b="b" l="l" r="r" t="t"/>
                <a:pathLst>
                  <a:path extrusionOk="0" h="23096" w="8136">
                    <a:moveTo>
                      <a:pt x="4316" y="1"/>
                    </a:moveTo>
                    <a:cubicBezTo>
                      <a:pt x="4316" y="1"/>
                      <a:pt x="7446" y="6834"/>
                      <a:pt x="2925" y="15257"/>
                    </a:cubicBezTo>
                    <a:cubicBezTo>
                      <a:pt x="1" y="20706"/>
                      <a:pt x="3442" y="23096"/>
                      <a:pt x="3442" y="23096"/>
                    </a:cubicBezTo>
                    <a:cubicBezTo>
                      <a:pt x="3442" y="23096"/>
                      <a:pt x="1405" y="20397"/>
                      <a:pt x="3608" y="16836"/>
                    </a:cubicBezTo>
                    <a:cubicBezTo>
                      <a:pt x="7802" y="10048"/>
                      <a:pt x="8136" y="3288"/>
                      <a:pt x="43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2839250" y="3219800"/>
                <a:ext cx="230350" cy="349875"/>
              </a:xfrm>
              <a:custGeom>
                <a:rect b="b" l="l" r="r" t="t"/>
                <a:pathLst>
                  <a:path extrusionOk="0" h="13995" w="9214">
                    <a:moveTo>
                      <a:pt x="4646" y="0"/>
                    </a:moveTo>
                    <a:lnTo>
                      <a:pt x="0" y="5671"/>
                    </a:lnTo>
                    <a:lnTo>
                      <a:pt x="0" y="13994"/>
                    </a:lnTo>
                    <a:lnTo>
                      <a:pt x="9213" y="13994"/>
                    </a:lnTo>
                    <a:lnTo>
                      <a:pt x="9213" y="5671"/>
                    </a:lnTo>
                    <a:lnTo>
                      <a:pt x="4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2673050" y="3361575"/>
                <a:ext cx="166175" cy="208100"/>
              </a:xfrm>
              <a:custGeom>
                <a:rect b="b" l="l" r="r" t="t"/>
                <a:pathLst>
                  <a:path extrusionOk="0" h="8324" w="6647">
                    <a:moveTo>
                      <a:pt x="0" y="0"/>
                    </a:moveTo>
                    <a:lnTo>
                      <a:pt x="0" y="8323"/>
                    </a:lnTo>
                    <a:lnTo>
                      <a:pt x="6647" y="8323"/>
                    </a:lnTo>
                    <a:lnTo>
                      <a:pt x="6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2673050" y="3361575"/>
                <a:ext cx="166175" cy="42275"/>
              </a:xfrm>
              <a:custGeom>
                <a:rect b="b" l="l" r="r" t="t"/>
                <a:pathLst>
                  <a:path extrusionOk="0" h="1691" w="6647">
                    <a:moveTo>
                      <a:pt x="0" y="0"/>
                    </a:moveTo>
                    <a:lnTo>
                      <a:pt x="0" y="1690"/>
                    </a:lnTo>
                    <a:lnTo>
                      <a:pt x="6647" y="1690"/>
                    </a:lnTo>
                    <a:lnTo>
                      <a:pt x="664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2892400" y="3378825"/>
                <a:ext cx="25550" cy="47725"/>
              </a:xfrm>
              <a:custGeom>
                <a:rect b="b" l="l" r="r" t="t"/>
                <a:pathLst>
                  <a:path extrusionOk="0" h="1909" w="1022">
                    <a:moveTo>
                      <a:pt x="0" y="0"/>
                    </a:moveTo>
                    <a:lnTo>
                      <a:pt x="0" y="1908"/>
                    </a:lnTo>
                    <a:lnTo>
                      <a:pt x="1021" y="1908"/>
                    </a:lnTo>
                    <a:lnTo>
                      <a:pt x="10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3010000" y="3378825"/>
                <a:ext cx="25500" cy="47725"/>
              </a:xfrm>
              <a:custGeom>
                <a:rect b="b" l="l" r="r" t="t"/>
                <a:pathLst>
                  <a:path extrusionOk="0" h="1909" w="1020">
                    <a:moveTo>
                      <a:pt x="1" y="0"/>
                    </a:moveTo>
                    <a:lnTo>
                      <a:pt x="1" y="1908"/>
                    </a:lnTo>
                    <a:lnTo>
                      <a:pt x="1020" y="1908"/>
                    </a:lnTo>
                    <a:lnTo>
                      <a:pt x="10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2946250" y="3292825"/>
                <a:ext cx="16300" cy="30575"/>
              </a:xfrm>
              <a:custGeom>
                <a:rect b="b" l="l" r="r" t="t"/>
                <a:pathLst>
                  <a:path extrusionOk="0" h="1223" w="652">
                    <a:moveTo>
                      <a:pt x="1" y="1"/>
                    </a:moveTo>
                    <a:lnTo>
                      <a:pt x="1" y="1223"/>
                    </a:lnTo>
                    <a:lnTo>
                      <a:pt x="652" y="1223"/>
                    </a:lnTo>
                    <a:lnTo>
                      <a:pt x="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2998375" y="3323300"/>
                <a:ext cx="16350" cy="30600"/>
              </a:xfrm>
              <a:custGeom>
                <a:rect b="b" l="l" r="r" t="t"/>
                <a:pathLst>
                  <a:path extrusionOk="0" h="1224" w="654">
                    <a:moveTo>
                      <a:pt x="1" y="1"/>
                    </a:moveTo>
                    <a:lnTo>
                      <a:pt x="1" y="1223"/>
                    </a:lnTo>
                    <a:lnTo>
                      <a:pt x="653" y="1223"/>
                    </a:lnTo>
                    <a:lnTo>
                      <a:pt x="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2838075" y="3228825"/>
                <a:ext cx="117675" cy="175025"/>
              </a:xfrm>
              <a:custGeom>
                <a:rect b="b" l="l" r="r" t="t"/>
                <a:pathLst>
                  <a:path extrusionOk="0" h="7001" w="4707">
                    <a:moveTo>
                      <a:pt x="4707" y="0"/>
                    </a:moveTo>
                    <a:lnTo>
                      <a:pt x="1" y="5730"/>
                    </a:lnTo>
                    <a:lnTo>
                      <a:pt x="47" y="7000"/>
                    </a:lnTo>
                    <a:lnTo>
                      <a:pt x="470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2640300" y="3213250"/>
                <a:ext cx="320575" cy="168650"/>
              </a:xfrm>
              <a:custGeom>
                <a:rect b="b" l="l" r="r" t="t"/>
                <a:pathLst>
                  <a:path extrusionOk="0" h="6746" w="12823">
                    <a:moveTo>
                      <a:pt x="6108" y="1"/>
                    </a:moveTo>
                    <a:cubicBezTo>
                      <a:pt x="5736" y="1"/>
                      <a:pt x="5383" y="162"/>
                      <a:pt x="5138" y="443"/>
                    </a:cubicBezTo>
                    <a:lnTo>
                      <a:pt x="214" y="6114"/>
                    </a:lnTo>
                    <a:cubicBezTo>
                      <a:pt x="1" y="6360"/>
                      <a:pt x="175" y="6745"/>
                      <a:pt x="502" y="6745"/>
                    </a:cubicBezTo>
                    <a:lnTo>
                      <a:pt x="7084" y="6745"/>
                    </a:lnTo>
                    <a:cubicBezTo>
                      <a:pt x="7405" y="6745"/>
                      <a:pt x="7707" y="6602"/>
                      <a:pt x="7912" y="6354"/>
                    </a:cubicBezTo>
                    <a:lnTo>
                      <a:pt x="12618" y="625"/>
                    </a:lnTo>
                    <a:cubicBezTo>
                      <a:pt x="12822" y="375"/>
                      <a:pt x="12645" y="1"/>
                      <a:pt x="12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4"/>
              <p:cNvSpPr/>
              <p:nvPr/>
            </p:nvSpPr>
            <p:spPr>
              <a:xfrm>
                <a:off x="3471975" y="3102650"/>
                <a:ext cx="245925" cy="243725"/>
              </a:xfrm>
              <a:custGeom>
                <a:rect b="b" l="l" r="r" t="t"/>
                <a:pathLst>
                  <a:path extrusionOk="0" h="9749" w="9837">
                    <a:moveTo>
                      <a:pt x="0" y="0"/>
                    </a:moveTo>
                    <a:lnTo>
                      <a:pt x="0" y="3"/>
                    </a:lnTo>
                    <a:lnTo>
                      <a:pt x="2" y="3"/>
                    </a:lnTo>
                    <a:lnTo>
                      <a:pt x="0" y="0"/>
                    </a:lnTo>
                    <a:close/>
                    <a:moveTo>
                      <a:pt x="2" y="3"/>
                    </a:moveTo>
                    <a:lnTo>
                      <a:pt x="7690" y="9748"/>
                    </a:lnTo>
                    <a:lnTo>
                      <a:pt x="8317" y="9748"/>
                    </a:lnTo>
                    <a:cubicBezTo>
                      <a:pt x="9305" y="9748"/>
                      <a:pt x="9837" y="8589"/>
                      <a:pt x="9192" y="7841"/>
                    </a:cubicBezTo>
                    <a:lnTo>
                      <a:pt x="3305" y="1021"/>
                    </a:lnTo>
                    <a:cubicBezTo>
                      <a:pt x="2745" y="375"/>
                      <a:pt x="1932" y="3"/>
                      <a:pt x="1079" y="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4"/>
              <p:cNvSpPr/>
              <p:nvPr/>
            </p:nvSpPr>
            <p:spPr>
              <a:xfrm>
                <a:off x="3313875" y="3113050"/>
                <a:ext cx="363000" cy="551325"/>
              </a:xfrm>
              <a:custGeom>
                <a:rect b="b" l="l" r="r" t="t"/>
                <a:pathLst>
                  <a:path extrusionOk="0" h="22053" w="14520">
                    <a:moveTo>
                      <a:pt x="7324" y="1"/>
                    </a:moveTo>
                    <a:lnTo>
                      <a:pt x="1" y="8935"/>
                    </a:lnTo>
                    <a:lnTo>
                      <a:pt x="1" y="22053"/>
                    </a:lnTo>
                    <a:lnTo>
                      <a:pt x="14519" y="22053"/>
                    </a:lnTo>
                    <a:lnTo>
                      <a:pt x="14519" y="8935"/>
                    </a:lnTo>
                    <a:lnTo>
                      <a:pt x="732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3056109" y="3336425"/>
                <a:ext cx="261950" cy="328000"/>
              </a:xfrm>
              <a:custGeom>
                <a:rect b="b" l="l" r="r" t="t"/>
                <a:pathLst>
                  <a:path extrusionOk="0" h="13120" w="10478">
                    <a:moveTo>
                      <a:pt x="0" y="0"/>
                    </a:moveTo>
                    <a:lnTo>
                      <a:pt x="0" y="13119"/>
                    </a:lnTo>
                    <a:lnTo>
                      <a:pt x="10478" y="13119"/>
                    </a:lnTo>
                    <a:lnTo>
                      <a:pt x="104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3115650" y="3430350"/>
                <a:ext cx="25725" cy="48125"/>
              </a:xfrm>
              <a:custGeom>
                <a:rect b="b" l="l" r="r" t="t"/>
                <a:pathLst>
                  <a:path extrusionOk="0" h="1925" w="1029">
                    <a:moveTo>
                      <a:pt x="1" y="1"/>
                    </a:moveTo>
                    <a:lnTo>
                      <a:pt x="1" y="1925"/>
                    </a:lnTo>
                    <a:lnTo>
                      <a:pt x="1029" y="1925"/>
                    </a:lnTo>
                    <a:lnTo>
                      <a:pt x="102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3200775" y="3430350"/>
                <a:ext cx="25750" cy="48125"/>
              </a:xfrm>
              <a:custGeom>
                <a:rect b="b" l="l" r="r" t="t"/>
                <a:pathLst>
                  <a:path extrusionOk="0" h="1925" w="1030">
                    <a:moveTo>
                      <a:pt x="1" y="1"/>
                    </a:moveTo>
                    <a:lnTo>
                      <a:pt x="1" y="1925"/>
                    </a:lnTo>
                    <a:lnTo>
                      <a:pt x="1029" y="1925"/>
                    </a:lnTo>
                    <a:lnTo>
                      <a:pt x="10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3397650" y="3363625"/>
                <a:ext cx="40175" cy="75200"/>
              </a:xfrm>
              <a:custGeom>
                <a:rect b="b" l="l" r="r" t="t"/>
                <a:pathLst>
                  <a:path extrusionOk="0" h="3008" w="1607">
                    <a:moveTo>
                      <a:pt x="1" y="1"/>
                    </a:moveTo>
                    <a:lnTo>
                      <a:pt x="1" y="3008"/>
                    </a:lnTo>
                    <a:lnTo>
                      <a:pt x="1606" y="3008"/>
                    </a:lnTo>
                    <a:lnTo>
                      <a:pt x="16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3508225" y="3569750"/>
                <a:ext cx="40200" cy="97225"/>
              </a:xfrm>
              <a:custGeom>
                <a:rect b="b" l="l" r="r" t="t"/>
                <a:pathLst>
                  <a:path extrusionOk="0" h="3889" w="1608">
                    <a:moveTo>
                      <a:pt x="1" y="1"/>
                    </a:moveTo>
                    <a:lnTo>
                      <a:pt x="1" y="3888"/>
                    </a:lnTo>
                    <a:lnTo>
                      <a:pt x="1608" y="3888"/>
                    </a:lnTo>
                    <a:lnTo>
                      <a:pt x="16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3583000" y="3363625"/>
                <a:ext cx="40200" cy="75200"/>
              </a:xfrm>
              <a:custGeom>
                <a:rect b="b" l="l" r="r" t="t"/>
                <a:pathLst>
                  <a:path extrusionOk="0" h="3008" w="1608">
                    <a:moveTo>
                      <a:pt x="0" y="1"/>
                    </a:moveTo>
                    <a:lnTo>
                      <a:pt x="0" y="3008"/>
                    </a:lnTo>
                    <a:lnTo>
                      <a:pt x="1607" y="3008"/>
                    </a:lnTo>
                    <a:lnTo>
                      <a:pt x="16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3397650" y="3516600"/>
                <a:ext cx="40175" cy="75200"/>
              </a:xfrm>
              <a:custGeom>
                <a:rect b="b" l="l" r="r" t="t"/>
                <a:pathLst>
                  <a:path extrusionOk="0" h="3008" w="1607">
                    <a:moveTo>
                      <a:pt x="1" y="1"/>
                    </a:moveTo>
                    <a:lnTo>
                      <a:pt x="1" y="3008"/>
                    </a:lnTo>
                    <a:lnTo>
                      <a:pt x="1606" y="3008"/>
                    </a:lnTo>
                    <a:lnTo>
                      <a:pt x="16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3482475" y="3228100"/>
                <a:ext cx="25750" cy="48150"/>
              </a:xfrm>
              <a:custGeom>
                <a:rect b="b" l="l" r="r" t="t"/>
                <a:pathLst>
                  <a:path extrusionOk="0" h="1926" w="1030">
                    <a:moveTo>
                      <a:pt x="1" y="1"/>
                    </a:moveTo>
                    <a:lnTo>
                      <a:pt x="1" y="1925"/>
                    </a:lnTo>
                    <a:lnTo>
                      <a:pt x="1029" y="1925"/>
                    </a:lnTo>
                    <a:lnTo>
                      <a:pt x="10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3564650" y="3276225"/>
                <a:ext cx="25725" cy="48125"/>
              </a:xfrm>
              <a:custGeom>
                <a:rect b="b" l="l" r="r" t="t"/>
                <a:pathLst>
                  <a:path extrusionOk="0" h="1925" w="1029">
                    <a:moveTo>
                      <a:pt x="0" y="0"/>
                    </a:moveTo>
                    <a:lnTo>
                      <a:pt x="0" y="1924"/>
                    </a:lnTo>
                    <a:lnTo>
                      <a:pt x="1029" y="1924"/>
                    </a:lnTo>
                    <a:lnTo>
                      <a:pt x="10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3051950" y="3346350"/>
                <a:ext cx="261950" cy="57425"/>
              </a:xfrm>
              <a:custGeom>
                <a:rect b="b" l="l" r="r" t="t"/>
                <a:pathLst>
                  <a:path extrusionOk="0" h="2297" w="10478">
                    <a:moveTo>
                      <a:pt x="0" y="0"/>
                    </a:moveTo>
                    <a:lnTo>
                      <a:pt x="0" y="2296"/>
                    </a:lnTo>
                    <a:lnTo>
                      <a:pt x="10478" y="2296"/>
                    </a:lnTo>
                    <a:lnTo>
                      <a:pt x="1047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3313875" y="3127175"/>
                <a:ext cx="183625" cy="276675"/>
              </a:xfrm>
              <a:custGeom>
                <a:rect b="b" l="l" r="r" t="t"/>
                <a:pathLst>
                  <a:path extrusionOk="0" h="11067" w="7345">
                    <a:moveTo>
                      <a:pt x="7345" y="1"/>
                    </a:moveTo>
                    <a:lnTo>
                      <a:pt x="1" y="8767"/>
                    </a:lnTo>
                    <a:lnTo>
                      <a:pt x="1" y="11066"/>
                    </a:lnTo>
                    <a:lnTo>
                      <a:pt x="734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3000275" y="3102650"/>
                <a:ext cx="505275" cy="265750"/>
              </a:xfrm>
              <a:custGeom>
                <a:rect b="b" l="l" r="r" t="t"/>
                <a:pathLst>
                  <a:path extrusionOk="0" h="10630" w="20211">
                    <a:moveTo>
                      <a:pt x="9630" y="0"/>
                    </a:moveTo>
                    <a:cubicBezTo>
                      <a:pt x="9043" y="0"/>
                      <a:pt x="8485" y="254"/>
                      <a:pt x="8101" y="698"/>
                    </a:cubicBezTo>
                    <a:lnTo>
                      <a:pt x="338" y="9636"/>
                    </a:lnTo>
                    <a:cubicBezTo>
                      <a:pt x="0" y="10025"/>
                      <a:pt x="277" y="10629"/>
                      <a:pt x="791" y="10629"/>
                    </a:cubicBezTo>
                    <a:lnTo>
                      <a:pt x="11165" y="10629"/>
                    </a:lnTo>
                    <a:cubicBezTo>
                      <a:pt x="11671" y="10629"/>
                      <a:pt x="12149" y="10402"/>
                      <a:pt x="12471" y="10013"/>
                    </a:cubicBezTo>
                    <a:lnTo>
                      <a:pt x="19889" y="983"/>
                    </a:lnTo>
                    <a:cubicBezTo>
                      <a:pt x="20211" y="591"/>
                      <a:pt x="19932" y="0"/>
                      <a:pt x="19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3122900" y="3174475"/>
                <a:ext cx="41375" cy="118175"/>
              </a:xfrm>
              <a:custGeom>
                <a:rect b="b" l="l" r="r" t="t"/>
                <a:pathLst>
                  <a:path extrusionOk="0" h="4727" w="1655">
                    <a:moveTo>
                      <a:pt x="159" y="0"/>
                    </a:moveTo>
                    <a:lnTo>
                      <a:pt x="1" y="4677"/>
                    </a:lnTo>
                    <a:lnTo>
                      <a:pt x="1495" y="4727"/>
                    </a:lnTo>
                    <a:lnTo>
                      <a:pt x="1655" y="51"/>
                    </a:lnTo>
                    <a:lnTo>
                      <a:pt x="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3159600" y="3175625"/>
                <a:ext cx="41400" cy="116950"/>
              </a:xfrm>
              <a:custGeom>
                <a:rect b="b" l="l" r="r" t="t"/>
                <a:pathLst>
                  <a:path extrusionOk="0" h="4678" w="1656">
                    <a:moveTo>
                      <a:pt x="159" y="1"/>
                    </a:moveTo>
                    <a:lnTo>
                      <a:pt x="0" y="4678"/>
                    </a:lnTo>
                    <a:lnTo>
                      <a:pt x="1534" y="3615"/>
                    </a:lnTo>
                    <a:lnTo>
                      <a:pt x="1655" y="50"/>
                    </a:lnTo>
                    <a:lnTo>
                      <a:pt x="1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4"/>
              <p:cNvSpPr/>
              <p:nvPr/>
            </p:nvSpPr>
            <p:spPr>
              <a:xfrm>
                <a:off x="3115400" y="3146800"/>
                <a:ext cx="93900" cy="42400"/>
              </a:xfrm>
              <a:custGeom>
                <a:rect b="b" l="l" r="r" t="t"/>
                <a:pathLst>
                  <a:path extrusionOk="0" h="1696" w="3756">
                    <a:moveTo>
                      <a:pt x="621" y="0"/>
                    </a:moveTo>
                    <a:cubicBezTo>
                      <a:pt x="302" y="0"/>
                      <a:pt x="37" y="254"/>
                      <a:pt x="26" y="575"/>
                    </a:cubicBezTo>
                    <a:lnTo>
                      <a:pt x="11" y="993"/>
                    </a:lnTo>
                    <a:cubicBezTo>
                      <a:pt x="0" y="1322"/>
                      <a:pt x="257" y="1597"/>
                      <a:pt x="583" y="1608"/>
                    </a:cubicBezTo>
                    <a:lnTo>
                      <a:pt x="3115" y="1695"/>
                    </a:lnTo>
                    <a:cubicBezTo>
                      <a:pt x="3122" y="1695"/>
                      <a:pt x="3128" y="1695"/>
                      <a:pt x="3135" y="1695"/>
                    </a:cubicBezTo>
                    <a:cubicBezTo>
                      <a:pt x="3454" y="1695"/>
                      <a:pt x="3718" y="1442"/>
                      <a:pt x="3730" y="1121"/>
                    </a:cubicBezTo>
                    <a:lnTo>
                      <a:pt x="3745" y="703"/>
                    </a:lnTo>
                    <a:cubicBezTo>
                      <a:pt x="3756" y="375"/>
                      <a:pt x="3499" y="98"/>
                      <a:pt x="3172" y="88"/>
                    </a:cubicBezTo>
                    <a:lnTo>
                      <a:pt x="641" y="1"/>
                    </a:lnTo>
                    <a:cubicBezTo>
                      <a:pt x="634" y="1"/>
                      <a:pt x="628" y="0"/>
                      <a:pt x="621" y="0"/>
                    </a:cubicBezTo>
                    <a:close/>
                  </a:path>
                </a:pathLst>
              </a:custGeom>
              <a:solidFill>
                <a:srgbClr val="F4F5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4"/>
              <p:cNvSpPr/>
              <p:nvPr/>
            </p:nvSpPr>
            <p:spPr>
              <a:xfrm>
                <a:off x="4909225" y="3398375"/>
                <a:ext cx="253950" cy="695000"/>
              </a:xfrm>
              <a:custGeom>
                <a:rect b="b" l="l" r="r" t="t"/>
                <a:pathLst>
                  <a:path extrusionOk="0" h="27800" w="10158">
                    <a:moveTo>
                      <a:pt x="5081" y="0"/>
                    </a:moveTo>
                    <a:lnTo>
                      <a:pt x="2083" y="12530"/>
                    </a:lnTo>
                    <a:lnTo>
                      <a:pt x="2842" y="12530"/>
                    </a:lnTo>
                    <a:lnTo>
                      <a:pt x="918" y="20577"/>
                    </a:lnTo>
                    <a:lnTo>
                      <a:pt x="1728" y="20577"/>
                    </a:lnTo>
                    <a:lnTo>
                      <a:pt x="1" y="27800"/>
                    </a:lnTo>
                    <a:lnTo>
                      <a:pt x="10158" y="27800"/>
                    </a:lnTo>
                    <a:lnTo>
                      <a:pt x="8432" y="20577"/>
                    </a:lnTo>
                    <a:lnTo>
                      <a:pt x="9244" y="20577"/>
                    </a:lnTo>
                    <a:lnTo>
                      <a:pt x="7316" y="12530"/>
                    </a:lnTo>
                    <a:lnTo>
                      <a:pt x="8076" y="12530"/>
                    </a:lnTo>
                    <a:lnTo>
                      <a:pt x="50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4913550" y="3744800"/>
                <a:ext cx="249600" cy="348550"/>
              </a:xfrm>
              <a:custGeom>
                <a:rect b="b" l="l" r="r" t="t"/>
                <a:pathLst>
                  <a:path extrusionOk="0" h="13942" w="9984">
                    <a:moveTo>
                      <a:pt x="7462" y="0"/>
                    </a:moveTo>
                    <a:cubicBezTo>
                      <a:pt x="7420" y="117"/>
                      <a:pt x="7379" y="233"/>
                      <a:pt x="7339" y="350"/>
                    </a:cubicBezTo>
                    <a:cubicBezTo>
                      <a:pt x="7034" y="1263"/>
                      <a:pt x="6946" y="2200"/>
                      <a:pt x="6813" y="3148"/>
                    </a:cubicBezTo>
                    <a:cubicBezTo>
                      <a:pt x="6586" y="4772"/>
                      <a:pt x="6110" y="6355"/>
                      <a:pt x="5455" y="7855"/>
                    </a:cubicBezTo>
                    <a:cubicBezTo>
                      <a:pt x="4821" y="9303"/>
                      <a:pt x="3959" y="10629"/>
                      <a:pt x="2923" y="11823"/>
                    </a:cubicBezTo>
                    <a:cubicBezTo>
                      <a:pt x="2129" y="12738"/>
                      <a:pt x="1190" y="13666"/>
                      <a:pt x="1" y="13941"/>
                    </a:cubicBezTo>
                    <a:lnTo>
                      <a:pt x="9983" y="13941"/>
                    </a:lnTo>
                    <a:lnTo>
                      <a:pt x="8256" y="6719"/>
                    </a:lnTo>
                    <a:lnTo>
                      <a:pt x="9068" y="6719"/>
                    </a:lnTo>
                    <a:lnTo>
                      <a:pt x="7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4936900" y="3398375"/>
                <a:ext cx="211050" cy="696650"/>
              </a:xfrm>
              <a:custGeom>
                <a:rect b="b" l="l" r="r" t="t"/>
                <a:pathLst>
                  <a:path extrusionOk="0" h="27866" w="8442">
                    <a:moveTo>
                      <a:pt x="3897" y="0"/>
                    </a:moveTo>
                    <a:lnTo>
                      <a:pt x="3897" y="5835"/>
                    </a:lnTo>
                    <a:lnTo>
                      <a:pt x="2839" y="4897"/>
                    </a:lnTo>
                    <a:lnTo>
                      <a:pt x="2736" y="5014"/>
                    </a:lnTo>
                    <a:lnTo>
                      <a:pt x="3897" y="6042"/>
                    </a:lnTo>
                    <a:lnTo>
                      <a:pt x="3897" y="7646"/>
                    </a:lnTo>
                    <a:lnTo>
                      <a:pt x="3881" y="7660"/>
                    </a:lnTo>
                    <a:lnTo>
                      <a:pt x="3897" y="7678"/>
                    </a:lnTo>
                    <a:lnTo>
                      <a:pt x="3897" y="9938"/>
                    </a:lnTo>
                    <a:lnTo>
                      <a:pt x="2141" y="8517"/>
                    </a:lnTo>
                    <a:lnTo>
                      <a:pt x="2043" y="8637"/>
                    </a:lnTo>
                    <a:lnTo>
                      <a:pt x="3897" y="10135"/>
                    </a:lnTo>
                    <a:lnTo>
                      <a:pt x="3897" y="14782"/>
                    </a:lnTo>
                    <a:lnTo>
                      <a:pt x="1770" y="13093"/>
                    </a:lnTo>
                    <a:lnTo>
                      <a:pt x="1674" y="13214"/>
                    </a:lnTo>
                    <a:lnTo>
                      <a:pt x="3897" y="14980"/>
                    </a:lnTo>
                    <a:lnTo>
                      <a:pt x="3897" y="17337"/>
                    </a:lnTo>
                    <a:lnTo>
                      <a:pt x="3885" y="17345"/>
                    </a:lnTo>
                    <a:lnTo>
                      <a:pt x="3897" y="17360"/>
                    </a:lnTo>
                    <a:lnTo>
                      <a:pt x="3897" y="19946"/>
                    </a:lnTo>
                    <a:lnTo>
                      <a:pt x="689" y="17764"/>
                    </a:lnTo>
                    <a:lnTo>
                      <a:pt x="602" y="17892"/>
                    </a:lnTo>
                    <a:lnTo>
                      <a:pt x="3897" y="20134"/>
                    </a:lnTo>
                    <a:lnTo>
                      <a:pt x="3897" y="25522"/>
                    </a:lnTo>
                    <a:lnTo>
                      <a:pt x="89" y="22923"/>
                    </a:lnTo>
                    <a:lnTo>
                      <a:pt x="0" y="23050"/>
                    </a:lnTo>
                    <a:lnTo>
                      <a:pt x="3897" y="25710"/>
                    </a:lnTo>
                    <a:lnTo>
                      <a:pt x="3897" y="27800"/>
                    </a:lnTo>
                    <a:lnTo>
                      <a:pt x="4050" y="27800"/>
                    </a:lnTo>
                    <a:lnTo>
                      <a:pt x="4050" y="27770"/>
                    </a:lnTo>
                    <a:lnTo>
                      <a:pt x="4111" y="27866"/>
                    </a:lnTo>
                    <a:lnTo>
                      <a:pt x="8442" y="25143"/>
                    </a:lnTo>
                    <a:lnTo>
                      <a:pt x="8359" y="25012"/>
                    </a:lnTo>
                    <a:lnTo>
                      <a:pt x="4050" y="27721"/>
                    </a:lnTo>
                    <a:lnTo>
                      <a:pt x="4050" y="23028"/>
                    </a:lnTo>
                    <a:lnTo>
                      <a:pt x="7409" y="20818"/>
                    </a:lnTo>
                    <a:lnTo>
                      <a:pt x="7325" y="20689"/>
                    </a:lnTo>
                    <a:lnTo>
                      <a:pt x="4050" y="22844"/>
                    </a:lnTo>
                    <a:lnTo>
                      <a:pt x="4050" y="17417"/>
                    </a:lnTo>
                    <a:lnTo>
                      <a:pt x="6919" y="15368"/>
                    </a:lnTo>
                    <a:lnTo>
                      <a:pt x="6830" y="15243"/>
                    </a:lnTo>
                    <a:lnTo>
                      <a:pt x="4050" y="17228"/>
                    </a:lnTo>
                    <a:lnTo>
                      <a:pt x="4050" y="11997"/>
                    </a:lnTo>
                    <a:lnTo>
                      <a:pt x="4056" y="12006"/>
                    </a:lnTo>
                    <a:lnTo>
                      <a:pt x="6435" y="10159"/>
                    </a:lnTo>
                    <a:lnTo>
                      <a:pt x="6342" y="10037"/>
                    </a:lnTo>
                    <a:lnTo>
                      <a:pt x="4050" y="11815"/>
                    </a:lnTo>
                    <a:lnTo>
                      <a:pt x="4050" y="7722"/>
                    </a:lnTo>
                    <a:lnTo>
                      <a:pt x="5561" y="6498"/>
                    </a:lnTo>
                    <a:lnTo>
                      <a:pt x="5464" y="6378"/>
                    </a:lnTo>
                    <a:lnTo>
                      <a:pt x="4050" y="7523"/>
                    </a:lnTo>
                    <a:lnTo>
                      <a:pt x="4050" y="3565"/>
                    </a:lnTo>
                    <a:lnTo>
                      <a:pt x="4712" y="2920"/>
                    </a:lnTo>
                    <a:lnTo>
                      <a:pt x="4605" y="2810"/>
                    </a:lnTo>
                    <a:lnTo>
                      <a:pt x="4050" y="3348"/>
                    </a:lnTo>
                    <a:lnTo>
                      <a:pt x="40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304025" y="3302625"/>
                <a:ext cx="5589775" cy="1434550"/>
              </a:xfrm>
              <a:custGeom>
                <a:rect b="b" l="l" r="r" t="t"/>
                <a:pathLst>
                  <a:path extrusionOk="0" h="57382" w="223591">
                    <a:moveTo>
                      <a:pt x="58697" y="0"/>
                    </a:moveTo>
                    <a:cubicBezTo>
                      <a:pt x="58162" y="0"/>
                      <a:pt x="57640" y="7"/>
                      <a:pt x="57132" y="20"/>
                    </a:cubicBezTo>
                    <a:cubicBezTo>
                      <a:pt x="16976" y="1082"/>
                      <a:pt x="1" y="15954"/>
                      <a:pt x="1" y="15954"/>
                    </a:cubicBezTo>
                    <a:lnTo>
                      <a:pt x="1" y="57382"/>
                    </a:lnTo>
                    <a:lnTo>
                      <a:pt x="223591" y="57382"/>
                    </a:lnTo>
                    <a:lnTo>
                      <a:pt x="223591" y="40384"/>
                    </a:lnTo>
                    <a:cubicBezTo>
                      <a:pt x="223591" y="40384"/>
                      <a:pt x="100464" y="0"/>
                      <a:pt x="58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304025" y="3740250"/>
                <a:ext cx="2682850" cy="996925"/>
              </a:xfrm>
              <a:custGeom>
                <a:rect b="b" l="l" r="r" t="t"/>
                <a:pathLst>
                  <a:path extrusionOk="0" h="39877" w="107314">
                    <a:moveTo>
                      <a:pt x="1" y="0"/>
                    </a:moveTo>
                    <a:lnTo>
                      <a:pt x="1" y="39877"/>
                    </a:lnTo>
                    <a:lnTo>
                      <a:pt x="107313" y="39877"/>
                    </a:lnTo>
                    <a:cubicBezTo>
                      <a:pt x="92523" y="29293"/>
                      <a:pt x="76826" y="21016"/>
                      <a:pt x="60960" y="13656"/>
                    </a:cubicBezTo>
                    <a:cubicBezTo>
                      <a:pt x="51290" y="9168"/>
                      <a:pt x="41459" y="5124"/>
                      <a:pt x="31376" y="2563"/>
                    </a:cubicBezTo>
                    <a:cubicBezTo>
                      <a:pt x="26371" y="1293"/>
                      <a:pt x="21255" y="284"/>
                      <a:pt x="16154" y="96"/>
                    </a:cubicBezTo>
                    <a:cubicBezTo>
                      <a:pt x="14534" y="36"/>
                      <a:pt x="12914" y="15"/>
                      <a:pt x="11294" y="15"/>
                    </a:cubicBezTo>
                    <a:cubicBezTo>
                      <a:pt x="7686" y="15"/>
                      <a:pt x="4078" y="119"/>
                      <a:pt x="470" y="122"/>
                    </a:cubicBezTo>
                    <a:cubicBezTo>
                      <a:pt x="291" y="122"/>
                      <a:pt x="136" y="77"/>
                      <a:pt x="1"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3032700" y="3604750"/>
                <a:ext cx="1497100" cy="1132425"/>
              </a:xfrm>
              <a:custGeom>
                <a:rect b="b" l="l" r="r" t="t"/>
                <a:pathLst>
                  <a:path extrusionOk="0" h="45297" w="59884">
                    <a:moveTo>
                      <a:pt x="17356" y="0"/>
                    </a:moveTo>
                    <a:cubicBezTo>
                      <a:pt x="17357" y="1"/>
                      <a:pt x="42971" y="7868"/>
                      <a:pt x="22188" y="21994"/>
                    </a:cubicBezTo>
                    <a:cubicBezTo>
                      <a:pt x="1406" y="36120"/>
                      <a:pt x="1" y="45297"/>
                      <a:pt x="1" y="45297"/>
                    </a:cubicBezTo>
                    <a:lnTo>
                      <a:pt x="42447" y="45297"/>
                    </a:lnTo>
                    <a:cubicBezTo>
                      <a:pt x="43092" y="37380"/>
                      <a:pt x="59883" y="30656"/>
                      <a:pt x="50219" y="15780"/>
                    </a:cubicBezTo>
                    <a:cubicBezTo>
                      <a:pt x="43126" y="4857"/>
                      <a:pt x="17357" y="1"/>
                      <a:pt x="173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441950" y="3815375"/>
                <a:ext cx="698725" cy="66375"/>
              </a:xfrm>
              <a:custGeom>
                <a:rect b="b" l="l" r="r" t="t"/>
                <a:pathLst>
                  <a:path extrusionOk="0" h="2655" w="27949">
                    <a:moveTo>
                      <a:pt x="13974" y="0"/>
                    </a:moveTo>
                    <a:cubicBezTo>
                      <a:pt x="10267" y="0"/>
                      <a:pt x="6713" y="140"/>
                      <a:pt x="4092" y="390"/>
                    </a:cubicBezTo>
                    <a:cubicBezTo>
                      <a:pt x="1472" y="638"/>
                      <a:pt x="0" y="976"/>
                      <a:pt x="0" y="1328"/>
                    </a:cubicBezTo>
                    <a:cubicBezTo>
                      <a:pt x="0" y="1680"/>
                      <a:pt x="1472" y="2017"/>
                      <a:pt x="4092" y="2266"/>
                    </a:cubicBezTo>
                    <a:cubicBezTo>
                      <a:pt x="6713" y="2514"/>
                      <a:pt x="10267" y="2654"/>
                      <a:pt x="13974" y="2654"/>
                    </a:cubicBezTo>
                    <a:cubicBezTo>
                      <a:pt x="17680" y="2654"/>
                      <a:pt x="21234" y="2514"/>
                      <a:pt x="23855" y="2266"/>
                    </a:cubicBezTo>
                    <a:cubicBezTo>
                      <a:pt x="26475" y="2017"/>
                      <a:pt x="27949" y="1680"/>
                      <a:pt x="27949" y="1328"/>
                    </a:cubicBezTo>
                    <a:cubicBezTo>
                      <a:pt x="27949" y="976"/>
                      <a:pt x="26475" y="638"/>
                      <a:pt x="23855" y="390"/>
                    </a:cubicBezTo>
                    <a:cubicBezTo>
                      <a:pt x="21234" y="140"/>
                      <a:pt x="17680" y="0"/>
                      <a:pt x="13974"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452000" y="2763700"/>
                <a:ext cx="391600" cy="1071575"/>
              </a:xfrm>
              <a:custGeom>
                <a:rect b="b" l="l" r="r" t="t"/>
                <a:pathLst>
                  <a:path extrusionOk="0" h="42863" w="15664">
                    <a:moveTo>
                      <a:pt x="7832" y="1"/>
                    </a:moveTo>
                    <a:lnTo>
                      <a:pt x="3211" y="19316"/>
                    </a:lnTo>
                    <a:lnTo>
                      <a:pt x="4382" y="19316"/>
                    </a:lnTo>
                    <a:lnTo>
                      <a:pt x="1414" y="31727"/>
                    </a:lnTo>
                    <a:lnTo>
                      <a:pt x="2667" y="31727"/>
                    </a:lnTo>
                    <a:lnTo>
                      <a:pt x="1" y="42863"/>
                    </a:lnTo>
                    <a:lnTo>
                      <a:pt x="15664" y="42863"/>
                    </a:lnTo>
                    <a:lnTo>
                      <a:pt x="12998" y="31727"/>
                    </a:lnTo>
                    <a:lnTo>
                      <a:pt x="14250" y="31727"/>
                    </a:lnTo>
                    <a:lnTo>
                      <a:pt x="11281" y="19316"/>
                    </a:lnTo>
                    <a:lnTo>
                      <a:pt x="12454" y="19316"/>
                    </a:lnTo>
                    <a:lnTo>
                      <a:pt x="78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458750" y="3297825"/>
                <a:ext cx="384850" cy="537425"/>
              </a:xfrm>
              <a:custGeom>
                <a:rect b="b" l="l" r="r" t="t"/>
                <a:pathLst>
                  <a:path extrusionOk="0" h="21497" w="15394">
                    <a:moveTo>
                      <a:pt x="11501" y="1"/>
                    </a:moveTo>
                    <a:cubicBezTo>
                      <a:pt x="11437" y="179"/>
                      <a:pt x="11373" y="360"/>
                      <a:pt x="11313" y="540"/>
                    </a:cubicBezTo>
                    <a:cubicBezTo>
                      <a:pt x="10841" y="1950"/>
                      <a:pt x="10707" y="3391"/>
                      <a:pt x="10503" y="4855"/>
                    </a:cubicBezTo>
                    <a:cubicBezTo>
                      <a:pt x="10154" y="7358"/>
                      <a:pt x="9420" y="9800"/>
                      <a:pt x="8409" y="12114"/>
                    </a:cubicBezTo>
                    <a:cubicBezTo>
                      <a:pt x="7431" y="14346"/>
                      <a:pt x="6101" y="16391"/>
                      <a:pt x="4504" y="18229"/>
                    </a:cubicBezTo>
                    <a:cubicBezTo>
                      <a:pt x="3281" y="19641"/>
                      <a:pt x="1834" y="21074"/>
                      <a:pt x="0" y="21496"/>
                    </a:cubicBezTo>
                    <a:lnTo>
                      <a:pt x="15394" y="21496"/>
                    </a:lnTo>
                    <a:lnTo>
                      <a:pt x="12728" y="10359"/>
                    </a:lnTo>
                    <a:lnTo>
                      <a:pt x="13980" y="10359"/>
                    </a:lnTo>
                    <a:lnTo>
                      <a:pt x="11501" y="1"/>
                    </a:lnTo>
                    <a:close/>
                  </a:path>
                </a:pathLst>
              </a:custGeom>
              <a:solidFill>
                <a:srgbClr val="E2E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494750" y="2763700"/>
                <a:ext cx="325275" cy="1074075"/>
              </a:xfrm>
              <a:custGeom>
                <a:rect b="b" l="l" r="r" t="t"/>
                <a:pathLst>
                  <a:path extrusionOk="0" h="42963" w="13011">
                    <a:moveTo>
                      <a:pt x="6003" y="1"/>
                    </a:moveTo>
                    <a:lnTo>
                      <a:pt x="6003" y="8997"/>
                    </a:lnTo>
                    <a:lnTo>
                      <a:pt x="4372" y="7552"/>
                    </a:lnTo>
                    <a:lnTo>
                      <a:pt x="4214" y="7728"/>
                    </a:lnTo>
                    <a:lnTo>
                      <a:pt x="6003" y="9314"/>
                    </a:lnTo>
                    <a:lnTo>
                      <a:pt x="6003" y="11792"/>
                    </a:lnTo>
                    <a:lnTo>
                      <a:pt x="5981" y="11810"/>
                    </a:lnTo>
                    <a:lnTo>
                      <a:pt x="6003" y="11838"/>
                    </a:lnTo>
                    <a:lnTo>
                      <a:pt x="6003" y="15320"/>
                    </a:lnTo>
                    <a:lnTo>
                      <a:pt x="3297" y="13131"/>
                    </a:lnTo>
                    <a:lnTo>
                      <a:pt x="3147" y="13318"/>
                    </a:lnTo>
                    <a:lnTo>
                      <a:pt x="6003" y="15627"/>
                    </a:lnTo>
                    <a:lnTo>
                      <a:pt x="6003" y="22791"/>
                    </a:lnTo>
                    <a:lnTo>
                      <a:pt x="2725" y="20185"/>
                    </a:lnTo>
                    <a:lnTo>
                      <a:pt x="2576" y="20372"/>
                    </a:lnTo>
                    <a:lnTo>
                      <a:pt x="6003" y="23094"/>
                    </a:lnTo>
                    <a:lnTo>
                      <a:pt x="6003" y="26731"/>
                    </a:lnTo>
                    <a:lnTo>
                      <a:pt x="5987" y="26743"/>
                    </a:lnTo>
                    <a:lnTo>
                      <a:pt x="6003" y="26767"/>
                    </a:lnTo>
                    <a:lnTo>
                      <a:pt x="6003" y="30754"/>
                    </a:lnTo>
                    <a:lnTo>
                      <a:pt x="1060" y="27391"/>
                    </a:lnTo>
                    <a:lnTo>
                      <a:pt x="926" y="27587"/>
                    </a:lnTo>
                    <a:lnTo>
                      <a:pt x="6003" y="31043"/>
                    </a:lnTo>
                    <a:lnTo>
                      <a:pt x="6003" y="39351"/>
                    </a:lnTo>
                    <a:lnTo>
                      <a:pt x="133" y="35344"/>
                    </a:lnTo>
                    <a:lnTo>
                      <a:pt x="0" y="35541"/>
                    </a:lnTo>
                    <a:lnTo>
                      <a:pt x="6003" y="39639"/>
                    </a:lnTo>
                    <a:lnTo>
                      <a:pt x="6003" y="42863"/>
                    </a:lnTo>
                    <a:lnTo>
                      <a:pt x="6241" y="42863"/>
                    </a:lnTo>
                    <a:lnTo>
                      <a:pt x="6241" y="42816"/>
                    </a:lnTo>
                    <a:lnTo>
                      <a:pt x="6334" y="42962"/>
                    </a:lnTo>
                    <a:lnTo>
                      <a:pt x="13011" y="38766"/>
                    </a:lnTo>
                    <a:lnTo>
                      <a:pt x="12886" y="38565"/>
                    </a:lnTo>
                    <a:lnTo>
                      <a:pt x="6241" y="42741"/>
                    </a:lnTo>
                    <a:lnTo>
                      <a:pt x="6241" y="35505"/>
                    </a:lnTo>
                    <a:lnTo>
                      <a:pt x="11420" y="32098"/>
                    </a:lnTo>
                    <a:lnTo>
                      <a:pt x="11288" y="31900"/>
                    </a:lnTo>
                    <a:lnTo>
                      <a:pt x="6241" y="35222"/>
                    </a:lnTo>
                    <a:lnTo>
                      <a:pt x="6241" y="26853"/>
                    </a:lnTo>
                    <a:lnTo>
                      <a:pt x="10664" y="23696"/>
                    </a:lnTo>
                    <a:lnTo>
                      <a:pt x="10527" y="23503"/>
                    </a:lnTo>
                    <a:lnTo>
                      <a:pt x="6241" y="26560"/>
                    </a:lnTo>
                    <a:lnTo>
                      <a:pt x="6241" y="18499"/>
                    </a:lnTo>
                    <a:lnTo>
                      <a:pt x="6250" y="18509"/>
                    </a:lnTo>
                    <a:lnTo>
                      <a:pt x="9920" y="15665"/>
                    </a:lnTo>
                    <a:lnTo>
                      <a:pt x="9774" y="15477"/>
                    </a:lnTo>
                    <a:lnTo>
                      <a:pt x="6241" y="18216"/>
                    </a:lnTo>
                    <a:lnTo>
                      <a:pt x="6241" y="11905"/>
                    </a:lnTo>
                    <a:lnTo>
                      <a:pt x="8571" y="10019"/>
                    </a:lnTo>
                    <a:lnTo>
                      <a:pt x="8422" y="9833"/>
                    </a:lnTo>
                    <a:lnTo>
                      <a:pt x="6241" y="11598"/>
                    </a:lnTo>
                    <a:lnTo>
                      <a:pt x="6241" y="5496"/>
                    </a:lnTo>
                    <a:lnTo>
                      <a:pt x="7262" y="4502"/>
                    </a:lnTo>
                    <a:lnTo>
                      <a:pt x="7096" y="4330"/>
                    </a:lnTo>
                    <a:lnTo>
                      <a:pt x="6241" y="5163"/>
                    </a:lnTo>
                    <a:lnTo>
                      <a:pt x="62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2198975" y="3453275"/>
                <a:ext cx="536950" cy="66375"/>
              </a:xfrm>
              <a:custGeom>
                <a:rect b="b" l="l" r="r" t="t"/>
                <a:pathLst>
                  <a:path extrusionOk="0" h="2655" w="21478">
                    <a:moveTo>
                      <a:pt x="10740" y="1"/>
                    </a:moveTo>
                    <a:cubicBezTo>
                      <a:pt x="4809" y="1"/>
                      <a:pt x="1" y="594"/>
                      <a:pt x="1" y="1328"/>
                    </a:cubicBezTo>
                    <a:cubicBezTo>
                      <a:pt x="1" y="2060"/>
                      <a:pt x="4809" y="2654"/>
                      <a:pt x="10740" y="2654"/>
                    </a:cubicBezTo>
                    <a:cubicBezTo>
                      <a:pt x="16671" y="2654"/>
                      <a:pt x="21477" y="2060"/>
                      <a:pt x="21477" y="1328"/>
                    </a:cubicBezTo>
                    <a:cubicBezTo>
                      <a:pt x="21477" y="594"/>
                      <a:pt x="16669" y="1"/>
                      <a:pt x="10740"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2250625" y="2694175"/>
                <a:ext cx="291425" cy="797425"/>
              </a:xfrm>
              <a:custGeom>
                <a:rect b="b" l="l" r="r" t="t"/>
                <a:pathLst>
                  <a:path extrusionOk="0" h="31897" w="11657">
                    <a:moveTo>
                      <a:pt x="5828" y="0"/>
                    </a:moveTo>
                    <a:lnTo>
                      <a:pt x="2389" y="14374"/>
                    </a:lnTo>
                    <a:lnTo>
                      <a:pt x="3261" y="14374"/>
                    </a:lnTo>
                    <a:lnTo>
                      <a:pt x="1053" y="23608"/>
                    </a:lnTo>
                    <a:lnTo>
                      <a:pt x="1983" y="23608"/>
                    </a:lnTo>
                    <a:lnTo>
                      <a:pt x="0" y="31897"/>
                    </a:lnTo>
                    <a:lnTo>
                      <a:pt x="11656" y="31897"/>
                    </a:lnTo>
                    <a:lnTo>
                      <a:pt x="9673" y="23608"/>
                    </a:lnTo>
                    <a:lnTo>
                      <a:pt x="10606" y="23608"/>
                    </a:lnTo>
                    <a:lnTo>
                      <a:pt x="8396" y="14374"/>
                    </a:lnTo>
                    <a:lnTo>
                      <a:pt x="9268" y="14374"/>
                    </a:lnTo>
                    <a:lnTo>
                      <a:pt x="58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2255650" y="3091675"/>
                <a:ext cx="286400" cy="399975"/>
              </a:xfrm>
              <a:custGeom>
                <a:rect b="b" l="l" r="r" t="t"/>
                <a:pathLst>
                  <a:path extrusionOk="0" h="15999" w="11456">
                    <a:moveTo>
                      <a:pt x="8558" y="0"/>
                    </a:moveTo>
                    <a:cubicBezTo>
                      <a:pt x="8510" y="134"/>
                      <a:pt x="8465" y="266"/>
                      <a:pt x="8420" y="402"/>
                    </a:cubicBezTo>
                    <a:cubicBezTo>
                      <a:pt x="8068" y="1451"/>
                      <a:pt x="7969" y="2523"/>
                      <a:pt x="7817" y="3613"/>
                    </a:cubicBezTo>
                    <a:cubicBezTo>
                      <a:pt x="7556" y="5476"/>
                      <a:pt x="7010" y="7293"/>
                      <a:pt x="6257" y="9015"/>
                    </a:cubicBezTo>
                    <a:cubicBezTo>
                      <a:pt x="5529" y="10676"/>
                      <a:pt x="4541" y="12196"/>
                      <a:pt x="3354" y="13566"/>
                    </a:cubicBezTo>
                    <a:cubicBezTo>
                      <a:pt x="2442" y="14616"/>
                      <a:pt x="1365" y="15682"/>
                      <a:pt x="1" y="15998"/>
                    </a:cubicBezTo>
                    <a:lnTo>
                      <a:pt x="11455" y="15998"/>
                    </a:lnTo>
                    <a:lnTo>
                      <a:pt x="9472" y="7710"/>
                    </a:lnTo>
                    <a:lnTo>
                      <a:pt x="10405" y="7710"/>
                    </a:lnTo>
                    <a:lnTo>
                      <a:pt x="8558" y="0"/>
                    </a:lnTo>
                    <a:close/>
                  </a:path>
                </a:pathLst>
              </a:custGeom>
              <a:solidFill>
                <a:srgbClr val="E2E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2282425" y="2694175"/>
                <a:ext cx="242150" cy="799300"/>
              </a:xfrm>
              <a:custGeom>
                <a:rect b="b" l="l" r="r" t="t"/>
                <a:pathLst>
                  <a:path extrusionOk="0" h="31972" w="9686">
                    <a:moveTo>
                      <a:pt x="4469" y="0"/>
                    </a:moveTo>
                    <a:lnTo>
                      <a:pt x="4469" y="6693"/>
                    </a:lnTo>
                    <a:lnTo>
                      <a:pt x="3255" y="5618"/>
                    </a:lnTo>
                    <a:lnTo>
                      <a:pt x="3138" y="5752"/>
                    </a:lnTo>
                    <a:lnTo>
                      <a:pt x="4469" y="6931"/>
                    </a:lnTo>
                    <a:lnTo>
                      <a:pt x="4469" y="8774"/>
                    </a:lnTo>
                    <a:lnTo>
                      <a:pt x="4450" y="8788"/>
                    </a:lnTo>
                    <a:lnTo>
                      <a:pt x="4469" y="8807"/>
                    </a:lnTo>
                    <a:lnTo>
                      <a:pt x="4469" y="11401"/>
                    </a:lnTo>
                    <a:lnTo>
                      <a:pt x="2455" y="9772"/>
                    </a:lnTo>
                    <a:lnTo>
                      <a:pt x="2343" y="9909"/>
                    </a:lnTo>
                    <a:lnTo>
                      <a:pt x="4469" y="11629"/>
                    </a:lnTo>
                    <a:lnTo>
                      <a:pt x="4469" y="16960"/>
                    </a:lnTo>
                    <a:lnTo>
                      <a:pt x="2028" y="15021"/>
                    </a:lnTo>
                    <a:lnTo>
                      <a:pt x="1917" y="15159"/>
                    </a:lnTo>
                    <a:lnTo>
                      <a:pt x="4469" y="17186"/>
                    </a:lnTo>
                    <a:lnTo>
                      <a:pt x="4469" y="19892"/>
                    </a:lnTo>
                    <a:lnTo>
                      <a:pt x="4455" y="19901"/>
                    </a:lnTo>
                    <a:lnTo>
                      <a:pt x="4469" y="19917"/>
                    </a:lnTo>
                    <a:lnTo>
                      <a:pt x="4469" y="22885"/>
                    </a:lnTo>
                    <a:lnTo>
                      <a:pt x="788" y="20382"/>
                    </a:lnTo>
                    <a:lnTo>
                      <a:pt x="689" y="20529"/>
                    </a:lnTo>
                    <a:lnTo>
                      <a:pt x="4469" y="23099"/>
                    </a:lnTo>
                    <a:lnTo>
                      <a:pt x="4469" y="29282"/>
                    </a:lnTo>
                    <a:lnTo>
                      <a:pt x="101" y="26302"/>
                    </a:lnTo>
                    <a:lnTo>
                      <a:pt x="0" y="26447"/>
                    </a:lnTo>
                    <a:lnTo>
                      <a:pt x="4469" y="29499"/>
                    </a:lnTo>
                    <a:lnTo>
                      <a:pt x="4469" y="31897"/>
                    </a:lnTo>
                    <a:lnTo>
                      <a:pt x="4644" y="31897"/>
                    </a:lnTo>
                    <a:lnTo>
                      <a:pt x="4644" y="31860"/>
                    </a:lnTo>
                    <a:lnTo>
                      <a:pt x="4714" y="31972"/>
                    </a:lnTo>
                    <a:lnTo>
                      <a:pt x="9685" y="28848"/>
                    </a:lnTo>
                    <a:lnTo>
                      <a:pt x="9589" y="28697"/>
                    </a:lnTo>
                    <a:lnTo>
                      <a:pt x="4644" y="31806"/>
                    </a:lnTo>
                    <a:lnTo>
                      <a:pt x="4644" y="26423"/>
                    </a:lnTo>
                    <a:lnTo>
                      <a:pt x="8499" y="23885"/>
                    </a:lnTo>
                    <a:lnTo>
                      <a:pt x="8401" y="23738"/>
                    </a:lnTo>
                    <a:lnTo>
                      <a:pt x="4644" y="26209"/>
                    </a:lnTo>
                    <a:lnTo>
                      <a:pt x="4644" y="19984"/>
                    </a:lnTo>
                    <a:lnTo>
                      <a:pt x="7937" y="17632"/>
                    </a:lnTo>
                    <a:lnTo>
                      <a:pt x="7833" y="17488"/>
                    </a:lnTo>
                    <a:lnTo>
                      <a:pt x="4644" y="19766"/>
                    </a:lnTo>
                    <a:lnTo>
                      <a:pt x="4644" y="13765"/>
                    </a:lnTo>
                    <a:lnTo>
                      <a:pt x="4652" y="13774"/>
                    </a:lnTo>
                    <a:lnTo>
                      <a:pt x="7382" y="11656"/>
                    </a:lnTo>
                    <a:lnTo>
                      <a:pt x="7274" y="11516"/>
                    </a:lnTo>
                    <a:lnTo>
                      <a:pt x="4644" y="13555"/>
                    </a:lnTo>
                    <a:lnTo>
                      <a:pt x="4644" y="8858"/>
                    </a:lnTo>
                    <a:lnTo>
                      <a:pt x="6379" y="7454"/>
                    </a:lnTo>
                    <a:lnTo>
                      <a:pt x="6268" y="7317"/>
                    </a:lnTo>
                    <a:lnTo>
                      <a:pt x="4644" y="8631"/>
                    </a:lnTo>
                    <a:lnTo>
                      <a:pt x="4644" y="4089"/>
                    </a:lnTo>
                    <a:lnTo>
                      <a:pt x="5404" y="3350"/>
                    </a:lnTo>
                    <a:lnTo>
                      <a:pt x="5282" y="3222"/>
                    </a:lnTo>
                    <a:lnTo>
                      <a:pt x="4644" y="3843"/>
                    </a:lnTo>
                    <a:lnTo>
                      <a:pt x="46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2570825" y="4313725"/>
                <a:ext cx="666850" cy="97925"/>
              </a:xfrm>
              <a:custGeom>
                <a:rect b="b" l="l" r="r" t="t"/>
                <a:pathLst>
                  <a:path extrusionOk="0" h="3917" w="26674">
                    <a:moveTo>
                      <a:pt x="13337" y="0"/>
                    </a:moveTo>
                    <a:cubicBezTo>
                      <a:pt x="5970" y="0"/>
                      <a:pt x="0" y="875"/>
                      <a:pt x="0" y="1958"/>
                    </a:cubicBezTo>
                    <a:cubicBezTo>
                      <a:pt x="0" y="3039"/>
                      <a:pt x="5970" y="3917"/>
                      <a:pt x="13337" y="3917"/>
                    </a:cubicBezTo>
                    <a:cubicBezTo>
                      <a:pt x="20704" y="3917"/>
                      <a:pt x="26674" y="3039"/>
                      <a:pt x="26674" y="1958"/>
                    </a:cubicBezTo>
                    <a:cubicBezTo>
                      <a:pt x="26674" y="877"/>
                      <a:pt x="20702" y="0"/>
                      <a:pt x="13337"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2570825" y="3426550"/>
                <a:ext cx="342075" cy="936125"/>
              </a:xfrm>
              <a:custGeom>
                <a:rect b="b" l="l" r="r" t="t"/>
                <a:pathLst>
                  <a:path extrusionOk="0" h="37445" w="13683">
                    <a:moveTo>
                      <a:pt x="6841" y="1"/>
                    </a:moveTo>
                    <a:lnTo>
                      <a:pt x="2804" y="16875"/>
                    </a:lnTo>
                    <a:lnTo>
                      <a:pt x="3828" y="16875"/>
                    </a:lnTo>
                    <a:lnTo>
                      <a:pt x="1234" y="27718"/>
                    </a:lnTo>
                    <a:lnTo>
                      <a:pt x="2326" y="27718"/>
                    </a:lnTo>
                    <a:lnTo>
                      <a:pt x="0" y="37445"/>
                    </a:lnTo>
                    <a:lnTo>
                      <a:pt x="13683" y="37445"/>
                    </a:lnTo>
                    <a:lnTo>
                      <a:pt x="11354" y="27718"/>
                    </a:lnTo>
                    <a:lnTo>
                      <a:pt x="12448" y="27718"/>
                    </a:lnTo>
                    <a:lnTo>
                      <a:pt x="9855" y="16875"/>
                    </a:lnTo>
                    <a:lnTo>
                      <a:pt x="10879" y="16875"/>
                    </a:lnTo>
                    <a:lnTo>
                      <a:pt x="6841"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2576725" y="3893175"/>
                <a:ext cx="336225" cy="469500"/>
              </a:xfrm>
              <a:custGeom>
                <a:rect b="b" l="l" r="r" t="t"/>
                <a:pathLst>
                  <a:path extrusionOk="0" h="18780" w="13449">
                    <a:moveTo>
                      <a:pt x="10047" y="1"/>
                    </a:moveTo>
                    <a:cubicBezTo>
                      <a:pt x="9990" y="157"/>
                      <a:pt x="9936" y="315"/>
                      <a:pt x="9884" y="473"/>
                    </a:cubicBezTo>
                    <a:cubicBezTo>
                      <a:pt x="9472" y="1702"/>
                      <a:pt x="9356" y="2962"/>
                      <a:pt x="9175" y="4242"/>
                    </a:cubicBezTo>
                    <a:cubicBezTo>
                      <a:pt x="8869" y="6429"/>
                      <a:pt x="8230" y="8562"/>
                      <a:pt x="7344" y="10583"/>
                    </a:cubicBezTo>
                    <a:cubicBezTo>
                      <a:pt x="6492" y="12533"/>
                      <a:pt x="5330" y="14319"/>
                      <a:pt x="3936" y="15925"/>
                    </a:cubicBezTo>
                    <a:cubicBezTo>
                      <a:pt x="2867" y="17157"/>
                      <a:pt x="1601" y="18410"/>
                      <a:pt x="0" y="18780"/>
                    </a:cubicBezTo>
                    <a:lnTo>
                      <a:pt x="13448" y="18780"/>
                    </a:lnTo>
                    <a:lnTo>
                      <a:pt x="11118" y="9053"/>
                    </a:lnTo>
                    <a:lnTo>
                      <a:pt x="12212" y="9053"/>
                    </a:lnTo>
                    <a:lnTo>
                      <a:pt x="1004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2608100" y="3426550"/>
                <a:ext cx="284250" cy="938350"/>
              </a:xfrm>
              <a:custGeom>
                <a:rect b="b" l="l" r="r" t="t"/>
                <a:pathLst>
                  <a:path extrusionOk="0" h="37534" w="11370">
                    <a:moveTo>
                      <a:pt x="5246" y="1"/>
                    </a:moveTo>
                    <a:lnTo>
                      <a:pt x="5246" y="7859"/>
                    </a:lnTo>
                    <a:lnTo>
                      <a:pt x="3822" y="6596"/>
                    </a:lnTo>
                    <a:lnTo>
                      <a:pt x="3684" y="6752"/>
                    </a:lnTo>
                    <a:lnTo>
                      <a:pt x="5246" y="8137"/>
                    </a:lnTo>
                    <a:lnTo>
                      <a:pt x="5246" y="10301"/>
                    </a:lnTo>
                    <a:lnTo>
                      <a:pt x="5225" y="10316"/>
                    </a:lnTo>
                    <a:lnTo>
                      <a:pt x="5246" y="10343"/>
                    </a:lnTo>
                    <a:lnTo>
                      <a:pt x="5246" y="13384"/>
                    </a:lnTo>
                    <a:lnTo>
                      <a:pt x="2883" y="11472"/>
                    </a:lnTo>
                    <a:lnTo>
                      <a:pt x="2752" y="11633"/>
                    </a:lnTo>
                    <a:lnTo>
                      <a:pt x="5246" y="13652"/>
                    </a:lnTo>
                    <a:lnTo>
                      <a:pt x="5246" y="19909"/>
                    </a:lnTo>
                    <a:lnTo>
                      <a:pt x="2382" y="17634"/>
                    </a:lnTo>
                    <a:lnTo>
                      <a:pt x="2253" y="17797"/>
                    </a:lnTo>
                    <a:lnTo>
                      <a:pt x="5246" y="20176"/>
                    </a:lnTo>
                    <a:lnTo>
                      <a:pt x="5246" y="23352"/>
                    </a:lnTo>
                    <a:lnTo>
                      <a:pt x="5231" y="23364"/>
                    </a:lnTo>
                    <a:lnTo>
                      <a:pt x="5246" y="23385"/>
                    </a:lnTo>
                    <a:lnTo>
                      <a:pt x="5246" y="26868"/>
                    </a:lnTo>
                    <a:lnTo>
                      <a:pt x="928" y="23929"/>
                    </a:lnTo>
                    <a:lnTo>
                      <a:pt x="811" y="24100"/>
                    </a:lnTo>
                    <a:lnTo>
                      <a:pt x="5246" y="27118"/>
                    </a:lnTo>
                    <a:lnTo>
                      <a:pt x="5246" y="34378"/>
                    </a:lnTo>
                    <a:lnTo>
                      <a:pt x="118" y="30876"/>
                    </a:lnTo>
                    <a:lnTo>
                      <a:pt x="0" y="31049"/>
                    </a:lnTo>
                    <a:lnTo>
                      <a:pt x="5246" y="34630"/>
                    </a:lnTo>
                    <a:lnTo>
                      <a:pt x="5246" y="37445"/>
                    </a:lnTo>
                    <a:lnTo>
                      <a:pt x="5455" y="37445"/>
                    </a:lnTo>
                    <a:lnTo>
                      <a:pt x="5455" y="37404"/>
                    </a:lnTo>
                    <a:lnTo>
                      <a:pt x="5536" y="37533"/>
                    </a:lnTo>
                    <a:lnTo>
                      <a:pt x="11369" y="33866"/>
                    </a:lnTo>
                    <a:lnTo>
                      <a:pt x="11260" y="33692"/>
                    </a:lnTo>
                    <a:lnTo>
                      <a:pt x="5455" y="37339"/>
                    </a:lnTo>
                    <a:lnTo>
                      <a:pt x="5455" y="31019"/>
                    </a:lnTo>
                    <a:lnTo>
                      <a:pt x="9979" y="28041"/>
                    </a:lnTo>
                    <a:lnTo>
                      <a:pt x="9863" y="27868"/>
                    </a:lnTo>
                    <a:lnTo>
                      <a:pt x="5455" y="30769"/>
                    </a:lnTo>
                    <a:lnTo>
                      <a:pt x="5455" y="23460"/>
                    </a:lnTo>
                    <a:lnTo>
                      <a:pt x="9319" y="20701"/>
                    </a:lnTo>
                    <a:lnTo>
                      <a:pt x="9198" y="20531"/>
                    </a:lnTo>
                    <a:lnTo>
                      <a:pt x="5455" y="23204"/>
                    </a:lnTo>
                    <a:lnTo>
                      <a:pt x="5455" y="16161"/>
                    </a:lnTo>
                    <a:lnTo>
                      <a:pt x="5462" y="16171"/>
                    </a:lnTo>
                    <a:lnTo>
                      <a:pt x="8668" y="13683"/>
                    </a:lnTo>
                    <a:lnTo>
                      <a:pt x="8540" y="13519"/>
                    </a:lnTo>
                    <a:lnTo>
                      <a:pt x="5455" y="15914"/>
                    </a:lnTo>
                    <a:lnTo>
                      <a:pt x="5455" y="10400"/>
                    </a:lnTo>
                    <a:lnTo>
                      <a:pt x="7491" y="8752"/>
                    </a:lnTo>
                    <a:lnTo>
                      <a:pt x="7358" y="8591"/>
                    </a:lnTo>
                    <a:lnTo>
                      <a:pt x="5455" y="10132"/>
                    </a:lnTo>
                    <a:lnTo>
                      <a:pt x="5455" y="4803"/>
                    </a:lnTo>
                    <a:lnTo>
                      <a:pt x="6345" y="3932"/>
                    </a:lnTo>
                    <a:lnTo>
                      <a:pt x="6201" y="3783"/>
                    </a:lnTo>
                    <a:lnTo>
                      <a:pt x="5455" y="4511"/>
                    </a:lnTo>
                    <a:lnTo>
                      <a:pt x="54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129475" y="4535875"/>
                <a:ext cx="700550" cy="65125"/>
              </a:xfrm>
              <a:custGeom>
                <a:rect b="b" l="l" r="r" t="t"/>
                <a:pathLst>
                  <a:path extrusionOk="0" h="2605" w="28022">
                    <a:moveTo>
                      <a:pt x="14011" y="1"/>
                    </a:moveTo>
                    <a:cubicBezTo>
                      <a:pt x="6274" y="1"/>
                      <a:pt x="1" y="583"/>
                      <a:pt x="1" y="1303"/>
                    </a:cubicBezTo>
                    <a:cubicBezTo>
                      <a:pt x="1" y="2023"/>
                      <a:pt x="6274" y="2605"/>
                      <a:pt x="14011" y="2605"/>
                    </a:cubicBezTo>
                    <a:cubicBezTo>
                      <a:pt x="21748" y="2605"/>
                      <a:pt x="28021" y="2023"/>
                      <a:pt x="28021" y="1303"/>
                    </a:cubicBezTo>
                    <a:cubicBezTo>
                      <a:pt x="28021" y="583"/>
                      <a:pt x="21748" y="1"/>
                      <a:pt x="14011"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131725" y="3223100"/>
                <a:ext cx="490500" cy="1342200"/>
              </a:xfrm>
              <a:custGeom>
                <a:rect b="b" l="l" r="r" t="t"/>
                <a:pathLst>
                  <a:path extrusionOk="0" h="53688" w="19620">
                    <a:moveTo>
                      <a:pt x="9809" y="1"/>
                    </a:moveTo>
                    <a:lnTo>
                      <a:pt x="4021" y="24195"/>
                    </a:lnTo>
                    <a:lnTo>
                      <a:pt x="5488" y="24195"/>
                    </a:lnTo>
                    <a:lnTo>
                      <a:pt x="1769" y="39740"/>
                    </a:lnTo>
                    <a:lnTo>
                      <a:pt x="3339" y="39740"/>
                    </a:lnTo>
                    <a:lnTo>
                      <a:pt x="1" y="53688"/>
                    </a:lnTo>
                    <a:lnTo>
                      <a:pt x="19619" y="53688"/>
                    </a:lnTo>
                    <a:lnTo>
                      <a:pt x="16281" y="39740"/>
                    </a:lnTo>
                    <a:lnTo>
                      <a:pt x="17848" y="39740"/>
                    </a:lnTo>
                    <a:lnTo>
                      <a:pt x="14130" y="24195"/>
                    </a:lnTo>
                    <a:lnTo>
                      <a:pt x="15597" y="24195"/>
                    </a:lnTo>
                    <a:lnTo>
                      <a:pt x="98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140150" y="3892125"/>
                <a:ext cx="482075" cy="673175"/>
              </a:xfrm>
              <a:custGeom>
                <a:rect b="b" l="l" r="r" t="t"/>
                <a:pathLst>
                  <a:path extrusionOk="0" h="26927" w="19283">
                    <a:moveTo>
                      <a:pt x="14406" y="0"/>
                    </a:moveTo>
                    <a:cubicBezTo>
                      <a:pt x="14327" y="224"/>
                      <a:pt x="14247" y="450"/>
                      <a:pt x="14172" y="677"/>
                    </a:cubicBezTo>
                    <a:cubicBezTo>
                      <a:pt x="13583" y="2442"/>
                      <a:pt x="13413" y="4248"/>
                      <a:pt x="13157" y="6082"/>
                    </a:cubicBezTo>
                    <a:cubicBezTo>
                      <a:pt x="12720" y="9216"/>
                      <a:pt x="11801" y="12276"/>
                      <a:pt x="10532" y="15174"/>
                    </a:cubicBezTo>
                    <a:cubicBezTo>
                      <a:pt x="9308" y="17971"/>
                      <a:pt x="7641" y="20529"/>
                      <a:pt x="5645" y="22836"/>
                    </a:cubicBezTo>
                    <a:cubicBezTo>
                      <a:pt x="4110" y="24604"/>
                      <a:pt x="2299" y="26397"/>
                      <a:pt x="1" y="26927"/>
                    </a:cubicBezTo>
                    <a:lnTo>
                      <a:pt x="19282" y="26927"/>
                    </a:lnTo>
                    <a:lnTo>
                      <a:pt x="15944" y="12979"/>
                    </a:lnTo>
                    <a:lnTo>
                      <a:pt x="17511" y="12979"/>
                    </a:lnTo>
                    <a:lnTo>
                      <a:pt x="1440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185225" y="3223100"/>
                <a:ext cx="407525" cy="1345350"/>
              </a:xfrm>
              <a:custGeom>
                <a:rect b="b" l="l" r="r" t="t"/>
                <a:pathLst>
                  <a:path extrusionOk="0" h="53814" w="16301">
                    <a:moveTo>
                      <a:pt x="7520" y="1"/>
                    </a:moveTo>
                    <a:lnTo>
                      <a:pt x="7520" y="11269"/>
                    </a:lnTo>
                    <a:lnTo>
                      <a:pt x="5480" y="9460"/>
                    </a:lnTo>
                    <a:lnTo>
                      <a:pt x="5280" y="9681"/>
                    </a:lnTo>
                    <a:lnTo>
                      <a:pt x="7520" y="11667"/>
                    </a:lnTo>
                    <a:lnTo>
                      <a:pt x="7520" y="14769"/>
                    </a:lnTo>
                    <a:lnTo>
                      <a:pt x="7492" y="14793"/>
                    </a:lnTo>
                    <a:lnTo>
                      <a:pt x="7520" y="14829"/>
                    </a:lnTo>
                    <a:lnTo>
                      <a:pt x="7520" y="19190"/>
                    </a:lnTo>
                    <a:lnTo>
                      <a:pt x="4132" y="16448"/>
                    </a:lnTo>
                    <a:lnTo>
                      <a:pt x="3944" y="16680"/>
                    </a:lnTo>
                    <a:lnTo>
                      <a:pt x="7520" y="19574"/>
                    </a:lnTo>
                    <a:lnTo>
                      <a:pt x="7520" y="28547"/>
                    </a:lnTo>
                    <a:lnTo>
                      <a:pt x="3415" y="25285"/>
                    </a:lnTo>
                    <a:lnTo>
                      <a:pt x="3228" y="25518"/>
                    </a:lnTo>
                    <a:lnTo>
                      <a:pt x="7520" y="28929"/>
                    </a:lnTo>
                    <a:lnTo>
                      <a:pt x="7520" y="33482"/>
                    </a:lnTo>
                    <a:lnTo>
                      <a:pt x="7499" y="33497"/>
                    </a:lnTo>
                    <a:lnTo>
                      <a:pt x="7520" y="33527"/>
                    </a:lnTo>
                    <a:lnTo>
                      <a:pt x="7520" y="38523"/>
                    </a:lnTo>
                    <a:lnTo>
                      <a:pt x="1328" y="34309"/>
                    </a:lnTo>
                    <a:lnTo>
                      <a:pt x="1161" y="34555"/>
                    </a:lnTo>
                    <a:lnTo>
                      <a:pt x="7520" y="38883"/>
                    </a:lnTo>
                    <a:lnTo>
                      <a:pt x="7520" y="49290"/>
                    </a:lnTo>
                    <a:lnTo>
                      <a:pt x="169" y="44272"/>
                    </a:lnTo>
                    <a:lnTo>
                      <a:pt x="0" y="44517"/>
                    </a:lnTo>
                    <a:lnTo>
                      <a:pt x="7520" y="49651"/>
                    </a:lnTo>
                    <a:lnTo>
                      <a:pt x="7520" y="53688"/>
                    </a:lnTo>
                    <a:lnTo>
                      <a:pt x="7820" y="53688"/>
                    </a:lnTo>
                    <a:lnTo>
                      <a:pt x="7820" y="53630"/>
                    </a:lnTo>
                    <a:lnTo>
                      <a:pt x="7935" y="53814"/>
                    </a:lnTo>
                    <a:lnTo>
                      <a:pt x="16300" y="48558"/>
                    </a:lnTo>
                    <a:lnTo>
                      <a:pt x="16141" y="48305"/>
                    </a:lnTo>
                    <a:lnTo>
                      <a:pt x="7820" y="53536"/>
                    </a:lnTo>
                    <a:lnTo>
                      <a:pt x="7820" y="44475"/>
                    </a:lnTo>
                    <a:lnTo>
                      <a:pt x="14305" y="40205"/>
                    </a:lnTo>
                    <a:lnTo>
                      <a:pt x="14141" y="39957"/>
                    </a:lnTo>
                    <a:lnTo>
                      <a:pt x="7820" y="44117"/>
                    </a:lnTo>
                    <a:lnTo>
                      <a:pt x="7820" y="33637"/>
                    </a:lnTo>
                    <a:lnTo>
                      <a:pt x="13360" y="29681"/>
                    </a:lnTo>
                    <a:lnTo>
                      <a:pt x="13187" y="29437"/>
                    </a:lnTo>
                    <a:lnTo>
                      <a:pt x="7820" y="33270"/>
                    </a:lnTo>
                    <a:lnTo>
                      <a:pt x="7820" y="23171"/>
                    </a:lnTo>
                    <a:lnTo>
                      <a:pt x="7830" y="23186"/>
                    </a:lnTo>
                    <a:lnTo>
                      <a:pt x="12428" y="19620"/>
                    </a:lnTo>
                    <a:lnTo>
                      <a:pt x="12243" y="19384"/>
                    </a:lnTo>
                    <a:lnTo>
                      <a:pt x="7820" y="22818"/>
                    </a:lnTo>
                    <a:lnTo>
                      <a:pt x="7820" y="14912"/>
                    </a:lnTo>
                    <a:lnTo>
                      <a:pt x="10738" y="12550"/>
                    </a:lnTo>
                    <a:lnTo>
                      <a:pt x="10550" y="12318"/>
                    </a:lnTo>
                    <a:lnTo>
                      <a:pt x="7820" y="14528"/>
                    </a:lnTo>
                    <a:lnTo>
                      <a:pt x="7820" y="6885"/>
                    </a:lnTo>
                    <a:lnTo>
                      <a:pt x="9097" y="5638"/>
                    </a:lnTo>
                    <a:lnTo>
                      <a:pt x="8888" y="5427"/>
                    </a:lnTo>
                    <a:lnTo>
                      <a:pt x="7820" y="6468"/>
                    </a:lnTo>
                    <a:lnTo>
                      <a:pt x="7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4465275" y="4206000"/>
                <a:ext cx="601050" cy="54073"/>
              </a:xfrm>
              <a:custGeom>
                <a:rect b="b" l="l" r="r" t="t"/>
                <a:pathLst>
                  <a:path extrusionOk="0" h="1587" w="24042">
                    <a:moveTo>
                      <a:pt x="12022" y="0"/>
                    </a:moveTo>
                    <a:cubicBezTo>
                      <a:pt x="5383" y="0"/>
                      <a:pt x="0" y="357"/>
                      <a:pt x="0" y="794"/>
                    </a:cubicBezTo>
                    <a:cubicBezTo>
                      <a:pt x="0" y="1232"/>
                      <a:pt x="5381" y="1587"/>
                      <a:pt x="12022" y="1587"/>
                    </a:cubicBezTo>
                    <a:cubicBezTo>
                      <a:pt x="18659" y="1587"/>
                      <a:pt x="24042" y="1232"/>
                      <a:pt x="24042" y="794"/>
                    </a:cubicBezTo>
                    <a:cubicBezTo>
                      <a:pt x="24042" y="357"/>
                      <a:pt x="18659" y="0"/>
                      <a:pt x="12022"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4474600" y="3164200"/>
                <a:ext cx="391575" cy="1071600"/>
              </a:xfrm>
              <a:custGeom>
                <a:rect b="b" l="l" r="r" t="t"/>
                <a:pathLst>
                  <a:path extrusionOk="0" h="42864" w="15663">
                    <a:moveTo>
                      <a:pt x="7831" y="1"/>
                    </a:moveTo>
                    <a:lnTo>
                      <a:pt x="3210" y="19318"/>
                    </a:lnTo>
                    <a:lnTo>
                      <a:pt x="4383" y="19318"/>
                    </a:lnTo>
                    <a:lnTo>
                      <a:pt x="1413" y="31726"/>
                    </a:lnTo>
                    <a:lnTo>
                      <a:pt x="2666" y="31726"/>
                    </a:lnTo>
                    <a:lnTo>
                      <a:pt x="0" y="42863"/>
                    </a:lnTo>
                    <a:lnTo>
                      <a:pt x="15663" y="42863"/>
                    </a:lnTo>
                    <a:lnTo>
                      <a:pt x="13000" y="31726"/>
                    </a:lnTo>
                    <a:lnTo>
                      <a:pt x="14251" y="31726"/>
                    </a:lnTo>
                    <a:lnTo>
                      <a:pt x="11282" y="19318"/>
                    </a:lnTo>
                    <a:lnTo>
                      <a:pt x="12453" y="19318"/>
                    </a:lnTo>
                    <a:lnTo>
                      <a:pt x="7831"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834475" y="4378825"/>
                <a:ext cx="1460075" cy="104875"/>
              </a:xfrm>
              <a:custGeom>
                <a:rect b="b" l="l" r="r" t="t"/>
                <a:pathLst>
                  <a:path extrusionOk="0" h="4195" w="58403">
                    <a:moveTo>
                      <a:pt x="29202" y="0"/>
                    </a:moveTo>
                    <a:cubicBezTo>
                      <a:pt x="13076" y="0"/>
                      <a:pt x="1" y="940"/>
                      <a:pt x="1" y="2097"/>
                    </a:cubicBezTo>
                    <a:cubicBezTo>
                      <a:pt x="1" y="3256"/>
                      <a:pt x="13073" y="4195"/>
                      <a:pt x="29202" y="4195"/>
                    </a:cubicBezTo>
                    <a:cubicBezTo>
                      <a:pt x="45327" y="4195"/>
                      <a:pt x="58402" y="3255"/>
                      <a:pt x="58402" y="2097"/>
                    </a:cubicBezTo>
                    <a:cubicBezTo>
                      <a:pt x="58402" y="940"/>
                      <a:pt x="45327" y="0"/>
                      <a:pt x="29202"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846850" y="2972300"/>
                <a:ext cx="533125" cy="1458975"/>
              </a:xfrm>
              <a:custGeom>
                <a:rect b="b" l="l" r="r" t="t"/>
                <a:pathLst>
                  <a:path extrusionOk="0" h="58359" w="21325">
                    <a:moveTo>
                      <a:pt x="10663" y="0"/>
                    </a:moveTo>
                    <a:lnTo>
                      <a:pt x="4371" y="26300"/>
                    </a:lnTo>
                    <a:lnTo>
                      <a:pt x="5966" y="26300"/>
                    </a:lnTo>
                    <a:lnTo>
                      <a:pt x="1923" y="43196"/>
                    </a:lnTo>
                    <a:lnTo>
                      <a:pt x="3628" y="43196"/>
                    </a:lnTo>
                    <a:lnTo>
                      <a:pt x="0" y="58358"/>
                    </a:lnTo>
                    <a:lnTo>
                      <a:pt x="21325" y="58358"/>
                    </a:lnTo>
                    <a:lnTo>
                      <a:pt x="17699" y="43196"/>
                    </a:lnTo>
                    <a:lnTo>
                      <a:pt x="19402" y="43196"/>
                    </a:lnTo>
                    <a:lnTo>
                      <a:pt x="15361" y="26300"/>
                    </a:lnTo>
                    <a:lnTo>
                      <a:pt x="16956" y="26300"/>
                    </a:lnTo>
                    <a:lnTo>
                      <a:pt x="106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856025" y="3699575"/>
                <a:ext cx="523950" cy="731700"/>
              </a:xfrm>
              <a:custGeom>
                <a:rect b="b" l="l" r="r" t="t"/>
                <a:pathLst>
                  <a:path extrusionOk="0" h="29268" w="20958">
                    <a:moveTo>
                      <a:pt x="15660" y="0"/>
                    </a:moveTo>
                    <a:cubicBezTo>
                      <a:pt x="15573" y="244"/>
                      <a:pt x="15487" y="489"/>
                      <a:pt x="15404" y="734"/>
                    </a:cubicBezTo>
                    <a:cubicBezTo>
                      <a:pt x="14762" y="2654"/>
                      <a:pt x="14580" y="4617"/>
                      <a:pt x="14302" y="6609"/>
                    </a:cubicBezTo>
                    <a:cubicBezTo>
                      <a:pt x="13824" y="10016"/>
                      <a:pt x="12826" y="13340"/>
                      <a:pt x="11447" y="16493"/>
                    </a:cubicBezTo>
                    <a:cubicBezTo>
                      <a:pt x="10117" y="19531"/>
                      <a:pt x="8307" y="22314"/>
                      <a:pt x="6134" y="24819"/>
                    </a:cubicBezTo>
                    <a:cubicBezTo>
                      <a:pt x="4467" y="26742"/>
                      <a:pt x="2497" y="28690"/>
                      <a:pt x="0" y="29267"/>
                    </a:cubicBezTo>
                    <a:lnTo>
                      <a:pt x="20958" y="29267"/>
                    </a:lnTo>
                    <a:lnTo>
                      <a:pt x="17332" y="14105"/>
                    </a:lnTo>
                    <a:lnTo>
                      <a:pt x="19035" y="14105"/>
                    </a:lnTo>
                    <a:lnTo>
                      <a:pt x="1566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905000" y="2972300"/>
                <a:ext cx="442925" cy="1462400"/>
              </a:xfrm>
              <a:custGeom>
                <a:rect b="b" l="l" r="r" t="t"/>
                <a:pathLst>
                  <a:path extrusionOk="0" h="58496" w="17717">
                    <a:moveTo>
                      <a:pt x="8174" y="0"/>
                    </a:moveTo>
                    <a:lnTo>
                      <a:pt x="8174" y="12249"/>
                    </a:lnTo>
                    <a:lnTo>
                      <a:pt x="5955" y="10281"/>
                    </a:lnTo>
                    <a:lnTo>
                      <a:pt x="5740" y="10524"/>
                    </a:lnTo>
                    <a:lnTo>
                      <a:pt x="8174" y="12682"/>
                    </a:lnTo>
                    <a:lnTo>
                      <a:pt x="8174" y="16052"/>
                    </a:lnTo>
                    <a:lnTo>
                      <a:pt x="8144" y="16079"/>
                    </a:lnTo>
                    <a:lnTo>
                      <a:pt x="8174" y="16117"/>
                    </a:lnTo>
                    <a:lnTo>
                      <a:pt x="8174" y="20860"/>
                    </a:lnTo>
                    <a:lnTo>
                      <a:pt x="4491" y="17879"/>
                    </a:lnTo>
                    <a:lnTo>
                      <a:pt x="4288" y="18132"/>
                    </a:lnTo>
                    <a:lnTo>
                      <a:pt x="8174" y="21275"/>
                    </a:lnTo>
                    <a:lnTo>
                      <a:pt x="8174" y="31031"/>
                    </a:lnTo>
                    <a:lnTo>
                      <a:pt x="3711" y="27484"/>
                    </a:lnTo>
                    <a:lnTo>
                      <a:pt x="3511" y="27738"/>
                    </a:lnTo>
                    <a:lnTo>
                      <a:pt x="8174" y="31444"/>
                    </a:lnTo>
                    <a:lnTo>
                      <a:pt x="8174" y="36394"/>
                    </a:lnTo>
                    <a:lnTo>
                      <a:pt x="8152" y="36410"/>
                    </a:lnTo>
                    <a:lnTo>
                      <a:pt x="8174" y="36445"/>
                    </a:lnTo>
                    <a:lnTo>
                      <a:pt x="8174" y="41873"/>
                    </a:lnTo>
                    <a:lnTo>
                      <a:pt x="1445" y="37293"/>
                    </a:lnTo>
                    <a:lnTo>
                      <a:pt x="1263" y="37560"/>
                    </a:lnTo>
                    <a:lnTo>
                      <a:pt x="8174" y="42264"/>
                    </a:lnTo>
                    <a:lnTo>
                      <a:pt x="8174" y="53577"/>
                    </a:lnTo>
                    <a:lnTo>
                      <a:pt x="184" y="48122"/>
                    </a:lnTo>
                    <a:lnTo>
                      <a:pt x="0" y="48389"/>
                    </a:lnTo>
                    <a:lnTo>
                      <a:pt x="8174" y="53970"/>
                    </a:lnTo>
                    <a:lnTo>
                      <a:pt x="8174" y="58358"/>
                    </a:lnTo>
                    <a:lnTo>
                      <a:pt x="8499" y="58358"/>
                    </a:lnTo>
                    <a:lnTo>
                      <a:pt x="8499" y="58295"/>
                    </a:lnTo>
                    <a:lnTo>
                      <a:pt x="8625" y="58495"/>
                    </a:lnTo>
                    <a:lnTo>
                      <a:pt x="17716" y="52782"/>
                    </a:lnTo>
                    <a:lnTo>
                      <a:pt x="17547" y="52507"/>
                    </a:lnTo>
                    <a:lnTo>
                      <a:pt x="8499" y="58193"/>
                    </a:lnTo>
                    <a:lnTo>
                      <a:pt x="8499" y="48343"/>
                    </a:lnTo>
                    <a:lnTo>
                      <a:pt x="15550" y="43702"/>
                    </a:lnTo>
                    <a:lnTo>
                      <a:pt x="15373" y="43431"/>
                    </a:lnTo>
                    <a:lnTo>
                      <a:pt x="8499" y="47955"/>
                    </a:lnTo>
                    <a:lnTo>
                      <a:pt x="8499" y="36560"/>
                    </a:lnTo>
                    <a:lnTo>
                      <a:pt x="14522" y="32264"/>
                    </a:lnTo>
                    <a:lnTo>
                      <a:pt x="14334" y="31998"/>
                    </a:lnTo>
                    <a:lnTo>
                      <a:pt x="8499" y="36162"/>
                    </a:lnTo>
                    <a:lnTo>
                      <a:pt x="8499" y="25186"/>
                    </a:lnTo>
                    <a:lnTo>
                      <a:pt x="8511" y="25202"/>
                    </a:lnTo>
                    <a:lnTo>
                      <a:pt x="13507" y="21328"/>
                    </a:lnTo>
                    <a:lnTo>
                      <a:pt x="13308" y="21071"/>
                    </a:lnTo>
                    <a:lnTo>
                      <a:pt x="8499" y="24801"/>
                    </a:lnTo>
                    <a:lnTo>
                      <a:pt x="8499" y="16209"/>
                    </a:lnTo>
                    <a:lnTo>
                      <a:pt x="11671" y="13641"/>
                    </a:lnTo>
                    <a:lnTo>
                      <a:pt x="11468" y="13390"/>
                    </a:lnTo>
                    <a:lnTo>
                      <a:pt x="8499" y="15791"/>
                    </a:lnTo>
                    <a:lnTo>
                      <a:pt x="8499" y="7483"/>
                    </a:lnTo>
                    <a:lnTo>
                      <a:pt x="9888" y="6128"/>
                    </a:lnTo>
                    <a:lnTo>
                      <a:pt x="9663" y="5897"/>
                    </a:lnTo>
                    <a:lnTo>
                      <a:pt x="8499" y="7030"/>
                    </a:lnTo>
                    <a:lnTo>
                      <a:pt x="84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2939575" y="3213250"/>
                <a:ext cx="156025" cy="154650"/>
              </a:xfrm>
              <a:custGeom>
                <a:rect b="b" l="l" r="r" t="t"/>
                <a:pathLst>
                  <a:path extrusionOk="0" h="6186" w="6241">
                    <a:moveTo>
                      <a:pt x="0" y="1"/>
                    </a:moveTo>
                    <a:lnTo>
                      <a:pt x="4879" y="6186"/>
                    </a:lnTo>
                    <a:lnTo>
                      <a:pt x="5277" y="6186"/>
                    </a:lnTo>
                    <a:cubicBezTo>
                      <a:pt x="5903" y="6186"/>
                      <a:pt x="6241" y="5451"/>
                      <a:pt x="5832" y="4976"/>
                    </a:cubicBezTo>
                    <a:lnTo>
                      <a:pt x="2096" y="647"/>
                    </a:lnTo>
                    <a:cubicBezTo>
                      <a:pt x="1741" y="235"/>
                      <a:pt x="1225" y="1"/>
                      <a:pt x="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4481350" y="3698325"/>
                <a:ext cx="384875" cy="537425"/>
              </a:xfrm>
              <a:custGeom>
                <a:rect b="b" l="l" r="r" t="t"/>
                <a:pathLst>
                  <a:path extrusionOk="0" h="21497" w="15395">
                    <a:moveTo>
                      <a:pt x="11502" y="1"/>
                    </a:moveTo>
                    <a:cubicBezTo>
                      <a:pt x="11439" y="180"/>
                      <a:pt x="11374" y="360"/>
                      <a:pt x="11314" y="541"/>
                    </a:cubicBezTo>
                    <a:cubicBezTo>
                      <a:pt x="10843" y="1949"/>
                      <a:pt x="10710" y="3391"/>
                      <a:pt x="10505" y="4855"/>
                    </a:cubicBezTo>
                    <a:cubicBezTo>
                      <a:pt x="10155" y="7359"/>
                      <a:pt x="9423" y="9800"/>
                      <a:pt x="8409" y="12112"/>
                    </a:cubicBezTo>
                    <a:cubicBezTo>
                      <a:pt x="7432" y="14345"/>
                      <a:pt x="6102" y="16390"/>
                      <a:pt x="4507" y="18230"/>
                    </a:cubicBezTo>
                    <a:cubicBezTo>
                      <a:pt x="3283" y="19641"/>
                      <a:pt x="1835" y="21073"/>
                      <a:pt x="1" y="21497"/>
                    </a:cubicBezTo>
                    <a:lnTo>
                      <a:pt x="15394" y="21497"/>
                    </a:lnTo>
                    <a:lnTo>
                      <a:pt x="12730" y="10361"/>
                    </a:lnTo>
                    <a:lnTo>
                      <a:pt x="13981" y="10361"/>
                    </a:lnTo>
                    <a:lnTo>
                      <a:pt x="1150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4517325" y="3164200"/>
                <a:ext cx="325375" cy="1074100"/>
              </a:xfrm>
              <a:custGeom>
                <a:rect b="b" l="l" r="r" t="t"/>
                <a:pathLst>
                  <a:path extrusionOk="0" h="42964" w="13015">
                    <a:moveTo>
                      <a:pt x="6004" y="1"/>
                    </a:moveTo>
                    <a:lnTo>
                      <a:pt x="6004" y="8997"/>
                    </a:lnTo>
                    <a:lnTo>
                      <a:pt x="4376" y="7551"/>
                    </a:lnTo>
                    <a:lnTo>
                      <a:pt x="4218" y="7730"/>
                    </a:lnTo>
                    <a:lnTo>
                      <a:pt x="6004" y="9314"/>
                    </a:lnTo>
                    <a:lnTo>
                      <a:pt x="6004" y="11791"/>
                    </a:lnTo>
                    <a:lnTo>
                      <a:pt x="5981" y="11810"/>
                    </a:lnTo>
                    <a:lnTo>
                      <a:pt x="6004" y="11839"/>
                    </a:lnTo>
                    <a:lnTo>
                      <a:pt x="6004" y="15321"/>
                    </a:lnTo>
                    <a:lnTo>
                      <a:pt x="3298" y="13133"/>
                    </a:lnTo>
                    <a:lnTo>
                      <a:pt x="3149" y="13317"/>
                    </a:lnTo>
                    <a:lnTo>
                      <a:pt x="6004" y="15627"/>
                    </a:lnTo>
                    <a:lnTo>
                      <a:pt x="6004" y="22791"/>
                    </a:lnTo>
                    <a:lnTo>
                      <a:pt x="2725" y="20186"/>
                    </a:lnTo>
                    <a:lnTo>
                      <a:pt x="2576" y="20372"/>
                    </a:lnTo>
                    <a:lnTo>
                      <a:pt x="6004" y="23095"/>
                    </a:lnTo>
                    <a:lnTo>
                      <a:pt x="6004" y="26731"/>
                    </a:lnTo>
                    <a:lnTo>
                      <a:pt x="5987" y="26742"/>
                    </a:lnTo>
                    <a:lnTo>
                      <a:pt x="6004" y="26768"/>
                    </a:lnTo>
                    <a:lnTo>
                      <a:pt x="6004" y="30755"/>
                    </a:lnTo>
                    <a:lnTo>
                      <a:pt x="1060" y="27391"/>
                    </a:lnTo>
                    <a:lnTo>
                      <a:pt x="927" y="27588"/>
                    </a:lnTo>
                    <a:lnTo>
                      <a:pt x="6004" y="31042"/>
                    </a:lnTo>
                    <a:lnTo>
                      <a:pt x="6004" y="39353"/>
                    </a:lnTo>
                    <a:lnTo>
                      <a:pt x="136" y="35345"/>
                    </a:lnTo>
                    <a:lnTo>
                      <a:pt x="1" y="35541"/>
                    </a:lnTo>
                    <a:lnTo>
                      <a:pt x="6004" y="39640"/>
                    </a:lnTo>
                    <a:lnTo>
                      <a:pt x="6004" y="42863"/>
                    </a:lnTo>
                    <a:lnTo>
                      <a:pt x="6243" y="42863"/>
                    </a:lnTo>
                    <a:lnTo>
                      <a:pt x="6243" y="42816"/>
                    </a:lnTo>
                    <a:lnTo>
                      <a:pt x="6334" y="42964"/>
                    </a:lnTo>
                    <a:lnTo>
                      <a:pt x="13014" y="38768"/>
                    </a:lnTo>
                    <a:lnTo>
                      <a:pt x="12886" y="38565"/>
                    </a:lnTo>
                    <a:lnTo>
                      <a:pt x="6243" y="42741"/>
                    </a:lnTo>
                    <a:lnTo>
                      <a:pt x="6243" y="35507"/>
                    </a:lnTo>
                    <a:lnTo>
                      <a:pt x="11421" y="32099"/>
                    </a:lnTo>
                    <a:lnTo>
                      <a:pt x="11288" y="31899"/>
                    </a:lnTo>
                    <a:lnTo>
                      <a:pt x="6243" y="35221"/>
                    </a:lnTo>
                    <a:lnTo>
                      <a:pt x="6243" y="26853"/>
                    </a:lnTo>
                    <a:lnTo>
                      <a:pt x="10666" y="23696"/>
                    </a:lnTo>
                    <a:lnTo>
                      <a:pt x="10527" y="23502"/>
                    </a:lnTo>
                    <a:lnTo>
                      <a:pt x="6243" y="26562"/>
                    </a:lnTo>
                    <a:lnTo>
                      <a:pt x="6243" y="18499"/>
                    </a:lnTo>
                    <a:lnTo>
                      <a:pt x="6250" y="18511"/>
                    </a:lnTo>
                    <a:lnTo>
                      <a:pt x="9920" y="15665"/>
                    </a:lnTo>
                    <a:lnTo>
                      <a:pt x="9774" y="15477"/>
                    </a:lnTo>
                    <a:lnTo>
                      <a:pt x="6243" y="18216"/>
                    </a:lnTo>
                    <a:lnTo>
                      <a:pt x="6243" y="11906"/>
                    </a:lnTo>
                    <a:lnTo>
                      <a:pt x="8573" y="10020"/>
                    </a:lnTo>
                    <a:lnTo>
                      <a:pt x="8423" y="9835"/>
                    </a:lnTo>
                    <a:lnTo>
                      <a:pt x="6243" y="11600"/>
                    </a:lnTo>
                    <a:lnTo>
                      <a:pt x="6243" y="5496"/>
                    </a:lnTo>
                    <a:lnTo>
                      <a:pt x="7264" y="4502"/>
                    </a:lnTo>
                    <a:lnTo>
                      <a:pt x="7095" y="4332"/>
                    </a:lnTo>
                    <a:lnTo>
                      <a:pt x="6243" y="5165"/>
                    </a:lnTo>
                    <a:lnTo>
                      <a:pt x="62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3894275" y="2060000"/>
                <a:ext cx="171750" cy="614075"/>
              </a:xfrm>
              <a:custGeom>
                <a:rect b="b" l="l" r="r" t="t"/>
                <a:pathLst>
                  <a:path extrusionOk="0" h="24563" w="6870">
                    <a:moveTo>
                      <a:pt x="5002" y="0"/>
                    </a:moveTo>
                    <a:lnTo>
                      <a:pt x="5002" y="0"/>
                    </a:lnTo>
                    <a:cubicBezTo>
                      <a:pt x="530" y="2983"/>
                      <a:pt x="0" y="10183"/>
                      <a:pt x="3556" y="17913"/>
                    </a:cubicBezTo>
                    <a:cubicBezTo>
                      <a:pt x="5420" y="21972"/>
                      <a:pt x="2914" y="24563"/>
                      <a:pt x="2914" y="24563"/>
                    </a:cubicBezTo>
                    <a:cubicBezTo>
                      <a:pt x="2914" y="24563"/>
                      <a:pt x="6870" y="22481"/>
                      <a:pt x="4485" y="16330"/>
                    </a:cubicBezTo>
                    <a:cubicBezTo>
                      <a:pt x="796" y="6826"/>
                      <a:pt x="5002" y="1"/>
                      <a:pt x="50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3989675" y="2648425"/>
                <a:ext cx="37400" cy="117025"/>
              </a:xfrm>
              <a:custGeom>
                <a:rect b="b" l="l" r="r" t="t"/>
                <a:pathLst>
                  <a:path extrusionOk="0" h="4681" w="1496">
                    <a:moveTo>
                      <a:pt x="0" y="1"/>
                    </a:moveTo>
                    <a:lnTo>
                      <a:pt x="0" y="4681"/>
                    </a:lnTo>
                    <a:lnTo>
                      <a:pt x="1496" y="4681"/>
                    </a:lnTo>
                    <a:lnTo>
                      <a:pt x="14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3952825" y="2648425"/>
                <a:ext cx="37425" cy="117075"/>
              </a:xfrm>
              <a:custGeom>
                <a:rect b="b" l="l" r="r" t="t"/>
                <a:pathLst>
                  <a:path extrusionOk="0" h="4683" w="1497">
                    <a:moveTo>
                      <a:pt x="1" y="1"/>
                    </a:moveTo>
                    <a:lnTo>
                      <a:pt x="1" y="3570"/>
                    </a:lnTo>
                    <a:lnTo>
                      <a:pt x="1497" y="4682"/>
                    </a:lnTo>
                    <a:lnTo>
                      <a:pt x="1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3945200" y="2620775"/>
                <a:ext cx="93050" cy="40200"/>
              </a:xfrm>
              <a:custGeom>
                <a:rect b="b" l="l" r="r" t="t"/>
                <a:pathLst>
                  <a:path extrusionOk="0" h="1608" w="3722">
                    <a:moveTo>
                      <a:pt x="594" y="0"/>
                    </a:moveTo>
                    <a:cubicBezTo>
                      <a:pt x="268" y="0"/>
                      <a:pt x="1" y="265"/>
                      <a:pt x="1" y="594"/>
                    </a:cubicBezTo>
                    <a:lnTo>
                      <a:pt x="1" y="1013"/>
                    </a:lnTo>
                    <a:cubicBezTo>
                      <a:pt x="1" y="1340"/>
                      <a:pt x="267" y="1607"/>
                      <a:pt x="594" y="1607"/>
                    </a:cubicBezTo>
                    <a:lnTo>
                      <a:pt x="3128" y="1607"/>
                    </a:lnTo>
                    <a:cubicBezTo>
                      <a:pt x="3457" y="1607"/>
                      <a:pt x="3722" y="1343"/>
                      <a:pt x="3722" y="1013"/>
                    </a:cubicBezTo>
                    <a:lnTo>
                      <a:pt x="3722" y="594"/>
                    </a:lnTo>
                    <a:cubicBezTo>
                      <a:pt x="3722" y="268"/>
                      <a:pt x="3457" y="0"/>
                      <a:pt x="3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14"/>
            <p:cNvGrpSpPr/>
            <p:nvPr/>
          </p:nvGrpSpPr>
          <p:grpSpPr>
            <a:xfrm>
              <a:off x="69175" y="1539425"/>
              <a:ext cx="5467975" cy="3631225"/>
              <a:chOff x="369875" y="1072275"/>
              <a:chExt cx="5467975" cy="3631225"/>
            </a:xfrm>
          </p:grpSpPr>
          <p:sp>
            <p:nvSpPr>
              <p:cNvPr id="385" name="Google Shape;385;p14"/>
              <p:cNvSpPr/>
              <p:nvPr/>
            </p:nvSpPr>
            <p:spPr>
              <a:xfrm>
                <a:off x="2995500" y="4623225"/>
                <a:ext cx="28850" cy="22400"/>
              </a:xfrm>
              <a:custGeom>
                <a:rect b="b" l="l" r="r" t="t"/>
                <a:pathLst>
                  <a:path extrusionOk="0" h="896" w="1154">
                    <a:moveTo>
                      <a:pt x="576" y="1"/>
                    </a:moveTo>
                    <a:cubicBezTo>
                      <a:pt x="2" y="1"/>
                      <a:pt x="0" y="895"/>
                      <a:pt x="576" y="895"/>
                    </a:cubicBezTo>
                    <a:cubicBezTo>
                      <a:pt x="1152" y="895"/>
                      <a:pt x="1153"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3385375" y="4661425"/>
                <a:ext cx="28875" cy="22375"/>
              </a:xfrm>
              <a:custGeom>
                <a:rect b="b" l="l" r="r" t="t"/>
                <a:pathLst>
                  <a:path extrusionOk="0" h="895" w="1155">
                    <a:moveTo>
                      <a:pt x="577" y="0"/>
                    </a:moveTo>
                    <a:cubicBezTo>
                      <a:pt x="3" y="0"/>
                      <a:pt x="0" y="895"/>
                      <a:pt x="577" y="895"/>
                    </a:cubicBezTo>
                    <a:cubicBezTo>
                      <a:pt x="1153" y="895"/>
                      <a:pt x="1155"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4440275" y="4623225"/>
                <a:ext cx="28850" cy="22400"/>
              </a:xfrm>
              <a:custGeom>
                <a:rect b="b" l="l" r="r" t="t"/>
                <a:pathLst>
                  <a:path extrusionOk="0" h="896" w="1154">
                    <a:moveTo>
                      <a:pt x="576" y="1"/>
                    </a:moveTo>
                    <a:cubicBezTo>
                      <a:pt x="2" y="1"/>
                      <a:pt x="1" y="895"/>
                      <a:pt x="576" y="895"/>
                    </a:cubicBezTo>
                    <a:cubicBezTo>
                      <a:pt x="1152" y="895"/>
                      <a:pt x="1154"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4919600" y="4661425"/>
                <a:ext cx="28900" cy="22375"/>
              </a:xfrm>
              <a:custGeom>
                <a:rect b="b" l="l" r="r" t="t"/>
                <a:pathLst>
                  <a:path extrusionOk="0" h="895" w="1156">
                    <a:moveTo>
                      <a:pt x="578" y="0"/>
                    </a:moveTo>
                    <a:cubicBezTo>
                      <a:pt x="4" y="0"/>
                      <a:pt x="1" y="895"/>
                      <a:pt x="578" y="895"/>
                    </a:cubicBezTo>
                    <a:cubicBezTo>
                      <a:pt x="1154" y="895"/>
                      <a:pt x="1155"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3009625" y="1624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273145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2710975" y="175535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2450325" y="1948275"/>
                <a:ext cx="15175" cy="14675"/>
              </a:xfrm>
              <a:custGeom>
                <a:rect b="b" l="l" r="r" t="t"/>
                <a:pathLst>
                  <a:path extrusionOk="0" h="587" w="607">
                    <a:moveTo>
                      <a:pt x="303" y="1"/>
                    </a:moveTo>
                    <a:cubicBezTo>
                      <a:pt x="152" y="1"/>
                      <a:pt x="0" y="98"/>
                      <a:pt x="0" y="293"/>
                    </a:cubicBezTo>
                    <a:cubicBezTo>
                      <a:pt x="0" y="489"/>
                      <a:pt x="152" y="587"/>
                      <a:pt x="303" y="587"/>
                    </a:cubicBezTo>
                    <a:cubicBezTo>
                      <a:pt x="455" y="587"/>
                      <a:pt x="606" y="489"/>
                      <a:pt x="606" y="293"/>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2907350" y="1919025"/>
                <a:ext cx="15175" cy="14675"/>
              </a:xfrm>
              <a:custGeom>
                <a:rect b="b" l="l" r="r" t="t"/>
                <a:pathLst>
                  <a:path extrusionOk="0" h="587" w="607">
                    <a:moveTo>
                      <a:pt x="303" y="0"/>
                    </a:moveTo>
                    <a:cubicBezTo>
                      <a:pt x="152" y="0"/>
                      <a:pt x="1" y="98"/>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2946750" y="1353100"/>
                <a:ext cx="26450" cy="25525"/>
              </a:xfrm>
              <a:custGeom>
                <a:rect b="b" l="l" r="r" t="t"/>
                <a:pathLst>
                  <a:path extrusionOk="0" h="1021" w="1058">
                    <a:moveTo>
                      <a:pt x="528" y="1"/>
                    </a:moveTo>
                    <a:cubicBezTo>
                      <a:pt x="264" y="1"/>
                      <a:pt x="0" y="170"/>
                      <a:pt x="0" y="510"/>
                    </a:cubicBezTo>
                    <a:cubicBezTo>
                      <a:pt x="0" y="850"/>
                      <a:pt x="264" y="1020"/>
                      <a:pt x="529" y="1020"/>
                    </a:cubicBezTo>
                    <a:cubicBezTo>
                      <a:pt x="793" y="1020"/>
                      <a:pt x="1057" y="850"/>
                      <a:pt x="1057" y="510"/>
                    </a:cubicBezTo>
                    <a:cubicBezTo>
                      <a:pt x="1056" y="170"/>
                      <a:pt x="792"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2604600" y="1198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2391875"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2369500" y="20579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2886900" y="10966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2518650" y="1362625"/>
                <a:ext cx="15200" cy="14700"/>
              </a:xfrm>
              <a:custGeom>
                <a:rect b="b" l="l" r="r" t="t"/>
                <a:pathLst>
                  <a:path extrusionOk="0" h="588"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2866425" y="15876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26291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27887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2612750" y="1072275"/>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2722875" y="1951550"/>
                <a:ext cx="24100" cy="23250"/>
              </a:xfrm>
              <a:custGeom>
                <a:rect b="b" l="l" r="r" t="t"/>
                <a:pathLst>
                  <a:path extrusionOk="0" h="930" w="964">
                    <a:moveTo>
                      <a:pt x="481" y="1"/>
                    </a:moveTo>
                    <a:cubicBezTo>
                      <a:pt x="241" y="1"/>
                      <a:pt x="1" y="155"/>
                      <a:pt x="1" y="465"/>
                    </a:cubicBezTo>
                    <a:cubicBezTo>
                      <a:pt x="1" y="774"/>
                      <a:pt x="242" y="929"/>
                      <a:pt x="482" y="929"/>
                    </a:cubicBezTo>
                    <a:cubicBezTo>
                      <a:pt x="723" y="929"/>
                      <a:pt x="963" y="775"/>
                      <a:pt x="963" y="465"/>
                    </a:cubicBezTo>
                    <a:cubicBezTo>
                      <a:pt x="963" y="156"/>
                      <a:pt x="722" y="1"/>
                      <a:pt x="4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2387775" y="1788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2465475"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2270650" y="16245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1971975" y="1755350"/>
                <a:ext cx="15200" cy="14700"/>
              </a:xfrm>
              <a:custGeom>
                <a:rect b="b" l="l" r="r" t="t"/>
                <a:pathLst>
                  <a:path extrusionOk="0" h="588" w="608">
                    <a:moveTo>
                      <a:pt x="304" y="1"/>
                    </a:moveTo>
                    <a:cubicBezTo>
                      <a:pt x="152" y="1"/>
                      <a:pt x="0" y="99"/>
                      <a:pt x="0" y="294"/>
                    </a:cubicBezTo>
                    <a:cubicBezTo>
                      <a:pt x="0"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1755100" y="16776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2213350" y="1358525"/>
                <a:ext cx="15150" cy="14650"/>
              </a:xfrm>
              <a:custGeom>
                <a:rect b="b" l="l" r="r" t="t"/>
                <a:pathLst>
                  <a:path extrusionOk="0" h="586" w="606">
                    <a:moveTo>
                      <a:pt x="302" y="1"/>
                    </a:moveTo>
                    <a:cubicBezTo>
                      <a:pt x="151" y="1"/>
                      <a:pt x="0" y="98"/>
                      <a:pt x="0" y="293"/>
                    </a:cubicBezTo>
                    <a:cubicBezTo>
                      <a:pt x="0" y="488"/>
                      <a:pt x="152" y="586"/>
                      <a:pt x="303" y="586"/>
                    </a:cubicBezTo>
                    <a:cubicBezTo>
                      <a:pt x="454" y="586"/>
                      <a:pt x="606" y="488"/>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1812425" y="1984475"/>
                <a:ext cx="15200" cy="14700"/>
              </a:xfrm>
              <a:custGeom>
                <a:rect b="b" l="l" r="r" t="t"/>
                <a:pathLst>
                  <a:path extrusionOk="0" h="588" w="608">
                    <a:moveTo>
                      <a:pt x="303" y="1"/>
                    </a:moveTo>
                    <a:cubicBezTo>
                      <a:pt x="152" y="1"/>
                      <a:pt x="0" y="98"/>
                      <a:pt x="0" y="294"/>
                    </a:cubicBezTo>
                    <a:cubicBezTo>
                      <a:pt x="0" y="489"/>
                      <a:pt x="152"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2147875"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1681500" y="1178525"/>
                <a:ext cx="15175" cy="14650"/>
              </a:xfrm>
              <a:custGeom>
                <a:rect b="b" l="l" r="r" t="t"/>
                <a:pathLst>
                  <a:path extrusionOk="0" h="586" w="607">
                    <a:moveTo>
                      <a:pt x="304" y="1"/>
                    </a:moveTo>
                    <a:cubicBezTo>
                      <a:pt x="152" y="1"/>
                      <a:pt x="1" y="98"/>
                      <a:pt x="1" y="293"/>
                    </a:cubicBezTo>
                    <a:cubicBezTo>
                      <a:pt x="1" y="488"/>
                      <a:pt x="152" y="586"/>
                      <a:pt x="304" y="586"/>
                    </a:cubicBezTo>
                    <a:cubicBezTo>
                      <a:pt x="455" y="586"/>
                      <a:pt x="607" y="488"/>
                      <a:pt x="607" y="293"/>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1779675" y="1362625"/>
                <a:ext cx="15225" cy="14700"/>
              </a:xfrm>
              <a:custGeom>
                <a:rect b="b" l="l" r="r" t="t"/>
                <a:pathLst>
                  <a:path extrusionOk="0" h="588" w="609">
                    <a:moveTo>
                      <a:pt x="304" y="0"/>
                    </a:moveTo>
                    <a:cubicBezTo>
                      <a:pt x="152"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2127450" y="1587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1882700" y="1535450"/>
                <a:ext cx="30100" cy="29050"/>
              </a:xfrm>
              <a:custGeom>
                <a:rect b="b" l="l" r="r" t="t"/>
                <a:pathLst>
                  <a:path extrusionOk="0" h="1162" w="1204">
                    <a:moveTo>
                      <a:pt x="601" y="1"/>
                    </a:moveTo>
                    <a:cubicBezTo>
                      <a:pt x="301" y="1"/>
                      <a:pt x="1" y="194"/>
                      <a:pt x="1" y="581"/>
                    </a:cubicBezTo>
                    <a:cubicBezTo>
                      <a:pt x="1" y="968"/>
                      <a:pt x="301" y="1162"/>
                      <a:pt x="602" y="1162"/>
                    </a:cubicBezTo>
                    <a:cubicBezTo>
                      <a:pt x="903" y="1162"/>
                      <a:pt x="1203" y="968"/>
                      <a:pt x="1203" y="581"/>
                    </a:cubicBezTo>
                    <a:cubicBezTo>
                      <a:pt x="1203" y="194"/>
                      <a:pt x="902" y="1"/>
                      <a:pt x="6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20497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18738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1457225" y="2404675"/>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1648725" y="1788100"/>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18738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8" y="490"/>
                      <a:pt x="608" y="295"/>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2131525"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1726500"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4"/>
              <p:cNvSpPr/>
              <p:nvPr/>
            </p:nvSpPr>
            <p:spPr>
              <a:xfrm>
                <a:off x="1946025" y="2019950"/>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1602475" y="1624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1301600" y="1400125"/>
                <a:ext cx="30750" cy="29675"/>
              </a:xfrm>
              <a:custGeom>
                <a:rect b="b" l="l" r="r" t="t"/>
                <a:pathLst>
                  <a:path extrusionOk="0" h="1187" w="1230">
                    <a:moveTo>
                      <a:pt x="613" y="0"/>
                    </a:moveTo>
                    <a:cubicBezTo>
                      <a:pt x="306" y="0"/>
                      <a:pt x="0" y="198"/>
                      <a:pt x="0" y="594"/>
                    </a:cubicBezTo>
                    <a:cubicBezTo>
                      <a:pt x="0" y="989"/>
                      <a:pt x="308" y="1187"/>
                      <a:pt x="615" y="1187"/>
                    </a:cubicBezTo>
                    <a:cubicBezTo>
                      <a:pt x="923" y="1187"/>
                      <a:pt x="1230" y="989"/>
                      <a:pt x="1230" y="594"/>
                    </a:cubicBezTo>
                    <a:cubicBezTo>
                      <a:pt x="1228" y="199"/>
                      <a:pt x="920" y="0"/>
                      <a:pt x="6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1288925" y="1755350"/>
                <a:ext cx="15175" cy="14700"/>
              </a:xfrm>
              <a:custGeom>
                <a:rect b="b" l="l" r="r" t="t"/>
                <a:pathLst>
                  <a:path extrusionOk="0" h="588" w="607">
                    <a:moveTo>
                      <a:pt x="303" y="1"/>
                    </a:moveTo>
                    <a:cubicBezTo>
                      <a:pt x="152" y="1"/>
                      <a:pt x="1" y="99"/>
                      <a:pt x="1" y="294"/>
                    </a:cubicBezTo>
                    <a:cubicBezTo>
                      <a:pt x="1"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98042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1137825" y="1198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925100"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1084650" y="198447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953700" y="1178525"/>
                <a:ext cx="15200" cy="14650"/>
              </a:xfrm>
              <a:custGeom>
                <a:rect b="b" l="l" r="r" t="t"/>
                <a:pathLst>
                  <a:path extrusionOk="0" h="586" w="608">
                    <a:moveTo>
                      <a:pt x="304" y="1"/>
                    </a:moveTo>
                    <a:cubicBezTo>
                      <a:pt x="152" y="1"/>
                      <a:pt x="1" y="98"/>
                      <a:pt x="1" y="293"/>
                    </a:cubicBezTo>
                    <a:cubicBezTo>
                      <a:pt x="1"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1051875" y="1362625"/>
                <a:ext cx="15200" cy="14700"/>
              </a:xfrm>
              <a:custGeom>
                <a:rect b="b" l="l" r="r" t="t"/>
                <a:pathLst>
                  <a:path extrusionOk="0" h="588"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11623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1366625"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7" y="488"/>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11460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4"/>
              <p:cNvSpPr/>
              <p:nvPr/>
            </p:nvSpPr>
            <p:spPr>
              <a:xfrm>
                <a:off x="11460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7" y="490"/>
                      <a:pt x="607"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1448450"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4"/>
              <p:cNvSpPr/>
              <p:nvPr/>
            </p:nvSpPr>
            <p:spPr>
              <a:xfrm>
                <a:off x="1263000" y="2019950"/>
                <a:ext cx="15175" cy="14650"/>
              </a:xfrm>
              <a:custGeom>
                <a:rect b="b" l="l" r="r" t="t"/>
                <a:pathLst>
                  <a:path extrusionOk="0" h="586" w="607">
                    <a:moveTo>
                      <a:pt x="303" y="0"/>
                    </a:moveTo>
                    <a:cubicBezTo>
                      <a:pt x="151" y="0"/>
                      <a:pt x="0" y="97"/>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4"/>
              <p:cNvSpPr/>
              <p:nvPr/>
            </p:nvSpPr>
            <p:spPr>
              <a:xfrm>
                <a:off x="1575175" y="127535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4"/>
              <p:cNvSpPr/>
              <p:nvPr/>
            </p:nvSpPr>
            <p:spPr>
              <a:xfrm>
                <a:off x="836050" y="162450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416275" y="1407625"/>
                <a:ext cx="15200" cy="14675"/>
              </a:xfrm>
              <a:custGeom>
                <a:rect b="b" l="l" r="r" t="t"/>
                <a:pathLst>
                  <a:path extrusionOk="0" h="587" w="608">
                    <a:moveTo>
                      <a:pt x="303" y="0"/>
                    </a:moveTo>
                    <a:cubicBezTo>
                      <a:pt x="151" y="0"/>
                      <a:pt x="0" y="98"/>
                      <a:pt x="0" y="294"/>
                    </a:cubicBezTo>
                    <a:cubicBezTo>
                      <a:pt x="0" y="489"/>
                      <a:pt x="152" y="587"/>
                      <a:pt x="304" y="587"/>
                    </a:cubicBezTo>
                    <a:cubicBezTo>
                      <a:pt x="456" y="587"/>
                      <a:pt x="608" y="489"/>
                      <a:pt x="608" y="294"/>
                    </a:cubicBezTo>
                    <a:cubicBezTo>
                      <a:pt x="608"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395775" y="175535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4"/>
              <p:cNvSpPr/>
              <p:nvPr/>
            </p:nvSpPr>
            <p:spPr>
              <a:xfrm>
                <a:off x="644375" y="1919025"/>
                <a:ext cx="15200" cy="14675"/>
              </a:xfrm>
              <a:custGeom>
                <a:rect b="b" l="l" r="r" t="t"/>
                <a:pathLst>
                  <a:path extrusionOk="0" h="587" w="608">
                    <a:moveTo>
                      <a:pt x="304" y="0"/>
                    </a:moveTo>
                    <a:cubicBezTo>
                      <a:pt x="152" y="0"/>
                      <a:pt x="0" y="98"/>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4"/>
              <p:cNvSpPr/>
              <p:nvPr/>
            </p:nvSpPr>
            <p:spPr>
              <a:xfrm>
                <a:off x="689325" y="1358525"/>
                <a:ext cx="15200" cy="14650"/>
              </a:xfrm>
              <a:custGeom>
                <a:rect b="b" l="l" r="r" t="t"/>
                <a:pathLst>
                  <a:path extrusionOk="0" h="586" w="608">
                    <a:moveTo>
                      <a:pt x="303" y="1"/>
                    </a:moveTo>
                    <a:cubicBezTo>
                      <a:pt x="152" y="1"/>
                      <a:pt x="1" y="98"/>
                      <a:pt x="1" y="293"/>
                    </a:cubicBezTo>
                    <a:cubicBezTo>
                      <a:pt x="1"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4"/>
              <p:cNvSpPr/>
              <p:nvPr/>
            </p:nvSpPr>
            <p:spPr>
              <a:xfrm>
                <a:off x="623900"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4"/>
              <p:cNvSpPr/>
              <p:nvPr/>
            </p:nvSpPr>
            <p:spPr>
              <a:xfrm>
                <a:off x="595775" y="1580250"/>
                <a:ext cx="30550" cy="29450"/>
              </a:xfrm>
              <a:custGeom>
                <a:rect b="b" l="l" r="r" t="t"/>
                <a:pathLst>
                  <a:path extrusionOk="0" h="1178" w="1222">
                    <a:moveTo>
                      <a:pt x="610" y="1"/>
                    </a:moveTo>
                    <a:cubicBezTo>
                      <a:pt x="305" y="1"/>
                      <a:pt x="1" y="197"/>
                      <a:pt x="1" y="590"/>
                    </a:cubicBezTo>
                    <a:cubicBezTo>
                      <a:pt x="1" y="982"/>
                      <a:pt x="306" y="1178"/>
                      <a:pt x="611" y="1178"/>
                    </a:cubicBezTo>
                    <a:cubicBezTo>
                      <a:pt x="916" y="1178"/>
                      <a:pt x="1221" y="982"/>
                      <a:pt x="1221" y="590"/>
                    </a:cubicBezTo>
                    <a:cubicBezTo>
                      <a:pt x="1221" y="197"/>
                      <a:pt x="916" y="1"/>
                      <a:pt x="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4"/>
              <p:cNvSpPr/>
              <p:nvPr/>
            </p:nvSpPr>
            <p:spPr>
              <a:xfrm>
                <a:off x="47355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4"/>
              <p:cNvSpPr/>
              <p:nvPr/>
            </p:nvSpPr>
            <p:spPr>
              <a:xfrm>
                <a:off x="41217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4"/>
              <p:cNvSpPr/>
              <p:nvPr/>
            </p:nvSpPr>
            <p:spPr>
              <a:xfrm>
                <a:off x="607550" y="1689925"/>
                <a:ext cx="15175" cy="14675"/>
              </a:xfrm>
              <a:custGeom>
                <a:rect b="b" l="l" r="r" t="t"/>
                <a:pathLst>
                  <a:path extrusionOk="0" h="587" w="607">
                    <a:moveTo>
                      <a:pt x="304" y="1"/>
                    </a:moveTo>
                    <a:cubicBezTo>
                      <a:pt x="152" y="1"/>
                      <a:pt x="0" y="98"/>
                      <a:pt x="0" y="294"/>
                    </a:cubicBezTo>
                    <a:cubicBezTo>
                      <a:pt x="0" y="489"/>
                      <a:pt x="152" y="587"/>
                      <a:pt x="303" y="587"/>
                    </a:cubicBezTo>
                    <a:cubicBezTo>
                      <a:pt x="454" y="587"/>
                      <a:pt x="606" y="489"/>
                      <a:pt x="606"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4"/>
              <p:cNvSpPr/>
              <p:nvPr/>
            </p:nvSpPr>
            <p:spPr>
              <a:xfrm>
                <a:off x="369875" y="2019950"/>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4"/>
              <p:cNvSpPr/>
              <p:nvPr/>
            </p:nvSpPr>
            <p:spPr>
              <a:xfrm>
                <a:off x="719350" y="1275350"/>
                <a:ext cx="15175" cy="14700"/>
              </a:xfrm>
              <a:custGeom>
                <a:rect b="b" l="l" r="r" t="t"/>
                <a:pathLst>
                  <a:path extrusionOk="0" h="588" w="607">
                    <a:moveTo>
                      <a:pt x="304" y="1"/>
                    </a:moveTo>
                    <a:cubicBezTo>
                      <a:pt x="152" y="1"/>
                      <a:pt x="1" y="99"/>
                      <a:pt x="1" y="294"/>
                    </a:cubicBezTo>
                    <a:cubicBezTo>
                      <a:pt x="1" y="490"/>
                      <a:pt x="152" y="587"/>
                      <a:pt x="304" y="587"/>
                    </a:cubicBezTo>
                    <a:cubicBezTo>
                      <a:pt x="455" y="587"/>
                      <a:pt x="607" y="490"/>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4"/>
              <p:cNvSpPr/>
              <p:nvPr/>
            </p:nvSpPr>
            <p:spPr>
              <a:xfrm>
                <a:off x="2998925"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2700300" y="2808875"/>
                <a:ext cx="15200" cy="14675"/>
              </a:xfrm>
              <a:custGeom>
                <a:rect b="b" l="l" r="r" t="t"/>
                <a:pathLst>
                  <a:path extrusionOk="0" h="587" w="608">
                    <a:moveTo>
                      <a:pt x="303" y="1"/>
                    </a:moveTo>
                    <a:cubicBezTo>
                      <a:pt x="151" y="1"/>
                      <a:pt x="0" y="98"/>
                      <a:pt x="0" y="294"/>
                    </a:cubicBezTo>
                    <a:cubicBezTo>
                      <a:pt x="0" y="489"/>
                      <a:pt x="152" y="587"/>
                      <a:pt x="304" y="587"/>
                    </a:cubicBezTo>
                    <a:cubicBezTo>
                      <a:pt x="456" y="587"/>
                      <a:pt x="608" y="489"/>
                      <a:pt x="608"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4"/>
              <p:cNvSpPr/>
              <p:nvPr/>
            </p:nvSpPr>
            <p:spPr>
              <a:xfrm>
                <a:off x="2483425" y="2731125"/>
                <a:ext cx="15225" cy="14675"/>
              </a:xfrm>
              <a:custGeom>
                <a:rect b="b" l="l" r="r" t="t"/>
                <a:pathLst>
                  <a:path extrusionOk="0" h="587" w="609">
                    <a:moveTo>
                      <a:pt x="304" y="0"/>
                    </a:moveTo>
                    <a:cubicBezTo>
                      <a:pt x="152" y="0"/>
                      <a:pt x="1" y="98"/>
                      <a:pt x="1" y="293"/>
                    </a:cubicBezTo>
                    <a:cubicBezTo>
                      <a:pt x="1" y="489"/>
                      <a:pt x="152" y="586"/>
                      <a:pt x="304" y="586"/>
                    </a:cubicBezTo>
                    <a:cubicBezTo>
                      <a:pt x="456" y="586"/>
                      <a:pt x="608" y="489"/>
                      <a:pt x="608"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4"/>
              <p:cNvSpPr/>
              <p:nvPr/>
            </p:nvSpPr>
            <p:spPr>
              <a:xfrm>
                <a:off x="2896650" y="29725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2941625" y="24120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a:off x="2593900" y="225247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a:off x="2381125" y="25061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a:off x="2540700" y="30379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a:off x="2876200" y="215020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a:off x="2618425" y="2596125"/>
                <a:ext cx="15225" cy="14700"/>
              </a:xfrm>
              <a:custGeom>
                <a:rect b="b" l="l" r="r" t="t"/>
                <a:pathLst>
                  <a:path extrusionOk="0" h="588" w="609">
                    <a:moveTo>
                      <a:pt x="304" y="1"/>
                    </a:moveTo>
                    <a:cubicBezTo>
                      <a:pt x="152" y="1"/>
                      <a:pt x="1" y="98"/>
                      <a:pt x="1" y="294"/>
                    </a:cubicBezTo>
                    <a:cubicBezTo>
                      <a:pt x="1" y="490"/>
                      <a:pt x="153" y="588"/>
                      <a:pt x="305"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4"/>
              <p:cNvSpPr/>
              <p:nvPr/>
            </p:nvSpPr>
            <p:spPr>
              <a:xfrm>
                <a:off x="2773675" y="2227825"/>
                <a:ext cx="23850" cy="23025"/>
              </a:xfrm>
              <a:custGeom>
                <a:rect b="b" l="l" r="r" t="t"/>
                <a:pathLst>
                  <a:path extrusionOk="0" h="921" w="954">
                    <a:moveTo>
                      <a:pt x="476" y="0"/>
                    </a:moveTo>
                    <a:cubicBezTo>
                      <a:pt x="238" y="0"/>
                      <a:pt x="0" y="153"/>
                      <a:pt x="0" y="460"/>
                    </a:cubicBezTo>
                    <a:cubicBezTo>
                      <a:pt x="0" y="767"/>
                      <a:pt x="239" y="921"/>
                      <a:pt x="477" y="921"/>
                    </a:cubicBezTo>
                    <a:cubicBezTo>
                      <a:pt x="715" y="921"/>
                      <a:pt x="953" y="767"/>
                      <a:pt x="953" y="460"/>
                    </a:cubicBezTo>
                    <a:cubicBezTo>
                      <a:pt x="953" y="154"/>
                      <a:pt x="715"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4"/>
              <p:cNvSpPr/>
              <p:nvPr/>
            </p:nvSpPr>
            <p:spPr>
              <a:xfrm>
                <a:off x="2716650" y="3009350"/>
                <a:ext cx="15200" cy="14700"/>
              </a:xfrm>
              <a:custGeom>
                <a:rect b="b" l="l" r="r" t="t"/>
                <a:pathLst>
                  <a:path extrusionOk="0" h="588" w="608">
                    <a:moveTo>
                      <a:pt x="304" y="1"/>
                    </a:moveTo>
                    <a:cubicBezTo>
                      <a:pt x="152" y="1"/>
                      <a:pt x="0" y="99"/>
                      <a:pt x="0" y="294"/>
                    </a:cubicBezTo>
                    <a:cubicBezTo>
                      <a:pt x="0"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4"/>
              <p:cNvSpPr/>
              <p:nvPr/>
            </p:nvSpPr>
            <p:spPr>
              <a:xfrm>
                <a:off x="2377050" y="2841600"/>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4"/>
              <p:cNvSpPr/>
              <p:nvPr/>
            </p:nvSpPr>
            <p:spPr>
              <a:xfrm>
                <a:off x="2602075" y="23670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p:nvPr/>
            </p:nvSpPr>
            <p:spPr>
              <a:xfrm>
                <a:off x="2454825" y="2907100"/>
                <a:ext cx="15175" cy="14675"/>
              </a:xfrm>
              <a:custGeom>
                <a:rect b="b" l="l" r="r" t="t"/>
                <a:pathLst>
                  <a:path extrusionOk="0" h="587" w="607">
                    <a:moveTo>
                      <a:pt x="303" y="0"/>
                    </a:moveTo>
                    <a:cubicBezTo>
                      <a:pt x="152" y="0"/>
                      <a:pt x="1" y="98"/>
                      <a:pt x="1" y="293"/>
                    </a:cubicBezTo>
                    <a:cubicBezTo>
                      <a:pt x="1"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4"/>
              <p:cNvSpPr/>
              <p:nvPr/>
            </p:nvSpPr>
            <p:spPr>
              <a:xfrm>
                <a:off x="267437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4"/>
              <p:cNvSpPr/>
              <p:nvPr/>
            </p:nvSpPr>
            <p:spPr>
              <a:xfrm>
                <a:off x="2971675" y="23288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4"/>
              <p:cNvSpPr/>
              <p:nvPr/>
            </p:nvSpPr>
            <p:spPr>
              <a:xfrm>
                <a:off x="2259900" y="267792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4"/>
              <p:cNvSpPr/>
              <p:nvPr/>
            </p:nvSpPr>
            <p:spPr>
              <a:xfrm>
                <a:off x="1961250" y="2808875"/>
                <a:ext cx="15225" cy="14675"/>
              </a:xfrm>
              <a:custGeom>
                <a:rect b="b" l="l" r="r" t="t"/>
                <a:pathLst>
                  <a:path extrusionOk="0" h="587"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a:off x="2157650" y="29725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a:off x="2199725" y="2409200"/>
                <a:ext cx="21050" cy="20325"/>
              </a:xfrm>
              <a:custGeom>
                <a:rect b="b" l="l" r="r" t="t"/>
                <a:pathLst>
                  <a:path extrusionOk="0" h="813" w="842">
                    <a:moveTo>
                      <a:pt x="421" y="0"/>
                    </a:moveTo>
                    <a:cubicBezTo>
                      <a:pt x="211" y="0"/>
                      <a:pt x="1" y="136"/>
                      <a:pt x="1" y="406"/>
                    </a:cubicBezTo>
                    <a:cubicBezTo>
                      <a:pt x="1" y="677"/>
                      <a:pt x="211" y="812"/>
                      <a:pt x="421" y="812"/>
                    </a:cubicBezTo>
                    <a:cubicBezTo>
                      <a:pt x="631" y="812"/>
                      <a:pt x="841" y="677"/>
                      <a:pt x="841" y="406"/>
                    </a:cubicBezTo>
                    <a:cubicBezTo>
                      <a:pt x="841" y="136"/>
                      <a:pt x="631" y="0"/>
                      <a:pt x="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a:off x="1642150" y="2506125"/>
                <a:ext cx="15225" cy="14675"/>
              </a:xfrm>
              <a:custGeom>
                <a:rect b="b" l="l" r="r" t="t"/>
                <a:pathLst>
                  <a:path extrusionOk="0" h="587"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a:off x="1801700" y="3037950"/>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a:off x="2137150" y="2150200"/>
                <a:ext cx="15225" cy="14675"/>
              </a:xfrm>
              <a:custGeom>
                <a:rect b="b" l="l" r="r" t="t"/>
                <a:pathLst>
                  <a:path extrusionOk="0" h="587" w="609">
                    <a:moveTo>
                      <a:pt x="304" y="0"/>
                    </a:moveTo>
                    <a:cubicBezTo>
                      <a:pt x="153" y="0"/>
                      <a:pt x="1" y="98"/>
                      <a:pt x="1" y="293"/>
                    </a:cubicBezTo>
                    <a:cubicBezTo>
                      <a:pt x="1" y="489"/>
                      <a:pt x="153"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a:off x="1734050" y="27311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a:off x="2116750" y="2641125"/>
                <a:ext cx="15175" cy="14650"/>
              </a:xfrm>
              <a:custGeom>
                <a:rect b="b" l="l" r="r" t="t"/>
                <a:pathLst>
                  <a:path extrusionOk="0" h="586" w="607">
                    <a:moveTo>
                      <a:pt x="302" y="0"/>
                    </a:moveTo>
                    <a:cubicBezTo>
                      <a:pt x="151" y="0"/>
                      <a:pt x="0" y="97"/>
                      <a:pt x="0" y="293"/>
                    </a:cubicBezTo>
                    <a:cubicBezTo>
                      <a:pt x="0" y="488"/>
                      <a:pt x="152" y="586"/>
                      <a:pt x="303" y="586"/>
                    </a:cubicBezTo>
                    <a:cubicBezTo>
                      <a:pt x="455" y="586"/>
                      <a:pt x="606" y="488"/>
                      <a:pt x="606" y="293"/>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a:off x="1879425" y="2596125"/>
                <a:ext cx="15225" cy="14700"/>
              </a:xfrm>
              <a:custGeom>
                <a:rect b="b" l="l" r="r" t="t"/>
                <a:pathLst>
                  <a:path extrusionOk="0" h="588" w="609">
                    <a:moveTo>
                      <a:pt x="304" y="1"/>
                    </a:moveTo>
                    <a:cubicBezTo>
                      <a:pt x="152" y="1"/>
                      <a:pt x="1" y="98"/>
                      <a:pt x="1" y="294"/>
                    </a:cubicBezTo>
                    <a:cubicBezTo>
                      <a:pt x="1" y="490"/>
                      <a:pt x="153" y="588"/>
                      <a:pt x="304"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a:off x="2039025" y="2232000"/>
                <a:ext cx="15200" cy="14675"/>
              </a:xfrm>
              <a:custGeom>
                <a:rect b="b" l="l" r="r" t="t"/>
                <a:pathLst>
                  <a:path extrusionOk="0" h="587" w="608">
                    <a:moveTo>
                      <a:pt x="302" y="1"/>
                    </a:moveTo>
                    <a:cubicBezTo>
                      <a:pt x="151" y="1"/>
                      <a:pt x="0" y="98"/>
                      <a:pt x="0" y="293"/>
                    </a:cubicBezTo>
                    <a:cubicBezTo>
                      <a:pt x="0" y="488"/>
                      <a:pt x="152" y="586"/>
                      <a:pt x="304" y="586"/>
                    </a:cubicBezTo>
                    <a:cubicBezTo>
                      <a:pt x="456" y="586"/>
                      <a:pt x="608" y="488"/>
                      <a:pt x="608" y="293"/>
                    </a:cubicBezTo>
                    <a:cubicBezTo>
                      <a:pt x="607"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4"/>
              <p:cNvSpPr/>
              <p:nvPr/>
            </p:nvSpPr>
            <p:spPr>
              <a:xfrm>
                <a:off x="1863075" y="212577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4"/>
              <p:cNvSpPr/>
              <p:nvPr/>
            </p:nvSpPr>
            <p:spPr>
              <a:xfrm>
                <a:off x="1977600" y="3009350"/>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4"/>
              <p:cNvSpPr/>
              <p:nvPr/>
            </p:nvSpPr>
            <p:spPr>
              <a:xfrm>
                <a:off x="2120800" y="2743425"/>
                <a:ext cx="15225" cy="14650"/>
              </a:xfrm>
              <a:custGeom>
                <a:rect b="b" l="l" r="r" t="t"/>
                <a:pathLst>
                  <a:path extrusionOk="0" h="586" w="609">
                    <a:moveTo>
                      <a:pt x="304" y="0"/>
                    </a:moveTo>
                    <a:cubicBezTo>
                      <a:pt x="152" y="0"/>
                      <a:pt x="1" y="98"/>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4"/>
              <p:cNvSpPr/>
              <p:nvPr/>
            </p:nvSpPr>
            <p:spPr>
              <a:xfrm>
                <a:off x="1706125" y="2897725"/>
                <a:ext cx="34500" cy="33375"/>
              </a:xfrm>
              <a:custGeom>
                <a:rect b="b" l="l" r="r" t="t"/>
                <a:pathLst>
                  <a:path extrusionOk="0" h="1335" w="1380">
                    <a:moveTo>
                      <a:pt x="690" y="0"/>
                    </a:moveTo>
                    <a:cubicBezTo>
                      <a:pt x="345" y="0"/>
                      <a:pt x="0" y="223"/>
                      <a:pt x="0" y="668"/>
                    </a:cubicBezTo>
                    <a:cubicBezTo>
                      <a:pt x="0" y="1112"/>
                      <a:pt x="345" y="1335"/>
                      <a:pt x="690" y="1335"/>
                    </a:cubicBezTo>
                    <a:cubicBezTo>
                      <a:pt x="1034" y="1335"/>
                      <a:pt x="1379" y="1112"/>
                      <a:pt x="1379" y="668"/>
                    </a:cubicBezTo>
                    <a:cubicBezTo>
                      <a:pt x="1380" y="223"/>
                      <a:pt x="1035"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4"/>
              <p:cNvSpPr/>
              <p:nvPr/>
            </p:nvSpPr>
            <p:spPr>
              <a:xfrm>
                <a:off x="193532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4"/>
              <p:cNvSpPr/>
              <p:nvPr/>
            </p:nvSpPr>
            <p:spPr>
              <a:xfrm>
                <a:off x="2232625" y="232885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4"/>
              <p:cNvSpPr/>
              <p:nvPr/>
            </p:nvSpPr>
            <p:spPr>
              <a:xfrm>
                <a:off x="1298700" y="246115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4"/>
              <p:cNvSpPr/>
              <p:nvPr/>
            </p:nvSpPr>
            <p:spPr>
              <a:xfrm>
                <a:off x="1278225" y="2808875"/>
                <a:ext cx="15150" cy="14675"/>
              </a:xfrm>
              <a:custGeom>
                <a:rect b="b" l="l" r="r" t="t"/>
                <a:pathLst>
                  <a:path extrusionOk="0" h="587" w="606">
                    <a:moveTo>
                      <a:pt x="303" y="1"/>
                    </a:moveTo>
                    <a:cubicBezTo>
                      <a:pt x="152" y="1"/>
                      <a:pt x="0" y="98"/>
                      <a:pt x="0" y="294"/>
                    </a:cubicBezTo>
                    <a:cubicBezTo>
                      <a:pt x="0" y="489"/>
                      <a:pt x="152" y="587"/>
                      <a:pt x="303" y="587"/>
                    </a:cubicBezTo>
                    <a:cubicBezTo>
                      <a:pt x="454" y="587"/>
                      <a:pt x="606" y="489"/>
                      <a:pt x="606"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4"/>
              <p:cNvSpPr/>
              <p:nvPr/>
            </p:nvSpPr>
            <p:spPr>
              <a:xfrm>
                <a:off x="1489475" y="297252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4"/>
              <p:cNvSpPr/>
              <p:nvPr/>
            </p:nvSpPr>
            <p:spPr>
              <a:xfrm>
                <a:off x="1534475" y="2412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4"/>
              <p:cNvSpPr/>
              <p:nvPr/>
            </p:nvSpPr>
            <p:spPr>
              <a:xfrm>
                <a:off x="1127125" y="225247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4"/>
              <p:cNvSpPr/>
              <p:nvPr/>
            </p:nvSpPr>
            <p:spPr>
              <a:xfrm>
                <a:off x="914375" y="25061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4"/>
              <p:cNvSpPr/>
              <p:nvPr/>
            </p:nvSpPr>
            <p:spPr>
              <a:xfrm>
                <a:off x="1073925" y="30379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4"/>
              <p:cNvSpPr/>
              <p:nvPr/>
            </p:nvSpPr>
            <p:spPr>
              <a:xfrm>
                <a:off x="1454150" y="2150200"/>
                <a:ext cx="15200" cy="14675"/>
              </a:xfrm>
              <a:custGeom>
                <a:rect b="b" l="l" r="r" t="t"/>
                <a:pathLst>
                  <a:path extrusionOk="0" h="587" w="608">
                    <a:moveTo>
                      <a:pt x="304" y="0"/>
                    </a:moveTo>
                    <a:cubicBezTo>
                      <a:pt x="152" y="0"/>
                      <a:pt x="1" y="98"/>
                      <a:pt x="1" y="293"/>
                    </a:cubicBezTo>
                    <a:cubicBezTo>
                      <a:pt x="1"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4"/>
              <p:cNvSpPr/>
              <p:nvPr/>
            </p:nvSpPr>
            <p:spPr>
              <a:xfrm>
                <a:off x="943025" y="2232000"/>
                <a:ext cx="15200" cy="14675"/>
              </a:xfrm>
              <a:custGeom>
                <a:rect b="b" l="l" r="r" t="t"/>
                <a:pathLst>
                  <a:path extrusionOk="0" h="587" w="608">
                    <a:moveTo>
                      <a:pt x="303" y="1"/>
                    </a:moveTo>
                    <a:cubicBezTo>
                      <a:pt x="152" y="1"/>
                      <a:pt x="1" y="98"/>
                      <a:pt x="1" y="293"/>
                    </a:cubicBezTo>
                    <a:cubicBezTo>
                      <a:pt x="1" y="488"/>
                      <a:pt x="152" y="586"/>
                      <a:pt x="304" y="586"/>
                    </a:cubicBezTo>
                    <a:cubicBezTo>
                      <a:pt x="456" y="586"/>
                      <a:pt x="608" y="488"/>
                      <a:pt x="608" y="293"/>
                    </a:cubicBezTo>
                    <a:cubicBezTo>
                      <a:pt x="608" y="99"/>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4"/>
              <p:cNvSpPr/>
              <p:nvPr/>
            </p:nvSpPr>
            <p:spPr>
              <a:xfrm>
                <a:off x="1041250" y="2416100"/>
                <a:ext cx="15150" cy="14700"/>
              </a:xfrm>
              <a:custGeom>
                <a:rect b="b" l="l" r="r" t="t"/>
                <a:pathLst>
                  <a:path extrusionOk="0" h="588" w="606">
                    <a:moveTo>
                      <a:pt x="302" y="1"/>
                    </a:moveTo>
                    <a:cubicBezTo>
                      <a:pt x="151" y="1"/>
                      <a:pt x="0" y="99"/>
                      <a:pt x="0" y="294"/>
                    </a:cubicBezTo>
                    <a:cubicBezTo>
                      <a:pt x="0" y="490"/>
                      <a:pt x="151" y="587"/>
                      <a:pt x="303" y="587"/>
                    </a:cubicBezTo>
                    <a:cubicBezTo>
                      <a:pt x="454" y="587"/>
                      <a:pt x="606" y="490"/>
                      <a:pt x="606" y="294"/>
                    </a:cubicBezTo>
                    <a:cubicBezTo>
                      <a:pt x="605"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4"/>
              <p:cNvSpPr/>
              <p:nvPr/>
            </p:nvSpPr>
            <p:spPr>
              <a:xfrm>
                <a:off x="1433675" y="2641125"/>
                <a:ext cx="15200" cy="14650"/>
              </a:xfrm>
              <a:custGeom>
                <a:rect b="b" l="l" r="r" t="t"/>
                <a:pathLst>
                  <a:path extrusionOk="0" h="586" w="608">
                    <a:moveTo>
                      <a:pt x="303" y="0"/>
                    </a:moveTo>
                    <a:cubicBezTo>
                      <a:pt x="151"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4"/>
              <p:cNvSpPr/>
              <p:nvPr/>
            </p:nvSpPr>
            <p:spPr>
              <a:xfrm>
                <a:off x="1151675" y="2596125"/>
                <a:ext cx="15200" cy="14700"/>
              </a:xfrm>
              <a:custGeom>
                <a:rect b="b" l="l" r="r" t="t"/>
                <a:pathLst>
                  <a:path extrusionOk="0" h="588" w="608">
                    <a:moveTo>
                      <a:pt x="303" y="1"/>
                    </a:moveTo>
                    <a:cubicBezTo>
                      <a:pt x="152" y="1"/>
                      <a:pt x="0" y="98"/>
                      <a:pt x="0" y="294"/>
                    </a:cubicBezTo>
                    <a:cubicBezTo>
                      <a:pt x="0" y="490"/>
                      <a:pt x="152" y="588"/>
                      <a:pt x="304" y="588"/>
                    </a:cubicBezTo>
                    <a:cubicBezTo>
                      <a:pt x="456" y="588"/>
                      <a:pt x="607" y="490"/>
                      <a:pt x="607" y="294"/>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4"/>
              <p:cNvSpPr/>
              <p:nvPr/>
            </p:nvSpPr>
            <p:spPr>
              <a:xfrm>
                <a:off x="1349925" y="2226225"/>
                <a:ext cx="27175" cy="26225"/>
              </a:xfrm>
              <a:custGeom>
                <a:rect b="b" l="l" r="r" t="t"/>
                <a:pathLst>
                  <a:path extrusionOk="0" h="1049" w="1087">
                    <a:moveTo>
                      <a:pt x="543" y="1"/>
                    </a:moveTo>
                    <a:cubicBezTo>
                      <a:pt x="272" y="1"/>
                      <a:pt x="1" y="175"/>
                      <a:pt x="1" y="524"/>
                    </a:cubicBezTo>
                    <a:cubicBezTo>
                      <a:pt x="1" y="873"/>
                      <a:pt x="272" y="1048"/>
                      <a:pt x="543" y="1048"/>
                    </a:cubicBezTo>
                    <a:cubicBezTo>
                      <a:pt x="814" y="1048"/>
                      <a:pt x="1085" y="873"/>
                      <a:pt x="1085" y="524"/>
                    </a:cubicBezTo>
                    <a:cubicBezTo>
                      <a:pt x="1086" y="175"/>
                      <a:pt x="814" y="1"/>
                      <a:pt x="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4"/>
              <p:cNvSpPr/>
              <p:nvPr/>
            </p:nvSpPr>
            <p:spPr>
              <a:xfrm>
                <a:off x="1135275" y="21257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4"/>
              <p:cNvSpPr/>
              <p:nvPr/>
            </p:nvSpPr>
            <p:spPr>
              <a:xfrm>
                <a:off x="910300"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4"/>
              <p:cNvSpPr/>
              <p:nvPr/>
            </p:nvSpPr>
            <p:spPr>
              <a:xfrm>
                <a:off x="1437775" y="2743425"/>
                <a:ext cx="15150" cy="14650"/>
              </a:xfrm>
              <a:custGeom>
                <a:rect b="b" l="l" r="r" t="t"/>
                <a:pathLst>
                  <a:path extrusionOk="0" h="586" w="606">
                    <a:moveTo>
                      <a:pt x="303" y="0"/>
                    </a:moveTo>
                    <a:cubicBezTo>
                      <a:pt x="151" y="0"/>
                      <a:pt x="0" y="98"/>
                      <a:pt x="0" y="293"/>
                    </a:cubicBezTo>
                    <a:cubicBezTo>
                      <a:pt x="0" y="488"/>
                      <a:pt x="152" y="586"/>
                      <a:pt x="303" y="586"/>
                    </a:cubicBezTo>
                    <a:cubicBezTo>
                      <a:pt x="454"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4"/>
              <p:cNvSpPr/>
              <p:nvPr/>
            </p:nvSpPr>
            <p:spPr>
              <a:xfrm>
                <a:off x="988050" y="29071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4"/>
              <p:cNvSpPr/>
              <p:nvPr/>
            </p:nvSpPr>
            <p:spPr>
              <a:xfrm>
                <a:off x="125232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4"/>
              <p:cNvSpPr/>
              <p:nvPr/>
            </p:nvSpPr>
            <p:spPr>
              <a:xfrm>
                <a:off x="1564500" y="232885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4"/>
              <p:cNvSpPr/>
              <p:nvPr/>
            </p:nvSpPr>
            <p:spPr>
              <a:xfrm>
                <a:off x="735925" y="2677925"/>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4"/>
              <p:cNvSpPr/>
              <p:nvPr/>
            </p:nvSpPr>
            <p:spPr>
              <a:xfrm>
                <a:off x="405550" y="246115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4"/>
              <p:cNvSpPr/>
              <p:nvPr/>
            </p:nvSpPr>
            <p:spPr>
              <a:xfrm>
                <a:off x="633650" y="29725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4"/>
              <p:cNvSpPr/>
              <p:nvPr/>
            </p:nvSpPr>
            <p:spPr>
              <a:xfrm>
                <a:off x="678650" y="24120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4"/>
              <p:cNvSpPr/>
              <p:nvPr/>
            </p:nvSpPr>
            <p:spPr>
              <a:xfrm>
                <a:off x="613225" y="2150200"/>
                <a:ext cx="15200" cy="14675"/>
              </a:xfrm>
              <a:custGeom>
                <a:rect b="b" l="l" r="r" t="t"/>
                <a:pathLst>
                  <a:path extrusionOk="0" h="587" w="608">
                    <a:moveTo>
                      <a:pt x="303" y="0"/>
                    </a:moveTo>
                    <a:cubicBezTo>
                      <a:pt x="152" y="0"/>
                      <a:pt x="0" y="98"/>
                      <a:pt x="0" y="293"/>
                    </a:cubicBezTo>
                    <a:cubicBezTo>
                      <a:pt x="0" y="489"/>
                      <a:pt x="152" y="587"/>
                      <a:pt x="304" y="587"/>
                    </a:cubicBezTo>
                    <a:cubicBezTo>
                      <a:pt x="456" y="587"/>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4"/>
              <p:cNvSpPr/>
              <p:nvPr/>
            </p:nvSpPr>
            <p:spPr>
              <a:xfrm>
                <a:off x="592725" y="2641125"/>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4"/>
              <p:cNvSpPr/>
              <p:nvPr/>
            </p:nvSpPr>
            <p:spPr>
              <a:xfrm>
                <a:off x="453700" y="2223200"/>
                <a:ext cx="33425" cy="32275"/>
              </a:xfrm>
              <a:custGeom>
                <a:rect b="b" l="l" r="r" t="t"/>
                <a:pathLst>
                  <a:path extrusionOk="0" h="1291" w="1337">
                    <a:moveTo>
                      <a:pt x="668" y="0"/>
                    </a:moveTo>
                    <a:cubicBezTo>
                      <a:pt x="334" y="0"/>
                      <a:pt x="1" y="215"/>
                      <a:pt x="1" y="645"/>
                    </a:cubicBezTo>
                    <a:cubicBezTo>
                      <a:pt x="1" y="1075"/>
                      <a:pt x="335" y="1290"/>
                      <a:pt x="669" y="1290"/>
                    </a:cubicBezTo>
                    <a:cubicBezTo>
                      <a:pt x="1002" y="1290"/>
                      <a:pt x="1336" y="1075"/>
                      <a:pt x="1336" y="645"/>
                    </a:cubicBezTo>
                    <a:cubicBezTo>
                      <a:pt x="1336" y="215"/>
                      <a:pt x="1002" y="0"/>
                      <a:pt x="6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4"/>
              <p:cNvSpPr/>
              <p:nvPr/>
            </p:nvSpPr>
            <p:spPr>
              <a:xfrm>
                <a:off x="401450" y="3009350"/>
                <a:ext cx="15225" cy="14700"/>
              </a:xfrm>
              <a:custGeom>
                <a:rect b="b" l="l" r="r" t="t"/>
                <a:pathLst>
                  <a:path extrusionOk="0" h="588" w="609">
                    <a:moveTo>
                      <a:pt x="305" y="1"/>
                    </a:moveTo>
                    <a:cubicBezTo>
                      <a:pt x="153" y="1"/>
                      <a:pt x="1" y="99"/>
                      <a:pt x="1" y="294"/>
                    </a:cubicBezTo>
                    <a:cubicBezTo>
                      <a:pt x="1" y="489"/>
                      <a:pt x="153" y="587"/>
                      <a:pt x="305" y="587"/>
                    </a:cubicBezTo>
                    <a:cubicBezTo>
                      <a:pt x="456" y="587"/>
                      <a:pt x="608" y="489"/>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4"/>
              <p:cNvSpPr/>
              <p:nvPr/>
            </p:nvSpPr>
            <p:spPr>
              <a:xfrm>
                <a:off x="596825" y="2743425"/>
                <a:ext cx="15200" cy="14650"/>
              </a:xfrm>
              <a:custGeom>
                <a:rect b="b" l="l" r="r" t="t"/>
                <a:pathLst>
                  <a:path extrusionOk="0" h="586" w="608">
                    <a:moveTo>
                      <a:pt x="304" y="0"/>
                    </a:moveTo>
                    <a:cubicBezTo>
                      <a:pt x="152" y="0"/>
                      <a:pt x="1" y="98"/>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4"/>
              <p:cNvSpPr/>
              <p:nvPr/>
            </p:nvSpPr>
            <p:spPr>
              <a:xfrm>
                <a:off x="708650" y="232885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4"/>
              <p:cNvSpPr/>
              <p:nvPr/>
            </p:nvSpPr>
            <p:spPr>
              <a:xfrm>
                <a:off x="2998925"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4"/>
              <p:cNvSpPr/>
              <p:nvPr/>
            </p:nvSpPr>
            <p:spPr>
              <a:xfrm>
                <a:off x="2720750" y="3441450"/>
                <a:ext cx="15175" cy="14675"/>
              </a:xfrm>
              <a:custGeom>
                <a:rect b="b" l="l" r="r" t="t"/>
                <a:pathLst>
                  <a:path extrusionOk="0" h="587" w="607">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4"/>
              <p:cNvSpPr/>
              <p:nvPr/>
            </p:nvSpPr>
            <p:spPr>
              <a:xfrm>
                <a:off x="2700300" y="3789225"/>
                <a:ext cx="15200" cy="14675"/>
              </a:xfrm>
              <a:custGeom>
                <a:rect b="b" l="l" r="r" t="t"/>
                <a:pathLst>
                  <a:path extrusionOk="0" h="587" w="608">
                    <a:moveTo>
                      <a:pt x="303" y="0"/>
                    </a:moveTo>
                    <a:cubicBezTo>
                      <a:pt x="151" y="0"/>
                      <a:pt x="0" y="98"/>
                      <a:pt x="0" y="293"/>
                    </a:cubicBezTo>
                    <a:cubicBezTo>
                      <a:pt x="0" y="489"/>
                      <a:pt x="152" y="586"/>
                      <a:pt x="304" y="586"/>
                    </a:cubicBezTo>
                    <a:cubicBezTo>
                      <a:pt x="456" y="586"/>
                      <a:pt x="608" y="489"/>
                      <a:pt x="608"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4"/>
              <p:cNvSpPr/>
              <p:nvPr/>
            </p:nvSpPr>
            <p:spPr>
              <a:xfrm>
                <a:off x="2896650" y="3952850"/>
                <a:ext cx="15175" cy="14650"/>
              </a:xfrm>
              <a:custGeom>
                <a:rect b="b" l="l" r="r" t="t"/>
                <a:pathLst>
                  <a:path extrusionOk="0" h="586" w="607">
                    <a:moveTo>
                      <a:pt x="302" y="1"/>
                    </a:moveTo>
                    <a:cubicBezTo>
                      <a:pt x="151" y="1"/>
                      <a:pt x="0" y="98"/>
                      <a:pt x="0" y="293"/>
                    </a:cubicBezTo>
                    <a:cubicBezTo>
                      <a:pt x="0" y="488"/>
                      <a:pt x="152" y="586"/>
                      <a:pt x="303" y="586"/>
                    </a:cubicBezTo>
                    <a:cubicBezTo>
                      <a:pt x="455" y="586"/>
                      <a:pt x="606" y="488"/>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4"/>
              <p:cNvSpPr/>
              <p:nvPr/>
            </p:nvSpPr>
            <p:spPr>
              <a:xfrm>
                <a:off x="2941625" y="3392375"/>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4"/>
              <p:cNvSpPr/>
              <p:nvPr/>
            </p:nvSpPr>
            <p:spPr>
              <a:xfrm>
                <a:off x="2593900" y="323280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4"/>
              <p:cNvSpPr/>
              <p:nvPr/>
            </p:nvSpPr>
            <p:spPr>
              <a:xfrm>
                <a:off x="2381125" y="3486475"/>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4"/>
              <p:cNvSpPr/>
              <p:nvPr/>
            </p:nvSpPr>
            <p:spPr>
              <a:xfrm>
                <a:off x="240980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4"/>
              <p:cNvSpPr/>
              <p:nvPr/>
            </p:nvSpPr>
            <p:spPr>
              <a:xfrm>
                <a:off x="2507975" y="3396475"/>
                <a:ext cx="15200" cy="14700"/>
              </a:xfrm>
              <a:custGeom>
                <a:rect b="b" l="l" r="r" t="t"/>
                <a:pathLst>
                  <a:path extrusionOk="0" h="588" w="608">
                    <a:moveTo>
                      <a:pt x="304" y="0"/>
                    </a:moveTo>
                    <a:cubicBezTo>
                      <a:pt x="152" y="0"/>
                      <a:pt x="0" y="98"/>
                      <a:pt x="0" y="294"/>
                    </a:cubicBezTo>
                    <a:cubicBezTo>
                      <a:pt x="0"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4"/>
              <p:cNvSpPr/>
              <p:nvPr/>
            </p:nvSpPr>
            <p:spPr>
              <a:xfrm>
                <a:off x="285575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4"/>
              <p:cNvSpPr/>
              <p:nvPr/>
            </p:nvSpPr>
            <p:spPr>
              <a:xfrm>
                <a:off x="2618425" y="35764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4"/>
              <p:cNvSpPr/>
              <p:nvPr/>
            </p:nvSpPr>
            <p:spPr>
              <a:xfrm>
                <a:off x="2777975" y="32123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4"/>
              <p:cNvSpPr/>
              <p:nvPr/>
            </p:nvSpPr>
            <p:spPr>
              <a:xfrm>
                <a:off x="2716650" y="39896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4"/>
              <p:cNvSpPr/>
              <p:nvPr/>
            </p:nvSpPr>
            <p:spPr>
              <a:xfrm>
                <a:off x="2377050" y="3821950"/>
                <a:ext cx="15225" cy="14675"/>
              </a:xfrm>
              <a:custGeom>
                <a:rect b="b" l="l" r="r" t="t"/>
                <a:pathLst>
                  <a:path extrusionOk="0" h="587" w="609">
                    <a:moveTo>
                      <a:pt x="305" y="1"/>
                    </a:moveTo>
                    <a:cubicBezTo>
                      <a:pt x="153" y="1"/>
                      <a:pt x="1" y="98"/>
                      <a:pt x="1" y="294"/>
                    </a:cubicBezTo>
                    <a:cubicBezTo>
                      <a:pt x="1" y="489"/>
                      <a:pt x="153" y="587"/>
                      <a:pt x="305" y="587"/>
                    </a:cubicBezTo>
                    <a:cubicBezTo>
                      <a:pt x="457" y="587"/>
                      <a:pt x="608" y="489"/>
                      <a:pt x="608" y="294"/>
                    </a:cubicBezTo>
                    <a:cubicBezTo>
                      <a:pt x="608" y="98"/>
                      <a:pt x="4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4"/>
              <p:cNvSpPr/>
              <p:nvPr/>
            </p:nvSpPr>
            <p:spPr>
              <a:xfrm>
                <a:off x="2602075" y="3347350"/>
                <a:ext cx="15225" cy="14725"/>
              </a:xfrm>
              <a:custGeom>
                <a:rect b="b" l="l" r="r" t="t"/>
                <a:pathLst>
                  <a:path extrusionOk="0" h="589" w="609">
                    <a:moveTo>
                      <a:pt x="304" y="1"/>
                    </a:moveTo>
                    <a:cubicBezTo>
                      <a:pt x="152" y="1"/>
                      <a:pt x="1" y="99"/>
                      <a:pt x="1" y="296"/>
                    </a:cubicBezTo>
                    <a:cubicBezTo>
                      <a:pt x="1" y="491"/>
                      <a:pt x="153" y="589"/>
                      <a:pt x="305"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4"/>
              <p:cNvSpPr/>
              <p:nvPr/>
            </p:nvSpPr>
            <p:spPr>
              <a:xfrm>
                <a:off x="2859850" y="37237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4"/>
              <p:cNvSpPr/>
              <p:nvPr/>
            </p:nvSpPr>
            <p:spPr>
              <a:xfrm>
                <a:off x="2674375" y="4053775"/>
                <a:ext cx="15200" cy="14650"/>
              </a:xfrm>
              <a:custGeom>
                <a:rect b="b" l="l" r="r" t="t"/>
                <a:pathLst>
                  <a:path extrusionOk="0" h="586" w="608">
                    <a:moveTo>
                      <a:pt x="303" y="0"/>
                    </a:moveTo>
                    <a:cubicBezTo>
                      <a:pt x="151" y="0"/>
                      <a:pt x="0" y="97"/>
                      <a:pt x="0" y="292"/>
                    </a:cubicBezTo>
                    <a:cubicBezTo>
                      <a:pt x="0" y="488"/>
                      <a:pt x="152" y="585"/>
                      <a:pt x="304" y="585"/>
                    </a:cubicBezTo>
                    <a:cubicBezTo>
                      <a:pt x="456"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4"/>
              <p:cNvSpPr/>
              <p:nvPr/>
            </p:nvSpPr>
            <p:spPr>
              <a:xfrm>
                <a:off x="297167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4"/>
              <p:cNvSpPr/>
              <p:nvPr/>
            </p:nvSpPr>
            <p:spPr>
              <a:xfrm>
                <a:off x="2259900" y="365830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4"/>
              <p:cNvSpPr/>
              <p:nvPr/>
            </p:nvSpPr>
            <p:spPr>
              <a:xfrm>
                <a:off x="1981700" y="344145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4"/>
              <p:cNvSpPr/>
              <p:nvPr/>
            </p:nvSpPr>
            <p:spPr>
              <a:xfrm>
                <a:off x="1961250" y="37892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4"/>
              <p:cNvSpPr/>
              <p:nvPr/>
            </p:nvSpPr>
            <p:spPr>
              <a:xfrm>
                <a:off x="1744450" y="371150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a:off x="2157650" y="3952850"/>
                <a:ext cx="15200" cy="14650"/>
              </a:xfrm>
              <a:custGeom>
                <a:rect b="b" l="l" r="r" t="t"/>
                <a:pathLst>
                  <a:path extrusionOk="0" h="586" w="608">
                    <a:moveTo>
                      <a:pt x="303" y="1"/>
                    </a:moveTo>
                    <a:cubicBezTo>
                      <a:pt x="151" y="1"/>
                      <a:pt x="0" y="98"/>
                      <a:pt x="0" y="293"/>
                    </a:cubicBezTo>
                    <a:cubicBezTo>
                      <a:pt x="0" y="488"/>
                      <a:pt x="152" y="586"/>
                      <a:pt x="304" y="586"/>
                    </a:cubicBezTo>
                    <a:cubicBezTo>
                      <a:pt x="456" y="586"/>
                      <a:pt x="607" y="488"/>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4"/>
              <p:cNvSpPr/>
              <p:nvPr/>
            </p:nvSpPr>
            <p:spPr>
              <a:xfrm>
                <a:off x="220267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4"/>
              <p:cNvSpPr/>
              <p:nvPr/>
            </p:nvSpPr>
            <p:spPr>
              <a:xfrm>
                <a:off x="1854875" y="3232800"/>
                <a:ext cx="15225" cy="14675"/>
              </a:xfrm>
              <a:custGeom>
                <a:rect b="b" l="l" r="r" t="t"/>
                <a:pathLst>
                  <a:path extrusionOk="0" h="587" w="609">
                    <a:moveTo>
                      <a:pt x="305" y="1"/>
                    </a:moveTo>
                    <a:cubicBezTo>
                      <a:pt x="153" y="1"/>
                      <a:pt x="1" y="98"/>
                      <a:pt x="1" y="294"/>
                    </a:cubicBezTo>
                    <a:cubicBezTo>
                      <a:pt x="1" y="489"/>
                      <a:pt x="153" y="587"/>
                      <a:pt x="305" y="587"/>
                    </a:cubicBezTo>
                    <a:cubicBezTo>
                      <a:pt x="457" y="587"/>
                      <a:pt x="608" y="489"/>
                      <a:pt x="608" y="294"/>
                    </a:cubicBezTo>
                    <a:cubicBezTo>
                      <a:pt x="608" y="98"/>
                      <a:pt x="4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4"/>
              <p:cNvSpPr/>
              <p:nvPr/>
            </p:nvSpPr>
            <p:spPr>
              <a:xfrm>
                <a:off x="1642150" y="3486475"/>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4"/>
              <p:cNvSpPr/>
              <p:nvPr/>
            </p:nvSpPr>
            <p:spPr>
              <a:xfrm>
                <a:off x="1801700" y="4018325"/>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4"/>
              <p:cNvSpPr/>
              <p:nvPr/>
            </p:nvSpPr>
            <p:spPr>
              <a:xfrm>
                <a:off x="1670800" y="3212350"/>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2116750" y="362147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4"/>
              <p:cNvSpPr/>
              <p:nvPr/>
            </p:nvSpPr>
            <p:spPr>
              <a:xfrm>
                <a:off x="1879425" y="3576475"/>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p:nvPr/>
            </p:nvSpPr>
            <p:spPr>
              <a:xfrm>
                <a:off x="2039025" y="3212350"/>
                <a:ext cx="15200" cy="14700"/>
              </a:xfrm>
              <a:custGeom>
                <a:rect b="b" l="l" r="r" t="t"/>
                <a:pathLst>
                  <a:path extrusionOk="0" h="588" w="608">
                    <a:moveTo>
                      <a:pt x="303" y="1"/>
                    </a:moveTo>
                    <a:cubicBezTo>
                      <a:pt x="152" y="1"/>
                      <a:pt x="0" y="98"/>
                      <a:pt x="0" y="294"/>
                    </a:cubicBezTo>
                    <a:cubicBezTo>
                      <a:pt x="0" y="489"/>
                      <a:pt x="152"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4"/>
              <p:cNvSpPr/>
              <p:nvPr/>
            </p:nvSpPr>
            <p:spPr>
              <a:xfrm>
                <a:off x="1977600" y="3989650"/>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4"/>
              <p:cNvSpPr/>
              <p:nvPr/>
            </p:nvSpPr>
            <p:spPr>
              <a:xfrm>
                <a:off x="1638100" y="38219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4"/>
              <p:cNvSpPr/>
              <p:nvPr/>
            </p:nvSpPr>
            <p:spPr>
              <a:xfrm>
                <a:off x="1863075" y="3347350"/>
                <a:ext cx="15225" cy="14725"/>
              </a:xfrm>
              <a:custGeom>
                <a:rect b="b" l="l" r="r" t="t"/>
                <a:pathLst>
                  <a:path extrusionOk="0" h="589" w="609">
                    <a:moveTo>
                      <a:pt x="304" y="1"/>
                    </a:moveTo>
                    <a:cubicBezTo>
                      <a:pt x="152" y="1"/>
                      <a:pt x="1" y="99"/>
                      <a:pt x="1" y="296"/>
                    </a:cubicBezTo>
                    <a:cubicBezTo>
                      <a:pt x="1" y="491"/>
                      <a:pt x="153"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4"/>
              <p:cNvSpPr/>
              <p:nvPr/>
            </p:nvSpPr>
            <p:spPr>
              <a:xfrm>
                <a:off x="2120800" y="372375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4"/>
              <p:cNvSpPr/>
              <p:nvPr/>
            </p:nvSpPr>
            <p:spPr>
              <a:xfrm>
                <a:off x="1715775" y="3887375"/>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4"/>
              <p:cNvSpPr/>
              <p:nvPr/>
            </p:nvSpPr>
            <p:spPr>
              <a:xfrm>
                <a:off x="1935325" y="4053775"/>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4"/>
              <p:cNvSpPr/>
              <p:nvPr/>
            </p:nvSpPr>
            <p:spPr>
              <a:xfrm>
                <a:off x="223262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4"/>
              <p:cNvSpPr/>
              <p:nvPr/>
            </p:nvSpPr>
            <p:spPr>
              <a:xfrm>
                <a:off x="1591750" y="3658300"/>
                <a:ext cx="15200" cy="14700"/>
              </a:xfrm>
              <a:custGeom>
                <a:rect b="b" l="l" r="r" t="t"/>
                <a:pathLst>
                  <a:path extrusionOk="0" h="588"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4"/>
              <p:cNvSpPr/>
              <p:nvPr/>
            </p:nvSpPr>
            <p:spPr>
              <a:xfrm>
                <a:off x="1298700" y="3441450"/>
                <a:ext cx="15175" cy="14675"/>
              </a:xfrm>
              <a:custGeom>
                <a:rect b="b" l="l" r="r" t="t"/>
                <a:pathLst>
                  <a:path extrusionOk="0" h="587" w="607">
                    <a:moveTo>
                      <a:pt x="302" y="1"/>
                    </a:moveTo>
                    <a:cubicBezTo>
                      <a:pt x="151" y="1"/>
                      <a:pt x="0" y="98"/>
                      <a:pt x="0" y="293"/>
                    </a:cubicBezTo>
                    <a:cubicBezTo>
                      <a:pt x="0" y="489"/>
                      <a:pt x="152" y="586"/>
                      <a:pt x="303" y="586"/>
                    </a:cubicBezTo>
                    <a:cubicBezTo>
                      <a:pt x="455" y="586"/>
                      <a:pt x="606" y="489"/>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4"/>
              <p:cNvSpPr/>
              <p:nvPr/>
            </p:nvSpPr>
            <p:spPr>
              <a:xfrm>
                <a:off x="1278225" y="3789225"/>
                <a:ext cx="15150" cy="14675"/>
              </a:xfrm>
              <a:custGeom>
                <a:rect b="b" l="l" r="r" t="t"/>
                <a:pathLst>
                  <a:path extrusionOk="0" h="587" w="606">
                    <a:moveTo>
                      <a:pt x="303" y="0"/>
                    </a:moveTo>
                    <a:cubicBezTo>
                      <a:pt x="152" y="0"/>
                      <a:pt x="0" y="98"/>
                      <a:pt x="0" y="293"/>
                    </a:cubicBezTo>
                    <a:cubicBezTo>
                      <a:pt x="0" y="489"/>
                      <a:pt x="152" y="586"/>
                      <a:pt x="303" y="586"/>
                    </a:cubicBezTo>
                    <a:cubicBezTo>
                      <a:pt x="454" y="586"/>
                      <a:pt x="606" y="489"/>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4"/>
              <p:cNvSpPr/>
              <p:nvPr/>
            </p:nvSpPr>
            <p:spPr>
              <a:xfrm>
                <a:off x="1016650" y="371150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4"/>
              <p:cNvSpPr/>
              <p:nvPr/>
            </p:nvSpPr>
            <p:spPr>
              <a:xfrm>
                <a:off x="1489475" y="3952850"/>
                <a:ext cx="15225" cy="14650"/>
              </a:xfrm>
              <a:custGeom>
                <a:rect b="b" l="l" r="r" t="t"/>
                <a:pathLst>
                  <a:path extrusionOk="0" h="586" w="609">
                    <a:moveTo>
                      <a:pt x="304" y="1"/>
                    </a:moveTo>
                    <a:cubicBezTo>
                      <a:pt x="152" y="1"/>
                      <a:pt x="1" y="98"/>
                      <a:pt x="1" y="293"/>
                    </a:cubicBezTo>
                    <a:cubicBezTo>
                      <a:pt x="1" y="488"/>
                      <a:pt x="153"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4"/>
              <p:cNvSpPr/>
              <p:nvPr/>
            </p:nvSpPr>
            <p:spPr>
              <a:xfrm>
                <a:off x="1534475" y="3392375"/>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4"/>
              <p:cNvSpPr/>
              <p:nvPr/>
            </p:nvSpPr>
            <p:spPr>
              <a:xfrm>
                <a:off x="1127125" y="323280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4"/>
              <p:cNvSpPr/>
              <p:nvPr/>
            </p:nvSpPr>
            <p:spPr>
              <a:xfrm>
                <a:off x="914375" y="3486475"/>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4"/>
              <p:cNvSpPr/>
              <p:nvPr/>
            </p:nvSpPr>
            <p:spPr>
              <a:xfrm>
                <a:off x="1073925" y="4018325"/>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4"/>
              <p:cNvSpPr/>
              <p:nvPr/>
            </p:nvSpPr>
            <p:spPr>
              <a:xfrm>
                <a:off x="943025" y="3212350"/>
                <a:ext cx="15200" cy="14700"/>
              </a:xfrm>
              <a:custGeom>
                <a:rect b="b" l="l" r="r" t="t"/>
                <a:pathLst>
                  <a:path extrusionOk="0" h="588"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4"/>
              <p:cNvSpPr/>
              <p:nvPr/>
            </p:nvSpPr>
            <p:spPr>
              <a:xfrm>
                <a:off x="1041250" y="3396475"/>
                <a:ext cx="15150" cy="14700"/>
              </a:xfrm>
              <a:custGeom>
                <a:rect b="b" l="l" r="r" t="t"/>
                <a:pathLst>
                  <a:path extrusionOk="0" h="588" w="606">
                    <a:moveTo>
                      <a:pt x="302" y="0"/>
                    </a:moveTo>
                    <a:cubicBezTo>
                      <a:pt x="151" y="0"/>
                      <a:pt x="0" y="98"/>
                      <a:pt x="0" y="294"/>
                    </a:cubicBezTo>
                    <a:cubicBezTo>
                      <a:pt x="0" y="490"/>
                      <a:pt x="151" y="587"/>
                      <a:pt x="303" y="587"/>
                    </a:cubicBezTo>
                    <a:cubicBezTo>
                      <a:pt x="454" y="587"/>
                      <a:pt x="606" y="490"/>
                      <a:pt x="606" y="294"/>
                    </a:cubicBezTo>
                    <a:cubicBezTo>
                      <a:pt x="605" y="98"/>
                      <a:pt x="453"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4"/>
              <p:cNvSpPr/>
              <p:nvPr/>
            </p:nvSpPr>
            <p:spPr>
              <a:xfrm>
                <a:off x="1151675" y="3576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4"/>
              <p:cNvSpPr/>
              <p:nvPr/>
            </p:nvSpPr>
            <p:spPr>
              <a:xfrm>
                <a:off x="135595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4"/>
              <p:cNvSpPr/>
              <p:nvPr/>
            </p:nvSpPr>
            <p:spPr>
              <a:xfrm>
                <a:off x="1294575" y="3989650"/>
                <a:ext cx="15150" cy="14700"/>
              </a:xfrm>
              <a:custGeom>
                <a:rect b="b" l="l" r="r" t="t"/>
                <a:pathLst>
                  <a:path extrusionOk="0" h="588" w="606">
                    <a:moveTo>
                      <a:pt x="303" y="1"/>
                    </a:moveTo>
                    <a:cubicBezTo>
                      <a:pt x="152" y="1"/>
                      <a:pt x="0" y="98"/>
                      <a:pt x="0" y="294"/>
                    </a:cubicBezTo>
                    <a:cubicBezTo>
                      <a:pt x="0" y="489"/>
                      <a:pt x="152" y="587"/>
                      <a:pt x="303" y="587"/>
                    </a:cubicBezTo>
                    <a:cubicBezTo>
                      <a:pt x="454" y="587"/>
                      <a:pt x="606" y="489"/>
                      <a:pt x="606"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4"/>
              <p:cNvSpPr/>
              <p:nvPr/>
            </p:nvSpPr>
            <p:spPr>
              <a:xfrm>
                <a:off x="910300" y="3821950"/>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4"/>
              <p:cNvSpPr/>
              <p:nvPr/>
            </p:nvSpPr>
            <p:spPr>
              <a:xfrm>
                <a:off x="1135275" y="3347350"/>
                <a:ext cx="15200" cy="14725"/>
              </a:xfrm>
              <a:custGeom>
                <a:rect b="b" l="l" r="r" t="t"/>
                <a:pathLst>
                  <a:path extrusionOk="0" h="589" w="608">
                    <a:moveTo>
                      <a:pt x="304" y="1"/>
                    </a:moveTo>
                    <a:cubicBezTo>
                      <a:pt x="152" y="1"/>
                      <a:pt x="1" y="99"/>
                      <a:pt x="1" y="296"/>
                    </a:cubicBezTo>
                    <a:cubicBezTo>
                      <a:pt x="1" y="491"/>
                      <a:pt x="152"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4"/>
              <p:cNvSpPr/>
              <p:nvPr/>
            </p:nvSpPr>
            <p:spPr>
              <a:xfrm>
                <a:off x="988050" y="3887375"/>
                <a:ext cx="15175" cy="14700"/>
              </a:xfrm>
              <a:custGeom>
                <a:rect b="b" l="l" r="r" t="t"/>
                <a:pathLst>
                  <a:path extrusionOk="0" h="588" w="607">
                    <a:moveTo>
                      <a:pt x="303" y="1"/>
                    </a:moveTo>
                    <a:cubicBezTo>
                      <a:pt x="152" y="1"/>
                      <a:pt x="1" y="99"/>
                      <a:pt x="1" y="294"/>
                    </a:cubicBezTo>
                    <a:cubicBezTo>
                      <a:pt x="1" y="490"/>
                      <a:pt x="152" y="587"/>
                      <a:pt x="304" y="587"/>
                    </a:cubicBezTo>
                    <a:cubicBezTo>
                      <a:pt x="455" y="587"/>
                      <a:pt x="607" y="490"/>
                      <a:pt x="607" y="294"/>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4"/>
              <p:cNvSpPr/>
              <p:nvPr/>
            </p:nvSpPr>
            <p:spPr>
              <a:xfrm>
                <a:off x="1252325" y="4053775"/>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4"/>
              <p:cNvSpPr/>
              <p:nvPr/>
            </p:nvSpPr>
            <p:spPr>
              <a:xfrm>
                <a:off x="1564500" y="330917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4"/>
              <p:cNvSpPr/>
              <p:nvPr/>
            </p:nvSpPr>
            <p:spPr>
              <a:xfrm>
                <a:off x="735925" y="3658300"/>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4"/>
              <p:cNvSpPr/>
              <p:nvPr/>
            </p:nvSpPr>
            <p:spPr>
              <a:xfrm>
                <a:off x="405550" y="3441450"/>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4"/>
              <p:cNvSpPr/>
              <p:nvPr/>
            </p:nvSpPr>
            <p:spPr>
              <a:xfrm>
                <a:off x="633650" y="3952850"/>
                <a:ext cx="15225" cy="14650"/>
              </a:xfrm>
              <a:custGeom>
                <a:rect b="b" l="l" r="r" t="t"/>
                <a:pathLst>
                  <a:path extrusionOk="0" h="586" w="609">
                    <a:moveTo>
                      <a:pt x="304" y="1"/>
                    </a:moveTo>
                    <a:cubicBezTo>
                      <a:pt x="152" y="1"/>
                      <a:pt x="1" y="98"/>
                      <a:pt x="1" y="293"/>
                    </a:cubicBezTo>
                    <a:cubicBezTo>
                      <a:pt x="1" y="488"/>
                      <a:pt x="153" y="586"/>
                      <a:pt x="305"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4"/>
              <p:cNvSpPr/>
              <p:nvPr/>
            </p:nvSpPr>
            <p:spPr>
              <a:xfrm>
                <a:off x="678650" y="3392375"/>
                <a:ext cx="15200" cy="14650"/>
              </a:xfrm>
              <a:custGeom>
                <a:rect b="b" l="l" r="r" t="t"/>
                <a:pathLst>
                  <a:path extrusionOk="0" h="586" w="608">
                    <a:moveTo>
                      <a:pt x="304" y="0"/>
                    </a:moveTo>
                    <a:cubicBezTo>
                      <a:pt x="152" y="0"/>
                      <a:pt x="1" y="97"/>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4"/>
              <p:cNvSpPr/>
              <p:nvPr/>
            </p:nvSpPr>
            <p:spPr>
              <a:xfrm>
                <a:off x="592725" y="362147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4"/>
              <p:cNvSpPr/>
              <p:nvPr/>
            </p:nvSpPr>
            <p:spPr>
              <a:xfrm>
                <a:off x="454950" y="3204725"/>
                <a:ext cx="31000" cy="29950"/>
              </a:xfrm>
              <a:custGeom>
                <a:rect b="b" l="l" r="r" t="t"/>
                <a:pathLst>
                  <a:path extrusionOk="0" h="1198" w="1240">
                    <a:moveTo>
                      <a:pt x="619" y="1"/>
                    </a:moveTo>
                    <a:cubicBezTo>
                      <a:pt x="310" y="1"/>
                      <a:pt x="0" y="200"/>
                      <a:pt x="0" y="599"/>
                    </a:cubicBezTo>
                    <a:cubicBezTo>
                      <a:pt x="0" y="997"/>
                      <a:pt x="310" y="1197"/>
                      <a:pt x="620" y="1197"/>
                    </a:cubicBezTo>
                    <a:cubicBezTo>
                      <a:pt x="930" y="1197"/>
                      <a:pt x="1239" y="998"/>
                      <a:pt x="1239" y="599"/>
                    </a:cubicBezTo>
                    <a:cubicBezTo>
                      <a:pt x="1239" y="200"/>
                      <a:pt x="929" y="1"/>
                      <a:pt x="6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4"/>
              <p:cNvSpPr/>
              <p:nvPr/>
            </p:nvSpPr>
            <p:spPr>
              <a:xfrm>
                <a:off x="401450" y="39896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4"/>
              <p:cNvSpPr/>
              <p:nvPr/>
            </p:nvSpPr>
            <p:spPr>
              <a:xfrm>
                <a:off x="596825" y="3723750"/>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4"/>
              <p:cNvSpPr/>
              <p:nvPr/>
            </p:nvSpPr>
            <p:spPr>
              <a:xfrm>
                <a:off x="708650"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4"/>
              <p:cNvSpPr/>
              <p:nvPr/>
            </p:nvSpPr>
            <p:spPr>
              <a:xfrm>
                <a:off x="272075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4"/>
              <p:cNvSpPr/>
              <p:nvPr/>
            </p:nvSpPr>
            <p:spPr>
              <a:xfrm>
                <a:off x="2483425" y="4669200"/>
                <a:ext cx="15225" cy="14675"/>
              </a:xfrm>
              <a:custGeom>
                <a:rect b="b" l="l" r="r" t="t"/>
                <a:pathLst>
                  <a:path extrusionOk="0" h="587" w="609">
                    <a:moveTo>
                      <a:pt x="304" y="0"/>
                    </a:moveTo>
                    <a:cubicBezTo>
                      <a:pt x="152" y="0"/>
                      <a:pt x="1" y="98"/>
                      <a:pt x="1" y="294"/>
                    </a:cubicBezTo>
                    <a:cubicBezTo>
                      <a:pt x="1"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4"/>
              <p:cNvSpPr/>
              <p:nvPr/>
            </p:nvSpPr>
            <p:spPr>
              <a:xfrm>
                <a:off x="2941625" y="4350100"/>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4"/>
              <p:cNvSpPr/>
              <p:nvPr/>
            </p:nvSpPr>
            <p:spPr>
              <a:xfrm>
                <a:off x="2593900" y="4190550"/>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4"/>
              <p:cNvSpPr/>
              <p:nvPr/>
            </p:nvSpPr>
            <p:spPr>
              <a:xfrm>
                <a:off x="2381125" y="4444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4"/>
              <p:cNvSpPr/>
              <p:nvPr/>
            </p:nvSpPr>
            <p:spPr>
              <a:xfrm>
                <a:off x="250797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4"/>
              <p:cNvSpPr/>
              <p:nvPr/>
            </p:nvSpPr>
            <p:spPr>
              <a:xfrm>
                <a:off x="285575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4"/>
              <p:cNvSpPr/>
              <p:nvPr/>
            </p:nvSpPr>
            <p:spPr>
              <a:xfrm>
                <a:off x="2618425" y="4534200"/>
                <a:ext cx="15225" cy="14675"/>
              </a:xfrm>
              <a:custGeom>
                <a:rect b="b" l="l" r="r" t="t"/>
                <a:pathLst>
                  <a:path extrusionOk="0" h="587" w="609">
                    <a:moveTo>
                      <a:pt x="304" y="1"/>
                    </a:moveTo>
                    <a:cubicBezTo>
                      <a:pt x="152" y="1"/>
                      <a:pt x="1" y="98"/>
                      <a:pt x="1" y="293"/>
                    </a:cubicBezTo>
                    <a:cubicBezTo>
                      <a:pt x="1" y="489"/>
                      <a:pt x="153" y="587"/>
                      <a:pt x="305"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4"/>
              <p:cNvSpPr/>
              <p:nvPr/>
            </p:nvSpPr>
            <p:spPr>
              <a:xfrm>
                <a:off x="277797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4"/>
              <p:cNvSpPr/>
              <p:nvPr/>
            </p:nvSpPr>
            <p:spPr>
              <a:xfrm>
                <a:off x="2602075" y="430510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4"/>
              <p:cNvSpPr/>
              <p:nvPr/>
            </p:nvSpPr>
            <p:spPr>
              <a:xfrm>
                <a:off x="2859850" y="468150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4"/>
              <p:cNvSpPr/>
              <p:nvPr/>
            </p:nvSpPr>
            <p:spPr>
              <a:xfrm>
                <a:off x="297167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4"/>
              <p:cNvSpPr/>
              <p:nvPr/>
            </p:nvSpPr>
            <p:spPr>
              <a:xfrm>
                <a:off x="2259900" y="46160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4"/>
              <p:cNvSpPr/>
              <p:nvPr/>
            </p:nvSpPr>
            <p:spPr>
              <a:xfrm>
                <a:off x="1981700" y="43992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4"/>
              <p:cNvSpPr/>
              <p:nvPr/>
            </p:nvSpPr>
            <p:spPr>
              <a:xfrm>
                <a:off x="1948750" y="4688825"/>
                <a:ext cx="15150" cy="14675"/>
              </a:xfrm>
              <a:custGeom>
                <a:rect b="b" l="l" r="r" t="t"/>
                <a:pathLst>
                  <a:path extrusionOk="0" h="587" w="606">
                    <a:moveTo>
                      <a:pt x="303" y="1"/>
                    </a:moveTo>
                    <a:cubicBezTo>
                      <a:pt x="151" y="1"/>
                      <a:pt x="0" y="98"/>
                      <a:pt x="0" y="293"/>
                    </a:cubicBezTo>
                    <a:cubicBezTo>
                      <a:pt x="0" y="489"/>
                      <a:pt x="152" y="587"/>
                      <a:pt x="303" y="587"/>
                    </a:cubicBezTo>
                    <a:cubicBezTo>
                      <a:pt x="454" y="587"/>
                      <a:pt x="606" y="489"/>
                      <a:pt x="606" y="293"/>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4"/>
              <p:cNvSpPr/>
              <p:nvPr/>
            </p:nvSpPr>
            <p:spPr>
              <a:xfrm>
                <a:off x="1744450" y="46692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4"/>
              <p:cNvSpPr/>
              <p:nvPr/>
            </p:nvSpPr>
            <p:spPr>
              <a:xfrm>
                <a:off x="22026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4"/>
              <p:cNvSpPr/>
              <p:nvPr/>
            </p:nvSpPr>
            <p:spPr>
              <a:xfrm>
                <a:off x="1854875" y="4190550"/>
                <a:ext cx="15225" cy="14675"/>
              </a:xfrm>
              <a:custGeom>
                <a:rect b="b" l="l" r="r" t="t"/>
                <a:pathLst>
                  <a:path extrusionOk="0" h="587" w="609">
                    <a:moveTo>
                      <a:pt x="305" y="0"/>
                    </a:moveTo>
                    <a:cubicBezTo>
                      <a:pt x="153" y="0"/>
                      <a:pt x="1" y="98"/>
                      <a:pt x="1" y="294"/>
                    </a:cubicBezTo>
                    <a:cubicBezTo>
                      <a:pt x="1" y="489"/>
                      <a:pt x="153" y="587"/>
                      <a:pt x="305" y="587"/>
                    </a:cubicBezTo>
                    <a:cubicBezTo>
                      <a:pt x="457" y="587"/>
                      <a:pt x="608" y="489"/>
                      <a:pt x="608" y="294"/>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4"/>
              <p:cNvSpPr/>
              <p:nvPr/>
            </p:nvSpPr>
            <p:spPr>
              <a:xfrm>
                <a:off x="1642150" y="44442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4"/>
              <p:cNvSpPr/>
              <p:nvPr/>
            </p:nvSpPr>
            <p:spPr>
              <a:xfrm>
                <a:off x="176897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4"/>
              <p:cNvSpPr/>
              <p:nvPr/>
            </p:nvSpPr>
            <p:spPr>
              <a:xfrm>
                <a:off x="2116750" y="4579200"/>
                <a:ext cx="15175" cy="14675"/>
              </a:xfrm>
              <a:custGeom>
                <a:rect b="b" l="l" r="r" t="t"/>
                <a:pathLst>
                  <a:path extrusionOk="0" h="587" w="607">
                    <a:moveTo>
                      <a:pt x="302" y="1"/>
                    </a:moveTo>
                    <a:cubicBezTo>
                      <a:pt x="151" y="1"/>
                      <a:pt x="0" y="98"/>
                      <a:pt x="0" y="293"/>
                    </a:cubicBezTo>
                    <a:cubicBezTo>
                      <a:pt x="0" y="488"/>
                      <a:pt x="152" y="586"/>
                      <a:pt x="303" y="586"/>
                    </a:cubicBezTo>
                    <a:cubicBezTo>
                      <a:pt x="455" y="586"/>
                      <a:pt x="606" y="488"/>
                      <a:pt x="606" y="293"/>
                    </a:cubicBezTo>
                    <a:cubicBezTo>
                      <a:pt x="606"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4"/>
              <p:cNvSpPr/>
              <p:nvPr/>
            </p:nvSpPr>
            <p:spPr>
              <a:xfrm>
                <a:off x="1879425" y="4534200"/>
                <a:ext cx="15225" cy="14675"/>
              </a:xfrm>
              <a:custGeom>
                <a:rect b="b" l="l" r="r" t="t"/>
                <a:pathLst>
                  <a:path extrusionOk="0" h="587" w="609">
                    <a:moveTo>
                      <a:pt x="304" y="1"/>
                    </a:moveTo>
                    <a:cubicBezTo>
                      <a:pt x="152" y="1"/>
                      <a:pt x="1" y="98"/>
                      <a:pt x="1" y="293"/>
                    </a:cubicBezTo>
                    <a:cubicBezTo>
                      <a:pt x="1" y="489"/>
                      <a:pt x="153" y="587"/>
                      <a:pt x="304"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4"/>
              <p:cNvSpPr/>
              <p:nvPr/>
            </p:nvSpPr>
            <p:spPr>
              <a:xfrm>
                <a:off x="2039025" y="4170100"/>
                <a:ext cx="15200" cy="14650"/>
              </a:xfrm>
              <a:custGeom>
                <a:rect b="b" l="l" r="r" t="t"/>
                <a:pathLst>
                  <a:path extrusionOk="0" h="586" w="608">
                    <a:moveTo>
                      <a:pt x="302" y="0"/>
                    </a:moveTo>
                    <a:cubicBezTo>
                      <a:pt x="151" y="0"/>
                      <a:pt x="0" y="97"/>
                      <a:pt x="0" y="292"/>
                    </a:cubicBezTo>
                    <a:cubicBezTo>
                      <a:pt x="0" y="488"/>
                      <a:pt x="152" y="585"/>
                      <a:pt x="304" y="585"/>
                    </a:cubicBezTo>
                    <a:cubicBezTo>
                      <a:pt x="456" y="585"/>
                      <a:pt x="608" y="488"/>
                      <a:pt x="608" y="292"/>
                    </a:cubicBezTo>
                    <a:cubicBezTo>
                      <a:pt x="607"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4"/>
              <p:cNvSpPr/>
              <p:nvPr/>
            </p:nvSpPr>
            <p:spPr>
              <a:xfrm>
                <a:off x="1863075" y="430510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4"/>
              <p:cNvSpPr/>
              <p:nvPr/>
            </p:nvSpPr>
            <p:spPr>
              <a:xfrm>
                <a:off x="2120800" y="4681500"/>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4"/>
              <p:cNvSpPr/>
              <p:nvPr/>
            </p:nvSpPr>
            <p:spPr>
              <a:xfrm>
                <a:off x="223262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4"/>
              <p:cNvSpPr/>
              <p:nvPr/>
            </p:nvSpPr>
            <p:spPr>
              <a:xfrm>
                <a:off x="1591750" y="46160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4"/>
              <p:cNvSpPr/>
              <p:nvPr/>
            </p:nvSpPr>
            <p:spPr>
              <a:xfrm>
                <a:off x="129870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4"/>
              <p:cNvSpPr/>
              <p:nvPr/>
            </p:nvSpPr>
            <p:spPr>
              <a:xfrm>
                <a:off x="1031550" y="4669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4"/>
              <p:cNvSpPr/>
              <p:nvPr/>
            </p:nvSpPr>
            <p:spPr>
              <a:xfrm>
                <a:off x="15344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4"/>
              <p:cNvSpPr/>
              <p:nvPr/>
            </p:nvSpPr>
            <p:spPr>
              <a:xfrm>
                <a:off x="1127125" y="4190550"/>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4"/>
              <p:cNvSpPr/>
              <p:nvPr/>
            </p:nvSpPr>
            <p:spPr>
              <a:xfrm>
                <a:off x="914375" y="4444225"/>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4"/>
              <p:cNvSpPr/>
              <p:nvPr/>
            </p:nvSpPr>
            <p:spPr>
              <a:xfrm>
                <a:off x="943025" y="4170100"/>
                <a:ext cx="15200" cy="14650"/>
              </a:xfrm>
              <a:custGeom>
                <a:rect b="b" l="l" r="r" t="t"/>
                <a:pathLst>
                  <a:path extrusionOk="0" h="586" w="608">
                    <a:moveTo>
                      <a:pt x="303" y="0"/>
                    </a:moveTo>
                    <a:cubicBezTo>
                      <a:pt x="152" y="0"/>
                      <a:pt x="1" y="97"/>
                      <a:pt x="1" y="292"/>
                    </a:cubicBezTo>
                    <a:cubicBezTo>
                      <a:pt x="1" y="488"/>
                      <a:pt x="152" y="585"/>
                      <a:pt x="304" y="585"/>
                    </a:cubicBezTo>
                    <a:cubicBezTo>
                      <a:pt x="456" y="585"/>
                      <a:pt x="608" y="488"/>
                      <a:pt x="608" y="292"/>
                    </a:cubicBezTo>
                    <a:cubicBezTo>
                      <a:pt x="608" y="98"/>
                      <a:pt x="456"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4"/>
              <p:cNvSpPr/>
              <p:nvPr/>
            </p:nvSpPr>
            <p:spPr>
              <a:xfrm>
                <a:off x="1041250" y="4354200"/>
                <a:ext cx="15150" cy="14675"/>
              </a:xfrm>
              <a:custGeom>
                <a:rect b="b" l="l" r="r" t="t"/>
                <a:pathLst>
                  <a:path extrusionOk="0" h="587" w="606">
                    <a:moveTo>
                      <a:pt x="302" y="0"/>
                    </a:moveTo>
                    <a:cubicBezTo>
                      <a:pt x="151" y="0"/>
                      <a:pt x="0" y="98"/>
                      <a:pt x="0" y="294"/>
                    </a:cubicBezTo>
                    <a:cubicBezTo>
                      <a:pt x="0" y="489"/>
                      <a:pt x="151" y="587"/>
                      <a:pt x="303" y="587"/>
                    </a:cubicBezTo>
                    <a:cubicBezTo>
                      <a:pt x="454" y="587"/>
                      <a:pt x="606" y="489"/>
                      <a:pt x="606" y="294"/>
                    </a:cubicBezTo>
                    <a:cubicBezTo>
                      <a:pt x="605"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4"/>
              <p:cNvSpPr/>
              <p:nvPr/>
            </p:nvSpPr>
            <p:spPr>
              <a:xfrm>
                <a:off x="1448600" y="4579200"/>
                <a:ext cx="15200" cy="14675"/>
              </a:xfrm>
              <a:custGeom>
                <a:rect b="b" l="l" r="r" t="t"/>
                <a:pathLst>
                  <a:path extrusionOk="0" h="587" w="608">
                    <a:moveTo>
                      <a:pt x="302" y="1"/>
                    </a:moveTo>
                    <a:cubicBezTo>
                      <a:pt x="151" y="1"/>
                      <a:pt x="0" y="98"/>
                      <a:pt x="0" y="293"/>
                    </a:cubicBezTo>
                    <a:cubicBezTo>
                      <a:pt x="0" y="488"/>
                      <a:pt x="152" y="586"/>
                      <a:pt x="304" y="586"/>
                    </a:cubicBezTo>
                    <a:cubicBezTo>
                      <a:pt x="456" y="586"/>
                      <a:pt x="607" y="488"/>
                      <a:pt x="607" y="293"/>
                    </a:cubicBezTo>
                    <a:cubicBezTo>
                      <a:pt x="607"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4"/>
              <p:cNvSpPr/>
              <p:nvPr/>
            </p:nvSpPr>
            <p:spPr>
              <a:xfrm>
                <a:off x="1151675" y="4534200"/>
                <a:ext cx="15200" cy="14675"/>
              </a:xfrm>
              <a:custGeom>
                <a:rect b="b" l="l" r="r" t="t"/>
                <a:pathLst>
                  <a:path extrusionOk="0" h="587" w="608">
                    <a:moveTo>
                      <a:pt x="303" y="1"/>
                    </a:moveTo>
                    <a:cubicBezTo>
                      <a:pt x="152" y="1"/>
                      <a:pt x="0" y="98"/>
                      <a:pt x="0" y="293"/>
                    </a:cubicBezTo>
                    <a:cubicBezTo>
                      <a:pt x="0" y="489"/>
                      <a:pt x="152" y="587"/>
                      <a:pt x="304" y="587"/>
                    </a:cubicBezTo>
                    <a:cubicBezTo>
                      <a:pt x="456" y="587"/>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4"/>
              <p:cNvSpPr/>
              <p:nvPr/>
            </p:nvSpPr>
            <p:spPr>
              <a:xfrm>
                <a:off x="1355950"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4"/>
              <p:cNvSpPr/>
              <p:nvPr/>
            </p:nvSpPr>
            <p:spPr>
              <a:xfrm>
                <a:off x="1135275" y="4305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4"/>
              <p:cNvSpPr/>
              <p:nvPr/>
            </p:nvSpPr>
            <p:spPr>
              <a:xfrm>
                <a:off x="1452675" y="4681500"/>
                <a:ext cx="15225" cy="14675"/>
              </a:xfrm>
              <a:custGeom>
                <a:rect b="b" l="l" r="r" t="t"/>
                <a:pathLst>
                  <a:path extrusionOk="0" h="587" w="609">
                    <a:moveTo>
                      <a:pt x="304" y="1"/>
                    </a:moveTo>
                    <a:cubicBezTo>
                      <a:pt x="152" y="1"/>
                      <a:pt x="1" y="98"/>
                      <a:pt x="1" y="293"/>
                    </a:cubicBezTo>
                    <a:cubicBezTo>
                      <a:pt x="1" y="489"/>
                      <a:pt x="153" y="586"/>
                      <a:pt x="305"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4"/>
              <p:cNvSpPr/>
              <p:nvPr/>
            </p:nvSpPr>
            <p:spPr>
              <a:xfrm>
                <a:off x="1564500" y="42669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4"/>
              <p:cNvSpPr/>
              <p:nvPr/>
            </p:nvSpPr>
            <p:spPr>
              <a:xfrm>
                <a:off x="750825" y="4616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4"/>
              <p:cNvSpPr/>
              <p:nvPr/>
            </p:nvSpPr>
            <p:spPr>
              <a:xfrm>
                <a:off x="405550" y="439922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a:off x="678650" y="43501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a:off x="607625" y="45792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a:off x="46282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4"/>
              <p:cNvSpPr/>
              <p:nvPr/>
            </p:nvSpPr>
            <p:spPr>
              <a:xfrm>
                <a:off x="611750" y="4681500"/>
                <a:ext cx="15200" cy="14675"/>
              </a:xfrm>
              <a:custGeom>
                <a:rect b="b" l="l" r="r" t="t"/>
                <a:pathLst>
                  <a:path extrusionOk="0" h="587" w="608">
                    <a:moveTo>
                      <a:pt x="303" y="1"/>
                    </a:moveTo>
                    <a:cubicBezTo>
                      <a:pt x="152" y="1"/>
                      <a:pt x="0" y="98"/>
                      <a:pt x="0" y="293"/>
                    </a:cubicBezTo>
                    <a:cubicBezTo>
                      <a:pt x="0" y="489"/>
                      <a:pt x="152" y="586"/>
                      <a:pt x="304" y="586"/>
                    </a:cubicBezTo>
                    <a:cubicBezTo>
                      <a:pt x="456" y="586"/>
                      <a:pt x="608" y="489"/>
                      <a:pt x="608"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4"/>
              <p:cNvSpPr/>
              <p:nvPr/>
            </p:nvSpPr>
            <p:spPr>
              <a:xfrm>
                <a:off x="708650"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4"/>
              <p:cNvSpPr/>
              <p:nvPr/>
            </p:nvSpPr>
            <p:spPr>
              <a:xfrm>
                <a:off x="5822675" y="162450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4"/>
              <p:cNvSpPr/>
              <p:nvPr/>
            </p:nvSpPr>
            <p:spPr>
              <a:xfrm>
                <a:off x="551465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4"/>
              <p:cNvSpPr/>
              <p:nvPr/>
            </p:nvSpPr>
            <p:spPr>
              <a:xfrm>
                <a:off x="5494200" y="175535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4"/>
              <p:cNvSpPr/>
              <p:nvPr/>
            </p:nvSpPr>
            <p:spPr>
              <a:xfrm>
                <a:off x="5228925" y="1748050"/>
                <a:ext cx="15225" cy="14675"/>
              </a:xfrm>
              <a:custGeom>
                <a:rect b="b" l="l" r="r" t="t"/>
                <a:pathLst>
                  <a:path extrusionOk="0" h="587" w="609">
                    <a:moveTo>
                      <a:pt x="304" y="0"/>
                    </a:moveTo>
                    <a:cubicBezTo>
                      <a:pt x="152" y="0"/>
                      <a:pt x="1" y="98"/>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4"/>
              <p:cNvSpPr/>
              <p:nvPr/>
            </p:nvSpPr>
            <p:spPr>
              <a:xfrm>
                <a:off x="5709750" y="1908750"/>
                <a:ext cx="36450" cy="35200"/>
              </a:xfrm>
              <a:custGeom>
                <a:rect b="b" l="l" r="r" t="t"/>
                <a:pathLst>
                  <a:path extrusionOk="0" h="1408" w="1458">
                    <a:moveTo>
                      <a:pt x="729" y="1"/>
                    </a:moveTo>
                    <a:cubicBezTo>
                      <a:pt x="365" y="1"/>
                      <a:pt x="1" y="235"/>
                      <a:pt x="1" y="704"/>
                    </a:cubicBezTo>
                    <a:cubicBezTo>
                      <a:pt x="1" y="1173"/>
                      <a:pt x="365" y="1408"/>
                      <a:pt x="729" y="1408"/>
                    </a:cubicBezTo>
                    <a:cubicBezTo>
                      <a:pt x="1094" y="1408"/>
                      <a:pt x="1458" y="1173"/>
                      <a:pt x="1458" y="704"/>
                    </a:cubicBezTo>
                    <a:cubicBezTo>
                      <a:pt x="1458" y="235"/>
                      <a:pt x="1093" y="1"/>
                      <a:pt x="7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4"/>
              <p:cNvSpPr/>
              <p:nvPr/>
            </p:nvSpPr>
            <p:spPr>
              <a:xfrm>
                <a:off x="5765400" y="1358525"/>
                <a:ext cx="15200" cy="14650"/>
              </a:xfrm>
              <a:custGeom>
                <a:rect b="b" l="l" r="r" t="t"/>
                <a:pathLst>
                  <a:path extrusionOk="0" h="586" w="608">
                    <a:moveTo>
                      <a:pt x="303" y="1"/>
                    </a:moveTo>
                    <a:cubicBezTo>
                      <a:pt x="151" y="1"/>
                      <a:pt x="0" y="98"/>
                      <a:pt x="0" y="293"/>
                    </a:cubicBezTo>
                    <a:cubicBezTo>
                      <a:pt x="0" y="488"/>
                      <a:pt x="152" y="586"/>
                      <a:pt x="304" y="586"/>
                    </a:cubicBezTo>
                    <a:cubicBezTo>
                      <a:pt x="456" y="586"/>
                      <a:pt x="607" y="488"/>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4"/>
              <p:cNvSpPr/>
              <p:nvPr/>
            </p:nvSpPr>
            <p:spPr>
              <a:xfrm>
                <a:off x="5290950" y="119895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4906000" y="1362625"/>
                <a:ext cx="15175" cy="14700"/>
              </a:xfrm>
              <a:custGeom>
                <a:rect b="b" l="l" r="r" t="t"/>
                <a:pathLst>
                  <a:path extrusionOk="0" h="588"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a:off x="4951475" y="2057900"/>
                <a:ext cx="15200" cy="14675"/>
              </a:xfrm>
              <a:custGeom>
                <a:rect b="b" l="l" r="r" t="t"/>
                <a:pathLst>
                  <a:path extrusionOk="0" h="587" w="608">
                    <a:moveTo>
                      <a:pt x="304" y="0"/>
                    </a:moveTo>
                    <a:cubicBezTo>
                      <a:pt x="152" y="0"/>
                      <a:pt x="1" y="98"/>
                      <a:pt x="1" y="293"/>
                    </a:cubicBezTo>
                    <a:cubicBezTo>
                      <a:pt x="1"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4"/>
              <p:cNvSpPr/>
              <p:nvPr/>
            </p:nvSpPr>
            <p:spPr>
              <a:xfrm>
                <a:off x="5699950" y="1096675"/>
                <a:ext cx="15175" cy="14700"/>
              </a:xfrm>
              <a:custGeom>
                <a:rect b="b" l="l" r="r" t="t"/>
                <a:pathLst>
                  <a:path extrusionOk="0" h="588" w="607">
                    <a:moveTo>
                      <a:pt x="304" y="1"/>
                    </a:moveTo>
                    <a:cubicBezTo>
                      <a:pt x="152" y="1"/>
                      <a:pt x="1" y="98"/>
                      <a:pt x="1" y="294"/>
                    </a:cubicBezTo>
                    <a:cubicBezTo>
                      <a:pt x="1" y="489"/>
                      <a:pt x="152" y="587"/>
                      <a:pt x="304" y="587"/>
                    </a:cubicBezTo>
                    <a:cubicBezTo>
                      <a:pt x="455" y="587"/>
                      <a:pt x="606" y="489"/>
                      <a:pt x="606" y="294"/>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4989675" y="1166150"/>
                <a:ext cx="40800" cy="39400"/>
              </a:xfrm>
              <a:custGeom>
                <a:rect b="b" l="l" r="r" t="t"/>
                <a:pathLst>
                  <a:path extrusionOk="0" h="1576" w="1632">
                    <a:moveTo>
                      <a:pt x="815" y="0"/>
                    </a:moveTo>
                    <a:cubicBezTo>
                      <a:pt x="408" y="0"/>
                      <a:pt x="0" y="263"/>
                      <a:pt x="0" y="788"/>
                    </a:cubicBezTo>
                    <a:cubicBezTo>
                      <a:pt x="0" y="1313"/>
                      <a:pt x="408" y="1576"/>
                      <a:pt x="816" y="1576"/>
                    </a:cubicBezTo>
                    <a:cubicBezTo>
                      <a:pt x="1223" y="1576"/>
                      <a:pt x="1631" y="1313"/>
                      <a:pt x="1631" y="788"/>
                    </a:cubicBezTo>
                    <a:cubicBezTo>
                      <a:pt x="1631" y="263"/>
                      <a:pt x="1223"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5100700" y="1362625"/>
                <a:ext cx="15175" cy="14700"/>
              </a:xfrm>
              <a:custGeom>
                <a:rect b="b" l="l" r="r" t="t"/>
                <a:pathLst>
                  <a:path extrusionOk="0" h="588" w="607">
                    <a:moveTo>
                      <a:pt x="303" y="0"/>
                    </a:moveTo>
                    <a:cubicBezTo>
                      <a:pt x="152" y="0"/>
                      <a:pt x="0" y="98"/>
                      <a:pt x="0" y="294"/>
                    </a:cubicBezTo>
                    <a:cubicBezTo>
                      <a:pt x="0" y="489"/>
                      <a:pt x="152" y="587"/>
                      <a:pt x="303" y="587"/>
                    </a:cubicBezTo>
                    <a:cubicBezTo>
                      <a:pt x="455" y="587"/>
                      <a:pt x="606" y="489"/>
                      <a:pt x="606"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a:off x="5679500" y="1587650"/>
                <a:ext cx="15225" cy="14700"/>
              </a:xfrm>
              <a:custGeom>
                <a:rect b="b" l="l" r="r" t="t"/>
                <a:pathLst>
                  <a:path extrusionOk="0" h="588" w="609">
                    <a:moveTo>
                      <a:pt x="303" y="1"/>
                    </a:moveTo>
                    <a:cubicBezTo>
                      <a:pt x="152" y="1"/>
                      <a:pt x="1" y="98"/>
                      <a:pt x="1" y="294"/>
                    </a:cubicBezTo>
                    <a:cubicBezTo>
                      <a:pt x="1" y="489"/>
                      <a:pt x="153"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4"/>
              <p:cNvSpPr/>
              <p:nvPr/>
            </p:nvSpPr>
            <p:spPr>
              <a:xfrm>
                <a:off x="531550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4"/>
              <p:cNvSpPr/>
              <p:nvPr/>
            </p:nvSpPr>
            <p:spPr>
              <a:xfrm>
                <a:off x="55719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4"/>
              <p:cNvSpPr/>
              <p:nvPr/>
            </p:nvSpPr>
            <p:spPr>
              <a:xfrm>
                <a:off x="5299150" y="1072275"/>
                <a:ext cx="15175" cy="14650"/>
              </a:xfrm>
              <a:custGeom>
                <a:rect b="b" l="l" r="r" t="t"/>
                <a:pathLst>
                  <a:path extrusionOk="0" h="586" w="607">
                    <a:moveTo>
                      <a:pt x="303" y="0"/>
                    </a:moveTo>
                    <a:cubicBezTo>
                      <a:pt x="152" y="0"/>
                      <a:pt x="0" y="97"/>
                      <a:pt x="0" y="293"/>
                    </a:cubicBezTo>
                    <a:cubicBezTo>
                      <a:pt x="0" y="488"/>
                      <a:pt x="152" y="586"/>
                      <a:pt x="303" y="586"/>
                    </a:cubicBezTo>
                    <a:cubicBezTo>
                      <a:pt x="455" y="586"/>
                      <a:pt x="606" y="488"/>
                      <a:pt x="606"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a:off x="5510550" y="1955850"/>
                <a:ext cx="15200" cy="14675"/>
              </a:xfrm>
              <a:custGeom>
                <a:rect b="b" l="l" r="r" t="t"/>
                <a:pathLst>
                  <a:path extrusionOk="0" h="587" w="608">
                    <a:moveTo>
                      <a:pt x="304" y="0"/>
                    </a:moveTo>
                    <a:cubicBezTo>
                      <a:pt x="153" y="0"/>
                      <a:pt x="1" y="98"/>
                      <a:pt x="1" y="293"/>
                    </a:cubicBezTo>
                    <a:cubicBezTo>
                      <a:pt x="1" y="489"/>
                      <a:pt x="152" y="587"/>
                      <a:pt x="304" y="587"/>
                    </a:cubicBezTo>
                    <a:cubicBezTo>
                      <a:pt x="455" y="587"/>
                      <a:pt x="607" y="489"/>
                      <a:pt x="607"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a:off x="5299150" y="1313525"/>
                <a:ext cx="15175" cy="14700"/>
              </a:xfrm>
              <a:custGeom>
                <a:rect b="b" l="l" r="r" t="t"/>
                <a:pathLst>
                  <a:path extrusionOk="0" h="588" w="607">
                    <a:moveTo>
                      <a:pt x="303" y="1"/>
                    </a:moveTo>
                    <a:cubicBezTo>
                      <a:pt x="152" y="1"/>
                      <a:pt x="0" y="99"/>
                      <a:pt x="0" y="295"/>
                    </a:cubicBezTo>
                    <a:cubicBezTo>
                      <a:pt x="0" y="490"/>
                      <a:pt x="152" y="588"/>
                      <a:pt x="303" y="588"/>
                    </a:cubicBezTo>
                    <a:cubicBezTo>
                      <a:pt x="455" y="588"/>
                      <a:pt x="606" y="490"/>
                      <a:pt x="606"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4"/>
              <p:cNvSpPr/>
              <p:nvPr/>
            </p:nvSpPr>
            <p:spPr>
              <a:xfrm>
                <a:off x="5683600" y="16899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6" y="489"/>
                      <a:pt x="606" y="294"/>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4"/>
              <p:cNvSpPr/>
              <p:nvPr/>
            </p:nvSpPr>
            <p:spPr>
              <a:xfrm>
                <a:off x="5155600" y="1955850"/>
                <a:ext cx="15200" cy="14675"/>
              </a:xfrm>
              <a:custGeom>
                <a:rect b="b" l="l" r="r" t="t"/>
                <a:pathLst>
                  <a:path extrusionOk="0" h="587" w="608">
                    <a:moveTo>
                      <a:pt x="304" y="0"/>
                    </a:moveTo>
                    <a:cubicBezTo>
                      <a:pt x="152" y="0"/>
                      <a:pt x="1" y="98"/>
                      <a:pt x="1" y="293"/>
                    </a:cubicBezTo>
                    <a:cubicBezTo>
                      <a:pt x="1"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4"/>
              <p:cNvSpPr/>
              <p:nvPr/>
            </p:nvSpPr>
            <p:spPr>
              <a:xfrm>
                <a:off x="5468275" y="2019950"/>
                <a:ext cx="15200" cy="14650"/>
              </a:xfrm>
              <a:custGeom>
                <a:rect b="b" l="l" r="r" t="t"/>
                <a:pathLst>
                  <a:path extrusionOk="0" h="586" w="608">
                    <a:moveTo>
                      <a:pt x="304" y="0"/>
                    </a:moveTo>
                    <a:cubicBezTo>
                      <a:pt x="152" y="0"/>
                      <a:pt x="1" y="97"/>
                      <a:pt x="1" y="293"/>
                    </a:cubicBezTo>
                    <a:cubicBezTo>
                      <a:pt x="1" y="488"/>
                      <a:pt x="152" y="586"/>
                      <a:pt x="303" y="586"/>
                    </a:cubicBezTo>
                    <a:cubicBezTo>
                      <a:pt x="455" y="586"/>
                      <a:pt x="606" y="488"/>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4"/>
              <p:cNvSpPr/>
              <p:nvPr/>
            </p:nvSpPr>
            <p:spPr>
              <a:xfrm>
                <a:off x="5795425" y="127535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a:off x="4852625" y="1624500"/>
                <a:ext cx="15200" cy="14675"/>
              </a:xfrm>
              <a:custGeom>
                <a:rect b="b" l="l" r="r" t="t"/>
                <a:pathLst>
                  <a:path extrusionOk="0" h="587" w="608">
                    <a:moveTo>
                      <a:pt x="304" y="0"/>
                    </a:moveTo>
                    <a:cubicBezTo>
                      <a:pt x="152" y="0"/>
                      <a:pt x="1" y="98"/>
                      <a:pt x="1" y="293"/>
                    </a:cubicBezTo>
                    <a:cubicBezTo>
                      <a:pt x="1" y="489"/>
                      <a:pt x="152" y="586"/>
                      <a:pt x="303" y="586"/>
                    </a:cubicBezTo>
                    <a:cubicBezTo>
                      <a:pt x="455" y="586"/>
                      <a:pt x="606" y="489"/>
                      <a:pt x="606"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a:off x="448500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4"/>
              <p:cNvSpPr/>
              <p:nvPr/>
            </p:nvSpPr>
            <p:spPr>
              <a:xfrm>
                <a:off x="4240250" y="1670450"/>
                <a:ext cx="30100" cy="29100"/>
              </a:xfrm>
              <a:custGeom>
                <a:rect b="b" l="l" r="r" t="t"/>
                <a:pathLst>
                  <a:path extrusionOk="0" h="1164" w="1204">
                    <a:moveTo>
                      <a:pt x="601" y="1"/>
                    </a:moveTo>
                    <a:cubicBezTo>
                      <a:pt x="300" y="1"/>
                      <a:pt x="0" y="194"/>
                      <a:pt x="0" y="583"/>
                    </a:cubicBezTo>
                    <a:cubicBezTo>
                      <a:pt x="0" y="970"/>
                      <a:pt x="301" y="1164"/>
                      <a:pt x="602" y="1164"/>
                    </a:cubicBezTo>
                    <a:cubicBezTo>
                      <a:pt x="903" y="1164"/>
                      <a:pt x="1203" y="970"/>
                      <a:pt x="1203" y="583"/>
                    </a:cubicBezTo>
                    <a:cubicBezTo>
                      <a:pt x="1203" y="195"/>
                      <a:pt x="902" y="1"/>
                      <a:pt x="6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a:off x="4660875" y="1919025"/>
                <a:ext cx="15200" cy="14675"/>
              </a:xfrm>
              <a:custGeom>
                <a:rect b="b" l="l" r="r" t="t"/>
                <a:pathLst>
                  <a:path extrusionOk="0" h="587" w="608">
                    <a:moveTo>
                      <a:pt x="303" y="0"/>
                    </a:moveTo>
                    <a:cubicBezTo>
                      <a:pt x="152" y="0"/>
                      <a:pt x="0" y="98"/>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a:off x="4705900" y="1358525"/>
                <a:ext cx="15200" cy="14650"/>
              </a:xfrm>
              <a:custGeom>
                <a:rect b="b" l="l" r="r" t="t"/>
                <a:pathLst>
                  <a:path extrusionOk="0" h="586" w="608">
                    <a:moveTo>
                      <a:pt x="303" y="1"/>
                    </a:moveTo>
                    <a:cubicBezTo>
                      <a:pt x="151" y="1"/>
                      <a:pt x="0" y="98"/>
                      <a:pt x="0" y="293"/>
                    </a:cubicBezTo>
                    <a:cubicBezTo>
                      <a:pt x="0"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a:off x="4145425"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a:off x="4304975" y="198447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a:off x="4702800" y="1089375"/>
                <a:ext cx="15175" cy="14650"/>
              </a:xfrm>
              <a:custGeom>
                <a:rect b="b" l="l" r="r" t="t"/>
                <a:pathLst>
                  <a:path extrusionOk="0" h="586" w="607">
                    <a:moveTo>
                      <a:pt x="303" y="0"/>
                    </a:moveTo>
                    <a:cubicBezTo>
                      <a:pt x="152" y="0"/>
                      <a:pt x="1" y="97"/>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4"/>
              <p:cNvSpPr/>
              <p:nvPr/>
            </p:nvSpPr>
            <p:spPr>
              <a:xfrm>
                <a:off x="4620000" y="15876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a:off x="438270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a:off x="454225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a:off x="4366350" y="1072275"/>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4"/>
              <p:cNvSpPr/>
              <p:nvPr/>
            </p:nvSpPr>
            <p:spPr>
              <a:xfrm>
                <a:off x="4713475" y="2019950"/>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4"/>
              <p:cNvSpPr/>
              <p:nvPr/>
            </p:nvSpPr>
            <p:spPr>
              <a:xfrm>
                <a:off x="4624100" y="16899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a:off x="4438625" y="2019950"/>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4"/>
              <p:cNvSpPr/>
              <p:nvPr/>
            </p:nvSpPr>
            <p:spPr>
              <a:xfrm>
                <a:off x="4825375" y="1275350"/>
                <a:ext cx="15175" cy="14700"/>
              </a:xfrm>
              <a:custGeom>
                <a:rect b="b" l="l" r="r" t="t"/>
                <a:pathLst>
                  <a:path extrusionOk="0" h="588" w="607">
                    <a:moveTo>
                      <a:pt x="303" y="1"/>
                    </a:moveTo>
                    <a:cubicBezTo>
                      <a:pt x="152" y="1"/>
                      <a:pt x="1" y="99"/>
                      <a:pt x="1" y="294"/>
                    </a:cubicBezTo>
                    <a:cubicBezTo>
                      <a:pt x="1" y="490"/>
                      <a:pt x="152" y="587"/>
                      <a:pt x="304" y="587"/>
                    </a:cubicBezTo>
                    <a:cubicBezTo>
                      <a:pt x="455" y="587"/>
                      <a:pt x="606" y="490"/>
                      <a:pt x="606" y="294"/>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a:off x="3977600" y="1919025"/>
                <a:ext cx="15175" cy="14675"/>
              </a:xfrm>
              <a:custGeom>
                <a:rect b="b" l="l" r="r" t="t"/>
                <a:pathLst>
                  <a:path extrusionOk="0" h="587" w="607">
                    <a:moveTo>
                      <a:pt x="303" y="0"/>
                    </a:moveTo>
                    <a:cubicBezTo>
                      <a:pt x="152" y="0"/>
                      <a:pt x="0" y="98"/>
                      <a:pt x="0" y="293"/>
                    </a:cubicBezTo>
                    <a:cubicBezTo>
                      <a:pt x="0" y="488"/>
                      <a:pt x="152" y="586"/>
                      <a:pt x="303" y="586"/>
                    </a:cubicBezTo>
                    <a:cubicBezTo>
                      <a:pt x="455" y="586"/>
                      <a:pt x="606" y="488"/>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a:off x="3579575" y="167767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a:off x="4037775" y="1358525"/>
                <a:ext cx="15200" cy="14650"/>
              </a:xfrm>
              <a:custGeom>
                <a:rect b="b" l="l" r="r" t="t"/>
                <a:pathLst>
                  <a:path extrusionOk="0" h="586" w="608">
                    <a:moveTo>
                      <a:pt x="303" y="1"/>
                    </a:moveTo>
                    <a:cubicBezTo>
                      <a:pt x="152" y="1"/>
                      <a:pt x="0" y="98"/>
                      <a:pt x="0" y="293"/>
                    </a:cubicBezTo>
                    <a:cubicBezTo>
                      <a:pt x="0"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4"/>
              <p:cNvSpPr/>
              <p:nvPr/>
            </p:nvSpPr>
            <p:spPr>
              <a:xfrm>
                <a:off x="3477275" y="1452600"/>
                <a:ext cx="15200" cy="14700"/>
              </a:xfrm>
              <a:custGeom>
                <a:rect b="b" l="l" r="r" t="t"/>
                <a:pathLst>
                  <a:path extrusionOk="0" h="588" w="608">
                    <a:moveTo>
                      <a:pt x="304" y="1"/>
                    </a:moveTo>
                    <a:cubicBezTo>
                      <a:pt x="152" y="1"/>
                      <a:pt x="0" y="99"/>
                      <a:pt x="0" y="294"/>
                    </a:cubicBezTo>
                    <a:cubicBezTo>
                      <a:pt x="0" y="490"/>
                      <a:pt x="152" y="587"/>
                      <a:pt x="304" y="587"/>
                    </a:cubicBezTo>
                    <a:cubicBezTo>
                      <a:pt x="456" y="587"/>
                      <a:pt x="607" y="490"/>
                      <a:pt x="607" y="294"/>
                    </a:cubicBezTo>
                    <a:cubicBezTo>
                      <a:pt x="607" y="99"/>
                      <a:pt x="45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4"/>
              <p:cNvSpPr/>
              <p:nvPr/>
            </p:nvSpPr>
            <p:spPr>
              <a:xfrm>
                <a:off x="3636825" y="1984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a:off x="3972275"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a:off x="3505900" y="1178525"/>
                <a:ext cx="15175" cy="14650"/>
              </a:xfrm>
              <a:custGeom>
                <a:rect b="b" l="l" r="r" t="t"/>
                <a:pathLst>
                  <a:path extrusionOk="0" h="586" w="607">
                    <a:moveTo>
                      <a:pt x="304" y="1"/>
                    </a:moveTo>
                    <a:cubicBezTo>
                      <a:pt x="152" y="1"/>
                      <a:pt x="1" y="98"/>
                      <a:pt x="1" y="293"/>
                    </a:cubicBezTo>
                    <a:cubicBezTo>
                      <a:pt x="1" y="488"/>
                      <a:pt x="152" y="586"/>
                      <a:pt x="304" y="586"/>
                    </a:cubicBezTo>
                    <a:cubicBezTo>
                      <a:pt x="455" y="586"/>
                      <a:pt x="606" y="488"/>
                      <a:pt x="606" y="293"/>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a:off x="3951850" y="1587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a:off x="37145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a:off x="3874125" y="1178525"/>
                <a:ext cx="15200" cy="14650"/>
              </a:xfrm>
              <a:custGeom>
                <a:rect b="b" l="l" r="r" t="t"/>
                <a:pathLst>
                  <a:path extrusionOk="0" h="586" w="608">
                    <a:moveTo>
                      <a:pt x="304" y="1"/>
                    </a:moveTo>
                    <a:cubicBezTo>
                      <a:pt x="152" y="1"/>
                      <a:pt x="1" y="98"/>
                      <a:pt x="1" y="293"/>
                    </a:cubicBezTo>
                    <a:cubicBezTo>
                      <a:pt x="1" y="488"/>
                      <a:pt x="152" y="586"/>
                      <a:pt x="304" y="586"/>
                    </a:cubicBezTo>
                    <a:cubicBezTo>
                      <a:pt x="456" y="586"/>
                      <a:pt x="608" y="488"/>
                      <a:pt x="608" y="293"/>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a:off x="36982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a:off x="381272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a:off x="3473200" y="17881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4"/>
              <p:cNvSpPr/>
              <p:nvPr/>
            </p:nvSpPr>
            <p:spPr>
              <a:xfrm>
                <a:off x="36982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7" y="490"/>
                      <a:pt x="607"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a:off x="3955925"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a:off x="3550900"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a:off x="3770425" y="2019950"/>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a:off x="4067725" y="127535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4"/>
              <p:cNvSpPr/>
              <p:nvPr/>
            </p:nvSpPr>
            <p:spPr>
              <a:xfrm>
                <a:off x="3311325" y="146987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4"/>
              <p:cNvSpPr/>
              <p:nvPr/>
            </p:nvSpPr>
            <p:spPr>
              <a:xfrm>
                <a:off x="3033125" y="1253025"/>
                <a:ext cx="15200" cy="14700"/>
              </a:xfrm>
              <a:custGeom>
                <a:rect b="b" l="l" r="r" t="t"/>
                <a:pathLst>
                  <a:path extrusionOk="0" h="588" w="608">
                    <a:moveTo>
                      <a:pt x="304" y="1"/>
                    </a:moveTo>
                    <a:cubicBezTo>
                      <a:pt x="152" y="1"/>
                      <a:pt x="0" y="99"/>
                      <a:pt x="0" y="294"/>
                    </a:cubicBezTo>
                    <a:cubicBezTo>
                      <a:pt x="0"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a:off x="3311325" y="1940950"/>
                <a:ext cx="19275" cy="14700"/>
              </a:xfrm>
              <a:custGeom>
                <a:rect b="b" l="l" r="r" t="t"/>
                <a:pathLst>
                  <a:path extrusionOk="0" h="588" w="771">
                    <a:moveTo>
                      <a:pt x="385" y="1"/>
                    </a:moveTo>
                    <a:cubicBezTo>
                      <a:pt x="193" y="1"/>
                      <a:pt x="0" y="99"/>
                      <a:pt x="0" y="294"/>
                    </a:cubicBezTo>
                    <a:cubicBezTo>
                      <a:pt x="0" y="489"/>
                      <a:pt x="193" y="587"/>
                      <a:pt x="385" y="587"/>
                    </a:cubicBezTo>
                    <a:cubicBezTo>
                      <a:pt x="578" y="587"/>
                      <a:pt x="770" y="489"/>
                      <a:pt x="770" y="294"/>
                    </a:cubicBezTo>
                    <a:cubicBezTo>
                      <a:pt x="770" y="99"/>
                      <a:pt x="578" y="1"/>
                      <a:pt x="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4"/>
              <p:cNvSpPr/>
              <p:nvPr/>
            </p:nvSpPr>
            <p:spPr>
              <a:xfrm>
                <a:off x="3254075" y="1203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4"/>
              <p:cNvSpPr/>
              <p:nvPr/>
            </p:nvSpPr>
            <p:spPr>
              <a:xfrm>
                <a:off x="3318925" y="1631825"/>
                <a:ext cx="15150" cy="14675"/>
              </a:xfrm>
              <a:custGeom>
                <a:rect b="b" l="l" r="r" t="t"/>
                <a:pathLst>
                  <a:path extrusionOk="0" h="587" w="606">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4"/>
              <p:cNvSpPr/>
              <p:nvPr/>
            </p:nvSpPr>
            <p:spPr>
              <a:xfrm>
                <a:off x="3018225" y="1790800"/>
                <a:ext cx="36825" cy="35600"/>
              </a:xfrm>
              <a:custGeom>
                <a:rect b="b" l="l" r="r" t="t"/>
                <a:pathLst>
                  <a:path extrusionOk="0" h="1424" w="1473">
                    <a:moveTo>
                      <a:pt x="737" y="1"/>
                    </a:moveTo>
                    <a:cubicBezTo>
                      <a:pt x="369" y="1"/>
                      <a:pt x="1" y="238"/>
                      <a:pt x="1" y="712"/>
                    </a:cubicBezTo>
                    <a:cubicBezTo>
                      <a:pt x="1" y="1186"/>
                      <a:pt x="369" y="1423"/>
                      <a:pt x="737" y="1423"/>
                    </a:cubicBezTo>
                    <a:cubicBezTo>
                      <a:pt x="1104" y="1423"/>
                      <a:pt x="1471" y="1187"/>
                      <a:pt x="1471" y="712"/>
                    </a:cubicBezTo>
                    <a:cubicBezTo>
                      <a:pt x="1473" y="238"/>
                      <a:pt x="1105" y="1"/>
                      <a:pt x="7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4"/>
              <p:cNvSpPr/>
              <p:nvPr/>
            </p:nvSpPr>
            <p:spPr>
              <a:xfrm>
                <a:off x="3002450" y="19771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4"/>
              <p:cNvSpPr/>
              <p:nvPr/>
            </p:nvSpPr>
            <p:spPr>
              <a:xfrm>
                <a:off x="3284025" y="1120725"/>
                <a:ext cx="15225" cy="14700"/>
              </a:xfrm>
              <a:custGeom>
                <a:rect b="b" l="l" r="r" t="t"/>
                <a:pathLst>
                  <a:path extrusionOk="0" h="588" w="609">
                    <a:moveTo>
                      <a:pt x="305" y="1"/>
                    </a:moveTo>
                    <a:cubicBezTo>
                      <a:pt x="153" y="1"/>
                      <a:pt x="1" y="99"/>
                      <a:pt x="1" y="294"/>
                    </a:cubicBezTo>
                    <a:cubicBezTo>
                      <a:pt x="1" y="489"/>
                      <a:pt x="153" y="587"/>
                      <a:pt x="305" y="587"/>
                    </a:cubicBezTo>
                    <a:cubicBezTo>
                      <a:pt x="456" y="587"/>
                      <a:pt x="608" y="489"/>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4"/>
              <p:cNvSpPr/>
              <p:nvPr/>
            </p:nvSpPr>
            <p:spPr>
              <a:xfrm>
                <a:off x="5812000"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4"/>
              <p:cNvSpPr/>
              <p:nvPr/>
            </p:nvSpPr>
            <p:spPr>
              <a:xfrm>
                <a:off x="5500025" y="2457300"/>
                <a:ext cx="23100" cy="22325"/>
              </a:xfrm>
              <a:custGeom>
                <a:rect b="b" l="l" r="r" t="t"/>
                <a:pathLst>
                  <a:path extrusionOk="0" h="893" w="924">
                    <a:moveTo>
                      <a:pt x="462" y="1"/>
                    </a:moveTo>
                    <a:cubicBezTo>
                      <a:pt x="231" y="1"/>
                      <a:pt x="1" y="149"/>
                      <a:pt x="1" y="447"/>
                    </a:cubicBezTo>
                    <a:cubicBezTo>
                      <a:pt x="1" y="744"/>
                      <a:pt x="232" y="893"/>
                      <a:pt x="462" y="893"/>
                    </a:cubicBezTo>
                    <a:cubicBezTo>
                      <a:pt x="693" y="893"/>
                      <a:pt x="924" y="744"/>
                      <a:pt x="924" y="447"/>
                    </a:cubicBezTo>
                    <a:cubicBezTo>
                      <a:pt x="924" y="150"/>
                      <a:pt x="693"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4"/>
              <p:cNvSpPr/>
              <p:nvPr/>
            </p:nvSpPr>
            <p:spPr>
              <a:xfrm>
                <a:off x="5483500" y="28088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4"/>
              <p:cNvSpPr/>
              <p:nvPr/>
            </p:nvSpPr>
            <p:spPr>
              <a:xfrm>
                <a:off x="5065425" y="27311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4"/>
              <p:cNvSpPr/>
              <p:nvPr/>
            </p:nvSpPr>
            <p:spPr>
              <a:xfrm>
                <a:off x="5709725" y="29725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4"/>
              <p:cNvSpPr/>
              <p:nvPr/>
            </p:nvSpPr>
            <p:spPr>
              <a:xfrm>
                <a:off x="5754725" y="2412025"/>
                <a:ext cx="15200" cy="14675"/>
              </a:xfrm>
              <a:custGeom>
                <a:rect b="b" l="l" r="r" t="t"/>
                <a:pathLst>
                  <a:path extrusionOk="0" h="587" w="608">
                    <a:moveTo>
                      <a:pt x="303" y="0"/>
                    </a:moveTo>
                    <a:cubicBezTo>
                      <a:pt x="152" y="0"/>
                      <a:pt x="0" y="98"/>
                      <a:pt x="0" y="293"/>
                    </a:cubicBezTo>
                    <a:cubicBezTo>
                      <a:pt x="0" y="489"/>
                      <a:pt x="152" y="586"/>
                      <a:pt x="304" y="586"/>
                    </a:cubicBezTo>
                    <a:cubicBezTo>
                      <a:pt x="456" y="586"/>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4"/>
              <p:cNvSpPr/>
              <p:nvPr/>
            </p:nvSpPr>
            <p:spPr>
              <a:xfrm>
                <a:off x="4963175" y="25061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4"/>
              <p:cNvSpPr/>
              <p:nvPr/>
            </p:nvSpPr>
            <p:spPr>
              <a:xfrm>
                <a:off x="5122725" y="3037950"/>
                <a:ext cx="15200" cy="14700"/>
              </a:xfrm>
              <a:custGeom>
                <a:rect b="b" l="l" r="r" t="t"/>
                <a:pathLst>
                  <a:path extrusionOk="0" h="588" w="608">
                    <a:moveTo>
                      <a:pt x="304" y="1"/>
                    </a:moveTo>
                    <a:cubicBezTo>
                      <a:pt x="152" y="1"/>
                      <a:pt x="0" y="99"/>
                      <a:pt x="0" y="294"/>
                    </a:cubicBezTo>
                    <a:cubicBezTo>
                      <a:pt x="0" y="489"/>
                      <a:pt x="152" y="587"/>
                      <a:pt x="304" y="587"/>
                    </a:cubicBezTo>
                    <a:cubicBezTo>
                      <a:pt x="456" y="587"/>
                      <a:pt x="607" y="489"/>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4"/>
              <p:cNvSpPr/>
              <p:nvPr/>
            </p:nvSpPr>
            <p:spPr>
              <a:xfrm>
                <a:off x="5689250" y="2150200"/>
                <a:ext cx="15150" cy="14675"/>
              </a:xfrm>
              <a:custGeom>
                <a:rect b="b" l="l" r="r" t="t"/>
                <a:pathLst>
                  <a:path extrusionOk="0" h="587" w="606">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4"/>
              <p:cNvSpPr/>
              <p:nvPr/>
            </p:nvSpPr>
            <p:spPr>
              <a:xfrm>
                <a:off x="4991775" y="22320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4"/>
              <p:cNvSpPr/>
              <p:nvPr/>
            </p:nvSpPr>
            <p:spPr>
              <a:xfrm>
                <a:off x="5089975" y="2416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4"/>
              <p:cNvSpPr/>
              <p:nvPr/>
            </p:nvSpPr>
            <p:spPr>
              <a:xfrm>
                <a:off x="5668800" y="264112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4"/>
              <p:cNvSpPr/>
              <p:nvPr/>
            </p:nvSpPr>
            <p:spPr>
              <a:xfrm>
                <a:off x="5304775" y="2596125"/>
                <a:ext cx="15200" cy="14700"/>
              </a:xfrm>
              <a:custGeom>
                <a:rect b="b" l="l" r="r" t="t"/>
                <a:pathLst>
                  <a:path extrusionOk="0" h="588" w="608">
                    <a:moveTo>
                      <a:pt x="304" y="1"/>
                    </a:moveTo>
                    <a:cubicBezTo>
                      <a:pt x="152" y="1"/>
                      <a:pt x="1" y="98"/>
                      <a:pt x="1" y="294"/>
                    </a:cubicBezTo>
                    <a:cubicBezTo>
                      <a:pt x="1" y="490"/>
                      <a:pt x="152" y="588"/>
                      <a:pt x="304" y="588"/>
                    </a:cubicBezTo>
                    <a:cubicBezTo>
                      <a:pt x="455" y="588"/>
                      <a:pt x="607" y="490"/>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4"/>
              <p:cNvSpPr/>
              <p:nvPr/>
            </p:nvSpPr>
            <p:spPr>
              <a:xfrm>
                <a:off x="5561250" y="2232000"/>
                <a:ext cx="15175" cy="14675"/>
              </a:xfrm>
              <a:custGeom>
                <a:rect b="b" l="l" r="r" t="t"/>
                <a:pathLst>
                  <a:path extrusionOk="0" h="587" w="607">
                    <a:moveTo>
                      <a:pt x="303" y="1"/>
                    </a:moveTo>
                    <a:cubicBezTo>
                      <a:pt x="152" y="1"/>
                      <a:pt x="1" y="98"/>
                      <a:pt x="1" y="293"/>
                    </a:cubicBezTo>
                    <a:cubicBezTo>
                      <a:pt x="1" y="488"/>
                      <a:pt x="152" y="586"/>
                      <a:pt x="304" y="586"/>
                    </a:cubicBezTo>
                    <a:cubicBezTo>
                      <a:pt x="455"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4"/>
              <p:cNvSpPr/>
              <p:nvPr/>
            </p:nvSpPr>
            <p:spPr>
              <a:xfrm>
                <a:off x="5396725" y="22320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4"/>
              <p:cNvSpPr/>
              <p:nvPr/>
            </p:nvSpPr>
            <p:spPr>
              <a:xfrm>
                <a:off x="5499875" y="3009350"/>
                <a:ext cx="15225" cy="14700"/>
              </a:xfrm>
              <a:custGeom>
                <a:rect b="b" l="l" r="r" t="t"/>
                <a:pathLst>
                  <a:path extrusionOk="0" h="588" w="609">
                    <a:moveTo>
                      <a:pt x="304" y="1"/>
                    </a:moveTo>
                    <a:cubicBezTo>
                      <a:pt x="152" y="1"/>
                      <a:pt x="1" y="99"/>
                      <a:pt x="1" y="294"/>
                    </a:cubicBezTo>
                    <a:cubicBezTo>
                      <a:pt x="1" y="489"/>
                      <a:pt x="153" y="587"/>
                      <a:pt x="305"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4"/>
              <p:cNvSpPr/>
              <p:nvPr/>
            </p:nvSpPr>
            <p:spPr>
              <a:xfrm>
                <a:off x="4959075"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4"/>
              <p:cNvSpPr/>
              <p:nvPr/>
            </p:nvSpPr>
            <p:spPr>
              <a:xfrm>
                <a:off x="5672900" y="2743425"/>
                <a:ext cx="15150" cy="14650"/>
              </a:xfrm>
              <a:custGeom>
                <a:rect b="b" l="l" r="r" t="t"/>
                <a:pathLst>
                  <a:path extrusionOk="0" h="586" w="606">
                    <a:moveTo>
                      <a:pt x="303" y="0"/>
                    </a:moveTo>
                    <a:cubicBezTo>
                      <a:pt x="151" y="0"/>
                      <a:pt x="0" y="98"/>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4"/>
              <p:cNvSpPr/>
              <p:nvPr/>
            </p:nvSpPr>
            <p:spPr>
              <a:xfrm>
                <a:off x="5036800" y="2907100"/>
                <a:ext cx="15175" cy="14675"/>
              </a:xfrm>
              <a:custGeom>
                <a:rect b="b" l="l" r="r" t="t"/>
                <a:pathLst>
                  <a:path extrusionOk="0" h="587" w="607">
                    <a:moveTo>
                      <a:pt x="304" y="0"/>
                    </a:moveTo>
                    <a:cubicBezTo>
                      <a:pt x="152" y="0"/>
                      <a:pt x="0" y="98"/>
                      <a:pt x="0" y="293"/>
                    </a:cubicBezTo>
                    <a:cubicBezTo>
                      <a:pt x="0"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4"/>
              <p:cNvSpPr/>
              <p:nvPr/>
            </p:nvSpPr>
            <p:spPr>
              <a:xfrm>
                <a:off x="536067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4"/>
              <p:cNvSpPr/>
              <p:nvPr/>
            </p:nvSpPr>
            <p:spPr>
              <a:xfrm>
                <a:off x="5784700" y="2328850"/>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4"/>
              <p:cNvSpPr/>
              <p:nvPr/>
            </p:nvSpPr>
            <p:spPr>
              <a:xfrm>
                <a:off x="4841925"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4"/>
              <p:cNvSpPr/>
              <p:nvPr/>
            </p:nvSpPr>
            <p:spPr>
              <a:xfrm>
                <a:off x="4465425" y="2452575"/>
                <a:ext cx="32900" cy="31800"/>
              </a:xfrm>
              <a:custGeom>
                <a:rect b="b" l="l" r="r" t="t"/>
                <a:pathLst>
                  <a:path extrusionOk="0" h="1272" w="1316">
                    <a:moveTo>
                      <a:pt x="658" y="0"/>
                    </a:moveTo>
                    <a:cubicBezTo>
                      <a:pt x="329" y="0"/>
                      <a:pt x="0" y="212"/>
                      <a:pt x="0" y="636"/>
                    </a:cubicBezTo>
                    <a:cubicBezTo>
                      <a:pt x="0" y="1059"/>
                      <a:pt x="329" y="1271"/>
                      <a:pt x="658" y="1271"/>
                    </a:cubicBezTo>
                    <a:cubicBezTo>
                      <a:pt x="987" y="1271"/>
                      <a:pt x="1316" y="1059"/>
                      <a:pt x="1316" y="636"/>
                    </a:cubicBezTo>
                    <a:cubicBezTo>
                      <a:pt x="1316" y="212"/>
                      <a:pt x="987" y="0"/>
                      <a:pt x="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4"/>
              <p:cNvSpPr/>
              <p:nvPr/>
            </p:nvSpPr>
            <p:spPr>
              <a:xfrm>
                <a:off x="4453850" y="28088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4"/>
              <p:cNvSpPr/>
              <p:nvPr/>
            </p:nvSpPr>
            <p:spPr>
              <a:xfrm>
                <a:off x="4237025" y="27311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4"/>
              <p:cNvSpPr/>
              <p:nvPr/>
            </p:nvSpPr>
            <p:spPr>
              <a:xfrm>
                <a:off x="4650225" y="2972525"/>
                <a:ext cx="15225" cy="14675"/>
              </a:xfrm>
              <a:custGeom>
                <a:rect b="b" l="l" r="r" t="t"/>
                <a:pathLst>
                  <a:path extrusionOk="0" h="587" w="609">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4"/>
              <p:cNvSpPr/>
              <p:nvPr/>
            </p:nvSpPr>
            <p:spPr>
              <a:xfrm>
                <a:off x="4695225" y="2412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4"/>
              <p:cNvSpPr/>
              <p:nvPr/>
            </p:nvSpPr>
            <p:spPr>
              <a:xfrm>
                <a:off x="4347475" y="22524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4"/>
              <p:cNvSpPr/>
              <p:nvPr/>
            </p:nvSpPr>
            <p:spPr>
              <a:xfrm>
                <a:off x="4294300" y="3037950"/>
                <a:ext cx="15175" cy="14700"/>
              </a:xfrm>
              <a:custGeom>
                <a:rect b="b" l="l" r="r" t="t"/>
                <a:pathLst>
                  <a:path extrusionOk="0" h="588" w="607">
                    <a:moveTo>
                      <a:pt x="303" y="1"/>
                    </a:moveTo>
                    <a:cubicBezTo>
                      <a:pt x="152" y="1"/>
                      <a:pt x="0" y="99"/>
                      <a:pt x="0" y="294"/>
                    </a:cubicBezTo>
                    <a:cubicBezTo>
                      <a:pt x="0"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4"/>
              <p:cNvSpPr/>
              <p:nvPr/>
            </p:nvSpPr>
            <p:spPr>
              <a:xfrm>
                <a:off x="4629750" y="2150200"/>
                <a:ext cx="15175" cy="14675"/>
              </a:xfrm>
              <a:custGeom>
                <a:rect b="b" l="l" r="r" t="t"/>
                <a:pathLst>
                  <a:path extrusionOk="0" h="587" w="607">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4"/>
              <p:cNvSpPr/>
              <p:nvPr/>
            </p:nvSpPr>
            <p:spPr>
              <a:xfrm>
                <a:off x="4163350" y="22320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4"/>
              <p:cNvSpPr/>
              <p:nvPr/>
            </p:nvSpPr>
            <p:spPr>
              <a:xfrm>
                <a:off x="4609300" y="264112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4"/>
              <p:cNvSpPr/>
              <p:nvPr/>
            </p:nvSpPr>
            <p:spPr>
              <a:xfrm>
                <a:off x="4371975" y="2596125"/>
                <a:ext cx="15225" cy="14700"/>
              </a:xfrm>
              <a:custGeom>
                <a:rect b="b" l="l" r="r" t="t"/>
                <a:pathLst>
                  <a:path extrusionOk="0" h="588" w="609">
                    <a:moveTo>
                      <a:pt x="304" y="1"/>
                    </a:moveTo>
                    <a:cubicBezTo>
                      <a:pt x="152" y="1"/>
                      <a:pt x="1" y="98"/>
                      <a:pt x="1" y="294"/>
                    </a:cubicBezTo>
                    <a:cubicBezTo>
                      <a:pt x="1" y="490"/>
                      <a:pt x="153" y="588"/>
                      <a:pt x="305"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4"/>
              <p:cNvSpPr/>
              <p:nvPr/>
            </p:nvSpPr>
            <p:spPr>
              <a:xfrm>
                <a:off x="4355625" y="212577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4"/>
              <p:cNvSpPr/>
              <p:nvPr/>
            </p:nvSpPr>
            <p:spPr>
              <a:xfrm>
                <a:off x="4470200" y="3009350"/>
                <a:ext cx="15175" cy="14700"/>
              </a:xfrm>
              <a:custGeom>
                <a:rect b="b" l="l" r="r" t="t"/>
                <a:pathLst>
                  <a:path extrusionOk="0" h="588" w="607">
                    <a:moveTo>
                      <a:pt x="304" y="1"/>
                    </a:moveTo>
                    <a:cubicBezTo>
                      <a:pt x="152" y="1"/>
                      <a:pt x="0" y="99"/>
                      <a:pt x="0" y="294"/>
                    </a:cubicBezTo>
                    <a:cubicBezTo>
                      <a:pt x="0" y="489"/>
                      <a:pt x="152" y="587"/>
                      <a:pt x="303" y="587"/>
                    </a:cubicBezTo>
                    <a:cubicBezTo>
                      <a:pt x="455" y="587"/>
                      <a:pt x="606" y="489"/>
                      <a:pt x="606"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4"/>
              <p:cNvSpPr/>
              <p:nvPr/>
            </p:nvSpPr>
            <p:spPr>
              <a:xfrm>
                <a:off x="4130650"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4"/>
              <p:cNvSpPr/>
              <p:nvPr/>
            </p:nvSpPr>
            <p:spPr>
              <a:xfrm>
                <a:off x="4613400" y="2743425"/>
                <a:ext cx="15200" cy="14650"/>
              </a:xfrm>
              <a:custGeom>
                <a:rect b="b" l="l" r="r" t="t"/>
                <a:pathLst>
                  <a:path extrusionOk="0" h="586" w="608">
                    <a:moveTo>
                      <a:pt x="304" y="0"/>
                    </a:moveTo>
                    <a:cubicBezTo>
                      <a:pt x="152" y="0"/>
                      <a:pt x="0" y="98"/>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4"/>
              <p:cNvSpPr/>
              <p:nvPr/>
            </p:nvSpPr>
            <p:spPr>
              <a:xfrm>
                <a:off x="4208375" y="290710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4"/>
              <p:cNvSpPr/>
              <p:nvPr/>
            </p:nvSpPr>
            <p:spPr>
              <a:xfrm>
                <a:off x="4427900" y="3073450"/>
                <a:ext cx="15200" cy="14675"/>
              </a:xfrm>
              <a:custGeom>
                <a:rect b="b" l="l" r="r" t="t"/>
                <a:pathLst>
                  <a:path extrusionOk="0" h="587" w="608">
                    <a:moveTo>
                      <a:pt x="304" y="0"/>
                    </a:moveTo>
                    <a:cubicBezTo>
                      <a:pt x="153" y="0"/>
                      <a:pt x="1" y="98"/>
                      <a:pt x="1" y="293"/>
                    </a:cubicBezTo>
                    <a:cubicBezTo>
                      <a:pt x="1" y="489"/>
                      <a:pt x="152" y="586"/>
                      <a:pt x="304" y="586"/>
                    </a:cubicBezTo>
                    <a:cubicBezTo>
                      <a:pt x="455" y="586"/>
                      <a:pt x="607" y="489"/>
                      <a:pt x="607"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4"/>
              <p:cNvSpPr/>
              <p:nvPr/>
            </p:nvSpPr>
            <p:spPr>
              <a:xfrm>
                <a:off x="4814675" y="23288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4"/>
              <p:cNvSpPr/>
              <p:nvPr/>
            </p:nvSpPr>
            <p:spPr>
              <a:xfrm>
                <a:off x="4084350" y="267792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4"/>
              <p:cNvSpPr/>
              <p:nvPr/>
            </p:nvSpPr>
            <p:spPr>
              <a:xfrm>
                <a:off x="3806125" y="246115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4"/>
              <p:cNvSpPr/>
              <p:nvPr/>
            </p:nvSpPr>
            <p:spPr>
              <a:xfrm>
                <a:off x="3785650" y="280887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4"/>
              <p:cNvSpPr/>
              <p:nvPr/>
            </p:nvSpPr>
            <p:spPr>
              <a:xfrm>
                <a:off x="3568850" y="2731125"/>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4"/>
              <p:cNvSpPr/>
              <p:nvPr/>
            </p:nvSpPr>
            <p:spPr>
              <a:xfrm>
                <a:off x="3982025" y="29725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4"/>
              <p:cNvSpPr/>
              <p:nvPr/>
            </p:nvSpPr>
            <p:spPr>
              <a:xfrm>
                <a:off x="4027050" y="2412025"/>
                <a:ext cx="15225" cy="14675"/>
              </a:xfrm>
              <a:custGeom>
                <a:rect b="b" l="l" r="r" t="t"/>
                <a:pathLst>
                  <a:path extrusionOk="0" h="587" w="609">
                    <a:moveTo>
                      <a:pt x="305" y="0"/>
                    </a:moveTo>
                    <a:cubicBezTo>
                      <a:pt x="153" y="0"/>
                      <a:pt x="1" y="98"/>
                      <a:pt x="1" y="293"/>
                    </a:cubicBezTo>
                    <a:cubicBezTo>
                      <a:pt x="1" y="489"/>
                      <a:pt x="153" y="586"/>
                      <a:pt x="305" y="586"/>
                    </a:cubicBezTo>
                    <a:cubicBezTo>
                      <a:pt x="457" y="586"/>
                      <a:pt x="608" y="489"/>
                      <a:pt x="608" y="293"/>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4"/>
              <p:cNvSpPr/>
              <p:nvPr/>
            </p:nvSpPr>
            <p:spPr>
              <a:xfrm>
                <a:off x="3466550" y="250612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4"/>
              <p:cNvSpPr/>
              <p:nvPr/>
            </p:nvSpPr>
            <p:spPr>
              <a:xfrm>
                <a:off x="3626100" y="3037950"/>
                <a:ext cx="15200" cy="14700"/>
              </a:xfrm>
              <a:custGeom>
                <a:rect b="b" l="l" r="r" t="t"/>
                <a:pathLst>
                  <a:path extrusionOk="0" h="588" w="608">
                    <a:moveTo>
                      <a:pt x="304" y="1"/>
                    </a:moveTo>
                    <a:cubicBezTo>
                      <a:pt x="152" y="1"/>
                      <a:pt x="1" y="99"/>
                      <a:pt x="1" y="294"/>
                    </a:cubicBezTo>
                    <a:cubicBezTo>
                      <a:pt x="1"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4"/>
              <p:cNvSpPr/>
              <p:nvPr/>
            </p:nvSpPr>
            <p:spPr>
              <a:xfrm>
                <a:off x="3961625" y="2150200"/>
                <a:ext cx="15175" cy="14675"/>
              </a:xfrm>
              <a:custGeom>
                <a:rect b="b" l="l" r="r" t="t"/>
                <a:pathLst>
                  <a:path extrusionOk="0" h="587" w="607">
                    <a:moveTo>
                      <a:pt x="303" y="0"/>
                    </a:moveTo>
                    <a:cubicBezTo>
                      <a:pt x="152" y="0"/>
                      <a:pt x="1" y="98"/>
                      <a:pt x="1" y="293"/>
                    </a:cubicBezTo>
                    <a:cubicBezTo>
                      <a:pt x="1"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4"/>
              <p:cNvSpPr/>
              <p:nvPr/>
            </p:nvSpPr>
            <p:spPr>
              <a:xfrm>
                <a:off x="3495225" y="2232000"/>
                <a:ext cx="15225" cy="14675"/>
              </a:xfrm>
              <a:custGeom>
                <a:rect b="b" l="l" r="r" t="t"/>
                <a:pathLst>
                  <a:path extrusionOk="0" h="587" w="609">
                    <a:moveTo>
                      <a:pt x="303" y="1"/>
                    </a:moveTo>
                    <a:cubicBezTo>
                      <a:pt x="152" y="1"/>
                      <a:pt x="1" y="98"/>
                      <a:pt x="1" y="293"/>
                    </a:cubicBezTo>
                    <a:cubicBezTo>
                      <a:pt x="1" y="488"/>
                      <a:pt x="152" y="586"/>
                      <a:pt x="304" y="586"/>
                    </a:cubicBezTo>
                    <a:cubicBezTo>
                      <a:pt x="456" y="586"/>
                      <a:pt x="608" y="488"/>
                      <a:pt x="608" y="293"/>
                    </a:cubicBezTo>
                    <a:cubicBezTo>
                      <a:pt x="608" y="99"/>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4"/>
              <p:cNvSpPr/>
              <p:nvPr/>
            </p:nvSpPr>
            <p:spPr>
              <a:xfrm>
                <a:off x="3593400" y="2416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4"/>
              <p:cNvSpPr/>
              <p:nvPr/>
            </p:nvSpPr>
            <p:spPr>
              <a:xfrm>
                <a:off x="3941150" y="2641125"/>
                <a:ext cx="15175" cy="14650"/>
              </a:xfrm>
              <a:custGeom>
                <a:rect b="b" l="l" r="r" t="t"/>
                <a:pathLst>
                  <a:path extrusionOk="0" h="586" w="607">
                    <a:moveTo>
                      <a:pt x="302" y="0"/>
                    </a:moveTo>
                    <a:cubicBezTo>
                      <a:pt x="151" y="0"/>
                      <a:pt x="0" y="97"/>
                      <a:pt x="0" y="293"/>
                    </a:cubicBezTo>
                    <a:cubicBezTo>
                      <a:pt x="0" y="488"/>
                      <a:pt x="152" y="586"/>
                      <a:pt x="303" y="586"/>
                    </a:cubicBezTo>
                    <a:cubicBezTo>
                      <a:pt x="455" y="586"/>
                      <a:pt x="606" y="488"/>
                      <a:pt x="606" y="293"/>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4"/>
              <p:cNvSpPr/>
              <p:nvPr/>
            </p:nvSpPr>
            <p:spPr>
              <a:xfrm>
                <a:off x="3703875" y="2596125"/>
                <a:ext cx="15200" cy="14700"/>
              </a:xfrm>
              <a:custGeom>
                <a:rect b="b" l="l" r="r" t="t"/>
                <a:pathLst>
                  <a:path extrusionOk="0" h="588" w="608">
                    <a:moveTo>
                      <a:pt x="303" y="1"/>
                    </a:moveTo>
                    <a:cubicBezTo>
                      <a:pt x="152" y="1"/>
                      <a:pt x="0" y="98"/>
                      <a:pt x="0" y="294"/>
                    </a:cubicBezTo>
                    <a:cubicBezTo>
                      <a:pt x="0" y="490"/>
                      <a:pt x="152" y="588"/>
                      <a:pt x="304" y="588"/>
                    </a:cubicBezTo>
                    <a:cubicBezTo>
                      <a:pt x="456" y="588"/>
                      <a:pt x="607" y="490"/>
                      <a:pt x="607" y="294"/>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4"/>
              <p:cNvSpPr/>
              <p:nvPr/>
            </p:nvSpPr>
            <p:spPr>
              <a:xfrm>
                <a:off x="3687475" y="21257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4"/>
              <p:cNvSpPr/>
              <p:nvPr/>
            </p:nvSpPr>
            <p:spPr>
              <a:xfrm>
                <a:off x="3802075" y="3009350"/>
                <a:ext cx="15175" cy="14700"/>
              </a:xfrm>
              <a:custGeom>
                <a:rect b="b" l="l" r="r" t="t"/>
                <a:pathLst>
                  <a:path extrusionOk="0" h="588" w="607">
                    <a:moveTo>
                      <a:pt x="303" y="1"/>
                    </a:moveTo>
                    <a:cubicBezTo>
                      <a:pt x="152" y="1"/>
                      <a:pt x="1" y="99"/>
                      <a:pt x="1" y="294"/>
                    </a:cubicBezTo>
                    <a:cubicBezTo>
                      <a:pt x="1"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4"/>
              <p:cNvSpPr/>
              <p:nvPr/>
            </p:nvSpPr>
            <p:spPr>
              <a:xfrm>
                <a:off x="3462500" y="2841600"/>
                <a:ext cx="15175" cy="14650"/>
              </a:xfrm>
              <a:custGeom>
                <a:rect b="b" l="l" r="r" t="t"/>
                <a:pathLst>
                  <a:path extrusionOk="0" h="586" w="607">
                    <a:moveTo>
                      <a:pt x="303" y="0"/>
                    </a:moveTo>
                    <a:cubicBezTo>
                      <a:pt x="151" y="0"/>
                      <a:pt x="0" y="97"/>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4"/>
              <p:cNvSpPr/>
              <p:nvPr/>
            </p:nvSpPr>
            <p:spPr>
              <a:xfrm>
                <a:off x="3687475" y="23670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4"/>
              <p:cNvSpPr/>
              <p:nvPr/>
            </p:nvSpPr>
            <p:spPr>
              <a:xfrm>
                <a:off x="3945200" y="2743425"/>
                <a:ext cx="15200" cy="14650"/>
              </a:xfrm>
              <a:custGeom>
                <a:rect b="b" l="l" r="r" t="t"/>
                <a:pathLst>
                  <a:path extrusionOk="0" h="586" w="608">
                    <a:moveTo>
                      <a:pt x="304" y="0"/>
                    </a:moveTo>
                    <a:cubicBezTo>
                      <a:pt x="152" y="0"/>
                      <a:pt x="1" y="98"/>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4"/>
              <p:cNvSpPr/>
              <p:nvPr/>
            </p:nvSpPr>
            <p:spPr>
              <a:xfrm>
                <a:off x="3540175" y="290710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4"/>
              <p:cNvSpPr/>
              <p:nvPr/>
            </p:nvSpPr>
            <p:spPr>
              <a:xfrm>
                <a:off x="3759800" y="307345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4"/>
              <p:cNvSpPr/>
              <p:nvPr/>
            </p:nvSpPr>
            <p:spPr>
              <a:xfrm>
                <a:off x="3377575" y="267792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4"/>
              <p:cNvSpPr/>
              <p:nvPr/>
            </p:nvSpPr>
            <p:spPr>
              <a:xfrm>
                <a:off x="3275325" y="2972525"/>
                <a:ext cx="15175" cy="14675"/>
              </a:xfrm>
              <a:custGeom>
                <a:rect b="b" l="l" r="r" t="t"/>
                <a:pathLst>
                  <a:path extrusionOk="0" h="587" w="607">
                    <a:moveTo>
                      <a:pt x="303" y="0"/>
                    </a:moveTo>
                    <a:cubicBezTo>
                      <a:pt x="151" y="0"/>
                      <a:pt x="0" y="98"/>
                      <a:pt x="0" y="294"/>
                    </a:cubicBezTo>
                    <a:cubicBezTo>
                      <a:pt x="0" y="489"/>
                      <a:pt x="152" y="587"/>
                      <a:pt x="303" y="587"/>
                    </a:cubicBezTo>
                    <a:cubicBezTo>
                      <a:pt x="455" y="587"/>
                      <a:pt x="606" y="489"/>
                      <a:pt x="606" y="294"/>
                    </a:cubicBezTo>
                    <a:cubicBezTo>
                      <a:pt x="605"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4"/>
              <p:cNvSpPr/>
              <p:nvPr/>
            </p:nvSpPr>
            <p:spPr>
              <a:xfrm>
                <a:off x="3254825" y="2150200"/>
                <a:ext cx="15175" cy="14675"/>
              </a:xfrm>
              <a:custGeom>
                <a:rect b="b" l="l" r="r" t="t"/>
                <a:pathLst>
                  <a:path extrusionOk="0" h="587" w="607">
                    <a:moveTo>
                      <a:pt x="304" y="0"/>
                    </a:moveTo>
                    <a:cubicBezTo>
                      <a:pt x="152" y="0"/>
                      <a:pt x="1" y="98"/>
                      <a:pt x="1" y="293"/>
                    </a:cubicBezTo>
                    <a:cubicBezTo>
                      <a:pt x="1" y="489"/>
                      <a:pt x="152" y="587"/>
                      <a:pt x="304" y="587"/>
                    </a:cubicBezTo>
                    <a:cubicBezTo>
                      <a:pt x="455" y="587"/>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4"/>
              <p:cNvSpPr/>
              <p:nvPr/>
            </p:nvSpPr>
            <p:spPr>
              <a:xfrm>
                <a:off x="3234375" y="2641125"/>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4"/>
              <p:cNvSpPr/>
              <p:nvPr/>
            </p:nvSpPr>
            <p:spPr>
              <a:xfrm>
                <a:off x="3156625" y="22320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4"/>
              <p:cNvSpPr/>
              <p:nvPr/>
            </p:nvSpPr>
            <p:spPr>
              <a:xfrm>
                <a:off x="3095275" y="30093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4"/>
              <p:cNvSpPr/>
              <p:nvPr/>
            </p:nvSpPr>
            <p:spPr>
              <a:xfrm>
                <a:off x="3238475" y="2743425"/>
                <a:ext cx="15175" cy="14650"/>
              </a:xfrm>
              <a:custGeom>
                <a:rect b="b" l="l" r="r" t="t"/>
                <a:pathLst>
                  <a:path extrusionOk="0" h="586" w="607">
                    <a:moveTo>
                      <a:pt x="303" y="0"/>
                    </a:moveTo>
                    <a:cubicBezTo>
                      <a:pt x="152" y="0"/>
                      <a:pt x="1" y="98"/>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4"/>
              <p:cNvSpPr/>
              <p:nvPr/>
            </p:nvSpPr>
            <p:spPr>
              <a:xfrm>
                <a:off x="3228450" y="2417750"/>
                <a:ext cx="27000" cy="26075"/>
              </a:xfrm>
              <a:custGeom>
                <a:rect b="b" l="l" r="r" t="t"/>
                <a:pathLst>
                  <a:path extrusionOk="0" h="1043" w="1080">
                    <a:moveTo>
                      <a:pt x="540" y="1"/>
                    </a:moveTo>
                    <a:cubicBezTo>
                      <a:pt x="270" y="1"/>
                      <a:pt x="0" y="174"/>
                      <a:pt x="0" y="521"/>
                    </a:cubicBezTo>
                    <a:cubicBezTo>
                      <a:pt x="0" y="868"/>
                      <a:pt x="271" y="1042"/>
                      <a:pt x="541" y="1042"/>
                    </a:cubicBezTo>
                    <a:cubicBezTo>
                      <a:pt x="811" y="1042"/>
                      <a:pt x="1080" y="869"/>
                      <a:pt x="1080" y="521"/>
                    </a:cubicBezTo>
                    <a:cubicBezTo>
                      <a:pt x="1080" y="175"/>
                      <a:pt x="810" y="1"/>
                      <a:pt x="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4"/>
              <p:cNvSpPr/>
              <p:nvPr/>
            </p:nvSpPr>
            <p:spPr>
              <a:xfrm>
                <a:off x="5812000"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4"/>
              <p:cNvSpPr/>
              <p:nvPr/>
            </p:nvSpPr>
            <p:spPr>
              <a:xfrm>
                <a:off x="5503975" y="3441450"/>
                <a:ext cx="15200" cy="14675"/>
              </a:xfrm>
              <a:custGeom>
                <a:rect b="b" l="l" r="r" t="t"/>
                <a:pathLst>
                  <a:path extrusionOk="0" h="587" w="608">
                    <a:moveTo>
                      <a:pt x="304" y="1"/>
                    </a:moveTo>
                    <a:cubicBezTo>
                      <a:pt x="152" y="1"/>
                      <a:pt x="1" y="98"/>
                      <a:pt x="1" y="293"/>
                    </a:cubicBezTo>
                    <a:cubicBezTo>
                      <a:pt x="1" y="489"/>
                      <a:pt x="152" y="586"/>
                      <a:pt x="304" y="586"/>
                    </a:cubicBezTo>
                    <a:cubicBezTo>
                      <a:pt x="455" y="586"/>
                      <a:pt x="607" y="489"/>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4"/>
              <p:cNvSpPr/>
              <p:nvPr/>
            </p:nvSpPr>
            <p:spPr>
              <a:xfrm>
                <a:off x="5483500" y="3789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4"/>
              <p:cNvSpPr/>
              <p:nvPr/>
            </p:nvSpPr>
            <p:spPr>
              <a:xfrm>
                <a:off x="5065425" y="371150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4"/>
              <p:cNvSpPr/>
              <p:nvPr/>
            </p:nvSpPr>
            <p:spPr>
              <a:xfrm>
                <a:off x="5709725" y="3952850"/>
                <a:ext cx="15175" cy="14650"/>
              </a:xfrm>
              <a:custGeom>
                <a:rect b="b" l="l" r="r" t="t"/>
                <a:pathLst>
                  <a:path extrusionOk="0" h="586" w="607">
                    <a:moveTo>
                      <a:pt x="303" y="1"/>
                    </a:moveTo>
                    <a:cubicBezTo>
                      <a:pt x="151" y="1"/>
                      <a:pt x="0" y="98"/>
                      <a:pt x="0" y="293"/>
                    </a:cubicBezTo>
                    <a:cubicBezTo>
                      <a:pt x="0" y="488"/>
                      <a:pt x="152" y="586"/>
                      <a:pt x="303" y="586"/>
                    </a:cubicBezTo>
                    <a:cubicBezTo>
                      <a:pt x="455" y="586"/>
                      <a:pt x="606" y="488"/>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4"/>
              <p:cNvSpPr/>
              <p:nvPr/>
            </p:nvSpPr>
            <p:spPr>
              <a:xfrm>
                <a:off x="5754725" y="3392375"/>
                <a:ext cx="15200" cy="14650"/>
              </a:xfrm>
              <a:custGeom>
                <a:rect b="b" l="l" r="r" t="t"/>
                <a:pathLst>
                  <a:path extrusionOk="0" h="586" w="608">
                    <a:moveTo>
                      <a:pt x="303" y="0"/>
                    </a:moveTo>
                    <a:cubicBezTo>
                      <a:pt x="151"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4"/>
              <p:cNvSpPr/>
              <p:nvPr/>
            </p:nvSpPr>
            <p:spPr>
              <a:xfrm>
                <a:off x="5086450" y="3232800"/>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4"/>
              <p:cNvSpPr/>
              <p:nvPr/>
            </p:nvSpPr>
            <p:spPr>
              <a:xfrm>
                <a:off x="4963175" y="3486475"/>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4"/>
              <p:cNvSpPr/>
              <p:nvPr/>
            </p:nvSpPr>
            <p:spPr>
              <a:xfrm>
                <a:off x="5122725" y="4018325"/>
                <a:ext cx="15200" cy="14700"/>
              </a:xfrm>
              <a:custGeom>
                <a:rect b="b" l="l" r="r" t="t"/>
                <a:pathLst>
                  <a:path extrusionOk="0" h="588" w="608">
                    <a:moveTo>
                      <a:pt x="304" y="1"/>
                    </a:moveTo>
                    <a:cubicBezTo>
                      <a:pt x="152" y="1"/>
                      <a:pt x="0" y="99"/>
                      <a:pt x="0" y="294"/>
                    </a:cubicBezTo>
                    <a:cubicBezTo>
                      <a:pt x="0" y="489"/>
                      <a:pt x="152" y="587"/>
                      <a:pt x="304" y="587"/>
                    </a:cubicBezTo>
                    <a:cubicBezTo>
                      <a:pt x="456" y="587"/>
                      <a:pt x="607" y="489"/>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4"/>
              <p:cNvSpPr/>
              <p:nvPr/>
            </p:nvSpPr>
            <p:spPr>
              <a:xfrm>
                <a:off x="499177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4"/>
              <p:cNvSpPr/>
              <p:nvPr/>
            </p:nvSpPr>
            <p:spPr>
              <a:xfrm>
                <a:off x="5089975" y="3396475"/>
                <a:ext cx="15200" cy="14700"/>
              </a:xfrm>
              <a:custGeom>
                <a:rect b="b" l="l" r="r" t="t"/>
                <a:pathLst>
                  <a:path extrusionOk="0" h="588" w="608">
                    <a:moveTo>
                      <a:pt x="304" y="0"/>
                    </a:moveTo>
                    <a:cubicBezTo>
                      <a:pt x="152" y="0"/>
                      <a:pt x="1" y="98"/>
                      <a:pt x="1" y="294"/>
                    </a:cubicBezTo>
                    <a:cubicBezTo>
                      <a:pt x="1"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4"/>
              <p:cNvSpPr/>
              <p:nvPr/>
            </p:nvSpPr>
            <p:spPr>
              <a:xfrm>
                <a:off x="566880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4"/>
              <p:cNvSpPr/>
              <p:nvPr/>
            </p:nvSpPr>
            <p:spPr>
              <a:xfrm>
                <a:off x="5304775" y="3576475"/>
                <a:ext cx="15200" cy="14700"/>
              </a:xfrm>
              <a:custGeom>
                <a:rect b="b" l="l" r="r" t="t"/>
                <a:pathLst>
                  <a:path extrusionOk="0" h="588" w="608">
                    <a:moveTo>
                      <a:pt x="304" y="1"/>
                    </a:moveTo>
                    <a:cubicBezTo>
                      <a:pt x="153" y="1"/>
                      <a:pt x="1" y="98"/>
                      <a:pt x="1" y="294"/>
                    </a:cubicBezTo>
                    <a:cubicBezTo>
                      <a:pt x="1" y="489"/>
                      <a:pt x="152" y="587"/>
                      <a:pt x="304" y="587"/>
                    </a:cubicBezTo>
                    <a:cubicBezTo>
                      <a:pt x="455"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4"/>
              <p:cNvSpPr/>
              <p:nvPr/>
            </p:nvSpPr>
            <p:spPr>
              <a:xfrm>
                <a:off x="5499875" y="3989650"/>
                <a:ext cx="15225" cy="14700"/>
              </a:xfrm>
              <a:custGeom>
                <a:rect b="b" l="l" r="r" t="t"/>
                <a:pathLst>
                  <a:path extrusionOk="0" h="588" w="609">
                    <a:moveTo>
                      <a:pt x="304" y="1"/>
                    </a:moveTo>
                    <a:cubicBezTo>
                      <a:pt x="152" y="1"/>
                      <a:pt x="1" y="98"/>
                      <a:pt x="1" y="294"/>
                    </a:cubicBezTo>
                    <a:cubicBezTo>
                      <a:pt x="1" y="489"/>
                      <a:pt x="153" y="587"/>
                      <a:pt x="305"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4"/>
              <p:cNvSpPr/>
              <p:nvPr/>
            </p:nvSpPr>
            <p:spPr>
              <a:xfrm>
                <a:off x="4959075" y="3821950"/>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4"/>
              <p:cNvSpPr/>
              <p:nvPr/>
            </p:nvSpPr>
            <p:spPr>
              <a:xfrm>
                <a:off x="5288425" y="3347350"/>
                <a:ext cx="15225" cy="14725"/>
              </a:xfrm>
              <a:custGeom>
                <a:rect b="b" l="l" r="r" t="t"/>
                <a:pathLst>
                  <a:path extrusionOk="0" h="589" w="609">
                    <a:moveTo>
                      <a:pt x="304" y="1"/>
                    </a:moveTo>
                    <a:cubicBezTo>
                      <a:pt x="152" y="1"/>
                      <a:pt x="1" y="99"/>
                      <a:pt x="1" y="296"/>
                    </a:cubicBezTo>
                    <a:cubicBezTo>
                      <a:pt x="1" y="491"/>
                      <a:pt x="153"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4"/>
              <p:cNvSpPr/>
              <p:nvPr/>
            </p:nvSpPr>
            <p:spPr>
              <a:xfrm>
                <a:off x="5672900" y="3723750"/>
                <a:ext cx="15150" cy="14675"/>
              </a:xfrm>
              <a:custGeom>
                <a:rect b="b" l="l" r="r" t="t"/>
                <a:pathLst>
                  <a:path extrusionOk="0" h="587" w="606">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4"/>
              <p:cNvSpPr/>
              <p:nvPr/>
            </p:nvSpPr>
            <p:spPr>
              <a:xfrm>
                <a:off x="5036800" y="3887375"/>
                <a:ext cx="15175" cy="14700"/>
              </a:xfrm>
              <a:custGeom>
                <a:rect b="b" l="l" r="r" t="t"/>
                <a:pathLst>
                  <a:path extrusionOk="0" h="588" w="607">
                    <a:moveTo>
                      <a:pt x="304" y="1"/>
                    </a:moveTo>
                    <a:cubicBezTo>
                      <a:pt x="152" y="1"/>
                      <a:pt x="0" y="99"/>
                      <a:pt x="0" y="294"/>
                    </a:cubicBezTo>
                    <a:cubicBezTo>
                      <a:pt x="0" y="490"/>
                      <a:pt x="152" y="587"/>
                      <a:pt x="303" y="587"/>
                    </a:cubicBezTo>
                    <a:cubicBezTo>
                      <a:pt x="455" y="587"/>
                      <a:pt x="606" y="490"/>
                      <a:pt x="606"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4"/>
              <p:cNvSpPr/>
              <p:nvPr/>
            </p:nvSpPr>
            <p:spPr>
              <a:xfrm>
                <a:off x="5360675" y="4053775"/>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4"/>
              <p:cNvSpPr/>
              <p:nvPr/>
            </p:nvSpPr>
            <p:spPr>
              <a:xfrm>
                <a:off x="5784700" y="330917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4"/>
              <p:cNvSpPr/>
              <p:nvPr/>
            </p:nvSpPr>
            <p:spPr>
              <a:xfrm>
                <a:off x="4841925"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4"/>
              <p:cNvSpPr/>
              <p:nvPr/>
            </p:nvSpPr>
            <p:spPr>
              <a:xfrm>
                <a:off x="4474300" y="3441450"/>
                <a:ext cx="15175" cy="14675"/>
              </a:xfrm>
              <a:custGeom>
                <a:rect b="b" l="l" r="r" t="t"/>
                <a:pathLst>
                  <a:path extrusionOk="0" h="587" w="607">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4"/>
              <p:cNvSpPr/>
              <p:nvPr/>
            </p:nvSpPr>
            <p:spPr>
              <a:xfrm>
                <a:off x="4453850" y="3789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4"/>
              <p:cNvSpPr/>
              <p:nvPr/>
            </p:nvSpPr>
            <p:spPr>
              <a:xfrm>
                <a:off x="4237025" y="3711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4"/>
              <p:cNvSpPr/>
              <p:nvPr/>
            </p:nvSpPr>
            <p:spPr>
              <a:xfrm>
                <a:off x="4650225" y="3952850"/>
                <a:ext cx="15225" cy="14650"/>
              </a:xfrm>
              <a:custGeom>
                <a:rect b="b" l="l" r="r" t="t"/>
                <a:pathLst>
                  <a:path extrusionOk="0" h="586" w="609">
                    <a:moveTo>
                      <a:pt x="303" y="1"/>
                    </a:moveTo>
                    <a:cubicBezTo>
                      <a:pt x="152" y="1"/>
                      <a:pt x="1" y="98"/>
                      <a:pt x="1" y="293"/>
                    </a:cubicBezTo>
                    <a:cubicBezTo>
                      <a:pt x="1" y="488"/>
                      <a:pt x="152" y="586"/>
                      <a:pt x="304" y="586"/>
                    </a:cubicBezTo>
                    <a:cubicBezTo>
                      <a:pt x="456" y="586"/>
                      <a:pt x="608" y="488"/>
                      <a:pt x="608" y="293"/>
                    </a:cubicBezTo>
                    <a:cubicBezTo>
                      <a:pt x="608" y="98"/>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4"/>
              <p:cNvSpPr/>
              <p:nvPr/>
            </p:nvSpPr>
            <p:spPr>
              <a:xfrm>
                <a:off x="469522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4"/>
              <p:cNvSpPr/>
              <p:nvPr/>
            </p:nvSpPr>
            <p:spPr>
              <a:xfrm>
                <a:off x="4134750" y="3486475"/>
                <a:ext cx="15175" cy="14675"/>
              </a:xfrm>
              <a:custGeom>
                <a:rect b="b" l="l" r="r" t="t"/>
                <a:pathLst>
                  <a:path extrusionOk="0" h="587" w="607">
                    <a:moveTo>
                      <a:pt x="303" y="1"/>
                    </a:moveTo>
                    <a:cubicBezTo>
                      <a:pt x="152" y="1"/>
                      <a:pt x="0" y="98"/>
                      <a:pt x="0" y="293"/>
                    </a:cubicBezTo>
                    <a:cubicBezTo>
                      <a:pt x="0" y="489"/>
                      <a:pt x="152" y="586"/>
                      <a:pt x="303" y="586"/>
                    </a:cubicBezTo>
                    <a:cubicBezTo>
                      <a:pt x="455" y="586"/>
                      <a:pt x="606" y="489"/>
                      <a:pt x="606"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4"/>
              <p:cNvSpPr/>
              <p:nvPr/>
            </p:nvSpPr>
            <p:spPr>
              <a:xfrm>
                <a:off x="4294300" y="4018325"/>
                <a:ext cx="15175" cy="14700"/>
              </a:xfrm>
              <a:custGeom>
                <a:rect b="b" l="l" r="r" t="t"/>
                <a:pathLst>
                  <a:path extrusionOk="0" h="588" w="607">
                    <a:moveTo>
                      <a:pt x="303" y="1"/>
                    </a:moveTo>
                    <a:cubicBezTo>
                      <a:pt x="152" y="1"/>
                      <a:pt x="0" y="99"/>
                      <a:pt x="0" y="294"/>
                    </a:cubicBezTo>
                    <a:cubicBezTo>
                      <a:pt x="0"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4"/>
              <p:cNvSpPr/>
              <p:nvPr/>
            </p:nvSpPr>
            <p:spPr>
              <a:xfrm>
                <a:off x="416335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4"/>
              <p:cNvSpPr/>
              <p:nvPr/>
            </p:nvSpPr>
            <p:spPr>
              <a:xfrm>
                <a:off x="4261525" y="3396475"/>
                <a:ext cx="15200" cy="14700"/>
              </a:xfrm>
              <a:custGeom>
                <a:rect b="b" l="l" r="r" t="t"/>
                <a:pathLst>
                  <a:path extrusionOk="0" h="588" w="608">
                    <a:moveTo>
                      <a:pt x="304" y="0"/>
                    </a:moveTo>
                    <a:cubicBezTo>
                      <a:pt x="152" y="0"/>
                      <a:pt x="0" y="98"/>
                      <a:pt x="0" y="294"/>
                    </a:cubicBezTo>
                    <a:cubicBezTo>
                      <a:pt x="0"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4"/>
              <p:cNvSpPr/>
              <p:nvPr/>
            </p:nvSpPr>
            <p:spPr>
              <a:xfrm>
                <a:off x="460930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4"/>
              <p:cNvSpPr/>
              <p:nvPr/>
            </p:nvSpPr>
            <p:spPr>
              <a:xfrm>
                <a:off x="4371975" y="35764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4"/>
              <p:cNvSpPr/>
              <p:nvPr/>
            </p:nvSpPr>
            <p:spPr>
              <a:xfrm>
                <a:off x="4531525" y="32123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4"/>
              <p:cNvSpPr/>
              <p:nvPr/>
            </p:nvSpPr>
            <p:spPr>
              <a:xfrm>
                <a:off x="4470200" y="3989650"/>
                <a:ext cx="15175" cy="14700"/>
              </a:xfrm>
              <a:custGeom>
                <a:rect b="b" l="l" r="r" t="t"/>
                <a:pathLst>
                  <a:path extrusionOk="0" h="588" w="607">
                    <a:moveTo>
                      <a:pt x="304" y="1"/>
                    </a:moveTo>
                    <a:cubicBezTo>
                      <a:pt x="152" y="1"/>
                      <a:pt x="0" y="98"/>
                      <a:pt x="0" y="294"/>
                    </a:cubicBezTo>
                    <a:cubicBezTo>
                      <a:pt x="0" y="489"/>
                      <a:pt x="152" y="587"/>
                      <a:pt x="303" y="587"/>
                    </a:cubicBezTo>
                    <a:cubicBezTo>
                      <a:pt x="455" y="587"/>
                      <a:pt x="606" y="489"/>
                      <a:pt x="606"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4"/>
              <p:cNvSpPr/>
              <p:nvPr/>
            </p:nvSpPr>
            <p:spPr>
              <a:xfrm>
                <a:off x="4613400" y="37237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4"/>
              <p:cNvSpPr/>
              <p:nvPr/>
            </p:nvSpPr>
            <p:spPr>
              <a:xfrm>
                <a:off x="4208375" y="3887375"/>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4"/>
              <p:cNvSpPr/>
              <p:nvPr/>
            </p:nvSpPr>
            <p:spPr>
              <a:xfrm>
                <a:off x="4427900" y="4053775"/>
                <a:ext cx="15200" cy="14650"/>
              </a:xfrm>
              <a:custGeom>
                <a:rect b="b" l="l" r="r" t="t"/>
                <a:pathLst>
                  <a:path extrusionOk="0" h="586" w="608">
                    <a:moveTo>
                      <a:pt x="304" y="0"/>
                    </a:moveTo>
                    <a:cubicBezTo>
                      <a:pt x="152" y="0"/>
                      <a:pt x="1" y="97"/>
                      <a:pt x="1" y="292"/>
                    </a:cubicBezTo>
                    <a:cubicBezTo>
                      <a:pt x="1" y="488"/>
                      <a:pt x="152" y="585"/>
                      <a:pt x="304" y="585"/>
                    </a:cubicBezTo>
                    <a:cubicBezTo>
                      <a:pt x="455" y="585"/>
                      <a:pt x="607" y="488"/>
                      <a:pt x="607"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4"/>
              <p:cNvSpPr/>
              <p:nvPr/>
            </p:nvSpPr>
            <p:spPr>
              <a:xfrm>
                <a:off x="481467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4"/>
              <p:cNvSpPr/>
              <p:nvPr/>
            </p:nvSpPr>
            <p:spPr>
              <a:xfrm>
                <a:off x="4084350" y="3658300"/>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4"/>
              <p:cNvSpPr/>
              <p:nvPr/>
            </p:nvSpPr>
            <p:spPr>
              <a:xfrm>
                <a:off x="3806125" y="3441450"/>
                <a:ext cx="15225" cy="14675"/>
              </a:xfrm>
              <a:custGeom>
                <a:rect b="b" l="l" r="r" t="t"/>
                <a:pathLst>
                  <a:path extrusionOk="0" h="587" w="609">
                    <a:moveTo>
                      <a:pt x="304" y="1"/>
                    </a:moveTo>
                    <a:cubicBezTo>
                      <a:pt x="152" y="1"/>
                      <a:pt x="1" y="98"/>
                      <a:pt x="1" y="293"/>
                    </a:cubicBezTo>
                    <a:cubicBezTo>
                      <a:pt x="1" y="489"/>
                      <a:pt x="153" y="586"/>
                      <a:pt x="305"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4"/>
              <p:cNvSpPr/>
              <p:nvPr/>
            </p:nvSpPr>
            <p:spPr>
              <a:xfrm>
                <a:off x="3568850" y="371150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4"/>
              <p:cNvSpPr/>
              <p:nvPr/>
            </p:nvSpPr>
            <p:spPr>
              <a:xfrm>
                <a:off x="3971850" y="3943025"/>
                <a:ext cx="35575" cy="34325"/>
              </a:xfrm>
              <a:custGeom>
                <a:rect b="b" l="l" r="r" t="t"/>
                <a:pathLst>
                  <a:path extrusionOk="0" h="1373" w="1423">
                    <a:moveTo>
                      <a:pt x="712" y="0"/>
                    </a:moveTo>
                    <a:cubicBezTo>
                      <a:pt x="356" y="0"/>
                      <a:pt x="0" y="229"/>
                      <a:pt x="0" y="686"/>
                    </a:cubicBezTo>
                    <a:cubicBezTo>
                      <a:pt x="0" y="1144"/>
                      <a:pt x="356" y="1373"/>
                      <a:pt x="712" y="1373"/>
                    </a:cubicBezTo>
                    <a:cubicBezTo>
                      <a:pt x="1067" y="1373"/>
                      <a:pt x="1423" y="1144"/>
                      <a:pt x="1423" y="686"/>
                    </a:cubicBezTo>
                    <a:cubicBezTo>
                      <a:pt x="1423" y="229"/>
                      <a:pt x="1067" y="0"/>
                      <a:pt x="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4"/>
              <p:cNvSpPr/>
              <p:nvPr/>
            </p:nvSpPr>
            <p:spPr>
              <a:xfrm>
                <a:off x="4027050" y="3392375"/>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4"/>
              <p:cNvSpPr/>
              <p:nvPr/>
            </p:nvSpPr>
            <p:spPr>
              <a:xfrm>
                <a:off x="3679275" y="3232800"/>
                <a:ext cx="15225" cy="14675"/>
              </a:xfrm>
              <a:custGeom>
                <a:rect b="b" l="l" r="r" t="t"/>
                <a:pathLst>
                  <a:path extrusionOk="0" h="587"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4"/>
              <p:cNvSpPr/>
              <p:nvPr/>
            </p:nvSpPr>
            <p:spPr>
              <a:xfrm>
                <a:off x="3466550" y="3486475"/>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4"/>
              <p:cNvSpPr/>
              <p:nvPr/>
            </p:nvSpPr>
            <p:spPr>
              <a:xfrm>
                <a:off x="3626100" y="4018325"/>
                <a:ext cx="15200" cy="14700"/>
              </a:xfrm>
              <a:custGeom>
                <a:rect b="b" l="l" r="r" t="t"/>
                <a:pathLst>
                  <a:path extrusionOk="0" h="588" w="608">
                    <a:moveTo>
                      <a:pt x="304" y="1"/>
                    </a:moveTo>
                    <a:cubicBezTo>
                      <a:pt x="152" y="1"/>
                      <a:pt x="1" y="99"/>
                      <a:pt x="1" y="294"/>
                    </a:cubicBezTo>
                    <a:cubicBezTo>
                      <a:pt x="1"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4"/>
              <p:cNvSpPr/>
              <p:nvPr/>
            </p:nvSpPr>
            <p:spPr>
              <a:xfrm>
                <a:off x="3495225" y="3212350"/>
                <a:ext cx="15225" cy="14700"/>
              </a:xfrm>
              <a:custGeom>
                <a:rect b="b" l="l" r="r" t="t"/>
                <a:pathLst>
                  <a:path extrusionOk="0" h="588" w="609">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4"/>
              <p:cNvSpPr/>
              <p:nvPr/>
            </p:nvSpPr>
            <p:spPr>
              <a:xfrm>
                <a:off x="3593400" y="3396475"/>
                <a:ext cx="15200" cy="14700"/>
              </a:xfrm>
              <a:custGeom>
                <a:rect b="b" l="l" r="r" t="t"/>
                <a:pathLst>
                  <a:path extrusionOk="0" h="588" w="608">
                    <a:moveTo>
                      <a:pt x="303" y="0"/>
                    </a:moveTo>
                    <a:cubicBezTo>
                      <a:pt x="152" y="0"/>
                      <a:pt x="1" y="98"/>
                      <a:pt x="1" y="294"/>
                    </a:cubicBezTo>
                    <a:cubicBezTo>
                      <a:pt x="1" y="490"/>
                      <a:pt x="152" y="587"/>
                      <a:pt x="304" y="587"/>
                    </a:cubicBezTo>
                    <a:cubicBezTo>
                      <a:pt x="456" y="587"/>
                      <a:pt x="608" y="490"/>
                      <a:pt x="608"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4"/>
              <p:cNvSpPr/>
              <p:nvPr/>
            </p:nvSpPr>
            <p:spPr>
              <a:xfrm>
                <a:off x="3703875" y="3576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4"/>
              <p:cNvSpPr/>
              <p:nvPr/>
            </p:nvSpPr>
            <p:spPr>
              <a:xfrm>
                <a:off x="386342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4"/>
              <p:cNvSpPr/>
              <p:nvPr/>
            </p:nvSpPr>
            <p:spPr>
              <a:xfrm>
                <a:off x="3462500" y="38219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4"/>
              <p:cNvSpPr/>
              <p:nvPr/>
            </p:nvSpPr>
            <p:spPr>
              <a:xfrm>
                <a:off x="3687475" y="3347350"/>
                <a:ext cx="15200" cy="14725"/>
              </a:xfrm>
              <a:custGeom>
                <a:rect b="b" l="l" r="r" t="t"/>
                <a:pathLst>
                  <a:path extrusionOk="0" h="589" w="608">
                    <a:moveTo>
                      <a:pt x="304" y="1"/>
                    </a:moveTo>
                    <a:cubicBezTo>
                      <a:pt x="152" y="1"/>
                      <a:pt x="1" y="99"/>
                      <a:pt x="1" y="296"/>
                    </a:cubicBezTo>
                    <a:cubicBezTo>
                      <a:pt x="1" y="491"/>
                      <a:pt x="152"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4"/>
              <p:cNvSpPr/>
              <p:nvPr/>
            </p:nvSpPr>
            <p:spPr>
              <a:xfrm>
                <a:off x="3945200" y="3723750"/>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4"/>
              <p:cNvSpPr/>
              <p:nvPr/>
            </p:nvSpPr>
            <p:spPr>
              <a:xfrm>
                <a:off x="3540175" y="3887375"/>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4"/>
              <p:cNvSpPr/>
              <p:nvPr/>
            </p:nvSpPr>
            <p:spPr>
              <a:xfrm>
                <a:off x="3759800" y="4053775"/>
                <a:ext cx="15175" cy="14650"/>
              </a:xfrm>
              <a:custGeom>
                <a:rect b="b" l="l" r="r" t="t"/>
                <a:pathLst>
                  <a:path extrusionOk="0" h="586" w="607">
                    <a:moveTo>
                      <a:pt x="302" y="0"/>
                    </a:moveTo>
                    <a:cubicBezTo>
                      <a:pt x="151" y="0"/>
                      <a:pt x="0" y="97"/>
                      <a:pt x="0" y="292"/>
                    </a:cubicBezTo>
                    <a:cubicBezTo>
                      <a:pt x="0" y="488"/>
                      <a:pt x="152" y="585"/>
                      <a:pt x="303" y="585"/>
                    </a:cubicBezTo>
                    <a:cubicBezTo>
                      <a:pt x="455" y="585"/>
                      <a:pt x="606" y="488"/>
                      <a:pt x="606" y="292"/>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4"/>
              <p:cNvSpPr/>
              <p:nvPr/>
            </p:nvSpPr>
            <p:spPr>
              <a:xfrm>
                <a:off x="4057100" y="3309175"/>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4"/>
              <p:cNvSpPr/>
              <p:nvPr/>
            </p:nvSpPr>
            <p:spPr>
              <a:xfrm>
                <a:off x="3377575" y="365830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4"/>
              <p:cNvSpPr/>
              <p:nvPr/>
            </p:nvSpPr>
            <p:spPr>
              <a:xfrm>
                <a:off x="3099350" y="34414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8" y="489"/>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4"/>
              <p:cNvSpPr/>
              <p:nvPr/>
            </p:nvSpPr>
            <p:spPr>
              <a:xfrm>
                <a:off x="3275325" y="3952850"/>
                <a:ext cx="15175" cy="14650"/>
              </a:xfrm>
              <a:custGeom>
                <a:rect b="b" l="l" r="r" t="t"/>
                <a:pathLst>
                  <a:path extrusionOk="0" h="586" w="607">
                    <a:moveTo>
                      <a:pt x="302" y="1"/>
                    </a:moveTo>
                    <a:cubicBezTo>
                      <a:pt x="151" y="1"/>
                      <a:pt x="0" y="98"/>
                      <a:pt x="0" y="293"/>
                    </a:cubicBezTo>
                    <a:cubicBezTo>
                      <a:pt x="0" y="488"/>
                      <a:pt x="152" y="586"/>
                      <a:pt x="303" y="586"/>
                    </a:cubicBezTo>
                    <a:cubicBezTo>
                      <a:pt x="455" y="586"/>
                      <a:pt x="606" y="488"/>
                      <a:pt x="606" y="293"/>
                    </a:cubicBezTo>
                    <a:cubicBezTo>
                      <a:pt x="605" y="98"/>
                      <a:pt x="453"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4"/>
              <p:cNvSpPr/>
              <p:nvPr/>
            </p:nvSpPr>
            <p:spPr>
              <a:xfrm>
                <a:off x="332027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4"/>
              <p:cNvSpPr/>
              <p:nvPr/>
            </p:nvSpPr>
            <p:spPr>
              <a:xfrm>
                <a:off x="315662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4"/>
              <p:cNvSpPr/>
              <p:nvPr/>
            </p:nvSpPr>
            <p:spPr>
              <a:xfrm>
                <a:off x="3095275" y="3989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4"/>
              <p:cNvSpPr/>
              <p:nvPr/>
            </p:nvSpPr>
            <p:spPr>
              <a:xfrm>
                <a:off x="3238475" y="372375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4"/>
              <p:cNvSpPr/>
              <p:nvPr/>
            </p:nvSpPr>
            <p:spPr>
              <a:xfrm>
                <a:off x="3350300" y="3309175"/>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4"/>
              <p:cNvSpPr/>
              <p:nvPr/>
            </p:nvSpPr>
            <p:spPr>
              <a:xfrm>
                <a:off x="5503975" y="4399225"/>
                <a:ext cx="15200" cy="14675"/>
              </a:xfrm>
              <a:custGeom>
                <a:rect b="b" l="l" r="r" t="t"/>
                <a:pathLst>
                  <a:path extrusionOk="0" h="587" w="608">
                    <a:moveTo>
                      <a:pt x="304" y="0"/>
                    </a:moveTo>
                    <a:cubicBezTo>
                      <a:pt x="153" y="0"/>
                      <a:pt x="1" y="98"/>
                      <a:pt x="1" y="294"/>
                    </a:cubicBezTo>
                    <a:cubicBezTo>
                      <a:pt x="1" y="489"/>
                      <a:pt x="152" y="587"/>
                      <a:pt x="304" y="587"/>
                    </a:cubicBezTo>
                    <a:cubicBezTo>
                      <a:pt x="455"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4"/>
              <p:cNvSpPr/>
              <p:nvPr/>
            </p:nvSpPr>
            <p:spPr>
              <a:xfrm>
                <a:off x="5065425" y="4669200"/>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4"/>
              <p:cNvSpPr/>
              <p:nvPr/>
            </p:nvSpPr>
            <p:spPr>
              <a:xfrm>
                <a:off x="5754725" y="4350100"/>
                <a:ext cx="15200" cy="14675"/>
              </a:xfrm>
              <a:custGeom>
                <a:rect b="b" l="l" r="r" t="t"/>
                <a:pathLst>
                  <a:path extrusionOk="0" h="587" w="608">
                    <a:moveTo>
                      <a:pt x="303" y="0"/>
                    </a:moveTo>
                    <a:cubicBezTo>
                      <a:pt x="152" y="0"/>
                      <a:pt x="0" y="98"/>
                      <a:pt x="0" y="294"/>
                    </a:cubicBezTo>
                    <a:cubicBezTo>
                      <a:pt x="0" y="489"/>
                      <a:pt x="152" y="587"/>
                      <a:pt x="304" y="587"/>
                    </a:cubicBezTo>
                    <a:cubicBezTo>
                      <a:pt x="456" y="587"/>
                      <a:pt x="607" y="489"/>
                      <a:pt x="607"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4"/>
              <p:cNvSpPr/>
              <p:nvPr/>
            </p:nvSpPr>
            <p:spPr>
              <a:xfrm>
                <a:off x="5086450" y="419055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4"/>
              <p:cNvSpPr/>
              <p:nvPr/>
            </p:nvSpPr>
            <p:spPr>
              <a:xfrm>
                <a:off x="4963175" y="4444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4"/>
              <p:cNvSpPr/>
              <p:nvPr/>
            </p:nvSpPr>
            <p:spPr>
              <a:xfrm>
                <a:off x="4991775"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4"/>
              <p:cNvSpPr/>
              <p:nvPr/>
            </p:nvSpPr>
            <p:spPr>
              <a:xfrm>
                <a:off x="5089975" y="43542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4"/>
              <p:cNvSpPr/>
              <p:nvPr/>
            </p:nvSpPr>
            <p:spPr>
              <a:xfrm>
                <a:off x="566880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4"/>
              <p:cNvSpPr/>
              <p:nvPr/>
            </p:nvSpPr>
            <p:spPr>
              <a:xfrm>
                <a:off x="5304775" y="4534200"/>
                <a:ext cx="15200" cy="14675"/>
              </a:xfrm>
              <a:custGeom>
                <a:rect b="b" l="l" r="r" t="t"/>
                <a:pathLst>
                  <a:path extrusionOk="0" h="587" w="608">
                    <a:moveTo>
                      <a:pt x="304" y="1"/>
                    </a:moveTo>
                    <a:cubicBezTo>
                      <a:pt x="152" y="1"/>
                      <a:pt x="1" y="98"/>
                      <a:pt x="1" y="293"/>
                    </a:cubicBezTo>
                    <a:cubicBezTo>
                      <a:pt x="1" y="489"/>
                      <a:pt x="152" y="587"/>
                      <a:pt x="304" y="587"/>
                    </a:cubicBezTo>
                    <a:cubicBezTo>
                      <a:pt x="455" y="587"/>
                      <a:pt x="607" y="489"/>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4"/>
              <p:cNvSpPr/>
              <p:nvPr/>
            </p:nvSpPr>
            <p:spPr>
              <a:xfrm>
                <a:off x="5561250" y="4170100"/>
                <a:ext cx="15175" cy="14650"/>
              </a:xfrm>
              <a:custGeom>
                <a:rect b="b" l="l" r="r" t="t"/>
                <a:pathLst>
                  <a:path extrusionOk="0" h="586" w="607">
                    <a:moveTo>
                      <a:pt x="303" y="0"/>
                    </a:moveTo>
                    <a:cubicBezTo>
                      <a:pt x="152" y="0"/>
                      <a:pt x="1" y="97"/>
                      <a:pt x="1" y="292"/>
                    </a:cubicBezTo>
                    <a:cubicBezTo>
                      <a:pt x="1" y="488"/>
                      <a:pt x="152" y="585"/>
                      <a:pt x="304" y="585"/>
                    </a:cubicBezTo>
                    <a:cubicBezTo>
                      <a:pt x="455"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4"/>
              <p:cNvSpPr/>
              <p:nvPr/>
            </p:nvSpPr>
            <p:spPr>
              <a:xfrm>
                <a:off x="5288425" y="430510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4"/>
              <p:cNvSpPr/>
              <p:nvPr/>
            </p:nvSpPr>
            <p:spPr>
              <a:xfrm>
                <a:off x="5672900" y="4681500"/>
                <a:ext cx="15150" cy="14675"/>
              </a:xfrm>
              <a:custGeom>
                <a:rect b="b" l="l" r="r" t="t"/>
                <a:pathLst>
                  <a:path extrusionOk="0" h="587" w="606">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4"/>
              <p:cNvSpPr/>
              <p:nvPr/>
            </p:nvSpPr>
            <p:spPr>
              <a:xfrm>
                <a:off x="5784700" y="4266925"/>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4"/>
              <p:cNvSpPr/>
              <p:nvPr/>
            </p:nvSpPr>
            <p:spPr>
              <a:xfrm>
                <a:off x="4841925" y="4616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4"/>
              <p:cNvSpPr/>
              <p:nvPr/>
            </p:nvSpPr>
            <p:spPr>
              <a:xfrm>
                <a:off x="447430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4"/>
              <p:cNvSpPr/>
              <p:nvPr/>
            </p:nvSpPr>
            <p:spPr>
              <a:xfrm>
                <a:off x="4441300" y="4688825"/>
                <a:ext cx="15200" cy="14675"/>
              </a:xfrm>
              <a:custGeom>
                <a:rect b="b" l="l" r="r" t="t"/>
                <a:pathLst>
                  <a:path extrusionOk="0" h="587" w="608">
                    <a:moveTo>
                      <a:pt x="303" y="1"/>
                    </a:moveTo>
                    <a:cubicBezTo>
                      <a:pt x="152" y="1"/>
                      <a:pt x="0" y="98"/>
                      <a:pt x="0" y="293"/>
                    </a:cubicBezTo>
                    <a:cubicBezTo>
                      <a:pt x="0" y="489"/>
                      <a:pt x="152" y="587"/>
                      <a:pt x="304" y="587"/>
                    </a:cubicBezTo>
                    <a:cubicBezTo>
                      <a:pt x="456" y="587"/>
                      <a:pt x="608" y="489"/>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4"/>
              <p:cNvSpPr/>
              <p:nvPr/>
            </p:nvSpPr>
            <p:spPr>
              <a:xfrm>
                <a:off x="4237025" y="4669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4"/>
              <p:cNvSpPr/>
              <p:nvPr/>
            </p:nvSpPr>
            <p:spPr>
              <a:xfrm>
                <a:off x="469522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4"/>
              <p:cNvSpPr/>
              <p:nvPr/>
            </p:nvSpPr>
            <p:spPr>
              <a:xfrm>
                <a:off x="4347475" y="419055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4"/>
              <p:cNvSpPr/>
              <p:nvPr/>
            </p:nvSpPr>
            <p:spPr>
              <a:xfrm>
                <a:off x="4134750" y="4444225"/>
                <a:ext cx="15175" cy="14675"/>
              </a:xfrm>
              <a:custGeom>
                <a:rect b="b" l="l" r="r" t="t"/>
                <a:pathLst>
                  <a:path extrusionOk="0" h="587" w="607">
                    <a:moveTo>
                      <a:pt x="304" y="0"/>
                    </a:moveTo>
                    <a:cubicBezTo>
                      <a:pt x="152" y="0"/>
                      <a:pt x="0" y="98"/>
                      <a:pt x="0" y="293"/>
                    </a:cubicBezTo>
                    <a:cubicBezTo>
                      <a:pt x="0"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4"/>
              <p:cNvSpPr/>
              <p:nvPr/>
            </p:nvSpPr>
            <p:spPr>
              <a:xfrm>
                <a:off x="4163350" y="4170100"/>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4"/>
              <p:cNvSpPr/>
              <p:nvPr/>
            </p:nvSpPr>
            <p:spPr>
              <a:xfrm>
                <a:off x="426152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4"/>
              <p:cNvSpPr/>
              <p:nvPr/>
            </p:nvSpPr>
            <p:spPr>
              <a:xfrm>
                <a:off x="460930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4"/>
              <p:cNvSpPr/>
              <p:nvPr/>
            </p:nvSpPr>
            <p:spPr>
              <a:xfrm>
                <a:off x="4371975" y="4534200"/>
                <a:ext cx="15225" cy="14675"/>
              </a:xfrm>
              <a:custGeom>
                <a:rect b="b" l="l" r="r" t="t"/>
                <a:pathLst>
                  <a:path extrusionOk="0" h="587" w="609">
                    <a:moveTo>
                      <a:pt x="304" y="1"/>
                    </a:moveTo>
                    <a:cubicBezTo>
                      <a:pt x="152" y="1"/>
                      <a:pt x="1" y="98"/>
                      <a:pt x="1" y="293"/>
                    </a:cubicBezTo>
                    <a:cubicBezTo>
                      <a:pt x="1" y="489"/>
                      <a:pt x="153" y="587"/>
                      <a:pt x="305"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4"/>
              <p:cNvSpPr/>
              <p:nvPr/>
            </p:nvSpPr>
            <p:spPr>
              <a:xfrm>
                <a:off x="453152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
              <p:cNvSpPr/>
              <p:nvPr/>
            </p:nvSpPr>
            <p:spPr>
              <a:xfrm>
                <a:off x="4355625" y="430510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
              <p:cNvSpPr/>
              <p:nvPr/>
            </p:nvSpPr>
            <p:spPr>
              <a:xfrm>
                <a:off x="4613400" y="468150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
              <p:cNvSpPr/>
              <p:nvPr/>
            </p:nvSpPr>
            <p:spPr>
              <a:xfrm>
                <a:off x="481467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4"/>
              <p:cNvSpPr/>
              <p:nvPr/>
            </p:nvSpPr>
            <p:spPr>
              <a:xfrm>
                <a:off x="4084350" y="461602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4"/>
              <p:cNvSpPr/>
              <p:nvPr/>
            </p:nvSpPr>
            <p:spPr>
              <a:xfrm>
                <a:off x="3806125" y="43992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4"/>
              <p:cNvSpPr/>
              <p:nvPr/>
            </p:nvSpPr>
            <p:spPr>
              <a:xfrm>
                <a:off x="3568850" y="46692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
              <p:cNvSpPr/>
              <p:nvPr/>
            </p:nvSpPr>
            <p:spPr>
              <a:xfrm>
                <a:off x="4027050" y="4350100"/>
                <a:ext cx="15225" cy="14675"/>
              </a:xfrm>
              <a:custGeom>
                <a:rect b="b" l="l" r="r" t="t"/>
                <a:pathLst>
                  <a:path extrusionOk="0" h="587" w="609">
                    <a:moveTo>
                      <a:pt x="305" y="0"/>
                    </a:moveTo>
                    <a:cubicBezTo>
                      <a:pt x="153" y="0"/>
                      <a:pt x="1" y="98"/>
                      <a:pt x="1" y="294"/>
                    </a:cubicBezTo>
                    <a:cubicBezTo>
                      <a:pt x="1" y="489"/>
                      <a:pt x="153" y="587"/>
                      <a:pt x="305" y="587"/>
                    </a:cubicBezTo>
                    <a:cubicBezTo>
                      <a:pt x="457" y="587"/>
                      <a:pt x="608" y="489"/>
                      <a:pt x="608" y="294"/>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
              <p:cNvSpPr/>
              <p:nvPr/>
            </p:nvSpPr>
            <p:spPr>
              <a:xfrm>
                <a:off x="3679275" y="4190550"/>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4"/>
              <p:cNvSpPr/>
              <p:nvPr/>
            </p:nvSpPr>
            <p:spPr>
              <a:xfrm>
                <a:off x="3466550" y="44442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4"/>
              <p:cNvSpPr/>
              <p:nvPr/>
            </p:nvSpPr>
            <p:spPr>
              <a:xfrm>
                <a:off x="3495225" y="4170100"/>
                <a:ext cx="15225" cy="14650"/>
              </a:xfrm>
              <a:custGeom>
                <a:rect b="b" l="l" r="r" t="t"/>
                <a:pathLst>
                  <a:path extrusionOk="0" h="586" w="609">
                    <a:moveTo>
                      <a:pt x="303" y="0"/>
                    </a:moveTo>
                    <a:cubicBezTo>
                      <a:pt x="152" y="0"/>
                      <a:pt x="1" y="97"/>
                      <a:pt x="1" y="292"/>
                    </a:cubicBezTo>
                    <a:cubicBezTo>
                      <a:pt x="1" y="488"/>
                      <a:pt x="152" y="585"/>
                      <a:pt x="304" y="585"/>
                    </a:cubicBezTo>
                    <a:cubicBezTo>
                      <a:pt x="456" y="585"/>
                      <a:pt x="608" y="488"/>
                      <a:pt x="608" y="292"/>
                    </a:cubicBezTo>
                    <a:cubicBezTo>
                      <a:pt x="608" y="98"/>
                      <a:pt x="456"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4"/>
              <p:cNvSpPr/>
              <p:nvPr/>
            </p:nvSpPr>
            <p:spPr>
              <a:xfrm>
                <a:off x="3593400" y="43542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4"/>
              <p:cNvSpPr/>
              <p:nvPr/>
            </p:nvSpPr>
            <p:spPr>
              <a:xfrm>
                <a:off x="3941150" y="4579200"/>
                <a:ext cx="15175" cy="14675"/>
              </a:xfrm>
              <a:custGeom>
                <a:rect b="b" l="l" r="r" t="t"/>
                <a:pathLst>
                  <a:path extrusionOk="0" h="587" w="607">
                    <a:moveTo>
                      <a:pt x="302" y="1"/>
                    </a:moveTo>
                    <a:cubicBezTo>
                      <a:pt x="151" y="1"/>
                      <a:pt x="0" y="98"/>
                      <a:pt x="0" y="293"/>
                    </a:cubicBezTo>
                    <a:cubicBezTo>
                      <a:pt x="0" y="488"/>
                      <a:pt x="152" y="586"/>
                      <a:pt x="303" y="586"/>
                    </a:cubicBezTo>
                    <a:cubicBezTo>
                      <a:pt x="455" y="586"/>
                      <a:pt x="606" y="488"/>
                      <a:pt x="606" y="293"/>
                    </a:cubicBezTo>
                    <a:cubicBezTo>
                      <a:pt x="606"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4"/>
              <p:cNvSpPr/>
              <p:nvPr/>
            </p:nvSpPr>
            <p:spPr>
              <a:xfrm>
                <a:off x="3703875" y="4534200"/>
                <a:ext cx="15200" cy="14675"/>
              </a:xfrm>
              <a:custGeom>
                <a:rect b="b" l="l" r="r" t="t"/>
                <a:pathLst>
                  <a:path extrusionOk="0" h="587" w="608">
                    <a:moveTo>
                      <a:pt x="303" y="1"/>
                    </a:moveTo>
                    <a:cubicBezTo>
                      <a:pt x="152" y="1"/>
                      <a:pt x="0" y="98"/>
                      <a:pt x="0" y="293"/>
                    </a:cubicBezTo>
                    <a:cubicBezTo>
                      <a:pt x="0" y="489"/>
                      <a:pt x="152" y="587"/>
                      <a:pt x="304" y="587"/>
                    </a:cubicBezTo>
                    <a:cubicBezTo>
                      <a:pt x="456" y="587"/>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4"/>
              <p:cNvSpPr/>
              <p:nvPr/>
            </p:nvSpPr>
            <p:spPr>
              <a:xfrm>
                <a:off x="3863425"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4"/>
              <p:cNvSpPr/>
              <p:nvPr/>
            </p:nvSpPr>
            <p:spPr>
              <a:xfrm>
                <a:off x="3687475" y="4305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4"/>
              <p:cNvSpPr/>
              <p:nvPr/>
            </p:nvSpPr>
            <p:spPr>
              <a:xfrm>
                <a:off x="3945200" y="468150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4"/>
              <p:cNvSpPr/>
              <p:nvPr/>
            </p:nvSpPr>
            <p:spPr>
              <a:xfrm>
                <a:off x="4057100" y="42669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4"/>
              <p:cNvSpPr/>
              <p:nvPr/>
            </p:nvSpPr>
            <p:spPr>
              <a:xfrm>
                <a:off x="3377575" y="46160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4"/>
              <p:cNvSpPr/>
              <p:nvPr/>
            </p:nvSpPr>
            <p:spPr>
              <a:xfrm>
                <a:off x="3099350" y="43992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4"/>
              <p:cNvSpPr/>
              <p:nvPr/>
            </p:nvSpPr>
            <p:spPr>
              <a:xfrm>
                <a:off x="33202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4"/>
              <p:cNvSpPr/>
              <p:nvPr/>
            </p:nvSpPr>
            <p:spPr>
              <a:xfrm>
                <a:off x="3234375" y="4579200"/>
                <a:ext cx="15225" cy="14675"/>
              </a:xfrm>
              <a:custGeom>
                <a:rect b="b" l="l" r="r" t="t"/>
                <a:pathLst>
                  <a:path extrusionOk="0" h="587" w="609">
                    <a:moveTo>
                      <a:pt x="304" y="1"/>
                    </a:moveTo>
                    <a:cubicBezTo>
                      <a:pt x="152" y="1"/>
                      <a:pt x="1" y="98"/>
                      <a:pt x="1" y="293"/>
                    </a:cubicBezTo>
                    <a:cubicBezTo>
                      <a:pt x="1" y="488"/>
                      <a:pt x="153" y="586"/>
                      <a:pt x="305" y="586"/>
                    </a:cubicBezTo>
                    <a:cubicBezTo>
                      <a:pt x="456" y="586"/>
                      <a:pt x="608" y="488"/>
                      <a:pt x="608" y="293"/>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4"/>
              <p:cNvSpPr/>
              <p:nvPr/>
            </p:nvSpPr>
            <p:spPr>
              <a:xfrm>
                <a:off x="3156625" y="4170100"/>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4"/>
              <p:cNvSpPr/>
              <p:nvPr/>
            </p:nvSpPr>
            <p:spPr>
              <a:xfrm>
                <a:off x="3238475" y="4681500"/>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4"/>
              <p:cNvSpPr/>
              <p:nvPr/>
            </p:nvSpPr>
            <p:spPr>
              <a:xfrm>
                <a:off x="3350300" y="42669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1">
    <p:spTree>
      <p:nvGrpSpPr>
        <p:cNvPr id="874" name="Shape 874"/>
        <p:cNvGrpSpPr/>
        <p:nvPr/>
      </p:nvGrpSpPr>
      <p:grpSpPr>
        <a:xfrm>
          <a:off x="0" y="0"/>
          <a:ext cx="0" cy="0"/>
          <a:chOff x="0" y="0"/>
          <a:chExt cx="0" cy="0"/>
        </a:xfrm>
      </p:grpSpPr>
      <p:grpSp>
        <p:nvGrpSpPr>
          <p:cNvPr id="875" name="Google Shape;875;p15"/>
          <p:cNvGrpSpPr/>
          <p:nvPr/>
        </p:nvGrpSpPr>
        <p:grpSpPr>
          <a:xfrm>
            <a:off x="-111250" y="-14925"/>
            <a:ext cx="9340336" cy="5164898"/>
            <a:chOff x="-111250" y="-14925"/>
            <a:chExt cx="9340336" cy="5164898"/>
          </a:xfrm>
        </p:grpSpPr>
        <p:sp>
          <p:nvSpPr>
            <p:cNvPr id="876" name="Google Shape;876;p15"/>
            <p:cNvSpPr/>
            <p:nvPr/>
          </p:nvSpPr>
          <p:spPr>
            <a:xfrm>
              <a:off x="-111250" y="-14925"/>
              <a:ext cx="2212953" cy="2135956"/>
            </a:xfrm>
            <a:custGeom>
              <a:rect b="b" l="l" r="r" t="t"/>
              <a:pathLst>
                <a:path extrusionOk="0" h="74178" w="76852">
                  <a:moveTo>
                    <a:pt x="39" y="1"/>
                  </a:moveTo>
                  <a:lnTo>
                    <a:pt x="0" y="70926"/>
                  </a:lnTo>
                  <a:cubicBezTo>
                    <a:pt x="1257" y="73232"/>
                    <a:pt x="5071" y="74177"/>
                    <a:pt x="9352" y="74177"/>
                  </a:cubicBezTo>
                  <a:cubicBezTo>
                    <a:pt x="14393" y="74177"/>
                    <a:pt x="20082" y="72867"/>
                    <a:pt x="23007" y="70926"/>
                  </a:cubicBezTo>
                  <a:cubicBezTo>
                    <a:pt x="31932" y="65003"/>
                    <a:pt x="36416" y="55216"/>
                    <a:pt x="32554" y="44399"/>
                  </a:cubicBezTo>
                  <a:cubicBezTo>
                    <a:pt x="30623" y="38990"/>
                    <a:pt x="25214" y="35513"/>
                    <a:pt x="22509" y="30491"/>
                  </a:cubicBezTo>
                  <a:cubicBezTo>
                    <a:pt x="20239" y="26329"/>
                    <a:pt x="21303" y="17344"/>
                    <a:pt x="28251" y="17344"/>
                  </a:cubicBezTo>
                  <a:cubicBezTo>
                    <a:pt x="28395" y="17344"/>
                    <a:pt x="28542" y="17348"/>
                    <a:pt x="28692" y="17356"/>
                  </a:cubicBezTo>
                  <a:cubicBezTo>
                    <a:pt x="33382" y="17691"/>
                    <a:pt x="35045" y="24861"/>
                    <a:pt x="39795" y="24861"/>
                  </a:cubicBezTo>
                  <a:cubicBezTo>
                    <a:pt x="40522" y="24861"/>
                    <a:pt x="41320" y="24693"/>
                    <a:pt x="42212" y="24308"/>
                  </a:cubicBezTo>
                  <a:cubicBezTo>
                    <a:pt x="48778" y="21476"/>
                    <a:pt x="46076" y="14521"/>
                    <a:pt x="48007" y="13491"/>
                  </a:cubicBezTo>
                  <a:cubicBezTo>
                    <a:pt x="48250" y="13196"/>
                    <a:pt x="48592" y="13071"/>
                    <a:pt x="49023" y="13071"/>
                  </a:cubicBezTo>
                  <a:cubicBezTo>
                    <a:pt x="51489" y="13071"/>
                    <a:pt x="56875" y="17173"/>
                    <a:pt x="63330" y="17173"/>
                  </a:cubicBezTo>
                  <a:cubicBezTo>
                    <a:pt x="64131" y="17173"/>
                    <a:pt x="64948" y="17110"/>
                    <a:pt x="65778" y="16968"/>
                  </a:cubicBezTo>
                  <a:cubicBezTo>
                    <a:pt x="75566" y="15294"/>
                    <a:pt x="76851" y="4608"/>
                    <a:pt x="74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4079900" y="1682555"/>
              <a:ext cx="5149185" cy="3467418"/>
            </a:xfrm>
            <a:custGeom>
              <a:rect b="b" l="l" r="r" t="t"/>
              <a:pathLst>
                <a:path extrusionOk="0" h="84079" w="124859">
                  <a:moveTo>
                    <a:pt x="117286" y="1"/>
                  </a:moveTo>
                  <a:cubicBezTo>
                    <a:pt x="112155" y="1"/>
                    <a:pt x="105917" y="2432"/>
                    <a:pt x="103243" y="4388"/>
                  </a:cubicBezTo>
                  <a:cubicBezTo>
                    <a:pt x="92708" y="12064"/>
                    <a:pt x="97974" y="20407"/>
                    <a:pt x="102539" y="29751"/>
                  </a:cubicBezTo>
                  <a:cubicBezTo>
                    <a:pt x="106815" y="38746"/>
                    <a:pt x="104718" y="47742"/>
                    <a:pt x="95556" y="47742"/>
                  </a:cubicBezTo>
                  <a:cubicBezTo>
                    <a:pt x="94181" y="47742"/>
                    <a:pt x="92647" y="47540"/>
                    <a:pt x="90951" y="47104"/>
                  </a:cubicBezTo>
                  <a:cubicBezTo>
                    <a:pt x="89144" y="46674"/>
                    <a:pt x="87191" y="46348"/>
                    <a:pt x="85338" y="46348"/>
                  </a:cubicBezTo>
                  <a:cubicBezTo>
                    <a:pt x="81432" y="46348"/>
                    <a:pt x="77971" y="47797"/>
                    <a:pt x="77257" y="52776"/>
                  </a:cubicBezTo>
                  <a:cubicBezTo>
                    <a:pt x="76203" y="58782"/>
                    <a:pt x="84280" y="63123"/>
                    <a:pt x="75150" y="67128"/>
                  </a:cubicBezTo>
                  <a:cubicBezTo>
                    <a:pt x="73315" y="67903"/>
                    <a:pt x="71400" y="68209"/>
                    <a:pt x="69448" y="68209"/>
                  </a:cubicBezTo>
                  <a:cubicBezTo>
                    <a:pt x="64673" y="68209"/>
                    <a:pt x="59682" y="66381"/>
                    <a:pt x="55134" y="65125"/>
                  </a:cubicBezTo>
                  <a:cubicBezTo>
                    <a:pt x="52165" y="64306"/>
                    <a:pt x="49434" y="63933"/>
                    <a:pt x="46974" y="63933"/>
                  </a:cubicBezTo>
                  <a:cubicBezTo>
                    <a:pt x="40414" y="63933"/>
                    <a:pt x="35782" y="66581"/>
                    <a:pt x="33713" y="70464"/>
                  </a:cubicBezTo>
                  <a:cubicBezTo>
                    <a:pt x="31644" y="74347"/>
                    <a:pt x="31957" y="74803"/>
                    <a:pt x="28796" y="77138"/>
                  </a:cubicBezTo>
                  <a:cubicBezTo>
                    <a:pt x="27793" y="77901"/>
                    <a:pt x="26531" y="78174"/>
                    <a:pt x="25149" y="78174"/>
                  </a:cubicBezTo>
                  <a:cubicBezTo>
                    <a:pt x="21694" y="78174"/>
                    <a:pt x="17492" y="76470"/>
                    <a:pt x="14732" y="76470"/>
                  </a:cubicBezTo>
                  <a:cubicBezTo>
                    <a:pt x="10517" y="76470"/>
                    <a:pt x="1756" y="77402"/>
                    <a:pt x="0" y="82075"/>
                  </a:cubicBezTo>
                  <a:lnTo>
                    <a:pt x="0" y="84078"/>
                  </a:lnTo>
                  <a:lnTo>
                    <a:pt x="124859" y="84078"/>
                  </a:lnTo>
                  <a:lnTo>
                    <a:pt x="124857" y="4670"/>
                  </a:lnTo>
                  <a:cubicBezTo>
                    <a:pt x="123985" y="1215"/>
                    <a:pt x="120912" y="1"/>
                    <a:pt x="117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 name="Google Shape;878;p15"/>
            <p:cNvGrpSpPr/>
            <p:nvPr/>
          </p:nvGrpSpPr>
          <p:grpSpPr>
            <a:xfrm>
              <a:off x="589186" y="491206"/>
              <a:ext cx="7523486" cy="3958191"/>
              <a:chOff x="363031" y="1505675"/>
              <a:chExt cx="5193626" cy="2732425"/>
            </a:xfrm>
          </p:grpSpPr>
          <p:sp>
            <p:nvSpPr>
              <p:cNvPr id="879" name="Google Shape;879;p15"/>
              <p:cNvSpPr/>
              <p:nvPr/>
            </p:nvSpPr>
            <p:spPr>
              <a:xfrm>
                <a:off x="630225" y="4123900"/>
                <a:ext cx="121225" cy="114200"/>
              </a:xfrm>
              <a:custGeom>
                <a:rect b="b" l="l" r="r" t="t"/>
                <a:pathLst>
                  <a:path extrusionOk="0" h="4568" w="4849">
                    <a:moveTo>
                      <a:pt x="2280" y="0"/>
                    </a:moveTo>
                    <a:cubicBezTo>
                      <a:pt x="2177" y="0"/>
                      <a:pt x="2081" y="83"/>
                      <a:pt x="2019" y="245"/>
                    </a:cubicBezTo>
                    <a:lnTo>
                      <a:pt x="1789" y="839"/>
                    </a:lnTo>
                    <a:cubicBezTo>
                      <a:pt x="1672" y="1147"/>
                      <a:pt x="1313" y="1463"/>
                      <a:pt x="993" y="1539"/>
                    </a:cubicBezTo>
                    <a:lnTo>
                      <a:pt x="374" y="1689"/>
                    </a:lnTo>
                    <a:cubicBezTo>
                      <a:pt x="53" y="1766"/>
                      <a:pt x="0" y="1998"/>
                      <a:pt x="257" y="2205"/>
                    </a:cubicBezTo>
                    <a:lnTo>
                      <a:pt x="751" y="2605"/>
                    </a:lnTo>
                    <a:cubicBezTo>
                      <a:pt x="1008" y="2813"/>
                      <a:pt x="1196" y="3252"/>
                      <a:pt x="1169" y="3579"/>
                    </a:cubicBezTo>
                    <a:lnTo>
                      <a:pt x="1121" y="4213"/>
                    </a:lnTo>
                    <a:cubicBezTo>
                      <a:pt x="1103" y="4439"/>
                      <a:pt x="1194" y="4567"/>
                      <a:pt x="1343" y="4567"/>
                    </a:cubicBezTo>
                    <a:cubicBezTo>
                      <a:pt x="1410" y="4567"/>
                      <a:pt x="1490" y="4541"/>
                      <a:pt x="1577" y="4484"/>
                    </a:cubicBezTo>
                    <a:lnTo>
                      <a:pt x="2111" y="4140"/>
                    </a:lnTo>
                    <a:cubicBezTo>
                      <a:pt x="2281" y="4030"/>
                      <a:pt x="2525" y="3971"/>
                      <a:pt x="2759" y="3971"/>
                    </a:cubicBezTo>
                    <a:cubicBezTo>
                      <a:pt x="2906" y="3971"/>
                      <a:pt x="3049" y="3995"/>
                      <a:pt x="3167" y="4044"/>
                    </a:cubicBezTo>
                    <a:lnTo>
                      <a:pt x="3754" y="4287"/>
                    </a:lnTo>
                    <a:cubicBezTo>
                      <a:pt x="3825" y="4316"/>
                      <a:pt x="3890" y="4330"/>
                      <a:pt x="3946" y="4330"/>
                    </a:cubicBezTo>
                    <a:cubicBezTo>
                      <a:pt x="4128" y="4330"/>
                      <a:pt x="4218" y="4181"/>
                      <a:pt x="4153" y="3938"/>
                    </a:cubicBezTo>
                    <a:lnTo>
                      <a:pt x="3989" y="3323"/>
                    </a:lnTo>
                    <a:cubicBezTo>
                      <a:pt x="3904" y="3004"/>
                      <a:pt x="4010" y="2538"/>
                      <a:pt x="4223" y="2288"/>
                    </a:cubicBezTo>
                    <a:lnTo>
                      <a:pt x="4636" y="1805"/>
                    </a:lnTo>
                    <a:cubicBezTo>
                      <a:pt x="4849" y="1556"/>
                      <a:pt x="4755" y="1336"/>
                      <a:pt x="4426" y="1319"/>
                    </a:cubicBezTo>
                    <a:lnTo>
                      <a:pt x="3788" y="1281"/>
                    </a:lnTo>
                    <a:cubicBezTo>
                      <a:pt x="3461" y="1262"/>
                      <a:pt x="3049" y="1019"/>
                      <a:pt x="2879" y="738"/>
                    </a:cubicBezTo>
                    <a:lnTo>
                      <a:pt x="2547" y="197"/>
                    </a:lnTo>
                    <a:cubicBezTo>
                      <a:pt x="2466" y="65"/>
                      <a:pt x="2370" y="0"/>
                      <a:pt x="22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363031" y="3186798"/>
                <a:ext cx="90300" cy="88025"/>
              </a:xfrm>
              <a:custGeom>
                <a:rect b="b" l="l" r="r" t="t"/>
                <a:pathLst>
                  <a:path extrusionOk="0" h="3521" w="3612">
                    <a:moveTo>
                      <a:pt x="2039" y="0"/>
                    </a:moveTo>
                    <a:cubicBezTo>
                      <a:pt x="1975" y="0"/>
                      <a:pt x="1904" y="42"/>
                      <a:pt x="1837" y="128"/>
                    </a:cubicBezTo>
                    <a:lnTo>
                      <a:pt x="1543" y="511"/>
                    </a:lnTo>
                    <a:cubicBezTo>
                      <a:pt x="1397" y="699"/>
                      <a:pt x="1089" y="847"/>
                      <a:pt x="844" y="847"/>
                    </a:cubicBezTo>
                    <a:cubicBezTo>
                      <a:pt x="834" y="847"/>
                      <a:pt x="823" y="847"/>
                      <a:pt x="813" y="846"/>
                    </a:cubicBezTo>
                    <a:lnTo>
                      <a:pt x="332" y="822"/>
                    </a:lnTo>
                    <a:cubicBezTo>
                      <a:pt x="322" y="822"/>
                      <a:pt x="312" y="821"/>
                      <a:pt x="303" y="821"/>
                    </a:cubicBezTo>
                    <a:cubicBezTo>
                      <a:pt x="76" y="821"/>
                      <a:pt x="1" y="975"/>
                      <a:pt x="136" y="1172"/>
                    </a:cubicBezTo>
                    <a:lnTo>
                      <a:pt x="410" y="1571"/>
                    </a:lnTo>
                    <a:cubicBezTo>
                      <a:pt x="551" y="1777"/>
                      <a:pt x="594" y="2135"/>
                      <a:pt x="504" y="2369"/>
                    </a:cubicBezTo>
                    <a:lnTo>
                      <a:pt x="332" y="2820"/>
                    </a:lnTo>
                    <a:cubicBezTo>
                      <a:pt x="258" y="3011"/>
                      <a:pt x="327" y="3134"/>
                      <a:pt x="485" y="3134"/>
                    </a:cubicBezTo>
                    <a:cubicBezTo>
                      <a:pt x="520" y="3134"/>
                      <a:pt x="560" y="3128"/>
                      <a:pt x="603" y="3115"/>
                    </a:cubicBezTo>
                    <a:lnTo>
                      <a:pt x="1068" y="2978"/>
                    </a:lnTo>
                    <a:cubicBezTo>
                      <a:pt x="1132" y="2959"/>
                      <a:pt x="1203" y="2950"/>
                      <a:pt x="1278" y="2950"/>
                    </a:cubicBezTo>
                    <a:cubicBezTo>
                      <a:pt x="1484" y="2950"/>
                      <a:pt x="1714" y="3019"/>
                      <a:pt x="1856" y="3133"/>
                    </a:cubicBezTo>
                    <a:lnTo>
                      <a:pt x="2231" y="3438"/>
                    </a:lnTo>
                    <a:cubicBezTo>
                      <a:pt x="2300" y="3494"/>
                      <a:pt x="2365" y="3521"/>
                      <a:pt x="2421" y="3521"/>
                    </a:cubicBezTo>
                    <a:cubicBezTo>
                      <a:pt x="2522" y="3521"/>
                      <a:pt x="2593" y="3432"/>
                      <a:pt x="2598" y="3271"/>
                    </a:cubicBezTo>
                    <a:lnTo>
                      <a:pt x="2607" y="2790"/>
                    </a:lnTo>
                    <a:cubicBezTo>
                      <a:pt x="2611" y="2538"/>
                      <a:pt x="2789" y="2224"/>
                      <a:pt x="2999" y="2088"/>
                    </a:cubicBezTo>
                    <a:lnTo>
                      <a:pt x="3402" y="1825"/>
                    </a:lnTo>
                    <a:cubicBezTo>
                      <a:pt x="3612" y="1690"/>
                      <a:pt x="3590" y="1509"/>
                      <a:pt x="3355" y="1426"/>
                    </a:cubicBezTo>
                    <a:lnTo>
                      <a:pt x="2901" y="1263"/>
                    </a:lnTo>
                    <a:cubicBezTo>
                      <a:pt x="2664" y="1180"/>
                      <a:pt x="2420" y="914"/>
                      <a:pt x="2355" y="673"/>
                    </a:cubicBezTo>
                    <a:lnTo>
                      <a:pt x="2231" y="207"/>
                    </a:lnTo>
                    <a:cubicBezTo>
                      <a:pt x="2195" y="70"/>
                      <a:pt x="2122" y="0"/>
                      <a:pt x="20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4982100" y="1505675"/>
                <a:ext cx="121250" cy="114225"/>
              </a:xfrm>
              <a:custGeom>
                <a:rect b="b" l="l" r="r" t="t"/>
                <a:pathLst>
                  <a:path extrusionOk="0" h="4569" w="4850">
                    <a:moveTo>
                      <a:pt x="3506" y="0"/>
                    </a:moveTo>
                    <a:cubicBezTo>
                      <a:pt x="3438" y="0"/>
                      <a:pt x="3359" y="27"/>
                      <a:pt x="3273" y="83"/>
                    </a:cubicBezTo>
                    <a:lnTo>
                      <a:pt x="2739" y="428"/>
                    </a:lnTo>
                    <a:cubicBezTo>
                      <a:pt x="2569" y="538"/>
                      <a:pt x="2325" y="597"/>
                      <a:pt x="2091" y="597"/>
                    </a:cubicBezTo>
                    <a:cubicBezTo>
                      <a:pt x="1944" y="597"/>
                      <a:pt x="1800" y="573"/>
                      <a:pt x="1683" y="525"/>
                    </a:cubicBezTo>
                    <a:lnTo>
                      <a:pt x="1096" y="280"/>
                    </a:lnTo>
                    <a:cubicBezTo>
                      <a:pt x="1025" y="251"/>
                      <a:pt x="961" y="237"/>
                      <a:pt x="905" y="237"/>
                    </a:cubicBezTo>
                    <a:cubicBezTo>
                      <a:pt x="722" y="237"/>
                      <a:pt x="631" y="387"/>
                      <a:pt x="696" y="630"/>
                    </a:cubicBezTo>
                    <a:lnTo>
                      <a:pt x="861" y="1244"/>
                    </a:lnTo>
                    <a:cubicBezTo>
                      <a:pt x="945" y="1563"/>
                      <a:pt x="840" y="2029"/>
                      <a:pt x="627" y="2279"/>
                    </a:cubicBezTo>
                    <a:lnTo>
                      <a:pt x="213" y="2762"/>
                    </a:lnTo>
                    <a:cubicBezTo>
                      <a:pt x="1" y="3011"/>
                      <a:pt x="96" y="3233"/>
                      <a:pt x="423" y="3249"/>
                    </a:cubicBezTo>
                    <a:lnTo>
                      <a:pt x="1061" y="3287"/>
                    </a:lnTo>
                    <a:cubicBezTo>
                      <a:pt x="1389" y="3305"/>
                      <a:pt x="1799" y="3550"/>
                      <a:pt x="1971" y="3830"/>
                    </a:cubicBezTo>
                    <a:lnTo>
                      <a:pt x="2303" y="4372"/>
                    </a:lnTo>
                    <a:cubicBezTo>
                      <a:pt x="2384" y="4504"/>
                      <a:pt x="2479" y="4568"/>
                      <a:pt x="2570" y="4568"/>
                    </a:cubicBezTo>
                    <a:cubicBezTo>
                      <a:pt x="2672" y="4568"/>
                      <a:pt x="2769" y="4485"/>
                      <a:pt x="2831" y="4322"/>
                    </a:cubicBezTo>
                    <a:lnTo>
                      <a:pt x="3060" y="3728"/>
                    </a:lnTo>
                    <a:cubicBezTo>
                      <a:pt x="3178" y="3421"/>
                      <a:pt x="3537" y="3106"/>
                      <a:pt x="3857" y="3029"/>
                    </a:cubicBezTo>
                    <a:lnTo>
                      <a:pt x="4475" y="2880"/>
                    </a:lnTo>
                    <a:cubicBezTo>
                      <a:pt x="4797" y="2803"/>
                      <a:pt x="4850" y="2571"/>
                      <a:pt x="4593" y="2362"/>
                    </a:cubicBezTo>
                    <a:lnTo>
                      <a:pt x="4098" y="1963"/>
                    </a:lnTo>
                    <a:cubicBezTo>
                      <a:pt x="3842" y="1756"/>
                      <a:pt x="3653" y="1317"/>
                      <a:pt x="3680" y="988"/>
                    </a:cubicBezTo>
                    <a:lnTo>
                      <a:pt x="3729" y="354"/>
                    </a:lnTo>
                    <a:cubicBezTo>
                      <a:pt x="3745" y="129"/>
                      <a:pt x="3654"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5466357" y="1883748"/>
                <a:ext cx="90300" cy="88025"/>
              </a:xfrm>
              <a:custGeom>
                <a:rect b="b" l="l" r="r" t="t"/>
                <a:pathLst>
                  <a:path extrusionOk="0" h="3521" w="3612">
                    <a:moveTo>
                      <a:pt x="1192" y="0"/>
                    </a:moveTo>
                    <a:cubicBezTo>
                      <a:pt x="1090" y="0"/>
                      <a:pt x="1019" y="89"/>
                      <a:pt x="1014" y="250"/>
                    </a:cubicBezTo>
                    <a:lnTo>
                      <a:pt x="1005" y="732"/>
                    </a:lnTo>
                    <a:cubicBezTo>
                      <a:pt x="999" y="982"/>
                      <a:pt x="823" y="1297"/>
                      <a:pt x="613" y="1433"/>
                    </a:cubicBezTo>
                    <a:lnTo>
                      <a:pt x="209" y="1694"/>
                    </a:lnTo>
                    <a:cubicBezTo>
                      <a:pt x="1" y="1830"/>
                      <a:pt x="20" y="2011"/>
                      <a:pt x="257" y="2094"/>
                    </a:cubicBezTo>
                    <a:lnTo>
                      <a:pt x="711" y="2257"/>
                    </a:lnTo>
                    <a:cubicBezTo>
                      <a:pt x="947" y="2340"/>
                      <a:pt x="1192" y="2605"/>
                      <a:pt x="1256" y="2847"/>
                    </a:cubicBezTo>
                    <a:lnTo>
                      <a:pt x="1381" y="3313"/>
                    </a:lnTo>
                    <a:cubicBezTo>
                      <a:pt x="1417" y="3449"/>
                      <a:pt x="1489" y="3520"/>
                      <a:pt x="1573" y="3520"/>
                    </a:cubicBezTo>
                    <a:cubicBezTo>
                      <a:pt x="1637" y="3520"/>
                      <a:pt x="1708" y="3478"/>
                      <a:pt x="1775" y="3391"/>
                    </a:cubicBezTo>
                    <a:lnTo>
                      <a:pt x="2069" y="3010"/>
                    </a:lnTo>
                    <a:cubicBezTo>
                      <a:pt x="2215" y="2822"/>
                      <a:pt x="2523" y="2672"/>
                      <a:pt x="2768" y="2672"/>
                    </a:cubicBezTo>
                    <a:cubicBezTo>
                      <a:pt x="2779" y="2672"/>
                      <a:pt x="2789" y="2673"/>
                      <a:pt x="2799" y="2673"/>
                    </a:cubicBezTo>
                    <a:lnTo>
                      <a:pt x="3279" y="2697"/>
                    </a:lnTo>
                    <a:cubicBezTo>
                      <a:pt x="3289" y="2698"/>
                      <a:pt x="3299" y="2698"/>
                      <a:pt x="3308" y="2698"/>
                    </a:cubicBezTo>
                    <a:cubicBezTo>
                      <a:pt x="3535" y="2698"/>
                      <a:pt x="3611" y="2544"/>
                      <a:pt x="3475" y="2347"/>
                    </a:cubicBezTo>
                    <a:lnTo>
                      <a:pt x="3202" y="1949"/>
                    </a:lnTo>
                    <a:cubicBezTo>
                      <a:pt x="3060" y="1744"/>
                      <a:pt x="3018" y="1386"/>
                      <a:pt x="3108" y="1151"/>
                    </a:cubicBezTo>
                    <a:lnTo>
                      <a:pt x="3279" y="701"/>
                    </a:lnTo>
                    <a:cubicBezTo>
                      <a:pt x="3353" y="510"/>
                      <a:pt x="3285" y="385"/>
                      <a:pt x="3126" y="385"/>
                    </a:cubicBezTo>
                    <a:cubicBezTo>
                      <a:pt x="3090" y="385"/>
                      <a:pt x="3051" y="391"/>
                      <a:pt x="3007" y="404"/>
                    </a:cubicBezTo>
                    <a:lnTo>
                      <a:pt x="2544" y="543"/>
                    </a:lnTo>
                    <a:cubicBezTo>
                      <a:pt x="2481" y="562"/>
                      <a:pt x="2410" y="571"/>
                      <a:pt x="2336" y="571"/>
                    </a:cubicBezTo>
                    <a:cubicBezTo>
                      <a:pt x="2128" y="571"/>
                      <a:pt x="1898" y="502"/>
                      <a:pt x="1755" y="386"/>
                    </a:cubicBezTo>
                    <a:lnTo>
                      <a:pt x="1381" y="83"/>
                    </a:lnTo>
                    <a:cubicBezTo>
                      <a:pt x="1312" y="27"/>
                      <a:pt x="1247" y="0"/>
                      <a:pt x="11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3112455" y="4137676"/>
                <a:ext cx="91775" cy="86650"/>
              </a:xfrm>
              <a:custGeom>
                <a:rect b="b" l="l" r="r" t="t"/>
                <a:pathLst>
                  <a:path extrusionOk="0" h="3466" w="3671">
                    <a:moveTo>
                      <a:pt x="1718" y="0"/>
                    </a:moveTo>
                    <a:cubicBezTo>
                      <a:pt x="1641" y="0"/>
                      <a:pt x="1568" y="63"/>
                      <a:pt x="1521" y="187"/>
                    </a:cubicBezTo>
                    <a:lnTo>
                      <a:pt x="1350" y="638"/>
                    </a:lnTo>
                    <a:cubicBezTo>
                      <a:pt x="1263" y="872"/>
                      <a:pt x="993" y="1114"/>
                      <a:pt x="750" y="1171"/>
                    </a:cubicBezTo>
                    <a:lnTo>
                      <a:pt x="282" y="1287"/>
                    </a:lnTo>
                    <a:cubicBezTo>
                      <a:pt x="38" y="1347"/>
                      <a:pt x="0" y="1522"/>
                      <a:pt x="195" y="1679"/>
                    </a:cubicBezTo>
                    <a:lnTo>
                      <a:pt x="570" y="1981"/>
                    </a:lnTo>
                    <a:cubicBezTo>
                      <a:pt x="765" y="2136"/>
                      <a:pt x="910" y="2468"/>
                      <a:pt x="890" y="2717"/>
                    </a:cubicBezTo>
                    <a:lnTo>
                      <a:pt x="857" y="3199"/>
                    </a:lnTo>
                    <a:cubicBezTo>
                      <a:pt x="844" y="3369"/>
                      <a:pt x="913" y="3466"/>
                      <a:pt x="1025" y="3466"/>
                    </a:cubicBezTo>
                    <a:cubicBezTo>
                      <a:pt x="1076" y="3466"/>
                      <a:pt x="1137" y="3446"/>
                      <a:pt x="1202" y="3402"/>
                    </a:cubicBezTo>
                    <a:lnTo>
                      <a:pt x="1605" y="3137"/>
                    </a:lnTo>
                    <a:cubicBezTo>
                      <a:pt x="1735" y="3052"/>
                      <a:pt x="1922" y="3007"/>
                      <a:pt x="2101" y="3007"/>
                    </a:cubicBezTo>
                    <a:cubicBezTo>
                      <a:pt x="2211" y="3007"/>
                      <a:pt x="2317" y="3024"/>
                      <a:pt x="2405" y="3060"/>
                    </a:cubicBezTo>
                    <a:lnTo>
                      <a:pt x="2851" y="3242"/>
                    </a:lnTo>
                    <a:cubicBezTo>
                      <a:pt x="2905" y="3264"/>
                      <a:pt x="2954" y="3274"/>
                      <a:pt x="2996" y="3274"/>
                    </a:cubicBezTo>
                    <a:cubicBezTo>
                      <a:pt x="3135" y="3274"/>
                      <a:pt x="3203" y="3162"/>
                      <a:pt x="3152" y="2977"/>
                    </a:cubicBezTo>
                    <a:lnTo>
                      <a:pt x="3023" y="2509"/>
                    </a:lnTo>
                    <a:cubicBezTo>
                      <a:pt x="2957" y="2265"/>
                      <a:pt x="3037" y="1913"/>
                      <a:pt x="3197" y="1722"/>
                    </a:cubicBezTo>
                    <a:lnTo>
                      <a:pt x="3508" y="1355"/>
                    </a:lnTo>
                    <a:cubicBezTo>
                      <a:pt x="3671" y="1163"/>
                      <a:pt x="3598" y="997"/>
                      <a:pt x="3348" y="987"/>
                    </a:cubicBezTo>
                    <a:lnTo>
                      <a:pt x="2867" y="964"/>
                    </a:lnTo>
                    <a:cubicBezTo>
                      <a:pt x="2618" y="952"/>
                      <a:pt x="2307" y="770"/>
                      <a:pt x="2176" y="557"/>
                    </a:cubicBezTo>
                    <a:lnTo>
                      <a:pt x="1921" y="148"/>
                    </a:lnTo>
                    <a:cubicBezTo>
                      <a:pt x="1858" y="49"/>
                      <a:pt x="1786" y="0"/>
                      <a:pt x="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5050750" y="2824075"/>
                <a:ext cx="89125" cy="88375"/>
              </a:xfrm>
              <a:custGeom>
                <a:rect b="b" l="l" r="r" t="t"/>
                <a:pathLst>
                  <a:path extrusionOk="0" h="3535" w="3565">
                    <a:moveTo>
                      <a:pt x="1290" y="0"/>
                    </a:moveTo>
                    <a:cubicBezTo>
                      <a:pt x="1193" y="0"/>
                      <a:pt x="1123" y="84"/>
                      <a:pt x="1109" y="240"/>
                    </a:cubicBezTo>
                    <a:lnTo>
                      <a:pt x="1067" y="722"/>
                    </a:lnTo>
                    <a:cubicBezTo>
                      <a:pt x="1048" y="971"/>
                      <a:pt x="853" y="1274"/>
                      <a:pt x="636" y="1399"/>
                    </a:cubicBezTo>
                    <a:lnTo>
                      <a:pt x="218" y="1637"/>
                    </a:lnTo>
                    <a:cubicBezTo>
                      <a:pt x="1" y="1763"/>
                      <a:pt x="11" y="1944"/>
                      <a:pt x="242" y="2040"/>
                    </a:cubicBezTo>
                    <a:lnTo>
                      <a:pt x="687" y="2226"/>
                    </a:lnTo>
                    <a:cubicBezTo>
                      <a:pt x="916" y="2322"/>
                      <a:pt x="1147" y="2602"/>
                      <a:pt x="1198" y="2847"/>
                    </a:cubicBezTo>
                    <a:lnTo>
                      <a:pt x="1296" y="3318"/>
                    </a:lnTo>
                    <a:cubicBezTo>
                      <a:pt x="1326" y="3460"/>
                      <a:pt x="1398" y="3534"/>
                      <a:pt x="1485" y="3534"/>
                    </a:cubicBezTo>
                    <a:cubicBezTo>
                      <a:pt x="1547" y="3534"/>
                      <a:pt x="1617" y="3496"/>
                      <a:pt x="1684" y="3418"/>
                    </a:cubicBezTo>
                    <a:lnTo>
                      <a:pt x="2000" y="3056"/>
                    </a:lnTo>
                    <a:cubicBezTo>
                      <a:pt x="2150" y="2883"/>
                      <a:pt x="2444" y="2758"/>
                      <a:pt x="2683" y="2758"/>
                    </a:cubicBezTo>
                    <a:cubicBezTo>
                      <a:pt x="2705" y="2758"/>
                      <a:pt x="2727" y="2759"/>
                      <a:pt x="2748" y="2761"/>
                    </a:cubicBezTo>
                    <a:lnTo>
                      <a:pt x="3228" y="2814"/>
                    </a:lnTo>
                    <a:cubicBezTo>
                      <a:pt x="3247" y="2816"/>
                      <a:pt x="3265" y="2817"/>
                      <a:pt x="3282" y="2817"/>
                    </a:cubicBezTo>
                    <a:cubicBezTo>
                      <a:pt x="3490" y="2817"/>
                      <a:pt x="3564" y="2671"/>
                      <a:pt x="3443" y="2475"/>
                    </a:cubicBezTo>
                    <a:lnTo>
                      <a:pt x="3194" y="2061"/>
                    </a:lnTo>
                    <a:cubicBezTo>
                      <a:pt x="3065" y="1849"/>
                      <a:pt x="3044" y="1488"/>
                      <a:pt x="3146" y="1260"/>
                    </a:cubicBezTo>
                    <a:lnTo>
                      <a:pt x="3344" y="821"/>
                    </a:lnTo>
                    <a:cubicBezTo>
                      <a:pt x="3431" y="628"/>
                      <a:pt x="3360" y="498"/>
                      <a:pt x="3189" y="498"/>
                    </a:cubicBezTo>
                    <a:cubicBezTo>
                      <a:pt x="3158" y="498"/>
                      <a:pt x="3124" y="502"/>
                      <a:pt x="3087" y="511"/>
                    </a:cubicBezTo>
                    <a:lnTo>
                      <a:pt x="2618" y="619"/>
                    </a:lnTo>
                    <a:cubicBezTo>
                      <a:pt x="2569" y="631"/>
                      <a:pt x="2515" y="636"/>
                      <a:pt x="2459" y="636"/>
                    </a:cubicBezTo>
                    <a:cubicBezTo>
                      <a:pt x="2239" y="636"/>
                      <a:pt x="1986" y="552"/>
                      <a:pt x="1840" y="417"/>
                    </a:cubicBezTo>
                    <a:lnTo>
                      <a:pt x="1482" y="93"/>
                    </a:lnTo>
                    <a:cubicBezTo>
                      <a:pt x="1413" y="30"/>
                      <a:pt x="1347" y="0"/>
                      <a:pt x="1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15"/>
            <p:cNvGrpSpPr/>
            <p:nvPr/>
          </p:nvGrpSpPr>
          <p:grpSpPr>
            <a:xfrm>
              <a:off x="1609250" y="218900"/>
              <a:ext cx="5039500" cy="3999300"/>
              <a:chOff x="347000" y="755250"/>
              <a:chExt cx="5039500" cy="3999300"/>
            </a:xfrm>
          </p:grpSpPr>
          <p:sp>
            <p:nvSpPr>
              <p:cNvPr id="886" name="Google Shape;886;p15"/>
              <p:cNvSpPr/>
              <p:nvPr/>
            </p:nvSpPr>
            <p:spPr>
              <a:xfrm>
                <a:off x="745300" y="3719800"/>
                <a:ext cx="209025" cy="207075"/>
              </a:xfrm>
              <a:custGeom>
                <a:rect b="b" l="l" r="r" t="t"/>
                <a:pathLst>
                  <a:path extrusionOk="0" h="8283" w="8361">
                    <a:moveTo>
                      <a:pt x="3004" y="1"/>
                    </a:moveTo>
                    <a:cubicBezTo>
                      <a:pt x="2777" y="1"/>
                      <a:pt x="2610" y="199"/>
                      <a:pt x="2580" y="565"/>
                    </a:cubicBezTo>
                    <a:lnTo>
                      <a:pt x="2492" y="1691"/>
                    </a:lnTo>
                    <a:cubicBezTo>
                      <a:pt x="2444" y="2273"/>
                      <a:pt x="1991" y="2992"/>
                      <a:pt x="1486" y="3284"/>
                    </a:cubicBezTo>
                    <a:lnTo>
                      <a:pt x="508" y="3849"/>
                    </a:lnTo>
                    <a:cubicBezTo>
                      <a:pt x="0" y="4142"/>
                      <a:pt x="29" y="4566"/>
                      <a:pt x="570" y="4789"/>
                    </a:cubicBezTo>
                    <a:lnTo>
                      <a:pt x="1613" y="5221"/>
                    </a:lnTo>
                    <a:cubicBezTo>
                      <a:pt x="2154" y="5446"/>
                      <a:pt x="2696" y="6096"/>
                      <a:pt x="2818" y="6669"/>
                    </a:cubicBezTo>
                    <a:lnTo>
                      <a:pt x="3054" y="7775"/>
                    </a:lnTo>
                    <a:cubicBezTo>
                      <a:pt x="3125" y="8108"/>
                      <a:pt x="3294" y="8282"/>
                      <a:pt x="3497" y="8282"/>
                    </a:cubicBezTo>
                    <a:cubicBezTo>
                      <a:pt x="3643" y="8282"/>
                      <a:pt x="3808" y="8192"/>
                      <a:pt x="3966" y="8006"/>
                    </a:cubicBezTo>
                    <a:lnTo>
                      <a:pt x="4701" y="7149"/>
                    </a:lnTo>
                    <a:cubicBezTo>
                      <a:pt x="5049" y="6741"/>
                      <a:pt x="5738" y="6443"/>
                      <a:pt x="6299" y="6443"/>
                    </a:cubicBezTo>
                    <a:cubicBezTo>
                      <a:pt x="6351" y="6443"/>
                      <a:pt x="6402" y="6445"/>
                      <a:pt x="6451" y="6450"/>
                    </a:cubicBezTo>
                    <a:lnTo>
                      <a:pt x="7575" y="6568"/>
                    </a:lnTo>
                    <a:cubicBezTo>
                      <a:pt x="7618" y="6572"/>
                      <a:pt x="7659" y="6575"/>
                      <a:pt x="7698" y="6575"/>
                    </a:cubicBezTo>
                    <a:cubicBezTo>
                      <a:pt x="8188" y="6575"/>
                      <a:pt x="8361" y="6233"/>
                      <a:pt x="8076" y="5771"/>
                    </a:cubicBezTo>
                    <a:lnTo>
                      <a:pt x="7486" y="4807"/>
                    </a:lnTo>
                    <a:cubicBezTo>
                      <a:pt x="7180" y="4308"/>
                      <a:pt x="7125" y="3463"/>
                      <a:pt x="7362" y="2928"/>
                    </a:cubicBezTo>
                    <a:lnTo>
                      <a:pt x="7821" y="1896"/>
                    </a:lnTo>
                    <a:cubicBezTo>
                      <a:pt x="8023" y="1443"/>
                      <a:pt x="7859" y="1141"/>
                      <a:pt x="7460" y="1141"/>
                    </a:cubicBezTo>
                    <a:cubicBezTo>
                      <a:pt x="7387" y="1141"/>
                      <a:pt x="7307" y="1151"/>
                      <a:pt x="7219" y="1172"/>
                    </a:cubicBezTo>
                    <a:lnTo>
                      <a:pt x="6121" y="1436"/>
                    </a:lnTo>
                    <a:cubicBezTo>
                      <a:pt x="6001" y="1465"/>
                      <a:pt x="5870" y="1478"/>
                      <a:pt x="5735" y="1478"/>
                    </a:cubicBezTo>
                    <a:cubicBezTo>
                      <a:pt x="5223" y="1478"/>
                      <a:pt x="4637" y="1283"/>
                      <a:pt x="4292" y="974"/>
                    </a:cubicBezTo>
                    <a:lnTo>
                      <a:pt x="3456" y="217"/>
                    </a:lnTo>
                    <a:cubicBezTo>
                      <a:pt x="3295" y="71"/>
                      <a:pt x="3139" y="1"/>
                      <a:pt x="30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990075" y="4358000"/>
                <a:ext cx="403700" cy="396550"/>
              </a:xfrm>
              <a:custGeom>
                <a:rect b="b" l="l" r="r" t="t"/>
                <a:pathLst>
                  <a:path extrusionOk="0" h="15862" w="16148">
                    <a:moveTo>
                      <a:pt x="10578" y="0"/>
                    </a:moveTo>
                    <a:cubicBezTo>
                      <a:pt x="10324" y="0"/>
                      <a:pt x="10028" y="127"/>
                      <a:pt x="9718" y="392"/>
                    </a:cubicBezTo>
                    <a:lnTo>
                      <a:pt x="8070" y="1801"/>
                    </a:lnTo>
                    <a:cubicBezTo>
                      <a:pt x="7418" y="2356"/>
                      <a:pt x="6338" y="2698"/>
                      <a:pt x="5381" y="2698"/>
                    </a:cubicBezTo>
                    <a:cubicBezTo>
                      <a:pt x="5085" y="2698"/>
                      <a:pt x="4801" y="2665"/>
                      <a:pt x="4544" y="2596"/>
                    </a:cubicBezTo>
                    <a:lnTo>
                      <a:pt x="2447" y="2036"/>
                    </a:lnTo>
                    <a:cubicBezTo>
                      <a:pt x="2265" y="1987"/>
                      <a:pt x="2098" y="1964"/>
                      <a:pt x="1949" y="1964"/>
                    </a:cubicBezTo>
                    <a:cubicBezTo>
                      <a:pt x="1210" y="1964"/>
                      <a:pt x="899" y="2533"/>
                      <a:pt x="1257" y="3395"/>
                    </a:cubicBezTo>
                    <a:lnTo>
                      <a:pt x="2085" y="5399"/>
                    </a:lnTo>
                    <a:cubicBezTo>
                      <a:pt x="2515" y="6435"/>
                      <a:pt x="2366" y="8056"/>
                      <a:pt x="1755" y="8997"/>
                    </a:cubicBezTo>
                    <a:lnTo>
                      <a:pt x="577" y="10816"/>
                    </a:lnTo>
                    <a:cubicBezTo>
                      <a:pt x="1" y="11705"/>
                      <a:pt x="336" y="12377"/>
                      <a:pt x="1313" y="12377"/>
                    </a:cubicBezTo>
                    <a:cubicBezTo>
                      <a:pt x="1373" y="12377"/>
                      <a:pt x="1435" y="12374"/>
                      <a:pt x="1500" y="12369"/>
                    </a:cubicBezTo>
                    <a:lnTo>
                      <a:pt x="3662" y="12198"/>
                    </a:lnTo>
                    <a:cubicBezTo>
                      <a:pt x="3729" y="12193"/>
                      <a:pt x="3798" y="12191"/>
                      <a:pt x="3868" y="12191"/>
                    </a:cubicBezTo>
                    <a:cubicBezTo>
                      <a:pt x="4959" y="12191"/>
                      <a:pt x="6317" y="12806"/>
                      <a:pt x="6982" y="13624"/>
                    </a:cubicBezTo>
                    <a:lnTo>
                      <a:pt x="8348" y="15309"/>
                    </a:lnTo>
                    <a:cubicBezTo>
                      <a:pt x="8650" y="15681"/>
                      <a:pt x="8967" y="15862"/>
                      <a:pt x="9252" y="15862"/>
                    </a:cubicBezTo>
                    <a:cubicBezTo>
                      <a:pt x="9635" y="15862"/>
                      <a:pt x="9960" y="15536"/>
                      <a:pt x="10111" y="14911"/>
                    </a:cubicBezTo>
                    <a:lnTo>
                      <a:pt x="10618" y="12802"/>
                    </a:lnTo>
                    <a:cubicBezTo>
                      <a:pt x="10882" y="11711"/>
                      <a:pt x="11953" y="10489"/>
                      <a:pt x="13002" y="10085"/>
                    </a:cubicBezTo>
                    <a:lnTo>
                      <a:pt x="15025" y="9308"/>
                    </a:lnTo>
                    <a:cubicBezTo>
                      <a:pt x="16074" y="8905"/>
                      <a:pt x="16147" y="8095"/>
                      <a:pt x="15191" y="7509"/>
                    </a:cubicBezTo>
                    <a:lnTo>
                      <a:pt x="13343" y="6375"/>
                    </a:lnTo>
                    <a:cubicBezTo>
                      <a:pt x="12385" y="5790"/>
                      <a:pt x="11554" y="4391"/>
                      <a:pt x="11493" y="3270"/>
                    </a:cubicBezTo>
                    <a:lnTo>
                      <a:pt x="11379" y="1105"/>
                    </a:lnTo>
                    <a:cubicBezTo>
                      <a:pt x="11341" y="390"/>
                      <a:pt x="11024" y="0"/>
                      <a:pt x="10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347000" y="4327200"/>
                <a:ext cx="173550" cy="168350"/>
              </a:xfrm>
              <a:custGeom>
                <a:rect b="b" l="l" r="r" t="t"/>
                <a:pathLst>
                  <a:path extrusionOk="0" h="6734" w="6942">
                    <a:moveTo>
                      <a:pt x="2251" y="1"/>
                    </a:moveTo>
                    <a:cubicBezTo>
                      <a:pt x="2054" y="1"/>
                      <a:pt x="1919" y="173"/>
                      <a:pt x="1915" y="485"/>
                    </a:cubicBezTo>
                    <a:lnTo>
                      <a:pt x="1901" y="1406"/>
                    </a:lnTo>
                    <a:cubicBezTo>
                      <a:pt x="1895" y="1886"/>
                      <a:pt x="1565" y="2496"/>
                      <a:pt x="1167" y="2761"/>
                    </a:cubicBezTo>
                    <a:lnTo>
                      <a:pt x="399" y="3274"/>
                    </a:lnTo>
                    <a:cubicBezTo>
                      <a:pt x="1" y="3540"/>
                      <a:pt x="46" y="3884"/>
                      <a:pt x="498" y="4037"/>
                    </a:cubicBezTo>
                    <a:lnTo>
                      <a:pt x="1373" y="4336"/>
                    </a:lnTo>
                    <a:cubicBezTo>
                      <a:pt x="1826" y="4490"/>
                      <a:pt x="2304" y="4992"/>
                      <a:pt x="2434" y="5454"/>
                    </a:cubicBezTo>
                    <a:lnTo>
                      <a:pt x="2684" y="6343"/>
                    </a:lnTo>
                    <a:cubicBezTo>
                      <a:pt x="2757" y="6601"/>
                      <a:pt x="2895" y="6734"/>
                      <a:pt x="3053" y="6734"/>
                    </a:cubicBezTo>
                    <a:cubicBezTo>
                      <a:pt x="3178" y="6734"/>
                      <a:pt x="3315" y="6651"/>
                      <a:pt x="3442" y="6482"/>
                    </a:cubicBezTo>
                    <a:lnTo>
                      <a:pt x="3994" y="5742"/>
                    </a:lnTo>
                    <a:cubicBezTo>
                      <a:pt x="4272" y="5370"/>
                      <a:pt x="4869" y="5079"/>
                      <a:pt x="5341" y="5079"/>
                    </a:cubicBezTo>
                    <a:cubicBezTo>
                      <a:pt x="5356" y="5079"/>
                      <a:pt x="5370" y="5079"/>
                      <a:pt x="5383" y="5080"/>
                    </a:cubicBezTo>
                    <a:lnTo>
                      <a:pt x="6305" y="5116"/>
                    </a:lnTo>
                    <a:cubicBezTo>
                      <a:pt x="6320" y="5117"/>
                      <a:pt x="6334" y="5117"/>
                      <a:pt x="6348" y="5117"/>
                    </a:cubicBezTo>
                    <a:cubicBezTo>
                      <a:pt x="6795" y="5117"/>
                      <a:pt x="6941" y="4818"/>
                      <a:pt x="6673" y="4439"/>
                    </a:cubicBezTo>
                    <a:lnTo>
                      <a:pt x="6139" y="3684"/>
                    </a:lnTo>
                    <a:cubicBezTo>
                      <a:pt x="5862" y="3295"/>
                      <a:pt x="5774" y="2606"/>
                      <a:pt x="5937" y="2158"/>
                    </a:cubicBezTo>
                    <a:lnTo>
                      <a:pt x="6263" y="1290"/>
                    </a:lnTo>
                    <a:cubicBezTo>
                      <a:pt x="6396" y="926"/>
                      <a:pt x="6265" y="692"/>
                      <a:pt x="5967" y="692"/>
                    </a:cubicBezTo>
                    <a:cubicBezTo>
                      <a:pt x="5897" y="692"/>
                      <a:pt x="5819" y="705"/>
                      <a:pt x="5732" y="732"/>
                    </a:cubicBezTo>
                    <a:lnTo>
                      <a:pt x="4849" y="1005"/>
                    </a:lnTo>
                    <a:cubicBezTo>
                      <a:pt x="4723" y="1045"/>
                      <a:pt x="4578" y="1063"/>
                      <a:pt x="4427" y="1063"/>
                    </a:cubicBezTo>
                    <a:cubicBezTo>
                      <a:pt x="4037" y="1063"/>
                      <a:pt x="3606" y="938"/>
                      <a:pt x="3335" y="724"/>
                    </a:cubicBezTo>
                    <a:lnTo>
                      <a:pt x="2609" y="153"/>
                    </a:lnTo>
                    <a:cubicBezTo>
                      <a:pt x="2479" y="50"/>
                      <a:pt x="2356" y="1"/>
                      <a:pt x="2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4779200" y="1816925"/>
                <a:ext cx="209000" cy="207100"/>
              </a:xfrm>
              <a:custGeom>
                <a:rect b="b" l="l" r="r" t="t"/>
                <a:pathLst>
                  <a:path extrusionOk="0" h="8284" w="8360">
                    <a:moveTo>
                      <a:pt x="4863" y="1"/>
                    </a:moveTo>
                    <a:cubicBezTo>
                      <a:pt x="4717" y="1"/>
                      <a:pt x="4553" y="91"/>
                      <a:pt x="4395" y="277"/>
                    </a:cubicBezTo>
                    <a:lnTo>
                      <a:pt x="3660" y="1135"/>
                    </a:lnTo>
                    <a:cubicBezTo>
                      <a:pt x="3312" y="1543"/>
                      <a:pt x="2624" y="1842"/>
                      <a:pt x="2062" y="1842"/>
                    </a:cubicBezTo>
                    <a:cubicBezTo>
                      <a:pt x="2010" y="1842"/>
                      <a:pt x="1959" y="1839"/>
                      <a:pt x="1910" y="1834"/>
                    </a:cubicBezTo>
                    <a:lnTo>
                      <a:pt x="786" y="1716"/>
                    </a:lnTo>
                    <a:cubicBezTo>
                      <a:pt x="743" y="1712"/>
                      <a:pt x="702" y="1710"/>
                      <a:pt x="663" y="1710"/>
                    </a:cubicBezTo>
                    <a:cubicBezTo>
                      <a:pt x="173" y="1710"/>
                      <a:pt x="0" y="2052"/>
                      <a:pt x="285" y="2513"/>
                    </a:cubicBezTo>
                    <a:lnTo>
                      <a:pt x="875" y="3475"/>
                    </a:lnTo>
                    <a:cubicBezTo>
                      <a:pt x="1181" y="3976"/>
                      <a:pt x="1236" y="4821"/>
                      <a:pt x="997" y="5357"/>
                    </a:cubicBezTo>
                    <a:lnTo>
                      <a:pt x="540" y="6387"/>
                    </a:lnTo>
                    <a:cubicBezTo>
                      <a:pt x="339" y="6840"/>
                      <a:pt x="502" y="7142"/>
                      <a:pt x="901" y="7142"/>
                    </a:cubicBezTo>
                    <a:cubicBezTo>
                      <a:pt x="973" y="7142"/>
                      <a:pt x="1053" y="7132"/>
                      <a:pt x="1141" y="7111"/>
                    </a:cubicBezTo>
                    <a:lnTo>
                      <a:pt x="2241" y="6847"/>
                    </a:lnTo>
                    <a:cubicBezTo>
                      <a:pt x="2359" y="6818"/>
                      <a:pt x="2489" y="6805"/>
                      <a:pt x="2624" y="6805"/>
                    </a:cubicBezTo>
                    <a:cubicBezTo>
                      <a:pt x="3136" y="6805"/>
                      <a:pt x="3723" y="7001"/>
                      <a:pt x="4068" y="7310"/>
                    </a:cubicBezTo>
                    <a:lnTo>
                      <a:pt x="4905" y="8068"/>
                    </a:lnTo>
                    <a:cubicBezTo>
                      <a:pt x="5066" y="8214"/>
                      <a:pt x="5223" y="8283"/>
                      <a:pt x="5357" y="8283"/>
                    </a:cubicBezTo>
                    <a:cubicBezTo>
                      <a:pt x="5584" y="8283"/>
                      <a:pt x="5750" y="8085"/>
                      <a:pt x="5780" y="7719"/>
                    </a:cubicBezTo>
                    <a:lnTo>
                      <a:pt x="5869" y="6594"/>
                    </a:lnTo>
                    <a:cubicBezTo>
                      <a:pt x="5916" y="6010"/>
                      <a:pt x="6368" y="5292"/>
                      <a:pt x="6874" y="4999"/>
                    </a:cubicBezTo>
                    <a:lnTo>
                      <a:pt x="7853" y="4433"/>
                    </a:lnTo>
                    <a:cubicBezTo>
                      <a:pt x="8360" y="4142"/>
                      <a:pt x="8331" y="3717"/>
                      <a:pt x="7791" y="3495"/>
                    </a:cubicBezTo>
                    <a:lnTo>
                      <a:pt x="6748" y="3063"/>
                    </a:lnTo>
                    <a:cubicBezTo>
                      <a:pt x="6207" y="2839"/>
                      <a:pt x="5665" y="2188"/>
                      <a:pt x="5543" y="1615"/>
                    </a:cubicBezTo>
                    <a:lnTo>
                      <a:pt x="5308" y="509"/>
                    </a:lnTo>
                    <a:cubicBezTo>
                      <a:pt x="5236" y="175"/>
                      <a:pt x="5066" y="1"/>
                      <a:pt x="48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4339725" y="989200"/>
                <a:ext cx="403700" cy="396575"/>
              </a:xfrm>
              <a:custGeom>
                <a:rect b="b" l="l" r="r" t="t"/>
                <a:pathLst>
                  <a:path extrusionOk="0" h="15863" w="16148">
                    <a:moveTo>
                      <a:pt x="6894" y="1"/>
                    </a:moveTo>
                    <a:cubicBezTo>
                      <a:pt x="6512" y="1"/>
                      <a:pt x="6188" y="327"/>
                      <a:pt x="6036" y="953"/>
                    </a:cubicBezTo>
                    <a:lnTo>
                      <a:pt x="5529" y="3060"/>
                    </a:lnTo>
                    <a:cubicBezTo>
                      <a:pt x="5265" y="4153"/>
                      <a:pt x="4194" y="5375"/>
                      <a:pt x="3146" y="5777"/>
                    </a:cubicBezTo>
                    <a:lnTo>
                      <a:pt x="1121" y="6554"/>
                    </a:lnTo>
                    <a:cubicBezTo>
                      <a:pt x="73" y="6959"/>
                      <a:pt x="0" y="7767"/>
                      <a:pt x="955" y="8354"/>
                    </a:cubicBezTo>
                    <a:lnTo>
                      <a:pt x="2803" y="9487"/>
                    </a:lnTo>
                    <a:cubicBezTo>
                      <a:pt x="3761" y="10074"/>
                      <a:pt x="4594" y="11471"/>
                      <a:pt x="4654" y="12593"/>
                    </a:cubicBezTo>
                    <a:lnTo>
                      <a:pt x="4771" y="14758"/>
                    </a:lnTo>
                    <a:cubicBezTo>
                      <a:pt x="4808" y="15473"/>
                      <a:pt x="5124" y="15862"/>
                      <a:pt x="5570" y="15862"/>
                    </a:cubicBezTo>
                    <a:cubicBezTo>
                      <a:pt x="5825" y="15862"/>
                      <a:pt x="6121" y="15736"/>
                      <a:pt x="6432" y="15470"/>
                    </a:cubicBezTo>
                    <a:lnTo>
                      <a:pt x="8078" y="14063"/>
                    </a:lnTo>
                    <a:cubicBezTo>
                      <a:pt x="8731" y="13506"/>
                      <a:pt x="9811" y="13165"/>
                      <a:pt x="10768" y="13165"/>
                    </a:cubicBezTo>
                    <a:cubicBezTo>
                      <a:pt x="11064" y="13165"/>
                      <a:pt x="11349" y="13197"/>
                      <a:pt x="11605" y="13266"/>
                    </a:cubicBezTo>
                    <a:lnTo>
                      <a:pt x="13702" y="13826"/>
                    </a:lnTo>
                    <a:cubicBezTo>
                      <a:pt x="13885" y="13875"/>
                      <a:pt x="14052" y="13899"/>
                      <a:pt x="14202" y="13899"/>
                    </a:cubicBezTo>
                    <a:cubicBezTo>
                      <a:pt x="14940" y="13899"/>
                      <a:pt x="15250" y="13330"/>
                      <a:pt x="14892" y="12467"/>
                    </a:cubicBezTo>
                    <a:lnTo>
                      <a:pt x="14062" y="10465"/>
                    </a:lnTo>
                    <a:cubicBezTo>
                      <a:pt x="13632" y="9427"/>
                      <a:pt x="13782" y="7806"/>
                      <a:pt x="14393" y="6867"/>
                    </a:cubicBezTo>
                    <a:lnTo>
                      <a:pt x="15571" y="5046"/>
                    </a:lnTo>
                    <a:cubicBezTo>
                      <a:pt x="16147" y="4156"/>
                      <a:pt x="15811" y="3486"/>
                      <a:pt x="14831" y="3486"/>
                    </a:cubicBezTo>
                    <a:cubicBezTo>
                      <a:pt x="14772" y="3486"/>
                      <a:pt x="14710" y="3488"/>
                      <a:pt x="14646" y="3493"/>
                    </a:cubicBezTo>
                    <a:lnTo>
                      <a:pt x="12486" y="3664"/>
                    </a:lnTo>
                    <a:cubicBezTo>
                      <a:pt x="12417" y="3669"/>
                      <a:pt x="12347" y="3672"/>
                      <a:pt x="12276" y="3672"/>
                    </a:cubicBezTo>
                    <a:cubicBezTo>
                      <a:pt x="11185" y="3672"/>
                      <a:pt x="9828" y="3055"/>
                      <a:pt x="9164" y="2238"/>
                    </a:cubicBezTo>
                    <a:lnTo>
                      <a:pt x="7800" y="554"/>
                    </a:lnTo>
                    <a:cubicBezTo>
                      <a:pt x="7497" y="182"/>
                      <a:pt x="7179" y="1"/>
                      <a:pt x="68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5212975" y="1248200"/>
                <a:ext cx="173525" cy="168375"/>
              </a:xfrm>
              <a:custGeom>
                <a:rect b="b" l="l" r="r" t="t"/>
                <a:pathLst>
                  <a:path extrusionOk="0" h="6735" w="6941">
                    <a:moveTo>
                      <a:pt x="3887" y="1"/>
                    </a:moveTo>
                    <a:cubicBezTo>
                      <a:pt x="3763" y="1"/>
                      <a:pt x="3627" y="83"/>
                      <a:pt x="3500" y="253"/>
                    </a:cubicBezTo>
                    <a:lnTo>
                      <a:pt x="2948" y="992"/>
                    </a:lnTo>
                    <a:cubicBezTo>
                      <a:pt x="2671" y="1363"/>
                      <a:pt x="2076" y="1655"/>
                      <a:pt x="1604" y="1655"/>
                    </a:cubicBezTo>
                    <a:cubicBezTo>
                      <a:pt x="1589" y="1655"/>
                      <a:pt x="1574" y="1655"/>
                      <a:pt x="1559" y="1654"/>
                    </a:cubicBezTo>
                    <a:lnTo>
                      <a:pt x="637" y="1618"/>
                    </a:lnTo>
                    <a:cubicBezTo>
                      <a:pt x="623" y="1617"/>
                      <a:pt x="610" y="1617"/>
                      <a:pt x="597" y="1617"/>
                    </a:cubicBezTo>
                    <a:cubicBezTo>
                      <a:pt x="148" y="1617"/>
                      <a:pt x="1" y="1916"/>
                      <a:pt x="269" y="2295"/>
                    </a:cubicBezTo>
                    <a:lnTo>
                      <a:pt x="803" y="3050"/>
                    </a:lnTo>
                    <a:cubicBezTo>
                      <a:pt x="1079" y="3440"/>
                      <a:pt x="1168" y="4128"/>
                      <a:pt x="1004" y="4578"/>
                    </a:cubicBezTo>
                    <a:lnTo>
                      <a:pt x="679" y="5445"/>
                    </a:lnTo>
                    <a:cubicBezTo>
                      <a:pt x="544" y="5809"/>
                      <a:pt x="677" y="6043"/>
                      <a:pt x="976" y="6043"/>
                    </a:cubicBezTo>
                    <a:cubicBezTo>
                      <a:pt x="1046" y="6043"/>
                      <a:pt x="1124" y="6030"/>
                      <a:pt x="1210" y="6004"/>
                    </a:cubicBezTo>
                    <a:lnTo>
                      <a:pt x="2093" y="5729"/>
                    </a:lnTo>
                    <a:cubicBezTo>
                      <a:pt x="2219" y="5690"/>
                      <a:pt x="2364" y="5672"/>
                      <a:pt x="2514" y="5672"/>
                    </a:cubicBezTo>
                    <a:cubicBezTo>
                      <a:pt x="2904" y="5672"/>
                      <a:pt x="3336" y="5797"/>
                      <a:pt x="3606" y="6011"/>
                    </a:cubicBezTo>
                    <a:lnTo>
                      <a:pt x="4333" y="6581"/>
                    </a:lnTo>
                    <a:cubicBezTo>
                      <a:pt x="4464" y="6685"/>
                      <a:pt x="4587" y="6734"/>
                      <a:pt x="4692" y="6734"/>
                    </a:cubicBezTo>
                    <a:cubicBezTo>
                      <a:pt x="4889" y="6734"/>
                      <a:pt x="5023" y="6562"/>
                      <a:pt x="5026" y="6250"/>
                    </a:cubicBezTo>
                    <a:lnTo>
                      <a:pt x="5039" y="5328"/>
                    </a:lnTo>
                    <a:cubicBezTo>
                      <a:pt x="5047" y="4849"/>
                      <a:pt x="5377" y="4240"/>
                      <a:pt x="5775" y="3974"/>
                    </a:cubicBezTo>
                    <a:lnTo>
                      <a:pt x="6543" y="3462"/>
                    </a:lnTo>
                    <a:cubicBezTo>
                      <a:pt x="6940" y="3194"/>
                      <a:pt x="6895" y="2852"/>
                      <a:pt x="6442" y="2697"/>
                    </a:cubicBezTo>
                    <a:lnTo>
                      <a:pt x="5567" y="2399"/>
                    </a:lnTo>
                    <a:cubicBezTo>
                      <a:pt x="5115" y="2244"/>
                      <a:pt x="4638" y="1743"/>
                      <a:pt x="4508" y="1282"/>
                    </a:cubicBezTo>
                    <a:lnTo>
                      <a:pt x="4258" y="393"/>
                    </a:lnTo>
                    <a:cubicBezTo>
                      <a:pt x="4184" y="134"/>
                      <a:pt x="4045" y="1"/>
                      <a:pt x="3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3721875" y="1269100"/>
                <a:ext cx="66300" cy="66925"/>
              </a:xfrm>
              <a:custGeom>
                <a:rect b="b" l="l" r="r" t="t"/>
                <a:pathLst>
                  <a:path extrusionOk="0" h="2677" w="2652">
                    <a:moveTo>
                      <a:pt x="1592" y="0"/>
                    </a:moveTo>
                    <a:cubicBezTo>
                      <a:pt x="1547" y="0"/>
                      <a:pt x="1495" y="26"/>
                      <a:pt x="1443" y="80"/>
                    </a:cubicBezTo>
                    <a:lnTo>
                      <a:pt x="1191" y="344"/>
                    </a:lnTo>
                    <a:cubicBezTo>
                      <a:pt x="1078" y="463"/>
                      <a:pt x="867" y="544"/>
                      <a:pt x="691" y="544"/>
                    </a:cubicBezTo>
                    <a:cubicBezTo>
                      <a:pt x="665" y="544"/>
                      <a:pt x="640" y="543"/>
                      <a:pt x="616" y="539"/>
                    </a:cubicBezTo>
                    <a:lnTo>
                      <a:pt x="256" y="480"/>
                    </a:lnTo>
                    <a:cubicBezTo>
                      <a:pt x="235" y="477"/>
                      <a:pt x="216" y="475"/>
                      <a:pt x="198" y="475"/>
                    </a:cubicBezTo>
                    <a:cubicBezTo>
                      <a:pt x="55" y="475"/>
                      <a:pt x="0" y="580"/>
                      <a:pt x="81" y="728"/>
                    </a:cubicBezTo>
                    <a:lnTo>
                      <a:pt x="253" y="1052"/>
                    </a:lnTo>
                    <a:cubicBezTo>
                      <a:pt x="343" y="1218"/>
                      <a:pt x="346" y="1491"/>
                      <a:pt x="260" y="1658"/>
                    </a:cubicBezTo>
                    <a:lnTo>
                      <a:pt x="94" y="1983"/>
                    </a:lnTo>
                    <a:cubicBezTo>
                      <a:pt x="17" y="2131"/>
                      <a:pt x="71" y="2233"/>
                      <a:pt x="212" y="2233"/>
                    </a:cubicBezTo>
                    <a:cubicBezTo>
                      <a:pt x="232" y="2233"/>
                      <a:pt x="253" y="2231"/>
                      <a:pt x="275" y="2227"/>
                    </a:cubicBezTo>
                    <a:lnTo>
                      <a:pt x="633" y="2161"/>
                    </a:lnTo>
                    <a:cubicBezTo>
                      <a:pt x="662" y="2155"/>
                      <a:pt x="693" y="2153"/>
                      <a:pt x="725" y="2153"/>
                    </a:cubicBezTo>
                    <a:cubicBezTo>
                      <a:pt x="898" y="2153"/>
                      <a:pt x="1100" y="2229"/>
                      <a:pt x="1214" y="2342"/>
                    </a:cubicBezTo>
                    <a:lnTo>
                      <a:pt x="1470" y="2600"/>
                    </a:lnTo>
                    <a:cubicBezTo>
                      <a:pt x="1523" y="2652"/>
                      <a:pt x="1574" y="2677"/>
                      <a:pt x="1619" y="2677"/>
                    </a:cubicBezTo>
                    <a:cubicBezTo>
                      <a:pt x="1690" y="2677"/>
                      <a:pt x="1744" y="2616"/>
                      <a:pt x="1760" y="2502"/>
                    </a:cubicBezTo>
                    <a:lnTo>
                      <a:pt x="1808" y="2141"/>
                    </a:lnTo>
                    <a:cubicBezTo>
                      <a:pt x="1832" y="1956"/>
                      <a:pt x="1991" y="1731"/>
                      <a:pt x="2160" y="1646"/>
                    </a:cubicBezTo>
                    <a:lnTo>
                      <a:pt x="2484" y="1480"/>
                    </a:lnTo>
                    <a:cubicBezTo>
                      <a:pt x="2651" y="1396"/>
                      <a:pt x="2650" y="1257"/>
                      <a:pt x="2480" y="1177"/>
                    </a:cubicBezTo>
                    <a:lnTo>
                      <a:pt x="2152" y="1019"/>
                    </a:lnTo>
                    <a:cubicBezTo>
                      <a:pt x="1982" y="937"/>
                      <a:pt x="1820" y="719"/>
                      <a:pt x="1790" y="531"/>
                    </a:cubicBezTo>
                    <a:lnTo>
                      <a:pt x="1733" y="171"/>
                    </a:lnTo>
                    <a:cubicBezTo>
                      <a:pt x="1715" y="59"/>
                      <a:pt x="166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2923875" y="1237750"/>
                <a:ext cx="343950" cy="324025"/>
              </a:xfrm>
              <a:custGeom>
                <a:rect b="b" l="l" r="r" t="t"/>
                <a:pathLst>
                  <a:path extrusionOk="0" h="12961" w="13758">
                    <a:moveTo>
                      <a:pt x="3807" y="0"/>
                    </a:moveTo>
                    <a:cubicBezTo>
                      <a:pt x="3385" y="0"/>
                      <a:pt x="3127" y="364"/>
                      <a:pt x="3178" y="1004"/>
                    </a:cubicBezTo>
                    <a:lnTo>
                      <a:pt x="3318" y="2804"/>
                    </a:lnTo>
                    <a:cubicBezTo>
                      <a:pt x="3390" y="3735"/>
                      <a:pt x="2855" y="4979"/>
                      <a:pt x="2129" y="5568"/>
                    </a:cubicBezTo>
                    <a:lnTo>
                      <a:pt x="728" y="6705"/>
                    </a:lnTo>
                    <a:cubicBezTo>
                      <a:pt x="0" y="7295"/>
                      <a:pt x="151" y="7954"/>
                      <a:pt x="1060" y="8173"/>
                    </a:cubicBezTo>
                    <a:lnTo>
                      <a:pt x="2816" y="8596"/>
                    </a:lnTo>
                    <a:cubicBezTo>
                      <a:pt x="3725" y="8814"/>
                      <a:pt x="4744" y="9706"/>
                      <a:pt x="5077" y="10579"/>
                    </a:cubicBezTo>
                    <a:lnTo>
                      <a:pt x="5724" y="12263"/>
                    </a:lnTo>
                    <a:cubicBezTo>
                      <a:pt x="5902" y="12726"/>
                      <a:pt x="6174" y="12960"/>
                      <a:pt x="6463" y="12960"/>
                    </a:cubicBezTo>
                    <a:cubicBezTo>
                      <a:pt x="6720" y="12960"/>
                      <a:pt x="6991" y="12775"/>
                      <a:pt x="7221" y="12400"/>
                    </a:cubicBezTo>
                    <a:lnTo>
                      <a:pt x="8165" y="10862"/>
                    </a:lnTo>
                    <a:cubicBezTo>
                      <a:pt x="8654" y="10065"/>
                      <a:pt x="9817" y="9373"/>
                      <a:pt x="10751" y="9321"/>
                    </a:cubicBezTo>
                    <a:lnTo>
                      <a:pt x="12556" y="9225"/>
                    </a:lnTo>
                    <a:cubicBezTo>
                      <a:pt x="13489" y="9176"/>
                      <a:pt x="13758" y="8553"/>
                      <a:pt x="13150" y="7843"/>
                    </a:cubicBezTo>
                    <a:lnTo>
                      <a:pt x="11978" y="6471"/>
                    </a:lnTo>
                    <a:cubicBezTo>
                      <a:pt x="11371" y="5761"/>
                      <a:pt x="11073" y="4439"/>
                      <a:pt x="11314" y="3537"/>
                    </a:cubicBezTo>
                    <a:lnTo>
                      <a:pt x="11779" y="1793"/>
                    </a:lnTo>
                    <a:cubicBezTo>
                      <a:pt x="11963" y="1102"/>
                      <a:pt x="11709" y="679"/>
                      <a:pt x="11193" y="679"/>
                    </a:cubicBezTo>
                    <a:cubicBezTo>
                      <a:pt x="11034" y="679"/>
                      <a:pt x="10850" y="719"/>
                      <a:pt x="10647" y="803"/>
                    </a:cubicBezTo>
                    <a:lnTo>
                      <a:pt x="8980" y="1493"/>
                    </a:lnTo>
                    <a:cubicBezTo>
                      <a:pt x="8647" y="1632"/>
                      <a:pt x="8241" y="1698"/>
                      <a:pt x="7823" y="1698"/>
                    </a:cubicBezTo>
                    <a:cubicBezTo>
                      <a:pt x="7159" y="1698"/>
                      <a:pt x="6465" y="1530"/>
                      <a:pt x="5984" y="1218"/>
                    </a:cubicBezTo>
                    <a:lnTo>
                      <a:pt x="4469" y="235"/>
                    </a:lnTo>
                    <a:cubicBezTo>
                      <a:pt x="4224" y="76"/>
                      <a:pt x="3998" y="0"/>
                      <a:pt x="3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2603900" y="1268450"/>
                <a:ext cx="66325" cy="66900"/>
              </a:xfrm>
              <a:custGeom>
                <a:rect b="b" l="l" r="r" t="t"/>
                <a:pathLst>
                  <a:path extrusionOk="0" h="2676" w="2653">
                    <a:moveTo>
                      <a:pt x="1593" y="0"/>
                    </a:moveTo>
                    <a:cubicBezTo>
                      <a:pt x="1547" y="0"/>
                      <a:pt x="1495" y="26"/>
                      <a:pt x="1442" y="81"/>
                    </a:cubicBezTo>
                    <a:lnTo>
                      <a:pt x="1192" y="345"/>
                    </a:lnTo>
                    <a:cubicBezTo>
                      <a:pt x="1078" y="464"/>
                      <a:pt x="866" y="544"/>
                      <a:pt x="690" y="544"/>
                    </a:cubicBezTo>
                    <a:cubicBezTo>
                      <a:pt x="665" y="544"/>
                      <a:pt x="640" y="543"/>
                      <a:pt x="617" y="539"/>
                    </a:cubicBezTo>
                    <a:lnTo>
                      <a:pt x="256" y="481"/>
                    </a:lnTo>
                    <a:cubicBezTo>
                      <a:pt x="236" y="477"/>
                      <a:pt x="217" y="476"/>
                      <a:pt x="199" y="476"/>
                    </a:cubicBezTo>
                    <a:cubicBezTo>
                      <a:pt x="54" y="476"/>
                      <a:pt x="1" y="580"/>
                      <a:pt x="81" y="728"/>
                    </a:cubicBezTo>
                    <a:lnTo>
                      <a:pt x="252" y="1051"/>
                    </a:lnTo>
                    <a:cubicBezTo>
                      <a:pt x="342" y="1217"/>
                      <a:pt x="347" y="1491"/>
                      <a:pt x="259" y="1659"/>
                    </a:cubicBezTo>
                    <a:lnTo>
                      <a:pt x="93" y="1983"/>
                    </a:lnTo>
                    <a:cubicBezTo>
                      <a:pt x="18" y="2130"/>
                      <a:pt x="71" y="2232"/>
                      <a:pt x="210" y="2232"/>
                    </a:cubicBezTo>
                    <a:cubicBezTo>
                      <a:pt x="230" y="2232"/>
                      <a:pt x="251" y="2230"/>
                      <a:pt x="275" y="2226"/>
                    </a:cubicBezTo>
                    <a:lnTo>
                      <a:pt x="634" y="2160"/>
                    </a:lnTo>
                    <a:cubicBezTo>
                      <a:pt x="662" y="2155"/>
                      <a:pt x="692" y="2152"/>
                      <a:pt x="723" y="2152"/>
                    </a:cubicBezTo>
                    <a:cubicBezTo>
                      <a:pt x="896" y="2152"/>
                      <a:pt x="1100" y="2228"/>
                      <a:pt x="1214" y="2341"/>
                    </a:cubicBezTo>
                    <a:lnTo>
                      <a:pt x="1471" y="2600"/>
                    </a:lnTo>
                    <a:cubicBezTo>
                      <a:pt x="1523" y="2651"/>
                      <a:pt x="1575" y="2676"/>
                      <a:pt x="1620" y="2676"/>
                    </a:cubicBezTo>
                    <a:cubicBezTo>
                      <a:pt x="1690" y="2676"/>
                      <a:pt x="1744" y="2615"/>
                      <a:pt x="1759" y="2502"/>
                    </a:cubicBezTo>
                    <a:lnTo>
                      <a:pt x="1809" y="2142"/>
                    </a:lnTo>
                    <a:cubicBezTo>
                      <a:pt x="1833" y="1955"/>
                      <a:pt x="1991" y="1731"/>
                      <a:pt x="2159" y="1645"/>
                    </a:cubicBezTo>
                    <a:lnTo>
                      <a:pt x="2483" y="1479"/>
                    </a:lnTo>
                    <a:cubicBezTo>
                      <a:pt x="2652" y="1395"/>
                      <a:pt x="2649" y="1258"/>
                      <a:pt x="2480" y="1176"/>
                    </a:cubicBezTo>
                    <a:lnTo>
                      <a:pt x="2151" y="1018"/>
                    </a:lnTo>
                    <a:cubicBezTo>
                      <a:pt x="1982" y="936"/>
                      <a:pt x="1819" y="717"/>
                      <a:pt x="1789" y="532"/>
                    </a:cubicBezTo>
                    <a:lnTo>
                      <a:pt x="1733" y="171"/>
                    </a:lnTo>
                    <a:cubicBezTo>
                      <a:pt x="1715" y="59"/>
                      <a:pt x="1661" y="0"/>
                      <a:pt x="1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3747375" y="4134625"/>
                <a:ext cx="209025" cy="207075"/>
              </a:xfrm>
              <a:custGeom>
                <a:rect b="b" l="l" r="r" t="t"/>
                <a:pathLst>
                  <a:path extrusionOk="0" h="8283" w="8361">
                    <a:moveTo>
                      <a:pt x="4862" y="0"/>
                    </a:moveTo>
                    <a:cubicBezTo>
                      <a:pt x="4716" y="0"/>
                      <a:pt x="4552" y="90"/>
                      <a:pt x="4394" y="276"/>
                    </a:cubicBezTo>
                    <a:lnTo>
                      <a:pt x="3661" y="1135"/>
                    </a:lnTo>
                    <a:cubicBezTo>
                      <a:pt x="3311" y="1542"/>
                      <a:pt x="2623" y="1841"/>
                      <a:pt x="2062" y="1841"/>
                    </a:cubicBezTo>
                    <a:cubicBezTo>
                      <a:pt x="2010" y="1841"/>
                      <a:pt x="1960" y="1838"/>
                      <a:pt x="1911" y="1833"/>
                    </a:cubicBezTo>
                    <a:lnTo>
                      <a:pt x="787" y="1715"/>
                    </a:lnTo>
                    <a:cubicBezTo>
                      <a:pt x="744" y="1711"/>
                      <a:pt x="703" y="1709"/>
                      <a:pt x="664" y="1709"/>
                    </a:cubicBezTo>
                    <a:cubicBezTo>
                      <a:pt x="174" y="1709"/>
                      <a:pt x="1" y="2051"/>
                      <a:pt x="284" y="2512"/>
                    </a:cubicBezTo>
                    <a:lnTo>
                      <a:pt x="874" y="3475"/>
                    </a:lnTo>
                    <a:cubicBezTo>
                      <a:pt x="1180" y="3975"/>
                      <a:pt x="1235" y="4820"/>
                      <a:pt x="998" y="5356"/>
                    </a:cubicBezTo>
                    <a:lnTo>
                      <a:pt x="539" y="6389"/>
                    </a:lnTo>
                    <a:cubicBezTo>
                      <a:pt x="338" y="6842"/>
                      <a:pt x="501" y="7144"/>
                      <a:pt x="900" y="7144"/>
                    </a:cubicBezTo>
                    <a:cubicBezTo>
                      <a:pt x="973" y="7144"/>
                      <a:pt x="1054" y="7134"/>
                      <a:pt x="1141" y="7113"/>
                    </a:cubicBezTo>
                    <a:lnTo>
                      <a:pt x="2239" y="6851"/>
                    </a:lnTo>
                    <a:cubicBezTo>
                      <a:pt x="2359" y="6822"/>
                      <a:pt x="2489" y="6809"/>
                      <a:pt x="2624" y="6809"/>
                    </a:cubicBezTo>
                    <a:cubicBezTo>
                      <a:pt x="3137" y="6809"/>
                      <a:pt x="3723" y="7003"/>
                      <a:pt x="4068" y="7313"/>
                    </a:cubicBezTo>
                    <a:lnTo>
                      <a:pt x="4905" y="8067"/>
                    </a:lnTo>
                    <a:cubicBezTo>
                      <a:pt x="5066" y="8213"/>
                      <a:pt x="5222" y="8283"/>
                      <a:pt x="5357" y="8283"/>
                    </a:cubicBezTo>
                    <a:cubicBezTo>
                      <a:pt x="5584" y="8283"/>
                      <a:pt x="5751" y="8084"/>
                      <a:pt x="5780" y="7718"/>
                    </a:cubicBezTo>
                    <a:lnTo>
                      <a:pt x="5869" y="6593"/>
                    </a:lnTo>
                    <a:cubicBezTo>
                      <a:pt x="5916" y="6009"/>
                      <a:pt x="6369" y="5291"/>
                      <a:pt x="6874" y="4998"/>
                    </a:cubicBezTo>
                    <a:lnTo>
                      <a:pt x="7852" y="4433"/>
                    </a:lnTo>
                    <a:cubicBezTo>
                      <a:pt x="8360" y="4141"/>
                      <a:pt x="8331" y="3716"/>
                      <a:pt x="7790" y="3494"/>
                    </a:cubicBezTo>
                    <a:lnTo>
                      <a:pt x="6747" y="3063"/>
                    </a:lnTo>
                    <a:cubicBezTo>
                      <a:pt x="6206" y="2838"/>
                      <a:pt x="5664" y="2188"/>
                      <a:pt x="5542" y="1614"/>
                    </a:cubicBezTo>
                    <a:lnTo>
                      <a:pt x="5307" y="508"/>
                    </a:lnTo>
                    <a:cubicBezTo>
                      <a:pt x="5235" y="175"/>
                      <a:pt x="5066" y="0"/>
                      <a:pt x="4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990075" y="1545725"/>
                <a:ext cx="91425" cy="87350"/>
              </a:xfrm>
              <a:custGeom>
                <a:rect b="b" l="l" r="r" t="t"/>
                <a:pathLst>
                  <a:path extrusionOk="0" h="3494" w="3657">
                    <a:moveTo>
                      <a:pt x="1098" y="1"/>
                    </a:moveTo>
                    <a:cubicBezTo>
                      <a:pt x="991" y="1"/>
                      <a:pt x="920" y="95"/>
                      <a:pt x="925" y="262"/>
                    </a:cubicBezTo>
                    <a:lnTo>
                      <a:pt x="941" y="743"/>
                    </a:lnTo>
                    <a:cubicBezTo>
                      <a:pt x="951" y="992"/>
                      <a:pt x="793" y="1318"/>
                      <a:pt x="591" y="1464"/>
                    </a:cubicBezTo>
                    <a:lnTo>
                      <a:pt x="201" y="1751"/>
                    </a:lnTo>
                    <a:cubicBezTo>
                      <a:pt x="1" y="1900"/>
                      <a:pt x="32" y="2078"/>
                      <a:pt x="272" y="2148"/>
                    </a:cubicBezTo>
                    <a:lnTo>
                      <a:pt x="735" y="2284"/>
                    </a:lnTo>
                    <a:cubicBezTo>
                      <a:pt x="975" y="2353"/>
                      <a:pt x="1235" y="2603"/>
                      <a:pt x="1315" y="2842"/>
                    </a:cubicBezTo>
                    <a:lnTo>
                      <a:pt x="1467" y="3297"/>
                    </a:lnTo>
                    <a:cubicBezTo>
                      <a:pt x="1509" y="3427"/>
                      <a:pt x="1582" y="3494"/>
                      <a:pt x="1663" y="3494"/>
                    </a:cubicBezTo>
                    <a:cubicBezTo>
                      <a:pt x="1730" y="3494"/>
                      <a:pt x="1802" y="3448"/>
                      <a:pt x="1865" y="3355"/>
                    </a:cubicBezTo>
                    <a:lnTo>
                      <a:pt x="2137" y="2955"/>
                    </a:lnTo>
                    <a:cubicBezTo>
                      <a:pt x="2276" y="2750"/>
                      <a:pt x="2597" y="2579"/>
                      <a:pt x="2846" y="2578"/>
                    </a:cubicBezTo>
                    <a:lnTo>
                      <a:pt x="3329" y="2576"/>
                    </a:lnTo>
                    <a:cubicBezTo>
                      <a:pt x="3578" y="2573"/>
                      <a:pt x="3656" y="2412"/>
                      <a:pt x="3504" y="2214"/>
                    </a:cubicBezTo>
                    <a:lnTo>
                      <a:pt x="3204" y="1832"/>
                    </a:lnTo>
                    <a:cubicBezTo>
                      <a:pt x="3051" y="1635"/>
                      <a:pt x="2989" y="1279"/>
                      <a:pt x="3065" y="1040"/>
                    </a:cubicBezTo>
                    <a:lnTo>
                      <a:pt x="3211" y="582"/>
                    </a:lnTo>
                    <a:cubicBezTo>
                      <a:pt x="3272" y="395"/>
                      <a:pt x="3204" y="276"/>
                      <a:pt x="3057" y="276"/>
                    </a:cubicBezTo>
                    <a:cubicBezTo>
                      <a:pt x="3017" y="276"/>
                      <a:pt x="2972" y="285"/>
                      <a:pt x="2923" y="303"/>
                    </a:cubicBezTo>
                    <a:lnTo>
                      <a:pt x="2469" y="466"/>
                    </a:lnTo>
                    <a:cubicBezTo>
                      <a:pt x="2391" y="493"/>
                      <a:pt x="2301" y="506"/>
                      <a:pt x="2207" y="506"/>
                    </a:cubicBezTo>
                    <a:cubicBezTo>
                      <a:pt x="2015" y="506"/>
                      <a:pt x="1809" y="451"/>
                      <a:pt x="1672" y="354"/>
                    </a:cubicBezTo>
                    <a:lnTo>
                      <a:pt x="1280" y="73"/>
                    </a:lnTo>
                    <a:cubicBezTo>
                      <a:pt x="1213" y="24"/>
                      <a:pt x="1151" y="1"/>
                      <a:pt x="1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2456425" y="755250"/>
                <a:ext cx="66300" cy="66925"/>
              </a:xfrm>
              <a:custGeom>
                <a:rect b="b" l="l" r="r" t="t"/>
                <a:pathLst>
                  <a:path extrusionOk="0" h="2677" w="2652">
                    <a:moveTo>
                      <a:pt x="1592" y="0"/>
                    </a:moveTo>
                    <a:cubicBezTo>
                      <a:pt x="1546" y="0"/>
                      <a:pt x="1495" y="26"/>
                      <a:pt x="1443" y="81"/>
                    </a:cubicBezTo>
                    <a:lnTo>
                      <a:pt x="1192" y="345"/>
                    </a:lnTo>
                    <a:cubicBezTo>
                      <a:pt x="1078" y="463"/>
                      <a:pt x="867" y="545"/>
                      <a:pt x="691" y="545"/>
                    </a:cubicBezTo>
                    <a:cubicBezTo>
                      <a:pt x="665" y="545"/>
                      <a:pt x="640" y="543"/>
                      <a:pt x="616" y="539"/>
                    </a:cubicBezTo>
                    <a:lnTo>
                      <a:pt x="257" y="480"/>
                    </a:lnTo>
                    <a:cubicBezTo>
                      <a:pt x="237" y="477"/>
                      <a:pt x="217" y="476"/>
                      <a:pt x="199" y="476"/>
                    </a:cubicBezTo>
                    <a:cubicBezTo>
                      <a:pt x="54" y="476"/>
                      <a:pt x="0" y="580"/>
                      <a:pt x="81" y="728"/>
                    </a:cubicBezTo>
                    <a:lnTo>
                      <a:pt x="253" y="1052"/>
                    </a:lnTo>
                    <a:cubicBezTo>
                      <a:pt x="343" y="1218"/>
                      <a:pt x="348" y="1491"/>
                      <a:pt x="260" y="1659"/>
                    </a:cubicBezTo>
                    <a:lnTo>
                      <a:pt x="94" y="1983"/>
                    </a:lnTo>
                    <a:cubicBezTo>
                      <a:pt x="19" y="2132"/>
                      <a:pt x="71" y="2233"/>
                      <a:pt x="212" y="2233"/>
                    </a:cubicBezTo>
                    <a:cubicBezTo>
                      <a:pt x="231" y="2233"/>
                      <a:pt x="253" y="2231"/>
                      <a:pt x="275" y="2227"/>
                    </a:cubicBezTo>
                    <a:lnTo>
                      <a:pt x="634" y="2161"/>
                    </a:lnTo>
                    <a:cubicBezTo>
                      <a:pt x="663" y="2156"/>
                      <a:pt x="694" y="2153"/>
                      <a:pt x="726" y="2153"/>
                    </a:cubicBezTo>
                    <a:cubicBezTo>
                      <a:pt x="898" y="2153"/>
                      <a:pt x="1102" y="2229"/>
                      <a:pt x="1215" y="2342"/>
                    </a:cubicBezTo>
                    <a:lnTo>
                      <a:pt x="1472" y="2600"/>
                    </a:lnTo>
                    <a:cubicBezTo>
                      <a:pt x="1523" y="2652"/>
                      <a:pt x="1575" y="2677"/>
                      <a:pt x="1620" y="2677"/>
                    </a:cubicBezTo>
                    <a:cubicBezTo>
                      <a:pt x="1691" y="2677"/>
                      <a:pt x="1745" y="2616"/>
                      <a:pt x="1760" y="2502"/>
                    </a:cubicBezTo>
                    <a:lnTo>
                      <a:pt x="1808" y="2141"/>
                    </a:lnTo>
                    <a:cubicBezTo>
                      <a:pt x="1834" y="1956"/>
                      <a:pt x="1992" y="1731"/>
                      <a:pt x="2160" y="1647"/>
                    </a:cubicBezTo>
                    <a:lnTo>
                      <a:pt x="2484" y="1481"/>
                    </a:lnTo>
                    <a:cubicBezTo>
                      <a:pt x="2651" y="1396"/>
                      <a:pt x="2650" y="1257"/>
                      <a:pt x="2479" y="1177"/>
                    </a:cubicBezTo>
                    <a:lnTo>
                      <a:pt x="2152" y="1019"/>
                    </a:lnTo>
                    <a:cubicBezTo>
                      <a:pt x="1982" y="938"/>
                      <a:pt x="1820" y="719"/>
                      <a:pt x="1790" y="532"/>
                    </a:cubicBezTo>
                    <a:lnTo>
                      <a:pt x="1733" y="171"/>
                    </a:lnTo>
                    <a:cubicBezTo>
                      <a:pt x="1714" y="60"/>
                      <a:pt x="166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15"/>
            <p:cNvGrpSpPr/>
            <p:nvPr/>
          </p:nvGrpSpPr>
          <p:grpSpPr>
            <a:xfrm>
              <a:off x="6784743" y="3292737"/>
              <a:ext cx="1559897" cy="1567499"/>
              <a:chOff x="4173275" y="3530775"/>
              <a:chExt cx="815675" cy="819650"/>
            </a:xfrm>
          </p:grpSpPr>
          <p:sp>
            <p:nvSpPr>
              <p:cNvPr id="899" name="Google Shape;899;p15"/>
              <p:cNvSpPr/>
              <p:nvPr/>
            </p:nvSpPr>
            <p:spPr>
              <a:xfrm>
                <a:off x="4219900" y="3581350"/>
                <a:ext cx="769050" cy="769075"/>
              </a:xfrm>
              <a:custGeom>
                <a:rect b="b" l="l" r="r" t="t"/>
                <a:pathLst>
                  <a:path extrusionOk="0" h="30763" w="30762">
                    <a:moveTo>
                      <a:pt x="15381" y="1"/>
                    </a:moveTo>
                    <a:cubicBezTo>
                      <a:pt x="11302" y="1"/>
                      <a:pt x="7390" y="1621"/>
                      <a:pt x="4505" y="4505"/>
                    </a:cubicBezTo>
                    <a:cubicBezTo>
                      <a:pt x="1622" y="7390"/>
                      <a:pt x="0" y="11302"/>
                      <a:pt x="0" y="15381"/>
                    </a:cubicBezTo>
                    <a:cubicBezTo>
                      <a:pt x="0" y="19461"/>
                      <a:pt x="1622" y="23373"/>
                      <a:pt x="4505" y="26257"/>
                    </a:cubicBezTo>
                    <a:cubicBezTo>
                      <a:pt x="7390" y="29142"/>
                      <a:pt x="11302" y="30762"/>
                      <a:pt x="15381" y="30762"/>
                    </a:cubicBezTo>
                    <a:cubicBezTo>
                      <a:pt x="19460" y="30762"/>
                      <a:pt x="23372" y="29142"/>
                      <a:pt x="26257" y="26257"/>
                    </a:cubicBezTo>
                    <a:cubicBezTo>
                      <a:pt x="29142" y="23373"/>
                      <a:pt x="30762" y="19461"/>
                      <a:pt x="30762" y="15381"/>
                    </a:cubicBezTo>
                    <a:cubicBezTo>
                      <a:pt x="30762" y="11302"/>
                      <a:pt x="29142" y="7390"/>
                      <a:pt x="26257" y="4505"/>
                    </a:cubicBezTo>
                    <a:cubicBezTo>
                      <a:pt x="23372" y="1621"/>
                      <a:pt x="19460" y="1"/>
                      <a:pt x="15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4173275" y="3530775"/>
                <a:ext cx="769075" cy="769075"/>
              </a:xfrm>
              <a:custGeom>
                <a:rect b="b" l="l" r="r" t="t"/>
                <a:pathLst>
                  <a:path extrusionOk="0" h="30763" w="30763">
                    <a:moveTo>
                      <a:pt x="15381" y="0"/>
                    </a:moveTo>
                    <a:cubicBezTo>
                      <a:pt x="6886" y="0"/>
                      <a:pt x="0" y="6887"/>
                      <a:pt x="0" y="15381"/>
                    </a:cubicBezTo>
                    <a:cubicBezTo>
                      <a:pt x="0" y="23876"/>
                      <a:pt x="6888" y="30762"/>
                      <a:pt x="15381" y="30762"/>
                    </a:cubicBezTo>
                    <a:cubicBezTo>
                      <a:pt x="23877" y="30762"/>
                      <a:pt x="30762" y="23875"/>
                      <a:pt x="30762" y="15381"/>
                    </a:cubicBezTo>
                    <a:cubicBezTo>
                      <a:pt x="30762" y="6884"/>
                      <a:pt x="23877" y="0"/>
                      <a:pt x="15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4698825" y="3648200"/>
                <a:ext cx="107200" cy="72900"/>
              </a:xfrm>
              <a:custGeom>
                <a:rect b="b" l="l" r="r" t="t"/>
                <a:pathLst>
                  <a:path extrusionOk="0" h="2916" w="4288">
                    <a:moveTo>
                      <a:pt x="852" y="1"/>
                    </a:moveTo>
                    <a:cubicBezTo>
                      <a:pt x="588" y="1"/>
                      <a:pt x="387" y="74"/>
                      <a:pt x="285" y="229"/>
                    </a:cubicBezTo>
                    <a:cubicBezTo>
                      <a:pt x="0" y="661"/>
                      <a:pt x="599" y="1561"/>
                      <a:pt x="1628" y="2240"/>
                    </a:cubicBezTo>
                    <a:cubicBezTo>
                      <a:pt x="2288" y="2677"/>
                      <a:pt x="2963" y="2916"/>
                      <a:pt x="3438" y="2916"/>
                    </a:cubicBezTo>
                    <a:cubicBezTo>
                      <a:pt x="3701" y="2916"/>
                      <a:pt x="3902" y="2842"/>
                      <a:pt x="4004" y="2688"/>
                    </a:cubicBezTo>
                    <a:cubicBezTo>
                      <a:pt x="4288" y="2255"/>
                      <a:pt x="3689" y="1355"/>
                      <a:pt x="2661" y="676"/>
                    </a:cubicBezTo>
                    <a:cubicBezTo>
                      <a:pt x="2002" y="239"/>
                      <a:pt x="1326" y="1"/>
                      <a:pt x="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4293125" y="4064500"/>
                <a:ext cx="160750" cy="124100"/>
              </a:xfrm>
              <a:custGeom>
                <a:rect b="b" l="l" r="r" t="t"/>
                <a:pathLst>
                  <a:path extrusionOk="0" h="4964" w="6430">
                    <a:moveTo>
                      <a:pt x="1799" y="1"/>
                    </a:moveTo>
                    <a:cubicBezTo>
                      <a:pt x="1297" y="1"/>
                      <a:pt x="880" y="157"/>
                      <a:pt x="629" y="482"/>
                    </a:cubicBezTo>
                    <a:cubicBezTo>
                      <a:pt x="1" y="1290"/>
                      <a:pt x="651" y="2844"/>
                      <a:pt x="2080" y="3949"/>
                    </a:cubicBezTo>
                    <a:cubicBezTo>
                      <a:pt x="2938" y="4612"/>
                      <a:pt x="3881" y="4963"/>
                      <a:pt x="4634" y="4963"/>
                    </a:cubicBezTo>
                    <a:cubicBezTo>
                      <a:pt x="5136" y="4963"/>
                      <a:pt x="5553" y="4807"/>
                      <a:pt x="5803" y="4483"/>
                    </a:cubicBezTo>
                    <a:cubicBezTo>
                      <a:pt x="6429" y="3674"/>
                      <a:pt x="5781" y="2120"/>
                      <a:pt x="4350" y="1014"/>
                    </a:cubicBezTo>
                    <a:cubicBezTo>
                      <a:pt x="3494" y="352"/>
                      <a:pt x="2552" y="1"/>
                      <a:pt x="17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4806925" y="3940600"/>
                <a:ext cx="85100" cy="139175"/>
              </a:xfrm>
              <a:custGeom>
                <a:rect b="b" l="l" r="r" t="t"/>
                <a:pathLst>
                  <a:path extrusionOk="0" h="5567" w="3404">
                    <a:moveTo>
                      <a:pt x="2499" y="0"/>
                    </a:moveTo>
                    <a:cubicBezTo>
                      <a:pt x="1871" y="0"/>
                      <a:pt x="1036" y="990"/>
                      <a:pt x="543" y="2369"/>
                    </a:cubicBezTo>
                    <a:cubicBezTo>
                      <a:pt x="0" y="3888"/>
                      <a:pt x="80" y="5305"/>
                      <a:pt x="717" y="5534"/>
                    </a:cubicBezTo>
                    <a:cubicBezTo>
                      <a:pt x="776" y="5556"/>
                      <a:pt x="838" y="5566"/>
                      <a:pt x="903" y="5566"/>
                    </a:cubicBezTo>
                    <a:cubicBezTo>
                      <a:pt x="1531" y="5566"/>
                      <a:pt x="2366" y="4577"/>
                      <a:pt x="2859" y="3199"/>
                    </a:cubicBezTo>
                    <a:cubicBezTo>
                      <a:pt x="3404" y="1678"/>
                      <a:pt x="3325" y="260"/>
                      <a:pt x="2685" y="32"/>
                    </a:cubicBezTo>
                    <a:cubicBezTo>
                      <a:pt x="2626" y="11"/>
                      <a:pt x="2564" y="0"/>
                      <a:pt x="2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4349100" y="3631100"/>
                <a:ext cx="89900" cy="64875"/>
              </a:xfrm>
              <a:custGeom>
                <a:rect b="b" l="l" r="r" t="t"/>
                <a:pathLst>
                  <a:path extrusionOk="0" h="2595" w="3596">
                    <a:moveTo>
                      <a:pt x="2895" y="0"/>
                    </a:moveTo>
                    <a:cubicBezTo>
                      <a:pt x="2489" y="0"/>
                      <a:pt x="1896" y="234"/>
                      <a:pt x="1325" y="651"/>
                    </a:cubicBezTo>
                    <a:cubicBezTo>
                      <a:pt x="479" y="1271"/>
                      <a:pt x="1" y="2064"/>
                      <a:pt x="263" y="2422"/>
                    </a:cubicBezTo>
                    <a:cubicBezTo>
                      <a:pt x="349" y="2539"/>
                      <a:pt x="503" y="2595"/>
                      <a:pt x="701" y="2595"/>
                    </a:cubicBezTo>
                    <a:cubicBezTo>
                      <a:pt x="1108" y="2595"/>
                      <a:pt x="1702" y="2360"/>
                      <a:pt x="2273" y="1944"/>
                    </a:cubicBezTo>
                    <a:cubicBezTo>
                      <a:pt x="3121" y="1324"/>
                      <a:pt x="3596" y="530"/>
                      <a:pt x="3333" y="174"/>
                    </a:cubicBezTo>
                    <a:cubicBezTo>
                      <a:pt x="3248" y="56"/>
                      <a:pt x="3094" y="0"/>
                      <a:pt x="2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4269300" y="3943750"/>
                <a:ext cx="89100" cy="83350"/>
              </a:xfrm>
              <a:custGeom>
                <a:rect b="b" l="l" r="r" t="t"/>
                <a:pathLst>
                  <a:path extrusionOk="0" h="3334" w="3564">
                    <a:moveTo>
                      <a:pt x="1196" y="0"/>
                    </a:moveTo>
                    <a:cubicBezTo>
                      <a:pt x="946" y="0"/>
                      <a:pt x="717" y="73"/>
                      <a:pt x="539" y="228"/>
                    </a:cubicBezTo>
                    <a:cubicBezTo>
                      <a:pt x="1" y="689"/>
                      <a:pt x="124" y="1709"/>
                      <a:pt x="811" y="2506"/>
                    </a:cubicBezTo>
                    <a:cubicBezTo>
                      <a:pt x="1270" y="3037"/>
                      <a:pt x="1865" y="3334"/>
                      <a:pt x="2369" y="3334"/>
                    </a:cubicBezTo>
                    <a:cubicBezTo>
                      <a:pt x="2619" y="3334"/>
                      <a:pt x="2847" y="3260"/>
                      <a:pt x="3025" y="3106"/>
                    </a:cubicBezTo>
                    <a:cubicBezTo>
                      <a:pt x="3564" y="2644"/>
                      <a:pt x="3440" y="1625"/>
                      <a:pt x="2754" y="828"/>
                    </a:cubicBezTo>
                    <a:cubicBezTo>
                      <a:pt x="2295" y="297"/>
                      <a:pt x="1701" y="0"/>
                      <a:pt x="11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4600750" y="4162000"/>
                <a:ext cx="96025" cy="53200"/>
              </a:xfrm>
              <a:custGeom>
                <a:rect b="b" l="l" r="r" t="t"/>
                <a:pathLst>
                  <a:path extrusionOk="0" h="2128" w="3841">
                    <a:moveTo>
                      <a:pt x="2957" y="1"/>
                    </a:moveTo>
                    <a:cubicBezTo>
                      <a:pt x="2578" y="1"/>
                      <a:pt x="2092" y="111"/>
                      <a:pt x="1595" y="331"/>
                    </a:cubicBezTo>
                    <a:cubicBezTo>
                      <a:pt x="634" y="756"/>
                      <a:pt x="1" y="1429"/>
                      <a:pt x="180" y="1833"/>
                    </a:cubicBezTo>
                    <a:cubicBezTo>
                      <a:pt x="266" y="2030"/>
                      <a:pt x="528" y="2128"/>
                      <a:pt x="884" y="2128"/>
                    </a:cubicBezTo>
                    <a:cubicBezTo>
                      <a:pt x="1263" y="2128"/>
                      <a:pt x="1749" y="2017"/>
                      <a:pt x="2244" y="1797"/>
                    </a:cubicBezTo>
                    <a:cubicBezTo>
                      <a:pt x="3207" y="1373"/>
                      <a:pt x="3840" y="700"/>
                      <a:pt x="3661" y="295"/>
                    </a:cubicBezTo>
                    <a:cubicBezTo>
                      <a:pt x="3574" y="98"/>
                      <a:pt x="3313" y="1"/>
                      <a:pt x="2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4464000" y="3696850"/>
                <a:ext cx="156700" cy="90150"/>
              </a:xfrm>
              <a:custGeom>
                <a:rect b="b" l="l" r="r" t="t"/>
                <a:pathLst>
                  <a:path extrusionOk="0" h="3606" w="6268">
                    <a:moveTo>
                      <a:pt x="3707" y="1"/>
                    </a:moveTo>
                    <a:cubicBezTo>
                      <a:pt x="3425" y="1"/>
                      <a:pt x="3130" y="26"/>
                      <a:pt x="2829" y="80"/>
                    </a:cubicBezTo>
                    <a:cubicBezTo>
                      <a:pt x="1192" y="370"/>
                      <a:pt x="0" y="1376"/>
                      <a:pt x="169" y="2329"/>
                    </a:cubicBezTo>
                    <a:cubicBezTo>
                      <a:pt x="306" y="3105"/>
                      <a:pt x="1308" y="3606"/>
                      <a:pt x="2562" y="3606"/>
                    </a:cubicBezTo>
                    <a:cubicBezTo>
                      <a:pt x="2844" y="3606"/>
                      <a:pt x="3138" y="3580"/>
                      <a:pt x="3438" y="3527"/>
                    </a:cubicBezTo>
                    <a:cubicBezTo>
                      <a:pt x="5075" y="3236"/>
                      <a:pt x="6267" y="2230"/>
                      <a:pt x="6098" y="1278"/>
                    </a:cubicBezTo>
                    <a:cubicBezTo>
                      <a:pt x="5962" y="502"/>
                      <a:pt x="4960" y="1"/>
                      <a:pt x="3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15"/>
            <p:cNvGrpSpPr/>
            <p:nvPr/>
          </p:nvGrpSpPr>
          <p:grpSpPr>
            <a:xfrm>
              <a:off x="24491" y="322171"/>
              <a:ext cx="1584758" cy="1115764"/>
              <a:chOff x="618675" y="1400250"/>
              <a:chExt cx="981700" cy="691175"/>
            </a:xfrm>
          </p:grpSpPr>
          <p:sp>
            <p:nvSpPr>
              <p:cNvPr id="909" name="Google Shape;909;p15"/>
              <p:cNvSpPr/>
              <p:nvPr/>
            </p:nvSpPr>
            <p:spPr>
              <a:xfrm>
                <a:off x="665400" y="1432825"/>
                <a:ext cx="934975" cy="658600"/>
              </a:xfrm>
              <a:custGeom>
                <a:rect b="b" l="l" r="r" t="t"/>
                <a:pathLst>
                  <a:path extrusionOk="0" h="26344" w="37399">
                    <a:moveTo>
                      <a:pt x="30038" y="8846"/>
                    </a:moveTo>
                    <a:lnTo>
                      <a:pt x="30038" y="8846"/>
                    </a:lnTo>
                    <a:cubicBezTo>
                      <a:pt x="31661" y="9087"/>
                      <a:pt x="32757" y="9664"/>
                      <a:pt x="33086" y="10581"/>
                    </a:cubicBezTo>
                    <a:cubicBezTo>
                      <a:pt x="33511" y="11777"/>
                      <a:pt x="32559" y="13348"/>
                      <a:pt x="30645" y="14973"/>
                    </a:cubicBezTo>
                    <a:cubicBezTo>
                      <a:pt x="30726" y="14384"/>
                      <a:pt x="30771" y="13784"/>
                      <a:pt x="30771" y="13173"/>
                    </a:cubicBezTo>
                    <a:cubicBezTo>
                      <a:pt x="30771" y="12476"/>
                      <a:pt x="30717" y="11792"/>
                      <a:pt x="30611" y="11122"/>
                    </a:cubicBezTo>
                    <a:cubicBezTo>
                      <a:pt x="30610" y="11107"/>
                      <a:pt x="30605" y="11095"/>
                      <a:pt x="30602" y="11080"/>
                    </a:cubicBezTo>
                    <a:cubicBezTo>
                      <a:pt x="30479" y="10311"/>
                      <a:pt x="30289" y="9565"/>
                      <a:pt x="30038" y="8846"/>
                    </a:cubicBezTo>
                    <a:close/>
                    <a:moveTo>
                      <a:pt x="5261" y="17797"/>
                    </a:moveTo>
                    <a:cubicBezTo>
                      <a:pt x="5311" y="17925"/>
                      <a:pt x="5359" y="18052"/>
                      <a:pt x="5412" y="18180"/>
                    </a:cubicBezTo>
                    <a:cubicBezTo>
                      <a:pt x="5433" y="18234"/>
                      <a:pt x="5445" y="18264"/>
                      <a:pt x="5445" y="18264"/>
                    </a:cubicBezTo>
                    <a:cubicBezTo>
                      <a:pt x="6158" y="19963"/>
                      <a:pt x="7220" y="21479"/>
                      <a:pt x="8535" y="22730"/>
                    </a:cubicBezTo>
                    <a:cubicBezTo>
                      <a:pt x="6186" y="22640"/>
                      <a:pt x="4575" y="22026"/>
                      <a:pt x="4166" y="20874"/>
                    </a:cubicBezTo>
                    <a:cubicBezTo>
                      <a:pt x="3857" y="20005"/>
                      <a:pt x="4278" y="18937"/>
                      <a:pt x="5261" y="17797"/>
                    </a:cubicBezTo>
                    <a:close/>
                    <a:moveTo>
                      <a:pt x="17599" y="1"/>
                    </a:moveTo>
                    <a:cubicBezTo>
                      <a:pt x="10323" y="1"/>
                      <a:pt x="4427" y="5898"/>
                      <a:pt x="4427" y="13173"/>
                    </a:cubicBezTo>
                    <a:cubicBezTo>
                      <a:pt x="4427" y="13775"/>
                      <a:pt x="4469" y="14366"/>
                      <a:pt x="4549" y="14945"/>
                    </a:cubicBezTo>
                    <a:lnTo>
                      <a:pt x="4548" y="14947"/>
                    </a:lnTo>
                    <a:cubicBezTo>
                      <a:pt x="4551" y="14965"/>
                      <a:pt x="4552" y="14980"/>
                      <a:pt x="4557" y="14997"/>
                    </a:cubicBezTo>
                    <a:cubicBezTo>
                      <a:pt x="4596" y="15277"/>
                      <a:pt x="4640" y="15556"/>
                      <a:pt x="4696" y="15831"/>
                    </a:cubicBezTo>
                    <a:cubicBezTo>
                      <a:pt x="1618" y="18145"/>
                      <a:pt x="1" y="20446"/>
                      <a:pt x="604" y="22142"/>
                    </a:cubicBezTo>
                    <a:cubicBezTo>
                      <a:pt x="1157" y="23698"/>
                      <a:pt x="3478" y="24467"/>
                      <a:pt x="6827" y="24467"/>
                    </a:cubicBezTo>
                    <a:cubicBezTo>
                      <a:pt x="7927" y="24467"/>
                      <a:pt x="9137" y="24384"/>
                      <a:pt x="10432" y="24219"/>
                    </a:cubicBezTo>
                    <a:cubicBezTo>
                      <a:pt x="12494" y="25560"/>
                      <a:pt x="14955" y="26343"/>
                      <a:pt x="17599" y="26343"/>
                    </a:cubicBezTo>
                    <a:cubicBezTo>
                      <a:pt x="23441" y="26343"/>
                      <a:pt x="28394" y="22537"/>
                      <a:pt x="30117" y="17272"/>
                    </a:cubicBezTo>
                    <a:cubicBezTo>
                      <a:pt x="34739" y="14440"/>
                      <a:pt x="37399" y="11414"/>
                      <a:pt x="36652" y="9312"/>
                    </a:cubicBezTo>
                    <a:cubicBezTo>
                      <a:pt x="36097" y="7756"/>
                      <a:pt x="33774" y="6987"/>
                      <a:pt x="30421" y="6987"/>
                    </a:cubicBezTo>
                    <a:cubicBezTo>
                      <a:pt x="30048" y="6987"/>
                      <a:pt x="29662" y="6997"/>
                      <a:pt x="29264" y="7016"/>
                    </a:cubicBezTo>
                    <a:cubicBezTo>
                      <a:pt x="28965" y="6441"/>
                      <a:pt x="28744" y="6150"/>
                      <a:pt x="28744" y="6150"/>
                    </a:cubicBezTo>
                    <a:lnTo>
                      <a:pt x="28741" y="6150"/>
                    </a:lnTo>
                    <a:cubicBezTo>
                      <a:pt x="26408" y="2455"/>
                      <a:pt x="22291" y="1"/>
                      <a:pt x="17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743475" y="1400250"/>
                <a:ext cx="658625" cy="658650"/>
              </a:xfrm>
              <a:custGeom>
                <a:rect b="b" l="l" r="r" t="t"/>
                <a:pathLst>
                  <a:path extrusionOk="0" h="26346" w="26345">
                    <a:moveTo>
                      <a:pt x="13173" y="0"/>
                    </a:moveTo>
                    <a:cubicBezTo>
                      <a:pt x="5898" y="0"/>
                      <a:pt x="1" y="5897"/>
                      <a:pt x="1" y="13172"/>
                    </a:cubicBezTo>
                    <a:cubicBezTo>
                      <a:pt x="1" y="20448"/>
                      <a:pt x="5898" y="26346"/>
                      <a:pt x="13173" y="26346"/>
                    </a:cubicBezTo>
                    <a:cubicBezTo>
                      <a:pt x="20449" y="26346"/>
                      <a:pt x="26345" y="20448"/>
                      <a:pt x="26345" y="13172"/>
                    </a:cubicBezTo>
                    <a:cubicBezTo>
                      <a:pt x="26345" y="5897"/>
                      <a:pt x="20448" y="0"/>
                      <a:pt x="131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5"/>
              <p:cNvSpPr/>
              <p:nvPr/>
            </p:nvSpPr>
            <p:spPr>
              <a:xfrm>
                <a:off x="864700" y="1525850"/>
                <a:ext cx="88100" cy="94850"/>
              </a:xfrm>
              <a:custGeom>
                <a:rect b="b" l="l" r="r" t="t"/>
                <a:pathLst>
                  <a:path extrusionOk="0" h="3794" w="3524">
                    <a:moveTo>
                      <a:pt x="2209" y="0"/>
                    </a:moveTo>
                    <a:cubicBezTo>
                      <a:pt x="1600" y="0"/>
                      <a:pt x="917" y="477"/>
                      <a:pt x="515" y="1245"/>
                    </a:cubicBezTo>
                    <a:cubicBezTo>
                      <a:pt x="0" y="2227"/>
                      <a:pt x="141" y="3317"/>
                      <a:pt x="830" y="3678"/>
                    </a:cubicBezTo>
                    <a:cubicBezTo>
                      <a:pt x="980" y="3756"/>
                      <a:pt x="1144" y="3794"/>
                      <a:pt x="1314" y="3794"/>
                    </a:cubicBezTo>
                    <a:cubicBezTo>
                      <a:pt x="1922" y="3794"/>
                      <a:pt x="2605" y="3317"/>
                      <a:pt x="3007" y="2550"/>
                    </a:cubicBezTo>
                    <a:cubicBezTo>
                      <a:pt x="3523" y="1567"/>
                      <a:pt x="3381" y="477"/>
                      <a:pt x="2693" y="116"/>
                    </a:cubicBezTo>
                    <a:cubicBezTo>
                      <a:pt x="2543" y="38"/>
                      <a:pt x="2379" y="0"/>
                      <a:pt x="2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5"/>
              <p:cNvSpPr/>
              <p:nvPr/>
            </p:nvSpPr>
            <p:spPr>
              <a:xfrm>
                <a:off x="786900" y="1662350"/>
                <a:ext cx="56750" cy="62275"/>
              </a:xfrm>
              <a:custGeom>
                <a:rect b="b" l="l" r="r" t="t"/>
                <a:pathLst>
                  <a:path extrusionOk="0" h="2491" w="2270">
                    <a:moveTo>
                      <a:pt x="1157" y="0"/>
                    </a:moveTo>
                    <a:cubicBezTo>
                      <a:pt x="590" y="0"/>
                      <a:pt x="104" y="506"/>
                      <a:pt x="53" y="1163"/>
                    </a:cubicBezTo>
                    <a:cubicBezTo>
                      <a:pt x="0" y="1849"/>
                      <a:pt x="444" y="2442"/>
                      <a:pt x="1041" y="2488"/>
                    </a:cubicBezTo>
                    <a:cubicBezTo>
                      <a:pt x="1065" y="2489"/>
                      <a:pt x="1089" y="2490"/>
                      <a:pt x="1113" y="2490"/>
                    </a:cubicBezTo>
                    <a:cubicBezTo>
                      <a:pt x="1680" y="2490"/>
                      <a:pt x="2167" y="1985"/>
                      <a:pt x="2218" y="1327"/>
                    </a:cubicBezTo>
                    <a:cubicBezTo>
                      <a:pt x="2269" y="641"/>
                      <a:pt x="1827" y="48"/>
                      <a:pt x="1230" y="3"/>
                    </a:cubicBezTo>
                    <a:cubicBezTo>
                      <a:pt x="1205" y="1"/>
                      <a:pt x="1181" y="0"/>
                      <a:pt x="11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946950" y="1461650"/>
                <a:ext cx="44575" cy="35850"/>
              </a:xfrm>
              <a:custGeom>
                <a:rect b="b" l="l" r="r" t="t"/>
                <a:pathLst>
                  <a:path extrusionOk="0" h="1434" w="1783">
                    <a:moveTo>
                      <a:pt x="961" y="1"/>
                    </a:moveTo>
                    <a:cubicBezTo>
                      <a:pt x="859" y="1"/>
                      <a:pt x="754" y="18"/>
                      <a:pt x="651" y="56"/>
                    </a:cubicBezTo>
                    <a:cubicBezTo>
                      <a:pt x="233" y="207"/>
                      <a:pt x="1" y="628"/>
                      <a:pt x="132" y="993"/>
                    </a:cubicBezTo>
                    <a:cubicBezTo>
                      <a:pt x="233" y="1268"/>
                      <a:pt x="511" y="1434"/>
                      <a:pt x="821" y="1434"/>
                    </a:cubicBezTo>
                    <a:cubicBezTo>
                      <a:pt x="923" y="1434"/>
                      <a:pt x="1028" y="1416"/>
                      <a:pt x="1132" y="1378"/>
                    </a:cubicBezTo>
                    <a:cubicBezTo>
                      <a:pt x="1550" y="1225"/>
                      <a:pt x="1783" y="807"/>
                      <a:pt x="1651" y="441"/>
                    </a:cubicBezTo>
                    <a:cubicBezTo>
                      <a:pt x="1550" y="167"/>
                      <a:pt x="1272" y="1"/>
                      <a:pt x="9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1012275" y="1524000"/>
                <a:ext cx="41850" cy="33725"/>
              </a:xfrm>
              <a:custGeom>
                <a:rect b="b" l="l" r="r" t="t"/>
                <a:pathLst>
                  <a:path extrusionOk="0" h="1349" w="1674">
                    <a:moveTo>
                      <a:pt x="904" y="1"/>
                    </a:moveTo>
                    <a:cubicBezTo>
                      <a:pt x="808" y="1"/>
                      <a:pt x="709" y="17"/>
                      <a:pt x="612" y="53"/>
                    </a:cubicBezTo>
                    <a:cubicBezTo>
                      <a:pt x="220" y="196"/>
                      <a:pt x="1" y="591"/>
                      <a:pt x="125" y="934"/>
                    </a:cubicBezTo>
                    <a:cubicBezTo>
                      <a:pt x="219" y="1193"/>
                      <a:pt x="480" y="1348"/>
                      <a:pt x="771" y="1348"/>
                    </a:cubicBezTo>
                    <a:cubicBezTo>
                      <a:pt x="867" y="1348"/>
                      <a:pt x="966" y="1331"/>
                      <a:pt x="1063" y="1296"/>
                    </a:cubicBezTo>
                    <a:cubicBezTo>
                      <a:pt x="1457" y="1153"/>
                      <a:pt x="1674" y="759"/>
                      <a:pt x="1550" y="415"/>
                    </a:cubicBezTo>
                    <a:cubicBezTo>
                      <a:pt x="1456" y="157"/>
                      <a:pt x="1195" y="1"/>
                      <a:pt x="9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800575" y="1586925"/>
                <a:ext cx="33525" cy="33225"/>
              </a:xfrm>
              <a:custGeom>
                <a:rect b="b" l="l" r="r" t="t"/>
                <a:pathLst>
                  <a:path extrusionOk="0" h="1329" w="1341">
                    <a:moveTo>
                      <a:pt x="719" y="1"/>
                    </a:moveTo>
                    <a:cubicBezTo>
                      <a:pt x="459" y="1"/>
                      <a:pt x="208" y="194"/>
                      <a:pt x="114" y="488"/>
                    </a:cubicBezTo>
                    <a:cubicBezTo>
                      <a:pt x="1" y="840"/>
                      <a:pt x="159" y="1206"/>
                      <a:pt x="465" y="1304"/>
                    </a:cubicBezTo>
                    <a:cubicBezTo>
                      <a:pt x="517" y="1321"/>
                      <a:pt x="570" y="1329"/>
                      <a:pt x="622" y="1329"/>
                    </a:cubicBezTo>
                    <a:cubicBezTo>
                      <a:pt x="882" y="1329"/>
                      <a:pt x="1133" y="1135"/>
                      <a:pt x="1227" y="843"/>
                    </a:cubicBezTo>
                    <a:cubicBezTo>
                      <a:pt x="1340" y="490"/>
                      <a:pt x="1182" y="123"/>
                      <a:pt x="876" y="25"/>
                    </a:cubicBezTo>
                    <a:cubicBezTo>
                      <a:pt x="824" y="9"/>
                      <a:pt x="771" y="1"/>
                      <a:pt x="7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618675" y="1574900"/>
                <a:ext cx="959650" cy="437100"/>
              </a:xfrm>
              <a:custGeom>
                <a:rect b="b" l="l" r="r" t="t"/>
                <a:pathLst>
                  <a:path extrusionOk="0" h="17484" w="38386">
                    <a:moveTo>
                      <a:pt x="28654" y="1730"/>
                    </a:moveTo>
                    <a:cubicBezTo>
                      <a:pt x="31343" y="1730"/>
                      <a:pt x="33206" y="2347"/>
                      <a:pt x="33651" y="3596"/>
                    </a:cubicBezTo>
                    <a:cubicBezTo>
                      <a:pt x="34588" y="6227"/>
                      <a:pt x="28875" y="10664"/>
                      <a:pt x="20888" y="13508"/>
                    </a:cubicBezTo>
                    <a:cubicBezTo>
                      <a:pt x="16693" y="15001"/>
                      <a:pt x="12706" y="15757"/>
                      <a:pt x="9730" y="15757"/>
                    </a:cubicBezTo>
                    <a:cubicBezTo>
                      <a:pt x="7041" y="15757"/>
                      <a:pt x="5177" y="15139"/>
                      <a:pt x="4732" y="13891"/>
                    </a:cubicBezTo>
                    <a:cubicBezTo>
                      <a:pt x="3795" y="11260"/>
                      <a:pt x="9511" y="6823"/>
                      <a:pt x="17495" y="3979"/>
                    </a:cubicBezTo>
                    <a:cubicBezTo>
                      <a:pt x="21691" y="2486"/>
                      <a:pt x="25678" y="1730"/>
                      <a:pt x="28654" y="1730"/>
                    </a:cubicBezTo>
                    <a:close/>
                    <a:moveTo>
                      <a:pt x="30987" y="0"/>
                    </a:moveTo>
                    <a:cubicBezTo>
                      <a:pt x="27278" y="0"/>
                      <a:pt x="22308" y="942"/>
                      <a:pt x="17078" y="2804"/>
                    </a:cubicBezTo>
                    <a:cubicBezTo>
                      <a:pt x="7126" y="6348"/>
                      <a:pt x="0" y="11878"/>
                      <a:pt x="1168" y="15157"/>
                    </a:cubicBezTo>
                    <a:cubicBezTo>
                      <a:pt x="1723" y="16714"/>
                      <a:pt x="4046" y="17484"/>
                      <a:pt x="7399" y="17484"/>
                    </a:cubicBezTo>
                    <a:cubicBezTo>
                      <a:pt x="11108" y="17484"/>
                      <a:pt x="16078" y="16541"/>
                      <a:pt x="21307" y="14680"/>
                    </a:cubicBezTo>
                    <a:cubicBezTo>
                      <a:pt x="31261" y="11139"/>
                      <a:pt x="38385" y="5608"/>
                      <a:pt x="37218" y="2327"/>
                    </a:cubicBezTo>
                    <a:cubicBezTo>
                      <a:pt x="36663" y="770"/>
                      <a:pt x="34340" y="0"/>
                      <a:pt x="309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746450" y="1552675"/>
                <a:ext cx="651700" cy="304175"/>
              </a:xfrm>
              <a:custGeom>
                <a:rect b="b" l="l" r="r" t="t"/>
                <a:pathLst>
                  <a:path extrusionOk="0" h="12167" w="26068">
                    <a:moveTo>
                      <a:pt x="23375" y="0"/>
                    </a:moveTo>
                    <a:cubicBezTo>
                      <a:pt x="16852" y="0"/>
                      <a:pt x="607" y="8196"/>
                      <a:pt x="1" y="8851"/>
                    </a:cubicBezTo>
                    <a:cubicBezTo>
                      <a:pt x="355" y="10809"/>
                      <a:pt x="901" y="12167"/>
                      <a:pt x="901" y="12167"/>
                    </a:cubicBezTo>
                    <a:cubicBezTo>
                      <a:pt x="901" y="12167"/>
                      <a:pt x="23459" y="6340"/>
                      <a:pt x="26067" y="5026"/>
                    </a:cubicBezTo>
                    <a:cubicBezTo>
                      <a:pt x="25455" y="1692"/>
                      <a:pt x="24200" y="52"/>
                      <a:pt x="24200" y="52"/>
                    </a:cubicBezTo>
                    <a:cubicBezTo>
                      <a:pt x="23946" y="17"/>
                      <a:pt x="23671" y="0"/>
                      <a:pt x="23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888300" y="1845900"/>
                <a:ext cx="492625" cy="189975"/>
              </a:xfrm>
              <a:custGeom>
                <a:rect b="b" l="l" r="r" t="t"/>
                <a:pathLst>
                  <a:path extrusionOk="0" h="7599" w="19705">
                    <a:moveTo>
                      <a:pt x="19704" y="0"/>
                    </a:moveTo>
                    <a:lnTo>
                      <a:pt x="19704" y="0"/>
                    </a:lnTo>
                    <a:cubicBezTo>
                      <a:pt x="17504" y="1452"/>
                      <a:pt x="14642" y="2864"/>
                      <a:pt x="11406" y="4015"/>
                    </a:cubicBezTo>
                    <a:cubicBezTo>
                      <a:pt x="7211" y="5509"/>
                      <a:pt x="3228" y="6263"/>
                      <a:pt x="250" y="6263"/>
                    </a:cubicBezTo>
                    <a:cubicBezTo>
                      <a:pt x="166" y="6263"/>
                      <a:pt x="83" y="6263"/>
                      <a:pt x="1" y="6261"/>
                    </a:cubicBezTo>
                    <a:lnTo>
                      <a:pt x="1" y="6261"/>
                    </a:lnTo>
                    <a:cubicBezTo>
                      <a:pt x="791" y="6797"/>
                      <a:pt x="1641" y="7244"/>
                      <a:pt x="2541" y="7598"/>
                    </a:cubicBezTo>
                    <a:cubicBezTo>
                      <a:pt x="5370" y="7162"/>
                      <a:pt x="8546" y="6358"/>
                      <a:pt x="11824" y="5190"/>
                    </a:cubicBezTo>
                    <a:cubicBezTo>
                      <a:pt x="14277" y="4317"/>
                      <a:pt x="16558" y="3324"/>
                      <a:pt x="18586" y="2271"/>
                    </a:cubicBezTo>
                    <a:cubicBezTo>
                      <a:pt x="19028" y="1557"/>
                      <a:pt x="19404" y="797"/>
                      <a:pt x="197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 name="Google Shape;919;p15"/>
            <p:cNvGrpSpPr/>
            <p:nvPr/>
          </p:nvGrpSpPr>
          <p:grpSpPr>
            <a:xfrm>
              <a:off x="1514090" y="1053171"/>
              <a:ext cx="679554" cy="668440"/>
              <a:chOff x="1744700" y="1303975"/>
              <a:chExt cx="447900" cy="440575"/>
            </a:xfrm>
          </p:grpSpPr>
          <p:sp>
            <p:nvSpPr>
              <p:cNvPr id="920" name="Google Shape;920;p15"/>
              <p:cNvSpPr/>
              <p:nvPr/>
            </p:nvSpPr>
            <p:spPr>
              <a:xfrm>
                <a:off x="1762725" y="1314625"/>
                <a:ext cx="429875" cy="429925"/>
              </a:xfrm>
              <a:custGeom>
                <a:rect b="b" l="l" r="r" t="t"/>
                <a:pathLst>
                  <a:path extrusionOk="0" h="17197" w="17195">
                    <a:moveTo>
                      <a:pt x="8599" y="0"/>
                    </a:moveTo>
                    <a:cubicBezTo>
                      <a:pt x="6318" y="0"/>
                      <a:pt x="4131" y="907"/>
                      <a:pt x="2519" y="2520"/>
                    </a:cubicBezTo>
                    <a:cubicBezTo>
                      <a:pt x="906" y="4131"/>
                      <a:pt x="1" y="6319"/>
                      <a:pt x="1" y="8598"/>
                    </a:cubicBezTo>
                    <a:cubicBezTo>
                      <a:pt x="1" y="10878"/>
                      <a:pt x="906" y="13065"/>
                      <a:pt x="2519" y="14678"/>
                    </a:cubicBezTo>
                    <a:cubicBezTo>
                      <a:pt x="4131" y="16289"/>
                      <a:pt x="6318" y="17196"/>
                      <a:pt x="8599" y="17196"/>
                    </a:cubicBezTo>
                    <a:cubicBezTo>
                      <a:pt x="10878" y="17196"/>
                      <a:pt x="13066" y="16289"/>
                      <a:pt x="14677" y="14678"/>
                    </a:cubicBezTo>
                    <a:cubicBezTo>
                      <a:pt x="16290" y="13065"/>
                      <a:pt x="17195" y="10878"/>
                      <a:pt x="17195" y="8598"/>
                    </a:cubicBezTo>
                    <a:cubicBezTo>
                      <a:pt x="17195" y="6319"/>
                      <a:pt x="16290" y="4131"/>
                      <a:pt x="14677" y="2520"/>
                    </a:cubicBezTo>
                    <a:cubicBezTo>
                      <a:pt x="13066" y="907"/>
                      <a:pt x="10878" y="0"/>
                      <a:pt x="85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1744700" y="1303975"/>
                <a:ext cx="429925" cy="429900"/>
              </a:xfrm>
              <a:custGeom>
                <a:rect b="b" l="l" r="r" t="t"/>
                <a:pathLst>
                  <a:path extrusionOk="0" h="17196" w="17197">
                    <a:moveTo>
                      <a:pt x="8598" y="1"/>
                    </a:moveTo>
                    <a:cubicBezTo>
                      <a:pt x="6319" y="1"/>
                      <a:pt x="4131" y="906"/>
                      <a:pt x="2520" y="2519"/>
                    </a:cubicBezTo>
                    <a:cubicBezTo>
                      <a:pt x="907" y="4132"/>
                      <a:pt x="1" y="6318"/>
                      <a:pt x="1" y="8599"/>
                    </a:cubicBezTo>
                    <a:cubicBezTo>
                      <a:pt x="1" y="10878"/>
                      <a:pt x="907" y="13066"/>
                      <a:pt x="2520" y="14677"/>
                    </a:cubicBezTo>
                    <a:cubicBezTo>
                      <a:pt x="4131" y="16290"/>
                      <a:pt x="6319" y="17195"/>
                      <a:pt x="8598" y="17195"/>
                    </a:cubicBezTo>
                    <a:cubicBezTo>
                      <a:pt x="10880" y="17195"/>
                      <a:pt x="13066" y="16290"/>
                      <a:pt x="14678" y="14677"/>
                    </a:cubicBezTo>
                    <a:cubicBezTo>
                      <a:pt x="16290" y="13066"/>
                      <a:pt x="17196" y="10878"/>
                      <a:pt x="17196" y="8599"/>
                    </a:cubicBezTo>
                    <a:cubicBezTo>
                      <a:pt x="17196" y="6318"/>
                      <a:pt x="16290" y="4132"/>
                      <a:pt x="14678" y="2519"/>
                    </a:cubicBezTo>
                    <a:cubicBezTo>
                      <a:pt x="13066" y="906"/>
                      <a:pt x="10880" y="1"/>
                      <a:pt x="8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1744700" y="1342675"/>
                <a:ext cx="344150" cy="186925"/>
              </a:xfrm>
              <a:custGeom>
                <a:rect b="b" l="l" r="r" t="t"/>
                <a:pathLst>
                  <a:path extrusionOk="0" h="7477" w="13766">
                    <a:moveTo>
                      <a:pt x="13517" y="1"/>
                    </a:moveTo>
                    <a:cubicBezTo>
                      <a:pt x="12866" y="2090"/>
                      <a:pt x="10751" y="3862"/>
                      <a:pt x="8856" y="4945"/>
                    </a:cubicBezTo>
                    <a:cubicBezTo>
                      <a:pt x="7218" y="5883"/>
                      <a:pt x="5400" y="6559"/>
                      <a:pt x="3535" y="6865"/>
                    </a:cubicBezTo>
                    <a:cubicBezTo>
                      <a:pt x="3049" y="6944"/>
                      <a:pt x="2507" y="7005"/>
                      <a:pt x="1962" y="7005"/>
                    </a:cubicBezTo>
                    <a:cubicBezTo>
                      <a:pt x="1284" y="7005"/>
                      <a:pt x="600" y="6911"/>
                      <a:pt x="13" y="6639"/>
                    </a:cubicBezTo>
                    <a:cubicBezTo>
                      <a:pt x="5" y="6776"/>
                      <a:pt x="1" y="6914"/>
                      <a:pt x="1" y="7054"/>
                    </a:cubicBezTo>
                    <a:cubicBezTo>
                      <a:pt x="1" y="7116"/>
                      <a:pt x="5" y="7176"/>
                      <a:pt x="5" y="7238"/>
                    </a:cubicBezTo>
                    <a:cubicBezTo>
                      <a:pt x="597" y="7409"/>
                      <a:pt x="1236" y="7476"/>
                      <a:pt x="1835" y="7476"/>
                    </a:cubicBezTo>
                    <a:cubicBezTo>
                      <a:pt x="2101" y="7476"/>
                      <a:pt x="2359" y="7463"/>
                      <a:pt x="2602" y="7440"/>
                    </a:cubicBezTo>
                    <a:cubicBezTo>
                      <a:pt x="4442" y="7264"/>
                      <a:pt x="7039" y="6479"/>
                      <a:pt x="8600" y="5506"/>
                    </a:cubicBezTo>
                    <a:cubicBezTo>
                      <a:pt x="10591" y="4263"/>
                      <a:pt x="13041" y="2514"/>
                      <a:pt x="13766" y="177"/>
                    </a:cubicBezTo>
                    <a:cubicBezTo>
                      <a:pt x="13684" y="117"/>
                      <a:pt x="13601" y="60"/>
                      <a:pt x="135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1782650" y="1373800"/>
                <a:ext cx="340525" cy="278725"/>
              </a:xfrm>
              <a:custGeom>
                <a:rect b="b" l="l" r="r" t="t"/>
                <a:pathLst>
                  <a:path extrusionOk="0" h="11149" w="13621">
                    <a:moveTo>
                      <a:pt x="13424" y="0"/>
                    </a:moveTo>
                    <a:cubicBezTo>
                      <a:pt x="13311" y="2518"/>
                      <a:pt x="11253" y="5491"/>
                      <a:pt x="9742" y="6996"/>
                    </a:cubicBezTo>
                    <a:cubicBezTo>
                      <a:pt x="8432" y="8300"/>
                      <a:pt x="6596" y="9096"/>
                      <a:pt x="4900" y="9762"/>
                    </a:cubicBezTo>
                    <a:cubicBezTo>
                      <a:pt x="3806" y="10191"/>
                      <a:pt x="2253" y="10762"/>
                      <a:pt x="849" y="10762"/>
                    </a:cubicBezTo>
                    <a:cubicBezTo>
                      <a:pt x="558" y="10762"/>
                      <a:pt x="273" y="10737"/>
                      <a:pt x="0" y="10682"/>
                    </a:cubicBezTo>
                    <a:lnTo>
                      <a:pt x="0" y="10682"/>
                    </a:lnTo>
                    <a:cubicBezTo>
                      <a:pt x="104" y="10831"/>
                      <a:pt x="212" y="10978"/>
                      <a:pt x="325" y="11119"/>
                    </a:cubicBezTo>
                    <a:cubicBezTo>
                      <a:pt x="502" y="11139"/>
                      <a:pt x="685" y="11148"/>
                      <a:pt x="871" y="11148"/>
                    </a:cubicBezTo>
                    <a:cubicBezTo>
                      <a:pt x="1897" y="11148"/>
                      <a:pt x="3016" y="10868"/>
                      <a:pt x="3899" y="10564"/>
                    </a:cubicBezTo>
                    <a:cubicBezTo>
                      <a:pt x="5700" y="9949"/>
                      <a:pt x="7975" y="8923"/>
                      <a:pt x="9509" y="7532"/>
                    </a:cubicBezTo>
                    <a:cubicBezTo>
                      <a:pt x="11030" y="6151"/>
                      <a:pt x="12291" y="4339"/>
                      <a:pt x="13064" y="2446"/>
                    </a:cubicBezTo>
                    <a:cubicBezTo>
                      <a:pt x="13349" y="1751"/>
                      <a:pt x="13560" y="987"/>
                      <a:pt x="13621" y="228"/>
                    </a:cubicBezTo>
                    <a:cubicBezTo>
                      <a:pt x="13556" y="151"/>
                      <a:pt x="13492" y="76"/>
                      <a:pt x="134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749275" y="1352450"/>
                <a:ext cx="352400" cy="236000"/>
              </a:xfrm>
              <a:custGeom>
                <a:rect b="b" l="l" r="r" t="t"/>
                <a:pathLst>
                  <a:path extrusionOk="0" h="9440" w="14096">
                    <a:moveTo>
                      <a:pt x="13854" y="1"/>
                    </a:moveTo>
                    <a:lnTo>
                      <a:pt x="13854" y="1"/>
                    </a:lnTo>
                    <a:cubicBezTo>
                      <a:pt x="13860" y="367"/>
                      <a:pt x="13824" y="743"/>
                      <a:pt x="13737" y="1126"/>
                    </a:cubicBezTo>
                    <a:cubicBezTo>
                      <a:pt x="13343" y="2870"/>
                      <a:pt x="12100" y="4332"/>
                      <a:pt x="10784" y="5477"/>
                    </a:cubicBezTo>
                    <a:cubicBezTo>
                      <a:pt x="9312" y="6756"/>
                      <a:pt x="7549" y="7734"/>
                      <a:pt x="5707" y="8369"/>
                    </a:cubicBezTo>
                    <a:cubicBezTo>
                      <a:pt x="4673" y="8726"/>
                      <a:pt x="3535" y="8998"/>
                      <a:pt x="2415" y="8998"/>
                    </a:cubicBezTo>
                    <a:cubicBezTo>
                      <a:pt x="1886" y="8998"/>
                      <a:pt x="1361" y="8937"/>
                      <a:pt x="853" y="8796"/>
                    </a:cubicBezTo>
                    <a:cubicBezTo>
                      <a:pt x="551" y="8712"/>
                      <a:pt x="267" y="8585"/>
                      <a:pt x="0" y="8422"/>
                    </a:cubicBezTo>
                    <a:lnTo>
                      <a:pt x="0" y="8422"/>
                    </a:lnTo>
                    <a:cubicBezTo>
                      <a:pt x="38" y="8604"/>
                      <a:pt x="83" y="8784"/>
                      <a:pt x="133" y="8964"/>
                    </a:cubicBezTo>
                    <a:cubicBezTo>
                      <a:pt x="821" y="9295"/>
                      <a:pt x="1572" y="9440"/>
                      <a:pt x="2343" y="9440"/>
                    </a:cubicBezTo>
                    <a:cubicBezTo>
                      <a:pt x="2485" y="9440"/>
                      <a:pt x="2628" y="9435"/>
                      <a:pt x="2772" y="9425"/>
                    </a:cubicBezTo>
                    <a:cubicBezTo>
                      <a:pt x="4911" y="9279"/>
                      <a:pt x="6573" y="8577"/>
                      <a:pt x="8109" y="7752"/>
                    </a:cubicBezTo>
                    <a:cubicBezTo>
                      <a:pt x="10787" y="6319"/>
                      <a:pt x="13963" y="3508"/>
                      <a:pt x="14096" y="206"/>
                    </a:cubicBezTo>
                    <a:cubicBezTo>
                      <a:pt x="14016" y="136"/>
                      <a:pt x="13937" y="65"/>
                      <a:pt x="13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1847150" y="1399675"/>
                <a:ext cx="296800" cy="313675"/>
              </a:xfrm>
              <a:custGeom>
                <a:rect b="b" l="l" r="r" t="t"/>
                <a:pathLst>
                  <a:path extrusionOk="0" h="12547" w="11872">
                    <a:moveTo>
                      <a:pt x="11655" y="0"/>
                    </a:moveTo>
                    <a:lnTo>
                      <a:pt x="11655" y="0"/>
                    </a:lnTo>
                    <a:cubicBezTo>
                      <a:pt x="11707" y="3025"/>
                      <a:pt x="9909" y="6080"/>
                      <a:pt x="7827" y="8155"/>
                    </a:cubicBezTo>
                    <a:cubicBezTo>
                      <a:pt x="5839" y="10137"/>
                      <a:pt x="2942" y="11836"/>
                      <a:pt x="0" y="12095"/>
                    </a:cubicBezTo>
                    <a:cubicBezTo>
                      <a:pt x="269" y="12261"/>
                      <a:pt x="548" y="12411"/>
                      <a:pt x="834" y="12546"/>
                    </a:cubicBezTo>
                    <a:cubicBezTo>
                      <a:pt x="2711" y="12153"/>
                      <a:pt x="4534" y="11186"/>
                      <a:pt x="6017" y="10072"/>
                    </a:cubicBezTo>
                    <a:cubicBezTo>
                      <a:pt x="9014" y="7817"/>
                      <a:pt x="11725" y="4226"/>
                      <a:pt x="11872" y="341"/>
                    </a:cubicBezTo>
                    <a:cubicBezTo>
                      <a:pt x="11802" y="227"/>
                      <a:pt x="11730" y="112"/>
                      <a:pt x="11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 name="Google Shape;926;p15"/>
            <p:cNvSpPr/>
            <p:nvPr/>
          </p:nvSpPr>
          <p:spPr>
            <a:xfrm>
              <a:off x="899700" y="286345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698400" y="42182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1566050" y="34655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2232150" y="433065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4645750" y="40548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4905300" y="45819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7206425" y="22634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8209925" y="7149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7111275" y="8187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6125075" y="3221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4905300" y="119592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4329325" y="2189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2232150" y="6082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2474375" y="1518200"/>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954125" y="346557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3644550" y="3802950"/>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4430250" y="135572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7328325" y="143792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8695150" y="36537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BLANK_1_1_1_1_1_1_1_1_1">
    <p:bg>
      <p:bgPr>
        <a:solidFill>
          <a:schemeClr val="accent2"/>
        </a:solidFill>
      </p:bgPr>
    </p:bg>
    <p:spTree>
      <p:nvGrpSpPr>
        <p:cNvPr id="945" name="Shape 945"/>
        <p:cNvGrpSpPr/>
        <p:nvPr/>
      </p:nvGrpSpPr>
      <p:grpSpPr>
        <a:xfrm>
          <a:off x="0" y="0"/>
          <a:ext cx="0" cy="0"/>
          <a:chOff x="0" y="0"/>
          <a:chExt cx="0" cy="0"/>
        </a:xfrm>
      </p:grpSpPr>
      <p:grpSp>
        <p:nvGrpSpPr>
          <p:cNvPr id="946" name="Google Shape;946;p16"/>
          <p:cNvGrpSpPr/>
          <p:nvPr/>
        </p:nvGrpSpPr>
        <p:grpSpPr>
          <a:xfrm>
            <a:off x="150" y="-411596"/>
            <a:ext cx="9143705" cy="5869127"/>
            <a:chOff x="0" y="-103800"/>
            <a:chExt cx="8174971" cy="5247319"/>
          </a:xfrm>
        </p:grpSpPr>
        <p:sp>
          <p:nvSpPr>
            <p:cNvPr id="947" name="Google Shape;947;p16"/>
            <p:cNvSpPr/>
            <p:nvPr/>
          </p:nvSpPr>
          <p:spPr>
            <a:xfrm>
              <a:off x="5681730" y="-103800"/>
              <a:ext cx="2306514" cy="2301072"/>
            </a:xfrm>
            <a:custGeom>
              <a:rect b="b" l="l" r="r" t="t"/>
              <a:pathLst>
                <a:path extrusionOk="0" h="60887" w="61031">
                  <a:moveTo>
                    <a:pt x="61031" y="30442"/>
                  </a:moveTo>
                  <a:cubicBezTo>
                    <a:pt x="61031" y="38516"/>
                    <a:pt x="57815" y="46260"/>
                    <a:pt x="52093" y="51969"/>
                  </a:cubicBezTo>
                  <a:cubicBezTo>
                    <a:pt x="46369" y="57678"/>
                    <a:pt x="38607" y="60886"/>
                    <a:pt x="30515" y="60886"/>
                  </a:cubicBezTo>
                  <a:cubicBezTo>
                    <a:pt x="22422" y="60886"/>
                    <a:pt x="14660" y="57678"/>
                    <a:pt x="8938" y="51969"/>
                  </a:cubicBezTo>
                  <a:cubicBezTo>
                    <a:pt x="3214" y="46260"/>
                    <a:pt x="0" y="38516"/>
                    <a:pt x="0" y="30442"/>
                  </a:cubicBezTo>
                  <a:cubicBezTo>
                    <a:pt x="0" y="22369"/>
                    <a:pt x="3214" y="14624"/>
                    <a:pt x="8938" y="8916"/>
                  </a:cubicBezTo>
                  <a:cubicBezTo>
                    <a:pt x="14660" y="3207"/>
                    <a:pt x="22422" y="0"/>
                    <a:pt x="30515" y="0"/>
                  </a:cubicBezTo>
                  <a:cubicBezTo>
                    <a:pt x="38607" y="0"/>
                    <a:pt x="46369" y="3207"/>
                    <a:pt x="52093" y="8916"/>
                  </a:cubicBezTo>
                  <a:cubicBezTo>
                    <a:pt x="57815" y="14624"/>
                    <a:pt x="61031" y="22369"/>
                    <a:pt x="61031" y="304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6"/>
            <p:cNvSpPr/>
            <p:nvPr/>
          </p:nvSpPr>
          <p:spPr>
            <a:xfrm>
              <a:off x="6255455" y="468601"/>
              <a:ext cx="1159020" cy="1156224"/>
            </a:xfrm>
            <a:custGeom>
              <a:rect b="b" l="l" r="r" t="t"/>
              <a:pathLst>
                <a:path extrusionOk="0" h="30594" w="30668">
                  <a:moveTo>
                    <a:pt x="15334" y="0"/>
                  </a:moveTo>
                  <a:cubicBezTo>
                    <a:pt x="11267" y="0"/>
                    <a:pt x="7367" y="1611"/>
                    <a:pt x="4491" y="4480"/>
                  </a:cubicBezTo>
                  <a:cubicBezTo>
                    <a:pt x="1616" y="7349"/>
                    <a:pt x="1" y="11240"/>
                    <a:pt x="1" y="15296"/>
                  </a:cubicBezTo>
                  <a:cubicBezTo>
                    <a:pt x="1" y="19353"/>
                    <a:pt x="1616" y="23244"/>
                    <a:pt x="4491" y="26113"/>
                  </a:cubicBezTo>
                  <a:cubicBezTo>
                    <a:pt x="7367" y="28982"/>
                    <a:pt x="11267" y="30594"/>
                    <a:pt x="15334" y="30594"/>
                  </a:cubicBezTo>
                  <a:cubicBezTo>
                    <a:pt x="19400" y="30594"/>
                    <a:pt x="23301" y="28982"/>
                    <a:pt x="26176" y="26113"/>
                  </a:cubicBezTo>
                  <a:cubicBezTo>
                    <a:pt x="29053" y="23244"/>
                    <a:pt x="30668" y="19353"/>
                    <a:pt x="30668" y="15296"/>
                  </a:cubicBezTo>
                  <a:cubicBezTo>
                    <a:pt x="30668" y="11240"/>
                    <a:pt x="29053" y="7349"/>
                    <a:pt x="26176" y="4480"/>
                  </a:cubicBezTo>
                  <a:cubicBezTo>
                    <a:pt x="23301" y="1611"/>
                    <a:pt x="19400" y="0"/>
                    <a:pt x="15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6"/>
            <p:cNvSpPr/>
            <p:nvPr/>
          </p:nvSpPr>
          <p:spPr>
            <a:xfrm>
              <a:off x="289678" y="1892045"/>
              <a:ext cx="3527098" cy="74224"/>
            </a:xfrm>
            <a:custGeom>
              <a:rect b="b" l="l" r="r" t="t"/>
              <a:pathLst>
                <a:path extrusionOk="0" h="1964" w="93328">
                  <a:moveTo>
                    <a:pt x="7665" y="0"/>
                  </a:moveTo>
                  <a:cubicBezTo>
                    <a:pt x="4823" y="0"/>
                    <a:pt x="2156" y="271"/>
                    <a:pt x="1" y="1013"/>
                  </a:cubicBezTo>
                  <a:lnTo>
                    <a:pt x="1" y="1013"/>
                  </a:lnTo>
                  <a:lnTo>
                    <a:pt x="19043" y="947"/>
                  </a:lnTo>
                  <a:lnTo>
                    <a:pt x="19043" y="947"/>
                  </a:lnTo>
                  <a:cubicBezTo>
                    <a:pt x="22121" y="1357"/>
                    <a:pt x="24854" y="1773"/>
                    <a:pt x="26753" y="1902"/>
                  </a:cubicBezTo>
                  <a:cubicBezTo>
                    <a:pt x="27383" y="1945"/>
                    <a:pt x="28666" y="1964"/>
                    <a:pt x="30453" y="1964"/>
                  </a:cubicBezTo>
                  <a:cubicBezTo>
                    <a:pt x="45063" y="1964"/>
                    <a:pt x="93327" y="690"/>
                    <a:pt x="93327" y="690"/>
                  </a:cubicBezTo>
                  <a:lnTo>
                    <a:pt x="93327" y="690"/>
                  </a:lnTo>
                  <a:lnTo>
                    <a:pt x="19043" y="947"/>
                  </a:lnTo>
                  <a:lnTo>
                    <a:pt x="19043" y="947"/>
                  </a:lnTo>
                  <a:cubicBezTo>
                    <a:pt x="15460" y="470"/>
                    <a:pt x="11411" y="0"/>
                    <a:pt x="76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6"/>
            <p:cNvSpPr/>
            <p:nvPr/>
          </p:nvSpPr>
          <p:spPr>
            <a:xfrm>
              <a:off x="4965755" y="2283233"/>
              <a:ext cx="3154464" cy="66439"/>
            </a:xfrm>
            <a:custGeom>
              <a:rect b="b" l="l" r="r" t="t"/>
              <a:pathLst>
                <a:path extrusionOk="0" h="1758" w="83468">
                  <a:moveTo>
                    <a:pt x="6854" y="1"/>
                  </a:moveTo>
                  <a:cubicBezTo>
                    <a:pt x="4313" y="1"/>
                    <a:pt x="1928" y="243"/>
                    <a:pt x="1" y="906"/>
                  </a:cubicBezTo>
                  <a:lnTo>
                    <a:pt x="17029" y="847"/>
                  </a:lnTo>
                  <a:lnTo>
                    <a:pt x="17029" y="847"/>
                  </a:lnTo>
                  <a:cubicBezTo>
                    <a:pt x="19783" y="1214"/>
                    <a:pt x="22229" y="1586"/>
                    <a:pt x="23928" y="1701"/>
                  </a:cubicBezTo>
                  <a:cubicBezTo>
                    <a:pt x="24493" y="1740"/>
                    <a:pt x="25646" y="1757"/>
                    <a:pt x="27252" y="1757"/>
                  </a:cubicBezTo>
                  <a:cubicBezTo>
                    <a:pt x="40336" y="1757"/>
                    <a:pt x="83467" y="617"/>
                    <a:pt x="83468" y="617"/>
                  </a:cubicBezTo>
                  <a:lnTo>
                    <a:pt x="83468" y="617"/>
                  </a:lnTo>
                  <a:lnTo>
                    <a:pt x="17029" y="847"/>
                  </a:lnTo>
                  <a:lnTo>
                    <a:pt x="17029" y="847"/>
                  </a:lnTo>
                  <a:cubicBezTo>
                    <a:pt x="13825" y="421"/>
                    <a:pt x="10204" y="1"/>
                    <a:pt x="68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6"/>
            <p:cNvSpPr/>
            <p:nvPr/>
          </p:nvSpPr>
          <p:spPr>
            <a:xfrm>
              <a:off x="5618126" y="944934"/>
              <a:ext cx="2347065" cy="242023"/>
            </a:xfrm>
            <a:custGeom>
              <a:rect b="b" l="l" r="r" t="t"/>
              <a:pathLst>
                <a:path extrusionOk="0" h="6404" w="62104">
                  <a:moveTo>
                    <a:pt x="38928" y="1"/>
                  </a:moveTo>
                  <a:cubicBezTo>
                    <a:pt x="30265" y="1"/>
                    <a:pt x="25044" y="2517"/>
                    <a:pt x="14395" y="4553"/>
                  </a:cubicBezTo>
                  <a:cubicBezTo>
                    <a:pt x="11542" y="5098"/>
                    <a:pt x="8150" y="5639"/>
                    <a:pt x="4254" y="6039"/>
                  </a:cubicBezTo>
                  <a:cubicBezTo>
                    <a:pt x="2896" y="6182"/>
                    <a:pt x="1479" y="6302"/>
                    <a:pt x="0" y="6404"/>
                  </a:cubicBezTo>
                  <a:cubicBezTo>
                    <a:pt x="20701" y="6189"/>
                    <a:pt x="41403" y="5976"/>
                    <a:pt x="62104" y="5758"/>
                  </a:cubicBezTo>
                  <a:cubicBezTo>
                    <a:pt x="59549" y="4475"/>
                    <a:pt x="56320" y="3069"/>
                    <a:pt x="52525" y="1966"/>
                  </a:cubicBezTo>
                  <a:cubicBezTo>
                    <a:pt x="48875" y="908"/>
                    <a:pt x="44704" y="133"/>
                    <a:pt x="40104" y="16"/>
                  </a:cubicBezTo>
                  <a:cubicBezTo>
                    <a:pt x="39704" y="6"/>
                    <a:pt x="39313" y="1"/>
                    <a:pt x="38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6"/>
            <p:cNvSpPr/>
            <p:nvPr/>
          </p:nvSpPr>
          <p:spPr>
            <a:xfrm>
              <a:off x="1415452" y="703753"/>
              <a:ext cx="1772241" cy="265681"/>
            </a:xfrm>
            <a:custGeom>
              <a:rect b="b" l="l" r="r" t="t"/>
              <a:pathLst>
                <a:path extrusionOk="0" h="7030" w="46894">
                  <a:moveTo>
                    <a:pt x="30819" y="1"/>
                  </a:moveTo>
                  <a:cubicBezTo>
                    <a:pt x="29634" y="1"/>
                    <a:pt x="28657" y="77"/>
                    <a:pt x="27979" y="130"/>
                  </a:cubicBezTo>
                  <a:cubicBezTo>
                    <a:pt x="20641" y="703"/>
                    <a:pt x="15493" y="4192"/>
                    <a:pt x="13310" y="5882"/>
                  </a:cubicBezTo>
                  <a:cubicBezTo>
                    <a:pt x="12825" y="5417"/>
                    <a:pt x="11724" y="4496"/>
                    <a:pt x="10093" y="4251"/>
                  </a:cubicBezTo>
                  <a:cubicBezTo>
                    <a:pt x="9818" y="4210"/>
                    <a:pt x="9550" y="4190"/>
                    <a:pt x="9289" y="4190"/>
                  </a:cubicBezTo>
                  <a:cubicBezTo>
                    <a:pt x="6265" y="4190"/>
                    <a:pt x="4197" y="6755"/>
                    <a:pt x="4094" y="6886"/>
                  </a:cubicBezTo>
                  <a:cubicBezTo>
                    <a:pt x="3453" y="6904"/>
                    <a:pt x="2810" y="6922"/>
                    <a:pt x="2167" y="6941"/>
                  </a:cubicBezTo>
                  <a:cubicBezTo>
                    <a:pt x="723" y="6980"/>
                    <a:pt x="1" y="7002"/>
                    <a:pt x="1" y="7004"/>
                  </a:cubicBezTo>
                  <a:cubicBezTo>
                    <a:pt x="2" y="7022"/>
                    <a:pt x="6506" y="7029"/>
                    <a:pt x="16937" y="7029"/>
                  </a:cubicBezTo>
                  <a:cubicBezTo>
                    <a:pt x="24981" y="7029"/>
                    <a:pt x="35361" y="7025"/>
                    <a:pt x="46893" y="7019"/>
                  </a:cubicBezTo>
                  <a:cubicBezTo>
                    <a:pt x="46041" y="6025"/>
                    <a:pt x="44695" y="4645"/>
                    <a:pt x="42778" y="3378"/>
                  </a:cubicBezTo>
                  <a:cubicBezTo>
                    <a:pt x="38467" y="526"/>
                    <a:pt x="33929" y="1"/>
                    <a:pt x="30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6"/>
            <p:cNvSpPr/>
            <p:nvPr/>
          </p:nvSpPr>
          <p:spPr>
            <a:xfrm>
              <a:off x="2087419" y="1382493"/>
              <a:ext cx="167307" cy="96484"/>
            </a:xfrm>
            <a:custGeom>
              <a:rect b="b" l="l" r="r" t="t"/>
              <a:pathLst>
                <a:path extrusionOk="0" h="2553" w="4427">
                  <a:moveTo>
                    <a:pt x="4426" y="1"/>
                  </a:moveTo>
                  <a:lnTo>
                    <a:pt x="2139" y="821"/>
                  </a:lnTo>
                  <a:lnTo>
                    <a:pt x="1966" y="589"/>
                  </a:lnTo>
                  <a:cubicBezTo>
                    <a:pt x="1922" y="531"/>
                    <a:pt x="1861" y="510"/>
                    <a:pt x="1793" y="510"/>
                  </a:cubicBezTo>
                  <a:cubicBezTo>
                    <a:pt x="1589" y="510"/>
                    <a:pt x="1328" y="706"/>
                    <a:pt x="1328" y="706"/>
                  </a:cubicBezTo>
                  <a:lnTo>
                    <a:pt x="1619" y="850"/>
                  </a:lnTo>
                  <a:lnTo>
                    <a:pt x="1794" y="1081"/>
                  </a:lnTo>
                  <a:lnTo>
                    <a:pt x="1" y="2072"/>
                  </a:lnTo>
                  <a:cubicBezTo>
                    <a:pt x="133" y="2151"/>
                    <a:pt x="300" y="2183"/>
                    <a:pt x="484" y="2183"/>
                  </a:cubicBezTo>
                  <a:cubicBezTo>
                    <a:pt x="1226" y="2183"/>
                    <a:pt x="2230" y="1659"/>
                    <a:pt x="2230" y="1659"/>
                  </a:cubicBezTo>
                  <a:lnTo>
                    <a:pt x="2727" y="2552"/>
                  </a:lnTo>
                  <a:lnTo>
                    <a:pt x="3566" y="2463"/>
                  </a:lnTo>
                  <a:cubicBezTo>
                    <a:pt x="3566" y="2463"/>
                    <a:pt x="3391" y="2232"/>
                    <a:pt x="3187" y="2204"/>
                  </a:cubicBezTo>
                  <a:cubicBezTo>
                    <a:pt x="2986" y="2176"/>
                    <a:pt x="2460" y="1484"/>
                    <a:pt x="2460" y="1484"/>
                  </a:cubicBezTo>
                  <a:cubicBezTo>
                    <a:pt x="3503" y="1422"/>
                    <a:pt x="4426" y="1"/>
                    <a:pt x="4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6"/>
            <p:cNvSpPr/>
            <p:nvPr/>
          </p:nvSpPr>
          <p:spPr>
            <a:xfrm>
              <a:off x="563105" y="490369"/>
              <a:ext cx="904941" cy="2343777"/>
            </a:xfrm>
            <a:custGeom>
              <a:rect b="b" l="l" r="r" t="t"/>
              <a:pathLst>
                <a:path extrusionOk="0" h="62017" w="23945">
                  <a:moveTo>
                    <a:pt x="0" y="0"/>
                  </a:moveTo>
                  <a:lnTo>
                    <a:pt x="0" y="2875"/>
                  </a:lnTo>
                  <a:lnTo>
                    <a:pt x="10218" y="2875"/>
                  </a:lnTo>
                  <a:lnTo>
                    <a:pt x="11653" y="42985"/>
                  </a:lnTo>
                  <a:lnTo>
                    <a:pt x="21377" y="62017"/>
                  </a:lnTo>
                  <a:lnTo>
                    <a:pt x="23945" y="60710"/>
                  </a:lnTo>
                  <a:lnTo>
                    <a:pt x="14512" y="42247"/>
                  </a:lnTo>
                  <a:lnTo>
                    <a:pt x="129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6"/>
            <p:cNvSpPr/>
            <p:nvPr/>
          </p:nvSpPr>
          <p:spPr>
            <a:xfrm>
              <a:off x="395836" y="544752"/>
              <a:ext cx="1169942" cy="2646798"/>
            </a:xfrm>
            <a:custGeom>
              <a:rect b="b" l="l" r="r" t="t"/>
              <a:pathLst>
                <a:path extrusionOk="0" h="70035" w="30957">
                  <a:moveTo>
                    <a:pt x="4426" y="0"/>
                  </a:moveTo>
                  <a:lnTo>
                    <a:pt x="4426" y="38787"/>
                  </a:lnTo>
                  <a:lnTo>
                    <a:pt x="1" y="42463"/>
                  </a:lnTo>
                  <a:lnTo>
                    <a:pt x="1" y="70035"/>
                  </a:lnTo>
                  <a:lnTo>
                    <a:pt x="30956" y="70035"/>
                  </a:lnTo>
                  <a:lnTo>
                    <a:pt x="30956" y="41910"/>
                  </a:lnTo>
                  <a:lnTo>
                    <a:pt x="27088" y="41910"/>
                  </a:lnTo>
                  <a:lnTo>
                    <a:pt x="27088" y="59924"/>
                  </a:lnTo>
                  <a:lnTo>
                    <a:pt x="17507" y="41177"/>
                  </a:lnTo>
                  <a:lnTo>
                    <a:pt x="160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6"/>
            <p:cNvSpPr/>
            <p:nvPr/>
          </p:nvSpPr>
          <p:spPr>
            <a:xfrm>
              <a:off x="698250" y="544526"/>
              <a:ext cx="45351" cy="441908"/>
            </a:xfrm>
            <a:custGeom>
              <a:rect b="b" l="l" r="r" t="t"/>
              <a:pathLst>
                <a:path extrusionOk="0" h="11693" w="1200">
                  <a:moveTo>
                    <a:pt x="0" y="0"/>
                  </a:moveTo>
                  <a:cubicBezTo>
                    <a:pt x="206" y="3897"/>
                    <a:pt x="412" y="7796"/>
                    <a:pt x="618" y="11693"/>
                  </a:cubicBezTo>
                  <a:cubicBezTo>
                    <a:pt x="812" y="7796"/>
                    <a:pt x="1004" y="3897"/>
                    <a:pt x="12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6"/>
            <p:cNvSpPr/>
            <p:nvPr/>
          </p:nvSpPr>
          <p:spPr>
            <a:xfrm>
              <a:off x="648364" y="544526"/>
              <a:ext cx="22713" cy="221011"/>
            </a:xfrm>
            <a:custGeom>
              <a:rect b="b" l="l" r="r" t="t"/>
              <a:pathLst>
                <a:path extrusionOk="0" h="5848" w="601">
                  <a:moveTo>
                    <a:pt x="0" y="0"/>
                  </a:moveTo>
                  <a:cubicBezTo>
                    <a:pt x="103" y="1949"/>
                    <a:pt x="206" y="3897"/>
                    <a:pt x="309" y="5847"/>
                  </a:cubicBezTo>
                  <a:cubicBezTo>
                    <a:pt x="408" y="3897"/>
                    <a:pt x="505" y="1949"/>
                    <a:pt x="6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6"/>
            <p:cNvSpPr/>
            <p:nvPr/>
          </p:nvSpPr>
          <p:spPr>
            <a:xfrm>
              <a:off x="395836" y="2010562"/>
              <a:ext cx="483593" cy="595383"/>
            </a:xfrm>
            <a:custGeom>
              <a:rect b="b" l="l" r="r" t="t"/>
              <a:pathLst>
                <a:path extrusionOk="0" h="15754" w="12796">
                  <a:moveTo>
                    <a:pt x="4426" y="1"/>
                  </a:moveTo>
                  <a:lnTo>
                    <a:pt x="1" y="3677"/>
                  </a:lnTo>
                  <a:lnTo>
                    <a:pt x="1" y="15754"/>
                  </a:lnTo>
                  <a:lnTo>
                    <a:pt x="12795" y="15754"/>
                  </a:lnTo>
                  <a:lnTo>
                    <a:pt x="12795" y="2016"/>
                  </a:lnTo>
                  <a:lnTo>
                    <a:pt x="5533" y="2016"/>
                  </a:lnTo>
                  <a:lnTo>
                    <a:pt x="1279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6"/>
            <p:cNvSpPr/>
            <p:nvPr/>
          </p:nvSpPr>
          <p:spPr>
            <a:xfrm>
              <a:off x="1419516" y="2128625"/>
              <a:ext cx="146257" cy="477319"/>
            </a:xfrm>
            <a:custGeom>
              <a:rect b="b" l="l" r="r" t="t"/>
              <a:pathLst>
                <a:path extrusionOk="0" h="12630" w="3870">
                  <a:moveTo>
                    <a:pt x="1" y="0"/>
                  </a:moveTo>
                  <a:lnTo>
                    <a:pt x="1" y="1437"/>
                  </a:lnTo>
                  <a:lnTo>
                    <a:pt x="2429" y="1437"/>
                  </a:lnTo>
                  <a:lnTo>
                    <a:pt x="2429" y="12630"/>
                  </a:lnTo>
                  <a:lnTo>
                    <a:pt x="3869" y="12630"/>
                  </a:lnTo>
                  <a:lnTo>
                    <a:pt x="38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6"/>
            <p:cNvSpPr/>
            <p:nvPr/>
          </p:nvSpPr>
          <p:spPr>
            <a:xfrm>
              <a:off x="3592195" y="503937"/>
              <a:ext cx="3277932" cy="2803977"/>
            </a:xfrm>
            <a:custGeom>
              <a:rect b="b" l="l" r="r" t="t"/>
              <a:pathLst>
                <a:path extrusionOk="0" h="74194" w="86735">
                  <a:moveTo>
                    <a:pt x="18" y="0"/>
                  </a:moveTo>
                  <a:cubicBezTo>
                    <a:pt x="12" y="1426"/>
                    <a:pt x="5" y="2851"/>
                    <a:pt x="0" y="4277"/>
                  </a:cubicBezTo>
                  <a:cubicBezTo>
                    <a:pt x="10987" y="5088"/>
                    <a:pt x="21974" y="5903"/>
                    <a:pt x="32961" y="6714"/>
                  </a:cubicBezTo>
                  <a:lnTo>
                    <a:pt x="33882" y="11240"/>
                  </a:lnTo>
                  <a:lnTo>
                    <a:pt x="42659" y="11238"/>
                  </a:lnTo>
                  <a:lnTo>
                    <a:pt x="56122" y="61643"/>
                  </a:lnTo>
                  <a:lnTo>
                    <a:pt x="80748" y="61643"/>
                  </a:lnTo>
                  <a:lnTo>
                    <a:pt x="82583" y="74194"/>
                  </a:lnTo>
                  <a:lnTo>
                    <a:pt x="86735" y="73591"/>
                  </a:lnTo>
                  <a:lnTo>
                    <a:pt x="84379" y="57456"/>
                  </a:lnTo>
                  <a:lnTo>
                    <a:pt x="59348" y="57456"/>
                  </a:lnTo>
                  <a:lnTo>
                    <a:pt x="45885" y="7051"/>
                  </a:lnTo>
                  <a:lnTo>
                    <a:pt x="37313" y="7052"/>
                  </a:lnTo>
                  <a:lnTo>
                    <a:pt x="36440" y="2774"/>
                  </a:lnTo>
                  <a:cubicBezTo>
                    <a:pt x="24299" y="1849"/>
                    <a:pt x="12159" y="923"/>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6"/>
            <p:cNvSpPr/>
            <p:nvPr/>
          </p:nvSpPr>
          <p:spPr>
            <a:xfrm>
              <a:off x="2756758" y="586173"/>
              <a:ext cx="4034916" cy="2710932"/>
            </a:xfrm>
            <a:custGeom>
              <a:rect b="b" l="l" r="r" t="t"/>
              <a:pathLst>
                <a:path extrusionOk="0" h="71732" w="106765">
                  <a:moveTo>
                    <a:pt x="22106" y="1"/>
                  </a:moveTo>
                  <a:lnTo>
                    <a:pt x="22106" y="51333"/>
                  </a:lnTo>
                  <a:lnTo>
                    <a:pt x="13696" y="59723"/>
                  </a:lnTo>
                  <a:lnTo>
                    <a:pt x="1" y="59723"/>
                  </a:lnTo>
                  <a:lnTo>
                    <a:pt x="1" y="59724"/>
                  </a:lnTo>
                  <a:lnTo>
                    <a:pt x="1" y="71714"/>
                  </a:lnTo>
                  <a:lnTo>
                    <a:pt x="106764" y="71731"/>
                  </a:lnTo>
                  <a:lnTo>
                    <a:pt x="104670" y="57371"/>
                  </a:lnTo>
                  <a:lnTo>
                    <a:pt x="79842" y="57371"/>
                  </a:lnTo>
                  <a:lnTo>
                    <a:pt x="66380" y="6968"/>
                  </a:lnTo>
                  <a:lnTo>
                    <a:pt x="57705" y="6968"/>
                  </a:lnTo>
                  <a:cubicBezTo>
                    <a:pt x="57407" y="5501"/>
                    <a:pt x="57104" y="4034"/>
                    <a:pt x="56806" y="2567"/>
                  </a:cubicBezTo>
                  <a:cubicBezTo>
                    <a:pt x="47788" y="1897"/>
                    <a:pt x="38767" y="1231"/>
                    <a:pt x="29747" y="567"/>
                  </a:cubicBezTo>
                  <a:cubicBezTo>
                    <a:pt x="29558" y="550"/>
                    <a:pt x="29369" y="537"/>
                    <a:pt x="29181" y="524"/>
                  </a:cubicBezTo>
                  <a:cubicBezTo>
                    <a:pt x="28809" y="495"/>
                    <a:pt x="28434" y="470"/>
                    <a:pt x="28061" y="440"/>
                  </a:cubicBezTo>
                  <a:cubicBezTo>
                    <a:pt x="27410" y="393"/>
                    <a:pt x="26760" y="345"/>
                    <a:pt x="26109" y="298"/>
                  </a:cubicBezTo>
                  <a:cubicBezTo>
                    <a:pt x="24776" y="198"/>
                    <a:pt x="23440" y="102"/>
                    <a:pt x="221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6"/>
            <p:cNvSpPr/>
            <p:nvPr/>
          </p:nvSpPr>
          <p:spPr>
            <a:xfrm>
              <a:off x="4937562" y="849471"/>
              <a:ext cx="135675" cy="1201235"/>
            </a:xfrm>
            <a:custGeom>
              <a:rect b="b" l="l" r="r" t="t"/>
              <a:pathLst>
                <a:path extrusionOk="0" h="31785" w="3590">
                  <a:moveTo>
                    <a:pt x="0" y="1"/>
                  </a:moveTo>
                  <a:lnTo>
                    <a:pt x="0" y="31785"/>
                  </a:lnTo>
                  <a:lnTo>
                    <a:pt x="35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6"/>
            <p:cNvSpPr/>
            <p:nvPr/>
          </p:nvSpPr>
          <p:spPr>
            <a:xfrm>
              <a:off x="5774132" y="2754389"/>
              <a:ext cx="1017525" cy="542700"/>
            </a:xfrm>
            <a:custGeom>
              <a:rect b="b" l="l" r="r" t="t"/>
              <a:pathLst>
                <a:path extrusionOk="0" h="14360" w="26924">
                  <a:moveTo>
                    <a:pt x="1" y="1"/>
                  </a:moveTo>
                  <a:cubicBezTo>
                    <a:pt x="1472" y="4611"/>
                    <a:pt x="2942" y="9224"/>
                    <a:pt x="4413" y="13834"/>
                  </a:cubicBezTo>
                  <a:cubicBezTo>
                    <a:pt x="11916" y="14008"/>
                    <a:pt x="19420" y="14183"/>
                    <a:pt x="26923" y="14359"/>
                  </a:cubicBezTo>
                  <a:lnTo>
                    <a:pt x="24829" y="1"/>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6"/>
            <p:cNvSpPr/>
            <p:nvPr/>
          </p:nvSpPr>
          <p:spPr>
            <a:xfrm>
              <a:off x="4937562" y="2775288"/>
              <a:ext cx="606721" cy="521234"/>
            </a:xfrm>
            <a:custGeom>
              <a:rect b="b" l="l" r="r" t="t"/>
              <a:pathLst>
                <a:path extrusionOk="0" h="13792" w="16054">
                  <a:moveTo>
                    <a:pt x="0" y="0"/>
                  </a:moveTo>
                  <a:lnTo>
                    <a:pt x="11119" y="1194"/>
                  </a:lnTo>
                  <a:lnTo>
                    <a:pt x="16053" y="13791"/>
                  </a:lnTo>
                  <a:lnTo>
                    <a:pt x="12564" y="0"/>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6"/>
            <p:cNvSpPr/>
            <p:nvPr/>
          </p:nvSpPr>
          <p:spPr>
            <a:xfrm>
              <a:off x="3743553" y="597473"/>
              <a:ext cx="73771" cy="640318"/>
            </a:xfrm>
            <a:custGeom>
              <a:rect b="b" l="l" r="r" t="t"/>
              <a:pathLst>
                <a:path extrusionOk="0" h="16943" w="1952">
                  <a:moveTo>
                    <a:pt x="1" y="0"/>
                  </a:moveTo>
                  <a:cubicBezTo>
                    <a:pt x="295" y="5644"/>
                    <a:pt x="589" y="11296"/>
                    <a:pt x="883" y="16942"/>
                  </a:cubicBezTo>
                  <a:cubicBezTo>
                    <a:pt x="1238" y="11341"/>
                    <a:pt x="1595" y="5740"/>
                    <a:pt x="1951" y="143"/>
                  </a:cubicBezTo>
                  <a:cubicBezTo>
                    <a:pt x="1301" y="96"/>
                    <a:pt x="650" y="4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6"/>
            <p:cNvSpPr/>
            <p:nvPr/>
          </p:nvSpPr>
          <p:spPr>
            <a:xfrm>
              <a:off x="3859537" y="605976"/>
              <a:ext cx="21428" cy="185675"/>
            </a:xfrm>
            <a:custGeom>
              <a:rect b="b" l="l" r="r" t="t"/>
              <a:pathLst>
                <a:path extrusionOk="0" h="4913" w="567">
                  <a:moveTo>
                    <a:pt x="1" y="0"/>
                  </a:moveTo>
                  <a:lnTo>
                    <a:pt x="1" y="0"/>
                  </a:lnTo>
                  <a:cubicBezTo>
                    <a:pt x="86" y="1637"/>
                    <a:pt x="174" y="3275"/>
                    <a:pt x="256" y="4912"/>
                  </a:cubicBezTo>
                  <a:cubicBezTo>
                    <a:pt x="361" y="3286"/>
                    <a:pt x="462" y="1667"/>
                    <a:pt x="567" y="43"/>
                  </a:cubicBezTo>
                  <a:cubicBezTo>
                    <a:pt x="380" y="26"/>
                    <a:pt x="190" y="1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6"/>
            <p:cNvSpPr/>
            <p:nvPr/>
          </p:nvSpPr>
          <p:spPr>
            <a:xfrm>
              <a:off x="3592195" y="2679447"/>
              <a:ext cx="79175" cy="617643"/>
            </a:xfrm>
            <a:custGeom>
              <a:rect b="b" l="l" r="r" t="t"/>
              <a:pathLst>
                <a:path extrusionOk="0" h="16343" w="2095">
                  <a:moveTo>
                    <a:pt x="0" y="1"/>
                  </a:moveTo>
                  <a:lnTo>
                    <a:pt x="0" y="16342"/>
                  </a:lnTo>
                  <a:lnTo>
                    <a:pt x="2095" y="16342"/>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6"/>
            <p:cNvSpPr/>
            <p:nvPr/>
          </p:nvSpPr>
          <p:spPr>
            <a:xfrm>
              <a:off x="3032491" y="2843276"/>
              <a:ext cx="44860" cy="192628"/>
            </a:xfrm>
            <a:custGeom>
              <a:rect b="b" l="l" r="r" t="t"/>
              <a:pathLst>
                <a:path extrusionOk="0" h="5097" w="1187">
                  <a:moveTo>
                    <a:pt x="1" y="0"/>
                  </a:moveTo>
                  <a:lnTo>
                    <a:pt x="991" y="5096"/>
                  </a:lnTo>
                  <a:cubicBezTo>
                    <a:pt x="1058" y="3397"/>
                    <a:pt x="1122" y="1699"/>
                    <a:pt x="1187" y="0"/>
                  </a:cubicBez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6"/>
            <p:cNvSpPr/>
            <p:nvPr/>
          </p:nvSpPr>
          <p:spPr>
            <a:xfrm>
              <a:off x="7086658" y="2666068"/>
              <a:ext cx="204722" cy="496178"/>
            </a:xfrm>
            <a:custGeom>
              <a:rect b="b" l="l" r="r" t="t"/>
              <a:pathLst>
                <a:path extrusionOk="0" h="13129" w="5417">
                  <a:moveTo>
                    <a:pt x="2708" y="1"/>
                  </a:moveTo>
                  <a:cubicBezTo>
                    <a:pt x="1867" y="1"/>
                    <a:pt x="1929" y="1097"/>
                    <a:pt x="1929" y="2442"/>
                  </a:cubicBezTo>
                  <a:lnTo>
                    <a:pt x="1929" y="7805"/>
                  </a:lnTo>
                  <a:cubicBezTo>
                    <a:pt x="1085" y="7720"/>
                    <a:pt x="1240" y="7015"/>
                    <a:pt x="1240" y="4982"/>
                  </a:cubicBezTo>
                  <a:cubicBezTo>
                    <a:pt x="1240" y="3484"/>
                    <a:pt x="1288" y="2690"/>
                    <a:pt x="687" y="2690"/>
                  </a:cubicBezTo>
                  <a:cubicBezTo>
                    <a:pt x="134" y="2690"/>
                    <a:pt x="1" y="3079"/>
                    <a:pt x="1" y="4781"/>
                  </a:cubicBezTo>
                  <a:cubicBezTo>
                    <a:pt x="1" y="7808"/>
                    <a:pt x="392" y="8599"/>
                    <a:pt x="1929" y="8658"/>
                  </a:cubicBezTo>
                  <a:lnTo>
                    <a:pt x="1929" y="13129"/>
                  </a:lnTo>
                  <a:lnTo>
                    <a:pt x="3487" y="13129"/>
                  </a:lnTo>
                  <a:lnTo>
                    <a:pt x="3487" y="8658"/>
                  </a:lnTo>
                  <a:cubicBezTo>
                    <a:pt x="5024" y="8601"/>
                    <a:pt x="5417" y="7808"/>
                    <a:pt x="5417" y="4781"/>
                  </a:cubicBezTo>
                  <a:cubicBezTo>
                    <a:pt x="5417" y="3079"/>
                    <a:pt x="5285" y="2690"/>
                    <a:pt x="4729" y="2690"/>
                  </a:cubicBezTo>
                  <a:cubicBezTo>
                    <a:pt x="4128" y="2690"/>
                    <a:pt x="4176" y="3484"/>
                    <a:pt x="4176" y="4982"/>
                  </a:cubicBezTo>
                  <a:cubicBezTo>
                    <a:pt x="4176" y="7015"/>
                    <a:pt x="4331" y="7720"/>
                    <a:pt x="3487" y="7805"/>
                  </a:cubicBezTo>
                  <a:lnTo>
                    <a:pt x="3487" y="2442"/>
                  </a:lnTo>
                  <a:cubicBezTo>
                    <a:pt x="3487" y="1099"/>
                    <a:pt x="3550" y="1"/>
                    <a:pt x="2708" y="1"/>
                  </a:cubicBezTo>
                  <a:close/>
                </a:path>
              </a:pathLst>
            </a:custGeom>
            <a:solidFill>
              <a:srgbClr val="400A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6"/>
            <p:cNvSpPr/>
            <p:nvPr/>
          </p:nvSpPr>
          <p:spPr>
            <a:xfrm>
              <a:off x="2721" y="2413465"/>
              <a:ext cx="8172250" cy="2730055"/>
            </a:xfrm>
            <a:custGeom>
              <a:rect b="b" l="l" r="r" t="t"/>
              <a:pathLst>
                <a:path extrusionOk="0" h="72238" w="216240">
                  <a:moveTo>
                    <a:pt x="28001" y="0"/>
                  </a:moveTo>
                  <a:cubicBezTo>
                    <a:pt x="19180" y="0"/>
                    <a:pt x="9890" y="877"/>
                    <a:pt x="1" y="2975"/>
                  </a:cubicBezTo>
                  <a:lnTo>
                    <a:pt x="1" y="71531"/>
                  </a:lnTo>
                  <a:lnTo>
                    <a:pt x="216240" y="72238"/>
                  </a:lnTo>
                  <a:lnTo>
                    <a:pt x="216240" y="12886"/>
                  </a:lnTo>
                  <a:cubicBezTo>
                    <a:pt x="216240" y="12886"/>
                    <a:pt x="191773" y="21450"/>
                    <a:pt x="157950" y="22789"/>
                  </a:cubicBezTo>
                  <a:lnTo>
                    <a:pt x="157946" y="22789"/>
                  </a:lnTo>
                  <a:cubicBezTo>
                    <a:pt x="155076" y="22903"/>
                    <a:pt x="152139" y="22965"/>
                    <a:pt x="149144" y="22965"/>
                  </a:cubicBezTo>
                  <a:cubicBezTo>
                    <a:pt x="145845" y="22965"/>
                    <a:pt x="142475" y="22890"/>
                    <a:pt x="139046" y="22728"/>
                  </a:cubicBezTo>
                  <a:cubicBezTo>
                    <a:pt x="123805" y="22004"/>
                    <a:pt x="109281" y="17804"/>
                    <a:pt x="94311" y="13206"/>
                  </a:cubicBezTo>
                  <a:lnTo>
                    <a:pt x="94300" y="13203"/>
                  </a:lnTo>
                  <a:cubicBezTo>
                    <a:pt x="73992" y="6966"/>
                    <a:pt x="52861" y="0"/>
                    <a:pt x="280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6"/>
            <p:cNvSpPr/>
            <p:nvPr/>
          </p:nvSpPr>
          <p:spPr>
            <a:xfrm>
              <a:off x="2087306" y="2909941"/>
              <a:ext cx="3903247" cy="792131"/>
            </a:xfrm>
            <a:custGeom>
              <a:rect b="b" l="l" r="r" t="t"/>
              <a:pathLst>
                <a:path extrusionOk="0" h="20960" w="103281">
                  <a:moveTo>
                    <a:pt x="37352" y="0"/>
                  </a:moveTo>
                  <a:cubicBezTo>
                    <a:pt x="33294" y="0"/>
                    <a:pt x="23346" y="869"/>
                    <a:pt x="18188" y="8907"/>
                  </a:cubicBezTo>
                  <a:cubicBezTo>
                    <a:pt x="11612" y="19159"/>
                    <a:pt x="1" y="20959"/>
                    <a:pt x="1" y="20959"/>
                  </a:cubicBezTo>
                  <a:lnTo>
                    <a:pt x="89714" y="20959"/>
                  </a:lnTo>
                  <a:lnTo>
                    <a:pt x="103281" y="9729"/>
                  </a:lnTo>
                  <a:lnTo>
                    <a:pt x="102790" y="9652"/>
                  </a:lnTo>
                  <a:lnTo>
                    <a:pt x="102784" y="9652"/>
                  </a:lnTo>
                  <a:cubicBezTo>
                    <a:pt x="99899" y="9810"/>
                    <a:pt x="97143" y="9878"/>
                    <a:pt x="94527" y="9878"/>
                  </a:cubicBezTo>
                  <a:cubicBezTo>
                    <a:pt x="87422" y="9878"/>
                    <a:pt x="81351" y="9374"/>
                    <a:pt x="76541" y="8781"/>
                  </a:cubicBezTo>
                  <a:cubicBezTo>
                    <a:pt x="67673" y="7686"/>
                    <a:pt x="60674" y="5991"/>
                    <a:pt x="55227" y="4654"/>
                  </a:cubicBezTo>
                  <a:cubicBezTo>
                    <a:pt x="48686" y="3049"/>
                    <a:pt x="43217" y="1395"/>
                    <a:pt x="39140" y="66"/>
                  </a:cubicBezTo>
                  <a:cubicBezTo>
                    <a:pt x="39140" y="66"/>
                    <a:pt x="38469" y="0"/>
                    <a:pt x="373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6"/>
            <p:cNvSpPr/>
            <p:nvPr/>
          </p:nvSpPr>
          <p:spPr>
            <a:xfrm>
              <a:off x="3302857" y="2511460"/>
              <a:ext cx="4872058" cy="772743"/>
            </a:xfrm>
            <a:custGeom>
              <a:rect b="b" l="l" r="r" t="t"/>
              <a:pathLst>
                <a:path extrusionOk="0" h="20447" w="128916">
                  <a:moveTo>
                    <a:pt x="102169" y="0"/>
                  </a:moveTo>
                  <a:cubicBezTo>
                    <a:pt x="99346" y="0"/>
                    <a:pt x="96890" y="120"/>
                    <a:pt x="95771" y="175"/>
                  </a:cubicBezTo>
                  <a:cubicBezTo>
                    <a:pt x="87609" y="572"/>
                    <a:pt x="76135" y="2128"/>
                    <a:pt x="62543" y="7355"/>
                  </a:cubicBezTo>
                  <a:cubicBezTo>
                    <a:pt x="62615" y="6385"/>
                    <a:pt x="62421" y="5651"/>
                    <a:pt x="62083" y="5087"/>
                  </a:cubicBezTo>
                  <a:cubicBezTo>
                    <a:pt x="61121" y="3485"/>
                    <a:pt x="58776" y="2888"/>
                    <a:pt x="55812" y="2888"/>
                  </a:cubicBezTo>
                  <a:cubicBezTo>
                    <a:pt x="47940" y="2888"/>
                    <a:pt x="35701" y="7100"/>
                    <a:pt x="33387" y="7909"/>
                  </a:cubicBezTo>
                  <a:cubicBezTo>
                    <a:pt x="33387" y="7909"/>
                    <a:pt x="37377" y="5366"/>
                    <a:pt x="33387" y="1768"/>
                  </a:cubicBezTo>
                  <a:cubicBezTo>
                    <a:pt x="32824" y="1260"/>
                    <a:pt x="31936" y="1042"/>
                    <a:pt x="30825" y="1042"/>
                  </a:cubicBezTo>
                  <a:cubicBezTo>
                    <a:pt x="24843" y="1042"/>
                    <a:pt x="12410" y="7367"/>
                    <a:pt x="9616" y="8830"/>
                  </a:cubicBezTo>
                  <a:lnTo>
                    <a:pt x="9616" y="8830"/>
                  </a:lnTo>
                  <a:cubicBezTo>
                    <a:pt x="6410" y="8705"/>
                    <a:pt x="3206" y="8578"/>
                    <a:pt x="0" y="8453"/>
                  </a:cubicBezTo>
                  <a:lnTo>
                    <a:pt x="0" y="8453"/>
                  </a:lnTo>
                  <a:cubicBezTo>
                    <a:pt x="6182" y="10513"/>
                    <a:pt x="11424" y="12039"/>
                    <a:pt x="15292" y="13105"/>
                  </a:cubicBezTo>
                  <a:cubicBezTo>
                    <a:pt x="24555" y="15656"/>
                    <a:pt x="33390" y="18053"/>
                    <a:pt x="45013" y="19400"/>
                  </a:cubicBezTo>
                  <a:cubicBezTo>
                    <a:pt x="50898" y="20082"/>
                    <a:pt x="55344" y="20245"/>
                    <a:pt x="58169" y="20340"/>
                  </a:cubicBezTo>
                  <a:cubicBezTo>
                    <a:pt x="60286" y="20413"/>
                    <a:pt x="62339" y="20446"/>
                    <a:pt x="64326" y="20446"/>
                  </a:cubicBezTo>
                  <a:cubicBezTo>
                    <a:pt x="77624" y="20446"/>
                    <a:pt x="87973" y="18963"/>
                    <a:pt x="94775" y="17958"/>
                  </a:cubicBezTo>
                  <a:cubicBezTo>
                    <a:pt x="104006" y="16592"/>
                    <a:pt x="115669" y="14307"/>
                    <a:pt x="128915" y="10293"/>
                  </a:cubicBezTo>
                  <a:cubicBezTo>
                    <a:pt x="122793" y="9792"/>
                    <a:pt x="116669" y="9290"/>
                    <a:pt x="110546" y="8789"/>
                  </a:cubicBezTo>
                  <a:cubicBezTo>
                    <a:pt x="113412" y="6998"/>
                    <a:pt x="116216" y="4788"/>
                    <a:pt x="115802" y="3047"/>
                  </a:cubicBezTo>
                  <a:cubicBezTo>
                    <a:pt x="115195" y="496"/>
                    <a:pt x="107920" y="0"/>
                    <a:pt x="102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6"/>
            <p:cNvSpPr/>
            <p:nvPr/>
          </p:nvSpPr>
          <p:spPr>
            <a:xfrm>
              <a:off x="2797" y="2412596"/>
              <a:ext cx="1072173" cy="425846"/>
            </a:xfrm>
            <a:custGeom>
              <a:rect b="b" l="l" r="r" t="t"/>
              <a:pathLst>
                <a:path extrusionOk="0" h="11268" w="28370">
                  <a:moveTo>
                    <a:pt x="26227" y="1"/>
                  </a:moveTo>
                  <a:cubicBezTo>
                    <a:pt x="24401" y="1"/>
                    <a:pt x="22491" y="49"/>
                    <a:pt x="20507" y="160"/>
                  </a:cubicBezTo>
                  <a:cubicBezTo>
                    <a:pt x="16865" y="361"/>
                    <a:pt x="13487" y="743"/>
                    <a:pt x="10414" y="1221"/>
                  </a:cubicBezTo>
                  <a:cubicBezTo>
                    <a:pt x="8946" y="1993"/>
                    <a:pt x="7166" y="3108"/>
                    <a:pt x="5352" y="4707"/>
                  </a:cubicBezTo>
                  <a:cubicBezTo>
                    <a:pt x="2712" y="7031"/>
                    <a:pt x="1031" y="9472"/>
                    <a:pt x="0" y="11267"/>
                  </a:cubicBezTo>
                  <a:lnTo>
                    <a:pt x="12648" y="11267"/>
                  </a:lnTo>
                  <a:cubicBezTo>
                    <a:pt x="13612" y="9743"/>
                    <a:pt x="14964" y="7957"/>
                    <a:pt x="16835" y="6218"/>
                  </a:cubicBezTo>
                  <a:cubicBezTo>
                    <a:pt x="21079" y="2275"/>
                    <a:pt x="25709" y="695"/>
                    <a:pt x="28369" y="23"/>
                  </a:cubicBezTo>
                  <a:cubicBezTo>
                    <a:pt x="27669" y="8"/>
                    <a:pt x="26955" y="1"/>
                    <a:pt x="26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6"/>
            <p:cNvSpPr/>
            <p:nvPr/>
          </p:nvSpPr>
          <p:spPr>
            <a:xfrm>
              <a:off x="1252058" y="2968293"/>
              <a:ext cx="57256" cy="39947"/>
            </a:xfrm>
            <a:custGeom>
              <a:rect b="b" l="l" r="r" t="t"/>
              <a:pathLst>
                <a:path extrusionOk="0" h="1057" w="1515">
                  <a:moveTo>
                    <a:pt x="757" y="1"/>
                  </a:moveTo>
                  <a:cubicBezTo>
                    <a:pt x="338" y="1"/>
                    <a:pt x="0" y="238"/>
                    <a:pt x="0" y="529"/>
                  </a:cubicBezTo>
                  <a:cubicBezTo>
                    <a:pt x="0" y="820"/>
                    <a:pt x="338" y="1056"/>
                    <a:pt x="757" y="1056"/>
                  </a:cubicBezTo>
                  <a:cubicBezTo>
                    <a:pt x="1175" y="1056"/>
                    <a:pt x="1514" y="820"/>
                    <a:pt x="1514" y="529"/>
                  </a:cubicBezTo>
                  <a:cubicBezTo>
                    <a:pt x="1514" y="238"/>
                    <a:pt x="1175" y="1"/>
                    <a:pt x="7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6"/>
            <p:cNvSpPr/>
            <p:nvPr/>
          </p:nvSpPr>
          <p:spPr>
            <a:xfrm>
              <a:off x="7959547" y="3097466"/>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6"/>
            <p:cNvSpPr/>
            <p:nvPr/>
          </p:nvSpPr>
          <p:spPr>
            <a:xfrm>
              <a:off x="4607749" y="3277093"/>
              <a:ext cx="57256" cy="39871"/>
            </a:xfrm>
            <a:custGeom>
              <a:rect b="b" l="l" r="r" t="t"/>
              <a:pathLst>
                <a:path extrusionOk="0" h="1055" w="1515">
                  <a:moveTo>
                    <a:pt x="758" y="0"/>
                  </a:moveTo>
                  <a:cubicBezTo>
                    <a:pt x="342" y="0"/>
                    <a:pt x="1" y="236"/>
                    <a:pt x="1" y="528"/>
                  </a:cubicBezTo>
                  <a:cubicBezTo>
                    <a:pt x="1" y="818"/>
                    <a:pt x="339" y="1054"/>
                    <a:pt x="758" y="1054"/>
                  </a:cubicBezTo>
                  <a:cubicBezTo>
                    <a:pt x="1175" y="1054"/>
                    <a:pt x="1515" y="819"/>
                    <a:pt x="1515" y="528"/>
                  </a:cubicBezTo>
                  <a:cubicBezTo>
                    <a:pt x="1515" y="236"/>
                    <a:pt x="1177" y="0"/>
                    <a:pt x="7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6"/>
            <p:cNvSpPr/>
            <p:nvPr/>
          </p:nvSpPr>
          <p:spPr>
            <a:xfrm>
              <a:off x="1721476" y="2581943"/>
              <a:ext cx="502754" cy="1219073"/>
            </a:xfrm>
            <a:custGeom>
              <a:rect b="b" l="l" r="r" t="t"/>
              <a:pathLst>
                <a:path extrusionOk="0" h="32257" w="13303">
                  <a:moveTo>
                    <a:pt x="6651" y="0"/>
                  </a:moveTo>
                  <a:cubicBezTo>
                    <a:pt x="4586" y="0"/>
                    <a:pt x="4739" y="2697"/>
                    <a:pt x="4739" y="5997"/>
                  </a:cubicBezTo>
                  <a:lnTo>
                    <a:pt x="4739" y="19173"/>
                  </a:lnTo>
                  <a:cubicBezTo>
                    <a:pt x="2668" y="18963"/>
                    <a:pt x="3047" y="17232"/>
                    <a:pt x="3047" y="12235"/>
                  </a:cubicBezTo>
                  <a:cubicBezTo>
                    <a:pt x="3047" y="8557"/>
                    <a:pt x="3162" y="6607"/>
                    <a:pt x="1688" y="6607"/>
                  </a:cubicBezTo>
                  <a:cubicBezTo>
                    <a:pt x="325" y="6607"/>
                    <a:pt x="1" y="7559"/>
                    <a:pt x="1" y="11744"/>
                  </a:cubicBezTo>
                  <a:cubicBezTo>
                    <a:pt x="1" y="19181"/>
                    <a:pt x="963" y="21124"/>
                    <a:pt x="4739" y="21269"/>
                  </a:cubicBezTo>
                  <a:lnTo>
                    <a:pt x="4739" y="32256"/>
                  </a:lnTo>
                  <a:lnTo>
                    <a:pt x="8564" y="32256"/>
                  </a:lnTo>
                  <a:lnTo>
                    <a:pt x="8564" y="21269"/>
                  </a:lnTo>
                  <a:cubicBezTo>
                    <a:pt x="12338" y="21124"/>
                    <a:pt x="13302" y="19181"/>
                    <a:pt x="13302" y="11744"/>
                  </a:cubicBezTo>
                  <a:cubicBezTo>
                    <a:pt x="13302" y="7561"/>
                    <a:pt x="12974" y="6607"/>
                    <a:pt x="11615" y="6607"/>
                  </a:cubicBezTo>
                  <a:cubicBezTo>
                    <a:pt x="10142" y="6607"/>
                    <a:pt x="10255" y="8557"/>
                    <a:pt x="10255" y="12235"/>
                  </a:cubicBezTo>
                  <a:cubicBezTo>
                    <a:pt x="10255" y="17232"/>
                    <a:pt x="10635" y="18963"/>
                    <a:pt x="8564" y="19173"/>
                  </a:cubicBezTo>
                  <a:lnTo>
                    <a:pt x="8564" y="5997"/>
                  </a:lnTo>
                  <a:cubicBezTo>
                    <a:pt x="8564" y="2696"/>
                    <a:pt x="8716" y="0"/>
                    <a:pt x="66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6"/>
            <p:cNvSpPr/>
            <p:nvPr/>
          </p:nvSpPr>
          <p:spPr>
            <a:xfrm>
              <a:off x="0" y="3191494"/>
              <a:ext cx="8174971" cy="1952020"/>
            </a:xfrm>
            <a:custGeom>
              <a:rect b="b" l="l" r="r" t="t"/>
              <a:pathLst>
                <a:path extrusionOk="0" h="51651" w="216312">
                  <a:moveTo>
                    <a:pt x="1" y="1"/>
                  </a:moveTo>
                  <a:lnTo>
                    <a:pt x="1" y="51651"/>
                  </a:lnTo>
                  <a:lnTo>
                    <a:pt x="216312" y="51651"/>
                  </a:lnTo>
                  <a:lnTo>
                    <a:pt x="216312" y="16143"/>
                  </a:lnTo>
                  <a:cubicBezTo>
                    <a:pt x="187774" y="7610"/>
                    <a:pt x="164451" y="5784"/>
                    <a:pt x="148829" y="5640"/>
                  </a:cubicBezTo>
                  <a:cubicBezTo>
                    <a:pt x="148128" y="5634"/>
                    <a:pt x="147431" y="5631"/>
                    <a:pt x="146740" y="5631"/>
                  </a:cubicBezTo>
                  <a:cubicBezTo>
                    <a:pt x="111457" y="5631"/>
                    <a:pt x="87872" y="13757"/>
                    <a:pt x="62687" y="13757"/>
                  </a:cubicBezTo>
                  <a:cubicBezTo>
                    <a:pt x="59656" y="13757"/>
                    <a:pt x="56601" y="13639"/>
                    <a:pt x="53500" y="13376"/>
                  </a:cubicBezTo>
                  <a:cubicBezTo>
                    <a:pt x="52373" y="13280"/>
                    <a:pt x="51237" y="13165"/>
                    <a:pt x="50095" y="13030"/>
                  </a:cubicBezTo>
                  <a:cubicBezTo>
                    <a:pt x="45308" y="12460"/>
                    <a:pt x="40394" y="11525"/>
                    <a:pt x="35270" y="10127"/>
                  </a:cubicBezTo>
                  <a:cubicBezTo>
                    <a:pt x="35270" y="10127"/>
                    <a:pt x="34872" y="1001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6"/>
            <p:cNvSpPr/>
            <p:nvPr/>
          </p:nvSpPr>
          <p:spPr>
            <a:xfrm>
              <a:off x="3357353" y="4228059"/>
              <a:ext cx="121692" cy="84844"/>
            </a:xfrm>
            <a:custGeom>
              <a:rect b="b" l="l" r="r" t="t"/>
              <a:pathLst>
                <a:path extrusionOk="0" h="2245" w="3220">
                  <a:moveTo>
                    <a:pt x="1610" y="0"/>
                  </a:moveTo>
                  <a:cubicBezTo>
                    <a:pt x="720" y="0"/>
                    <a:pt x="0" y="503"/>
                    <a:pt x="0" y="1123"/>
                  </a:cubicBezTo>
                  <a:cubicBezTo>
                    <a:pt x="0" y="1744"/>
                    <a:pt x="720" y="2245"/>
                    <a:pt x="1610" y="2245"/>
                  </a:cubicBezTo>
                  <a:cubicBezTo>
                    <a:pt x="2499" y="2245"/>
                    <a:pt x="3219" y="1742"/>
                    <a:pt x="3219" y="1123"/>
                  </a:cubicBezTo>
                  <a:cubicBezTo>
                    <a:pt x="3219" y="503"/>
                    <a:pt x="2499" y="2"/>
                    <a:pt x="1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6"/>
            <p:cNvSpPr/>
            <p:nvPr/>
          </p:nvSpPr>
          <p:spPr>
            <a:xfrm>
              <a:off x="6114716" y="3869070"/>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6"/>
            <p:cNvSpPr/>
            <p:nvPr/>
          </p:nvSpPr>
          <p:spPr>
            <a:xfrm>
              <a:off x="652295" y="3813176"/>
              <a:ext cx="1848204" cy="1330334"/>
            </a:xfrm>
            <a:custGeom>
              <a:rect b="b" l="l" r="r" t="t"/>
              <a:pathLst>
                <a:path extrusionOk="0" h="35201" w="48904">
                  <a:moveTo>
                    <a:pt x="18141" y="0"/>
                  </a:moveTo>
                  <a:cubicBezTo>
                    <a:pt x="12663" y="737"/>
                    <a:pt x="7188" y="1476"/>
                    <a:pt x="1712" y="2213"/>
                  </a:cubicBezTo>
                  <a:cubicBezTo>
                    <a:pt x="1143" y="3172"/>
                    <a:pt x="571" y="4129"/>
                    <a:pt x="1" y="5087"/>
                  </a:cubicBezTo>
                  <a:cubicBezTo>
                    <a:pt x="5899" y="4378"/>
                    <a:pt x="11796" y="3668"/>
                    <a:pt x="17694" y="2956"/>
                  </a:cubicBezTo>
                  <a:lnTo>
                    <a:pt x="30615" y="8797"/>
                  </a:lnTo>
                  <a:lnTo>
                    <a:pt x="35532" y="19525"/>
                  </a:lnTo>
                  <a:lnTo>
                    <a:pt x="42540" y="23367"/>
                  </a:lnTo>
                  <a:lnTo>
                    <a:pt x="45907" y="35201"/>
                  </a:lnTo>
                  <a:lnTo>
                    <a:pt x="48904" y="35201"/>
                  </a:lnTo>
                  <a:lnTo>
                    <a:pt x="44983" y="21427"/>
                  </a:lnTo>
                  <a:lnTo>
                    <a:pt x="37757" y="17463"/>
                  </a:lnTo>
                  <a:lnTo>
                    <a:pt x="32789" y="6622"/>
                  </a:lnTo>
                  <a:lnTo>
                    <a:pt x="181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6"/>
            <p:cNvSpPr/>
            <p:nvPr/>
          </p:nvSpPr>
          <p:spPr>
            <a:xfrm>
              <a:off x="0" y="3869070"/>
              <a:ext cx="2439695" cy="1274439"/>
            </a:xfrm>
            <a:custGeom>
              <a:rect b="b" l="l" r="r" t="t"/>
              <a:pathLst>
                <a:path extrusionOk="0" h="33722" w="64555">
                  <a:moveTo>
                    <a:pt x="64555" y="33722"/>
                  </a:moveTo>
                  <a:lnTo>
                    <a:pt x="1" y="33722"/>
                  </a:lnTo>
                  <a:cubicBezTo>
                    <a:pt x="1" y="31934"/>
                    <a:pt x="2" y="30148"/>
                    <a:pt x="2" y="28360"/>
                  </a:cubicBezTo>
                  <a:lnTo>
                    <a:pt x="2" y="26878"/>
                  </a:lnTo>
                  <a:cubicBezTo>
                    <a:pt x="1352" y="24402"/>
                    <a:pt x="2699" y="21925"/>
                    <a:pt x="4049" y="19450"/>
                  </a:cubicBezTo>
                  <a:lnTo>
                    <a:pt x="11221" y="13694"/>
                  </a:lnTo>
                  <a:lnTo>
                    <a:pt x="18147" y="2180"/>
                  </a:lnTo>
                  <a:lnTo>
                    <a:pt x="35176" y="0"/>
                  </a:lnTo>
                  <a:lnTo>
                    <a:pt x="48961" y="6304"/>
                  </a:lnTo>
                  <a:lnTo>
                    <a:pt x="53904" y="17216"/>
                  </a:lnTo>
                  <a:lnTo>
                    <a:pt x="61021" y="21164"/>
                  </a:lnTo>
                  <a:close/>
                </a:path>
              </a:pathLst>
            </a:custGeom>
            <a:solidFill>
              <a:srgbClr val="FCC4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6"/>
            <p:cNvSpPr/>
            <p:nvPr/>
          </p:nvSpPr>
          <p:spPr>
            <a:xfrm>
              <a:off x="0" y="3869070"/>
              <a:ext cx="1634866" cy="1274439"/>
            </a:xfrm>
            <a:custGeom>
              <a:rect b="b" l="l" r="r" t="t"/>
              <a:pathLst>
                <a:path extrusionOk="0" h="33722" w="43259">
                  <a:moveTo>
                    <a:pt x="35176" y="0"/>
                  </a:moveTo>
                  <a:lnTo>
                    <a:pt x="18147" y="2153"/>
                  </a:lnTo>
                  <a:lnTo>
                    <a:pt x="11221" y="13534"/>
                  </a:lnTo>
                  <a:lnTo>
                    <a:pt x="4050" y="19224"/>
                  </a:lnTo>
                  <a:lnTo>
                    <a:pt x="4" y="26565"/>
                  </a:lnTo>
                  <a:lnTo>
                    <a:pt x="4" y="27745"/>
                  </a:lnTo>
                  <a:cubicBezTo>
                    <a:pt x="2" y="29606"/>
                    <a:pt x="2" y="31861"/>
                    <a:pt x="1" y="33722"/>
                  </a:cubicBezTo>
                  <a:lnTo>
                    <a:pt x="43259" y="33722"/>
                  </a:lnTo>
                  <a:lnTo>
                    <a:pt x="29657" y="30024"/>
                  </a:lnTo>
                  <a:lnTo>
                    <a:pt x="34785" y="22545"/>
                  </a:lnTo>
                  <a:lnTo>
                    <a:pt x="29191" y="16259"/>
                  </a:lnTo>
                  <a:lnTo>
                    <a:pt x="32992" y="9051"/>
                  </a:lnTo>
                  <a:lnTo>
                    <a:pt x="24138" y="8562"/>
                  </a:lnTo>
                  <a:lnTo>
                    <a:pt x="34022" y="7587"/>
                  </a:lnTo>
                  <a:lnTo>
                    <a:pt x="351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6"/>
            <p:cNvSpPr/>
            <p:nvPr/>
          </p:nvSpPr>
          <p:spPr>
            <a:xfrm>
              <a:off x="1103119" y="4288602"/>
              <a:ext cx="905244" cy="432460"/>
            </a:xfrm>
            <a:custGeom>
              <a:rect b="b" l="l" r="r" t="t"/>
              <a:pathLst>
                <a:path extrusionOk="0" h="11443" w="23953">
                  <a:moveTo>
                    <a:pt x="22005" y="0"/>
                  </a:moveTo>
                  <a:lnTo>
                    <a:pt x="1" y="5155"/>
                  </a:lnTo>
                  <a:lnTo>
                    <a:pt x="5595" y="11443"/>
                  </a:lnTo>
                  <a:lnTo>
                    <a:pt x="23953" y="4250"/>
                  </a:lnTo>
                  <a:lnTo>
                    <a:pt x="220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6"/>
            <p:cNvSpPr/>
            <p:nvPr/>
          </p:nvSpPr>
          <p:spPr>
            <a:xfrm>
              <a:off x="1757190" y="4859340"/>
              <a:ext cx="251169" cy="284162"/>
            </a:xfrm>
            <a:custGeom>
              <a:rect b="b" l="l" r="r" t="t"/>
              <a:pathLst>
                <a:path extrusionOk="0" h="7519" w="6646">
                  <a:moveTo>
                    <a:pt x="1" y="1"/>
                  </a:moveTo>
                  <a:lnTo>
                    <a:pt x="2467" y="7426"/>
                  </a:lnTo>
                  <a:lnTo>
                    <a:pt x="6646" y="75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6"/>
            <p:cNvSpPr/>
            <p:nvPr/>
          </p:nvSpPr>
          <p:spPr>
            <a:xfrm>
              <a:off x="5002641" y="4312865"/>
              <a:ext cx="3169581" cy="830641"/>
            </a:xfrm>
            <a:custGeom>
              <a:rect b="b" l="l" r="r" t="t"/>
              <a:pathLst>
                <a:path extrusionOk="0" h="21979" w="83868">
                  <a:moveTo>
                    <a:pt x="1" y="1"/>
                  </a:moveTo>
                  <a:lnTo>
                    <a:pt x="1" y="1"/>
                  </a:lnTo>
                  <a:cubicBezTo>
                    <a:pt x="600" y="3433"/>
                    <a:pt x="1197" y="6868"/>
                    <a:pt x="1795" y="10300"/>
                  </a:cubicBezTo>
                  <a:lnTo>
                    <a:pt x="8120" y="17065"/>
                  </a:lnTo>
                  <a:lnTo>
                    <a:pt x="9463" y="21979"/>
                  </a:lnTo>
                  <a:lnTo>
                    <a:pt x="83868" y="21893"/>
                  </a:lnTo>
                  <a:lnTo>
                    <a:pt x="83868" y="7419"/>
                  </a:lnTo>
                  <a:cubicBezTo>
                    <a:pt x="55912" y="4945"/>
                    <a:pt x="27956" y="247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6"/>
            <p:cNvSpPr/>
            <p:nvPr/>
          </p:nvSpPr>
          <p:spPr>
            <a:xfrm>
              <a:off x="5002641" y="4160071"/>
              <a:ext cx="3172302" cy="983436"/>
            </a:xfrm>
            <a:custGeom>
              <a:rect b="b" l="l" r="r" t="t"/>
              <a:pathLst>
                <a:path extrusionOk="0" h="26022" w="83940">
                  <a:moveTo>
                    <a:pt x="13051" y="0"/>
                  </a:moveTo>
                  <a:lnTo>
                    <a:pt x="1" y="4044"/>
                  </a:lnTo>
                  <a:lnTo>
                    <a:pt x="1935" y="4951"/>
                  </a:lnTo>
                  <a:lnTo>
                    <a:pt x="16956" y="11984"/>
                  </a:lnTo>
                  <a:lnTo>
                    <a:pt x="19133" y="18340"/>
                  </a:lnTo>
                  <a:lnTo>
                    <a:pt x="45013" y="25628"/>
                  </a:lnTo>
                  <a:lnTo>
                    <a:pt x="83940" y="26022"/>
                  </a:lnTo>
                  <a:cubicBezTo>
                    <a:pt x="83938" y="20672"/>
                    <a:pt x="83865" y="14932"/>
                    <a:pt x="83862" y="9582"/>
                  </a:cubicBezTo>
                  <a:lnTo>
                    <a:pt x="83862" y="8137"/>
                  </a:lnTo>
                  <a:cubicBezTo>
                    <a:pt x="73210" y="6685"/>
                    <a:pt x="62554" y="5233"/>
                    <a:pt x="51899" y="3779"/>
                  </a:cubicBezTo>
                  <a:lnTo>
                    <a:pt x="49342" y="5935"/>
                  </a:lnTo>
                  <a:lnTo>
                    <a:pt x="13051" y="0"/>
                  </a:lnTo>
                  <a:close/>
                </a:path>
              </a:pathLst>
            </a:custGeom>
            <a:solidFill>
              <a:srgbClr val="FAE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6"/>
            <p:cNvSpPr/>
            <p:nvPr/>
          </p:nvSpPr>
          <p:spPr>
            <a:xfrm>
              <a:off x="5643447" y="4561348"/>
              <a:ext cx="95464" cy="128268"/>
            </a:xfrm>
            <a:custGeom>
              <a:rect b="b" l="l" r="r" t="t"/>
              <a:pathLst>
                <a:path extrusionOk="0" h="3394" w="2526">
                  <a:moveTo>
                    <a:pt x="2525" y="0"/>
                  </a:moveTo>
                  <a:lnTo>
                    <a:pt x="0" y="1367"/>
                  </a:lnTo>
                  <a:lnTo>
                    <a:pt x="696" y="3394"/>
                  </a:lnTo>
                  <a:lnTo>
                    <a:pt x="25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6"/>
            <p:cNvSpPr/>
            <p:nvPr/>
          </p:nvSpPr>
          <p:spPr>
            <a:xfrm>
              <a:off x="7103929" y="4337316"/>
              <a:ext cx="220292" cy="92251"/>
            </a:xfrm>
            <a:custGeom>
              <a:rect b="b" l="l" r="r" t="t"/>
              <a:pathLst>
                <a:path extrusionOk="0" h="2441" w="5829">
                  <a:moveTo>
                    <a:pt x="2962" y="0"/>
                  </a:moveTo>
                  <a:cubicBezTo>
                    <a:pt x="1975" y="815"/>
                    <a:pt x="987" y="1629"/>
                    <a:pt x="1" y="2440"/>
                  </a:cubicBezTo>
                  <a:cubicBezTo>
                    <a:pt x="1942" y="1757"/>
                    <a:pt x="3885" y="1073"/>
                    <a:pt x="5829" y="390"/>
                  </a:cubicBezTo>
                  <a:lnTo>
                    <a:pt x="2962" y="0"/>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6"/>
            <p:cNvSpPr/>
            <p:nvPr/>
          </p:nvSpPr>
          <p:spPr>
            <a:xfrm>
              <a:off x="5002640" y="4160108"/>
              <a:ext cx="3169355" cy="362166"/>
            </a:xfrm>
            <a:custGeom>
              <a:rect b="b" l="l" r="r" t="t"/>
              <a:pathLst>
                <a:path extrusionOk="0" h="9583" w="83862">
                  <a:moveTo>
                    <a:pt x="13051" y="1"/>
                  </a:moveTo>
                  <a:lnTo>
                    <a:pt x="1" y="4046"/>
                  </a:lnTo>
                  <a:lnTo>
                    <a:pt x="1935" y="4951"/>
                  </a:lnTo>
                  <a:lnTo>
                    <a:pt x="13154" y="1474"/>
                  </a:lnTo>
                  <a:lnTo>
                    <a:pt x="49765" y="7463"/>
                  </a:lnTo>
                  <a:lnTo>
                    <a:pt x="52337" y="5295"/>
                  </a:lnTo>
                  <a:lnTo>
                    <a:pt x="83862" y="9582"/>
                  </a:lnTo>
                  <a:lnTo>
                    <a:pt x="83862" y="8139"/>
                  </a:lnTo>
                  <a:cubicBezTo>
                    <a:pt x="73209" y="6685"/>
                    <a:pt x="62552" y="5232"/>
                    <a:pt x="51899" y="3781"/>
                  </a:cubicBezTo>
                  <a:lnTo>
                    <a:pt x="49342" y="5936"/>
                  </a:lnTo>
                  <a:lnTo>
                    <a:pt x="130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6"/>
            <p:cNvSpPr/>
            <p:nvPr/>
          </p:nvSpPr>
          <p:spPr>
            <a:xfrm>
              <a:off x="6815196" y="4432137"/>
              <a:ext cx="761254" cy="386202"/>
            </a:xfrm>
            <a:custGeom>
              <a:rect b="b" l="l" r="r" t="t"/>
              <a:pathLst>
                <a:path extrusionOk="0" h="10219" w="20143">
                  <a:moveTo>
                    <a:pt x="1" y="0"/>
                  </a:moveTo>
                  <a:lnTo>
                    <a:pt x="1" y="0"/>
                  </a:lnTo>
                  <a:cubicBezTo>
                    <a:pt x="1884" y="2996"/>
                    <a:pt x="3769" y="5991"/>
                    <a:pt x="5652" y="8987"/>
                  </a:cubicBezTo>
                  <a:lnTo>
                    <a:pt x="20143" y="10218"/>
                  </a:lnTo>
                  <a:lnTo>
                    <a:pt x="6269" y="6813"/>
                  </a:lnTo>
                  <a:lnTo>
                    <a:pt x="1804" y="26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6"/>
            <p:cNvSpPr/>
            <p:nvPr/>
          </p:nvSpPr>
          <p:spPr>
            <a:xfrm>
              <a:off x="7576446" y="3311314"/>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6"/>
            <p:cNvSpPr/>
            <p:nvPr/>
          </p:nvSpPr>
          <p:spPr>
            <a:xfrm>
              <a:off x="6381794" y="3785002"/>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6"/>
            <p:cNvSpPr/>
            <p:nvPr/>
          </p:nvSpPr>
          <p:spPr>
            <a:xfrm>
              <a:off x="3751829" y="4026022"/>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6"/>
            <p:cNvSpPr/>
            <p:nvPr/>
          </p:nvSpPr>
          <p:spPr>
            <a:xfrm>
              <a:off x="4196418" y="4631831"/>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6"/>
            <p:cNvSpPr/>
            <p:nvPr/>
          </p:nvSpPr>
          <p:spPr>
            <a:xfrm>
              <a:off x="4196380" y="3311314"/>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6"/>
            <p:cNvSpPr/>
            <p:nvPr/>
          </p:nvSpPr>
          <p:spPr>
            <a:xfrm>
              <a:off x="954728" y="2847301"/>
              <a:ext cx="121692" cy="84844"/>
            </a:xfrm>
            <a:custGeom>
              <a:rect b="b" l="l" r="r" t="t"/>
              <a:pathLst>
                <a:path extrusionOk="0" h="2245" w="3220">
                  <a:moveTo>
                    <a:pt x="1610" y="0"/>
                  </a:moveTo>
                  <a:cubicBezTo>
                    <a:pt x="720" y="0"/>
                    <a:pt x="0" y="503"/>
                    <a:pt x="0" y="1123"/>
                  </a:cubicBezTo>
                  <a:cubicBezTo>
                    <a:pt x="0" y="1744"/>
                    <a:pt x="720" y="2245"/>
                    <a:pt x="1610" y="2245"/>
                  </a:cubicBezTo>
                  <a:cubicBezTo>
                    <a:pt x="2499" y="2245"/>
                    <a:pt x="3219" y="1742"/>
                    <a:pt x="3219" y="1123"/>
                  </a:cubicBezTo>
                  <a:cubicBezTo>
                    <a:pt x="3219" y="503"/>
                    <a:pt x="2499" y="2"/>
                    <a:pt x="1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6"/>
            <p:cNvSpPr/>
            <p:nvPr/>
          </p:nvSpPr>
          <p:spPr>
            <a:xfrm>
              <a:off x="510271" y="2558927"/>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6"/>
            <p:cNvSpPr/>
            <p:nvPr/>
          </p:nvSpPr>
          <p:spPr>
            <a:xfrm>
              <a:off x="289678" y="3908960"/>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6"/>
            <p:cNvSpPr/>
            <p:nvPr/>
          </p:nvSpPr>
          <p:spPr>
            <a:xfrm>
              <a:off x="6674118" y="4026003"/>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6"/>
            <p:cNvSpPr/>
            <p:nvPr/>
          </p:nvSpPr>
          <p:spPr>
            <a:xfrm>
              <a:off x="2756758" y="4605263"/>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BLANK_1_1_1_1_1_1_1_1_1_1">
    <p:bg>
      <p:bgPr>
        <a:solidFill>
          <a:schemeClr val="accent3"/>
        </a:solidFill>
      </p:bgPr>
    </p:bg>
    <p:spTree>
      <p:nvGrpSpPr>
        <p:cNvPr id="1002" name="Shape 1002"/>
        <p:cNvGrpSpPr/>
        <p:nvPr/>
      </p:nvGrpSpPr>
      <p:grpSpPr>
        <a:xfrm>
          <a:off x="0" y="0"/>
          <a:ext cx="0" cy="0"/>
          <a:chOff x="0" y="0"/>
          <a:chExt cx="0" cy="0"/>
        </a:xfrm>
      </p:grpSpPr>
      <p:grpSp>
        <p:nvGrpSpPr>
          <p:cNvPr id="1003" name="Google Shape;1003;p17"/>
          <p:cNvGrpSpPr/>
          <p:nvPr/>
        </p:nvGrpSpPr>
        <p:grpSpPr>
          <a:xfrm>
            <a:off x="-233917" y="-630129"/>
            <a:ext cx="9611841" cy="6403754"/>
            <a:chOff x="343950" y="968500"/>
            <a:chExt cx="5689500" cy="3790325"/>
          </a:xfrm>
        </p:grpSpPr>
        <p:sp>
          <p:nvSpPr>
            <p:cNvPr id="1004" name="Google Shape;1004;p17"/>
            <p:cNvSpPr/>
            <p:nvPr/>
          </p:nvSpPr>
          <p:spPr>
            <a:xfrm>
              <a:off x="344100" y="968500"/>
              <a:ext cx="5675750" cy="1312475"/>
            </a:xfrm>
            <a:custGeom>
              <a:rect b="b" l="l" r="r" t="t"/>
              <a:pathLst>
                <a:path extrusionOk="0" h="52499" w="227030">
                  <a:moveTo>
                    <a:pt x="1" y="0"/>
                  </a:moveTo>
                  <a:lnTo>
                    <a:pt x="1" y="28369"/>
                  </a:lnTo>
                  <a:cubicBezTo>
                    <a:pt x="1" y="28369"/>
                    <a:pt x="8921" y="25842"/>
                    <a:pt x="21105" y="25842"/>
                  </a:cubicBezTo>
                  <a:cubicBezTo>
                    <a:pt x="31791" y="25842"/>
                    <a:pt x="44987" y="27786"/>
                    <a:pt x="56877" y="35083"/>
                  </a:cubicBezTo>
                  <a:cubicBezTo>
                    <a:pt x="73033" y="44998"/>
                    <a:pt x="101464" y="52499"/>
                    <a:pt x="127875" y="52499"/>
                  </a:cubicBezTo>
                  <a:cubicBezTo>
                    <a:pt x="143068" y="52499"/>
                    <a:pt x="157592" y="50017"/>
                    <a:pt x="168728" y="44085"/>
                  </a:cubicBezTo>
                  <a:cubicBezTo>
                    <a:pt x="199223" y="27842"/>
                    <a:pt x="226996" y="23499"/>
                    <a:pt x="226996" y="23499"/>
                  </a:cubicBezTo>
                  <a:lnTo>
                    <a:pt x="2270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7"/>
            <p:cNvSpPr/>
            <p:nvPr/>
          </p:nvSpPr>
          <p:spPr>
            <a:xfrm>
              <a:off x="3190550" y="1679300"/>
              <a:ext cx="2835000" cy="1616325"/>
            </a:xfrm>
            <a:custGeom>
              <a:rect b="b" l="l" r="r" t="t"/>
              <a:pathLst>
                <a:path extrusionOk="0" h="64653" w="113400">
                  <a:moveTo>
                    <a:pt x="113331" y="1"/>
                  </a:moveTo>
                  <a:cubicBezTo>
                    <a:pt x="113331" y="1"/>
                    <a:pt x="110543" y="3748"/>
                    <a:pt x="111104" y="7620"/>
                  </a:cubicBezTo>
                  <a:cubicBezTo>
                    <a:pt x="109417" y="3392"/>
                    <a:pt x="108778" y="1458"/>
                    <a:pt x="106780" y="1458"/>
                  </a:cubicBezTo>
                  <a:cubicBezTo>
                    <a:pt x="106747" y="1458"/>
                    <a:pt x="106715" y="1459"/>
                    <a:pt x="106681" y="1460"/>
                  </a:cubicBezTo>
                  <a:cubicBezTo>
                    <a:pt x="104753" y="1521"/>
                    <a:pt x="108734" y="6772"/>
                    <a:pt x="109318" y="7528"/>
                  </a:cubicBezTo>
                  <a:cubicBezTo>
                    <a:pt x="109312" y="7528"/>
                    <a:pt x="109304" y="7525"/>
                    <a:pt x="109298" y="7525"/>
                  </a:cubicBezTo>
                  <a:cubicBezTo>
                    <a:pt x="108753" y="6964"/>
                    <a:pt x="105893" y="4103"/>
                    <a:pt x="104431" y="4103"/>
                  </a:cubicBezTo>
                  <a:cubicBezTo>
                    <a:pt x="104320" y="4103"/>
                    <a:pt x="104216" y="4120"/>
                    <a:pt x="104122" y="4156"/>
                  </a:cubicBezTo>
                  <a:cubicBezTo>
                    <a:pt x="103376" y="4440"/>
                    <a:pt x="104253" y="5890"/>
                    <a:pt x="105283" y="7236"/>
                  </a:cubicBezTo>
                  <a:cubicBezTo>
                    <a:pt x="104717" y="7217"/>
                    <a:pt x="104128" y="7207"/>
                    <a:pt x="103517" y="7207"/>
                  </a:cubicBezTo>
                  <a:cubicBezTo>
                    <a:pt x="92908" y="7207"/>
                    <a:pt x="75892" y="10379"/>
                    <a:pt x="63364" y="28058"/>
                  </a:cubicBezTo>
                  <a:cubicBezTo>
                    <a:pt x="63894" y="25654"/>
                    <a:pt x="64506" y="22018"/>
                    <a:pt x="63405" y="21837"/>
                  </a:cubicBezTo>
                  <a:cubicBezTo>
                    <a:pt x="63379" y="21832"/>
                    <a:pt x="63353" y="21830"/>
                    <a:pt x="63328" y="21830"/>
                  </a:cubicBezTo>
                  <a:cubicBezTo>
                    <a:pt x="62238" y="21830"/>
                    <a:pt x="61762" y="25770"/>
                    <a:pt x="61569" y="28228"/>
                  </a:cubicBezTo>
                  <a:cubicBezTo>
                    <a:pt x="61502" y="28183"/>
                    <a:pt x="61437" y="28142"/>
                    <a:pt x="61373" y="28098"/>
                  </a:cubicBezTo>
                  <a:cubicBezTo>
                    <a:pt x="61238" y="25994"/>
                    <a:pt x="60885" y="23033"/>
                    <a:pt x="59955" y="23033"/>
                  </a:cubicBezTo>
                  <a:cubicBezTo>
                    <a:pt x="59908" y="23033"/>
                    <a:pt x="59860" y="23040"/>
                    <a:pt x="59811" y="23055"/>
                  </a:cubicBezTo>
                  <a:cubicBezTo>
                    <a:pt x="58917" y="23335"/>
                    <a:pt x="59247" y="25362"/>
                    <a:pt x="59701" y="27067"/>
                  </a:cubicBezTo>
                  <a:cubicBezTo>
                    <a:pt x="56822" y="25446"/>
                    <a:pt x="54215" y="24777"/>
                    <a:pt x="51875" y="24777"/>
                  </a:cubicBezTo>
                  <a:cubicBezTo>
                    <a:pt x="49595" y="24777"/>
                    <a:pt x="47567" y="25412"/>
                    <a:pt x="45784" y="26420"/>
                  </a:cubicBezTo>
                  <a:cubicBezTo>
                    <a:pt x="45937" y="24796"/>
                    <a:pt x="45861" y="23051"/>
                    <a:pt x="44827" y="23051"/>
                  </a:cubicBezTo>
                  <a:cubicBezTo>
                    <a:pt x="44801" y="23051"/>
                    <a:pt x="44776" y="23052"/>
                    <a:pt x="44749" y="23054"/>
                  </a:cubicBezTo>
                  <a:cubicBezTo>
                    <a:pt x="43183" y="23177"/>
                    <a:pt x="43459" y="26368"/>
                    <a:pt x="43676" y="27858"/>
                  </a:cubicBezTo>
                  <a:cubicBezTo>
                    <a:pt x="43622" y="27902"/>
                    <a:pt x="43566" y="27947"/>
                    <a:pt x="43512" y="27991"/>
                  </a:cubicBezTo>
                  <a:cubicBezTo>
                    <a:pt x="43005" y="26945"/>
                    <a:pt x="41945" y="24948"/>
                    <a:pt x="41273" y="24948"/>
                  </a:cubicBezTo>
                  <a:cubicBezTo>
                    <a:pt x="41235" y="24948"/>
                    <a:pt x="41197" y="24955"/>
                    <a:pt x="41161" y="24969"/>
                  </a:cubicBezTo>
                  <a:cubicBezTo>
                    <a:pt x="40443" y="25244"/>
                    <a:pt x="41990" y="27853"/>
                    <a:pt x="42590" y="28809"/>
                  </a:cubicBezTo>
                  <a:cubicBezTo>
                    <a:pt x="42535" y="28861"/>
                    <a:pt x="42479" y="28914"/>
                    <a:pt x="42426" y="28965"/>
                  </a:cubicBezTo>
                  <a:cubicBezTo>
                    <a:pt x="41805" y="28663"/>
                    <a:pt x="40566" y="28115"/>
                    <a:pt x="39758" y="28115"/>
                  </a:cubicBezTo>
                  <a:cubicBezTo>
                    <a:pt x="39518" y="28115"/>
                    <a:pt x="39316" y="28163"/>
                    <a:pt x="39180" y="28280"/>
                  </a:cubicBezTo>
                  <a:cubicBezTo>
                    <a:pt x="38792" y="28611"/>
                    <a:pt x="39765" y="29754"/>
                    <a:pt x="41123" y="30341"/>
                  </a:cubicBezTo>
                  <a:cubicBezTo>
                    <a:pt x="37494" y="34527"/>
                    <a:pt x="35753" y="39542"/>
                    <a:pt x="35753" y="39542"/>
                  </a:cubicBezTo>
                  <a:cubicBezTo>
                    <a:pt x="35753" y="39542"/>
                    <a:pt x="31449" y="33771"/>
                    <a:pt x="23325" y="33771"/>
                  </a:cubicBezTo>
                  <a:cubicBezTo>
                    <a:pt x="20650" y="33771"/>
                    <a:pt x="17560" y="34397"/>
                    <a:pt x="14074" y="36061"/>
                  </a:cubicBezTo>
                  <a:cubicBezTo>
                    <a:pt x="0" y="42778"/>
                    <a:pt x="9916" y="52871"/>
                    <a:pt x="9916" y="52871"/>
                  </a:cubicBezTo>
                  <a:lnTo>
                    <a:pt x="33905" y="61650"/>
                  </a:lnTo>
                  <a:lnTo>
                    <a:pt x="113301" y="64653"/>
                  </a:lnTo>
                  <a:lnTo>
                    <a:pt x="113400" y="8201"/>
                  </a:lnTo>
                  <a:cubicBezTo>
                    <a:pt x="113400" y="8201"/>
                    <a:pt x="113389" y="8198"/>
                    <a:pt x="113368" y="8193"/>
                  </a:cubicBezTo>
                  <a:cubicBezTo>
                    <a:pt x="113383" y="5469"/>
                    <a:pt x="113331" y="1"/>
                    <a:pt x="113331" y="1"/>
                  </a:cubicBezTo>
                  <a:close/>
                </a:path>
              </a:pathLst>
            </a:custGeom>
            <a:solidFill>
              <a:srgbClr val="EA9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7"/>
            <p:cNvSpPr/>
            <p:nvPr/>
          </p:nvSpPr>
          <p:spPr>
            <a:xfrm>
              <a:off x="344075" y="2253875"/>
              <a:ext cx="5661075" cy="2274300"/>
            </a:xfrm>
            <a:custGeom>
              <a:rect b="b" l="l" r="r" t="t"/>
              <a:pathLst>
                <a:path extrusionOk="0" h="90972" w="226443">
                  <a:moveTo>
                    <a:pt x="7807" y="0"/>
                  </a:moveTo>
                  <a:cubicBezTo>
                    <a:pt x="5148" y="0"/>
                    <a:pt x="2513" y="192"/>
                    <a:pt x="0" y="572"/>
                  </a:cubicBezTo>
                  <a:lnTo>
                    <a:pt x="0" y="81365"/>
                  </a:lnTo>
                  <a:cubicBezTo>
                    <a:pt x="20082" y="85241"/>
                    <a:pt x="58026" y="90972"/>
                    <a:pt x="107282" y="90972"/>
                  </a:cubicBezTo>
                  <a:cubicBezTo>
                    <a:pt x="142111" y="90972"/>
                    <a:pt x="182596" y="88106"/>
                    <a:pt x="226423" y="79693"/>
                  </a:cubicBezTo>
                  <a:lnTo>
                    <a:pt x="226443" y="11488"/>
                  </a:lnTo>
                  <a:lnTo>
                    <a:pt x="226443" y="11488"/>
                  </a:lnTo>
                  <a:cubicBezTo>
                    <a:pt x="216682" y="12552"/>
                    <a:pt x="207891" y="14843"/>
                    <a:pt x="198787" y="18526"/>
                  </a:cubicBezTo>
                  <a:cubicBezTo>
                    <a:pt x="178338" y="26794"/>
                    <a:pt x="160514" y="41351"/>
                    <a:pt x="139154" y="46852"/>
                  </a:cubicBezTo>
                  <a:cubicBezTo>
                    <a:pt x="133087" y="48415"/>
                    <a:pt x="126824" y="49189"/>
                    <a:pt x="120560" y="49189"/>
                  </a:cubicBezTo>
                  <a:cubicBezTo>
                    <a:pt x="110719" y="49189"/>
                    <a:pt x="100876" y="47278"/>
                    <a:pt x="91786" y="43509"/>
                  </a:cubicBezTo>
                  <a:cubicBezTo>
                    <a:pt x="79159" y="38273"/>
                    <a:pt x="68248" y="29719"/>
                    <a:pt x="57261" y="21589"/>
                  </a:cubicBezTo>
                  <a:cubicBezTo>
                    <a:pt x="46274" y="13458"/>
                    <a:pt x="34762" y="5517"/>
                    <a:pt x="21604" y="1816"/>
                  </a:cubicBezTo>
                  <a:cubicBezTo>
                    <a:pt x="17279" y="599"/>
                    <a:pt x="12504" y="0"/>
                    <a:pt x="7807" y="0"/>
                  </a:cubicBezTo>
                  <a:close/>
                </a:path>
              </a:pathLst>
            </a:custGeom>
            <a:solidFill>
              <a:srgbClr val="F9A45D">
                <a:alpha val="46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7"/>
            <p:cNvSpPr/>
            <p:nvPr/>
          </p:nvSpPr>
          <p:spPr>
            <a:xfrm>
              <a:off x="344000" y="3311200"/>
              <a:ext cx="1594450" cy="497125"/>
            </a:xfrm>
            <a:custGeom>
              <a:rect b="b" l="l" r="r" t="t"/>
              <a:pathLst>
                <a:path extrusionOk="0" h="19885" w="63778">
                  <a:moveTo>
                    <a:pt x="1684" y="1"/>
                  </a:moveTo>
                  <a:cubicBezTo>
                    <a:pt x="1118" y="1"/>
                    <a:pt x="1009" y="1651"/>
                    <a:pt x="993" y="2551"/>
                  </a:cubicBezTo>
                  <a:cubicBezTo>
                    <a:pt x="558" y="2637"/>
                    <a:pt x="0" y="2738"/>
                    <a:pt x="0" y="2738"/>
                  </a:cubicBezTo>
                  <a:lnTo>
                    <a:pt x="0" y="11598"/>
                  </a:lnTo>
                  <a:cubicBezTo>
                    <a:pt x="7594" y="17529"/>
                    <a:pt x="63542" y="19885"/>
                    <a:pt x="63542" y="19885"/>
                  </a:cubicBezTo>
                  <a:cubicBezTo>
                    <a:pt x="63777" y="19634"/>
                    <a:pt x="62963" y="18737"/>
                    <a:pt x="62855" y="18607"/>
                  </a:cubicBezTo>
                  <a:cubicBezTo>
                    <a:pt x="62312" y="17947"/>
                    <a:pt x="61742" y="17297"/>
                    <a:pt x="61104" y="16730"/>
                  </a:cubicBezTo>
                  <a:cubicBezTo>
                    <a:pt x="61701" y="16479"/>
                    <a:pt x="62122" y="15826"/>
                    <a:pt x="61905" y="15690"/>
                  </a:cubicBezTo>
                  <a:cubicBezTo>
                    <a:pt x="61874" y="15671"/>
                    <a:pt x="61835" y="15662"/>
                    <a:pt x="61791" y="15662"/>
                  </a:cubicBezTo>
                  <a:cubicBezTo>
                    <a:pt x="61496" y="15662"/>
                    <a:pt x="60946" y="16045"/>
                    <a:pt x="60600" y="16309"/>
                  </a:cubicBezTo>
                  <a:cubicBezTo>
                    <a:pt x="60583" y="16297"/>
                    <a:pt x="60563" y="16284"/>
                    <a:pt x="60545" y="16271"/>
                  </a:cubicBezTo>
                  <a:cubicBezTo>
                    <a:pt x="60948" y="15803"/>
                    <a:pt x="61656" y="14914"/>
                    <a:pt x="61290" y="14830"/>
                  </a:cubicBezTo>
                  <a:cubicBezTo>
                    <a:pt x="61274" y="14827"/>
                    <a:pt x="61259" y="14825"/>
                    <a:pt x="61243" y="14825"/>
                  </a:cubicBezTo>
                  <a:cubicBezTo>
                    <a:pt x="60923" y="14825"/>
                    <a:pt x="60487" y="15524"/>
                    <a:pt x="60211" y="16034"/>
                  </a:cubicBezTo>
                  <a:cubicBezTo>
                    <a:pt x="60046" y="15924"/>
                    <a:pt x="59879" y="15819"/>
                    <a:pt x="59705" y="15722"/>
                  </a:cubicBezTo>
                  <a:cubicBezTo>
                    <a:pt x="58795" y="15220"/>
                    <a:pt x="57716" y="15069"/>
                    <a:pt x="56661" y="15069"/>
                  </a:cubicBezTo>
                  <a:cubicBezTo>
                    <a:pt x="56297" y="15069"/>
                    <a:pt x="55935" y="15087"/>
                    <a:pt x="55585" y="15114"/>
                  </a:cubicBezTo>
                  <a:cubicBezTo>
                    <a:pt x="52775" y="15339"/>
                    <a:pt x="50033" y="16096"/>
                    <a:pt x="47219" y="16248"/>
                  </a:cubicBezTo>
                  <a:cubicBezTo>
                    <a:pt x="46969" y="16261"/>
                    <a:pt x="46709" y="16270"/>
                    <a:pt x="46444" y="16270"/>
                  </a:cubicBezTo>
                  <a:cubicBezTo>
                    <a:pt x="44903" y="16270"/>
                    <a:pt x="43199" y="15970"/>
                    <a:pt x="42440" y="14503"/>
                  </a:cubicBezTo>
                  <a:cubicBezTo>
                    <a:pt x="41573" y="12830"/>
                    <a:pt x="40059" y="12272"/>
                    <a:pt x="38426" y="12272"/>
                  </a:cubicBezTo>
                  <a:cubicBezTo>
                    <a:pt x="36140" y="12272"/>
                    <a:pt x="33619" y="13365"/>
                    <a:pt x="32313" y="14020"/>
                  </a:cubicBezTo>
                  <a:cubicBezTo>
                    <a:pt x="32386" y="13766"/>
                    <a:pt x="32313" y="13467"/>
                    <a:pt x="32108" y="13265"/>
                  </a:cubicBezTo>
                  <a:cubicBezTo>
                    <a:pt x="32015" y="13172"/>
                    <a:pt x="31915" y="13133"/>
                    <a:pt x="31813" y="13133"/>
                  </a:cubicBezTo>
                  <a:cubicBezTo>
                    <a:pt x="31478" y="13133"/>
                    <a:pt x="31118" y="13553"/>
                    <a:pt x="30898" y="13862"/>
                  </a:cubicBezTo>
                  <a:cubicBezTo>
                    <a:pt x="30896" y="13859"/>
                    <a:pt x="30892" y="13858"/>
                    <a:pt x="30890" y="13853"/>
                  </a:cubicBezTo>
                  <a:cubicBezTo>
                    <a:pt x="31176" y="13349"/>
                    <a:pt x="31612" y="12429"/>
                    <a:pt x="31029" y="12350"/>
                  </a:cubicBezTo>
                  <a:cubicBezTo>
                    <a:pt x="31007" y="12347"/>
                    <a:pt x="30986" y="12346"/>
                    <a:pt x="30966" y="12346"/>
                  </a:cubicBezTo>
                  <a:cubicBezTo>
                    <a:pt x="30587" y="12346"/>
                    <a:pt x="30439" y="12830"/>
                    <a:pt x="30384" y="13303"/>
                  </a:cubicBezTo>
                  <a:cubicBezTo>
                    <a:pt x="29250" y="12132"/>
                    <a:pt x="27287" y="10528"/>
                    <a:pt x="25050" y="10528"/>
                  </a:cubicBezTo>
                  <a:cubicBezTo>
                    <a:pt x="23705" y="10528"/>
                    <a:pt x="22261" y="11108"/>
                    <a:pt x="20839" y="12712"/>
                  </a:cubicBezTo>
                  <a:cubicBezTo>
                    <a:pt x="19199" y="3753"/>
                    <a:pt x="11753" y="2040"/>
                    <a:pt x="6299" y="2040"/>
                  </a:cubicBezTo>
                  <a:cubicBezTo>
                    <a:pt x="4792" y="2040"/>
                    <a:pt x="3437" y="2171"/>
                    <a:pt x="2398" y="2316"/>
                  </a:cubicBezTo>
                  <a:cubicBezTo>
                    <a:pt x="2713" y="1848"/>
                    <a:pt x="3027" y="1240"/>
                    <a:pt x="2629" y="1108"/>
                  </a:cubicBezTo>
                  <a:cubicBezTo>
                    <a:pt x="2590" y="1095"/>
                    <a:pt x="2550" y="1088"/>
                    <a:pt x="2511" y="1088"/>
                  </a:cubicBezTo>
                  <a:cubicBezTo>
                    <a:pt x="1940" y="1088"/>
                    <a:pt x="1373" y="2377"/>
                    <a:pt x="1298" y="2492"/>
                  </a:cubicBezTo>
                  <a:cubicBezTo>
                    <a:pt x="1295" y="2492"/>
                    <a:pt x="1292" y="2494"/>
                    <a:pt x="1289" y="2494"/>
                  </a:cubicBezTo>
                  <a:cubicBezTo>
                    <a:pt x="1319" y="2331"/>
                    <a:pt x="2497" y="46"/>
                    <a:pt x="1701" y="1"/>
                  </a:cubicBezTo>
                  <a:cubicBezTo>
                    <a:pt x="1695" y="1"/>
                    <a:pt x="1690" y="1"/>
                    <a:pt x="16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7"/>
            <p:cNvSpPr/>
            <p:nvPr/>
          </p:nvSpPr>
          <p:spPr>
            <a:xfrm>
              <a:off x="3452150" y="3395200"/>
              <a:ext cx="2519125" cy="453325"/>
            </a:xfrm>
            <a:custGeom>
              <a:rect b="b" l="l" r="r" t="t"/>
              <a:pathLst>
                <a:path extrusionOk="0" h="18133" w="100765">
                  <a:moveTo>
                    <a:pt x="78460" y="0"/>
                  </a:moveTo>
                  <a:cubicBezTo>
                    <a:pt x="78388" y="0"/>
                    <a:pt x="78313" y="8"/>
                    <a:pt x="78238" y="23"/>
                  </a:cubicBezTo>
                  <a:cubicBezTo>
                    <a:pt x="77047" y="260"/>
                    <a:pt x="78819" y="1708"/>
                    <a:pt x="79501" y="2225"/>
                  </a:cubicBezTo>
                  <a:cubicBezTo>
                    <a:pt x="79484" y="2232"/>
                    <a:pt x="79466" y="2240"/>
                    <a:pt x="79448" y="2247"/>
                  </a:cubicBezTo>
                  <a:cubicBezTo>
                    <a:pt x="79038" y="2043"/>
                    <a:pt x="78279" y="1716"/>
                    <a:pt x="77618" y="1716"/>
                  </a:cubicBezTo>
                  <a:cubicBezTo>
                    <a:pt x="77365" y="1716"/>
                    <a:pt x="77126" y="1764"/>
                    <a:pt x="76927" y="1884"/>
                  </a:cubicBezTo>
                  <a:cubicBezTo>
                    <a:pt x="76258" y="2288"/>
                    <a:pt x="77381" y="2667"/>
                    <a:pt x="78126" y="2858"/>
                  </a:cubicBezTo>
                  <a:cubicBezTo>
                    <a:pt x="73038" y="5425"/>
                    <a:pt x="69739" y="9557"/>
                    <a:pt x="69739" y="9557"/>
                  </a:cubicBezTo>
                  <a:cubicBezTo>
                    <a:pt x="69739" y="9557"/>
                    <a:pt x="66348" y="4963"/>
                    <a:pt x="57882" y="4963"/>
                  </a:cubicBezTo>
                  <a:cubicBezTo>
                    <a:pt x="57704" y="4963"/>
                    <a:pt x="57525" y="4965"/>
                    <a:pt x="57343" y="4969"/>
                  </a:cubicBezTo>
                  <a:cubicBezTo>
                    <a:pt x="56898" y="4978"/>
                    <a:pt x="56462" y="5001"/>
                    <a:pt x="56029" y="5030"/>
                  </a:cubicBezTo>
                  <a:cubicBezTo>
                    <a:pt x="55890" y="3970"/>
                    <a:pt x="55598" y="2228"/>
                    <a:pt x="55172" y="2228"/>
                  </a:cubicBezTo>
                  <a:cubicBezTo>
                    <a:pt x="55158" y="2228"/>
                    <a:pt x="55143" y="2230"/>
                    <a:pt x="55129" y="2234"/>
                  </a:cubicBezTo>
                  <a:cubicBezTo>
                    <a:pt x="54489" y="2409"/>
                    <a:pt x="55623" y="5059"/>
                    <a:pt x="55623" y="5059"/>
                  </a:cubicBezTo>
                  <a:cubicBezTo>
                    <a:pt x="55623" y="5059"/>
                    <a:pt x="54490" y="3502"/>
                    <a:pt x="54030" y="3502"/>
                  </a:cubicBezTo>
                  <a:cubicBezTo>
                    <a:pt x="54006" y="3502"/>
                    <a:pt x="53985" y="3506"/>
                    <a:pt x="53965" y="3515"/>
                  </a:cubicBezTo>
                  <a:cubicBezTo>
                    <a:pt x="53659" y="3646"/>
                    <a:pt x="54313" y="4658"/>
                    <a:pt x="54658" y="5158"/>
                  </a:cubicBezTo>
                  <a:cubicBezTo>
                    <a:pt x="54609" y="5164"/>
                    <a:pt x="54562" y="5168"/>
                    <a:pt x="54512" y="5174"/>
                  </a:cubicBezTo>
                  <a:cubicBezTo>
                    <a:pt x="54190" y="4949"/>
                    <a:pt x="53716" y="4656"/>
                    <a:pt x="53399" y="4656"/>
                  </a:cubicBezTo>
                  <a:cubicBezTo>
                    <a:pt x="53350" y="4656"/>
                    <a:pt x="53306" y="4662"/>
                    <a:pt x="53266" y="4677"/>
                  </a:cubicBezTo>
                  <a:cubicBezTo>
                    <a:pt x="53044" y="4761"/>
                    <a:pt x="53337" y="5024"/>
                    <a:pt x="53705" y="5279"/>
                  </a:cubicBezTo>
                  <a:cubicBezTo>
                    <a:pt x="47245" y="6232"/>
                    <a:pt x="42172" y="9145"/>
                    <a:pt x="39135" y="11335"/>
                  </a:cubicBezTo>
                  <a:cubicBezTo>
                    <a:pt x="39077" y="11139"/>
                    <a:pt x="38964" y="10993"/>
                    <a:pt x="38774" y="10963"/>
                  </a:cubicBezTo>
                  <a:cubicBezTo>
                    <a:pt x="38755" y="10960"/>
                    <a:pt x="38736" y="10958"/>
                    <a:pt x="38716" y="10958"/>
                  </a:cubicBezTo>
                  <a:cubicBezTo>
                    <a:pt x="38274" y="10958"/>
                    <a:pt x="37749" y="11720"/>
                    <a:pt x="37408" y="12301"/>
                  </a:cubicBezTo>
                  <a:cubicBezTo>
                    <a:pt x="37727" y="11663"/>
                    <a:pt x="38097" y="10788"/>
                    <a:pt x="37726" y="10788"/>
                  </a:cubicBezTo>
                  <a:cubicBezTo>
                    <a:pt x="37144" y="10788"/>
                    <a:pt x="36506" y="12941"/>
                    <a:pt x="36506" y="12941"/>
                  </a:cubicBezTo>
                  <a:cubicBezTo>
                    <a:pt x="36506" y="12941"/>
                    <a:pt x="37142" y="10381"/>
                    <a:pt x="36506" y="10323"/>
                  </a:cubicBezTo>
                  <a:cubicBezTo>
                    <a:pt x="36500" y="10322"/>
                    <a:pt x="36495" y="10322"/>
                    <a:pt x="36490" y="10322"/>
                  </a:cubicBezTo>
                  <a:cubicBezTo>
                    <a:pt x="35872" y="10322"/>
                    <a:pt x="35971" y="13952"/>
                    <a:pt x="35971" y="13952"/>
                  </a:cubicBezTo>
                  <a:cubicBezTo>
                    <a:pt x="35971" y="13952"/>
                    <a:pt x="32586" y="10179"/>
                    <a:pt x="28107" y="10179"/>
                  </a:cubicBezTo>
                  <a:cubicBezTo>
                    <a:pt x="27678" y="10179"/>
                    <a:pt x="27238" y="10213"/>
                    <a:pt x="26790" y="10289"/>
                  </a:cubicBezTo>
                  <a:cubicBezTo>
                    <a:pt x="25167" y="10566"/>
                    <a:pt x="23563" y="11238"/>
                    <a:pt x="22152" y="12002"/>
                  </a:cubicBezTo>
                  <a:cubicBezTo>
                    <a:pt x="22380" y="11396"/>
                    <a:pt x="22631" y="10571"/>
                    <a:pt x="22307" y="10571"/>
                  </a:cubicBezTo>
                  <a:cubicBezTo>
                    <a:pt x="21935" y="10571"/>
                    <a:pt x="21779" y="11645"/>
                    <a:pt x="21719" y="12242"/>
                  </a:cubicBezTo>
                  <a:cubicBezTo>
                    <a:pt x="21695" y="12257"/>
                    <a:pt x="21671" y="12271"/>
                    <a:pt x="21643" y="12286"/>
                  </a:cubicBezTo>
                  <a:cubicBezTo>
                    <a:pt x="21571" y="11784"/>
                    <a:pt x="21404" y="10915"/>
                    <a:pt x="21116" y="10915"/>
                  </a:cubicBezTo>
                  <a:cubicBezTo>
                    <a:pt x="21112" y="10915"/>
                    <a:pt x="21108" y="10915"/>
                    <a:pt x="21104" y="10916"/>
                  </a:cubicBezTo>
                  <a:cubicBezTo>
                    <a:pt x="20692" y="10949"/>
                    <a:pt x="20897" y="12733"/>
                    <a:pt x="20897" y="12733"/>
                  </a:cubicBezTo>
                  <a:cubicBezTo>
                    <a:pt x="20897" y="12733"/>
                    <a:pt x="20282" y="11558"/>
                    <a:pt x="19860" y="11558"/>
                  </a:cubicBezTo>
                  <a:cubicBezTo>
                    <a:pt x="19814" y="11558"/>
                    <a:pt x="19771" y="11571"/>
                    <a:pt x="19732" y="11601"/>
                  </a:cubicBezTo>
                  <a:cubicBezTo>
                    <a:pt x="19450" y="11812"/>
                    <a:pt x="20090" y="12528"/>
                    <a:pt x="20531" y="12967"/>
                  </a:cubicBezTo>
                  <a:cubicBezTo>
                    <a:pt x="18685" y="14161"/>
                    <a:pt x="17452" y="15285"/>
                    <a:pt x="17452" y="15285"/>
                  </a:cubicBezTo>
                  <a:cubicBezTo>
                    <a:pt x="17452" y="15285"/>
                    <a:pt x="15024" y="12465"/>
                    <a:pt x="10030" y="12465"/>
                  </a:cubicBezTo>
                  <a:cubicBezTo>
                    <a:pt x="9382" y="12465"/>
                    <a:pt x="8691" y="12512"/>
                    <a:pt x="7957" y="12619"/>
                  </a:cubicBezTo>
                  <a:cubicBezTo>
                    <a:pt x="1461" y="13566"/>
                    <a:pt x="0" y="17567"/>
                    <a:pt x="0" y="17567"/>
                  </a:cubicBezTo>
                  <a:cubicBezTo>
                    <a:pt x="2484" y="17963"/>
                    <a:pt x="6401" y="18132"/>
                    <a:pt x="11272" y="18132"/>
                  </a:cubicBezTo>
                  <a:cubicBezTo>
                    <a:pt x="39499" y="18132"/>
                    <a:pt x="99759" y="12446"/>
                    <a:pt x="98696" y="12265"/>
                  </a:cubicBezTo>
                  <a:cubicBezTo>
                    <a:pt x="97451" y="12052"/>
                    <a:pt x="100764" y="2462"/>
                    <a:pt x="100764" y="2462"/>
                  </a:cubicBezTo>
                  <a:cubicBezTo>
                    <a:pt x="100764" y="2462"/>
                    <a:pt x="94625" y="707"/>
                    <a:pt x="88154" y="707"/>
                  </a:cubicBezTo>
                  <a:cubicBezTo>
                    <a:pt x="86492" y="707"/>
                    <a:pt x="84809" y="823"/>
                    <a:pt x="83202" y="1114"/>
                  </a:cubicBezTo>
                  <a:cubicBezTo>
                    <a:pt x="82259" y="1284"/>
                    <a:pt x="81351" y="1536"/>
                    <a:pt x="80480" y="1846"/>
                  </a:cubicBezTo>
                  <a:cubicBezTo>
                    <a:pt x="80111" y="1135"/>
                    <a:pt x="79378" y="0"/>
                    <a:pt x="784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7"/>
            <p:cNvSpPr/>
            <p:nvPr/>
          </p:nvSpPr>
          <p:spPr>
            <a:xfrm>
              <a:off x="344100" y="3559300"/>
              <a:ext cx="5660875" cy="1192425"/>
            </a:xfrm>
            <a:custGeom>
              <a:rect b="b" l="l" r="r" t="t"/>
              <a:pathLst>
                <a:path extrusionOk="0" h="47697" w="226435">
                  <a:moveTo>
                    <a:pt x="226434" y="1"/>
                  </a:moveTo>
                  <a:lnTo>
                    <a:pt x="226434" y="1"/>
                  </a:lnTo>
                  <a:cubicBezTo>
                    <a:pt x="182607" y="8364"/>
                    <a:pt x="142120" y="11212"/>
                    <a:pt x="107289" y="11212"/>
                  </a:cubicBezTo>
                  <a:cubicBezTo>
                    <a:pt x="58029" y="11212"/>
                    <a:pt x="20083" y="5515"/>
                    <a:pt x="1" y="1663"/>
                  </a:cubicBezTo>
                  <a:lnTo>
                    <a:pt x="1" y="47696"/>
                  </a:lnTo>
                  <a:lnTo>
                    <a:pt x="226203" y="47693"/>
                  </a:lnTo>
                  <a:lnTo>
                    <a:pt x="226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7"/>
            <p:cNvSpPr/>
            <p:nvPr/>
          </p:nvSpPr>
          <p:spPr>
            <a:xfrm>
              <a:off x="1450750" y="3559350"/>
              <a:ext cx="4571000" cy="1192450"/>
            </a:xfrm>
            <a:custGeom>
              <a:rect b="b" l="l" r="r" t="t"/>
              <a:pathLst>
                <a:path extrusionOk="0" h="47698" w="182840">
                  <a:moveTo>
                    <a:pt x="182709" y="0"/>
                  </a:moveTo>
                  <a:cubicBezTo>
                    <a:pt x="182709" y="0"/>
                    <a:pt x="165409" y="3471"/>
                    <a:pt x="144446" y="6053"/>
                  </a:cubicBezTo>
                  <a:cubicBezTo>
                    <a:pt x="131931" y="7594"/>
                    <a:pt x="119153" y="8586"/>
                    <a:pt x="102793" y="10042"/>
                  </a:cubicBezTo>
                  <a:cubicBezTo>
                    <a:pt x="97528" y="10437"/>
                    <a:pt x="92215" y="10645"/>
                    <a:pt x="86457" y="10848"/>
                  </a:cubicBezTo>
                  <a:cubicBezTo>
                    <a:pt x="79064" y="11105"/>
                    <a:pt x="71339" y="11233"/>
                    <a:pt x="63746" y="11233"/>
                  </a:cubicBezTo>
                  <a:cubicBezTo>
                    <a:pt x="56451" y="11233"/>
                    <a:pt x="49276" y="11115"/>
                    <a:pt x="42632" y="10879"/>
                  </a:cubicBezTo>
                  <a:cubicBezTo>
                    <a:pt x="19908" y="10074"/>
                    <a:pt x="2448" y="8293"/>
                    <a:pt x="2448" y="8293"/>
                  </a:cubicBezTo>
                  <a:cubicBezTo>
                    <a:pt x="1051" y="9304"/>
                    <a:pt x="1" y="11545"/>
                    <a:pt x="604" y="13159"/>
                  </a:cubicBezTo>
                  <a:cubicBezTo>
                    <a:pt x="1209" y="14774"/>
                    <a:pt x="2522" y="16016"/>
                    <a:pt x="3890" y="17066"/>
                  </a:cubicBezTo>
                  <a:cubicBezTo>
                    <a:pt x="11228" y="22710"/>
                    <a:pt x="20663" y="24270"/>
                    <a:pt x="30079" y="24270"/>
                  </a:cubicBezTo>
                  <a:cubicBezTo>
                    <a:pt x="32776" y="24270"/>
                    <a:pt x="35471" y="24142"/>
                    <a:pt x="38115" y="23945"/>
                  </a:cubicBezTo>
                  <a:cubicBezTo>
                    <a:pt x="51207" y="22972"/>
                    <a:pt x="64356" y="20697"/>
                    <a:pt x="77413" y="20697"/>
                  </a:cubicBezTo>
                  <a:cubicBezTo>
                    <a:pt x="81889" y="20697"/>
                    <a:pt x="86354" y="20965"/>
                    <a:pt x="90802" y="21643"/>
                  </a:cubicBezTo>
                  <a:cubicBezTo>
                    <a:pt x="95122" y="22301"/>
                    <a:pt x="99455" y="23376"/>
                    <a:pt x="103219" y="25591"/>
                  </a:cubicBezTo>
                  <a:cubicBezTo>
                    <a:pt x="106118" y="27298"/>
                    <a:pt x="108708" y="29791"/>
                    <a:pt x="109767" y="32983"/>
                  </a:cubicBezTo>
                  <a:cubicBezTo>
                    <a:pt x="111648" y="38642"/>
                    <a:pt x="108705" y="43128"/>
                    <a:pt x="104868" y="47693"/>
                  </a:cubicBezTo>
                  <a:lnTo>
                    <a:pt x="182840" y="47698"/>
                  </a:lnTo>
                  <a:lnTo>
                    <a:pt x="1827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7"/>
            <p:cNvSpPr/>
            <p:nvPr/>
          </p:nvSpPr>
          <p:spPr>
            <a:xfrm>
              <a:off x="4613350" y="2660550"/>
              <a:ext cx="1406175" cy="681025"/>
            </a:xfrm>
            <a:custGeom>
              <a:rect b="b" l="l" r="r" t="t"/>
              <a:pathLst>
                <a:path extrusionOk="0" h="27241" w="56247">
                  <a:moveTo>
                    <a:pt x="56246" y="0"/>
                  </a:moveTo>
                  <a:lnTo>
                    <a:pt x="56246" y="0"/>
                  </a:lnTo>
                  <a:cubicBezTo>
                    <a:pt x="56245" y="1"/>
                    <a:pt x="29981" y="8981"/>
                    <a:pt x="19082" y="8981"/>
                  </a:cubicBezTo>
                  <a:cubicBezTo>
                    <a:pt x="18907" y="8981"/>
                    <a:pt x="18736" y="8979"/>
                    <a:pt x="18569" y="8974"/>
                  </a:cubicBezTo>
                  <a:cubicBezTo>
                    <a:pt x="18482" y="8971"/>
                    <a:pt x="18395" y="8970"/>
                    <a:pt x="18307" y="8970"/>
                  </a:cubicBezTo>
                  <a:cubicBezTo>
                    <a:pt x="7876" y="8970"/>
                    <a:pt x="1" y="26599"/>
                    <a:pt x="1" y="26599"/>
                  </a:cubicBezTo>
                  <a:lnTo>
                    <a:pt x="56191" y="27240"/>
                  </a:lnTo>
                  <a:lnTo>
                    <a:pt x="5624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7"/>
            <p:cNvSpPr/>
            <p:nvPr/>
          </p:nvSpPr>
          <p:spPr>
            <a:xfrm>
              <a:off x="2621075" y="4293900"/>
              <a:ext cx="302825" cy="464925"/>
            </a:xfrm>
            <a:custGeom>
              <a:rect b="b" l="l" r="r" t="t"/>
              <a:pathLst>
                <a:path extrusionOk="0" h="18597" w="12113">
                  <a:moveTo>
                    <a:pt x="10251" y="0"/>
                  </a:moveTo>
                  <a:cubicBezTo>
                    <a:pt x="8499" y="0"/>
                    <a:pt x="8642" y="16486"/>
                    <a:pt x="8642" y="16486"/>
                  </a:cubicBezTo>
                  <a:cubicBezTo>
                    <a:pt x="8642" y="16486"/>
                    <a:pt x="7694" y="4496"/>
                    <a:pt x="5996" y="4496"/>
                  </a:cubicBezTo>
                  <a:cubicBezTo>
                    <a:pt x="5986" y="4496"/>
                    <a:pt x="5976" y="4496"/>
                    <a:pt x="5966" y="4497"/>
                  </a:cubicBezTo>
                  <a:cubicBezTo>
                    <a:pt x="4248" y="4642"/>
                    <a:pt x="7607" y="16752"/>
                    <a:pt x="7607" y="16752"/>
                  </a:cubicBezTo>
                  <a:cubicBezTo>
                    <a:pt x="7607" y="16752"/>
                    <a:pt x="5694" y="12294"/>
                    <a:pt x="4263" y="12294"/>
                  </a:cubicBezTo>
                  <a:cubicBezTo>
                    <a:pt x="4197" y="12294"/>
                    <a:pt x="4131" y="12304"/>
                    <a:pt x="4067" y="12324"/>
                  </a:cubicBezTo>
                  <a:cubicBezTo>
                    <a:pt x="2622" y="12776"/>
                    <a:pt x="5604" y="16662"/>
                    <a:pt x="5604" y="16662"/>
                  </a:cubicBezTo>
                  <a:cubicBezTo>
                    <a:pt x="5604" y="16662"/>
                    <a:pt x="4741" y="16439"/>
                    <a:pt x="3681" y="16439"/>
                  </a:cubicBezTo>
                  <a:cubicBezTo>
                    <a:pt x="2292" y="16439"/>
                    <a:pt x="566" y="16823"/>
                    <a:pt x="1" y="18597"/>
                  </a:cubicBezTo>
                  <a:cubicBezTo>
                    <a:pt x="7607" y="18597"/>
                    <a:pt x="10982" y="18493"/>
                    <a:pt x="10982" y="18493"/>
                  </a:cubicBezTo>
                  <a:cubicBezTo>
                    <a:pt x="10982" y="18493"/>
                    <a:pt x="12113" y="340"/>
                    <a:pt x="10304" y="5"/>
                  </a:cubicBezTo>
                  <a:cubicBezTo>
                    <a:pt x="10286" y="2"/>
                    <a:pt x="10269" y="0"/>
                    <a:pt x="102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7"/>
            <p:cNvSpPr/>
            <p:nvPr/>
          </p:nvSpPr>
          <p:spPr>
            <a:xfrm>
              <a:off x="1186675" y="4101625"/>
              <a:ext cx="218400" cy="304700"/>
            </a:xfrm>
            <a:custGeom>
              <a:rect b="b" l="l" r="r" t="t"/>
              <a:pathLst>
                <a:path extrusionOk="0" h="12188" w="8736">
                  <a:moveTo>
                    <a:pt x="5752" y="0"/>
                  </a:moveTo>
                  <a:cubicBezTo>
                    <a:pt x="5746" y="0"/>
                    <a:pt x="5739" y="1"/>
                    <a:pt x="5733" y="1"/>
                  </a:cubicBezTo>
                  <a:cubicBezTo>
                    <a:pt x="3891" y="69"/>
                    <a:pt x="6620" y="8328"/>
                    <a:pt x="6620" y="8328"/>
                  </a:cubicBezTo>
                  <a:cubicBezTo>
                    <a:pt x="6620" y="8328"/>
                    <a:pt x="5206" y="5180"/>
                    <a:pt x="4064" y="5180"/>
                  </a:cubicBezTo>
                  <a:cubicBezTo>
                    <a:pt x="4029" y="5180"/>
                    <a:pt x="3994" y="5183"/>
                    <a:pt x="3959" y="5189"/>
                  </a:cubicBezTo>
                  <a:cubicBezTo>
                    <a:pt x="2798" y="5394"/>
                    <a:pt x="5393" y="9216"/>
                    <a:pt x="5393" y="9216"/>
                  </a:cubicBezTo>
                  <a:cubicBezTo>
                    <a:pt x="5393" y="9216"/>
                    <a:pt x="3386" y="6992"/>
                    <a:pt x="1935" y="6992"/>
                  </a:cubicBezTo>
                  <a:cubicBezTo>
                    <a:pt x="1758" y="6992"/>
                    <a:pt x="1589" y="7025"/>
                    <a:pt x="1434" y="7099"/>
                  </a:cubicBezTo>
                  <a:cubicBezTo>
                    <a:pt x="1" y="7781"/>
                    <a:pt x="206" y="11831"/>
                    <a:pt x="206" y="11831"/>
                  </a:cubicBezTo>
                  <a:cubicBezTo>
                    <a:pt x="206" y="11831"/>
                    <a:pt x="1721" y="12188"/>
                    <a:pt x="3491" y="12188"/>
                  </a:cubicBezTo>
                  <a:cubicBezTo>
                    <a:pt x="5569" y="12188"/>
                    <a:pt x="7999" y="11696"/>
                    <a:pt x="8736" y="9558"/>
                  </a:cubicBezTo>
                  <a:cubicBezTo>
                    <a:pt x="8736" y="9558"/>
                    <a:pt x="7584" y="0"/>
                    <a:pt x="57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7"/>
            <p:cNvSpPr/>
            <p:nvPr/>
          </p:nvSpPr>
          <p:spPr>
            <a:xfrm>
              <a:off x="2043800" y="3076550"/>
              <a:ext cx="167950" cy="943625"/>
            </a:xfrm>
            <a:custGeom>
              <a:rect b="b" l="l" r="r" t="t"/>
              <a:pathLst>
                <a:path extrusionOk="0" h="37745" w="6718">
                  <a:moveTo>
                    <a:pt x="6718" y="1"/>
                  </a:moveTo>
                  <a:lnTo>
                    <a:pt x="2879" y="3186"/>
                  </a:lnTo>
                  <a:lnTo>
                    <a:pt x="1" y="37744"/>
                  </a:lnTo>
                  <a:lnTo>
                    <a:pt x="6718" y="37744"/>
                  </a:lnTo>
                  <a:lnTo>
                    <a:pt x="67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7"/>
            <p:cNvSpPr/>
            <p:nvPr/>
          </p:nvSpPr>
          <p:spPr>
            <a:xfrm>
              <a:off x="1340100" y="3100800"/>
              <a:ext cx="247900" cy="1391175"/>
            </a:xfrm>
            <a:custGeom>
              <a:rect b="b" l="l" r="r" t="t"/>
              <a:pathLst>
                <a:path extrusionOk="0" h="55647" w="9916">
                  <a:moveTo>
                    <a:pt x="3666" y="0"/>
                  </a:moveTo>
                  <a:lnTo>
                    <a:pt x="0" y="55647"/>
                  </a:lnTo>
                  <a:lnTo>
                    <a:pt x="9916" y="55647"/>
                  </a:lnTo>
                  <a:lnTo>
                    <a:pt x="8393" y="97"/>
                  </a:lnTo>
                  <a:lnTo>
                    <a:pt x="36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7"/>
            <p:cNvSpPr/>
            <p:nvPr/>
          </p:nvSpPr>
          <p:spPr>
            <a:xfrm>
              <a:off x="5059525" y="3883125"/>
              <a:ext cx="898375" cy="557375"/>
            </a:xfrm>
            <a:custGeom>
              <a:rect b="b" l="l" r="r" t="t"/>
              <a:pathLst>
                <a:path extrusionOk="0" h="22295" w="35935">
                  <a:moveTo>
                    <a:pt x="29859" y="0"/>
                  </a:moveTo>
                  <a:cubicBezTo>
                    <a:pt x="24100" y="0"/>
                    <a:pt x="23870" y="10143"/>
                    <a:pt x="23870" y="10143"/>
                  </a:cubicBezTo>
                  <a:cubicBezTo>
                    <a:pt x="23870" y="10143"/>
                    <a:pt x="22441" y="5176"/>
                    <a:pt x="19592" y="5176"/>
                  </a:cubicBezTo>
                  <a:cubicBezTo>
                    <a:pt x="19382" y="5176"/>
                    <a:pt x="19164" y="5203"/>
                    <a:pt x="18938" y="5261"/>
                  </a:cubicBezTo>
                  <a:cubicBezTo>
                    <a:pt x="15653" y="6106"/>
                    <a:pt x="21194" y="11364"/>
                    <a:pt x="21194" y="11364"/>
                  </a:cubicBezTo>
                  <a:cubicBezTo>
                    <a:pt x="21194" y="11364"/>
                    <a:pt x="15466" y="11458"/>
                    <a:pt x="13588" y="14932"/>
                  </a:cubicBezTo>
                  <a:cubicBezTo>
                    <a:pt x="12715" y="14561"/>
                    <a:pt x="11508" y="14358"/>
                    <a:pt x="10176" y="14358"/>
                  </a:cubicBezTo>
                  <a:cubicBezTo>
                    <a:pt x="5774" y="14358"/>
                    <a:pt x="0" y="16575"/>
                    <a:pt x="361" y="22295"/>
                  </a:cubicBezTo>
                  <a:lnTo>
                    <a:pt x="29362" y="22295"/>
                  </a:lnTo>
                  <a:lnTo>
                    <a:pt x="29362" y="14743"/>
                  </a:lnTo>
                  <a:lnTo>
                    <a:pt x="31991" y="13336"/>
                  </a:lnTo>
                  <a:cubicBezTo>
                    <a:pt x="31991" y="13336"/>
                    <a:pt x="35934" y="191"/>
                    <a:pt x="30018" y="3"/>
                  </a:cubicBezTo>
                  <a:cubicBezTo>
                    <a:pt x="29965" y="1"/>
                    <a:pt x="29912" y="0"/>
                    <a:pt x="298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7"/>
            <p:cNvSpPr/>
            <p:nvPr/>
          </p:nvSpPr>
          <p:spPr>
            <a:xfrm>
              <a:off x="3651075" y="3156175"/>
              <a:ext cx="159975" cy="808000"/>
            </a:xfrm>
            <a:custGeom>
              <a:rect b="b" l="l" r="r" t="t"/>
              <a:pathLst>
                <a:path extrusionOk="0" h="32320" w="6399">
                  <a:moveTo>
                    <a:pt x="3839" y="1"/>
                  </a:moveTo>
                  <a:cubicBezTo>
                    <a:pt x="3839" y="1294"/>
                    <a:pt x="0" y="32319"/>
                    <a:pt x="0" y="32319"/>
                  </a:cubicBezTo>
                  <a:lnTo>
                    <a:pt x="6398" y="32319"/>
                  </a:lnTo>
                  <a:lnTo>
                    <a:pt x="6398" y="1294"/>
                  </a:lnTo>
                  <a:lnTo>
                    <a:pt x="38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7"/>
            <p:cNvSpPr/>
            <p:nvPr/>
          </p:nvSpPr>
          <p:spPr>
            <a:xfrm>
              <a:off x="5114650" y="4066225"/>
              <a:ext cx="696650" cy="374350"/>
            </a:xfrm>
            <a:custGeom>
              <a:rect b="b" l="l" r="r" t="t"/>
              <a:pathLst>
                <a:path extrusionOk="0" h="14974" w="27866">
                  <a:moveTo>
                    <a:pt x="26266" y="0"/>
                  </a:moveTo>
                  <a:cubicBezTo>
                    <a:pt x="26264" y="0"/>
                    <a:pt x="26262" y="0"/>
                    <a:pt x="26260" y="0"/>
                  </a:cubicBezTo>
                  <a:cubicBezTo>
                    <a:pt x="24651" y="32"/>
                    <a:pt x="25131" y="10594"/>
                    <a:pt x="25131" y="10594"/>
                  </a:cubicBezTo>
                  <a:cubicBezTo>
                    <a:pt x="25131" y="10594"/>
                    <a:pt x="24734" y="3423"/>
                    <a:pt x="23524" y="3423"/>
                  </a:cubicBezTo>
                  <a:cubicBezTo>
                    <a:pt x="23504" y="3423"/>
                    <a:pt x="23484" y="3425"/>
                    <a:pt x="23464" y="3429"/>
                  </a:cubicBezTo>
                  <a:cubicBezTo>
                    <a:pt x="22204" y="3667"/>
                    <a:pt x="23394" y="11497"/>
                    <a:pt x="23394" y="11497"/>
                  </a:cubicBezTo>
                  <a:cubicBezTo>
                    <a:pt x="23394" y="11497"/>
                    <a:pt x="22186" y="5921"/>
                    <a:pt x="20875" y="5921"/>
                  </a:cubicBezTo>
                  <a:cubicBezTo>
                    <a:pt x="20829" y="5921"/>
                    <a:pt x="20783" y="5928"/>
                    <a:pt x="20736" y="5942"/>
                  </a:cubicBezTo>
                  <a:cubicBezTo>
                    <a:pt x="19372" y="6362"/>
                    <a:pt x="21855" y="12691"/>
                    <a:pt x="21855" y="12691"/>
                  </a:cubicBezTo>
                  <a:cubicBezTo>
                    <a:pt x="21855" y="12691"/>
                    <a:pt x="18783" y="10358"/>
                    <a:pt x="15703" y="10358"/>
                  </a:cubicBezTo>
                  <a:cubicBezTo>
                    <a:pt x="14617" y="10358"/>
                    <a:pt x="13531" y="10648"/>
                    <a:pt x="12577" y="11431"/>
                  </a:cubicBezTo>
                  <a:cubicBezTo>
                    <a:pt x="12342" y="9620"/>
                    <a:pt x="11665" y="8535"/>
                    <a:pt x="10842" y="8535"/>
                  </a:cubicBezTo>
                  <a:cubicBezTo>
                    <a:pt x="10728" y="8535"/>
                    <a:pt x="10611" y="8556"/>
                    <a:pt x="10492" y="8599"/>
                  </a:cubicBezTo>
                  <a:cubicBezTo>
                    <a:pt x="9514" y="8948"/>
                    <a:pt x="10875" y="11398"/>
                    <a:pt x="10875" y="11398"/>
                  </a:cubicBezTo>
                  <a:cubicBezTo>
                    <a:pt x="10875" y="11398"/>
                    <a:pt x="9513" y="9167"/>
                    <a:pt x="8770" y="9167"/>
                  </a:cubicBezTo>
                  <a:cubicBezTo>
                    <a:pt x="8723" y="9167"/>
                    <a:pt x="8679" y="9176"/>
                    <a:pt x="8638" y="9194"/>
                  </a:cubicBezTo>
                  <a:cubicBezTo>
                    <a:pt x="7939" y="9509"/>
                    <a:pt x="9827" y="11642"/>
                    <a:pt x="9827" y="11642"/>
                  </a:cubicBezTo>
                  <a:cubicBezTo>
                    <a:pt x="9827" y="11642"/>
                    <a:pt x="9313" y="11599"/>
                    <a:pt x="8517" y="11599"/>
                  </a:cubicBezTo>
                  <a:cubicBezTo>
                    <a:pt x="6162" y="11599"/>
                    <a:pt x="1334" y="11978"/>
                    <a:pt x="1" y="14974"/>
                  </a:cubicBezTo>
                  <a:cubicBezTo>
                    <a:pt x="4965" y="14974"/>
                    <a:pt x="26367" y="14825"/>
                    <a:pt x="26367" y="14825"/>
                  </a:cubicBezTo>
                  <a:lnTo>
                    <a:pt x="26433" y="13572"/>
                  </a:lnTo>
                  <a:cubicBezTo>
                    <a:pt x="26433" y="13572"/>
                    <a:pt x="27866" y="0"/>
                    <a:pt x="26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7"/>
            <p:cNvSpPr/>
            <p:nvPr/>
          </p:nvSpPr>
          <p:spPr>
            <a:xfrm>
              <a:off x="4940850" y="1116525"/>
              <a:ext cx="1079425" cy="404800"/>
            </a:xfrm>
            <a:custGeom>
              <a:rect b="b" l="l" r="r" t="t"/>
              <a:pathLst>
                <a:path extrusionOk="0" h="16192" w="43177">
                  <a:moveTo>
                    <a:pt x="36353" y="0"/>
                  </a:moveTo>
                  <a:cubicBezTo>
                    <a:pt x="35982" y="0"/>
                    <a:pt x="35591" y="21"/>
                    <a:pt x="35179" y="64"/>
                  </a:cubicBezTo>
                  <a:cubicBezTo>
                    <a:pt x="27893" y="823"/>
                    <a:pt x="28618" y="8031"/>
                    <a:pt x="28618" y="8031"/>
                  </a:cubicBezTo>
                  <a:cubicBezTo>
                    <a:pt x="28618" y="8031"/>
                    <a:pt x="25190" y="5772"/>
                    <a:pt x="21503" y="5772"/>
                  </a:cubicBezTo>
                  <a:cubicBezTo>
                    <a:pt x="20532" y="5772"/>
                    <a:pt x="19543" y="5929"/>
                    <a:pt x="18595" y="6325"/>
                  </a:cubicBezTo>
                  <a:cubicBezTo>
                    <a:pt x="14042" y="8221"/>
                    <a:pt x="12551" y="12207"/>
                    <a:pt x="12551" y="12207"/>
                  </a:cubicBezTo>
                  <a:cubicBezTo>
                    <a:pt x="12551" y="12207"/>
                    <a:pt x="9523" y="10750"/>
                    <a:pt x="6310" y="10750"/>
                  </a:cubicBezTo>
                  <a:cubicBezTo>
                    <a:pt x="5506" y="10750"/>
                    <a:pt x="4691" y="10841"/>
                    <a:pt x="3909" y="11069"/>
                  </a:cubicBezTo>
                  <a:cubicBezTo>
                    <a:pt x="0" y="12207"/>
                    <a:pt x="46" y="16192"/>
                    <a:pt x="46" y="16192"/>
                  </a:cubicBezTo>
                  <a:lnTo>
                    <a:pt x="43177" y="15105"/>
                  </a:lnTo>
                  <a:lnTo>
                    <a:pt x="43126" y="5622"/>
                  </a:lnTo>
                  <a:cubicBezTo>
                    <a:pt x="43126" y="5622"/>
                    <a:pt x="42535" y="0"/>
                    <a:pt x="36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7"/>
            <p:cNvSpPr/>
            <p:nvPr/>
          </p:nvSpPr>
          <p:spPr>
            <a:xfrm>
              <a:off x="5385350" y="4344725"/>
              <a:ext cx="93975" cy="110200"/>
            </a:xfrm>
            <a:custGeom>
              <a:rect b="b" l="l" r="r" t="t"/>
              <a:pathLst>
                <a:path extrusionOk="0" h="4408" w="3759">
                  <a:moveTo>
                    <a:pt x="2919" y="0"/>
                  </a:moveTo>
                  <a:cubicBezTo>
                    <a:pt x="2185" y="0"/>
                    <a:pt x="1951" y="3834"/>
                    <a:pt x="1951" y="3834"/>
                  </a:cubicBezTo>
                  <a:cubicBezTo>
                    <a:pt x="1951" y="3834"/>
                    <a:pt x="1951" y="825"/>
                    <a:pt x="1526" y="790"/>
                  </a:cubicBezTo>
                  <a:cubicBezTo>
                    <a:pt x="1523" y="789"/>
                    <a:pt x="1521" y="789"/>
                    <a:pt x="1518" y="789"/>
                  </a:cubicBezTo>
                  <a:cubicBezTo>
                    <a:pt x="1107" y="789"/>
                    <a:pt x="1702" y="3834"/>
                    <a:pt x="1702" y="3834"/>
                  </a:cubicBezTo>
                  <a:cubicBezTo>
                    <a:pt x="1702" y="3834"/>
                    <a:pt x="791" y="2019"/>
                    <a:pt x="404" y="2019"/>
                  </a:cubicBezTo>
                  <a:cubicBezTo>
                    <a:pt x="387" y="2019"/>
                    <a:pt x="371" y="2022"/>
                    <a:pt x="356" y="2030"/>
                  </a:cubicBezTo>
                  <a:cubicBezTo>
                    <a:pt x="0" y="2206"/>
                    <a:pt x="1374" y="4227"/>
                    <a:pt x="1374" y="4227"/>
                  </a:cubicBezTo>
                  <a:cubicBezTo>
                    <a:pt x="1374" y="4227"/>
                    <a:pt x="1621" y="4408"/>
                    <a:pt x="2105" y="4408"/>
                  </a:cubicBezTo>
                  <a:cubicBezTo>
                    <a:pt x="2146" y="4408"/>
                    <a:pt x="2189" y="4406"/>
                    <a:pt x="2234" y="4403"/>
                  </a:cubicBezTo>
                  <a:cubicBezTo>
                    <a:pt x="2234" y="4403"/>
                    <a:pt x="3758" y="221"/>
                    <a:pt x="2979" y="9"/>
                  </a:cubicBezTo>
                  <a:cubicBezTo>
                    <a:pt x="2959" y="3"/>
                    <a:pt x="2939" y="0"/>
                    <a:pt x="2919" y="0"/>
                  </a:cubicBezTo>
                  <a:close/>
                </a:path>
              </a:pathLst>
            </a:custGeom>
            <a:solidFill>
              <a:srgbClr val="E56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7"/>
            <p:cNvSpPr/>
            <p:nvPr/>
          </p:nvSpPr>
          <p:spPr>
            <a:xfrm>
              <a:off x="2171650" y="4397425"/>
              <a:ext cx="198875" cy="167850"/>
            </a:xfrm>
            <a:custGeom>
              <a:rect b="b" l="l" r="r" t="t"/>
              <a:pathLst>
                <a:path extrusionOk="0" h="6714" w="7955">
                  <a:moveTo>
                    <a:pt x="2965" y="1"/>
                  </a:moveTo>
                  <a:cubicBezTo>
                    <a:pt x="1322" y="1"/>
                    <a:pt x="0" y="6713"/>
                    <a:pt x="0" y="6713"/>
                  </a:cubicBezTo>
                  <a:cubicBezTo>
                    <a:pt x="4505" y="6699"/>
                    <a:pt x="7954" y="6242"/>
                    <a:pt x="7387" y="5561"/>
                  </a:cubicBezTo>
                  <a:cubicBezTo>
                    <a:pt x="7257" y="5404"/>
                    <a:pt x="7005" y="5344"/>
                    <a:pt x="6696" y="5344"/>
                  </a:cubicBezTo>
                  <a:cubicBezTo>
                    <a:pt x="5665" y="5344"/>
                    <a:pt x="3991" y="6014"/>
                    <a:pt x="3991" y="6014"/>
                  </a:cubicBezTo>
                  <a:cubicBezTo>
                    <a:pt x="3991" y="6014"/>
                    <a:pt x="6369" y="3861"/>
                    <a:pt x="5123" y="3007"/>
                  </a:cubicBezTo>
                  <a:cubicBezTo>
                    <a:pt x="4980" y="2908"/>
                    <a:pt x="4833" y="2865"/>
                    <a:pt x="4683" y="2865"/>
                  </a:cubicBezTo>
                  <a:cubicBezTo>
                    <a:pt x="3556" y="2865"/>
                    <a:pt x="2324" y="5337"/>
                    <a:pt x="2264" y="5458"/>
                  </a:cubicBezTo>
                  <a:lnTo>
                    <a:pt x="2264" y="5458"/>
                  </a:lnTo>
                  <a:cubicBezTo>
                    <a:pt x="2348" y="5286"/>
                    <a:pt x="4753" y="347"/>
                    <a:pt x="3085" y="13"/>
                  </a:cubicBezTo>
                  <a:cubicBezTo>
                    <a:pt x="3045" y="5"/>
                    <a:pt x="3005" y="1"/>
                    <a:pt x="29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7"/>
            <p:cNvSpPr/>
            <p:nvPr/>
          </p:nvSpPr>
          <p:spPr>
            <a:xfrm>
              <a:off x="1353850" y="3100800"/>
              <a:ext cx="205250" cy="1331600"/>
            </a:xfrm>
            <a:custGeom>
              <a:rect b="b" l="l" r="r" t="t"/>
              <a:pathLst>
                <a:path extrusionOk="0" h="53264" w="8210">
                  <a:moveTo>
                    <a:pt x="3116" y="0"/>
                  </a:moveTo>
                  <a:lnTo>
                    <a:pt x="0" y="47290"/>
                  </a:lnTo>
                  <a:lnTo>
                    <a:pt x="4409" y="53264"/>
                  </a:lnTo>
                  <a:lnTo>
                    <a:pt x="5947" y="51279"/>
                  </a:lnTo>
                  <a:lnTo>
                    <a:pt x="4188" y="15204"/>
                  </a:lnTo>
                  <a:lnTo>
                    <a:pt x="8209" y="13470"/>
                  </a:lnTo>
                  <a:lnTo>
                    <a:pt x="7843" y="97"/>
                  </a:lnTo>
                  <a:lnTo>
                    <a:pt x="31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7"/>
            <p:cNvSpPr/>
            <p:nvPr/>
          </p:nvSpPr>
          <p:spPr>
            <a:xfrm>
              <a:off x="1216550" y="4065675"/>
              <a:ext cx="1063675" cy="510525"/>
            </a:xfrm>
            <a:custGeom>
              <a:rect b="b" l="l" r="r" t="t"/>
              <a:pathLst>
                <a:path extrusionOk="0" h="20421" w="42547">
                  <a:moveTo>
                    <a:pt x="17985" y="1"/>
                  </a:moveTo>
                  <a:cubicBezTo>
                    <a:pt x="10313" y="1"/>
                    <a:pt x="9901" y="13371"/>
                    <a:pt x="9901" y="13371"/>
                  </a:cubicBezTo>
                  <a:cubicBezTo>
                    <a:pt x="9901" y="13371"/>
                    <a:pt x="7431" y="8469"/>
                    <a:pt x="4329" y="8469"/>
                  </a:cubicBezTo>
                  <a:cubicBezTo>
                    <a:pt x="4053" y="8469"/>
                    <a:pt x="3772" y="8507"/>
                    <a:pt x="3488" y="8592"/>
                  </a:cubicBezTo>
                  <a:cubicBezTo>
                    <a:pt x="0" y="9625"/>
                    <a:pt x="2839" y="18149"/>
                    <a:pt x="2839" y="18149"/>
                  </a:cubicBezTo>
                  <a:cubicBezTo>
                    <a:pt x="2839" y="18149"/>
                    <a:pt x="13708" y="20420"/>
                    <a:pt x="27805" y="20420"/>
                  </a:cubicBezTo>
                  <a:cubicBezTo>
                    <a:pt x="31620" y="20420"/>
                    <a:pt x="35671" y="20254"/>
                    <a:pt x="39808" y="19831"/>
                  </a:cubicBezTo>
                  <a:cubicBezTo>
                    <a:pt x="39808" y="19831"/>
                    <a:pt x="42546" y="10016"/>
                    <a:pt x="36449" y="9111"/>
                  </a:cubicBezTo>
                  <a:cubicBezTo>
                    <a:pt x="36096" y="9059"/>
                    <a:pt x="35754" y="9035"/>
                    <a:pt x="35422" y="9035"/>
                  </a:cubicBezTo>
                  <a:cubicBezTo>
                    <a:pt x="30017" y="9035"/>
                    <a:pt x="27380" y="15568"/>
                    <a:pt x="27380" y="15568"/>
                  </a:cubicBezTo>
                  <a:cubicBezTo>
                    <a:pt x="27380" y="15568"/>
                    <a:pt x="26641" y="617"/>
                    <a:pt x="18487" y="19"/>
                  </a:cubicBezTo>
                  <a:cubicBezTo>
                    <a:pt x="18316" y="7"/>
                    <a:pt x="18149" y="1"/>
                    <a:pt x="179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7"/>
            <p:cNvSpPr/>
            <p:nvPr/>
          </p:nvSpPr>
          <p:spPr>
            <a:xfrm>
              <a:off x="553825" y="1716100"/>
              <a:ext cx="2240400" cy="1203800"/>
            </a:xfrm>
            <a:custGeom>
              <a:rect b="b" l="l" r="r" t="t"/>
              <a:pathLst>
                <a:path extrusionOk="0" h="48152" w="89616">
                  <a:moveTo>
                    <a:pt x="32238" y="1"/>
                  </a:moveTo>
                  <a:cubicBezTo>
                    <a:pt x="27109" y="1"/>
                    <a:pt x="22061" y="2108"/>
                    <a:pt x="19531" y="5443"/>
                  </a:cubicBezTo>
                  <a:cubicBezTo>
                    <a:pt x="19709" y="3527"/>
                    <a:pt x="19660" y="1705"/>
                    <a:pt x="18856" y="1661"/>
                  </a:cubicBezTo>
                  <a:cubicBezTo>
                    <a:pt x="18846" y="1660"/>
                    <a:pt x="18837" y="1660"/>
                    <a:pt x="18827" y="1660"/>
                  </a:cubicBezTo>
                  <a:cubicBezTo>
                    <a:pt x="17202" y="1660"/>
                    <a:pt x="17492" y="9087"/>
                    <a:pt x="17511" y="9565"/>
                  </a:cubicBezTo>
                  <a:cubicBezTo>
                    <a:pt x="17492" y="9154"/>
                    <a:pt x="17202" y="3408"/>
                    <a:pt x="15272" y="3408"/>
                  </a:cubicBezTo>
                  <a:cubicBezTo>
                    <a:pt x="15201" y="3408"/>
                    <a:pt x="15129" y="3415"/>
                    <a:pt x="15054" y="3431"/>
                  </a:cubicBezTo>
                  <a:cubicBezTo>
                    <a:pt x="13259" y="3811"/>
                    <a:pt x="15856" y="8349"/>
                    <a:pt x="16873" y="10008"/>
                  </a:cubicBezTo>
                  <a:cubicBezTo>
                    <a:pt x="16738" y="9986"/>
                    <a:pt x="16603" y="9966"/>
                    <a:pt x="16467" y="9949"/>
                  </a:cubicBezTo>
                  <a:cubicBezTo>
                    <a:pt x="15399" y="9086"/>
                    <a:pt x="13486" y="7682"/>
                    <a:pt x="12329" y="7682"/>
                  </a:cubicBezTo>
                  <a:cubicBezTo>
                    <a:pt x="12252" y="7682"/>
                    <a:pt x="12179" y="7689"/>
                    <a:pt x="12109" y="7701"/>
                  </a:cubicBezTo>
                  <a:cubicBezTo>
                    <a:pt x="11404" y="7835"/>
                    <a:pt x="12448" y="8812"/>
                    <a:pt x="13823" y="9858"/>
                  </a:cubicBezTo>
                  <a:cubicBezTo>
                    <a:pt x="5061" y="10451"/>
                    <a:pt x="0" y="19772"/>
                    <a:pt x="0" y="19772"/>
                  </a:cubicBezTo>
                  <a:lnTo>
                    <a:pt x="31450" y="43225"/>
                  </a:lnTo>
                  <a:lnTo>
                    <a:pt x="78240" y="48152"/>
                  </a:lnTo>
                  <a:cubicBezTo>
                    <a:pt x="78241" y="48152"/>
                    <a:pt x="89616" y="39625"/>
                    <a:pt x="80648" y="30662"/>
                  </a:cubicBezTo>
                  <a:cubicBezTo>
                    <a:pt x="76931" y="26945"/>
                    <a:pt x="73254" y="25857"/>
                    <a:pt x="70224" y="25857"/>
                  </a:cubicBezTo>
                  <a:cubicBezTo>
                    <a:pt x="68898" y="25857"/>
                    <a:pt x="67697" y="26065"/>
                    <a:pt x="66669" y="26352"/>
                  </a:cubicBezTo>
                  <a:cubicBezTo>
                    <a:pt x="67520" y="25326"/>
                    <a:pt x="68139" y="24308"/>
                    <a:pt x="67481" y="24076"/>
                  </a:cubicBezTo>
                  <a:cubicBezTo>
                    <a:pt x="67415" y="24052"/>
                    <a:pt x="67346" y="24041"/>
                    <a:pt x="67273" y="24041"/>
                  </a:cubicBezTo>
                  <a:cubicBezTo>
                    <a:pt x="66271" y="24041"/>
                    <a:pt x="64660" y="26167"/>
                    <a:pt x="63716" y="27556"/>
                  </a:cubicBezTo>
                  <a:cubicBezTo>
                    <a:pt x="63546" y="27650"/>
                    <a:pt x="63406" y="27734"/>
                    <a:pt x="63292" y="27803"/>
                  </a:cubicBezTo>
                  <a:cubicBezTo>
                    <a:pt x="64033" y="25706"/>
                    <a:pt x="65663" y="20743"/>
                    <a:pt x="64651" y="20363"/>
                  </a:cubicBezTo>
                  <a:cubicBezTo>
                    <a:pt x="64619" y="20351"/>
                    <a:pt x="64586" y="20345"/>
                    <a:pt x="64553" y="20345"/>
                  </a:cubicBezTo>
                  <a:cubicBezTo>
                    <a:pt x="63837" y="20345"/>
                    <a:pt x="62918" y="23095"/>
                    <a:pt x="62238" y="25548"/>
                  </a:cubicBezTo>
                  <a:cubicBezTo>
                    <a:pt x="61278" y="23181"/>
                    <a:pt x="59135" y="19970"/>
                    <a:pt x="54571" y="19970"/>
                  </a:cubicBezTo>
                  <a:cubicBezTo>
                    <a:pt x="52604" y="19970"/>
                    <a:pt x="50187" y="20566"/>
                    <a:pt x="47222" y="22083"/>
                  </a:cubicBezTo>
                  <a:cubicBezTo>
                    <a:pt x="49729" y="5966"/>
                    <a:pt x="40868" y="1"/>
                    <a:pt x="322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7"/>
            <p:cNvSpPr/>
            <p:nvPr/>
          </p:nvSpPr>
          <p:spPr>
            <a:xfrm>
              <a:off x="714000" y="1869775"/>
              <a:ext cx="1467925" cy="1006775"/>
            </a:xfrm>
            <a:custGeom>
              <a:rect b="b" l="l" r="r" t="t"/>
              <a:pathLst>
                <a:path extrusionOk="0" h="40271" w="58717">
                  <a:moveTo>
                    <a:pt x="32391" y="0"/>
                  </a:moveTo>
                  <a:cubicBezTo>
                    <a:pt x="32365" y="0"/>
                    <a:pt x="32339" y="1"/>
                    <a:pt x="32313" y="4"/>
                  </a:cubicBezTo>
                  <a:cubicBezTo>
                    <a:pt x="30793" y="175"/>
                    <a:pt x="32299" y="3981"/>
                    <a:pt x="32981" y="5534"/>
                  </a:cubicBezTo>
                  <a:cubicBezTo>
                    <a:pt x="32474" y="4477"/>
                    <a:pt x="31415" y="2508"/>
                    <a:pt x="30545" y="2508"/>
                  </a:cubicBezTo>
                  <a:cubicBezTo>
                    <a:pt x="30472" y="2508"/>
                    <a:pt x="30401" y="2522"/>
                    <a:pt x="30331" y="2551"/>
                  </a:cubicBezTo>
                  <a:cubicBezTo>
                    <a:pt x="29425" y="2934"/>
                    <a:pt x="29877" y="4373"/>
                    <a:pt x="30159" y="5071"/>
                  </a:cubicBezTo>
                  <a:cubicBezTo>
                    <a:pt x="30100" y="5065"/>
                    <a:pt x="30038" y="5063"/>
                    <a:pt x="29977" y="5057"/>
                  </a:cubicBezTo>
                  <a:cubicBezTo>
                    <a:pt x="29350" y="4374"/>
                    <a:pt x="28050" y="3047"/>
                    <a:pt x="27400" y="3047"/>
                  </a:cubicBezTo>
                  <a:cubicBezTo>
                    <a:pt x="27364" y="3047"/>
                    <a:pt x="27331" y="3051"/>
                    <a:pt x="27299" y="3059"/>
                  </a:cubicBezTo>
                  <a:cubicBezTo>
                    <a:pt x="26824" y="3185"/>
                    <a:pt x="27495" y="4252"/>
                    <a:pt x="28126" y="5106"/>
                  </a:cubicBezTo>
                  <a:cubicBezTo>
                    <a:pt x="24824" y="5510"/>
                    <a:pt x="21611" y="7572"/>
                    <a:pt x="19355" y="10855"/>
                  </a:cubicBezTo>
                  <a:cubicBezTo>
                    <a:pt x="19487" y="8960"/>
                    <a:pt x="19608" y="5738"/>
                    <a:pt x="18958" y="5454"/>
                  </a:cubicBezTo>
                  <a:cubicBezTo>
                    <a:pt x="18933" y="5443"/>
                    <a:pt x="18908" y="5437"/>
                    <a:pt x="18885" y="5437"/>
                  </a:cubicBezTo>
                  <a:cubicBezTo>
                    <a:pt x="18250" y="5437"/>
                    <a:pt x="18384" y="9483"/>
                    <a:pt x="18479" y="11327"/>
                  </a:cubicBezTo>
                  <a:cubicBezTo>
                    <a:pt x="18446" y="11308"/>
                    <a:pt x="18412" y="11285"/>
                    <a:pt x="18379" y="11264"/>
                  </a:cubicBezTo>
                  <a:cubicBezTo>
                    <a:pt x="18103" y="9624"/>
                    <a:pt x="17491" y="6466"/>
                    <a:pt x="16870" y="6466"/>
                  </a:cubicBezTo>
                  <a:cubicBezTo>
                    <a:pt x="16854" y="6466"/>
                    <a:pt x="16839" y="6468"/>
                    <a:pt x="16824" y="6472"/>
                  </a:cubicBezTo>
                  <a:cubicBezTo>
                    <a:pt x="15972" y="6685"/>
                    <a:pt x="17227" y="10587"/>
                    <a:pt x="17227" y="10587"/>
                  </a:cubicBezTo>
                  <a:cubicBezTo>
                    <a:pt x="17227" y="10587"/>
                    <a:pt x="15451" y="7255"/>
                    <a:pt x="14644" y="7255"/>
                  </a:cubicBezTo>
                  <a:cubicBezTo>
                    <a:pt x="14176" y="7255"/>
                    <a:pt x="14897" y="8656"/>
                    <a:pt x="15581" y="9823"/>
                  </a:cubicBezTo>
                  <a:cubicBezTo>
                    <a:pt x="12585" y="8609"/>
                    <a:pt x="9433" y="8250"/>
                    <a:pt x="6753" y="8250"/>
                  </a:cubicBezTo>
                  <a:cubicBezTo>
                    <a:pt x="2883" y="8250"/>
                    <a:pt x="0" y="8998"/>
                    <a:pt x="0" y="8998"/>
                  </a:cubicBezTo>
                  <a:lnTo>
                    <a:pt x="6916" y="18689"/>
                  </a:lnTo>
                  <a:lnTo>
                    <a:pt x="30924" y="40271"/>
                  </a:lnTo>
                  <a:cubicBezTo>
                    <a:pt x="30924" y="40271"/>
                    <a:pt x="58717" y="38085"/>
                    <a:pt x="54594" y="26161"/>
                  </a:cubicBezTo>
                  <a:cubicBezTo>
                    <a:pt x="53579" y="23222"/>
                    <a:pt x="51880" y="21454"/>
                    <a:pt x="49901" y="20462"/>
                  </a:cubicBezTo>
                  <a:cubicBezTo>
                    <a:pt x="50289" y="20044"/>
                    <a:pt x="50460" y="19603"/>
                    <a:pt x="50304" y="19327"/>
                  </a:cubicBezTo>
                  <a:cubicBezTo>
                    <a:pt x="50200" y="19148"/>
                    <a:pt x="50013" y="19078"/>
                    <a:pt x="49780" y="19078"/>
                  </a:cubicBezTo>
                  <a:cubicBezTo>
                    <a:pt x="49252" y="19078"/>
                    <a:pt x="48494" y="19440"/>
                    <a:pt x="47961" y="19737"/>
                  </a:cubicBezTo>
                  <a:cubicBezTo>
                    <a:pt x="47927" y="19728"/>
                    <a:pt x="47891" y="19720"/>
                    <a:pt x="47856" y="19713"/>
                  </a:cubicBezTo>
                  <a:cubicBezTo>
                    <a:pt x="48565" y="19147"/>
                    <a:pt x="49676" y="18167"/>
                    <a:pt x="49208" y="17917"/>
                  </a:cubicBezTo>
                  <a:cubicBezTo>
                    <a:pt x="49157" y="17890"/>
                    <a:pt x="49098" y="17877"/>
                    <a:pt x="49032" y="17877"/>
                  </a:cubicBezTo>
                  <a:cubicBezTo>
                    <a:pt x="48407" y="17877"/>
                    <a:pt x="47165" y="18983"/>
                    <a:pt x="46640" y="19477"/>
                  </a:cubicBezTo>
                  <a:cubicBezTo>
                    <a:pt x="46590" y="19470"/>
                    <a:pt x="46537" y="19464"/>
                    <a:pt x="46485" y="19456"/>
                  </a:cubicBezTo>
                  <a:cubicBezTo>
                    <a:pt x="46696" y="18818"/>
                    <a:pt x="47138" y="17202"/>
                    <a:pt x="46229" y="17202"/>
                  </a:cubicBezTo>
                  <a:cubicBezTo>
                    <a:pt x="46214" y="17202"/>
                    <a:pt x="46198" y="17203"/>
                    <a:pt x="46181" y="17204"/>
                  </a:cubicBezTo>
                  <a:cubicBezTo>
                    <a:pt x="45532" y="17242"/>
                    <a:pt x="45415" y="18350"/>
                    <a:pt x="45449" y="19365"/>
                  </a:cubicBezTo>
                  <a:cubicBezTo>
                    <a:pt x="45195" y="19352"/>
                    <a:pt x="44941" y="19346"/>
                    <a:pt x="44688" y="19346"/>
                  </a:cubicBezTo>
                  <a:cubicBezTo>
                    <a:pt x="39938" y="19346"/>
                    <a:pt x="35437" y="21468"/>
                    <a:pt x="35437" y="21468"/>
                  </a:cubicBezTo>
                  <a:cubicBezTo>
                    <a:pt x="35437" y="21468"/>
                    <a:pt x="38417" y="9753"/>
                    <a:pt x="34221" y="6460"/>
                  </a:cubicBezTo>
                  <a:cubicBezTo>
                    <a:pt x="34145" y="4470"/>
                    <a:pt x="33815" y="0"/>
                    <a:pt x="323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7"/>
            <p:cNvSpPr/>
            <p:nvPr/>
          </p:nvSpPr>
          <p:spPr>
            <a:xfrm>
              <a:off x="649375" y="1715775"/>
              <a:ext cx="1178500" cy="552375"/>
            </a:xfrm>
            <a:custGeom>
              <a:rect b="b" l="l" r="r" t="t"/>
              <a:pathLst>
                <a:path extrusionOk="0" h="22095" w="47140">
                  <a:moveTo>
                    <a:pt x="28278" y="0"/>
                  </a:moveTo>
                  <a:cubicBezTo>
                    <a:pt x="26226" y="0"/>
                    <a:pt x="24532" y="386"/>
                    <a:pt x="22985" y="830"/>
                  </a:cubicBezTo>
                  <a:cubicBezTo>
                    <a:pt x="17952" y="2279"/>
                    <a:pt x="15707" y="5455"/>
                    <a:pt x="15707" y="5455"/>
                  </a:cubicBezTo>
                  <a:cubicBezTo>
                    <a:pt x="15707" y="5455"/>
                    <a:pt x="16256" y="1683"/>
                    <a:pt x="15018" y="1683"/>
                  </a:cubicBezTo>
                  <a:cubicBezTo>
                    <a:pt x="14997" y="1683"/>
                    <a:pt x="14976" y="1684"/>
                    <a:pt x="14955" y="1686"/>
                  </a:cubicBezTo>
                  <a:cubicBezTo>
                    <a:pt x="13244" y="1852"/>
                    <a:pt x="13662" y="8669"/>
                    <a:pt x="13671" y="9070"/>
                  </a:cubicBezTo>
                  <a:cubicBezTo>
                    <a:pt x="13671" y="9081"/>
                    <a:pt x="13671" y="9087"/>
                    <a:pt x="13671" y="9087"/>
                  </a:cubicBezTo>
                  <a:cubicBezTo>
                    <a:pt x="13662" y="9087"/>
                    <a:pt x="13334" y="3427"/>
                    <a:pt x="11462" y="3427"/>
                  </a:cubicBezTo>
                  <a:cubicBezTo>
                    <a:pt x="11345" y="3427"/>
                    <a:pt x="11222" y="3449"/>
                    <a:pt x="11092" y="3496"/>
                  </a:cubicBezTo>
                  <a:cubicBezTo>
                    <a:pt x="9317" y="4142"/>
                    <a:pt x="13051" y="10020"/>
                    <a:pt x="13051" y="10020"/>
                  </a:cubicBezTo>
                  <a:lnTo>
                    <a:pt x="12645" y="9961"/>
                  </a:lnTo>
                  <a:cubicBezTo>
                    <a:pt x="12645" y="9961"/>
                    <a:pt x="9807" y="7612"/>
                    <a:pt x="8559" y="7612"/>
                  </a:cubicBezTo>
                  <a:cubicBezTo>
                    <a:pt x="8379" y="7612"/>
                    <a:pt x="8232" y="7661"/>
                    <a:pt x="8132" y="7772"/>
                  </a:cubicBezTo>
                  <a:cubicBezTo>
                    <a:pt x="7658" y="8300"/>
                    <a:pt x="10001" y="9869"/>
                    <a:pt x="10001" y="9869"/>
                  </a:cubicBezTo>
                  <a:cubicBezTo>
                    <a:pt x="4521" y="10160"/>
                    <a:pt x="139" y="14644"/>
                    <a:pt x="139" y="14644"/>
                  </a:cubicBezTo>
                  <a:lnTo>
                    <a:pt x="0" y="14998"/>
                  </a:lnTo>
                  <a:cubicBezTo>
                    <a:pt x="2175" y="13533"/>
                    <a:pt x="6159" y="10871"/>
                    <a:pt x="11703" y="10871"/>
                  </a:cubicBezTo>
                  <a:cubicBezTo>
                    <a:pt x="12532" y="10871"/>
                    <a:pt x="13396" y="10930"/>
                    <a:pt x="14294" y="11062"/>
                  </a:cubicBezTo>
                  <a:cubicBezTo>
                    <a:pt x="15885" y="7436"/>
                    <a:pt x="20091" y="3104"/>
                    <a:pt x="28858" y="3104"/>
                  </a:cubicBezTo>
                  <a:cubicBezTo>
                    <a:pt x="29754" y="3104"/>
                    <a:pt x="30699" y="3149"/>
                    <a:pt x="31693" y="3245"/>
                  </a:cubicBezTo>
                  <a:cubicBezTo>
                    <a:pt x="42408" y="4280"/>
                    <a:pt x="43399" y="22095"/>
                    <a:pt x="43399" y="22095"/>
                  </a:cubicBezTo>
                  <a:cubicBezTo>
                    <a:pt x="43399" y="22095"/>
                    <a:pt x="47140" y="5327"/>
                    <a:pt x="33723" y="826"/>
                  </a:cubicBezTo>
                  <a:cubicBezTo>
                    <a:pt x="31634" y="227"/>
                    <a:pt x="29851" y="0"/>
                    <a:pt x="282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7"/>
            <p:cNvSpPr/>
            <p:nvPr/>
          </p:nvSpPr>
          <p:spPr>
            <a:xfrm>
              <a:off x="3509275" y="1966050"/>
              <a:ext cx="2510875" cy="1272550"/>
            </a:xfrm>
            <a:custGeom>
              <a:rect b="b" l="l" r="r" t="t"/>
              <a:pathLst>
                <a:path extrusionOk="0" h="50902" w="100435">
                  <a:moveTo>
                    <a:pt x="97335" y="1"/>
                  </a:moveTo>
                  <a:cubicBezTo>
                    <a:pt x="93215" y="1"/>
                    <a:pt x="85450" y="792"/>
                    <a:pt x="76868" y="5695"/>
                  </a:cubicBezTo>
                  <a:cubicBezTo>
                    <a:pt x="76458" y="4841"/>
                    <a:pt x="75859" y="3838"/>
                    <a:pt x="75262" y="3711"/>
                  </a:cubicBezTo>
                  <a:cubicBezTo>
                    <a:pt x="75237" y="3706"/>
                    <a:pt x="75214" y="3703"/>
                    <a:pt x="75190" y="3703"/>
                  </a:cubicBezTo>
                  <a:cubicBezTo>
                    <a:pt x="74477" y="3703"/>
                    <a:pt x="74257" y="6027"/>
                    <a:pt x="74186" y="7349"/>
                  </a:cubicBezTo>
                  <a:cubicBezTo>
                    <a:pt x="74115" y="7396"/>
                    <a:pt x="74043" y="7443"/>
                    <a:pt x="73972" y="7493"/>
                  </a:cubicBezTo>
                  <a:cubicBezTo>
                    <a:pt x="73714" y="6641"/>
                    <a:pt x="73166" y="5368"/>
                    <a:pt x="72178" y="5368"/>
                  </a:cubicBezTo>
                  <a:cubicBezTo>
                    <a:pt x="72110" y="5368"/>
                    <a:pt x="72040" y="5374"/>
                    <a:pt x="71967" y="5387"/>
                  </a:cubicBezTo>
                  <a:cubicBezTo>
                    <a:pt x="70890" y="5577"/>
                    <a:pt x="71922" y="7220"/>
                    <a:pt x="72765" y="8332"/>
                  </a:cubicBezTo>
                  <a:cubicBezTo>
                    <a:pt x="68767" y="11196"/>
                    <a:pt x="64691" y="15024"/>
                    <a:pt x="60805" y="20130"/>
                  </a:cubicBezTo>
                  <a:cubicBezTo>
                    <a:pt x="60849" y="18237"/>
                    <a:pt x="60767" y="15366"/>
                    <a:pt x="59860" y="15366"/>
                  </a:cubicBezTo>
                  <a:cubicBezTo>
                    <a:pt x="59020" y="15366"/>
                    <a:pt x="59219" y="17704"/>
                    <a:pt x="59494" y="19486"/>
                  </a:cubicBezTo>
                  <a:cubicBezTo>
                    <a:pt x="59160" y="18173"/>
                    <a:pt x="58562" y="16689"/>
                    <a:pt x="57565" y="16689"/>
                  </a:cubicBezTo>
                  <a:cubicBezTo>
                    <a:pt x="57483" y="16689"/>
                    <a:pt x="57397" y="16699"/>
                    <a:pt x="57309" y="16720"/>
                  </a:cubicBezTo>
                  <a:cubicBezTo>
                    <a:pt x="55999" y="17038"/>
                    <a:pt x="56708" y="19097"/>
                    <a:pt x="57356" y="20482"/>
                  </a:cubicBezTo>
                  <a:cubicBezTo>
                    <a:pt x="57234" y="20471"/>
                    <a:pt x="57111" y="20459"/>
                    <a:pt x="56990" y="20450"/>
                  </a:cubicBezTo>
                  <a:cubicBezTo>
                    <a:pt x="56205" y="19564"/>
                    <a:pt x="55096" y="18559"/>
                    <a:pt x="54125" y="18559"/>
                  </a:cubicBezTo>
                  <a:cubicBezTo>
                    <a:pt x="54099" y="18559"/>
                    <a:pt x="54074" y="18559"/>
                    <a:pt x="54049" y="18561"/>
                  </a:cubicBezTo>
                  <a:cubicBezTo>
                    <a:pt x="53368" y="18599"/>
                    <a:pt x="53929" y="19390"/>
                    <a:pt x="54864" y="20340"/>
                  </a:cubicBezTo>
                  <a:cubicBezTo>
                    <a:pt x="54643" y="20336"/>
                    <a:pt x="54424" y="20333"/>
                    <a:pt x="54206" y="20333"/>
                  </a:cubicBezTo>
                  <a:cubicBezTo>
                    <a:pt x="45582" y="20333"/>
                    <a:pt x="39216" y="23878"/>
                    <a:pt x="36032" y="30570"/>
                  </a:cubicBezTo>
                  <a:cubicBezTo>
                    <a:pt x="36223" y="28454"/>
                    <a:pt x="36254" y="26218"/>
                    <a:pt x="35547" y="26118"/>
                  </a:cubicBezTo>
                  <a:cubicBezTo>
                    <a:pt x="35526" y="26115"/>
                    <a:pt x="35505" y="26113"/>
                    <a:pt x="35485" y="26113"/>
                  </a:cubicBezTo>
                  <a:cubicBezTo>
                    <a:pt x="34205" y="26113"/>
                    <a:pt x="34675" y="32040"/>
                    <a:pt x="34675" y="32040"/>
                  </a:cubicBezTo>
                  <a:cubicBezTo>
                    <a:pt x="34675" y="32040"/>
                    <a:pt x="33714" y="24317"/>
                    <a:pt x="32365" y="24317"/>
                  </a:cubicBezTo>
                  <a:cubicBezTo>
                    <a:pt x="32360" y="24317"/>
                    <a:pt x="32355" y="24317"/>
                    <a:pt x="32350" y="24317"/>
                  </a:cubicBezTo>
                  <a:cubicBezTo>
                    <a:pt x="30994" y="24376"/>
                    <a:pt x="32350" y="31005"/>
                    <a:pt x="32350" y="31005"/>
                  </a:cubicBezTo>
                  <a:cubicBezTo>
                    <a:pt x="32350" y="31005"/>
                    <a:pt x="31092" y="27660"/>
                    <a:pt x="30125" y="27660"/>
                  </a:cubicBezTo>
                  <a:cubicBezTo>
                    <a:pt x="30124" y="27660"/>
                    <a:pt x="30123" y="27660"/>
                    <a:pt x="30122" y="27660"/>
                  </a:cubicBezTo>
                  <a:cubicBezTo>
                    <a:pt x="29426" y="27666"/>
                    <a:pt x="29928" y="30756"/>
                    <a:pt x="31055" y="32754"/>
                  </a:cubicBezTo>
                  <a:cubicBezTo>
                    <a:pt x="29040" y="32238"/>
                    <a:pt x="26422" y="31747"/>
                    <a:pt x="23746" y="31747"/>
                  </a:cubicBezTo>
                  <a:cubicBezTo>
                    <a:pt x="22982" y="31747"/>
                    <a:pt x="22213" y="31787"/>
                    <a:pt x="21452" y="31877"/>
                  </a:cubicBezTo>
                  <a:cubicBezTo>
                    <a:pt x="17563" y="27562"/>
                    <a:pt x="13610" y="26240"/>
                    <a:pt x="10173" y="26240"/>
                  </a:cubicBezTo>
                  <a:cubicBezTo>
                    <a:pt x="4730" y="26240"/>
                    <a:pt x="580" y="29556"/>
                    <a:pt x="24" y="29556"/>
                  </a:cubicBezTo>
                  <a:cubicBezTo>
                    <a:pt x="15" y="29556"/>
                    <a:pt x="8" y="29555"/>
                    <a:pt x="1" y="29554"/>
                  </a:cubicBezTo>
                  <a:lnTo>
                    <a:pt x="1" y="29554"/>
                  </a:lnTo>
                  <a:lnTo>
                    <a:pt x="11917" y="40441"/>
                  </a:lnTo>
                  <a:cubicBezTo>
                    <a:pt x="11930" y="46910"/>
                    <a:pt x="23522" y="50119"/>
                    <a:pt x="23522" y="50119"/>
                  </a:cubicBezTo>
                  <a:lnTo>
                    <a:pt x="40532" y="50902"/>
                  </a:lnTo>
                  <a:lnTo>
                    <a:pt x="70818" y="32040"/>
                  </a:lnTo>
                  <a:lnTo>
                    <a:pt x="100423" y="5040"/>
                  </a:lnTo>
                  <a:lnTo>
                    <a:pt x="100435" y="181"/>
                  </a:lnTo>
                  <a:cubicBezTo>
                    <a:pt x="100435" y="181"/>
                    <a:pt x="99299" y="1"/>
                    <a:pt x="973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7"/>
            <p:cNvSpPr/>
            <p:nvPr/>
          </p:nvSpPr>
          <p:spPr>
            <a:xfrm>
              <a:off x="3489275" y="3136950"/>
              <a:ext cx="1725" cy="20350"/>
            </a:xfrm>
            <a:custGeom>
              <a:rect b="b" l="l" r="r" t="t"/>
              <a:pathLst>
                <a:path extrusionOk="0" h="814" w="69">
                  <a:moveTo>
                    <a:pt x="68" y="1"/>
                  </a:moveTo>
                  <a:cubicBezTo>
                    <a:pt x="68" y="1"/>
                    <a:pt x="0" y="367"/>
                    <a:pt x="6" y="814"/>
                  </a:cubicBezTo>
                  <a:cubicBezTo>
                    <a:pt x="61" y="352"/>
                    <a:pt x="68" y="1"/>
                    <a:pt x="68" y="1"/>
                  </a:cubicBezTo>
                  <a:close/>
                </a:path>
              </a:pathLst>
            </a:custGeom>
            <a:solidFill>
              <a:srgbClr val="E77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7"/>
            <p:cNvSpPr/>
            <p:nvPr/>
          </p:nvSpPr>
          <p:spPr>
            <a:xfrm>
              <a:off x="1466025" y="1777200"/>
              <a:ext cx="2727825" cy="1517825"/>
            </a:xfrm>
            <a:custGeom>
              <a:rect b="b" l="l" r="r" t="t"/>
              <a:pathLst>
                <a:path extrusionOk="0" h="60713" w="109113">
                  <a:moveTo>
                    <a:pt x="65592" y="1"/>
                  </a:moveTo>
                  <a:cubicBezTo>
                    <a:pt x="63560" y="1"/>
                    <a:pt x="65715" y="8266"/>
                    <a:pt x="65715" y="8266"/>
                  </a:cubicBezTo>
                  <a:cubicBezTo>
                    <a:pt x="65715" y="8266"/>
                    <a:pt x="63757" y="2707"/>
                    <a:pt x="62118" y="2707"/>
                  </a:cubicBezTo>
                  <a:cubicBezTo>
                    <a:pt x="62049" y="2707"/>
                    <a:pt x="61980" y="2717"/>
                    <a:pt x="61912" y="2738"/>
                  </a:cubicBezTo>
                  <a:cubicBezTo>
                    <a:pt x="60620" y="3130"/>
                    <a:pt x="62846" y="6668"/>
                    <a:pt x="63936" y="8268"/>
                  </a:cubicBezTo>
                  <a:cubicBezTo>
                    <a:pt x="63860" y="8271"/>
                    <a:pt x="63787" y="8272"/>
                    <a:pt x="63711" y="8274"/>
                  </a:cubicBezTo>
                  <a:cubicBezTo>
                    <a:pt x="62807" y="7422"/>
                    <a:pt x="61289" y="6175"/>
                    <a:pt x="60150" y="6175"/>
                  </a:cubicBezTo>
                  <a:cubicBezTo>
                    <a:pt x="59984" y="6175"/>
                    <a:pt x="59825" y="6202"/>
                    <a:pt x="59678" y="6260"/>
                  </a:cubicBezTo>
                  <a:cubicBezTo>
                    <a:pt x="58953" y="6552"/>
                    <a:pt x="59822" y="7452"/>
                    <a:pt x="61041" y="8377"/>
                  </a:cubicBezTo>
                  <a:cubicBezTo>
                    <a:pt x="45103" y="9361"/>
                    <a:pt x="37893" y="16427"/>
                    <a:pt x="34450" y="23294"/>
                  </a:cubicBezTo>
                  <a:cubicBezTo>
                    <a:pt x="34304" y="22314"/>
                    <a:pt x="34087" y="21632"/>
                    <a:pt x="33774" y="21632"/>
                  </a:cubicBezTo>
                  <a:cubicBezTo>
                    <a:pt x="33236" y="21632"/>
                    <a:pt x="32830" y="24875"/>
                    <a:pt x="32558" y="28102"/>
                  </a:cubicBezTo>
                  <a:cubicBezTo>
                    <a:pt x="32350" y="28795"/>
                    <a:pt x="32170" y="29470"/>
                    <a:pt x="32017" y="30114"/>
                  </a:cubicBezTo>
                  <a:cubicBezTo>
                    <a:pt x="31851" y="27523"/>
                    <a:pt x="31481" y="24746"/>
                    <a:pt x="30654" y="24746"/>
                  </a:cubicBezTo>
                  <a:cubicBezTo>
                    <a:pt x="30627" y="24746"/>
                    <a:pt x="30600" y="24749"/>
                    <a:pt x="30572" y="24755"/>
                  </a:cubicBezTo>
                  <a:cubicBezTo>
                    <a:pt x="28940" y="25110"/>
                    <a:pt x="29687" y="30823"/>
                    <a:pt x="29687" y="30823"/>
                  </a:cubicBezTo>
                  <a:cubicBezTo>
                    <a:pt x="29687" y="30823"/>
                    <a:pt x="27999" y="25215"/>
                    <a:pt x="26002" y="24907"/>
                  </a:cubicBezTo>
                  <a:cubicBezTo>
                    <a:pt x="25968" y="24901"/>
                    <a:pt x="25936" y="24899"/>
                    <a:pt x="25906" y="24899"/>
                  </a:cubicBezTo>
                  <a:cubicBezTo>
                    <a:pt x="25070" y="24899"/>
                    <a:pt x="25785" y="26896"/>
                    <a:pt x="26745" y="28959"/>
                  </a:cubicBezTo>
                  <a:cubicBezTo>
                    <a:pt x="24306" y="27714"/>
                    <a:pt x="21141" y="27068"/>
                    <a:pt x="18094" y="27068"/>
                  </a:cubicBezTo>
                  <a:cubicBezTo>
                    <a:pt x="15838" y="27068"/>
                    <a:pt x="13646" y="27423"/>
                    <a:pt x="11865" y="28149"/>
                  </a:cubicBezTo>
                  <a:cubicBezTo>
                    <a:pt x="11345" y="28361"/>
                    <a:pt x="10854" y="28584"/>
                    <a:pt x="10380" y="28817"/>
                  </a:cubicBezTo>
                  <a:cubicBezTo>
                    <a:pt x="9687" y="27207"/>
                    <a:pt x="8525" y="25215"/>
                    <a:pt x="7012" y="25215"/>
                  </a:cubicBezTo>
                  <a:cubicBezTo>
                    <a:pt x="5303" y="25215"/>
                    <a:pt x="6424" y="28516"/>
                    <a:pt x="7333" y="30669"/>
                  </a:cubicBezTo>
                  <a:cubicBezTo>
                    <a:pt x="7242" y="30737"/>
                    <a:pt x="7155" y="30806"/>
                    <a:pt x="7066" y="30874"/>
                  </a:cubicBezTo>
                  <a:cubicBezTo>
                    <a:pt x="6194" y="29722"/>
                    <a:pt x="4965" y="28371"/>
                    <a:pt x="3987" y="28371"/>
                  </a:cubicBezTo>
                  <a:cubicBezTo>
                    <a:pt x="3895" y="28371"/>
                    <a:pt x="3806" y="28383"/>
                    <a:pt x="3719" y="28408"/>
                  </a:cubicBezTo>
                  <a:cubicBezTo>
                    <a:pt x="2447" y="28777"/>
                    <a:pt x="4374" y="31164"/>
                    <a:pt x="5426" y="32344"/>
                  </a:cubicBezTo>
                  <a:cubicBezTo>
                    <a:pt x="5418" y="32351"/>
                    <a:pt x="5414" y="32357"/>
                    <a:pt x="5408" y="32365"/>
                  </a:cubicBezTo>
                  <a:cubicBezTo>
                    <a:pt x="4527" y="31522"/>
                    <a:pt x="2898" y="30142"/>
                    <a:pt x="1659" y="30142"/>
                  </a:cubicBezTo>
                  <a:cubicBezTo>
                    <a:pt x="1383" y="30142"/>
                    <a:pt x="1125" y="30211"/>
                    <a:pt x="900" y="30370"/>
                  </a:cubicBezTo>
                  <a:cubicBezTo>
                    <a:pt x="1" y="31005"/>
                    <a:pt x="2112" y="32479"/>
                    <a:pt x="4263" y="33707"/>
                  </a:cubicBezTo>
                  <a:cubicBezTo>
                    <a:pt x="14" y="39371"/>
                    <a:pt x="1092" y="46820"/>
                    <a:pt x="3721" y="51970"/>
                  </a:cubicBezTo>
                  <a:cubicBezTo>
                    <a:pt x="5643" y="55737"/>
                    <a:pt x="11105" y="56605"/>
                    <a:pt x="15600" y="56901"/>
                  </a:cubicBezTo>
                  <a:lnTo>
                    <a:pt x="106132" y="60713"/>
                  </a:lnTo>
                  <a:cubicBezTo>
                    <a:pt x="106132" y="60713"/>
                    <a:pt x="109112" y="52435"/>
                    <a:pt x="103526" y="52063"/>
                  </a:cubicBezTo>
                  <a:cubicBezTo>
                    <a:pt x="106899" y="45047"/>
                    <a:pt x="104796" y="39325"/>
                    <a:pt x="98953" y="39325"/>
                  </a:cubicBezTo>
                  <a:cubicBezTo>
                    <a:pt x="98902" y="39325"/>
                    <a:pt x="98850" y="39326"/>
                    <a:pt x="98798" y="39327"/>
                  </a:cubicBezTo>
                  <a:cubicBezTo>
                    <a:pt x="92837" y="39430"/>
                    <a:pt x="88525" y="45708"/>
                    <a:pt x="88525" y="45708"/>
                  </a:cubicBezTo>
                  <a:cubicBezTo>
                    <a:pt x="88525" y="45708"/>
                    <a:pt x="89718" y="39687"/>
                    <a:pt x="89126" y="32474"/>
                  </a:cubicBezTo>
                  <a:cubicBezTo>
                    <a:pt x="90556" y="32443"/>
                    <a:pt x="92604" y="32170"/>
                    <a:pt x="92501" y="30880"/>
                  </a:cubicBezTo>
                  <a:cubicBezTo>
                    <a:pt x="92449" y="30223"/>
                    <a:pt x="91993" y="30004"/>
                    <a:pt x="91409" y="30004"/>
                  </a:cubicBezTo>
                  <a:cubicBezTo>
                    <a:pt x="90588" y="30004"/>
                    <a:pt x="89512" y="30436"/>
                    <a:pt x="88943" y="30693"/>
                  </a:cubicBezTo>
                  <a:cubicBezTo>
                    <a:pt x="88939" y="30668"/>
                    <a:pt x="88937" y="30643"/>
                    <a:pt x="88934" y="30619"/>
                  </a:cubicBezTo>
                  <a:cubicBezTo>
                    <a:pt x="90221" y="29725"/>
                    <a:pt x="94264" y="26815"/>
                    <a:pt x="93618" y="25869"/>
                  </a:cubicBezTo>
                  <a:cubicBezTo>
                    <a:pt x="93515" y="25717"/>
                    <a:pt x="93367" y="25652"/>
                    <a:pt x="93189" y="25652"/>
                  </a:cubicBezTo>
                  <a:cubicBezTo>
                    <a:pt x="92042" y="25652"/>
                    <a:pt x="89626" y="28376"/>
                    <a:pt x="89626" y="28376"/>
                  </a:cubicBezTo>
                  <a:cubicBezTo>
                    <a:pt x="89626" y="28376"/>
                    <a:pt x="92543" y="19775"/>
                    <a:pt x="90700" y="19162"/>
                  </a:cubicBezTo>
                  <a:cubicBezTo>
                    <a:pt x="90643" y="19143"/>
                    <a:pt x="90586" y="19134"/>
                    <a:pt x="90531" y="19134"/>
                  </a:cubicBezTo>
                  <a:cubicBezTo>
                    <a:pt x="89399" y="19134"/>
                    <a:pt x="88476" y="22877"/>
                    <a:pt x="87962" y="25542"/>
                  </a:cubicBezTo>
                  <a:cubicBezTo>
                    <a:pt x="85729" y="17161"/>
                    <a:pt x="80094" y="9169"/>
                    <a:pt x="66873" y="8335"/>
                  </a:cubicBezTo>
                  <a:cubicBezTo>
                    <a:pt x="67116" y="5647"/>
                    <a:pt x="67393" y="261"/>
                    <a:pt x="65715" y="10"/>
                  </a:cubicBezTo>
                  <a:cubicBezTo>
                    <a:pt x="65673" y="4"/>
                    <a:pt x="65631" y="1"/>
                    <a:pt x="655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7"/>
            <p:cNvSpPr/>
            <p:nvPr/>
          </p:nvSpPr>
          <p:spPr>
            <a:xfrm>
              <a:off x="1702225" y="2168275"/>
              <a:ext cx="2399275" cy="1121100"/>
            </a:xfrm>
            <a:custGeom>
              <a:rect b="b" l="l" r="r" t="t"/>
              <a:pathLst>
                <a:path extrusionOk="0" h="44844" w="95971">
                  <a:moveTo>
                    <a:pt x="39965" y="1"/>
                  </a:moveTo>
                  <a:cubicBezTo>
                    <a:pt x="39956" y="1"/>
                    <a:pt x="39946" y="1"/>
                    <a:pt x="39937" y="1"/>
                  </a:cubicBezTo>
                  <a:cubicBezTo>
                    <a:pt x="38806" y="65"/>
                    <a:pt x="40195" y="4375"/>
                    <a:pt x="40838" y="6209"/>
                  </a:cubicBezTo>
                  <a:cubicBezTo>
                    <a:pt x="32093" y="11435"/>
                    <a:pt x="29135" y="20114"/>
                    <a:pt x="28760" y="21320"/>
                  </a:cubicBezTo>
                  <a:cubicBezTo>
                    <a:pt x="28968" y="19588"/>
                    <a:pt x="28806" y="15088"/>
                    <a:pt x="27561" y="14710"/>
                  </a:cubicBezTo>
                  <a:cubicBezTo>
                    <a:pt x="27510" y="14694"/>
                    <a:pt x="27462" y="14687"/>
                    <a:pt x="27417" y="14687"/>
                  </a:cubicBezTo>
                  <a:cubicBezTo>
                    <a:pt x="26145" y="14687"/>
                    <a:pt x="27324" y="20673"/>
                    <a:pt x="27324" y="20673"/>
                  </a:cubicBezTo>
                  <a:cubicBezTo>
                    <a:pt x="27324" y="20673"/>
                    <a:pt x="26219" y="15912"/>
                    <a:pt x="24798" y="15912"/>
                  </a:cubicBezTo>
                  <a:cubicBezTo>
                    <a:pt x="23604" y="15912"/>
                    <a:pt x="24973" y="18804"/>
                    <a:pt x="25443" y="19729"/>
                  </a:cubicBezTo>
                  <a:cubicBezTo>
                    <a:pt x="24885" y="18625"/>
                    <a:pt x="20364" y="17723"/>
                    <a:pt x="19236" y="17424"/>
                  </a:cubicBezTo>
                  <a:cubicBezTo>
                    <a:pt x="17368" y="16930"/>
                    <a:pt x="15419" y="16591"/>
                    <a:pt x="13475" y="16591"/>
                  </a:cubicBezTo>
                  <a:cubicBezTo>
                    <a:pt x="12779" y="16591"/>
                    <a:pt x="12083" y="16634"/>
                    <a:pt x="11392" y="16730"/>
                  </a:cubicBezTo>
                  <a:cubicBezTo>
                    <a:pt x="5000" y="17611"/>
                    <a:pt x="0" y="23863"/>
                    <a:pt x="1016" y="30311"/>
                  </a:cubicBezTo>
                  <a:cubicBezTo>
                    <a:pt x="1923" y="36053"/>
                    <a:pt x="7342" y="39731"/>
                    <a:pt x="12401" y="41678"/>
                  </a:cubicBezTo>
                  <a:lnTo>
                    <a:pt x="91352" y="44843"/>
                  </a:lnTo>
                  <a:cubicBezTo>
                    <a:pt x="91352" y="44843"/>
                    <a:pt x="91352" y="44843"/>
                    <a:pt x="91352" y="44843"/>
                  </a:cubicBezTo>
                  <a:cubicBezTo>
                    <a:pt x="91357" y="44843"/>
                    <a:pt x="95970" y="38263"/>
                    <a:pt x="88323" y="37524"/>
                  </a:cubicBezTo>
                  <a:cubicBezTo>
                    <a:pt x="89736" y="32650"/>
                    <a:pt x="88041" y="30217"/>
                    <a:pt x="85290" y="30217"/>
                  </a:cubicBezTo>
                  <a:cubicBezTo>
                    <a:pt x="83744" y="30217"/>
                    <a:pt x="81865" y="30985"/>
                    <a:pt x="80015" y="32519"/>
                  </a:cubicBezTo>
                  <a:cubicBezTo>
                    <a:pt x="79504" y="32430"/>
                    <a:pt x="79063" y="32391"/>
                    <a:pt x="78683" y="32391"/>
                  </a:cubicBezTo>
                  <a:cubicBezTo>
                    <a:pt x="77199" y="32391"/>
                    <a:pt x="76630" y="32988"/>
                    <a:pt x="76439" y="33604"/>
                  </a:cubicBezTo>
                  <a:cubicBezTo>
                    <a:pt x="76380" y="31542"/>
                    <a:pt x="76131" y="27317"/>
                    <a:pt x="75111" y="22618"/>
                  </a:cubicBezTo>
                  <a:cubicBezTo>
                    <a:pt x="76289" y="20392"/>
                    <a:pt x="78454" y="16113"/>
                    <a:pt x="77954" y="15642"/>
                  </a:cubicBezTo>
                  <a:cubicBezTo>
                    <a:pt x="77920" y="15609"/>
                    <a:pt x="77881" y="15594"/>
                    <a:pt x="77837" y="15594"/>
                  </a:cubicBezTo>
                  <a:cubicBezTo>
                    <a:pt x="77063" y="15594"/>
                    <a:pt x="74951" y="20494"/>
                    <a:pt x="74760" y="20995"/>
                  </a:cubicBezTo>
                  <a:cubicBezTo>
                    <a:pt x="74933" y="20453"/>
                    <a:pt x="76543" y="14728"/>
                    <a:pt x="75393" y="14728"/>
                  </a:cubicBezTo>
                  <a:cubicBezTo>
                    <a:pt x="75383" y="14728"/>
                    <a:pt x="75372" y="14729"/>
                    <a:pt x="75360" y="14730"/>
                  </a:cubicBezTo>
                  <a:cubicBezTo>
                    <a:pt x="74456" y="14809"/>
                    <a:pt x="74152" y="16996"/>
                    <a:pt x="73965" y="18290"/>
                  </a:cubicBezTo>
                  <a:cubicBezTo>
                    <a:pt x="71401" y="10225"/>
                    <a:pt x="66199" y="2260"/>
                    <a:pt x="55659" y="2260"/>
                  </a:cubicBezTo>
                  <a:cubicBezTo>
                    <a:pt x="55424" y="2260"/>
                    <a:pt x="55186" y="2264"/>
                    <a:pt x="54945" y="2272"/>
                  </a:cubicBezTo>
                  <a:cubicBezTo>
                    <a:pt x="51398" y="2390"/>
                    <a:pt x="48303" y="3016"/>
                    <a:pt x="45605" y="3974"/>
                  </a:cubicBezTo>
                  <a:cubicBezTo>
                    <a:pt x="45970" y="3176"/>
                    <a:pt x="46016" y="2483"/>
                    <a:pt x="45601" y="2272"/>
                  </a:cubicBezTo>
                  <a:cubicBezTo>
                    <a:pt x="45523" y="2233"/>
                    <a:pt x="45443" y="2214"/>
                    <a:pt x="45361" y="2214"/>
                  </a:cubicBezTo>
                  <a:cubicBezTo>
                    <a:pt x="44576" y="2214"/>
                    <a:pt x="43631" y="3891"/>
                    <a:pt x="43090" y="5009"/>
                  </a:cubicBezTo>
                  <a:cubicBezTo>
                    <a:pt x="43042" y="5031"/>
                    <a:pt x="42996" y="5054"/>
                    <a:pt x="42949" y="5075"/>
                  </a:cubicBezTo>
                  <a:cubicBezTo>
                    <a:pt x="43387" y="3662"/>
                    <a:pt x="44051" y="1095"/>
                    <a:pt x="43128" y="1038"/>
                  </a:cubicBezTo>
                  <a:cubicBezTo>
                    <a:pt x="43118" y="1037"/>
                    <a:pt x="43108" y="1037"/>
                    <a:pt x="43098" y="1037"/>
                  </a:cubicBezTo>
                  <a:cubicBezTo>
                    <a:pt x="41991" y="1037"/>
                    <a:pt x="41617" y="4909"/>
                    <a:pt x="41545" y="5802"/>
                  </a:cubicBezTo>
                  <a:cubicBezTo>
                    <a:pt x="41540" y="5805"/>
                    <a:pt x="41533" y="5809"/>
                    <a:pt x="41527" y="5812"/>
                  </a:cubicBezTo>
                  <a:cubicBezTo>
                    <a:pt x="41489" y="4836"/>
                    <a:pt x="41233" y="1"/>
                    <a:pt x="399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7"/>
            <p:cNvSpPr/>
            <p:nvPr/>
          </p:nvSpPr>
          <p:spPr>
            <a:xfrm>
              <a:off x="1897150" y="2487425"/>
              <a:ext cx="1889200" cy="790575"/>
            </a:xfrm>
            <a:custGeom>
              <a:rect b="b" l="l" r="r" t="t"/>
              <a:pathLst>
                <a:path extrusionOk="0" h="31623" w="75568">
                  <a:moveTo>
                    <a:pt x="49269" y="0"/>
                  </a:moveTo>
                  <a:cubicBezTo>
                    <a:pt x="47772" y="0"/>
                    <a:pt x="47318" y="3113"/>
                    <a:pt x="47194" y="4438"/>
                  </a:cubicBezTo>
                  <a:cubicBezTo>
                    <a:pt x="46198" y="3258"/>
                    <a:pt x="44793" y="2488"/>
                    <a:pt x="42826" y="2414"/>
                  </a:cubicBezTo>
                  <a:cubicBezTo>
                    <a:pt x="42731" y="2410"/>
                    <a:pt x="42636" y="2408"/>
                    <a:pt x="42541" y="2408"/>
                  </a:cubicBezTo>
                  <a:cubicBezTo>
                    <a:pt x="34731" y="2408"/>
                    <a:pt x="25399" y="14022"/>
                    <a:pt x="22267" y="18241"/>
                  </a:cubicBezTo>
                  <a:cubicBezTo>
                    <a:pt x="22267" y="18241"/>
                    <a:pt x="22894" y="12089"/>
                    <a:pt x="21341" y="11907"/>
                  </a:cubicBezTo>
                  <a:cubicBezTo>
                    <a:pt x="21322" y="11905"/>
                    <a:pt x="21303" y="11903"/>
                    <a:pt x="21285" y="11903"/>
                  </a:cubicBezTo>
                  <a:cubicBezTo>
                    <a:pt x="19821" y="11903"/>
                    <a:pt x="21068" y="18950"/>
                    <a:pt x="21068" y="18950"/>
                  </a:cubicBezTo>
                  <a:cubicBezTo>
                    <a:pt x="21068" y="18950"/>
                    <a:pt x="18544" y="11183"/>
                    <a:pt x="16718" y="11183"/>
                  </a:cubicBezTo>
                  <a:cubicBezTo>
                    <a:pt x="16706" y="11183"/>
                    <a:pt x="16695" y="11183"/>
                    <a:pt x="16684" y="11183"/>
                  </a:cubicBezTo>
                  <a:cubicBezTo>
                    <a:pt x="15472" y="11250"/>
                    <a:pt x="17633" y="15159"/>
                    <a:pt x="19229" y="17786"/>
                  </a:cubicBezTo>
                  <a:cubicBezTo>
                    <a:pt x="16860" y="15584"/>
                    <a:pt x="12720" y="12317"/>
                    <a:pt x="9017" y="12317"/>
                  </a:cubicBezTo>
                  <a:cubicBezTo>
                    <a:pt x="7907" y="12317"/>
                    <a:pt x="6836" y="12610"/>
                    <a:pt x="5864" y="13314"/>
                  </a:cubicBezTo>
                  <a:cubicBezTo>
                    <a:pt x="1" y="17561"/>
                    <a:pt x="12581" y="29231"/>
                    <a:pt x="12581" y="29231"/>
                  </a:cubicBezTo>
                  <a:cubicBezTo>
                    <a:pt x="12581" y="29231"/>
                    <a:pt x="61045" y="30626"/>
                    <a:pt x="75567" y="31623"/>
                  </a:cubicBezTo>
                  <a:cubicBezTo>
                    <a:pt x="73243" y="24458"/>
                    <a:pt x="68598" y="23309"/>
                    <a:pt x="65857" y="23309"/>
                  </a:cubicBezTo>
                  <a:cubicBezTo>
                    <a:pt x="64562" y="23309"/>
                    <a:pt x="63691" y="23566"/>
                    <a:pt x="63691" y="23566"/>
                  </a:cubicBezTo>
                  <a:cubicBezTo>
                    <a:pt x="63691" y="23566"/>
                    <a:pt x="65158" y="17701"/>
                    <a:pt x="60363" y="15078"/>
                  </a:cubicBezTo>
                  <a:cubicBezTo>
                    <a:pt x="59632" y="14678"/>
                    <a:pt x="58854" y="14508"/>
                    <a:pt x="58059" y="14508"/>
                  </a:cubicBezTo>
                  <a:cubicBezTo>
                    <a:pt x="53640" y="14508"/>
                    <a:pt x="48719" y="19753"/>
                    <a:pt x="48719" y="19753"/>
                  </a:cubicBezTo>
                  <a:cubicBezTo>
                    <a:pt x="48719" y="19753"/>
                    <a:pt x="50531" y="11428"/>
                    <a:pt x="48327" y="6315"/>
                  </a:cubicBezTo>
                  <a:cubicBezTo>
                    <a:pt x="49747" y="5544"/>
                    <a:pt x="51883" y="4248"/>
                    <a:pt x="51376" y="3690"/>
                  </a:cubicBezTo>
                  <a:cubicBezTo>
                    <a:pt x="51299" y="3605"/>
                    <a:pt x="51197" y="3567"/>
                    <a:pt x="51076" y="3567"/>
                  </a:cubicBezTo>
                  <a:cubicBezTo>
                    <a:pt x="50336" y="3567"/>
                    <a:pt x="48890" y="4990"/>
                    <a:pt x="48099" y="5828"/>
                  </a:cubicBezTo>
                  <a:cubicBezTo>
                    <a:pt x="48065" y="5760"/>
                    <a:pt x="48030" y="5690"/>
                    <a:pt x="47993" y="5623"/>
                  </a:cubicBezTo>
                  <a:cubicBezTo>
                    <a:pt x="48900" y="3904"/>
                    <a:pt x="50782" y="29"/>
                    <a:pt x="49288" y="0"/>
                  </a:cubicBezTo>
                  <a:cubicBezTo>
                    <a:pt x="49282" y="0"/>
                    <a:pt x="49275" y="0"/>
                    <a:pt x="492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7"/>
            <p:cNvSpPr/>
            <p:nvPr/>
          </p:nvSpPr>
          <p:spPr>
            <a:xfrm>
              <a:off x="3218125" y="2062575"/>
              <a:ext cx="237475" cy="121675"/>
            </a:xfrm>
            <a:custGeom>
              <a:rect b="b" l="l" r="r" t="t"/>
              <a:pathLst>
                <a:path extrusionOk="0" h="4867" w="9499">
                  <a:moveTo>
                    <a:pt x="2590" y="1"/>
                  </a:moveTo>
                  <a:cubicBezTo>
                    <a:pt x="2065" y="1"/>
                    <a:pt x="1537" y="82"/>
                    <a:pt x="1014" y="275"/>
                  </a:cubicBezTo>
                  <a:cubicBezTo>
                    <a:pt x="684" y="398"/>
                    <a:pt x="357" y="585"/>
                    <a:pt x="178" y="891"/>
                  </a:cubicBezTo>
                  <a:cubicBezTo>
                    <a:pt x="0" y="1195"/>
                    <a:pt x="23" y="1637"/>
                    <a:pt x="303" y="1851"/>
                  </a:cubicBezTo>
                  <a:cubicBezTo>
                    <a:pt x="517" y="2015"/>
                    <a:pt x="809" y="2009"/>
                    <a:pt x="1078" y="2023"/>
                  </a:cubicBezTo>
                  <a:cubicBezTo>
                    <a:pt x="3110" y="2120"/>
                    <a:pt x="4772" y="3591"/>
                    <a:pt x="6603" y="4477"/>
                  </a:cubicBezTo>
                  <a:cubicBezTo>
                    <a:pt x="7036" y="4685"/>
                    <a:pt x="7497" y="4867"/>
                    <a:pt x="7976" y="4867"/>
                  </a:cubicBezTo>
                  <a:cubicBezTo>
                    <a:pt x="7993" y="4867"/>
                    <a:pt x="8010" y="4867"/>
                    <a:pt x="8027" y="4866"/>
                  </a:cubicBezTo>
                  <a:cubicBezTo>
                    <a:pt x="9498" y="4830"/>
                    <a:pt x="9478" y="3255"/>
                    <a:pt x="8706" y="2372"/>
                  </a:cubicBezTo>
                  <a:cubicBezTo>
                    <a:pt x="8254" y="1856"/>
                    <a:pt x="7624" y="1529"/>
                    <a:pt x="6992" y="1258"/>
                  </a:cubicBezTo>
                  <a:cubicBezTo>
                    <a:pt x="6473" y="1041"/>
                    <a:pt x="5933" y="804"/>
                    <a:pt x="5381" y="600"/>
                  </a:cubicBezTo>
                  <a:cubicBezTo>
                    <a:pt x="4475" y="262"/>
                    <a:pt x="3535" y="1"/>
                    <a:pt x="25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7"/>
            <p:cNvSpPr/>
            <p:nvPr/>
          </p:nvSpPr>
          <p:spPr>
            <a:xfrm>
              <a:off x="3126950" y="2275575"/>
              <a:ext cx="210125" cy="105350"/>
            </a:xfrm>
            <a:custGeom>
              <a:rect b="b" l="l" r="r" t="t"/>
              <a:pathLst>
                <a:path extrusionOk="0" h="4214" w="8405">
                  <a:moveTo>
                    <a:pt x="1480" y="1"/>
                  </a:moveTo>
                  <a:cubicBezTo>
                    <a:pt x="1370" y="1"/>
                    <a:pt x="1269" y="3"/>
                    <a:pt x="1178" y="8"/>
                  </a:cubicBezTo>
                  <a:cubicBezTo>
                    <a:pt x="915" y="24"/>
                    <a:pt x="647" y="52"/>
                    <a:pt x="418" y="176"/>
                  </a:cubicBezTo>
                  <a:cubicBezTo>
                    <a:pt x="186" y="299"/>
                    <a:pt x="0" y="539"/>
                    <a:pt x="14" y="800"/>
                  </a:cubicBezTo>
                  <a:cubicBezTo>
                    <a:pt x="37" y="1239"/>
                    <a:pt x="540" y="1458"/>
                    <a:pt x="956" y="1601"/>
                  </a:cubicBezTo>
                  <a:cubicBezTo>
                    <a:pt x="1652" y="1838"/>
                    <a:pt x="2328" y="2137"/>
                    <a:pt x="2985" y="2472"/>
                  </a:cubicBezTo>
                  <a:cubicBezTo>
                    <a:pt x="4360" y="3174"/>
                    <a:pt x="5708" y="4055"/>
                    <a:pt x="7243" y="4203"/>
                  </a:cubicBezTo>
                  <a:cubicBezTo>
                    <a:pt x="7309" y="4209"/>
                    <a:pt x="7377" y="4213"/>
                    <a:pt x="7445" y="4213"/>
                  </a:cubicBezTo>
                  <a:cubicBezTo>
                    <a:pt x="7605" y="4213"/>
                    <a:pt x="7763" y="4188"/>
                    <a:pt x="7893" y="4098"/>
                  </a:cubicBezTo>
                  <a:cubicBezTo>
                    <a:pt x="8068" y="3976"/>
                    <a:pt x="8156" y="3760"/>
                    <a:pt x="8176" y="3548"/>
                  </a:cubicBezTo>
                  <a:cubicBezTo>
                    <a:pt x="8405" y="892"/>
                    <a:pt x="3489" y="1"/>
                    <a:pt x="14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7"/>
            <p:cNvSpPr/>
            <p:nvPr/>
          </p:nvSpPr>
          <p:spPr>
            <a:xfrm>
              <a:off x="1552025" y="2329975"/>
              <a:ext cx="215750" cy="208200"/>
            </a:xfrm>
            <a:custGeom>
              <a:rect b="b" l="l" r="r" t="t"/>
              <a:pathLst>
                <a:path extrusionOk="0" h="8328" w="8630">
                  <a:moveTo>
                    <a:pt x="5402" y="0"/>
                  </a:moveTo>
                  <a:cubicBezTo>
                    <a:pt x="4726" y="0"/>
                    <a:pt x="4050" y="3179"/>
                    <a:pt x="3736" y="3179"/>
                  </a:cubicBezTo>
                  <a:cubicBezTo>
                    <a:pt x="3735" y="3179"/>
                    <a:pt x="3733" y="3179"/>
                    <a:pt x="3732" y="3179"/>
                  </a:cubicBezTo>
                  <a:cubicBezTo>
                    <a:pt x="3731" y="3178"/>
                    <a:pt x="3730" y="3178"/>
                    <a:pt x="3729" y="3178"/>
                  </a:cubicBezTo>
                  <a:cubicBezTo>
                    <a:pt x="3392" y="3178"/>
                    <a:pt x="1" y="7694"/>
                    <a:pt x="3039" y="8327"/>
                  </a:cubicBezTo>
                  <a:cubicBezTo>
                    <a:pt x="3039" y="8327"/>
                    <a:pt x="8630" y="2413"/>
                    <a:pt x="7759" y="1542"/>
                  </a:cubicBezTo>
                  <a:cubicBezTo>
                    <a:pt x="7682" y="1465"/>
                    <a:pt x="7593" y="1430"/>
                    <a:pt x="7495" y="1430"/>
                  </a:cubicBezTo>
                  <a:cubicBezTo>
                    <a:pt x="6483" y="1430"/>
                    <a:pt x="4495" y="5143"/>
                    <a:pt x="4495" y="5143"/>
                  </a:cubicBezTo>
                  <a:cubicBezTo>
                    <a:pt x="4495" y="5143"/>
                    <a:pt x="6138" y="139"/>
                    <a:pt x="5443" y="4"/>
                  </a:cubicBezTo>
                  <a:cubicBezTo>
                    <a:pt x="5430" y="1"/>
                    <a:pt x="5416" y="0"/>
                    <a:pt x="5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a:off x="923025" y="2986350"/>
              <a:ext cx="136975" cy="229025"/>
            </a:xfrm>
            <a:custGeom>
              <a:rect b="b" l="l" r="r" t="t"/>
              <a:pathLst>
                <a:path extrusionOk="0" h="9161" w="5479">
                  <a:moveTo>
                    <a:pt x="3356" y="1"/>
                  </a:moveTo>
                  <a:lnTo>
                    <a:pt x="3356" y="1"/>
                  </a:lnTo>
                  <a:cubicBezTo>
                    <a:pt x="3923" y="1423"/>
                    <a:pt x="3862" y="1770"/>
                    <a:pt x="3511" y="1979"/>
                  </a:cubicBezTo>
                  <a:cubicBezTo>
                    <a:pt x="3468" y="2006"/>
                    <a:pt x="3407" y="2022"/>
                    <a:pt x="3337" y="2022"/>
                  </a:cubicBezTo>
                  <a:cubicBezTo>
                    <a:pt x="3021" y="2022"/>
                    <a:pt x="2509" y="1689"/>
                    <a:pt x="2509" y="387"/>
                  </a:cubicBezTo>
                  <a:cubicBezTo>
                    <a:pt x="2139" y="2155"/>
                    <a:pt x="1391" y="2436"/>
                    <a:pt x="952" y="2436"/>
                  </a:cubicBezTo>
                  <a:cubicBezTo>
                    <a:pt x="747" y="2436"/>
                    <a:pt x="610" y="2375"/>
                    <a:pt x="610" y="2375"/>
                  </a:cubicBezTo>
                  <a:lnTo>
                    <a:pt x="0" y="5388"/>
                  </a:lnTo>
                  <a:cubicBezTo>
                    <a:pt x="1366" y="8873"/>
                    <a:pt x="3419" y="9160"/>
                    <a:pt x="4059" y="9160"/>
                  </a:cubicBezTo>
                  <a:cubicBezTo>
                    <a:pt x="4186" y="9160"/>
                    <a:pt x="4257" y="9149"/>
                    <a:pt x="4257" y="9149"/>
                  </a:cubicBezTo>
                  <a:cubicBezTo>
                    <a:pt x="4576" y="8119"/>
                    <a:pt x="5479" y="2820"/>
                    <a:pt x="5479" y="1452"/>
                  </a:cubicBezTo>
                  <a:cubicBezTo>
                    <a:pt x="4834" y="1302"/>
                    <a:pt x="4266" y="901"/>
                    <a:pt x="3356"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7"/>
            <p:cNvSpPr/>
            <p:nvPr/>
          </p:nvSpPr>
          <p:spPr>
            <a:xfrm>
              <a:off x="344100" y="1698100"/>
              <a:ext cx="1770725" cy="1404450"/>
            </a:xfrm>
            <a:custGeom>
              <a:rect b="b" l="l" r="r" t="t"/>
              <a:pathLst>
                <a:path extrusionOk="0" h="56178" w="70829">
                  <a:moveTo>
                    <a:pt x="13011" y="1"/>
                  </a:moveTo>
                  <a:cubicBezTo>
                    <a:pt x="5839" y="1"/>
                    <a:pt x="335" y="2596"/>
                    <a:pt x="1" y="3297"/>
                  </a:cubicBezTo>
                  <a:lnTo>
                    <a:pt x="1" y="56161"/>
                  </a:lnTo>
                  <a:cubicBezTo>
                    <a:pt x="1" y="56161"/>
                    <a:pt x="62380" y="56178"/>
                    <a:pt x="70461" y="56178"/>
                  </a:cubicBezTo>
                  <a:cubicBezTo>
                    <a:pt x="70829" y="53973"/>
                    <a:pt x="69727" y="47730"/>
                    <a:pt x="62746" y="45158"/>
                  </a:cubicBezTo>
                  <a:cubicBezTo>
                    <a:pt x="63112" y="36708"/>
                    <a:pt x="59439" y="33602"/>
                    <a:pt x="51356" y="33602"/>
                  </a:cubicBezTo>
                  <a:cubicBezTo>
                    <a:pt x="55695" y="29040"/>
                    <a:pt x="50010" y="19010"/>
                    <a:pt x="42891" y="19010"/>
                  </a:cubicBezTo>
                  <a:cubicBezTo>
                    <a:pt x="41978" y="19010"/>
                    <a:pt x="41043" y="19174"/>
                    <a:pt x="40102" y="19536"/>
                  </a:cubicBezTo>
                  <a:cubicBezTo>
                    <a:pt x="39813" y="18865"/>
                    <a:pt x="39509" y="18220"/>
                    <a:pt x="39200" y="17593"/>
                  </a:cubicBezTo>
                  <a:cubicBezTo>
                    <a:pt x="41299" y="16570"/>
                    <a:pt x="43881" y="15097"/>
                    <a:pt x="43469" y="14204"/>
                  </a:cubicBezTo>
                  <a:cubicBezTo>
                    <a:pt x="43365" y="13979"/>
                    <a:pt x="43166" y="13884"/>
                    <a:pt x="42903" y="13884"/>
                  </a:cubicBezTo>
                  <a:cubicBezTo>
                    <a:pt x="41804" y="13884"/>
                    <a:pt x="39590" y="15549"/>
                    <a:pt x="38571" y="16366"/>
                  </a:cubicBezTo>
                  <a:cubicBezTo>
                    <a:pt x="38523" y="16274"/>
                    <a:pt x="38471" y="16178"/>
                    <a:pt x="38421" y="16085"/>
                  </a:cubicBezTo>
                  <a:cubicBezTo>
                    <a:pt x="39293" y="14417"/>
                    <a:pt x="41259" y="10420"/>
                    <a:pt x="40187" y="10242"/>
                  </a:cubicBezTo>
                  <a:cubicBezTo>
                    <a:pt x="40157" y="10237"/>
                    <a:pt x="40128" y="10235"/>
                    <a:pt x="40099" y="10235"/>
                  </a:cubicBezTo>
                  <a:cubicBezTo>
                    <a:pt x="39067" y="10235"/>
                    <a:pt x="37991" y="13218"/>
                    <a:pt x="37555" y="14572"/>
                  </a:cubicBezTo>
                  <a:cubicBezTo>
                    <a:pt x="37523" y="14518"/>
                    <a:pt x="37489" y="14467"/>
                    <a:pt x="37457" y="14413"/>
                  </a:cubicBezTo>
                  <a:cubicBezTo>
                    <a:pt x="37685" y="12481"/>
                    <a:pt x="38159" y="7750"/>
                    <a:pt x="37378" y="7750"/>
                  </a:cubicBezTo>
                  <a:cubicBezTo>
                    <a:pt x="37371" y="7750"/>
                    <a:pt x="37363" y="7750"/>
                    <a:pt x="37356" y="7751"/>
                  </a:cubicBezTo>
                  <a:cubicBezTo>
                    <a:pt x="36732" y="7820"/>
                    <a:pt x="36322" y="10385"/>
                    <a:pt x="36096" y="12368"/>
                  </a:cubicBezTo>
                  <a:cubicBezTo>
                    <a:pt x="29080" y="2613"/>
                    <a:pt x="20206" y="1"/>
                    <a:pt x="130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7"/>
            <p:cNvSpPr/>
            <p:nvPr/>
          </p:nvSpPr>
          <p:spPr>
            <a:xfrm>
              <a:off x="1896275" y="2747075"/>
              <a:ext cx="200850" cy="162700"/>
            </a:xfrm>
            <a:custGeom>
              <a:rect b="b" l="l" r="r" t="t"/>
              <a:pathLst>
                <a:path extrusionOk="0" h="6508" w="8034">
                  <a:moveTo>
                    <a:pt x="4345" y="1"/>
                  </a:moveTo>
                  <a:cubicBezTo>
                    <a:pt x="2286" y="1"/>
                    <a:pt x="1" y="3355"/>
                    <a:pt x="1" y="3355"/>
                  </a:cubicBezTo>
                  <a:cubicBezTo>
                    <a:pt x="2297" y="6243"/>
                    <a:pt x="4289" y="6508"/>
                    <a:pt x="4942" y="6508"/>
                  </a:cubicBezTo>
                  <a:cubicBezTo>
                    <a:pt x="5089" y="6508"/>
                    <a:pt x="5168" y="6495"/>
                    <a:pt x="5168" y="6495"/>
                  </a:cubicBezTo>
                  <a:cubicBezTo>
                    <a:pt x="5168" y="6495"/>
                    <a:pt x="6801" y="5258"/>
                    <a:pt x="5985" y="4320"/>
                  </a:cubicBezTo>
                  <a:cubicBezTo>
                    <a:pt x="5713" y="4007"/>
                    <a:pt x="5078" y="3903"/>
                    <a:pt x="4352" y="3903"/>
                  </a:cubicBezTo>
                  <a:cubicBezTo>
                    <a:pt x="3488" y="3903"/>
                    <a:pt x="2496" y="4050"/>
                    <a:pt x="1835" y="4170"/>
                  </a:cubicBezTo>
                  <a:lnTo>
                    <a:pt x="1835" y="4170"/>
                  </a:lnTo>
                  <a:cubicBezTo>
                    <a:pt x="3641" y="3791"/>
                    <a:pt x="8033" y="2754"/>
                    <a:pt x="7165" y="1813"/>
                  </a:cubicBezTo>
                  <a:cubicBezTo>
                    <a:pt x="6973" y="1604"/>
                    <a:pt x="6660" y="1518"/>
                    <a:pt x="6276" y="1518"/>
                  </a:cubicBezTo>
                  <a:cubicBezTo>
                    <a:pt x="5409" y="1518"/>
                    <a:pt x="4175" y="1956"/>
                    <a:pt x="3134" y="2407"/>
                  </a:cubicBezTo>
                  <a:lnTo>
                    <a:pt x="3134" y="2407"/>
                  </a:lnTo>
                  <a:cubicBezTo>
                    <a:pt x="4622" y="1601"/>
                    <a:pt x="6191" y="520"/>
                    <a:pt x="4899" y="89"/>
                  </a:cubicBezTo>
                  <a:cubicBezTo>
                    <a:pt x="4717" y="29"/>
                    <a:pt x="4532" y="1"/>
                    <a:pt x="4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7"/>
            <p:cNvSpPr/>
            <p:nvPr/>
          </p:nvSpPr>
          <p:spPr>
            <a:xfrm>
              <a:off x="344075" y="1813925"/>
              <a:ext cx="1552225" cy="1289275"/>
            </a:xfrm>
            <a:custGeom>
              <a:rect b="b" l="l" r="r" t="t"/>
              <a:pathLst>
                <a:path extrusionOk="0" h="51571" w="62089">
                  <a:moveTo>
                    <a:pt x="19813" y="1"/>
                  </a:moveTo>
                  <a:cubicBezTo>
                    <a:pt x="19798" y="1"/>
                    <a:pt x="19783" y="1"/>
                    <a:pt x="19768" y="3"/>
                  </a:cubicBezTo>
                  <a:cubicBezTo>
                    <a:pt x="18624" y="125"/>
                    <a:pt x="19657" y="4475"/>
                    <a:pt x="20063" y="6022"/>
                  </a:cubicBezTo>
                  <a:cubicBezTo>
                    <a:pt x="20046" y="6015"/>
                    <a:pt x="20029" y="6006"/>
                    <a:pt x="20011" y="5998"/>
                  </a:cubicBezTo>
                  <a:cubicBezTo>
                    <a:pt x="19499" y="4586"/>
                    <a:pt x="18098" y="1023"/>
                    <a:pt x="16987" y="1023"/>
                  </a:cubicBezTo>
                  <a:cubicBezTo>
                    <a:pt x="16960" y="1023"/>
                    <a:pt x="16934" y="1025"/>
                    <a:pt x="16908" y="1029"/>
                  </a:cubicBezTo>
                  <a:cubicBezTo>
                    <a:pt x="15806" y="1204"/>
                    <a:pt x="17765" y="4220"/>
                    <a:pt x="18633" y="5475"/>
                  </a:cubicBezTo>
                  <a:cubicBezTo>
                    <a:pt x="18578" y="5459"/>
                    <a:pt x="18525" y="5442"/>
                    <a:pt x="18469" y="5425"/>
                  </a:cubicBezTo>
                  <a:cubicBezTo>
                    <a:pt x="17689" y="4617"/>
                    <a:pt x="16236" y="3275"/>
                    <a:pt x="15201" y="3275"/>
                  </a:cubicBezTo>
                  <a:cubicBezTo>
                    <a:pt x="15157" y="3275"/>
                    <a:pt x="15114" y="3278"/>
                    <a:pt x="15072" y="3282"/>
                  </a:cubicBezTo>
                  <a:cubicBezTo>
                    <a:pt x="14431" y="3355"/>
                    <a:pt x="14995" y="4070"/>
                    <a:pt x="15835" y="4851"/>
                  </a:cubicBezTo>
                  <a:cubicBezTo>
                    <a:pt x="14096" y="4571"/>
                    <a:pt x="12525" y="4451"/>
                    <a:pt x="11112" y="4451"/>
                  </a:cubicBezTo>
                  <a:cubicBezTo>
                    <a:pt x="2925" y="4451"/>
                    <a:pt x="0" y="8458"/>
                    <a:pt x="0" y="8458"/>
                  </a:cubicBezTo>
                  <a:lnTo>
                    <a:pt x="0" y="51527"/>
                  </a:lnTo>
                  <a:lnTo>
                    <a:pt x="62089" y="51571"/>
                  </a:lnTo>
                  <a:cubicBezTo>
                    <a:pt x="59281" y="46130"/>
                    <a:pt x="56284" y="43014"/>
                    <a:pt x="53579" y="41255"/>
                  </a:cubicBezTo>
                  <a:lnTo>
                    <a:pt x="53579" y="41255"/>
                  </a:lnTo>
                  <a:cubicBezTo>
                    <a:pt x="54011" y="41305"/>
                    <a:pt x="54423" y="41330"/>
                    <a:pt x="54796" y="41330"/>
                  </a:cubicBezTo>
                  <a:cubicBezTo>
                    <a:pt x="55961" y="41330"/>
                    <a:pt x="56742" y="41085"/>
                    <a:pt x="56553" y="40582"/>
                  </a:cubicBezTo>
                  <a:cubicBezTo>
                    <a:pt x="56366" y="40086"/>
                    <a:pt x="55368" y="39946"/>
                    <a:pt x="54298" y="39946"/>
                  </a:cubicBezTo>
                  <a:cubicBezTo>
                    <a:pt x="53191" y="39946"/>
                    <a:pt x="52007" y="40096"/>
                    <a:pt x="51565" y="40158"/>
                  </a:cubicBezTo>
                  <a:cubicBezTo>
                    <a:pt x="51559" y="40157"/>
                    <a:pt x="51555" y="40152"/>
                    <a:pt x="51549" y="40151"/>
                  </a:cubicBezTo>
                  <a:cubicBezTo>
                    <a:pt x="52305" y="39991"/>
                    <a:pt x="55387" y="39280"/>
                    <a:pt x="54521" y="38520"/>
                  </a:cubicBezTo>
                  <a:cubicBezTo>
                    <a:pt x="54355" y="38374"/>
                    <a:pt x="54133" y="38314"/>
                    <a:pt x="53880" y="38314"/>
                  </a:cubicBezTo>
                  <a:cubicBezTo>
                    <a:pt x="52652" y="38314"/>
                    <a:pt x="50674" y="39738"/>
                    <a:pt x="50617" y="39779"/>
                  </a:cubicBezTo>
                  <a:lnTo>
                    <a:pt x="50617" y="39779"/>
                  </a:lnTo>
                  <a:cubicBezTo>
                    <a:pt x="50695" y="39722"/>
                    <a:pt x="54380" y="37044"/>
                    <a:pt x="52860" y="36862"/>
                  </a:cubicBezTo>
                  <a:cubicBezTo>
                    <a:pt x="52820" y="36857"/>
                    <a:pt x="52781" y="36855"/>
                    <a:pt x="52741" y="36855"/>
                  </a:cubicBezTo>
                  <a:cubicBezTo>
                    <a:pt x="51644" y="36855"/>
                    <a:pt x="50541" y="38629"/>
                    <a:pt x="50023" y="39588"/>
                  </a:cubicBezTo>
                  <a:cubicBezTo>
                    <a:pt x="48810" y="39228"/>
                    <a:pt x="47736" y="39116"/>
                    <a:pt x="46867" y="39116"/>
                  </a:cubicBezTo>
                  <a:cubicBezTo>
                    <a:pt x="45421" y="39116"/>
                    <a:pt x="44544" y="39427"/>
                    <a:pt x="44544" y="39427"/>
                  </a:cubicBezTo>
                  <a:cubicBezTo>
                    <a:pt x="44544" y="39427"/>
                    <a:pt x="50988" y="28019"/>
                    <a:pt x="42516" y="23821"/>
                  </a:cubicBezTo>
                  <a:cubicBezTo>
                    <a:pt x="40443" y="22792"/>
                    <a:pt x="38527" y="22296"/>
                    <a:pt x="36814" y="22134"/>
                  </a:cubicBezTo>
                  <a:cubicBezTo>
                    <a:pt x="37515" y="21819"/>
                    <a:pt x="37951" y="21511"/>
                    <a:pt x="37682" y="21290"/>
                  </a:cubicBezTo>
                  <a:cubicBezTo>
                    <a:pt x="37556" y="21187"/>
                    <a:pt x="37341" y="21144"/>
                    <a:pt x="37068" y="21144"/>
                  </a:cubicBezTo>
                  <a:cubicBezTo>
                    <a:pt x="35592" y="21144"/>
                    <a:pt x="32419" y="22412"/>
                    <a:pt x="32402" y="22419"/>
                  </a:cubicBezTo>
                  <a:lnTo>
                    <a:pt x="32402" y="22419"/>
                  </a:lnTo>
                  <a:cubicBezTo>
                    <a:pt x="32423" y="22410"/>
                    <a:pt x="37312" y="20040"/>
                    <a:pt x="35773" y="19529"/>
                  </a:cubicBezTo>
                  <a:cubicBezTo>
                    <a:pt x="35668" y="19494"/>
                    <a:pt x="35553" y="19478"/>
                    <a:pt x="35428" y="19478"/>
                  </a:cubicBezTo>
                  <a:cubicBezTo>
                    <a:pt x="33722" y="19478"/>
                    <a:pt x="30360" y="22538"/>
                    <a:pt x="30360" y="22538"/>
                  </a:cubicBezTo>
                  <a:cubicBezTo>
                    <a:pt x="30360" y="22538"/>
                    <a:pt x="36139" y="17105"/>
                    <a:pt x="34545" y="16812"/>
                  </a:cubicBezTo>
                  <a:cubicBezTo>
                    <a:pt x="34516" y="16806"/>
                    <a:pt x="34485" y="16804"/>
                    <a:pt x="34453" y="16804"/>
                  </a:cubicBezTo>
                  <a:cubicBezTo>
                    <a:pt x="32775" y="16804"/>
                    <a:pt x="28170" y="24279"/>
                    <a:pt x="28170" y="24279"/>
                  </a:cubicBezTo>
                  <a:cubicBezTo>
                    <a:pt x="28170" y="24279"/>
                    <a:pt x="29565" y="11416"/>
                    <a:pt x="21125" y="6566"/>
                  </a:cubicBezTo>
                  <a:cubicBezTo>
                    <a:pt x="21125" y="6566"/>
                    <a:pt x="21162" y="1"/>
                    <a:pt x="198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7"/>
            <p:cNvSpPr/>
            <p:nvPr/>
          </p:nvSpPr>
          <p:spPr>
            <a:xfrm>
              <a:off x="344150" y="2190950"/>
              <a:ext cx="1376650" cy="912250"/>
            </a:xfrm>
            <a:custGeom>
              <a:rect b="b" l="l" r="r" t="t"/>
              <a:pathLst>
                <a:path extrusionOk="0" h="36490" w="55066">
                  <a:moveTo>
                    <a:pt x="13187" y="1"/>
                  </a:moveTo>
                  <a:cubicBezTo>
                    <a:pt x="12093" y="1"/>
                    <a:pt x="12677" y="7176"/>
                    <a:pt x="12677" y="7176"/>
                  </a:cubicBezTo>
                  <a:cubicBezTo>
                    <a:pt x="12677" y="7176"/>
                    <a:pt x="11314" y="1511"/>
                    <a:pt x="8955" y="1511"/>
                  </a:cubicBezTo>
                  <a:cubicBezTo>
                    <a:pt x="8909" y="1511"/>
                    <a:pt x="8862" y="1514"/>
                    <a:pt x="8814" y="1518"/>
                  </a:cubicBezTo>
                  <a:cubicBezTo>
                    <a:pt x="6979" y="1693"/>
                    <a:pt x="8956" y="5025"/>
                    <a:pt x="10050" y="6668"/>
                  </a:cubicBezTo>
                  <a:cubicBezTo>
                    <a:pt x="10036" y="6668"/>
                    <a:pt x="10026" y="6667"/>
                    <a:pt x="10012" y="6667"/>
                  </a:cubicBezTo>
                  <a:cubicBezTo>
                    <a:pt x="9066" y="5453"/>
                    <a:pt x="7295" y="3446"/>
                    <a:pt x="5915" y="3446"/>
                  </a:cubicBezTo>
                  <a:cubicBezTo>
                    <a:pt x="5792" y="3446"/>
                    <a:pt x="5671" y="3462"/>
                    <a:pt x="5555" y="3497"/>
                  </a:cubicBezTo>
                  <a:cubicBezTo>
                    <a:pt x="4456" y="3819"/>
                    <a:pt x="5983" y="5404"/>
                    <a:pt x="7556" y="6746"/>
                  </a:cubicBezTo>
                  <a:cubicBezTo>
                    <a:pt x="1889" y="7068"/>
                    <a:pt x="0" y="10703"/>
                    <a:pt x="0" y="10703"/>
                  </a:cubicBezTo>
                  <a:lnTo>
                    <a:pt x="0" y="36446"/>
                  </a:lnTo>
                  <a:cubicBezTo>
                    <a:pt x="0" y="36446"/>
                    <a:pt x="24792" y="36462"/>
                    <a:pt x="55065" y="36490"/>
                  </a:cubicBezTo>
                  <a:cubicBezTo>
                    <a:pt x="53732" y="33963"/>
                    <a:pt x="51552" y="32434"/>
                    <a:pt x="49099" y="31543"/>
                  </a:cubicBezTo>
                  <a:cubicBezTo>
                    <a:pt x="49432" y="31171"/>
                    <a:pt x="49584" y="30787"/>
                    <a:pt x="49257" y="30483"/>
                  </a:cubicBezTo>
                  <a:cubicBezTo>
                    <a:pt x="49072" y="30311"/>
                    <a:pt x="48726" y="30243"/>
                    <a:pt x="48291" y="30243"/>
                  </a:cubicBezTo>
                  <a:cubicBezTo>
                    <a:pt x="47537" y="30243"/>
                    <a:pt x="46516" y="30449"/>
                    <a:pt x="45601" y="30682"/>
                  </a:cubicBezTo>
                  <a:cubicBezTo>
                    <a:pt x="45473" y="30664"/>
                    <a:pt x="45344" y="30647"/>
                    <a:pt x="45216" y="30629"/>
                  </a:cubicBezTo>
                  <a:cubicBezTo>
                    <a:pt x="46088" y="30230"/>
                    <a:pt x="46826" y="29759"/>
                    <a:pt x="46225" y="29492"/>
                  </a:cubicBezTo>
                  <a:cubicBezTo>
                    <a:pt x="46089" y="29431"/>
                    <a:pt x="45927" y="29405"/>
                    <a:pt x="45745" y="29405"/>
                  </a:cubicBezTo>
                  <a:cubicBezTo>
                    <a:pt x="44907" y="29405"/>
                    <a:pt x="43666" y="29977"/>
                    <a:pt x="42801" y="30437"/>
                  </a:cubicBezTo>
                  <a:cubicBezTo>
                    <a:pt x="42637" y="30433"/>
                    <a:pt x="42472" y="30428"/>
                    <a:pt x="42308" y="30426"/>
                  </a:cubicBezTo>
                  <a:cubicBezTo>
                    <a:pt x="43095" y="29477"/>
                    <a:pt x="44441" y="27694"/>
                    <a:pt x="43523" y="27645"/>
                  </a:cubicBezTo>
                  <a:cubicBezTo>
                    <a:pt x="43512" y="27645"/>
                    <a:pt x="43501" y="27645"/>
                    <a:pt x="43490" y="27645"/>
                  </a:cubicBezTo>
                  <a:cubicBezTo>
                    <a:pt x="42606" y="27645"/>
                    <a:pt x="40689" y="29413"/>
                    <a:pt x="39592" y="30502"/>
                  </a:cubicBezTo>
                  <a:cubicBezTo>
                    <a:pt x="36670" y="30703"/>
                    <a:pt x="34548" y="31218"/>
                    <a:pt x="34548" y="31218"/>
                  </a:cubicBezTo>
                  <a:cubicBezTo>
                    <a:pt x="34548" y="31218"/>
                    <a:pt x="43218" y="23559"/>
                    <a:pt x="35680" y="19971"/>
                  </a:cubicBezTo>
                  <a:cubicBezTo>
                    <a:pt x="35574" y="19920"/>
                    <a:pt x="35465" y="19882"/>
                    <a:pt x="35358" y="19834"/>
                  </a:cubicBezTo>
                  <a:cubicBezTo>
                    <a:pt x="35838" y="19263"/>
                    <a:pt x="36206" y="18505"/>
                    <a:pt x="35352" y="18044"/>
                  </a:cubicBezTo>
                  <a:cubicBezTo>
                    <a:pt x="35173" y="17948"/>
                    <a:pt x="34966" y="17906"/>
                    <a:pt x="34741" y="17906"/>
                  </a:cubicBezTo>
                  <a:cubicBezTo>
                    <a:pt x="33853" y="17906"/>
                    <a:pt x="32678" y="18565"/>
                    <a:pt x="31772" y="19184"/>
                  </a:cubicBezTo>
                  <a:lnTo>
                    <a:pt x="31617" y="19190"/>
                  </a:lnTo>
                  <a:cubicBezTo>
                    <a:pt x="32703" y="18195"/>
                    <a:pt x="33968" y="16821"/>
                    <a:pt x="33026" y="16531"/>
                  </a:cubicBezTo>
                  <a:cubicBezTo>
                    <a:pt x="32935" y="16503"/>
                    <a:pt x="32841" y="16490"/>
                    <a:pt x="32742" y="16490"/>
                  </a:cubicBezTo>
                  <a:cubicBezTo>
                    <a:pt x="31179" y="16490"/>
                    <a:pt x="28637" y="19746"/>
                    <a:pt x="28637" y="19746"/>
                  </a:cubicBezTo>
                  <a:cubicBezTo>
                    <a:pt x="28637" y="19746"/>
                    <a:pt x="31629" y="15601"/>
                    <a:pt x="29184" y="15484"/>
                  </a:cubicBezTo>
                  <a:cubicBezTo>
                    <a:pt x="29165" y="15483"/>
                    <a:pt x="29146" y="15482"/>
                    <a:pt x="29128" y="15482"/>
                  </a:cubicBezTo>
                  <a:cubicBezTo>
                    <a:pt x="27657" y="15482"/>
                    <a:pt x="27124" y="18267"/>
                    <a:pt x="26932" y="20406"/>
                  </a:cubicBezTo>
                  <a:cubicBezTo>
                    <a:pt x="22511" y="22389"/>
                    <a:pt x="19049" y="26074"/>
                    <a:pt x="19049" y="26074"/>
                  </a:cubicBezTo>
                  <a:cubicBezTo>
                    <a:pt x="19049" y="26074"/>
                    <a:pt x="19835" y="12350"/>
                    <a:pt x="14086" y="7990"/>
                  </a:cubicBezTo>
                  <a:cubicBezTo>
                    <a:pt x="14133" y="5538"/>
                    <a:pt x="14136" y="185"/>
                    <a:pt x="13240" y="6"/>
                  </a:cubicBezTo>
                  <a:cubicBezTo>
                    <a:pt x="13222" y="2"/>
                    <a:pt x="13204" y="1"/>
                    <a:pt x="131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a:off x="771475" y="2031325"/>
              <a:ext cx="190125" cy="224850"/>
            </a:xfrm>
            <a:custGeom>
              <a:rect b="b" l="l" r="r" t="t"/>
              <a:pathLst>
                <a:path extrusionOk="0" h="8994" w="7605">
                  <a:moveTo>
                    <a:pt x="1763" y="1"/>
                  </a:moveTo>
                  <a:cubicBezTo>
                    <a:pt x="1590" y="1"/>
                    <a:pt x="1423" y="38"/>
                    <a:pt x="1263" y="121"/>
                  </a:cubicBezTo>
                  <a:cubicBezTo>
                    <a:pt x="0" y="779"/>
                    <a:pt x="680" y="1983"/>
                    <a:pt x="1459" y="2720"/>
                  </a:cubicBezTo>
                  <a:cubicBezTo>
                    <a:pt x="1885" y="3127"/>
                    <a:pt x="2310" y="3495"/>
                    <a:pt x="2708" y="3875"/>
                  </a:cubicBezTo>
                  <a:cubicBezTo>
                    <a:pt x="3450" y="4580"/>
                    <a:pt x="4099" y="5318"/>
                    <a:pt x="4500" y="6388"/>
                  </a:cubicBezTo>
                  <a:cubicBezTo>
                    <a:pt x="4714" y="6958"/>
                    <a:pt x="4854" y="7564"/>
                    <a:pt x="5163" y="8089"/>
                  </a:cubicBezTo>
                  <a:cubicBezTo>
                    <a:pt x="5454" y="8580"/>
                    <a:pt x="5979" y="8993"/>
                    <a:pt x="6428" y="8993"/>
                  </a:cubicBezTo>
                  <a:cubicBezTo>
                    <a:pt x="6744" y="8993"/>
                    <a:pt x="7023" y="8788"/>
                    <a:pt x="7153" y="8259"/>
                  </a:cubicBezTo>
                  <a:cubicBezTo>
                    <a:pt x="7605" y="6450"/>
                    <a:pt x="6085" y="3993"/>
                    <a:pt x="5047" y="2653"/>
                  </a:cubicBezTo>
                  <a:cubicBezTo>
                    <a:pt x="4465" y="1902"/>
                    <a:pt x="2992" y="1"/>
                    <a:pt x="17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7"/>
            <p:cNvSpPr/>
            <p:nvPr/>
          </p:nvSpPr>
          <p:spPr>
            <a:xfrm>
              <a:off x="483650" y="2392950"/>
              <a:ext cx="207000" cy="111600"/>
            </a:xfrm>
            <a:custGeom>
              <a:rect b="b" l="l" r="r" t="t"/>
              <a:pathLst>
                <a:path extrusionOk="0" h="4464" w="8280">
                  <a:moveTo>
                    <a:pt x="2934" y="0"/>
                  </a:moveTo>
                  <a:cubicBezTo>
                    <a:pt x="2323" y="0"/>
                    <a:pt x="1691" y="86"/>
                    <a:pt x="1031" y="257"/>
                  </a:cubicBezTo>
                  <a:cubicBezTo>
                    <a:pt x="558" y="380"/>
                    <a:pt x="1" y="670"/>
                    <a:pt x="26" y="1158"/>
                  </a:cubicBezTo>
                  <a:cubicBezTo>
                    <a:pt x="46" y="1514"/>
                    <a:pt x="382" y="1764"/>
                    <a:pt x="710" y="1898"/>
                  </a:cubicBezTo>
                  <a:cubicBezTo>
                    <a:pt x="2149" y="2475"/>
                    <a:pt x="3981" y="1769"/>
                    <a:pt x="5234" y="2682"/>
                  </a:cubicBezTo>
                  <a:cubicBezTo>
                    <a:pt x="5749" y="3056"/>
                    <a:pt x="6067" y="3647"/>
                    <a:pt x="6540" y="4074"/>
                  </a:cubicBezTo>
                  <a:cubicBezTo>
                    <a:pt x="6778" y="4289"/>
                    <a:pt x="7093" y="4463"/>
                    <a:pt x="7402" y="4463"/>
                  </a:cubicBezTo>
                  <a:cubicBezTo>
                    <a:pt x="7497" y="4463"/>
                    <a:pt x="7591" y="4447"/>
                    <a:pt x="7682" y="4410"/>
                  </a:cubicBezTo>
                  <a:cubicBezTo>
                    <a:pt x="8141" y="4226"/>
                    <a:pt x="8280" y="3623"/>
                    <a:pt x="8185" y="3137"/>
                  </a:cubicBezTo>
                  <a:cubicBezTo>
                    <a:pt x="8041" y="2400"/>
                    <a:pt x="7524" y="1778"/>
                    <a:pt x="6909" y="1345"/>
                  </a:cubicBezTo>
                  <a:cubicBezTo>
                    <a:pt x="5638" y="452"/>
                    <a:pt x="4341" y="0"/>
                    <a:pt x="29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a:off x="516350" y="2986350"/>
              <a:ext cx="543575" cy="1765375"/>
            </a:xfrm>
            <a:custGeom>
              <a:rect b="b" l="l" r="r" t="t"/>
              <a:pathLst>
                <a:path extrusionOk="0" h="70615" w="21743">
                  <a:moveTo>
                    <a:pt x="19621" y="1"/>
                  </a:moveTo>
                  <a:lnTo>
                    <a:pt x="19621" y="1"/>
                  </a:lnTo>
                  <a:cubicBezTo>
                    <a:pt x="19621" y="1"/>
                    <a:pt x="20547" y="2005"/>
                    <a:pt x="19621" y="2005"/>
                  </a:cubicBezTo>
                  <a:cubicBezTo>
                    <a:pt x="18696" y="2005"/>
                    <a:pt x="18775" y="387"/>
                    <a:pt x="18775" y="387"/>
                  </a:cubicBezTo>
                  <a:lnTo>
                    <a:pt x="18775" y="387"/>
                  </a:lnTo>
                  <a:cubicBezTo>
                    <a:pt x="18775" y="387"/>
                    <a:pt x="18391" y="2436"/>
                    <a:pt x="17233" y="2436"/>
                  </a:cubicBezTo>
                  <a:cubicBezTo>
                    <a:pt x="17121" y="2436"/>
                    <a:pt x="17002" y="2417"/>
                    <a:pt x="16875" y="2375"/>
                  </a:cubicBezTo>
                  <a:cubicBezTo>
                    <a:pt x="16875" y="2375"/>
                    <a:pt x="15647" y="13114"/>
                    <a:pt x="8899" y="14954"/>
                  </a:cubicBezTo>
                  <a:lnTo>
                    <a:pt x="8899" y="2198"/>
                  </a:lnTo>
                  <a:cubicBezTo>
                    <a:pt x="8774" y="2228"/>
                    <a:pt x="8658" y="2242"/>
                    <a:pt x="8549" y="2242"/>
                  </a:cubicBezTo>
                  <a:cubicBezTo>
                    <a:pt x="7550" y="2242"/>
                    <a:pt x="7204" y="1098"/>
                    <a:pt x="7204" y="1098"/>
                  </a:cubicBezTo>
                  <a:lnTo>
                    <a:pt x="7204" y="1098"/>
                  </a:lnTo>
                  <a:cubicBezTo>
                    <a:pt x="7204" y="1098"/>
                    <a:pt x="7432" y="2226"/>
                    <a:pt x="7048" y="2226"/>
                  </a:cubicBezTo>
                  <a:cubicBezTo>
                    <a:pt x="7015" y="2226"/>
                    <a:pt x="6977" y="2217"/>
                    <a:pt x="6934" y="2198"/>
                  </a:cubicBezTo>
                  <a:cubicBezTo>
                    <a:pt x="6394" y="1967"/>
                    <a:pt x="6127" y="812"/>
                    <a:pt x="6127" y="812"/>
                  </a:cubicBezTo>
                  <a:cubicBezTo>
                    <a:pt x="6127" y="812"/>
                    <a:pt x="5285" y="1750"/>
                    <a:pt x="4576" y="1750"/>
                  </a:cubicBezTo>
                  <a:cubicBezTo>
                    <a:pt x="4434" y="1750"/>
                    <a:pt x="4297" y="1712"/>
                    <a:pt x="4174" y="1622"/>
                  </a:cubicBezTo>
                  <a:cubicBezTo>
                    <a:pt x="3929" y="1445"/>
                    <a:pt x="4060" y="1209"/>
                    <a:pt x="4343" y="969"/>
                  </a:cubicBezTo>
                  <a:lnTo>
                    <a:pt x="4343" y="969"/>
                  </a:lnTo>
                  <a:cubicBezTo>
                    <a:pt x="3855" y="1089"/>
                    <a:pt x="3331" y="1238"/>
                    <a:pt x="2761" y="1420"/>
                  </a:cubicBezTo>
                  <a:cubicBezTo>
                    <a:pt x="1587" y="1796"/>
                    <a:pt x="688" y="2010"/>
                    <a:pt x="1" y="2115"/>
                  </a:cubicBezTo>
                  <a:lnTo>
                    <a:pt x="1" y="70614"/>
                  </a:lnTo>
                  <a:lnTo>
                    <a:pt x="15049" y="70614"/>
                  </a:lnTo>
                  <a:lnTo>
                    <a:pt x="10008" y="20846"/>
                  </a:lnTo>
                  <a:cubicBezTo>
                    <a:pt x="10008" y="20846"/>
                    <a:pt x="10008" y="20846"/>
                    <a:pt x="10008" y="20846"/>
                  </a:cubicBezTo>
                  <a:cubicBezTo>
                    <a:pt x="10009" y="20846"/>
                    <a:pt x="10174" y="20871"/>
                    <a:pt x="10465" y="20871"/>
                  </a:cubicBezTo>
                  <a:cubicBezTo>
                    <a:pt x="12438" y="20871"/>
                    <a:pt x="20185" y="19699"/>
                    <a:pt x="21743" y="1452"/>
                  </a:cubicBezTo>
                  <a:cubicBezTo>
                    <a:pt x="20478" y="1013"/>
                    <a:pt x="19621" y="1"/>
                    <a:pt x="19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a:off x="516350" y="3006650"/>
              <a:ext cx="247550" cy="1745075"/>
            </a:xfrm>
            <a:custGeom>
              <a:rect b="b" l="l" r="r" t="t"/>
              <a:pathLst>
                <a:path extrusionOk="0" h="69803" w="9902">
                  <a:moveTo>
                    <a:pt x="6127" y="0"/>
                  </a:moveTo>
                  <a:cubicBezTo>
                    <a:pt x="5524" y="683"/>
                    <a:pt x="4941" y="921"/>
                    <a:pt x="4547" y="921"/>
                  </a:cubicBezTo>
                  <a:cubicBezTo>
                    <a:pt x="4030" y="921"/>
                    <a:pt x="3836" y="512"/>
                    <a:pt x="4344" y="157"/>
                  </a:cubicBezTo>
                  <a:lnTo>
                    <a:pt x="4344" y="157"/>
                  </a:lnTo>
                  <a:cubicBezTo>
                    <a:pt x="3618" y="362"/>
                    <a:pt x="2490" y="724"/>
                    <a:pt x="1571" y="962"/>
                  </a:cubicBezTo>
                  <a:cubicBezTo>
                    <a:pt x="692" y="1190"/>
                    <a:pt x="1" y="1303"/>
                    <a:pt x="1" y="1303"/>
                  </a:cubicBezTo>
                  <a:lnTo>
                    <a:pt x="1" y="69802"/>
                  </a:lnTo>
                  <a:lnTo>
                    <a:pt x="9902" y="69802"/>
                  </a:lnTo>
                  <a:cubicBezTo>
                    <a:pt x="9902" y="69802"/>
                    <a:pt x="4718" y="22921"/>
                    <a:pt x="3367" y="7792"/>
                  </a:cubicBezTo>
                  <a:lnTo>
                    <a:pt x="3367" y="7792"/>
                  </a:lnTo>
                  <a:cubicBezTo>
                    <a:pt x="4770" y="9328"/>
                    <a:pt x="7132" y="9527"/>
                    <a:pt x="8261" y="9527"/>
                  </a:cubicBezTo>
                  <a:cubicBezTo>
                    <a:pt x="8655" y="9527"/>
                    <a:pt x="8899" y="9503"/>
                    <a:pt x="8899" y="9503"/>
                  </a:cubicBezTo>
                  <a:lnTo>
                    <a:pt x="8899" y="1388"/>
                  </a:lnTo>
                  <a:cubicBezTo>
                    <a:pt x="8783" y="1411"/>
                    <a:pt x="8675" y="1422"/>
                    <a:pt x="8573" y="1422"/>
                  </a:cubicBezTo>
                  <a:cubicBezTo>
                    <a:pt x="7528" y="1422"/>
                    <a:pt x="7204" y="289"/>
                    <a:pt x="7204" y="289"/>
                  </a:cubicBezTo>
                  <a:lnTo>
                    <a:pt x="7204" y="289"/>
                  </a:lnTo>
                  <a:cubicBezTo>
                    <a:pt x="7204" y="289"/>
                    <a:pt x="7421" y="1392"/>
                    <a:pt x="7055" y="1411"/>
                  </a:cubicBezTo>
                  <a:cubicBezTo>
                    <a:pt x="7050" y="1411"/>
                    <a:pt x="7044" y="1411"/>
                    <a:pt x="7039" y="1411"/>
                  </a:cubicBezTo>
                  <a:cubicBezTo>
                    <a:pt x="6693" y="1411"/>
                    <a:pt x="6345" y="835"/>
                    <a:pt x="6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7"/>
            <p:cNvSpPr/>
            <p:nvPr/>
          </p:nvSpPr>
          <p:spPr>
            <a:xfrm>
              <a:off x="344100" y="1207728"/>
              <a:ext cx="1445425" cy="281725"/>
            </a:xfrm>
            <a:custGeom>
              <a:rect b="b" l="l" r="r" t="t"/>
              <a:pathLst>
                <a:path extrusionOk="0" h="11269" w="57817">
                  <a:moveTo>
                    <a:pt x="1" y="0"/>
                  </a:moveTo>
                  <a:lnTo>
                    <a:pt x="1" y="11268"/>
                  </a:lnTo>
                  <a:lnTo>
                    <a:pt x="57816" y="11268"/>
                  </a:lnTo>
                  <a:cubicBezTo>
                    <a:pt x="57816" y="11268"/>
                    <a:pt x="53891" y="5136"/>
                    <a:pt x="45686" y="5136"/>
                  </a:cubicBezTo>
                  <a:cubicBezTo>
                    <a:pt x="44085" y="5136"/>
                    <a:pt x="42321" y="5369"/>
                    <a:pt x="40392" y="5927"/>
                  </a:cubicBezTo>
                  <a:cubicBezTo>
                    <a:pt x="34550" y="1263"/>
                    <a:pt x="27002" y="0"/>
                    <a:pt x="27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a:off x="3562025" y="1729750"/>
              <a:ext cx="1051350" cy="140075"/>
            </a:xfrm>
            <a:custGeom>
              <a:rect b="b" l="l" r="r" t="t"/>
              <a:pathLst>
                <a:path extrusionOk="0" h="5603" w="42054">
                  <a:moveTo>
                    <a:pt x="25083" y="0"/>
                  </a:moveTo>
                  <a:cubicBezTo>
                    <a:pt x="21265" y="0"/>
                    <a:pt x="17596" y="682"/>
                    <a:pt x="16373" y="2214"/>
                  </a:cubicBezTo>
                  <a:cubicBezTo>
                    <a:pt x="15697" y="2173"/>
                    <a:pt x="14980" y="2153"/>
                    <a:pt x="14236" y="2153"/>
                  </a:cubicBezTo>
                  <a:cubicBezTo>
                    <a:pt x="9085" y="2153"/>
                    <a:pt x="2672" y="3151"/>
                    <a:pt x="0" y="5602"/>
                  </a:cubicBezTo>
                  <a:lnTo>
                    <a:pt x="42054" y="4640"/>
                  </a:lnTo>
                  <a:cubicBezTo>
                    <a:pt x="42054" y="4640"/>
                    <a:pt x="38942" y="1746"/>
                    <a:pt x="35876" y="1746"/>
                  </a:cubicBezTo>
                  <a:cubicBezTo>
                    <a:pt x="35488" y="1746"/>
                    <a:pt x="35101" y="1792"/>
                    <a:pt x="34721" y="1896"/>
                  </a:cubicBezTo>
                  <a:cubicBezTo>
                    <a:pt x="32912" y="689"/>
                    <a:pt x="28922" y="0"/>
                    <a:pt x="250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a:off x="3632950" y="3855225"/>
              <a:ext cx="383925" cy="153725"/>
            </a:xfrm>
            <a:custGeom>
              <a:rect b="b" l="l" r="r" t="t"/>
              <a:pathLst>
                <a:path extrusionOk="0" h="6149" w="15357">
                  <a:moveTo>
                    <a:pt x="8441" y="0"/>
                  </a:moveTo>
                  <a:cubicBezTo>
                    <a:pt x="5241" y="0"/>
                    <a:pt x="5944" y="4233"/>
                    <a:pt x="5944" y="4233"/>
                  </a:cubicBezTo>
                  <a:cubicBezTo>
                    <a:pt x="5944" y="4233"/>
                    <a:pt x="4671" y="1395"/>
                    <a:pt x="2750" y="1395"/>
                  </a:cubicBezTo>
                  <a:cubicBezTo>
                    <a:pt x="2593" y="1395"/>
                    <a:pt x="2431" y="1414"/>
                    <a:pt x="2266" y="1455"/>
                  </a:cubicBezTo>
                  <a:cubicBezTo>
                    <a:pt x="79" y="1999"/>
                    <a:pt x="0" y="4681"/>
                    <a:pt x="0" y="4681"/>
                  </a:cubicBezTo>
                  <a:cubicBezTo>
                    <a:pt x="0" y="4681"/>
                    <a:pt x="2407" y="6149"/>
                    <a:pt x="7419" y="6149"/>
                  </a:cubicBezTo>
                  <a:cubicBezTo>
                    <a:pt x="9403" y="6149"/>
                    <a:pt x="11796" y="5919"/>
                    <a:pt x="14609" y="5277"/>
                  </a:cubicBezTo>
                  <a:cubicBezTo>
                    <a:pt x="14609" y="5277"/>
                    <a:pt x="15356" y="2069"/>
                    <a:pt x="13859" y="2069"/>
                  </a:cubicBezTo>
                  <a:cubicBezTo>
                    <a:pt x="13824" y="2069"/>
                    <a:pt x="13788" y="2071"/>
                    <a:pt x="13750" y="2075"/>
                  </a:cubicBezTo>
                  <a:cubicBezTo>
                    <a:pt x="12109" y="2230"/>
                    <a:pt x="11787" y="4679"/>
                    <a:pt x="11787" y="4679"/>
                  </a:cubicBezTo>
                  <a:cubicBezTo>
                    <a:pt x="11787" y="4679"/>
                    <a:pt x="11725" y="32"/>
                    <a:pt x="8480" y="0"/>
                  </a:cubicBezTo>
                  <a:cubicBezTo>
                    <a:pt x="8467" y="0"/>
                    <a:pt x="8454" y="0"/>
                    <a:pt x="84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a:off x="3596750" y="3821350"/>
              <a:ext cx="88275" cy="130850"/>
            </a:xfrm>
            <a:custGeom>
              <a:rect b="b" l="l" r="r" t="t"/>
              <a:pathLst>
                <a:path extrusionOk="0" h="5234" w="3531">
                  <a:moveTo>
                    <a:pt x="2866" y="1"/>
                  </a:moveTo>
                  <a:cubicBezTo>
                    <a:pt x="2231" y="1"/>
                    <a:pt x="2698" y="3416"/>
                    <a:pt x="2698" y="3416"/>
                  </a:cubicBezTo>
                  <a:cubicBezTo>
                    <a:pt x="2698" y="3416"/>
                    <a:pt x="2211" y="775"/>
                    <a:pt x="1526" y="775"/>
                  </a:cubicBezTo>
                  <a:cubicBezTo>
                    <a:pt x="1501" y="775"/>
                    <a:pt x="1475" y="778"/>
                    <a:pt x="1450" y="785"/>
                  </a:cubicBezTo>
                  <a:cubicBezTo>
                    <a:pt x="752" y="984"/>
                    <a:pt x="2063" y="3658"/>
                    <a:pt x="2167" y="3868"/>
                  </a:cubicBezTo>
                  <a:lnTo>
                    <a:pt x="2167" y="3868"/>
                  </a:lnTo>
                  <a:cubicBezTo>
                    <a:pt x="2105" y="3747"/>
                    <a:pt x="1616" y="2819"/>
                    <a:pt x="984" y="2819"/>
                  </a:cubicBezTo>
                  <a:cubicBezTo>
                    <a:pt x="916" y="2819"/>
                    <a:pt x="846" y="2830"/>
                    <a:pt x="775" y="2854"/>
                  </a:cubicBezTo>
                  <a:cubicBezTo>
                    <a:pt x="0" y="3112"/>
                    <a:pt x="2327" y="5233"/>
                    <a:pt x="2327" y="5233"/>
                  </a:cubicBezTo>
                  <a:lnTo>
                    <a:pt x="3155" y="3886"/>
                  </a:lnTo>
                  <a:cubicBezTo>
                    <a:pt x="3155" y="3886"/>
                    <a:pt x="3530" y="44"/>
                    <a:pt x="2878" y="1"/>
                  </a:cubicBezTo>
                  <a:cubicBezTo>
                    <a:pt x="2874" y="1"/>
                    <a:pt x="2870" y="1"/>
                    <a:pt x="28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a:off x="4357450" y="3963500"/>
              <a:ext cx="627875" cy="509325"/>
            </a:xfrm>
            <a:custGeom>
              <a:rect b="b" l="l" r="r" t="t"/>
              <a:pathLst>
                <a:path extrusionOk="0" h="20373" w="25115">
                  <a:moveTo>
                    <a:pt x="20025" y="1"/>
                  </a:moveTo>
                  <a:cubicBezTo>
                    <a:pt x="19901" y="1"/>
                    <a:pt x="19773" y="10"/>
                    <a:pt x="19639" y="29"/>
                  </a:cubicBezTo>
                  <a:cubicBezTo>
                    <a:pt x="13986" y="835"/>
                    <a:pt x="14171" y="14300"/>
                    <a:pt x="14171" y="14300"/>
                  </a:cubicBezTo>
                  <a:cubicBezTo>
                    <a:pt x="14171" y="14300"/>
                    <a:pt x="13815" y="8624"/>
                    <a:pt x="10832" y="8624"/>
                  </a:cubicBezTo>
                  <a:cubicBezTo>
                    <a:pt x="10644" y="8624"/>
                    <a:pt x="10446" y="8646"/>
                    <a:pt x="10237" y="8694"/>
                  </a:cubicBezTo>
                  <a:cubicBezTo>
                    <a:pt x="6705" y="9504"/>
                    <a:pt x="8092" y="16438"/>
                    <a:pt x="8092" y="16438"/>
                  </a:cubicBezTo>
                  <a:cubicBezTo>
                    <a:pt x="8092" y="16438"/>
                    <a:pt x="7077" y="15154"/>
                    <a:pt x="5540" y="15154"/>
                  </a:cubicBezTo>
                  <a:cubicBezTo>
                    <a:pt x="4771" y="15154"/>
                    <a:pt x="3872" y="15475"/>
                    <a:pt x="2904" y="16438"/>
                  </a:cubicBezTo>
                  <a:cubicBezTo>
                    <a:pt x="0" y="19329"/>
                    <a:pt x="1386" y="19657"/>
                    <a:pt x="1386" y="19657"/>
                  </a:cubicBezTo>
                  <a:cubicBezTo>
                    <a:pt x="1386" y="19657"/>
                    <a:pt x="8528" y="20373"/>
                    <a:pt x="15119" y="20373"/>
                  </a:cubicBezTo>
                  <a:cubicBezTo>
                    <a:pt x="18415" y="20373"/>
                    <a:pt x="21573" y="20194"/>
                    <a:pt x="23632" y="19657"/>
                  </a:cubicBezTo>
                  <a:cubicBezTo>
                    <a:pt x="21503" y="16442"/>
                    <a:pt x="20833" y="16323"/>
                    <a:pt x="20832" y="16323"/>
                  </a:cubicBezTo>
                  <a:lnTo>
                    <a:pt x="20832" y="16323"/>
                  </a:lnTo>
                  <a:lnTo>
                    <a:pt x="21500" y="16438"/>
                  </a:lnTo>
                  <a:cubicBezTo>
                    <a:pt x="21500" y="15875"/>
                    <a:pt x="25114" y="1"/>
                    <a:pt x="200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a:off x="4823625" y="2961175"/>
              <a:ext cx="247925" cy="1534025"/>
            </a:xfrm>
            <a:custGeom>
              <a:rect b="b" l="l" r="r" t="t"/>
              <a:pathLst>
                <a:path extrusionOk="0" h="61361" w="9917">
                  <a:moveTo>
                    <a:pt x="7677" y="0"/>
                  </a:moveTo>
                  <a:lnTo>
                    <a:pt x="2879" y="1268"/>
                  </a:lnTo>
                  <a:lnTo>
                    <a:pt x="1" y="60589"/>
                  </a:lnTo>
                  <a:cubicBezTo>
                    <a:pt x="1" y="60589"/>
                    <a:pt x="3852" y="61360"/>
                    <a:pt x="6605" y="61360"/>
                  </a:cubicBezTo>
                  <a:cubicBezTo>
                    <a:pt x="7982" y="61360"/>
                    <a:pt x="9083" y="61167"/>
                    <a:pt x="9292" y="60589"/>
                  </a:cubicBezTo>
                  <a:cubicBezTo>
                    <a:pt x="9917" y="58855"/>
                    <a:pt x="7677" y="0"/>
                    <a:pt x="7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a:off x="4878225" y="3264450"/>
              <a:ext cx="183675" cy="1190475"/>
            </a:xfrm>
            <a:custGeom>
              <a:rect b="b" l="l" r="r" t="t"/>
              <a:pathLst>
                <a:path extrusionOk="0" h="47619" w="7347">
                  <a:moveTo>
                    <a:pt x="166" y="1"/>
                  </a:moveTo>
                  <a:lnTo>
                    <a:pt x="1" y="3405"/>
                  </a:lnTo>
                  <a:lnTo>
                    <a:pt x="3502" y="4985"/>
                  </a:lnTo>
                  <a:lnTo>
                    <a:pt x="1943" y="47619"/>
                  </a:lnTo>
                  <a:lnTo>
                    <a:pt x="7347" y="47262"/>
                  </a:lnTo>
                  <a:lnTo>
                    <a:pt x="5941" y="159"/>
                  </a:lnTo>
                  <a:lnTo>
                    <a:pt x="16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a:off x="4289475" y="2073425"/>
              <a:ext cx="1734400" cy="1218225"/>
            </a:xfrm>
            <a:custGeom>
              <a:rect b="b" l="l" r="r" t="t"/>
              <a:pathLst>
                <a:path extrusionOk="0" h="48729" w="69376">
                  <a:moveTo>
                    <a:pt x="69215" y="1"/>
                  </a:moveTo>
                  <a:cubicBezTo>
                    <a:pt x="47677" y="1352"/>
                    <a:pt x="40392" y="13643"/>
                    <a:pt x="37386" y="27423"/>
                  </a:cubicBezTo>
                  <a:cubicBezTo>
                    <a:pt x="33792" y="25417"/>
                    <a:pt x="30591" y="24627"/>
                    <a:pt x="27779" y="24627"/>
                  </a:cubicBezTo>
                  <a:cubicBezTo>
                    <a:pt x="17334" y="24627"/>
                    <a:pt x="12246" y="35529"/>
                    <a:pt x="12246" y="35529"/>
                  </a:cubicBezTo>
                  <a:cubicBezTo>
                    <a:pt x="11850" y="35503"/>
                    <a:pt x="11467" y="35490"/>
                    <a:pt x="11097" y="35490"/>
                  </a:cubicBezTo>
                  <a:cubicBezTo>
                    <a:pt x="1" y="35490"/>
                    <a:pt x="770" y="46876"/>
                    <a:pt x="770" y="46876"/>
                  </a:cubicBezTo>
                  <a:lnTo>
                    <a:pt x="69376" y="48728"/>
                  </a:lnTo>
                  <a:cubicBezTo>
                    <a:pt x="69376" y="48728"/>
                    <a:pt x="69215" y="18914"/>
                    <a:pt x="69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
            <p:cNvSpPr/>
            <p:nvPr/>
          </p:nvSpPr>
          <p:spPr>
            <a:xfrm>
              <a:off x="5723625" y="1845725"/>
              <a:ext cx="299425" cy="275475"/>
            </a:xfrm>
            <a:custGeom>
              <a:rect b="b" l="l" r="r" t="t"/>
              <a:pathLst>
                <a:path extrusionOk="0" h="11019" w="11977">
                  <a:moveTo>
                    <a:pt x="8476" y="0"/>
                  </a:moveTo>
                  <a:cubicBezTo>
                    <a:pt x="5927" y="0"/>
                    <a:pt x="8431" y="4939"/>
                    <a:pt x="10094" y="7798"/>
                  </a:cubicBezTo>
                  <a:lnTo>
                    <a:pt x="10094" y="7798"/>
                  </a:lnTo>
                  <a:cubicBezTo>
                    <a:pt x="9265" y="6660"/>
                    <a:pt x="8099" y="5454"/>
                    <a:pt x="6883" y="5454"/>
                  </a:cubicBezTo>
                  <a:cubicBezTo>
                    <a:pt x="6795" y="5454"/>
                    <a:pt x="6707" y="5461"/>
                    <a:pt x="6618" y="5474"/>
                  </a:cubicBezTo>
                  <a:cubicBezTo>
                    <a:pt x="4211" y="5831"/>
                    <a:pt x="9024" y="9782"/>
                    <a:pt x="9024" y="9782"/>
                  </a:cubicBezTo>
                  <a:cubicBezTo>
                    <a:pt x="9024" y="9782"/>
                    <a:pt x="6420" y="7810"/>
                    <a:pt x="3927" y="7810"/>
                  </a:cubicBezTo>
                  <a:cubicBezTo>
                    <a:pt x="3534" y="7810"/>
                    <a:pt x="3144" y="7859"/>
                    <a:pt x="2767" y="7972"/>
                  </a:cubicBezTo>
                  <a:cubicBezTo>
                    <a:pt x="0" y="8805"/>
                    <a:pt x="5943" y="11019"/>
                    <a:pt x="5943" y="11019"/>
                  </a:cubicBezTo>
                  <a:lnTo>
                    <a:pt x="11797" y="9931"/>
                  </a:lnTo>
                  <a:cubicBezTo>
                    <a:pt x="11797" y="9931"/>
                    <a:pt x="11908" y="7268"/>
                    <a:pt x="11976" y="4816"/>
                  </a:cubicBezTo>
                  <a:cubicBezTo>
                    <a:pt x="11443" y="2316"/>
                    <a:pt x="10463" y="65"/>
                    <a:pt x="8542" y="1"/>
                  </a:cubicBezTo>
                  <a:cubicBezTo>
                    <a:pt x="8520" y="1"/>
                    <a:pt x="8497" y="0"/>
                    <a:pt x="8476" y="0"/>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7"/>
            <p:cNvSpPr/>
            <p:nvPr/>
          </p:nvSpPr>
          <p:spPr>
            <a:xfrm>
              <a:off x="4842625" y="2572125"/>
              <a:ext cx="218850" cy="166850"/>
            </a:xfrm>
            <a:custGeom>
              <a:rect b="b" l="l" r="r" t="t"/>
              <a:pathLst>
                <a:path extrusionOk="0" h="6674" w="8754">
                  <a:moveTo>
                    <a:pt x="2364" y="1"/>
                  </a:moveTo>
                  <a:cubicBezTo>
                    <a:pt x="2317" y="1"/>
                    <a:pt x="2268" y="4"/>
                    <a:pt x="2215" y="12"/>
                  </a:cubicBezTo>
                  <a:cubicBezTo>
                    <a:pt x="1" y="325"/>
                    <a:pt x="277" y="5712"/>
                    <a:pt x="277" y="5712"/>
                  </a:cubicBezTo>
                  <a:cubicBezTo>
                    <a:pt x="1084" y="6421"/>
                    <a:pt x="1997" y="6674"/>
                    <a:pt x="2887" y="6674"/>
                  </a:cubicBezTo>
                  <a:cubicBezTo>
                    <a:pt x="5097" y="6674"/>
                    <a:pt x="7172" y="5119"/>
                    <a:pt x="7172" y="5119"/>
                  </a:cubicBezTo>
                  <a:cubicBezTo>
                    <a:pt x="7172" y="5119"/>
                    <a:pt x="8754" y="3557"/>
                    <a:pt x="7699" y="3083"/>
                  </a:cubicBezTo>
                  <a:cubicBezTo>
                    <a:pt x="7620" y="3047"/>
                    <a:pt x="7530" y="3031"/>
                    <a:pt x="7430" y="3031"/>
                  </a:cubicBezTo>
                  <a:cubicBezTo>
                    <a:pt x="6203" y="3031"/>
                    <a:pt x="3587" y="5539"/>
                    <a:pt x="3587" y="5539"/>
                  </a:cubicBezTo>
                  <a:cubicBezTo>
                    <a:pt x="3587" y="5539"/>
                    <a:pt x="6117" y="2620"/>
                    <a:pt x="4852" y="2306"/>
                  </a:cubicBezTo>
                  <a:cubicBezTo>
                    <a:pt x="4806" y="2295"/>
                    <a:pt x="4758" y="2290"/>
                    <a:pt x="4710" y="2290"/>
                  </a:cubicBezTo>
                  <a:cubicBezTo>
                    <a:pt x="3420" y="2290"/>
                    <a:pt x="1241" y="6163"/>
                    <a:pt x="1241" y="6163"/>
                  </a:cubicBezTo>
                  <a:cubicBezTo>
                    <a:pt x="1241" y="6163"/>
                    <a:pt x="4281" y="1"/>
                    <a:pt x="2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a:off x="4408250" y="2878350"/>
              <a:ext cx="207825" cy="160300"/>
            </a:xfrm>
            <a:custGeom>
              <a:rect b="b" l="l" r="r" t="t"/>
              <a:pathLst>
                <a:path extrusionOk="0" h="6412" w="8313">
                  <a:moveTo>
                    <a:pt x="5715" y="0"/>
                  </a:moveTo>
                  <a:cubicBezTo>
                    <a:pt x="5668" y="0"/>
                    <a:pt x="5620" y="2"/>
                    <a:pt x="5571" y="5"/>
                  </a:cubicBezTo>
                  <a:cubicBezTo>
                    <a:pt x="3452" y="140"/>
                    <a:pt x="6027" y="3113"/>
                    <a:pt x="7152" y="4306"/>
                  </a:cubicBezTo>
                  <a:lnTo>
                    <a:pt x="7152" y="4306"/>
                  </a:lnTo>
                  <a:cubicBezTo>
                    <a:pt x="6372" y="3542"/>
                    <a:pt x="4792" y="2151"/>
                    <a:pt x="3609" y="2151"/>
                  </a:cubicBezTo>
                  <a:cubicBezTo>
                    <a:pt x="3548" y="2151"/>
                    <a:pt x="3487" y="2155"/>
                    <a:pt x="3428" y="2163"/>
                  </a:cubicBezTo>
                  <a:cubicBezTo>
                    <a:pt x="1801" y="2377"/>
                    <a:pt x="5313" y="3818"/>
                    <a:pt x="5313" y="3818"/>
                  </a:cubicBezTo>
                  <a:cubicBezTo>
                    <a:pt x="5313" y="3818"/>
                    <a:pt x="3321" y="3095"/>
                    <a:pt x="1910" y="3095"/>
                  </a:cubicBezTo>
                  <a:cubicBezTo>
                    <a:pt x="1718" y="3095"/>
                    <a:pt x="1536" y="3108"/>
                    <a:pt x="1372" y="3139"/>
                  </a:cubicBezTo>
                  <a:cubicBezTo>
                    <a:pt x="0" y="3394"/>
                    <a:pt x="2143" y="4795"/>
                    <a:pt x="2143" y="4795"/>
                  </a:cubicBezTo>
                  <a:cubicBezTo>
                    <a:pt x="2143" y="4795"/>
                    <a:pt x="4397" y="6412"/>
                    <a:pt x="6195" y="6412"/>
                  </a:cubicBezTo>
                  <a:cubicBezTo>
                    <a:pt x="7202" y="6412"/>
                    <a:pt x="8067" y="5905"/>
                    <a:pt x="8313" y="4324"/>
                  </a:cubicBezTo>
                  <a:cubicBezTo>
                    <a:pt x="8313" y="4324"/>
                    <a:pt x="8231" y="0"/>
                    <a:pt x="5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a:off x="5301525" y="2998300"/>
              <a:ext cx="724050" cy="1753500"/>
            </a:xfrm>
            <a:custGeom>
              <a:rect b="b" l="l" r="r" t="t"/>
              <a:pathLst>
                <a:path extrusionOk="0" h="70140" w="28962">
                  <a:moveTo>
                    <a:pt x="9" y="0"/>
                  </a:moveTo>
                  <a:cubicBezTo>
                    <a:pt x="6" y="0"/>
                    <a:pt x="3" y="0"/>
                    <a:pt x="1" y="0"/>
                  </a:cubicBezTo>
                  <a:cubicBezTo>
                    <a:pt x="4821" y="23836"/>
                    <a:pt x="19579" y="24071"/>
                    <a:pt x="20160" y="24071"/>
                  </a:cubicBezTo>
                  <a:cubicBezTo>
                    <a:pt x="20171" y="24071"/>
                    <a:pt x="20177" y="24071"/>
                    <a:pt x="20177" y="24071"/>
                  </a:cubicBezTo>
                  <a:lnTo>
                    <a:pt x="20177" y="24071"/>
                  </a:lnTo>
                  <a:lnTo>
                    <a:pt x="17922" y="69951"/>
                  </a:lnTo>
                  <a:lnTo>
                    <a:pt x="28809" y="70140"/>
                  </a:lnTo>
                  <a:cubicBezTo>
                    <a:pt x="28809" y="70083"/>
                    <a:pt x="28962" y="13905"/>
                    <a:pt x="28961" y="13904"/>
                  </a:cubicBezTo>
                  <a:lnTo>
                    <a:pt x="28961" y="13904"/>
                  </a:lnTo>
                  <a:cubicBezTo>
                    <a:pt x="28961" y="13904"/>
                    <a:pt x="28961" y="13904"/>
                    <a:pt x="28961" y="13905"/>
                  </a:cubicBezTo>
                  <a:cubicBezTo>
                    <a:pt x="26720" y="14211"/>
                    <a:pt x="24702" y="14350"/>
                    <a:pt x="22885" y="14350"/>
                  </a:cubicBezTo>
                  <a:cubicBezTo>
                    <a:pt x="5469" y="14350"/>
                    <a:pt x="6482" y="1617"/>
                    <a:pt x="5739" y="1617"/>
                  </a:cubicBezTo>
                  <a:cubicBezTo>
                    <a:pt x="5739" y="1617"/>
                    <a:pt x="1923" y="0"/>
                    <a:pt x="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a:off x="5200400" y="2878325"/>
              <a:ext cx="342675" cy="255425"/>
            </a:xfrm>
            <a:custGeom>
              <a:rect b="b" l="l" r="r" t="t"/>
              <a:pathLst>
                <a:path extrusionOk="0" h="10217" w="13707">
                  <a:moveTo>
                    <a:pt x="6939" y="0"/>
                  </a:moveTo>
                  <a:lnTo>
                    <a:pt x="0" y="3206"/>
                  </a:lnTo>
                  <a:lnTo>
                    <a:pt x="0" y="7051"/>
                  </a:lnTo>
                  <a:cubicBezTo>
                    <a:pt x="0" y="7051"/>
                    <a:pt x="1913" y="8186"/>
                    <a:pt x="4774" y="8186"/>
                  </a:cubicBezTo>
                  <a:cubicBezTo>
                    <a:pt x="5600" y="8186"/>
                    <a:pt x="6505" y="8092"/>
                    <a:pt x="7466" y="7848"/>
                  </a:cubicBezTo>
                  <a:lnTo>
                    <a:pt x="7466" y="7848"/>
                  </a:lnTo>
                  <a:cubicBezTo>
                    <a:pt x="6843" y="8761"/>
                    <a:pt x="6397" y="9627"/>
                    <a:pt x="6854" y="9721"/>
                  </a:cubicBezTo>
                  <a:cubicBezTo>
                    <a:pt x="6901" y="9731"/>
                    <a:pt x="6948" y="9736"/>
                    <a:pt x="6994" y="9736"/>
                  </a:cubicBezTo>
                  <a:cubicBezTo>
                    <a:pt x="7923" y="9736"/>
                    <a:pt x="8568" y="7807"/>
                    <a:pt x="8568" y="7806"/>
                  </a:cubicBezTo>
                  <a:lnTo>
                    <a:pt x="8568" y="7806"/>
                  </a:lnTo>
                  <a:cubicBezTo>
                    <a:pt x="8568" y="7808"/>
                    <a:pt x="7932" y="10071"/>
                    <a:pt x="8781" y="10211"/>
                  </a:cubicBezTo>
                  <a:cubicBezTo>
                    <a:pt x="8804" y="10214"/>
                    <a:pt x="8826" y="10216"/>
                    <a:pt x="8847" y="10216"/>
                  </a:cubicBezTo>
                  <a:cubicBezTo>
                    <a:pt x="9548" y="10216"/>
                    <a:pt x="9261" y="8175"/>
                    <a:pt x="9213" y="7852"/>
                  </a:cubicBezTo>
                  <a:lnTo>
                    <a:pt x="9213" y="7852"/>
                  </a:lnTo>
                  <a:cubicBezTo>
                    <a:pt x="9265" y="8173"/>
                    <a:pt x="9645" y="10217"/>
                    <a:pt x="11035" y="10217"/>
                  </a:cubicBezTo>
                  <a:cubicBezTo>
                    <a:pt x="11058" y="10217"/>
                    <a:pt x="11082" y="10216"/>
                    <a:pt x="11106" y="10215"/>
                  </a:cubicBezTo>
                  <a:cubicBezTo>
                    <a:pt x="11978" y="10174"/>
                    <a:pt x="11990" y="8641"/>
                    <a:pt x="11389" y="7287"/>
                  </a:cubicBezTo>
                  <a:lnTo>
                    <a:pt x="11389" y="7287"/>
                  </a:lnTo>
                  <a:cubicBezTo>
                    <a:pt x="13012" y="7334"/>
                    <a:pt x="13706" y="7808"/>
                    <a:pt x="13706" y="7808"/>
                  </a:cubicBezTo>
                  <a:lnTo>
                    <a:pt x="13279" y="3206"/>
                  </a:lnTo>
                  <a:lnTo>
                    <a:pt x="6939" y="0"/>
                  </a:ln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a:off x="5333150" y="2058250"/>
              <a:ext cx="240625" cy="225950"/>
            </a:xfrm>
            <a:custGeom>
              <a:rect b="b" l="l" r="r" t="t"/>
              <a:pathLst>
                <a:path extrusionOk="0" h="9038" w="9625">
                  <a:moveTo>
                    <a:pt x="6117" y="1"/>
                  </a:moveTo>
                  <a:cubicBezTo>
                    <a:pt x="6101" y="1"/>
                    <a:pt x="6085" y="1"/>
                    <a:pt x="6070" y="3"/>
                  </a:cubicBezTo>
                  <a:cubicBezTo>
                    <a:pt x="4482" y="153"/>
                    <a:pt x="7848" y="7256"/>
                    <a:pt x="7848" y="7256"/>
                  </a:cubicBezTo>
                  <a:cubicBezTo>
                    <a:pt x="7848" y="7256"/>
                    <a:pt x="5767" y="3367"/>
                    <a:pt x="2743" y="3144"/>
                  </a:cubicBezTo>
                  <a:cubicBezTo>
                    <a:pt x="2680" y="3139"/>
                    <a:pt x="2621" y="3137"/>
                    <a:pt x="2566" y="3137"/>
                  </a:cubicBezTo>
                  <a:cubicBezTo>
                    <a:pt x="0" y="3137"/>
                    <a:pt x="6511" y="8185"/>
                    <a:pt x="6422" y="8262"/>
                  </a:cubicBezTo>
                  <a:cubicBezTo>
                    <a:pt x="6419" y="8265"/>
                    <a:pt x="6410" y="8266"/>
                    <a:pt x="6397" y="8266"/>
                  </a:cubicBezTo>
                  <a:cubicBezTo>
                    <a:pt x="6136" y="8266"/>
                    <a:pt x="4015" y="7797"/>
                    <a:pt x="2504" y="7797"/>
                  </a:cubicBezTo>
                  <a:cubicBezTo>
                    <a:pt x="1751" y="7797"/>
                    <a:pt x="1149" y="7913"/>
                    <a:pt x="1003" y="8262"/>
                  </a:cubicBezTo>
                  <a:cubicBezTo>
                    <a:pt x="734" y="8906"/>
                    <a:pt x="3570" y="9037"/>
                    <a:pt x="5927" y="9037"/>
                  </a:cubicBezTo>
                  <a:cubicBezTo>
                    <a:pt x="7548" y="9037"/>
                    <a:pt x="8943" y="8975"/>
                    <a:pt x="8943" y="8975"/>
                  </a:cubicBezTo>
                  <a:lnTo>
                    <a:pt x="9624" y="7256"/>
                  </a:lnTo>
                  <a:cubicBezTo>
                    <a:pt x="9624" y="7256"/>
                    <a:pt x="7697" y="1"/>
                    <a:pt x="6117"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a:off x="5805950" y="3091750"/>
              <a:ext cx="219600" cy="508275"/>
            </a:xfrm>
            <a:custGeom>
              <a:rect b="b" l="l" r="r" t="t"/>
              <a:pathLst>
                <a:path extrusionOk="0" h="20331" w="8784">
                  <a:moveTo>
                    <a:pt x="2242" y="0"/>
                  </a:moveTo>
                  <a:lnTo>
                    <a:pt x="0" y="20330"/>
                  </a:lnTo>
                  <a:lnTo>
                    <a:pt x="8784" y="20330"/>
                  </a:lnTo>
                  <a:lnTo>
                    <a:pt x="8784" y="908"/>
                  </a:lnTo>
                  <a:lnTo>
                    <a:pt x="22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5785575" y="3013600"/>
              <a:ext cx="247875" cy="179350"/>
            </a:xfrm>
            <a:custGeom>
              <a:rect b="b" l="l" r="r" t="t"/>
              <a:pathLst>
                <a:path extrusionOk="0" h="7174" w="9915">
                  <a:moveTo>
                    <a:pt x="5930" y="1"/>
                  </a:moveTo>
                  <a:lnTo>
                    <a:pt x="1" y="2275"/>
                  </a:lnTo>
                  <a:lnTo>
                    <a:pt x="1993" y="3715"/>
                  </a:lnTo>
                  <a:cubicBezTo>
                    <a:pt x="1993" y="3715"/>
                    <a:pt x="1695" y="7062"/>
                    <a:pt x="2610" y="7170"/>
                  </a:cubicBezTo>
                  <a:cubicBezTo>
                    <a:pt x="2626" y="7172"/>
                    <a:pt x="2642" y="7173"/>
                    <a:pt x="2657" y="7173"/>
                  </a:cubicBezTo>
                  <a:cubicBezTo>
                    <a:pt x="3494" y="7173"/>
                    <a:pt x="2610" y="4314"/>
                    <a:pt x="2610" y="4313"/>
                  </a:cubicBezTo>
                  <a:lnTo>
                    <a:pt x="2610" y="4313"/>
                  </a:lnTo>
                  <a:cubicBezTo>
                    <a:pt x="2610" y="4314"/>
                    <a:pt x="3648" y="6749"/>
                    <a:pt x="4047" y="6749"/>
                  </a:cubicBezTo>
                  <a:cubicBezTo>
                    <a:pt x="4053" y="6749"/>
                    <a:pt x="4058" y="6749"/>
                    <a:pt x="4064" y="6748"/>
                  </a:cubicBezTo>
                  <a:cubicBezTo>
                    <a:pt x="4447" y="6672"/>
                    <a:pt x="3374" y="4314"/>
                    <a:pt x="3374" y="4313"/>
                  </a:cubicBezTo>
                  <a:lnTo>
                    <a:pt x="3374" y="4313"/>
                  </a:lnTo>
                  <a:cubicBezTo>
                    <a:pt x="3375" y="4314"/>
                    <a:pt x="4602" y="5607"/>
                    <a:pt x="5219" y="5607"/>
                  </a:cubicBezTo>
                  <a:cubicBezTo>
                    <a:pt x="5272" y="5607"/>
                    <a:pt x="5322" y="5598"/>
                    <a:pt x="5365" y="5576"/>
                  </a:cubicBezTo>
                  <a:cubicBezTo>
                    <a:pt x="5904" y="5309"/>
                    <a:pt x="4601" y="3716"/>
                    <a:pt x="4601" y="3716"/>
                  </a:cubicBezTo>
                  <a:lnTo>
                    <a:pt x="4601" y="3716"/>
                  </a:lnTo>
                  <a:cubicBezTo>
                    <a:pt x="4601" y="3716"/>
                    <a:pt x="6220" y="4823"/>
                    <a:pt x="7848" y="4823"/>
                  </a:cubicBezTo>
                  <a:cubicBezTo>
                    <a:pt x="8585" y="4823"/>
                    <a:pt x="9324" y="4596"/>
                    <a:pt x="9915" y="3936"/>
                  </a:cubicBezTo>
                  <a:cubicBezTo>
                    <a:pt x="7822" y="683"/>
                    <a:pt x="5930" y="1"/>
                    <a:pt x="5930"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4365450" y="2224175"/>
              <a:ext cx="1660150" cy="1067500"/>
            </a:xfrm>
            <a:custGeom>
              <a:rect b="b" l="l" r="r" t="t"/>
              <a:pathLst>
                <a:path extrusionOk="0" h="42700" w="66406">
                  <a:moveTo>
                    <a:pt x="55946" y="1"/>
                  </a:moveTo>
                  <a:cubicBezTo>
                    <a:pt x="55903" y="1"/>
                    <a:pt x="55858" y="4"/>
                    <a:pt x="55810" y="10"/>
                  </a:cubicBezTo>
                  <a:cubicBezTo>
                    <a:pt x="54389" y="192"/>
                    <a:pt x="54611" y="2677"/>
                    <a:pt x="54824" y="3962"/>
                  </a:cubicBezTo>
                  <a:cubicBezTo>
                    <a:pt x="42048" y="8637"/>
                    <a:pt x="36138" y="23865"/>
                    <a:pt x="34816" y="27701"/>
                  </a:cubicBezTo>
                  <a:cubicBezTo>
                    <a:pt x="34043" y="26935"/>
                    <a:pt x="33283" y="26283"/>
                    <a:pt x="32532" y="25728"/>
                  </a:cubicBezTo>
                  <a:cubicBezTo>
                    <a:pt x="32734" y="24321"/>
                    <a:pt x="32918" y="22274"/>
                    <a:pt x="32316" y="22165"/>
                  </a:cubicBezTo>
                  <a:cubicBezTo>
                    <a:pt x="32296" y="22161"/>
                    <a:pt x="32276" y="22159"/>
                    <a:pt x="32257" y="22159"/>
                  </a:cubicBezTo>
                  <a:cubicBezTo>
                    <a:pt x="31585" y="22159"/>
                    <a:pt x="31757" y="24362"/>
                    <a:pt x="31853" y="25250"/>
                  </a:cubicBezTo>
                  <a:cubicBezTo>
                    <a:pt x="31845" y="25245"/>
                    <a:pt x="31838" y="25241"/>
                    <a:pt x="31830" y="25234"/>
                  </a:cubicBezTo>
                  <a:cubicBezTo>
                    <a:pt x="31628" y="24159"/>
                    <a:pt x="30956" y="21172"/>
                    <a:pt x="29724" y="21172"/>
                  </a:cubicBezTo>
                  <a:cubicBezTo>
                    <a:pt x="28736" y="21172"/>
                    <a:pt x="29295" y="22914"/>
                    <a:pt x="29797" y="24113"/>
                  </a:cubicBezTo>
                  <a:cubicBezTo>
                    <a:pt x="29759" y="24095"/>
                    <a:pt x="29724" y="24078"/>
                    <a:pt x="29686" y="24063"/>
                  </a:cubicBezTo>
                  <a:cubicBezTo>
                    <a:pt x="29038" y="22941"/>
                    <a:pt x="28019" y="21411"/>
                    <a:pt x="27260" y="21411"/>
                  </a:cubicBezTo>
                  <a:cubicBezTo>
                    <a:pt x="27223" y="21411"/>
                    <a:pt x="27187" y="21414"/>
                    <a:pt x="27151" y="21422"/>
                  </a:cubicBezTo>
                  <a:cubicBezTo>
                    <a:pt x="26672" y="21522"/>
                    <a:pt x="27072" y="22403"/>
                    <a:pt x="27856" y="23440"/>
                  </a:cubicBezTo>
                  <a:cubicBezTo>
                    <a:pt x="26790" y="23169"/>
                    <a:pt x="25713" y="23050"/>
                    <a:pt x="24605" y="23050"/>
                  </a:cubicBezTo>
                  <a:cubicBezTo>
                    <a:pt x="23767" y="23050"/>
                    <a:pt x="22911" y="23118"/>
                    <a:pt x="22030" y="23241"/>
                  </a:cubicBezTo>
                  <a:cubicBezTo>
                    <a:pt x="17711" y="23841"/>
                    <a:pt x="14061" y="27459"/>
                    <a:pt x="13064" y="32372"/>
                  </a:cubicBezTo>
                  <a:cubicBezTo>
                    <a:pt x="12269" y="31185"/>
                    <a:pt x="11225" y="29771"/>
                    <a:pt x="10767" y="29771"/>
                  </a:cubicBezTo>
                  <a:cubicBezTo>
                    <a:pt x="10759" y="29771"/>
                    <a:pt x="10751" y="29771"/>
                    <a:pt x="10743" y="29772"/>
                  </a:cubicBezTo>
                  <a:cubicBezTo>
                    <a:pt x="9979" y="29856"/>
                    <a:pt x="12081" y="32577"/>
                    <a:pt x="12081" y="32577"/>
                  </a:cubicBezTo>
                  <a:cubicBezTo>
                    <a:pt x="12081" y="32577"/>
                    <a:pt x="10256" y="30953"/>
                    <a:pt x="9432" y="30953"/>
                  </a:cubicBezTo>
                  <a:cubicBezTo>
                    <a:pt x="9400" y="30953"/>
                    <a:pt x="9369" y="30956"/>
                    <a:pt x="9341" y="30961"/>
                  </a:cubicBezTo>
                  <a:cubicBezTo>
                    <a:pt x="8567" y="31094"/>
                    <a:pt x="10570" y="33135"/>
                    <a:pt x="10570" y="33135"/>
                  </a:cubicBezTo>
                  <a:cubicBezTo>
                    <a:pt x="10570" y="33135"/>
                    <a:pt x="8723" y="31808"/>
                    <a:pt x="7662" y="31808"/>
                  </a:cubicBezTo>
                  <a:cubicBezTo>
                    <a:pt x="7533" y="31808"/>
                    <a:pt x="7415" y="31828"/>
                    <a:pt x="7313" y="31872"/>
                  </a:cubicBezTo>
                  <a:cubicBezTo>
                    <a:pt x="6975" y="32021"/>
                    <a:pt x="7441" y="32725"/>
                    <a:pt x="8297" y="33418"/>
                  </a:cubicBezTo>
                  <a:cubicBezTo>
                    <a:pt x="1876" y="34820"/>
                    <a:pt x="1" y="40908"/>
                    <a:pt x="1" y="40908"/>
                  </a:cubicBezTo>
                  <a:lnTo>
                    <a:pt x="66340" y="42700"/>
                  </a:lnTo>
                  <a:cubicBezTo>
                    <a:pt x="66340" y="42700"/>
                    <a:pt x="66340" y="14402"/>
                    <a:pt x="66405" y="2902"/>
                  </a:cubicBezTo>
                  <a:cubicBezTo>
                    <a:pt x="65018" y="2669"/>
                    <a:pt x="63872" y="2571"/>
                    <a:pt x="62750" y="2571"/>
                  </a:cubicBezTo>
                  <a:cubicBezTo>
                    <a:pt x="61905" y="2571"/>
                    <a:pt x="61073" y="2627"/>
                    <a:pt x="60163" y="2724"/>
                  </a:cubicBezTo>
                  <a:cubicBezTo>
                    <a:pt x="60428" y="2183"/>
                    <a:pt x="60477" y="1706"/>
                    <a:pt x="60242" y="1496"/>
                  </a:cubicBezTo>
                  <a:cubicBezTo>
                    <a:pt x="60155" y="1419"/>
                    <a:pt x="60054" y="1384"/>
                    <a:pt x="59943" y="1384"/>
                  </a:cubicBezTo>
                  <a:cubicBezTo>
                    <a:pt x="59361" y="1384"/>
                    <a:pt x="58494" y="2329"/>
                    <a:pt x="57898" y="3080"/>
                  </a:cubicBezTo>
                  <a:cubicBezTo>
                    <a:pt x="57822" y="3095"/>
                    <a:pt x="57746" y="3113"/>
                    <a:pt x="57670" y="3130"/>
                  </a:cubicBezTo>
                  <a:cubicBezTo>
                    <a:pt x="58081" y="2244"/>
                    <a:pt x="58508" y="972"/>
                    <a:pt x="57620" y="919"/>
                  </a:cubicBezTo>
                  <a:cubicBezTo>
                    <a:pt x="57605" y="918"/>
                    <a:pt x="57591" y="917"/>
                    <a:pt x="57577" y="917"/>
                  </a:cubicBezTo>
                  <a:cubicBezTo>
                    <a:pt x="57204" y="917"/>
                    <a:pt x="56917" y="1216"/>
                    <a:pt x="56693" y="1645"/>
                  </a:cubicBezTo>
                  <a:cubicBezTo>
                    <a:pt x="56765" y="746"/>
                    <a:pt x="56621" y="1"/>
                    <a:pt x="559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5225650" y="1846175"/>
              <a:ext cx="797250" cy="913475"/>
            </a:xfrm>
            <a:custGeom>
              <a:rect b="b" l="l" r="r" t="t"/>
              <a:pathLst>
                <a:path extrusionOk="0" h="36539" w="31890">
                  <a:moveTo>
                    <a:pt x="28325" y="0"/>
                  </a:moveTo>
                  <a:cubicBezTo>
                    <a:pt x="28259" y="0"/>
                    <a:pt x="28193" y="3"/>
                    <a:pt x="28125" y="8"/>
                  </a:cubicBezTo>
                  <a:cubicBezTo>
                    <a:pt x="25584" y="193"/>
                    <a:pt x="29769" y="7325"/>
                    <a:pt x="29769" y="7325"/>
                  </a:cubicBezTo>
                  <a:cubicBezTo>
                    <a:pt x="29769" y="7325"/>
                    <a:pt x="28219" y="5458"/>
                    <a:pt x="26856" y="5458"/>
                  </a:cubicBezTo>
                  <a:cubicBezTo>
                    <a:pt x="26769" y="5458"/>
                    <a:pt x="26684" y="5466"/>
                    <a:pt x="26599" y="5482"/>
                  </a:cubicBezTo>
                  <a:cubicBezTo>
                    <a:pt x="24410" y="5830"/>
                    <a:pt x="28431" y="9398"/>
                    <a:pt x="28431" y="9398"/>
                  </a:cubicBezTo>
                  <a:cubicBezTo>
                    <a:pt x="28431" y="9398"/>
                    <a:pt x="26063" y="7824"/>
                    <a:pt x="23856" y="7824"/>
                  </a:cubicBezTo>
                  <a:cubicBezTo>
                    <a:pt x="23478" y="7824"/>
                    <a:pt x="23105" y="7870"/>
                    <a:pt x="22749" y="7978"/>
                  </a:cubicBezTo>
                  <a:cubicBezTo>
                    <a:pt x="20551" y="8673"/>
                    <a:pt x="24078" y="10226"/>
                    <a:pt x="24078" y="10226"/>
                  </a:cubicBezTo>
                  <a:cubicBezTo>
                    <a:pt x="24078" y="10226"/>
                    <a:pt x="18570" y="11376"/>
                    <a:pt x="13658" y="14621"/>
                  </a:cubicBezTo>
                  <a:cubicBezTo>
                    <a:pt x="12559" y="10994"/>
                    <a:pt x="11406" y="8512"/>
                    <a:pt x="10469" y="8512"/>
                  </a:cubicBezTo>
                  <a:cubicBezTo>
                    <a:pt x="10457" y="8512"/>
                    <a:pt x="10444" y="8512"/>
                    <a:pt x="10432" y="8513"/>
                  </a:cubicBezTo>
                  <a:cubicBezTo>
                    <a:pt x="9078" y="8607"/>
                    <a:pt x="11638" y="14770"/>
                    <a:pt x="12210" y="15765"/>
                  </a:cubicBezTo>
                  <a:cubicBezTo>
                    <a:pt x="10578" y="12936"/>
                    <a:pt x="8400" y="11645"/>
                    <a:pt x="7065" y="11645"/>
                  </a:cubicBezTo>
                  <a:cubicBezTo>
                    <a:pt x="6828" y="11645"/>
                    <a:pt x="6617" y="11685"/>
                    <a:pt x="6441" y="11765"/>
                  </a:cubicBezTo>
                  <a:cubicBezTo>
                    <a:pt x="5349" y="12261"/>
                    <a:pt x="10786" y="16773"/>
                    <a:pt x="10786" y="16773"/>
                  </a:cubicBezTo>
                  <a:cubicBezTo>
                    <a:pt x="10786" y="16773"/>
                    <a:pt x="8474" y="16305"/>
                    <a:pt x="6873" y="16305"/>
                  </a:cubicBezTo>
                  <a:cubicBezTo>
                    <a:pt x="6033" y="16305"/>
                    <a:pt x="5389" y="16434"/>
                    <a:pt x="5376" y="16826"/>
                  </a:cubicBezTo>
                  <a:cubicBezTo>
                    <a:pt x="5354" y="17480"/>
                    <a:pt x="8101" y="17554"/>
                    <a:pt x="9332" y="17554"/>
                  </a:cubicBezTo>
                  <a:cubicBezTo>
                    <a:pt x="9686" y="17554"/>
                    <a:pt x="9915" y="17548"/>
                    <a:pt x="9915" y="17548"/>
                  </a:cubicBezTo>
                  <a:lnTo>
                    <a:pt x="9915" y="17548"/>
                  </a:lnTo>
                  <a:cubicBezTo>
                    <a:pt x="9915" y="17548"/>
                    <a:pt x="3068" y="22458"/>
                    <a:pt x="1" y="36539"/>
                  </a:cubicBezTo>
                  <a:cubicBezTo>
                    <a:pt x="1" y="36539"/>
                    <a:pt x="6633" y="12407"/>
                    <a:pt x="31762" y="10592"/>
                  </a:cubicBezTo>
                  <a:cubicBezTo>
                    <a:pt x="31842" y="9060"/>
                    <a:pt x="31830" y="6539"/>
                    <a:pt x="31889" y="4448"/>
                  </a:cubicBezTo>
                  <a:cubicBezTo>
                    <a:pt x="31311" y="2040"/>
                    <a:pt x="30226" y="0"/>
                    <a:pt x="28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4715350" y="2534800"/>
              <a:ext cx="1310175" cy="757000"/>
            </a:xfrm>
            <a:custGeom>
              <a:rect b="b" l="l" r="r" t="t"/>
              <a:pathLst>
                <a:path extrusionOk="0" h="30280" w="52407">
                  <a:moveTo>
                    <a:pt x="43640" y="1"/>
                  </a:moveTo>
                  <a:cubicBezTo>
                    <a:pt x="43635" y="1"/>
                    <a:pt x="43629" y="1"/>
                    <a:pt x="43624" y="2"/>
                  </a:cubicBezTo>
                  <a:cubicBezTo>
                    <a:pt x="43083" y="64"/>
                    <a:pt x="44224" y="3131"/>
                    <a:pt x="44697" y="4344"/>
                  </a:cubicBezTo>
                  <a:cubicBezTo>
                    <a:pt x="44667" y="4350"/>
                    <a:pt x="44636" y="4356"/>
                    <a:pt x="44606" y="4359"/>
                  </a:cubicBezTo>
                  <a:cubicBezTo>
                    <a:pt x="44031" y="3444"/>
                    <a:pt x="42691" y="1512"/>
                    <a:pt x="41617" y="1494"/>
                  </a:cubicBezTo>
                  <a:cubicBezTo>
                    <a:pt x="41612" y="1494"/>
                    <a:pt x="41608" y="1494"/>
                    <a:pt x="41603" y="1494"/>
                  </a:cubicBezTo>
                  <a:cubicBezTo>
                    <a:pt x="40447" y="1494"/>
                    <a:pt x="42668" y="3857"/>
                    <a:pt x="43401" y="4606"/>
                  </a:cubicBezTo>
                  <a:cubicBezTo>
                    <a:pt x="43364" y="4614"/>
                    <a:pt x="43329" y="4622"/>
                    <a:pt x="43294" y="4631"/>
                  </a:cubicBezTo>
                  <a:cubicBezTo>
                    <a:pt x="42630" y="4240"/>
                    <a:pt x="41103" y="3405"/>
                    <a:pt x="40073" y="3405"/>
                  </a:cubicBezTo>
                  <a:cubicBezTo>
                    <a:pt x="40038" y="3405"/>
                    <a:pt x="40004" y="3405"/>
                    <a:pt x="39971" y="3407"/>
                  </a:cubicBezTo>
                  <a:cubicBezTo>
                    <a:pt x="39252" y="3450"/>
                    <a:pt x="40456" y="4280"/>
                    <a:pt x="41714" y="5032"/>
                  </a:cubicBezTo>
                  <a:cubicBezTo>
                    <a:pt x="37462" y="6234"/>
                    <a:pt x="34003" y="8202"/>
                    <a:pt x="31247" y="10373"/>
                  </a:cubicBezTo>
                  <a:cubicBezTo>
                    <a:pt x="31086" y="10062"/>
                    <a:pt x="30859" y="9877"/>
                    <a:pt x="30557" y="9877"/>
                  </a:cubicBezTo>
                  <a:cubicBezTo>
                    <a:pt x="30528" y="9877"/>
                    <a:pt x="30497" y="9879"/>
                    <a:pt x="30465" y="9883"/>
                  </a:cubicBezTo>
                  <a:cubicBezTo>
                    <a:pt x="29329" y="10016"/>
                    <a:pt x="29118" y="11164"/>
                    <a:pt x="29157" y="12173"/>
                  </a:cubicBezTo>
                  <a:cubicBezTo>
                    <a:pt x="29148" y="12182"/>
                    <a:pt x="29139" y="12191"/>
                    <a:pt x="29127" y="12200"/>
                  </a:cubicBezTo>
                  <a:cubicBezTo>
                    <a:pt x="28891" y="11111"/>
                    <a:pt x="28493" y="9840"/>
                    <a:pt x="27925" y="9840"/>
                  </a:cubicBezTo>
                  <a:cubicBezTo>
                    <a:pt x="27849" y="9840"/>
                    <a:pt x="27771" y="9863"/>
                    <a:pt x="27689" y="9912"/>
                  </a:cubicBezTo>
                  <a:cubicBezTo>
                    <a:pt x="27061" y="10285"/>
                    <a:pt x="27545" y="11816"/>
                    <a:pt x="28116" y="13138"/>
                  </a:cubicBezTo>
                  <a:cubicBezTo>
                    <a:pt x="27822" y="12668"/>
                    <a:pt x="27511" y="12305"/>
                    <a:pt x="27254" y="12305"/>
                  </a:cubicBezTo>
                  <a:cubicBezTo>
                    <a:pt x="27166" y="12305"/>
                    <a:pt x="27085" y="12348"/>
                    <a:pt x="27013" y="12443"/>
                  </a:cubicBezTo>
                  <a:cubicBezTo>
                    <a:pt x="26803" y="12720"/>
                    <a:pt x="26914" y="13405"/>
                    <a:pt x="27163" y="14220"/>
                  </a:cubicBezTo>
                  <a:cubicBezTo>
                    <a:pt x="23663" y="18131"/>
                    <a:pt x="22176" y="21651"/>
                    <a:pt x="22176" y="21651"/>
                  </a:cubicBezTo>
                  <a:cubicBezTo>
                    <a:pt x="19090" y="20273"/>
                    <a:pt x="16423" y="19720"/>
                    <a:pt x="14129" y="19720"/>
                  </a:cubicBezTo>
                  <a:cubicBezTo>
                    <a:pt x="10535" y="19720"/>
                    <a:pt x="7857" y="21078"/>
                    <a:pt x="5923" y="22751"/>
                  </a:cubicBezTo>
                  <a:cubicBezTo>
                    <a:pt x="5777" y="22280"/>
                    <a:pt x="5589" y="21909"/>
                    <a:pt x="5358" y="21909"/>
                  </a:cubicBezTo>
                  <a:cubicBezTo>
                    <a:pt x="5020" y="21909"/>
                    <a:pt x="4741" y="23041"/>
                    <a:pt x="4548" y="24116"/>
                  </a:cubicBezTo>
                  <a:cubicBezTo>
                    <a:pt x="4419" y="24265"/>
                    <a:pt x="4294" y="24410"/>
                    <a:pt x="4172" y="24559"/>
                  </a:cubicBezTo>
                  <a:cubicBezTo>
                    <a:pt x="4037" y="23710"/>
                    <a:pt x="3727" y="22792"/>
                    <a:pt x="3020" y="22740"/>
                  </a:cubicBezTo>
                  <a:cubicBezTo>
                    <a:pt x="3007" y="22739"/>
                    <a:pt x="2993" y="22739"/>
                    <a:pt x="2980" y="22739"/>
                  </a:cubicBezTo>
                  <a:cubicBezTo>
                    <a:pt x="2037" y="22739"/>
                    <a:pt x="2526" y="25209"/>
                    <a:pt x="2834" y="26462"/>
                  </a:cubicBezTo>
                  <a:cubicBezTo>
                    <a:pt x="2823" y="26477"/>
                    <a:pt x="2814" y="26494"/>
                    <a:pt x="2805" y="26509"/>
                  </a:cubicBezTo>
                  <a:cubicBezTo>
                    <a:pt x="2434" y="25442"/>
                    <a:pt x="1648" y="23456"/>
                    <a:pt x="921" y="23456"/>
                  </a:cubicBezTo>
                  <a:cubicBezTo>
                    <a:pt x="890" y="23456"/>
                    <a:pt x="859" y="23460"/>
                    <a:pt x="829" y="23467"/>
                  </a:cubicBezTo>
                  <a:cubicBezTo>
                    <a:pt x="1" y="23663"/>
                    <a:pt x="1404" y="26924"/>
                    <a:pt x="1954" y="28126"/>
                  </a:cubicBezTo>
                  <a:cubicBezTo>
                    <a:pt x="1733" y="28611"/>
                    <a:pt x="1630" y="28909"/>
                    <a:pt x="1630" y="28909"/>
                  </a:cubicBezTo>
                  <a:lnTo>
                    <a:pt x="52339" y="30279"/>
                  </a:lnTo>
                  <a:cubicBezTo>
                    <a:pt x="52339" y="30279"/>
                    <a:pt x="52406" y="16879"/>
                    <a:pt x="52406" y="3850"/>
                  </a:cubicBezTo>
                  <a:cubicBezTo>
                    <a:pt x="51595" y="3789"/>
                    <a:pt x="50901" y="3762"/>
                    <a:pt x="50266" y="3762"/>
                  </a:cubicBezTo>
                  <a:cubicBezTo>
                    <a:pt x="48739" y="3762"/>
                    <a:pt x="47552" y="3920"/>
                    <a:pt x="45893" y="4154"/>
                  </a:cubicBezTo>
                  <a:cubicBezTo>
                    <a:pt x="45361" y="2825"/>
                    <a:pt x="44166" y="1"/>
                    <a:pt x="43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5391300" y="3274550"/>
              <a:ext cx="441600" cy="110750"/>
            </a:xfrm>
            <a:custGeom>
              <a:rect b="b" l="l" r="r" t="t"/>
              <a:pathLst>
                <a:path extrusionOk="0" h="4430" w="17664">
                  <a:moveTo>
                    <a:pt x="1" y="1"/>
                  </a:moveTo>
                  <a:cubicBezTo>
                    <a:pt x="1" y="1"/>
                    <a:pt x="4969" y="4430"/>
                    <a:pt x="11741" y="4430"/>
                  </a:cubicBezTo>
                  <a:cubicBezTo>
                    <a:pt x="13601" y="4430"/>
                    <a:pt x="15597" y="4096"/>
                    <a:pt x="17664" y="3244"/>
                  </a:cubicBezTo>
                  <a:cubicBezTo>
                    <a:pt x="13515" y="2855"/>
                    <a:pt x="11132" y="2401"/>
                    <a:pt x="7766" y="211"/>
                  </a:cubicBezTo>
                  <a:cubicBezTo>
                    <a:pt x="4792" y="130"/>
                    <a:pt x="1" y="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5852600" y="3291625"/>
              <a:ext cx="171275" cy="1460100"/>
            </a:xfrm>
            <a:custGeom>
              <a:rect b="b" l="l" r="r" t="t"/>
              <a:pathLst>
                <a:path extrusionOk="0" h="58404" w="6851">
                  <a:moveTo>
                    <a:pt x="6851" y="0"/>
                  </a:moveTo>
                  <a:lnTo>
                    <a:pt x="5239" y="19"/>
                  </a:lnTo>
                  <a:lnTo>
                    <a:pt x="0" y="58285"/>
                  </a:lnTo>
                  <a:lnTo>
                    <a:pt x="6766" y="58403"/>
                  </a:lnTo>
                  <a:lnTo>
                    <a:pt x="685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5542825" y="2726975"/>
              <a:ext cx="202100" cy="134875"/>
            </a:xfrm>
            <a:custGeom>
              <a:rect b="b" l="l" r="r" t="t"/>
              <a:pathLst>
                <a:path extrusionOk="0" h="5395" w="8084">
                  <a:moveTo>
                    <a:pt x="6325" y="1"/>
                  </a:moveTo>
                  <a:cubicBezTo>
                    <a:pt x="4633" y="1"/>
                    <a:pt x="2406" y="1722"/>
                    <a:pt x="1421" y="2559"/>
                  </a:cubicBezTo>
                  <a:cubicBezTo>
                    <a:pt x="748" y="3130"/>
                    <a:pt x="93" y="3837"/>
                    <a:pt x="15" y="4709"/>
                  </a:cubicBezTo>
                  <a:cubicBezTo>
                    <a:pt x="0" y="4888"/>
                    <a:pt x="14" y="5083"/>
                    <a:pt x="129" y="5223"/>
                  </a:cubicBezTo>
                  <a:cubicBezTo>
                    <a:pt x="231" y="5346"/>
                    <a:pt x="380" y="5394"/>
                    <a:pt x="541" y="5394"/>
                  </a:cubicBezTo>
                  <a:cubicBezTo>
                    <a:pt x="721" y="5394"/>
                    <a:pt x="916" y="5335"/>
                    <a:pt x="1079" y="5255"/>
                  </a:cubicBezTo>
                  <a:cubicBezTo>
                    <a:pt x="1956" y="4822"/>
                    <a:pt x="2594" y="4025"/>
                    <a:pt x="3425" y="3510"/>
                  </a:cubicBezTo>
                  <a:cubicBezTo>
                    <a:pt x="4545" y="2816"/>
                    <a:pt x="5968" y="2869"/>
                    <a:pt x="7077" y="2226"/>
                  </a:cubicBezTo>
                  <a:cubicBezTo>
                    <a:pt x="7882" y="1760"/>
                    <a:pt x="8083" y="577"/>
                    <a:pt x="7115" y="155"/>
                  </a:cubicBezTo>
                  <a:cubicBezTo>
                    <a:pt x="6872" y="48"/>
                    <a:pt x="6606" y="1"/>
                    <a:pt x="6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5471575" y="2370550"/>
              <a:ext cx="330050" cy="217700"/>
            </a:xfrm>
            <a:custGeom>
              <a:rect b="b" l="l" r="r" t="t"/>
              <a:pathLst>
                <a:path extrusionOk="0" h="8708" w="13202">
                  <a:moveTo>
                    <a:pt x="11159" y="1"/>
                  </a:moveTo>
                  <a:cubicBezTo>
                    <a:pt x="10397" y="1"/>
                    <a:pt x="9572" y="415"/>
                    <a:pt x="8929" y="698"/>
                  </a:cubicBezTo>
                  <a:cubicBezTo>
                    <a:pt x="6610" y="1720"/>
                    <a:pt x="4628" y="3373"/>
                    <a:pt x="2830" y="5119"/>
                  </a:cubicBezTo>
                  <a:cubicBezTo>
                    <a:pt x="2314" y="5621"/>
                    <a:pt x="1" y="7979"/>
                    <a:pt x="1359" y="8614"/>
                  </a:cubicBezTo>
                  <a:cubicBezTo>
                    <a:pt x="1500" y="8680"/>
                    <a:pt x="1650" y="8708"/>
                    <a:pt x="1803" y="8708"/>
                  </a:cubicBezTo>
                  <a:cubicBezTo>
                    <a:pt x="2117" y="8708"/>
                    <a:pt x="2443" y="8592"/>
                    <a:pt x="2728" y="8449"/>
                  </a:cubicBezTo>
                  <a:cubicBezTo>
                    <a:pt x="4054" y="7786"/>
                    <a:pt x="4909" y="6595"/>
                    <a:pt x="6093" y="5754"/>
                  </a:cubicBezTo>
                  <a:cubicBezTo>
                    <a:pt x="7230" y="4946"/>
                    <a:pt x="8518" y="4356"/>
                    <a:pt x="9813" y="3840"/>
                  </a:cubicBezTo>
                  <a:cubicBezTo>
                    <a:pt x="10751" y="3466"/>
                    <a:pt x="11735" y="3107"/>
                    <a:pt x="12434" y="2385"/>
                  </a:cubicBezTo>
                  <a:cubicBezTo>
                    <a:pt x="13202" y="1595"/>
                    <a:pt x="12758" y="464"/>
                    <a:pt x="11748" y="98"/>
                  </a:cubicBezTo>
                  <a:cubicBezTo>
                    <a:pt x="11559" y="30"/>
                    <a:pt x="11361" y="1"/>
                    <a:pt x="111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4862650" y="4331825"/>
              <a:ext cx="249250" cy="179575"/>
            </a:xfrm>
            <a:custGeom>
              <a:rect b="b" l="l" r="r" t="t"/>
              <a:pathLst>
                <a:path extrusionOk="0" h="7183" w="9970">
                  <a:moveTo>
                    <a:pt x="8199" y="0"/>
                  </a:moveTo>
                  <a:cubicBezTo>
                    <a:pt x="6667" y="0"/>
                    <a:pt x="7102" y="5792"/>
                    <a:pt x="7162" y="6514"/>
                  </a:cubicBezTo>
                  <a:lnTo>
                    <a:pt x="7162" y="6514"/>
                  </a:lnTo>
                  <a:cubicBezTo>
                    <a:pt x="7105" y="5868"/>
                    <a:pt x="6644" y="1190"/>
                    <a:pt x="5410" y="1190"/>
                  </a:cubicBezTo>
                  <a:cubicBezTo>
                    <a:pt x="5338" y="1190"/>
                    <a:pt x="5264" y="1206"/>
                    <a:pt x="5187" y="1239"/>
                  </a:cubicBezTo>
                  <a:cubicBezTo>
                    <a:pt x="3686" y="1886"/>
                    <a:pt x="4505" y="6588"/>
                    <a:pt x="4505" y="6588"/>
                  </a:cubicBezTo>
                  <a:cubicBezTo>
                    <a:pt x="4505" y="6588"/>
                    <a:pt x="3604" y="3247"/>
                    <a:pt x="2057" y="3247"/>
                  </a:cubicBezTo>
                  <a:cubicBezTo>
                    <a:pt x="1954" y="3247"/>
                    <a:pt x="1849" y="3262"/>
                    <a:pt x="1741" y="3293"/>
                  </a:cubicBezTo>
                  <a:cubicBezTo>
                    <a:pt x="1" y="3798"/>
                    <a:pt x="820" y="6588"/>
                    <a:pt x="820" y="6588"/>
                  </a:cubicBezTo>
                  <a:cubicBezTo>
                    <a:pt x="820" y="6588"/>
                    <a:pt x="3270" y="7182"/>
                    <a:pt x="5598" y="7182"/>
                  </a:cubicBezTo>
                  <a:cubicBezTo>
                    <a:pt x="7622" y="7182"/>
                    <a:pt x="9554" y="6733"/>
                    <a:pt x="9704" y="5055"/>
                  </a:cubicBezTo>
                  <a:cubicBezTo>
                    <a:pt x="9704" y="5055"/>
                    <a:pt x="9970" y="169"/>
                    <a:pt x="8260" y="3"/>
                  </a:cubicBezTo>
                  <a:cubicBezTo>
                    <a:pt x="8239" y="1"/>
                    <a:pt x="8219" y="0"/>
                    <a:pt x="81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5546800" y="4199325"/>
              <a:ext cx="289150" cy="453575"/>
            </a:xfrm>
            <a:custGeom>
              <a:rect b="b" l="l" r="r" t="t"/>
              <a:pathLst>
                <a:path extrusionOk="0" h="18143" w="11566">
                  <a:moveTo>
                    <a:pt x="1078" y="1"/>
                  </a:moveTo>
                  <a:cubicBezTo>
                    <a:pt x="955" y="1"/>
                    <a:pt x="833" y="42"/>
                    <a:pt x="716" y="137"/>
                  </a:cubicBezTo>
                  <a:cubicBezTo>
                    <a:pt x="1" y="725"/>
                    <a:pt x="1406" y="1273"/>
                    <a:pt x="2288" y="1538"/>
                  </a:cubicBezTo>
                  <a:cubicBezTo>
                    <a:pt x="3882" y="2621"/>
                    <a:pt x="5181" y="4124"/>
                    <a:pt x="6240" y="5850"/>
                  </a:cubicBezTo>
                  <a:cubicBezTo>
                    <a:pt x="5488" y="5597"/>
                    <a:pt x="4721" y="5414"/>
                    <a:pt x="3938" y="5309"/>
                  </a:cubicBezTo>
                  <a:cubicBezTo>
                    <a:pt x="3629" y="5041"/>
                    <a:pt x="2909" y="4566"/>
                    <a:pt x="2261" y="4566"/>
                  </a:cubicBezTo>
                  <a:cubicBezTo>
                    <a:pt x="1938" y="4566"/>
                    <a:pt x="1633" y="4683"/>
                    <a:pt x="1405" y="5002"/>
                  </a:cubicBezTo>
                  <a:cubicBezTo>
                    <a:pt x="952" y="5634"/>
                    <a:pt x="1293" y="5844"/>
                    <a:pt x="1943" y="5844"/>
                  </a:cubicBezTo>
                  <a:cubicBezTo>
                    <a:pt x="2439" y="5844"/>
                    <a:pt x="3115" y="5722"/>
                    <a:pt x="3756" y="5572"/>
                  </a:cubicBezTo>
                  <a:cubicBezTo>
                    <a:pt x="4658" y="5680"/>
                    <a:pt x="5538" y="5888"/>
                    <a:pt x="6401" y="6203"/>
                  </a:cubicBezTo>
                  <a:cubicBezTo>
                    <a:pt x="6420" y="6211"/>
                    <a:pt x="6436" y="6211"/>
                    <a:pt x="6447" y="6214"/>
                  </a:cubicBezTo>
                  <a:cubicBezTo>
                    <a:pt x="6822" y="6852"/>
                    <a:pt x="7166" y="7519"/>
                    <a:pt x="7480" y="8204"/>
                  </a:cubicBezTo>
                  <a:cubicBezTo>
                    <a:pt x="7248" y="8145"/>
                    <a:pt x="6991" y="8134"/>
                    <a:pt x="6772" y="8101"/>
                  </a:cubicBezTo>
                  <a:lnTo>
                    <a:pt x="5382" y="7896"/>
                  </a:lnTo>
                  <a:cubicBezTo>
                    <a:pt x="5139" y="7754"/>
                    <a:pt x="4756" y="7558"/>
                    <a:pt x="4471" y="7558"/>
                  </a:cubicBezTo>
                  <a:cubicBezTo>
                    <a:pt x="4317" y="7558"/>
                    <a:pt x="4192" y="7616"/>
                    <a:pt x="4134" y="7770"/>
                  </a:cubicBezTo>
                  <a:cubicBezTo>
                    <a:pt x="3997" y="8131"/>
                    <a:pt x="4171" y="8250"/>
                    <a:pt x="4494" y="8250"/>
                  </a:cubicBezTo>
                  <a:cubicBezTo>
                    <a:pt x="4682" y="8250"/>
                    <a:pt x="4921" y="8210"/>
                    <a:pt x="5178" y="8153"/>
                  </a:cubicBezTo>
                  <a:cubicBezTo>
                    <a:pt x="5581" y="8212"/>
                    <a:pt x="5983" y="8273"/>
                    <a:pt x="6386" y="8332"/>
                  </a:cubicBezTo>
                  <a:cubicBezTo>
                    <a:pt x="6734" y="8382"/>
                    <a:pt x="7342" y="8373"/>
                    <a:pt x="7648" y="8577"/>
                  </a:cubicBezTo>
                  <a:cubicBezTo>
                    <a:pt x="7859" y="9057"/>
                    <a:pt x="8056" y="9548"/>
                    <a:pt x="8243" y="10042"/>
                  </a:cubicBezTo>
                  <a:cubicBezTo>
                    <a:pt x="8315" y="10350"/>
                    <a:pt x="8442" y="10665"/>
                    <a:pt x="8594" y="11061"/>
                  </a:cubicBezTo>
                  <a:cubicBezTo>
                    <a:pt x="8602" y="11080"/>
                    <a:pt x="8611" y="11093"/>
                    <a:pt x="8623" y="11105"/>
                  </a:cubicBezTo>
                  <a:cubicBezTo>
                    <a:pt x="8763" y="11526"/>
                    <a:pt x="8897" y="11950"/>
                    <a:pt x="9021" y="12374"/>
                  </a:cubicBezTo>
                  <a:cubicBezTo>
                    <a:pt x="7959" y="11403"/>
                    <a:pt x="6328" y="10947"/>
                    <a:pt x="4911" y="10659"/>
                  </a:cubicBezTo>
                  <a:cubicBezTo>
                    <a:pt x="4630" y="10390"/>
                    <a:pt x="4147" y="10001"/>
                    <a:pt x="3706" y="10001"/>
                  </a:cubicBezTo>
                  <a:cubicBezTo>
                    <a:pt x="3508" y="10001"/>
                    <a:pt x="3319" y="10079"/>
                    <a:pt x="3160" y="10282"/>
                  </a:cubicBezTo>
                  <a:cubicBezTo>
                    <a:pt x="2716" y="10846"/>
                    <a:pt x="3282" y="10971"/>
                    <a:pt x="3979" y="10971"/>
                  </a:cubicBezTo>
                  <a:cubicBezTo>
                    <a:pt x="4262" y="10971"/>
                    <a:pt x="4566" y="10950"/>
                    <a:pt x="4833" y="10931"/>
                  </a:cubicBezTo>
                  <a:cubicBezTo>
                    <a:pt x="6383" y="11245"/>
                    <a:pt x="8210" y="11760"/>
                    <a:pt x="9188" y="12955"/>
                  </a:cubicBezTo>
                  <a:cubicBezTo>
                    <a:pt x="9190" y="12955"/>
                    <a:pt x="9193" y="12955"/>
                    <a:pt x="9193" y="12958"/>
                  </a:cubicBezTo>
                  <a:cubicBezTo>
                    <a:pt x="9679" y="14707"/>
                    <a:pt x="10036" y="16442"/>
                    <a:pt x="10299" y="18035"/>
                  </a:cubicBezTo>
                  <a:cubicBezTo>
                    <a:pt x="10312" y="18110"/>
                    <a:pt x="10366" y="18143"/>
                    <a:pt x="10424" y="18143"/>
                  </a:cubicBezTo>
                  <a:cubicBezTo>
                    <a:pt x="10506" y="18143"/>
                    <a:pt x="10595" y="18076"/>
                    <a:pt x="10577" y="17970"/>
                  </a:cubicBezTo>
                  <a:cubicBezTo>
                    <a:pt x="10153" y="15414"/>
                    <a:pt x="9489" y="12488"/>
                    <a:pt x="8429" y="9729"/>
                  </a:cubicBezTo>
                  <a:cubicBezTo>
                    <a:pt x="8410" y="9343"/>
                    <a:pt x="8544" y="8941"/>
                    <a:pt x="8669" y="8589"/>
                  </a:cubicBezTo>
                  <a:cubicBezTo>
                    <a:pt x="8938" y="7821"/>
                    <a:pt x="9360" y="7141"/>
                    <a:pt x="9887" y="6530"/>
                  </a:cubicBezTo>
                  <a:cubicBezTo>
                    <a:pt x="10585" y="5980"/>
                    <a:pt x="11565" y="5179"/>
                    <a:pt x="10667" y="5075"/>
                  </a:cubicBezTo>
                  <a:cubicBezTo>
                    <a:pt x="10626" y="5071"/>
                    <a:pt x="10585" y="5069"/>
                    <a:pt x="10547" y="5069"/>
                  </a:cubicBezTo>
                  <a:cubicBezTo>
                    <a:pt x="9660" y="5069"/>
                    <a:pt x="9415" y="6223"/>
                    <a:pt x="9348" y="6747"/>
                  </a:cubicBezTo>
                  <a:cubicBezTo>
                    <a:pt x="8897" y="7353"/>
                    <a:pt x="8541" y="8019"/>
                    <a:pt x="8316" y="8751"/>
                  </a:cubicBezTo>
                  <a:cubicBezTo>
                    <a:pt x="8269" y="8911"/>
                    <a:pt x="8239" y="9054"/>
                    <a:pt x="8217" y="9191"/>
                  </a:cubicBezTo>
                  <a:cubicBezTo>
                    <a:pt x="7540" y="7522"/>
                    <a:pt x="6710" y="5931"/>
                    <a:pt x="5695" y="4534"/>
                  </a:cubicBezTo>
                  <a:cubicBezTo>
                    <a:pt x="5664" y="3788"/>
                    <a:pt x="5827" y="3092"/>
                    <a:pt x="6180" y="2452"/>
                  </a:cubicBezTo>
                  <a:cubicBezTo>
                    <a:pt x="6374" y="2339"/>
                    <a:pt x="6622" y="2297"/>
                    <a:pt x="6824" y="2231"/>
                  </a:cubicBezTo>
                  <a:cubicBezTo>
                    <a:pt x="7301" y="2077"/>
                    <a:pt x="7708" y="1694"/>
                    <a:pt x="7798" y="1188"/>
                  </a:cubicBezTo>
                  <a:cubicBezTo>
                    <a:pt x="7819" y="1068"/>
                    <a:pt x="7819" y="934"/>
                    <a:pt x="7745" y="839"/>
                  </a:cubicBezTo>
                  <a:cubicBezTo>
                    <a:pt x="7659" y="727"/>
                    <a:pt x="7513" y="687"/>
                    <a:pt x="7362" y="687"/>
                  </a:cubicBezTo>
                  <a:cubicBezTo>
                    <a:pt x="7226" y="687"/>
                    <a:pt x="7086" y="719"/>
                    <a:pt x="6985" y="760"/>
                  </a:cubicBezTo>
                  <a:cubicBezTo>
                    <a:pt x="6721" y="866"/>
                    <a:pt x="6499" y="1071"/>
                    <a:pt x="6347" y="1310"/>
                  </a:cubicBezTo>
                  <a:cubicBezTo>
                    <a:pt x="6176" y="1576"/>
                    <a:pt x="6067" y="1880"/>
                    <a:pt x="6003" y="2191"/>
                  </a:cubicBezTo>
                  <a:cubicBezTo>
                    <a:pt x="5642" y="2794"/>
                    <a:pt x="5442" y="3454"/>
                    <a:pt x="5412" y="4153"/>
                  </a:cubicBezTo>
                  <a:cubicBezTo>
                    <a:pt x="4585" y="3082"/>
                    <a:pt x="3642" y="2138"/>
                    <a:pt x="2564" y="1383"/>
                  </a:cubicBezTo>
                  <a:cubicBezTo>
                    <a:pt x="2282" y="912"/>
                    <a:pt x="1661" y="1"/>
                    <a:pt x="10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43950" y="4208900"/>
              <a:ext cx="970025" cy="542825"/>
            </a:xfrm>
            <a:custGeom>
              <a:rect b="b" l="l" r="r" t="t"/>
              <a:pathLst>
                <a:path extrusionOk="0" h="21713" w="38801">
                  <a:moveTo>
                    <a:pt x="6454" y="0"/>
                  </a:moveTo>
                  <a:cubicBezTo>
                    <a:pt x="5774" y="0"/>
                    <a:pt x="5066" y="108"/>
                    <a:pt x="4332" y="342"/>
                  </a:cubicBezTo>
                  <a:cubicBezTo>
                    <a:pt x="3098" y="734"/>
                    <a:pt x="1967" y="1425"/>
                    <a:pt x="973" y="2247"/>
                  </a:cubicBezTo>
                  <a:cubicBezTo>
                    <a:pt x="783" y="2405"/>
                    <a:pt x="1" y="2876"/>
                    <a:pt x="5" y="3162"/>
                  </a:cubicBezTo>
                  <a:cubicBezTo>
                    <a:pt x="5" y="3176"/>
                    <a:pt x="39" y="21712"/>
                    <a:pt x="39" y="21712"/>
                  </a:cubicBezTo>
                  <a:lnTo>
                    <a:pt x="38801" y="21712"/>
                  </a:lnTo>
                  <a:cubicBezTo>
                    <a:pt x="36799" y="18633"/>
                    <a:pt x="34699" y="17735"/>
                    <a:pt x="32932" y="17735"/>
                  </a:cubicBezTo>
                  <a:cubicBezTo>
                    <a:pt x="30461" y="17735"/>
                    <a:pt x="28639" y="19489"/>
                    <a:pt x="28639" y="19489"/>
                  </a:cubicBezTo>
                  <a:cubicBezTo>
                    <a:pt x="28639" y="19489"/>
                    <a:pt x="30427" y="13336"/>
                    <a:pt x="25900" y="11169"/>
                  </a:cubicBezTo>
                  <a:cubicBezTo>
                    <a:pt x="25387" y="10923"/>
                    <a:pt x="24880" y="10813"/>
                    <a:pt x="24384" y="10813"/>
                  </a:cubicBezTo>
                  <a:cubicBezTo>
                    <a:pt x="21229" y="10813"/>
                    <a:pt x="18534" y="15288"/>
                    <a:pt x="17737" y="17824"/>
                  </a:cubicBezTo>
                  <a:cubicBezTo>
                    <a:pt x="18015" y="16283"/>
                    <a:pt x="17854" y="14687"/>
                    <a:pt x="17480" y="13172"/>
                  </a:cubicBezTo>
                  <a:cubicBezTo>
                    <a:pt x="16270" y="8276"/>
                    <a:pt x="12410" y="0"/>
                    <a:pt x="64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1312200" y="4252650"/>
              <a:ext cx="881650" cy="323175"/>
            </a:xfrm>
            <a:custGeom>
              <a:rect b="b" l="l" r="r" t="t"/>
              <a:pathLst>
                <a:path extrusionOk="0" h="12927" w="35266">
                  <a:moveTo>
                    <a:pt x="17296" y="1"/>
                  </a:moveTo>
                  <a:cubicBezTo>
                    <a:pt x="15424" y="1"/>
                    <a:pt x="13709" y="1565"/>
                    <a:pt x="12683" y="2744"/>
                  </a:cubicBezTo>
                  <a:lnTo>
                    <a:pt x="12683" y="2744"/>
                  </a:lnTo>
                  <a:cubicBezTo>
                    <a:pt x="13022" y="2209"/>
                    <a:pt x="13217" y="1699"/>
                    <a:pt x="12772" y="1649"/>
                  </a:cubicBezTo>
                  <a:cubicBezTo>
                    <a:pt x="12750" y="1647"/>
                    <a:pt x="12729" y="1646"/>
                    <a:pt x="12707" y="1646"/>
                  </a:cubicBezTo>
                  <a:cubicBezTo>
                    <a:pt x="11747" y="1646"/>
                    <a:pt x="10444" y="3918"/>
                    <a:pt x="10444" y="3918"/>
                  </a:cubicBezTo>
                  <a:cubicBezTo>
                    <a:pt x="10444" y="3918"/>
                    <a:pt x="11484" y="961"/>
                    <a:pt x="10285" y="961"/>
                  </a:cubicBezTo>
                  <a:cubicBezTo>
                    <a:pt x="10263" y="961"/>
                    <a:pt x="10240" y="962"/>
                    <a:pt x="10216" y="964"/>
                  </a:cubicBezTo>
                  <a:cubicBezTo>
                    <a:pt x="8909" y="1078"/>
                    <a:pt x="7376" y="9939"/>
                    <a:pt x="7376" y="9939"/>
                  </a:cubicBezTo>
                  <a:cubicBezTo>
                    <a:pt x="7376" y="9939"/>
                    <a:pt x="4230" y="6141"/>
                    <a:pt x="2182" y="6141"/>
                  </a:cubicBezTo>
                  <a:cubicBezTo>
                    <a:pt x="2135" y="6141"/>
                    <a:pt x="2088" y="6143"/>
                    <a:pt x="2042" y="6147"/>
                  </a:cubicBezTo>
                  <a:cubicBezTo>
                    <a:pt x="1" y="6331"/>
                    <a:pt x="2042" y="11212"/>
                    <a:pt x="2042" y="11212"/>
                  </a:cubicBezTo>
                  <a:cubicBezTo>
                    <a:pt x="5831" y="12287"/>
                    <a:pt x="15518" y="12927"/>
                    <a:pt x="24097" y="12927"/>
                  </a:cubicBezTo>
                  <a:cubicBezTo>
                    <a:pt x="28390" y="12927"/>
                    <a:pt x="32405" y="12767"/>
                    <a:pt x="35266" y="12420"/>
                  </a:cubicBezTo>
                  <a:cubicBezTo>
                    <a:pt x="33453" y="9130"/>
                    <a:pt x="31168" y="8103"/>
                    <a:pt x="29021" y="8103"/>
                  </a:cubicBezTo>
                  <a:cubicBezTo>
                    <a:pt x="25449" y="8103"/>
                    <a:pt x="22259" y="10946"/>
                    <a:pt x="22259" y="10946"/>
                  </a:cubicBezTo>
                  <a:cubicBezTo>
                    <a:pt x="22259" y="10946"/>
                    <a:pt x="22145" y="1813"/>
                    <a:pt x="18623" y="280"/>
                  </a:cubicBezTo>
                  <a:cubicBezTo>
                    <a:pt x="18176" y="86"/>
                    <a:pt x="17732" y="1"/>
                    <a:pt x="17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2589750" y="3080425"/>
              <a:ext cx="972325" cy="1671375"/>
            </a:xfrm>
            <a:custGeom>
              <a:rect b="b" l="l" r="r" t="t"/>
              <a:pathLst>
                <a:path extrusionOk="0" h="66855" w="38893">
                  <a:moveTo>
                    <a:pt x="828" y="1"/>
                  </a:moveTo>
                  <a:cubicBezTo>
                    <a:pt x="762" y="342"/>
                    <a:pt x="480" y="1698"/>
                    <a:pt x="0" y="2932"/>
                  </a:cubicBezTo>
                  <a:cubicBezTo>
                    <a:pt x="31" y="2985"/>
                    <a:pt x="49" y="3017"/>
                    <a:pt x="49" y="3017"/>
                  </a:cubicBezTo>
                  <a:cubicBezTo>
                    <a:pt x="49" y="3017"/>
                    <a:pt x="2424" y="14601"/>
                    <a:pt x="14961" y="14734"/>
                  </a:cubicBezTo>
                  <a:lnTo>
                    <a:pt x="9723" y="66855"/>
                  </a:lnTo>
                  <a:lnTo>
                    <a:pt x="24319" y="66855"/>
                  </a:lnTo>
                  <a:lnTo>
                    <a:pt x="22526" y="22712"/>
                  </a:lnTo>
                  <a:cubicBezTo>
                    <a:pt x="22526" y="22712"/>
                    <a:pt x="38669" y="20349"/>
                    <a:pt x="38893" y="3371"/>
                  </a:cubicBezTo>
                  <a:cubicBezTo>
                    <a:pt x="38048" y="3049"/>
                    <a:pt x="37416" y="2586"/>
                    <a:pt x="37416" y="2585"/>
                  </a:cubicBezTo>
                  <a:lnTo>
                    <a:pt x="37416" y="2585"/>
                  </a:lnTo>
                  <a:cubicBezTo>
                    <a:pt x="37416" y="2586"/>
                    <a:pt x="37836" y="4614"/>
                    <a:pt x="36978" y="4614"/>
                  </a:cubicBezTo>
                  <a:cubicBezTo>
                    <a:pt x="36919" y="4614"/>
                    <a:pt x="36854" y="4604"/>
                    <a:pt x="36782" y="4584"/>
                  </a:cubicBezTo>
                  <a:cubicBezTo>
                    <a:pt x="36139" y="4400"/>
                    <a:pt x="35995" y="3660"/>
                    <a:pt x="35987" y="3060"/>
                  </a:cubicBezTo>
                  <a:cubicBezTo>
                    <a:pt x="35932" y="3525"/>
                    <a:pt x="35828" y="4101"/>
                    <a:pt x="35633" y="4543"/>
                  </a:cubicBezTo>
                  <a:cubicBezTo>
                    <a:pt x="34986" y="7957"/>
                    <a:pt x="32417" y="15958"/>
                    <a:pt x="22525" y="16455"/>
                  </a:cubicBezTo>
                  <a:lnTo>
                    <a:pt x="22525" y="1323"/>
                  </a:lnTo>
                  <a:cubicBezTo>
                    <a:pt x="21228" y="1713"/>
                    <a:pt x="19583" y="1793"/>
                    <a:pt x="18460" y="1793"/>
                  </a:cubicBezTo>
                  <a:cubicBezTo>
                    <a:pt x="17692" y="1793"/>
                    <a:pt x="17169" y="1756"/>
                    <a:pt x="17169" y="1756"/>
                  </a:cubicBezTo>
                  <a:lnTo>
                    <a:pt x="17169" y="1756"/>
                  </a:lnTo>
                  <a:cubicBezTo>
                    <a:pt x="17169" y="1756"/>
                    <a:pt x="17247" y="4186"/>
                    <a:pt x="16561" y="4186"/>
                  </a:cubicBezTo>
                  <a:cubicBezTo>
                    <a:pt x="16550" y="4186"/>
                    <a:pt x="16539" y="4185"/>
                    <a:pt x="16528" y="4184"/>
                  </a:cubicBezTo>
                  <a:cubicBezTo>
                    <a:pt x="16177" y="4146"/>
                    <a:pt x="16096" y="3570"/>
                    <a:pt x="16105" y="2991"/>
                  </a:cubicBezTo>
                  <a:lnTo>
                    <a:pt x="16105" y="2991"/>
                  </a:lnTo>
                  <a:lnTo>
                    <a:pt x="15516" y="9047"/>
                  </a:lnTo>
                  <a:cubicBezTo>
                    <a:pt x="14855" y="9117"/>
                    <a:pt x="14120" y="9165"/>
                    <a:pt x="13351" y="9165"/>
                  </a:cubicBezTo>
                  <a:cubicBezTo>
                    <a:pt x="9397" y="9165"/>
                    <a:pt x="4537" y="7894"/>
                    <a:pt x="4211" y="1727"/>
                  </a:cubicBezTo>
                  <a:cubicBezTo>
                    <a:pt x="3956" y="1567"/>
                    <a:pt x="3716" y="1420"/>
                    <a:pt x="3483" y="1283"/>
                  </a:cubicBezTo>
                  <a:lnTo>
                    <a:pt x="3483" y="1283"/>
                  </a:lnTo>
                  <a:cubicBezTo>
                    <a:pt x="3731" y="2494"/>
                    <a:pt x="3903" y="4082"/>
                    <a:pt x="3147" y="4149"/>
                  </a:cubicBezTo>
                  <a:cubicBezTo>
                    <a:pt x="3132" y="4151"/>
                    <a:pt x="3117" y="4151"/>
                    <a:pt x="3102" y="4151"/>
                  </a:cubicBezTo>
                  <a:cubicBezTo>
                    <a:pt x="1999" y="4151"/>
                    <a:pt x="1031" y="636"/>
                    <a:pt x="868" y="13"/>
                  </a:cubicBezTo>
                  <a:lnTo>
                    <a:pt x="8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2589750" y="3080650"/>
              <a:ext cx="976850" cy="1671075"/>
            </a:xfrm>
            <a:custGeom>
              <a:rect b="b" l="l" r="r" t="t"/>
              <a:pathLst>
                <a:path extrusionOk="0" h="66843" w="39074">
                  <a:moveTo>
                    <a:pt x="16107" y="2979"/>
                  </a:moveTo>
                  <a:cubicBezTo>
                    <a:pt x="16107" y="2979"/>
                    <a:pt x="16107" y="2979"/>
                    <a:pt x="16107" y="2979"/>
                  </a:cubicBezTo>
                  <a:lnTo>
                    <a:pt x="16107" y="2979"/>
                  </a:lnTo>
                  <a:cubicBezTo>
                    <a:pt x="16107" y="2979"/>
                    <a:pt x="16107" y="2979"/>
                    <a:pt x="16107" y="2979"/>
                  </a:cubicBezTo>
                  <a:close/>
                  <a:moveTo>
                    <a:pt x="918" y="1"/>
                  </a:moveTo>
                  <a:cubicBezTo>
                    <a:pt x="918" y="1"/>
                    <a:pt x="348" y="1662"/>
                    <a:pt x="0" y="2920"/>
                  </a:cubicBezTo>
                  <a:cubicBezTo>
                    <a:pt x="2946" y="14121"/>
                    <a:pt x="12515" y="14732"/>
                    <a:pt x="14569" y="14732"/>
                  </a:cubicBezTo>
                  <a:cubicBezTo>
                    <a:pt x="14821" y="14732"/>
                    <a:pt x="14960" y="14723"/>
                    <a:pt x="14960" y="14723"/>
                  </a:cubicBezTo>
                  <a:lnTo>
                    <a:pt x="14960" y="14723"/>
                  </a:lnTo>
                  <a:lnTo>
                    <a:pt x="9721" y="66842"/>
                  </a:lnTo>
                  <a:lnTo>
                    <a:pt x="16809" y="66842"/>
                  </a:lnTo>
                  <a:cubicBezTo>
                    <a:pt x="16809" y="66842"/>
                    <a:pt x="17210" y="28958"/>
                    <a:pt x="17782" y="19799"/>
                  </a:cubicBezTo>
                  <a:cubicBezTo>
                    <a:pt x="27398" y="19040"/>
                    <a:pt x="35513" y="14671"/>
                    <a:pt x="35513" y="14671"/>
                  </a:cubicBezTo>
                  <a:cubicBezTo>
                    <a:pt x="39074" y="9843"/>
                    <a:pt x="38891" y="3362"/>
                    <a:pt x="38891" y="3359"/>
                  </a:cubicBezTo>
                  <a:lnTo>
                    <a:pt x="37414" y="2575"/>
                  </a:lnTo>
                  <a:lnTo>
                    <a:pt x="37414" y="2575"/>
                  </a:lnTo>
                  <a:cubicBezTo>
                    <a:pt x="37414" y="2575"/>
                    <a:pt x="37698" y="4300"/>
                    <a:pt x="37255" y="4506"/>
                  </a:cubicBezTo>
                  <a:cubicBezTo>
                    <a:pt x="37190" y="4537"/>
                    <a:pt x="37059" y="4585"/>
                    <a:pt x="36906" y="4585"/>
                  </a:cubicBezTo>
                  <a:cubicBezTo>
                    <a:pt x="36519" y="4585"/>
                    <a:pt x="35986" y="4283"/>
                    <a:pt x="35986" y="2645"/>
                  </a:cubicBezTo>
                  <a:cubicBezTo>
                    <a:pt x="34694" y="10976"/>
                    <a:pt x="30522" y="14205"/>
                    <a:pt x="27182" y="15519"/>
                  </a:cubicBezTo>
                  <a:cubicBezTo>
                    <a:pt x="25000" y="16378"/>
                    <a:pt x="23191" y="16446"/>
                    <a:pt x="22673" y="16446"/>
                  </a:cubicBezTo>
                  <a:cubicBezTo>
                    <a:pt x="22576" y="16446"/>
                    <a:pt x="22525" y="16443"/>
                    <a:pt x="22525" y="16443"/>
                  </a:cubicBezTo>
                  <a:lnTo>
                    <a:pt x="22525" y="1312"/>
                  </a:lnTo>
                  <a:cubicBezTo>
                    <a:pt x="21271" y="1677"/>
                    <a:pt x="17171" y="1745"/>
                    <a:pt x="17171" y="1745"/>
                  </a:cubicBezTo>
                  <a:cubicBezTo>
                    <a:pt x="17171" y="1745"/>
                    <a:pt x="17242" y="4172"/>
                    <a:pt x="16533" y="4172"/>
                  </a:cubicBezTo>
                  <a:cubicBezTo>
                    <a:pt x="16532" y="4172"/>
                    <a:pt x="16530" y="4172"/>
                    <a:pt x="16528" y="4172"/>
                  </a:cubicBezTo>
                  <a:cubicBezTo>
                    <a:pt x="15994" y="4165"/>
                    <a:pt x="16105" y="2997"/>
                    <a:pt x="16107" y="2979"/>
                  </a:cubicBezTo>
                  <a:lnTo>
                    <a:pt x="16107" y="2979"/>
                  </a:lnTo>
                  <a:cubicBezTo>
                    <a:pt x="16105" y="3003"/>
                    <a:pt x="15892" y="5180"/>
                    <a:pt x="15516" y="9035"/>
                  </a:cubicBezTo>
                  <a:cubicBezTo>
                    <a:pt x="14678" y="9134"/>
                    <a:pt x="13902" y="9181"/>
                    <a:pt x="13184" y="9181"/>
                  </a:cubicBezTo>
                  <a:cubicBezTo>
                    <a:pt x="4041" y="9181"/>
                    <a:pt x="4211" y="1716"/>
                    <a:pt x="4211" y="1716"/>
                  </a:cubicBezTo>
                  <a:lnTo>
                    <a:pt x="3483" y="1273"/>
                  </a:lnTo>
                  <a:lnTo>
                    <a:pt x="3483" y="1273"/>
                  </a:lnTo>
                  <a:cubicBezTo>
                    <a:pt x="3483" y="1273"/>
                    <a:pt x="4167" y="3997"/>
                    <a:pt x="3147" y="4139"/>
                  </a:cubicBezTo>
                  <a:cubicBezTo>
                    <a:pt x="3123" y="4142"/>
                    <a:pt x="3099" y="4144"/>
                    <a:pt x="3074" y="4144"/>
                  </a:cubicBezTo>
                  <a:cubicBezTo>
                    <a:pt x="1860" y="4144"/>
                    <a:pt x="918" y="1"/>
                    <a:pt x="9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744350" y="3977475"/>
              <a:ext cx="439925" cy="687000"/>
            </a:xfrm>
            <a:custGeom>
              <a:rect b="b" l="l" r="r" t="t"/>
              <a:pathLst>
                <a:path extrusionOk="0" h="27480" w="17597">
                  <a:moveTo>
                    <a:pt x="11781" y="0"/>
                  </a:moveTo>
                  <a:cubicBezTo>
                    <a:pt x="11717" y="0"/>
                    <a:pt x="11653" y="16"/>
                    <a:pt x="11594" y="49"/>
                  </a:cubicBezTo>
                  <a:cubicBezTo>
                    <a:pt x="11445" y="133"/>
                    <a:pt x="11380" y="300"/>
                    <a:pt x="11412" y="458"/>
                  </a:cubicBezTo>
                  <a:cubicBezTo>
                    <a:pt x="9682" y="2876"/>
                    <a:pt x="7392" y="6465"/>
                    <a:pt x="8454" y="9564"/>
                  </a:cubicBezTo>
                  <a:cubicBezTo>
                    <a:pt x="8454" y="9565"/>
                    <a:pt x="8456" y="9565"/>
                    <a:pt x="8456" y="9567"/>
                  </a:cubicBezTo>
                  <a:cubicBezTo>
                    <a:pt x="7783" y="10337"/>
                    <a:pt x="7061" y="11056"/>
                    <a:pt x="6220" y="11661"/>
                  </a:cubicBezTo>
                  <a:cubicBezTo>
                    <a:pt x="6217" y="11649"/>
                    <a:pt x="6216" y="11636"/>
                    <a:pt x="6216" y="11624"/>
                  </a:cubicBezTo>
                  <a:cubicBezTo>
                    <a:pt x="6138" y="10544"/>
                    <a:pt x="6357" y="9479"/>
                    <a:pt x="6638" y="8441"/>
                  </a:cubicBezTo>
                  <a:cubicBezTo>
                    <a:pt x="6649" y="8435"/>
                    <a:pt x="6661" y="8435"/>
                    <a:pt x="6672" y="8430"/>
                  </a:cubicBezTo>
                  <a:cubicBezTo>
                    <a:pt x="6856" y="8327"/>
                    <a:pt x="6922" y="8096"/>
                    <a:pt x="6818" y="7910"/>
                  </a:cubicBezTo>
                  <a:cubicBezTo>
                    <a:pt x="6748" y="7785"/>
                    <a:pt x="6619" y="7714"/>
                    <a:pt x="6485" y="7714"/>
                  </a:cubicBezTo>
                  <a:cubicBezTo>
                    <a:pt x="6422" y="7714"/>
                    <a:pt x="6358" y="7730"/>
                    <a:pt x="6299" y="7763"/>
                  </a:cubicBezTo>
                  <a:cubicBezTo>
                    <a:pt x="6116" y="7865"/>
                    <a:pt x="6049" y="8099"/>
                    <a:pt x="6152" y="8281"/>
                  </a:cubicBezTo>
                  <a:cubicBezTo>
                    <a:pt x="6185" y="8342"/>
                    <a:pt x="6237" y="8386"/>
                    <a:pt x="6293" y="8418"/>
                  </a:cubicBezTo>
                  <a:cubicBezTo>
                    <a:pt x="6102" y="9152"/>
                    <a:pt x="5989" y="9836"/>
                    <a:pt x="5957" y="10486"/>
                  </a:cubicBezTo>
                  <a:cubicBezTo>
                    <a:pt x="4231" y="10106"/>
                    <a:pt x="3418" y="8571"/>
                    <a:pt x="2952" y="7003"/>
                  </a:cubicBezTo>
                  <a:cubicBezTo>
                    <a:pt x="3084" y="6888"/>
                    <a:pt x="3125" y="6698"/>
                    <a:pt x="3038" y="6538"/>
                  </a:cubicBezTo>
                  <a:cubicBezTo>
                    <a:pt x="2968" y="6412"/>
                    <a:pt x="2838" y="6342"/>
                    <a:pt x="2704" y="6342"/>
                  </a:cubicBezTo>
                  <a:cubicBezTo>
                    <a:pt x="2641" y="6342"/>
                    <a:pt x="2577" y="6357"/>
                    <a:pt x="2518" y="6391"/>
                  </a:cubicBezTo>
                  <a:cubicBezTo>
                    <a:pt x="2335" y="6494"/>
                    <a:pt x="2268" y="6725"/>
                    <a:pt x="2373" y="6910"/>
                  </a:cubicBezTo>
                  <a:cubicBezTo>
                    <a:pt x="2429" y="7011"/>
                    <a:pt x="2525" y="7071"/>
                    <a:pt x="2628" y="7094"/>
                  </a:cubicBezTo>
                  <a:cubicBezTo>
                    <a:pt x="3131" y="8789"/>
                    <a:pt x="4037" y="10441"/>
                    <a:pt x="5910" y="10827"/>
                  </a:cubicBezTo>
                  <a:cubicBezTo>
                    <a:pt x="5915" y="10828"/>
                    <a:pt x="5919" y="10829"/>
                    <a:pt x="5923" y="10829"/>
                  </a:cubicBezTo>
                  <a:cubicBezTo>
                    <a:pt x="5931" y="10829"/>
                    <a:pt x="5939" y="10827"/>
                    <a:pt x="5948" y="10827"/>
                  </a:cubicBezTo>
                  <a:cubicBezTo>
                    <a:pt x="5939" y="12504"/>
                    <a:pt x="6483" y="13993"/>
                    <a:pt x="7631" y="15638"/>
                  </a:cubicBezTo>
                  <a:cubicBezTo>
                    <a:pt x="6848" y="17793"/>
                    <a:pt x="6313" y="20002"/>
                    <a:pt x="6328" y="22221"/>
                  </a:cubicBezTo>
                  <a:cubicBezTo>
                    <a:pt x="4073" y="20437"/>
                    <a:pt x="2874" y="17811"/>
                    <a:pt x="2988" y="14928"/>
                  </a:cubicBezTo>
                  <a:cubicBezTo>
                    <a:pt x="2993" y="14817"/>
                    <a:pt x="2908" y="14761"/>
                    <a:pt x="2822" y="14761"/>
                  </a:cubicBezTo>
                  <a:cubicBezTo>
                    <a:pt x="2738" y="14761"/>
                    <a:pt x="2653" y="14814"/>
                    <a:pt x="2648" y="14920"/>
                  </a:cubicBezTo>
                  <a:cubicBezTo>
                    <a:pt x="2631" y="15352"/>
                    <a:pt x="2646" y="15778"/>
                    <a:pt x="2684" y="16195"/>
                  </a:cubicBezTo>
                  <a:cubicBezTo>
                    <a:pt x="1822" y="15750"/>
                    <a:pt x="1011" y="14636"/>
                    <a:pt x="821" y="13714"/>
                  </a:cubicBezTo>
                  <a:cubicBezTo>
                    <a:pt x="1009" y="13574"/>
                    <a:pt x="1076" y="13319"/>
                    <a:pt x="958" y="13109"/>
                  </a:cubicBezTo>
                  <a:cubicBezTo>
                    <a:pt x="871" y="12952"/>
                    <a:pt x="709" y="12864"/>
                    <a:pt x="542" y="12864"/>
                  </a:cubicBezTo>
                  <a:cubicBezTo>
                    <a:pt x="464" y="12864"/>
                    <a:pt x="385" y="12883"/>
                    <a:pt x="312" y="12924"/>
                  </a:cubicBezTo>
                  <a:cubicBezTo>
                    <a:pt x="84" y="13051"/>
                    <a:pt x="0" y="13342"/>
                    <a:pt x="128" y="13569"/>
                  </a:cubicBezTo>
                  <a:cubicBezTo>
                    <a:pt x="206" y="13711"/>
                    <a:pt x="347" y="13787"/>
                    <a:pt x="494" y="13802"/>
                  </a:cubicBezTo>
                  <a:cubicBezTo>
                    <a:pt x="713" y="14849"/>
                    <a:pt x="1616" y="16069"/>
                    <a:pt x="2582" y="16525"/>
                  </a:cubicBezTo>
                  <a:cubicBezTo>
                    <a:pt x="2608" y="16537"/>
                    <a:pt x="2634" y="16543"/>
                    <a:pt x="2659" y="16543"/>
                  </a:cubicBezTo>
                  <a:cubicBezTo>
                    <a:pt x="2681" y="16543"/>
                    <a:pt x="2702" y="16538"/>
                    <a:pt x="2721" y="16531"/>
                  </a:cubicBezTo>
                  <a:cubicBezTo>
                    <a:pt x="3038" y="18957"/>
                    <a:pt x="4293" y="21112"/>
                    <a:pt x="6309" y="22636"/>
                  </a:cubicBezTo>
                  <a:cubicBezTo>
                    <a:pt x="6321" y="22643"/>
                    <a:pt x="6330" y="22646"/>
                    <a:pt x="6339" y="22652"/>
                  </a:cubicBezTo>
                  <a:cubicBezTo>
                    <a:pt x="6403" y="24234"/>
                    <a:pt x="6752" y="25821"/>
                    <a:pt x="7508" y="27391"/>
                  </a:cubicBezTo>
                  <a:cubicBezTo>
                    <a:pt x="7538" y="27453"/>
                    <a:pt x="7589" y="27479"/>
                    <a:pt x="7640" y="27479"/>
                  </a:cubicBezTo>
                  <a:cubicBezTo>
                    <a:pt x="7752" y="27479"/>
                    <a:pt x="7869" y="27359"/>
                    <a:pt x="7804" y="27227"/>
                  </a:cubicBezTo>
                  <a:cubicBezTo>
                    <a:pt x="6571" y="24663"/>
                    <a:pt x="6442" y="22055"/>
                    <a:pt x="6901" y="19487"/>
                  </a:cubicBezTo>
                  <a:cubicBezTo>
                    <a:pt x="6919" y="19485"/>
                    <a:pt x="6936" y="19484"/>
                    <a:pt x="6954" y="19476"/>
                  </a:cubicBezTo>
                  <a:cubicBezTo>
                    <a:pt x="11456" y="17434"/>
                    <a:pt x="14580" y="14813"/>
                    <a:pt x="17505" y="10823"/>
                  </a:cubicBezTo>
                  <a:cubicBezTo>
                    <a:pt x="17596" y="10699"/>
                    <a:pt x="17478" y="10577"/>
                    <a:pt x="17354" y="10577"/>
                  </a:cubicBezTo>
                  <a:cubicBezTo>
                    <a:pt x="17303" y="10577"/>
                    <a:pt x="17250" y="10599"/>
                    <a:pt x="17212" y="10650"/>
                  </a:cubicBezTo>
                  <a:cubicBezTo>
                    <a:pt x="16426" y="11723"/>
                    <a:pt x="15618" y="12694"/>
                    <a:pt x="14771" y="13585"/>
                  </a:cubicBezTo>
                  <a:cubicBezTo>
                    <a:pt x="14989" y="13121"/>
                    <a:pt x="15232" y="12671"/>
                    <a:pt x="15393" y="12184"/>
                  </a:cubicBezTo>
                  <a:cubicBezTo>
                    <a:pt x="15589" y="11597"/>
                    <a:pt x="15668" y="10985"/>
                    <a:pt x="15668" y="10369"/>
                  </a:cubicBezTo>
                  <a:cubicBezTo>
                    <a:pt x="15826" y="10258"/>
                    <a:pt x="15882" y="10045"/>
                    <a:pt x="15787" y="9875"/>
                  </a:cubicBezTo>
                  <a:cubicBezTo>
                    <a:pt x="15716" y="9750"/>
                    <a:pt x="15586" y="9679"/>
                    <a:pt x="15452" y="9679"/>
                  </a:cubicBezTo>
                  <a:cubicBezTo>
                    <a:pt x="15389" y="9679"/>
                    <a:pt x="15326" y="9694"/>
                    <a:pt x="15267" y="9726"/>
                  </a:cubicBezTo>
                  <a:cubicBezTo>
                    <a:pt x="15083" y="9830"/>
                    <a:pt x="15016" y="10064"/>
                    <a:pt x="15119" y="10246"/>
                  </a:cubicBezTo>
                  <a:cubicBezTo>
                    <a:pt x="15167" y="10330"/>
                    <a:pt x="15243" y="10386"/>
                    <a:pt x="15326" y="10416"/>
                  </a:cubicBezTo>
                  <a:cubicBezTo>
                    <a:pt x="15320" y="11051"/>
                    <a:pt x="15226" y="11674"/>
                    <a:pt x="15004" y="12270"/>
                  </a:cubicBezTo>
                  <a:cubicBezTo>
                    <a:pt x="14762" y="12919"/>
                    <a:pt x="14392" y="13506"/>
                    <a:pt x="14164" y="14161"/>
                  </a:cubicBezTo>
                  <a:cubicBezTo>
                    <a:pt x="14158" y="14177"/>
                    <a:pt x="14158" y="14193"/>
                    <a:pt x="14158" y="14208"/>
                  </a:cubicBezTo>
                  <a:cubicBezTo>
                    <a:pt x="12111" y="16218"/>
                    <a:pt x="9811" y="17783"/>
                    <a:pt x="6977" y="19090"/>
                  </a:cubicBezTo>
                  <a:cubicBezTo>
                    <a:pt x="7208" y="17952"/>
                    <a:pt x="7546" y="16823"/>
                    <a:pt x="7954" y="15711"/>
                  </a:cubicBezTo>
                  <a:cubicBezTo>
                    <a:pt x="7980" y="15682"/>
                    <a:pt x="7995" y="15647"/>
                    <a:pt x="7992" y="15606"/>
                  </a:cubicBezTo>
                  <a:cubicBezTo>
                    <a:pt x="8602" y="13955"/>
                    <a:pt x="9358" y="12343"/>
                    <a:pt x="10108" y="10789"/>
                  </a:cubicBezTo>
                  <a:cubicBezTo>
                    <a:pt x="10144" y="10781"/>
                    <a:pt x="10182" y="10773"/>
                    <a:pt x="10217" y="10755"/>
                  </a:cubicBezTo>
                  <a:cubicBezTo>
                    <a:pt x="10401" y="10652"/>
                    <a:pt x="10468" y="10421"/>
                    <a:pt x="10363" y="10235"/>
                  </a:cubicBezTo>
                  <a:cubicBezTo>
                    <a:pt x="10293" y="10110"/>
                    <a:pt x="10163" y="10039"/>
                    <a:pt x="10030" y="10039"/>
                  </a:cubicBezTo>
                  <a:cubicBezTo>
                    <a:pt x="9967" y="10039"/>
                    <a:pt x="9903" y="10055"/>
                    <a:pt x="9845" y="10088"/>
                  </a:cubicBezTo>
                  <a:cubicBezTo>
                    <a:pt x="9659" y="10190"/>
                    <a:pt x="9594" y="10422"/>
                    <a:pt x="9697" y="10606"/>
                  </a:cubicBezTo>
                  <a:cubicBezTo>
                    <a:pt x="9719" y="10644"/>
                    <a:pt x="9747" y="10673"/>
                    <a:pt x="9778" y="10699"/>
                  </a:cubicBezTo>
                  <a:cubicBezTo>
                    <a:pt x="9065" y="12173"/>
                    <a:pt x="8359" y="13697"/>
                    <a:pt x="7772" y="15250"/>
                  </a:cubicBezTo>
                  <a:cubicBezTo>
                    <a:pt x="7084" y="14261"/>
                    <a:pt x="6464" y="13237"/>
                    <a:pt x="6269" y="12041"/>
                  </a:cubicBezTo>
                  <a:cubicBezTo>
                    <a:pt x="6271" y="12039"/>
                    <a:pt x="6274" y="12039"/>
                    <a:pt x="6277" y="12036"/>
                  </a:cubicBezTo>
                  <a:cubicBezTo>
                    <a:pt x="7696" y="11048"/>
                    <a:pt x="8778" y="9754"/>
                    <a:pt x="9848" y="8412"/>
                  </a:cubicBezTo>
                  <a:cubicBezTo>
                    <a:pt x="9950" y="8284"/>
                    <a:pt x="9839" y="8113"/>
                    <a:pt x="9720" y="8113"/>
                  </a:cubicBezTo>
                  <a:cubicBezTo>
                    <a:pt x="9682" y="8113"/>
                    <a:pt x="9643" y="8130"/>
                    <a:pt x="9611" y="8172"/>
                  </a:cubicBezTo>
                  <a:cubicBezTo>
                    <a:pt x="9317" y="8538"/>
                    <a:pt x="9024" y="8901"/>
                    <a:pt x="8723" y="9257"/>
                  </a:cubicBezTo>
                  <a:cubicBezTo>
                    <a:pt x="7892" y="6351"/>
                    <a:pt x="10000" y="3026"/>
                    <a:pt x="11638" y="727"/>
                  </a:cubicBezTo>
                  <a:cubicBezTo>
                    <a:pt x="11687" y="748"/>
                    <a:pt x="11740" y="760"/>
                    <a:pt x="11794" y="760"/>
                  </a:cubicBezTo>
                  <a:cubicBezTo>
                    <a:pt x="11853" y="760"/>
                    <a:pt x="11913" y="745"/>
                    <a:pt x="11969" y="713"/>
                  </a:cubicBezTo>
                  <a:cubicBezTo>
                    <a:pt x="12155" y="611"/>
                    <a:pt x="12220" y="379"/>
                    <a:pt x="12117" y="195"/>
                  </a:cubicBezTo>
                  <a:cubicBezTo>
                    <a:pt x="12044" y="70"/>
                    <a:pt x="11914" y="0"/>
                    <a:pt x="117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3242125" y="4622000"/>
              <a:ext cx="7775" cy="23900"/>
            </a:xfrm>
            <a:custGeom>
              <a:rect b="b" l="l" r="r" t="t"/>
              <a:pathLst>
                <a:path extrusionOk="0" h="956" w="311">
                  <a:moveTo>
                    <a:pt x="110" y="1"/>
                  </a:moveTo>
                  <a:cubicBezTo>
                    <a:pt x="54" y="1"/>
                    <a:pt x="1" y="37"/>
                    <a:pt x="8" y="110"/>
                  </a:cubicBezTo>
                  <a:cubicBezTo>
                    <a:pt x="31" y="354"/>
                    <a:pt x="54" y="602"/>
                    <a:pt x="77" y="847"/>
                  </a:cubicBezTo>
                  <a:cubicBezTo>
                    <a:pt x="84" y="919"/>
                    <a:pt x="144" y="956"/>
                    <a:pt x="201" y="956"/>
                  </a:cubicBezTo>
                  <a:cubicBezTo>
                    <a:pt x="258" y="956"/>
                    <a:pt x="311" y="920"/>
                    <a:pt x="303" y="847"/>
                  </a:cubicBezTo>
                  <a:cubicBezTo>
                    <a:pt x="282" y="602"/>
                    <a:pt x="258" y="354"/>
                    <a:pt x="235" y="110"/>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3256050" y="4627925"/>
              <a:ext cx="6725" cy="25875"/>
            </a:xfrm>
            <a:custGeom>
              <a:rect b="b" l="l" r="r" t="t"/>
              <a:pathLst>
                <a:path extrusionOk="0" h="1035" w="269">
                  <a:moveTo>
                    <a:pt x="113" y="0"/>
                  </a:moveTo>
                  <a:cubicBezTo>
                    <a:pt x="56" y="0"/>
                    <a:pt x="1" y="37"/>
                    <a:pt x="4" y="110"/>
                  </a:cubicBezTo>
                  <a:lnTo>
                    <a:pt x="39" y="924"/>
                  </a:lnTo>
                  <a:cubicBezTo>
                    <a:pt x="42" y="998"/>
                    <a:pt x="100" y="1035"/>
                    <a:pt x="156" y="1035"/>
                  </a:cubicBezTo>
                  <a:cubicBezTo>
                    <a:pt x="213" y="1035"/>
                    <a:pt x="268" y="998"/>
                    <a:pt x="264" y="924"/>
                  </a:cubicBezTo>
                  <a:lnTo>
                    <a:pt x="231" y="110"/>
                  </a:lnTo>
                  <a:cubicBezTo>
                    <a:pt x="228"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3268150" y="4643025"/>
              <a:ext cx="7625" cy="17400"/>
            </a:xfrm>
            <a:custGeom>
              <a:rect b="b" l="l" r="r" t="t"/>
              <a:pathLst>
                <a:path extrusionOk="0" h="696" w="305">
                  <a:moveTo>
                    <a:pt x="182" y="0"/>
                  </a:moveTo>
                  <a:cubicBezTo>
                    <a:pt x="125" y="0"/>
                    <a:pt x="71" y="37"/>
                    <a:pt x="74" y="111"/>
                  </a:cubicBezTo>
                  <a:cubicBezTo>
                    <a:pt x="80" y="263"/>
                    <a:pt x="64" y="407"/>
                    <a:pt x="23" y="554"/>
                  </a:cubicBezTo>
                  <a:cubicBezTo>
                    <a:pt x="0" y="639"/>
                    <a:pt x="72" y="695"/>
                    <a:pt x="140" y="695"/>
                  </a:cubicBezTo>
                  <a:cubicBezTo>
                    <a:pt x="185" y="695"/>
                    <a:pt x="228" y="671"/>
                    <a:pt x="242" y="615"/>
                  </a:cubicBezTo>
                  <a:cubicBezTo>
                    <a:pt x="286" y="450"/>
                    <a:pt x="305" y="282"/>
                    <a:pt x="300" y="112"/>
                  </a:cubicBezTo>
                  <a:cubicBezTo>
                    <a:pt x="297" y="38"/>
                    <a:pt x="239" y="0"/>
                    <a:pt x="1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3731075" y="4193175"/>
              <a:ext cx="19750" cy="36150"/>
            </a:xfrm>
            <a:custGeom>
              <a:rect b="b" l="l" r="r" t="t"/>
              <a:pathLst>
                <a:path extrusionOk="0" h="1446" w="790">
                  <a:moveTo>
                    <a:pt x="137" y="0"/>
                  </a:moveTo>
                  <a:cubicBezTo>
                    <a:pt x="67" y="0"/>
                    <a:pt x="0" y="54"/>
                    <a:pt x="34" y="136"/>
                  </a:cubicBezTo>
                  <a:cubicBezTo>
                    <a:pt x="201" y="548"/>
                    <a:pt x="370" y="958"/>
                    <a:pt x="537" y="1370"/>
                  </a:cubicBezTo>
                  <a:cubicBezTo>
                    <a:pt x="558" y="1423"/>
                    <a:pt x="605" y="1446"/>
                    <a:pt x="651" y="1446"/>
                  </a:cubicBezTo>
                  <a:cubicBezTo>
                    <a:pt x="721" y="1446"/>
                    <a:pt x="789" y="1392"/>
                    <a:pt x="756" y="1310"/>
                  </a:cubicBezTo>
                  <a:cubicBezTo>
                    <a:pt x="589" y="898"/>
                    <a:pt x="419" y="487"/>
                    <a:pt x="251" y="76"/>
                  </a:cubicBezTo>
                  <a:cubicBezTo>
                    <a:pt x="230" y="23"/>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3758075" y="4190975"/>
              <a:ext cx="11625" cy="36000"/>
            </a:xfrm>
            <a:custGeom>
              <a:rect b="b" l="l" r="r" t="t"/>
              <a:pathLst>
                <a:path extrusionOk="0" h="1440" w="465">
                  <a:moveTo>
                    <a:pt x="140" y="0"/>
                  </a:moveTo>
                  <a:cubicBezTo>
                    <a:pt x="74" y="0"/>
                    <a:pt x="1" y="57"/>
                    <a:pt x="13" y="144"/>
                  </a:cubicBezTo>
                  <a:cubicBezTo>
                    <a:pt x="71" y="553"/>
                    <a:pt x="142" y="957"/>
                    <a:pt x="228" y="1360"/>
                  </a:cubicBezTo>
                  <a:cubicBezTo>
                    <a:pt x="240" y="1416"/>
                    <a:pt x="281" y="1440"/>
                    <a:pt x="325" y="1440"/>
                  </a:cubicBezTo>
                  <a:cubicBezTo>
                    <a:pt x="392" y="1440"/>
                    <a:pt x="465" y="1383"/>
                    <a:pt x="446" y="1297"/>
                  </a:cubicBezTo>
                  <a:cubicBezTo>
                    <a:pt x="360" y="895"/>
                    <a:pt x="288" y="490"/>
                    <a:pt x="232" y="83"/>
                  </a:cubicBezTo>
                  <a:cubicBezTo>
                    <a:pt x="224"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3776675" y="4191700"/>
              <a:ext cx="8300" cy="33175"/>
            </a:xfrm>
            <a:custGeom>
              <a:rect b="b" l="l" r="r" t="t"/>
              <a:pathLst>
                <a:path extrusionOk="0" h="1327" w="332">
                  <a:moveTo>
                    <a:pt x="215" y="1"/>
                  </a:moveTo>
                  <a:cubicBezTo>
                    <a:pt x="159" y="1"/>
                    <a:pt x="103" y="37"/>
                    <a:pt x="104" y="110"/>
                  </a:cubicBezTo>
                  <a:cubicBezTo>
                    <a:pt x="105" y="470"/>
                    <a:pt x="79" y="828"/>
                    <a:pt x="15" y="1183"/>
                  </a:cubicBezTo>
                  <a:cubicBezTo>
                    <a:pt x="1" y="1269"/>
                    <a:pt x="74" y="1326"/>
                    <a:pt x="141" y="1326"/>
                  </a:cubicBezTo>
                  <a:cubicBezTo>
                    <a:pt x="184" y="1326"/>
                    <a:pt x="225" y="1301"/>
                    <a:pt x="234" y="1244"/>
                  </a:cubicBezTo>
                  <a:cubicBezTo>
                    <a:pt x="298" y="867"/>
                    <a:pt x="332" y="492"/>
                    <a:pt x="330" y="110"/>
                  </a:cubicBezTo>
                  <a:cubicBezTo>
                    <a:pt x="330" y="38"/>
                    <a:pt x="272" y="1"/>
                    <a:pt x="2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3249325" y="4326500"/>
              <a:ext cx="13725" cy="28175"/>
            </a:xfrm>
            <a:custGeom>
              <a:rect b="b" l="l" r="r" t="t"/>
              <a:pathLst>
                <a:path extrusionOk="0" h="1127" w="549">
                  <a:moveTo>
                    <a:pt x="140" y="1"/>
                  </a:moveTo>
                  <a:cubicBezTo>
                    <a:pt x="73" y="1"/>
                    <a:pt x="0" y="57"/>
                    <a:pt x="17" y="143"/>
                  </a:cubicBezTo>
                  <a:cubicBezTo>
                    <a:pt x="77" y="464"/>
                    <a:pt x="176" y="770"/>
                    <a:pt x="311" y="1066"/>
                  </a:cubicBezTo>
                  <a:cubicBezTo>
                    <a:pt x="330" y="1109"/>
                    <a:pt x="363" y="1126"/>
                    <a:pt x="396" y="1126"/>
                  </a:cubicBezTo>
                  <a:cubicBezTo>
                    <a:pt x="469" y="1126"/>
                    <a:pt x="548" y="1043"/>
                    <a:pt x="507" y="952"/>
                  </a:cubicBezTo>
                  <a:cubicBezTo>
                    <a:pt x="381" y="672"/>
                    <a:pt x="293" y="382"/>
                    <a:pt x="235" y="83"/>
                  </a:cubicBezTo>
                  <a:cubicBezTo>
                    <a:pt x="225" y="26"/>
                    <a:pt x="184"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3264475" y="4328550"/>
              <a:ext cx="6500" cy="25250"/>
            </a:xfrm>
            <a:custGeom>
              <a:rect b="b" l="l" r="r" t="t"/>
              <a:pathLst>
                <a:path extrusionOk="0" h="1010" w="260">
                  <a:moveTo>
                    <a:pt x="112" y="1"/>
                  </a:moveTo>
                  <a:cubicBezTo>
                    <a:pt x="56" y="1"/>
                    <a:pt x="0" y="37"/>
                    <a:pt x="2" y="110"/>
                  </a:cubicBezTo>
                  <a:cubicBezTo>
                    <a:pt x="11" y="374"/>
                    <a:pt x="22" y="636"/>
                    <a:pt x="31" y="900"/>
                  </a:cubicBezTo>
                  <a:cubicBezTo>
                    <a:pt x="34" y="973"/>
                    <a:pt x="91" y="1010"/>
                    <a:pt x="148" y="1010"/>
                  </a:cubicBezTo>
                  <a:cubicBezTo>
                    <a:pt x="204" y="1010"/>
                    <a:pt x="259" y="973"/>
                    <a:pt x="257" y="900"/>
                  </a:cubicBezTo>
                  <a:cubicBezTo>
                    <a:pt x="249" y="636"/>
                    <a:pt x="239" y="374"/>
                    <a:pt x="230" y="110"/>
                  </a:cubicBezTo>
                  <a:cubicBezTo>
                    <a:pt x="227" y="37"/>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3274200" y="4325925"/>
              <a:ext cx="8300" cy="29275"/>
            </a:xfrm>
            <a:custGeom>
              <a:rect b="b" l="l" r="r" t="t"/>
              <a:pathLst>
                <a:path extrusionOk="0" h="1171" w="332">
                  <a:moveTo>
                    <a:pt x="203" y="1"/>
                  </a:moveTo>
                  <a:cubicBezTo>
                    <a:pt x="147" y="1"/>
                    <a:pt x="91" y="37"/>
                    <a:pt x="93" y="110"/>
                  </a:cubicBezTo>
                  <a:cubicBezTo>
                    <a:pt x="105" y="420"/>
                    <a:pt x="81" y="724"/>
                    <a:pt x="17" y="1028"/>
                  </a:cubicBezTo>
                  <a:cubicBezTo>
                    <a:pt x="1" y="1114"/>
                    <a:pt x="73" y="1170"/>
                    <a:pt x="139" y="1170"/>
                  </a:cubicBezTo>
                  <a:cubicBezTo>
                    <a:pt x="183" y="1170"/>
                    <a:pt x="224" y="1146"/>
                    <a:pt x="236" y="1089"/>
                  </a:cubicBezTo>
                  <a:cubicBezTo>
                    <a:pt x="303" y="767"/>
                    <a:pt x="332" y="441"/>
                    <a:pt x="319" y="110"/>
                  </a:cubicBezTo>
                  <a:cubicBezTo>
                    <a:pt x="318" y="37"/>
                    <a:pt x="260" y="1"/>
                    <a:pt x="2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3934375" y="4400250"/>
              <a:ext cx="8600" cy="31600"/>
            </a:xfrm>
            <a:custGeom>
              <a:rect b="b" l="l" r="r" t="t"/>
              <a:pathLst>
                <a:path extrusionOk="0" h="1264" w="344">
                  <a:moveTo>
                    <a:pt x="139" y="1"/>
                  </a:moveTo>
                  <a:cubicBezTo>
                    <a:pt x="72" y="1"/>
                    <a:pt x="0" y="57"/>
                    <a:pt x="19" y="143"/>
                  </a:cubicBezTo>
                  <a:cubicBezTo>
                    <a:pt x="89" y="477"/>
                    <a:pt x="116" y="812"/>
                    <a:pt x="105" y="1154"/>
                  </a:cubicBezTo>
                  <a:cubicBezTo>
                    <a:pt x="104" y="1227"/>
                    <a:pt x="160" y="1263"/>
                    <a:pt x="216" y="1263"/>
                  </a:cubicBezTo>
                  <a:cubicBezTo>
                    <a:pt x="273" y="1263"/>
                    <a:pt x="330" y="1227"/>
                    <a:pt x="332" y="1154"/>
                  </a:cubicBezTo>
                  <a:cubicBezTo>
                    <a:pt x="344" y="792"/>
                    <a:pt x="310" y="438"/>
                    <a:pt x="237" y="82"/>
                  </a:cubicBezTo>
                  <a:cubicBezTo>
                    <a:pt x="225" y="25"/>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a:off x="3952650" y="4404200"/>
              <a:ext cx="9550" cy="30750"/>
            </a:xfrm>
            <a:custGeom>
              <a:rect b="b" l="l" r="r" t="t"/>
              <a:pathLst>
                <a:path extrusionOk="0" h="1230" w="382">
                  <a:moveTo>
                    <a:pt x="118" y="0"/>
                  </a:moveTo>
                  <a:cubicBezTo>
                    <a:pt x="61" y="0"/>
                    <a:pt x="4" y="37"/>
                    <a:pt x="3" y="110"/>
                  </a:cubicBezTo>
                  <a:cubicBezTo>
                    <a:pt x="3" y="359"/>
                    <a:pt x="0" y="610"/>
                    <a:pt x="2" y="859"/>
                  </a:cubicBezTo>
                  <a:cubicBezTo>
                    <a:pt x="2" y="997"/>
                    <a:pt x="5" y="1157"/>
                    <a:pt x="152" y="1219"/>
                  </a:cubicBezTo>
                  <a:cubicBezTo>
                    <a:pt x="169" y="1226"/>
                    <a:pt x="185" y="1230"/>
                    <a:pt x="201" y="1230"/>
                  </a:cubicBezTo>
                  <a:cubicBezTo>
                    <a:pt x="308" y="1230"/>
                    <a:pt x="382" y="1075"/>
                    <a:pt x="266" y="1024"/>
                  </a:cubicBezTo>
                  <a:cubicBezTo>
                    <a:pt x="184" y="990"/>
                    <a:pt x="230" y="667"/>
                    <a:pt x="230" y="596"/>
                  </a:cubicBezTo>
                  <a:cubicBezTo>
                    <a:pt x="230" y="435"/>
                    <a:pt x="230" y="272"/>
                    <a:pt x="231" y="110"/>
                  </a:cubicBezTo>
                  <a:cubicBezTo>
                    <a:pt x="231" y="37"/>
                    <a:pt x="175" y="0"/>
                    <a:pt x="1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a:off x="3967225" y="4418825"/>
              <a:ext cx="13375" cy="23650"/>
            </a:xfrm>
            <a:custGeom>
              <a:rect b="b" l="l" r="r" t="t"/>
              <a:pathLst>
                <a:path extrusionOk="0" h="946" w="535">
                  <a:moveTo>
                    <a:pt x="396" y="1"/>
                  </a:moveTo>
                  <a:cubicBezTo>
                    <a:pt x="351" y="1"/>
                    <a:pt x="305" y="24"/>
                    <a:pt x="287" y="78"/>
                  </a:cubicBezTo>
                  <a:lnTo>
                    <a:pt x="30" y="807"/>
                  </a:lnTo>
                  <a:cubicBezTo>
                    <a:pt x="0" y="891"/>
                    <a:pt x="69" y="946"/>
                    <a:pt x="139" y="946"/>
                  </a:cubicBezTo>
                  <a:cubicBezTo>
                    <a:pt x="184" y="946"/>
                    <a:pt x="230" y="922"/>
                    <a:pt x="249" y="868"/>
                  </a:cubicBezTo>
                  <a:lnTo>
                    <a:pt x="505" y="139"/>
                  </a:lnTo>
                  <a:cubicBezTo>
                    <a:pt x="535" y="56"/>
                    <a:pt x="466" y="1"/>
                    <a:pt x="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a:off x="3764800" y="4637875"/>
              <a:ext cx="7175" cy="36875"/>
            </a:xfrm>
            <a:custGeom>
              <a:rect b="b" l="l" r="r" t="t"/>
              <a:pathLst>
                <a:path extrusionOk="0" h="1475" w="287">
                  <a:moveTo>
                    <a:pt x="113" y="1"/>
                  </a:moveTo>
                  <a:cubicBezTo>
                    <a:pt x="56" y="1"/>
                    <a:pt x="0" y="38"/>
                    <a:pt x="1" y="112"/>
                  </a:cubicBezTo>
                  <a:cubicBezTo>
                    <a:pt x="4" y="529"/>
                    <a:pt x="22" y="947"/>
                    <a:pt x="54" y="1365"/>
                  </a:cubicBezTo>
                  <a:cubicBezTo>
                    <a:pt x="60" y="1438"/>
                    <a:pt x="119" y="1474"/>
                    <a:pt x="176" y="1474"/>
                  </a:cubicBezTo>
                  <a:cubicBezTo>
                    <a:pt x="232" y="1474"/>
                    <a:pt x="286" y="1438"/>
                    <a:pt x="281" y="1365"/>
                  </a:cubicBezTo>
                  <a:cubicBezTo>
                    <a:pt x="247" y="947"/>
                    <a:pt x="231" y="529"/>
                    <a:pt x="228" y="112"/>
                  </a:cubicBezTo>
                  <a:cubicBezTo>
                    <a:pt x="226" y="38"/>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3776925" y="4644025"/>
              <a:ext cx="6825" cy="30725"/>
            </a:xfrm>
            <a:custGeom>
              <a:rect b="b" l="l" r="r" t="t"/>
              <a:pathLst>
                <a:path extrusionOk="0" h="1229" w="273">
                  <a:moveTo>
                    <a:pt x="160" y="1"/>
                  </a:moveTo>
                  <a:cubicBezTo>
                    <a:pt x="103" y="1"/>
                    <a:pt x="45" y="37"/>
                    <a:pt x="42" y="110"/>
                  </a:cubicBezTo>
                  <a:cubicBezTo>
                    <a:pt x="28" y="446"/>
                    <a:pt x="18" y="782"/>
                    <a:pt x="4" y="1119"/>
                  </a:cubicBezTo>
                  <a:cubicBezTo>
                    <a:pt x="1" y="1192"/>
                    <a:pt x="56" y="1229"/>
                    <a:pt x="113" y="1229"/>
                  </a:cubicBezTo>
                  <a:cubicBezTo>
                    <a:pt x="170" y="1229"/>
                    <a:pt x="228" y="1192"/>
                    <a:pt x="230" y="1119"/>
                  </a:cubicBezTo>
                  <a:cubicBezTo>
                    <a:pt x="244" y="782"/>
                    <a:pt x="255" y="446"/>
                    <a:pt x="268" y="110"/>
                  </a:cubicBezTo>
                  <a:cubicBezTo>
                    <a:pt x="272" y="37"/>
                    <a:pt x="217"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3781350" y="4659400"/>
              <a:ext cx="14475" cy="26050"/>
            </a:xfrm>
            <a:custGeom>
              <a:rect b="b" l="l" r="r" t="t"/>
              <a:pathLst>
                <a:path extrusionOk="0" h="1042" w="579">
                  <a:moveTo>
                    <a:pt x="442" y="1"/>
                  </a:moveTo>
                  <a:cubicBezTo>
                    <a:pt x="396" y="1"/>
                    <a:pt x="350" y="24"/>
                    <a:pt x="330" y="79"/>
                  </a:cubicBezTo>
                  <a:cubicBezTo>
                    <a:pt x="230" y="354"/>
                    <a:pt x="131" y="629"/>
                    <a:pt x="31" y="904"/>
                  </a:cubicBezTo>
                  <a:cubicBezTo>
                    <a:pt x="0" y="987"/>
                    <a:pt x="69" y="1042"/>
                    <a:pt x="138" y="1042"/>
                  </a:cubicBezTo>
                  <a:cubicBezTo>
                    <a:pt x="184" y="1042"/>
                    <a:pt x="230" y="1019"/>
                    <a:pt x="249" y="965"/>
                  </a:cubicBezTo>
                  <a:cubicBezTo>
                    <a:pt x="350" y="690"/>
                    <a:pt x="448" y="415"/>
                    <a:pt x="549" y="140"/>
                  </a:cubicBezTo>
                  <a:cubicBezTo>
                    <a:pt x="579" y="55"/>
                    <a:pt x="511" y="1"/>
                    <a:pt x="4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3745400" y="4658625"/>
              <a:ext cx="16875" cy="25500"/>
            </a:xfrm>
            <a:custGeom>
              <a:rect b="b" l="l" r="r" t="t"/>
              <a:pathLst>
                <a:path extrusionOk="0" h="1020" w="675">
                  <a:moveTo>
                    <a:pt x="137" y="0"/>
                  </a:moveTo>
                  <a:cubicBezTo>
                    <a:pt x="70" y="0"/>
                    <a:pt x="1" y="56"/>
                    <a:pt x="23" y="142"/>
                  </a:cubicBezTo>
                  <a:cubicBezTo>
                    <a:pt x="102" y="441"/>
                    <a:pt x="233" y="719"/>
                    <a:pt x="418" y="970"/>
                  </a:cubicBezTo>
                  <a:cubicBezTo>
                    <a:pt x="444" y="1005"/>
                    <a:pt x="480" y="1020"/>
                    <a:pt x="515" y="1020"/>
                  </a:cubicBezTo>
                  <a:cubicBezTo>
                    <a:pt x="596" y="1020"/>
                    <a:pt x="675" y="940"/>
                    <a:pt x="613" y="856"/>
                  </a:cubicBezTo>
                  <a:cubicBezTo>
                    <a:pt x="441" y="620"/>
                    <a:pt x="317" y="364"/>
                    <a:pt x="241" y="81"/>
                  </a:cubicBezTo>
                  <a:cubicBezTo>
                    <a:pt x="226" y="25"/>
                    <a:pt x="182"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2319200" y="4198600"/>
              <a:ext cx="16475" cy="28975"/>
            </a:xfrm>
            <a:custGeom>
              <a:rect b="b" l="l" r="r" t="t"/>
              <a:pathLst>
                <a:path extrusionOk="0" h="1159" w="659">
                  <a:moveTo>
                    <a:pt x="161" y="1"/>
                  </a:moveTo>
                  <a:cubicBezTo>
                    <a:pt x="79" y="1"/>
                    <a:pt x="0" y="82"/>
                    <a:pt x="60" y="164"/>
                  </a:cubicBezTo>
                  <a:cubicBezTo>
                    <a:pt x="258" y="439"/>
                    <a:pt x="381" y="741"/>
                    <a:pt x="428" y="1076"/>
                  </a:cubicBezTo>
                  <a:cubicBezTo>
                    <a:pt x="436" y="1133"/>
                    <a:pt x="476" y="1158"/>
                    <a:pt x="519" y="1158"/>
                  </a:cubicBezTo>
                  <a:cubicBezTo>
                    <a:pt x="585" y="1158"/>
                    <a:pt x="658" y="1102"/>
                    <a:pt x="647" y="1015"/>
                  </a:cubicBezTo>
                  <a:cubicBezTo>
                    <a:pt x="596" y="666"/>
                    <a:pt x="464" y="339"/>
                    <a:pt x="256" y="50"/>
                  </a:cubicBezTo>
                  <a:cubicBezTo>
                    <a:pt x="231" y="15"/>
                    <a:pt x="196"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a:off x="2337375" y="4202250"/>
              <a:ext cx="10550" cy="25500"/>
            </a:xfrm>
            <a:custGeom>
              <a:rect b="b" l="l" r="r" t="t"/>
              <a:pathLst>
                <a:path extrusionOk="0" h="1020" w="422">
                  <a:moveTo>
                    <a:pt x="162" y="1"/>
                  </a:moveTo>
                  <a:cubicBezTo>
                    <a:pt x="105" y="1"/>
                    <a:pt x="43" y="37"/>
                    <a:pt x="35" y="109"/>
                  </a:cubicBezTo>
                  <a:cubicBezTo>
                    <a:pt x="0" y="406"/>
                    <a:pt x="53" y="693"/>
                    <a:pt x="181" y="960"/>
                  </a:cubicBezTo>
                  <a:cubicBezTo>
                    <a:pt x="201" y="1002"/>
                    <a:pt x="234" y="1019"/>
                    <a:pt x="268" y="1019"/>
                  </a:cubicBezTo>
                  <a:cubicBezTo>
                    <a:pt x="342" y="1019"/>
                    <a:pt x="421" y="936"/>
                    <a:pt x="378" y="846"/>
                  </a:cubicBezTo>
                  <a:cubicBezTo>
                    <a:pt x="268" y="612"/>
                    <a:pt x="234" y="365"/>
                    <a:pt x="263" y="109"/>
                  </a:cubicBezTo>
                  <a:cubicBezTo>
                    <a:pt x="271" y="37"/>
                    <a:pt x="219"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a:off x="2355400" y="4212150"/>
              <a:ext cx="8350" cy="27150"/>
            </a:xfrm>
            <a:custGeom>
              <a:rect b="b" l="l" r="r" t="t"/>
              <a:pathLst>
                <a:path extrusionOk="0" h="1086" w="334">
                  <a:moveTo>
                    <a:pt x="166" y="1"/>
                  </a:moveTo>
                  <a:cubicBezTo>
                    <a:pt x="109" y="1"/>
                    <a:pt x="47" y="37"/>
                    <a:pt x="39" y="108"/>
                  </a:cubicBezTo>
                  <a:cubicBezTo>
                    <a:pt x="1" y="411"/>
                    <a:pt x="21" y="709"/>
                    <a:pt x="94" y="1003"/>
                  </a:cubicBezTo>
                  <a:cubicBezTo>
                    <a:pt x="108" y="1061"/>
                    <a:pt x="151" y="1085"/>
                    <a:pt x="196" y="1085"/>
                  </a:cubicBezTo>
                  <a:cubicBezTo>
                    <a:pt x="263" y="1085"/>
                    <a:pt x="333" y="1030"/>
                    <a:pt x="312" y="944"/>
                  </a:cubicBezTo>
                  <a:cubicBezTo>
                    <a:pt x="244" y="668"/>
                    <a:pt x="230" y="391"/>
                    <a:pt x="265" y="108"/>
                  </a:cubicBezTo>
                  <a:cubicBezTo>
                    <a:pt x="274" y="36"/>
                    <a:pt x="222" y="1"/>
                    <a:pt x="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a:off x="2620975" y="4394525"/>
              <a:ext cx="11600" cy="28975"/>
            </a:xfrm>
            <a:custGeom>
              <a:rect b="b" l="l" r="r" t="t"/>
              <a:pathLst>
                <a:path extrusionOk="0" h="1159" w="464">
                  <a:moveTo>
                    <a:pt x="139" y="0"/>
                  </a:moveTo>
                  <a:cubicBezTo>
                    <a:pt x="72" y="0"/>
                    <a:pt x="1" y="56"/>
                    <a:pt x="20" y="141"/>
                  </a:cubicBezTo>
                  <a:cubicBezTo>
                    <a:pt x="88" y="453"/>
                    <a:pt x="157" y="767"/>
                    <a:pt x="225" y="1079"/>
                  </a:cubicBezTo>
                  <a:cubicBezTo>
                    <a:pt x="237" y="1134"/>
                    <a:pt x="280" y="1159"/>
                    <a:pt x="324" y="1159"/>
                  </a:cubicBezTo>
                  <a:cubicBezTo>
                    <a:pt x="391" y="1159"/>
                    <a:pt x="463" y="1104"/>
                    <a:pt x="444" y="1018"/>
                  </a:cubicBezTo>
                  <a:cubicBezTo>
                    <a:pt x="374" y="706"/>
                    <a:pt x="307" y="393"/>
                    <a:pt x="239"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2640050" y="4398125"/>
              <a:ext cx="7000" cy="27975"/>
            </a:xfrm>
            <a:custGeom>
              <a:rect b="b" l="l" r="r" t="t"/>
              <a:pathLst>
                <a:path extrusionOk="0" h="1119" w="280">
                  <a:moveTo>
                    <a:pt x="112" y="0"/>
                  </a:moveTo>
                  <a:cubicBezTo>
                    <a:pt x="56" y="0"/>
                    <a:pt x="1" y="37"/>
                    <a:pt x="5" y="110"/>
                  </a:cubicBezTo>
                  <a:cubicBezTo>
                    <a:pt x="20" y="410"/>
                    <a:pt x="34" y="708"/>
                    <a:pt x="49" y="1009"/>
                  </a:cubicBezTo>
                  <a:cubicBezTo>
                    <a:pt x="53" y="1082"/>
                    <a:pt x="111" y="1119"/>
                    <a:pt x="168" y="1119"/>
                  </a:cubicBezTo>
                  <a:cubicBezTo>
                    <a:pt x="225" y="1119"/>
                    <a:pt x="280" y="1082"/>
                    <a:pt x="277" y="1009"/>
                  </a:cubicBezTo>
                  <a:cubicBezTo>
                    <a:pt x="262" y="710"/>
                    <a:pt x="246" y="410"/>
                    <a:pt x="231" y="110"/>
                  </a:cubicBezTo>
                  <a:cubicBezTo>
                    <a:pt x="227" y="37"/>
                    <a:pt x="169"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2655600" y="4406250"/>
              <a:ext cx="8450" cy="27050"/>
            </a:xfrm>
            <a:custGeom>
              <a:rect b="b" l="l" r="r" t="t"/>
              <a:pathLst>
                <a:path extrusionOk="0" h="1082" w="338">
                  <a:moveTo>
                    <a:pt x="213" y="0"/>
                  </a:moveTo>
                  <a:cubicBezTo>
                    <a:pt x="157" y="0"/>
                    <a:pt x="102" y="37"/>
                    <a:pt x="103" y="110"/>
                  </a:cubicBezTo>
                  <a:cubicBezTo>
                    <a:pt x="111" y="391"/>
                    <a:pt x="85" y="666"/>
                    <a:pt x="19" y="939"/>
                  </a:cubicBezTo>
                  <a:cubicBezTo>
                    <a:pt x="0" y="1025"/>
                    <a:pt x="72" y="1082"/>
                    <a:pt x="139" y="1082"/>
                  </a:cubicBezTo>
                  <a:cubicBezTo>
                    <a:pt x="183" y="1082"/>
                    <a:pt x="226" y="1057"/>
                    <a:pt x="238" y="1000"/>
                  </a:cubicBezTo>
                  <a:cubicBezTo>
                    <a:pt x="307" y="708"/>
                    <a:pt x="337" y="412"/>
                    <a:pt x="330" y="111"/>
                  </a:cubicBezTo>
                  <a:cubicBezTo>
                    <a:pt x="327" y="37"/>
                    <a:pt x="270"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2438550" y="4640525"/>
              <a:ext cx="21950" cy="21200"/>
            </a:xfrm>
            <a:custGeom>
              <a:rect b="b" l="l" r="r" t="t"/>
              <a:pathLst>
                <a:path extrusionOk="0" h="848" w="878">
                  <a:moveTo>
                    <a:pt x="162" y="1"/>
                  </a:moveTo>
                  <a:cubicBezTo>
                    <a:pt x="64" y="1"/>
                    <a:pt x="0" y="150"/>
                    <a:pt x="106" y="214"/>
                  </a:cubicBezTo>
                  <a:cubicBezTo>
                    <a:pt x="336" y="357"/>
                    <a:pt x="512" y="550"/>
                    <a:pt x="637" y="790"/>
                  </a:cubicBezTo>
                  <a:cubicBezTo>
                    <a:pt x="657" y="830"/>
                    <a:pt x="690" y="847"/>
                    <a:pt x="724" y="847"/>
                  </a:cubicBezTo>
                  <a:cubicBezTo>
                    <a:pt x="799" y="847"/>
                    <a:pt x="877" y="765"/>
                    <a:pt x="831" y="676"/>
                  </a:cubicBezTo>
                  <a:cubicBezTo>
                    <a:pt x="691" y="402"/>
                    <a:pt x="482" y="179"/>
                    <a:pt x="220" y="18"/>
                  </a:cubicBezTo>
                  <a:cubicBezTo>
                    <a:pt x="200" y="6"/>
                    <a:pt x="181"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2459025" y="4634525"/>
              <a:ext cx="14425" cy="23875"/>
            </a:xfrm>
            <a:custGeom>
              <a:rect b="b" l="l" r="r" t="t"/>
              <a:pathLst>
                <a:path extrusionOk="0" h="955" w="577">
                  <a:moveTo>
                    <a:pt x="137" y="0"/>
                  </a:moveTo>
                  <a:cubicBezTo>
                    <a:pt x="68" y="0"/>
                    <a:pt x="0" y="55"/>
                    <a:pt x="30" y="139"/>
                  </a:cubicBezTo>
                  <a:cubicBezTo>
                    <a:pt x="122" y="394"/>
                    <a:pt x="223" y="648"/>
                    <a:pt x="339" y="896"/>
                  </a:cubicBezTo>
                  <a:cubicBezTo>
                    <a:pt x="358" y="937"/>
                    <a:pt x="390" y="954"/>
                    <a:pt x="423" y="954"/>
                  </a:cubicBezTo>
                  <a:cubicBezTo>
                    <a:pt x="497" y="954"/>
                    <a:pt x="577" y="871"/>
                    <a:pt x="535" y="780"/>
                  </a:cubicBezTo>
                  <a:cubicBezTo>
                    <a:pt x="429" y="551"/>
                    <a:pt x="334" y="317"/>
                    <a:pt x="248" y="78"/>
                  </a:cubicBezTo>
                  <a:cubicBezTo>
                    <a:pt x="229"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2479825" y="4640825"/>
              <a:ext cx="7325" cy="22625"/>
            </a:xfrm>
            <a:custGeom>
              <a:rect b="b" l="l" r="r" t="t"/>
              <a:pathLst>
                <a:path extrusionOk="0" h="905" w="293">
                  <a:moveTo>
                    <a:pt x="137" y="0"/>
                  </a:moveTo>
                  <a:cubicBezTo>
                    <a:pt x="81" y="0"/>
                    <a:pt x="21" y="37"/>
                    <a:pt x="16" y="109"/>
                  </a:cubicBezTo>
                  <a:cubicBezTo>
                    <a:pt x="1" y="348"/>
                    <a:pt x="16" y="586"/>
                    <a:pt x="59" y="822"/>
                  </a:cubicBezTo>
                  <a:cubicBezTo>
                    <a:pt x="69" y="879"/>
                    <a:pt x="110" y="904"/>
                    <a:pt x="154" y="904"/>
                  </a:cubicBezTo>
                  <a:cubicBezTo>
                    <a:pt x="220" y="904"/>
                    <a:pt x="293" y="848"/>
                    <a:pt x="277" y="761"/>
                  </a:cubicBezTo>
                  <a:cubicBezTo>
                    <a:pt x="239" y="544"/>
                    <a:pt x="229" y="329"/>
                    <a:pt x="242" y="109"/>
                  </a:cubicBezTo>
                  <a:cubicBezTo>
                    <a:pt x="247" y="36"/>
                    <a:pt x="19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1617575" y="4631675"/>
              <a:ext cx="14075" cy="22750"/>
            </a:xfrm>
            <a:custGeom>
              <a:rect b="b" l="l" r="r" t="t"/>
              <a:pathLst>
                <a:path extrusionOk="0" h="910" w="563">
                  <a:moveTo>
                    <a:pt x="155" y="0"/>
                  </a:moveTo>
                  <a:cubicBezTo>
                    <a:pt x="79" y="0"/>
                    <a:pt x="1" y="82"/>
                    <a:pt x="48" y="171"/>
                  </a:cubicBezTo>
                  <a:cubicBezTo>
                    <a:pt x="159" y="382"/>
                    <a:pt x="248" y="600"/>
                    <a:pt x="318" y="831"/>
                  </a:cubicBezTo>
                  <a:cubicBezTo>
                    <a:pt x="335" y="885"/>
                    <a:pt x="379" y="909"/>
                    <a:pt x="424" y="909"/>
                  </a:cubicBezTo>
                  <a:cubicBezTo>
                    <a:pt x="493" y="909"/>
                    <a:pt x="563" y="854"/>
                    <a:pt x="537" y="770"/>
                  </a:cubicBezTo>
                  <a:cubicBezTo>
                    <a:pt x="461" y="522"/>
                    <a:pt x="364" y="285"/>
                    <a:pt x="244" y="57"/>
                  </a:cubicBezTo>
                  <a:cubicBezTo>
                    <a:pt x="223" y="17"/>
                    <a:pt x="189"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1633225" y="4628775"/>
              <a:ext cx="12100" cy="22925"/>
            </a:xfrm>
            <a:custGeom>
              <a:rect b="b" l="l" r="r" t="t"/>
              <a:pathLst>
                <a:path extrusionOk="0" h="917" w="484">
                  <a:moveTo>
                    <a:pt x="154" y="1"/>
                  </a:moveTo>
                  <a:cubicBezTo>
                    <a:pt x="78" y="1"/>
                    <a:pt x="1" y="83"/>
                    <a:pt x="48" y="172"/>
                  </a:cubicBezTo>
                  <a:cubicBezTo>
                    <a:pt x="154" y="371"/>
                    <a:pt x="221" y="583"/>
                    <a:pt x="249" y="810"/>
                  </a:cubicBezTo>
                  <a:cubicBezTo>
                    <a:pt x="257" y="881"/>
                    <a:pt x="318" y="917"/>
                    <a:pt x="375" y="917"/>
                  </a:cubicBezTo>
                  <a:cubicBezTo>
                    <a:pt x="431" y="917"/>
                    <a:pt x="483" y="882"/>
                    <a:pt x="475" y="810"/>
                  </a:cubicBezTo>
                  <a:cubicBezTo>
                    <a:pt x="445" y="541"/>
                    <a:pt x="370" y="293"/>
                    <a:pt x="242" y="58"/>
                  </a:cubicBezTo>
                  <a:cubicBezTo>
                    <a:pt x="221" y="17"/>
                    <a:pt x="188"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1652175" y="4630100"/>
              <a:ext cx="13200" cy="28575"/>
            </a:xfrm>
            <a:custGeom>
              <a:rect b="b" l="l" r="r" t="t"/>
              <a:pathLst>
                <a:path extrusionOk="0" h="1143" w="528">
                  <a:moveTo>
                    <a:pt x="389" y="1"/>
                  </a:moveTo>
                  <a:cubicBezTo>
                    <a:pt x="345" y="1"/>
                    <a:pt x="302" y="25"/>
                    <a:pt x="288" y="82"/>
                  </a:cubicBezTo>
                  <a:cubicBezTo>
                    <a:pt x="214" y="394"/>
                    <a:pt x="129" y="701"/>
                    <a:pt x="28" y="1003"/>
                  </a:cubicBezTo>
                  <a:cubicBezTo>
                    <a:pt x="1" y="1087"/>
                    <a:pt x="70" y="1142"/>
                    <a:pt x="139" y="1142"/>
                  </a:cubicBezTo>
                  <a:cubicBezTo>
                    <a:pt x="184" y="1142"/>
                    <a:pt x="229" y="1118"/>
                    <a:pt x="247" y="1064"/>
                  </a:cubicBezTo>
                  <a:cubicBezTo>
                    <a:pt x="348" y="760"/>
                    <a:pt x="433" y="453"/>
                    <a:pt x="507" y="143"/>
                  </a:cubicBezTo>
                  <a:cubicBezTo>
                    <a:pt x="527" y="57"/>
                    <a:pt x="457" y="1"/>
                    <a:pt x="3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880150" y="3752900"/>
              <a:ext cx="9950" cy="33375"/>
            </a:xfrm>
            <a:custGeom>
              <a:rect b="b" l="l" r="r" t="t"/>
              <a:pathLst>
                <a:path extrusionOk="0" h="1335" w="398">
                  <a:moveTo>
                    <a:pt x="110" y="1"/>
                  </a:moveTo>
                  <a:cubicBezTo>
                    <a:pt x="54" y="1"/>
                    <a:pt x="0" y="37"/>
                    <a:pt x="6" y="110"/>
                  </a:cubicBezTo>
                  <a:cubicBezTo>
                    <a:pt x="30" y="495"/>
                    <a:pt x="82" y="875"/>
                    <a:pt x="161" y="1253"/>
                  </a:cubicBezTo>
                  <a:cubicBezTo>
                    <a:pt x="173" y="1310"/>
                    <a:pt x="215" y="1335"/>
                    <a:pt x="259" y="1335"/>
                  </a:cubicBezTo>
                  <a:cubicBezTo>
                    <a:pt x="326" y="1335"/>
                    <a:pt x="398" y="1278"/>
                    <a:pt x="380" y="1192"/>
                  </a:cubicBezTo>
                  <a:cubicBezTo>
                    <a:pt x="304" y="835"/>
                    <a:pt x="253" y="475"/>
                    <a:pt x="231" y="110"/>
                  </a:cubicBezTo>
                  <a:cubicBezTo>
                    <a:pt x="226" y="38"/>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893875" y="3756450"/>
              <a:ext cx="5700" cy="33375"/>
            </a:xfrm>
            <a:custGeom>
              <a:rect b="b" l="l" r="r" t="t"/>
              <a:pathLst>
                <a:path extrusionOk="0" h="1335" w="228">
                  <a:moveTo>
                    <a:pt x="115" y="0"/>
                  </a:moveTo>
                  <a:cubicBezTo>
                    <a:pt x="58" y="0"/>
                    <a:pt x="1" y="37"/>
                    <a:pt x="1" y="110"/>
                  </a:cubicBezTo>
                  <a:lnTo>
                    <a:pt x="1" y="1225"/>
                  </a:lnTo>
                  <a:cubicBezTo>
                    <a:pt x="1" y="1298"/>
                    <a:pt x="57" y="1334"/>
                    <a:pt x="114" y="1334"/>
                  </a:cubicBezTo>
                  <a:cubicBezTo>
                    <a:pt x="171" y="1334"/>
                    <a:pt x="227" y="1298"/>
                    <a:pt x="227" y="1225"/>
                  </a:cubicBezTo>
                  <a:lnTo>
                    <a:pt x="227" y="110"/>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a:off x="903525" y="3774450"/>
              <a:ext cx="11025" cy="29725"/>
            </a:xfrm>
            <a:custGeom>
              <a:rect b="b" l="l" r="r" t="t"/>
              <a:pathLst>
                <a:path extrusionOk="0" h="1189" w="441">
                  <a:moveTo>
                    <a:pt x="302" y="0"/>
                  </a:moveTo>
                  <a:cubicBezTo>
                    <a:pt x="257" y="0"/>
                    <a:pt x="213" y="24"/>
                    <a:pt x="197" y="80"/>
                  </a:cubicBezTo>
                  <a:cubicBezTo>
                    <a:pt x="100" y="406"/>
                    <a:pt x="37" y="739"/>
                    <a:pt x="7" y="1079"/>
                  </a:cubicBezTo>
                  <a:cubicBezTo>
                    <a:pt x="0" y="1152"/>
                    <a:pt x="53" y="1188"/>
                    <a:pt x="110" y="1188"/>
                  </a:cubicBezTo>
                  <a:cubicBezTo>
                    <a:pt x="167" y="1188"/>
                    <a:pt x="227" y="1152"/>
                    <a:pt x="233" y="1079"/>
                  </a:cubicBezTo>
                  <a:cubicBezTo>
                    <a:pt x="261" y="760"/>
                    <a:pt x="324" y="446"/>
                    <a:pt x="416" y="139"/>
                  </a:cubicBezTo>
                  <a:cubicBezTo>
                    <a:pt x="440" y="55"/>
                    <a:pt x="371" y="0"/>
                    <a:pt x="3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1178175" y="4003600"/>
              <a:ext cx="10575" cy="33300"/>
            </a:xfrm>
            <a:custGeom>
              <a:rect b="b" l="l" r="r" t="t"/>
              <a:pathLst>
                <a:path extrusionOk="0" h="1332" w="423">
                  <a:moveTo>
                    <a:pt x="150" y="0"/>
                  </a:moveTo>
                  <a:cubicBezTo>
                    <a:pt x="93" y="0"/>
                    <a:pt x="34" y="37"/>
                    <a:pt x="29" y="109"/>
                  </a:cubicBezTo>
                  <a:cubicBezTo>
                    <a:pt x="0" y="501"/>
                    <a:pt x="47" y="882"/>
                    <a:pt x="175" y="1253"/>
                  </a:cubicBezTo>
                  <a:cubicBezTo>
                    <a:pt x="193" y="1308"/>
                    <a:pt x="239" y="1332"/>
                    <a:pt x="285" y="1332"/>
                  </a:cubicBezTo>
                  <a:cubicBezTo>
                    <a:pt x="354" y="1332"/>
                    <a:pt x="422" y="1277"/>
                    <a:pt x="394" y="1194"/>
                  </a:cubicBezTo>
                  <a:cubicBezTo>
                    <a:pt x="274" y="841"/>
                    <a:pt x="228" y="481"/>
                    <a:pt x="254" y="109"/>
                  </a:cubicBezTo>
                  <a:cubicBezTo>
                    <a:pt x="260" y="36"/>
                    <a:pt x="207" y="0"/>
                    <a:pt x="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1195750" y="4005425"/>
              <a:ext cx="7025" cy="36925"/>
            </a:xfrm>
            <a:custGeom>
              <a:rect b="b" l="l" r="r" t="t"/>
              <a:pathLst>
                <a:path extrusionOk="0" h="1477" w="281">
                  <a:moveTo>
                    <a:pt x="169" y="0"/>
                  </a:moveTo>
                  <a:cubicBezTo>
                    <a:pt x="113" y="0"/>
                    <a:pt x="54" y="37"/>
                    <a:pt x="51" y="109"/>
                  </a:cubicBezTo>
                  <a:cubicBezTo>
                    <a:pt x="36" y="528"/>
                    <a:pt x="19" y="946"/>
                    <a:pt x="4" y="1366"/>
                  </a:cubicBezTo>
                  <a:cubicBezTo>
                    <a:pt x="1" y="1439"/>
                    <a:pt x="56" y="1476"/>
                    <a:pt x="113" y="1476"/>
                  </a:cubicBezTo>
                  <a:cubicBezTo>
                    <a:pt x="170" y="1476"/>
                    <a:pt x="228" y="1439"/>
                    <a:pt x="230" y="1366"/>
                  </a:cubicBezTo>
                  <a:cubicBezTo>
                    <a:pt x="246" y="946"/>
                    <a:pt x="262" y="528"/>
                    <a:pt x="278" y="109"/>
                  </a:cubicBezTo>
                  <a:cubicBezTo>
                    <a:pt x="281" y="36"/>
                    <a:pt x="226" y="0"/>
                    <a:pt x="1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1202450" y="4015100"/>
              <a:ext cx="18700" cy="31775"/>
            </a:xfrm>
            <a:custGeom>
              <a:rect b="b" l="l" r="r" t="t"/>
              <a:pathLst>
                <a:path extrusionOk="0" h="1271" w="748">
                  <a:moveTo>
                    <a:pt x="590" y="0"/>
                  </a:moveTo>
                  <a:cubicBezTo>
                    <a:pt x="556" y="0"/>
                    <a:pt x="521" y="16"/>
                    <a:pt x="497" y="55"/>
                  </a:cubicBezTo>
                  <a:cubicBezTo>
                    <a:pt x="289" y="391"/>
                    <a:pt x="131" y="749"/>
                    <a:pt x="25" y="1129"/>
                  </a:cubicBezTo>
                  <a:cubicBezTo>
                    <a:pt x="1" y="1214"/>
                    <a:pt x="72" y="1270"/>
                    <a:pt x="140" y="1270"/>
                  </a:cubicBezTo>
                  <a:cubicBezTo>
                    <a:pt x="185" y="1270"/>
                    <a:pt x="228" y="1246"/>
                    <a:pt x="244" y="1190"/>
                  </a:cubicBezTo>
                  <a:cubicBezTo>
                    <a:pt x="344" y="827"/>
                    <a:pt x="494" y="489"/>
                    <a:pt x="693" y="170"/>
                  </a:cubicBezTo>
                  <a:cubicBezTo>
                    <a:pt x="747" y="83"/>
                    <a:pt x="669" y="0"/>
                    <a:pt x="5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413525" y="3892125"/>
              <a:ext cx="12950" cy="30750"/>
            </a:xfrm>
            <a:custGeom>
              <a:rect b="b" l="l" r="r" t="t"/>
              <a:pathLst>
                <a:path extrusionOk="0" h="1230" w="518">
                  <a:moveTo>
                    <a:pt x="140" y="1"/>
                  </a:moveTo>
                  <a:cubicBezTo>
                    <a:pt x="74" y="1"/>
                    <a:pt x="0" y="57"/>
                    <a:pt x="14" y="144"/>
                  </a:cubicBezTo>
                  <a:cubicBezTo>
                    <a:pt x="70" y="488"/>
                    <a:pt x="155" y="822"/>
                    <a:pt x="269" y="1152"/>
                  </a:cubicBezTo>
                  <a:cubicBezTo>
                    <a:pt x="288" y="1206"/>
                    <a:pt x="334" y="1229"/>
                    <a:pt x="379" y="1229"/>
                  </a:cubicBezTo>
                  <a:cubicBezTo>
                    <a:pt x="449" y="1229"/>
                    <a:pt x="517" y="1175"/>
                    <a:pt x="488" y="1091"/>
                  </a:cubicBezTo>
                  <a:cubicBezTo>
                    <a:pt x="374" y="761"/>
                    <a:pt x="291" y="427"/>
                    <a:pt x="233" y="83"/>
                  </a:cubicBezTo>
                  <a:cubicBezTo>
                    <a:pt x="224" y="26"/>
                    <a:pt x="183"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432250" y="3896625"/>
              <a:ext cx="10350" cy="39925"/>
            </a:xfrm>
            <a:custGeom>
              <a:rect b="b" l="l" r="r" t="t"/>
              <a:pathLst>
                <a:path extrusionOk="0" h="1597" w="414">
                  <a:moveTo>
                    <a:pt x="113" y="1"/>
                  </a:moveTo>
                  <a:cubicBezTo>
                    <a:pt x="57" y="1"/>
                    <a:pt x="0" y="37"/>
                    <a:pt x="2" y="110"/>
                  </a:cubicBezTo>
                  <a:cubicBezTo>
                    <a:pt x="13" y="586"/>
                    <a:pt x="69" y="1052"/>
                    <a:pt x="175" y="1514"/>
                  </a:cubicBezTo>
                  <a:cubicBezTo>
                    <a:pt x="188" y="1571"/>
                    <a:pt x="231" y="1596"/>
                    <a:pt x="275" y="1596"/>
                  </a:cubicBezTo>
                  <a:cubicBezTo>
                    <a:pt x="342" y="1596"/>
                    <a:pt x="413" y="1541"/>
                    <a:pt x="394" y="1455"/>
                  </a:cubicBezTo>
                  <a:cubicBezTo>
                    <a:pt x="291" y="1013"/>
                    <a:pt x="238" y="566"/>
                    <a:pt x="228" y="110"/>
                  </a:cubicBezTo>
                  <a:cubicBezTo>
                    <a:pt x="228"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446200" y="3915525"/>
              <a:ext cx="9075" cy="23450"/>
            </a:xfrm>
            <a:custGeom>
              <a:rect b="b" l="l" r="r" t="t"/>
              <a:pathLst>
                <a:path extrusionOk="0" h="938" w="363">
                  <a:moveTo>
                    <a:pt x="225" y="0"/>
                  </a:moveTo>
                  <a:cubicBezTo>
                    <a:pt x="181" y="0"/>
                    <a:pt x="136" y="24"/>
                    <a:pt x="120" y="81"/>
                  </a:cubicBezTo>
                  <a:cubicBezTo>
                    <a:pt x="52" y="325"/>
                    <a:pt x="12" y="574"/>
                    <a:pt x="3" y="828"/>
                  </a:cubicBezTo>
                  <a:cubicBezTo>
                    <a:pt x="0" y="901"/>
                    <a:pt x="56" y="938"/>
                    <a:pt x="112" y="938"/>
                  </a:cubicBezTo>
                  <a:cubicBezTo>
                    <a:pt x="169" y="938"/>
                    <a:pt x="227" y="901"/>
                    <a:pt x="230" y="828"/>
                  </a:cubicBezTo>
                  <a:cubicBezTo>
                    <a:pt x="239" y="593"/>
                    <a:pt x="275" y="366"/>
                    <a:pt x="339" y="141"/>
                  </a:cubicBezTo>
                  <a:cubicBezTo>
                    <a:pt x="363" y="56"/>
                    <a:pt x="293" y="0"/>
                    <a:pt x="2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4273700" y="4559875"/>
              <a:ext cx="14125" cy="37550"/>
            </a:xfrm>
            <a:custGeom>
              <a:rect b="b" l="l" r="r" t="t"/>
              <a:pathLst>
                <a:path extrusionOk="0" h="1502" w="565">
                  <a:moveTo>
                    <a:pt x="137" y="0"/>
                  </a:moveTo>
                  <a:cubicBezTo>
                    <a:pt x="68" y="0"/>
                    <a:pt x="0" y="55"/>
                    <a:pt x="30" y="139"/>
                  </a:cubicBezTo>
                  <a:cubicBezTo>
                    <a:pt x="170" y="546"/>
                    <a:pt x="271" y="964"/>
                    <a:pt x="328" y="1394"/>
                  </a:cubicBezTo>
                  <a:cubicBezTo>
                    <a:pt x="337" y="1466"/>
                    <a:pt x="399" y="1502"/>
                    <a:pt x="456" y="1502"/>
                  </a:cubicBezTo>
                  <a:cubicBezTo>
                    <a:pt x="513" y="1502"/>
                    <a:pt x="565" y="1466"/>
                    <a:pt x="556" y="1394"/>
                  </a:cubicBezTo>
                  <a:cubicBezTo>
                    <a:pt x="496" y="941"/>
                    <a:pt x="396" y="507"/>
                    <a:pt x="247" y="78"/>
                  </a:cubicBezTo>
                  <a:cubicBezTo>
                    <a:pt x="228"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4294950" y="4558475"/>
              <a:ext cx="5725" cy="34750"/>
            </a:xfrm>
            <a:custGeom>
              <a:rect b="b" l="l" r="r" t="t"/>
              <a:pathLst>
                <a:path extrusionOk="0" h="1390" w="229">
                  <a:moveTo>
                    <a:pt x="113" y="1"/>
                  </a:moveTo>
                  <a:cubicBezTo>
                    <a:pt x="57" y="1"/>
                    <a:pt x="0" y="38"/>
                    <a:pt x="0" y="111"/>
                  </a:cubicBezTo>
                  <a:lnTo>
                    <a:pt x="0" y="1279"/>
                  </a:lnTo>
                  <a:cubicBezTo>
                    <a:pt x="0" y="1352"/>
                    <a:pt x="57" y="1389"/>
                    <a:pt x="114" y="1389"/>
                  </a:cubicBezTo>
                  <a:cubicBezTo>
                    <a:pt x="171" y="1389"/>
                    <a:pt x="228" y="1352"/>
                    <a:pt x="228" y="1279"/>
                  </a:cubicBezTo>
                  <a:lnTo>
                    <a:pt x="228" y="111"/>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4310225" y="4577975"/>
              <a:ext cx="5725" cy="26350"/>
            </a:xfrm>
            <a:custGeom>
              <a:rect b="b" l="l" r="r" t="t"/>
              <a:pathLst>
                <a:path extrusionOk="0" h="1054" w="229">
                  <a:moveTo>
                    <a:pt x="114" y="0"/>
                  </a:moveTo>
                  <a:cubicBezTo>
                    <a:pt x="57" y="0"/>
                    <a:pt x="0" y="37"/>
                    <a:pt x="0" y="110"/>
                  </a:cubicBezTo>
                  <a:lnTo>
                    <a:pt x="0" y="944"/>
                  </a:lnTo>
                  <a:cubicBezTo>
                    <a:pt x="0" y="1017"/>
                    <a:pt x="57" y="1053"/>
                    <a:pt x="114" y="1053"/>
                  </a:cubicBezTo>
                  <a:cubicBezTo>
                    <a:pt x="171" y="1053"/>
                    <a:pt x="228" y="1017"/>
                    <a:pt x="228" y="944"/>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4393650" y="3836650"/>
              <a:ext cx="5725" cy="40300"/>
            </a:xfrm>
            <a:custGeom>
              <a:rect b="b" l="l" r="r" t="t"/>
              <a:pathLst>
                <a:path extrusionOk="0" h="1612" w="229">
                  <a:moveTo>
                    <a:pt x="114" y="1"/>
                  </a:moveTo>
                  <a:cubicBezTo>
                    <a:pt x="57" y="1"/>
                    <a:pt x="0" y="37"/>
                    <a:pt x="0" y="111"/>
                  </a:cubicBezTo>
                  <a:lnTo>
                    <a:pt x="0" y="1502"/>
                  </a:lnTo>
                  <a:cubicBezTo>
                    <a:pt x="0" y="1575"/>
                    <a:pt x="57" y="1611"/>
                    <a:pt x="114" y="1611"/>
                  </a:cubicBezTo>
                  <a:cubicBezTo>
                    <a:pt x="171" y="1611"/>
                    <a:pt x="228" y="1575"/>
                    <a:pt x="228" y="1502"/>
                  </a:cubicBezTo>
                  <a:lnTo>
                    <a:pt x="228" y="111"/>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4411325" y="3832550"/>
              <a:ext cx="9500" cy="40175"/>
            </a:xfrm>
            <a:custGeom>
              <a:rect b="b" l="l" r="r" t="t"/>
              <a:pathLst>
                <a:path extrusionOk="0" h="1607" w="380">
                  <a:moveTo>
                    <a:pt x="270" y="1"/>
                  </a:moveTo>
                  <a:cubicBezTo>
                    <a:pt x="213" y="1"/>
                    <a:pt x="152" y="37"/>
                    <a:pt x="144" y="109"/>
                  </a:cubicBezTo>
                  <a:cubicBezTo>
                    <a:pt x="99" y="573"/>
                    <a:pt x="53" y="1035"/>
                    <a:pt x="8" y="1498"/>
                  </a:cubicBezTo>
                  <a:cubicBezTo>
                    <a:pt x="0" y="1571"/>
                    <a:pt x="53" y="1607"/>
                    <a:pt x="110" y="1607"/>
                  </a:cubicBezTo>
                  <a:cubicBezTo>
                    <a:pt x="167" y="1607"/>
                    <a:pt x="228" y="1571"/>
                    <a:pt x="236" y="1498"/>
                  </a:cubicBezTo>
                  <a:cubicBezTo>
                    <a:pt x="281" y="1035"/>
                    <a:pt x="327" y="573"/>
                    <a:pt x="372" y="109"/>
                  </a:cubicBezTo>
                  <a:cubicBezTo>
                    <a:pt x="379" y="37"/>
                    <a:pt x="326" y="1"/>
                    <a:pt x="2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4425025" y="3849225"/>
              <a:ext cx="12675" cy="27675"/>
            </a:xfrm>
            <a:custGeom>
              <a:rect b="b" l="l" r="r" t="t"/>
              <a:pathLst>
                <a:path extrusionOk="0" h="1107" w="507">
                  <a:moveTo>
                    <a:pt x="369" y="0"/>
                  </a:moveTo>
                  <a:cubicBezTo>
                    <a:pt x="324" y="0"/>
                    <a:pt x="280" y="25"/>
                    <a:pt x="265" y="81"/>
                  </a:cubicBezTo>
                  <a:lnTo>
                    <a:pt x="24" y="965"/>
                  </a:lnTo>
                  <a:cubicBezTo>
                    <a:pt x="1" y="1050"/>
                    <a:pt x="71" y="1106"/>
                    <a:pt x="139" y="1106"/>
                  </a:cubicBezTo>
                  <a:cubicBezTo>
                    <a:pt x="184" y="1106"/>
                    <a:pt x="227" y="1082"/>
                    <a:pt x="242" y="1026"/>
                  </a:cubicBezTo>
                  <a:lnTo>
                    <a:pt x="484" y="142"/>
                  </a:lnTo>
                  <a:cubicBezTo>
                    <a:pt x="507" y="56"/>
                    <a:pt x="436" y="0"/>
                    <a:pt x="3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4901200" y="4580850"/>
              <a:ext cx="18250" cy="44150"/>
            </a:xfrm>
            <a:custGeom>
              <a:rect b="b" l="l" r="r" t="t"/>
              <a:pathLst>
                <a:path extrusionOk="0" h="1766" w="730">
                  <a:moveTo>
                    <a:pt x="161" y="1"/>
                  </a:moveTo>
                  <a:cubicBezTo>
                    <a:pt x="77" y="1"/>
                    <a:pt x="0" y="116"/>
                    <a:pt x="77" y="198"/>
                  </a:cubicBezTo>
                  <a:cubicBezTo>
                    <a:pt x="440" y="592"/>
                    <a:pt x="250" y="1242"/>
                    <a:pt x="490" y="1709"/>
                  </a:cubicBezTo>
                  <a:cubicBezTo>
                    <a:pt x="510" y="1749"/>
                    <a:pt x="543" y="1765"/>
                    <a:pt x="576" y="1765"/>
                  </a:cubicBezTo>
                  <a:cubicBezTo>
                    <a:pt x="651" y="1765"/>
                    <a:pt x="730" y="1683"/>
                    <a:pt x="683" y="1592"/>
                  </a:cubicBezTo>
                  <a:cubicBezTo>
                    <a:pt x="427" y="1095"/>
                    <a:pt x="642" y="475"/>
                    <a:pt x="237" y="37"/>
                  </a:cubicBezTo>
                  <a:cubicBezTo>
                    <a:pt x="214" y="11"/>
                    <a:pt x="187"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7"/>
            <p:cNvSpPr/>
            <p:nvPr/>
          </p:nvSpPr>
          <p:spPr>
            <a:xfrm>
              <a:off x="4929150" y="4590500"/>
              <a:ext cx="5700" cy="37525"/>
            </a:xfrm>
            <a:custGeom>
              <a:rect b="b" l="l" r="r" t="t"/>
              <a:pathLst>
                <a:path extrusionOk="0" h="1501" w="228">
                  <a:moveTo>
                    <a:pt x="114" y="1"/>
                  </a:moveTo>
                  <a:cubicBezTo>
                    <a:pt x="57" y="1"/>
                    <a:pt x="0" y="37"/>
                    <a:pt x="0" y="110"/>
                  </a:cubicBezTo>
                  <a:lnTo>
                    <a:pt x="0" y="1391"/>
                  </a:lnTo>
                  <a:cubicBezTo>
                    <a:pt x="0" y="1464"/>
                    <a:pt x="57" y="1501"/>
                    <a:pt x="114" y="1501"/>
                  </a:cubicBezTo>
                  <a:cubicBezTo>
                    <a:pt x="171" y="1501"/>
                    <a:pt x="228" y="1464"/>
                    <a:pt x="228" y="1391"/>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a:off x="4942500" y="4607400"/>
              <a:ext cx="12800" cy="28975"/>
            </a:xfrm>
            <a:custGeom>
              <a:rect b="b" l="l" r="r" t="t"/>
              <a:pathLst>
                <a:path extrusionOk="0" h="1159" w="512">
                  <a:moveTo>
                    <a:pt x="374" y="0"/>
                  </a:moveTo>
                  <a:cubicBezTo>
                    <a:pt x="329" y="0"/>
                    <a:pt x="282" y="23"/>
                    <a:pt x="261" y="77"/>
                  </a:cubicBezTo>
                  <a:cubicBezTo>
                    <a:pt x="142" y="381"/>
                    <a:pt x="62" y="692"/>
                    <a:pt x="13" y="1016"/>
                  </a:cubicBezTo>
                  <a:cubicBezTo>
                    <a:pt x="0" y="1102"/>
                    <a:pt x="75" y="1159"/>
                    <a:pt x="140" y="1159"/>
                  </a:cubicBezTo>
                  <a:cubicBezTo>
                    <a:pt x="184" y="1159"/>
                    <a:pt x="223" y="1134"/>
                    <a:pt x="232" y="1077"/>
                  </a:cubicBezTo>
                  <a:cubicBezTo>
                    <a:pt x="278" y="755"/>
                    <a:pt x="360" y="443"/>
                    <a:pt x="480" y="138"/>
                  </a:cubicBezTo>
                  <a:cubicBezTo>
                    <a:pt x="512" y="55"/>
                    <a:pt x="444" y="0"/>
                    <a:pt x="3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5351500" y="3887075"/>
              <a:ext cx="7425" cy="34800"/>
            </a:xfrm>
            <a:custGeom>
              <a:rect b="b" l="l" r="r" t="t"/>
              <a:pathLst>
                <a:path extrusionOk="0" h="1392" w="297">
                  <a:moveTo>
                    <a:pt x="155" y="0"/>
                  </a:moveTo>
                  <a:cubicBezTo>
                    <a:pt x="112" y="0"/>
                    <a:pt x="73" y="25"/>
                    <a:pt x="65" y="82"/>
                  </a:cubicBezTo>
                  <a:cubicBezTo>
                    <a:pt x="12" y="483"/>
                    <a:pt x="0" y="880"/>
                    <a:pt x="32" y="1282"/>
                  </a:cubicBezTo>
                  <a:cubicBezTo>
                    <a:pt x="37" y="1355"/>
                    <a:pt x="98" y="1392"/>
                    <a:pt x="155" y="1392"/>
                  </a:cubicBezTo>
                  <a:cubicBezTo>
                    <a:pt x="211" y="1392"/>
                    <a:pt x="265" y="1356"/>
                    <a:pt x="260" y="1282"/>
                  </a:cubicBezTo>
                  <a:cubicBezTo>
                    <a:pt x="225" y="901"/>
                    <a:pt x="233" y="521"/>
                    <a:pt x="284" y="143"/>
                  </a:cubicBezTo>
                  <a:cubicBezTo>
                    <a:pt x="296" y="57"/>
                    <a:pt x="221"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a:off x="5362900" y="3892500"/>
              <a:ext cx="8750" cy="35875"/>
            </a:xfrm>
            <a:custGeom>
              <a:rect b="b" l="l" r="r" t="t"/>
              <a:pathLst>
                <a:path extrusionOk="0" h="1435" w="350">
                  <a:moveTo>
                    <a:pt x="224" y="0"/>
                  </a:moveTo>
                  <a:cubicBezTo>
                    <a:pt x="167" y="0"/>
                    <a:pt x="112" y="37"/>
                    <a:pt x="114" y="111"/>
                  </a:cubicBezTo>
                  <a:cubicBezTo>
                    <a:pt x="123" y="508"/>
                    <a:pt x="93" y="901"/>
                    <a:pt x="17" y="1292"/>
                  </a:cubicBezTo>
                  <a:cubicBezTo>
                    <a:pt x="0" y="1378"/>
                    <a:pt x="73" y="1434"/>
                    <a:pt x="139" y="1434"/>
                  </a:cubicBezTo>
                  <a:cubicBezTo>
                    <a:pt x="183" y="1434"/>
                    <a:pt x="225" y="1409"/>
                    <a:pt x="235" y="1353"/>
                  </a:cubicBezTo>
                  <a:cubicBezTo>
                    <a:pt x="313" y="942"/>
                    <a:pt x="349" y="530"/>
                    <a:pt x="339" y="111"/>
                  </a:cubicBezTo>
                  <a:cubicBezTo>
                    <a:pt x="337" y="37"/>
                    <a:pt x="280"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a:off x="5375925" y="3907475"/>
              <a:ext cx="17775" cy="27325"/>
            </a:xfrm>
            <a:custGeom>
              <a:rect b="b" l="l" r="r" t="t"/>
              <a:pathLst>
                <a:path extrusionOk="0" h="1093" w="711">
                  <a:moveTo>
                    <a:pt x="554" y="1"/>
                  </a:moveTo>
                  <a:cubicBezTo>
                    <a:pt x="520" y="1"/>
                    <a:pt x="485" y="16"/>
                    <a:pt x="462" y="55"/>
                  </a:cubicBezTo>
                  <a:cubicBezTo>
                    <a:pt x="292" y="343"/>
                    <a:pt x="149" y="644"/>
                    <a:pt x="31" y="956"/>
                  </a:cubicBezTo>
                  <a:cubicBezTo>
                    <a:pt x="0" y="1038"/>
                    <a:pt x="68" y="1092"/>
                    <a:pt x="137" y="1092"/>
                  </a:cubicBezTo>
                  <a:cubicBezTo>
                    <a:pt x="183" y="1092"/>
                    <a:pt x="229" y="1069"/>
                    <a:pt x="249" y="1016"/>
                  </a:cubicBezTo>
                  <a:cubicBezTo>
                    <a:pt x="362" y="722"/>
                    <a:pt x="499" y="441"/>
                    <a:pt x="658" y="169"/>
                  </a:cubicBezTo>
                  <a:cubicBezTo>
                    <a:pt x="711" y="82"/>
                    <a:pt x="633" y="1"/>
                    <a:pt x="5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5454525" y="3719125"/>
              <a:ext cx="5725" cy="21725"/>
            </a:xfrm>
            <a:custGeom>
              <a:rect b="b" l="l" r="r" t="t"/>
              <a:pathLst>
                <a:path extrusionOk="0" h="869" w="229">
                  <a:moveTo>
                    <a:pt x="114" y="1"/>
                  </a:moveTo>
                  <a:cubicBezTo>
                    <a:pt x="57" y="1"/>
                    <a:pt x="0" y="37"/>
                    <a:pt x="0" y="110"/>
                  </a:cubicBezTo>
                  <a:lnTo>
                    <a:pt x="0" y="759"/>
                  </a:lnTo>
                  <a:cubicBezTo>
                    <a:pt x="0" y="832"/>
                    <a:pt x="57" y="869"/>
                    <a:pt x="114" y="869"/>
                  </a:cubicBezTo>
                  <a:cubicBezTo>
                    <a:pt x="171" y="869"/>
                    <a:pt x="228" y="832"/>
                    <a:pt x="228" y="759"/>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5468800" y="3719075"/>
              <a:ext cx="8500" cy="29600"/>
            </a:xfrm>
            <a:custGeom>
              <a:rect b="b" l="l" r="r" t="t"/>
              <a:pathLst>
                <a:path extrusionOk="0" h="1184" w="340">
                  <a:moveTo>
                    <a:pt x="204" y="1"/>
                  </a:moveTo>
                  <a:cubicBezTo>
                    <a:pt x="138" y="1"/>
                    <a:pt x="64" y="57"/>
                    <a:pt x="75" y="144"/>
                  </a:cubicBezTo>
                  <a:cubicBezTo>
                    <a:pt x="118" y="447"/>
                    <a:pt x="96" y="746"/>
                    <a:pt x="22" y="1042"/>
                  </a:cubicBezTo>
                  <a:cubicBezTo>
                    <a:pt x="0" y="1128"/>
                    <a:pt x="71" y="1184"/>
                    <a:pt x="139" y="1184"/>
                  </a:cubicBezTo>
                  <a:cubicBezTo>
                    <a:pt x="184" y="1184"/>
                    <a:pt x="227" y="1159"/>
                    <a:pt x="241" y="1103"/>
                  </a:cubicBezTo>
                  <a:cubicBezTo>
                    <a:pt x="324" y="764"/>
                    <a:pt x="340" y="427"/>
                    <a:pt x="294" y="83"/>
                  </a:cubicBezTo>
                  <a:cubicBezTo>
                    <a:pt x="286" y="26"/>
                    <a:pt x="247" y="1"/>
                    <a:pt x="2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a:off x="4496950" y="4018250"/>
              <a:ext cx="8600" cy="28275"/>
            </a:xfrm>
            <a:custGeom>
              <a:rect b="b" l="l" r="r" t="t"/>
              <a:pathLst>
                <a:path extrusionOk="0" h="1131" w="344">
                  <a:moveTo>
                    <a:pt x="138" y="1"/>
                  </a:moveTo>
                  <a:cubicBezTo>
                    <a:pt x="71" y="1"/>
                    <a:pt x="0" y="57"/>
                    <a:pt x="20" y="143"/>
                  </a:cubicBezTo>
                  <a:cubicBezTo>
                    <a:pt x="84" y="432"/>
                    <a:pt x="116" y="723"/>
                    <a:pt x="116" y="1020"/>
                  </a:cubicBezTo>
                  <a:cubicBezTo>
                    <a:pt x="116" y="1094"/>
                    <a:pt x="173" y="1130"/>
                    <a:pt x="230" y="1130"/>
                  </a:cubicBezTo>
                  <a:cubicBezTo>
                    <a:pt x="286" y="1130"/>
                    <a:pt x="343" y="1094"/>
                    <a:pt x="342" y="1020"/>
                  </a:cubicBezTo>
                  <a:cubicBezTo>
                    <a:pt x="344" y="704"/>
                    <a:pt x="309" y="389"/>
                    <a:pt x="237" y="82"/>
                  </a:cubicBezTo>
                  <a:cubicBezTo>
                    <a:pt x="225" y="25"/>
                    <a:pt x="182"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a:off x="4511300" y="4018200"/>
              <a:ext cx="10250" cy="27025"/>
            </a:xfrm>
            <a:custGeom>
              <a:rect b="b" l="l" r="r" t="t"/>
              <a:pathLst>
                <a:path extrusionOk="0" h="1081" w="410">
                  <a:moveTo>
                    <a:pt x="136" y="1"/>
                  </a:moveTo>
                  <a:cubicBezTo>
                    <a:pt x="79" y="1"/>
                    <a:pt x="20" y="37"/>
                    <a:pt x="16" y="110"/>
                  </a:cubicBezTo>
                  <a:cubicBezTo>
                    <a:pt x="1" y="419"/>
                    <a:pt x="46" y="716"/>
                    <a:pt x="157" y="1004"/>
                  </a:cubicBezTo>
                  <a:cubicBezTo>
                    <a:pt x="178" y="1057"/>
                    <a:pt x="226" y="1081"/>
                    <a:pt x="272" y="1081"/>
                  </a:cubicBezTo>
                  <a:cubicBezTo>
                    <a:pt x="342" y="1081"/>
                    <a:pt x="410" y="1027"/>
                    <a:pt x="378" y="944"/>
                  </a:cubicBezTo>
                  <a:cubicBezTo>
                    <a:pt x="274" y="675"/>
                    <a:pt x="230" y="399"/>
                    <a:pt x="244" y="110"/>
                  </a:cubicBezTo>
                  <a:cubicBezTo>
                    <a:pt x="248" y="37"/>
                    <a:pt x="193"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a:off x="4031100" y="4047500"/>
              <a:ext cx="11900" cy="23975"/>
            </a:xfrm>
            <a:custGeom>
              <a:rect b="b" l="l" r="r" t="t"/>
              <a:pathLst>
                <a:path extrusionOk="0" h="959" w="476">
                  <a:moveTo>
                    <a:pt x="138" y="0"/>
                  </a:moveTo>
                  <a:cubicBezTo>
                    <a:pt x="70" y="0"/>
                    <a:pt x="1" y="56"/>
                    <a:pt x="25" y="142"/>
                  </a:cubicBezTo>
                  <a:cubicBezTo>
                    <a:pt x="95" y="388"/>
                    <a:pt x="163" y="632"/>
                    <a:pt x="233" y="880"/>
                  </a:cubicBezTo>
                  <a:cubicBezTo>
                    <a:pt x="249" y="935"/>
                    <a:pt x="293" y="959"/>
                    <a:pt x="338" y="959"/>
                  </a:cubicBezTo>
                  <a:cubicBezTo>
                    <a:pt x="406" y="959"/>
                    <a:pt x="476" y="904"/>
                    <a:pt x="452" y="819"/>
                  </a:cubicBezTo>
                  <a:cubicBezTo>
                    <a:pt x="382" y="572"/>
                    <a:pt x="313" y="327"/>
                    <a:pt x="244" y="81"/>
                  </a:cubicBezTo>
                  <a:cubicBezTo>
                    <a:pt x="227" y="25"/>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a:off x="4051925" y="4048550"/>
              <a:ext cx="10250" cy="30275"/>
            </a:xfrm>
            <a:custGeom>
              <a:rect b="b" l="l" r="r" t="t"/>
              <a:pathLst>
                <a:path extrusionOk="0" h="1211" w="410">
                  <a:moveTo>
                    <a:pt x="113" y="1"/>
                  </a:moveTo>
                  <a:cubicBezTo>
                    <a:pt x="56" y="1"/>
                    <a:pt x="1" y="37"/>
                    <a:pt x="3" y="110"/>
                  </a:cubicBezTo>
                  <a:cubicBezTo>
                    <a:pt x="14" y="458"/>
                    <a:pt x="69" y="797"/>
                    <a:pt x="166" y="1130"/>
                  </a:cubicBezTo>
                  <a:cubicBezTo>
                    <a:pt x="183" y="1186"/>
                    <a:pt x="228" y="1211"/>
                    <a:pt x="273" y="1211"/>
                  </a:cubicBezTo>
                  <a:cubicBezTo>
                    <a:pt x="341" y="1211"/>
                    <a:pt x="410" y="1156"/>
                    <a:pt x="386" y="1072"/>
                  </a:cubicBezTo>
                  <a:cubicBezTo>
                    <a:pt x="295" y="756"/>
                    <a:pt x="242" y="438"/>
                    <a:pt x="231" y="110"/>
                  </a:cubicBezTo>
                  <a:cubicBezTo>
                    <a:pt x="228"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7"/>
            <p:cNvSpPr/>
            <p:nvPr/>
          </p:nvSpPr>
          <p:spPr>
            <a:xfrm>
              <a:off x="3319775" y="3887150"/>
              <a:ext cx="11800" cy="23875"/>
            </a:xfrm>
            <a:custGeom>
              <a:rect b="b" l="l" r="r" t="t"/>
              <a:pathLst>
                <a:path extrusionOk="0" h="955" w="472">
                  <a:moveTo>
                    <a:pt x="308" y="0"/>
                  </a:moveTo>
                  <a:cubicBezTo>
                    <a:pt x="252" y="0"/>
                    <a:pt x="201" y="36"/>
                    <a:pt x="211" y="108"/>
                  </a:cubicBezTo>
                  <a:cubicBezTo>
                    <a:pt x="243" y="352"/>
                    <a:pt x="192" y="580"/>
                    <a:pt x="56" y="789"/>
                  </a:cubicBezTo>
                  <a:cubicBezTo>
                    <a:pt x="0" y="873"/>
                    <a:pt x="79" y="954"/>
                    <a:pt x="159" y="954"/>
                  </a:cubicBezTo>
                  <a:cubicBezTo>
                    <a:pt x="193" y="954"/>
                    <a:pt x="228" y="939"/>
                    <a:pt x="252" y="902"/>
                  </a:cubicBezTo>
                  <a:cubicBezTo>
                    <a:pt x="405" y="667"/>
                    <a:pt x="472" y="389"/>
                    <a:pt x="436" y="108"/>
                  </a:cubicBezTo>
                  <a:cubicBezTo>
                    <a:pt x="426" y="36"/>
                    <a:pt x="365" y="0"/>
                    <a:pt x="3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7"/>
            <p:cNvSpPr/>
            <p:nvPr/>
          </p:nvSpPr>
          <p:spPr>
            <a:xfrm>
              <a:off x="3331225" y="3900050"/>
              <a:ext cx="7475" cy="20700"/>
            </a:xfrm>
            <a:custGeom>
              <a:rect b="b" l="l" r="r" t="t"/>
              <a:pathLst>
                <a:path extrusionOk="0" h="828" w="299">
                  <a:moveTo>
                    <a:pt x="160" y="1"/>
                  </a:moveTo>
                  <a:cubicBezTo>
                    <a:pt x="115" y="1"/>
                    <a:pt x="73" y="25"/>
                    <a:pt x="61" y="83"/>
                  </a:cubicBezTo>
                  <a:cubicBezTo>
                    <a:pt x="19" y="292"/>
                    <a:pt x="0" y="503"/>
                    <a:pt x="16" y="718"/>
                  </a:cubicBezTo>
                  <a:cubicBezTo>
                    <a:pt x="21" y="790"/>
                    <a:pt x="81" y="827"/>
                    <a:pt x="138" y="827"/>
                  </a:cubicBezTo>
                  <a:cubicBezTo>
                    <a:pt x="195" y="827"/>
                    <a:pt x="248" y="791"/>
                    <a:pt x="242" y="718"/>
                  </a:cubicBezTo>
                  <a:cubicBezTo>
                    <a:pt x="228" y="523"/>
                    <a:pt x="240" y="333"/>
                    <a:pt x="280" y="140"/>
                  </a:cubicBezTo>
                  <a:cubicBezTo>
                    <a:pt x="298" y="56"/>
                    <a:pt x="227"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a:off x="3346300" y="3909875"/>
              <a:ext cx="7375" cy="21800"/>
            </a:xfrm>
            <a:custGeom>
              <a:rect b="b" l="l" r="r" t="t"/>
              <a:pathLst>
                <a:path extrusionOk="0" h="872" w="295">
                  <a:moveTo>
                    <a:pt x="145" y="0"/>
                  </a:moveTo>
                  <a:cubicBezTo>
                    <a:pt x="88" y="0"/>
                    <a:pt x="27" y="37"/>
                    <a:pt x="20" y="109"/>
                  </a:cubicBezTo>
                  <a:cubicBezTo>
                    <a:pt x="1" y="338"/>
                    <a:pt x="16" y="565"/>
                    <a:pt x="58" y="791"/>
                  </a:cubicBezTo>
                  <a:cubicBezTo>
                    <a:pt x="70" y="847"/>
                    <a:pt x="111" y="872"/>
                    <a:pt x="155" y="872"/>
                  </a:cubicBezTo>
                  <a:cubicBezTo>
                    <a:pt x="222" y="872"/>
                    <a:pt x="295" y="816"/>
                    <a:pt x="277" y="731"/>
                  </a:cubicBezTo>
                  <a:cubicBezTo>
                    <a:pt x="238" y="525"/>
                    <a:pt x="230" y="317"/>
                    <a:pt x="248" y="109"/>
                  </a:cubicBezTo>
                  <a:cubicBezTo>
                    <a:pt x="255" y="36"/>
                    <a:pt x="202"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7"/>
            <p:cNvSpPr/>
            <p:nvPr/>
          </p:nvSpPr>
          <p:spPr>
            <a:xfrm>
              <a:off x="2620100" y="3905575"/>
              <a:ext cx="8425" cy="26050"/>
            </a:xfrm>
            <a:custGeom>
              <a:rect b="b" l="l" r="r" t="t"/>
              <a:pathLst>
                <a:path extrusionOk="0" h="1042" w="337">
                  <a:moveTo>
                    <a:pt x="109" y="1"/>
                  </a:moveTo>
                  <a:cubicBezTo>
                    <a:pt x="52" y="1"/>
                    <a:pt x="0" y="37"/>
                    <a:pt x="10" y="109"/>
                  </a:cubicBezTo>
                  <a:cubicBezTo>
                    <a:pt x="40" y="383"/>
                    <a:pt x="72" y="659"/>
                    <a:pt x="102" y="933"/>
                  </a:cubicBezTo>
                  <a:cubicBezTo>
                    <a:pt x="111" y="1005"/>
                    <a:pt x="171" y="1041"/>
                    <a:pt x="228" y="1041"/>
                  </a:cubicBezTo>
                  <a:cubicBezTo>
                    <a:pt x="285" y="1041"/>
                    <a:pt x="337" y="1005"/>
                    <a:pt x="329" y="933"/>
                  </a:cubicBezTo>
                  <a:cubicBezTo>
                    <a:pt x="298" y="656"/>
                    <a:pt x="268" y="383"/>
                    <a:pt x="236" y="109"/>
                  </a:cubicBezTo>
                  <a:cubicBezTo>
                    <a:pt x="227" y="37"/>
                    <a:pt x="166"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7"/>
            <p:cNvSpPr/>
            <p:nvPr/>
          </p:nvSpPr>
          <p:spPr>
            <a:xfrm>
              <a:off x="2631050" y="3926150"/>
              <a:ext cx="7175" cy="22950"/>
            </a:xfrm>
            <a:custGeom>
              <a:rect b="b" l="l" r="r" t="t"/>
              <a:pathLst>
                <a:path extrusionOk="0" h="918" w="287">
                  <a:moveTo>
                    <a:pt x="147" y="0"/>
                  </a:moveTo>
                  <a:cubicBezTo>
                    <a:pt x="90" y="0"/>
                    <a:pt x="29" y="37"/>
                    <a:pt x="23" y="110"/>
                  </a:cubicBezTo>
                  <a:cubicBezTo>
                    <a:pt x="0" y="353"/>
                    <a:pt x="14" y="593"/>
                    <a:pt x="53" y="835"/>
                  </a:cubicBezTo>
                  <a:cubicBezTo>
                    <a:pt x="62" y="892"/>
                    <a:pt x="103" y="917"/>
                    <a:pt x="147" y="917"/>
                  </a:cubicBezTo>
                  <a:cubicBezTo>
                    <a:pt x="213" y="917"/>
                    <a:pt x="287" y="861"/>
                    <a:pt x="272" y="774"/>
                  </a:cubicBezTo>
                  <a:cubicBezTo>
                    <a:pt x="234" y="552"/>
                    <a:pt x="231" y="332"/>
                    <a:pt x="249" y="110"/>
                  </a:cubicBezTo>
                  <a:cubicBezTo>
                    <a:pt x="256" y="37"/>
                    <a:pt x="203" y="0"/>
                    <a:pt x="1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2650500" y="3926100"/>
              <a:ext cx="7650" cy="18475"/>
            </a:xfrm>
            <a:custGeom>
              <a:rect b="b" l="l" r="r" t="t"/>
              <a:pathLst>
                <a:path extrusionOk="0" h="739" w="306">
                  <a:moveTo>
                    <a:pt x="169" y="1"/>
                  </a:moveTo>
                  <a:cubicBezTo>
                    <a:pt x="112" y="1"/>
                    <a:pt x="59" y="37"/>
                    <a:pt x="64" y="109"/>
                  </a:cubicBezTo>
                  <a:cubicBezTo>
                    <a:pt x="78" y="276"/>
                    <a:pt x="64" y="436"/>
                    <a:pt x="23" y="598"/>
                  </a:cubicBezTo>
                  <a:cubicBezTo>
                    <a:pt x="1" y="683"/>
                    <a:pt x="72" y="739"/>
                    <a:pt x="139" y="739"/>
                  </a:cubicBezTo>
                  <a:cubicBezTo>
                    <a:pt x="183" y="739"/>
                    <a:pt x="226" y="715"/>
                    <a:pt x="240" y="659"/>
                  </a:cubicBezTo>
                  <a:cubicBezTo>
                    <a:pt x="286" y="478"/>
                    <a:pt x="306" y="296"/>
                    <a:pt x="290" y="109"/>
                  </a:cubicBezTo>
                  <a:cubicBezTo>
                    <a:pt x="284" y="37"/>
                    <a:pt x="225" y="1"/>
                    <a:pt x="1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1768650" y="3863300"/>
              <a:ext cx="8675" cy="24875"/>
            </a:xfrm>
            <a:custGeom>
              <a:rect b="b" l="l" r="r" t="t"/>
              <a:pathLst>
                <a:path extrusionOk="0" h="995" w="347">
                  <a:moveTo>
                    <a:pt x="108" y="1"/>
                  </a:moveTo>
                  <a:cubicBezTo>
                    <a:pt x="52" y="1"/>
                    <a:pt x="1" y="36"/>
                    <a:pt x="10" y="109"/>
                  </a:cubicBezTo>
                  <a:cubicBezTo>
                    <a:pt x="44" y="369"/>
                    <a:pt x="79" y="627"/>
                    <a:pt x="111" y="887"/>
                  </a:cubicBezTo>
                  <a:cubicBezTo>
                    <a:pt x="120" y="959"/>
                    <a:pt x="181" y="995"/>
                    <a:pt x="238" y="995"/>
                  </a:cubicBezTo>
                  <a:cubicBezTo>
                    <a:pt x="295" y="995"/>
                    <a:pt x="346" y="959"/>
                    <a:pt x="337" y="887"/>
                  </a:cubicBezTo>
                  <a:cubicBezTo>
                    <a:pt x="304" y="627"/>
                    <a:pt x="270" y="367"/>
                    <a:pt x="235" y="109"/>
                  </a:cubicBezTo>
                  <a:cubicBezTo>
                    <a:pt x="226" y="37"/>
                    <a:pt x="164"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a:off x="1783000" y="3870850"/>
              <a:ext cx="5675" cy="20650"/>
            </a:xfrm>
            <a:custGeom>
              <a:rect b="b" l="l" r="r" t="t"/>
              <a:pathLst>
                <a:path extrusionOk="0" h="826" w="227">
                  <a:moveTo>
                    <a:pt x="114" y="0"/>
                  </a:moveTo>
                  <a:cubicBezTo>
                    <a:pt x="57" y="0"/>
                    <a:pt x="0" y="37"/>
                    <a:pt x="0" y="111"/>
                  </a:cubicBezTo>
                  <a:lnTo>
                    <a:pt x="0" y="716"/>
                  </a:lnTo>
                  <a:cubicBezTo>
                    <a:pt x="0" y="789"/>
                    <a:pt x="57" y="825"/>
                    <a:pt x="114" y="825"/>
                  </a:cubicBezTo>
                  <a:cubicBezTo>
                    <a:pt x="170" y="825"/>
                    <a:pt x="227" y="789"/>
                    <a:pt x="227" y="716"/>
                  </a:cubicBezTo>
                  <a:lnTo>
                    <a:pt x="227"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a:off x="1802025" y="3879500"/>
              <a:ext cx="7275" cy="27275"/>
            </a:xfrm>
            <a:custGeom>
              <a:rect b="b" l="l" r="r" t="t"/>
              <a:pathLst>
                <a:path extrusionOk="0" h="1091" w="291">
                  <a:moveTo>
                    <a:pt x="142" y="1"/>
                  </a:moveTo>
                  <a:cubicBezTo>
                    <a:pt x="86" y="1"/>
                    <a:pt x="26" y="37"/>
                    <a:pt x="22" y="110"/>
                  </a:cubicBezTo>
                  <a:cubicBezTo>
                    <a:pt x="1" y="412"/>
                    <a:pt x="16" y="709"/>
                    <a:pt x="60" y="1008"/>
                  </a:cubicBezTo>
                  <a:cubicBezTo>
                    <a:pt x="68" y="1065"/>
                    <a:pt x="107" y="1090"/>
                    <a:pt x="151" y="1090"/>
                  </a:cubicBezTo>
                  <a:cubicBezTo>
                    <a:pt x="216" y="1090"/>
                    <a:pt x="291" y="1034"/>
                    <a:pt x="279" y="947"/>
                  </a:cubicBezTo>
                  <a:cubicBezTo>
                    <a:pt x="238" y="671"/>
                    <a:pt x="230" y="391"/>
                    <a:pt x="248" y="110"/>
                  </a:cubicBezTo>
                  <a:cubicBezTo>
                    <a:pt x="253" y="37"/>
                    <a:pt x="199"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2704575" y="2735375"/>
              <a:ext cx="8175" cy="26425"/>
            </a:xfrm>
            <a:custGeom>
              <a:rect b="b" l="l" r="r" t="t"/>
              <a:pathLst>
                <a:path extrusionOk="0" h="1057" w="327">
                  <a:moveTo>
                    <a:pt x="183" y="0"/>
                  </a:moveTo>
                  <a:cubicBezTo>
                    <a:pt x="127" y="0"/>
                    <a:pt x="73" y="36"/>
                    <a:pt x="79" y="109"/>
                  </a:cubicBezTo>
                  <a:cubicBezTo>
                    <a:pt x="98" y="383"/>
                    <a:pt x="80" y="648"/>
                    <a:pt x="19" y="914"/>
                  </a:cubicBezTo>
                  <a:cubicBezTo>
                    <a:pt x="0" y="1000"/>
                    <a:pt x="71" y="1057"/>
                    <a:pt x="138" y="1057"/>
                  </a:cubicBezTo>
                  <a:cubicBezTo>
                    <a:pt x="182" y="1057"/>
                    <a:pt x="225" y="1032"/>
                    <a:pt x="238" y="975"/>
                  </a:cubicBezTo>
                  <a:cubicBezTo>
                    <a:pt x="302" y="690"/>
                    <a:pt x="326" y="401"/>
                    <a:pt x="304" y="109"/>
                  </a:cubicBezTo>
                  <a:cubicBezTo>
                    <a:pt x="299" y="37"/>
                    <a:pt x="240"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2715900" y="2749825"/>
              <a:ext cx="8300" cy="26425"/>
            </a:xfrm>
            <a:custGeom>
              <a:rect b="b" l="l" r="r" t="t"/>
              <a:pathLst>
                <a:path extrusionOk="0" h="1057" w="332">
                  <a:moveTo>
                    <a:pt x="132" y="1"/>
                  </a:moveTo>
                  <a:cubicBezTo>
                    <a:pt x="75" y="1"/>
                    <a:pt x="17" y="37"/>
                    <a:pt x="15" y="110"/>
                  </a:cubicBezTo>
                  <a:cubicBezTo>
                    <a:pt x="1" y="403"/>
                    <a:pt x="28" y="689"/>
                    <a:pt x="94" y="975"/>
                  </a:cubicBezTo>
                  <a:cubicBezTo>
                    <a:pt x="106" y="1032"/>
                    <a:pt x="148" y="1056"/>
                    <a:pt x="192" y="1056"/>
                  </a:cubicBezTo>
                  <a:cubicBezTo>
                    <a:pt x="259" y="1056"/>
                    <a:pt x="331" y="1000"/>
                    <a:pt x="311" y="914"/>
                  </a:cubicBezTo>
                  <a:cubicBezTo>
                    <a:pt x="250" y="648"/>
                    <a:pt x="227" y="382"/>
                    <a:pt x="241" y="110"/>
                  </a:cubicBezTo>
                  <a:cubicBezTo>
                    <a:pt x="244" y="37"/>
                    <a:pt x="189"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a:off x="2725900" y="2730500"/>
              <a:ext cx="5650" cy="23225"/>
            </a:xfrm>
            <a:custGeom>
              <a:rect b="b" l="l" r="r" t="t"/>
              <a:pathLst>
                <a:path extrusionOk="0" h="929" w="226">
                  <a:moveTo>
                    <a:pt x="113" y="0"/>
                  </a:moveTo>
                  <a:cubicBezTo>
                    <a:pt x="57" y="0"/>
                    <a:pt x="1" y="37"/>
                    <a:pt x="1" y="109"/>
                  </a:cubicBezTo>
                  <a:lnTo>
                    <a:pt x="1" y="819"/>
                  </a:lnTo>
                  <a:cubicBezTo>
                    <a:pt x="1" y="892"/>
                    <a:pt x="57" y="929"/>
                    <a:pt x="113" y="929"/>
                  </a:cubicBezTo>
                  <a:cubicBezTo>
                    <a:pt x="169" y="929"/>
                    <a:pt x="226" y="892"/>
                    <a:pt x="226" y="819"/>
                  </a:cubicBezTo>
                  <a:lnTo>
                    <a:pt x="226" y="109"/>
                  </a:lnTo>
                  <a:cubicBezTo>
                    <a:pt x="226"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a:off x="2899600" y="2395900"/>
              <a:ext cx="5700" cy="28025"/>
            </a:xfrm>
            <a:custGeom>
              <a:rect b="b" l="l" r="r" t="t"/>
              <a:pathLst>
                <a:path extrusionOk="0" h="1121" w="228">
                  <a:moveTo>
                    <a:pt x="114" y="1"/>
                  </a:moveTo>
                  <a:cubicBezTo>
                    <a:pt x="57" y="1"/>
                    <a:pt x="0" y="37"/>
                    <a:pt x="0" y="110"/>
                  </a:cubicBezTo>
                  <a:lnTo>
                    <a:pt x="0" y="1010"/>
                  </a:lnTo>
                  <a:cubicBezTo>
                    <a:pt x="0" y="1083"/>
                    <a:pt x="57" y="1120"/>
                    <a:pt x="114" y="1120"/>
                  </a:cubicBezTo>
                  <a:cubicBezTo>
                    <a:pt x="170" y="1120"/>
                    <a:pt x="227" y="1083"/>
                    <a:pt x="227" y="1010"/>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2914075" y="2413600"/>
              <a:ext cx="5700" cy="24850"/>
            </a:xfrm>
            <a:custGeom>
              <a:rect b="b" l="l" r="r" t="t"/>
              <a:pathLst>
                <a:path extrusionOk="0" h="994" w="228">
                  <a:moveTo>
                    <a:pt x="114" y="1"/>
                  </a:moveTo>
                  <a:cubicBezTo>
                    <a:pt x="57" y="1"/>
                    <a:pt x="0" y="37"/>
                    <a:pt x="0" y="110"/>
                  </a:cubicBezTo>
                  <a:lnTo>
                    <a:pt x="0" y="884"/>
                  </a:lnTo>
                  <a:cubicBezTo>
                    <a:pt x="0" y="957"/>
                    <a:pt x="57" y="993"/>
                    <a:pt x="114" y="993"/>
                  </a:cubicBezTo>
                  <a:cubicBezTo>
                    <a:pt x="170" y="993"/>
                    <a:pt x="227" y="957"/>
                    <a:pt x="227" y="884"/>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a:off x="2922175" y="2379800"/>
              <a:ext cx="5650" cy="20000"/>
            </a:xfrm>
            <a:custGeom>
              <a:rect b="b" l="l" r="r" t="t"/>
              <a:pathLst>
                <a:path extrusionOk="0" h="800" w="226">
                  <a:moveTo>
                    <a:pt x="113" y="0"/>
                  </a:moveTo>
                  <a:cubicBezTo>
                    <a:pt x="57" y="0"/>
                    <a:pt x="0" y="37"/>
                    <a:pt x="0" y="110"/>
                  </a:cubicBezTo>
                  <a:lnTo>
                    <a:pt x="0" y="689"/>
                  </a:lnTo>
                  <a:cubicBezTo>
                    <a:pt x="0" y="762"/>
                    <a:pt x="56" y="799"/>
                    <a:pt x="113" y="799"/>
                  </a:cubicBezTo>
                  <a:cubicBezTo>
                    <a:pt x="169" y="799"/>
                    <a:pt x="225" y="762"/>
                    <a:pt x="225" y="689"/>
                  </a:cubicBezTo>
                  <a:lnTo>
                    <a:pt x="225" y="110"/>
                  </a:lnTo>
                  <a:cubicBezTo>
                    <a:pt x="226"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a:off x="3403775" y="2753650"/>
              <a:ext cx="5725" cy="23475"/>
            </a:xfrm>
            <a:custGeom>
              <a:rect b="b" l="l" r="r" t="t"/>
              <a:pathLst>
                <a:path extrusionOk="0" h="939" w="229">
                  <a:moveTo>
                    <a:pt x="114" y="0"/>
                  </a:moveTo>
                  <a:cubicBezTo>
                    <a:pt x="57" y="0"/>
                    <a:pt x="1" y="36"/>
                    <a:pt x="1" y="109"/>
                  </a:cubicBezTo>
                  <a:lnTo>
                    <a:pt x="1" y="829"/>
                  </a:lnTo>
                  <a:cubicBezTo>
                    <a:pt x="1" y="902"/>
                    <a:pt x="58" y="939"/>
                    <a:pt x="115" y="939"/>
                  </a:cubicBezTo>
                  <a:cubicBezTo>
                    <a:pt x="172" y="939"/>
                    <a:pt x="229" y="902"/>
                    <a:pt x="229" y="829"/>
                  </a:cubicBezTo>
                  <a:lnTo>
                    <a:pt x="229" y="109"/>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3411500" y="2733100"/>
              <a:ext cx="5725" cy="18350"/>
            </a:xfrm>
            <a:custGeom>
              <a:rect b="b" l="l" r="r" t="t"/>
              <a:pathLst>
                <a:path extrusionOk="0" h="734" w="229">
                  <a:moveTo>
                    <a:pt x="114" y="1"/>
                  </a:moveTo>
                  <a:cubicBezTo>
                    <a:pt x="57" y="1"/>
                    <a:pt x="0" y="37"/>
                    <a:pt x="0" y="110"/>
                  </a:cubicBezTo>
                  <a:lnTo>
                    <a:pt x="0" y="624"/>
                  </a:lnTo>
                  <a:cubicBezTo>
                    <a:pt x="0" y="697"/>
                    <a:pt x="57" y="733"/>
                    <a:pt x="114" y="733"/>
                  </a:cubicBezTo>
                  <a:cubicBezTo>
                    <a:pt x="171" y="733"/>
                    <a:pt x="228" y="697"/>
                    <a:pt x="228" y="624"/>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3420375" y="2759950"/>
              <a:ext cx="8500" cy="26175"/>
            </a:xfrm>
            <a:custGeom>
              <a:rect b="b" l="l" r="r" t="t"/>
              <a:pathLst>
                <a:path extrusionOk="0" h="1047" w="340">
                  <a:moveTo>
                    <a:pt x="139" y="0"/>
                  </a:moveTo>
                  <a:cubicBezTo>
                    <a:pt x="72" y="0"/>
                    <a:pt x="1" y="57"/>
                    <a:pt x="21" y="143"/>
                  </a:cubicBezTo>
                  <a:cubicBezTo>
                    <a:pt x="85" y="404"/>
                    <a:pt x="112" y="668"/>
                    <a:pt x="109" y="937"/>
                  </a:cubicBezTo>
                  <a:cubicBezTo>
                    <a:pt x="108" y="1010"/>
                    <a:pt x="164" y="1047"/>
                    <a:pt x="221" y="1047"/>
                  </a:cubicBezTo>
                  <a:cubicBezTo>
                    <a:pt x="277" y="1047"/>
                    <a:pt x="335" y="1010"/>
                    <a:pt x="337" y="937"/>
                  </a:cubicBezTo>
                  <a:cubicBezTo>
                    <a:pt x="340" y="647"/>
                    <a:pt x="308" y="363"/>
                    <a:pt x="240"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3759525" y="3059300"/>
              <a:ext cx="5700" cy="20950"/>
            </a:xfrm>
            <a:custGeom>
              <a:rect b="b" l="l" r="r" t="t"/>
              <a:pathLst>
                <a:path extrusionOk="0" h="838" w="228">
                  <a:moveTo>
                    <a:pt x="114" y="1"/>
                  </a:moveTo>
                  <a:cubicBezTo>
                    <a:pt x="58" y="1"/>
                    <a:pt x="1" y="37"/>
                    <a:pt x="1" y="110"/>
                  </a:cubicBezTo>
                  <a:lnTo>
                    <a:pt x="1" y="729"/>
                  </a:lnTo>
                  <a:cubicBezTo>
                    <a:pt x="1" y="801"/>
                    <a:pt x="58" y="838"/>
                    <a:pt x="114" y="838"/>
                  </a:cubicBezTo>
                  <a:cubicBezTo>
                    <a:pt x="171" y="838"/>
                    <a:pt x="227" y="801"/>
                    <a:pt x="227" y="729"/>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3772075" y="3043775"/>
              <a:ext cx="7775" cy="17225"/>
            </a:xfrm>
            <a:custGeom>
              <a:rect b="b" l="l" r="r" t="t"/>
              <a:pathLst>
                <a:path extrusionOk="0" h="689" w="311">
                  <a:moveTo>
                    <a:pt x="138" y="1"/>
                  </a:moveTo>
                  <a:cubicBezTo>
                    <a:pt x="69" y="1"/>
                    <a:pt x="0" y="56"/>
                    <a:pt x="28" y="140"/>
                  </a:cubicBezTo>
                  <a:cubicBezTo>
                    <a:pt x="69" y="274"/>
                    <a:pt x="84" y="406"/>
                    <a:pt x="66" y="546"/>
                  </a:cubicBezTo>
                  <a:cubicBezTo>
                    <a:pt x="53" y="632"/>
                    <a:pt x="127" y="689"/>
                    <a:pt x="193" y="689"/>
                  </a:cubicBezTo>
                  <a:cubicBezTo>
                    <a:pt x="236" y="689"/>
                    <a:pt x="275" y="664"/>
                    <a:pt x="283" y="606"/>
                  </a:cubicBezTo>
                  <a:cubicBezTo>
                    <a:pt x="310" y="426"/>
                    <a:pt x="301" y="254"/>
                    <a:pt x="245" y="81"/>
                  </a:cubicBezTo>
                  <a:cubicBezTo>
                    <a:pt x="228" y="25"/>
                    <a:pt x="18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3779450" y="3069600"/>
              <a:ext cx="10325" cy="24725"/>
            </a:xfrm>
            <a:custGeom>
              <a:rect b="b" l="l" r="r" t="t"/>
              <a:pathLst>
                <a:path extrusionOk="0" h="989" w="413">
                  <a:moveTo>
                    <a:pt x="138" y="1"/>
                  </a:moveTo>
                  <a:cubicBezTo>
                    <a:pt x="70" y="1"/>
                    <a:pt x="1" y="57"/>
                    <a:pt x="25" y="142"/>
                  </a:cubicBezTo>
                  <a:cubicBezTo>
                    <a:pt x="93" y="385"/>
                    <a:pt x="146" y="630"/>
                    <a:pt x="176" y="880"/>
                  </a:cubicBezTo>
                  <a:cubicBezTo>
                    <a:pt x="185" y="952"/>
                    <a:pt x="246" y="988"/>
                    <a:pt x="303" y="988"/>
                  </a:cubicBezTo>
                  <a:cubicBezTo>
                    <a:pt x="360" y="988"/>
                    <a:pt x="413" y="952"/>
                    <a:pt x="404" y="880"/>
                  </a:cubicBezTo>
                  <a:cubicBezTo>
                    <a:pt x="371" y="608"/>
                    <a:pt x="318" y="342"/>
                    <a:pt x="243" y="81"/>
                  </a:cubicBezTo>
                  <a:cubicBezTo>
                    <a:pt x="227" y="25"/>
                    <a:pt x="18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3270925" y="3015625"/>
              <a:ext cx="7850" cy="23500"/>
            </a:xfrm>
            <a:custGeom>
              <a:rect b="b" l="l" r="r" t="t"/>
              <a:pathLst>
                <a:path extrusionOk="0" h="940" w="314">
                  <a:moveTo>
                    <a:pt x="183" y="1"/>
                  </a:moveTo>
                  <a:cubicBezTo>
                    <a:pt x="126" y="1"/>
                    <a:pt x="71" y="37"/>
                    <a:pt x="75" y="109"/>
                  </a:cubicBezTo>
                  <a:cubicBezTo>
                    <a:pt x="86" y="342"/>
                    <a:pt x="69" y="570"/>
                    <a:pt x="19" y="798"/>
                  </a:cubicBezTo>
                  <a:cubicBezTo>
                    <a:pt x="1" y="884"/>
                    <a:pt x="72" y="939"/>
                    <a:pt x="139" y="939"/>
                  </a:cubicBezTo>
                  <a:cubicBezTo>
                    <a:pt x="184" y="939"/>
                    <a:pt x="226" y="915"/>
                    <a:pt x="238" y="859"/>
                  </a:cubicBezTo>
                  <a:cubicBezTo>
                    <a:pt x="291" y="611"/>
                    <a:pt x="314" y="362"/>
                    <a:pt x="300" y="109"/>
                  </a:cubicBezTo>
                  <a:cubicBezTo>
                    <a:pt x="298" y="37"/>
                    <a:pt x="239" y="1"/>
                    <a:pt x="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3280475" y="2997675"/>
              <a:ext cx="5700" cy="19675"/>
            </a:xfrm>
            <a:custGeom>
              <a:rect b="b" l="l" r="r" t="t"/>
              <a:pathLst>
                <a:path extrusionOk="0" h="787" w="228">
                  <a:moveTo>
                    <a:pt x="114" y="1"/>
                  </a:moveTo>
                  <a:cubicBezTo>
                    <a:pt x="57" y="1"/>
                    <a:pt x="0" y="37"/>
                    <a:pt x="0" y="110"/>
                  </a:cubicBezTo>
                  <a:lnTo>
                    <a:pt x="0" y="675"/>
                  </a:lnTo>
                  <a:cubicBezTo>
                    <a:pt x="0" y="749"/>
                    <a:pt x="57" y="786"/>
                    <a:pt x="113" y="786"/>
                  </a:cubicBezTo>
                  <a:cubicBezTo>
                    <a:pt x="170" y="786"/>
                    <a:pt x="226" y="749"/>
                    <a:pt x="226" y="675"/>
                  </a:cubicBezTo>
                  <a:lnTo>
                    <a:pt x="226"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7"/>
            <p:cNvSpPr/>
            <p:nvPr/>
          </p:nvSpPr>
          <p:spPr>
            <a:xfrm>
              <a:off x="3299425" y="3023375"/>
              <a:ext cx="7500" cy="24700"/>
            </a:xfrm>
            <a:custGeom>
              <a:rect b="b" l="l" r="r" t="t"/>
              <a:pathLst>
                <a:path extrusionOk="0" h="988" w="300">
                  <a:moveTo>
                    <a:pt x="190" y="0"/>
                  </a:moveTo>
                  <a:cubicBezTo>
                    <a:pt x="133" y="0"/>
                    <a:pt x="74" y="37"/>
                    <a:pt x="69" y="109"/>
                  </a:cubicBezTo>
                  <a:lnTo>
                    <a:pt x="6" y="878"/>
                  </a:lnTo>
                  <a:cubicBezTo>
                    <a:pt x="0" y="952"/>
                    <a:pt x="53" y="988"/>
                    <a:pt x="109" y="988"/>
                  </a:cubicBezTo>
                  <a:cubicBezTo>
                    <a:pt x="166" y="988"/>
                    <a:pt x="226" y="951"/>
                    <a:pt x="231" y="878"/>
                  </a:cubicBezTo>
                  <a:lnTo>
                    <a:pt x="294" y="109"/>
                  </a:lnTo>
                  <a:cubicBezTo>
                    <a:pt x="300" y="37"/>
                    <a:pt x="246"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2860225" y="2053750"/>
              <a:ext cx="7600" cy="22125"/>
            </a:xfrm>
            <a:custGeom>
              <a:rect b="b" l="l" r="r" t="t"/>
              <a:pathLst>
                <a:path extrusionOk="0" h="885" w="304">
                  <a:moveTo>
                    <a:pt x="194" y="1"/>
                  </a:moveTo>
                  <a:cubicBezTo>
                    <a:pt x="137" y="1"/>
                    <a:pt x="76" y="37"/>
                    <a:pt x="70" y="110"/>
                  </a:cubicBezTo>
                  <a:lnTo>
                    <a:pt x="7" y="776"/>
                  </a:lnTo>
                  <a:cubicBezTo>
                    <a:pt x="0" y="848"/>
                    <a:pt x="53" y="884"/>
                    <a:pt x="110" y="884"/>
                  </a:cubicBezTo>
                  <a:cubicBezTo>
                    <a:pt x="166" y="884"/>
                    <a:pt x="226" y="848"/>
                    <a:pt x="232" y="776"/>
                  </a:cubicBezTo>
                  <a:lnTo>
                    <a:pt x="296" y="110"/>
                  </a:lnTo>
                  <a:cubicBezTo>
                    <a:pt x="304" y="37"/>
                    <a:pt x="251"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2875975" y="2070400"/>
              <a:ext cx="5650" cy="22200"/>
            </a:xfrm>
            <a:custGeom>
              <a:rect b="b" l="l" r="r" t="t"/>
              <a:pathLst>
                <a:path extrusionOk="0" h="888" w="226">
                  <a:moveTo>
                    <a:pt x="113" y="0"/>
                  </a:moveTo>
                  <a:cubicBezTo>
                    <a:pt x="56" y="0"/>
                    <a:pt x="0" y="37"/>
                    <a:pt x="0" y="110"/>
                  </a:cubicBezTo>
                  <a:lnTo>
                    <a:pt x="0" y="778"/>
                  </a:lnTo>
                  <a:cubicBezTo>
                    <a:pt x="0" y="851"/>
                    <a:pt x="56" y="888"/>
                    <a:pt x="113" y="888"/>
                  </a:cubicBezTo>
                  <a:cubicBezTo>
                    <a:pt x="169" y="888"/>
                    <a:pt x="225" y="851"/>
                    <a:pt x="225" y="778"/>
                  </a:cubicBezTo>
                  <a:lnTo>
                    <a:pt x="225" y="110"/>
                  </a:lnTo>
                  <a:cubicBezTo>
                    <a:pt x="225"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
            <p:cNvSpPr/>
            <p:nvPr/>
          </p:nvSpPr>
          <p:spPr>
            <a:xfrm>
              <a:off x="2891350" y="2042125"/>
              <a:ext cx="5700" cy="19625"/>
            </a:xfrm>
            <a:custGeom>
              <a:rect b="b" l="l" r="r" t="t"/>
              <a:pathLst>
                <a:path extrusionOk="0" h="785" w="228">
                  <a:moveTo>
                    <a:pt x="114" y="1"/>
                  </a:moveTo>
                  <a:cubicBezTo>
                    <a:pt x="58" y="1"/>
                    <a:pt x="1" y="38"/>
                    <a:pt x="1" y="111"/>
                  </a:cubicBezTo>
                  <a:lnTo>
                    <a:pt x="1" y="675"/>
                  </a:lnTo>
                  <a:cubicBezTo>
                    <a:pt x="1" y="748"/>
                    <a:pt x="57" y="785"/>
                    <a:pt x="113" y="785"/>
                  </a:cubicBezTo>
                  <a:cubicBezTo>
                    <a:pt x="169" y="785"/>
                    <a:pt x="226" y="748"/>
                    <a:pt x="226" y="675"/>
                  </a:cubicBezTo>
                  <a:lnTo>
                    <a:pt x="226" y="111"/>
                  </a:lnTo>
                  <a:cubicBezTo>
                    <a:pt x="227" y="38"/>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7"/>
            <p:cNvSpPr/>
            <p:nvPr/>
          </p:nvSpPr>
          <p:spPr>
            <a:xfrm>
              <a:off x="515675" y="2610925"/>
              <a:ext cx="8725" cy="22375"/>
            </a:xfrm>
            <a:custGeom>
              <a:rect b="b" l="l" r="r" t="t"/>
              <a:pathLst>
                <a:path extrusionOk="0" h="895" w="349">
                  <a:moveTo>
                    <a:pt x="140" y="0"/>
                  </a:moveTo>
                  <a:cubicBezTo>
                    <a:pt x="74" y="0"/>
                    <a:pt x="1" y="57"/>
                    <a:pt x="14" y="144"/>
                  </a:cubicBezTo>
                  <a:cubicBezTo>
                    <a:pt x="49" y="367"/>
                    <a:pt x="83" y="589"/>
                    <a:pt x="118" y="812"/>
                  </a:cubicBezTo>
                  <a:cubicBezTo>
                    <a:pt x="127" y="870"/>
                    <a:pt x="167" y="895"/>
                    <a:pt x="210" y="895"/>
                  </a:cubicBezTo>
                  <a:cubicBezTo>
                    <a:pt x="276" y="895"/>
                    <a:pt x="349" y="838"/>
                    <a:pt x="335" y="751"/>
                  </a:cubicBezTo>
                  <a:cubicBezTo>
                    <a:pt x="300" y="530"/>
                    <a:pt x="265" y="306"/>
                    <a:pt x="233" y="83"/>
                  </a:cubicBezTo>
                  <a:cubicBezTo>
                    <a:pt x="224"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535900" y="2625225"/>
              <a:ext cx="7575" cy="26100"/>
            </a:xfrm>
            <a:custGeom>
              <a:rect b="b" l="l" r="r" t="t"/>
              <a:pathLst>
                <a:path extrusionOk="0" h="1044" w="303">
                  <a:moveTo>
                    <a:pt x="114" y="0"/>
                  </a:moveTo>
                  <a:cubicBezTo>
                    <a:pt x="57" y="0"/>
                    <a:pt x="1" y="37"/>
                    <a:pt x="2" y="110"/>
                  </a:cubicBezTo>
                  <a:cubicBezTo>
                    <a:pt x="2" y="395"/>
                    <a:pt x="26" y="678"/>
                    <a:pt x="70" y="961"/>
                  </a:cubicBezTo>
                  <a:cubicBezTo>
                    <a:pt x="79" y="1018"/>
                    <a:pt x="119" y="1043"/>
                    <a:pt x="163" y="1043"/>
                  </a:cubicBezTo>
                  <a:cubicBezTo>
                    <a:pt x="229" y="1043"/>
                    <a:pt x="302" y="987"/>
                    <a:pt x="289" y="900"/>
                  </a:cubicBezTo>
                  <a:cubicBezTo>
                    <a:pt x="246" y="638"/>
                    <a:pt x="230" y="375"/>
                    <a:pt x="228" y="110"/>
                  </a:cubicBez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554950" y="2589200"/>
              <a:ext cx="7825" cy="20925"/>
            </a:xfrm>
            <a:custGeom>
              <a:rect b="b" l="l" r="r" t="t"/>
              <a:pathLst>
                <a:path extrusionOk="0" h="837" w="313">
                  <a:moveTo>
                    <a:pt x="138" y="0"/>
                  </a:moveTo>
                  <a:cubicBezTo>
                    <a:pt x="71" y="0"/>
                    <a:pt x="0" y="56"/>
                    <a:pt x="22" y="142"/>
                  </a:cubicBezTo>
                  <a:cubicBezTo>
                    <a:pt x="71" y="336"/>
                    <a:pt x="83" y="529"/>
                    <a:pt x="60" y="728"/>
                  </a:cubicBezTo>
                  <a:cubicBezTo>
                    <a:pt x="52" y="801"/>
                    <a:pt x="105" y="837"/>
                    <a:pt x="161" y="837"/>
                  </a:cubicBezTo>
                  <a:cubicBezTo>
                    <a:pt x="218" y="837"/>
                    <a:pt x="279" y="801"/>
                    <a:pt x="287" y="728"/>
                  </a:cubicBezTo>
                  <a:cubicBezTo>
                    <a:pt x="312" y="510"/>
                    <a:pt x="296" y="295"/>
                    <a:pt x="241" y="81"/>
                  </a:cubicBezTo>
                  <a:cubicBezTo>
                    <a:pt x="226" y="25"/>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842925" y="2856400"/>
              <a:ext cx="5700" cy="24775"/>
            </a:xfrm>
            <a:custGeom>
              <a:rect b="b" l="l" r="r" t="t"/>
              <a:pathLst>
                <a:path extrusionOk="0" h="991" w="228">
                  <a:moveTo>
                    <a:pt x="114" y="0"/>
                  </a:moveTo>
                  <a:cubicBezTo>
                    <a:pt x="58" y="0"/>
                    <a:pt x="1" y="37"/>
                    <a:pt x="1" y="110"/>
                  </a:cubicBezTo>
                  <a:lnTo>
                    <a:pt x="1" y="882"/>
                  </a:lnTo>
                  <a:cubicBezTo>
                    <a:pt x="1" y="955"/>
                    <a:pt x="58" y="991"/>
                    <a:pt x="114" y="991"/>
                  </a:cubicBezTo>
                  <a:cubicBezTo>
                    <a:pt x="171" y="991"/>
                    <a:pt x="227" y="955"/>
                    <a:pt x="227" y="882"/>
                  </a:cubicBezTo>
                  <a:lnTo>
                    <a:pt x="227" y="110"/>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864250" y="2858975"/>
              <a:ext cx="7500" cy="27475"/>
            </a:xfrm>
            <a:custGeom>
              <a:rect b="b" l="l" r="r" t="t"/>
              <a:pathLst>
                <a:path extrusionOk="0" h="1099" w="300">
                  <a:moveTo>
                    <a:pt x="148" y="1"/>
                  </a:moveTo>
                  <a:cubicBezTo>
                    <a:pt x="91" y="1"/>
                    <a:pt x="32" y="37"/>
                    <a:pt x="26" y="110"/>
                  </a:cubicBezTo>
                  <a:cubicBezTo>
                    <a:pt x="0" y="414"/>
                    <a:pt x="14" y="713"/>
                    <a:pt x="66" y="1016"/>
                  </a:cubicBezTo>
                  <a:cubicBezTo>
                    <a:pt x="75" y="1073"/>
                    <a:pt x="115" y="1098"/>
                    <a:pt x="159" y="1098"/>
                  </a:cubicBezTo>
                  <a:cubicBezTo>
                    <a:pt x="225" y="1098"/>
                    <a:pt x="299" y="1042"/>
                    <a:pt x="285" y="955"/>
                  </a:cubicBezTo>
                  <a:cubicBezTo>
                    <a:pt x="236" y="674"/>
                    <a:pt x="228" y="393"/>
                    <a:pt x="251" y="110"/>
                  </a:cubicBezTo>
                  <a:cubicBezTo>
                    <a:pt x="257" y="37"/>
                    <a:pt x="204" y="1"/>
                    <a:pt x="1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889900" y="2829375"/>
              <a:ext cx="9475" cy="24825"/>
            </a:xfrm>
            <a:custGeom>
              <a:rect b="b" l="l" r="r" t="t"/>
              <a:pathLst>
                <a:path extrusionOk="0" h="993" w="379">
                  <a:moveTo>
                    <a:pt x="140" y="0"/>
                  </a:moveTo>
                  <a:cubicBezTo>
                    <a:pt x="74" y="0"/>
                    <a:pt x="1" y="57"/>
                    <a:pt x="15" y="144"/>
                  </a:cubicBezTo>
                  <a:cubicBezTo>
                    <a:pt x="59" y="399"/>
                    <a:pt x="104" y="654"/>
                    <a:pt x="145" y="909"/>
                  </a:cubicBezTo>
                  <a:cubicBezTo>
                    <a:pt x="155" y="967"/>
                    <a:pt x="196" y="992"/>
                    <a:pt x="239" y="992"/>
                  </a:cubicBezTo>
                  <a:cubicBezTo>
                    <a:pt x="305" y="992"/>
                    <a:pt x="378" y="935"/>
                    <a:pt x="363" y="849"/>
                  </a:cubicBezTo>
                  <a:cubicBezTo>
                    <a:pt x="322" y="595"/>
                    <a:pt x="278" y="338"/>
                    <a:pt x="234" y="83"/>
                  </a:cubicBezTo>
                  <a:cubicBezTo>
                    <a:pt x="225"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415275" y="2966850"/>
              <a:ext cx="5675" cy="26075"/>
            </a:xfrm>
            <a:custGeom>
              <a:rect b="b" l="l" r="r" t="t"/>
              <a:pathLst>
                <a:path extrusionOk="0" h="1043" w="227">
                  <a:moveTo>
                    <a:pt x="114" y="0"/>
                  </a:moveTo>
                  <a:cubicBezTo>
                    <a:pt x="57" y="0"/>
                    <a:pt x="0" y="37"/>
                    <a:pt x="0" y="111"/>
                  </a:cubicBezTo>
                  <a:lnTo>
                    <a:pt x="0" y="933"/>
                  </a:lnTo>
                  <a:cubicBezTo>
                    <a:pt x="0" y="1006"/>
                    <a:pt x="56" y="1042"/>
                    <a:pt x="113" y="1042"/>
                  </a:cubicBezTo>
                  <a:cubicBezTo>
                    <a:pt x="169" y="1042"/>
                    <a:pt x="225" y="1006"/>
                    <a:pt x="225" y="933"/>
                  </a:cubicBezTo>
                  <a:lnTo>
                    <a:pt x="225"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429175" y="2975875"/>
              <a:ext cx="7500" cy="27250"/>
            </a:xfrm>
            <a:custGeom>
              <a:rect b="b" l="l" r="r" t="t"/>
              <a:pathLst>
                <a:path extrusionOk="0" h="1090" w="300">
                  <a:moveTo>
                    <a:pt x="190" y="0"/>
                  </a:moveTo>
                  <a:cubicBezTo>
                    <a:pt x="133" y="0"/>
                    <a:pt x="74" y="36"/>
                    <a:pt x="69" y="108"/>
                  </a:cubicBezTo>
                  <a:lnTo>
                    <a:pt x="6" y="979"/>
                  </a:lnTo>
                  <a:cubicBezTo>
                    <a:pt x="0" y="1053"/>
                    <a:pt x="54" y="1089"/>
                    <a:pt x="110" y="1089"/>
                  </a:cubicBezTo>
                  <a:cubicBezTo>
                    <a:pt x="167" y="1089"/>
                    <a:pt x="227" y="1052"/>
                    <a:pt x="231" y="979"/>
                  </a:cubicBezTo>
                  <a:lnTo>
                    <a:pt x="294" y="108"/>
                  </a:lnTo>
                  <a:cubicBezTo>
                    <a:pt x="300" y="36"/>
                    <a:pt x="246"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7"/>
            <p:cNvSpPr/>
            <p:nvPr/>
          </p:nvSpPr>
          <p:spPr>
            <a:xfrm>
              <a:off x="435825" y="2956525"/>
              <a:ext cx="5675" cy="17050"/>
            </a:xfrm>
            <a:custGeom>
              <a:rect b="b" l="l" r="r" t="t"/>
              <a:pathLst>
                <a:path extrusionOk="0" h="682" w="227">
                  <a:moveTo>
                    <a:pt x="114" y="1"/>
                  </a:moveTo>
                  <a:cubicBezTo>
                    <a:pt x="57" y="1"/>
                    <a:pt x="0" y="37"/>
                    <a:pt x="0" y="110"/>
                  </a:cubicBezTo>
                  <a:lnTo>
                    <a:pt x="0" y="572"/>
                  </a:lnTo>
                  <a:cubicBezTo>
                    <a:pt x="0" y="645"/>
                    <a:pt x="57" y="682"/>
                    <a:pt x="114" y="682"/>
                  </a:cubicBezTo>
                  <a:cubicBezTo>
                    <a:pt x="170" y="682"/>
                    <a:pt x="227" y="645"/>
                    <a:pt x="227" y="572"/>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
            <p:cNvSpPr/>
            <p:nvPr/>
          </p:nvSpPr>
          <p:spPr>
            <a:xfrm>
              <a:off x="1302675" y="2460875"/>
              <a:ext cx="5700" cy="22200"/>
            </a:xfrm>
            <a:custGeom>
              <a:rect b="b" l="l" r="r" t="t"/>
              <a:pathLst>
                <a:path extrusionOk="0" h="888" w="228">
                  <a:moveTo>
                    <a:pt x="114" y="0"/>
                  </a:moveTo>
                  <a:cubicBezTo>
                    <a:pt x="57" y="0"/>
                    <a:pt x="0" y="37"/>
                    <a:pt x="0" y="110"/>
                  </a:cubicBezTo>
                  <a:lnTo>
                    <a:pt x="0" y="778"/>
                  </a:lnTo>
                  <a:cubicBezTo>
                    <a:pt x="0" y="851"/>
                    <a:pt x="57" y="888"/>
                    <a:pt x="113" y="888"/>
                  </a:cubicBezTo>
                  <a:cubicBezTo>
                    <a:pt x="170" y="888"/>
                    <a:pt x="227" y="851"/>
                    <a:pt x="227" y="778"/>
                  </a:cubicBezTo>
                  <a:lnTo>
                    <a:pt x="227" y="110"/>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1315550" y="2469825"/>
              <a:ext cx="5675" cy="24800"/>
            </a:xfrm>
            <a:custGeom>
              <a:rect b="b" l="l" r="r" t="t"/>
              <a:pathLst>
                <a:path extrusionOk="0" h="992" w="227">
                  <a:moveTo>
                    <a:pt x="114" y="1"/>
                  </a:moveTo>
                  <a:cubicBezTo>
                    <a:pt x="57" y="1"/>
                    <a:pt x="0" y="37"/>
                    <a:pt x="0" y="110"/>
                  </a:cubicBezTo>
                  <a:lnTo>
                    <a:pt x="0" y="882"/>
                  </a:lnTo>
                  <a:cubicBezTo>
                    <a:pt x="0" y="955"/>
                    <a:pt x="57" y="992"/>
                    <a:pt x="114" y="992"/>
                  </a:cubicBezTo>
                  <a:cubicBezTo>
                    <a:pt x="170" y="992"/>
                    <a:pt x="227" y="955"/>
                    <a:pt x="227" y="882"/>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1332150" y="2486525"/>
              <a:ext cx="7575" cy="24700"/>
            </a:xfrm>
            <a:custGeom>
              <a:rect b="b" l="l" r="r" t="t"/>
              <a:pathLst>
                <a:path extrusionOk="0" h="988" w="303">
                  <a:moveTo>
                    <a:pt x="111" y="0"/>
                  </a:moveTo>
                  <a:cubicBezTo>
                    <a:pt x="54" y="0"/>
                    <a:pt x="1" y="37"/>
                    <a:pt x="7" y="109"/>
                  </a:cubicBezTo>
                  <a:lnTo>
                    <a:pt x="70" y="878"/>
                  </a:lnTo>
                  <a:cubicBezTo>
                    <a:pt x="76" y="951"/>
                    <a:pt x="136" y="987"/>
                    <a:pt x="192" y="987"/>
                  </a:cubicBezTo>
                  <a:cubicBezTo>
                    <a:pt x="249" y="987"/>
                    <a:pt x="302" y="951"/>
                    <a:pt x="295" y="878"/>
                  </a:cubicBezTo>
                  <a:lnTo>
                    <a:pt x="233" y="109"/>
                  </a:lnTo>
                  <a:cubicBezTo>
                    <a:pt x="228" y="37"/>
                    <a:pt x="168"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649175" y="1993400"/>
              <a:ext cx="7350" cy="26150"/>
            </a:xfrm>
            <a:custGeom>
              <a:rect b="b" l="l" r="r" t="t"/>
              <a:pathLst>
                <a:path extrusionOk="0" h="1046" w="294">
                  <a:moveTo>
                    <a:pt x="143" y="0"/>
                  </a:moveTo>
                  <a:cubicBezTo>
                    <a:pt x="87" y="0"/>
                    <a:pt x="34" y="36"/>
                    <a:pt x="40" y="109"/>
                  </a:cubicBezTo>
                  <a:cubicBezTo>
                    <a:pt x="63" y="375"/>
                    <a:pt x="58" y="640"/>
                    <a:pt x="14" y="903"/>
                  </a:cubicBezTo>
                  <a:cubicBezTo>
                    <a:pt x="1" y="989"/>
                    <a:pt x="75" y="1045"/>
                    <a:pt x="141" y="1045"/>
                  </a:cubicBezTo>
                  <a:cubicBezTo>
                    <a:pt x="184" y="1045"/>
                    <a:pt x="224" y="1021"/>
                    <a:pt x="233" y="963"/>
                  </a:cubicBezTo>
                  <a:cubicBezTo>
                    <a:pt x="280" y="679"/>
                    <a:pt x="294" y="396"/>
                    <a:pt x="267" y="109"/>
                  </a:cubicBezTo>
                  <a:cubicBezTo>
                    <a:pt x="260" y="37"/>
                    <a:pt x="200"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669550" y="1976675"/>
              <a:ext cx="5675" cy="24750"/>
            </a:xfrm>
            <a:custGeom>
              <a:rect b="b" l="l" r="r" t="t"/>
              <a:pathLst>
                <a:path extrusionOk="0" h="990" w="227">
                  <a:moveTo>
                    <a:pt x="113" y="0"/>
                  </a:moveTo>
                  <a:cubicBezTo>
                    <a:pt x="57" y="0"/>
                    <a:pt x="0" y="37"/>
                    <a:pt x="0" y="110"/>
                  </a:cubicBezTo>
                  <a:lnTo>
                    <a:pt x="0" y="880"/>
                  </a:lnTo>
                  <a:cubicBezTo>
                    <a:pt x="0" y="953"/>
                    <a:pt x="57" y="989"/>
                    <a:pt x="113" y="989"/>
                  </a:cubicBezTo>
                  <a:cubicBezTo>
                    <a:pt x="170" y="989"/>
                    <a:pt x="227" y="953"/>
                    <a:pt x="227" y="880"/>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687175" y="2004925"/>
              <a:ext cx="7525" cy="28550"/>
            </a:xfrm>
            <a:custGeom>
              <a:rect b="b" l="l" r="r" t="t"/>
              <a:pathLst>
                <a:path extrusionOk="0" h="1142" w="301">
                  <a:moveTo>
                    <a:pt x="110" y="0"/>
                  </a:moveTo>
                  <a:cubicBezTo>
                    <a:pt x="54" y="0"/>
                    <a:pt x="0" y="36"/>
                    <a:pt x="6" y="109"/>
                  </a:cubicBezTo>
                  <a:lnTo>
                    <a:pt x="69" y="1033"/>
                  </a:lnTo>
                  <a:cubicBezTo>
                    <a:pt x="73" y="1105"/>
                    <a:pt x="133" y="1141"/>
                    <a:pt x="190" y="1141"/>
                  </a:cubicBezTo>
                  <a:cubicBezTo>
                    <a:pt x="246" y="1141"/>
                    <a:pt x="300" y="1105"/>
                    <a:pt x="295" y="1033"/>
                  </a:cubicBezTo>
                  <a:cubicBezTo>
                    <a:pt x="274" y="727"/>
                    <a:pt x="253" y="419"/>
                    <a:pt x="233" y="109"/>
                  </a:cubicBezTo>
                  <a:cubicBezTo>
                    <a:pt x="227"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
            <p:cNvSpPr/>
            <p:nvPr/>
          </p:nvSpPr>
          <p:spPr>
            <a:xfrm>
              <a:off x="1663100" y="2621275"/>
              <a:ext cx="7500" cy="27400"/>
            </a:xfrm>
            <a:custGeom>
              <a:rect b="b" l="l" r="r" t="t"/>
              <a:pathLst>
                <a:path extrusionOk="0" h="1096" w="300">
                  <a:moveTo>
                    <a:pt x="160" y="0"/>
                  </a:moveTo>
                  <a:cubicBezTo>
                    <a:pt x="116" y="0"/>
                    <a:pt x="76" y="25"/>
                    <a:pt x="66" y="82"/>
                  </a:cubicBezTo>
                  <a:cubicBezTo>
                    <a:pt x="15" y="382"/>
                    <a:pt x="0" y="682"/>
                    <a:pt x="25" y="986"/>
                  </a:cubicBezTo>
                  <a:cubicBezTo>
                    <a:pt x="30" y="1059"/>
                    <a:pt x="90" y="1095"/>
                    <a:pt x="147" y="1095"/>
                  </a:cubicBezTo>
                  <a:cubicBezTo>
                    <a:pt x="203" y="1095"/>
                    <a:pt x="257" y="1059"/>
                    <a:pt x="251" y="986"/>
                  </a:cubicBezTo>
                  <a:cubicBezTo>
                    <a:pt x="228" y="702"/>
                    <a:pt x="237" y="424"/>
                    <a:pt x="284" y="143"/>
                  </a:cubicBezTo>
                  <a:cubicBezTo>
                    <a:pt x="299" y="57"/>
                    <a:pt x="226"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7"/>
            <p:cNvSpPr/>
            <p:nvPr/>
          </p:nvSpPr>
          <p:spPr>
            <a:xfrm>
              <a:off x="1680275" y="2599525"/>
              <a:ext cx="5700" cy="24800"/>
            </a:xfrm>
            <a:custGeom>
              <a:rect b="b" l="l" r="r" t="t"/>
              <a:pathLst>
                <a:path extrusionOk="0" h="992" w="228">
                  <a:moveTo>
                    <a:pt x="114" y="1"/>
                  </a:moveTo>
                  <a:cubicBezTo>
                    <a:pt x="57" y="1"/>
                    <a:pt x="0" y="37"/>
                    <a:pt x="0" y="110"/>
                  </a:cubicBezTo>
                  <a:lnTo>
                    <a:pt x="0" y="881"/>
                  </a:lnTo>
                  <a:cubicBezTo>
                    <a:pt x="0" y="954"/>
                    <a:pt x="57" y="991"/>
                    <a:pt x="113" y="991"/>
                  </a:cubicBezTo>
                  <a:cubicBezTo>
                    <a:pt x="170" y="991"/>
                    <a:pt x="227" y="954"/>
                    <a:pt x="227" y="881"/>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7"/>
            <p:cNvSpPr/>
            <p:nvPr/>
          </p:nvSpPr>
          <p:spPr>
            <a:xfrm>
              <a:off x="1694425" y="2629050"/>
              <a:ext cx="5650" cy="27375"/>
            </a:xfrm>
            <a:custGeom>
              <a:rect b="b" l="l" r="r" t="t"/>
              <a:pathLst>
                <a:path extrusionOk="0" h="1095" w="226">
                  <a:moveTo>
                    <a:pt x="113" y="1"/>
                  </a:moveTo>
                  <a:cubicBezTo>
                    <a:pt x="57" y="1"/>
                    <a:pt x="1" y="37"/>
                    <a:pt x="1" y="110"/>
                  </a:cubicBezTo>
                  <a:lnTo>
                    <a:pt x="1" y="984"/>
                  </a:lnTo>
                  <a:cubicBezTo>
                    <a:pt x="1" y="1058"/>
                    <a:pt x="57" y="1094"/>
                    <a:pt x="113" y="1094"/>
                  </a:cubicBezTo>
                  <a:cubicBezTo>
                    <a:pt x="170" y="1094"/>
                    <a:pt x="226" y="1058"/>
                    <a:pt x="226" y="984"/>
                  </a:cubicBezTo>
                  <a:lnTo>
                    <a:pt x="226" y="110"/>
                  </a:lnTo>
                  <a:cubicBezTo>
                    <a:pt x="226"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7"/>
            <p:cNvSpPr/>
            <p:nvPr/>
          </p:nvSpPr>
          <p:spPr>
            <a:xfrm>
              <a:off x="5854150" y="2388475"/>
              <a:ext cx="8625" cy="33975"/>
            </a:xfrm>
            <a:custGeom>
              <a:rect b="b" l="l" r="r" t="t"/>
              <a:pathLst>
                <a:path extrusionOk="0" h="1359" w="345">
                  <a:moveTo>
                    <a:pt x="139" y="0"/>
                  </a:moveTo>
                  <a:cubicBezTo>
                    <a:pt x="73" y="0"/>
                    <a:pt x="1" y="57"/>
                    <a:pt x="19" y="143"/>
                  </a:cubicBezTo>
                  <a:cubicBezTo>
                    <a:pt x="98" y="509"/>
                    <a:pt x="116" y="878"/>
                    <a:pt x="78" y="1250"/>
                  </a:cubicBezTo>
                  <a:cubicBezTo>
                    <a:pt x="71" y="1323"/>
                    <a:pt x="124" y="1359"/>
                    <a:pt x="180" y="1359"/>
                  </a:cubicBezTo>
                  <a:cubicBezTo>
                    <a:pt x="237" y="1359"/>
                    <a:pt x="298" y="1323"/>
                    <a:pt x="305" y="1250"/>
                  </a:cubicBezTo>
                  <a:cubicBezTo>
                    <a:pt x="344" y="857"/>
                    <a:pt x="321" y="469"/>
                    <a:pt x="238"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7"/>
            <p:cNvSpPr/>
            <p:nvPr/>
          </p:nvSpPr>
          <p:spPr>
            <a:xfrm>
              <a:off x="5871850" y="2415050"/>
              <a:ext cx="8325" cy="29800"/>
            </a:xfrm>
            <a:custGeom>
              <a:rect b="b" l="l" r="r" t="t"/>
              <a:pathLst>
                <a:path extrusionOk="0" h="1192" w="333">
                  <a:moveTo>
                    <a:pt x="110" y="0"/>
                  </a:moveTo>
                  <a:cubicBezTo>
                    <a:pt x="53" y="0"/>
                    <a:pt x="0" y="37"/>
                    <a:pt x="7" y="110"/>
                  </a:cubicBezTo>
                  <a:cubicBezTo>
                    <a:pt x="37" y="434"/>
                    <a:pt x="68" y="759"/>
                    <a:pt x="98" y="1082"/>
                  </a:cubicBezTo>
                  <a:cubicBezTo>
                    <a:pt x="105" y="1155"/>
                    <a:pt x="166" y="1191"/>
                    <a:pt x="223" y="1191"/>
                  </a:cubicBezTo>
                  <a:cubicBezTo>
                    <a:pt x="280" y="1191"/>
                    <a:pt x="333" y="1155"/>
                    <a:pt x="326" y="1082"/>
                  </a:cubicBezTo>
                  <a:cubicBezTo>
                    <a:pt x="296" y="759"/>
                    <a:pt x="265" y="434"/>
                    <a:pt x="235" y="110"/>
                  </a:cubicBezTo>
                  <a:cubicBezTo>
                    <a:pt x="228"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7"/>
            <p:cNvSpPr/>
            <p:nvPr/>
          </p:nvSpPr>
          <p:spPr>
            <a:xfrm>
              <a:off x="5898825" y="2376400"/>
              <a:ext cx="5700" cy="31950"/>
            </a:xfrm>
            <a:custGeom>
              <a:rect b="b" l="l" r="r" t="t"/>
              <a:pathLst>
                <a:path extrusionOk="0" h="1278" w="228">
                  <a:moveTo>
                    <a:pt x="115" y="1"/>
                  </a:moveTo>
                  <a:cubicBezTo>
                    <a:pt x="58" y="1"/>
                    <a:pt x="1" y="37"/>
                    <a:pt x="1" y="110"/>
                  </a:cubicBezTo>
                  <a:lnTo>
                    <a:pt x="1" y="1167"/>
                  </a:lnTo>
                  <a:cubicBezTo>
                    <a:pt x="1" y="1240"/>
                    <a:pt x="57" y="1277"/>
                    <a:pt x="114" y="1277"/>
                  </a:cubicBezTo>
                  <a:cubicBezTo>
                    <a:pt x="171" y="1277"/>
                    <a:pt x="227" y="1240"/>
                    <a:pt x="227" y="1167"/>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
            <p:cNvSpPr/>
            <p:nvPr/>
          </p:nvSpPr>
          <p:spPr>
            <a:xfrm>
              <a:off x="5784925" y="2839125"/>
              <a:ext cx="8525" cy="33825"/>
            </a:xfrm>
            <a:custGeom>
              <a:rect b="b" l="l" r="r" t="t"/>
              <a:pathLst>
                <a:path extrusionOk="0" h="1353" w="341">
                  <a:moveTo>
                    <a:pt x="110" y="0"/>
                  </a:moveTo>
                  <a:cubicBezTo>
                    <a:pt x="53" y="0"/>
                    <a:pt x="0" y="36"/>
                    <a:pt x="5" y="109"/>
                  </a:cubicBezTo>
                  <a:lnTo>
                    <a:pt x="109" y="1243"/>
                  </a:lnTo>
                  <a:cubicBezTo>
                    <a:pt x="115" y="1315"/>
                    <a:pt x="175" y="1352"/>
                    <a:pt x="232" y="1352"/>
                  </a:cubicBezTo>
                  <a:cubicBezTo>
                    <a:pt x="288" y="1352"/>
                    <a:pt x="340" y="1316"/>
                    <a:pt x="334" y="1243"/>
                  </a:cubicBezTo>
                  <a:cubicBezTo>
                    <a:pt x="302" y="866"/>
                    <a:pt x="268" y="488"/>
                    <a:pt x="233"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7"/>
            <p:cNvSpPr/>
            <p:nvPr/>
          </p:nvSpPr>
          <p:spPr>
            <a:xfrm>
              <a:off x="5801425" y="2859400"/>
              <a:ext cx="5700" cy="39975"/>
            </a:xfrm>
            <a:custGeom>
              <a:rect b="b" l="l" r="r" t="t"/>
              <a:pathLst>
                <a:path extrusionOk="0" h="1599" w="228">
                  <a:moveTo>
                    <a:pt x="114" y="0"/>
                  </a:moveTo>
                  <a:cubicBezTo>
                    <a:pt x="57" y="0"/>
                    <a:pt x="0" y="37"/>
                    <a:pt x="0" y="110"/>
                  </a:cubicBezTo>
                  <a:lnTo>
                    <a:pt x="0" y="1488"/>
                  </a:lnTo>
                  <a:cubicBezTo>
                    <a:pt x="0" y="1562"/>
                    <a:pt x="57" y="1599"/>
                    <a:pt x="114" y="1599"/>
                  </a:cubicBezTo>
                  <a:cubicBezTo>
                    <a:pt x="170" y="1599"/>
                    <a:pt x="227" y="1562"/>
                    <a:pt x="227" y="1488"/>
                  </a:cubicBezTo>
                  <a:lnTo>
                    <a:pt x="227"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7"/>
            <p:cNvSpPr/>
            <p:nvPr/>
          </p:nvSpPr>
          <p:spPr>
            <a:xfrm>
              <a:off x="5805375" y="2816625"/>
              <a:ext cx="8675" cy="19900"/>
            </a:xfrm>
            <a:custGeom>
              <a:rect b="b" l="l" r="r" t="t"/>
              <a:pathLst>
                <a:path extrusionOk="0" h="796" w="347">
                  <a:moveTo>
                    <a:pt x="138" y="0"/>
                  </a:moveTo>
                  <a:cubicBezTo>
                    <a:pt x="67" y="0"/>
                    <a:pt x="0" y="54"/>
                    <a:pt x="32" y="137"/>
                  </a:cubicBezTo>
                  <a:cubicBezTo>
                    <a:pt x="99" y="307"/>
                    <a:pt x="120" y="476"/>
                    <a:pt x="85" y="654"/>
                  </a:cubicBezTo>
                  <a:cubicBezTo>
                    <a:pt x="70" y="740"/>
                    <a:pt x="143" y="796"/>
                    <a:pt x="209" y="796"/>
                  </a:cubicBezTo>
                  <a:cubicBezTo>
                    <a:pt x="253" y="796"/>
                    <a:pt x="294" y="771"/>
                    <a:pt x="304" y="714"/>
                  </a:cubicBezTo>
                  <a:cubicBezTo>
                    <a:pt x="347" y="497"/>
                    <a:pt x="332" y="284"/>
                    <a:pt x="251" y="76"/>
                  </a:cubicBezTo>
                  <a:cubicBezTo>
                    <a:pt x="230" y="23"/>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7"/>
            <p:cNvSpPr/>
            <p:nvPr/>
          </p:nvSpPr>
          <p:spPr>
            <a:xfrm>
              <a:off x="5093625" y="3139125"/>
              <a:ext cx="10300" cy="34225"/>
            </a:xfrm>
            <a:custGeom>
              <a:rect b="b" l="l" r="r" t="t"/>
              <a:pathLst>
                <a:path extrusionOk="0" h="1369" w="412">
                  <a:moveTo>
                    <a:pt x="139" y="1"/>
                  </a:moveTo>
                  <a:cubicBezTo>
                    <a:pt x="70" y="1"/>
                    <a:pt x="1" y="57"/>
                    <a:pt x="25" y="142"/>
                  </a:cubicBezTo>
                  <a:cubicBezTo>
                    <a:pt x="135" y="505"/>
                    <a:pt x="185" y="876"/>
                    <a:pt x="177" y="1259"/>
                  </a:cubicBezTo>
                  <a:cubicBezTo>
                    <a:pt x="176" y="1332"/>
                    <a:pt x="232" y="1368"/>
                    <a:pt x="289" y="1368"/>
                  </a:cubicBezTo>
                  <a:cubicBezTo>
                    <a:pt x="346" y="1368"/>
                    <a:pt x="403" y="1332"/>
                    <a:pt x="404" y="1259"/>
                  </a:cubicBezTo>
                  <a:cubicBezTo>
                    <a:pt x="411" y="856"/>
                    <a:pt x="361" y="464"/>
                    <a:pt x="244" y="81"/>
                  </a:cubicBezTo>
                  <a:cubicBezTo>
                    <a:pt x="228" y="25"/>
                    <a:pt x="184"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
            <p:cNvSpPr/>
            <p:nvPr/>
          </p:nvSpPr>
          <p:spPr>
            <a:xfrm>
              <a:off x="5111150" y="3122925"/>
              <a:ext cx="10625" cy="28050"/>
            </a:xfrm>
            <a:custGeom>
              <a:rect b="b" l="l" r="r" t="t"/>
              <a:pathLst>
                <a:path extrusionOk="0" h="1122" w="425">
                  <a:moveTo>
                    <a:pt x="152" y="1"/>
                  </a:moveTo>
                  <a:cubicBezTo>
                    <a:pt x="80" y="1"/>
                    <a:pt x="1" y="83"/>
                    <a:pt x="40" y="174"/>
                  </a:cubicBezTo>
                  <a:cubicBezTo>
                    <a:pt x="156" y="442"/>
                    <a:pt x="197" y="724"/>
                    <a:pt x="174" y="1013"/>
                  </a:cubicBezTo>
                  <a:cubicBezTo>
                    <a:pt x="169" y="1086"/>
                    <a:pt x="223" y="1122"/>
                    <a:pt x="279" y="1122"/>
                  </a:cubicBezTo>
                  <a:cubicBezTo>
                    <a:pt x="337" y="1122"/>
                    <a:pt x="397" y="1086"/>
                    <a:pt x="402" y="1013"/>
                  </a:cubicBezTo>
                  <a:cubicBezTo>
                    <a:pt x="425" y="680"/>
                    <a:pt x="367" y="364"/>
                    <a:pt x="235" y="60"/>
                  </a:cubicBezTo>
                  <a:cubicBezTo>
                    <a:pt x="217" y="18"/>
                    <a:pt x="185"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7"/>
            <p:cNvSpPr/>
            <p:nvPr/>
          </p:nvSpPr>
          <p:spPr>
            <a:xfrm>
              <a:off x="5137075" y="3157725"/>
              <a:ext cx="8925" cy="25800"/>
            </a:xfrm>
            <a:custGeom>
              <a:rect b="b" l="l" r="r" t="t"/>
              <a:pathLst>
                <a:path extrusionOk="0" h="1032" w="357">
                  <a:moveTo>
                    <a:pt x="161" y="1"/>
                  </a:moveTo>
                  <a:cubicBezTo>
                    <a:pt x="105" y="1"/>
                    <a:pt x="43" y="37"/>
                    <a:pt x="34" y="109"/>
                  </a:cubicBezTo>
                  <a:cubicBezTo>
                    <a:pt x="0" y="396"/>
                    <a:pt x="26" y="677"/>
                    <a:pt x="110" y="952"/>
                  </a:cubicBezTo>
                  <a:cubicBezTo>
                    <a:pt x="128" y="1007"/>
                    <a:pt x="173" y="1031"/>
                    <a:pt x="219" y="1031"/>
                  </a:cubicBezTo>
                  <a:cubicBezTo>
                    <a:pt x="288" y="1031"/>
                    <a:pt x="356" y="977"/>
                    <a:pt x="330" y="892"/>
                  </a:cubicBezTo>
                  <a:cubicBezTo>
                    <a:pt x="251" y="635"/>
                    <a:pt x="230" y="376"/>
                    <a:pt x="261" y="109"/>
                  </a:cubicBezTo>
                  <a:cubicBezTo>
                    <a:pt x="270" y="37"/>
                    <a:pt x="218"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7"/>
            <p:cNvSpPr/>
            <p:nvPr/>
          </p:nvSpPr>
          <p:spPr>
            <a:xfrm>
              <a:off x="4916225" y="2847250"/>
              <a:ext cx="11000" cy="35950"/>
            </a:xfrm>
            <a:custGeom>
              <a:rect b="b" l="l" r="r" t="t"/>
              <a:pathLst>
                <a:path extrusionOk="0" h="1438" w="440">
                  <a:moveTo>
                    <a:pt x="300" y="0"/>
                  </a:moveTo>
                  <a:cubicBezTo>
                    <a:pt x="257" y="0"/>
                    <a:pt x="217" y="25"/>
                    <a:pt x="207" y="82"/>
                  </a:cubicBezTo>
                  <a:cubicBezTo>
                    <a:pt x="143" y="488"/>
                    <a:pt x="79" y="892"/>
                    <a:pt x="14" y="1295"/>
                  </a:cubicBezTo>
                  <a:cubicBezTo>
                    <a:pt x="0" y="1381"/>
                    <a:pt x="74" y="1438"/>
                    <a:pt x="140" y="1438"/>
                  </a:cubicBezTo>
                  <a:cubicBezTo>
                    <a:pt x="184" y="1438"/>
                    <a:pt x="224" y="1413"/>
                    <a:pt x="233" y="1355"/>
                  </a:cubicBezTo>
                  <a:cubicBezTo>
                    <a:pt x="297" y="951"/>
                    <a:pt x="362" y="546"/>
                    <a:pt x="426" y="143"/>
                  </a:cubicBezTo>
                  <a:cubicBezTo>
                    <a:pt x="440" y="57"/>
                    <a:pt x="366"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7"/>
            <p:cNvSpPr/>
            <p:nvPr/>
          </p:nvSpPr>
          <p:spPr>
            <a:xfrm>
              <a:off x="4934950" y="2861425"/>
              <a:ext cx="5675" cy="33900"/>
            </a:xfrm>
            <a:custGeom>
              <a:rect b="b" l="l" r="r" t="t"/>
              <a:pathLst>
                <a:path extrusionOk="0" h="1356" w="227">
                  <a:moveTo>
                    <a:pt x="114" y="0"/>
                  </a:moveTo>
                  <a:cubicBezTo>
                    <a:pt x="57" y="0"/>
                    <a:pt x="1" y="37"/>
                    <a:pt x="1" y="111"/>
                  </a:cubicBezTo>
                  <a:lnTo>
                    <a:pt x="1" y="1246"/>
                  </a:lnTo>
                  <a:cubicBezTo>
                    <a:pt x="1" y="1319"/>
                    <a:pt x="57" y="1355"/>
                    <a:pt x="113" y="1355"/>
                  </a:cubicBezTo>
                  <a:cubicBezTo>
                    <a:pt x="169" y="1355"/>
                    <a:pt x="225" y="1319"/>
                    <a:pt x="225" y="1246"/>
                  </a:cubicBezTo>
                  <a:lnTo>
                    <a:pt x="225" y="111"/>
                  </a:lnTo>
                  <a:cubicBezTo>
                    <a:pt x="226"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7"/>
            <p:cNvSpPr/>
            <p:nvPr/>
          </p:nvSpPr>
          <p:spPr>
            <a:xfrm>
              <a:off x="4948725" y="2833000"/>
              <a:ext cx="8925" cy="25775"/>
            </a:xfrm>
            <a:custGeom>
              <a:rect b="b" l="l" r="r" t="t"/>
              <a:pathLst>
                <a:path extrusionOk="0" h="1031" w="357">
                  <a:moveTo>
                    <a:pt x="138" y="0"/>
                  </a:moveTo>
                  <a:cubicBezTo>
                    <a:pt x="69" y="0"/>
                    <a:pt x="0" y="55"/>
                    <a:pt x="27" y="140"/>
                  </a:cubicBezTo>
                  <a:cubicBezTo>
                    <a:pt x="106" y="397"/>
                    <a:pt x="127" y="655"/>
                    <a:pt x="95" y="923"/>
                  </a:cubicBezTo>
                  <a:cubicBezTo>
                    <a:pt x="87" y="995"/>
                    <a:pt x="139" y="1030"/>
                    <a:pt x="195" y="1030"/>
                  </a:cubicBezTo>
                  <a:cubicBezTo>
                    <a:pt x="252" y="1030"/>
                    <a:pt x="313" y="994"/>
                    <a:pt x="323" y="923"/>
                  </a:cubicBezTo>
                  <a:cubicBezTo>
                    <a:pt x="357" y="635"/>
                    <a:pt x="331" y="354"/>
                    <a:pt x="246" y="79"/>
                  </a:cubicBezTo>
                  <a:cubicBezTo>
                    <a:pt x="228" y="24"/>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7"/>
            <p:cNvSpPr/>
            <p:nvPr/>
          </p:nvSpPr>
          <p:spPr>
            <a:xfrm>
              <a:off x="5555150" y="2299375"/>
              <a:ext cx="7750" cy="34100"/>
            </a:xfrm>
            <a:custGeom>
              <a:rect b="b" l="l" r="r" t="t"/>
              <a:pathLst>
                <a:path extrusionOk="0" h="1364" w="310">
                  <a:moveTo>
                    <a:pt x="161" y="0"/>
                  </a:moveTo>
                  <a:cubicBezTo>
                    <a:pt x="104" y="0"/>
                    <a:pt x="43" y="37"/>
                    <a:pt x="37" y="110"/>
                  </a:cubicBezTo>
                  <a:cubicBezTo>
                    <a:pt x="1" y="502"/>
                    <a:pt x="16" y="891"/>
                    <a:pt x="77" y="1281"/>
                  </a:cubicBezTo>
                  <a:cubicBezTo>
                    <a:pt x="86" y="1339"/>
                    <a:pt x="126" y="1364"/>
                    <a:pt x="170" y="1364"/>
                  </a:cubicBezTo>
                  <a:cubicBezTo>
                    <a:pt x="236" y="1364"/>
                    <a:pt x="309" y="1307"/>
                    <a:pt x="296" y="1220"/>
                  </a:cubicBezTo>
                  <a:cubicBezTo>
                    <a:pt x="240" y="851"/>
                    <a:pt x="230" y="482"/>
                    <a:pt x="265" y="110"/>
                  </a:cubicBezTo>
                  <a:cubicBezTo>
                    <a:pt x="271" y="36"/>
                    <a:pt x="218" y="0"/>
                    <a:pt x="1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5572100" y="2289175"/>
              <a:ext cx="5725" cy="25800"/>
            </a:xfrm>
            <a:custGeom>
              <a:rect b="b" l="l" r="r" t="t"/>
              <a:pathLst>
                <a:path extrusionOk="0" h="1032" w="229">
                  <a:moveTo>
                    <a:pt x="115" y="1"/>
                  </a:moveTo>
                  <a:cubicBezTo>
                    <a:pt x="58" y="1"/>
                    <a:pt x="1" y="37"/>
                    <a:pt x="1" y="110"/>
                  </a:cubicBezTo>
                  <a:lnTo>
                    <a:pt x="1" y="922"/>
                  </a:lnTo>
                  <a:cubicBezTo>
                    <a:pt x="1" y="995"/>
                    <a:pt x="58" y="1031"/>
                    <a:pt x="115" y="1031"/>
                  </a:cubicBezTo>
                  <a:cubicBezTo>
                    <a:pt x="172" y="1031"/>
                    <a:pt x="229" y="995"/>
                    <a:pt x="229" y="922"/>
                  </a:cubicBezTo>
                  <a:lnTo>
                    <a:pt x="229" y="110"/>
                  </a:lnTo>
                  <a:cubicBezTo>
                    <a:pt x="229"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7"/>
            <p:cNvSpPr/>
            <p:nvPr/>
          </p:nvSpPr>
          <p:spPr>
            <a:xfrm>
              <a:off x="5598500" y="2272925"/>
              <a:ext cx="5725" cy="23800"/>
            </a:xfrm>
            <a:custGeom>
              <a:rect b="b" l="l" r="r" t="t"/>
              <a:pathLst>
                <a:path extrusionOk="0" h="952" w="229">
                  <a:moveTo>
                    <a:pt x="114" y="1"/>
                  </a:moveTo>
                  <a:cubicBezTo>
                    <a:pt x="57" y="1"/>
                    <a:pt x="1" y="38"/>
                    <a:pt x="1" y="111"/>
                  </a:cubicBezTo>
                  <a:lnTo>
                    <a:pt x="1" y="842"/>
                  </a:lnTo>
                  <a:cubicBezTo>
                    <a:pt x="1" y="915"/>
                    <a:pt x="58" y="952"/>
                    <a:pt x="115" y="952"/>
                  </a:cubicBezTo>
                  <a:cubicBezTo>
                    <a:pt x="172" y="952"/>
                    <a:pt x="229" y="915"/>
                    <a:pt x="229" y="842"/>
                  </a:cubicBezTo>
                  <a:lnTo>
                    <a:pt x="229" y="111"/>
                  </a:lnTo>
                  <a:cubicBezTo>
                    <a:pt x="228" y="38"/>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7"/>
            <p:cNvSpPr/>
            <p:nvPr/>
          </p:nvSpPr>
          <p:spPr>
            <a:xfrm>
              <a:off x="4652875" y="2583425"/>
              <a:ext cx="5725" cy="23800"/>
            </a:xfrm>
            <a:custGeom>
              <a:rect b="b" l="l" r="r" t="t"/>
              <a:pathLst>
                <a:path extrusionOk="0" h="952" w="229">
                  <a:moveTo>
                    <a:pt x="114" y="1"/>
                  </a:moveTo>
                  <a:cubicBezTo>
                    <a:pt x="57" y="1"/>
                    <a:pt x="0" y="37"/>
                    <a:pt x="0" y="110"/>
                  </a:cubicBezTo>
                  <a:lnTo>
                    <a:pt x="0" y="841"/>
                  </a:lnTo>
                  <a:cubicBezTo>
                    <a:pt x="0" y="915"/>
                    <a:pt x="57" y="951"/>
                    <a:pt x="114" y="951"/>
                  </a:cubicBezTo>
                  <a:cubicBezTo>
                    <a:pt x="171" y="951"/>
                    <a:pt x="228" y="915"/>
                    <a:pt x="228" y="841"/>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4673650" y="2611775"/>
              <a:ext cx="8425" cy="32025"/>
            </a:xfrm>
            <a:custGeom>
              <a:rect b="b" l="l" r="r" t="t"/>
              <a:pathLst>
                <a:path extrusionOk="0" h="1281" w="337">
                  <a:moveTo>
                    <a:pt x="110" y="1"/>
                  </a:moveTo>
                  <a:cubicBezTo>
                    <a:pt x="54" y="1"/>
                    <a:pt x="0" y="37"/>
                    <a:pt x="6" y="110"/>
                  </a:cubicBezTo>
                  <a:cubicBezTo>
                    <a:pt x="38" y="464"/>
                    <a:pt x="70" y="816"/>
                    <a:pt x="104" y="1172"/>
                  </a:cubicBezTo>
                  <a:cubicBezTo>
                    <a:pt x="111" y="1244"/>
                    <a:pt x="170" y="1281"/>
                    <a:pt x="227" y="1281"/>
                  </a:cubicBezTo>
                  <a:cubicBezTo>
                    <a:pt x="284" y="1281"/>
                    <a:pt x="337" y="1245"/>
                    <a:pt x="332" y="1172"/>
                  </a:cubicBezTo>
                  <a:cubicBezTo>
                    <a:pt x="298" y="816"/>
                    <a:pt x="266" y="464"/>
                    <a:pt x="234" y="110"/>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
            <p:cNvSpPr/>
            <p:nvPr/>
          </p:nvSpPr>
          <p:spPr>
            <a:xfrm>
              <a:off x="4699550" y="2607775"/>
              <a:ext cx="5725" cy="27825"/>
            </a:xfrm>
            <a:custGeom>
              <a:rect b="b" l="l" r="r" t="t"/>
              <a:pathLst>
                <a:path extrusionOk="0" h="1113" w="229">
                  <a:moveTo>
                    <a:pt x="115" y="1"/>
                  </a:moveTo>
                  <a:cubicBezTo>
                    <a:pt x="58" y="1"/>
                    <a:pt x="1" y="37"/>
                    <a:pt x="1" y="110"/>
                  </a:cubicBezTo>
                  <a:lnTo>
                    <a:pt x="1" y="1004"/>
                  </a:lnTo>
                  <a:cubicBezTo>
                    <a:pt x="1" y="1077"/>
                    <a:pt x="58" y="1113"/>
                    <a:pt x="115" y="1113"/>
                  </a:cubicBezTo>
                  <a:cubicBezTo>
                    <a:pt x="172" y="1113"/>
                    <a:pt x="229" y="1077"/>
                    <a:pt x="229" y="1004"/>
                  </a:cubicBezTo>
                  <a:lnTo>
                    <a:pt x="229" y="110"/>
                  </a:lnTo>
                  <a:cubicBezTo>
                    <a:pt x="229"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7"/>
            <p:cNvSpPr/>
            <p:nvPr/>
          </p:nvSpPr>
          <p:spPr>
            <a:xfrm>
              <a:off x="4368350" y="2423125"/>
              <a:ext cx="8825" cy="27825"/>
            </a:xfrm>
            <a:custGeom>
              <a:rect b="b" l="l" r="r" t="t"/>
              <a:pathLst>
                <a:path extrusionOk="0" h="1113" w="353">
                  <a:moveTo>
                    <a:pt x="197" y="0"/>
                  </a:moveTo>
                  <a:cubicBezTo>
                    <a:pt x="141" y="0"/>
                    <a:pt x="89" y="36"/>
                    <a:pt x="96" y="109"/>
                  </a:cubicBezTo>
                  <a:cubicBezTo>
                    <a:pt x="127" y="402"/>
                    <a:pt x="104" y="688"/>
                    <a:pt x="25" y="972"/>
                  </a:cubicBezTo>
                  <a:cubicBezTo>
                    <a:pt x="1" y="1057"/>
                    <a:pt x="72" y="1112"/>
                    <a:pt x="140" y="1112"/>
                  </a:cubicBezTo>
                  <a:cubicBezTo>
                    <a:pt x="185" y="1112"/>
                    <a:pt x="228" y="1088"/>
                    <a:pt x="244" y="1033"/>
                  </a:cubicBezTo>
                  <a:cubicBezTo>
                    <a:pt x="327" y="731"/>
                    <a:pt x="353" y="422"/>
                    <a:pt x="321" y="109"/>
                  </a:cubicBezTo>
                  <a:cubicBezTo>
                    <a:pt x="313" y="37"/>
                    <a:pt x="253" y="0"/>
                    <a:pt x="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4391100" y="2443400"/>
              <a:ext cx="5725" cy="27825"/>
            </a:xfrm>
            <a:custGeom>
              <a:rect b="b" l="l" r="r" t="t"/>
              <a:pathLst>
                <a:path extrusionOk="0" h="1113" w="229">
                  <a:moveTo>
                    <a:pt x="114" y="1"/>
                  </a:moveTo>
                  <a:cubicBezTo>
                    <a:pt x="57" y="1"/>
                    <a:pt x="1" y="37"/>
                    <a:pt x="1" y="109"/>
                  </a:cubicBezTo>
                  <a:lnTo>
                    <a:pt x="1" y="1002"/>
                  </a:lnTo>
                  <a:cubicBezTo>
                    <a:pt x="1" y="1075"/>
                    <a:pt x="58" y="1112"/>
                    <a:pt x="115" y="1112"/>
                  </a:cubicBezTo>
                  <a:cubicBezTo>
                    <a:pt x="172" y="1112"/>
                    <a:pt x="229" y="1075"/>
                    <a:pt x="229" y="1002"/>
                  </a:cubicBezTo>
                  <a:lnTo>
                    <a:pt x="229" y="109"/>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7"/>
            <p:cNvSpPr/>
            <p:nvPr/>
          </p:nvSpPr>
          <p:spPr>
            <a:xfrm>
              <a:off x="4402350" y="2414975"/>
              <a:ext cx="9275" cy="17925"/>
            </a:xfrm>
            <a:custGeom>
              <a:rect b="b" l="l" r="r" t="t"/>
              <a:pathLst>
                <a:path extrusionOk="0" h="717" w="371">
                  <a:moveTo>
                    <a:pt x="145" y="1"/>
                  </a:moveTo>
                  <a:cubicBezTo>
                    <a:pt x="101" y="1"/>
                    <a:pt x="59" y="26"/>
                    <a:pt x="46" y="82"/>
                  </a:cubicBezTo>
                  <a:cubicBezTo>
                    <a:pt x="0" y="285"/>
                    <a:pt x="25" y="478"/>
                    <a:pt x="127" y="660"/>
                  </a:cubicBezTo>
                  <a:cubicBezTo>
                    <a:pt x="148" y="700"/>
                    <a:pt x="182" y="717"/>
                    <a:pt x="217" y="717"/>
                  </a:cubicBezTo>
                  <a:cubicBezTo>
                    <a:pt x="293" y="717"/>
                    <a:pt x="370" y="635"/>
                    <a:pt x="321" y="546"/>
                  </a:cubicBezTo>
                  <a:cubicBezTo>
                    <a:pt x="251" y="417"/>
                    <a:pt x="233" y="285"/>
                    <a:pt x="265" y="143"/>
                  </a:cubicBezTo>
                  <a:cubicBezTo>
                    <a:pt x="284" y="57"/>
                    <a:pt x="212" y="1"/>
                    <a:pt x="1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7"/>
            <p:cNvSpPr/>
            <p:nvPr/>
          </p:nvSpPr>
          <p:spPr>
            <a:xfrm>
              <a:off x="5137875" y="2128850"/>
              <a:ext cx="5700" cy="19725"/>
            </a:xfrm>
            <a:custGeom>
              <a:rect b="b" l="l" r="r" t="t"/>
              <a:pathLst>
                <a:path extrusionOk="0" h="789" w="228">
                  <a:moveTo>
                    <a:pt x="113" y="1"/>
                  </a:moveTo>
                  <a:cubicBezTo>
                    <a:pt x="57" y="1"/>
                    <a:pt x="0" y="37"/>
                    <a:pt x="0" y="110"/>
                  </a:cubicBezTo>
                  <a:lnTo>
                    <a:pt x="0" y="679"/>
                  </a:lnTo>
                  <a:cubicBezTo>
                    <a:pt x="0" y="752"/>
                    <a:pt x="57" y="788"/>
                    <a:pt x="114" y="788"/>
                  </a:cubicBezTo>
                  <a:cubicBezTo>
                    <a:pt x="171" y="788"/>
                    <a:pt x="228" y="752"/>
                    <a:pt x="228" y="679"/>
                  </a:cubicBezTo>
                  <a:lnTo>
                    <a:pt x="228" y="110"/>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7"/>
            <p:cNvSpPr/>
            <p:nvPr/>
          </p:nvSpPr>
          <p:spPr>
            <a:xfrm>
              <a:off x="5162225" y="2139025"/>
              <a:ext cx="5675" cy="25750"/>
            </a:xfrm>
            <a:custGeom>
              <a:rect b="b" l="l" r="r" t="t"/>
              <a:pathLst>
                <a:path extrusionOk="0" h="1030" w="227">
                  <a:moveTo>
                    <a:pt x="113" y="0"/>
                  </a:moveTo>
                  <a:cubicBezTo>
                    <a:pt x="57" y="0"/>
                    <a:pt x="0" y="37"/>
                    <a:pt x="0" y="111"/>
                  </a:cubicBezTo>
                  <a:lnTo>
                    <a:pt x="0" y="921"/>
                  </a:lnTo>
                  <a:cubicBezTo>
                    <a:pt x="0" y="993"/>
                    <a:pt x="57" y="1030"/>
                    <a:pt x="113" y="1030"/>
                  </a:cubicBezTo>
                  <a:cubicBezTo>
                    <a:pt x="170" y="1030"/>
                    <a:pt x="227" y="993"/>
                    <a:pt x="227" y="921"/>
                  </a:cubicBezTo>
                  <a:lnTo>
                    <a:pt x="227" y="111"/>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7"/>
            <p:cNvSpPr/>
            <p:nvPr/>
          </p:nvSpPr>
          <p:spPr>
            <a:xfrm>
              <a:off x="5185725" y="2104475"/>
              <a:ext cx="8975" cy="21850"/>
            </a:xfrm>
            <a:custGeom>
              <a:rect b="b" l="l" r="r" t="t"/>
              <a:pathLst>
                <a:path extrusionOk="0" h="874" w="359">
                  <a:moveTo>
                    <a:pt x="140" y="1"/>
                  </a:moveTo>
                  <a:cubicBezTo>
                    <a:pt x="96" y="1"/>
                    <a:pt x="55" y="25"/>
                    <a:pt x="45" y="82"/>
                  </a:cubicBezTo>
                  <a:cubicBezTo>
                    <a:pt x="1" y="325"/>
                    <a:pt x="16" y="566"/>
                    <a:pt x="107" y="797"/>
                  </a:cubicBezTo>
                  <a:cubicBezTo>
                    <a:pt x="128" y="850"/>
                    <a:pt x="175" y="873"/>
                    <a:pt x="221" y="873"/>
                  </a:cubicBezTo>
                  <a:cubicBezTo>
                    <a:pt x="291" y="873"/>
                    <a:pt x="358" y="819"/>
                    <a:pt x="326" y="736"/>
                  </a:cubicBezTo>
                  <a:cubicBezTo>
                    <a:pt x="250" y="544"/>
                    <a:pt x="226" y="347"/>
                    <a:pt x="264" y="143"/>
                  </a:cubicBezTo>
                  <a:cubicBezTo>
                    <a:pt x="279" y="57"/>
                    <a:pt x="206"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7"/>
            <p:cNvSpPr/>
            <p:nvPr/>
          </p:nvSpPr>
          <p:spPr>
            <a:xfrm>
              <a:off x="5663425" y="2043625"/>
              <a:ext cx="5725" cy="25775"/>
            </a:xfrm>
            <a:custGeom>
              <a:rect b="b" l="l" r="r" t="t"/>
              <a:pathLst>
                <a:path extrusionOk="0" h="1031" w="229">
                  <a:moveTo>
                    <a:pt x="114" y="0"/>
                  </a:moveTo>
                  <a:cubicBezTo>
                    <a:pt x="58" y="0"/>
                    <a:pt x="1" y="36"/>
                    <a:pt x="1" y="109"/>
                  </a:cubicBezTo>
                  <a:lnTo>
                    <a:pt x="1" y="921"/>
                  </a:lnTo>
                  <a:cubicBezTo>
                    <a:pt x="1" y="994"/>
                    <a:pt x="58" y="1030"/>
                    <a:pt x="115" y="1030"/>
                  </a:cubicBezTo>
                  <a:cubicBezTo>
                    <a:pt x="172" y="1030"/>
                    <a:pt x="229" y="994"/>
                    <a:pt x="229" y="921"/>
                  </a:cubicBezTo>
                  <a:lnTo>
                    <a:pt x="229" y="109"/>
                  </a:lnTo>
                  <a:cubicBezTo>
                    <a:pt x="229" y="37"/>
                    <a:pt x="172"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7"/>
            <p:cNvSpPr/>
            <p:nvPr/>
          </p:nvSpPr>
          <p:spPr>
            <a:xfrm>
              <a:off x="5684900" y="2049675"/>
              <a:ext cx="11625" cy="23825"/>
            </a:xfrm>
            <a:custGeom>
              <a:rect b="b" l="l" r="r" t="t"/>
              <a:pathLst>
                <a:path extrusionOk="0" h="953" w="465">
                  <a:moveTo>
                    <a:pt x="139" y="0"/>
                  </a:moveTo>
                  <a:cubicBezTo>
                    <a:pt x="95" y="0"/>
                    <a:pt x="55" y="25"/>
                    <a:pt x="46" y="83"/>
                  </a:cubicBezTo>
                  <a:cubicBezTo>
                    <a:pt x="1" y="370"/>
                    <a:pt x="54" y="654"/>
                    <a:pt x="213" y="901"/>
                  </a:cubicBezTo>
                  <a:cubicBezTo>
                    <a:pt x="237" y="937"/>
                    <a:pt x="271" y="953"/>
                    <a:pt x="305" y="953"/>
                  </a:cubicBezTo>
                  <a:cubicBezTo>
                    <a:pt x="385" y="953"/>
                    <a:pt x="464" y="871"/>
                    <a:pt x="409" y="785"/>
                  </a:cubicBezTo>
                  <a:cubicBezTo>
                    <a:pt x="283" y="592"/>
                    <a:pt x="228" y="370"/>
                    <a:pt x="265" y="142"/>
                  </a:cubicBezTo>
                  <a:cubicBezTo>
                    <a:pt x="279" y="57"/>
                    <a:pt x="205"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
            <p:cNvSpPr/>
            <p:nvPr/>
          </p:nvSpPr>
          <p:spPr>
            <a:xfrm>
              <a:off x="5708075" y="2027425"/>
              <a:ext cx="5725" cy="25775"/>
            </a:xfrm>
            <a:custGeom>
              <a:rect b="b" l="l" r="r" t="t"/>
              <a:pathLst>
                <a:path extrusionOk="0" h="1031" w="229">
                  <a:moveTo>
                    <a:pt x="115" y="0"/>
                  </a:moveTo>
                  <a:cubicBezTo>
                    <a:pt x="58" y="0"/>
                    <a:pt x="1" y="37"/>
                    <a:pt x="1" y="110"/>
                  </a:cubicBezTo>
                  <a:lnTo>
                    <a:pt x="1" y="921"/>
                  </a:lnTo>
                  <a:cubicBezTo>
                    <a:pt x="1" y="994"/>
                    <a:pt x="58" y="1031"/>
                    <a:pt x="115" y="1031"/>
                  </a:cubicBezTo>
                  <a:cubicBezTo>
                    <a:pt x="171" y="1031"/>
                    <a:pt x="228" y="994"/>
                    <a:pt x="228" y="921"/>
                  </a:cubicBezTo>
                  <a:lnTo>
                    <a:pt x="228" y="110"/>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3934525" y="2835050"/>
              <a:ext cx="5675" cy="17675"/>
            </a:xfrm>
            <a:custGeom>
              <a:rect b="b" l="l" r="r" t="t"/>
              <a:pathLst>
                <a:path extrusionOk="0" h="707" w="227">
                  <a:moveTo>
                    <a:pt x="113" y="1"/>
                  </a:moveTo>
                  <a:cubicBezTo>
                    <a:pt x="56" y="1"/>
                    <a:pt x="0" y="37"/>
                    <a:pt x="0" y="111"/>
                  </a:cubicBezTo>
                  <a:lnTo>
                    <a:pt x="0" y="597"/>
                  </a:lnTo>
                  <a:cubicBezTo>
                    <a:pt x="0" y="670"/>
                    <a:pt x="57" y="707"/>
                    <a:pt x="114" y="707"/>
                  </a:cubicBezTo>
                  <a:cubicBezTo>
                    <a:pt x="170" y="707"/>
                    <a:pt x="227" y="670"/>
                    <a:pt x="227" y="597"/>
                  </a:cubicBezTo>
                  <a:lnTo>
                    <a:pt x="227" y="111"/>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3962950" y="2818825"/>
              <a:ext cx="5675" cy="33900"/>
            </a:xfrm>
            <a:custGeom>
              <a:rect b="b" l="l" r="r" t="t"/>
              <a:pathLst>
                <a:path extrusionOk="0" h="1356" w="227">
                  <a:moveTo>
                    <a:pt x="113" y="0"/>
                  </a:moveTo>
                  <a:cubicBezTo>
                    <a:pt x="57" y="0"/>
                    <a:pt x="0" y="37"/>
                    <a:pt x="0" y="110"/>
                  </a:cubicBezTo>
                  <a:lnTo>
                    <a:pt x="0" y="1246"/>
                  </a:lnTo>
                  <a:cubicBezTo>
                    <a:pt x="0" y="1319"/>
                    <a:pt x="57" y="1356"/>
                    <a:pt x="113" y="1356"/>
                  </a:cubicBezTo>
                  <a:cubicBezTo>
                    <a:pt x="170" y="1356"/>
                    <a:pt x="227" y="1319"/>
                    <a:pt x="227" y="1246"/>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7"/>
            <p:cNvSpPr/>
            <p:nvPr/>
          </p:nvSpPr>
          <p:spPr>
            <a:xfrm>
              <a:off x="3977150" y="2857375"/>
              <a:ext cx="5650" cy="33925"/>
            </a:xfrm>
            <a:custGeom>
              <a:rect b="b" l="l" r="r" t="t"/>
              <a:pathLst>
                <a:path extrusionOk="0" h="1357" w="226">
                  <a:moveTo>
                    <a:pt x="113" y="1"/>
                  </a:moveTo>
                  <a:cubicBezTo>
                    <a:pt x="57" y="1"/>
                    <a:pt x="0" y="37"/>
                    <a:pt x="0" y="110"/>
                  </a:cubicBezTo>
                  <a:lnTo>
                    <a:pt x="0" y="1247"/>
                  </a:lnTo>
                  <a:cubicBezTo>
                    <a:pt x="0" y="1320"/>
                    <a:pt x="57" y="1356"/>
                    <a:pt x="113" y="1356"/>
                  </a:cubicBezTo>
                  <a:cubicBezTo>
                    <a:pt x="169" y="1356"/>
                    <a:pt x="225" y="1320"/>
                    <a:pt x="225" y="1247"/>
                  </a:cubicBezTo>
                  <a:lnTo>
                    <a:pt x="225" y="110"/>
                  </a:lnTo>
                  <a:cubicBezTo>
                    <a:pt x="225"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2447075" y="2203925"/>
              <a:ext cx="5725" cy="31925"/>
            </a:xfrm>
            <a:custGeom>
              <a:rect b="b" l="l" r="r" t="t"/>
              <a:pathLst>
                <a:path extrusionOk="0" h="1277" w="229">
                  <a:moveTo>
                    <a:pt x="114" y="1"/>
                  </a:moveTo>
                  <a:cubicBezTo>
                    <a:pt x="57" y="1"/>
                    <a:pt x="1" y="37"/>
                    <a:pt x="1" y="110"/>
                  </a:cubicBezTo>
                  <a:lnTo>
                    <a:pt x="1" y="1166"/>
                  </a:lnTo>
                  <a:cubicBezTo>
                    <a:pt x="1" y="1240"/>
                    <a:pt x="58" y="1277"/>
                    <a:pt x="115" y="1277"/>
                  </a:cubicBezTo>
                  <a:cubicBezTo>
                    <a:pt x="172" y="1277"/>
                    <a:pt x="229" y="1240"/>
                    <a:pt x="229" y="1166"/>
                  </a:cubicBezTo>
                  <a:lnTo>
                    <a:pt x="229"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2463275" y="2209900"/>
              <a:ext cx="5725" cy="21875"/>
            </a:xfrm>
            <a:custGeom>
              <a:rect b="b" l="l" r="r" t="t"/>
              <a:pathLst>
                <a:path extrusionOk="0" h="875" w="229">
                  <a:moveTo>
                    <a:pt x="114" y="0"/>
                  </a:moveTo>
                  <a:cubicBezTo>
                    <a:pt x="84" y="0"/>
                    <a:pt x="60" y="12"/>
                    <a:pt x="43" y="29"/>
                  </a:cubicBezTo>
                  <a:cubicBezTo>
                    <a:pt x="40" y="31"/>
                    <a:pt x="37" y="34"/>
                    <a:pt x="35" y="35"/>
                  </a:cubicBezTo>
                  <a:cubicBezTo>
                    <a:pt x="32" y="37"/>
                    <a:pt x="31" y="41"/>
                    <a:pt x="29" y="43"/>
                  </a:cubicBezTo>
                  <a:cubicBezTo>
                    <a:pt x="12" y="60"/>
                    <a:pt x="0" y="84"/>
                    <a:pt x="0" y="114"/>
                  </a:cubicBezTo>
                  <a:lnTo>
                    <a:pt x="0" y="765"/>
                  </a:lnTo>
                  <a:cubicBezTo>
                    <a:pt x="0" y="838"/>
                    <a:pt x="57" y="874"/>
                    <a:pt x="114" y="874"/>
                  </a:cubicBezTo>
                  <a:cubicBezTo>
                    <a:pt x="171" y="874"/>
                    <a:pt x="228" y="838"/>
                    <a:pt x="228" y="765"/>
                  </a:cubicBezTo>
                  <a:lnTo>
                    <a:pt x="228" y="114"/>
                  </a:lnTo>
                  <a:cubicBezTo>
                    <a:pt x="228" y="84"/>
                    <a:pt x="218" y="61"/>
                    <a:pt x="199" y="43"/>
                  </a:cubicBezTo>
                  <a:cubicBezTo>
                    <a:pt x="198" y="41"/>
                    <a:pt x="196" y="37"/>
                    <a:pt x="195" y="35"/>
                  </a:cubicBezTo>
                  <a:cubicBezTo>
                    <a:pt x="192" y="34"/>
                    <a:pt x="190" y="31"/>
                    <a:pt x="187" y="29"/>
                  </a:cubicBezTo>
                  <a:cubicBezTo>
                    <a:pt x="169" y="12"/>
                    <a:pt x="145"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7"/>
            <p:cNvSpPr/>
            <p:nvPr/>
          </p:nvSpPr>
          <p:spPr>
            <a:xfrm>
              <a:off x="2483600" y="2218150"/>
              <a:ext cx="5675" cy="27825"/>
            </a:xfrm>
            <a:custGeom>
              <a:rect b="b" l="l" r="r" t="t"/>
              <a:pathLst>
                <a:path extrusionOk="0" h="1113" w="227">
                  <a:moveTo>
                    <a:pt x="113" y="0"/>
                  </a:moveTo>
                  <a:cubicBezTo>
                    <a:pt x="57" y="0"/>
                    <a:pt x="0" y="37"/>
                    <a:pt x="0" y="109"/>
                  </a:cubicBezTo>
                  <a:lnTo>
                    <a:pt x="0" y="1003"/>
                  </a:lnTo>
                  <a:cubicBezTo>
                    <a:pt x="0" y="1076"/>
                    <a:pt x="57" y="1112"/>
                    <a:pt x="113" y="1112"/>
                  </a:cubicBezTo>
                  <a:cubicBezTo>
                    <a:pt x="170" y="1112"/>
                    <a:pt x="227" y="1076"/>
                    <a:pt x="227" y="1003"/>
                  </a:cubicBezTo>
                  <a:lnTo>
                    <a:pt x="227" y="109"/>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7"/>
            <p:cNvSpPr/>
            <p:nvPr/>
          </p:nvSpPr>
          <p:spPr>
            <a:xfrm>
              <a:off x="1452700" y="2059850"/>
              <a:ext cx="5700" cy="27850"/>
            </a:xfrm>
            <a:custGeom>
              <a:rect b="b" l="l" r="r" t="t"/>
              <a:pathLst>
                <a:path extrusionOk="0" h="1114" w="228">
                  <a:moveTo>
                    <a:pt x="114" y="0"/>
                  </a:moveTo>
                  <a:cubicBezTo>
                    <a:pt x="57" y="0"/>
                    <a:pt x="0" y="37"/>
                    <a:pt x="0" y="111"/>
                  </a:cubicBezTo>
                  <a:lnTo>
                    <a:pt x="0" y="1003"/>
                  </a:lnTo>
                  <a:cubicBezTo>
                    <a:pt x="0" y="1076"/>
                    <a:pt x="57" y="1113"/>
                    <a:pt x="114" y="1113"/>
                  </a:cubicBezTo>
                  <a:cubicBezTo>
                    <a:pt x="170" y="1113"/>
                    <a:pt x="227" y="1076"/>
                    <a:pt x="227" y="1003"/>
                  </a:cubicBezTo>
                  <a:lnTo>
                    <a:pt x="227" y="111"/>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7"/>
            <p:cNvSpPr/>
            <p:nvPr/>
          </p:nvSpPr>
          <p:spPr>
            <a:xfrm>
              <a:off x="1477050" y="2045650"/>
              <a:ext cx="5700" cy="25800"/>
            </a:xfrm>
            <a:custGeom>
              <a:rect b="b" l="l" r="r" t="t"/>
              <a:pathLst>
                <a:path extrusionOk="0" h="1032" w="228">
                  <a:moveTo>
                    <a:pt x="114" y="1"/>
                  </a:moveTo>
                  <a:cubicBezTo>
                    <a:pt x="57" y="1"/>
                    <a:pt x="0" y="37"/>
                    <a:pt x="0" y="110"/>
                  </a:cubicBezTo>
                  <a:lnTo>
                    <a:pt x="0" y="922"/>
                  </a:lnTo>
                  <a:cubicBezTo>
                    <a:pt x="0" y="995"/>
                    <a:pt x="57" y="1031"/>
                    <a:pt x="114" y="1031"/>
                  </a:cubicBezTo>
                  <a:cubicBezTo>
                    <a:pt x="170" y="1031"/>
                    <a:pt x="227" y="995"/>
                    <a:pt x="227" y="922"/>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7"/>
            <p:cNvSpPr/>
            <p:nvPr/>
          </p:nvSpPr>
          <p:spPr>
            <a:xfrm>
              <a:off x="1493300" y="2074050"/>
              <a:ext cx="5725" cy="29875"/>
            </a:xfrm>
            <a:custGeom>
              <a:rect b="b" l="l" r="r" t="t"/>
              <a:pathLst>
                <a:path extrusionOk="0" h="1195" w="229">
                  <a:moveTo>
                    <a:pt x="115" y="0"/>
                  </a:moveTo>
                  <a:cubicBezTo>
                    <a:pt x="58" y="0"/>
                    <a:pt x="1" y="37"/>
                    <a:pt x="1" y="111"/>
                  </a:cubicBezTo>
                  <a:lnTo>
                    <a:pt x="1" y="1085"/>
                  </a:lnTo>
                  <a:cubicBezTo>
                    <a:pt x="1" y="1158"/>
                    <a:pt x="58" y="1194"/>
                    <a:pt x="114" y="1194"/>
                  </a:cubicBezTo>
                  <a:cubicBezTo>
                    <a:pt x="171" y="1194"/>
                    <a:pt x="227" y="1158"/>
                    <a:pt x="227" y="1085"/>
                  </a:cubicBezTo>
                  <a:lnTo>
                    <a:pt x="227" y="111"/>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7"/>
            <p:cNvSpPr/>
            <p:nvPr/>
          </p:nvSpPr>
          <p:spPr>
            <a:xfrm>
              <a:off x="1791625" y="2394700"/>
              <a:ext cx="5675" cy="23800"/>
            </a:xfrm>
            <a:custGeom>
              <a:rect b="b" l="l" r="r" t="t"/>
              <a:pathLst>
                <a:path extrusionOk="0" h="952" w="227">
                  <a:moveTo>
                    <a:pt x="113" y="0"/>
                  </a:moveTo>
                  <a:cubicBezTo>
                    <a:pt x="57" y="0"/>
                    <a:pt x="0" y="37"/>
                    <a:pt x="0" y="111"/>
                  </a:cubicBezTo>
                  <a:lnTo>
                    <a:pt x="0" y="842"/>
                  </a:lnTo>
                  <a:cubicBezTo>
                    <a:pt x="0" y="915"/>
                    <a:pt x="57" y="951"/>
                    <a:pt x="113" y="951"/>
                  </a:cubicBezTo>
                  <a:cubicBezTo>
                    <a:pt x="170" y="951"/>
                    <a:pt x="227" y="915"/>
                    <a:pt x="227" y="842"/>
                  </a:cubicBezTo>
                  <a:lnTo>
                    <a:pt x="227" y="111"/>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1817975" y="2374425"/>
              <a:ext cx="5725" cy="23775"/>
            </a:xfrm>
            <a:custGeom>
              <a:rect b="b" l="l" r="r" t="t"/>
              <a:pathLst>
                <a:path extrusionOk="0" h="951" w="229">
                  <a:moveTo>
                    <a:pt x="115" y="1"/>
                  </a:moveTo>
                  <a:cubicBezTo>
                    <a:pt x="58" y="1"/>
                    <a:pt x="1" y="37"/>
                    <a:pt x="1" y="110"/>
                  </a:cubicBezTo>
                  <a:lnTo>
                    <a:pt x="1" y="841"/>
                  </a:lnTo>
                  <a:cubicBezTo>
                    <a:pt x="1" y="914"/>
                    <a:pt x="57" y="951"/>
                    <a:pt x="114" y="951"/>
                  </a:cubicBezTo>
                  <a:cubicBezTo>
                    <a:pt x="171" y="951"/>
                    <a:pt x="227" y="914"/>
                    <a:pt x="227" y="841"/>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1844400" y="2400775"/>
              <a:ext cx="5675" cy="23800"/>
            </a:xfrm>
            <a:custGeom>
              <a:rect b="b" l="l" r="r" t="t"/>
              <a:pathLst>
                <a:path extrusionOk="0" h="952" w="227">
                  <a:moveTo>
                    <a:pt x="113" y="0"/>
                  </a:moveTo>
                  <a:cubicBezTo>
                    <a:pt x="57" y="0"/>
                    <a:pt x="0" y="37"/>
                    <a:pt x="0" y="111"/>
                  </a:cubicBezTo>
                  <a:lnTo>
                    <a:pt x="0" y="842"/>
                  </a:lnTo>
                  <a:cubicBezTo>
                    <a:pt x="0" y="915"/>
                    <a:pt x="57" y="951"/>
                    <a:pt x="113" y="951"/>
                  </a:cubicBezTo>
                  <a:cubicBezTo>
                    <a:pt x="170" y="951"/>
                    <a:pt x="226" y="915"/>
                    <a:pt x="226" y="842"/>
                  </a:cubicBezTo>
                  <a:lnTo>
                    <a:pt x="226" y="111"/>
                  </a:lnTo>
                  <a:cubicBezTo>
                    <a:pt x="226"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1252450" y="1777725"/>
              <a:ext cx="7800" cy="42050"/>
            </a:xfrm>
            <a:custGeom>
              <a:rect b="b" l="l" r="r" t="t"/>
              <a:pathLst>
                <a:path extrusionOk="0" h="1682" w="312">
                  <a:moveTo>
                    <a:pt x="107" y="1"/>
                  </a:moveTo>
                  <a:cubicBezTo>
                    <a:pt x="51" y="1"/>
                    <a:pt x="0" y="36"/>
                    <a:pt x="9" y="108"/>
                  </a:cubicBezTo>
                  <a:cubicBezTo>
                    <a:pt x="72" y="597"/>
                    <a:pt x="85" y="1083"/>
                    <a:pt x="49" y="1573"/>
                  </a:cubicBezTo>
                  <a:cubicBezTo>
                    <a:pt x="44" y="1645"/>
                    <a:pt x="98" y="1681"/>
                    <a:pt x="154" y="1681"/>
                  </a:cubicBezTo>
                  <a:cubicBezTo>
                    <a:pt x="211" y="1681"/>
                    <a:pt x="271" y="1645"/>
                    <a:pt x="275" y="1573"/>
                  </a:cubicBezTo>
                  <a:cubicBezTo>
                    <a:pt x="312" y="1083"/>
                    <a:pt x="298" y="597"/>
                    <a:pt x="236" y="108"/>
                  </a:cubicBezTo>
                  <a:cubicBezTo>
                    <a:pt x="226" y="37"/>
                    <a:pt x="164"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1280225" y="1785950"/>
              <a:ext cx="5700" cy="29850"/>
            </a:xfrm>
            <a:custGeom>
              <a:rect b="b" l="l" r="r" t="t"/>
              <a:pathLst>
                <a:path extrusionOk="0" h="1194" w="228">
                  <a:moveTo>
                    <a:pt x="114" y="1"/>
                  </a:moveTo>
                  <a:cubicBezTo>
                    <a:pt x="57" y="1"/>
                    <a:pt x="0" y="37"/>
                    <a:pt x="0" y="110"/>
                  </a:cubicBezTo>
                  <a:lnTo>
                    <a:pt x="0" y="1084"/>
                  </a:lnTo>
                  <a:cubicBezTo>
                    <a:pt x="0" y="1157"/>
                    <a:pt x="57" y="1193"/>
                    <a:pt x="113" y="1193"/>
                  </a:cubicBezTo>
                  <a:cubicBezTo>
                    <a:pt x="170" y="1193"/>
                    <a:pt x="227" y="1157"/>
                    <a:pt x="227" y="1084"/>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1296475" y="1794050"/>
              <a:ext cx="5700" cy="23800"/>
            </a:xfrm>
            <a:custGeom>
              <a:rect b="b" l="l" r="r" t="t"/>
              <a:pathLst>
                <a:path extrusionOk="0" h="952" w="228">
                  <a:moveTo>
                    <a:pt x="114" y="0"/>
                  </a:moveTo>
                  <a:cubicBezTo>
                    <a:pt x="57" y="0"/>
                    <a:pt x="1" y="37"/>
                    <a:pt x="1" y="111"/>
                  </a:cubicBezTo>
                  <a:lnTo>
                    <a:pt x="1" y="842"/>
                  </a:lnTo>
                  <a:cubicBezTo>
                    <a:pt x="1" y="915"/>
                    <a:pt x="57" y="952"/>
                    <a:pt x="113" y="952"/>
                  </a:cubicBezTo>
                  <a:cubicBezTo>
                    <a:pt x="169" y="952"/>
                    <a:pt x="225" y="915"/>
                    <a:pt x="225" y="842"/>
                  </a:cubicBezTo>
                  <a:lnTo>
                    <a:pt x="225"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7"/>
            <p:cNvSpPr/>
            <p:nvPr/>
          </p:nvSpPr>
          <p:spPr>
            <a:xfrm>
              <a:off x="3042625" y="3440850"/>
              <a:ext cx="5725" cy="26925"/>
            </a:xfrm>
            <a:custGeom>
              <a:rect b="b" l="l" r="r" t="t"/>
              <a:pathLst>
                <a:path extrusionOk="0" h="1077" w="229">
                  <a:moveTo>
                    <a:pt x="115" y="0"/>
                  </a:moveTo>
                  <a:cubicBezTo>
                    <a:pt x="58" y="0"/>
                    <a:pt x="1" y="37"/>
                    <a:pt x="1" y="110"/>
                  </a:cubicBezTo>
                  <a:lnTo>
                    <a:pt x="1" y="967"/>
                  </a:lnTo>
                  <a:cubicBezTo>
                    <a:pt x="1" y="1040"/>
                    <a:pt x="58" y="1076"/>
                    <a:pt x="114" y="1076"/>
                  </a:cubicBezTo>
                  <a:cubicBezTo>
                    <a:pt x="171" y="1076"/>
                    <a:pt x="227" y="1040"/>
                    <a:pt x="227" y="967"/>
                  </a:cubicBezTo>
                  <a:lnTo>
                    <a:pt x="227" y="110"/>
                  </a:lnTo>
                  <a:cubicBezTo>
                    <a:pt x="228"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7"/>
            <p:cNvSpPr/>
            <p:nvPr/>
          </p:nvSpPr>
          <p:spPr>
            <a:xfrm>
              <a:off x="3058625" y="3452850"/>
              <a:ext cx="7675" cy="25650"/>
            </a:xfrm>
            <a:custGeom>
              <a:rect b="b" l="l" r="r" t="t"/>
              <a:pathLst>
                <a:path extrusionOk="0" h="1026" w="307">
                  <a:moveTo>
                    <a:pt x="113" y="1"/>
                  </a:moveTo>
                  <a:cubicBezTo>
                    <a:pt x="56" y="1"/>
                    <a:pt x="0" y="37"/>
                    <a:pt x="1" y="110"/>
                  </a:cubicBezTo>
                  <a:cubicBezTo>
                    <a:pt x="5" y="390"/>
                    <a:pt x="30" y="666"/>
                    <a:pt x="74" y="943"/>
                  </a:cubicBezTo>
                  <a:cubicBezTo>
                    <a:pt x="83" y="1000"/>
                    <a:pt x="123" y="1025"/>
                    <a:pt x="167" y="1025"/>
                  </a:cubicBezTo>
                  <a:cubicBezTo>
                    <a:pt x="233" y="1025"/>
                    <a:pt x="306" y="969"/>
                    <a:pt x="293" y="882"/>
                  </a:cubicBezTo>
                  <a:cubicBezTo>
                    <a:pt x="250" y="627"/>
                    <a:pt x="232" y="370"/>
                    <a:pt x="227" y="110"/>
                  </a:cubicBezTo>
                  <a:cubicBezTo>
                    <a:pt x="226"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7"/>
            <p:cNvSpPr/>
            <p:nvPr/>
          </p:nvSpPr>
          <p:spPr>
            <a:xfrm>
              <a:off x="3074775" y="3411400"/>
              <a:ext cx="5700" cy="21575"/>
            </a:xfrm>
            <a:custGeom>
              <a:rect b="b" l="l" r="r" t="t"/>
              <a:pathLst>
                <a:path extrusionOk="0" h="863" w="228">
                  <a:moveTo>
                    <a:pt x="114" y="1"/>
                  </a:moveTo>
                  <a:cubicBezTo>
                    <a:pt x="57" y="1"/>
                    <a:pt x="1" y="37"/>
                    <a:pt x="1" y="110"/>
                  </a:cubicBezTo>
                  <a:lnTo>
                    <a:pt x="1" y="751"/>
                  </a:lnTo>
                  <a:cubicBezTo>
                    <a:pt x="1" y="825"/>
                    <a:pt x="57" y="862"/>
                    <a:pt x="114" y="862"/>
                  </a:cubicBezTo>
                  <a:cubicBezTo>
                    <a:pt x="170" y="862"/>
                    <a:pt x="227" y="825"/>
                    <a:pt x="227" y="751"/>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7"/>
            <p:cNvSpPr/>
            <p:nvPr/>
          </p:nvSpPr>
          <p:spPr>
            <a:xfrm>
              <a:off x="3026775" y="3152875"/>
              <a:ext cx="7900" cy="101950"/>
            </a:xfrm>
            <a:custGeom>
              <a:rect b="b" l="l" r="r" t="t"/>
              <a:pathLst>
                <a:path extrusionOk="0" h="4078" w="316">
                  <a:moveTo>
                    <a:pt x="202" y="1"/>
                  </a:moveTo>
                  <a:cubicBezTo>
                    <a:pt x="145" y="1"/>
                    <a:pt x="88" y="37"/>
                    <a:pt x="86" y="110"/>
                  </a:cubicBezTo>
                  <a:cubicBezTo>
                    <a:pt x="58" y="1396"/>
                    <a:pt x="32" y="2681"/>
                    <a:pt x="3" y="3968"/>
                  </a:cubicBezTo>
                  <a:cubicBezTo>
                    <a:pt x="1" y="4041"/>
                    <a:pt x="56" y="4078"/>
                    <a:pt x="113" y="4078"/>
                  </a:cubicBezTo>
                  <a:cubicBezTo>
                    <a:pt x="170" y="4078"/>
                    <a:pt x="228" y="4041"/>
                    <a:pt x="231" y="3968"/>
                  </a:cubicBezTo>
                  <a:cubicBezTo>
                    <a:pt x="260" y="2681"/>
                    <a:pt x="285" y="1396"/>
                    <a:pt x="314" y="110"/>
                  </a:cubicBezTo>
                  <a:cubicBezTo>
                    <a:pt x="315" y="37"/>
                    <a:pt x="259" y="1"/>
                    <a:pt x="2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7"/>
            <p:cNvSpPr/>
            <p:nvPr/>
          </p:nvSpPr>
          <p:spPr>
            <a:xfrm>
              <a:off x="3040025" y="3213350"/>
              <a:ext cx="5700" cy="37200"/>
            </a:xfrm>
            <a:custGeom>
              <a:rect b="b" l="l" r="r" t="t"/>
              <a:pathLst>
                <a:path extrusionOk="0" h="1488" w="228">
                  <a:moveTo>
                    <a:pt x="114" y="1"/>
                  </a:moveTo>
                  <a:cubicBezTo>
                    <a:pt x="57" y="1"/>
                    <a:pt x="0" y="37"/>
                    <a:pt x="0" y="110"/>
                  </a:cubicBezTo>
                  <a:lnTo>
                    <a:pt x="0" y="1378"/>
                  </a:lnTo>
                  <a:cubicBezTo>
                    <a:pt x="0" y="1451"/>
                    <a:pt x="57" y="1487"/>
                    <a:pt x="113" y="1487"/>
                  </a:cubicBezTo>
                  <a:cubicBezTo>
                    <a:pt x="170" y="1487"/>
                    <a:pt x="227" y="1451"/>
                    <a:pt x="227" y="1378"/>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3131850" y="3916000"/>
              <a:ext cx="8175" cy="107800"/>
            </a:xfrm>
            <a:custGeom>
              <a:rect b="b" l="l" r="r" t="t"/>
              <a:pathLst>
                <a:path extrusionOk="0" h="4312" w="327">
                  <a:moveTo>
                    <a:pt x="129" y="1"/>
                  </a:moveTo>
                  <a:cubicBezTo>
                    <a:pt x="72" y="1"/>
                    <a:pt x="15" y="37"/>
                    <a:pt x="15" y="110"/>
                  </a:cubicBezTo>
                  <a:cubicBezTo>
                    <a:pt x="0" y="1475"/>
                    <a:pt x="26" y="2838"/>
                    <a:pt x="96" y="4203"/>
                  </a:cubicBezTo>
                  <a:cubicBezTo>
                    <a:pt x="100" y="4276"/>
                    <a:pt x="158" y="4312"/>
                    <a:pt x="215" y="4312"/>
                  </a:cubicBezTo>
                  <a:cubicBezTo>
                    <a:pt x="271" y="4312"/>
                    <a:pt x="326" y="4276"/>
                    <a:pt x="322" y="4203"/>
                  </a:cubicBezTo>
                  <a:cubicBezTo>
                    <a:pt x="254" y="2838"/>
                    <a:pt x="225" y="1475"/>
                    <a:pt x="240" y="110"/>
                  </a:cubicBezTo>
                  <a:cubicBezTo>
                    <a:pt x="242" y="37"/>
                    <a:pt x="186" y="1"/>
                    <a:pt x="1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3119000" y="4000975"/>
              <a:ext cx="10875" cy="38600"/>
            </a:xfrm>
            <a:custGeom>
              <a:rect b="b" l="l" r="r" t="t"/>
              <a:pathLst>
                <a:path extrusionOk="0" h="1544" w="435">
                  <a:moveTo>
                    <a:pt x="121" y="0"/>
                  </a:moveTo>
                  <a:cubicBezTo>
                    <a:pt x="64" y="0"/>
                    <a:pt x="7" y="37"/>
                    <a:pt x="7" y="111"/>
                  </a:cubicBezTo>
                  <a:cubicBezTo>
                    <a:pt x="1" y="571"/>
                    <a:pt x="61" y="1022"/>
                    <a:pt x="190" y="1465"/>
                  </a:cubicBezTo>
                  <a:cubicBezTo>
                    <a:pt x="206" y="1519"/>
                    <a:pt x="250" y="1543"/>
                    <a:pt x="295" y="1543"/>
                  </a:cubicBezTo>
                  <a:cubicBezTo>
                    <a:pt x="364" y="1543"/>
                    <a:pt x="434" y="1488"/>
                    <a:pt x="409" y="1404"/>
                  </a:cubicBezTo>
                  <a:cubicBezTo>
                    <a:pt x="286" y="980"/>
                    <a:pt x="227" y="551"/>
                    <a:pt x="233" y="111"/>
                  </a:cubicBezTo>
                  <a:cubicBezTo>
                    <a:pt x="234" y="37"/>
                    <a:pt x="178"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2916600" y="4172275"/>
              <a:ext cx="7300" cy="54525"/>
            </a:xfrm>
            <a:custGeom>
              <a:rect b="b" l="l" r="r" t="t"/>
              <a:pathLst>
                <a:path extrusionOk="0" h="2181" w="292">
                  <a:moveTo>
                    <a:pt x="110" y="0"/>
                  </a:moveTo>
                  <a:cubicBezTo>
                    <a:pt x="54" y="0"/>
                    <a:pt x="1" y="36"/>
                    <a:pt x="6" y="109"/>
                  </a:cubicBezTo>
                  <a:cubicBezTo>
                    <a:pt x="54" y="763"/>
                    <a:pt x="65" y="1415"/>
                    <a:pt x="39" y="2070"/>
                  </a:cubicBezTo>
                  <a:cubicBezTo>
                    <a:pt x="36" y="2143"/>
                    <a:pt x="91" y="2180"/>
                    <a:pt x="148" y="2180"/>
                  </a:cubicBezTo>
                  <a:cubicBezTo>
                    <a:pt x="204" y="2180"/>
                    <a:pt x="262" y="2143"/>
                    <a:pt x="264" y="2070"/>
                  </a:cubicBezTo>
                  <a:cubicBezTo>
                    <a:pt x="292" y="1415"/>
                    <a:pt x="279" y="763"/>
                    <a:pt x="232"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7"/>
            <p:cNvSpPr/>
            <p:nvPr/>
          </p:nvSpPr>
          <p:spPr>
            <a:xfrm>
              <a:off x="2928775" y="4198150"/>
              <a:ext cx="8125" cy="34375"/>
            </a:xfrm>
            <a:custGeom>
              <a:rect b="b" l="l" r="r" t="t"/>
              <a:pathLst>
                <a:path extrusionOk="0" h="1375" w="325">
                  <a:moveTo>
                    <a:pt x="139" y="1"/>
                  </a:moveTo>
                  <a:cubicBezTo>
                    <a:pt x="73" y="1"/>
                    <a:pt x="0" y="57"/>
                    <a:pt x="16" y="144"/>
                  </a:cubicBezTo>
                  <a:cubicBezTo>
                    <a:pt x="80" y="516"/>
                    <a:pt x="96" y="889"/>
                    <a:pt x="70" y="1266"/>
                  </a:cubicBezTo>
                  <a:cubicBezTo>
                    <a:pt x="66" y="1338"/>
                    <a:pt x="120" y="1374"/>
                    <a:pt x="176" y="1374"/>
                  </a:cubicBezTo>
                  <a:cubicBezTo>
                    <a:pt x="232" y="1374"/>
                    <a:pt x="292" y="1338"/>
                    <a:pt x="297" y="1266"/>
                  </a:cubicBezTo>
                  <a:cubicBezTo>
                    <a:pt x="324" y="867"/>
                    <a:pt x="301" y="477"/>
                    <a:pt x="233" y="83"/>
                  </a:cubicBezTo>
                  <a:cubicBezTo>
                    <a:pt x="223" y="26"/>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
            <p:cNvSpPr/>
            <p:nvPr/>
          </p:nvSpPr>
          <p:spPr>
            <a:xfrm>
              <a:off x="2950100" y="4215525"/>
              <a:ext cx="9875" cy="22925"/>
            </a:xfrm>
            <a:custGeom>
              <a:rect b="b" l="l" r="r" t="t"/>
              <a:pathLst>
                <a:path extrusionOk="0" h="917" w="395">
                  <a:moveTo>
                    <a:pt x="155" y="0"/>
                  </a:moveTo>
                  <a:cubicBezTo>
                    <a:pt x="98" y="0"/>
                    <a:pt x="37" y="36"/>
                    <a:pt x="29" y="109"/>
                  </a:cubicBezTo>
                  <a:cubicBezTo>
                    <a:pt x="0" y="370"/>
                    <a:pt x="47" y="619"/>
                    <a:pt x="155" y="856"/>
                  </a:cubicBezTo>
                  <a:cubicBezTo>
                    <a:pt x="175" y="899"/>
                    <a:pt x="209" y="917"/>
                    <a:pt x="243" y="917"/>
                  </a:cubicBezTo>
                  <a:cubicBezTo>
                    <a:pt x="316" y="917"/>
                    <a:pt x="394" y="834"/>
                    <a:pt x="353" y="742"/>
                  </a:cubicBezTo>
                  <a:cubicBezTo>
                    <a:pt x="260" y="542"/>
                    <a:pt x="234" y="329"/>
                    <a:pt x="257" y="109"/>
                  </a:cubicBezTo>
                  <a:cubicBezTo>
                    <a:pt x="265" y="36"/>
                    <a:pt x="212"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
            <p:cNvSpPr/>
            <p:nvPr/>
          </p:nvSpPr>
          <p:spPr>
            <a:xfrm>
              <a:off x="3044925" y="4399875"/>
              <a:ext cx="13425" cy="64475"/>
            </a:xfrm>
            <a:custGeom>
              <a:rect b="b" l="l" r="r" t="t"/>
              <a:pathLst>
                <a:path extrusionOk="0" h="2579" w="537">
                  <a:moveTo>
                    <a:pt x="140" y="0"/>
                  </a:moveTo>
                  <a:cubicBezTo>
                    <a:pt x="73" y="0"/>
                    <a:pt x="0" y="56"/>
                    <a:pt x="17" y="143"/>
                  </a:cubicBezTo>
                  <a:cubicBezTo>
                    <a:pt x="164" y="912"/>
                    <a:pt x="259" y="1687"/>
                    <a:pt x="306" y="2469"/>
                  </a:cubicBezTo>
                  <a:cubicBezTo>
                    <a:pt x="311" y="2542"/>
                    <a:pt x="370" y="2578"/>
                    <a:pt x="427" y="2578"/>
                  </a:cubicBezTo>
                  <a:cubicBezTo>
                    <a:pt x="483" y="2578"/>
                    <a:pt x="537" y="2542"/>
                    <a:pt x="532" y="2469"/>
                  </a:cubicBezTo>
                  <a:cubicBezTo>
                    <a:pt x="485" y="1666"/>
                    <a:pt x="385" y="872"/>
                    <a:pt x="236" y="82"/>
                  </a:cubicBezTo>
                  <a:cubicBezTo>
                    <a:pt x="225"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3054400" y="4356500"/>
              <a:ext cx="14900" cy="56050"/>
            </a:xfrm>
            <a:custGeom>
              <a:rect b="b" l="l" r="r" t="t"/>
              <a:pathLst>
                <a:path extrusionOk="0" h="2242" w="596">
                  <a:moveTo>
                    <a:pt x="139" y="1"/>
                  </a:moveTo>
                  <a:cubicBezTo>
                    <a:pt x="73" y="1"/>
                    <a:pt x="0" y="57"/>
                    <a:pt x="15" y="144"/>
                  </a:cubicBezTo>
                  <a:cubicBezTo>
                    <a:pt x="130" y="816"/>
                    <a:pt x="246" y="1486"/>
                    <a:pt x="363" y="2159"/>
                  </a:cubicBezTo>
                  <a:cubicBezTo>
                    <a:pt x="372" y="2217"/>
                    <a:pt x="413" y="2242"/>
                    <a:pt x="457" y="2242"/>
                  </a:cubicBezTo>
                  <a:cubicBezTo>
                    <a:pt x="523" y="2242"/>
                    <a:pt x="596" y="2185"/>
                    <a:pt x="580" y="2098"/>
                  </a:cubicBezTo>
                  <a:cubicBezTo>
                    <a:pt x="465" y="1428"/>
                    <a:pt x="349" y="755"/>
                    <a:pt x="234" y="83"/>
                  </a:cubicBezTo>
                  <a:cubicBezTo>
                    <a:pt x="223" y="26"/>
                    <a:pt x="182"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2996225" y="3678425"/>
              <a:ext cx="9400" cy="48700"/>
            </a:xfrm>
            <a:custGeom>
              <a:rect b="b" l="l" r="r" t="t"/>
              <a:pathLst>
                <a:path extrusionOk="0" h="1948" w="376">
                  <a:moveTo>
                    <a:pt x="262" y="0"/>
                  </a:moveTo>
                  <a:cubicBezTo>
                    <a:pt x="206" y="0"/>
                    <a:pt x="148" y="37"/>
                    <a:pt x="147" y="111"/>
                  </a:cubicBezTo>
                  <a:cubicBezTo>
                    <a:pt x="137" y="678"/>
                    <a:pt x="93" y="1243"/>
                    <a:pt x="12" y="1805"/>
                  </a:cubicBezTo>
                  <a:cubicBezTo>
                    <a:pt x="0" y="1891"/>
                    <a:pt x="75" y="1948"/>
                    <a:pt x="140" y="1948"/>
                  </a:cubicBezTo>
                  <a:cubicBezTo>
                    <a:pt x="183" y="1948"/>
                    <a:pt x="223" y="1923"/>
                    <a:pt x="231" y="1866"/>
                  </a:cubicBezTo>
                  <a:cubicBezTo>
                    <a:pt x="315" y="1282"/>
                    <a:pt x="362" y="699"/>
                    <a:pt x="374" y="111"/>
                  </a:cubicBezTo>
                  <a:cubicBezTo>
                    <a:pt x="375" y="37"/>
                    <a:pt x="319" y="0"/>
                    <a:pt x="2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3012650" y="3701475"/>
              <a:ext cx="5725" cy="31425"/>
            </a:xfrm>
            <a:custGeom>
              <a:rect b="b" l="l" r="r" t="t"/>
              <a:pathLst>
                <a:path extrusionOk="0" h="1257" w="229">
                  <a:moveTo>
                    <a:pt x="115" y="0"/>
                  </a:moveTo>
                  <a:cubicBezTo>
                    <a:pt x="58" y="0"/>
                    <a:pt x="1" y="37"/>
                    <a:pt x="1" y="110"/>
                  </a:cubicBezTo>
                  <a:lnTo>
                    <a:pt x="1" y="1146"/>
                  </a:lnTo>
                  <a:cubicBezTo>
                    <a:pt x="1" y="1220"/>
                    <a:pt x="58" y="1257"/>
                    <a:pt x="115" y="1257"/>
                  </a:cubicBezTo>
                  <a:cubicBezTo>
                    <a:pt x="172" y="1257"/>
                    <a:pt x="229" y="1220"/>
                    <a:pt x="229" y="1146"/>
                  </a:cubicBezTo>
                  <a:lnTo>
                    <a:pt x="229" y="110"/>
                  </a:lnTo>
                  <a:cubicBezTo>
                    <a:pt x="229"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
            <p:cNvSpPr/>
            <p:nvPr/>
          </p:nvSpPr>
          <p:spPr>
            <a:xfrm>
              <a:off x="3713900" y="3689950"/>
              <a:ext cx="5700" cy="31450"/>
            </a:xfrm>
            <a:custGeom>
              <a:rect b="b" l="l" r="r" t="t"/>
              <a:pathLst>
                <a:path extrusionOk="0" h="1258" w="228">
                  <a:moveTo>
                    <a:pt x="115" y="1"/>
                  </a:moveTo>
                  <a:cubicBezTo>
                    <a:pt x="58" y="1"/>
                    <a:pt x="1" y="37"/>
                    <a:pt x="1" y="110"/>
                  </a:cubicBezTo>
                  <a:lnTo>
                    <a:pt x="1" y="1148"/>
                  </a:lnTo>
                  <a:cubicBezTo>
                    <a:pt x="1" y="1221"/>
                    <a:pt x="57" y="1258"/>
                    <a:pt x="114" y="1258"/>
                  </a:cubicBezTo>
                  <a:cubicBezTo>
                    <a:pt x="171" y="1258"/>
                    <a:pt x="227" y="1221"/>
                    <a:pt x="227" y="1148"/>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
            <p:cNvSpPr/>
            <p:nvPr/>
          </p:nvSpPr>
          <p:spPr>
            <a:xfrm>
              <a:off x="3731000" y="3691425"/>
              <a:ext cx="7775" cy="29925"/>
            </a:xfrm>
            <a:custGeom>
              <a:rect b="b" l="l" r="r" t="t"/>
              <a:pathLst>
                <a:path extrusionOk="0" h="1197" w="311">
                  <a:moveTo>
                    <a:pt x="110" y="0"/>
                  </a:moveTo>
                  <a:cubicBezTo>
                    <a:pt x="54" y="0"/>
                    <a:pt x="1" y="36"/>
                    <a:pt x="7" y="109"/>
                  </a:cubicBezTo>
                  <a:cubicBezTo>
                    <a:pt x="31" y="436"/>
                    <a:pt x="54" y="761"/>
                    <a:pt x="78" y="1088"/>
                  </a:cubicBezTo>
                  <a:cubicBezTo>
                    <a:pt x="84" y="1160"/>
                    <a:pt x="144" y="1196"/>
                    <a:pt x="201" y="1196"/>
                  </a:cubicBezTo>
                  <a:cubicBezTo>
                    <a:pt x="257" y="1196"/>
                    <a:pt x="311" y="1160"/>
                    <a:pt x="306" y="1088"/>
                  </a:cubicBezTo>
                  <a:cubicBezTo>
                    <a:pt x="280" y="761"/>
                    <a:pt x="257" y="436"/>
                    <a:pt x="232"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
            <p:cNvSpPr/>
            <p:nvPr/>
          </p:nvSpPr>
          <p:spPr>
            <a:xfrm>
              <a:off x="3768625" y="3416375"/>
              <a:ext cx="5700" cy="18475"/>
            </a:xfrm>
            <a:custGeom>
              <a:rect b="b" l="l" r="r" t="t"/>
              <a:pathLst>
                <a:path extrusionOk="0" h="739" w="228">
                  <a:moveTo>
                    <a:pt x="114" y="1"/>
                  </a:moveTo>
                  <a:cubicBezTo>
                    <a:pt x="57" y="1"/>
                    <a:pt x="0" y="37"/>
                    <a:pt x="0" y="110"/>
                  </a:cubicBezTo>
                  <a:lnTo>
                    <a:pt x="0" y="628"/>
                  </a:lnTo>
                  <a:cubicBezTo>
                    <a:pt x="0" y="702"/>
                    <a:pt x="57" y="739"/>
                    <a:pt x="113" y="739"/>
                  </a:cubicBezTo>
                  <a:cubicBezTo>
                    <a:pt x="170" y="739"/>
                    <a:pt x="227" y="702"/>
                    <a:pt x="227" y="628"/>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
            <p:cNvSpPr/>
            <p:nvPr/>
          </p:nvSpPr>
          <p:spPr>
            <a:xfrm>
              <a:off x="3785900" y="3419225"/>
              <a:ext cx="5700" cy="25650"/>
            </a:xfrm>
            <a:custGeom>
              <a:rect b="b" l="l" r="r" t="t"/>
              <a:pathLst>
                <a:path extrusionOk="0" h="1026" w="228">
                  <a:moveTo>
                    <a:pt x="114" y="1"/>
                  </a:moveTo>
                  <a:cubicBezTo>
                    <a:pt x="58" y="1"/>
                    <a:pt x="1" y="37"/>
                    <a:pt x="1" y="110"/>
                  </a:cubicBezTo>
                  <a:lnTo>
                    <a:pt x="1" y="916"/>
                  </a:lnTo>
                  <a:cubicBezTo>
                    <a:pt x="1" y="989"/>
                    <a:pt x="57" y="1025"/>
                    <a:pt x="114" y="1025"/>
                  </a:cubicBezTo>
                  <a:cubicBezTo>
                    <a:pt x="170" y="1025"/>
                    <a:pt x="227" y="989"/>
                    <a:pt x="227" y="916"/>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2075500" y="3862750"/>
              <a:ext cx="7500" cy="42925"/>
            </a:xfrm>
            <a:custGeom>
              <a:rect b="b" l="l" r="r" t="t"/>
              <a:pathLst>
                <a:path extrusionOk="0" h="1717" w="300">
                  <a:moveTo>
                    <a:pt x="154" y="1"/>
                  </a:moveTo>
                  <a:cubicBezTo>
                    <a:pt x="97" y="1"/>
                    <a:pt x="43" y="37"/>
                    <a:pt x="47" y="110"/>
                  </a:cubicBezTo>
                  <a:cubicBezTo>
                    <a:pt x="73" y="611"/>
                    <a:pt x="61" y="1108"/>
                    <a:pt x="8" y="1608"/>
                  </a:cubicBezTo>
                  <a:cubicBezTo>
                    <a:pt x="0" y="1680"/>
                    <a:pt x="53" y="1716"/>
                    <a:pt x="109" y="1716"/>
                  </a:cubicBezTo>
                  <a:cubicBezTo>
                    <a:pt x="165" y="1716"/>
                    <a:pt x="225" y="1680"/>
                    <a:pt x="233" y="1608"/>
                  </a:cubicBezTo>
                  <a:cubicBezTo>
                    <a:pt x="286" y="1108"/>
                    <a:pt x="299" y="611"/>
                    <a:pt x="274" y="110"/>
                  </a:cubicBezTo>
                  <a:cubicBezTo>
                    <a:pt x="270" y="37"/>
                    <a:pt x="211"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2092075" y="3881425"/>
              <a:ext cx="9625" cy="30050"/>
            </a:xfrm>
            <a:custGeom>
              <a:rect b="b" l="l" r="r" t="t"/>
              <a:pathLst>
                <a:path extrusionOk="0" h="1202" w="385">
                  <a:moveTo>
                    <a:pt x="245" y="1"/>
                  </a:moveTo>
                  <a:cubicBezTo>
                    <a:pt x="201" y="1"/>
                    <a:pt x="162" y="26"/>
                    <a:pt x="153" y="83"/>
                  </a:cubicBezTo>
                  <a:cubicBezTo>
                    <a:pt x="106" y="407"/>
                    <a:pt x="60" y="732"/>
                    <a:pt x="13" y="1059"/>
                  </a:cubicBezTo>
                  <a:cubicBezTo>
                    <a:pt x="1" y="1145"/>
                    <a:pt x="75" y="1201"/>
                    <a:pt x="140" y="1201"/>
                  </a:cubicBezTo>
                  <a:cubicBezTo>
                    <a:pt x="184" y="1201"/>
                    <a:pt x="223" y="1177"/>
                    <a:pt x="231" y="1119"/>
                  </a:cubicBezTo>
                  <a:cubicBezTo>
                    <a:pt x="279" y="794"/>
                    <a:pt x="325" y="470"/>
                    <a:pt x="372" y="144"/>
                  </a:cubicBezTo>
                  <a:cubicBezTo>
                    <a:pt x="385" y="58"/>
                    <a:pt x="310" y="1"/>
                    <a:pt x="2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2151675" y="3234925"/>
              <a:ext cx="5625" cy="24200"/>
            </a:xfrm>
            <a:custGeom>
              <a:rect b="b" l="l" r="r" t="t"/>
              <a:pathLst>
                <a:path extrusionOk="0" h="968" w="225">
                  <a:moveTo>
                    <a:pt x="112" y="1"/>
                  </a:moveTo>
                  <a:cubicBezTo>
                    <a:pt x="56" y="1"/>
                    <a:pt x="0" y="37"/>
                    <a:pt x="0" y="110"/>
                  </a:cubicBezTo>
                  <a:lnTo>
                    <a:pt x="0" y="858"/>
                  </a:lnTo>
                  <a:cubicBezTo>
                    <a:pt x="0" y="931"/>
                    <a:pt x="56" y="967"/>
                    <a:pt x="112" y="967"/>
                  </a:cubicBezTo>
                  <a:cubicBezTo>
                    <a:pt x="169" y="967"/>
                    <a:pt x="225" y="931"/>
                    <a:pt x="225" y="858"/>
                  </a:cubicBezTo>
                  <a:lnTo>
                    <a:pt x="225" y="110"/>
                  </a:lnTo>
                  <a:cubicBezTo>
                    <a:pt x="225" y="37"/>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2164050" y="3243450"/>
              <a:ext cx="7825" cy="20100"/>
            </a:xfrm>
            <a:custGeom>
              <a:rect b="b" l="l" r="r" t="t"/>
              <a:pathLst>
                <a:path extrusionOk="0" h="804" w="313">
                  <a:moveTo>
                    <a:pt x="175" y="1"/>
                  </a:moveTo>
                  <a:cubicBezTo>
                    <a:pt x="130" y="1"/>
                    <a:pt x="86" y="25"/>
                    <a:pt x="70" y="81"/>
                  </a:cubicBezTo>
                  <a:cubicBezTo>
                    <a:pt x="10" y="294"/>
                    <a:pt x="0" y="502"/>
                    <a:pt x="31" y="721"/>
                  </a:cubicBezTo>
                  <a:cubicBezTo>
                    <a:pt x="39" y="778"/>
                    <a:pt x="79" y="803"/>
                    <a:pt x="122" y="803"/>
                  </a:cubicBezTo>
                  <a:cubicBezTo>
                    <a:pt x="188" y="803"/>
                    <a:pt x="262" y="747"/>
                    <a:pt x="250" y="660"/>
                  </a:cubicBezTo>
                  <a:cubicBezTo>
                    <a:pt x="224" y="484"/>
                    <a:pt x="239" y="310"/>
                    <a:pt x="289" y="142"/>
                  </a:cubicBezTo>
                  <a:cubicBezTo>
                    <a:pt x="313" y="56"/>
                    <a:pt x="243" y="1"/>
                    <a:pt x="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1410875" y="3877150"/>
              <a:ext cx="8525" cy="35800"/>
            </a:xfrm>
            <a:custGeom>
              <a:rect b="b" l="l" r="r" t="t"/>
              <a:pathLst>
                <a:path extrusionOk="0" h="1432" w="341">
                  <a:moveTo>
                    <a:pt x="139" y="1"/>
                  </a:moveTo>
                  <a:cubicBezTo>
                    <a:pt x="72" y="1"/>
                    <a:pt x="0" y="57"/>
                    <a:pt x="22" y="143"/>
                  </a:cubicBezTo>
                  <a:cubicBezTo>
                    <a:pt x="108" y="524"/>
                    <a:pt x="113" y="904"/>
                    <a:pt x="31" y="1289"/>
                  </a:cubicBezTo>
                  <a:cubicBezTo>
                    <a:pt x="12" y="1375"/>
                    <a:pt x="84" y="1431"/>
                    <a:pt x="151" y="1431"/>
                  </a:cubicBezTo>
                  <a:cubicBezTo>
                    <a:pt x="195" y="1431"/>
                    <a:pt x="237" y="1406"/>
                    <a:pt x="249" y="1350"/>
                  </a:cubicBezTo>
                  <a:cubicBezTo>
                    <a:pt x="341" y="926"/>
                    <a:pt x="336" y="505"/>
                    <a:pt x="239" y="82"/>
                  </a:cubicBezTo>
                  <a:cubicBezTo>
                    <a:pt x="226" y="25"/>
                    <a:pt x="184"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1425425" y="3858425"/>
              <a:ext cx="7300" cy="28700"/>
            </a:xfrm>
            <a:custGeom>
              <a:rect b="b" l="l" r="r" t="t"/>
              <a:pathLst>
                <a:path extrusionOk="0" h="1148" w="292">
                  <a:moveTo>
                    <a:pt x="149" y="1"/>
                  </a:moveTo>
                  <a:cubicBezTo>
                    <a:pt x="93" y="1"/>
                    <a:pt x="33" y="37"/>
                    <a:pt x="28" y="109"/>
                  </a:cubicBezTo>
                  <a:cubicBezTo>
                    <a:pt x="0" y="430"/>
                    <a:pt x="12" y="746"/>
                    <a:pt x="60" y="1065"/>
                  </a:cubicBezTo>
                  <a:cubicBezTo>
                    <a:pt x="68" y="1123"/>
                    <a:pt x="108" y="1148"/>
                    <a:pt x="152" y="1148"/>
                  </a:cubicBezTo>
                  <a:cubicBezTo>
                    <a:pt x="217" y="1148"/>
                    <a:pt x="291" y="1091"/>
                    <a:pt x="278" y="1004"/>
                  </a:cubicBezTo>
                  <a:cubicBezTo>
                    <a:pt x="233" y="708"/>
                    <a:pt x="227" y="410"/>
                    <a:pt x="254" y="109"/>
                  </a:cubicBezTo>
                  <a:cubicBezTo>
                    <a:pt x="259" y="37"/>
                    <a:pt x="206"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1464825" y="3209025"/>
              <a:ext cx="5675" cy="27150"/>
            </a:xfrm>
            <a:custGeom>
              <a:rect b="b" l="l" r="r" t="t"/>
              <a:pathLst>
                <a:path extrusionOk="0" h="1086" w="227">
                  <a:moveTo>
                    <a:pt x="113" y="1"/>
                  </a:moveTo>
                  <a:cubicBezTo>
                    <a:pt x="57" y="1"/>
                    <a:pt x="0" y="38"/>
                    <a:pt x="0" y="112"/>
                  </a:cubicBezTo>
                  <a:lnTo>
                    <a:pt x="0" y="975"/>
                  </a:lnTo>
                  <a:cubicBezTo>
                    <a:pt x="0" y="1048"/>
                    <a:pt x="57" y="1085"/>
                    <a:pt x="113" y="1085"/>
                  </a:cubicBezTo>
                  <a:cubicBezTo>
                    <a:pt x="170" y="1085"/>
                    <a:pt x="227" y="1048"/>
                    <a:pt x="227" y="975"/>
                  </a:cubicBezTo>
                  <a:lnTo>
                    <a:pt x="227" y="112"/>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7"/>
            <p:cNvSpPr/>
            <p:nvPr/>
          </p:nvSpPr>
          <p:spPr>
            <a:xfrm>
              <a:off x="1478725" y="3211875"/>
              <a:ext cx="7775" cy="27150"/>
            </a:xfrm>
            <a:custGeom>
              <a:rect b="b" l="l" r="r" t="t"/>
              <a:pathLst>
                <a:path extrusionOk="0" h="1086" w="311">
                  <a:moveTo>
                    <a:pt x="140" y="0"/>
                  </a:moveTo>
                  <a:cubicBezTo>
                    <a:pt x="74" y="0"/>
                    <a:pt x="0" y="57"/>
                    <a:pt x="14" y="143"/>
                  </a:cubicBezTo>
                  <a:cubicBezTo>
                    <a:pt x="55" y="418"/>
                    <a:pt x="78" y="697"/>
                    <a:pt x="82" y="975"/>
                  </a:cubicBezTo>
                  <a:cubicBezTo>
                    <a:pt x="83" y="1048"/>
                    <a:pt x="141" y="1085"/>
                    <a:pt x="197" y="1085"/>
                  </a:cubicBezTo>
                  <a:cubicBezTo>
                    <a:pt x="254" y="1085"/>
                    <a:pt x="310" y="1048"/>
                    <a:pt x="309" y="975"/>
                  </a:cubicBezTo>
                  <a:cubicBezTo>
                    <a:pt x="304" y="675"/>
                    <a:pt x="278" y="379"/>
                    <a:pt x="233" y="83"/>
                  </a:cubicBezTo>
                  <a:cubicBezTo>
                    <a:pt x="224" y="25"/>
                    <a:pt x="183"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7"/>
            <p:cNvSpPr/>
            <p:nvPr/>
          </p:nvSpPr>
          <p:spPr>
            <a:xfrm>
              <a:off x="1516625" y="3482600"/>
              <a:ext cx="5700" cy="25625"/>
            </a:xfrm>
            <a:custGeom>
              <a:rect b="b" l="l" r="r" t="t"/>
              <a:pathLst>
                <a:path extrusionOk="0" h="1025" w="228">
                  <a:moveTo>
                    <a:pt x="114" y="1"/>
                  </a:moveTo>
                  <a:cubicBezTo>
                    <a:pt x="57" y="1"/>
                    <a:pt x="1" y="37"/>
                    <a:pt x="1" y="110"/>
                  </a:cubicBezTo>
                  <a:lnTo>
                    <a:pt x="1" y="915"/>
                  </a:lnTo>
                  <a:cubicBezTo>
                    <a:pt x="1" y="988"/>
                    <a:pt x="57" y="1025"/>
                    <a:pt x="113" y="1025"/>
                  </a:cubicBezTo>
                  <a:cubicBezTo>
                    <a:pt x="170" y="1025"/>
                    <a:pt x="226" y="988"/>
                    <a:pt x="226" y="915"/>
                  </a:cubicBezTo>
                  <a:lnTo>
                    <a:pt x="226"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1530950" y="3471100"/>
              <a:ext cx="7850" cy="86125"/>
            </a:xfrm>
            <a:custGeom>
              <a:rect b="b" l="l" r="r" t="t"/>
              <a:pathLst>
                <a:path extrusionOk="0" h="3445" w="314">
                  <a:moveTo>
                    <a:pt x="111" y="1"/>
                  </a:moveTo>
                  <a:cubicBezTo>
                    <a:pt x="54" y="1"/>
                    <a:pt x="1" y="37"/>
                    <a:pt x="7" y="110"/>
                  </a:cubicBezTo>
                  <a:cubicBezTo>
                    <a:pt x="86" y="1187"/>
                    <a:pt x="89" y="2260"/>
                    <a:pt x="13" y="3336"/>
                  </a:cubicBezTo>
                  <a:cubicBezTo>
                    <a:pt x="8" y="3409"/>
                    <a:pt x="61" y="3445"/>
                    <a:pt x="118" y="3445"/>
                  </a:cubicBezTo>
                  <a:cubicBezTo>
                    <a:pt x="174" y="3445"/>
                    <a:pt x="233" y="3408"/>
                    <a:pt x="238" y="3336"/>
                  </a:cubicBezTo>
                  <a:cubicBezTo>
                    <a:pt x="314" y="2258"/>
                    <a:pt x="312" y="1185"/>
                    <a:pt x="233" y="110"/>
                  </a:cubicBezTo>
                  <a:cubicBezTo>
                    <a:pt x="227" y="37"/>
                    <a:pt x="167"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1496500" y="3986600"/>
              <a:ext cx="5650" cy="24200"/>
            </a:xfrm>
            <a:custGeom>
              <a:rect b="b" l="l" r="r" t="t"/>
              <a:pathLst>
                <a:path extrusionOk="0" h="968" w="226">
                  <a:moveTo>
                    <a:pt x="113" y="0"/>
                  </a:moveTo>
                  <a:cubicBezTo>
                    <a:pt x="57" y="0"/>
                    <a:pt x="1" y="37"/>
                    <a:pt x="1" y="110"/>
                  </a:cubicBezTo>
                  <a:lnTo>
                    <a:pt x="1" y="857"/>
                  </a:lnTo>
                  <a:cubicBezTo>
                    <a:pt x="1" y="931"/>
                    <a:pt x="57" y="968"/>
                    <a:pt x="113" y="968"/>
                  </a:cubicBezTo>
                  <a:cubicBezTo>
                    <a:pt x="169" y="968"/>
                    <a:pt x="225" y="931"/>
                    <a:pt x="225" y="857"/>
                  </a:cubicBezTo>
                  <a:lnTo>
                    <a:pt x="225" y="110"/>
                  </a:lnTo>
                  <a:cubicBezTo>
                    <a:pt x="225"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1510175" y="3960375"/>
              <a:ext cx="10900" cy="77700"/>
            </a:xfrm>
            <a:custGeom>
              <a:rect b="b" l="l" r="r" t="t"/>
              <a:pathLst>
                <a:path extrusionOk="0" h="3108" w="436">
                  <a:moveTo>
                    <a:pt x="140" y="0"/>
                  </a:moveTo>
                  <a:cubicBezTo>
                    <a:pt x="74" y="0"/>
                    <a:pt x="0" y="57"/>
                    <a:pt x="16" y="144"/>
                  </a:cubicBezTo>
                  <a:cubicBezTo>
                    <a:pt x="171" y="1093"/>
                    <a:pt x="207" y="2040"/>
                    <a:pt x="125" y="2999"/>
                  </a:cubicBezTo>
                  <a:cubicBezTo>
                    <a:pt x="120" y="3072"/>
                    <a:pt x="173" y="3108"/>
                    <a:pt x="229" y="3108"/>
                  </a:cubicBezTo>
                  <a:cubicBezTo>
                    <a:pt x="286" y="3108"/>
                    <a:pt x="346" y="3071"/>
                    <a:pt x="352" y="2999"/>
                  </a:cubicBezTo>
                  <a:cubicBezTo>
                    <a:pt x="435" y="2019"/>
                    <a:pt x="393" y="1052"/>
                    <a:pt x="233" y="83"/>
                  </a:cubicBezTo>
                  <a:cubicBezTo>
                    <a:pt x="224" y="25"/>
                    <a:pt x="183"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738825" y="4042675"/>
              <a:ext cx="8000" cy="11300"/>
            </a:xfrm>
            <a:custGeom>
              <a:rect b="b" l="l" r="r" t="t"/>
              <a:pathLst>
                <a:path extrusionOk="0" h="452" w="320">
                  <a:moveTo>
                    <a:pt x="139" y="0"/>
                  </a:moveTo>
                  <a:cubicBezTo>
                    <a:pt x="71" y="0"/>
                    <a:pt x="0" y="56"/>
                    <a:pt x="22" y="142"/>
                  </a:cubicBezTo>
                  <a:lnTo>
                    <a:pt x="79" y="373"/>
                  </a:lnTo>
                  <a:cubicBezTo>
                    <a:pt x="93" y="428"/>
                    <a:pt x="136" y="452"/>
                    <a:pt x="181" y="452"/>
                  </a:cubicBezTo>
                  <a:cubicBezTo>
                    <a:pt x="248" y="452"/>
                    <a:pt x="319" y="396"/>
                    <a:pt x="297" y="312"/>
                  </a:cubicBezTo>
                  <a:lnTo>
                    <a:pt x="241" y="81"/>
                  </a:lnTo>
                  <a:cubicBezTo>
                    <a:pt x="227" y="25"/>
                    <a:pt x="183" y="0"/>
                    <a:pt x="139" y="0"/>
                  </a:cubicBezTo>
                  <a:close/>
                </a:path>
              </a:pathLst>
            </a:custGeom>
            <a:solidFill>
              <a:srgbClr val="9662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7"/>
            <p:cNvSpPr/>
            <p:nvPr/>
          </p:nvSpPr>
          <p:spPr>
            <a:xfrm>
              <a:off x="743900" y="3996800"/>
              <a:ext cx="31025" cy="78975"/>
            </a:xfrm>
            <a:custGeom>
              <a:rect b="b" l="l" r="r" t="t"/>
              <a:pathLst>
                <a:path extrusionOk="0" h="3159" w="1241">
                  <a:moveTo>
                    <a:pt x="137" y="0"/>
                  </a:moveTo>
                  <a:cubicBezTo>
                    <a:pt x="69" y="0"/>
                    <a:pt x="0" y="56"/>
                    <a:pt x="28" y="141"/>
                  </a:cubicBezTo>
                  <a:cubicBezTo>
                    <a:pt x="351" y="1121"/>
                    <a:pt x="673" y="2101"/>
                    <a:pt x="996" y="3081"/>
                  </a:cubicBezTo>
                  <a:cubicBezTo>
                    <a:pt x="1014" y="3135"/>
                    <a:pt x="1058" y="3159"/>
                    <a:pt x="1103" y="3159"/>
                  </a:cubicBezTo>
                  <a:cubicBezTo>
                    <a:pt x="1172" y="3159"/>
                    <a:pt x="1240" y="3104"/>
                    <a:pt x="1213" y="3021"/>
                  </a:cubicBezTo>
                  <a:cubicBezTo>
                    <a:pt x="891" y="2040"/>
                    <a:pt x="567" y="1060"/>
                    <a:pt x="246" y="80"/>
                  </a:cubicBezTo>
                  <a:cubicBezTo>
                    <a:pt x="228"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7"/>
            <p:cNvSpPr/>
            <p:nvPr/>
          </p:nvSpPr>
          <p:spPr>
            <a:xfrm>
              <a:off x="777700" y="4022575"/>
              <a:ext cx="14175" cy="28525"/>
            </a:xfrm>
            <a:custGeom>
              <a:rect b="b" l="l" r="r" t="t"/>
              <a:pathLst>
                <a:path extrusionOk="0" h="1141" w="567">
                  <a:moveTo>
                    <a:pt x="111" y="1"/>
                  </a:moveTo>
                  <a:cubicBezTo>
                    <a:pt x="55" y="1"/>
                    <a:pt x="1" y="37"/>
                    <a:pt x="5" y="110"/>
                  </a:cubicBezTo>
                  <a:cubicBezTo>
                    <a:pt x="27" y="462"/>
                    <a:pt x="131" y="791"/>
                    <a:pt x="317" y="1088"/>
                  </a:cubicBezTo>
                  <a:cubicBezTo>
                    <a:pt x="340" y="1125"/>
                    <a:pt x="374" y="1140"/>
                    <a:pt x="408" y="1140"/>
                  </a:cubicBezTo>
                  <a:cubicBezTo>
                    <a:pt x="487" y="1140"/>
                    <a:pt x="567" y="1059"/>
                    <a:pt x="513" y="973"/>
                  </a:cubicBezTo>
                  <a:cubicBezTo>
                    <a:pt x="346" y="709"/>
                    <a:pt x="251" y="421"/>
                    <a:pt x="232" y="110"/>
                  </a:cubicBezTo>
                  <a:cubicBezTo>
                    <a:pt x="227" y="37"/>
                    <a:pt x="168" y="1"/>
                    <a:pt x="111" y="1"/>
                  </a:cubicBezTo>
                  <a:close/>
                </a:path>
              </a:pathLst>
            </a:custGeom>
            <a:solidFill>
              <a:srgbClr val="9662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7"/>
            <p:cNvSpPr/>
            <p:nvPr/>
          </p:nvSpPr>
          <p:spPr>
            <a:xfrm>
              <a:off x="547000" y="3498450"/>
              <a:ext cx="10875" cy="40050"/>
            </a:xfrm>
            <a:custGeom>
              <a:rect b="b" l="l" r="r" t="t"/>
              <a:pathLst>
                <a:path extrusionOk="0" h="1602" w="435">
                  <a:moveTo>
                    <a:pt x="139" y="0"/>
                  </a:moveTo>
                  <a:cubicBezTo>
                    <a:pt x="71" y="0"/>
                    <a:pt x="0" y="56"/>
                    <a:pt x="21" y="142"/>
                  </a:cubicBezTo>
                  <a:cubicBezTo>
                    <a:pt x="129" y="587"/>
                    <a:pt x="190" y="1035"/>
                    <a:pt x="205" y="1493"/>
                  </a:cubicBezTo>
                  <a:cubicBezTo>
                    <a:pt x="207" y="1566"/>
                    <a:pt x="265" y="1602"/>
                    <a:pt x="322" y="1602"/>
                  </a:cubicBezTo>
                  <a:cubicBezTo>
                    <a:pt x="379" y="1602"/>
                    <a:pt x="434" y="1566"/>
                    <a:pt x="431" y="1493"/>
                  </a:cubicBezTo>
                  <a:cubicBezTo>
                    <a:pt x="415" y="1014"/>
                    <a:pt x="351" y="544"/>
                    <a:pt x="240" y="81"/>
                  </a:cubicBezTo>
                  <a:cubicBezTo>
                    <a:pt x="226"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556975" y="3446650"/>
              <a:ext cx="21725" cy="101875"/>
            </a:xfrm>
            <a:custGeom>
              <a:rect b="b" l="l" r="r" t="t"/>
              <a:pathLst>
                <a:path extrusionOk="0" h="4075" w="869">
                  <a:moveTo>
                    <a:pt x="137" y="1"/>
                  </a:moveTo>
                  <a:cubicBezTo>
                    <a:pt x="70" y="1"/>
                    <a:pt x="0" y="56"/>
                    <a:pt x="23" y="142"/>
                  </a:cubicBezTo>
                  <a:cubicBezTo>
                    <a:pt x="365" y="1396"/>
                    <a:pt x="570" y="2668"/>
                    <a:pt x="639" y="3966"/>
                  </a:cubicBezTo>
                  <a:cubicBezTo>
                    <a:pt x="643" y="4038"/>
                    <a:pt x="702" y="4075"/>
                    <a:pt x="758" y="4075"/>
                  </a:cubicBezTo>
                  <a:cubicBezTo>
                    <a:pt x="815" y="4075"/>
                    <a:pt x="869" y="4039"/>
                    <a:pt x="864" y="3966"/>
                  </a:cubicBezTo>
                  <a:cubicBezTo>
                    <a:pt x="795" y="2647"/>
                    <a:pt x="589" y="1355"/>
                    <a:pt x="241" y="82"/>
                  </a:cubicBezTo>
                  <a:cubicBezTo>
                    <a:pt x="225" y="25"/>
                    <a:pt x="182"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647850" y="3082400"/>
              <a:ext cx="7900" cy="19750"/>
            </a:xfrm>
            <a:custGeom>
              <a:rect b="b" l="l" r="r" t="t"/>
              <a:pathLst>
                <a:path extrusionOk="0" h="790" w="316">
                  <a:moveTo>
                    <a:pt x="109" y="0"/>
                  </a:moveTo>
                  <a:cubicBezTo>
                    <a:pt x="52" y="0"/>
                    <a:pt x="1" y="36"/>
                    <a:pt x="10" y="108"/>
                  </a:cubicBezTo>
                  <a:cubicBezTo>
                    <a:pt x="32" y="300"/>
                    <a:pt x="58" y="491"/>
                    <a:pt x="81" y="681"/>
                  </a:cubicBezTo>
                  <a:cubicBezTo>
                    <a:pt x="89" y="753"/>
                    <a:pt x="151" y="789"/>
                    <a:pt x="208" y="789"/>
                  </a:cubicBezTo>
                  <a:cubicBezTo>
                    <a:pt x="264" y="789"/>
                    <a:pt x="316" y="753"/>
                    <a:pt x="306" y="681"/>
                  </a:cubicBezTo>
                  <a:cubicBezTo>
                    <a:pt x="283" y="491"/>
                    <a:pt x="260" y="300"/>
                    <a:pt x="236" y="108"/>
                  </a:cubicBezTo>
                  <a:cubicBezTo>
                    <a:pt x="228" y="37"/>
                    <a:pt x="166"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7"/>
            <p:cNvSpPr/>
            <p:nvPr/>
          </p:nvSpPr>
          <p:spPr>
            <a:xfrm>
              <a:off x="665675" y="3078000"/>
              <a:ext cx="5700" cy="24175"/>
            </a:xfrm>
            <a:custGeom>
              <a:rect b="b" l="l" r="r" t="t"/>
              <a:pathLst>
                <a:path extrusionOk="0" h="967" w="228">
                  <a:moveTo>
                    <a:pt x="113" y="0"/>
                  </a:moveTo>
                  <a:cubicBezTo>
                    <a:pt x="57" y="0"/>
                    <a:pt x="0" y="36"/>
                    <a:pt x="0" y="110"/>
                  </a:cubicBezTo>
                  <a:lnTo>
                    <a:pt x="0" y="857"/>
                  </a:lnTo>
                  <a:cubicBezTo>
                    <a:pt x="0" y="930"/>
                    <a:pt x="57" y="967"/>
                    <a:pt x="113" y="967"/>
                  </a:cubicBezTo>
                  <a:cubicBezTo>
                    <a:pt x="170" y="967"/>
                    <a:pt x="227" y="930"/>
                    <a:pt x="227" y="857"/>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7"/>
            <p:cNvSpPr/>
            <p:nvPr/>
          </p:nvSpPr>
          <p:spPr>
            <a:xfrm>
              <a:off x="685425" y="3063575"/>
              <a:ext cx="18475" cy="127875"/>
            </a:xfrm>
            <a:custGeom>
              <a:rect b="b" l="l" r="r" t="t"/>
              <a:pathLst>
                <a:path extrusionOk="0" h="5115" w="739">
                  <a:moveTo>
                    <a:pt x="139" y="0"/>
                  </a:moveTo>
                  <a:cubicBezTo>
                    <a:pt x="72" y="0"/>
                    <a:pt x="0" y="57"/>
                    <a:pt x="19" y="143"/>
                  </a:cubicBezTo>
                  <a:cubicBezTo>
                    <a:pt x="359" y="1750"/>
                    <a:pt x="513" y="3364"/>
                    <a:pt x="488" y="5006"/>
                  </a:cubicBezTo>
                  <a:cubicBezTo>
                    <a:pt x="487" y="5079"/>
                    <a:pt x="544" y="5115"/>
                    <a:pt x="600" y="5115"/>
                  </a:cubicBezTo>
                  <a:cubicBezTo>
                    <a:pt x="657" y="5115"/>
                    <a:pt x="714" y="5079"/>
                    <a:pt x="715" y="5006"/>
                  </a:cubicBezTo>
                  <a:cubicBezTo>
                    <a:pt x="739" y="3343"/>
                    <a:pt x="579" y="1708"/>
                    <a:pt x="237" y="82"/>
                  </a:cubicBezTo>
                  <a:cubicBezTo>
                    <a:pt x="225"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944475" y="3146675"/>
              <a:ext cx="16300" cy="27750"/>
            </a:xfrm>
            <a:custGeom>
              <a:rect b="b" l="l" r="r" t="t"/>
              <a:pathLst>
                <a:path extrusionOk="0" h="1110" w="652">
                  <a:moveTo>
                    <a:pt x="499" y="1"/>
                  </a:moveTo>
                  <a:cubicBezTo>
                    <a:pt x="466" y="1"/>
                    <a:pt x="434" y="18"/>
                    <a:pt x="416" y="60"/>
                  </a:cubicBezTo>
                  <a:lnTo>
                    <a:pt x="40" y="935"/>
                  </a:lnTo>
                  <a:cubicBezTo>
                    <a:pt x="1" y="1026"/>
                    <a:pt x="81" y="1110"/>
                    <a:pt x="153" y="1110"/>
                  </a:cubicBezTo>
                  <a:cubicBezTo>
                    <a:pt x="186" y="1110"/>
                    <a:pt x="218" y="1092"/>
                    <a:pt x="237" y="1049"/>
                  </a:cubicBezTo>
                  <a:cubicBezTo>
                    <a:pt x="361" y="756"/>
                    <a:pt x="487" y="466"/>
                    <a:pt x="612" y="174"/>
                  </a:cubicBezTo>
                  <a:cubicBezTo>
                    <a:pt x="651" y="83"/>
                    <a:pt x="572" y="1"/>
                    <a:pt x="4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956875" y="3150000"/>
              <a:ext cx="14150" cy="28450"/>
            </a:xfrm>
            <a:custGeom>
              <a:rect b="b" l="l" r="r" t="t"/>
              <a:pathLst>
                <a:path extrusionOk="0" h="1138" w="566">
                  <a:moveTo>
                    <a:pt x="454" y="1"/>
                  </a:moveTo>
                  <a:cubicBezTo>
                    <a:pt x="398" y="1"/>
                    <a:pt x="339" y="36"/>
                    <a:pt x="336" y="108"/>
                  </a:cubicBezTo>
                  <a:cubicBezTo>
                    <a:pt x="327" y="424"/>
                    <a:pt x="231" y="711"/>
                    <a:pt x="57" y="971"/>
                  </a:cubicBezTo>
                  <a:cubicBezTo>
                    <a:pt x="0" y="1056"/>
                    <a:pt x="80" y="1137"/>
                    <a:pt x="159" y="1137"/>
                  </a:cubicBezTo>
                  <a:cubicBezTo>
                    <a:pt x="194" y="1137"/>
                    <a:pt x="229" y="1122"/>
                    <a:pt x="253" y="1085"/>
                  </a:cubicBezTo>
                  <a:cubicBezTo>
                    <a:pt x="449" y="790"/>
                    <a:pt x="554" y="461"/>
                    <a:pt x="563" y="106"/>
                  </a:cubicBezTo>
                  <a:cubicBezTo>
                    <a:pt x="566" y="36"/>
                    <a:pt x="511" y="1"/>
                    <a:pt x="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929725" y="3249300"/>
              <a:ext cx="17100" cy="27225"/>
            </a:xfrm>
            <a:custGeom>
              <a:rect b="b" l="l" r="r" t="t"/>
              <a:pathLst>
                <a:path extrusionOk="0" h="1089" w="684">
                  <a:moveTo>
                    <a:pt x="545" y="1"/>
                  </a:moveTo>
                  <a:cubicBezTo>
                    <a:pt x="501" y="1"/>
                    <a:pt x="457" y="26"/>
                    <a:pt x="444" y="82"/>
                  </a:cubicBezTo>
                  <a:cubicBezTo>
                    <a:pt x="368" y="388"/>
                    <a:pt x="241" y="666"/>
                    <a:pt x="59" y="924"/>
                  </a:cubicBezTo>
                  <a:cubicBezTo>
                    <a:pt x="0" y="1007"/>
                    <a:pt x="79" y="1088"/>
                    <a:pt x="159" y="1088"/>
                  </a:cubicBezTo>
                  <a:cubicBezTo>
                    <a:pt x="194" y="1088"/>
                    <a:pt x="229" y="1074"/>
                    <a:pt x="254" y="1038"/>
                  </a:cubicBezTo>
                  <a:cubicBezTo>
                    <a:pt x="447" y="766"/>
                    <a:pt x="583" y="465"/>
                    <a:pt x="662" y="142"/>
                  </a:cubicBezTo>
                  <a:cubicBezTo>
                    <a:pt x="683" y="57"/>
                    <a:pt x="613" y="1"/>
                    <a:pt x="5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a:off x="942200" y="3258000"/>
              <a:ext cx="16050" cy="31150"/>
            </a:xfrm>
            <a:custGeom>
              <a:rect b="b" l="l" r="r" t="t"/>
              <a:pathLst>
                <a:path extrusionOk="0" h="1246" w="642">
                  <a:moveTo>
                    <a:pt x="528" y="0"/>
                  </a:moveTo>
                  <a:cubicBezTo>
                    <a:pt x="471" y="0"/>
                    <a:pt x="414" y="37"/>
                    <a:pt x="413" y="110"/>
                  </a:cubicBezTo>
                  <a:cubicBezTo>
                    <a:pt x="400" y="472"/>
                    <a:pt x="282" y="797"/>
                    <a:pt x="63" y="1082"/>
                  </a:cubicBezTo>
                  <a:cubicBezTo>
                    <a:pt x="0" y="1165"/>
                    <a:pt x="79" y="1245"/>
                    <a:pt x="162" y="1245"/>
                  </a:cubicBezTo>
                  <a:cubicBezTo>
                    <a:pt x="196" y="1245"/>
                    <a:pt x="232" y="1231"/>
                    <a:pt x="258" y="1196"/>
                  </a:cubicBezTo>
                  <a:cubicBezTo>
                    <a:pt x="501" y="879"/>
                    <a:pt x="627" y="506"/>
                    <a:pt x="641" y="110"/>
                  </a:cubicBezTo>
                  <a:cubicBezTo>
                    <a:pt x="641" y="37"/>
                    <a:pt x="585" y="0"/>
                    <a:pt x="5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4978725" y="3328050"/>
              <a:ext cx="5700" cy="20650"/>
            </a:xfrm>
            <a:custGeom>
              <a:rect b="b" l="l" r="r" t="t"/>
              <a:pathLst>
                <a:path extrusionOk="0" h="826" w="228">
                  <a:moveTo>
                    <a:pt x="114" y="1"/>
                  </a:moveTo>
                  <a:cubicBezTo>
                    <a:pt x="57" y="1"/>
                    <a:pt x="0" y="37"/>
                    <a:pt x="0" y="110"/>
                  </a:cubicBezTo>
                  <a:lnTo>
                    <a:pt x="0" y="716"/>
                  </a:lnTo>
                  <a:cubicBezTo>
                    <a:pt x="0" y="789"/>
                    <a:pt x="57" y="826"/>
                    <a:pt x="113" y="826"/>
                  </a:cubicBezTo>
                  <a:cubicBezTo>
                    <a:pt x="170" y="826"/>
                    <a:pt x="227" y="789"/>
                    <a:pt x="227" y="716"/>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4993525" y="3324300"/>
              <a:ext cx="8400" cy="58525"/>
            </a:xfrm>
            <a:custGeom>
              <a:rect b="b" l="l" r="r" t="t"/>
              <a:pathLst>
                <a:path extrusionOk="0" h="2341" w="336">
                  <a:moveTo>
                    <a:pt x="224" y="0"/>
                  </a:moveTo>
                  <a:cubicBezTo>
                    <a:pt x="167" y="0"/>
                    <a:pt x="108" y="37"/>
                    <a:pt x="104" y="110"/>
                  </a:cubicBezTo>
                  <a:cubicBezTo>
                    <a:pt x="69" y="816"/>
                    <a:pt x="37" y="1523"/>
                    <a:pt x="4" y="2230"/>
                  </a:cubicBezTo>
                  <a:cubicBezTo>
                    <a:pt x="0" y="2303"/>
                    <a:pt x="55" y="2340"/>
                    <a:pt x="112" y="2340"/>
                  </a:cubicBezTo>
                  <a:cubicBezTo>
                    <a:pt x="169" y="2340"/>
                    <a:pt x="228" y="2303"/>
                    <a:pt x="232" y="2230"/>
                  </a:cubicBezTo>
                  <a:cubicBezTo>
                    <a:pt x="265" y="1523"/>
                    <a:pt x="297" y="816"/>
                    <a:pt x="332" y="110"/>
                  </a:cubicBezTo>
                  <a:cubicBezTo>
                    <a:pt x="336" y="37"/>
                    <a:pt x="281"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4895450" y="3759775"/>
              <a:ext cx="5725" cy="33925"/>
            </a:xfrm>
            <a:custGeom>
              <a:rect b="b" l="l" r="r" t="t"/>
              <a:pathLst>
                <a:path extrusionOk="0" h="1357" w="229">
                  <a:moveTo>
                    <a:pt x="114" y="1"/>
                  </a:moveTo>
                  <a:cubicBezTo>
                    <a:pt x="57" y="1"/>
                    <a:pt x="0" y="37"/>
                    <a:pt x="0" y="110"/>
                  </a:cubicBezTo>
                  <a:lnTo>
                    <a:pt x="0" y="1246"/>
                  </a:lnTo>
                  <a:cubicBezTo>
                    <a:pt x="0" y="1319"/>
                    <a:pt x="57" y="1356"/>
                    <a:pt x="114" y="1356"/>
                  </a:cubicBezTo>
                  <a:cubicBezTo>
                    <a:pt x="171" y="1356"/>
                    <a:pt x="228" y="1319"/>
                    <a:pt x="228" y="1246"/>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a:off x="4914400" y="3761650"/>
              <a:ext cx="5725" cy="35775"/>
            </a:xfrm>
            <a:custGeom>
              <a:rect b="b" l="l" r="r" t="t"/>
              <a:pathLst>
                <a:path extrusionOk="0" h="1431" w="229">
                  <a:moveTo>
                    <a:pt x="112" y="0"/>
                  </a:moveTo>
                  <a:cubicBezTo>
                    <a:pt x="56" y="0"/>
                    <a:pt x="0" y="37"/>
                    <a:pt x="0" y="110"/>
                  </a:cubicBezTo>
                  <a:lnTo>
                    <a:pt x="0" y="1321"/>
                  </a:lnTo>
                  <a:cubicBezTo>
                    <a:pt x="0" y="1394"/>
                    <a:pt x="57" y="1430"/>
                    <a:pt x="114" y="1430"/>
                  </a:cubicBezTo>
                  <a:cubicBezTo>
                    <a:pt x="171" y="1430"/>
                    <a:pt x="228" y="1394"/>
                    <a:pt x="228" y="1321"/>
                  </a:cubicBezTo>
                  <a:lnTo>
                    <a:pt x="228" y="110"/>
                  </a:lnTo>
                  <a:cubicBezTo>
                    <a:pt x="227" y="37"/>
                    <a:pt x="169"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4990125" y="3867675"/>
              <a:ext cx="5725" cy="60400"/>
            </a:xfrm>
            <a:custGeom>
              <a:rect b="b" l="l" r="r" t="t"/>
              <a:pathLst>
                <a:path extrusionOk="0" h="2416" w="229">
                  <a:moveTo>
                    <a:pt x="113" y="1"/>
                  </a:moveTo>
                  <a:cubicBezTo>
                    <a:pt x="57" y="1"/>
                    <a:pt x="0" y="37"/>
                    <a:pt x="0" y="110"/>
                  </a:cubicBezTo>
                  <a:lnTo>
                    <a:pt x="0" y="2306"/>
                  </a:lnTo>
                  <a:cubicBezTo>
                    <a:pt x="0" y="2379"/>
                    <a:pt x="57" y="2415"/>
                    <a:pt x="114" y="2415"/>
                  </a:cubicBezTo>
                  <a:cubicBezTo>
                    <a:pt x="171" y="2415"/>
                    <a:pt x="228" y="2379"/>
                    <a:pt x="228" y="2306"/>
                  </a:cubicBezTo>
                  <a:lnTo>
                    <a:pt x="228" y="110"/>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7"/>
            <p:cNvSpPr/>
            <p:nvPr/>
          </p:nvSpPr>
          <p:spPr>
            <a:xfrm>
              <a:off x="5003950" y="3861950"/>
              <a:ext cx="7650" cy="50975"/>
            </a:xfrm>
            <a:custGeom>
              <a:rect b="b" l="l" r="r" t="t"/>
              <a:pathLst>
                <a:path extrusionOk="0" h="2039" w="306">
                  <a:moveTo>
                    <a:pt x="109" y="0"/>
                  </a:moveTo>
                  <a:cubicBezTo>
                    <a:pt x="52" y="0"/>
                    <a:pt x="0" y="36"/>
                    <a:pt x="8" y="110"/>
                  </a:cubicBezTo>
                  <a:cubicBezTo>
                    <a:pt x="69" y="715"/>
                    <a:pt x="82" y="1321"/>
                    <a:pt x="46" y="1929"/>
                  </a:cubicBezTo>
                  <a:cubicBezTo>
                    <a:pt x="42" y="2002"/>
                    <a:pt x="97" y="2038"/>
                    <a:pt x="153" y="2038"/>
                  </a:cubicBezTo>
                  <a:cubicBezTo>
                    <a:pt x="210" y="2038"/>
                    <a:pt x="268" y="2002"/>
                    <a:pt x="272" y="1929"/>
                  </a:cubicBezTo>
                  <a:cubicBezTo>
                    <a:pt x="306" y="1321"/>
                    <a:pt x="295" y="715"/>
                    <a:pt x="234" y="110"/>
                  </a:cubicBezTo>
                  <a:cubicBezTo>
                    <a:pt x="227" y="37"/>
                    <a:pt x="166"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7"/>
            <p:cNvSpPr/>
            <p:nvPr/>
          </p:nvSpPr>
          <p:spPr>
            <a:xfrm>
              <a:off x="4893425" y="4126950"/>
              <a:ext cx="8375" cy="35900"/>
            </a:xfrm>
            <a:custGeom>
              <a:rect b="b" l="l" r="r" t="t"/>
              <a:pathLst>
                <a:path extrusionOk="0" h="1436" w="335">
                  <a:moveTo>
                    <a:pt x="139" y="1"/>
                  </a:moveTo>
                  <a:cubicBezTo>
                    <a:pt x="73" y="1"/>
                    <a:pt x="0" y="57"/>
                    <a:pt x="16" y="144"/>
                  </a:cubicBezTo>
                  <a:cubicBezTo>
                    <a:pt x="89" y="538"/>
                    <a:pt x="107" y="930"/>
                    <a:pt x="80" y="1326"/>
                  </a:cubicBezTo>
                  <a:cubicBezTo>
                    <a:pt x="74" y="1399"/>
                    <a:pt x="127" y="1435"/>
                    <a:pt x="184" y="1435"/>
                  </a:cubicBezTo>
                  <a:cubicBezTo>
                    <a:pt x="241" y="1435"/>
                    <a:pt x="301" y="1399"/>
                    <a:pt x="308" y="1326"/>
                  </a:cubicBezTo>
                  <a:cubicBezTo>
                    <a:pt x="335" y="909"/>
                    <a:pt x="311" y="497"/>
                    <a:pt x="235" y="83"/>
                  </a:cubicBezTo>
                  <a:cubicBezTo>
                    <a:pt x="224" y="26"/>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4915425" y="4130950"/>
              <a:ext cx="8300" cy="30200"/>
            </a:xfrm>
            <a:custGeom>
              <a:rect b="b" l="l" r="r" t="t"/>
              <a:pathLst>
                <a:path extrusionOk="0" h="1208" w="332">
                  <a:moveTo>
                    <a:pt x="164" y="1"/>
                  </a:moveTo>
                  <a:cubicBezTo>
                    <a:pt x="108" y="1"/>
                    <a:pt x="47" y="37"/>
                    <a:pt x="38" y="109"/>
                  </a:cubicBezTo>
                  <a:cubicBezTo>
                    <a:pt x="0" y="452"/>
                    <a:pt x="20" y="788"/>
                    <a:pt x="93" y="1127"/>
                  </a:cubicBezTo>
                  <a:cubicBezTo>
                    <a:pt x="106" y="1183"/>
                    <a:pt x="148" y="1207"/>
                    <a:pt x="192" y="1207"/>
                  </a:cubicBezTo>
                  <a:cubicBezTo>
                    <a:pt x="260" y="1207"/>
                    <a:pt x="332" y="1151"/>
                    <a:pt x="313" y="1066"/>
                  </a:cubicBezTo>
                  <a:cubicBezTo>
                    <a:pt x="245" y="749"/>
                    <a:pt x="233" y="431"/>
                    <a:pt x="266" y="109"/>
                  </a:cubicBezTo>
                  <a:cubicBezTo>
                    <a:pt x="274" y="37"/>
                    <a:pt x="221"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5851375" y="3509875"/>
              <a:ext cx="8650" cy="60350"/>
            </a:xfrm>
            <a:custGeom>
              <a:rect b="b" l="l" r="r" t="t"/>
              <a:pathLst>
                <a:path extrusionOk="0" h="2414" w="346">
                  <a:moveTo>
                    <a:pt x="110" y="1"/>
                  </a:moveTo>
                  <a:cubicBezTo>
                    <a:pt x="53" y="1"/>
                    <a:pt x="1" y="37"/>
                    <a:pt x="8" y="109"/>
                  </a:cubicBezTo>
                  <a:cubicBezTo>
                    <a:pt x="95" y="840"/>
                    <a:pt x="115" y="1569"/>
                    <a:pt x="75" y="2304"/>
                  </a:cubicBezTo>
                  <a:cubicBezTo>
                    <a:pt x="71" y="2377"/>
                    <a:pt x="126" y="2414"/>
                    <a:pt x="183" y="2414"/>
                  </a:cubicBezTo>
                  <a:cubicBezTo>
                    <a:pt x="239" y="2414"/>
                    <a:pt x="298" y="2377"/>
                    <a:pt x="302" y="2304"/>
                  </a:cubicBezTo>
                  <a:cubicBezTo>
                    <a:pt x="346" y="1569"/>
                    <a:pt x="323" y="840"/>
                    <a:pt x="236" y="109"/>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5878925" y="3458750"/>
              <a:ext cx="9875" cy="71975"/>
            </a:xfrm>
            <a:custGeom>
              <a:rect b="b" l="l" r="r" t="t"/>
              <a:pathLst>
                <a:path extrusionOk="0" h="2879" w="395">
                  <a:moveTo>
                    <a:pt x="238" y="0"/>
                  </a:moveTo>
                  <a:cubicBezTo>
                    <a:pt x="181" y="0"/>
                    <a:pt x="120" y="37"/>
                    <a:pt x="111" y="108"/>
                  </a:cubicBezTo>
                  <a:cubicBezTo>
                    <a:pt x="0" y="1011"/>
                    <a:pt x="20" y="1900"/>
                    <a:pt x="163" y="2796"/>
                  </a:cubicBezTo>
                  <a:cubicBezTo>
                    <a:pt x="172" y="2854"/>
                    <a:pt x="212" y="2879"/>
                    <a:pt x="256" y="2879"/>
                  </a:cubicBezTo>
                  <a:cubicBezTo>
                    <a:pt x="321" y="2879"/>
                    <a:pt x="394" y="2822"/>
                    <a:pt x="380" y="2736"/>
                  </a:cubicBezTo>
                  <a:cubicBezTo>
                    <a:pt x="241" y="1859"/>
                    <a:pt x="228" y="988"/>
                    <a:pt x="338" y="108"/>
                  </a:cubicBezTo>
                  <a:cubicBezTo>
                    <a:pt x="346" y="36"/>
                    <a:pt x="294" y="0"/>
                    <a:pt x="2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5917875" y="3530650"/>
              <a:ext cx="5675" cy="49050"/>
            </a:xfrm>
            <a:custGeom>
              <a:rect b="b" l="l" r="r" t="t"/>
              <a:pathLst>
                <a:path extrusionOk="0" h="1962" w="227">
                  <a:moveTo>
                    <a:pt x="112" y="1"/>
                  </a:moveTo>
                  <a:cubicBezTo>
                    <a:pt x="56" y="1"/>
                    <a:pt x="0" y="37"/>
                    <a:pt x="0" y="110"/>
                  </a:cubicBezTo>
                  <a:lnTo>
                    <a:pt x="0" y="1852"/>
                  </a:lnTo>
                  <a:cubicBezTo>
                    <a:pt x="0" y="1925"/>
                    <a:pt x="57" y="1961"/>
                    <a:pt x="113" y="1961"/>
                  </a:cubicBezTo>
                  <a:cubicBezTo>
                    <a:pt x="170" y="1961"/>
                    <a:pt x="226" y="1925"/>
                    <a:pt x="226" y="1852"/>
                  </a:cubicBezTo>
                  <a:lnTo>
                    <a:pt x="226" y="110"/>
                  </a:lnTo>
                  <a:cubicBezTo>
                    <a:pt x="226" y="38"/>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5828300" y="4022950"/>
              <a:ext cx="11250" cy="86900"/>
            </a:xfrm>
            <a:custGeom>
              <a:rect b="b" l="l" r="r" t="t"/>
              <a:pathLst>
                <a:path extrusionOk="0" h="3476" w="450">
                  <a:moveTo>
                    <a:pt x="139" y="0"/>
                  </a:moveTo>
                  <a:cubicBezTo>
                    <a:pt x="74" y="0"/>
                    <a:pt x="0" y="57"/>
                    <a:pt x="12" y="143"/>
                  </a:cubicBezTo>
                  <a:cubicBezTo>
                    <a:pt x="171" y="1213"/>
                    <a:pt x="222" y="2286"/>
                    <a:pt x="167" y="3367"/>
                  </a:cubicBezTo>
                  <a:cubicBezTo>
                    <a:pt x="163" y="3440"/>
                    <a:pt x="218" y="3476"/>
                    <a:pt x="275" y="3476"/>
                  </a:cubicBezTo>
                  <a:cubicBezTo>
                    <a:pt x="332" y="3476"/>
                    <a:pt x="391" y="3440"/>
                    <a:pt x="395" y="3367"/>
                  </a:cubicBezTo>
                  <a:cubicBezTo>
                    <a:pt x="450" y="2263"/>
                    <a:pt x="392" y="1172"/>
                    <a:pt x="231" y="83"/>
                  </a:cubicBezTo>
                  <a:cubicBezTo>
                    <a:pt x="222"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5857050" y="4011475"/>
              <a:ext cx="8325" cy="43450"/>
            </a:xfrm>
            <a:custGeom>
              <a:rect b="b" l="l" r="r" t="t"/>
              <a:pathLst>
                <a:path extrusionOk="0" h="1738" w="333">
                  <a:moveTo>
                    <a:pt x="141" y="0"/>
                  </a:moveTo>
                  <a:cubicBezTo>
                    <a:pt x="75" y="0"/>
                    <a:pt x="1" y="57"/>
                    <a:pt x="14" y="143"/>
                  </a:cubicBezTo>
                  <a:cubicBezTo>
                    <a:pt x="84" y="637"/>
                    <a:pt x="105" y="1131"/>
                    <a:pt x="84" y="1628"/>
                  </a:cubicBezTo>
                  <a:cubicBezTo>
                    <a:pt x="81" y="1701"/>
                    <a:pt x="136" y="1738"/>
                    <a:pt x="192" y="1738"/>
                  </a:cubicBezTo>
                  <a:cubicBezTo>
                    <a:pt x="249" y="1738"/>
                    <a:pt x="307" y="1701"/>
                    <a:pt x="310" y="1628"/>
                  </a:cubicBezTo>
                  <a:cubicBezTo>
                    <a:pt x="333" y="1111"/>
                    <a:pt x="306" y="598"/>
                    <a:pt x="233" y="83"/>
                  </a:cubicBezTo>
                  <a:cubicBezTo>
                    <a:pt x="224" y="25"/>
                    <a:pt x="184" y="0"/>
                    <a:pt x="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5967325" y="3684050"/>
              <a:ext cx="8125" cy="43500"/>
            </a:xfrm>
            <a:custGeom>
              <a:rect b="b" l="l" r="r" t="t"/>
              <a:pathLst>
                <a:path extrusionOk="0" h="1740" w="325">
                  <a:moveTo>
                    <a:pt x="165" y="0"/>
                  </a:moveTo>
                  <a:cubicBezTo>
                    <a:pt x="108" y="0"/>
                    <a:pt x="54" y="36"/>
                    <a:pt x="58" y="109"/>
                  </a:cubicBezTo>
                  <a:cubicBezTo>
                    <a:pt x="96" y="608"/>
                    <a:pt x="83" y="1102"/>
                    <a:pt x="13" y="1597"/>
                  </a:cubicBezTo>
                  <a:cubicBezTo>
                    <a:pt x="1" y="1683"/>
                    <a:pt x="75" y="1740"/>
                    <a:pt x="141" y="1740"/>
                  </a:cubicBezTo>
                  <a:cubicBezTo>
                    <a:pt x="184" y="1740"/>
                    <a:pt x="223" y="1715"/>
                    <a:pt x="232" y="1658"/>
                  </a:cubicBezTo>
                  <a:cubicBezTo>
                    <a:pt x="306" y="1141"/>
                    <a:pt x="324" y="627"/>
                    <a:pt x="286" y="109"/>
                  </a:cubicBezTo>
                  <a:cubicBezTo>
                    <a:pt x="281" y="37"/>
                    <a:pt x="221" y="0"/>
                    <a:pt x="1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7"/>
            <p:cNvSpPr/>
            <p:nvPr/>
          </p:nvSpPr>
          <p:spPr>
            <a:xfrm>
              <a:off x="5978425" y="3701100"/>
              <a:ext cx="5725" cy="32000"/>
            </a:xfrm>
            <a:custGeom>
              <a:rect b="b" l="l" r="r" t="t"/>
              <a:pathLst>
                <a:path extrusionOk="0" h="1280" w="229">
                  <a:moveTo>
                    <a:pt x="114" y="0"/>
                  </a:moveTo>
                  <a:cubicBezTo>
                    <a:pt x="57" y="0"/>
                    <a:pt x="0" y="37"/>
                    <a:pt x="0" y="110"/>
                  </a:cubicBezTo>
                  <a:lnTo>
                    <a:pt x="0" y="1169"/>
                  </a:lnTo>
                  <a:cubicBezTo>
                    <a:pt x="0" y="1242"/>
                    <a:pt x="57" y="1279"/>
                    <a:pt x="114" y="1279"/>
                  </a:cubicBezTo>
                  <a:cubicBezTo>
                    <a:pt x="171" y="1279"/>
                    <a:pt x="228" y="1242"/>
                    <a:pt x="228" y="1169"/>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7"/>
            <p:cNvSpPr/>
            <p:nvPr/>
          </p:nvSpPr>
          <p:spPr>
            <a:xfrm>
              <a:off x="5514550" y="3373500"/>
              <a:ext cx="5725" cy="39600"/>
            </a:xfrm>
            <a:custGeom>
              <a:rect b="b" l="l" r="r" t="t"/>
              <a:pathLst>
                <a:path extrusionOk="0" h="1584" w="229">
                  <a:moveTo>
                    <a:pt x="114" y="0"/>
                  </a:moveTo>
                  <a:cubicBezTo>
                    <a:pt x="57" y="0"/>
                    <a:pt x="0" y="37"/>
                    <a:pt x="0" y="110"/>
                  </a:cubicBezTo>
                  <a:lnTo>
                    <a:pt x="0" y="1474"/>
                  </a:lnTo>
                  <a:cubicBezTo>
                    <a:pt x="0" y="1547"/>
                    <a:pt x="57" y="1584"/>
                    <a:pt x="114" y="1584"/>
                  </a:cubicBezTo>
                  <a:cubicBezTo>
                    <a:pt x="171" y="1584"/>
                    <a:pt x="228" y="1547"/>
                    <a:pt x="228" y="1474"/>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7"/>
            <p:cNvSpPr/>
            <p:nvPr/>
          </p:nvSpPr>
          <p:spPr>
            <a:xfrm>
              <a:off x="5538125" y="3337575"/>
              <a:ext cx="11625" cy="52650"/>
            </a:xfrm>
            <a:custGeom>
              <a:rect b="b" l="l" r="r" t="t"/>
              <a:pathLst>
                <a:path extrusionOk="0" h="2106" w="465">
                  <a:moveTo>
                    <a:pt x="294" y="0"/>
                  </a:moveTo>
                  <a:cubicBezTo>
                    <a:pt x="237" y="0"/>
                    <a:pt x="183" y="36"/>
                    <a:pt x="188" y="109"/>
                  </a:cubicBezTo>
                  <a:cubicBezTo>
                    <a:pt x="235" y="738"/>
                    <a:pt x="182" y="1355"/>
                    <a:pt x="22" y="1964"/>
                  </a:cubicBezTo>
                  <a:cubicBezTo>
                    <a:pt x="0" y="2050"/>
                    <a:pt x="71" y="2106"/>
                    <a:pt x="139" y="2106"/>
                  </a:cubicBezTo>
                  <a:cubicBezTo>
                    <a:pt x="184" y="2106"/>
                    <a:pt x="227" y="2081"/>
                    <a:pt x="241" y="2025"/>
                  </a:cubicBezTo>
                  <a:cubicBezTo>
                    <a:pt x="407" y="1395"/>
                    <a:pt x="465" y="759"/>
                    <a:pt x="416" y="109"/>
                  </a:cubicBezTo>
                  <a:cubicBezTo>
                    <a:pt x="410" y="37"/>
                    <a:pt x="350" y="0"/>
                    <a:pt x="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7"/>
            <p:cNvSpPr/>
            <p:nvPr/>
          </p:nvSpPr>
          <p:spPr>
            <a:xfrm>
              <a:off x="5563225" y="3415150"/>
              <a:ext cx="8300" cy="37725"/>
            </a:xfrm>
            <a:custGeom>
              <a:rect b="b" l="l" r="r" t="t"/>
              <a:pathLst>
                <a:path extrusionOk="0" h="1509" w="332">
                  <a:moveTo>
                    <a:pt x="217" y="0"/>
                  </a:moveTo>
                  <a:cubicBezTo>
                    <a:pt x="160" y="0"/>
                    <a:pt x="103" y="37"/>
                    <a:pt x="103" y="111"/>
                  </a:cubicBezTo>
                  <a:cubicBezTo>
                    <a:pt x="105" y="532"/>
                    <a:pt x="76" y="949"/>
                    <a:pt x="14" y="1366"/>
                  </a:cubicBezTo>
                  <a:cubicBezTo>
                    <a:pt x="1" y="1452"/>
                    <a:pt x="75" y="1509"/>
                    <a:pt x="141" y="1509"/>
                  </a:cubicBezTo>
                  <a:cubicBezTo>
                    <a:pt x="184" y="1509"/>
                    <a:pt x="224" y="1484"/>
                    <a:pt x="233" y="1427"/>
                  </a:cubicBezTo>
                  <a:cubicBezTo>
                    <a:pt x="299" y="989"/>
                    <a:pt x="331" y="553"/>
                    <a:pt x="330" y="111"/>
                  </a:cubicBezTo>
                  <a:cubicBezTo>
                    <a:pt x="330" y="37"/>
                    <a:pt x="273"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5893250" y="3239075"/>
              <a:ext cx="5725" cy="37750"/>
            </a:xfrm>
            <a:custGeom>
              <a:rect b="b" l="l" r="r" t="t"/>
              <a:pathLst>
                <a:path extrusionOk="0" h="1510" w="229">
                  <a:moveTo>
                    <a:pt x="114" y="0"/>
                  </a:moveTo>
                  <a:cubicBezTo>
                    <a:pt x="57" y="0"/>
                    <a:pt x="0" y="37"/>
                    <a:pt x="0" y="112"/>
                  </a:cubicBezTo>
                  <a:lnTo>
                    <a:pt x="0" y="1399"/>
                  </a:lnTo>
                  <a:cubicBezTo>
                    <a:pt x="0" y="1472"/>
                    <a:pt x="57" y="1509"/>
                    <a:pt x="114" y="1509"/>
                  </a:cubicBezTo>
                  <a:cubicBezTo>
                    <a:pt x="171" y="1509"/>
                    <a:pt x="228" y="1472"/>
                    <a:pt x="228" y="1399"/>
                  </a:cubicBezTo>
                  <a:lnTo>
                    <a:pt x="228" y="112"/>
                  </a:lnTo>
                  <a:cubicBezTo>
                    <a:pt x="228" y="38"/>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5913550" y="3241025"/>
              <a:ext cx="14350" cy="69825"/>
            </a:xfrm>
            <a:custGeom>
              <a:rect b="b" l="l" r="r" t="t"/>
              <a:pathLst>
                <a:path extrusionOk="0" h="2793" w="574">
                  <a:moveTo>
                    <a:pt x="463" y="0"/>
                  </a:moveTo>
                  <a:cubicBezTo>
                    <a:pt x="406" y="0"/>
                    <a:pt x="346" y="37"/>
                    <a:pt x="340" y="110"/>
                  </a:cubicBezTo>
                  <a:cubicBezTo>
                    <a:pt x="278" y="962"/>
                    <a:pt x="170" y="1810"/>
                    <a:pt x="17" y="2650"/>
                  </a:cubicBezTo>
                  <a:cubicBezTo>
                    <a:pt x="0" y="2736"/>
                    <a:pt x="73" y="2793"/>
                    <a:pt x="139" y="2793"/>
                  </a:cubicBezTo>
                  <a:cubicBezTo>
                    <a:pt x="183" y="2793"/>
                    <a:pt x="224" y="2768"/>
                    <a:pt x="234" y="2711"/>
                  </a:cubicBezTo>
                  <a:cubicBezTo>
                    <a:pt x="393" y="1850"/>
                    <a:pt x="504" y="983"/>
                    <a:pt x="568" y="110"/>
                  </a:cubicBezTo>
                  <a:cubicBezTo>
                    <a:pt x="573" y="36"/>
                    <a:pt x="520" y="0"/>
                    <a:pt x="4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5940025" y="3258000"/>
              <a:ext cx="8375" cy="60400"/>
            </a:xfrm>
            <a:custGeom>
              <a:rect b="b" l="l" r="r" t="t"/>
              <a:pathLst>
                <a:path extrusionOk="0" h="2416" w="335">
                  <a:moveTo>
                    <a:pt x="214" y="0"/>
                  </a:moveTo>
                  <a:cubicBezTo>
                    <a:pt x="157" y="0"/>
                    <a:pt x="100" y="37"/>
                    <a:pt x="100" y="110"/>
                  </a:cubicBezTo>
                  <a:cubicBezTo>
                    <a:pt x="106" y="844"/>
                    <a:pt x="76" y="1575"/>
                    <a:pt x="8" y="2306"/>
                  </a:cubicBezTo>
                  <a:cubicBezTo>
                    <a:pt x="1" y="2379"/>
                    <a:pt x="53" y="2415"/>
                    <a:pt x="110" y="2415"/>
                  </a:cubicBezTo>
                  <a:cubicBezTo>
                    <a:pt x="167" y="2415"/>
                    <a:pt x="228" y="2378"/>
                    <a:pt x="236" y="2306"/>
                  </a:cubicBezTo>
                  <a:cubicBezTo>
                    <a:pt x="304" y="1575"/>
                    <a:pt x="334" y="845"/>
                    <a:pt x="328" y="110"/>
                  </a:cubicBezTo>
                  <a:cubicBezTo>
                    <a:pt x="328" y="37"/>
                    <a:pt x="271" y="0"/>
                    <a:pt x="2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7"/>
            <p:cNvSpPr/>
            <p:nvPr/>
          </p:nvSpPr>
          <p:spPr>
            <a:xfrm>
              <a:off x="2401525" y="4200350"/>
              <a:ext cx="11725" cy="30000"/>
            </a:xfrm>
            <a:custGeom>
              <a:rect b="b" l="l" r="r" t="t"/>
              <a:pathLst>
                <a:path extrusionOk="0" h="1200" w="469">
                  <a:moveTo>
                    <a:pt x="110" y="0"/>
                  </a:moveTo>
                  <a:cubicBezTo>
                    <a:pt x="54" y="0"/>
                    <a:pt x="1" y="36"/>
                    <a:pt x="8" y="109"/>
                  </a:cubicBezTo>
                  <a:cubicBezTo>
                    <a:pt x="40" y="456"/>
                    <a:pt x="110" y="792"/>
                    <a:pt x="221" y="1121"/>
                  </a:cubicBezTo>
                  <a:cubicBezTo>
                    <a:pt x="239" y="1176"/>
                    <a:pt x="285" y="1199"/>
                    <a:pt x="330" y="1199"/>
                  </a:cubicBezTo>
                  <a:cubicBezTo>
                    <a:pt x="400" y="1199"/>
                    <a:pt x="468" y="1145"/>
                    <a:pt x="440" y="1061"/>
                  </a:cubicBezTo>
                  <a:cubicBezTo>
                    <a:pt x="335" y="752"/>
                    <a:pt x="265" y="434"/>
                    <a:pt x="235" y="109"/>
                  </a:cubicBezTo>
                  <a:cubicBezTo>
                    <a:pt x="228"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7"/>
            <p:cNvSpPr/>
            <p:nvPr/>
          </p:nvSpPr>
          <p:spPr>
            <a:xfrm>
              <a:off x="2418525" y="4206125"/>
              <a:ext cx="5700" cy="31425"/>
            </a:xfrm>
            <a:custGeom>
              <a:rect b="b" l="l" r="r" t="t"/>
              <a:pathLst>
                <a:path extrusionOk="0" h="1257" w="228">
                  <a:moveTo>
                    <a:pt x="114" y="0"/>
                  </a:moveTo>
                  <a:cubicBezTo>
                    <a:pt x="57" y="0"/>
                    <a:pt x="0" y="37"/>
                    <a:pt x="0" y="111"/>
                  </a:cubicBezTo>
                  <a:lnTo>
                    <a:pt x="0" y="1147"/>
                  </a:lnTo>
                  <a:cubicBezTo>
                    <a:pt x="0" y="1220"/>
                    <a:pt x="57" y="1257"/>
                    <a:pt x="113" y="1257"/>
                  </a:cubicBezTo>
                  <a:cubicBezTo>
                    <a:pt x="170" y="1257"/>
                    <a:pt x="227" y="1220"/>
                    <a:pt x="227" y="1147"/>
                  </a:cubicBezTo>
                  <a:lnTo>
                    <a:pt x="227" y="111"/>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2256550" y="4648150"/>
              <a:ext cx="9525" cy="32800"/>
            </a:xfrm>
            <a:custGeom>
              <a:rect b="b" l="l" r="r" t="t"/>
              <a:pathLst>
                <a:path extrusionOk="0" h="1312" w="381">
                  <a:moveTo>
                    <a:pt x="260" y="0"/>
                  </a:moveTo>
                  <a:cubicBezTo>
                    <a:pt x="204" y="0"/>
                    <a:pt x="147" y="37"/>
                    <a:pt x="148" y="111"/>
                  </a:cubicBezTo>
                  <a:cubicBezTo>
                    <a:pt x="154" y="471"/>
                    <a:pt x="113" y="822"/>
                    <a:pt x="22" y="1170"/>
                  </a:cubicBezTo>
                  <a:cubicBezTo>
                    <a:pt x="0" y="1256"/>
                    <a:pt x="71" y="1312"/>
                    <a:pt x="138" y="1312"/>
                  </a:cubicBezTo>
                  <a:cubicBezTo>
                    <a:pt x="182" y="1312"/>
                    <a:pt x="225" y="1287"/>
                    <a:pt x="239" y="1231"/>
                  </a:cubicBezTo>
                  <a:cubicBezTo>
                    <a:pt x="335" y="863"/>
                    <a:pt x="381" y="491"/>
                    <a:pt x="375" y="111"/>
                  </a:cubicBezTo>
                  <a:cubicBezTo>
                    <a:pt x="374" y="37"/>
                    <a:pt x="317" y="0"/>
                    <a:pt x="2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2269650" y="4649600"/>
              <a:ext cx="12000" cy="31650"/>
            </a:xfrm>
            <a:custGeom>
              <a:rect b="b" l="l" r="r" t="t"/>
              <a:pathLst>
                <a:path extrusionOk="0" h="1266" w="480">
                  <a:moveTo>
                    <a:pt x="313" y="1"/>
                  </a:moveTo>
                  <a:cubicBezTo>
                    <a:pt x="247" y="1"/>
                    <a:pt x="175" y="57"/>
                    <a:pt x="191" y="144"/>
                  </a:cubicBezTo>
                  <a:cubicBezTo>
                    <a:pt x="250" y="472"/>
                    <a:pt x="200" y="797"/>
                    <a:pt x="47" y="1094"/>
                  </a:cubicBezTo>
                  <a:cubicBezTo>
                    <a:pt x="1" y="1183"/>
                    <a:pt x="79" y="1265"/>
                    <a:pt x="154" y="1265"/>
                  </a:cubicBezTo>
                  <a:cubicBezTo>
                    <a:pt x="188" y="1265"/>
                    <a:pt x="221" y="1248"/>
                    <a:pt x="241" y="1208"/>
                  </a:cubicBezTo>
                  <a:cubicBezTo>
                    <a:pt x="425" y="852"/>
                    <a:pt x="480" y="474"/>
                    <a:pt x="408" y="83"/>
                  </a:cubicBezTo>
                  <a:cubicBezTo>
                    <a:pt x="398" y="26"/>
                    <a:pt x="357" y="1"/>
                    <a:pt x="3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2284375" y="4661150"/>
              <a:ext cx="15175" cy="27150"/>
            </a:xfrm>
            <a:custGeom>
              <a:rect b="b" l="l" r="r" t="t"/>
              <a:pathLst>
                <a:path extrusionOk="0" h="1086" w="607">
                  <a:moveTo>
                    <a:pt x="469" y="1"/>
                  </a:moveTo>
                  <a:cubicBezTo>
                    <a:pt x="423" y="1"/>
                    <a:pt x="376" y="24"/>
                    <a:pt x="356" y="77"/>
                  </a:cubicBezTo>
                  <a:lnTo>
                    <a:pt x="31" y="948"/>
                  </a:lnTo>
                  <a:cubicBezTo>
                    <a:pt x="0" y="1031"/>
                    <a:pt x="68" y="1085"/>
                    <a:pt x="138" y="1085"/>
                  </a:cubicBezTo>
                  <a:cubicBezTo>
                    <a:pt x="184" y="1085"/>
                    <a:pt x="230" y="1062"/>
                    <a:pt x="249" y="1009"/>
                  </a:cubicBezTo>
                  <a:lnTo>
                    <a:pt x="575" y="138"/>
                  </a:lnTo>
                  <a:cubicBezTo>
                    <a:pt x="607" y="55"/>
                    <a:pt x="539" y="1"/>
                    <a:pt x="4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1106750" y="4073625"/>
              <a:ext cx="8425" cy="37350"/>
            </a:xfrm>
            <a:custGeom>
              <a:rect b="b" l="l" r="r" t="t"/>
              <a:pathLst>
                <a:path extrusionOk="0" h="1494" w="337">
                  <a:moveTo>
                    <a:pt x="115" y="1"/>
                  </a:moveTo>
                  <a:cubicBezTo>
                    <a:pt x="59" y="1"/>
                    <a:pt x="2" y="37"/>
                    <a:pt x="2" y="110"/>
                  </a:cubicBezTo>
                  <a:cubicBezTo>
                    <a:pt x="0" y="548"/>
                    <a:pt x="34" y="981"/>
                    <a:pt x="105" y="1411"/>
                  </a:cubicBezTo>
                  <a:cubicBezTo>
                    <a:pt x="114" y="1469"/>
                    <a:pt x="154" y="1494"/>
                    <a:pt x="198" y="1494"/>
                  </a:cubicBezTo>
                  <a:cubicBezTo>
                    <a:pt x="263" y="1494"/>
                    <a:pt x="336" y="1437"/>
                    <a:pt x="323" y="1350"/>
                  </a:cubicBezTo>
                  <a:cubicBezTo>
                    <a:pt x="257" y="940"/>
                    <a:pt x="227" y="527"/>
                    <a:pt x="228" y="110"/>
                  </a:cubicBezTo>
                  <a:cubicBezTo>
                    <a:pt x="228"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7"/>
            <p:cNvSpPr/>
            <p:nvPr/>
          </p:nvSpPr>
          <p:spPr>
            <a:xfrm>
              <a:off x="1123000" y="4086700"/>
              <a:ext cx="8725" cy="28500"/>
            </a:xfrm>
            <a:custGeom>
              <a:rect b="b" l="l" r="r" t="t"/>
              <a:pathLst>
                <a:path extrusionOk="0" h="1140" w="349">
                  <a:moveTo>
                    <a:pt x="240" y="0"/>
                  </a:moveTo>
                  <a:cubicBezTo>
                    <a:pt x="183" y="0"/>
                    <a:pt x="122" y="36"/>
                    <a:pt x="113" y="108"/>
                  </a:cubicBezTo>
                  <a:cubicBezTo>
                    <a:pt x="80" y="415"/>
                    <a:pt x="43" y="724"/>
                    <a:pt x="10" y="1031"/>
                  </a:cubicBezTo>
                  <a:cubicBezTo>
                    <a:pt x="1" y="1103"/>
                    <a:pt x="53" y="1139"/>
                    <a:pt x="110" y="1139"/>
                  </a:cubicBezTo>
                  <a:cubicBezTo>
                    <a:pt x="166" y="1139"/>
                    <a:pt x="227" y="1103"/>
                    <a:pt x="235" y="1031"/>
                  </a:cubicBezTo>
                  <a:cubicBezTo>
                    <a:pt x="270" y="724"/>
                    <a:pt x="306" y="415"/>
                    <a:pt x="340" y="108"/>
                  </a:cubicBezTo>
                  <a:cubicBezTo>
                    <a:pt x="348" y="36"/>
                    <a:pt x="296" y="0"/>
                    <a:pt x="2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7"/>
            <p:cNvSpPr/>
            <p:nvPr/>
          </p:nvSpPr>
          <p:spPr>
            <a:xfrm>
              <a:off x="1140550" y="4086500"/>
              <a:ext cx="12325" cy="29975"/>
            </a:xfrm>
            <a:custGeom>
              <a:rect b="b" l="l" r="r" t="t"/>
              <a:pathLst>
                <a:path extrusionOk="0" h="1199" w="493">
                  <a:moveTo>
                    <a:pt x="353" y="0"/>
                  </a:moveTo>
                  <a:cubicBezTo>
                    <a:pt x="309" y="0"/>
                    <a:pt x="269" y="25"/>
                    <a:pt x="261" y="83"/>
                  </a:cubicBezTo>
                  <a:cubicBezTo>
                    <a:pt x="214" y="417"/>
                    <a:pt x="138" y="743"/>
                    <a:pt x="30" y="1060"/>
                  </a:cubicBezTo>
                  <a:cubicBezTo>
                    <a:pt x="0" y="1144"/>
                    <a:pt x="69" y="1198"/>
                    <a:pt x="138" y="1198"/>
                  </a:cubicBezTo>
                  <a:cubicBezTo>
                    <a:pt x="184" y="1198"/>
                    <a:pt x="229" y="1175"/>
                    <a:pt x="247" y="1121"/>
                  </a:cubicBezTo>
                  <a:cubicBezTo>
                    <a:pt x="357" y="802"/>
                    <a:pt x="432" y="477"/>
                    <a:pt x="480" y="144"/>
                  </a:cubicBezTo>
                  <a:cubicBezTo>
                    <a:pt x="492" y="57"/>
                    <a:pt x="418" y="0"/>
                    <a:pt x="3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7"/>
            <p:cNvSpPr/>
            <p:nvPr/>
          </p:nvSpPr>
          <p:spPr>
            <a:xfrm>
              <a:off x="392550" y="3749650"/>
              <a:ext cx="9550" cy="24375"/>
            </a:xfrm>
            <a:custGeom>
              <a:rect b="b" l="l" r="r" t="t"/>
              <a:pathLst>
                <a:path extrusionOk="0" h="975" w="382">
                  <a:moveTo>
                    <a:pt x="267" y="1"/>
                  </a:moveTo>
                  <a:cubicBezTo>
                    <a:pt x="210" y="1"/>
                    <a:pt x="154" y="37"/>
                    <a:pt x="154" y="111"/>
                  </a:cubicBezTo>
                  <a:cubicBezTo>
                    <a:pt x="152" y="362"/>
                    <a:pt x="111" y="600"/>
                    <a:pt x="29" y="836"/>
                  </a:cubicBezTo>
                  <a:cubicBezTo>
                    <a:pt x="1" y="920"/>
                    <a:pt x="69" y="974"/>
                    <a:pt x="138" y="974"/>
                  </a:cubicBezTo>
                  <a:cubicBezTo>
                    <a:pt x="183" y="974"/>
                    <a:pt x="229" y="951"/>
                    <a:pt x="248" y="897"/>
                  </a:cubicBezTo>
                  <a:cubicBezTo>
                    <a:pt x="336" y="643"/>
                    <a:pt x="380" y="380"/>
                    <a:pt x="382" y="111"/>
                  </a:cubicBezTo>
                  <a:cubicBezTo>
                    <a:pt x="381" y="37"/>
                    <a:pt x="324" y="1"/>
                    <a:pt x="2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7"/>
            <p:cNvSpPr/>
            <p:nvPr/>
          </p:nvSpPr>
          <p:spPr>
            <a:xfrm>
              <a:off x="415675" y="3753975"/>
              <a:ext cx="5675" cy="22800"/>
            </a:xfrm>
            <a:custGeom>
              <a:rect b="b" l="l" r="r" t="t"/>
              <a:pathLst>
                <a:path extrusionOk="0" h="912" w="227">
                  <a:moveTo>
                    <a:pt x="114" y="0"/>
                  </a:moveTo>
                  <a:cubicBezTo>
                    <a:pt x="57" y="0"/>
                    <a:pt x="1" y="37"/>
                    <a:pt x="1" y="110"/>
                  </a:cubicBezTo>
                  <a:lnTo>
                    <a:pt x="1" y="801"/>
                  </a:lnTo>
                  <a:cubicBezTo>
                    <a:pt x="1" y="875"/>
                    <a:pt x="57" y="912"/>
                    <a:pt x="113" y="912"/>
                  </a:cubicBezTo>
                  <a:cubicBezTo>
                    <a:pt x="170" y="912"/>
                    <a:pt x="226" y="875"/>
                    <a:pt x="226" y="801"/>
                  </a:cubicBezTo>
                  <a:lnTo>
                    <a:pt x="226" y="110"/>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7"/>
            <p:cNvSpPr/>
            <p:nvPr/>
          </p:nvSpPr>
          <p:spPr>
            <a:xfrm>
              <a:off x="419275" y="3758300"/>
              <a:ext cx="12725" cy="35875"/>
            </a:xfrm>
            <a:custGeom>
              <a:rect b="b" l="l" r="r" t="t"/>
              <a:pathLst>
                <a:path extrusionOk="0" h="1435" w="509">
                  <a:moveTo>
                    <a:pt x="370" y="0"/>
                  </a:moveTo>
                  <a:cubicBezTo>
                    <a:pt x="313" y="0"/>
                    <a:pt x="258" y="37"/>
                    <a:pt x="261" y="110"/>
                  </a:cubicBezTo>
                  <a:cubicBezTo>
                    <a:pt x="278" y="511"/>
                    <a:pt x="208" y="896"/>
                    <a:pt x="42" y="1262"/>
                  </a:cubicBezTo>
                  <a:cubicBezTo>
                    <a:pt x="1" y="1353"/>
                    <a:pt x="80" y="1435"/>
                    <a:pt x="153" y="1435"/>
                  </a:cubicBezTo>
                  <a:cubicBezTo>
                    <a:pt x="187" y="1435"/>
                    <a:pt x="219" y="1418"/>
                    <a:pt x="238" y="1376"/>
                  </a:cubicBezTo>
                  <a:cubicBezTo>
                    <a:pt x="421" y="973"/>
                    <a:pt x="509" y="551"/>
                    <a:pt x="488" y="109"/>
                  </a:cubicBezTo>
                  <a:cubicBezTo>
                    <a:pt x="484" y="37"/>
                    <a:pt x="427" y="0"/>
                    <a:pt x="3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7"/>
            <p:cNvSpPr/>
            <p:nvPr/>
          </p:nvSpPr>
          <p:spPr>
            <a:xfrm>
              <a:off x="4134900" y="4547375"/>
              <a:ext cx="5725" cy="35775"/>
            </a:xfrm>
            <a:custGeom>
              <a:rect b="b" l="l" r="r" t="t"/>
              <a:pathLst>
                <a:path extrusionOk="0" h="1431" w="229">
                  <a:moveTo>
                    <a:pt x="114" y="1"/>
                  </a:moveTo>
                  <a:cubicBezTo>
                    <a:pt x="57" y="1"/>
                    <a:pt x="0" y="37"/>
                    <a:pt x="0" y="110"/>
                  </a:cubicBezTo>
                  <a:lnTo>
                    <a:pt x="0" y="1320"/>
                  </a:lnTo>
                  <a:cubicBezTo>
                    <a:pt x="0" y="1394"/>
                    <a:pt x="57" y="1430"/>
                    <a:pt x="114" y="1430"/>
                  </a:cubicBezTo>
                  <a:cubicBezTo>
                    <a:pt x="171" y="1430"/>
                    <a:pt x="228" y="1394"/>
                    <a:pt x="228" y="1320"/>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7"/>
            <p:cNvSpPr/>
            <p:nvPr/>
          </p:nvSpPr>
          <p:spPr>
            <a:xfrm>
              <a:off x="4152175" y="4548800"/>
              <a:ext cx="5675" cy="25650"/>
            </a:xfrm>
            <a:custGeom>
              <a:rect b="b" l="l" r="r" t="t"/>
              <a:pathLst>
                <a:path extrusionOk="0" h="1026" w="227">
                  <a:moveTo>
                    <a:pt x="114" y="0"/>
                  </a:moveTo>
                  <a:cubicBezTo>
                    <a:pt x="57" y="0"/>
                    <a:pt x="1" y="37"/>
                    <a:pt x="1" y="111"/>
                  </a:cubicBezTo>
                  <a:lnTo>
                    <a:pt x="1" y="916"/>
                  </a:lnTo>
                  <a:cubicBezTo>
                    <a:pt x="1" y="989"/>
                    <a:pt x="57" y="1026"/>
                    <a:pt x="114" y="1026"/>
                  </a:cubicBezTo>
                  <a:cubicBezTo>
                    <a:pt x="170" y="1026"/>
                    <a:pt x="227" y="989"/>
                    <a:pt x="227" y="916"/>
                  </a:cubicBezTo>
                  <a:lnTo>
                    <a:pt x="227"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7"/>
            <p:cNvSpPr/>
            <p:nvPr/>
          </p:nvSpPr>
          <p:spPr>
            <a:xfrm>
              <a:off x="4165050" y="4552775"/>
              <a:ext cx="16150" cy="37600"/>
            </a:xfrm>
            <a:custGeom>
              <a:rect b="b" l="l" r="r" t="t"/>
              <a:pathLst>
                <a:path extrusionOk="0" h="1504" w="646">
                  <a:moveTo>
                    <a:pt x="493" y="1"/>
                  </a:moveTo>
                  <a:cubicBezTo>
                    <a:pt x="460" y="1"/>
                    <a:pt x="428" y="18"/>
                    <a:pt x="409" y="60"/>
                  </a:cubicBezTo>
                  <a:cubicBezTo>
                    <a:pt x="220" y="476"/>
                    <a:pt x="84" y="909"/>
                    <a:pt x="14" y="1361"/>
                  </a:cubicBezTo>
                  <a:cubicBezTo>
                    <a:pt x="1" y="1447"/>
                    <a:pt x="74" y="1504"/>
                    <a:pt x="140" y="1504"/>
                  </a:cubicBezTo>
                  <a:cubicBezTo>
                    <a:pt x="183" y="1504"/>
                    <a:pt x="223" y="1479"/>
                    <a:pt x="232" y="1421"/>
                  </a:cubicBezTo>
                  <a:cubicBezTo>
                    <a:pt x="299" y="988"/>
                    <a:pt x="420" y="572"/>
                    <a:pt x="602" y="174"/>
                  </a:cubicBezTo>
                  <a:cubicBezTo>
                    <a:pt x="645" y="84"/>
                    <a:pt x="566" y="1"/>
                    <a:pt x="4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7"/>
            <p:cNvSpPr/>
            <p:nvPr/>
          </p:nvSpPr>
          <p:spPr>
            <a:xfrm>
              <a:off x="4834175" y="4607850"/>
              <a:ext cx="14650" cy="31700"/>
            </a:xfrm>
            <a:custGeom>
              <a:rect b="b" l="l" r="r" t="t"/>
              <a:pathLst>
                <a:path extrusionOk="0" h="1268" w="586">
                  <a:moveTo>
                    <a:pt x="139" y="0"/>
                  </a:moveTo>
                  <a:cubicBezTo>
                    <a:pt x="73" y="0"/>
                    <a:pt x="1" y="56"/>
                    <a:pt x="18" y="142"/>
                  </a:cubicBezTo>
                  <a:cubicBezTo>
                    <a:pt x="88" y="503"/>
                    <a:pt x="193" y="852"/>
                    <a:pt x="333" y="1192"/>
                  </a:cubicBezTo>
                  <a:cubicBezTo>
                    <a:pt x="354" y="1245"/>
                    <a:pt x="402" y="1267"/>
                    <a:pt x="447" y="1267"/>
                  </a:cubicBezTo>
                  <a:cubicBezTo>
                    <a:pt x="518" y="1267"/>
                    <a:pt x="586" y="1214"/>
                    <a:pt x="552" y="1132"/>
                  </a:cubicBezTo>
                  <a:cubicBezTo>
                    <a:pt x="410" y="791"/>
                    <a:pt x="307" y="442"/>
                    <a:pt x="235" y="82"/>
                  </a:cubicBezTo>
                  <a:cubicBezTo>
                    <a:pt x="225"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7"/>
            <p:cNvSpPr/>
            <p:nvPr/>
          </p:nvSpPr>
          <p:spPr>
            <a:xfrm>
              <a:off x="4859150" y="4615050"/>
              <a:ext cx="5725" cy="19900"/>
            </a:xfrm>
            <a:custGeom>
              <a:rect b="b" l="l" r="r" t="t"/>
              <a:pathLst>
                <a:path extrusionOk="0" h="796" w="229">
                  <a:moveTo>
                    <a:pt x="115" y="0"/>
                  </a:moveTo>
                  <a:cubicBezTo>
                    <a:pt x="58" y="0"/>
                    <a:pt x="1" y="37"/>
                    <a:pt x="1" y="110"/>
                  </a:cubicBezTo>
                  <a:lnTo>
                    <a:pt x="1" y="686"/>
                  </a:lnTo>
                  <a:cubicBezTo>
                    <a:pt x="1" y="759"/>
                    <a:pt x="58" y="795"/>
                    <a:pt x="115" y="795"/>
                  </a:cubicBezTo>
                  <a:cubicBezTo>
                    <a:pt x="172" y="795"/>
                    <a:pt x="229" y="759"/>
                    <a:pt x="229" y="686"/>
                  </a:cubicBezTo>
                  <a:lnTo>
                    <a:pt x="229" y="110"/>
                  </a:lnTo>
                  <a:cubicBezTo>
                    <a:pt x="229"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7"/>
            <p:cNvSpPr/>
            <p:nvPr/>
          </p:nvSpPr>
          <p:spPr>
            <a:xfrm>
              <a:off x="4877850" y="4620800"/>
              <a:ext cx="5725" cy="28550"/>
            </a:xfrm>
            <a:custGeom>
              <a:rect b="b" l="l" r="r" t="t"/>
              <a:pathLst>
                <a:path extrusionOk="0" h="1142" w="229">
                  <a:moveTo>
                    <a:pt x="114" y="0"/>
                  </a:moveTo>
                  <a:cubicBezTo>
                    <a:pt x="57" y="0"/>
                    <a:pt x="0" y="37"/>
                    <a:pt x="0" y="111"/>
                  </a:cubicBezTo>
                  <a:lnTo>
                    <a:pt x="0" y="1032"/>
                  </a:lnTo>
                  <a:cubicBezTo>
                    <a:pt x="0" y="1105"/>
                    <a:pt x="57" y="1141"/>
                    <a:pt x="114" y="1141"/>
                  </a:cubicBezTo>
                  <a:cubicBezTo>
                    <a:pt x="171" y="1141"/>
                    <a:pt x="228" y="1105"/>
                    <a:pt x="228" y="1032"/>
                  </a:cubicBezTo>
                  <a:lnTo>
                    <a:pt x="228" y="111"/>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7"/>
            <p:cNvSpPr/>
            <p:nvPr/>
          </p:nvSpPr>
          <p:spPr>
            <a:xfrm>
              <a:off x="5217950" y="3928025"/>
              <a:ext cx="11475" cy="34600"/>
            </a:xfrm>
            <a:custGeom>
              <a:rect b="b" l="l" r="r" t="t"/>
              <a:pathLst>
                <a:path extrusionOk="0" h="1384" w="459">
                  <a:moveTo>
                    <a:pt x="140" y="1"/>
                  </a:moveTo>
                  <a:cubicBezTo>
                    <a:pt x="73" y="1"/>
                    <a:pt x="1" y="58"/>
                    <a:pt x="17" y="144"/>
                  </a:cubicBezTo>
                  <a:cubicBezTo>
                    <a:pt x="86" y="530"/>
                    <a:pt x="155" y="916"/>
                    <a:pt x="224" y="1301"/>
                  </a:cubicBezTo>
                  <a:cubicBezTo>
                    <a:pt x="235" y="1358"/>
                    <a:pt x="276" y="1383"/>
                    <a:pt x="320" y="1383"/>
                  </a:cubicBezTo>
                  <a:cubicBezTo>
                    <a:pt x="386" y="1383"/>
                    <a:pt x="458" y="1327"/>
                    <a:pt x="443" y="1240"/>
                  </a:cubicBezTo>
                  <a:cubicBezTo>
                    <a:pt x="374" y="856"/>
                    <a:pt x="304" y="470"/>
                    <a:pt x="236" y="84"/>
                  </a:cubicBezTo>
                  <a:cubicBezTo>
                    <a:pt x="225" y="26"/>
                    <a:pt x="184"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7"/>
            <p:cNvSpPr/>
            <p:nvPr/>
          </p:nvSpPr>
          <p:spPr>
            <a:xfrm>
              <a:off x="5240750" y="3933975"/>
              <a:ext cx="5725" cy="21375"/>
            </a:xfrm>
            <a:custGeom>
              <a:rect b="b" l="l" r="r" t="t"/>
              <a:pathLst>
                <a:path extrusionOk="0" h="855" w="229">
                  <a:moveTo>
                    <a:pt x="114" y="1"/>
                  </a:moveTo>
                  <a:cubicBezTo>
                    <a:pt x="57" y="1"/>
                    <a:pt x="0" y="37"/>
                    <a:pt x="0" y="110"/>
                  </a:cubicBezTo>
                  <a:lnTo>
                    <a:pt x="0" y="744"/>
                  </a:lnTo>
                  <a:cubicBezTo>
                    <a:pt x="0" y="817"/>
                    <a:pt x="57" y="854"/>
                    <a:pt x="114" y="854"/>
                  </a:cubicBezTo>
                  <a:cubicBezTo>
                    <a:pt x="171" y="854"/>
                    <a:pt x="228" y="817"/>
                    <a:pt x="228" y="744"/>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7"/>
            <p:cNvSpPr/>
            <p:nvPr/>
          </p:nvSpPr>
          <p:spPr>
            <a:xfrm>
              <a:off x="5259250" y="3932550"/>
              <a:ext cx="7800" cy="27050"/>
            </a:xfrm>
            <a:custGeom>
              <a:rect b="b" l="l" r="r" t="t"/>
              <a:pathLst>
                <a:path extrusionOk="0" h="1082" w="312">
                  <a:moveTo>
                    <a:pt x="201" y="1"/>
                  </a:moveTo>
                  <a:cubicBezTo>
                    <a:pt x="144" y="1"/>
                    <a:pt x="84" y="37"/>
                    <a:pt x="78" y="109"/>
                  </a:cubicBezTo>
                  <a:cubicBezTo>
                    <a:pt x="54" y="396"/>
                    <a:pt x="31" y="685"/>
                    <a:pt x="6" y="972"/>
                  </a:cubicBezTo>
                  <a:cubicBezTo>
                    <a:pt x="0" y="1045"/>
                    <a:pt x="54" y="1081"/>
                    <a:pt x="110" y="1081"/>
                  </a:cubicBezTo>
                  <a:cubicBezTo>
                    <a:pt x="167" y="1081"/>
                    <a:pt x="227" y="1045"/>
                    <a:pt x="234" y="972"/>
                  </a:cubicBezTo>
                  <a:cubicBezTo>
                    <a:pt x="259" y="685"/>
                    <a:pt x="281" y="396"/>
                    <a:pt x="306" y="109"/>
                  </a:cubicBezTo>
                  <a:cubicBezTo>
                    <a:pt x="312" y="37"/>
                    <a:pt x="258" y="1"/>
                    <a:pt x="2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7"/>
            <p:cNvSpPr/>
            <p:nvPr/>
          </p:nvSpPr>
          <p:spPr>
            <a:xfrm>
              <a:off x="3493875" y="4048600"/>
              <a:ext cx="73225" cy="52425"/>
            </a:xfrm>
            <a:custGeom>
              <a:rect b="b" l="l" r="r" t="t"/>
              <a:pathLst>
                <a:path extrusionOk="0" h="2097" w="2929">
                  <a:moveTo>
                    <a:pt x="558" y="0"/>
                  </a:moveTo>
                  <a:cubicBezTo>
                    <a:pt x="1" y="0"/>
                    <a:pt x="956" y="1759"/>
                    <a:pt x="956" y="1759"/>
                  </a:cubicBezTo>
                  <a:cubicBezTo>
                    <a:pt x="1386" y="2029"/>
                    <a:pt x="1589" y="2097"/>
                    <a:pt x="1684" y="2097"/>
                  </a:cubicBezTo>
                  <a:cubicBezTo>
                    <a:pt x="1779" y="2097"/>
                    <a:pt x="1767" y="2031"/>
                    <a:pt x="1767" y="2031"/>
                  </a:cubicBezTo>
                  <a:cubicBezTo>
                    <a:pt x="1767" y="2031"/>
                    <a:pt x="2928" y="871"/>
                    <a:pt x="2541" y="436"/>
                  </a:cubicBezTo>
                  <a:cubicBezTo>
                    <a:pt x="2495" y="385"/>
                    <a:pt x="2449" y="362"/>
                    <a:pt x="2403" y="362"/>
                  </a:cubicBezTo>
                  <a:cubicBezTo>
                    <a:pt x="2128" y="362"/>
                    <a:pt x="1877" y="1197"/>
                    <a:pt x="1795" y="1498"/>
                  </a:cubicBezTo>
                  <a:lnTo>
                    <a:pt x="1795" y="1498"/>
                  </a:lnTo>
                  <a:cubicBezTo>
                    <a:pt x="1877" y="1171"/>
                    <a:pt x="2089" y="207"/>
                    <a:pt x="1767" y="175"/>
                  </a:cubicBezTo>
                  <a:cubicBezTo>
                    <a:pt x="1761" y="174"/>
                    <a:pt x="1754" y="174"/>
                    <a:pt x="1747" y="174"/>
                  </a:cubicBezTo>
                  <a:cubicBezTo>
                    <a:pt x="1380" y="174"/>
                    <a:pt x="1348" y="1280"/>
                    <a:pt x="1348" y="1280"/>
                  </a:cubicBezTo>
                  <a:cubicBezTo>
                    <a:pt x="1348" y="1280"/>
                    <a:pt x="1149" y="19"/>
                    <a:pt x="568" y="0"/>
                  </a:cubicBezTo>
                  <a:cubicBezTo>
                    <a:pt x="565" y="0"/>
                    <a:pt x="561" y="0"/>
                    <a:pt x="558" y="0"/>
                  </a:cubicBezTo>
                  <a:close/>
                </a:path>
              </a:pathLst>
            </a:custGeom>
            <a:solidFill>
              <a:srgbClr val="EB9D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7"/>
            <p:cNvSpPr/>
            <p:nvPr/>
          </p:nvSpPr>
          <p:spPr>
            <a:xfrm>
              <a:off x="2440400" y="3791450"/>
              <a:ext cx="52100" cy="38225"/>
            </a:xfrm>
            <a:custGeom>
              <a:rect b="b" l="l" r="r" t="t"/>
              <a:pathLst>
                <a:path extrusionOk="0" h="1529" w="2084">
                  <a:moveTo>
                    <a:pt x="357" y="1"/>
                  </a:moveTo>
                  <a:cubicBezTo>
                    <a:pt x="354" y="1"/>
                    <a:pt x="350" y="1"/>
                    <a:pt x="347" y="1"/>
                  </a:cubicBezTo>
                  <a:cubicBezTo>
                    <a:pt x="0" y="35"/>
                    <a:pt x="336" y="1463"/>
                    <a:pt x="336" y="1463"/>
                  </a:cubicBezTo>
                  <a:cubicBezTo>
                    <a:pt x="484" y="1486"/>
                    <a:pt x="616" y="1501"/>
                    <a:pt x="733" y="1511"/>
                  </a:cubicBezTo>
                  <a:lnTo>
                    <a:pt x="733" y="1511"/>
                  </a:lnTo>
                  <a:cubicBezTo>
                    <a:pt x="732" y="1478"/>
                    <a:pt x="692" y="1"/>
                    <a:pt x="357" y="1"/>
                  </a:cubicBezTo>
                  <a:close/>
                  <a:moveTo>
                    <a:pt x="733" y="1511"/>
                  </a:moveTo>
                  <a:lnTo>
                    <a:pt x="733" y="1511"/>
                  </a:lnTo>
                  <a:cubicBezTo>
                    <a:pt x="733" y="1512"/>
                    <a:pt x="733" y="1512"/>
                    <a:pt x="733" y="1512"/>
                  </a:cubicBezTo>
                  <a:cubicBezTo>
                    <a:pt x="733" y="1512"/>
                    <a:pt x="733" y="1512"/>
                    <a:pt x="733" y="1511"/>
                  </a:cubicBezTo>
                  <a:lnTo>
                    <a:pt x="733" y="1511"/>
                  </a:lnTo>
                  <a:cubicBezTo>
                    <a:pt x="733" y="1511"/>
                    <a:pt x="733" y="1511"/>
                    <a:pt x="733" y="1511"/>
                  </a:cubicBezTo>
                  <a:close/>
                  <a:moveTo>
                    <a:pt x="1063" y="199"/>
                  </a:moveTo>
                  <a:cubicBezTo>
                    <a:pt x="845" y="199"/>
                    <a:pt x="736" y="1480"/>
                    <a:pt x="733" y="1511"/>
                  </a:cubicBezTo>
                  <a:lnTo>
                    <a:pt x="733" y="1511"/>
                  </a:lnTo>
                  <a:cubicBezTo>
                    <a:pt x="880" y="1524"/>
                    <a:pt x="1003" y="1528"/>
                    <a:pt x="1101" y="1528"/>
                  </a:cubicBezTo>
                  <a:cubicBezTo>
                    <a:pt x="1294" y="1528"/>
                    <a:pt x="1391" y="1512"/>
                    <a:pt x="1391" y="1512"/>
                  </a:cubicBezTo>
                  <a:cubicBezTo>
                    <a:pt x="1391" y="1512"/>
                    <a:pt x="2084" y="665"/>
                    <a:pt x="1698" y="477"/>
                  </a:cubicBezTo>
                  <a:cubicBezTo>
                    <a:pt x="1670" y="464"/>
                    <a:pt x="1643" y="457"/>
                    <a:pt x="1617" y="457"/>
                  </a:cubicBezTo>
                  <a:cubicBezTo>
                    <a:pt x="1280" y="457"/>
                    <a:pt x="1081" y="1512"/>
                    <a:pt x="1081" y="1512"/>
                  </a:cubicBezTo>
                  <a:cubicBezTo>
                    <a:pt x="1081" y="1512"/>
                    <a:pt x="1312" y="279"/>
                    <a:pt x="1081" y="202"/>
                  </a:cubicBezTo>
                  <a:cubicBezTo>
                    <a:pt x="1075" y="200"/>
                    <a:pt x="1069" y="199"/>
                    <a:pt x="1063" y="19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7"/>
            <p:cNvSpPr/>
            <p:nvPr/>
          </p:nvSpPr>
          <p:spPr>
            <a:xfrm>
              <a:off x="2148250" y="3883950"/>
              <a:ext cx="131500" cy="144850"/>
            </a:xfrm>
            <a:custGeom>
              <a:rect b="b" l="l" r="r" t="t"/>
              <a:pathLst>
                <a:path extrusionOk="0" h="5794" w="5260">
                  <a:moveTo>
                    <a:pt x="4156" y="0"/>
                  </a:moveTo>
                  <a:cubicBezTo>
                    <a:pt x="3175" y="0"/>
                    <a:pt x="2540" y="4427"/>
                    <a:pt x="2540" y="4427"/>
                  </a:cubicBezTo>
                  <a:cubicBezTo>
                    <a:pt x="2540" y="4427"/>
                    <a:pt x="2691" y="1686"/>
                    <a:pt x="2193" y="1686"/>
                  </a:cubicBezTo>
                  <a:cubicBezTo>
                    <a:pt x="2189" y="1686"/>
                    <a:pt x="2185" y="1687"/>
                    <a:pt x="2181" y="1687"/>
                  </a:cubicBezTo>
                  <a:cubicBezTo>
                    <a:pt x="1667" y="1733"/>
                    <a:pt x="1667" y="5073"/>
                    <a:pt x="1667" y="5073"/>
                  </a:cubicBezTo>
                  <a:cubicBezTo>
                    <a:pt x="1667" y="5073"/>
                    <a:pt x="1323" y="3418"/>
                    <a:pt x="781" y="3418"/>
                  </a:cubicBezTo>
                  <a:cubicBezTo>
                    <a:pt x="750" y="3418"/>
                    <a:pt x="717" y="3424"/>
                    <a:pt x="684" y="3436"/>
                  </a:cubicBezTo>
                  <a:cubicBezTo>
                    <a:pt x="85" y="3655"/>
                    <a:pt x="0" y="5453"/>
                    <a:pt x="0" y="5453"/>
                  </a:cubicBezTo>
                  <a:cubicBezTo>
                    <a:pt x="0" y="5453"/>
                    <a:pt x="947" y="5794"/>
                    <a:pt x="1983" y="5794"/>
                  </a:cubicBezTo>
                  <a:cubicBezTo>
                    <a:pt x="2504" y="5794"/>
                    <a:pt x="3048" y="5707"/>
                    <a:pt x="3506" y="5448"/>
                  </a:cubicBezTo>
                  <a:cubicBezTo>
                    <a:pt x="3506" y="5448"/>
                    <a:pt x="5260" y="255"/>
                    <a:pt x="4234" y="9"/>
                  </a:cubicBezTo>
                  <a:cubicBezTo>
                    <a:pt x="4208" y="3"/>
                    <a:pt x="4182" y="0"/>
                    <a:pt x="41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7"/>
            <p:cNvSpPr/>
            <p:nvPr/>
          </p:nvSpPr>
          <p:spPr>
            <a:xfrm>
              <a:off x="3394400" y="3772200"/>
              <a:ext cx="48575" cy="65750"/>
            </a:xfrm>
            <a:custGeom>
              <a:rect b="b" l="l" r="r" t="t"/>
              <a:pathLst>
                <a:path extrusionOk="0" h="2630" w="1943">
                  <a:moveTo>
                    <a:pt x="1679" y="0"/>
                  </a:moveTo>
                  <a:cubicBezTo>
                    <a:pt x="1676" y="0"/>
                    <a:pt x="1674" y="0"/>
                    <a:pt x="1671" y="1"/>
                  </a:cubicBezTo>
                  <a:cubicBezTo>
                    <a:pt x="1386" y="57"/>
                    <a:pt x="1104" y="2434"/>
                    <a:pt x="1104" y="2434"/>
                  </a:cubicBezTo>
                  <a:cubicBezTo>
                    <a:pt x="1104" y="2434"/>
                    <a:pt x="1050" y="421"/>
                    <a:pt x="812" y="421"/>
                  </a:cubicBezTo>
                  <a:cubicBezTo>
                    <a:pt x="805" y="421"/>
                    <a:pt x="799" y="422"/>
                    <a:pt x="792" y="425"/>
                  </a:cubicBezTo>
                  <a:cubicBezTo>
                    <a:pt x="538" y="539"/>
                    <a:pt x="792" y="2555"/>
                    <a:pt x="792" y="2555"/>
                  </a:cubicBezTo>
                  <a:cubicBezTo>
                    <a:pt x="792" y="2555"/>
                    <a:pt x="382" y="1491"/>
                    <a:pt x="195" y="1491"/>
                  </a:cubicBezTo>
                  <a:cubicBezTo>
                    <a:pt x="186" y="1491"/>
                    <a:pt x="177" y="1494"/>
                    <a:pt x="169" y="1499"/>
                  </a:cubicBezTo>
                  <a:cubicBezTo>
                    <a:pt x="0" y="1613"/>
                    <a:pt x="481" y="2630"/>
                    <a:pt x="481" y="2630"/>
                  </a:cubicBezTo>
                  <a:lnTo>
                    <a:pt x="1444" y="2557"/>
                  </a:lnTo>
                  <a:cubicBezTo>
                    <a:pt x="1446" y="2557"/>
                    <a:pt x="1943" y="0"/>
                    <a:pt x="1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7"/>
            <p:cNvSpPr/>
            <p:nvPr/>
          </p:nvSpPr>
          <p:spPr>
            <a:xfrm>
              <a:off x="5111800" y="4263925"/>
              <a:ext cx="909200" cy="487800"/>
            </a:xfrm>
            <a:custGeom>
              <a:rect b="b" l="l" r="r" t="t"/>
              <a:pathLst>
                <a:path extrusionOk="0" h="19512" w="36368">
                  <a:moveTo>
                    <a:pt x="32764" y="1"/>
                  </a:moveTo>
                  <a:cubicBezTo>
                    <a:pt x="32329" y="1"/>
                    <a:pt x="31855" y="110"/>
                    <a:pt x="31342" y="368"/>
                  </a:cubicBezTo>
                  <a:cubicBezTo>
                    <a:pt x="29098" y="1500"/>
                    <a:pt x="30088" y="8722"/>
                    <a:pt x="30906" y="13044"/>
                  </a:cubicBezTo>
                  <a:lnTo>
                    <a:pt x="30906" y="13044"/>
                  </a:lnTo>
                  <a:cubicBezTo>
                    <a:pt x="30250" y="10535"/>
                    <a:pt x="29124" y="7490"/>
                    <a:pt x="27525" y="7490"/>
                  </a:cubicBezTo>
                  <a:cubicBezTo>
                    <a:pt x="27245" y="7490"/>
                    <a:pt x="26950" y="7584"/>
                    <a:pt x="26640" y="7790"/>
                  </a:cubicBezTo>
                  <a:cubicBezTo>
                    <a:pt x="23329" y="10000"/>
                    <a:pt x="25797" y="16974"/>
                    <a:pt x="25797" y="16974"/>
                  </a:cubicBezTo>
                  <a:cubicBezTo>
                    <a:pt x="25797" y="16974"/>
                    <a:pt x="22546" y="12631"/>
                    <a:pt x="15939" y="12631"/>
                  </a:cubicBezTo>
                  <a:cubicBezTo>
                    <a:pt x="11893" y="12631"/>
                    <a:pt x="6588" y="14259"/>
                    <a:pt x="1" y="19511"/>
                  </a:cubicBezTo>
                  <a:lnTo>
                    <a:pt x="36296" y="19511"/>
                  </a:lnTo>
                  <a:cubicBezTo>
                    <a:pt x="36367" y="18326"/>
                    <a:pt x="36269" y="3066"/>
                    <a:pt x="36269" y="3066"/>
                  </a:cubicBezTo>
                  <a:cubicBezTo>
                    <a:pt x="36269" y="3066"/>
                    <a:pt x="35070" y="1"/>
                    <a:pt x="327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7"/>
            <p:cNvSpPr/>
            <p:nvPr/>
          </p:nvSpPr>
          <p:spPr>
            <a:xfrm>
              <a:off x="5076950" y="4100525"/>
              <a:ext cx="540200" cy="651150"/>
            </a:xfrm>
            <a:custGeom>
              <a:rect b="b" l="l" r="r" t="t"/>
              <a:pathLst>
                <a:path extrusionOk="0" h="26046" w="21608">
                  <a:moveTo>
                    <a:pt x="6809" y="1"/>
                  </a:moveTo>
                  <a:cubicBezTo>
                    <a:pt x="6767" y="1"/>
                    <a:pt x="6723" y="4"/>
                    <a:pt x="6677" y="10"/>
                  </a:cubicBezTo>
                  <a:cubicBezTo>
                    <a:pt x="5671" y="142"/>
                    <a:pt x="5592" y="1998"/>
                    <a:pt x="5607" y="2725"/>
                  </a:cubicBezTo>
                  <a:cubicBezTo>
                    <a:pt x="5628" y="3747"/>
                    <a:pt x="5911" y="4718"/>
                    <a:pt x="6283" y="5658"/>
                  </a:cubicBezTo>
                  <a:cubicBezTo>
                    <a:pt x="5592" y="5187"/>
                    <a:pt x="4893" y="4725"/>
                    <a:pt x="4192" y="4269"/>
                  </a:cubicBezTo>
                  <a:cubicBezTo>
                    <a:pt x="4119" y="4222"/>
                    <a:pt x="4044" y="4201"/>
                    <a:pt x="3972" y="4201"/>
                  </a:cubicBezTo>
                  <a:cubicBezTo>
                    <a:pt x="3633" y="4201"/>
                    <a:pt x="3366" y="4662"/>
                    <a:pt x="3714" y="4888"/>
                  </a:cubicBezTo>
                  <a:cubicBezTo>
                    <a:pt x="4384" y="5326"/>
                    <a:pt x="5058" y="5762"/>
                    <a:pt x="5726" y="6210"/>
                  </a:cubicBezTo>
                  <a:cubicBezTo>
                    <a:pt x="5022" y="6053"/>
                    <a:pt x="4296" y="5968"/>
                    <a:pt x="3610" y="5968"/>
                  </a:cubicBezTo>
                  <a:cubicBezTo>
                    <a:pt x="3318" y="5968"/>
                    <a:pt x="3033" y="5984"/>
                    <a:pt x="2761" y="6015"/>
                  </a:cubicBezTo>
                  <a:cubicBezTo>
                    <a:pt x="1819" y="6125"/>
                    <a:pt x="147" y="6632"/>
                    <a:pt x="59" y="7787"/>
                  </a:cubicBezTo>
                  <a:cubicBezTo>
                    <a:pt x="1" y="8554"/>
                    <a:pt x="455" y="8758"/>
                    <a:pt x="1010" y="8758"/>
                  </a:cubicBezTo>
                  <a:cubicBezTo>
                    <a:pt x="1469" y="8758"/>
                    <a:pt x="1997" y="8618"/>
                    <a:pt x="2361" y="8543"/>
                  </a:cubicBezTo>
                  <a:cubicBezTo>
                    <a:pt x="3553" y="8296"/>
                    <a:pt x="4752" y="8164"/>
                    <a:pt x="5953" y="8164"/>
                  </a:cubicBezTo>
                  <a:cubicBezTo>
                    <a:pt x="6832" y="8164"/>
                    <a:pt x="7712" y="8235"/>
                    <a:pt x="8590" y="8383"/>
                  </a:cubicBezTo>
                  <a:cubicBezTo>
                    <a:pt x="8700" y="8395"/>
                    <a:pt x="8700" y="8395"/>
                    <a:pt x="8879" y="8474"/>
                  </a:cubicBezTo>
                  <a:cubicBezTo>
                    <a:pt x="9251" y="8768"/>
                    <a:pt x="9616" y="9070"/>
                    <a:pt x="9975" y="9377"/>
                  </a:cubicBezTo>
                  <a:cubicBezTo>
                    <a:pt x="9711" y="9337"/>
                    <a:pt x="9433" y="9321"/>
                    <a:pt x="9151" y="9321"/>
                  </a:cubicBezTo>
                  <a:cubicBezTo>
                    <a:pt x="8250" y="9321"/>
                    <a:pt x="7303" y="9484"/>
                    <a:pt x="6640" y="9559"/>
                  </a:cubicBezTo>
                  <a:cubicBezTo>
                    <a:pt x="5747" y="9663"/>
                    <a:pt x="3704" y="9780"/>
                    <a:pt x="3378" y="10880"/>
                  </a:cubicBezTo>
                  <a:cubicBezTo>
                    <a:pt x="3112" y="11776"/>
                    <a:pt x="3790" y="11997"/>
                    <a:pt x="4489" y="11997"/>
                  </a:cubicBezTo>
                  <a:cubicBezTo>
                    <a:pt x="4793" y="11997"/>
                    <a:pt x="5101" y="11955"/>
                    <a:pt x="5337" y="11909"/>
                  </a:cubicBezTo>
                  <a:cubicBezTo>
                    <a:pt x="7292" y="11526"/>
                    <a:pt x="9247" y="11229"/>
                    <a:pt x="11230" y="11049"/>
                  </a:cubicBezTo>
                  <a:cubicBezTo>
                    <a:pt x="11368" y="11036"/>
                    <a:pt x="11465" y="11014"/>
                    <a:pt x="11550" y="11014"/>
                  </a:cubicBezTo>
                  <a:cubicBezTo>
                    <a:pt x="11679" y="11014"/>
                    <a:pt x="11781" y="11064"/>
                    <a:pt x="11956" y="11273"/>
                  </a:cubicBezTo>
                  <a:cubicBezTo>
                    <a:pt x="12436" y="11795"/>
                    <a:pt x="12874" y="12339"/>
                    <a:pt x="13274" y="12899"/>
                  </a:cubicBezTo>
                  <a:cubicBezTo>
                    <a:pt x="12245" y="12375"/>
                    <a:pt x="11017" y="12053"/>
                    <a:pt x="10014" y="12042"/>
                  </a:cubicBezTo>
                  <a:cubicBezTo>
                    <a:pt x="9998" y="12042"/>
                    <a:pt x="9981" y="12042"/>
                    <a:pt x="9965" y="12042"/>
                  </a:cubicBezTo>
                  <a:cubicBezTo>
                    <a:pt x="8886" y="12042"/>
                    <a:pt x="7322" y="12485"/>
                    <a:pt x="6880" y="13602"/>
                  </a:cubicBezTo>
                  <a:cubicBezTo>
                    <a:pt x="6545" y="14449"/>
                    <a:pt x="7091" y="14733"/>
                    <a:pt x="7740" y="14733"/>
                  </a:cubicBezTo>
                  <a:cubicBezTo>
                    <a:pt x="7900" y="14733"/>
                    <a:pt x="8067" y="14716"/>
                    <a:pt x="8228" y="14685"/>
                  </a:cubicBezTo>
                  <a:cubicBezTo>
                    <a:pt x="9227" y="14495"/>
                    <a:pt x="10202" y="14372"/>
                    <a:pt x="11169" y="14372"/>
                  </a:cubicBezTo>
                  <a:cubicBezTo>
                    <a:pt x="12278" y="14372"/>
                    <a:pt x="13378" y="14533"/>
                    <a:pt x="14492" y="14937"/>
                  </a:cubicBezTo>
                  <a:cubicBezTo>
                    <a:pt x="14505" y="14940"/>
                    <a:pt x="14517" y="14940"/>
                    <a:pt x="14530" y="14945"/>
                  </a:cubicBezTo>
                  <a:cubicBezTo>
                    <a:pt x="15006" y="15855"/>
                    <a:pt x="15404" y="16806"/>
                    <a:pt x="15734" y="17797"/>
                  </a:cubicBezTo>
                  <a:cubicBezTo>
                    <a:pt x="14743" y="17037"/>
                    <a:pt x="13482" y="16565"/>
                    <a:pt x="12252" y="16527"/>
                  </a:cubicBezTo>
                  <a:cubicBezTo>
                    <a:pt x="12211" y="16526"/>
                    <a:pt x="12169" y="16525"/>
                    <a:pt x="12125" y="16525"/>
                  </a:cubicBezTo>
                  <a:cubicBezTo>
                    <a:pt x="11079" y="16525"/>
                    <a:pt x="9557" y="16901"/>
                    <a:pt x="9044" y="17898"/>
                  </a:cubicBezTo>
                  <a:cubicBezTo>
                    <a:pt x="8609" y="18746"/>
                    <a:pt x="9383" y="19261"/>
                    <a:pt x="10144" y="19261"/>
                  </a:cubicBezTo>
                  <a:cubicBezTo>
                    <a:pt x="10151" y="19261"/>
                    <a:pt x="10158" y="19261"/>
                    <a:pt x="10164" y="19261"/>
                  </a:cubicBezTo>
                  <a:cubicBezTo>
                    <a:pt x="10962" y="19252"/>
                    <a:pt x="11745" y="18856"/>
                    <a:pt x="12514" y="18689"/>
                  </a:cubicBezTo>
                  <a:cubicBezTo>
                    <a:pt x="12896" y="18607"/>
                    <a:pt x="13274" y="18567"/>
                    <a:pt x="13649" y="18567"/>
                  </a:cubicBezTo>
                  <a:cubicBezTo>
                    <a:pt x="14437" y="18567"/>
                    <a:pt x="15210" y="18742"/>
                    <a:pt x="15963" y="19057"/>
                  </a:cubicBezTo>
                  <a:cubicBezTo>
                    <a:pt x="16020" y="19080"/>
                    <a:pt x="16252" y="19597"/>
                    <a:pt x="16313" y="19855"/>
                  </a:cubicBezTo>
                  <a:cubicBezTo>
                    <a:pt x="16432" y="20358"/>
                    <a:pt x="16538" y="20865"/>
                    <a:pt x="16640" y="21375"/>
                  </a:cubicBezTo>
                  <a:cubicBezTo>
                    <a:pt x="15770" y="20664"/>
                    <a:pt x="14560" y="20194"/>
                    <a:pt x="13425" y="20194"/>
                  </a:cubicBezTo>
                  <a:cubicBezTo>
                    <a:pt x="12566" y="20194"/>
                    <a:pt x="11751" y="20463"/>
                    <a:pt x="11160" y="21101"/>
                  </a:cubicBezTo>
                  <a:cubicBezTo>
                    <a:pt x="10736" y="21557"/>
                    <a:pt x="10626" y="22235"/>
                    <a:pt x="11365" y="22419"/>
                  </a:cubicBezTo>
                  <a:cubicBezTo>
                    <a:pt x="11469" y="22444"/>
                    <a:pt x="11582" y="22455"/>
                    <a:pt x="11700" y="22455"/>
                  </a:cubicBezTo>
                  <a:cubicBezTo>
                    <a:pt x="12184" y="22455"/>
                    <a:pt x="12755" y="22279"/>
                    <a:pt x="13204" y="22262"/>
                  </a:cubicBezTo>
                  <a:cubicBezTo>
                    <a:pt x="13446" y="22253"/>
                    <a:pt x="13674" y="22246"/>
                    <a:pt x="13892" y="22246"/>
                  </a:cubicBezTo>
                  <a:cubicBezTo>
                    <a:pt x="14881" y="22246"/>
                    <a:pt x="15646" y="22384"/>
                    <a:pt x="16541" y="23034"/>
                  </a:cubicBezTo>
                  <a:cubicBezTo>
                    <a:pt x="16609" y="23083"/>
                    <a:pt x="16818" y="23206"/>
                    <a:pt x="17055" y="23467"/>
                  </a:cubicBezTo>
                  <a:cubicBezTo>
                    <a:pt x="17099" y="23514"/>
                    <a:pt x="17208" y="24189"/>
                    <a:pt x="17217" y="24266"/>
                  </a:cubicBezTo>
                  <a:cubicBezTo>
                    <a:pt x="17269" y="24634"/>
                    <a:pt x="17331" y="25003"/>
                    <a:pt x="17407" y="25368"/>
                  </a:cubicBezTo>
                  <a:cubicBezTo>
                    <a:pt x="17456" y="25596"/>
                    <a:pt x="17509" y="25823"/>
                    <a:pt x="17565" y="26046"/>
                  </a:cubicBezTo>
                  <a:lnTo>
                    <a:pt x="18409" y="26044"/>
                  </a:lnTo>
                  <a:cubicBezTo>
                    <a:pt x="18392" y="26005"/>
                    <a:pt x="18380" y="25962"/>
                    <a:pt x="18371" y="25923"/>
                  </a:cubicBezTo>
                  <a:cubicBezTo>
                    <a:pt x="18823" y="23750"/>
                    <a:pt x="19667" y="21867"/>
                    <a:pt x="20538" y="19832"/>
                  </a:cubicBezTo>
                  <a:cubicBezTo>
                    <a:pt x="20810" y="19198"/>
                    <a:pt x="21607" y="17407"/>
                    <a:pt x="20545" y="17019"/>
                  </a:cubicBezTo>
                  <a:cubicBezTo>
                    <a:pt x="20454" y="16986"/>
                    <a:pt x="20367" y="16971"/>
                    <a:pt x="20284" y="16971"/>
                  </a:cubicBezTo>
                  <a:cubicBezTo>
                    <a:pt x="19376" y="16971"/>
                    <a:pt x="18945" y="18816"/>
                    <a:pt x="18726" y="19416"/>
                  </a:cubicBezTo>
                  <a:cubicBezTo>
                    <a:pt x="18302" y="20568"/>
                    <a:pt x="17965" y="21741"/>
                    <a:pt x="17732" y="22937"/>
                  </a:cubicBezTo>
                  <a:cubicBezTo>
                    <a:pt x="17506" y="21783"/>
                    <a:pt x="16969" y="19679"/>
                    <a:pt x="17109" y="19294"/>
                  </a:cubicBezTo>
                  <a:cubicBezTo>
                    <a:pt x="17977" y="16924"/>
                    <a:pt x="18834" y="14673"/>
                    <a:pt x="20146" y="12551"/>
                  </a:cubicBezTo>
                  <a:cubicBezTo>
                    <a:pt x="20269" y="12349"/>
                    <a:pt x="20246" y="12038"/>
                    <a:pt x="19983" y="11950"/>
                  </a:cubicBezTo>
                  <a:cubicBezTo>
                    <a:pt x="19791" y="11884"/>
                    <a:pt x="19607" y="11854"/>
                    <a:pt x="19431" y="11854"/>
                  </a:cubicBezTo>
                  <a:cubicBezTo>
                    <a:pt x="17699" y="11854"/>
                    <a:pt x="16700" y="14799"/>
                    <a:pt x="16264" y="16854"/>
                  </a:cubicBezTo>
                  <a:cubicBezTo>
                    <a:pt x="16062" y="16299"/>
                    <a:pt x="15837" y="15764"/>
                    <a:pt x="15584" y="15247"/>
                  </a:cubicBezTo>
                  <a:cubicBezTo>
                    <a:pt x="15588" y="14808"/>
                    <a:pt x="15626" y="14697"/>
                    <a:pt x="15640" y="14519"/>
                  </a:cubicBezTo>
                  <a:cubicBezTo>
                    <a:pt x="15824" y="12641"/>
                    <a:pt x="16122" y="10780"/>
                    <a:pt x="16570" y="8944"/>
                  </a:cubicBezTo>
                  <a:cubicBezTo>
                    <a:pt x="16693" y="8439"/>
                    <a:pt x="17453" y="6631"/>
                    <a:pt x="16275" y="6520"/>
                  </a:cubicBezTo>
                  <a:cubicBezTo>
                    <a:pt x="16250" y="6518"/>
                    <a:pt x="16225" y="6516"/>
                    <a:pt x="16201" y="6516"/>
                  </a:cubicBezTo>
                  <a:cubicBezTo>
                    <a:pt x="15307" y="6516"/>
                    <a:pt x="14870" y="8080"/>
                    <a:pt x="14710" y="8670"/>
                  </a:cubicBezTo>
                  <a:cubicBezTo>
                    <a:pt x="14307" y="10169"/>
                    <a:pt x="14310" y="11716"/>
                    <a:pt x="14441" y="13251"/>
                  </a:cubicBezTo>
                  <a:cubicBezTo>
                    <a:pt x="13755" y="12220"/>
                    <a:pt x="12967" y="11270"/>
                    <a:pt x="12108" y="10386"/>
                  </a:cubicBezTo>
                  <a:cubicBezTo>
                    <a:pt x="12081" y="10346"/>
                    <a:pt x="12047" y="10312"/>
                    <a:pt x="12005" y="10283"/>
                  </a:cubicBezTo>
                  <a:cubicBezTo>
                    <a:pt x="11935" y="10211"/>
                    <a:pt x="11860" y="10141"/>
                    <a:pt x="11789" y="10070"/>
                  </a:cubicBezTo>
                  <a:cubicBezTo>
                    <a:pt x="11433" y="8093"/>
                    <a:pt x="11941" y="5845"/>
                    <a:pt x="12122" y="3911"/>
                  </a:cubicBezTo>
                  <a:cubicBezTo>
                    <a:pt x="12172" y="3368"/>
                    <a:pt x="12635" y="1413"/>
                    <a:pt x="11598" y="1413"/>
                  </a:cubicBezTo>
                  <a:cubicBezTo>
                    <a:pt x="11526" y="1413"/>
                    <a:pt x="11448" y="1422"/>
                    <a:pt x="11362" y="1441"/>
                  </a:cubicBezTo>
                  <a:cubicBezTo>
                    <a:pt x="10019" y="1747"/>
                    <a:pt x="9908" y="4435"/>
                    <a:pt x="9885" y="5427"/>
                  </a:cubicBezTo>
                  <a:cubicBezTo>
                    <a:pt x="9859" y="6540"/>
                    <a:pt x="9997" y="7626"/>
                    <a:pt x="10283" y="8679"/>
                  </a:cubicBezTo>
                  <a:cubicBezTo>
                    <a:pt x="9930" y="8379"/>
                    <a:pt x="9573" y="8082"/>
                    <a:pt x="9209" y="7790"/>
                  </a:cubicBezTo>
                  <a:cubicBezTo>
                    <a:pt x="8219" y="6131"/>
                    <a:pt x="7885" y="4245"/>
                    <a:pt x="7730" y="2341"/>
                  </a:cubicBezTo>
                  <a:cubicBezTo>
                    <a:pt x="7679" y="1708"/>
                    <a:pt x="7827" y="1"/>
                    <a:pt x="68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7"/>
            <p:cNvSpPr/>
            <p:nvPr/>
          </p:nvSpPr>
          <p:spPr>
            <a:xfrm>
              <a:off x="5627225" y="3539750"/>
              <a:ext cx="392475" cy="1211925"/>
            </a:xfrm>
            <a:custGeom>
              <a:rect b="b" l="l" r="r" t="t"/>
              <a:pathLst>
                <a:path extrusionOk="0" h="48477" w="15699">
                  <a:moveTo>
                    <a:pt x="7132" y="0"/>
                  </a:moveTo>
                  <a:lnTo>
                    <a:pt x="7132" y="0"/>
                  </a:lnTo>
                  <a:cubicBezTo>
                    <a:pt x="4882" y="2363"/>
                    <a:pt x="6713" y="7524"/>
                    <a:pt x="7499" y="9419"/>
                  </a:cubicBezTo>
                  <a:cubicBezTo>
                    <a:pt x="6281" y="8182"/>
                    <a:pt x="4955" y="7076"/>
                    <a:pt x="3560" y="6138"/>
                  </a:cubicBezTo>
                  <a:cubicBezTo>
                    <a:pt x="3527" y="6116"/>
                    <a:pt x="3495" y="6106"/>
                    <a:pt x="3465" y="6106"/>
                  </a:cubicBezTo>
                  <a:cubicBezTo>
                    <a:pt x="3310" y="6106"/>
                    <a:pt x="3217" y="6365"/>
                    <a:pt x="3386" y="6478"/>
                  </a:cubicBezTo>
                  <a:cubicBezTo>
                    <a:pt x="5721" y="8047"/>
                    <a:pt x="7792" y="10182"/>
                    <a:pt x="9491" y="12416"/>
                  </a:cubicBezTo>
                  <a:cubicBezTo>
                    <a:pt x="8340" y="11948"/>
                    <a:pt x="5693" y="11014"/>
                    <a:pt x="2860" y="11014"/>
                  </a:cubicBezTo>
                  <a:cubicBezTo>
                    <a:pt x="1912" y="11014"/>
                    <a:pt x="942" y="11118"/>
                    <a:pt x="1" y="11381"/>
                  </a:cubicBezTo>
                  <a:cubicBezTo>
                    <a:pt x="2380" y="13014"/>
                    <a:pt x="4590" y="13477"/>
                    <a:pt x="6331" y="13477"/>
                  </a:cubicBezTo>
                  <a:cubicBezTo>
                    <a:pt x="8008" y="13477"/>
                    <a:pt x="9251" y="13048"/>
                    <a:pt x="9795" y="12818"/>
                  </a:cubicBezTo>
                  <a:cubicBezTo>
                    <a:pt x="11383" y="14978"/>
                    <a:pt x="12664" y="17383"/>
                    <a:pt x="13419" y="19961"/>
                  </a:cubicBezTo>
                  <a:cubicBezTo>
                    <a:pt x="13495" y="20221"/>
                    <a:pt x="13564" y="20477"/>
                    <a:pt x="13624" y="20736"/>
                  </a:cubicBezTo>
                  <a:cubicBezTo>
                    <a:pt x="12515" y="19487"/>
                    <a:pt x="9348" y="16265"/>
                    <a:pt x="6169" y="16265"/>
                  </a:cubicBezTo>
                  <a:cubicBezTo>
                    <a:pt x="6018" y="16265"/>
                    <a:pt x="5866" y="16273"/>
                    <a:pt x="5715" y="16288"/>
                  </a:cubicBezTo>
                  <a:cubicBezTo>
                    <a:pt x="7891" y="19563"/>
                    <a:pt x="12469" y="20851"/>
                    <a:pt x="13716" y="21151"/>
                  </a:cubicBezTo>
                  <a:cubicBezTo>
                    <a:pt x="14275" y="23764"/>
                    <a:pt x="14144" y="26261"/>
                    <a:pt x="13834" y="28872"/>
                  </a:cubicBezTo>
                  <a:cubicBezTo>
                    <a:pt x="13676" y="27764"/>
                    <a:pt x="11953" y="22921"/>
                    <a:pt x="7952" y="22336"/>
                  </a:cubicBezTo>
                  <a:lnTo>
                    <a:pt x="7952" y="22336"/>
                  </a:lnTo>
                  <a:cubicBezTo>
                    <a:pt x="9199" y="26170"/>
                    <a:pt x="13615" y="28965"/>
                    <a:pt x="13810" y="29086"/>
                  </a:cubicBezTo>
                  <a:cubicBezTo>
                    <a:pt x="13731" y="29724"/>
                    <a:pt x="13646" y="30369"/>
                    <a:pt x="13556" y="31025"/>
                  </a:cubicBezTo>
                  <a:cubicBezTo>
                    <a:pt x="13310" y="32849"/>
                    <a:pt x="13120" y="34703"/>
                    <a:pt x="13029" y="36563"/>
                  </a:cubicBezTo>
                  <a:cubicBezTo>
                    <a:pt x="12549" y="35194"/>
                    <a:pt x="12132" y="32276"/>
                    <a:pt x="9524" y="31357"/>
                  </a:cubicBezTo>
                  <a:lnTo>
                    <a:pt x="9524" y="31357"/>
                  </a:lnTo>
                  <a:cubicBezTo>
                    <a:pt x="10702" y="34320"/>
                    <a:pt x="12276" y="36288"/>
                    <a:pt x="13012" y="36952"/>
                  </a:cubicBezTo>
                  <a:cubicBezTo>
                    <a:pt x="12880" y="40105"/>
                    <a:pt x="13044" y="43272"/>
                    <a:pt x="13714" y="46339"/>
                  </a:cubicBezTo>
                  <a:cubicBezTo>
                    <a:pt x="13866" y="47032"/>
                    <a:pt x="14047" y="47757"/>
                    <a:pt x="14275" y="48477"/>
                  </a:cubicBezTo>
                  <a:lnTo>
                    <a:pt x="14588" y="48474"/>
                  </a:lnTo>
                  <a:cubicBezTo>
                    <a:pt x="13903" y="46348"/>
                    <a:pt x="13647" y="43999"/>
                    <a:pt x="13501" y="42145"/>
                  </a:cubicBezTo>
                  <a:cubicBezTo>
                    <a:pt x="13472" y="41766"/>
                    <a:pt x="13448" y="41388"/>
                    <a:pt x="13430" y="41009"/>
                  </a:cubicBezTo>
                  <a:cubicBezTo>
                    <a:pt x="13804" y="40739"/>
                    <a:pt x="14708" y="40060"/>
                    <a:pt x="15681" y="39186"/>
                  </a:cubicBezTo>
                  <a:lnTo>
                    <a:pt x="15682" y="36888"/>
                  </a:lnTo>
                  <a:lnTo>
                    <a:pt x="15682" y="36888"/>
                  </a:lnTo>
                  <a:cubicBezTo>
                    <a:pt x="14468" y="38254"/>
                    <a:pt x="13726" y="39897"/>
                    <a:pt x="13415" y="40681"/>
                  </a:cubicBezTo>
                  <a:cubicBezTo>
                    <a:pt x="13327" y="38599"/>
                    <a:pt x="13392" y="36510"/>
                    <a:pt x="13564" y="34434"/>
                  </a:cubicBezTo>
                  <a:cubicBezTo>
                    <a:pt x="13934" y="34227"/>
                    <a:pt x="14775" y="33726"/>
                    <a:pt x="15687" y="32990"/>
                  </a:cubicBezTo>
                  <a:lnTo>
                    <a:pt x="15690" y="30345"/>
                  </a:lnTo>
                  <a:lnTo>
                    <a:pt x="15690" y="30345"/>
                  </a:lnTo>
                  <a:cubicBezTo>
                    <a:pt x="14664" y="31729"/>
                    <a:pt x="13950" y="33189"/>
                    <a:pt x="13605" y="33969"/>
                  </a:cubicBezTo>
                  <a:cubicBezTo>
                    <a:pt x="13650" y="33476"/>
                    <a:pt x="13697" y="32986"/>
                    <a:pt x="13752" y="32496"/>
                  </a:cubicBezTo>
                  <a:cubicBezTo>
                    <a:pt x="14007" y="30262"/>
                    <a:pt x="14436" y="28097"/>
                    <a:pt x="14533" y="25887"/>
                  </a:cubicBezTo>
                  <a:cubicBezTo>
                    <a:pt x="14752" y="25672"/>
                    <a:pt x="15187" y="25228"/>
                    <a:pt x="15696" y="24647"/>
                  </a:cubicBezTo>
                  <a:lnTo>
                    <a:pt x="15699" y="20973"/>
                  </a:lnTo>
                  <a:lnTo>
                    <a:pt x="15699" y="20973"/>
                  </a:lnTo>
                  <a:cubicBezTo>
                    <a:pt x="15041" y="22166"/>
                    <a:pt x="14708" y="23412"/>
                    <a:pt x="14544" y="24369"/>
                  </a:cubicBezTo>
                  <a:cubicBezTo>
                    <a:pt x="14532" y="24001"/>
                    <a:pt x="14506" y="23631"/>
                    <a:pt x="14465" y="23258"/>
                  </a:cubicBezTo>
                  <a:cubicBezTo>
                    <a:pt x="14223" y="21070"/>
                    <a:pt x="13589" y="18911"/>
                    <a:pt x="12655" y="16861"/>
                  </a:cubicBezTo>
                  <a:cubicBezTo>
                    <a:pt x="13196" y="15859"/>
                    <a:pt x="14785" y="12329"/>
                    <a:pt x="13044" y="7969"/>
                  </a:cubicBezTo>
                  <a:lnTo>
                    <a:pt x="13044" y="7969"/>
                  </a:lnTo>
                  <a:cubicBezTo>
                    <a:pt x="10912" y="10091"/>
                    <a:pt x="11150" y="12975"/>
                    <a:pt x="11675" y="14943"/>
                  </a:cubicBezTo>
                  <a:cubicBezTo>
                    <a:pt x="10622" y="13084"/>
                    <a:pt x="9328" y="11352"/>
                    <a:pt x="7863" y="9803"/>
                  </a:cubicBezTo>
                  <a:cubicBezTo>
                    <a:pt x="8029" y="8594"/>
                    <a:pt x="8488" y="4170"/>
                    <a:pt x="7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1130950" y="4406375"/>
              <a:ext cx="348800" cy="345300"/>
            </a:xfrm>
            <a:custGeom>
              <a:rect b="b" l="l" r="r" t="t"/>
              <a:pathLst>
                <a:path extrusionOk="0" h="13812" w="13952">
                  <a:moveTo>
                    <a:pt x="7378" y="1"/>
                  </a:moveTo>
                  <a:cubicBezTo>
                    <a:pt x="7308" y="1"/>
                    <a:pt x="7242" y="17"/>
                    <a:pt x="7184" y="56"/>
                  </a:cubicBezTo>
                  <a:cubicBezTo>
                    <a:pt x="7090" y="118"/>
                    <a:pt x="7052" y="235"/>
                    <a:pt x="7036" y="346"/>
                  </a:cubicBezTo>
                  <a:cubicBezTo>
                    <a:pt x="6968" y="817"/>
                    <a:pt x="7217" y="1267"/>
                    <a:pt x="7590" y="1539"/>
                  </a:cubicBezTo>
                  <a:cubicBezTo>
                    <a:pt x="7748" y="1655"/>
                    <a:pt x="7953" y="1763"/>
                    <a:pt x="8090" y="1919"/>
                  </a:cubicBezTo>
                  <a:cubicBezTo>
                    <a:pt x="8214" y="2580"/>
                    <a:pt x="8156" y="3235"/>
                    <a:pt x="7915" y="3881"/>
                  </a:cubicBezTo>
                  <a:cubicBezTo>
                    <a:pt x="6625" y="4813"/>
                    <a:pt x="5439" y="5968"/>
                    <a:pt x="4366" y="7233"/>
                  </a:cubicBezTo>
                  <a:cubicBezTo>
                    <a:pt x="4388" y="7109"/>
                    <a:pt x="4403" y="6975"/>
                    <a:pt x="4404" y="6822"/>
                  </a:cubicBezTo>
                  <a:cubicBezTo>
                    <a:pt x="4418" y="6115"/>
                    <a:pt x="4298" y="5430"/>
                    <a:pt x="4078" y="4769"/>
                  </a:cubicBezTo>
                  <a:cubicBezTo>
                    <a:pt x="4175" y="4269"/>
                    <a:pt x="4297" y="3112"/>
                    <a:pt x="3403" y="2925"/>
                  </a:cubicBezTo>
                  <a:cubicBezTo>
                    <a:pt x="3340" y="2912"/>
                    <a:pt x="3286" y="2906"/>
                    <a:pt x="3240" y="2906"/>
                  </a:cubicBezTo>
                  <a:cubicBezTo>
                    <a:pt x="2682" y="2906"/>
                    <a:pt x="3248" y="3793"/>
                    <a:pt x="3667" y="4421"/>
                  </a:cubicBezTo>
                  <a:cubicBezTo>
                    <a:pt x="3955" y="5109"/>
                    <a:pt x="4126" y="5825"/>
                    <a:pt x="4141" y="6575"/>
                  </a:cubicBezTo>
                  <a:cubicBezTo>
                    <a:pt x="4149" y="6919"/>
                    <a:pt x="4152" y="7309"/>
                    <a:pt x="4024" y="7641"/>
                  </a:cubicBezTo>
                  <a:cubicBezTo>
                    <a:pt x="2417" y="9612"/>
                    <a:pt x="1072" y="11806"/>
                    <a:pt x="0" y="13812"/>
                  </a:cubicBezTo>
                  <a:lnTo>
                    <a:pt x="300" y="13812"/>
                  </a:lnTo>
                  <a:cubicBezTo>
                    <a:pt x="920" y="12657"/>
                    <a:pt x="1626" y="11446"/>
                    <a:pt x="2427" y="10248"/>
                  </a:cubicBezTo>
                  <a:cubicBezTo>
                    <a:pt x="2429" y="10248"/>
                    <a:pt x="2429" y="10248"/>
                    <a:pt x="2430" y="10247"/>
                  </a:cubicBezTo>
                  <a:cubicBezTo>
                    <a:pt x="3192" y="9762"/>
                    <a:pt x="4173" y="9615"/>
                    <a:pt x="5158" y="9615"/>
                  </a:cubicBezTo>
                  <a:cubicBezTo>
                    <a:pt x="5727" y="9615"/>
                    <a:pt x="6297" y="9664"/>
                    <a:pt x="6827" y="9726"/>
                  </a:cubicBezTo>
                  <a:cubicBezTo>
                    <a:pt x="7280" y="9912"/>
                    <a:pt x="7858" y="10143"/>
                    <a:pt x="8211" y="10143"/>
                  </a:cubicBezTo>
                  <a:cubicBezTo>
                    <a:pt x="8475" y="10143"/>
                    <a:pt x="8613" y="10013"/>
                    <a:pt x="8477" y="9639"/>
                  </a:cubicBezTo>
                  <a:cubicBezTo>
                    <a:pt x="8356" y="9306"/>
                    <a:pt x="8095" y="9196"/>
                    <a:pt x="7805" y="9196"/>
                  </a:cubicBezTo>
                  <a:cubicBezTo>
                    <a:pt x="7466" y="9196"/>
                    <a:pt x="7086" y="9345"/>
                    <a:pt x="6834" y="9464"/>
                  </a:cubicBezTo>
                  <a:cubicBezTo>
                    <a:pt x="6298" y="9402"/>
                    <a:pt x="5724" y="9353"/>
                    <a:pt x="5150" y="9353"/>
                  </a:cubicBezTo>
                  <a:cubicBezTo>
                    <a:pt x="4305" y="9353"/>
                    <a:pt x="3461" y="9459"/>
                    <a:pt x="2740" y="9785"/>
                  </a:cubicBezTo>
                  <a:cubicBezTo>
                    <a:pt x="2971" y="9451"/>
                    <a:pt x="3210" y="9118"/>
                    <a:pt x="3455" y="8790"/>
                  </a:cubicBezTo>
                  <a:cubicBezTo>
                    <a:pt x="3468" y="8782"/>
                    <a:pt x="3479" y="8774"/>
                    <a:pt x="3491" y="8759"/>
                  </a:cubicBezTo>
                  <a:cubicBezTo>
                    <a:pt x="3739" y="8455"/>
                    <a:pt x="3939" y="8218"/>
                    <a:pt x="4091" y="7967"/>
                  </a:cubicBezTo>
                  <a:cubicBezTo>
                    <a:pt x="4395" y="7587"/>
                    <a:pt x="4710" y="7217"/>
                    <a:pt x="5034" y="6857"/>
                  </a:cubicBezTo>
                  <a:cubicBezTo>
                    <a:pt x="5096" y="6839"/>
                    <a:pt x="5166" y="6832"/>
                    <a:pt x="5241" y="6832"/>
                  </a:cubicBezTo>
                  <a:cubicBezTo>
                    <a:pt x="5555" y="6832"/>
                    <a:pt x="5949" y="6959"/>
                    <a:pt x="6207" y="7002"/>
                  </a:cubicBezTo>
                  <a:cubicBezTo>
                    <a:pt x="6578" y="7066"/>
                    <a:pt x="6945" y="7130"/>
                    <a:pt x="7316" y="7194"/>
                  </a:cubicBezTo>
                  <a:cubicBezTo>
                    <a:pt x="7624" y="7376"/>
                    <a:pt x="7907" y="7516"/>
                    <a:pt x="8097" y="7516"/>
                  </a:cubicBezTo>
                  <a:cubicBezTo>
                    <a:pt x="8258" y="7516"/>
                    <a:pt x="8353" y="7416"/>
                    <a:pt x="8342" y="7157"/>
                  </a:cubicBezTo>
                  <a:cubicBezTo>
                    <a:pt x="8331" y="6908"/>
                    <a:pt x="8089" y="6836"/>
                    <a:pt x="7809" y="6836"/>
                  </a:cubicBezTo>
                  <a:cubicBezTo>
                    <a:pt x="7604" y="6836"/>
                    <a:pt x="7378" y="6875"/>
                    <a:pt x="7211" y="6911"/>
                  </a:cubicBezTo>
                  <a:cubicBezTo>
                    <a:pt x="6786" y="6837"/>
                    <a:pt x="6360" y="6765"/>
                    <a:pt x="5935" y="6691"/>
                  </a:cubicBezTo>
                  <a:cubicBezTo>
                    <a:pt x="5736" y="6656"/>
                    <a:pt x="5506" y="6592"/>
                    <a:pt x="5286" y="6577"/>
                  </a:cubicBezTo>
                  <a:cubicBezTo>
                    <a:pt x="5758" y="6066"/>
                    <a:pt x="6251" y="5582"/>
                    <a:pt x="6761" y="5129"/>
                  </a:cubicBezTo>
                  <a:cubicBezTo>
                    <a:pt x="6772" y="5133"/>
                    <a:pt x="6784" y="5137"/>
                    <a:pt x="6797" y="5137"/>
                  </a:cubicBezTo>
                  <a:cubicBezTo>
                    <a:pt x="6801" y="5137"/>
                    <a:pt x="6804" y="5137"/>
                    <a:pt x="6808" y="5136"/>
                  </a:cubicBezTo>
                  <a:cubicBezTo>
                    <a:pt x="6923" y="5133"/>
                    <a:pt x="7037" y="5131"/>
                    <a:pt x="7150" y="5131"/>
                  </a:cubicBezTo>
                  <a:cubicBezTo>
                    <a:pt x="7879" y="5131"/>
                    <a:pt x="8597" y="5203"/>
                    <a:pt x="9308" y="5346"/>
                  </a:cubicBezTo>
                  <a:cubicBezTo>
                    <a:pt x="10026" y="5782"/>
                    <a:pt x="10816" y="6192"/>
                    <a:pt x="11255" y="6192"/>
                  </a:cubicBezTo>
                  <a:cubicBezTo>
                    <a:pt x="11549" y="6192"/>
                    <a:pt x="11684" y="6007"/>
                    <a:pt x="11532" y="5522"/>
                  </a:cubicBezTo>
                  <a:cubicBezTo>
                    <a:pt x="11362" y="4983"/>
                    <a:pt x="10886" y="4822"/>
                    <a:pt x="10394" y="4822"/>
                  </a:cubicBezTo>
                  <a:cubicBezTo>
                    <a:pt x="9941" y="4822"/>
                    <a:pt x="9474" y="4959"/>
                    <a:pt x="9223" y="5065"/>
                  </a:cubicBezTo>
                  <a:cubicBezTo>
                    <a:pt x="8547" y="4937"/>
                    <a:pt x="7864" y="4876"/>
                    <a:pt x="7173" y="4876"/>
                  </a:cubicBezTo>
                  <a:cubicBezTo>
                    <a:pt x="7133" y="4876"/>
                    <a:pt x="7092" y="4876"/>
                    <a:pt x="7052" y="4876"/>
                  </a:cubicBezTo>
                  <a:cubicBezTo>
                    <a:pt x="8477" y="3670"/>
                    <a:pt x="10045" y="2728"/>
                    <a:pt x="11753" y="2234"/>
                  </a:cubicBezTo>
                  <a:cubicBezTo>
                    <a:pt x="11838" y="2236"/>
                    <a:pt x="11927" y="2238"/>
                    <a:pt x="12019" y="2238"/>
                  </a:cubicBezTo>
                  <a:cubicBezTo>
                    <a:pt x="12864" y="2238"/>
                    <a:pt x="13951" y="2110"/>
                    <a:pt x="13538" y="1462"/>
                  </a:cubicBezTo>
                  <a:cubicBezTo>
                    <a:pt x="13423" y="1281"/>
                    <a:pt x="13259" y="1210"/>
                    <a:pt x="13073" y="1210"/>
                  </a:cubicBezTo>
                  <a:cubicBezTo>
                    <a:pt x="12570" y="1210"/>
                    <a:pt x="11899" y="1729"/>
                    <a:pt x="11562" y="2021"/>
                  </a:cubicBezTo>
                  <a:cubicBezTo>
                    <a:pt x="10401" y="2374"/>
                    <a:pt x="9302" y="2928"/>
                    <a:pt x="8272" y="3629"/>
                  </a:cubicBezTo>
                  <a:cubicBezTo>
                    <a:pt x="8447" y="3007"/>
                    <a:pt x="8462" y="2374"/>
                    <a:pt x="8319" y="1740"/>
                  </a:cubicBezTo>
                  <a:cubicBezTo>
                    <a:pt x="8351" y="1450"/>
                    <a:pt x="8346" y="1152"/>
                    <a:pt x="8272" y="871"/>
                  </a:cubicBezTo>
                  <a:cubicBezTo>
                    <a:pt x="8207" y="620"/>
                    <a:pt x="8070" y="375"/>
                    <a:pt x="7871" y="205"/>
                  </a:cubicBezTo>
                  <a:cubicBezTo>
                    <a:pt x="7754" y="107"/>
                    <a:pt x="7556" y="1"/>
                    <a:pt x="73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7"/>
            <p:cNvSpPr/>
            <p:nvPr/>
          </p:nvSpPr>
          <p:spPr>
            <a:xfrm>
              <a:off x="344150" y="3493425"/>
              <a:ext cx="510900" cy="1014775"/>
            </a:xfrm>
            <a:custGeom>
              <a:rect b="b" l="l" r="r" t="t"/>
              <a:pathLst>
                <a:path extrusionOk="0" h="40591" w="20436">
                  <a:moveTo>
                    <a:pt x="20146" y="1"/>
                  </a:moveTo>
                  <a:lnTo>
                    <a:pt x="20146" y="1"/>
                  </a:lnTo>
                  <a:cubicBezTo>
                    <a:pt x="17036" y="637"/>
                    <a:pt x="15630" y="5771"/>
                    <a:pt x="15205" y="7719"/>
                  </a:cubicBezTo>
                  <a:cubicBezTo>
                    <a:pt x="14920" y="6056"/>
                    <a:pt x="14478" y="4437"/>
                    <a:pt x="13885" y="2911"/>
                  </a:cubicBezTo>
                  <a:cubicBezTo>
                    <a:pt x="13857" y="2839"/>
                    <a:pt x="13803" y="2808"/>
                    <a:pt x="13746" y="2808"/>
                  </a:cubicBezTo>
                  <a:cubicBezTo>
                    <a:pt x="13629" y="2808"/>
                    <a:pt x="13500" y="2937"/>
                    <a:pt x="13559" y="3086"/>
                  </a:cubicBezTo>
                  <a:cubicBezTo>
                    <a:pt x="14550" y="5636"/>
                    <a:pt x="15015" y="8489"/>
                    <a:pt x="15129" y="11216"/>
                  </a:cubicBezTo>
                  <a:cubicBezTo>
                    <a:pt x="14252" y="9863"/>
                    <a:pt x="11705" y="6366"/>
                    <a:pt x="8131" y="5116"/>
                  </a:cubicBezTo>
                  <a:lnTo>
                    <a:pt x="8131" y="5116"/>
                  </a:lnTo>
                  <a:cubicBezTo>
                    <a:pt x="10076" y="10267"/>
                    <a:pt x="14002" y="11463"/>
                    <a:pt x="15147" y="11707"/>
                  </a:cubicBezTo>
                  <a:cubicBezTo>
                    <a:pt x="15212" y="14313"/>
                    <a:pt x="14899" y="16942"/>
                    <a:pt x="14069" y="19419"/>
                  </a:cubicBezTo>
                  <a:cubicBezTo>
                    <a:pt x="13986" y="19666"/>
                    <a:pt x="13896" y="19910"/>
                    <a:pt x="13803" y="20150"/>
                  </a:cubicBezTo>
                  <a:cubicBezTo>
                    <a:pt x="13604" y="18461"/>
                    <a:pt x="12803" y="13788"/>
                    <a:pt x="9965" y="12205"/>
                  </a:cubicBezTo>
                  <a:lnTo>
                    <a:pt x="9965" y="12205"/>
                  </a:lnTo>
                  <a:cubicBezTo>
                    <a:pt x="9878" y="16025"/>
                    <a:pt x="12817" y="19601"/>
                    <a:pt x="13645" y="20531"/>
                  </a:cubicBezTo>
                  <a:cubicBezTo>
                    <a:pt x="12639" y="22926"/>
                    <a:pt x="11146" y="24847"/>
                    <a:pt x="9450" y="26759"/>
                  </a:cubicBezTo>
                  <a:cubicBezTo>
                    <a:pt x="9939" y="25788"/>
                    <a:pt x="11256" y="20964"/>
                    <a:pt x="8386" y="18274"/>
                  </a:cubicBezTo>
                  <a:lnTo>
                    <a:pt x="8386" y="18274"/>
                  </a:lnTo>
                  <a:cubicBezTo>
                    <a:pt x="7249" y="22028"/>
                    <a:pt x="9222" y="26710"/>
                    <a:pt x="9308" y="26915"/>
                  </a:cubicBezTo>
                  <a:cubicBezTo>
                    <a:pt x="8893" y="27382"/>
                    <a:pt x="8465" y="27848"/>
                    <a:pt x="8030" y="28321"/>
                  </a:cubicBezTo>
                  <a:cubicBezTo>
                    <a:pt x="6821" y="29638"/>
                    <a:pt x="5638" y="31014"/>
                    <a:pt x="4532" y="32445"/>
                  </a:cubicBezTo>
                  <a:cubicBezTo>
                    <a:pt x="4909" y="31085"/>
                    <a:pt x="5669" y="27538"/>
                    <a:pt x="4099" y="25355"/>
                  </a:cubicBezTo>
                  <a:lnTo>
                    <a:pt x="4099" y="25355"/>
                  </a:lnTo>
                  <a:cubicBezTo>
                    <a:pt x="3392" y="28373"/>
                    <a:pt x="4084" y="31807"/>
                    <a:pt x="4301" y="32746"/>
                  </a:cubicBezTo>
                  <a:cubicBezTo>
                    <a:pt x="2626" y="34953"/>
                    <a:pt x="1137" y="37302"/>
                    <a:pt x="3" y="39812"/>
                  </a:cubicBezTo>
                  <a:lnTo>
                    <a:pt x="0" y="40591"/>
                  </a:lnTo>
                  <a:cubicBezTo>
                    <a:pt x="566" y="39331"/>
                    <a:pt x="1222" y="38156"/>
                    <a:pt x="1804" y="37164"/>
                  </a:cubicBezTo>
                  <a:cubicBezTo>
                    <a:pt x="1990" y="36848"/>
                    <a:pt x="2181" y="36532"/>
                    <a:pt x="2377" y="36218"/>
                  </a:cubicBezTo>
                  <a:cubicBezTo>
                    <a:pt x="3476" y="36196"/>
                    <a:pt x="8427" y="36003"/>
                    <a:pt x="10212" y="34334"/>
                  </a:cubicBezTo>
                  <a:cubicBezTo>
                    <a:pt x="9564" y="34070"/>
                    <a:pt x="8888" y="33961"/>
                    <a:pt x="8216" y="33961"/>
                  </a:cubicBezTo>
                  <a:cubicBezTo>
                    <a:pt x="5813" y="33961"/>
                    <a:pt x="3458" y="35347"/>
                    <a:pt x="2550" y="35948"/>
                  </a:cubicBezTo>
                  <a:cubicBezTo>
                    <a:pt x="3637" y="34238"/>
                    <a:pt x="4851" y="32608"/>
                    <a:pt x="6143" y="31046"/>
                  </a:cubicBezTo>
                  <a:cubicBezTo>
                    <a:pt x="6415" y="31072"/>
                    <a:pt x="6923" y="31111"/>
                    <a:pt x="7565" y="31111"/>
                  </a:cubicBezTo>
                  <a:cubicBezTo>
                    <a:pt x="9558" y="31111"/>
                    <a:pt x="12845" y="30738"/>
                    <a:pt x="14395" y="28468"/>
                  </a:cubicBezTo>
                  <a:cubicBezTo>
                    <a:pt x="14035" y="28402"/>
                    <a:pt x="13667" y="28372"/>
                    <a:pt x="13295" y="28372"/>
                  </a:cubicBezTo>
                  <a:cubicBezTo>
                    <a:pt x="10555" y="28372"/>
                    <a:pt x="7593" y="29991"/>
                    <a:pt x="6432" y="30696"/>
                  </a:cubicBezTo>
                  <a:cubicBezTo>
                    <a:pt x="6740" y="30330"/>
                    <a:pt x="7050" y="29965"/>
                    <a:pt x="7368" y="29603"/>
                  </a:cubicBezTo>
                  <a:cubicBezTo>
                    <a:pt x="8811" y="27962"/>
                    <a:pt x="10357" y="26473"/>
                    <a:pt x="11662" y="24763"/>
                  </a:cubicBezTo>
                  <a:cubicBezTo>
                    <a:pt x="12822" y="24563"/>
                    <a:pt x="18589" y="23434"/>
                    <a:pt x="19130" y="20723"/>
                  </a:cubicBezTo>
                  <a:cubicBezTo>
                    <a:pt x="18945" y="20708"/>
                    <a:pt x="18763" y="20701"/>
                    <a:pt x="18584" y="20701"/>
                  </a:cubicBezTo>
                  <a:cubicBezTo>
                    <a:pt x="15840" y="20701"/>
                    <a:pt x="13709" y="22356"/>
                    <a:pt x="12518" y="23566"/>
                  </a:cubicBezTo>
                  <a:cubicBezTo>
                    <a:pt x="12711" y="23263"/>
                    <a:pt x="12898" y="22955"/>
                    <a:pt x="13072" y="22634"/>
                  </a:cubicBezTo>
                  <a:cubicBezTo>
                    <a:pt x="14095" y="20755"/>
                    <a:pt x="14790" y="18677"/>
                    <a:pt x="15182" y="16524"/>
                  </a:cubicBezTo>
                  <a:cubicBezTo>
                    <a:pt x="16169" y="16025"/>
                    <a:pt x="19402" y="14092"/>
                    <a:pt x="20435" y="9646"/>
                  </a:cubicBezTo>
                  <a:lnTo>
                    <a:pt x="20435" y="9646"/>
                  </a:lnTo>
                  <a:cubicBezTo>
                    <a:pt x="17555" y="10152"/>
                    <a:pt x="16142" y="12586"/>
                    <a:pt x="15467" y="14448"/>
                  </a:cubicBezTo>
                  <a:cubicBezTo>
                    <a:pt x="15660" y="12381"/>
                    <a:pt x="15591" y="10278"/>
                    <a:pt x="15280" y="8230"/>
                  </a:cubicBezTo>
                  <a:cubicBezTo>
                    <a:pt x="16084" y="7356"/>
                    <a:pt x="18911" y="4081"/>
                    <a:pt x="20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7"/>
            <p:cNvSpPr/>
            <p:nvPr/>
          </p:nvSpPr>
          <p:spPr>
            <a:xfrm>
              <a:off x="344075" y="4312325"/>
              <a:ext cx="650775" cy="439400"/>
            </a:xfrm>
            <a:custGeom>
              <a:rect b="b" l="l" r="r" t="t"/>
              <a:pathLst>
                <a:path extrusionOk="0" h="17576" w="26031">
                  <a:moveTo>
                    <a:pt x="6167" y="0"/>
                  </a:moveTo>
                  <a:cubicBezTo>
                    <a:pt x="2900" y="0"/>
                    <a:pt x="34" y="3867"/>
                    <a:pt x="34" y="3867"/>
                  </a:cubicBezTo>
                  <a:cubicBezTo>
                    <a:pt x="34" y="3867"/>
                    <a:pt x="0" y="17575"/>
                    <a:pt x="34" y="17575"/>
                  </a:cubicBezTo>
                  <a:cubicBezTo>
                    <a:pt x="34" y="17575"/>
                    <a:pt x="19037" y="17574"/>
                    <a:pt x="26031" y="17572"/>
                  </a:cubicBezTo>
                  <a:cubicBezTo>
                    <a:pt x="25014" y="14459"/>
                    <a:pt x="22850" y="13513"/>
                    <a:pt x="20595" y="13513"/>
                  </a:cubicBezTo>
                  <a:cubicBezTo>
                    <a:pt x="17111" y="13513"/>
                    <a:pt x="13413" y="15772"/>
                    <a:pt x="13413" y="15772"/>
                  </a:cubicBezTo>
                  <a:cubicBezTo>
                    <a:pt x="13413" y="15772"/>
                    <a:pt x="16378" y="13264"/>
                    <a:pt x="15808" y="12656"/>
                  </a:cubicBezTo>
                  <a:cubicBezTo>
                    <a:pt x="15755" y="12600"/>
                    <a:pt x="15683" y="12575"/>
                    <a:pt x="15597" y="12575"/>
                  </a:cubicBezTo>
                  <a:cubicBezTo>
                    <a:pt x="14743" y="12575"/>
                    <a:pt x="12425" y="15038"/>
                    <a:pt x="12425" y="15038"/>
                  </a:cubicBezTo>
                  <a:cubicBezTo>
                    <a:pt x="12425" y="15038"/>
                    <a:pt x="14932" y="11745"/>
                    <a:pt x="14021" y="11441"/>
                  </a:cubicBezTo>
                  <a:cubicBezTo>
                    <a:pt x="13984" y="11428"/>
                    <a:pt x="13947" y="11423"/>
                    <a:pt x="13909" y="11423"/>
                  </a:cubicBezTo>
                  <a:cubicBezTo>
                    <a:pt x="13009" y="11423"/>
                    <a:pt x="11845" y="14755"/>
                    <a:pt x="11845" y="14755"/>
                  </a:cubicBezTo>
                  <a:cubicBezTo>
                    <a:pt x="11845" y="14755"/>
                    <a:pt x="12121" y="2701"/>
                    <a:pt x="8132" y="513"/>
                  </a:cubicBezTo>
                  <a:cubicBezTo>
                    <a:pt x="7474" y="151"/>
                    <a:pt x="6813" y="0"/>
                    <a:pt x="6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7"/>
            <p:cNvSpPr/>
            <p:nvPr/>
          </p:nvSpPr>
          <p:spPr>
            <a:xfrm>
              <a:off x="5514275" y="4388825"/>
              <a:ext cx="507525" cy="362900"/>
            </a:xfrm>
            <a:custGeom>
              <a:rect b="b" l="l" r="r" t="t"/>
              <a:pathLst>
                <a:path extrusionOk="0" h="14516" w="20301">
                  <a:moveTo>
                    <a:pt x="19838" y="1"/>
                  </a:moveTo>
                  <a:cubicBezTo>
                    <a:pt x="19210" y="1"/>
                    <a:pt x="18060" y="108"/>
                    <a:pt x="17146" y="796"/>
                  </a:cubicBezTo>
                  <a:cubicBezTo>
                    <a:pt x="15816" y="1794"/>
                    <a:pt x="16521" y="6673"/>
                    <a:pt x="17919" y="10282"/>
                  </a:cubicBezTo>
                  <a:cubicBezTo>
                    <a:pt x="16604" y="9282"/>
                    <a:pt x="15477" y="8892"/>
                    <a:pt x="14592" y="8892"/>
                  </a:cubicBezTo>
                  <a:cubicBezTo>
                    <a:pt x="13743" y="8892"/>
                    <a:pt x="13116" y="9250"/>
                    <a:pt x="12758" y="9771"/>
                  </a:cubicBezTo>
                  <a:cubicBezTo>
                    <a:pt x="12026" y="10835"/>
                    <a:pt x="14629" y="12821"/>
                    <a:pt x="14629" y="12821"/>
                  </a:cubicBezTo>
                  <a:cubicBezTo>
                    <a:pt x="14629" y="12821"/>
                    <a:pt x="11845" y="12032"/>
                    <a:pt x="8443" y="12032"/>
                  </a:cubicBezTo>
                  <a:cubicBezTo>
                    <a:pt x="5645" y="12032"/>
                    <a:pt x="2429" y="12566"/>
                    <a:pt x="3" y="14514"/>
                  </a:cubicBezTo>
                  <a:lnTo>
                    <a:pt x="20202" y="14514"/>
                  </a:lnTo>
                  <a:lnTo>
                    <a:pt x="20300" y="23"/>
                  </a:lnTo>
                  <a:cubicBezTo>
                    <a:pt x="20300" y="23"/>
                    <a:pt x="20123" y="1"/>
                    <a:pt x="19838" y="1"/>
                  </a:cubicBezTo>
                  <a:close/>
                  <a:moveTo>
                    <a:pt x="1" y="14514"/>
                  </a:moveTo>
                  <a:lnTo>
                    <a:pt x="1" y="14515"/>
                  </a:lnTo>
                  <a:cubicBezTo>
                    <a:pt x="1" y="14515"/>
                    <a:pt x="2" y="14514"/>
                    <a:pt x="3" y="1451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7"/>
            <p:cNvSpPr/>
            <p:nvPr/>
          </p:nvSpPr>
          <p:spPr>
            <a:xfrm>
              <a:off x="1242425" y="2380575"/>
              <a:ext cx="5675" cy="31950"/>
            </a:xfrm>
            <a:custGeom>
              <a:rect b="b" l="l" r="r" t="t"/>
              <a:pathLst>
                <a:path extrusionOk="0" h="1278" w="227">
                  <a:moveTo>
                    <a:pt x="113" y="1"/>
                  </a:moveTo>
                  <a:cubicBezTo>
                    <a:pt x="56" y="1"/>
                    <a:pt x="0" y="37"/>
                    <a:pt x="0" y="111"/>
                  </a:cubicBezTo>
                  <a:lnTo>
                    <a:pt x="0" y="1167"/>
                  </a:lnTo>
                  <a:cubicBezTo>
                    <a:pt x="0" y="1240"/>
                    <a:pt x="57" y="1277"/>
                    <a:pt x="113" y="1277"/>
                  </a:cubicBezTo>
                  <a:cubicBezTo>
                    <a:pt x="170" y="1277"/>
                    <a:pt x="227" y="1240"/>
                    <a:pt x="227" y="1167"/>
                  </a:cubicBezTo>
                  <a:lnTo>
                    <a:pt x="227" y="111"/>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1261400" y="3534800"/>
              <a:ext cx="5725" cy="49075"/>
            </a:xfrm>
            <a:custGeom>
              <a:rect b="b" l="l" r="r" t="t"/>
              <a:pathLst>
                <a:path extrusionOk="0" h="1963" w="229">
                  <a:moveTo>
                    <a:pt x="115" y="1"/>
                  </a:moveTo>
                  <a:cubicBezTo>
                    <a:pt x="58" y="1"/>
                    <a:pt x="1" y="38"/>
                    <a:pt x="1" y="112"/>
                  </a:cubicBezTo>
                  <a:lnTo>
                    <a:pt x="1" y="1853"/>
                  </a:lnTo>
                  <a:cubicBezTo>
                    <a:pt x="1" y="1926"/>
                    <a:pt x="58" y="1962"/>
                    <a:pt x="114" y="1962"/>
                  </a:cubicBezTo>
                  <a:cubicBezTo>
                    <a:pt x="171" y="1962"/>
                    <a:pt x="227" y="1926"/>
                    <a:pt x="227" y="1853"/>
                  </a:cubicBezTo>
                  <a:lnTo>
                    <a:pt x="227" y="112"/>
                  </a:lnTo>
                  <a:cubicBezTo>
                    <a:pt x="228" y="38"/>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7"/>
            <p:cNvSpPr/>
            <p:nvPr/>
          </p:nvSpPr>
          <p:spPr>
            <a:xfrm>
              <a:off x="1310925" y="3688175"/>
              <a:ext cx="8100" cy="43525"/>
            </a:xfrm>
            <a:custGeom>
              <a:rect b="b" l="l" r="r" t="t"/>
              <a:pathLst>
                <a:path extrusionOk="0" h="1741" w="324">
                  <a:moveTo>
                    <a:pt x="163" y="1"/>
                  </a:moveTo>
                  <a:cubicBezTo>
                    <a:pt x="106" y="1"/>
                    <a:pt x="52" y="37"/>
                    <a:pt x="58" y="110"/>
                  </a:cubicBezTo>
                  <a:cubicBezTo>
                    <a:pt x="96" y="607"/>
                    <a:pt x="84" y="1101"/>
                    <a:pt x="12" y="1598"/>
                  </a:cubicBezTo>
                  <a:cubicBezTo>
                    <a:pt x="0" y="1683"/>
                    <a:pt x="75" y="1740"/>
                    <a:pt x="140" y="1740"/>
                  </a:cubicBezTo>
                  <a:cubicBezTo>
                    <a:pt x="183" y="1740"/>
                    <a:pt x="223" y="1716"/>
                    <a:pt x="231" y="1658"/>
                  </a:cubicBezTo>
                  <a:cubicBezTo>
                    <a:pt x="304" y="1143"/>
                    <a:pt x="324" y="630"/>
                    <a:pt x="284" y="110"/>
                  </a:cubicBezTo>
                  <a:cubicBezTo>
                    <a:pt x="279" y="37"/>
                    <a:pt x="219" y="1"/>
                    <a:pt x="1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7"/>
            <p:cNvSpPr/>
            <p:nvPr/>
          </p:nvSpPr>
          <p:spPr>
            <a:xfrm>
              <a:off x="1322000" y="3705200"/>
              <a:ext cx="5700" cy="32000"/>
            </a:xfrm>
            <a:custGeom>
              <a:rect b="b" l="l" r="r" t="t"/>
              <a:pathLst>
                <a:path extrusionOk="0" h="1280" w="228">
                  <a:moveTo>
                    <a:pt x="114" y="1"/>
                  </a:moveTo>
                  <a:cubicBezTo>
                    <a:pt x="57" y="1"/>
                    <a:pt x="1" y="37"/>
                    <a:pt x="1" y="111"/>
                  </a:cubicBezTo>
                  <a:lnTo>
                    <a:pt x="1" y="1170"/>
                  </a:lnTo>
                  <a:cubicBezTo>
                    <a:pt x="1" y="1243"/>
                    <a:pt x="57" y="1280"/>
                    <a:pt x="114" y="1280"/>
                  </a:cubicBezTo>
                  <a:cubicBezTo>
                    <a:pt x="171" y="1280"/>
                    <a:pt x="227" y="1243"/>
                    <a:pt x="227" y="1170"/>
                  </a:cubicBezTo>
                  <a:lnTo>
                    <a:pt x="227" y="111"/>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7"/>
            <p:cNvSpPr/>
            <p:nvPr/>
          </p:nvSpPr>
          <p:spPr>
            <a:xfrm>
              <a:off x="1236825" y="3243225"/>
              <a:ext cx="5650" cy="37700"/>
            </a:xfrm>
            <a:custGeom>
              <a:rect b="b" l="l" r="r" t="t"/>
              <a:pathLst>
                <a:path extrusionOk="0" h="1508" w="226">
                  <a:moveTo>
                    <a:pt x="113" y="1"/>
                  </a:moveTo>
                  <a:cubicBezTo>
                    <a:pt x="57" y="1"/>
                    <a:pt x="1" y="37"/>
                    <a:pt x="1" y="111"/>
                  </a:cubicBezTo>
                  <a:lnTo>
                    <a:pt x="1" y="1398"/>
                  </a:lnTo>
                  <a:cubicBezTo>
                    <a:pt x="1" y="1471"/>
                    <a:pt x="57" y="1508"/>
                    <a:pt x="113" y="1508"/>
                  </a:cubicBezTo>
                  <a:cubicBezTo>
                    <a:pt x="169" y="1508"/>
                    <a:pt x="226" y="1471"/>
                    <a:pt x="226" y="1398"/>
                  </a:cubicBezTo>
                  <a:lnTo>
                    <a:pt x="226" y="111"/>
                  </a:lnTo>
                  <a:cubicBezTo>
                    <a:pt x="226"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7"/>
            <p:cNvSpPr/>
            <p:nvPr/>
          </p:nvSpPr>
          <p:spPr>
            <a:xfrm>
              <a:off x="1257075" y="3245150"/>
              <a:ext cx="14375" cy="69850"/>
            </a:xfrm>
            <a:custGeom>
              <a:rect b="b" l="l" r="r" t="t"/>
              <a:pathLst>
                <a:path extrusionOk="0" h="2794" w="575">
                  <a:moveTo>
                    <a:pt x="464" y="1"/>
                  </a:moveTo>
                  <a:cubicBezTo>
                    <a:pt x="407" y="1"/>
                    <a:pt x="346" y="38"/>
                    <a:pt x="341" y="110"/>
                  </a:cubicBezTo>
                  <a:cubicBezTo>
                    <a:pt x="279" y="963"/>
                    <a:pt x="171" y="1809"/>
                    <a:pt x="16" y="2651"/>
                  </a:cubicBezTo>
                  <a:cubicBezTo>
                    <a:pt x="0" y="2737"/>
                    <a:pt x="73" y="2793"/>
                    <a:pt x="140" y="2793"/>
                  </a:cubicBezTo>
                  <a:cubicBezTo>
                    <a:pt x="184" y="2793"/>
                    <a:pt x="224" y="2769"/>
                    <a:pt x="235" y="2712"/>
                  </a:cubicBezTo>
                  <a:cubicBezTo>
                    <a:pt x="394" y="1850"/>
                    <a:pt x="504" y="984"/>
                    <a:pt x="569" y="110"/>
                  </a:cubicBezTo>
                  <a:cubicBezTo>
                    <a:pt x="574" y="37"/>
                    <a:pt x="521" y="1"/>
                    <a:pt x="4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7"/>
            <p:cNvSpPr/>
            <p:nvPr/>
          </p:nvSpPr>
          <p:spPr>
            <a:xfrm>
              <a:off x="1283625" y="3262150"/>
              <a:ext cx="8325" cy="60375"/>
            </a:xfrm>
            <a:custGeom>
              <a:rect b="b" l="l" r="r" t="t"/>
              <a:pathLst>
                <a:path extrusionOk="0" h="2415" w="333">
                  <a:moveTo>
                    <a:pt x="212" y="1"/>
                  </a:moveTo>
                  <a:cubicBezTo>
                    <a:pt x="155" y="1"/>
                    <a:pt x="99" y="37"/>
                    <a:pt x="100" y="109"/>
                  </a:cubicBezTo>
                  <a:cubicBezTo>
                    <a:pt x="106" y="843"/>
                    <a:pt x="75" y="1574"/>
                    <a:pt x="7" y="2305"/>
                  </a:cubicBezTo>
                  <a:cubicBezTo>
                    <a:pt x="0" y="2378"/>
                    <a:pt x="53" y="2414"/>
                    <a:pt x="110" y="2414"/>
                  </a:cubicBezTo>
                  <a:cubicBezTo>
                    <a:pt x="166" y="2414"/>
                    <a:pt x="227" y="2378"/>
                    <a:pt x="233" y="2305"/>
                  </a:cubicBezTo>
                  <a:cubicBezTo>
                    <a:pt x="302" y="1574"/>
                    <a:pt x="332" y="845"/>
                    <a:pt x="326" y="109"/>
                  </a:cubicBezTo>
                  <a:cubicBezTo>
                    <a:pt x="326" y="37"/>
                    <a:pt x="269" y="1"/>
                    <a:pt x="2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5">
  <p:cSld name="BLANK_1_1_1_1_1_1_1_1_1_1_1">
    <p:bg>
      <p:bgPr>
        <a:solidFill>
          <a:schemeClr val="dk2"/>
        </a:solidFill>
      </p:bgPr>
    </p:bg>
    <p:spTree>
      <p:nvGrpSpPr>
        <p:cNvPr id="1317" name="Shape 1317"/>
        <p:cNvGrpSpPr/>
        <p:nvPr/>
      </p:nvGrpSpPr>
      <p:grpSpPr>
        <a:xfrm>
          <a:off x="0" y="0"/>
          <a:ext cx="0" cy="0"/>
          <a:chOff x="0" y="0"/>
          <a:chExt cx="0" cy="0"/>
        </a:xfrm>
      </p:grpSpPr>
      <p:sp>
        <p:nvSpPr>
          <p:cNvPr id="1318" name="Google Shape;1318;p18"/>
          <p:cNvSpPr/>
          <p:nvPr/>
        </p:nvSpPr>
        <p:spPr>
          <a:xfrm flipH="1">
            <a:off x="-426644" y="-426027"/>
            <a:ext cx="12575893" cy="2968581"/>
          </a:xfrm>
          <a:custGeom>
            <a:rect b="b" l="l" r="r" t="t"/>
            <a:pathLst>
              <a:path extrusionOk="0" h="48119" w="203848">
                <a:moveTo>
                  <a:pt x="53513" y="1"/>
                </a:moveTo>
                <a:cubicBezTo>
                  <a:pt x="49411" y="1"/>
                  <a:pt x="45313" y="167"/>
                  <a:pt x="41236" y="518"/>
                </a:cubicBezTo>
                <a:cubicBezTo>
                  <a:pt x="1" y="4063"/>
                  <a:pt x="37091" y="17847"/>
                  <a:pt x="37091" y="17847"/>
                </a:cubicBezTo>
                <a:cubicBezTo>
                  <a:pt x="39353" y="17669"/>
                  <a:pt x="41617" y="17590"/>
                  <a:pt x="43881" y="17590"/>
                </a:cubicBezTo>
                <a:cubicBezTo>
                  <a:pt x="52906" y="17590"/>
                  <a:pt x="61933" y="18844"/>
                  <a:pt x="70892" y="20097"/>
                </a:cubicBezTo>
                <a:cubicBezTo>
                  <a:pt x="88310" y="22531"/>
                  <a:pt x="105797" y="24978"/>
                  <a:pt x="122695" y="29845"/>
                </a:cubicBezTo>
                <a:cubicBezTo>
                  <a:pt x="136124" y="33714"/>
                  <a:pt x="149079" y="39081"/>
                  <a:pt x="162489" y="43017"/>
                </a:cubicBezTo>
                <a:cubicBezTo>
                  <a:pt x="172561" y="45974"/>
                  <a:pt x="183043" y="48119"/>
                  <a:pt x="193493" y="48119"/>
                </a:cubicBezTo>
                <a:cubicBezTo>
                  <a:pt x="196953" y="48119"/>
                  <a:pt x="200410" y="47884"/>
                  <a:pt x="203847" y="47365"/>
                </a:cubicBezTo>
                <a:lnTo>
                  <a:pt x="202441" y="37276"/>
                </a:lnTo>
                <a:cubicBezTo>
                  <a:pt x="202441" y="37276"/>
                  <a:pt x="199152" y="38407"/>
                  <a:pt x="192990" y="38407"/>
                </a:cubicBezTo>
                <a:cubicBezTo>
                  <a:pt x="184998" y="38407"/>
                  <a:pt x="172173" y="36504"/>
                  <a:pt x="155422" y="27760"/>
                </a:cubicBezTo>
                <a:cubicBezTo>
                  <a:pt x="128690" y="13807"/>
                  <a:pt x="90897" y="1"/>
                  <a:pt x="53513" y="1"/>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8"/>
          <p:cNvSpPr/>
          <p:nvPr/>
        </p:nvSpPr>
        <p:spPr>
          <a:xfrm flipH="1">
            <a:off x="-1239256" y="-1126576"/>
            <a:ext cx="4941938" cy="2285793"/>
          </a:xfrm>
          <a:custGeom>
            <a:rect b="b" l="l" r="r" t="t"/>
            <a:pathLst>
              <a:path extrusionOk="0" h="30977" w="66973">
                <a:moveTo>
                  <a:pt x="10659" y="0"/>
                </a:moveTo>
                <a:cubicBezTo>
                  <a:pt x="5323" y="0"/>
                  <a:pt x="1418" y="3563"/>
                  <a:pt x="0" y="15325"/>
                </a:cubicBezTo>
                <a:cubicBezTo>
                  <a:pt x="0" y="15325"/>
                  <a:pt x="24346" y="30977"/>
                  <a:pt x="44594" y="30977"/>
                </a:cubicBezTo>
                <a:cubicBezTo>
                  <a:pt x="45199" y="30977"/>
                  <a:pt x="45801" y="30963"/>
                  <a:pt x="46398" y="30934"/>
                </a:cubicBezTo>
                <a:cubicBezTo>
                  <a:pt x="66972" y="29941"/>
                  <a:pt x="56048" y="10360"/>
                  <a:pt x="38594" y="8231"/>
                </a:cubicBezTo>
                <a:cubicBezTo>
                  <a:pt x="28412" y="6989"/>
                  <a:pt x="18132" y="0"/>
                  <a:pt x="10659" y="0"/>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8"/>
          <p:cNvSpPr/>
          <p:nvPr/>
        </p:nvSpPr>
        <p:spPr>
          <a:xfrm flipH="1">
            <a:off x="-772726" y="2599863"/>
            <a:ext cx="2826805" cy="703387"/>
          </a:xfrm>
          <a:custGeom>
            <a:rect b="b" l="l" r="r" t="t"/>
            <a:pathLst>
              <a:path extrusionOk="0" h="10557" w="42427">
                <a:moveTo>
                  <a:pt x="1" y="1"/>
                </a:moveTo>
                <a:lnTo>
                  <a:pt x="1" y="1"/>
                </a:lnTo>
                <a:cubicBezTo>
                  <a:pt x="1" y="1"/>
                  <a:pt x="14207" y="10556"/>
                  <a:pt x="38486" y="10556"/>
                </a:cubicBezTo>
                <a:cubicBezTo>
                  <a:pt x="39771" y="10556"/>
                  <a:pt x="41085" y="10527"/>
                  <a:pt x="42427" y="10464"/>
                </a:cubicBezTo>
                <a:lnTo>
                  <a:pt x="30792" y="5251"/>
                </a:lnTo>
                <a:cubicBezTo>
                  <a:pt x="30792" y="5251"/>
                  <a:pt x="16176" y="4969"/>
                  <a:pt x="1" y="1"/>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8"/>
          <p:cNvSpPr/>
          <p:nvPr/>
        </p:nvSpPr>
        <p:spPr>
          <a:xfrm>
            <a:off x="887600" y="2177475"/>
            <a:ext cx="73475" cy="91925"/>
          </a:xfrm>
          <a:custGeom>
            <a:rect b="b" l="l" r="r" t="t"/>
            <a:pathLst>
              <a:path extrusionOk="0" h="3677" w="2939">
                <a:moveTo>
                  <a:pt x="1553" y="0"/>
                </a:moveTo>
                <a:lnTo>
                  <a:pt x="1195" y="1550"/>
                </a:lnTo>
                <a:lnTo>
                  <a:pt x="1" y="1982"/>
                </a:lnTo>
                <a:lnTo>
                  <a:pt x="1195" y="2315"/>
                </a:lnTo>
                <a:lnTo>
                  <a:pt x="1553" y="3676"/>
                </a:lnTo>
                <a:lnTo>
                  <a:pt x="1913" y="2315"/>
                </a:lnTo>
                <a:lnTo>
                  <a:pt x="2939" y="1982"/>
                </a:lnTo>
                <a:lnTo>
                  <a:pt x="1913" y="1550"/>
                </a:lnTo>
                <a:lnTo>
                  <a:pt x="15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8"/>
          <p:cNvSpPr/>
          <p:nvPr/>
        </p:nvSpPr>
        <p:spPr>
          <a:xfrm>
            <a:off x="529300" y="1673163"/>
            <a:ext cx="116125" cy="145325"/>
          </a:xfrm>
          <a:custGeom>
            <a:rect b="b" l="l" r="r" t="t"/>
            <a:pathLst>
              <a:path extrusionOk="0" h="5813" w="4645">
                <a:moveTo>
                  <a:pt x="2455" y="0"/>
                </a:moveTo>
                <a:lnTo>
                  <a:pt x="1888" y="2453"/>
                </a:lnTo>
                <a:lnTo>
                  <a:pt x="1" y="3132"/>
                </a:lnTo>
                <a:lnTo>
                  <a:pt x="1888" y="3662"/>
                </a:lnTo>
                <a:lnTo>
                  <a:pt x="2455" y="5813"/>
                </a:lnTo>
                <a:lnTo>
                  <a:pt x="3021" y="3662"/>
                </a:lnTo>
                <a:lnTo>
                  <a:pt x="4644" y="3132"/>
                </a:lnTo>
                <a:lnTo>
                  <a:pt x="3021" y="2453"/>
                </a:lnTo>
                <a:lnTo>
                  <a:pt x="245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8"/>
          <p:cNvSpPr/>
          <p:nvPr/>
        </p:nvSpPr>
        <p:spPr>
          <a:xfrm>
            <a:off x="8423997" y="4457589"/>
            <a:ext cx="232154" cy="290692"/>
          </a:xfrm>
          <a:custGeom>
            <a:rect b="b" l="l" r="r" t="t"/>
            <a:pathLst>
              <a:path extrusionOk="0" h="5815" w="4644">
                <a:moveTo>
                  <a:pt x="2455" y="0"/>
                </a:moveTo>
                <a:lnTo>
                  <a:pt x="1887" y="2455"/>
                </a:lnTo>
                <a:lnTo>
                  <a:pt x="0" y="3134"/>
                </a:lnTo>
                <a:lnTo>
                  <a:pt x="1887" y="3664"/>
                </a:lnTo>
                <a:lnTo>
                  <a:pt x="2455" y="5815"/>
                </a:lnTo>
                <a:lnTo>
                  <a:pt x="3022" y="3664"/>
                </a:lnTo>
                <a:lnTo>
                  <a:pt x="4644" y="3134"/>
                </a:lnTo>
                <a:lnTo>
                  <a:pt x="3022" y="2455"/>
                </a:lnTo>
                <a:lnTo>
                  <a:pt x="245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8"/>
          <p:cNvSpPr/>
          <p:nvPr/>
        </p:nvSpPr>
        <p:spPr>
          <a:xfrm>
            <a:off x="8210600" y="2135525"/>
            <a:ext cx="140400" cy="175825"/>
          </a:xfrm>
          <a:custGeom>
            <a:rect b="b" l="l" r="r" t="t"/>
            <a:pathLst>
              <a:path extrusionOk="0" h="7033" w="5616">
                <a:moveTo>
                  <a:pt x="2969" y="1"/>
                </a:moveTo>
                <a:lnTo>
                  <a:pt x="2283" y="2969"/>
                </a:lnTo>
                <a:lnTo>
                  <a:pt x="1" y="3791"/>
                </a:lnTo>
                <a:lnTo>
                  <a:pt x="2283" y="4429"/>
                </a:lnTo>
                <a:lnTo>
                  <a:pt x="2969" y="7032"/>
                </a:lnTo>
                <a:lnTo>
                  <a:pt x="3651" y="4429"/>
                </a:lnTo>
                <a:lnTo>
                  <a:pt x="5616" y="3791"/>
                </a:lnTo>
                <a:lnTo>
                  <a:pt x="3651" y="2969"/>
                </a:lnTo>
                <a:lnTo>
                  <a:pt x="29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8"/>
          <p:cNvSpPr/>
          <p:nvPr/>
        </p:nvSpPr>
        <p:spPr>
          <a:xfrm>
            <a:off x="1726275" y="489088"/>
            <a:ext cx="81375" cy="101825"/>
          </a:xfrm>
          <a:custGeom>
            <a:rect b="b" l="l" r="r" t="t"/>
            <a:pathLst>
              <a:path extrusionOk="0" h="4073" w="3255">
                <a:moveTo>
                  <a:pt x="1720" y="0"/>
                </a:moveTo>
                <a:lnTo>
                  <a:pt x="1322" y="1718"/>
                </a:lnTo>
                <a:lnTo>
                  <a:pt x="0" y="2195"/>
                </a:lnTo>
                <a:lnTo>
                  <a:pt x="1322" y="2567"/>
                </a:lnTo>
                <a:lnTo>
                  <a:pt x="1720" y="4073"/>
                </a:lnTo>
                <a:lnTo>
                  <a:pt x="2116" y="2567"/>
                </a:lnTo>
                <a:lnTo>
                  <a:pt x="3254" y="2195"/>
                </a:lnTo>
                <a:lnTo>
                  <a:pt x="2116" y="1718"/>
                </a:lnTo>
                <a:lnTo>
                  <a:pt x="17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8"/>
          <p:cNvSpPr/>
          <p:nvPr/>
        </p:nvSpPr>
        <p:spPr>
          <a:xfrm>
            <a:off x="3141800" y="1882288"/>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8"/>
          <p:cNvSpPr/>
          <p:nvPr/>
        </p:nvSpPr>
        <p:spPr>
          <a:xfrm>
            <a:off x="645423" y="857539"/>
            <a:ext cx="128704" cy="161062"/>
          </a:xfrm>
          <a:custGeom>
            <a:rect b="b" l="l" r="r" t="t"/>
            <a:pathLst>
              <a:path extrusionOk="0" h="3982" w="3182">
                <a:moveTo>
                  <a:pt x="637" y="0"/>
                </a:moveTo>
                <a:lnTo>
                  <a:pt x="1067" y="1869"/>
                </a:lnTo>
                <a:lnTo>
                  <a:pt x="0" y="2964"/>
                </a:lnTo>
                <a:lnTo>
                  <a:pt x="1470" y="2695"/>
                </a:lnTo>
                <a:lnTo>
                  <a:pt x="2575" y="3982"/>
                </a:lnTo>
                <a:lnTo>
                  <a:pt x="2244" y="2317"/>
                </a:lnTo>
                <a:lnTo>
                  <a:pt x="3181" y="1415"/>
                </a:lnTo>
                <a:lnTo>
                  <a:pt x="3181" y="1415"/>
                </a:lnTo>
                <a:lnTo>
                  <a:pt x="1841" y="1489"/>
                </a:lnTo>
                <a:lnTo>
                  <a:pt x="6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8"/>
          <p:cNvSpPr/>
          <p:nvPr/>
        </p:nvSpPr>
        <p:spPr>
          <a:xfrm>
            <a:off x="942508" y="405379"/>
            <a:ext cx="21842" cy="21275"/>
          </a:xfrm>
          <a:custGeom>
            <a:rect b="b" l="l" r="r" t="t"/>
            <a:pathLst>
              <a:path extrusionOk="0" h="526" w="540">
                <a:moveTo>
                  <a:pt x="171" y="1"/>
                </a:moveTo>
                <a:cubicBezTo>
                  <a:pt x="127" y="1"/>
                  <a:pt x="83" y="19"/>
                  <a:pt x="53" y="55"/>
                </a:cubicBezTo>
                <a:cubicBezTo>
                  <a:pt x="1" y="120"/>
                  <a:pt x="10" y="215"/>
                  <a:pt x="74" y="268"/>
                </a:cubicBezTo>
                <a:cubicBezTo>
                  <a:pt x="194" y="368"/>
                  <a:pt x="224" y="423"/>
                  <a:pt x="230" y="436"/>
                </a:cubicBezTo>
                <a:cubicBezTo>
                  <a:pt x="249" y="480"/>
                  <a:pt x="285" y="510"/>
                  <a:pt x="328" y="521"/>
                </a:cubicBezTo>
                <a:cubicBezTo>
                  <a:pt x="340" y="524"/>
                  <a:pt x="353" y="526"/>
                  <a:pt x="367" y="526"/>
                </a:cubicBezTo>
                <a:cubicBezTo>
                  <a:pt x="387" y="526"/>
                  <a:pt x="408" y="522"/>
                  <a:pt x="426" y="513"/>
                </a:cubicBezTo>
                <a:cubicBezTo>
                  <a:pt x="503" y="482"/>
                  <a:pt x="540" y="393"/>
                  <a:pt x="505" y="316"/>
                </a:cubicBezTo>
                <a:cubicBezTo>
                  <a:pt x="470" y="230"/>
                  <a:pt x="391" y="140"/>
                  <a:pt x="266" y="34"/>
                </a:cubicBezTo>
                <a:cubicBezTo>
                  <a:pt x="238" y="12"/>
                  <a:pt x="204"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8"/>
          <p:cNvSpPr/>
          <p:nvPr/>
        </p:nvSpPr>
        <p:spPr>
          <a:xfrm>
            <a:off x="619375" y="384629"/>
            <a:ext cx="302426" cy="396062"/>
          </a:xfrm>
          <a:custGeom>
            <a:rect b="b" l="l" r="r" t="t"/>
            <a:pathLst>
              <a:path extrusionOk="0" h="9792" w="7477">
                <a:moveTo>
                  <a:pt x="6716" y="1"/>
                </a:moveTo>
                <a:cubicBezTo>
                  <a:pt x="6634" y="1"/>
                  <a:pt x="6567" y="68"/>
                  <a:pt x="6564" y="149"/>
                </a:cubicBezTo>
                <a:cubicBezTo>
                  <a:pt x="6563" y="220"/>
                  <a:pt x="6610" y="280"/>
                  <a:pt x="6675" y="298"/>
                </a:cubicBezTo>
                <a:cubicBezTo>
                  <a:pt x="6688" y="301"/>
                  <a:pt x="6699" y="304"/>
                  <a:pt x="6714" y="304"/>
                </a:cubicBezTo>
                <a:cubicBezTo>
                  <a:pt x="6948" y="307"/>
                  <a:pt x="7122" y="325"/>
                  <a:pt x="7279" y="361"/>
                </a:cubicBezTo>
                <a:cubicBezTo>
                  <a:pt x="7289" y="363"/>
                  <a:pt x="7300" y="364"/>
                  <a:pt x="7311" y="364"/>
                </a:cubicBezTo>
                <a:cubicBezTo>
                  <a:pt x="7380" y="364"/>
                  <a:pt x="7442" y="317"/>
                  <a:pt x="7457" y="246"/>
                </a:cubicBezTo>
                <a:cubicBezTo>
                  <a:pt x="7476" y="165"/>
                  <a:pt x="7426" y="84"/>
                  <a:pt x="7343" y="67"/>
                </a:cubicBezTo>
                <a:cubicBezTo>
                  <a:pt x="7165" y="27"/>
                  <a:pt x="6974" y="5"/>
                  <a:pt x="6719" y="1"/>
                </a:cubicBezTo>
                <a:cubicBezTo>
                  <a:pt x="6718" y="1"/>
                  <a:pt x="6717" y="1"/>
                  <a:pt x="6716" y="1"/>
                </a:cubicBezTo>
                <a:close/>
                <a:moveTo>
                  <a:pt x="5744" y="30"/>
                </a:moveTo>
                <a:cubicBezTo>
                  <a:pt x="5739" y="30"/>
                  <a:pt x="5733" y="30"/>
                  <a:pt x="5727" y="31"/>
                </a:cubicBezTo>
                <a:cubicBezTo>
                  <a:pt x="5521" y="56"/>
                  <a:pt x="5316" y="99"/>
                  <a:pt x="5118" y="155"/>
                </a:cubicBezTo>
                <a:cubicBezTo>
                  <a:pt x="5039" y="179"/>
                  <a:pt x="4992" y="261"/>
                  <a:pt x="5016" y="344"/>
                </a:cubicBezTo>
                <a:cubicBezTo>
                  <a:pt x="5031" y="394"/>
                  <a:pt x="5071" y="432"/>
                  <a:pt x="5121" y="446"/>
                </a:cubicBezTo>
                <a:cubicBezTo>
                  <a:pt x="5135" y="449"/>
                  <a:pt x="5149" y="451"/>
                  <a:pt x="5162" y="451"/>
                </a:cubicBezTo>
                <a:cubicBezTo>
                  <a:pt x="5176" y="451"/>
                  <a:pt x="5190" y="449"/>
                  <a:pt x="5204" y="443"/>
                </a:cubicBezTo>
                <a:cubicBezTo>
                  <a:pt x="5387" y="393"/>
                  <a:pt x="5575" y="353"/>
                  <a:pt x="5765" y="329"/>
                </a:cubicBezTo>
                <a:cubicBezTo>
                  <a:pt x="5848" y="320"/>
                  <a:pt x="5905" y="244"/>
                  <a:pt x="5896" y="162"/>
                </a:cubicBezTo>
                <a:cubicBezTo>
                  <a:pt x="5886" y="85"/>
                  <a:pt x="5821" y="30"/>
                  <a:pt x="5744" y="30"/>
                </a:cubicBezTo>
                <a:close/>
                <a:moveTo>
                  <a:pt x="4278" y="545"/>
                </a:moveTo>
                <a:cubicBezTo>
                  <a:pt x="4250" y="545"/>
                  <a:pt x="4221" y="553"/>
                  <a:pt x="4197" y="570"/>
                </a:cubicBezTo>
                <a:cubicBezTo>
                  <a:pt x="4015" y="688"/>
                  <a:pt x="3851" y="822"/>
                  <a:pt x="3710" y="971"/>
                </a:cubicBezTo>
                <a:cubicBezTo>
                  <a:pt x="3653" y="1033"/>
                  <a:pt x="3655" y="1127"/>
                  <a:pt x="3716" y="1184"/>
                </a:cubicBezTo>
                <a:cubicBezTo>
                  <a:pt x="3734" y="1202"/>
                  <a:pt x="3756" y="1214"/>
                  <a:pt x="3780" y="1221"/>
                </a:cubicBezTo>
                <a:cubicBezTo>
                  <a:pt x="3793" y="1225"/>
                  <a:pt x="3807" y="1227"/>
                  <a:pt x="3821" y="1227"/>
                </a:cubicBezTo>
                <a:cubicBezTo>
                  <a:pt x="3860" y="1227"/>
                  <a:pt x="3901" y="1211"/>
                  <a:pt x="3930" y="1178"/>
                </a:cubicBezTo>
                <a:cubicBezTo>
                  <a:pt x="4053" y="1048"/>
                  <a:pt x="4198" y="930"/>
                  <a:pt x="4361" y="822"/>
                </a:cubicBezTo>
                <a:cubicBezTo>
                  <a:pt x="4431" y="777"/>
                  <a:pt x="4451" y="682"/>
                  <a:pt x="4405" y="614"/>
                </a:cubicBezTo>
                <a:cubicBezTo>
                  <a:pt x="4376" y="569"/>
                  <a:pt x="4327" y="545"/>
                  <a:pt x="4278" y="545"/>
                </a:cubicBezTo>
                <a:close/>
                <a:moveTo>
                  <a:pt x="4715" y="1547"/>
                </a:moveTo>
                <a:cubicBezTo>
                  <a:pt x="4662" y="1547"/>
                  <a:pt x="4610" y="1575"/>
                  <a:pt x="4581" y="1625"/>
                </a:cubicBezTo>
                <a:cubicBezTo>
                  <a:pt x="4541" y="1698"/>
                  <a:pt x="4568" y="1790"/>
                  <a:pt x="4641" y="1831"/>
                </a:cubicBezTo>
                <a:cubicBezTo>
                  <a:pt x="4690" y="1858"/>
                  <a:pt x="4742" y="1888"/>
                  <a:pt x="4791" y="1918"/>
                </a:cubicBezTo>
                <a:cubicBezTo>
                  <a:pt x="4826" y="1940"/>
                  <a:pt x="4861" y="1959"/>
                  <a:pt x="4895" y="1979"/>
                </a:cubicBezTo>
                <a:cubicBezTo>
                  <a:pt x="4976" y="2027"/>
                  <a:pt x="5053" y="2077"/>
                  <a:pt x="5123" y="2134"/>
                </a:cubicBezTo>
                <a:cubicBezTo>
                  <a:pt x="5140" y="2147"/>
                  <a:pt x="5158" y="2156"/>
                  <a:pt x="5178" y="2163"/>
                </a:cubicBezTo>
                <a:cubicBezTo>
                  <a:pt x="5192" y="2166"/>
                  <a:pt x="5206" y="2168"/>
                  <a:pt x="5219" y="2168"/>
                </a:cubicBezTo>
                <a:cubicBezTo>
                  <a:pt x="5263" y="2168"/>
                  <a:pt x="5306" y="2149"/>
                  <a:pt x="5335" y="2110"/>
                </a:cubicBezTo>
                <a:cubicBezTo>
                  <a:pt x="5387" y="2047"/>
                  <a:pt x="5377" y="1952"/>
                  <a:pt x="5313" y="1900"/>
                </a:cubicBezTo>
                <a:cubicBezTo>
                  <a:pt x="5229" y="1832"/>
                  <a:pt x="5139" y="1771"/>
                  <a:pt x="5044" y="1715"/>
                </a:cubicBezTo>
                <a:lnTo>
                  <a:pt x="4943" y="1657"/>
                </a:lnTo>
                <a:cubicBezTo>
                  <a:pt x="4892" y="1625"/>
                  <a:pt x="4840" y="1595"/>
                  <a:pt x="4786" y="1565"/>
                </a:cubicBezTo>
                <a:cubicBezTo>
                  <a:pt x="4764" y="1553"/>
                  <a:pt x="4739" y="1547"/>
                  <a:pt x="4715" y="1547"/>
                </a:cubicBezTo>
                <a:close/>
                <a:moveTo>
                  <a:pt x="2337" y="1962"/>
                </a:moveTo>
                <a:cubicBezTo>
                  <a:pt x="2306" y="1962"/>
                  <a:pt x="2275" y="1971"/>
                  <a:pt x="2248" y="1990"/>
                </a:cubicBezTo>
                <a:cubicBezTo>
                  <a:pt x="2096" y="2101"/>
                  <a:pt x="1935" y="2235"/>
                  <a:pt x="1776" y="2385"/>
                </a:cubicBezTo>
                <a:cubicBezTo>
                  <a:pt x="1717" y="2442"/>
                  <a:pt x="1712" y="2537"/>
                  <a:pt x="1771" y="2599"/>
                </a:cubicBezTo>
                <a:cubicBezTo>
                  <a:pt x="1790" y="2619"/>
                  <a:pt x="1814" y="2632"/>
                  <a:pt x="1839" y="2640"/>
                </a:cubicBezTo>
                <a:cubicBezTo>
                  <a:pt x="1853" y="2643"/>
                  <a:pt x="1867" y="2645"/>
                  <a:pt x="1882" y="2645"/>
                </a:cubicBezTo>
                <a:cubicBezTo>
                  <a:pt x="1919" y="2645"/>
                  <a:pt x="1956" y="2633"/>
                  <a:pt x="1984" y="2607"/>
                </a:cubicBezTo>
                <a:cubicBezTo>
                  <a:pt x="2134" y="2463"/>
                  <a:pt x="2285" y="2338"/>
                  <a:pt x="2427" y="2235"/>
                </a:cubicBezTo>
                <a:cubicBezTo>
                  <a:pt x="2493" y="2186"/>
                  <a:pt x="2509" y="2091"/>
                  <a:pt x="2460" y="2024"/>
                </a:cubicBezTo>
                <a:cubicBezTo>
                  <a:pt x="2430" y="1983"/>
                  <a:pt x="2384" y="1962"/>
                  <a:pt x="2337" y="1962"/>
                </a:cubicBezTo>
                <a:close/>
                <a:moveTo>
                  <a:pt x="3789" y="1385"/>
                </a:moveTo>
                <a:cubicBezTo>
                  <a:pt x="3775" y="1385"/>
                  <a:pt x="3761" y="1387"/>
                  <a:pt x="3746" y="1391"/>
                </a:cubicBezTo>
                <a:cubicBezTo>
                  <a:pt x="3648" y="1421"/>
                  <a:pt x="3557" y="1459"/>
                  <a:pt x="3465" y="1494"/>
                </a:cubicBezTo>
                <a:cubicBezTo>
                  <a:pt x="3388" y="1524"/>
                  <a:pt x="3317" y="1554"/>
                  <a:pt x="3245" y="1576"/>
                </a:cubicBezTo>
                <a:cubicBezTo>
                  <a:pt x="3226" y="1584"/>
                  <a:pt x="3204" y="1589"/>
                  <a:pt x="3185" y="1595"/>
                </a:cubicBezTo>
                <a:cubicBezTo>
                  <a:pt x="3103" y="1619"/>
                  <a:pt x="3059" y="1704"/>
                  <a:pt x="3083" y="1783"/>
                </a:cubicBezTo>
                <a:cubicBezTo>
                  <a:pt x="3100" y="1840"/>
                  <a:pt x="3147" y="1880"/>
                  <a:pt x="3203" y="1889"/>
                </a:cubicBezTo>
                <a:cubicBezTo>
                  <a:pt x="3157" y="2098"/>
                  <a:pt x="3147" y="2316"/>
                  <a:pt x="3174" y="2526"/>
                </a:cubicBezTo>
                <a:cubicBezTo>
                  <a:pt x="3182" y="2588"/>
                  <a:pt x="3226" y="2635"/>
                  <a:pt x="3283" y="2651"/>
                </a:cubicBezTo>
                <a:cubicBezTo>
                  <a:pt x="3296" y="2654"/>
                  <a:pt x="3307" y="2656"/>
                  <a:pt x="3320" y="2656"/>
                </a:cubicBezTo>
                <a:cubicBezTo>
                  <a:pt x="3328" y="2656"/>
                  <a:pt x="3336" y="2655"/>
                  <a:pt x="3345" y="2653"/>
                </a:cubicBezTo>
                <a:cubicBezTo>
                  <a:pt x="3427" y="2640"/>
                  <a:pt x="3487" y="2566"/>
                  <a:pt x="3475" y="2482"/>
                </a:cubicBezTo>
                <a:cubicBezTo>
                  <a:pt x="3451" y="2306"/>
                  <a:pt x="3462" y="2118"/>
                  <a:pt x="3501" y="1943"/>
                </a:cubicBezTo>
                <a:cubicBezTo>
                  <a:pt x="3511" y="1896"/>
                  <a:pt x="3498" y="1850"/>
                  <a:pt x="3471" y="1815"/>
                </a:cubicBezTo>
                <a:lnTo>
                  <a:pt x="3577" y="1774"/>
                </a:lnTo>
                <a:cubicBezTo>
                  <a:pt x="3661" y="1739"/>
                  <a:pt x="3748" y="1706"/>
                  <a:pt x="3833" y="1681"/>
                </a:cubicBezTo>
                <a:cubicBezTo>
                  <a:pt x="3912" y="1657"/>
                  <a:pt x="3957" y="1572"/>
                  <a:pt x="3933" y="1493"/>
                </a:cubicBezTo>
                <a:cubicBezTo>
                  <a:pt x="3913" y="1428"/>
                  <a:pt x="3853" y="1385"/>
                  <a:pt x="3789" y="1385"/>
                </a:cubicBezTo>
                <a:close/>
                <a:moveTo>
                  <a:pt x="5603" y="2699"/>
                </a:moveTo>
                <a:cubicBezTo>
                  <a:pt x="5536" y="2699"/>
                  <a:pt x="5476" y="2744"/>
                  <a:pt x="5458" y="2811"/>
                </a:cubicBezTo>
                <a:cubicBezTo>
                  <a:pt x="5458" y="2812"/>
                  <a:pt x="5456" y="2818"/>
                  <a:pt x="5456" y="2820"/>
                </a:cubicBezTo>
                <a:lnTo>
                  <a:pt x="5452" y="2836"/>
                </a:lnTo>
                <a:cubicBezTo>
                  <a:pt x="5411" y="2988"/>
                  <a:pt x="5327" y="3046"/>
                  <a:pt x="5150" y="3119"/>
                </a:cubicBezTo>
                <a:cubicBezTo>
                  <a:pt x="5074" y="3150"/>
                  <a:pt x="5038" y="3239"/>
                  <a:pt x="5069" y="3316"/>
                </a:cubicBezTo>
                <a:cubicBezTo>
                  <a:pt x="5087" y="3359"/>
                  <a:pt x="5125" y="3391"/>
                  <a:pt x="5169" y="3403"/>
                </a:cubicBezTo>
                <a:cubicBezTo>
                  <a:pt x="5182" y="3407"/>
                  <a:pt x="5195" y="3409"/>
                  <a:pt x="5209" y="3409"/>
                </a:cubicBezTo>
                <a:cubicBezTo>
                  <a:pt x="5228" y="3409"/>
                  <a:pt x="5247" y="3405"/>
                  <a:pt x="5265" y="3397"/>
                </a:cubicBezTo>
                <a:cubicBezTo>
                  <a:pt x="5455" y="3318"/>
                  <a:pt x="5662" y="3212"/>
                  <a:pt x="5743" y="2916"/>
                </a:cubicBezTo>
                <a:cubicBezTo>
                  <a:pt x="5744" y="2909"/>
                  <a:pt x="5747" y="2901"/>
                  <a:pt x="5749" y="2891"/>
                </a:cubicBezTo>
                <a:cubicBezTo>
                  <a:pt x="5773" y="2811"/>
                  <a:pt x="5725" y="2727"/>
                  <a:pt x="5645" y="2705"/>
                </a:cubicBezTo>
                <a:cubicBezTo>
                  <a:pt x="5630" y="2701"/>
                  <a:pt x="5616" y="2699"/>
                  <a:pt x="5603" y="2699"/>
                </a:cubicBezTo>
                <a:close/>
                <a:moveTo>
                  <a:pt x="3766" y="3192"/>
                </a:moveTo>
                <a:cubicBezTo>
                  <a:pt x="3722" y="3192"/>
                  <a:pt x="3678" y="3211"/>
                  <a:pt x="3648" y="3248"/>
                </a:cubicBezTo>
                <a:cubicBezTo>
                  <a:pt x="3598" y="3315"/>
                  <a:pt x="3607" y="3410"/>
                  <a:pt x="3672" y="3460"/>
                </a:cubicBezTo>
                <a:cubicBezTo>
                  <a:pt x="3799" y="3561"/>
                  <a:pt x="3946" y="3636"/>
                  <a:pt x="4105" y="3680"/>
                </a:cubicBezTo>
                <a:cubicBezTo>
                  <a:pt x="4167" y="3696"/>
                  <a:pt x="4228" y="3710"/>
                  <a:pt x="4290" y="3719"/>
                </a:cubicBezTo>
                <a:cubicBezTo>
                  <a:pt x="4296" y="3720"/>
                  <a:pt x="4302" y="3720"/>
                  <a:pt x="4308" y="3720"/>
                </a:cubicBezTo>
                <a:cubicBezTo>
                  <a:pt x="4385" y="3720"/>
                  <a:pt x="4452" y="3666"/>
                  <a:pt x="4461" y="3588"/>
                </a:cubicBezTo>
                <a:cubicBezTo>
                  <a:pt x="4470" y="3506"/>
                  <a:pt x="4413" y="3429"/>
                  <a:pt x="4330" y="3419"/>
                </a:cubicBezTo>
                <a:cubicBezTo>
                  <a:pt x="4151" y="3395"/>
                  <a:pt x="3993" y="3331"/>
                  <a:pt x="3860" y="3225"/>
                </a:cubicBezTo>
                <a:cubicBezTo>
                  <a:pt x="3832" y="3203"/>
                  <a:pt x="3799" y="3192"/>
                  <a:pt x="3766" y="3192"/>
                </a:cubicBezTo>
                <a:close/>
                <a:moveTo>
                  <a:pt x="1235" y="3070"/>
                </a:moveTo>
                <a:cubicBezTo>
                  <a:pt x="1188" y="3070"/>
                  <a:pt x="1140" y="3093"/>
                  <a:pt x="1110" y="3135"/>
                </a:cubicBezTo>
                <a:lnTo>
                  <a:pt x="1099" y="3150"/>
                </a:lnTo>
                <a:cubicBezTo>
                  <a:pt x="962" y="3342"/>
                  <a:pt x="862" y="3492"/>
                  <a:pt x="775" y="3636"/>
                </a:cubicBezTo>
                <a:cubicBezTo>
                  <a:pt x="731" y="3707"/>
                  <a:pt x="755" y="3800"/>
                  <a:pt x="826" y="3844"/>
                </a:cubicBezTo>
                <a:cubicBezTo>
                  <a:pt x="838" y="3849"/>
                  <a:pt x="850" y="3855"/>
                  <a:pt x="864" y="3860"/>
                </a:cubicBezTo>
                <a:cubicBezTo>
                  <a:pt x="877" y="3864"/>
                  <a:pt x="890" y="3865"/>
                  <a:pt x="904" y="3865"/>
                </a:cubicBezTo>
                <a:cubicBezTo>
                  <a:pt x="954" y="3865"/>
                  <a:pt x="1004" y="3840"/>
                  <a:pt x="1031" y="3792"/>
                </a:cubicBezTo>
                <a:cubicBezTo>
                  <a:pt x="1115" y="3653"/>
                  <a:pt x="1211" y="3511"/>
                  <a:pt x="1344" y="3326"/>
                </a:cubicBezTo>
                <a:lnTo>
                  <a:pt x="1354" y="3312"/>
                </a:lnTo>
                <a:lnTo>
                  <a:pt x="1357" y="3308"/>
                </a:lnTo>
                <a:cubicBezTo>
                  <a:pt x="1407" y="3239"/>
                  <a:pt x="1388" y="3147"/>
                  <a:pt x="1322" y="3098"/>
                </a:cubicBezTo>
                <a:cubicBezTo>
                  <a:pt x="1296" y="3079"/>
                  <a:pt x="1265" y="3070"/>
                  <a:pt x="1235" y="3070"/>
                </a:cubicBezTo>
                <a:close/>
                <a:moveTo>
                  <a:pt x="523" y="4452"/>
                </a:moveTo>
                <a:cubicBezTo>
                  <a:pt x="457" y="4452"/>
                  <a:pt x="395" y="4496"/>
                  <a:pt x="377" y="4565"/>
                </a:cubicBezTo>
                <a:lnTo>
                  <a:pt x="281" y="4916"/>
                </a:lnTo>
                <a:cubicBezTo>
                  <a:pt x="258" y="4992"/>
                  <a:pt x="239" y="5066"/>
                  <a:pt x="219" y="5142"/>
                </a:cubicBezTo>
                <a:cubicBezTo>
                  <a:pt x="200" y="5221"/>
                  <a:pt x="247" y="5303"/>
                  <a:pt x="326" y="5325"/>
                </a:cubicBezTo>
                <a:cubicBezTo>
                  <a:pt x="340" y="5329"/>
                  <a:pt x="353" y="5330"/>
                  <a:pt x="366" y="5330"/>
                </a:cubicBezTo>
                <a:cubicBezTo>
                  <a:pt x="433" y="5330"/>
                  <a:pt x="494" y="5285"/>
                  <a:pt x="511" y="5218"/>
                </a:cubicBezTo>
                <a:cubicBezTo>
                  <a:pt x="530" y="5145"/>
                  <a:pt x="551" y="5072"/>
                  <a:pt x="571" y="4996"/>
                </a:cubicBezTo>
                <a:lnTo>
                  <a:pt x="627" y="4794"/>
                </a:lnTo>
                <a:lnTo>
                  <a:pt x="668" y="4644"/>
                </a:lnTo>
                <a:cubicBezTo>
                  <a:pt x="690" y="4562"/>
                  <a:pt x="644" y="4479"/>
                  <a:pt x="563" y="4457"/>
                </a:cubicBezTo>
                <a:cubicBezTo>
                  <a:pt x="550" y="4454"/>
                  <a:pt x="537" y="4452"/>
                  <a:pt x="523" y="4452"/>
                </a:cubicBezTo>
                <a:close/>
                <a:moveTo>
                  <a:pt x="177" y="5980"/>
                </a:moveTo>
                <a:cubicBezTo>
                  <a:pt x="100" y="5980"/>
                  <a:pt x="34" y="6038"/>
                  <a:pt x="26" y="6115"/>
                </a:cubicBezTo>
                <a:cubicBezTo>
                  <a:pt x="2" y="6335"/>
                  <a:pt x="1" y="6539"/>
                  <a:pt x="17" y="6739"/>
                </a:cubicBezTo>
                <a:cubicBezTo>
                  <a:pt x="21" y="6803"/>
                  <a:pt x="67" y="6856"/>
                  <a:pt x="127" y="6872"/>
                </a:cubicBezTo>
                <a:cubicBezTo>
                  <a:pt x="143" y="6875"/>
                  <a:pt x="160" y="6879"/>
                  <a:pt x="179" y="6879"/>
                </a:cubicBezTo>
                <a:cubicBezTo>
                  <a:pt x="263" y="6872"/>
                  <a:pt x="325" y="6800"/>
                  <a:pt x="319" y="6716"/>
                </a:cubicBezTo>
                <a:cubicBezTo>
                  <a:pt x="303" y="6532"/>
                  <a:pt x="304" y="6346"/>
                  <a:pt x="326" y="6147"/>
                </a:cubicBezTo>
                <a:cubicBezTo>
                  <a:pt x="334" y="6065"/>
                  <a:pt x="274" y="5989"/>
                  <a:pt x="192" y="5981"/>
                </a:cubicBezTo>
                <a:cubicBezTo>
                  <a:pt x="187" y="5980"/>
                  <a:pt x="182" y="5980"/>
                  <a:pt x="177" y="5980"/>
                </a:cubicBezTo>
                <a:close/>
                <a:moveTo>
                  <a:pt x="398" y="7514"/>
                </a:moveTo>
                <a:cubicBezTo>
                  <a:pt x="380" y="7514"/>
                  <a:pt x="363" y="7517"/>
                  <a:pt x="345" y="7523"/>
                </a:cubicBezTo>
                <a:cubicBezTo>
                  <a:pt x="266" y="7552"/>
                  <a:pt x="227" y="7639"/>
                  <a:pt x="255" y="7718"/>
                </a:cubicBezTo>
                <a:cubicBezTo>
                  <a:pt x="333" y="7926"/>
                  <a:pt x="412" y="8105"/>
                  <a:pt x="496" y="8263"/>
                </a:cubicBezTo>
                <a:lnTo>
                  <a:pt x="507" y="8280"/>
                </a:lnTo>
                <a:cubicBezTo>
                  <a:pt x="526" y="8320"/>
                  <a:pt x="562" y="8345"/>
                  <a:pt x="598" y="8356"/>
                </a:cubicBezTo>
                <a:cubicBezTo>
                  <a:pt x="611" y="8359"/>
                  <a:pt x="623" y="8361"/>
                  <a:pt x="636" y="8361"/>
                </a:cubicBezTo>
                <a:cubicBezTo>
                  <a:pt x="661" y="8361"/>
                  <a:pt x="688" y="8355"/>
                  <a:pt x="714" y="8344"/>
                </a:cubicBezTo>
                <a:cubicBezTo>
                  <a:pt x="786" y="8306"/>
                  <a:pt x="813" y="8212"/>
                  <a:pt x="774" y="8140"/>
                </a:cubicBezTo>
                <a:lnTo>
                  <a:pt x="763" y="8118"/>
                </a:lnTo>
                <a:cubicBezTo>
                  <a:pt x="684" y="7975"/>
                  <a:pt x="611" y="7809"/>
                  <a:pt x="540" y="7615"/>
                </a:cubicBezTo>
                <a:cubicBezTo>
                  <a:pt x="518" y="7553"/>
                  <a:pt x="460" y="7514"/>
                  <a:pt x="398" y="7514"/>
                </a:cubicBezTo>
                <a:close/>
                <a:moveTo>
                  <a:pt x="994" y="8961"/>
                </a:moveTo>
                <a:cubicBezTo>
                  <a:pt x="974" y="8961"/>
                  <a:pt x="954" y="8965"/>
                  <a:pt x="935" y="8973"/>
                </a:cubicBezTo>
                <a:cubicBezTo>
                  <a:pt x="857" y="9004"/>
                  <a:pt x="823" y="9093"/>
                  <a:pt x="854" y="9170"/>
                </a:cubicBezTo>
                <a:lnTo>
                  <a:pt x="865" y="9199"/>
                </a:lnTo>
                <a:cubicBezTo>
                  <a:pt x="935" y="9360"/>
                  <a:pt x="1017" y="9505"/>
                  <a:pt x="1101" y="9647"/>
                </a:cubicBezTo>
                <a:lnTo>
                  <a:pt x="1139" y="9715"/>
                </a:lnTo>
                <a:cubicBezTo>
                  <a:pt x="1158" y="9752"/>
                  <a:pt x="1191" y="9775"/>
                  <a:pt x="1229" y="9787"/>
                </a:cubicBezTo>
                <a:cubicBezTo>
                  <a:pt x="1241" y="9790"/>
                  <a:pt x="1254" y="9791"/>
                  <a:pt x="1267" y="9791"/>
                </a:cubicBezTo>
                <a:cubicBezTo>
                  <a:pt x="1294" y="9791"/>
                  <a:pt x="1321" y="9785"/>
                  <a:pt x="1349" y="9771"/>
                </a:cubicBezTo>
                <a:cubicBezTo>
                  <a:pt x="1420" y="9728"/>
                  <a:pt x="1445" y="9638"/>
                  <a:pt x="1404" y="9565"/>
                </a:cubicBezTo>
                <a:lnTo>
                  <a:pt x="1365" y="9497"/>
                </a:lnTo>
                <a:cubicBezTo>
                  <a:pt x="1284" y="9355"/>
                  <a:pt x="1207" y="9222"/>
                  <a:pt x="1143" y="9078"/>
                </a:cubicBezTo>
                <a:lnTo>
                  <a:pt x="1132" y="9053"/>
                </a:lnTo>
                <a:cubicBezTo>
                  <a:pt x="1109" y="8995"/>
                  <a:pt x="1053" y="8961"/>
                  <a:pt x="994" y="89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8"/>
          <p:cNvSpPr/>
          <p:nvPr/>
        </p:nvSpPr>
        <p:spPr>
          <a:xfrm>
            <a:off x="681542" y="803744"/>
            <a:ext cx="15855" cy="24147"/>
          </a:xfrm>
          <a:custGeom>
            <a:rect b="b" l="l" r="r" t="t"/>
            <a:pathLst>
              <a:path extrusionOk="0" h="597" w="392">
                <a:moveTo>
                  <a:pt x="172" y="1"/>
                </a:moveTo>
                <a:cubicBezTo>
                  <a:pt x="153" y="1"/>
                  <a:pt x="135" y="4"/>
                  <a:pt x="117" y="11"/>
                </a:cubicBezTo>
                <a:cubicBezTo>
                  <a:pt x="38" y="41"/>
                  <a:pt x="0" y="129"/>
                  <a:pt x="30" y="207"/>
                </a:cubicBezTo>
                <a:cubicBezTo>
                  <a:pt x="84" y="343"/>
                  <a:pt x="71" y="390"/>
                  <a:pt x="70" y="398"/>
                </a:cubicBezTo>
                <a:cubicBezTo>
                  <a:pt x="44" y="477"/>
                  <a:pt x="85" y="564"/>
                  <a:pt x="164" y="589"/>
                </a:cubicBezTo>
                <a:cubicBezTo>
                  <a:pt x="166" y="589"/>
                  <a:pt x="171" y="591"/>
                  <a:pt x="172" y="591"/>
                </a:cubicBezTo>
                <a:cubicBezTo>
                  <a:pt x="186" y="595"/>
                  <a:pt x="201" y="597"/>
                  <a:pt x="215" y="597"/>
                </a:cubicBezTo>
                <a:cubicBezTo>
                  <a:pt x="277" y="597"/>
                  <a:pt x="335" y="558"/>
                  <a:pt x="356" y="494"/>
                </a:cubicBezTo>
                <a:cubicBezTo>
                  <a:pt x="392" y="390"/>
                  <a:pt x="378" y="264"/>
                  <a:pt x="313" y="98"/>
                </a:cubicBezTo>
                <a:cubicBezTo>
                  <a:pt x="290" y="37"/>
                  <a:pt x="232"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8"/>
          <p:cNvSpPr/>
          <p:nvPr/>
        </p:nvSpPr>
        <p:spPr>
          <a:xfrm>
            <a:off x="1069650" y="3797652"/>
            <a:ext cx="178633" cy="223653"/>
          </a:xfrm>
          <a:custGeom>
            <a:rect b="b" l="l" r="r" t="t"/>
            <a:pathLst>
              <a:path extrusionOk="0" h="5251" w="4194">
                <a:moveTo>
                  <a:pt x="217" y="0"/>
                </a:moveTo>
                <a:lnTo>
                  <a:pt x="1270" y="2578"/>
                </a:lnTo>
                <a:lnTo>
                  <a:pt x="1" y="4395"/>
                </a:lnTo>
                <a:lnTo>
                  <a:pt x="2043" y="3668"/>
                </a:lnTo>
                <a:lnTo>
                  <a:pt x="3928" y="5250"/>
                </a:lnTo>
                <a:lnTo>
                  <a:pt x="3928" y="5250"/>
                </a:lnTo>
                <a:lnTo>
                  <a:pt x="3067" y="2946"/>
                </a:lnTo>
                <a:lnTo>
                  <a:pt x="4194" y="1432"/>
                </a:lnTo>
                <a:lnTo>
                  <a:pt x="2294" y="1856"/>
                </a:lnTo>
                <a:lnTo>
                  <a:pt x="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8"/>
          <p:cNvSpPr/>
          <p:nvPr/>
        </p:nvSpPr>
        <p:spPr>
          <a:xfrm>
            <a:off x="1119610" y="4027392"/>
            <a:ext cx="24022" cy="27728"/>
          </a:xfrm>
          <a:custGeom>
            <a:rect b="b" l="l" r="r" t="t"/>
            <a:pathLst>
              <a:path extrusionOk="0" h="651" w="564">
                <a:moveTo>
                  <a:pt x="366" y="0"/>
                </a:moveTo>
                <a:cubicBezTo>
                  <a:pt x="304" y="0"/>
                  <a:pt x="245" y="33"/>
                  <a:pt x="214" y="90"/>
                </a:cubicBezTo>
                <a:lnTo>
                  <a:pt x="200" y="116"/>
                </a:lnTo>
                <a:cubicBezTo>
                  <a:pt x="149" y="209"/>
                  <a:pt x="95" y="304"/>
                  <a:pt x="46" y="394"/>
                </a:cubicBezTo>
                <a:cubicBezTo>
                  <a:pt x="0" y="479"/>
                  <a:pt x="30" y="583"/>
                  <a:pt x="116" y="629"/>
                </a:cubicBezTo>
                <a:cubicBezTo>
                  <a:pt x="142" y="644"/>
                  <a:pt x="170" y="650"/>
                  <a:pt x="198" y="650"/>
                </a:cubicBezTo>
                <a:cubicBezTo>
                  <a:pt x="260" y="650"/>
                  <a:pt x="319" y="617"/>
                  <a:pt x="350" y="560"/>
                </a:cubicBezTo>
                <a:cubicBezTo>
                  <a:pt x="400" y="468"/>
                  <a:pt x="451" y="375"/>
                  <a:pt x="503" y="283"/>
                </a:cubicBezTo>
                <a:lnTo>
                  <a:pt x="516" y="258"/>
                </a:lnTo>
                <a:cubicBezTo>
                  <a:pt x="563" y="176"/>
                  <a:pt x="531" y="68"/>
                  <a:pt x="449" y="22"/>
                </a:cubicBezTo>
                <a:cubicBezTo>
                  <a:pt x="423" y="7"/>
                  <a:pt x="394" y="0"/>
                  <a:pt x="3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8"/>
          <p:cNvSpPr/>
          <p:nvPr/>
        </p:nvSpPr>
        <p:spPr>
          <a:xfrm>
            <a:off x="1092351" y="4084592"/>
            <a:ext cx="401307" cy="376390"/>
          </a:xfrm>
          <a:custGeom>
            <a:rect b="b" l="l" r="r" t="t"/>
            <a:pathLst>
              <a:path extrusionOk="0" h="8837" w="9422">
                <a:moveTo>
                  <a:pt x="356" y="0"/>
                </a:moveTo>
                <a:cubicBezTo>
                  <a:pt x="286" y="0"/>
                  <a:pt x="218" y="45"/>
                  <a:pt x="195" y="116"/>
                </a:cubicBezTo>
                <a:cubicBezTo>
                  <a:pt x="111" y="358"/>
                  <a:pt x="56" y="590"/>
                  <a:pt x="19" y="832"/>
                </a:cubicBezTo>
                <a:cubicBezTo>
                  <a:pt x="7" y="925"/>
                  <a:pt x="72" y="1014"/>
                  <a:pt x="166" y="1026"/>
                </a:cubicBezTo>
                <a:cubicBezTo>
                  <a:pt x="176" y="1028"/>
                  <a:pt x="185" y="1029"/>
                  <a:pt x="194" y="1029"/>
                </a:cubicBezTo>
                <a:cubicBezTo>
                  <a:pt x="256" y="1029"/>
                  <a:pt x="313" y="993"/>
                  <a:pt x="342" y="939"/>
                </a:cubicBezTo>
                <a:cubicBezTo>
                  <a:pt x="353" y="922"/>
                  <a:pt x="361" y="900"/>
                  <a:pt x="362" y="881"/>
                </a:cubicBezTo>
                <a:cubicBezTo>
                  <a:pt x="392" y="661"/>
                  <a:pt x="444" y="448"/>
                  <a:pt x="520" y="228"/>
                </a:cubicBezTo>
                <a:cubicBezTo>
                  <a:pt x="552" y="140"/>
                  <a:pt x="505" y="42"/>
                  <a:pt x="413" y="10"/>
                </a:cubicBezTo>
                <a:cubicBezTo>
                  <a:pt x="394" y="3"/>
                  <a:pt x="375" y="0"/>
                  <a:pt x="356" y="0"/>
                </a:cubicBezTo>
                <a:close/>
                <a:moveTo>
                  <a:pt x="179" y="1829"/>
                </a:moveTo>
                <a:cubicBezTo>
                  <a:pt x="175" y="1829"/>
                  <a:pt x="170" y="1829"/>
                  <a:pt x="165" y="1829"/>
                </a:cubicBezTo>
                <a:cubicBezTo>
                  <a:pt x="70" y="1837"/>
                  <a:pt x="0" y="1922"/>
                  <a:pt x="8" y="2017"/>
                </a:cubicBezTo>
                <a:cubicBezTo>
                  <a:pt x="30" y="2264"/>
                  <a:pt x="64" y="2510"/>
                  <a:pt x="94" y="2724"/>
                </a:cubicBezTo>
                <a:cubicBezTo>
                  <a:pt x="107" y="2810"/>
                  <a:pt x="180" y="2874"/>
                  <a:pt x="264" y="2874"/>
                </a:cubicBezTo>
                <a:cubicBezTo>
                  <a:pt x="273" y="2874"/>
                  <a:pt x="281" y="2873"/>
                  <a:pt x="290" y="2872"/>
                </a:cubicBezTo>
                <a:cubicBezTo>
                  <a:pt x="346" y="2864"/>
                  <a:pt x="392" y="2828"/>
                  <a:pt x="418" y="2784"/>
                </a:cubicBezTo>
                <a:cubicBezTo>
                  <a:pt x="433" y="2752"/>
                  <a:pt x="441" y="2714"/>
                  <a:pt x="435" y="2676"/>
                </a:cubicBezTo>
                <a:cubicBezTo>
                  <a:pt x="405" y="2469"/>
                  <a:pt x="373" y="2226"/>
                  <a:pt x="353" y="1986"/>
                </a:cubicBezTo>
                <a:cubicBezTo>
                  <a:pt x="344" y="1896"/>
                  <a:pt x="268" y="1829"/>
                  <a:pt x="179" y="1829"/>
                </a:cubicBezTo>
                <a:close/>
                <a:moveTo>
                  <a:pt x="4122" y="3283"/>
                </a:moveTo>
                <a:cubicBezTo>
                  <a:pt x="4120" y="3283"/>
                  <a:pt x="4118" y="3283"/>
                  <a:pt x="4116" y="3283"/>
                </a:cubicBezTo>
                <a:cubicBezTo>
                  <a:pt x="3918" y="3289"/>
                  <a:pt x="3722" y="3364"/>
                  <a:pt x="3479" y="3523"/>
                </a:cubicBezTo>
                <a:cubicBezTo>
                  <a:pt x="3444" y="3547"/>
                  <a:pt x="3409" y="3571"/>
                  <a:pt x="3378" y="3596"/>
                </a:cubicBezTo>
                <a:cubicBezTo>
                  <a:pt x="3302" y="3656"/>
                  <a:pt x="3288" y="3765"/>
                  <a:pt x="3346" y="3839"/>
                </a:cubicBezTo>
                <a:cubicBezTo>
                  <a:pt x="3381" y="3885"/>
                  <a:pt x="3433" y="3908"/>
                  <a:pt x="3484" y="3908"/>
                </a:cubicBezTo>
                <a:cubicBezTo>
                  <a:pt x="3521" y="3908"/>
                  <a:pt x="3559" y="3896"/>
                  <a:pt x="3590" y="3871"/>
                </a:cubicBezTo>
                <a:cubicBezTo>
                  <a:pt x="3613" y="3852"/>
                  <a:pt x="3642" y="3832"/>
                  <a:pt x="3669" y="3814"/>
                </a:cubicBezTo>
                <a:cubicBezTo>
                  <a:pt x="3857" y="3692"/>
                  <a:pt x="3997" y="3634"/>
                  <a:pt x="4125" y="3631"/>
                </a:cubicBezTo>
                <a:cubicBezTo>
                  <a:pt x="4188" y="3629"/>
                  <a:pt x="4242" y="3593"/>
                  <a:pt x="4272" y="3542"/>
                </a:cubicBezTo>
                <a:cubicBezTo>
                  <a:pt x="4288" y="3514"/>
                  <a:pt x="4296" y="3484"/>
                  <a:pt x="4293" y="3451"/>
                </a:cubicBezTo>
                <a:cubicBezTo>
                  <a:pt x="4291" y="3358"/>
                  <a:pt x="4214" y="3283"/>
                  <a:pt x="4122" y="3283"/>
                </a:cubicBezTo>
                <a:close/>
                <a:moveTo>
                  <a:pt x="538" y="3636"/>
                </a:moveTo>
                <a:cubicBezTo>
                  <a:pt x="516" y="3636"/>
                  <a:pt x="494" y="3640"/>
                  <a:pt x="473" y="3648"/>
                </a:cubicBezTo>
                <a:cubicBezTo>
                  <a:pt x="384" y="3685"/>
                  <a:pt x="342" y="3784"/>
                  <a:pt x="378" y="3874"/>
                </a:cubicBezTo>
                <a:cubicBezTo>
                  <a:pt x="460" y="4073"/>
                  <a:pt x="554" y="4269"/>
                  <a:pt x="658" y="4484"/>
                </a:cubicBezTo>
                <a:lnTo>
                  <a:pt x="680" y="4525"/>
                </a:lnTo>
                <a:cubicBezTo>
                  <a:pt x="711" y="4587"/>
                  <a:pt x="772" y="4621"/>
                  <a:pt x="836" y="4621"/>
                </a:cubicBezTo>
                <a:cubicBezTo>
                  <a:pt x="862" y="4621"/>
                  <a:pt x="889" y="4615"/>
                  <a:pt x="914" y="4603"/>
                </a:cubicBezTo>
                <a:cubicBezTo>
                  <a:pt x="945" y="4585"/>
                  <a:pt x="971" y="4562"/>
                  <a:pt x="987" y="4532"/>
                </a:cubicBezTo>
                <a:cubicBezTo>
                  <a:pt x="1012" y="4483"/>
                  <a:pt x="1015" y="4421"/>
                  <a:pt x="987" y="4372"/>
                </a:cubicBezTo>
                <a:lnTo>
                  <a:pt x="969" y="4334"/>
                </a:lnTo>
                <a:cubicBezTo>
                  <a:pt x="866" y="4124"/>
                  <a:pt x="775" y="3934"/>
                  <a:pt x="697" y="3743"/>
                </a:cubicBezTo>
                <a:cubicBezTo>
                  <a:pt x="671" y="3676"/>
                  <a:pt x="606" y="3636"/>
                  <a:pt x="538" y="3636"/>
                </a:cubicBezTo>
                <a:close/>
                <a:moveTo>
                  <a:pt x="5052" y="3878"/>
                </a:moveTo>
                <a:cubicBezTo>
                  <a:pt x="5019" y="3878"/>
                  <a:pt x="4985" y="3887"/>
                  <a:pt x="4955" y="3907"/>
                </a:cubicBezTo>
                <a:cubicBezTo>
                  <a:pt x="4874" y="3961"/>
                  <a:pt x="4854" y="4069"/>
                  <a:pt x="4908" y="4148"/>
                </a:cubicBezTo>
                <a:cubicBezTo>
                  <a:pt x="5026" y="4323"/>
                  <a:pt x="5127" y="4538"/>
                  <a:pt x="5184" y="4736"/>
                </a:cubicBezTo>
                <a:cubicBezTo>
                  <a:pt x="5208" y="4812"/>
                  <a:pt x="5277" y="4860"/>
                  <a:pt x="5352" y="4860"/>
                </a:cubicBezTo>
                <a:cubicBezTo>
                  <a:pt x="5368" y="4860"/>
                  <a:pt x="5383" y="4858"/>
                  <a:pt x="5399" y="4854"/>
                </a:cubicBezTo>
                <a:cubicBezTo>
                  <a:pt x="5445" y="4840"/>
                  <a:pt x="5481" y="4810"/>
                  <a:pt x="5502" y="4770"/>
                </a:cubicBezTo>
                <a:cubicBezTo>
                  <a:pt x="5522" y="4732"/>
                  <a:pt x="5530" y="4685"/>
                  <a:pt x="5521" y="4638"/>
                </a:cubicBezTo>
                <a:cubicBezTo>
                  <a:pt x="5451" y="4405"/>
                  <a:pt x="5336" y="4162"/>
                  <a:pt x="5197" y="3955"/>
                </a:cubicBezTo>
                <a:cubicBezTo>
                  <a:pt x="5163" y="3904"/>
                  <a:pt x="5108" y="3878"/>
                  <a:pt x="5052" y="3878"/>
                </a:cubicBezTo>
                <a:close/>
                <a:moveTo>
                  <a:pt x="3040" y="4566"/>
                </a:moveTo>
                <a:cubicBezTo>
                  <a:pt x="3037" y="4566"/>
                  <a:pt x="3035" y="4566"/>
                  <a:pt x="3032" y="4566"/>
                </a:cubicBezTo>
                <a:cubicBezTo>
                  <a:pt x="2934" y="4571"/>
                  <a:pt x="2861" y="4653"/>
                  <a:pt x="2867" y="4748"/>
                </a:cubicBezTo>
                <a:cubicBezTo>
                  <a:pt x="2881" y="4973"/>
                  <a:pt x="2938" y="5219"/>
                  <a:pt x="3036" y="5483"/>
                </a:cubicBezTo>
                <a:cubicBezTo>
                  <a:pt x="3063" y="5553"/>
                  <a:pt x="3129" y="5595"/>
                  <a:pt x="3199" y="5595"/>
                </a:cubicBezTo>
                <a:cubicBezTo>
                  <a:pt x="3220" y="5595"/>
                  <a:pt x="3241" y="5592"/>
                  <a:pt x="3261" y="5584"/>
                </a:cubicBezTo>
                <a:cubicBezTo>
                  <a:pt x="3300" y="5568"/>
                  <a:pt x="3332" y="5542"/>
                  <a:pt x="3351" y="5505"/>
                </a:cubicBezTo>
                <a:cubicBezTo>
                  <a:pt x="3375" y="5464"/>
                  <a:pt x="3381" y="5410"/>
                  <a:pt x="3360" y="5363"/>
                </a:cubicBezTo>
                <a:cubicBezTo>
                  <a:pt x="3272" y="5132"/>
                  <a:pt x="3223" y="4919"/>
                  <a:pt x="3213" y="4731"/>
                </a:cubicBezTo>
                <a:cubicBezTo>
                  <a:pt x="3209" y="4637"/>
                  <a:pt x="3131" y="4566"/>
                  <a:pt x="3040" y="4566"/>
                </a:cubicBezTo>
                <a:close/>
                <a:moveTo>
                  <a:pt x="1552" y="5152"/>
                </a:moveTo>
                <a:cubicBezTo>
                  <a:pt x="1503" y="5152"/>
                  <a:pt x="1454" y="5173"/>
                  <a:pt x="1421" y="5213"/>
                </a:cubicBezTo>
                <a:cubicBezTo>
                  <a:pt x="1360" y="5286"/>
                  <a:pt x="1367" y="5396"/>
                  <a:pt x="1440" y="5458"/>
                </a:cubicBezTo>
                <a:cubicBezTo>
                  <a:pt x="1538" y="5542"/>
                  <a:pt x="1638" y="5621"/>
                  <a:pt x="1745" y="5704"/>
                </a:cubicBezTo>
                <a:cubicBezTo>
                  <a:pt x="1824" y="5768"/>
                  <a:pt x="1906" y="5834"/>
                  <a:pt x="1992" y="5902"/>
                </a:cubicBezTo>
                <a:cubicBezTo>
                  <a:pt x="2023" y="5929"/>
                  <a:pt x="2062" y="5942"/>
                  <a:pt x="2101" y="5942"/>
                </a:cubicBezTo>
                <a:cubicBezTo>
                  <a:pt x="2151" y="5942"/>
                  <a:pt x="2200" y="5920"/>
                  <a:pt x="2235" y="5878"/>
                </a:cubicBezTo>
                <a:cubicBezTo>
                  <a:pt x="2241" y="5870"/>
                  <a:pt x="2246" y="5862"/>
                  <a:pt x="2252" y="5853"/>
                </a:cubicBezTo>
                <a:cubicBezTo>
                  <a:pt x="2292" y="5782"/>
                  <a:pt x="2276" y="5692"/>
                  <a:pt x="2213" y="5633"/>
                </a:cubicBezTo>
                <a:cubicBezTo>
                  <a:pt x="2126" y="5562"/>
                  <a:pt x="2042" y="5496"/>
                  <a:pt x="1962" y="5432"/>
                </a:cubicBezTo>
                <a:cubicBezTo>
                  <a:pt x="1857" y="5349"/>
                  <a:pt x="1758" y="5273"/>
                  <a:pt x="1666" y="5194"/>
                </a:cubicBezTo>
                <a:cubicBezTo>
                  <a:pt x="1633" y="5166"/>
                  <a:pt x="1592" y="5152"/>
                  <a:pt x="1552" y="5152"/>
                </a:cubicBezTo>
                <a:close/>
                <a:moveTo>
                  <a:pt x="5241" y="5629"/>
                </a:moveTo>
                <a:cubicBezTo>
                  <a:pt x="5176" y="5629"/>
                  <a:pt x="5114" y="5665"/>
                  <a:pt x="5083" y="5728"/>
                </a:cubicBezTo>
                <a:cubicBezTo>
                  <a:pt x="4999" y="5911"/>
                  <a:pt x="4881" y="6073"/>
                  <a:pt x="4750" y="6180"/>
                </a:cubicBezTo>
                <a:cubicBezTo>
                  <a:pt x="4735" y="6191"/>
                  <a:pt x="4724" y="6201"/>
                  <a:pt x="4710" y="6210"/>
                </a:cubicBezTo>
                <a:cubicBezTo>
                  <a:pt x="4633" y="6265"/>
                  <a:pt x="4614" y="6373"/>
                  <a:pt x="4669" y="6452"/>
                </a:cubicBezTo>
                <a:cubicBezTo>
                  <a:pt x="4703" y="6499"/>
                  <a:pt x="4756" y="6525"/>
                  <a:pt x="4809" y="6525"/>
                </a:cubicBezTo>
                <a:cubicBezTo>
                  <a:pt x="4844" y="6525"/>
                  <a:pt x="4878" y="6514"/>
                  <a:pt x="4909" y="6493"/>
                </a:cubicBezTo>
                <a:cubicBezTo>
                  <a:pt x="4930" y="6479"/>
                  <a:pt x="4949" y="6463"/>
                  <a:pt x="4969" y="6447"/>
                </a:cubicBezTo>
                <a:cubicBezTo>
                  <a:pt x="5111" y="6332"/>
                  <a:pt x="5236" y="6177"/>
                  <a:pt x="5336" y="5995"/>
                </a:cubicBezTo>
                <a:cubicBezTo>
                  <a:pt x="5358" y="5956"/>
                  <a:pt x="5379" y="5916"/>
                  <a:pt x="5398" y="5877"/>
                </a:cubicBezTo>
                <a:cubicBezTo>
                  <a:pt x="5439" y="5790"/>
                  <a:pt x="5402" y="5685"/>
                  <a:pt x="5315" y="5646"/>
                </a:cubicBezTo>
                <a:cubicBezTo>
                  <a:pt x="5291" y="5634"/>
                  <a:pt x="5266" y="5629"/>
                  <a:pt x="5241" y="5629"/>
                </a:cubicBezTo>
                <a:close/>
                <a:moveTo>
                  <a:pt x="3041" y="6244"/>
                </a:moveTo>
                <a:cubicBezTo>
                  <a:pt x="2977" y="6244"/>
                  <a:pt x="2916" y="6281"/>
                  <a:pt x="2886" y="6343"/>
                </a:cubicBezTo>
                <a:cubicBezTo>
                  <a:pt x="2845" y="6430"/>
                  <a:pt x="2880" y="6532"/>
                  <a:pt x="2967" y="6574"/>
                </a:cubicBezTo>
                <a:cubicBezTo>
                  <a:pt x="3104" y="6642"/>
                  <a:pt x="3243" y="6694"/>
                  <a:pt x="3398" y="6741"/>
                </a:cubicBezTo>
                <a:cubicBezTo>
                  <a:pt x="3487" y="6770"/>
                  <a:pt x="3590" y="6787"/>
                  <a:pt x="3702" y="6793"/>
                </a:cubicBezTo>
                <a:cubicBezTo>
                  <a:pt x="3732" y="6793"/>
                  <a:pt x="3760" y="6790"/>
                  <a:pt x="3784" y="6777"/>
                </a:cubicBezTo>
                <a:cubicBezTo>
                  <a:pt x="3871" y="6875"/>
                  <a:pt x="3969" y="6980"/>
                  <a:pt x="4084" y="7086"/>
                </a:cubicBezTo>
                <a:cubicBezTo>
                  <a:pt x="4117" y="7117"/>
                  <a:pt x="4159" y="7132"/>
                  <a:pt x="4202" y="7132"/>
                </a:cubicBezTo>
                <a:cubicBezTo>
                  <a:pt x="4248" y="7132"/>
                  <a:pt x="4295" y="7114"/>
                  <a:pt x="4329" y="7078"/>
                </a:cubicBezTo>
                <a:cubicBezTo>
                  <a:pt x="4339" y="7067"/>
                  <a:pt x="4348" y="7054"/>
                  <a:pt x="4354" y="7043"/>
                </a:cubicBezTo>
                <a:cubicBezTo>
                  <a:pt x="4392" y="6973"/>
                  <a:pt x="4380" y="6886"/>
                  <a:pt x="4323" y="6834"/>
                </a:cubicBezTo>
                <a:cubicBezTo>
                  <a:pt x="4128" y="6653"/>
                  <a:pt x="3983" y="6488"/>
                  <a:pt x="3874" y="6336"/>
                </a:cubicBezTo>
                <a:cubicBezTo>
                  <a:pt x="3840" y="6288"/>
                  <a:pt x="3787" y="6263"/>
                  <a:pt x="3733" y="6263"/>
                </a:cubicBezTo>
                <a:cubicBezTo>
                  <a:pt x="3698" y="6263"/>
                  <a:pt x="3664" y="6274"/>
                  <a:pt x="3634" y="6295"/>
                </a:cubicBezTo>
                <a:cubicBezTo>
                  <a:pt x="3588" y="6327"/>
                  <a:pt x="3564" y="6374"/>
                  <a:pt x="3559" y="6425"/>
                </a:cubicBezTo>
                <a:cubicBezTo>
                  <a:pt x="3539" y="6420"/>
                  <a:pt x="3518" y="6416"/>
                  <a:pt x="3501" y="6409"/>
                </a:cubicBezTo>
                <a:cubicBezTo>
                  <a:pt x="3365" y="6368"/>
                  <a:pt x="3240" y="6319"/>
                  <a:pt x="3117" y="6262"/>
                </a:cubicBezTo>
                <a:cubicBezTo>
                  <a:pt x="3092" y="6250"/>
                  <a:pt x="3066" y="6244"/>
                  <a:pt x="3041" y="6244"/>
                </a:cubicBezTo>
                <a:close/>
                <a:moveTo>
                  <a:pt x="5069" y="7534"/>
                </a:moveTo>
                <a:cubicBezTo>
                  <a:pt x="5019" y="7534"/>
                  <a:pt x="4969" y="7556"/>
                  <a:pt x="4936" y="7599"/>
                </a:cubicBezTo>
                <a:cubicBezTo>
                  <a:pt x="4876" y="7672"/>
                  <a:pt x="4889" y="7783"/>
                  <a:pt x="4963" y="7843"/>
                </a:cubicBezTo>
                <a:cubicBezTo>
                  <a:pt x="5160" y="8001"/>
                  <a:pt x="5360" y="8140"/>
                  <a:pt x="5557" y="8261"/>
                </a:cubicBezTo>
                <a:cubicBezTo>
                  <a:pt x="5585" y="8279"/>
                  <a:pt x="5617" y="8287"/>
                  <a:pt x="5647" y="8287"/>
                </a:cubicBezTo>
                <a:cubicBezTo>
                  <a:pt x="5706" y="8287"/>
                  <a:pt x="5762" y="8257"/>
                  <a:pt x="5794" y="8205"/>
                </a:cubicBezTo>
                <a:cubicBezTo>
                  <a:pt x="5797" y="8201"/>
                  <a:pt x="5797" y="8200"/>
                  <a:pt x="5799" y="8198"/>
                </a:cubicBezTo>
                <a:cubicBezTo>
                  <a:pt x="5842" y="8118"/>
                  <a:pt x="5816" y="8015"/>
                  <a:pt x="5737" y="7964"/>
                </a:cubicBezTo>
                <a:cubicBezTo>
                  <a:pt x="5552" y="7852"/>
                  <a:pt x="5364" y="7719"/>
                  <a:pt x="5178" y="7572"/>
                </a:cubicBezTo>
                <a:cubicBezTo>
                  <a:pt x="5146" y="7547"/>
                  <a:pt x="5107" y="7534"/>
                  <a:pt x="5069" y="7534"/>
                </a:cubicBezTo>
                <a:close/>
                <a:moveTo>
                  <a:pt x="6701" y="8372"/>
                </a:moveTo>
                <a:cubicBezTo>
                  <a:pt x="6620" y="8372"/>
                  <a:pt x="6549" y="8427"/>
                  <a:pt x="6531" y="8510"/>
                </a:cubicBezTo>
                <a:cubicBezTo>
                  <a:pt x="6512" y="8604"/>
                  <a:pt x="6573" y="8696"/>
                  <a:pt x="6667" y="8715"/>
                </a:cubicBezTo>
                <a:cubicBezTo>
                  <a:pt x="6897" y="8762"/>
                  <a:pt x="7138" y="8799"/>
                  <a:pt x="7383" y="8821"/>
                </a:cubicBezTo>
                <a:cubicBezTo>
                  <a:pt x="7387" y="8821"/>
                  <a:pt x="7391" y="8821"/>
                  <a:pt x="7395" y="8821"/>
                </a:cubicBezTo>
                <a:cubicBezTo>
                  <a:pt x="7462" y="8821"/>
                  <a:pt x="7522" y="8787"/>
                  <a:pt x="7552" y="8731"/>
                </a:cubicBezTo>
                <a:cubicBezTo>
                  <a:pt x="7561" y="8710"/>
                  <a:pt x="7569" y="8688"/>
                  <a:pt x="7571" y="8663"/>
                </a:cubicBezTo>
                <a:cubicBezTo>
                  <a:pt x="7580" y="8568"/>
                  <a:pt x="7509" y="8483"/>
                  <a:pt x="7414" y="8475"/>
                </a:cubicBezTo>
                <a:cubicBezTo>
                  <a:pt x="7182" y="8454"/>
                  <a:pt x="6954" y="8421"/>
                  <a:pt x="6738" y="8375"/>
                </a:cubicBezTo>
                <a:cubicBezTo>
                  <a:pt x="6725" y="8373"/>
                  <a:pt x="6713" y="8372"/>
                  <a:pt x="6701" y="8372"/>
                </a:cubicBezTo>
                <a:close/>
                <a:moveTo>
                  <a:pt x="9244" y="8429"/>
                </a:moveTo>
                <a:cubicBezTo>
                  <a:pt x="9237" y="8429"/>
                  <a:pt x="9230" y="8430"/>
                  <a:pt x="9224" y="8431"/>
                </a:cubicBezTo>
                <a:cubicBezTo>
                  <a:pt x="8979" y="8459"/>
                  <a:pt x="8754" y="8478"/>
                  <a:pt x="8533" y="8491"/>
                </a:cubicBezTo>
                <a:cubicBezTo>
                  <a:pt x="8437" y="8494"/>
                  <a:pt x="8362" y="8578"/>
                  <a:pt x="8369" y="8672"/>
                </a:cubicBezTo>
                <a:cubicBezTo>
                  <a:pt x="8373" y="8766"/>
                  <a:pt x="8451" y="8837"/>
                  <a:pt x="8542" y="8837"/>
                </a:cubicBezTo>
                <a:cubicBezTo>
                  <a:pt x="8545" y="8837"/>
                  <a:pt x="8547" y="8837"/>
                  <a:pt x="8550" y="8837"/>
                </a:cubicBezTo>
                <a:cubicBezTo>
                  <a:pt x="8778" y="8824"/>
                  <a:pt x="9010" y="8805"/>
                  <a:pt x="9263" y="8775"/>
                </a:cubicBezTo>
                <a:cubicBezTo>
                  <a:pt x="9323" y="8767"/>
                  <a:pt x="9371" y="8734"/>
                  <a:pt x="9396" y="8687"/>
                </a:cubicBezTo>
                <a:cubicBezTo>
                  <a:pt x="9413" y="8655"/>
                  <a:pt x="9421" y="8619"/>
                  <a:pt x="9416" y="8584"/>
                </a:cubicBezTo>
                <a:cubicBezTo>
                  <a:pt x="9406" y="8496"/>
                  <a:pt x="9330" y="8429"/>
                  <a:pt x="9244" y="84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8"/>
          <p:cNvSpPr/>
          <p:nvPr/>
        </p:nvSpPr>
        <p:spPr>
          <a:xfrm>
            <a:off x="7840434" y="4013181"/>
            <a:ext cx="172815" cy="137972"/>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8"/>
          <p:cNvSpPr/>
          <p:nvPr/>
        </p:nvSpPr>
        <p:spPr>
          <a:xfrm>
            <a:off x="8014345" y="3025150"/>
            <a:ext cx="993501" cy="949860"/>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8"/>
          <p:cNvSpPr/>
          <p:nvPr/>
        </p:nvSpPr>
        <p:spPr>
          <a:xfrm>
            <a:off x="7972054" y="3997335"/>
            <a:ext cx="27794" cy="25445"/>
          </a:xfrm>
          <a:custGeom>
            <a:rect b="b" l="l" r="r" t="t"/>
            <a:pathLst>
              <a:path extrusionOk="0" h="509" w="556">
                <a:moveTo>
                  <a:pt x="389" y="0"/>
                </a:moveTo>
                <a:cubicBezTo>
                  <a:pt x="352" y="0"/>
                  <a:pt x="315" y="14"/>
                  <a:pt x="285" y="41"/>
                </a:cubicBezTo>
                <a:lnTo>
                  <a:pt x="190" y="129"/>
                </a:lnTo>
                <a:cubicBezTo>
                  <a:pt x="149" y="169"/>
                  <a:pt x="105" y="209"/>
                  <a:pt x="64" y="248"/>
                </a:cubicBezTo>
                <a:cubicBezTo>
                  <a:pt x="2" y="306"/>
                  <a:pt x="1" y="400"/>
                  <a:pt x="57" y="461"/>
                </a:cubicBezTo>
                <a:cubicBezTo>
                  <a:pt x="87" y="493"/>
                  <a:pt x="127" y="509"/>
                  <a:pt x="167" y="509"/>
                </a:cubicBezTo>
                <a:cubicBezTo>
                  <a:pt x="204" y="509"/>
                  <a:pt x="242" y="495"/>
                  <a:pt x="271" y="466"/>
                </a:cubicBezTo>
                <a:cubicBezTo>
                  <a:pt x="313" y="427"/>
                  <a:pt x="355" y="387"/>
                  <a:pt x="396" y="349"/>
                </a:cubicBezTo>
                <a:cubicBezTo>
                  <a:pt x="429" y="319"/>
                  <a:pt x="460" y="291"/>
                  <a:pt x="492" y="261"/>
                </a:cubicBezTo>
                <a:cubicBezTo>
                  <a:pt x="552" y="202"/>
                  <a:pt x="555" y="109"/>
                  <a:pt x="498" y="47"/>
                </a:cubicBezTo>
                <a:cubicBezTo>
                  <a:pt x="469" y="16"/>
                  <a:pt x="429" y="0"/>
                  <a:pt x="3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 name="Google Shape;1337;p18"/>
          <p:cNvGrpSpPr/>
          <p:nvPr/>
        </p:nvGrpSpPr>
        <p:grpSpPr>
          <a:xfrm>
            <a:off x="5770932" y="297924"/>
            <a:ext cx="2653057" cy="3474452"/>
            <a:chOff x="1529900" y="1279200"/>
            <a:chExt cx="1952500" cy="2557000"/>
          </a:xfrm>
        </p:grpSpPr>
        <p:sp>
          <p:nvSpPr>
            <p:cNvPr id="1338" name="Google Shape;1338;p18"/>
            <p:cNvSpPr/>
            <p:nvPr/>
          </p:nvSpPr>
          <p:spPr>
            <a:xfrm>
              <a:off x="2505575" y="2434275"/>
              <a:ext cx="326850" cy="550800"/>
            </a:xfrm>
            <a:custGeom>
              <a:rect b="b" l="l" r="r" t="t"/>
              <a:pathLst>
                <a:path extrusionOk="0" h="22032" w="13074">
                  <a:moveTo>
                    <a:pt x="12835" y="0"/>
                  </a:moveTo>
                  <a:cubicBezTo>
                    <a:pt x="12833" y="122"/>
                    <a:pt x="12611" y="12212"/>
                    <a:pt x="5029" y="13295"/>
                  </a:cubicBezTo>
                  <a:cubicBezTo>
                    <a:pt x="3471" y="13519"/>
                    <a:pt x="2150" y="15055"/>
                    <a:pt x="1102" y="17867"/>
                  </a:cubicBezTo>
                  <a:cubicBezTo>
                    <a:pt x="332" y="19939"/>
                    <a:pt x="4" y="21974"/>
                    <a:pt x="0" y="21993"/>
                  </a:cubicBezTo>
                  <a:lnTo>
                    <a:pt x="237" y="22031"/>
                  </a:lnTo>
                  <a:cubicBezTo>
                    <a:pt x="249" y="21949"/>
                    <a:pt x="1544" y="14036"/>
                    <a:pt x="5064" y="13530"/>
                  </a:cubicBezTo>
                  <a:cubicBezTo>
                    <a:pt x="12848" y="12418"/>
                    <a:pt x="13072" y="127"/>
                    <a:pt x="13074" y="2"/>
                  </a:cubicBezTo>
                  <a:lnTo>
                    <a:pt x="128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8"/>
            <p:cNvSpPr/>
            <p:nvPr/>
          </p:nvSpPr>
          <p:spPr>
            <a:xfrm>
              <a:off x="2022600" y="1279200"/>
              <a:ext cx="1459800" cy="1459850"/>
            </a:xfrm>
            <a:custGeom>
              <a:rect b="b" l="l" r="r" t="t"/>
              <a:pathLst>
                <a:path extrusionOk="0" h="58394" w="58392">
                  <a:moveTo>
                    <a:pt x="29195" y="0"/>
                  </a:moveTo>
                  <a:cubicBezTo>
                    <a:pt x="21453" y="0"/>
                    <a:pt x="14027" y="3077"/>
                    <a:pt x="8550" y="8552"/>
                  </a:cubicBezTo>
                  <a:cubicBezTo>
                    <a:pt x="3076" y="14028"/>
                    <a:pt x="0" y="21454"/>
                    <a:pt x="0" y="29197"/>
                  </a:cubicBezTo>
                  <a:cubicBezTo>
                    <a:pt x="0" y="36941"/>
                    <a:pt x="3076" y="44365"/>
                    <a:pt x="8550" y="49842"/>
                  </a:cubicBezTo>
                  <a:cubicBezTo>
                    <a:pt x="14027" y="55316"/>
                    <a:pt x="21453" y="58393"/>
                    <a:pt x="29195" y="58393"/>
                  </a:cubicBezTo>
                  <a:cubicBezTo>
                    <a:pt x="36939" y="58393"/>
                    <a:pt x="44366" y="55316"/>
                    <a:pt x="49840" y="49842"/>
                  </a:cubicBezTo>
                  <a:cubicBezTo>
                    <a:pt x="55315" y="44365"/>
                    <a:pt x="58392" y="36941"/>
                    <a:pt x="58392" y="29197"/>
                  </a:cubicBezTo>
                  <a:cubicBezTo>
                    <a:pt x="58392" y="21454"/>
                    <a:pt x="55315" y="14028"/>
                    <a:pt x="49840" y="8552"/>
                  </a:cubicBezTo>
                  <a:cubicBezTo>
                    <a:pt x="44366" y="3077"/>
                    <a:pt x="36939" y="0"/>
                    <a:pt x="29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8"/>
            <p:cNvSpPr/>
            <p:nvPr/>
          </p:nvSpPr>
          <p:spPr>
            <a:xfrm>
              <a:off x="2072850" y="1329475"/>
              <a:ext cx="1359275" cy="1359275"/>
            </a:xfrm>
            <a:custGeom>
              <a:rect b="b" l="l" r="r" t="t"/>
              <a:pathLst>
                <a:path extrusionOk="0" h="54371" w="54371">
                  <a:moveTo>
                    <a:pt x="27185" y="1"/>
                  </a:moveTo>
                  <a:cubicBezTo>
                    <a:pt x="19976" y="1"/>
                    <a:pt x="13061" y="2865"/>
                    <a:pt x="7963" y="7963"/>
                  </a:cubicBezTo>
                  <a:cubicBezTo>
                    <a:pt x="2864" y="13061"/>
                    <a:pt x="1" y="19976"/>
                    <a:pt x="1" y="27186"/>
                  </a:cubicBezTo>
                  <a:cubicBezTo>
                    <a:pt x="1" y="34395"/>
                    <a:pt x="2864" y="41310"/>
                    <a:pt x="7963" y="46408"/>
                  </a:cubicBezTo>
                  <a:cubicBezTo>
                    <a:pt x="13061" y="51507"/>
                    <a:pt x="19976" y="54370"/>
                    <a:pt x="27185" y="54370"/>
                  </a:cubicBezTo>
                  <a:cubicBezTo>
                    <a:pt x="34395" y="54370"/>
                    <a:pt x="41310" y="51507"/>
                    <a:pt x="46408" y="46408"/>
                  </a:cubicBezTo>
                  <a:cubicBezTo>
                    <a:pt x="51506" y="41310"/>
                    <a:pt x="54370" y="34395"/>
                    <a:pt x="54370" y="27186"/>
                  </a:cubicBezTo>
                  <a:cubicBezTo>
                    <a:pt x="54370" y="19976"/>
                    <a:pt x="51506" y="13061"/>
                    <a:pt x="46408" y="7963"/>
                  </a:cubicBezTo>
                  <a:cubicBezTo>
                    <a:pt x="41310" y="2865"/>
                    <a:pt x="34395" y="1"/>
                    <a:pt x="271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8"/>
            <p:cNvSpPr/>
            <p:nvPr/>
          </p:nvSpPr>
          <p:spPr>
            <a:xfrm>
              <a:off x="2107025" y="1389275"/>
              <a:ext cx="1253025" cy="1226050"/>
            </a:xfrm>
            <a:custGeom>
              <a:rect b="b" l="l" r="r" t="t"/>
              <a:pathLst>
                <a:path extrusionOk="0" h="49042" w="50121">
                  <a:moveTo>
                    <a:pt x="25600" y="0"/>
                  </a:moveTo>
                  <a:cubicBezTo>
                    <a:pt x="24639" y="0"/>
                    <a:pt x="23691" y="55"/>
                    <a:pt x="22759" y="164"/>
                  </a:cubicBezTo>
                  <a:cubicBezTo>
                    <a:pt x="20684" y="403"/>
                    <a:pt x="18684" y="903"/>
                    <a:pt x="16799" y="1628"/>
                  </a:cubicBezTo>
                  <a:cubicBezTo>
                    <a:pt x="12009" y="3471"/>
                    <a:pt x="7941" y="6774"/>
                    <a:pt x="5145" y="10993"/>
                  </a:cubicBezTo>
                  <a:cubicBezTo>
                    <a:pt x="4251" y="12343"/>
                    <a:pt x="3489" y="13783"/>
                    <a:pt x="2872" y="15303"/>
                  </a:cubicBezTo>
                  <a:cubicBezTo>
                    <a:pt x="2849" y="15289"/>
                    <a:pt x="2822" y="15275"/>
                    <a:pt x="2795" y="15265"/>
                  </a:cubicBezTo>
                  <a:cubicBezTo>
                    <a:pt x="2646" y="15205"/>
                    <a:pt x="2501" y="15147"/>
                    <a:pt x="2354" y="15087"/>
                  </a:cubicBezTo>
                  <a:cubicBezTo>
                    <a:pt x="2324" y="15073"/>
                    <a:pt x="2292" y="15067"/>
                    <a:pt x="2260" y="15067"/>
                  </a:cubicBezTo>
                  <a:cubicBezTo>
                    <a:pt x="2142" y="15067"/>
                    <a:pt x="2021" y="15149"/>
                    <a:pt x="1965" y="15243"/>
                  </a:cubicBezTo>
                  <a:cubicBezTo>
                    <a:pt x="1192" y="16533"/>
                    <a:pt x="644" y="17982"/>
                    <a:pt x="361" y="19457"/>
                  </a:cubicBezTo>
                  <a:cubicBezTo>
                    <a:pt x="80" y="20930"/>
                    <a:pt x="1" y="22491"/>
                    <a:pt x="254" y="23973"/>
                  </a:cubicBezTo>
                  <a:cubicBezTo>
                    <a:pt x="273" y="24071"/>
                    <a:pt x="372" y="24157"/>
                    <a:pt x="465" y="24180"/>
                  </a:cubicBezTo>
                  <a:cubicBezTo>
                    <a:pt x="672" y="24234"/>
                    <a:pt x="870" y="24275"/>
                    <a:pt x="1080" y="24291"/>
                  </a:cubicBezTo>
                  <a:cubicBezTo>
                    <a:pt x="1080" y="24368"/>
                    <a:pt x="1079" y="24446"/>
                    <a:pt x="1079" y="24522"/>
                  </a:cubicBezTo>
                  <a:cubicBezTo>
                    <a:pt x="1079" y="29816"/>
                    <a:pt x="2755" y="34720"/>
                    <a:pt x="5610" y="38728"/>
                  </a:cubicBezTo>
                  <a:cubicBezTo>
                    <a:pt x="6564" y="40068"/>
                    <a:pt x="7648" y="41306"/>
                    <a:pt x="8846" y="42428"/>
                  </a:cubicBezTo>
                  <a:cubicBezTo>
                    <a:pt x="10841" y="44296"/>
                    <a:pt x="13147" y="45832"/>
                    <a:pt x="15678" y="46954"/>
                  </a:cubicBezTo>
                  <a:cubicBezTo>
                    <a:pt x="15765" y="46994"/>
                    <a:pt x="15855" y="47032"/>
                    <a:pt x="15942" y="47070"/>
                  </a:cubicBezTo>
                  <a:cubicBezTo>
                    <a:pt x="16854" y="47460"/>
                    <a:pt x="17795" y="47798"/>
                    <a:pt x="18759" y="48076"/>
                  </a:cubicBezTo>
                  <a:cubicBezTo>
                    <a:pt x="20391" y="48550"/>
                    <a:pt x="22093" y="48859"/>
                    <a:pt x="23848" y="48982"/>
                  </a:cubicBezTo>
                  <a:cubicBezTo>
                    <a:pt x="24426" y="49023"/>
                    <a:pt x="25009" y="49042"/>
                    <a:pt x="25599" y="49042"/>
                  </a:cubicBezTo>
                  <a:cubicBezTo>
                    <a:pt x="29256" y="49042"/>
                    <a:pt x="32725" y="48242"/>
                    <a:pt x="35841" y="46806"/>
                  </a:cubicBezTo>
                  <a:cubicBezTo>
                    <a:pt x="37863" y="45876"/>
                    <a:pt x="39736" y="44678"/>
                    <a:pt x="41414" y="43258"/>
                  </a:cubicBezTo>
                  <a:cubicBezTo>
                    <a:pt x="42112" y="42670"/>
                    <a:pt x="42685" y="42132"/>
                    <a:pt x="43307" y="41475"/>
                  </a:cubicBezTo>
                  <a:cubicBezTo>
                    <a:pt x="43315" y="41466"/>
                    <a:pt x="43324" y="41462"/>
                    <a:pt x="43334" y="41462"/>
                  </a:cubicBezTo>
                  <a:cubicBezTo>
                    <a:pt x="43345" y="41462"/>
                    <a:pt x="43356" y="41467"/>
                    <a:pt x="43364" y="41476"/>
                  </a:cubicBezTo>
                  <a:cubicBezTo>
                    <a:pt x="43397" y="41514"/>
                    <a:pt x="43451" y="41581"/>
                    <a:pt x="43519" y="41653"/>
                  </a:cubicBezTo>
                  <a:cubicBezTo>
                    <a:pt x="43664" y="41811"/>
                    <a:pt x="43732" y="41872"/>
                    <a:pt x="43898" y="41982"/>
                  </a:cubicBezTo>
                  <a:cubicBezTo>
                    <a:pt x="43982" y="42038"/>
                    <a:pt x="44079" y="42072"/>
                    <a:pt x="44173" y="42072"/>
                  </a:cubicBezTo>
                  <a:cubicBezTo>
                    <a:pt x="44256" y="42072"/>
                    <a:pt x="44336" y="42045"/>
                    <a:pt x="44399" y="41982"/>
                  </a:cubicBezTo>
                  <a:cubicBezTo>
                    <a:pt x="46239" y="40144"/>
                    <a:pt x="47709" y="37970"/>
                    <a:pt x="48733" y="35580"/>
                  </a:cubicBezTo>
                  <a:cubicBezTo>
                    <a:pt x="48812" y="35398"/>
                    <a:pt x="48761" y="35174"/>
                    <a:pt x="48546" y="35115"/>
                  </a:cubicBezTo>
                  <a:cubicBezTo>
                    <a:pt x="48344" y="35062"/>
                    <a:pt x="48196" y="35028"/>
                    <a:pt x="48003" y="34953"/>
                  </a:cubicBezTo>
                  <a:cubicBezTo>
                    <a:pt x="47988" y="34948"/>
                    <a:pt x="47941" y="34904"/>
                    <a:pt x="47977" y="34837"/>
                  </a:cubicBezTo>
                  <a:cubicBezTo>
                    <a:pt x="48004" y="34799"/>
                    <a:pt x="48817" y="33676"/>
                    <a:pt x="49683" y="29168"/>
                  </a:cubicBezTo>
                  <a:cubicBezTo>
                    <a:pt x="49970" y="27665"/>
                    <a:pt x="50120" y="26113"/>
                    <a:pt x="50120" y="24525"/>
                  </a:cubicBezTo>
                  <a:cubicBezTo>
                    <a:pt x="50120" y="22952"/>
                    <a:pt x="49972" y="21413"/>
                    <a:pt x="49687" y="19921"/>
                  </a:cubicBezTo>
                  <a:cubicBezTo>
                    <a:pt x="49638" y="19657"/>
                    <a:pt x="49583" y="19392"/>
                    <a:pt x="49525" y="19131"/>
                  </a:cubicBezTo>
                  <a:cubicBezTo>
                    <a:pt x="48768" y="15757"/>
                    <a:pt x="47314" y="12648"/>
                    <a:pt x="45324" y="9957"/>
                  </a:cubicBezTo>
                  <a:cubicBezTo>
                    <a:pt x="44818" y="9271"/>
                    <a:pt x="44279" y="8610"/>
                    <a:pt x="43704" y="7981"/>
                  </a:cubicBezTo>
                  <a:cubicBezTo>
                    <a:pt x="43238" y="7474"/>
                    <a:pt x="42887" y="7128"/>
                    <a:pt x="42378" y="6663"/>
                  </a:cubicBezTo>
                  <a:cubicBezTo>
                    <a:pt x="42504" y="6557"/>
                    <a:pt x="42576" y="6458"/>
                    <a:pt x="42661" y="6330"/>
                  </a:cubicBezTo>
                  <a:cubicBezTo>
                    <a:pt x="42776" y="6154"/>
                    <a:pt x="42904" y="5908"/>
                    <a:pt x="42787" y="5702"/>
                  </a:cubicBezTo>
                  <a:cubicBezTo>
                    <a:pt x="42422" y="5065"/>
                    <a:pt x="41795" y="4632"/>
                    <a:pt x="41210" y="4204"/>
                  </a:cubicBezTo>
                  <a:cubicBezTo>
                    <a:pt x="40257" y="3505"/>
                    <a:pt x="39344" y="2736"/>
                    <a:pt x="38293" y="2186"/>
                  </a:cubicBezTo>
                  <a:cubicBezTo>
                    <a:pt x="37934" y="1996"/>
                    <a:pt x="37566" y="1826"/>
                    <a:pt x="37193" y="1666"/>
                  </a:cubicBezTo>
                  <a:cubicBezTo>
                    <a:pt x="36973" y="1571"/>
                    <a:pt x="36737" y="1461"/>
                    <a:pt x="36500" y="1461"/>
                  </a:cubicBezTo>
                  <a:cubicBezTo>
                    <a:pt x="36403" y="1461"/>
                    <a:pt x="36307" y="1479"/>
                    <a:pt x="36211" y="1524"/>
                  </a:cubicBezTo>
                  <a:cubicBezTo>
                    <a:pt x="36015" y="1614"/>
                    <a:pt x="35824" y="1944"/>
                    <a:pt x="35792" y="2214"/>
                  </a:cubicBezTo>
                  <a:cubicBezTo>
                    <a:pt x="35249" y="1966"/>
                    <a:pt x="34696" y="1737"/>
                    <a:pt x="34130" y="1527"/>
                  </a:cubicBezTo>
                  <a:cubicBezTo>
                    <a:pt x="32015" y="741"/>
                    <a:pt x="29763" y="242"/>
                    <a:pt x="27418" y="68"/>
                  </a:cubicBezTo>
                  <a:cubicBezTo>
                    <a:pt x="26817" y="24"/>
                    <a:pt x="26210" y="0"/>
                    <a:pt x="25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8"/>
            <p:cNvSpPr/>
            <p:nvPr/>
          </p:nvSpPr>
          <p:spPr>
            <a:xfrm>
              <a:off x="3290925" y="2271925"/>
              <a:ext cx="175" cy="175"/>
            </a:xfrm>
            <a:custGeom>
              <a:rect b="b" l="l" r="r" t="t"/>
              <a:pathLst>
                <a:path extrusionOk="0" h="7" w="7">
                  <a:moveTo>
                    <a:pt x="3" y="1"/>
                  </a:moveTo>
                  <a:cubicBezTo>
                    <a:pt x="0" y="2"/>
                    <a:pt x="0" y="7"/>
                    <a:pt x="3" y="7"/>
                  </a:cubicBezTo>
                  <a:cubicBezTo>
                    <a:pt x="7" y="7"/>
                    <a:pt x="7" y="1"/>
                    <a:pt x="3" y="1"/>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8"/>
            <p:cNvSpPr/>
            <p:nvPr/>
          </p:nvSpPr>
          <p:spPr>
            <a:xfrm>
              <a:off x="3211325" y="2271850"/>
              <a:ext cx="111050" cy="163175"/>
            </a:xfrm>
            <a:custGeom>
              <a:rect b="b" l="l" r="r" t="t"/>
              <a:pathLst>
                <a:path extrusionOk="0" h="6527" w="4442">
                  <a:moveTo>
                    <a:pt x="4210" y="1"/>
                  </a:moveTo>
                  <a:cubicBezTo>
                    <a:pt x="4153" y="1"/>
                    <a:pt x="4096" y="30"/>
                    <a:pt x="4058" y="100"/>
                  </a:cubicBezTo>
                  <a:cubicBezTo>
                    <a:pt x="3488" y="1156"/>
                    <a:pt x="3018" y="2226"/>
                    <a:pt x="2339" y="3221"/>
                  </a:cubicBezTo>
                  <a:cubicBezTo>
                    <a:pt x="1659" y="4217"/>
                    <a:pt x="861" y="5121"/>
                    <a:pt x="150" y="6088"/>
                  </a:cubicBezTo>
                  <a:cubicBezTo>
                    <a:pt x="1" y="6291"/>
                    <a:pt x="211" y="6527"/>
                    <a:pt x="421" y="6527"/>
                  </a:cubicBezTo>
                  <a:cubicBezTo>
                    <a:pt x="489" y="6527"/>
                    <a:pt x="556" y="6502"/>
                    <a:pt x="611" y="6444"/>
                  </a:cubicBezTo>
                  <a:cubicBezTo>
                    <a:pt x="2155" y="4783"/>
                    <a:pt x="4036" y="2550"/>
                    <a:pt x="4417" y="253"/>
                  </a:cubicBezTo>
                  <a:cubicBezTo>
                    <a:pt x="4441" y="116"/>
                    <a:pt x="4325" y="1"/>
                    <a:pt x="42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8"/>
            <p:cNvSpPr/>
            <p:nvPr/>
          </p:nvSpPr>
          <p:spPr>
            <a:xfrm>
              <a:off x="2206950" y="2023200"/>
              <a:ext cx="25" cy="25"/>
            </a:xfrm>
            <a:custGeom>
              <a:rect b="b" l="l" r="r" t="t"/>
              <a:pathLst>
                <a:path extrusionOk="0" h="1" w="1">
                  <a:moveTo>
                    <a:pt x="1" y="1"/>
                  </a:move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8"/>
            <p:cNvSpPr/>
            <p:nvPr/>
          </p:nvSpPr>
          <p:spPr>
            <a:xfrm>
              <a:off x="2243275" y="1705000"/>
              <a:ext cx="25" cy="25"/>
            </a:xfrm>
            <a:custGeom>
              <a:rect b="b" l="l" r="r" t="t"/>
              <a:pathLst>
                <a:path extrusionOk="0" h="1" w="1">
                  <a:moveTo>
                    <a:pt x="0" y="0"/>
                  </a:move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8"/>
            <p:cNvSpPr/>
            <p:nvPr/>
          </p:nvSpPr>
          <p:spPr>
            <a:xfrm>
              <a:off x="3165000" y="2257575"/>
              <a:ext cx="95550" cy="105625"/>
            </a:xfrm>
            <a:custGeom>
              <a:rect b="b" l="l" r="r" t="t"/>
              <a:pathLst>
                <a:path extrusionOk="0" h="4225" w="3822">
                  <a:moveTo>
                    <a:pt x="3179" y="0"/>
                  </a:moveTo>
                  <a:cubicBezTo>
                    <a:pt x="2687" y="0"/>
                    <a:pt x="1984" y="429"/>
                    <a:pt x="1345" y="1181"/>
                  </a:cubicBezTo>
                  <a:cubicBezTo>
                    <a:pt x="435" y="2254"/>
                    <a:pt x="1" y="3576"/>
                    <a:pt x="374" y="4135"/>
                  </a:cubicBezTo>
                  <a:cubicBezTo>
                    <a:pt x="388" y="4153"/>
                    <a:pt x="399" y="4170"/>
                    <a:pt x="413" y="4186"/>
                  </a:cubicBezTo>
                  <a:cubicBezTo>
                    <a:pt x="484" y="4212"/>
                    <a:pt x="563" y="4225"/>
                    <a:pt x="648" y="4225"/>
                  </a:cubicBezTo>
                  <a:cubicBezTo>
                    <a:pt x="1141" y="4225"/>
                    <a:pt x="1841" y="3794"/>
                    <a:pt x="2477" y="3045"/>
                  </a:cubicBezTo>
                  <a:cubicBezTo>
                    <a:pt x="3387" y="1972"/>
                    <a:pt x="3822" y="650"/>
                    <a:pt x="3449" y="91"/>
                  </a:cubicBezTo>
                  <a:cubicBezTo>
                    <a:pt x="3438" y="74"/>
                    <a:pt x="3425" y="55"/>
                    <a:pt x="3413" y="39"/>
                  </a:cubicBezTo>
                  <a:cubicBezTo>
                    <a:pt x="3342" y="13"/>
                    <a:pt x="3263" y="0"/>
                    <a:pt x="3179"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8"/>
            <p:cNvSpPr/>
            <p:nvPr/>
          </p:nvSpPr>
          <p:spPr>
            <a:xfrm>
              <a:off x="2283600" y="1691650"/>
              <a:ext cx="2000" cy="1000"/>
            </a:xfrm>
            <a:custGeom>
              <a:rect b="b" l="l" r="r" t="t"/>
              <a:pathLst>
                <a:path extrusionOk="0" h="40" w="80">
                  <a:moveTo>
                    <a:pt x="40" y="0"/>
                  </a:moveTo>
                  <a:cubicBezTo>
                    <a:pt x="20" y="0"/>
                    <a:pt x="1" y="8"/>
                    <a:pt x="1" y="19"/>
                  </a:cubicBezTo>
                  <a:cubicBezTo>
                    <a:pt x="1" y="30"/>
                    <a:pt x="18" y="40"/>
                    <a:pt x="40" y="40"/>
                  </a:cubicBezTo>
                  <a:cubicBezTo>
                    <a:pt x="62" y="40"/>
                    <a:pt x="80" y="28"/>
                    <a:pt x="80" y="19"/>
                  </a:cubicBezTo>
                  <a:cubicBezTo>
                    <a:pt x="80" y="8"/>
                    <a:pt x="62" y="0"/>
                    <a:pt x="40"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8"/>
            <p:cNvSpPr/>
            <p:nvPr/>
          </p:nvSpPr>
          <p:spPr>
            <a:xfrm>
              <a:off x="2965475" y="2508050"/>
              <a:ext cx="35775" cy="35775"/>
            </a:xfrm>
            <a:custGeom>
              <a:rect b="b" l="l" r="r" t="t"/>
              <a:pathLst>
                <a:path extrusionOk="0" h="1431" w="1431">
                  <a:moveTo>
                    <a:pt x="715" y="0"/>
                  </a:moveTo>
                  <a:cubicBezTo>
                    <a:pt x="320" y="0"/>
                    <a:pt x="0" y="321"/>
                    <a:pt x="0" y="716"/>
                  </a:cubicBezTo>
                  <a:cubicBezTo>
                    <a:pt x="0" y="1111"/>
                    <a:pt x="320" y="1430"/>
                    <a:pt x="715" y="1430"/>
                  </a:cubicBezTo>
                  <a:cubicBezTo>
                    <a:pt x="1110" y="1430"/>
                    <a:pt x="1431" y="1111"/>
                    <a:pt x="1431" y="716"/>
                  </a:cubicBezTo>
                  <a:cubicBezTo>
                    <a:pt x="1431" y="321"/>
                    <a:pt x="1110" y="0"/>
                    <a:pt x="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8"/>
            <p:cNvSpPr/>
            <p:nvPr/>
          </p:nvSpPr>
          <p:spPr>
            <a:xfrm>
              <a:off x="2686725" y="1408950"/>
              <a:ext cx="26775" cy="26775"/>
            </a:xfrm>
            <a:custGeom>
              <a:rect b="b" l="l" r="r" t="t"/>
              <a:pathLst>
                <a:path extrusionOk="0" h="1071" w="1071">
                  <a:moveTo>
                    <a:pt x="536" y="0"/>
                  </a:moveTo>
                  <a:cubicBezTo>
                    <a:pt x="241" y="0"/>
                    <a:pt x="1" y="239"/>
                    <a:pt x="1" y="534"/>
                  </a:cubicBezTo>
                  <a:cubicBezTo>
                    <a:pt x="1" y="828"/>
                    <a:pt x="239" y="1070"/>
                    <a:pt x="536" y="1070"/>
                  </a:cubicBezTo>
                  <a:cubicBezTo>
                    <a:pt x="830" y="1070"/>
                    <a:pt x="1071" y="831"/>
                    <a:pt x="1071" y="534"/>
                  </a:cubicBezTo>
                  <a:cubicBezTo>
                    <a:pt x="1071" y="239"/>
                    <a:pt x="830"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8"/>
            <p:cNvSpPr/>
            <p:nvPr/>
          </p:nvSpPr>
          <p:spPr>
            <a:xfrm>
              <a:off x="2713425" y="1451800"/>
              <a:ext cx="10825" cy="10775"/>
            </a:xfrm>
            <a:custGeom>
              <a:rect b="b" l="l" r="r" t="t"/>
              <a:pathLst>
                <a:path extrusionOk="0" h="431" w="433">
                  <a:moveTo>
                    <a:pt x="216" y="1"/>
                  </a:moveTo>
                  <a:cubicBezTo>
                    <a:pt x="97" y="1"/>
                    <a:pt x="1" y="97"/>
                    <a:pt x="1" y="216"/>
                  </a:cubicBezTo>
                  <a:cubicBezTo>
                    <a:pt x="1" y="334"/>
                    <a:pt x="97" y="431"/>
                    <a:pt x="216" y="431"/>
                  </a:cubicBezTo>
                  <a:cubicBezTo>
                    <a:pt x="334" y="431"/>
                    <a:pt x="432" y="334"/>
                    <a:pt x="432" y="216"/>
                  </a:cubicBezTo>
                  <a:cubicBezTo>
                    <a:pt x="432" y="97"/>
                    <a:pt x="334"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8"/>
            <p:cNvSpPr/>
            <p:nvPr/>
          </p:nvSpPr>
          <p:spPr>
            <a:xfrm>
              <a:off x="2445350" y="2343625"/>
              <a:ext cx="35800" cy="35800"/>
            </a:xfrm>
            <a:custGeom>
              <a:rect b="b" l="l" r="r" t="t"/>
              <a:pathLst>
                <a:path extrusionOk="0" h="1432" w="1432">
                  <a:moveTo>
                    <a:pt x="717" y="1"/>
                  </a:moveTo>
                  <a:cubicBezTo>
                    <a:pt x="322" y="1"/>
                    <a:pt x="1" y="322"/>
                    <a:pt x="1" y="717"/>
                  </a:cubicBezTo>
                  <a:cubicBezTo>
                    <a:pt x="1" y="1112"/>
                    <a:pt x="322" y="1431"/>
                    <a:pt x="717" y="1431"/>
                  </a:cubicBezTo>
                  <a:cubicBezTo>
                    <a:pt x="1112" y="1431"/>
                    <a:pt x="1431" y="1112"/>
                    <a:pt x="1431" y="717"/>
                  </a:cubicBezTo>
                  <a:cubicBezTo>
                    <a:pt x="1431" y="322"/>
                    <a:pt x="1110" y="1"/>
                    <a:pt x="7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8"/>
            <p:cNvSpPr/>
            <p:nvPr/>
          </p:nvSpPr>
          <p:spPr>
            <a:xfrm>
              <a:off x="2196275" y="2022850"/>
              <a:ext cx="14050" cy="14050"/>
            </a:xfrm>
            <a:custGeom>
              <a:rect b="b" l="l" r="r" t="t"/>
              <a:pathLst>
                <a:path extrusionOk="0" h="562" w="562">
                  <a:moveTo>
                    <a:pt x="282" y="1"/>
                  </a:moveTo>
                  <a:cubicBezTo>
                    <a:pt x="127" y="1"/>
                    <a:pt x="1" y="125"/>
                    <a:pt x="1" y="282"/>
                  </a:cubicBezTo>
                  <a:cubicBezTo>
                    <a:pt x="1" y="435"/>
                    <a:pt x="126" y="562"/>
                    <a:pt x="282" y="562"/>
                  </a:cubicBezTo>
                  <a:cubicBezTo>
                    <a:pt x="436" y="562"/>
                    <a:pt x="562" y="438"/>
                    <a:pt x="562" y="282"/>
                  </a:cubicBezTo>
                  <a:cubicBezTo>
                    <a:pt x="562" y="127"/>
                    <a:pt x="436" y="1"/>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8"/>
            <p:cNvSpPr/>
            <p:nvPr/>
          </p:nvSpPr>
          <p:spPr>
            <a:xfrm>
              <a:off x="2207300" y="2057000"/>
              <a:ext cx="11100" cy="10100"/>
            </a:xfrm>
            <a:custGeom>
              <a:rect b="b" l="l" r="r" t="t"/>
              <a:pathLst>
                <a:path extrusionOk="0" h="404" w="444">
                  <a:moveTo>
                    <a:pt x="222" y="0"/>
                  </a:moveTo>
                  <a:cubicBezTo>
                    <a:pt x="100" y="0"/>
                    <a:pt x="1" y="92"/>
                    <a:pt x="1" y="202"/>
                  </a:cubicBezTo>
                  <a:cubicBezTo>
                    <a:pt x="1" y="315"/>
                    <a:pt x="100" y="403"/>
                    <a:pt x="222" y="403"/>
                  </a:cubicBezTo>
                  <a:cubicBezTo>
                    <a:pt x="345" y="403"/>
                    <a:pt x="443" y="311"/>
                    <a:pt x="443" y="202"/>
                  </a:cubicBezTo>
                  <a:cubicBezTo>
                    <a:pt x="443" y="92"/>
                    <a:pt x="345" y="0"/>
                    <a:pt x="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8"/>
            <p:cNvSpPr/>
            <p:nvPr/>
          </p:nvSpPr>
          <p:spPr>
            <a:xfrm>
              <a:off x="2525525" y="2534825"/>
              <a:ext cx="19075" cy="18075"/>
            </a:xfrm>
            <a:custGeom>
              <a:rect b="b" l="l" r="r" t="t"/>
              <a:pathLst>
                <a:path extrusionOk="0" h="723" w="763">
                  <a:moveTo>
                    <a:pt x="381" y="1"/>
                  </a:moveTo>
                  <a:cubicBezTo>
                    <a:pt x="170" y="1"/>
                    <a:pt x="1" y="162"/>
                    <a:pt x="1" y="362"/>
                  </a:cubicBezTo>
                  <a:cubicBezTo>
                    <a:pt x="1" y="562"/>
                    <a:pt x="170" y="723"/>
                    <a:pt x="381" y="723"/>
                  </a:cubicBezTo>
                  <a:cubicBezTo>
                    <a:pt x="593" y="723"/>
                    <a:pt x="762" y="562"/>
                    <a:pt x="762" y="362"/>
                  </a:cubicBezTo>
                  <a:cubicBezTo>
                    <a:pt x="762" y="162"/>
                    <a:pt x="593" y="1"/>
                    <a:pt x="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8"/>
            <p:cNvSpPr/>
            <p:nvPr/>
          </p:nvSpPr>
          <p:spPr>
            <a:xfrm>
              <a:off x="2517500" y="2523800"/>
              <a:ext cx="7075" cy="9025"/>
            </a:xfrm>
            <a:custGeom>
              <a:rect b="b" l="l" r="r" t="t"/>
              <a:pathLst>
                <a:path extrusionOk="0" h="361" w="283">
                  <a:moveTo>
                    <a:pt x="144" y="1"/>
                  </a:moveTo>
                  <a:cubicBezTo>
                    <a:pt x="143" y="1"/>
                    <a:pt x="142" y="1"/>
                    <a:pt x="141" y="1"/>
                  </a:cubicBezTo>
                  <a:cubicBezTo>
                    <a:pt x="64" y="1"/>
                    <a:pt x="1" y="80"/>
                    <a:pt x="1" y="181"/>
                  </a:cubicBezTo>
                  <a:cubicBezTo>
                    <a:pt x="1" y="279"/>
                    <a:pt x="64" y="361"/>
                    <a:pt x="141" y="361"/>
                  </a:cubicBezTo>
                  <a:cubicBezTo>
                    <a:pt x="219" y="361"/>
                    <a:pt x="282" y="282"/>
                    <a:pt x="282" y="181"/>
                  </a:cubicBezTo>
                  <a:cubicBezTo>
                    <a:pt x="282" y="81"/>
                    <a:pt x="220" y="1"/>
                    <a:pt x="1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8"/>
            <p:cNvSpPr/>
            <p:nvPr/>
          </p:nvSpPr>
          <p:spPr>
            <a:xfrm>
              <a:off x="3117775" y="2421400"/>
              <a:ext cx="26100" cy="24125"/>
            </a:xfrm>
            <a:custGeom>
              <a:rect b="b" l="l" r="r" t="t"/>
              <a:pathLst>
                <a:path extrusionOk="0" h="965" w="1044">
                  <a:moveTo>
                    <a:pt x="522" y="0"/>
                  </a:moveTo>
                  <a:cubicBezTo>
                    <a:pt x="233" y="0"/>
                    <a:pt x="1" y="215"/>
                    <a:pt x="1" y="482"/>
                  </a:cubicBezTo>
                  <a:cubicBezTo>
                    <a:pt x="1" y="748"/>
                    <a:pt x="233" y="964"/>
                    <a:pt x="522" y="964"/>
                  </a:cubicBezTo>
                  <a:cubicBezTo>
                    <a:pt x="810" y="964"/>
                    <a:pt x="1044" y="748"/>
                    <a:pt x="1044" y="482"/>
                  </a:cubicBezTo>
                  <a:cubicBezTo>
                    <a:pt x="1044" y="215"/>
                    <a:pt x="810" y="0"/>
                    <a:pt x="5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8"/>
            <p:cNvSpPr/>
            <p:nvPr/>
          </p:nvSpPr>
          <p:spPr>
            <a:xfrm>
              <a:off x="3157925" y="2419425"/>
              <a:ext cx="7050" cy="8975"/>
            </a:xfrm>
            <a:custGeom>
              <a:rect b="b" l="l" r="r" t="t"/>
              <a:pathLst>
                <a:path extrusionOk="0" h="359" w="282">
                  <a:moveTo>
                    <a:pt x="146" y="0"/>
                  </a:moveTo>
                  <a:cubicBezTo>
                    <a:pt x="144" y="0"/>
                    <a:pt x="143" y="0"/>
                    <a:pt x="141" y="0"/>
                  </a:cubicBezTo>
                  <a:cubicBezTo>
                    <a:pt x="64" y="0"/>
                    <a:pt x="1" y="79"/>
                    <a:pt x="1" y="179"/>
                  </a:cubicBezTo>
                  <a:cubicBezTo>
                    <a:pt x="1" y="278"/>
                    <a:pt x="64" y="359"/>
                    <a:pt x="141" y="359"/>
                  </a:cubicBezTo>
                  <a:cubicBezTo>
                    <a:pt x="219" y="359"/>
                    <a:pt x="282" y="280"/>
                    <a:pt x="282" y="179"/>
                  </a:cubicBezTo>
                  <a:cubicBezTo>
                    <a:pt x="282" y="81"/>
                    <a:pt x="221" y="0"/>
                    <a:pt x="146"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8"/>
            <p:cNvSpPr/>
            <p:nvPr/>
          </p:nvSpPr>
          <p:spPr>
            <a:xfrm>
              <a:off x="3312450" y="2116225"/>
              <a:ext cx="22150" cy="23125"/>
            </a:xfrm>
            <a:custGeom>
              <a:rect b="b" l="l" r="r" t="t"/>
              <a:pathLst>
                <a:path extrusionOk="0" h="925" w="886">
                  <a:moveTo>
                    <a:pt x="443" y="0"/>
                  </a:moveTo>
                  <a:cubicBezTo>
                    <a:pt x="198" y="0"/>
                    <a:pt x="1" y="207"/>
                    <a:pt x="1" y="462"/>
                  </a:cubicBezTo>
                  <a:cubicBezTo>
                    <a:pt x="1" y="718"/>
                    <a:pt x="198" y="925"/>
                    <a:pt x="443" y="925"/>
                  </a:cubicBezTo>
                  <a:cubicBezTo>
                    <a:pt x="688" y="925"/>
                    <a:pt x="886" y="718"/>
                    <a:pt x="886" y="462"/>
                  </a:cubicBezTo>
                  <a:cubicBezTo>
                    <a:pt x="886" y="207"/>
                    <a:pt x="688" y="0"/>
                    <a:pt x="4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8"/>
            <p:cNvSpPr/>
            <p:nvPr/>
          </p:nvSpPr>
          <p:spPr>
            <a:xfrm>
              <a:off x="3310475" y="2153350"/>
              <a:ext cx="16150" cy="17100"/>
            </a:xfrm>
            <a:custGeom>
              <a:rect b="b" l="l" r="r" t="t"/>
              <a:pathLst>
                <a:path extrusionOk="0" h="684" w="646">
                  <a:moveTo>
                    <a:pt x="323" y="1"/>
                  </a:moveTo>
                  <a:cubicBezTo>
                    <a:pt x="146" y="1"/>
                    <a:pt x="1" y="154"/>
                    <a:pt x="1" y="342"/>
                  </a:cubicBezTo>
                  <a:cubicBezTo>
                    <a:pt x="1" y="530"/>
                    <a:pt x="146" y="683"/>
                    <a:pt x="323" y="683"/>
                  </a:cubicBezTo>
                  <a:cubicBezTo>
                    <a:pt x="502" y="683"/>
                    <a:pt x="645" y="532"/>
                    <a:pt x="645" y="342"/>
                  </a:cubicBezTo>
                  <a:cubicBezTo>
                    <a:pt x="645" y="152"/>
                    <a:pt x="502"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8"/>
            <p:cNvSpPr/>
            <p:nvPr/>
          </p:nvSpPr>
          <p:spPr>
            <a:xfrm>
              <a:off x="3256950" y="1725500"/>
              <a:ext cx="26800" cy="26800"/>
            </a:xfrm>
            <a:custGeom>
              <a:rect b="b" l="l" r="r" t="t"/>
              <a:pathLst>
                <a:path extrusionOk="0" h="1072" w="1072">
                  <a:moveTo>
                    <a:pt x="536" y="0"/>
                  </a:moveTo>
                  <a:cubicBezTo>
                    <a:pt x="242" y="0"/>
                    <a:pt x="0" y="239"/>
                    <a:pt x="0" y="536"/>
                  </a:cubicBezTo>
                  <a:cubicBezTo>
                    <a:pt x="0" y="830"/>
                    <a:pt x="242" y="1072"/>
                    <a:pt x="536" y="1072"/>
                  </a:cubicBezTo>
                  <a:cubicBezTo>
                    <a:pt x="830" y="1072"/>
                    <a:pt x="1072" y="832"/>
                    <a:pt x="1072" y="536"/>
                  </a:cubicBezTo>
                  <a:cubicBezTo>
                    <a:pt x="1072" y="239"/>
                    <a:pt x="830"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8"/>
            <p:cNvSpPr/>
            <p:nvPr/>
          </p:nvSpPr>
          <p:spPr>
            <a:xfrm>
              <a:off x="3227200" y="1734750"/>
              <a:ext cx="23125" cy="22150"/>
            </a:xfrm>
            <a:custGeom>
              <a:rect b="b" l="l" r="r" t="t"/>
              <a:pathLst>
                <a:path extrusionOk="0" h="886" w="925">
                  <a:moveTo>
                    <a:pt x="462" y="0"/>
                  </a:moveTo>
                  <a:cubicBezTo>
                    <a:pt x="207" y="0"/>
                    <a:pt x="0" y="198"/>
                    <a:pt x="0" y="443"/>
                  </a:cubicBezTo>
                  <a:cubicBezTo>
                    <a:pt x="0" y="688"/>
                    <a:pt x="207" y="885"/>
                    <a:pt x="462" y="885"/>
                  </a:cubicBezTo>
                  <a:cubicBezTo>
                    <a:pt x="716" y="885"/>
                    <a:pt x="925" y="686"/>
                    <a:pt x="925" y="443"/>
                  </a:cubicBezTo>
                  <a:cubicBezTo>
                    <a:pt x="925" y="199"/>
                    <a:pt x="716" y="2"/>
                    <a:pt x="4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8"/>
            <p:cNvSpPr/>
            <p:nvPr/>
          </p:nvSpPr>
          <p:spPr>
            <a:xfrm>
              <a:off x="3235200" y="1710675"/>
              <a:ext cx="12075" cy="11100"/>
            </a:xfrm>
            <a:custGeom>
              <a:rect b="b" l="l" r="r" t="t"/>
              <a:pathLst>
                <a:path extrusionOk="0" h="444" w="483">
                  <a:moveTo>
                    <a:pt x="243" y="1"/>
                  </a:moveTo>
                  <a:cubicBezTo>
                    <a:pt x="110" y="1"/>
                    <a:pt x="1" y="100"/>
                    <a:pt x="1" y="222"/>
                  </a:cubicBezTo>
                  <a:cubicBezTo>
                    <a:pt x="1" y="345"/>
                    <a:pt x="110" y="443"/>
                    <a:pt x="243" y="443"/>
                  </a:cubicBezTo>
                  <a:cubicBezTo>
                    <a:pt x="375" y="443"/>
                    <a:pt x="483" y="345"/>
                    <a:pt x="483" y="222"/>
                  </a:cubicBezTo>
                  <a:cubicBezTo>
                    <a:pt x="483" y="100"/>
                    <a:pt x="37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8"/>
            <p:cNvSpPr/>
            <p:nvPr/>
          </p:nvSpPr>
          <p:spPr>
            <a:xfrm>
              <a:off x="2558600" y="1450700"/>
              <a:ext cx="28200" cy="26100"/>
            </a:xfrm>
            <a:custGeom>
              <a:rect b="b" l="l" r="r" t="t"/>
              <a:pathLst>
                <a:path extrusionOk="0" h="1044" w="1128">
                  <a:moveTo>
                    <a:pt x="565" y="1"/>
                  </a:moveTo>
                  <a:cubicBezTo>
                    <a:pt x="252" y="1"/>
                    <a:pt x="0" y="235"/>
                    <a:pt x="0" y="522"/>
                  </a:cubicBezTo>
                  <a:cubicBezTo>
                    <a:pt x="0" y="811"/>
                    <a:pt x="253" y="1044"/>
                    <a:pt x="565" y="1044"/>
                  </a:cubicBezTo>
                  <a:cubicBezTo>
                    <a:pt x="876" y="1044"/>
                    <a:pt x="1127" y="811"/>
                    <a:pt x="1127" y="522"/>
                  </a:cubicBezTo>
                  <a:cubicBezTo>
                    <a:pt x="1127" y="233"/>
                    <a:pt x="874" y="1"/>
                    <a:pt x="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8"/>
            <p:cNvSpPr/>
            <p:nvPr/>
          </p:nvSpPr>
          <p:spPr>
            <a:xfrm>
              <a:off x="2238450" y="1704875"/>
              <a:ext cx="21050" cy="21050"/>
            </a:xfrm>
            <a:custGeom>
              <a:rect b="b" l="l" r="r" t="t"/>
              <a:pathLst>
                <a:path extrusionOk="0" h="842" w="842">
                  <a:moveTo>
                    <a:pt x="426" y="0"/>
                  </a:moveTo>
                  <a:cubicBezTo>
                    <a:pt x="424" y="0"/>
                    <a:pt x="423" y="0"/>
                    <a:pt x="421" y="0"/>
                  </a:cubicBezTo>
                  <a:cubicBezTo>
                    <a:pt x="190" y="0"/>
                    <a:pt x="0" y="190"/>
                    <a:pt x="0" y="421"/>
                  </a:cubicBezTo>
                  <a:cubicBezTo>
                    <a:pt x="0" y="652"/>
                    <a:pt x="187" y="841"/>
                    <a:pt x="421" y="841"/>
                  </a:cubicBezTo>
                  <a:cubicBezTo>
                    <a:pt x="651" y="841"/>
                    <a:pt x="841" y="653"/>
                    <a:pt x="841" y="421"/>
                  </a:cubicBezTo>
                  <a:cubicBezTo>
                    <a:pt x="841" y="189"/>
                    <a:pt x="654" y="0"/>
                    <a:pt x="4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8"/>
            <p:cNvSpPr/>
            <p:nvPr/>
          </p:nvSpPr>
          <p:spPr>
            <a:xfrm>
              <a:off x="2275500" y="1706325"/>
              <a:ext cx="13075" cy="13075"/>
            </a:xfrm>
            <a:custGeom>
              <a:rect b="b" l="l" r="r" t="t"/>
              <a:pathLst>
                <a:path extrusionOk="0" h="523" w="523">
                  <a:moveTo>
                    <a:pt x="261" y="1"/>
                  </a:moveTo>
                  <a:cubicBezTo>
                    <a:pt x="118" y="1"/>
                    <a:pt x="1" y="118"/>
                    <a:pt x="1" y="262"/>
                  </a:cubicBezTo>
                  <a:cubicBezTo>
                    <a:pt x="1" y="406"/>
                    <a:pt x="118" y="522"/>
                    <a:pt x="261" y="522"/>
                  </a:cubicBezTo>
                  <a:cubicBezTo>
                    <a:pt x="407" y="522"/>
                    <a:pt x="522" y="406"/>
                    <a:pt x="522" y="262"/>
                  </a:cubicBezTo>
                  <a:cubicBezTo>
                    <a:pt x="522" y="118"/>
                    <a:pt x="407" y="1"/>
                    <a:pt x="2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8"/>
            <p:cNvSpPr/>
            <p:nvPr/>
          </p:nvSpPr>
          <p:spPr>
            <a:xfrm>
              <a:off x="3040575" y="1519175"/>
              <a:ext cx="48800" cy="29675"/>
            </a:xfrm>
            <a:custGeom>
              <a:rect b="b" l="l" r="r" t="t"/>
              <a:pathLst>
                <a:path extrusionOk="0" h="1187" w="1952">
                  <a:moveTo>
                    <a:pt x="473" y="1"/>
                  </a:moveTo>
                  <a:cubicBezTo>
                    <a:pt x="299" y="1"/>
                    <a:pt x="166" y="51"/>
                    <a:pt x="113" y="154"/>
                  </a:cubicBezTo>
                  <a:cubicBezTo>
                    <a:pt x="1" y="375"/>
                    <a:pt x="298" y="748"/>
                    <a:pt x="774" y="991"/>
                  </a:cubicBezTo>
                  <a:cubicBezTo>
                    <a:pt x="1026" y="1121"/>
                    <a:pt x="1279" y="1186"/>
                    <a:pt x="1478" y="1186"/>
                  </a:cubicBezTo>
                  <a:cubicBezTo>
                    <a:pt x="1653" y="1186"/>
                    <a:pt x="1786" y="1135"/>
                    <a:pt x="1839" y="1033"/>
                  </a:cubicBezTo>
                  <a:cubicBezTo>
                    <a:pt x="1951" y="814"/>
                    <a:pt x="1654" y="438"/>
                    <a:pt x="1178" y="195"/>
                  </a:cubicBezTo>
                  <a:cubicBezTo>
                    <a:pt x="925" y="66"/>
                    <a:pt x="672" y="1"/>
                    <a:pt x="4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8"/>
            <p:cNvSpPr/>
            <p:nvPr/>
          </p:nvSpPr>
          <p:spPr>
            <a:xfrm>
              <a:off x="3090275" y="1567400"/>
              <a:ext cx="26225" cy="19900"/>
            </a:xfrm>
            <a:custGeom>
              <a:rect b="b" l="l" r="r" t="t"/>
              <a:pathLst>
                <a:path extrusionOk="0" h="796" w="1049">
                  <a:moveTo>
                    <a:pt x="427" y="0"/>
                  </a:moveTo>
                  <a:cubicBezTo>
                    <a:pt x="280" y="0"/>
                    <a:pt x="151" y="63"/>
                    <a:pt x="93" y="178"/>
                  </a:cubicBezTo>
                  <a:cubicBezTo>
                    <a:pt x="1" y="363"/>
                    <a:pt x="119" y="610"/>
                    <a:pt x="357" y="730"/>
                  </a:cubicBezTo>
                  <a:cubicBezTo>
                    <a:pt x="445" y="774"/>
                    <a:pt x="537" y="795"/>
                    <a:pt x="623" y="795"/>
                  </a:cubicBezTo>
                  <a:cubicBezTo>
                    <a:pt x="770" y="795"/>
                    <a:pt x="898" y="733"/>
                    <a:pt x="957" y="618"/>
                  </a:cubicBezTo>
                  <a:cubicBezTo>
                    <a:pt x="1049" y="434"/>
                    <a:pt x="933" y="186"/>
                    <a:pt x="693" y="66"/>
                  </a:cubicBezTo>
                  <a:cubicBezTo>
                    <a:pt x="605" y="22"/>
                    <a:pt x="513" y="0"/>
                    <a:pt x="4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8"/>
            <p:cNvSpPr/>
            <p:nvPr/>
          </p:nvSpPr>
          <p:spPr>
            <a:xfrm>
              <a:off x="2204175" y="2231250"/>
              <a:ext cx="94100" cy="138300"/>
            </a:xfrm>
            <a:custGeom>
              <a:rect b="b" l="l" r="r" t="t"/>
              <a:pathLst>
                <a:path extrusionOk="0" h="5532" w="3764">
                  <a:moveTo>
                    <a:pt x="353" y="0"/>
                  </a:moveTo>
                  <a:cubicBezTo>
                    <a:pt x="172" y="0"/>
                    <a:pt x="0" y="211"/>
                    <a:pt x="31" y="409"/>
                  </a:cubicBezTo>
                  <a:cubicBezTo>
                    <a:pt x="191" y="1420"/>
                    <a:pt x="741" y="2378"/>
                    <a:pt x="1276" y="3241"/>
                  </a:cubicBezTo>
                  <a:cubicBezTo>
                    <a:pt x="1771" y="4042"/>
                    <a:pt x="2337" y="4913"/>
                    <a:pt x="3113" y="5460"/>
                  </a:cubicBezTo>
                  <a:cubicBezTo>
                    <a:pt x="3184" y="5510"/>
                    <a:pt x="3253" y="5532"/>
                    <a:pt x="3318" y="5532"/>
                  </a:cubicBezTo>
                  <a:cubicBezTo>
                    <a:pt x="3580" y="5532"/>
                    <a:pt x="3763" y="5176"/>
                    <a:pt x="3652" y="4921"/>
                  </a:cubicBezTo>
                  <a:cubicBezTo>
                    <a:pt x="3261" y="4030"/>
                    <a:pt x="2561" y="3233"/>
                    <a:pt x="2037" y="2411"/>
                  </a:cubicBezTo>
                  <a:cubicBezTo>
                    <a:pt x="1547" y="1642"/>
                    <a:pt x="1140" y="807"/>
                    <a:pt x="554" y="104"/>
                  </a:cubicBezTo>
                  <a:cubicBezTo>
                    <a:pt x="493" y="31"/>
                    <a:pt x="422" y="0"/>
                    <a:pt x="3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8"/>
            <p:cNvSpPr/>
            <p:nvPr/>
          </p:nvSpPr>
          <p:spPr>
            <a:xfrm>
              <a:off x="2300900" y="2385150"/>
              <a:ext cx="39025" cy="30350"/>
            </a:xfrm>
            <a:custGeom>
              <a:rect b="b" l="l" r="r" t="t"/>
              <a:pathLst>
                <a:path extrusionOk="0" h="1214" w="1561">
                  <a:moveTo>
                    <a:pt x="782" y="1"/>
                  </a:moveTo>
                  <a:cubicBezTo>
                    <a:pt x="2" y="1"/>
                    <a:pt x="1" y="1213"/>
                    <a:pt x="782" y="1213"/>
                  </a:cubicBezTo>
                  <a:cubicBezTo>
                    <a:pt x="1561" y="1213"/>
                    <a:pt x="1561" y="1"/>
                    <a:pt x="782" y="1"/>
                  </a:cubicBezTo>
                  <a:close/>
                </a:path>
              </a:pathLst>
            </a:custGeom>
            <a:solidFill>
              <a:srgbClr val="F6FF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8"/>
            <p:cNvSpPr/>
            <p:nvPr/>
          </p:nvSpPr>
          <p:spPr>
            <a:xfrm>
              <a:off x="2740700" y="1420450"/>
              <a:ext cx="233325" cy="63075"/>
            </a:xfrm>
            <a:custGeom>
              <a:rect b="b" l="l" r="r" t="t"/>
              <a:pathLst>
                <a:path extrusionOk="0" h="2523" w="9333">
                  <a:moveTo>
                    <a:pt x="2837" y="1"/>
                  </a:moveTo>
                  <a:cubicBezTo>
                    <a:pt x="2038" y="1"/>
                    <a:pt x="1266" y="89"/>
                    <a:pt x="569" y="288"/>
                  </a:cubicBezTo>
                  <a:cubicBezTo>
                    <a:pt x="0" y="452"/>
                    <a:pt x="181" y="1185"/>
                    <a:pt x="701" y="1250"/>
                  </a:cubicBezTo>
                  <a:cubicBezTo>
                    <a:pt x="2031" y="1419"/>
                    <a:pt x="3368" y="1328"/>
                    <a:pt x="4701" y="1543"/>
                  </a:cubicBezTo>
                  <a:cubicBezTo>
                    <a:pt x="5944" y="1742"/>
                    <a:pt x="7106" y="2159"/>
                    <a:pt x="8312" y="2500"/>
                  </a:cubicBezTo>
                  <a:cubicBezTo>
                    <a:pt x="8366" y="2516"/>
                    <a:pt x="8418" y="2523"/>
                    <a:pt x="8469" y="2523"/>
                  </a:cubicBezTo>
                  <a:cubicBezTo>
                    <a:pt x="9014" y="2523"/>
                    <a:pt x="9333" y="1696"/>
                    <a:pt x="8770" y="1413"/>
                  </a:cubicBezTo>
                  <a:cubicBezTo>
                    <a:pt x="7137" y="588"/>
                    <a:pt x="4894" y="1"/>
                    <a:pt x="28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8"/>
            <p:cNvSpPr/>
            <p:nvPr/>
          </p:nvSpPr>
          <p:spPr>
            <a:xfrm>
              <a:off x="2974250" y="1473700"/>
              <a:ext cx="28975" cy="28025"/>
            </a:xfrm>
            <a:custGeom>
              <a:rect b="b" l="l" r="r" t="t"/>
              <a:pathLst>
                <a:path extrusionOk="0" h="1121" w="1159">
                  <a:moveTo>
                    <a:pt x="621" y="1"/>
                  </a:moveTo>
                  <a:cubicBezTo>
                    <a:pt x="600" y="1"/>
                    <a:pt x="580" y="3"/>
                    <a:pt x="558" y="5"/>
                  </a:cubicBezTo>
                  <a:cubicBezTo>
                    <a:pt x="555" y="5"/>
                    <a:pt x="551" y="5"/>
                    <a:pt x="548" y="5"/>
                  </a:cubicBezTo>
                  <a:cubicBezTo>
                    <a:pt x="474" y="5"/>
                    <a:pt x="407" y="21"/>
                    <a:pt x="345" y="53"/>
                  </a:cubicBezTo>
                  <a:cubicBezTo>
                    <a:pt x="275" y="75"/>
                    <a:pt x="215" y="114"/>
                    <a:pt x="166" y="166"/>
                  </a:cubicBezTo>
                  <a:cubicBezTo>
                    <a:pt x="112" y="217"/>
                    <a:pt x="73" y="277"/>
                    <a:pt x="52" y="345"/>
                  </a:cubicBezTo>
                  <a:cubicBezTo>
                    <a:pt x="16" y="411"/>
                    <a:pt x="0" y="482"/>
                    <a:pt x="5" y="558"/>
                  </a:cubicBezTo>
                  <a:cubicBezTo>
                    <a:pt x="10" y="607"/>
                    <a:pt x="18" y="656"/>
                    <a:pt x="24" y="707"/>
                  </a:cubicBezTo>
                  <a:cubicBezTo>
                    <a:pt x="49" y="802"/>
                    <a:pt x="97" y="882"/>
                    <a:pt x="166" y="952"/>
                  </a:cubicBezTo>
                  <a:cubicBezTo>
                    <a:pt x="204" y="980"/>
                    <a:pt x="242" y="1009"/>
                    <a:pt x="278" y="1039"/>
                  </a:cubicBezTo>
                  <a:cubicBezTo>
                    <a:pt x="367" y="1089"/>
                    <a:pt x="459" y="1116"/>
                    <a:pt x="560" y="1116"/>
                  </a:cubicBezTo>
                  <a:cubicBezTo>
                    <a:pt x="580" y="1119"/>
                    <a:pt x="599" y="1120"/>
                    <a:pt x="618" y="1120"/>
                  </a:cubicBezTo>
                  <a:cubicBezTo>
                    <a:pt x="660" y="1120"/>
                    <a:pt x="701" y="1114"/>
                    <a:pt x="748" y="1097"/>
                  </a:cubicBezTo>
                  <a:cubicBezTo>
                    <a:pt x="790" y="1080"/>
                    <a:pt x="836" y="1059"/>
                    <a:pt x="881" y="1042"/>
                  </a:cubicBezTo>
                  <a:cubicBezTo>
                    <a:pt x="945" y="1007"/>
                    <a:pt x="996" y="960"/>
                    <a:pt x="1035" y="898"/>
                  </a:cubicBezTo>
                  <a:cubicBezTo>
                    <a:pt x="1072" y="863"/>
                    <a:pt x="1096" y="824"/>
                    <a:pt x="1107" y="775"/>
                  </a:cubicBezTo>
                  <a:cubicBezTo>
                    <a:pt x="1143" y="708"/>
                    <a:pt x="1159" y="637"/>
                    <a:pt x="1154" y="560"/>
                  </a:cubicBezTo>
                  <a:cubicBezTo>
                    <a:pt x="1148" y="511"/>
                    <a:pt x="1140" y="462"/>
                    <a:pt x="1135" y="411"/>
                  </a:cubicBezTo>
                  <a:cubicBezTo>
                    <a:pt x="1118" y="369"/>
                    <a:pt x="1097" y="323"/>
                    <a:pt x="1080" y="280"/>
                  </a:cubicBezTo>
                  <a:cubicBezTo>
                    <a:pt x="1043" y="214"/>
                    <a:pt x="996" y="163"/>
                    <a:pt x="934" y="124"/>
                  </a:cubicBezTo>
                  <a:cubicBezTo>
                    <a:pt x="882" y="75"/>
                    <a:pt x="819" y="40"/>
                    <a:pt x="745" y="23"/>
                  </a:cubicBezTo>
                  <a:cubicBezTo>
                    <a:pt x="700" y="7"/>
                    <a:pt x="660" y="1"/>
                    <a:pt x="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8"/>
            <p:cNvSpPr/>
            <p:nvPr/>
          </p:nvSpPr>
          <p:spPr>
            <a:xfrm>
              <a:off x="2593225" y="2562775"/>
              <a:ext cx="243675" cy="34050"/>
            </a:xfrm>
            <a:custGeom>
              <a:rect b="b" l="l" r="r" t="t"/>
              <a:pathLst>
                <a:path extrusionOk="0" h="1362" w="9747">
                  <a:moveTo>
                    <a:pt x="282" y="0"/>
                  </a:moveTo>
                  <a:cubicBezTo>
                    <a:pt x="67" y="0"/>
                    <a:pt x="1" y="328"/>
                    <a:pt x="232" y="408"/>
                  </a:cubicBezTo>
                  <a:cubicBezTo>
                    <a:pt x="1980" y="1016"/>
                    <a:pt x="3872" y="1362"/>
                    <a:pt x="5754" y="1362"/>
                  </a:cubicBezTo>
                  <a:cubicBezTo>
                    <a:pt x="7046" y="1362"/>
                    <a:pt x="8333" y="1199"/>
                    <a:pt x="9566" y="845"/>
                  </a:cubicBezTo>
                  <a:cubicBezTo>
                    <a:pt x="9746" y="795"/>
                    <a:pt x="9727" y="494"/>
                    <a:pt x="9539" y="494"/>
                  </a:cubicBezTo>
                  <a:cubicBezTo>
                    <a:pt x="9532" y="494"/>
                    <a:pt x="9525" y="494"/>
                    <a:pt x="9519" y="495"/>
                  </a:cubicBezTo>
                  <a:cubicBezTo>
                    <a:pt x="8337" y="615"/>
                    <a:pt x="7182" y="685"/>
                    <a:pt x="6035" y="685"/>
                  </a:cubicBezTo>
                  <a:cubicBezTo>
                    <a:pt x="4137" y="685"/>
                    <a:pt x="2264" y="492"/>
                    <a:pt x="341" y="8"/>
                  </a:cubicBezTo>
                  <a:cubicBezTo>
                    <a:pt x="320" y="3"/>
                    <a:pt x="301" y="0"/>
                    <a:pt x="2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8"/>
            <p:cNvSpPr/>
            <p:nvPr/>
          </p:nvSpPr>
          <p:spPr>
            <a:xfrm>
              <a:off x="2852350" y="2561875"/>
              <a:ext cx="46550" cy="16175"/>
            </a:xfrm>
            <a:custGeom>
              <a:rect b="b" l="l" r="r" t="t"/>
              <a:pathLst>
                <a:path extrusionOk="0" h="647" w="1862">
                  <a:moveTo>
                    <a:pt x="1692" y="0"/>
                  </a:moveTo>
                  <a:cubicBezTo>
                    <a:pt x="1686" y="0"/>
                    <a:pt x="1680" y="1"/>
                    <a:pt x="1674" y="1"/>
                  </a:cubicBezTo>
                  <a:cubicBezTo>
                    <a:pt x="1162" y="56"/>
                    <a:pt x="639" y="208"/>
                    <a:pt x="151" y="369"/>
                  </a:cubicBezTo>
                  <a:cubicBezTo>
                    <a:pt x="1" y="418"/>
                    <a:pt x="39" y="616"/>
                    <a:pt x="187" y="632"/>
                  </a:cubicBezTo>
                  <a:cubicBezTo>
                    <a:pt x="279" y="641"/>
                    <a:pt x="372" y="646"/>
                    <a:pt x="466" y="646"/>
                  </a:cubicBezTo>
                  <a:cubicBezTo>
                    <a:pt x="916" y="646"/>
                    <a:pt x="1381" y="534"/>
                    <a:pt x="1752" y="287"/>
                  </a:cubicBezTo>
                  <a:cubicBezTo>
                    <a:pt x="1861" y="213"/>
                    <a:pt x="1841" y="0"/>
                    <a:pt x="1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8"/>
            <p:cNvSpPr/>
            <p:nvPr/>
          </p:nvSpPr>
          <p:spPr>
            <a:xfrm>
              <a:off x="3287250" y="1841425"/>
              <a:ext cx="3450" cy="2675"/>
            </a:xfrm>
            <a:custGeom>
              <a:rect b="b" l="l" r="r" t="t"/>
              <a:pathLst>
                <a:path extrusionOk="0" h="107" w="138">
                  <a:moveTo>
                    <a:pt x="68" y="0"/>
                  </a:moveTo>
                  <a:cubicBezTo>
                    <a:pt x="0" y="0"/>
                    <a:pt x="0" y="106"/>
                    <a:pt x="68" y="106"/>
                  </a:cubicBezTo>
                  <a:cubicBezTo>
                    <a:pt x="138" y="106"/>
                    <a:pt x="138" y="0"/>
                    <a:pt x="68" y="0"/>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8"/>
            <p:cNvSpPr/>
            <p:nvPr/>
          </p:nvSpPr>
          <p:spPr>
            <a:xfrm>
              <a:off x="3297075" y="1875225"/>
              <a:ext cx="73298" cy="254825"/>
            </a:xfrm>
            <a:custGeom>
              <a:rect b="b" l="l" r="r" t="t"/>
              <a:pathLst>
                <a:path extrusionOk="0" h="10193" w="2593">
                  <a:moveTo>
                    <a:pt x="2055" y="0"/>
                  </a:moveTo>
                  <a:cubicBezTo>
                    <a:pt x="2017" y="0"/>
                    <a:pt x="1978" y="8"/>
                    <a:pt x="1940" y="25"/>
                  </a:cubicBezTo>
                  <a:cubicBezTo>
                    <a:pt x="170" y="804"/>
                    <a:pt x="1" y="3132"/>
                    <a:pt x="4" y="4807"/>
                  </a:cubicBezTo>
                  <a:cubicBezTo>
                    <a:pt x="6" y="6727"/>
                    <a:pt x="352" y="8659"/>
                    <a:pt x="1739" y="10072"/>
                  </a:cubicBezTo>
                  <a:cubicBezTo>
                    <a:pt x="1823" y="10157"/>
                    <a:pt x="1918" y="10193"/>
                    <a:pt x="2010" y="10193"/>
                  </a:cubicBezTo>
                  <a:cubicBezTo>
                    <a:pt x="2318" y="10193"/>
                    <a:pt x="2593" y="9787"/>
                    <a:pt x="2311" y="9501"/>
                  </a:cubicBezTo>
                  <a:cubicBezTo>
                    <a:pt x="189" y="7341"/>
                    <a:pt x="119" y="2538"/>
                    <a:pt x="2256" y="434"/>
                  </a:cubicBezTo>
                  <a:cubicBezTo>
                    <a:pt x="2446" y="245"/>
                    <a:pt x="2268" y="0"/>
                    <a:pt x="20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8"/>
            <p:cNvSpPr/>
            <p:nvPr/>
          </p:nvSpPr>
          <p:spPr>
            <a:xfrm>
              <a:off x="3299375" y="1882325"/>
              <a:ext cx="73477" cy="231200"/>
            </a:xfrm>
            <a:custGeom>
              <a:rect b="b" l="l" r="r" t="t"/>
              <a:pathLst>
                <a:path extrusionOk="0" h="9248" w="2419">
                  <a:moveTo>
                    <a:pt x="1986" y="0"/>
                  </a:moveTo>
                  <a:cubicBezTo>
                    <a:pt x="1559" y="435"/>
                    <a:pt x="1089" y="1062"/>
                    <a:pt x="933" y="1486"/>
                  </a:cubicBezTo>
                  <a:cubicBezTo>
                    <a:pt x="1" y="4011"/>
                    <a:pt x="152" y="7117"/>
                    <a:pt x="1981" y="9247"/>
                  </a:cubicBezTo>
                  <a:cubicBezTo>
                    <a:pt x="2268" y="7744"/>
                    <a:pt x="2419" y="6191"/>
                    <a:pt x="2419" y="4602"/>
                  </a:cubicBezTo>
                  <a:cubicBezTo>
                    <a:pt x="2419" y="3030"/>
                    <a:pt x="2270" y="1490"/>
                    <a:pt x="19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8"/>
            <p:cNvSpPr/>
            <p:nvPr/>
          </p:nvSpPr>
          <p:spPr>
            <a:xfrm>
              <a:off x="2322025" y="2434425"/>
              <a:ext cx="198625" cy="137725"/>
            </a:xfrm>
            <a:custGeom>
              <a:rect b="b" l="l" r="r" t="t"/>
              <a:pathLst>
                <a:path extrusionOk="0" h="5509" w="7945">
                  <a:moveTo>
                    <a:pt x="1711" y="1"/>
                  </a:moveTo>
                  <a:cubicBezTo>
                    <a:pt x="1212" y="1"/>
                    <a:pt x="702" y="68"/>
                    <a:pt x="189" y="211"/>
                  </a:cubicBezTo>
                  <a:cubicBezTo>
                    <a:pt x="1" y="264"/>
                    <a:pt x="31" y="564"/>
                    <a:pt x="228" y="564"/>
                  </a:cubicBezTo>
                  <a:cubicBezTo>
                    <a:pt x="230" y="564"/>
                    <a:pt x="233" y="563"/>
                    <a:pt x="235" y="563"/>
                  </a:cubicBezTo>
                  <a:cubicBezTo>
                    <a:pt x="356" y="559"/>
                    <a:pt x="476" y="557"/>
                    <a:pt x="595" y="557"/>
                  </a:cubicBezTo>
                  <a:cubicBezTo>
                    <a:pt x="3700" y="557"/>
                    <a:pt x="6437" y="2100"/>
                    <a:pt x="7259" y="5279"/>
                  </a:cubicBezTo>
                  <a:cubicBezTo>
                    <a:pt x="7301" y="5440"/>
                    <a:pt x="7424" y="5509"/>
                    <a:pt x="7551" y="5509"/>
                  </a:cubicBezTo>
                  <a:cubicBezTo>
                    <a:pt x="7744" y="5509"/>
                    <a:pt x="7944" y="5350"/>
                    <a:pt x="7881" y="5107"/>
                  </a:cubicBezTo>
                  <a:cubicBezTo>
                    <a:pt x="7147" y="2264"/>
                    <a:pt x="4606" y="1"/>
                    <a:pt x="1711" y="1"/>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8"/>
            <p:cNvSpPr/>
            <p:nvPr/>
          </p:nvSpPr>
          <p:spPr>
            <a:xfrm>
              <a:off x="2336900" y="2445325"/>
              <a:ext cx="170900" cy="113600"/>
            </a:xfrm>
            <a:custGeom>
              <a:rect b="b" l="l" r="r" t="t"/>
              <a:pathLst>
                <a:path extrusionOk="0" h="4544" w="6836">
                  <a:moveTo>
                    <a:pt x="459" y="1"/>
                  </a:moveTo>
                  <a:cubicBezTo>
                    <a:pt x="306" y="1"/>
                    <a:pt x="153" y="6"/>
                    <a:pt x="1" y="17"/>
                  </a:cubicBezTo>
                  <a:cubicBezTo>
                    <a:pt x="1997" y="1883"/>
                    <a:pt x="4301" y="3421"/>
                    <a:pt x="6834" y="4543"/>
                  </a:cubicBezTo>
                  <a:lnTo>
                    <a:pt x="6836" y="4543"/>
                  </a:lnTo>
                  <a:cubicBezTo>
                    <a:pt x="6330" y="3065"/>
                    <a:pt x="5290" y="1779"/>
                    <a:pt x="3956" y="968"/>
                  </a:cubicBezTo>
                  <a:cubicBezTo>
                    <a:pt x="2907" y="336"/>
                    <a:pt x="1683" y="1"/>
                    <a:pt x="459" y="1"/>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8"/>
            <p:cNvSpPr/>
            <p:nvPr/>
          </p:nvSpPr>
          <p:spPr>
            <a:xfrm>
              <a:off x="2160800" y="2039625"/>
              <a:ext cx="58375" cy="174125"/>
            </a:xfrm>
            <a:custGeom>
              <a:rect b="b" l="l" r="r" t="t"/>
              <a:pathLst>
                <a:path extrusionOk="0" h="6965" w="2335">
                  <a:moveTo>
                    <a:pt x="397" y="1"/>
                  </a:moveTo>
                  <a:cubicBezTo>
                    <a:pt x="380" y="1"/>
                    <a:pt x="362" y="3"/>
                    <a:pt x="345" y="6"/>
                  </a:cubicBezTo>
                  <a:cubicBezTo>
                    <a:pt x="328" y="9"/>
                    <a:pt x="312" y="14"/>
                    <a:pt x="296" y="22"/>
                  </a:cubicBezTo>
                  <a:cubicBezTo>
                    <a:pt x="1" y="542"/>
                    <a:pt x="1" y="1964"/>
                    <a:pt x="329" y="3579"/>
                  </a:cubicBezTo>
                  <a:cubicBezTo>
                    <a:pt x="719" y="5486"/>
                    <a:pt x="1427" y="6965"/>
                    <a:pt x="1941" y="6965"/>
                  </a:cubicBezTo>
                  <a:cubicBezTo>
                    <a:pt x="1958" y="6965"/>
                    <a:pt x="1975" y="6963"/>
                    <a:pt x="1992" y="6960"/>
                  </a:cubicBezTo>
                  <a:cubicBezTo>
                    <a:pt x="2008" y="6955"/>
                    <a:pt x="2022" y="6950"/>
                    <a:pt x="2039" y="6944"/>
                  </a:cubicBezTo>
                  <a:cubicBezTo>
                    <a:pt x="2333" y="6426"/>
                    <a:pt x="2335" y="5002"/>
                    <a:pt x="2008" y="3387"/>
                  </a:cubicBezTo>
                  <a:cubicBezTo>
                    <a:pt x="1618" y="1479"/>
                    <a:pt x="911" y="1"/>
                    <a:pt x="3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8"/>
            <p:cNvSpPr/>
            <p:nvPr/>
          </p:nvSpPr>
          <p:spPr>
            <a:xfrm>
              <a:off x="2152950" y="2044425"/>
              <a:ext cx="62800" cy="166825"/>
            </a:xfrm>
            <a:custGeom>
              <a:rect b="b" l="l" r="r" t="t"/>
              <a:pathLst>
                <a:path extrusionOk="0" h="6673" w="2512">
                  <a:moveTo>
                    <a:pt x="536" y="1"/>
                  </a:moveTo>
                  <a:cubicBezTo>
                    <a:pt x="501" y="1"/>
                    <a:pt x="468" y="20"/>
                    <a:pt x="459" y="64"/>
                  </a:cubicBezTo>
                  <a:cubicBezTo>
                    <a:pt x="0" y="2034"/>
                    <a:pt x="525" y="5271"/>
                    <a:pt x="2157" y="6626"/>
                  </a:cubicBezTo>
                  <a:cubicBezTo>
                    <a:pt x="2197" y="6659"/>
                    <a:pt x="2239" y="6673"/>
                    <a:pt x="2279" y="6673"/>
                  </a:cubicBezTo>
                  <a:cubicBezTo>
                    <a:pt x="2410" y="6673"/>
                    <a:pt x="2511" y="6514"/>
                    <a:pt x="2404" y="6379"/>
                  </a:cubicBezTo>
                  <a:cubicBezTo>
                    <a:pt x="920" y="4519"/>
                    <a:pt x="721" y="2358"/>
                    <a:pt x="632" y="87"/>
                  </a:cubicBezTo>
                  <a:cubicBezTo>
                    <a:pt x="629" y="33"/>
                    <a:pt x="581" y="1"/>
                    <a:pt x="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8"/>
            <p:cNvSpPr/>
            <p:nvPr/>
          </p:nvSpPr>
          <p:spPr>
            <a:xfrm>
              <a:off x="2300400" y="1796850"/>
              <a:ext cx="73300" cy="73325"/>
            </a:xfrm>
            <a:custGeom>
              <a:rect b="b" l="l" r="r" t="t"/>
              <a:pathLst>
                <a:path extrusionOk="0" h="2933" w="2932">
                  <a:moveTo>
                    <a:pt x="1467" y="1"/>
                  </a:moveTo>
                  <a:cubicBezTo>
                    <a:pt x="656" y="1"/>
                    <a:pt x="0" y="657"/>
                    <a:pt x="0" y="1467"/>
                  </a:cubicBezTo>
                  <a:cubicBezTo>
                    <a:pt x="0" y="2276"/>
                    <a:pt x="656" y="2932"/>
                    <a:pt x="1467" y="2932"/>
                  </a:cubicBezTo>
                  <a:cubicBezTo>
                    <a:pt x="2276" y="2932"/>
                    <a:pt x="2932" y="2276"/>
                    <a:pt x="2932" y="1467"/>
                  </a:cubicBezTo>
                  <a:cubicBezTo>
                    <a:pt x="2932" y="657"/>
                    <a:pt x="2276" y="1"/>
                    <a:pt x="14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8"/>
            <p:cNvSpPr/>
            <p:nvPr/>
          </p:nvSpPr>
          <p:spPr>
            <a:xfrm>
              <a:off x="2293250" y="1798125"/>
              <a:ext cx="69050" cy="73575"/>
            </a:xfrm>
            <a:custGeom>
              <a:rect b="b" l="l" r="r" t="t"/>
              <a:pathLst>
                <a:path extrusionOk="0" h="2943" w="2762">
                  <a:moveTo>
                    <a:pt x="1194" y="0"/>
                  </a:moveTo>
                  <a:cubicBezTo>
                    <a:pt x="1180" y="0"/>
                    <a:pt x="1164" y="4"/>
                    <a:pt x="1148" y="13"/>
                  </a:cubicBezTo>
                  <a:cubicBezTo>
                    <a:pt x="291" y="468"/>
                    <a:pt x="0" y="1641"/>
                    <a:pt x="609" y="2429"/>
                  </a:cubicBezTo>
                  <a:cubicBezTo>
                    <a:pt x="850" y="2745"/>
                    <a:pt x="1338" y="2942"/>
                    <a:pt x="1799" y="2942"/>
                  </a:cubicBezTo>
                  <a:cubicBezTo>
                    <a:pt x="2154" y="2942"/>
                    <a:pt x="2492" y="2825"/>
                    <a:pt x="2689" y="2554"/>
                  </a:cubicBezTo>
                  <a:cubicBezTo>
                    <a:pt x="2762" y="2453"/>
                    <a:pt x="2656" y="2348"/>
                    <a:pt x="2557" y="2348"/>
                  </a:cubicBezTo>
                  <a:cubicBezTo>
                    <a:pt x="2549" y="2348"/>
                    <a:pt x="2541" y="2349"/>
                    <a:pt x="2534" y="2350"/>
                  </a:cubicBezTo>
                  <a:cubicBezTo>
                    <a:pt x="2286" y="2396"/>
                    <a:pt x="2077" y="2537"/>
                    <a:pt x="1824" y="2572"/>
                  </a:cubicBezTo>
                  <a:cubicBezTo>
                    <a:pt x="1771" y="2579"/>
                    <a:pt x="1722" y="2582"/>
                    <a:pt x="1674" y="2582"/>
                  </a:cubicBezTo>
                  <a:cubicBezTo>
                    <a:pt x="1330" y="2582"/>
                    <a:pt x="1116" y="2394"/>
                    <a:pt x="947" y="2072"/>
                  </a:cubicBezTo>
                  <a:cubicBezTo>
                    <a:pt x="615" y="1443"/>
                    <a:pt x="844" y="685"/>
                    <a:pt x="1257" y="154"/>
                  </a:cubicBezTo>
                  <a:cubicBezTo>
                    <a:pt x="1304" y="88"/>
                    <a:pt x="1263" y="0"/>
                    <a:pt x="11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8"/>
            <p:cNvSpPr/>
            <p:nvPr/>
          </p:nvSpPr>
          <p:spPr>
            <a:xfrm>
              <a:off x="2481700" y="2340000"/>
              <a:ext cx="108175" cy="98325"/>
            </a:xfrm>
            <a:custGeom>
              <a:rect b="b" l="l" r="r" t="t"/>
              <a:pathLst>
                <a:path extrusionOk="0" h="3933" w="4327">
                  <a:moveTo>
                    <a:pt x="2161" y="1"/>
                  </a:moveTo>
                  <a:cubicBezTo>
                    <a:pt x="1271" y="1"/>
                    <a:pt x="464" y="610"/>
                    <a:pt x="251" y="1513"/>
                  </a:cubicBezTo>
                  <a:cubicBezTo>
                    <a:pt x="1" y="2570"/>
                    <a:pt x="654" y="3629"/>
                    <a:pt x="1709" y="3879"/>
                  </a:cubicBezTo>
                  <a:cubicBezTo>
                    <a:pt x="1862" y="3915"/>
                    <a:pt x="2015" y="3933"/>
                    <a:pt x="2165" y="3933"/>
                  </a:cubicBezTo>
                  <a:cubicBezTo>
                    <a:pt x="3056" y="3933"/>
                    <a:pt x="3862" y="3323"/>
                    <a:pt x="4077" y="2420"/>
                  </a:cubicBezTo>
                  <a:cubicBezTo>
                    <a:pt x="4326" y="1363"/>
                    <a:pt x="3674" y="304"/>
                    <a:pt x="2616" y="54"/>
                  </a:cubicBezTo>
                  <a:cubicBezTo>
                    <a:pt x="2464" y="18"/>
                    <a:pt x="2311" y="1"/>
                    <a:pt x="2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8"/>
            <p:cNvSpPr/>
            <p:nvPr/>
          </p:nvSpPr>
          <p:spPr>
            <a:xfrm>
              <a:off x="2481650" y="2371950"/>
              <a:ext cx="110275" cy="66650"/>
            </a:xfrm>
            <a:custGeom>
              <a:rect b="b" l="l" r="r" t="t"/>
              <a:pathLst>
                <a:path extrusionOk="0" h="2666" w="4411">
                  <a:moveTo>
                    <a:pt x="3902" y="0"/>
                  </a:moveTo>
                  <a:cubicBezTo>
                    <a:pt x="3813" y="0"/>
                    <a:pt x="3721" y="73"/>
                    <a:pt x="3755" y="184"/>
                  </a:cubicBezTo>
                  <a:cubicBezTo>
                    <a:pt x="3884" y="629"/>
                    <a:pt x="3938" y="1104"/>
                    <a:pt x="3755" y="1540"/>
                  </a:cubicBezTo>
                  <a:cubicBezTo>
                    <a:pt x="3527" y="2080"/>
                    <a:pt x="2923" y="2292"/>
                    <a:pt x="2378" y="2292"/>
                  </a:cubicBezTo>
                  <a:cubicBezTo>
                    <a:pt x="2325" y="2292"/>
                    <a:pt x="2272" y="2290"/>
                    <a:pt x="2220" y="2286"/>
                  </a:cubicBezTo>
                  <a:cubicBezTo>
                    <a:pt x="1071" y="2195"/>
                    <a:pt x="418" y="1454"/>
                    <a:pt x="400" y="316"/>
                  </a:cubicBezTo>
                  <a:cubicBezTo>
                    <a:pt x="398" y="271"/>
                    <a:pt x="357" y="244"/>
                    <a:pt x="319" y="244"/>
                  </a:cubicBezTo>
                  <a:cubicBezTo>
                    <a:pt x="290" y="244"/>
                    <a:pt x="262" y="260"/>
                    <a:pt x="254" y="297"/>
                  </a:cubicBezTo>
                  <a:cubicBezTo>
                    <a:pt x="0" y="1484"/>
                    <a:pt x="1037" y="2665"/>
                    <a:pt x="2231" y="2665"/>
                  </a:cubicBezTo>
                  <a:cubicBezTo>
                    <a:pt x="2264" y="2665"/>
                    <a:pt x="2298" y="2664"/>
                    <a:pt x="2331" y="2663"/>
                  </a:cubicBezTo>
                  <a:cubicBezTo>
                    <a:pt x="3723" y="2587"/>
                    <a:pt x="4411" y="1359"/>
                    <a:pt x="4041" y="105"/>
                  </a:cubicBezTo>
                  <a:cubicBezTo>
                    <a:pt x="4019" y="32"/>
                    <a:pt x="3961" y="0"/>
                    <a:pt x="39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8"/>
            <p:cNvSpPr/>
            <p:nvPr/>
          </p:nvSpPr>
          <p:spPr>
            <a:xfrm>
              <a:off x="2584825" y="1441150"/>
              <a:ext cx="123300" cy="123300"/>
            </a:xfrm>
            <a:custGeom>
              <a:rect b="b" l="l" r="r" t="t"/>
              <a:pathLst>
                <a:path extrusionOk="0" h="4932" w="4932">
                  <a:moveTo>
                    <a:pt x="2472" y="0"/>
                  </a:moveTo>
                  <a:cubicBezTo>
                    <a:pt x="2470" y="0"/>
                    <a:pt x="2468" y="0"/>
                    <a:pt x="2466" y="0"/>
                  </a:cubicBezTo>
                  <a:cubicBezTo>
                    <a:pt x="1105" y="0"/>
                    <a:pt x="1" y="1103"/>
                    <a:pt x="1" y="2466"/>
                  </a:cubicBezTo>
                  <a:cubicBezTo>
                    <a:pt x="1" y="3826"/>
                    <a:pt x="1102" y="4931"/>
                    <a:pt x="2466" y="4931"/>
                  </a:cubicBezTo>
                  <a:cubicBezTo>
                    <a:pt x="3827" y="4931"/>
                    <a:pt x="4932" y="3828"/>
                    <a:pt x="4932" y="2466"/>
                  </a:cubicBezTo>
                  <a:cubicBezTo>
                    <a:pt x="4932" y="1104"/>
                    <a:pt x="3830" y="0"/>
                    <a:pt x="24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8"/>
            <p:cNvSpPr/>
            <p:nvPr/>
          </p:nvSpPr>
          <p:spPr>
            <a:xfrm>
              <a:off x="2587800" y="1518350"/>
              <a:ext cx="104975" cy="46275"/>
            </a:xfrm>
            <a:custGeom>
              <a:rect b="b" l="l" r="r" t="t"/>
              <a:pathLst>
                <a:path extrusionOk="0" h="1851" w="4199">
                  <a:moveTo>
                    <a:pt x="74" y="1"/>
                  </a:moveTo>
                  <a:cubicBezTo>
                    <a:pt x="35" y="1"/>
                    <a:pt x="1" y="33"/>
                    <a:pt x="10" y="84"/>
                  </a:cubicBezTo>
                  <a:cubicBezTo>
                    <a:pt x="203" y="1213"/>
                    <a:pt x="1269" y="1851"/>
                    <a:pt x="2323" y="1851"/>
                  </a:cubicBezTo>
                  <a:cubicBezTo>
                    <a:pt x="3015" y="1851"/>
                    <a:pt x="3701" y="1576"/>
                    <a:pt x="4131" y="987"/>
                  </a:cubicBezTo>
                  <a:cubicBezTo>
                    <a:pt x="4198" y="895"/>
                    <a:pt x="4103" y="772"/>
                    <a:pt x="4004" y="772"/>
                  </a:cubicBezTo>
                  <a:cubicBezTo>
                    <a:pt x="3982" y="772"/>
                    <a:pt x="3958" y="779"/>
                    <a:pt x="3937" y="794"/>
                  </a:cubicBezTo>
                  <a:cubicBezTo>
                    <a:pt x="3454" y="1143"/>
                    <a:pt x="2876" y="1491"/>
                    <a:pt x="2272" y="1491"/>
                  </a:cubicBezTo>
                  <a:cubicBezTo>
                    <a:pt x="2121" y="1491"/>
                    <a:pt x="1969" y="1470"/>
                    <a:pt x="1816" y="1421"/>
                  </a:cubicBezTo>
                  <a:cubicBezTo>
                    <a:pt x="1059" y="1181"/>
                    <a:pt x="598" y="637"/>
                    <a:pt x="135" y="34"/>
                  </a:cubicBezTo>
                  <a:cubicBezTo>
                    <a:pt x="118" y="11"/>
                    <a:pt x="95" y="1"/>
                    <a:pt x="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8"/>
            <p:cNvSpPr/>
            <p:nvPr/>
          </p:nvSpPr>
          <p:spPr>
            <a:xfrm>
              <a:off x="2681500" y="1454125"/>
              <a:ext cx="35475" cy="81025"/>
            </a:xfrm>
            <a:custGeom>
              <a:rect b="b" l="l" r="r" t="t"/>
              <a:pathLst>
                <a:path extrusionOk="0" h="3241" w="1419">
                  <a:moveTo>
                    <a:pt x="68" y="0"/>
                  </a:moveTo>
                  <a:cubicBezTo>
                    <a:pt x="30" y="0"/>
                    <a:pt x="1" y="39"/>
                    <a:pt x="22" y="79"/>
                  </a:cubicBezTo>
                  <a:cubicBezTo>
                    <a:pt x="257" y="545"/>
                    <a:pt x="527" y="872"/>
                    <a:pt x="630" y="1403"/>
                  </a:cubicBezTo>
                  <a:cubicBezTo>
                    <a:pt x="747" y="2005"/>
                    <a:pt x="711" y="2527"/>
                    <a:pt x="445" y="3086"/>
                  </a:cubicBezTo>
                  <a:cubicBezTo>
                    <a:pt x="406" y="3165"/>
                    <a:pt x="465" y="3240"/>
                    <a:pt x="534" y="3240"/>
                  </a:cubicBezTo>
                  <a:cubicBezTo>
                    <a:pt x="558" y="3240"/>
                    <a:pt x="583" y="3232"/>
                    <a:pt x="606" y="3211"/>
                  </a:cubicBezTo>
                  <a:cubicBezTo>
                    <a:pt x="1419" y="2500"/>
                    <a:pt x="1049" y="455"/>
                    <a:pt x="93" y="6"/>
                  </a:cubicBezTo>
                  <a:cubicBezTo>
                    <a:pt x="84" y="2"/>
                    <a:pt x="76"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8"/>
            <p:cNvSpPr/>
            <p:nvPr/>
          </p:nvSpPr>
          <p:spPr>
            <a:xfrm>
              <a:off x="3183500" y="1762800"/>
              <a:ext cx="112625" cy="112625"/>
            </a:xfrm>
            <a:custGeom>
              <a:rect b="b" l="l" r="r" t="t"/>
              <a:pathLst>
                <a:path extrusionOk="0" h="4505" w="4505">
                  <a:moveTo>
                    <a:pt x="2252" y="0"/>
                  </a:moveTo>
                  <a:cubicBezTo>
                    <a:pt x="1008" y="0"/>
                    <a:pt x="0" y="1009"/>
                    <a:pt x="0" y="2252"/>
                  </a:cubicBezTo>
                  <a:cubicBezTo>
                    <a:pt x="0" y="3496"/>
                    <a:pt x="1008" y="4505"/>
                    <a:pt x="2252" y="4505"/>
                  </a:cubicBezTo>
                  <a:cubicBezTo>
                    <a:pt x="3498" y="4505"/>
                    <a:pt x="4504" y="3496"/>
                    <a:pt x="4504" y="2252"/>
                  </a:cubicBezTo>
                  <a:cubicBezTo>
                    <a:pt x="4504" y="1009"/>
                    <a:pt x="3498" y="0"/>
                    <a:pt x="2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8"/>
            <p:cNvSpPr/>
            <p:nvPr/>
          </p:nvSpPr>
          <p:spPr>
            <a:xfrm>
              <a:off x="3211525" y="1762650"/>
              <a:ext cx="16350" cy="8725"/>
            </a:xfrm>
            <a:custGeom>
              <a:rect b="b" l="l" r="r" t="t"/>
              <a:pathLst>
                <a:path extrusionOk="0" h="349" w="654">
                  <a:moveTo>
                    <a:pt x="526" y="0"/>
                  </a:moveTo>
                  <a:cubicBezTo>
                    <a:pt x="422" y="0"/>
                    <a:pt x="330" y="40"/>
                    <a:pt x="235" y="85"/>
                  </a:cubicBezTo>
                  <a:cubicBezTo>
                    <a:pt x="140" y="131"/>
                    <a:pt x="87" y="190"/>
                    <a:pt x="27" y="273"/>
                  </a:cubicBezTo>
                  <a:cubicBezTo>
                    <a:pt x="0" y="307"/>
                    <a:pt x="37" y="349"/>
                    <a:pt x="74" y="349"/>
                  </a:cubicBezTo>
                  <a:cubicBezTo>
                    <a:pt x="77" y="349"/>
                    <a:pt x="80" y="348"/>
                    <a:pt x="83" y="348"/>
                  </a:cubicBezTo>
                  <a:cubicBezTo>
                    <a:pt x="249" y="310"/>
                    <a:pt x="423" y="259"/>
                    <a:pt x="572" y="174"/>
                  </a:cubicBezTo>
                  <a:cubicBezTo>
                    <a:pt x="654" y="128"/>
                    <a:pt x="616" y="0"/>
                    <a:pt x="5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8"/>
            <p:cNvSpPr/>
            <p:nvPr/>
          </p:nvSpPr>
          <p:spPr>
            <a:xfrm>
              <a:off x="3206100" y="1772400"/>
              <a:ext cx="3550" cy="2125"/>
            </a:xfrm>
            <a:custGeom>
              <a:rect b="b" l="l" r="r" t="t"/>
              <a:pathLst>
                <a:path extrusionOk="0" h="85" w="142">
                  <a:moveTo>
                    <a:pt x="105" y="0"/>
                  </a:moveTo>
                  <a:cubicBezTo>
                    <a:pt x="101" y="0"/>
                    <a:pt x="97" y="1"/>
                    <a:pt x="93" y="4"/>
                  </a:cubicBezTo>
                  <a:cubicBezTo>
                    <a:pt x="67" y="18"/>
                    <a:pt x="40" y="30"/>
                    <a:pt x="16" y="46"/>
                  </a:cubicBezTo>
                  <a:cubicBezTo>
                    <a:pt x="0" y="58"/>
                    <a:pt x="7" y="85"/>
                    <a:pt x="26" y="85"/>
                  </a:cubicBezTo>
                  <a:cubicBezTo>
                    <a:pt x="28" y="85"/>
                    <a:pt x="30" y="85"/>
                    <a:pt x="32" y="84"/>
                  </a:cubicBezTo>
                  <a:cubicBezTo>
                    <a:pt x="62" y="75"/>
                    <a:pt x="90" y="60"/>
                    <a:pt x="119" y="46"/>
                  </a:cubicBezTo>
                  <a:cubicBezTo>
                    <a:pt x="142" y="35"/>
                    <a:pt x="126" y="0"/>
                    <a:pt x="105" y="0"/>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8"/>
            <p:cNvSpPr/>
            <p:nvPr/>
          </p:nvSpPr>
          <p:spPr>
            <a:xfrm>
              <a:off x="3189575" y="1775250"/>
              <a:ext cx="16100" cy="19150"/>
            </a:xfrm>
            <a:custGeom>
              <a:rect b="b" l="l" r="r" t="t"/>
              <a:pathLst>
                <a:path extrusionOk="0" h="766" w="644">
                  <a:moveTo>
                    <a:pt x="526" y="0"/>
                  </a:moveTo>
                  <a:cubicBezTo>
                    <a:pt x="512" y="0"/>
                    <a:pt x="497" y="5"/>
                    <a:pt x="483" y="16"/>
                  </a:cubicBezTo>
                  <a:cubicBezTo>
                    <a:pt x="277" y="172"/>
                    <a:pt x="70" y="379"/>
                    <a:pt x="15" y="642"/>
                  </a:cubicBezTo>
                  <a:cubicBezTo>
                    <a:pt x="0" y="713"/>
                    <a:pt x="57" y="765"/>
                    <a:pt x="114" y="765"/>
                  </a:cubicBezTo>
                  <a:cubicBezTo>
                    <a:pt x="144" y="765"/>
                    <a:pt x="174" y="751"/>
                    <a:pt x="195" y="718"/>
                  </a:cubicBezTo>
                  <a:cubicBezTo>
                    <a:pt x="320" y="515"/>
                    <a:pt x="410" y="315"/>
                    <a:pt x="585" y="149"/>
                  </a:cubicBezTo>
                  <a:cubicBezTo>
                    <a:pt x="644" y="97"/>
                    <a:pt x="590" y="0"/>
                    <a:pt x="5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8"/>
            <p:cNvSpPr/>
            <p:nvPr/>
          </p:nvSpPr>
          <p:spPr>
            <a:xfrm>
              <a:off x="3167575" y="1796475"/>
              <a:ext cx="118750" cy="82250"/>
            </a:xfrm>
            <a:custGeom>
              <a:rect b="b" l="l" r="r" t="t"/>
              <a:pathLst>
                <a:path extrusionOk="0" h="3290" w="4750">
                  <a:moveTo>
                    <a:pt x="794" y="0"/>
                  </a:moveTo>
                  <a:cubicBezTo>
                    <a:pt x="742" y="0"/>
                    <a:pt x="686" y="29"/>
                    <a:pt x="664" y="84"/>
                  </a:cubicBezTo>
                  <a:cubicBezTo>
                    <a:pt x="0" y="1736"/>
                    <a:pt x="1686" y="3289"/>
                    <a:pt x="3131" y="3289"/>
                  </a:cubicBezTo>
                  <a:cubicBezTo>
                    <a:pt x="3806" y="3289"/>
                    <a:pt x="4428" y="2951"/>
                    <a:pt x="4734" y="2126"/>
                  </a:cubicBezTo>
                  <a:cubicBezTo>
                    <a:pt x="4750" y="2083"/>
                    <a:pt x="4710" y="2048"/>
                    <a:pt x="4671" y="2048"/>
                  </a:cubicBezTo>
                  <a:cubicBezTo>
                    <a:pt x="4656" y="2048"/>
                    <a:pt x="4641" y="2053"/>
                    <a:pt x="4629" y="2065"/>
                  </a:cubicBezTo>
                  <a:cubicBezTo>
                    <a:pt x="4195" y="2528"/>
                    <a:pt x="3618" y="2794"/>
                    <a:pt x="3022" y="2794"/>
                  </a:cubicBezTo>
                  <a:cubicBezTo>
                    <a:pt x="2675" y="2794"/>
                    <a:pt x="2320" y="2704"/>
                    <a:pt x="1984" y="2510"/>
                  </a:cubicBezTo>
                  <a:cubicBezTo>
                    <a:pt x="1105" y="2002"/>
                    <a:pt x="830" y="1075"/>
                    <a:pt x="903" y="115"/>
                  </a:cubicBezTo>
                  <a:cubicBezTo>
                    <a:pt x="908" y="37"/>
                    <a:pt x="853" y="0"/>
                    <a:pt x="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8"/>
            <p:cNvSpPr/>
            <p:nvPr/>
          </p:nvSpPr>
          <p:spPr>
            <a:xfrm>
              <a:off x="3165050" y="2257575"/>
              <a:ext cx="95600" cy="105650"/>
            </a:xfrm>
            <a:custGeom>
              <a:rect b="b" l="l" r="r" t="t"/>
              <a:pathLst>
                <a:path extrusionOk="0" h="4226" w="3824">
                  <a:moveTo>
                    <a:pt x="3177" y="0"/>
                  </a:moveTo>
                  <a:cubicBezTo>
                    <a:pt x="2684" y="0"/>
                    <a:pt x="1983" y="431"/>
                    <a:pt x="1345" y="1181"/>
                  </a:cubicBezTo>
                  <a:cubicBezTo>
                    <a:pt x="435" y="2254"/>
                    <a:pt x="0" y="3576"/>
                    <a:pt x="373" y="4135"/>
                  </a:cubicBezTo>
                  <a:cubicBezTo>
                    <a:pt x="386" y="4153"/>
                    <a:pt x="397" y="4170"/>
                    <a:pt x="411" y="4186"/>
                  </a:cubicBezTo>
                  <a:cubicBezTo>
                    <a:pt x="482" y="4212"/>
                    <a:pt x="561" y="4225"/>
                    <a:pt x="647" y="4225"/>
                  </a:cubicBezTo>
                  <a:cubicBezTo>
                    <a:pt x="1139" y="4225"/>
                    <a:pt x="1840" y="3795"/>
                    <a:pt x="2478" y="3045"/>
                  </a:cubicBezTo>
                  <a:cubicBezTo>
                    <a:pt x="3389" y="1972"/>
                    <a:pt x="3823" y="650"/>
                    <a:pt x="3450" y="91"/>
                  </a:cubicBezTo>
                  <a:cubicBezTo>
                    <a:pt x="3436" y="74"/>
                    <a:pt x="3423" y="55"/>
                    <a:pt x="3411" y="39"/>
                  </a:cubicBezTo>
                  <a:cubicBezTo>
                    <a:pt x="3340" y="13"/>
                    <a:pt x="3261" y="0"/>
                    <a:pt x="3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8"/>
            <p:cNvSpPr/>
            <p:nvPr/>
          </p:nvSpPr>
          <p:spPr>
            <a:xfrm>
              <a:off x="3173325" y="2347075"/>
              <a:ext cx="29900" cy="16950"/>
            </a:xfrm>
            <a:custGeom>
              <a:rect b="b" l="l" r="r" t="t"/>
              <a:pathLst>
                <a:path extrusionOk="0" h="678" w="1196">
                  <a:moveTo>
                    <a:pt x="926" y="1"/>
                  </a:moveTo>
                  <a:cubicBezTo>
                    <a:pt x="904" y="1"/>
                    <a:pt x="883" y="5"/>
                    <a:pt x="862" y="13"/>
                  </a:cubicBezTo>
                  <a:cubicBezTo>
                    <a:pt x="663" y="97"/>
                    <a:pt x="485" y="280"/>
                    <a:pt x="263" y="298"/>
                  </a:cubicBezTo>
                  <a:cubicBezTo>
                    <a:pt x="72" y="313"/>
                    <a:pt x="1" y="610"/>
                    <a:pt x="216" y="655"/>
                  </a:cubicBezTo>
                  <a:cubicBezTo>
                    <a:pt x="288" y="670"/>
                    <a:pt x="363" y="677"/>
                    <a:pt x="438" y="677"/>
                  </a:cubicBezTo>
                  <a:cubicBezTo>
                    <a:pt x="680" y="677"/>
                    <a:pt x="927" y="598"/>
                    <a:pt x="1106" y="430"/>
                  </a:cubicBezTo>
                  <a:cubicBezTo>
                    <a:pt x="1167" y="373"/>
                    <a:pt x="1196" y="271"/>
                    <a:pt x="1169" y="189"/>
                  </a:cubicBezTo>
                  <a:cubicBezTo>
                    <a:pt x="1155" y="152"/>
                    <a:pt x="1140" y="108"/>
                    <a:pt x="1112" y="83"/>
                  </a:cubicBezTo>
                  <a:cubicBezTo>
                    <a:pt x="1109" y="81"/>
                    <a:pt x="1107" y="78"/>
                    <a:pt x="1104" y="76"/>
                  </a:cubicBezTo>
                  <a:cubicBezTo>
                    <a:pt x="1057" y="36"/>
                    <a:pt x="991" y="1"/>
                    <a:pt x="9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8"/>
            <p:cNvSpPr/>
            <p:nvPr/>
          </p:nvSpPr>
          <p:spPr>
            <a:xfrm>
              <a:off x="3210125" y="2255675"/>
              <a:ext cx="53525" cy="88625"/>
            </a:xfrm>
            <a:custGeom>
              <a:rect b="b" l="l" r="r" t="t"/>
              <a:pathLst>
                <a:path extrusionOk="0" h="3545" w="2141">
                  <a:moveTo>
                    <a:pt x="1498" y="0"/>
                  </a:moveTo>
                  <a:cubicBezTo>
                    <a:pt x="1406" y="0"/>
                    <a:pt x="1314" y="85"/>
                    <a:pt x="1383" y="178"/>
                  </a:cubicBezTo>
                  <a:cubicBezTo>
                    <a:pt x="2140" y="1199"/>
                    <a:pt x="708" y="2587"/>
                    <a:pt x="84" y="3288"/>
                  </a:cubicBezTo>
                  <a:cubicBezTo>
                    <a:pt x="0" y="3384"/>
                    <a:pt x="76" y="3545"/>
                    <a:pt x="184" y="3545"/>
                  </a:cubicBezTo>
                  <a:cubicBezTo>
                    <a:pt x="209" y="3545"/>
                    <a:pt x="235" y="3537"/>
                    <a:pt x="261" y="3517"/>
                  </a:cubicBezTo>
                  <a:cubicBezTo>
                    <a:pt x="885" y="3054"/>
                    <a:pt x="1288" y="2517"/>
                    <a:pt x="1562" y="1788"/>
                  </a:cubicBezTo>
                  <a:cubicBezTo>
                    <a:pt x="1744" y="1306"/>
                    <a:pt x="2075" y="428"/>
                    <a:pt x="1578" y="26"/>
                  </a:cubicBezTo>
                  <a:cubicBezTo>
                    <a:pt x="1554" y="8"/>
                    <a:pt x="1526" y="0"/>
                    <a:pt x="1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8"/>
            <p:cNvSpPr/>
            <p:nvPr/>
          </p:nvSpPr>
          <p:spPr>
            <a:xfrm>
              <a:off x="2272200" y="1560250"/>
              <a:ext cx="121425" cy="126300"/>
            </a:xfrm>
            <a:custGeom>
              <a:rect b="b" l="l" r="r" t="t"/>
              <a:pathLst>
                <a:path extrusionOk="0" h="5052" w="4857">
                  <a:moveTo>
                    <a:pt x="4617" y="1"/>
                  </a:moveTo>
                  <a:cubicBezTo>
                    <a:pt x="4590" y="1"/>
                    <a:pt x="4561" y="8"/>
                    <a:pt x="4533" y="25"/>
                  </a:cubicBezTo>
                  <a:cubicBezTo>
                    <a:pt x="2706" y="1076"/>
                    <a:pt x="983" y="2941"/>
                    <a:pt x="52" y="4831"/>
                  </a:cubicBezTo>
                  <a:cubicBezTo>
                    <a:pt x="0" y="4933"/>
                    <a:pt x="87" y="5052"/>
                    <a:pt x="182" y="5052"/>
                  </a:cubicBezTo>
                  <a:cubicBezTo>
                    <a:pt x="215" y="5052"/>
                    <a:pt x="249" y="5038"/>
                    <a:pt x="278" y="5005"/>
                  </a:cubicBezTo>
                  <a:cubicBezTo>
                    <a:pt x="989" y="4186"/>
                    <a:pt x="1639" y="3325"/>
                    <a:pt x="2383" y="2535"/>
                  </a:cubicBezTo>
                  <a:cubicBezTo>
                    <a:pt x="3131" y="1743"/>
                    <a:pt x="3965" y="1054"/>
                    <a:pt x="4740" y="294"/>
                  </a:cubicBezTo>
                  <a:cubicBezTo>
                    <a:pt x="4856" y="179"/>
                    <a:pt x="4752" y="1"/>
                    <a:pt x="46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8"/>
            <p:cNvSpPr/>
            <p:nvPr/>
          </p:nvSpPr>
          <p:spPr>
            <a:xfrm>
              <a:off x="2427000" y="1488900"/>
              <a:ext cx="45575" cy="31675"/>
            </a:xfrm>
            <a:custGeom>
              <a:rect b="b" l="l" r="r" t="t"/>
              <a:pathLst>
                <a:path extrusionOk="0" h="1267" w="1823">
                  <a:moveTo>
                    <a:pt x="1652" y="1"/>
                  </a:moveTo>
                  <a:cubicBezTo>
                    <a:pt x="1638" y="1"/>
                    <a:pt x="1623" y="3"/>
                    <a:pt x="1607" y="9"/>
                  </a:cubicBezTo>
                  <a:cubicBezTo>
                    <a:pt x="1029" y="210"/>
                    <a:pt x="548" y="578"/>
                    <a:pt x="114" y="1003"/>
                  </a:cubicBezTo>
                  <a:cubicBezTo>
                    <a:pt x="1" y="1114"/>
                    <a:pt x="106" y="1266"/>
                    <a:pt x="230" y="1266"/>
                  </a:cubicBezTo>
                  <a:cubicBezTo>
                    <a:pt x="266" y="1266"/>
                    <a:pt x="303" y="1254"/>
                    <a:pt x="337" y="1224"/>
                  </a:cubicBezTo>
                  <a:cubicBezTo>
                    <a:pt x="759" y="851"/>
                    <a:pt x="1242" y="565"/>
                    <a:pt x="1713" y="259"/>
                  </a:cubicBezTo>
                  <a:cubicBezTo>
                    <a:pt x="1822" y="186"/>
                    <a:pt x="1774" y="1"/>
                    <a:pt x="1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8"/>
            <p:cNvSpPr/>
            <p:nvPr/>
          </p:nvSpPr>
          <p:spPr>
            <a:xfrm>
              <a:off x="2123475" y="1769900"/>
              <a:ext cx="77650" cy="228625"/>
            </a:xfrm>
            <a:custGeom>
              <a:rect b="b" l="l" r="r" t="t"/>
              <a:pathLst>
                <a:path extrusionOk="0" h="9145" w="3106">
                  <a:moveTo>
                    <a:pt x="2030" y="0"/>
                  </a:moveTo>
                  <a:cubicBezTo>
                    <a:pt x="1937" y="0"/>
                    <a:pt x="1849" y="42"/>
                    <a:pt x="1805" y="145"/>
                  </a:cubicBezTo>
                  <a:cubicBezTo>
                    <a:pt x="1285" y="1354"/>
                    <a:pt x="1585" y="2944"/>
                    <a:pt x="1377" y="4252"/>
                  </a:cubicBezTo>
                  <a:cubicBezTo>
                    <a:pt x="1138" y="5744"/>
                    <a:pt x="672" y="7195"/>
                    <a:pt x="123" y="8600"/>
                  </a:cubicBezTo>
                  <a:cubicBezTo>
                    <a:pt x="1" y="8918"/>
                    <a:pt x="281" y="9144"/>
                    <a:pt x="559" y="9144"/>
                  </a:cubicBezTo>
                  <a:cubicBezTo>
                    <a:pt x="704" y="9144"/>
                    <a:pt x="849" y="9083"/>
                    <a:pt x="936" y="8941"/>
                  </a:cubicBezTo>
                  <a:cubicBezTo>
                    <a:pt x="1810" y="7538"/>
                    <a:pt x="2350" y="6016"/>
                    <a:pt x="2603" y="4377"/>
                  </a:cubicBezTo>
                  <a:cubicBezTo>
                    <a:pt x="2794" y="3125"/>
                    <a:pt x="3106" y="1235"/>
                    <a:pt x="2320" y="145"/>
                  </a:cubicBezTo>
                  <a:cubicBezTo>
                    <a:pt x="2258" y="59"/>
                    <a:pt x="2140" y="0"/>
                    <a:pt x="20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8"/>
            <p:cNvSpPr/>
            <p:nvPr/>
          </p:nvSpPr>
          <p:spPr>
            <a:xfrm>
              <a:off x="3195425" y="2260200"/>
              <a:ext cx="124150" cy="182275"/>
            </a:xfrm>
            <a:custGeom>
              <a:rect b="b" l="l" r="r" t="t"/>
              <a:pathLst>
                <a:path extrusionOk="0" h="7291" w="4966">
                  <a:moveTo>
                    <a:pt x="4470" y="0"/>
                  </a:moveTo>
                  <a:cubicBezTo>
                    <a:pt x="4416" y="0"/>
                    <a:pt x="4362" y="12"/>
                    <a:pt x="4310" y="36"/>
                  </a:cubicBezTo>
                  <a:cubicBezTo>
                    <a:pt x="1985" y="1174"/>
                    <a:pt x="0" y="4103"/>
                    <a:pt x="42" y="6711"/>
                  </a:cubicBezTo>
                  <a:cubicBezTo>
                    <a:pt x="48" y="7098"/>
                    <a:pt x="342" y="7291"/>
                    <a:pt x="637" y="7291"/>
                  </a:cubicBezTo>
                  <a:cubicBezTo>
                    <a:pt x="933" y="7291"/>
                    <a:pt x="1231" y="7097"/>
                    <a:pt x="1243" y="6711"/>
                  </a:cubicBezTo>
                  <a:cubicBezTo>
                    <a:pt x="1282" y="5415"/>
                    <a:pt x="1710" y="4293"/>
                    <a:pt x="2467" y="3243"/>
                  </a:cubicBezTo>
                  <a:cubicBezTo>
                    <a:pt x="3168" y="2271"/>
                    <a:pt x="4152" y="1520"/>
                    <a:pt x="4795" y="522"/>
                  </a:cubicBezTo>
                  <a:cubicBezTo>
                    <a:pt x="4965" y="258"/>
                    <a:pt x="4726" y="0"/>
                    <a:pt x="4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8"/>
            <p:cNvSpPr/>
            <p:nvPr/>
          </p:nvSpPr>
          <p:spPr>
            <a:xfrm>
              <a:off x="3004375" y="1434775"/>
              <a:ext cx="186050" cy="128475"/>
            </a:xfrm>
            <a:custGeom>
              <a:rect b="b" l="l" r="r" t="t"/>
              <a:pathLst>
                <a:path extrusionOk="0" h="5139" w="7442">
                  <a:moveTo>
                    <a:pt x="368" y="0"/>
                  </a:moveTo>
                  <a:cubicBezTo>
                    <a:pt x="189" y="0"/>
                    <a:pt x="1" y="173"/>
                    <a:pt x="79" y="363"/>
                  </a:cubicBezTo>
                  <a:cubicBezTo>
                    <a:pt x="1077" y="2823"/>
                    <a:pt x="4224" y="4153"/>
                    <a:pt x="6484" y="5101"/>
                  </a:cubicBezTo>
                  <a:cubicBezTo>
                    <a:pt x="6546" y="5127"/>
                    <a:pt x="6606" y="5139"/>
                    <a:pt x="6664" y="5139"/>
                  </a:cubicBezTo>
                  <a:cubicBezTo>
                    <a:pt x="7150" y="5139"/>
                    <a:pt x="7442" y="4302"/>
                    <a:pt x="6922" y="4067"/>
                  </a:cubicBezTo>
                  <a:cubicBezTo>
                    <a:pt x="5691" y="3512"/>
                    <a:pt x="4456" y="2945"/>
                    <a:pt x="3311" y="2224"/>
                  </a:cubicBezTo>
                  <a:cubicBezTo>
                    <a:pt x="2293" y="1584"/>
                    <a:pt x="1504" y="671"/>
                    <a:pt x="501" y="37"/>
                  </a:cubicBezTo>
                  <a:cubicBezTo>
                    <a:pt x="460" y="12"/>
                    <a:pt x="414" y="0"/>
                    <a:pt x="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8"/>
            <p:cNvSpPr/>
            <p:nvPr/>
          </p:nvSpPr>
          <p:spPr>
            <a:xfrm>
              <a:off x="2777550" y="1806300"/>
              <a:ext cx="172650" cy="227900"/>
            </a:xfrm>
            <a:custGeom>
              <a:rect b="b" l="l" r="r" t="t"/>
              <a:pathLst>
                <a:path extrusionOk="0" h="9116" w="6906">
                  <a:moveTo>
                    <a:pt x="1025" y="0"/>
                  </a:moveTo>
                  <a:cubicBezTo>
                    <a:pt x="857" y="0"/>
                    <a:pt x="698" y="95"/>
                    <a:pt x="654" y="313"/>
                  </a:cubicBezTo>
                  <a:cubicBezTo>
                    <a:pt x="461" y="1271"/>
                    <a:pt x="334" y="2246"/>
                    <a:pt x="248" y="3218"/>
                  </a:cubicBezTo>
                  <a:cubicBezTo>
                    <a:pt x="115" y="4688"/>
                    <a:pt x="1" y="6379"/>
                    <a:pt x="573" y="7776"/>
                  </a:cubicBezTo>
                  <a:cubicBezTo>
                    <a:pt x="804" y="8340"/>
                    <a:pt x="1196" y="8854"/>
                    <a:pt x="1804" y="9034"/>
                  </a:cubicBezTo>
                  <a:cubicBezTo>
                    <a:pt x="1990" y="9090"/>
                    <a:pt x="2181" y="9116"/>
                    <a:pt x="2372" y="9116"/>
                  </a:cubicBezTo>
                  <a:cubicBezTo>
                    <a:pt x="2824" y="9116"/>
                    <a:pt x="3277" y="8970"/>
                    <a:pt x="3653" y="8723"/>
                  </a:cubicBezTo>
                  <a:cubicBezTo>
                    <a:pt x="4888" y="7906"/>
                    <a:pt x="5529" y="6344"/>
                    <a:pt x="6000" y="5002"/>
                  </a:cubicBezTo>
                  <a:cubicBezTo>
                    <a:pt x="6370" y="3950"/>
                    <a:pt x="6664" y="2855"/>
                    <a:pt x="6852" y="1755"/>
                  </a:cubicBezTo>
                  <a:cubicBezTo>
                    <a:pt x="6905" y="1426"/>
                    <a:pt x="6625" y="1210"/>
                    <a:pt x="6374" y="1210"/>
                  </a:cubicBezTo>
                  <a:cubicBezTo>
                    <a:pt x="6207" y="1210"/>
                    <a:pt x="6053" y="1305"/>
                    <a:pt x="6016" y="1524"/>
                  </a:cubicBezTo>
                  <a:cubicBezTo>
                    <a:pt x="5883" y="2305"/>
                    <a:pt x="5687" y="3079"/>
                    <a:pt x="5464" y="3838"/>
                  </a:cubicBezTo>
                  <a:cubicBezTo>
                    <a:pt x="5087" y="5115"/>
                    <a:pt x="4613" y="6537"/>
                    <a:pt x="3699" y="7541"/>
                  </a:cubicBezTo>
                  <a:cubicBezTo>
                    <a:pt x="3332" y="7945"/>
                    <a:pt x="2829" y="8232"/>
                    <a:pt x="2368" y="8232"/>
                  </a:cubicBezTo>
                  <a:cubicBezTo>
                    <a:pt x="1996" y="8232"/>
                    <a:pt x="1652" y="8045"/>
                    <a:pt x="1427" y="7583"/>
                  </a:cubicBezTo>
                  <a:cubicBezTo>
                    <a:pt x="850" y="6398"/>
                    <a:pt x="989" y="4817"/>
                    <a:pt x="1085" y="3544"/>
                  </a:cubicBezTo>
                  <a:cubicBezTo>
                    <a:pt x="1163" y="2539"/>
                    <a:pt x="1289" y="1532"/>
                    <a:pt x="1488" y="541"/>
                  </a:cubicBezTo>
                  <a:cubicBezTo>
                    <a:pt x="1554" y="215"/>
                    <a:pt x="1279" y="0"/>
                    <a:pt x="1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8"/>
            <p:cNvSpPr/>
            <p:nvPr/>
          </p:nvSpPr>
          <p:spPr>
            <a:xfrm>
              <a:off x="2483050" y="1785250"/>
              <a:ext cx="150875" cy="207275"/>
            </a:xfrm>
            <a:custGeom>
              <a:rect b="b" l="l" r="r" t="t"/>
              <a:pathLst>
                <a:path extrusionOk="0" h="8291" w="6035">
                  <a:moveTo>
                    <a:pt x="617" y="1"/>
                  </a:moveTo>
                  <a:cubicBezTo>
                    <a:pt x="400" y="1"/>
                    <a:pt x="167" y="139"/>
                    <a:pt x="136" y="414"/>
                  </a:cubicBezTo>
                  <a:cubicBezTo>
                    <a:pt x="37" y="1299"/>
                    <a:pt x="1" y="2195"/>
                    <a:pt x="2" y="3087"/>
                  </a:cubicBezTo>
                  <a:cubicBezTo>
                    <a:pt x="4" y="4455"/>
                    <a:pt x="42" y="6036"/>
                    <a:pt x="705" y="7270"/>
                  </a:cubicBezTo>
                  <a:cubicBezTo>
                    <a:pt x="1070" y="7948"/>
                    <a:pt x="1690" y="8291"/>
                    <a:pt x="2342" y="8291"/>
                  </a:cubicBezTo>
                  <a:cubicBezTo>
                    <a:pt x="2791" y="8291"/>
                    <a:pt x="3255" y="8128"/>
                    <a:pt x="3661" y="7801"/>
                  </a:cubicBezTo>
                  <a:cubicBezTo>
                    <a:pt x="4718" y="6949"/>
                    <a:pt x="5180" y="5443"/>
                    <a:pt x="5496" y="4177"/>
                  </a:cubicBezTo>
                  <a:cubicBezTo>
                    <a:pt x="5749" y="3170"/>
                    <a:pt x="5927" y="2129"/>
                    <a:pt x="6012" y="1092"/>
                  </a:cubicBezTo>
                  <a:cubicBezTo>
                    <a:pt x="6035" y="814"/>
                    <a:pt x="5830" y="676"/>
                    <a:pt x="5614" y="676"/>
                  </a:cubicBezTo>
                  <a:cubicBezTo>
                    <a:pt x="5398" y="676"/>
                    <a:pt x="5169" y="815"/>
                    <a:pt x="5146" y="1092"/>
                  </a:cubicBezTo>
                  <a:cubicBezTo>
                    <a:pt x="5088" y="1829"/>
                    <a:pt x="4973" y="2526"/>
                    <a:pt x="4818" y="3265"/>
                  </a:cubicBezTo>
                  <a:cubicBezTo>
                    <a:pt x="4574" y="4443"/>
                    <a:pt x="4255" y="5756"/>
                    <a:pt x="3504" y="6726"/>
                  </a:cubicBezTo>
                  <a:cubicBezTo>
                    <a:pt x="3186" y="7139"/>
                    <a:pt x="2734" y="7425"/>
                    <a:pt x="2311" y="7425"/>
                  </a:cubicBezTo>
                  <a:cubicBezTo>
                    <a:pt x="1997" y="7425"/>
                    <a:pt x="1698" y="7268"/>
                    <a:pt x="1481" y="6887"/>
                  </a:cubicBezTo>
                  <a:cubicBezTo>
                    <a:pt x="886" y="5838"/>
                    <a:pt x="879" y="4422"/>
                    <a:pt x="867" y="3248"/>
                  </a:cubicBezTo>
                  <a:cubicBezTo>
                    <a:pt x="860" y="2304"/>
                    <a:pt x="895" y="1351"/>
                    <a:pt x="1003" y="414"/>
                  </a:cubicBezTo>
                  <a:cubicBezTo>
                    <a:pt x="1033" y="138"/>
                    <a:pt x="832" y="1"/>
                    <a:pt x="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8"/>
            <p:cNvSpPr/>
            <p:nvPr/>
          </p:nvSpPr>
          <p:spPr>
            <a:xfrm>
              <a:off x="2798575" y="2061750"/>
              <a:ext cx="186050" cy="72625"/>
            </a:xfrm>
            <a:custGeom>
              <a:rect b="b" l="l" r="r" t="t"/>
              <a:pathLst>
                <a:path extrusionOk="0" h="2905" w="7442">
                  <a:moveTo>
                    <a:pt x="3089" y="1"/>
                  </a:moveTo>
                  <a:cubicBezTo>
                    <a:pt x="1415" y="1"/>
                    <a:pt x="119" y="475"/>
                    <a:pt x="64" y="1160"/>
                  </a:cubicBezTo>
                  <a:cubicBezTo>
                    <a:pt x="1" y="1944"/>
                    <a:pt x="1588" y="2712"/>
                    <a:pt x="3606" y="2874"/>
                  </a:cubicBezTo>
                  <a:cubicBezTo>
                    <a:pt x="3859" y="2895"/>
                    <a:pt x="4108" y="2904"/>
                    <a:pt x="4348" y="2904"/>
                  </a:cubicBezTo>
                  <a:cubicBezTo>
                    <a:pt x="6025" y="2904"/>
                    <a:pt x="7323" y="2432"/>
                    <a:pt x="7378" y="1746"/>
                  </a:cubicBezTo>
                  <a:cubicBezTo>
                    <a:pt x="7441" y="961"/>
                    <a:pt x="5855" y="194"/>
                    <a:pt x="3835" y="31"/>
                  </a:cubicBezTo>
                  <a:cubicBezTo>
                    <a:pt x="3580" y="11"/>
                    <a:pt x="3331" y="1"/>
                    <a:pt x="30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8"/>
            <p:cNvSpPr/>
            <p:nvPr/>
          </p:nvSpPr>
          <p:spPr>
            <a:xfrm>
              <a:off x="2378825" y="2012875"/>
              <a:ext cx="186050" cy="72600"/>
            </a:xfrm>
            <a:custGeom>
              <a:rect b="b" l="l" r="r" t="t"/>
              <a:pathLst>
                <a:path extrusionOk="0" h="2904" w="7442">
                  <a:moveTo>
                    <a:pt x="3087" y="1"/>
                  </a:moveTo>
                  <a:cubicBezTo>
                    <a:pt x="1414" y="1"/>
                    <a:pt x="119" y="473"/>
                    <a:pt x="64" y="1158"/>
                  </a:cubicBezTo>
                  <a:cubicBezTo>
                    <a:pt x="0" y="1944"/>
                    <a:pt x="1587" y="2712"/>
                    <a:pt x="3607" y="2873"/>
                  </a:cubicBezTo>
                  <a:cubicBezTo>
                    <a:pt x="3862" y="2894"/>
                    <a:pt x="4112" y="2903"/>
                    <a:pt x="4354" y="2903"/>
                  </a:cubicBezTo>
                  <a:cubicBezTo>
                    <a:pt x="6028" y="2903"/>
                    <a:pt x="7323" y="2431"/>
                    <a:pt x="7378" y="1746"/>
                  </a:cubicBezTo>
                  <a:cubicBezTo>
                    <a:pt x="7441" y="959"/>
                    <a:pt x="5854" y="191"/>
                    <a:pt x="3835" y="31"/>
                  </a:cubicBezTo>
                  <a:cubicBezTo>
                    <a:pt x="3579" y="11"/>
                    <a:pt x="3329" y="1"/>
                    <a:pt x="30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8"/>
            <p:cNvSpPr/>
            <p:nvPr/>
          </p:nvSpPr>
          <p:spPr>
            <a:xfrm>
              <a:off x="2636425" y="2054475"/>
              <a:ext cx="129550" cy="65000"/>
            </a:xfrm>
            <a:custGeom>
              <a:rect b="b" l="l" r="r" t="t"/>
              <a:pathLst>
                <a:path extrusionOk="0" h="2600" w="5182">
                  <a:moveTo>
                    <a:pt x="4710" y="1"/>
                  </a:moveTo>
                  <a:cubicBezTo>
                    <a:pt x="4617" y="1"/>
                    <a:pt x="4527" y="48"/>
                    <a:pt x="4469" y="164"/>
                  </a:cubicBezTo>
                  <a:cubicBezTo>
                    <a:pt x="4075" y="943"/>
                    <a:pt x="3446" y="1658"/>
                    <a:pt x="2566" y="1863"/>
                  </a:cubicBezTo>
                  <a:cubicBezTo>
                    <a:pt x="2429" y="1895"/>
                    <a:pt x="2289" y="1910"/>
                    <a:pt x="2148" y="1910"/>
                  </a:cubicBezTo>
                  <a:cubicBezTo>
                    <a:pt x="1473" y="1910"/>
                    <a:pt x="790" y="1555"/>
                    <a:pt x="530" y="912"/>
                  </a:cubicBezTo>
                  <a:cubicBezTo>
                    <a:pt x="489" y="809"/>
                    <a:pt x="381" y="739"/>
                    <a:pt x="274" y="739"/>
                  </a:cubicBezTo>
                  <a:cubicBezTo>
                    <a:pt x="233" y="739"/>
                    <a:pt x="193" y="749"/>
                    <a:pt x="156" y="771"/>
                  </a:cubicBezTo>
                  <a:cubicBezTo>
                    <a:pt x="1" y="861"/>
                    <a:pt x="13" y="1062"/>
                    <a:pt x="69" y="1204"/>
                  </a:cubicBezTo>
                  <a:cubicBezTo>
                    <a:pt x="412" y="2100"/>
                    <a:pt x="1349" y="2599"/>
                    <a:pt x="2276" y="2599"/>
                  </a:cubicBezTo>
                  <a:cubicBezTo>
                    <a:pt x="2416" y="2599"/>
                    <a:pt x="2555" y="2588"/>
                    <a:pt x="2692" y="2565"/>
                  </a:cubicBezTo>
                  <a:cubicBezTo>
                    <a:pt x="3770" y="2385"/>
                    <a:pt x="4644" y="1492"/>
                    <a:pt x="5071" y="525"/>
                  </a:cubicBezTo>
                  <a:cubicBezTo>
                    <a:pt x="5181" y="274"/>
                    <a:pt x="4935" y="1"/>
                    <a:pt x="4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8"/>
            <p:cNvSpPr/>
            <p:nvPr/>
          </p:nvSpPr>
          <p:spPr>
            <a:xfrm>
              <a:off x="2857575" y="2798575"/>
              <a:ext cx="469000" cy="611075"/>
            </a:xfrm>
            <a:custGeom>
              <a:rect b="b" l="l" r="r" t="t"/>
              <a:pathLst>
                <a:path extrusionOk="0" h="24443" w="18760">
                  <a:moveTo>
                    <a:pt x="7487" y="0"/>
                  </a:moveTo>
                  <a:cubicBezTo>
                    <a:pt x="6769" y="0"/>
                    <a:pt x="6051" y="95"/>
                    <a:pt x="5358" y="291"/>
                  </a:cubicBezTo>
                  <a:cubicBezTo>
                    <a:pt x="2934" y="972"/>
                    <a:pt x="881" y="2860"/>
                    <a:pt x="0" y="5217"/>
                  </a:cubicBezTo>
                  <a:lnTo>
                    <a:pt x="5698" y="12910"/>
                  </a:lnTo>
                  <a:cubicBezTo>
                    <a:pt x="6685" y="15970"/>
                    <a:pt x="8211" y="18857"/>
                    <a:pt x="10180" y="21402"/>
                  </a:cubicBezTo>
                  <a:cubicBezTo>
                    <a:pt x="10861" y="22284"/>
                    <a:pt x="11612" y="23137"/>
                    <a:pt x="12558" y="23728"/>
                  </a:cubicBezTo>
                  <a:cubicBezTo>
                    <a:pt x="13255" y="24163"/>
                    <a:pt x="14075" y="24443"/>
                    <a:pt x="14888" y="24443"/>
                  </a:cubicBezTo>
                  <a:cubicBezTo>
                    <a:pt x="14897" y="24443"/>
                    <a:pt x="14906" y="24443"/>
                    <a:pt x="14915" y="24442"/>
                  </a:cubicBezTo>
                  <a:cubicBezTo>
                    <a:pt x="15198" y="24441"/>
                    <a:pt x="15477" y="24406"/>
                    <a:pt x="15752" y="24332"/>
                  </a:cubicBezTo>
                  <a:cubicBezTo>
                    <a:pt x="17167" y="23951"/>
                    <a:pt x="18169" y="22593"/>
                    <a:pt x="18464" y="21157"/>
                  </a:cubicBezTo>
                  <a:cubicBezTo>
                    <a:pt x="18760" y="19722"/>
                    <a:pt x="18455" y="18225"/>
                    <a:pt x="17971" y="16842"/>
                  </a:cubicBezTo>
                  <a:cubicBezTo>
                    <a:pt x="17284" y="14864"/>
                    <a:pt x="16231" y="13011"/>
                    <a:pt x="14883" y="11407"/>
                  </a:cubicBezTo>
                  <a:cubicBezTo>
                    <a:pt x="14605" y="11074"/>
                    <a:pt x="14305" y="10748"/>
                    <a:pt x="13982" y="10453"/>
                  </a:cubicBezTo>
                  <a:cubicBezTo>
                    <a:pt x="13965" y="10434"/>
                    <a:pt x="13946" y="10418"/>
                    <a:pt x="13929" y="10402"/>
                  </a:cubicBezTo>
                  <a:cubicBezTo>
                    <a:pt x="14426" y="9911"/>
                    <a:pt x="14772" y="9271"/>
                    <a:pt x="14976" y="8599"/>
                  </a:cubicBezTo>
                  <a:cubicBezTo>
                    <a:pt x="15733" y="6113"/>
                    <a:pt x="14542" y="3304"/>
                    <a:pt x="12497" y="1702"/>
                  </a:cubicBezTo>
                  <a:cubicBezTo>
                    <a:pt x="11081" y="594"/>
                    <a:pt x="9282" y="0"/>
                    <a:pt x="7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8"/>
            <p:cNvSpPr/>
            <p:nvPr/>
          </p:nvSpPr>
          <p:spPr>
            <a:xfrm>
              <a:off x="3203375" y="3059875"/>
              <a:ext cx="123200" cy="349775"/>
            </a:xfrm>
            <a:custGeom>
              <a:rect b="b" l="l" r="r" t="t"/>
              <a:pathLst>
                <a:path extrusionOk="0" h="13991" w="4928">
                  <a:moveTo>
                    <a:pt x="152" y="1"/>
                  </a:moveTo>
                  <a:cubicBezTo>
                    <a:pt x="103" y="1"/>
                    <a:pt x="52" y="4"/>
                    <a:pt x="0" y="9"/>
                  </a:cubicBezTo>
                  <a:cubicBezTo>
                    <a:pt x="1411" y="1921"/>
                    <a:pt x="2443" y="4118"/>
                    <a:pt x="2973" y="6436"/>
                  </a:cubicBezTo>
                  <a:cubicBezTo>
                    <a:pt x="3366" y="8157"/>
                    <a:pt x="3483" y="10005"/>
                    <a:pt x="2853" y="11651"/>
                  </a:cubicBezTo>
                  <a:cubicBezTo>
                    <a:pt x="2502" y="12571"/>
                    <a:pt x="1874" y="13412"/>
                    <a:pt x="1083" y="13990"/>
                  </a:cubicBezTo>
                  <a:cubicBezTo>
                    <a:pt x="1366" y="13989"/>
                    <a:pt x="1645" y="13954"/>
                    <a:pt x="1920" y="13880"/>
                  </a:cubicBezTo>
                  <a:cubicBezTo>
                    <a:pt x="3335" y="13499"/>
                    <a:pt x="4337" y="12141"/>
                    <a:pt x="4632" y="10705"/>
                  </a:cubicBezTo>
                  <a:cubicBezTo>
                    <a:pt x="4928" y="9270"/>
                    <a:pt x="4623" y="7773"/>
                    <a:pt x="4141" y="6390"/>
                  </a:cubicBezTo>
                  <a:cubicBezTo>
                    <a:pt x="3453" y="4412"/>
                    <a:pt x="2401" y="2561"/>
                    <a:pt x="1053" y="957"/>
                  </a:cubicBezTo>
                  <a:cubicBezTo>
                    <a:pt x="775" y="622"/>
                    <a:pt x="474" y="296"/>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8"/>
            <p:cNvSpPr/>
            <p:nvPr/>
          </p:nvSpPr>
          <p:spPr>
            <a:xfrm>
              <a:off x="3100000" y="3008575"/>
              <a:ext cx="161850" cy="97725"/>
            </a:xfrm>
            <a:custGeom>
              <a:rect b="b" l="l" r="r" t="t"/>
              <a:pathLst>
                <a:path extrusionOk="0" h="3909" w="6474">
                  <a:moveTo>
                    <a:pt x="1417" y="504"/>
                  </a:moveTo>
                  <a:cubicBezTo>
                    <a:pt x="1539" y="504"/>
                    <a:pt x="1657" y="516"/>
                    <a:pt x="1757" y="532"/>
                  </a:cubicBezTo>
                  <a:cubicBezTo>
                    <a:pt x="2563" y="671"/>
                    <a:pt x="3310" y="1227"/>
                    <a:pt x="3939" y="1735"/>
                  </a:cubicBezTo>
                  <a:lnTo>
                    <a:pt x="3939" y="1735"/>
                  </a:lnTo>
                  <a:cubicBezTo>
                    <a:pt x="3537" y="1826"/>
                    <a:pt x="3085" y="1889"/>
                    <a:pt x="2637" y="1889"/>
                  </a:cubicBezTo>
                  <a:cubicBezTo>
                    <a:pt x="2153" y="1889"/>
                    <a:pt x="1674" y="1816"/>
                    <a:pt x="1263" y="1629"/>
                  </a:cubicBezTo>
                  <a:cubicBezTo>
                    <a:pt x="979" y="1500"/>
                    <a:pt x="383" y="1090"/>
                    <a:pt x="726" y="727"/>
                  </a:cubicBezTo>
                  <a:cubicBezTo>
                    <a:pt x="887" y="556"/>
                    <a:pt x="1161" y="504"/>
                    <a:pt x="1417" y="504"/>
                  </a:cubicBezTo>
                  <a:close/>
                  <a:moveTo>
                    <a:pt x="1468" y="1"/>
                  </a:moveTo>
                  <a:cubicBezTo>
                    <a:pt x="1410" y="1"/>
                    <a:pt x="1351" y="3"/>
                    <a:pt x="1292" y="8"/>
                  </a:cubicBezTo>
                  <a:cubicBezTo>
                    <a:pt x="876" y="41"/>
                    <a:pt x="410" y="189"/>
                    <a:pt x="209" y="591"/>
                  </a:cubicBezTo>
                  <a:cubicBezTo>
                    <a:pt x="1" y="1010"/>
                    <a:pt x="217" y="1485"/>
                    <a:pt x="548" y="1768"/>
                  </a:cubicBezTo>
                  <a:cubicBezTo>
                    <a:pt x="1092" y="2237"/>
                    <a:pt x="1845" y="2381"/>
                    <a:pt x="2586" y="2381"/>
                  </a:cubicBezTo>
                  <a:cubicBezTo>
                    <a:pt x="2982" y="2381"/>
                    <a:pt x="3375" y="2340"/>
                    <a:pt x="3731" y="2285"/>
                  </a:cubicBezTo>
                  <a:cubicBezTo>
                    <a:pt x="3952" y="2251"/>
                    <a:pt x="4181" y="2200"/>
                    <a:pt x="4408" y="2132"/>
                  </a:cubicBezTo>
                  <a:lnTo>
                    <a:pt x="4408" y="2132"/>
                  </a:lnTo>
                  <a:cubicBezTo>
                    <a:pt x="4979" y="2644"/>
                    <a:pt x="5497" y="3213"/>
                    <a:pt x="5968" y="3820"/>
                  </a:cubicBezTo>
                  <a:cubicBezTo>
                    <a:pt x="6017" y="3882"/>
                    <a:pt x="6074" y="3908"/>
                    <a:pt x="6131" y="3908"/>
                  </a:cubicBezTo>
                  <a:cubicBezTo>
                    <a:pt x="6307" y="3908"/>
                    <a:pt x="6474" y="3655"/>
                    <a:pt x="6326" y="3462"/>
                  </a:cubicBezTo>
                  <a:cubicBezTo>
                    <a:pt x="5903" y="2917"/>
                    <a:pt x="5440" y="2404"/>
                    <a:pt x="4937" y="1934"/>
                  </a:cubicBezTo>
                  <a:lnTo>
                    <a:pt x="4937" y="1934"/>
                  </a:lnTo>
                  <a:cubicBezTo>
                    <a:pt x="5562" y="1649"/>
                    <a:pt x="6098" y="1197"/>
                    <a:pt x="6297" y="520"/>
                  </a:cubicBezTo>
                  <a:cubicBezTo>
                    <a:pt x="6350" y="332"/>
                    <a:pt x="6195" y="209"/>
                    <a:pt x="6043" y="209"/>
                  </a:cubicBezTo>
                  <a:cubicBezTo>
                    <a:pt x="5943" y="209"/>
                    <a:pt x="5845" y="262"/>
                    <a:pt x="5809" y="387"/>
                  </a:cubicBezTo>
                  <a:cubicBezTo>
                    <a:pt x="5634" y="983"/>
                    <a:pt x="5091" y="1347"/>
                    <a:pt x="4520" y="1563"/>
                  </a:cubicBezTo>
                  <a:lnTo>
                    <a:pt x="4520" y="1563"/>
                  </a:lnTo>
                  <a:cubicBezTo>
                    <a:pt x="4388" y="1450"/>
                    <a:pt x="4254" y="1341"/>
                    <a:pt x="4116" y="1234"/>
                  </a:cubicBezTo>
                  <a:cubicBezTo>
                    <a:pt x="3367" y="658"/>
                    <a:pt x="2456" y="1"/>
                    <a:pt x="1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8"/>
            <p:cNvSpPr/>
            <p:nvPr/>
          </p:nvSpPr>
          <p:spPr>
            <a:xfrm>
              <a:off x="2147100" y="2160150"/>
              <a:ext cx="172550" cy="207175"/>
            </a:xfrm>
            <a:custGeom>
              <a:rect b="b" l="l" r="r" t="t"/>
              <a:pathLst>
                <a:path extrusionOk="0" h="8287" w="6902">
                  <a:moveTo>
                    <a:pt x="3142" y="1"/>
                  </a:moveTo>
                  <a:cubicBezTo>
                    <a:pt x="2695" y="1"/>
                    <a:pt x="2311" y="184"/>
                    <a:pt x="1982" y="497"/>
                  </a:cubicBezTo>
                  <a:cubicBezTo>
                    <a:pt x="101" y="2281"/>
                    <a:pt x="0" y="8287"/>
                    <a:pt x="0" y="8287"/>
                  </a:cubicBezTo>
                  <a:lnTo>
                    <a:pt x="1009" y="8220"/>
                  </a:lnTo>
                  <a:lnTo>
                    <a:pt x="3074" y="8084"/>
                  </a:lnTo>
                  <a:cubicBezTo>
                    <a:pt x="3074" y="8084"/>
                    <a:pt x="6902" y="887"/>
                    <a:pt x="3585" y="57"/>
                  </a:cubicBezTo>
                  <a:cubicBezTo>
                    <a:pt x="3431" y="19"/>
                    <a:pt x="3283" y="1"/>
                    <a:pt x="3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8"/>
            <p:cNvSpPr/>
            <p:nvPr/>
          </p:nvSpPr>
          <p:spPr>
            <a:xfrm>
              <a:off x="2147100" y="2172550"/>
              <a:ext cx="110725" cy="194775"/>
            </a:xfrm>
            <a:custGeom>
              <a:rect b="b" l="l" r="r" t="t"/>
              <a:pathLst>
                <a:path extrusionOk="0" h="7791" w="4429">
                  <a:moveTo>
                    <a:pt x="1982" y="1"/>
                  </a:moveTo>
                  <a:lnTo>
                    <a:pt x="1982" y="1"/>
                  </a:lnTo>
                  <a:cubicBezTo>
                    <a:pt x="101" y="1785"/>
                    <a:pt x="0" y="7791"/>
                    <a:pt x="0" y="7791"/>
                  </a:cubicBezTo>
                  <a:lnTo>
                    <a:pt x="1009" y="7724"/>
                  </a:lnTo>
                  <a:cubicBezTo>
                    <a:pt x="1973" y="5818"/>
                    <a:pt x="4429" y="481"/>
                    <a:pt x="19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8"/>
            <p:cNvSpPr/>
            <p:nvPr/>
          </p:nvSpPr>
          <p:spPr>
            <a:xfrm>
              <a:off x="1923625" y="2151750"/>
              <a:ext cx="136325" cy="224950"/>
            </a:xfrm>
            <a:custGeom>
              <a:rect b="b" l="l" r="r" t="t"/>
              <a:pathLst>
                <a:path extrusionOk="0" h="8998" w="5453">
                  <a:moveTo>
                    <a:pt x="2431" y="1"/>
                  </a:moveTo>
                  <a:cubicBezTo>
                    <a:pt x="2272" y="1"/>
                    <a:pt x="2106" y="24"/>
                    <a:pt x="1930" y="73"/>
                  </a:cubicBezTo>
                  <a:cubicBezTo>
                    <a:pt x="1292" y="250"/>
                    <a:pt x="927" y="673"/>
                    <a:pt x="753" y="1244"/>
                  </a:cubicBezTo>
                  <a:cubicBezTo>
                    <a:pt x="0" y="3727"/>
                    <a:pt x="2878" y="8997"/>
                    <a:pt x="2878" y="8997"/>
                  </a:cubicBezTo>
                  <a:lnTo>
                    <a:pt x="3722" y="8442"/>
                  </a:lnTo>
                  <a:lnTo>
                    <a:pt x="5453" y="7303"/>
                  </a:lnTo>
                  <a:cubicBezTo>
                    <a:pt x="5453" y="7303"/>
                    <a:pt x="5248" y="1"/>
                    <a:pt x="2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8"/>
            <p:cNvSpPr/>
            <p:nvPr/>
          </p:nvSpPr>
          <p:spPr>
            <a:xfrm>
              <a:off x="1923625" y="2181050"/>
              <a:ext cx="93075" cy="195650"/>
            </a:xfrm>
            <a:custGeom>
              <a:rect b="b" l="l" r="r" t="t"/>
              <a:pathLst>
                <a:path extrusionOk="0" h="7826" w="3723">
                  <a:moveTo>
                    <a:pt x="1175" y="0"/>
                  </a:moveTo>
                  <a:cubicBezTo>
                    <a:pt x="1041" y="0"/>
                    <a:pt x="901" y="24"/>
                    <a:pt x="753" y="73"/>
                  </a:cubicBezTo>
                  <a:cubicBezTo>
                    <a:pt x="0" y="2555"/>
                    <a:pt x="2878" y="7825"/>
                    <a:pt x="2878" y="7825"/>
                  </a:cubicBezTo>
                  <a:lnTo>
                    <a:pt x="3722" y="7270"/>
                  </a:lnTo>
                  <a:cubicBezTo>
                    <a:pt x="3625" y="5270"/>
                    <a:pt x="3180" y="0"/>
                    <a:pt x="11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8"/>
            <p:cNvSpPr/>
            <p:nvPr/>
          </p:nvSpPr>
          <p:spPr>
            <a:xfrm>
              <a:off x="1988750" y="2168875"/>
              <a:ext cx="179000" cy="225800"/>
            </a:xfrm>
            <a:custGeom>
              <a:rect b="b" l="l" r="r" t="t"/>
              <a:pathLst>
                <a:path extrusionOk="0" h="9032" w="7160">
                  <a:moveTo>
                    <a:pt x="4662" y="1"/>
                  </a:moveTo>
                  <a:cubicBezTo>
                    <a:pt x="4561" y="1"/>
                    <a:pt x="4461" y="13"/>
                    <a:pt x="4364" y="36"/>
                  </a:cubicBezTo>
                  <a:cubicBezTo>
                    <a:pt x="3930" y="134"/>
                    <a:pt x="3534" y="432"/>
                    <a:pt x="3245" y="785"/>
                  </a:cubicBezTo>
                  <a:cubicBezTo>
                    <a:pt x="3050" y="1019"/>
                    <a:pt x="2892" y="1283"/>
                    <a:pt x="2770" y="1562"/>
                  </a:cubicBezTo>
                  <a:cubicBezTo>
                    <a:pt x="2444" y="1205"/>
                    <a:pt x="2008" y="940"/>
                    <a:pt x="1545" y="940"/>
                  </a:cubicBezTo>
                  <a:cubicBezTo>
                    <a:pt x="1487" y="940"/>
                    <a:pt x="1429" y="944"/>
                    <a:pt x="1370" y="952"/>
                  </a:cubicBezTo>
                  <a:cubicBezTo>
                    <a:pt x="882" y="1023"/>
                    <a:pt x="476" y="1398"/>
                    <a:pt x="262" y="1844"/>
                  </a:cubicBezTo>
                  <a:cubicBezTo>
                    <a:pt x="47" y="2288"/>
                    <a:pt x="0" y="2793"/>
                    <a:pt x="8" y="3286"/>
                  </a:cubicBezTo>
                  <a:cubicBezTo>
                    <a:pt x="35" y="5346"/>
                    <a:pt x="991" y="7372"/>
                    <a:pt x="2560" y="8706"/>
                  </a:cubicBezTo>
                  <a:lnTo>
                    <a:pt x="2729" y="8723"/>
                  </a:lnTo>
                  <a:lnTo>
                    <a:pt x="5503" y="9031"/>
                  </a:lnTo>
                  <a:cubicBezTo>
                    <a:pt x="6277" y="7851"/>
                    <a:pt x="6840" y="6514"/>
                    <a:pt x="6998" y="5110"/>
                  </a:cubicBezTo>
                  <a:cubicBezTo>
                    <a:pt x="7159" y="3708"/>
                    <a:pt x="6895" y="2240"/>
                    <a:pt x="6145" y="1045"/>
                  </a:cubicBezTo>
                  <a:cubicBezTo>
                    <a:pt x="5844" y="567"/>
                    <a:pt x="5421" y="108"/>
                    <a:pt x="4863" y="17"/>
                  </a:cubicBezTo>
                  <a:cubicBezTo>
                    <a:pt x="4796" y="6"/>
                    <a:pt x="4729" y="1"/>
                    <a:pt x="4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8"/>
            <p:cNvSpPr/>
            <p:nvPr/>
          </p:nvSpPr>
          <p:spPr>
            <a:xfrm>
              <a:off x="2024050" y="2165025"/>
              <a:ext cx="70525" cy="116825"/>
            </a:xfrm>
            <a:custGeom>
              <a:rect b="b" l="l" r="r" t="t"/>
              <a:pathLst>
                <a:path extrusionOk="0" h="4673" w="2821">
                  <a:moveTo>
                    <a:pt x="1455" y="1944"/>
                  </a:moveTo>
                  <a:cubicBezTo>
                    <a:pt x="1465" y="1958"/>
                    <a:pt x="1475" y="1972"/>
                    <a:pt x="1485" y="1987"/>
                  </a:cubicBezTo>
                  <a:cubicBezTo>
                    <a:pt x="1690" y="2284"/>
                    <a:pt x="1877" y="2595"/>
                    <a:pt x="2030" y="2922"/>
                  </a:cubicBezTo>
                  <a:cubicBezTo>
                    <a:pt x="2172" y="3222"/>
                    <a:pt x="2326" y="3594"/>
                    <a:pt x="2232" y="3934"/>
                  </a:cubicBezTo>
                  <a:cubicBezTo>
                    <a:pt x="2189" y="4092"/>
                    <a:pt x="2113" y="4154"/>
                    <a:pt x="2029" y="4154"/>
                  </a:cubicBezTo>
                  <a:cubicBezTo>
                    <a:pt x="1904" y="4154"/>
                    <a:pt x="1761" y="4018"/>
                    <a:pt x="1679" y="3867"/>
                  </a:cubicBezTo>
                  <a:cubicBezTo>
                    <a:pt x="1509" y="3556"/>
                    <a:pt x="1453" y="3172"/>
                    <a:pt x="1433" y="2823"/>
                  </a:cubicBezTo>
                  <a:cubicBezTo>
                    <a:pt x="1414" y="2528"/>
                    <a:pt x="1425" y="2235"/>
                    <a:pt x="1455" y="1944"/>
                  </a:cubicBezTo>
                  <a:close/>
                  <a:moveTo>
                    <a:pt x="360" y="1"/>
                  </a:moveTo>
                  <a:cubicBezTo>
                    <a:pt x="171" y="1"/>
                    <a:pt x="0" y="254"/>
                    <a:pt x="170" y="436"/>
                  </a:cubicBezTo>
                  <a:cubicBezTo>
                    <a:pt x="462" y="747"/>
                    <a:pt x="753" y="1059"/>
                    <a:pt x="1025" y="1387"/>
                  </a:cubicBezTo>
                  <a:lnTo>
                    <a:pt x="1025" y="1387"/>
                  </a:lnTo>
                  <a:cubicBezTo>
                    <a:pt x="953" y="1815"/>
                    <a:pt x="909" y="2248"/>
                    <a:pt x="922" y="2682"/>
                  </a:cubicBezTo>
                  <a:cubicBezTo>
                    <a:pt x="943" y="3289"/>
                    <a:pt x="1042" y="4136"/>
                    <a:pt x="1583" y="4523"/>
                  </a:cubicBezTo>
                  <a:cubicBezTo>
                    <a:pt x="1713" y="4617"/>
                    <a:pt x="1873" y="4672"/>
                    <a:pt x="2031" y="4672"/>
                  </a:cubicBezTo>
                  <a:cubicBezTo>
                    <a:pt x="2134" y="4672"/>
                    <a:pt x="2236" y="4649"/>
                    <a:pt x="2330" y="4599"/>
                  </a:cubicBezTo>
                  <a:cubicBezTo>
                    <a:pt x="2607" y="4450"/>
                    <a:pt x="2729" y="4147"/>
                    <a:pt x="2756" y="3848"/>
                  </a:cubicBezTo>
                  <a:cubicBezTo>
                    <a:pt x="2820" y="3164"/>
                    <a:pt x="2398" y="2459"/>
                    <a:pt x="2041" y="1907"/>
                  </a:cubicBezTo>
                  <a:cubicBezTo>
                    <a:pt x="1892" y="1679"/>
                    <a:pt x="1731" y="1459"/>
                    <a:pt x="1561" y="1246"/>
                  </a:cubicBezTo>
                  <a:lnTo>
                    <a:pt x="1561" y="1246"/>
                  </a:lnTo>
                  <a:cubicBezTo>
                    <a:pt x="1610" y="987"/>
                    <a:pt x="1669" y="731"/>
                    <a:pt x="1730" y="476"/>
                  </a:cubicBezTo>
                  <a:cubicBezTo>
                    <a:pt x="1777" y="285"/>
                    <a:pt x="1620" y="161"/>
                    <a:pt x="1471" y="161"/>
                  </a:cubicBezTo>
                  <a:cubicBezTo>
                    <a:pt x="1372" y="161"/>
                    <a:pt x="1276" y="215"/>
                    <a:pt x="1246" y="341"/>
                  </a:cubicBezTo>
                  <a:cubicBezTo>
                    <a:pt x="1213" y="479"/>
                    <a:pt x="1181" y="618"/>
                    <a:pt x="1150" y="758"/>
                  </a:cubicBezTo>
                  <a:lnTo>
                    <a:pt x="1150" y="758"/>
                  </a:lnTo>
                  <a:cubicBezTo>
                    <a:pt x="947" y="527"/>
                    <a:pt x="737" y="302"/>
                    <a:pt x="527" y="79"/>
                  </a:cubicBezTo>
                  <a:cubicBezTo>
                    <a:pt x="476" y="24"/>
                    <a:pt x="417"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8"/>
            <p:cNvSpPr/>
            <p:nvPr/>
          </p:nvSpPr>
          <p:spPr>
            <a:xfrm>
              <a:off x="2069575" y="2168850"/>
              <a:ext cx="98175" cy="225825"/>
            </a:xfrm>
            <a:custGeom>
              <a:rect b="b" l="l" r="r" t="t"/>
              <a:pathLst>
                <a:path extrusionOk="0" h="9033" w="3927">
                  <a:moveTo>
                    <a:pt x="1425" y="0"/>
                  </a:moveTo>
                  <a:cubicBezTo>
                    <a:pt x="1324" y="0"/>
                    <a:pt x="1224" y="12"/>
                    <a:pt x="1126" y="35"/>
                  </a:cubicBezTo>
                  <a:cubicBezTo>
                    <a:pt x="1429" y="182"/>
                    <a:pt x="1684" y="432"/>
                    <a:pt x="1881" y="707"/>
                  </a:cubicBezTo>
                  <a:cubicBezTo>
                    <a:pt x="2292" y="1272"/>
                    <a:pt x="2640" y="2632"/>
                    <a:pt x="2646" y="3292"/>
                  </a:cubicBezTo>
                  <a:cubicBezTo>
                    <a:pt x="2659" y="5152"/>
                    <a:pt x="2213" y="6322"/>
                    <a:pt x="1045" y="7771"/>
                  </a:cubicBezTo>
                  <a:cubicBezTo>
                    <a:pt x="765" y="8120"/>
                    <a:pt x="1" y="8724"/>
                    <a:pt x="1" y="8724"/>
                  </a:cubicBezTo>
                  <a:lnTo>
                    <a:pt x="2270" y="9032"/>
                  </a:lnTo>
                  <a:cubicBezTo>
                    <a:pt x="3044" y="7852"/>
                    <a:pt x="3607" y="6515"/>
                    <a:pt x="3765" y="5111"/>
                  </a:cubicBezTo>
                  <a:cubicBezTo>
                    <a:pt x="3926" y="3709"/>
                    <a:pt x="3662" y="2241"/>
                    <a:pt x="2908" y="1043"/>
                  </a:cubicBezTo>
                  <a:cubicBezTo>
                    <a:pt x="2608" y="566"/>
                    <a:pt x="2183" y="108"/>
                    <a:pt x="1627" y="16"/>
                  </a:cubicBezTo>
                  <a:cubicBezTo>
                    <a:pt x="1559" y="5"/>
                    <a:pt x="1492" y="0"/>
                    <a:pt x="14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8"/>
            <p:cNvSpPr/>
            <p:nvPr/>
          </p:nvSpPr>
          <p:spPr>
            <a:xfrm>
              <a:off x="1798150" y="1938225"/>
              <a:ext cx="241625" cy="424050"/>
            </a:xfrm>
            <a:custGeom>
              <a:rect b="b" l="l" r="r" t="t"/>
              <a:pathLst>
                <a:path extrusionOk="0" h="16962" w="9665">
                  <a:moveTo>
                    <a:pt x="131" y="0"/>
                  </a:moveTo>
                  <a:cubicBezTo>
                    <a:pt x="128" y="0"/>
                    <a:pt x="126" y="1"/>
                    <a:pt x="123" y="2"/>
                  </a:cubicBezTo>
                  <a:cubicBezTo>
                    <a:pt x="0" y="64"/>
                    <a:pt x="428" y="1721"/>
                    <a:pt x="1078" y="3977"/>
                  </a:cubicBezTo>
                  <a:cubicBezTo>
                    <a:pt x="1334" y="4855"/>
                    <a:pt x="1620" y="5827"/>
                    <a:pt x="1922" y="6831"/>
                  </a:cubicBezTo>
                  <a:cubicBezTo>
                    <a:pt x="2274" y="7999"/>
                    <a:pt x="2646" y="9209"/>
                    <a:pt x="3003" y="10371"/>
                  </a:cubicBezTo>
                  <a:cubicBezTo>
                    <a:pt x="3253" y="11185"/>
                    <a:pt x="3501" y="11975"/>
                    <a:pt x="3730" y="12708"/>
                  </a:cubicBezTo>
                  <a:cubicBezTo>
                    <a:pt x="4349" y="14697"/>
                    <a:pt x="4850" y="16266"/>
                    <a:pt x="5013" y="16781"/>
                  </a:cubicBezTo>
                  <a:cubicBezTo>
                    <a:pt x="5051" y="16898"/>
                    <a:pt x="5072" y="16961"/>
                    <a:pt x="5072" y="16961"/>
                  </a:cubicBezTo>
                  <a:lnTo>
                    <a:pt x="9664" y="16961"/>
                  </a:lnTo>
                  <a:cubicBezTo>
                    <a:pt x="9664" y="16961"/>
                    <a:pt x="9581" y="16805"/>
                    <a:pt x="9430" y="16525"/>
                  </a:cubicBezTo>
                  <a:cubicBezTo>
                    <a:pt x="9152" y="16004"/>
                    <a:pt x="8643" y="15054"/>
                    <a:pt x="8000" y="13857"/>
                  </a:cubicBezTo>
                  <a:cubicBezTo>
                    <a:pt x="7520" y="12963"/>
                    <a:pt x="6963" y="11934"/>
                    <a:pt x="6374" y="10847"/>
                  </a:cubicBezTo>
                  <a:cubicBezTo>
                    <a:pt x="5903" y="9976"/>
                    <a:pt x="5407" y="9067"/>
                    <a:pt x="4912" y="8165"/>
                  </a:cubicBezTo>
                  <a:cubicBezTo>
                    <a:pt x="4416" y="7254"/>
                    <a:pt x="3915" y="6347"/>
                    <a:pt x="3437" y="5489"/>
                  </a:cubicBezTo>
                  <a:cubicBezTo>
                    <a:pt x="2888" y="4505"/>
                    <a:pt x="2369" y="3580"/>
                    <a:pt x="1908" y="2782"/>
                  </a:cubicBezTo>
                  <a:cubicBezTo>
                    <a:pt x="953" y="1118"/>
                    <a:pt x="26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8"/>
            <p:cNvSpPr/>
            <p:nvPr/>
          </p:nvSpPr>
          <p:spPr>
            <a:xfrm>
              <a:off x="1825075" y="2007750"/>
              <a:ext cx="59025" cy="101250"/>
            </a:xfrm>
            <a:custGeom>
              <a:rect b="b" l="l" r="r" t="t"/>
              <a:pathLst>
                <a:path extrusionOk="0" h="4050" w="2361">
                  <a:moveTo>
                    <a:pt x="831" y="1"/>
                  </a:moveTo>
                  <a:cubicBezTo>
                    <a:pt x="584" y="418"/>
                    <a:pt x="308" y="818"/>
                    <a:pt x="1" y="1196"/>
                  </a:cubicBezTo>
                  <a:cubicBezTo>
                    <a:pt x="257" y="2074"/>
                    <a:pt x="543" y="3046"/>
                    <a:pt x="845" y="4050"/>
                  </a:cubicBezTo>
                  <a:cubicBezTo>
                    <a:pt x="1400" y="3664"/>
                    <a:pt x="1910" y="3212"/>
                    <a:pt x="2360" y="2708"/>
                  </a:cubicBezTo>
                  <a:cubicBezTo>
                    <a:pt x="1811" y="1724"/>
                    <a:pt x="1292" y="799"/>
                    <a:pt x="8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8"/>
            <p:cNvSpPr/>
            <p:nvPr/>
          </p:nvSpPr>
          <p:spPr>
            <a:xfrm>
              <a:off x="1873200" y="2142300"/>
              <a:ext cx="84350" cy="113650"/>
            </a:xfrm>
            <a:custGeom>
              <a:rect b="b" l="l" r="r" t="t"/>
              <a:pathLst>
                <a:path extrusionOk="0" h="4546" w="3374">
                  <a:moveTo>
                    <a:pt x="1912" y="0"/>
                  </a:moveTo>
                  <a:cubicBezTo>
                    <a:pt x="1387" y="825"/>
                    <a:pt x="742" y="1574"/>
                    <a:pt x="1" y="2208"/>
                  </a:cubicBezTo>
                  <a:cubicBezTo>
                    <a:pt x="251" y="3022"/>
                    <a:pt x="499" y="3812"/>
                    <a:pt x="728" y="4545"/>
                  </a:cubicBezTo>
                  <a:cubicBezTo>
                    <a:pt x="1717" y="4101"/>
                    <a:pt x="2618" y="3463"/>
                    <a:pt x="3373" y="2682"/>
                  </a:cubicBezTo>
                  <a:cubicBezTo>
                    <a:pt x="2901" y="1811"/>
                    <a:pt x="2405" y="903"/>
                    <a:pt x="1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8"/>
            <p:cNvSpPr/>
            <p:nvPr/>
          </p:nvSpPr>
          <p:spPr>
            <a:xfrm>
              <a:off x="1923475" y="2284675"/>
              <a:ext cx="110525" cy="77600"/>
            </a:xfrm>
            <a:custGeom>
              <a:rect b="b" l="l" r="r" t="t"/>
              <a:pathLst>
                <a:path extrusionOk="0" h="3104" w="4421">
                  <a:moveTo>
                    <a:pt x="2990" y="1"/>
                  </a:moveTo>
                  <a:cubicBezTo>
                    <a:pt x="2216" y="1174"/>
                    <a:pt x="1192" y="2185"/>
                    <a:pt x="0" y="2925"/>
                  </a:cubicBezTo>
                  <a:cubicBezTo>
                    <a:pt x="38" y="3040"/>
                    <a:pt x="59" y="3103"/>
                    <a:pt x="59" y="3103"/>
                  </a:cubicBezTo>
                  <a:lnTo>
                    <a:pt x="3943" y="3103"/>
                  </a:lnTo>
                  <a:cubicBezTo>
                    <a:pt x="4108" y="2964"/>
                    <a:pt x="4266" y="2819"/>
                    <a:pt x="4421" y="2667"/>
                  </a:cubicBezTo>
                  <a:cubicBezTo>
                    <a:pt x="4141" y="2146"/>
                    <a:pt x="3632" y="1196"/>
                    <a:pt x="29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8"/>
            <p:cNvSpPr/>
            <p:nvPr/>
          </p:nvSpPr>
          <p:spPr>
            <a:xfrm>
              <a:off x="2180650" y="2362250"/>
              <a:ext cx="344975" cy="596925"/>
            </a:xfrm>
            <a:custGeom>
              <a:rect b="b" l="l" r="r" t="t"/>
              <a:pathLst>
                <a:path extrusionOk="0" h="23877" w="13799">
                  <a:moveTo>
                    <a:pt x="0" y="0"/>
                  </a:moveTo>
                  <a:lnTo>
                    <a:pt x="0" y="18085"/>
                  </a:lnTo>
                  <a:cubicBezTo>
                    <a:pt x="836" y="20196"/>
                    <a:pt x="2671" y="21655"/>
                    <a:pt x="4542" y="22772"/>
                  </a:cubicBezTo>
                  <a:cubicBezTo>
                    <a:pt x="5506" y="23348"/>
                    <a:pt x="6571" y="23876"/>
                    <a:pt x="7659" y="23876"/>
                  </a:cubicBezTo>
                  <a:cubicBezTo>
                    <a:pt x="7826" y="23876"/>
                    <a:pt x="7993" y="23864"/>
                    <a:pt x="8160" y="23838"/>
                  </a:cubicBezTo>
                  <a:cubicBezTo>
                    <a:pt x="9835" y="23572"/>
                    <a:pt x="11090" y="21831"/>
                    <a:pt x="11215" y="20019"/>
                  </a:cubicBezTo>
                  <a:cubicBezTo>
                    <a:pt x="11218" y="20010"/>
                    <a:pt x="11218" y="20005"/>
                    <a:pt x="11218" y="19997"/>
                  </a:cubicBezTo>
                  <a:cubicBezTo>
                    <a:pt x="11223" y="19904"/>
                    <a:pt x="11227" y="19811"/>
                    <a:pt x="11227" y="19716"/>
                  </a:cubicBezTo>
                  <a:cubicBezTo>
                    <a:pt x="11226" y="19126"/>
                    <a:pt x="11118" y="18545"/>
                    <a:pt x="10927" y="17996"/>
                  </a:cubicBezTo>
                  <a:cubicBezTo>
                    <a:pt x="11528" y="17864"/>
                    <a:pt x="12098" y="17548"/>
                    <a:pt x="12530" y="17089"/>
                  </a:cubicBezTo>
                  <a:cubicBezTo>
                    <a:pt x="12748" y="16859"/>
                    <a:pt x="12933" y="16590"/>
                    <a:pt x="13067" y="16291"/>
                  </a:cubicBezTo>
                  <a:cubicBezTo>
                    <a:pt x="13475" y="15384"/>
                    <a:pt x="13416" y="14314"/>
                    <a:pt x="13198" y="13336"/>
                  </a:cubicBezTo>
                  <a:cubicBezTo>
                    <a:pt x="13024" y="12563"/>
                    <a:pt x="12754" y="11819"/>
                    <a:pt x="12405" y="11120"/>
                  </a:cubicBezTo>
                  <a:cubicBezTo>
                    <a:pt x="12555" y="11049"/>
                    <a:pt x="12697" y="10960"/>
                    <a:pt x="12831" y="10850"/>
                  </a:cubicBezTo>
                  <a:cubicBezTo>
                    <a:pt x="13555" y="10248"/>
                    <a:pt x="13799" y="9145"/>
                    <a:pt x="13619" y="8181"/>
                  </a:cubicBezTo>
                  <a:cubicBezTo>
                    <a:pt x="13440" y="7216"/>
                    <a:pt x="12904" y="6371"/>
                    <a:pt x="12310" y="5625"/>
                  </a:cubicBezTo>
                  <a:cubicBezTo>
                    <a:pt x="10813" y="3746"/>
                    <a:pt x="8980" y="2322"/>
                    <a:pt x="6938" y="1367"/>
                  </a:cubicBezTo>
                  <a:cubicBezTo>
                    <a:pt x="5315" y="610"/>
                    <a:pt x="3559" y="150"/>
                    <a:pt x="17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8"/>
            <p:cNvSpPr/>
            <p:nvPr/>
          </p:nvSpPr>
          <p:spPr>
            <a:xfrm>
              <a:off x="2354050" y="2396375"/>
              <a:ext cx="171550" cy="393125"/>
            </a:xfrm>
            <a:custGeom>
              <a:rect b="b" l="l" r="r" t="t"/>
              <a:pathLst>
                <a:path extrusionOk="0" h="15725" w="6862">
                  <a:moveTo>
                    <a:pt x="1" y="1"/>
                  </a:moveTo>
                  <a:cubicBezTo>
                    <a:pt x="1292" y="884"/>
                    <a:pt x="2420" y="2010"/>
                    <a:pt x="3296" y="3307"/>
                  </a:cubicBezTo>
                  <a:cubicBezTo>
                    <a:pt x="3852" y="4135"/>
                    <a:pt x="4321" y="5064"/>
                    <a:pt x="4377" y="6062"/>
                  </a:cubicBezTo>
                  <a:cubicBezTo>
                    <a:pt x="4434" y="7059"/>
                    <a:pt x="4001" y="8132"/>
                    <a:pt x="3123" y="8609"/>
                  </a:cubicBezTo>
                  <a:cubicBezTo>
                    <a:pt x="4592" y="9768"/>
                    <a:pt x="5462" y="11550"/>
                    <a:pt x="5692" y="13407"/>
                  </a:cubicBezTo>
                  <a:cubicBezTo>
                    <a:pt x="5786" y="14179"/>
                    <a:pt x="5748" y="14964"/>
                    <a:pt x="5594" y="15724"/>
                  </a:cubicBezTo>
                  <a:cubicBezTo>
                    <a:pt x="5812" y="15494"/>
                    <a:pt x="5997" y="15225"/>
                    <a:pt x="6131" y="14926"/>
                  </a:cubicBezTo>
                  <a:cubicBezTo>
                    <a:pt x="6539" y="14019"/>
                    <a:pt x="6480" y="12949"/>
                    <a:pt x="6262" y="11971"/>
                  </a:cubicBezTo>
                  <a:cubicBezTo>
                    <a:pt x="6088" y="11198"/>
                    <a:pt x="5818" y="10454"/>
                    <a:pt x="5467" y="9754"/>
                  </a:cubicBezTo>
                  <a:cubicBezTo>
                    <a:pt x="5617" y="9682"/>
                    <a:pt x="5760" y="9594"/>
                    <a:pt x="5894" y="9483"/>
                  </a:cubicBezTo>
                  <a:cubicBezTo>
                    <a:pt x="6618" y="8881"/>
                    <a:pt x="6861" y="7778"/>
                    <a:pt x="6681" y="6814"/>
                  </a:cubicBezTo>
                  <a:cubicBezTo>
                    <a:pt x="6501" y="5850"/>
                    <a:pt x="5967" y="5004"/>
                    <a:pt x="5372" y="4258"/>
                  </a:cubicBezTo>
                  <a:cubicBezTo>
                    <a:pt x="3876" y="2379"/>
                    <a:pt x="2042" y="955"/>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8"/>
            <p:cNvSpPr/>
            <p:nvPr/>
          </p:nvSpPr>
          <p:spPr>
            <a:xfrm>
              <a:off x="2580100" y="3195825"/>
              <a:ext cx="481725" cy="640325"/>
            </a:xfrm>
            <a:custGeom>
              <a:rect b="b" l="l" r="r" t="t"/>
              <a:pathLst>
                <a:path extrusionOk="0" h="25613" w="19269">
                  <a:moveTo>
                    <a:pt x="5168" y="1"/>
                  </a:moveTo>
                  <a:cubicBezTo>
                    <a:pt x="2535" y="1632"/>
                    <a:pt x="0" y="4105"/>
                    <a:pt x="692" y="7369"/>
                  </a:cubicBezTo>
                  <a:cubicBezTo>
                    <a:pt x="2040" y="13733"/>
                    <a:pt x="9125" y="15279"/>
                    <a:pt x="9125" y="15279"/>
                  </a:cubicBezTo>
                  <a:cubicBezTo>
                    <a:pt x="9125" y="15279"/>
                    <a:pt x="3724" y="24263"/>
                    <a:pt x="5288" y="25477"/>
                  </a:cubicBezTo>
                  <a:cubicBezTo>
                    <a:pt x="5407" y="25569"/>
                    <a:pt x="5553" y="25613"/>
                    <a:pt x="5724" y="25613"/>
                  </a:cubicBezTo>
                  <a:cubicBezTo>
                    <a:pt x="8738" y="25613"/>
                    <a:pt x="19269" y="11952"/>
                    <a:pt x="16702" y="9886"/>
                  </a:cubicBezTo>
                  <a:lnTo>
                    <a:pt x="5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8"/>
            <p:cNvSpPr/>
            <p:nvPr/>
          </p:nvSpPr>
          <p:spPr>
            <a:xfrm>
              <a:off x="1789850" y="3104250"/>
              <a:ext cx="424000" cy="600800"/>
            </a:xfrm>
            <a:custGeom>
              <a:rect b="b" l="l" r="r" t="t"/>
              <a:pathLst>
                <a:path extrusionOk="0" h="24032" w="16960">
                  <a:moveTo>
                    <a:pt x="10750" y="0"/>
                  </a:moveTo>
                  <a:cubicBezTo>
                    <a:pt x="10750" y="0"/>
                    <a:pt x="0" y="4596"/>
                    <a:pt x="1363" y="9491"/>
                  </a:cubicBezTo>
                  <a:cubicBezTo>
                    <a:pt x="2624" y="14019"/>
                    <a:pt x="10059" y="24031"/>
                    <a:pt x="13404" y="24031"/>
                  </a:cubicBezTo>
                  <a:cubicBezTo>
                    <a:pt x="13675" y="24031"/>
                    <a:pt x="13920" y="23965"/>
                    <a:pt x="14132" y="23825"/>
                  </a:cubicBezTo>
                  <a:cubicBezTo>
                    <a:pt x="16960" y="21957"/>
                    <a:pt x="7673" y="8732"/>
                    <a:pt x="7673" y="8732"/>
                  </a:cubicBezTo>
                  <a:lnTo>
                    <a:pt x="14690" y="4543"/>
                  </a:lnTo>
                  <a:lnTo>
                    <a:pt x="107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8"/>
            <p:cNvSpPr/>
            <p:nvPr/>
          </p:nvSpPr>
          <p:spPr>
            <a:xfrm>
              <a:off x="1529900" y="2348150"/>
              <a:ext cx="1265750" cy="1162950"/>
            </a:xfrm>
            <a:custGeom>
              <a:rect b="b" l="l" r="r" t="t"/>
              <a:pathLst>
                <a:path extrusionOk="0" h="46518" w="50630">
                  <a:moveTo>
                    <a:pt x="17003" y="0"/>
                  </a:moveTo>
                  <a:cubicBezTo>
                    <a:pt x="13770" y="0"/>
                    <a:pt x="10299" y="178"/>
                    <a:pt x="7342" y="733"/>
                  </a:cubicBezTo>
                  <a:cubicBezTo>
                    <a:pt x="3158" y="1517"/>
                    <a:pt x="1" y="3057"/>
                    <a:pt x="1" y="5914"/>
                  </a:cubicBezTo>
                  <a:cubicBezTo>
                    <a:pt x="1" y="9454"/>
                    <a:pt x="3493" y="11438"/>
                    <a:pt x="7563" y="12547"/>
                  </a:cubicBezTo>
                  <a:cubicBezTo>
                    <a:pt x="12050" y="13769"/>
                    <a:pt x="17237" y="13930"/>
                    <a:pt x="19215" y="13943"/>
                  </a:cubicBezTo>
                  <a:cubicBezTo>
                    <a:pt x="18915" y="15188"/>
                    <a:pt x="18657" y="16495"/>
                    <a:pt x="18469" y="17843"/>
                  </a:cubicBezTo>
                  <a:cubicBezTo>
                    <a:pt x="17595" y="24136"/>
                    <a:pt x="18254" y="31306"/>
                    <a:pt x="23372" y="36906"/>
                  </a:cubicBezTo>
                  <a:cubicBezTo>
                    <a:pt x="24908" y="38589"/>
                    <a:pt x="26488" y="39988"/>
                    <a:pt x="28078" y="41149"/>
                  </a:cubicBezTo>
                  <a:cubicBezTo>
                    <a:pt x="28584" y="41519"/>
                    <a:pt x="29093" y="41865"/>
                    <a:pt x="29600" y="42189"/>
                  </a:cubicBezTo>
                  <a:cubicBezTo>
                    <a:pt x="29769" y="42295"/>
                    <a:pt x="29938" y="42403"/>
                    <a:pt x="30108" y="42505"/>
                  </a:cubicBezTo>
                  <a:cubicBezTo>
                    <a:pt x="35412" y="45729"/>
                    <a:pt x="40651" y="46518"/>
                    <a:pt x="44508" y="46518"/>
                  </a:cubicBezTo>
                  <a:cubicBezTo>
                    <a:pt x="45031" y="46518"/>
                    <a:pt x="45528" y="46503"/>
                    <a:pt x="45997" y="46478"/>
                  </a:cubicBezTo>
                  <a:cubicBezTo>
                    <a:pt x="48842" y="46325"/>
                    <a:pt x="50629" y="45793"/>
                    <a:pt x="50629" y="45793"/>
                  </a:cubicBezTo>
                  <a:lnTo>
                    <a:pt x="49199" y="43477"/>
                  </a:lnTo>
                  <a:lnTo>
                    <a:pt x="45681" y="37778"/>
                  </a:lnTo>
                  <a:lnTo>
                    <a:pt x="40534" y="29437"/>
                  </a:lnTo>
                  <a:cubicBezTo>
                    <a:pt x="22566" y="26105"/>
                    <a:pt x="27764" y="564"/>
                    <a:pt x="27764" y="564"/>
                  </a:cubicBezTo>
                  <a:cubicBezTo>
                    <a:pt x="27764" y="564"/>
                    <a:pt x="22761" y="0"/>
                    <a:pt x="170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8"/>
            <p:cNvSpPr/>
            <p:nvPr/>
          </p:nvSpPr>
          <p:spPr>
            <a:xfrm>
              <a:off x="2231925" y="3326375"/>
              <a:ext cx="76675" cy="76525"/>
            </a:xfrm>
            <a:custGeom>
              <a:rect b="b" l="l" r="r" t="t"/>
              <a:pathLst>
                <a:path extrusionOk="0" h="3061" w="3067">
                  <a:moveTo>
                    <a:pt x="3066" y="1"/>
                  </a:moveTo>
                  <a:lnTo>
                    <a:pt x="0" y="2020"/>
                  </a:lnTo>
                  <a:cubicBezTo>
                    <a:pt x="506" y="2390"/>
                    <a:pt x="1014" y="2736"/>
                    <a:pt x="1521" y="3060"/>
                  </a:cubicBezTo>
                  <a:cubicBezTo>
                    <a:pt x="2674" y="1431"/>
                    <a:pt x="3066" y="1"/>
                    <a:pt x="30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8"/>
            <p:cNvSpPr/>
            <p:nvPr/>
          </p:nvSpPr>
          <p:spPr>
            <a:xfrm>
              <a:off x="2282575" y="3373250"/>
              <a:ext cx="513075" cy="137800"/>
            </a:xfrm>
            <a:custGeom>
              <a:rect b="b" l="l" r="r" t="t"/>
              <a:pathLst>
                <a:path extrusionOk="0" h="5512" w="20523">
                  <a:moveTo>
                    <a:pt x="8339" y="0"/>
                  </a:moveTo>
                  <a:cubicBezTo>
                    <a:pt x="5496" y="0"/>
                    <a:pt x="2658" y="493"/>
                    <a:pt x="1" y="1498"/>
                  </a:cubicBezTo>
                  <a:cubicBezTo>
                    <a:pt x="5301" y="4721"/>
                    <a:pt x="10537" y="5511"/>
                    <a:pt x="14393" y="5511"/>
                  </a:cubicBezTo>
                  <a:cubicBezTo>
                    <a:pt x="14919" y="5511"/>
                    <a:pt x="15419" y="5497"/>
                    <a:pt x="15890" y="5471"/>
                  </a:cubicBezTo>
                  <a:cubicBezTo>
                    <a:pt x="18735" y="5320"/>
                    <a:pt x="20522" y="4787"/>
                    <a:pt x="20522" y="4787"/>
                  </a:cubicBezTo>
                  <a:lnTo>
                    <a:pt x="19092" y="2472"/>
                  </a:lnTo>
                  <a:cubicBezTo>
                    <a:pt x="15766" y="839"/>
                    <a:pt x="12050" y="0"/>
                    <a:pt x="83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8"/>
            <p:cNvSpPr/>
            <p:nvPr/>
          </p:nvSpPr>
          <p:spPr>
            <a:xfrm>
              <a:off x="2587250" y="3380775"/>
              <a:ext cx="208400" cy="129275"/>
            </a:xfrm>
            <a:custGeom>
              <a:rect b="b" l="l" r="r" t="t"/>
              <a:pathLst>
                <a:path extrusionOk="0" h="5171" w="8336">
                  <a:moveTo>
                    <a:pt x="0" y="1"/>
                  </a:moveTo>
                  <a:cubicBezTo>
                    <a:pt x="201" y="1880"/>
                    <a:pt x="1152" y="3814"/>
                    <a:pt x="3703" y="5170"/>
                  </a:cubicBezTo>
                  <a:cubicBezTo>
                    <a:pt x="6548" y="5019"/>
                    <a:pt x="8335" y="4486"/>
                    <a:pt x="8335" y="4486"/>
                  </a:cubicBezTo>
                  <a:lnTo>
                    <a:pt x="6905" y="2171"/>
                  </a:lnTo>
                  <a:cubicBezTo>
                    <a:pt x="4733" y="1105"/>
                    <a:pt x="2394" y="378"/>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8"/>
            <p:cNvSpPr/>
            <p:nvPr/>
          </p:nvSpPr>
          <p:spPr>
            <a:xfrm>
              <a:off x="2579050" y="3230450"/>
              <a:ext cx="180875" cy="204600"/>
            </a:xfrm>
            <a:custGeom>
              <a:rect b="b" l="l" r="r" t="t"/>
              <a:pathLst>
                <a:path extrusionOk="0" h="8184" w="7235">
                  <a:moveTo>
                    <a:pt x="1703" y="0"/>
                  </a:moveTo>
                  <a:cubicBezTo>
                    <a:pt x="1703" y="0"/>
                    <a:pt x="1" y="2932"/>
                    <a:pt x="328" y="6014"/>
                  </a:cubicBezTo>
                  <a:cubicBezTo>
                    <a:pt x="2722" y="6391"/>
                    <a:pt x="5061" y="7118"/>
                    <a:pt x="7235" y="8184"/>
                  </a:cubicBezTo>
                  <a:lnTo>
                    <a:pt x="3717" y="2483"/>
                  </a:lnTo>
                  <a:lnTo>
                    <a:pt x="170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8"/>
            <p:cNvSpPr/>
            <p:nvPr/>
          </p:nvSpPr>
          <p:spPr>
            <a:xfrm>
              <a:off x="2423425" y="2881125"/>
              <a:ext cx="686100" cy="955025"/>
            </a:xfrm>
            <a:custGeom>
              <a:rect b="b" l="l" r="r" t="t"/>
              <a:pathLst>
                <a:path extrusionOk="0" h="38201" w="27444">
                  <a:moveTo>
                    <a:pt x="14473" y="0"/>
                  </a:moveTo>
                  <a:cubicBezTo>
                    <a:pt x="9062" y="0"/>
                    <a:pt x="4146" y="3593"/>
                    <a:pt x="1676" y="5757"/>
                  </a:cubicBezTo>
                  <a:cubicBezTo>
                    <a:pt x="611" y="6689"/>
                    <a:pt x="1" y="7358"/>
                    <a:pt x="1" y="7358"/>
                  </a:cubicBezTo>
                  <a:lnTo>
                    <a:pt x="1" y="13973"/>
                  </a:lnTo>
                  <a:lnTo>
                    <a:pt x="7927" y="13973"/>
                  </a:lnTo>
                  <a:cubicBezTo>
                    <a:pt x="6940" y="16911"/>
                    <a:pt x="6567" y="20431"/>
                    <a:pt x="9183" y="22504"/>
                  </a:cubicBezTo>
                  <a:cubicBezTo>
                    <a:pt x="11182" y="24088"/>
                    <a:pt x="13298" y="24569"/>
                    <a:pt x="15132" y="24569"/>
                  </a:cubicBezTo>
                  <a:cubicBezTo>
                    <a:pt x="17973" y="24569"/>
                    <a:pt x="20137" y="23413"/>
                    <a:pt x="20137" y="23413"/>
                  </a:cubicBezTo>
                  <a:cubicBezTo>
                    <a:pt x="20137" y="23413"/>
                    <a:pt x="21564" y="32308"/>
                    <a:pt x="23452" y="36301"/>
                  </a:cubicBezTo>
                  <a:cubicBezTo>
                    <a:pt x="23998" y="37457"/>
                    <a:pt x="24584" y="38201"/>
                    <a:pt x="25185" y="38201"/>
                  </a:cubicBezTo>
                  <a:cubicBezTo>
                    <a:pt x="27113" y="38201"/>
                    <a:pt x="27443" y="31966"/>
                    <a:pt x="26844" y="25853"/>
                  </a:cubicBezTo>
                  <a:cubicBezTo>
                    <a:pt x="26266" y="19969"/>
                    <a:pt x="23116" y="14221"/>
                    <a:pt x="23116" y="14221"/>
                  </a:cubicBezTo>
                  <a:cubicBezTo>
                    <a:pt x="23129" y="14180"/>
                    <a:pt x="23388" y="13349"/>
                    <a:pt x="23582" y="12107"/>
                  </a:cubicBezTo>
                  <a:cubicBezTo>
                    <a:pt x="24115" y="8729"/>
                    <a:pt x="24187" y="2311"/>
                    <a:pt x="17667" y="443"/>
                  </a:cubicBezTo>
                  <a:cubicBezTo>
                    <a:pt x="16593" y="136"/>
                    <a:pt x="15524" y="0"/>
                    <a:pt x="14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8"/>
            <p:cNvSpPr/>
            <p:nvPr/>
          </p:nvSpPr>
          <p:spPr>
            <a:xfrm>
              <a:off x="2438050" y="3025150"/>
              <a:ext cx="105150" cy="58925"/>
            </a:xfrm>
            <a:custGeom>
              <a:rect b="b" l="l" r="r" t="t"/>
              <a:pathLst>
                <a:path extrusionOk="0" h="2357" w="4206">
                  <a:moveTo>
                    <a:pt x="1086" y="0"/>
                  </a:moveTo>
                  <a:cubicBezTo>
                    <a:pt x="642" y="389"/>
                    <a:pt x="277" y="734"/>
                    <a:pt x="0" y="1001"/>
                  </a:cubicBezTo>
                  <a:cubicBezTo>
                    <a:pt x="1238" y="1601"/>
                    <a:pt x="2633" y="2064"/>
                    <a:pt x="4206" y="2357"/>
                  </a:cubicBezTo>
                  <a:cubicBezTo>
                    <a:pt x="4206" y="2357"/>
                    <a:pt x="2087" y="1296"/>
                    <a:pt x="10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8"/>
            <p:cNvSpPr/>
            <p:nvPr/>
          </p:nvSpPr>
          <p:spPr>
            <a:xfrm>
              <a:off x="1858950" y="3236725"/>
              <a:ext cx="449575" cy="599475"/>
            </a:xfrm>
            <a:custGeom>
              <a:rect b="b" l="l" r="r" t="t"/>
              <a:pathLst>
                <a:path extrusionOk="0" h="23979" w="17983">
                  <a:moveTo>
                    <a:pt x="11572" y="1"/>
                  </a:moveTo>
                  <a:cubicBezTo>
                    <a:pt x="11572" y="1"/>
                    <a:pt x="4051" y="6864"/>
                    <a:pt x="2537" y="9238"/>
                  </a:cubicBezTo>
                  <a:cubicBezTo>
                    <a:pt x="1250" y="11255"/>
                    <a:pt x="0" y="20383"/>
                    <a:pt x="1235" y="23169"/>
                  </a:cubicBezTo>
                  <a:cubicBezTo>
                    <a:pt x="1451" y="23661"/>
                    <a:pt x="1748" y="23953"/>
                    <a:pt x="2134" y="23977"/>
                  </a:cubicBezTo>
                  <a:cubicBezTo>
                    <a:pt x="2150" y="23978"/>
                    <a:pt x="2165" y="23978"/>
                    <a:pt x="2181" y="23978"/>
                  </a:cubicBezTo>
                  <a:cubicBezTo>
                    <a:pt x="4717" y="23978"/>
                    <a:pt x="7813" y="12097"/>
                    <a:pt x="7887" y="11817"/>
                  </a:cubicBezTo>
                  <a:cubicBezTo>
                    <a:pt x="7887" y="11816"/>
                    <a:pt x="7888" y="11814"/>
                    <a:pt x="7888" y="11811"/>
                  </a:cubicBezTo>
                  <a:cubicBezTo>
                    <a:pt x="12633" y="9540"/>
                    <a:pt x="17982" y="3583"/>
                    <a:pt x="17982" y="3583"/>
                  </a:cubicBezTo>
                  <a:lnTo>
                    <a:pt x="11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8"/>
            <p:cNvSpPr/>
            <p:nvPr/>
          </p:nvSpPr>
          <p:spPr>
            <a:xfrm>
              <a:off x="1991700" y="2692875"/>
              <a:ext cx="64475" cy="101350"/>
            </a:xfrm>
            <a:custGeom>
              <a:rect b="b" l="l" r="r" t="t"/>
              <a:pathLst>
                <a:path extrusionOk="0" h="4054" w="2579">
                  <a:moveTo>
                    <a:pt x="2578" y="0"/>
                  </a:moveTo>
                  <a:lnTo>
                    <a:pt x="745" y="154"/>
                  </a:lnTo>
                  <a:cubicBezTo>
                    <a:pt x="445" y="1399"/>
                    <a:pt x="187" y="2706"/>
                    <a:pt x="1" y="4054"/>
                  </a:cubicBezTo>
                  <a:cubicBezTo>
                    <a:pt x="1173" y="1634"/>
                    <a:pt x="2578" y="0"/>
                    <a:pt x="2578" y="0"/>
                  </a:cubicBezTo>
                  <a:close/>
                </a:path>
              </a:pathLst>
            </a:custGeom>
            <a:solidFill>
              <a:srgbClr val="BAB8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8"/>
            <p:cNvSpPr/>
            <p:nvPr/>
          </p:nvSpPr>
          <p:spPr>
            <a:xfrm>
              <a:off x="1889800" y="3532150"/>
              <a:ext cx="166325" cy="304050"/>
            </a:xfrm>
            <a:custGeom>
              <a:rect b="b" l="l" r="r" t="t"/>
              <a:pathLst>
                <a:path extrusionOk="0" h="12162" w="6653">
                  <a:moveTo>
                    <a:pt x="6653" y="0"/>
                  </a:moveTo>
                  <a:lnTo>
                    <a:pt x="6653" y="0"/>
                  </a:lnTo>
                  <a:cubicBezTo>
                    <a:pt x="5641" y="2848"/>
                    <a:pt x="4413" y="5446"/>
                    <a:pt x="2918" y="8073"/>
                  </a:cubicBezTo>
                  <a:cubicBezTo>
                    <a:pt x="2207" y="9323"/>
                    <a:pt x="1260" y="10652"/>
                    <a:pt x="1" y="11352"/>
                  </a:cubicBezTo>
                  <a:cubicBezTo>
                    <a:pt x="217" y="11844"/>
                    <a:pt x="514" y="12136"/>
                    <a:pt x="900" y="12160"/>
                  </a:cubicBezTo>
                  <a:cubicBezTo>
                    <a:pt x="916" y="12161"/>
                    <a:pt x="931" y="12161"/>
                    <a:pt x="947" y="12161"/>
                  </a:cubicBezTo>
                  <a:cubicBezTo>
                    <a:pt x="3483" y="12161"/>
                    <a:pt x="6579" y="280"/>
                    <a:pt x="6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8"/>
            <p:cNvSpPr/>
            <p:nvPr/>
          </p:nvSpPr>
          <p:spPr>
            <a:xfrm>
              <a:off x="3009775" y="3527475"/>
              <a:ext cx="99775" cy="308675"/>
            </a:xfrm>
            <a:custGeom>
              <a:rect b="b" l="l" r="r" t="t"/>
              <a:pathLst>
                <a:path extrusionOk="0" h="12347" w="3991">
                  <a:moveTo>
                    <a:pt x="3392" y="1"/>
                  </a:moveTo>
                  <a:cubicBezTo>
                    <a:pt x="3554" y="2564"/>
                    <a:pt x="3200" y="5161"/>
                    <a:pt x="2360" y="7587"/>
                  </a:cubicBezTo>
                  <a:cubicBezTo>
                    <a:pt x="2124" y="8262"/>
                    <a:pt x="1848" y="8933"/>
                    <a:pt x="1397" y="9488"/>
                  </a:cubicBezTo>
                  <a:cubicBezTo>
                    <a:pt x="1034" y="9934"/>
                    <a:pt x="545" y="10297"/>
                    <a:pt x="0" y="10447"/>
                  </a:cubicBezTo>
                  <a:cubicBezTo>
                    <a:pt x="545" y="11603"/>
                    <a:pt x="1132" y="12347"/>
                    <a:pt x="1732" y="12347"/>
                  </a:cubicBezTo>
                  <a:cubicBezTo>
                    <a:pt x="3660" y="12347"/>
                    <a:pt x="3991" y="6112"/>
                    <a:pt x="3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8"/>
            <p:cNvSpPr/>
            <p:nvPr/>
          </p:nvSpPr>
          <p:spPr>
            <a:xfrm>
              <a:off x="2369225" y="2761950"/>
              <a:ext cx="140075" cy="117925"/>
            </a:xfrm>
            <a:custGeom>
              <a:rect b="b" l="l" r="r" t="t"/>
              <a:pathLst>
                <a:path extrusionOk="0" h="4717" w="5603">
                  <a:moveTo>
                    <a:pt x="873" y="495"/>
                  </a:moveTo>
                  <a:cubicBezTo>
                    <a:pt x="1159" y="495"/>
                    <a:pt x="1558" y="789"/>
                    <a:pt x="1742" y="904"/>
                  </a:cubicBezTo>
                  <a:cubicBezTo>
                    <a:pt x="2220" y="1203"/>
                    <a:pt x="2657" y="1568"/>
                    <a:pt x="3038" y="1984"/>
                  </a:cubicBezTo>
                  <a:lnTo>
                    <a:pt x="3038" y="1984"/>
                  </a:lnTo>
                  <a:cubicBezTo>
                    <a:pt x="2994" y="1986"/>
                    <a:pt x="2950" y="1986"/>
                    <a:pt x="2906" y="1986"/>
                  </a:cubicBezTo>
                  <a:cubicBezTo>
                    <a:pt x="2198" y="1986"/>
                    <a:pt x="1496" y="1796"/>
                    <a:pt x="928" y="1376"/>
                  </a:cubicBezTo>
                  <a:cubicBezTo>
                    <a:pt x="713" y="1218"/>
                    <a:pt x="388" y="799"/>
                    <a:pt x="689" y="555"/>
                  </a:cubicBezTo>
                  <a:cubicBezTo>
                    <a:pt x="741" y="513"/>
                    <a:pt x="804" y="495"/>
                    <a:pt x="873" y="495"/>
                  </a:cubicBezTo>
                  <a:close/>
                  <a:moveTo>
                    <a:pt x="838" y="0"/>
                  </a:moveTo>
                  <a:cubicBezTo>
                    <a:pt x="689" y="0"/>
                    <a:pt x="542" y="38"/>
                    <a:pt x="405" y="136"/>
                  </a:cubicBezTo>
                  <a:cubicBezTo>
                    <a:pt x="89" y="360"/>
                    <a:pt x="0" y="817"/>
                    <a:pt x="132" y="1168"/>
                  </a:cubicBezTo>
                  <a:cubicBezTo>
                    <a:pt x="443" y="1996"/>
                    <a:pt x="1614" y="2344"/>
                    <a:pt x="2403" y="2446"/>
                  </a:cubicBezTo>
                  <a:cubicBezTo>
                    <a:pt x="2593" y="2471"/>
                    <a:pt x="2784" y="2484"/>
                    <a:pt x="2975" y="2484"/>
                  </a:cubicBezTo>
                  <a:cubicBezTo>
                    <a:pt x="3128" y="2484"/>
                    <a:pt x="3281" y="2476"/>
                    <a:pt x="3432" y="2460"/>
                  </a:cubicBezTo>
                  <a:lnTo>
                    <a:pt x="3432" y="2460"/>
                  </a:lnTo>
                  <a:cubicBezTo>
                    <a:pt x="3900" y="3082"/>
                    <a:pt x="4247" y="3790"/>
                    <a:pt x="4457" y="4539"/>
                  </a:cubicBezTo>
                  <a:cubicBezTo>
                    <a:pt x="4492" y="4663"/>
                    <a:pt x="4590" y="4717"/>
                    <a:pt x="4690" y="4717"/>
                  </a:cubicBezTo>
                  <a:cubicBezTo>
                    <a:pt x="4841" y="4717"/>
                    <a:pt x="4996" y="4594"/>
                    <a:pt x="4942" y="4404"/>
                  </a:cubicBezTo>
                  <a:cubicBezTo>
                    <a:pt x="4738" y="3677"/>
                    <a:pt x="4410" y="2987"/>
                    <a:pt x="3982" y="2367"/>
                  </a:cubicBezTo>
                  <a:lnTo>
                    <a:pt x="3982" y="2367"/>
                  </a:lnTo>
                  <a:cubicBezTo>
                    <a:pt x="4477" y="2251"/>
                    <a:pt x="4951" y="2049"/>
                    <a:pt x="5377" y="1764"/>
                  </a:cubicBezTo>
                  <a:cubicBezTo>
                    <a:pt x="5602" y="1612"/>
                    <a:pt x="5466" y="1282"/>
                    <a:pt x="5257" y="1282"/>
                  </a:cubicBezTo>
                  <a:cubicBezTo>
                    <a:pt x="5215" y="1282"/>
                    <a:pt x="5171" y="1296"/>
                    <a:pt x="5126" y="1326"/>
                  </a:cubicBezTo>
                  <a:cubicBezTo>
                    <a:pt x="4692" y="1617"/>
                    <a:pt x="4179" y="1820"/>
                    <a:pt x="3643" y="1919"/>
                  </a:cubicBezTo>
                  <a:lnTo>
                    <a:pt x="3643" y="1919"/>
                  </a:lnTo>
                  <a:cubicBezTo>
                    <a:pt x="3098" y="1253"/>
                    <a:pt x="2428" y="690"/>
                    <a:pt x="1668" y="278"/>
                  </a:cubicBezTo>
                  <a:cubicBezTo>
                    <a:pt x="1418" y="142"/>
                    <a:pt x="1124"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8"/>
            <p:cNvSpPr/>
            <p:nvPr/>
          </p:nvSpPr>
          <p:spPr>
            <a:xfrm>
              <a:off x="2361200" y="2548375"/>
              <a:ext cx="177300" cy="145125"/>
            </a:xfrm>
            <a:custGeom>
              <a:rect b="b" l="l" r="r" t="t"/>
              <a:pathLst>
                <a:path extrusionOk="0" h="5805" w="7092">
                  <a:moveTo>
                    <a:pt x="1046" y="502"/>
                  </a:moveTo>
                  <a:cubicBezTo>
                    <a:pt x="1463" y="502"/>
                    <a:pt x="1903" y="806"/>
                    <a:pt x="2234" y="1009"/>
                  </a:cubicBezTo>
                  <a:cubicBezTo>
                    <a:pt x="3087" y="1535"/>
                    <a:pt x="3838" y="2208"/>
                    <a:pt x="4506" y="2951"/>
                  </a:cubicBezTo>
                  <a:cubicBezTo>
                    <a:pt x="4681" y="3144"/>
                    <a:pt x="4849" y="3342"/>
                    <a:pt x="5013" y="3543"/>
                  </a:cubicBezTo>
                  <a:lnTo>
                    <a:pt x="5013" y="3543"/>
                  </a:lnTo>
                  <a:cubicBezTo>
                    <a:pt x="4412" y="3522"/>
                    <a:pt x="3816" y="3420"/>
                    <a:pt x="3240" y="3239"/>
                  </a:cubicBezTo>
                  <a:cubicBezTo>
                    <a:pt x="2321" y="2950"/>
                    <a:pt x="1314" y="2449"/>
                    <a:pt x="791" y="1598"/>
                  </a:cubicBezTo>
                  <a:cubicBezTo>
                    <a:pt x="601" y="1290"/>
                    <a:pt x="369" y="600"/>
                    <a:pt x="922" y="511"/>
                  </a:cubicBezTo>
                  <a:cubicBezTo>
                    <a:pt x="963" y="505"/>
                    <a:pt x="1004" y="502"/>
                    <a:pt x="1046" y="502"/>
                  </a:cubicBezTo>
                  <a:close/>
                  <a:moveTo>
                    <a:pt x="1021" y="0"/>
                  </a:moveTo>
                  <a:cubicBezTo>
                    <a:pt x="899" y="0"/>
                    <a:pt x="777" y="18"/>
                    <a:pt x="658" y="61"/>
                  </a:cubicBezTo>
                  <a:cubicBezTo>
                    <a:pt x="160" y="236"/>
                    <a:pt x="1" y="764"/>
                    <a:pt x="100" y="1244"/>
                  </a:cubicBezTo>
                  <a:cubicBezTo>
                    <a:pt x="325" y="2337"/>
                    <a:pt x="1483" y="3070"/>
                    <a:pt x="2428" y="3474"/>
                  </a:cubicBezTo>
                  <a:cubicBezTo>
                    <a:pt x="3320" y="3857"/>
                    <a:pt x="4276" y="4048"/>
                    <a:pt x="5237" y="4048"/>
                  </a:cubicBezTo>
                  <a:cubicBezTo>
                    <a:pt x="5293" y="4048"/>
                    <a:pt x="5349" y="4047"/>
                    <a:pt x="5406" y="4046"/>
                  </a:cubicBezTo>
                  <a:lnTo>
                    <a:pt x="5406" y="4046"/>
                  </a:lnTo>
                  <a:cubicBezTo>
                    <a:pt x="5806" y="4576"/>
                    <a:pt x="6177" y="5127"/>
                    <a:pt x="6534" y="5687"/>
                  </a:cubicBezTo>
                  <a:cubicBezTo>
                    <a:pt x="6587" y="5770"/>
                    <a:pt x="6664" y="5805"/>
                    <a:pt x="6741" y="5805"/>
                  </a:cubicBezTo>
                  <a:cubicBezTo>
                    <a:pt x="6917" y="5805"/>
                    <a:pt x="7091" y="5624"/>
                    <a:pt x="6970" y="5433"/>
                  </a:cubicBezTo>
                  <a:cubicBezTo>
                    <a:pt x="6664" y="4952"/>
                    <a:pt x="6343" y="4473"/>
                    <a:pt x="6004" y="4007"/>
                  </a:cubicBezTo>
                  <a:lnTo>
                    <a:pt x="6004" y="4007"/>
                  </a:lnTo>
                  <a:cubicBezTo>
                    <a:pt x="6191" y="3988"/>
                    <a:pt x="6378" y="3961"/>
                    <a:pt x="6564" y="3926"/>
                  </a:cubicBezTo>
                  <a:cubicBezTo>
                    <a:pt x="6865" y="3871"/>
                    <a:pt x="6763" y="3436"/>
                    <a:pt x="6485" y="3436"/>
                  </a:cubicBezTo>
                  <a:cubicBezTo>
                    <a:pt x="6467" y="3436"/>
                    <a:pt x="6450" y="3438"/>
                    <a:pt x="6431" y="3441"/>
                  </a:cubicBezTo>
                  <a:cubicBezTo>
                    <a:pt x="6172" y="3488"/>
                    <a:pt x="5911" y="3519"/>
                    <a:pt x="5649" y="3535"/>
                  </a:cubicBezTo>
                  <a:lnTo>
                    <a:pt x="5649" y="3535"/>
                  </a:lnTo>
                  <a:cubicBezTo>
                    <a:pt x="4682" y="2286"/>
                    <a:pt x="3557" y="1161"/>
                    <a:pt x="2170" y="389"/>
                  </a:cubicBezTo>
                  <a:cubicBezTo>
                    <a:pt x="1831" y="199"/>
                    <a:pt x="1424" y="0"/>
                    <a:pt x="10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8"/>
            <p:cNvSpPr/>
            <p:nvPr/>
          </p:nvSpPr>
          <p:spPr>
            <a:xfrm>
              <a:off x="1529900" y="2366400"/>
              <a:ext cx="225675" cy="295450"/>
            </a:xfrm>
            <a:custGeom>
              <a:rect b="b" l="l" r="r" t="t"/>
              <a:pathLst>
                <a:path extrusionOk="0" h="11818" w="9027">
                  <a:moveTo>
                    <a:pt x="7339" y="0"/>
                  </a:moveTo>
                  <a:cubicBezTo>
                    <a:pt x="3158" y="787"/>
                    <a:pt x="1" y="2327"/>
                    <a:pt x="1" y="5184"/>
                  </a:cubicBezTo>
                  <a:cubicBezTo>
                    <a:pt x="1" y="8724"/>
                    <a:pt x="3493" y="10708"/>
                    <a:pt x="7563" y="11817"/>
                  </a:cubicBezTo>
                  <a:cubicBezTo>
                    <a:pt x="8303" y="10312"/>
                    <a:pt x="8753" y="8667"/>
                    <a:pt x="8865" y="6994"/>
                  </a:cubicBezTo>
                  <a:cubicBezTo>
                    <a:pt x="9026" y="4582"/>
                    <a:pt x="8486" y="2129"/>
                    <a:pt x="73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8"/>
            <p:cNvSpPr/>
            <p:nvPr/>
          </p:nvSpPr>
          <p:spPr>
            <a:xfrm>
              <a:off x="1913875" y="2429825"/>
              <a:ext cx="100750" cy="133025"/>
            </a:xfrm>
            <a:custGeom>
              <a:rect b="b" l="l" r="r" t="t"/>
              <a:pathLst>
                <a:path extrusionOk="0" h="5321" w="4030">
                  <a:moveTo>
                    <a:pt x="596" y="0"/>
                  </a:moveTo>
                  <a:cubicBezTo>
                    <a:pt x="498" y="0"/>
                    <a:pt x="406" y="55"/>
                    <a:pt x="381" y="182"/>
                  </a:cubicBezTo>
                  <a:cubicBezTo>
                    <a:pt x="269" y="741"/>
                    <a:pt x="193" y="1310"/>
                    <a:pt x="144" y="1879"/>
                  </a:cubicBezTo>
                  <a:cubicBezTo>
                    <a:pt x="67" y="2737"/>
                    <a:pt x="0" y="3725"/>
                    <a:pt x="334" y="4539"/>
                  </a:cubicBezTo>
                  <a:cubicBezTo>
                    <a:pt x="468" y="4868"/>
                    <a:pt x="697" y="5166"/>
                    <a:pt x="1053" y="5274"/>
                  </a:cubicBezTo>
                  <a:cubicBezTo>
                    <a:pt x="1160" y="5305"/>
                    <a:pt x="1271" y="5320"/>
                    <a:pt x="1382" y="5320"/>
                  </a:cubicBezTo>
                  <a:cubicBezTo>
                    <a:pt x="1646" y="5320"/>
                    <a:pt x="1911" y="5236"/>
                    <a:pt x="2131" y="5092"/>
                  </a:cubicBezTo>
                  <a:cubicBezTo>
                    <a:pt x="2853" y="4615"/>
                    <a:pt x="3226" y="3703"/>
                    <a:pt x="3502" y="2920"/>
                  </a:cubicBezTo>
                  <a:cubicBezTo>
                    <a:pt x="3717" y="2306"/>
                    <a:pt x="3890" y="1667"/>
                    <a:pt x="3999" y="1024"/>
                  </a:cubicBezTo>
                  <a:cubicBezTo>
                    <a:pt x="4029" y="833"/>
                    <a:pt x="3865" y="707"/>
                    <a:pt x="3719" y="707"/>
                  </a:cubicBezTo>
                  <a:cubicBezTo>
                    <a:pt x="3621" y="707"/>
                    <a:pt x="3532" y="762"/>
                    <a:pt x="3510" y="890"/>
                  </a:cubicBezTo>
                  <a:cubicBezTo>
                    <a:pt x="3433" y="1346"/>
                    <a:pt x="3319" y="1797"/>
                    <a:pt x="3188" y="2241"/>
                  </a:cubicBezTo>
                  <a:cubicBezTo>
                    <a:pt x="2968" y="2987"/>
                    <a:pt x="2692" y="3817"/>
                    <a:pt x="2157" y="4401"/>
                  </a:cubicBezTo>
                  <a:cubicBezTo>
                    <a:pt x="1943" y="4637"/>
                    <a:pt x="1649" y="4804"/>
                    <a:pt x="1380" y="4804"/>
                  </a:cubicBezTo>
                  <a:cubicBezTo>
                    <a:pt x="1163" y="4804"/>
                    <a:pt x="962" y="4695"/>
                    <a:pt x="831" y="4425"/>
                  </a:cubicBezTo>
                  <a:cubicBezTo>
                    <a:pt x="495" y="3734"/>
                    <a:pt x="574" y="2811"/>
                    <a:pt x="632" y="2069"/>
                  </a:cubicBezTo>
                  <a:cubicBezTo>
                    <a:pt x="677" y="1482"/>
                    <a:pt x="751" y="893"/>
                    <a:pt x="866" y="316"/>
                  </a:cubicBezTo>
                  <a:cubicBezTo>
                    <a:pt x="904" y="125"/>
                    <a:pt x="744" y="0"/>
                    <a:pt x="5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8"/>
            <p:cNvSpPr/>
            <p:nvPr/>
          </p:nvSpPr>
          <p:spPr>
            <a:xfrm>
              <a:off x="1793075" y="2413975"/>
              <a:ext cx="88050" cy="121025"/>
            </a:xfrm>
            <a:custGeom>
              <a:rect b="b" l="l" r="r" t="t"/>
              <a:pathLst>
                <a:path extrusionOk="0" h="4841" w="3522">
                  <a:moveTo>
                    <a:pt x="361" y="1"/>
                  </a:moveTo>
                  <a:cubicBezTo>
                    <a:pt x="235" y="1"/>
                    <a:pt x="99" y="81"/>
                    <a:pt x="80" y="242"/>
                  </a:cubicBezTo>
                  <a:cubicBezTo>
                    <a:pt x="23" y="759"/>
                    <a:pt x="1" y="1282"/>
                    <a:pt x="1" y="1802"/>
                  </a:cubicBezTo>
                  <a:cubicBezTo>
                    <a:pt x="4" y="2600"/>
                    <a:pt x="23" y="3523"/>
                    <a:pt x="412" y="4244"/>
                  </a:cubicBezTo>
                  <a:cubicBezTo>
                    <a:pt x="625" y="4640"/>
                    <a:pt x="986" y="4840"/>
                    <a:pt x="1367" y="4840"/>
                  </a:cubicBezTo>
                  <a:cubicBezTo>
                    <a:pt x="1629" y="4840"/>
                    <a:pt x="1900" y="4745"/>
                    <a:pt x="2138" y="4553"/>
                  </a:cubicBezTo>
                  <a:cubicBezTo>
                    <a:pt x="2754" y="4055"/>
                    <a:pt x="3024" y="3177"/>
                    <a:pt x="3207" y="2440"/>
                  </a:cubicBezTo>
                  <a:cubicBezTo>
                    <a:pt x="3356" y="1851"/>
                    <a:pt x="3459" y="1245"/>
                    <a:pt x="3508" y="639"/>
                  </a:cubicBezTo>
                  <a:cubicBezTo>
                    <a:pt x="3522" y="476"/>
                    <a:pt x="3403" y="395"/>
                    <a:pt x="3277" y="395"/>
                  </a:cubicBezTo>
                  <a:cubicBezTo>
                    <a:pt x="3152" y="395"/>
                    <a:pt x="3019" y="476"/>
                    <a:pt x="3007" y="637"/>
                  </a:cubicBezTo>
                  <a:cubicBezTo>
                    <a:pt x="2972" y="1067"/>
                    <a:pt x="2906" y="1475"/>
                    <a:pt x="2814" y="1904"/>
                  </a:cubicBezTo>
                  <a:cubicBezTo>
                    <a:pt x="2672" y="2592"/>
                    <a:pt x="2485" y="3358"/>
                    <a:pt x="2047" y="3926"/>
                  </a:cubicBezTo>
                  <a:cubicBezTo>
                    <a:pt x="1861" y="4167"/>
                    <a:pt x="1597" y="4335"/>
                    <a:pt x="1350" y="4335"/>
                  </a:cubicBezTo>
                  <a:cubicBezTo>
                    <a:pt x="1167" y="4335"/>
                    <a:pt x="993" y="4243"/>
                    <a:pt x="867" y="4021"/>
                  </a:cubicBezTo>
                  <a:cubicBezTo>
                    <a:pt x="519" y="3407"/>
                    <a:pt x="514" y="2581"/>
                    <a:pt x="510" y="1897"/>
                  </a:cubicBezTo>
                  <a:cubicBezTo>
                    <a:pt x="503" y="1345"/>
                    <a:pt x="525" y="790"/>
                    <a:pt x="586" y="242"/>
                  </a:cubicBezTo>
                  <a:cubicBezTo>
                    <a:pt x="604" y="81"/>
                    <a:pt x="487" y="1"/>
                    <a:pt x="3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8"/>
            <p:cNvSpPr/>
            <p:nvPr/>
          </p:nvSpPr>
          <p:spPr>
            <a:xfrm>
              <a:off x="1961925" y="2623400"/>
              <a:ext cx="78225" cy="60150"/>
            </a:xfrm>
            <a:custGeom>
              <a:rect b="b" l="l" r="r" t="t"/>
              <a:pathLst>
                <a:path extrusionOk="0" h="2406" w="3129">
                  <a:moveTo>
                    <a:pt x="2886" y="0"/>
                  </a:moveTo>
                  <a:cubicBezTo>
                    <a:pt x="2760" y="0"/>
                    <a:pt x="2624" y="81"/>
                    <a:pt x="2606" y="241"/>
                  </a:cubicBezTo>
                  <a:cubicBezTo>
                    <a:pt x="2546" y="750"/>
                    <a:pt x="2402" y="1392"/>
                    <a:pt x="1969" y="1724"/>
                  </a:cubicBezTo>
                  <a:cubicBezTo>
                    <a:pt x="1807" y="1848"/>
                    <a:pt x="1619" y="1902"/>
                    <a:pt x="1428" y="1902"/>
                  </a:cubicBezTo>
                  <a:cubicBezTo>
                    <a:pt x="1087" y="1902"/>
                    <a:pt x="739" y="1730"/>
                    <a:pt x="520" y="1475"/>
                  </a:cubicBezTo>
                  <a:cubicBezTo>
                    <a:pt x="469" y="1417"/>
                    <a:pt x="411" y="1393"/>
                    <a:pt x="354" y="1393"/>
                  </a:cubicBezTo>
                  <a:cubicBezTo>
                    <a:pt x="170" y="1393"/>
                    <a:pt x="1" y="1646"/>
                    <a:pt x="161" y="1833"/>
                  </a:cubicBezTo>
                  <a:cubicBezTo>
                    <a:pt x="468" y="2188"/>
                    <a:pt x="953" y="2405"/>
                    <a:pt x="1429" y="2405"/>
                  </a:cubicBezTo>
                  <a:cubicBezTo>
                    <a:pt x="1694" y="2405"/>
                    <a:pt x="1957" y="2338"/>
                    <a:pt x="2184" y="2188"/>
                  </a:cubicBezTo>
                  <a:cubicBezTo>
                    <a:pt x="2819" y="1774"/>
                    <a:pt x="3028" y="948"/>
                    <a:pt x="3109" y="243"/>
                  </a:cubicBezTo>
                  <a:cubicBezTo>
                    <a:pt x="3128" y="81"/>
                    <a:pt x="3012" y="0"/>
                    <a:pt x="28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8"/>
            <p:cNvSpPr/>
            <p:nvPr/>
          </p:nvSpPr>
          <p:spPr>
            <a:xfrm>
              <a:off x="1633825" y="2481850"/>
              <a:ext cx="34775" cy="64925"/>
            </a:xfrm>
            <a:custGeom>
              <a:rect b="b" l="l" r="r" t="t"/>
              <a:pathLst>
                <a:path extrusionOk="0" h="2597" w="1391">
                  <a:moveTo>
                    <a:pt x="794" y="0"/>
                  </a:moveTo>
                  <a:cubicBezTo>
                    <a:pt x="461" y="0"/>
                    <a:pt x="140" y="539"/>
                    <a:pt x="71" y="1236"/>
                  </a:cubicBezTo>
                  <a:cubicBezTo>
                    <a:pt x="0" y="1952"/>
                    <a:pt x="221" y="2561"/>
                    <a:pt x="568" y="2595"/>
                  </a:cubicBezTo>
                  <a:cubicBezTo>
                    <a:pt x="577" y="2596"/>
                    <a:pt x="587" y="2597"/>
                    <a:pt x="597" y="2597"/>
                  </a:cubicBezTo>
                  <a:cubicBezTo>
                    <a:pt x="930" y="2597"/>
                    <a:pt x="1251" y="2058"/>
                    <a:pt x="1320" y="1361"/>
                  </a:cubicBezTo>
                  <a:cubicBezTo>
                    <a:pt x="1391" y="645"/>
                    <a:pt x="1170" y="37"/>
                    <a:pt x="824" y="2"/>
                  </a:cubicBezTo>
                  <a:cubicBezTo>
                    <a:pt x="814" y="1"/>
                    <a:pt x="804" y="0"/>
                    <a:pt x="7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8"/>
            <p:cNvSpPr/>
            <p:nvPr/>
          </p:nvSpPr>
          <p:spPr>
            <a:xfrm>
              <a:off x="1563125" y="2474225"/>
              <a:ext cx="34800" cy="64975"/>
            </a:xfrm>
            <a:custGeom>
              <a:rect b="b" l="l" r="r" t="t"/>
              <a:pathLst>
                <a:path extrusionOk="0" h="2599" w="1392">
                  <a:moveTo>
                    <a:pt x="796" y="0"/>
                  </a:moveTo>
                  <a:cubicBezTo>
                    <a:pt x="462" y="0"/>
                    <a:pt x="141" y="541"/>
                    <a:pt x="72" y="1238"/>
                  </a:cubicBezTo>
                  <a:cubicBezTo>
                    <a:pt x="1" y="1954"/>
                    <a:pt x="222" y="2562"/>
                    <a:pt x="568" y="2597"/>
                  </a:cubicBezTo>
                  <a:cubicBezTo>
                    <a:pt x="578" y="2598"/>
                    <a:pt x="588" y="2598"/>
                    <a:pt x="598" y="2598"/>
                  </a:cubicBezTo>
                  <a:cubicBezTo>
                    <a:pt x="932" y="2598"/>
                    <a:pt x="1251" y="2058"/>
                    <a:pt x="1320" y="1361"/>
                  </a:cubicBezTo>
                  <a:cubicBezTo>
                    <a:pt x="1392" y="647"/>
                    <a:pt x="1170" y="38"/>
                    <a:pt x="826" y="2"/>
                  </a:cubicBezTo>
                  <a:cubicBezTo>
                    <a:pt x="816" y="1"/>
                    <a:pt x="806" y="0"/>
                    <a:pt x="7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8"/>
            <p:cNvSpPr/>
            <p:nvPr/>
          </p:nvSpPr>
          <p:spPr>
            <a:xfrm>
              <a:off x="1984500" y="2559200"/>
              <a:ext cx="92300" cy="35500"/>
            </a:xfrm>
            <a:custGeom>
              <a:rect b="b" l="l" r="r" t="t"/>
              <a:pathLst>
                <a:path extrusionOk="0" h="1420" w="3692">
                  <a:moveTo>
                    <a:pt x="1847" y="1"/>
                  </a:moveTo>
                  <a:cubicBezTo>
                    <a:pt x="827" y="1"/>
                    <a:pt x="1" y="318"/>
                    <a:pt x="1" y="710"/>
                  </a:cubicBezTo>
                  <a:cubicBezTo>
                    <a:pt x="1" y="1102"/>
                    <a:pt x="827" y="1420"/>
                    <a:pt x="1847" y="1420"/>
                  </a:cubicBezTo>
                  <a:cubicBezTo>
                    <a:pt x="2866" y="1420"/>
                    <a:pt x="3691" y="1102"/>
                    <a:pt x="3691" y="710"/>
                  </a:cubicBezTo>
                  <a:cubicBezTo>
                    <a:pt x="3691" y="318"/>
                    <a:pt x="2866" y="1"/>
                    <a:pt x="18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8"/>
            <p:cNvSpPr/>
            <p:nvPr/>
          </p:nvSpPr>
          <p:spPr>
            <a:xfrm>
              <a:off x="2493525" y="2983275"/>
              <a:ext cx="165250" cy="521050"/>
            </a:xfrm>
            <a:custGeom>
              <a:rect b="b" l="l" r="r" t="t"/>
              <a:pathLst>
                <a:path extrusionOk="0" h="20842" w="6610">
                  <a:moveTo>
                    <a:pt x="708" y="0"/>
                  </a:moveTo>
                  <a:lnTo>
                    <a:pt x="493" y="105"/>
                  </a:lnTo>
                  <a:cubicBezTo>
                    <a:pt x="6610" y="12636"/>
                    <a:pt x="67" y="20609"/>
                    <a:pt x="0" y="20688"/>
                  </a:cubicBezTo>
                  <a:lnTo>
                    <a:pt x="182" y="20841"/>
                  </a:lnTo>
                  <a:cubicBezTo>
                    <a:pt x="198" y="20822"/>
                    <a:pt x="1892" y="18790"/>
                    <a:pt x="2798" y="15221"/>
                  </a:cubicBezTo>
                  <a:cubicBezTo>
                    <a:pt x="3627" y="11932"/>
                    <a:pt x="3939" y="6619"/>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8"/>
            <p:cNvSpPr/>
            <p:nvPr/>
          </p:nvSpPr>
          <p:spPr>
            <a:xfrm>
              <a:off x="2479450" y="2927950"/>
              <a:ext cx="39000" cy="63875"/>
            </a:xfrm>
            <a:custGeom>
              <a:rect b="b" l="l" r="r" t="t"/>
              <a:pathLst>
                <a:path extrusionOk="0" h="2555" w="1560">
                  <a:moveTo>
                    <a:pt x="756" y="241"/>
                  </a:moveTo>
                  <a:cubicBezTo>
                    <a:pt x="819" y="241"/>
                    <a:pt x="853" y="263"/>
                    <a:pt x="870" y="276"/>
                  </a:cubicBezTo>
                  <a:cubicBezTo>
                    <a:pt x="1162" y="465"/>
                    <a:pt x="1227" y="1382"/>
                    <a:pt x="1202" y="2054"/>
                  </a:cubicBezTo>
                  <a:cubicBezTo>
                    <a:pt x="834" y="1698"/>
                    <a:pt x="271" y="1052"/>
                    <a:pt x="317" y="625"/>
                  </a:cubicBezTo>
                  <a:cubicBezTo>
                    <a:pt x="329" y="486"/>
                    <a:pt x="412" y="382"/>
                    <a:pt x="559" y="301"/>
                  </a:cubicBezTo>
                  <a:cubicBezTo>
                    <a:pt x="644" y="255"/>
                    <a:pt x="709" y="241"/>
                    <a:pt x="756" y="241"/>
                  </a:cubicBezTo>
                  <a:close/>
                  <a:moveTo>
                    <a:pt x="757" y="0"/>
                  </a:moveTo>
                  <a:cubicBezTo>
                    <a:pt x="670" y="0"/>
                    <a:pt x="566" y="24"/>
                    <a:pt x="446" y="89"/>
                  </a:cubicBezTo>
                  <a:cubicBezTo>
                    <a:pt x="225" y="208"/>
                    <a:pt x="102" y="380"/>
                    <a:pt x="80" y="596"/>
                  </a:cubicBezTo>
                  <a:cubicBezTo>
                    <a:pt x="1" y="1333"/>
                    <a:pt x="1180" y="2357"/>
                    <a:pt x="1229" y="2400"/>
                  </a:cubicBezTo>
                  <a:lnTo>
                    <a:pt x="1406" y="2555"/>
                  </a:lnTo>
                  <a:lnTo>
                    <a:pt x="1426" y="2318"/>
                  </a:lnTo>
                  <a:cubicBezTo>
                    <a:pt x="1442" y="2126"/>
                    <a:pt x="1559" y="435"/>
                    <a:pt x="1001" y="72"/>
                  </a:cubicBezTo>
                  <a:cubicBezTo>
                    <a:pt x="943" y="34"/>
                    <a:pt x="862" y="0"/>
                    <a:pt x="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8"/>
            <p:cNvSpPr/>
            <p:nvPr/>
          </p:nvSpPr>
          <p:spPr>
            <a:xfrm>
              <a:off x="2507350" y="2927350"/>
              <a:ext cx="63050" cy="55500"/>
            </a:xfrm>
            <a:custGeom>
              <a:rect b="b" l="l" r="r" t="t"/>
              <a:pathLst>
                <a:path extrusionOk="0" h="2220" w="2522">
                  <a:moveTo>
                    <a:pt x="1938" y="240"/>
                  </a:moveTo>
                  <a:cubicBezTo>
                    <a:pt x="1982" y="240"/>
                    <a:pt x="2027" y="244"/>
                    <a:pt x="2071" y="252"/>
                  </a:cubicBezTo>
                  <a:cubicBezTo>
                    <a:pt x="2172" y="273"/>
                    <a:pt x="2204" y="303"/>
                    <a:pt x="2205" y="315"/>
                  </a:cubicBezTo>
                  <a:cubicBezTo>
                    <a:pt x="2237" y="521"/>
                    <a:pt x="1394" y="1140"/>
                    <a:pt x="494" y="1668"/>
                  </a:cubicBezTo>
                  <a:cubicBezTo>
                    <a:pt x="750" y="1158"/>
                    <a:pt x="1295" y="240"/>
                    <a:pt x="1938" y="240"/>
                  </a:cubicBezTo>
                  <a:close/>
                  <a:moveTo>
                    <a:pt x="1940" y="1"/>
                  </a:moveTo>
                  <a:cubicBezTo>
                    <a:pt x="895" y="1"/>
                    <a:pt x="154" y="1829"/>
                    <a:pt x="122" y="1910"/>
                  </a:cubicBezTo>
                  <a:lnTo>
                    <a:pt x="1" y="2220"/>
                  </a:lnTo>
                  <a:lnTo>
                    <a:pt x="290" y="2059"/>
                  </a:lnTo>
                  <a:cubicBezTo>
                    <a:pt x="816" y="1771"/>
                    <a:pt x="2521" y="788"/>
                    <a:pt x="2442" y="279"/>
                  </a:cubicBezTo>
                  <a:cubicBezTo>
                    <a:pt x="2428" y="186"/>
                    <a:pt x="2359" y="66"/>
                    <a:pt x="2118" y="18"/>
                  </a:cubicBezTo>
                  <a:cubicBezTo>
                    <a:pt x="2058" y="6"/>
                    <a:pt x="1999" y="1"/>
                    <a:pt x="19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8"/>
            <p:cNvSpPr/>
            <p:nvPr/>
          </p:nvSpPr>
          <p:spPr>
            <a:xfrm>
              <a:off x="1802175" y="1838325"/>
              <a:ext cx="20725" cy="73650"/>
            </a:xfrm>
            <a:custGeom>
              <a:rect b="b" l="l" r="r" t="t"/>
              <a:pathLst>
                <a:path extrusionOk="0" h="2946" w="829">
                  <a:moveTo>
                    <a:pt x="349" y="0"/>
                  </a:moveTo>
                  <a:cubicBezTo>
                    <a:pt x="259" y="0"/>
                    <a:pt x="210" y="55"/>
                    <a:pt x="146" y="120"/>
                  </a:cubicBezTo>
                  <a:cubicBezTo>
                    <a:pt x="0" y="267"/>
                    <a:pt x="87" y="660"/>
                    <a:pt x="103" y="847"/>
                  </a:cubicBezTo>
                  <a:cubicBezTo>
                    <a:pt x="124" y="1079"/>
                    <a:pt x="141" y="1311"/>
                    <a:pt x="158" y="1542"/>
                  </a:cubicBezTo>
                  <a:cubicBezTo>
                    <a:pt x="185" y="1893"/>
                    <a:pt x="210" y="2242"/>
                    <a:pt x="237" y="2591"/>
                  </a:cubicBezTo>
                  <a:cubicBezTo>
                    <a:pt x="250" y="2756"/>
                    <a:pt x="375" y="2925"/>
                    <a:pt x="549" y="2944"/>
                  </a:cubicBezTo>
                  <a:cubicBezTo>
                    <a:pt x="558" y="2945"/>
                    <a:pt x="567" y="2945"/>
                    <a:pt x="575" y="2945"/>
                  </a:cubicBezTo>
                  <a:cubicBezTo>
                    <a:pt x="729" y="2945"/>
                    <a:pt x="828" y="2804"/>
                    <a:pt x="822" y="2653"/>
                  </a:cubicBezTo>
                  <a:cubicBezTo>
                    <a:pt x="805" y="2253"/>
                    <a:pt x="786" y="1855"/>
                    <a:pt x="770" y="1453"/>
                  </a:cubicBezTo>
                  <a:cubicBezTo>
                    <a:pt x="762" y="1265"/>
                    <a:pt x="754" y="1081"/>
                    <a:pt x="748" y="892"/>
                  </a:cubicBezTo>
                  <a:cubicBezTo>
                    <a:pt x="738" y="663"/>
                    <a:pt x="756" y="404"/>
                    <a:pt x="637" y="202"/>
                  </a:cubicBezTo>
                  <a:cubicBezTo>
                    <a:pt x="582" y="107"/>
                    <a:pt x="509" y="22"/>
                    <a:pt x="394" y="4"/>
                  </a:cubicBezTo>
                  <a:cubicBezTo>
                    <a:pt x="378" y="2"/>
                    <a:pt x="363" y="0"/>
                    <a:pt x="3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8"/>
            <p:cNvSpPr/>
            <p:nvPr/>
          </p:nvSpPr>
          <p:spPr>
            <a:xfrm>
              <a:off x="1751925" y="1865825"/>
              <a:ext cx="30075" cy="44400"/>
            </a:xfrm>
            <a:custGeom>
              <a:rect b="b" l="l" r="r" t="t"/>
              <a:pathLst>
                <a:path extrusionOk="0" h="1776" w="1203">
                  <a:moveTo>
                    <a:pt x="275" y="1"/>
                  </a:moveTo>
                  <a:cubicBezTo>
                    <a:pt x="223" y="1"/>
                    <a:pt x="171" y="15"/>
                    <a:pt x="130" y="45"/>
                  </a:cubicBezTo>
                  <a:cubicBezTo>
                    <a:pt x="0" y="142"/>
                    <a:pt x="9" y="308"/>
                    <a:pt x="66" y="445"/>
                  </a:cubicBezTo>
                  <a:cubicBezTo>
                    <a:pt x="93" y="505"/>
                    <a:pt x="114" y="564"/>
                    <a:pt x="145" y="622"/>
                  </a:cubicBezTo>
                  <a:cubicBezTo>
                    <a:pt x="180" y="685"/>
                    <a:pt x="212" y="750"/>
                    <a:pt x="245" y="813"/>
                  </a:cubicBezTo>
                  <a:cubicBezTo>
                    <a:pt x="299" y="919"/>
                    <a:pt x="351" y="1024"/>
                    <a:pt x="403" y="1128"/>
                  </a:cubicBezTo>
                  <a:cubicBezTo>
                    <a:pt x="482" y="1283"/>
                    <a:pt x="559" y="1438"/>
                    <a:pt x="638" y="1593"/>
                  </a:cubicBezTo>
                  <a:cubicBezTo>
                    <a:pt x="688" y="1692"/>
                    <a:pt x="813" y="1775"/>
                    <a:pt x="932" y="1775"/>
                  </a:cubicBezTo>
                  <a:cubicBezTo>
                    <a:pt x="974" y="1775"/>
                    <a:pt x="1015" y="1765"/>
                    <a:pt x="1051" y="1741"/>
                  </a:cubicBezTo>
                  <a:cubicBezTo>
                    <a:pt x="1203" y="1640"/>
                    <a:pt x="1193" y="1457"/>
                    <a:pt x="1121" y="1308"/>
                  </a:cubicBezTo>
                  <a:cubicBezTo>
                    <a:pt x="1035" y="1136"/>
                    <a:pt x="950" y="967"/>
                    <a:pt x="864" y="794"/>
                  </a:cubicBezTo>
                  <a:cubicBezTo>
                    <a:pt x="752" y="565"/>
                    <a:pt x="648" y="331"/>
                    <a:pt x="507" y="118"/>
                  </a:cubicBezTo>
                  <a:cubicBezTo>
                    <a:pt x="457" y="43"/>
                    <a:pt x="365" y="1"/>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8"/>
            <p:cNvSpPr/>
            <p:nvPr/>
          </p:nvSpPr>
          <p:spPr>
            <a:xfrm>
              <a:off x="1833775" y="1907425"/>
              <a:ext cx="44000" cy="23125"/>
            </a:xfrm>
            <a:custGeom>
              <a:rect b="b" l="l" r="r" t="t"/>
              <a:pathLst>
                <a:path extrusionOk="0" h="925" w="1760">
                  <a:moveTo>
                    <a:pt x="1436" y="0"/>
                  </a:moveTo>
                  <a:cubicBezTo>
                    <a:pt x="1429" y="0"/>
                    <a:pt x="1422" y="1"/>
                    <a:pt x="1415" y="1"/>
                  </a:cubicBezTo>
                  <a:cubicBezTo>
                    <a:pt x="1380" y="19"/>
                    <a:pt x="1358" y="28"/>
                    <a:pt x="1348" y="28"/>
                  </a:cubicBezTo>
                  <a:cubicBezTo>
                    <a:pt x="1341" y="28"/>
                    <a:pt x="1341" y="23"/>
                    <a:pt x="1349" y="12"/>
                  </a:cubicBezTo>
                  <a:lnTo>
                    <a:pt x="1349" y="12"/>
                  </a:lnTo>
                  <a:cubicBezTo>
                    <a:pt x="1131" y="34"/>
                    <a:pt x="890" y="118"/>
                    <a:pt x="671" y="177"/>
                  </a:cubicBezTo>
                  <a:cubicBezTo>
                    <a:pt x="522" y="216"/>
                    <a:pt x="377" y="260"/>
                    <a:pt x="230" y="300"/>
                  </a:cubicBezTo>
                  <a:cubicBezTo>
                    <a:pt x="182" y="313"/>
                    <a:pt x="146" y="319"/>
                    <a:pt x="103" y="355"/>
                  </a:cubicBezTo>
                  <a:cubicBezTo>
                    <a:pt x="45" y="404"/>
                    <a:pt x="21" y="477"/>
                    <a:pt x="13" y="553"/>
                  </a:cubicBezTo>
                  <a:cubicBezTo>
                    <a:pt x="1" y="662"/>
                    <a:pt x="56" y="782"/>
                    <a:pt x="138" y="853"/>
                  </a:cubicBezTo>
                  <a:cubicBezTo>
                    <a:pt x="194" y="903"/>
                    <a:pt x="253" y="925"/>
                    <a:pt x="318" y="925"/>
                  </a:cubicBezTo>
                  <a:cubicBezTo>
                    <a:pt x="348" y="925"/>
                    <a:pt x="379" y="920"/>
                    <a:pt x="412" y="912"/>
                  </a:cubicBezTo>
                  <a:cubicBezTo>
                    <a:pt x="656" y="853"/>
                    <a:pt x="901" y="799"/>
                    <a:pt x="1146" y="741"/>
                  </a:cubicBezTo>
                  <a:cubicBezTo>
                    <a:pt x="1287" y="706"/>
                    <a:pt x="1426" y="671"/>
                    <a:pt x="1562" y="622"/>
                  </a:cubicBezTo>
                  <a:cubicBezTo>
                    <a:pt x="1696" y="572"/>
                    <a:pt x="1760" y="437"/>
                    <a:pt x="1737" y="298"/>
                  </a:cubicBezTo>
                  <a:cubicBezTo>
                    <a:pt x="1720" y="189"/>
                    <a:pt x="1655" y="87"/>
                    <a:pt x="1556" y="33"/>
                  </a:cubicBezTo>
                  <a:cubicBezTo>
                    <a:pt x="1519" y="12"/>
                    <a:pt x="1479" y="0"/>
                    <a:pt x="14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 name="Google Shape;1450;p18"/>
          <p:cNvSpPr/>
          <p:nvPr/>
        </p:nvSpPr>
        <p:spPr>
          <a:xfrm>
            <a:off x="8470400" y="1984188"/>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8"/>
          <p:cNvSpPr/>
          <p:nvPr/>
        </p:nvSpPr>
        <p:spPr>
          <a:xfrm rot="6811443">
            <a:off x="2560429" y="2515292"/>
            <a:ext cx="172814" cy="137971"/>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8"/>
          <p:cNvSpPr/>
          <p:nvPr/>
        </p:nvSpPr>
        <p:spPr>
          <a:xfrm rot="6811443">
            <a:off x="2450615" y="2877374"/>
            <a:ext cx="993491" cy="949850"/>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8"/>
          <p:cNvSpPr/>
          <p:nvPr/>
        </p:nvSpPr>
        <p:spPr>
          <a:xfrm>
            <a:off x="1652800" y="4305600"/>
            <a:ext cx="73475" cy="91925"/>
          </a:xfrm>
          <a:custGeom>
            <a:rect b="b" l="l" r="r" t="t"/>
            <a:pathLst>
              <a:path extrusionOk="0" h="3677" w="2939">
                <a:moveTo>
                  <a:pt x="1553" y="0"/>
                </a:moveTo>
                <a:lnTo>
                  <a:pt x="1195" y="1550"/>
                </a:lnTo>
                <a:lnTo>
                  <a:pt x="1" y="1982"/>
                </a:lnTo>
                <a:lnTo>
                  <a:pt x="1195" y="2315"/>
                </a:lnTo>
                <a:lnTo>
                  <a:pt x="1553" y="3676"/>
                </a:lnTo>
                <a:lnTo>
                  <a:pt x="1913" y="2315"/>
                </a:lnTo>
                <a:lnTo>
                  <a:pt x="2939" y="1982"/>
                </a:lnTo>
                <a:lnTo>
                  <a:pt x="1913" y="1550"/>
                </a:lnTo>
                <a:lnTo>
                  <a:pt x="15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8"/>
          <p:cNvSpPr/>
          <p:nvPr/>
        </p:nvSpPr>
        <p:spPr>
          <a:xfrm>
            <a:off x="3358075" y="2172475"/>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8"/>
          <p:cNvSpPr/>
          <p:nvPr/>
        </p:nvSpPr>
        <p:spPr>
          <a:xfrm>
            <a:off x="8055525" y="803750"/>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8"/>
          <p:cNvSpPr/>
          <p:nvPr/>
        </p:nvSpPr>
        <p:spPr>
          <a:xfrm>
            <a:off x="8656150" y="4305600"/>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8"/>
          <p:cNvSpPr/>
          <p:nvPr/>
        </p:nvSpPr>
        <p:spPr>
          <a:xfrm rot="10554287">
            <a:off x="5223506" y="3312222"/>
            <a:ext cx="172816" cy="137973"/>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8"/>
          <p:cNvSpPr/>
          <p:nvPr/>
        </p:nvSpPr>
        <p:spPr>
          <a:xfrm rot="10554287">
            <a:off x="4271967" y="3528601"/>
            <a:ext cx="993504" cy="949863"/>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6">
  <p:cSld name="BLANK_1_1_1_1_1_1_1_1_1_1_1_1">
    <p:bg>
      <p:bgPr>
        <a:solidFill>
          <a:schemeClr val="accent2"/>
        </a:solidFill>
      </p:bgPr>
    </p:bg>
    <p:spTree>
      <p:nvGrpSpPr>
        <p:cNvPr id="1459" name="Shape 1459"/>
        <p:cNvGrpSpPr/>
        <p:nvPr/>
      </p:nvGrpSpPr>
      <p:grpSpPr>
        <a:xfrm>
          <a:off x="0" y="0"/>
          <a:ext cx="0" cy="0"/>
          <a:chOff x="0" y="0"/>
          <a:chExt cx="0" cy="0"/>
        </a:xfrm>
      </p:grpSpPr>
      <p:grpSp>
        <p:nvGrpSpPr>
          <p:cNvPr id="1460" name="Google Shape;1460;p19"/>
          <p:cNvGrpSpPr/>
          <p:nvPr/>
        </p:nvGrpSpPr>
        <p:grpSpPr>
          <a:xfrm>
            <a:off x="-27469" y="100725"/>
            <a:ext cx="9212980" cy="5743449"/>
            <a:chOff x="0" y="100725"/>
            <a:chExt cx="9212980" cy="5743449"/>
          </a:xfrm>
        </p:grpSpPr>
        <p:sp>
          <p:nvSpPr>
            <p:cNvPr id="1461" name="Google Shape;1461;p19"/>
            <p:cNvSpPr/>
            <p:nvPr/>
          </p:nvSpPr>
          <p:spPr>
            <a:xfrm>
              <a:off x="1025" y="608050"/>
              <a:ext cx="9199193" cy="5236125"/>
            </a:xfrm>
            <a:custGeom>
              <a:rect b="b" l="l" r="r" t="t"/>
              <a:pathLst>
                <a:path extrusionOk="0" h="85905" w="143743">
                  <a:moveTo>
                    <a:pt x="125896" y="1"/>
                  </a:moveTo>
                  <a:cubicBezTo>
                    <a:pt x="124249" y="1"/>
                    <a:pt x="122614" y="149"/>
                    <a:pt x="121005" y="540"/>
                  </a:cubicBezTo>
                  <a:cubicBezTo>
                    <a:pt x="118003" y="1274"/>
                    <a:pt x="115267" y="2814"/>
                    <a:pt x="112315" y="3729"/>
                  </a:cubicBezTo>
                  <a:cubicBezTo>
                    <a:pt x="109993" y="4451"/>
                    <a:pt x="107595" y="4762"/>
                    <a:pt x="105190" y="4762"/>
                  </a:cubicBezTo>
                  <a:cubicBezTo>
                    <a:pt x="102334" y="4762"/>
                    <a:pt x="99467" y="4323"/>
                    <a:pt x="96703" y="3615"/>
                  </a:cubicBezTo>
                  <a:cubicBezTo>
                    <a:pt x="92100" y="2432"/>
                    <a:pt x="86883" y="1832"/>
                    <a:pt x="82110" y="1497"/>
                  </a:cubicBezTo>
                  <a:cubicBezTo>
                    <a:pt x="81156" y="1430"/>
                    <a:pt x="80199" y="1397"/>
                    <a:pt x="79243" y="1397"/>
                  </a:cubicBezTo>
                  <a:cubicBezTo>
                    <a:pt x="73725" y="1397"/>
                    <a:pt x="68206" y="2508"/>
                    <a:pt x="63125" y="4652"/>
                  </a:cubicBezTo>
                  <a:cubicBezTo>
                    <a:pt x="60101" y="5930"/>
                    <a:pt x="57192" y="7576"/>
                    <a:pt x="53969" y="8198"/>
                  </a:cubicBezTo>
                  <a:cubicBezTo>
                    <a:pt x="52866" y="8412"/>
                    <a:pt x="51811" y="8508"/>
                    <a:pt x="50794" y="8508"/>
                  </a:cubicBezTo>
                  <a:cubicBezTo>
                    <a:pt x="46268" y="8508"/>
                    <a:pt x="42463" y="6610"/>
                    <a:pt x="38215" y="4759"/>
                  </a:cubicBezTo>
                  <a:cubicBezTo>
                    <a:pt x="35289" y="3481"/>
                    <a:pt x="31690" y="3252"/>
                    <a:pt x="28563" y="2716"/>
                  </a:cubicBezTo>
                  <a:cubicBezTo>
                    <a:pt x="25131" y="2131"/>
                    <a:pt x="21675" y="1642"/>
                    <a:pt x="18187" y="1598"/>
                  </a:cubicBezTo>
                  <a:cubicBezTo>
                    <a:pt x="18037" y="1596"/>
                    <a:pt x="17886" y="1595"/>
                    <a:pt x="17735" y="1595"/>
                  </a:cubicBezTo>
                  <a:cubicBezTo>
                    <a:pt x="11270" y="1595"/>
                    <a:pt x="4442" y="3416"/>
                    <a:pt x="1" y="7914"/>
                  </a:cubicBezTo>
                  <a:lnTo>
                    <a:pt x="1" y="85905"/>
                  </a:lnTo>
                  <a:lnTo>
                    <a:pt x="143742" y="85905"/>
                  </a:lnTo>
                  <a:lnTo>
                    <a:pt x="143742" y="1525"/>
                  </a:lnTo>
                  <a:cubicBezTo>
                    <a:pt x="143211" y="1567"/>
                    <a:pt x="142673" y="1585"/>
                    <a:pt x="142133" y="1585"/>
                  </a:cubicBezTo>
                  <a:cubicBezTo>
                    <a:pt x="139808" y="1585"/>
                    <a:pt x="137453" y="1249"/>
                    <a:pt x="135554" y="995"/>
                  </a:cubicBezTo>
                  <a:cubicBezTo>
                    <a:pt x="132356" y="564"/>
                    <a:pt x="129103" y="1"/>
                    <a:pt x="125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9"/>
            <p:cNvSpPr/>
            <p:nvPr/>
          </p:nvSpPr>
          <p:spPr>
            <a:xfrm>
              <a:off x="199223" y="747196"/>
              <a:ext cx="1128980" cy="296164"/>
            </a:xfrm>
            <a:custGeom>
              <a:rect b="b" l="l" r="r" t="t"/>
              <a:pathLst>
                <a:path extrusionOk="0" h="4778" w="17641">
                  <a:moveTo>
                    <a:pt x="12609" y="0"/>
                  </a:moveTo>
                  <a:cubicBezTo>
                    <a:pt x="11532" y="0"/>
                    <a:pt x="10331" y="87"/>
                    <a:pt x="9067" y="302"/>
                  </a:cubicBezTo>
                  <a:lnTo>
                    <a:pt x="9064" y="294"/>
                  </a:lnTo>
                  <a:cubicBezTo>
                    <a:pt x="8822" y="341"/>
                    <a:pt x="8579" y="383"/>
                    <a:pt x="8339" y="428"/>
                  </a:cubicBezTo>
                  <a:cubicBezTo>
                    <a:pt x="8102" y="481"/>
                    <a:pt x="7862" y="536"/>
                    <a:pt x="7622" y="592"/>
                  </a:cubicBezTo>
                  <a:lnTo>
                    <a:pt x="7625" y="598"/>
                  </a:lnTo>
                  <a:cubicBezTo>
                    <a:pt x="5223" y="1170"/>
                    <a:pt x="3217" y="2093"/>
                    <a:pt x="1898" y="2916"/>
                  </a:cubicBezTo>
                  <a:cubicBezTo>
                    <a:pt x="1242" y="3340"/>
                    <a:pt x="740" y="3711"/>
                    <a:pt x="438" y="4032"/>
                  </a:cubicBezTo>
                  <a:cubicBezTo>
                    <a:pt x="132" y="4347"/>
                    <a:pt x="0" y="4573"/>
                    <a:pt x="81" y="4699"/>
                  </a:cubicBezTo>
                  <a:cubicBezTo>
                    <a:pt x="116" y="4753"/>
                    <a:pt x="187" y="4777"/>
                    <a:pt x="290" y="4777"/>
                  </a:cubicBezTo>
                  <a:cubicBezTo>
                    <a:pt x="650" y="4777"/>
                    <a:pt x="1408" y="4480"/>
                    <a:pt x="2478" y="4060"/>
                  </a:cubicBezTo>
                  <a:cubicBezTo>
                    <a:pt x="3859" y="3530"/>
                    <a:pt x="5775" y="2810"/>
                    <a:pt x="8027" y="2316"/>
                  </a:cubicBezTo>
                  <a:lnTo>
                    <a:pt x="8029" y="2325"/>
                  </a:lnTo>
                  <a:cubicBezTo>
                    <a:pt x="8255" y="2272"/>
                    <a:pt x="8479" y="2219"/>
                    <a:pt x="8699" y="2171"/>
                  </a:cubicBezTo>
                  <a:cubicBezTo>
                    <a:pt x="8925" y="2129"/>
                    <a:pt x="9148" y="2090"/>
                    <a:pt x="9374" y="2051"/>
                  </a:cubicBezTo>
                  <a:lnTo>
                    <a:pt x="9371" y="2046"/>
                  </a:lnTo>
                  <a:cubicBezTo>
                    <a:pt x="11634" y="1616"/>
                    <a:pt x="13682" y="1527"/>
                    <a:pt x="15160" y="1474"/>
                  </a:cubicBezTo>
                  <a:cubicBezTo>
                    <a:pt x="16639" y="1429"/>
                    <a:pt x="17568" y="1401"/>
                    <a:pt x="17615" y="1117"/>
                  </a:cubicBezTo>
                  <a:cubicBezTo>
                    <a:pt x="17640" y="972"/>
                    <a:pt x="17434" y="810"/>
                    <a:pt x="17029" y="643"/>
                  </a:cubicBezTo>
                  <a:cubicBezTo>
                    <a:pt x="16625" y="470"/>
                    <a:pt x="16014" y="319"/>
                    <a:pt x="15247" y="191"/>
                  </a:cubicBezTo>
                  <a:cubicBezTo>
                    <a:pt x="14506" y="75"/>
                    <a:pt x="13611" y="0"/>
                    <a:pt x="126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a:off x="7247998" y="661499"/>
              <a:ext cx="1168594" cy="265854"/>
            </a:xfrm>
            <a:custGeom>
              <a:rect b="b" l="l" r="r" t="t"/>
              <a:pathLst>
                <a:path extrusionOk="0" h="4289" w="18260">
                  <a:moveTo>
                    <a:pt x="12674" y="0"/>
                  </a:moveTo>
                  <a:cubicBezTo>
                    <a:pt x="11687" y="0"/>
                    <a:pt x="10610" y="76"/>
                    <a:pt x="9483" y="262"/>
                  </a:cubicBezTo>
                  <a:lnTo>
                    <a:pt x="9480" y="257"/>
                  </a:lnTo>
                  <a:cubicBezTo>
                    <a:pt x="9223" y="296"/>
                    <a:pt x="8981" y="346"/>
                    <a:pt x="8735" y="399"/>
                  </a:cubicBezTo>
                  <a:cubicBezTo>
                    <a:pt x="8490" y="444"/>
                    <a:pt x="8244" y="499"/>
                    <a:pt x="7999" y="563"/>
                  </a:cubicBezTo>
                  <a:lnTo>
                    <a:pt x="8002" y="569"/>
                  </a:lnTo>
                  <a:cubicBezTo>
                    <a:pt x="6774" y="870"/>
                    <a:pt x="5636" y="1280"/>
                    <a:pt x="4665" y="1713"/>
                  </a:cubicBezTo>
                  <a:cubicBezTo>
                    <a:pt x="3697" y="2145"/>
                    <a:pt x="2896" y="2555"/>
                    <a:pt x="2216" y="2854"/>
                  </a:cubicBezTo>
                  <a:cubicBezTo>
                    <a:pt x="876" y="3470"/>
                    <a:pt x="0" y="3660"/>
                    <a:pt x="6" y="3978"/>
                  </a:cubicBezTo>
                  <a:cubicBezTo>
                    <a:pt x="12" y="4109"/>
                    <a:pt x="252" y="4232"/>
                    <a:pt x="712" y="4274"/>
                  </a:cubicBezTo>
                  <a:cubicBezTo>
                    <a:pt x="810" y="4283"/>
                    <a:pt x="917" y="4288"/>
                    <a:pt x="1034" y="4288"/>
                  </a:cubicBezTo>
                  <a:cubicBezTo>
                    <a:pt x="1461" y="4288"/>
                    <a:pt x="2008" y="4222"/>
                    <a:pt x="2631" y="4070"/>
                  </a:cubicBezTo>
                  <a:cubicBezTo>
                    <a:pt x="3418" y="3883"/>
                    <a:pt x="4316" y="3560"/>
                    <a:pt x="5270" y="3214"/>
                  </a:cubicBezTo>
                  <a:cubicBezTo>
                    <a:pt x="6222" y="2876"/>
                    <a:pt x="7268" y="2547"/>
                    <a:pt x="8412" y="2290"/>
                  </a:cubicBezTo>
                  <a:lnTo>
                    <a:pt x="8417" y="2296"/>
                  </a:lnTo>
                  <a:cubicBezTo>
                    <a:pt x="8646" y="2237"/>
                    <a:pt x="8869" y="2187"/>
                    <a:pt x="9095" y="2142"/>
                  </a:cubicBezTo>
                  <a:cubicBezTo>
                    <a:pt x="9324" y="2098"/>
                    <a:pt x="9550" y="2053"/>
                    <a:pt x="9781" y="2014"/>
                  </a:cubicBezTo>
                  <a:lnTo>
                    <a:pt x="9779" y="2006"/>
                  </a:lnTo>
                  <a:cubicBezTo>
                    <a:pt x="11908" y="1617"/>
                    <a:pt x="13851" y="1558"/>
                    <a:pt x="15325" y="1558"/>
                  </a:cubicBezTo>
                  <a:cubicBezTo>
                    <a:pt x="15446" y="1558"/>
                    <a:pt x="15564" y="1559"/>
                    <a:pt x="15679" y="1559"/>
                  </a:cubicBezTo>
                  <a:cubicBezTo>
                    <a:pt x="16089" y="1563"/>
                    <a:pt x="16457" y="1568"/>
                    <a:pt x="16777" y="1568"/>
                  </a:cubicBezTo>
                  <a:cubicBezTo>
                    <a:pt x="17634" y="1568"/>
                    <a:pt x="18147" y="1531"/>
                    <a:pt x="18195" y="1328"/>
                  </a:cubicBezTo>
                  <a:cubicBezTo>
                    <a:pt x="18260" y="1043"/>
                    <a:pt x="17386" y="594"/>
                    <a:pt x="15813" y="282"/>
                  </a:cubicBezTo>
                  <a:cubicBezTo>
                    <a:pt x="14953" y="114"/>
                    <a:pt x="13882" y="0"/>
                    <a:pt x="126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3137271" y="1792164"/>
              <a:ext cx="363932" cy="311348"/>
            </a:xfrm>
            <a:custGeom>
              <a:rect b="b" l="l" r="r" t="t"/>
              <a:pathLst>
                <a:path extrusionOk="0" h="8550" w="9994">
                  <a:moveTo>
                    <a:pt x="5818" y="0"/>
                  </a:moveTo>
                  <a:cubicBezTo>
                    <a:pt x="5818" y="0"/>
                    <a:pt x="1" y="3108"/>
                    <a:pt x="2378" y="7072"/>
                  </a:cubicBezTo>
                  <a:cubicBezTo>
                    <a:pt x="3006" y="8119"/>
                    <a:pt x="3837" y="8550"/>
                    <a:pt x="4717" y="8550"/>
                  </a:cubicBezTo>
                  <a:cubicBezTo>
                    <a:pt x="7168" y="8550"/>
                    <a:pt x="9994" y="5203"/>
                    <a:pt x="9846" y="2522"/>
                  </a:cubicBezTo>
                  <a:lnTo>
                    <a:pt x="58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a:off x="2416587" y="319474"/>
              <a:ext cx="3577519" cy="1673451"/>
            </a:xfrm>
            <a:custGeom>
              <a:rect b="b" l="l" r="r" t="t"/>
              <a:pathLst>
                <a:path extrusionOk="0" h="45955" w="98243">
                  <a:moveTo>
                    <a:pt x="26648" y="1"/>
                  </a:moveTo>
                  <a:cubicBezTo>
                    <a:pt x="24572" y="1"/>
                    <a:pt x="22387" y="229"/>
                    <a:pt x="20025" y="652"/>
                  </a:cubicBezTo>
                  <a:cubicBezTo>
                    <a:pt x="20025" y="652"/>
                    <a:pt x="0" y="5213"/>
                    <a:pt x="8824" y="27719"/>
                  </a:cubicBezTo>
                  <a:cubicBezTo>
                    <a:pt x="13226" y="38947"/>
                    <a:pt x="26101" y="45955"/>
                    <a:pt x="40854" y="45955"/>
                  </a:cubicBezTo>
                  <a:cubicBezTo>
                    <a:pt x="55668" y="45955"/>
                    <a:pt x="72375" y="38889"/>
                    <a:pt x="84296" y="21935"/>
                  </a:cubicBezTo>
                  <a:cubicBezTo>
                    <a:pt x="84296" y="21935"/>
                    <a:pt x="98243" y="20580"/>
                    <a:pt x="97846" y="12450"/>
                  </a:cubicBezTo>
                  <a:cubicBezTo>
                    <a:pt x="97714" y="9751"/>
                    <a:pt x="96412" y="8692"/>
                    <a:pt x="94637" y="8692"/>
                  </a:cubicBezTo>
                  <a:cubicBezTo>
                    <a:pt x="91068" y="8692"/>
                    <a:pt x="85589" y="12973"/>
                    <a:pt x="83870" y="16813"/>
                  </a:cubicBezTo>
                  <a:cubicBezTo>
                    <a:pt x="83870" y="16813"/>
                    <a:pt x="80896" y="7060"/>
                    <a:pt x="76691" y="7060"/>
                  </a:cubicBezTo>
                  <a:cubicBezTo>
                    <a:pt x="76099" y="7060"/>
                    <a:pt x="75483" y="7253"/>
                    <a:pt x="74847" y="7694"/>
                  </a:cubicBezTo>
                  <a:cubicBezTo>
                    <a:pt x="69692" y="11265"/>
                    <a:pt x="79107" y="19690"/>
                    <a:pt x="79107" y="19690"/>
                  </a:cubicBezTo>
                  <a:cubicBezTo>
                    <a:pt x="79107" y="19690"/>
                    <a:pt x="75467" y="25124"/>
                    <a:pt x="68964" y="25124"/>
                  </a:cubicBezTo>
                  <a:cubicBezTo>
                    <a:pt x="65024" y="25124"/>
                    <a:pt x="60031" y="23128"/>
                    <a:pt x="54161" y="16716"/>
                  </a:cubicBezTo>
                  <a:cubicBezTo>
                    <a:pt x="43036" y="4563"/>
                    <a:pt x="35926" y="1"/>
                    <a:pt x="26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9"/>
            <p:cNvSpPr/>
            <p:nvPr/>
          </p:nvSpPr>
          <p:spPr>
            <a:xfrm>
              <a:off x="2640877" y="711463"/>
              <a:ext cx="2845286" cy="1281480"/>
            </a:xfrm>
            <a:custGeom>
              <a:rect b="b" l="l" r="r" t="t"/>
              <a:pathLst>
                <a:path extrusionOk="0" h="35191" w="78135">
                  <a:moveTo>
                    <a:pt x="8392" y="0"/>
                  </a:moveTo>
                  <a:cubicBezTo>
                    <a:pt x="5034" y="0"/>
                    <a:pt x="2534" y="1168"/>
                    <a:pt x="874" y="2336"/>
                  </a:cubicBezTo>
                  <a:cubicBezTo>
                    <a:pt x="1" y="6066"/>
                    <a:pt x="269" y="10851"/>
                    <a:pt x="2660" y="16955"/>
                  </a:cubicBezTo>
                  <a:cubicBezTo>
                    <a:pt x="7063" y="28183"/>
                    <a:pt x="19939" y="35191"/>
                    <a:pt x="34692" y="35191"/>
                  </a:cubicBezTo>
                  <a:cubicBezTo>
                    <a:pt x="49506" y="35191"/>
                    <a:pt x="66213" y="28125"/>
                    <a:pt x="78135" y="11171"/>
                  </a:cubicBezTo>
                  <a:lnTo>
                    <a:pt x="78135" y="11171"/>
                  </a:lnTo>
                  <a:cubicBezTo>
                    <a:pt x="73409" y="15105"/>
                    <a:pt x="61943" y="20623"/>
                    <a:pt x="61943" y="20623"/>
                  </a:cubicBezTo>
                  <a:cubicBezTo>
                    <a:pt x="56225" y="22968"/>
                    <a:pt x="51402" y="23941"/>
                    <a:pt x="47267" y="23941"/>
                  </a:cubicBezTo>
                  <a:cubicBezTo>
                    <a:pt x="29036" y="23941"/>
                    <a:pt x="24187" y="5024"/>
                    <a:pt x="15055" y="1388"/>
                  </a:cubicBezTo>
                  <a:cubicBezTo>
                    <a:pt x="12546" y="388"/>
                    <a:pt x="10327" y="0"/>
                    <a:pt x="8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9"/>
            <p:cNvSpPr/>
            <p:nvPr/>
          </p:nvSpPr>
          <p:spPr>
            <a:xfrm>
              <a:off x="3042005" y="719912"/>
              <a:ext cx="1735175" cy="1170232"/>
            </a:xfrm>
            <a:custGeom>
              <a:rect b="b" l="l" r="r" t="t"/>
              <a:pathLst>
                <a:path extrusionOk="0" h="32136" w="47650">
                  <a:moveTo>
                    <a:pt x="14" y="1"/>
                  </a:moveTo>
                  <a:cubicBezTo>
                    <a:pt x="14" y="1"/>
                    <a:pt x="14" y="1"/>
                    <a:pt x="14" y="1"/>
                  </a:cubicBezTo>
                  <a:cubicBezTo>
                    <a:pt x="0" y="3"/>
                    <a:pt x="36" y="202"/>
                    <a:pt x="134" y="578"/>
                  </a:cubicBezTo>
                  <a:cubicBezTo>
                    <a:pt x="232" y="952"/>
                    <a:pt x="382" y="1504"/>
                    <a:pt x="605" y="2205"/>
                  </a:cubicBezTo>
                  <a:cubicBezTo>
                    <a:pt x="1046" y="3611"/>
                    <a:pt x="1758" y="5633"/>
                    <a:pt x="2829" y="8077"/>
                  </a:cubicBezTo>
                  <a:cubicBezTo>
                    <a:pt x="3906" y="10515"/>
                    <a:pt x="5340" y="13383"/>
                    <a:pt x="7301" y="16382"/>
                  </a:cubicBezTo>
                  <a:cubicBezTo>
                    <a:pt x="9254" y="19379"/>
                    <a:pt x="11745" y="22520"/>
                    <a:pt x="14953" y="25276"/>
                  </a:cubicBezTo>
                  <a:lnTo>
                    <a:pt x="14951" y="25279"/>
                  </a:lnTo>
                  <a:lnTo>
                    <a:pt x="14953" y="25282"/>
                  </a:lnTo>
                  <a:cubicBezTo>
                    <a:pt x="15603" y="25834"/>
                    <a:pt x="16256" y="26356"/>
                    <a:pt x="16934" y="26844"/>
                  </a:cubicBezTo>
                  <a:lnTo>
                    <a:pt x="17445" y="27212"/>
                  </a:lnTo>
                  <a:lnTo>
                    <a:pt x="17966" y="27564"/>
                  </a:lnTo>
                  <a:cubicBezTo>
                    <a:pt x="18142" y="27678"/>
                    <a:pt x="18315" y="27798"/>
                    <a:pt x="18494" y="27912"/>
                  </a:cubicBezTo>
                  <a:cubicBezTo>
                    <a:pt x="18675" y="28024"/>
                    <a:pt x="18856" y="28136"/>
                    <a:pt x="19038" y="28244"/>
                  </a:cubicBezTo>
                  <a:cubicBezTo>
                    <a:pt x="19040" y="28244"/>
                    <a:pt x="19040" y="28244"/>
                    <a:pt x="19040" y="28247"/>
                  </a:cubicBezTo>
                  <a:lnTo>
                    <a:pt x="19040" y="28244"/>
                  </a:lnTo>
                  <a:cubicBezTo>
                    <a:pt x="22653" y="30443"/>
                    <a:pt x="26553" y="31642"/>
                    <a:pt x="30127" y="31988"/>
                  </a:cubicBezTo>
                  <a:cubicBezTo>
                    <a:pt x="31117" y="32090"/>
                    <a:pt x="32083" y="32135"/>
                    <a:pt x="33016" y="32135"/>
                  </a:cubicBezTo>
                  <a:cubicBezTo>
                    <a:pt x="33766" y="32135"/>
                    <a:pt x="34495" y="32106"/>
                    <a:pt x="35199" y="32055"/>
                  </a:cubicBezTo>
                  <a:cubicBezTo>
                    <a:pt x="36778" y="31927"/>
                    <a:pt x="38229" y="31693"/>
                    <a:pt x="39537" y="31425"/>
                  </a:cubicBezTo>
                  <a:cubicBezTo>
                    <a:pt x="40184" y="31274"/>
                    <a:pt x="40806" y="31135"/>
                    <a:pt x="41384" y="30978"/>
                  </a:cubicBezTo>
                  <a:cubicBezTo>
                    <a:pt x="41959" y="30811"/>
                    <a:pt x="42508" y="30672"/>
                    <a:pt x="43005" y="30504"/>
                  </a:cubicBezTo>
                  <a:cubicBezTo>
                    <a:pt x="43504" y="30337"/>
                    <a:pt x="43967" y="30183"/>
                    <a:pt x="44397" y="30038"/>
                  </a:cubicBezTo>
                  <a:cubicBezTo>
                    <a:pt x="44818" y="29879"/>
                    <a:pt x="45203" y="29737"/>
                    <a:pt x="45549" y="29606"/>
                  </a:cubicBezTo>
                  <a:cubicBezTo>
                    <a:pt x="45898" y="29478"/>
                    <a:pt x="46196" y="29352"/>
                    <a:pt x="46456" y="29240"/>
                  </a:cubicBezTo>
                  <a:cubicBezTo>
                    <a:pt x="46712" y="29129"/>
                    <a:pt x="46933" y="29031"/>
                    <a:pt x="47111" y="28956"/>
                  </a:cubicBezTo>
                  <a:cubicBezTo>
                    <a:pt x="47466" y="28788"/>
                    <a:pt x="47650" y="28699"/>
                    <a:pt x="47644" y="28688"/>
                  </a:cubicBezTo>
                  <a:cubicBezTo>
                    <a:pt x="47643" y="28687"/>
                    <a:pt x="47641" y="28686"/>
                    <a:pt x="47637" y="28686"/>
                  </a:cubicBezTo>
                  <a:cubicBezTo>
                    <a:pt x="47598" y="28686"/>
                    <a:pt x="47411" y="28745"/>
                    <a:pt x="47083" y="28864"/>
                  </a:cubicBezTo>
                  <a:cubicBezTo>
                    <a:pt x="46902" y="28934"/>
                    <a:pt x="46679" y="29014"/>
                    <a:pt x="46414" y="29112"/>
                  </a:cubicBezTo>
                  <a:cubicBezTo>
                    <a:pt x="46149" y="29213"/>
                    <a:pt x="45845" y="29327"/>
                    <a:pt x="45496" y="29444"/>
                  </a:cubicBezTo>
                  <a:cubicBezTo>
                    <a:pt x="45147" y="29561"/>
                    <a:pt x="44762" y="29698"/>
                    <a:pt x="44341" y="29846"/>
                  </a:cubicBezTo>
                  <a:cubicBezTo>
                    <a:pt x="43911" y="29977"/>
                    <a:pt x="43448" y="30119"/>
                    <a:pt x="42946" y="30273"/>
                  </a:cubicBezTo>
                  <a:cubicBezTo>
                    <a:pt x="42447" y="30426"/>
                    <a:pt x="41900" y="30560"/>
                    <a:pt x="41325" y="30716"/>
                  </a:cubicBezTo>
                  <a:cubicBezTo>
                    <a:pt x="40745" y="30861"/>
                    <a:pt x="40128" y="30992"/>
                    <a:pt x="39484" y="31135"/>
                  </a:cubicBezTo>
                  <a:cubicBezTo>
                    <a:pt x="38184" y="31386"/>
                    <a:pt x="36742" y="31603"/>
                    <a:pt x="35177" y="31718"/>
                  </a:cubicBezTo>
                  <a:cubicBezTo>
                    <a:pt x="34547" y="31758"/>
                    <a:pt x="33897" y="31781"/>
                    <a:pt x="33230" y="31781"/>
                  </a:cubicBezTo>
                  <a:cubicBezTo>
                    <a:pt x="32243" y="31781"/>
                    <a:pt x="31218" y="31732"/>
                    <a:pt x="30166" y="31620"/>
                  </a:cubicBezTo>
                  <a:cubicBezTo>
                    <a:pt x="26640" y="31260"/>
                    <a:pt x="22804" y="30066"/>
                    <a:pt x="19247" y="27896"/>
                  </a:cubicBezTo>
                  <a:lnTo>
                    <a:pt x="19247" y="27890"/>
                  </a:lnTo>
                  <a:lnTo>
                    <a:pt x="19244" y="27887"/>
                  </a:lnTo>
                  <a:cubicBezTo>
                    <a:pt x="19065" y="27779"/>
                    <a:pt x="18884" y="27673"/>
                    <a:pt x="18706" y="27561"/>
                  </a:cubicBezTo>
                  <a:cubicBezTo>
                    <a:pt x="18533" y="27449"/>
                    <a:pt x="18357" y="27329"/>
                    <a:pt x="18187" y="27218"/>
                  </a:cubicBezTo>
                  <a:lnTo>
                    <a:pt x="17671" y="26872"/>
                  </a:lnTo>
                  <a:lnTo>
                    <a:pt x="17168" y="26509"/>
                  </a:lnTo>
                  <a:cubicBezTo>
                    <a:pt x="16499" y="26029"/>
                    <a:pt x="15854" y="25513"/>
                    <a:pt x="15213" y="24966"/>
                  </a:cubicBezTo>
                  <a:lnTo>
                    <a:pt x="15210" y="24961"/>
                  </a:lnTo>
                  <a:lnTo>
                    <a:pt x="15210" y="24966"/>
                  </a:lnTo>
                  <a:cubicBezTo>
                    <a:pt x="12035" y="22249"/>
                    <a:pt x="9555" y="19141"/>
                    <a:pt x="7599" y="16179"/>
                  </a:cubicBezTo>
                  <a:cubicBezTo>
                    <a:pt x="5641" y="13208"/>
                    <a:pt x="4193" y="10365"/>
                    <a:pt x="3091" y="7954"/>
                  </a:cubicBezTo>
                  <a:cubicBezTo>
                    <a:pt x="1995" y="5536"/>
                    <a:pt x="1250" y="3535"/>
                    <a:pt x="762" y="2149"/>
                  </a:cubicBezTo>
                  <a:cubicBezTo>
                    <a:pt x="516" y="1454"/>
                    <a:pt x="340" y="913"/>
                    <a:pt x="218" y="550"/>
                  </a:cubicBezTo>
                  <a:cubicBezTo>
                    <a:pt x="96" y="187"/>
                    <a:pt x="3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2725909" y="762992"/>
              <a:ext cx="823562" cy="1191171"/>
            </a:xfrm>
            <a:custGeom>
              <a:rect b="b" l="l" r="r" t="t"/>
              <a:pathLst>
                <a:path extrusionOk="0" h="32711" w="22616">
                  <a:moveTo>
                    <a:pt x="46" y="1"/>
                  </a:moveTo>
                  <a:cubicBezTo>
                    <a:pt x="46" y="1"/>
                    <a:pt x="46" y="1"/>
                    <a:pt x="46" y="1"/>
                  </a:cubicBezTo>
                  <a:cubicBezTo>
                    <a:pt x="18" y="1"/>
                    <a:pt x="1" y="531"/>
                    <a:pt x="68" y="1496"/>
                  </a:cubicBezTo>
                  <a:cubicBezTo>
                    <a:pt x="135" y="2458"/>
                    <a:pt x="291" y="3856"/>
                    <a:pt x="612" y="5572"/>
                  </a:cubicBezTo>
                  <a:cubicBezTo>
                    <a:pt x="930" y="7293"/>
                    <a:pt x="1421" y="9330"/>
                    <a:pt x="2185" y="11550"/>
                  </a:cubicBezTo>
                  <a:cubicBezTo>
                    <a:pt x="2554" y="12663"/>
                    <a:pt x="3014" y="13813"/>
                    <a:pt x="3530" y="14993"/>
                  </a:cubicBezTo>
                  <a:cubicBezTo>
                    <a:pt x="3806" y="15573"/>
                    <a:pt x="4069" y="16179"/>
                    <a:pt x="4381" y="16767"/>
                  </a:cubicBezTo>
                  <a:cubicBezTo>
                    <a:pt x="4534" y="17063"/>
                    <a:pt x="4688" y="17364"/>
                    <a:pt x="4844" y="17665"/>
                  </a:cubicBezTo>
                  <a:cubicBezTo>
                    <a:pt x="5011" y="17964"/>
                    <a:pt x="5184" y="18260"/>
                    <a:pt x="5355" y="18558"/>
                  </a:cubicBezTo>
                  <a:lnTo>
                    <a:pt x="5352" y="18558"/>
                  </a:lnTo>
                  <a:lnTo>
                    <a:pt x="5355" y="18564"/>
                  </a:lnTo>
                  <a:cubicBezTo>
                    <a:pt x="5622" y="19052"/>
                    <a:pt x="5929" y="19504"/>
                    <a:pt x="6219" y="19967"/>
                  </a:cubicBezTo>
                  <a:cubicBezTo>
                    <a:pt x="6501" y="20436"/>
                    <a:pt x="6830" y="20874"/>
                    <a:pt x="7146" y="21331"/>
                  </a:cubicBezTo>
                  <a:lnTo>
                    <a:pt x="7151" y="21334"/>
                  </a:lnTo>
                  <a:lnTo>
                    <a:pt x="7154" y="21331"/>
                  </a:lnTo>
                  <a:cubicBezTo>
                    <a:pt x="7254" y="21471"/>
                    <a:pt x="7352" y="21613"/>
                    <a:pt x="7450" y="21753"/>
                  </a:cubicBezTo>
                  <a:cubicBezTo>
                    <a:pt x="7553" y="21889"/>
                    <a:pt x="7659" y="22023"/>
                    <a:pt x="7768" y="22157"/>
                  </a:cubicBezTo>
                  <a:cubicBezTo>
                    <a:pt x="7977" y="22425"/>
                    <a:pt x="8186" y="22693"/>
                    <a:pt x="8390" y="22958"/>
                  </a:cubicBezTo>
                  <a:cubicBezTo>
                    <a:pt x="8817" y="23474"/>
                    <a:pt x="9255" y="23965"/>
                    <a:pt x="9682" y="24450"/>
                  </a:cubicBezTo>
                  <a:cubicBezTo>
                    <a:pt x="10134" y="24911"/>
                    <a:pt x="10569" y="25371"/>
                    <a:pt x="11010" y="25798"/>
                  </a:cubicBezTo>
                  <a:cubicBezTo>
                    <a:pt x="11470" y="26213"/>
                    <a:pt x="11905" y="26629"/>
                    <a:pt x="12351" y="27008"/>
                  </a:cubicBezTo>
                  <a:cubicBezTo>
                    <a:pt x="14134" y="28546"/>
                    <a:pt x="15928" y="29659"/>
                    <a:pt x="17454" y="30507"/>
                  </a:cubicBezTo>
                  <a:cubicBezTo>
                    <a:pt x="17842" y="30713"/>
                    <a:pt x="18207" y="30903"/>
                    <a:pt x="18556" y="31090"/>
                  </a:cubicBezTo>
                  <a:cubicBezTo>
                    <a:pt x="18907" y="31263"/>
                    <a:pt x="19251" y="31405"/>
                    <a:pt x="19563" y="31547"/>
                  </a:cubicBezTo>
                  <a:cubicBezTo>
                    <a:pt x="19881" y="31687"/>
                    <a:pt x="20171" y="31821"/>
                    <a:pt x="20439" y="31938"/>
                  </a:cubicBezTo>
                  <a:cubicBezTo>
                    <a:pt x="20707" y="32058"/>
                    <a:pt x="20966" y="32139"/>
                    <a:pt x="21192" y="32225"/>
                  </a:cubicBezTo>
                  <a:cubicBezTo>
                    <a:pt x="22031" y="32544"/>
                    <a:pt x="22524" y="32711"/>
                    <a:pt x="22597" y="32711"/>
                  </a:cubicBezTo>
                  <a:cubicBezTo>
                    <a:pt x="22603" y="32711"/>
                    <a:pt x="22606" y="32710"/>
                    <a:pt x="22607" y="32708"/>
                  </a:cubicBezTo>
                  <a:cubicBezTo>
                    <a:pt x="22615" y="32675"/>
                    <a:pt x="22135" y="32460"/>
                    <a:pt x="21248" y="32086"/>
                  </a:cubicBezTo>
                  <a:cubicBezTo>
                    <a:pt x="21030" y="31988"/>
                    <a:pt x="20774" y="31902"/>
                    <a:pt x="20514" y="31768"/>
                  </a:cubicBezTo>
                  <a:cubicBezTo>
                    <a:pt x="20249" y="31640"/>
                    <a:pt x="19962" y="31503"/>
                    <a:pt x="19655" y="31352"/>
                  </a:cubicBezTo>
                  <a:cubicBezTo>
                    <a:pt x="19348" y="31204"/>
                    <a:pt x="19013" y="31054"/>
                    <a:pt x="18667" y="30870"/>
                  </a:cubicBezTo>
                  <a:cubicBezTo>
                    <a:pt x="18330" y="30677"/>
                    <a:pt x="17967" y="30479"/>
                    <a:pt x="17588" y="30264"/>
                  </a:cubicBezTo>
                  <a:cubicBezTo>
                    <a:pt x="16087" y="29399"/>
                    <a:pt x="14329" y="28278"/>
                    <a:pt x="12580" y="26743"/>
                  </a:cubicBezTo>
                  <a:cubicBezTo>
                    <a:pt x="12145" y="26364"/>
                    <a:pt x="11713" y="25948"/>
                    <a:pt x="11261" y="25535"/>
                  </a:cubicBezTo>
                  <a:cubicBezTo>
                    <a:pt x="10825" y="25111"/>
                    <a:pt x="10401" y="24651"/>
                    <a:pt x="9955" y="24196"/>
                  </a:cubicBezTo>
                  <a:cubicBezTo>
                    <a:pt x="9537" y="23717"/>
                    <a:pt x="9104" y="23231"/>
                    <a:pt x="8686" y="22718"/>
                  </a:cubicBezTo>
                  <a:cubicBezTo>
                    <a:pt x="8482" y="22458"/>
                    <a:pt x="8276" y="22196"/>
                    <a:pt x="8072" y="21928"/>
                  </a:cubicBezTo>
                  <a:cubicBezTo>
                    <a:pt x="7966" y="21794"/>
                    <a:pt x="7865" y="21663"/>
                    <a:pt x="7759" y="21529"/>
                  </a:cubicBezTo>
                  <a:lnTo>
                    <a:pt x="7466" y="21111"/>
                  </a:lnTo>
                  <a:lnTo>
                    <a:pt x="7472" y="21111"/>
                  </a:lnTo>
                  <a:lnTo>
                    <a:pt x="7466" y="21108"/>
                  </a:lnTo>
                  <a:cubicBezTo>
                    <a:pt x="7157" y="20653"/>
                    <a:pt x="6830" y="20221"/>
                    <a:pt x="6551" y="19758"/>
                  </a:cubicBezTo>
                  <a:cubicBezTo>
                    <a:pt x="6264" y="19297"/>
                    <a:pt x="5960" y="18851"/>
                    <a:pt x="5695" y="18366"/>
                  </a:cubicBezTo>
                  <a:lnTo>
                    <a:pt x="5692" y="18363"/>
                  </a:lnTo>
                  <a:lnTo>
                    <a:pt x="5689" y="18363"/>
                  </a:lnTo>
                  <a:cubicBezTo>
                    <a:pt x="5519" y="18067"/>
                    <a:pt x="5352" y="17774"/>
                    <a:pt x="5184" y="17481"/>
                  </a:cubicBezTo>
                  <a:cubicBezTo>
                    <a:pt x="5031" y="17183"/>
                    <a:pt x="4872" y="16890"/>
                    <a:pt x="4724" y="16591"/>
                  </a:cubicBezTo>
                  <a:cubicBezTo>
                    <a:pt x="4406" y="16008"/>
                    <a:pt x="4147" y="15414"/>
                    <a:pt x="3873" y="14839"/>
                  </a:cubicBezTo>
                  <a:cubicBezTo>
                    <a:pt x="3357" y="13671"/>
                    <a:pt x="2897" y="12532"/>
                    <a:pt x="2520" y="11436"/>
                  </a:cubicBezTo>
                  <a:cubicBezTo>
                    <a:pt x="1747" y="9238"/>
                    <a:pt x="1237" y="7218"/>
                    <a:pt x="891" y="5516"/>
                  </a:cubicBezTo>
                  <a:cubicBezTo>
                    <a:pt x="539" y="3814"/>
                    <a:pt x="347" y="2430"/>
                    <a:pt x="235" y="1479"/>
                  </a:cubicBezTo>
                  <a:cubicBezTo>
                    <a:pt x="121" y="525"/>
                    <a:pt x="82"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3682936" y="873881"/>
              <a:ext cx="168164" cy="151778"/>
            </a:xfrm>
            <a:custGeom>
              <a:rect b="b" l="l" r="r" t="t"/>
              <a:pathLst>
                <a:path extrusionOk="0" h="4168" w="4618">
                  <a:moveTo>
                    <a:pt x="2239" y="1"/>
                  </a:moveTo>
                  <a:cubicBezTo>
                    <a:pt x="973" y="1"/>
                    <a:pt x="78" y="1124"/>
                    <a:pt x="68" y="1140"/>
                  </a:cubicBezTo>
                  <a:cubicBezTo>
                    <a:pt x="23" y="1196"/>
                    <a:pt x="1" y="1269"/>
                    <a:pt x="12" y="1338"/>
                  </a:cubicBezTo>
                  <a:cubicBezTo>
                    <a:pt x="23" y="1411"/>
                    <a:pt x="57" y="1475"/>
                    <a:pt x="112" y="1517"/>
                  </a:cubicBezTo>
                  <a:cubicBezTo>
                    <a:pt x="159" y="1554"/>
                    <a:pt x="216" y="1575"/>
                    <a:pt x="274" y="1575"/>
                  </a:cubicBezTo>
                  <a:cubicBezTo>
                    <a:pt x="286" y="1575"/>
                    <a:pt x="299" y="1575"/>
                    <a:pt x="311" y="1573"/>
                  </a:cubicBezTo>
                  <a:cubicBezTo>
                    <a:pt x="386" y="1561"/>
                    <a:pt x="447" y="1528"/>
                    <a:pt x="492" y="1467"/>
                  </a:cubicBezTo>
                  <a:cubicBezTo>
                    <a:pt x="531" y="1415"/>
                    <a:pt x="1229" y="538"/>
                    <a:pt x="2220" y="538"/>
                  </a:cubicBezTo>
                  <a:cubicBezTo>
                    <a:pt x="2568" y="538"/>
                    <a:pt x="2952" y="647"/>
                    <a:pt x="3357" y="937"/>
                  </a:cubicBezTo>
                  <a:cubicBezTo>
                    <a:pt x="3750" y="1221"/>
                    <a:pt x="3962" y="1556"/>
                    <a:pt x="3993" y="1935"/>
                  </a:cubicBezTo>
                  <a:cubicBezTo>
                    <a:pt x="4060" y="2806"/>
                    <a:pt x="3167" y="3687"/>
                    <a:pt x="3162" y="3698"/>
                  </a:cubicBezTo>
                  <a:cubicBezTo>
                    <a:pt x="3053" y="3804"/>
                    <a:pt x="3053" y="3975"/>
                    <a:pt x="3153" y="4083"/>
                  </a:cubicBezTo>
                  <a:cubicBezTo>
                    <a:pt x="3204" y="4134"/>
                    <a:pt x="3276" y="4167"/>
                    <a:pt x="3349" y="4167"/>
                  </a:cubicBezTo>
                  <a:cubicBezTo>
                    <a:pt x="3418" y="4167"/>
                    <a:pt x="3488" y="4139"/>
                    <a:pt x="3538" y="4089"/>
                  </a:cubicBezTo>
                  <a:cubicBezTo>
                    <a:pt x="3583" y="4047"/>
                    <a:pt x="4618" y="3029"/>
                    <a:pt x="4534" y="1899"/>
                  </a:cubicBezTo>
                  <a:cubicBezTo>
                    <a:pt x="4492" y="1352"/>
                    <a:pt x="4202" y="881"/>
                    <a:pt x="3672" y="501"/>
                  </a:cubicBezTo>
                  <a:cubicBezTo>
                    <a:pt x="3164" y="137"/>
                    <a:pt x="2679" y="1"/>
                    <a:pt x="2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3716986" y="1058113"/>
              <a:ext cx="162265" cy="133315"/>
            </a:xfrm>
            <a:custGeom>
              <a:rect b="b" l="l" r="r" t="t"/>
              <a:pathLst>
                <a:path extrusionOk="0" h="3661" w="4456">
                  <a:moveTo>
                    <a:pt x="898" y="0"/>
                  </a:moveTo>
                  <a:cubicBezTo>
                    <a:pt x="824" y="0"/>
                    <a:pt x="749" y="4"/>
                    <a:pt x="673" y="12"/>
                  </a:cubicBezTo>
                  <a:cubicBezTo>
                    <a:pt x="427" y="34"/>
                    <a:pt x="151" y="152"/>
                    <a:pt x="73" y="389"/>
                  </a:cubicBezTo>
                  <a:cubicBezTo>
                    <a:pt x="0" y="606"/>
                    <a:pt x="129" y="838"/>
                    <a:pt x="260" y="1030"/>
                  </a:cubicBezTo>
                  <a:cubicBezTo>
                    <a:pt x="737" y="1728"/>
                    <a:pt x="1348" y="2333"/>
                    <a:pt x="2048" y="2810"/>
                  </a:cubicBezTo>
                  <a:cubicBezTo>
                    <a:pt x="2415" y="3064"/>
                    <a:pt x="3229" y="3660"/>
                    <a:pt x="3813" y="3660"/>
                  </a:cubicBezTo>
                  <a:cubicBezTo>
                    <a:pt x="3922" y="3660"/>
                    <a:pt x="4024" y="3639"/>
                    <a:pt x="4113" y="3591"/>
                  </a:cubicBezTo>
                  <a:cubicBezTo>
                    <a:pt x="4308" y="3488"/>
                    <a:pt x="4408" y="3257"/>
                    <a:pt x="4428" y="3039"/>
                  </a:cubicBezTo>
                  <a:cubicBezTo>
                    <a:pt x="4456" y="2713"/>
                    <a:pt x="4341" y="2392"/>
                    <a:pt x="4166" y="2121"/>
                  </a:cubicBezTo>
                  <a:cubicBezTo>
                    <a:pt x="3987" y="1848"/>
                    <a:pt x="3753" y="1622"/>
                    <a:pt x="3521" y="1396"/>
                  </a:cubicBezTo>
                  <a:cubicBezTo>
                    <a:pt x="2827" y="720"/>
                    <a:pt x="1920" y="0"/>
                    <a:pt x="8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1852451" y="1216831"/>
              <a:ext cx="4946559" cy="1503877"/>
            </a:xfrm>
            <a:custGeom>
              <a:rect b="b" l="l" r="r" t="t"/>
              <a:pathLst>
                <a:path extrusionOk="0" h="23499" w="77293">
                  <a:moveTo>
                    <a:pt x="71152" y="1"/>
                  </a:moveTo>
                  <a:cubicBezTo>
                    <a:pt x="70775" y="1"/>
                    <a:pt x="70403" y="140"/>
                    <a:pt x="70047" y="274"/>
                  </a:cubicBezTo>
                  <a:cubicBezTo>
                    <a:pt x="66805" y="1498"/>
                    <a:pt x="63449" y="2419"/>
                    <a:pt x="60037" y="3021"/>
                  </a:cubicBezTo>
                  <a:cubicBezTo>
                    <a:pt x="58598" y="3278"/>
                    <a:pt x="57423" y="3420"/>
                    <a:pt x="56132" y="4065"/>
                  </a:cubicBezTo>
                  <a:cubicBezTo>
                    <a:pt x="54762" y="4751"/>
                    <a:pt x="53336" y="5418"/>
                    <a:pt x="51872" y="5892"/>
                  </a:cubicBezTo>
                  <a:cubicBezTo>
                    <a:pt x="49598" y="6629"/>
                    <a:pt x="47316" y="7354"/>
                    <a:pt x="44964" y="7784"/>
                  </a:cubicBezTo>
                  <a:cubicBezTo>
                    <a:pt x="44483" y="7871"/>
                    <a:pt x="43980" y="7910"/>
                    <a:pt x="43464" y="7910"/>
                  </a:cubicBezTo>
                  <a:cubicBezTo>
                    <a:pt x="40537" y="7910"/>
                    <a:pt x="37155" y="6656"/>
                    <a:pt x="34608" y="5783"/>
                  </a:cubicBezTo>
                  <a:cubicBezTo>
                    <a:pt x="30276" y="4299"/>
                    <a:pt x="26108" y="2260"/>
                    <a:pt x="21560" y="1481"/>
                  </a:cubicBezTo>
                  <a:cubicBezTo>
                    <a:pt x="20402" y="1286"/>
                    <a:pt x="19270" y="1252"/>
                    <a:pt x="18143" y="1252"/>
                  </a:cubicBezTo>
                  <a:cubicBezTo>
                    <a:pt x="17547" y="1252"/>
                    <a:pt x="16953" y="1261"/>
                    <a:pt x="16357" y="1261"/>
                  </a:cubicBezTo>
                  <a:cubicBezTo>
                    <a:pt x="16074" y="1261"/>
                    <a:pt x="15791" y="1259"/>
                    <a:pt x="15507" y="1253"/>
                  </a:cubicBezTo>
                  <a:cubicBezTo>
                    <a:pt x="15353" y="1248"/>
                    <a:pt x="15201" y="1245"/>
                    <a:pt x="15051" y="1245"/>
                  </a:cubicBezTo>
                  <a:cubicBezTo>
                    <a:pt x="13396" y="1245"/>
                    <a:pt x="11947" y="1535"/>
                    <a:pt x="10345" y="1668"/>
                  </a:cubicBezTo>
                  <a:cubicBezTo>
                    <a:pt x="10240" y="1677"/>
                    <a:pt x="10134" y="1681"/>
                    <a:pt x="10029" y="1681"/>
                  </a:cubicBezTo>
                  <a:cubicBezTo>
                    <a:pt x="8339" y="1681"/>
                    <a:pt x="6684" y="602"/>
                    <a:pt x="5062" y="285"/>
                  </a:cubicBezTo>
                  <a:cubicBezTo>
                    <a:pt x="4930" y="257"/>
                    <a:pt x="4794" y="235"/>
                    <a:pt x="4660" y="235"/>
                  </a:cubicBezTo>
                  <a:cubicBezTo>
                    <a:pt x="4538" y="235"/>
                    <a:pt x="4418" y="253"/>
                    <a:pt x="4306" y="301"/>
                  </a:cubicBezTo>
                  <a:cubicBezTo>
                    <a:pt x="3608" y="603"/>
                    <a:pt x="3848" y="1677"/>
                    <a:pt x="4350" y="2249"/>
                  </a:cubicBezTo>
                  <a:cubicBezTo>
                    <a:pt x="4852" y="2815"/>
                    <a:pt x="5550" y="3401"/>
                    <a:pt x="5441" y="4151"/>
                  </a:cubicBezTo>
                  <a:cubicBezTo>
                    <a:pt x="5335" y="4885"/>
                    <a:pt x="4528" y="5207"/>
                    <a:pt x="3741" y="5207"/>
                  </a:cubicBezTo>
                  <a:cubicBezTo>
                    <a:pt x="3538" y="5207"/>
                    <a:pt x="3336" y="5186"/>
                    <a:pt x="3148" y="5144"/>
                  </a:cubicBezTo>
                  <a:cubicBezTo>
                    <a:pt x="2485" y="5002"/>
                    <a:pt x="1798" y="4736"/>
                    <a:pt x="1142" y="4736"/>
                  </a:cubicBezTo>
                  <a:cubicBezTo>
                    <a:pt x="889" y="4736"/>
                    <a:pt x="640" y="4776"/>
                    <a:pt x="400" y="4877"/>
                  </a:cubicBezTo>
                  <a:cubicBezTo>
                    <a:pt x="266" y="4932"/>
                    <a:pt x="132" y="5013"/>
                    <a:pt x="65" y="5144"/>
                  </a:cubicBezTo>
                  <a:cubicBezTo>
                    <a:pt x="1" y="5270"/>
                    <a:pt x="9" y="5423"/>
                    <a:pt x="29" y="5563"/>
                  </a:cubicBezTo>
                  <a:cubicBezTo>
                    <a:pt x="252" y="7042"/>
                    <a:pt x="1541" y="8110"/>
                    <a:pt x="2788" y="8936"/>
                  </a:cubicBezTo>
                  <a:cubicBezTo>
                    <a:pt x="5926" y="11017"/>
                    <a:pt x="9416" y="12563"/>
                    <a:pt x="13068" y="13497"/>
                  </a:cubicBezTo>
                  <a:cubicBezTo>
                    <a:pt x="13861" y="13701"/>
                    <a:pt x="16522" y="13751"/>
                    <a:pt x="16246" y="14755"/>
                  </a:cubicBezTo>
                  <a:cubicBezTo>
                    <a:pt x="15972" y="15751"/>
                    <a:pt x="13375" y="15910"/>
                    <a:pt x="12611" y="16312"/>
                  </a:cubicBezTo>
                  <a:cubicBezTo>
                    <a:pt x="10658" y="17336"/>
                    <a:pt x="14879" y="18410"/>
                    <a:pt x="15504" y="18731"/>
                  </a:cubicBezTo>
                  <a:cubicBezTo>
                    <a:pt x="17800" y="19908"/>
                    <a:pt x="15401" y="20304"/>
                    <a:pt x="14070" y="20990"/>
                  </a:cubicBezTo>
                  <a:cubicBezTo>
                    <a:pt x="13780" y="21138"/>
                    <a:pt x="13453" y="21403"/>
                    <a:pt x="13551" y="21710"/>
                  </a:cubicBezTo>
                  <a:cubicBezTo>
                    <a:pt x="13598" y="21855"/>
                    <a:pt x="13735" y="21959"/>
                    <a:pt x="13872" y="22037"/>
                  </a:cubicBezTo>
                  <a:cubicBezTo>
                    <a:pt x="14625" y="22489"/>
                    <a:pt x="15504" y="22675"/>
                    <a:pt x="16371" y="22812"/>
                  </a:cubicBezTo>
                  <a:cubicBezTo>
                    <a:pt x="19976" y="23376"/>
                    <a:pt x="23670" y="23498"/>
                    <a:pt x="27321" y="23498"/>
                  </a:cubicBezTo>
                  <a:cubicBezTo>
                    <a:pt x="27369" y="23499"/>
                    <a:pt x="27417" y="23499"/>
                    <a:pt x="27465" y="23499"/>
                  </a:cubicBezTo>
                  <a:cubicBezTo>
                    <a:pt x="28092" y="23499"/>
                    <a:pt x="28732" y="23475"/>
                    <a:pt x="29308" y="23233"/>
                  </a:cubicBezTo>
                  <a:cubicBezTo>
                    <a:pt x="27572" y="22759"/>
                    <a:pt x="25807" y="22391"/>
                    <a:pt x="24029" y="22131"/>
                  </a:cubicBezTo>
                  <a:cubicBezTo>
                    <a:pt x="22453" y="21903"/>
                    <a:pt x="20475" y="21791"/>
                    <a:pt x="19220" y="20678"/>
                  </a:cubicBezTo>
                  <a:cubicBezTo>
                    <a:pt x="17741" y="19367"/>
                    <a:pt x="20129" y="19057"/>
                    <a:pt x="20994" y="18616"/>
                  </a:cubicBezTo>
                  <a:cubicBezTo>
                    <a:pt x="21237" y="18494"/>
                    <a:pt x="21496" y="18321"/>
                    <a:pt x="21516" y="18056"/>
                  </a:cubicBezTo>
                  <a:cubicBezTo>
                    <a:pt x="21535" y="17754"/>
                    <a:pt x="21240" y="17542"/>
                    <a:pt x="20966" y="17425"/>
                  </a:cubicBezTo>
                  <a:cubicBezTo>
                    <a:pt x="20085" y="17040"/>
                    <a:pt x="19055" y="16987"/>
                    <a:pt x="18255" y="16457"/>
                  </a:cubicBezTo>
                  <a:cubicBezTo>
                    <a:pt x="18090" y="16351"/>
                    <a:pt x="17925" y="16198"/>
                    <a:pt x="17934" y="16002"/>
                  </a:cubicBezTo>
                  <a:cubicBezTo>
                    <a:pt x="17939" y="15796"/>
                    <a:pt x="18132" y="15651"/>
                    <a:pt x="18321" y="15570"/>
                  </a:cubicBezTo>
                  <a:cubicBezTo>
                    <a:pt x="18599" y="15451"/>
                    <a:pt x="18884" y="15408"/>
                    <a:pt x="19174" y="15408"/>
                  </a:cubicBezTo>
                  <a:cubicBezTo>
                    <a:pt x="19870" y="15408"/>
                    <a:pt x="20590" y="15653"/>
                    <a:pt x="21273" y="15673"/>
                  </a:cubicBezTo>
                  <a:cubicBezTo>
                    <a:pt x="22439" y="15704"/>
                    <a:pt x="23597" y="15852"/>
                    <a:pt x="24766" y="15977"/>
                  </a:cubicBezTo>
                  <a:cubicBezTo>
                    <a:pt x="26982" y="16213"/>
                    <a:pt x="29208" y="16397"/>
                    <a:pt x="31439" y="16397"/>
                  </a:cubicBezTo>
                  <a:cubicBezTo>
                    <a:pt x="31773" y="16397"/>
                    <a:pt x="32107" y="16393"/>
                    <a:pt x="32441" y="16385"/>
                  </a:cubicBezTo>
                  <a:cubicBezTo>
                    <a:pt x="37030" y="16267"/>
                    <a:pt x="41644" y="16136"/>
                    <a:pt x="46164" y="15257"/>
                  </a:cubicBezTo>
                  <a:cubicBezTo>
                    <a:pt x="50510" y="14412"/>
                    <a:pt x="54985" y="13129"/>
                    <a:pt x="59407" y="12797"/>
                  </a:cubicBezTo>
                  <a:lnTo>
                    <a:pt x="59407" y="12797"/>
                  </a:lnTo>
                  <a:cubicBezTo>
                    <a:pt x="58564" y="13913"/>
                    <a:pt x="57747" y="13904"/>
                    <a:pt x="58648" y="15104"/>
                  </a:cubicBezTo>
                  <a:cubicBezTo>
                    <a:pt x="58983" y="15550"/>
                    <a:pt x="59976" y="15843"/>
                    <a:pt x="59666" y="16435"/>
                  </a:cubicBezTo>
                  <a:cubicBezTo>
                    <a:pt x="59292" y="17138"/>
                    <a:pt x="54924" y="17330"/>
                    <a:pt x="54092" y="17467"/>
                  </a:cubicBezTo>
                  <a:cubicBezTo>
                    <a:pt x="52106" y="17791"/>
                    <a:pt x="50117" y="18145"/>
                    <a:pt x="48203" y="18781"/>
                  </a:cubicBezTo>
                  <a:cubicBezTo>
                    <a:pt x="47584" y="18987"/>
                    <a:pt x="46953" y="19230"/>
                    <a:pt x="46479" y="19679"/>
                  </a:cubicBezTo>
                  <a:cubicBezTo>
                    <a:pt x="46549" y="19681"/>
                    <a:pt x="46619" y="19682"/>
                    <a:pt x="46689" y="19682"/>
                  </a:cubicBezTo>
                  <a:cubicBezTo>
                    <a:pt x="47422" y="19682"/>
                    <a:pt x="48152" y="19581"/>
                    <a:pt x="48878" y="19481"/>
                  </a:cubicBezTo>
                  <a:lnTo>
                    <a:pt x="56798" y="18393"/>
                  </a:lnTo>
                  <a:cubicBezTo>
                    <a:pt x="59211" y="18061"/>
                    <a:pt x="61583" y="17417"/>
                    <a:pt x="63962" y="16828"/>
                  </a:cubicBezTo>
                  <a:cubicBezTo>
                    <a:pt x="64403" y="16717"/>
                    <a:pt x="64970" y="16396"/>
                    <a:pt x="64805" y="15966"/>
                  </a:cubicBezTo>
                  <a:cubicBezTo>
                    <a:pt x="64758" y="15829"/>
                    <a:pt x="64632" y="15729"/>
                    <a:pt x="64501" y="15656"/>
                  </a:cubicBezTo>
                  <a:cubicBezTo>
                    <a:pt x="63843" y="15283"/>
                    <a:pt x="62994" y="15439"/>
                    <a:pt x="62297" y="15140"/>
                  </a:cubicBezTo>
                  <a:cubicBezTo>
                    <a:pt x="62205" y="15098"/>
                    <a:pt x="62110" y="15043"/>
                    <a:pt x="62074" y="14948"/>
                  </a:cubicBezTo>
                  <a:cubicBezTo>
                    <a:pt x="62012" y="14775"/>
                    <a:pt x="62191" y="14616"/>
                    <a:pt x="62350" y="14529"/>
                  </a:cubicBezTo>
                  <a:cubicBezTo>
                    <a:pt x="62838" y="14259"/>
                    <a:pt x="63377" y="14066"/>
                    <a:pt x="63801" y="13704"/>
                  </a:cubicBezTo>
                  <a:cubicBezTo>
                    <a:pt x="64278" y="13299"/>
                    <a:pt x="64414" y="12669"/>
                    <a:pt x="64400" y="12077"/>
                  </a:cubicBezTo>
                  <a:lnTo>
                    <a:pt x="64400" y="12077"/>
                  </a:lnTo>
                  <a:cubicBezTo>
                    <a:pt x="64401" y="12118"/>
                    <a:pt x="64486" y="12136"/>
                    <a:pt x="64637" y="12136"/>
                  </a:cubicBezTo>
                  <a:cubicBezTo>
                    <a:pt x="65825" y="12136"/>
                    <a:pt x="71097" y="11018"/>
                    <a:pt x="71593" y="10984"/>
                  </a:cubicBezTo>
                  <a:cubicBezTo>
                    <a:pt x="73512" y="10850"/>
                    <a:pt x="74935" y="10889"/>
                    <a:pt x="76452" y="9379"/>
                  </a:cubicBezTo>
                  <a:cubicBezTo>
                    <a:pt x="76910" y="8922"/>
                    <a:pt x="77292" y="8157"/>
                    <a:pt x="76857" y="7680"/>
                  </a:cubicBezTo>
                  <a:cubicBezTo>
                    <a:pt x="76687" y="7493"/>
                    <a:pt x="76427" y="7413"/>
                    <a:pt x="76182" y="7348"/>
                  </a:cubicBezTo>
                  <a:cubicBezTo>
                    <a:pt x="75075" y="7065"/>
                    <a:pt x="73953" y="6965"/>
                    <a:pt x="72822" y="6965"/>
                  </a:cubicBezTo>
                  <a:cubicBezTo>
                    <a:pt x="70036" y="6965"/>
                    <a:pt x="67193" y="7575"/>
                    <a:pt x="64379" y="7575"/>
                  </a:cubicBezTo>
                  <a:cubicBezTo>
                    <a:pt x="64259" y="7575"/>
                    <a:pt x="64140" y="7574"/>
                    <a:pt x="64021" y="7572"/>
                  </a:cubicBezTo>
                  <a:cubicBezTo>
                    <a:pt x="64674" y="6498"/>
                    <a:pt x="66060" y="6196"/>
                    <a:pt x="67285" y="5909"/>
                  </a:cubicBezTo>
                  <a:cubicBezTo>
                    <a:pt x="68970" y="5516"/>
                    <a:pt x="70622" y="4983"/>
                    <a:pt x="72215" y="4305"/>
                  </a:cubicBezTo>
                  <a:cubicBezTo>
                    <a:pt x="72642" y="4126"/>
                    <a:pt x="73130" y="3621"/>
                    <a:pt x="72795" y="3303"/>
                  </a:cubicBezTo>
                  <a:lnTo>
                    <a:pt x="72795" y="3303"/>
                  </a:lnTo>
                  <a:cubicBezTo>
                    <a:pt x="72602" y="3315"/>
                    <a:pt x="72409" y="3321"/>
                    <a:pt x="72215" y="3321"/>
                  </a:cubicBezTo>
                  <a:cubicBezTo>
                    <a:pt x="71649" y="3321"/>
                    <a:pt x="71081" y="3271"/>
                    <a:pt x="70524" y="3175"/>
                  </a:cubicBezTo>
                  <a:cubicBezTo>
                    <a:pt x="70970" y="2603"/>
                    <a:pt x="71420" y="2031"/>
                    <a:pt x="71872" y="1456"/>
                  </a:cubicBezTo>
                  <a:cubicBezTo>
                    <a:pt x="71992" y="1303"/>
                    <a:pt x="72117" y="1138"/>
                    <a:pt x="72156" y="943"/>
                  </a:cubicBezTo>
                  <a:cubicBezTo>
                    <a:pt x="72243" y="502"/>
                    <a:pt x="71819" y="89"/>
                    <a:pt x="71369" y="17"/>
                  </a:cubicBezTo>
                  <a:cubicBezTo>
                    <a:pt x="71297" y="6"/>
                    <a:pt x="71225" y="1"/>
                    <a:pt x="711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9"/>
            <p:cNvSpPr/>
            <p:nvPr/>
          </p:nvSpPr>
          <p:spPr>
            <a:xfrm>
              <a:off x="4239163" y="1503307"/>
              <a:ext cx="859795" cy="603397"/>
            </a:xfrm>
            <a:custGeom>
              <a:rect b="b" l="l" r="r" t="t"/>
              <a:pathLst>
                <a:path extrusionOk="0" h="16570" w="23611">
                  <a:moveTo>
                    <a:pt x="8209" y="1"/>
                  </a:moveTo>
                  <a:lnTo>
                    <a:pt x="1" y="1058"/>
                  </a:lnTo>
                  <a:cubicBezTo>
                    <a:pt x="1" y="1058"/>
                    <a:pt x="1108" y="16569"/>
                    <a:pt x="10357" y="16569"/>
                  </a:cubicBezTo>
                  <a:cubicBezTo>
                    <a:pt x="11010" y="16569"/>
                    <a:pt x="11704" y="16492"/>
                    <a:pt x="12441" y="16327"/>
                  </a:cubicBezTo>
                  <a:cubicBezTo>
                    <a:pt x="23611" y="13816"/>
                    <a:pt x="8209" y="1"/>
                    <a:pt x="8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9"/>
            <p:cNvSpPr/>
            <p:nvPr/>
          </p:nvSpPr>
          <p:spPr>
            <a:xfrm>
              <a:off x="2790731" y="355708"/>
              <a:ext cx="723384" cy="358287"/>
            </a:xfrm>
            <a:custGeom>
              <a:rect b="b" l="l" r="r" t="t"/>
              <a:pathLst>
                <a:path extrusionOk="0" h="9839" w="19865">
                  <a:moveTo>
                    <a:pt x="15769" y="1"/>
                  </a:moveTo>
                  <a:cubicBezTo>
                    <a:pt x="15579" y="1"/>
                    <a:pt x="15385" y="6"/>
                    <a:pt x="15186" y="23"/>
                  </a:cubicBezTo>
                  <a:cubicBezTo>
                    <a:pt x="14898" y="39"/>
                    <a:pt x="14597" y="56"/>
                    <a:pt x="14285" y="73"/>
                  </a:cubicBezTo>
                  <a:cubicBezTo>
                    <a:pt x="13978" y="109"/>
                    <a:pt x="13660" y="154"/>
                    <a:pt x="13331" y="198"/>
                  </a:cubicBezTo>
                  <a:cubicBezTo>
                    <a:pt x="13169" y="223"/>
                    <a:pt x="13004" y="246"/>
                    <a:pt x="12837" y="268"/>
                  </a:cubicBezTo>
                  <a:cubicBezTo>
                    <a:pt x="12669" y="296"/>
                    <a:pt x="12502" y="338"/>
                    <a:pt x="12332" y="374"/>
                  </a:cubicBezTo>
                  <a:cubicBezTo>
                    <a:pt x="11991" y="447"/>
                    <a:pt x="11643" y="519"/>
                    <a:pt x="11291" y="603"/>
                  </a:cubicBezTo>
                  <a:cubicBezTo>
                    <a:pt x="10597" y="807"/>
                    <a:pt x="9866" y="1002"/>
                    <a:pt x="9143" y="1292"/>
                  </a:cubicBezTo>
                  <a:lnTo>
                    <a:pt x="9140" y="1284"/>
                  </a:lnTo>
                  <a:lnTo>
                    <a:pt x="9137" y="1284"/>
                  </a:lnTo>
                  <a:cubicBezTo>
                    <a:pt x="8845" y="1398"/>
                    <a:pt x="8552" y="1493"/>
                    <a:pt x="8275" y="1632"/>
                  </a:cubicBezTo>
                  <a:cubicBezTo>
                    <a:pt x="7996" y="1761"/>
                    <a:pt x="7715" y="1886"/>
                    <a:pt x="7430" y="2017"/>
                  </a:cubicBezTo>
                  <a:lnTo>
                    <a:pt x="7427" y="2017"/>
                  </a:lnTo>
                  <a:lnTo>
                    <a:pt x="7430" y="2023"/>
                  </a:lnTo>
                  <a:cubicBezTo>
                    <a:pt x="4635" y="3393"/>
                    <a:pt x="2501" y="5259"/>
                    <a:pt x="1340" y="6863"/>
                  </a:cubicBezTo>
                  <a:cubicBezTo>
                    <a:pt x="1055" y="7270"/>
                    <a:pt x="799" y="7633"/>
                    <a:pt x="603" y="7974"/>
                  </a:cubicBezTo>
                  <a:cubicBezTo>
                    <a:pt x="422" y="8322"/>
                    <a:pt x="280" y="8624"/>
                    <a:pt x="177" y="8875"/>
                  </a:cubicBezTo>
                  <a:cubicBezTo>
                    <a:pt x="126" y="9006"/>
                    <a:pt x="87" y="9109"/>
                    <a:pt x="48" y="9223"/>
                  </a:cubicBezTo>
                  <a:cubicBezTo>
                    <a:pt x="4" y="9363"/>
                    <a:pt x="1" y="9488"/>
                    <a:pt x="26" y="9606"/>
                  </a:cubicBezTo>
                  <a:cubicBezTo>
                    <a:pt x="51" y="9720"/>
                    <a:pt x="135" y="9820"/>
                    <a:pt x="205" y="9834"/>
                  </a:cubicBezTo>
                  <a:cubicBezTo>
                    <a:pt x="217" y="9837"/>
                    <a:pt x="229" y="9839"/>
                    <a:pt x="240" y="9839"/>
                  </a:cubicBezTo>
                  <a:cubicBezTo>
                    <a:pt x="287" y="9839"/>
                    <a:pt x="313" y="9812"/>
                    <a:pt x="324" y="9787"/>
                  </a:cubicBezTo>
                  <a:cubicBezTo>
                    <a:pt x="338" y="9753"/>
                    <a:pt x="333" y="9717"/>
                    <a:pt x="352" y="9684"/>
                  </a:cubicBezTo>
                  <a:cubicBezTo>
                    <a:pt x="369" y="9653"/>
                    <a:pt x="400" y="9647"/>
                    <a:pt x="428" y="9617"/>
                  </a:cubicBezTo>
                  <a:cubicBezTo>
                    <a:pt x="456" y="9594"/>
                    <a:pt x="503" y="9544"/>
                    <a:pt x="559" y="9511"/>
                  </a:cubicBezTo>
                  <a:cubicBezTo>
                    <a:pt x="629" y="9455"/>
                    <a:pt x="721" y="9368"/>
                    <a:pt x="813" y="9276"/>
                  </a:cubicBezTo>
                  <a:cubicBezTo>
                    <a:pt x="997" y="9092"/>
                    <a:pt x="1209" y="8861"/>
                    <a:pt x="1446" y="8587"/>
                  </a:cubicBezTo>
                  <a:cubicBezTo>
                    <a:pt x="1697" y="8322"/>
                    <a:pt x="1998" y="8035"/>
                    <a:pt x="2308" y="7703"/>
                  </a:cubicBezTo>
                  <a:cubicBezTo>
                    <a:pt x="3583" y="6411"/>
                    <a:pt x="5611" y="4843"/>
                    <a:pt x="8197" y="3616"/>
                  </a:cubicBezTo>
                  <a:lnTo>
                    <a:pt x="8203" y="3624"/>
                  </a:lnTo>
                  <a:cubicBezTo>
                    <a:pt x="8462" y="3504"/>
                    <a:pt x="8722" y="3382"/>
                    <a:pt x="8978" y="3264"/>
                  </a:cubicBezTo>
                  <a:cubicBezTo>
                    <a:pt x="9232" y="3139"/>
                    <a:pt x="9506" y="3058"/>
                    <a:pt x="9774" y="2946"/>
                  </a:cubicBezTo>
                  <a:lnTo>
                    <a:pt x="9776" y="2946"/>
                  </a:lnTo>
                  <a:lnTo>
                    <a:pt x="9774" y="2941"/>
                  </a:lnTo>
                  <a:cubicBezTo>
                    <a:pt x="10437" y="2662"/>
                    <a:pt x="11107" y="2469"/>
                    <a:pt x="11740" y="2257"/>
                  </a:cubicBezTo>
                  <a:cubicBezTo>
                    <a:pt x="12067" y="2174"/>
                    <a:pt x="12382" y="2087"/>
                    <a:pt x="12694" y="2006"/>
                  </a:cubicBezTo>
                  <a:cubicBezTo>
                    <a:pt x="12848" y="1964"/>
                    <a:pt x="13001" y="1922"/>
                    <a:pt x="13155" y="1886"/>
                  </a:cubicBezTo>
                  <a:cubicBezTo>
                    <a:pt x="13308" y="1856"/>
                    <a:pt x="13456" y="1828"/>
                    <a:pt x="13609" y="1797"/>
                  </a:cubicBezTo>
                  <a:cubicBezTo>
                    <a:pt x="13911" y="1738"/>
                    <a:pt x="14204" y="1674"/>
                    <a:pt x="14485" y="1618"/>
                  </a:cubicBezTo>
                  <a:cubicBezTo>
                    <a:pt x="14773" y="1577"/>
                    <a:pt x="15046" y="1535"/>
                    <a:pt x="15314" y="1496"/>
                  </a:cubicBezTo>
                  <a:cubicBezTo>
                    <a:pt x="15852" y="1395"/>
                    <a:pt x="16352" y="1381"/>
                    <a:pt x="16807" y="1323"/>
                  </a:cubicBezTo>
                  <a:cubicBezTo>
                    <a:pt x="16924" y="1309"/>
                    <a:pt x="17035" y="1298"/>
                    <a:pt x="17141" y="1284"/>
                  </a:cubicBezTo>
                  <a:cubicBezTo>
                    <a:pt x="17250" y="1278"/>
                    <a:pt x="17356" y="1272"/>
                    <a:pt x="17459" y="1267"/>
                  </a:cubicBezTo>
                  <a:cubicBezTo>
                    <a:pt x="17666" y="1253"/>
                    <a:pt x="17861" y="1239"/>
                    <a:pt x="18045" y="1228"/>
                  </a:cubicBezTo>
                  <a:cubicBezTo>
                    <a:pt x="18411" y="1189"/>
                    <a:pt x="18726" y="1183"/>
                    <a:pt x="18988" y="1161"/>
                  </a:cubicBezTo>
                  <a:cubicBezTo>
                    <a:pt x="19515" y="1113"/>
                    <a:pt x="19817" y="1027"/>
                    <a:pt x="19839" y="890"/>
                  </a:cubicBezTo>
                  <a:cubicBezTo>
                    <a:pt x="19864" y="742"/>
                    <a:pt x="19599" y="581"/>
                    <a:pt x="19075" y="408"/>
                  </a:cubicBezTo>
                  <a:cubicBezTo>
                    <a:pt x="18812" y="321"/>
                    <a:pt x="18492" y="232"/>
                    <a:pt x="18109" y="179"/>
                  </a:cubicBezTo>
                  <a:cubicBezTo>
                    <a:pt x="17917" y="151"/>
                    <a:pt x="17710" y="123"/>
                    <a:pt x="17496" y="92"/>
                  </a:cubicBezTo>
                  <a:cubicBezTo>
                    <a:pt x="17387" y="78"/>
                    <a:pt x="17272" y="64"/>
                    <a:pt x="17158" y="51"/>
                  </a:cubicBezTo>
                  <a:cubicBezTo>
                    <a:pt x="17041" y="39"/>
                    <a:pt x="16924" y="37"/>
                    <a:pt x="16798" y="31"/>
                  </a:cubicBezTo>
                  <a:cubicBezTo>
                    <a:pt x="16477" y="22"/>
                    <a:pt x="16132" y="1"/>
                    <a:pt x="157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9"/>
            <p:cNvSpPr/>
            <p:nvPr/>
          </p:nvSpPr>
          <p:spPr>
            <a:xfrm>
              <a:off x="5659482" y="667107"/>
              <a:ext cx="295253" cy="349912"/>
            </a:xfrm>
            <a:custGeom>
              <a:rect b="b" l="l" r="r" t="t"/>
              <a:pathLst>
                <a:path extrusionOk="0" h="9609" w="8108">
                  <a:moveTo>
                    <a:pt x="6714" y="1"/>
                  </a:moveTo>
                  <a:cubicBezTo>
                    <a:pt x="6663" y="1"/>
                    <a:pt x="6619" y="15"/>
                    <a:pt x="6584" y="42"/>
                  </a:cubicBezTo>
                  <a:cubicBezTo>
                    <a:pt x="6358" y="220"/>
                    <a:pt x="6634" y="812"/>
                    <a:pt x="6629" y="1755"/>
                  </a:cubicBezTo>
                  <a:cubicBezTo>
                    <a:pt x="6634" y="2221"/>
                    <a:pt x="6559" y="2787"/>
                    <a:pt x="6355" y="3364"/>
                  </a:cubicBezTo>
                  <a:cubicBezTo>
                    <a:pt x="6149" y="3948"/>
                    <a:pt x="5797" y="4570"/>
                    <a:pt x="5312" y="5178"/>
                  </a:cubicBezTo>
                  <a:lnTo>
                    <a:pt x="5304" y="5172"/>
                  </a:lnTo>
                  <a:cubicBezTo>
                    <a:pt x="5212" y="5298"/>
                    <a:pt x="5114" y="5415"/>
                    <a:pt x="5011" y="5535"/>
                  </a:cubicBezTo>
                  <a:cubicBezTo>
                    <a:pt x="4910" y="5652"/>
                    <a:pt x="4801" y="5769"/>
                    <a:pt x="4690" y="5886"/>
                  </a:cubicBezTo>
                  <a:lnTo>
                    <a:pt x="4698" y="5895"/>
                  </a:lnTo>
                  <a:cubicBezTo>
                    <a:pt x="3607" y="7089"/>
                    <a:pt x="2455" y="7890"/>
                    <a:pt x="1565" y="8302"/>
                  </a:cubicBezTo>
                  <a:cubicBezTo>
                    <a:pt x="684" y="8732"/>
                    <a:pt x="37" y="8832"/>
                    <a:pt x="11" y="9125"/>
                  </a:cubicBezTo>
                  <a:cubicBezTo>
                    <a:pt x="0" y="9273"/>
                    <a:pt x="162" y="9418"/>
                    <a:pt x="497" y="9516"/>
                  </a:cubicBezTo>
                  <a:cubicBezTo>
                    <a:pt x="680" y="9573"/>
                    <a:pt x="919" y="9608"/>
                    <a:pt x="1201" y="9608"/>
                  </a:cubicBezTo>
                  <a:cubicBezTo>
                    <a:pt x="1425" y="9608"/>
                    <a:pt x="1677" y="9586"/>
                    <a:pt x="1948" y="9535"/>
                  </a:cubicBezTo>
                  <a:cubicBezTo>
                    <a:pt x="2553" y="9418"/>
                    <a:pt x="3253" y="9162"/>
                    <a:pt x="3948" y="8746"/>
                  </a:cubicBezTo>
                  <a:cubicBezTo>
                    <a:pt x="4645" y="8336"/>
                    <a:pt x="5340" y="7778"/>
                    <a:pt x="5984" y="7111"/>
                  </a:cubicBezTo>
                  <a:lnTo>
                    <a:pt x="5987" y="7114"/>
                  </a:lnTo>
                  <a:cubicBezTo>
                    <a:pt x="6118" y="6977"/>
                    <a:pt x="6244" y="6838"/>
                    <a:pt x="6361" y="6695"/>
                  </a:cubicBezTo>
                  <a:cubicBezTo>
                    <a:pt x="6484" y="6553"/>
                    <a:pt x="6606" y="6411"/>
                    <a:pt x="6721" y="6257"/>
                  </a:cubicBezTo>
                  <a:lnTo>
                    <a:pt x="6712" y="6252"/>
                  </a:lnTo>
                  <a:cubicBezTo>
                    <a:pt x="7290" y="5490"/>
                    <a:pt x="7714" y="4642"/>
                    <a:pt x="7909" y="3802"/>
                  </a:cubicBezTo>
                  <a:cubicBezTo>
                    <a:pt x="8107" y="2957"/>
                    <a:pt x="8066" y="2173"/>
                    <a:pt x="7895" y="1557"/>
                  </a:cubicBezTo>
                  <a:cubicBezTo>
                    <a:pt x="7728" y="935"/>
                    <a:pt x="7438" y="488"/>
                    <a:pt x="7181" y="248"/>
                  </a:cubicBezTo>
                  <a:cubicBezTo>
                    <a:pt x="6996" y="77"/>
                    <a:pt x="6834" y="1"/>
                    <a:pt x="67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9"/>
            <p:cNvSpPr/>
            <p:nvPr/>
          </p:nvSpPr>
          <p:spPr>
            <a:xfrm>
              <a:off x="5111267" y="608040"/>
              <a:ext cx="256653" cy="178069"/>
            </a:xfrm>
            <a:custGeom>
              <a:rect b="b" l="l" r="r" t="t"/>
              <a:pathLst>
                <a:path extrusionOk="0" h="4890" w="7048">
                  <a:moveTo>
                    <a:pt x="2549" y="0"/>
                  </a:moveTo>
                  <a:cubicBezTo>
                    <a:pt x="2475" y="0"/>
                    <a:pt x="2403" y="2"/>
                    <a:pt x="2333" y="7"/>
                  </a:cubicBezTo>
                  <a:cubicBezTo>
                    <a:pt x="1725" y="40"/>
                    <a:pt x="1214" y="230"/>
                    <a:pt x="837" y="459"/>
                  </a:cubicBezTo>
                  <a:cubicBezTo>
                    <a:pt x="455" y="687"/>
                    <a:pt x="218" y="955"/>
                    <a:pt x="107" y="1184"/>
                  </a:cubicBezTo>
                  <a:cubicBezTo>
                    <a:pt x="1" y="1413"/>
                    <a:pt x="6" y="1583"/>
                    <a:pt x="115" y="1692"/>
                  </a:cubicBezTo>
                  <a:cubicBezTo>
                    <a:pt x="186" y="1762"/>
                    <a:pt x="284" y="1787"/>
                    <a:pt x="407" y="1787"/>
                  </a:cubicBezTo>
                  <a:cubicBezTo>
                    <a:pt x="631" y="1787"/>
                    <a:pt x="940" y="1702"/>
                    <a:pt x="1320" y="1650"/>
                  </a:cubicBezTo>
                  <a:cubicBezTo>
                    <a:pt x="1507" y="1625"/>
                    <a:pt x="1712" y="1604"/>
                    <a:pt x="1931" y="1604"/>
                  </a:cubicBezTo>
                  <a:cubicBezTo>
                    <a:pt x="2060" y="1604"/>
                    <a:pt x="2195" y="1612"/>
                    <a:pt x="2333" y="1630"/>
                  </a:cubicBezTo>
                  <a:cubicBezTo>
                    <a:pt x="2698" y="1672"/>
                    <a:pt x="3089" y="1778"/>
                    <a:pt x="3421" y="1987"/>
                  </a:cubicBezTo>
                  <a:lnTo>
                    <a:pt x="3418" y="1996"/>
                  </a:lnTo>
                  <a:cubicBezTo>
                    <a:pt x="3488" y="2029"/>
                    <a:pt x="3558" y="2077"/>
                    <a:pt x="3627" y="2124"/>
                  </a:cubicBezTo>
                  <a:cubicBezTo>
                    <a:pt x="3697" y="2177"/>
                    <a:pt x="3767" y="2233"/>
                    <a:pt x="3839" y="2294"/>
                  </a:cubicBezTo>
                  <a:lnTo>
                    <a:pt x="3845" y="2289"/>
                  </a:lnTo>
                  <a:cubicBezTo>
                    <a:pt x="5319" y="3488"/>
                    <a:pt x="6098" y="4889"/>
                    <a:pt x="6620" y="4889"/>
                  </a:cubicBezTo>
                  <a:cubicBezTo>
                    <a:pt x="6653" y="4889"/>
                    <a:pt x="6685" y="4884"/>
                    <a:pt x="6716" y="4872"/>
                  </a:cubicBezTo>
                  <a:cubicBezTo>
                    <a:pt x="6992" y="4769"/>
                    <a:pt x="7048" y="4258"/>
                    <a:pt x="6791" y="3502"/>
                  </a:cubicBezTo>
                  <a:cubicBezTo>
                    <a:pt x="6529" y="2752"/>
                    <a:pt x="5946" y="1787"/>
                    <a:pt x="4983" y="936"/>
                  </a:cubicBezTo>
                  <a:lnTo>
                    <a:pt x="4986" y="927"/>
                  </a:lnTo>
                  <a:cubicBezTo>
                    <a:pt x="4885" y="841"/>
                    <a:pt x="4777" y="757"/>
                    <a:pt x="4662" y="676"/>
                  </a:cubicBezTo>
                  <a:cubicBezTo>
                    <a:pt x="4551" y="593"/>
                    <a:pt x="4428" y="514"/>
                    <a:pt x="4297" y="439"/>
                  </a:cubicBezTo>
                  <a:lnTo>
                    <a:pt x="4291" y="447"/>
                  </a:lnTo>
                  <a:cubicBezTo>
                    <a:pt x="3713" y="125"/>
                    <a:pt x="3097" y="0"/>
                    <a:pt x="2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9"/>
            <p:cNvSpPr/>
            <p:nvPr/>
          </p:nvSpPr>
          <p:spPr>
            <a:xfrm>
              <a:off x="2700418" y="1032658"/>
              <a:ext cx="249661" cy="441714"/>
            </a:xfrm>
            <a:custGeom>
              <a:rect b="b" l="l" r="r" t="t"/>
              <a:pathLst>
                <a:path extrusionOk="0" h="12130" w="6856">
                  <a:moveTo>
                    <a:pt x="565" y="0"/>
                  </a:moveTo>
                  <a:cubicBezTo>
                    <a:pt x="441" y="0"/>
                    <a:pt x="292" y="160"/>
                    <a:pt x="185" y="479"/>
                  </a:cubicBezTo>
                  <a:cubicBezTo>
                    <a:pt x="68" y="817"/>
                    <a:pt x="1" y="1342"/>
                    <a:pt x="68" y="1964"/>
                  </a:cubicBezTo>
                  <a:cubicBezTo>
                    <a:pt x="126" y="2591"/>
                    <a:pt x="310" y="3314"/>
                    <a:pt x="578" y="4062"/>
                  </a:cubicBezTo>
                  <a:cubicBezTo>
                    <a:pt x="843" y="4804"/>
                    <a:pt x="1156" y="5590"/>
                    <a:pt x="1535" y="6438"/>
                  </a:cubicBezTo>
                  <a:lnTo>
                    <a:pt x="1527" y="6441"/>
                  </a:lnTo>
                  <a:cubicBezTo>
                    <a:pt x="1608" y="6609"/>
                    <a:pt x="1680" y="6776"/>
                    <a:pt x="1764" y="6941"/>
                  </a:cubicBezTo>
                  <a:cubicBezTo>
                    <a:pt x="1845" y="7108"/>
                    <a:pt x="1926" y="7273"/>
                    <a:pt x="2009" y="7440"/>
                  </a:cubicBezTo>
                  <a:lnTo>
                    <a:pt x="2015" y="7437"/>
                  </a:lnTo>
                  <a:cubicBezTo>
                    <a:pt x="2866" y="9092"/>
                    <a:pt x="3912" y="10464"/>
                    <a:pt x="4852" y="11248"/>
                  </a:cubicBezTo>
                  <a:cubicBezTo>
                    <a:pt x="5567" y="11854"/>
                    <a:pt x="6165" y="12129"/>
                    <a:pt x="6474" y="12129"/>
                  </a:cubicBezTo>
                  <a:cubicBezTo>
                    <a:pt x="6568" y="12129"/>
                    <a:pt x="6635" y="12104"/>
                    <a:pt x="6671" y="12054"/>
                  </a:cubicBezTo>
                  <a:cubicBezTo>
                    <a:pt x="6855" y="11800"/>
                    <a:pt x="6417" y="11259"/>
                    <a:pt x="5790" y="10372"/>
                  </a:cubicBezTo>
                  <a:cubicBezTo>
                    <a:pt x="5154" y="9490"/>
                    <a:pt x="4356" y="8213"/>
                    <a:pt x="3588" y="6639"/>
                  </a:cubicBezTo>
                  <a:lnTo>
                    <a:pt x="3597" y="6634"/>
                  </a:lnTo>
                  <a:cubicBezTo>
                    <a:pt x="3516" y="6475"/>
                    <a:pt x="3443" y="6321"/>
                    <a:pt x="3362" y="6165"/>
                  </a:cubicBezTo>
                  <a:cubicBezTo>
                    <a:pt x="3290" y="6003"/>
                    <a:pt x="3215" y="5847"/>
                    <a:pt x="3139" y="5685"/>
                  </a:cubicBezTo>
                  <a:lnTo>
                    <a:pt x="3131" y="5691"/>
                  </a:lnTo>
                  <a:cubicBezTo>
                    <a:pt x="2751" y="4885"/>
                    <a:pt x="2392" y="4129"/>
                    <a:pt x="2071" y="3439"/>
                  </a:cubicBezTo>
                  <a:cubicBezTo>
                    <a:pt x="1750" y="2767"/>
                    <a:pt x="1496" y="2181"/>
                    <a:pt x="1318" y="1690"/>
                  </a:cubicBezTo>
                  <a:cubicBezTo>
                    <a:pt x="952" y="714"/>
                    <a:pt x="899" y="58"/>
                    <a:pt x="589" y="2"/>
                  </a:cubicBezTo>
                  <a:cubicBezTo>
                    <a:pt x="582" y="1"/>
                    <a:pt x="573" y="0"/>
                    <a:pt x="5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9"/>
            <p:cNvSpPr/>
            <p:nvPr/>
          </p:nvSpPr>
          <p:spPr>
            <a:xfrm>
              <a:off x="4346665" y="1766308"/>
              <a:ext cx="299732" cy="302681"/>
            </a:xfrm>
            <a:custGeom>
              <a:rect b="b" l="l" r="r" t="t"/>
              <a:pathLst>
                <a:path extrusionOk="0" h="8312" w="8231">
                  <a:moveTo>
                    <a:pt x="363" y="1"/>
                  </a:moveTo>
                  <a:cubicBezTo>
                    <a:pt x="345" y="1"/>
                    <a:pt x="327" y="3"/>
                    <a:pt x="310" y="7"/>
                  </a:cubicBezTo>
                  <a:cubicBezTo>
                    <a:pt x="42" y="74"/>
                    <a:pt x="1" y="716"/>
                    <a:pt x="132" y="1751"/>
                  </a:cubicBezTo>
                  <a:cubicBezTo>
                    <a:pt x="310" y="2783"/>
                    <a:pt x="771" y="4245"/>
                    <a:pt x="1831" y="5648"/>
                  </a:cubicBezTo>
                  <a:lnTo>
                    <a:pt x="1822" y="5654"/>
                  </a:lnTo>
                  <a:cubicBezTo>
                    <a:pt x="1934" y="5790"/>
                    <a:pt x="2043" y="5927"/>
                    <a:pt x="2163" y="6055"/>
                  </a:cubicBezTo>
                  <a:cubicBezTo>
                    <a:pt x="2274" y="6186"/>
                    <a:pt x="2394" y="6312"/>
                    <a:pt x="2517" y="6443"/>
                  </a:cubicBezTo>
                  <a:lnTo>
                    <a:pt x="2525" y="6435"/>
                  </a:lnTo>
                  <a:cubicBezTo>
                    <a:pt x="3159" y="7057"/>
                    <a:pt x="3870" y="7531"/>
                    <a:pt x="4565" y="7830"/>
                  </a:cubicBezTo>
                  <a:cubicBezTo>
                    <a:pt x="5259" y="8136"/>
                    <a:pt x="5929" y="8279"/>
                    <a:pt x="6490" y="8307"/>
                  </a:cubicBezTo>
                  <a:cubicBezTo>
                    <a:pt x="6559" y="8310"/>
                    <a:pt x="6627" y="8311"/>
                    <a:pt x="6693" y="8311"/>
                  </a:cubicBezTo>
                  <a:cubicBezTo>
                    <a:pt x="7161" y="8311"/>
                    <a:pt x="7539" y="8236"/>
                    <a:pt x="7798" y="8131"/>
                  </a:cubicBezTo>
                  <a:cubicBezTo>
                    <a:pt x="8091" y="8005"/>
                    <a:pt x="8230" y="7858"/>
                    <a:pt x="8208" y="7726"/>
                  </a:cubicBezTo>
                  <a:cubicBezTo>
                    <a:pt x="8163" y="7414"/>
                    <a:pt x="7564" y="7330"/>
                    <a:pt x="6718" y="7040"/>
                  </a:cubicBezTo>
                  <a:cubicBezTo>
                    <a:pt x="5879" y="6747"/>
                    <a:pt x="4749" y="6198"/>
                    <a:pt x="3781" y="5188"/>
                  </a:cubicBezTo>
                  <a:lnTo>
                    <a:pt x="3784" y="5185"/>
                  </a:lnTo>
                  <a:cubicBezTo>
                    <a:pt x="3686" y="5079"/>
                    <a:pt x="3588" y="4984"/>
                    <a:pt x="3496" y="4878"/>
                  </a:cubicBezTo>
                  <a:cubicBezTo>
                    <a:pt x="3404" y="4772"/>
                    <a:pt x="3320" y="4663"/>
                    <a:pt x="3228" y="4552"/>
                  </a:cubicBezTo>
                  <a:lnTo>
                    <a:pt x="3223" y="4554"/>
                  </a:lnTo>
                  <a:cubicBezTo>
                    <a:pt x="2333" y="3444"/>
                    <a:pt x="1780" y="2236"/>
                    <a:pt x="1359" y="1368"/>
                  </a:cubicBezTo>
                  <a:cubicBezTo>
                    <a:pt x="992" y="520"/>
                    <a:pt x="646" y="1"/>
                    <a:pt x="3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9"/>
            <p:cNvSpPr/>
            <p:nvPr/>
          </p:nvSpPr>
          <p:spPr>
            <a:xfrm>
              <a:off x="828374" y="655579"/>
              <a:ext cx="926364" cy="990617"/>
            </a:xfrm>
            <a:custGeom>
              <a:rect b="b" l="l" r="r" t="t"/>
              <a:pathLst>
                <a:path extrusionOk="0" h="15479" w="14475">
                  <a:moveTo>
                    <a:pt x="10243" y="0"/>
                  </a:moveTo>
                  <a:cubicBezTo>
                    <a:pt x="9508" y="0"/>
                    <a:pt x="8758" y="199"/>
                    <a:pt x="8074" y="624"/>
                  </a:cubicBezTo>
                  <a:cubicBezTo>
                    <a:pt x="7207" y="1160"/>
                    <a:pt x="6498" y="1879"/>
                    <a:pt x="5901" y="2688"/>
                  </a:cubicBezTo>
                  <a:cubicBezTo>
                    <a:pt x="5285" y="3525"/>
                    <a:pt x="4785" y="4460"/>
                    <a:pt x="4342" y="5397"/>
                  </a:cubicBezTo>
                  <a:cubicBezTo>
                    <a:pt x="3692" y="6784"/>
                    <a:pt x="2843" y="8285"/>
                    <a:pt x="1365" y="8926"/>
                  </a:cubicBezTo>
                  <a:cubicBezTo>
                    <a:pt x="902" y="9124"/>
                    <a:pt x="349" y="9278"/>
                    <a:pt x="126" y="9733"/>
                  </a:cubicBezTo>
                  <a:cubicBezTo>
                    <a:pt x="1" y="9992"/>
                    <a:pt x="15" y="10307"/>
                    <a:pt x="98" y="10583"/>
                  </a:cubicBezTo>
                  <a:cubicBezTo>
                    <a:pt x="323" y="11318"/>
                    <a:pt x="1074" y="11858"/>
                    <a:pt x="1842" y="11858"/>
                  </a:cubicBezTo>
                  <a:cubicBezTo>
                    <a:pt x="1885" y="11858"/>
                    <a:pt x="1928" y="11856"/>
                    <a:pt x="1970" y="11853"/>
                  </a:cubicBezTo>
                  <a:cubicBezTo>
                    <a:pt x="2375" y="11819"/>
                    <a:pt x="2773" y="11651"/>
                    <a:pt x="3167" y="11651"/>
                  </a:cubicBezTo>
                  <a:cubicBezTo>
                    <a:pt x="3255" y="11651"/>
                    <a:pt x="3344" y="11659"/>
                    <a:pt x="3432" y="11680"/>
                  </a:cubicBezTo>
                  <a:cubicBezTo>
                    <a:pt x="4077" y="11831"/>
                    <a:pt x="4406" y="12525"/>
                    <a:pt x="4774" y="13075"/>
                  </a:cubicBezTo>
                  <a:cubicBezTo>
                    <a:pt x="5183" y="13680"/>
                    <a:pt x="5856" y="14209"/>
                    <a:pt x="6551" y="14209"/>
                  </a:cubicBezTo>
                  <a:cubicBezTo>
                    <a:pt x="6686" y="14209"/>
                    <a:pt x="6821" y="14189"/>
                    <a:pt x="6956" y="14146"/>
                  </a:cubicBezTo>
                  <a:cubicBezTo>
                    <a:pt x="7243" y="14051"/>
                    <a:pt x="7514" y="13856"/>
                    <a:pt x="7815" y="13853"/>
                  </a:cubicBezTo>
                  <a:cubicBezTo>
                    <a:pt x="7817" y="13853"/>
                    <a:pt x="7819" y="13853"/>
                    <a:pt x="7821" y="13853"/>
                  </a:cubicBezTo>
                  <a:cubicBezTo>
                    <a:pt x="8150" y="13853"/>
                    <a:pt x="8438" y="14078"/>
                    <a:pt x="8646" y="14330"/>
                  </a:cubicBezTo>
                  <a:cubicBezTo>
                    <a:pt x="8858" y="14584"/>
                    <a:pt x="9023" y="14880"/>
                    <a:pt x="9263" y="15106"/>
                  </a:cubicBezTo>
                  <a:cubicBezTo>
                    <a:pt x="9569" y="15391"/>
                    <a:pt x="9867" y="15478"/>
                    <a:pt x="10174" y="15478"/>
                  </a:cubicBezTo>
                  <a:cubicBezTo>
                    <a:pt x="10528" y="15478"/>
                    <a:pt x="10894" y="15363"/>
                    <a:pt x="11299" y="15304"/>
                  </a:cubicBezTo>
                  <a:cubicBezTo>
                    <a:pt x="11344" y="15297"/>
                    <a:pt x="11386" y="15294"/>
                    <a:pt x="11428" y="15294"/>
                  </a:cubicBezTo>
                  <a:cubicBezTo>
                    <a:pt x="11649" y="15294"/>
                    <a:pt x="11834" y="15374"/>
                    <a:pt x="12025" y="15374"/>
                  </a:cubicBezTo>
                  <a:cubicBezTo>
                    <a:pt x="12158" y="15374"/>
                    <a:pt x="12293" y="15336"/>
                    <a:pt x="12446" y="15203"/>
                  </a:cubicBezTo>
                  <a:cubicBezTo>
                    <a:pt x="13107" y="14631"/>
                    <a:pt x="12739" y="13993"/>
                    <a:pt x="12270" y="13482"/>
                  </a:cubicBezTo>
                  <a:cubicBezTo>
                    <a:pt x="11405" y="12547"/>
                    <a:pt x="12485" y="10846"/>
                    <a:pt x="12903" y="9922"/>
                  </a:cubicBezTo>
                  <a:cubicBezTo>
                    <a:pt x="13353" y="8921"/>
                    <a:pt x="13721" y="7880"/>
                    <a:pt x="13986" y="6814"/>
                  </a:cubicBezTo>
                  <a:cubicBezTo>
                    <a:pt x="14296" y="5579"/>
                    <a:pt x="14474" y="4270"/>
                    <a:pt x="14159" y="3032"/>
                  </a:cubicBezTo>
                  <a:cubicBezTo>
                    <a:pt x="13679" y="1138"/>
                    <a:pt x="12003" y="0"/>
                    <a:pt x="10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9"/>
            <p:cNvSpPr/>
            <p:nvPr/>
          </p:nvSpPr>
          <p:spPr>
            <a:xfrm>
              <a:off x="560548" y="1400822"/>
              <a:ext cx="506796" cy="508908"/>
            </a:xfrm>
            <a:custGeom>
              <a:rect b="b" l="l" r="r" t="t"/>
              <a:pathLst>
                <a:path extrusionOk="0" h="7952" w="7919">
                  <a:moveTo>
                    <a:pt x="7351" y="0"/>
                  </a:moveTo>
                  <a:cubicBezTo>
                    <a:pt x="6958" y="0"/>
                    <a:pt x="6561" y="168"/>
                    <a:pt x="6161" y="199"/>
                  </a:cubicBezTo>
                  <a:cubicBezTo>
                    <a:pt x="6147" y="201"/>
                    <a:pt x="6135" y="205"/>
                    <a:pt x="6124" y="205"/>
                  </a:cubicBezTo>
                  <a:cubicBezTo>
                    <a:pt x="6120" y="205"/>
                    <a:pt x="6115" y="204"/>
                    <a:pt x="6111" y="202"/>
                  </a:cubicBezTo>
                  <a:lnTo>
                    <a:pt x="6111" y="202"/>
                  </a:lnTo>
                  <a:cubicBezTo>
                    <a:pt x="5915" y="1324"/>
                    <a:pt x="6554" y="2473"/>
                    <a:pt x="5943" y="3558"/>
                  </a:cubicBezTo>
                  <a:cubicBezTo>
                    <a:pt x="5608" y="4155"/>
                    <a:pt x="5006" y="4560"/>
                    <a:pt x="4325" y="4630"/>
                  </a:cubicBezTo>
                  <a:cubicBezTo>
                    <a:pt x="4184" y="4644"/>
                    <a:pt x="4044" y="4649"/>
                    <a:pt x="3905" y="4649"/>
                  </a:cubicBezTo>
                  <a:cubicBezTo>
                    <a:pt x="3650" y="4649"/>
                    <a:pt x="3398" y="4633"/>
                    <a:pt x="3146" y="4633"/>
                  </a:cubicBezTo>
                  <a:cubicBezTo>
                    <a:pt x="2840" y="4633"/>
                    <a:pt x="2534" y="4656"/>
                    <a:pt x="2222" y="4758"/>
                  </a:cubicBezTo>
                  <a:cubicBezTo>
                    <a:pt x="1069" y="5132"/>
                    <a:pt x="1" y="6170"/>
                    <a:pt x="143" y="7442"/>
                  </a:cubicBezTo>
                  <a:cubicBezTo>
                    <a:pt x="176" y="7728"/>
                    <a:pt x="459" y="7952"/>
                    <a:pt x="731" y="7952"/>
                  </a:cubicBezTo>
                  <a:cubicBezTo>
                    <a:pt x="870" y="7952"/>
                    <a:pt x="1007" y="7893"/>
                    <a:pt x="1106" y="7754"/>
                  </a:cubicBezTo>
                  <a:cubicBezTo>
                    <a:pt x="1399" y="7341"/>
                    <a:pt x="1725" y="6825"/>
                    <a:pt x="2132" y="6518"/>
                  </a:cubicBezTo>
                  <a:cubicBezTo>
                    <a:pt x="2511" y="6232"/>
                    <a:pt x="2909" y="6164"/>
                    <a:pt x="3342" y="6164"/>
                  </a:cubicBezTo>
                  <a:cubicBezTo>
                    <a:pt x="3471" y="6164"/>
                    <a:pt x="3604" y="6170"/>
                    <a:pt x="3739" y="6178"/>
                  </a:cubicBezTo>
                  <a:cubicBezTo>
                    <a:pt x="3830" y="6183"/>
                    <a:pt x="3920" y="6186"/>
                    <a:pt x="4010" y="6186"/>
                  </a:cubicBezTo>
                  <a:cubicBezTo>
                    <a:pt x="5186" y="6186"/>
                    <a:pt x="6311" y="5726"/>
                    <a:pt x="7031" y="4744"/>
                  </a:cubicBezTo>
                  <a:cubicBezTo>
                    <a:pt x="7720" y="3809"/>
                    <a:pt x="7918" y="2677"/>
                    <a:pt x="7698" y="1541"/>
                  </a:cubicBezTo>
                  <a:cubicBezTo>
                    <a:pt x="7592" y="1025"/>
                    <a:pt x="7425" y="523"/>
                    <a:pt x="7628" y="32"/>
                  </a:cubicBezTo>
                  <a:lnTo>
                    <a:pt x="7617" y="29"/>
                  </a:lnTo>
                  <a:cubicBezTo>
                    <a:pt x="7529" y="9"/>
                    <a:pt x="7440" y="0"/>
                    <a:pt x="73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9"/>
            <p:cNvSpPr/>
            <p:nvPr/>
          </p:nvSpPr>
          <p:spPr>
            <a:xfrm>
              <a:off x="966544" y="1550318"/>
              <a:ext cx="328435" cy="728228"/>
            </a:xfrm>
            <a:custGeom>
              <a:rect b="b" l="l" r="r" t="t"/>
              <a:pathLst>
                <a:path extrusionOk="0" h="11379" w="5132">
                  <a:moveTo>
                    <a:pt x="3586" y="0"/>
                  </a:moveTo>
                  <a:cubicBezTo>
                    <a:pt x="3438" y="302"/>
                    <a:pt x="3338" y="623"/>
                    <a:pt x="3285" y="946"/>
                  </a:cubicBezTo>
                  <a:cubicBezTo>
                    <a:pt x="3073" y="2269"/>
                    <a:pt x="3898" y="3736"/>
                    <a:pt x="3424" y="5008"/>
                  </a:cubicBezTo>
                  <a:cubicBezTo>
                    <a:pt x="3173" y="5683"/>
                    <a:pt x="2487" y="6063"/>
                    <a:pt x="1959" y="6495"/>
                  </a:cubicBezTo>
                  <a:cubicBezTo>
                    <a:pt x="1452" y="6911"/>
                    <a:pt x="1019" y="7371"/>
                    <a:pt x="726" y="7965"/>
                  </a:cubicBezTo>
                  <a:cubicBezTo>
                    <a:pt x="269" y="8908"/>
                    <a:pt x="1" y="10621"/>
                    <a:pt x="1019" y="11299"/>
                  </a:cubicBezTo>
                  <a:cubicBezTo>
                    <a:pt x="1099" y="11353"/>
                    <a:pt x="1185" y="11379"/>
                    <a:pt x="1266" y="11379"/>
                  </a:cubicBezTo>
                  <a:cubicBezTo>
                    <a:pt x="1427" y="11379"/>
                    <a:pt x="1571" y="11278"/>
                    <a:pt x="1619" y="11087"/>
                  </a:cubicBezTo>
                  <a:cubicBezTo>
                    <a:pt x="1745" y="10599"/>
                    <a:pt x="1650" y="10111"/>
                    <a:pt x="1694" y="9617"/>
                  </a:cubicBezTo>
                  <a:cubicBezTo>
                    <a:pt x="1747" y="9092"/>
                    <a:pt x="1945" y="8571"/>
                    <a:pt x="2275" y="8158"/>
                  </a:cubicBezTo>
                  <a:cubicBezTo>
                    <a:pt x="3053" y="7193"/>
                    <a:pt x="4281" y="6752"/>
                    <a:pt x="4730" y="5510"/>
                  </a:cubicBezTo>
                  <a:cubicBezTo>
                    <a:pt x="5131" y="4406"/>
                    <a:pt x="4797" y="3312"/>
                    <a:pt x="4582" y="2204"/>
                  </a:cubicBezTo>
                  <a:cubicBezTo>
                    <a:pt x="4467" y="1619"/>
                    <a:pt x="4370" y="1002"/>
                    <a:pt x="4576" y="424"/>
                  </a:cubicBezTo>
                  <a:cubicBezTo>
                    <a:pt x="4604" y="346"/>
                    <a:pt x="4635" y="271"/>
                    <a:pt x="4671" y="196"/>
                  </a:cubicBezTo>
                  <a:lnTo>
                    <a:pt x="4671" y="196"/>
                  </a:lnTo>
                  <a:cubicBezTo>
                    <a:pt x="4578" y="215"/>
                    <a:pt x="4485" y="224"/>
                    <a:pt x="4392" y="224"/>
                  </a:cubicBezTo>
                  <a:cubicBezTo>
                    <a:pt x="4113" y="224"/>
                    <a:pt x="3839" y="141"/>
                    <a:pt x="35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9"/>
            <p:cNvSpPr/>
            <p:nvPr/>
          </p:nvSpPr>
          <p:spPr>
            <a:xfrm>
              <a:off x="1362236" y="1596524"/>
              <a:ext cx="166777" cy="620200"/>
            </a:xfrm>
            <a:custGeom>
              <a:rect b="b" l="l" r="r" t="t"/>
              <a:pathLst>
                <a:path extrusionOk="0" h="9691" w="2606">
                  <a:moveTo>
                    <a:pt x="586" y="1"/>
                  </a:moveTo>
                  <a:cubicBezTo>
                    <a:pt x="463" y="311"/>
                    <a:pt x="394" y="643"/>
                    <a:pt x="391" y="991"/>
                  </a:cubicBezTo>
                  <a:cubicBezTo>
                    <a:pt x="391" y="1443"/>
                    <a:pt x="516" y="1859"/>
                    <a:pt x="723" y="2258"/>
                  </a:cubicBezTo>
                  <a:cubicBezTo>
                    <a:pt x="993" y="2780"/>
                    <a:pt x="1437" y="3240"/>
                    <a:pt x="1426" y="3856"/>
                  </a:cubicBezTo>
                  <a:cubicBezTo>
                    <a:pt x="1403" y="4897"/>
                    <a:pt x="483" y="5784"/>
                    <a:pt x="246" y="6783"/>
                  </a:cubicBezTo>
                  <a:cubicBezTo>
                    <a:pt x="0" y="7787"/>
                    <a:pt x="374" y="8973"/>
                    <a:pt x="1230" y="9587"/>
                  </a:cubicBezTo>
                  <a:cubicBezTo>
                    <a:pt x="1331" y="9659"/>
                    <a:pt x="1436" y="9691"/>
                    <a:pt x="1537" y="9691"/>
                  </a:cubicBezTo>
                  <a:cubicBezTo>
                    <a:pt x="1826" y="9691"/>
                    <a:pt x="2076" y="9429"/>
                    <a:pt x="2062" y="9098"/>
                  </a:cubicBezTo>
                  <a:cubicBezTo>
                    <a:pt x="2039" y="8596"/>
                    <a:pt x="1724" y="8312"/>
                    <a:pt x="1535" y="7868"/>
                  </a:cubicBezTo>
                  <a:cubicBezTo>
                    <a:pt x="1334" y="7391"/>
                    <a:pt x="1465" y="6936"/>
                    <a:pt x="1655" y="6479"/>
                  </a:cubicBezTo>
                  <a:cubicBezTo>
                    <a:pt x="1992" y="5670"/>
                    <a:pt x="2497" y="4936"/>
                    <a:pt x="2550" y="4032"/>
                  </a:cubicBezTo>
                  <a:cubicBezTo>
                    <a:pt x="2606" y="3117"/>
                    <a:pt x="2095" y="2523"/>
                    <a:pt x="1660" y="1778"/>
                  </a:cubicBezTo>
                  <a:cubicBezTo>
                    <a:pt x="1454" y="1427"/>
                    <a:pt x="1376" y="1058"/>
                    <a:pt x="1392" y="690"/>
                  </a:cubicBezTo>
                  <a:cubicBezTo>
                    <a:pt x="1236" y="640"/>
                    <a:pt x="1083" y="542"/>
                    <a:pt x="921" y="394"/>
                  </a:cubicBezTo>
                  <a:cubicBezTo>
                    <a:pt x="792" y="277"/>
                    <a:pt x="686" y="140"/>
                    <a:pt x="5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9"/>
            <p:cNvSpPr/>
            <p:nvPr/>
          </p:nvSpPr>
          <p:spPr>
            <a:xfrm>
              <a:off x="1212931" y="1049287"/>
              <a:ext cx="106300" cy="61822"/>
            </a:xfrm>
            <a:custGeom>
              <a:rect b="b" l="l" r="r" t="t"/>
              <a:pathLst>
                <a:path extrusionOk="0" h="966" w="1661">
                  <a:moveTo>
                    <a:pt x="391" y="0"/>
                  </a:moveTo>
                  <a:cubicBezTo>
                    <a:pt x="241" y="0"/>
                    <a:pt x="128" y="42"/>
                    <a:pt x="87" y="127"/>
                  </a:cubicBezTo>
                  <a:cubicBezTo>
                    <a:pt x="1" y="305"/>
                    <a:pt x="263" y="612"/>
                    <a:pt x="673" y="810"/>
                  </a:cubicBezTo>
                  <a:cubicBezTo>
                    <a:pt x="891" y="913"/>
                    <a:pt x="1105" y="966"/>
                    <a:pt x="1272" y="966"/>
                  </a:cubicBezTo>
                  <a:cubicBezTo>
                    <a:pt x="1421" y="966"/>
                    <a:pt x="1532" y="924"/>
                    <a:pt x="1574" y="838"/>
                  </a:cubicBezTo>
                  <a:cubicBezTo>
                    <a:pt x="1661" y="660"/>
                    <a:pt x="1399" y="353"/>
                    <a:pt x="988" y="155"/>
                  </a:cubicBezTo>
                  <a:cubicBezTo>
                    <a:pt x="773" y="52"/>
                    <a:pt x="559"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9"/>
            <p:cNvSpPr/>
            <p:nvPr/>
          </p:nvSpPr>
          <p:spPr>
            <a:xfrm>
              <a:off x="1488629" y="1154306"/>
              <a:ext cx="108604" cy="53118"/>
            </a:xfrm>
            <a:custGeom>
              <a:rect b="b" l="l" r="r" t="t"/>
              <a:pathLst>
                <a:path extrusionOk="0" h="830" w="1697">
                  <a:moveTo>
                    <a:pt x="514" y="1"/>
                  </a:moveTo>
                  <a:cubicBezTo>
                    <a:pt x="269" y="1"/>
                    <a:pt x="85" y="71"/>
                    <a:pt x="51" y="199"/>
                  </a:cubicBezTo>
                  <a:cubicBezTo>
                    <a:pt x="0" y="394"/>
                    <a:pt x="313" y="648"/>
                    <a:pt x="754" y="768"/>
                  </a:cubicBezTo>
                  <a:cubicBezTo>
                    <a:pt x="905" y="809"/>
                    <a:pt x="1052" y="829"/>
                    <a:pt x="1182" y="829"/>
                  </a:cubicBezTo>
                  <a:cubicBezTo>
                    <a:pt x="1427" y="829"/>
                    <a:pt x="1610" y="759"/>
                    <a:pt x="1646" y="631"/>
                  </a:cubicBezTo>
                  <a:cubicBezTo>
                    <a:pt x="1697" y="436"/>
                    <a:pt x="1384" y="182"/>
                    <a:pt x="943" y="62"/>
                  </a:cubicBezTo>
                  <a:cubicBezTo>
                    <a:pt x="792" y="21"/>
                    <a:pt x="644" y="1"/>
                    <a:pt x="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9"/>
            <p:cNvSpPr/>
            <p:nvPr/>
          </p:nvSpPr>
          <p:spPr>
            <a:xfrm>
              <a:off x="1317374" y="1106628"/>
              <a:ext cx="124155" cy="113660"/>
            </a:xfrm>
            <a:custGeom>
              <a:rect b="b" l="l" r="r" t="t"/>
              <a:pathLst>
                <a:path extrusionOk="0" h="1776" w="1940">
                  <a:moveTo>
                    <a:pt x="551" y="1"/>
                  </a:moveTo>
                  <a:cubicBezTo>
                    <a:pt x="550" y="1"/>
                    <a:pt x="1" y="1463"/>
                    <a:pt x="690" y="1742"/>
                  </a:cubicBezTo>
                  <a:cubicBezTo>
                    <a:pt x="746" y="1765"/>
                    <a:pt x="802" y="1775"/>
                    <a:pt x="857" y="1775"/>
                  </a:cubicBezTo>
                  <a:cubicBezTo>
                    <a:pt x="1459" y="1775"/>
                    <a:pt x="1940" y="497"/>
                    <a:pt x="1940" y="497"/>
                  </a:cubicBezTo>
                  <a:lnTo>
                    <a:pt x="1940" y="497"/>
                  </a:lnTo>
                  <a:cubicBezTo>
                    <a:pt x="1934" y="498"/>
                    <a:pt x="1929" y="498"/>
                    <a:pt x="1923" y="498"/>
                  </a:cubicBezTo>
                  <a:cubicBezTo>
                    <a:pt x="1501" y="498"/>
                    <a:pt x="551" y="1"/>
                    <a:pt x="5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9"/>
            <p:cNvSpPr/>
            <p:nvPr/>
          </p:nvSpPr>
          <p:spPr>
            <a:xfrm>
              <a:off x="828374" y="1214335"/>
              <a:ext cx="820448" cy="431855"/>
            </a:xfrm>
            <a:custGeom>
              <a:rect b="b" l="l" r="r" t="t"/>
              <a:pathLst>
                <a:path extrusionOk="0" h="6748" w="12820">
                  <a:moveTo>
                    <a:pt x="1750" y="0"/>
                  </a:moveTo>
                  <a:cubicBezTo>
                    <a:pt x="1694" y="34"/>
                    <a:pt x="1638" y="64"/>
                    <a:pt x="1580" y="92"/>
                  </a:cubicBezTo>
                  <a:cubicBezTo>
                    <a:pt x="1510" y="131"/>
                    <a:pt x="1440" y="162"/>
                    <a:pt x="1368" y="195"/>
                  </a:cubicBezTo>
                  <a:cubicBezTo>
                    <a:pt x="905" y="396"/>
                    <a:pt x="352" y="550"/>
                    <a:pt x="129" y="999"/>
                  </a:cubicBezTo>
                  <a:cubicBezTo>
                    <a:pt x="1" y="1261"/>
                    <a:pt x="15" y="1571"/>
                    <a:pt x="101" y="1850"/>
                  </a:cubicBezTo>
                  <a:cubicBezTo>
                    <a:pt x="325" y="2586"/>
                    <a:pt x="1073" y="3124"/>
                    <a:pt x="1840" y="3124"/>
                  </a:cubicBezTo>
                  <a:cubicBezTo>
                    <a:pt x="1884" y="3124"/>
                    <a:pt x="1929" y="3123"/>
                    <a:pt x="1973" y="3119"/>
                  </a:cubicBezTo>
                  <a:cubicBezTo>
                    <a:pt x="2375" y="3085"/>
                    <a:pt x="2774" y="2920"/>
                    <a:pt x="3167" y="2920"/>
                  </a:cubicBezTo>
                  <a:cubicBezTo>
                    <a:pt x="3256" y="2920"/>
                    <a:pt x="3346" y="2928"/>
                    <a:pt x="3435" y="2949"/>
                  </a:cubicBezTo>
                  <a:cubicBezTo>
                    <a:pt x="4079" y="3100"/>
                    <a:pt x="4409" y="3794"/>
                    <a:pt x="4777" y="4344"/>
                  </a:cubicBezTo>
                  <a:cubicBezTo>
                    <a:pt x="5184" y="4948"/>
                    <a:pt x="5860" y="5477"/>
                    <a:pt x="6557" y="5477"/>
                  </a:cubicBezTo>
                  <a:cubicBezTo>
                    <a:pt x="6690" y="5477"/>
                    <a:pt x="6825" y="5457"/>
                    <a:pt x="6958" y="5415"/>
                  </a:cubicBezTo>
                  <a:cubicBezTo>
                    <a:pt x="7251" y="5323"/>
                    <a:pt x="7511" y="5125"/>
                    <a:pt x="7818" y="5122"/>
                  </a:cubicBezTo>
                  <a:cubicBezTo>
                    <a:pt x="7820" y="5122"/>
                    <a:pt x="7822" y="5122"/>
                    <a:pt x="7824" y="5122"/>
                  </a:cubicBezTo>
                  <a:cubicBezTo>
                    <a:pt x="8153" y="5122"/>
                    <a:pt x="8441" y="5347"/>
                    <a:pt x="8649" y="5599"/>
                  </a:cubicBezTo>
                  <a:cubicBezTo>
                    <a:pt x="8858" y="5853"/>
                    <a:pt x="9023" y="6152"/>
                    <a:pt x="9263" y="6375"/>
                  </a:cubicBezTo>
                  <a:cubicBezTo>
                    <a:pt x="9570" y="6660"/>
                    <a:pt x="9869" y="6747"/>
                    <a:pt x="10177" y="6747"/>
                  </a:cubicBezTo>
                  <a:cubicBezTo>
                    <a:pt x="10530" y="6747"/>
                    <a:pt x="10895" y="6632"/>
                    <a:pt x="11299" y="6573"/>
                  </a:cubicBezTo>
                  <a:cubicBezTo>
                    <a:pt x="11338" y="6564"/>
                    <a:pt x="11372" y="6564"/>
                    <a:pt x="11408" y="6564"/>
                  </a:cubicBezTo>
                  <a:cubicBezTo>
                    <a:pt x="11443" y="6562"/>
                    <a:pt x="11478" y="6560"/>
                    <a:pt x="11512" y="6560"/>
                  </a:cubicBezTo>
                  <a:cubicBezTo>
                    <a:pt x="11683" y="6560"/>
                    <a:pt x="11841" y="6593"/>
                    <a:pt x="11994" y="6640"/>
                  </a:cubicBezTo>
                  <a:cubicBezTo>
                    <a:pt x="12004" y="6640"/>
                    <a:pt x="12014" y="6640"/>
                    <a:pt x="12024" y="6640"/>
                  </a:cubicBezTo>
                  <a:cubicBezTo>
                    <a:pt x="12157" y="6640"/>
                    <a:pt x="12293" y="6604"/>
                    <a:pt x="12452" y="6467"/>
                  </a:cubicBezTo>
                  <a:cubicBezTo>
                    <a:pt x="12725" y="6227"/>
                    <a:pt x="12820" y="5973"/>
                    <a:pt x="12803" y="5722"/>
                  </a:cubicBezTo>
                  <a:lnTo>
                    <a:pt x="12803" y="5722"/>
                  </a:lnTo>
                  <a:cubicBezTo>
                    <a:pt x="12510" y="5725"/>
                    <a:pt x="12217" y="5864"/>
                    <a:pt x="11924" y="5948"/>
                  </a:cubicBezTo>
                  <a:cubicBezTo>
                    <a:pt x="11740" y="6000"/>
                    <a:pt x="11549" y="6025"/>
                    <a:pt x="11359" y="6025"/>
                  </a:cubicBezTo>
                  <a:cubicBezTo>
                    <a:pt x="10902" y="6025"/>
                    <a:pt x="10445" y="5881"/>
                    <a:pt x="10075" y="5613"/>
                  </a:cubicBezTo>
                  <a:cubicBezTo>
                    <a:pt x="9723" y="5356"/>
                    <a:pt x="9461" y="4999"/>
                    <a:pt x="9151" y="4695"/>
                  </a:cubicBezTo>
                  <a:cubicBezTo>
                    <a:pt x="8844" y="4388"/>
                    <a:pt x="8454" y="4121"/>
                    <a:pt x="8021" y="4109"/>
                  </a:cubicBezTo>
                  <a:cubicBezTo>
                    <a:pt x="8015" y="4109"/>
                    <a:pt x="8009" y="4109"/>
                    <a:pt x="8002" y="4109"/>
                  </a:cubicBezTo>
                  <a:cubicBezTo>
                    <a:pt x="7532" y="4109"/>
                    <a:pt x="7097" y="4408"/>
                    <a:pt x="6626" y="4414"/>
                  </a:cubicBezTo>
                  <a:cubicBezTo>
                    <a:pt x="6620" y="4414"/>
                    <a:pt x="6614" y="4414"/>
                    <a:pt x="6608" y="4414"/>
                  </a:cubicBezTo>
                  <a:cubicBezTo>
                    <a:pt x="6097" y="4414"/>
                    <a:pt x="5638" y="4063"/>
                    <a:pt x="5329" y="3655"/>
                  </a:cubicBezTo>
                  <a:cubicBezTo>
                    <a:pt x="5014" y="3239"/>
                    <a:pt x="4805" y="2754"/>
                    <a:pt x="4509" y="2324"/>
                  </a:cubicBezTo>
                  <a:cubicBezTo>
                    <a:pt x="4213" y="1897"/>
                    <a:pt x="3792" y="1512"/>
                    <a:pt x="3276" y="1451"/>
                  </a:cubicBezTo>
                  <a:cubicBezTo>
                    <a:pt x="3223" y="1445"/>
                    <a:pt x="3170" y="1442"/>
                    <a:pt x="3117" y="1442"/>
                  </a:cubicBezTo>
                  <a:cubicBezTo>
                    <a:pt x="2830" y="1442"/>
                    <a:pt x="2545" y="1519"/>
                    <a:pt x="2260" y="1543"/>
                  </a:cubicBezTo>
                  <a:cubicBezTo>
                    <a:pt x="2219" y="1546"/>
                    <a:pt x="2176" y="1548"/>
                    <a:pt x="2133" y="1548"/>
                  </a:cubicBezTo>
                  <a:cubicBezTo>
                    <a:pt x="1828" y="1548"/>
                    <a:pt x="1505" y="1457"/>
                    <a:pt x="1354" y="1202"/>
                  </a:cubicBezTo>
                  <a:cubicBezTo>
                    <a:pt x="1214" y="968"/>
                    <a:pt x="1256" y="661"/>
                    <a:pt x="1387" y="427"/>
                  </a:cubicBezTo>
                  <a:cubicBezTo>
                    <a:pt x="1479" y="265"/>
                    <a:pt x="1610" y="126"/>
                    <a:pt x="17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9"/>
            <p:cNvSpPr/>
            <p:nvPr/>
          </p:nvSpPr>
          <p:spPr>
            <a:xfrm>
              <a:off x="1291967" y="968651"/>
              <a:ext cx="64253" cy="84093"/>
            </a:xfrm>
            <a:custGeom>
              <a:rect b="b" l="l" r="r" t="t"/>
              <a:pathLst>
                <a:path extrusionOk="0" h="1314" w="1004">
                  <a:moveTo>
                    <a:pt x="724" y="0"/>
                  </a:moveTo>
                  <a:cubicBezTo>
                    <a:pt x="643" y="0"/>
                    <a:pt x="559" y="34"/>
                    <a:pt x="493" y="73"/>
                  </a:cubicBezTo>
                  <a:cubicBezTo>
                    <a:pt x="264" y="210"/>
                    <a:pt x="80" y="447"/>
                    <a:pt x="38" y="703"/>
                  </a:cubicBezTo>
                  <a:cubicBezTo>
                    <a:pt x="0" y="932"/>
                    <a:pt x="134" y="1313"/>
                    <a:pt x="446" y="1313"/>
                  </a:cubicBezTo>
                  <a:cubicBezTo>
                    <a:pt x="457" y="1313"/>
                    <a:pt x="469" y="1313"/>
                    <a:pt x="482" y="1312"/>
                  </a:cubicBezTo>
                  <a:cubicBezTo>
                    <a:pt x="526" y="1306"/>
                    <a:pt x="568" y="1298"/>
                    <a:pt x="607" y="1284"/>
                  </a:cubicBezTo>
                  <a:cubicBezTo>
                    <a:pt x="775" y="1219"/>
                    <a:pt x="869" y="1066"/>
                    <a:pt x="922" y="899"/>
                  </a:cubicBezTo>
                  <a:cubicBezTo>
                    <a:pt x="981" y="726"/>
                    <a:pt x="1003" y="533"/>
                    <a:pt x="992" y="341"/>
                  </a:cubicBezTo>
                  <a:cubicBezTo>
                    <a:pt x="987" y="226"/>
                    <a:pt x="956" y="90"/>
                    <a:pt x="844" y="31"/>
                  </a:cubicBezTo>
                  <a:cubicBezTo>
                    <a:pt x="806" y="9"/>
                    <a:pt x="765" y="0"/>
                    <a:pt x="7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9"/>
            <p:cNvSpPr/>
            <p:nvPr/>
          </p:nvSpPr>
          <p:spPr>
            <a:xfrm>
              <a:off x="1475830" y="1043911"/>
              <a:ext cx="64253" cy="83965"/>
            </a:xfrm>
            <a:custGeom>
              <a:rect b="b" l="l" r="r" t="t"/>
              <a:pathLst>
                <a:path extrusionOk="0" h="1312" w="1004">
                  <a:moveTo>
                    <a:pt x="724" y="0"/>
                  </a:moveTo>
                  <a:cubicBezTo>
                    <a:pt x="643" y="0"/>
                    <a:pt x="559" y="33"/>
                    <a:pt x="490" y="71"/>
                  </a:cubicBezTo>
                  <a:cubicBezTo>
                    <a:pt x="264" y="208"/>
                    <a:pt x="80" y="445"/>
                    <a:pt x="39" y="702"/>
                  </a:cubicBezTo>
                  <a:cubicBezTo>
                    <a:pt x="1" y="930"/>
                    <a:pt x="132" y="1312"/>
                    <a:pt x="446" y="1312"/>
                  </a:cubicBezTo>
                  <a:cubicBezTo>
                    <a:pt x="458" y="1312"/>
                    <a:pt x="470" y="1311"/>
                    <a:pt x="482" y="1310"/>
                  </a:cubicBezTo>
                  <a:cubicBezTo>
                    <a:pt x="527" y="1304"/>
                    <a:pt x="569" y="1296"/>
                    <a:pt x="608" y="1282"/>
                  </a:cubicBezTo>
                  <a:cubicBezTo>
                    <a:pt x="775" y="1215"/>
                    <a:pt x="870" y="1062"/>
                    <a:pt x="923" y="897"/>
                  </a:cubicBezTo>
                  <a:cubicBezTo>
                    <a:pt x="979" y="724"/>
                    <a:pt x="1004" y="532"/>
                    <a:pt x="993" y="339"/>
                  </a:cubicBezTo>
                  <a:cubicBezTo>
                    <a:pt x="987" y="225"/>
                    <a:pt x="956" y="88"/>
                    <a:pt x="845" y="30"/>
                  </a:cubicBezTo>
                  <a:cubicBezTo>
                    <a:pt x="807" y="9"/>
                    <a:pt x="766" y="0"/>
                    <a:pt x="7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9"/>
            <p:cNvSpPr/>
            <p:nvPr/>
          </p:nvSpPr>
          <p:spPr>
            <a:xfrm>
              <a:off x="1515252" y="691353"/>
              <a:ext cx="202296" cy="300276"/>
            </a:xfrm>
            <a:custGeom>
              <a:rect b="b" l="l" r="r" t="t"/>
              <a:pathLst>
                <a:path extrusionOk="0" h="4692" w="3161">
                  <a:moveTo>
                    <a:pt x="315" y="1"/>
                  </a:moveTo>
                  <a:cubicBezTo>
                    <a:pt x="159" y="1"/>
                    <a:pt x="62" y="44"/>
                    <a:pt x="42" y="115"/>
                  </a:cubicBezTo>
                  <a:cubicBezTo>
                    <a:pt x="0" y="252"/>
                    <a:pt x="246" y="419"/>
                    <a:pt x="597" y="695"/>
                  </a:cubicBezTo>
                  <a:cubicBezTo>
                    <a:pt x="946" y="966"/>
                    <a:pt x="1406" y="1371"/>
                    <a:pt x="1758" y="1937"/>
                  </a:cubicBezTo>
                  <a:lnTo>
                    <a:pt x="1755" y="1940"/>
                  </a:lnTo>
                  <a:cubicBezTo>
                    <a:pt x="1794" y="1995"/>
                    <a:pt x="1825" y="2051"/>
                    <a:pt x="1861" y="2107"/>
                  </a:cubicBezTo>
                  <a:cubicBezTo>
                    <a:pt x="1889" y="2166"/>
                    <a:pt x="1922" y="2221"/>
                    <a:pt x="1950" y="2280"/>
                  </a:cubicBezTo>
                  <a:lnTo>
                    <a:pt x="1953" y="2277"/>
                  </a:lnTo>
                  <a:cubicBezTo>
                    <a:pt x="2260" y="2871"/>
                    <a:pt x="2371" y="3474"/>
                    <a:pt x="2427" y="3912"/>
                  </a:cubicBezTo>
                  <a:cubicBezTo>
                    <a:pt x="2486" y="4356"/>
                    <a:pt x="2505" y="4654"/>
                    <a:pt x="2642" y="4688"/>
                  </a:cubicBezTo>
                  <a:cubicBezTo>
                    <a:pt x="2651" y="4690"/>
                    <a:pt x="2660" y="4691"/>
                    <a:pt x="2669" y="4691"/>
                  </a:cubicBezTo>
                  <a:cubicBezTo>
                    <a:pt x="2806" y="4691"/>
                    <a:pt x="2985" y="4425"/>
                    <a:pt x="3072" y="3937"/>
                  </a:cubicBezTo>
                  <a:cubicBezTo>
                    <a:pt x="3161" y="3427"/>
                    <a:pt x="3116" y="2659"/>
                    <a:pt x="2748" y="1892"/>
                  </a:cubicBezTo>
                  <a:lnTo>
                    <a:pt x="2754" y="1887"/>
                  </a:lnTo>
                  <a:cubicBezTo>
                    <a:pt x="2714" y="1811"/>
                    <a:pt x="2673" y="1739"/>
                    <a:pt x="2634" y="1663"/>
                  </a:cubicBezTo>
                  <a:cubicBezTo>
                    <a:pt x="2592" y="1591"/>
                    <a:pt x="2550" y="1518"/>
                    <a:pt x="2502" y="1449"/>
                  </a:cubicBezTo>
                  <a:lnTo>
                    <a:pt x="2500" y="1451"/>
                  </a:lnTo>
                  <a:cubicBezTo>
                    <a:pt x="2028" y="743"/>
                    <a:pt x="1392" y="316"/>
                    <a:pt x="904" y="129"/>
                  </a:cubicBezTo>
                  <a:cubicBezTo>
                    <a:pt x="665" y="39"/>
                    <a:pt x="463" y="1"/>
                    <a:pt x="3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9"/>
            <p:cNvSpPr/>
            <p:nvPr/>
          </p:nvSpPr>
          <p:spPr>
            <a:xfrm>
              <a:off x="1389498" y="674394"/>
              <a:ext cx="67005" cy="57342"/>
            </a:xfrm>
            <a:custGeom>
              <a:rect b="b" l="l" r="r" t="t"/>
              <a:pathLst>
                <a:path extrusionOk="0" h="896" w="1047">
                  <a:moveTo>
                    <a:pt x="632" y="1"/>
                  </a:moveTo>
                  <a:cubicBezTo>
                    <a:pt x="583" y="1"/>
                    <a:pt x="530" y="7"/>
                    <a:pt x="475" y="20"/>
                  </a:cubicBezTo>
                  <a:lnTo>
                    <a:pt x="470" y="17"/>
                  </a:lnTo>
                  <a:lnTo>
                    <a:pt x="425" y="37"/>
                  </a:lnTo>
                  <a:lnTo>
                    <a:pt x="380" y="54"/>
                  </a:lnTo>
                  <a:lnTo>
                    <a:pt x="383" y="57"/>
                  </a:lnTo>
                  <a:cubicBezTo>
                    <a:pt x="87" y="204"/>
                    <a:pt x="1" y="492"/>
                    <a:pt x="188" y="687"/>
                  </a:cubicBezTo>
                  <a:cubicBezTo>
                    <a:pt x="341" y="848"/>
                    <a:pt x="471" y="896"/>
                    <a:pt x="588" y="896"/>
                  </a:cubicBezTo>
                  <a:cubicBezTo>
                    <a:pt x="631" y="896"/>
                    <a:pt x="673" y="889"/>
                    <a:pt x="712" y="880"/>
                  </a:cubicBezTo>
                  <a:lnTo>
                    <a:pt x="715" y="882"/>
                  </a:lnTo>
                  <a:lnTo>
                    <a:pt x="735" y="874"/>
                  </a:lnTo>
                  <a:lnTo>
                    <a:pt x="757" y="866"/>
                  </a:lnTo>
                  <a:lnTo>
                    <a:pt x="754" y="863"/>
                  </a:lnTo>
                  <a:cubicBezTo>
                    <a:pt x="888" y="793"/>
                    <a:pt x="1011" y="681"/>
                    <a:pt x="1028" y="377"/>
                  </a:cubicBezTo>
                  <a:cubicBezTo>
                    <a:pt x="1046" y="152"/>
                    <a:pt x="876" y="1"/>
                    <a:pt x="6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9"/>
            <p:cNvSpPr/>
            <p:nvPr/>
          </p:nvSpPr>
          <p:spPr>
            <a:xfrm>
              <a:off x="6085967" y="1133891"/>
              <a:ext cx="912028" cy="944923"/>
            </a:xfrm>
            <a:custGeom>
              <a:rect b="b" l="l" r="r" t="t"/>
              <a:pathLst>
                <a:path extrusionOk="0" h="14765" w="14251">
                  <a:moveTo>
                    <a:pt x="3935" y="1"/>
                  </a:moveTo>
                  <a:cubicBezTo>
                    <a:pt x="1750" y="1"/>
                    <a:pt x="1" y="1935"/>
                    <a:pt x="257" y="4189"/>
                  </a:cubicBezTo>
                  <a:cubicBezTo>
                    <a:pt x="366" y="5124"/>
                    <a:pt x="687" y="5994"/>
                    <a:pt x="1122" y="6809"/>
                  </a:cubicBezTo>
                  <a:cubicBezTo>
                    <a:pt x="1577" y="7657"/>
                    <a:pt x="2157" y="8435"/>
                    <a:pt x="2762" y="9172"/>
                  </a:cubicBezTo>
                  <a:cubicBezTo>
                    <a:pt x="3658" y="10260"/>
                    <a:pt x="4576" y="11557"/>
                    <a:pt x="4526" y="13041"/>
                  </a:cubicBezTo>
                  <a:cubicBezTo>
                    <a:pt x="4512" y="13504"/>
                    <a:pt x="4422" y="14026"/>
                    <a:pt x="4710" y="14389"/>
                  </a:cubicBezTo>
                  <a:cubicBezTo>
                    <a:pt x="4874" y="14598"/>
                    <a:pt x="5139" y="14709"/>
                    <a:pt x="5404" y="14748"/>
                  </a:cubicBezTo>
                  <a:cubicBezTo>
                    <a:pt x="5479" y="14760"/>
                    <a:pt x="5553" y="14765"/>
                    <a:pt x="5628" y="14765"/>
                  </a:cubicBezTo>
                  <a:cubicBezTo>
                    <a:pt x="6303" y="14765"/>
                    <a:pt x="6962" y="14324"/>
                    <a:pt x="7201" y="13691"/>
                  </a:cubicBezTo>
                  <a:cubicBezTo>
                    <a:pt x="7360" y="13270"/>
                    <a:pt x="7352" y="12768"/>
                    <a:pt x="7633" y="12413"/>
                  </a:cubicBezTo>
                  <a:cubicBezTo>
                    <a:pt x="8010" y="11931"/>
                    <a:pt x="8719" y="11931"/>
                    <a:pt x="9321" y="11842"/>
                  </a:cubicBezTo>
                  <a:cubicBezTo>
                    <a:pt x="10113" y="11719"/>
                    <a:pt x="10964" y="11236"/>
                    <a:pt x="11068" y="10447"/>
                  </a:cubicBezTo>
                  <a:cubicBezTo>
                    <a:pt x="11107" y="10168"/>
                    <a:pt x="11051" y="9866"/>
                    <a:pt x="11165" y="9612"/>
                  </a:cubicBezTo>
                  <a:cubicBezTo>
                    <a:pt x="11294" y="9333"/>
                    <a:pt x="11595" y="9183"/>
                    <a:pt x="11891" y="9108"/>
                  </a:cubicBezTo>
                  <a:cubicBezTo>
                    <a:pt x="12186" y="9032"/>
                    <a:pt x="12499" y="9013"/>
                    <a:pt x="12781" y="8901"/>
                  </a:cubicBezTo>
                  <a:cubicBezTo>
                    <a:pt x="13550" y="8591"/>
                    <a:pt x="13539" y="7958"/>
                    <a:pt x="13746" y="7283"/>
                  </a:cubicBezTo>
                  <a:cubicBezTo>
                    <a:pt x="13869" y="6884"/>
                    <a:pt x="14251" y="6772"/>
                    <a:pt x="14117" y="6290"/>
                  </a:cubicBezTo>
                  <a:cubicBezTo>
                    <a:pt x="13977" y="5798"/>
                    <a:pt x="13654" y="5641"/>
                    <a:pt x="13280" y="5641"/>
                  </a:cubicBezTo>
                  <a:cubicBezTo>
                    <a:pt x="13066" y="5641"/>
                    <a:pt x="12836" y="5692"/>
                    <a:pt x="12613" y="5763"/>
                  </a:cubicBezTo>
                  <a:cubicBezTo>
                    <a:pt x="12504" y="5797"/>
                    <a:pt x="12396" y="5812"/>
                    <a:pt x="12289" y="5812"/>
                  </a:cubicBezTo>
                  <a:cubicBezTo>
                    <a:pt x="11304" y="5812"/>
                    <a:pt x="10445" y="4471"/>
                    <a:pt x="9899" y="3829"/>
                  </a:cubicBezTo>
                  <a:cubicBezTo>
                    <a:pt x="9249" y="3059"/>
                    <a:pt x="8523" y="2348"/>
                    <a:pt x="7742" y="1706"/>
                  </a:cubicBezTo>
                  <a:cubicBezTo>
                    <a:pt x="6835" y="961"/>
                    <a:pt x="5812" y="297"/>
                    <a:pt x="4662" y="71"/>
                  </a:cubicBezTo>
                  <a:cubicBezTo>
                    <a:pt x="4416" y="23"/>
                    <a:pt x="4173" y="1"/>
                    <a:pt x="39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9"/>
            <p:cNvSpPr/>
            <p:nvPr/>
          </p:nvSpPr>
          <p:spPr>
            <a:xfrm>
              <a:off x="6545336" y="1927579"/>
              <a:ext cx="301812" cy="586537"/>
            </a:xfrm>
            <a:custGeom>
              <a:rect b="b" l="l" r="r" t="t"/>
              <a:pathLst>
                <a:path extrusionOk="0" h="9165" w="4716">
                  <a:moveTo>
                    <a:pt x="458" y="0"/>
                  </a:moveTo>
                  <a:lnTo>
                    <a:pt x="453" y="6"/>
                  </a:lnTo>
                  <a:cubicBezTo>
                    <a:pt x="168" y="363"/>
                    <a:pt x="179" y="862"/>
                    <a:pt x="20" y="1286"/>
                  </a:cubicBezTo>
                  <a:cubicBezTo>
                    <a:pt x="15" y="1300"/>
                    <a:pt x="9" y="1314"/>
                    <a:pt x="1" y="1328"/>
                  </a:cubicBezTo>
                  <a:cubicBezTo>
                    <a:pt x="860" y="1931"/>
                    <a:pt x="2065" y="1853"/>
                    <a:pt x="2729" y="2787"/>
                  </a:cubicBezTo>
                  <a:cubicBezTo>
                    <a:pt x="3094" y="3298"/>
                    <a:pt x="3192" y="3962"/>
                    <a:pt x="2983" y="4553"/>
                  </a:cubicBezTo>
                  <a:cubicBezTo>
                    <a:pt x="2760" y="5178"/>
                    <a:pt x="2352" y="5675"/>
                    <a:pt x="2260" y="6353"/>
                  </a:cubicBezTo>
                  <a:cubicBezTo>
                    <a:pt x="2115" y="7460"/>
                    <a:pt x="2562" y="8757"/>
                    <a:pt x="3678" y="9140"/>
                  </a:cubicBezTo>
                  <a:cubicBezTo>
                    <a:pt x="3727" y="9156"/>
                    <a:pt x="3778" y="9164"/>
                    <a:pt x="3829" y="9164"/>
                  </a:cubicBezTo>
                  <a:cubicBezTo>
                    <a:pt x="4171" y="9164"/>
                    <a:pt x="4513" y="8816"/>
                    <a:pt x="4316" y="8464"/>
                  </a:cubicBezTo>
                  <a:cubicBezTo>
                    <a:pt x="4088" y="8054"/>
                    <a:pt x="3786" y="7583"/>
                    <a:pt x="3691" y="7125"/>
                  </a:cubicBezTo>
                  <a:cubicBezTo>
                    <a:pt x="3580" y="6570"/>
                    <a:pt x="3778" y="6135"/>
                    <a:pt x="4040" y="5652"/>
                  </a:cubicBezTo>
                  <a:cubicBezTo>
                    <a:pt x="4604" y="4620"/>
                    <a:pt x="4715" y="3407"/>
                    <a:pt x="4143" y="2346"/>
                  </a:cubicBezTo>
                  <a:cubicBezTo>
                    <a:pt x="3636" y="1401"/>
                    <a:pt x="2774" y="795"/>
                    <a:pt x="1741" y="536"/>
                  </a:cubicBezTo>
                  <a:cubicBezTo>
                    <a:pt x="1270" y="422"/>
                    <a:pt x="787" y="363"/>
                    <a:pt x="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9"/>
            <p:cNvSpPr/>
            <p:nvPr/>
          </p:nvSpPr>
          <p:spPr>
            <a:xfrm>
              <a:off x="6755117" y="1809569"/>
              <a:ext cx="554410" cy="486317"/>
            </a:xfrm>
            <a:custGeom>
              <a:rect b="b" l="l" r="r" t="t"/>
              <a:pathLst>
                <a:path extrusionOk="0" h="7599" w="8663">
                  <a:moveTo>
                    <a:pt x="592" y="0"/>
                  </a:moveTo>
                  <a:cubicBezTo>
                    <a:pt x="511" y="338"/>
                    <a:pt x="291" y="617"/>
                    <a:pt x="1" y="826"/>
                  </a:cubicBezTo>
                  <a:cubicBezTo>
                    <a:pt x="193" y="1063"/>
                    <a:pt x="425" y="1275"/>
                    <a:pt x="670" y="1445"/>
                  </a:cubicBezTo>
                  <a:cubicBezTo>
                    <a:pt x="1686" y="2148"/>
                    <a:pt x="3234" y="2037"/>
                    <a:pt x="4107" y="2932"/>
                  </a:cubicBezTo>
                  <a:cubicBezTo>
                    <a:pt x="4567" y="3407"/>
                    <a:pt x="4615" y="4129"/>
                    <a:pt x="4766" y="4734"/>
                  </a:cubicBezTo>
                  <a:cubicBezTo>
                    <a:pt x="4911" y="5323"/>
                    <a:pt x="5120" y="5864"/>
                    <a:pt x="5505" y="6341"/>
                  </a:cubicBezTo>
                  <a:cubicBezTo>
                    <a:pt x="5975" y="6926"/>
                    <a:pt x="6875" y="7598"/>
                    <a:pt x="7706" y="7598"/>
                  </a:cubicBezTo>
                  <a:cubicBezTo>
                    <a:pt x="7945" y="7598"/>
                    <a:pt x="8179" y="7542"/>
                    <a:pt x="8395" y="7413"/>
                  </a:cubicBezTo>
                  <a:cubicBezTo>
                    <a:pt x="8621" y="7276"/>
                    <a:pt x="8663" y="7005"/>
                    <a:pt x="8454" y="6830"/>
                  </a:cubicBezTo>
                  <a:cubicBezTo>
                    <a:pt x="8099" y="6534"/>
                    <a:pt x="7656" y="6420"/>
                    <a:pt x="7260" y="6180"/>
                  </a:cubicBezTo>
                  <a:cubicBezTo>
                    <a:pt x="6847" y="5934"/>
                    <a:pt x="6487" y="5557"/>
                    <a:pt x="6275" y="5125"/>
                  </a:cubicBezTo>
                  <a:cubicBezTo>
                    <a:pt x="5773" y="4101"/>
                    <a:pt x="5893" y="2907"/>
                    <a:pt x="5036" y="2042"/>
                  </a:cubicBezTo>
                  <a:cubicBezTo>
                    <a:pt x="4277" y="1275"/>
                    <a:pt x="3231" y="1122"/>
                    <a:pt x="2230" y="865"/>
                  </a:cubicBezTo>
                  <a:cubicBezTo>
                    <a:pt x="1694" y="726"/>
                    <a:pt x="1142" y="567"/>
                    <a:pt x="740" y="168"/>
                  </a:cubicBezTo>
                  <a:cubicBezTo>
                    <a:pt x="690" y="115"/>
                    <a:pt x="637" y="56"/>
                    <a:pt x="5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9"/>
            <p:cNvSpPr/>
            <p:nvPr/>
          </p:nvSpPr>
          <p:spPr>
            <a:xfrm>
              <a:off x="6874727" y="1685799"/>
              <a:ext cx="550890" cy="250358"/>
            </a:xfrm>
            <a:custGeom>
              <a:rect b="b" l="l" r="r" t="t"/>
              <a:pathLst>
                <a:path extrusionOk="0" h="3912" w="8608">
                  <a:moveTo>
                    <a:pt x="891" y="1"/>
                  </a:moveTo>
                  <a:cubicBezTo>
                    <a:pt x="787" y="110"/>
                    <a:pt x="642" y="205"/>
                    <a:pt x="458" y="277"/>
                  </a:cubicBezTo>
                  <a:cubicBezTo>
                    <a:pt x="313" y="336"/>
                    <a:pt x="154" y="369"/>
                    <a:pt x="1" y="400"/>
                  </a:cubicBezTo>
                  <a:cubicBezTo>
                    <a:pt x="210" y="626"/>
                    <a:pt x="458" y="813"/>
                    <a:pt x="748" y="952"/>
                  </a:cubicBezTo>
                  <a:cubicBezTo>
                    <a:pt x="1087" y="1114"/>
                    <a:pt x="1445" y="1177"/>
                    <a:pt x="1816" y="1177"/>
                  </a:cubicBezTo>
                  <a:cubicBezTo>
                    <a:pt x="1854" y="1177"/>
                    <a:pt x="1893" y="1177"/>
                    <a:pt x="1931" y="1175"/>
                  </a:cubicBezTo>
                  <a:cubicBezTo>
                    <a:pt x="2255" y="1164"/>
                    <a:pt x="2588" y="1090"/>
                    <a:pt x="2913" y="1090"/>
                  </a:cubicBezTo>
                  <a:cubicBezTo>
                    <a:pt x="3126" y="1090"/>
                    <a:pt x="3336" y="1121"/>
                    <a:pt x="3538" y="1223"/>
                  </a:cubicBezTo>
                  <a:cubicBezTo>
                    <a:pt x="4392" y="1647"/>
                    <a:pt x="4766" y="2763"/>
                    <a:pt x="5505" y="3357"/>
                  </a:cubicBezTo>
                  <a:cubicBezTo>
                    <a:pt x="5947" y="3714"/>
                    <a:pt x="6531" y="3911"/>
                    <a:pt x="7112" y="3911"/>
                  </a:cubicBezTo>
                  <a:cubicBezTo>
                    <a:pt x="7499" y="3911"/>
                    <a:pt x="7885" y="3823"/>
                    <a:pt x="8225" y="3636"/>
                  </a:cubicBezTo>
                  <a:cubicBezTo>
                    <a:pt x="8607" y="3421"/>
                    <a:pt x="8518" y="2913"/>
                    <a:pt x="8155" y="2752"/>
                  </a:cubicBezTo>
                  <a:cubicBezTo>
                    <a:pt x="7993" y="2683"/>
                    <a:pt x="7841" y="2662"/>
                    <a:pt x="7689" y="2662"/>
                  </a:cubicBezTo>
                  <a:cubicBezTo>
                    <a:pt x="7463" y="2662"/>
                    <a:pt x="7241" y="2708"/>
                    <a:pt x="6995" y="2708"/>
                  </a:cubicBezTo>
                  <a:cubicBezTo>
                    <a:pt x="6972" y="2708"/>
                    <a:pt x="6949" y="2708"/>
                    <a:pt x="6925" y="2707"/>
                  </a:cubicBezTo>
                  <a:cubicBezTo>
                    <a:pt x="6445" y="2687"/>
                    <a:pt x="6122" y="2400"/>
                    <a:pt x="5815" y="2063"/>
                  </a:cubicBezTo>
                  <a:cubicBezTo>
                    <a:pt x="5273" y="1466"/>
                    <a:pt x="4861" y="751"/>
                    <a:pt x="4130" y="352"/>
                  </a:cubicBezTo>
                  <a:cubicBezTo>
                    <a:pt x="3777" y="159"/>
                    <a:pt x="3434" y="102"/>
                    <a:pt x="3087" y="102"/>
                  </a:cubicBezTo>
                  <a:cubicBezTo>
                    <a:pt x="2706" y="102"/>
                    <a:pt x="2319" y="171"/>
                    <a:pt x="1906" y="207"/>
                  </a:cubicBezTo>
                  <a:cubicBezTo>
                    <a:pt x="1852" y="212"/>
                    <a:pt x="1799" y="214"/>
                    <a:pt x="1746" y="214"/>
                  </a:cubicBezTo>
                  <a:cubicBezTo>
                    <a:pt x="1433" y="214"/>
                    <a:pt x="1149" y="137"/>
                    <a:pt x="8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9"/>
            <p:cNvSpPr/>
            <p:nvPr/>
          </p:nvSpPr>
          <p:spPr>
            <a:xfrm>
              <a:off x="6346114" y="1584108"/>
              <a:ext cx="90748" cy="69949"/>
            </a:xfrm>
            <a:custGeom>
              <a:rect b="b" l="l" r="r" t="t"/>
              <a:pathLst>
                <a:path extrusionOk="0" h="1093" w="1418">
                  <a:moveTo>
                    <a:pt x="1127" y="1"/>
                  </a:moveTo>
                  <a:cubicBezTo>
                    <a:pt x="961" y="1"/>
                    <a:pt x="723" y="105"/>
                    <a:pt x="500" y="284"/>
                  </a:cubicBezTo>
                  <a:cubicBezTo>
                    <a:pt x="170" y="549"/>
                    <a:pt x="0" y="881"/>
                    <a:pt x="120" y="1024"/>
                  </a:cubicBezTo>
                  <a:cubicBezTo>
                    <a:pt x="157" y="1070"/>
                    <a:pt x="219" y="1093"/>
                    <a:pt x="296" y="1093"/>
                  </a:cubicBezTo>
                  <a:cubicBezTo>
                    <a:pt x="462" y="1093"/>
                    <a:pt x="700" y="990"/>
                    <a:pt x="921" y="809"/>
                  </a:cubicBezTo>
                  <a:cubicBezTo>
                    <a:pt x="1244" y="544"/>
                    <a:pt x="1417" y="212"/>
                    <a:pt x="1300" y="69"/>
                  </a:cubicBezTo>
                  <a:cubicBezTo>
                    <a:pt x="1263" y="23"/>
                    <a:pt x="1203" y="1"/>
                    <a:pt x="11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9"/>
            <p:cNvSpPr/>
            <p:nvPr/>
          </p:nvSpPr>
          <p:spPr>
            <a:xfrm>
              <a:off x="6544120" y="1389174"/>
              <a:ext cx="81085" cy="78909"/>
            </a:xfrm>
            <a:custGeom>
              <a:rect b="b" l="l" r="r" t="t"/>
              <a:pathLst>
                <a:path extrusionOk="0" h="1233" w="1267">
                  <a:moveTo>
                    <a:pt x="1009" y="0"/>
                  </a:moveTo>
                  <a:cubicBezTo>
                    <a:pt x="843" y="0"/>
                    <a:pt x="592" y="153"/>
                    <a:pt x="379" y="398"/>
                  </a:cubicBezTo>
                  <a:cubicBezTo>
                    <a:pt x="103" y="716"/>
                    <a:pt x="0" y="1076"/>
                    <a:pt x="140" y="1193"/>
                  </a:cubicBezTo>
                  <a:cubicBezTo>
                    <a:pt x="171" y="1220"/>
                    <a:pt x="212" y="1233"/>
                    <a:pt x="260" y="1233"/>
                  </a:cubicBezTo>
                  <a:cubicBezTo>
                    <a:pt x="426" y="1233"/>
                    <a:pt x="675" y="1081"/>
                    <a:pt x="884" y="836"/>
                  </a:cubicBezTo>
                  <a:cubicBezTo>
                    <a:pt x="1158" y="515"/>
                    <a:pt x="1267" y="158"/>
                    <a:pt x="1127" y="38"/>
                  </a:cubicBezTo>
                  <a:cubicBezTo>
                    <a:pt x="1096" y="12"/>
                    <a:pt x="1056"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9"/>
            <p:cNvSpPr/>
            <p:nvPr/>
          </p:nvSpPr>
          <p:spPr>
            <a:xfrm>
              <a:off x="6447869" y="1496241"/>
              <a:ext cx="128251" cy="105468"/>
            </a:xfrm>
            <a:custGeom>
              <a:rect b="b" l="l" r="r" t="t"/>
              <a:pathLst>
                <a:path extrusionOk="0" h="1648" w="2004">
                  <a:moveTo>
                    <a:pt x="960" y="0"/>
                  </a:moveTo>
                  <a:cubicBezTo>
                    <a:pt x="809" y="343"/>
                    <a:pt x="0" y="957"/>
                    <a:pt x="0" y="957"/>
                  </a:cubicBezTo>
                  <a:cubicBezTo>
                    <a:pt x="0" y="957"/>
                    <a:pt x="668" y="1647"/>
                    <a:pt x="1188" y="1647"/>
                  </a:cubicBezTo>
                  <a:cubicBezTo>
                    <a:pt x="1304" y="1647"/>
                    <a:pt x="1412" y="1613"/>
                    <a:pt x="1504" y="1529"/>
                  </a:cubicBezTo>
                  <a:cubicBezTo>
                    <a:pt x="2003" y="1074"/>
                    <a:pt x="960" y="0"/>
                    <a:pt x="9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9"/>
            <p:cNvSpPr/>
            <p:nvPr/>
          </p:nvSpPr>
          <p:spPr>
            <a:xfrm>
              <a:off x="6369153" y="1498737"/>
              <a:ext cx="623336" cy="579817"/>
            </a:xfrm>
            <a:custGeom>
              <a:rect b="b" l="l" r="r" t="t"/>
              <a:pathLst>
                <a:path extrusionOk="0" h="9060" w="9740">
                  <a:moveTo>
                    <a:pt x="9206" y="0"/>
                  </a:moveTo>
                  <a:cubicBezTo>
                    <a:pt x="9095" y="246"/>
                    <a:pt x="9095" y="550"/>
                    <a:pt x="9045" y="820"/>
                  </a:cubicBezTo>
                  <a:cubicBezTo>
                    <a:pt x="8944" y="1409"/>
                    <a:pt x="8562" y="1945"/>
                    <a:pt x="8037" y="2226"/>
                  </a:cubicBezTo>
                  <a:cubicBezTo>
                    <a:pt x="7686" y="2419"/>
                    <a:pt x="7287" y="2500"/>
                    <a:pt x="6910" y="2634"/>
                  </a:cubicBezTo>
                  <a:cubicBezTo>
                    <a:pt x="6534" y="2770"/>
                    <a:pt x="6157" y="2985"/>
                    <a:pt x="5981" y="3345"/>
                  </a:cubicBezTo>
                  <a:cubicBezTo>
                    <a:pt x="5786" y="3741"/>
                    <a:pt x="5870" y="4230"/>
                    <a:pt x="5683" y="4626"/>
                  </a:cubicBezTo>
                  <a:cubicBezTo>
                    <a:pt x="5485" y="5061"/>
                    <a:pt x="5008" y="5309"/>
                    <a:pt x="4539" y="5407"/>
                  </a:cubicBezTo>
                  <a:cubicBezTo>
                    <a:pt x="4073" y="5504"/>
                    <a:pt x="3585" y="5488"/>
                    <a:pt x="3113" y="5563"/>
                  </a:cubicBezTo>
                  <a:cubicBezTo>
                    <a:pt x="2639" y="5641"/>
                    <a:pt x="2151" y="5839"/>
                    <a:pt x="1900" y="6247"/>
                  </a:cubicBezTo>
                  <a:cubicBezTo>
                    <a:pt x="1733" y="6512"/>
                    <a:pt x="1691" y="6835"/>
                    <a:pt x="1579" y="7128"/>
                  </a:cubicBezTo>
                  <a:cubicBezTo>
                    <a:pt x="1468" y="7424"/>
                    <a:pt x="1247" y="7720"/>
                    <a:pt x="935" y="7750"/>
                  </a:cubicBezTo>
                  <a:cubicBezTo>
                    <a:pt x="917" y="7752"/>
                    <a:pt x="900" y="7753"/>
                    <a:pt x="883" y="7753"/>
                  </a:cubicBezTo>
                  <a:cubicBezTo>
                    <a:pt x="653" y="7753"/>
                    <a:pt x="436" y="7602"/>
                    <a:pt x="304" y="7415"/>
                  </a:cubicBezTo>
                  <a:cubicBezTo>
                    <a:pt x="201" y="7273"/>
                    <a:pt x="140" y="7111"/>
                    <a:pt x="89" y="6941"/>
                  </a:cubicBezTo>
                  <a:lnTo>
                    <a:pt x="89" y="6941"/>
                  </a:lnTo>
                  <a:cubicBezTo>
                    <a:pt x="98" y="7000"/>
                    <a:pt x="101" y="7061"/>
                    <a:pt x="101" y="7120"/>
                  </a:cubicBezTo>
                  <a:cubicBezTo>
                    <a:pt x="103" y="7192"/>
                    <a:pt x="103" y="7262"/>
                    <a:pt x="103" y="7335"/>
                  </a:cubicBezTo>
                  <a:cubicBezTo>
                    <a:pt x="89" y="7800"/>
                    <a:pt x="0" y="8319"/>
                    <a:pt x="290" y="8685"/>
                  </a:cubicBezTo>
                  <a:cubicBezTo>
                    <a:pt x="458" y="8894"/>
                    <a:pt x="717" y="9006"/>
                    <a:pt x="982" y="9045"/>
                  </a:cubicBezTo>
                  <a:cubicBezTo>
                    <a:pt x="1053" y="9055"/>
                    <a:pt x="1125" y="9060"/>
                    <a:pt x="1197" y="9060"/>
                  </a:cubicBezTo>
                  <a:cubicBezTo>
                    <a:pt x="1873" y="9060"/>
                    <a:pt x="2539" y="8620"/>
                    <a:pt x="2779" y="7987"/>
                  </a:cubicBezTo>
                  <a:cubicBezTo>
                    <a:pt x="2941" y="7563"/>
                    <a:pt x="2929" y="7064"/>
                    <a:pt x="3211" y="6707"/>
                  </a:cubicBezTo>
                  <a:cubicBezTo>
                    <a:pt x="3591" y="6230"/>
                    <a:pt x="4296" y="6230"/>
                    <a:pt x="4899" y="6135"/>
                  </a:cubicBezTo>
                  <a:cubicBezTo>
                    <a:pt x="5691" y="6018"/>
                    <a:pt x="6542" y="5535"/>
                    <a:pt x="6645" y="4740"/>
                  </a:cubicBezTo>
                  <a:cubicBezTo>
                    <a:pt x="6684" y="4461"/>
                    <a:pt x="6626" y="4165"/>
                    <a:pt x="6743" y="3906"/>
                  </a:cubicBezTo>
                  <a:cubicBezTo>
                    <a:pt x="6874" y="3632"/>
                    <a:pt x="7173" y="3479"/>
                    <a:pt x="7468" y="3401"/>
                  </a:cubicBezTo>
                  <a:cubicBezTo>
                    <a:pt x="7767" y="3326"/>
                    <a:pt x="8077" y="3309"/>
                    <a:pt x="8358" y="3194"/>
                  </a:cubicBezTo>
                  <a:cubicBezTo>
                    <a:pt x="9128" y="2888"/>
                    <a:pt x="9120" y="2254"/>
                    <a:pt x="9324" y="1576"/>
                  </a:cubicBezTo>
                  <a:cubicBezTo>
                    <a:pt x="9335" y="1543"/>
                    <a:pt x="9346" y="1515"/>
                    <a:pt x="9360" y="1487"/>
                  </a:cubicBezTo>
                  <a:cubicBezTo>
                    <a:pt x="9427" y="1306"/>
                    <a:pt x="9530" y="1164"/>
                    <a:pt x="9650" y="1035"/>
                  </a:cubicBezTo>
                  <a:cubicBezTo>
                    <a:pt x="9711" y="915"/>
                    <a:pt x="9739" y="779"/>
                    <a:pt x="9686" y="589"/>
                  </a:cubicBezTo>
                  <a:cubicBezTo>
                    <a:pt x="9597" y="260"/>
                    <a:pt x="9421" y="81"/>
                    <a:pt x="92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9"/>
            <p:cNvSpPr/>
            <p:nvPr/>
          </p:nvSpPr>
          <p:spPr>
            <a:xfrm>
              <a:off x="6311300" y="1507504"/>
              <a:ext cx="91836" cy="83773"/>
            </a:xfrm>
            <a:custGeom>
              <a:rect b="b" l="l" r="r" t="t"/>
              <a:pathLst>
                <a:path extrusionOk="0" h="1309" w="1435">
                  <a:moveTo>
                    <a:pt x="763" y="0"/>
                  </a:moveTo>
                  <a:cubicBezTo>
                    <a:pt x="741" y="0"/>
                    <a:pt x="719" y="1"/>
                    <a:pt x="698" y="3"/>
                  </a:cubicBezTo>
                  <a:cubicBezTo>
                    <a:pt x="399" y="28"/>
                    <a:pt x="137" y="226"/>
                    <a:pt x="67" y="491"/>
                  </a:cubicBezTo>
                  <a:cubicBezTo>
                    <a:pt x="0" y="736"/>
                    <a:pt x="92" y="1013"/>
                    <a:pt x="332" y="1308"/>
                  </a:cubicBezTo>
                  <a:lnTo>
                    <a:pt x="511" y="1166"/>
                  </a:lnTo>
                  <a:cubicBezTo>
                    <a:pt x="318" y="932"/>
                    <a:pt x="246" y="725"/>
                    <a:pt x="290" y="552"/>
                  </a:cubicBezTo>
                  <a:cubicBezTo>
                    <a:pt x="332" y="382"/>
                    <a:pt x="514" y="248"/>
                    <a:pt x="714" y="231"/>
                  </a:cubicBezTo>
                  <a:cubicBezTo>
                    <a:pt x="730" y="230"/>
                    <a:pt x="746" y="230"/>
                    <a:pt x="762" y="230"/>
                  </a:cubicBezTo>
                  <a:cubicBezTo>
                    <a:pt x="935" y="230"/>
                    <a:pt x="1121" y="299"/>
                    <a:pt x="1295" y="430"/>
                  </a:cubicBezTo>
                  <a:lnTo>
                    <a:pt x="1434" y="248"/>
                  </a:lnTo>
                  <a:cubicBezTo>
                    <a:pt x="1221" y="88"/>
                    <a:pt x="985" y="0"/>
                    <a:pt x="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9"/>
            <p:cNvSpPr/>
            <p:nvPr/>
          </p:nvSpPr>
          <p:spPr>
            <a:xfrm>
              <a:off x="6467708" y="1365239"/>
              <a:ext cx="88061" cy="86397"/>
            </a:xfrm>
            <a:custGeom>
              <a:rect b="b" l="l" r="r" t="t"/>
              <a:pathLst>
                <a:path extrusionOk="0" h="1350" w="1376">
                  <a:moveTo>
                    <a:pt x="695" y="0"/>
                  </a:moveTo>
                  <a:cubicBezTo>
                    <a:pt x="658" y="0"/>
                    <a:pt x="622" y="4"/>
                    <a:pt x="586" y="11"/>
                  </a:cubicBezTo>
                  <a:cubicBezTo>
                    <a:pt x="318" y="55"/>
                    <a:pt x="95" y="298"/>
                    <a:pt x="42" y="591"/>
                  </a:cubicBezTo>
                  <a:cubicBezTo>
                    <a:pt x="0" y="828"/>
                    <a:pt x="64" y="1099"/>
                    <a:pt x="220" y="1350"/>
                  </a:cubicBezTo>
                  <a:lnTo>
                    <a:pt x="416" y="1227"/>
                  </a:lnTo>
                  <a:cubicBezTo>
                    <a:pt x="290" y="1029"/>
                    <a:pt x="237" y="814"/>
                    <a:pt x="271" y="633"/>
                  </a:cubicBezTo>
                  <a:cubicBezTo>
                    <a:pt x="304" y="435"/>
                    <a:pt x="455" y="267"/>
                    <a:pt x="625" y="237"/>
                  </a:cubicBezTo>
                  <a:cubicBezTo>
                    <a:pt x="646" y="233"/>
                    <a:pt x="668" y="231"/>
                    <a:pt x="690" y="231"/>
                  </a:cubicBezTo>
                  <a:cubicBezTo>
                    <a:pt x="846" y="231"/>
                    <a:pt x="1026" y="324"/>
                    <a:pt x="1214" y="507"/>
                  </a:cubicBezTo>
                  <a:lnTo>
                    <a:pt x="1375" y="345"/>
                  </a:lnTo>
                  <a:cubicBezTo>
                    <a:pt x="1142" y="119"/>
                    <a:pt x="912" y="0"/>
                    <a:pt x="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9"/>
            <p:cNvSpPr/>
            <p:nvPr/>
          </p:nvSpPr>
          <p:spPr>
            <a:xfrm>
              <a:off x="6137228" y="1205695"/>
              <a:ext cx="120187" cy="421232"/>
            </a:xfrm>
            <a:custGeom>
              <a:rect b="b" l="l" r="r" t="t"/>
              <a:pathLst>
                <a:path extrusionOk="0" h="6582" w="1878">
                  <a:moveTo>
                    <a:pt x="1720" y="1"/>
                  </a:moveTo>
                  <a:cubicBezTo>
                    <a:pt x="1667" y="1"/>
                    <a:pt x="1593" y="18"/>
                    <a:pt x="1504" y="57"/>
                  </a:cubicBezTo>
                  <a:cubicBezTo>
                    <a:pt x="1336" y="132"/>
                    <a:pt x="1113" y="291"/>
                    <a:pt x="898" y="542"/>
                  </a:cubicBezTo>
                  <a:cubicBezTo>
                    <a:pt x="474" y="1045"/>
                    <a:pt x="103" y="1890"/>
                    <a:pt x="22" y="2903"/>
                  </a:cubicBezTo>
                  <a:lnTo>
                    <a:pt x="17" y="2903"/>
                  </a:lnTo>
                  <a:cubicBezTo>
                    <a:pt x="6" y="3006"/>
                    <a:pt x="3" y="3106"/>
                    <a:pt x="6" y="3204"/>
                  </a:cubicBezTo>
                  <a:cubicBezTo>
                    <a:pt x="3" y="3304"/>
                    <a:pt x="0" y="3402"/>
                    <a:pt x="11" y="3508"/>
                  </a:cubicBezTo>
                  <a:lnTo>
                    <a:pt x="14" y="3508"/>
                  </a:lnTo>
                  <a:cubicBezTo>
                    <a:pt x="59" y="4521"/>
                    <a:pt x="405" y="5371"/>
                    <a:pt x="756" y="5896"/>
                  </a:cubicBezTo>
                  <a:cubicBezTo>
                    <a:pt x="1061" y="6360"/>
                    <a:pt x="1351" y="6582"/>
                    <a:pt x="1475" y="6582"/>
                  </a:cubicBezTo>
                  <a:cubicBezTo>
                    <a:pt x="1493" y="6582"/>
                    <a:pt x="1507" y="6577"/>
                    <a:pt x="1518" y="6568"/>
                  </a:cubicBezTo>
                  <a:cubicBezTo>
                    <a:pt x="1627" y="6482"/>
                    <a:pt x="1459" y="6158"/>
                    <a:pt x="1244" y="5634"/>
                  </a:cubicBezTo>
                  <a:cubicBezTo>
                    <a:pt x="1035" y="5112"/>
                    <a:pt x="798" y="4359"/>
                    <a:pt x="781" y="3483"/>
                  </a:cubicBezTo>
                  <a:lnTo>
                    <a:pt x="784" y="3483"/>
                  </a:lnTo>
                  <a:cubicBezTo>
                    <a:pt x="778" y="3396"/>
                    <a:pt x="781" y="3307"/>
                    <a:pt x="781" y="3221"/>
                  </a:cubicBezTo>
                  <a:cubicBezTo>
                    <a:pt x="781" y="3134"/>
                    <a:pt x="784" y="3048"/>
                    <a:pt x="795" y="2958"/>
                  </a:cubicBezTo>
                  <a:lnTo>
                    <a:pt x="792" y="2958"/>
                  </a:lnTo>
                  <a:cubicBezTo>
                    <a:pt x="843" y="2091"/>
                    <a:pt x="1108" y="1337"/>
                    <a:pt x="1362" y="863"/>
                  </a:cubicBezTo>
                  <a:cubicBezTo>
                    <a:pt x="1610" y="386"/>
                    <a:pt x="1878" y="160"/>
                    <a:pt x="1811" y="37"/>
                  </a:cubicBezTo>
                  <a:cubicBezTo>
                    <a:pt x="1798" y="14"/>
                    <a:pt x="1767" y="1"/>
                    <a:pt x="17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9"/>
            <p:cNvSpPr/>
            <p:nvPr/>
          </p:nvSpPr>
          <p:spPr>
            <a:xfrm>
              <a:off x="6289861" y="1156034"/>
              <a:ext cx="59838" cy="50110"/>
            </a:xfrm>
            <a:custGeom>
              <a:rect b="b" l="l" r="r" t="t"/>
              <a:pathLst>
                <a:path extrusionOk="0" h="783" w="935">
                  <a:moveTo>
                    <a:pt x="570" y="0"/>
                  </a:moveTo>
                  <a:cubicBezTo>
                    <a:pt x="518" y="0"/>
                    <a:pt x="463" y="7"/>
                    <a:pt x="408" y="21"/>
                  </a:cubicBezTo>
                  <a:lnTo>
                    <a:pt x="408" y="18"/>
                  </a:lnTo>
                  <a:lnTo>
                    <a:pt x="363" y="32"/>
                  </a:lnTo>
                  <a:lnTo>
                    <a:pt x="318" y="49"/>
                  </a:lnTo>
                  <a:lnTo>
                    <a:pt x="321" y="52"/>
                  </a:lnTo>
                  <a:cubicBezTo>
                    <a:pt x="176" y="119"/>
                    <a:pt x="73" y="225"/>
                    <a:pt x="37" y="328"/>
                  </a:cubicBezTo>
                  <a:cubicBezTo>
                    <a:pt x="0" y="437"/>
                    <a:pt x="31" y="537"/>
                    <a:pt x="126" y="629"/>
                  </a:cubicBezTo>
                  <a:cubicBezTo>
                    <a:pt x="260" y="747"/>
                    <a:pt x="384" y="782"/>
                    <a:pt x="490" y="782"/>
                  </a:cubicBezTo>
                  <a:cubicBezTo>
                    <a:pt x="527" y="782"/>
                    <a:pt x="562" y="778"/>
                    <a:pt x="595" y="772"/>
                  </a:cubicBezTo>
                  <a:lnTo>
                    <a:pt x="597" y="774"/>
                  </a:lnTo>
                  <a:lnTo>
                    <a:pt x="614" y="769"/>
                  </a:lnTo>
                  <a:lnTo>
                    <a:pt x="631" y="760"/>
                  </a:lnTo>
                  <a:lnTo>
                    <a:pt x="628" y="758"/>
                  </a:lnTo>
                  <a:cubicBezTo>
                    <a:pt x="748" y="702"/>
                    <a:pt x="865" y="593"/>
                    <a:pt x="915" y="359"/>
                  </a:cubicBezTo>
                  <a:cubicBezTo>
                    <a:pt x="935" y="230"/>
                    <a:pt x="896" y="130"/>
                    <a:pt x="804" y="63"/>
                  </a:cubicBezTo>
                  <a:cubicBezTo>
                    <a:pt x="745" y="22"/>
                    <a:pt x="662" y="0"/>
                    <a:pt x="5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9"/>
            <p:cNvSpPr/>
            <p:nvPr/>
          </p:nvSpPr>
          <p:spPr>
            <a:xfrm>
              <a:off x="5676963" y="2742770"/>
              <a:ext cx="64317" cy="64317"/>
            </a:xfrm>
            <a:custGeom>
              <a:rect b="b" l="l" r="r" t="t"/>
              <a:pathLst>
                <a:path extrusionOk="0" h="1005" w="1005">
                  <a:moveTo>
                    <a:pt x="502" y="0"/>
                  </a:moveTo>
                  <a:cubicBezTo>
                    <a:pt x="226" y="0"/>
                    <a:pt x="0" y="226"/>
                    <a:pt x="0" y="503"/>
                  </a:cubicBezTo>
                  <a:cubicBezTo>
                    <a:pt x="0" y="779"/>
                    <a:pt x="226" y="1005"/>
                    <a:pt x="502" y="1005"/>
                  </a:cubicBezTo>
                  <a:cubicBezTo>
                    <a:pt x="781" y="1005"/>
                    <a:pt x="1004" y="779"/>
                    <a:pt x="1004" y="503"/>
                  </a:cubicBezTo>
                  <a:cubicBezTo>
                    <a:pt x="1004" y="226"/>
                    <a:pt x="781" y="0"/>
                    <a:pt x="5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9"/>
            <p:cNvSpPr/>
            <p:nvPr/>
          </p:nvSpPr>
          <p:spPr>
            <a:xfrm>
              <a:off x="6766381" y="806675"/>
              <a:ext cx="64317" cy="64381"/>
            </a:xfrm>
            <a:custGeom>
              <a:rect b="b" l="l" r="r" t="t"/>
              <a:pathLst>
                <a:path extrusionOk="0" h="1006" w="1005">
                  <a:moveTo>
                    <a:pt x="503" y="1"/>
                  </a:moveTo>
                  <a:cubicBezTo>
                    <a:pt x="226" y="1"/>
                    <a:pt x="0" y="227"/>
                    <a:pt x="0" y="503"/>
                  </a:cubicBezTo>
                  <a:cubicBezTo>
                    <a:pt x="0" y="779"/>
                    <a:pt x="226" y="1005"/>
                    <a:pt x="503" y="1005"/>
                  </a:cubicBezTo>
                  <a:cubicBezTo>
                    <a:pt x="779" y="1005"/>
                    <a:pt x="1005" y="779"/>
                    <a:pt x="1005" y="503"/>
                  </a:cubicBezTo>
                  <a:cubicBezTo>
                    <a:pt x="1005" y="230"/>
                    <a:pt x="779" y="7"/>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9"/>
            <p:cNvSpPr/>
            <p:nvPr/>
          </p:nvSpPr>
          <p:spPr>
            <a:xfrm>
              <a:off x="5709090" y="3001317"/>
              <a:ext cx="64509" cy="64317"/>
            </a:xfrm>
            <a:custGeom>
              <a:rect b="b" l="l" r="r" t="t"/>
              <a:pathLst>
                <a:path extrusionOk="0" h="1005" w="1008">
                  <a:moveTo>
                    <a:pt x="505" y="0"/>
                  </a:moveTo>
                  <a:cubicBezTo>
                    <a:pt x="229" y="0"/>
                    <a:pt x="0" y="226"/>
                    <a:pt x="0" y="502"/>
                  </a:cubicBezTo>
                  <a:cubicBezTo>
                    <a:pt x="0" y="776"/>
                    <a:pt x="229" y="1004"/>
                    <a:pt x="505" y="1004"/>
                  </a:cubicBezTo>
                  <a:cubicBezTo>
                    <a:pt x="779" y="1004"/>
                    <a:pt x="1007" y="776"/>
                    <a:pt x="1007" y="502"/>
                  </a:cubicBezTo>
                  <a:cubicBezTo>
                    <a:pt x="1007" y="223"/>
                    <a:pt x="779" y="0"/>
                    <a:pt x="5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9"/>
            <p:cNvSpPr/>
            <p:nvPr/>
          </p:nvSpPr>
          <p:spPr>
            <a:xfrm>
              <a:off x="6837225" y="1002058"/>
              <a:ext cx="64381" cy="64317"/>
            </a:xfrm>
            <a:custGeom>
              <a:rect b="b" l="l" r="r" t="t"/>
              <a:pathLst>
                <a:path extrusionOk="0" h="1005" w="1006">
                  <a:moveTo>
                    <a:pt x="503" y="0"/>
                  </a:moveTo>
                  <a:cubicBezTo>
                    <a:pt x="227" y="0"/>
                    <a:pt x="1" y="226"/>
                    <a:pt x="1" y="502"/>
                  </a:cubicBezTo>
                  <a:cubicBezTo>
                    <a:pt x="1" y="778"/>
                    <a:pt x="227" y="1004"/>
                    <a:pt x="503" y="1004"/>
                  </a:cubicBezTo>
                  <a:cubicBezTo>
                    <a:pt x="779" y="1004"/>
                    <a:pt x="1005" y="778"/>
                    <a:pt x="1005" y="502"/>
                  </a:cubicBezTo>
                  <a:cubicBezTo>
                    <a:pt x="1005" y="226"/>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9"/>
            <p:cNvSpPr/>
            <p:nvPr/>
          </p:nvSpPr>
          <p:spPr>
            <a:xfrm>
              <a:off x="7726717" y="1267132"/>
              <a:ext cx="64317" cy="64381"/>
            </a:xfrm>
            <a:custGeom>
              <a:rect b="b" l="l" r="r" t="t"/>
              <a:pathLst>
                <a:path extrusionOk="0" h="1006" w="1005">
                  <a:moveTo>
                    <a:pt x="503" y="1"/>
                  </a:moveTo>
                  <a:cubicBezTo>
                    <a:pt x="224" y="1"/>
                    <a:pt x="1" y="227"/>
                    <a:pt x="1" y="503"/>
                  </a:cubicBezTo>
                  <a:cubicBezTo>
                    <a:pt x="1" y="779"/>
                    <a:pt x="224" y="1005"/>
                    <a:pt x="503" y="1005"/>
                  </a:cubicBezTo>
                  <a:cubicBezTo>
                    <a:pt x="779" y="1005"/>
                    <a:pt x="1005" y="779"/>
                    <a:pt x="1005" y="503"/>
                  </a:cubicBezTo>
                  <a:cubicBezTo>
                    <a:pt x="1005" y="227"/>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9"/>
            <p:cNvSpPr/>
            <p:nvPr/>
          </p:nvSpPr>
          <p:spPr>
            <a:xfrm>
              <a:off x="8645839" y="693721"/>
              <a:ext cx="64317" cy="64317"/>
            </a:xfrm>
            <a:custGeom>
              <a:rect b="b" l="l" r="r" t="t"/>
              <a:pathLst>
                <a:path extrusionOk="0" h="1005" w="1005">
                  <a:moveTo>
                    <a:pt x="503" y="0"/>
                  </a:moveTo>
                  <a:cubicBezTo>
                    <a:pt x="226" y="0"/>
                    <a:pt x="1" y="223"/>
                    <a:pt x="1" y="502"/>
                  </a:cubicBezTo>
                  <a:cubicBezTo>
                    <a:pt x="1" y="778"/>
                    <a:pt x="226" y="1004"/>
                    <a:pt x="503" y="1004"/>
                  </a:cubicBezTo>
                  <a:cubicBezTo>
                    <a:pt x="782" y="1004"/>
                    <a:pt x="1005" y="778"/>
                    <a:pt x="1005" y="502"/>
                  </a:cubicBezTo>
                  <a:cubicBezTo>
                    <a:pt x="1005" y="223"/>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9"/>
            <p:cNvSpPr/>
            <p:nvPr/>
          </p:nvSpPr>
          <p:spPr>
            <a:xfrm>
              <a:off x="7969009" y="1504432"/>
              <a:ext cx="64317" cy="64317"/>
            </a:xfrm>
            <a:custGeom>
              <a:rect b="b" l="l" r="r" t="t"/>
              <a:pathLst>
                <a:path extrusionOk="0" h="1005" w="1005">
                  <a:moveTo>
                    <a:pt x="503" y="0"/>
                  </a:moveTo>
                  <a:cubicBezTo>
                    <a:pt x="226" y="0"/>
                    <a:pt x="0" y="224"/>
                    <a:pt x="0" y="503"/>
                  </a:cubicBezTo>
                  <a:cubicBezTo>
                    <a:pt x="0" y="779"/>
                    <a:pt x="226" y="1005"/>
                    <a:pt x="503" y="1005"/>
                  </a:cubicBezTo>
                  <a:cubicBezTo>
                    <a:pt x="779" y="1005"/>
                    <a:pt x="1005" y="779"/>
                    <a:pt x="1005" y="503"/>
                  </a:cubicBezTo>
                  <a:cubicBezTo>
                    <a:pt x="1005" y="224"/>
                    <a:pt x="779"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9"/>
            <p:cNvSpPr/>
            <p:nvPr/>
          </p:nvSpPr>
          <p:spPr>
            <a:xfrm>
              <a:off x="8947391" y="1733157"/>
              <a:ext cx="64317" cy="64317"/>
            </a:xfrm>
            <a:custGeom>
              <a:rect b="b" l="l" r="r" t="t"/>
              <a:pathLst>
                <a:path extrusionOk="0" h="1005" w="1005">
                  <a:moveTo>
                    <a:pt x="503" y="0"/>
                  </a:moveTo>
                  <a:cubicBezTo>
                    <a:pt x="226" y="0"/>
                    <a:pt x="0" y="226"/>
                    <a:pt x="0" y="502"/>
                  </a:cubicBezTo>
                  <a:cubicBezTo>
                    <a:pt x="0" y="779"/>
                    <a:pt x="226" y="1005"/>
                    <a:pt x="503" y="1005"/>
                  </a:cubicBezTo>
                  <a:cubicBezTo>
                    <a:pt x="779" y="1005"/>
                    <a:pt x="1005" y="779"/>
                    <a:pt x="1005" y="502"/>
                  </a:cubicBezTo>
                  <a:cubicBezTo>
                    <a:pt x="1005" y="226"/>
                    <a:pt x="782" y="0"/>
                    <a:pt x="503" y="0"/>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9"/>
            <p:cNvSpPr/>
            <p:nvPr/>
          </p:nvSpPr>
          <p:spPr>
            <a:xfrm>
              <a:off x="8915457" y="1204479"/>
              <a:ext cx="64317" cy="64317"/>
            </a:xfrm>
            <a:custGeom>
              <a:rect b="b" l="l" r="r" t="t"/>
              <a:pathLst>
                <a:path extrusionOk="0" h="1005" w="1005">
                  <a:moveTo>
                    <a:pt x="502" y="1"/>
                  </a:moveTo>
                  <a:cubicBezTo>
                    <a:pt x="226" y="1"/>
                    <a:pt x="0" y="224"/>
                    <a:pt x="0" y="503"/>
                  </a:cubicBezTo>
                  <a:cubicBezTo>
                    <a:pt x="0" y="779"/>
                    <a:pt x="226" y="1005"/>
                    <a:pt x="502" y="1005"/>
                  </a:cubicBezTo>
                  <a:cubicBezTo>
                    <a:pt x="781" y="1005"/>
                    <a:pt x="1004" y="779"/>
                    <a:pt x="1004" y="503"/>
                  </a:cubicBezTo>
                  <a:cubicBezTo>
                    <a:pt x="1004" y="224"/>
                    <a:pt x="781" y="1"/>
                    <a:pt x="5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9"/>
            <p:cNvSpPr/>
            <p:nvPr/>
          </p:nvSpPr>
          <p:spPr>
            <a:xfrm>
              <a:off x="8765129" y="2146256"/>
              <a:ext cx="64317" cy="64381"/>
            </a:xfrm>
            <a:custGeom>
              <a:rect b="b" l="l" r="r" t="t"/>
              <a:pathLst>
                <a:path extrusionOk="0" h="1006" w="1005">
                  <a:moveTo>
                    <a:pt x="502" y="1"/>
                  </a:moveTo>
                  <a:cubicBezTo>
                    <a:pt x="223" y="1"/>
                    <a:pt x="0" y="224"/>
                    <a:pt x="0" y="503"/>
                  </a:cubicBezTo>
                  <a:cubicBezTo>
                    <a:pt x="0" y="779"/>
                    <a:pt x="223" y="1005"/>
                    <a:pt x="502" y="1005"/>
                  </a:cubicBezTo>
                  <a:cubicBezTo>
                    <a:pt x="778" y="1005"/>
                    <a:pt x="1004" y="779"/>
                    <a:pt x="1004" y="503"/>
                  </a:cubicBezTo>
                  <a:cubicBezTo>
                    <a:pt x="1004" y="224"/>
                    <a:pt x="778" y="1"/>
                    <a:pt x="502" y="1"/>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9"/>
            <p:cNvSpPr/>
            <p:nvPr/>
          </p:nvSpPr>
          <p:spPr>
            <a:xfrm>
              <a:off x="7646913" y="1653865"/>
              <a:ext cx="64317" cy="64317"/>
            </a:xfrm>
            <a:custGeom>
              <a:rect b="b" l="l" r="r" t="t"/>
              <a:pathLst>
                <a:path extrusionOk="0" h="1005" w="1005">
                  <a:moveTo>
                    <a:pt x="503" y="1"/>
                  </a:moveTo>
                  <a:cubicBezTo>
                    <a:pt x="227" y="1"/>
                    <a:pt x="1" y="226"/>
                    <a:pt x="1" y="503"/>
                  </a:cubicBezTo>
                  <a:cubicBezTo>
                    <a:pt x="1" y="782"/>
                    <a:pt x="227" y="1005"/>
                    <a:pt x="503" y="1005"/>
                  </a:cubicBezTo>
                  <a:cubicBezTo>
                    <a:pt x="782" y="1005"/>
                    <a:pt x="1005" y="782"/>
                    <a:pt x="1005" y="503"/>
                  </a:cubicBezTo>
                  <a:cubicBezTo>
                    <a:pt x="1005" y="226"/>
                    <a:pt x="782"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9"/>
            <p:cNvSpPr/>
            <p:nvPr/>
          </p:nvSpPr>
          <p:spPr>
            <a:xfrm>
              <a:off x="5609639" y="3379090"/>
              <a:ext cx="64317" cy="64317"/>
            </a:xfrm>
            <a:custGeom>
              <a:rect b="b" l="l" r="r" t="t"/>
              <a:pathLst>
                <a:path extrusionOk="0" h="1005" w="1005">
                  <a:moveTo>
                    <a:pt x="502" y="0"/>
                  </a:moveTo>
                  <a:cubicBezTo>
                    <a:pt x="226" y="0"/>
                    <a:pt x="0" y="226"/>
                    <a:pt x="0" y="502"/>
                  </a:cubicBezTo>
                  <a:cubicBezTo>
                    <a:pt x="0" y="779"/>
                    <a:pt x="226" y="1005"/>
                    <a:pt x="502" y="1005"/>
                  </a:cubicBezTo>
                  <a:cubicBezTo>
                    <a:pt x="779" y="1005"/>
                    <a:pt x="1005" y="779"/>
                    <a:pt x="1005" y="502"/>
                  </a:cubicBezTo>
                  <a:cubicBezTo>
                    <a:pt x="1005" y="226"/>
                    <a:pt x="781" y="0"/>
                    <a:pt x="502" y="0"/>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9"/>
            <p:cNvSpPr/>
            <p:nvPr/>
          </p:nvSpPr>
          <p:spPr>
            <a:xfrm>
              <a:off x="294193" y="1093637"/>
              <a:ext cx="67581" cy="64317"/>
            </a:xfrm>
            <a:custGeom>
              <a:rect b="b" l="l" r="r" t="t"/>
              <a:pathLst>
                <a:path extrusionOk="0" h="1005" w="1056">
                  <a:moveTo>
                    <a:pt x="532" y="0"/>
                  </a:moveTo>
                  <a:cubicBezTo>
                    <a:pt x="515" y="0"/>
                    <a:pt x="498" y="1"/>
                    <a:pt x="480" y="3"/>
                  </a:cubicBezTo>
                  <a:cubicBezTo>
                    <a:pt x="204" y="31"/>
                    <a:pt x="1" y="276"/>
                    <a:pt x="29" y="553"/>
                  </a:cubicBezTo>
                  <a:cubicBezTo>
                    <a:pt x="55" y="812"/>
                    <a:pt x="272" y="1004"/>
                    <a:pt x="527" y="1004"/>
                  </a:cubicBezTo>
                  <a:cubicBezTo>
                    <a:pt x="544" y="1004"/>
                    <a:pt x="561" y="1003"/>
                    <a:pt x="578" y="1002"/>
                  </a:cubicBezTo>
                  <a:cubicBezTo>
                    <a:pt x="854" y="974"/>
                    <a:pt x="1055" y="728"/>
                    <a:pt x="1027" y="452"/>
                  </a:cubicBezTo>
                  <a:cubicBezTo>
                    <a:pt x="1004" y="193"/>
                    <a:pt x="786" y="0"/>
                    <a:pt x="5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9"/>
            <p:cNvSpPr/>
            <p:nvPr/>
          </p:nvSpPr>
          <p:spPr>
            <a:xfrm>
              <a:off x="462569" y="1351928"/>
              <a:ext cx="64317" cy="64381"/>
            </a:xfrm>
            <a:custGeom>
              <a:rect b="b" l="l" r="r" t="t"/>
              <a:pathLst>
                <a:path extrusionOk="0" h="1006" w="1005">
                  <a:moveTo>
                    <a:pt x="503" y="1"/>
                  </a:moveTo>
                  <a:cubicBezTo>
                    <a:pt x="229" y="1"/>
                    <a:pt x="0" y="227"/>
                    <a:pt x="0" y="503"/>
                  </a:cubicBezTo>
                  <a:cubicBezTo>
                    <a:pt x="0" y="779"/>
                    <a:pt x="229" y="1005"/>
                    <a:pt x="503" y="1005"/>
                  </a:cubicBezTo>
                  <a:cubicBezTo>
                    <a:pt x="779" y="1005"/>
                    <a:pt x="1005" y="779"/>
                    <a:pt x="1005" y="503"/>
                  </a:cubicBezTo>
                  <a:cubicBezTo>
                    <a:pt x="1005" y="227"/>
                    <a:pt x="782" y="4"/>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9"/>
            <p:cNvSpPr/>
            <p:nvPr/>
          </p:nvSpPr>
          <p:spPr>
            <a:xfrm>
              <a:off x="2244175" y="2828462"/>
              <a:ext cx="64381" cy="64317"/>
            </a:xfrm>
            <a:custGeom>
              <a:rect b="b" l="l" r="r" t="t"/>
              <a:pathLst>
                <a:path extrusionOk="0" h="1005" w="1006">
                  <a:moveTo>
                    <a:pt x="503" y="1"/>
                  </a:moveTo>
                  <a:cubicBezTo>
                    <a:pt x="227" y="1"/>
                    <a:pt x="1" y="226"/>
                    <a:pt x="1" y="503"/>
                  </a:cubicBezTo>
                  <a:cubicBezTo>
                    <a:pt x="1" y="779"/>
                    <a:pt x="227" y="1005"/>
                    <a:pt x="503" y="1005"/>
                  </a:cubicBezTo>
                  <a:cubicBezTo>
                    <a:pt x="779" y="1005"/>
                    <a:pt x="1005" y="779"/>
                    <a:pt x="1005" y="503"/>
                  </a:cubicBezTo>
                  <a:cubicBezTo>
                    <a:pt x="1005" y="226"/>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9"/>
            <p:cNvSpPr/>
            <p:nvPr/>
          </p:nvSpPr>
          <p:spPr>
            <a:xfrm>
              <a:off x="4390244" y="2485823"/>
              <a:ext cx="64317" cy="64381"/>
            </a:xfrm>
            <a:custGeom>
              <a:rect b="b" l="l" r="r" t="t"/>
              <a:pathLst>
                <a:path extrusionOk="0" h="1006" w="1005">
                  <a:moveTo>
                    <a:pt x="502" y="1"/>
                  </a:moveTo>
                  <a:cubicBezTo>
                    <a:pt x="226" y="1"/>
                    <a:pt x="0" y="230"/>
                    <a:pt x="0" y="503"/>
                  </a:cubicBezTo>
                  <a:cubicBezTo>
                    <a:pt x="0" y="779"/>
                    <a:pt x="226" y="1005"/>
                    <a:pt x="502" y="1005"/>
                  </a:cubicBezTo>
                  <a:cubicBezTo>
                    <a:pt x="778" y="1005"/>
                    <a:pt x="1004" y="779"/>
                    <a:pt x="1004" y="503"/>
                  </a:cubicBezTo>
                  <a:cubicBezTo>
                    <a:pt x="1004" y="224"/>
                    <a:pt x="781" y="1"/>
                    <a:pt x="5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9"/>
            <p:cNvSpPr/>
            <p:nvPr/>
          </p:nvSpPr>
          <p:spPr>
            <a:xfrm>
              <a:off x="2122582" y="2351430"/>
              <a:ext cx="64381" cy="64317"/>
            </a:xfrm>
            <a:custGeom>
              <a:rect b="b" l="l" r="r" t="t"/>
              <a:pathLst>
                <a:path extrusionOk="0" h="1005" w="1006">
                  <a:moveTo>
                    <a:pt x="503" y="0"/>
                  </a:moveTo>
                  <a:cubicBezTo>
                    <a:pt x="227" y="0"/>
                    <a:pt x="1" y="226"/>
                    <a:pt x="1" y="502"/>
                  </a:cubicBezTo>
                  <a:cubicBezTo>
                    <a:pt x="1" y="776"/>
                    <a:pt x="227" y="1005"/>
                    <a:pt x="503" y="1005"/>
                  </a:cubicBezTo>
                  <a:cubicBezTo>
                    <a:pt x="776" y="1005"/>
                    <a:pt x="1005" y="776"/>
                    <a:pt x="1005" y="502"/>
                  </a:cubicBezTo>
                  <a:cubicBezTo>
                    <a:pt x="1005" y="226"/>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9"/>
            <p:cNvSpPr/>
            <p:nvPr/>
          </p:nvSpPr>
          <p:spPr>
            <a:xfrm>
              <a:off x="2326475" y="2591738"/>
              <a:ext cx="64381" cy="64317"/>
            </a:xfrm>
            <a:custGeom>
              <a:rect b="b" l="l" r="r" t="t"/>
              <a:pathLst>
                <a:path extrusionOk="0" h="1005" w="1006">
                  <a:moveTo>
                    <a:pt x="503" y="0"/>
                  </a:moveTo>
                  <a:cubicBezTo>
                    <a:pt x="227" y="0"/>
                    <a:pt x="1" y="226"/>
                    <a:pt x="1" y="502"/>
                  </a:cubicBezTo>
                  <a:cubicBezTo>
                    <a:pt x="1" y="779"/>
                    <a:pt x="227" y="1005"/>
                    <a:pt x="503" y="1005"/>
                  </a:cubicBezTo>
                  <a:cubicBezTo>
                    <a:pt x="779" y="1005"/>
                    <a:pt x="1005" y="779"/>
                    <a:pt x="1005" y="502"/>
                  </a:cubicBezTo>
                  <a:cubicBezTo>
                    <a:pt x="1005" y="223"/>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9"/>
            <p:cNvSpPr/>
            <p:nvPr/>
          </p:nvSpPr>
          <p:spPr>
            <a:xfrm>
              <a:off x="3743556" y="2623864"/>
              <a:ext cx="64125" cy="64317"/>
            </a:xfrm>
            <a:custGeom>
              <a:rect b="b" l="l" r="r" t="t"/>
              <a:pathLst>
                <a:path extrusionOk="0" h="1005" w="1002">
                  <a:moveTo>
                    <a:pt x="503" y="0"/>
                  </a:moveTo>
                  <a:cubicBezTo>
                    <a:pt x="224" y="0"/>
                    <a:pt x="0" y="224"/>
                    <a:pt x="0" y="503"/>
                  </a:cubicBezTo>
                  <a:cubicBezTo>
                    <a:pt x="0" y="779"/>
                    <a:pt x="224" y="1005"/>
                    <a:pt x="503" y="1005"/>
                  </a:cubicBezTo>
                  <a:cubicBezTo>
                    <a:pt x="779" y="1005"/>
                    <a:pt x="1002" y="779"/>
                    <a:pt x="1002" y="503"/>
                  </a:cubicBezTo>
                  <a:cubicBezTo>
                    <a:pt x="1002" y="224"/>
                    <a:pt x="779"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9"/>
            <p:cNvSpPr/>
            <p:nvPr/>
          </p:nvSpPr>
          <p:spPr>
            <a:xfrm>
              <a:off x="5214331" y="2825774"/>
              <a:ext cx="64381" cy="64317"/>
            </a:xfrm>
            <a:custGeom>
              <a:rect b="b" l="l" r="r" t="t"/>
              <a:pathLst>
                <a:path extrusionOk="0" h="1005" w="1006">
                  <a:moveTo>
                    <a:pt x="503" y="1"/>
                  </a:moveTo>
                  <a:cubicBezTo>
                    <a:pt x="227" y="1"/>
                    <a:pt x="1" y="227"/>
                    <a:pt x="1" y="503"/>
                  </a:cubicBezTo>
                  <a:cubicBezTo>
                    <a:pt x="1" y="779"/>
                    <a:pt x="227" y="1005"/>
                    <a:pt x="503" y="1005"/>
                  </a:cubicBezTo>
                  <a:cubicBezTo>
                    <a:pt x="779" y="1005"/>
                    <a:pt x="1005" y="779"/>
                    <a:pt x="1005" y="503"/>
                  </a:cubicBezTo>
                  <a:cubicBezTo>
                    <a:pt x="1005" y="227"/>
                    <a:pt x="782" y="3"/>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9"/>
            <p:cNvSpPr/>
            <p:nvPr/>
          </p:nvSpPr>
          <p:spPr>
            <a:xfrm>
              <a:off x="4483743" y="3190172"/>
              <a:ext cx="64381" cy="64317"/>
            </a:xfrm>
            <a:custGeom>
              <a:rect b="b" l="l" r="r" t="t"/>
              <a:pathLst>
                <a:path extrusionOk="0" h="1005" w="1006">
                  <a:moveTo>
                    <a:pt x="503" y="1"/>
                  </a:moveTo>
                  <a:cubicBezTo>
                    <a:pt x="224" y="1"/>
                    <a:pt x="1" y="227"/>
                    <a:pt x="1" y="503"/>
                  </a:cubicBezTo>
                  <a:cubicBezTo>
                    <a:pt x="1" y="782"/>
                    <a:pt x="224" y="1005"/>
                    <a:pt x="503" y="1005"/>
                  </a:cubicBezTo>
                  <a:cubicBezTo>
                    <a:pt x="779" y="1005"/>
                    <a:pt x="1005" y="782"/>
                    <a:pt x="1005" y="503"/>
                  </a:cubicBezTo>
                  <a:cubicBezTo>
                    <a:pt x="1005" y="227"/>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9"/>
            <p:cNvSpPr/>
            <p:nvPr/>
          </p:nvSpPr>
          <p:spPr>
            <a:xfrm>
              <a:off x="363118" y="1730085"/>
              <a:ext cx="64317" cy="64381"/>
            </a:xfrm>
            <a:custGeom>
              <a:rect b="b" l="l" r="r" t="t"/>
              <a:pathLst>
                <a:path extrusionOk="0" h="1006" w="1005">
                  <a:moveTo>
                    <a:pt x="503" y="1"/>
                  </a:moveTo>
                  <a:cubicBezTo>
                    <a:pt x="224" y="1"/>
                    <a:pt x="0" y="224"/>
                    <a:pt x="0" y="503"/>
                  </a:cubicBezTo>
                  <a:cubicBezTo>
                    <a:pt x="0" y="779"/>
                    <a:pt x="224" y="1005"/>
                    <a:pt x="503" y="1005"/>
                  </a:cubicBezTo>
                  <a:cubicBezTo>
                    <a:pt x="779" y="1005"/>
                    <a:pt x="1005" y="779"/>
                    <a:pt x="1005" y="503"/>
                  </a:cubicBezTo>
                  <a:cubicBezTo>
                    <a:pt x="1005" y="224"/>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9"/>
            <p:cNvSpPr/>
            <p:nvPr/>
          </p:nvSpPr>
          <p:spPr>
            <a:xfrm>
              <a:off x="7247381" y="960396"/>
              <a:ext cx="445167" cy="238711"/>
            </a:xfrm>
            <a:custGeom>
              <a:rect b="b" l="l" r="r" t="t"/>
              <a:pathLst>
                <a:path extrusionOk="0" h="3730" w="6956">
                  <a:moveTo>
                    <a:pt x="2924" y="0"/>
                  </a:moveTo>
                  <a:cubicBezTo>
                    <a:pt x="2626" y="0"/>
                    <a:pt x="2328" y="59"/>
                    <a:pt x="2042" y="149"/>
                  </a:cubicBezTo>
                  <a:cubicBezTo>
                    <a:pt x="1445" y="333"/>
                    <a:pt x="1004" y="729"/>
                    <a:pt x="578" y="1170"/>
                  </a:cubicBezTo>
                  <a:cubicBezTo>
                    <a:pt x="349" y="1413"/>
                    <a:pt x="42" y="1700"/>
                    <a:pt x="14" y="2054"/>
                  </a:cubicBezTo>
                  <a:cubicBezTo>
                    <a:pt x="0" y="2238"/>
                    <a:pt x="89" y="2423"/>
                    <a:pt x="215" y="2562"/>
                  </a:cubicBezTo>
                  <a:cubicBezTo>
                    <a:pt x="371" y="2732"/>
                    <a:pt x="566" y="2863"/>
                    <a:pt x="759" y="2980"/>
                  </a:cubicBezTo>
                  <a:cubicBezTo>
                    <a:pt x="937" y="3092"/>
                    <a:pt x="1077" y="3229"/>
                    <a:pt x="1264" y="3329"/>
                  </a:cubicBezTo>
                  <a:cubicBezTo>
                    <a:pt x="1677" y="3547"/>
                    <a:pt x="2134" y="3695"/>
                    <a:pt x="2600" y="3723"/>
                  </a:cubicBezTo>
                  <a:cubicBezTo>
                    <a:pt x="2660" y="3727"/>
                    <a:pt x="2721" y="3729"/>
                    <a:pt x="2782" y="3729"/>
                  </a:cubicBezTo>
                  <a:cubicBezTo>
                    <a:pt x="2992" y="3729"/>
                    <a:pt x="3204" y="3704"/>
                    <a:pt x="3409" y="3658"/>
                  </a:cubicBezTo>
                  <a:cubicBezTo>
                    <a:pt x="3677" y="3597"/>
                    <a:pt x="3842" y="3524"/>
                    <a:pt x="4073" y="3365"/>
                  </a:cubicBezTo>
                  <a:cubicBezTo>
                    <a:pt x="4302" y="3204"/>
                    <a:pt x="4525" y="3033"/>
                    <a:pt x="4743" y="2852"/>
                  </a:cubicBezTo>
                  <a:cubicBezTo>
                    <a:pt x="4930" y="2690"/>
                    <a:pt x="5111" y="2517"/>
                    <a:pt x="5309" y="2367"/>
                  </a:cubicBezTo>
                  <a:cubicBezTo>
                    <a:pt x="5345" y="2342"/>
                    <a:pt x="5384" y="2319"/>
                    <a:pt x="5426" y="2314"/>
                  </a:cubicBezTo>
                  <a:cubicBezTo>
                    <a:pt x="5430" y="2313"/>
                    <a:pt x="5434" y="2313"/>
                    <a:pt x="5438" y="2313"/>
                  </a:cubicBezTo>
                  <a:cubicBezTo>
                    <a:pt x="5492" y="2313"/>
                    <a:pt x="5544" y="2349"/>
                    <a:pt x="5588" y="2381"/>
                  </a:cubicBezTo>
                  <a:cubicBezTo>
                    <a:pt x="5789" y="2517"/>
                    <a:pt x="5998" y="2643"/>
                    <a:pt x="6213" y="2752"/>
                  </a:cubicBezTo>
                  <a:cubicBezTo>
                    <a:pt x="6333" y="2810"/>
                    <a:pt x="6461" y="2869"/>
                    <a:pt x="6598" y="2869"/>
                  </a:cubicBezTo>
                  <a:cubicBezTo>
                    <a:pt x="6657" y="2869"/>
                    <a:pt x="6718" y="2855"/>
                    <a:pt x="6765" y="2816"/>
                  </a:cubicBezTo>
                  <a:cubicBezTo>
                    <a:pt x="6807" y="2780"/>
                    <a:pt x="6824" y="2727"/>
                    <a:pt x="6835" y="2671"/>
                  </a:cubicBezTo>
                  <a:cubicBezTo>
                    <a:pt x="6871" y="2473"/>
                    <a:pt x="6810" y="2269"/>
                    <a:pt x="6704" y="2096"/>
                  </a:cubicBezTo>
                  <a:cubicBezTo>
                    <a:pt x="6601" y="1923"/>
                    <a:pt x="6464" y="1775"/>
                    <a:pt x="6333" y="1627"/>
                  </a:cubicBezTo>
                  <a:cubicBezTo>
                    <a:pt x="6313" y="1608"/>
                    <a:pt x="6294" y="1583"/>
                    <a:pt x="6291" y="1552"/>
                  </a:cubicBezTo>
                  <a:cubicBezTo>
                    <a:pt x="6285" y="1516"/>
                    <a:pt x="6313" y="1485"/>
                    <a:pt x="6338" y="1460"/>
                  </a:cubicBezTo>
                  <a:cubicBezTo>
                    <a:pt x="6514" y="1279"/>
                    <a:pt x="6670" y="1078"/>
                    <a:pt x="6802" y="860"/>
                  </a:cubicBezTo>
                  <a:cubicBezTo>
                    <a:pt x="6922" y="668"/>
                    <a:pt x="6955" y="302"/>
                    <a:pt x="6838" y="107"/>
                  </a:cubicBezTo>
                  <a:cubicBezTo>
                    <a:pt x="6826" y="88"/>
                    <a:pt x="6802" y="79"/>
                    <a:pt x="6769" y="79"/>
                  </a:cubicBezTo>
                  <a:cubicBezTo>
                    <a:pt x="6527" y="79"/>
                    <a:pt x="5793" y="531"/>
                    <a:pt x="5700" y="595"/>
                  </a:cubicBezTo>
                  <a:cubicBezTo>
                    <a:pt x="5529" y="724"/>
                    <a:pt x="5354" y="902"/>
                    <a:pt x="5127" y="902"/>
                  </a:cubicBezTo>
                  <a:cubicBezTo>
                    <a:pt x="5113" y="902"/>
                    <a:pt x="5098" y="901"/>
                    <a:pt x="5083" y="899"/>
                  </a:cubicBezTo>
                  <a:cubicBezTo>
                    <a:pt x="4759" y="869"/>
                    <a:pt x="4483" y="576"/>
                    <a:pt x="4199" y="431"/>
                  </a:cubicBezTo>
                  <a:cubicBezTo>
                    <a:pt x="3858" y="260"/>
                    <a:pt x="3588" y="68"/>
                    <a:pt x="3197" y="18"/>
                  </a:cubicBezTo>
                  <a:cubicBezTo>
                    <a:pt x="3106" y="6"/>
                    <a:pt x="3015" y="0"/>
                    <a:pt x="2924" y="0"/>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9"/>
            <p:cNvSpPr/>
            <p:nvPr/>
          </p:nvSpPr>
          <p:spPr>
            <a:xfrm>
              <a:off x="7247381" y="960396"/>
              <a:ext cx="445167" cy="238711"/>
            </a:xfrm>
            <a:custGeom>
              <a:rect b="b" l="l" r="r" t="t"/>
              <a:pathLst>
                <a:path extrusionOk="0" h="3730" w="6956">
                  <a:moveTo>
                    <a:pt x="2924" y="0"/>
                  </a:moveTo>
                  <a:cubicBezTo>
                    <a:pt x="2626" y="0"/>
                    <a:pt x="2328" y="59"/>
                    <a:pt x="2042" y="149"/>
                  </a:cubicBezTo>
                  <a:cubicBezTo>
                    <a:pt x="1445" y="333"/>
                    <a:pt x="1004" y="729"/>
                    <a:pt x="578" y="1170"/>
                  </a:cubicBezTo>
                  <a:cubicBezTo>
                    <a:pt x="349" y="1413"/>
                    <a:pt x="42" y="1700"/>
                    <a:pt x="14" y="2054"/>
                  </a:cubicBezTo>
                  <a:cubicBezTo>
                    <a:pt x="0" y="2238"/>
                    <a:pt x="89" y="2423"/>
                    <a:pt x="215" y="2562"/>
                  </a:cubicBezTo>
                  <a:cubicBezTo>
                    <a:pt x="371" y="2732"/>
                    <a:pt x="566" y="2863"/>
                    <a:pt x="759" y="2980"/>
                  </a:cubicBezTo>
                  <a:cubicBezTo>
                    <a:pt x="937" y="3092"/>
                    <a:pt x="1077" y="3229"/>
                    <a:pt x="1264" y="3329"/>
                  </a:cubicBezTo>
                  <a:cubicBezTo>
                    <a:pt x="1677" y="3547"/>
                    <a:pt x="2134" y="3695"/>
                    <a:pt x="2600" y="3723"/>
                  </a:cubicBezTo>
                  <a:cubicBezTo>
                    <a:pt x="2660" y="3727"/>
                    <a:pt x="2721" y="3729"/>
                    <a:pt x="2782" y="3729"/>
                  </a:cubicBezTo>
                  <a:cubicBezTo>
                    <a:pt x="2992" y="3729"/>
                    <a:pt x="3204" y="3704"/>
                    <a:pt x="3409" y="3658"/>
                  </a:cubicBezTo>
                  <a:cubicBezTo>
                    <a:pt x="3677" y="3597"/>
                    <a:pt x="3842" y="3524"/>
                    <a:pt x="4073" y="3365"/>
                  </a:cubicBezTo>
                  <a:cubicBezTo>
                    <a:pt x="4302" y="3204"/>
                    <a:pt x="4525" y="3033"/>
                    <a:pt x="4743" y="2852"/>
                  </a:cubicBezTo>
                  <a:cubicBezTo>
                    <a:pt x="4930" y="2690"/>
                    <a:pt x="5111" y="2517"/>
                    <a:pt x="5309" y="2367"/>
                  </a:cubicBezTo>
                  <a:cubicBezTo>
                    <a:pt x="5345" y="2342"/>
                    <a:pt x="5384" y="2319"/>
                    <a:pt x="5426" y="2314"/>
                  </a:cubicBezTo>
                  <a:cubicBezTo>
                    <a:pt x="5430" y="2313"/>
                    <a:pt x="5434" y="2313"/>
                    <a:pt x="5438" y="2313"/>
                  </a:cubicBezTo>
                  <a:cubicBezTo>
                    <a:pt x="5492" y="2313"/>
                    <a:pt x="5544" y="2349"/>
                    <a:pt x="5588" y="2381"/>
                  </a:cubicBezTo>
                  <a:cubicBezTo>
                    <a:pt x="5789" y="2517"/>
                    <a:pt x="5998" y="2643"/>
                    <a:pt x="6213" y="2752"/>
                  </a:cubicBezTo>
                  <a:cubicBezTo>
                    <a:pt x="6333" y="2810"/>
                    <a:pt x="6461" y="2869"/>
                    <a:pt x="6598" y="2869"/>
                  </a:cubicBezTo>
                  <a:cubicBezTo>
                    <a:pt x="6657" y="2869"/>
                    <a:pt x="6718" y="2855"/>
                    <a:pt x="6765" y="2816"/>
                  </a:cubicBezTo>
                  <a:cubicBezTo>
                    <a:pt x="6807" y="2780"/>
                    <a:pt x="6824" y="2727"/>
                    <a:pt x="6835" y="2671"/>
                  </a:cubicBezTo>
                  <a:cubicBezTo>
                    <a:pt x="6871" y="2473"/>
                    <a:pt x="6810" y="2269"/>
                    <a:pt x="6704" y="2096"/>
                  </a:cubicBezTo>
                  <a:cubicBezTo>
                    <a:pt x="6601" y="1923"/>
                    <a:pt x="6464" y="1775"/>
                    <a:pt x="6333" y="1627"/>
                  </a:cubicBezTo>
                  <a:cubicBezTo>
                    <a:pt x="6313" y="1608"/>
                    <a:pt x="6294" y="1583"/>
                    <a:pt x="6291" y="1552"/>
                  </a:cubicBezTo>
                  <a:cubicBezTo>
                    <a:pt x="6285" y="1516"/>
                    <a:pt x="6313" y="1485"/>
                    <a:pt x="6338" y="1460"/>
                  </a:cubicBezTo>
                  <a:cubicBezTo>
                    <a:pt x="6514" y="1279"/>
                    <a:pt x="6670" y="1078"/>
                    <a:pt x="6802" y="860"/>
                  </a:cubicBezTo>
                  <a:cubicBezTo>
                    <a:pt x="6922" y="668"/>
                    <a:pt x="6955" y="302"/>
                    <a:pt x="6838" y="107"/>
                  </a:cubicBezTo>
                  <a:cubicBezTo>
                    <a:pt x="6826" y="88"/>
                    <a:pt x="6802" y="79"/>
                    <a:pt x="6769" y="79"/>
                  </a:cubicBezTo>
                  <a:cubicBezTo>
                    <a:pt x="6527" y="79"/>
                    <a:pt x="5793" y="531"/>
                    <a:pt x="5700" y="595"/>
                  </a:cubicBezTo>
                  <a:cubicBezTo>
                    <a:pt x="5529" y="724"/>
                    <a:pt x="5354" y="902"/>
                    <a:pt x="5127" y="902"/>
                  </a:cubicBezTo>
                  <a:cubicBezTo>
                    <a:pt x="5113" y="902"/>
                    <a:pt x="5098" y="901"/>
                    <a:pt x="5083" y="899"/>
                  </a:cubicBezTo>
                  <a:cubicBezTo>
                    <a:pt x="4759" y="869"/>
                    <a:pt x="4483" y="576"/>
                    <a:pt x="4199" y="431"/>
                  </a:cubicBezTo>
                  <a:cubicBezTo>
                    <a:pt x="3858" y="260"/>
                    <a:pt x="3588" y="68"/>
                    <a:pt x="3197" y="18"/>
                  </a:cubicBezTo>
                  <a:cubicBezTo>
                    <a:pt x="3106" y="6"/>
                    <a:pt x="3015" y="0"/>
                    <a:pt x="29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9"/>
            <p:cNvSpPr/>
            <p:nvPr/>
          </p:nvSpPr>
          <p:spPr>
            <a:xfrm>
              <a:off x="7347856" y="1129411"/>
              <a:ext cx="32959" cy="63870"/>
            </a:xfrm>
            <a:custGeom>
              <a:rect b="b" l="l" r="r" t="t"/>
              <a:pathLst>
                <a:path extrusionOk="0" h="998" w="515">
                  <a:moveTo>
                    <a:pt x="313" y="1"/>
                  </a:moveTo>
                  <a:cubicBezTo>
                    <a:pt x="272" y="1"/>
                    <a:pt x="233" y="51"/>
                    <a:pt x="218" y="97"/>
                  </a:cubicBezTo>
                  <a:cubicBezTo>
                    <a:pt x="151" y="250"/>
                    <a:pt x="51" y="543"/>
                    <a:pt x="1" y="830"/>
                  </a:cubicBezTo>
                  <a:cubicBezTo>
                    <a:pt x="9" y="833"/>
                    <a:pt x="12" y="839"/>
                    <a:pt x="20" y="842"/>
                  </a:cubicBezTo>
                  <a:cubicBezTo>
                    <a:pt x="179" y="909"/>
                    <a:pt x="347" y="956"/>
                    <a:pt x="514" y="998"/>
                  </a:cubicBezTo>
                  <a:cubicBezTo>
                    <a:pt x="511" y="803"/>
                    <a:pt x="489" y="607"/>
                    <a:pt x="475" y="434"/>
                  </a:cubicBezTo>
                  <a:cubicBezTo>
                    <a:pt x="461" y="295"/>
                    <a:pt x="447" y="155"/>
                    <a:pt x="375" y="44"/>
                  </a:cubicBezTo>
                  <a:cubicBezTo>
                    <a:pt x="363" y="27"/>
                    <a:pt x="349" y="13"/>
                    <a:pt x="333" y="5"/>
                  </a:cubicBezTo>
                  <a:cubicBezTo>
                    <a:pt x="326" y="2"/>
                    <a:pt x="320" y="1"/>
                    <a:pt x="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9"/>
            <p:cNvSpPr/>
            <p:nvPr/>
          </p:nvSpPr>
          <p:spPr>
            <a:xfrm>
              <a:off x="7401101" y="1103620"/>
              <a:ext cx="47550" cy="95164"/>
            </a:xfrm>
            <a:custGeom>
              <a:rect b="b" l="l" r="r" t="t"/>
              <a:pathLst>
                <a:path extrusionOk="0" h="1487" w="743">
                  <a:moveTo>
                    <a:pt x="399" y="0"/>
                  </a:moveTo>
                  <a:cubicBezTo>
                    <a:pt x="331" y="0"/>
                    <a:pt x="264" y="39"/>
                    <a:pt x="223" y="90"/>
                  </a:cubicBezTo>
                  <a:cubicBezTo>
                    <a:pt x="170" y="148"/>
                    <a:pt x="142" y="226"/>
                    <a:pt x="120" y="299"/>
                  </a:cubicBezTo>
                  <a:cubicBezTo>
                    <a:pt x="11" y="659"/>
                    <a:pt x="11" y="1013"/>
                    <a:pt x="0" y="1387"/>
                  </a:cubicBezTo>
                  <a:lnTo>
                    <a:pt x="0" y="1457"/>
                  </a:lnTo>
                  <a:cubicBezTo>
                    <a:pt x="67" y="1468"/>
                    <a:pt x="128" y="1479"/>
                    <a:pt x="195" y="1482"/>
                  </a:cubicBezTo>
                  <a:cubicBezTo>
                    <a:pt x="247" y="1485"/>
                    <a:pt x="299" y="1487"/>
                    <a:pt x="351" y="1487"/>
                  </a:cubicBezTo>
                  <a:cubicBezTo>
                    <a:pt x="464" y="1487"/>
                    <a:pt x="578" y="1479"/>
                    <a:pt x="689" y="1468"/>
                  </a:cubicBezTo>
                  <a:cubicBezTo>
                    <a:pt x="742" y="1077"/>
                    <a:pt x="739" y="684"/>
                    <a:pt x="653" y="299"/>
                  </a:cubicBezTo>
                  <a:cubicBezTo>
                    <a:pt x="622" y="171"/>
                    <a:pt x="561" y="23"/>
                    <a:pt x="430" y="3"/>
                  </a:cubicBezTo>
                  <a:cubicBezTo>
                    <a:pt x="419" y="1"/>
                    <a:pt x="409" y="0"/>
                    <a:pt x="3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9"/>
            <p:cNvSpPr/>
            <p:nvPr/>
          </p:nvSpPr>
          <p:spPr>
            <a:xfrm>
              <a:off x="7463946" y="1116036"/>
              <a:ext cx="33407" cy="78525"/>
            </a:xfrm>
            <a:custGeom>
              <a:rect b="b" l="l" r="r" t="t"/>
              <a:pathLst>
                <a:path extrusionOk="0" h="1227" w="522">
                  <a:moveTo>
                    <a:pt x="312" y="1"/>
                  </a:moveTo>
                  <a:cubicBezTo>
                    <a:pt x="149" y="1"/>
                    <a:pt x="22" y="759"/>
                    <a:pt x="14" y="869"/>
                  </a:cubicBezTo>
                  <a:cubicBezTo>
                    <a:pt x="8" y="975"/>
                    <a:pt x="0" y="1101"/>
                    <a:pt x="8" y="1226"/>
                  </a:cubicBezTo>
                  <a:cubicBezTo>
                    <a:pt x="14" y="1221"/>
                    <a:pt x="20" y="1221"/>
                    <a:pt x="22" y="1221"/>
                  </a:cubicBezTo>
                  <a:cubicBezTo>
                    <a:pt x="162" y="1190"/>
                    <a:pt x="273" y="1157"/>
                    <a:pt x="382" y="1106"/>
                  </a:cubicBezTo>
                  <a:cubicBezTo>
                    <a:pt x="427" y="1073"/>
                    <a:pt x="472" y="1039"/>
                    <a:pt x="522" y="1006"/>
                  </a:cubicBezTo>
                  <a:cubicBezTo>
                    <a:pt x="516" y="886"/>
                    <a:pt x="513" y="763"/>
                    <a:pt x="508" y="646"/>
                  </a:cubicBezTo>
                  <a:cubicBezTo>
                    <a:pt x="488" y="451"/>
                    <a:pt x="466" y="256"/>
                    <a:pt x="388" y="77"/>
                  </a:cubicBezTo>
                  <a:cubicBezTo>
                    <a:pt x="374" y="49"/>
                    <a:pt x="360" y="18"/>
                    <a:pt x="332" y="4"/>
                  </a:cubicBezTo>
                  <a:cubicBezTo>
                    <a:pt x="325" y="2"/>
                    <a:pt x="319" y="1"/>
                    <a:pt x="3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9"/>
            <p:cNvSpPr/>
            <p:nvPr/>
          </p:nvSpPr>
          <p:spPr>
            <a:xfrm>
              <a:off x="7404493" y="1064454"/>
              <a:ext cx="117883" cy="65085"/>
            </a:xfrm>
            <a:custGeom>
              <a:rect b="b" l="l" r="r" t="t"/>
              <a:pathLst>
                <a:path extrusionOk="0" h="1017" w="1842">
                  <a:moveTo>
                    <a:pt x="1469" y="1"/>
                  </a:moveTo>
                  <a:cubicBezTo>
                    <a:pt x="1391" y="1"/>
                    <a:pt x="1311" y="21"/>
                    <a:pt x="1236" y="40"/>
                  </a:cubicBezTo>
                  <a:cubicBezTo>
                    <a:pt x="1080" y="80"/>
                    <a:pt x="926" y="116"/>
                    <a:pt x="770" y="144"/>
                  </a:cubicBezTo>
                  <a:cubicBezTo>
                    <a:pt x="648" y="166"/>
                    <a:pt x="525" y="186"/>
                    <a:pt x="399" y="186"/>
                  </a:cubicBezTo>
                  <a:cubicBezTo>
                    <a:pt x="384" y="186"/>
                    <a:pt x="369" y="186"/>
                    <a:pt x="354" y="186"/>
                  </a:cubicBezTo>
                  <a:cubicBezTo>
                    <a:pt x="310" y="186"/>
                    <a:pt x="244" y="170"/>
                    <a:pt x="183" y="170"/>
                  </a:cubicBezTo>
                  <a:cubicBezTo>
                    <a:pt x="130" y="170"/>
                    <a:pt x="82" y="182"/>
                    <a:pt x="56" y="227"/>
                  </a:cubicBezTo>
                  <a:cubicBezTo>
                    <a:pt x="0" y="325"/>
                    <a:pt x="170" y="453"/>
                    <a:pt x="229" y="518"/>
                  </a:cubicBezTo>
                  <a:cubicBezTo>
                    <a:pt x="329" y="626"/>
                    <a:pt x="438" y="727"/>
                    <a:pt x="561" y="810"/>
                  </a:cubicBezTo>
                  <a:cubicBezTo>
                    <a:pt x="737" y="931"/>
                    <a:pt x="942" y="1017"/>
                    <a:pt x="1153" y="1017"/>
                  </a:cubicBezTo>
                  <a:cubicBezTo>
                    <a:pt x="1157" y="1017"/>
                    <a:pt x="1160" y="1017"/>
                    <a:pt x="1163" y="1017"/>
                  </a:cubicBezTo>
                  <a:cubicBezTo>
                    <a:pt x="1381" y="1017"/>
                    <a:pt x="1599" y="919"/>
                    <a:pt x="1721" y="741"/>
                  </a:cubicBezTo>
                  <a:cubicBezTo>
                    <a:pt x="1808" y="612"/>
                    <a:pt x="1841" y="445"/>
                    <a:pt x="1805" y="294"/>
                  </a:cubicBezTo>
                  <a:cubicBezTo>
                    <a:pt x="1780" y="180"/>
                    <a:pt x="1710" y="71"/>
                    <a:pt x="1604" y="27"/>
                  </a:cubicBezTo>
                  <a:cubicBezTo>
                    <a:pt x="1561" y="8"/>
                    <a:pt x="1515" y="1"/>
                    <a:pt x="1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9"/>
            <p:cNvSpPr/>
            <p:nvPr/>
          </p:nvSpPr>
          <p:spPr>
            <a:xfrm>
              <a:off x="7315537" y="1037896"/>
              <a:ext cx="25087" cy="37247"/>
            </a:xfrm>
            <a:custGeom>
              <a:rect b="b" l="l" r="r" t="t"/>
              <a:pathLst>
                <a:path extrusionOk="0" h="582" w="392">
                  <a:moveTo>
                    <a:pt x="201" y="0"/>
                  </a:moveTo>
                  <a:cubicBezTo>
                    <a:pt x="170" y="0"/>
                    <a:pt x="137" y="13"/>
                    <a:pt x="107" y="43"/>
                  </a:cubicBezTo>
                  <a:cubicBezTo>
                    <a:pt x="29" y="121"/>
                    <a:pt x="1" y="232"/>
                    <a:pt x="4" y="341"/>
                  </a:cubicBezTo>
                  <a:cubicBezTo>
                    <a:pt x="4" y="355"/>
                    <a:pt x="4" y="363"/>
                    <a:pt x="9" y="375"/>
                  </a:cubicBezTo>
                  <a:cubicBezTo>
                    <a:pt x="12" y="416"/>
                    <a:pt x="23" y="455"/>
                    <a:pt x="43" y="495"/>
                  </a:cubicBezTo>
                  <a:cubicBezTo>
                    <a:pt x="68" y="539"/>
                    <a:pt x="115" y="578"/>
                    <a:pt x="168" y="581"/>
                  </a:cubicBezTo>
                  <a:cubicBezTo>
                    <a:pt x="171" y="581"/>
                    <a:pt x="174" y="581"/>
                    <a:pt x="177" y="581"/>
                  </a:cubicBezTo>
                  <a:cubicBezTo>
                    <a:pt x="254" y="581"/>
                    <a:pt x="320" y="511"/>
                    <a:pt x="347" y="439"/>
                  </a:cubicBezTo>
                  <a:cubicBezTo>
                    <a:pt x="391" y="327"/>
                    <a:pt x="389" y="196"/>
                    <a:pt x="330" y="90"/>
                  </a:cubicBezTo>
                  <a:cubicBezTo>
                    <a:pt x="299" y="34"/>
                    <a:pt x="252" y="0"/>
                    <a:pt x="2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9"/>
            <p:cNvSpPr/>
            <p:nvPr/>
          </p:nvSpPr>
          <p:spPr>
            <a:xfrm>
              <a:off x="7265236" y="1115588"/>
              <a:ext cx="52734" cy="17407"/>
            </a:xfrm>
            <a:custGeom>
              <a:rect b="b" l="l" r="r" t="t"/>
              <a:pathLst>
                <a:path extrusionOk="0" h="272" w="824">
                  <a:moveTo>
                    <a:pt x="779" y="0"/>
                  </a:moveTo>
                  <a:cubicBezTo>
                    <a:pt x="735" y="0"/>
                    <a:pt x="626" y="97"/>
                    <a:pt x="441" y="140"/>
                  </a:cubicBezTo>
                  <a:cubicBezTo>
                    <a:pt x="432" y="143"/>
                    <a:pt x="421" y="148"/>
                    <a:pt x="413" y="148"/>
                  </a:cubicBezTo>
                  <a:lnTo>
                    <a:pt x="385" y="154"/>
                  </a:lnTo>
                  <a:cubicBezTo>
                    <a:pt x="338" y="162"/>
                    <a:pt x="293" y="165"/>
                    <a:pt x="251" y="165"/>
                  </a:cubicBezTo>
                  <a:cubicBezTo>
                    <a:pt x="205" y="165"/>
                    <a:pt x="162" y="161"/>
                    <a:pt x="126" y="157"/>
                  </a:cubicBezTo>
                  <a:cubicBezTo>
                    <a:pt x="104" y="155"/>
                    <a:pt x="84" y="154"/>
                    <a:pt x="68" y="154"/>
                  </a:cubicBezTo>
                  <a:cubicBezTo>
                    <a:pt x="26" y="154"/>
                    <a:pt x="3" y="160"/>
                    <a:pt x="3" y="176"/>
                  </a:cubicBezTo>
                  <a:cubicBezTo>
                    <a:pt x="0" y="193"/>
                    <a:pt x="42" y="212"/>
                    <a:pt x="103" y="237"/>
                  </a:cubicBezTo>
                  <a:cubicBezTo>
                    <a:pt x="155" y="256"/>
                    <a:pt x="230" y="272"/>
                    <a:pt x="315" y="272"/>
                  </a:cubicBezTo>
                  <a:cubicBezTo>
                    <a:pt x="344" y="272"/>
                    <a:pt x="376" y="270"/>
                    <a:pt x="407" y="265"/>
                  </a:cubicBezTo>
                  <a:lnTo>
                    <a:pt x="444" y="260"/>
                  </a:lnTo>
                  <a:cubicBezTo>
                    <a:pt x="460" y="257"/>
                    <a:pt x="469" y="251"/>
                    <a:pt x="480" y="251"/>
                  </a:cubicBezTo>
                  <a:cubicBezTo>
                    <a:pt x="720" y="187"/>
                    <a:pt x="823" y="23"/>
                    <a:pt x="790" y="3"/>
                  </a:cubicBezTo>
                  <a:cubicBezTo>
                    <a:pt x="787" y="1"/>
                    <a:pt x="783" y="0"/>
                    <a:pt x="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9"/>
            <p:cNvSpPr/>
            <p:nvPr/>
          </p:nvSpPr>
          <p:spPr>
            <a:xfrm>
              <a:off x="7618370" y="965515"/>
              <a:ext cx="73789" cy="178489"/>
            </a:xfrm>
            <a:custGeom>
              <a:rect b="b" l="l" r="r" t="t"/>
              <a:pathLst>
                <a:path extrusionOk="0" h="2789" w="1153">
                  <a:moveTo>
                    <a:pt x="965" y="1"/>
                  </a:moveTo>
                  <a:cubicBezTo>
                    <a:pt x="918" y="1"/>
                    <a:pt x="852" y="17"/>
                    <a:pt x="776" y="44"/>
                  </a:cubicBezTo>
                  <a:cubicBezTo>
                    <a:pt x="773" y="166"/>
                    <a:pt x="726" y="289"/>
                    <a:pt x="670" y="401"/>
                  </a:cubicBezTo>
                  <a:cubicBezTo>
                    <a:pt x="511" y="736"/>
                    <a:pt x="307" y="1048"/>
                    <a:pt x="67" y="1333"/>
                  </a:cubicBezTo>
                  <a:cubicBezTo>
                    <a:pt x="37" y="1369"/>
                    <a:pt x="0" y="1411"/>
                    <a:pt x="9" y="1464"/>
                  </a:cubicBezTo>
                  <a:cubicBezTo>
                    <a:pt x="14" y="1503"/>
                    <a:pt x="42" y="1533"/>
                    <a:pt x="70" y="1559"/>
                  </a:cubicBezTo>
                  <a:cubicBezTo>
                    <a:pt x="377" y="1868"/>
                    <a:pt x="553" y="2301"/>
                    <a:pt x="555" y="2736"/>
                  </a:cubicBezTo>
                  <a:cubicBezTo>
                    <a:pt x="634" y="2764"/>
                    <a:pt x="709" y="2789"/>
                    <a:pt x="790" y="2789"/>
                  </a:cubicBezTo>
                  <a:cubicBezTo>
                    <a:pt x="848" y="2789"/>
                    <a:pt x="913" y="2775"/>
                    <a:pt x="957" y="2736"/>
                  </a:cubicBezTo>
                  <a:cubicBezTo>
                    <a:pt x="999" y="2700"/>
                    <a:pt x="1016" y="2647"/>
                    <a:pt x="1027" y="2591"/>
                  </a:cubicBezTo>
                  <a:cubicBezTo>
                    <a:pt x="1069" y="2393"/>
                    <a:pt x="1005" y="2186"/>
                    <a:pt x="901" y="2016"/>
                  </a:cubicBezTo>
                  <a:cubicBezTo>
                    <a:pt x="795" y="1843"/>
                    <a:pt x="661" y="1695"/>
                    <a:pt x="528" y="1547"/>
                  </a:cubicBezTo>
                  <a:cubicBezTo>
                    <a:pt x="511" y="1528"/>
                    <a:pt x="488" y="1503"/>
                    <a:pt x="486" y="1472"/>
                  </a:cubicBezTo>
                  <a:cubicBezTo>
                    <a:pt x="483" y="1436"/>
                    <a:pt x="511" y="1405"/>
                    <a:pt x="536" y="1380"/>
                  </a:cubicBezTo>
                  <a:cubicBezTo>
                    <a:pt x="709" y="1199"/>
                    <a:pt x="865" y="998"/>
                    <a:pt x="999" y="780"/>
                  </a:cubicBezTo>
                  <a:cubicBezTo>
                    <a:pt x="1116" y="588"/>
                    <a:pt x="1152" y="222"/>
                    <a:pt x="1032" y="27"/>
                  </a:cubicBezTo>
                  <a:cubicBezTo>
                    <a:pt x="1021" y="9"/>
                    <a:pt x="997" y="1"/>
                    <a:pt x="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9"/>
            <p:cNvSpPr/>
            <p:nvPr/>
          </p:nvSpPr>
          <p:spPr>
            <a:xfrm>
              <a:off x="7357519" y="933837"/>
              <a:ext cx="182009" cy="62206"/>
            </a:xfrm>
            <a:custGeom>
              <a:rect b="b" l="l" r="r" t="t"/>
              <a:pathLst>
                <a:path extrusionOk="0" h="972" w="2844">
                  <a:moveTo>
                    <a:pt x="1233" y="0"/>
                  </a:moveTo>
                  <a:cubicBezTo>
                    <a:pt x="1130" y="0"/>
                    <a:pt x="1027" y="7"/>
                    <a:pt x="924" y="20"/>
                  </a:cubicBezTo>
                  <a:cubicBezTo>
                    <a:pt x="656" y="51"/>
                    <a:pt x="405" y="179"/>
                    <a:pt x="215" y="371"/>
                  </a:cubicBezTo>
                  <a:cubicBezTo>
                    <a:pt x="131" y="458"/>
                    <a:pt x="59" y="561"/>
                    <a:pt x="6" y="667"/>
                  </a:cubicBezTo>
                  <a:cubicBezTo>
                    <a:pt x="3" y="675"/>
                    <a:pt x="3" y="678"/>
                    <a:pt x="0" y="687"/>
                  </a:cubicBezTo>
                  <a:cubicBezTo>
                    <a:pt x="109" y="642"/>
                    <a:pt x="210" y="600"/>
                    <a:pt x="318" y="564"/>
                  </a:cubicBezTo>
                  <a:cubicBezTo>
                    <a:pt x="608" y="475"/>
                    <a:pt x="908" y="417"/>
                    <a:pt x="1209" y="417"/>
                  </a:cubicBezTo>
                  <a:cubicBezTo>
                    <a:pt x="1297" y="417"/>
                    <a:pt x="1385" y="422"/>
                    <a:pt x="1473" y="433"/>
                  </a:cubicBezTo>
                  <a:cubicBezTo>
                    <a:pt x="1861" y="480"/>
                    <a:pt x="2135" y="675"/>
                    <a:pt x="2472" y="846"/>
                  </a:cubicBezTo>
                  <a:cubicBezTo>
                    <a:pt x="2542" y="882"/>
                    <a:pt x="2612" y="927"/>
                    <a:pt x="2679" y="971"/>
                  </a:cubicBezTo>
                  <a:cubicBezTo>
                    <a:pt x="2679" y="968"/>
                    <a:pt x="2681" y="968"/>
                    <a:pt x="2681" y="968"/>
                  </a:cubicBezTo>
                  <a:lnTo>
                    <a:pt x="2818" y="675"/>
                  </a:lnTo>
                  <a:cubicBezTo>
                    <a:pt x="2829" y="650"/>
                    <a:pt x="2843" y="622"/>
                    <a:pt x="2838" y="595"/>
                  </a:cubicBezTo>
                  <a:cubicBezTo>
                    <a:pt x="2835" y="539"/>
                    <a:pt x="2785" y="497"/>
                    <a:pt x="2732" y="469"/>
                  </a:cubicBezTo>
                  <a:cubicBezTo>
                    <a:pt x="2402" y="279"/>
                    <a:pt x="2045" y="134"/>
                    <a:pt x="1674" y="48"/>
                  </a:cubicBezTo>
                  <a:cubicBezTo>
                    <a:pt x="1529" y="15"/>
                    <a:pt x="1381" y="0"/>
                    <a:pt x="1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9"/>
            <p:cNvSpPr/>
            <p:nvPr/>
          </p:nvSpPr>
          <p:spPr>
            <a:xfrm>
              <a:off x="7349456" y="976011"/>
              <a:ext cx="195256" cy="55998"/>
            </a:xfrm>
            <a:custGeom>
              <a:rect b="b" l="l" r="r" t="t"/>
              <a:pathLst>
                <a:path extrusionOk="0" h="875" w="3051">
                  <a:moveTo>
                    <a:pt x="1242" y="0"/>
                  </a:moveTo>
                  <a:cubicBezTo>
                    <a:pt x="897" y="0"/>
                    <a:pt x="601" y="65"/>
                    <a:pt x="391" y="145"/>
                  </a:cubicBezTo>
                  <a:cubicBezTo>
                    <a:pt x="129" y="248"/>
                    <a:pt x="1" y="362"/>
                    <a:pt x="29" y="432"/>
                  </a:cubicBezTo>
                  <a:cubicBezTo>
                    <a:pt x="43" y="467"/>
                    <a:pt x="94" y="478"/>
                    <a:pt x="177" y="478"/>
                  </a:cubicBezTo>
                  <a:cubicBezTo>
                    <a:pt x="347" y="478"/>
                    <a:pt x="647" y="429"/>
                    <a:pt x="1020" y="429"/>
                  </a:cubicBezTo>
                  <a:cubicBezTo>
                    <a:pt x="1151" y="429"/>
                    <a:pt x="1291" y="435"/>
                    <a:pt x="1438" y="452"/>
                  </a:cubicBezTo>
                  <a:lnTo>
                    <a:pt x="1438" y="457"/>
                  </a:lnTo>
                  <a:cubicBezTo>
                    <a:pt x="1477" y="460"/>
                    <a:pt x="1510" y="463"/>
                    <a:pt x="1546" y="471"/>
                  </a:cubicBezTo>
                  <a:lnTo>
                    <a:pt x="1652" y="491"/>
                  </a:lnTo>
                  <a:lnTo>
                    <a:pt x="1652" y="488"/>
                  </a:lnTo>
                  <a:cubicBezTo>
                    <a:pt x="2015" y="563"/>
                    <a:pt x="2347" y="717"/>
                    <a:pt x="2601" y="792"/>
                  </a:cubicBezTo>
                  <a:cubicBezTo>
                    <a:pt x="2735" y="834"/>
                    <a:pt x="2821" y="848"/>
                    <a:pt x="2885" y="867"/>
                  </a:cubicBezTo>
                  <a:cubicBezTo>
                    <a:pt x="2926" y="869"/>
                    <a:pt x="2957" y="875"/>
                    <a:pt x="2982" y="875"/>
                  </a:cubicBezTo>
                  <a:cubicBezTo>
                    <a:pt x="2998" y="875"/>
                    <a:pt x="3011" y="872"/>
                    <a:pt x="3022" y="865"/>
                  </a:cubicBezTo>
                  <a:cubicBezTo>
                    <a:pt x="3050" y="842"/>
                    <a:pt x="3050" y="784"/>
                    <a:pt x="3000" y="711"/>
                  </a:cubicBezTo>
                  <a:cubicBezTo>
                    <a:pt x="2952" y="633"/>
                    <a:pt x="2846" y="563"/>
                    <a:pt x="2738" y="493"/>
                  </a:cubicBezTo>
                  <a:cubicBezTo>
                    <a:pt x="2514" y="360"/>
                    <a:pt x="2194" y="159"/>
                    <a:pt x="1753" y="53"/>
                  </a:cubicBezTo>
                  <a:lnTo>
                    <a:pt x="1753" y="47"/>
                  </a:lnTo>
                  <a:cubicBezTo>
                    <a:pt x="1705" y="39"/>
                    <a:pt x="1664" y="30"/>
                    <a:pt x="1619" y="25"/>
                  </a:cubicBezTo>
                  <a:cubicBezTo>
                    <a:pt x="1574" y="16"/>
                    <a:pt x="1530" y="11"/>
                    <a:pt x="1482" y="5"/>
                  </a:cubicBezTo>
                  <a:lnTo>
                    <a:pt x="1482" y="11"/>
                  </a:lnTo>
                  <a:cubicBezTo>
                    <a:pt x="1400" y="4"/>
                    <a:pt x="1320" y="0"/>
                    <a:pt x="12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9"/>
            <p:cNvSpPr/>
            <p:nvPr/>
          </p:nvSpPr>
          <p:spPr>
            <a:xfrm>
              <a:off x="7475849" y="1083077"/>
              <a:ext cx="39550" cy="41214"/>
            </a:xfrm>
            <a:custGeom>
              <a:rect b="b" l="l" r="r" t="t"/>
              <a:pathLst>
                <a:path extrusionOk="0" h="644" w="618">
                  <a:moveTo>
                    <a:pt x="520" y="1"/>
                  </a:moveTo>
                  <a:cubicBezTo>
                    <a:pt x="515" y="1"/>
                    <a:pt x="510" y="2"/>
                    <a:pt x="506" y="3"/>
                  </a:cubicBezTo>
                  <a:cubicBezTo>
                    <a:pt x="442" y="28"/>
                    <a:pt x="456" y="171"/>
                    <a:pt x="330" y="299"/>
                  </a:cubicBezTo>
                  <a:lnTo>
                    <a:pt x="313" y="321"/>
                  </a:lnTo>
                  <a:lnTo>
                    <a:pt x="294" y="338"/>
                  </a:lnTo>
                  <a:cubicBezTo>
                    <a:pt x="157" y="466"/>
                    <a:pt x="1" y="528"/>
                    <a:pt x="15" y="598"/>
                  </a:cubicBezTo>
                  <a:cubicBezTo>
                    <a:pt x="18" y="626"/>
                    <a:pt x="54" y="643"/>
                    <a:pt x="109" y="643"/>
                  </a:cubicBezTo>
                  <a:cubicBezTo>
                    <a:pt x="191" y="643"/>
                    <a:pt x="316" y="604"/>
                    <a:pt x="439" y="503"/>
                  </a:cubicBezTo>
                  <a:lnTo>
                    <a:pt x="467" y="475"/>
                  </a:lnTo>
                  <a:lnTo>
                    <a:pt x="495" y="447"/>
                  </a:lnTo>
                  <a:cubicBezTo>
                    <a:pt x="587" y="341"/>
                    <a:pt x="618" y="210"/>
                    <a:pt x="604" y="118"/>
                  </a:cubicBezTo>
                  <a:cubicBezTo>
                    <a:pt x="591" y="40"/>
                    <a:pt x="552" y="1"/>
                    <a:pt x="5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9"/>
            <p:cNvSpPr/>
            <p:nvPr/>
          </p:nvSpPr>
          <p:spPr>
            <a:xfrm>
              <a:off x="7581508" y="984458"/>
              <a:ext cx="88509" cy="61758"/>
            </a:xfrm>
            <a:custGeom>
              <a:rect b="b" l="l" r="r" t="t"/>
              <a:pathLst>
                <a:path extrusionOk="0" h="965" w="1383">
                  <a:moveTo>
                    <a:pt x="1298" y="0"/>
                  </a:moveTo>
                  <a:cubicBezTo>
                    <a:pt x="1180" y="0"/>
                    <a:pt x="907" y="94"/>
                    <a:pt x="615" y="286"/>
                  </a:cubicBezTo>
                  <a:lnTo>
                    <a:pt x="560" y="325"/>
                  </a:lnTo>
                  <a:lnTo>
                    <a:pt x="504" y="361"/>
                  </a:lnTo>
                  <a:cubicBezTo>
                    <a:pt x="325" y="498"/>
                    <a:pt x="183" y="638"/>
                    <a:pt x="96" y="749"/>
                  </a:cubicBezTo>
                  <a:cubicBezTo>
                    <a:pt x="55" y="802"/>
                    <a:pt x="16" y="864"/>
                    <a:pt x="13" y="886"/>
                  </a:cubicBezTo>
                  <a:cubicBezTo>
                    <a:pt x="11" y="888"/>
                    <a:pt x="10" y="890"/>
                    <a:pt x="9" y="892"/>
                  </a:cubicBezTo>
                  <a:lnTo>
                    <a:pt x="9" y="892"/>
                  </a:lnTo>
                  <a:cubicBezTo>
                    <a:pt x="7" y="891"/>
                    <a:pt x="5" y="891"/>
                    <a:pt x="4" y="891"/>
                  </a:cubicBezTo>
                  <a:cubicBezTo>
                    <a:pt x="3" y="891"/>
                    <a:pt x="2" y="891"/>
                    <a:pt x="2" y="892"/>
                  </a:cubicBezTo>
                  <a:cubicBezTo>
                    <a:pt x="0" y="894"/>
                    <a:pt x="1" y="896"/>
                    <a:pt x="3" y="896"/>
                  </a:cubicBezTo>
                  <a:cubicBezTo>
                    <a:pt x="4" y="896"/>
                    <a:pt x="6" y="895"/>
                    <a:pt x="9" y="892"/>
                  </a:cubicBezTo>
                  <a:lnTo>
                    <a:pt x="9" y="892"/>
                  </a:lnTo>
                  <a:cubicBezTo>
                    <a:pt x="14" y="893"/>
                    <a:pt x="20" y="898"/>
                    <a:pt x="24" y="903"/>
                  </a:cubicBezTo>
                  <a:cubicBezTo>
                    <a:pt x="24" y="903"/>
                    <a:pt x="25" y="902"/>
                    <a:pt x="25" y="902"/>
                  </a:cubicBezTo>
                  <a:cubicBezTo>
                    <a:pt x="37" y="902"/>
                    <a:pt x="9" y="965"/>
                    <a:pt x="49" y="965"/>
                  </a:cubicBezTo>
                  <a:cubicBezTo>
                    <a:pt x="54" y="965"/>
                    <a:pt x="61" y="964"/>
                    <a:pt x="69" y="961"/>
                  </a:cubicBezTo>
                  <a:cubicBezTo>
                    <a:pt x="122" y="933"/>
                    <a:pt x="152" y="908"/>
                    <a:pt x="211" y="864"/>
                  </a:cubicBezTo>
                  <a:cubicBezTo>
                    <a:pt x="320" y="780"/>
                    <a:pt x="462" y="663"/>
                    <a:pt x="632" y="543"/>
                  </a:cubicBezTo>
                  <a:lnTo>
                    <a:pt x="685" y="504"/>
                  </a:lnTo>
                  <a:lnTo>
                    <a:pt x="738" y="470"/>
                  </a:lnTo>
                  <a:cubicBezTo>
                    <a:pt x="1084" y="230"/>
                    <a:pt x="1383" y="91"/>
                    <a:pt x="1357" y="24"/>
                  </a:cubicBezTo>
                  <a:cubicBezTo>
                    <a:pt x="1353" y="8"/>
                    <a:pt x="1332" y="0"/>
                    <a:pt x="12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9"/>
            <p:cNvSpPr/>
            <p:nvPr/>
          </p:nvSpPr>
          <p:spPr>
            <a:xfrm>
              <a:off x="4232364" y="2615097"/>
              <a:ext cx="458030" cy="278773"/>
            </a:xfrm>
            <a:custGeom>
              <a:rect b="b" l="l" r="r" t="t"/>
              <a:pathLst>
                <a:path extrusionOk="0" h="4356" w="7157">
                  <a:moveTo>
                    <a:pt x="4711" y="1"/>
                  </a:moveTo>
                  <a:cubicBezTo>
                    <a:pt x="4624" y="1"/>
                    <a:pt x="4537" y="5"/>
                    <a:pt x="4448" y="15"/>
                  </a:cubicBezTo>
                  <a:cubicBezTo>
                    <a:pt x="4060" y="57"/>
                    <a:pt x="3669" y="157"/>
                    <a:pt x="3335" y="358"/>
                  </a:cubicBezTo>
                  <a:cubicBezTo>
                    <a:pt x="2997" y="559"/>
                    <a:pt x="2827" y="846"/>
                    <a:pt x="2581" y="1136"/>
                  </a:cubicBezTo>
                  <a:cubicBezTo>
                    <a:pt x="2381" y="1382"/>
                    <a:pt x="2244" y="1758"/>
                    <a:pt x="1959" y="1917"/>
                  </a:cubicBezTo>
                  <a:cubicBezTo>
                    <a:pt x="1883" y="1959"/>
                    <a:pt x="1804" y="1975"/>
                    <a:pt x="1723" y="1975"/>
                  </a:cubicBezTo>
                  <a:cubicBezTo>
                    <a:pt x="1571" y="1975"/>
                    <a:pt x="1415" y="1921"/>
                    <a:pt x="1270" y="1887"/>
                  </a:cubicBezTo>
                  <a:cubicBezTo>
                    <a:pt x="1191" y="1869"/>
                    <a:pt x="731" y="1803"/>
                    <a:pt x="395" y="1803"/>
                  </a:cubicBezTo>
                  <a:cubicBezTo>
                    <a:pt x="197" y="1803"/>
                    <a:pt x="43" y="1826"/>
                    <a:pt x="34" y="1895"/>
                  </a:cubicBezTo>
                  <a:cubicBezTo>
                    <a:pt x="1" y="2121"/>
                    <a:pt x="179" y="2442"/>
                    <a:pt x="364" y="2570"/>
                  </a:cubicBezTo>
                  <a:cubicBezTo>
                    <a:pt x="573" y="2712"/>
                    <a:pt x="796" y="2835"/>
                    <a:pt x="1030" y="2933"/>
                  </a:cubicBezTo>
                  <a:cubicBezTo>
                    <a:pt x="1067" y="2950"/>
                    <a:pt x="1100" y="2963"/>
                    <a:pt x="1114" y="3000"/>
                  </a:cubicBezTo>
                  <a:cubicBezTo>
                    <a:pt x="1125" y="3028"/>
                    <a:pt x="1117" y="3056"/>
                    <a:pt x="1108" y="3083"/>
                  </a:cubicBezTo>
                  <a:cubicBezTo>
                    <a:pt x="1047" y="3273"/>
                    <a:pt x="977" y="3463"/>
                    <a:pt x="955" y="3661"/>
                  </a:cubicBezTo>
                  <a:cubicBezTo>
                    <a:pt x="930" y="3862"/>
                    <a:pt x="955" y="4074"/>
                    <a:pt x="1067" y="4241"/>
                  </a:cubicBezTo>
                  <a:cubicBezTo>
                    <a:pt x="1097" y="4286"/>
                    <a:pt x="1136" y="4328"/>
                    <a:pt x="1187" y="4344"/>
                  </a:cubicBezTo>
                  <a:cubicBezTo>
                    <a:pt x="1208" y="4352"/>
                    <a:pt x="1229" y="4356"/>
                    <a:pt x="1250" y="4356"/>
                  </a:cubicBezTo>
                  <a:cubicBezTo>
                    <a:pt x="1289" y="4356"/>
                    <a:pt x="1326" y="4344"/>
                    <a:pt x="1362" y="4328"/>
                  </a:cubicBezTo>
                  <a:cubicBezTo>
                    <a:pt x="1485" y="4275"/>
                    <a:pt x="1577" y="4171"/>
                    <a:pt x="1666" y="4065"/>
                  </a:cubicBezTo>
                  <a:cubicBezTo>
                    <a:pt x="1823" y="3879"/>
                    <a:pt x="1962" y="3683"/>
                    <a:pt x="2090" y="3477"/>
                  </a:cubicBezTo>
                  <a:cubicBezTo>
                    <a:pt x="2127" y="3424"/>
                    <a:pt x="2160" y="3368"/>
                    <a:pt x="2216" y="3351"/>
                  </a:cubicBezTo>
                  <a:cubicBezTo>
                    <a:pt x="2232" y="3346"/>
                    <a:pt x="2248" y="3344"/>
                    <a:pt x="2265" y="3344"/>
                  </a:cubicBezTo>
                  <a:cubicBezTo>
                    <a:pt x="2290" y="3344"/>
                    <a:pt x="2316" y="3349"/>
                    <a:pt x="2341" y="3354"/>
                  </a:cubicBezTo>
                  <a:cubicBezTo>
                    <a:pt x="2579" y="3410"/>
                    <a:pt x="2816" y="3502"/>
                    <a:pt x="3053" y="3572"/>
                  </a:cubicBezTo>
                  <a:cubicBezTo>
                    <a:pt x="3326" y="3653"/>
                    <a:pt x="3597" y="3717"/>
                    <a:pt x="3873" y="3773"/>
                  </a:cubicBezTo>
                  <a:cubicBezTo>
                    <a:pt x="4015" y="3801"/>
                    <a:pt x="4132" y="3815"/>
                    <a:pt x="4248" y="3815"/>
                  </a:cubicBezTo>
                  <a:cubicBezTo>
                    <a:pt x="4358" y="3815"/>
                    <a:pt x="4468" y="3803"/>
                    <a:pt x="4598" y="3778"/>
                  </a:cubicBezTo>
                  <a:cubicBezTo>
                    <a:pt x="4866" y="3725"/>
                    <a:pt x="5126" y="3633"/>
                    <a:pt x="5366" y="3513"/>
                  </a:cubicBezTo>
                  <a:cubicBezTo>
                    <a:pt x="5784" y="3298"/>
                    <a:pt x="6138" y="2986"/>
                    <a:pt x="6431" y="2620"/>
                  </a:cubicBezTo>
                  <a:cubicBezTo>
                    <a:pt x="6565" y="2456"/>
                    <a:pt x="6638" y="2272"/>
                    <a:pt x="6758" y="2099"/>
                  </a:cubicBezTo>
                  <a:cubicBezTo>
                    <a:pt x="6886" y="1912"/>
                    <a:pt x="7012" y="1714"/>
                    <a:pt x="7087" y="1496"/>
                  </a:cubicBezTo>
                  <a:cubicBezTo>
                    <a:pt x="7148" y="1318"/>
                    <a:pt x="7157" y="1117"/>
                    <a:pt x="7070" y="949"/>
                  </a:cubicBezTo>
                  <a:cubicBezTo>
                    <a:pt x="6903" y="634"/>
                    <a:pt x="6507" y="495"/>
                    <a:pt x="6200" y="366"/>
                  </a:cubicBezTo>
                  <a:cubicBezTo>
                    <a:pt x="5712" y="163"/>
                    <a:pt x="5230" y="1"/>
                    <a:pt x="4711" y="1"/>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9"/>
            <p:cNvSpPr/>
            <p:nvPr/>
          </p:nvSpPr>
          <p:spPr>
            <a:xfrm>
              <a:off x="4232364" y="2615097"/>
              <a:ext cx="458030" cy="278773"/>
            </a:xfrm>
            <a:custGeom>
              <a:rect b="b" l="l" r="r" t="t"/>
              <a:pathLst>
                <a:path extrusionOk="0" h="4356" w="7157">
                  <a:moveTo>
                    <a:pt x="4711" y="1"/>
                  </a:moveTo>
                  <a:cubicBezTo>
                    <a:pt x="4624" y="1"/>
                    <a:pt x="4537" y="5"/>
                    <a:pt x="4448" y="15"/>
                  </a:cubicBezTo>
                  <a:cubicBezTo>
                    <a:pt x="4060" y="57"/>
                    <a:pt x="3669" y="157"/>
                    <a:pt x="3335" y="358"/>
                  </a:cubicBezTo>
                  <a:cubicBezTo>
                    <a:pt x="2997" y="559"/>
                    <a:pt x="2827" y="846"/>
                    <a:pt x="2581" y="1136"/>
                  </a:cubicBezTo>
                  <a:cubicBezTo>
                    <a:pt x="2381" y="1382"/>
                    <a:pt x="2244" y="1758"/>
                    <a:pt x="1959" y="1917"/>
                  </a:cubicBezTo>
                  <a:cubicBezTo>
                    <a:pt x="1883" y="1959"/>
                    <a:pt x="1804" y="1975"/>
                    <a:pt x="1723" y="1975"/>
                  </a:cubicBezTo>
                  <a:cubicBezTo>
                    <a:pt x="1571" y="1975"/>
                    <a:pt x="1415" y="1921"/>
                    <a:pt x="1270" y="1887"/>
                  </a:cubicBezTo>
                  <a:cubicBezTo>
                    <a:pt x="1191" y="1869"/>
                    <a:pt x="731" y="1803"/>
                    <a:pt x="395" y="1803"/>
                  </a:cubicBezTo>
                  <a:cubicBezTo>
                    <a:pt x="197" y="1803"/>
                    <a:pt x="43" y="1826"/>
                    <a:pt x="34" y="1895"/>
                  </a:cubicBezTo>
                  <a:cubicBezTo>
                    <a:pt x="1" y="2121"/>
                    <a:pt x="179" y="2442"/>
                    <a:pt x="364" y="2570"/>
                  </a:cubicBezTo>
                  <a:cubicBezTo>
                    <a:pt x="573" y="2712"/>
                    <a:pt x="796" y="2835"/>
                    <a:pt x="1030" y="2933"/>
                  </a:cubicBezTo>
                  <a:cubicBezTo>
                    <a:pt x="1067" y="2950"/>
                    <a:pt x="1100" y="2963"/>
                    <a:pt x="1114" y="3000"/>
                  </a:cubicBezTo>
                  <a:cubicBezTo>
                    <a:pt x="1125" y="3028"/>
                    <a:pt x="1117" y="3056"/>
                    <a:pt x="1108" y="3083"/>
                  </a:cubicBezTo>
                  <a:cubicBezTo>
                    <a:pt x="1047" y="3273"/>
                    <a:pt x="977" y="3463"/>
                    <a:pt x="955" y="3661"/>
                  </a:cubicBezTo>
                  <a:cubicBezTo>
                    <a:pt x="930" y="3862"/>
                    <a:pt x="955" y="4074"/>
                    <a:pt x="1067" y="4241"/>
                  </a:cubicBezTo>
                  <a:cubicBezTo>
                    <a:pt x="1097" y="4286"/>
                    <a:pt x="1136" y="4328"/>
                    <a:pt x="1187" y="4344"/>
                  </a:cubicBezTo>
                  <a:cubicBezTo>
                    <a:pt x="1208" y="4352"/>
                    <a:pt x="1229" y="4356"/>
                    <a:pt x="1250" y="4356"/>
                  </a:cubicBezTo>
                  <a:cubicBezTo>
                    <a:pt x="1289" y="4356"/>
                    <a:pt x="1326" y="4344"/>
                    <a:pt x="1362" y="4328"/>
                  </a:cubicBezTo>
                  <a:cubicBezTo>
                    <a:pt x="1485" y="4275"/>
                    <a:pt x="1577" y="4171"/>
                    <a:pt x="1666" y="4065"/>
                  </a:cubicBezTo>
                  <a:cubicBezTo>
                    <a:pt x="1823" y="3879"/>
                    <a:pt x="1962" y="3683"/>
                    <a:pt x="2090" y="3477"/>
                  </a:cubicBezTo>
                  <a:cubicBezTo>
                    <a:pt x="2127" y="3424"/>
                    <a:pt x="2160" y="3368"/>
                    <a:pt x="2216" y="3351"/>
                  </a:cubicBezTo>
                  <a:cubicBezTo>
                    <a:pt x="2232" y="3346"/>
                    <a:pt x="2248" y="3344"/>
                    <a:pt x="2265" y="3344"/>
                  </a:cubicBezTo>
                  <a:cubicBezTo>
                    <a:pt x="2290" y="3344"/>
                    <a:pt x="2316" y="3349"/>
                    <a:pt x="2341" y="3354"/>
                  </a:cubicBezTo>
                  <a:cubicBezTo>
                    <a:pt x="2579" y="3410"/>
                    <a:pt x="2816" y="3502"/>
                    <a:pt x="3053" y="3572"/>
                  </a:cubicBezTo>
                  <a:cubicBezTo>
                    <a:pt x="3326" y="3653"/>
                    <a:pt x="3597" y="3717"/>
                    <a:pt x="3873" y="3773"/>
                  </a:cubicBezTo>
                  <a:cubicBezTo>
                    <a:pt x="4015" y="3801"/>
                    <a:pt x="4132" y="3815"/>
                    <a:pt x="4248" y="3815"/>
                  </a:cubicBezTo>
                  <a:cubicBezTo>
                    <a:pt x="4358" y="3815"/>
                    <a:pt x="4468" y="3803"/>
                    <a:pt x="4598" y="3778"/>
                  </a:cubicBezTo>
                  <a:cubicBezTo>
                    <a:pt x="4866" y="3725"/>
                    <a:pt x="5126" y="3633"/>
                    <a:pt x="5366" y="3513"/>
                  </a:cubicBezTo>
                  <a:cubicBezTo>
                    <a:pt x="5784" y="3298"/>
                    <a:pt x="6138" y="2986"/>
                    <a:pt x="6431" y="2620"/>
                  </a:cubicBezTo>
                  <a:cubicBezTo>
                    <a:pt x="6565" y="2456"/>
                    <a:pt x="6638" y="2272"/>
                    <a:pt x="6758" y="2099"/>
                  </a:cubicBezTo>
                  <a:cubicBezTo>
                    <a:pt x="6886" y="1912"/>
                    <a:pt x="7012" y="1714"/>
                    <a:pt x="7087" y="1496"/>
                  </a:cubicBezTo>
                  <a:cubicBezTo>
                    <a:pt x="7148" y="1318"/>
                    <a:pt x="7157" y="1117"/>
                    <a:pt x="7070" y="949"/>
                  </a:cubicBezTo>
                  <a:cubicBezTo>
                    <a:pt x="6903" y="634"/>
                    <a:pt x="6507" y="495"/>
                    <a:pt x="6200" y="366"/>
                  </a:cubicBezTo>
                  <a:cubicBezTo>
                    <a:pt x="5712" y="163"/>
                    <a:pt x="5230" y="1"/>
                    <a:pt x="47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9"/>
            <p:cNvSpPr/>
            <p:nvPr/>
          </p:nvSpPr>
          <p:spPr>
            <a:xfrm>
              <a:off x="4585690" y="2757746"/>
              <a:ext cx="43838" cy="63614"/>
            </a:xfrm>
            <a:custGeom>
              <a:rect b="b" l="l" r="r" t="t"/>
              <a:pathLst>
                <a:path extrusionOk="0" h="994" w="685">
                  <a:moveTo>
                    <a:pt x="91" y="1"/>
                  </a:moveTo>
                  <a:cubicBezTo>
                    <a:pt x="76" y="1"/>
                    <a:pt x="62" y="6"/>
                    <a:pt x="51" y="18"/>
                  </a:cubicBezTo>
                  <a:cubicBezTo>
                    <a:pt x="40" y="31"/>
                    <a:pt x="32" y="54"/>
                    <a:pt x="29" y="71"/>
                  </a:cubicBezTo>
                  <a:cubicBezTo>
                    <a:pt x="1" y="202"/>
                    <a:pt x="51" y="338"/>
                    <a:pt x="93" y="464"/>
                  </a:cubicBezTo>
                  <a:cubicBezTo>
                    <a:pt x="146" y="628"/>
                    <a:pt x="207" y="815"/>
                    <a:pt x="283" y="994"/>
                  </a:cubicBezTo>
                  <a:cubicBezTo>
                    <a:pt x="419" y="891"/>
                    <a:pt x="556" y="779"/>
                    <a:pt x="673" y="654"/>
                  </a:cubicBezTo>
                  <a:cubicBezTo>
                    <a:pt x="679" y="648"/>
                    <a:pt x="682" y="645"/>
                    <a:pt x="684" y="640"/>
                  </a:cubicBezTo>
                  <a:cubicBezTo>
                    <a:pt x="525" y="394"/>
                    <a:pt x="316" y="168"/>
                    <a:pt x="193" y="54"/>
                  </a:cubicBezTo>
                  <a:cubicBezTo>
                    <a:pt x="166" y="27"/>
                    <a:pt x="125" y="1"/>
                    <a:pt x="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9"/>
            <p:cNvSpPr/>
            <p:nvPr/>
          </p:nvSpPr>
          <p:spPr>
            <a:xfrm>
              <a:off x="4516766" y="2756978"/>
              <a:ext cx="69757" cy="94588"/>
            </a:xfrm>
            <a:custGeom>
              <a:rect b="b" l="l" r="r" t="t"/>
              <a:pathLst>
                <a:path extrusionOk="0" h="1478" w="1090">
                  <a:moveTo>
                    <a:pt x="215" y="1"/>
                  </a:moveTo>
                  <a:cubicBezTo>
                    <a:pt x="177" y="1"/>
                    <a:pt x="141" y="9"/>
                    <a:pt x="110" y="30"/>
                  </a:cubicBezTo>
                  <a:cubicBezTo>
                    <a:pt x="1" y="99"/>
                    <a:pt x="1" y="264"/>
                    <a:pt x="26" y="392"/>
                  </a:cubicBezTo>
                  <a:cubicBezTo>
                    <a:pt x="99" y="777"/>
                    <a:pt x="255" y="1143"/>
                    <a:pt x="459" y="1477"/>
                  </a:cubicBezTo>
                  <a:cubicBezTo>
                    <a:pt x="615" y="1427"/>
                    <a:pt x="771" y="1366"/>
                    <a:pt x="919" y="1293"/>
                  </a:cubicBezTo>
                  <a:cubicBezTo>
                    <a:pt x="980" y="1265"/>
                    <a:pt x="1036" y="1226"/>
                    <a:pt x="1089" y="1190"/>
                  </a:cubicBezTo>
                  <a:cubicBezTo>
                    <a:pt x="1078" y="1168"/>
                    <a:pt x="1067" y="1145"/>
                    <a:pt x="1061" y="1129"/>
                  </a:cubicBezTo>
                  <a:cubicBezTo>
                    <a:pt x="899" y="794"/>
                    <a:pt x="757" y="465"/>
                    <a:pt x="514" y="180"/>
                  </a:cubicBezTo>
                  <a:cubicBezTo>
                    <a:pt x="461" y="116"/>
                    <a:pt x="406" y="60"/>
                    <a:pt x="336" y="27"/>
                  </a:cubicBezTo>
                  <a:cubicBezTo>
                    <a:pt x="298" y="11"/>
                    <a:pt x="256" y="1"/>
                    <a:pt x="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9"/>
            <p:cNvSpPr/>
            <p:nvPr/>
          </p:nvSpPr>
          <p:spPr>
            <a:xfrm>
              <a:off x="4475744" y="2792240"/>
              <a:ext cx="51838" cy="67197"/>
            </a:xfrm>
            <a:custGeom>
              <a:rect b="b" l="l" r="r" t="t"/>
              <a:pathLst>
                <a:path extrusionOk="0" h="1050" w="810">
                  <a:moveTo>
                    <a:pt x="64" y="1"/>
                  </a:moveTo>
                  <a:cubicBezTo>
                    <a:pt x="48" y="1"/>
                    <a:pt x="34" y="6"/>
                    <a:pt x="23" y="17"/>
                  </a:cubicBezTo>
                  <a:cubicBezTo>
                    <a:pt x="3" y="36"/>
                    <a:pt x="0" y="73"/>
                    <a:pt x="0" y="103"/>
                  </a:cubicBezTo>
                  <a:cubicBezTo>
                    <a:pt x="3" y="296"/>
                    <a:pt x="56" y="486"/>
                    <a:pt x="126" y="675"/>
                  </a:cubicBezTo>
                  <a:cubicBezTo>
                    <a:pt x="162" y="787"/>
                    <a:pt x="210" y="899"/>
                    <a:pt x="254" y="1010"/>
                  </a:cubicBezTo>
                  <a:cubicBezTo>
                    <a:pt x="310" y="1024"/>
                    <a:pt x="366" y="1035"/>
                    <a:pt x="422" y="1049"/>
                  </a:cubicBezTo>
                  <a:cubicBezTo>
                    <a:pt x="536" y="1049"/>
                    <a:pt x="656" y="1038"/>
                    <a:pt x="795" y="1010"/>
                  </a:cubicBezTo>
                  <a:cubicBezTo>
                    <a:pt x="798" y="1010"/>
                    <a:pt x="801" y="1010"/>
                    <a:pt x="809" y="1007"/>
                  </a:cubicBezTo>
                  <a:cubicBezTo>
                    <a:pt x="770" y="887"/>
                    <a:pt x="712" y="773"/>
                    <a:pt x="662" y="681"/>
                  </a:cubicBezTo>
                  <a:cubicBezTo>
                    <a:pt x="613" y="589"/>
                    <a:pt x="231" y="1"/>
                    <a:pt x="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9"/>
            <p:cNvSpPr/>
            <p:nvPr/>
          </p:nvSpPr>
          <p:spPr>
            <a:xfrm>
              <a:off x="4430562" y="2726195"/>
              <a:ext cx="108092" cy="80061"/>
            </a:xfrm>
            <a:custGeom>
              <a:rect b="b" l="l" r="r" t="t"/>
              <a:pathLst>
                <a:path extrusionOk="0" h="1251" w="1689">
                  <a:moveTo>
                    <a:pt x="1538" y="1"/>
                  </a:moveTo>
                  <a:cubicBezTo>
                    <a:pt x="1460" y="1"/>
                    <a:pt x="1369" y="80"/>
                    <a:pt x="1306" y="106"/>
                  </a:cubicBezTo>
                  <a:cubicBezTo>
                    <a:pt x="1183" y="173"/>
                    <a:pt x="1047" y="206"/>
                    <a:pt x="913" y="234"/>
                  </a:cubicBezTo>
                  <a:cubicBezTo>
                    <a:pt x="757" y="271"/>
                    <a:pt x="600" y="301"/>
                    <a:pt x="444" y="326"/>
                  </a:cubicBezTo>
                  <a:cubicBezTo>
                    <a:pt x="321" y="346"/>
                    <a:pt x="190" y="368"/>
                    <a:pt x="101" y="457"/>
                  </a:cubicBezTo>
                  <a:cubicBezTo>
                    <a:pt x="23" y="541"/>
                    <a:pt x="1" y="672"/>
                    <a:pt x="23" y="787"/>
                  </a:cubicBezTo>
                  <a:cubicBezTo>
                    <a:pt x="51" y="940"/>
                    <a:pt x="143" y="1080"/>
                    <a:pt x="277" y="1161"/>
                  </a:cubicBezTo>
                  <a:cubicBezTo>
                    <a:pt x="374" y="1222"/>
                    <a:pt x="487" y="1250"/>
                    <a:pt x="603" y="1250"/>
                  </a:cubicBezTo>
                  <a:cubicBezTo>
                    <a:pt x="703" y="1250"/>
                    <a:pt x="804" y="1229"/>
                    <a:pt x="896" y="1188"/>
                  </a:cubicBezTo>
                  <a:cubicBezTo>
                    <a:pt x="1097" y="1105"/>
                    <a:pt x="1253" y="943"/>
                    <a:pt x="1368" y="759"/>
                  </a:cubicBezTo>
                  <a:cubicBezTo>
                    <a:pt x="1446" y="633"/>
                    <a:pt x="1504" y="497"/>
                    <a:pt x="1554" y="357"/>
                  </a:cubicBezTo>
                  <a:cubicBezTo>
                    <a:pt x="1582" y="276"/>
                    <a:pt x="1688" y="92"/>
                    <a:pt x="1599" y="22"/>
                  </a:cubicBezTo>
                  <a:cubicBezTo>
                    <a:pt x="1580" y="7"/>
                    <a:pt x="1559" y="1"/>
                    <a:pt x="15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9"/>
            <p:cNvSpPr/>
            <p:nvPr/>
          </p:nvSpPr>
          <p:spPr>
            <a:xfrm>
              <a:off x="4583770" y="2657911"/>
              <a:ext cx="28095" cy="34751"/>
            </a:xfrm>
            <a:custGeom>
              <a:rect b="b" l="l" r="r" t="t"/>
              <a:pathLst>
                <a:path extrusionOk="0" h="543" w="439">
                  <a:moveTo>
                    <a:pt x="136" y="0"/>
                  </a:moveTo>
                  <a:cubicBezTo>
                    <a:pt x="64" y="0"/>
                    <a:pt x="17" y="61"/>
                    <a:pt x="9" y="141"/>
                  </a:cubicBezTo>
                  <a:cubicBezTo>
                    <a:pt x="0" y="264"/>
                    <a:pt x="45" y="386"/>
                    <a:pt x="131" y="470"/>
                  </a:cubicBezTo>
                  <a:cubicBezTo>
                    <a:pt x="176" y="511"/>
                    <a:pt x="236" y="543"/>
                    <a:pt x="293" y="543"/>
                  </a:cubicBezTo>
                  <a:cubicBezTo>
                    <a:pt x="314" y="543"/>
                    <a:pt x="335" y="538"/>
                    <a:pt x="354" y="529"/>
                  </a:cubicBezTo>
                  <a:cubicBezTo>
                    <a:pt x="402" y="503"/>
                    <a:pt x="430" y="450"/>
                    <a:pt x="435" y="400"/>
                  </a:cubicBezTo>
                  <a:cubicBezTo>
                    <a:pt x="438" y="358"/>
                    <a:pt x="433" y="317"/>
                    <a:pt x="419" y="277"/>
                  </a:cubicBezTo>
                  <a:cubicBezTo>
                    <a:pt x="416" y="266"/>
                    <a:pt x="410" y="255"/>
                    <a:pt x="405" y="241"/>
                  </a:cubicBezTo>
                  <a:cubicBezTo>
                    <a:pt x="366" y="144"/>
                    <a:pt x="296" y="51"/>
                    <a:pt x="195" y="12"/>
                  </a:cubicBezTo>
                  <a:cubicBezTo>
                    <a:pt x="174" y="4"/>
                    <a:pt x="154" y="0"/>
                    <a:pt x="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9"/>
            <p:cNvSpPr/>
            <p:nvPr/>
          </p:nvSpPr>
          <p:spPr>
            <a:xfrm>
              <a:off x="4630936" y="2714164"/>
              <a:ext cx="52158" cy="17663"/>
            </a:xfrm>
            <a:custGeom>
              <a:rect b="b" l="l" r="r" t="t"/>
              <a:pathLst>
                <a:path extrusionOk="0" h="276" w="815">
                  <a:moveTo>
                    <a:pt x="792" y="1"/>
                  </a:moveTo>
                  <a:cubicBezTo>
                    <a:pt x="772" y="1"/>
                    <a:pt x="737" y="16"/>
                    <a:pt x="689" y="43"/>
                  </a:cubicBezTo>
                  <a:cubicBezTo>
                    <a:pt x="627" y="79"/>
                    <a:pt x="549" y="121"/>
                    <a:pt x="449" y="143"/>
                  </a:cubicBezTo>
                  <a:lnTo>
                    <a:pt x="421" y="152"/>
                  </a:lnTo>
                  <a:cubicBezTo>
                    <a:pt x="413" y="154"/>
                    <a:pt x="404" y="154"/>
                    <a:pt x="393" y="157"/>
                  </a:cubicBezTo>
                  <a:cubicBezTo>
                    <a:pt x="339" y="168"/>
                    <a:pt x="289" y="171"/>
                    <a:pt x="244" y="171"/>
                  </a:cubicBezTo>
                  <a:cubicBezTo>
                    <a:pt x="161" y="171"/>
                    <a:pt x="96" y="159"/>
                    <a:pt x="58" y="159"/>
                  </a:cubicBezTo>
                  <a:cubicBezTo>
                    <a:pt x="38" y="159"/>
                    <a:pt x="25" y="162"/>
                    <a:pt x="19" y="171"/>
                  </a:cubicBezTo>
                  <a:cubicBezTo>
                    <a:pt x="0" y="192"/>
                    <a:pt x="113" y="275"/>
                    <a:pt x="293" y="275"/>
                  </a:cubicBezTo>
                  <a:cubicBezTo>
                    <a:pt x="326" y="275"/>
                    <a:pt x="361" y="273"/>
                    <a:pt x="399" y="266"/>
                  </a:cubicBezTo>
                  <a:cubicBezTo>
                    <a:pt x="410" y="266"/>
                    <a:pt x="424" y="263"/>
                    <a:pt x="435" y="261"/>
                  </a:cubicBezTo>
                  <a:lnTo>
                    <a:pt x="468" y="252"/>
                  </a:lnTo>
                  <a:cubicBezTo>
                    <a:pt x="591" y="221"/>
                    <a:pt x="686" y="157"/>
                    <a:pt x="739" y="107"/>
                  </a:cubicBezTo>
                  <a:cubicBezTo>
                    <a:pt x="786" y="60"/>
                    <a:pt x="814" y="23"/>
                    <a:pt x="809" y="9"/>
                  </a:cubicBezTo>
                  <a:cubicBezTo>
                    <a:pt x="806" y="4"/>
                    <a:pt x="801" y="1"/>
                    <a:pt x="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9"/>
            <p:cNvSpPr/>
            <p:nvPr/>
          </p:nvSpPr>
          <p:spPr>
            <a:xfrm>
              <a:off x="4232364" y="2730419"/>
              <a:ext cx="99708" cy="163706"/>
            </a:xfrm>
            <a:custGeom>
              <a:rect b="b" l="l" r="r" t="t"/>
              <a:pathLst>
                <a:path extrusionOk="0" h="2558" w="1558">
                  <a:moveTo>
                    <a:pt x="277" y="1"/>
                  </a:moveTo>
                  <a:cubicBezTo>
                    <a:pt x="140" y="12"/>
                    <a:pt x="40" y="37"/>
                    <a:pt x="34" y="90"/>
                  </a:cubicBezTo>
                  <a:cubicBezTo>
                    <a:pt x="1" y="316"/>
                    <a:pt x="179" y="637"/>
                    <a:pt x="364" y="765"/>
                  </a:cubicBezTo>
                  <a:cubicBezTo>
                    <a:pt x="573" y="908"/>
                    <a:pt x="796" y="1030"/>
                    <a:pt x="1030" y="1128"/>
                  </a:cubicBezTo>
                  <a:cubicBezTo>
                    <a:pt x="1067" y="1145"/>
                    <a:pt x="1100" y="1159"/>
                    <a:pt x="1114" y="1195"/>
                  </a:cubicBezTo>
                  <a:cubicBezTo>
                    <a:pt x="1125" y="1223"/>
                    <a:pt x="1117" y="1251"/>
                    <a:pt x="1108" y="1279"/>
                  </a:cubicBezTo>
                  <a:cubicBezTo>
                    <a:pt x="1047" y="1466"/>
                    <a:pt x="977" y="1658"/>
                    <a:pt x="955" y="1856"/>
                  </a:cubicBezTo>
                  <a:cubicBezTo>
                    <a:pt x="930" y="2057"/>
                    <a:pt x="955" y="2269"/>
                    <a:pt x="1067" y="2442"/>
                  </a:cubicBezTo>
                  <a:cubicBezTo>
                    <a:pt x="1097" y="2487"/>
                    <a:pt x="1136" y="2528"/>
                    <a:pt x="1187" y="2548"/>
                  </a:cubicBezTo>
                  <a:cubicBezTo>
                    <a:pt x="1207" y="2554"/>
                    <a:pt x="1226" y="2557"/>
                    <a:pt x="1246" y="2557"/>
                  </a:cubicBezTo>
                  <a:cubicBezTo>
                    <a:pt x="1286" y="2557"/>
                    <a:pt x="1325" y="2545"/>
                    <a:pt x="1362" y="2528"/>
                  </a:cubicBezTo>
                  <a:cubicBezTo>
                    <a:pt x="1438" y="2495"/>
                    <a:pt x="1502" y="2442"/>
                    <a:pt x="1558" y="2386"/>
                  </a:cubicBezTo>
                  <a:cubicBezTo>
                    <a:pt x="1382" y="1984"/>
                    <a:pt x="1373" y="1516"/>
                    <a:pt x="1530" y="1111"/>
                  </a:cubicBezTo>
                  <a:cubicBezTo>
                    <a:pt x="1541" y="1075"/>
                    <a:pt x="1558" y="1036"/>
                    <a:pt x="1546" y="1000"/>
                  </a:cubicBezTo>
                  <a:cubicBezTo>
                    <a:pt x="1532" y="949"/>
                    <a:pt x="1485" y="922"/>
                    <a:pt x="1438" y="902"/>
                  </a:cubicBezTo>
                  <a:cubicBezTo>
                    <a:pt x="1103" y="737"/>
                    <a:pt x="793" y="528"/>
                    <a:pt x="514" y="288"/>
                  </a:cubicBezTo>
                  <a:cubicBezTo>
                    <a:pt x="419" y="205"/>
                    <a:pt x="327" y="113"/>
                    <a:pt x="2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9"/>
            <p:cNvSpPr/>
            <p:nvPr/>
          </p:nvSpPr>
          <p:spPr>
            <a:xfrm>
              <a:off x="4368613" y="2596346"/>
              <a:ext cx="170041" cy="104188"/>
            </a:xfrm>
            <a:custGeom>
              <a:rect b="b" l="l" r="r" t="t"/>
              <a:pathLst>
                <a:path extrusionOk="0" h="1628" w="2657">
                  <a:moveTo>
                    <a:pt x="1876" y="1"/>
                  </a:moveTo>
                  <a:cubicBezTo>
                    <a:pt x="1765" y="1"/>
                    <a:pt x="1653" y="17"/>
                    <a:pt x="1546" y="51"/>
                  </a:cubicBezTo>
                  <a:cubicBezTo>
                    <a:pt x="1303" y="124"/>
                    <a:pt x="1072" y="227"/>
                    <a:pt x="868" y="377"/>
                  </a:cubicBezTo>
                  <a:cubicBezTo>
                    <a:pt x="564" y="609"/>
                    <a:pt x="296" y="880"/>
                    <a:pt x="70" y="1186"/>
                  </a:cubicBezTo>
                  <a:cubicBezTo>
                    <a:pt x="34" y="1231"/>
                    <a:pt x="0" y="1292"/>
                    <a:pt x="20" y="1343"/>
                  </a:cubicBezTo>
                  <a:cubicBezTo>
                    <a:pt x="31" y="1371"/>
                    <a:pt x="51" y="1393"/>
                    <a:pt x="73" y="1410"/>
                  </a:cubicBezTo>
                  <a:cubicBezTo>
                    <a:pt x="151" y="1479"/>
                    <a:pt x="232" y="1549"/>
                    <a:pt x="313" y="1622"/>
                  </a:cubicBezTo>
                  <a:lnTo>
                    <a:pt x="316" y="1627"/>
                  </a:lnTo>
                  <a:cubicBezTo>
                    <a:pt x="363" y="1557"/>
                    <a:pt x="408" y="1488"/>
                    <a:pt x="455" y="1426"/>
                  </a:cubicBezTo>
                  <a:cubicBezTo>
                    <a:pt x="695" y="1139"/>
                    <a:pt x="868" y="852"/>
                    <a:pt x="1206" y="651"/>
                  </a:cubicBezTo>
                  <a:cubicBezTo>
                    <a:pt x="1546" y="450"/>
                    <a:pt x="1928" y="350"/>
                    <a:pt x="2319" y="308"/>
                  </a:cubicBezTo>
                  <a:cubicBezTo>
                    <a:pt x="2407" y="297"/>
                    <a:pt x="2493" y="293"/>
                    <a:pt x="2580" y="293"/>
                  </a:cubicBezTo>
                  <a:cubicBezTo>
                    <a:pt x="2605" y="293"/>
                    <a:pt x="2631" y="293"/>
                    <a:pt x="2656" y="294"/>
                  </a:cubicBezTo>
                  <a:cubicBezTo>
                    <a:pt x="2651" y="291"/>
                    <a:pt x="2651" y="288"/>
                    <a:pt x="2642" y="280"/>
                  </a:cubicBezTo>
                  <a:cubicBezTo>
                    <a:pt x="2548" y="199"/>
                    <a:pt x="2444" y="137"/>
                    <a:pt x="2333" y="93"/>
                  </a:cubicBezTo>
                  <a:cubicBezTo>
                    <a:pt x="2188" y="33"/>
                    <a:pt x="2032" y="1"/>
                    <a:pt x="18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9"/>
            <p:cNvSpPr/>
            <p:nvPr/>
          </p:nvSpPr>
          <p:spPr>
            <a:xfrm>
              <a:off x="4386660" y="2628920"/>
              <a:ext cx="168569" cy="109436"/>
            </a:xfrm>
            <a:custGeom>
              <a:rect b="b" l="l" r="r" t="t"/>
              <a:pathLst>
                <a:path extrusionOk="0" h="1710" w="2634">
                  <a:moveTo>
                    <a:pt x="2252" y="1"/>
                  </a:moveTo>
                  <a:cubicBezTo>
                    <a:pt x="2229" y="1"/>
                    <a:pt x="2204" y="1"/>
                    <a:pt x="2179" y="2"/>
                  </a:cubicBezTo>
                  <a:cubicBezTo>
                    <a:pt x="1903" y="11"/>
                    <a:pt x="1518" y="94"/>
                    <a:pt x="1127" y="309"/>
                  </a:cubicBezTo>
                  <a:lnTo>
                    <a:pt x="1125" y="304"/>
                  </a:lnTo>
                  <a:cubicBezTo>
                    <a:pt x="1083" y="326"/>
                    <a:pt x="1044" y="351"/>
                    <a:pt x="1005" y="379"/>
                  </a:cubicBezTo>
                  <a:cubicBezTo>
                    <a:pt x="966" y="401"/>
                    <a:pt x="929" y="426"/>
                    <a:pt x="893" y="454"/>
                  </a:cubicBezTo>
                  <a:lnTo>
                    <a:pt x="896" y="457"/>
                  </a:lnTo>
                  <a:cubicBezTo>
                    <a:pt x="533" y="736"/>
                    <a:pt x="321" y="1048"/>
                    <a:pt x="176" y="1263"/>
                  </a:cubicBezTo>
                  <a:cubicBezTo>
                    <a:pt x="106" y="1369"/>
                    <a:pt x="39" y="1475"/>
                    <a:pt x="25" y="1565"/>
                  </a:cubicBezTo>
                  <a:cubicBezTo>
                    <a:pt x="0" y="1648"/>
                    <a:pt x="25" y="1699"/>
                    <a:pt x="56" y="1707"/>
                  </a:cubicBezTo>
                  <a:cubicBezTo>
                    <a:pt x="62" y="1709"/>
                    <a:pt x="68" y="1709"/>
                    <a:pt x="74" y="1709"/>
                  </a:cubicBezTo>
                  <a:cubicBezTo>
                    <a:pt x="107" y="1709"/>
                    <a:pt x="142" y="1684"/>
                    <a:pt x="184" y="1651"/>
                  </a:cubicBezTo>
                  <a:cubicBezTo>
                    <a:pt x="237" y="1609"/>
                    <a:pt x="307" y="1559"/>
                    <a:pt x="416" y="1470"/>
                  </a:cubicBezTo>
                  <a:cubicBezTo>
                    <a:pt x="617" y="1300"/>
                    <a:pt x="857" y="1026"/>
                    <a:pt x="1158" y="811"/>
                  </a:cubicBezTo>
                  <a:lnTo>
                    <a:pt x="1158" y="814"/>
                  </a:lnTo>
                  <a:lnTo>
                    <a:pt x="1250" y="750"/>
                  </a:lnTo>
                  <a:cubicBezTo>
                    <a:pt x="1281" y="733"/>
                    <a:pt x="1309" y="714"/>
                    <a:pt x="1342" y="694"/>
                  </a:cubicBezTo>
                  <a:lnTo>
                    <a:pt x="1342" y="691"/>
                  </a:lnTo>
                  <a:cubicBezTo>
                    <a:pt x="2012" y="312"/>
                    <a:pt x="2634" y="267"/>
                    <a:pt x="2625" y="108"/>
                  </a:cubicBezTo>
                  <a:cubicBezTo>
                    <a:pt x="2623" y="50"/>
                    <a:pt x="2486" y="1"/>
                    <a:pt x="22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9"/>
            <p:cNvSpPr/>
            <p:nvPr/>
          </p:nvSpPr>
          <p:spPr>
            <a:xfrm>
              <a:off x="4439137" y="2771697"/>
              <a:ext cx="48510" cy="29503"/>
            </a:xfrm>
            <a:custGeom>
              <a:rect b="b" l="l" r="r" t="t"/>
              <a:pathLst>
                <a:path extrusionOk="0" h="461" w="758">
                  <a:moveTo>
                    <a:pt x="59" y="0"/>
                  </a:moveTo>
                  <a:cubicBezTo>
                    <a:pt x="26" y="6"/>
                    <a:pt x="0" y="56"/>
                    <a:pt x="20" y="145"/>
                  </a:cubicBezTo>
                  <a:cubicBezTo>
                    <a:pt x="39" y="232"/>
                    <a:pt x="123" y="344"/>
                    <a:pt x="249" y="402"/>
                  </a:cubicBezTo>
                  <a:lnTo>
                    <a:pt x="285" y="419"/>
                  </a:lnTo>
                  <a:lnTo>
                    <a:pt x="324" y="433"/>
                  </a:lnTo>
                  <a:cubicBezTo>
                    <a:pt x="391" y="453"/>
                    <a:pt x="453" y="461"/>
                    <a:pt x="507" y="461"/>
                  </a:cubicBezTo>
                  <a:cubicBezTo>
                    <a:pt x="661" y="461"/>
                    <a:pt x="758" y="397"/>
                    <a:pt x="745" y="352"/>
                  </a:cubicBezTo>
                  <a:cubicBezTo>
                    <a:pt x="731" y="274"/>
                    <a:pt x="564" y="288"/>
                    <a:pt x="385" y="226"/>
                  </a:cubicBezTo>
                  <a:lnTo>
                    <a:pt x="363" y="215"/>
                  </a:lnTo>
                  <a:lnTo>
                    <a:pt x="338" y="204"/>
                  </a:lnTo>
                  <a:cubicBezTo>
                    <a:pt x="171" y="134"/>
                    <a:pt x="132" y="0"/>
                    <a:pt x="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9"/>
            <p:cNvSpPr/>
            <p:nvPr/>
          </p:nvSpPr>
          <p:spPr>
            <a:xfrm>
              <a:off x="4256939" y="2741042"/>
              <a:ext cx="104060" cy="27839"/>
            </a:xfrm>
            <a:custGeom>
              <a:rect b="b" l="l" r="r" t="t"/>
              <a:pathLst>
                <a:path extrusionOk="0" h="435" w="1626">
                  <a:moveTo>
                    <a:pt x="397" y="1"/>
                  </a:moveTo>
                  <a:cubicBezTo>
                    <a:pt x="158" y="1"/>
                    <a:pt x="1" y="46"/>
                    <a:pt x="5" y="92"/>
                  </a:cubicBezTo>
                  <a:cubicBezTo>
                    <a:pt x="7" y="167"/>
                    <a:pt x="337" y="170"/>
                    <a:pt x="747" y="251"/>
                  </a:cubicBezTo>
                  <a:lnTo>
                    <a:pt x="808" y="262"/>
                  </a:lnTo>
                  <a:lnTo>
                    <a:pt x="867" y="276"/>
                  </a:lnTo>
                  <a:cubicBezTo>
                    <a:pt x="1073" y="318"/>
                    <a:pt x="1249" y="371"/>
                    <a:pt x="1383" y="404"/>
                  </a:cubicBezTo>
                  <a:cubicBezTo>
                    <a:pt x="1453" y="421"/>
                    <a:pt x="1492" y="432"/>
                    <a:pt x="1553" y="435"/>
                  </a:cubicBezTo>
                  <a:cubicBezTo>
                    <a:pt x="1626" y="426"/>
                    <a:pt x="1550" y="362"/>
                    <a:pt x="1570" y="359"/>
                  </a:cubicBezTo>
                  <a:cubicBezTo>
                    <a:pt x="1570" y="354"/>
                    <a:pt x="1573" y="349"/>
                    <a:pt x="1577" y="347"/>
                  </a:cubicBezTo>
                  <a:lnTo>
                    <a:pt x="1577" y="347"/>
                  </a:lnTo>
                  <a:cubicBezTo>
                    <a:pt x="1581" y="349"/>
                    <a:pt x="1584" y="350"/>
                    <a:pt x="1586" y="350"/>
                  </a:cubicBezTo>
                  <a:cubicBezTo>
                    <a:pt x="1590" y="350"/>
                    <a:pt x="1589" y="345"/>
                    <a:pt x="1584" y="345"/>
                  </a:cubicBezTo>
                  <a:cubicBezTo>
                    <a:pt x="1583" y="345"/>
                    <a:pt x="1582" y="345"/>
                    <a:pt x="1581" y="345"/>
                  </a:cubicBezTo>
                  <a:cubicBezTo>
                    <a:pt x="1580" y="345"/>
                    <a:pt x="1578" y="346"/>
                    <a:pt x="1577" y="347"/>
                  </a:cubicBezTo>
                  <a:lnTo>
                    <a:pt x="1577" y="347"/>
                  </a:lnTo>
                  <a:cubicBezTo>
                    <a:pt x="1576" y="346"/>
                    <a:pt x="1576" y="346"/>
                    <a:pt x="1575" y="345"/>
                  </a:cubicBezTo>
                  <a:cubicBezTo>
                    <a:pt x="1561" y="329"/>
                    <a:pt x="1500" y="290"/>
                    <a:pt x="1441" y="259"/>
                  </a:cubicBezTo>
                  <a:cubicBezTo>
                    <a:pt x="1319" y="189"/>
                    <a:pt x="1134" y="114"/>
                    <a:pt x="914" y="64"/>
                  </a:cubicBezTo>
                  <a:lnTo>
                    <a:pt x="914" y="58"/>
                  </a:lnTo>
                  <a:lnTo>
                    <a:pt x="850" y="44"/>
                  </a:lnTo>
                  <a:lnTo>
                    <a:pt x="783" y="30"/>
                  </a:lnTo>
                  <a:lnTo>
                    <a:pt x="783" y="36"/>
                  </a:lnTo>
                  <a:cubicBezTo>
                    <a:pt x="642" y="11"/>
                    <a:pt x="510" y="1"/>
                    <a:pt x="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9"/>
            <p:cNvSpPr/>
            <p:nvPr/>
          </p:nvSpPr>
          <p:spPr>
            <a:xfrm>
              <a:off x="1673068" y="2104018"/>
              <a:ext cx="447791" cy="238071"/>
            </a:xfrm>
            <a:custGeom>
              <a:rect b="b" l="l" r="r" t="t"/>
              <a:pathLst>
                <a:path extrusionOk="0" h="3720" w="6997">
                  <a:moveTo>
                    <a:pt x="4071" y="0"/>
                  </a:moveTo>
                  <a:cubicBezTo>
                    <a:pt x="3968" y="0"/>
                    <a:pt x="3866" y="7"/>
                    <a:pt x="3764" y="22"/>
                  </a:cubicBezTo>
                  <a:cubicBezTo>
                    <a:pt x="3373" y="78"/>
                    <a:pt x="3105" y="276"/>
                    <a:pt x="2759" y="452"/>
                  </a:cubicBezTo>
                  <a:cubicBezTo>
                    <a:pt x="2478" y="602"/>
                    <a:pt x="2210" y="895"/>
                    <a:pt x="1883" y="931"/>
                  </a:cubicBezTo>
                  <a:cubicBezTo>
                    <a:pt x="1867" y="933"/>
                    <a:pt x="1850" y="934"/>
                    <a:pt x="1834" y="934"/>
                  </a:cubicBezTo>
                  <a:cubicBezTo>
                    <a:pt x="1612" y="934"/>
                    <a:pt x="1436" y="763"/>
                    <a:pt x="1264" y="638"/>
                  </a:cubicBezTo>
                  <a:cubicBezTo>
                    <a:pt x="1171" y="572"/>
                    <a:pt x="435" y="136"/>
                    <a:pt x="191" y="136"/>
                  </a:cubicBezTo>
                  <a:cubicBezTo>
                    <a:pt x="157" y="136"/>
                    <a:pt x="132" y="144"/>
                    <a:pt x="120" y="164"/>
                  </a:cubicBezTo>
                  <a:cubicBezTo>
                    <a:pt x="0" y="365"/>
                    <a:pt x="48" y="730"/>
                    <a:pt x="165" y="917"/>
                  </a:cubicBezTo>
                  <a:cubicBezTo>
                    <a:pt x="304" y="1132"/>
                    <a:pt x="461" y="1330"/>
                    <a:pt x="639" y="1512"/>
                  </a:cubicBezTo>
                  <a:cubicBezTo>
                    <a:pt x="667" y="1537"/>
                    <a:pt x="695" y="1567"/>
                    <a:pt x="692" y="1601"/>
                  </a:cubicBezTo>
                  <a:cubicBezTo>
                    <a:pt x="692" y="1634"/>
                    <a:pt x="670" y="1657"/>
                    <a:pt x="653" y="1679"/>
                  </a:cubicBezTo>
                  <a:cubicBezTo>
                    <a:pt x="525" y="1827"/>
                    <a:pt x="388" y="1978"/>
                    <a:pt x="288" y="2153"/>
                  </a:cubicBezTo>
                  <a:cubicBezTo>
                    <a:pt x="187" y="2326"/>
                    <a:pt x="126" y="2533"/>
                    <a:pt x="168" y="2728"/>
                  </a:cubicBezTo>
                  <a:cubicBezTo>
                    <a:pt x="182" y="2781"/>
                    <a:pt x="201" y="2834"/>
                    <a:pt x="243" y="2870"/>
                  </a:cubicBezTo>
                  <a:cubicBezTo>
                    <a:pt x="284" y="2906"/>
                    <a:pt x="339" y="2921"/>
                    <a:pt x="395" y="2921"/>
                  </a:cubicBezTo>
                  <a:cubicBezTo>
                    <a:pt x="400" y="2921"/>
                    <a:pt x="405" y="2921"/>
                    <a:pt x="410" y="2920"/>
                  </a:cubicBezTo>
                  <a:cubicBezTo>
                    <a:pt x="544" y="2918"/>
                    <a:pt x="675" y="2856"/>
                    <a:pt x="792" y="2795"/>
                  </a:cubicBezTo>
                  <a:cubicBezTo>
                    <a:pt x="1005" y="2683"/>
                    <a:pt x="1211" y="2555"/>
                    <a:pt x="1409" y="2416"/>
                  </a:cubicBezTo>
                  <a:cubicBezTo>
                    <a:pt x="1455" y="2382"/>
                    <a:pt x="1505" y="2345"/>
                    <a:pt x="1558" y="2345"/>
                  </a:cubicBezTo>
                  <a:cubicBezTo>
                    <a:pt x="1563" y="2345"/>
                    <a:pt x="1568" y="2345"/>
                    <a:pt x="1574" y="2346"/>
                  </a:cubicBezTo>
                  <a:cubicBezTo>
                    <a:pt x="1615" y="2349"/>
                    <a:pt x="1655" y="2374"/>
                    <a:pt x="1688" y="2396"/>
                  </a:cubicBezTo>
                  <a:cubicBezTo>
                    <a:pt x="1889" y="2544"/>
                    <a:pt x="2073" y="2720"/>
                    <a:pt x="2265" y="2873"/>
                  </a:cubicBezTo>
                  <a:cubicBezTo>
                    <a:pt x="2480" y="3052"/>
                    <a:pt x="2706" y="3219"/>
                    <a:pt x="2941" y="3378"/>
                  </a:cubicBezTo>
                  <a:cubicBezTo>
                    <a:pt x="3172" y="3534"/>
                    <a:pt x="3340" y="3604"/>
                    <a:pt x="3607" y="3660"/>
                  </a:cubicBezTo>
                  <a:cubicBezTo>
                    <a:pt x="3797" y="3700"/>
                    <a:pt x="3992" y="3720"/>
                    <a:pt x="4185" y="3720"/>
                  </a:cubicBezTo>
                  <a:cubicBezTo>
                    <a:pt x="4263" y="3720"/>
                    <a:pt x="4340" y="3716"/>
                    <a:pt x="4416" y="3710"/>
                  </a:cubicBezTo>
                  <a:cubicBezTo>
                    <a:pt x="4882" y="3677"/>
                    <a:pt x="5334" y="3523"/>
                    <a:pt x="5744" y="3297"/>
                  </a:cubicBezTo>
                  <a:cubicBezTo>
                    <a:pt x="5934" y="3197"/>
                    <a:pt x="6068" y="3052"/>
                    <a:pt x="6244" y="2940"/>
                  </a:cubicBezTo>
                  <a:cubicBezTo>
                    <a:pt x="6439" y="2814"/>
                    <a:pt x="6632" y="2683"/>
                    <a:pt x="6785" y="2510"/>
                  </a:cubicBezTo>
                  <a:cubicBezTo>
                    <a:pt x="6910" y="2371"/>
                    <a:pt x="6997" y="2187"/>
                    <a:pt x="6980" y="2003"/>
                  </a:cubicBezTo>
                  <a:cubicBezTo>
                    <a:pt x="6947" y="1651"/>
                    <a:pt x="6634" y="1367"/>
                    <a:pt x="6400" y="1129"/>
                  </a:cubicBezTo>
                  <a:cubicBezTo>
                    <a:pt x="5970" y="694"/>
                    <a:pt x="5521" y="312"/>
                    <a:pt x="4921" y="133"/>
                  </a:cubicBezTo>
                  <a:cubicBezTo>
                    <a:pt x="4644" y="53"/>
                    <a:pt x="4357" y="0"/>
                    <a:pt x="4071" y="0"/>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9"/>
            <p:cNvSpPr/>
            <p:nvPr/>
          </p:nvSpPr>
          <p:spPr>
            <a:xfrm>
              <a:off x="1673068" y="2104018"/>
              <a:ext cx="447791" cy="238071"/>
            </a:xfrm>
            <a:custGeom>
              <a:rect b="b" l="l" r="r" t="t"/>
              <a:pathLst>
                <a:path extrusionOk="0" h="3720" w="6997">
                  <a:moveTo>
                    <a:pt x="4071" y="0"/>
                  </a:moveTo>
                  <a:cubicBezTo>
                    <a:pt x="3968" y="0"/>
                    <a:pt x="3866" y="7"/>
                    <a:pt x="3764" y="22"/>
                  </a:cubicBezTo>
                  <a:cubicBezTo>
                    <a:pt x="3373" y="78"/>
                    <a:pt x="3105" y="276"/>
                    <a:pt x="2759" y="452"/>
                  </a:cubicBezTo>
                  <a:cubicBezTo>
                    <a:pt x="2478" y="602"/>
                    <a:pt x="2210" y="895"/>
                    <a:pt x="1883" y="931"/>
                  </a:cubicBezTo>
                  <a:cubicBezTo>
                    <a:pt x="1867" y="933"/>
                    <a:pt x="1850" y="934"/>
                    <a:pt x="1834" y="934"/>
                  </a:cubicBezTo>
                  <a:cubicBezTo>
                    <a:pt x="1612" y="934"/>
                    <a:pt x="1436" y="763"/>
                    <a:pt x="1264" y="638"/>
                  </a:cubicBezTo>
                  <a:cubicBezTo>
                    <a:pt x="1171" y="572"/>
                    <a:pt x="435" y="136"/>
                    <a:pt x="191" y="136"/>
                  </a:cubicBezTo>
                  <a:cubicBezTo>
                    <a:pt x="157" y="136"/>
                    <a:pt x="132" y="144"/>
                    <a:pt x="120" y="164"/>
                  </a:cubicBezTo>
                  <a:cubicBezTo>
                    <a:pt x="0" y="365"/>
                    <a:pt x="48" y="730"/>
                    <a:pt x="165" y="917"/>
                  </a:cubicBezTo>
                  <a:cubicBezTo>
                    <a:pt x="304" y="1132"/>
                    <a:pt x="461" y="1330"/>
                    <a:pt x="639" y="1512"/>
                  </a:cubicBezTo>
                  <a:cubicBezTo>
                    <a:pt x="667" y="1537"/>
                    <a:pt x="695" y="1567"/>
                    <a:pt x="692" y="1601"/>
                  </a:cubicBezTo>
                  <a:cubicBezTo>
                    <a:pt x="692" y="1634"/>
                    <a:pt x="670" y="1657"/>
                    <a:pt x="653" y="1679"/>
                  </a:cubicBezTo>
                  <a:cubicBezTo>
                    <a:pt x="525" y="1827"/>
                    <a:pt x="388" y="1978"/>
                    <a:pt x="288" y="2153"/>
                  </a:cubicBezTo>
                  <a:cubicBezTo>
                    <a:pt x="187" y="2326"/>
                    <a:pt x="126" y="2533"/>
                    <a:pt x="168" y="2728"/>
                  </a:cubicBezTo>
                  <a:cubicBezTo>
                    <a:pt x="182" y="2781"/>
                    <a:pt x="201" y="2834"/>
                    <a:pt x="243" y="2870"/>
                  </a:cubicBezTo>
                  <a:cubicBezTo>
                    <a:pt x="284" y="2906"/>
                    <a:pt x="339" y="2921"/>
                    <a:pt x="395" y="2921"/>
                  </a:cubicBezTo>
                  <a:cubicBezTo>
                    <a:pt x="400" y="2921"/>
                    <a:pt x="405" y="2921"/>
                    <a:pt x="410" y="2920"/>
                  </a:cubicBezTo>
                  <a:cubicBezTo>
                    <a:pt x="544" y="2918"/>
                    <a:pt x="675" y="2856"/>
                    <a:pt x="792" y="2795"/>
                  </a:cubicBezTo>
                  <a:cubicBezTo>
                    <a:pt x="1005" y="2683"/>
                    <a:pt x="1211" y="2555"/>
                    <a:pt x="1409" y="2416"/>
                  </a:cubicBezTo>
                  <a:cubicBezTo>
                    <a:pt x="1455" y="2382"/>
                    <a:pt x="1505" y="2345"/>
                    <a:pt x="1558" y="2345"/>
                  </a:cubicBezTo>
                  <a:cubicBezTo>
                    <a:pt x="1563" y="2345"/>
                    <a:pt x="1568" y="2345"/>
                    <a:pt x="1574" y="2346"/>
                  </a:cubicBezTo>
                  <a:cubicBezTo>
                    <a:pt x="1615" y="2349"/>
                    <a:pt x="1655" y="2374"/>
                    <a:pt x="1688" y="2396"/>
                  </a:cubicBezTo>
                  <a:cubicBezTo>
                    <a:pt x="1889" y="2544"/>
                    <a:pt x="2073" y="2720"/>
                    <a:pt x="2265" y="2873"/>
                  </a:cubicBezTo>
                  <a:cubicBezTo>
                    <a:pt x="2480" y="3052"/>
                    <a:pt x="2706" y="3219"/>
                    <a:pt x="2941" y="3378"/>
                  </a:cubicBezTo>
                  <a:cubicBezTo>
                    <a:pt x="3172" y="3534"/>
                    <a:pt x="3340" y="3604"/>
                    <a:pt x="3607" y="3660"/>
                  </a:cubicBezTo>
                  <a:cubicBezTo>
                    <a:pt x="3797" y="3700"/>
                    <a:pt x="3992" y="3720"/>
                    <a:pt x="4185" y="3720"/>
                  </a:cubicBezTo>
                  <a:cubicBezTo>
                    <a:pt x="4263" y="3720"/>
                    <a:pt x="4340" y="3716"/>
                    <a:pt x="4416" y="3710"/>
                  </a:cubicBezTo>
                  <a:cubicBezTo>
                    <a:pt x="4882" y="3677"/>
                    <a:pt x="5334" y="3523"/>
                    <a:pt x="5744" y="3297"/>
                  </a:cubicBezTo>
                  <a:cubicBezTo>
                    <a:pt x="5934" y="3197"/>
                    <a:pt x="6068" y="3052"/>
                    <a:pt x="6244" y="2940"/>
                  </a:cubicBezTo>
                  <a:cubicBezTo>
                    <a:pt x="6439" y="2814"/>
                    <a:pt x="6632" y="2683"/>
                    <a:pt x="6785" y="2510"/>
                  </a:cubicBezTo>
                  <a:cubicBezTo>
                    <a:pt x="6910" y="2371"/>
                    <a:pt x="6997" y="2187"/>
                    <a:pt x="6980" y="2003"/>
                  </a:cubicBezTo>
                  <a:cubicBezTo>
                    <a:pt x="6947" y="1651"/>
                    <a:pt x="6634" y="1367"/>
                    <a:pt x="6400" y="1129"/>
                  </a:cubicBezTo>
                  <a:cubicBezTo>
                    <a:pt x="5970" y="694"/>
                    <a:pt x="5521" y="312"/>
                    <a:pt x="4921" y="133"/>
                  </a:cubicBezTo>
                  <a:cubicBezTo>
                    <a:pt x="4644" y="53"/>
                    <a:pt x="4357" y="0"/>
                    <a:pt x="4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9"/>
            <p:cNvSpPr/>
            <p:nvPr/>
          </p:nvSpPr>
          <p:spPr>
            <a:xfrm>
              <a:off x="1988892" y="2272074"/>
              <a:ext cx="32895" cy="64253"/>
            </a:xfrm>
            <a:custGeom>
              <a:rect b="b" l="l" r="r" t="t"/>
              <a:pathLst>
                <a:path extrusionOk="0" h="1004" w="514">
                  <a:moveTo>
                    <a:pt x="184" y="0"/>
                  </a:moveTo>
                  <a:cubicBezTo>
                    <a:pt x="178" y="0"/>
                    <a:pt x="171" y="2"/>
                    <a:pt x="165" y="4"/>
                  </a:cubicBezTo>
                  <a:cubicBezTo>
                    <a:pt x="143" y="13"/>
                    <a:pt x="134" y="27"/>
                    <a:pt x="123" y="43"/>
                  </a:cubicBezTo>
                  <a:cubicBezTo>
                    <a:pt x="51" y="155"/>
                    <a:pt x="39" y="297"/>
                    <a:pt x="31" y="437"/>
                  </a:cubicBezTo>
                  <a:cubicBezTo>
                    <a:pt x="23" y="613"/>
                    <a:pt x="0" y="808"/>
                    <a:pt x="3" y="1003"/>
                  </a:cubicBezTo>
                  <a:cubicBezTo>
                    <a:pt x="171" y="956"/>
                    <a:pt x="335" y="905"/>
                    <a:pt x="497" y="836"/>
                  </a:cubicBezTo>
                  <a:cubicBezTo>
                    <a:pt x="502" y="830"/>
                    <a:pt x="505" y="827"/>
                    <a:pt x="514" y="825"/>
                  </a:cubicBezTo>
                  <a:cubicBezTo>
                    <a:pt x="458" y="534"/>
                    <a:pt x="352" y="244"/>
                    <a:pt x="282" y="91"/>
                  </a:cubicBezTo>
                  <a:cubicBezTo>
                    <a:pt x="265" y="50"/>
                    <a:pt x="225" y="0"/>
                    <a:pt x="1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9"/>
            <p:cNvSpPr/>
            <p:nvPr/>
          </p:nvSpPr>
          <p:spPr>
            <a:xfrm>
              <a:off x="1920160" y="2246987"/>
              <a:ext cx="48446" cy="95164"/>
            </a:xfrm>
            <a:custGeom>
              <a:rect b="b" l="l" r="r" t="t"/>
              <a:pathLst>
                <a:path extrusionOk="0" h="1487" w="757">
                  <a:moveTo>
                    <a:pt x="331" y="0"/>
                  </a:moveTo>
                  <a:cubicBezTo>
                    <a:pt x="321" y="0"/>
                    <a:pt x="311" y="1"/>
                    <a:pt x="302" y="3"/>
                  </a:cubicBezTo>
                  <a:cubicBezTo>
                    <a:pt x="170" y="23"/>
                    <a:pt x="112" y="173"/>
                    <a:pt x="84" y="301"/>
                  </a:cubicBezTo>
                  <a:cubicBezTo>
                    <a:pt x="0" y="686"/>
                    <a:pt x="9" y="1083"/>
                    <a:pt x="64" y="1470"/>
                  </a:cubicBezTo>
                  <a:cubicBezTo>
                    <a:pt x="163" y="1481"/>
                    <a:pt x="264" y="1487"/>
                    <a:pt x="365" y="1487"/>
                  </a:cubicBezTo>
                  <a:cubicBezTo>
                    <a:pt x="430" y="1487"/>
                    <a:pt x="494" y="1484"/>
                    <a:pt x="558" y="1479"/>
                  </a:cubicBezTo>
                  <a:cubicBezTo>
                    <a:pt x="625" y="1473"/>
                    <a:pt x="695" y="1459"/>
                    <a:pt x="756" y="1454"/>
                  </a:cubicBezTo>
                  <a:cubicBezTo>
                    <a:pt x="756" y="1429"/>
                    <a:pt x="756" y="1401"/>
                    <a:pt x="754" y="1384"/>
                  </a:cubicBezTo>
                  <a:cubicBezTo>
                    <a:pt x="737" y="1013"/>
                    <a:pt x="728" y="659"/>
                    <a:pt x="614" y="299"/>
                  </a:cubicBezTo>
                  <a:cubicBezTo>
                    <a:pt x="589" y="226"/>
                    <a:pt x="561" y="148"/>
                    <a:pt x="511" y="89"/>
                  </a:cubicBezTo>
                  <a:cubicBezTo>
                    <a:pt x="465" y="39"/>
                    <a:pt x="398" y="0"/>
                    <a:pt x="3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9"/>
            <p:cNvSpPr/>
            <p:nvPr/>
          </p:nvSpPr>
          <p:spPr>
            <a:xfrm>
              <a:off x="1871970" y="2260234"/>
              <a:ext cx="33599" cy="78205"/>
            </a:xfrm>
            <a:custGeom>
              <a:rect b="b" l="l" r="r" t="t"/>
              <a:pathLst>
                <a:path extrusionOk="0" h="1222" w="525">
                  <a:moveTo>
                    <a:pt x="197" y="1"/>
                  </a:moveTo>
                  <a:cubicBezTo>
                    <a:pt x="190" y="1"/>
                    <a:pt x="183" y="2"/>
                    <a:pt x="176" y="5"/>
                  </a:cubicBezTo>
                  <a:cubicBezTo>
                    <a:pt x="148" y="19"/>
                    <a:pt x="128" y="50"/>
                    <a:pt x="120" y="78"/>
                  </a:cubicBezTo>
                  <a:cubicBezTo>
                    <a:pt x="50" y="259"/>
                    <a:pt x="25" y="454"/>
                    <a:pt x="11" y="647"/>
                  </a:cubicBezTo>
                  <a:cubicBezTo>
                    <a:pt x="3" y="764"/>
                    <a:pt x="0" y="887"/>
                    <a:pt x="0" y="1007"/>
                  </a:cubicBezTo>
                  <a:cubicBezTo>
                    <a:pt x="45" y="1040"/>
                    <a:pt x="95" y="1071"/>
                    <a:pt x="140" y="1107"/>
                  </a:cubicBezTo>
                  <a:cubicBezTo>
                    <a:pt x="248" y="1155"/>
                    <a:pt x="363" y="1191"/>
                    <a:pt x="502" y="1219"/>
                  </a:cubicBezTo>
                  <a:cubicBezTo>
                    <a:pt x="505" y="1219"/>
                    <a:pt x="508" y="1219"/>
                    <a:pt x="516" y="1222"/>
                  </a:cubicBezTo>
                  <a:cubicBezTo>
                    <a:pt x="524" y="1096"/>
                    <a:pt x="516" y="970"/>
                    <a:pt x="505" y="867"/>
                  </a:cubicBezTo>
                  <a:cubicBezTo>
                    <a:pt x="497" y="755"/>
                    <a:pt x="36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9"/>
            <p:cNvSpPr/>
            <p:nvPr/>
          </p:nvSpPr>
          <p:spPr>
            <a:xfrm>
              <a:off x="1845667" y="2208909"/>
              <a:ext cx="117947" cy="64573"/>
            </a:xfrm>
            <a:custGeom>
              <a:rect b="b" l="l" r="r" t="t"/>
              <a:pathLst>
                <a:path extrusionOk="0" h="1009" w="1843">
                  <a:moveTo>
                    <a:pt x="369" y="0"/>
                  </a:moveTo>
                  <a:cubicBezTo>
                    <a:pt x="322" y="0"/>
                    <a:pt x="276" y="7"/>
                    <a:pt x="232" y="26"/>
                  </a:cubicBezTo>
                  <a:cubicBezTo>
                    <a:pt x="126" y="71"/>
                    <a:pt x="59" y="185"/>
                    <a:pt x="34" y="297"/>
                  </a:cubicBezTo>
                  <a:cubicBezTo>
                    <a:pt x="1" y="447"/>
                    <a:pt x="34" y="615"/>
                    <a:pt x="126" y="743"/>
                  </a:cubicBezTo>
                  <a:cubicBezTo>
                    <a:pt x="243" y="914"/>
                    <a:pt x="457" y="1008"/>
                    <a:pt x="669" y="1008"/>
                  </a:cubicBezTo>
                  <a:cubicBezTo>
                    <a:pt x="675" y="1008"/>
                    <a:pt x="681" y="1008"/>
                    <a:pt x="687" y="1008"/>
                  </a:cubicBezTo>
                  <a:cubicBezTo>
                    <a:pt x="902" y="1005"/>
                    <a:pt x="1111" y="919"/>
                    <a:pt x="1287" y="793"/>
                  </a:cubicBezTo>
                  <a:cubicBezTo>
                    <a:pt x="1404" y="707"/>
                    <a:pt x="1513" y="601"/>
                    <a:pt x="1613" y="492"/>
                  </a:cubicBezTo>
                  <a:cubicBezTo>
                    <a:pt x="1675" y="428"/>
                    <a:pt x="1842" y="297"/>
                    <a:pt x="1786" y="205"/>
                  </a:cubicBezTo>
                  <a:cubicBezTo>
                    <a:pt x="1761" y="161"/>
                    <a:pt x="1715" y="148"/>
                    <a:pt x="1664" y="148"/>
                  </a:cubicBezTo>
                  <a:cubicBezTo>
                    <a:pt x="1601" y="148"/>
                    <a:pt x="1531" y="167"/>
                    <a:pt x="1485" y="168"/>
                  </a:cubicBezTo>
                  <a:cubicBezTo>
                    <a:pt x="1462" y="170"/>
                    <a:pt x="1439" y="170"/>
                    <a:pt x="1416" y="170"/>
                  </a:cubicBezTo>
                  <a:cubicBezTo>
                    <a:pt x="1298" y="170"/>
                    <a:pt x="1181" y="154"/>
                    <a:pt x="1067" y="135"/>
                  </a:cubicBezTo>
                  <a:cubicBezTo>
                    <a:pt x="910" y="107"/>
                    <a:pt x="754" y="73"/>
                    <a:pt x="601" y="37"/>
                  </a:cubicBezTo>
                  <a:cubicBezTo>
                    <a:pt x="526" y="20"/>
                    <a:pt x="446" y="0"/>
                    <a:pt x="3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9"/>
            <p:cNvSpPr/>
            <p:nvPr/>
          </p:nvSpPr>
          <p:spPr>
            <a:xfrm>
              <a:off x="2026714" y="2179726"/>
              <a:ext cx="25087" cy="37183"/>
            </a:xfrm>
            <a:custGeom>
              <a:rect b="b" l="l" r="r" t="t"/>
              <a:pathLst>
                <a:path extrusionOk="0" h="581" w="392">
                  <a:moveTo>
                    <a:pt x="187" y="0"/>
                  </a:moveTo>
                  <a:cubicBezTo>
                    <a:pt x="136" y="0"/>
                    <a:pt x="90" y="35"/>
                    <a:pt x="62" y="91"/>
                  </a:cubicBezTo>
                  <a:cubicBezTo>
                    <a:pt x="6" y="200"/>
                    <a:pt x="1" y="329"/>
                    <a:pt x="51" y="440"/>
                  </a:cubicBezTo>
                  <a:cubicBezTo>
                    <a:pt x="81" y="510"/>
                    <a:pt x="146" y="580"/>
                    <a:pt x="224" y="580"/>
                  </a:cubicBezTo>
                  <a:cubicBezTo>
                    <a:pt x="226" y="580"/>
                    <a:pt x="229" y="580"/>
                    <a:pt x="232" y="580"/>
                  </a:cubicBezTo>
                  <a:cubicBezTo>
                    <a:pt x="283" y="577"/>
                    <a:pt x="330" y="538"/>
                    <a:pt x="355" y="493"/>
                  </a:cubicBezTo>
                  <a:cubicBezTo>
                    <a:pt x="375" y="457"/>
                    <a:pt x="383" y="415"/>
                    <a:pt x="386" y="373"/>
                  </a:cubicBezTo>
                  <a:cubicBezTo>
                    <a:pt x="389" y="362"/>
                    <a:pt x="389" y="348"/>
                    <a:pt x="389" y="340"/>
                  </a:cubicBezTo>
                  <a:cubicBezTo>
                    <a:pt x="391" y="231"/>
                    <a:pt x="361" y="119"/>
                    <a:pt x="285" y="44"/>
                  </a:cubicBezTo>
                  <a:cubicBezTo>
                    <a:pt x="253" y="14"/>
                    <a:pt x="219" y="0"/>
                    <a:pt x="1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9"/>
            <p:cNvSpPr/>
            <p:nvPr/>
          </p:nvSpPr>
          <p:spPr>
            <a:xfrm>
              <a:off x="2050329" y="2257419"/>
              <a:ext cx="52862" cy="16831"/>
            </a:xfrm>
            <a:custGeom>
              <a:rect b="b" l="l" r="r" t="t"/>
              <a:pathLst>
                <a:path extrusionOk="0" h="263" w="826">
                  <a:moveTo>
                    <a:pt x="47" y="1"/>
                  </a:moveTo>
                  <a:cubicBezTo>
                    <a:pt x="41" y="1"/>
                    <a:pt x="37" y="2"/>
                    <a:pt x="33" y="5"/>
                  </a:cubicBezTo>
                  <a:cubicBezTo>
                    <a:pt x="0" y="21"/>
                    <a:pt x="109" y="180"/>
                    <a:pt x="346" y="244"/>
                  </a:cubicBezTo>
                  <a:cubicBezTo>
                    <a:pt x="354" y="247"/>
                    <a:pt x="365" y="247"/>
                    <a:pt x="379" y="250"/>
                  </a:cubicBezTo>
                  <a:lnTo>
                    <a:pt x="418" y="258"/>
                  </a:lnTo>
                  <a:cubicBezTo>
                    <a:pt x="444" y="261"/>
                    <a:pt x="469" y="263"/>
                    <a:pt x="493" y="263"/>
                  </a:cubicBezTo>
                  <a:cubicBezTo>
                    <a:pt x="584" y="263"/>
                    <a:pt x="665" y="244"/>
                    <a:pt x="720" y="222"/>
                  </a:cubicBezTo>
                  <a:cubicBezTo>
                    <a:pt x="784" y="203"/>
                    <a:pt x="826" y="178"/>
                    <a:pt x="823" y="161"/>
                  </a:cubicBezTo>
                  <a:cubicBezTo>
                    <a:pt x="823" y="149"/>
                    <a:pt x="802" y="142"/>
                    <a:pt x="764" y="142"/>
                  </a:cubicBezTo>
                  <a:cubicBezTo>
                    <a:pt x="746" y="142"/>
                    <a:pt x="725" y="143"/>
                    <a:pt x="700" y="147"/>
                  </a:cubicBezTo>
                  <a:cubicBezTo>
                    <a:pt x="659" y="150"/>
                    <a:pt x="610" y="154"/>
                    <a:pt x="556" y="154"/>
                  </a:cubicBezTo>
                  <a:cubicBezTo>
                    <a:pt x="519" y="154"/>
                    <a:pt x="480" y="152"/>
                    <a:pt x="438" y="147"/>
                  </a:cubicBezTo>
                  <a:lnTo>
                    <a:pt x="410" y="138"/>
                  </a:lnTo>
                  <a:cubicBezTo>
                    <a:pt x="405" y="138"/>
                    <a:pt x="393" y="136"/>
                    <a:pt x="382" y="133"/>
                  </a:cubicBezTo>
                  <a:cubicBezTo>
                    <a:pt x="201" y="95"/>
                    <a:pt x="93" y="1"/>
                    <a:pt x="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9"/>
            <p:cNvSpPr/>
            <p:nvPr/>
          </p:nvSpPr>
          <p:spPr>
            <a:xfrm>
              <a:off x="1673580" y="2112722"/>
              <a:ext cx="74877" cy="178425"/>
            </a:xfrm>
            <a:custGeom>
              <a:rect b="b" l="l" r="r" t="t"/>
              <a:pathLst>
                <a:path extrusionOk="0" h="2788" w="1170">
                  <a:moveTo>
                    <a:pt x="190" y="1"/>
                  </a:moveTo>
                  <a:cubicBezTo>
                    <a:pt x="155" y="1"/>
                    <a:pt x="130" y="9"/>
                    <a:pt x="118" y="28"/>
                  </a:cubicBezTo>
                  <a:cubicBezTo>
                    <a:pt x="1" y="229"/>
                    <a:pt x="45" y="594"/>
                    <a:pt x="165" y="781"/>
                  </a:cubicBezTo>
                  <a:cubicBezTo>
                    <a:pt x="305" y="996"/>
                    <a:pt x="461" y="1194"/>
                    <a:pt x="639" y="1376"/>
                  </a:cubicBezTo>
                  <a:cubicBezTo>
                    <a:pt x="667" y="1401"/>
                    <a:pt x="695" y="1431"/>
                    <a:pt x="690" y="1465"/>
                  </a:cubicBezTo>
                  <a:cubicBezTo>
                    <a:pt x="690" y="1498"/>
                    <a:pt x="670" y="1521"/>
                    <a:pt x="653" y="1543"/>
                  </a:cubicBezTo>
                  <a:cubicBezTo>
                    <a:pt x="522" y="1691"/>
                    <a:pt x="388" y="1842"/>
                    <a:pt x="285" y="2017"/>
                  </a:cubicBezTo>
                  <a:cubicBezTo>
                    <a:pt x="185" y="2190"/>
                    <a:pt x="126" y="2397"/>
                    <a:pt x="160" y="2595"/>
                  </a:cubicBezTo>
                  <a:cubicBezTo>
                    <a:pt x="174" y="2648"/>
                    <a:pt x="193" y="2701"/>
                    <a:pt x="235" y="2740"/>
                  </a:cubicBezTo>
                  <a:cubicBezTo>
                    <a:pt x="276" y="2773"/>
                    <a:pt x="331" y="2788"/>
                    <a:pt x="387" y="2788"/>
                  </a:cubicBezTo>
                  <a:cubicBezTo>
                    <a:pt x="392" y="2788"/>
                    <a:pt x="397" y="2787"/>
                    <a:pt x="402" y="2787"/>
                  </a:cubicBezTo>
                  <a:cubicBezTo>
                    <a:pt x="480" y="2784"/>
                    <a:pt x="559" y="2762"/>
                    <a:pt x="634" y="2731"/>
                  </a:cubicBezTo>
                  <a:cubicBezTo>
                    <a:pt x="628" y="2296"/>
                    <a:pt x="796" y="1864"/>
                    <a:pt x="1100" y="1546"/>
                  </a:cubicBezTo>
                  <a:cubicBezTo>
                    <a:pt x="1122" y="1518"/>
                    <a:pt x="1150" y="1487"/>
                    <a:pt x="1158" y="1448"/>
                  </a:cubicBezTo>
                  <a:cubicBezTo>
                    <a:pt x="1169" y="1401"/>
                    <a:pt x="1133" y="1359"/>
                    <a:pt x="1100" y="1320"/>
                  </a:cubicBezTo>
                  <a:cubicBezTo>
                    <a:pt x="857" y="1041"/>
                    <a:pt x="648" y="731"/>
                    <a:pt x="486" y="399"/>
                  </a:cubicBezTo>
                  <a:cubicBezTo>
                    <a:pt x="430" y="288"/>
                    <a:pt x="380" y="165"/>
                    <a:pt x="377" y="42"/>
                  </a:cubicBezTo>
                  <a:cubicBezTo>
                    <a:pt x="303" y="16"/>
                    <a:pt x="238" y="1"/>
                    <a:pt x="1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9"/>
            <p:cNvSpPr/>
            <p:nvPr/>
          </p:nvSpPr>
          <p:spPr>
            <a:xfrm>
              <a:off x="1826212" y="2077460"/>
              <a:ext cx="181497" cy="63678"/>
            </a:xfrm>
            <a:custGeom>
              <a:rect b="b" l="l" r="r" t="t"/>
              <a:pathLst>
                <a:path extrusionOk="0" h="995" w="2836">
                  <a:moveTo>
                    <a:pt x="1625" y="1"/>
                  </a:moveTo>
                  <a:cubicBezTo>
                    <a:pt x="1466" y="1"/>
                    <a:pt x="1308" y="17"/>
                    <a:pt x="1153" y="57"/>
                  </a:cubicBezTo>
                  <a:cubicBezTo>
                    <a:pt x="785" y="152"/>
                    <a:pt x="433" y="297"/>
                    <a:pt x="104" y="493"/>
                  </a:cubicBezTo>
                  <a:cubicBezTo>
                    <a:pt x="57" y="523"/>
                    <a:pt x="4" y="565"/>
                    <a:pt x="1" y="621"/>
                  </a:cubicBezTo>
                  <a:cubicBezTo>
                    <a:pt x="1" y="649"/>
                    <a:pt x="12" y="677"/>
                    <a:pt x="26" y="702"/>
                  </a:cubicBezTo>
                  <a:cubicBezTo>
                    <a:pt x="73" y="797"/>
                    <a:pt x="118" y="894"/>
                    <a:pt x="168" y="992"/>
                  </a:cubicBezTo>
                  <a:cubicBezTo>
                    <a:pt x="168" y="992"/>
                    <a:pt x="171" y="992"/>
                    <a:pt x="171" y="995"/>
                  </a:cubicBezTo>
                  <a:cubicBezTo>
                    <a:pt x="241" y="947"/>
                    <a:pt x="308" y="906"/>
                    <a:pt x="377" y="867"/>
                  </a:cubicBezTo>
                  <a:cubicBezTo>
                    <a:pt x="712" y="691"/>
                    <a:pt x="980" y="493"/>
                    <a:pt x="1371" y="437"/>
                  </a:cubicBezTo>
                  <a:cubicBezTo>
                    <a:pt x="1475" y="422"/>
                    <a:pt x="1579" y="415"/>
                    <a:pt x="1684" y="415"/>
                  </a:cubicBezTo>
                  <a:cubicBezTo>
                    <a:pt x="1969" y="415"/>
                    <a:pt x="2255" y="467"/>
                    <a:pt x="2528" y="548"/>
                  </a:cubicBezTo>
                  <a:cubicBezTo>
                    <a:pt x="2640" y="579"/>
                    <a:pt x="2740" y="621"/>
                    <a:pt x="2835" y="668"/>
                  </a:cubicBezTo>
                  <a:cubicBezTo>
                    <a:pt x="2832" y="660"/>
                    <a:pt x="2832" y="657"/>
                    <a:pt x="2827" y="649"/>
                  </a:cubicBezTo>
                  <a:cubicBezTo>
                    <a:pt x="2777" y="543"/>
                    <a:pt x="2701" y="445"/>
                    <a:pt x="2615" y="356"/>
                  </a:cubicBezTo>
                  <a:cubicBezTo>
                    <a:pt x="2428" y="166"/>
                    <a:pt x="2174" y="41"/>
                    <a:pt x="1903" y="16"/>
                  </a:cubicBezTo>
                  <a:cubicBezTo>
                    <a:pt x="1811" y="6"/>
                    <a:pt x="1718" y="1"/>
                    <a:pt x="16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9"/>
            <p:cNvSpPr/>
            <p:nvPr/>
          </p:nvSpPr>
          <p:spPr>
            <a:xfrm>
              <a:off x="1822501" y="2118994"/>
              <a:ext cx="194104" cy="58302"/>
            </a:xfrm>
            <a:custGeom>
              <a:rect b="b" l="l" r="r" t="t"/>
              <a:pathLst>
                <a:path extrusionOk="0" h="911" w="3033">
                  <a:moveTo>
                    <a:pt x="1826" y="0"/>
                  </a:moveTo>
                  <a:cubicBezTo>
                    <a:pt x="1737" y="0"/>
                    <a:pt x="1645" y="4"/>
                    <a:pt x="1551" y="14"/>
                  </a:cubicBezTo>
                  <a:lnTo>
                    <a:pt x="1551" y="11"/>
                  </a:lnTo>
                  <a:lnTo>
                    <a:pt x="1415" y="33"/>
                  </a:lnTo>
                  <a:cubicBezTo>
                    <a:pt x="1370" y="39"/>
                    <a:pt x="1328" y="50"/>
                    <a:pt x="1284" y="61"/>
                  </a:cubicBezTo>
                  <a:lnTo>
                    <a:pt x="1284" y="64"/>
                  </a:lnTo>
                  <a:cubicBezTo>
                    <a:pt x="840" y="181"/>
                    <a:pt x="525" y="388"/>
                    <a:pt x="307" y="527"/>
                  </a:cubicBezTo>
                  <a:cubicBezTo>
                    <a:pt x="201" y="597"/>
                    <a:pt x="101" y="675"/>
                    <a:pt x="48" y="748"/>
                  </a:cubicBezTo>
                  <a:cubicBezTo>
                    <a:pt x="0" y="823"/>
                    <a:pt x="0" y="879"/>
                    <a:pt x="28" y="898"/>
                  </a:cubicBezTo>
                  <a:cubicBezTo>
                    <a:pt x="41" y="907"/>
                    <a:pt x="57" y="910"/>
                    <a:pt x="76" y="910"/>
                  </a:cubicBezTo>
                  <a:cubicBezTo>
                    <a:pt x="101" y="910"/>
                    <a:pt x="131" y="904"/>
                    <a:pt x="168" y="893"/>
                  </a:cubicBezTo>
                  <a:cubicBezTo>
                    <a:pt x="229" y="876"/>
                    <a:pt x="315" y="856"/>
                    <a:pt x="447" y="815"/>
                  </a:cubicBezTo>
                  <a:cubicBezTo>
                    <a:pt x="700" y="734"/>
                    <a:pt x="1024" y="575"/>
                    <a:pt x="1384" y="488"/>
                  </a:cubicBezTo>
                  <a:lnTo>
                    <a:pt x="1384" y="491"/>
                  </a:lnTo>
                  <a:lnTo>
                    <a:pt x="1493" y="469"/>
                  </a:lnTo>
                  <a:cubicBezTo>
                    <a:pt x="1526" y="460"/>
                    <a:pt x="1565" y="457"/>
                    <a:pt x="1599" y="455"/>
                  </a:cubicBezTo>
                  <a:lnTo>
                    <a:pt x="1599" y="452"/>
                  </a:lnTo>
                  <a:cubicBezTo>
                    <a:pt x="1759" y="432"/>
                    <a:pt x="1912" y="425"/>
                    <a:pt x="2054" y="425"/>
                  </a:cubicBezTo>
                  <a:cubicBezTo>
                    <a:pt x="2393" y="425"/>
                    <a:pt x="2670" y="465"/>
                    <a:pt x="2837" y="465"/>
                  </a:cubicBezTo>
                  <a:cubicBezTo>
                    <a:pt x="2933" y="465"/>
                    <a:pt x="2993" y="452"/>
                    <a:pt x="3008" y="410"/>
                  </a:cubicBezTo>
                  <a:cubicBezTo>
                    <a:pt x="3033" y="346"/>
                    <a:pt x="2902" y="234"/>
                    <a:pt x="2642" y="137"/>
                  </a:cubicBezTo>
                  <a:cubicBezTo>
                    <a:pt x="2440" y="60"/>
                    <a:pt x="2155" y="0"/>
                    <a:pt x="18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9"/>
            <p:cNvSpPr/>
            <p:nvPr/>
          </p:nvSpPr>
          <p:spPr>
            <a:xfrm>
              <a:off x="1852451" y="2227724"/>
              <a:ext cx="40062" cy="40574"/>
            </a:xfrm>
            <a:custGeom>
              <a:rect b="b" l="l" r="r" t="t"/>
              <a:pathLst>
                <a:path extrusionOk="0" h="634" w="626">
                  <a:moveTo>
                    <a:pt x="99" y="1"/>
                  </a:moveTo>
                  <a:cubicBezTo>
                    <a:pt x="69" y="1"/>
                    <a:pt x="30" y="41"/>
                    <a:pt x="18" y="123"/>
                  </a:cubicBezTo>
                  <a:cubicBezTo>
                    <a:pt x="1" y="209"/>
                    <a:pt x="37" y="346"/>
                    <a:pt x="126" y="446"/>
                  </a:cubicBezTo>
                  <a:lnTo>
                    <a:pt x="154" y="474"/>
                  </a:lnTo>
                  <a:lnTo>
                    <a:pt x="182" y="502"/>
                  </a:lnTo>
                  <a:cubicBezTo>
                    <a:pt x="306" y="598"/>
                    <a:pt x="427" y="634"/>
                    <a:pt x="509" y="634"/>
                  </a:cubicBezTo>
                  <a:cubicBezTo>
                    <a:pt x="570" y="634"/>
                    <a:pt x="610" y="614"/>
                    <a:pt x="612" y="586"/>
                  </a:cubicBezTo>
                  <a:cubicBezTo>
                    <a:pt x="626" y="510"/>
                    <a:pt x="470" y="457"/>
                    <a:pt x="330" y="332"/>
                  </a:cubicBezTo>
                  <a:lnTo>
                    <a:pt x="308" y="312"/>
                  </a:lnTo>
                  <a:lnTo>
                    <a:pt x="291" y="296"/>
                  </a:lnTo>
                  <a:cubicBezTo>
                    <a:pt x="163" y="167"/>
                    <a:pt x="179" y="28"/>
                    <a:pt x="110" y="3"/>
                  </a:cubicBezTo>
                  <a:cubicBezTo>
                    <a:pt x="106" y="1"/>
                    <a:pt x="103" y="1"/>
                    <a:pt x="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9"/>
            <p:cNvSpPr/>
            <p:nvPr/>
          </p:nvSpPr>
          <p:spPr>
            <a:xfrm>
              <a:off x="1696235" y="2131921"/>
              <a:ext cx="89021" cy="60286"/>
            </a:xfrm>
            <a:custGeom>
              <a:rect b="b" l="l" r="r" t="t"/>
              <a:pathLst>
                <a:path extrusionOk="0" h="942" w="1391">
                  <a:moveTo>
                    <a:pt x="87" y="0"/>
                  </a:moveTo>
                  <a:cubicBezTo>
                    <a:pt x="52" y="0"/>
                    <a:pt x="31" y="7"/>
                    <a:pt x="26" y="21"/>
                  </a:cubicBezTo>
                  <a:cubicBezTo>
                    <a:pt x="1" y="94"/>
                    <a:pt x="302" y="225"/>
                    <a:pt x="651" y="459"/>
                  </a:cubicBezTo>
                  <a:lnTo>
                    <a:pt x="704" y="493"/>
                  </a:lnTo>
                  <a:lnTo>
                    <a:pt x="754" y="529"/>
                  </a:lnTo>
                  <a:cubicBezTo>
                    <a:pt x="930" y="646"/>
                    <a:pt x="1072" y="766"/>
                    <a:pt x="1181" y="844"/>
                  </a:cubicBezTo>
                  <a:cubicBezTo>
                    <a:pt x="1240" y="886"/>
                    <a:pt x="1270" y="914"/>
                    <a:pt x="1323" y="939"/>
                  </a:cubicBezTo>
                  <a:cubicBezTo>
                    <a:pt x="1330" y="941"/>
                    <a:pt x="1336" y="942"/>
                    <a:pt x="1341" y="942"/>
                  </a:cubicBezTo>
                  <a:cubicBezTo>
                    <a:pt x="1386" y="942"/>
                    <a:pt x="1355" y="875"/>
                    <a:pt x="1366" y="875"/>
                  </a:cubicBezTo>
                  <a:cubicBezTo>
                    <a:pt x="1367" y="875"/>
                    <a:pt x="1367" y="875"/>
                    <a:pt x="1368" y="875"/>
                  </a:cubicBezTo>
                  <a:cubicBezTo>
                    <a:pt x="1371" y="872"/>
                    <a:pt x="1375" y="868"/>
                    <a:pt x="1379" y="866"/>
                  </a:cubicBezTo>
                  <a:lnTo>
                    <a:pt x="1379" y="866"/>
                  </a:lnTo>
                  <a:cubicBezTo>
                    <a:pt x="1381" y="869"/>
                    <a:pt x="1384" y="870"/>
                    <a:pt x="1386" y="870"/>
                  </a:cubicBezTo>
                  <a:cubicBezTo>
                    <a:pt x="1389" y="870"/>
                    <a:pt x="1390" y="868"/>
                    <a:pt x="1387" y="866"/>
                  </a:cubicBezTo>
                  <a:cubicBezTo>
                    <a:pt x="1386" y="865"/>
                    <a:pt x="1385" y="865"/>
                    <a:pt x="1383" y="865"/>
                  </a:cubicBezTo>
                  <a:cubicBezTo>
                    <a:pt x="1382" y="865"/>
                    <a:pt x="1380" y="865"/>
                    <a:pt x="1379" y="866"/>
                  </a:cubicBezTo>
                  <a:lnTo>
                    <a:pt x="1379" y="866"/>
                  </a:lnTo>
                  <a:cubicBezTo>
                    <a:pt x="1378" y="864"/>
                    <a:pt x="1377" y="863"/>
                    <a:pt x="1376" y="861"/>
                  </a:cubicBezTo>
                  <a:cubicBezTo>
                    <a:pt x="1368" y="841"/>
                    <a:pt x="1332" y="783"/>
                    <a:pt x="1290" y="730"/>
                  </a:cubicBezTo>
                  <a:cubicBezTo>
                    <a:pt x="1200" y="618"/>
                    <a:pt x="1058" y="479"/>
                    <a:pt x="877" y="345"/>
                  </a:cubicBezTo>
                  <a:lnTo>
                    <a:pt x="821" y="308"/>
                  </a:lnTo>
                  <a:lnTo>
                    <a:pt x="765" y="269"/>
                  </a:lnTo>
                  <a:cubicBezTo>
                    <a:pt x="474" y="84"/>
                    <a:pt x="204" y="0"/>
                    <a:pt x="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9"/>
            <p:cNvSpPr/>
            <p:nvPr/>
          </p:nvSpPr>
          <p:spPr>
            <a:xfrm>
              <a:off x="8185574" y="1186624"/>
              <a:ext cx="510892" cy="273589"/>
            </a:xfrm>
            <a:custGeom>
              <a:rect b="b" l="l" r="r" t="t"/>
              <a:pathLst>
                <a:path extrusionOk="0" h="4275" w="7983">
                  <a:moveTo>
                    <a:pt x="3359" y="1"/>
                  </a:moveTo>
                  <a:cubicBezTo>
                    <a:pt x="3017" y="1"/>
                    <a:pt x="2675" y="66"/>
                    <a:pt x="2347" y="171"/>
                  </a:cubicBezTo>
                  <a:cubicBezTo>
                    <a:pt x="1663" y="383"/>
                    <a:pt x="1153" y="835"/>
                    <a:pt x="664" y="1343"/>
                  </a:cubicBezTo>
                  <a:cubicBezTo>
                    <a:pt x="399" y="1619"/>
                    <a:pt x="48" y="1951"/>
                    <a:pt x="17" y="2355"/>
                  </a:cubicBezTo>
                  <a:cubicBezTo>
                    <a:pt x="0" y="2567"/>
                    <a:pt x="104" y="2779"/>
                    <a:pt x="252" y="2936"/>
                  </a:cubicBezTo>
                  <a:cubicBezTo>
                    <a:pt x="433" y="3131"/>
                    <a:pt x="650" y="3279"/>
                    <a:pt x="874" y="3418"/>
                  </a:cubicBezTo>
                  <a:cubicBezTo>
                    <a:pt x="1080" y="3546"/>
                    <a:pt x="1236" y="3703"/>
                    <a:pt x="1454" y="3820"/>
                  </a:cubicBezTo>
                  <a:cubicBezTo>
                    <a:pt x="1928" y="4071"/>
                    <a:pt x="2447" y="4238"/>
                    <a:pt x="2986" y="4269"/>
                  </a:cubicBezTo>
                  <a:cubicBezTo>
                    <a:pt x="3048" y="4272"/>
                    <a:pt x="3110" y="4274"/>
                    <a:pt x="3173" y="4274"/>
                  </a:cubicBezTo>
                  <a:cubicBezTo>
                    <a:pt x="3421" y="4274"/>
                    <a:pt x="3669" y="4248"/>
                    <a:pt x="3912" y="4196"/>
                  </a:cubicBezTo>
                  <a:cubicBezTo>
                    <a:pt x="4219" y="4127"/>
                    <a:pt x="4408" y="4043"/>
                    <a:pt x="4673" y="3862"/>
                  </a:cubicBezTo>
                  <a:cubicBezTo>
                    <a:pt x="4938" y="3675"/>
                    <a:pt x="5192" y="3480"/>
                    <a:pt x="5441" y="3276"/>
                  </a:cubicBezTo>
                  <a:cubicBezTo>
                    <a:pt x="5655" y="3095"/>
                    <a:pt x="5865" y="2888"/>
                    <a:pt x="6088" y="2721"/>
                  </a:cubicBezTo>
                  <a:cubicBezTo>
                    <a:pt x="6127" y="2693"/>
                    <a:pt x="6169" y="2665"/>
                    <a:pt x="6222" y="2657"/>
                  </a:cubicBezTo>
                  <a:cubicBezTo>
                    <a:pt x="6226" y="2656"/>
                    <a:pt x="6230" y="2656"/>
                    <a:pt x="6234" y="2656"/>
                  </a:cubicBezTo>
                  <a:cubicBezTo>
                    <a:pt x="6299" y="2656"/>
                    <a:pt x="6356" y="2695"/>
                    <a:pt x="6409" y="2735"/>
                  </a:cubicBezTo>
                  <a:cubicBezTo>
                    <a:pt x="6640" y="2891"/>
                    <a:pt x="6877" y="3033"/>
                    <a:pt x="7128" y="3159"/>
                  </a:cubicBezTo>
                  <a:cubicBezTo>
                    <a:pt x="7268" y="3228"/>
                    <a:pt x="7413" y="3295"/>
                    <a:pt x="7569" y="3295"/>
                  </a:cubicBezTo>
                  <a:cubicBezTo>
                    <a:pt x="7639" y="3295"/>
                    <a:pt x="7709" y="3281"/>
                    <a:pt x="7762" y="3237"/>
                  </a:cubicBezTo>
                  <a:cubicBezTo>
                    <a:pt x="7806" y="3195"/>
                    <a:pt x="7831" y="3131"/>
                    <a:pt x="7843" y="3069"/>
                  </a:cubicBezTo>
                  <a:cubicBezTo>
                    <a:pt x="7884" y="2841"/>
                    <a:pt x="7815" y="2609"/>
                    <a:pt x="7695" y="2408"/>
                  </a:cubicBezTo>
                  <a:cubicBezTo>
                    <a:pt x="7577" y="2210"/>
                    <a:pt x="7416" y="2043"/>
                    <a:pt x="7268" y="1870"/>
                  </a:cubicBezTo>
                  <a:cubicBezTo>
                    <a:pt x="7246" y="1845"/>
                    <a:pt x="7220" y="1817"/>
                    <a:pt x="7220" y="1781"/>
                  </a:cubicBezTo>
                  <a:cubicBezTo>
                    <a:pt x="7218" y="1739"/>
                    <a:pt x="7248" y="1705"/>
                    <a:pt x="7276" y="1677"/>
                  </a:cubicBezTo>
                  <a:cubicBezTo>
                    <a:pt x="7480" y="1468"/>
                    <a:pt x="7658" y="1234"/>
                    <a:pt x="7806" y="991"/>
                  </a:cubicBezTo>
                  <a:cubicBezTo>
                    <a:pt x="7943" y="773"/>
                    <a:pt x="7982" y="352"/>
                    <a:pt x="7845" y="126"/>
                  </a:cubicBezTo>
                  <a:cubicBezTo>
                    <a:pt x="7832" y="104"/>
                    <a:pt x="7804" y="95"/>
                    <a:pt x="7766" y="95"/>
                  </a:cubicBezTo>
                  <a:cubicBezTo>
                    <a:pt x="7489" y="95"/>
                    <a:pt x="6646" y="611"/>
                    <a:pt x="6542" y="687"/>
                  </a:cubicBezTo>
                  <a:cubicBezTo>
                    <a:pt x="6345" y="834"/>
                    <a:pt x="6141" y="1038"/>
                    <a:pt x="5883" y="1038"/>
                  </a:cubicBezTo>
                  <a:cubicBezTo>
                    <a:pt x="5867" y="1038"/>
                    <a:pt x="5850" y="1037"/>
                    <a:pt x="5834" y="1036"/>
                  </a:cubicBezTo>
                  <a:cubicBezTo>
                    <a:pt x="5463" y="997"/>
                    <a:pt x="5148" y="665"/>
                    <a:pt x="4818" y="497"/>
                  </a:cubicBezTo>
                  <a:cubicBezTo>
                    <a:pt x="4436" y="299"/>
                    <a:pt x="4124" y="79"/>
                    <a:pt x="3675" y="20"/>
                  </a:cubicBezTo>
                  <a:cubicBezTo>
                    <a:pt x="3570" y="7"/>
                    <a:pt x="3464" y="1"/>
                    <a:pt x="3359" y="1"/>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9"/>
            <p:cNvSpPr/>
            <p:nvPr/>
          </p:nvSpPr>
          <p:spPr>
            <a:xfrm>
              <a:off x="8185574" y="1186624"/>
              <a:ext cx="510892" cy="273589"/>
            </a:xfrm>
            <a:custGeom>
              <a:rect b="b" l="l" r="r" t="t"/>
              <a:pathLst>
                <a:path extrusionOk="0" h="4275" w="7983">
                  <a:moveTo>
                    <a:pt x="3359" y="1"/>
                  </a:moveTo>
                  <a:cubicBezTo>
                    <a:pt x="3017" y="1"/>
                    <a:pt x="2675" y="66"/>
                    <a:pt x="2347" y="171"/>
                  </a:cubicBezTo>
                  <a:cubicBezTo>
                    <a:pt x="1663" y="383"/>
                    <a:pt x="1153" y="835"/>
                    <a:pt x="664" y="1343"/>
                  </a:cubicBezTo>
                  <a:cubicBezTo>
                    <a:pt x="399" y="1619"/>
                    <a:pt x="48" y="1951"/>
                    <a:pt x="17" y="2355"/>
                  </a:cubicBezTo>
                  <a:cubicBezTo>
                    <a:pt x="0" y="2567"/>
                    <a:pt x="104" y="2779"/>
                    <a:pt x="252" y="2936"/>
                  </a:cubicBezTo>
                  <a:cubicBezTo>
                    <a:pt x="433" y="3131"/>
                    <a:pt x="650" y="3279"/>
                    <a:pt x="874" y="3418"/>
                  </a:cubicBezTo>
                  <a:cubicBezTo>
                    <a:pt x="1080" y="3546"/>
                    <a:pt x="1236" y="3703"/>
                    <a:pt x="1454" y="3820"/>
                  </a:cubicBezTo>
                  <a:cubicBezTo>
                    <a:pt x="1928" y="4071"/>
                    <a:pt x="2447" y="4238"/>
                    <a:pt x="2986" y="4269"/>
                  </a:cubicBezTo>
                  <a:cubicBezTo>
                    <a:pt x="3048" y="4272"/>
                    <a:pt x="3110" y="4274"/>
                    <a:pt x="3173" y="4274"/>
                  </a:cubicBezTo>
                  <a:cubicBezTo>
                    <a:pt x="3421" y="4274"/>
                    <a:pt x="3669" y="4248"/>
                    <a:pt x="3912" y="4196"/>
                  </a:cubicBezTo>
                  <a:cubicBezTo>
                    <a:pt x="4219" y="4127"/>
                    <a:pt x="4408" y="4043"/>
                    <a:pt x="4673" y="3862"/>
                  </a:cubicBezTo>
                  <a:cubicBezTo>
                    <a:pt x="4938" y="3675"/>
                    <a:pt x="5192" y="3480"/>
                    <a:pt x="5441" y="3276"/>
                  </a:cubicBezTo>
                  <a:cubicBezTo>
                    <a:pt x="5655" y="3095"/>
                    <a:pt x="5865" y="2888"/>
                    <a:pt x="6088" y="2721"/>
                  </a:cubicBezTo>
                  <a:cubicBezTo>
                    <a:pt x="6127" y="2693"/>
                    <a:pt x="6169" y="2665"/>
                    <a:pt x="6222" y="2657"/>
                  </a:cubicBezTo>
                  <a:cubicBezTo>
                    <a:pt x="6226" y="2656"/>
                    <a:pt x="6230" y="2656"/>
                    <a:pt x="6234" y="2656"/>
                  </a:cubicBezTo>
                  <a:cubicBezTo>
                    <a:pt x="6299" y="2656"/>
                    <a:pt x="6356" y="2695"/>
                    <a:pt x="6409" y="2735"/>
                  </a:cubicBezTo>
                  <a:cubicBezTo>
                    <a:pt x="6640" y="2891"/>
                    <a:pt x="6877" y="3033"/>
                    <a:pt x="7128" y="3159"/>
                  </a:cubicBezTo>
                  <a:cubicBezTo>
                    <a:pt x="7268" y="3228"/>
                    <a:pt x="7413" y="3295"/>
                    <a:pt x="7569" y="3295"/>
                  </a:cubicBezTo>
                  <a:cubicBezTo>
                    <a:pt x="7639" y="3295"/>
                    <a:pt x="7709" y="3281"/>
                    <a:pt x="7762" y="3237"/>
                  </a:cubicBezTo>
                  <a:cubicBezTo>
                    <a:pt x="7806" y="3195"/>
                    <a:pt x="7831" y="3131"/>
                    <a:pt x="7843" y="3069"/>
                  </a:cubicBezTo>
                  <a:cubicBezTo>
                    <a:pt x="7884" y="2841"/>
                    <a:pt x="7815" y="2609"/>
                    <a:pt x="7695" y="2408"/>
                  </a:cubicBezTo>
                  <a:cubicBezTo>
                    <a:pt x="7577" y="2210"/>
                    <a:pt x="7416" y="2043"/>
                    <a:pt x="7268" y="1870"/>
                  </a:cubicBezTo>
                  <a:cubicBezTo>
                    <a:pt x="7246" y="1845"/>
                    <a:pt x="7220" y="1817"/>
                    <a:pt x="7220" y="1781"/>
                  </a:cubicBezTo>
                  <a:cubicBezTo>
                    <a:pt x="7218" y="1739"/>
                    <a:pt x="7248" y="1705"/>
                    <a:pt x="7276" y="1677"/>
                  </a:cubicBezTo>
                  <a:cubicBezTo>
                    <a:pt x="7480" y="1468"/>
                    <a:pt x="7658" y="1234"/>
                    <a:pt x="7806" y="991"/>
                  </a:cubicBezTo>
                  <a:cubicBezTo>
                    <a:pt x="7943" y="773"/>
                    <a:pt x="7982" y="352"/>
                    <a:pt x="7845" y="126"/>
                  </a:cubicBezTo>
                  <a:cubicBezTo>
                    <a:pt x="7832" y="104"/>
                    <a:pt x="7804" y="95"/>
                    <a:pt x="7766" y="95"/>
                  </a:cubicBezTo>
                  <a:cubicBezTo>
                    <a:pt x="7489" y="95"/>
                    <a:pt x="6646" y="611"/>
                    <a:pt x="6542" y="687"/>
                  </a:cubicBezTo>
                  <a:cubicBezTo>
                    <a:pt x="6345" y="834"/>
                    <a:pt x="6141" y="1038"/>
                    <a:pt x="5883" y="1038"/>
                  </a:cubicBezTo>
                  <a:cubicBezTo>
                    <a:pt x="5867" y="1038"/>
                    <a:pt x="5850" y="1037"/>
                    <a:pt x="5834" y="1036"/>
                  </a:cubicBezTo>
                  <a:cubicBezTo>
                    <a:pt x="5463" y="997"/>
                    <a:pt x="5148" y="665"/>
                    <a:pt x="4818" y="497"/>
                  </a:cubicBezTo>
                  <a:cubicBezTo>
                    <a:pt x="4436" y="299"/>
                    <a:pt x="4124" y="79"/>
                    <a:pt x="3675" y="20"/>
                  </a:cubicBezTo>
                  <a:cubicBezTo>
                    <a:pt x="3570" y="7"/>
                    <a:pt x="3464" y="1"/>
                    <a:pt x="3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9"/>
            <p:cNvSpPr/>
            <p:nvPr/>
          </p:nvSpPr>
          <p:spPr>
            <a:xfrm>
              <a:off x="8301792" y="1380727"/>
              <a:ext cx="37567" cy="73085"/>
            </a:xfrm>
            <a:custGeom>
              <a:rect b="b" l="l" r="r" t="t"/>
              <a:pathLst>
                <a:path extrusionOk="0" h="1142" w="587">
                  <a:moveTo>
                    <a:pt x="355" y="0"/>
                  </a:moveTo>
                  <a:cubicBezTo>
                    <a:pt x="308" y="0"/>
                    <a:pt x="268" y="59"/>
                    <a:pt x="249" y="109"/>
                  </a:cubicBezTo>
                  <a:cubicBezTo>
                    <a:pt x="171" y="287"/>
                    <a:pt x="56" y="619"/>
                    <a:pt x="1" y="949"/>
                  </a:cubicBezTo>
                  <a:cubicBezTo>
                    <a:pt x="6" y="951"/>
                    <a:pt x="15" y="957"/>
                    <a:pt x="17" y="960"/>
                  </a:cubicBezTo>
                  <a:cubicBezTo>
                    <a:pt x="201" y="1038"/>
                    <a:pt x="391" y="1097"/>
                    <a:pt x="586" y="1141"/>
                  </a:cubicBezTo>
                  <a:cubicBezTo>
                    <a:pt x="584" y="918"/>
                    <a:pt x="559" y="692"/>
                    <a:pt x="545" y="494"/>
                  </a:cubicBezTo>
                  <a:cubicBezTo>
                    <a:pt x="528" y="340"/>
                    <a:pt x="514" y="179"/>
                    <a:pt x="425" y="50"/>
                  </a:cubicBezTo>
                  <a:cubicBezTo>
                    <a:pt x="411" y="34"/>
                    <a:pt x="402" y="14"/>
                    <a:pt x="380" y="6"/>
                  </a:cubicBezTo>
                  <a:cubicBezTo>
                    <a:pt x="372" y="2"/>
                    <a:pt x="363" y="0"/>
                    <a:pt x="3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9"/>
            <p:cNvSpPr/>
            <p:nvPr/>
          </p:nvSpPr>
          <p:spPr>
            <a:xfrm>
              <a:off x="8362653" y="1350904"/>
              <a:ext cx="54526" cy="109308"/>
            </a:xfrm>
            <a:custGeom>
              <a:rect b="b" l="l" r="r" t="t"/>
              <a:pathLst>
                <a:path extrusionOk="0" h="1708" w="852">
                  <a:moveTo>
                    <a:pt x="467" y="1"/>
                  </a:moveTo>
                  <a:cubicBezTo>
                    <a:pt x="388" y="1"/>
                    <a:pt x="312" y="47"/>
                    <a:pt x="260" y="103"/>
                  </a:cubicBezTo>
                  <a:cubicBezTo>
                    <a:pt x="199" y="173"/>
                    <a:pt x="168" y="257"/>
                    <a:pt x="143" y="346"/>
                  </a:cubicBezTo>
                  <a:cubicBezTo>
                    <a:pt x="15" y="759"/>
                    <a:pt x="18" y="1169"/>
                    <a:pt x="1" y="1593"/>
                  </a:cubicBezTo>
                  <a:lnTo>
                    <a:pt x="1" y="1671"/>
                  </a:lnTo>
                  <a:cubicBezTo>
                    <a:pt x="73" y="1685"/>
                    <a:pt x="149" y="1696"/>
                    <a:pt x="224" y="1702"/>
                  </a:cubicBezTo>
                  <a:cubicBezTo>
                    <a:pt x="282" y="1705"/>
                    <a:pt x="340" y="1707"/>
                    <a:pt x="398" y="1707"/>
                  </a:cubicBezTo>
                  <a:cubicBezTo>
                    <a:pt x="530" y="1707"/>
                    <a:pt x="661" y="1699"/>
                    <a:pt x="793" y="1685"/>
                  </a:cubicBezTo>
                  <a:cubicBezTo>
                    <a:pt x="852" y="1239"/>
                    <a:pt x="849" y="784"/>
                    <a:pt x="751" y="346"/>
                  </a:cubicBezTo>
                  <a:cubicBezTo>
                    <a:pt x="715" y="198"/>
                    <a:pt x="645" y="28"/>
                    <a:pt x="497" y="3"/>
                  </a:cubicBezTo>
                  <a:cubicBezTo>
                    <a:pt x="487" y="1"/>
                    <a:pt x="477" y="1"/>
                    <a:pt x="4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9"/>
            <p:cNvSpPr/>
            <p:nvPr/>
          </p:nvSpPr>
          <p:spPr>
            <a:xfrm>
              <a:off x="8434265" y="1365239"/>
              <a:ext cx="38462" cy="90172"/>
            </a:xfrm>
            <a:custGeom>
              <a:rect b="b" l="l" r="r" t="t"/>
              <a:pathLst>
                <a:path extrusionOk="0" h="1409" w="601">
                  <a:moveTo>
                    <a:pt x="363" y="1"/>
                  </a:moveTo>
                  <a:cubicBezTo>
                    <a:pt x="175" y="1"/>
                    <a:pt x="28" y="872"/>
                    <a:pt x="20" y="1001"/>
                  </a:cubicBezTo>
                  <a:cubicBezTo>
                    <a:pt x="12" y="1118"/>
                    <a:pt x="1" y="1263"/>
                    <a:pt x="12" y="1408"/>
                  </a:cubicBezTo>
                  <a:cubicBezTo>
                    <a:pt x="20" y="1403"/>
                    <a:pt x="23" y="1403"/>
                    <a:pt x="29" y="1403"/>
                  </a:cubicBezTo>
                  <a:cubicBezTo>
                    <a:pt x="190" y="1369"/>
                    <a:pt x="319" y="1327"/>
                    <a:pt x="441" y="1272"/>
                  </a:cubicBezTo>
                  <a:cubicBezTo>
                    <a:pt x="494" y="1233"/>
                    <a:pt x="550" y="1193"/>
                    <a:pt x="600" y="1157"/>
                  </a:cubicBezTo>
                  <a:cubicBezTo>
                    <a:pt x="598" y="1020"/>
                    <a:pt x="595" y="881"/>
                    <a:pt x="584" y="744"/>
                  </a:cubicBezTo>
                  <a:cubicBezTo>
                    <a:pt x="570" y="518"/>
                    <a:pt x="539" y="295"/>
                    <a:pt x="453" y="89"/>
                  </a:cubicBezTo>
                  <a:cubicBezTo>
                    <a:pt x="439" y="55"/>
                    <a:pt x="416" y="19"/>
                    <a:pt x="386" y="5"/>
                  </a:cubicBezTo>
                  <a:cubicBezTo>
                    <a:pt x="378" y="2"/>
                    <a:pt x="370" y="1"/>
                    <a:pt x="3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9"/>
            <p:cNvSpPr/>
            <p:nvPr/>
          </p:nvSpPr>
          <p:spPr>
            <a:xfrm>
              <a:off x="8366621" y="1306170"/>
              <a:ext cx="135227" cy="74813"/>
            </a:xfrm>
            <a:custGeom>
              <a:rect b="b" l="l" r="r" t="t"/>
              <a:pathLst>
                <a:path extrusionOk="0" h="1169" w="2113">
                  <a:moveTo>
                    <a:pt x="1685" y="1"/>
                  </a:moveTo>
                  <a:cubicBezTo>
                    <a:pt x="1597" y="1"/>
                    <a:pt x="1505" y="24"/>
                    <a:pt x="1417" y="46"/>
                  </a:cubicBezTo>
                  <a:cubicBezTo>
                    <a:pt x="1239" y="91"/>
                    <a:pt x="1058" y="130"/>
                    <a:pt x="882" y="164"/>
                  </a:cubicBezTo>
                  <a:cubicBezTo>
                    <a:pt x="723" y="194"/>
                    <a:pt x="567" y="217"/>
                    <a:pt x="410" y="219"/>
                  </a:cubicBezTo>
                  <a:cubicBezTo>
                    <a:pt x="359" y="218"/>
                    <a:pt x="283" y="200"/>
                    <a:pt x="213" y="200"/>
                  </a:cubicBezTo>
                  <a:cubicBezTo>
                    <a:pt x="152" y="200"/>
                    <a:pt x="95" y="214"/>
                    <a:pt x="64" y="267"/>
                  </a:cubicBezTo>
                  <a:cubicBezTo>
                    <a:pt x="0" y="381"/>
                    <a:pt x="193" y="523"/>
                    <a:pt x="263" y="596"/>
                  </a:cubicBezTo>
                  <a:cubicBezTo>
                    <a:pt x="377" y="719"/>
                    <a:pt x="502" y="833"/>
                    <a:pt x="642" y="931"/>
                  </a:cubicBezTo>
                  <a:cubicBezTo>
                    <a:pt x="840" y="1067"/>
                    <a:pt x="1073" y="1168"/>
                    <a:pt x="1315" y="1168"/>
                  </a:cubicBezTo>
                  <a:cubicBezTo>
                    <a:pt x="1321" y="1168"/>
                    <a:pt x="1327" y="1168"/>
                    <a:pt x="1334" y="1168"/>
                  </a:cubicBezTo>
                  <a:cubicBezTo>
                    <a:pt x="1582" y="1165"/>
                    <a:pt x="1833" y="1056"/>
                    <a:pt x="1973" y="853"/>
                  </a:cubicBezTo>
                  <a:cubicBezTo>
                    <a:pt x="2076" y="702"/>
                    <a:pt x="2112" y="512"/>
                    <a:pt x="2070" y="339"/>
                  </a:cubicBezTo>
                  <a:cubicBezTo>
                    <a:pt x="2040" y="205"/>
                    <a:pt x="1959" y="80"/>
                    <a:pt x="1836" y="30"/>
                  </a:cubicBezTo>
                  <a:cubicBezTo>
                    <a:pt x="1788" y="9"/>
                    <a:pt x="1737" y="1"/>
                    <a:pt x="16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9"/>
            <p:cNvSpPr/>
            <p:nvPr/>
          </p:nvSpPr>
          <p:spPr>
            <a:xfrm>
              <a:off x="8264290" y="1275836"/>
              <a:ext cx="28799" cy="42814"/>
            </a:xfrm>
            <a:custGeom>
              <a:rect b="b" l="l" r="r" t="t"/>
              <a:pathLst>
                <a:path extrusionOk="0" h="669" w="450">
                  <a:moveTo>
                    <a:pt x="233" y="1"/>
                  </a:moveTo>
                  <a:cubicBezTo>
                    <a:pt x="195" y="1"/>
                    <a:pt x="155" y="17"/>
                    <a:pt x="118" y="55"/>
                  </a:cubicBezTo>
                  <a:cubicBezTo>
                    <a:pt x="31" y="141"/>
                    <a:pt x="1" y="269"/>
                    <a:pt x="4" y="392"/>
                  </a:cubicBezTo>
                  <a:cubicBezTo>
                    <a:pt x="12" y="403"/>
                    <a:pt x="12" y="417"/>
                    <a:pt x="12" y="428"/>
                  </a:cubicBezTo>
                  <a:cubicBezTo>
                    <a:pt x="15" y="479"/>
                    <a:pt x="26" y="523"/>
                    <a:pt x="48" y="565"/>
                  </a:cubicBezTo>
                  <a:cubicBezTo>
                    <a:pt x="76" y="618"/>
                    <a:pt x="132" y="663"/>
                    <a:pt x="193" y="668"/>
                  </a:cubicBezTo>
                  <a:cubicBezTo>
                    <a:pt x="196" y="668"/>
                    <a:pt x="199" y="669"/>
                    <a:pt x="202" y="669"/>
                  </a:cubicBezTo>
                  <a:cubicBezTo>
                    <a:pt x="290" y="669"/>
                    <a:pt x="364" y="587"/>
                    <a:pt x="397" y="504"/>
                  </a:cubicBezTo>
                  <a:cubicBezTo>
                    <a:pt x="450" y="375"/>
                    <a:pt x="444" y="225"/>
                    <a:pt x="377" y="102"/>
                  </a:cubicBezTo>
                  <a:cubicBezTo>
                    <a:pt x="344" y="39"/>
                    <a:pt x="290" y="1"/>
                    <a:pt x="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9"/>
            <p:cNvSpPr/>
            <p:nvPr/>
          </p:nvSpPr>
          <p:spPr>
            <a:xfrm>
              <a:off x="8206437" y="1364919"/>
              <a:ext cx="60798" cy="19583"/>
            </a:xfrm>
            <a:custGeom>
              <a:rect b="b" l="l" r="r" t="t"/>
              <a:pathLst>
                <a:path extrusionOk="0" h="306" w="950">
                  <a:moveTo>
                    <a:pt x="897" y="1"/>
                  </a:moveTo>
                  <a:cubicBezTo>
                    <a:pt x="848" y="1"/>
                    <a:pt x="721" y="110"/>
                    <a:pt x="514" y="158"/>
                  </a:cubicBezTo>
                  <a:cubicBezTo>
                    <a:pt x="503" y="161"/>
                    <a:pt x="492" y="163"/>
                    <a:pt x="478" y="163"/>
                  </a:cubicBezTo>
                  <a:lnTo>
                    <a:pt x="444" y="172"/>
                  </a:lnTo>
                  <a:cubicBezTo>
                    <a:pt x="387" y="180"/>
                    <a:pt x="332" y="184"/>
                    <a:pt x="282" y="184"/>
                  </a:cubicBezTo>
                  <a:cubicBezTo>
                    <a:pt x="232" y="184"/>
                    <a:pt x="186" y="180"/>
                    <a:pt x="149" y="175"/>
                  </a:cubicBezTo>
                  <a:cubicBezTo>
                    <a:pt x="123" y="173"/>
                    <a:pt x="100" y="172"/>
                    <a:pt x="81" y="172"/>
                  </a:cubicBezTo>
                  <a:cubicBezTo>
                    <a:pt x="34" y="172"/>
                    <a:pt x="8" y="178"/>
                    <a:pt x="4" y="191"/>
                  </a:cubicBezTo>
                  <a:cubicBezTo>
                    <a:pt x="1" y="214"/>
                    <a:pt x="51" y="239"/>
                    <a:pt x="121" y="264"/>
                  </a:cubicBezTo>
                  <a:cubicBezTo>
                    <a:pt x="177" y="288"/>
                    <a:pt x="262" y="305"/>
                    <a:pt x="358" y="305"/>
                  </a:cubicBezTo>
                  <a:cubicBezTo>
                    <a:pt x="394" y="305"/>
                    <a:pt x="431" y="303"/>
                    <a:pt x="470" y="297"/>
                  </a:cubicBezTo>
                  <a:lnTo>
                    <a:pt x="511" y="289"/>
                  </a:lnTo>
                  <a:lnTo>
                    <a:pt x="553" y="278"/>
                  </a:lnTo>
                  <a:cubicBezTo>
                    <a:pt x="832" y="211"/>
                    <a:pt x="949" y="21"/>
                    <a:pt x="910" y="4"/>
                  </a:cubicBezTo>
                  <a:cubicBezTo>
                    <a:pt x="907" y="2"/>
                    <a:pt x="902" y="1"/>
                    <a:pt x="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9"/>
            <p:cNvSpPr/>
            <p:nvPr/>
          </p:nvSpPr>
          <p:spPr>
            <a:xfrm>
              <a:off x="8612112" y="1192448"/>
              <a:ext cx="84349" cy="204600"/>
            </a:xfrm>
            <a:custGeom>
              <a:rect b="b" l="l" r="r" t="t"/>
              <a:pathLst>
                <a:path extrusionOk="0" h="3197" w="1318">
                  <a:moveTo>
                    <a:pt x="1098" y="0"/>
                  </a:moveTo>
                  <a:cubicBezTo>
                    <a:pt x="1044" y="0"/>
                    <a:pt x="971" y="19"/>
                    <a:pt x="885" y="52"/>
                  </a:cubicBezTo>
                  <a:cubicBezTo>
                    <a:pt x="879" y="191"/>
                    <a:pt x="829" y="331"/>
                    <a:pt x="765" y="459"/>
                  </a:cubicBezTo>
                  <a:cubicBezTo>
                    <a:pt x="583" y="844"/>
                    <a:pt x="349" y="1204"/>
                    <a:pt x="78" y="1528"/>
                  </a:cubicBezTo>
                  <a:cubicBezTo>
                    <a:pt x="39" y="1570"/>
                    <a:pt x="0" y="1620"/>
                    <a:pt x="9" y="1678"/>
                  </a:cubicBezTo>
                  <a:cubicBezTo>
                    <a:pt x="14" y="1723"/>
                    <a:pt x="50" y="1754"/>
                    <a:pt x="81" y="1784"/>
                  </a:cubicBezTo>
                  <a:cubicBezTo>
                    <a:pt x="433" y="2141"/>
                    <a:pt x="636" y="2638"/>
                    <a:pt x="636" y="3137"/>
                  </a:cubicBezTo>
                  <a:cubicBezTo>
                    <a:pt x="723" y="3174"/>
                    <a:pt x="815" y="3196"/>
                    <a:pt x="904" y="3196"/>
                  </a:cubicBezTo>
                  <a:cubicBezTo>
                    <a:pt x="974" y="3196"/>
                    <a:pt x="1044" y="3182"/>
                    <a:pt x="1097" y="3137"/>
                  </a:cubicBezTo>
                  <a:cubicBezTo>
                    <a:pt x="1141" y="3096"/>
                    <a:pt x="1166" y="3034"/>
                    <a:pt x="1178" y="2970"/>
                  </a:cubicBezTo>
                  <a:cubicBezTo>
                    <a:pt x="1222" y="2747"/>
                    <a:pt x="1150" y="2510"/>
                    <a:pt x="1030" y="2314"/>
                  </a:cubicBezTo>
                  <a:cubicBezTo>
                    <a:pt x="912" y="2116"/>
                    <a:pt x="751" y="1949"/>
                    <a:pt x="600" y="1776"/>
                  </a:cubicBezTo>
                  <a:cubicBezTo>
                    <a:pt x="581" y="1751"/>
                    <a:pt x="555" y="1723"/>
                    <a:pt x="555" y="1687"/>
                  </a:cubicBezTo>
                  <a:cubicBezTo>
                    <a:pt x="553" y="1645"/>
                    <a:pt x="583" y="1611"/>
                    <a:pt x="611" y="1584"/>
                  </a:cubicBezTo>
                  <a:cubicBezTo>
                    <a:pt x="815" y="1374"/>
                    <a:pt x="991" y="1140"/>
                    <a:pt x="1141" y="897"/>
                  </a:cubicBezTo>
                  <a:cubicBezTo>
                    <a:pt x="1278" y="680"/>
                    <a:pt x="1317" y="258"/>
                    <a:pt x="1180" y="32"/>
                  </a:cubicBezTo>
                  <a:cubicBezTo>
                    <a:pt x="1165" y="10"/>
                    <a:pt x="1137" y="0"/>
                    <a:pt x="10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9"/>
            <p:cNvSpPr/>
            <p:nvPr/>
          </p:nvSpPr>
          <p:spPr>
            <a:xfrm>
              <a:off x="8313375" y="1156098"/>
              <a:ext cx="208248" cy="71293"/>
            </a:xfrm>
            <a:custGeom>
              <a:rect b="b" l="l" r="r" t="t"/>
              <a:pathLst>
                <a:path extrusionOk="0" h="1114" w="3254">
                  <a:moveTo>
                    <a:pt x="1406" y="0"/>
                  </a:moveTo>
                  <a:cubicBezTo>
                    <a:pt x="1289" y="0"/>
                    <a:pt x="1173" y="8"/>
                    <a:pt x="1058" y="20"/>
                  </a:cubicBezTo>
                  <a:cubicBezTo>
                    <a:pt x="751" y="56"/>
                    <a:pt x="461" y="204"/>
                    <a:pt x="249" y="425"/>
                  </a:cubicBezTo>
                  <a:cubicBezTo>
                    <a:pt x="152" y="525"/>
                    <a:pt x="71" y="642"/>
                    <a:pt x="6" y="768"/>
                  </a:cubicBezTo>
                  <a:cubicBezTo>
                    <a:pt x="4" y="773"/>
                    <a:pt x="4" y="782"/>
                    <a:pt x="1" y="787"/>
                  </a:cubicBezTo>
                  <a:cubicBezTo>
                    <a:pt x="113" y="740"/>
                    <a:pt x="230" y="687"/>
                    <a:pt x="352" y="648"/>
                  </a:cubicBezTo>
                  <a:cubicBezTo>
                    <a:pt x="681" y="543"/>
                    <a:pt x="1023" y="478"/>
                    <a:pt x="1365" y="478"/>
                  </a:cubicBezTo>
                  <a:cubicBezTo>
                    <a:pt x="1470" y="478"/>
                    <a:pt x="1575" y="484"/>
                    <a:pt x="1680" y="497"/>
                  </a:cubicBezTo>
                  <a:cubicBezTo>
                    <a:pt x="2132" y="553"/>
                    <a:pt x="2442" y="776"/>
                    <a:pt x="2830" y="971"/>
                  </a:cubicBezTo>
                  <a:cubicBezTo>
                    <a:pt x="2908" y="1013"/>
                    <a:pt x="2989" y="1064"/>
                    <a:pt x="3067" y="1114"/>
                  </a:cubicBezTo>
                  <a:cubicBezTo>
                    <a:pt x="3067" y="1111"/>
                    <a:pt x="3070" y="1111"/>
                    <a:pt x="3070" y="1108"/>
                  </a:cubicBezTo>
                  <a:lnTo>
                    <a:pt x="3226" y="773"/>
                  </a:lnTo>
                  <a:cubicBezTo>
                    <a:pt x="3240" y="745"/>
                    <a:pt x="3254" y="715"/>
                    <a:pt x="3251" y="684"/>
                  </a:cubicBezTo>
                  <a:cubicBezTo>
                    <a:pt x="3248" y="617"/>
                    <a:pt x="3184" y="573"/>
                    <a:pt x="3128" y="539"/>
                  </a:cubicBezTo>
                  <a:cubicBezTo>
                    <a:pt x="2752" y="321"/>
                    <a:pt x="2342" y="157"/>
                    <a:pt x="1918" y="56"/>
                  </a:cubicBezTo>
                  <a:cubicBezTo>
                    <a:pt x="1749" y="16"/>
                    <a:pt x="1577" y="0"/>
                    <a:pt x="14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9"/>
            <p:cNvSpPr/>
            <p:nvPr/>
          </p:nvSpPr>
          <p:spPr>
            <a:xfrm>
              <a:off x="8303392" y="1204479"/>
              <a:ext cx="224119" cy="64509"/>
            </a:xfrm>
            <a:custGeom>
              <a:rect b="b" l="l" r="r" t="t"/>
              <a:pathLst>
                <a:path extrusionOk="0" h="1008" w="3502">
                  <a:moveTo>
                    <a:pt x="1430" y="1"/>
                  </a:moveTo>
                  <a:cubicBezTo>
                    <a:pt x="1034" y="1"/>
                    <a:pt x="690" y="74"/>
                    <a:pt x="447" y="165"/>
                  </a:cubicBezTo>
                  <a:cubicBezTo>
                    <a:pt x="149" y="280"/>
                    <a:pt x="1" y="411"/>
                    <a:pt x="31" y="489"/>
                  </a:cubicBezTo>
                  <a:cubicBezTo>
                    <a:pt x="47" y="530"/>
                    <a:pt x="108" y="544"/>
                    <a:pt x="206" y="544"/>
                  </a:cubicBezTo>
                  <a:cubicBezTo>
                    <a:pt x="402" y="544"/>
                    <a:pt x="747" y="489"/>
                    <a:pt x="1173" y="489"/>
                  </a:cubicBezTo>
                  <a:cubicBezTo>
                    <a:pt x="1322" y="489"/>
                    <a:pt x="1482" y="495"/>
                    <a:pt x="1649" y="514"/>
                  </a:cubicBezTo>
                  <a:lnTo>
                    <a:pt x="1649" y="517"/>
                  </a:lnTo>
                  <a:cubicBezTo>
                    <a:pt x="1691" y="520"/>
                    <a:pt x="1733" y="528"/>
                    <a:pt x="1772" y="531"/>
                  </a:cubicBezTo>
                  <a:cubicBezTo>
                    <a:pt x="1814" y="536"/>
                    <a:pt x="1850" y="547"/>
                    <a:pt x="1892" y="556"/>
                  </a:cubicBezTo>
                  <a:lnTo>
                    <a:pt x="1892" y="550"/>
                  </a:lnTo>
                  <a:cubicBezTo>
                    <a:pt x="2308" y="642"/>
                    <a:pt x="2687" y="812"/>
                    <a:pt x="2977" y="899"/>
                  </a:cubicBezTo>
                  <a:cubicBezTo>
                    <a:pt x="3128" y="946"/>
                    <a:pt x="3228" y="966"/>
                    <a:pt x="3301" y="983"/>
                  </a:cubicBezTo>
                  <a:cubicBezTo>
                    <a:pt x="3351" y="997"/>
                    <a:pt x="3391" y="1007"/>
                    <a:pt x="3421" y="1007"/>
                  </a:cubicBezTo>
                  <a:cubicBezTo>
                    <a:pt x="3439" y="1007"/>
                    <a:pt x="3454" y="1003"/>
                    <a:pt x="3466" y="994"/>
                  </a:cubicBezTo>
                  <a:cubicBezTo>
                    <a:pt x="3502" y="969"/>
                    <a:pt x="3502" y="905"/>
                    <a:pt x="3441" y="815"/>
                  </a:cubicBezTo>
                  <a:cubicBezTo>
                    <a:pt x="3385" y="732"/>
                    <a:pt x="3268" y="645"/>
                    <a:pt x="3142" y="570"/>
                  </a:cubicBezTo>
                  <a:cubicBezTo>
                    <a:pt x="2888" y="411"/>
                    <a:pt x="2517" y="185"/>
                    <a:pt x="2009" y="59"/>
                  </a:cubicBezTo>
                  <a:lnTo>
                    <a:pt x="2009" y="56"/>
                  </a:lnTo>
                  <a:cubicBezTo>
                    <a:pt x="1956" y="45"/>
                    <a:pt x="1906" y="34"/>
                    <a:pt x="1856" y="29"/>
                  </a:cubicBezTo>
                  <a:cubicBezTo>
                    <a:pt x="1803" y="20"/>
                    <a:pt x="1750" y="12"/>
                    <a:pt x="1697" y="6"/>
                  </a:cubicBezTo>
                  <a:lnTo>
                    <a:pt x="1697" y="12"/>
                  </a:lnTo>
                  <a:cubicBezTo>
                    <a:pt x="1606" y="4"/>
                    <a:pt x="1517" y="1"/>
                    <a:pt x="14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9"/>
            <p:cNvSpPr/>
            <p:nvPr/>
          </p:nvSpPr>
          <p:spPr>
            <a:xfrm>
              <a:off x="8448344" y="1327481"/>
              <a:ext cx="45438" cy="47166"/>
            </a:xfrm>
            <a:custGeom>
              <a:rect b="b" l="l" r="r" t="t"/>
              <a:pathLst>
                <a:path extrusionOk="0" h="737" w="710">
                  <a:moveTo>
                    <a:pt x="596" y="1"/>
                  </a:moveTo>
                  <a:cubicBezTo>
                    <a:pt x="591" y="1"/>
                    <a:pt x="586" y="2"/>
                    <a:pt x="581" y="4"/>
                  </a:cubicBezTo>
                  <a:cubicBezTo>
                    <a:pt x="506" y="31"/>
                    <a:pt x="525" y="199"/>
                    <a:pt x="378" y="341"/>
                  </a:cubicBezTo>
                  <a:lnTo>
                    <a:pt x="358" y="361"/>
                  </a:lnTo>
                  <a:lnTo>
                    <a:pt x="336" y="383"/>
                  </a:lnTo>
                  <a:cubicBezTo>
                    <a:pt x="180" y="536"/>
                    <a:pt x="1" y="603"/>
                    <a:pt x="15" y="684"/>
                  </a:cubicBezTo>
                  <a:cubicBezTo>
                    <a:pt x="19" y="716"/>
                    <a:pt x="62" y="737"/>
                    <a:pt x="127" y="737"/>
                  </a:cubicBezTo>
                  <a:cubicBezTo>
                    <a:pt x="221" y="737"/>
                    <a:pt x="363" y="693"/>
                    <a:pt x="503" y="575"/>
                  </a:cubicBezTo>
                  <a:lnTo>
                    <a:pt x="539" y="545"/>
                  </a:lnTo>
                  <a:lnTo>
                    <a:pt x="570" y="509"/>
                  </a:lnTo>
                  <a:cubicBezTo>
                    <a:pt x="673" y="389"/>
                    <a:pt x="710" y="235"/>
                    <a:pt x="693" y="135"/>
                  </a:cubicBezTo>
                  <a:cubicBezTo>
                    <a:pt x="676" y="44"/>
                    <a:pt x="631" y="1"/>
                    <a:pt x="5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9"/>
            <p:cNvSpPr/>
            <p:nvPr/>
          </p:nvSpPr>
          <p:spPr>
            <a:xfrm>
              <a:off x="8569810" y="1214335"/>
              <a:ext cx="101436" cy="70973"/>
            </a:xfrm>
            <a:custGeom>
              <a:rect b="b" l="l" r="r" t="t"/>
              <a:pathLst>
                <a:path extrusionOk="0" h="1109" w="1585">
                  <a:moveTo>
                    <a:pt x="1486" y="0"/>
                  </a:moveTo>
                  <a:cubicBezTo>
                    <a:pt x="1350" y="0"/>
                    <a:pt x="1040" y="107"/>
                    <a:pt x="706" y="326"/>
                  </a:cubicBezTo>
                  <a:lnTo>
                    <a:pt x="642" y="374"/>
                  </a:lnTo>
                  <a:lnTo>
                    <a:pt x="580" y="419"/>
                  </a:lnTo>
                  <a:cubicBezTo>
                    <a:pt x="374" y="572"/>
                    <a:pt x="212" y="737"/>
                    <a:pt x="112" y="865"/>
                  </a:cubicBezTo>
                  <a:cubicBezTo>
                    <a:pt x="61" y="923"/>
                    <a:pt x="22" y="996"/>
                    <a:pt x="14" y="1018"/>
                  </a:cubicBezTo>
                  <a:cubicBezTo>
                    <a:pt x="13" y="1021"/>
                    <a:pt x="11" y="1023"/>
                    <a:pt x="10" y="1024"/>
                  </a:cubicBezTo>
                  <a:lnTo>
                    <a:pt x="10" y="1024"/>
                  </a:lnTo>
                  <a:cubicBezTo>
                    <a:pt x="8" y="1024"/>
                    <a:pt x="7" y="1023"/>
                    <a:pt x="6" y="1023"/>
                  </a:cubicBezTo>
                  <a:cubicBezTo>
                    <a:pt x="5" y="1023"/>
                    <a:pt x="4" y="1024"/>
                    <a:pt x="3" y="1024"/>
                  </a:cubicBezTo>
                  <a:cubicBezTo>
                    <a:pt x="0" y="1027"/>
                    <a:pt x="1" y="1028"/>
                    <a:pt x="3" y="1028"/>
                  </a:cubicBezTo>
                  <a:cubicBezTo>
                    <a:pt x="4" y="1028"/>
                    <a:pt x="7" y="1027"/>
                    <a:pt x="10" y="1024"/>
                  </a:cubicBezTo>
                  <a:lnTo>
                    <a:pt x="10" y="1024"/>
                  </a:lnTo>
                  <a:cubicBezTo>
                    <a:pt x="16" y="1027"/>
                    <a:pt x="21" y="1033"/>
                    <a:pt x="25" y="1035"/>
                  </a:cubicBezTo>
                  <a:cubicBezTo>
                    <a:pt x="26" y="1035"/>
                    <a:pt x="26" y="1035"/>
                    <a:pt x="26" y="1035"/>
                  </a:cubicBezTo>
                  <a:cubicBezTo>
                    <a:pt x="38" y="1035"/>
                    <a:pt x="7" y="1108"/>
                    <a:pt x="53" y="1108"/>
                  </a:cubicBezTo>
                  <a:cubicBezTo>
                    <a:pt x="58" y="1108"/>
                    <a:pt x="65" y="1107"/>
                    <a:pt x="73" y="1105"/>
                  </a:cubicBezTo>
                  <a:cubicBezTo>
                    <a:pt x="131" y="1074"/>
                    <a:pt x="170" y="1046"/>
                    <a:pt x="237" y="993"/>
                  </a:cubicBezTo>
                  <a:cubicBezTo>
                    <a:pt x="360" y="898"/>
                    <a:pt x="527" y="764"/>
                    <a:pt x="723" y="625"/>
                  </a:cubicBezTo>
                  <a:lnTo>
                    <a:pt x="781" y="583"/>
                  </a:lnTo>
                  <a:lnTo>
                    <a:pt x="840" y="541"/>
                  </a:lnTo>
                  <a:lnTo>
                    <a:pt x="840" y="536"/>
                  </a:lnTo>
                  <a:cubicBezTo>
                    <a:pt x="1242" y="265"/>
                    <a:pt x="1585" y="103"/>
                    <a:pt x="1557" y="28"/>
                  </a:cubicBezTo>
                  <a:cubicBezTo>
                    <a:pt x="1551" y="10"/>
                    <a:pt x="1526" y="0"/>
                    <a:pt x="148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9"/>
            <p:cNvSpPr/>
            <p:nvPr/>
          </p:nvSpPr>
          <p:spPr>
            <a:xfrm>
              <a:off x="3926907" y="3198171"/>
              <a:ext cx="846495" cy="1886198"/>
            </a:xfrm>
            <a:custGeom>
              <a:rect b="b" l="l" r="r" t="t"/>
              <a:pathLst>
                <a:path extrusionOk="0" h="29473" w="13227">
                  <a:moveTo>
                    <a:pt x="6176" y="1"/>
                  </a:moveTo>
                  <a:cubicBezTo>
                    <a:pt x="6060" y="1"/>
                    <a:pt x="5948" y="34"/>
                    <a:pt x="5842" y="110"/>
                  </a:cubicBezTo>
                  <a:cubicBezTo>
                    <a:pt x="5547" y="328"/>
                    <a:pt x="5535" y="760"/>
                    <a:pt x="5575" y="1123"/>
                  </a:cubicBezTo>
                  <a:cubicBezTo>
                    <a:pt x="5775" y="2958"/>
                    <a:pt x="6568" y="4694"/>
                    <a:pt x="6690" y="6543"/>
                  </a:cubicBezTo>
                  <a:cubicBezTo>
                    <a:pt x="6696" y="6632"/>
                    <a:pt x="6699" y="6722"/>
                    <a:pt x="6704" y="6808"/>
                  </a:cubicBezTo>
                  <a:cubicBezTo>
                    <a:pt x="6752" y="8357"/>
                    <a:pt x="6317" y="9774"/>
                    <a:pt x="5948" y="11244"/>
                  </a:cubicBezTo>
                  <a:cubicBezTo>
                    <a:pt x="5636" y="12525"/>
                    <a:pt x="4844" y="14045"/>
                    <a:pt x="5137" y="15381"/>
                  </a:cubicBezTo>
                  <a:cubicBezTo>
                    <a:pt x="5251" y="15900"/>
                    <a:pt x="5535" y="16374"/>
                    <a:pt x="5591" y="16902"/>
                  </a:cubicBezTo>
                  <a:cubicBezTo>
                    <a:pt x="5675" y="17680"/>
                    <a:pt x="5259" y="18414"/>
                    <a:pt x="4852" y="19081"/>
                  </a:cubicBezTo>
                  <a:cubicBezTo>
                    <a:pt x="3982" y="20498"/>
                    <a:pt x="3122" y="21990"/>
                    <a:pt x="2093" y="23293"/>
                  </a:cubicBezTo>
                  <a:cubicBezTo>
                    <a:pt x="1342" y="24242"/>
                    <a:pt x="1" y="24663"/>
                    <a:pt x="475" y="26164"/>
                  </a:cubicBezTo>
                  <a:cubicBezTo>
                    <a:pt x="701" y="26878"/>
                    <a:pt x="1239" y="27444"/>
                    <a:pt x="1778" y="27963"/>
                  </a:cubicBezTo>
                  <a:cubicBezTo>
                    <a:pt x="2433" y="28594"/>
                    <a:pt x="3159" y="29230"/>
                    <a:pt x="4049" y="29414"/>
                  </a:cubicBezTo>
                  <a:cubicBezTo>
                    <a:pt x="4243" y="29454"/>
                    <a:pt x="4438" y="29472"/>
                    <a:pt x="4633" y="29472"/>
                  </a:cubicBezTo>
                  <a:cubicBezTo>
                    <a:pt x="5408" y="29472"/>
                    <a:pt x="6184" y="29190"/>
                    <a:pt x="6919" y="28912"/>
                  </a:cubicBezTo>
                  <a:cubicBezTo>
                    <a:pt x="7525" y="28680"/>
                    <a:pt x="8152" y="28437"/>
                    <a:pt x="8585" y="27955"/>
                  </a:cubicBezTo>
                  <a:cubicBezTo>
                    <a:pt x="9268" y="27202"/>
                    <a:pt x="9293" y="26049"/>
                    <a:pt x="9037" y="25065"/>
                  </a:cubicBezTo>
                  <a:cubicBezTo>
                    <a:pt x="8777" y="24083"/>
                    <a:pt x="8283" y="23170"/>
                    <a:pt x="8035" y="22186"/>
                  </a:cubicBezTo>
                  <a:cubicBezTo>
                    <a:pt x="7605" y="20478"/>
                    <a:pt x="8024" y="18804"/>
                    <a:pt x="8925" y="17337"/>
                  </a:cubicBezTo>
                  <a:cubicBezTo>
                    <a:pt x="9740" y="16001"/>
                    <a:pt x="11260" y="15956"/>
                    <a:pt x="12178" y="14751"/>
                  </a:cubicBezTo>
                  <a:cubicBezTo>
                    <a:pt x="12845" y="13875"/>
                    <a:pt x="13096" y="12748"/>
                    <a:pt x="13132" y="11668"/>
                  </a:cubicBezTo>
                  <a:cubicBezTo>
                    <a:pt x="13160" y="10929"/>
                    <a:pt x="13227" y="9152"/>
                    <a:pt x="12384" y="8789"/>
                  </a:cubicBezTo>
                  <a:cubicBezTo>
                    <a:pt x="12284" y="8746"/>
                    <a:pt x="12174" y="8725"/>
                    <a:pt x="12064" y="8725"/>
                  </a:cubicBezTo>
                  <a:cubicBezTo>
                    <a:pt x="11875" y="8725"/>
                    <a:pt x="11685" y="8787"/>
                    <a:pt x="11539" y="8909"/>
                  </a:cubicBezTo>
                  <a:cubicBezTo>
                    <a:pt x="11249" y="9146"/>
                    <a:pt x="11160" y="9542"/>
                    <a:pt x="11107" y="9913"/>
                  </a:cubicBezTo>
                  <a:cubicBezTo>
                    <a:pt x="10909" y="11322"/>
                    <a:pt x="10978" y="12868"/>
                    <a:pt x="10153" y="14028"/>
                  </a:cubicBezTo>
                  <a:cubicBezTo>
                    <a:pt x="9902" y="14384"/>
                    <a:pt x="9516" y="14702"/>
                    <a:pt x="9092" y="14702"/>
                  </a:cubicBezTo>
                  <a:cubicBezTo>
                    <a:pt x="9044" y="14702"/>
                    <a:pt x="8996" y="14698"/>
                    <a:pt x="8947" y="14689"/>
                  </a:cubicBezTo>
                  <a:cubicBezTo>
                    <a:pt x="7893" y="14505"/>
                    <a:pt x="7441" y="12982"/>
                    <a:pt x="7460" y="12095"/>
                  </a:cubicBezTo>
                  <a:cubicBezTo>
                    <a:pt x="7480" y="10826"/>
                    <a:pt x="8088" y="9640"/>
                    <a:pt x="8426" y="8437"/>
                  </a:cubicBezTo>
                  <a:cubicBezTo>
                    <a:pt x="9154" y="5857"/>
                    <a:pt x="8702" y="2967"/>
                    <a:pt x="7215" y="735"/>
                  </a:cubicBezTo>
                  <a:cubicBezTo>
                    <a:pt x="6974" y="372"/>
                    <a:pt x="6562" y="1"/>
                    <a:pt x="6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9"/>
            <p:cNvSpPr/>
            <p:nvPr/>
          </p:nvSpPr>
          <p:spPr>
            <a:xfrm>
              <a:off x="4339494" y="3272344"/>
              <a:ext cx="122171" cy="237815"/>
            </a:xfrm>
            <a:custGeom>
              <a:rect b="b" l="l" r="r" t="t"/>
              <a:pathLst>
                <a:path extrusionOk="0" h="3716" w="1909">
                  <a:moveTo>
                    <a:pt x="328" y="1"/>
                  </a:moveTo>
                  <a:cubicBezTo>
                    <a:pt x="292" y="1"/>
                    <a:pt x="260" y="10"/>
                    <a:pt x="232" y="31"/>
                  </a:cubicBezTo>
                  <a:cubicBezTo>
                    <a:pt x="1" y="195"/>
                    <a:pt x="338" y="884"/>
                    <a:pt x="651" y="1799"/>
                  </a:cubicBezTo>
                  <a:lnTo>
                    <a:pt x="645" y="1802"/>
                  </a:lnTo>
                  <a:lnTo>
                    <a:pt x="698" y="1939"/>
                  </a:lnTo>
                  <a:cubicBezTo>
                    <a:pt x="712" y="1983"/>
                    <a:pt x="726" y="2031"/>
                    <a:pt x="746" y="2078"/>
                  </a:cubicBezTo>
                  <a:lnTo>
                    <a:pt x="748" y="2076"/>
                  </a:lnTo>
                  <a:cubicBezTo>
                    <a:pt x="1070" y="2974"/>
                    <a:pt x="1235" y="3716"/>
                    <a:pt x="1511" y="3716"/>
                  </a:cubicBezTo>
                  <a:cubicBezTo>
                    <a:pt x="1512" y="3716"/>
                    <a:pt x="1514" y="3716"/>
                    <a:pt x="1516" y="3716"/>
                  </a:cubicBezTo>
                  <a:cubicBezTo>
                    <a:pt x="1811" y="3705"/>
                    <a:pt x="1909" y="2846"/>
                    <a:pt x="1588" y="1797"/>
                  </a:cubicBezTo>
                  <a:lnTo>
                    <a:pt x="1591" y="1794"/>
                  </a:lnTo>
                  <a:cubicBezTo>
                    <a:pt x="1574" y="1741"/>
                    <a:pt x="1557" y="1688"/>
                    <a:pt x="1538" y="1640"/>
                  </a:cubicBezTo>
                  <a:cubicBezTo>
                    <a:pt x="1521" y="1587"/>
                    <a:pt x="1502" y="1540"/>
                    <a:pt x="1482" y="1487"/>
                  </a:cubicBezTo>
                  <a:lnTo>
                    <a:pt x="1479" y="1490"/>
                  </a:lnTo>
                  <a:cubicBezTo>
                    <a:pt x="1126" y="583"/>
                    <a:pt x="607" y="1"/>
                    <a:pt x="3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9"/>
            <p:cNvSpPr/>
            <p:nvPr/>
          </p:nvSpPr>
          <p:spPr>
            <a:xfrm>
              <a:off x="4675350" y="3825276"/>
              <a:ext cx="80957" cy="227447"/>
            </a:xfrm>
            <a:custGeom>
              <a:rect b="b" l="l" r="r" t="t"/>
              <a:pathLst>
                <a:path extrusionOk="0" h="3554" w="1265">
                  <a:moveTo>
                    <a:pt x="650" y="0"/>
                  </a:moveTo>
                  <a:cubicBezTo>
                    <a:pt x="632" y="0"/>
                    <a:pt x="615" y="3"/>
                    <a:pt x="597" y="8"/>
                  </a:cubicBezTo>
                  <a:cubicBezTo>
                    <a:pt x="332" y="103"/>
                    <a:pt x="444" y="784"/>
                    <a:pt x="355" y="1637"/>
                  </a:cubicBezTo>
                  <a:lnTo>
                    <a:pt x="352" y="1637"/>
                  </a:lnTo>
                  <a:cubicBezTo>
                    <a:pt x="346" y="1679"/>
                    <a:pt x="343" y="1721"/>
                    <a:pt x="341" y="1766"/>
                  </a:cubicBezTo>
                  <a:cubicBezTo>
                    <a:pt x="332" y="1808"/>
                    <a:pt x="330" y="1850"/>
                    <a:pt x="324" y="1894"/>
                  </a:cubicBezTo>
                  <a:lnTo>
                    <a:pt x="327" y="1894"/>
                  </a:lnTo>
                  <a:cubicBezTo>
                    <a:pt x="246" y="2739"/>
                    <a:pt x="0" y="3384"/>
                    <a:pt x="243" y="3532"/>
                  </a:cubicBezTo>
                  <a:cubicBezTo>
                    <a:pt x="269" y="3546"/>
                    <a:pt x="298" y="3554"/>
                    <a:pt x="328" y="3554"/>
                  </a:cubicBezTo>
                  <a:cubicBezTo>
                    <a:pt x="449" y="3554"/>
                    <a:pt x="602" y="3441"/>
                    <a:pt x="754" y="3225"/>
                  </a:cubicBezTo>
                  <a:cubicBezTo>
                    <a:pt x="946" y="2957"/>
                    <a:pt x="1127" y="2519"/>
                    <a:pt x="1206" y="2003"/>
                  </a:cubicBezTo>
                  <a:lnTo>
                    <a:pt x="1208" y="2003"/>
                  </a:lnTo>
                  <a:cubicBezTo>
                    <a:pt x="1214" y="1953"/>
                    <a:pt x="1222" y="1900"/>
                    <a:pt x="1225" y="1850"/>
                  </a:cubicBezTo>
                  <a:cubicBezTo>
                    <a:pt x="1228" y="1799"/>
                    <a:pt x="1236" y="1746"/>
                    <a:pt x="1239" y="1696"/>
                  </a:cubicBezTo>
                  <a:lnTo>
                    <a:pt x="1236" y="1696"/>
                  </a:lnTo>
                  <a:cubicBezTo>
                    <a:pt x="1264" y="1177"/>
                    <a:pt x="1172" y="714"/>
                    <a:pt x="1041" y="413"/>
                  </a:cubicBezTo>
                  <a:cubicBezTo>
                    <a:pt x="920" y="145"/>
                    <a:pt x="780" y="0"/>
                    <a:pt x="6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9"/>
            <p:cNvSpPr/>
            <p:nvPr/>
          </p:nvSpPr>
          <p:spPr>
            <a:xfrm>
              <a:off x="3682311" y="2885995"/>
              <a:ext cx="500716" cy="1411721"/>
            </a:xfrm>
            <a:custGeom>
              <a:rect b="b" l="l" r="r" t="t"/>
              <a:pathLst>
                <a:path extrusionOk="0" h="22059" w="7824">
                  <a:moveTo>
                    <a:pt x="6291" y="1"/>
                  </a:moveTo>
                  <a:cubicBezTo>
                    <a:pt x="6062" y="1"/>
                    <a:pt x="5828" y="68"/>
                    <a:pt x="5625" y="176"/>
                  </a:cubicBezTo>
                  <a:cubicBezTo>
                    <a:pt x="4517" y="761"/>
                    <a:pt x="4088" y="1741"/>
                    <a:pt x="4065" y="2965"/>
                  </a:cubicBezTo>
                  <a:cubicBezTo>
                    <a:pt x="4043" y="4179"/>
                    <a:pt x="4143" y="5420"/>
                    <a:pt x="4643" y="6525"/>
                  </a:cubicBezTo>
                  <a:cubicBezTo>
                    <a:pt x="5014" y="7345"/>
                    <a:pt x="5614" y="8179"/>
                    <a:pt x="5404" y="9053"/>
                  </a:cubicBezTo>
                  <a:cubicBezTo>
                    <a:pt x="5315" y="9438"/>
                    <a:pt x="5070" y="9764"/>
                    <a:pt x="4799" y="10051"/>
                  </a:cubicBezTo>
                  <a:cubicBezTo>
                    <a:pt x="4523" y="10336"/>
                    <a:pt x="4202" y="10595"/>
                    <a:pt x="3823" y="10721"/>
                  </a:cubicBezTo>
                  <a:cubicBezTo>
                    <a:pt x="3679" y="10769"/>
                    <a:pt x="3526" y="10794"/>
                    <a:pt x="3374" y="10794"/>
                  </a:cubicBezTo>
                  <a:cubicBezTo>
                    <a:pt x="3125" y="10794"/>
                    <a:pt x="2879" y="10726"/>
                    <a:pt x="2681" y="10573"/>
                  </a:cubicBezTo>
                  <a:cubicBezTo>
                    <a:pt x="2336" y="10308"/>
                    <a:pt x="2204" y="9839"/>
                    <a:pt x="2216" y="9401"/>
                  </a:cubicBezTo>
                  <a:cubicBezTo>
                    <a:pt x="2224" y="8966"/>
                    <a:pt x="2350" y="8542"/>
                    <a:pt x="2430" y="8113"/>
                  </a:cubicBezTo>
                  <a:cubicBezTo>
                    <a:pt x="2581" y="7295"/>
                    <a:pt x="2612" y="6143"/>
                    <a:pt x="2210" y="5384"/>
                  </a:cubicBezTo>
                  <a:cubicBezTo>
                    <a:pt x="2043" y="5067"/>
                    <a:pt x="1719" y="4809"/>
                    <a:pt x="1359" y="4809"/>
                  </a:cubicBezTo>
                  <a:cubicBezTo>
                    <a:pt x="1352" y="4809"/>
                    <a:pt x="1344" y="4809"/>
                    <a:pt x="1337" y="4809"/>
                  </a:cubicBezTo>
                  <a:cubicBezTo>
                    <a:pt x="977" y="4821"/>
                    <a:pt x="667" y="5077"/>
                    <a:pt x="497" y="5395"/>
                  </a:cubicBezTo>
                  <a:cubicBezTo>
                    <a:pt x="330" y="5711"/>
                    <a:pt x="274" y="6073"/>
                    <a:pt x="232" y="6427"/>
                  </a:cubicBezTo>
                  <a:cubicBezTo>
                    <a:pt x="120" y="7345"/>
                    <a:pt x="51" y="8269"/>
                    <a:pt x="23" y="9192"/>
                  </a:cubicBezTo>
                  <a:cubicBezTo>
                    <a:pt x="1" y="9795"/>
                    <a:pt x="3" y="10414"/>
                    <a:pt x="238" y="10966"/>
                  </a:cubicBezTo>
                  <a:cubicBezTo>
                    <a:pt x="422" y="11404"/>
                    <a:pt x="740" y="11770"/>
                    <a:pt x="980" y="12180"/>
                  </a:cubicBezTo>
                  <a:cubicBezTo>
                    <a:pt x="1730" y="13455"/>
                    <a:pt x="1691" y="15045"/>
                    <a:pt x="1398" y="16496"/>
                  </a:cubicBezTo>
                  <a:cubicBezTo>
                    <a:pt x="1368" y="16660"/>
                    <a:pt x="1334" y="16819"/>
                    <a:pt x="1295" y="16981"/>
                  </a:cubicBezTo>
                  <a:cubicBezTo>
                    <a:pt x="994" y="18265"/>
                    <a:pt x="570" y="19520"/>
                    <a:pt x="444" y="20823"/>
                  </a:cubicBezTo>
                  <a:cubicBezTo>
                    <a:pt x="360" y="21685"/>
                    <a:pt x="743" y="22059"/>
                    <a:pt x="1225" y="22059"/>
                  </a:cubicBezTo>
                  <a:cubicBezTo>
                    <a:pt x="1624" y="22059"/>
                    <a:pt x="2090" y="21802"/>
                    <a:pt x="2414" y="21353"/>
                  </a:cubicBezTo>
                  <a:cubicBezTo>
                    <a:pt x="2986" y="20558"/>
                    <a:pt x="3348" y="19537"/>
                    <a:pt x="3569" y="18588"/>
                  </a:cubicBezTo>
                  <a:cubicBezTo>
                    <a:pt x="3853" y="17347"/>
                    <a:pt x="4093" y="16125"/>
                    <a:pt x="4439" y="14906"/>
                  </a:cubicBezTo>
                  <a:cubicBezTo>
                    <a:pt x="4562" y="14479"/>
                    <a:pt x="4590" y="14150"/>
                    <a:pt x="4869" y="13781"/>
                  </a:cubicBezTo>
                  <a:cubicBezTo>
                    <a:pt x="5404" y="13078"/>
                    <a:pt x="6149" y="12621"/>
                    <a:pt x="6643" y="11865"/>
                  </a:cubicBezTo>
                  <a:cubicBezTo>
                    <a:pt x="7148" y="11095"/>
                    <a:pt x="7463" y="10202"/>
                    <a:pt x="7614" y="9295"/>
                  </a:cubicBezTo>
                  <a:cubicBezTo>
                    <a:pt x="7823" y="8032"/>
                    <a:pt x="7725" y="6737"/>
                    <a:pt x="7494" y="5479"/>
                  </a:cubicBezTo>
                  <a:cubicBezTo>
                    <a:pt x="7329" y="4581"/>
                    <a:pt x="7101" y="3674"/>
                    <a:pt x="7190" y="2762"/>
                  </a:cubicBezTo>
                  <a:cubicBezTo>
                    <a:pt x="7240" y="2285"/>
                    <a:pt x="7380" y="1810"/>
                    <a:pt x="7371" y="1331"/>
                  </a:cubicBezTo>
                  <a:cubicBezTo>
                    <a:pt x="7366" y="848"/>
                    <a:pt x="7173" y="321"/>
                    <a:pt x="6743" y="106"/>
                  </a:cubicBezTo>
                  <a:cubicBezTo>
                    <a:pt x="6603" y="33"/>
                    <a:pt x="6448" y="1"/>
                    <a:pt x="6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9"/>
            <p:cNvSpPr/>
            <p:nvPr/>
          </p:nvSpPr>
          <p:spPr>
            <a:xfrm>
              <a:off x="3952634" y="2913066"/>
              <a:ext cx="139515" cy="200696"/>
            </a:xfrm>
            <a:custGeom>
              <a:rect b="b" l="l" r="r" t="t"/>
              <a:pathLst>
                <a:path extrusionOk="0" h="3136" w="2180">
                  <a:moveTo>
                    <a:pt x="1885" y="0"/>
                  </a:moveTo>
                  <a:cubicBezTo>
                    <a:pt x="1786" y="0"/>
                    <a:pt x="1661" y="25"/>
                    <a:pt x="1518" y="82"/>
                  </a:cubicBezTo>
                  <a:cubicBezTo>
                    <a:pt x="1183" y="213"/>
                    <a:pt x="781" y="545"/>
                    <a:pt x="494" y="1005"/>
                  </a:cubicBezTo>
                  <a:lnTo>
                    <a:pt x="491" y="1002"/>
                  </a:lnTo>
                  <a:cubicBezTo>
                    <a:pt x="463" y="1047"/>
                    <a:pt x="435" y="1092"/>
                    <a:pt x="410" y="1142"/>
                  </a:cubicBezTo>
                  <a:cubicBezTo>
                    <a:pt x="382" y="1187"/>
                    <a:pt x="360" y="1231"/>
                    <a:pt x="335" y="1281"/>
                  </a:cubicBezTo>
                  <a:lnTo>
                    <a:pt x="338" y="1284"/>
                  </a:lnTo>
                  <a:cubicBezTo>
                    <a:pt x="221" y="1524"/>
                    <a:pt x="140" y="1758"/>
                    <a:pt x="81" y="1979"/>
                  </a:cubicBezTo>
                  <a:cubicBezTo>
                    <a:pt x="25" y="2202"/>
                    <a:pt x="0" y="2420"/>
                    <a:pt x="20" y="2612"/>
                  </a:cubicBezTo>
                  <a:cubicBezTo>
                    <a:pt x="39" y="2805"/>
                    <a:pt x="103" y="2955"/>
                    <a:pt x="179" y="3042"/>
                  </a:cubicBezTo>
                  <a:cubicBezTo>
                    <a:pt x="235" y="3106"/>
                    <a:pt x="293" y="3135"/>
                    <a:pt x="344" y="3135"/>
                  </a:cubicBezTo>
                  <a:cubicBezTo>
                    <a:pt x="361" y="3135"/>
                    <a:pt x="378" y="3132"/>
                    <a:pt x="394" y="3125"/>
                  </a:cubicBezTo>
                  <a:cubicBezTo>
                    <a:pt x="533" y="3058"/>
                    <a:pt x="564" y="2891"/>
                    <a:pt x="659" y="2668"/>
                  </a:cubicBezTo>
                  <a:cubicBezTo>
                    <a:pt x="703" y="2554"/>
                    <a:pt x="762" y="2414"/>
                    <a:pt x="843" y="2247"/>
                  </a:cubicBezTo>
                  <a:cubicBezTo>
                    <a:pt x="924" y="2076"/>
                    <a:pt x="1016" y="1884"/>
                    <a:pt x="1119" y="1694"/>
                  </a:cubicBezTo>
                  <a:lnTo>
                    <a:pt x="1122" y="1700"/>
                  </a:lnTo>
                  <a:cubicBezTo>
                    <a:pt x="1144" y="1661"/>
                    <a:pt x="1164" y="1622"/>
                    <a:pt x="1180" y="1583"/>
                  </a:cubicBezTo>
                  <a:cubicBezTo>
                    <a:pt x="1203" y="1546"/>
                    <a:pt x="1225" y="1510"/>
                    <a:pt x="1247" y="1471"/>
                  </a:cubicBezTo>
                  <a:lnTo>
                    <a:pt x="1244" y="1468"/>
                  </a:lnTo>
                  <a:cubicBezTo>
                    <a:pt x="1462" y="1094"/>
                    <a:pt x="1694" y="821"/>
                    <a:pt x="1872" y="615"/>
                  </a:cubicBezTo>
                  <a:cubicBezTo>
                    <a:pt x="2051" y="411"/>
                    <a:pt x="2179" y="263"/>
                    <a:pt x="2132" y="118"/>
                  </a:cubicBezTo>
                  <a:cubicBezTo>
                    <a:pt x="2108" y="46"/>
                    <a:pt x="2020" y="0"/>
                    <a:pt x="18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9"/>
            <p:cNvSpPr/>
            <p:nvPr/>
          </p:nvSpPr>
          <p:spPr>
            <a:xfrm>
              <a:off x="3749956" y="3221914"/>
              <a:ext cx="73277" cy="230903"/>
            </a:xfrm>
            <a:custGeom>
              <a:rect b="b" l="l" r="r" t="t"/>
              <a:pathLst>
                <a:path extrusionOk="0" h="3608" w="1145">
                  <a:moveTo>
                    <a:pt x="221" y="1"/>
                  </a:moveTo>
                  <a:cubicBezTo>
                    <a:pt x="170" y="1"/>
                    <a:pt x="128" y="17"/>
                    <a:pt x="98" y="49"/>
                  </a:cubicBezTo>
                  <a:cubicBezTo>
                    <a:pt x="1" y="152"/>
                    <a:pt x="48" y="336"/>
                    <a:pt x="104" y="593"/>
                  </a:cubicBezTo>
                  <a:cubicBezTo>
                    <a:pt x="160" y="855"/>
                    <a:pt x="221" y="1212"/>
                    <a:pt x="241" y="1650"/>
                  </a:cubicBezTo>
                  <a:lnTo>
                    <a:pt x="238" y="1650"/>
                  </a:lnTo>
                  <a:cubicBezTo>
                    <a:pt x="241" y="1695"/>
                    <a:pt x="244" y="1736"/>
                    <a:pt x="249" y="1784"/>
                  </a:cubicBezTo>
                  <a:cubicBezTo>
                    <a:pt x="252" y="1829"/>
                    <a:pt x="252" y="1870"/>
                    <a:pt x="252" y="1915"/>
                  </a:cubicBezTo>
                  <a:lnTo>
                    <a:pt x="255" y="1915"/>
                  </a:lnTo>
                  <a:cubicBezTo>
                    <a:pt x="277" y="2359"/>
                    <a:pt x="269" y="2774"/>
                    <a:pt x="305" y="3081"/>
                  </a:cubicBezTo>
                  <a:cubicBezTo>
                    <a:pt x="341" y="3391"/>
                    <a:pt x="419" y="3589"/>
                    <a:pt x="556" y="3606"/>
                  </a:cubicBezTo>
                  <a:cubicBezTo>
                    <a:pt x="565" y="3607"/>
                    <a:pt x="573" y="3608"/>
                    <a:pt x="582" y="3608"/>
                  </a:cubicBezTo>
                  <a:cubicBezTo>
                    <a:pt x="719" y="3608"/>
                    <a:pt x="842" y="3443"/>
                    <a:pt x="947" y="3159"/>
                  </a:cubicBezTo>
                  <a:cubicBezTo>
                    <a:pt x="1053" y="2861"/>
                    <a:pt x="1142" y="2426"/>
                    <a:pt x="1142" y="1898"/>
                  </a:cubicBezTo>
                  <a:lnTo>
                    <a:pt x="1145" y="1898"/>
                  </a:lnTo>
                  <a:cubicBezTo>
                    <a:pt x="1142" y="1845"/>
                    <a:pt x="1142" y="1792"/>
                    <a:pt x="1136" y="1742"/>
                  </a:cubicBezTo>
                  <a:cubicBezTo>
                    <a:pt x="1133" y="1689"/>
                    <a:pt x="1133" y="1636"/>
                    <a:pt x="1128" y="1583"/>
                  </a:cubicBezTo>
                  <a:lnTo>
                    <a:pt x="1122" y="1583"/>
                  </a:lnTo>
                  <a:cubicBezTo>
                    <a:pt x="1078" y="1061"/>
                    <a:pt x="908" y="579"/>
                    <a:pt x="673" y="297"/>
                  </a:cubicBezTo>
                  <a:cubicBezTo>
                    <a:pt x="508" y="93"/>
                    <a:pt x="341" y="1"/>
                    <a:pt x="2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9"/>
            <p:cNvSpPr/>
            <p:nvPr/>
          </p:nvSpPr>
          <p:spPr>
            <a:xfrm>
              <a:off x="4966535" y="2863276"/>
              <a:ext cx="1378058" cy="1320908"/>
            </a:xfrm>
            <a:custGeom>
              <a:rect b="b" l="l" r="r" t="t"/>
              <a:pathLst>
                <a:path extrusionOk="0" h="20640" w="21533">
                  <a:moveTo>
                    <a:pt x="16977" y="1"/>
                  </a:moveTo>
                  <a:cubicBezTo>
                    <a:pt x="16892" y="1"/>
                    <a:pt x="16809" y="17"/>
                    <a:pt x="16731" y="56"/>
                  </a:cubicBezTo>
                  <a:cubicBezTo>
                    <a:pt x="16452" y="204"/>
                    <a:pt x="16393" y="572"/>
                    <a:pt x="16399" y="888"/>
                  </a:cubicBezTo>
                  <a:cubicBezTo>
                    <a:pt x="16427" y="2076"/>
                    <a:pt x="16915" y="3203"/>
                    <a:pt x="17096" y="4378"/>
                  </a:cubicBezTo>
                  <a:cubicBezTo>
                    <a:pt x="17130" y="4573"/>
                    <a:pt x="17149" y="4774"/>
                    <a:pt x="17088" y="4964"/>
                  </a:cubicBezTo>
                  <a:cubicBezTo>
                    <a:pt x="16856" y="5672"/>
                    <a:pt x="15637" y="5742"/>
                    <a:pt x="15556" y="6481"/>
                  </a:cubicBezTo>
                  <a:cubicBezTo>
                    <a:pt x="15501" y="6975"/>
                    <a:pt x="16014" y="7310"/>
                    <a:pt x="16427" y="7586"/>
                  </a:cubicBezTo>
                  <a:cubicBezTo>
                    <a:pt x="17403" y="8233"/>
                    <a:pt x="18170" y="9193"/>
                    <a:pt x="18586" y="10289"/>
                  </a:cubicBezTo>
                  <a:cubicBezTo>
                    <a:pt x="18793" y="10825"/>
                    <a:pt x="18915" y="11419"/>
                    <a:pt x="18779" y="11977"/>
                  </a:cubicBezTo>
                  <a:cubicBezTo>
                    <a:pt x="18642" y="12538"/>
                    <a:pt x="18198" y="13046"/>
                    <a:pt x="17626" y="13124"/>
                  </a:cubicBezTo>
                  <a:cubicBezTo>
                    <a:pt x="17573" y="13131"/>
                    <a:pt x="17520" y="13134"/>
                    <a:pt x="17468" y="13134"/>
                  </a:cubicBezTo>
                  <a:cubicBezTo>
                    <a:pt x="16936" y="13134"/>
                    <a:pt x="16439" y="12778"/>
                    <a:pt x="16059" y="12384"/>
                  </a:cubicBezTo>
                  <a:cubicBezTo>
                    <a:pt x="15520" y="11826"/>
                    <a:pt x="14703" y="10490"/>
                    <a:pt x="14758" y="9695"/>
                  </a:cubicBezTo>
                  <a:cubicBezTo>
                    <a:pt x="14781" y="9391"/>
                    <a:pt x="14873" y="9092"/>
                    <a:pt x="14867" y="8788"/>
                  </a:cubicBezTo>
                  <a:cubicBezTo>
                    <a:pt x="14864" y="8481"/>
                    <a:pt x="14736" y="8147"/>
                    <a:pt x="14457" y="8030"/>
                  </a:cubicBezTo>
                  <a:cubicBezTo>
                    <a:pt x="14386" y="7999"/>
                    <a:pt x="14314" y="7985"/>
                    <a:pt x="14243" y="7985"/>
                  </a:cubicBezTo>
                  <a:cubicBezTo>
                    <a:pt x="13884" y="7985"/>
                    <a:pt x="13543" y="8344"/>
                    <a:pt x="13366" y="8693"/>
                  </a:cubicBezTo>
                  <a:cubicBezTo>
                    <a:pt x="13241" y="8938"/>
                    <a:pt x="13042" y="9243"/>
                    <a:pt x="12799" y="9243"/>
                  </a:cubicBezTo>
                  <a:cubicBezTo>
                    <a:pt x="12759" y="9243"/>
                    <a:pt x="12719" y="9235"/>
                    <a:pt x="12677" y="9218"/>
                  </a:cubicBezTo>
                  <a:cubicBezTo>
                    <a:pt x="12596" y="9182"/>
                    <a:pt x="12535" y="9112"/>
                    <a:pt x="12479" y="9042"/>
                  </a:cubicBezTo>
                  <a:cubicBezTo>
                    <a:pt x="11472" y="7770"/>
                    <a:pt x="11679" y="5647"/>
                    <a:pt x="10303" y="4779"/>
                  </a:cubicBezTo>
                  <a:cubicBezTo>
                    <a:pt x="10192" y="4710"/>
                    <a:pt x="10059" y="4650"/>
                    <a:pt x="9931" y="4650"/>
                  </a:cubicBezTo>
                  <a:cubicBezTo>
                    <a:pt x="9880" y="4650"/>
                    <a:pt x="9829" y="4659"/>
                    <a:pt x="9781" y="4682"/>
                  </a:cubicBezTo>
                  <a:cubicBezTo>
                    <a:pt x="9578" y="4774"/>
                    <a:pt x="9525" y="5039"/>
                    <a:pt x="9511" y="5262"/>
                  </a:cubicBezTo>
                  <a:cubicBezTo>
                    <a:pt x="9355" y="7572"/>
                    <a:pt x="10139" y="9927"/>
                    <a:pt x="11651" y="11679"/>
                  </a:cubicBezTo>
                  <a:cubicBezTo>
                    <a:pt x="11918" y="11994"/>
                    <a:pt x="12225" y="12315"/>
                    <a:pt x="12295" y="12725"/>
                  </a:cubicBezTo>
                  <a:cubicBezTo>
                    <a:pt x="12363" y="13111"/>
                    <a:pt x="12091" y="13573"/>
                    <a:pt x="11715" y="13573"/>
                  </a:cubicBezTo>
                  <a:cubicBezTo>
                    <a:pt x="11691" y="13573"/>
                    <a:pt x="11667" y="13571"/>
                    <a:pt x="11642" y="13567"/>
                  </a:cubicBezTo>
                  <a:cubicBezTo>
                    <a:pt x="11358" y="13517"/>
                    <a:pt x="11176" y="13238"/>
                    <a:pt x="10928" y="13093"/>
                  </a:cubicBezTo>
                  <a:cubicBezTo>
                    <a:pt x="10719" y="12969"/>
                    <a:pt x="10479" y="12949"/>
                    <a:pt x="10232" y="12949"/>
                  </a:cubicBezTo>
                  <a:cubicBezTo>
                    <a:pt x="10114" y="12949"/>
                    <a:pt x="9993" y="12953"/>
                    <a:pt x="9874" y="12953"/>
                  </a:cubicBezTo>
                  <a:cubicBezTo>
                    <a:pt x="9721" y="12953"/>
                    <a:pt x="9570" y="12946"/>
                    <a:pt x="9424" y="12912"/>
                  </a:cubicBezTo>
                  <a:cubicBezTo>
                    <a:pt x="8677" y="12730"/>
                    <a:pt x="8281" y="11924"/>
                    <a:pt x="7979" y="11213"/>
                  </a:cubicBezTo>
                  <a:cubicBezTo>
                    <a:pt x="7343" y="9717"/>
                    <a:pt x="6690" y="8186"/>
                    <a:pt x="5672" y="6902"/>
                  </a:cubicBezTo>
                  <a:cubicBezTo>
                    <a:pt x="5307" y="6440"/>
                    <a:pt x="4043" y="4932"/>
                    <a:pt x="3139" y="4932"/>
                  </a:cubicBezTo>
                  <a:cubicBezTo>
                    <a:pt x="2930" y="4932"/>
                    <a:pt x="2741" y="5012"/>
                    <a:pt x="2587" y="5203"/>
                  </a:cubicBezTo>
                  <a:cubicBezTo>
                    <a:pt x="2157" y="5734"/>
                    <a:pt x="2408" y="6760"/>
                    <a:pt x="2709" y="7282"/>
                  </a:cubicBezTo>
                  <a:cubicBezTo>
                    <a:pt x="3086" y="7935"/>
                    <a:pt x="3675" y="8428"/>
                    <a:pt x="4191" y="8978"/>
                  </a:cubicBezTo>
                  <a:cubicBezTo>
                    <a:pt x="4637" y="9455"/>
                    <a:pt x="5058" y="10066"/>
                    <a:pt x="4958" y="10713"/>
                  </a:cubicBezTo>
                  <a:cubicBezTo>
                    <a:pt x="4850" y="11417"/>
                    <a:pt x="4308" y="11737"/>
                    <a:pt x="3729" y="11737"/>
                  </a:cubicBezTo>
                  <a:cubicBezTo>
                    <a:pt x="3320" y="11737"/>
                    <a:pt x="2893" y="11577"/>
                    <a:pt x="2587" y="11280"/>
                  </a:cubicBezTo>
                  <a:lnTo>
                    <a:pt x="2001" y="10702"/>
                  </a:lnTo>
                  <a:cubicBezTo>
                    <a:pt x="1706" y="10413"/>
                    <a:pt x="1353" y="10104"/>
                    <a:pt x="949" y="10104"/>
                  </a:cubicBezTo>
                  <a:cubicBezTo>
                    <a:pt x="924" y="10104"/>
                    <a:pt x="899" y="10105"/>
                    <a:pt x="874" y="10108"/>
                  </a:cubicBezTo>
                  <a:cubicBezTo>
                    <a:pt x="413" y="10153"/>
                    <a:pt x="84" y="10627"/>
                    <a:pt x="53" y="11090"/>
                  </a:cubicBezTo>
                  <a:cubicBezTo>
                    <a:pt x="0" y="11927"/>
                    <a:pt x="584" y="12856"/>
                    <a:pt x="1139" y="13428"/>
                  </a:cubicBezTo>
                  <a:cubicBezTo>
                    <a:pt x="1581" y="13884"/>
                    <a:pt x="2140" y="14309"/>
                    <a:pt x="2767" y="14309"/>
                  </a:cubicBezTo>
                  <a:cubicBezTo>
                    <a:pt x="2792" y="14309"/>
                    <a:pt x="2818" y="14308"/>
                    <a:pt x="2843" y="14307"/>
                  </a:cubicBezTo>
                  <a:cubicBezTo>
                    <a:pt x="3301" y="14281"/>
                    <a:pt x="3719" y="14016"/>
                    <a:pt x="4060" y="13701"/>
                  </a:cubicBezTo>
                  <a:cubicBezTo>
                    <a:pt x="4269" y="13503"/>
                    <a:pt x="4473" y="13274"/>
                    <a:pt x="4751" y="13193"/>
                  </a:cubicBezTo>
                  <a:cubicBezTo>
                    <a:pt x="4833" y="13170"/>
                    <a:pt x="4916" y="13158"/>
                    <a:pt x="4998" y="13158"/>
                  </a:cubicBezTo>
                  <a:cubicBezTo>
                    <a:pt x="5959" y="13158"/>
                    <a:pt x="6920" y="14675"/>
                    <a:pt x="7229" y="15367"/>
                  </a:cubicBezTo>
                  <a:cubicBezTo>
                    <a:pt x="7516" y="16014"/>
                    <a:pt x="7653" y="16720"/>
                    <a:pt x="7876" y="17395"/>
                  </a:cubicBezTo>
                  <a:cubicBezTo>
                    <a:pt x="8069" y="17975"/>
                    <a:pt x="8336" y="18547"/>
                    <a:pt x="8693" y="19041"/>
                  </a:cubicBezTo>
                  <a:cubicBezTo>
                    <a:pt x="9087" y="19588"/>
                    <a:pt x="9586" y="20048"/>
                    <a:pt x="10197" y="20332"/>
                  </a:cubicBezTo>
                  <a:cubicBezTo>
                    <a:pt x="10679" y="20549"/>
                    <a:pt x="11199" y="20640"/>
                    <a:pt x="11727" y="20640"/>
                  </a:cubicBezTo>
                  <a:cubicBezTo>
                    <a:pt x="12369" y="20640"/>
                    <a:pt x="13022" y="20506"/>
                    <a:pt x="13634" y="20305"/>
                  </a:cubicBezTo>
                  <a:cubicBezTo>
                    <a:pt x="14831" y="19906"/>
                    <a:pt x="15997" y="19390"/>
                    <a:pt x="16937" y="18547"/>
                  </a:cubicBezTo>
                  <a:cubicBezTo>
                    <a:pt x="18028" y="17562"/>
                    <a:pt x="19325" y="16893"/>
                    <a:pt x="20213" y="15676"/>
                  </a:cubicBezTo>
                  <a:cubicBezTo>
                    <a:pt x="21089" y="14466"/>
                    <a:pt x="21532" y="12875"/>
                    <a:pt x="21125" y="11439"/>
                  </a:cubicBezTo>
                  <a:cubicBezTo>
                    <a:pt x="20740" y="10088"/>
                    <a:pt x="19657" y="8939"/>
                    <a:pt x="19657" y="7536"/>
                  </a:cubicBezTo>
                  <a:cubicBezTo>
                    <a:pt x="19657" y="6721"/>
                    <a:pt x="19939" y="5999"/>
                    <a:pt x="19808" y="5176"/>
                  </a:cubicBezTo>
                  <a:cubicBezTo>
                    <a:pt x="19663" y="4283"/>
                    <a:pt x="19445" y="3401"/>
                    <a:pt x="19158" y="2542"/>
                  </a:cubicBezTo>
                  <a:cubicBezTo>
                    <a:pt x="18834" y="1557"/>
                    <a:pt x="18335" y="517"/>
                    <a:pt x="17384" y="98"/>
                  </a:cubicBezTo>
                  <a:cubicBezTo>
                    <a:pt x="17256" y="43"/>
                    <a:pt x="17115" y="1"/>
                    <a:pt x="169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9"/>
            <p:cNvSpPr/>
            <p:nvPr/>
          </p:nvSpPr>
          <p:spPr>
            <a:xfrm>
              <a:off x="6056656" y="2897643"/>
              <a:ext cx="137595" cy="207544"/>
            </a:xfrm>
            <a:custGeom>
              <a:rect b="b" l="l" r="r" t="t"/>
              <a:pathLst>
                <a:path extrusionOk="0" h="3243" w="2150">
                  <a:moveTo>
                    <a:pt x="246" y="1"/>
                  </a:moveTo>
                  <a:cubicBezTo>
                    <a:pt x="235" y="1"/>
                    <a:pt x="225" y="1"/>
                    <a:pt x="216" y="2"/>
                  </a:cubicBezTo>
                  <a:cubicBezTo>
                    <a:pt x="101" y="10"/>
                    <a:pt x="40" y="61"/>
                    <a:pt x="20" y="130"/>
                  </a:cubicBezTo>
                  <a:cubicBezTo>
                    <a:pt x="1" y="259"/>
                    <a:pt x="126" y="373"/>
                    <a:pt x="263" y="585"/>
                  </a:cubicBezTo>
                  <a:cubicBezTo>
                    <a:pt x="397" y="791"/>
                    <a:pt x="606" y="1154"/>
                    <a:pt x="824" y="1553"/>
                  </a:cubicBezTo>
                  <a:lnTo>
                    <a:pt x="821" y="1556"/>
                  </a:lnTo>
                  <a:lnTo>
                    <a:pt x="885" y="1673"/>
                  </a:lnTo>
                  <a:lnTo>
                    <a:pt x="947" y="1796"/>
                  </a:lnTo>
                  <a:lnTo>
                    <a:pt x="949" y="1793"/>
                  </a:lnTo>
                  <a:cubicBezTo>
                    <a:pt x="1367" y="2567"/>
                    <a:pt x="1585" y="3242"/>
                    <a:pt x="1838" y="3242"/>
                  </a:cubicBezTo>
                  <a:cubicBezTo>
                    <a:pt x="1845" y="3242"/>
                    <a:pt x="1852" y="3242"/>
                    <a:pt x="1859" y="3241"/>
                  </a:cubicBezTo>
                  <a:cubicBezTo>
                    <a:pt x="2132" y="3205"/>
                    <a:pt x="2149" y="2373"/>
                    <a:pt x="1692" y="1419"/>
                  </a:cubicBezTo>
                  <a:lnTo>
                    <a:pt x="1694" y="1416"/>
                  </a:lnTo>
                  <a:cubicBezTo>
                    <a:pt x="1672" y="1372"/>
                    <a:pt x="1647" y="1327"/>
                    <a:pt x="1622" y="1277"/>
                  </a:cubicBezTo>
                  <a:lnTo>
                    <a:pt x="1549" y="1140"/>
                  </a:lnTo>
                  <a:lnTo>
                    <a:pt x="1546" y="1146"/>
                  </a:lnTo>
                  <a:cubicBezTo>
                    <a:pt x="1413" y="917"/>
                    <a:pt x="1270" y="719"/>
                    <a:pt x="1122" y="552"/>
                  </a:cubicBezTo>
                  <a:cubicBezTo>
                    <a:pt x="980" y="381"/>
                    <a:pt x="821" y="231"/>
                    <a:pt x="657" y="133"/>
                  </a:cubicBezTo>
                  <a:cubicBezTo>
                    <a:pt x="506" y="44"/>
                    <a:pt x="359" y="1"/>
                    <a:pt x="2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9"/>
            <p:cNvSpPr/>
            <p:nvPr/>
          </p:nvSpPr>
          <p:spPr>
            <a:xfrm>
              <a:off x="5591208" y="3199003"/>
              <a:ext cx="73981" cy="197240"/>
            </a:xfrm>
            <a:custGeom>
              <a:rect b="b" l="l" r="r" t="t"/>
              <a:pathLst>
                <a:path extrusionOk="0" h="3082" w="1156">
                  <a:moveTo>
                    <a:pt x="458" y="1"/>
                  </a:moveTo>
                  <a:cubicBezTo>
                    <a:pt x="192" y="1"/>
                    <a:pt x="0" y="645"/>
                    <a:pt x="90" y="1492"/>
                  </a:cubicBezTo>
                  <a:lnTo>
                    <a:pt x="87" y="1492"/>
                  </a:lnTo>
                  <a:cubicBezTo>
                    <a:pt x="93" y="1534"/>
                    <a:pt x="96" y="1576"/>
                    <a:pt x="104" y="1620"/>
                  </a:cubicBezTo>
                  <a:cubicBezTo>
                    <a:pt x="110" y="1665"/>
                    <a:pt x="118" y="1704"/>
                    <a:pt x="121" y="1749"/>
                  </a:cubicBezTo>
                  <a:lnTo>
                    <a:pt x="124" y="1749"/>
                  </a:lnTo>
                  <a:cubicBezTo>
                    <a:pt x="269" y="2536"/>
                    <a:pt x="600" y="3082"/>
                    <a:pt x="850" y="3082"/>
                  </a:cubicBezTo>
                  <a:cubicBezTo>
                    <a:pt x="873" y="3082"/>
                    <a:pt x="895" y="3077"/>
                    <a:pt x="916" y="3068"/>
                  </a:cubicBezTo>
                  <a:cubicBezTo>
                    <a:pt x="1156" y="2968"/>
                    <a:pt x="1039" y="2371"/>
                    <a:pt x="944" y="1617"/>
                  </a:cubicBezTo>
                  <a:lnTo>
                    <a:pt x="947" y="1617"/>
                  </a:lnTo>
                  <a:lnTo>
                    <a:pt x="930" y="1506"/>
                  </a:lnTo>
                  <a:lnTo>
                    <a:pt x="916" y="1394"/>
                  </a:lnTo>
                  <a:lnTo>
                    <a:pt x="913" y="1394"/>
                  </a:lnTo>
                  <a:cubicBezTo>
                    <a:pt x="790" y="638"/>
                    <a:pt x="735" y="36"/>
                    <a:pt x="478" y="2"/>
                  </a:cubicBezTo>
                  <a:cubicBezTo>
                    <a:pt x="471" y="1"/>
                    <a:pt x="465" y="1"/>
                    <a:pt x="4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9"/>
            <p:cNvSpPr/>
            <p:nvPr/>
          </p:nvSpPr>
          <p:spPr>
            <a:xfrm>
              <a:off x="5145086" y="3218586"/>
              <a:ext cx="219639" cy="215608"/>
            </a:xfrm>
            <a:custGeom>
              <a:rect b="b" l="l" r="r" t="t"/>
              <a:pathLst>
                <a:path extrusionOk="0" h="3369" w="3432">
                  <a:moveTo>
                    <a:pt x="296" y="1"/>
                  </a:moveTo>
                  <a:cubicBezTo>
                    <a:pt x="157" y="1"/>
                    <a:pt x="69" y="40"/>
                    <a:pt x="45" y="109"/>
                  </a:cubicBezTo>
                  <a:cubicBezTo>
                    <a:pt x="0" y="235"/>
                    <a:pt x="184" y="394"/>
                    <a:pt x="466" y="622"/>
                  </a:cubicBezTo>
                  <a:cubicBezTo>
                    <a:pt x="748" y="851"/>
                    <a:pt x="1133" y="1158"/>
                    <a:pt x="1515" y="1574"/>
                  </a:cubicBezTo>
                  <a:lnTo>
                    <a:pt x="1512" y="1576"/>
                  </a:lnTo>
                  <a:lnTo>
                    <a:pt x="1627" y="1696"/>
                  </a:lnTo>
                  <a:cubicBezTo>
                    <a:pt x="1666" y="1738"/>
                    <a:pt x="1702" y="1780"/>
                    <a:pt x="1738" y="1825"/>
                  </a:cubicBezTo>
                  <a:lnTo>
                    <a:pt x="1744" y="1822"/>
                  </a:lnTo>
                  <a:cubicBezTo>
                    <a:pt x="2450" y="2612"/>
                    <a:pt x="2882" y="3368"/>
                    <a:pt x="3135" y="3368"/>
                  </a:cubicBezTo>
                  <a:cubicBezTo>
                    <a:pt x="3151" y="3368"/>
                    <a:pt x="3166" y="3365"/>
                    <a:pt x="3181" y="3359"/>
                  </a:cubicBezTo>
                  <a:cubicBezTo>
                    <a:pt x="3432" y="3261"/>
                    <a:pt x="3200" y="2282"/>
                    <a:pt x="2372" y="1278"/>
                  </a:cubicBezTo>
                  <a:lnTo>
                    <a:pt x="2374" y="1272"/>
                  </a:lnTo>
                  <a:cubicBezTo>
                    <a:pt x="2333" y="1225"/>
                    <a:pt x="2291" y="1175"/>
                    <a:pt x="2246" y="1130"/>
                  </a:cubicBezTo>
                  <a:cubicBezTo>
                    <a:pt x="2199" y="1085"/>
                    <a:pt x="2157" y="1041"/>
                    <a:pt x="2112" y="991"/>
                  </a:cubicBezTo>
                  <a:lnTo>
                    <a:pt x="2109" y="993"/>
                  </a:lnTo>
                  <a:cubicBezTo>
                    <a:pt x="1652" y="530"/>
                    <a:pt x="1144" y="226"/>
                    <a:pt x="754" y="92"/>
                  </a:cubicBezTo>
                  <a:cubicBezTo>
                    <a:pt x="570" y="29"/>
                    <a:pt x="414" y="1"/>
                    <a:pt x="2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9"/>
            <p:cNvSpPr/>
            <p:nvPr/>
          </p:nvSpPr>
          <p:spPr>
            <a:xfrm>
              <a:off x="2321484" y="3031524"/>
              <a:ext cx="1477126" cy="1638080"/>
            </a:xfrm>
            <a:custGeom>
              <a:rect b="b" l="l" r="r" t="t"/>
              <a:pathLst>
                <a:path extrusionOk="0" h="25596" w="23081">
                  <a:moveTo>
                    <a:pt x="14482" y="0"/>
                  </a:moveTo>
                  <a:cubicBezTo>
                    <a:pt x="14134" y="0"/>
                    <a:pt x="13761" y="145"/>
                    <a:pt x="13520" y="326"/>
                  </a:cubicBezTo>
                  <a:cubicBezTo>
                    <a:pt x="12655" y="979"/>
                    <a:pt x="12287" y="2109"/>
                    <a:pt x="12181" y="3188"/>
                  </a:cubicBezTo>
                  <a:cubicBezTo>
                    <a:pt x="12041" y="4583"/>
                    <a:pt x="12058" y="5995"/>
                    <a:pt x="11762" y="7370"/>
                  </a:cubicBezTo>
                  <a:cubicBezTo>
                    <a:pt x="11511" y="8553"/>
                    <a:pt x="10892" y="9376"/>
                    <a:pt x="10139" y="10297"/>
                  </a:cubicBezTo>
                  <a:cubicBezTo>
                    <a:pt x="10033" y="10431"/>
                    <a:pt x="9907" y="10567"/>
                    <a:pt x="9740" y="10617"/>
                  </a:cubicBezTo>
                  <a:cubicBezTo>
                    <a:pt x="9698" y="10629"/>
                    <a:pt x="9656" y="10635"/>
                    <a:pt x="9615" y="10635"/>
                  </a:cubicBezTo>
                  <a:cubicBezTo>
                    <a:pt x="9293" y="10635"/>
                    <a:pt x="9019" y="10287"/>
                    <a:pt x="8948" y="9951"/>
                  </a:cubicBezTo>
                  <a:cubicBezTo>
                    <a:pt x="8853" y="9510"/>
                    <a:pt x="8959" y="9055"/>
                    <a:pt x="9101" y="8628"/>
                  </a:cubicBezTo>
                  <a:cubicBezTo>
                    <a:pt x="9422" y="7688"/>
                    <a:pt x="9941" y="6826"/>
                    <a:pt x="10295" y="5894"/>
                  </a:cubicBezTo>
                  <a:cubicBezTo>
                    <a:pt x="10647" y="4963"/>
                    <a:pt x="10817" y="3900"/>
                    <a:pt x="10423" y="2987"/>
                  </a:cubicBezTo>
                  <a:cubicBezTo>
                    <a:pt x="10368" y="2865"/>
                    <a:pt x="10301" y="2739"/>
                    <a:pt x="10189" y="2669"/>
                  </a:cubicBezTo>
                  <a:cubicBezTo>
                    <a:pt x="10112" y="2620"/>
                    <a:pt x="10024" y="2602"/>
                    <a:pt x="9934" y="2602"/>
                  </a:cubicBezTo>
                  <a:cubicBezTo>
                    <a:pt x="9829" y="2602"/>
                    <a:pt x="9721" y="2627"/>
                    <a:pt x="9620" y="2655"/>
                  </a:cubicBezTo>
                  <a:cubicBezTo>
                    <a:pt x="8529" y="2973"/>
                    <a:pt x="7634" y="3813"/>
                    <a:pt x="7104" y="4817"/>
                  </a:cubicBezTo>
                  <a:cubicBezTo>
                    <a:pt x="6420" y="6112"/>
                    <a:pt x="6476" y="7565"/>
                    <a:pt x="6110" y="8944"/>
                  </a:cubicBezTo>
                  <a:cubicBezTo>
                    <a:pt x="5703" y="10467"/>
                    <a:pt x="5633" y="12049"/>
                    <a:pt x="5282" y="13583"/>
                  </a:cubicBezTo>
                  <a:cubicBezTo>
                    <a:pt x="5061" y="14545"/>
                    <a:pt x="4657" y="15575"/>
                    <a:pt x="3784" y="16032"/>
                  </a:cubicBezTo>
                  <a:cubicBezTo>
                    <a:pt x="3703" y="16074"/>
                    <a:pt x="3619" y="16113"/>
                    <a:pt x="3535" y="16144"/>
                  </a:cubicBezTo>
                  <a:cubicBezTo>
                    <a:pt x="2869" y="16395"/>
                    <a:pt x="2099" y="16356"/>
                    <a:pt x="1440" y="16663"/>
                  </a:cubicBezTo>
                  <a:cubicBezTo>
                    <a:pt x="461" y="17137"/>
                    <a:pt x="1" y="18462"/>
                    <a:pt x="478" y="19442"/>
                  </a:cubicBezTo>
                  <a:cubicBezTo>
                    <a:pt x="628" y="19754"/>
                    <a:pt x="866" y="20027"/>
                    <a:pt x="1175" y="20178"/>
                  </a:cubicBezTo>
                  <a:cubicBezTo>
                    <a:pt x="1473" y="20322"/>
                    <a:pt x="1776" y="20375"/>
                    <a:pt x="2083" y="20375"/>
                  </a:cubicBezTo>
                  <a:cubicBezTo>
                    <a:pt x="2930" y="20375"/>
                    <a:pt x="3802" y="19972"/>
                    <a:pt x="4654" y="19972"/>
                  </a:cubicBezTo>
                  <a:cubicBezTo>
                    <a:pt x="4929" y="19972"/>
                    <a:pt x="5202" y="20014"/>
                    <a:pt x="5471" y="20125"/>
                  </a:cubicBezTo>
                  <a:cubicBezTo>
                    <a:pt x="7076" y="20795"/>
                    <a:pt x="8585" y="21768"/>
                    <a:pt x="9907" y="22895"/>
                  </a:cubicBezTo>
                  <a:cubicBezTo>
                    <a:pt x="10828" y="23679"/>
                    <a:pt x="11696" y="24575"/>
                    <a:pt x="12809" y="25049"/>
                  </a:cubicBezTo>
                  <a:cubicBezTo>
                    <a:pt x="13637" y="25406"/>
                    <a:pt x="14552" y="25501"/>
                    <a:pt x="15448" y="25560"/>
                  </a:cubicBezTo>
                  <a:cubicBezTo>
                    <a:pt x="15739" y="25580"/>
                    <a:pt x="16034" y="25596"/>
                    <a:pt x="16329" y="25596"/>
                  </a:cubicBezTo>
                  <a:cubicBezTo>
                    <a:pt x="16926" y="25596"/>
                    <a:pt x="17520" y="25530"/>
                    <a:pt x="18067" y="25300"/>
                  </a:cubicBezTo>
                  <a:cubicBezTo>
                    <a:pt x="19183" y="24831"/>
                    <a:pt x="19928" y="23732"/>
                    <a:pt x="20302" y="22580"/>
                  </a:cubicBezTo>
                  <a:cubicBezTo>
                    <a:pt x="20679" y="21431"/>
                    <a:pt x="20743" y="20206"/>
                    <a:pt x="20877" y="19004"/>
                  </a:cubicBezTo>
                  <a:cubicBezTo>
                    <a:pt x="21016" y="17801"/>
                    <a:pt x="21239" y="16574"/>
                    <a:pt x="21892" y="15550"/>
                  </a:cubicBezTo>
                  <a:cubicBezTo>
                    <a:pt x="22216" y="15042"/>
                    <a:pt x="22643" y="14593"/>
                    <a:pt x="22852" y="14027"/>
                  </a:cubicBezTo>
                  <a:cubicBezTo>
                    <a:pt x="23081" y="13399"/>
                    <a:pt x="23005" y="12660"/>
                    <a:pt x="22659" y="12088"/>
                  </a:cubicBezTo>
                  <a:cubicBezTo>
                    <a:pt x="22433" y="11714"/>
                    <a:pt x="22001" y="11572"/>
                    <a:pt x="21803" y="11206"/>
                  </a:cubicBezTo>
                  <a:cubicBezTo>
                    <a:pt x="21672" y="10969"/>
                    <a:pt x="21711" y="10679"/>
                    <a:pt x="21728" y="10408"/>
                  </a:cubicBezTo>
                  <a:cubicBezTo>
                    <a:pt x="21769" y="9661"/>
                    <a:pt x="21457" y="8757"/>
                    <a:pt x="20720" y="8623"/>
                  </a:cubicBezTo>
                  <a:cubicBezTo>
                    <a:pt x="20656" y="8611"/>
                    <a:pt x="20590" y="8606"/>
                    <a:pt x="20524" y="8606"/>
                  </a:cubicBezTo>
                  <a:cubicBezTo>
                    <a:pt x="19958" y="8606"/>
                    <a:pt x="19353" y="8991"/>
                    <a:pt x="18840" y="8991"/>
                  </a:cubicBezTo>
                  <a:cubicBezTo>
                    <a:pt x="18661" y="8991"/>
                    <a:pt x="18494" y="8944"/>
                    <a:pt x="18344" y="8818"/>
                  </a:cubicBezTo>
                  <a:cubicBezTo>
                    <a:pt x="17970" y="8506"/>
                    <a:pt x="18026" y="7920"/>
                    <a:pt x="18165" y="7457"/>
                  </a:cubicBezTo>
                  <a:cubicBezTo>
                    <a:pt x="18305" y="6991"/>
                    <a:pt x="18489" y="6477"/>
                    <a:pt x="18279" y="6042"/>
                  </a:cubicBezTo>
                  <a:cubicBezTo>
                    <a:pt x="18249" y="5972"/>
                    <a:pt x="18207" y="5908"/>
                    <a:pt x="18140" y="5866"/>
                  </a:cubicBezTo>
                  <a:cubicBezTo>
                    <a:pt x="18093" y="5837"/>
                    <a:pt x="18043" y="5825"/>
                    <a:pt x="17992" y="5825"/>
                  </a:cubicBezTo>
                  <a:cubicBezTo>
                    <a:pt x="17853" y="5825"/>
                    <a:pt x="17705" y="5916"/>
                    <a:pt x="17593" y="6014"/>
                  </a:cubicBezTo>
                  <a:cubicBezTo>
                    <a:pt x="17004" y="6525"/>
                    <a:pt x="16664" y="7261"/>
                    <a:pt x="16285" y="7942"/>
                  </a:cubicBezTo>
                  <a:cubicBezTo>
                    <a:pt x="16173" y="8137"/>
                    <a:pt x="16056" y="8338"/>
                    <a:pt x="15866" y="8461"/>
                  </a:cubicBezTo>
                  <a:cubicBezTo>
                    <a:pt x="15769" y="8526"/>
                    <a:pt x="15649" y="8564"/>
                    <a:pt x="15532" y="8564"/>
                  </a:cubicBezTo>
                  <a:cubicBezTo>
                    <a:pt x="15424" y="8564"/>
                    <a:pt x="15320" y="8532"/>
                    <a:pt x="15241" y="8458"/>
                  </a:cubicBezTo>
                  <a:cubicBezTo>
                    <a:pt x="15082" y="8307"/>
                    <a:pt x="15080" y="8059"/>
                    <a:pt x="15085" y="7842"/>
                  </a:cubicBezTo>
                  <a:cubicBezTo>
                    <a:pt x="15110" y="7189"/>
                    <a:pt x="15135" y="6525"/>
                    <a:pt x="15347" y="5911"/>
                  </a:cubicBezTo>
                  <a:cubicBezTo>
                    <a:pt x="15559" y="5297"/>
                    <a:pt x="15992" y="4725"/>
                    <a:pt x="16606" y="4508"/>
                  </a:cubicBezTo>
                  <a:cubicBezTo>
                    <a:pt x="17038" y="4354"/>
                    <a:pt x="17540" y="4371"/>
                    <a:pt x="17906" y="4095"/>
                  </a:cubicBezTo>
                  <a:cubicBezTo>
                    <a:pt x="18221" y="3858"/>
                    <a:pt x="18352" y="3456"/>
                    <a:pt x="18466" y="3079"/>
                  </a:cubicBezTo>
                  <a:cubicBezTo>
                    <a:pt x="18561" y="2778"/>
                    <a:pt x="18656" y="2460"/>
                    <a:pt x="18614" y="2142"/>
                  </a:cubicBezTo>
                  <a:cubicBezTo>
                    <a:pt x="18572" y="1824"/>
                    <a:pt x="18352" y="1512"/>
                    <a:pt x="18037" y="1467"/>
                  </a:cubicBezTo>
                  <a:cubicBezTo>
                    <a:pt x="18009" y="1463"/>
                    <a:pt x="17982" y="1461"/>
                    <a:pt x="17955" y="1461"/>
                  </a:cubicBezTo>
                  <a:cubicBezTo>
                    <a:pt x="17485" y="1461"/>
                    <a:pt x="17196" y="2024"/>
                    <a:pt x="16940" y="2446"/>
                  </a:cubicBezTo>
                  <a:cubicBezTo>
                    <a:pt x="16728" y="2792"/>
                    <a:pt x="16449" y="3093"/>
                    <a:pt x="16120" y="3336"/>
                  </a:cubicBezTo>
                  <a:cubicBezTo>
                    <a:pt x="15960" y="3449"/>
                    <a:pt x="15777" y="3551"/>
                    <a:pt x="15585" y="3551"/>
                  </a:cubicBezTo>
                  <a:cubicBezTo>
                    <a:pt x="15559" y="3551"/>
                    <a:pt x="15533" y="3549"/>
                    <a:pt x="15506" y="3545"/>
                  </a:cubicBezTo>
                  <a:cubicBezTo>
                    <a:pt x="15068" y="3476"/>
                    <a:pt x="14948" y="2898"/>
                    <a:pt x="14976" y="2457"/>
                  </a:cubicBezTo>
                  <a:cubicBezTo>
                    <a:pt x="15015" y="1835"/>
                    <a:pt x="15559" y="778"/>
                    <a:pt x="15149" y="281"/>
                  </a:cubicBezTo>
                  <a:cubicBezTo>
                    <a:pt x="14983" y="80"/>
                    <a:pt x="14739" y="0"/>
                    <a:pt x="144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9"/>
            <p:cNvSpPr/>
            <p:nvPr/>
          </p:nvSpPr>
          <p:spPr>
            <a:xfrm>
              <a:off x="3132771" y="3060898"/>
              <a:ext cx="107004" cy="223671"/>
            </a:xfrm>
            <a:custGeom>
              <a:rect b="b" l="l" r="r" t="t"/>
              <a:pathLst>
                <a:path extrusionOk="0" h="3495" w="1672">
                  <a:moveTo>
                    <a:pt x="1433" y="0"/>
                  </a:moveTo>
                  <a:cubicBezTo>
                    <a:pt x="1320" y="0"/>
                    <a:pt x="1159" y="63"/>
                    <a:pt x="974" y="202"/>
                  </a:cubicBezTo>
                  <a:cubicBezTo>
                    <a:pt x="692" y="416"/>
                    <a:pt x="386" y="841"/>
                    <a:pt x="215" y="1351"/>
                  </a:cubicBezTo>
                  <a:lnTo>
                    <a:pt x="213" y="1348"/>
                  </a:lnTo>
                  <a:cubicBezTo>
                    <a:pt x="193" y="1401"/>
                    <a:pt x="179" y="1454"/>
                    <a:pt x="162" y="1502"/>
                  </a:cubicBezTo>
                  <a:cubicBezTo>
                    <a:pt x="148" y="1555"/>
                    <a:pt x="134" y="1602"/>
                    <a:pt x="120" y="1655"/>
                  </a:cubicBezTo>
                  <a:lnTo>
                    <a:pt x="123" y="1658"/>
                  </a:lnTo>
                  <a:cubicBezTo>
                    <a:pt x="6" y="2180"/>
                    <a:pt x="1" y="2640"/>
                    <a:pt x="42" y="2961"/>
                  </a:cubicBezTo>
                  <a:cubicBezTo>
                    <a:pt x="90" y="3287"/>
                    <a:pt x="185" y="3482"/>
                    <a:pt x="319" y="3494"/>
                  </a:cubicBezTo>
                  <a:cubicBezTo>
                    <a:pt x="324" y="3494"/>
                    <a:pt x="329" y="3494"/>
                    <a:pt x="333" y="3494"/>
                  </a:cubicBezTo>
                  <a:cubicBezTo>
                    <a:pt x="638" y="3494"/>
                    <a:pt x="755" y="2738"/>
                    <a:pt x="983" y="1881"/>
                  </a:cubicBezTo>
                  <a:lnTo>
                    <a:pt x="985" y="1881"/>
                  </a:lnTo>
                  <a:cubicBezTo>
                    <a:pt x="996" y="1836"/>
                    <a:pt x="1005" y="1795"/>
                    <a:pt x="1019" y="1753"/>
                  </a:cubicBezTo>
                  <a:lnTo>
                    <a:pt x="1063" y="1627"/>
                  </a:lnTo>
                  <a:lnTo>
                    <a:pt x="1058" y="1624"/>
                  </a:lnTo>
                  <a:cubicBezTo>
                    <a:pt x="1181" y="1198"/>
                    <a:pt x="1345" y="868"/>
                    <a:pt x="1468" y="617"/>
                  </a:cubicBezTo>
                  <a:cubicBezTo>
                    <a:pt x="1588" y="369"/>
                    <a:pt x="1672" y="179"/>
                    <a:pt x="1574" y="59"/>
                  </a:cubicBezTo>
                  <a:cubicBezTo>
                    <a:pt x="1546" y="21"/>
                    <a:pt x="1497" y="0"/>
                    <a:pt x="14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9"/>
            <p:cNvSpPr/>
            <p:nvPr/>
          </p:nvSpPr>
          <p:spPr>
            <a:xfrm>
              <a:off x="3414165" y="3172573"/>
              <a:ext cx="82557" cy="115387"/>
            </a:xfrm>
            <a:custGeom>
              <a:rect b="b" l="l" r="r" t="t"/>
              <a:pathLst>
                <a:path extrusionOk="0" h="1803" w="1290">
                  <a:moveTo>
                    <a:pt x="930" y="1"/>
                  </a:moveTo>
                  <a:cubicBezTo>
                    <a:pt x="915" y="1"/>
                    <a:pt x="900" y="2"/>
                    <a:pt x="885" y="5"/>
                  </a:cubicBezTo>
                  <a:cubicBezTo>
                    <a:pt x="614" y="55"/>
                    <a:pt x="525" y="373"/>
                    <a:pt x="363" y="716"/>
                  </a:cubicBezTo>
                  <a:lnTo>
                    <a:pt x="357" y="714"/>
                  </a:lnTo>
                  <a:lnTo>
                    <a:pt x="338" y="764"/>
                  </a:lnTo>
                  <a:lnTo>
                    <a:pt x="313" y="817"/>
                  </a:lnTo>
                  <a:lnTo>
                    <a:pt x="315" y="820"/>
                  </a:lnTo>
                  <a:cubicBezTo>
                    <a:pt x="176" y="1168"/>
                    <a:pt x="0" y="1445"/>
                    <a:pt x="145" y="1684"/>
                  </a:cubicBezTo>
                  <a:cubicBezTo>
                    <a:pt x="198" y="1762"/>
                    <a:pt x="277" y="1803"/>
                    <a:pt x="376" y="1803"/>
                  </a:cubicBezTo>
                  <a:cubicBezTo>
                    <a:pt x="433" y="1803"/>
                    <a:pt x="498" y="1789"/>
                    <a:pt x="567" y="1760"/>
                  </a:cubicBezTo>
                  <a:cubicBezTo>
                    <a:pt x="753" y="1679"/>
                    <a:pt x="966" y="1484"/>
                    <a:pt x="1108" y="1207"/>
                  </a:cubicBezTo>
                  <a:lnTo>
                    <a:pt x="1111" y="1210"/>
                  </a:lnTo>
                  <a:lnTo>
                    <a:pt x="1150" y="1127"/>
                  </a:lnTo>
                  <a:lnTo>
                    <a:pt x="1183" y="1040"/>
                  </a:lnTo>
                  <a:lnTo>
                    <a:pt x="1180" y="1037"/>
                  </a:lnTo>
                  <a:cubicBezTo>
                    <a:pt x="1289" y="744"/>
                    <a:pt x="1289" y="454"/>
                    <a:pt x="1222" y="264"/>
                  </a:cubicBezTo>
                  <a:cubicBezTo>
                    <a:pt x="1160" y="93"/>
                    <a:pt x="1053" y="1"/>
                    <a:pt x="9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9"/>
            <p:cNvSpPr/>
            <p:nvPr/>
          </p:nvSpPr>
          <p:spPr>
            <a:xfrm>
              <a:off x="3567693" y="3588488"/>
              <a:ext cx="122555" cy="113532"/>
            </a:xfrm>
            <a:custGeom>
              <a:rect b="b" l="l" r="r" t="t"/>
              <a:pathLst>
                <a:path extrusionOk="0" h="1774" w="1915">
                  <a:moveTo>
                    <a:pt x="666" y="1"/>
                  </a:moveTo>
                  <a:cubicBezTo>
                    <a:pt x="544" y="1"/>
                    <a:pt x="432" y="22"/>
                    <a:pt x="341" y="59"/>
                  </a:cubicBezTo>
                  <a:cubicBezTo>
                    <a:pt x="73" y="165"/>
                    <a:pt x="0" y="355"/>
                    <a:pt x="76" y="478"/>
                  </a:cubicBezTo>
                  <a:cubicBezTo>
                    <a:pt x="146" y="595"/>
                    <a:pt x="282" y="637"/>
                    <a:pt x="413" y="692"/>
                  </a:cubicBezTo>
                  <a:cubicBezTo>
                    <a:pt x="550" y="748"/>
                    <a:pt x="712" y="821"/>
                    <a:pt x="840" y="941"/>
                  </a:cubicBezTo>
                  <a:lnTo>
                    <a:pt x="837" y="944"/>
                  </a:lnTo>
                  <a:lnTo>
                    <a:pt x="874" y="974"/>
                  </a:lnTo>
                  <a:lnTo>
                    <a:pt x="910" y="1016"/>
                  </a:lnTo>
                  <a:lnTo>
                    <a:pt x="913" y="1013"/>
                  </a:lnTo>
                  <a:cubicBezTo>
                    <a:pt x="1186" y="1278"/>
                    <a:pt x="1247" y="1714"/>
                    <a:pt x="1515" y="1769"/>
                  </a:cubicBezTo>
                  <a:cubicBezTo>
                    <a:pt x="1530" y="1772"/>
                    <a:pt x="1544" y="1774"/>
                    <a:pt x="1559" y="1774"/>
                  </a:cubicBezTo>
                  <a:cubicBezTo>
                    <a:pt x="1688" y="1774"/>
                    <a:pt x="1808" y="1660"/>
                    <a:pt x="1858" y="1432"/>
                  </a:cubicBezTo>
                  <a:cubicBezTo>
                    <a:pt x="1914" y="1189"/>
                    <a:pt x="1872" y="790"/>
                    <a:pt x="1591" y="441"/>
                  </a:cubicBezTo>
                  <a:lnTo>
                    <a:pt x="1593" y="439"/>
                  </a:lnTo>
                  <a:cubicBezTo>
                    <a:pt x="1566" y="402"/>
                    <a:pt x="1532" y="372"/>
                    <a:pt x="1501" y="341"/>
                  </a:cubicBezTo>
                  <a:cubicBezTo>
                    <a:pt x="1468" y="310"/>
                    <a:pt x="1434" y="277"/>
                    <a:pt x="1398" y="249"/>
                  </a:cubicBezTo>
                  <a:lnTo>
                    <a:pt x="1395" y="255"/>
                  </a:lnTo>
                  <a:cubicBezTo>
                    <a:pt x="1156" y="74"/>
                    <a:pt x="893" y="1"/>
                    <a:pt x="6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9"/>
            <p:cNvSpPr/>
            <p:nvPr/>
          </p:nvSpPr>
          <p:spPr>
            <a:xfrm>
              <a:off x="2766965" y="3241049"/>
              <a:ext cx="175033" cy="310836"/>
            </a:xfrm>
            <a:custGeom>
              <a:rect b="b" l="l" r="r" t="t"/>
              <a:pathLst>
                <a:path extrusionOk="0" h="4857" w="2735">
                  <a:moveTo>
                    <a:pt x="2488" y="0"/>
                  </a:moveTo>
                  <a:cubicBezTo>
                    <a:pt x="2337" y="0"/>
                    <a:pt x="2110" y="68"/>
                    <a:pt x="1842" y="232"/>
                  </a:cubicBezTo>
                  <a:cubicBezTo>
                    <a:pt x="1401" y="503"/>
                    <a:pt x="910" y="1072"/>
                    <a:pt x="594" y="1783"/>
                  </a:cubicBezTo>
                  <a:lnTo>
                    <a:pt x="592" y="1781"/>
                  </a:lnTo>
                  <a:cubicBezTo>
                    <a:pt x="561" y="1853"/>
                    <a:pt x="525" y="1923"/>
                    <a:pt x="502" y="1993"/>
                  </a:cubicBezTo>
                  <a:cubicBezTo>
                    <a:pt x="475" y="2065"/>
                    <a:pt x="447" y="2135"/>
                    <a:pt x="419" y="2205"/>
                  </a:cubicBezTo>
                  <a:lnTo>
                    <a:pt x="421" y="2210"/>
                  </a:lnTo>
                  <a:cubicBezTo>
                    <a:pt x="159" y="2936"/>
                    <a:pt x="59" y="3591"/>
                    <a:pt x="28" y="4060"/>
                  </a:cubicBezTo>
                  <a:cubicBezTo>
                    <a:pt x="0" y="4531"/>
                    <a:pt x="50" y="4824"/>
                    <a:pt x="198" y="4855"/>
                  </a:cubicBezTo>
                  <a:cubicBezTo>
                    <a:pt x="205" y="4856"/>
                    <a:pt x="212" y="4857"/>
                    <a:pt x="219" y="4857"/>
                  </a:cubicBezTo>
                  <a:cubicBezTo>
                    <a:pt x="350" y="4857"/>
                    <a:pt x="499" y="4605"/>
                    <a:pt x="656" y="4194"/>
                  </a:cubicBezTo>
                  <a:cubicBezTo>
                    <a:pt x="826" y="3764"/>
                    <a:pt x="999" y="3153"/>
                    <a:pt x="1250" y="2517"/>
                  </a:cubicBezTo>
                  <a:lnTo>
                    <a:pt x="1253" y="2520"/>
                  </a:lnTo>
                  <a:cubicBezTo>
                    <a:pt x="1278" y="2453"/>
                    <a:pt x="1303" y="2392"/>
                    <a:pt x="1328" y="2327"/>
                  </a:cubicBezTo>
                  <a:cubicBezTo>
                    <a:pt x="1356" y="2269"/>
                    <a:pt x="1384" y="2205"/>
                    <a:pt x="1412" y="2143"/>
                  </a:cubicBezTo>
                  <a:lnTo>
                    <a:pt x="1409" y="2140"/>
                  </a:lnTo>
                  <a:cubicBezTo>
                    <a:pt x="1666" y="1507"/>
                    <a:pt x="1989" y="1039"/>
                    <a:pt x="2260" y="718"/>
                  </a:cubicBezTo>
                  <a:cubicBezTo>
                    <a:pt x="2525" y="405"/>
                    <a:pt x="2734" y="216"/>
                    <a:pt x="2673" y="82"/>
                  </a:cubicBezTo>
                  <a:cubicBezTo>
                    <a:pt x="2653" y="30"/>
                    <a:pt x="2587" y="0"/>
                    <a:pt x="248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9"/>
            <p:cNvSpPr/>
            <p:nvPr/>
          </p:nvSpPr>
          <p:spPr>
            <a:xfrm>
              <a:off x="8119529" y="1539567"/>
              <a:ext cx="1080726" cy="1628928"/>
            </a:xfrm>
            <a:custGeom>
              <a:rect b="b" l="l" r="r" t="t"/>
              <a:pathLst>
                <a:path extrusionOk="0" h="25453" w="16887">
                  <a:moveTo>
                    <a:pt x="9345" y="0"/>
                  </a:moveTo>
                  <a:cubicBezTo>
                    <a:pt x="9116" y="0"/>
                    <a:pt x="8900" y="69"/>
                    <a:pt x="8741" y="241"/>
                  </a:cubicBezTo>
                  <a:cubicBezTo>
                    <a:pt x="8300" y="712"/>
                    <a:pt x="8780" y="1800"/>
                    <a:pt x="8780" y="2425"/>
                  </a:cubicBezTo>
                  <a:cubicBezTo>
                    <a:pt x="8780" y="2872"/>
                    <a:pt x="8626" y="3435"/>
                    <a:pt x="8180" y="3477"/>
                  </a:cubicBezTo>
                  <a:cubicBezTo>
                    <a:pt x="8163" y="3479"/>
                    <a:pt x="8146" y="3480"/>
                    <a:pt x="8129" y="3480"/>
                  </a:cubicBezTo>
                  <a:cubicBezTo>
                    <a:pt x="7925" y="3480"/>
                    <a:pt x="7737" y="3360"/>
                    <a:pt x="7580" y="3232"/>
                  </a:cubicBezTo>
                  <a:cubicBezTo>
                    <a:pt x="7270" y="2972"/>
                    <a:pt x="7008" y="2649"/>
                    <a:pt x="6816" y="2291"/>
                  </a:cubicBezTo>
                  <a:cubicBezTo>
                    <a:pt x="6580" y="1844"/>
                    <a:pt x="6320" y="1244"/>
                    <a:pt x="5827" y="1244"/>
                  </a:cubicBezTo>
                  <a:cubicBezTo>
                    <a:pt x="5812" y="1244"/>
                    <a:pt x="5798" y="1244"/>
                    <a:pt x="5783" y="1245"/>
                  </a:cubicBezTo>
                  <a:cubicBezTo>
                    <a:pt x="5468" y="1270"/>
                    <a:pt x="5225" y="1574"/>
                    <a:pt x="5164" y="1884"/>
                  </a:cubicBezTo>
                  <a:cubicBezTo>
                    <a:pt x="5100" y="2199"/>
                    <a:pt x="5178" y="2520"/>
                    <a:pt x="5251" y="2830"/>
                  </a:cubicBezTo>
                  <a:cubicBezTo>
                    <a:pt x="5343" y="3212"/>
                    <a:pt x="5454" y="3622"/>
                    <a:pt x="5750" y="3879"/>
                  </a:cubicBezTo>
                  <a:cubicBezTo>
                    <a:pt x="6099" y="4180"/>
                    <a:pt x="6601" y="4189"/>
                    <a:pt x="7022" y="4370"/>
                  </a:cubicBezTo>
                  <a:cubicBezTo>
                    <a:pt x="7622" y="4629"/>
                    <a:pt x="8015" y="5226"/>
                    <a:pt x="8191" y="5854"/>
                  </a:cubicBezTo>
                  <a:cubicBezTo>
                    <a:pt x="8364" y="6482"/>
                    <a:pt x="8347" y="7143"/>
                    <a:pt x="8331" y="7793"/>
                  </a:cubicBezTo>
                  <a:cubicBezTo>
                    <a:pt x="8322" y="8011"/>
                    <a:pt x="8305" y="8259"/>
                    <a:pt x="8135" y="8398"/>
                  </a:cubicBezTo>
                  <a:cubicBezTo>
                    <a:pt x="8059" y="8460"/>
                    <a:pt x="7965" y="8487"/>
                    <a:pt x="7869" y="8487"/>
                  </a:cubicBezTo>
                  <a:cubicBezTo>
                    <a:pt x="7742" y="8487"/>
                    <a:pt x="7612" y="8441"/>
                    <a:pt x="7510" y="8365"/>
                  </a:cubicBezTo>
                  <a:cubicBezTo>
                    <a:pt x="7332" y="8228"/>
                    <a:pt x="7220" y="8022"/>
                    <a:pt x="7128" y="7815"/>
                  </a:cubicBezTo>
                  <a:cubicBezTo>
                    <a:pt x="6788" y="7112"/>
                    <a:pt x="6495" y="6359"/>
                    <a:pt x="5942" y="5812"/>
                  </a:cubicBezTo>
                  <a:cubicBezTo>
                    <a:pt x="5832" y="5701"/>
                    <a:pt x="5680" y="5599"/>
                    <a:pt x="5535" y="5599"/>
                  </a:cubicBezTo>
                  <a:cubicBezTo>
                    <a:pt x="5490" y="5599"/>
                    <a:pt x="5446" y="5608"/>
                    <a:pt x="5404" y="5631"/>
                  </a:cubicBezTo>
                  <a:cubicBezTo>
                    <a:pt x="5337" y="5664"/>
                    <a:pt x="5290" y="5728"/>
                    <a:pt x="5253" y="5793"/>
                  </a:cubicBezTo>
                  <a:cubicBezTo>
                    <a:pt x="5016" y="6217"/>
                    <a:pt x="5170" y="6738"/>
                    <a:pt x="5281" y="7213"/>
                  </a:cubicBezTo>
                  <a:cubicBezTo>
                    <a:pt x="5393" y="7687"/>
                    <a:pt x="5412" y="8270"/>
                    <a:pt x="5022" y="8560"/>
                  </a:cubicBezTo>
                  <a:cubicBezTo>
                    <a:pt x="4882" y="8663"/>
                    <a:pt x="4732" y="8703"/>
                    <a:pt x="4576" y="8703"/>
                  </a:cubicBezTo>
                  <a:cubicBezTo>
                    <a:pt x="4026" y="8703"/>
                    <a:pt x="3393" y="8210"/>
                    <a:pt x="2781" y="8210"/>
                  </a:cubicBezTo>
                  <a:cubicBezTo>
                    <a:pt x="2740" y="8210"/>
                    <a:pt x="2698" y="8212"/>
                    <a:pt x="2656" y="8217"/>
                  </a:cubicBezTo>
                  <a:cubicBezTo>
                    <a:pt x="1914" y="8303"/>
                    <a:pt x="1543" y="9188"/>
                    <a:pt x="1540" y="9935"/>
                  </a:cubicBezTo>
                  <a:cubicBezTo>
                    <a:pt x="1537" y="10209"/>
                    <a:pt x="1562" y="10499"/>
                    <a:pt x="1417" y="10731"/>
                  </a:cubicBezTo>
                  <a:cubicBezTo>
                    <a:pt x="1194" y="11088"/>
                    <a:pt x="756" y="11199"/>
                    <a:pt x="505" y="11559"/>
                  </a:cubicBezTo>
                  <a:cubicBezTo>
                    <a:pt x="126" y="12109"/>
                    <a:pt x="0" y="12842"/>
                    <a:pt x="195" y="13484"/>
                  </a:cubicBezTo>
                  <a:cubicBezTo>
                    <a:pt x="368" y="14059"/>
                    <a:pt x="767" y="14536"/>
                    <a:pt x="1055" y="15063"/>
                  </a:cubicBezTo>
                  <a:cubicBezTo>
                    <a:pt x="1641" y="16120"/>
                    <a:pt x="1791" y="17365"/>
                    <a:pt x="1855" y="18570"/>
                  </a:cubicBezTo>
                  <a:cubicBezTo>
                    <a:pt x="1914" y="19781"/>
                    <a:pt x="1903" y="21005"/>
                    <a:pt x="2207" y="22177"/>
                  </a:cubicBezTo>
                  <a:cubicBezTo>
                    <a:pt x="2511" y="23349"/>
                    <a:pt x="3183" y="24493"/>
                    <a:pt x="4269" y="25028"/>
                  </a:cubicBezTo>
                  <a:cubicBezTo>
                    <a:pt x="5035" y="25410"/>
                    <a:pt x="5914" y="25452"/>
                    <a:pt x="6771" y="25452"/>
                  </a:cubicBezTo>
                  <a:cubicBezTo>
                    <a:pt x="6803" y="25452"/>
                    <a:pt x="6834" y="25452"/>
                    <a:pt x="6866" y="25452"/>
                  </a:cubicBezTo>
                  <a:cubicBezTo>
                    <a:pt x="7764" y="25444"/>
                    <a:pt x="8682" y="25410"/>
                    <a:pt x="9530" y="25109"/>
                  </a:cubicBezTo>
                  <a:cubicBezTo>
                    <a:pt x="10671" y="24705"/>
                    <a:pt x="11592" y="23865"/>
                    <a:pt x="12560" y="23140"/>
                  </a:cubicBezTo>
                  <a:cubicBezTo>
                    <a:pt x="13871" y="22155"/>
                    <a:pt x="15344" y="21323"/>
                    <a:pt x="16887" y="20754"/>
                  </a:cubicBezTo>
                  <a:lnTo>
                    <a:pt x="16887" y="6683"/>
                  </a:lnTo>
                  <a:lnTo>
                    <a:pt x="16881" y="6683"/>
                  </a:lnTo>
                  <a:lnTo>
                    <a:pt x="16881" y="6680"/>
                  </a:lnTo>
                  <a:cubicBezTo>
                    <a:pt x="16803" y="6197"/>
                    <a:pt x="16686" y="5728"/>
                    <a:pt x="16480" y="5268"/>
                  </a:cubicBezTo>
                  <a:cubicBezTo>
                    <a:pt x="16014" y="4233"/>
                    <a:pt x="15171" y="3335"/>
                    <a:pt x="14103" y="2953"/>
                  </a:cubicBezTo>
                  <a:cubicBezTo>
                    <a:pt x="13993" y="2912"/>
                    <a:pt x="13872" y="2878"/>
                    <a:pt x="13755" y="2878"/>
                  </a:cubicBezTo>
                  <a:cubicBezTo>
                    <a:pt x="13678" y="2878"/>
                    <a:pt x="13604" y="2893"/>
                    <a:pt x="13536" y="2930"/>
                  </a:cubicBezTo>
                  <a:cubicBezTo>
                    <a:pt x="13422" y="2997"/>
                    <a:pt x="13344" y="3112"/>
                    <a:pt x="13285" y="3232"/>
                  </a:cubicBezTo>
                  <a:cubicBezTo>
                    <a:pt x="12836" y="4116"/>
                    <a:pt x="12939" y="5190"/>
                    <a:pt x="13232" y="6139"/>
                  </a:cubicBezTo>
                  <a:cubicBezTo>
                    <a:pt x="13525" y="7093"/>
                    <a:pt x="13994" y="7980"/>
                    <a:pt x="14256" y="8942"/>
                  </a:cubicBezTo>
                  <a:cubicBezTo>
                    <a:pt x="14370" y="9375"/>
                    <a:pt x="14446" y="9835"/>
                    <a:pt x="14329" y="10273"/>
                  </a:cubicBezTo>
                  <a:cubicBezTo>
                    <a:pt x="14242" y="10593"/>
                    <a:pt x="13960" y="10915"/>
                    <a:pt x="13648" y="10915"/>
                  </a:cubicBezTo>
                  <a:cubicBezTo>
                    <a:pt x="13598" y="10915"/>
                    <a:pt x="13548" y="10907"/>
                    <a:pt x="13497" y="10890"/>
                  </a:cubicBezTo>
                  <a:cubicBezTo>
                    <a:pt x="13335" y="10834"/>
                    <a:pt x="13218" y="10686"/>
                    <a:pt x="13115" y="10546"/>
                  </a:cubicBezTo>
                  <a:cubicBezTo>
                    <a:pt x="12420" y="9581"/>
                    <a:pt x="11857" y="8722"/>
                    <a:pt x="11678" y="7528"/>
                  </a:cubicBezTo>
                  <a:cubicBezTo>
                    <a:pt x="11469" y="6136"/>
                    <a:pt x="11572" y="4727"/>
                    <a:pt x="11522" y="3329"/>
                  </a:cubicBezTo>
                  <a:cubicBezTo>
                    <a:pt x="11480" y="2244"/>
                    <a:pt x="11187" y="1089"/>
                    <a:pt x="10364" y="389"/>
                  </a:cubicBezTo>
                  <a:cubicBezTo>
                    <a:pt x="10118" y="180"/>
                    <a:pt x="9715" y="0"/>
                    <a:pt x="93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9"/>
            <p:cNvSpPr/>
            <p:nvPr/>
          </p:nvSpPr>
          <p:spPr>
            <a:xfrm>
              <a:off x="8728650" y="1570157"/>
              <a:ext cx="98492" cy="227831"/>
            </a:xfrm>
            <a:custGeom>
              <a:rect b="b" l="l" r="r" t="t"/>
              <a:pathLst>
                <a:path extrusionOk="0" h="3560" w="1539">
                  <a:moveTo>
                    <a:pt x="232" y="1"/>
                  </a:moveTo>
                  <a:cubicBezTo>
                    <a:pt x="177" y="1"/>
                    <a:pt x="134" y="18"/>
                    <a:pt x="107" y="50"/>
                  </a:cubicBezTo>
                  <a:cubicBezTo>
                    <a:pt x="1" y="165"/>
                    <a:pt x="71" y="357"/>
                    <a:pt x="180" y="617"/>
                  </a:cubicBezTo>
                  <a:cubicBezTo>
                    <a:pt x="288" y="876"/>
                    <a:pt x="428" y="1216"/>
                    <a:pt x="525" y="1649"/>
                  </a:cubicBezTo>
                  <a:lnTo>
                    <a:pt x="520" y="1649"/>
                  </a:lnTo>
                  <a:cubicBezTo>
                    <a:pt x="534" y="1694"/>
                    <a:pt x="545" y="1735"/>
                    <a:pt x="556" y="1777"/>
                  </a:cubicBezTo>
                  <a:cubicBezTo>
                    <a:pt x="562" y="1822"/>
                    <a:pt x="570" y="1864"/>
                    <a:pt x="581" y="1908"/>
                  </a:cubicBezTo>
                  <a:lnTo>
                    <a:pt x="584" y="1908"/>
                  </a:lnTo>
                  <a:cubicBezTo>
                    <a:pt x="754" y="2790"/>
                    <a:pt x="826" y="3560"/>
                    <a:pt x="1139" y="3560"/>
                  </a:cubicBezTo>
                  <a:cubicBezTo>
                    <a:pt x="1140" y="3560"/>
                    <a:pt x="1141" y="3560"/>
                    <a:pt x="1142" y="3560"/>
                  </a:cubicBezTo>
                  <a:cubicBezTo>
                    <a:pt x="1279" y="3560"/>
                    <a:pt x="1382" y="3370"/>
                    <a:pt x="1449" y="3044"/>
                  </a:cubicBezTo>
                  <a:cubicBezTo>
                    <a:pt x="1510" y="2723"/>
                    <a:pt x="1538" y="2265"/>
                    <a:pt x="1452" y="1738"/>
                  </a:cubicBezTo>
                  <a:lnTo>
                    <a:pt x="1454" y="1738"/>
                  </a:lnTo>
                  <a:cubicBezTo>
                    <a:pt x="1446" y="1685"/>
                    <a:pt x="1438" y="1635"/>
                    <a:pt x="1424" y="1582"/>
                  </a:cubicBezTo>
                  <a:cubicBezTo>
                    <a:pt x="1410" y="1529"/>
                    <a:pt x="1399" y="1476"/>
                    <a:pt x="1385" y="1426"/>
                  </a:cubicBezTo>
                  <a:lnTo>
                    <a:pt x="1382" y="1428"/>
                  </a:lnTo>
                  <a:cubicBezTo>
                    <a:pt x="1242" y="904"/>
                    <a:pt x="963" y="466"/>
                    <a:pt x="696" y="232"/>
                  </a:cubicBezTo>
                  <a:cubicBezTo>
                    <a:pt x="511" y="74"/>
                    <a:pt x="346" y="1"/>
                    <a:pt x="2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9"/>
            <p:cNvSpPr/>
            <p:nvPr/>
          </p:nvSpPr>
          <p:spPr>
            <a:xfrm>
              <a:off x="8462680" y="1666472"/>
              <a:ext cx="79677" cy="117179"/>
            </a:xfrm>
            <a:custGeom>
              <a:rect b="b" l="l" r="r" t="t"/>
              <a:pathLst>
                <a:path extrusionOk="0" h="1831" w="1245">
                  <a:moveTo>
                    <a:pt x="392" y="1"/>
                  </a:moveTo>
                  <a:cubicBezTo>
                    <a:pt x="270" y="1"/>
                    <a:pt x="165" y="85"/>
                    <a:pt x="95" y="247"/>
                  </a:cubicBezTo>
                  <a:cubicBezTo>
                    <a:pt x="17" y="431"/>
                    <a:pt x="0" y="719"/>
                    <a:pt x="87" y="1017"/>
                  </a:cubicBezTo>
                  <a:lnTo>
                    <a:pt x="84" y="1017"/>
                  </a:lnTo>
                  <a:lnTo>
                    <a:pt x="112" y="1106"/>
                  </a:lnTo>
                  <a:lnTo>
                    <a:pt x="148" y="1193"/>
                  </a:lnTo>
                  <a:lnTo>
                    <a:pt x="151" y="1190"/>
                  </a:lnTo>
                  <a:cubicBezTo>
                    <a:pt x="276" y="1472"/>
                    <a:pt x="477" y="1681"/>
                    <a:pt x="656" y="1770"/>
                  </a:cubicBezTo>
                  <a:cubicBezTo>
                    <a:pt x="733" y="1811"/>
                    <a:pt x="805" y="1830"/>
                    <a:pt x="870" y="1830"/>
                  </a:cubicBezTo>
                  <a:cubicBezTo>
                    <a:pt x="957" y="1830"/>
                    <a:pt x="1030" y="1795"/>
                    <a:pt x="1083" y="1726"/>
                  </a:cubicBezTo>
                  <a:cubicBezTo>
                    <a:pt x="1244" y="1500"/>
                    <a:pt x="1085" y="1210"/>
                    <a:pt x="965" y="858"/>
                  </a:cubicBezTo>
                  <a:lnTo>
                    <a:pt x="968" y="855"/>
                  </a:lnTo>
                  <a:lnTo>
                    <a:pt x="949" y="802"/>
                  </a:lnTo>
                  <a:lnTo>
                    <a:pt x="932" y="746"/>
                  </a:lnTo>
                  <a:lnTo>
                    <a:pt x="926" y="749"/>
                  </a:lnTo>
                  <a:cubicBezTo>
                    <a:pt x="784" y="401"/>
                    <a:pt x="717" y="77"/>
                    <a:pt x="449" y="7"/>
                  </a:cubicBezTo>
                  <a:cubicBezTo>
                    <a:pt x="430" y="3"/>
                    <a:pt x="410" y="1"/>
                    <a:pt x="3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9"/>
            <p:cNvSpPr/>
            <p:nvPr/>
          </p:nvSpPr>
          <p:spPr>
            <a:xfrm>
              <a:off x="8241955" y="2072788"/>
              <a:ext cx="125755" cy="109756"/>
            </a:xfrm>
            <a:custGeom>
              <a:rect b="b" l="l" r="r" t="t"/>
              <a:pathLst>
                <a:path extrusionOk="0" h="1715" w="1965">
                  <a:moveTo>
                    <a:pt x="1251" y="1"/>
                  </a:moveTo>
                  <a:cubicBezTo>
                    <a:pt x="1041" y="1"/>
                    <a:pt x="802" y="59"/>
                    <a:pt x="578" y="209"/>
                  </a:cubicBezTo>
                  <a:lnTo>
                    <a:pt x="576" y="206"/>
                  </a:lnTo>
                  <a:cubicBezTo>
                    <a:pt x="537" y="231"/>
                    <a:pt x="503" y="262"/>
                    <a:pt x="467" y="289"/>
                  </a:cubicBezTo>
                  <a:cubicBezTo>
                    <a:pt x="436" y="320"/>
                    <a:pt x="397" y="345"/>
                    <a:pt x="369" y="382"/>
                  </a:cubicBezTo>
                  <a:lnTo>
                    <a:pt x="375" y="384"/>
                  </a:lnTo>
                  <a:cubicBezTo>
                    <a:pt x="68" y="716"/>
                    <a:pt x="1" y="1107"/>
                    <a:pt x="43" y="1352"/>
                  </a:cubicBezTo>
                  <a:cubicBezTo>
                    <a:pt x="82" y="1590"/>
                    <a:pt x="196" y="1715"/>
                    <a:pt x="330" y="1715"/>
                  </a:cubicBezTo>
                  <a:cubicBezTo>
                    <a:pt x="341" y="1715"/>
                    <a:pt x="352" y="1714"/>
                    <a:pt x="364" y="1712"/>
                  </a:cubicBezTo>
                  <a:cubicBezTo>
                    <a:pt x="629" y="1679"/>
                    <a:pt x="718" y="1246"/>
                    <a:pt x="1008" y="1001"/>
                  </a:cubicBezTo>
                  <a:lnTo>
                    <a:pt x="1011" y="1004"/>
                  </a:lnTo>
                  <a:lnTo>
                    <a:pt x="1050" y="967"/>
                  </a:lnTo>
                  <a:lnTo>
                    <a:pt x="1092" y="940"/>
                  </a:lnTo>
                  <a:lnTo>
                    <a:pt x="1089" y="934"/>
                  </a:lnTo>
                  <a:cubicBezTo>
                    <a:pt x="1226" y="828"/>
                    <a:pt x="1393" y="764"/>
                    <a:pt x="1527" y="716"/>
                  </a:cubicBezTo>
                  <a:cubicBezTo>
                    <a:pt x="1664" y="663"/>
                    <a:pt x="1803" y="633"/>
                    <a:pt x="1881" y="515"/>
                  </a:cubicBezTo>
                  <a:cubicBezTo>
                    <a:pt x="1965" y="398"/>
                    <a:pt x="1904" y="203"/>
                    <a:pt x="1644" y="80"/>
                  </a:cubicBezTo>
                  <a:cubicBezTo>
                    <a:pt x="1539" y="31"/>
                    <a:pt x="1403" y="1"/>
                    <a:pt x="1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9"/>
            <p:cNvSpPr/>
            <p:nvPr/>
          </p:nvSpPr>
          <p:spPr>
            <a:xfrm>
              <a:off x="9014332" y="1768611"/>
              <a:ext cx="157882" cy="319604"/>
            </a:xfrm>
            <a:custGeom>
              <a:rect b="b" l="l" r="r" t="t"/>
              <a:pathLst>
                <a:path extrusionOk="0" h="4994" w="2467">
                  <a:moveTo>
                    <a:pt x="235" y="1"/>
                  </a:moveTo>
                  <a:cubicBezTo>
                    <a:pt x="151" y="1"/>
                    <a:pt x="93" y="26"/>
                    <a:pt x="70" y="71"/>
                  </a:cubicBezTo>
                  <a:cubicBezTo>
                    <a:pt x="1" y="202"/>
                    <a:pt x="196" y="406"/>
                    <a:pt x="450" y="732"/>
                  </a:cubicBezTo>
                  <a:cubicBezTo>
                    <a:pt x="698" y="1067"/>
                    <a:pt x="994" y="1561"/>
                    <a:pt x="1211" y="2205"/>
                  </a:cubicBezTo>
                  <a:lnTo>
                    <a:pt x="1209" y="2208"/>
                  </a:lnTo>
                  <a:cubicBezTo>
                    <a:pt x="1231" y="2275"/>
                    <a:pt x="1253" y="2336"/>
                    <a:pt x="1278" y="2401"/>
                  </a:cubicBezTo>
                  <a:cubicBezTo>
                    <a:pt x="1295" y="2462"/>
                    <a:pt x="1315" y="2529"/>
                    <a:pt x="1337" y="2596"/>
                  </a:cubicBezTo>
                  <a:lnTo>
                    <a:pt x="1340" y="2593"/>
                  </a:lnTo>
                  <a:cubicBezTo>
                    <a:pt x="1552" y="3249"/>
                    <a:pt x="1688" y="3865"/>
                    <a:pt x="1831" y="4303"/>
                  </a:cubicBezTo>
                  <a:cubicBezTo>
                    <a:pt x="1966" y="4733"/>
                    <a:pt x="2101" y="4993"/>
                    <a:pt x="2234" y="4993"/>
                  </a:cubicBezTo>
                  <a:cubicBezTo>
                    <a:pt x="2238" y="4993"/>
                    <a:pt x="2242" y="4993"/>
                    <a:pt x="2246" y="4992"/>
                  </a:cubicBezTo>
                  <a:cubicBezTo>
                    <a:pt x="2397" y="4973"/>
                    <a:pt x="2464" y="4685"/>
                    <a:pt x="2467" y="4211"/>
                  </a:cubicBezTo>
                  <a:cubicBezTo>
                    <a:pt x="2464" y="3740"/>
                    <a:pt x="2400" y="3076"/>
                    <a:pt x="2188" y="2336"/>
                  </a:cubicBezTo>
                  <a:lnTo>
                    <a:pt x="2191" y="2336"/>
                  </a:lnTo>
                  <a:cubicBezTo>
                    <a:pt x="2166" y="2264"/>
                    <a:pt x="2146" y="2191"/>
                    <a:pt x="2121" y="2119"/>
                  </a:cubicBezTo>
                  <a:cubicBezTo>
                    <a:pt x="2096" y="2043"/>
                    <a:pt x="2065" y="1971"/>
                    <a:pt x="2040" y="1898"/>
                  </a:cubicBezTo>
                  <a:lnTo>
                    <a:pt x="2037" y="1901"/>
                  </a:lnTo>
                  <a:cubicBezTo>
                    <a:pt x="1769" y="1167"/>
                    <a:pt x="1315" y="573"/>
                    <a:pt x="893" y="272"/>
                  </a:cubicBezTo>
                  <a:cubicBezTo>
                    <a:pt x="618" y="81"/>
                    <a:pt x="384" y="1"/>
                    <a:pt x="2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9"/>
            <p:cNvSpPr/>
            <p:nvPr/>
          </p:nvSpPr>
          <p:spPr>
            <a:xfrm>
              <a:off x="4506974" y="3030372"/>
              <a:ext cx="849375" cy="2012081"/>
            </a:xfrm>
            <a:custGeom>
              <a:rect b="b" l="l" r="r" t="t"/>
              <a:pathLst>
                <a:path extrusionOk="0" h="31440" w="13272">
                  <a:moveTo>
                    <a:pt x="12201" y="1"/>
                  </a:moveTo>
                  <a:cubicBezTo>
                    <a:pt x="11930" y="1"/>
                    <a:pt x="11632" y="164"/>
                    <a:pt x="11405" y="347"/>
                  </a:cubicBezTo>
                  <a:cubicBezTo>
                    <a:pt x="10284" y="1253"/>
                    <a:pt x="9564" y="2595"/>
                    <a:pt x="9215" y="3996"/>
                  </a:cubicBezTo>
                  <a:cubicBezTo>
                    <a:pt x="8864" y="5396"/>
                    <a:pt x="8861" y="6861"/>
                    <a:pt x="8975" y="8300"/>
                  </a:cubicBezTo>
                  <a:cubicBezTo>
                    <a:pt x="9014" y="8797"/>
                    <a:pt x="9067" y="9310"/>
                    <a:pt x="8931" y="9790"/>
                  </a:cubicBezTo>
                  <a:cubicBezTo>
                    <a:pt x="8794" y="10273"/>
                    <a:pt x="8417" y="10722"/>
                    <a:pt x="7924" y="10780"/>
                  </a:cubicBezTo>
                  <a:cubicBezTo>
                    <a:pt x="7887" y="10785"/>
                    <a:pt x="7851" y="10787"/>
                    <a:pt x="7815" y="10787"/>
                  </a:cubicBezTo>
                  <a:cubicBezTo>
                    <a:pt x="7252" y="10787"/>
                    <a:pt x="6771" y="10270"/>
                    <a:pt x="6635" y="9709"/>
                  </a:cubicBezTo>
                  <a:cubicBezTo>
                    <a:pt x="6492" y="9118"/>
                    <a:pt x="6646" y="8496"/>
                    <a:pt x="6799" y="7907"/>
                  </a:cubicBezTo>
                  <a:cubicBezTo>
                    <a:pt x="6992" y="7165"/>
                    <a:pt x="7184" y="6417"/>
                    <a:pt x="7371" y="5672"/>
                  </a:cubicBezTo>
                  <a:cubicBezTo>
                    <a:pt x="7483" y="5237"/>
                    <a:pt x="7597" y="4785"/>
                    <a:pt x="7555" y="4336"/>
                  </a:cubicBezTo>
                  <a:cubicBezTo>
                    <a:pt x="7513" y="3887"/>
                    <a:pt x="7290" y="3427"/>
                    <a:pt x="6886" y="3223"/>
                  </a:cubicBezTo>
                  <a:cubicBezTo>
                    <a:pt x="6737" y="3150"/>
                    <a:pt x="6575" y="3117"/>
                    <a:pt x="6411" y="3117"/>
                  </a:cubicBezTo>
                  <a:cubicBezTo>
                    <a:pt x="6126" y="3117"/>
                    <a:pt x="5835" y="3216"/>
                    <a:pt x="5594" y="3374"/>
                  </a:cubicBezTo>
                  <a:cubicBezTo>
                    <a:pt x="3979" y="4431"/>
                    <a:pt x="2933" y="7742"/>
                    <a:pt x="3742" y="9486"/>
                  </a:cubicBezTo>
                  <a:cubicBezTo>
                    <a:pt x="4068" y="10197"/>
                    <a:pt x="4632" y="10769"/>
                    <a:pt x="5086" y="11408"/>
                  </a:cubicBezTo>
                  <a:cubicBezTo>
                    <a:pt x="5544" y="12047"/>
                    <a:pt x="5909" y="12825"/>
                    <a:pt x="5761" y="13593"/>
                  </a:cubicBezTo>
                  <a:cubicBezTo>
                    <a:pt x="5641" y="14222"/>
                    <a:pt x="5040" y="14770"/>
                    <a:pt x="4436" y="14770"/>
                  </a:cubicBezTo>
                  <a:cubicBezTo>
                    <a:pt x="4302" y="14770"/>
                    <a:pt x="4167" y="14743"/>
                    <a:pt x="4037" y="14683"/>
                  </a:cubicBezTo>
                  <a:cubicBezTo>
                    <a:pt x="3767" y="14558"/>
                    <a:pt x="3560" y="14321"/>
                    <a:pt x="3385" y="14072"/>
                  </a:cubicBezTo>
                  <a:cubicBezTo>
                    <a:pt x="2779" y="13210"/>
                    <a:pt x="2430" y="12161"/>
                    <a:pt x="1655" y="11447"/>
                  </a:cubicBezTo>
                  <a:cubicBezTo>
                    <a:pt x="1571" y="11369"/>
                    <a:pt x="1482" y="11297"/>
                    <a:pt x="1370" y="11269"/>
                  </a:cubicBezTo>
                  <a:cubicBezTo>
                    <a:pt x="1340" y="11262"/>
                    <a:pt x="1310" y="11258"/>
                    <a:pt x="1281" y="11258"/>
                  </a:cubicBezTo>
                  <a:cubicBezTo>
                    <a:pt x="1079" y="11258"/>
                    <a:pt x="890" y="11412"/>
                    <a:pt x="757" y="11573"/>
                  </a:cubicBezTo>
                  <a:cubicBezTo>
                    <a:pt x="98" y="12365"/>
                    <a:pt x="1" y="13523"/>
                    <a:pt x="307" y="14505"/>
                  </a:cubicBezTo>
                  <a:cubicBezTo>
                    <a:pt x="614" y="15490"/>
                    <a:pt x="1273" y="16327"/>
                    <a:pt x="2004" y="17055"/>
                  </a:cubicBezTo>
                  <a:cubicBezTo>
                    <a:pt x="2461" y="17512"/>
                    <a:pt x="2961" y="17945"/>
                    <a:pt x="3309" y="18489"/>
                  </a:cubicBezTo>
                  <a:cubicBezTo>
                    <a:pt x="4381" y="20163"/>
                    <a:pt x="3256" y="22249"/>
                    <a:pt x="2788" y="23920"/>
                  </a:cubicBezTo>
                  <a:cubicBezTo>
                    <a:pt x="2458" y="25078"/>
                    <a:pt x="2280" y="26334"/>
                    <a:pt x="2684" y="27466"/>
                  </a:cubicBezTo>
                  <a:cubicBezTo>
                    <a:pt x="3209" y="28936"/>
                    <a:pt x="4849" y="30214"/>
                    <a:pt x="6152" y="31012"/>
                  </a:cubicBezTo>
                  <a:cubicBezTo>
                    <a:pt x="6547" y="31257"/>
                    <a:pt x="7293" y="31439"/>
                    <a:pt x="8017" y="31439"/>
                  </a:cubicBezTo>
                  <a:cubicBezTo>
                    <a:pt x="8884" y="31439"/>
                    <a:pt x="9717" y="31177"/>
                    <a:pt x="9871" y="30446"/>
                  </a:cubicBezTo>
                  <a:cubicBezTo>
                    <a:pt x="9994" y="29865"/>
                    <a:pt x="9020" y="28593"/>
                    <a:pt x="8819" y="28019"/>
                  </a:cubicBezTo>
                  <a:cubicBezTo>
                    <a:pt x="8529" y="27193"/>
                    <a:pt x="8345" y="26325"/>
                    <a:pt x="8267" y="25455"/>
                  </a:cubicBezTo>
                  <a:cubicBezTo>
                    <a:pt x="8110" y="23711"/>
                    <a:pt x="8376" y="21926"/>
                    <a:pt x="9076" y="20319"/>
                  </a:cubicBezTo>
                  <a:cubicBezTo>
                    <a:pt x="9798" y="18662"/>
                    <a:pt x="10956" y="17169"/>
                    <a:pt x="11316" y="15398"/>
                  </a:cubicBezTo>
                  <a:cubicBezTo>
                    <a:pt x="11637" y="13810"/>
                    <a:pt x="11285" y="12178"/>
                    <a:pt x="11176" y="10568"/>
                  </a:cubicBezTo>
                  <a:cubicBezTo>
                    <a:pt x="11118" y="9690"/>
                    <a:pt x="11179" y="8858"/>
                    <a:pt x="11310" y="8055"/>
                  </a:cubicBezTo>
                  <a:cubicBezTo>
                    <a:pt x="11522" y="6702"/>
                    <a:pt x="11760" y="5031"/>
                    <a:pt x="12317" y="3778"/>
                  </a:cubicBezTo>
                  <a:cubicBezTo>
                    <a:pt x="12817" y="2657"/>
                    <a:pt x="13272" y="1878"/>
                    <a:pt x="12831" y="573"/>
                  </a:cubicBezTo>
                  <a:cubicBezTo>
                    <a:pt x="12769" y="397"/>
                    <a:pt x="12691" y="216"/>
                    <a:pt x="12535" y="107"/>
                  </a:cubicBezTo>
                  <a:cubicBezTo>
                    <a:pt x="12434" y="32"/>
                    <a:pt x="12320" y="1"/>
                    <a:pt x="12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9"/>
            <p:cNvSpPr/>
            <p:nvPr/>
          </p:nvSpPr>
          <p:spPr>
            <a:xfrm>
              <a:off x="4759761" y="3263064"/>
              <a:ext cx="167737" cy="273461"/>
            </a:xfrm>
            <a:custGeom>
              <a:rect b="b" l="l" r="r" t="t"/>
              <a:pathLst>
                <a:path extrusionOk="0" h="4273" w="2621">
                  <a:moveTo>
                    <a:pt x="2379" y="1"/>
                  </a:moveTo>
                  <a:cubicBezTo>
                    <a:pt x="2245" y="1"/>
                    <a:pt x="2043" y="60"/>
                    <a:pt x="1800" y="192"/>
                  </a:cubicBezTo>
                  <a:cubicBezTo>
                    <a:pt x="1410" y="407"/>
                    <a:pt x="919" y="840"/>
                    <a:pt x="556" y="1462"/>
                  </a:cubicBezTo>
                  <a:lnTo>
                    <a:pt x="553" y="1456"/>
                  </a:lnTo>
                  <a:cubicBezTo>
                    <a:pt x="517" y="1520"/>
                    <a:pt x="484" y="1582"/>
                    <a:pt x="447" y="1643"/>
                  </a:cubicBezTo>
                  <a:cubicBezTo>
                    <a:pt x="417" y="1707"/>
                    <a:pt x="389" y="1771"/>
                    <a:pt x="358" y="1833"/>
                  </a:cubicBezTo>
                  <a:lnTo>
                    <a:pt x="361" y="1838"/>
                  </a:lnTo>
                  <a:cubicBezTo>
                    <a:pt x="68" y="2494"/>
                    <a:pt x="1" y="3141"/>
                    <a:pt x="51" y="3588"/>
                  </a:cubicBezTo>
                  <a:cubicBezTo>
                    <a:pt x="99" y="4026"/>
                    <a:pt x="240" y="4272"/>
                    <a:pt x="364" y="4272"/>
                  </a:cubicBezTo>
                  <a:cubicBezTo>
                    <a:pt x="370" y="4272"/>
                    <a:pt x="375" y="4272"/>
                    <a:pt x="380" y="4271"/>
                  </a:cubicBezTo>
                  <a:cubicBezTo>
                    <a:pt x="534" y="4251"/>
                    <a:pt x="603" y="4000"/>
                    <a:pt x="687" y="3627"/>
                  </a:cubicBezTo>
                  <a:cubicBezTo>
                    <a:pt x="779" y="3253"/>
                    <a:pt x="902" y="2739"/>
                    <a:pt x="1161" y="2215"/>
                  </a:cubicBezTo>
                  <a:lnTo>
                    <a:pt x="1167" y="2218"/>
                  </a:lnTo>
                  <a:cubicBezTo>
                    <a:pt x="1189" y="2165"/>
                    <a:pt x="1214" y="2109"/>
                    <a:pt x="1240" y="2056"/>
                  </a:cubicBezTo>
                  <a:cubicBezTo>
                    <a:pt x="1267" y="2008"/>
                    <a:pt x="1295" y="1955"/>
                    <a:pt x="1326" y="1902"/>
                  </a:cubicBezTo>
                  <a:lnTo>
                    <a:pt x="1323" y="1900"/>
                  </a:lnTo>
                  <a:cubicBezTo>
                    <a:pt x="1602" y="1384"/>
                    <a:pt x="1948" y="987"/>
                    <a:pt x="2199" y="695"/>
                  </a:cubicBezTo>
                  <a:cubicBezTo>
                    <a:pt x="2453" y="404"/>
                    <a:pt x="2621" y="206"/>
                    <a:pt x="2548" y="70"/>
                  </a:cubicBezTo>
                  <a:cubicBezTo>
                    <a:pt x="2524" y="25"/>
                    <a:pt x="2466" y="1"/>
                    <a:pt x="23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9"/>
            <p:cNvSpPr/>
            <p:nvPr/>
          </p:nvSpPr>
          <p:spPr>
            <a:xfrm>
              <a:off x="5128831" y="3058530"/>
              <a:ext cx="143226" cy="245430"/>
            </a:xfrm>
            <a:custGeom>
              <a:rect b="b" l="l" r="r" t="t"/>
              <a:pathLst>
                <a:path extrusionOk="0" h="3835" w="2238">
                  <a:moveTo>
                    <a:pt x="2022" y="1"/>
                  </a:moveTo>
                  <a:cubicBezTo>
                    <a:pt x="2012" y="1"/>
                    <a:pt x="2003" y="1"/>
                    <a:pt x="1992" y="2"/>
                  </a:cubicBezTo>
                  <a:cubicBezTo>
                    <a:pt x="1856" y="4"/>
                    <a:pt x="1674" y="82"/>
                    <a:pt x="1507" y="216"/>
                  </a:cubicBezTo>
                  <a:cubicBezTo>
                    <a:pt x="1337" y="353"/>
                    <a:pt x="1186" y="523"/>
                    <a:pt x="1030" y="716"/>
                  </a:cubicBezTo>
                  <a:cubicBezTo>
                    <a:pt x="874" y="911"/>
                    <a:pt x="709" y="1137"/>
                    <a:pt x="558" y="1396"/>
                  </a:cubicBezTo>
                  <a:lnTo>
                    <a:pt x="556" y="1394"/>
                  </a:lnTo>
                  <a:cubicBezTo>
                    <a:pt x="528" y="1444"/>
                    <a:pt x="500" y="1497"/>
                    <a:pt x="472" y="1553"/>
                  </a:cubicBezTo>
                  <a:cubicBezTo>
                    <a:pt x="444" y="1606"/>
                    <a:pt x="416" y="1659"/>
                    <a:pt x="388" y="1714"/>
                  </a:cubicBezTo>
                  <a:lnTo>
                    <a:pt x="391" y="1717"/>
                  </a:lnTo>
                  <a:cubicBezTo>
                    <a:pt x="126" y="2264"/>
                    <a:pt x="0" y="2819"/>
                    <a:pt x="23" y="3215"/>
                  </a:cubicBezTo>
                  <a:cubicBezTo>
                    <a:pt x="45" y="3610"/>
                    <a:pt x="170" y="3835"/>
                    <a:pt x="297" y="3835"/>
                  </a:cubicBezTo>
                  <a:cubicBezTo>
                    <a:pt x="299" y="3835"/>
                    <a:pt x="300" y="3835"/>
                    <a:pt x="302" y="3835"/>
                  </a:cubicBezTo>
                  <a:cubicBezTo>
                    <a:pt x="455" y="3826"/>
                    <a:pt x="547" y="3617"/>
                    <a:pt x="662" y="3307"/>
                  </a:cubicBezTo>
                  <a:cubicBezTo>
                    <a:pt x="776" y="2998"/>
                    <a:pt x="938" y="2574"/>
                    <a:pt x="1183" y="2108"/>
                  </a:cubicBezTo>
                  <a:lnTo>
                    <a:pt x="1189" y="2111"/>
                  </a:lnTo>
                  <a:cubicBezTo>
                    <a:pt x="1211" y="2063"/>
                    <a:pt x="1236" y="2016"/>
                    <a:pt x="1261" y="1971"/>
                  </a:cubicBezTo>
                  <a:cubicBezTo>
                    <a:pt x="1284" y="1927"/>
                    <a:pt x="1314" y="1882"/>
                    <a:pt x="1337" y="1832"/>
                  </a:cubicBezTo>
                  <a:lnTo>
                    <a:pt x="1334" y="1829"/>
                  </a:lnTo>
                  <a:cubicBezTo>
                    <a:pt x="1468" y="1592"/>
                    <a:pt x="1593" y="1371"/>
                    <a:pt x="1708" y="1165"/>
                  </a:cubicBezTo>
                  <a:cubicBezTo>
                    <a:pt x="1825" y="961"/>
                    <a:pt x="1920" y="772"/>
                    <a:pt x="1990" y="643"/>
                  </a:cubicBezTo>
                  <a:cubicBezTo>
                    <a:pt x="2051" y="532"/>
                    <a:pt x="2107" y="431"/>
                    <a:pt x="2160" y="336"/>
                  </a:cubicBezTo>
                  <a:cubicBezTo>
                    <a:pt x="2202" y="255"/>
                    <a:pt x="2238" y="183"/>
                    <a:pt x="2218" y="110"/>
                  </a:cubicBezTo>
                  <a:cubicBezTo>
                    <a:pt x="2205" y="48"/>
                    <a:pt x="2142" y="1"/>
                    <a:pt x="20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9"/>
            <p:cNvSpPr/>
            <p:nvPr/>
          </p:nvSpPr>
          <p:spPr>
            <a:xfrm>
              <a:off x="4529117" y="3802493"/>
              <a:ext cx="85373" cy="194040"/>
            </a:xfrm>
            <a:custGeom>
              <a:rect b="b" l="l" r="r" t="t"/>
              <a:pathLst>
                <a:path extrusionOk="0" h="3032" w="1334">
                  <a:moveTo>
                    <a:pt x="517" y="0"/>
                  </a:moveTo>
                  <a:cubicBezTo>
                    <a:pt x="389" y="0"/>
                    <a:pt x="274" y="141"/>
                    <a:pt x="176" y="389"/>
                  </a:cubicBezTo>
                  <a:cubicBezTo>
                    <a:pt x="79" y="652"/>
                    <a:pt x="0" y="1042"/>
                    <a:pt x="45" y="1522"/>
                  </a:cubicBezTo>
                  <a:lnTo>
                    <a:pt x="40" y="1522"/>
                  </a:lnTo>
                  <a:cubicBezTo>
                    <a:pt x="48" y="1572"/>
                    <a:pt x="53" y="1617"/>
                    <a:pt x="65" y="1667"/>
                  </a:cubicBezTo>
                  <a:cubicBezTo>
                    <a:pt x="76" y="1715"/>
                    <a:pt x="81" y="1759"/>
                    <a:pt x="93" y="1809"/>
                  </a:cubicBezTo>
                  <a:lnTo>
                    <a:pt x="95" y="1809"/>
                  </a:lnTo>
                  <a:cubicBezTo>
                    <a:pt x="221" y="2298"/>
                    <a:pt x="491" y="2644"/>
                    <a:pt x="706" y="2828"/>
                  </a:cubicBezTo>
                  <a:cubicBezTo>
                    <a:pt x="858" y="2963"/>
                    <a:pt x="993" y="3032"/>
                    <a:pt x="1098" y="3032"/>
                  </a:cubicBezTo>
                  <a:cubicBezTo>
                    <a:pt x="1144" y="3032"/>
                    <a:pt x="1184" y="3019"/>
                    <a:pt x="1217" y="2992"/>
                  </a:cubicBezTo>
                  <a:cubicBezTo>
                    <a:pt x="1334" y="2897"/>
                    <a:pt x="1317" y="2708"/>
                    <a:pt x="1234" y="2468"/>
                  </a:cubicBezTo>
                  <a:cubicBezTo>
                    <a:pt x="1153" y="2225"/>
                    <a:pt x="1019" y="1938"/>
                    <a:pt x="957" y="1611"/>
                  </a:cubicBezTo>
                  <a:lnTo>
                    <a:pt x="960" y="1611"/>
                  </a:lnTo>
                  <a:cubicBezTo>
                    <a:pt x="952" y="1575"/>
                    <a:pt x="946" y="1544"/>
                    <a:pt x="941" y="1508"/>
                  </a:cubicBezTo>
                  <a:cubicBezTo>
                    <a:pt x="935" y="1475"/>
                    <a:pt x="929" y="1438"/>
                    <a:pt x="927" y="1408"/>
                  </a:cubicBezTo>
                  <a:lnTo>
                    <a:pt x="924" y="1408"/>
                  </a:lnTo>
                  <a:cubicBezTo>
                    <a:pt x="868" y="1062"/>
                    <a:pt x="865" y="719"/>
                    <a:pt x="815" y="456"/>
                  </a:cubicBezTo>
                  <a:cubicBezTo>
                    <a:pt x="770" y="194"/>
                    <a:pt x="690" y="24"/>
                    <a:pt x="539" y="2"/>
                  </a:cubicBezTo>
                  <a:cubicBezTo>
                    <a:pt x="532" y="1"/>
                    <a:pt x="524" y="0"/>
                    <a:pt x="5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9"/>
            <p:cNvSpPr/>
            <p:nvPr/>
          </p:nvSpPr>
          <p:spPr>
            <a:xfrm>
              <a:off x="6114701" y="2370757"/>
              <a:ext cx="1894198" cy="1522437"/>
            </a:xfrm>
            <a:custGeom>
              <a:rect b="b" l="l" r="r" t="t"/>
              <a:pathLst>
                <a:path extrusionOk="0" h="23789" w="29598">
                  <a:moveTo>
                    <a:pt x="14187" y="1"/>
                  </a:moveTo>
                  <a:cubicBezTo>
                    <a:pt x="14022" y="1"/>
                    <a:pt x="13859" y="50"/>
                    <a:pt x="13738" y="159"/>
                  </a:cubicBezTo>
                  <a:cubicBezTo>
                    <a:pt x="13534" y="340"/>
                    <a:pt x="13481" y="647"/>
                    <a:pt x="13545" y="915"/>
                  </a:cubicBezTo>
                  <a:cubicBezTo>
                    <a:pt x="13604" y="1180"/>
                    <a:pt x="13757" y="1414"/>
                    <a:pt x="13908" y="1643"/>
                  </a:cubicBezTo>
                  <a:cubicBezTo>
                    <a:pt x="14742" y="2906"/>
                    <a:pt x="15732" y="4073"/>
                    <a:pt x="16056" y="5562"/>
                  </a:cubicBezTo>
                  <a:cubicBezTo>
                    <a:pt x="16156" y="6026"/>
                    <a:pt x="16297" y="7152"/>
                    <a:pt x="15789" y="7152"/>
                  </a:cubicBezTo>
                  <a:cubicBezTo>
                    <a:pt x="15674" y="7152"/>
                    <a:pt x="15526" y="7094"/>
                    <a:pt x="15336" y="6957"/>
                  </a:cubicBezTo>
                  <a:cubicBezTo>
                    <a:pt x="14602" y="6430"/>
                    <a:pt x="14371" y="5465"/>
                    <a:pt x="14064" y="4611"/>
                  </a:cubicBezTo>
                  <a:cubicBezTo>
                    <a:pt x="14022" y="4491"/>
                    <a:pt x="13969" y="4363"/>
                    <a:pt x="13863" y="4296"/>
                  </a:cubicBezTo>
                  <a:cubicBezTo>
                    <a:pt x="13808" y="4263"/>
                    <a:pt x="13745" y="4249"/>
                    <a:pt x="13681" y="4249"/>
                  </a:cubicBezTo>
                  <a:cubicBezTo>
                    <a:pt x="13625" y="4249"/>
                    <a:pt x="13569" y="4260"/>
                    <a:pt x="13517" y="4279"/>
                  </a:cubicBezTo>
                  <a:cubicBezTo>
                    <a:pt x="13311" y="4357"/>
                    <a:pt x="13160" y="4547"/>
                    <a:pt x="13096" y="4762"/>
                  </a:cubicBezTo>
                  <a:cubicBezTo>
                    <a:pt x="13026" y="4971"/>
                    <a:pt x="13026" y="5194"/>
                    <a:pt x="13043" y="5412"/>
                  </a:cubicBezTo>
                  <a:cubicBezTo>
                    <a:pt x="13129" y="6645"/>
                    <a:pt x="13634" y="8377"/>
                    <a:pt x="15077" y="8489"/>
                  </a:cubicBezTo>
                  <a:cubicBezTo>
                    <a:pt x="15158" y="8496"/>
                    <a:pt x="15241" y="8498"/>
                    <a:pt x="15324" y="8498"/>
                  </a:cubicBezTo>
                  <a:cubicBezTo>
                    <a:pt x="15476" y="8498"/>
                    <a:pt x="15629" y="8491"/>
                    <a:pt x="15780" y="8491"/>
                  </a:cubicBezTo>
                  <a:cubicBezTo>
                    <a:pt x="16019" y="8491"/>
                    <a:pt x="16253" y="8509"/>
                    <a:pt x="16472" y="8603"/>
                  </a:cubicBezTo>
                  <a:cubicBezTo>
                    <a:pt x="16963" y="8815"/>
                    <a:pt x="17225" y="9345"/>
                    <a:pt x="17426" y="9842"/>
                  </a:cubicBezTo>
                  <a:cubicBezTo>
                    <a:pt x="17680" y="10458"/>
                    <a:pt x="17908" y="11089"/>
                    <a:pt x="18106" y="11728"/>
                  </a:cubicBezTo>
                  <a:cubicBezTo>
                    <a:pt x="18307" y="12381"/>
                    <a:pt x="18483" y="13092"/>
                    <a:pt x="18237" y="13731"/>
                  </a:cubicBezTo>
                  <a:cubicBezTo>
                    <a:pt x="17981" y="14395"/>
                    <a:pt x="17331" y="14813"/>
                    <a:pt x="16689" y="15126"/>
                  </a:cubicBezTo>
                  <a:cubicBezTo>
                    <a:pt x="16226" y="15352"/>
                    <a:pt x="15724" y="15488"/>
                    <a:pt x="15258" y="15703"/>
                  </a:cubicBezTo>
                  <a:cubicBezTo>
                    <a:pt x="14991" y="15828"/>
                    <a:pt x="14790" y="16014"/>
                    <a:pt x="14533" y="16014"/>
                  </a:cubicBezTo>
                  <a:cubicBezTo>
                    <a:pt x="14446" y="16014"/>
                    <a:pt x="14353" y="15993"/>
                    <a:pt x="14248" y="15940"/>
                  </a:cubicBezTo>
                  <a:cubicBezTo>
                    <a:pt x="13620" y="15622"/>
                    <a:pt x="13015" y="15223"/>
                    <a:pt x="12624" y="14638"/>
                  </a:cubicBezTo>
                  <a:cubicBezTo>
                    <a:pt x="12231" y="14054"/>
                    <a:pt x="12086" y="13265"/>
                    <a:pt x="12404" y="12643"/>
                  </a:cubicBezTo>
                  <a:cubicBezTo>
                    <a:pt x="12527" y="12397"/>
                    <a:pt x="12714" y="12188"/>
                    <a:pt x="12853" y="11954"/>
                  </a:cubicBezTo>
                  <a:cubicBezTo>
                    <a:pt x="13255" y="11290"/>
                    <a:pt x="13277" y="10442"/>
                    <a:pt x="13057" y="9691"/>
                  </a:cubicBezTo>
                  <a:cubicBezTo>
                    <a:pt x="12836" y="8946"/>
                    <a:pt x="12401" y="8280"/>
                    <a:pt x="11930" y="7657"/>
                  </a:cubicBezTo>
                  <a:cubicBezTo>
                    <a:pt x="11840" y="7540"/>
                    <a:pt x="11707" y="7412"/>
                    <a:pt x="11571" y="7412"/>
                  </a:cubicBezTo>
                  <a:cubicBezTo>
                    <a:pt x="11542" y="7412"/>
                    <a:pt x="11513" y="7418"/>
                    <a:pt x="11483" y="7431"/>
                  </a:cubicBezTo>
                  <a:cubicBezTo>
                    <a:pt x="11355" y="7490"/>
                    <a:pt x="11324" y="7657"/>
                    <a:pt x="11319" y="7797"/>
                  </a:cubicBezTo>
                  <a:cubicBezTo>
                    <a:pt x="11288" y="8851"/>
                    <a:pt x="11799" y="9900"/>
                    <a:pt x="11581" y="10933"/>
                  </a:cubicBezTo>
                  <a:cubicBezTo>
                    <a:pt x="11556" y="11058"/>
                    <a:pt x="11509" y="11195"/>
                    <a:pt x="11397" y="11254"/>
                  </a:cubicBezTo>
                  <a:cubicBezTo>
                    <a:pt x="11359" y="11274"/>
                    <a:pt x="11320" y="11283"/>
                    <a:pt x="11282" y="11283"/>
                  </a:cubicBezTo>
                  <a:cubicBezTo>
                    <a:pt x="11109" y="11283"/>
                    <a:pt x="10938" y="11100"/>
                    <a:pt x="10831" y="10935"/>
                  </a:cubicBezTo>
                  <a:cubicBezTo>
                    <a:pt x="10663" y="10676"/>
                    <a:pt x="10496" y="10417"/>
                    <a:pt x="10326" y="10160"/>
                  </a:cubicBezTo>
                  <a:cubicBezTo>
                    <a:pt x="10186" y="9945"/>
                    <a:pt x="10041" y="9722"/>
                    <a:pt x="9821" y="9591"/>
                  </a:cubicBezTo>
                  <a:cubicBezTo>
                    <a:pt x="9719" y="9531"/>
                    <a:pt x="9596" y="9498"/>
                    <a:pt x="9477" y="9498"/>
                  </a:cubicBezTo>
                  <a:cubicBezTo>
                    <a:pt x="9338" y="9498"/>
                    <a:pt x="9205" y="9543"/>
                    <a:pt x="9115" y="9647"/>
                  </a:cubicBezTo>
                  <a:cubicBezTo>
                    <a:pt x="8959" y="9828"/>
                    <a:pt x="8987" y="10099"/>
                    <a:pt x="9037" y="10333"/>
                  </a:cubicBezTo>
                  <a:cubicBezTo>
                    <a:pt x="9210" y="11178"/>
                    <a:pt x="9545" y="11987"/>
                    <a:pt x="10013" y="12707"/>
                  </a:cubicBezTo>
                  <a:cubicBezTo>
                    <a:pt x="10267" y="13103"/>
                    <a:pt x="10566" y="13480"/>
                    <a:pt x="10719" y="13921"/>
                  </a:cubicBezTo>
                  <a:cubicBezTo>
                    <a:pt x="11079" y="14958"/>
                    <a:pt x="10306" y="16032"/>
                    <a:pt x="9338" y="16395"/>
                  </a:cubicBezTo>
                  <a:cubicBezTo>
                    <a:pt x="9168" y="16459"/>
                    <a:pt x="8980" y="16488"/>
                    <a:pt x="8783" y="16488"/>
                  </a:cubicBezTo>
                  <a:cubicBezTo>
                    <a:pt x="7936" y="16488"/>
                    <a:pt x="6923" y="15949"/>
                    <a:pt x="6506" y="15293"/>
                  </a:cubicBezTo>
                  <a:cubicBezTo>
                    <a:pt x="6241" y="14869"/>
                    <a:pt x="6152" y="14361"/>
                    <a:pt x="6071" y="13870"/>
                  </a:cubicBezTo>
                  <a:cubicBezTo>
                    <a:pt x="5667" y="11373"/>
                    <a:pt x="5287" y="8726"/>
                    <a:pt x="3703" y="6751"/>
                  </a:cubicBezTo>
                  <a:cubicBezTo>
                    <a:pt x="3457" y="6441"/>
                    <a:pt x="3167" y="6143"/>
                    <a:pt x="2796" y="6003"/>
                  </a:cubicBezTo>
                  <a:cubicBezTo>
                    <a:pt x="2666" y="5952"/>
                    <a:pt x="2523" y="5925"/>
                    <a:pt x="2382" y="5925"/>
                  </a:cubicBezTo>
                  <a:cubicBezTo>
                    <a:pt x="2122" y="5925"/>
                    <a:pt x="1866" y="6016"/>
                    <a:pt x="1700" y="6212"/>
                  </a:cubicBezTo>
                  <a:cubicBezTo>
                    <a:pt x="1312" y="6664"/>
                    <a:pt x="1594" y="7708"/>
                    <a:pt x="1691" y="8243"/>
                  </a:cubicBezTo>
                  <a:cubicBezTo>
                    <a:pt x="1831" y="9002"/>
                    <a:pt x="2179" y="9708"/>
                    <a:pt x="2592" y="10358"/>
                  </a:cubicBezTo>
                  <a:cubicBezTo>
                    <a:pt x="3173" y="11279"/>
                    <a:pt x="3895" y="12107"/>
                    <a:pt x="4439" y="13053"/>
                  </a:cubicBezTo>
                  <a:cubicBezTo>
                    <a:pt x="4609" y="13349"/>
                    <a:pt x="4768" y="13667"/>
                    <a:pt x="4788" y="14004"/>
                  </a:cubicBezTo>
                  <a:cubicBezTo>
                    <a:pt x="4810" y="14347"/>
                    <a:pt x="4671" y="14716"/>
                    <a:pt x="4369" y="14880"/>
                  </a:cubicBezTo>
                  <a:cubicBezTo>
                    <a:pt x="4231" y="14956"/>
                    <a:pt x="4069" y="14982"/>
                    <a:pt x="3911" y="14982"/>
                  </a:cubicBezTo>
                  <a:cubicBezTo>
                    <a:pt x="3888" y="14982"/>
                    <a:pt x="3865" y="14982"/>
                    <a:pt x="3842" y="14981"/>
                  </a:cubicBezTo>
                  <a:cubicBezTo>
                    <a:pt x="3131" y="14947"/>
                    <a:pt x="2358" y="14378"/>
                    <a:pt x="2071" y="13731"/>
                  </a:cubicBezTo>
                  <a:cubicBezTo>
                    <a:pt x="1842" y="13209"/>
                    <a:pt x="1666" y="12648"/>
                    <a:pt x="1284" y="12230"/>
                  </a:cubicBezTo>
                  <a:cubicBezTo>
                    <a:pt x="1115" y="12047"/>
                    <a:pt x="879" y="11893"/>
                    <a:pt x="640" y="11893"/>
                  </a:cubicBezTo>
                  <a:cubicBezTo>
                    <a:pt x="587" y="11893"/>
                    <a:pt x="533" y="11901"/>
                    <a:pt x="480" y="11917"/>
                  </a:cubicBezTo>
                  <a:cubicBezTo>
                    <a:pt x="29" y="12060"/>
                    <a:pt x="1" y="12687"/>
                    <a:pt x="98" y="13153"/>
                  </a:cubicBezTo>
                  <a:cubicBezTo>
                    <a:pt x="294" y="14066"/>
                    <a:pt x="642" y="14953"/>
                    <a:pt x="1214" y="15686"/>
                  </a:cubicBezTo>
                  <a:cubicBezTo>
                    <a:pt x="1786" y="16423"/>
                    <a:pt x="2584" y="16998"/>
                    <a:pt x="3493" y="17199"/>
                  </a:cubicBezTo>
                  <a:cubicBezTo>
                    <a:pt x="4007" y="17316"/>
                    <a:pt x="4559" y="17310"/>
                    <a:pt x="5022" y="17561"/>
                  </a:cubicBezTo>
                  <a:cubicBezTo>
                    <a:pt x="6225" y="18211"/>
                    <a:pt x="6080" y="19550"/>
                    <a:pt x="5948" y="20719"/>
                  </a:cubicBezTo>
                  <a:cubicBezTo>
                    <a:pt x="5870" y="21436"/>
                    <a:pt x="5831" y="22164"/>
                    <a:pt x="5842" y="22890"/>
                  </a:cubicBezTo>
                  <a:cubicBezTo>
                    <a:pt x="5845" y="23135"/>
                    <a:pt x="5862" y="23403"/>
                    <a:pt x="6027" y="23587"/>
                  </a:cubicBezTo>
                  <a:cubicBezTo>
                    <a:pt x="6151" y="23728"/>
                    <a:pt x="6341" y="23788"/>
                    <a:pt x="6532" y="23788"/>
                  </a:cubicBezTo>
                  <a:cubicBezTo>
                    <a:pt x="6601" y="23788"/>
                    <a:pt x="6671" y="23781"/>
                    <a:pt x="6738" y="23766"/>
                  </a:cubicBezTo>
                  <a:cubicBezTo>
                    <a:pt x="6986" y="23710"/>
                    <a:pt x="7212" y="23570"/>
                    <a:pt x="7433" y="23442"/>
                  </a:cubicBezTo>
                  <a:cubicBezTo>
                    <a:pt x="7899" y="23174"/>
                    <a:pt x="8398" y="22959"/>
                    <a:pt x="8906" y="22773"/>
                  </a:cubicBezTo>
                  <a:cubicBezTo>
                    <a:pt x="9475" y="22563"/>
                    <a:pt x="10049" y="22382"/>
                    <a:pt x="10619" y="22173"/>
                  </a:cubicBezTo>
                  <a:cubicBezTo>
                    <a:pt x="11679" y="21785"/>
                    <a:pt x="12809" y="21816"/>
                    <a:pt x="13891" y="21503"/>
                  </a:cubicBezTo>
                  <a:cubicBezTo>
                    <a:pt x="15124" y="21143"/>
                    <a:pt x="16268" y="20538"/>
                    <a:pt x="17401" y="19933"/>
                  </a:cubicBezTo>
                  <a:cubicBezTo>
                    <a:pt x="18918" y="19129"/>
                    <a:pt x="20436" y="18323"/>
                    <a:pt x="21892" y="17422"/>
                  </a:cubicBezTo>
                  <a:cubicBezTo>
                    <a:pt x="22905" y="16800"/>
                    <a:pt x="23895" y="16119"/>
                    <a:pt x="24757" y="15296"/>
                  </a:cubicBezTo>
                  <a:cubicBezTo>
                    <a:pt x="25391" y="14688"/>
                    <a:pt x="25946" y="14004"/>
                    <a:pt x="26465" y="13301"/>
                  </a:cubicBezTo>
                  <a:cubicBezTo>
                    <a:pt x="26710" y="12969"/>
                    <a:pt x="26894" y="12660"/>
                    <a:pt x="27218" y="12420"/>
                  </a:cubicBezTo>
                  <a:cubicBezTo>
                    <a:pt x="27581" y="12149"/>
                    <a:pt x="28010" y="11954"/>
                    <a:pt x="28376" y="11683"/>
                  </a:cubicBezTo>
                  <a:cubicBezTo>
                    <a:pt x="28671" y="11466"/>
                    <a:pt x="28959" y="11226"/>
                    <a:pt x="29154" y="10916"/>
                  </a:cubicBezTo>
                  <a:cubicBezTo>
                    <a:pt x="29360" y="10592"/>
                    <a:pt x="29450" y="10207"/>
                    <a:pt x="29500" y="9828"/>
                  </a:cubicBezTo>
                  <a:cubicBezTo>
                    <a:pt x="29598" y="9091"/>
                    <a:pt x="29547" y="8338"/>
                    <a:pt x="29363" y="7624"/>
                  </a:cubicBezTo>
                  <a:cubicBezTo>
                    <a:pt x="29296" y="7365"/>
                    <a:pt x="29210" y="7105"/>
                    <a:pt x="29028" y="6910"/>
                  </a:cubicBezTo>
                  <a:cubicBezTo>
                    <a:pt x="28894" y="6765"/>
                    <a:pt x="28697" y="6666"/>
                    <a:pt x="28504" y="6666"/>
                  </a:cubicBezTo>
                  <a:cubicBezTo>
                    <a:pt x="28438" y="6666"/>
                    <a:pt x="28372" y="6678"/>
                    <a:pt x="28309" y="6703"/>
                  </a:cubicBezTo>
                  <a:cubicBezTo>
                    <a:pt x="28013" y="6821"/>
                    <a:pt x="27890" y="7183"/>
                    <a:pt x="27622" y="7351"/>
                  </a:cubicBezTo>
                  <a:cubicBezTo>
                    <a:pt x="27513" y="7419"/>
                    <a:pt x="27388" y="7450"/>
                    <a:pt x="27261" y="7450"/>
                  </a:cubicBezTo>
                  <a:cubicBezTo>
                    <a:pt x="27052" y="7450"/>
                    <a:pt x="26835" y="7366"/>
                    <a:pt x="26668" y="7231"/>
                  </a:cubicBezTo>
                  <a:cubicBezTo>
                    <a:pt x="26403" y="7013"/>
                    <a:pt x="26244" y="6692"/>
                    <a:pt x="26113" y="6374"/>
                  </a:cubicBezTo>
                  <a:cubicBezTo>
                    <a:pt x="25530" y="4999"/>
                    <a:pt x="25254" y="3481"/>
                    <a:pt x="24459" y="2215"/>
                  </a:cubicBezTo>
                  <a:cubicBezTo>
                    <a:pt x="24257" y="1889"/>
                    <a:pt x="23921" y="1555"/>
                    <a:pt x="23568" y="1555"/>
                  </a:cubicBezTo>
                  <a:cubicBezTo>
                    <a:pt x="23497" y="1555"/>
                    <a:pt x="23425" y="1568"/>
                    <a:pt x="23354" y="1598"/>
                  </a:cubicBezTo>
                  <a:cubicBezTo>
                    <a:pt x="23036" y="1729"/>
                    <a:pt x="22924" y="2120"/>
                    <a:pt x="22922" y="2463"/>
                  </a:cubicBezTo>
                  <a:cubicBezTo>
                    <a:pt x="22894" y="4246"/>
                    <a:pt x="24687" y="5649"/>
                    <a:pt x="24724" y="7434"/>
                  </a:cubicBezTo>
                  <a:cubicBezTo>
                    <a:pt x="24747" y="8437"/>
                    <a:pt x="24036" y="9032"/>
                    <a:pt x="23293" y="9032"/>
                  </a:cubicBezTo>
                  <a:cubicBezTo>
                    <a:pt x="22806" y="9032"/>
                    <a:pt x="22305" y="8777"/>
                    <a:pt x="21987" y="8215"/>
                  </a:cubicBezTo>
                  <a:cubicBezTo>
                    <a:pt x="21097" y="6645"/>
                    <a:pt x="21231" y="4658"/>
                    <a:pt x="21091" y="2923"/>
                  </a:cubicBezTo>
                  <a:cubicBezTo>
                    <a:pt x="21036" y="2237"/>
                    <a:pt x="20927" y="1514"/>
                    <a:pt x="20497" y="973"/>
                  </a:cubicBezTo>
                  <a:cubicBezTo>
                    <a:pt x="20405" y="857"/>
                    <a:pt x="20280" y="746"/>
                    <a:pt x="20137" y="746"/>
                  </a:cubicBezTo>
                  <a:cubicBezTo>
                    <a:pt x="20129" y="746"/>
                    <a:pt x="20121" y="746"/>
                    <a:pt x="20112" y="747"/>
                  </a:cubicBezTo>
                  <a:cubicBezTo>
                    <a:pt x="19897" y="764"/>
                    <a:pt x="19786" y="1009"/>
                    <a:pt x="19738" y="1213"/>
                  </a:cubicBezTo>
                  <a:cubicBezTo>
                    <a:pt x="19588" y="1824"/>
                    <a:pt x="19560" y="2466"/>
                    <a:pt x="19657" y="3091"/>
                  </a:cubicBezTo>
                  <a:cubicBezTo>
                    <a:pt x="19769" y="3808"/>
                    <a:pt x="20020" y="4636"/>
                    <a:pt x="19557" y="5189"/>
                  </a:cubicBezTo>
                  <a:cubicBezTo>
                    <a:pt x="19406" y="5367"/>
                    <a:pt x="19197" y="5495"/>
                    <a:pt x="19072" y="5696"/>
                  </a:cubicBezTo>
                  <a:cubicBezTo>
                    <a:pt x="18815" y="6095"/>
                    <a:pt x="18991" y="6631"/>
                    <a:pt x="19222" y="7044"/>
                  </a:cubicBezTo>
                  <a:cubicBezTo>
                    <a:pt x="19498" y="7540"/>
                    <a:pt x="19853" y="7998"/>
                    <a:pt x="20104" y="8503"/>
                  </a:cubicBezTo>
                  <a:cubicBezTo>
                    <a:pt x="20358" y="9011"/>
                    <a:pt x="20511" y="9605"/>
                    <a:pt x="20358" y="10152"/>
                  </a:cubicBezTo>
                  <a:cubicBezTo>
                    <a:pt x="20316" y="10294"/>
                    <a:pt x="20252" y="10442"/>
                    <a:pt x="20132" y="10525"/>
                  </a:cubicBezTo>
                  <a:cubicBezTo>
                    <a:pt x="20052" y="10582"/>
                    <a:pt x="19966" y="10606"/>
                    <a:pt x="19878" y="10606"/>
                  </a:cubicBezTo>
                  <a:cubicBezTo>
                    <a:pt x="19607" y="10606"/>
                    <a:pt x="19314" y="10379"/>
                    <a:pt x="19116" y="10152"/>
                  </a:cubicBezTo>
                  <a:cubicBezTo>
                    <a:pt x="18689" y="9658"/>
                    <a:pt x="18277" y="9119"/>
                    <a:pt x="17959" y="8542"/>
                  </a:cubicBezTo>
                  <a:cubicBezTo>
                    <a:pt x="17719" y="8098"/>
                    <a:pt x="17741" y="7763"/>
                    <a:pt x="17680" y="7275"/>
                  </a:cubicBezTo>
                  <a:cubicBezTo>
                    <a:pt x="17518" y="6006"/>
                    <a:pt x="17136" y="4737"/>
                    <a:pt x="16745" y="3520"/>
                  </a:cubicBezTo>
                  <a:cubicBezTo>
                    <a:pt x="16388" y="2399"/>
                    <a:pt x="15933" y="1255"/>
                    <a:pt x="15057" y="438"/>
                  </a:cubicBezTo>
                  <a:cubicBezTo>
                    <a:pt x="14876" y="265"/>
                    <a:pt x="14675" y="111"/>
                    <a:pt x="14438" y="39"/>
                  </a:cubicBezTo>
                  <a:cubicBezTo>
                    <a:pt x="14357" y="14"/>
                    <a:pt x="14272" y="1"/>
                    <a:pt x="141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9"/>
            <p:cNvSpPr/>
            <p:nvPr/>
          </p:nvSpPr>
          <p:spPr>
            <a:xfrm>
              <a:off x="6143244" y="3160285"/>
              <a:ext cx="109180" cy="207096"/>
            </a:xfrm>
            <a:custGeom>
              <a:rect b="b" l="l" r="r" t="t"/>
              <a:pathLst>
                <a:path extrusionOk="0" h="3236" w="1706">
                  <a:moveTo>
                    <a:pt x="294" y="1"/>
                  </a:moveTo>
                  <a:cubicBezTo>
                    <a:pt x="199" y="1"/>
                    <a:pt x="97" y="175"/>
                    <a:pt x="46" y="479"/>
                  </a:cubicBezTo>
                  <a:cubicBezTo>
                    <a:pt x="1" y="791"/>
                    <a:pt x="21" y="1249"/>
                    <a:pt x="182" y="1731"/>
                  </a:cubicBezTo>
                  <a:lnTo>
                    <a:pt x="180" y="1734"/>
                  </a:lnTo>
                  <a:cubicBezTo>
                    <a:pt x="196" y="1782"/>
                    <a:pt x="213" y="1829"/>
                    <a:pt x="230" y="1876"/>
                  </a:cubicBezTo>
                  <a:cubicBezTo>
                    <a:pt x="249" y="1921"/>
                    <a:pt x="269" y="1969"/>
                    <a:pt x="291" y="2016"/>
                  </a:cubicBezTo>
                  <a:lnTo>
                    <a:pt x="294" y="2013"/>
                  </a:lnTo>
                  <a:cubicBezTo>
                    <a:pt x="503" y="2473"/>
                    <a:pt x="799" y="2825"/>
                    <a:pt x="1047" y="3023"/>
                  </a:cubicBezTo>
                  <a:cubicBezTo>
                    <a:pt x="1225" y="3167"/>
                    <a:pt x="1376" y="3236"/>
                    <a:pt x="1472" y="3236"/>
                  </a:cubicBezTo>
                  <a:cubicBezTo>
                    <a:pt x="1512" y="3236"/>
                    <a:pt x="1542" y="3224"/>
                    <a:pt x="1560" y="3202"/>
                  </a:cubicBezTo>
                  <a:cubicBezTo>
                    <a:pt x="1706" y="3020"/>
                    <a:pt x="1226" y="2543"/>
                    <a:pt x="899" y="1751"/>
                  </a:cubicBezTo>
                  <a:lnTo>
                    <a:pt x="905" y="1748"/>
                  </a:lnTo>
                  <a:lnTo>
                    <a:pt x="855" y="1634"/>
                  </a:lnTo>
                  <a:lnTo>
                    <a:pt x="813" y="1514"/>
                  </a:lnTo>
                  <a:lnTo>
                    <a:pt x="810" y="1514"/>
                  </a:lnTo>
                  <a:cubicBezTo>
                    <a:pt x="506" y="716"/>
                    <a:pt x="534" y="32"/>
                    <a:pt x="305" y="2"/>
                  </a:cubicBezTo>
                  <a:cubicBezTo>
                    <a:pt x="301" y="1"/>
                    <a:pt x="298" y="1"/>
                    <a:pt x="294" y="1"/>
                  </a:cubicBezTo>
                  <a:close/>
                </a:path>
              </a:pathLst>
            </a:custGeom>
            <a:solidFill>
              <a:srgbClr val="FCEE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9"/>
            <p:cNvSpPr/>
            <p:nvPr/>
          </p:nvSpPr>
          <p:spPr>
            <a:xfrm>
              <a:off x="6241479" y="2784240"/>
              <a:ext cx="160186" cy="233207"/>
            </a:xfrm>
            <a:custGeom>
              <a:rect b="b" l="l" r="r" t="t"/>
              <a:pathLst>
                <a:path extrusionOk="0" h="3644" w="2503">
                  <a:moveTo>
                    <a:pt x="358" y="1"/>
                  </a:moveTo>
                  <a:cubicBezTo>
                    <a:pt x="283" y="1"/>
                    <a:pt x="217" y="13"/>
                    <a:pt x="165" y="36"/>
                  </a:cubicBezTo>
                  <a:cubicBezTo>
                    <a:pt x="42" y="89"/>
                    <a:pt x="0" y="161"/>
                    <a:pt x="17" y="212"/>
                  </a:cubicBezTo>
                  <a:cubicBezTo>
                    <a:pt x="62" y="315"/>
                    <a:pt x="254" y="298"/>
                    <a:pt x="472" y="496"/>
                  </a:cubicBezTo>
                  <a:cubicBezTo>
                    <a:pt x="701" y="686"/>
                    <a:pt x="977" y="1077"/>
                    <a:pt x="1273" y="1559"/>
                  </a:cubicBezTo>
                  <a:lnTo>
                    <a:pt x="1270" y="1565"/>
                  </a:lnTo>
                  <a:cubicBezTo>
                    <a:pt x="1298" y="1612"/>
                    <a:pt x="1328" y="1657"/>
                    <a:pt x="1356" y="1704"/>
                  </a:cubicBezTo>
                  <a:cubicBezTo>
                    <a:pt x="1384" y="1749"/>
                    <a:pt x="1409" y="1793"/>
                    <a:pt x="1437" y="1844"/>
                  </a:cubicBezTo>
                  <a:lnTo>
                    <a:pt x="1440" y="1838"/>
                  </a:lnTo>
                  <a:cubicBezTo>
                    <a:pt x="1995" y="2777"/>
                    <a:pt x="2106" y="3643"/>
                    <a:pt x="2316" y="3643"/>
                  </a:cubicBezTo>
                  <a:cubicBezTo>
                    <a:pt x="2317" y="3643"/>
                    <a:pt x="2318" y="3643"/>
                    <a:pt x="2319" y="3643"/>
                  </a:cubicBezTo>
                  <a:cubicBezTo>
                    <a:pt x="2430" y="3635"/>
                    <a:pt x="2503" y="3400"/>
                    <a:pt x="2483" y="3004"/>
                  </a:cubicBezTo>
                  <a:cubicBezTo>
                    <a:pt x="2461" y="2614"/>
                    <a:pt x="2327" y="2064"/>
                    <a:pt x="2026" y="1515"/>
                  </a:cubicBezTo>
                  <a:lnTo>
                    <a:pt x="2029" y="1512"/>
                  </a:lnTo>
                  <a:cubicBezTo>
                    <a:pt x="1998" y="1459"/>
                    <a:pt x="1964" y="1403"/>
                    <a:pt x="1931" y="1350"/>
                  </a:cubicBezTo>
                  <a:cubicBezTo>
                    <a:pt x="1900" y="1300"/>
                    <a:pt x="1864" y="1247"/>
                    <a:pt x="1833" y="1196"/>
                  </a:cubicBezTo>
                  <a:lnTo>
                    <a:pt x="1830" y="1202"/>
                  </a:lnTo>
                  <a:cubicBezTo>
                    <a:pt x="1507" y="708"/>
                    <a:pt x="1136" y="256"/>
                    <a:pt x="712" y="78"/>
                  </a:cubicBezTo>
                  <a:cubicBezTo>
                    <a:pt x="589" y="25"/>
                    <a:pt x="465" y="1"/>
                    <a:pt x="3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9"/>
            <p:cNvSpPr/>
            <p:nvPr/>
          </p:nvSpPr>
          <p:spPr>
            <a:xfrm>
              <a:off x="6861736" y="2920873"/>
              <a:ext cx="63614" cy="182457"/>
            </a:xfrm>
            <a:custGeom>
              <a:rect b="b" l="l" r="r" t="t"/>
              <a:pathLst>
                <a:path extrusionOk="0" h="2851" w="994">
                  <a:moveTo>
                    <a:pt x="240" y="0"/>
                  </a:moveTo>
                  <a:cubicBezTo>
                    <a:pt x="216" y="0"/>
                    <a:pt x="195" y="6"/>
                    <a:pt x="176" y="18"/>
                  </a:cubicBezTo>
                  <a:cubicBezTo>
                    <a:pt x="0" y="133"/>
                    <a:pt x="226" y="643"/>
                    <a:pt x="293" y="1330"/>
                  </a:cubicBezTo>
                  <a:lnTo>
                    <a:pt x="287" y="1330"/>
                  </a:lnTo>
                  <a:lnTo>
                    <a:pt x="301" y="1430"/>
                  </a:lnTo>
                  <a:lnTo>
                    <a:pt x="310" y="1536"/>
                  </a:lnTo>
                  <a:lnTo>
                    <a:pt x="313" y="1536"/>
                  </a:lnTo>
                  <a:cubicBezTo>
                    <a:pt x="371" y="2220"/>
                    <a:pt x="240" y="2758"/>
                    <a:pt x="435" y="2842"/>
                  </a:cubicBezTo>
                  <a:cubicBezTo>
                    <a:pt x="449" y="2847"/>
                    <a:pt x="464" y="2850"/>
                    <a:pt x="479" y="2850"/>
                  </a:cubicBezTo>
                  <a:cubicBezTo>
                    <a:pt x="573" y="2850"/>
                    <a:pt x="689" y="2739"/>
                    <a:pt x="790" y="2532"/>
                  </a:cubicBezTo>
                  <a:cubicBezTo>
                    <a:pt x="907" y="2292"/>
                    <a:pt x="993" y="1918"/>
                    <a:pt x="971" y="1500"/>
                  </a:cubicBezTo>
                  <a:lnTo>
                    <a:pt x="977" y="1500"/>
                  </a:lnTo>
                  <a:lnTo>
                    <a:pt x="965" y="1374"/>
                  </a:lnTo>
                  <a:cubicBezTo>
                    <a:pt x="957" y="1332"/>
                    <a:pt x="954" y="1291"/>
                    <a:pt x="951" y="1249"/>
                  </a:cubicBezTo>
                  <a:lnTo>
                    <a:pt x="946" y="1249"/>
                  </a:lnTo>
                  <a:cubicBezTo>
                    <a:pt x="890" y="830"/>
                    <a:pt x="737" y="481"/>
                    <a:pt x="580" y="261"/>
                  </a:cubicBezTo>
                  <a:cubicBezTo>
                    <a:pt x="454" y="90"/>
                    <a:pt x="331" y="0"/>
                    <a:pt x="2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9"/>
            <p:cNvSpPr/>
            <p:nvPr/>
          </p:nvSpPr>
          <p:spPr>
            <a:xfrm>
              <a:off x="6963683" y="2726835"/>
              <a:ext cx="121275" cy="153402"/>
            </a:xfrm>
            <a:custGeom>
              <a:rect b="b" l="l" r="r" t="t"/>
              <a:pathLst>
                <a:path extrusionOk="0" h="2397" w="1895">
                  <a:moveTo>
                    <a:pt x="178" y="1"/>
                  </a:moveTo>
                  <a:cubicBezTo>
                    <a:pt x="174" y="1"/>
                    <a:pt x="171" y="1"/>
                    <a:pt x="167" y="1"/>
                  </a:cubicBezTo>
                  <a:cubicBezTo>
                    <a:pt x="67" y="12"/>
                    <a:pt x="0" y="171"/>
                    <a:pt x="6" y="447"/>
                  </a:cubicBezTo>
                  <a:cubicBezTo>
                    <a:pt x="17" y="715"/>
                    <a:pt x="117" y="1092"/>
                    <a:pt x="346" y="1457"/>
                  </a:cubicBezTo>
                  <a:lnTo>
                    <a:pt x="340" y="1460"/>
                  </a:lnTo>
                  <a:lnTo>
                    <a:pt x="410" y="1566"/>
                  </a:lnTo>
                  <a:lnTo>
                    <a:pt x="488" y="1672"/>
                  </a:lnTo>
                  <a:lnTo>
                    <a:pt x="491" y="1669"/>
                  </a:lnTo>
                  <a:cubicBezTo>
                    <a:pt x="756" y="2007"/>
                    <a:pt x="1074" y="2227"/>
                    <a:pt x="1322" y="2331"/>
                  </a:cubicBezTo>
                  <a:cubicBezTo>
                    <a:pt x="1444" y="2376"/>
                    <a:pt x="1548" y="2397"/>
                    <a:pt x="1628" y="2397"/>
                  </a:cubicBezTo>
                  <a:cubicBezTo>
                    <a:pt x="1716" y="2397"/>
                    <a:pt x="1775" y="2372"/>
                    <a:pt x="1797" y="2325"/>
                  </a:cubicBezTo>
                  <a:cubicBezTo>
                    <a:pt x="1894" y="2113"/>
                    <a:pt x="1423" y="1823"/>
                    <a:pt x="1021" y="1262"/>
                  </a:cubicBezTo>
                  <a:lnTo>
                    <a:pt x="1024" y="1257"/>
                  </a:lnTo>
                  <a:lnTo>
                    <a:pt x="963" y="1178"/>
                  </a:lnTo>
                  <a:lnTo>
                    <a:pt x="907" y="1089"/>
                  </a:lnTo>
                  <a:lnTo>
                    <a:pt x="904" y="1092"/>
                  </a:lnTo>
                  <a:cubicBezTo>
                    <a:pt x="519" y="534"/>
                    <a:pt x="400" y="1"/>
                    <a:pt x="1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9"/>
            <p:cNvSpPr/>
            <p:nvPr/>
          </p:nvSpPr>
          <p:spPr>
            <a:xfrm>
              <a:off x="7040799" y="2406915"/>
              <a:ext cx="134331" cy="199096"/>
            </a:xfrm>
            <a:custGeom>
              <a:rect b="b" l="l" r="r" t="t"/>
              <a:pathLst>
                <a:path extrusionOk="0" h="3111" w="2099">
                  <a:moveTo>
                    <a:pt x="232" y="0"/>
                  </a:moveTo>
                  <a:cubicBezTo>
                    <a:pt x="196" y="0"/>
                    <a:pt x="168" y="10"/>
                    <a:pt x="148" y="32"/>
                  </a:cubicBezTo>
                  <a:cubicBezTo>
                    <a:pt x="0" y="182"/>
                    <a:pt x="427" y="732"/>
                    <a:pt x="860" y="1505"/>
                  </a:cubicBezTo>
                  <a:lnTo>
                    <a:pt x="857" y="1507"/>
                  </a:lnTo>
                  <a:lnTo>
                    <a:pt x="926" y="1622"/>
                  </a:lnTo>
                  <a:lnTo>
                    <a:pt x="988" y="1736"/>
                  </a:lnTo>
                  <a:lnTo>
                    <a:pt x="991" y="1733"/>
                  </a:lnTo>
                  <a:cubicBezTo>
                    <a:pt x="1414" y="2478"/>
                    <a:pt x="1658" y="3111"/>
                    <a:pt x="1860" y="3111"/>
                  </a:cubicBezTo>
                  <a:cubicBezTo>
                    <a:pt x="1867" y="3111"/>
                    <a:pt x="1874" y="3110"/>
                    <a:pt x="1881" y="3109"/>
                  </a:cubicBezTo>
                  <a:cubicBezTo>
                    <a:pt x="2098" y="3061"/>
                    <a:pt x="2028" y="2294"/>
                    <a:pt x="1574" y="1424"/>
                  </a:cubicBezTo>
                  <a:lnTo>
                    <a:pt x="1577" y="1421"/>
                  </a:lnTo>
                  <a:cubicBezTo>
                    <a:pt x="1554" y="1379"/>
                    <a:pt x="1532" y="1337"/>
                    <a:pt x="1507" y="1290"/>
                  </a:cubicBezTo>
                  <a:cubicBezTo>
                    <a:pt x="1484" y="1245"/>
                    <a:pt x="1459" y="1206"/>
                    <a:pt x="1434" y="1164"/>
                  </a:cubicBezTo>
                  <a:lnTo>
                    <a:pt x="1431" y="1170"/>
                  </a:lnTo>
                  <a:cubicBezTo>
                    <a:pt x="986" y="439"/>
                    <a:pt x="461" y="0"/>
                    <a:pt x="2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9"/>
            <p:cNvSpPr/>
            <p:nvPr/>
          </p:nvSpPr>
          <p:spPr>
            <a:xfrm>
              <a:off x="7479817" y="2917226"/>
              <a:ext cx="262326" cy="119227"/>
            </a:xfrm>
            <a:custGeom>
              <a:rect b="b" l="l" r="r" t="t"/>
              <a:pathLst>
                <a:path extrusionOk="0" h="1863" w="4099">
                  <a:moveTo>
                    <a:pt x="126" y="1"/>
                  </a:moveTo>
                  <a:cubicBezTo>
                    <a:pt x="113" y="1"/>
                    <a:pt x="101" y="3"/>
                    <a:pt x="90" y="8"/>
                  </a:cubicBezTo>
                  <a:cubicBezTo>
                    <a:pt x="0" y="47"/>
                    <a:pt x="17" y="315"/>
                    <a:pt x="238" y="692"/>
                  </a:cubicBezTo>
                  <a:cubicBezTo>
                    <a:pt x="452" y="1057"/>
                    <a:pt x="904" y="1526"/>
                    <a:pt x="1582" y="1749"/>
                  </a:cubicBezTo>
                  <a:lnTo>
                    <a:pt x="1582" y="1752"/>
                  </a:lnTo>
                  <a:cubicBezTo>
                    <a:pt x="1652" y="1774"/>
                    <a:pt x="1719" y="1791"/>
                    <a:pt x="1789" y="1808"/>
                  </a:cubicBezTo>
                  <a:cubicBezTo>
                    <a:pt x="1858" y="1822"/>
                    <a:pt x="1928" y="1836"/>
                    <a:pt x="1998" y="1847"/>
                  </a:cubicBezTo>
                  <a:lnTo>
                    <a:pt x="1998" y="1844"/>
                  </a:lnTo>
                  <a:cubicBezTo>
                    <a:pt x="2096" y="1856"/>
                    <a:pt x="2193" y="1862"/>
                    <a:pt x="2288" y="1862"/>
                  </a:cubicBezTo>
                  <a:cubicBezTo>
                    <a:pt x="2878" y="1862"/>
                    <a:pt x="3380" y="1638"/>
                    <a:pt x="3669" y="1398"/>
                  </a:cubicBezTo>
                  <a:cubicBezTo>
                    <a:pt x="4018" y="1105"/>
                    <a:pt x="4099" y="831"/>
                    <a:pt x="4026" y="776"/>
                  </a:cubicBezTo>
                  <a:cubicBezTo>
                    <a:pt x="4009" y="762"/>
                    <a:pt x="3988" y="756"/>
                    <a:pt x="3963" y="756"/>
                  </a:cubicBezTo>
                  <a:cubicBezTo>
                    <a:pt x="3856" y="756"/>
                    <a:pt x="3678" y="869"/>
                    <a:pt x="3418" y="982"/>
                  </a:cubicBezTo>
                  <a:cubicBezTo>
                    <a:pt x="3164" y="1093"/>
                    <a:pt x="2807" y="1203"/>
                    <a:pt x="2405" y="1203"/>
                  </a:cubicBezTo>
                  <a:cubicBezTo>
                    <a:pt x="2304" y="1203"/>
                    <a:pt x="2199" y="1196"/>
                    <a:pt x="2093" y="1180"/>
                  </a:cubicBezTo>
                  <a:lnTo>
                    <a:pt x="2093" y="1177"/>
                  </a:lnTo>
                  <a:cubicBezTo>
                    <a:pt x="2040" y="1169"/>
                    <a:pt x="1989" y="1161"/>
                    <a:pt x="1939" y="1152"/>
                  </a:cubicBezTo>
                  <a:cubicBezTo>
                    <a:pt x="1889" y="1138"/>
                    <a:pt x="1839" y="1127"/>
                    <a:pt x="1786" y="1110"/>
                  </a:cubicBezTo>
                  <a:lnTo>
                    <a:pt x="1786" y="1113"/>
                  </a:lnTo>
                  <a:cubicBezTo>
                    <a:pt x="1270" y="960"/>
                    <a:pt x="879" y="639"/>
                    <a:pt x="617" y="393"/>
                  </a:cubicBezTo>
                  <a:cubicBezTo>
                    <a:pt x="383" y="172"/>
                    <a:pt x="233" y="1"/>
                    <a:pt x="1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9"/>
            <p:cNvSpPr/>
            <p:nvPr/>
          </p:nvSpPr>
          <p:spPr>
            <a:xfrm>
              <a:off x="7591235" y="1804001"/>
              <a:ext cx="743651" cy="1149971"/>
            </a:xfrm>
            <a:custGeom>
              <a:rect b="b" l="l" r="r" t="t"/>
              <a:pathLst>
                <a:path extrusionOk="0" h="17969" w="11620">
                  <a:moveTo>
                    <a:pt x="7873" y="1"/>
                  </a:moveTo>
                  <a:cubicBezTo>
                    <a:pt x="7801" y="1"/>
                    <a:pt x="7728" y="14"/>
                    <a:pt x="7655" y="43"/>
                  </a:cubicBezTo>
                  <a:cubicBezTo>
                    <a:pt x="7337" y="168"/>
                    <a:pt x="7190" y="556"/>
                    <a:pt x="7223" y="899"/>
                  </a:cubicBezTo>
                  <a:cubicBezTo>
                    <a:pt x="7251" y="1239"/>
                    <a:pt x="7413" y="1549"/>
                    <a:pt x="7549" y="1864"/>
                  </a:cubicBezTo>
                  <a:cubicBezTo>
                    <a:pt x="7800" y="2450"/>
                    <a:pt x="7957" y="3075"/>
                    <a:pt x="8079" y="3703"/>
                  </a:cubicBezTo>
                  <a:cubicBezTo>
                    <a:pt x="8155" y="4088"/>
                    <a:pt x="8219" y="4498"/>
                    <a:pt x="8096" y="4869"/>
                  </a:cubicBezTo>
                  <a:cubicBezTo>
                    <a:pt x="7988" y="5213"/>
                    <a:pt x="7668" y="5515"/>
                    <a:pt x="7315" y="5515"/>
                  </a:cubicBezTo>
                  <a:cubicBezTo>
                    <a:pt x="7284" y="5515"/>
                    <a:pt x="7254" y="5512"/>
                    <a:pt x="7223" y="5508"/>
                  </a:cubicBezTo>
                  <a:cubicBezTo>
                    <a:pt x="6771" y="5438"/>
                    <a:pt x="6539" y="4944"/>
                    <a:pt x="6386" y="4515"/>
                  </a:cubicBezTo>
                  <a:cubicBezTo>
                    <a:pt x="6177" y="3929"/>
                    <a:pt x="5951" y="3357"/>
                    <a:pt x="5828" y="2749"/>
                  </a:cubicBezTo>
                  <a:cubicBezTo>
                    <a:pt x="5716" y="2210"/>
                    <a:pt x="5513" y="1555"/>
                    <a:pt x="5192" y="1100"/>
                  </a:cubicBezTo>
                  <a:cubicBezTo>
                    <a:pt x="4997" y="824"/>
                    <a:pt x="4726" y="612"/>
                    <a:pt x="4414" y="489"/>
                  </a:cubicBezTo>
                  <a:cubicBezTo>
                    <a:pt x="4239" y="422"/>
                    <a:pt x="4051" y="383"/>
                    <a:pt x="3864" y="383"/>
                  </a:cubicBezTo>
                  <a:cubicBezTo>
                    <a:pt x="3755" y="383"/>
                    <a:pt x="3646" y="396"/>
                    <a:pt x="3540" y="425"/>
                  </a:cubicBezTo>
                  <a:cubicBezTo>
                    <a:pt x="2893" y="598"/>
                    <a:pt x="2511" y="1309"/>
                    <a:pt x="2528" y="1976"/>
                  </a:cubicBezTo>
                  <a:cubicBezTo>
                    <a:pt x="2550" y="2643"/>
                    <a:pt x="2879" y="3259"/>
                    <a:pt x="3267" y="3800"/>
                  </a:cubicBezTo>
                  <a:cubicBezTo>
                    <a:pt x="3845" y="4609"/>
                    <a:pt x="4556" y="5315"/>
                    <a:pt x="5136" y="6124"/>
                  </a:cubicBezTo>
                  <a:cubicBezTo>
                    <a:pt x="5488" y="6621"/>
                    <a:pt x="5887" y="7073"/>
                    <a:pt x="6090" y="7653"/>
                  </a:cubicBezTo>
                  <a:cubicBezTo>
                    <a:pt x="6339" y="8351"/>
                    <a:pt x="6668" y="9519"/>
                    <a:pt x="6185" y="10175"/>
                  </a:cubicBezTo>
                  <a:cubicBezTo>
                    <a:pt x="5943" y="10504"/>
                    <a:pt x="5550" y="10668"/>
                    <a:pt x="5153" y="10668"/>
                  </a:cubicBezTo>
                  <a:cubicBezTo>
                    <a:pt x="4886" y="10668"/>
                    <a:pt x="4618" y="10594"/>
                    <a:pt x="4394" y="10446"/>
                  </a:cubicBezTo>
                  <a:cubicBezTo>
                    <a:pt x="3487" y="9851"/>
                    <a:pt x="2709" y="8881"/>
                    <a:pt x="1855" y="8194"/>
                  </a:cubicBezTo>
                  <a:cubicBezTo>
                    <a:pt x="1607" y="7996"/>
                    <a:pt x="1339" y="7804"/>
                    <a:pt x="1027" y="7734"/>
                  </a:cubicBezTo>
                  <a:cubicBezTo>
                    <a:pt x="955" y="7718"/>
                    <a:pt x="880" y="7709"/>
                    <a:pt x="805" y="7709"/>
                  </a:cubicBezTo>
                  <a:cubicBezTo>
                    <a:pt x="558" y="7709"/>
                    <a:pt x="311" y="7800"/>
                    <a:pt x="168" y="7999"/>
                  </a:cubicBezTo>
                  <a:cubicBezTo>
                    <a:pt x="34" y="8178"/>
                    <a:pt x="9" y="8409"/>
                    <a:pt x="6" y="8632"/>
                  </a:cubicBezTo>
                  <a:cubicBezTo>
                    <a:pt x="0" y="9637"/>
                    <a:pt x="458" y="10630"/>
                    <a:pt x="1203" y="11305"/>
                  </a:cubicBezTo>
                  <a:cubicBezTo>
                    <a:pt x="1761" y="11804"/>
                    <a:pt x="2511" y="12167"/>
                    <a:pt x="3261" y="12242"/>
                  </a:cubicBezTo>
                  <a:cubicBezTo>
                    <a:pt x="3318" y="12248"/>
                    <a:pt x="3373" y="12251"/>
                    <a:pt x="3427" y="12251"/>
                  </a:cubicBezTo>
                  <a:cubicBezTo>
                    <a:pt x="3881" y="12251"/>
                    <a:pt x="4244" y="12059"/>
                    <a:pt x="4687" y="12059"/>
                  </a:cubicBezTo>
                  <a:cubicBezTo>
                    <a:pt x="4818" y="12059"/>
                    <a:pt x="4956" y="12076"/>
                    <a:pt x="5106" y="12120"/>
                  </a:cubicBezTo>
                  <a:cubicBezTo>
                    <a:pt x="5663" y="12284"/>
                    <a:pt x="6196" y="12630"/>
                    <a:pt x="6573" y="12968"/>
                  </a:cubicBezTo>
                  <a:cubicBezTo>
                    <a:pt x="7335" y="13643"/>
                    <a:pt x="7856" y="14530"/>
                    <a:pt x="8381" y="15398"/>
                  </a:cubicBezTo>
                  <a:cubicBezTo>
                    <a:pt x="8902" y="16265"/>
                    <a:pt x="9446" y="17144"/>
                    <a:pt x="10228" y="17791"/>
                  </a:cubicBezTo>
                  <a:cubicBezTo>
                    <a:pt x="10308" y="17861"/>
                    <a:pt x="10395" y="17925"/>
                    <a:pt x="10501" y="17953"/>
                  </a:cubicBezTo>
                  <a:cubicBezTo>
                    <a:pt x="10537" y="17963"/>
                    <a:pt x="10574" y="17968"/>
                    <a:pt x="10610" y="17968"/>
                  </a:cubicBezTo>
                  <a:cubicBezTo>
                    <a:pt x="10801" y="17968"/>
                    <a:pt x="10989" y="17837"/>
                    <a:pt x="11118" y="17685"/>
                  </a:cubicBezTo>
                  <a:cubicBezTo>
                    <a:pt x="11620" y="17097"/>
                    <a:pt x="11575" y="16215"/>
                    <a:pt x="11383" y="15465"/>
                  </a:cubicBezTo>
                  <a:cubicBezTo>
                    <a:pt x="10970" y="13849"/>
                    <a:pt x="10041" y="12412"/>
                    <a:pt x="9003" y="11104"/>
                  </a:cubicBezTo>
                  <a:cubicBezTo>
                    <a:pt x="8640" y="10649"/>
                    <a:pt x="8244" y="10139"/>
                    <a:pt x="8278" y="9556"/>
                  </a:cubicBezTo>
                  <a:cubicBezTo>
                    <a:pt x="8305" y="9068"/>
                    <a:pt x="8635" y="8660"/>
                    <a:pt x="8902" y="8250"/>
                  </a:cubicBezTo>
                  <a:cubicBezTo>
                    <a:pt x="9645" y="7112"/>
                    <a:pt x="9985" y="5725"/>
                    <a:pt x="9904" y="4372"/>
                  </a:cubicBezTo>
                  <a:cubicBezTo>
                    <a:pt x="9834" y="3215"/>
                    <a:pt x="9444" y="1730"/>
                    <a:pt x="8844" y="740"/>
                  </a:cubicBezTo>
                  <a:cubicBezTo>
                    <a:pt x="8625" y="380"/>
                    <a:pt x="8260"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9"/>
            <p:cNvSpPr/>
            <p:nvPr/>
          </p:nvSpPr>
          <p:spPr>
            <a:xfrm>
              <a:off x="7609411" y="2361477"/>
              <a:ext cx="180921" cy="189049"/>
            </a:xfrm>
            <a:custGeom>
              <a:rect b="b" l="l" r="r" t="t"/>
              <a:pathLst>
                <a:path extrusionOk="0" h="2954" w="2827">
                  <a:moveTo>
                    <a:pt x="241" y="0"/>
                  </a:moveTo>
                  <a:cubicBezTo>
                    <a:pt x="233" y="0"/>
                    <a:pt x="224" y="1"/>
                    <a:pt x="216" y="2"/>
                  </a:cubicBezTo>
                  <a:cubicBezTo>
                    <a:pt x="82" y="19"/>
                    <a:pt x="1" y="248"/>
                    <a:pt x="43" y="616"/>
                  </a:cubicBezTo>
                  <a:cubicBezTo>
                    <a:pt x="90" y="979"/>
                    <a:pt x="274" y="1481"/>
                    <a:pt x="640" y="1938"/>
                  </a:cubicBezTo>
                  <a:lnTo>
                    <a:pt x="637" y="1941"/>
                  </a:lnTo>
                  <a:cubicBezTo>
                    <a:pt x="676" y="1986"/>
                    <a:pt x="712" y="2028"/>
                    <a:pt x="751" y="2075"/>
                  </a:cubicBezTo>
                  <a:cubicBezTo>
                    <a:pt x="793" y="2117"/>
                    <a:pt x="832" y="2159"/>
                    <a:pt x="871" y="2201"/>
                  </a:cubicBezTo>
                  <a:lnTo>
                    <a:pt x="874" y="2195"/>
                  </a:lnTo>
                  <a:cubicBezTo>
                    <a:pt x="1292" y="2608"/>
                    <a:pt x="1769" y="2842"/>
                    <a:pt x="2127" y="2920"/>
                  </a:cubicBezTo>
                  <a:cubicBezTo>
                    <a:pt x="2236" y="2943"/>
                    <a:pt x="2334" y="2953"/>
                    <a:pt x="2418" y="2953"/>
                  </a:cubicBezTo>
                  <a:cubicBezTo>
                    <a:pt x="2614" y="2953"/>
                    <a:pt x="2736" y="2897"/>
                    <a:pt x="2757" y="2809"/>
                  </a:cubicBezTo>
                  <a:cubicBezTo>
                    <a:pt x="2827" y="2510"/>
                    <a:pt x="2132" y="2248"/>
                    <a:pt x="1504" y="1573"/>
                  </a:cubicBezTo>
                  <a:lnTo>
                    <a:pt x="1507" y="1567"/>
                  </a:lnTo>
                  <a:lnTo>
                    <a:pt x="1410" y="1470"/>
                  </a:lnTo>
                  <a:lnTo>
                    <a:pt x="1323" y="1366"/>
                  </a:lnTo>
                  <a:lnTo>
                    <a:pt x="1320" y="1369"/>
                  </a:lnTo>
                  <a:cubicBezTo>
                    <a:pt x="727" y="694"/>
                    <a:pt x="533" y="0"/>
                    <a:pt x="2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9"/>
            <p:cNvSpPr/>
            <p:nvPr/>
          </p:nvSpPr>
          <p:spPr>
            <a:xfrm>
              <a:off x="7802873" y="1858015"/>
              <a:ext cx="143162" cy="170873"/>
            </a:xfrm>
            <a:custGeom>
              <a:rect b="b" l="l" r="r" t="t"/>
              <a:pathLst>
                <a:path extrusionOk="0" h="2670" w="2237">
                  <a:moveTo>
                    <a:pt x="510" y="1"/>
                  </a:moveTo>
                  <a:cubicBezTo>
                    <a:pt x="174" y="1"/>
                    <a:pt x="1" y="162"/>
                    <a:pt x="33" y="295"/>
                  </a:cubicBezTo>
                  <a:cubicBezTo>
                    <a:pt x="58" y="434"/>
                    <a:pt x="222" y="501"/>
                    <a:pt x="404" y="627"/>
                  </a:cubicBezTo>
                  <a:cubicBezTo>
                    <a:pt x="588" y="750"/>
                    <a:pt x="819" y="925"/>
                    <a:pt x="1006" y="1218"/>
                  </a:cubicBezTo>
                  <a:lnTo>
                    <a:pt x="1003" y="1224"/>
                  </a:lnTo>
                  <a:lnTo>
                    <a:pt x="1062" y="1310"/>
                  </a:lnTo>
                  <a:lnTo>
                    <a:pt x="1118" y="1405"/>
                  </a:lnTo>
                  <a:lnTo>
                    <a:pt x="1121" y="1400"/>
                  </a:lnTo>
                  <a:cubicBezTo>
                    <a:pt x="1308" y="1715"/>
                    <a:pt x="1464" y="2080"/>
                    <a:pt x="1603" y="2301"/>
                  </a:cubicBezTo>
                  <a:cubicBezTo>
                    <a:pt x="1734" y="2521"/>
                    <a:pt x="1826" y="2661"/>
                    <a:pt x="1966" y="2669"/>
                  </a:cubicBezTo>
                  <a:cubicBezTo>
                    <a:pt x="1971" y="2670"/>
                    <a:pt x="1975" y="2670"/>
                    <a:pt x="1980" y="2670"/>
                  </a:cubicBezTo>
                  <a:cubicBezTo>
                    <a:pt x="2124" y="2670"/>
                    <a:pt x="2236" y="2463"/>
                    <a:pt x="2223" y="2145"/>
                  </a:cubicBezTo>
                  <a:cubicBezTo>
                    <a:pt x="2217" y="1980"/>
                    <a:pt x="2189" y="1810"/>
                    <a:pt x="2139" y="1615"/>
                  </a:cubicBezTo>
                  <a:cubicBezTo>
                    <a:pt x="2089" y="1419"/>
                    <a:pt x="2011" y="1199"/>
                    <a:pt x="1893" y="967"/>
                  </a:cubicBezTo>
                  <a:lnTo>
                    <a:pt x="1896" y="965"/>
                  </a:lnTo>
                  <a:cubicBezTo>
                    <a:pt x="1871" y="920"/>
                    <a:pt x="1843" y="878"/>
                    <a:pt x="1815" y="833"/>
                  </a:cubicBezTo>
                  <a:cubicBezTo>
                    <a:pt x="1787" y="786"/>
                    <a:pt x="1759" y="744"/>
                    <a:pt x="1729" y="699"/>
                  </a:cubicBezTo>
                  <a:lnTo>
                    <a:pt x="1726" y="702"/>
                  </a:lnTo>
                  <a:cubicBezTo>
                    <a:pt x="1408" y="261"/>
                    <a:pt x="923" y="13"/>
                    <a:pt x="560" y="2"/>
                  </a:cubicBezTo>
                  <a:cubicBezTo>
                    <a:pt x="543" y="1"/>
                    <a:pt x="526" y="1"/>
                    <a:pt x="5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9"/>
            <p:cNvSpPr/>
            <p:nvPr/>
          </p:nvSpPr>
          <p:spPr>
            <a:xfrm>
              <a:off x="8100778" y="1879454"/>
              <a:ext cx="113788" cy="473581"/>
            </a:xfrm>
            <a:custGeom>
              <a:rect b="b" l="l" r="r" t="t"/>
              <a:pathLst>
                <a:path extrusionOk="0" h="7400" w="1778">
                  <a:moveTo>
                    <a:pt x="495" y="1"/>
                  </a:moveTo>
                  <a:cubicBezTo>
                    <a:pt x="480" y="1"/>
                    <a:pt x="467" y="4"/>
                    <a:pt x="455" y="10"/>
                  </a:cubicBezTo>
                  <a:cubicBezTo>
                    <a:pt x="327" y="69"/>
                    <a:pt x="413" y="459"/>
                    <a:pt x="558" y="1065"/>
                  </a:cubicBezTo>
                  <a:cubicBezTo>
                    <a:pt x="698" y="1673"/>
                    <a:pt x="879" y="2515"/>
                    <a:pt x="887" y="3464"/>
                  </a:cubicBezTo>
                  <a:lnTo>
                    <a:pt x="885" y="3464"/>
                  </a:lnTo>
                  <a:cubicBezTo>
                    <a:pt x="887" y="3562"/>
                    <a:pt x="887" y="3656"/>
                    <a:pt x="887" y="3751"/>
                  </a:cubicBezTo>
                  <a:cubicBezTo>
                    <a:pt x="882" y="3846"/>
                    <a:pt x="882" y="3935"/>
                    <a:pt x="873" y="4033"/>
                  </a:cubicBezTo>
                  <a:lnTo>
                    <a:pt x="879" y="4033"/>
                  </a:lnTo>
                  <a:cubicBezTo>
                    <a:pt x="832" y="4982"/>
                    <a:pt x="592" y="5793"/>
                    <a:pt x="382" y="6365"/>
                  </a:cubicBezTo>
                  <a:cubicBezTo>
                    <a:pt x="168" y="6943"/>
                    <a:pt x="0" y="7294"/>
                    <a:pt x="112" y="7381"/>
                  </a:cubicBezTo>
                  <a:cubicBezTo>
                    <a:pt x="127" y="7393"/>
                    <a:pt x="146" y="7400"/>
                    <a:pt x="170" y="7400"/>
                  </a:cubicBezTo>
                  <a:cubicBezTo>
                    <a:pt x="319" y="7400"/>
                    <a:pt x="627" y="7151"/>
                    <a:pt x="952" y="6655"/>
                  </a:cubicBezTo>
                  <a:cubicBezTo>
                    <a:pt x="1323" y="6084"/>
                    <a:pt x="1680" y="5171"/>
                    <a:pt x="1755" y="4089"/>
                  </a:cubicBezTo>
                  <a:lnTo>
                    <a:pt x="1761" y="4089"/>
                  </a:lnTo>
                  <a:cubicBezTo>
                    <a:pt x="1772" y="3980"/>
                    <a:pt x="1772" y="3874"/>
                    <a:pt x="1775" y="3765"/>
                  </a:cubicBezTo>
                  <a:cubicBezTo>
                    <a:pt x="1775" y="3656"/>
                    <a:pt x="1777" y="3550"/>
                    <a:pt x="1775" y="3444"/>
                  </a:cubicBezTo>
                  <a:lnTo>
                    <a:pt x="1772" y="3444"/>
                  </a:lnTo>
                  <a:cubicBezTo>
                    <a:pt x="1736" y="2365"/>
                    <a:pt x="1445" y="1450"/>
                    <a:pt x="1161" y="850"/>
                  </a:cubicBezTo>
                  <a:cubicBezTo>
                    <a:pt x="895" y="300"/>
                    <a:pt x="638"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9"/>
            <p:cNvSpPr/>
            <p:nvPr/>
          </p:nvSpPr>
          <p:spPr>
            <a:xfrm>
              <a:off x="2063129" y="3175773"/>
              <a:ext cx="1024216" cy="1047319"/>
            </a:xfrm>
            <a:custGeom>
              <a:rect b="b" l="l" r="r" t="t"/>
              <a:pathLst>
                <a:path extrusionOk="0" h="16365" w="16004">
                  <a:moveTo>
                    <a:pt x="3952" y="0"/>
                  </a:moveTo>
                  <a:cubicBezTo>
                    <a:pt x="3916" y="0"/>
                    <a:pt x="3876" y="4"/>
                    <a:pt x="3834" y="11"/>
                  </a:cubicBezTo>
                  <a:cubicBezTo>
                    <a:pt x="3572" y="55"/>
                    <a:pt x="3360" y="245"/>
                    <a:pt x="3187" y="443"/>
                  </a:cubicBezTo>
                  <a:cubicBezTo>
                    <a:pt x="2799" y="876"/>
                    <a:pt x="2495" y="1383"/>
                    <a:pt x="2300" y="1930"/>
                  </a:cubicBezTo>
                  <a:cubicBezTo>
                    <a:pt x="2076" y="2552"/>
                    <a:pt x="1993" y="3211"/>
                    <a:pt x="1761" y="3824"/>
                  </a:cubicBezTo>
                  <a:cubicBezTo>
                    <a:pt x="1460" y="4645"/>
                    <a:pt x="910" y="5348"/>
                    <a:pt x="542" y="6143"/>
                  </a:cubicBezTo>
                  <a:cubicBezTo>
                    <a:pt x="171" y="6938"/>
                    <a:pt x="1" y="7914"/>
                    <a:pt x="464" y="8659"/>
                  </a:cubicBezTo>
                  <a:cubicBezTo>
                    <a:pt x="721" y="9066"/>
                    <a:pt x="1142" y="9362"/>
                    <a:pt x="1326" y="9806"/>
                  </a:cubicBezTo>
                  <a:cubicBezTo>
                    <a:pt x="1739" y="10779"/>
                    <a:pt x="1028" y="11661"/>
                    <a:pt x="1072" y="12623"/>
                  </a:cubicBezTo>
                  <a:cubicBezTo>
                    <a:pt x="1100" y="13198"/>
                    <a:pt x="1385" y="13737"/>
                    <a:pt x="1714" y="14211"/>
                  </a:cubicBezTo>
                  <a:cubicBezTo>
                    <a:pt x="2460" y="15287"/>
                    <a:pt x="3592" y="16364"/>
                    <a:pt x="4908" y="16364"/>
                  </a:cubicBezTo>
                  <a:cubicBezTo>
                    <a:pt x="5246" y="16364"/>
                    <a:pt x="5596" y="16293"/>
                    <a:pt x="5954" y="16133"/>
                  </a:cubicBezTo>
                  <a:cubicBezTo>
                    <a:pt x="7087" y="15634"/>
                    <a:pt x="7715" y="14523"/>
                    <a:pt x="8102" y="13402"/>
                  </a:cubicBezTo>
                  <a:cubicBezTo>
                    <a:pt x="8437" y="12431"/>
                    <a:pt x="8526" y="11142"/>
                    <a:pt x="9679" y="10743"/>
                  </a:cubicBezTo>
                  <a:cubicBezTo>
                    <a:pt x="10167" y="10576"/>
                    <a:pt x="10714" y="10693"/>
                    <a:pt x="11213" y="10562"/>
                  </a:cubicBezTo>
                  <a:cubicBezTo>
                    <a:pt x="11729" y="10431"/>
                    <a:pt x="12167" y="10037"/>
                    <a:pt x="12348" y="9538"/>
                  </a:cubicBezTo>
                  <a:cubicBezTo>
                    <a:pt x="12543" y="9013"/>
                    <a:pt x="12773" y="8803"/>
                    <a:pt x="13048" y="8803"/>
                  </a:cubicBezTo>
                  <a:cubicBezTo>
                    <a:pt x="13307" y="8803"/>
                    <a:pt x="13606" y="8989"/>
                    <a:pt x="13953" y="9276"/>
                  </a:cubicBezTo>
                  <a:cubicBezTo>
                    <a:pt x="14222" y="9498"/>
                    <a:pt x="14844" y="9843"/>
                    <a:pt x="15335" y="9843"/>
                  </a:cubicBezTo>
                  <a:cubicBezTo>
                    <a:pt x="15622" y="9843"/>
                    <a:pt x="15865" y="9725"/>
                    <a:pt x="15967" y="9396"/>
                  </a:cubicBezTo>
                  <a:cubicBezTo>
                    <a:pt x="16003" y="9273"/>
                    <a:pt x="15998" y="9136"/>
                    <a:pt x="15967" y="9013"/>
                  </a:cubicBezTo>
                  <a:cubicBezTo>
                    <a:pt x="15841" y="8525"/>
                    <a:pt x="15367" y="8216"/>
                    <a:pt x="14896" y="8037"/>
                  </a:cubicBezTo>
                  <a:cubicBezTo>
                    <a:pt x="14424" y="7861"/>
                    <a:pt x="13916" y="7766"/>
                    <a:pt x="13498" y="7487"/>
                  </a:cubicBezTo>
                  <a:cubicBezTo>
                    <a:pt x="13414" y="7434"/>
                    <a:pt x="13333" y="7365"/>
                    <a:pt x="13303" y="7270"/>
                  </a:cubicBezTo>
                  <a:cubicBezTo>
                    <a:pt x="13264" y="7150"/>
                    <a:pt x="13319" y="7019"/>
                    <a:pt x="13378" y="6913"/>
                  </a:cubicBezTo>
                  <a:cubicBezTo>
                    <a:pt x="13685" y="6369"/>
                    <a:pt x="14195" y="5981"/>
                    <a:pt x="14617" y="5521"/>
                  </a:cubicBezTo>
                  <a:cubicBezTo>
                    <a:pt x="15038" y="5060"/>
                    <a:pt x="15384" y="4447"/>
                    <a:pt x="15236" y="3838"/>
                  </a:cubicBezTo>
                  <a:cubicBezTo>
                    <a:pt x="15216" y="3749"/>
                    <a:pt x="15180" y="3663"/>
                    <a:pt x="15116" y="3596"/>
                  </a:cubicBezTo>
                  <a:cubicBezTo>
                    <a:pt x="15043" y="3525"/>
                    <a:pt x="14953" y="3497"/>
                    <a:pt x="14856" y="3497"/>
                  </a:cubicBezTo>
                  <a:cubicBezTo>
                    <a:pt x="14703" y="3497"/>
                    <a:pt x="14536" y="3567"/>
                    <a:pt x="14399" y="3649"/>
                  </a:cubicBezTo>
                  <a:cubicBezTo>
                    <a:pt x="13414" y="4240"/>
                    <a:pt x="12764" y="5247"/>
                    <a:pt x="12070" y="6168"/>
                  </a:cubicBezTo>
                  <a:cubicBezTo>
                    <a:pt x="11378" y="7094"/>
                    <a:pt x="10530" y="8006"/>
                    <a:pt x="9402" y="8252"/>
                  </a:cubicBezTo>
                  <a:cubicBezTo>
                    <a:pt x="8884" y="8363"/>
                    <a:pt x="8284" y="8349"/>
                    <a:pt x="7904" y="8726"/>
                  </a:cubicBezTo>
                  <a:cubicBezTo>
                    <a:pt x="7597" y="9033"/>
                    <a:pt x="7544" y="9507"/>
                    <a:pt x="7436" y="9931"/>
                  </a:cubicBezTo>
                  <a:cubicBezTo>
                    <a:pt x="7263" y="10629"/>
                    <a:pt x="6894" y="11273"/>
                    <a:pt x="6390" y="11784"/>
                  </a:cubicBezTo>
                  <a:cubicBezTo>
                    <a:pt x="6113" y="12060"/>
                    <a:pt x="5790" y="12300"/>
                    <a:pt x="5413" y="12389"/>
                  </a:cubicBezTo>
                  <a:cubicBezTo>
                    <a:pt x="5321" y="12411"/>
                    <a:pt x="5228" y="12422"/>
                    <a:pt x="5134" y="12422"/>
                  </a:cubicBezTo>
                  <a:cubicBezTo>
                    <a:pt x="4466" y="12422"/>
                    <a:pt x="3776" y="11889"/>
                    <a:pt x="3519" y="11309"/>
                  </a:cubicBezTo>
                  <a:cubicBezTo>
                    <a:pt x="3279" y="10765"/>
                    <a:pt x="3304" y="10124"/>
                    <a:pt x="3505" y="9566"/>
                  </a:cubicBezTo>
                  <a:cubicBezTo>
                    <a:pt x="3594" y="9326"/>
                    <a:pt x="3722" y="9089"/>
                    <a:pt x="3923" y="8927"/>
                  </a:cubicBezTo>
                  <a:cubicBezTo>
                    <a:pt x="4200" y="8712"/>
                    <a:pt x="4573" y="8676"/>
                    <a:pt x="4908" y="8561"/>
                  </a:cubicBezTo>
                  <a:cubicBezTo>
                    <a:pt x="6482" y="8020"/>
                    <a:pt x="6699" y="5476"/>
                    <a:pt x="6426" y="4098"/>
                  </a:cubicBezTo>
                  <a:cubicBezTo>
                    <a:pt x="6348" y="3713"/>
                    <a:pt x="6180" y="3289"/>
                    <a:pt x="5812" y="3166"/>
                  </a:cubicBezTo>
                  <a:cubicBezTo>
                    <a:pt x="5748" y="3145"/>
                    <a:pt x="5683" y="3135"/>
                    <a:pt x="5619" y="3135"/>
                  </a:cubicBezTo>
                  <a:cubicBezTo>
                    <a:pt x="5256" y="3135"/>
                    <a:pt x="4908" y="3447"/>
                    <a:pt x="4766" y="3802"/>
                  </a:cubicBezTo>
                  <a:cubicBezTo>
                    <a:pt x="4598" y="4221"/>
                    <a:pt x="4621" y="4684"/>
                    <a:pt x="4557" y="5130"/>
                  </a:cubicBezTo>
                  <a:cubicBezTo>
                    <a:pt x="4490" y="5576"/>
                    <a:pt x="4333" y="6009"/>
                    <a:pt x="4096" y="6391"/>
                  </a:cubicBezTo>
                  <a:cubicBezTo>
                    <a:pt x="3942" y="6639"/>
                    <a:pt x="3694" y="6891"/>
                    <a:pt x="3416" y="6891"/>
                  </a:cubicBezTo>
                  <a:cubicBezTo>
                    <a:pt x="3379" y="6891"/>
                    <a:pt x="3340" y="6887"/>
                    <a:pt x="3301" y="6876"/>
                  </a:cubicBezTo>
                  <a:cubicBezTo>
                    <a:pt x="3070" y="6818"/>
                    <a:pt x="2919" y="6572"/>
                    <a:pt x="2897" y="6335"/>
                  </a:cubicBezTo>
                  <a:cubicBezTo>
                    <a:pt x="2874" y="6098"/>
                    <a:pt x="2947" y="5861"/>
                    <a:pt x="3025" y="5635"/>
                  </a:cubicBezTo>
                  <a:cubicBezTo>
                    <a:pt x="3541" y="4129"/>
                    <a:pt x="4278" y="2672"/>
                    <a:pt x="4451" y="1088"/>
                  </a:cubicBezTo>
                  <a:cubicBezTo>
                    <a:pt x="4497" y="684"/>
                    <a:pt x="4474" y="0"/>
                    <a:pt x="3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9"/>
            <p:cNvSpPr/>
            <p:nvPr/>
          </p:nvSpPr>
          <p:spPr>
            <a:xfrm>
              <a:off x="481640" y="2167311"/>
              <a:ext cx="1051671" cy="1486662"/>
            </a:xfrm>
            <a:custGeom>
              <a:rect b="b" l="l" r="r" t="t"/>
              <a:pathLst>
                <a:path extrusionOk="0" h="23230" w="16433">
                  <a:moveTo>
                    <a:pt x="7652" y="1"/>
                  </a:moveTo>
                  <a:cubicBezTo>
                    <a:pt x="7075" y="1"/>
                    <a:pt x="6533" y="571"/>
                    <a:pt x="6244" y="1128"/>
                  </a:cubicBezTo>
                  <a:cubicBezTo>
                    <a:pt x="5745" y="2099"/>
                    <a:pt x="5505" y="3173"/>
                    <a:pt x="5156" y="4205"/>
                  </a:cubicBezTo>
                  <a:cubicBezTo>
                    <a:pt x="4808" y="5237"/>
                    <a:pt x="4320" y="6270"/>
                    <a:pt x="3466" y="6945"/>
                  </a:cubicBezTo>
                  <a:cubicBezTo>
                    <a:pt x="3299" y="7079"/>
                    <a:pt x="3072" y="7192"/>
                    <a:pt x="2870" y="7192"/>
                  </a:cubicBezTo>
                  <a:cubicBezTo>
                    <a:pt x="2760" y="7192"/>
                    <a:pt x="2658" y="7159"/>
                    <a:pt x="2576" y="7079"/>
                  </a:cubicBezTo>
                  <a:cubicBezTo>
                    <a:pt x="2464" y="6970"/>
                    <a:pt x="2434" y="6800"/>
                    <a:pt x="2420" y="6643"/>
                  </a:cubicBezTo>
                  <a:cubicBezTo>
                    <a:pt x="2392" y="6284"/>
                    <a:pt x="2422" y="5921"/>
                    <a:pt x="2517" y="5572"/>
                  </a:cubicBezTo>
                  <a:cubicBezTo>
                    <a:pt x="2665" y="5034"/>
                    <a:pt x="2950" y="4543"/>
                    <a:pt x="3098" y="4007"/>
                  </a:cubicBezTo>
                  <a:cubicBezTo>
                    <a:pt x="3243" y="3469"/>
                    <a:pt x="3215" y="2827"/>
                    <a:pt x="2819" y="2439"/>
                  </a:cubicBezTo>
                  <a:cubicBezTo>
                    <a:pt x="2602" y="2229"/>
                    <a:pt x="2412" y="2143"/>
                    <a:pt x="2245" y="2143"/>
                  </a:cubicBezTo>
                  <a:cubicBezTo>
                    <a:pt x="1757" y="2143"/>
                    <a:pt x="1472" y="2873"/>
                    <a:pt x="1346" y="3343"/>
                  </a:cubicBezTo>
                  <a:cubicBezTo>
                    <a:pt x="1053" y="4428"/>
                    <a:pt x="643" y="5494"/>
                    <a:pt x="294" y="6565"/>
                  </a:cubicBezTo>
                  <a:cubicBezTo>
                    <a:pt x="146" y="7020"/>
                    <a:pt x="1" y="7480"/>
                    <a:pt x="29" y="7949"/>
                  </a:cubicBezTo>
                  <a:cubicBezTo>
                    <a:pt x="79" y="8808"/>
                    <a:pt x="670" y="9380"/>
                    <a:pt x="1161" y="10019"/>
                  </a:cubicBezTo>
                  <a:cubicBezTo>
                    <a:pt x="1466" y="10410"/>
                    <a:pt x="1731" y="10823"/>
                    <a:pt x="1792" y="11353"/>
                  </a:cubicBezTo>
                  <a:cubicBezTo>
                    <a:pt x="1987" y="12572"/>
                    <a:pt x="1343" y="13743"/>
                    <a:pt x="1251" y="14937"/>
                  </a:cubicBezTo>
                  <a:cubicBezTo>
                    <a:pt x="1103" y="16835"/>
                    <a:pt x="2528" y="18670"/>
                    <a:pt x="3971" y="19728"/>
                  </a:cubicBezTo>
                  <a:cubicBezTo>
                    <a:pt x="5321" y="20718"/>
                    <a:pt x="6920" y="21307"/>
                    <a:pt x="8513" y="21809"/>
                  </a:cubicBezTo>
                  <a:cubicBezTo>
                    <a:pt x="10011" y="22280"/>
                    <a:pt x="11528" y="22685"/>
                    <a:pt x="13063" y="23019"/>
                  </a:cubicBezTo>
                  <a:cubicBezTo>
                    <a:pt x="13373" y="23087"/>
                    <a:pt x="14037" y="23230"/>
                    <a:pt x="14622" y="23230"/>
                  </a:cubicBezTo>
                  <a:cubicBezTo>
                    <a:pt x="15058" y="23230"/>
                    <a:pt x="15450" y="23150"/>
                    <a:pt x="15615" y="22899"/>
                  </a:cubicBezTo>
                  <a:cubicBezTo>
                    <a:pt x="15797" y="22629"/>
                    <a:pt x="15749" y="22258"/>
                    <a:pt x="15587" y="21973"/>
                  </a:cubicBezTo>
                  <a:cubicBezTo>
                    <a:pt x="15428" y="21686"/>
                    <a:pt x="15172" y="21471"/>
                    <a:pt x="14932" y="21254"/>
                  </a:cubicBezTo>
                  <a:cubicBezTo>
                    <a:pt x="13506" y="19967"/>
                    <a:pt x="11023" y="17797"/>
                    <a:pt x="12474" y="15783"/>
                  </a:cubicBezTo>
                  <a:cubicBezTo>
                    <a:pt x="13503" y="14357"/>
                    <a:pt x="15395" y="13674"/>
                    <a:pt x="16224" y="12120"/>
                  </a:cubicBezTo>
                  <a:cubicBezTo>
                    <a:pt x="16338" y="11902"/>
                    <a:pt x="16433" y="11657"/>
                    <a:pt x="16405" y="11414"/>
                  </a:cubicBezTo>
                  <a:cubicBezTo>
                    <a:pt x="16377" y="11166"/>
                    <a:pt x="16196" y="10920"/>
                    <a:pt x="15950" y="10892"/>
                  </a:cubicBezTo>
                  <a:cubicBezTo>
                    <a:pt x="15924" y="10889"/>
                    <a:pt x="15897" y="10888"/>
                    <a:pt x="15870" y="10888"/>
                  </a:cubicBezTo>
                  <a:cubicBezTo>
                    <a:pt x="15276" y="10888"/>
                    <a:pt x="14481" y="11619"/>
                    <a:pt x="14134" y="12014"/>
                  </a:cubicBezTo>
                  <a:cubicBezTo>
                    <a:pt x="13601" y="12619"/>
                    <a:pt x="13135" y="13328"/>
                    <a:pt x="12365" y="13654"/>
                  </a:cubicBezTo>
                  <a:cubicBezTo>
                    <a:pt x="12196" y="13726"/>
                    <a:pt x="12011" y="13777"/>
                    <a:pt x="11829" y="13777"/>
                  </a:cubicBezTo>
                  <a:cubicBezTo>
                    <a:pt x="11750" y="13777"/>
                    <a:pt x="11672" y="13767"/>
                    <a:pt x="11595" y="13746"/>
                  </a:cubicBezTo>
                  <a:cubicBezTo>
                    <a:pt x="11341" y="13676"/>
                    <a:pt x="11121" y="13450"/>
                    <a:pt x="11118" y="13185"/>
                  </a:cubicBezTo>
                  <a:cubicBezTo>
                    <a:pt x="11118" y="12993"/>
                    <a:pt x="11230" y="12817"/>
                    <a:pt x="11344" y="12669"/>
                  </a:cubicBezTo>
                  <a:cubicBezTo>
                    <a:pt x="12410" y="11294"/>
                    <a:pt x="14427" y="10842"/>
                    <a:pt x="15311" y="9344"/>
                  </a:cubicBezTo>
                  <a:cubicBezTo>
                    <a:pt x="15585" y="8884"/>
                    <a:pt x="15727" y="8348"/>
                    <a:pt x="15721" y="7810"/>
                  </a:cubicBezTo>
                  <a:cubicBezTo>
                    <a:pt x="15713" y="7399"/>
                    <a:pt x="15548" y="6911"/>
                    <a:pt x="15149" y="6814"/>
                  </a:cubicBezTo>
                  <a:cubicBezTo>
                    <a:pt x="15105" y="6803"/>
                    <a:pt x="15060" y="6798"/>
                    <a:pt x="15015" y="6798"/>
                  </a:cubicBezTo>
                  <a:cubicBezTo>
                    <a:pt x="14784" y="6798"/>
                    <a:pt x="14555" y="6932"/>
                    <a:pt x="14399" y="7109"/>
                  </a:cubicBezTo>
                  <a:cubicBezTo>
                    <a:pt x="14209" y="7321"/>
                    <a:pt x="14103" y="7592"/>
                    <a:pt x="13967" y="7837"/>
                  </a:cubicBezTo>
                  <a:cubicBezTo>
                    <a:pt x="13113" y="9428"/>
                    <a:pt x="11221" y="9550"/>
                    <a:pt x="10527" y="11208"/>
                  </a:cubicBezTo>
                  <a:cubicBezTo>
                    <a:pt x="10212" y="11961"/>
                    <a:pt x="10064" y="12784"/>
                    <a:pt x="9676" y="13501"/>
                  </a:cubicBezTo>
                  <a:cubicBezTo>
                    <a:pt x="9509" y="13813"/>
                    <a:pt x="9285" y="14109"/>
                    <a:pt x="8973" y="14273"/>
                  </a:cubicBezTo>
                  <a:cubicBezTo>
                    <a:pt x="8834" y="14345"/>
                    <a:pt x="8675" y="14384"/>
                    <a:pt x="8518" y="14384"/>
                  </a:cubicBezTo>
                  <a:cubicBezTo>
                    <a:pt x="8320" y="14384"/>
                    <a:pt x="8127" y="14321"/>
                    <a:pt x="7985" y="14184"/>
                  </a:cubicBezTo>
                  <a:cubicBezTo>
                    <a:pt x="7779" y="13983"/>
                    <a:pt x="7720" y="13676"/>
                    <a:pt x="7706" y="13386"/>
                  </a:cubicBezTo>
                  <a:cubicBezTo>
                    <a:pt x="7645" y="12153"/>
                    <a:pt x="8139" y="10775"/>
                    <a:pt x="7427" y="9762"/>
                  </a:cubicBezTo>
                  <a:cubicBezTo>
                    <a:pt x="7023" y="9193"/>
                    <a:pt x="6300" y="8881"/>
                    <a:pt x="5977" y="8264"/>
                  </a:cubicBezTo>
                  <a:cubicBezTo>
                    <a:pt x="5639" y="7623"/>
                    <a:pt x="5823" y="6830"/>
                    <a:pt x="6119" y="6164"/>
                  </a:cubicBezTo>
                  <a:cubicBezTo>
                    <a:pt x="6744" y="4760"/>
                    <a:pt x="7812" y="3583"/>
                    <a:pt x="8387" y="2157"/>
                  </a:cubicBezTo>
                  <a:cubicBezTo>
                    <a:pt x="8532" y="1792"/>
                    <a:pt x="8652" y="1399"/>
                    <a:pt x="8610" y="1002"/>
                  </a:cubicBezTo>
                  <a:cubicBezTo>
                    <a:pt x="8568" y="609"/>
                    <a:pt x="8345" y="216"/>
                    <a:pt x="7980" y="65"/>
                  </a:cubicBezTo>
                  <a:cubicBezTo>
                    <a:pt x="7870" y="21"/>
                    <a:pt x="7761" y="1"/>
                    <a:pt x="76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9"/>
            <p:cNvSpPr/>
            <p:nvPr/>
          </p:nvSpPr>
          <p:spPr>
            <a:xfrm>
              <a:off x="0" y="1777827"/>
              <a:ext cx="662246" cy="1011992"/>
            </a:xfrm>
            <a:custGeom>
              <a:rect b="b" l="l" r="r" t="t"/>
              <a:pathLst>
                <a:path extrusionOk="0" h="15813" w="10348">
                  <a:moveTo>
                    <a:pt x="2652" y="0"/>
                  </a:moveTo>
                  <a:cubicBezTo>
                    <a:pt x="2418" y="0"/>
                    <a:pt x="2183" y="23"/>
                    <a:pt x="1953" y="69"/>
                  </a:cubicBezTo>
                  <a:cubicBezTo>
                    <a:pt x="1852" y="92"/>
                    <a:pt x="1744" y="120"/>
                    <a:pt x="1674" y="195"/>
                  </a:cubicBezTo>
                  <a:cubicBezTo>
                    <a:pt x="1585" y="293"/>
                    <a:pt x="1576" y="440"/>
                    <a:pt x="1576" y="572"/>
                  </a:cubicBezTo>
                  <a:cubicBezTo>
                    <a:pt x="1571" y="1997"/>
                    <a:pt x="1618" y="3420"/>
                    <a:pt x="1663" y="4848"/>
                  </a:cubicBezTo>
                  <a:cubicBezTo>
                    <a:pt x="1682" y="5342"/>
                    <a:pt x="1699" y="5839"/>
                    <a:pt x="1774" y="6327"/>
                  </a:cubicBezTo>
                  <a:cubicBezTo>
                    <a:pt x="1872" y="6907"/>
                    <a:pt x="2053" y="7476"/>
                    <a:pt x="2092" y="8062"/>
                  </a:cubicBezTo>
                  <a:cubicBezTo>
                    <a:pt x="2204" y="9850"/>
                    <a:pt x="887" y="10506"/>
                    <a:pt x="0" y="11669"/>
                  </a:cubicBezTo>
                  <a:lnTo>
                    <a:pt x="0" y="13416"/>
                  </a:lnTo>
                  <a:lnTo>
                    <a:pt x="11" y="13416"/>
                  </a:lnTo>
                  <a:lnTo>
                    <a:pt x="11" y="13413"/>
                  </a:lnTo>
                  <a:cubicBezTo>
                    <a:pt x="421" y="13650"/>
                    <a:pt x="932" y="13756"/>
                    <a:pt x="1389" y="13923"/>
                  </a:cubicBezTo>
                  <a:cubicBezTo>
                    <a:pt x="1992" y="14144"/>
                    <a:pt x="2533" y="14495"/>
                    <a:pt x="3100" y="14788"/>
                  </a:cubicBezTo>
                  <a:cubicBezTo>
                    <a:pt x="4221" y="15369"/>
                    <a:pt x="5462" y="15717"/>
                    <a:pt x="6718" y="15812"/>
                  </a:cubicBezTo>
                  <a:cubicBezTo>
                    <a:pt x="6665" y="15109"/>
                    <a:pt x="6670" y="14417"/>
                    <a:pt x="6704" y="13728"/>
                  </a:cubicBezTo>
                  <a:cubicBezTo>
                    <a:pt x="6749" y="12855"/>
                    <a:pt x="6838" y="11985"/>
                    <a:pt x="6927" y="11103"/>
                  </a:cubicBezTo>
                  <a:cubicBezTo>
                    <a:pt x="7000" y="10389"/>
                    <a:pt x="7108" y="9669"/>
                    <a:pt x="7393" y="9011"/>
                  </a:cubicBezTo>
                  <a:cubicBezTo>
                    <a:pt x="7982" y="7638"/>
                    <a:pt x="9234" y="6678"/>
                    <a:pt x="10088" y="5451"/>
                  </a:cubicBezTo>
                  <a:cubicBezTo>
                    <a:pt x="10186" y="5309"/>
                    <a:pt x="10283" y="5158"/>
                    <a:pt x="10308" y="4988"/>
                  </a:cubicBezTo>
                  <a:cubicBezTo>
                    <a:pt x="10347" y="4726"/>
                    <a:pt x="10211" y="4472"/>
                    <a:pt x="10071" y="4243"/>
                  </a:cubicBezTo>
                  <a:cubicBezTo>
                    <a:pt x="9795" y="3805"/>
                    <a:pt x="9480" y="3389"/>
                    <a:pt x="9123" y="3013"/>
                  </a:cubicBezTo>
                  <a:cubicBezTo>
                    <a:pt x="8916" y="2789"/>
                    <a:pt x="8676" y="2569"/>
                    <a:pt x="8378" y="2524"/>
                  </a:cubicBezTo>
                  <a:cubicBezTo>
                    <a:pt x="8334" y="2517"/>
                    <a:pt x="8289" y="2514"/>
                    <a:pt x="8245" y="2514"/>
                  </a:cubicBezTo>
                  <a:cubicBezTo>
                    <a:pt x="8133" y="2514"/>
                    <a:pt x="8021" y="2533"/>
                    <a:pt x="7909" y="2555"/>
                  </a:cubicBezTo>
                  <a:cubicBezTo>
                    <a:pt x="6662" y="2815"/>
                    <a:pt x="5513" y="3529"/>
                    <a:pt x="4732" y="4536"/>
                  </a:cubicBezTo>
                  <a:cubicBezTo>
                    <a:pt x="4835" y="3651"/>
                    <a:pt x="4932" y="2764"/>
                    <a:pt x="5033" y="1883"/>
                  </a:cubicBezTo>
                  <a:cubicBezTo>
                    <a:pt x="5061" y="1640"/>
                    <a:pt x="5086" y="1383"/>
                    <a:pt x="5016" y="1146"/>
                  </a:cubicBezTo>
                  <a:cubicBezTo>
                    <a:pt x="4896" y="767"/>
                    <a:pt x="4547" y="510"/>
                    <a:pt x="4185" y="343"/>
                  </a:cubicBezTo>
                  <a:cubicBezTo>
                    <a:pt x="3709" y="117"/>
                    <a:pt x="3181" y="0"/>
                    <a:pt x="26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9"/>
            <p:cNvSpPr/>
            <p:nvPr/>
          </p:nvSpPr>
          <p:spPr>
            <a:xfrm>
              <a:off x="515238" y="1938779"/>
              <a:ext cx="147194" cy="179321"/>
            </a:xfrm>
            <a:custGeom>
              <a:rect b="b" l="l" r="r" t="t"/>
              <a:pathLst>
                <a:path extrusionOk="0" h="2802" w="2300">
                  <a:moveTo>
                    <a:pt x="211" y="1"/>
                  </a:moveTo>
                  <a:cubicBezTo>
                    <a:pt x="180" y="1"/>
                    <a:pt x="149" y="3"/>
                    <a:pt x="118" y="7"/>
                  </a:cubicBezTo>
                  <a:cubicBezTo>
                    <a:pt x="0" y="230"/>
                    <a:pt x="90" y="506"/>
                    <a:pt x="193" y="735"/>
                  </a:cubicBezTo>
                  <a:cubicBezTo>
                    <a:pt x="556" y="1519"/>
                    <a:pt x="1141" y="2202"/>
                    <a:pt x="1861" y="2685"/>
                  </a:cubicBezTo>
                  <a:cubicBezTo>
                    <a:pt x="1939" y="2741"/>
                    <a:pt x="2037" y="2794"/>
                    <a:pt x="2129" y="2802"/>
                  </a:cubicBezTo>
                  <a:cubicBezTo>
                    <a:pt x="2190" y="2702"/>
                    <a:pt x="2243" y="2590"/>
                    <a:pt x="2260" y="2476"/>
                  </a:cubicBezTo>
                  <a:cubicBezTo>
                    <a:pt x="2299" y="2213"/>
                    <a:pt x="2162" y="1959"/>
                    <a:pt x="2023" y="1733"/>
                  </a:cubicBezTo>
                  <a:cubicBezTo>
                    <a:pt x="1750" y="1293"/>
                    <a:pt x="1432" y="880"/>
                    <a:pt x="1074" y="500"/>
                  </a:cubicBezTo>
                  <a:cubicBezTo>
                    <a:pt x="871" y="280"/>
                    <a:pt x="628" y="60"/>
                    <a:pt x="330" y="12"/>
                  </a:cubicBezTo>
                  <a:cubicBezTo>
                    <a:pt x="290" y="4"/>
                    <a:pt x="251" y="1"/>
                    <a:pt x="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9"/>
            <p:cNvSpPr/>
            <p:nvPr/>
          </p:nvSpPr>
          <p:spPr>
            <a:xfrm>
              <a:off x="112634" y="1777443"/>
              <a:ext cx="209464" cy="90108"/>
            </a:xfrm>
            <a:custGeom>
              <a:rect b="b" l="l" r="r" t="t"/>
              <a:pathLst>
                <a:path extrusionOk="0" h="1408" w="3273">
                  <a:moveTo>
                    <a:pt x="898" y="1"/>
                  </a:moveTo>
                  <a:cubicBezTo>
                    <a:pt x="664" y="1"/>
                    <a:pt x="430" y="23"/>
                    <a:pt x="201" y="70"/>
                  </a:cubicBezTo>
                  <a:cubicBezTo>
                    <a:pt x="151" y="78"/>
                    <a:pt x="95" y="92"/>
                    <a:pt x="48" y="114"/>
                  </a:cubicBezTo>
                  <a:cubicBezTo>
                    <a:pt x="0" y="259"/>
                    <a:pt x="6" y="419"/>
                    <a:pt x="79" y="550"/>
                  </a:cubicBezTo>
                  <a:cubicBezTo>
                    <a:pt x="193" y="762"/>
                    <a:pt x="441" y="865"/>
                    <a:pt x="667" y="951"/>
                  </a:cubicBezTo>
                  <a:cubicBezTo>
                    <a:pt x="1258" y="1179"/>
                    <a:pt x="1883" y="1408"/>
                    <a:pt x="2509" y="1408"/>
                  </a:cubicBezTo>
                  <a:cubicBezTo>
                    <a:pt x="2651" y="1408"/>
                    <a:pt x="2793" y="1396"/>
                    <a:pt x="2935" y="1370"/>
                  </a:cubicBezTo>
                  <a:cubicBezTo>
                    <a:pt x="3038" y="1353"/>
                    <a:pt x="3150" y="1320"/>
                    <a:pt x="3231" y="1250"/>
                  </a:cubicBezTo>
                  <a:cubicBezTo>
                    <a:pt x="3248" y="1239"/>
                    <a:pt x="3259" y="1222"/>
                    <a:pt x="3273" y="1205"/>
                  </a:cubicBezTo>
                  <a:cubicBezTo>
                    <a:pt x="3267" y="1188"/>
                    <a:pt x="3267" y="1169"/>
                    <a:pt x="3262" y="1152"/>
                  </a:cubicBezTo>
                  <a:cubicBezTo>
                    <a:pt x="3144" y="776"/>
                    <a:pt x="2790" y="519"/>
                    <a:pt x="2433" y="340"/>
                  </a:cubicBezTo>
                  <a:cubicBezTo>
                    <a:pt x="1954" y="116"/>
                    <a:pt x="1426" y="1"/>
                    <a:pt x="8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9"/>
            <p:cNvSpPr/>
            <p:nvPr/>
          </p:nvSpPr>
          <p:spPr>
            <a:xfrm>
              <a:off x="438058" y="2114002"/>
              <a:ext cx="85053" cy="59646"/>
            </a:xfrm>
            <a:custGeom>
              <a:rect b="b" l="l" r="r" t="t"/>
              <a:pathLst>
                <a:path extrusionOk="0" h="932" w="1329">
                  <a:moveTo>
                    <a:pt x="543" y="1"/>
                  </a:moveTo>
                  <a:cubicBezTo>
                    <a:pt x="464" y="1"/>
                    <a:pt x="387" y="15"/>
                    <a:pt x="319" y="47"/>
                  </a:cubicBezTo>
                  <a:cubicBezTo>
                    <a:pt x="155" y="125"/>
                    <a:pt x="29" y="296"/>
                    <a:pt x="18" y="477"/>
                  </a:cubicBezTo>
                  <a:cubicBezTo>
                    <a:pt x="1" y="794"/>
                    <a:pt x="237" y="932"/>
                    <a:pt x="497" y="932"/>
                  </a:cubicBezTo>
                  <a:cubicBezTo>
                    <a:pt x="705" y="932"/>
                    <a:pt x="930" y="843"/>
                    <a:pt x="1050" y="686"/>
                  </a:cubicBezTo>
                  <a:cubicBezTo>
                    <a:pt x="1328" y="321"/>
                    <a:pt x="913" y="1"/>
                    <a:pt x="5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9"/>
            <p:cNvSpPr/>
            <p:nvPr/>
          </p:nvSpPr>
          <p:spPr>
            <a:xfrm>
              <a:off x="437418" y="2271114"/>
              <a:ext cx="37119" cy="24895"/>
            </a:xfrm>
            <a:custGeom>
              <a:rect b="b" l="l" r="r" t="t"/>
              <a:pathLst>
                <a:path extrusionOk="0" h="389" w="580">
                  <a:moveTo>
                    <a:pt x="261" y="1"/>
                  </a:moveTo>
                  <a:cubicBezTo>
                    <a:pt x="142" y="1"/>
                    <a:pt x="2" y="73"/>
                    <a:pt x="0" y="190"/>
                  </a:cubicBezTo>
                  <a:cubicBezTo>
                    <a:pt x="0" y="259"/>
                    <a:pt x="53" y="326"/>
                    <a:pt x="114" y="357"/>
                  </a:cubicBezTo>
                  <a:cubicBezTo>
                    <a:pt x="158" y="379"/>
                    <a:pt x="200" y="388"/>
                    <a:pt x="240" y="388"/>
                  </a:cubicBezTo>
                  <a:cubicBezTo>
                    <a:pt x="448" y="388"/>
                    <a:pt x="579" y="127"/>
                    <a:pt x="354" y="19"/>
                  </a:cubicBezTo>
                  <a:cubicBezTo>
                    <a:pt x="328" y="7"/>
                    <a:pt x="295"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9"/>
            <p:cNvSpPr/>
            <p:nvPr/>
          </p:nvSpPr>
          <p:spPr>
            <a:xfrm>
              <a:off x="238324" y="2452161"/>
              <a:ext cx="96124" cy="92412"/>
            </a:xfrm>
            <a:custGeom>
              <a:rect b="b" l="l" r="r" t="t"/>
              <a:pathLst>
                <a:path extrusionOk="0" h="1444" w="1502">
                  <a:moveTo>
                    <a:pt x="694" y="0"/>
                  </a:moveTo>
                  <a:cubicBezTo>
                    <a:pt x="553" y="0"/>
                    <a:pt x="414" y="44"/>
                    <a:pt x="302" y="142"/>
                  </a:cubicBezTo>
                  <a:cubicBezTo>
                    <a:pt x="198" y="231"/>
                    <a:pt x="140" y="365"/>
                    <a:pt x="87" y="491"/>
                  </a:cubicBezTo>
                  <a:cubicBezTo>
                    <a:pt x="45" y="594"/>
                    <a:pt x="0" y="703"/>
                    <a:pt x="9" y="817"/>
                  </a:cubicBezTo>
                  <a:cubicBezTo>
                    <a:pt x="14" y="901"/>
                    <a:pt x="51" y="984"/>
                    <a:pt x="92" y="1063"/>
                  </a:cubicBezTo>
                  <a:cubicBezTo>
                    <a:pt x="157" y="1188"/>
                    <a:pt x="240" y="1305"/>
                    <a:pt x="363" y="1378"/>
                  </a:cubicBezTo>
                  <a:cubicBezTo>
                    <a:pt x="441" y="1423"/>
                    <a:pt x="528" y="1444"/>
                    <a:pt x="617" y="1444"/>
                  </a:cubicBezTo>
                  <a:cubicBezTo>
                    <a:pt x="988" y="1444"/>
                    <a:pt x="1406" y="1094"/>
                    <a:pt x="1448" y="747"/>
                  </a:cubicBezTo>
                  <a:cubicBezTo>
                    <a:pt x="1502" y="333"/>
                    <a:pt x="1086" y="0"/>
                    <a:pt x="6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9"/>
            <p:cNvSpPr/>
            <p:nvPr/>
          </p:nvSpPr>
          <p:spPr>
            <a:xfrm>
              <a:off x="306673" y="2291209"/>
              <a:ext cx="85821" cy="74365"/>
            </a:xfrm>
            <a:custGeom>
              <a:rect b="b" l="l" r="r" t="t"/>
              <a:pathLst>
                <a:path extrusionOk="0" h="1162" w="1341">
                  <a:moveTo>
                    <a:pt x="516" y="1"/>
                  </a:moveTo>
                  <a:cubicBezTo>
                    <a:pt x="500" y="1"/>
                    <a:pt x="483" y="2"/>
                    <a:pt x="467" y="4"/>
                  </a:cubicBezTo>
                  <a:cubicBezTo>
                    <a:pt x="285" y="35"/>
                    <a:pt x="149" y="194"/>
                    <a:pt x="85" y="364"/>
                  </a:cubicBezTo>
                  <a:cubicBezTo>
                    <a:pt x="1" y="584"/>
                    <a:pt x="20" y="866"/>
                    <a:pt x="199" y="1019"/>
                  </a:cubicBezTo>
                  <a:cubicBezTo>
                    <a:pt x="272" y="1083"/>
                    <a:pt x="364" y="1117"/>
                    <a:pt x="453" y="1142"/>
                  </a:cubicBezTo>
                  <a:cubicBezTo>
                    <a:pt x="505" y="1155"/>
                    <a:pt x="555" y="1161"/>
                    <a:pt x="602" y="1161"/>
                  </a:cubicBezTo>
                  <a:cubicBezTo>
                    <a:pt x="1106" y="1161"/>
                    <a:pt x="1340" y="468"/>
                    <a:pt x="899" y="152"/>
                  </a:cubicBezTo>
                  <a:cubicBezTo>
                    <a:pt x="787" y="70"/>
                    <a:pt x="653" y="1"/>
                    <a:pt x="5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9"/>
            <p:cNvSpPr/>
            <p:nvPr/>
          </p:nvSpPr>
          <p:spPr>
            <a:xfrm>
              <a:off x="191542" y="2218061"/>
              <a:ext cx="67453" cy="65405"/>
            </a:xfrm>
            <a:custGeom>
              <a:rect b="b" l="l" r="r" t="t"/>
              <a:pathLst>
                <a:path extrusionOk="0" h="1022" w="1054">
                  <a:moveTo>
                    <a:pt x="529" y="0"/>
                  </a:moveTo>
                  <a:cubicBezTo>
                    <a:pt x="496" y="0"/>
                    <a:pt x="461" y="5"/>
                    <a:pt x="425" y="14"/>
                  </a:cubicBezTo>
                  <a:cubicBezTo>
                    <a:pt x="268" y="56"/>
                    <a:pt x="134" y="173"/>
                    <a:pt x="65" y="318"/>
                  </a:cubicBezTo>
                  <a:cubicBezTo>
                    <a:pt x="0" y="461"/>
                    <a:pt x="0" y="639"/>
                    <a:pt x="70" y="787"/>
                  </a:cubicBezTo>
                  <a:cubicBezTo>
                    <a:pt x="148" y="951"/>
                    <a:pt x="281" y="1021"/>
                    <a:pt x="420" y="1021"/>
                  </a:cubicBezTo>
                  <a:cubicBezTo>
                    <a:pt x="565" y="1021"/>
                    <a:pt x="717" y="946"/>
                    <a:pt x="823" y="820"/>
                  </a:cubicBezTo>
                  <a:cubicBezTo>
                    <a:pt x="1054" y="559"/>
                    <a:pt x="899" y="0"/>
                    <a:pt x="5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9"/>
            <p:cNvSpPr/>
            <p:nvPr/>
          </p:nvSpPr>
          <p:spPr>
            <a:xfrm>
              <a:off x="202422" y="2054933"/>
              <a:ext cx="96508" cy="81533"/>
            </a:xfrm>
            <a:custGeom>
              <a:rect b="b" l="l" r="r" t="t"/>
              <a:pathLst>
                <a:path extrusionOk="0" h="1274" w="1508">
                  <a:moveTo>
                    <a:pt x="763" y="0"/>
                  </a:moveTo>
                  <a:cubicBezTo>
                    <a:pt x="617" y="0"/>
                    <a:pt x="473" y="67"/>
                    <a:pt x="349" y="150"/>
                  </a:cubicBezTo>
                  <a:cubicBezTo>
                    <a:pt x="171" y="276"/>
                    <a:pt x="15" y="465"/>
                    <a:pt x="6" y="680"/>
                  </a:cubicBezTo>
                  <a:cubicBezTo>
                    <a:pt x="1" y="887"/>
                    <a:pt x="129" y="1082"/>
                    <a:pt x="310" y="1182"/>
                  </a:cubicBezTo>
                  <a:cubicBezTo>
                    <a:pt x="423" y="1246"/>
                    <a:pt x="553" y="1273"/>
                    <a:pt x="684" y="1273"/>
                  </a:cubicBezTo>
                  <a:cubicBezTo>
                    <a:pt x="761" y="1273"/>
                    <a:pt x="837" y="1264"/>
                    <a:pt x="910" y="1246"/>
                  </a:cubicBezTo>
                  <a:cubicBezTo>
                    <a:pt x="1507" y="1104"/>
                    <a:pt x="1437" y="156"/>
                    <a:pt x="871" y="13"/>
                  </a:cubicBezTo>
                  <a:cubicBezTo>
                    <a:pt x="835" y="5"/>
                    <a:pt x="799" y="0"/>
                    <a:pt x="7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9"/>
            <p:cNvSpPr/>
            <p:nvPr/>
          </p:nvSpPr>
          <p:spPr>
            <a:xfrm>
              <a:off x="330799" y="1983384"/>
              <a:ext cx="161850" cy="172921"/>
            </a:xfrm>
            <a:custGeom>
              <a:rect b="b" l="l" r="r" t="t"/>
              <a:pathLst>
                <a:path extrusionOk="0" h="2702" w="2529">
                  <a:moveTo>
                    <a:pt x="2195" y="0"/>
                  </a:moveTo>
                  <a:cubicBezTo>
                    <a:pt x="2108" y="0"/>
                    <a:pt x="2003" y="16"/>
                    <a:pt x="1881" y="52"/>
                  </a:cubicBezTo>
                  <a:cubicBezTo>
                    <a:pt x="1571" y="141"/>
                    <a:pt x="1161" y="373"/>
                    <a:pt x="801" y="746"/>
                  </a:cubicBezTo>
                  <a:lnTo>
                    <a:pt x="798" y="741"/>
                  </a:lnTo>
                  <a:lnTo>
                    <a:pt x="692" y="858"/>
                  </a:lnTo>
                  <a:cubicBezTo>
                    <a:pt x="659" y="897"/>
                    <a:pt x="625" y="933"/>
                    <a:pt x="592" y="975"/>
                  </a:cubicBezTo>
                  <a:lnTo>
                    <a:pt x="595" y="981"/>
                  </a:lnTo>
                  <a:cubicBezTo>
                    <a:pt x="274" y="1388"/>
                    <a:pt x="101" y="1823"/>
                    <a:pt x="48" y="2144"/>
                  </a:cubicBezTo>
                  <a:cubicBezTo>
                    <a:pt x="1" y="2468"/>
                    <a:pt x="62" y="2674"/>
                    <a:pt x="187" y="2699"/>
                  </a:cubicBezTo>
                  <a:cubicBezTo>
                    <a:pt x="195" y="2700"/>
                    <a:pt x="203" y="2701"/>
                    <a:pt x="210" y="2701"/>
                  </a:cubicBezTo>
                  <a:cubicBezTo>
                    <a:pt x="447" y="2701"/>
                    <a:pt x="668" y="2080"/>
                    <a:pt x="1203" y="1472"/>
                  </a:cubicBezTo>
                  <a:lnTo>
                    <a:pt x="1206" y="1474"/>
                  </a:lnTo>
                  <a:cubicBezTo>
                    <a:pt x="1231" y="1444"/>
                    <a:pt x="1259" y="1408"/>
                    <a:pt x="1284" y="1377"/>
                  </a:cubicBezTo>
                  <a:cubicBezTo>
                    <a:pt x="1315" y="1346"/>
                    <a:pt x="1342" y="1315"/>
                    <a:pt x="1370" y="1285"/>
                  </a:cubicBezTo>
                  <a:lnTo>
                    <a:pt x="1365" y="1282"/>
                  </a:lnTo>
                  <a:cubicBezTo>
                    <a:pt x="1920" y="654"/>
                    <a:pt x="2528" y="356"/>
                    <a:pt x="2450" y="119"/>
                  </a:cubicBezTo>
                  <a:cubicBezTo>
                    <a:pt x="2424" y="43"/>
                    <a:pt x="2334" y="0"/>
                    <a:pt x="2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9"/>
            <p:cNvSpPr/>
            <p:nvPr/>
          </p:nvSpPr>
          <p:spPr>
            <a:xfrm>
              <a:off x="106043" y="1866846"/>
              <a:ext cx="76669" cy="352818"/>
            </a:xfrm>
            <a:custGeom>
              <a:rect b="b" l="l" r="r" t="t"/>
              <a:pathLst>
                <a:path extrusionOk="0" h="5513" w="1198">
                  <a:moveTo>
                    <a:pt x="401" y="0"/>
                  </a:moveTo>
                  <a:cubicBezTo>
                    <a:pt x="278" y="0"/>
                    <a:pt x="152" y="269"/>
                    <a:pt x="81" y="732"/>
                  </a:cubicBezTo>
                  <a:cubicBezTo>
                    <a:pt x="6" y="1203"/>
                    <a:pt x="0" y="1873"/>
                    <a:pt x="89" y="2612"/>
                  </a:cubicBezTo>
                  <a:lnTo>
                    <a:pt x="87" y="2612"/>
                  </a:lnTo>
                  <a:cubicBezTo>
                    <a:pt x="95" y="2685"/>
                    <a:pt x="103" y="2757"/>
                    <a:pt x="115" y="2832"/>
                  </a:cubicBezTo>
                  <a:cubicBezTo>
                    <a:pt x="129" y="2905"/>
                    <a:pt x="140" y="2977"/>
                    <a:pt x="151" y="3050"/>
                  </a:cubicBezTo>
                  <a:lnTo>
                    <a:pt x="154" y="3050"/>
                  </a:lnTo>
                  <a:cubicBezTo>
                    <a:pt x="276" y="3784"/>
                    <a:pt x="447" y="4411"/>
                    <a:pt x="606" y="4849"/>
                  </a:cubicBezTo>
                  <a:cubicBezTo>
                    <a:pt x="759" y="5265"/>
                    <a:pt x="905" y="5513"/>
                    <a:pt x="1030" y="5513"/>
                  </a:cubicBezTo>
                  <a:cubicBezTo>
                    <a:pt x="1036" y="5513"/>
                    <a:pt x="1043" y="5512"/>
                    <a:pt x="1049" y="5511"/>
                  </a:cubicBezTo>
                  <a:cubicBezTo>
                    <a:pt x="1169" y="5485"/>
                    <a:pt x="1197" y="5190"/>
                    <a:pt x="1158" y="4729"/>
                  </a:cubicBezTo>
                  <a:cubicBezTo>
                    <a:pt x="1122" y="4269"/>
                    <a:pt x="1021" y="3636"/>
                    <a:pt x="921" y="2933"/>
                  </a:cubicBezTo>
                  <a:lnTo>
                    <a:pt x="924" y="2933"/>
                  </a:lnTo>
                  <a:cubicBezTo>
                    <a:pt x="910" y="2863"/>
                    <a:pt x="898" y="2793"/>
                    <a:pt x="890" y="2724"/>
                  </a:cubicBezTo>
                  <a:cubicBezTo>
                    <a:pt x="879" y="2654"/>
                    <a:pt x="871" y="2584"/>
                    <a:pt x="859" y="2514"/>
                  </a:cubicBezTo>
                  <a:lnTo>
                    <a:pt x="857" y="2514"/>
                  </a:lnTo>
                  <a:cubicBezTo>
                    <a:pt x="753" y="1814"/>
                    <a:pt x="695" y="1195"/>
                    <a:pt x="642" y="746"/>
                  </a:cubicBezTo>
                  <a:cubicBezTo>
                    <a:pt x="589" y="296"/>
                    <a:pt x="533" y="15"/>
                    <a:pt x="410" y="1"/>
                  </a:cubicBezTo>
                  <a:cubicBezTo>
                    <a:pt x="407" y="0"/>
                    <a:pt x="404" y="0"/>
                    <a:pt x="4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9"/>
            <p:cNvSpPr/>
            <p:nvPr/>
          </p:nvSpPr>
          <p:spPr>
            <a:xfrm>
              <a:off x="81212" y="2362949"/>
              <a:ext cx="107004" cy="153402"/>
            </a:xfrm>
            <a:custGeom>
              <a:rect b="b" l="l" r="r" t="t"/>
              <a:pathLst>
                <a:path extrusionOk="0" h="2397" w="1672">
                  <a:moveTo>
                    <a:pt x="1451" y="0"/>
                  </a:moveTo>
                  <a:cubicBezTo>
                    <a:pt x="1209" y="0"/>
                    <a:pt x="1025" y="465"/>
                    <a:pt x="720" y="998"/>
                  </a:cubicBezTo>
                  <a:lnTo>
                    <a:pt x="715" y="995"/>
                  </a:lnTo>
                  <a:cubicBezTo>
                    <a:pt x="698" y="1025"/>
                    <a:pt x="684" y="1053"/>
                    <a:pt x="670" y="1081"/>
                  </a:cubicBezTo>
                  <a:cubicBezTo>
                    <a:pt x="656" y="1109"/>
                    <a:pt x="639" y="1137"/>
                    <a:pt x="623" y="1165"/>
                  </a:cubicBezTo>
                  <a:lnTo>
                    <a:pt x="625" y="1168"/>
                  </a:lnTo>
                  <a:cubicBezTo>
                    <a:pt x="310" y="1737"/>
                    <a:pt x="0" y="2144"/>
                    <a:pt x="179" y="2348"/>
                  </a:cubicBezTo>
                  <a:cubicBezTo>
                    <a:pt x="210" y="2380"/>
                    <a:pt x="255" y="2396"/>
                    <a:pt x="310" y="2396"/>
                  </a:cubicBezTo>
                  <a:cubicBezTo>
                    <a:pt x="397" y="2396"/>
                    <a:pt x="510" y="2356"/>
                    <a:pt x="636" y="2275"/>
                  </a:cubicBezTo>
                  <a:cubicBezTo>
                    <a:pt x="840" y="2141"/>
                    <a:pt x="1086" y="1893"/>
                    <a:pt x="1292" y="1567"/>
                  </a:cubicBezTo>
                  <a:lnTo>
                    <a:pt x="1295" y="1569"/>
                  </a:lnTo>
                  <a:cubicBezTo>
                    <a:pt x="1312" y="1536"/>
                    <a:pt x="1334" y="1502"/>
                    <a:pt x="1351" y="1469"/>
                  </a:cubicBezTo>
                  <a:cubicBezTo>
                    <a:pt x="1367" y="1438"/>
                    <a:pt x="1390" y="1402"/>
                    <a:pt x="1406" y="1369"/>
                  </a:cubicBezTo>
                  <a:lnTo>
                    <a:pt x="1404" y="1363"/>
                  </a:lnTo>
                  <a:cubicBezTo>
                    <a:pt x="1577" y="1014"/>
                    <a:pt x="1658" y="679"/>
                    <a:pt x="1663" y="434"/>
                  </a:cubicBezTo>
                  <a:cubicBezTo>
                    <a:pt x="1671" y="186"/>
                    <a:pt x="1605" y="29"/>
                    <a:pt x="1490" y="4"/>
                  </a:cubicBezTo>
                  <a:cubicBezTo>
                    <a:pt x="1477" y="2"/>
                    <a:pt x="1464" y="0"/>
                    <a:pt x="14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9"/>
            <p:cNvSpPr/>
            <p:nvPr/>
          </p:nvSpPr>
          <p:spPr>
            <a:xfrm>
              <a:off x="1356156" y="2646967"/>
              <a:ext cx="1445896" cy="1378506"/>
            </a:xfrm>
            <a:custGeom>
              <a:rect b="b" l="l" r="r" t="t"/>
              <a:pathLst>
                <a:path extrusionOk="0" h="21540" w="22593">
                  <a:moveTo>
                    <a:pt x="7690" y="1"/>
                  </a:moveTo>
                  <a:cubicBezTo>
                    <a:pt x="7675" y="1"/>
                    <a:pt x="7660" y="1"/>
                    <a:pt x="7644" y="2"/>
                  </a:cubicBezTo>
                  <a:cubicBezTo>
                    <a:pt x="6913" y="36"/>
                    <a:pt x="6277" y="965"/>
                    <a:pt x="6071" y="1578"/>
                  </a:cubicBezTo>
                  <a:cubicBezTo>
                    <a:pt x="5817" y="2343"/>
                    <a:pt x="5845" y="3166"/>
                    <a:pt x="5772" y="3966"/>
                  </a:cubicBezTo>
                  <a:cubicBezTo>
                    <a:pt x="5708" y="4664"/>
                    <a:pt x="5521" y="5434"/>
                    <a:pt x="4933" y="5816"/>
                  </a:cubicBezTo>
                  <a:cubicBezTo>
                    <a:pt x="4694" y="5970"/>
                    <a:pt x="4455" y="6037"/>
                    <a:pt x="4227" y="6037"/>
                  </a:cubicBezTo>
                  <a:cubicBezTo>
                    <a:pt x="3417" y="6037"/>
                    <a:pt x="2754" y="5184"/>
                    <a:pt x="2793" y="4323"/>
                  </a:cubicBezTo>
                  <a:cubicBezTo>
                    <a:pt x="2810" y="4033"/>
                    <a:pt x="2824" y="3740"/>
                    <a:pt x="2838" y="3447"/>
                  </a:cubicBezTo>
                  <a:cubicBezTo>
                    <a:pt x="2857" y="2976"/>
                    <a:pt x="2854" y="2443"/>
                    <a:pt x="2508" y="2122"/>
                  </a:cubicBezTo>
                  <a:cubicBezTo>
                    <a:pt x="2343" y="1970"/>
                    <a:pt x="2126" y="1903"/>
                    <a:pt x="1903" y="1903"/>
                  </a:cubicBezTo>
                  <a:cubicBezTo>
                    <a:pt x="1634" y="1903"/>
                    <a:pt x="1355" y="2001"/>
                    <a:pt x="1141" y="2167"/>
                  </a:cubicBezTo>
                  <a:cubicBezTo>
                    <a:pt x="441" y="2719"/>
                    <a:pt x="109" y="3844"/>
                    <a:pt x="51" y="4695"/>
                  </a:cubicBezTo>
                  <a:cubicBezTo>
                    <a:pt x="0" y="5400"/>
                    <a:pt x="64" y="6184"/>
                    <a:pt x="564" y="6684"/>
                  </a:cubicBezTo>
                  <a:cubicBezTo>
                    <a:pt x="913" y="7032"/>
                    <a:pt x="1418" y="7177"/>
                    <a:pt x="1909" y="7225"/>
                  </a:cubicBezTo>
                  <a:cubicBezTo>
                    <a:pt x="2218" y="7256"/>
                    <a:pt x="2547" y="7256"/>
                    <a:pt x="2810" y="7420"/>
                  </a:cubicBezTo>
                  <a:cubicBezTo>
                    <a:pt x="3786" y="8034"/>
                    <a:pt x="3195" y="10140"/>
                    <a:pt x="2832" y="10941"/>
                  </a:cubicBezTo>
                  <a:cubicBezTo>
                    <a:pt x="2522" y="11633"/>
                    <a:pt x="2056" y="12246"/>
                    <a:pt x="1674" y="12902"/>
                  </a:cubicBezTo>
                  <a:cubicBezTo>
                    <a:pt x="1348" y="13463"/>
                    <a:pt x="1086" y="14082"/>
                    <a:pt x="943" y="14721"/>
                  </a:cubicBezTo>
                  <a:cubicBezTo>
                    <a:pt x="787" y="15427"/>
                    <a:pt x="773" y="16152"/>
                    <a:pt x="996" y="16822"/>
                  </a:cubicBezTo>
                  <a:cubicBezTo>
                    <a:pt x="1373" y="18016"/>
                    <a:pt x="2372" y="18920"/>
                    <a:pt x="3460" y="19547"/>
                  </a:cubicBezTo>
                  <a:cubicBezTo>
                    <a:pt x="4626" y="20220"/>
                    <a:pt x="5867" y="20789"/>
                    <a:pt x="7209" y="20937"/>
                  </a:cubicBezTo>
                  <a:cubicBezTo>
                    <a:pt x="8583" y="21089"/>
                    <a:pt x="9870" y="21539"/>
                    <a:pt x="11249" y="21539"/>
                  </a:cubicBezTo>
                  <a:cubicBezTo>
                    <a:pt x="11440" y="21539"/>
                    <a:pt x="11633" y="21531"/>
                    <a:pt x="11829" y="21511"/>
                  </a:cubicBezTo>
                  <a:cubicBezTo>
                    <a:pt x="13419" y="21355"/>
                    <a:pt x="15004" y="20580"/>
                    <a:pt x="15860" y="19229"/>
                  </a:cubicBezTo>
                  <a:cubicBezTo>
                    <a:pt x="16664" y="17968"/>
                    <a:pt x="16809" y="16280"/>
                    <a:pt x="17930" y="15287"/>
                  </a:cubicBezTo>
                  <a:cubicBezTo>
                    <a:pt x="18580" y="14707"/>
                    <a:pt x="19359" y="14422"/>
                    <a:pt x="19919" y="13731"/>
                  </a:cubicBezTo>
                  <a:cubicBezTo>
                    <a:pt x="20530" y="12977"/>
                    <a:pt x="21077" y="12177"/>
                    <a:pt x="21563" y="11340"/>
                  </a:cubicBezTo>
                  <a:cubicBezTo>
                    <a:pt x="22112" y="10377"/>
                    <a:pt x="22592" y="9239"/>
                    <a:pt x="22249" y="8182"/>
                  </a:cubicBezTo>
                  <a:cubicBezTo>
                    <a:pt x="22176" y="7953"/>
                    <a:pt x="22048" y="7719"/>
                    <a:pt x="21822" y="7632"/>
                  </a:cubicBezTo>
                  <a:cubicBezTo>
                    <a:pt x="21759" y="7608"/>
                    <a:pt x="21695" y="7597"/>
                    <a:pt x="21632" y="7597"/>
                  </a:cubicBezTo>
                  <a:cubicBezTo>
                    <a:pt x="21376" y="7597"/>
                    <a:pt x="21120" y="7773"/>
                    <a:pt x="20924" y="7956"/>
                  </a:cubicBezTo>
                  <a:cubicBezTo>
                    <a:pt x="19998" y="8821"/>
                    <a:pt x="19442" y="10015"/>
                    <a:pt x="18636" y="10994"/>
                  </a:cubicBezTo>
                  <a:cubicBezTo>
                    <a:pt x="18499" y="11158"/>
                    <a:pt x="18354" y="11317"/>
                    <a:pt x="18159" y="11401"/>
                  </a:cubicBezTo>
                  <a:cubicBezTo>
                    <a:pt x="18048" y="11450"/>
                    <a:pt x="17932" y="11469"/>
                    <a:pt x="17813" y="11469"/>
                  </a:cubicBezTo>
                  <a:cubicBezTo>
                    <a:pt x="17316" y="11469"/>
                    <a:pt x="16766" y="11126"/>
                    <a:pt x="16292" y="11126"/>
                  </a:cubicBezTo>
                  <a:cubicBezTo>
                    <a:pt x="16138" y="11126"/>
                    <a:pt x="15992" y="11163"/>
                    <a:pt x="15857" y="11259"/>
                  </a:cubicBezTo>
                  <a:cubicBezTo>
                    <a:pt x="15425" y="11566"/>
                    <a:pt x="15523" y="12219"/>
                    <a:pt x="15595" y="12740"/>
                  </a:cubicBezTo>
                  <a:cubicBezTo>
                    <a:pt x="15771" y="13982"/>
                    <a:pt x="15551" y="15273"/>
                    <a:pt x="14970" y="16384"/>
                  </a:cubicBezTo>
                  <a:cubicBezTo>
                    <a:pt x="14686" y="16933"/>
                    <a:pt x="14301" y="17449"/>
                    <a:pt x="13757" y="17737"/>
                  </a:cubicBezTo>
                  <a:cubicBezTo>
                    <a:pt x="13504" y="17872"/>
                    <a:pt x="13212" y="17946"/>
                    <a:pt x="12926" y="17946"/>
                  </a:cubicBezTo>
                  <a:cubicBezTo>
                    <a:pt x="12597" y="17946"/>
                    <a:pt x="12275" y="17848"/>
                    <a:pt x="12024" y="17634"/>
                  </a:cubicBezTo>
                  <a:cubicBezTo>
                    <a:pt x="11536" y="17215"/>
                    <a:pt x="11450" y="16495"/>
                    <a:pt x="11497" y="15854"/>
                  </a:cubicBezTo>
                  <a:cubicBezTo>
                    <a:pt x="11561" y="15031"/>
                    <a:pt x="12047" y="13427"/>
                    <a:pt x="12719" y="12908"/>
                  </a:cubicBezTo>
                  <a:cubicBezTo>
                    <a:pt x="12978" y="12710"/>
                    <a:pt x="13280" y="12570"/>
                    <a:pt x="13520" y="12352"/>
                  </a:cubicBezTo>
                  <a:cubicBezTo>
                    <a:pt x="13760" y="12138"/>
                    <a:pt x="13935" y="11795"/>
                    <a:pt x="13832" y="11488"/>
                  </a:cubicBezTo>
                  <a:cubicBezTo>
                    <a:pt x="13719" y="11155"/>
                    <a:pt x="13360" y="11031"/>
                    <a:pt x="12988" y="11031"/>
                  </a:cubicBezTo>
                  <a:cubicBezTo>
                    <a:pt x="12830" y="11031"/>
                    <a:pt x="12669" y="11053"/>
                    <a:pt x="12524" y="11091"/>
                  </a:cubicBezTo>
                  <a:cubicBezTo>
                    <a:pt x="12385" y="11128"/>
                    <a:pt x="12222" y="11159"/>
                    <a:pt x="12071" y="11159"/>
                  </a:cubicBezTo>
                  <a:cubicBezTo>
                    <a:pt x="11865" y="11159"/>
                    <a:pt x="11682" y="11100"/>
                    <a:pt x="11617" y="10913"/>
                  </a:cubicBezTo>
                  <a:cubicBezTo>
                    <a:pt x="11586" y="10824"/>
                    <a:pt x="11597" y="10726"/>
                    <a:pt x="11614" y="10631"/>
                  </a:cubicBezTo>
                  <a:cubicBezTo>
                    <a:pt x="11913" y="8921"/>
                    <a:pt x="13754" y="7576"/>
                    <a:pt x="13472" y="5863"/>
                  </a:cubicBezTo>
                  <a:cubicBezTo>
                    <a:pt x="13442" y="5668"/>
                    <a:pt x="13361" y="5456"/>
                    <a:pt x="13179" y="5375"/>
                  </a:cubicBezTo>
                  <a:cubicBezTo>
                    <a:pt x="13131" y="5354"/>
                    <a:pt x="13081" y="5345"/>
                    <a:pt x="13031" y="5345"/>
                  </a:cubicBezTo>
                  <a:cubicBezTo>
                    <a:pt x="12855" y="5345"/>
                    <a:pt x="12674" y="5460"/>
                    <a:pt x="12524" y="5573"/>
                  </a:cubicBezTo>
                  <a:cubicBezTo>
                    <a:pt x="10571" y="7088"/>
                    <a:pt x="9248" y="9390"/>
                    <a:pt x="8922" y="11842"/>
                  </a:cubicBezTo>
                  <a:cubicBezTo>
                    <a:pt x="8866" y="12280"/>
                    <a:pt x="8824" y="12751"/>
                    <a:pt x="8548" y="13100"/>
                  </a:cubicBezTo>
                  <a:cubicBezTo>
                    <a:pt x="8393" y="13294"/>
                    <a:pt x="8129" y="13412"/>
                    <a:pt x="7884" y="13412"/>
                  </a:cubicBezTo>
                  <a:cubicBezTo>
                    <a:pt x="7693" y="13412"/>
                    <a:pt x="7514" y="13340"/>
                    <a:pt x="7410" y="13175"/>
                  </a:cubicBezTo>
                  <a:cubicBezTo>
                    <a:pt x="7243" y="12916"/>
                    <a:pt x="7337" y="12573"/>
                    <a:pt x="7279" y="12269"/>
                  </a:cubicBezTo>
                  <a:cubicBezTo>
                    <a:pt x="7173" y="11733"/>
                    <a:pt x="6615" y="11418"/>
                    <a:pt x="6355" y="10938"/>
                  </a:cubicBezTo>
                  <a:cubicBezTo>
                    <a:pt x="5959" y="10213"/>
                    <a:pt x="6328" y="9323"/>
                    <a:pt x="6679" y="8578"/>
                  </a:cubicBezTo>
                  <a:cubicBezTo>
                    <a:pt x="7421" y="7004"/>
                    <a:pt x="8177" y="5392"/>
                    <a:pt x="8481" y="3671"/>
                  </a:cubicBezTo>
                  <a:cubicBezTo>
                    <a:pt x="8614" y="2918"/>
                    <a:pt x="9038" y="1"/>
                    <a:pt x="76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9"/>
            <p:cNvSpPr/>
            <p:nvPr/>
          </p:nvSpPr>
          <p:spPr>
            <a:xfrm>
              <a:off x="2646459" y="3179100"/>
              <a:ext cx="119995" cy="238903"/>
            </a:xfrm>
            <a:custGeom>
              <a:rect b="b" l="l" r="r" t="t"/>
              <a:pathLst>
                <a:path extrusionOk="0" h="3733" w="1875">
                  <a:moveTo>
                    <a:pt x="1463" y="1"/>
                  </a:moveTo>
                  <a:cubicBezTo>
                    <a:pt x="1438" y="1"/>
                    <a:pt x="1414" y="7"/>
                    <a:pt x="1392" y="17"/>
                  </a:cubicBezTo>
                  <a:cubicBezTo>
                    <a:pt x="1275" y="90"/>
                    <a:pt x="1272" y="277"/>
                    <a:pt x="1197" y="534"/>
                  </a:cubicBezTo>
                  <a:cubicBezTo>
                    <a:pt x="1127" y="787"/>
                    <a:pt x="993" y="1214"/>
                    <a:pt x="829" y="1666"/>
                  </a:cubicBezTo>
                  <a:lnTo>
                    <a:pt x="826" y="1663"/>
                  </a:lnTo>
                  <a:cubicBezTo>
                    <a:pt x="806" y="1708"/>
                    <a:pt x="792" y="1755"/>
                    <a:pt x="776" y="1800"/>
                  </a:cubicBezTo>
                  <a:cubicBezTo>
                    <a:pt x="759" y="1845"/>
                    <a:pt x="742" y="1887"/>
                    <a:pt x="723" y="1937"/>
                  </a:cubicBezTo>
                  <a:lnTo>
                    <a:pt x="728" y="1940"/>
                  </a:lnTo>
                  <a:cubicBezTo>
                    <a:pt x="391" y="2852"/>
                    <a:pt x="0" y="3516"/>
                    <a:pt x="212" y="3697"/>
                  </a:cubicBezTo>
                  <a:cubicBezTo>
                    <a:pt x="242" y="3721"/>
                    <a:pt x="278" y="3733"/>
                    <a:pt x="320" y="3733"/>
                  </a:cubicBezTo>
                  <a:cubicBezTo>
                    <a:pt x="441" y="3733"/>
                    <a:pt x="609" y="3635"/>
                    <a:pt x="798" y="3449"/>
                  </a:cubicBezTo>
                  <a:cubicBezTo>
                    <a:pt x="1049" y="3198"/>
                    <a:pt x="1331" y="2788"/>
                    <a:pt x="1548" y="2272"/>
                  </a:cubicBezTo>
                  <a:lnTo>
                    <a:pt x="1551" y="2274"/>
                  </a:lnTo>
                  <a:cubicBezTo>
                    <a:pt x="1571" y="2221"/>
                    <a:pt x="1588" y="2168"/>
                    <a:pt x="1610" y="2115"/>
                  </a:cubicBezTo>
                  <a:cubicBezTo>
                    <a:pt x="1627" y="2065"/>
                    <a:pt x="1649" y="2012"/>
                    <a:pt x="1666" y="1959"/>
                  </a:cubicBezTo>
                  <a:lnTo>
                    <a:pt x="1663" y="1956"/>
                  </a:lnTo>
                  <a:cubicBezTo>
                    <a:pt x="1749" y="1691"/>
                    <a:pt x="1805" y="1435"/>
                    <a:pt x="1836" y="1195"/>
                  </a:cubicBezTo>
                  <a:cubicBezTo>
                    <a:pt x="1872" y="958"/>
                    <a:pt x="1875" y="726"/>
                    <a:pt x="1839" y="528"/>
                  </a:cubicBezTo>
                  <a:cubicBezTo>
                    <a:pt x="1802" y="327"/>
                    <a:pt x="1721" y="168"/>
                    <a:pt x="1635" y="84"/>
                  </a:cubicBezTo>
                  <a:cubicBezTo>
                    <a:pt x="1575" y="26"/>
                    <a:pt x="1516" y="1"/>
                    <a:pt x="14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9"/>
            <p:cNvSpPr/>
            <p:nvPr/>
          </p:nvSpPr>
          <p:spPr>
            <a:xfrm>
              <a:off x="2037594" y="3035172"/>
              <a:ext cx="163834" cy="167801"/>
            </a:xfrm>
            <a:custGeom>
              <a:rect b="b" l="l" r="r" t="t"/>
              <a:pathLst>
                <a:path extrusionOk="0" h="2622" w="2560">
                  <a:moveTo>
                    <a:pt x="2210" y="1"/>
                  </a:moveTo>
                  <a:cubicBezTo>
                    <a:pt x="1926" y="1"/>
                    <a:pt x="1421" y="302"/>
                    <a:pt x="938" y="830"/>
                  </a:cubicBezTo>
                  <a:lnTo>
                    <a:pt x="936" y="827"/>
                  </a:lnTo>
                  <a:lnTo>
                    <a:pt x="843" y="930"/>
                  </a:lnTo>
                  <a:lnTo>
                    <a:pt x="757" y="1036"/>
                  </a:lnTo>
                  <a:lnTo>
                    <a:pt x="760" y="1039"/>
                  </a:lnTo>
                  <a:cubicBezTo>
                    <a:pt x="185" y="1775"/>
                    <a:pt x="1" y="2484"/>
                    <a:pt x="269" y="2604"/>
                  </a:cubicBezTo>
                  <a:cubicBezTo>
                    <a:pt x="294" y="2616"/>
                    <a:pt x="320" y="2621"/>
                    <a:pt x="348" y="2621"/>
                  </a:cubicBezTo>
                  <a:cubicBezTo>
                    <a:pt x="601" y="2621"/>
                    <a:pt x="966" y="2150"/>
                    <a:pt x="1446" y="1594"/>
                  </a:cubicBezTo>
                  <a:lnTo>
                    <a:pt x="1452" y="1597"/>
                  </a:lnTo>
                  <a:lnTo>
                    <a:pt x="1527" y="1502"/>
                  </a:lnTo>
                  <a:lnTo>
                    <a:pt x="1608" y="1413"/>
                  </a:lnTo>
                  <a:lnTo>
                    <a:pt x="1605" y="1410"/>
                  </a:lnTo>
                  <a:cubicBezTo>
                    <a:pt x="2116" y="788"/>
                    <a:pt x="2559" y="314"/>
                    <a:pt x="2400" y="85"/>
                  </a:cubicBezTo>
                  <a:cubicBezTo>
                    <a:pt x="2361" y="28"/>
                    <a:pt x="2296" y="1"/>
                    <a:pt x="22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9"/>
            <p:cNvSpPr/>
            <p:nvPr/>
          </p:nvSpPr>
          <p:spPr>
            <a:xfrm>
              <a:off x="1793382" y="2680373"/>
              <a:ext cx="91836" cy="309684"/>
            </a:xfrm>
            <a:custGeom>
              <a:rect b="b" l="l" r="r" t="t"/>
              <a:pathLst>
                <a:path extrusionOk="0" h="4839" w="1435">
                  <a:moveTo>
                    <a:pt x="676" y="1"/>
                  </a:moveTo>
                  <a:cubicBezTo>
                    <a:pt x="659" y="1"/>
                    <a:pt x="643" y="4"/>
                    <a:pt x="628" y="10"/>
                  </a:cubicBezTo>
                  <a:cubicBezTo>
                    <a:pt x="497" y="60"/>
                    <a:pt x="500" y="323"/>
                    <a:pt x="519" y="710"/>
                  </a:cubicBezTo>
                  <a:cubicBezTo>
                    <a:pt x="539" y="1101"/>
                    <a:pt x="567" y="1628"/>
                    <a:pt x="505" y="2222"/>
                  </a:cubicBezTo>
                  <a:lnTo>
                    <a:pt x="503" y="2222"/>
                  </a:lnTo>
                  <a:cubicBezTo>
                    <a:pt x="500" y="2284"/>
                    <a:pt x="492" y="2342"/>
                    <a:pt x="489" y="2401"/>
                  </a:cubicBezTo>
                  <a:cubicBezTo>
                    <a:pt x="483" y="2460"/>
                    <a:pt x="475" y="2521"/>
                    <a:pt x="464" y="2580"/>
                  </a:cubicBezTo>
                  <a:lnTo>
                    <a:pt x="469" y="2580"/>
                  </a:lnTo>
                  <a:cubicBezTo>
                    <a:pt x="332" y="3779"/>
                    <a:pt x="1" y="4703"/>
                    <a:pt x="263" y="4825"/>
                  </a:cubicBezTo>
                  <a:cubicBezTo>
                    <a:pt x="281" y="4834"/>
                    <a:pt x="300" y="4838"/>
                    <a:pt x="320" y="4838"/>
                  </a:cubicBezTo>
                  <a:cubicBezTo>
                    <a:pt x="454" y="4838"/>
                    <a:pt x="632" y="4658"/>
                    <a:pt x="821" y="4332"/>
                  </a:cubicBezTo>
                  <a:cubicBezTo>
                    <a:pt x="1033" y="3958"/>
                    <a:pt x="1248" y="3383"/>
                    <a:pt x="1348" y="2700"/>
                  </a:cubicBezTo>
                  <a:lnTo>
                    <a:pt x="1351" y="2700"/>
                  </a:lnTo>
                  <a:cubicBezTo>
                    <a:pt x="1356" y="2630"/>
                    <a:pt x="1368" y="2563"/>
                    <a:pt x="1376" y="2493"/>
                  </a:cubicBezTo>
                  <a:cubicBezTo>
                    <a:pt x="1381" y="2423"/>
                    <a:pt x="1384" y="2356"/>
                    <a:pt x="1393" y="2287"/>
                  </a:cubicBezTo>
                  <a:lnTo>
                    <a:pt x="1390" y="2287"/>
                  </a:lnTo>
                  <a:cubicBezTo>
                    <a:pt x="1434" y="1592"/>
                    <a:pt x="1314" y="973"/>
                    <a:pt x="1144" y="560"/>
                  </a:cubicBezTo>
                  <a:cubicBezTo>
                    <a:pt x="991" y="196"/>
                    <a:pt x="809" y="1"/>
                    <a:pt x="6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9"/>
            <p:cNvSpPr/>
            <p:nvPr/>
          </p:nvSpPr>
          <p:spPr>
            <a:xfrm>
              <a:off x="2577727" y="3688003"/>
              <a:ext cx="1847224" cy="1359563"/>
            </a:xfrm>
            <a:custGeom>
              <a:rect b="b" l="l" r="r" t="t"/>
              <a:pathLst>
                <a:path extrusionOk="0" h="21244" w="28864">
                  <a:moveTo>
                    <a:pt x="11761" y="0"/>
                  </a:moveTo>
                  <a:cubicBezTo>
                    <a:pt x="11096" y="0"/>
                    <a:pt x="10445" y="370"/>
                    <a:pt x="9979" y="864"/>
                  </a:cubicBezTo>
                  <a:cubicBezTo>
                    <a:pt x="9345" y="1537"/>
                    <a:pt x="8969" y="2444"/>
                    <a:pt x="8938" y="3368"/>
                  </a:cubicBezTo>
                  <a:lnTo>
                    <a:pt x="8938" y="3368"/>
                  </a:lnTo>
                  <a:cubicBezTo>
                    <a:pt x="8940" y="2636"/>
                    <a:pt x="8691" y="1903"/>
                    <a:pt x="8244" y="1325"/>
                  </a:cubicBezTo>
                  <a:cubicBezTo>
                    <a:pt x="7957" y="962"/>
                    <a:pt x="7555" y="641"/>
                    <a:pt x="7095" y="633"/>
                  </a:cubicBezTo>
                  <a:cubicBezTo>
                    <a:pt x="7089" y="633"/>
                    <a:pt x="7083" y="633"/>
                    <a:pt x="7077" y="633"/>
                  </a:cubicBezTo>
                  <a:cubicBezTo>
                    <a:pt x="6400" y="633"/>
                    <a:pt x="5904" y="1283"/>
                    <a:pt x="5644" y="1916"/>
                  </a:cubicBezTo>
                  <a:cubicBezTo>
                    <a:pt x="5197" y="3013"/>
                    <a:pt x="5125" y="4254"/>
                    <a:pt x="5435" y="5392"/>
                  </a:cubicBezTo>
                  <a:cubicBezTo>
                    <a:pt x="4906" y="5040"/>
                    <a:pt x="4310" y="4689"/>
                    <a:pt x="3686" y="4689"/>
                  </a:cubicBezTo>
                  <a:cubicBezTo>
                    <a:pt x="3609" y="4689"/>
                    <a:pt x="3532" y="4695"/>
                    <a:pt x="3454" y="4706"/>
                  </a:cubicBezTo>
                  <a:cubicBezTo>
                    <a:pt x="2653" y="4826"/>
                    <a:pt x="2065" y="5574"/>
                    <a:pt x="1878" y="6363"/>
                  </a:cubicBezTo>
                  <a:cubicBezTo>
                    <a:pt x="1693" y="7150"/>
                    <a:pt x="1833" y="7973"/>
                    <a:pt x="1970" y="8773"/>
                  </a:cubicBezTo>
                  <a:cubicBezTo>
                    <a:pt x="1655" y="8633"/>
                    <a:pt x="1189" y="8385"/>
                    <a:pt x="807" y="8385"/>
                  </a:cubicBezTo>
                  <a:cubicBezTo>
                    <a:pt x="596" y="8385"/>
                    <a:pt x="411" y="8460"/>
                    <a:pt x="290" y="8670"/>
                  </a:cubicBezTo>
                  <a:cubicBezTo>
                    <a:pt x="0" y="9209"/>
                    <a:pt x="480" y="10481"/>
                    <a:pt x="686" y="10994"/>
                  </a:cubicBezTo>
                  <a:cubicBezTo>
                    <a:pt x="1417" y="12819"/>
                    <a:pt x="3019" y="14476"/>
                    <a:pt x="4369" y="15661"/>
                  </a:cubicBezTo>
                  <a:cubicBezTo>
                    <a:pt x="6341" y="17391"/>
                    <a:pt x="8819" y="18426"/>
                    <a:pt x="11357" y="18995"/>
                  </a:cubicBezTo>
                  <a:cubicBezTo>
                    <a:pt x="12766" y="19310"/>
                    <a:pt x="14108" y="19422"/>
                    <a:pt x="15517" y="19548"/>
                  </a:cubicBezTo>
                  <a:cubicBezTo>
                    <a:pt x="17004" y="19681"/>
                    <a:pt x="18496" y="20100"/>
                    <a:pt x="19981" y="20287"/>
                  </a:cubicBezTo>
                  <a:cubicBezTo>
                    <a:pt x="22104" y="20287"/>
                    <a:pt x="24015" y="20546"/>
                    <a:pt x="26090" y="21023"/>
                  </a:cubicBezTo>
                  <a:cubicBezTo>
                    <a:pt x="26569" y="21133"/>
                    <a:pt x="27060" y="21243"/>
                    <a:pt x="27549" y="21243"/>
                  </a:cubicBezTo>
                  <a:cubicBezTo>
                    <a:pt x="27718" y="21243"/>
                    <a:pt x="27886" y="21230"/>
                    <a:pt x="28054" y="21199"/>
                  </a:cubicBezTo>
                  <a:cubicBezTo>
                    <a:pt x="28219" y="21166"/>
                    <a:pt x="28386" y="21118"/>
                    <a:pt x="28517" y="21012"/>
                  </a:cubicBezTo>
                  <a:cubicBezTo>
                    <a:pt x="28827" y="20769"/>
                    <a:pt x="28863" y="20315"/>
                    <a:pt x="28821" y="19924"/>
                  </a:cubicBezTo>
                  <a:cubicBezTo>
                    <a:pt x="28699" y="18736"/>
                    <a:pt x="28099" y="17600"/>
                    <a:pt x="27187" y="16828"/>
                  </a:cubicBezTo>
                  <a:cubicBezTo>
                    <a:pt x="28448" y="16113"/>
                    <a:pt x="28810" y="14197"/>
                    <a:pt x="27898" y="13070"/>
                  </a:cubicBezTo>
                  <a:cubicBezTo>
                    <a:pt x="27390" y="12445"/>
                    <a:pt x="26623" y="12104"/>
                    <a:pt x="25875" y="11809"/>
                  </a:cubicBezTo>
                  <a:cubicBezTo>
                    <a:pt x="26615" y="11273"/>
                    <a:pt x="27312" y="10623"/>
                    <a:pt x="27661" y="9781"/>
                  </a:cubicBezTo>
                  <a:cubicBezTo>
                    <a:pt x="27984" y="8994"/>
                    <a:pt x="27940" y="8017"/>
                    <a:pt x="27373" y="7345"/>
                  </a:cubicBezTo>
                  <a:cubicBezTo>
                    <a:pt x="27133" y="7066"/>
                    <a:pt x="26439" y="6681"/>
                    <a:pt x="25886" y="6681"/>
                  </a:cubicBezTo>
                  <a:cubicBezTo>
                    <a:pt x="25645" y="6681"/>
                    <a:pt x="25431" y="6754"/>
                    <a:pt x="25294" y="6942"/>
                  </a:cubicBezTo>
                  <a:lnTo>
                    <a:pt x="25294" y="6942"/>
                  </a:lnTo>
                  <a:cubicBezTo>
                    <a:pt x="25912" y="6097"/>
                    <a:pt x="26310" y="5037"/>
                    <a:pt x="26168" y="3997"/>
                  </a:cubicBezTo>
                  <a:cubicBezTo>
                    <a:pt x="26023" y="2960"/>
                    <a:pt x="25253" y="1975"/>
                    <a:pt x="24221" y="1791"/>
                  </a:cubicBezTo>
                  <a:cubicBezTo>
                    <a:pt x="24095" y="1768"/>
                    <a:pt x="23968" y="1757"/>
                    <a:pt x="23842" y="1757"/>
                  </a:cubicBezTo>
                  <a:cubicBezTo>
                    <a:pt x="23196" y="1757"/>
                    <a:pt x="22555" y="2039"/>
                    <a:pt x="22039" y="2441"/>
                  </a:cubicBezTo>
                  <a:cubicBezTo>
                    <a:pt x="21420" y="2920"/>
                    <a:pt x="20954" y="3562"/>
                    <a:pt x="20494" y="4193"/>
                  </a:cubicBezTo>
                  <a:cubicBezTo>
                    <a:pt x="20594" y="3124"/>
                    <a:pt x="20092" y="2017"/>
                    <a:pt x="19222" y="1389"/>
                  </a:cubicBezTo>
                  <a:cubicBezTo>
                    <a:pt x="18698" y="1012"/>
                    <a:pt x="18052" y="818"/>
                    <a:pt x="17407" y="818"/>
                  </a:cubicBezTo>
                  <a:cubicBezTo>
                    <a:pt x="16977" y="818"/>
                    <a:pt x="16548" y="904"/>
                    <a:pt x="16156" y="1079"/>
                  </a:cubicBezTo>
                  <a:cubicBezTo>
                    <a:pt x="15185" y="1512"/>
                    <a:pt x="14496" y="2429"/>
                    <a:pt x="14119" y="3423"/>
                  </a:cubicBezTo>
                  <a:cubicBezTo>
                    <a:pt x="14027" y="2722"/>
                    <a:pt x="13935" y="2011"/>
                    <a:pt x="13634" y="1372"/>
                  </a:cubicBezTo>
                  <a:cubicBezTo>
                    <a:pt x="13335" y="733"/>
                    <a:pt x="12791" y="170"/>
                    <a:pt x="12097" y="33"/>
                  </a:cubicBezTo>
                  <a:cubicBezTo>
                    <a:pt x="11985" y="11"/>
                    <a:pt x="11873" y="0"/>
                    <a:pt x="117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9"/>
            <p:cNvSpPr/>
            <p:nvPr/>
          </p:nvSpPr>
          <p:spPr>
            <a:xfrm>
              <a:off x="2858033" y="3938934"/>
              <a:ext cx="464238" cy="903005"/>
            </a:xfrm>
            <a:custGeom>
              <a:rect b="b" l="l" r="r" t="t"/>
              <a:pathLst>
                <a:path extrusionOk="0" h="14110" w="7254">
                  <a:moveTo>
                    <a:pt x="3720" y="1"/>
                  </a:moveTo>
                  <a:cubicBezTo>
                    <a:pt x="3719" y="1"/>
                    <a:pt x="3719" y="1"/>
                    <a:pt x="3719" y="1"/>
                  </a:cubicBezTo>
                  <a:cubicBezTo>
                    <a:pt x="3644" y="7"/>
                    <a:pt x="3649" y="721"/>
                    <a:pt x="3691" y="1890"/>
                  </a:cubicBezTo>
                  <a:cubicBezTo>
                    <a:pt x="3730" y="3059"/>
                    <a:pt x="3811" y="4691"/>
                    <a:pt x="3730" y="6523"/>
                  </a:cubicBezTo>
                  <a:lnTo>
                    <a:pt x="3727" y="6523"/>
                  </a:lnTo>
                  <a:cubicBezTo>
                    <a:pt x="3719" y="6708"/>
                    <a:pt x="3705" y="6889"/>
                    <a:pt x="3699" y="7070"/>
                  </a:cubicBezTo>
                  <a:cubicBezTo>
                    <a:pt x="3688" y="7252"/>
                    <a:pt x="3674" y="7433"/>
                    <a:pt x="3657" y="7614"/>
                  </a:cubicBezTo>
                  <a:lnTo>
                    <a:pt x="3660" y="7614"/>
                  </a:lnTo>
                  <a:cubicBezTo>
                    <a:pt x="3660" y="7625"/>
                    <a:pt x="3657" y="7634"/>
                    <a:pt x="3657" y="7642"/>
                  </a:cubicBezTo>
                  <a:cubicBezTo>
                    <a:pt x="3655" y="7606"/>
                    <a:pt x="3649" y="7575"/>
                    <a:pt x="3646" y="7539"/>
                  </a:cubicBezTo>
                  <a:cubicBezTo>
                    <a:pt x="3571" y="6975"/>
                    <a:pt x="3328" y="6183"/>
                    <a:pt x="2812" y="5430"/>
                  </a:cubicBezTo>
                  <a:lnTo>
                    <a:pt x="2818" y="5430"/>
                  </a:lnTo>
                  <a:cubicBezTo>
                    <a:pt x="2762" y="5357"/>
                    <a:pt x="2712" y="5279"/>
                    <a:pt x="2653" y="5210"/>
                  </a:cubicBezTo>
                  <a:cubicBezTo>
                    <a:pt x="2597" y="5137"/>
                    <a:pt x="2542" y="5067"/>
                    <a:pt x="2483" y="4997"/>
                  </a:cubicBezTo>
                  <a:lnTo>
                    <a:pt x="2477" y="5000"/>
                  </a:lnTo>
                  <a:cubicBezTo>
                    <a:pt x="2182" y="4657"/>
                    <a:pt x="1869" y="4378"/>
                    <a:pt x="1582" y="4130"/>
                  </a:cubicBezTo>
                  <a:cubicBezTo>
                    <a:pt x="1297" y="3884"/>
                    <a:pt x="1038" y="3681"/>
                    <a:pt x="817" y="3508"/>
                  </a:cubicBezTo>
                  <a:cubicBezTo>
                    <a:pt x="432" y="3208"/>
                    <a:pt x="163" y="3032"/>
                    <a:pt x="72" y="3032"/>
                  </a:cubicBezTo>
                  <a:cubicBezTo>
                    <a:pt x="60" y="3032"/>
                    <a:pt x="50" y="3035"/>
                    <a:pt x="45" y="3042"/>
                  </a:cubicBezTo>
                  <a:cubicBezTo>
                    <a:pt x="0" y="3095"/>
                    <a:pt x="215" y="3354"/>
                    <a:pt x="605" y="3750"/>
                  </a:cubicBezTo>
                  <a:cubicBezTo>
                    <a:pt x="988" y="4149"/>
                    <a:pt x="1593" y="4652"/>
                    <a:pt x="2140" y="5290"/>
                  </a:cubicBezTo>
                  <a:lnTo>
                    <a:pt x="2137" y="5293"/>
                  </a:lnTo>
                  <a:cubicBezTo>
                    <a:pt x="2190" y="5360"/>
                    <a:pt x="2240" y="5424"/>
                    <a:pt x="2293" y="5488"/>
                  </a:cubicBezTo>
                  <a:cubicBezTo>
                    <a:pt x="2346" y="5555"/>
                    <a:pt x="2391" y="5625"/>
                    <a:pt x="2441" y="5692"/>
                  </a:cubicBezTo>
                  <a:lnTo>
                    <a:pt x="2444" y="5689"/>
                  </a:lnTo>
                  <a:cubicBezTo>
                    <a:pt x="2929" y="6376"/>
                    <a:pt x="3186" y="7090"/>
                    <a:pt x="3325" y="7609"/>
                  </a:cubicBezTo>
                  <a:cubicBezTo>
                    <a:pt x="3454" y="8091"/>
                    <a:pt x="3498" y="8409"/>
                    <a:pt x="3565" y="8454"/>
                  </a:cubicBezTo>
                  <a:cubicBezTo>
                    <a:pt x="3546" y="8619"/>
                    <a:pt x="3524" y="8778"/>
                    <a:pt x="3504" y="8934"/>
                  </a:cubicBezTo>
                  <a:cubicBezTo>
                    <a:pt x="3445" y="9358"/>
                    <a:pt x="3367" y="9757"/>
                    <a:pt x="3300" y="10153"/>
                  </a:cubicBezTo>
                  <a:cubicBezTo>
                    <a:pt x="3172" y="10937"/>
                    <a:pt x="3127" y="11651"/>
                    <a:pt x="3155" y="12251"/>
                  </a:cubicBezTo>
                  <a:cubicBezTo>
                    <a:pt x="3213" y="13436"/>
                    <a:pt x="3509" y="14109"/>
                    <a:pt x="3571" y="14109"/>
                  </a:cubicBezTo>
                  <a:cubicBezTo>
                    <a:pt x="3572" y="14109"/>
                    <a:pt x="3573" y="14109"/>
                    <a:pt x="3574" y="14109"/>
                  </a:cubicBezTo>
                  <a:cubicBezTo>
                    <a:pt x="3655" y="14092"/>
                    <a:pt x="3462" y="13398"/>
                    <a:pt x="3476" y="12248"/>
                  </a:cubicBezTo>
                  <a:cubicBezTo>
                    <a:pt x="3482" y="11860"/>
                    <a:pt x="3518" y="11417"/>
                    <a:pt x="3585" y="10937"/>
                  </a:cubicBezTo>
                  <a:cubicBezTo>
                    <a:pt x="3655" y="10728"/>
                    <a:pt x="3766" y="10362"/>
                    <a:pt x="4031" y="9921"/>
                  </a:cubicBezTo>
                  <a:cubicBezTo>
                    <a:pt x="4232" y="9570"/>
                    <a:pt x="4522" y="9171"/>
                    <a:pt x="4882" y="8744"/>
                  </a:cubicBezTo>
                  <a:cubicBezTo>
                    <a:pt x="5234" y="8312"/>
                    <a:pt x="5652" y="7843"/>
                    <a:pt x="6046" y="7288"/>
                  </a:cubicBezTo>
                  <a:lnTo>
                    <a:pt x="6048" y="7293"/>
                  </a:lnTo>
                  <a:cubicBezTo>
                    <a:pt x="6129" y="7182"/>
                    <a:pt x="6199" y="7062"/>
                    <a:pt x="6271" y="6950"/>
                  </a:cubicBezTo>
                  <a:cubicBezTo>
                    <a:pt x="6350" y="6839"/>
                    <a:pt x="6408" y="6713"/>
                    <a:pt x="6478" y="6596"/>
                  </a:cubicBezTo>
                  <a:lnTo>
                    <a:pt x="6475" y="6596"/>
                  </a:lnTo>
                  <a:cubicBezTo>
                    <a:pt x="6813" y="5985"/>
                    <a:pt x="6935" y="5304"/>
                    <a:pt x="6963" y="4735"/>
                  </a:cubicBezTo>
                  <a:cubicBezTo>
                    <a:pt x="6991" y="4161"/>
                    <a:pt x="6977" y="3661"/>
                    <a:pt x="7005" y="3251"/>
                  </a:cubicBezTo>
                  <a:cubicBezTo>
                    <a:pt x="7039" y="2428"/>
                    <a:pt x="7253" y="1971"/>
                    <a:pt x="7187" y="1937"/>
                  </a:cubicBezTo>
                  <a:cubicBezTo>
                    <a:pt x="7183" y="1932"/>
                    <a:pt x="7178" y="1930"/>
                    <a:pt x="7173" y="1930"/>
                  </a:cubicBezTo>
                  <a:cubicBezTo>
                    <a:pt x="7135" y="1930"/>
                    <a:pt x="7053" y="2028"/>
                    <a:pt x="6963" y="2219"/>
                  </a:cubicBezTo>
                  <a:cubicBezTo>
                    <a:pt x="6855" y="2436"/>
                    <a:pt x="6751" y="2774"/>
                    <a:pt x="6690" y="3204"/>
                  </a:cubicBezTo>
                  <a:cubicBezTo>
                    <a:pt x="6629" y="3628"/>
                    <a:pt x="6615" y="4138"/>
                    <a:pt x="6570" y="4688"/>
                  </a:cubicBezTo>
                  <a:cubicBezTo>
                    <a:pt x="6520" y="5240"/>
                    <a:pt x="6405" y="5815"/>
                    <a:pt x="6090" y="6373"/>
                  </a:cubicBezTo>
                  <a:lnTo>
                    <a:pt x="6087" y="6373"/>
                  </a:lnTo>
                  <a:cubicBezTo>
                    <a:pt x="6020" y="6484"/>
                    <a:pt x="5970" y="6596"/>
                    <a:pt x="5900" y="6705"/>
                  </a:cubicBezTo>
                  <a:cubicBezTo>
                    <a:pt x="5831" y="6808"/>
                    <a:pt x="5764" y="6917"/>
                    <a:pt x="5686" y="7026"/>
                  </a:cubicBezTo>
                  <a:lnTo>
                    <a:pt x="5691" y="7026"/>
                  </a:lnTo>
                  <a:cubicBezTo>
                    <a:pt x="5320" y="7556"/>
                    <a:pt x="4916" y="8030"/>
                    <a:pt x="4570" y="8482"/>
                  </a:cubicBezTo>
                  <a:cubicBezTo>
                    <a:pt x="4260" y="8886"/>
                    <a:pt x="3998" y="9280"/>
                    <a:pt x="3816" y="9640"/>
                  </a:cubicBezTo>
                  <a:cubicBezTo>
                    <a:pt x="3858" y="9430"/>
                    <a:pt x="3897" y="9210"/>
                    <a:pt x="3934" y="8987"/>
                  </a:cubicBezTo>
                  <a:cubicBezTo>
                    <a:pt x="4003" y="8560"/>
                    <a:pt x="4062" y="8105"/>
                    <a:pt x="4101" y="7645"/>
                  </a:cubicBezTo>
                  <a:lnTo>
                    <a:pt x="4104" y="7645"/>
                  </a:lnTo>
                  <a:cubicBezTo>
                    <a:pt x="4121" y="7461"/>
                    <a:pt x="4137" y="7277"/>
                    <a:pt x="4146" y="7090"/>
                  </a:cubicBezTo>
                  <a:cubicBezTo>
                    <a:pt x="4157" y="6906"/>
                    <a:pt x="4171" y="6722"/>
                    <a:pt x="4176" y="6537"/>
                  </a:cubicBezTo>
                  <a:lnTo>
                    <a:pt x="4174" y="6537"/>
                  </a:lnTo>
                  <a:cubicBezTo>
                    <a:pt x="4246" y="4674"/>
                    <a:pt x="4123" y="3036"/>
                    <a:pt x="4012" y="1867"/>
                  </a:cubicBezTo>
                  <a:cubicBezTo>
                    <a:pt x="3898" y="703"/>
                    <a:pt x="3787" y="1"/>
                    <a:pt x="37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9"/>
            <p:cNvSpPr/>
            <p:nvPr/>
          </p:nvSpPr>
          <p:spPr>
            <a:xfrm>
              <a:off x="3470930" y="3878969"/>
              <a:ext cx="679397" cy="1036887"/>
            </a:xfrm>
            <a:custGeom>
              <a:rect b="b" l="l" r="r" t="t"/>
              <a:pathLst>
                <a:path extrusionOk="0" h="16202" w="10616">
                  <a:moveTo>
                    <a:pt x="10065" y="0"/>
                  </a:moveTo>
                  <a:cubicBezTo>
                    <a:pt x="9978" y="0"/>
                    <a:pt x="9722" y="931"/>
                    <a:pt x="9031" y="2330"/>
                  </a:cubicBezTo>
                  <a:cubicBezTo>
                    <a:pt x="8674" y="3033"/>
                    <a:pt x="8202" y="3856"/>
                    <a:pt x="7547" y="4679"/>
                  </a:cubicBezTo>
                  <a:cubicBezTo>
                    <a:pt x="7059" y="5298"/>
                    <a:pt x="6470" y="5915"/>
                    <a:pt x="5842" y="6568"/>
                  </a:cubicBezTo>
                  <a:cubicBezTo>
                    <a:pt x="5853" y="6532"/>
                    <a:pt x="5867" y="6498"/>
                    <a:pt x="5878" y="6462"/>
                  </a:cubicBezTo>
                  <a:cubicBezTo>
                    <a:pt x="5937" y="6250"/>
                    <a:pt x="5979" y="5971"/>
                    <a:pt x="5940" y="5664"/>
                  </a:cubicBezTo>
                  <a:cubicBezTo>
                    <a:pt x="5906" y="5360"/>
                    <a:pt x="5809" y="5050"/>
                    <a:pt x="5725" y="4740"/>
                  </a:cubicBezTo>
                  <a:lnTo>
                    <a:pt x="5728" y="4740"/>
                  </a:lnTo>
                  <a:cubicBezTo>
                    <a:pt x="5711" y="4676"/>
                    <a:pt x="5692" y="4618"/>
                    <a:pt x="5678" y="4559"/>
                  </a:cubicBezTo>
                  <a:cubicBezTo>
                    <a:pt x="5664" y="4498"/>
                    <a:pt x="5650" y="4439"/>
                    <a:pt x="5641" y="4378"/>
                  </a:cubicBezTo>
                  <a:lnTo>
                    <a:pt x="5636" y="4378"/>
                  </a:lnTo>
                  <a:cubicBezTo>
                    <a:pt x="5521" y="3784"/>
                    <a:pt x="5672" y="3228"/>
                    <a:pt x="5767" y="2829"/>
                  </a:cubicBezTo>
                  <a:cubicBezTo>
                    <a:pt x="5867" y="2428"/>
                    <a:pt x="5920" y="2174"/>
                    <a:pt x="5853" y="2149"/>
                  </a:cubicBezTo>
                  <a:cubicBezTo>
                    <a:pt x="5850" y="2147"/>
                    <a:pt x="5846" y="2147"/>
                    <a:pt x="5841" y="2147"/>
                  </a:cubicBezTo>
                  <a:cubicBezTo>
                    <a:pt x="5768" y="2147"/>
                    <a:pt x="5626" y="2354"/>
                    <a:pt x="5460" y="2726"/>
                  </a:cubicBezTo>
                  <a:cubicBezTo>
                    <a:pt x="5376" y="2927"/>
                    <a:pt x="5284" y="3170"/>
                    <a:pt x="5223" y="3463"/>
                  </a:cubicBezTo>
                  <a:cubicBezTo>
                    <a:pt x="5159" y="3753"/>
                    <a:pt x="5139" y="4102"/>
                    <a:pt x="5201" y="4456"/>
                  </a:cubicBezTo>
                  <a:lnTo>
                    <a:pt x="5198" y="4456"/>
                  </a:lnTo>
                  <a:cubicBezTo>
                    <a:pt x="5212" y="4526"/>
                    <a:pt x="5226" y="4595"/>
                    <a:pt x="5242" y="4662"/>
                  </a:cubicBezTo>
                  <a:lnTo>
                    <a:pt x="5295" y="4860"/>
                  </a:lnTo>
                  <a:lnTo>
                    <a:pt x="5298" y="4860"/>
                  </a:lnTo>
                  <a:cubicBezTo>
                    <a:pt x="5396" y="5190"/>
                    <a:pt x="5493" y="5471"/>
                    <a:pt x="5538" y="5725"/>
                  </a:cubicBezTo>
                  <a:cubicBezTo>
                    <a:pt x="5588" y="5976"/>
                    <a:pt x="5580" y="6208"/>
                    <a:pt x="5560" y="6406"/>
                  </a:cubicBezTo>
                  <a:cubicBezTo>
                    <a:pt x="5535" y="6638"/>
                    <a:pt x="5502" y="6819"/>
                    <a:pt x="5493" y="6933"/>
                  </a:cubicBezTo>
                  <a:cubicBezTo>
                    <a:pt x="5390" y="7042"/>
                    <a:pt x="5287" y="7145"/>
                    <a:pt x="5184" y="7257"/>
                  </a:cubicBezTo>
                  <a:lnTo>
                    <a:pt x="5181" y="7254"/>
                  </a:lnTo>
                  <a:cubicBezTo>
                    <a:pt x="5005" y="7438"/>
                    <a:pt x="4835" y="7622"/>
                    <a:pt x="4668" y="7809"/>
                  </a:cubicBezTo>
                  <a:cubicBezTo>
                    <a:pt x="4500" y="7999"/>
                    <a:pt x="4333" y="8180"/>
                    <a:pt x="4171" y="8384"/>
                  </a:cubicBezTo>
                  <a:lnTo>
                    <a:pt x="4177" y="8387"/>
                  </a:lnTo>
                  <a:cubicBezTo>
                    <a:pt x="3772" y="8878"/>
                    <a:pt x="3401" y="9385"/>
                    <a:pt x="3103" y="9904"/>
                  </a:cubicBezTo>
                  <a:cubicBezTo>
                    <a:pt x="2801" y="10426"/>
                    <a:pt x="2564" y="10953"/>
                    <a:pt x="2372" y="11458"/>
                  </a:cubicBezTo>
                  <a:cubicBezTo>
                    <a:pt x="2043" y="12323"/>
                    <a:pt x="1791" y="13110"/>
                    <a:pt x="1518" y="13768"/>
                  </a:cubicBezTo>
                  <a:cubicBezTo>
                    <a:pt x="1515" y="13489"/>
                    <a:pt x="1501" y="13118"/>
                    <a:pt x="1487" y="12669"/>
                  </a:cubicBezTo>
                  <a:cubicBezTo>
                    <a:pt x="1471" y="11654"/>
                    <a:pt x="1437" y="10208"/>
                    <a:pt x="2017" y="8730"/>
                  </a:cubicBezTo>
                  <a:lnTo>
                    <a:pt x="2020" y="8730"/>
                  </a:lnTo>
                  <a:cubicBezTo>
                    <a:pt x="2076" y="8579"/>
                    <a:pt x="2135" y="8431"/>
                    <a:pt x="2196" y="8283"/>
                  </a:cubicBezTo>
                  <a:cubicBezTo>
                    <a:pt x="2257" y="8136"/>
                    <a:pt x="2316" y="7985"/>
                    <a:pt x="2383" y="7837"/>
                  </a:cubicBezTo>
                  <a:lnTo>
                    <a:pt x="2380" y="7837"/>
                  </a:lnTo>
                  <a:cubicBezTo>
                    <a:pt x="2704" y="7092"/>
                    <a:pt x="2980" y="6350"/>
                    <a:pt x="3125" y="5664"/>
                  </a:cubicBezTo>
                  <a:cubicBezTo>
                    <a:pt x="3284" y="4980"/>
                    <a:pt x="3357" y="4358"/>
                    <a:pt x="3401" y="3839"/>
                  </a:cubicBezTo>
                  <a:cubicBezTo>
                    <a:pt x="3485" y="2807"/>
                    <a:pt x="3474" y="2179"/>
                    <a:pt x="3412" y="2171"/>
                  </a:cubicBezTo>
                  <a:cubicBezTo>
                    <a:pt x="3412" y="2171"/>
                    <a:pt x="3412" y="2171"/>
                    <a:pt x="3411" y="2171"/>
                  </a:cubicBezTo>
                  <a:cubicBezTo>
                    <a:pt x="3333" y="2171"/>
                    <a:pt x="3236" y="2789"/>
                    <a:pt x="3083" y="3798"/>
                  </a:cubicBezTo>
                  <a:cubicBezTo>
                    <a:pt x="3005" y="4302"/>
                    <a:pt x="2902" y="4905"/>
                    <a:pt x="2732" y="5561"/>
                  </a:cubicBezTo>
                  <a:cubicBezTo>
                    <a:pt x="2567" y="6225"/>
                    <a:pt x="2299" y="6914"/>
                    <a:pt x="1967" y="7659"/>
                  </a:cubicBezTo>
                  <a:lnTo>
                    <a:pt x="1964" y="7659"/>
                  </a:lnTo>
                  <a:cubicBezTo>
                    <a:pt x="1897" y="7806"/>
                    <a:pt x="1839" y="7957"/>
                    <a:pt x="1777" y="8108"/>
                  </a:cubicBezTo>
                  <a:cubicBezTo>
                    <a:pt x="1713" y="8258"/>
                    <a:pt x="1655" y="8406"/>
                    <a:pt x="1596" y="8565"/>
                  </a:cubicBezTo>
                  <a:lnTo>
                    <a:pt x="1599" y="8565"/>
                  </a:lnTo>
                  <a:cubicBezTo>
                    <a:pt x="1298" y="9341"/>
                    <a:pt x="1164" y="10133"/>
                    <a:pt x="1116" y="10833"/>
                  </a:cubicBezTo>
                  <a:cubicBezTo>
                    <a:pt x="1074" y="11539"/>
                    <a:pt x="1111" y="12164"/>
                    <a:pt x="1158" y="12680"/>
                  </a:cubicBezTo>
                  <a:cubicBezTo>
                    <a:pt x="1225" y="13336"/>
                    <a:pt x="1303" y="13818"/>
                    <a:pt x="1367" y="14083"/>
                  </a:cubicBezTo>
                  <a:cubicBezTo>
                    <a:pt x="1058" y="14803"/>
                    <a:pt x="703" y="15322"/>
                    <a:pt x="433" y="15660"/>
                  </a:cubicBezTo>
                  <a:cubicBezTo>
                    <a:pt x="363" y="15743"/>
                    <a:pt x="304" y="15819"/>
                    <a:pt x="251" y="15883"/>
                  </a:cubicBezTo>
                  <a:cubicBezTo>
                    <a:pt x="196" y="15944"/>
                    <a:pt x="148" y="15994"/>
                    <a:pt x="109" y="16042"/>
                  </a:cubicBezTo>
                  <a:cubicBezTo>
                    <a:pt x="34" y="16128"/>
                    <a:pt x="0" y="16184"/>
                    <a:pt x="12" y="16198"/>
                  </a:cubicBezTo>
                  <a:cubicBezTo>
                    <a:pt x="13" y="16200"/>
                    <a:pt x="17" y="16202"/>
                    <a:pt x="21" y="16202"/>
                  </a:cubicBezTo>
                  <a:cubicBezTo>
                    <a:pt x="43" y="16202"/>
                    <a:pt x="95" y="16173"/>
                    <a:pt x="176" y="16117"/>
                  </a:cubicBezTo>
                  <a:cubicBezTo>
                    <a:pt x="224" y="16084"/>
                    <a:pt x="285" y="16042"/>
                    <a:pt x="355" y="15989"/>
                  </a:cubicBezTo>
                  <a:cubicBezTo>
                    <a:pt x="419" y="15933"/>
                    <a:pt x="494" y="15863"/>
                    <a:pt x="572" y="15785"/>
                  </a:cubicBezTo>
                  <a:cubicBezTo>
                    <a:pt x="893" y="15473"/>
                    <a:pt x="1306" y="14948"/>
                    <a:pt x="1660" y="14217"/>
                  </a:cubicBezTo>
                  <a:cubicBezTo>
                    <a:pt x="1883" y="13796"/>
                    <a:pt x="2079" y="13300"/>
                    <a:pt x="2282" y="12767"/>
                  </a:cubicBezTo>
                  <a:cubicBezTo>
                    <a:pt x="2422" y="12669"/>
                    <a:pt x="2746" y="12326"/>
                    <a:pt x="3273" y="11885"/>
                  </a:cubicBezTo>
                  <a:cubicBezTo>
                    <a:pt x="3931" y="11327"/>
                    <a:pt x="4922" y="10666"/>
                    <a:pt x="6216" y="10206"/>
                  </a:cubicBezTo>
                  <a:lnTo>
                    <a:pt x="6216" y="10211"/>
                  </a:lnTo>
                  <a:cubicBezTo>
                    <a:pt x="6347" y="10158"/>
                    <a:pt x="6473" y="10102"/>
                    <a:pt x="6604" y="10044"/>
                  </a:cubicBezTo>
                  <a:cubicBezTo>
                    <a:pt x="6732" y="9988"/>
                    <a:pt x="6860" y="9918"/>
                    <a:pt x="6986" y="9843"/>
                  </a:cubicBezTo>
                  <a:lnTo>
                    <a:pt x="6983" y="9840"/>
                  </a:lnTo>
                  <a:cubicBezTo>
                    <a:pt x="7614" y="9480"/>
                    <a:pt x="8102" y="9000"/>
                    <a:pt x="8487" y="8540"/>
                  </a:cubicBezTo>
                  <a:cubicBezTo>
                    <a:pt x="8872" y="8077"/>
                    <a:pt x="9156" y="7622"/>
                    <a:pt x="9380" y="7243"/>
                  </a:cubicBezTo>
                  <a:cubicBezTo>
                    <a:pt x="9815" y="6476"/>
                    <a:pt x="10021" y="5985"/>
                    <a:pt x="9966" y="5948"/>
                  </a:cubicBezTo>
                  <a:cubicBezTo>
                    <a:pt x="9964" y="5948"/>
                    <a:pt x="9962" y="5947"/>
                    <a:pt x="9960" y="5947"/>
                  </a:cubicBezTo>
                  <a:cubicBezTo>
                    <a:pt x="9892" y="5947"/>
                    <a:pt x="9594" y="6385"/>
                    <a:pt x="9120" y="7078"/>
                  </a:cubicBezTo>
                  <a:cubicBezTo>
                    <a:pt x="8872" y="7435"/>
                    <a:pt x="8573" y="7857"/>
                    <a:pt x="8194" y="8283"/>
                  </a:cubicBezTo>
                  <a:cubicBezTo>
                    <a:pt x="7812" y="8708"/>
                    <a:pt x="7349" y="9140"/>
                    <a:pt x="6774" y="9461"/>
                  </a:cubicBezTo>
                  <a:lnTo>
                    <a:pt x="6774" y="9458"/>
                  </a:lnTo>
                  <a:cubicBezTo>
                    <a:pt x="6660" y="9525"/>
                    <a:pt x="6542" y="9586"/>
                    <a:pt x="6425" y="9639"/>
                  </a:cubicBezTo>
                  <a:cubicBezTo>
                    <a:pt x="6305" y="9695"/>
                    <a:pt x="6185" y="9748"/>
                    <a:pt x="6054" y="9798"/>
                  </a:cubicBezTo>
                  <a:lnTo>
                    <a:pt x="6054" y="9804"/>
                  </a:lnTo>
                  <a:cubicBezTo>
                    <a:pt x="5418" y="10047"/>
                    <a:pt x="4796" y="10340"/>
                    <a:pt x="4297" y="10669"/>
                  </a:cubicBezTo>
                  <a:cubicBezTo>
                    <a:pt x="3792" y="10992"/>
                    <a:pt x="3376" y="11338"/>
                    <a:pt x="3061" y="11651"/>
                  </a:cubicBezTo>
                  <a:cubicBezTo>
                    <a:pt x="2787" y="11919"/>
                    <a:pt x="2587" y="12161"/>
                    <a:pt x="2447" y="12351"/>
                  </a:cubicBezTo>
                  <a:cubicBezTo>
                    <a:pt x="2899" y="11171"/>
                    <a:pt x="3454" y="9835"/>
                    <a:pt x="4511" y="8663"/>
                  </a:cubicBezTo>
                  <a:lnTo>
                    <a:pt x="4514" y="8666"/>
                  </a:lnTo>
                  <a:cubicBezTo>
                    <a:pt x="4671" y="8470"/>
                    <a:pt x="4835" y="8289"/>
                    <a:pt x="5000" y="8105"/>
                  </a:cubicBezTo>
                  <a:cubicBezTo>
                    <a:pt x="5167" y="7924"/>
                    <a:pt x="5334" y="7742"/>
                    <a:pt x="5507" y="7558"/>
                  </a:cubicBezTo>
                  <a:lnTo>
                    <a:pt x="5505" y="7553"/>
                  </a:lnTo>
                  <a:cubicBezTo>
                    <a:pt x="6118" y="6905"/>
                    <a:pt x="6721" y="6283"/>
                    <a:pt x="7254" y="5669"/>
                  </a:cubicBezTo>
                  <a:cubicBezTo>
                    <a:pt x="7351" y="5647"/>
                    <a:pt x="7471" y="5605"/>
                    <a:pt x="7611" y="5544"/>
                  </a:cubicBezTo>
                  <a:cubicBezTo>
                    <a:pt x="7962" y="5396"/>
                    <a:pt x="8426" y="5120"/>
                    <a:pt x="8894" y="4743"/>
                  </a:cubicBezTo>
                  <a:lnTo>
                    <a:pt x="8897" y="4746"/>
                  </a:lnTo>
                  <a:cubicBezTo>
                    <a:pt x="8942" y="4707"/>
                    <a:pt x="8989" y="4671"/>
                    <a:pt x="9037" y="4632"/>
                  </a:cubicBezTo>
                  <a:lnTo>
                    <a:pt x="9173" y="4517"/>
                  </a:lnTo>
                  <a:lnTo>
                    <a:pt x="9170" y="4512"/>
                  </a:lnTo>
                  <a:cubicBezTo>
                    <a:pt x="10063" y="3714"/>
                    <a:pt x="10616" y="2997"/>
                    <a:pt x="10526" y="2905"/>
                  </a:cubicBezTo>
                  <a:cubicBezTo>
                    <a:pt x="10518" y="2896"/>
                    <a:pt x="10506" y="2892"/>
                    <a:pt x="10490" y="2892"/>
                  </a:cubicBezTo>
                  <a:cubicBezTo>
                    <a:pt x="10311" y="2892"/>
                    <a:pt x="9688" y="3480"/>
                    <a:pt x="8883" y="4177"/>
                  </a:cubicBezTo>
                  <a:lnTo>
                    <a:pt x="8880" y="4174"/>
                  </a:lnTo>
                  <a:cubicBezTo>
                    <a:pt x="8836" y="4213"/>
                    <a:pt x="8794" y="4252"/>
                    <a:pt x="8746" y="4286"/>
                  </a:cubicBezTo>
                  <a:cubicBezTo>
                    <a:pt x="8702" y="4325"/>
                    <a:pt x="8660" y="4358"/>
                    <a:pt x="8615" y="4395"/>
                  </a:cubicBezTo>
                  <a:lnTo>
                    <a:pt x="8618" y="4397"/>
                  </a:lnTo>
                  <a:cubicBezTo>
                    <a:pt x="8320" y="4648"/>
                    <a:pt x="8032" y="4860"/>
                    <a:pt x="7784" y="5036"/>
                  </a:cubicBezTo>
                  <a:cubicBezTo>
                    <a:pt x="7812" y="5000"/>
                    <a:pt x="7840" y="4964"/>
                    <a:pt x="7868" y="4927"/>
                  </a:cubicBezTo>
                  <a:cubicBezTo>
                    <a:pt x="8534" y="4063"/>
                    <a:pt x="8989" y="3198"/>
                    <a:pt x="9318" y="2467"/>
                  </a:cubicBezTo>
                  <a:cubicBezTo>
                    <a:pt x="9971" y="988"/>
                    <a:pt x="10125" y="12"/>
                    <a:pt x="10069" y="1"/>
                  </a:cubicBezTo>
                  <a:cubicBezTo>
                    <a:pt x="10068" y="0"/>
                    <a:pt x="10067" y="0"/>
                    <a:pt x="100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9"/>
            <p:cNvSpPr/>
            <p:nvPr/>
          </p:nvSpPr>
          <p:spPr>
            <a:xfrm>
              <a:off x="3550030" y="3765631"/>
              <a:ext cx="250358" cy="91836"/>
            </a:xfrm>
            <a:custGeom>
              <a:rect b="b" l="l" r="r" t="t"/>
              <a:pathLst>
                <a:path extrusionOk="0" h="1435" w="3912">
                  <a:moveTo>
                    <a:pt x="2286" y="0"/>
                  </a:moveTo>
                  <a:cubicBezTo>
                    <a:pt x="2192" y="0"/>
                    <a:pt x="2096" y="6"/>
                    <a:pt x="1998" y="17"/>
                  </a:cubicBezTo>
                  <a:lnTo>
                    <a:pt x="1998" y="14"/>
                  </a:lnTo>
                  <a:cubicBezTo>
                    <a:pt x="1939" y="20"/>
                    <a:pt x="1875" y="31"/>
                    <a:pt x="1816" y="42"/>
                  </a:cubicBezTo>
                  <a:cubicBezTo>
                    <a:pt x="1758" y="53"/>
                    <a:pt x="1699" y="61"/>
                    <a:pt x="1638" y="81"/>
                  </a:cubicBezTo>
                  <a:lnTo>
                    <a:pt x="1638" y="84"/>
                  </a:lnTo>
                  <a:cubicBezTo>
                    <a:pt x="1049" y="234"/>
                    <a:pt x="611" y="527"/>
                    <a:pt x="349" y="781"/>
                  </a:cubicBezTo>
                  <a:cubicBezTo>
                    <a:pt x="87" y="1038"/>
                    <a:pt x="0" y="1258"/>
                    <a:pt x="98" y="1373"/>
                  </a:cubicBezTo>
                  <a:cubicBezTo>
                    <a:pt x="132" y="1416"/>
                    <a:pt x="184" y="1434"/>
                    <a:pt x="252" y="1434"/>
                  </a:cubicBezTo>
                  <a:cubicBezTo>
                    <a:pt x="542" y="1434"/>
                    <a:pt x="1120" y="1100"/>
                    <a:pt x="1839" y="946"/>
                  </a:cubicBezTo>
                  <a:lnTo>
                    <a:pt x="1839" y="949"/>
                  </a:lnTo>
                  <a:cubicBezTo>
                    <a:pt x="1883" y="937"/>
                    <a:pt x="1925" y="932"/>
                    <a:pt x="1970" y="921"/>
                  </a:cubicBezTo>
                  <a:cubicBezTo>
                    <a:pt x="2014" y="912"/>
                    <a:pt x="2056" y="910"/>
                    <a:pt x="2104" y="901"/>
                  </a:cubicBezTo>
                  <a:lnTo>
                    <a:pt x="2104" y="898"/>
                  </a:lnTo>
                  <a:cubicBezTo>
                    <a:pt x="2262" y="874"/>
                    <a:pt x="2414" y="865"/>
                    <a:pt x="2558" y="865"/>
                  </a:cubicBezTo>
                  <a:cubicBezTo>
                    <a:pt x="2815" y="865"/>
                    <a:pt x="3044" y="895"/>
                    <a:pt x="3228" y="924"/>
                  </a:cubicBezTo>
                  <a:cubicBezTo>
                    <a:pt x="3384" y="944"/>
                    <a:pt x="3516" y="967"/>
                    <a:pt x="3619" y="967"/>
                  </a:cubicBezTo>
                  <a:cubicBezTo>
                    <a:pt x="3710" y="967"/>
                    <a:pt x="3778" y="949"/>
                    <a:pt x="3819" y="898"/>
                  </a:cubicBezTo>
                  <a:cubicBezTo>
                    <a:pt x="3912" y="787"/>
                    <a:pt x="3811" y="547"/>
                    <a:pt x="3485" y="327"/>
                  </a:cubicBezTo>
                  <a:cubicBezTo>
                    <a:pt x="3211" y="144"/>
                    <a:pt x="2779" y="0"/>
                    <a:pt x="228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9"/>
            <p:cNvSpPr/>
            <p:nvPr/>
          </p:nvSpPr>
          <p:spPr>
            <a:xfrm>
              <a:off x="3255965" y="3721473"/>
              <a:ext cx="194296" cy="148026"/>
            </a:xfrm>
            <a:custGeom>
              <a:rect b="b" l="l" r="r" t="t"/>
              <a:pathLst>
                <a:path extrusionOk="0" h="2313" w="3036">
                  <a:moveTo>
                    <a:pt x="979" y="0"/>
                  </a:moveTo>
                  <a:cubicBezTo>
                    <a:pt x="797" y="0"/>
                    <a:pt x="630" y="30"/>
                    <a:pt x="494" y="82"/>
                  </a:cubicBezTo>
                  <a:cubicBezTo>
                    <a:pt x="120" y="227"/>
                    <a:pt x="0" y="464"/>
                    <a:pt x="84" y="579"/>
                  </a:cubicBezTo>
                  <a:cubicBezTo>
                    <a:pt x="162" y="696"/>
                    <a:pt x="358" y="682"/>
                    <a:pt x="600" y="715"/>
                  </a:cubicBezTo>
                  <a:cubicBezTo>
                    <a:pt x="846" y="743"/>
                    <a:pt x="1181" y="821"/>
                    <a:pt x="1490" y="1030"/>
                  </a:cubicBezTo>
                  <a:lnTo>
                    <a:pt x="1487" y="1036"/>
                  </a:lnTo>
                  <a:cubicBezTo>
                    <a:pt x="1518" y="1053"/>
                    <a:pt x="1546" y="1078"/>
                    <a:pt x="1577" y="1095"/>
                  </a:cubicBezTo>
                  <a:cubicBezTo>
                    <a:pt x="1605" y="1120"/>
                    <a:pt x="1638" y="1142"/>
                    <a:pt x="1666" y="1167"/>
                  </a:cubicBezTo>
                  <a:lnTo>
                    <a:pt x="1669" y="1164"/>
                  </a:lnTo>
                  <a:cubicBezTo>
                    <a:pt x="1967" y="1407"/>
                    <a:pt x="2190" y="1725"/>
                    <a:pt x="2372" y="1959"/>
                  </a:cubicBezTo>
                  <a:cubicBezTo>
                    <a:pt x="2538" y="2170"/>
                    <a:pt x="2675" y="2312"/>
                    <a:pt x="2796" y="2312"/>
                  </a:cubicBezTo>
                  <a:cubicBezTo>
                    <a:pt x="2811" y="2312"/>
                    <a:pt x="2826" y="2310"/>
                    <a:pt x="2840" y="2305"/>
                  </a:cubicBezTo>
                  <a:cubicBezTo>
                    <a:pt x="2983" y="2258"/>
                    <a:pt x="3036" y="2043"/>
                    <a:pt x="2966" y="1706"/>
                  </a:cubicBezTo>
                  <a:cubicBezTo>
                    <a:pt x="2893" y="1374"/>
                    <a:pt x="2698" y="902"/>
                    <a:pt x="2255" y="500"/>
                  </a:cubicBezTo>
                  <a:lnTo>
                    <a:pt x="2257" y="498"/>
                  </a:lnTo>
                  <a:cubicBezTo>
                    <a:pt x="2213" y="456"/>
                    <a:pt x="2168" y="425"/>
                    <a:pt x="2118" y="386"/>
                  </a:cubicBezTo>
                  <a:cubicBezTo>
                    <a:pt x="2071" y="353"/>
                    <a:pt x="2020" y="313"/>
                    <a:pt x="1967" y="283"/>
                  </a:cubicBezTo>
                  <a:lnTo>
                    <a:pt x="1964" y="286"/>
                  </a:lnTo>
                  <a:cubicBezTo>
                    <a:pt x="1637" y="84"/>
                    <a:pt x="1286" y="0"/>
                    <a:pt x="97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9"/>
            <p:cNvSpPr/>
            <p:nvPr/>
          </p:nvSpPr>
          <p:spPr>
            <a:xfrm>
              <a:off x="4124721" y="3837179"/>
              <a:ext cx="97916" cy="216120"/>
            </a:xfrm>
            <a:custGeom>
              <a:rect b="b" l="l" r="r" t="t"/>
              <a:pathLst>
                <a:path extrusionOk="0" h="3377" w="1530">
                  <a:moveTo>
                    <a:pt x="226" y="0"/>
                  </a:moveTo>
                  <a:cubicBezTo>
                    <a:pt x="211" y="0"/>
                    <a:pt x="197" y="1"/>
                    <a:pt x="185" y="4"/>
                  </a:cubicBezTo>
                  <a:cubicBezTo>
                    <a:pt x="48" y="26"/>
                    <a:pt x="3" y="124"/>
                    <a:pt x="3" y="199"/>
                  </a:cubicBezTo>
                  <a:cubicBezTo>
                    <a:pt x="1" y="266"/>
                    <a:pt x="42" y="302"/>
                    <a:pt x="73" y="363"/>
                  </a:cubicBezTo>
                  <a:cubicBezTo>
                    <a:pt x="104" y="430"/>
                    <a:pt x="107" y="481"/>
                    <a:pt x="154" y="598"/>
                  </a:cubicBezTo>
                  <a:cubicBezTo>
                    <a:pt x="260" y="852"/>
                    <a:pt x="411" y="1178"/>
                    <a:pt x="511" y="1574"/>
                  </a:cubicBezTo>
                  <a:lnTo>
                    <a:pt x="508" y="1577"/>
                  </a:lnTo>
                  <a:lnTo>
                    <a:pt x="539" y="1691"/>
                  </a:lnTo>
                  <a:cubicBezTo>
                    <a:pt x="550" y="1730"/>
                    <a:pt x="553" y="1772"/>
                    <a:pt x="564" y="1811"/>
                  </a:cubicBezTo>
                  <a:lnTo>
                    <a:pt x="567" y="1811"/>
                  </a:lnTo>
                  <a:cubicBezTo>
                    <a:pt x="757" y="2606"/>
                    <a:pt x="628" y="3262"/>
                    <a:pt x="888" y="3365"/>
                  </a:cubicBezTo>
                  <a:cubicBezTo>
                    <a:pt x="906" y="3373"/>
                    <a:pt x="926" y="3376"/>
                    <a:pt x="946" y="3376"/>
                  </a:cubicBezTo>
                  <a:cubicBezTo>
                    <a:pt x="1072" y="3376"/>
                    <a:pt x="1218" y="3233"/>
                    <a:pt x="1331" y="2961"/>
                  </a:cubicBezTo>
                  <a:cubicBezTo>
                    <a:pt x="1465" y="2651"/>
                    <a:pt x="1529" y="2166"/>
                    <a:pt x="1437" y="1641"/>
                  </a:cubicBezTo>
                  <a:lnTo>
                    <a:pt x="1440" y="1641"/>
                  </a:lnTo>
                  <a:cubicBezTo>
                    <a:pt x="1429" y="1588"/>
                    <a:pt x="1418" y="1535"/>
                    <a:pt x="1404" y="1482"/>
                  </a:cubicBezTo>
                  <a:cubicBezTo>
                    <a:pt x="1390" y="1432"/>
                    <a:pt x="1382" y="1379"/>
                    <a:pt x="1362" y="1329"/>
                  </a:cubicBezTo>
                  <a:lnTo>
                    <a:pt x="1359" y="1329"/>
                  </a:lnTo>
                  <a:cubicBezTo>
                    <a:pt x="1203" y="818"/>
                    <a:pt x="916" y="416"/>
                    <a:pt x="656" y="199"/>
                  </a:cubicBezTo>
                  <a:cubicBezTo>
                    <a:pt x="589" y="140"/>
                    <a:pt x="506" y="82"/>
                    <a:pt x="422" y="45"/>
                  </a:cubicBezTo>
                  <a:cubicBezTo>
                    <a:pt x="355" y="17"/>
                    <a:pt x="284" y="0"/>
                    <a:pt x="2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9"/>
            <p:cNvSpPr/>
            <p:nvPr/>
          </p:nvSpPr>
          <p:spPr>
            <a:xfrm>
              <a:off x="4221676" y="4165611"/>
              <a:ext cx="111484" cy="219383"/>
            </a:xfrm>
            <a:custGeom>
              <a:rect b="b" l="l" r="r" t="t"/>
              <a:pathLst>
                <a:path extrusionOk="0" h="3428" w="1742">
                  <a:moveTo>
                    <a:pt x="792" y="1"/>
                  </a:moveTo>
                  <a:cubicBezTo>
                    <a:pt x="755" y="1"/>
                    <a:pt x="722" y="10"/>
                    <a:pt x="695" y="30"/>
                  </a:cubicBezTo>
                  <a:cubicBezTo>
                    <a:pt x="584" y="111"/>
                    <a:pt x="614" y="323"/>
                    <a:pt x="687" y="616"/>
                  </a:cubicBezTo>
                  <a:cubicBezTo>
                    <a:pt x="756" y="909"/>
                    <a:pt x="865" y="1294"/>
                    <a:pt x="823" y="1662"/>
                  </a:cubicBezTo>
                  <a:lnTo>
                    <a:pt x="821" y="1662"/>
                  </a:lnTo>
                  <a:cubicBezTo>
                    <a:pt x="818" y="1701"/>
                    <a:pt x="812" y="1734"/>
                    <a:pt x="807" y="1771"/>
                  </a:cubicBezTo>
                  <a:cubicBezTo>
                    <a:pt x="804" y="1810"/>
                    <a:pt x="790" y="1840"/>
                    <a:pt x="782" y="1874"/>
                  </a:cubicBezTo>
                  <a:lnTo>
                    <a:pt x="784" y="1880"/>
                  </a:lnTo>
                  <a:cubicBezTo>
                    <a:pt x="701" y="2231"/>
                    <a:pt x="455" y="2544"/>
                    <a:pt x="277" y="2795"/>
                  </a:cubicBezTo>
                  <a:cubicBezTo>
                    <a:pt x="104" y="3043"/>
                    <a:pt x="0" y="3241"/>
                    <a:pt x="84" y="3353"/>
                  </a:cubicBezTo>
                  <a:cubicBezTo>
                    <a:pt x="121" y="3402"/>
                    <a:pt x="182" y="3428"/>
                    <a:pt x="262" y="3428"/>
                  </a:cubicBezTo>
                  <a:cubicBezTo>
                    <a:pt x="374" y="3428"/>
                    <a:pt x="526" y="3378"/>
                    <a:pt x="706" y="3277"/>
                  </a:cubicBezTo>
                  <a:cubicBezTo>
                    <a:pt x="860" y="3191"/>
                    <a:pt x="1033" y="3060"/>
                    <a:pt x="1206" y="2875"/>
                  </a:cubicBezTo>
                  <a:cubicBezTo>
                    <a:pt x="1376" y="2691"/>
                    <a:pt x="1546" y="2432"/>
                    <a:pt x="1641" y="2119"/>
                  </a:cubicBezTo>
                  <a:lnTo>
                    <a:pt x="1644" y="2119"/>
                  </a:lnTo>
                  <a:cubicBezTo>
                    <a:pt x="1658" y="2053"/>
                    <a:pt x="1677" y="1991"/>
                    <a:pt x="1685" y="1927"/>
                  </a:cubicBezTo>
                  <a:cubicBezTo>
                    <a:pt x="1697" y="1860"/>
                    <a:pt x="1705" y="1799"/>
                    <a:pt x="1711" y="1734"/>
                  </a:cubicBezTo>
                  <a:lnTo>
                    <a:pt x="1705" y="1734"/>
                  </a:lnTo>
                  <a:cubicBezTo>
                    <a:pt x="1741" y="1079"/>
                    <a:pt x="1476" y="596"/>
                    <a:pt x="1256" y="320"/>
                  </a:cubicBezTo>
                  <a:cubicBezTo>
                    <a:pt x="1081" y="106"/>
                    <a:pt x="913" y="1"/>
                    <a:pt x="7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9"/>
            <p:cNvSpPr/>
            <p:nvPr/>
          </p:nvSpPr>
          <p:spPr>
            <a:xfrm>
              <a:off x="4267050" y="4515545"/>
              <a:ext cx="89660" cy="201976"/>
            </a:xfrm>
            <a:custGeom>
              <a:rect b="b" l="l" r="r" t="t"/>
              <a:pathLst>
                <a:path extrusionOk="0" h="3156" w="1401">
                  <a:moveTo>
                    <a:pt x="255" y="0"/>
                  </a:moveTo>
                  <a:cubicBezTo>
                    <a:pt x="156" y="0"/>
                    <a:pt x="86" y="39"/>
                    <a:pt x="59" y="102"/>
                  </a:cubicBezTo>
                  <a:cubicBezTo>
                    <a:pt x="0" y="234"/>
                    <a:pt x="92" y="379"/>
                    <a:pt x="184" y="588"/>
                  </a:cubicBezTo>
                  <a:cubicBezTo>
                    <a:pt x="287" y="797"/>
                    <a:pt x="391" y="1070"/>
                    <a:pt x="446" y="1439"/>
                  </a:cubicBezTo>
                  <a:lnTo>
                    <a:pt x="444" y="1439"/>
                  </a:lnTo>
                  <a:lnTo>
                    <a:pt x="463" y="1550"/>
                  </a:lnTo>
                  <a:lnTo>
                    <a:pt x="477" y="1665"/>
                  </a:lnTo>
                  <a:lnTo>
                    <a:pt x="483" y="1665"/>
                  </a:lnTo>
                  <a:cubicBezTo>
                    <a:pt x="533" y="2064"/>
                    <a:pt x="561" y="2404"/>
                    <a:pt x="583" y="2652"/>
                  </a:cubicBezTo>
                  <a:cubicBezTo>
                    <a:pt x="603" y="2898"/>
                    <a:pt x="622" y="3074"/>
                    <a:pt x="751" y="3138"/>
                  </a:cubicBezTo>
                  <a:cubicBezTo>
                    <a:pt x="774" y="3150"/>
                    <a:pt x="799" y="3155"/>
                    <a:pt x="825" y="3155"/>
                  </a:cubicBezTo>
                  <a:cubicBezTo>
                    <a:pt x="947" y="3155"/>
                    <a:pt x="1095" y="3028"/>
                    <a:pt x="1205" y="2781"/>
                  </a:cubicBezTo>
                  <a:cubicBezTo>
                    <a:pt x="1345" y="2482"/>
                    <a:pt x="1401" y="2041"/>
                    <a:pt x="1356" y="1567"/>
                  </a:cubicBezTo>
                  <a:lnTo>
                    <a:pt x="1359" y="1567"/>
                  </a:lnTo>
                  <a:lnTo>
                    <a:pt x="1339" y="1422"/>
                  </a:lnTo>
                  <a:cubicBezTo>
                    <a:pt x="1334" y="1372"/>
                    <a:pt x="1322" y="1324"/>
                    <a:pt x="1314" y="1274"/>
                  </a:cubicBezTo>
                  <a:lnTo>
                    <a:pt x="1311" y="1274"/>
                  </a:lnTo>
                  <a:cubicBezTo>
                    <a:pt x="1216" y="780"/>
                    <a:pt x="943" y="340"/>
                    <a:pt x="650" y="150"/>
                  </a:cubicBezTo>
                  <a:cubicBezTo>
                    <a:pt x="499" y="45"/>
                    <a:pt x="361"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9"/>
            <p:cNvSpPr/>
            <p:nvPr/>
          </p:nvSpPr>
          <p:spPr>
            <a:xfrm>
              <a:off x="2711608" y="4029298"/>
              <a:ext cx="104700" cy="216312"/>
            </a:xfrm>
            <a:custGeom>
              <a:rect b="b" l="l" r="r" t="t"/>
              <a:pathLst>
                <a:path extrusionOk="0" h="3380" w="1636">
                  <a:moveTo>
                    <a:pt x="1362" y="0"/>
                  </a:moveTo>
                  <a:cubicBezTo>
                    <a:pt x="1254" y="0"/>
                    <a:pt x="1112" y="36"/>
                    <a:pt x="952" y="126"/>
                  </a:cubicBezTo>
                  <a:cubicBezTo>
                    <a:pt x="620" y="302"/>
                    <a:pt x="257" y="743"/>
                    <a:pt x="120" y="1306"/>
                  </a:cubicBezTo>
                  <a:lnTo>
                    <a:pt x="118" y="1306"/>
                  </a:lnTo>
                  <a:cubicBezTo>
                    <a:pt x="104" y="1362"/>
                    <a:pt x="92" y="1418"/>
                    <a:pt x="84" y="1474"/>
                  </a:cubicBezTo>
                  <a:cubicBezTo>
                    <a:pt x="73" y="1529"/>
                    <a:pt x="62" y="1582"/>
                    <a:pt x="56" y="1641"/>
                  </a:cubicBezTo>
                  <a:lnTo>
                    <a:pt x="59" y="1641"/>
                  </a:lnTo>
                  <a:cubicBezTo>
                    <a:pt x="0" y="2185"/>
                    <a:pt x="84" y="2687"/>
                    <a:pt x="282" y="3019"/>
                  </a:cubicBezTo>
                  <a:cubicBezTo>
                    <a:pt x="430" y="3269"/>
                    <a:pt x="608" y="3379"/>
                    <a:pt x="727" y="3379"/>
                  </a:cubicBezTo>
                  <a:cubicBezTo>
                    <a:pt x="767" y="3379"/>
                    <a:pt x="800" y="3367"/>
                    <a:pt x="823" y="3343"/>
                  </a:cubicBezTo>
                  <a:cubicBezTo>
                    <a:pt x="935" y="3234"/>
                    <a:pt x="899" y="3055"/>
                    <a:pt x="888" y="2804"/>
                  </a:cubicBezTo>
                  <a:cubicBezTo>
                    <a:pt x="871" y="2559"/>
                    <a:pt x="871" y="2182"/>
                    <a:pt x="938" y="1758"/>
                  </a:cubicBezTo>
                  <a:lnTo>
                    <a:pt x="941" y="1758"/>
                  </a:lnTo>
                  <a:cubicBezTo>
                    <a:pt x="949" y="1716"/>
                    <a:pt x="955" y="1680"/>
                    <a:pt x="957" y="1638"/>
                  </a:cubicBezTo>
                  <a:lnTo>
                    <a:pt x="982" y="1518"/>
                  </a:lnTo>
                  <a:lnTo>
                    <a:pt x="980" y="1518"/>
                  </a:lnTo>
                  <a:cubicBezTo>
                    <a:pt x="1063" y="1122"/>
                    <a:pt x="1228" y="832"/>
                    <a:pt x="1373" y="614"/>
                  </a:cubicBezTo>
                  <a:cubicBezTo>
                    <a:pt x="1512" y="402"/>
                    <a:pt x="1635" y="252"/>
                    <a:pt x="1579" y="107"/>
                  </a:cubicBezTo>
                  <a:cubicBezTo>
                    <a:pt x="1558" y="43"/>
                    <a:pt x="1479" y="0"/>
                    <a:pt x="1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9"/>
            <p:cNvSpPr/>
            <p:nvPr/>
          </p:nvSpPr>
          <p:spPr>
            <a:xfrm>
              <a:off x="4528221" y="3131551"/>
              <a:ext cx="2993611" cy="1983155"/>
            </a:xfrm>
            <a:custGeom>
              <a:rect b="b" l="l" r="r" t="t"/>
              <a:pathLst>
                <a:path extrusionOk="0" h="30988" w="46777">
                  <a:moveTo>
                    <a:pt x="26168" y="1"/>
                  </a:moveTo>
                  <a:cubicBezTo>
                    <a:pt x="25879" y="1"/>
                    <a:pt x="25595" y="150"/>
                    <a:pt x="25530" y="428"/>
                  </a:cubicBezTo>
                  <a:cubicBezTo>
                    <a:pt x="25480" y="638"/>
                    <a:pt x="25552" y="872"/>
                    <a:pt x="25460" y="1067"/>
                  </a:cubicBezTo>
                  <a:cubicBezTo>
                    <a:pt x="25343" y="1302"/>
                    <a:pt x="25047" y="1363"/>
                    <a:pt x="24832" y="1502"/>
                  </a:cubicBezTo>
                  <a:cubicBezTo>
                    <a:pt x="24394" y="1779"/>
                    <a:pt x="24275" y="2367"/>
                    <a:pt x="24305" y="2883"/>
                  </a:cubicBezTo>
                  <a:cubicBezTo>
                    <a:pt x="24336" y="3400"/>
                    <a:pt x="24473" y="3916"/>
                    <a:pt x="24389" y="4429"/>
                  </a:cubicBezTo>
                  <a:cubicBezTo>
                    <a:pt x="24306" y="4919"/>
                    <a:pt x="23926" y="5412"/>
                    <a:pt x="23443" y="5412"/>
                  </a:cubicBezTo>
                  <a:cubicBezTo>
                    <a:pt x="23420" y="5412"/>
                    <a:pt x="23397" y="5410"/>
                    <a:pt x="23373" y="5408"/>
                  </a:cubicBezTo>
                  <a:cubicBezTo>
                    <a:pt x="23168" y="5389"/>
                    <a:pt x="22962" y="5324"/>
                    <a:pt x="22789" y="5324"/>
                  </a:cubicBezTo>
                  <a:cubicBezTo>
                    <a:pt x="22583" y="5324"/>
                    <a:pt x="22422" y="5415"/>
                    <a:pt x="22355" y="5779"/>
                  </a:cubicBezTo>
                  <a:cubicBezTo>
                    <a:pt x="22308" y="6058"/>
                    <a:pt x="22294" y="6396"/>
                    <a:pt x="22045" y="6535"/>
                  </a:cubicBezTo>
                  <a:cubicBezTo>
                    <a:pt x="21985" y="6569"/>
                    <a:pt x="21920" y="6585"/>
                    <a:pt x="21855" y="6585"/>
                  </a:cubicBezTo>
                  <a:cubicBezTo>
                    <a:pt x="21640" y="6585"/>
                    <a:pt x="21418" y="6417"/>
                    <a:pt x="21306" y="6217"/>
                  </a:cubicBezTo>
                  <a:cubicBezTo>
                    <a:pt x="21158" y="5961"/>
                    <a:pt x="21111" y="5654"/>
                    <a:pt x="20957" y="5400"/>
                  </a:cubicBezTo>
                  <a:cubicBezTo>
                    <a:pt x="20480" y="4619"/>
                    <a:pt x="19186" y="4627"/>
                    <a:pt x="18795" y="3801"/>
                  </a:cubicBezTo>
                  <a:cubicBezTo>
                    <a:pt x="18645" y="3478"/>
                    <a:pt x="18675" y="3098"/>
                    <a:pt x="18586" y="2750"/>
                  </a:cubicBezTo>
                  <a:cubicBezTo>
                    <a:pt x="18505" y="2444"/>
                    <a:pt x="18246" y="2133"/>
                    <a:pt x="17954" y="2133"/>
                  </a:cubicBezTo>
                  <a:cubicBezTo>
                    <a:pt x="17913" y="2133"/>
                    <a:pt x="17872" y="2139"/>
                    <a:pt x="17830" y="2152"/>
                  </a:cubicBezTo>
                  <a:cubicBezTo>
                    <a:pt x="17710" y="2192"/>
                    <a:pt x="17612" y="2275"/>
                    <a:pt x="17526" y="2362"/>
                  </a:cubicBezTo>
                  <a:cubicBezTo>
                    <a:pt x="16882" y="3001"/>
                    <a:pt x="16483" y="3882"/>
                    <a:pt x="16438" y="4786"/>
                  </a:cubicBezTo>
                  <a:cubicBezTo>
                    <a:pt x="16393" y="5603"/>
                    <a:pt x="16625" y="6410"/>
                    <a:pt x="16717" y="7222"/>
                  </a:cubicBezTo>
                  <a:cubicBezTo>
                    <a:pt x="16809" y="8036"/>
                    <a:pt x="16734" y="8934"/>
                    <a:pt x="16187" y="9545"/>
                  </a:cubicBezTo>
                  <a:cubicBezTo>
                    <a:pt x="15992" y="9766"/>
                    <a:pt x="15738" y="9947"/>
                    <a:pt x="15648" y="10226"/>
                  </a:cubicBezTo>
                  <a:cubicBezTo>
                    <a:pt x="15481" y="10773"/>
                    <a:pt x="16036" y="11247"/>
                    <a:pt x="16522" y="11546"/>
                  </a:cubicBezTo>
                  <a:cubicBezTo>
                    <a:pt x="17331" y="12048"/>
                    <a:pt x="18793" y="12584"/>
                    <a:pt x="19178" y="13499"/>
                  </a:cubicBezTo>
                  <a:cubicBezTo>
                    <a:pt x="19649" y="14606"/>
                    <a:pt x="18840" y="14517"/>
                    <a:pt x="18240" y="15080"/>
                  </a:cubicBezTo>
                  <a:cubicBezTo>
                    <a:pt x="18011" y="15295"/>
                    <a:pt x="18006" y="15669"/>
                    <a:pt x="17836" y="15937"/>
                  </a:cubicBezTo>
                  <a:cubicBezTo>
                    <a:pt x="17673" y="16187"/>
                    <a:pt x="17372" y="16321"/>
                    <a:pt x="17072" y="16321"/>
                  </a:cubicBezTo>
                  <a:cubicBezTo>
                    <a:pt x="17018" y="16321"/>
                    <a:pt x="16963" y="16317"/>
                    <a:pt x="16909" y="16308"/>
                  </a:cubicBezTo>
                  <a:cubicBezTo>
                    <a:pt x="16561" y="16244"/>
                    <a:pt x="16259" y="16015"/>
                    <a:pt x="16053" y="15728"/>
                  </a:cubicBezTo>
                  <a:cubicBezTo>
                    <a:pt x="15662" y="15178"/>
                    <a:pt x="15462" y="14341"/>
                    <a:pt x="14795" y="14243"/>
                  </a:cubicBezTo>
                  <a:cubicBezTo>
                    <a:pt x="14740" y="14235"/>
                    <a:pt x="14684" y="14232"/>
                    <a:pt x="14628" y="14232"/>
                  </a:cubicBezTo>
                  <a:cubicBezTo>
                    <a:pt x="14566" y="14232"/>
                    <a:pt x="14504" y="14235"/>
                    <a:pt x="14443" y="14235"/>
                  </a:cubicBezTo>
                  <a:cubicBezTo>
                    <a:pt x="14347" y="14235"/>
                    <a:pt x="14254" y="14228"/>
                    <a:pt x="14164" y="14193"/>
                  </a:cubicBezTo>
                  <a:cubicBezTo>
                    <a:pt x="13729" y="14026"/>
                    <a:pt x="13737" y="13406"/>
                    <a:pt x="13464" y="13033"/>
                  </a:cubicBezTo>
                  <a:cubicBezTo>
                    <a:pt x="13289" y="12796"/>
                    <a:pt x="13001" y="12685"/>
                    <a:pt x="12706" y="12685"/>
                  </a:cubicBezTo>
                  <a:cubicBezTo>
                    <a:pt x="12466" y="12685"/>
                    <a:pt x="12221" y="12758"/>
                    <a:pt x="12027" y="12896"/>
                  </a:cubicBezTo>
                  <a:cubicBezTo>
                    <a:pt x="11592" y="13206"/>
                    <a:pt x="11375" y="13744"/>
                    <a:pt x="11294" y="14271"/>
                  </a:cubicBezTo>
                  <a:cubicBezTo>
                    <a:pt x="11093" y="15616"/>
                    <a:pt x="11684" y="17050"/>
                    <a:pt x="12781" y="17856"/>
                  </a:cubicBezTo>
                  <a:cubicBezTo>
                    <a:pt x="12920" y="17954"/>
                    <a:pt x="13074" y="18060"/>
                    <a:pt x="13104" y="18227"/>
                  </a:cubicBezTo>
                  <a:cubicBezTo>
                    <a:pt x="13154" y="18492"/>
                    <a:pt x="12867" y="18696"/>
                    <a:pt x="12755" y="18944"/>
                  </a:cubicBezTo>
                  <a:cubicBezTo>
                    <a:pt x="12638" y="19204"/>
                    <a:pt x="12728" y="19502"/>
                    <a:pt x="12736" y="19787"/>
                  </a:cubicBezTo>
                  <a:cubicBezTo>
                    <a:pt x="12783" y="21592"/>
                    <a:pt x="9910" y="21140"/>
                    <a:pt x="10479" y="22805"/>
                  </a:cubicBezTo>
                  <a:cubicBezTo>
                    <a:pt x="10607" y="23193"/>
                    <a:pt x="10786" y="23623"/>
                    <a:pt x="10602" y="23985"/>
                  </a:cubicBezTo>
                  <a:cubicBezTo>
                    <a:pt x="10225" y="24719"/>
                    <a:pt x="8922" y="24256"/>
                    <a:pt x="8398" y="24895"/>
                  </a:cubicBezTo>
                  <a:cubicBezTo>
                    <a:pt x="8211" y="25118"/>
                    <a:pt x="8175" y="25422"/>
                    <a:pt x="8071" y="25690"/>
                  </a:cubicBezTo>
                  <a:cubicBezTo>
                    <a:pt x="7825" y="26340"/>
                    <a:pt x="7133" y="26772"/>
                    <a:pt x="6446" y="26772"/>
                  </a:cubicBezTo>
                  <a:cubicBezTo>
                    <a:pt x="6277" y="26772"/>
                    <a:pt x="6110" y="26746"/>
                    <a:pt x="5948" y="26691"/>
                  </a:cubicBezTo>
                  <a:cubicBezTo>
                    <a:pt x="5792" y="26638"/>
                    <a:pt x="5639" y="26560"/>
                    <a:pt x="5474" y="26532"/>
                  </a:cubicBezTo>
                  <a:cubicBezTo>
                    <a:pt x="5422" y="26523"/>
                    <a:pt x="5370" y="26519"/>
                    <a:pt x="5320" y="26519"/>
                  </a:cubicBezTo>
                  <a:cubicBezTo>
                    <a:pt x="4751" y="26519"/>
                    <a:pt x="4296" y="27074"/>
                    <a:pt x="3811" y="27428"/>
                  </a:cubicBezTo>
                  <a:cubicBezTo>
                    <a:pt x="3435" y="27704"/>
                    <a:pt x="2980" y="27877"/>
                    <a:pt x="2631" y="28187"/>
                  </a:cubicBezTo>
                  <a:cubicBezTo>
                    <a:pt x="0" y="30531"/>
                    <a:pt x="4567" y="30988"/>
                    <a:pt x="5980" y="30988"/>
                  </a:cubicBezTo>
                  <a:cubicBezTo>
                    <a:pt x="5984" y="30988"/>
                    <a:pt x="5989" y="30988"/>
                    <a:pt x="5993" y="30988"/>
                  </a:cubicBezTo>
                  <a:cubicBezTo>
                    <a:pt x="7346" y="30985"/>
                    <a:pt x="8710" y="30887"/>
                    <a:pt x="10008" y="30508"/>
                  </a:cubicBezTo>
                  <a:cubicBezTo>
                    <a:pt x="11542" y="30062"/>
                    <a:pt x="12926" y="29286"/>
                    <a:pt x="14215" y="28337"/>
                  </a:cubicBezTo>
                  <a:cubicBezTo>
                    <a:pt x="17082" y="26226"/>
                    <a:pt x="19476" y="23232"/>
                    <a:pt x="22051" y="20992"/>
                  </a:cubicBezTo>
                  <a:cubicBezTo>
                    <a:pt x="25036" y="18403"/>
                    <a:pt x="28049" y="15795"/>
                    <a:pt x="31492" y="13856"/>
                  </a:cubicBezTo>
                  <a:cubicBezTo>
                    <a:pt x="33880" y="12508"/>
                    <a:pt x="36458" y="11495"/>
                    <a:pt x="38720" y="9947"/>
                  </a:cubicBezTo>
                  <a:cubicBezTo>
                    <a:pt x="39738" y="9250"/>
                    <a:pt x="40698" y="8441"/>
                    <a:pt x="41825" y="7941"/>
                  </a:cubicBezTo>
                  <a:cubicBezTo>
                    <a:pt x="43418" y="7233"/>
                    <a:pt x="45162" y="6572"/>
                    <a:pt x="46484" y="5386"/>
                  </a:cubicBezTo>
                  <a:cubicBezTo>
                    <a:pt x="46626" y="5260"/>
                    <a:pt x="46777" y="5076"/>
                    <a:pt x="46710" y="4900"/>
                  </a:cubicBezTo>
                  <a:cubicBezTo>
                    <a:pt x="46679" y="4820"/>
                    <a:pt x="46610" y="4761"/>
                    <a:pt x="46531" y="4714"/>
                  </a:cubicBezTo>
                  <a:cubicBezTo>
                    <a:pt x="46239" y="4541"/>
                    <a:pt x="45881" y="4555"/>
                    <a:pt x="45549" y="4482"/>
                  </a:cubicBezTo>
                  <a:cubicBezTo>
                    <a:pt x="45217" y="4412"/>
                    <a:pt x="44863" y="4178"/>
                    <a:pt x="44869" y="3840"/>
                  </a:cubicBezTo>
                  <a:cubicBezTo>
                    <a:pt x="44794" y="3837"/>
                    <a:pt x="44719" y="3835"/>
                    <a:pt x="44645" y="3835"/>
                  </a:cubicBezTo>
                  <a:cubicBezTo>
                    <a:pt x="43881" y="3835"/>
                    <a:pt x="43117" y="4015"/>
                    <a:pt x="42430" y="4351"/>
                  </a:cubicBezTo>
                  <a:cubicBezTo>
                    <a:pt x="42162" y="4484"/>
                    <a:pt x="41844" y="4636"/>
                    <a:pt x="41562" y="4636"/>
                  </a:cubicBezTo>
                  <a:cubicBezTo>
                    <a:pt x="41419" y="4636"/>
                    <a:pt x="41285" y="4596"/>
                    <a:pt x="41172" y="4496"/>
                  </a:cubicBezTo>
                  <a:cubicBezTo>
                    <a:pt x="41061" y="4393"/>
                    <a:pt x="40999" y="4250"/>
                    <a:pt x="40896" y="4139"/>
                  </a:cubicBezTo>
                  <a:cubicBezTo>
                    <a:pt x="40715" y="3944"/>
                    <a:pt x="40416" y="3849"/>
                    <a:pt x="40330" y="3603"/>
                  </a:cubicBezTo>
                  <a:cubicBezTo>
                    <a:pt x="40249" y="3380"/>
                    <a:pt x="40388" y="3121"/>
                    <a:pt x="40316" y="2892"/>
                  </a:cubicBezTo>
                  <a:cubicBezTo>
                    <a:pt x="40251" y="2691"/>
                    <a:pt x="40037" y="2583"/>
                    <a:pt x="39823" y="2583"/>
                  </a:cubicBezTo>
                  <a:cubicBezTo>
                    <a:pt x="39743" y="2583"/>
                    <a:pt x="39663" y="2598"/>
                    <a:pt x="39590" y="2630"/>
                  </a:cubicBezTo>
                  <a:cubicBezTo>
                    <a:pt x="39320" y="2744"/>
                    <a:pt x="39150" y="3003"/>
                    <a:pt x="39021" y="3263"/>
                  </a:cubicBezTo>
                  <a:cubicBezTo>
                    <a:pt x="38941" y="3431"/>
                    <a:pt x="38823" y="3635"/>
                    <a:pt x="38641" y="3635"/>
                  </a:cubicBezTo>
                  <a:cubicBezTo>
                    <a:pt x="38633" y="3635"/>
                    <a:pt x="38625" y="3635"/>
                    <a:pt x="38617" y="3634"/>
                  </a:cubicBezTo>
                  <a:cubicBezTo>
                    <a:pt x="38413" y="3612"/>
                    <a:pt x="38341" y="3360"/>
                    <a:pt x="38307" y="3160"/>
                  </a:cubicBezTo>
                  <a:cubicBezTo>
                    <a:pt x="38173" y="2384"/>
                    <a:pt x="37911" y="1631"/>
                    <a:pt x="37532" y="945"/>
                  </a:cubicBezTo>
                  <a:cubicBezTo>
                    <a:pt x="37381" y="674"/>
                    <a:pt x="37208" y="403"/>
                    <a:pt x="36949" y="236"/>
                  </a:cubicBezTo>
                  <a:cubicBezTo>
                    <a:pt x="36809" y="145"/>
                    <a:pt x="36637" y="91"/>
                    <a:pt x="36470" y="91"/>
                  </a:cubicBezTo>
                  <a:cubicBezTo>
                    <a:pt x="36331" y="91"/>
                    <a:pt x="36194" y="128"/>
                    <a:pt x="36081" y="214"/>
                  </a:cubicBezTo>
                  <a:cubicBezTo>
                    <a:pt x="35941" y="317"/>
                    <a:pt x="35855" y="473"/>
                    <a:pt x="35782" y="635"/>
                  </a:cubicBezTo>
                  <a:cubicBezTo>
                    <a:pt x="35386" y="1502"/>
                    <a:pt x="35297" y="2510"/>
                    <a:pt x="35537" y="3436"/>
                  </a:cubicBezTo>
                  <a:cubicBezTo>
                    <a:pt x="35587" y="3637"/>
                    <a:pt x="35648" y="3871"/>
                    <a:pt x="35526" y="4038"/>
                  </a:cubicBezTo>
                  <a:cubicBezTo>
                    <a:pt x="35448" y="4147"/>
                    <a:pt x="35308" y="4195"/>
                    <a:pt x="35174" y="4217"/>
                  </a:cubicBezTo>
                  <a:cubicBezTo>
                    <a:pt x="35107" y="4228"/>
                    <a:pt x="35039" y="4233"/>
                    <a:pt x="34972" y="4233"/>
                  </a:cubicBezTo>
                  <a:cubicBezTo>
                    <a:pt x="34466" y="4233"/>
                    <a:pt x="33966" y="3938"/>
                    <a:pt x="33737" y="3483"/>
                  </a:cubicBezTo>
                  <a:cubicBezTo>
                    <a:pt x="33567" y="3143"/>
                    <a:pt x="33498" y="2574"/>
                    <a:pt x="33079" y="2454"/>
                  </a:cubicBezTo>
                  <a:cubicBezTo>
                    <a:pt x="33025" y="2438"/>
                    <a:pt x="32970" y="2432"/>
                    <a:pt x="32914" y="2432"/>
                  </a:cubicBezTo>
                  <a:cubicBezTo>
                    <a:pt x="32701" y="2432"/>
                    <a:pt x="32471" y="2522"/>
                    <a:pt x="32230" y="2522"/>
                  </a:cubicBezTo>
                  <a:cubicBezTo>
                    <a:pt x="32120" y="2522"/>
                    <a:pt x="32008" y="2503"/>
                    <a:pt x="31893" y="2448"/>
                  </a:cubicBezTo>
                  <a:cubicBezTo>
                    <a:pt x="31648" y="2334"/>
                    <a:pt x="31453" y="2127"/>
                    <a:pt x="31196" y="2044"/>
                  </a:cubicBezTo>
                  <a:cubicBezTo>
                    <a:pt x="31104" y="2013"/>
                    <a:pt x="31012" y="1999"/>
                    <a:pt x="30920" y="1999"/>
                  </a:cubicBezTo>
                  <a:cubicBezTo>
                    <a:pt x="30433" y="1999"/>
                    <a:pt x="29964" y="2392"/>
                    <a:pt x="29539" y="2688"/>
                  </a:cubicBezTo>
                  <a:cubicBezTo>
                    <a:pt x="29269" y="2875"/>
                    <a:pt x="28903" y="3008"/>
                    <a:pt x="28580" y="3008"/>
                  </a:cubicBezTo>
                  <a:cubicBezTo>
                    <a:pt x="28294" y="3008"/>
                    <a:pt x="28043" y="2904"/>
                    <a:pt x="27921" y="2641"/>
                  </a:cubicBezTo>
                  <a:cubicBezTo>
                    <a:pt x="27831" y="2445"/>
                    <a:pt x="27851" y="2217"/>
                    <a:pt x="27792" y="2013"/>
                  </a:cubicBezTo>
                  <a:cubicBezTo>
                    <a:pt x="27695" y="1664"/>
                    <a:pt x="27349" y="1402"/>
                    <a:pt x="26986" y="1402"/>
                  </a:cubicBezTo>
                  <a:cubicBezTo>
                    <a:pt x="27067" y="956"/>
                    <a:pt x="26986" y="442"/>
                    <a:pt x="26635" y="158"/>
                  </a:cubicBezTo>
                  <a:cubicBezTo>
                    <a:pt x="26506" y="52"/>
                    <a:pt x="26336" y="1"/>
                    <a:pt x="26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9"/>
            <p:cNvSpPr/>
            <p:nvPr/>
          </p:nvSpPr>
          <p:spPr>
            <a:xfrm>
              <a:off x="5655844" y="3418704"/>
              <a:ext cx="597481" cy="795169"/>
            </a:xfrm>
            <a:custGeom>
              <a:rect b="b" l="l" r="r" t="t"/>
              <a:pathLst>
                <a:path extrusionOk="0" h="12425" w="9336">
                  <a:moveTo>
                    <a:pt x="725" y="0"/>
                  </a:moveTo>
                  <a:cubicBezTo>
                    <a:pt x="688" y="0"/>
                    <a:pt x="609" y="184"/>
                    <a:pt x="629" y="539"/>
                  </a:cubicBezTo>
                  <a:cubicBezTo>
                    <a:pt x="645" y="893"/>
                    <a:pt x="802" y="1404"/>
                    <a:pt x="1131" y="1939"/>
                  </a:cubicBezTo>
                  <a:cubicBezTo>
                    <a:pt x="1446" y="2483"/>
                    <a:pt x="1929" y="3041"/>
                    <a:pt x="2194" y="3764"/>
                  </a:cubicBezTo>
                  <a:cubicBezTo>
                    <a:pt x="2336" y="4129"/>
                    <a:pt x="2431" y="4551"/>
                    <a:pt x="2643" y="4997"/>
                  </a:cubicBezTo>
                  <a:cubicBezTo>
                    <a:pt x="2729" y="5178"/>
                    <a:pt x="2838" y="5346"/>
                    <a:pt x="2952" y="5510"/>
                  </a:cubicBezTo>
                  <a:cubicBezTo>
                    <a:pt x="2805" y="5435"/>
                    <a:pt x="2646" y="5368"/>
                    <a:pt x="2492" y="5310"/>
                  </a:cubicBezTo>
                  <a:lnTo>
                    <a:pt x="2492" y="5304"/>
                  </a:lnTo>
                  <a:cubicBezTo>
                    <a:pt x="2420" y="5276"/>
                    <a:pt x="2350" y="5254"/>
                    <a:pt x="2280" y="5226"/>
                  </a:cubicBezTo>
                  <a:cubicBezTo>
                    <a:pt x="2210" y="5198"/>
                    <a:pt x="2143" y="5173"/>
                    <a:pt x="2074" y="5145"/>
                  </a:cubicBezTo>
                  <a:lnTo>
                    <a:pt x="2074" y="5148"/>
                  </a:lnTo>
                  <a:cubicBezTo>
                    <a:pt x="1412" y="4899"/>
                    <a:pt x="983" y="4417"/>
                    <a:pt x="662" y="4068"/>
                  </a:cubicBezTo>
                  <a:cubicBezTo>
                    <a:pt x="373" y="3744"/>
                    <a:pt x="174" y="3537"/>
                    <a:pt x="92" y="3537"/>
                  </a:cubicBezTo>
                  <a:cubicBezTo>
                    <a:pt x="84" y="3537"/>
                    <a:pt x="77" y="3539"/>
                    <a:pt x="71" y="3544"/>
                  </a:cubicBezTo>
                  <a:cubicBezTo>
                    <a:pt x="1" y="3594"/>
                    <a:pt x="99" y="3873"/>
                    <a:pt x="364" y="4294"/>
                  </a:cubicBezTo>
                  <a:cubicBezTo>
                    <a:pt x="495" y="4503"/>
                    <a:pt x="673" y="4752"/>
                    <a:pt x="921" y="4994"/>
                  </a:cubicBezTo>
                  <a:cubicBezTo>
                    <a:pt x="1161" y="5240"/>
                    <a:pt x="1502" y="5477"/>
                    <a:pt x="1876" y="5630"/>
                  </a:cubicBezTo>
                  <a:lnTo>
                    <a:pt x="1876" y="5633"/>
                  </a:lnTo>
                  <a:cubicBezTo>
                    <a:pt x="1948" y="5661"/>
                    <a:pt x="2023" y="5689"/>
                    <a:pt x="2096" y="5720"/>
                  </a:cubicBezTo>
                  <a:cubicBezTo>
                    <a:pt x="2166" y="5748"/>
                    <a:pt x="2238" y="5773"/>
                    <a:pt x="2308" y="5801"/>
                  </a:cubicBezTo>
                  <a:lnTo>
                    <a:pt x="2308" y="5798"/>
                  </a:lnTo>
                  <a:cubicBezTo>
                    <a:pt x="2487" y="5862"/>
                    <a:pt x="2646" y="5926"/>
                    <a:pt x="2796" y="5996"/>
                  </a:cubicBezTo>
                  <a:cubicBezTo>
                    <a:pt x="2944" y="6066"/>
                    <a:pt x="3064" y="6146"/>
                    <a:pt x="3201" y="6236"/>
                  </a:cubicBezTo>
                  <a:cubicBezTo>
                    <a:pt x="3466" y="6411"/>
                    <a:pt x="3697" y="6573"/>
                    <a:pt x="3893" y="6713"/>
                  </a:cubicBezTo>
                  <a:cubicBezTo>
                    <a:pt x="3904" y="6721"/>
                    <a:pt x="3907" y="6724"/>
                    <a:pt x="3918" y="6732"/>
                  </a:cubicBezTo>
                  <a:cubicBezTo>
                    <a:pt x="4010" y="6847"/>
                    <a:pt x="4102" y="6964"/>
                    <a:pt x="4197" y="7084"/>
                  </a:cubicBezTo>
                  <a:lnTo>
                    <a:pt x="4199" y="7081"/>
                  </a:lnTo>
                  <a:cubicBezTo>
                    <a:pt x="5304" y="8495"/>
                    <a:pt x="6378" y="9670"/>
                    <a:pt x="7229" y="10515"/>
                  </a:cubicBezTo>
                  <a:cubicBezTo>
                    <a:pt x="7129" y="10479"/>
                    <a:pt x="7023" y="10457"/>
                    <a:pt x="6920" y="10443"/>
                  </a:cubicBezTo>
                  <a:cubicBezTo>
                    <a:pt x="6831" y="10432"/>
                    <a:pt x="6744" y="10428"/>
                    <a:pt x="6658" y="10428"/>
                  </a:cubicBezTo>
                  <a:cubicBezTo>
                    <a:pt x="6519" y="10428"/>
                    <a:pt x="6382" y="10439"/>
                    <a:pt x="6253" y="10451"/>
                  </a:cubicBezTo>
                  <a:lnTo>
                    <a:pt x="6253" y="10448"/>
                  </a:lnTo>
                  <a:cubicBezTo>
                    <a:pt x="6172" y="10457"/>
                    <a:pt x="6088" y="10462"/>
                    <a:pt x="6010" y="10465"/>
                  </a:cubicBezTo>
                  <a:cubicBezTo>
                    <a:pt x="5975" y="10468"/>
                    <a:pt x="5941" y="10469"/>
                    <a:pt x="5907" y="10469"/>
                  </a:cubicBezTo>
                  <a:cubicBezTo>
                    <a:pt x="5866" y="10469"/>
                    <a:pt x="5824" y="10467"/>
                    <a:pt x="5781" y="10462"/>
                  </a:cubicBezTo>
                  <a:lnTo>
                    <a:pt x="5781" y="10465"/>
                  </a:lnTo>
                  <a:cubicBezTo>
                    <a:pt x="5410" y="10448"/>
                    <a:pt x="5042" y="10326"/>
                    <a:pt x="4713" y="10206"/>
                  </a:cubicBezTo>
                  <a:cubicBezTo>
                    <a:pt x="4381" y="10083"/>
                    <a:pt x="4071" y="9963"/>
                    <a:pt x="3798" y="9893"/>
                  </a:cubicBezTo>
                  <a:cubicBezTo>
                    <a:pt x="3557" y="9828"/>
                    <a:pt x="3352" y="9804"/>
                    <a:pt x="3199" y="9804"/>
                  </a:cubicBezTo>
                  <a:cubicBezTo>
                    <a:pt x="3004" y="9804"/>
                    <a:pt x="2892" y="9843"/>
                    <a:pt x="2894" y="9885"/>
                  </a:cubicBezTo>
                  <a:cubicBezTo>
                    <a:pt x="2891" y="9977"/>
                    <a:pt x="3201" y="10033"/>
                    <a:pt x="3675" y="10250"/>
                  </a:cubicBezTo>
                  <a:cubicBezTo>
                    <a:pt x="3932" y="10365"/>
                    <a:pt x="4216" y="10499"/>
                    <a:pt x="4537" y="10644"/>
                  </a:cubicBezTo>
                  <a:cubicBezTo>
                    <a:pt x="4875" y="10791"/>
                    <a:pt x="5276" y="10950"/>
                    <a:pt x="5753" y="10981"/>
                  </a:cubicBezTo>
                  <a:lnTo>
                    <a:pt x="5753" y="10987"/>
                  </a:lnTo>
                  <a:cubicBezTo>
                    <a:pt x="5811" y="10990"/>
                    <a:pt x="5867" y="10991"/>
                    <a:pt x="5922" y="10991"/>
                  </a:cubicBezTo>
                  <a:cubicBezTo>
                    <a:pt x="5961" y="10991"/>
                    <a:pt x="6000" y="10991"/>
                    <a:pt x="6038" y="10990"/>
                  </a:cubicBezTo>
                  <a:cubicBezTo>
                    <a:pt x="6127" y="10987"/>
                    <a:pt x="6214" y="10978"/>
                    <a:pt x="6303" y="10967"/>
                  </a:cubicBezTo>
                  <a:lnTo>
                    <a:pt x="6303" y="10964"/>
                  </a:lnTo>
                  <a:cubicBezTo>
                    <a:pt x="6455" y="10946"/>
                    <a:pt x="6592" y="10934"/>
                    <a:pt x="6716" y="10934"/>
                  </a:cubicBezTo>
                  <a:cubicBezTo>
                    <a:pt x="6945" y="10934"/>
                    <a:pt x="7135" y="10973"/>
                    <a:pt x="7310" y="11076"/>
                  </a:cubicBezTo>
                  <a:cubicBezTo>
                    <a:pt x="7581" y="11227"/>
                    <a:pt x="7809" y="11464"/>
                    <a:pt x="8061" y="11623"/>
                  </a:cubicBezTo>
                  <a:cubicBezTo>
                    <a:pt x="8300" y="11776"/>
                    <a:pt x="8499" y="11866"/>
                    <a:pt x="8638" y="11924"/>
                  </a:cubicBezTo>
                  <a:cubicBezTo>
                    <a:pt x="8680" y="11941"/>
                    <a:pt x="8711" y="11952"/>
                    <a:pt x="8744" y="11963"/>
                  </a:cubicBezTo>
                  <a:cubicBezTo>
                    <a:pt x="8933" y="12255"/>
                    <a:pt x="9092" y="12424"/>
                    <a:pt x="9170" y="12424"/>
                  </a:cubicBezTo>
                  <a:cubicBezTo>
                    <a:pt x="9179" y="12424"/>
                    <a:pt x="9187" y="12422"/>
                    <a:pt x="9193" y="12418"/>
                  </a:cubicBezTo>
                  <a:cubicBezTo>
                    <a:pt x="9336" y="12334"/>
                    <a:pt x="8898" y="11425"/>
                    <a:pt x="8454" y="10197"/>
                  </a:cubicBezTo>
                  <a:lnTo>
                    <a:pt x="8446" y="10197"/>
                  </a:lnTo>
                  <a:cubicBezTo>
                    <a:pt x="8423" y="10139"/>
                    <a:pt x="8401" y="10077"/>
                    <a:pt x="8376" y="10016"/>
                  </a:cubicBezTo>
                  <a:cubicBezTo>
                    <a:pt x="8356" y="9957"/>
                    <a:pt x="8334" y="9896"/>
                    <a:pt x="8312" y="9832"/>
                  </a:cubicBezTo>
                  <a:lnTo>
                    <a:pt x="8306" y="9832"/>
                  </a:lnTo>
                  <a:cubicBezTo>
                    <a:pt x="7871" y="8621"/>
                    <a:pt x="7629" y="7650"/>
                    <a:pt x="7462" y="7650"/>
                  </a:cubicBezTo>
                  <a:cubicBezTo>
                    <a:pt x="7460" y="7650"/>
                    <a:pt x="7458" y="7650"/>
                    <a:pt x="7455" y="7650"/>
                  </a:cubicBezTo>
                  <a:cubicBezTo>
                    <a:pt x="7285" y="7678"/>
                    <a:pt x="7380" y="8719"/>
                    <a:pt x="7815" y="9999"/>
                  </a:cubicBezTo>
                  <a:lnTo>
                    <a:pt x="7812" y="9999"/>
                  </a:lnTo>
                  <a:cubicBezTo>
                    <a:pt x="7832" y="10066"/>
                    <a:pt x="7857" y="10127"/>
                    <a:pt x="7879" y="10192"/>
                  </a:cubicBezTo>
                  <a:cubicBezTo>
                    <a:pt x="7902" y="10253"/>
                    <a:pt x="7924" y="10317"/>
                    <a:pt x="7949" y="10379"/>
                  </a:cubicBezTo>
                  <a:lnTo>
                    <a:pt x="7952" y="10379"/>
                  </a:lnTo>
                  <a:cubicBezTo>
                    <a:pt x="8047" y="10624"/>
                    <a:pt x="8144" y="10853"/>
                    <a:pt x="8242" y="11062"/>
                  </a:cubicBezTo>
                  <a:cubicBezTo>
                    <a:pt x="7715" y="10471"/>
                    <a:pt x="6933" y="9611"/>
                    <a:pt x="6046" y="8560"/>
                  </a:cubicBezTo>
                  <a:cubicBezTo>
                    <a:pt x="6018" y="8426"/>
                    <a:pt x="5977" y="8264"/>
                    <a:pt x="5932" y="8071"/>
                  </a:cubicBezTo>
                  <a:cubicBezTo>
                    <a:pt x="5885" y="7831"/>
                    <a:pt x="5832" y="7539"/>
                    <a:pt x="5865" y="7237"/>
                  </a:cubicBezTo>
                  <a:cubicBezTo>
                    <a:pt x="5890" y="6944"/>
                    <a:pt x="6063" y="6621"/>
                    <a:pt x="6186" y="6180"/>
                  </a:cubicBezTo>
                  <a:lnTo>
                    <a:pt x="6189" y="6180"/>
                  </a:lnTo>
                  <a:cubicBezTo>
                    <a:pt x="6211" y="6093"/>
                    <a:pt x="6230" y="5999"/>
                    <a:pt x="6239" y="5904"/>
                  </a:cubicBezTo>
                  <a:cubicBezTo>
                    <a:pt x="6250" y="5812"/>
                    <a:pt x="6253" y="5720"/>
                    <a:pt x="6253" y="5625"/>
                  </a:cubicBezTo>
                  <a:lnTo>
                    <a:pt x="6250" y="5625"/>
                  </a:lnTo>
                  <a:cubicBezTo>
                    <a:pt x="6228" y="5159"/>
                    <a:pt x="6074" y="4768"/>
                    <a:pt x="5943" y="4445"/>
                  </a:cubicBezTo>
                  <a:cubicBezTo>
                    <a:pt x="5804" y="4115"/>
                    <a:pt x="5681" y="3845"/>
                    <a:pt x="5592" y="3608"/>
                  </a:cubicBezTo>
                  <a:cubicBezTo>
                    <a:pt x="5414" y="3144"/>
                    <a:pt x="5317" y="2846"/>
                    <a:pt x="5232" y="2846"/>
                  </a:cubicBezTo>
                  <a:cubicBezTo>
                    <a:pt x="5230" y="2846"/>
                    <a:pt x="5228" y="2846"/>
                    <a:pt x="5226" y="2846"/>
                  </a:cubicBezTo>
                  <a:cubicBezTo>
                    <a:pt x="5142" y="2860"/>
                    <a:pt x="5120" y="3189"/>
                    <a:pt x="5232" y="3714"/>
                  </a:cubicBezTo>
                  <a:cubicBezTo>
                    <a:pt x="5282" y="3976"/>
                    <a:pt x="5385" y="4286"/>
                    <a:pt x="5500" y="4612"/>
                  </a:cubicBezTo>
                  <a:cubicBezTo>
                    <a:pt x="5608" y="4936"/>
                    <a:pt x="5726" y="5287"/>
                    <a:pt x="5734" y="5639"/>
                  </a:cubicBezTo>
                  <a:lnTo>
                    <a:pt x="5728" y="5639"/>
                  </a:lnTo>
                  <a:cubicBezTo>
                    <a:pt x="5734" y="5714"/>
                    <a:pt x="5728" y="5778"/>
                    <a:pt x="5723" y="5848"/>
                  </a:cubicBezTo>
                  <a:cubicBezTo>
                    <a:pt x="5714" y="5918"/>
                    <a:pt x="5700" y="5985"/>
                    <a:pt x="5684" y="6054"/>
                  </a:cubicBezTo>
                  <a:lnTo>
                    <a:pt x="5686" y="6054"/>
                  </a:lnTo>
                  <a:cubicBezTo>
                    <a:pt x="5603" y="6406"/>
                    <a:pt x="5416" y="6788"/>
                    <a:pt x="5399" y="7198"/>
                  </a:cubicBezTo>
                  <a:cubicBezTo>
                    <a:pt x="5388" y="7446"/>
                    <a:pt x="5421" y="7667"/>
                    <a:pt x="5474" y="7862"/>
                  </a:cubicBezTo>
                  <a:cubicBezTo>
                    <a:pt x="5190" y="7508"/>
                    <a:pt x="4900" y="7142"/>
                    <a:pt x="4604" y="6760"/>
                  </a:cubicBezTo>
                  <a:lnTo>
                    <a:pt x="4607" y="6757"/>
                  </a:lnTo>
                  <a:cubicBezTo>
                    <a:pt x="4484" y="6607"/>
                    <a:pt x="4367" y="6459"/>
                    <a:pt x="4247" y="6308"/>
                  </a:cubicBezTo>
                  <a:cubicBezTo>
                    <a:pt x="4130" y="6163"/>
                    <a:pt x="4007" y="5999"/>
                    <a:pt x="3881" y="5854"/>
                  </a:cubicBezTo>
                  <a:lnTo>
                    <a:pt x="3879" y="5856"/>
                  </a:lnTo>
                  <a:cubicBezTo>
                    <a:pt x="3566" y="5485"/>
                    <a:pt x="3270" y="5142"/>
                    <a:pt x="3089" y="4774"/>
                  </a:cubicBezTo>
                  <a:cubicBezTo>
                    <a:pt x="2908" y="4408"/>
                    <a:pt x="2793" y="3984"/>
                    <a:pt x="2632" y="3594"/>
                  </a:cubicBezTo>
                  <a:cubicBezTo>
                    <a:pt x="2297" y="2776"/>
                    <a:pt x="1767" y="2230"/>
                    <a:pt x="1443" y="1739"/>
                  </a:cubicBezTo>
                  <a:cubicBezTo>
                    <a:pt x="1103" y="1253"/>
                    <a:pt x="916" y="821"/>
                    <a:pt x="843" y="505"/>
                  </a:cubicBezTo>
                  <a:cubicBezTo>
                    <a:pt x="768" y="196"/>
                    <a:pt x="771" y="9"/>
                    <a:pt x="726" y="1"/>
                  </a:cubicBezTo>
                  <a:cubicBezTo>
                    <a:pt x="726" y="0"/>
                    <a:pt x="725" y="0"/>
                    <a:pt x="7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9"/>
            <p:cNvSpPr/>
            <p:nvPr/>
          </p:nvSpPr>
          <p:spPr>
            <a:xfrm>
              <a:off x="6347906" y="3367443"/>
              <a:ext cx="500140" cy="545259"/>
            </a:xfrm>
            <a:custGeom>
              <a:rect b="b" l="l" r="r" t="t"/>
              <a:pathLst>
                <a:path extrusionOk="0" h="8520" w="7815">
                  <a:moveTo>
                    <a:pt x="5534" y="1"/>
                  </a:moveTo>
                  <a:cubicBezTo>
                    <a:pt x="5493" y="1"/>
                    <a:pt x="5422" y="49"/>
                    <a:pt x="5343" y="165"/>
                  </a:cubicBezTo>
                  <a:cubicBezTo>
                    <a:pt x="5245" y="299"/>
                    <a:pt x="5164" y="537"/>
                    <a:pt x="5144" y="827"/>
                  </a:cubicBezTo>
                  <a:cubicBezTo>
                    <a:pt x="5117" y="1117"/>
                    <a:pt x="5158" y="1457"/>
                    <a:pt x="5186" y="1797"/>
                  </a:cubicBezTo>
                  <a:cubicBezTo>
                    <a:pt x="5206" y="2138"/>
                    <a:pt x="5203" y="2509"/>
                    <a:pt x="5025" y="2780"/>
                  </a:cubicBezTo>
                  <a:lnTo>
                    <a:pt x="5022" y="2777"/>
                  </a:lnTo>
                  <a:cubicBezTo>
                    <a:pt x="4988" y="2833"/>
                    <a:pt x="4941" y="2888"/>
                    <a:pt x="4893" y="2944"/>
                  </a:cubicBezTo>
                  <a:cubicBezTo>
                    <a:pt x="4838" y="3003"/>
                    <a:pt x="4782" y="3058"/>
                    <a:pt x="4726" y="3117"/>
                  </a:cubicBezTo>
                  <a:lnTo>
                    <a:pt x="4729" y="3123"/>
                  </a:lnTo>
                  <a:cubicBezTo>
                    <a:pt x="4592" y="3265"/>
                    <a:pt x="4419" y="3460"/>
                    <a:pt x="4347" y="3711"/>
                  </a:cubicBezTo>
                  <a:cubicBezTo>
                    <a:pt x="3808" y="2057"/>
                    <a:pt x="3556" y="810"/>
                    <a:pt x="3405" y="810"/>
                  </a:cubicBezTo>
                  <a:cubicBezTo>
                    <a:pt x="3404" y="810"/>
                    <a:pt x="3402" y="810"/>
                    <a:pt x="3401" y="810"/>
                  </a:cubicBezTo>
                  <a:cubicBezTo>
                    <a:pt x="3233" y="829"/>
                    <a:pt x="3387" y="2501"/>
                    <a:pt x="4084" y="4559"/>
                  </a:cubicBezTo>
                  <a:lnTo>
                    <a:pt x="4082" y="4559"/>
                  </a:lnTo>
                  <a:cubicBezTo>
                    <a:pt x="4115" y="4663"/>
                    <a:pt x="4154" y="4763"/>
                    <a:pt x="4188" y="4861"/>
                  </a:cubicBezTo>
                  <a:cubicBezTo>
                    <a:pt x="4227" y="4964"/>
                    <a:pt x="4263" y="5064"/>
                    <a:pt x="4299" y="5165"/>
                  </a:cubicBezTo>
                  <a:lnTo>
                    <a:pt x="4305" y="5165"/>
                  </a:lnTo>
                  <a:cubicBezTo>
                    <a:pt x="4383" y="5371"/>
                    <a:pt x="4464" y="5569"/>
                    <a:pt x="4545" y="5765"/>
                  </a:cubicBezTo>
                  <a:cubicBezTo>
                    <a:pt x="4361" y="5642"/>
                    <a:pt x="4160" y="5550"/>
                    <a:pt x="3989" y="5444"/>
                  </a:cubicBezTo>
                  <a:cubicBezTo>
                    <a:pt x="3593" y="5195"/>
                    <a:pt x="3164" y="4900"/>
                    <a:pt x="2818" y="4509"/>
                  </a:cubicBezTo>
                  <a:lnTo>
                    <a:pt x="2821" y="4506"/>
                  </a:lnTo>
                  <a:cubicBezTo>
                    <a:pt x="2751" y="4425"/>
                    <a:pt x="2687" y="4345"/>
                    <a:pt x="2625" y="4266"/>
                  </a:cubicBezTo>
                  <a:cubicBezTo>
                    <a:pt x="2567" y="4183"/>
                    <a:pt x="2511" y="4093"/>
                    <a:pt x="2463" y="4004"/>
                  </a:cubicBezTo>
                  <a:lnTo>
                    <a:pt x="2458" y="4007"/>
                  </a:lnTo>
                  <a:cubicBezTo>
                    <a:pt x="2212" y="3577"/>
                    <a:pt x="2148" y="3005"/>
                    <a:pt x="1844" y="2542"/>
                  </a:cubicBezTo>
                  <a:cubicBezTo>
                    <a:pt x="1551" y="2093"/>
                    <a:pt x="1202" y="1811"/>
                    <a:pt x="935" y="1577"/>
                  </a:cubicBezTo>
                  <a:cubicBezTo>
                    <a:pt x="408" y="1153"/>
                    <a:pt x="137" y="848"/>
                    <a:pt x="50" y="848"/>
                  </a:cubicBezTo>
                  <a:cubicBezTo>
                    <a:pt x="45" y="848"/>
                    <a:pt x="40" y="850"/>
                    <a:pt x="36" y="852"/>
                  </a:cubicBezTo>
                  <a:cubicBezTo>
                    <a:pt x="0" y="871"/>
                    <a:pt x="25" y="991"/>
                    <a:pt x="134" y="1173"/>
                  </a:cubicBezTo>
                  <a:cubicBezTo>
                    <a:pt x="237" y="1354"/>
                    <a:pt x="430" y="1588"/>
                    <a:pt x="678" y="1848"/>
                  </a:cubicBezTo>
                  <a:cubicBezTo>
                    <a:pt x="921" y="2113"/>
                    <a:pt x="1225" y="2411"/>
                    <a:pt x="1440" y="2788"/>
                  </a:cubicBezTo>
                  <a:cubicBezTo>
                    <a:pt x="1548" y="2972"/>
                    <a:pt x="1621" y="3187"/>
                    <a:pt x="1696" y="3438"/>
                  </a:cubicBezTo>
                  <a:cubicBezTo>
                    <a:pt x="1772" y="3686"/>
                    <a:pt x="1853" y="3976"/>
                    <a:pt x="2006" y="4253"/>
                  </a:cubicBezTo>
                  <a:lnTo>
                    <a:pt x="2003" y="4253"/>
                  </a:lnTo>
                  <a:cubicBezTo>
                    <a:pt x="2062" y="4364"/>
                    <a:pt x="2129" y="4465"/>
                    <a:pt x="2201" y="4565"/>
                  </a:cubicBezTo>
                  <a:cubicBezTo>
                    <a:pt x="2271" y="4665"/>
                    <a:pt x="2346" y="4760"/>
                    <a:pt x="2430" y="4852"/>
                  </a:cubicBezTo>
                  <a:lnTo>
                    <a:pt x="2436" y="4847"/>
                  </a:lnTo>
                  <a:cubicBezTo>
                    <a:pt x="2848" y="5301"/>
                    <a:pt x="3323" y="5606"/>
                    <a:pt x="3755" y="5845"/>
                  </a:cubicBezTo>
                  <a:cubicBezTo>
                    <a:pt x="3989" y="5971"/>
                    <a:pt x="4199" y="6052"/>
                    <a:pt x="4361" y="6144"/>
                  </a:cubicBezTo>
                  <a:cubicBezTo>
                    <a:pt x="4522" y="6236"/>
                    <a:pt x="4620" y="6339"/>
                    <a:pt x="4729" y="6484"/>
                  </a:cubicBezTo>
                  <a:cubicBezTo>
                    <a:pt x="4932" y="6755"/>
                    <a:pt x="5078" y="7006"/>
                    <a:pt x="5197" y="7168"/>
                  </a:cubicBezTo>
                  <a:cubicBezTo>
                    <a:pt x="5231" y="7215"/>
                    <a:pt x="5262" y="7252"/>
                    <a:pt x="5287" y="7285"/>
                  </a:cubicBezTo>
                  <a:cubicBezTo>
                    <a:pt x="5384" y="7461"/>
                    <a:pt x="5479" y="7620"/>
                    <a:pt x="5566" y="7762"/>
                  </a:cubicBezTo>
                  <a:cubicBezTo>
                    <a:pt x="5150" y="7464"/>
                    <a:pt x="4503" y="7254"/>
                    <a:pt x="3822" y="7098"/>
                  </a:cubicBezTo>
                  <a:lnTo>
                    <a:pt x="3822" y="7093"/>
                  </a:lnTo>
                  <a:cubicBezTo>
                    <a:pt x="3750" y="7076"/>
                    <a:pt x="3677" y="7059"/>
                    <a:pt x="3607" y="7042"/>
                  </a:cubicBezTo>
                  <a:cubicBezTo>
                    <a:pt x="3538" y="7023"/>
                    <a:pt x="3462" y="7003"/>
                    <a:pt x="3392" y="6987"/>
                  </a:cubicBezTo>
                  <a:lnTo>
                    <a:pt x="3392" y="6989"/>
                  </a:lnTo>
                  <a:cubicBezTo>
                    <a:pt x="3038" y="6894"/>
                    <a:pt x="2723" y="6783"/>
                    <a:pt x="2463" y="6646"/>
                  </a:cubicBezTo>
                  <a:cubicBezTo>
                    <a:pt x="2198" y="6512"/>
                    <a:pt x="2006" y="6345"/>
                    <a:pt x="1839" y="6180"/>
                  </a:cubicBezTo>
                  <a:cubicBezTo>
                    <a:pt x="1545" y="5882"/>
                    <a:pt x="1350" y="5668"/>
                    <a:pt x="1265" y="5668"/>
                  </a:cubicBezTo>
                  <a:cubicBezTo>
                    <a:pt x="1256" y="5668"/>
                    <a:pt x="1248" y="5671"/>
                    <a:pt x="1242" y="5675"/>
                  </a:cubicBezTo>
                  <a:cubicBezTo>
                    <a:pt x="1172" y="5723"/>
                    <a:pt x="1264" y="6004"/>
                    <a:pt x="1548" y="6423"/>
                  </a:cubicBezTo>
                  <a:cubicBezTo>
                    <a:pt x="1691" y="6627"/>
                    <a:pt x="1914" y="6875"/>
                    <a:pt x="2218" y="7059"/>
                  </a:cubicBezTo>
                  <a:cubicBezTo>
                    <a:pt x="2514" y="7246"/>
                    <a:pt x="2874" y="7385"/>
                    <a:pt x="3253" y="7494"/>
                  </a:cubicBezTo>
                  <a:lnTo>
                    <a:pt x="3253" y="7497"/>
                  </a:lnTo>
                  <a:cubicBezTo>
                    <a:pt x="3331" y="7519"/>
                    <a:pt x="3404" y="7536"/>
                    <a:pt x="3482" y="7556"/>
                  </a:cubicBezTo>
                  <a:cubicBezTo>
                    <a:pt x="3554" y="7575"/>
                    <a:pt x="3627" y="7595"/>
                    <a:pt x="3705" y="7611"/>
                  </a:cubicBezTo>
                  <a:lnTo>
                    <a:pt x="3705" y="7609"/>
                  </a:lnTo>
                  <a:cubicBezTo>
                    <a:pt x="4450" y="7770"/>
                    <a:pt x="5064" y="7927"/>
                    <a:pt x="5451" y="8150"/>
                  </a:cubicBezTo>
                  <a:cubicBezTo>
                    <a:pt x="5796" y="8337"/>
                    <a:pt x="6000" y="8520"/>
                    <a:pt x="6094" y="8520"/>
                  </a:cubicBezTo>
                  <a:cubicBezTo>
                    <a:pt x="6107" y="8520"/>
                    <a:pt x="6118" y="8517"/>
                    <a:pt x="6126" y="8510"/>
                  </a:cubicBezTo>
                  <a:cubicBezTo>
                    <a:pt x="6135" y="8504"/>
                    <a:pt x="6138" y="8496"/>
                    <a:pt x="6140" y="8485"/>
                  </a:cubicBezTo>
                  <a:cubicBezTo>
                    <a:pt x="6147" y="8486"/>
                    <a:pt x="6153" y="8488"/>
                    <a:pt x="6159" y="8488"/>
                  </a:cubicBezTo>
                  <a:cubicBezTo>
                    <a:pt x="6163" y="8488"/>
                    <a:pt x="6166" y="8487"/>
                    <a:pt x="6168" y="8485"/>
                  </a:cubicBezTo>
                  <a:cubicBezTo>
                    <a:pt x="6191" y="8471"/>
                    <a:pt x="6191" y="8429"/>
                    <a:pt x="6177" y="8359"/>
                  </a:cubicBezTo>
                  <a:lnTo>
                    <a:pt x="6177" y="8359"/>
                  </a:lnTo>
                  <a:cubicBezTo>
                    <a:pt x="6193" y="8376"/>
                    <a:pt x="6207" y="8390"/>
                    <a:pt x="6221" y="8390"/>
                  </a:cubicBezTo>
                  <a:cubicBezTo>
                    <a:pt x="6305" y="8384"/>
                    <a:pt x="6319" y="8024"/>
                    <a:pt x="6316" y="7464"/>
                  </a:cubicBezTo>
                  <a:cubicBezTo>
                    <a:pt x="6322" y="7185"/>
                    <a:pt x="6327" y="6853"/>
                    <a:pt x="6411" y="6515"/>
                  </a:cubicBezTo>
                  <a:cubicBezTo>
                    <a:pt x="6453" y="6345"/>
                    <a:pt x="6514" y="6191"/>
                    <a:pt x="6612" y="6024"/>
                  </a:cubicBezTo>
                  <a:cubicBezTo>
                    <a:pt x="6712" y="5851"/>
                    <a:pt x="6832" y="5670"/>
                    <a:pt x="6955" y="5474"/>
                  </a:cubicBezTo>
                  <a:lnTo>
                    <a:pt x="6958" y="5480"/>
                  </a:lnTo>
                  <a:cubicBezTo>
                    <a:pt x="7005" y="5399"/>
                    <a:pt x="7055" y="5315"/>
                    <a:pt x="7097" y="5235"/>
                  </a:cubicBezTo>
                  <a:cubicBezTo>
                    <a:pt x="7142" y="5151"/>
                    <a:pt x="7184" y="5064"/>
                    <a:pt x="7226" y="4969"/>
                  </a:cubicBezTo>
                  <a:lnTo>
                    <a:pt x="7223" y="4969"/>
                  </a:lnTo>
                  <a:cubicBezTo>
                    <a:pt x="7421" y="4492"/>
                    <a:pt x="7415" y="4021"/>
                    <a:pt x="7421" y="3642"/>
                  </a:cubicBezTo>
                  <a:cubicBezTo>
                    <a:pt x="7421" y="3254"/>
                    <a:pt x="7429" y="2936"/>
                    <a:pt x="7480" y="2679"/>
                  </a:cubicBezTo>
                  <a:cubicBezTo>
                    <a:pt x="7569" y="2155"/>
                    <a:pt x="7814" y="1917"/>
                    <a:pt x="7759" y="1853"/>
                  </a:cubicBezTo>
                  <a:cubicBezTo>
                    <a:pt x="7752" y="1843"/>
                    <a:pt x="7740" y="1838"/>
                    <a:pt x="7722" y="1838"/>
                  </a:cubicBezTo>
                  <a:cubicBezTo>
                    <a:pt x="7676" y="1838"/>
                    <a:pt x="7596" y="1874"/>
                    <a:pt x="7499" y="1957"/>
                  </a:cubicBezTo>
                  <a:cubicBezTo>
                    <a:pt x="7362" y="2068"/>
                    <a:pt x="7209" y="2286"/>
                    <a:pt x="7108" y="2579"/>
                  </a:cubicBezTo>
                  <a:cubicBezTo>
                    <a:pt x="7000" y="2872"/>
                    <a:pt x="6958" y="3243"/>
                    <a:pt x="6936" y="3625"/>
                  </a:cubicBezTo>
                  <a:cubicBezTo>
                    <a:pt x="6908" y="4007"/>
                    <a:pt x="6891" y="4412"/>
                    <a:pt x="6735" y="4771"/>
                  </a:cubicBezTo>
                  <a:lnTo>
                    <a:pt x="6732" y="4771"/>
                  </a:lnTo>
                  <a:cubicBezTo>
                    <a:pt x="6698" y="4844"/>
                    <a:pt x="6665" y="4916"/>
                    <a:pt x="6626" y="4995"/>
                  </a:cubicBezTo>
                  <a:cubicBezTo>
                    <a:pt x="6587" y="5070"/>
                    <a:pt x="6545" y="5140"/>
                    <a:pt x="6498" y="5218"/>
                  </a:cubicBezTo>
                  <a:lnTo>
                    <a:pt x="6500" y="5221"/>
                  </a:lnTo>
                  <a:cubicBezTo>
                    <a:pt x="6389" y="5410"/>
                    <a:pt x="6266" y="5594"/>
                    <a:pt x="6163" y="5792"/>
                  </a:cubicBezTo>
                  <a:cubicBezTo>
                    <a:pt x="6054" y="5991"/>
                    <a:pt x="5970" y="6225"/>
                    <a:pt x="5937" y="6431"/>
                  </a:cubicBezTo>
                  <a:cubicBezTo>
                    <a:pt x="5859" y="6850"/>
                    <a:pt x="5895" y="7210"/>
                    <a:pt x="5928" y="7503"/>
                  </a:cubicBezTo>
                  <a:cubicBezTo>
                    <a:pt x="5954" y="7673"/>
                    <a:pt x="5984" y="7823"/>
                    <a:pt x="6012" y="7949"/>
                  </a:cubicBezTo>
                  <a:cubicBezTo>
                    <a:pt x="5775" y="7371"/>
                    <a:pt x="5312" y="6389"/>
                    <a:pt x="4863" y="5182"/>
                  </a:cubicBezTo>
                  <a:cubicBezTo>
                    <a:pt x="4857" y="4942"/>
                    <a:pt x="4868" y="4671"/>
                    <a:pt x="4824" y="4339"/>
                  </a:cubicBezTo>
                  <a:cubicBezTo>
                    <a:pt x="4799" y="4158"/>
                    <a:pt x="4782" y="3996"/>
                    <a:pt x="4821" y="3876"/>
                  </a:cubicBezTo>
                  <a:cubicBezTo>
                    <a:pt x="4854" y="3753"/>
                    <a:pt x="4952" y="3639"/>
                    <a:pt x="5100" y="3485"/>
                  </a:cubicBezTo>
                  <a:lnTo>
                    <a:pt x="5103" y="3488"/>
                  </a:lnTo>
                  <a:cubicBezTo>
                    <a:pt x="5158" y="3430"/>
                    <a:pt x="5220" y="3365"/>
                    <a:pt x="5284" y="3296"/>
                  </a:cubicBezTo>
                  <a:cubicBezTo>
                    <a:pt x="5343" y="3226"/>
                    <a:pt x="5407" y="3153"/>
                    <a:pt x="5465" y="3061"/>
                  </a:cubicBezTo>
                  <a:lnTo>
                    <a:pt x="5463" y="3058"/>
                  </a:lnTo>
                  <a:cubicBezTo>
                    <a:pt x="5602" y="2835"/>
                    <a:pt x="5663" y="2584"/>
                    <a:pt x="5677" y="2364"/>
                  </a:cubicBezTo>
                  <a:cubicBezTo>
                    <a:pt x="5694" y="2141"/>
                    <a:pt x="5677" y="1937"/>
                    <a:pt x="5652" y="1750"/>
                  </a:cubicBezTo>
                  <a:cubicBezTo>
                    <a:pt x="5602" y="1379"/>
                    <a:pt x="5535" y="1081"/>
                    <a:pt x="5518" y="829"/>
                  </a:cubicBezTo>
                  <a:cubicBezTo>
                    <a:pt x="5468" y="333"/>
                    <a:pt x="5622" y="59"/>
                    <a:pt x="5555" y="6"/>
                  </a:cubicBezTo>
                  <a:cubicBezTo>
                    <a:pt x="5549" y="3"/>
                    <a:pt x="5542" y="1"/>
                    <a:pt x="55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9"/>
            <p:cNvSpPr/>
            <p:nvPr/>
          </p:nvSpPr>
          <p:spPr>
            <a:xfrm>
              <a:off x="5308982" y="4202473"/>
              <a:ext cx="568682" cy="448494"/>
            </a:xfrm>
            <a:custGeom>
              <a:rect b="b" l="l" r="r" t="t"/>
              <a:pathLst>
                <a:path extrusionOk="0" h="7008" w="8886">
                  <a:moveTo>
                    <a:pt x="2144" y="1"/>
                  </a:moveTo>
                  <a:cubicBezTo>
                    <a:pt x="2122" y="1"/>
                    <a:pt x="2107" y="7"/>
                    <a:pt x="2101" y="17"/>
                  </a:cubicBezTo>
                  <a:cubicBezTo>
                    <a:pt x="2056" y="96"/>
                    <a:pt x="2400" y="344"/>
                    <a:pt x="2846" y="874"/>
                  </a:cubicBezTo>
                  <a:cubicBezTo>
                    <a:pt x="3075" y="1133"/>
                    <a:pt x="3331" y="1465"/>
                    <a:pt x="3627" y="1839"/>
                  </a:cubicBezTo>
                  <a:cubicBezTo>
                    <a:pt x="3926" y="2213"/>
                    <a:pt x="4269" y="2634"/>
                    <a:pt x="4712" y="3025"/>
                  </a:cubicBezTo>
                  <a:lnTo>
                    <a:pt x="4709" y="3028"/>
                  </a:lnTo>
                  <a:lnTo>
                    <a:pt x="4846" y="3134"/>
                  </a:lnTo>
                  <a:cubicBezTo>
                    <a:pt x="4754" y="3111"/>
                    <a:pt x="4659" y="3095"/>
                    <a:pt x="4553" y="3081"/>
                  </a:cubicBezTo>
                  <a:cubicBezTo>
                    <a:pt x="4492" y="3074"/>
                    <a:pt x="4427" y="3070"/>
                    <a:pt x="4360" y="3070"/>
                  </a:cubicBezTo>
                  <a:cubicBezTo>
                    <a:pt x="4278" y="3070"/>
                    <a:pt x="4193" y="3076"/>
                    <a:pt x="4107" y="3092"/>
                  </a:cubicBezTo>
                  <a:cubicBezTo>
                    <a:pt x="3948" y="3114"/>
                    <a:pt x="3803" y="3167"/>
                    <a:pt x="3663" y="3217"/>
                  </a:cubicBezTo>
                  <a:lnTo>
                    <a:pt x="3663" y="3212"/>
                  </a:lnTo>
                  <a:cubicBezTo>
                    <a:pt x="3610" y="3234"/>
                    <a:pt x="3554" y="3254"/>
                    <a:pt x="3501" y="3273"/>
                  </a:cubicBezTo>
                  <a:cubicBezTo>
                    <a:pt x="3451" y="3290"/>
                    <a:pt x="3401" y="3307"/>
                    <a:pt x="3348" y="3323"/>
                  </a:cubicBezTo>
                  <a:lnTo>
                    <a:pt x="3348" y="3329"/>
                  </a:lnTo>
                  <a:cubicBezTo>
                    <a:pt x="2313" y="3694"/>
                    <a:pt x="1434" y="3650"/>
                    <a:pt x="1420" y="3820"/>
                  </a:cubicBezTo>
                  <a:cubicBezTo>
                    <a:pt x="1415" y="3904"/>
                    <a:pt x="1632" y="3998"/>
                    <a:pt x="2015" y="4026"/>
                  </a:cubicBezTo>
                  <a:cubicBezTo>
                    <a:pt x="2083" y="4031"/>
                    <a:pt x="2158" y="4034"/>
                    <a:pt x="2237" y="4034"/>
                  </a:cubicBezTo>
                  <a:cubicBezTo>
                    <a:pt x="2592" y="4034"/>
                    <a:pt x="3042" y="3978"/>
                    <a:pt x="3513" y="3823"/>
                  </a:cubicBezTo>
                  <a:lnTo>
                    <a:pt x="3513" y="3825"/>
                  </a:lnTo>
                  <a:cubicBezTo>
                    <a:pt x="3568" y="3806"/>
                    <a:pt x="3627" y="3784"/>
                    <a:pt x="3683" y="3767"/>
                  </a:cubicBezTo>
                  <a:cubicBezTo>
                    <a:pt x="3736" y="3747"/>
                    <a:pt x="3792" y="3725"/>
                    <a:pt x="3847" y="3708"/>
                  </a:cubicBezTo>
                  <a:lnTo>
                    <a:pt x="3847" y="3706"/>
                  </a:lnTo>
                  <a:cubicBezTo>
                    <a:pt x="4098" y="3603"/>
                    <a:pt x="4283" y="3557"/>
                    <a:pt x="4491" y="3557"/>
                  </a:cubicBezTo>
                  <a:cubicBezTo>
                    <a:pt x="4504" y="3557"/>
                    <a:pt x="4516" y="3557"/>
                    <a:pt x="4528" y="3558"/>
                  </a:cubicBezTo>
                  <a:cubicBezTo>
                    <a:pt x="4743" y="3560"/>
                    <a:pt x="4961" y="3594"/>
                    <a:pt x="5145" y="3608"/>
                  </a:cubicBezTo>
                  <a:cubicBezTo>
                    <a:pt x="5239" y="3614"/>
                    <a:pt x="5324" y="3618"/>
                    <a:pt x="5398" y="3618"/>
                  </a:cubicBezTo>
                  <a:cubicBezTo>
                    <a:pt x="5486" y="3618"/>
                    <a:pt x="5560" y="3613"/>
                    <a:pt x="5619" y="3602"/>
                  </a:cubicBezTo>
                  <a:cubicBezTo>
                    <a:pt x="5898" y="3728"/>
                    <a:pt x="6174" y="3812"/>
                    <a:pt x="6436" y="3879"/>
                  </a:cubicBezTo>
                  <a:cubicBezTo>
                    <a:pt x="6177" y="3895"/>
                    <a:pt x="5909" y="3937"/>
                    <a:pt x="5622" y="4015"/>
                  </a:cubicBezTo>
                  <a:cubicBezTo>
                    <a:pt x="5120" y="4152"/>
                    <a:pt x="4584" y="4378"/>
                    <a:pt x="4082" y="4760"/>
                  </a:cubicBezTo>
                  <a:lnTo>
                    <a:pt x="4079" y="4757"/>
                  </a:lnTo>
                  <a:cubicBezTo>
                    <a:pt x="3976" y="4838"/>
                    <a:pt x="3886" y="4919"/>
                    <a:pt x="3803" y="4997"/>
                  </a:cubicBezTo>
                  <a:cubicBezTo>
                    <a:pt x="3719" y="5078"/>
                    <a:pt x="3633" y="5162"/>
                    <a:pt x="3543" y="5245"/>
                  </a:cubicBezTo>
                  <a:lnTo>
                    <a:pt x="3549" y="5248"/>
                  </a:lnTo>
                  <a:cubicBezTo>
                    <a:pt x="3342" y="5455"/>
                    <a:pt x="3150" y="5650"/>
                    <a:pt x="2955" y="5803"/>
                  </a:cubicBezTo>
                  <a:cubicBezTo>
                    <a:pt x="2757" y="5957"/>
                    <a:pt x="2550" y="6082"/>
                    <a:pt x="2341" y="6183"/>
                  </a:cubicBezTo>
                  <a:cubicBezTo>
                    <a:pt x="1920" y="6387"/>
                    <a:pt x="1504" y="6498"/>
                    <a:pt x="1155" y="6585"/>
                  </a:cubicBezTo>
                  <a:cubicBezTo>
                    <a:pt x="447" y="6749"/>
                    <a:pt x="0" y="6844"/>
                    <a:pt x="11" y="6928"/>
                  </a:cubicBezTo>
                  <a:cubicBezTo>
                    <a:pt x="18" y="6977"/>
                    <a:pt x="174" y="7007"/>
                    <a:pt x="451" y="7007"/>
                  </a:cubicBezTo>
                  <a:cubicBezTo>
                    <a:pt x="649" y="7007"/>
                    <a:pt x="910" y="6992"/>
                    <a:pt x="1222" y="6956"/>
                  </a:cubicBezTo>
                  <a:cubicBezTo>
                    <a:pt x="1593" y="6905"/>
                    <a:pt x="2051" y="6819"/>
                    <a:pt x="2536" y="6615"/>
                  </a:cubicBezTo>
                  <a:cubicBezTo>
                    <a:pt x="2776" y="6515"/>
                    <a:pt x="3027" y="6378"/>
                    <a:pt x="3264" y="6202"/>
                  </a:cubicBezTo>
                  <a:cubicBezTo>
                    <a:pt x="3501" y="6027"/>
                    <a:pt x="3711" y="5817"/>
                    <a:pt x="3917" y="5617"/>
                  </a:cubicBezTo>
                  <a:lnTo>
                    <a:pt x="3920" y="5619"/>
                  </a:lnTo>
                  <a:cubicBezTo>
                    <a:pt x="4004" y="5538"/>
                    <a:pt x="4085" y="5458"/>
                    <a:pt x="4165" y="5382"/>
                  </a:cubicBezTo>
                  <a:cubicBezTo>
                    <a:pt x="4244" y="5304"/>
                    <a:pt x="4327" y="5234"/>
                    <a:pt x="4411" y="5165"/>
                  </a:cubicBezTo>
                  <a:lnTo>
                    <a:pt x="4408" y="5162"/>
                  </a:lnTo>
                  <a:cubicBezTo>
                    <a:pt x="4829" y="4830"/>
                    <a:pt x="5312" y="4604"/>
                    <a:pt x="5761" y="4464"/>
                  </a:cubicBezTo>
                  <a:cubicBezTo>
                    <a:pt x="6213" y="4322"/>
                    <a:pt x="6632" y="4255"/>
                    <a:pt x="6975" y="4255"/>
                  </a:cubicBezTo>
                  <a:cubicBezTo>
                    <a:pt x="7000" y="4254"/>
                    <a:pt x="7026" y="4254"/>
                    <a:pt x="7050" y="4254"/>
                  </a:cubicBezTo>
                  <a:cubicBezTo>
                    <a:pt x="7576" y="4254"/>
                    <a:pt x="7908" y="4389"/>
                    <a:pt x="8046" y="4395"/>
                  </a:cubicBezTo>
                  <a:cubicBezTo>
                    <a:pt x="8566" y="4676"/>
                    <a:pt x="8753" y="5022"/>
                    <a:pt x="8837" y="5022"/>
                  </a:cubicBezTo>
                  <a:cubicBezTo>
                    <a:pt x="8842" y="5022"/>
                    <a:pt x="8846" y="5021"/>
                    <a:pt x="8850" y="5020"/>
                  </a:cubicBezTo>
                  <a:cubicBezTo>
                    <a:pt x="8886" y="5006"/>
                    <a:pt x="8886" y="4883"/>
                    <a:pt x="8794" y="4688"/>
                  </a:cubicBezTo>
                  <a:cubicBezTo>
                    <a:pt x="8704" y="4498"/>
                    <a:pt x="8504" y="4252"/>
                    <a:pt x="8194" y="4040"/>
                  </a:cubicBezTo>
                  <a:cubicBezTo>
                    <a:pt x="8138" y="3733"/>
                    <a:pt x="7943" y="3175"/>
                    <a:pt x="7812" y="2478"/>
                  </a:cubicBezTo>
                  <a:lnTo>
                    <a:pt x="7817" y="2478"/>
                  </a:lnTo>
                  <a:cubicBezTo>
                    <a:pt x="7806" y="2428"/>
                    <a:pt x="7798" y="2375"/>
                    <a:pt x="7787" y="2327"/>
                  </a:cubicBezTo>
                  <a:cubicBezTo>
                    <a:pt x="7781" y="2277"/>
                    <a:pt x="7773" y="2227"/>
                    <a:pt x="7764" y="2177"/>
                  </a:cubicBezTo>
                  <a:lnTo>
                    <a:pt x="7761" y="2177"/>
                  </a:lnTo>
                  <a:cubicBezTo>
                    <a:pt x="7642" y="1168"/>
                    <a:pt x="7540" y="347"/>
                    <a:pt x="7374" y="347"/>
                  </a:cubicBezTo>
                  <a:cubicBezTo>
                    <a:pt x="7373" y="347"/>
                    <a:pt x="7372" y="347"/>
                    <a:pt x="7371" y="347"/>
                  </a:cubicBezTo>
                  <a:cubicBezTo>
                    <a:pt x="7198" y="361"/>
                    <a:pt x="7142" y="1158"/>
                    <a:pt x="7245" y="2249"/>
                  </a:cubicBezTo>
                  <a:lnTo>
                    <a:pt x="7240" y="2249"/>
                  </a:lnTo>
                  <a:cubicBezTo>
                    <a:pt x="7251" y="2305"/>
                    <a:pt x="7259" y="2358"/>
                    <a:pt x="7265" y="2414"/>
                  </a:cubicBezTo>
                  <a:cubicBezTo>
                    <a:pt x="7276" y="2467"/>
                    <a:pt x="7287" y="2523"/>
                    <a:pt x="7293" y="2578"/>
                  </a:cubicBezTo>
                  <a:lnTo>
                    <a:pt x="7296" y="2578"/>
                  </a:lnTo>
                  <a:cubicBezTo>
                    <a:pt x="7402" y="3072"/>
                    <a:pt x="7558" y="3485"/>
                    <a:pt x="7714" y="3784"/>
                  </a:cubicBezTo>
                  <a:cubicBezTo>
                    <a:pt x="7485" y="3680"/>
                    <a:pt x="7234" y="3588"/>
                    <a:pt x="6969" y="3516"/>
                  </a:cubicBezTo>
                  <a:cubicBezTo>
                    <a:pt x="6693" y="3432"/>
                    <a:pt x="6400" y="3351"/>
                    <a:pt x="6118" y="3248"/>
                  </a:cubicBezTo>
                  <a:cubicBezTo>
                    <a:pt x="6018" y="2969"/>
                    <a:pt x="5842" y="2542"/>
                    <a:pt x="5739" y="2018"/>
                  </a:cubicBezTo>
                  <a:lnTo>
                    <a:pt x="5742" y="2018"/>
                  </a:lnTo>
                  <a:lnTo>
                    <a:pt x="5717" y="1884"/>
                  </a:lnTo>
                  <a:lnTo>
                    <a:pt x="5697" y="1753"/>
                  </a:lnTo>
                  <a:lnTo>
                    <a:pt x="5691" y="1753"/>
                  </a:lnTo>
                  <a:cubicBezTo>
                    <a:pt x="5658" y="1532"/>
                    <a:pt x="5647" y="1326"/>
                    <a:pt x="5622" y="1111"/>
                  </a:cubicBezTo>
                  <a:cubicBezTo>
                    <a:pt x="5602" y="902"/>
                    <a:pt x="5549" y="693"/>
                    <a:pt x="5465" y="534"/>
                  </a:cubicBezTo>
                  <a:cubicBezTo>
                    <a:pt x="5336" y="284"/>
                    <a:pt x="5159" y="185"/>
                    <a:pt x="5069" y="185"/>
                  </a:cubicBezTo>
                  <a:cubicBezTo>
                    <a:pt x="5043" y="185"/>
                    <a:pt x="5024" y="194"/>
                    <a:pt x="5016" y="210"/>
                  </a:cubicBezTo>
                  <a:cubicBezTo>
                    <a:pt x="4966" y="288"/>
                    <a:pt x="5064" y="416"/>
                    <a:pt x="5114" y="667"/>
                  </a:cubicBezTo>
                  <a:cubicBezTo>
                    <a:pt x="5139" y="793"/>
                    <a:pt x="5147" y="944"/>
                    <a:pt x="5147" y="1139"/>
                  </a:cubicBezTo>
                  <a:cubicBezTo>
                    <a:pt x="5145" y="1326"/>
                    <a:pt x="5142" y="1571"/>
                    <a:pt x="5175" y="1822"/>
                  </a:cubicBezTo>
                  <a:lnTo>
                    <a:pt x="5173" y="1822"/>
                  </a:lnTo>
                  <a:cubicBezTo>
                    <a:pt x="5181" y="1870"/>
                    <a:pt x="5189" y="1923"/>
                    <a:pt x="5198" y="1970"/>
                  </a:cubicBezTo>
                  <a:cubicBezTo>
                    <a:pt x="5209" y="2021"/>
                    <a:pt x="5214" y="2074"/>
                    <a:pt x="5226" y="2121"/>
                  </a:cubicBezTo>
                  <a:lnTo>
                    <a:pt x="5228" y="2121"/>
                  </a:lnTo>
                  <a:cubicBezTo>
                    <a:pt x="5301" y="2453"/>
                    <a:pt x="5421" y="2737"/>
                    <a:pt x="5544" y="2975"/>
                  </a:cubicBezTo>
                  <a:cubicBezTo>
                    <a:pt x="5460" y="2930"/>
                    <a:pt x="5382" y="2871"/>
                    <a:pt x="5301" y="2821"/>
                  </a:cubicBezTo>
                  <a:cubicBezTo>
                    <a:pt x="5217" y="2763"/>
                    <a:pt x="5139" y="2693"/>
                    <a:pt x="5055" y="2626"/>
                  </a:cubicBezTo>
                  <a:lnTo>
                    <a:pt x="5050" y="2631"/>
                  </a:lnTo>
                  <a:cubicBezTo>
                    <a:pt x="4645" y="2286"/>
                    <a:pt x="4308" y="1895"/>
                    <a:pt x="3995" y="1535"/>
                  </a:cubicBezTo>
                  <a:cubicBezTo>
                    <a:pt x="3683" y="1175"/>
                    <a:pt x="3387" y="854"/>
                    <a:pt x="3119" y="609"/>
                  </a:cubicBezTo>
                  <a:cubicBezTo>
                    <a:pt x="2659" y="182"/>
                    <a:pt x="2274" y="1"/>
                    <a:pt x="2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9"/>
            <p:cNvSpPr/>
            <p:nvPr/>
          </p:nvSpPr>
          <p:spPr>
            <a:xfrm>
              <a:off x="5593192" y="3305366"/>
              <a:ext cx="102012" cy="307188"/>
            </a:xfrm>
            <a:custGeom>
              <a:rect b="b" l="l" r="r" t="t"/>
              <a:pathLst>
                <a:path extrusionOk="0" h="4800" w="1594">
                  <a:moveTo>
                    <a:pt x="1327" y="1"/>
                  </a:moveTo>
                  <a:cubicBezTo>
                    <a:pt x="1178" y="1"/>
                    <a:pt x="954" y="89"/>
                    <a:pt x="706" y="307"/>
                  </a:cubicBezTo>
                  <a:cubicBezTo>
                    <a:pt x="522" y="474"/>
                    <a:pt x="338" y="723"/>
                    <a:pt x="202" y="1043"/>
                  </a:cubicBezTo>
                  <a:cubicBezTo>
                    <a:pt x="70" y="1359"/>
                    <a:pt x="1" y="1763"/>
                    <a:pt x="42" y="2170"/>
                  </a:cubicBezTo>
                  <a:lnTo>
                    <a:pt x="37" y="2170"/>
                  </a:lnTo>
                  <a:cubicBezTo>
                    <a:pt x="48" y="2251"/>
                    <a:pt x="59" y="2324"/>
                    <a:pt x="73" y="2396"/>
                  </a:cubicBezTo>
                  <a:cubicBezTo>
                    <a:pt x="87" y="2466"/>
                    <a:pt x="98" y="2536"/>
                    <a:pt x="115" y="2606"/>
                  </a:cubicBezTo>
                  <a:lnTo>
                    <a:pt x="118" y="2603"/>
                  </a:lnTo>
                  <a:cubicBezTo>
                    <a:pt x="202" y="2943"/>
                    <a:pt x="266" y="3180"/>
                    <a:pt x="285" y="3412"/>
                  </a:cubicBezTo>
                  <a:cubicBezTo>
                    <a:pt x="310" y="3646"/>
                    <a:pt x="302" y="3861"/>
                    <a:pt x="296" y="4045"/>
                  </a:cubicBezTo>
                  <a:cubicBezTo>
                    <a:pt x="280" y="4422"/>
                    <a:pt x="241" y="4687"/>
                    <a:pt x="383" y="4776"/>
                  </a:cubicBezTo>
                  <a:cubicBezTo>
                    <a:pt x="408" y="4792"/>
                    <a:pt x="438" y="4800"/>
                    <a:pt x="470" y="4800"/>
                  </a:cubicBezTo>
                  <a:cubicBezTo>
                    <a:pt x="621" y="4800"/>
                    <a:pt x="840" y="4628"/>
                    <a:pt x="1022" y="4263"/>
                  </a:cubicBezTo>
                  <a:cubicBezTo>
                    <a:pt x="1131" y="4042"/>
                    <a:pt x="1217" y="3752"/>
                    <a:pt x="1237" y="3423"/>
                  </a:cubicBezTo>
                  <a:cubicBezTo>
                    <a:pt x="1264" y="3083"/>
                    <a:pt x="1200" y="2701"/>
                    <a:pt x="1136" y="2394"/>
                  </a:cubicBezTo>
                  <a:lnTo>
                    <a:pt x="1139" y="2394"/>
                  </a:lnTo>
                  <a:cubicBezTo>
                    <a:pt x="1125" y="2335"/>
                    <a:pt x="1117" y="2274"/>
                    <a:pt x="1103" y="2215"/>
                  </a:cubicBezTo>
                  <a:cubicBezTo>
                    <a:pt x="1094" y="2159"/>
                    <a:pt x="1083" y="2104"/>
                    <a:pt x="1078" y="2048"/>
                  </a:cubicBezTo>
                  <a:lnTo>
                    <a:pt x="1075" y="2048"/>
                  </a:lnTo>
                  <a:cubicBezTo>
                    <a:pt x="997" y="1548"/>
                    <a:pt x="1158" y="1094"/>
                    <a:pt x="1303" y="773"/>
                  </a:cubicBezTo>
                  <a:cubicBezTo>
                    <a:pt x="1451" y="446"/>
                    <a:pt x="1594" y="229"/>
                    <a:pt x="1496" y="75"/>
                  </a:cubicBezTo>
                  <a:cubicBezTo>
                    <a:pt x="1468" y="28"/>
                    <a:pt x="1409" y="1"/>
                    <a:pt x="13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9"/>
            <p:cNvSpPr/>
            <p:nvPr/>
          </p:nvSpPr>
          <p:spPr>
            <a:xfrm>
              <a:off x="6032402" y="3240793"/>
              <a:ext cx="185721" cy="318132"/>
            </a:xfrm>
            <a:custGeom>
              <a:rect b="b" l="l" r="r" t="t"/>
              <a:pathLst>
                <a:path extrusionOk="0" h="4971" w="2902">
                  <a:moveTo>
                    <a:pt x="2577" y="1"/>
                  </a:moveTo>
                  <a:cubicBezTo>
                    <a:pt x="2392" y="1"/>
                    <a:pt x="2138" y="92"/>
                    <a:pt x="1900" y="298"/>
                  </a:cubicBezTo>
                  <a:cubicBezTo>
                    <a:pt x="1649" y="507"/>
                    <a:pt x="1432" y="889"/>
                    <a:pt x="1362" y="1310"/>
                  </a:cubicBezTo>
                  <a:cubicBezTo>
                    <a:pt x="1281" y="1726"/>
                    <a:pt x="1340" y="2195"/>
                    <a:pt x="1429" y="2594"/>
                  </a:cubicBezTo>
                  <a:lnTo>
                    <a:pt x="1426" y="2594"/>
                  </a:lnTo>
                  <a:cubicBezTo>
                    <a:pt x="1443" y="2666"/>
                    <a:pt x="1454" y="2730"/>
                    <a:pt x="1460" y="2778"/>
                  </a:cubicBezTo>
                  <a:cubicBezTo>
                    <a:pt x="1468" y="2831"/>
                    <a:pt x="1468" y="2870"/>
                    <a:pt x="1465" y="2912"/>
                  </a:cubicBezTo>
                  <a:lnTo>
                    <a:pt x="1468" y="2912"/>
                  </a:lnTo>
                  <a:cubicBezTo>
                    <a:pt x="1460" y="3113"/>
                    <a:pt x="1303" y="3394"/>
                    <a:pt x="1130" y="3623"/>
                  </a:cubicBezTo>
                  <a:cubicBezTo>
                    <a:pt x="957" y="3852"/>
                    <a:pt x="768" y="4033"/>
                    <a:pt x="600" y="4184"/>
                  </a:cubicBezTo>
                  <a:cubicBezTo>
                    <a:pt x="260" y="4480"/>
                    <a:pt x="1" y="4655"/>
                    <a:pt x="45" y="4831"/>
                  </a:cubicBezTo>
                  <a:cubicBezTo>
                    <a:pt x="63" y="4913"/>
                    <a:pt x="179" y="4970"/>
                    <a:pt x="369" y="4970"/>
                  </a:cubicBezTo>
                  <a:cubicBezTo>
                    <a:pt x="527" y="4970"/>
                    <a:pt x="737" y="4930"/>
                    <a:pt x="985" y="4831"/>
                  </a:cubicBezTo>
                  <a:cubicBezTo>
                    <a:pt x="1256" y="4725"/>
                    <a:pt x="1557" y="4535"/>
                    <a:pt x="1842" y="4254"/>
                  </a:cubicBezTo>
                  <a:cubicBezTo>
                    <a:pt x="1981" y="4111"/>
                    <a:pt x="2115" y="3952"/>
                    <a:pt x="2238" y="3751"/>
                  </a:cubicBezTo>
                  <a:cubicBezTo>
                    <a:pt x="2358" y="3548"/>
                    <a:pt x="2469" y="3302"/>
                    <a:pt x="2500" y="3001"/>
                  </a:cubicBezTo>
                  <a:lnTo>
                    <a:pt x="2503" y="3001"/>
                  </a:lnTo>
                  <a:cubicBezTo>
                    <a:pt x="2514" y="2878"/>
                    <a:pt x="2511" y="2758"/>
                    <a:pt x="2492" y="2652"/>
                  </a:cubicBezTo>
                  <a:cubicBezTo>
                    <a:pt x="2478" y="2543"/>
                    <a:pt x="2461" y="2451"/>
                    <a:pt x="2444" y="2368"/>
                  </a:cubicBezTo>
                  <a:lnTo>
                    <a:pt x="2442" y="2370"/>
                  </a:lnTo>
                  <a:cubicBezTo>
                    <a:pt x="2235" y="1631"/>
                    <a:pt x="2271" y="1129"/>
                    <a:pt x="2461" y="800"/>
                  </a:cubicBezTo>
                  <a:cubicBezTo>
                    <a:pt x="2645" y="462"/>
                    <a:pt x="2902" y="339"/>
                    <a:pt x="2894" y="172"/>
                  </a:cubicBezTo>
                  <a:cubicBezTo>
                    <a:pt x="2888" y="88"/>
                    <a:pt x="2796" y="10"/>
                    <a:pt x="2609" y="2"/>
                  </a:cubicBezTo>
                  <a:cubicBezTo>
                    <a:pt x="2599" y="1"/>
                    <a:pt x="2588" y="1"/>
                    <a:pt x="25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9"/>
            <p:cNvSpPr/>
            <p:nvPr/>
          </p:nvSpPr>
          <p:spPr>
            <a:xfrm>
              <a:off x="5320245" y="4076271"/>
              <a:ext cx="128379" cy="300084"/>
            </a:xfrm>
            <a:custGeom>
              <a:rect b="b" l="l" r="r" t="t"/>
              <a:pathLst>
                <a:path extrusionOk="0" h="4689" w="2006">
                  <a:moveTo>
                    <a:pt x="636" y="1"/>
                  </a:moveTo>
                  <a:cubicBezTo>
                    <a:pt x="590" y="1"/>
                    <a:pt x="534" y="14"/>
                    <a:pt x="472" y="45"/>
                  </a:cubicBezTo>
                  <a:cubicBezTo>
                    <a:pt x="326" y="117"/>
                    <a:pt x="159" y="310"/>
                    <a:pt x="84" y="586"/>
                  </a:cubicBezTo>
                  <a:cubicBezTo>
                    <a:pt x="0" y="862"/>
                    <a:pt x="34" y="1225"/>
                    <a:pt x="142" y="1535"/>
                  </a:cubicBezTo>
                  <a:cubicBezTo>
                    <a:pt x="254" y="1856"/>
                    <a:pt x="396" y="2115"/>
                    <a:pt x="544" y="2413"/>
                  </a:cubicBezTo>
                  <a:lnTo>
                    <a:pt x="541" y="2416"/>
                  </a:lnTo>
                  <a:cubicBezTo>
                    <a:pt x="572" y="2472"/>
                    <a:pt x="603" y="2531"/>
                    <a:pt x="633" y="2586"/>
                  </a:cubicBezTo>
                  <a:cubicBezTo>
                    <a:pt x="667" y="2642"/>
                    <a:pt x="695" y="2704"/>
                    <a:pt x="725" y="2762"/>
                  </a:cubicBezTo>
                  <a:lnTo>
                    <a:pt x="728" y="2759"/>
                  </a:lnTo>
                  <a:cubicBezTo>
                    <a:pt x="898" y="3055"/>
                    <a:pt x="1018" y="3256"/>
                    <a:pt x="1049" y="3401"/>
                  </a:cubicBezTo>
                  <a:cubicBezTo>
                    <a:pt x="1091" y="3549"/>
                    <a:pt x="1069" y="3739"/>
                    <a:pt x="1032" y="3920"/>
                  </a:cubicBezTo>
                  <a:cubicBezTo>
                    <a:pt x="949" y="4283"/>
                    <a:pt x="884" y="4573"/>
                    <a:pt x="1029" y="4659"/>
                  </a:cubicBezTo>
                  <a:cubicBezTo>
                    <a:pt x="1060" y="4678"/>
                    <a:pt x="1095" y="4688"/>
                    <a:pt x="1135" y="4688"/>
                  </a:cubicBezTo>
                  <a:cubicBezTo>
                    <a:pt x="1281" y="4688"/>
                    <a:pt x="1487" y="4553"/>
                    <a:pt x="1716" y="4241"/>
                  </a:cubicBezTo>
                  <a:cubicBezTo>
                    <a:pt x="1850" y="4043"/>
                    <a:pt x="2006" y="3739"/>
                    <a:pt x="1995" y="3323"/>
                  </a:cubicBezTo>
                  <a:cubicBezTo>
                    <a:pt x="1984" y="2899"/>
                    <a:pt x="1780" y="2545"/>
                    <a:pt x="1640" y="2266"/>
                  </a:cubicBezTo>
                  <a:lnTo>
                    <a:pt x="1646" y="2263"/>
                  </a:lnTo>
                  <a:cubicBezTo>
                    <a:pt x="1613" y="2204"/>
                    <a:pt x="1582" y="2148"/>
                    <a:pt x="1551" y="2093"/>
                  </a:cubicBezTo>
                  <a:cubicBezTo>
                    <a:pt x="1520" y="2037"/>
                    <a:pt x="1493" y="1975"/>
                    <a:pt x="1462" y="1917"/>
                  </a:cubicBezTo>
                  <a:lnTo>
                    <a:pt x="1456" y="1922"/>
                  </a:lnTo>
                  <a:cubicBezTo>
                    <a:pt x="1300" y="1652"/>
                    <a:pt x="1155" y="1398"/>
                    <a:pt x="1018" y="1164"/>
                  </a:cubicBezTo>
                  <a:cubicBezTo>
                    <a:pt x="910" y="960"/>
                    <a:pt x="854" y="815"/>
                    <a:pt x="829" y="681"/>
                  </a:cubicBezTo>
                  <a:cubicBezTo>
                    <a:pt x="806" y="542"/>
                    <a:pt x="809" y="430"/>
                    <a:pt x="809" y="327"/>
                  </a:cubicBezTo>
                  <a:cubicBezTo>
                    <a:pt x="809" y="226"/>
                    <a:pt x="815" y="137"/>
                    <a:pt x="767" y="62"/>
                  </a:cubicBezTo>
                  <a:cubicBezTo>
                    <a:pt x="743" y="25"/>
                    <a:pt x="698" y="1"/>
                    <a:pt x="6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9"/>
            <p:cNvSpPr/>
            <p:nvPr/>
          </p:nvSpPr>
          <p:spPr>
            <a:xfrm>
              <a:off x="6398079" y="3305686"/>
              <a:ext cx="133947" cy="73149"/>
            </a:xfrm>
            <a:custGeom>
              <a:rect b="b" l="l" r="r" t="t"/>
              <a:pathLst>
                <a:path extrusionOk="0" h="1143" w="2093">
                  <a:moveTo>
                    <a:pt x="1386" y="1"/>
                  </a:moveTo>
                  <a:cubicBezTo>
                    <a:pt x="1282" y="1"/>
                    <a:pt x="1169" y="11"/>
                    <a:pt x="1052" y="34"/>
                  </a:cubicBezTo>
                  <a:lnTo>
                    <a:pt x="1052" y="31"/>
                  </a:lnTo>
                  <a:lnTo>
                    <a:pt x="968" y="51"/>
                  </a:lnTo>
                  <a:lnTo>
                    <a:pt x="884" y="73"/>
                  </a:lnTo>
                  <a:lnTo>
                    <a:pt x="887" y="76"/>
                  </a:lnTo>
                  <a:cubicBezTo>
                    <a:pt x="315" y="257"/>
                    <a:pt x="0" y="634"/>
                    <a:pt x="190" y="930"/>
                  </a:cubicBezTo>
                  <a:cubicBezTo>
                    <a:pt x="290" y="1089"/>
                    <a:pt x="457" y="1143"/>
                    <a:pt x="661" y="1143"/>
                  </a:cubicBezTo>
                  <a:cubicBezTo>
                    <a:pt x="810" y="1143"/>
                    <a:pt x="980" y="1114"/>
                    <a:pt x="1158" y="1077"/>
                  </a:cubicBezTo>
                  <a:lnTo>
                    <a:pt x="1163" y="1080"/>
                  </a:lnTo>
                  <a:lnTo>
                    <a:pt x="1225" y="1064"/>
                  </a:lnTo>
                  <a:lnTo>
                    <a:pt x="1292" y="1050"/>
                  </a:lnTo>
                  <a:lnTo>
                    <a:pt x="1289" y="1044"/>
                  </a:lnTo>
                  <a:cubicBezTo>
                    <a:pt x="1696" y="921"/>
                    <a:pt x="2048" y="782"/>
                    <a:pt x="2070" y="455"/>
                  </a:cubicBezTo>
                  <a:cubicBezTo>
                    <a:pt x="2092" y="176"/>
                    <a:pt x="1805" y="1"/>
                    <a:pt x="1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9"/>
            <p:cNvSpPr/>
            <p:nvPr/>
          </p:nvSpPr>
          <p:spPr>
            <a:xfrm>
              <a:off x="1024" y="2346054"/>
              <a:ext cx="9199193" cy="3497975"/>
            </a:xfrm>
            <a:custGeom>
              <a:rect b="b" l="l" r="r" t="t"/>
              <a:pathLst>
                <a:path extrusionOk="0" h="54658" w="143743">
                  <a:moveTo>
                    <a:pt x="143742" y="1"/>
                  </a:moveTo>
                  <a:cubicBezTo>
                    <a:pt x="143438" y="59"/>
                    <a:pt x="143061" y="299"/>
                    <a:pt x="142852" y="366"/>
                  </a:cubicBezTo>
                  <a:cubicBezTo>
                    <a:pt x="142389" y="505"/>
                    <a:pt x="141940" y="664"/>
                    <a:pt x="141463" y="773"/>
                  </a:cubicBezTo>
                  <a:cubicBezTo>
                    <a:pt x="140705" y="944"/>
                    <a:pt x="139927" y="1030"/>
                    <a:pt x="139151" y="1030"/>
                  </a:cubicBezTo>
                  <a:cubicBezTo>
                    <a:pt x="138987" y="1030"/>
                    <a:pt x="138823" y="1027"/>
                    <a:pt x="138659" y="1019"/>
                  </a:cubicBezTo>
                  <a:cubicBezTo>
                    <a:pt x="138273" y="999"/>
                    <a:pt x="137880" y="960"/>
                    <a:pt x="137493" y="960"/>
                  </a:cubicBezTo>
                  <a:cubicBezTo>
                    <a:pt x="137116" y="960"/>
                    <a:pt x="136746" y="997"/>
                    <a:pt x="136394" y="1125"/>
                  </a:cubicBezTo>
                  <a:cubicBezTo>
                    <a:pt x="135668" y="1390"/>
                    <a:pt x="135138" y="2009"/>
                    <a:pt x="134547" y="2500"/>
                  </a:cubicBezTo>
                  <a:cubicBezTo>
                    <a:pt x="133676" y="3226"/>
                    <a:pt x="132622" y="3717"/>
                    <a:pt x="131512" y="3923"/>
                  </a:cubicBezTo>
                  <a:cubicBezTo>
                    <a:pt x="130990" y="4021"/>
                    <a:pt x="130438" y="4054"/>
                    <a:pt x="129974" y="4314"/>
                  </a:cubicBezTo>
                  <a:cubicBezTo>
                    <a:pt x="128490" y="5137"/>
                    <a:pt x="128772" y="7552"/>
                    <a:pt x="127438" y="8607"/>
                  </a:cubicBezTo>
                  <a:cubicBezTo>
                    <a:pt x="126565" y="9299"/>
                    <a:pt x="125276" y="9165"/>
                    <a:pt x="124308" y="9715"/>
                  </a:cubicBezTo>
                  <a:cubicBezTo>
                    <a:pt x="122785" y="10577"/>
                    <a:pt x="122542" y="12753"/>
                    <a:pt x="121192" y="13871"/>
                  </a:cubicBezTo>
                  <a:cubicBezTo>
                    <a:pt x="120029" y="14837"/>
                    <a:pt x="118299" y="14800"/>
                    <a:pt x="117041" y="15640"/>
                  </a:cubicBezTo>
                  <a:cubicBezTo>
                    <a:pt x="115473" y="16683"/>
                    <a:pt x="114753" y="18974"/>
                    <a:pt x="112904" y="19323"/>
                  </a:cubicBezTo>
                  <a:cubicBezTo>
                    <a:pt x="112733" y="19355"/>
                    <a:pt x="112560" y="19368"/>
                    <a:pt x="112385" y="19368"/>
                  </a:cubicBezTo>
                  <a:cubicBezTo>
                    <a:pt x="111572" y="19368"/>
                    <a:pt x="110719" y="19082"/>
                    <a:pt x="109938" y="19082"/>
                  </a:cubicBezTo>
                  <a:cubicBezTo>
                    <a:pt x="109546" y="19082"/>
                    <a:pt x="109172" y="19154"/>
                    <a:pt x="108831" y="19370"/>
                  </a:cubicBezTo>
                  <a:cubicBezTo>
                    <a:pt x="108066" y="19853"/>
                    <a:pt x="107835" y="20851"/>
                    <a:pt x="107221" y="21515"/>
                  </a:cubicBezTo>
                  <a:cubicBezTo>
                    <a:pt x="105826" y="23030"/>
                    <a:pt x="103220" y="22230"/>
                    <a:pt x="101399" y="23186"/>
                  </a:cubicBezTo>
                  <a:cubicBezTo>
                    <a:pt x="100988" y="23401"/>
                    <a:pt x="100615" y="23716"/>
                    <a:pt x="100408" y="24135"/>
                  </a:cubicBezTo>
                  <a:cubicBezTo>
                    <a:pt x="100280" y="24394"/>
                    <a:pt x="100221" y="24685"/>
                    <a:pt x="100112" y="24952"/>
                  </a:cubicBezTo>
                  <a:cubicBezTo>
                    <a:pt x="99543" y="26353"/>
                    <a:pt x="97574" y="27232"/>
                    <a:pt x="96388" y="28032"/>
                  </a:cubicBezTo>
                  <a:cubicBezTo>
                    <a:pt x="95105" y="28903"/>
                    <a:pt x="93330" y="28777"/>
                    <a:pt x="92332" y="30189"/>
                  </a:cubicBezTo>
                  <a:cubicBezTo>
                    <a:pt x="91196" y="31798"/>
                    <a:pt x="91380" y="33366"/>
                    <a:pt x="89550" y="34524"/>
                  </a:cubicBezTo>
                  <a:cubicBezTo>
                    <a:pt x="88002" y="35501"/>
                    <a:pt x="86409" y="36416"/>
                    <a:pt x="85243" y="37889"/>
                  </a:cubicBezTo>
                  <a:cubicBezTo>
                    <a:pt x="84540" y="38781"/>
                    <a:pt x="84186" y="39523"/>
                    <a:pt x="83056" y="40042"/>
                  </a:cubicBezTo>
                  <a:cubicBezTo>
                    <a:pt x="81240" y="40879"/>
                    <a:pt x="79192" y="41164"/>
                    <a:pt x="77208" y="41186"/>
                  </a:cubicBezTo>
                  <a:cubicBezTo>
                    <a:pt x="76298" y="41197"/>
                    <a:pt x="75248" y="41279"/>
                    <a:pt x="74220" y="41279"/>
                  </a:cubicBezTo>
                  <a:cubicBezTo>
                    <a:pt x="73371" y="41279"/>
                    <a:pt x="72536" y="41223"/>
                    <a:pt x="71810" y="41024"/>
                  </a:cubicBezTo>
                  <a:cubicBezTo>
                    <a:pt x="69522" y="40399"/>
                    <a:pt x="67235" y="39772"/>
                    <a:pt x="64947" y="39147"/>
                  </a:cubicBezTo>
                  <a:cubicBezTo>
                    <a:pt x="63926" y="38868"/>
                    <a:pt x="62891" y="38583"/>
                    <a:pt x="61970" y="38056"/>
                  </a:cubicBezTo>
                  <a:cubicBezTo>
                    <a:pt x="60779" y="37375"/>
                    <a:pt x="59825" y="36315"/>
                    <a:pt x="58600" y="35701"/>
                  </a:cubicBezTo>
                  <a:cubicBezTo>
                    <a:pt x="57324" y="35062"/>
                    <a:pt x="55895" y="34963"/>
                    <a:pt x="54440" y="34963"/>
                  </a:cubicBezTo>
                  <a:cubicBezTo>
                    <a:pt x="53785" y="34963"/>
                    <a:pt x="53125" y="34983"/>
                    <a:pt x="52470" y="34983"/>
                  </a:cubicBezTo>
                  <a:cubicBezTo>
                    <a:pt x="50982" y="34983"/>
                    <a:pt x="49524" y="34879"/>
                    <a:pt x="48231" y="34198"/>
                  </a:cubicBezTo>
                  <a:cubicBezTo>
                    <a:pt x="46685" y="33386"/>
                    <a:pt x="45293" y="32370"/>
                    <a:pt x="43616" y="31826"/>
                  </a:cubicBezTo>
                  <a:cubicBezTo>
                    <a:pt x="41571" y="31168"/>
                    <a:pt x="39987" y="30300"/>
                    <a:pt x="38316" y="28972"/>
                  </a:cubicBezTo>
                  <a:cubicBezTo>
                    <a:pt x="36712" y="27698"/>
                    <a:pt x="35113" y="26356"/>
                    <a:pt x="33197" y="25583"/>
                  </a:cubicBezTo>
                  <a:cubicBezTo>
                    <a:pt x="31012" y="24698"/>
                    <a:pt x="29162" y="24113"/>
                    <a:pt x="27352" y="22575"/>
                  </a:cubicBezTo>
                  <a:cubicBezTo>
                    <a:pt x="26423" y="21783"/>
                    <a:pt x="25569" y="21289"/>
                    <a:pt x="24384" y="20988"/>
                  </a:cubicBezTo>
                  <a:cubicBezTo>
                    <a:pt x="23379" y="20734"/>
                    <a:pt x="22308" y="20625"/>
                    <a:pt x="21454" y="19981"/>
                  </a:cubicBezTo>
                  <a:cubicBezTo>
                    <a:pt x="20439" y="19214"/>
                    <a:pt x="19931" y="18056"/>
                    <a:pt x="18776" y="17495"/>
                  </a:cubicBezTo>
                  <a:cubicBezTo>
                    <a:pt x="17384" y="16817"/>
                    <a:pt x="16279" y="16427"/>
                    <a:pt x="15152" y="15261"/>
                  </a:cubicBezTo>
                  <a:cubicBezTo>
                    <a:pt x="12683" y="12694"/>
                    <a:pt x="11121" y="9095"/>
                    <a:pt x="8295" y="6905"/>
                  </a:cubicBezTo>
                  <a:cubicBezTo>
                    <a:pt x="6774" y="5725"/>
                    <a:pt x="4877" y="5251"/>
                    <a:pt x="3220" y="4311"/>
                  </a:cubicBezTo>
                  <a:cubicBezTo>
                    <a:pt x="2595" y="3954"/>
                    <a:pt x="1033" y="2260"/>
                    <a:pt x="1" y="1819"/>
                  </a:cubicBezTo>
                  <a:lnTo>
                    <a:pt x="1" y="17654"/>
                  </a:lnTo>
                  <a:lnTo>
                    <a:pt x="1" y="34463"/>
                  </a:lnTo>
                  <a:lnTo>
                    <a:pt x="1" y="54658"/>
                  </a:lnTo>
                  <a:lnTo>
                    <a:pt x="143630" y="54658"/>
                  </a:lnTo>
                  <a:lnTo>
                    <a:pt x="143630" y="40391"/>
                  </a:lnTo>
                  <a:lnTo>
                    <a:pt x="143630" y="17018"/>
                  </a:lnTo>
                  <a:lnTo>
                    <a:pt x="143630" y="7338"/>
                  </a:lnTo>
                  <a:cubicBezTo>
                    <a:pt x="143630" y="6584"/>
                    <a:pt x="143675" y="5845"/>
                    <a:pt x="143742" y="5111"/>
                  </a:cubicBezTo>
                  <a:lnTo>
                    <a:pt x="1437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9"/>
            <p:cNvSpPr/>
            <p:nvPr/>
          </p:nvSpPr>
          <p:spPr>
            <a:xfrm>
              <a:off x="4400035" y="3823100"/>
              <a:ext cx="836511" cy="1269006"/>
            </a:xfrm>
            <a:custGeom>
              <a:rect b="b" l="l" r="r" t="t"/>
              <a:pathLst>
                <a:path extrusionOk="0" h="19829" w="13071">
                  <a:moveTo>
                    <a:pt x="10563" y="0"/>
                  </a:moveTo>
                  <a:cubicBezTo>
                    <a:pt x="10250" y="0"/>
                    <a:pt x="9936" y="31"/>
                    <a:pt x="9628" y="92"/>
                  </a:cubicBezTo>
                  <a:cubicBezTo>
                    <a:pt x="9098" y="201"/>
                    <a:pt x="8548" y="424"/>
                    <a:pt x="8269" y="885"/>
                  </a:cubicBezTo>
                  <a:cubicBezTo>
                    <a:pt x="8094" y="1169"/>
                    <a:pt x="8046" y="1515"/>
                    <a:pt x="8002" y="1847"/>
                  </a:cubicBezTo>
                  <a:cubicBezTo>
                    <a:pt x="7840" y="3044"/>
                    <a:pt x="7681" y="4244"/>
                    <a:pt x="7516" y="5443"/>
                  </a:cubicBezTo>
                  <a:cubicBezTo>
                    <a:pt x="6822" y="3859"/>
                    <a:pt x="5547" y="2534"/>
                    <a:pt x="3987" y="1783"/>
                  </a:cubicBezTo>
                  <a:cubicBezTo>
                    <a:pt x="3795" y="1688"/>
                    <a:pt x="3597" y="1602"/>
                    <a:pt x="3384" y="1585"/>
                  </a:cubicBezTo>
                  <a:cubicBezTo>
                    <a:pt x="3351" y="1582"/>
                    <a:pt x="3318" y="1580"/>
                    <a:pt x="3284" y="1580"/>
                  </a:cubicBezTo>
                  <a:cubicBezTo>
                    <a:pt x="2911" y="1580"/>
                    <a:pt x="2556" y="1773"/>
                    <a:pt x="2241" y="1978"/>
                  </a:cubicBezTo>
                  <a:cubicBezTo>
                    <a:pt x="1646" y="2358"/>
                    <a:pt x="1091" y="2799"/>
                    <a:pt x="584" y="3287"/>
                  </a:cubicBezTo>
                  <a:cubicBezTo>
                    <a:pt x="321" y="3538"/>
                    <a:pt x="65" y="3828"/>
                    <a:pt x="26" y="4185"/>
                  </a:cubicBezTo>
                  <a:cubicBezTo>
                    <a:pt x="0" y="4419"/>
                    <a:pt x="79" y="4651"/>
                    <a:pt x="162" y="4869"/>
                  </a:cubicBezTo>
                  <a:cubicBezTo>
                    <a:pt x="879" y="6766"/>
                    <a:pt x="2216" y="8448"/>
                    <a:pt x="2536" y="10454"/>
                  </a:cubicBezTo>
                  <a:cubicBezTo>
                    <a:pt x="2690" y="11416"/>
                    <a:pt x="2598" y="12401"/>
                    <a:pt x="2455" y="13363"/>
                  </a:cubicBezTo>
                  <a:cubicBezTo>
                    <a:pt x="2277" y="14558"/>
                    <a:pt x="2112" y="15732"/>
                    <a:pt x="1881" y="16901"/>
                  </a:cubicBezTo>
                  <a:cubicBezTo>
                    <a:pt x="1697" y="17822"/>
                    <a:pt x="1473" y="18734"/>
                    <a:pt x="1175" y="19640"/>
                  </a:cubicBezTo>
                  <a:cubicBezTo>
                    <a:pt x="1897" y="19766"/>
                    <a:pt x="2629" y="19828"/>
                    <a:pt x="3361" y="19828"/>
                  </a:cubicBezTo>
                  <a:cubicBezTo>
                    <a:pt x="4341" y="19828"/>
                    <a:pt x="5321" y="19716"/>
                    <a:pt x="6277" y="19493"/>
                  </a:cubicBezTo>
                  <a:cubicBezTo>
                    <a:pt x="7126" y="19292"/>
                    <a:pt x="7957" y="19007"/>
                    <a:pt x="8822" y="18915"/>
                  </a:cubicBezTo>
                  <a:cubicBezTo>
                    <a:pt x="9759" y="18818"/>
                    <a:pt x="10794" y="18921"/>
                    <a:pt x="11536" y="18343"/>
                  </a:cubicBezTo>
                  <a:cubicBezTo>
                    <a:pt x="11631" y="18274"/>
                    <a:pt x="11718" y="18187"/>
                    <a:pt x="11759" y="18078"/>
                  </a:cubicBezTo>
                  <a:cubicBezTo>
                    <a:pt x="11801" y="17964"/>
                    <a:pt x="11787" y="17833"/>
                    <a:pt x="11771" y="17710"/>
                  </a:cubicBezTo>
                  <a:cubicBezTo>
                    <a:pt x="11397" y="15104"/>
                    <a:pt x="8925" y="13790"/>
                    <a:pt x="9823" y="10950"/>
                  </a:cubicBezTo>
                  <a:cubicBezTo>
                    <a:pt x="10069" y="10191"/>
                    <a:pt x="10501" y="9505"/>
                    <a:pt x="10819" y="8769"/>
                  </a:cubicBezTo>
                  <a:cubicBezTo>
                    <a:pt x="11087" y="8152"/>
                    <a:pt x="11271" y="7502"/>
                    <a:pt x="11455" y="6858"/>
                  </a:cubicBezTo>
                  <a:cubicBezTo>
                    <a:pt x="11991" y="5000"/>
                    <a:pt x="12524" y="3136"/>
                    <a:pt x="12987" y="1256"/>
                  </a:cubicBezTo>
                  <a:cubicBezTo>
                    <a:pt x="13029" y="1083"/>
                    <a:pt x="13071" y="890"/>
                    <a:pt x="12984" y="731"/>
                  </a:cubicBezTo>
                  <a:cubicBezTo>
                    <a:pt x="12917" y="606"/>
                    <a:pt x="12786" y="530"/>
                    <a:pt x="12655" y="472"/>
                  </a:cubicBezTo>
                  <a:cubicBezTo>
                    <a:pt x="12004" y="161"/>
                    <a:pt x="11284" y="0"/>
                    <a:pt x="105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9"/>
            <p:cNvSpPr/>
            <p:nvPr/>
          </p:nvSpPr>
          <p:spPr>
            <a:xfrm>
              <a:off x="4400035" y="3923895"/>
              <a:ext cx="239287" cy="197752"/>
            </a:xfrm>
            <a:custGeom>
              <a:rect b="b" l="l" r="r" t="t"/>
              <a:pathLst>
                <a:path extrusionOk="0" h="3090" w="3739">
                  <a:moveTo>
                    <a:pt x="3283" y="0"/>
                  </a:moveTo>
                  <a:cubicBezTo>
                    <a:pt x="2905" y="0"/>
                    <a:pt x="2552" y="197"/>
                    <a:pt x="2232" y="401"/>
                  </a:cubicBezTo>
                  <a:cubicBezTo>
                    <a:pt x="1638" y="783"/>
                    <a:pt x="1086" y="1224"/>
                    <a:pt x="575" y="1706"/>
                  </a:cubicBezTo>
                  <a:cubicBezTo>
                    <a:pt x="313" y="1954"/>
                    <a:pt x="53" y="2247"/>
                    <a:pt x="17" y="2607"/>
                  </a:cubicBezTo>
                  <a:cubicBezTo>
                    <a:pt x="0" y="2769"/>
                    <a:pt x="34" y="2928"/>
                    <a:pt x="84" y="3082"/>
                  </a:cubicBezTo>
                  <a:cubicBezTo>
                    <a:pt x="112" y="3087"/>
                    <a:pt x="141" y="3089"/>
                    <a:pt x="170" y="3089"/>
                  </a:cubicBezTo>
                  <a:cubicBezTo>
                    <a:pt x="275" y="3089"/>
                    <a:pt x="385" y="3058"/>
                    <a:pt x="483" y="3023"/>
                  </a:cubicBezTo>
                  <a:cubicBezTo>
                    <a:pt x="1591" y="2630"/>
                    <a:pt x="2584" y="1921"/>
                    <a:pt x="3320" y="1003"/>
                  </a:cubicBezTo>
                  <a:cubicBezTo>
                    <a:pt x="3535" y="735"/>
                    <a:pt x="3739" y="401"/>
                    <a:pt x="3658" y="69"/>
                  </a:cubicBezTo>
                  <a:cubicBezTo>
                    <a:pt x="3569" y="38"/>
                    <a:pt x="3474" y="16"/>
                    <a:pt x="3376" y="4"/>
                  </a:cubicBezTo>
                  <a:cubicBezTo>
                    <a:pt x="3345" y="2"/>
                    <a:pt x="3314" y="0"/>
                    <a:pt x="3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9"/>
            <p:cNvSpPr/>
            <p:nvPr/>
          </p:nvSpPr>
          <p:spPr>
            <a:xfrm>
              <a:off x="4927241" y="3823612"/>
              <a:ext cx="295412" cy="101948"/>
            </a:xfrm>
            <a:custGeom>
              <a:rect b="b" l="l" r="r" t="t"/>
              <a:pathLst>
                <a:path extrusionOk="0" h="1593" w="4616">
                  <a:moveTo>
                    <a:pt x="2315" y="1"/>
                  </a:moveTo>
                  <a:cubicBezTo>
                    <a:pt x="2004" y="1"/>
                    <a:pt x="1693" y="30"/>
                    <a:pt x="1387" y="90"/>
                  </a:cubicBezTo>
                  <a:cubicBezTo>
                    <a:pt x="860" y="188"/>
                    <a:pt x="310" y="411"/>
                    <a:pt x="31" y="877"/>
                  </a:cubicBezTo>
                  <a:cubicBezTo>
                    <a:pt x="17" y="896"/>
                    <a:pt x="9" y="921"/>
                    <a:pt x="1" y="941"/>
                  </a:cubicBezTo>
                  <a:cubicBezTo>
                    <a:pt x="9" y="966"/>
                    <a:pt x="20" y="994"/>
                    <a:pt x="37" y="1019"/>
                  </a:cubicBezTo>
                  <a:cubicBezTo>
                    <a:pt x="121" y="1136"/>
                    <a:pt x="255" y="1214"/>
                    <a:pt x="389" y="1276"/>
                  </a:cubicBezTo>
                  <a:cubicBezTo>
                    <a:pt x="909" y="1516"/>
                    <a:pt x="1474" y="1592"/>
                    <a:pt x="2048" y="1592"/>
                  </a:cubicBezTo>
                  <a:cubicBezTo>
                    <a:pt x="2536" y="1592"/>
                    <a:pt x="3031" y="1537"/>
                    <a:pt x="3513" y="1479"/>
                  </a:cubicBezTo>
                  <a:cubicBezTo>
                    <a:pt x="3842" y="1440"/>
                    <a:pt x="4202" y="1387"/>
                    <a:pt x="4420" y="1145"/>
                  </a:cubicBezTo>
                  <a:cubicBezTo>
                    <a:pt x="4559" y="991"/>
                    <a:pt x="4615" y="785"/>
                    <a:pt x="4607" y="578"/>
                  </a:cubicBezTo>
                  <a:cubicBezTo>
                    <a:pt x="4548" y="536"/>
                    <a:pt x="4481" y="503"/>
                    <a:pt x="4414" y="472"/>
                  </a:cubicBezTo>
                  <a:cubicBezTo>
                    <a:pt x="3761" y="160"/>
                    <a:pt x="3038" y="1"/>
                    <a:pt x="23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9"/>
            <p:cNvSpPr/>
            <p:nvPr/>
          </p:nvSpPr>
          <p:spPr>
            <a:xfrm>
              <a:off x="4571931" y="4173483"/>
              <a:ext cx="107772" cy="83325"/>
            </a:xfrm>
            <a:custGeom>
              <a:rect b="b" l="l" r="r" t="t"/>
              <a:pathLst>
                <a:path extrusionOk="0" h="1302" w="1684">
                  <a:moveTo>
                    <a:pt x="869" y="0"/>
                  </a:moveTo>
                  <a:cubicBezTo>
                    <a:pt x="435" y="0"/>
                    <a:pt x="0" y="280"/>
                    <a:pt x="210" y="766"/>
                  </a:cubicBezTo>
                  <a:cubicBezTo>
                    <a:pt x="345" y="1079"/>
                    <a:pt x="733" y="1302"/>
                    <a:pt x="1073" y="1302"/>
                  </a:cubicBezTo>
                  <a:cubicBezTo>
                    <a:pt x="1338" y="1302"/>
                    <a:pt x="1575" y="1166"/>
                    <a:pt x="1639" y="830"/>
                  </a:cubicBezTo>
                  <a:cubicBezTo>
                    <a:pt x="1683" y="588"/>
                    <a:pt x="1580" y="323"/>
                    <a:pt x="1385" y="166"/>
                  </a:cubicBezTo>
                  <a:cubicBezTo>
                    <a:pt x="1248" y="54"/>
                    <a:pt x="1059" y="0"/>
                    <a:pt x="8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9"/>
            <p:cNvSpPr/>
            <p:nvPr/>
          </p:nvSpPr>
          <p:spPr>
            <a:xfrm>
              <a:off x="4583322" y="4388384"/>
              <a:ext cx="52350" cy="34175"/>
            </a:xfrm>
            <a:custGeom>
              <a:rect b="b" l="l" r="r" t="t"/>
              <a:pathLst>
                <a:path extrusionOk="0" h="534" w="818">
                  <a:moveTo>
                    <a:pt x="417" y="1"/>
                  </a:moveTo>
                  <a:cubicBezTo>
                    <a:pt x="400" y="1"/>
                    <a:pt x="383" y="2"/>
                    <a:pt x="367" y="5"/>
                  </a:cubicBezTo>
                  <a:cubicBezTo>
                    <a:pt x="0" y="73"/>
                    <a:pt x="147" y="534"/>
                    <a:pt x="485" y="534"/>
                  </a:cubicBezTo>
                  <a:cubicBezTo>
                    <a:pt x="513" y="534"/>
                    <a:pt x="541" y="531"/>
                    <a:pt x="571" y="524"/>
                  </a:cubicBezTo>
                  <a:cubicBezTo>
                    <a:pt x="666" y="505"/>
                    <a:pt x="758" y="438"/>
                    <a:pt x="777" y="343"/>
                  </a:cubicBezTo>
                  <a:cubicBezTo>
                    <a:pt x="818" y="160"/>
                    <a:pt x="590" y="1"/>
                    <a:pt x="4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9"/>
            <p:cNvSpPr/>
            <p:nvPr/>
          </p:nvSpPr>
          <p:spPr>
            <a:xfrm>
              <a:off x="4697493" y="4681873"/>
              <a:ext cx="127163" cy="126971"/>
            </a:xfrm>
            <a:custGeom>
              <a:rect b="b" l="l" r="r" t="t"/>
              <a:pathLst>
                <a:path extrusionOk="0" h="1984" w="1987">
                  <a:moveTo>
                    <a:pt x="1048" y="1"/>
                  </a:moveTo>
                  <a:cubicBezTo>
                    <a:pt x="590" y="1"/>
                    <a:pt x="113" y="289"/>
                    <a:pt x="56" y="767"/>
                  </a:cubicBezTo>
                  <a:cubicBezTo>
                    <a:pt x="1" y="1291"/>
                    <a:pt x="555" y="1984"/>
                    <a:pt x="1107" y="1984"/>
                  </a:cubicBezTo>
                  <a:cubicBezTo>
                    <a:pt x="1166" y="1984"/>
                    <a:pt x="1225" y="1976"/>
                    <a:pt x="1284" y="1959"/>
                  </a:cubicBezTo>
                  <a:cubicBezTo>
                    <a:pt x="1465" y="1906"/>
                    <a:pt x="1618" y="1772"/>
                    <a:pt x="1744" y="1630"/>
                  </a:cubicBezTo>
                  <a:cubicBezTo>
                    <a:pt x="1825" y="1543"/>
                    <a:pt x="1897" y="1448"/>
                    <a:pt x="1936" y="1334"/>
                  </a:cubicBezTo>
                  <a:cubicBezTo>
                    <a:pt x="1987" y="1186"/>
                    <a:pt x="1961" y="1027"/>
                    <a:pt x="1936" y="873"/>
                  </a:cubicBezTo>
                  <a:cubicBezTo>
                    <a:pt x="1908" y="689"/>
                    <a:pt x="1878" y="500"/>
                    <a:pt x="1769" y="346"/>
                  </a:cubicBezTo>
                  <a:cubicBezTo>
                    <a:pt x="1602" y="108"/>
                    <a:pt x="1329" y="1"/>
                    <a:pt x="10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9"/>
            <p:cNvSpPr/>
            <p:nvPr/>
          </p:nvSpPr>
          <p:spPr>
            <a:xfrm>
              <a:off x="4675670" y="4452061"/>
              <a:ext cx="115068" cy="98620"/>
            </a:xfrm>
            <a:custGeom>
              <a:rect b="b" l="l" r="r" t="t"/>
              <a:pathLst>
                <a:path extrusionOk="0" h="1541" w="1798">
                  <a:moveTo>
                    <a:pt x="1157" y="0"/>
                  </a:moveTo>
                  <a:cubicBezTo>
                    <a:pt x="1020" y="0"/>
                    <a:pt x="881" y="41"/>
                    <a:pt x="751" y="90"/>
                  </a:cubicBezTo>
                  <a:cubicBezTo>
                    <a:pt x="1" y="380"/>
                    <a:pt x="166" y="1541"/>
                    <a:pt x="1011" y="1541"/>
                  </a:cubicBezTo>
                  <a:cubicBezTo>
                    <a:pt x="1142" y="1541"/>
                    <a:pt x="1273" y="1524"/>
                    <a:pt x="1387" y="1465"/>
                  </a:cubicBezTo>
                  <a:cubicBezTo>
                    <a:pt x="1678" y="1323"/>
                    <a:pt x="1798" y="955"/>
                    <a:pt x="1758" y="640"/>
                  </a:cubicBezTo>
                  <a:cubicBezTo>
                    <a:pt x="1731" y="391"/>
                    <a:pt x="1602" y="132"/>
                    <a:pt x="1371" y="40"/>
                  </a:cubicBezTo>
                  <a:cubicBezTo>
                    <a:pt x="1302" y="12"/>
                    <a:pt x="1230" y="0"/>
                    <a:pt x="11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9"/>
            <p:cNvSpPr/>
            <p:nvPr/>
          </p:nvSpPr>
          <p:spPr>
            <a:xfrm>
              <a:off x="4879115" y="4393376"/>
              <a:ext cx="89596" cy="90428"/>
            </a:xfrm>
            <a:custGeom>
              <a:rect b="b" l="l" r="r" t="t"/>
              <a:pathLst>
                <a:path extrusionOk="0" h="1413" w="1400">
                  <a:moveTo>
                    <a:pt x="741" y="1"/>
                  </a:moveTo>
                  <a:cubicBezTo>
                    <a:pt x="312" y="1"/>
                    <a:pt x="0" y="611"/>
                    <a:pt x="198" y="999"/>
                  </a:cubicBezTo>
                  <a:cubicBezTo>
                    <a:pt x="321" y="1243"/>
                    <a:pt x="556" y="1412"/>
                    <a:pt x="792" y="1412"/>
                  </a:cubicBezTo>
                  <a:cubicBezTo>
                    <a:pt x="937" y="1412"/>
                    <a:pt x="1081" y="1349"/>
                    <a:pt x="1202" y="1202"/>
                  </a:cubicBezTo>
                  <a:cubicBezTo>
                    <a:pt x="1341" y="1032"/>
                    <a:pt x="1400" y="803"/>
                    <a:pt x="1358" y="586"/>
                  </a:cubicBezTo>
                  <a:cubicBezTo>
                    <a:pt x="1316" y="371"/>
                    <a:pt x="1177" y="176"/>
                    <a:pt x="990" y="70"/>
                  </a:cubicBezTo>
                  <a:cubicBezTo>
                    <a:pt x="904" y="22"/>
                    <a:pt x="820" y="1"/>
                    <a:pt x="7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9"/>
            <p:cNvSpPr/>
            <p:nvPr/>
          </p:nvSpPr>
          <p:spPr>
            <a:xfrm>
              <a:off x="4868172" y="4169963"/>
              <a:ext cx="139515" cy="112380"/>
            </a:xfrm>
            <a:custGeom>
              <a:rect b="b" l="l" r="r" t="t"/>
              <a:pathLst>
                <a:path extrusionOk="0" h="1756" w="2180">
                  <a:moveTo>
                    <a:pt x="1186" y="1"/>
                  </a:moveTo>
                  <a:cubicBezTo>
                    <a:pt x="399" y="1"/>
                    <a:pt x="0" y="1227"/>
                    <a:pt x="734" y="1608"/>
                  </a:cubicBezTo>
                  <a:cubicBezTo>
                    <a:pt x="908" y="1698"/>
                    <a:pt x="1105" y="1755"/>
                    <a:pt x="1300" y="1755"/>
                  </a:cubicBezTo>
                  <a:cubicBezTo>
                    <a:pt x="1382" y="1755"/>
                    <a:pt x="1465" y="1745"/>
                    <a:pt x="1546" y="1722"/>
                  </a:cubicBezTo>
                  <a:cubicBezTo>
                    <a:pt x="1819" y="1650"/>
                    <a:pt x="2056" y="1438"/>
                    <a:pt x="2115" y="1164"/>
                  </a:cubicBezTo>
                  <a:cubicBezTo>
                    <a:pt x="2179" y="877"/>
                    <a:pt x="2034" y="576"/>
                    <a:pt x="1839" y="352"/>
                  </a:cubicBezTo>
                  <a:cubicBezTo>
                    <a:pt x="1671" y="160"/>
                    <a:pt x="1445" y="1"/>
                    <a:pt x="1194" y="1"/>
                  </a:cubicBezTo>
                  <a:cubicBezTo>
                    <a:pt x="1192" y="1"/>
                    <a:pt x="1189" y="1"/>
                    <a:pt x="11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9"/>
            <p:cNvSpPr/>
            <p:nvPr/>
          </p:nvSpPr>
          <p:spPr>
            <a:xfrm>
              <a:off x="4652311" y="4002611"/>
              <a:ext cx="173433" cy="271221"/>
            </a:xfrm>
            <a:custGeom>
              <a:rect b="b" l="l" r="r" t="t"/>
              <a:pathLst>
                <a:path extrusionOk="0" h="4238" w="2710">
                  <a:moveTo>
                    <a:pt x="389" y="1"/>
                  </a:moveTo>
                  <a:cubicBezTo>
                    <a:pt x="289" y="1"/>
                    <a:pt x="216" y="32"/>
                    <a:pt x="176" y="91"/>
                  </a:cubicBezTo>
                  <a:cubicBezTo>
                    <a:pt x="0" y="381"/>
                    <a:pt x="701" y="976"/>
                    <a:pt x="1222" y="1985"/>
                  </a:cubicBezTo>
                  <a:lnTo>
                    <a:pt x="1220" y="1988"/>
                  </a:lnTo>
                  <a:lnTo>
                    <a:pt x="1303" y="2133"/>
                  </a:lnTo>
                  <a:cubicBezTo>
                    <a:pt x="1328" y="2186"/>
                    <a:pt x="1348" y="2237"/>
                    <a:pt x="1373" y="2287"/>
                  </a:cubicBezTo>
                  <a:lnTo>
                    <a:pt x="1376" y="2284"/>
                  </a:lnTo>
                  <a:cubicBezTo>
                    <a:pt x="1892" y="3299"/>
                    <a:pt x="1970" y="4212"/>
                    <a:pt x="2305" y="4237"/>
                  </a:cubicBezTo>
                  <a:cubicBezTo>
                    <a:pt x="2309" y="4237"/>
                    <a:pt x="2312" y="4237"/>
                    <a:pt x="2316" y="4237"/>
                  </a:cubicBezTo>
                  <a:cubicBezTo>
                    <a:pt x="2484" y="4237"/>
                    <a:pt x="2629" y="3987"/>
                    <a:pt x="2670" y="3553"/>
                  </a:cubicBezTo>
                  <a:cubicBezTo>
                    <a:pt x="2709" y="3110"/>
                    <a:pt x="2626" y="2479"/>
                    <a:pt x="2335" y="1840"/>
                  </a:cubicBezTo>
                  <a:lnTo>
                    <a:pt x="2338" y="1838"/>
                  </a:lnTo>
                  <a:cubicBezTo>
                    <a:pt x="2308" y="1771"/>
                    <a:pt x="2280" y="1712"/>
                    <a:pt x="2249" y="1651"/>
                  </a:cubicBezTo>
                  <a:cubicBezTo>
                    <a:pt x="2213" y="1589"/>
                    <a:pt x="2182" y="1528"/>
                    <a:pt x="2149" y="1464"/>
                  </a:cubicBezTo>
                  <a:lnTo>
                    <a:pt x="2143" y="1469"/>
                  </a:lnTo>
                  <a:cubicBezTo>
                    <a:pt x="1791" y="858"/>
                    <a:pt x="1331" y="418"/>
                    <a:pt x="949" y="194"/>
                  </a:cubicBezTo>
                  <a:cubicBezTo>
                    <a:pt x="722" y="62"/>
                    <a:pt x="529" y="1"/>
                    <a:pt x="3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9"/>
            <p:cNvSpPr/>
            <p:nvPr/>
          </p:nvSpPr>
          <p:spPr>
            <a:xfrm>
              <a:off x="4992774" y="3962677"/>
              <a:ext cx="196280" cy="451950"/>
            </a:xfrm>
            <a:custGeom>
              <a:rect b="b" l="l" r="r" t="t"/>
              <a:pathLst>
                <a:path extrusionOk="0" h="7062" w="3067">
                  <a:moveTo>
                    <a:pt x="2797" y="0"/>
                  </a:moveTo>
                  <a:cubicBezTo>
                    <a:pt x="2633" y="0"/>
                    <a:pt x="2471" y="347"/>
                    <a:pt x="2260" y="902"/>
                  </a:cubicBezTo>
                  <a:cubicBezTo>
                    <a:pt x="2040" y="1480"/>
                    <a:pt x="1758" y="2269"/>
                    <a:pt x="1387" y="3159"/>
                  </a:cubicBezTo>
                  <a:lnTo>
                    <a:pt x="1384" y="3156"/>
                  </a:lnTo>
                  <a:cubicBezTo>
                    <a:pt x="1351" y="3246"/>
                    <a:pt x="1315" y="3335"/>
                    <a:pt x="1281" y="3424"/>
                  </a:cubicBezTo>
                  <a:cubicBezTo>
                    <a:pt x="1242" y="3511"/>
                    <a:pt x="1203" y="3600"/>
                    <a:pt x="1169" y="3689"/>
                  </a:cubicBezTo>
                  <a:lnTo>
                    <a:pt x="1172" y="3692"/>
                  </a:lnTo>
                  <a:cubicBezTo>
                    <a:pt x="810" y="4587"/>
                    <a:pt x="464" y="5385"/>
                    <a:pt x="266" y="5980"/>
                  </a:cubicBezTo>
                  <a:cubicBezTo>
                    <a:pt x="62" y="6577"/>
                    <a:pt x="1" y="6970"/>
                    <a:pt x="148" y="7048"/>
                  </a:cubicBezTo>
                  <a:cubicBezTo>
                    <a:pt x="167" y="7057"/>
                    <a:pt x="187" y="7062"/>
                    <a:pt x="208" y="7062"/>
                  </a:cubicBezTo>
                  <a:cubicBezTo>
                    <a:pt x="374" y="7062"/>
                    <a:pt x="635" y="6790"/>
                    <a:pt x="949" y="6325"/>
                  </a:cubicBezTo>
                  <a:cubicBezTo>
                    <a:pt x="1303" y="5798"/>
                    <a:pt x="1736" y="5028"/>
                    <a:pt x="2140" y="4108"/>
                  </a:cubicBezTo>
                  <a:lnTo>
                    <a:pt x="2146" y="4110"/>
                  </a:lnTo>
                  <a:cubicBezTo>
                    <a:pt x="2182" y="4018"/>
                    <a:pt x="2221" y="3926"/>
                    <a:pt x="2260" y="3831"/>
                  </a:cubicBezTo>
                  <a:cubicBezTo>
                    <a:pt x="2299" y="3742"/>
                    <a:pt x="2336" y="3647"/>
                    <a:pt x="2372" y="3552"/>
                  </a:cubicBezTo>
                  <a:lnTo>
                    <a:pt x="2369" y="3550"/>
                  </a:lnTo>
                  <a:cubicBezTo>
                    <a:pt x="2732" y="2604"/>
                    <a:pt x="2947" y="1720"/>
                    <a:pt x="3008" y="1075"/>
                  </a:cubicBezTo>
                  <a:cubicBezTo>
                    <a:pt x="3067" y="425"/>
                    <a:pt x="2986" y="21"/>
                    <a:pt x="2813" y="1"/>
                  </a:cubicBezTo>
                  <a:cubicBezTo>
                    <a:pt x="2808" y="0"/>
                    <a:pt x="2802" y="0"/>
                    <a:pt x="27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9"/>
            <p:cNvSpPr/>
            <p:nvPr/>
          </p:nvSpPr>
          <p:spPr>
            <a:xfrm>
              <a:off x="4921353" y="4601493"/>
              <a:ext cx="109372" cy="227831"/>
            </a:xfrm>
            <a:custGeom>
              <a:rect b="b" l="l" r="r" t="t"/>
              <a:pathLst>
                <a:path extrusionOk="0" h="3560" w="1709">
                  <a:moveTo>
                    <a:pt x="443" y="1"/>
                  </a:moveTo>
                  <a:cubicBezTo>
                    <a:pt x="284" y="1"/>
                    <a:pt x="150" y="184"/>
                    <a:pt x="79" y="511"/>
                  </a:cubicBezTo>
                  <a:cubicBezTo>
                    <a:pt x="3" y="838"/>
                    <a:pt x="1" y="1309"/>
                    <a:pt x="115" y="1823"/>
                  </a:cubicBezTo>
                  <a:lnTo>
                    <a:pt x="112" y="1825"/>
                  </a:lnTo>
                  <a:cubicBezTo>
                    <a:pt x="126" y="1878"/>
                    <a:pt x="137" y="1926"/>
                    <a:pt x="151" y="1976"/>
                  </a:cubicBezTo>
                  <a:cubicBezTo>
                    <a:pt x="165" y="2023"/>
                    <a:pt x="179" y="2076"/>
                    <a:pt x="193" y="2127"/>
                  </a:cubicBezTo>
                  <a:lnTo>
                    <a:pt x="196" y="2121"/>
                  </a:lnTo>
                  <a:cubicBezTo>
                    <a:pt x="358" y="2620"/>
                    <a:pt x="598" y="3025"/>
                    <a:pt x="826" y="3273"/>
                  </a:cubicBezTo>
                  <a:cubicBezTo>
                    <a:pt x="1000" y="3462"/>
                    <a:pt x="1163" y="3559"/>
                    <a:pt x="1292" y="3559"/>
                  </a:cubicBezTo>
                  <a:cubicBezTo>
                    <a:pt x="1334" y="3559"/>
                    <a:pt x="1373" y="3549"/>
                    <a:pt x="1407" y="3527"/>
                  </a:cubicBezTo>
                  <a:cubicBezTo>
                    <a:pt x="1708" y="3321"/>
                    <a:pt x="1435" y="2676"/>
                    <a:pt x="1209" y="1825"/>
                  </a:cubicBezTo>
                  <a:lnTo>
                    <a:pt x="1211" y="1823"/>
                  </a:lnTo>
                  <a:cubicBezTo>
                    <a:pt x="1197" y="1781"/>
                    <a:pt x="1186" y="1739"/>
                    <a:pt x="1172" y="1697"/>
                  </a:cubicBezTo>
                  <a:cubicBezTo>
                    <a:pt x="1161" y="1655"/>
                    <a:pt x="1153" y="1613"/>
                    <a:pt x="1142" y="1569"/>
                  </a:cubicBezTo>
                  <a:lnTo>
                    <a:pt x="1139" y="1569"/>
                  </a:lnTo>
                  <a:cubicBezTo>
                    <a:pt x="899" y="718"/>
                    <a:pt x="812" y="23"/>
                    <a:pt x="450" y="1"/>
                  </a:cubicBezTo>
                  <a:cubicBezTo>
                    <a:pt x="447" y="1"/>
                    <a:pt x="445" y="1"/>
                    <a:pt x="4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9"/>
            <p:cNvSpPr/>
            <p:nvPr/>
          </p:nvSpPr>
          <p:spPr>
            <a:xfrm>
              <a:off x="704" y="4233256"/>
              <a:ext cx="9191961" cy="1610625"/>
            </a:xfrm>
            <a:custGeom>
              <a:rect b="b" l="l" r="r" t="t"/>
              <a:pathLst>
                <a:path extrusionOk="0" h="25167" w="143630">
                  <a:moveTo>
                    <a:pt x="127904" y="0"/>
                  </a:moveTo>
                  <a:cubicBezTo>
                    <a:pt x="120072" y="0"/>
                    <a:pt x="110193" y="1121"/>
                    <a:pt x="100366" y="5250"/>
                  </a:cubicBezTo>
                  <a:cubicBezTo>
                    <a:pt x="92657" y="8489"/>
                    <a:pt x="73703" y="14436"/>
                    <a:pt x="55271" y="14436"/>
                  </a:cubicBezTo>
                  <a:cubicBezTo>
                    <a:pt x="45273" y="14436"/>
                    <a:pt x="35429" y="12686"/>
                    <a:pt x="27616" y="7805"/>
                  </a:cubicBezTo>
                  <a:cubicBezTo>
                    <a:pt x="19900" y="2983"/>
                    <a:pt x="12581" y="1867"/>
                    <a:pt x="7419" y="1867"/>
                  </a:cubicBezTo>
                  <a:cubicBezTo>
                    <a:pt x="2965" y="1867"/>
                    <a:pt x="117" y="2698"/>
                    <a:pt x="3" y="2698"/>
                  </a:cubicBezTo>
                  <a:cubicBezTo>
                    <a:pt x="2" y="2698"/>
                    <a:pt x="1" y="2698"/>
                    <a:pt x="0" y="2697"/>
                  </a:cubicBezTo>
                  <a:lnTo>
                    <a:pt x="0" y="25166"/>
                  </a:lnTo>
                  <a:lnTo>
                    <a:pt x="143630" y="25166"/>
                  </a:lnTo>
                  <a:lnTo>
                    <a:pt x="143630" y="1584"/>
                  </a:lnTo>
                  <a:cubicBezTo>
                    <a:pt x="143630" y="1584"/>
                    <a:pt x="137213" y="0"/>
                    <a:pt x="1279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9"/>
            <p:cNvSpPr/>
            <p:nvPr/>
          </p:nvSpPr>
          <p:spPr>
            <a:xfrm>
              <a:off x="2369161" y="4344098"/>
              <a:ext cx="64" cy="0"/>
            </a:xfrm>
            <a:custGeom>
              <a:rect b="b" l="l" r="r" t="t"/>
              <a:pathLst>
                <a:path extrusionOk="0" fill="none" h="0" w="1">
                  <a:moveTo>
                    <a:pt x="1" y="0"/>
                  </a:moveTo>
                  <a:close/>
                </a:path>
              </a:pathLst>
            </a:custGeom>
            <a:noFill/>
            <a:ln cap="flat" cmpd="sng" w="13600">
              <a:solidFill>
                <a:srgbClr val="F2B390"/>
              </a:solidFill>
              <a:prstDash val="solid"/>
              <a:miter lim="27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9"/>
            <p:cNvSpPr/>
            <p:nvPr/>
          </p:nvSpPr>
          <p:spPr>
            <a:xfrm>
              <a:off x="234932" y="4428254"/>
              <a:ext cx="412848" cy="194040"/>
            </a:xfrm>
            <a:custGeom>
              <a:rect b="b" l="l" r="r" t="t"/>
              <a:pathLst>
                <a:path extrusionOk="0" h="3032" w="6451">
                  <a:moveTo>
                    <a:pt x="3361" y="0"/>
                  </a:moveTo>
                  <a:cubicBezTo>
                    <a:pt x="2615" y="0"/>
                    <a:pt x="1837" y="165"/>
                    <a:pt x="1167" y="434"/>
                  </a:cubicBezTo>
                  <a:cubicBezTo>
                    <a:pt x="857" y="560"/>
                    <a:pt x="553" y="724"/>
                    <a:pt x="332" y="978"/>
                  </a:cubicBezTo>
                  <a:cubicBezTo>
                    <a:pt x="118" y="1235"/>
                    <a:pt x="0" y="1598"/>
                    <a:pt x="118" y="1910"/>
                  </a:cubicBezTo>
                  <a:cubicBezTo>
                    <a:pt x="243" y="2253"/>
                    <a:pt x="595" y="2454"/>
                    <a:pt x="929" y="2593"/>
                  </a:cubicBezTo>
                  <a:cubicBezTo>
                    <a:pt x="1636" y="2885"/>
                    <a:pt x="2399" y="3032"/>
                    <a:pt x="3163" y="3032"/>
                  </a:cubicBezTo>
                  <a:cubicBezTo>
                    <a:pt x="3910" y="3032"/>
                    <a:pt x="4657" y="2892"/>
                    <a:pt x="5351" y="2610"/>
                  </a:cubicBezTo>
                  <a:cubicBezTo>
                    <a:pt x="5633" y="2496"/>
                    <a:pt x="5915" y="2354"/>
                    <a:pt x="6121" y="2125"/>
                  </a:cubicBezTo>
                  <a:cubicBezTo>
                    <a:pt x="6333" y="1904"/>
                    <a:pt x="6450" y="1575"/>
                    <a:pt x="6356" y="1285"/>
                  </a:cubicBezTo>
                  <a:cubicBezTo>
                    <a:pt x="6132" y="585"/>
                    <a:pt x="4618" y="122"/>
                    <a:pt x="3962" y="38"/>
                  </a:cubicBezTo>
                  <a:cubicBezTo>
                    <a:pt x="3766" y="12"/>
                    <a:pt x="3564" y="0"/>
                    <a:pt x="3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9"/>
            <p:cNvSpPr/>
            <p:nvPr/>
          </p:nvSpPr>
          <p:spPr>
            <a:xfrm>
              <a:off x="852309" y="4542488"/>
              <a:ext cx="374449" cy="201208"/>
            </a:xfrm>
            <a:custGeom>
              <a:rect b="b" l="l" r="r" t="t"/>
              <a:pathLst>
                <a:path extrusionOk="0" h="3144" w="5851">
                  <a:moveTo>
                    <a:pt x="2123" y="1"/>
                  </a:moveTo>
                  <a:cubicBezTo>
                    <a:pt x="1907" y="1"/>
                    <a:pt x="1689" y="18"/>
                    <a:pt x="1471" y="52"/>
                  </a:cubicBezTo>
                  <a:cubicBezTo>
                    <a:pt x="690" y="178"/>
                    <a:pt x="1" y="859"/>
                    <a:pt x="402" y="1724"/>
                  </a:cubicBezTo>
                  <a:cubicBezTo>
                    <a:pt x="625" y="2201"/>
                    <a:pt x="1116" y="2496"/>
                    <a:pt x="1605" y="2700"/>
                  </a:cubicBezTo>
                  <a:cubicBezTo>
                    <a:pt x="2328" y="2993"/>
                    <a:pt x="3104" y="3144"/>
                    <a:pt x="3885" y="3144"/>
                  </a:cubicBezTo>
                  <a:cubicBezTo>
                    <a:pt x="3975" y="3144"/>
                    <a:pt x="4065" y="3142"/>
                    <a:pt x="4155" y="3138"/>
                  </a:cubicBezTo>
                  <a:cubicBezTo>
                    <a:pt x="4721" y="3113"/>
                    <a:pt x="5661" y="2915"/>
                    <a:pt x="5773" y="2212"/>
                  </a:cubicBezTo>
                  <a:cubicBezTo>
                    <a:pt x="5851" y="1687"/>
                    <a:pt x="5262" y="1291"/>
                    <a:pt x="4908" y="1007"/>
                  </a:cubicBezTo>
                  <a:cubicBezTo>
                    <a:pt x="4111" y="370"/>
                    <a:pt x="3134" y="1"/>
                    <a:pt x="21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9"/>
            <p:cNvSpPr/>
            <p:nvPr/>
          </p:nvSpPr>
          <p:spPr>
            <a:xfrm>
              <a:off x="6028114" y="4751886"/>
              <a:ext cx="263798" cy="137787"/>
            </a:xfrm>
            <a:custGeom>
              <a:rect b="b" l="l" r="r" t="t"/>
              <a:pathLst>
                <a:path extrusionOk="0" h="2153" w="4122">
                  <a:moveTo>
                    <a:pt x="2456" y="1"/>
                  </a:moveTo>
                  <a:cubicBezTo>
                    <a:pt x="2430" y="1"/>
                    <a:pt x="2404" y="2"/>
                    <a:pt x="2377" y="3"/>
                  </a:cubicBezTo>
                  <a:cubicBezTo>
                    <a:pt x="1546" y="42"/>
                    <a:pt x="436" y="368"/>
                    <a:pt x="98" y="1222"/>
                  </a:cubicBezTo>
                  <a:cubicBezTo>
                    <a:pt x="17" y="1425"/>
                    <a:pt x="1" y="1665"/>
                    <a:pt x="123" y="1844"/>
                  </a:cubicBezTo>
                  <a:cubicBezTo>
                    <a:pt x="252" y="2028"/>
                    <a:pt x="492" y="2095"/>
                    <a:pt x="712" y="2123"/>
                  </a:cubicBezTo>
                  <a:cubicBezTo>
                    <a:pt x="858" y="2143"/>
                    <a:pt x="1005" y="2153"/>
                    <a:pt x="1152" y="2153"/>
                  </a:cubicBezTo>
                  <a:cubicBezTo>
                    <a:pt x="1831" y="2153"/>
                    <a:pt x="2507" y="1944"/>
                    <a:pt x="3067" y="1554"/>
                  </a:cubicBezTo>
                  <a:cubicBezTo>
                    <a:pt x="4121" y="817"/>
                    <a:pt x="3444" y="1"/>
                    <a:pt x="24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9"/>
            <p:cNvSpPr/>
            <p:nvPr/>
          </p:nvSpPr>
          <p:spPr>
            <a:xfrm>
              <a:off x="6564599" y="4538968"/>
              <a:ext cx="430255" cy="178105"/>
            </a:xfrm>
            <a:custGeom>
              <a:rect b="b" l="l" r="r" t="t"/>
              <a:pathLst>
                <a:path extrusionOk="0" h="2783" w="6723">
                  <a:moveTo>
                    <a:pt x="4817" y="0"/>
                  </a:moveTo>
                  <a:cubicBezTo>
                    <a:pt x="4722" y="0"/>
                    <a:pt x="4627" y="5"/>
                    <a:pt x="4532" y="15"/>
                  </a:cubicBezTo>
                  <a:cubicBezTo>
                    <a:pt x="3614" y="119"/>
                    <a:pt x="2690" y="306"/>
                    <a:pt x="1853" y="699"/>
                  </a:cubicBezTo>
                  <a:cubicBezTo>
                    <a:pt x="1401" y="914"/>
                    <a:pt x="1" y="1620"/>
                    <a:pt x="258" y="2311"/>
                  </a:cubicBezTo>
                  <a:cubicBezTo>
                    <a:pt x="311" y="2448"/>
                    <a:pt x="464" y="2512"/>
                    <a:pt x="603" y="2557"/>
                  </a:cubicBezTo>
                  <a:cubicBezTo>
                    <a:pt x="1076" y="2711"/>
                    <a:pt x="1574" y="2783"/>
                    <a:pt x="2075" y="2783"/>
                  </a:cubicBezTo>
                  <a:cubicBezTo>
                    <a:pt x="2885" y="2783"/>
                    <a:pt x="3703" y="2594"/>
                    <a:pt x="4437" y="2253"/>
                  </a:cubicBezTo>
                  <a:cubicBezTo>
                    <a:pt x="4866" y="2052"/>
                    <a:pt x="5265" y="1798"/>
                    <a:pt x="5622" y="1502"/>
                  </a:cubicBezTo>
                  <a:cubicBezTo>
                    <a:pt x="6723" y="581"/>
                    <a:pt x="5835" y="0"/>
                    <a:pt x="48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9"/>
            <p:cNvSpPr/>
            <p:nvPr/>
          </p:nvSpPr>
          <p:spPr>
            <a:xfrm>
              <a:off x="8392667" y="4365921"/>
              <a:ext cx="753699" cy="292405"/>
            </a:xfrm>
            <a:custGeom>
              <a:rect b="b" l="l" r="r" t="t"/>
              <a:pathLst>
                <a:path extrusionOk="0" h="4569" w="11777">
                  <a:moveTo>
                    <a:pt x="4246" y="1"/>
                  </a:moveTo>
                  <a:cubicBezTo>
                    <a:pt x="3173" y="1"/>
                    <a:pt x="2095" y="138"/>
                    <a:pt x="1108" y="443"/>
                  </a:cubicBezTo>
                  <a:cubicBezTo>
                    <a:pt x="589" y="605"/>
                    <a:pt x="1" y="948"/>
                    <a:pt x="20" y="1489"/>
                  </a:cubicBezTo>
                  <a:cubicBezTo>
                    <a:pt x="28" y="1687"/>
                    <a:pt x="121" y="1874"/>
                    <a:pt x="229" y="2036"/>
                  </a:cubicBezTo>
                  <a:cubicBezTo>
                    <a:pt x="854" y="2984"/>
                    <a:pt x="1998" y="3431"/>
                    <a:pt x="3083" y="3760"/>
                  </a:cubicBezTo>
                  <a:cubicBezTo>
                    <a:pt x="4625" y="4226"/>
                    <a:pt x="6222" y="4569"/>
                    <a:pt x="7828" y="4569"/>
                  </a:cubicBezTo>
                  <a:cubicBezTo>
                    <a:pt x="8009" y="4569"/>
                    <a:pt x="8191" y="4564"/>
                    <a:pt x="8373" y="4555"/>
                  </a:cubicBezTo>
                  <a:cubicBezTo>
                    <a:pt x="8959" y="4519"/>
                    <a:pt x="9589" y="4418"/>
                    <a:pt x="9980" y="3986"/>
                  </a:cubicBezTo>
                  <a:cubicBezTo>
                    <a:pt x="11776" y="2000"/>
                    <a:pt x="8038" y="496"/>
                    <a:pt x="6696" y="236"/>
                  </a:cubicBezTo>
                  <a:cubicBezTo>
                    <a:pt x="5912" y="84"/>
                    <a:pt x="5080" y="1"/>
                    <a:pt x="42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9"/>
            <p:cNvSpPr/>
            <p:nvPr/>
          </p:nvSpPr>
          <p:spPr>
            <a:xfrm>
              <a:off x="7726525" y="1815521"/>
              <a:ext cx="1466055" cy="2625945"/>
            </a:xfrm>
            <a:custGeom>
              <a:rect b="b" l="l" r="r" t="t"/>
              <a:pathLst>
                <a:path extrusionOk="0" h="41032" w="22908">
                  <a:moveTo>
                    <a:pt x="10575" y="1"/>
                  </a:moveTo>
                  <a:cubicBezTo>
                    <a:pt x="6567" y="1"/>
                    <a:pt x="10327" y="11350"/>
                    <a:pt x="11422" y="13047"/>
                  </a:cubicBezTo>
                  <a:cubicBezTo>
                    <a:pt x="12535" y="14771"/>
                    <a:pt x="14101" y="17701"/>
                    <a:pt x="9623" y="17701"/>
                  </a:cubicBezTo>
                  <a:cubicBezTo>
                    <a:pt x="9608" y="17701"/>
                    <a:pt x="9593" y="17701"/>
                    <a:pt x="9578" y="17700"/>
                  </a:cubicBezTo>
                  <a:cubicBezTo>
                    <a:pt x="5315" y="17685"/>
                    <a:pt x="5226" y="11838"/>
                    <a:pt x="3058" y="11838"/>
                  </a:cubicBezTo>
                  <a:cubicBezTo>
                    <a:pt x="2920" y="11838"/>
                    <a:pt x="2774" y="11862"/>
                    <a:pt x="2618" y="11912"/>
                  </a:cubicBezTo>
                  <a:cubicBezTo>
                    <a:pt x="1" y="12754"/>
                    <a:pt x="403" y="19812"/>
                    <a:pt x="6568" y="21489"/>
                  </a:cubicBezTo>
                  <a:cubicBezTo>
                    <a:pt x="8747" y="22080"/>
                    <a:pt x="10937" y="22033"/>
                    <a:pt x="13146" y="22373"/>
                  </a:cubicBezTo>
                  <a:cubicBezTo>
                    <a:pt x="15512" y="22742"/>
                    <a:pt x="15721" y="25160"/>
                    <a:pt x="15978" y="27317"/>
                  </a:cubicBezTo>
                  <a:cubicBezTo>
                    <a:pt x="16000" y="27540"/>
                    <a:pt x="16023" y="27777"/>
                    <a:pt x="15928" y="27978"/>
                  </a:cubicBezTo>
                  <a:cubicBezTo>
                    <a:pt x="15799" y="28246"/>
                    <a:pt x="15507" y="28391"/>
                    <a:pt x="15225" y="28483"/>
                  </a:cubicBezTo>
                  <a:cubicBezTo>
                    <a:pt x="14742" y="28642"/>
                    <a:pt x="14239" y="28714"/>
                    <a:pt x="13732" y="28714"/>
                  </a:cubicBezTo>
                  <a:cubicBezTo>
                    <a:pt x="12956" y="28714"/>
                    <a:pt x="12172" y="28544"/>
                    <a:pt x="11447" y="28257"/>
                  </a:cubicBezTo>
                  <a:cubicBezTo>
                    <a:pt x="10251" y="27783"/>
                    <a:pt x="9199" y="27013"/>
                    <a:pt x="8222" y="26173"/>
                  </a:cubicBezTo>
                  <a:cubicBezTo>
                    <a:pt x="7694" y="25718"/>
                    <a:pt x="7051" y="25211"/>
                    <a:pt x="6398" y="25211"/>
                  </a:cubicBezTo>
                  <a:cubicBezTo>
                    <a:pt x="6259" y="25211"/>
                    <a:pt x="6119" y="25234"/>
                    <a:pt x="5979" y="25286"/>
                  </a:cubicBezTo>
                  <a:cubicBezTo>
                    <a:pt x="5558" y="25442"/>
                    <a:pt x="5265" y="25841"/>
                    <a:pt x="5112" y="26265"/>
                  </a:cubicBezTo>
                  <a:cubicBezTo>
                    <a:pt x="4674" y="27487"/>
                    <a:pt x="5301" y="28896"/>
                    <a:pt x="6311" y="29710"/>
                  </a:cubicBezTo>
                  <a:cubicBezTo>
                    <a:pt x="7318" y="30531"/>
                    <a:pt x="8621" y="30877"/>
                    <a:pt x="9899" y="31103"/>
                  </a:cubicBezTo>
                  <a:cubicBezTo>
                    <a:pt x="11174" y="31334"/>
                    <a:pt x="12485" y="31474"/>
                    <a:pt x="13682" y="31970"/>
                  </a:cubicBezTo>
                  <a:cubicBezTo>
                    <a:pt x="15384" y="32682"/>
                    <a:pt x="16385" y="34174"/>
                    <a:pt x="17080" y="35801"/>
                  </a:cubicBezTo>
                  <a:cubicBezTo>
                    <a:pt x="17501" y="36794"/>
                    <a:pt x="19153" y="41031"/>
                    <a:pt x="20539" y="41031"/>
                  </a:cubicBezTo>
                  <a:lnTo>
                    <a:pt x="22905" y="41031"/>
                  </a:lnTo>
                  <a:lnTo>
                    <a:pt x="22908" y="29627"/>
                  </a:lnTo>
                  <a:lnTo>
                    <a:pt x="22908" y="29627"/>
                  </a:lnTo>
                  <a:cubicBezTo>
                    <a:pt x="22908" y="29627"/>
                    <a:pt x="22830" y="29648"/>
                    <a:pt x="22707" y="29648"/>
                  </a:cubicBezTo>
                  <a:cubicBezTo>
                    <a:pt x="22329" y="29648"/>
                    <a:pt x="21525" y="29451"/>
                    <a:pt x="21228" y="27852"/>
                  </a:cubicBezTo>
                  <a:cubicBezTo>
                    <a:pt x="20835" y="25732"/>
                    <a:pt x="22908" y="17338"/>
                    <a:pt x="17033" y="12157"/>
                  </a:cubicBezTo>
                  <a:cubicBezTo>
                    <a:pt x="11160" y="6974"/>
                    <a:pt x="15205" y="460"/>
                    <a:pt x="10811" y="13"/>
                  </a:cubicBezTo>
                  <a:cubicBezTo>
                    <a:pt x="10730" y="5"/>
                    <a:pt x="10651" y="1"/>
                    <a:pt x="10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9"/>
            <p:cNvSpPr/>
            <p:nvPr/>
          </p:nvSpPr>
          <p:spPr>
            <a:xfrm>
              <a:off x="7890612" y="2757170"/>
              <a:ext cx="109628" cy="130555"/>
            </a:xfrm>
            <a:custGeom>
              <a:rect b="b" l="l" r="r" t="t"/>
              <a:pathLst>
                <a:path extrusionOk="0" h="2040" w="1713">
                  <a:moveTo>
                    <a:pt x="809" y="0"/>
                  </a:moveTo>
                  <a:cubicBezTo>
                    <a:pt x="698" y="0"/>
                    <a:pt x="583" y="48"/>
                    <a:pt x="467" y="160"/>
                  </a:cubicBezTo>
                  <a:cubicBezTo>
                    <a:pt x="1" y="596"/>
                    <a:pt x="361" y="1770"/>
                    <a:pt x="899" y="1991"/>
                  </a:cubicBezTo>
                  <a:cubicBezTo>
                    <a:pt x="976" y="2022"/>
                    <a:pt x="1062" y="2040"/>
                    <a:pt x="1147" y="2040"/>
                  </a:cubicBezTo>
                  <a:cubicBezTo>
                    <a:pt x="1256" y="2040"/>
                    <a:pt x="1364" y="2011"/>
                    <a:pt x="1451" y="1949"/>
                  </a:cubicBezTo>
                  <a:cubicBezTo>
                    <a:pt x="1633" y="1815"/>
                    <a:pt x="1700" y="1575"/>
                    <a:pt x="1708" y="1349"/>
                  </a:cubicBezTo>
                  <a:cubicBezTo>
                    <a:pt x="1713" y="950"/>
                    <a:pt x="1304" y="0"/>
                    <a:pt x="8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9"/>
            <p:cNvSpPr/>
            <p:nvPr/>
          </p:nvSpPr>
          <p:spPr>
            <a:xfrm>
              <a:off x="8085035" y="2987750"/>
              <a:ext cx="147898" cy="111100"/>
            </a:xfrm>
            <a:custGeom>
              <a:rect b="b" l="l" r="r" t="t"/>
              <a:pathLst>
                <a:path extrusionOk="0" h="1736" w="2311">
                  <a:moveTo>
                    <a:pt x="702" y="1"/>
                  </a:moveTo>
                  <a:cubicBezTo>
                    <a:pt x="410" y="1"/>
                    <a:pt x="136" y="94"/>
                    <a:pt x="54" y="365"/>
                  </a:cubicBezTo>
                  <a:cubicBezTo>
                    <a:pt x="1" y="536"/>
                    <a:pt x="51" y="723"/>
                    <a:pt x="126" y="884"/>
                  </a:cubicBezTo>
                  <a:cubicBezTo>
                    <a:pt x="370" y="1388"/>
                    <a:pt x="921" y="1735"/>
                    <a:pt x="1480" y="1735"/>
                  </a:cubicBezTo>
                  <a:cubicBezTo>
                    <a:pt x="1484" y="1735"/>
                    <a:pt x="1489" y="1735"/>
                    <a:pt x="1493" y="1735"/>
                  </a:cubicBezTo>
                  <a:cubicBezTo>
                    <a:pt x="1825" y="1732"/>
                    <a:pt x="2202" y="1559"/>
                    <a:pt x="2258" y="1236"/>
                  </a:cubicBezTo>
                  <a:cubicBezTo>
                    <a:pt x="2311" y="918"/>
                    <a:pt x="2037" y="653"/>
                    <a:pt x="1792" y="449"/>
                  </a:cubicBezTo>
                  <a:cubicBezTo>
                    <a:pt x="1675" y="346"/>
                    <a:pt x="1552" y="248"/>
                    <a:pt x="1421" y="173"/>
                  </a:cubicBezTo>
                  <a:cubicBezTo>
                    <a:pt x="1256" y="81"/>
                    <a:pt x="971" y="1"/>
                    <a:pt x="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9"/>
            <p:cNvSpPr/>
            <p:nvPr/>
          </p:nvSpPr>
          <p:spPr>
            <a:xfrm>
              <a:off x="8346078" y="3066402"/>
              <a:ext cx="217719" cy="91708"/>
            </a:xfrm>
            <a:custGeom>
              <a:rect b="b" l="l" r="r" t="t"/>
              <a:pathLst>
                <a:path extrusionOk="0" h="1433" w="3402">
                  <a:moveTo>
                    <a:pt x="1530" y="1"/>
                  </a:moveTo>
                  <a:cubicBezTo>
                    <a:pt x="1069" y="1"/>
                    <a:pt x="1" y="681"/>
                    <a:pt x="648" y="1084"/>
                  </a:cubicBezTo>
                  <a:cubicBezTo>
                    <a:pt x="1013" y="1314"/>
                    <a:pt x="1443" y="1433"/>
                    <a:pt x="1874" y="1433"/>
                  </a:cubicBezTo>
                  <a:cubicBezTo>
                    <a:pt x="2136" y="1433"/>
                    <a:pt x="2399" y="1388"/>
                    <a:pt x="2648" y="1299"/>
                  </a:cubicBezTo>
                  <a:cubicBezTo>
                    <a:pt x="2793" y="1246"/>
                    <a:pt x="2938" y="1176"/>
                    <a:pt x="3011" y="1042"/>
                  </a:cubicBezTo>
                  <a:cubicBezTo>
                    <a:pt x="3401" y="358"/>
                    <a:pt x="1998" y="21"/>
                    <a:pt x="1554" y="1"/>
                  </a:cubicBezTo>
                  <a:cubicBezTo>
                    <a:pt x="1547" y="1"/>
                    <a:pt x="1538" y="1"/>
                    <a:pt x="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9"/>
            <p:cNvSpPr/>
            <p:nvPr/>
          </p:nvSpPr>
          <p:spPr>
            <a:xfrm>
              <a:off x="8376092" y="1968409"/>
              <a:ext cx="102012" cy="130683"/>
            </a:xfrm>
            <a:custGeom>
              <a:rect b="b" l="l" r="r" t="t"/>
              <a:pathLst>
                <a:path extrusionOk="0" h="2042" w="1594">
                  <a:moveTo>
                    <a:pt x="745" y="1"/>
                  </a:moveTo>
                  <a:cubicBezTo>
                    <a:pt x="627" y="1"/>
                    <a:pt x="505" y="43"/>
                    <a:pt x="388" y="143"/>
                  </a:cubicBezTo>
                  <a:cubicBezTo>
                    <a:pt x="0" y="470"/>
                    <a:pt x="22" y="1284"/>
                    <a:pt x="251" y="1678"/>
                  </a:cubicBezTo>
                  <a:cubicBezTo>
                    <a:pt x="360" y="1862"/>
                    <a:pt x="544" y="2013"/>
                    <a:pt x="762" y="2038"/>
                  </a:cubicBezTo>
                  <a:cubicBezTo>
                    <a:pt x="783" y="2040"/>
                    <a:pt x="805" y="2041"/>
                    <a:pt x="826" y="2041"/>
                  </a:cubicBezTo>
                  <a:cubicBezTo>
                    <a:pt x="1109" y="2041"/>
                    <a:pt x="1372" y="1825"/>
                    <a:pt x="1479" y="1555"/>
                  </a:cubicBezTo>
                  <a:cubicBezTo>
                    <a:pt x="1593" y="1265"/>
                    <a:pt x="1554" y="938"/>
                    <a:pt x="1465" y="643"/>
                  </a:cubicBezTo>
                  <a:cubicBezTo>
                    <a:pt x="1363" y="318"/>
                    <a:pt x="1068" y="1"/>
                    <a:pt x="7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9"/>
            <p:cNvSpPr/>
            <p:nvPr/>
          </p:nvSpPr>
          <p:spPr>
            <a:xfrm>
              <a:off x="8410714" y="2229068"/>
              <a:ext cx="157370" cy="151738"/>
            </a:xfrm>
            <a:custGeom>
              <a:rect b="b" l="l" r="r" t="t"/>
              <a:pathLst>
                <a:path extrusionOk="0" h="2371" w="2459">
                  <a:moveTo>
                    <a:pt x="1062" y="1"/>
                  </a:moveTo>
                  <a:cubicBezTo>
                    <a:pt x="1053" y="1"/>
                    <a:pt x="1044" y="1"/>
                    <a:pt x="1035" y="1"/>
                  </a:cubicBezTo>
                  <a:cubicBezTo>
                    <a:pt x="0" y="18"/>
                    <a:pt x="486" y="1396"/>
                    <a:pt x="854" y="1870"/>
                  </a:cubicBezTo>
                  <a:cubicBezTo>
                    <a:pt x="966" y="2013"/>
                    <a:pt x="1088" y="2152"/>
                    <a:pt x="1242" y="2250"/>
                  </a:cubicBezTo>
                  <a:cubicBezTo>
                    <a:pt x="1356" y="2323"/>
                    <a:pt x="1492" y="2371"/>
                    <a:pt x="1626" y="2371"/>
                  </a:cubicBezTo>
                  <a:cubicBezTo>
                    <a:pt x="1672" y="2371"/>
                    <a:pt x="1717" y="2365"/>
                    <a:pt x="1761" y="2353"/>
                  </a:cubicBezTo>
                  <a:cubicBezTo>
                    <a:pt x="2020" y="2289"/>
                    <a:pt x="2188" y="2038"/>
                    <a:pt x="2257" y="1781"/>
                  </a:cubicBezTo>
                  <a:cubicBezTo>
                    <a:pt x="2459" y="1047"/>
                    <a:pt x="1909" y="1"/>
                    <a:pt x="10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9"/>
            <p:cNvSpPr/>
            <p:nvPr/>
          </p:nvSpPr>
          <p:spPr>
            <a:xfrm>
              <a:off x="8538708" y="2524541"/>
              <a:ext cx="135611" cy="171641"/>
            </a:xfrm>
            <a:custGeom>
              <a:rect b="b" l="l" r="r" t="t"/>
              <a:pathLst>
                <a:path extrusionOk="0" h="2682" w="2119">
                  <a:moveTo>
                    <a:pt x="684" y="0"/>
                  </a:moveTo>
                  <a:cubicBezTo>
                    <a:pt x="388" y="0"/>
                    <a:pt x="147" y="192"/>
                    <a:pt x="84" y="632"/>
                  </a:cubicBezTo>
                  <a:cubicBezTo>
                    <a:pt x="1" y="1265"/>
                    <a:pt x="246" y="1940"/>
                    <a:pt x="698" y="2378"/>
                  </a:cubicBezTo>
                  <a:cubicBezTo>
                    <a:pt x="852" y="2529"/>
                    <a:pt x="1044" y="2657"/>
                    <a:pt x="1262" y="2679"/>
                  </a:cubicBezTo>
                  <a:cubicBezTo>
                    <a:pt x="1278" y="2681"/>
                    <a:pt x="1295" y="2682"/>
                    <a:pt x="1311" y="2682"/>
                  </a:cubicBezTo>
                  <a:cubicBezTo>
                    <a:pt x="1616" y="2682"/>
                    <a:pt x="1895" y="2441"/>
                    <a:pt x="2004" y="2152"/>
                  </a:cubicBezTo>
                  <a:cubicBezTo>
                    <a:pt x="2118" y="1848"/>
                    <a:pt x="2076" y="1502"/>
                    <a:pt x="1973" y="1193"/>
                  </a:cubicBezTo>
                  <a:cubicBezTo>
                    <a:pt x="1856" y="852"/>
                    <a:pt x="1666" y="523"/>
                    <a:pt x="1382" y="294"/>
                  </a:cubicBezTo>
                  <a:cubicBezTo>
                    <a:pt x="1153" y="106"/>
                    <a:pt x="903" y="0"/>
                    <a:pt x="6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9"/>
            <p:cNvSpPr/>
            <p:nvPr/>
          </p:nvSpPr>
          <p:spPr>
            <a:xfrm>
              <a:off x="8641167" y="2796720"/>
              <a:ext cx="146682" cy="159674"/>
            </a:xfrm>
            <a:custGeom>
              <a:rect b="b" l="l" r="r" t="t"/>
              <a:pathLst>
                <a:path extrusionOk="0" h="2495" w="2292">
                  <a:moveTo>
                    <a:pt x="976" y="0"/>
                  </a:moveTo>
                  <a:cubicBezTo>
                    <a:pt x="840" y="0"/>
                    <a:pt x="704" y="47"/>
                    <a:pt x="576" y="159"/>
                  </a:cubicBezTo>
                  <a:cubicBezTo>
                    <a:pt x="1" y="661"/>
                    <a:pt x="436" y="1691"/>
                    <a:pt x="849" y="2131"/>
                  </a:cubicBezTo>
                  <a:cubicBezTo>
                    <a:pt x="1028" y="2324"/>
                    <a:pt x="1254" y="2491"/>
                    <a:pt x="1510" y="2494"/>
                  </a:cubicBezTo>
                  <a:cubicBezTo>
                    <a:pt x="1515" y="2494"/>
                    <a:pt x="1519" y="2494"/>
                    <a:pt x="1524" y="2494"/>
                  </a:cubicBezTo>
                  <a:cubicBezTo>
                    <a:pt x="1858" y="2494"/>
                    <a:pt x="2139" y="2197"/>
                    <a:pt x="2216" y="1875"/>
                  </a:cubicBezTo>
                  <a:cubicBezTo>
                    <a:pt x="2291" y="1545"/>
                    <a:pt x="2199" y="1197"/>
                    <a:pt x="2054" y="890"/>
                  </a:cubicBezTo>
                  <a:cubicBezTo>
                    <a:pt x="1882" y="523"/>
                    <a:pt x="1430" y="0"/>
                    <a:pt x="9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9"/>
            <p:cNvSpPr/>
            <p:nvPr/>
          </p:nvSpPr>
          <p:spPr>
            <a:xfrm>
              <a:off x="8662286" y="3074530"/>
              <a:ext cx="179641" cy="116155"/>
            </a:xfrm>
            <a:custGeom>
              <a:rect b="b" l="l" r="r" t="t"/>
              <a:pathLst>
                <a:path extrusionOk="0" h="1815" w="2807">
                  <a:moveTo>
                    <a:pt x="1238" y="0"/>
                  </a:moveTo>
                  <a:cubicBezTo>
                    <a:pt x="1094" y="0"/>
                    <a:pt x="960" y="25"/>
                    <a:pt x="845" y="78"/>
                  </a:cubicBezTo>
                  <a:cubicBezTo>
                    <a:pt x="0" y="466"/>
                    <a:pt x="996" y="1481"/>
                    <a:pt x="1484" y="1688"/>
                  </a:cubicBezTo>
                  <a:cubicBezTo>
                    <a:pt x="1660" y="1761"/>
                    <a:pt x="1855" y="1815"/>
                    <a:pt x="2042" y="1815"/>
                  </a:cubicBezTo>
                  <a:cubicBezTo>
                    <a:pt x="2194" y="1815"/>
                    <a:pt x="2341" y="1779"/>
                    <a:pt x="2466" y="1690"/>
                  </a:cubicBezTo>
                  <a:cubicBezTo>
                    <a:pt x="2731" y="1498"/>
                    <a:pt x="2807" y="1110"/>
                    <a:pt x="2684" y="806"/>
                  </a:cubicBezTo>
                  <a:cubicBezTo>
                    <a:pt x="2504" y="371"/>
                    <a:pt x="1800" y="0"/>
                    <a:pt x="1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9"/>
            <p:cNvSpPr/>
            <p:nvPr/>
          </p:nvSpPr>
          <p:spPr>
            <a:xfrm>
              <a:off x="8842053" y="3320597"/>
              <a:ext cx="121467" cy="180793"/>
            </a:xfrm>
            <a:custGeom>
              <a:rect b="b" l="l" r="r" t="t"/>
              <a:pathLst>
                <a:path extrusionOk="0" h="2825" w="1898">
                  <a:moveTo>
                    <a:pt x="770" y="1"/>
                  </a:moveTo>
                  <a:cubicBezTo>
                    <a:pt x="427" y="1"/>
                    <a:pt x="115" y="272"/>
                    <a:pt x="56" y="803"/>
                  </a:cubicBezTo>
                  <a:cubicBezTo>
                    <a:pt x="0" y="1333"/>
                    <a:pt x="9" y="1893"/>
                    <a:pt x="254" y="2365"/>
                  </a:cubicBezTo>
                  <a:cubicBezTo>
                    <a:pt x="382" y="2601"/>
                    <a:pt x="620" y="2824"/>
                    <a:pt x="875" y="2824"/>
                  </a:cubicBezTo>
                  <a:cubicBezTo>
                    <a:pt x="921" y="2824"/>
                    <a:pt x="969" y="2817"/>
                    <a:pt x="1016" y="2800"/>
                  </a:cubicBezTo>
                  <a:cubicBezTo>
                    <a:pt x="1125" y="2761"/>
                    <a:pt x="1211" y="2686"/>
                    <a:pt x="1287" y="2602"/>
                  </a:cubicBezTo>
                  <a:cubicBezTo>
                    <a:pt x="1780" y="2072"/>
                    <a:pt x="1898" y="1224"/>
                    <a:pt x="1566" y="579"/>
                  </a:cubicBezTo>
                  <a:cubicBezTo>
                    <a:pt x="1366" y="191"/>
                    <a:pt x="1057" y="1"/>
                    <a:pt x="7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9"/>
            <p:cNvSpPr/>
            <p:nvPr/>
          </p:nvSpPr>
          <p:spPr>
            <a:xfrm>
              <a:off x="8864196" y="3622598"/>
              <a:ext cx="151930" cy="188601"/>
            </a:xfrm>
            <a:custGeom>
              <a:rect b="b" l="l" r="r" t="t"/>
              <a:pathLst>
                <a:path extrusionOk="0" h="2947" w="2374">
                  <a:moveTo>
                    <a:pt x="1165" y="1"/>
                  </a:moveTo>
                  <a:cubicBezTo>
                    <a:pt x="1105" y="1"/>
                    <a:pt x="1043" y="8"/>
                    <a:pt x="980" y="23"/>
                  </a:cubicBezTo>
                  <a:cubicBezTo>
                    <a:pt x="0" y="254"/>
                    <a:pt x="380" y="1739"/>
                    <a:pt x="717" y="2336"/>
                  </a:cubicBezTo>
                  <a:cubicBezTo>
                    <a:pt x="897" y="2651"/>
                    <a:pt x="1189" y="2947"/>
                    <a:pt x="1550" y="2947"/>
                  </a:cubicBezTo>
                  <a:cubicBezTo>
                    <a:pt x="1553" y="2947"/>
                    <a:pt x="1557" y="2947"/>
                    <a:pt x="1560" y="2946"/>
                  </a:cubicBezTo>
                  <a:cubicBezTo>
                    <a:pt x="1814" y="2944"/>
                    <a:pt x="2043" y="2779"/>
                    <a:pt x="2179" y="2567"/>
                  </a:cubicBezTo>
                  <a:cubicBezTo>
                    <a:pt x="2316" y="2352"/>
                    <a:pt x="2363" y="2096"/>
                    <a:pt x="2363" y="1842"/>
                  </a:cubicBezTo>
                  <a:cubicBezTo>
                    <a:pt x="2374" y="1209"/>
                    <a:pt x="1948" y="1"/>
                    <a:pt x="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9"/>
            <p:cNvSpPr/>
            <p:nvPr/>
          </p:nvSpPr>
          <p:spPr>
            <a:xfrm>
              <a:off x="8964159" y="3920439"/>
              <a:ext cx="156666" cy="175545"/>
            </a:xfrm>
            <a:custGeom>
              <a:rect b="b" l="l" r="r" t="t"/>
              <a:pathLst>
                <a:path extrusionOk="0" h="2743" w="2448">
                  <a:moveTo>
                    <a:pt x="971" y="0"/>
                  </a:moveTo>
                  <a:cubicBezTo>
                    <a:pt x="838" y="0"/>
                    <a:pt x="703" y="45"/>
                    <a:pt x="573" y="150"/>
                  </a:cubicBezTo>
                  <a:cubicBezTo>
                    <a:pt x="1" y="611"/>
                    <a:pt x="425" y="1665"/>
                    <a:pt x="715" y="2168"/>
                  </a:cubicBezTo>
                  <a:cubicBezTo>
                    <a:pt x="849" y="2396"/>
                    <a:pt x="1022" y="2619"/>
                    <a:pt x="1273" y="2706"/>
                  </a:cubicBezTo>
                  <a:cubicBezTo>
                    <a:pt x="1344" y="2731"/>
                    <a:pt x="1417" y="2742"/>
                    <a:pt x="1489" y="2742"/>
                  </a:cubicBezTo>
                  <a:cubicBezTo>
                    <a:pt x="1847" y="2742"/>
                    <a:pt x="2200" y="2461"/>
                    <a:pt x="2313" y="2103"/>
                  </a:cubicBezTo>
                  <a:cubicBezTo>
                    <a:pt x="2447" y="1674"/>
                    <a:pt x="2305" y="1208"/>
                    <a:pt x="2065" y="834"/>
                  </a:cubicBezTo>
                  <a:cubicBezTo>
                    <a:pt x="1842" y="489"/>
                    <a:pt x="1413" y="0"/>
                    <a:pt x="9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9"/>
            <p:cNvSpPr/>
            <p:nvPr/>
          </p:nvSpPr>
          <p:spPr>
            <a:xfrm>
              <a:off x="9074169" y="4159275"/>
              <a:ext cx="138811" cy="114172"/>
            </a:xfrm>
            <a:custGeom>
              <a:rect b="b" l="l" r="r" t="t"/>
              <a:pathLst>
                <a:path extrusionOk="0" h="1784" w="2169">
                  <a:moveTo>
                    <a:pt x="1168" y="0"/>
                  </a:moveTo>
                  <a:cubicBezTo>
                    <a:pt x="1067" y="0"/>
                    <a:pt x="959" y="23"/>
                    <a:pt x="843" y="73"/>
                  </a:cubicBezTo>
                  <a:cubicBezTo>
                    <a:pt x="0" y="439"/>
                    <a:pt x="793" y="1610"/>
                    <a:pt x="1406" y="1764"/>
                  </a:cubicBezTo>
                  <a:cubicBezTo>
                    <a:pt x="1452" y="1775"/>
                    <a:pt x="1499" y="1783"/>
                    <a:pt x="1545" y="1783"/>
                  </a:cubicBezTo>
                  <a:cubicBezTo>
                    <a:pt x="1599" y="1783"/>
                    <a:pt x="1651" y="1773"/>
                    <a:pt x="1699" y="1744"/>
                  </a:cubicBezTo>
                  <a:cubicBezTo>
                    <a:pt x="1747" y="1714"/>
                    <a:pt x="1786" y="1666"/>
                    <a:pt x="1814" y="1616"/>
                  </a:cubicBezTo>
                  <a:cubicBezTo>
                    <a:pt x="2169" y="1047"/>
                    <a:pt x="1854"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9"/>
            <p:cNvSpPr/>
            <p:nvPr/>
          </p:nvSpPr>
          <p:spPr>
            <a:xfrm>
              <a:off x="8105386" y="3525323"/>
              <a:ext cx="162810" cy="136955"/>
            </a:xfrm>
            <a:custGeom>
              <a:rect b="b" l="l" r="r" t="t"/>
              <a:pathLst>
                <a:path extrusionOk="0" h="2140" w="2544">
                  <a:moveTo>
                    <a:pt x="551" y="1"/>
                  </a:moveTo>
                  <a:cubicBezTo>
                    <a:pt x="451" y="1"/>
                    <a:pt x="354" y="23"/>
                    <a:pt x="269" y="78"/>
                  </a:cubicBezTo>
                  <a:cubicBezTo>
                    <a:pt x="43" y="232"/>
                    <a:pt x="1" y="552"/>
                    <a:pt x="57" y="823"/>
                  </a:cubicBezTo>
                  <a:cubicBezTo>
                    <a:pt x="179" y="1423"/>
                    <a:pt x="612" y="1956"/>
                    <a:pt x="1217" y="2101"/>
                  </a:cubicBezTo>
                  <a:cubicBezTo>
                    <a:pt x="1325" y="2127"/>
                    <a:pt x="1433" y="2140"/>
                    <a:pt x="1535" y="2140"/>
                  </a:cubicBezTo>
                  <a:cubicBezTo>
                    <a:pt x="2118" y="2140"/>
                    <a:pt x="2544" y="1729"/>
                    <a:pt x="2107" y="1088"/>
                  </a:cubicBezTo>
                  <a:cubicBezTo>
                    <a:pt x="1839" y="697"/>
                    <a:pt x="1471" y="368"/>
                    <a:pt x="1053" y="145"/>
                  </a:cubicBezTo>
                  <a:cubicBezTo>
                    <a:pt x="900" y="65"/>
                    <a:pt x="720" y="1"/>
                    <a:pt x="551" y="1"/>
                  </a:cubicBezTo>
                  <a:close/>
                </a:path>
              </a:pathLst>
            </a:custGeom>
            <a:solidFill>
              <a:srgbClr val="2A7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9"/>
            <p:cNvSpPr/>
            <p:nvPr/>
          </p:nvSpPr>
          <p:spPr>
            <a:xfrm>
              <a:off x="8392667" y="3677763"/>
              <a:ext cx="150778" cy="94908"/>
            </a:xfrm>
            <a:custGeom>
              <a:rect b="b" l="l" r="r" t="t"/>
              <a:pathLst>
                <a:path extrusionOk="0" h="1483" w="2356">
                  <a:moveTo>
                    <a:pt x="696" y="0"/>
                  </a:moveTo>
                  <a:cubicBezTo>
                    <a:pt x="101" y="0"/>
                    <a:pt x="0" y="495"/>
                    <a:pt x="355" y="1002"/>
                  </a:cubicBezTo>
                  <a:cubicBezTo>
                    <a:pt x="609" y="1369"/>
                    <a:pt x="1059" y="1483"/>
                    <a:pt x="1485" y="1483"/>
                  </a:cubicBezTo>
                  <a:cubicBezTo>
                    <a:pt x="1545" y="1483"/>
                    <a:pt x="1605" y="1480"/>
                    <a:pt x="1663" y="1476"/>
                  </a:cubicBezTo>
                  <a:cubicBezTo>
                    <a:pt x="1903" y="1462"/>
                    <a:pt x="2179" y="1387"/>
                    <a:pt x="2280" y="1167"/>
                  </a:cubicBezTo>
                  <a:cubicBezTo>
                    <a:pt x="2355" y="1002"/>
                    <a:pt x="2305" y="801"/>
                    <a:pt x="2196" y="653"/>
                  </a:cubicBezTo>
                  <a:cubicBezTo>
                    <a:pt x="2087" y="511"/>
                    <a:pt x="1928" y="411"/>
                    <a:pt x="1767" y="327"/>
                  </a:cubicBezTo>
                  <a:cubicBezTo>
                    <a:pt x="1471" y="165"/>
                    <a:pt x="1150" y="40"/>
                    <a:pt x="812" y="6"/>
                  </a:cubicBezTo>
                  <a:cubicBezTo>
                    <a:pt x="772" y="2"/>
                    <a:pt x="733" y="0"/>
                    <a:pt x="696" y="0"/>
                  </a:cubicBezTo>
                  <a:close/>
                </a:path>
              </a:pathLst>
            </a:custGeom>
            <a:solidFill>
              <a:srgbClr val="2A7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9"/>
            <p:cNvSpPr/>
            <p:nvPr/>
          </p:nvSpPr>
          <p:spPr>
            <a:xfrm>
              <a:off x="8315359" y="1852831"/>
              <a:ext cx="157370" cy="467438"/>
            </a:xfrm>
            <a:custGeom>
              <a:rect b="b" l="l" r="r" t="t"/>
              <a:pathLst>
                <a:path extrusionOk="0" h="7304" w="2459">
                  <a:moveTo>
                    <a:pt x="1520" y="1"/>
                  </a:moveTo>
                  <a:cubicBezTo>
                    <a:pt x="1146" y="1"/>
                    <a:pt x="748" y="433"/>
                    <a:pt x="528" y="861"/>
                  </a:cubicBezTo>
                  <a:cubicBezTo>
                    <a:pt x="291" y="1322"/>
                    <a:pt x="193" y="1841"/>
                    <a:pt x="143" y="2354"/>
                  </a:cubicBezTo>
                  <a:cubicBezTo>
                    <a:pt x="1" y="3880"/>
                    <a:pt x="268" y="5442"/>
                    <a:pt x="918" y="6832"/>
                  </a:cubicBezTo>
                  <a:cubicBezTo>
                    <a:pt x="1019" y="7046"/>
                    <a:pt x="1172" y="7292"/>
                    <a:pt x="1412" y="7303"/>
                  </a:cubicBezTo>
                  <a:cubicBezTo>
                    <a:pt x="1416" y="7303"/>
                    <a:pt x="1420" y="7303"/>
                    <a:pt x="1424" y="7303"/>
                  </a:cubicBezTo>
                  <a:cubicBezTo>
                    <a:pt x="1685" y="7303"/>
                    <a:pt x="1860" y="7026"/>
                    <a:pt x="1942" y="6779"/>
                  </a:cubicBezTo>
                  <a:cubicBezTo>
                    <a:pt x="2285" y="5755"/>
                    <a:pt x="2090" y="4655"/>
                    <a:pt x="2112" y="3598"/>
                  </a:cubicBezTo>
                  <a:cubicBezTo>
                    <a:pt x="2135" y="2664"/>
                    <a:pt x="2458" y="1751"/>
                    <a:pt x="2213" y="833"/>
                  </a:cubicBezTo>
                  <a:cubicBezTo>
                    <a:pt x="2185" y="733"/>
                    <a:pt x="2149" y="630"/>
                    <a:pt x="2107" y="529"/>
                  </a:cubicBezTo>
                  <a:cubicBezTo>
                    <a:pt x="1947" y="148"/>
                    <a:pt x="1737" y="1"/>
                    <a:pt x="15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9"/>
            <p:cNvSpPr/>
            <p:nvPr/>
          </p:nvSpPr>
          <p:spPr>
            <a:xfrm>
              <a:off x="7835255" y="2655991"/>
              <a:ext cx="361650" cy="492333"/>
            </a:xfrm>
            <a:custGeom>
              <a:rect b="b" l="l" r="r" t="t"/>
              <a:pathLst>
                <a:path extrusionOk="0" h="7693" w="5651">
                  <a:moveTo>
                    <a:pt x="893" y="0"/>
                  </a:moveTo>
                  <a:cubicBezTo>
                    <a:pt x="207" y="0"/>
                    <a:pt x="0" y="1407"/>
                    <a:pt x="29" y="1928"/>
                  </a:cubicBezTo>
                  <a:cubicBezTo>
                    <a:pt x="96" y="3067"/>
                    <a:pt x="350" y="4269"/>
                    <a:pt x="988" y="5234"/>
                  </a:cubicBezTo>
                  <a:cubicBezTo>
                    <a:pt x="1535" y="6066"/>
                    <a:pt x="2294" y="6738"/>
                    <a:pt x="3120" y="7288"/>
                  </a:cubicBezTo>
                  <a:cubicBezTo>
                    <a:pt x="3402" y="7474"/>
                    <a:pt x="3586" y="7466"/>
                    <a:pt x="3893" y="7516"/>
                  </a:cubicBezTo>
                  <a:cubicBezTo>
                    <a:pt x="4199" y="7563"/>
                    <a:pt x="4458" y="7692"/>
                    <a:pt x="4770" y="7692"/>
                  </a:cubicBezTo>
                  <a:cubicBezTo>
                    <a:pt x="4796" y="7692"/>
                    <a:pt x="4823" y="7691"/>
                    <a:pt x="4850" y="7689"/>
                  </a:cubicBezTo>
                  <a:cubicBezTo>
                    <a:pt x="5059" y="7675"/>
                    <a:pt x="5274" y="7608"/>
                    <a:pt x="5427" y="7463"/>
                  </a:cubicBezTo>
                  <a:cubicBezTo>
                    <a:pt x="5578" y="7315"/>
                    <a:pt x="5650" y="7073"/>
                    <a:pt x="5553" y="6883"/>
                  </a:cubicBezTo>
                  <a:cubicBezTo>
                    <a:pt x="5497" y="6777"/>
                    <a:pt x="5399" y="6696"/>
                    <a:pt x="5296" y="6626"/>
                  </a:cubicBezTo>
                  <a:cubicBezTo>
                    <a:pt x="4735" y="6239"/>
                    <a:pt x="4057" y="6015"/>
                    <a:pt x="3544" y="5563"/>
                  </a:cubicBezTo>
                  <a:cubicBezTo>
                    <a:pt x="2872" y="4964"/>
                    <a:pt x="2587" y="4043"/>
                    <a:pt x="2400" y="3159"/>
                  </a:cubicBezTo>
                  <a:cubicBezTo>
                    <a:pt x="2344" y="2891"/>
                    <a:pt x="2300" y="2559"/>
                    <a:pt x="2241" y="2218"/>
                  </a:cubicBezTo>
                  <a:cubicBezTo>
                    <a:pt x="2102" y="1423"/>
                    <a:pt x="1890" y="545"/>
                    <a:pt x="1320" y="157"/>
                  </a:cubicBezTo>
                  <a:cubicBezTo>
                    <a:pt x="1161" y="48"/>
                    <a:pt x="1019" y="0"/>
                    <a:pt x="8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9"/>
            <p:cNvSpPr/>
            <p:nvPr/>
          </p:nvSpPr>
          <p:spPr>
            <a:xfrm>
              <a:off x="8048429" y="3543946"/>
              <a:ext cx="477869" cy="234871"/>
            </a:xfrm>
            <a:custGeom>
              <a:rect b="b" l="l" r="r" t="t"/>
              <a:pathLst>
                <a:path extrusionOk="0" h="3670" w="7467">
                  <a:moveTo>
                    <a:pt x="1278" y="1"/>
                  </a:moveTo>
                  <a:cubicBezTo>
                    <a:pt x="1232" y="1"/>
                    <a:pt x="1186" y="8"/>
                    <a:pt x="1142" y="24"/>
                  </a:cubicBezTo>
                  <a:cubicBezTo>
                    <a:pt x="1" y="443"/>
                    <a:pt x="1979" y="2278"/>
                    <a:pt x="2369" y="2499"/>
                  </a:cubicBezTo>
                  <a:cubicBezTo>
                    <a:pt x="3405" y="3076"/>
                    <a:pt x="4850" y="3670"/>
                    <a:pt x="6152" y="3670"/>
                  </a:cubicBezTo>
                  <a:cubicBezTo>
                    <a:pt x="6506" y="3670"/>
                    <a:pt x="6849" y="3626"/>
                    <a:pt x="7171" y="3525"/>
                  </a:cubicBezTo>
                  <a:cubicBezTo>
                    <a:pt x="7285" y="3492"/>
                    <a:pt x="7408" y="3436"/>
                    <a:pt x="7447" y="3325"/>
                  </a:cubicBezTo>
                  <a:cubicBezTo>
                    <a:pt x="7466" y="3260"/>
                    <a:pt x="7455" y="3196"/>
                    <a:pt x="7436" y="3132"/>
                  </a:cubicBezTo>
                  <a:cubicBezTo>
                    <a:pt x="7349" y="2848"/>
                    <a:pt x="7106" y="2630"/>
                    <a:pt x="6836" y="2502"/>
                  </a:cubicBezTo>
                  <a:cubicBezTo>
                    <a:pt x="6568" y="2373"/>
                    <a:pt x="6267" y="2326"/>
                    <a:pt x="5971" y="2276"/>
                  </a:cubicBezTo>
                  <a:cubicBezTo>
                    <a:pt x="5134" y="2142"/>
                    <a:pt x="4269" y="1977"/>
                    <a:pt x="3524" y="1587"/>
                  </a:cubicBezTo>
                  <a:cubicBezTo>
                    <a:pt x="3351" y="1500"/>
                    <a:pt x="3192" y="1400"/>
                    <a:pt x="3036" y="1285"/>
                  </a:cubicBezTo>
                  <a:cubicBezTo>
                    <a:pt x="2576" y="951"/>
                    <a:pt x="2202" y="504"/>
                    <a:pt x="1733" y="178"/>
                  </a:cubicBezTo>
                  <a:cubicBezTo>
                    <a:pt x="1599" y="87"/>
                    <a:pt x="1436" y="1"/>
                    <a:pt x="12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9"/>
            <p:cNvSpPr/>
            <p:nvPr/>
          </p:nvSpPr>
          <p:spPr>
            <a:xfrm>
              <a:off x="7228246" y="3887033"/>
              <a:ext cx="1090389" cy="1048919"/>
            </a:xfrm>
            <a:custGeom>
              <a:rect b="b" l="l" r="r" t="t"/>
              <a:pathLst>
                <a:path extrusionOk="0" h="16390" w="17038">
                  <a:moveTo>
                    <a:pt x="5919" y="1"/>
                  </a:moveTo>
                  <a:cubicBezTo>
                    <a:pt x="5558" y="1"/>
                    <a:pt x="5197" y="247"/>
                    <a:pt x="5005" y="569"/>
                  </a:cubicBezTo>
                  <a:cubicBezTo>
                    <a:pt x="4771" y="965"/>
                    <a:pt x="4738" y="1445"/>
                    <a:pt x="4726" y="1911"/>
                  </a:cubicBezTo>
                  <a:cubicBezTo>
                    <a:pt x="4693" y="3306"/>
                    <a:pt x="4810" y="4704"/>
                    <a:pt x="5075" y="6071"/>
                  </a:cubicBezTo>
                  <a:cubicBezTo>
                    <a:pt x="5128" y="6333"/>
                    <a:pt x="3535" y="7114"/>
                    <a:pt x="3320" y="7259"/>
                  </a:cubicBezTo>
                  <a:cubicBezTo>
                    <a:pt x="2550" y="7761"/>
                    <a:pt x="1817" y="8325"/>
                    <a:pt x="1130" y="8939"/>
                  </a:cubicBezTo>
                  <a:cubicBezTo>
                    <a:pt x="810" y="9226"/>
                    <a:pt x="1" y="10124"/>
                    <a:pt x="475" y="10582"/>
                  </a:cubicBezTo>
                  <a:cubicBezTo>
                    <a:pt x="575" y="10679"/>
                    <a:pt x="715" y="10721"/>
                    <a:pt x="851" y="10760"/>
                  </a:cubicBezTo>
                  <a:cubicBezTo>
                    <a:pt x="1628" y="10979"/>
                    <a:pt x="2432" y="11088"/>
                    <a:pt x="3236" y="11088"/>
                  </a:cubicBezTo>
                  <a:cubicBezTo>
                    <a:pt x="3439" y="11088"/>
                    <a:pt x="3642" y="11081"/>
                    <a:pt x="3845" y="11067"/>
                  </a:cubicBezTo>
                  <a:cubicBezTo>
                    <a:pt x="4113" y="11050"/>
                    <a:pt x="6511" y="10733"/>
                    <a:pt x="6515" y="10702"/>
                  </a:cubicBezTo>
                  <a:lnTo>
                    <a:pt x="6515" y="10702"/>
                  </a:lnTo>
                  <a:cubicBezTo>
                    <a:pt x="6378" y="12086"/>
                    <a:pt x="6473" y="13492"/>
                    <a:pt x="6791" y="14845"/>
                  </a:cubicBezTo>
                  <a:cubicBezTo>
                    <a:pt x="6894" y="15271"/>
                    <a:pt x="7028" y="15712"/>
                    <a:pt x="7327" y="16033"/>
                  </a:cubicBezTo>
                  <a:cubicBezTo>
                    <a:pt x="7531" y="16247"/>
                    <a:pt x="7832" y="16389"/>
                    <a:pt x="8122" y="16389"/>
                  </a:cubicBezTo>
                  <a:cubicBezTo>
                    <a:pt x="8263" y="16389"/>
                    <a:pt x="8400" y="16356"/>
                    <a:pt x="8523" y="16281"/>
                  </a:cubicBezTo>
                  <a:cubicBezTo>
                    <a:pt x="8783" y="16128"/>
                    <a:pt x="8914" y="15835"/>
                    <a:pt x="9028" y="15559"/>
                  </a:cubicBezTo>
                  <a:cubicBezTo>
                    <a:pt x="9759" y="13807"/>
                    <a:pt x="10228" y="11946"/>
                    <a:pt x="10429" y="10060"/>
                  </a:cubicBezTo>
                  <a:cubicBezTo>
                    <a:pt x="12320" y="10590"/>
                    <a:pt x="14234" y="11123"/>
                    <a:pt x="16193" y="11271"/>
                  </a:cubicBezTo>
                  <a:cubicBezTo>
                    <a:pt x="16249" y="11275"/>
                    <a:pt x="16307" y="11278"/>
                    <a:pt x="16364" y="11278"/>
                  </a:cubicBezTo>
                  <a:cubicBezTo>
                    <a:pt x="16517" y="11278"/>
                    <a:pt x="16668" y="11255"/>
                    <a:pt x="16784" y="11162"/>
                  </a:cubicBezTo>
                  <a:cubicBezTo>
                    <a:pt x="17038" y="10967"/>
                    <a:pt x="16988" y="10576"/>
                    <a:pt x="16865" y="10283"/>
                  </a:cubicBezTo>
                  <a:cubicBezTo>
                    <a:pt x="16572" y="9600"/>
                    <a:pt x="16006" y="9078"/>
                    <a:pt x="15428" y="8604"/>
                  </a:cubicBezTo>
                  <a:cubicBezTo>
                    <a:pt x="14627" y="7940"/>
                    <a:pt x="13707" y="7103"/>
                    <a:pt x="12769" y="6651"/>
                  </a:cubicBezTo>
                  <a:cubicBezTo>
                    <a:pt x="13272" y="5873"/>
                    <a:pt x="13774" y="5092"/>
                    <a:pt x="14279" y="4313"/>
                  </a:cubicBezTo>
                  <a:cubicBezTo>
                    <a:pt x="14446" y="4057"/>
                    <a:pt x="14613" y="3797"/>
                    <a:pt x="14742" y="3518"/>
                  </a:cubicBezTo>
                  <a:cubicBezTo>
                    <a:pt x="14884" y="3206"/>
                    <a:pt x="14982" y="2871"/>
                    <a:pt x="15029" y="2530"/>
                  </a:cubicBezTo>
                  <a:cubicBezTo>
                    <a:pt x="15060" y="2299"/>
                    <a:pt x="15057" y="2037"/>
                    <a:pt x="14906" y="1858"/>
                  </a:cubicBezTo>
                  <a:cubicBezTo>
                    <a:pt x="14758" y="1680"/>
                    <a:pt x="14504" y="1635"/>
                    <a:pt x="14270" y="1635"/>
                  </a:cubicBezTo>
                  <a:cubicBezTo>
                    <a:pt x="14263" y="1635"/>
                    <a:pt x="14255" y="1635"/>
                    <a:pt x="14248" y="1635"/>
                  </a:cubicBezTo>
                  <a:cubicBezTo>
                    <a:pt x="13643" y="1641"/>
                    <a:pt x="8827" y="3652"/>
                    <a:pt x="8936" y="3833"/>
                  </a:cubicBezTo>
                  <a:cubicBezTo>
                    <a:pt x="8283" y="2731"/>
                    <a:pt x="7578" y="1663"/>
                    <a:pt x="6822" y="633"/>
                  </a:cubicBezTo>
                  <a:cubicBezTo>
                    <a:pt x="6649" y="394"/>
                    <a:pt x="6453" y="145"/>
                    <a:pt x="6174" y="45"/>
                  </a:cubicBezTo>
                  <a:cubicBezTo>
                    <a:pt x="6091" y="15"/>
                    <a:pt x="6005" y="1"/>
                    <a:pt x="59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9"/>
            <p:cNvSpPr/>
            <p:nvPr/>
          </p:nvSpPr>
          <p:spPr>
            <a:xfrm>
              <a:off x="7580868" y="3968821"/>
              <a:ext cx="54142" cy="53822"/>
            </a:xfrm>
            <a:custGeom>
              <a:rect b="b" l="l" r="r" t="t"/>
              <a:pathLst>
                <a:path extrusionOk="0" h="841" w="846">
                  <a:moveTo>
                    <a:pt x="400" y="0"/>
                  </a:moveTo>
                  <a:cubicBezTo>
                    <a:pt x="287" y="0"/>
                    <a:pt x="176" y="41"/>
                    <a:pt x="95" y="131"/>
                  </a:cubicBezTo>
                  <a:cubicBezTo>
                    <a:pt x="20" y="217"/>
                    <a:pt x="0" y="416"/>
                    <a:pt x="28" y="577"/>
                  </a:cubicBezTo>
                  <a:cubicBezTo>
                    <a:pt x="42" y="644"/>
                    <a:pt x="65" y="700"/>
                    <a:pt x="90" y="742"/>
                  </a:cubicBezTo>
                  <a:cubicBezTo>
                    <a:pt x="145" y="826"/>
                    <a:pt x="260" y="834"/>
                    <a:pt x="360" y="840"/>
                  </a:cubicBezTo>
                  <a:cubicBezTo>
                    <a:pt x="374" y="840"/>
                    <a:pt x="387" y="840"/>
                    <a:pt x="401" y="840"/>
                  </a:cubicBezTo>
                  <a:cubicBezTo>
                    <a:pt x="464" y="840"/>
                    <a:pt x="526" y="833"/>
                    <a:pt x="583" y="803"/>
                  </a:cubicBezTo>
                  <a:cubicBezTo>
                    <a:pt x="676" y="756"/>
                    <a:pt x="720" y="653"/>
                    <a:pt x="762" y="555"/>
                  </a:cubicBezTo>
                  <a:cubicBezTo>
                    <a:pt x="804" y="455"/>
                    <a:pt x="846" y="343"/>
                    <a:pt x="809" y="240"/>
                  </a:cubicBezTo>
                  <a:cubicBezTo>
                    <a:pt x="790" y="184"/>
                    <a:pt x="748" y="137"/>
                    <a:pt x="698" y="100"/>
                  </a:cubicBezTo>
                  <a:cubicBezTo>
                    <a:pt x="615" y="37"/>
                    <a:pt x="507" y="0"/>
                    <a:pt x="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9"/>
            <p:cNvSpPr/>
            <p:nvPr/>
          </p:nvSpPr>
          <p:spPr>
            <a:xfrm>
              <a:off x="7599619" y="4053553"/>
              <a:ext cx="78077" cy="70589"/>
            </a:xfrm>
            <a:custGeom>
              <a:rect b="b" l="l" r="r" t="t"/>
              <a:pathLst>
                <a:path extrusionOk="0" h="1103" w="1220">
                  <a:moveTo>
                    <a:pt x="636" y="1"/>
                  </a:moveTo>
                  <a:cubicBezTo>
                    <a:pt x="358" y="1"/>
                    <a:pt x="65" y="182"/>
                    <a:pt x="34" y="467"/>
                  </a:cubicBezTo>
                  <a:cubicBezTo>
                    <a:pt x="0" y="735"/>
                    <a:pt x="187" y="1011"/>
                    <a:pt x="447" y="1083"/>
                  </a:cubicBezTo>
                  <a:cubicBezTo>
                    <a:pt x="493" y="1096"/>
                    <a:pt x="541" y="1102"/>
                    <a:pt x="588" y="1102"/>
                  </a:cubicBezTo>
                  <a:cubicBezTo>
                    <a:pt x="810" y="1102"/>
                    <a:pt x="1030" y="970"/>
                    <a:pt x="1122" y="765"/>
                  </a:cubicBezTo>
                  <a:cubicBezTo>
                    <a:pt x="1219" y="551"/>
                    <a:pt x="1164" y="272"/>
                    <a:pt x="977" y="118"/>
                  </a:cubicBezTo>
                  <a:cubicBezTo>
                    <a:pt x="883" y="38"/>
                    <a:pt x="761" y="1"/>
                    <a:pt x="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9"/>
            <p:cNvSpPr/>
            <p:nvPr/>
          </p:nvSpPr>
          <p:spPr>
            <a:xfrm>
              <a:off x="7636545" y="4144876"/>
              <a:ext cx="70269" cy="71677"/>
            </a:xfrm>
            <a:custGeom>
              <a:rect b="b" l="l" r="r" t="t"/>
              <a:pathLst>
                <a:path extrusionOk="0" h="1120" w="1098">
                  <a:moveTo>
                    <a:pt x="461" y="0"/>
                  </a:moveTo>
                  <a:cubicBezTo>
                    <a:pt x="81" y="0"/>
                    <a:pt x="1" y="465"/>
                    <a:pt x="118" y="781"/>
                  </a:cubicBezTo>
                  <a:cubicBezTo>
                    <a:pt x="184" y="962"/>
                    <a:pt x="360" y="1120"/>
                    <a:pt x="550" y="1120"/>
                  </a:cubicBezTo>
                  <a:cubicBezTo>
                    <a:pt x="568" y="1120"/>
                    <a:pt x="586" y="1118"/>
                    <a:pt x="603" y="1116"/>
                  </a:cubicBezTo>
                  <a:cubicBezTo>
                    <a:pt x="740" y="1093"/>
                    <a:pt x="843" y="996"/>
                    <a:pt x="938" y="895"/>
                  </a:cubicBezTo>
                  <a:cubicBezTo>
                    <a:pt x="1011" y="814"/>
                    <a:pt x="1080" y="725"/>
                    <a:pt x="1089" y="619"/>
                  </a:cubicBezTo>
                  <a:cubicBezTo>
                    <a:pt x="1097" y="519"/>
                    <a:pt x="1053" y="415"/>
                    <a:pt x="997" y="329"/>
                  </a:cubicBezTo>
                  <a:cubicBezTo>
                    <a:pt x="899" y="178"/>
                    <a:pt x="757" y="47"/>
                    <a:pt x="578" y="14"/>
                  </a:cubicBezTo>
                  <a:cubicBezTo>
                    <a:pt x="537" y="5"/>
                    <a:pt x="498" y="0"/>
                    <a:pt x="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9"/>
            <p:cNvSpPr/>
            <p:nvPr/>
          </p:nvSpPr>
          <p:spPr>
            <a:xfrm>
              <a:off x="7892404" y="4177962"/>
              <a:ext cx="84349" cy="82877"/>
            </a:xfrm>
            <a:custGeom>
              <a:rect b="b" l="l" r="r" t="t"/>
              <a:pathLst>
                <a:path extrusionOk="0" h="1295" w="1318">
                  <a:moveTo>
                    <a:pt x="589" y="0"/>
                  </a:moveTo>
                  <a:cubicBezTo>
                    <a:pt x="464" y="0"/>
                    <a:pt x="343" y="33"/>
                    <a:pt x="252" y="108"/>
                  </a:cubicBezTo>
                  <a:cubicBezTo>
                    <a:pt x="1" y="314"/>
                    <a:pt x="154" y="716"/>
                    <a:pt x="294" y="953"/>
                  </a:cubicBezTo>
                  <a:cubicBezTo>
                    <a:pt x="399" y="1132"/>
                    <a:pt x="583" y="1294"/>
                    <a:pt x="781" y="1294"/>
                  </a:cubicBezTo>
                  <a:cubicBezTo>
                    <a:pt x="808" y="1294"/>
                    <a:pt x="835" y="1291"/>
                    <a:pt x="863" y="1285"/>
                  </a:cubicBezTo>
                  <a:cubicBezTo>
                    <a:pt x="997" y="1257"/>
                    <a:pt x="1100" y="1148"/>
                    <a:pt x="1167" y="1031"/>
                  </a:cubicBezTo>
                  <a:cubicBezTo>
                    <a:pt x="1317" y="766"/>
                    <a:pt x="1284" y="398"/>
                    <a:pt x="1069" y="183"/>
                  </a:cubicBezTo>
                  <a:cubicBezTo>
                    <a:pt x="955" y="69"/>
                    <a:pt x="769" y="0"/>
                    <a:pt x="5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9"/>
            <p:cNvSpPr/>
            <p:nvPr/>
          </p:nvSpPr>
          <p:spPr>
            <a:xfrm>
              <a:off x="7985520" y="4118253"/>
              <a:ext cx="71357" cy="62078"/>
            </a:xfrm>
            <a:custGeom>
              <a:rect b="b" l="l" r="r" t="t"/>
              <a:pathLst>
                <a:path extrusionOk="0" h="970" w="1115">
                  <a:moveTo>
                    <a:pt x="809" y="0"/>
                  </a:moveTo>
                  <a:cubicBezTo>
                    <a:pt x="482" y="0"/>
                    <a:pt x="0" y="592"/>
                    <a:pt x="518" y="912"/>
                  </a:cubicBezTo>
                  <a:cubicBezTo>
                    <a:pt x="575" y="949"/>
                    <a:pt x="645" y="970"/>
                    <a:pt x="713" y="970"/>
                  </a:cubicBezTo>
                  <a:cubicBezTo>
                    <a:pt x="774" y="970"/>
                    <a:pt x="833" y="953"/>
                    <a:pt x="883" y="918"/>
                  </a:cubicBezTo>
                  <a:cubicBezTo>
                    <a:pt x="922" y="887"/>
                    <a:pt x="945" y="851"/>
                    <a:pt x="967" y="812"/>
                  </a:cubicBezTo>
                  <a:cubicBezTo>
                    <a:pt x="995" y="759"/>
                    <a:pt x="1012" y="700"/>
                    <a:pt x="1023" y="642"/>
                  </a:cubicBezTo>
                  <a:cubicBezTo>
                    <a:pt x="1114" y="170"/>
                    <a:pt x="984"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9"/>
            <p:cNvSpPr/>
            <p:nvPr/>
          </p:nvSpPr>
          <p:spPr>
            <a:xfrm>
              <a:off x="8075755" y="4061232"/>
              <a:ext cx="52990" cy="46462"/>
            </a:xfrm>
            <a:custGeom>
              <a:rect b="b" l="l" r="r" t="t"/>
              <a:pathLst>
                <a:path extrusionOk="0" h="726" w="828">
                  <a:moveTo>
                    <a:pt x="379" y="1"/>
                  </a:moveTo>
                  <a:cubicBezTo>
                    <a:pt x="350" y="1"/>
                    <a:pt x="321" y="5"/>
                    <a:pt x="294" y="15"/>
                  </a:cubicBezTo>
                  <a:cubicBezTo>
                    <a:pt x="266" y="26"/>
                    <a:pt x="241" y="40"/>
                    <a:pt x="218" y="54"/>
                  </a:cubicBezTo>
                  <a:cubicBezTo>
                    <a:pt x="1" y="213"/>
                    <a:pt x="132" y="643"/>
                    <a:pt x="391" y="715"/>
                  </a:cubicBezTo>
                  <a:cubicBezTo>
                    <a:pt x="417" y="722"/>
                    <a:pt x="443" y="726"/>
                    <a:pt x="469" y="726"/>
                  </a:cubicBezTo>
                  <a:cubicBezTo>
                    <a:pt x="647" y="726"/>
                    <a:pt x="827" y="571"/>
                    <a:pt x="813" y="392"/>
                  </a:cubicBezTo>
                  <a:cubicBezTo>
                    <a:pt x="798" y="209"/>
                    <a:pt x="579" y="1"/>
                    <a:pt x="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9"/>
            <p:cNvSpPr/>
            <p:nvPr/>
          </p:nvSpPr>
          <p:spPr>
            <a:xfrm>
              <a:off x="7325585" y="4480411"/>
              <a:ext cx="61118" cy="57086"/>
            </a:xfrm>
            <a:custGeom>
              <a:rect b="b" l="l" r="r" t="t"/>
              <a:pathLst>
                <a:path extrusionOk="0" h="892" w="955">
                  <a:moveTo>
                    <a:pt x="493" y="1"/>
                  </a:moveTo>
                  <a:cubicBezTo>
                    <a:pt x="485" y="1"/>
                    <a:pt x="477" y="1"/>
                    <a:pt x="469" y="1"/>
                  </a:cubicBezTo>
                  <a:cubicBezTo>
                    <a:pt x="332" y="8"/>
                    <a:pt x="205" y="107"/>
                    <a:pt x="169" y="235"/>
                  </a:cubicBezTo>
                  <a:lnTo>
                    <a:pt x="169" y="235"/>
                  </a:lnTo>
                  <a:cubicBezTo>
                    <a:pt x="0" y="352"/>
                    <a:pt x="9" y="635"/>
                    <a:pt x="162" y="774"/>
                  </a:cubicBezTo>
                  <a:cubicBezTo>
                    <a:pt x="250" y="855"/>
                    <a:pt x="368" y="891"/>
                    <a:pt x="489" y="891"/>
                  </a:cubicBezTo>
                  <a:cubicBezTo>
                    <a:pt x="581" y="891"/>
                    <a:pt x="675" y="870"/>
                    <a:pt x="759" y="830"/>
                  </a:cubicBezTo>
                  <a:cubicBezTo>
                    <a:pt x="809" y="805"/>
                    <a:pt x="862" y="774"/>
                    <a:pt x="893" y="727"/>
                  </a:cubicBezTo>
                  <a:cubicBezTo>
                    <a:pt x="929" y="677"/>
                    <a:pt x="943" y="618"/>
                    <a:pt x="946" y="559"/>
                  </a:cubicBezTo>
                  <a:cubicBezTo>
                    <a:pt x="954" y="442"/>
                    <a:pt x="926" y="325"/>
                    <a:pt x="865" y="227"/>
                  </a:cubicBezTo>
                  <a:cubicBezTo>
                    <a:pt x="785" y="98"/>
                    <a:pt x="643" y="1"/>
                    <a:pt x="4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9"/>
            <p:cNvSpPr/>
            <p:nvPr/>
          </p:nvSpPr>
          <p:spPr>
            <a:xfrm>
              <a:off x="7405645" y="4455836"/>
              <a:ext cx="117563" cy="66813"/>
            </a:xfrm>
            <a:custGeom>
              <a:rect b="b" l="l" r="r" t="t"/>
              <a:pathLst>
                <a:path extrusionOk="0" h="1044" w="1837">
                  <a:moveTo>
                    <a:pt x="902" y="0"/>
                  </a:moveTo>
                  <a:cubicBezTo>
                    <a:pt x="777" y="0"/>
                    <a:pt x="649" y="35"/>
                    <a:pt x="534" y="115"/>
                  </a:cubicBezTo>
                  <a:cubicBezTo>
                    <a:pt x="0" y="493"/>
                    <a:pt x="432" y="1044"/>
                    <a:pt x="928" y="1044"/>
                  </a:cubicBezTo>
                  <a:cubicBezTo>
                    <a:pt x="1061" y="1044"/>
                    <a:pt x="1199" y="1004"/>
                    <a:pt x="1324" y="910"/>
                  </a:cubicBezTo>
                  <a:cubicBezTo>
                    <a:pt x="1837" y="526"/>
                    <a:pt x="1390" y="0"/>
                    <a:pt x="9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9"/>
            <p:cNvSpPr/>
            <p:nvPr/>
          </p:nvSpPr>
          <p:spPr>
            <a:xfrm>
              <a:off x="7526919" y="4399967"/>
              <a:ext cx="99580" cy="96508"/>
            </a:xfrm>
            <a:custGeom>
              <a:rect b="b" l="l" r="r" t="t"/>
              <a:pathLst>
                <a:path extrusionOk="0" h="1508" w="1556">
                  <a:moveTo>
                    <a:pt x="699" y="1"/>
                  </a:moveTo>
                  <a:cubicBezTo>
                    <a:pt x="607" y="1"/>
                    <a:pt x="513" y="29"/>
                    <a:pt x="422" y="92"/>
                  </a:cubicBezTo>
                  <a:cubicBezTo>
                    <a:pt x="1" y="394"/>
                    <a:pt x="104" y="1309"/>
                    <a:pt x="603" y="1484"/>
                  </a:cubicBezTo>
                  <a:cubicBezTo>
                    <a:pt x="651" y="1500"/>
                    <a:pt x="699" y="1508"/>
                    <a:pt x="748" y="1508"/>
                  </a:cubicBezTo>
                  <a:cubicBezTo>
                    <a:pt x="928" y="1508"/>
                    <a:pt x="1109" y="1407"/>
                    <a:pt x="1237" y="1275"/>
                  </a:cubicBezTo>
                  <a:cubicBezTo>
                    <a:pt x="1298" y="1217"/>
                    <a:pt x="1348" y="1147"/>
                    <a:pt x="1382" y="1071"/>
                  </a:cubicBezTo>
                  <a:cubicBezTo>
                    <a:pt x="1555" y="662"/>
                    <a:pt x="1147" y="1"/>
                    <a:pt x="6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9"/>
            <p:cNvSpPr/>
            <p:nvPr/>
          </p:nvSpPr>
          <p:spPr>
            <a:xfrm>
              <a:off x="7723517" y="4827338"/>
              <a:ext cx="44798" cy="52926"/>
            </a:xfrm>
            <a:custGeom>
              <a:rect b="b" l="l" r="r" t="t"/>
              <a:pathLst>
                <a:path extrusionOk="0" h="827" w="700">
                  <a:moveTo>
                    <a:pt x="368" y="0"/>
                  </a:moveTo>
                  <a:cubicBezTo>
                    <a:pt x="274" y="0"/>
                    <a:pt x="169" y="54"/>
                    <a:pt x="70" y="182"/>
                  </a:cubicBezTo>
                  <a:cubicBezTo>
                    <a:pt x="0" y="274"/>
                    <a:pt x="0" y="453"/>
                    <a:pt x="26" y="564"/>
                  </a:cubicBezTo>
                  <a:cubicBezTo>
                    <a:pt x="57" y="701"/>
                    <a:pt x="178" y="826"/>
                    <a:pt x="316" y="826"/>
                  </a:cubicBezTo>
                  <a:cubicBezTo>
                    <a:pt x="327" y="826"/>
                    <a:pt x="338" y="826"/>
                    <a:pt x="349" y="824"/>
                  </a:cubicBezTo>
                  <a:cubicBezTo>
                    <a:pt x="500" y="802"/>
                    <a:pt x="595" y="651"/>
                    <a:pt x="628" y="509"/>
                  </a:cubicBezTo>
                  <a:cubicBezTo>
                    <a:pt x="699" y="227"/>
                    <a:pt x="559" y="0"/>
                    <a:pt x="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9"/>
            <p:cNvSpPr/>
            <p:nvPr/>
          </p:nvSpPr>
          <p:spPr>
            <a:xfrm>
              <a:off x="7712061" y="4723919"/>
              <a:ext cx="72829" cy="65981"/>
            </a:xfrm>
            <a:custGeom>
              <a:rect b="b" l="l" r="r" t="t"/>
              <a:pathLst>
                <a:path extrusionOk="0" h="1031" w="1138">
                  <a:moveTo>
                    <a:pt x="616" y="0"/>
                  </a:moveTo>
                  <a:cubicBezTo>
                    <a:pt x="603" y="0"/>
                    <a:pt x="591" y="1"/>
                    <a:pt x="578" y="2"/>
                  </a:cubicBezTo>
                  <a:cubicBezTo>
                    <a:pt x="104" y="38"/>
                    <a:pt x="1" y="529"/>
                    <a:pt x="246" y="847"/>
                  </a:cubicBezTo>
                  <a:cubicBezTo>
                    <a:pt x="299" y="917"/>
                    <a:pt x="369" y="984"/>
                    <a:pt x="453" y="1012"/>
                  </a:cubicBezTo>
                  <a:cubicBezTo>
                    <a:pt x="490" y="1025"/>
                    <a:pt x="527" y="1031"/>
                    <a:pt x="564" y="1031"/>
                  </a:cubicBezTo>
                  <a:cubicBezTo>
                    <a:pt x="739" y="1031"/>
                    <a:pt x="911" y="896"/>
                    <a:pt x="991" y="733"/>
                  </a:cubicBezTo>
                  <a:cubicBezTo>
                    <a:pt x="1137" y="436"/>
                    <a:pt x="980" y="0"/>
                    <a:pt x="6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9"/>
            <p:cNvSpPr/>
            <p:nvPr/>
          </p:nvSpPr>
          <p:spPr>
            <a:xfrm>
              <a:off x="7718205" y="4595413"/>
              <a:ext cx="80701" cy="74493"/>
            </a:xfrm>
            <a:custGeom>
              <a:rect b="b" l="l" r="r" t="t"/>
              <a:pathLst>
                <a:path extrusionOk="0" h="1164" w="1261">
                  <a:moveTo>
                    <a:pt x="801" y="0"/>
                  </a:moveTo>
                  <a:cubicBezTo>
                    <a:pt x="454" y="0"/>
                    <a:pt x="0" y="321"/>
                    <a:pt x="53" y="718"/>
                  </a:cubicBezTo>
                  <a:cubicBezTo>
                    <a:pt x="85" y="961"/>
                    <a:pt x="382" y="1164"/>
                    <a:pt x="640" y="1164"/>
                  </a:cubicBezTo>
                  <a:cubicBezTo>
                    <a:pt x="694" y="1164"/>
                    <a:pt x="745" y="1155"/>
                    <a:pt x="792" y="1136"/>
                  </a:cubicBezTo>
                  <a:cubicBezTo>
                    <a:pt x="906" y="1092"/>
                    <a:pt x="987" y="997"/>
                    <a:pt x="1046" y="888"/>
                  </a:cubicBezTo>
                  <a:cubicBezTo>
                    <a:pt x="1085" y="813"/>
                    <a:pt x="1116" y="729"/>
                    <a:pt x="1138" y="648"/>
                  </a:cubicBezTo>
                  <a:cubicBezTo>
                    <a:pt x="1260" y="181"/>
                    <a:pt x="1061" y="0"/>
                    <a:pt x="8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9"/>
            <p:cNvSpPr/>
            <p:nvPr/>
          </p:nvSpPr>
          <p:spPr>
            <a:xfrm>
              <a:off x="7969968" y="4411167"/>
              <a:ext cx="80125" cy="84605"/>
            </a:xfrm>
            <a:custGeom>
              <a:rect b="b" l="l" r="r" t="t"/>
              <a:pathLst>
                <a:path extrusionOk="0" h="1322" w="1252">
                  <a:moveTo>
                    <a:pt x="786" y="1"/>
                  </a:moveTo>
                  <a:cubicBezTo>
                    <a:pt x="468" y="1"/>
                    <a:pt x="101" y="318"/>
                    <a:pt x="50" y="640"/>
                  </a:cubicBezTo>
                  <a:cubicBezTo>
                    <a:pt x="1" y="932"/>
                    <a:pt x="413" y="1322"/>
                    <a:pt x="740" y="1322"/>
                  </a:cubicBezTo>
                  <a:cubicBezTo>
                    <a:pt x="787" y="1322"/>
                    <a:pt x="833" y="1314"/>
                    <a:pt x="875" y="1295"/>
                  </a:cubicBezTo>
                  <a:cubicBezTo>
                    <a:pt x="1073" y="1209"/>
                    <a:pt x="1174" y="989"/>
                    <a:pt x="1216" y="777"/>
                  </a:cubicBezTo>
                  <a:cubicBezTo>
                    <a:pt x="1244" y="615"/>
                    <a:pt x="1252" y="447"/>
                    <a:pt x="1188" y="297"/>
                  </a:cubicBezTo>
                  <a:cubicBezTo>
                    <a:pt x="1100" y="85"/>
                    <a:pt x="950" y="1"/>
                    <a:pt x="7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9"/>
            <p:cNvSpPr/>
            <p:nvPr/>
          </p:nvSpPr>
          <p:spPr>
            <a:xfrm>
              <a:off x="8077035" y="4454172"/>
              <a:ext cx="57342" cy="64509"/>
            </a:xfrm>
            <a:custGeom>
              <a:rect b="b" l="l" r="r" t="t"/>
              <a:pathLst>
                <a:path extrusionOk="0" h="1008" w="896">
                  <a:moveTo>
                    <a:pt x="409" y="0"/>
                  </a:moveTo>
                  <a:cubicBezTo>
                    <a:pt x="287" y="0"/>
                    <a:pt x="206" y="53"/>
                    <a:pt x="112" y="219"/>
                  </a:cubicBezTo>
                  <a:cubicBezTo>
                    <a:pt x="56" y="317"/>
                    <a:pt x="0" y="420"/>
                    <a:pt x="0" y="534"/>
                  </a:cubicBezTo>
                  <a:cubicBezTo>
                    <a:pt x="0" y="593"/>
                    <a:pt x="17" y="651"/>
                    <a:pt x="50" y="704"/>
                  </a:cubicBezTo>
                  <a:cubicBezTo>
                    <a:pt x="136" y="866"/>
                    <a:pt x="329" y="1008"/>
                    <a:pt x="495" y="1008"/>
                  </a:cubicBezTo>
                  <a:cubicBezTo>
                    <a:pt x="507" y="1008"/>
                    <a:pt x="519" y="1007"/>
                    <a:pt x="530" y="1006"/>
                  </a:cubicBezTo>
                  <a:cubicBezTo>
                    <a:pt x="667" y="989"/>
                    <a:pt x="776" y="877"/>
                    <a:pt x="826" y="749"/>
                  </a:cubicBezTo>
                  <a:cubicBezTo>
                    <a:pt x="879" y="621"/>
                    <a:pt x="887" y="481"/>
                    <a:pt x="893" y="344"/>
                  </a:cubicBezTo>
                  <a:cubicBezTo>
                    <a:pt x="896" y="294"/>
                    <a:pt x="896" y="241"/>
                    <a:pt x="879" y="197"/>
                  </a:cubicBezTo>
                  <a:cubicBezTo>
                    <a:pt x="840" y="96"/>
                    <a:pt x="723" y="54"/>
                    <a:pt x="617" y="29"/>
                  </a:cubicBezTo>
                  <a:cubicBezTo>
                    <a:pt x="534" y="12"/>
                    <a:pt x="467" y="0"/>
                    <a:pt x="4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9"/>
            <p:cNvSpPr/>
            <p:nvPr/>
          </p:nvSpPr>
          <p:spPr>
            <a:xfrm>
              <a:off x="8157671" y="4509210"/>
              <a:ext cx="78205" cy="58238"/>
            </a:xfrm>
            <a:custGeom>
              <a:rect b="b" l="l" r="r" t="t"/>
              <a:pathLst>
                <a:path extrusionOk="0" h="910" w="1222">
                  <a:moveTo>
                    <a:pt x="635" y="0"/>
                  </a:moveTo>
                  <a:cubicBezTo>
                    <a:pt x="613" y="0"/>
                    <a:pt x="591" y="2"/>
                    <a:pt x="568" y="6"/>
                  </a:cubicBezTo>
                  <a:cubicBezTo>
                    <a:pt x="0" y="111"/>
                    <a:pt x="302" y="909"/>
                    <a:pt x="702" y="909"/>
                  </a:cubicBezTo>
                  <a:cubicBezTo>
                    <a:pt x="768" y="909"/>
                    <a:pt x="837" y="888"/>
                    <a:pt x="905" y="837"/>
                  </a:cubicBezTo>
                  <a:cubicBezTo>
                    <a:pt x="1222" y="602"/>
                    <a:pt x="1022" y="0"/>
                    <a:pt x="6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9"/>
            <p:cNvSpPr/>
            <p:nvPr/>
          </p:nvSpPr>
          <p:spPr>
            <a:xfrm>
              <a:off x="7758843" y="4358177"/>
              <a:ext cx="81661" cy="61886"/>
            </a:xfrm>
            <a:custGeom>
              <a:rect b="b" l="l" r="r" t="t"/>
              <a:pathLst>
                <a:path extrusionOk="0" h="967" w="1276">
                  <a:moveTo>
                    <a:pt x="913" y="0"/>
                  </a:moveTo>
                  <a:lnTo>
                    <a:pt x="1" y="544"/>
                  </a:lnTo>
                  <a:cubicBezTo>
                    <a:pt x="1" y="544"/>
                    <a:pt x="238" y="967"/>
                    <a:pt x="617" y="967"/>
                  </a:cubicBezTo>
                  <a:cubicBezTo>
                    <a:pt x="708" y="967"/>
                    <a:pt x="807" y="943"/>
                    <a:pt x="913" y="882"/>
                  </a:cubicBezTo>
                  <a:cubicBezTo>
                    <a:pt x="1276" y="676"/>
                    <a:pt x="91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9"/>
            <p:cNvSpPr/>
            <p:nvPr/>
          </p:nvSpPr>
          <p:spPr>
            <a:xfrm>
              <a:off x="7528711" y="3915064"/>
              <a:ext cx="63486" cy="371505"/>
            </a:xfrm>
            <a:custGeom>
              <a:rect b="b" l="l" r="r" t="t"/>
              <a:pathLst>
                <a:path extrusionOk="0" h="5805" w="992">
                  <a:moveTo>
                    <a:pt x="403" y="0"/>
                  </a:moveTo>
                  <a:lnTo>
                    <a:pt x="403" y="0"/>
                  </a:lnTo>
                  <a:cubicBezTo>
                    <a:pt x="369" y="42"/>
                    <a:pt x="341" y="84"/>
                    <a:pt x="313" y="131"/>
                  </a:cubicBezTo>
                  <a:cubicBezTo>
                    <a:pt x="76" y="527"/>
                    <a:pt x="45" y="1013"/>
                    <a:pt x="34" y="1473"/>
                  </a:cubicBezTo>
                  <a:cubicBezTo>
                    <a:pt x="1" y="2868"/>
                    <a:pt x="118" y="4263"/>
                    <a:pt x="383" y="5633"/>
                  </a:cubicBezTo>
                  <a:cubicBezTo>
                    <a:pt x="389" y="5675"/>
                    <a:pt x="350" y="5733"/>
                    <a:pt x="283" y="5800"/>
                  </a:cubicBezTo>
                  <a:cubicBezTo>
                    <a:pt x="331" y="5802"/>
                    <a:pt x="380" y="5804"/>
                    <a:pt x="428" y="5804"/>
                  </a:cubicBezTo>
                  <a:cubicBezTo>
                    <a:pt x="574" y="5804"/>
                    <a:pt x="716" y="5785"/>
                    <a:pt x="821" y="5691"/>
                  </a:cubicBezTo>
                  <a:cubicBezTo>
                    <a:pt x="991" y="5538"/>
                    <a:pt x="966" y="5267"/>
                    <a:pt x="921" y="5041"/>
                  </a:cubicBezTo>
                  <a:cubicBezTo>
                    <a:pt x="695" y="3856"/>
                    <a:pt x="363" y="2676"/>
                    <a:pt x="305" y="1465"/>
                  </a:cubicBezTo>
                  <a:cubicBezTo>
                    <a:pt x="280" y="977"/>
                    <a:pt x="299" y="483"/>
                    <a:pt x="4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9"/>
            <p:cNvSpPr/>
            <p:nvPr/>
          </p:nvSpPr>
          <p:spPr>
            <a:xfrm>
              <a:off x="7250197" y="4514137"/>
              <a:ext cx="420720" cy="81597"/>
            </a:xfrm>
            <a:custGeom>
              <a:rect b="b" l="l" r="r" t="t"/>
              <a:pathLst>
                <a:path extrusionOk="0" h="1275" w="6574">
                  <a:moveTo>
                    <a:pt x="6332" y="0"/>
                  </a:moveTo>
                  <a:cubicBezTo>
                    <a:pt x="6270" y="0"/>
                    <a:pt x="6205" y="28"/>
                    <a:pt x="6144" y="49"/>
                  </a:cubicBezTo>
                  <a:cubicBezTo>
                    <a:pt x="5891" y="146"/>
                    <a:pt x="5623" y="169"/>
                    <a:pt x="5351" y="169"/>
                  </a:cubicBezTo>
                  <a:cubicBezTo>
                    <a:pt x="5101" y="169"/>
                    <a:pt x="4847" y="149"/>
                    <a:pt x="4596" y="149"/>
                  </a:cubicBezTo>
                  <a:cubicBezTo>
                    <a:pt x="4498" y="149"/>
                    <a:pt x="4400" y="152"/>
                    <a:pt x="4303" y="161"/>
                  </a:cubicBezTo>
                  <a:cubicBezTo>
                    <a:pt x="3814" y="197"/>
                    <a:pt x="3351" y="370"/>
                    <a:pt x="2874" y="484"/>
                  </a:cubicBezTo>
                  <a:cubicBezTo>
                    <a:pt x="2398" y="599"/>
                    <a:pt x="1909" y="655"/>
                    <a:pt x="1419" y="655"/>
                  </a:cubicBezTo>
                  <a:cubicBezTo>
                    <a:pt x="942" y="655"/>
                    <a:pt x="465" y="602"/>
                    <a:pt x="1" y="495"/>
                  </a:cubicBezTo>
                  <a:lnTo>
                    <a:pt x="1" y="495"/>
                  </a:lnTo>
                  <a:cubicBezTo>
                    <a:pt x="15" y="596"/>
                    <a:pt x="56" y="694"/>
                    <a:pt x="140" y="772"/>
                  </a:cubicBezTo>
                  <a:cubicBezTo>
                    <a:pt x="241" y="869"/>
                    <a:pt x="380" y="914"/>
                    <a:pt x="517" y="947"/>
                  </a:cubicBezTo>
                  <a:cubicBezTo>
                    <a:pt x="1292" y="1166"/>
                    <a:pt x="2097" y="1274"/>
                    <a:pt x="2903" y="1274"/>
                  </a:cubicBezTo>
                  <a:cubicBezTo>
                    <a:pt x="3104" y="1274"/>
                    <a:pt x="3304" y="1268"/>
                    <a:pt x="3505" y="1254"/>
                  </a:cubicBezTo>
                  <a:cubicBezTo>
                    <a:pt x="3777" y="1238"/>
                    <a:pt x="6163" y="921"/>
                    <a:pt x="6177" y="889"/>
                  </a:cubicBezTo>
                  <a:lnTo>
                    <a:pt x="6177" y="889"/>
                  </a:lnTo>
                  <a:cubicBezTo>
                    <a:pt x="6172" y="914"/>
                    <a:pt x="6172" y="939"/>
                    <a:pt x="6169" y="961"/>
                  </a:cubicBezTo>
                  <a:cubicBezTo>
                    <a:pt x="6241" y="813"/>
                    <a:pt x="6317" y="663"/>
                    <a:pt x="6403" y="515"/>
                  </a:cubicBezTo>
                  <a:cubicBezTo>
                    <a:pt x="6501" y="348"/>
                    <a:pt x="6573" y="77"/>
                    <a:pt x="6392" y="10"/>
                  </a:cubicBezTo>
                  <a:cubicBezTo>
                    <a:pt x="6372" y="3"/>
                    <a:pt x="6353" y="0"/>
                    <a:pt x="63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9"/>
            <p:cNvSpPr/>
            <p:nvPr/>
          </p:nvSpPr>
          <p:spPr>
            <a:xfrm>
              <a:off x="7997743" y="4016626"/>
              <a:ext cx="193784" cy="300916"/>
            </a:xfrm>
            <a:custGeom>
              <a:rect b="b" l="l" r="r" t="t"/>
              <a:pathLst>
                <a:path extrusionOk="0" h="4702" w="3028">
                  <a:moveTo>
                    <a:pt x="2977" y="1"/>
                  </a:moveTo>
                  <a:cubicBezTo>
                    <a:pt x="2788" y="475"/>
                    <a:pt x="2497" y="918"/>
                    <a:pt x="2216" y="1342"/>
                  </a:cubicBezTo>
                  <a:cubicBezTo>
                    <a:pt x="1875" y="1850"/>
                    <a:pt x="1527" y="2369"/>
                    <a:pt x="1052" y="2762"/>
                  </a:cubicBezTo>
                  <a:cubicBezTo>
                    <a:pt x="801" y="2972"/>
                    <a:pt x="514" y="3147"/>
                    <a:pt x="307" y="3401"/>
                  </a:cubicBezTo>
                  <a:cubicBezTo>
                    <a:pt x="104" y="3655"/>
                    <a:pt x="1" y="4032"/>
                    <a:pt x="168" y="4311"/>
                  </a:cubicBezTo>
                  <a:cubicBezTo>
                    <a:pt x="316" y="4556"/>
                    <a:pt x="609" y="4643"/>
                    <a:pt x="899" y="4701"/>
                  </a:cubicBezTo>
                  <a:cubicBezTo>
                    <a:pt x="846" y="4673"/>
                    <a:pt x="793" y="4646"/>
                    <a:pt x="745" y="4620"/>
                  </a:cubicBezTo>
                  <a:cubicBezTo>
                    <a:pt x="1250" y="3842"/>
                    <a:pt x="1753" y="3064"/>
                    <a:pt x="2255" y="2285"/>
                  </a:cubicBezTo>
                  <a:cubicBezTo>
                    <a:pt x="2422" y="2026"/>
                    <a:pt x="2589" y="1769"/>
                    <a:pt x="2718" y="1490"/>
                  </a:cubicBezTo>
                  <a:cubicBezTo>
                    <a:pt x="2866" y="1178"/>
                    <a:pt x="2958" y="843"/>
                    <a:pt x="3005" y="503"/>
                  </a:cubicBezTo>
                  <a:cubicBezTo>
                    <a:pt x="3025" y="335"/>
                    <a:pt x="3027" y="154"/>
                    <a:pt x="29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9"/>
            <p:cNvSpPr/>
            <p:nvPr/>
          </p:nvSpPr>
          <p:spPr>
            <a:xfrm>
              <a:off x="7743164" y="4510938"/>
              <a:ext cx="568874" cy="424367"/>
            </a:xfrm>
            <a:custGeom>
              <a:rect b="b" l="l" r="r" t="t"/>
              <a:pathLst>
                <a:path extrusionOk="0" h="6631" w="8889">
                  <a:moveTo>
                    <a:pt x="3344" y="0"/>
                  </a:moveTo>
                  <a:cubicBezTo>
                    <a:pt x="3129" y="0"/>
                    <a:pt x="2916" y="30"/>
                    <a:pt x="2709" y="102"/>
                  </a:cubicBezTo>
                  <a:cubicBezTo>
                    <a:pt x="2569" y="153"/>
                    <a:pt x="2427" y="225"/>
                    <a:pt x="2277" y="225"/>
                  </a:cubicBezTo>
                  <a:cubicBezTo>
                    <a:pt x="2271" y="225"/>
                    <a:pt x="2266" y="225"/>
                    <a:pt x="2260" y="225"/>
                  </a:cubicBezTo>
                  <a:cubicBezTo>
                    <a:pt x="2191" y="223"/>
                    <a:pt x="2117" y="205"/>
                    <a:pt x="2048" y="205"/>
                  </a:cubicBezTo>
                  <a:cubicBezTo>
                    <a:pt x="2002" y="205"/>
                    <a:pt x="1959" y="213"/>
                    <a:pt x="1920" y="239"/>
                  </a:cubicBezTo>
                  <a:cubicBezTo>
                    <a:pt x="1869" y="266"/>
                    <a:pt x="1842" y="319"/>
                    <a:pt x="1814" y="370"/>
                  </a:cubicBezTo>
                  <a:cubicBezTo>
                    <a:pt x="960" y="1912"/>
                    <a:pt x="946" y="3757"/>
                    <a:pt x="561" y="5475"/>
                  </a:cubicBezTo>
                  <a:cubicBezTo>
                    <a:pt x="472" y="5888"/>
                    <a:pt x="288" y="6340"/>
                    <a:pt x="0" y="6627"/>
                  </a:cubicBezTo>
                  <a:cubicBezTo>
                    <a:pt x="27" y="6629"/>
                    <a:pt x="54" y="6631"/>
                    <a:pt x="80" y="6631"/>
                  </a:cubicBezTo>
                  <a:cubicBezTo>
                    <a:pt x="220" y="6631"/>
                    <a:pt x="355" y="6599"/>
                    <a:pt x="477" y="6521"/>
                  </a:cubicBezTo>
                  <a:cubicBezTo>
                    <a:pt x="734" y="6368"/>
                    <a:pt x="868" y="6075"/>
                    <a:pt x="985" y="5801"/>
                  </a:cubicBezTo>
                  <a:cubicBezTo>
                    <a:pt x="1713" y="4049"/>
                    <a:pt x="2185" y="2189"/>
                    <a:pt x="2383" y="300"/>
                  </a:cubicBezTo>
                  <a:cubicBezTo>
                    <a:pt x="4277" y="830"/>
                    <a:pt x="6188" y="1366"/>
                    <a:pt x="8147" y="1511"/>
                  </a:cubicBezTo>
                  <a:cubicBezTo>
                    <a:pt x="8205" y="1515"/>
                    <a:pt x="8265" y="1518"/>
                    <a:pt x="8325" y="1518"/>
                  </a:cubicBezTo>
                  <a:cubicBezTo>
                    <a:pt x="8476" y="1518"/>
                    <a:pt x="8625" y="1496"/>
                    <a:pt x="8741" y="1402"/>
                  </a:cubicBezTo>
                  <a:cubicBezTo>
                    <a:pt x="8816" y="1343"/>
                    <a:pt x="8861" y="1262"/>
                    <a:pt x="8889" y="1173"/>
                  </a:cubicBezTo>
                  <a:lnTo>
                    <a:pt x="8889" y="1173"/>
                  </a:lnTo>
                  <a:cubicBezTo>
                    <a:pt x="8791" y="1215"/>
                    <a:pt x="8686" y="1231"/>
                    <a:pt x="8578" y="1231"/>
                  </a:cubicBezTo>
                  <a:cubicBezTo>
                    <a:pt x="8434" y="1231"/>
                    <a:pt x="8285" y="1202"/>
                    <a:pt x="8141" y="1170"/>
                  </a:cubicBezTo>
                  <a:cubicBezTo>
                    <a:pt x="7033" y="936"/>
                    <a:pt x="5940" y="654"/>
                    <a:pt x="4863" y="314"/>
                  </a:cubicBezTo>
                  <a:cubicBezTo>
                    <a:pt x="4370" y="163"/>
                    <a:pt x="3850" y="0"/>
                    <a:pt x="3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9"/>
            <p:cNvSpPr/>
            <p:nvPr/>
          </p:nvSpPr>
          <p:spPr>
            <a:xfrm>
              <a:off x="7646017" y="4329891"/>
              <a:ext cx="93820" cy="65469"/>
            </a:xfrm>
            <a:custGeom>
              <a:rect b="b" l="l" r="r" t="t"/>
              <a:pathLst>
                <a:path extrusionOk="0" h="1023" w="1466">
                  <a:moveTo>
                    <a:pt x="757" y="0"/>
                  </a:moveTo>
                  <a:cubicBezTo>
                    <a:pt x="662" y="0"/>
                    <a:pt x="568" y="18"/>
                    <a:pt x="481" y="55"/>
                  </a:cubicBezTo>
                  <a:cubicBezTo>
                    <a:pt x="305" y="127"/>
                    <a:pt x="160" y="278"/>
                    <a:pt x="82" y="465"/>
                  </a:cubicBezTo>
                  <a:cubicBezTo>
                    <a:pt x="6" y="652"/>
                    <a:pt x="1" y="852"/>
                    <a:pt x="76" y="1023"/>
                  </a:cubicBezTo>
                  <a:lnTo>
                    <a:pt x="344" y="911"/>
                  </a:lnTo>
                  <a:cubicBezTo>
                    <a:pt x="302" y="813"/>
                    <a:pt x="305" y="693"/>
                    <a:pt x="349" y="576"/>
                  </a:cubicBezTo>
                  <a:cubicBezTo>
                    <a:pt x="397" y="459"/>
                    <a:pt x="486" y="367"/>
                    <a:pt x="592" y="322"/>
                  </a:cubicBezTo>
                  <a:cubicBezTo>
                    <a:pt x="645" y="301"/>
                    <a:pt x="701" y="291"/>
                    <a:pt x="759" y="291"/>
                  </a:cubicBezTo>
                  <a:cubicBezTo>
                    <a:pt x="939" y="291"/>
                    <a:pt x="1127" y="391"/>
                    <a:pt x="1211" y="554"/>
                  </a:cubicBezTo>
                  <a:lnTo>
                    <a:pt x="1465" y="417"/>
                  </a:lnTo>
                  <a:cubicBezTo>
                    <a:pt x="1329" y="158"/>
                    <a:pt x="1041"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9"/>
            <p:cNvSpPr/>
            <p:nvPr/>
          </p:nvSpPr>
          <p:spPr>
            <a:xfrm>
              <a:off x="7785850" y="4243623"/>
              <a:ext cx="92860" cy="73917"/>
            </a:xfrm>
            <a:custGeom>
              <a:rect b="b" l="l" r="r" t="t"/>
              <a:pathLst>
                <a:path extrusionOk="0" h="1155" w="1451">
                  <a:moveTo>
                    <a:pt x="837" y="1"/>
                  </a:moveTo>
                  <a:cubicBezTo>
                    <a:pt x="683" y="1"/>
                    <a:pt x="536" y="47"/>
                    <a:pt x="416" y="130"/>
                  </a:cubicBezTo>
                  <a:cubicBezTo>
                    <a:pt x="101" y="348"/>
                    <a:pt x="0" y="817"/>
                    <a:pt x="193" y="1154"/>
                  </a:cubicBezTo>
                  <a:lnTo>
                    <a:pt x="438" y="1012"/>
                  </a:lnTo>
                  <a:cubicBezTo>
                    <a:pt x="321" y="803"/>
                    <a:pt x="382" y="499"/>
                    <a:pt x="578" y="362"/>
                  </a:cubicBezTo>
                  <a:cubicBezTo>
                    <a:pt x="651" y="312"/>
                    <a:pt x="744" y="286"/>
                    <a:pt x="840" y="286"/>
                  </a:cubicBezTo>
                  <a:cubicBezTo>
                    <a:pt x="868" y="286"/>
                    <a:pt x="896" y="288"/>
                    <a:pt x="924" y="292"/>
                  </a:cubicBezTo>
                  <a:cubicBezTo>
                    <a:pt x="1043" y="315"/>
                    <a:pt x="1149" y="376"/>
                    <a:pt x="1211" y="468"/>
                  </a:cubicBezTo>
                  <a:lnTo>
                    <a:pt x="1451" y="306"/>
                  </a:lnTo>
                  <a:cubicBezTo>
                    <a:pt x="1345" y="158"/>
                    <a:pt x="1175" y="50"/>
                    <a:pt x="977" y="13"/>
                  </a:cubicBezTo>
                  <a:cubicBezTo>
                    <a:pt x="930" y="5"/>
                    <a:pt x="883" y="1"/>
                    <a:pt x="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9"/>
            <p:cNvSpPr/>
            <p:nvPr/>
          </p:nvSpPr>
          <p:spPr>
            <a:xfrm>
              <a:off x="7595843" y="4399135"/>
              <a:ext cx="163642" cy="97020"/>
            </a:xfrm>
            <a:custGeom>
              <a:rect b="b" l="l" r="r" t="t"/>
              <a:pathLst>
                <a:path extrusionOk="0" h="1516" w="2557">
                  <a:moveTo>
                    <a:pt x="1512" y="1"/>
                  </a:moveTo>
                  <a:cubicBezTo>
                    <a:pt x="1112" y="1"/>
                    <a:pt x="644" y="266"/>
                    <a:pt x="400" y="476"/>
                  </a:cubicBezTo>
                  <a:cubicBezTo>
                    <a:pt x="190" y="658"/>
                    <a:pt x="1" y="937"/>
                    <a:pt x="101" y="1193"/>
                  </a:cubicBezTo>
                  <a:cubicBezTo>
                    <a:pt x="193" y="1425"/>
                    <a:pt x="472" y="1515"/>
                    <a:pt x="723" y="1515"/>
                  </a:cubicBezTo>
                  <a:cubicBezTo>
                    <a:pt x="738" y="1515"/>
                    <a:pt x="753" y="1515"/>
                    <a:pt x="768" y="1514"/>
                  </a:cubicBezTo>
                  <a:cubicBezTo>
                    <a:pt x="1292" y="1495"/>
                    <a:pt x="2556" y="828"/>
                    <a:pt x="1993" y="200"/>
                  </a:cubicBezTo>
                  <a:cubicBezTo>
                    <a:pt x="1865" y="57"/>
                    <a:pt x="1696"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9"/>
            <p:cNvSpPr/>
            <p:nvPr/>
          </p:nvSpPr>
          <p:spPr>
            <a:xfrm>
              <a:off x="7865974" y="4260774"/>
              <a:ext cx="163642" cy="96956"/>
            </a:xfrm>
            <a:custGeom>
              <a:rect b="b" l="l" r="r" t="t"/>
              <a:pathLst>
                <a:path extrusionOk="0" h="1515" w="2557">
                  <a:moveTo>
                    <a:pt x="1509" y="1"/>
                  </a:moveTo>
                  <a:cubicBezTo>
                    <a:pt x="1110" y="1"/>
                    <a:pt x="643" y="266"/>
                    <a:pt x="397" y="476"/>
                  </a:cubicBezTo>
                  <a:cubicBezTo>
                    <a:pt x="188" y="658"/>
                    <a:pt x="1" y="937"/>
                    <a:pt x="101" y="1193"/>
                  </a:cubicBezTo>
                  <a:cubicBezTo>
                    <a:pt x="194" y="1420"/>
                    <a:pt x="473" y="1515"/>
                    <a:pt x="726" y="1515"/>
                  </a:cubicBezTo>
                  <a:cubicBezTo>
                    <a:pt x="740" y="1515"/>
                    <a:pt x="754" y="1515"/>
                    <a:pt x="768" y="1514"/>
                  </a:cubicBezTo>
                  <a:cubicBezTo>
                    <a:pt x="1290" y="1494"/>
                    <a:pt x="2556" y="828"/>
                    <a:pt x="1990" y="200"/>
                  </a:cubicBezTo>
                  <a:cubicBezTo>
                    <a:pt x="1862" y="57"/>
                    <a:pt x="1693" y="1"/>
                    <a:pt x="1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9"/>
            <p:cNvSpPr/>
            <p:nvPr/>
          </p:nvSpPr>
          <p:spPr>
            <a:xfrm>
              <a:off x="7328401" y="4332003"/>
              <a:ext cx="235895" cy="126075"/>
            </a:xfrm>
            <a:custGeom>
              <a:rect b="b" l="l" r="r" t="t"/>
              <a:pathLst>
                <a:path extrusionOk="0" h="1970" w="3686">
                  <a:moveTo>
                    <a:pt x="3386" y="1"/>
                  </a:moveTo>
                  <a:cubicBezTo>
                    <a:pt x="3069" y="1"/>
                    <a:pt x="2467" y="178"/>
                    <a:pt x="1794" y="513"/>
                  </a:cubicBezTo>
                  <a:lnTo>
                    <a:pt x="1792" y="510"/>
                  </a:lnTo>
                  <a:cubicBezTo>
                    <a:pt x="1741" y="535"/>
                    <a:pt x="1697" y="557"/>
                    <a:pt x="1652" y="582"/>
                  </a:cubicBezTo>
                  <a:cubicBezTo>
                    <a:pt x="1605" y="607"/>
                    <a:pt x="1560" y="633"/>
                    <a:pt x="1513" y="655"/>
                  </a:cubicBezTo>
                  <a:lnTo>
                    <a:pt x="1515" y="660"/>
                  </a:lnTo>
                  <a:cubicBezTo>
                    <a:pt x="592" y="1177"/>
                    <a:pt x="1" y="1751"/>
                    <a:pt x="140" y="1930"/>
                  </a:cubicBezTo>
                  <a:cubicBezTo>
                    <a:pt x="161" y="1957"/>
                    <a:pt x="197" y="1969"/>
                    <a:pt x="245" y="1969"/>
                  </a:cubicBezTo>
                  <a:cubicBezTo>
                    <a:pt x="494" y="1969"/>
                    <a:pt x="1087" y="1632"/>
                    <a:pt x="1834" y="1246"/>
                  </a:cubicBezTo>
                  <a:lnTo>
                    <a:pt x="1836" y="1249"/>
                  </a:lnTo>
                  <a:cubicBezTo>
                    <a:pt x="1881" y="1224"/>
                    <a:pt x="1923" y="1199"/>
                    <a:pt x="1967" y="1177"/>
                  </a:cubicBezTo>
                  <a:cubicBezTo>
                    <a:pt x="2015" y="1154"/>
                    <a:pt x="2057" y="1129"/>
                    <a:pt x="2101" y="1107"/>
                  </a:cubicBezTo>
                  <a:lnTo>
                    <a:pt x="2099" y="1101"/>
                  </a:lnTo>
                  <a:cubicBezTo>
                    <a:pt x="2980" y="627"/>
                    <a:pt x="3686" y="287"/>
                    <a:pt x="3619" y="91"/>
                  </a:cubicBezTo>
                  <a:cubicBezTo>
                    <a:pt x="3599" y="31"/>
                    <a:pt x="3516" y="1"/>
                    <a:pt x="3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9"/>
            <p:cNvSpPr/>
            <p:nvPr/>
          </p:nvSpPr>
          <p:spPr>
            <a:xfrm>
              <a:off x="8000751" y="4340834"/>
              <a:ext cx="232567" cy="206072"/>
            </a:xfrm>
            <a:custGeom>
              <a:rect b="b" l="l" r="r" t="t"/>
              <a:pathLst>
                <a:path extrusionOk="0" h="3220" w="3634">
                  <a:moveTo>
                    <a:pt x="171" y="0"/>
                  </a:moveTo>
                  <a:cubicBezTo>
                    <a:pt x="112" y="0"/>
                    <a:pt x="72" y="16"/>
                    <a:pt x="51" y="48"/>
                  </a:cubicBezTo>
                  <a:cubicBezTo>
                    <a:pt x="1" y="135"/>
                    <a:pt x="163" y="327"/>
                    <a:pt x="467" y="581"/>
                  </a:cubicBezTo>
                  <a:cubicBezTo>
                    <a:pt x="771" y="835"/>
                    <a:pt x="1209" y="1153"/>
                    <a:pt x="1678" y="1530"/>
                  </a:cubicBezTo>
                  <a:lnTo>
                    <a:pt x="1675" y="1532"/>
                  </a:lnTo>
                  <a:cubicBezTo>
                    <a:pt x="1722" y="1571"/>
                    <a:pt x="1767" y="1605"/>
                    <a:pt x="1814" y="1644"/>
                  </a:cubicBezTo>
                  <a:lnTo>
                    <a:pt x="1948" y="1758"/>
                  </a:lnTo>
                  <a:lnTo>
                    <a:pt x="1954" y="1756"/>
                  </a:lnTo>
                  <a:cubicBezTo>
                    <a:pt x="2834" y="2474"/>
                    <a:pt x="3299" y="3220"/>
                    <a:pt x="3505" y="3220"/>
                  </a:cubicBezTo>
                  <a:cubicBezTo>
                    <a:pt x="3515" y="3220"/>
                    <a:pt x="3524" y="3218"/>
                    <a:pt x="3533" y="3215"/>
                  </a:cubicBezTo>
                  <a:cubicBezTo>
                    <a:pt x="3633" y="3167"/>
                    <a:pt x="3605" y="2902"/>
                    <a:pt x="3418" y="2531"/>
                  </a:cubicBezTo>
                  <a:cubicBezTo>
                    <a:pt x="3232" y="2157"/>
                    <a:pt x="2869" y="1686"/>
                    <a:pt x="2386" y="1256"/>
                  </a:cubicBezTo>
                  <a:lnTo>
                    <a:pt x="2389" y="1253"/>
                  </a:lnTo>
                  <a:cubicBezTo>
                    <a:pt x="2339" y="1212"/>
                    <a:pt x="2289" y="1170"/>
                    <a:pt x="2241" y="1128"/>
                  </a:cubicBezTo>
                  <a:cubicBezTo>
                    <a:pt x="2194" y="1086"/>
                    <a:pt x="2141" y="1047"/>
                    <a:pt x="2093" y="1005"/>
                  </a:cubicBezTo>
                  <a:lnTo>
                    <a:pt x="2088" y="1011"/>
                  </a:lnTo>
                  <a:cubicBezTo>
                    <a:pt x="1577" y="615"/>
                    <a:pt x="1089" y="341"/>
                    <a:pt x="721" y="174"/>
                  </a:cubicBezTo>
                  <a:cubicBezTo>
                    <a:pt x="477" y="62"/>
                    <a:pt x="288" y="0"/>
                    <a:pt x="1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9"/>
            <p:cNvSpPr/>
            <p:nvPr/>
          </p:nvSpPr>
          <p:spPr>
            <a:xfrm>
              <a:off x="7790457" y="4055536"/>
              <a:ext cx="264310" cy="129851"/>
            </a:xfrm>
            <a:custGeom>
              <a:rect b="b" l="l" r="r" t="t"/>
              <a:pathLst>
                <a:path extrusionOk="0" h="2029" w="4130">
                  <a:moveTo>
                    <a:pt x="3811" y="0"/>
                  </a:moveTo>
                  <a:cubicBezTo>
                    <a:pt x="3452" y="0"/>
                    <a:pt x="2772" y="177"/>
                    <a:pt x="2020" y="548"/>
                  </a:cubicBezTo>
                  <a:lnTo>
                    <a:pt x="2018" y="545"/>
                  </a:lnTo>
                  <a:cubicBezTo>
                    <a:pt x="1965" y="573"/>
                    <a:pt x="1912" y="601"/>
                    <a:pt x="1856" y="628"/>
                  </a:cubicBezTo>
                  <a:cubicBezTo>
                    <a:pt x="1803" y="656"/>
                    <a:pt x="1753" y="684"/>
                    <a:pt x="1697" y="712"/>
                  </a:cubicBezTo>
                  <a:lnTo>
                    <a:pt x="1700" y="715"/>
                  </a:lnTo>
                  <a:cubicBezTo>
                    <a:pt x="1426" y="868"/>
                    <a:pt x="1209" y="1025"/>
                    <a:pt x="1016" y="1145"/>
                  </a:cubicBezTo>
                  <a:cubicBezTo>
                    <a:pt x="918" y="1203"/>
                    <a:pt x="832" y="1256"/>
                    <a:pt x="743" y="1298"/>
                  </a:cubicBezTo>
                  <a:cubicBezTo>
                    <a:pt x="642" y="1345"/>
                    <a:pt x="547" y="1398"/>
                    <a:pt x="461" y="1451"/>
                  </a:cubicBezTo>
                  <a:cubicBezTo>
                    <a:pt x="107" y="1677"/>
                    <a:pt x="1" y="1928"/>
                    <a:pt x="79" y="2001"/>
                  </a:cubicBezTo>
                  <a:cubicBezTo>
                    <a:pt x="97" y="2020"/>
                    <a:pt x="123" y="2028"/>
                    <a:pt x="156" y="2028"/>
                  </a:cubicBezTo>
                  <a:cubicBezTo>
                    <a:pt x="257" y="2028"/>
                    <a:pt x="427" y="1952"/>
                    <a:pt x="665" y="1887"/>
                  </a:cubicBezTo>
                  <a:cubicBezTo>
                    <a:pt x="751" y="1861"/>
                    <a:pt x="840" y="1836"/>
                    <a:pt x="938" y="1808"/>
                  </a:cubicBezTo>
                  <a:cubicBezTo>
                    <a:pt x="1058" y="1775"/>
                    <a:pt x="1181" y="1730"/>
                    <a:pt x="1298" y="1675"/>
                  </a:cubicBezTo>
                  <a:cubicBezTo>
                    <a:pt x="1538" y="1563"/>
                    <a:pt x="1775" y="1415"/>
                    <a:pt x="2012" y="1290"/>
                  </a:cubicBezTo>
                  <a:lnTo>
                    <a:pt x="2018" y="1292"/>
                  </a:lnTo>
                  <a:cubicBezTo>
                    <a:pt x="2065" y="1264"/>
                    <a:pt x="2118" y="1242"/>
                    <a:pt x="2163" y="1214"/>
                  </a:cubicBezTo>
                  <a:cubicBezTo>
                    <a:pt x="2213" y="1189"/>
                    <a:pt x="2263" y="1164"/>
                    <a:pt x="2313" y="1136"/>
                  </a:cubicBezTo>
                  <a:lnTo>
                    <a:pt x="2311" y="1133"/>
                  </a:lnTo>
                  <a:cubicBezTo>
                    <a:pt x="3315" y="617"/>
                    <a:pt x="4130" y="299"/>
                    <a:pt x="4077" y="98"/>
                  </a:cubicBezTo>
                  <a:cubicBezTo>
                    <a:pt x="4061" y="34"/>
                    <a:pt x="3966" y="0"/>
                    <a:pt x="3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9"/>
            <p:cNvSpPr/>
            <p:nvPr/>
          </p:nvSpPr>
          <p:spPr>
            <a:xfrm>
              <a:off x="5894936" y="4293733"/>
              <a:ext cx="141114" cy="198712"/>
            </a:xfrm>
            <a:custGeom>
              <a:rect b="b" l="l" r="r" t="t"/>
              <a:pathLst>
                <a:path extrusionOk="0" h="3105" w="2205">
                  <a:moveTo>
                    <a:pt x="1877" y="1"/>
                  </a:moveTo>
                  <a:cubicBezTo>
                    <a:pt x="1788" y="1"/>
                    <a:pt x="1681" y="19"/>
                    <a:pt x="1563" y="62"/>
                  </a:cubicBezTo>
                  <a:cubicBezTo>
                    <a:pt x="1194" y="187"/>
                    <a:pt x="801" y="553"/>
                    <a:pt x="533" y="1007"/>
                  </a:cubicBezTo>
                  <a:lnTo>
                    <a:pt x="530" y="1002"/>
                  </a:lnTo>
                  <a:cubicBezTo>
                    <a:pt x="505" y="1049"/>
                    <a:pt x="477" y="1094"/>
                    <a:pt x="452" y="1139"/>
                  </a:cubicBezTo>
                  <a:cubicBezTo>
                    <a:pt x="427" y="1183"/>
                    <a:pt x="405" y="1231"/>
                    <a:pt x="377" y="1275"/>
                  </a:cubicBezTo>
                  <a:lnTo>
                    <a:pt x="380" y="1278"/>
                  </a:lnTo>
                  <a:cubicBezTo>
                    <a:pt x="143" y="1747"/>
                    <a:pt x="28" y="2201"/>
                    <a:pt x="14" y="2536"/>
                  </a:cubicBezTo>
                  <a:cubicBezTo>
                    <a:pt x="0" y="2871"/>
                    <a:pt x="79" y="3080"/>
                    <a:pt x="226" y="3103"/>
                  </a:cubicBezTo>
                  <a:cubicBezTo>
                    <a:pt x="234" y="3104"/>
                    <a:pt x="242" y="3104"/>
                    <a:pt x="249" y="3104"/>
                  </a:cubicBezTo>
                  <a:cubicBezTo>
                    <a:pt x="515" y="3104"/>
                    <a:pt x="738" y="2442"/>
                    <a:pt x="1161" y="1694"/>
                  </a:cubicBezTo>
                  <a:lnTo>
                    <a:pt x="1164" y="1696"/>
                  </a:lnTo>
                  <a:lnTo>
                    <a:pt x="1228" y="1582"/>
                  </a:lnTo>
                  <a:lnTo>
                    <a:pt x="1298" y="1465"/>
                  </a:lnTo>
                  <a:lnTo>
                    <a:pt x="1292" y="1462"/>
                  </a:lnTo>
                  <a:cubicBezTo>
                    <a:pt x="1507" y="1074"/>
                    <a:pt x="1719" y="801"/>
                    <a:pt x="1889" y="620"/>
                  </a:cubicBezTo>
                  <a:cubicBezTo>
                    <a:pt x="2051" y="430"/>
                    <a:pt x="2204" y="324"/>
                    <a:pt x="2190" y="179"/>
                  </a:cubicBezTo>
                  <a:cubicBezTo>
                    <a:pt x="2185" y="82"/>
                    <a:pt x="2068" y="1"/>
                    <a:pt x="18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9"/>
            <p:cNvSpPr/>
            <p:nvPr/>
          </p:nvSpPr>
          <p:spPr>
            <a:xfrm>
              <a:off x="6360897" y="3855290"/>
              <a:ext cx="371953" cy="259958"/>
            </a:xfrm>
            <a:custGeom>
              <a:rect b="b" l="l" r="r" t="t"/>
              <a:pathLst>
                <a:path extrusionOk="0" h="4062" w="5812">
                  <a:moveTo>
                    <a:pt x="5355" y="0"/>
                  </a:moveTo>
                  <a:cubicBezTo>
                    <a:pt x="5196" y="0"/>
                    <a:pt x="4995" y="17"/>
                    <a:pt x="4760" y="47"/>
                  </a:cubicBezTo>
                  <a:cubicBezTo>
                    <a:pt x="4459" y="83"/>
                    <a:pt x="4107" y="147"/>
                    <a:pt x="3703" y="228"/>
                  </a:cubicBezTo>
                  <a:cubicBezTo>
                    <a:pt x="3301" y="315"/>
                    <a:pt x="2810" y="426"/>
                    <a:pt x="2330" y="750"/>
                  </a:cubicBezTo>
                  <a:lnTo>
                    <a:pt x="2325" y="747"/>
                  </a:lnTo>
                  <a:cubicBezTo>
                    <a:pt x="2233" y="817"/>
                    <a:pt x="2141" y="887"/>
                    <a:pt x="2057" y="968"/>
                  </a:cubicBezTo>
                  <a:cubicBezTo>
                    <a:pt x="1973" y="1043"/>
                    <a:pt x="1898" y="1127"/>
                    <a:pt x="1822" y="1210"/>
                  </a:cubicBezTo>
                  <a:lnTo>
                    <a:pt x="1828" y="1213"/>
                  </a:lnTo>
                  <a:cubicBezTo>
                    <a:pt x="1479" y="1643"/>
                    <a:pt x="1290" y="2075"/>
                    <a:pt x="1111" y="2424"/>
                  </a:cubicBezTo>
                  <a:cubicBezTo>
                    <a:pt x="941" y="2773"/>
                    <a:pt x="776" y="3046"/>
                    <a:pt x="617" y="3258"/>
                  </a:cubicBezTo>
                  <a:cubicBezTo>
                    <a:pt x="308" y="3679"/>
                    <a:pt x="1" y="3808"/>
                    <a:pt x="23" y="3967"/>
                  </a:cubicBezTo>
                  <a:cubicBezTo>
                    <a:pt x="35" y="4020"/>
                    <a:pt x="109" y="4062"/>
                    <a:pt x="248" y="4062"/>
                  </a:cubicBezTo>
                  <a:cubicBezTo>
                    <a:pt x="276" y="4062"/>
                    <a:pt x="307" y="4060"/>
                    <a:pt x="341" y="4056"/>
                  </a:cubicBezTo>
                  <a:cubicBezTo>
                    <a:pt x="534" y="4036"/>
                    <a:pt x="810" y="3928"/>
                    <a:pt x="1075" y="3707"/>
                  </a:cubicBezTo>
                  <a:cubicBezTo>
                    <a:pt x="1343" y="3495"/>
                    <a:pt x="1597" y="3177"/>
                    <a:pt x="1817" y="2817"/>
                  </a:cubicBezTo>
                  <a:cubicBezTo>
                    <a:pt x="2040" y="2466"/>
                    <a:pt x="2241" y="2084"/>
                    <a:pt x="2503" y="1782"/>
                  </a:cubicBezTo>
                  <a:lnTo>
                    <a:pt x="2506" y="1785"/>
                  </a:lnTo>
                  <a:cubicBezTo>
                    <a:pt x="2559" y="1726"/>
                    <a:pt x="2612" y="1668"/>
                    <a:pt x="2665" y="1618"/>
                  </a:cubicBezTo>
                  <a:cubicBezTo>
                    <a:pt x="2715" y="1567"/>
                    <a:pt x="2777" y="1526"/>
                    <a:pt x="2835" y="1478"/>
                  </a:cubicBezTo>
                  <a:lnTo>
                    <a:pt x="2832" y="1475"/>
                  </a:lnTo>
                  <a:cubicBezTo>
                    <a:pt x="3134" y="1261"/>
                    <a:pt x="3524" y="1127"/>
                    <a:pt x="3901" y="1012"/>
                  </a:cubicBezTo>
                  <a:cubicBezTo>
                    <a:pt x="4286" y="892"/>
                    <a:pt x="4632" y="778"/>
                    <a:pt x="4914" y="669"/>
                  </a:cubicBezTo>
                  <a:cubicBezTo>
                    <a:pt x="5483" y="452"/>
                    <a:pt x="5812" y="262"/>
                    <a:pt x="5778" y="131"/>
                  </a:cubicBezTo>
                  <a:cubicBezTo>
                    <a:pt x="5755" y="40"/>
                    <a:pt x="5605" y="0"/>
                    <a:pt x="53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9"/>
            <p:cNvSpPr/>
            <p:nvPr/>
          </p:nvSpPr>
          <p:spPr>
            <a:xfrm>
              <a:off x="6939556" y="3622214"/>
              <a:ext cx="307124" cy="116155"/>
            </a:xfrm>
            <a:custGeom>
              <a:rect b="b" l="l" r="r" t="t"/>
              <a:pathLst>
                <a:path extrusionOk="0" h="1815" w="4799">
                  <a:moveTo>
                    <a:pt x="2193" y="1"/>
                  </a:moveTo>
                  <a:cubicBezTo>
                    <a:pt x="2118" y="1"/>
                    <a:pt x="2037" y="6"/>
                    <a:pt x="1956" y="12"/>
                  </a:cubicBezTo>
                  <a:lnTo>
                    <a:pt x="1956" y="15"/>
                  </a:lnTo>
                  <a:cubicBezTo>
                    <a:pt x="1546" y="54"/>
                    <a:pt x="1164" y="207"/>
                    <a:pt x="893" y="403"/>
                  </a:cubicBezTo>
                  <a:cubicBezTo>
                    <a:pt x="611" y="595"/>
                    <a:pt x="416" y="821"/>
                    <a:pt x="279" y="1019"/>
                  </a:cubicBezTo>
                  <a:cubicBezTo>
                    <a:pt x="14" y="1432"/>
                    <a:pt x="0" y="1736"/>
                    <a:pt x="129" y="1800"/>
                  </a:cubicBezTo>
                  <a:cubicBezTo>
                    <a:pt x="147" y="1810"/>
                    <a:pt x="166" y="1814"/>
                    <a:pt x="187" y="1814"/>
                  </a:cubicBezTo>
                  <a:cubicBezTo>
                    <a:pt x="313" y="1814"/>
                    <a:pt x="496" y="1652"/>
                    <a:pt x="759" y="1446"/>
                  </a:cubicBezTo>
                  <a:cubicBezTo>
                    <a:pt x="1066" y="1212"/>
                    <a:pt x="1504" y="919"/>
                    <a:pt x="2034" y="894"/>
                  </a:cubicBezTo>
                  <a:lnTo>
                    <a:pt x="2034" y="899"/>
                  </a:lnTo>
                  <a:cubicBezTo>
                    <a:pt x="2090" y="894"/>
                    <a:pt x="2146" y="891"/>
                    <a:pt x="2202" y="891"/>
                  </a:cubicBezTo>
                  <a:cubicBezTo>
                    <a:pt x="2257" y="891"/>
                    <a:pt x="2316" y="894"/>
                    <a:pt x="2377" y="899"/>
                  </a:cubicBezTo>
                  <a:lnTo>
                    <a:pt x="2377" y="894"/>
                  </a:lnTo>
                  <a:cubicBezTo>
                    <a:pt x="2679" y="905"/>
                    <a:pt x="3011" y="944"/>
                    <a:pt x="3295" y="955"/>
                  </a:cubicBezTo>
                  <a:cubicBezTo>
                    <a:pt x="3464" y="963"/>
                    <a:pt x="3622" y="967"/>
                    <a:pt x="3768" y="967"/>
                  </a:cubicBezTo>
                  <a:cubicBezTo>
                    <a:pt x="3872" y="967"/>
                    <a:pt x="3970" y="965"/>
                    <a:pt x="4062" y="961"/>
                  </a:cubicBezTo>
                  <a:cubicBezTo>
                    <a:pt x="4495" y="941"/>
                    <a:pt x="4768" y="866"/>
                    <a:pt x="4782" y="732"/>
                  </a:cubicBezTo>
                  <a:cubicBezTo>
                    <a:pt x="4799" y="581"/>
                    <a:pt x="4553" y="444"/>
                    <a:pt x="4135" y="322"/>
                  </a:cubicBezTo>
                  <a:cubicBezTo>
                    <a:pt x="3926" y="263"/>
                    <a:pt x="3675" y="205"/>
                    <a:pt x="3390" y="152"/>
                  </a:cubicBezTo>
                  <a:cubicBezTo>
                    <a:pt x="3103" y="104"/>
                    <a:pt x="2801" y="40"/>
                    <a:pt x="2425" y="12"/>
                  </a:cubicBezTo>
                  <a:lnTo>
                    <a:pt x="2425" y="9"/>
                  </a:lnTo>
                  <a:cubicBezTo>
                    <a:pt x="2347" y="6"/>
                    <a:pt x="2274" y="1"/>
                    <a:pt x="21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9"/>
            <p:cNvSpPr/>
            <p:nvPr/>
          </p:nvSpPr>
          <p:spPr>
            <a:xfrm>
              <a:off x="7505672" y="3281559"/>
              <a:ext cx="319348" cy="205048"/>
            </a:xfrm>
            <a:custGeom>
              <a:rect b="b" l="l" r="r" t="t"/>
              <a:pathLst>
                <a:path extrusionOk="0" h="3204" w="4990">
                  <a:moveTo>
                    <a:pt x="4806" y="1"/>
                  </a:moveTo>
                  <a:cubicBezTo>
                    <a:pt x="4668" y="1"/>
                    <a:pt x="4459" y="176"/>
                    <a:pt x="4166" y="425"/>
                  </a:cubicBezTo>
                  <a:cubicBezTo>
                    <a:pt x="3812" y="721"/>
                    <a:pt x="3335" y="1125"/>
                    <a:pt x="2724" y="1496"/>
                  </a:cubicBezTo>
                  <a:lnTo>
                    <a:pt x="2721" y="1491"/>
                  </a:lnTo>
                  <a:cubicBezTo>
                    <a:pt x="2662" y="1530"/>
                    <a:pt x="2598" y="1569"/>
                    <a:pt x="2540" y="1608"/>
                  </a:cubicBezTo>
                  <a:cubicBezTo>
                    <a:pt x="2475" y="1641"/>
                    <a:pt x="2417" y="1678"/>
                    <a:pt x="2355" y="1711"/>
                  </a:cubicBezTo>
                  <a:lnTo>
                    <a:pt x="2358" y="1717"/>
                  </a:lnTo>
                  <a:cubicBezTo>
                    <a:pt x="1106" y="2428"/>
                    <a:pt x="1" y="2768"/>
                    <a:pt x="76" y="3075"/>
                  </a:cubicBezTo>
                  <a:cubicBezTo>
                    <a:pt x="99" y="3160"/>
                    <a:pt x="231" y="3203"/>
                    <a:pt x="451" y="3203"/>
                  </a:cubicBezTo>
                  <a:cubicBezTo>
                    <a:pt x="579" y="3203"/>
                    <a:pt x="736" y="3189"/>
                    <a:pt x="919" y="3159"/>
                  </a:cubicBezTo>
                  <a:cubicBezTo>
                    <a:pt x="1410" y="3075"/>
                    <a:pt x="2082" y="2869"/>
                    <a:pt x="2788" y="2489"/>
                  </a:cubicBezTo>
                  <a:lnTo>
                    <a:pt x="2791" y="2492"/>
                  </a:lnTo>
                  <a:cubicBezTo>
                    <a:pt x="2860" y="2450"/>
                    <a:pt x="2930" y="2414"/>
                    <a:pt x="2997" y="2375"/>
                  </a:cubicBezTo>
                  <a:cubicBezTo>
                    <a:pt x="3067" y="2333"/>
                    <a:pt x="3131" y="2291"/>
                    <a:pt x="3201" y="2250"/>
                  </a:cubicBezTo>
                  <a:lnTo>
                    <a:pt x="3198" y="2247"/>
                  </a:lnTo>
                  <a:cubicBezTo>
                    <a:pt x="3876" y="1814"/>
                    <a:pt x="4378" y="1279"/>
                    <a:pt x="4651" y="846"/>
                  </a:cubicBezTo>
                  <a:cubicBezTo>
                    <a:pt x="4928" y="408"/>
                    <a:pt x="4989" y="90"/>
                    <a:pt x="4877" y="21"/>
                  </a:cubicBezTo>
                  <a:cubicBezTo>
                    <a:pt x="4856" y="7"/>
                    <a:pt x="4832" y="1"/>
                    <a:pt x="48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9"/>
            <p:cNvSpPr/>
            <p:nvPr/>
          </p:nvSpPr>
          <p:spPr>
            <a:xfrm>
              <a:off x="8232547" y="2741298"/>
              <a:ext cx="113084" cy="153018"/>
            </a:xfrm>
            <a:custGeom>
              <a:rect b="b" l="l" r="r" t="t"/>
              <a:pathLst>
                <a:path extrusionOk="0" h="2391" w="1767">
                  <a:moveTo>
                    <a:pt x="1405" y="0"/>
                  </a:moveTo>
                  <a:cubicBezTo>
                    <a:pt x="1320" y="0"/>
                    <a:pt x="1216" y="30"/>
                    <a:pt x="1102" y="90"/>
                  </a:cubicBezTo>
                  <a:cubicBezTo>
                    <a:pt x="876" y="208"/>
                    <a:pt x="608" y="453"/>
                    <a:pt x="391" y="793"/>
                  </a:cubicBezTo>
                  <a:lnTo>
                    <a:pt x="388" y="791"/>
                  </a:lnTo>
                  <a:lnTo>
                    <a:pt x="329" y="897"/>
                  </a:lnTo>
                  <a:lnTo>
                    <a:pt x="271" y="1000"/>
                  </a:lnTo>
                  <a:lnTo>
                    <a:pt x="274" y="1003"/>
                  </a:lnTo>
                  <a:cubicBezTo>
                    <a:pt x="92" y="1376"/>
                    <a:pt x="36" y="1695"/>
                    <a:pt x="14" y="1907"/>
                  </a:cubicBezTo>
                  <a:cubicBezTo>
                    <a:pt x="0" y="2121"/>
                    <a:pt x="25" y="2278"/>
                    <a:pt x="151" y="2361"/>
                  </a:cubicBezTo>
                  <a:cubicBezTo>
                    <a:pt x="180" y="2381"/>
                    <a:pt x="214" y="2390"/>
                    <a:pt x="251" y="2390"/>
                  </a:cubicBezTo>
                  <a:cubicBezTo>
                    <a:pt x="355" y="2390"/>
                    <a:pt x="483" y="2311"/>
                    <a:pt x="606" y="2160"/>
                  </a:cubicBezTo>
                  <a:cubicBezTo>
                    <a:pt x="773" y="1962"/>
                    <a:pt x="904" y="1672"/>
                    <a:pt x="1055" y="1418"/>
                  </a:cubicBezTo>
                  <a:lnTo>
                    <a:pt x="1057" y="1421"/>
                  </a:lnTo>
                  <a:lnTo>
                    <a:pt x="1102" y="1340"/>
                  </a:lnTo>
                  <a:lnTo>
                    <a:pt x="1152" y="1262"/>
                  </a:lnTo>
                  <a:lnTo>
                    <a:pt x="1150" y="1257"/>
                  </a:lnTo>
                  <a:cubicBezTo>
                    <a:pt x="1442" y="710"/>
                    <a:pt x="1766" y="316"/>
                    <a:pt x="1601" y="90"/>
                  </a:cubicBezTo>
                  <a:cubicBezTo>
                    <a:pt x="1558" y="30"/>
                    <a:pt x="1491" y="0"/>
                    <a:pt x="14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9"/>
            <p:cNvSpPr/>
            <p:nvPr/>
          </p:nvSpPr>
          <p:spPr>
            <a:xfrm>
              <a:off x="8785480" y="2466368"/>
              <a:ext cx="326771" cy="77693"/>
            </a:xfrm>
            <a:custGeom>
              <a:rect b="b" l="l" r="r" t="t"/>
              <a:pathLst>
                <a:path extrusionOk="0" h="1214" w="5106">
                  <a:moveTo>
                    <a:pt x="4814" y="0"/>
                  </a:moveTo>
                  <a:cubicBezTo>
                    <a:pt x="4698" y="0"/>
                    <a:pt x="4543" y="20"/>
                    <a:pt x="4338" y="45"/>
                  </a:cubicBezTo>
                  <a:cubicBezTo>
                    <a:pt x="3928" y="110"/>
                    <a:pt x="3376" y="213"/>
                    <a:pt x="2734" y="274"/>
                  </a:cubicBezTo>
                  <a:lnTo>
                    <a:pt x="2734" y="271"/>
                  </a:lnTo>
                  <a:cubicBezTo>
                    <a:pt x="2667" y="277"/>
                    <a:pt x="2603" y="285"/>
                    <a:pt x="2542" y="291"/>
                  </a:cubicBezTo>
                  <a:cubicBezTo>
                    <a:pt x="2475" y="299"/>
                    <a:pt x="2413" y="302"/>
                    <a:pt x="2346" y="310"/>
                  </a:cubicBezTo>
                  <a:lnTo>
                    <a:pt x="2346" y="313"/>
                  </a:lnTo>
                  <a:cubicBezTo>
                    <a:pt x="1052" y="430"/>
                    <a:pt x="8" y="472"/>
                    <a:pt x="3" y="788"/>
                  </a:cubicBezTo>
                  <a:cubicBezTo>
                    <a:pt x="0" y="924"/>
                    <a:pt x="254" y="1039"/>
                    <a:pt x="684" y="1117"/>
                  </a:cubicBezTo>
                  <a:cubicBezTo>
                    <a:pt x="991" y="1175"/>
                    <a:pt x="1394" y="1213"/>
                    <a:pt x="1857" y="1213"/>
                  </a:cubicBezTo>
                  <a:cubicBezTo>
                    <a:pt x="2036" y="1213"/>
                    <a:pt x="2224" y="1207"/>
                    <a:pt x="2419" y="1195"/>
                  </a:cubicBezTo>
                  <a:lnTo>
                    <a:pt x="2419" y="1198"/>
                  </a:lnTo>
                  <a:lnTo>
                    <a:pt x="2628" y="1178"/>
                  </a:lnTo>
                  <a:lnTo>
                    <a:pt x="2837" y="1156"/>
                  </a:lnTo>
                  <a:lnTo>
                    <a:pt x="2837" y="1153"/>
                  </a:lnTo>
                  <a:cubicBezTo>
                    <a:pt x="3535" y="1064"/>
                    <a:pt x="4143" y="868"/>
                    <a:pt x="4539" y="654"/>
                  </a:cubicBezTo>
                  <a:cubicBezTo>
                    <a:pt x="4737" y="550"/>
                    <a:pt x="4896" y="444"/>
                    <a:pt x="4988" y="333"/>
                  </a:cubicBezTo>
                  <a:cubicBezTo>
                    <a:pt x="5086" y="227"/>
                    <a:pt x="5105" y="132"/>
                    <a:pt x="5066" y="79"/>
                  </a:cubicBezTo>
                  <a:cubicBezTo>
                    <a:pt x="5015" y="22"/>
                    <a:pt x="4935" y="0"/>
                    <a:pt x="48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9"/>
            <p:cNvSpPr/>
            <p:nvPr/>
          </p:nvSpPr>
          <p:spPr>
            <a:xfrm>
              <a:off x="3490193" y="4661074"/>
              <a:ext cx="569770" cy="259446"/>
            </a:xfrm>
            <a:custGeom>
              <a:rect b="b" l="l" r="r" t="t"/>
              <a:pathLst>
                <a:path extrusionOk="0" h="4054" w="8903">
                  <a:moveTo>
                    <a:pt x="1249" y="0"/>
                  </a:moveTo>
                  <a:cubicBezTo>
                    <a:pt x="821" y="0"/>
                    <a:pt x="477" y="130"/>
                    <a:pt x="277" y="267"/>
                  </a:cubicBezTo>
                  <a:cubicBezTo>
                    <a:pt x="62" y="417"/>
                    <a:pt x="1" y="557"/>
                    <a:pt x="43" y="613"/>
                  </a:cubicBezTo>
                  <a:cubicBezTo>
                    <a:pt x="60" y="637"/>
                    <a:pt x="93" y="646"/>
                    <a:pt x="140" y="646"/>
                  </a:cubicBezTo>
                  <a:cubicBezTo>
                    <a:pt x="260" y="646"/>
                    <a:pt x="473" y="589"/>
                    <a:pt x="772" y="589"/>
                  </a:cubicBezTo>
                  <a:cubicBezTo>
                    <a:pt x="914" y="589"/>
                    <a:pt x="1076" y="602"/>
                    <a:pt x="1256" y="641"/>
                  </a:cubicBezTo>
                  <a:cubicBezTo>
                    <a:pt x="1608" y="710"/>
                    <a:pt x="1990" y="880"/>
                    <a:pt x="2408" y="1171"/>
                  </a:cubicBezTo>
                  <a:cubicBezTo>
                    <a:pt x="2824" y="1452"/>
                    <a:pt x="3270" y="1854"/>
                    <a:pt x="3800" y="2250"/>
                  </a:cubicBezTo>
                  <a:lnTo>
                    <a:pt x="3798" y="2253"/>
                  </a:lnTo>
                  <a:cubicBezTo>
                    <a:pt x="3906" y="2331"/>
                    <a:pt x="4010" y="2409"/>
                    <a:pt x="4118" y="2485"/>
                  </a:cubicBezTo>
                  <a:cubicBezTo>
                    <a:pt x="4224" y="2560"/>
                    <a:pt x="4330" y="2635"/>
                    <a:pt x="4442" y="2708"/>
                  </a:cubicBezTo>
                  <a:lnTo>
                    <a:pt x="4448" y="2705"/>
                  </a:lnTo>
                  <a:cubicBezTo>
                    <a:pt x="5544" y="3436"/>
                    <a:pt x="6682" y="3879"/>
                    <a:pt x="7533" y="4002"/>
                  </a:cubicBezTo>
                  <a:cubicBezTo>
                    <a:pt x="7771" y="4039"/>
                    <a:pt x="7982" y="4054"/>
                    <a:pt x="8164" y="4054"/>
                  </a:cubicBezTo>
                  <a:cubicBezTo>
                    <a:pt x="8633" y="4054"/>
                    <a:pt x="8902" y="3953"/>
                    <a:pt x="8900" y="3863"/>
                  </a:cubicBezTo>
                  <a:cubicBezTo>
                    <a:pt x="8900" y="3701"/>
                    <a:pt x="8415" y="3628"/>
                    <a:pt x="7684" y="3375"/>
                  </a:cubicBezTo>
                  <a:cubicBezTo>
                    <a:pt x="6947" y="3129"/>
                    <a:pt x="5962" y="2674"/>
                    <a:pt x="4939" y="1968"/>
                  </a:cubicBezTo>
                  <a:lnTo>
                    <a:pt x="4941" y="1966"/>
                  </a:lnTo>
                  <a:cubicBezTo>
                    <a:pt x="4835" y="1896"/>
                    <a:pt x="4735" y="1826"/>
                    <a:pt x="4635" y="1756"/>
                  </a:cubicBezTo>
                  <a:lnTo>
                    <a:pt x="4330" y="1536"/>
                  </a:lnTo>
                  <a:lnTo>
                    <a:pt x="4328" y="1539"/>
                  </a:lnTo>
                  <a:cubicBezTo>
                    <a:pt x="3823" y="1179"/>
                    <a:pt x="3351" y="783"/>
                    <a:pt x="2843" y="487"/>
                  </a:cubicBezTo>
                  <a:cubicBezTo>
                    <a:pt x="2339" y="186"/>
                    <a:pt x="1789" y="4"/>
                    <a:pt x="1326" y="2"/>
                  </a:cubicBezTo>
                  <a:cubicBezTo>
                    <a:pt x="1300" y="1"/>
                    <a:pt x="1274" y="0"/>
                    <a:pt x="12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9"/>
            <p:cNvSpPr/>
            <p:nvPr/>
          </p:nvSpPr>
          <p:spPr>
            <a:xfrm>
              <a:off x="1948894" y="3981300"/>
              <a:ext cx="417840" cy="223991"/>
            </a:xfrm>
            <a:custGeom>
              <a:rect b="b" l="l" r="r" t="t"/>
              <a:pathLst>
                <a:path extrusionOk="0" h="3500" w="6529">
                  <a:moveTo>
                    <a:pt x="355" y="0"/>
                  </a:moveTo>
                  <a:cubicBezTo>
                    <a:pt x="203" y="0"/>
                    <a:pt x="110" y="32"/>
                    <a:pt x="90" y="95"/>
                  </a:cubicBezTo>
                  <a:cubicBezTo>
                    <a:pt x="0" y="366"/>
                    <a:pt x="1298" y="926"/>
                    <a:pt x="2902" y="1791"/>
                  </a:cubicBezTo>
                  <a:lnTo>
                    <a:pt x="2899" y="1794"/>
                  </a:lnTo>
                  <a:cubicBezTo>
                    <a:pt x="2980" y="1836"/>
                    <a:pt x="3064" y="1878"/>
                    <a:pt x="3139" y="1920"/>
                  </a:cubicBezTo>
                  <a:cubicBezTo>
                    <a:pt x="3220" y="1964"/>
                    <a:pt x="3298" y="2006"/>
                    <a:pt x="3376" y="2053"/>
                  </a:cubicBezTo>
                  <a:lnTo>
                    <a:pt x="3382" y="2048"/>
                  </a:lnTo>
                  <a:cubicBezTo>
                    <a:pt x="4800" y="2807"/>
                    <a:pt x="5891" y="3499"/>
                    <a:pt x="6244" y="3499"/>
                  </a:cubicBezTo>
                  <a:cubicBezTo>
                    <a:pt x="6291" y="3499"/>
                    <a:pt x="6324" y="3488"/>
                    <a:pt x="6344" y="3462"/>
                  </a:cubicBezTo>
                  <a:cubicBezTo>
                    <a:pt x="6529" y="3231"/>
                    <a:pt x="5463" y="2212"/>
                    <a:pt x="3808" y="1278"/>
                  </a:cubicBezTo>
                  <a:lnTo>
                    <a:pt x="3814" y="1275"/>
                  </a:lnTo>
                  <a:cubicBezTo>
                    <a:pt x="3728" y="1230"/>
                    <a:pt x="3647" y="1183"/>
                    <a:pt x="3566" y="1138"/>
                  </a:cubicBezTo>
                  <a:cubicBezTo>
                    <a:pt x="3482" y="1094"/>
                    <a:pt x="3398" y="1052"/>
                    <a:pt x="3315" y="1007"/>
                  </a:cubicBezTo>
                  <a:lnTo>
                    <a:pt x="3312" y="1010"/>
                  </a:lnTo>
                  <a:cubicBezTo>
                    <a:pt x="2008" y="345"/>
                    <a:pt x="858" y="0"/>
                    <a:pt x="3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9"/>
            <p:cNvSpPr/>
            <p:nvPr/>
          </p:nvSpPr>
          <p:spPr>
            <a:xfrm>
              <a:off x="181879" y="2740402"/>
              <a:ext cx="410160" cy="300468"/>
            </a:xfrm>
            <a:custGeom>
              <a:rect b="b" l="l" r="r" t="t"/>
              <a:pathLst>
                <a:path extrusionOk="0" h="4695" w="6409">
                  <a:moveTo>
                    <a:pt x="252" y="1"/>
                  </a:moveTo>
                  <a:cubicBezTo>
                    <a:pt x="146" y="1"/>
                    <a:pt x="79" y="24"/>
                    <a:pt x="57" y="74"/>
                  </a:cubicBezTo>
                  <a:cubicBezTo>
                    <a:pt x="1" y="199"/>
                    <a:pt x="322" y="453"/>
                    <a:pt x="880" y="791"/>
                  </a:cubicBezTo>
                  <a:cubicBezTo>
                    <a:pt x="1432" y="1128"/>
                    <a:pt x="2233" y="1552"/>
                    <a:pt x="3064" y="2085"/>
                  </a:cubicBezTo>
                  <a:lnTo>
                    <a:pt x="3061" y="2088"/>
                  </a:lnTo>
                  <a:cubicBezTo>
                    <a:pt x="3145" y="2141"/>
                    <a:pt x="3229" y="2197"/>
                    <a:pt x="3312" y="2247"/>
                  </a:cubicBezTo>
                  <a:cubicBezTo>
                    <a:pt x="3393" y="2303"/>
                    <a:pt x="3474" y="2359"/>
                    <a:pt x="3558" y="2414"/>
                  </a:cubicBezTo>
                  <a:lnTo>
                    <a:pt x="3561" y="2412"/>
                  </a:lnTo>
                  <a:cubicBezTo>
                    <a:pt x="4381" y="2967"/>
                    <a:pt x="5020" y="3555"/>
                    <a:pt x="5455" y="4002"/>
                  </a:cubicBezTo>
                  <a:cubicBezTo>
                    <a:pt x="5857" y="4411"/>
                    <a:pt x="6105" y="4695"/>
                    <a:pt x="6242" y="4695"/>
                  </a:cubicBezTo>
                  <a:cubicBezTo>
                    <a:pt x="6256" y="4695"/>
                    <a:pt x="6269" y="4692"/>
                    <a:pt x="6281" y="4685"/>
                  </a:cubicBezTo>
                  <a:cubicBezTo>
                    <a:pt x="6409" y="4621"/>
                    <a:pt x="6325" y="4197"/>
                    <a:pt x="5963" y="3608"/>
                  </a:cubicBezTo>
                  <a:cubicBezTo>
                    <a:pt x="5606" y="3022"/>
                    <a:pt x="4944" y="2306"/>
                    <a:pt x="4068" y="1686"/>
                  </a:cubicBezTo>
                  <a:lnTo>
                    <a:pt x="4074" y="1683"/>
                  </a:lnTo>
                  <a:cubicBezTo>
                    <a:pt x="3987" y="1625"/>
                    <a:pt x="3895" y="1566"/>
                    <a:pt x="3809" y="1505"/>
                  </a:cubicBezTo>
                  <a:cubicBezTo>
                    <a:pt x="3720" y="1449"/>
                    <a:pt x="3630" y="1390"/>
                    <a:pt x="3541" y="1332"/>
                  </a:cubicBezTo>
                  <a:lnTo>
                    <a:pt x="3536" y="1335"/>
                  </a:lnTo>
                  <a:cubicBezTo>
                    <a:pt x="2629" y="780"/>
                    <a:pt x="1772" y="417"/>
                    <a:pt x="1147" y="208"/>
                  </a:cubicBezTo>
                  <a:cubicBezTo>
                    <a:pt x="749" y="74"/>
                    <a:pt x="439" y="1"/>
                    <a:pt x="2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9"/>
            <p:cNvSpPr/>
            <p:nvPr/>
          </p:nvSpPr>
          <p:spPr>
            <a:xfrm>
              <a:off x="879956" y="3438095"/>
              <a:ext cx="445743" cy="235511"/>
            </a:xfrm>
            <a:custGeom>
              <a:rect b="b" l="l" r="r" t="t"/>
              <a:pathLst>
                <a:path extrusionOk="0" h="3680" w="6965">
                  <a:moveTo>
                    <a:pt x="182" y="1"/>
                  </a:moveTo>
                  <a:cubicBezTo>
                    <a:pt x="147" y="1"/>
                    <a:pt x="119" y="10"/>
                    <a:pt x="99" y="30"/>
                  </a:cubicBezTo>
                  <a:cubicBezTo>
                    <a:pt x="1" y="113"/>
                    <a:pt x="196" y="515"/>
                    <a:pt x="760" y="933"/>
                  </a:cubicBezTo>
                  <a:cubicBezTo>
                    <a:pt x="1039" y="1140"/>
                    <a:pt x="1404" y="1338"/>
                    <a:pt x="1823" y="1511"/>
                  </a:cubicBezTo>
                  <a:cubicBezTo>
                    <a:pt x="2241" y="1684"/>
                    <a:pt x="2713" y="1832"/>
                    <a:pt x="3201" y="1977"/>
                  </a:cubicBezTo>
                  <a:lnTo>
                    <a:pt x="3198" y="1980"/>
                  </a:lnTo>
                  <a:cubicBezTo>
                    <a:pt x="3296" y="2007"/>
                    <a:pt x="3393" y="2033"/>
                    <a:pt x="3491" y="2060"/>
                  </a:cubicBezTo>
                  <a:lnTo>
                    <a:pt x="3773" y="2144"/>
                  </a:lnTo>
                  <a:lnTo>
                    <a:pt x="3776" y="2139"/>
                  </a:lnTo>
                  <a:cubicBezTo>
                    <a:pt x="4730" y="2409"/>
                    <a:pt x="5494" y="2758"/>
                    <a:pt x="5974" y="3098"/>
                  </a:cubicBezTo>
                  <a:cubicBezTo>
                    <a:pt x="6418" y="3404"/>
                    <a:pt x="6659" y="3680"/>
                    <a:pt x="6796" y="3680"/>
                  </a:cubicBezTo>
                  <a:cubicBezTo>
                    <a:pt x="6811" y="3680"/>
                    <a:pt x="6824" y="3677"/>
                    <a:pt x="6836" y="3670"/>
                  </a:cubicBezTo>
                  <a:cubicBezTo>
                    <a:pt x="6964" y="3614"/>
                    <a:pt x="6892" y="3154"/>
                    <a:pt x="6404" y="2621"/>
                  </a:cubicBezTo>
                  <a:cubicBezTo>
                    <a:pt x="6164" y="2359"/>
                    <a:pt x="5823" y="2094"/>
                    <a:pt x="5419" y="1871"/>
                  </a:cubicBezTo>
                  <a:cubicBezTo>
                    <a:pt x="5014" y="1645"/>
                    <a:pt x="4540" y="1455"/>
                    <a:pt x="4038" y="1296"/>
                  </a:cubicBezTo>
                  <a:lnTo>
                    <a:pt x="4038" y="1293"/>
                  </a:lnTo>
                  <a:cubicBezTo>
                    <a:pt x="3937" y="1265"/>
                    <a:pt x="3837" y="1232"/>
                    <a:pt x="3739" y="1204"/>
                  </a:cubicBezTo>
                  <a:cubicBezTo>
                    <a:pt x="3642" y="1176"/>
                    <a:pt x="3544" y="1148"/>
                    <a:pt x="3441" y="1120"/>
                  </a:cubicBezTo>
                  <a:lnTo>
                    <a:pt x="3441" y="1126"/>
                  </a:lnTo>
                  <a:cubicBezTo>
                    <a:pt x="2950" y="992"/>
                    <a:pt x="2492" y="875"/>
                    <a:pt x="2099" y="752"/>
                  </a:cubicBezTo>
                  <a:cubicBezTo>
                    <a:pt x="1703" y="629"/>
                    <a:pt x="1362" y="501"/>
                    <a:pt x="1083" y="378"/>
                  </a:cubicBezTo>
                  <a:cubicBezTo>
                    <a:pt x="632" y="182"/>
                    <a:pt x="337" y="1"/>
                    <a:pt x="1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9"/>
            <p:cNvSpPr/>
            <p:nvPr/>
          </p:nvSpPr>
          <p:spPr>
            <a:xfrm>
              <a:off x="19455" y="2383364"/>
              <a:ext cx="810976" cy="2010033"/>
            </a:xfrm>
            <a:custGeom>
              <a:rect b="b" l="l" r="r" t="t"/>
              <a:pathLst>
                <a:path extrusionOk="0" h="31408" w="12672">
                  <a:moveTo>
                    <a:pt x="11290" y="1"/>
                  </a:moveTo>
                  <a:cubicBezTo>
                    <a:pt x="10634" y="1"/>
                    <a:pt x="9934" y="434"/>
                    <a:pt x="9391" y="681"/>
                  </a:cubicBezTo>
                  <a:cubicBezTo>
                    <a:pt x="8556" y="1066"/>
                    <a:pt x="7853" y="1655"/>
                    <a:pt x="7187" y="2274"/>
                  </a:cubicBezTo>
                  <a:cubicBezTo>
                    <a:pt x="5797" y="3569"/>
                    <a:pt x="4877" y="5371"/>
                    <a:pt x="4709" y="7265"/>
                  </a:cubicBezTo>
                  <a:cubicBezTo>
                    <a:pt x="4595" y="8529"/>
                    <a:pt x="4793" y="9837"/>
                    <a:pt x="4422" y="11045"/>
                  </a:cubicBezTo>
                  <a:cubicBezTo>
                    <a:pt x="4003" y="12407"/>
                    <a:pt x="2904" y="13512"/>
                    <a:pt x="2656" y="14909"/>
                  </a:cubicBezTo>
                  <a:cubicBezTo>
                    <a:pt x="2422" y="16240"/>
                    <a:pt x="2996" y="17568"/>
                    <a:pt x="3069" y="18913"/>
                  </a:cubicBezTo>
                  <a:cubicBezTo>
                    <a:pt x="3225" y="21772"/>
                    <a:pt x="996" y="23479"/>
                    <a:pt x="407" y="26024"/>
                  </a:cubicBezTo>
                  <a:cubicBezTo>
                    <a:pt x="0" y="27790"/>
                    <a:pt x="145" y="29664"/>
                    <a:pt x="592" y="31408"/>
                  </a:cubicBezTo>
                  <a:lnTo>
                    <a:pt x="6810" y="30769"/>
                  </a:lnTo>
                  <a:cubicBezTo>
                    <a:pt x="6606" y="29985"/>
                    <a:pt x="6461" y="29179"/>
                    <a:pt x="6350" y="28378"/>
                  </a:cubicBezTo>
                  <a:cubicBezTo>
                    <a:pt x="6196" y="27279"/>
                    <a:pt x="5984" y="26141"/>
                    <a:pt x="6115" y="25031"/>
                  </a:cubicBezTo>
                  <a:cubicBezTo>
                    <a:pt x="6235" y="24068"/>
                    <a:pt x="6863" y="23178"/>
                    <a:pt x="7228" y="22291"/>
                  </a:cubicBezTo>
                  <a:cubicBezTo>
                    <a:pt x="7639" y="21301"/>
                    <a:pt x="7973" y="20282"/>
                    <a:pt x="8208" y="19236"/>
                  </a:cubicBezTo>
                  <a:cubicBezTo>
                    <a:pt x="8665" y="17194"/>
                    <a:pt x="8754" y="15065"/>
                    <a:pt x="8467" y="12993"/>
                  </a:cubicBezTo>
                  <a:cubicBezTo>
                    <a:pt x="8322" y="11952"/>
                    <a:pt x="8082" y="10914"/>
                    <a:pt x="8138" y="9862"/>
                  </a:cubicBezTo>
                  <a:cubicBezTo>
                    <a:pt x="8263" y="7483"/>
                    <a:pt x="9856" y="5463"/>
                    <a:pt x="11410" y="3650"/>
                  </a:cubicBezTo>
                  <a:cubicBezTo>
                    <a:pt x="11851" y="3131"/>
                    <a:pt x="12311" y="2590"/>
                    <a:pt x="12490" y="1934"/>
                  </a:cubicBezTo>
                  <a:cubicBezTo>
                    <a:pt x="12671" y="1278"/>
                    <a:pt x="12479" y="466"/>
                    <a:pt x="11879" y="143"/>
                  </a:cubicBezTo>
                  <a:cubicBezTo>
                    <a:pt x="11691" y="42"/>
                    <a:pt x="11493" y="1"/>
                    <a:pt x="112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9"/>
            <p:cNvSpPr/>
            <p:nvPr/>
          </p:nvSpPr>
          <p:spPr>
            <a:xfrm>
              <a:off x="417387" y="2585274"/>
              <a:ext cx="817440" cy="1787258"/>
            </a:xfrm>
            <a:custGeom>
              <a:rect b="b" l="l" r="r" t="t"/>
              <a:pathLst>
                <a:path extrusionOk="0" h="27927" w="12773">
                  <a:moveTo>
                    <a:pt x="11857" y="0"/>
                  </a:moveTo>
                  <a:cubicBezTo>
                    <a:pt x="11751" y="0"/>
                    <a:pt x="11645" y="16"/>
                    <a:pt x="11542" y="34"/>
                  </a:cubicBezTo>
                  <a:cubicBezTo>
                    <a:pt x="9215" y="478"/>
                    <a:pt x="8342" y="2612"/>
                    <a:pt x="7159" y="4386"/>
                  </a:cubicBezTo>
                  <a:cubicBezTo>
                    <a:pt x="5990" y="6141"/>
                    <a:pt x="4913" y="8049"/>
                    <a:pt x="5206" y="10234"/>
                  </a:cubicBezTo>
                  <a:cubicBezTo>
                    <a:pt x="5469" y="12198"/>
                    <a:pt x="5276" y="14257"/>
                    <a:pt x="5491" y="16268"/>
                  </a:cubicBezTo>
                  <a:cubicBezTo>
                    <a:pt x="6029" y="21251"/>
                    <a:pt x="1250" y="20285"/>
                    <a:pt x="1" y="27678"/>
                  </a:cubicBezTo>
                  <a:lnTo>
                    <a:pt x="5616" y="27927"/>
                  </a:lnTo>
                  <a:cubicBezTo>
                    <a:pt x="5616" y="27927"/>
                    <a:pt x="6169" y="24272"/>
                    <a:pt x="7951" y="22883"/>
                  </a:cubicBezTo>
                  <a:cubicBezTo>
                    <a:pt x="10172" y="21153"/>
                    <a:pt x="10468" y="15905"/>
                    <a:pt x="9380" y="13063"/>
                  </a:cubicBezTo>
                  <a:cubicBezTo>
                    <a:pt x="8680" y="11230"/>
                    <a:pt x="9491" y="8499"/>
                    <a:pt x="10298" y="6800"/>
                  </a:cubicBezTo>
                  <a:cubicBezTo>
                    <a:pt x="11179" y="4942"/>
                    <a:pt x="12753" y="3616"/>
                    <a:pt x="12769" y="1354"/>
                  </a:cubicBezTo>
                  <a:cubicBezTo>
                    <a:pt x="12772" y="813"/>
                    <a:pt x="12588" y="157"/>
                    <a:pt x="12061" y="23"/>
                  </a:cubicBezTo>
                  <a:cubicBezTo>
                    <a:pt x="11994" y="7"/>
                    <a:pt x="11926" y="0"/>
                    <a:pt x="11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9"/>
            <p:cNvSpPr/>
            <p:nvPr/>
          </p:nvSpPr>
          <p:spPr>
            <a:xfrm>
              <a:off x="776281" y="2840685"/>
              <a:ext cx="998041" cy="1622337"/>
            </a:xfrm>
            <a:custGeom>
              <a:rect b="b" l="l" r="r" t="t"/>
              <a:pathLst>
                <a:path extrusionOk="0" h="25350" w="15595">
                  <a:moveTo>
                    <a:pt x="11074" y="1"/>
                  </a:moveTo>
                  <a:cubicBezTo>
                    <a:pt x="10982" y="1"/>
                    <a:pt x="10890" y="13"/>
                    <a:pt x="10799" y="41"/>
                  </a:cubicBezTo>
                  <a:cubicBezTo>
                    <a:pt x="10216" y="222"/>
                    <a:pt x="10015" y="984"/>
                    <a:pt x="10186" y="1570"/>
                  </a:cubicBezTo>
                  <a:cubicBezTo>
                    <a:pt x="10356" y="2156"/>
                    <a:pt x="10777" y="2627"/>
                    <a:pt x="11098" y="3152"/>
                  </a:cubicBezTo>
                  <a:cubicBezTo>
                    <a:pt x="11723" y="4164"/>
                    <a:pt x="11946" y="5495"/>
                    <a:pt x="11410" y="6561"/>
                  </a:cubicBezTo>
                  <a:cubicBezTo>
                    <a:pt x="10880" y="7615"/>
                    <a:pt x="9672" y="8330"/>
                    <a:pt x="9505" y="9493"/>
                  </a:cubicBezTo>
                  <a:cubicBezTo>
                    <a:pt x="9424" y="10051"/>
                    <a:pt x="9603" y="10606"/>
                    <a:pt x="9689" y="11164"/>
                  </a:cubicBezTo>
                  <a:cubicBezTo>
                    <a:pt x="10398" y="15586"/>
                    <a:pt x="5976" y="16607"/>
                    <a:pt x="3487" y="19095"/>
                  </a:cubicBezTo>
                  <a:cubicBezTo>
                    <a:pt x="3203" y="19380"/>
                    <a:pt x="0" y="23846"/>
                    <a:pt x="8" y="23936"/>
                  </a:cubicBezTo>
                  <a:cubicBezTo>
                    <a:pt x="42" y="24103"/>
                    <a:pt x="2935" y="24580"/>
                    <a:pt x="3172" y="24636"/>
                  </a:cubicBezTo>
                  <a:cubicBezTo>
                    <a:pt x="4249" y="24873"/>
                    <a:pt x="5334" y="25113"/>
                    <a:pt x="6408" y="25350"/>
                  </a:cubicBezTo>
                  <a:cubicBezTo>
                    <a:pt x="6500" y="24039"/>
                    <a:pt x="6726" y="22917"/>
                    <a:pt x="7625" y="21891"/>
                  </a:cubicBezTo>
                  <a:cubicBezTo>
                    <a:pt x="8358" y="21062"/>
                    <a:pt x="9284" y="20429"/>
                    <a:pt x="10135" y="19717"/>
                  </a:cubicBezTo>
                  <a:cubicBezTo>
                    <a:pt x="11237" y="18805"/>
                    <a:pt x="12222" y="17756"/>
                    <a:pt x="13062" y="16598"/>
                  </a:cubicBezTo>
                  <a:cubicBezTo>
                    <a:pt x="13896" y="15455"/>
                    <a:pt x="14803" y="14330"/>
                    <a:pt x="15157" y="12935"/>
                  </a:cubicBezTo>
                  <a:cubicBezTo>
                    <a:pt x="15514" y="11543"/>
                    <a:pt x="15548" y="10093"/>
                    <a:pt x="15575" y="8656"/>
                  </a:cubicBezTo>
                  <a:cubicBezTo>
                    <a:pt x="15587" y="8196"/>
                    <a:pt x="15595" y="7721"/>
                    <a:pt x="15416" y="7300"/>
                  </a:cubicBezTo>
                  <a:cubicBezTo>
                    <a:pt x="15232" y="6857"/>
                    <a:pt x="14867" y="6519"/>
                    <a:pt x="14635" y="6100"/>
                  </a:cubicBezTo>
                  <a:cubicBezTo>
                    <a:pt x="13966" y="4904"/>
                    <a:pt x="14736" y="3531"/>
                    <a:pt x="14222" y="2379"/>
                  </a:cubicBezTo>
                  <a:cubicBezTo>
                    <a:pt x="13854" y="1542"/>
                    <a:pt x="12641" y="630"/>
                    <a:pt x="11857" y="228"/>
                  </a:cubicBezTo>
                  <a:cubicBezTo>
                    <a:pt x="11612" y="104"/>
                    <a:pt x="11341" y="1"/>
                    <a:pt x="110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9"/>
            <p:cNvSpPr/>
            <p:nvPr/>
          </p:nvSpPr>
          <p:spPr>
            <a:xfrm>
              <a:off x="620577" y="2799471"/>
              <a:ext cx="417648" cy="1497733"/>
            </a:xfrm>
            <a:custGeom>
              <a:rect b="b" l="l" r="r" t="t"/>
              <a:pathLst>
                <a:path extrusionOk="0" h="23403" w="6526">
                  <a:moveTo>
                    <a:pt x="6487" y="0"/>
                  </a:moveTo>
                  <a:cubicBezTo>
                    <a:pt x="6445" y="0"/>
                    <a:pt x="6214" y="221"/>
                    <a:pt x="5873" y="663"/>
                  </a:cubicBezTo>
                  <a:cubicBezTo>
                    <a:pt x="5516" y="1123"/>
                    <a:pt x="5039" y="1837"/>
                    <a:pt x="4626" y="2819"/>
                  </a:cubicBezTo>
                  <a:cubicBezTo>
                    <a:pt x="4207" y="3796"/>
                    <a:pt x="3845" y="5029"/>
                    <a:pt x="3725" y="6454"/>
                  </a:cubicBezTo>
                  <a:cubicBezTo>
                    <a:pt x="3675" y="7166"/>
                    <a:pt x="3680" y="7925"/>
                    <a:pt x="3772" y="8706"/>
                  </a:cubicBezTo>
                  <a:cubicBezTo>
                    <a:pt x="3814" y="9096"/>
                    <a:pt x="3889" y="9490"/>
                    <a:pt x="3973" y="9886"/>
                  </a:cubicBezTo>
                  <a:cubicBezTo>
                    <a:pt x="4065" y="10285"/>
                    <a:pt x="4177" y="10675"/>
                    <a:pt x="4272" y="11071"/>
                  </a:cubicBezTo>
                  <a:lnTo>
                    <a:pt x="4269" y="11071"/>
                  </a:lnTo>
                  <a:lnTo>
                    <a:pt x="4269" y="11077"/>
                  </a:lnTo>
                  <a:cubicBezTo>
                    <a:pt x="4350" y="11398"/>
                    <a:pt x="4419" y="11708"/>
                    <a:pt x="4464" y="12020"/>
                  </a:cubicBezTo>
                  <a:cubicBezTo>
                    <a:pt x="4514" y="12332"/>
                    <a:pt x="4531" y="12653"/>
                    <a:pt x="4531" y="12974"/>
                  </a:cubicBezTo>
                  <a:lnTo>
                    <a:pt x="4531" y="12977"/>
                  </a:lnTo>
                  <a:lnTo>
                    <a:pt x="4534" y="12977"/>
                  </a:lnTo>
                  <a:cubicBezTo>
                    <a:pt x="4531" y="13775"/>
                    <a:pt x="4380" y="14550"/>
                    <a:pt x="4124" y="15251"/>
                  </a:cubicBezTo>
                  <a:cubicBezTo>
                    <a:pt x="3861" y="15951"/>
                    <a:pt x="3499" y="16573"/>
                    <a:pt x="3069" y="17111"/>
                  </a:cubicBezTo>
                  <a:cubicBezTo>
                    <a:pt x="2645" y="17655"/>
                    <a:pt x="2188" y="18144"/>
                    <a:pt x="1808" y="18646"/>
                  </a:cubicBezTo>
                  <a:cubicBezTo>
                    <a:pt x="1429" y="19153"/>
                    <a:pt x="1125" y="19656"/>
                    <a:pt x="888" y="20133"/>
                  </a:cubicBezTo>
                  <a:cubicBezTo>
                    <a:pt x="413" y="21087"/>
                    <a:pt x="201" y="21924"/>
                    <a:pt x="98" y="22501"/>
                  </a:cubicBezTo>
                  <a:cubicBezTo>
                    <a:pt x="0" y="23079"/>
                    <a:pt x="9" y="23400"/>
                    <a:pt x="42" y="23402"/>
                  </a:cubicBezTo>
                  <a:cubicBezTo>
                    <a:pt x="43" y="23402"/>
                    <a:pt x="43" y="23402"/>
                    <a:pt x="44" y="23402"/>
                  </a:cubicBezTo>
                  <a:cubicBezTo>
                    <a:pt x="83" y="23402"/>
                    <a:pt x="139" y="23088"/>
                    <a:pt x="285" y="22537"/>
                  </a:cubicBezTo>
                  <a:cubicBezTo>
                    <a:pt x="433" y="21988"/>
                    <a:pt x="684" y="21184"/>
                    <a:pt x="1172" y="20278"/>
                  </a:cubicBezTo>
                  <a:cubicBezTo>
                    <a:pt x="1412" y="19826"/>
                    <a:pt x="1724" y="19349"/>
                    <a:pt x="2101" y="18869"/>
                  </a:cubicBezTo>
                  <a:cubicBezTo>
                    <a:pt x="2478" y="18392"/>
                    <a:pt x="2938" y="17915"/>
                    <a:pt x="3387" y="17357"/>
                  </a:cubicBezTo>
                  <a:cubicBezTo>
                    <a:pt x="3842" y="16802"/>
                    <a:pt x="4246" y="16138"/>
                    <a:pt x="4528" y="15393"/>
                  </a:cubicBezTo>
                  <a:cubicBezTo>
                    <a:pt x="4807" y="14651"/>
                    <a:pt x="4975" y="13828"/>
                    <a:pt x="4977" y="12971"/>
                  </a:cubicBezTo>
                  <a:lnTo>
                    <a:pt x="4980" y="12971"/>
                  </a:lnTo>
                  <a:lnTo>
                    <a:pt x="4980" y="12968"/>
                  </a:lnTo>
                  <a:cubicBezTo>
                    <a:pt x="4980" y="12628"/>
                    <a:pt x="4963" y="12288"/>
                    <a:pt x="4910" y="11950"/>
                  </a:cubicBezTo>
                  <a:cubicBezTo>
                    <a:pt x="4866" y="11615"/>
                    <a:pt x="4793" y="11289"/>
                    <a:pt x="4710" y="10963"/>
                  </a:cubicBezTo>
                  <a:lnTo>
                    <a:pt x="4710" y="10960"/>
                  </a:lnTo>
                  <a:lnTo>
                    <a:pt x="4707" y="10960"/>
                  </a:lnTo>
                  <a:cubicBezTo>
                    <a:pt x="4604" y="10555"/>
                    <a:pt x="4492" y="10165"/>
                    <a:pt x="4403" y="9783"/>
                  </a:cubicBezTo>
                  <a:cubicBezTo>
                    <a:pt x="4319" y="9398"/>
                    <a:pt x="4241" y="9021"/>
                    <a:pt x="4199" y="8644"/>
                  </a:cubicBezTo>
                  <a:cubicBezTo>
                    <a:pt x="4101" y="7894"/>
                    <a:pt x="4093" y="7166"/>
                    <a:pt x="4129" y="6477"/>
                  </a:cubicBezTo>
                  <a:cubicBezTo>
                    <a:pt x="4224" y="5099"/>
                    <a:pt x="4548" y="3893"/>
                    <a:pt x="4924" y="2931"/>
                  </a:cubicBezTo>
                  <a:cubicBezTo>
                    <a:pt x="5298" y="1963"/>
                    <a:pt x="5725" y="1243"/>
                    <a:pt x="6035" y="760"/>
                  </a:cubicBezTo>
                  <a:cubicBezTo>
                    <a:pt x="6339" y="283"/>
                    <a:pt x="6526" y="24"/>
                    <a:pt x="6492" y="2"/>
                  </a:cubicBezTo>
                  <a:cubicBezTo>
                    <a:pt x="6491" y="1"/>
                    <a:pt x="6489" y="0"/>
                    <a:pt x="6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9"/>
            <p:cNvSpPr/>
            <p:nvPr/>
          </p:nvSpPr>
          <p:spPr>
            <a:xfrm>
              <a:off x="209014" y="2515006"/>
              <a:ext cx="473773" cy="1821497"/>
            </a:xfrm>
            <a:custGeom>
              <a:rect b="b" l="l" r="r" t="t"/>
              <a:pathLst>
                <a:path extrusionOk="0" h="28462" w="7403">
                  <a:moveTo>
                    <a:pt x="7372" y="1"/>
                  </a:moveTo>
                  <a:cubicBezTo>
                    <a:pt x="7324" y="1"/>
                    <a:pt x="7024" y="229"/>
                    <a:pt x="6518" y="658"/>
                  </a:cubicBezTo>
                  <a:cubicBezTo>
                    <a:pt x="5996" y="1118"/>
                    <a:pt x="5229" y="1791"/>
                    <a:pt x="4426" y="2781"/>
                  </a:cubicBezTo>
                  <a:cubicBezTo>
                    <a:pt x="4029" y="3278"/>
                    <a:pt x="3628" y="3864"/>
                    <a:pt x="3307" y="4558"/>
                  </a:cubicBezTo>
                  <a:cubicBezTo>
                    <a:pt x="2983" y="5244"/>
                    <a:pt x="2760" y="6067"/>
                    <a:pt x="2701" y="6918"/>
                  </a:cubicBezTo>
                  <a:cubicBezTo>
                    <a:pt x="2623" y="7772"/>
                    <a:pt x="2637" y="8673"/>
                    <a:pt x="2679" y="9599"/>
                  </a:cubicBezTo>
                  <a:cubicBezTo>
                    <a:pt x="2718" y="10528"/>
                    <a:pt x="2807" y="11494"/>
                    <a:pt x="2807" y="12467"/>
                  </a:cubicBezTo>
                  <a:lnTo>
                    <a:pt x="2805" y="12467"/>
                  </a:lnTo>
                  <a:lnTo>
                    <a:pt x="2805" y="12470"/>
                  </a:lnTo>
                  <a:cubicBezTo>
                    <a:pt x="2805" y="12863"/>
                    <a:pt x="2791" y="13251"/>
                    <a:pt x="2760" y="13639"/>
                  </a:cubicBezTo>
                  <a:cubicBezTo>
                    <a:pt x="2732" y="14024"/>
                    <a:pt x="2687" y="14409"/>
                    <a:pt x="2634" y="14802"/>
                  </a:cubicBezTo>
                  <a:lnTo>
                    <a:pt x="2634" y="14805"/>
                  </a:lnTo>
                  <a:lnTo>
                    <a:pt x="2637" y="14805"/>
                  </a:lnTo>
                  <a:cubicBezTo>
                    <a:pt x="2361" y="16752"/>
                    <a:pt x="1851" y="18541"/>
                    <a:pt x="1326" y="20139"/>
                  </a:cubicBezTo>
                  <a:cubicBezTo>
                    <a:pt x="807" y="21743"/>
                    <a:pt x="389" y="23208"/>
                    <a:pt x="207" y="24466"/>
                  </a:cubicBezTo>
                  <a:cubicBezTo>
                    <a:pt x="1" y="25724"/>
                    <a:pt x="73" y="26770"/>
                    <a:pt x="246" y="27454"/>
                  </a:cubicBezTo>
                  <a:cubicBezTo>
                    <a:pt x="294" y="27621"/>
                    <a:pt x="336" y="27775"/>
                    <a:pt x="378" y="27903"/>
                  </a:cubicBezTo>
                  <a:cubicBezTo>
                    <a:pt x="428" y="28029"/>
                    <a:pt x="484" y="28135"/>
                    <a:pt x="520" y="28216"/>
                  </a:cubicBezTo>
                  <a:cubicBezTo>
                    <a:pt x="602" y="28378"/>
                    <a:pt x="649" y="28462"/>
                    <a:pt x="666" y="28462"/>
                  </a:cubicBezTo>
                  <a:cubicBezTo>
                    <a:pt x="666" y="28462"/>
                    <a:pt x="667" y="28461"/>
                    <a:pt x="668" y="28461"/>
                  </a:cubicBezTo>
                  <a:cubicBezTo>
                    <a:pt x="684" y="28455"/>
                    <a:pt x="665" y="28358"/>
                    <a:pt x="615" y="28188"/>
                  </a:cubicBezTo>
                  <a:cubicBezTo>
                    <a:pt x="587" y="28098"/>
                    <a:pt x="556" y="27992"/>
                    <a:pt x="517" y="27870"/>
                  </a:cubicBezTo>
                  <a:cubicBezTo>
                    <a:pt x="495" y="27736"/>
                    <a:pt x="461" y="27591"/>
                    <a:pt x="431" y="27423"/>
                  </a:cubicBezTo>
                  <a:cubicBezTo>
                    <a:pt x="319" y="26751"/>
                    <a:pt x="291" y="25747"/>
                    <a:pt x="525" y="24522"/>
                  </a:cubicBezTo>
                  <a:cubicBezTo>
                    <a:pt x="737" y="23294"/>
                    <a:pt x="1175" y="21863"/>
                    <a:pt x="1714" y="20267"/>
                  </a:cubicBezTo>
                  <a:cubicBezTo>
                    <a:pt x="2258" y="18669"/>
                    <a:pt x="2791" y="16853"/>
                    <a:pt x="3078" y="14869"/>
                  </a:cubicBezTo>
                  <a:lnTo>
                    <a:pt x="3081" y="14869"/>
                  </a:lnTo>
                  <a:lnTo>
                    <a:pt x="3081" y="14866"/>
                  </a:lnTo>
                  <a:cubicBezTo>
                    <a:pt x="3137" y="14465"/>
                    <a:pt x="3181" y="14071"/>
                    <a:pt x="3209" y="13672"/>
                  </a:cubicBezTo>
                  <a:cubicBezTo>
                    <a:pt x="3243" y="13276"/>
                    <a:pt x="3257" y="12877"/>
                    <a:pt x="3257" y="12473"/>
                  </a:cubicBezTo>
                  <a:lnTo>
                    <a:pt x="3257" y="12470"/>
                  </a:lnTo>
                  <a:lnTo>
                    <a:pt x="3251" y="12470"/>
                  </a:lnTo>
                  <a:cubicBezTo>
                    <a:pt x="3245" y="11457"/>
                    <a:pt x="3151" y="10506"/>
                    <a:pt x="3109" y="9583"/>
                  </a:cubicBezTo>
                  <a:cubicBezTo>
                    <a:pt x="3061" y="8662"/>
                    <a:pt x="3039" y="7780"/>
                    <a:pt x="3103" y="6952"/>
                  </a:cubicBezTo>
                  <a:cubicBezTo>
                    <a:pt x="3187" y="5292"/>
                    <a:pt x="3934" y="3961"/>
                    <a:pt x="4679" y="2982"/>
                  </a:cubicBezTo>
                  <a:cubicBezTo>
                    <a:pt x="5435" y="1994"/>
                    <a:pt x="6161" y="1294"/>
                    <a:pt x="6646" y="798"/>
                  </a:cubicBezTo>
                  <a:cubicBezTo>
                    <a:pt x="7137" y="307"/>
                    <a:pt x="7402" y="30"/>
                    <a:pt x="7377" y="2"/>
                  </a:cubicBezTo>
                  <a:cubicBezTo>
                    <a:pt x="7376" y="1"/>
                    <a:pt x="7374" y="1"/>
                    <a:pt x="73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9"/>
            <p:cNvSpPr/>
            <p:nvPr/>
          </p:nvSpPr>
          <p:spPr>
            <a:xfrm>
              <a:off x="1015821" y="2962343"/>
              <a:ext cx="649255" cy="1405897"/>
            </a:xfrm>
            <a:custGeom>
              <a:rect b="b" l="l" r="r" t="t"/>
              <a:pathLst>
                <a:path extrusionOk="0" h="21968" w="10145">
                  <a:moveTo>
                    <a:pt x="8244" y="0"/>
                  </a:moveTo>
                  <a:cubicBezTo>
                    <a:pt x="8243" y="0"/>
                    <a:pt x="8243" y="1"/>
                    <a:pt x="8242" y="1"/>
                  </a:cubicBezTo>
                  <a:cubicBezTo>
                    <a:pt x="8206" y="18"/>
                    <a:pt x="8340" y="322"/>
                    <a:pt x="8580" y="868"/>
                  </a:cubicBezTo>
                  <a:cubicBezTo>
                    <a:pt x="8814" y="1421"/>
                    <a:pt x="9174" y="2213"/>
                    <a:pt x="9456" y="3248"/>
                  </a:cubicBezTo>
                  <a:cubicBezTo>
                    <a:pt x="9595" y="3764"/>
                    <a:pt x="9709" y="4339"/>
                    <a:pt x="9746" y="4967"/>
                  </a:cubicBezTo>
                  <a:cubicBezTo>
                    <a:pt x="9768" y="5276"/>
                    <a:pt x="9760" y="5606"/>
                    <a:pt x="9735" y="5932"/>
                  </a:cubicBezTo>
                  <a:cubicBezTo>
                    <a:pt x="9704" y="6258"/>
                    <a:pt x="9629" y="6596"/>
                    <a:pt x="9531" y="6942"/>
                  </a:cubicBezTo>
                  <a:cubicBezTo>
                    <a:pt x="9344" y="7625"/>
                    <a:pt x="9054" y="8373"/>
                    <a:pt x="9015" y="9218"/>
                  </a:cubicBezTo>
                  <a:cubicBezTo>
                    <a:pt x="8965" y="10030"/>
                    <a:pt x="9012" y="10864"/>
                    <a:pt x="8861" y="11671"/>
                  </a:cubicBezTo>
                  <a:lnTo>
                    <a:pt x="8859" y="11671"/>
                  </a:lnTo>
                  <a:lnTo>
                    <a:pt x="8859" y="11673"/>
                  </a:lnTo>
                  <a:cubicBezTo>
                    <a:pt x="8797" y="11997"/>
                    <a:pt x="8700" y="12304"/>
                    <a:pt x="8568" y="12600"/>
                  </a:cubicBezTo>
                  <a:cubicBezTo>
                    <a:pt x="8437" y="12898"/>
                    <a:pt x="8273" y="13180"/>
                    <a:pt x="8086" y="13450"/>
                  </a:cubicBezTo>
                  <a:lnTo>
                    <a:pt x="8086" y="13456"/>
                  </a:lnTo>
                  <a:lnTo>
                    <a:pt x="8089" y="13456"/>
                  </a:lnTo>
                  <a:cubicBezTo>
                    <a:pt x="7614" y="14134"/>
                    <a:pt x="7017" y="14692"/>
                    <a:pt x="6390" y="15161"/>
                  </a:cubicBezTo>
                  <a:cubicBezTo>
                    <a:pt x="5759" y="15632"/>
                    <a:pt x="5109" y="16025"/>
                    <a:pt x="4490" y="16408"/>
                  </a:cubicBezTo>
                  <a:cubicBezTo>
                    <a:pt x="3868" y="16790"/>
                    <a:pt x="3279" y="17158"/>
                    <a:pt x="2752" y="17546"/>
                  </a:cubicBezTo>
                  <a:cubicBezTo>
                    <a:pt x="2227" y="17934"/>
                    <a:pt x="1770" y="18344"/>
                    <a:pt x="1399" y="18757"/>
                  </a:cubicBezTo>
                  <a:cubicBezTo>
                    <a:pt x="651" y="19582"/>
                    <a:pt x="274" y="20425"/>
                    <a:pt x="135" y="21022"/>
                  </a:cubicBezTo>
                  <a:cubicBezTo>
                    <a:pt x="1" y="21624"/>
                    <a:pt x="54" y="21968"/>
                    <a:pt x="82" y="21968"/>
                  </a:cubicBezTo>
                  <a:cubicBezTo>
                    <a:pt x="82" y="21968"/>
                    <a:pt x="82" y="21968"/>
                    <a:pt x="82" y="21968"/>
                  </a:cubicBezTo>
                  <a:cubicBezTo>
                    <a:pt x="124" y="21968"/>
                    <a:pt x="138" y="21633"/>
                    <a:pt x="316" y="21075"/>
                  </a:cubicBezTo>
                  <a:cubicBezTo>
                    <a:pt x="500" y="20520"/>
                    <a:pt x="894" y="19741"/>
                    <a:pt x="1636" y="18974"/>
                  </a:cubicBezTo>
                  <a:cubicBezTo>
                    <a:pt x="2367" y="18193"/>
                    <a:pt x="3444" y="17490"/>
                    <a:pt x="4702" y="16756"/>
                  </a:cubicBezTo>
                  <a:cubicBezTo>
                    <a:pt x="5327" y="16385"/>
                    <a:pt x="5996" y="15989"/>
                    <a:pt x="6652" y="15509"/>
                  </a:cubicBezTo>
                  <a:cubicBezTo>
                    <a:pt x="7307" y="15032"/>
                    <a:pt x="7949" y="14441"/>
                    <a:pt x="8457" y="13713"/>
                  </a:cubicBezTo>
                  <a:lnTo>
                    <a:pt x="8462" y="13715"/>
                  </a:lnTo>
                  <a:lnTo>
                    <a:pt x="8462" y="13713"/>
                  </a:lnTo>
                  <a:cubicBezTo>
                    <a:pt x="8666" y="13420"/>
                    <a:pt x="8845" y="13113"/>
                    <a:pt x="8984" y="12786"/>
                  </a:cubicBezTo>
                  <a:cubicBezTo>
                    <a:pt x="9126" y="12460"/>
                    <a:pt x="9238" y="12117"/>
                    <a:pt x="9305" y="11763"/>
                  </a:cubicBezTo>
                  <a:lnTo>
                    <a:pt x="9305" y="11760"/>
                  </a:lnTo>
                  <a:lnTo>
                    <a:pt x="9299" y="11760"/>
                  </a:lnTo>
                  <a:cubicBezTo>
                    <a:pt x="9461" y="10878"/>
                    <a:pt x="9400" y="10030"/>
                    <a:pt x="9444" y="9252"/>
                  </a:cubicBezTo>
                  <a:cubicBezTo>
                    <a:pt x="9472" y="8485"/>
                    <a:pt x="9735" y="7773"/>
                    <a:pt x="9921" y="7059"/>
                  </a:cubicBezTo>
                  <a:cubicBezTo>
                    <a:pt x="10019" y="6699"/>
                    <a:pt x="10094" y="6342"/>
                    <a:pt x="10122" y="5982"/>
                  </a:cubicBezTo>
                  <a:cubicBezTo>
                    <a:pt x="10142" y="5625"/>
                    <a:pt x="10145" y="5285"/>
                    <a:pt x="10114" y="4956"/>
                  </a:cubicBezTo>
                  <a:cubicBezTo>
                    <a:pt x="10061" y="4300"/>
                    <a:pt x="9927" y="3700"/>
                    <a:pt x="9765" y="3176"/>
                  </a:cubicBezTo>
                  <a:cubicBezTo>
                    <a:pt x="9439" y="2121"/>
                    <a:pt x="9037" y="1334"/>
                    <a:pt x="8750" y="804"/>
                  </a:cubicBezTo>
                  <a:cubicBezTo>
                    <a:pt x="8461" y="274"/>
                    <a:pt x="8279" y="0"/>
                    <a:pt x="8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9"/>
            <p:cNvSpPr/>
            <p:nvPr/>
          </p:nvSpPr>
          <p:spPr>
            <a:xfrm>
              <a:off x="416171" y="2446785"/>
              <a:ext cx="261622" cy="234295"/>
            </a:xfrm>
            <a:custGeom>
              <a:rect b="b" l="l" r="r" t="t"/>
              <a:pathLst>
                <a:path extrusionOk="0" h="3661" w="4088">
                  <a:moveTo>
                    <a:pt x="3771" y="0"/>
                  </a:moveTo>
                  <a:cubicBezTo>
                    <a:pt x="3421" y="0"/>
                    <a:pt x="2586" y="421"/>
                    <a:pt x="1735" y="1194"/>
                  </a:cubicBezTo>
                  <a:lnTo>
                    <a:pt x="1730" y="1191"/>
                  </a:lnTo>
                  <a:cubicBezTo>
                    <a:pt x="1680" y="1239"/>
                    <a:pt x="1629" y="1289"/>
                    <a:pt x="1582" y="1333"/>
                  </a:cubicBezTo>
                  <a:cubicBezTo>
                    <a:pt x="1532" y="1384"/>
                    <a:pt x="1479" y="1431"/>
                    <a:pt x="1431" y="1479"/>
                  </a:cubicBezTo>
                  <a:lnTo>
                    <a:pt x="1434" y="1484"/>
                  </a:lnTo>
                  <a:cubicBezTo>
                    <a:pt x="452" y="2491"/>
                    <a:pt x="0" y="3496"/>
                    <a:pt x="229" y="3638"/>
                  </a:cubicBezTo>
                  <a:cubicBezTo>
                    <a:pt x="252" y="3653"/>
                    <a:pt x="279" y="3660"/>
                    <a:pt x="308" y="3660"/>
                  </a:cubicBezTo>
                  <a:cubicBezTo>
                    <a:pt x="604" y="3660"/>
                    <a:pt x="1207" y="2933"/>
                    <a:pt x="2059" y="2112"/>
                  </a:cubicBezTo>
                  <a:lnTo>
                    <a:pt x="2062" y="2115"/>
                  </a:lnTo>
                  <a:cubicBezTo>
                    <a:pt x="2106" y="2070"/>
                    <a:pt x="2154" y="2025"/>
                    <a:pt x="2198" y="1975"/>
                  </a:cubicBezTo>
                  <a:cubicBezTo>
                    <a:pt x="2246" y="1930"/>
                    <a:pt x="2293" y="1889"/>
                    <a:pt x="2341" y="1841"/>
                  </a:cubicBezTo>
                  <a:lnTo>
                    <a:pt x="2338" y="1838"/>
                  </a:lnTo>
                  <a:cubicBezTo>
                    <a:pt x="3272" y="935"/>
                    <a:pt x="4087" y="326"/>
                    <a:pt x="3928" y="64"/>
                  </a:cubicBezTo>
                  <a:cubicBezTo>
                    <a:pt x="3904" y="21"/>
                    <a:pt x="3850" y="0"/>
                    <a:pt x="37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9"/>
            <p:cNvSpPr/>
            <p:nvPr/>
          </p:nvSpPr>
          <p:spPr>
            <a:xfrm>
              <a:off x="424363" y="3160797"/>
              <a:ext cx="120187" cy="533355"/>
            </a:xfrm>
            <a:custGeom>
              <a:rect b="b" l="l" r="r" t="t"/>
              <a:pathLst>
                <a:path extrusionOk="0" h="8334" w="1878">
                  <a:moveTo>
                    <a:pt x="860" y="0"/>
                  </a:moveTo>
                  <a:cubicBezTo>
                    <a:pt x="851" y="0"/>
                    <a:pt x="843" y="2"/>
                    <a:pt x="835" y="5"/>
                  </a:cubicBezTo>
                  <a:cubicBezTo>
                    <a:pt x="701" y="52"/>
                    <a:pt x="756" y="485"/>
                    <a:pt x="843" y="1171"/>
                  </a:cubicBezTo>
                  <a:cubicBezTo>
                    <a:pt x="918" y="1860"/>
                    <a:pt x="1013" y="2811"/>
                    <a:pt x="941" y="3883"/>
                  </a:cubicBezTo>
                  <a:lnTo>
                    <a:pt x="938" y="3883"/>
                  </a:lnTo>
                  <a:cubicBezTo>
                    <a:pt x="929" y="3989"/>
                    <a:pt x="927" y="4095"/>
                    <a:pt x="918" y="4201"/>
                  </a:cubicBezTo>
                  <a:cubicBezTo>
                    <a:pt x="904" y="4307"/>
                    <a:pt x="896" y="4410"/>
                    <a:pt x="882" y="4519"/>
                  </a:cubicBezTo>
                  <a:lnTo>
                    <a:pt x="885" y="4519"/>
                  </a:lnTo>
                  <a:cubicBezTo>
                    <a:pt x="776" y="5590"/>
                    <a:pt x="522" y="6511"/>
                    <a:pt x="330" y="7172"/>
                  </a:cubicBezTo>
                  <a:cubicBezTo>
                    <a:pt x="132" y="7836"/>
                    <a:pt x="0" y="8251"/>
                    <a:pt x="129" y="8324"/>
                  </a:cubicBezTo>
                  <a:cubicBezTo>
                    <a:pt x="140" y="8331"/>
                    <a:pt x="152" y="8334"/>
                    <a:pt x="167" y="8334"/>
                  </a:cubicBezTo>
                  <a:cubicBezTo>
                    <a:pt x="309" y="8334"/>
                    <a:pt x="607" y="8011"/>
                    <a:pt x="924" y="7420"/>
                  </a:cubicBezTo>
                  <a:cubicBezTo>
                    <a:pt x="1264" y="6773"/>
                    <a:pt x="1624" y="5785"/>
                    <a:pt x="1764" y="4625"/>
                  </a:cubicBezTo>
                  <a:lnTo>
                    <a:pt x="1766" y="4625"/>
                  </a:lnTo>
                  <a:cubicBezTo>
                    <a:pt x="1780" y="4510"/>
                    <a:pt x="1791" y="4390"/>
                    <a:pt x="1805" y="4276"/>
                  </a:cubicBezTo>
                  <a:cubicBezTo>
                    <a:pt x="1811" y="4162"/>
                    <a:pt x="1819" y="4044"/>
                    <a:pt x="1825" y="3927"/>
                  </a:cubicBezTo>
                  <a:lnTo>
                    <a:pt x="1822" y="3927"/>
                  </a:lnTo>
                  <a:cubicBezTo>
                    <a:pt x="1878" y="2758"/>
                    <a:pt x="1697" y="1726"/>
                    <a:pt x="1468" y="1029"/>
                  </a:cubicBezTo>
                  <a:cubicBezTo>
                    <a:pt x="1245" y="370"/>
                    <a:pt x="1002" y="0"/>
                    <a:pt x="8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9"/>
            <p:cNvSpPr/>
            <p:nvPr/>
          </p:nvSpPr>
          <p:spPr>
            <a:xfrm>
              <a:off x="88188" y="3986932"/>
              <a:ext cx="79293" cy="341171"/>
            </a:xfrm>
            <a:custGeom>
              <a:rect b="b" l="l" r="r" t="t"/>
              <a:pathLst>
                <a:path extrusionOk="0" h="5331" w="1239">
                  <a:moveTo>
                    <a:pt x="934" y="1"/>
                  </a:moveTo>
                  <a:cubicBezTo>
                    <a:pt x="654" y="1"/>
                    <a:pt x="237" y="999"/>
                    <a:pt x="70" y="2403"/>
                  </a:cubicBezTo>
                  <a:lnTo>
                    <a:pt x="67" y="2403"/>
                  </a:lnTo>
                  <a:cubicBezTo>
                    <a:pt x="59" y="2476"/>
                    <a:pt x="53" y="2551"/>
                    <a:pt x="48" y="2621"/>
                  </a:cubicBezTo>
                  <a:cubicBezTo>
                    <a:pt x="42" y="2694"/>
                    <a:pt x="39" y="2763"/>
                    <a:pt x="34" y="2836"/>
                  </a:cubicBezTo>
                  <a:lnTo>
                    <a:pt x="39" y="2836"/>
                  </a:lnTo>
                  <a:cubicBezTo>
                    <a:pt x="0" y="3570"/>
                    <a:pt x="89" y="4228"/>
                    <a:pt x="235" y="4677"/>
                  </a:cubicBezTo>
                  <a:cubicBezTo>
                    <a:pt x="370" y="5096"/>
                    <a:pt x="539" y="5331"/>
                    <a:pt x="679" y="5331"/>
                  </a:cubicBezTo>
                  <a:cubicBezTo>
                    <a:pt x="689" y="5331"/>
                    <a:pt x="699" y="5330"/>
                    <a:pt x="709" y="5327"/>
                  </a:cubicBezTo>
                  <a:cubicBezTo>
                    <a:pt x="843" y="5288"/>
                    <a:pt x="868" y="5006"/>
                    <a:pt x="868" y="4577"/>
                  </a:cubicBezTo>
                  <a:cubicBezTo>
                    <a:pt x="876" y="4144"/>
                    <a:pt x="868" y="3558"/>
                    <a:pt x="921" y="2889"/>
                  </a:cubicBezTo>
                  <a:lnTo>
                    <a:pt x="924" y="2889"/>
                  </a:lnTo>
                  <a:cubicBezTo>
                    <a:pt x="926" y="2819"/>
                    <a:pt x="929" y="2752"/>
                    <a:pt x="935" y="2685"/>
                  </a:cubicBezTo>
                  <a:cubicBezTo>
                    <a:pt x="940" y="2621"/>
                    <a:pt x="949" y="2554"/>
                    <a:pt x="954" y="2484"/>
                  </a:cubicBezTo>
                  <a:lnTo>
                    <a:pt x="952" y="2484"/>
                  </a:lnTo>
                  <a:cubicBezTo>
                    <a:pt x="1066" y="1145"/>
                    <a:pt x="1239" y="74"/>
                    <a:pt x="963" y="4"/>
                  </a:cubicBezTo>
                  <a:cubicBezTo>
                    <a:pt x="953" y="2"/>
                    <a:pt x="944" y="1"/>
                    <a:pt x="9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9"/>
            <p:cNvSpPr/>
            <p:nvPr/>
          </p:nvSpPr>
          <p:spPr>
            <a:xfrm>
              <a:off x="485224" y="4033074"/>
              <a:ext cx="145082" cy="255158"/>
            </a:xfrm>
            <a:custGeom>
              <a:rect b="b" l="l" r="r" t="t"/>
              <a:pathLst>
                <a:path extrusionOk="0" h="3987" w="2267">
                  <a:moveTo>
                    <a:pt x="2059" y="1"/>
                  </a:moveTo>
                  <a:cubicBezTo>
                    <a:pt x="1935" y="1"/>
                    <a:pt x="1765" y="106"/>
                    <a:pt x="1535" y="271"/>
                  </a:cubicBezTo>
                  <a:cubicBezTo>
                    <a:pt x="1387" y="380"/>
                    <a:pt x="1214" y="519"/>
                    <a:pt x="1022" y="706"/>
                  </a:cubicBezTo>
                  <a:cubicBezTo>
                    <a:pt x="829" y="896"/>
                    <a:pt x="631" y="1150"/>
                    <a:pt x="469" y="1431"/>
                  </a:cubicBezTo>
                  <a:lnTo>
                    <a:pt x="467" y="1429"/>
                  </a:lnTo>
                  <a:cubicBezTo>
                    <a:pt x="439" y="1487"/>
                    <a:pt x="408" y="1543"/>
                    <a:pt x="380" y="1602"/>
                  </a:cubicBezTo>
                  <a:cubicBezTo>
                    <a:pt x="352" y="1663"/>
                    <a:pt x="327" y="1721"/>
                    <a:pt x="299" y="1780"/>
                  </a:cubicBezTo>
                  <a:lnTo>
                    <a:pt x="302" y="1783"/>
                  </a:lnTo>
                  <a:cubicBezTo>
                    <a:pt x="56" y="2391"/>
                    <a:pt x="1" y="2960"/>
                    <a:pt x="29" y="3356"/>
                  </a:cubicBezTo>
                  <a:cubicBezTo>
                    <a:pt x="59" y="3755"/>
                    <a:pt x="174" y="3987"/>
                    <a:pt x="322" y="3987"/>
                  </a:cubicBezTo>
                  <a:cubicBezTo>
                    <a:pt x="322" y="3987"/>
                    <a:pt x="323" y="3987"/>
                    <a:pt x="324" y="3987"/>
                  </a:cubicBezTo>
                  <a:cubicBezTo>
                    <a:pt x="609" y="3987"/>
                    <a:pt x="686" y="3091"/>
                    <a:pt x="1117" y="2137"/>
                  </a:cubicBezTo>
                  <a:lnTo>
                    <a:pt x="1119" y="2140"/>
                  </a:lnTo>
                  <a:cubicBezTo>
                    <a:pt x="1139" y="2090"/>
                    <a:pt x="1161" y="2045"/>
                    <a:pt x="1181" y="1998"/>
                  </a:cubicBezTo>
                  <a:lnTo>
                    <a:pt x="1256" y="1861"/>
                  </a:lnTo>
                  <a:lnTo>
                    <a:pt x="1251" y="1858"/>
                  </a:lnTo>
                  <a:cubicBezTo>
                    <a:pt x="1370" y="1627"/>
                    <a:pt x="1499" y="1429"/>
                    <a:pt x="1636" y="1239"/>
                  </a:cubicBezTo>
                  <a:cubicBezTo>
                    <a:pt x="1772" y="1052"/>
                    <a:pt x="1912" y="871"/>
                    <a:pt x="2012" y="703"/>
                  </a:cubicBezTo>
                  <a:cubicBezTo>
                    <a:pt x="2221" y="368"/>
                    <a:pt x="2266" y="95"/>
                    <a:pt x="2152" y="25"/>
                  </a:cubicBezTo>
                  <a:cubicBezTo>
                    <a:pt x="2124" y="9"/>
                    <a:pt x="2093" y="1"/>
                    <a:pt x="20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9"/>
            <p:cNvSpPr/>
            <p:nvPr/>
          </p:nvSpPr>
          <p:spPr>
            <a:xfrm>
              <a:off x="846230" y="3733441"/>
              <a:ext cx="158778" cy="300980"/>
            </a:xfrm>
            <a:custGeom>
              <a:rect b="b" l="l" r="r" t="t"/>
              <a:pathLst>
                <a:path extrusionOk="0" h="4703" w="2481">
                  <a:moveTo>
                    <a:pt x="2169" y="1"/>
                  </a:moveTo>
                  <a:cubicBezTo>
                    <a:pt x="2017" y="1"/>
                    <a:pt x="1914" y="265"/>
                    <a:pt x="1814" y="673"/>
                  </a:cubicBezTo>
                  <a:cubicBezTo>
                    <a:pt x="1711" y="1086"/>
                    <a:pt x="1602" y="1650"/>
                    <a:pt x="1362" y="2216"/>
                  </a:cubicBezTo>
                  <a:lnTo>
                    <a:pt x="1356" y="2210"/>
                  </a:lnTo>
                  <a:lnTo>
                    <a:pt x="1284" y="2378"/>
                  </a:lnTo>
                  <a:cubicBezTo>
                    <a:pt x="1256" y="2431"/>
                    <a:pt x="1228" y="2487"/>
                    <a:pt x="1200" y="2540"/>
                  </a:cubicBezTo>
                  <a:lnTo>
                    <a:pt x="1203" y="2542"/>
                  </a:lnTo>
                  <a:cubicBezTo>
                    <a:pt x="932" y="3061"/>
                    <a:pt x="520" y="3541"/>
                    <a:pt x="308" y="3932"/>
                  </a:cubicBezTo>
                  <a:cubicBezTo>
                    <a:pt x="84" y="4314"/>
                    <a:pt x="1" y="4582"/>
                    <a:pt x="115" y="4677"/>
                  </a:cubicBezTo>
                  <a:cubicBezTo>
                    <a:pt x="137" y="4694"/>
                    <a:pt x="165" y="4703"/>
                    <a:pt x="198" y="4703"/>
                  </a:cubicBezTo>
                  <a:cubicBezTo>
                    <a:pt x="328" y="4703"/>
                    <a:pt x="539" y="4571"/>
                    <a:pt x="804" y="4339"/>
                  </a:cubicBezTo>
                  <a:cubicBezTo>
                    <a:pt x="969" y="4191"/>
                    <a:pt x="1156" y="4015"/>
                    <a:pt x="1362" y="3795"/>
                  </a:cubicBezTo>
                  <a:cubicBezTo>
                    <a:pt x="1563" y="3575"/>
                    <a:pt x="1792" y="3304"/>
                    <a:pt x="1981" y="2964"/>
                  </a:cubicBezTo>
                  <a:lnTo>
                    <a:pt x="1984" y="2969"/>
                  </a:lnTo>
                  <a:cubicBezTo>
                    <a:pt x="2020" y="2900"/>
                    <a:pt x="2054" y="2833"/>
                    <a:pt x="2085" y="2763"/>
                  </a:cubicBezTo>
                  <a:cubicBezTo>
                    <a:pt x="2118" y="2693"/>
                    <a:pt x="2152" y="2626"/>
                    <a:pt x="2177" y="2554"/>
                  </a:cubicBezTo>
                  <a:lnTo>
                    <a:pt x="2174" y="2551"/>
                  </a:lnTo>
                  <a:cubicBezTo>
                    <a:pt x="2447" y="1839"/>
                    <a:pt x="2481" y="1178"/>
                    <a:pt x="2445" y="726"/>
                  </a:cubicBezTo>
                  <a:cubicBezTo>
                    <a:pt x="2414" y="269"/>
                    <a:pt x="2302" y="4"/>
                    <a:pt x="2171" y="1"/>
                  </a:cubicBezTo>
                  <a:cubicBezTo>
                    <a:pt x="2170" y="1"/>
                    <a:pt x="2170" y="1"/>
                    <a:pt x="21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9"/>
            <p:cNvSpPr/>
            <p:nvPr/>
          </p:nvSpPr>
          <p:spPr>
            <a:xfrm>
              <a:off x="949072" y="2715764"/>
              <a:ext cx="222007" cy="441967"/>
            </a:xfrm>
            <a:custGeom>
              <a:rect b="b" l="l" r="r" t="t"/>
              <a:pathLst>
                <a:path extrusionOk="0" h="6906" w="3469">
                  <a:moveTo>
                    <a:pt x="3289" y="0"/>
                  </a:moveTo>
                  <a:cubicBezTo>
                    <a:pt x="3136" y="0"/>
                    <a:pt x="2826" y="211"/>
                    <a:pt x="2453" y="615"/>
                  </a:cubicBezTo>
                  <a:cubicBezTo>
                    <a:pt x="2006" y="1100"/>
                    <a:pt x="1490" y="1876"/>
                    <a:pt x="1072" y="2816"/>
                  </a:cubicBezTo>
                  <a:lnTo>
                    <a:pt x="1069" y="2810"/>
                  </a:lnTo>
                  <a:cubicBezTo>
                    <a:pt x="1027" y="2905"/>
                    <a:pt x="988" y="3000"/>
                    <a:pt x="946" y="3095"/>
                  </a:cubicBezTo>
                  <a:lnTo>
                    <a:pt x="832" y="3377"/>
                  </a:lnTo>
                  <a:lnTo>
                    <a:pt x="835" y="3380"/>
                  </a:lnTo>
                  <a:cubicBezTo>
                    <a:pt x="464" y="4336"/>
                    <a:pt x="238" y="5204"/>
                    <a:pt x="121" y="5832"/>
                  </a:cubicBezTo>
                  <a:cubicBezTo>
                    <a:pt x="6" y="6462"/>
                    <a:pt x="1" y="6861"/>
                    <a:pt x="146" y="6903"/>
                  </a:cubicBezTo>
                  <a:cubicBezTo>
                    <a:pt x="152" y="6905"/>
                    <a:pt x="159" y="6906"/>
                    <a:pt x="165" y="6906"/>
                  </a:cubicBezTo>
                  <a:cubicBezTo>
                    <a:pt x="297" y="6906"/>
                    <a:pt x="495" y="6571"/>
                    <a:pt x="734" y="6016"/>
                  </a:cubicBezTo>
                  <a:cubicBezTo>
                    <a:pt x="988" y="5433"/>
                    <a:pt x="1281" y="4610"/>
                    <a:pt x="1655" y="3709"/>
                  </a:cubicBezTo>
                  <a:lnTo>
                    <a:pt x="1658" y="3712"/>
                  </a:lnTo>
                  <a:cubicBezTo>
                    <a:pt x="1697" y="3620"/>
                    <a:pt x="1730" y="3530"/>
                    <a:pt x="1767" y="3444"/>
                  </a:cubicBezTo>
                  <a:cubicBezTo>
                    <a:pt x="1806" y="3354"/>
                    <a:pt x="1842" y="3268"/>
                    <a:pt x="1884" y="3179"/>
                  </a:cubicBezTo>
                  <a:lnTo>
                    <a:pt x="1881" y="3173"/>
                  </a:lnTo>
                  <a:cubicBezTo>
                    <a:pt x="2258" y="2278"/>
                    <a:pt x="2665" y="1533"/>
                    <a:pt x="2969" y="997"/>
                  </a:cubicBezTo>
                  <a:cubicBezTo>
                    <a:pt x="3276" y="461"/>
                    <a:pt x="3468" y="124"/>
                    <a:pt x="3362" y="26"/>
                  </a:cubicBezTo>
                  <a:cubicBezTo>
                    <a:pt x="3345" y="9"/>
                    <a:pt x="3320" y="0"/>
                    <a:pt x="32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9"/>
            <p:cNvSpPr/>
            <p:nvPr/>
          </p:nvSpPr>
          <p:spPr>
            <a:xfrm>
              <a:off x="1427384" y="3306070"/>
              <a:ext cx="138619" cy="288501"/>
            </a:xfrm>
            <a:custGeom>
              <a:rect b="b" l="l" r="r" t="t"/>
              <a:pathLst>
                <a:path extrusionOk="0" h="4508" w="2166">
                  <a:moveTo>
                    <a:pt x="1964" y="0"/>
                  </a:moveTo>
                  <a:cubicBezTo>
                    <a:pt x="1839" y="0"/>
                    <a:pt x="1640" y="129"/>
                    <a:pt x="1395" y="360"/>
                  </a:cubicBezTo>
                  <a:cubicBezTo>
                    <a:pt x="1097" y="653"/>
                    <a:pt x="709" y="1105"/>
                    <a:pt x="402" y="1733"/>
                  </a:cubicBezTo>
                  <a:lnTo>
                    <a:pt x="399" y="1730"/>
                  </a:lnTo>
                  <a:cubicBezTo>
                    <a:pt x="371" y="1794"/>
                    <a:pt x="344" y="1858"/>
                    <a:pt x="316" y="1922"/>
                  </a:cubicBezTo>
                  <a:cubicBezTo>
                    <a:pt x="291" y="1989"/>
                    <a:pt x="263" y="2051"/>
                    <a:pt x="238" y="2120"/>
                  </a:cubicBezTo>
                  <a:lnTo>
                    <a:pt x="240" y="2123"/>
                  </a:lnTo>
                  <a:cubicBezTo>
                    <a:pt x="3" y="2793"/>
                    <a:pt x="0" y="3460"/>
                    <a:pt x="129" y="3903"/>
                  </a:cubicBezTo>
                  <a:cubicBezTo>
                    <a:pt x="252" y="4305"/>
                    <a:pt x="443" y="4508"/>
                    <a:pt x="565" y="4508"/>
                  </a:cubicBezTo>
                  <a:cubicBezTo>
                    <a:pt x="579" y="4508"/>
                    <a:pt x="591" y="4505"/>
                    <a:pt x="603" y="4500"/>
                  </a:cubicBezTo>
                  <a:cubicBezTo>
                    <a:pt x="748" y="4439"/>
                    <a:pt x="743" y="4188"/>
                    <a:pt x="770" y="3825"/>
                  </a:cubicBezTo>
                  <a:cubicBezTo>
                    <a:pt x="796" y="3462"/>
                    <a:pt x="865" y="2966"/>
                    <a:pt x="1075" y="2427"/>
                  </a:cubicBezTo>
                  <a:lnTo>
                    <a:pt x="1077" y="2430"/>
                  </a:lnTo>
                  <a:cubicBezTo>
                    <a:pt x="1100" y="2380"/>
                    <a:pt x="1119" y="2324"/>
                    <a:pt x="1139" y="2271"/>
                  </a:cubicBezTo>
                  <a:cubicBezTo>
                    <a:pt x="1161" y="2218"/>
                    <a:pt x="1186" y="2165"/>
                    <a:pt x="1211" y="2109"/>
                  </a:cubicBezTo>
                  <a:lnTo>
                    <a:pt x="1208" y="2106"/>
                  </a:lnTo>
                  <a:cubicBezTo>
                    <a:pt x="1446" y="1571"/>
                    <a:pt x="1738" y="1105"/>
                    <a:pt x="1914" y="739"/>
                  </a:cubicBezTo>
                  <a:cubicBezTo>
                    <a:pt x="2096" y="377"/>
                    <a:pt x="2165" y="115"/>
                    <a:pt x="2045" y="25"/>
                  </a:cubicBezTo>
                  <a:cubicBezTo>
                    <a:pt x="2023" y="8"/>
                    <a:pt x="1996" y="0"/>
                    <a:pt x="19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9"/>
            <p:cNvSpPr/>
            <p:nvPr/>
          </p:nvSpPr>
          <p:spPr>
            <a:xfrm>
              <a:off x="1119432" y="4054768"/>
              <a:ext cx="249078" cy="308596"/>
            </a:xfrm>
            <a:custGeom>
              <a:rect b="b" l="l" r="r" t="t"/>
              <a:pathLst>
                <a:path extrusionOk="0" h="4822" w="3892">
                  <a:moveTo>
                    <a:pt x="3585" y="0"/>
                  </a:moveTo>
                  <a:cubicBezTo>
                    <a:pt x="3429" y="0"/>
                    <a:pt x="3182" y="73"/>
                    <a:pt x="2876" y="225"/>
                  </a:cubicBezTo>
                  <a:cubicBezTo>
                    <a:pt x="2402" y="467"/>
                    <a:pt x="1794" y="928"/>
                    <a:pt x="1255" y="1589"/>
                  </a:cubicBezTo>
                  <a:lnTo>
                    <a:pt x="1253" y="1583"/>
                  </a:lnTo>
                  <a:lnTo>
                    <a:pt x="1096" y="1784"/>
                  </a:lnTo>
                  <a:cubicBezTo>
                    <a:pt x="1046" y="1854"/>
                    <a:pt x="999" y="1918"/>
                    <a:pt x="949" y="1988"/>
                  </a:cubicBezTo>
                  <a:lnTo>
                    <a:pt x="951" y="1993"/>
                  </a:lnTo>
                  <a:cubicBezTo>
                    <a:pt x="472" y="2694"/>
                    <a:pt x="204" y="3408"/>
                    <a:pt x="98" y="3932"/>
                  </a:cubicBezTo>
                  <a:cubicBezTo>
                    <a:pt x="0" y="4460"/>
                    <a:pt x="53" y="4792"/>
                    <a:pt x="195" y="4820"/>
                  </a:cubicBezTo>
                  <a:cubicBezTo>
                    <a:pt x="202" y="4821"/>
                    <a:pt x="208" y="4821"/>
                    <a:pt x="214" y="4821"/>
                  </a:cubicBezTo>
                  <a:cubicBezTo>
                    <a:pt x="491" y="4821"/>
                    <a:pt x="804" y="3688"/>
                    <a:pt x="1677" y="2498"/>
                  </a:cubicBezTo>
                  <a:lnTo>
                    <a:pt x="1682" y="2501"/>
                  </a:lnTo>
                  <a:cubicBezTo>
                    <a:pt x="1724" y="2437"/>
                    <a:pt x="1769" y="2378"/>
                    <a:pt x="1811" y="2320"/>
                  </a:cubicBezTo>
                  <a:cubicBezTo>
                    <a:pt x="1855" y="2264"/>
                    <a:pt x="1900" y="2205"/>
                    <a:pt x="1950" y="2147"/>
                  </a:cubicBezTo>
                  <a:lnTo>
                    <a:pt x="1947" y="2141"/>
                  </a:lnTo>
                  <a:cubicBezTo>
                    <a:pt x="2862" y="947"/>
                    <a:pt x="3892" y="328"/>
                    <a:pt x="3761" y="71"/>
                  </a:cubicBezTo>
                  <a:cubicBezTo>
                    <a:pt x="3736" y="24"/>
                    <a:pt x="3676" y="0"/>
                    <a:pt x="35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9"/>
            <p:cNvSpPr/>
            <p:nvPr/>
          </p:nvSpPr>
          <p:spPr>
            <a:xfrm>
              <a:off x="1341309" y="4375200"/>
              <a:ext cx="1183634" cy="875998"/>
            </a:xfrm>
            <a:custGeom>
              <a:rect b="b" l="l" r="r" t="t"/>
              <a:pathLst>
                <a:path extrusionOk="0" h="13688" w="18495">
                  <a:moveTo>
                    <a:pt x="3273" y="0"/>
                  </a:moveTo>
                  <a:cubicBezTo>
                    <a:pt x="3029" y="0"/>
                    <a:pt x="2853" y="104"/>
                    <a:pt x="2916" y="482"/>
                  </a:cubicBezTo>
                  <a:cubicBezTo>
                    <a:pt x="2977" y="845"/>
                    <a:pt x="3184" y="1185"/>
                    <a:pt x="3360" y="1500"/>
                  </a:cubicBezTo>
                  <a:cubicBezTo>
                    <a:pt x="3563" y="1869"/>
                    <a:pt x="3789" y="2217"/>
                    <a:pt x="4024" y="2560"/>
                  </a:cubicBezTo>
                  <a:cubicBezTo>
                    <a:pt x="4258" y="2920"/>
                    <a:pt x="4554" y="3236"/>
                    <a:pt x="4637" y="3668"/>
                  </a:cubicBezTo>
                  <a:cubicBezTo>
                    <a:pt x="4640" y="3685"/>
                    <a:pt x="4646" y="3704"/>
                    <a:pt x="4649" y="3727"/>
                  </a:cubicBezTo>
                  <a:cubicBezTo>
                    <a:pt x="4802" y="4748"/>
                    <a:pt x="3184" y="4968"/>
                    <a:pt x="2461" y="5149"/>
                  </a:cubicBezTo>
                  <a:cubicBezTo>
                    <a:pt x="1998" y="5267"/>
                    <a:pt x="1530" y="5375"/>
                    <a:pt x="1075" y="5518"/>
                  </a:cubicBezTo>
                  <a:cubicBezTo>
                    <a:pt x="774" y="5612"/>
                    <a:pt x="377" y="5721"/>
                    <a:pt x="160" y="5961"/>
                  </a:cubicBezTo>
                  <a:cubicBezTo>
                    <a:pt x="45" y="6090"/>
                    <a:pt x="1" y="6235"/>
                    <a:pt x="87" y="6394"/>
                  </a:cubicBezTo>
                  <a:cubicBezTo>
                    <a:pt x="729" y="7616"/>
                    <a:pt x="4989" y="7102"/>
                    <a:pt x="6548" y="7359"/>
                  </a:cubicBezTo>
                  <a:cubicBezTo>
                    <a:pt x="7469" y="7512"/>
                    <a:pt x="7260" y="9418"/>
                    <a:pt x="7260" y="10037"/>
                  </a:cubicBezTo>
                  <a:cubicBezTo>
                    <a:pt x="7263" y="11008"/>
                    <a:pt x="7148" y="12227"/>
                    <a:pt x="7639" y="13111"/>
                  </a:cubicBezTo>
                  <a:cubicBezTo>
                    <a:pt x="7759" y="13323"/>
                    <a:pt x="7943" y="13558"/>
                    <a:pt x="8178" y="13647"/>
                  </a:cubicBezTo>
                  <a:cubicBezTo>
                    <a:pt x="8248" y="13675"/>
                    <a:pt x="8311" y="13687"/>
                    <a:pt x="8369" y="13687"/>
                  </a:cubicBezTo>
                  <a:cubicBezTo>
                    <a:pt x="8655" y="13687"/>
                    <a:pt x="8812" y="13386"/>
                    <a:pt x="8953" y="13120"/>
                  </a:cubicBezTo>
                  <a:cubicBezTo>
                    <a:pt x="9422" y="12241"/>
                    <a:pt x="9815" y="11315"/>
                    <a:pt x="10175" y="10383"/>
                  </a:cubicBezTo>
                  <a:cubicBezTo>
                    <a:pt x="10393" y="9822"/>
                    <a:pt x="10499" y="8871"/>
                    <a:pt x="11096" y="8567"/>
                  </a:cubicBezTo>
                  <a:cubicBezTo>
                    <a:pt x="11273" y="8476"/>
                    <a:pt x="11476" y="8441"/>
                    <a:pt x="11688" y="8441"/>
                  </a:cubicBezTo>
                  <a:cubicBezTo>
                    <a:pt x="12118" y="8441"/>
                    <a:pt x="12584" y="8583"/>
                    <a:pt x="12943" y="8678"/>
                  </a:cubicBezTo>
                  <a:cubicBezTo>
                    <a:pt x="13791" y="8904"/>
                    <a:pt x="14616" y="9211"/>
                    <a:pt x="15451" y="9479"/>
                  </a:cubicBezTo>
                  <a:cubicBezTo>
                    <a:pt x="15982" y="9651"/>
                    <a:pt x="16787" y="9993"/>
                    <a:pt x="17461" y="9993"/>
                  </a:cubicBezTo>
                  <a:cubicBezTo>
                    <a:pt x="17660" y="9993"/>
                    <a:pt x="17849" y="9963"/>
                    <a:pt x="18014" y="9889"/>
                  </a:cubicBezTo>
                  <a:cubicBezTo>
                    <a:pt x="18494" y="9674"/>
                    <a:pt x="18366" y="9083"/>
                    <a:pt x="18120" y="8731"/>
                  </a:cubicBezTo>
                  <a:cubicBezTo>
                    <a:pt x="17607" y="8006"/>
                    <a:pt x="16859" y="7462"/>
                    <a:pt x="16098" y="7032"/>
                  </a:cubicBezTo>
                  <a:cubicBezTo>
                    <a:pt x="15233" y="6547"/>
                    <a:pt x="14301" y="6196"/>
                    <a:pt x="13400" y="5777"/>
                  </a:cubicBezTo>
                  <a:cubicBezTo>
                    <a:pt x="13216" y="5691"/>
                    <a:pt x="13010" y="5579"/>
                    <a:pt x="12962" y="5378"/>
                  </a:cubicBezTo>
                  <a:cubicBezTo>
                    <a:pt x="13353" y="5055"/>
                    <a:pt x="13922" y="4957"/>
                    <a:pt x="14360" y="4709"/>
                  </a:cubicBezTo>
                  <a:cubicBezTo>
                    <a:pt x="14792" y="4466"/>
                    <a:pt x="15392" y="3980"/>
                    <a:pt x="14639" y="3710"/>
                  </a:cubicBezTo>
                  <a:cubicBezTo>
                    <a:pt x="13512" y="3305"/>
                    <a:pt x="12390" y="3085"/>
                    <a:pt x="11205" y="2867"/>
                  </a:cubicBezTo>
                  <a:cubicBezTo>
                    <a:pt x="10853" y="2804"/>
                    <a:pt x="10497" y="2741"/>
                    <a:pt x="10139" y="2741"/>
                  </a:cubicBezTo>
                  <a:cubicBezTo>
                    <a:pt x="10053" y="2741"/>
                    <a:pt x="9968" y="2745"/>
                    <a:pt x="9882" y="2753"/>
                  </a:cubicBezTo>
                  <a:cubicBezTo>
                    <a:pt x="9780" y="2762"/>
                    <a:pt x="9676" y="2777"/>
                    <a:pt x="9575" y="2777"/>
                  </a:cubicBezTo>
                  <a:cubicBezTo>
                    <a:pt x="9555" y="2777"/>
                    <a:pt x="9534" y="2777"/>
                    <a:pt x="9514" y="2775"/>
                  </a:cubicBezTo>
                  <a:cubicBezTo>
                    <a:pt x="8923" y="2728"/>
                    <a:pt x="8373" y="2323"/>
                    <a:pt x="7890" y="2011"/>
                  </a:cubicBezTo>
                  <a:cubicBezTo>
                    <a:pt x="6646" y="1193"/>
                    <a:pt x="5315" y="474"/>
                    <a:pt x="3865" y="105"/>
                  </a:cubicBezTo>
                  <a:cubicBezTo>
                    <a:pt x="3679" y="60"/>
                    <a:pt x="3457" y="0"/>
                    <a:pt x="3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9"/>
            <p:cNvSpPr/>
            <p:nvPr/>
          </p:nvSpPr>
          <p:spPr>
            <a:xfrm>
              <a:off x="1580337" y="4420702"/>
              <a:ext cx="44606" cy="30463"/>
            </a:xfrm>
            <a:custGeom>
              <a:rect b="b" l="l" r="r" t="t"/>
              <a:pathLst>
                <a:path extrusionOk="0" h="476" w="697">
                  <a:moveTo>
                    <a:pt x="379" y="1"/>
                  </a:moveTo>
                  <a:cubicBezTo>
                    <a:pt x="308" y="1"/>
                    <a:pt x="235" y="27"/>
                    <a:pt x="177" y="86"/>
                  </a:cubicBezTo>
                  <a:cubicBezTo>
                    <a:pt x="1" y="263"/>
                    <a:pt x="187" y="475"/>
                    <a:pt x="374" y="475"/>
                  </a:cubicBezTo>
                  <a:cubicBezTo>
                    <a:pt x="450" y="475"/>
                    <a:pt x="527" y="440"/>
                    <a:pt x="579" y="351"/>
                  </a:cubicBezTo>
                  <a:cubicBezTo>
                    <a:pt x="696" y="146"/>
                    <a:pt x="546" y="1"/>
                    <a:pt x="3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9"/>
            <p:cNvSpPr/>
            <p:nvPr/>
          </p:nvSpPr>
          <p:spPr>
            <a:xfrm>
              <a:off x="1629294" y="4468572"/>
              <a:ext cx="56446" cy="52030"/>
            </a:xfrm>
            <a:custGeom>
              <a:rect b="b" l="l" r="r" t="t"/>
              <a:pathLst>
                <a:path extrusionOk="0" h="813" w="882">
                  <a:moveTo>
                    <a:pt x="362" y="1"/>
                  </a:moveTo>
                  <a:cubicBezTo>
                    <a:pt x="273" y="1"/>
                    <a:pt x="184" y="25"/>
                    <a:pt x="109" y="75"/>
                  </a:cubicBezTo>
                  <a:cubicBezTo>
                    <a:pt x="34" y="131"/>
                    <a:pt x="1" y="195"/>
                    <a:pt x="1" y="270"/>
                  </a:cubicBezTo>
                  <a:cubicBezTo>
                    <a:pt x="6" y="493"/>
                    <a:pt x="313" y="761"/>
                    <a:pt x="483" y="803"/>
                  </a:cubicBezTo>
                  <a:cubicBezTo>
                    <a:pt x="511" y="810"/>
                    <a:pt x="537" y="813"/>
                    <a:pt x="562" y="813"/>
                  </a:cubicBezTo>
                  <a:cubicBezTo>
                    <a:pt x="855" y="813"/>
                    <a:pt x="882" y="346"/>
                    <a:pt x="709" y="150"/>
                  </a:cubicBezTo>
                  <a:cubicBezTo>
                    <a:pt x="621" y="52"/>
                    <a:pt x="491" y="1"/>
                    <a:pt x="3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9"/>
            <p:cNvSpPr/>
            <p:nvPr/>
          </p:nvSpPr>
          <p:spPr>
            <a:xfrm>
              <a:off x="1683820" y="4548440"/>
              <a:ext cx="84541" cy="57086"/>
            </a:xfrm>
            <a:custGeom>
              <a:rect b="b" l="l" r="r" t="t"/>
              <a:pathLst>
                <a:path extrusionOk="0" h="892" w="1321">
                  <a:moveTo>
                    <a:pt x="627" y="1"/>
                  </a:moveTo>
                  <a:cubicBezTo>
                    <a:pt x="573" y="1"/>
                    <a:pt x="515" y="11"/>
                    <a:pt x="457" y="32"/>
                  </a:cubicBezTo>
                  <a:cubicBezTo>
                    <a:pt x="0" y="199"/>
                    <a:pt x="249" y="892"/>
                    <a:pt x="660" y="892"/>
                  </a:cubicBezTo>
                  <a:cubicBezTo>
                    <a:pt x="723" y="892"/>
                    <a:pt x="790" y="875"/>
                    <a:pt x="859" y="838"/>
                  </a:cubicBezTo>
                  <a:cubicBezTo>
                    <a:pt x="1321" y="584"/>
                    <a:pt x="1050" y="1"/>
                    <a:pt x="6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9"/>
            <p:cNvSpPr/>
            <p:nvPr/>
          </p:nvSpPr>
          <p:spPr>
            <a:xfrm>
              <a:off x="1414713" y="4765325"/>
              <a:ext cx="48446" cy="34367"/>
            </a:xfrm>
            <a:custGeom>
              <a:rect b="b" l="l" r="r" t="t"/>
              <a:pathLst>
                <a:path extrusionOk="0" h="537" w="757">
                  <a:moveTo>
                    <a:pt x="385" y="0"/>
                  </a:moveTo>
                  <a:cubicBezTo>
                    <a:pt x="314" y="0"/>
                    <a:pt x="247" y="24"/>
                    <a:pt x="198" y="74"/>
                  </a:cubicBezTo>
                  <a:cubicBezTo>
                    <a:pt x="0" y="295"/>
                    <a:pt x="374" y="518"/>
                    <a:pt x="561" y="535"/>
                  </a:cubicBezTo>
                  <a:cubicBezTo>
                    <a:pt x="570" y="536"/>
                    <a:pt x="578" y="536"/>
                    <a:pt x="587" y="536"/>
                  </a:cubicBezTo>
                  <a:cubicBezTo>
                    <a:pt x="606" y="536"/>
                    <a:pt x="625" y="533"/>
                    <a:pt x="642" y="524"/>
                  </a:cubicBezTo>
                  <a:cubicBezTo>
                    <a:pt x="662" y="515"/>
                    <a:pt x="675" y="493"/>
                    <a:pt x="687" y="476"/>
                  </a:cubicBezTo>
                  <a:cubicBezTo>
                    <a:pt x="742" y="381"/>
                    <a:pt x="756" y="256"/>
                    <a:pt x="701" y="158"/>
                  </a:cubicBezTo>
                  <a:cubicBezTo>
                    <a:pt x="653" y="74"/>
                    <a:pt x="533" y="13"/>
                    <a:pt x="419" y="2"/>
                  </a:cubicBezTo>
                  <a:cubicBezTo>
                    <a:pt x="408" y="1"/>
                    <a:pt x="396" y="0"/>
                    <a:pt x="3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9"/>
            <p:cNvSpPr/>
            <p:nvPr/>
          </p:nvSpPr>
          <p:spPr>
            <a:xfrm>
              <a:off x="1495349" y="4747598"/>
              <a:ext cx="59902" cy="47614"/>
            </a:xfrm>
            <a:custGeom>
              <a:rect b="b" l="l" r="r" t="t"/>
              <a:pathLst>
                <a:path extrusionOk="0" h="744" w="936">
                  <a:moveTo>
                    <a:pt x="568" y="1"/>
                  </a:moveTo>
                  <a:cubicBezTo>
                    <a:pt x="167" y="1"/>
                    <a:pt x="0" y="588"/>
                    <a:pt x="495" y="728"/>
                  </a:cubicBezTo>
                  <a:cubicBezTo>
                    <a:pt x="531" y="738"/>
                    <a:pt x="569" y="744"/>
                    <a:pt x="606" y="744"/>
                  </a:cubicBezTo>
                  <a:cubicBezTo>
                    <a:pt x="681" y="744"/>
                    <a:pt x="755" y="722"/>
                    <a:pt x="810" y="672"/>
                  </a:cubicBezTo>
                  <a:cubicBezTo>
                    <a:pt x="905" y="589"/>
                    <a:pt x="922" y="446"/>
                    <a:pt x="930" y="321"/>
                  </a:cubicBezTo>
                  <a:cubicBezTo>
                    <a:pt x="933" y="262"/>
                    <a:pt x="936" y="192"/>
                    <a:pt x="902" y="142"/>
                  </a:cubicBezTo>
                  <a:cubicBezTo>
                    <a:pt x="877" y="103"/>
                    <a:pt x="835" y="75"/>
                    <a:pt x="794" y="59"/>
                  </a:cubicBezTo>
                  <a:cubicBezTo>
                    <a:pt x="713" y="18"/>
                    <a:pt x="637" y="1"/>
                    <a:pt x="5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9"/>
            <p:cNvSpPr/>
            <p:nvPr/>
          </p:nvSpPr>
          <p:spPr>
            <a:xfrm>
              <a:off x="1601968" y="4717135"/>
              <a:ext cx="82365" cy="66941"/>
            </a:xfrm>
            <a:custGeom>
              <a:rect b="b" l="l" r="r" t="t"/>
              <a:pathLst>
                <a:path extrusionOk="0" h="1046" w="1287">
                  <a:moveTo>
                    <a:pt x="593" y="1"/>
                  </a:moveTo>
                  <a:cubicBezTo>
                    <a:pt x="517" y="1"/>
                    <a:pt x="441" y="19"/>
                    <a:pt x="372" y="63"/>
                  </a:cubicBezTo>
                  <a:cubicBezTo>
                    <a:pt x="1" y="306"/>
                    <a:pt x="213" y="766"/>
                    <a:pt x="506" y="956"/>
                  </a:cubicBezTo>
                  <a:cubicBezTo>
                    <a:pt x="595" y="1014"/>
                    <a:pt x="698" y="1046"/>
                    <a:pt x="801" y="1046"/>
                  </a:cubicBezTo>
                  <a:cubicBezTo>
                    <a:pt x="857" y="1046"/>
                    <a:pt x="912" y="1037"/>
                    <a:pt x="966" y="1017"/>
                  </a:cubicBezTo>
                  <a:cubicBezTo>
                    <a:pt x="1117" y="964"/>
                    <a:pt x="1237" y="825"/>
                    <a:pt x="1259" y="663"/>
                  </a:cubicBezTo>
                  <a:cubicBezTo>
                    <a:pt x="1287" y="454"/>
                    <a:pt x="1147" y="253"/>
                    <a:pt x="972" y="133"/>
                  </a:cubicBezTo>
                  <a:cubicBezTo>
                    <a:pt x="862" y="57"/>
                    <a:pt x="726" y="1"/>
                    <a:pt x="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9"/>
            <p:cNvSpPr/>
            <p:nvPr/>
          </p:nvSpPr>
          <p:spPr>
            <a:xfrm>
              <a:off x="1995228" y="4644051"/>
              <a:ext cx="65341" cy="45950"/>
            </a:xfrm>
            <a:custGeom>
              <a:rect b="b" l="l" r="r" t="t"/>
              <a:pathLst>
                <a:path extrusionOk="0" h="718" w="1021">
                  <a:moveTo>
                    <a:pt x="449" y="0"/>
                  </a:moveTo>
                  <a:cubicBezTo>
                    <a:pt x="206" y="0"/>
                    <a:pt x="0" y="138"/>
                    <a:pt x="133" y="432"/>
                  </a:cubicBezTo>
                  <a:cubicBezTo>
                    <a:pt x="205" y="591"/>
                    <a:pt x="378" y="681"/>
                    <a:pt x="554" y="708"/>
                  </a:cubicBezTo>
                  <a:cubicBezTo>
                    <a:pt x="587" y="714"/>
                    <a:pt x="621" y="717"/>
                    <a:pt x="654" y="717"/>
                  </a:cubicBezTo>
                  <a:cubicBezTo>
                    <a:pt x="706" y="717"/>
                    <a:pt x="758" y="709"/>
                    <a:pt x="805" y="689"/>
                  </a:cubicBezTo>
                  <a:cubicBezTo>
                    <a:pt x="945" y="630"/>
                    <a:pt x="1020" y="460"/>
                    <a:pt x="978" y="318"/>
                  </a:cubicBezTo>
                  <a:cubicBezTo>
                    <a:pt x="915" y="111"/>
                    <a:pt x="667" y="0"/>
                    <a:pt x="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9"/>
            <p:cNvSpPr/>
            <p:nvPr/>
          </p:nvSpPr>
          <p:spPr>
            <a:xfrm>
              <a:off x="2092951" y="4637715"/>
              <a:ext cx="48830" cy="37375"/>
            </a:xfrm>
            <a:custGeom>
              <a:rect b="b" l="l" r="r" t="t"/>
              <a:pathLst>
                <a:path extrusionOk="0" h="584" w="763">
                  <a:moveTo>
                    <a:pt x="417" y="1"/>
                  </a:moveTo>
                  <a:cubicBezTo>
                    <a:pt x="378" y="1"/>
                    <a:pt x="338" y="9"/>
                    <a:pt x="296" y="26"/>
                  </a:cubicBezTo>
                  <a:cubicBezTo>
                    <a:pt x="1" y="146"/>
                    <a:pt x="62" y="420"/>
                    <a:pt x="313" y="537"/>
                  </a:cubicBezTo>
                  <a:cubicBezTo>
                    <a:pt x="374" y="565"/>
                    <a:pt x="443" y="584"/>
                    <a:pt x="508" y="584"/>
                  </a:cubicBezTo>
                  <a:cubicBezTo>
                    <a:pt x="572" y="584"/>
                    <a:pt x="633" y="566"/>
                    <a:pt x="679" y="520"/>
                  </a:cubicBezTo>
                  <a:cubicBezTo>
                    <a:pt x="746" y="459"/>
                    <a:pt x="762" y="356"/>
                    <a:pt x="734" y="269"/>
                  </a:cubicBezTo>
                  <a:cubicBezTo>
                    <a:pt x="688" y="117"/>
                    <a:pt x="565" y="1"/>
                    <a:pt x="4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9"/>
            <p:cNvSpPr/>
            <p:nvPr/>
          </p:nvSpPr>
          <p:spPr>
            <a:xfrm>
              <a:off x="2182611" y="4630996"/>
              <a:ext cx="43966" cy="27583"/>
            </a:xfrm>
            <a:custGeom>
              <a:rect b="b" l="l" r="r" t="t"/>
              <a:pathLst>
                <a:path extrusionOk="0" h="431" w="687">
                  <a:moveTo>
                    <a:pt x="323" y="0"/>
                  </a:moveTo>
                  <a:cubicBezTo>
                    <a:pt x="265" y="0"/>
                    <a:pt x="212" y="9"/>
                    <a:pt x="179" y="25"/>
                  </a:cubicBezTo>
                  <a:cubicBezTo>
                    <a:pt x="11" y="106"/>
                    <a:pt x="0" y="377"/>
                    <a:pt x="196" y="424"/>
                  </a:cubicBezTo>
                  <a:cubicBezTo>
                    <a:pt x="216" y="428"/>
                    <a:pt x="236" y="430"/>
                    <a:pt x="256" y="430"/>
                  </a:cubicBezTo>
                  <a:cubicBezTo>
                    <a:pt x="341" y="430"/>
                    <a:pt x="425" y="395"/>
                    <a:pt x="500" y="354"/>
                  </a:cubicBezTo>
                  <a:cubicBezTo>
                    <a:pt x="547" y="321"/>
                    <a:pt x="597" y="290"/>
                    <a:pt x="617" y="243"/>
                  </a:cubicBezTo>
                  <a:cubicBezTo>
                    <a:pt x="687" y="70"/>
                    <a:pt x="485"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9"/>
            <p:cNvSpPr/>
            <p:nvPr/>
          </p:nvSpPr>
          <p:spPr>
            <a:xfrm>
              <a:off x="1867490" y="5146618"/>
              <a:ext cx="43774" cy="42814"/>
            </a:xfrm>
            <a:custGeom>
              <a:rect b="b" l="l" r="r" t="t"/>
              <a:pathLst>
                <a:path extrusionOk="0" h="669" w="684">
                  <a:moveTo>
                    <a:pt x="367" y="1"/>
                  </a:moveTo>
                  <a:cubicBezTo>
                    <a:pt x="314" y="1"/>
                    <a:pt x="259" y="17"/>
                    <a:pt x="204" y="53"/>
                  </a:cubicBezTo>
                  <a:cubicBezTo>
                    <a:pt x="0" y="184"/>
                    <a:pt x="64" y="527"/>
                    <a:pt x="254" y="633"/>
                  </a:cubicBezTo>
                  <a:cubicBezTo>
                    <a:pt x="297" y="657"/>
                    <a:pt x="345" y="669"/>
                    <a:pt x="392" y="669"/>
                  </a:cubicBezTo>
                  <a:cubicBezTo>
                    <a:pt x="495" y="669"/>
                    <a:pt x="597" y="617"/>
                    <a:pt x="645" y="527"/>
                  </a:cubicBezTo>
                  <a:cubicBezTo>
                    <a:pt x="673" y="466"/>
                    <a:pt x="684" y="402"/>
                    <a:pt x="678" y="335"/>
                  </a:cubicBezTo>
                  <a:cubicBezTo>
                    <a:pt x="668" y="159"/>
                    <a:pt x="532" y="1"/>
                    <a:pt x="3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9"/>
            <p:cNvSpPr/>
            <p:nvPr/>
          </p:nvSpPr>
          <p:spPr>
            <a:xfrm>
              <a:off x="1860323" y="5061950"/>
              <a:ext cx="59198" cy="53246"/>
            </a:xfrm>
            <a:custGeom>
              <a:rect b="b" l="l" r="r" t="t"/>
              <a:pathLst>
                <a:path extrusionOk="0" h="832" w="925">
                  <a:moveTo>
                    <a:pt x="423" y="1"/>
                  </a:moveTo>
                  <a:cubicBezTo>
                    <a:pt x="310" y="1"/>
                    <a:pt x="201" y="58"/>
                    <a:pt x="129" y="196"/>
                  </a:cubicBezTo>
                  <a:cubicBezTo>
                    <a:pt x="1" y="444"/>
                    <a:pt x="210" y="748"/>
                    <a:pt x="458" y="818"/>
                  </a:cubicBezTo>
                  <a:cubicBezTo>
                    <a:pt x="491" y="827"/>
                    <a:pt x="524" y="832"/>
                    <a:pt x="558" y="832"/>
                  </a:cubicBezTo>
                  <a:cubicBezTo>
                    <a:pt x="647" y="832"/>
                    <a:pt x="736" y="801"/>
                    <a:pt x="799" y="740"/>
                  </a:cubicBezTo>
                  <a:cubicBezTo>
                    <a:pt x="905" y="640"/>
                    <a:pt x="924" y="469"/>
                    <a:pt x="868" y="333"/>
                  </a:cubicBezTo>
                  <a:cubicBezTo>
                    <a:pt x="796" y="146"/>
                    <a:pt x="604" y="1"/>
                    <a:pt x="4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9"/>
            <p:cNvSpPr/>
            <p:nvPr/>
          </p:nvSpPr>
          <p:spPr>
            <a:xfrm>
              <a:off x="1868194" y="4947972"/>
              <a:ext cx="81917" cy="61822"/>
            </a:xfrm>
            <a:custGeom>
              <a:rect b="b" l="l" r="r" t="t"/>
              <a:pathLst>
                <a:path extrusionOk="0" h="966" w="1280">
                  <a:moveTo>
                    <a:pt x="506" y="0"/>
                  </a:moveTo>
                  <a:cubicBezTo>
                    <a:pt x="473" y="0"/>
                    <a:pt x="439" y="3"/>
                    <a:pt x="405" y="10"/>
                  </a:cubicBezTo>
                  <a:cubicBezTo>
                    <a:pt x="84" y="77"/>
                    <a:pt x="0" y="443"/>
                    <a:pt x="151" y="705"/>
                  </a:cubicBezTo>
                  <a:cubicBezTo>
                    <a:pt x="242" y="862"/>
                    <a:pt x="427" y="966"/>
                    <a:pt x="606" y="966"/>
                  </a:cubicBezTo>
                  <a:cubicBezTo>
                    <a:pt x="684" y="966"/>
                    <a:pt x="761" y="946"/>
                    <a:pt x="829" y="903"/>
                  </a:cubicBezTo>
                  <a:cubicBezTo>
                    <a:pt x="1279" y="614"/>
                    <a:pt x="962" y="0"/>
                    <a:pt x="5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9"/>
            <p:cNvSpPr/>
            <p:nvPr/>
          </p:nvSpPr>
          <p:spPr>
            <a:xfrm>
              <a:off x="2127253" y="4826506"/>
              <a:ext cx="85501" cy="65277"/>
            </a:xfrm>
            <a:custGeom>
              <a:rect b="b" l="l" r="r" t="t"/>
              <a:pathLst>
                <a:path extrusionOk="0" h="1020" w="1336">
                  <a:moveTo>
                    <a:pt x="705" y="0"/>
                  </a:moveTo>
                  <a:cubicBezTo>
                    <a:pt x="621" y="0"/>
                    <a:pt x="534" y="17"/>
                    <a:pt x="450" y="53"/>
                  </a:cubicBezTo>
                  <a:cubicBezTo>
                    <a:pt x="0" y="243"/>
                    <a:pt x="251" y="898"/>
                    <a:pt x="634" y="1002"/>
                  </a:cubicBezTo>
                  <a:cubicBezTo>
                    <a:pt x="677" y="1013"/>
                    <a:pt x="721" y="1019"/>
                    <a:pt x="765" y="1019"/>
                  </a:cubicBezTo>
                  <a:cubicBezTo>
                    <a:pt x="856" y="1019"/>
                    <a:pt x="946" y="993"/>
                    <a:pt x="1021" y="940"/>
                  </a:cubicBezTo>
                  <a:cubicBezTo>
                    <a:pt x="1114" y="873"/>
                    <a:pt x="1175" y="770"/>
                    <a:pt x="1206" y="667"/>
                  </a:cubicBezTo>
                  <a:cubicBezTo>
                    <a:pt x="1335" y="275"/>
                    <a:pt x="1045" y="0"/>
                    <a:pt x="7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9"/>
            <p:cNvSpPr/>
            <p:nvPr/>
          </p:nvSpPr>
          <p:spPr>
            <a:xfrm>
              <a:off x="2235408" y="4867208"/>
              <a:ext cx="57918" cy="40446"/>
            </a:xfrm>
            <a:custGeom>
              <a:rect b="b" l="l" r="r" t="t"/>
              <a:pathLst>
                <a:path extrusionOk="0" h="632" w="905">
                  <a:moveTo>
                    <a:pt x="524" y="1"/>
                  </a:moveTo>
                  <a:cubicBezTo>
                    <a:pt x="466" y="1"/>
                    <a:pt x="411" y="9"/>
                    <a:pt x="366" y="25"/>
                  </a:cubicBezTo>
                  <a:cubicBezTo>
                    <a:pt x="0" y="153"/>
                    <a:pt x="223" y="632"/>
                    <a:pt x="543" y="632"/>
                  </a:cubicBezTo>
                  <a:cubicBezTo>
                    <a:pt x="552" y="632"/>
                    <a:pt x="561" y="631"/>
                    <a:pt x="570" y="631"/>
                  </a:cubicBezTo>
                  <a:cubicBezTo>
                    <a:pt x="726" y="617"/>
                    <a:pt x="866" y="491"/>
                    <a:pt x="894" y="338"/>
                  </a:cubicBezTo>
                  <a:cubicBezTo>
                    <a:pt x="905" y="282"/>
                    <a:pt x="902" y="226"/>
                    <a:pt x="880" y="173"/>
                  </a:cubicBezTo>
                  <a:cubicBezTo>
                    <a:pt x="828" y="53"/>
                    <a:pt x="668" y="1"/>
                    <a:pt x="5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p:nvPr/>
          </p:nvSpPr>
          <p:spPr>
            <a:xfrm>
              <a:off x="2337931" y="4909638"/>
              <a:ext cx="52542" cy="36351"/>
            </a:xfrm>
            <a:custGeom>
              <a:rect b="b" l="l" r="r" t="t"/>
              <a:pathLst>
                <a:path extrusionOk="0" h="568" w="821">
                  <a:moveTo>
                    <a:pt x="358" y="0"/>
                  </a:moveTo>
                  <a:cubicBezTo>
                    <a:pt x="271" y="0"/>
                    <a:pt x="186" y="35"/>
                    <a:pt x="129" y="118"/>
                  </a:cubicBezTo>
                  <a:cubicBezTo>
                    <a:pt x="0" y="311"/>
                    <a:pt x="263" y="562"/>
                    <a:pt x="447" y="567"/>
                  </a:cubicBezTo>
                  <a:cubicBezTo>
                    <a:pt x="542" y="567"/>
                    <a:pt x="642" y="526"/>
                    <a:pt x="687" y="445"/>
                  </a:cubicBezTo>
                  <a:cubicBezTo>
                    <a:pt x="820" y="221"/>
                    <a:pt x="58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9"/>
            <p:cNvSpPr/>
            <p:nvPr/>
          </p:nvSpPr>
          <p:spPr>
            <a:xfrm>
              <a:off x="1868194" y="4720591"/>
              <a:ext cx="82557" cy="60094"/>
            </a:xfrm>
            <a:custGeom>
              <a:rect b="b" l="l" r="r" t="t"/>
              <a:pathLst>
                <a:path extrusionOk="0" h="939" w="1290">
                  <a:moveTo>
                    <a:pt x="756" y="1"/>
                  </a:moveTo>
                  <a:cubicBezTo>
                    <a:pt x="756" y="1"/>
                    <a:pt x="48" y="383"/>
                    <a:pt x="0" y="414"/>
                  </a:cubicBezTo>
                  <a:cubicBezTo>
                    <a:pt x="0" y="414"/>
                    <a:pt x="416" y="939"/>
                    <a:pt x="783" y="939"/>
                  </a:cubicBezTo>
                  <a:cubicBezTo>
                    <a:pt x="830" y="939"/>
                    <a:pt x="876" y="930"/>
                    <a:pt x="921" y="910"/>
                  </a:cubicBezTo>
                  <a:cubicBezTo>
                    <a:pt x="1289" y="740"/>
                    <a:pt x="75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9"/>
            <p:cNvSpPr/>
            <p:nvPr/>
          </p:nvSpPr>
          <p:spPr>
            <a:xfrm>
              <a:off x="1356156" y="4788172"/>
              <a:ext cx="517484" cy="462766"/>
            </a:xfrm>
            <a:custGeom>
              <a:rect b="b" l="l" r="r" t="t"/>
              <a:pathLst>
                <a:path extrusionOk="0" h="7231" w="8086">
                  <a:moveTo>
                    <a:pt x="5888" y="1"/>
                  </a:moveTo>
                  <a:cubicBezTo>
                    <a:pt x="5650" y="1"/>
                    <a:pt x="5394" y="70"/>
                    <a:pt x="5159" y="119"/>
                  </a:cubicBezTo>
                  <a:cubicBezTo>
                    <a:pt x="4665" y="222"/>
                    <a:pt x="4157" y="222"/>
                    <a:pt x="3649" y="222"/>
                  </a:cubicBezTo>
                  <a:cubicBezTo>
                    <a:pt x="2899" y="222"/>
                    <a:pt x="2154" y="228"/>
                    <a:pt x="1404" y="228"/>
                  </a:cubicBezTo>
                  <a:cubicBezTo>
                    <a:pt x="935" y="228"/>
                    <a:pt x="458" y="222"/>
                    <a:pt x="0" y="133"/>
                  </a:cubicBezTo>
                  <a:lnTo>
                    <a:pt x="0" y="133"/>
                  </a:lnTo>
                  <a:cubicBezTo>
                    <a:pt x="982" y="1101"/>
                    <a:pt x="4849" y="663"/>
                    <a:pt x="6316" y="906"/>
                  </a:cubicBezTo>
                  <a:cubicBezTo>
                    <a:pt x="7837" y="1165"/>
                    <a:pt x="6102" y="6692"/>
                    <a:pt x="8085" y="7230"/>
                  </a:cubicBezTo>
                  <a:cubicBezTo>
                    <a:pt x="8054" y="7152"/>
                    <a:pt x="8029" y="7077"/>
                    <a:pt x="8004" y="6999"/>
                  </a:cubicBezTo>
                  <a:cubicBezTo>
                    <a:pt x="7697" y="5941"/>
                    <a:pt x="7385" y="4845"/>
                    <a:pt x="7558" y="3757"/>
                  </a:cubicBezTo>
                  <a:cubicBezTo>
                    <a:pt x="7644" y="3199"/>
                    <a:pt x="7862" y="2661"/>
                    <a:pt x="7890" y="2097"/>
                  </a:cubicBezTo>
                  <a:cubicBezTo>
                    <a:pt x="7918" y="1531"/>
                    <a:pt x="7692" y="892"/>
                    <a:pt x="7170" y="680"/>
                  </a:cubicBezTo>
                  <a:cubicBezTo>
                    <a:pt x="7028" y="621"/>
                    <a:pt x="6872" y="596"/>
                    <a:pt x="6743" y="513"/>
                  </a:cubicBezTo>
                  <a:cubicBezTo>
                    <a:pt x="6590" y="412"/>
                    <a:pt x="6498" y="245"/>
                    <a:pt x="6353" y="136"/>
                  </a:cubicBezTo>
                  <a:cubicBezTo>
                    <a:pt x="6215" y="35"/>
                    <a:pt x="6056" y="1"/>
                    <a:pt x="58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9"/>
            <p:cNvSpPr/>
            <p:nvPr/>
          </p:nvSpPr>
          <p:spPr>
            <a:xfrm>
              <a:off x="1509492" y="4376928"/>
              <a:ext cx="168249" cy="273205"/>
            </a:xfrm>
            <a:custGeom>
              <a:rect b="b" l="l" r="r" t="t"/>
              <a:pathLst>
                <a:path extrusionOk="0" h="4269" w="2629">
                  <a:moveTo>
                    <a:pt x="402" y="0"/>
                  </a:moveTo>
                  <a:cubicBezTo>
                    <a:pt x="1" y="246"/>
                    <a:pt x="592" y="1242"/>
                    <a:pt x="726" y="1479"/>
                  </a:cubicBezTo>
                  <a:cubicBezTo>
                    <a:pt x="930" y="1844"/>
                    <a:pt x="1156" y="2193"/>
                    <a:pt x="1390" y="2539"/>
                  </a:cubicBezTo>
                  <a:cubicBezTo>
                    <a:pt x="1630" y="2893"/>
                    <a:pt x="1926" y="3206"/>
                    <a:pt x="2009" y="3641"/>
                  </a:cubicBezTo>
                  <a:cubicBezTo>
                    <a:pt x="2012" y="3658"/>
                    <a:pt x="2018" y="3677"/>
                    <a:pt x="2021" y="3700"/>
                  </a:cubicBezTo>
                  <a:cubicBezTo>
                    <a:pt x="2054" y="3926"/>
                    <a:pt x="2001" y="4112"/>
                    <a:pt x="1889" y="4269"/>
                  </a:cubicBezTo>
                  <a:cubicBezTo>
                    <a:pt x="2107" y="4191"/>
                    <a:pt x="2300" y="4076"/>
                    <a:pt x="2419" y="3881"/>
                  </a:cubicBezTo>
                  <a:cubicBezTo>
                    <a:pt x="2629" y="3549"/>
                    <a:pt x="2542" y="3100"/>
                    <a:pt x="2333" y="2768"/>
                  </a:cubicBezTo>
                  <a:cubicBezTo>
                    <a:pt x="2124" y="2436"/>
                    <a:pt x="1811" y="2185"/>
                    <a:pt x="1535" y="1906"/>
                  </a:cubicBezTo>
                  <a:cubicBezTo>
                    <a:pt x="1016" y="1384"/>
                    <a:pt x="584" y="726"/>
                    <a:pt x="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9"/>
            <p:cNvSpPr/>
            <p:nvPr/>
          </p:nvSpPr>
          <p:spPr>
            <a:xfrm>
              <a:off x="2018907" y="4867400"/>
              <a:ext cx="484781" cy="145658"/>
            </a:xfrm>
            <a:custGeom>
              <a:rect b="b" l="l" r="r" t="t"/>
              <a:pathLst>
                <a:path extrusionOk="0" h="2276" w="7575">
                  <a:moveTo>
                    <a:pt x="841" y="0"/>
                  </a:moveTo>
                  <a:cubicBezTo>
                    <a:pt x="751" y="0"/>
                    <a:pt x="662" y="12"/>
                    <a:pt x="575" y="42"/>
                  </a:cubicBezTo>
                  <a:cubicBezTo>
                    <a:pt x="193" y="167"/>
                    <a:pt x="0" y="608"/>
                    <a:pt x="0" y="1004"/>
                  </a:cubicBezTo>
                  <a:cubicBezTo>
                    <a:pt x="0" y="1138"/>
                    <a:pt x="17" y="1269"/>
                    <a:pt x="45" y="1398"/>
                  </a:cubicBezTo>
                  <a:cubicBezTo>
                    <a:pt x="159" y="1160"/>
                    <a:pt x="304" y="979"/>
                    <a:pt x="497" y="879"/>
                  </a:cubicBezTo>
                  <a:cubicBezTo>
                    <a:pt x="641" y="805"/>
                    <a:pt x="828" y="772"/>
                    <a:pt x="1047" y="772"/>
                  </a:cubicBezTo>
                  <a:cubicBezTo>
                    <a:pt x="2542" y="772"/>
                    <a:pt x="5543" y="2276"/>
                    <a:pt x="6974" y="2276"/>
                  </a:cubicBezTo>
                  <a:cubicBezTo>
                    <a:pt x="7230" y="2276"/>
                    <a:pt x="7436" y="2228"/>
                    <a:pt x="7574" y="2115"/>
                  </a:cubicBezTo>
                  <a:cubicBezTo>
                    <a:pt x="5546" y="1252"/>
                    <a:pt x="3448" y="566"/>
                    <a:pt x="1303" y="70"/>
                  </a:cubicBezTo>
                  <a:cubicBezTo>
                    <a:pt x="1151" y="34"/>
                    <a:pt x="995"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9"/>
            <p:cNvSpPr/>
            <p:nvPr/>
          </p:nvSpPr>
          <p:spPr>
            <a:xfrm>
              <a:off x="2109206" y="4630100"/>
              <a:ext cx="195064" cy="121275"/>
            </a:xfrm>
            <a:custGeom>
              <a:rect b="b" l="l" r="r" t="t"/>
              <a:pathLst>
                <a:path extrusionOk="0" h="1895" w="3048">
                  <a:moveTo>
                    <a:pt x="3005" y="0"/>
                  </a:moveTo>
                  <a:lnTo>
                    <a:pt x="3005" y="0"/>
                  </a:lnTo>
                  <a:cubicBezTo>
                    <a:pt x="2154" y="207"/>
                    <a:pt x="1303" y="413"/>
                    <a:pt x="453" y="614"/>
                  </a:cubicBezTo>
                  <a:cubicBezTo>
                    <a:pt x="238" y="675"/>
                    <a:pt x="26" y="779"/>
                    <a:pt x="6" y="985"/>
                  </a:cubicBezTo>
                  <a:cubicBezTo>
                    <a:pt x="1" y="1046"/>
                    <a:pt x="15" y="1116"/>
                    <a:pt x="48" y="1197"/>
                  </a:cubicBezTo>
                  <a:cubicBezTo>
                    <a:pt x="129" y="1378"/>
                    <a:pt x="305" y="1501"/>
                    <a:pt x="478" y="1596"/>
                  </a:cubicBezTo>
                  <a:cubicBezTo>
                    <a:pt x="715" y="1727"/>
                    <a:pt x="969" y="1828"/>
                    <a:pt x="1234" y="1895"/>
                  </a:cubicBezTo>
                  <a:cubicBezTo>
                    <a:pt x="1058" y="1724"/>
                    <a:pt x="896" y="1490"/>
                    <a:pt x="1075" y="1323"/>
                  </a:cubicBezTo>
                  <a:cubicBezTo>
                    <a:pt x="1225" y="1183"/>
                    <a:pt x="1605" y="1097"/>
                    <a:pt x="1800" y="1005"/>
                  </a:cubicBezTo>
                  <a:cubicBezTo>
                    <a:pt x="2210" y="815"/>
                    <a:pt x="2735" y="600"/>
                    <a:pt x="2997" y="207"/>
                  </a:cubicBezTo>
                  <a:cubicBezTo>
                    <a:pt x="3047" y="131"/>
                    <a:pt x="3047" y="64"/>
                    <a:pt x="30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9"/>
            <p:cNvSpPr/>
            <p:nvPr/>
          </p:nvSpPr>
          <p:spPr>
            <a:xfrm>
              <a:off x="1776231" y="4702160"/>
              <a:ext cx="75069" cy="41150"/>
            </a:xfrm>
            <a:custGeom>
              <a:rect b="b" l="l" r="r" t="t"/>
              <a:pathLst>
                <a:path extrusionOk="0" h="643" w="1173">
                  <a:moveTo>
                    <a:pt x="688" y="0"/>
                  </a:moveTo>
                  <a:cubicBezTo>
                    <a:pt x="608" y="0"/>
                    <a:pt x="528" y="13"/>
                    <a:pt x="453" y="40"/>
                  </a:cubicBezTo>
                  <a:cubicBezTo>
                    <a:pt x="210" y="130"/>
                    <a:pt x="29" y="361"/>
                    <a:pt x="1" y="618"/>
                  </a:cubicBezTo>
                  <a:lnTo>
                    <a:pt x="235" y="643"/>
                  </a:lnTo>
                  <a:cubicBezTo>
                    <a:pt x="255" y="476"/>
                    <a:pt x="377" y="319"/>
                    <a:pt x="534" y="261"/>
                  </a:cubicBezTo>
                  <a:cubicBezTo>
                    <a:pt x="584" y="244"/>
                    <a:pt x="637" y="235"/>
                    <a:pt x="690" y="235"/>
                  </a:cubicBezTo>
                  <a:cubicBezTo>
                    <a:pt x="809" y="235"/>
                    <a:pt x="928" y="277"/>
                    <a:pt x="1011" y="358"/>
                  </a:cubicBezTo>
                  <a:lnTo>
                    <a:pt x="1172" y="185"/>
                  </a:lnTo>
                  <a:cubicBezTo>
                    <a:pt x="1042" y="64"/>
                    <a:pt x="865"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9"/>
            <p:cNvSpPr/>
            <p:nvPr/>
          </p:nvSpPr>
          <p:spPr>
            <a:xfrm>
              <a:off x="1883746" y="4659410"/>
              <a:ext cx="75389" cy="40894"/>
            </a:xfrm>
            <a:custGeom>
              <a:rect b="b" l="l" r="r" t="t"/>
              <a:pathLst>
                <a:path extrusionOk="0" h="639" w="1178">
                  <a:moveTo>
                    <a:pt x="688" y="0"/>
                  </a:moveTo>
                  <a:cubicBezTo>
                    <a:pt x="610" y="0"/>
                    <a:pt x="532" y="13"/>
                    <a:pt x="458" y="39"/>
                  </a:cubicBezTo>
                  <a:cubicBezTo>
                    <a:pt x="218" y="125"/>
                    <a:pt x="34" y="357"/>
                    <a:pt x="0" y="611"/>
                  </a:cubicBezTo>
                  <a:lnTo>
                    <a:pt x="234" y="639"/>
                  </a:lnTo>
                  <a:cubicBezTo>
                    <a:pt x="257" y="471"/>
                    <a:pt x="382" y="315"/>
                    <a:pt x="539" y="259"/>
                  </a:cubicBezTo>
                  <a:cubicBezTo>
                    <a:pt x="586" y="243"/>
                    <a:pt x="636" y="235"/>
                    <a:pt x="686" y="235"/>
                  </a:cubicBezTo>
                  <a:cubicBezTo>
                    <a:pt x="806" y="235"/>
                    <a:pt x="927" y="279"/>
                    <a:pt x="1013" y="360"/>
                  </a:cubicBezTo>
                  <a:lnTo>
                    <a:pt x="1177" y="192"/>
                  </a:lnTo>
                  <a:cubicBezTo>
                    <a:pt x="1047" y="68"/>
                    <a:pt x="86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9"/>
            <p:cNvSpPr/>
            <p:nvPr/>
          </p:nvSpPr>
          <p:spPr>
            <a:xfrm>
              <a:off x="1775015" y="4740302"/>
              <a:ext cx="63614" cy="40702"/>
            </a:xfrm>
            <a:custGeom>
              <a:rect b="b" l="l" r="r" t="t"/>
              <a:pathLst>
                <a:path extrusionOk="0" h="636" w="994">
                  <a:moveTo>
                    <a:pt x="702" y="0"/>
                  </a:moveTo>
                  <a:cubicBezTo>
                    <a:pt x="434" y="0"/>
                    <a:pt x="139" y="221"/>
                    <a:pt x="25" y="438"/>
                  </a:cubicBezTo>
                  <a:cubicBezTo>
                    <a:pt x="11" y="463"/>
                    <a:pt x="0" y="491"/>
                    <a:pt x="6" y="518"/>
                  </a:cubicBezTo>
                  <a:cubicBezTo>
                    <a:pt x="9" y="591"/>
                    <a:pt x="92" y="627"/>
                    <a:pt x="170" y="633"/>
                  </a:cubicBezTo>
                  <a:cubicBezTo>
                    <a:pt x="189" y="635"/>
                    <a:pt x="208" y="636"/>
                    <a:pt x="227" y="636"/>
                  </a:cubicBezTo>
                  <a:cubicBezTo>
                    <a:pt x="331" y="636"/>
                    <a:pt x="441" y="606"/>
                    <a:pt x="547" y="566"/>
                  </a:cubicBezTo>
                  <a:cubicBezTo>
                    <a:pt x="689" y="516"/>
                    <a:pt x="926" y="424"/>
                    <a:pt x="965" y="253"/>
                  </a:cubicBezTo>
                  <a:cubicBezTo>
                    <a:pt x="993" y="114"/>
                    <a:pt x="882" y="16"/>
                    <a:pt x="748" y="2"/>
                  </a:cubicBezTo>
                  <a:cubicBezTo>
                    <a:pt x="733" y="1"/>
                    <a:pt x="717" y="0"/>
                    <a:pt x="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1940831" y="4679697"/>
              <a:ext cx="63486" cy="41918"/>
            </a:xfrm>
            <a:custGeom>
              <a:rect b="b" l="l" r="r" t="t"/>
              <a:pathLst>
                <a:path extrusionOk="0" h="655" w="992">
                  <a:moveTo>
                    <a:pt x="664" y="0"/>
                  </a:moveTo>
                  <a:cubicBezTo>
                    <a:pt x="615" y="0"/>
                    <a:pt x="567" y="10"/>
                    <a:pt x="525" y="29"/>
                  </a:cubicBezTo>
                  <a:cubicBezTo>
                    <a:pt x="333" y="115"/>
                    <a:pt x="124" y="269"/>
                    <a:pt x="26" y="458"/>
                  </a:cubicBezTo>
                  <a:cubicBezTo>
                    <a:pt x="12" y="481"/>
                    <a:pt x="1" y="509"/>
                    <a:pt x="6" y="536"/>
                  </a:cubicBezTo>
                  <a:cubicBezTo>
                    <a:pt x="9" y="612"/>
                    <a:pt x="93" y="645"/>
                    <a:pt x="168" y="654"/>
                  </a:cubicBezTo>
                  <a:cubicBezTo>
                    <a:pt x="182" y="654"/>
                    <a:pt x="196" y="655"/>
                    <a:pt x="209" y="655"/>
                  </a:cubicBezTo>
                  <a:cubicBezTo>
                    <a:pt x="326" y="655"/>
                    <a:pt x="441" y="624"/>
                    <a:pt x="553" y="587"/>
                  </a:cubicBezTo>
                  <a:cubicBezTo>
                    <a:pt x="668" y="545"/>
                    <a:pt x="782" y="495"/>
                    <a:pt x="874" y="416"/>
                  </a:cubicBezTo>
                  <a:cubicBezTo>
                    <a:pt x="935" y="361"/>
                    <a:pt x="991" y="280"/>
                    <a:pt x="972" y="199"/>
                  </a:cubicBezTo>
                  <a:cubicBezTo>
                    <a:pt x="935" y="67"/>
                    <a:pt x="796" y="0"/>
                    <a:pt x="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1615919" y="4410975"/>
              <a:ext cx="265014" cy="184185"/>
            </a:xfrm>
            <a:custGeom>
              <a:rect b="b" l="l" r="r" t="t"/>
              <a:pathLst>
                <a:path extrusionOk="0" h="2878" w="4141">
                  <a:moveTo>
                    <a:pt x="267" y="1"/>
                  </a:moveTo>
                  <a:cubicBezTo>
                    <a:pt x="181" y="1"/>
                    <a:pt x="125" y="23"/>
                    <a:pt x="104" y="68"/>
                  </a:cubicBezTo>
                  <a:cubicBezTo>
                    <a:pt x="0" y="272"/>
                    <a:pt x="801" y="782"/>
                    <a:pt x="1783" y="1499"/>
                  </a:cubicBezTo>
                  <a:lnTo>
                    <a:pt x="1780" y="1505"/>
                  </a:lnTo>
                  <a:cubicBezTo>
                    <a:pt x="1828" y="1538"/>
                    <a:pt x="1881" y="1575"/>
                    <a:pt x="1931" y="1608"/>
                  </a:cubicBezTo>
                  <a:cubicBezTo>
                    <a:pt x="1978" y="1647"/>
                    <a:pt x="2029" y="1681"/>
                    <a:pt x="2076" y="1717"/>
                  </a:cubicBezTo>
                  <a:lnTo>
                    <a:pt x="2079" y="1714"/>
                  </a:lnTo>
                  <a:cubicBezTo>
                    <a:pt x="2957" y="2337"/>
                    <a:pt x="3635" y="2877"/>
                    <a:pt x="3891" y="2877"/>
                  </a:cubicBezTo>
                  <a:cubicBezTo>
                    <a:pt x="3923" y="2877"/>
                    <a:pt x="3949" y="2868"/>
                    <a:pt x="3968" y="2850"/>
                  </a:cubicBezTo>
                  <a:cubicBezTo>
                    <a:pt x="4141" y="2682"/>
                    <a:pt x="3530" y="1898"/>
                    <a:pt x="2506" y="1128"/>
                  </a:cubicBezTo>
                  <a:lnTo>
                    <a:pt x="2508" y="1123"/>
                  </a:lnTo>
                  <a:cubicBezTo>
                    <a:pt x="2455" y="1086"/>
                    <a:pt x="2405" y="1047"/>
                    <a:pt x="2355" y="1011"/>
                  </a:cubicBezTo>
                  <a:cubicBezTo>
                    <a:pt x="2302" y="975"/>
                    <a:pt x="2252" y="939"/>
                    <a:pt x="2202" y="899"/>
                  </a:cubicBezTo>
                  <a:lnTo>
                    <a:pt x="2199" y="905"/>
                  </a:lnTo>
                  <a:cubicBezTo>
                    <a:pt x="1359" y="329"/>
                    <a:pt x="596" y="1"/>
                    <a:pt x="26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1919392" y="4563799"/>
              <a:ext cx="205048" cy="50366"/>
            </a:xfrm>
            <a:custGeom>
              <a:rect b="b" l="l" r="r" t="t"/>
              <a:pathLst>
                <a:path extrusionOk="0" h="787" w="3204">
                  <a:moveTo>
                    <a:pt x="1325" y="1"/>
                  </a:moveTo>
                  <a:cubicBezTo>
                    <a:pt x="554" y="1"/>
                    <a:pt x="0" y="185"/>
                    <a:pt x="29" y="409"/>
                  </a:cubicBezTo>
                  <a:cubicBezTo>
                    <a:pt x="57" y="635"/>
                    <a:pt x="679" y="668"/>
                    <a:pt x="1463" y="729"/>
                  </a:cubicBezTo>
                  <a:lnTo>
                    <a:pt x="1463" y="732"/>
                  </a:lnTo>
                  <a:cubicBezTo>
                    <a:pt x="1505" y="738"/>
                    <a:pt x="1544" y="738"/>
                    <a:pt x="1580" y="741"/>
                  </a:cubicBezTo>
                  <a:cubicBezTo>
                    <a:pt x="1619" y="743"/>
                    <a:pt x="1658" y="746"/>
                    <a:pt x="1700" y="752"/>
                  </a:cubicBezTo>
                  <a:lnTo>
                    <a:pt x="1700" y="746"/>
                  </a:lnTo>
                  <a:cubicBezTo>
                    <a:pt x="2040" y="765"/>
                    <a:pt x="2347" y="787"/>
                    <a:pt x="2594" y="787"/>
                  </a:cubicBezTo>
                  <a:cubicBezTo>
                    <a:pt x="2632" y="787"/>
                    <a:pt x="2669" y="786"/>
                    <a:pt x="2704" y="785"/>
                  </a:cubicBezTo>
                  <a:cubicBezTo>
                    <a:pt x="2844" y="782"/>
                    <a:pt x="2916" y="766"/>
                    <a:pt x="2972" y="746"/>
                  </a:cubicBezTo>
                  <a:cubicBezTo>
                    <a:pt x="3025" y="727"/>
                    <a:pt x="3081" y="724"/>
                    <a:pt x="3131" y="693"/>
                  </a:cubicBezTo>
                  <a:cubicBezTo>
                    <a:pt x="3181" y="665"/>
                    <a:pt x="3204" y="576"/>
                    <a:pt x="3131" y="484"/>
                  </a:cubicBezTo>
                  <a:cubicBezTo>
                    <a:pt x="3061" y="386"/>
                    <a:pt x="2925" y="319"/>
                    <a:pt x="2810" y="269"/>
                  </a:cubicBezTo>
                  <a:cubicBezTo>
                    <a:pt x="2557" y="157"/>
                    <a:pt x="2188" y="68"/>
                    <a:pt x="1759" y="26"/>
                  </a:cubicBezTo>
                  <a:lnTo>
                    <a:pt x="1759" y="24"/>
                  </a:lnTo>
                  <a:cubicBezTo>
                    <a:pt x="1717" y="18"/>
                    <a:pt x="1675" y="15"/>
                    <a:pt x="1630" y="12"/>
                  </a:cubicBezTo>
                  <a:cubicBezTo>
                    <a:pt x="1588" y="10"/>
                    <a:pt x="1547" y="4"/>
                    <a:pt x="1502" y="1"/>
                  </a:cubicBezTo>
                  <a:lnTo>
                    <a:pt x="1502" y="4"/>
                  </a:lnTo>
                  <a:cubicBezTo>
                    <a:pt x="1442" y="2"/>
                    <a:pt x="1383" y="1"/>
                    <a:pt x="1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2322188" y="4838665"/>
              <a:ext cx="169337" cy="130555"/>
            </a:xfrm>
            <a:custGeom>
              <a:rect b="b" l="l" r="r" t="t"/>
              <a:pathLst>
                <a:path extrusionOk="0" h="2040" w="2646">
                  <a:moveTo>
                    <a:pt x="249" y="1"/>
                  </a:moveTo>
                  <a:cubicBezTo>
                    <a:pt x="159" y="1"/>
                    <a:pt x="94" y="25"/>
                    <a:pt x="62" y="81"/>
                  </a:cubicBezTo>
                  <a:cubicBezTo>
                    <a:pt x="1" y="178"/>
                    <a:pt x="99" y="334"/>
                    <a:pt x="305" y="516"/>
                  </a:cubicBezTo>
                  <a:cubicBezTo>
                    <a:pt x="511" y="697"/>
                    <a:pt x="821" y="892"/>
                    <a:pt x="1150" y="1104"/>
                  </a:cubicBezTo>
                  <a:lnTo>
                    <a:pt x="1145" y="1107"/>
                  </a:lnTo>
                  <a:cubicBezTo>
                    <a:pt x="1181" y="1130"/>
                    <a:pt x="1212" y="1149"/>
                    <a:pt x="1242" y="1169"/>
                  </a:cubicBezTo>
                  <a:cubicBezTo>
                    <a:pt x="1276" y="1188"/>
                    <a:pt x="1306" y="1210"/>
                    <a:pt x="1337" y="1233"/>
                  </a:cubicBezTo>
                  <a:lnTo>
                    <a:pt x="1340" y="1230"/>
                  </a:lnTo>
                  <a:cubicBezTo>
                    <a:pt x="1661" y="1439"/>
                    <a:pt x="1909" y="1646"/>
                    <a:pt x="2090" y="1802"/>
                  </a:cubicBezTo>
                  <a:cubicBezTo>
                    <a:pt x="2247" y="1940"/>
                    <a:pt x="2363" y="2039"/>
                    <a:pt x="2461" y="2039"/>
                  </a:cubicBezTo>
                  <a:cubicBezTo>
                    <a:pt x="2479" y="2039"/>
                    <a:pt x="2497" y="2035"/>
                    <a:pt x="2514" y="2028"/>
                  </a:cubicBezTo>
                  <a:cubicBezTo>
                    <a:pt x="2626" y="1983"/>
                    <a:pt x="2646" y="1785"/>
                    <a:pt x="2520" y="1506"/>
                  </a:cubicBezTo>
                  <a:cubicBezTo>
                    <a:pt x="2397" y="1230"/>
                    <a:pt x="2121" y="906"/>
                    <a:pt x="1756" y="644"/>
                  </a:cubicBezTo>
                  <a:lnTo>
                    <a:pt x="1758" y="641"/>
                  </a:lnTo>
                  <a:cubicBezTo>
                    <a:pt x="1722" y="616"/>
                    <a:pt x="1686" y="591"/>
                    <a:pt x="1647" y="563"/>
                  </a:cubicBezTo>
                  <a:cubicBezTo>
                    <a:pt x="1611" y="541"/>
                    <a:pt x="1574" y="516"/>
                    <a:pt x="1535" y="491"/>
                  </a:cubicBezTo>
                  <a:lnTo>
                    <a:pt x="1532" y="494"/>
                  </a:lnTo>
                  <a:cubicBezTo>
                    <a:pt x="1153" y="268"/>
                    <a:pt x="810" y="128"/>
                    <a:pt x="556" y="56"/>
                  </a:cubicBezTo>
                  <a:cubicBezTo>
                    <a:pt x="435" y="21"/>
                    <a:pt x="331" y="1"/>
                    <a:pt x="2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506288" y="100725"/>
              <a:ext cx="2174675" cy="337900"/>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flipH="1">
              <a:off x="6324373" y="428253"/>
              <a:ext cx="743739" cy="115562"/>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7">
  <p:cSld name="BLANK_1_1_1_1_1_1_1_1_1_1_1_1_1">
    <p:bg>
      <p:bgPr>
        <a:solidFill>
          <a:schemeClr val="accent3"/>
        </a:solidFill>
      </p:bgPr>
    </p:bg>
    <p:spTree>
      <p:nvGrpSpPr>
        <p:cNvPr id="1766" name="Shape 1766"/>
        <p:cNvGrpSpPr/>
        <p:nvPr/>
      </p:nvGrpSpPr>
      <p:grpSpPr>
        <a:xfrm>
          <a:off x="0" y="0"/>
          <a:ext cx="0" cy="0"/>
          <a:chOff x="0" y="0"/>
          <a:chExt cx="0" cy="0"/>
        </a:xfrm>
      </p:grpSpPr>
      <p:sp>
        <p:nvSpPr>
          <p:cNvPr id="1767" name="Google Shape;1767;p20"/>
          <p:cNvSpPr/>
          <p:nvPr/>
        </p:nvSpPr>
        <p:spPr>
          <a:xfrm>
            <a:off x="4010614" y="1130580"/>
            <a:ext cx="1672244" cy="4037659"/>
          </a:xfrm>
          <a:custGeom>
            <a:rect b="b" l="l" r="r" t="t"/>
            <a:pathLst>
              <a:path extrusionOk="0" h="58354" w="24168">
                <a:moveTo>
                  <a:pt x="10403" y="1"/>
                </a:moveTo>
                <a:cubicBezTo>
                  <a:pt x="10149" y="1"/>
                  <a:pt x="9839" y="48"/>
                  <a:pt x="9425" y="142"/>
                </a:cubicBezTo>
                <a:cubicBezTo>
                  <a:pt x="8500" y="352"/>
                  <a:pt x="8229" y="931"/>
                  <a:pt x="8093" y="1635"/>
                </a:cubicBezTo>
                <a:cubicBezTo>
                  <a:pt x="7956" y="2339"/>
                  <a:pt x="7623" y="2141"/>
                  <a:pt x="7451" y="2869"/>
                </a:cubicBezTo>
                <a:cubicBezTo>
                  <a:pt x="7278" y="3599"/>
                  <a:pt x="7304" y="3672"/>
                  <a:pt x="6760" y="4500"/>
                </a:cubicBezTo>
                <a:cubicBezTo>
                  <a:pt x="6216" y="5327"/>
                  <a:pt x="6637" y="5192"/>
                  <a:pt x="6006" y="5908"/>
                </a:cubicBezTo>
                <a:cubicBezTo>
                  <a:pt x="5376" y="6623"/>
                  <a:pt x="5328" y="7253"/>
                  <a:pt x="5328" y="7772"/>
                </a:cubicBezTo>
                <a:cubicBezTo>
                  <a:pt x="5328" y="8290"/>
                  <a:pt x="5128" y="9155"/>
                  <a:pt x="4981" y="9588"/>
                </a:cubicBezTo>
                <a:cubicBezTo>
                  <a:pt x="4832" y="10020"/>
                  <a:pt x="5007" y="11272"/>
                  <a:pt x="4314" y="13345"/>
                </a:cubicBezTo>
                <a:cubicBezTo>
                  <a:pt x="3621" y="15418"/>
                  <a:pt x="2765" y="17099"/>
                  <a:pt x="2667" y="18382"/>
                </a:cubicBezTo>
                <a:cubicBezTo>
                  <a:pt x="2568" y="19666"/>
                  <a:pt x="1976" y="24936"/>
                  <a:pt x="1483" y="27898"/>
                </a:cubicBezTo>
                <a:cubicBezTo>
                  <a:pt x="989" y="30860"/>
                  <a:pt x="0" y="38038"/>
                  <a:pt x="133" y="38433"/>
                </a:cubicBezTo>
                <a:lnTo>
                  <a:pt x="121" y="58354"/>
                </a:lnTo>
                <a:lnTo>
                  <a:pt x="24167" y="58354"/>
                </a:lnTo>
                <a:cubicBezTo>
                  <a:pt x="24167" y="58354"/>
                  <a:pt x="21896" y="34417"/>
                  <a:pt x="21846" y="32788"/>
                </a:cubicBezTo>
                <a:cubicBezTo>
                  <a:pt x="21797" y="31157"/>
                  <a:pt x="21746" y="25973"/>
                  <a:pt x="21499" y="25034"/>
                </a:cubicBezTo>
                <a:cubicBezTo>
                  <a:pt x="21254" y="24095"/>
                  <a:pt x="20563" y="20219"/>
                  <a:pt x="20241" y="19552"/>
                </a:cubicBezTo>
                <a:cubicBezTo>
                  <a:pt x="19921" y="18886"/>
                  <a:pt x="18489" y="15377"/>
                  <a:pt x="18324" y="14613"/>
                </a:cubicBezTo>
                <a:cubicBezTo>
                  <a:pt x="18158" y="13846"/>
                  <a:pt x="17377" y="12341"/>
                  <a:pt x="17377" y="10933"/>
                </a:cubicBezTo>
                <a:cubicBezTo>
                  <a:pt x="17377" y="9525"/>
                  <a:pt x="17130" y="8415"/>
                  <a:pt x="16735" y="7847"/>
                </a:cubicBezTo>
                <a:cubicBezTo>
                  <a:pt x="16340" y="7279"/>
                  <a:pt x="15460" y="6034"/>
                  <a:pt x="15327" y="5080"/>
                </a:cubicBezTo>
                <a:cubicBezTo>
                  <a:pt x="15195" y="4124"/>
                  <a:pt x="14598" y="3535"/>
                  <a:pt x="14414" y="2746"/>
                </a:cubicBezTo>
                <a:cubicBezTo>
                  <a:pt x="14227" y="1957"/>
                  <a:pt x="13425" y="2006"/>
                  <a:pt x="13190" y="1821"/>
                </a:cubicBezTo>
                <a:cubicBezTo>
                  <a:pt x="12955" y="1635"/>
                  <a:pt x="12745" y="1340"/>
                  <a:pt x="12153" y="1131"/>
                </a:cubicBezTo>
                <a:cubicBezTo>
                  <a:pt x="11561" y="920"/>
                  <a:pt x="11598" y="475"/>
                  <a:pt x="11177" y="216"/>
                </a:cubicBezTo>
                <a:cubicBezTo>
                  <a:pt x="10945" y="73"/>
                  <a:pt x="10717" y="1"/>
                  <a:pt x="10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0"/>
          <p:cNvSpPr/>
          <p:nvPr/>
        </p:nvSpPr>
        <p:spPr>
          <a:xfrm>
            <a:off x="3961627" y="-3516600"/>
            <a:ext cx="5356676" cy="9434397"/>
          </a:xfrm>
          <a:custGeom>
            <a:rect b="b" l="l" r="r" t="t"/>
            <a:pathLst>
              <a:path extrusionOk="0" h="136350" w="77417">
                <a:moveTo>
                  <a:pt x="77417" y="0"/>
                </a:moveTo>
                <a:lnTo>
                  <a:pt x="68998" y="3547"/>
                </a:lnTo>
                <a:lnTo>
                  <a:pt x="58690" y="7890"/>
                </a:lnTo>
                <a:lnTo>
                  <a:pt x="50134" y="18729"/>
                </a:lnTo>
                <a:cubicBezTo>
                  <a:pt x="50134" y="18729"/>
                  <a:pt x="49857" y="23212"/>
                  <a:pt x="49676" y="25889"/>
                </a:cubicBezTo>
                <a:cubicBezTo>
                  <a:pt x="49665" y="26063"/>
                  <a:pt x="49657" y="26230"/>
                  <a:pt x="49645" y="26389"/>
                </a:cubicBezTo>
                <a:lnTo>
                  <a:pt x="49635" y="26540"/>
                </a:lnTo>
                <a:cubicBezTo>
                  <a:pt x="49627" y="26642"/>
                  <a:pt x="49623" y="26739"/>
                  <a:pt x="49615" y="26831"/>
                </a:cubicBezTo>
                <a:cubicBezTo>
                  <a:pt x="49607" y="26920"/>
                  <a:pt x="49604" y="27010"/>
                  <a:pt x="49597" y="27087"/>
                </a:cubicBezTo>
                <a:cubicBezTo>
                  <a:pt x="49585" y="27250"/>
                  <a:pt x="49574" y="27390"/>
                  <a:pt x="49567" y="27505"/>
                </a:cubicBezTo>
                <a:cubicBezTo>
                  <a:pt x="49562" y="27561"/>
                  <a:pt x="49559" y="27609"/>
                  <a:pt x="49554" y="27656"/>
                </a:cubicBezTo>
                <a:cubicBezTo>
                  <a:pt x="49547" y="27743"/>
                  <a:pt x="49544" y="27800"/>
                  <a:pt x="49539" y="27827"/>
                </a:cubicBezTo>
                <a:cubicBezTo>
                  <a:pt x="49524" y="27941"/>
                  <a:pt x="49311" y="29042"/>
                  <a:pt x="48993" y="30617"/>
                </a:cubicBezTo>
                <a:cubicBezTo>
                  <a:pt x="48808" y="31545"/>
                  <a:pt x="48585" y="32631"/>
                  <a:pt x="48346" y="33780"/>
                </a:cubicBezTo>
                <a:cubicBezTo>
                  <a:pt x="48298" y="34009"/>
                  <a:pt x="48249" y="34242"/>
                  <a:pt x="48202" y="34475"/>
                </a:cubicBezTo>
                <a:cubicBezTo>
                  <a:pt x="48128" y="34825"/>
                  <a:pt x="48051" y="35178"/>
                  <a:pt x="47977" y="35531"/>
                </a:cubicBezTo>
                <a:cubicBezTo>
                  <a:pt x="47925" y="35768"/>
                  <a:pt x="47877" y="36005"/>
                  <a:pt x="47825" y="36238"/>
                </a:cubicBezTo>
                <a:cubicBezTo>
                  <a:pt x="47798" y="36359"/>
                  <a:pt x="47774" y="36476"/>
                  <a:pt x="47748" y="36591"/>
                </a:cubicBezTo>
                <a:cubicBezTo>
                  <a:pt x="47696" y="36824"/>
                  <a:pt x="47646" y="37060"/>
                  <a:pt x="47596" y="37290"/>
                </a:cubicBezTo>
                <a:cubicBezTo>
                  <a:pt x="47569" y="37405"/>
                  <a:pt x="47545" y="37522"/>
                  <a:pt x="47518" y="37634"/>
                </a:cubicBezTo>
                <a:cubicBezTo>
                  <a:pt x="47468" y="37863"/>
                  <a:pt x="47418" y="38093"/>
                  <a:pt x="47366" y="38317"/>
                </a:cubicBezTo>
                <a:cubicBezTo>
                  <a:pt x="47242" y="38877"/>
                  <a:pt x="47119" y="39415"/>
                  <a:pt x="46998" y="39925"/>
                </a:cubicBezTo>
                <a:cubicBezTo>
                  <a:pt x="46950" y="40127"/>
                  <a:pt x="46901" y="40327"/>
                  <a:pt x="46854" y="40516"/>
                </a:cubicBezTo>
                <a:cubicBezTo>
                  <a:pt x="46806" y="40705"/>
                  <a:pt x="46765" y="40891"/>
                  <a:pt x="46718" y="41070"/>
                </a:cubicBezTo>
                <a:cubicBezTo>
                  <a:pt x="46380" y="42409"/>
                  <a:pt x="46100" y="43351"/>
                  <a:pt x="45938" y="43554"/>
                </a:cubicBezTo>
                <a:cubicBezTo>
                  <a:pt x="45243" y="44405"/>
                  <a:pt x="43147" y="45487"/>
                  <a:pt x="43147" y="45690"/>
                </a:cubicBezTo>
                <a:cubicBezTo>
                  <a:pt x="43147" y="45887"/>
                  <a:pt x="43043" y="48822"/>
                  <a:pt x="43073" y="48895"/>
                </a:cubicBezTo>
                <a:cubicBezTo>
                  <a:pt x="43078" y="48902"/>
                  <a:pt x="43094" y="48920"/>
                  <a:pt x="43117" y="48943"/>
                </a:cubicBezTo>
                <a:lnTo>
                  <a:pt x="43164" y="48990"/>
                </a:lnTo>
                <a:lnTo>
                  <a:pt x="43176" y="49001"/>
                </a:lnTo>
                <a:cubicBezTo>
                  <a:pt x="43193" y="49013"/>
                  <a:pt x="43205" y="49023"/>
                  <a:pt x="43220" y="49038"/>
                </a:cubicBezTo>
                <a:cubicBezTo>
                  <a:pt x="43577" y="49376"/>
                  <a:pt x="44457" y="50159"/>
                  <a:pt x="44457" y="50159"/>
                </a:cubicBezTo>
                <a:lnTo>
                  <a:pt x="43161" y="50747"/>
                </a:lnTo>
                <a:cubicBezTo>
                  <a:pt x="43153" y="50916"/>
                  <a:pt x="42982" y="56054"/>
                  <a:pt x="43072" y="56179"/>
                </a:cubicBezTo>
                <a:cubicBezTo>
                  <a:pt x="43161" y="56306"/>
                  <a:pt x="45245" y="63376"/>
                  <a:pt x="45245" y="63376"/>
                </a:cubicBezTo>
                <a:lnTo>
                  <a:pt x="48464" y="64807"/>
                </a:lnTo>
                <a:lnTo>
                  <a:pt x="44992" y="64807"/>
                </a:lnTo>
                <a:lnTo>
                  <a:pt x="41845" y="75310"/>
                </a:lnTo>
                <a:lnTo>
                  <a:pt x="41845" y="77273"/>
                </a:lnTo>
                <a:lnTo>
                  <a:pt x="36309" y="80638"/>
                </a:lnTo>
                <a:lnTo>
                  <a:pt x="31911" y="90180"/>
                </a:lnTo>
                <a:lnTo>
                  <a:pt x="31908" y="90180"/>
                </a:lnTo>
                <a:lnTo>
                  <a:pt x="28519" y="90349"/>
                </a:lnTo>
                <a:lnTo>
                  <a:pt x="19446" y="95306"/>
                </a:lnTo>
                <a:lnTo>
                  <a:pt x="13806" y="123705"/>
                </a:lnTo>
                <a:lnTo>
                  <a:pt x="10356" y="124985"/>
                </a:lnTo>
                <a:lnTo>
                  <a:pt x="7308" y="127738"/>
                </a:lnTo>
                <a:lnTo>
                  <a:pt x="8948" y="128981"/>
                </a:lnTo>
                <a:lnTo>
                  <a:pt x="6267" y="128872"/>
                </a:lnTo>
                <a:lnTo>
                  <a:pt x="1" y="136350"/>
                </a:lnTo>
                <a:lnTo>
                  <a:pt x="77417" y="136350"/>
                </a:lnTo>
                <a:lnTo>
                  <a:pt x="774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0"/>
          <p:cNvSpPr/>
          <p:nvPr/>
        </p:nvSpPr>
        <p:spPr>
          <a:xfrm>
            <a:off x="6939766" y="-2220712"/>
            <a:ext cx="627507" cy="2097571"/>
          </a:xfrm>
          <a:custGeom>
            <a:rect b="b" l="l" r="r" t="t"/>
            <a:pathLst>
              <a:path extrusionOk="0" h="30315" w="9069">
                <a:moveTo>
                  <a:pt x="7097" y="0"/>
                </a:moveTo>
                <a:cubicBezTo>
                  <a:pt x="7097" y="0"/>
                  <a:pt x="6558" y="8673"/>
                  <a:pt x="6496" y="9100"/>
                </a:cubicBezTo>
                <a:cubicBezTo>
                  <a:pt x="6431" y="9528"/>
                  <a:pt x="3590" y="23969"/>
                  <a:pt x="2895" y="24823"/>
                </a:cubicBezTo>
                <a:cubicBezTo>
                  <a:pt x="2201" y="25679"/>
                  <a:pt x="107" y="26761"/>
                  <a:pt x="107" y="26960"/>
                </a:cubicBezTo>
                <a:cubicBezTo>
                  <a:pt x="107" y="27158"/>
                  <a:pt x="1" y="30094"/>
                  <a:pt x="33" y="30167"/>
                </a:cubicBezTo>
                <a:cubicBezTo>
                  <a:pt x="39" y="30182"/>
                  <a:pt x="95" y="30235"/>
                  <a:pt x="176" y="30314"/>
                </a:cubicBezTo>
                <a:lnTo>
                  <a:pt x="749" y="27282"/>
                </a:lnTo>
                <a:lnTo>
                  <a:pt x="3938" y="25250"/>
                </a:lnTo>
                <a:lnTo>
                  <a:pt x="6316" y="19125"/>
                </a:lnTo>
                <a:lnTo>
                  <a:pt x="8802" y="8956"/>
                </a:lnTo>
                <a:lnTo>
                  <a:pt x="9069" y="1622"/>
                </a:lnTo>
                <a:lnTo>
                  <a:pt x="70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0"/>
          <p:cNvSpPr/>
          <p:nvPr/>
        </p:nvSpPr>
        <p:spPr>
          <a:xfrm>
            <a:off x="6935406" y="-46230"/>
            <a:ext cx="379452" cy="1013809"/>
          </a:xfrm>
          <a:custGeom>
            <a:rect b="b" l="l" r="r" t="t"/>
            <a:pathLst>
              <a:path extrusionOk="0" h="14652" w="5484">
                <a:moveTo>
                  <a:pt x="1477" y="0"/>
                </a:moveTo>
                <a:lnTo>
                  <a:pt x="180" y="585"/>
                </a:lnTo>
                <a:cubicBezTo>
                  <a:pt x="180" y="585"/>
                  <a:pt x="0" y="5889"/>
                  <a:pt x="91" y="6019"/>
                </a:cubicBezTo>
                <a:cubicBezTo>
                  <a:pt x="179" y="6147"/>
                  <a:pt x="2264" y="13219"/>
                  <a:pt x="2264" y="13219"/>
                </a:cubicBezTo>
                <a:lnTo>
                  <a:pt x="5484" y="14651"/>
                </a:lnTo>
                <a:lnTo>
                  <a:pt x="2717" y="12336"/>
                </a:lnTo>
                <a:lnTo>
                  <a:pt x="1181" y="6100"/>
                </a:lnTo>
                <a:lnTo>
                  <a:pt x="1833" y="7550"/>
                </a:lnTo>
                <a:lnTo>
                  <a:pt x="147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0"/>
          <p:cNvSpPr/>
          <p:nvPr/>
        </p:nvSpPr>
        <p:spPr>
          <a:xfrm>
            <a:off x="3961419" y="967564"/>
            <a:ext cx="3181264" cy="4950170"/>
          </a:xfrm>
          <a:custGeom>
            <a:rect b="b" l="l" r="r" t="t"/>
            <a:pathLst>
              <a:path extrusionOk="0" h="71542" w="45977">
                <a:moveTo>
                  <a:pt x="44996" y="1"/>
                </a:moveTo>
                <a:lnTo>
                  <a:pt x="41848" y="10504"/>
                </a:lnTo>
                <a:lnTo>
                  <a:pt x="41848" y="12470"/>
                </a:lnTo>
                <a:lnTo>
                  <a:pt x="36313" y="15830"/>
                </a:lnTo>
                <a:lnTo>
                  <a:pt x="31912" y="25372"/>
                </a:lnTo>
                <a:lnTo>
                  <a:pt x="28522" y="25543"/>
                </a:lnTo>
                <a:lnTo>
                  <a:pt x="19451" y="30498"/>
                </a:lnTo>
                <a:lnTo>
                  <a:pt x="13810" y="58897"/>
                </a:lnTo>
                <a:lnTo>
                  <a:pt x="10359" y="60178"/>
                </a:lnTo>
                <a:lnTo>
                  <a:pt x="7311" y="62933"/>
                </a:lnTo>
                <a:lnTo>
                  <a:pt x="8951" y="64173"/>
                </a:lnTo>
                <a:lnTo>
                  <a:pt x="6269" y="64063"/>
                </a:lnTo>
                <a:lnTo>
                  <a:pt x="1" y="71542"/>
                </a:lnTo>
                <a:lnTo>
                  <a:pt x="14302" y="71542"/>
                </a:lnTo>
                <a:cubicBezTo>
                  <a:pt x="14302" y="71542"/>
                  <a:pt x="11145" y="68637"/>
                  <a:pt x="10639" y="67697"/>
                </a:cubicBezTo>
                <a:cubicBezTo>
                  <a:pt x="10133" y="66757"/>
                  <a:pt x="13812" y="63298"/>
                  <a:pt x="13812" y="63298"/>
                </a:cubicBezTo>
                <a:lnTo>
                  <a:pt x="11477" y="62656"/>
                </a:lnTo>
                <a:lnTo>
                  <a:pt x="17178" y="58254"/>
                </a:lnTo>
                <a:lnTo>
                  <a:pt x="18786" y="45650"/>
                </a:lnTo>
                <a:lnTo>
                  <a:pt x="16197" y="55136"/>
                </a:lnTo>
                <a:lnTo>
                  <a:pt x="20943" y="31293"/>
                </a:lnTo>
                <a:lnTo>
                  <a:pt x="22648" y="32035"/>
                </a:lnTo>
                <a:lnTo>
                  <a:pt x="30459" y="25938"/>
                </a:lnTo>
                <a:lnTo>
                  <a:pt x="33004" y="25767"/>
                </a:lnTo>
                <a:lnTo>
                  <a:pt x="36919" y="17367"/>
                </a:lnTo>
                <a:lnTo>
                  <a:pt x="44171" y="17111"/>
                </a:lnTo>
                <a:lnTo>
                  <a:pt x="38836" y="15999"/>
                </a:lnTo>
                <a:lnTo>
                  <a:pt x="43262" y="13225"/>
                </a:lnTo>
                <a:lnTo>
                  <a:pt x="43262" y="10743"/>
                </a:lnTo>
                <a:lnTo>
                  <a:pt x="4597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0"/>
          <p:cNvSpPr/>
          <p:nvPr/>
        </p:nvSpPr>
        <p:spPr>
          <a:xfrm>
            <a:off x="5993088" y="-3516600"/>
            <a:ext cx="3325184" cy="9434397"/>
          </a:xfrm>
          <a:custGeom>
            <a:rect b="b" l="l" r="r" t="t"/>
            <a:pathLst>
              <a:path extrusionOk="0" h="136350" w="48057">
                <a:moveTo>
                  <a:pt x="48057" y="0"/>
                </a:moveTo>
                <a:lnTo>
                  <a:pt x="39641" y="3547"/>
                </a:lnTo>
                <a:cubicBezTo>
                  <a:pt x="39437" y="4819"/>
                  <a:pt x="39266" y="5820"/>
                  <a:pt x="39222" y="6065"/>
                </a:cubicBezTo>
                <a:lnTo>
                  <a:pt x="39222" y="6068"/>
                </a:lnTo>
                <a:cubicBezTo>
                  <a:pt x="39219" y="6104"/>
                  <a:pt x="39214" y="6122"/>
                  <a:pt x="39214" y="6122"/>
                </a:cubicBezTo>
                <a:lnTo>
                  <a:pt x="40161" y="7322"/>
                </a:lnTo>
                <a:cubicBezTo>
                  <a:pt x="40161" y="7322"/>
                  <a:pt x="35712" y="9454"/>
                  <a:pt x="35586" y="9583"/>
                </a:cubicBezTo>
                <a:cubicBezTo>
                  <a:pt x="35457" y="9711"/>
                  <a:pt x="35457" y="11892"/>
                  <a:pt x="35586" y="12192"/>
                </a:cubicBezTo>
                <a:cubicBezTo>
                  <a:pt x="35709" y="12489"/>
                  <a:pt x="38425" y="13941"/>
                  <a:pt x="38425" y="13941"/>
                </a:cubicBezTo>
                <a:cubicBezTo>
                  <a:pt x="38425" y="13941"/>
                  <a:pt x="39181" y="25604"/>
                  <a:pt x="39151" y="26334"/>
                </a:cubicBezTo>
                <a:cubicBezTo>
                  <a:pt x="39119" y="27061"/>
                  <a:pt x="34584" y="30335"/>
                  <a:pt x="33655" y="32384"/>
                </a:cubicBezTo>
                <a:cubicBezTo>
                  <a:pt x="33081" y="33656"/>
                  <a:pt x="32360" y="33898"/>
                  <a:pt x="31896" y="33898"/>
                </a:cubicBezTo>
                <a:cubicBezTo>
                  <a:pt x="31612" y="33898"/>
                  <a:pt x="31423" y="33807"/>
                  <a:pt x="31423" y="33807"/>
                </a:cubicBezTo>
                <a:cubicBezTo>
                  <a:pt x="31423" y="33807"/>
                  <a:pt x="30286" y="28398"/>
                  <a:pt x="29950" y="27941"/>
                </a:cubicBezTo>
                <a:cubicBezTo>
                  <a:pt x="29647" y="27527"/>
                  <a:pt x="26968" y="25604"/>
                  <a:pt x="26391" y="25604"/>
                </a:cubicBezTo>
                <a:cubicBezTo>
                  <a:pt x="26335" y="25604"/>
                  <a:pt x="26298" y="25623"/>
                  <a:pt x="26287" y="25663"/>
                </a:cubicBezTo>
                <a:cubicBezTo>
                  <a:pt x="26161" y="26118"/>
                  <a:pt x="25658" y="35861"/>
                  <a:pt x="25910" y="36944"/>
                </a:cubicBezTo>
                <a:cubicBezTo>
                  <a:pt x="26161" y="38026"/>
                  <a:pt x="26543" y="38821"/>
                  <a:pt x="26371" y="40192"/>
                </a:cubicBezTo>
                <a:cubicBezTo>
                  <a:pt x="26205" y="41558"/>
                  <a:pt x="25573" y="44123"/>
                  <a:pt x="25407" y="44748"/>
                </a:cubicBezTo>
                <a:cubicBezTo>
                  <a:pt x="25236" y="45377"/>
                  <a:pt x="24522" y="46800"/>
                  <a:pt x="24607" y="47712"/>
                </a:cubicBezTo>
                <a:cubicBezTo>
                  <a:pt x="24689" y="48625"/>
                  <a:pt x="29364" y="60529"/>
                  <a:pt x="29574" y="60641"/>
                </a:cubicBezTo>
                <a:cubicBezTo>
                  <a:pt x="29582" y="60645"/>
                  <a:pt x="29589" y="60647"/>
                  <a:pt x="29598" y="60647"/>
                </a:cubicBezTo>
                <a:cubicBezTo>
                  <a:pt x="29831" y="60647"/>
                  <a:pt x="30466" y="59126"/>
                  <a:pt x="30627" y="58135"/>
                </a:cubicBezTo>
                <a:cubicBezTo>
                  <a:pt x="30793" y="57110"/>
                  <a:pt x="30711" y="52135"/>
                  <a:pt x="30711" y="51604"/>
                </a:cubicBezTo>
                <a:cubicBezTo>
                  <a:pt x="30711" y="51501"/>
                  <a:pt x="30771" y="51456"/>
                  <a:pt x="30868" y="51456"/>
                </a:cubicBezTo>
                <a:cubicBezTo>
                  <a:pt x="31275" y="51456"/>
                  <a:pt x="32350" y="52228"/>
                  <a:pt x="32623" y="52779"/>
                </a:cubicBezTo>
                <a:cubicBezTo>
                  <a:pt x="32965" y="53466"/>
                  <a:pt x="35553" y="58877"/>
                  <a:pt x="35471" y="59904"/>
                </a:cubicBezTo>
                <a:cubicBezTo>
                  <a:pt x="35383" y="60929"/>
                  <a:pt x="30124" y="74085"/>
                  <a:pt x="30837" y="74316"/>
                </a:cubicBezTo>
                <a:cubicBezTo>
                  <a:pt x="31555" y="74544"/>
                  <a:pt x="32433" y="74316"/>
                  <a:pt x="32623" y="74656"/>
                </a:cubicBezTo>
                <a:cubicBezTo>
                  <a:pt x="32815" y="74997"/>
                  <a:pt x="33239" y="86106"/>
                  <a:pt x="33195" y="86730"/>
                </a:cubicBezTo>
                <a:cubicBezTo>
                  <a:pt x="33153" y="87358"/>
                  <a:pt x="32564" y="89236"/>
                  <a:pt x="32058" y="89924"/>
                </a:cubicBezTo>
                <a:cubicBezTo>
                  <a:pt x="31555" y="90607"/>
                  <a:pt x="28354" y="94595"/>
                  <a:pt x="27512" y="94595"/>
                </a:cubicBezTo>
                <a:lnTo>
                  <a:pt x="26365" y="94595"/>
                </a:lnTo>
                <a:cubicBezTo>
                  <a:pt x="24577" y="94595"/>
                  <a:pt x="21473" y="94611"/>
                  <a:pt x="21058" y="94777"/>
                </a:cubicBezTo>
                <a:cubicBezTo>
                  <a:pt x="20655" y="94936"/>
                  <a:pt x="18315" y="97462"/>
                  <a:pt x="16899" y="99138"/>
                </a:cubicBezTo>
                <a:cubicBezTo>
                  <a:pt x="16427" y="99690"/>
                  <a:pt x="16060" y="100151"/>
                  <a:pt x="15894" y="100403"/>
                </a:cubicBezTo>
                <a:cubicBezTo>
                  <a:pt x="15220" y="101427"/>
                  <a:pt x="17328" y="111683"/>
                  <a:pt x="16736" y="115331"/>
                </a:cubicBezTo>
                <a:cubicBezTo>
                  <a:pt x="16148" y="118975"/>
                  <a:pt x="12105" y="128318"/>
                  <a:pt x="11095" y="129572"/>
                </a:cubicBezTo>
                <a:cubicBezTo>
                  <a:pt x="10083" y="130824"/>
                  <a:pt x="1960" y="133741"/>
                  <a:pt x="1550" y="133956"/>
                </a:cubicBezTo>
                <a:cubicBezTo>
                  <a:pt x="1140" y="134169"/>
                  <a:pt x="1" y="136350"/>
                  <a:pt x="1" y="136350"/>
                </a:cubicBezTo>
                <a:lnTo>
                  <a:pt x="48057" y="136350"/>
                </a:lnTo>
                <a:lnTo>
                  <a:pt x="480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0"/>
          <p:cNvSpPr/>
          <p:nvPr/>
        </p:nvSpPr>
        <p:spPr>
          <a:xfrm>
            <a:off x="5050908" y="1477298"/>
            <a:ext cx="2814613" cy="4440429"/>
          </a:xfrm>
          <a:custGeom>
            <a:rect b="b" l="l" r="r" t="t"/>
            <a:pathLst>
              <a:path extrusionOk="0" h="64175" w="40678">
                <a:moveTo>
                  <a:pt x="37110" y="1"/>
                </a:moveTo>
                <a:cubicBezTo>
                  <a:pt x="36982" y="1"/>
                  <a:pt x="34679" y="1497"/>
                  <a:pt x="34741" y="2010"/>
                </a:cubicBezTo>
                <a:cubicBezTo>
                  <a:pt x="34803" y="2522"/>
                  <a:pt x="36257" y="7179"/>
                  <a:pt x="36257" y="7307"/>
                </a:cubicBezTo>
                <a:cubicBezTo>
                  <a:pt x="36257" y="7436"/>
                  <a:pt x="37204" y="17434"/>
                  <a:pt x="36731" y="18588"/>
                </a:cubicBezTo>
                <a:cubicBezTo>
                  <a:pt x="36257" y="19740"/>
                  <a:pt x="34647" y="22448"/>
                  <a:pt x="34099" y="22760"/>
                </a:cubicBezTo>
                <a:cubicBezTo>
                  <a:pt x="33552" y="23075"/>
                  <a:pt x="24607" y="26150"/>
                  <a:pt x="24291" y="28029"/>
                </a:cubicBezTo>
                <a:cubicBezTo>
                  <a:pt x="23974" y="29909"/>
                  <a:pt x="18818" y="48623"/>
                  <a:pt x="17893" y="49421"/>
                </a:cubicBezTo>
                <a:cubicBezTo>
                  <a:pt x="16968" y="50220"/>
                  <a:pt x="15620" y="52724"/>
                  <a:pt x="13893" y="52724"/>
                </a:cubicBezTo>
                <a:cubicBezTo>
                  <a:pt x="12858" y="52724"/>
                  <a:pt x="11974" y="52170"/>
                  <a:pt x="10896" y="52170"/>
                </a:cubicBezTo>
                <a:cubicBezTo>
                  <a:pt x="10177" y="52170"/>
                  <a:pt x="9372" y="52416"/>
                  <a:pt x="8378" y="53237"/>
                </a:cubicBezTo>
                <a:cubicBezTo>
                  <a:pt x="5895" y="55287"/>
                  <a:pt x="1" y="64175"/>
                  <a:pt x="1" y="64175"/>
                </a:cubicBezTo>
                <a:lnTo>
                  <a:pt x="9010" y="64175"/>
                </a:lnTo>
                <a:cubicBezTo>
                  <a:pt x="9010" y="64175"/>
                  <a:pt x="13893" y="61611"/>
                  <a:pt x="14651" y="60756"/>
                </a:cubicBezTo>
                <a:cubicBezTo>
                  <a:pt x="15408" y="59901"/>
                  <a:pt x="21891" y="51529"/>
                  <a:pt x="22080" y="51399"/>
                </a:cubicBezTo>
                <a:cubicBezTo>
                  <a:pt x="22097" y="51387"/>
                  <a:pt x="22119" y="51381"/>
                  <a:pt x="22143" y="51381"/>
                </a:cubicBezTo>
                <a:cubicBezTo>
                  <a:pt x="22390" y="51381"/>
                  <a:pt x="22964" y="51912"/>
                  <a:pt x="22964" y="51912"/>
                </a:cubicBezTo>
                <a:cubicBezTo>
                  <a:pt x="22964" y="51912"/>
                  <a:pt x="27921" y="28628"/>
                  <a:pt x="28363" y="28072"/>
                </a:cubicBezTo>
                <a:cubicBezTo>
                  <a:pt x="28805" y="27516"/>
                  <a:pt x="28867" y="27430"/>
                  <a:pt x="32247" y="26447"/>
                </a:cubicBezTo>
                <a:cubicBezTo>
                  <a:pt x="35626" y="25464"/>
                  <a:pt x="40329" y="24696"/>
                  <a:pt x="40046" y="21533"/>
                </a:cubicBezTo>
                <a:cubicBezTo>
                  <a:pt x="39761" y="18371"/>
                  <a:pt x="40677" y="14782"/>
                  <a:pt x="40456" y="13203"/>
                </a:cubicBezTo>
                <a:cubicBezTo>
                  <a:pt x="40235" y="11622"/>
                  <a:pt x="38940" y="2221"/>
                  <a:pt x="38751" y="1838"/>
                </a:cubicBezTo>
                <a:cubicBezTo>
                  <a:pt x="38562" y="1455"/>
                  <a:pt x="37110" y="1"/>
                  <a:pt x="371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0"/>
          <p:cNvSpPr/>
          <p:nvPr/>
        </p:nvSpPr>
        <p:spPr>
          <a:xfrm>
            <a:off x="7655620" y="507787"/>
            <a:ext cx="277462" cy="656360"/>
          </a:xfrm>
          <a:custGeom>
            <a:rect b="b" l="l" r="r" t="t"/>
            <a:pathLst>
              <a:path extrusionOk="0" h="9486" w="4010">
                <a:moveTo>
                  <a:pt x="1389" y="1"/>
                </a:moveTo>
                <a:cubicBezTo>
                  <a:pt x="1389" y="1"/>
                  <a:pt x="1358" y="2094"/>
                  <a:pt x="1232" y="4188"/>
                </a:cubicBezTo>
                <a:cubicBezTo>
                  <a:pt x="1106" y="6281"/>
                  <a:pt x="1" y="9485"/>
                  <a:pt x="1" y="9485"/>
                </a:cubicBezTo>
                <a:cubicBezTo>
                  <a:pt x="1" y="9485"/>
                  <a:pt x="4009" y="6794"/>
                  <a:pt x="4009" y="6365"/>
                </a:cubicBezTo>
                <a:cubicBezTo>
                  <a:pt x="4009" y="5938"/>
                  <a:pt x="1389" y="1"/>
                  <a:pt x="13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0"/>
          <p:cNvSpPr/>
          <p:nvPr/>
        </p:nvSpPr>
        <p:spPr>
          <a:xfrm>
            <a:off x="8022543" y="-2736950"/>
            <a:ext cx="249508" cy="872310"/>
          </a:xfrm>
          <a:custGeom>
            <a:rect b="b" l="l" r="r" t="t"/>
            <a:pathLst>
              <a:path extrusionOk="0" h="12607" w="3606">
                <a:moveTo>
                  <a:pt x="1" y="0"/>
                </a:moveTo>
                <a:lnTo>
                  <a:pt x="1" y="0"/>
                </a:lnTo>
                <a:cubicBezTo>
                  <a:pt x="1" y="0"/>
                  <a:pt x="2274" y="11776"/>
                  <a:pt x="2274" y="11947"/>
                </a:cubicBezTo>
                <a:cubicBezTo>
                  <a:pt x="2274" y="12103"/>
                  <a:pt x="3386" y="12607"/>
                  <a:pt x="3575" y="12607"/>
                </a:cubicBezTo>
                <a:cubicBezTo>
                  <a:pt x="3595" y="12607"/>
                  <a:pt x="3605" y="12601"/>
                  <a:pt x="3602" y="12589"/>
                </a:cubicBezTo>
                <a:cubicBezTo>
                  <a:pt x="3569" y="12460"/>
                  <a:pt x="3602" y="754"/>
                  <a:pt x="3602" y="754"/>
                </a:cubicBez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0"/>
          <p:cNvSpPr/>
          <p:nvPr/>
        </p:nvSpPr>
        <p:spPr>
          <a:xfrm>
            <a:off x="7430679" y="-2970817"/>
            <a:ext cx="591942" cy="862415"/>
          </a:xfrm>
          <a:custGeom>
            <a:rect b="b" l="l" r="r" t="t"/>
            <a:pathLst>
              <a:path extrusionOk="0" h="12464" w="8555">
                <a:moveTo>
                  <a:pt x="8555" y="0"/>
                </a:moveTo>
                <a:lnTo>
                  <a:pt x="0" y="10843"/>
                </a:lnTo>
                <a:lnTo>
                  <a:pt x="1974" y="12463"/>
                </a:lnTo>
                <a:lnTo>
                  <a:pt x="855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0"/>
          <p:cNvSpPr/>
          <p:nvPr/>
        </p:nvSpPr>
        <p:spPr>
          <a:xfrm>
            <a:off x="6657810" y="672947"/>
            <a:ext cx="599553" cy="867605"/>
          </a:xfrm>
          <a:custGeom>
            <a:rect b="b" l="l" r="r" t="t"/>
            <a:pathLst>
              <a:path extrusionOk="0" h="12539" w="8665">
                <a:moveTo>
                  <a:pt x="990" y="0"/>
                </a:moveTo>
                <a:cubicBezTo>
                  <a:pt x="1235" y="341"/>
                  <a:pt x="1297" y="486"/>
                  <a:pt x="1671" y="700"/>
                </a:cubicBezTo>
                <a:cubicBezTo>
                  <a:pt x="2016" y="901"/>
                  <a:pt x="2224" y="985"/>
                  <a:pt x="2224" y="985"/>
                </a:cubicBezTo>
                <a:lnTo>
                  <a:pt x="2006" y="995"/>
                </a:lnTo>
                <a:cubicBezTo>
                  <a:pt x="2006" y="995"/>
                  <a:pt x="2195" y="1091"/>
                  <a:pt x="2458" y="1212"/>
                </a:cubicBezTo>
                <a:cubicBezTo>
                  <a:pt x="2720" y="1333"/>
                  <a:pt x="3191" y="1427"/>
                  <a:pt x="3143" y="1434"/>
                </a:cubicBezTo>
                <a:cubicBezTo>
                  <a:pt x="3091" y="1442"/>
                  <a:pt x="2907" y="1448"/>
                  <a:pt x="2784" y="1456"/>
                </a:cubicBezTo>
                <a:cubicBezTo>
                  <a:pt x="2826" y="1478"/>
                  <a:pt x="2872" y="1500"/>
                  <a:pt x="2917" y="1522"/>
                </a:cubicBezTo>
                <a:cubicBezTo>
                  <a:pt x="3152" y="1581"/>
                  <a:pt x="3478" y="1666"/>
                  <a:pt x="3470" y="1674"/>
                </a:cubicBezTo>
                <a:cubicBezTo>
                  <a:pt x="3463" y="1681"/>
                  <a:pt x="3405" y="1692"/>
                  <a:pt x="3325" y="1705"/>
                </a:cubicBezTo>
                <a:cubicBezTo>
                  <a:pt x="3458" y="1763"/>
                  <a:pt x="3599" y="1821"/>
                  <a:pt x="3755" y="1884"/>
                </a:cubicBezTo>
                <a:cubicBezTo>
                  <a:pt x="3715" y="1892"/>
                  <a:pt x="3410" y="1918"/>
                  <a:pt x="3079" y="1945"/>
                </a:cubicBezTo>
                <a:cubicBezTo>
                  <a:pt x="3132" y="1971"/>
                  <a:pt x="3129" y="1971"/>
                  <a:pt x="3216" y="2010"/>
                </a:cubicBezTo>
                <a:cubicBezTo>
                  <a:pt x="3300" y="2051"/>
                  <a:pt x="3440" y="2083"/>
                  <a:pt x="3402" y="2092"/>
                </a:cubicBezTo>
                <a:cubicBezTo>
                  <a:pt x="3364" y="2101"/>
                  <a:pt x="3020" y="2093"/>
                  <a:pt x="2884" y="2073"/>
                </a:cubicBezTo>
                <a:cubicBezTo>
                  <a:pt x="2748" y="2052"/>
                  <a:pt x="2637" y="2014"/>
                  <a:pt x="2557" y="1987"/>
                </a:cubicBezTo>
                <a:lnTo>
                  <a:pt x="2527" y="1990"/>
                </a:lnTo>
                <a:cubicBezTo>
                  <a:pt x="2622" y="2052"/>
                  <a:pt x="2863" y="2210"/>
                  <a:pt x="2842" y="2211"/>
                </a:cubicBezTo>
                <a:cubicBezTo>
                  <a:pt x="2761" y="2219"/>
                  <a:pt x="2342" y="2131"/>
                  <a:pt x="2354" y="2142"/>
                </a:cubicBezTo>
                <a:cubicBezTo>
                  <a:pt x="2799" y="2514"/>
                  <a:pt x="3467" y="2634"/>
                  <a:pt x="3446" y="2641"/>
                </a:cubicBezTo>
                <a:cubicBezTo>
                  <a:pt x="3382" y="2664"/>
                  <a:pt x="3022" y="2690"/>
                  <a:pt x="3061" y="2714"/>
                </a:cubicBezTo>
                <a:cubicBezTo>
                  <a:pt x="3104" y="2741"/>
                  <a:pt x="3546" y="2887"/>
                  <a:pt x="3768" y="2953"/>
                </a:cubicBezTo>
                <a:cubicBezTo>
                  <a:pt x="3988" y="3021"/>
                  <a:pt x="4074" y="3040"/>
                  <a:pt x="4041" y="3043"/>
                </a:cubicBezTo>
                <a:cubicBezTo>
                  <a:pt x="4006" y="3046"/>
                  <a:pt x="3894" y="3068"/>
                  <a:pt x="3738" y="3091"/>
                </a:cubicBezTo>
                <a:cubicBezTo>
                  <a:pt x="4173" y="3252"/>
                  <a:pt x="4462" y="3309"/>
                  <a:pt x="4462" y="3309"/>
                </a:cubicBezTo>
                <a:cubicBezTo>
                  <a:pt x="4462" y="3309"/>
                  <a:pt x="4253" y="3332"/>
                  <a:pt x="3988" y="3355"/>
                </a:cubicBezTo>
                <a:cubicBezTo>
                  <a:pt x="4185" y="3430"/>
                  <a:pt x="4332" y="3476"/>
                  <a:pt x="4301" y="3486"/>
                </a:cubicBezTo>
                <a:cubicBezTo>
                  <a:pt x="4271" y="3498"/>
                  <a:pt x="3622" y="3461"/>
                  <a:pt x="3644" y="3479"/>
                </a:cubicBezTo>
                <a:cubicBezTo>
                  <a:pt x="3667" y="3500"/>
                  <a:pt x="3876" y="3598"/>
                  <a:pt x="3876" y="3598"/>
                </a:cubicBezTo>
                <a:cubicBezTo>
                  <a:pt x="3876" y="3598"/>
                  <a:pt x="3455" y="3583"/>
                  <a:pt x="3356" y="3558"/>
                </a:cubicBezTo>
                <a:cubicBezTo>
                  <a:pt x="3261" y="3530"/>
                  <a:pt x="3249" y="3535"/>
                  <a:pt x="3249" y="3535"/>
                </a:cubicBezTo>
                <a:cubicBezTo>
                  <a:pt x="3249" y="3535"/>
                  <a:pt x="3488" y="3709"/>
                  <a:pt x="3420" y="3698"/>
                </a:cubicBezTo>
                <a:cubicBezTo>
                  <a:pt x="3352" y="3689"/>
                  <a:pt x="3190" y="3697"/>
                  <a:pt x="3144" y="3689"/>
                </a:cubicBezTo>
                <a:cubicBezTo>
                  <a:pt x="3453" y="4100"/>
                  <a:pt x="4156" y="4156"/>
                  <a:pt x="4155" y="4156"/>
                </a:cubicBezTo>
                <a:cubicBezTo>
                  <a:pt x="4129" y="4165"/>
                  <a:pt x="3887" y="4251"/>
                  <a:pt x="3887" y="4251"/>
                </a:cubicBezTo>
                <a:cubicBezTo>
                  <a:pt x="3887" y="4251"/>
                  <a:pt x="4091" y="4312"/>
                  <a:pt x="4364" y="4384"/>
                </a:cubicBezTo>
                <a:cubicBezTo>
                  <a:pt x="4639" y="4456"/>
                  <a:pt x="4975" y="4496"/>
                  <a:pt x="4944" y="4512"/>
                </a:cubicBezTo>
                <a:cubicBezTo>
                  <a:pt x="4912" y="4527"/>
                  <a:pt x="4810" y="4562"/>
                  <a:pt x="4679" y="4599"/>
                </a:cubicBezTo>
                <a:cubicBezTo>
                  <a:pt x="5272" y="4740"/>
                  <a:pt x="5795" y="4802"/>
                  <a:pt x="5795" y="4802"/>
                </a:cubicBezTo>
                <a:lnTo>
                  <a:pt x="5293" y="4863"/>
                </a:lnTo>
                <a:cubicBezTo>
                  <a:pt x="5593" y="4940"/>
                  <a:pt x="5854" y="4992"/>
                  <a:pt x="5802" y="5004"/>
                </a:cubicBezTo>
                <a:cubicBezTo>
                  <a:pt x="5752" y="5014"/>
                  <a:pt x="5040" y="5001"/>
                  <a:pt x="5080" y="5014"/>
                </a:cubicBezTo>
                <a:cubicBezTo>
                  <a:pt x="5121" y="5028"/>
                  <a:pt x="5393" y="5122"/>
                  <a:pt x="5354" y="5143"/>
                </a:cubicBezTo>
                <a:cubicBezTo>
                  <a:pt x="5315" y="5164"/>
                  <a:pt x="4847" y="5117"/>
                  <a:pt x="4694" y="5090"/>
                </a:cubicBezTo>
                <a:cubicBezTo>
                  <a:pt x="4541" y="5064"/>
                  <a:pt x="4527" y="5064"/>
                  <a:pt x="4527" y="5064"/>
                </a:cubicBezTo>
                <a:cubicBezTo>
                  <a:pt x="4527" y="5064"/>
                  <a:pt x="4859" y="5288"/>
                  <a:pt x="4807" y="5279"/>
                </a:cubicBezTo>
                <a:cubicBezTo>
                  <a:pt x="4756" y="5270"/>
                  <a:pt x="4326" y="5270"/>
                  <a:pt x="3952" y="5087"/>
                </a:cubicBezTo>
                <a:cubicBezTo>
                  <a:pt x="4264" y="5405"/>
                  <a:pt x="4480" y="5523"/>
                  <a:pt x="4916" y="5606"/>
                </a:cubicBezTo>
                <a:cubicBezTo>
                  <a:pt x="5302" y="5681"/>
                  <a:pt x="5499" y="5667"/>
                  <a:pt x="5407" y="5700"/>
                </a:cubicBezTo>
                <a:cubicBezTo>
                  <a:pt x="5315" y="5732"/>
                  <a:pt x="5151" y="5773"/>
                  <a:pt x="5151" y="5773"/>
                </a:cubicBezTo>
                <a:cubicBezTo>
                  <a:pt x="5151" y="5773"/>
                  <a:pt x="4927" y="5802"/>
                  <a:pt x="5487" y="5912"/>
                </a:cubicBezTo>
                <a:cubicBezTo>
                  <a:pt x="6047" y="6021"/>
                  <a:pt x="6499" y="6030"/>
                  <a:pt x="6370" y="6052"/>
                </a:cubicBezTo>
                <a:cubicBezTo>
                  <a:pt x="6270" y="6068"/>
                  <a:pt x="6120" y="6164"/>
                  <a:pt x="6007" y="6218"/>
                </a:cubicBezTo>
                <a:cubicBezTo>
                  <a:pt x="6670" y="6385"/>
                  <a:pt x="7177" y="6409"/>
                  <a:pt x="7100" y="6447"/>
                </a:cubicBezTo>
                <a:cubicBezTo>
                  <a:pt x="7073" y="6460"/>
                  <a:pt x="6929" y="6480"/>
                  <a:pt x="6729" y="6503"/>
                </a:cubicBezTo>
                <a:cubicBezTo>
                  <a:pt x="6964" y="6568"/>
                  <a:pt x="7130" y="6626"/>
                  <a:pt x="7073" y="6642"/>
                </a:cubicBezTo>
                <a:cubicBezTo>
                  <a:pt x="6927" y="6686"/>
                  <a:pt x="6246" y="6595"/>
                  <a:pt x="6297" y="6626"/>
                </a:cubicBezTo>
                <a:cubicBezTo>
                  <a:pt x="6347" y="6656"/>
                  <a:pt x="6764" y="6791"/>
                  <a:pt x="6638" y="6795"/>
                </a:cubicBezTo>
                <a:cubicBezTo>
                  <a:pt x="6511" y="6800"/>
                  <a:pt x="5679" y="6672"/>
                  <a:pt x="5716" y="6709"/>
                </a:cubicBezTo>
                <a:cubicBezTo>
                  <a:pt x="5752" y="6744"/>
                  <a:pt x="6143" y="6945"/>
                  <a:pt x="5949" y="6892"/>
                </a:cubicBezTo>
                <a:cubicBezTo>
                  <a:pt x="5814" y="6856"/>
                  <a:pt x="5537" y="6857"/>
                  <a:pt x="5293" y="6822"/>
                </a:cubicBezTo>
                <a:cubicBezTo>
                  <a:pt x="5414" y="6895"/>
                  <a:pt x="5572" y="6986"/>
                  <a:pt x="5752" y="7083"/>
                </a:cubicBezTo>
                <a:cubicBezTo>
                  <a:pt x="5946" y="7124"/>
                  <a:pt x="6149" y="7156"/>
                  <a:pt x="6299" y="7171"/>
                </a:cubicBezTo>
                <a:cubicBezTo>
                  <a:pt x="6640" y="7204"/>
                  <a:pt x="6709" y="7245"/>
                  <a:pt x="6709" y="7245"/>
                </a:cubicBezTo>
                <a:lnTo>
                  <a:pt x="6581" y="7337"/>
                </a:lnTo>
                <a:cubicBezTo>
                  <a:pt x="6581" y="7337"/>
                  <a:pt x="6603" y="7354"/>
                  <a:pt x="7104" y="7458"/>
                </a:cubicBezTo>
                <a:cubicBezTo>
                  <a:pt x="7607" y="7564"/>
                  <a:pt x="7903" y="7531"/>
                  <a:pt x="7827" y="7567"/>
                </a:cubicBezTo>
                <a:cubicBezTo>
                  <a:pt x="7751" y="7602"/>
                  <a:pt x="7589" y="7651"/>
                  <a:pt x="7631" y="7652"/>
                </a:cubicBezTo>
                <a:cubicBezTo>
                  <a:pt x="7672" y="7655"/>
                  <a:pt x="8101" y="7731"/>
                  <a:pt x="8101" y="7731"/>
                </a:cubicBezTo>
                <a:cubicBezTo>
                  <a:pt x="8101" y="7731"/>
                  <a:pt x="8049" y="7764"/>
                  <a:pt x="7927" y="7804"/>
                </a:cubicBezTo>
                <a:cubicBezTo>
                  <a:pt x="8307" y="7876"/>
                  <a:pt x="8572" y="7917"/>
                  <a:pt x="8504" y="7932"/>
                </a:cubicBezTo>
                <a:cubicBezTo>
                  <a:pt x="8460" y="7945"/>
                  <a:pt x="8346" y="7973"/>
                  <a:pt x="8190" y="8008"/>
                </a:cubicBezTo>
                <a:cubicBezTo>
                  <a:pt x="8437" y="8035"/>
                  <a:pt x="8616" y="8054"/>
                  <a:pt x="8569" y="8069"/>
                </a:cubicBezTo>
                <a:cubicBezTo>
                  <a:pt x="8460" y="8107"/>
                  <a:pt x="7921" y="8167"/>
                  <a:pt x="7921" y="8167"/>
                </a:cubicBezTo>
                <a:cubicBezTo>
                  <a:pt x="7921" y="8167"/>
                  <a:pt x="8237" y="8266"/>
                  <a:pt x="8165" y="8269"/>
                </a:cubicBezTo>
                <a:cubicBezTo>
                  <a:pt x="8093" y="8270"/>
                  <a:pt x="7217" y="8311"/>
                  <a:pt x="7217" y="8311"/>
                </a:cubicBezTo>
                <a:cubicBezTo>
                  <a:pt x="7217" y="8311"/>
                  <a:pt x="7450" y="8470"/>
                  <a:pt x="7407" y="8468"/>
                </a:cubicBezTo>
                <a:cubicBezTo>
                  <a:pt x="7366" y="8467"/>
                  <a:pt x="6596" y="8328"/>
                  <a:pt x="6596" y="8328"/>
                </a:cubicBezTo>
                <a:cubicBezTo>
                  <a:pt x="6596" y="8328"/>
                  <a:pt x="6930" y="8571"/>
                  <a:pt x="6808" y="8543"/>
                </a:cubicBezTo>
                <a:cubicBezTo>
                  <a:pt x="6741" y="8528"/>
                  <a:pt x="6388" y="8428"/>
                  <a:pt x="6081" y="8341"/>
                </a:cubicBezTo>
                <a:cubicBezTo>
                  <a:pt x="6206" y="8425"/>
                  <a:pt x="6361" y="8526"/>
                  <a:pt x="6535" y="8629"/>
                </a:cubicBezTo>
                <a:cubicBezTo>
                  <a:pt x="6694" y="8674"/>
                  <a:pt x="6862" y="8715"/>
                  <a:pt x="6980" y="8727"/>
                </a:cubicBezTo>
                <a:cubicBezTo>
                  <a:pt x="7232" y="8756"/>
                  <a:pt x="7366" y="8753"/>
                  <a:pt x="7327" y="8768"/>
                </a:cubicBezTo>
                <a:cubicBezTo>
                  <a:pt x="7286" y="8780"/>
                  <a:pt x="7135" y="8844"/>
                  <a:pt x="7135" y="8844"/>
                </a:cubicBezTo>
                <a:cubicBezTo>
                  <a:pt x="7135" y="8844"/>
                  <a:pt x="7241" y="8930"/>
                  <a:pt x="7536" y="9005"/>
                </a:cubicBezTo>
                <a:cubicBezTo>
                  <a:pt x="7831" y="9079"/>
                  <a:pt x="8001" y="9091"/>
                  <a:pt x="7978" y="9106"/>
                </a:cubicBezTo>
                <a:cubicBezTo>
                  <a:pt x="7956" y="9121"/>
                  <a:pt x="7793" y="9156"/>
                  <a:pt x="7834" y="9165"/>
                </a:cubicBezTo>
                <a:cubicBezTo>
                  <a:pt x="7874" y="9174"/>
                  <a:pt x="8479" y="9321"/>
                  <a:pt x="8460" y="9329"/>
                </a:cubicBezTo>
                <a:cubicBezTo>
                  <a:pt x="8451" y="9332"/>
                  <a:pt x="8410" y="9359"/>
                  <a:pt x="8301" y="9383"/>
                </a:cubicBezTo>
                <a:cubicBezTo>
                  <a:pt x="8557" y="9459"/>
                  <a:pt x="8664" y="9488"/>
                  <a:pt x="8555" y="9507"/>
                </a:cubicBezTo>
                <a:cubicBezTo>
                  <a:pt x="8513" y="9515"/>
                  <a:pt x="8426" y="9521"/>
                  <a:pt x="8313" y="9525"/>
                </a:cubicBezTo>
                <a:cubicBezTo>
                  <a:pt x="8428" y="9575"/>
                  <a:pt x="8493" y="9613"/>
                  <a:pt x="8463" y="9627"/>
                </a:cubicBezTo>
                <a:cubicBezTo>
                  <a:pt x="8345" y="9684"/>
                  <a:pt x="7922" y="9671"/>
                  <a:pt x="7922" y="9671"/>
                </a:cubicBezTo>
                <a:cubicBezTo>
                  <a:pt x="7922" y="9671"/>
                  <a:pt x="8066" y="9780"/>
                  <a:pt x="8016" y="9775"/>
                </a:cubicBezTo>
                <a:cubicBezTo>
                  <a:pt x="7965" y="9769"/>
                  <a:pt x="7450" y="9692"/>
                  <a:pt x="7450" y="9692"/>
                </a:cubicBezTo>
                <a:cubicBezTo>
                  <a:pt x="7450" y="9692"/>
                  <a:pt x="7541" y="9860"/>
                  <a:pt x="7486" y="9839"/>
                </a:cubicBezTo>
                <a:cubicBezTo>
                  <a:pt x="7430" y="9818"/>
                  <a:pt x="6821" y="9615"/>
                  <a:pt x="6821" y="9615"/>
                </a:cubicBezTo>
                <a:lnTo>
                  <a:pt x="6755" y="9741"/>
                </a:lnTo>
                <a:cubicBezTo>
                  <a:pt x="7100" y="9919"/>
                  <a:pt x="7438" y="10096"/>
                  <a:pt x="7395" y="10087"/>
                </a:cubicBezTo>
                <a:cubicBezTo>
                  <a:pt x="7366" y="10081"/>
                  <a:pt x="7224" y="10104"/>
                  <a:pt x="7011" y="10137"/>
                </a:cubicBezTo>
                <a:cubicBezTo>
                  <a:pt x="7117" y="10187"/>
                  <a:pt x="7185" y="10228"/>
                  <a:pt x="7145" y="10239"/>
                </a:cubicBezTo>
                <a:cubicBezTo>
                  <a:pt x="7042" y="10267"/>
                  <a:pt x="6547" y="10296"/>
                  <a:pt x="6547" y="10296"/>
                </a:cubicBezTo>
                <a:cubicBezTo>
                  <a:pt x="6547" y="10296"/>
                  <a:pt x="6655" y="10419"/>
                  <a:pt x="6556" y="10413"/>
                </a:cubicBezTo>
                <a:cubicBezTo>
                  <a:pt x="6458" y="10407"/>
                  <a:pt x="5754" y="10349"/>
                  <a:pt x="5754" y="10349"/>
                </a:cubicBezTo>
                <a:cubicBezTo>
                  <a:pt x="5754" y="10349"/>
                  <a:pt x="5858" y="10528"/>
                  <a:pt x="5785" y="10531"/>
                </a:cubicBezTo>
                <a:cubicBezTo>
                  <a:pt x="5714" y="10532"/>
                  <a:pt x="5113" y="10357"/>
                  <a:pt x="5113" y="10357"/>
                </a:cubicBezTo>
                <a:cubicBezTo>
                  <a:pt x="5113" y="10357"/>
                  <a:pt x="5189" y="10570"/>
                  <a:pt x="5133" y="10549"/>
                </a:cubicBezTo>
                <a:cubicBezTo>
                  <a:pt x="5119" y="10546"/>
                  <a:pt x="5074" y="10519"/>
                  <a:pt x="5010" y="10481"/>
                </a:cubicBezTo>
                <a:lnTo>
                  <a:pt x="5654" y="12319"/>
                </a:lnTo>
                <a:lnTo>
                  <a:pt x="5340" y="12428"/>
                </a:lnTo>
                <a:lnTo>
                  <a:pt x="5028" y="12539"/>
                </a:lnTo>
                <a:lnTo>
                  <a:pt x="4385" y="10701"/>
                </a:lnTo>
                <a:cubicBezTo>
                  <a:pt x="4359" y="10770"/>
                  <a:pt x="4338" y="10820"/>
                  <a:pt x="4330" y="10831"/>
                </a:cubicBezTo>
                <a:cubicBezTo>
                  <a:pt x="4300" y="10882"/>
                  <a:pt x="4224" y="10667"/>
                  <a:pt x="4224" y="10667"/>
                </a:cubicBezTo>
                <a:cubicBezTo>
                  <a:pt x="4224" y="10667"/>
                  <a:pt x="3864" y="11178"/>
                  <a:pt x="3808" y="11222"/>
                </a:cubicBezTo>
                <a:cubicBezTo>
                  <a:pt x="3750" y="11265"/>
                  <a:pt x="3718" y="11061"/>
                  <a:pt x="3718" y="11061"/>
                </a:cubicBezTo>
                <a:cubicBezTo>
                  <a:pt x="3718" y="11061"/>
                  <a:pt x="3205" y="11546"/>
                  <a:pt x="3132" y="11611"/>
                </a:cubicBezTo>
                <a:cubicBezTo>
                  <a:pt x="3058" y="11677"/>
                  <a:pt x="3066" y="11515"/>
                  <a:pt x="3066" y="11515"/>
                </a:cubicBezTo>
                <a:cubicBezTo>
                  <a:pt x="3066" y="11515"/>
                  <a:pt x="2660" y="11800"/>
                  <a:pt x="2561" y="11844"/>
                </a:cubicBezTo>
                <a:cubicBezTo>
                  <a:pt x="2524" y="11861"/>
                  <a:pt x="2552" y="11789"/>
                  <a:pt x="2604" y="11680"/>
                </a:cubicBezTo>
                <a:cubicBezTo>
                  <a:pt x="2416" y="11789"/>
                  <a:pt x="2289" y="11859"/>
                  <a:pt x="2272" y="11882"/>
                </a:cubicBezTo>
                <a:cubicBezTo>
                  <a:pt x="2243" y="11917"/>
                  <a:pt x="2398" y="11565"/>
                  <a:pt x="2557" y="11212"/>
                </a:cubicBezTo>
                <a:lnTo>
                  <a:pt x="2425" y="11153"/>
                </a:lnTo>
                <a:cubicBezTo>
                  <a:pt x="2425" y="11153"/>
                  <a:pt x="2077" y="11692"/>
                  <a:pt x="2047" y="11744"/>
                </a:cubicBezTo>
                <a:cubicBezTo>
                  <a:pt x="2016" y="11794"/>
                  <a:pt x="1983" y="11605"/>
                  <a:pt x="1983" y="11605"/>
                </a:cubicBezTo>
                <a:cubicBezTo>
                  <a:pt x="1983" y="11605"/>
                  <a:pt x="1627" y="11988"/>
                  <a:pt x="1591" y="12024"/>
                </a:cubicBezTo>
                <a:cubicBezTo>
                  <a:pt x="1554" y="12059"/>
                  <a:pt x="1598" y="11886"/>
                  <a:pt x="1598" y="11886"/>
                </a:cubicBezTo>
                <a:cubicBezTo>
                  <a:pt x="1598" y="11886"/>
                  <a:pt x="1277" y="12157"/>
                  <a:pt x="1150" y="12186"/>
                </a:cubicBezTo>
                <a:cubicBezTo>
                  <a:pt x="1118" y="12194"/>
                  <a:pt x="1144" y="12124"/>
                  <a:pt x="1203" y="12012"/>
                </a:cubicBezTo>
                <a:cubicBezTo>
                  <a:pt x="1111" y="12080"/>
                  <a:pt x="1038" y="12130"/>
                  <a:pt x="1002" y="12151"/>
                </a:cubicBezTo>
                <a:cubicBezTo>
                  <a:pt x="903" y="12204"/>
                  <a:pt x="970" y="12113"/>
                  <a:pt x="1123" y="11892"/>
                </a:cubicBezTo>
                <a:cubicBezTo>
                  <a:pt x="1023" y="11942"/>
                  <a:pt x="974" y="11948"/>
                  <a:pt x="964" y="11950"/>
                </a:cubicBezTo>
                <a:cubicBezTo>
                  <a:pt x="947" y="11956"/>
                  <a:pt x="1327" y="11465"/>
                  <a:pt x="1353" y="11434"/>
                </a:cubicBezTo>
                <a:cubicBezTo>
                  <a:pt x="1377" y="11400"/>
                  <a:pt x="1232" y="11474"/>
                  <a:pt x="1203" y="11476"/>
                </a:cubicBezTo>
                <a:cubicBezTo>
                  <a:pt x="1174" y="11479"/>
                  <a:pt x="1300" y="11362"/>
                  <a:pt x="1485" y="11120"/>
                </a:cubicBezTo>
                <a:cubicBezTo>
                  <a:pt x="1671" y="10881"/>
                  <a:pt x="1698" y="10745"/>
                  <a:pt x="1698" y="10745"/>
                </a:cubicBezTo>
                <a:cubicBezTo>
                  <a:pt x="1698" y="10745"/>
                  <a:pt x="1542" y="10791"/>
                  <a:pt x="1504" y="10805"/>
                </a:cubicBezTo>
                <a:cubicBezTo>
                  <a:pt x="1464" y="10817"/>
                  <a:pt x="1573" y="10737"/>
                  <a:pt x="1750" y="10558"/>
                </a:cubicBezTo>
                <a:cubicBezTo>
                  <a:pt x="1833" y="10475"/>
                  <a:pt x="1939" y="10337"/>
                  <a:pt x="2036" y="10204"/>
                </a:cubicBezTo>
                <a:cubicBezTo>
                  <a:pt x="2107" y="10015"/>
                  <a:pt x="2166" y="9839"/>
                  <a:pt x="2212" y="9697"/>
                </a:cubicBezTo>
                <a:cubicBezTo>
                  <a:pt x="2027" y="9956"/>
                  <a:pt x="1810" y="10254"/>
                  <a:pt x="1769" y="10308"/>
                </a:cubicBezTo>
                <a:cubicBezTo>
                  <a:pt x="1691" y="10410"/>
                  <a:pt x="1801" y="10009"/>
                  <a:pt x="1801" y="10009"/>
                </a:cubicBezTo>
                <a:cubicBezTo>
                  <a:pt x="1801" y="10009"/>
                  <a:pt x="1285" y="10599"/>
                  <a:pt x="1255" y="10625"/>
                </a:cubicBezTo>
                <a:cubicBezTo>
                  <a:pt x="1224" y="10652"/>
                  <a:pt x="1305" y="10383"/>
                  <a:pt x="1305" y="10383"/>
                </a:cubicBezTo>
                <a:cubicBezTo>
                  <a:pt x="1305" y="10383"/>
                  <a:pt x="593" y="10897"/>
                  <a:pt x="537" y="10941"/>
                </a:cubicBezTo>
                <a:cubicBezTo>
                  <a:pt x="479" y="10985"/>
                  <a:pt x="666" y="10713"/>
                  <a:pt x="666" y="10713"/>
                </a:cubicBezTo>
                <a:cubicBezTo>
                  <a:pt x="666" y="10713"/>
                  <a:pt x="205" y="11002"/>
                  <a:pt x="98" y="11040"/>
                </a:cubicBezTo>
                <a:cubicBezTo>
                  <a:pt x="52" y="11055"/>
                  <a:pt x="176" y="10932"/>
                  <a:pt x="357" y="10755"/>
                </a:cubicBezTo>
                <a:cubicBezTo>
                  <a:pt x="211" y="10826"/>
                  <a:pt x="105" y="10873"/>
                  <a:pt x="63" y="10891"/>
                </a:cubicBezTo>
                <a:cubicBezTo>
                  <a:pt x="1" y="10922"/>
                  <a:pt x="181" y="10723"/>
                  <a:pt x="434" y="10430"/>
                </a:cubicBezTo>
                <a:cubicBezTo>
                  <a:pt x="313" y="10475"/>
                  <a:pt x="252" y="10479"/>
                  <a:pt x="252" y="10479"/>
                </a:cubicBezTo>
                <a:cubicBezTo>
                  <a:pt x="252" y="10479"/>
                  <a:pt x="540" y="10154"/>
                  <a:pt x="570" y="10127"/>
                </a:cubicBezTo>
                <a:cubicBezTo>
                  <a:pt x="600" y="10101"/>
                  <a:pt x="446" y="10163"/>
                  <a:pt x="366" y="10183"/>
                </a:cubicBezTo>
                <a:cubicBezTo>
                  <a:pt x="285" y="10202"/>
                  <a:pt x="535" y="10043"/>
                  <a:pt x="862" y="9648"/>
                </a:cubicBezTo>
                <a:cubicBezTo>
                  <a:pt x="1189" y="9253"/>
                  <a:pt x="1196" y="9226"/>
                  <a:pt x="1196" y="9226"/>
                </a:cubicBezTo>
                <a:lnTo>
                  <a:pt x="1038" y="9233"/>
                </a:lnTo>
                <a:cubicBezTo>
                  <a:pt x="1038" y="9233"/>
                  <a:pt x="1068" y="9157"/>
                  <a:pt x="1315" y="8920"/>
                </a:cubicBezTo>
                <a:cubicBezTo>
                  <a:pt x="1423" y="8815"/>
                  <a:pt x="1559" y="8662"/>
                  <a:pt x="1688" y="8511"/>
                </a:cubicBezTo>
                <a:cubicBezTo>
                  <a:pt x="1766" y="8323"/>
                  <a:pt x="1833" y="8155"/>
                  <a:pt x="1883" y="8020"/>
                </a:cubicBezTo>
                <a:cubicBezTo>
                  <a:pt x="1713" y="8200"/>
                  <a:pt x="1497" y="8370"/>
                  <a:pt x="1414" y="8482"/>
                </a:cubicBezTo>
                <a:cubicBezTo>
                  <a:pt x="1294" y="8644"/>
                  <a:pt x="1474" y="8243"/>
                  <a:pt x="1482" y="8194"/>
                </a:cubicBezTo>
                <a:cubicBezTo>
                  <a:pt x="1486" y="8143"/>
                  <a:pt x="917" y="8761"/>
                  <a:pt x="815" y="8838"/>
                </a:cubicBezTo>
                <a:cubicBezTo>
                  <a:pt x="712" y="8914"/>
                  <a:pt x="955" y="8549"/>
                  <a:pt x="976" y="8493"/>
                </a:cubicBezTo>
                <a:cubicBezTo>
                  <a:pt x="997" y="8438"/>
                  <a:pt x="520" y="8935"/>
                  <a:pt x="379" y="8991"/>
                </a:cubicBezTo>
                <a:cubicBezTo>
                  <a:pt x="325" y="9014"/>
                  <a:pt x="422" y="8864"/>
                  <a:pt x="561" y="8667"/>
                </a:cubicBezTo>
                <a:cubicBezTo>
                  <a:pt x="391" y="8776"/>
                  <a:pt x="266" y="8852"/>
                  <a:pt x="237" y="8856"/>
                </a:cubicBezTo>
                <a:cubicBezTo>
                  <a:pt x="154" y="8876"/>
                  <a:pt x="532" y="8541"/>
                  <a:pt x="949" y="7998"/>
                </a:cubicBezTo>
                <a:cubicBezTo>
                  <a:pt x="826" y="8028"/>
                  <a:pt x="650" y="8044"/>
                  <a:pt x="561" y="8094"/>
                </a:cubicBezTo>
                <a:cubicBezTo>
                  <a:pt x="447" y="8158"/>
                  <a:pt x="796" y="7867"/>
                  <a:pt x="1165" y="7434"/>
                </a:cubicBezTo>
                <a:cubicBezTo>
                  <a:pt x="1535" y="6998"/>
                  <a:pt x="1341" y="7116"/>
                  <a:pt x="1341" y="7116"/>
                </a:cubicBezTo>
                <a:cubicBezTo>
                  <a:pt x="1341" y="7116"/>
                  <a:pt x="1189" y="7186"/>
                  <a:pt x="1096" y="7218"/>
                </a:cubicBezTo>
                <a:cubicBezTo>
                  <a:pt x="1002" y="7249"/>
                  <a:pt x="1164" y="7137"/>
                  <a:pt x="1421" y="6839"/>
                </a:cubicBezTo>
                <a:cubicBezTo>
                  <a:pt x="1710" y="6501"/>
                  <a:pt x="1804" y="6273"/>
                  <a:pt x="1850" y="5831"/>
                </a:cubicBezTo>
                <a:cubicBezTo>
                  <a:pt x="1671" y="6206"/>
                  <a:pt x="1335" y="6476"/>
                  <a:pt x="1302" y="6515"/>
                </a:cubicBezTo>
                <a:cubicBezTo>
                  <a:pt x="1267" y="6554"/>
                  <a:pt x="1386" y="6173"/>
                  <a:pt x="1386" y="6173"/>
                </a:cubicBezTo>
                <a:cubicBezTo>
                  <a:pt x="1386" y="6173"/>
                  <a:pt x="1377" y="6180"/>
                  <a:pt x="1273" y="6295"/>
                </a:cubicBezTo>
                <a:cubicBezTo>
                  <a:pt x="1168" y="6414"/>
                  <a:pt x="834" y="6741"/>
                  <a:pt x="790" y="6750"/>
                </a:cubicBezTo>
                <a:cubicBezTo>
                  <a:pt x="747" y="6759"/>
                  <a:pt x="900" y="6515"/>
                  <a:pt x="924" y="6477"/>
                </a:cubicBezTo>
                <a:cubicBezTo>
                  <a:pt x="947" y="6441"/>
                  <a:pt x="401" y="6895"/>
                  <a:pt x="354" y="6918"/>
                </a:cubicBezTo>
                <a:cubicBezTo>
                  <a:pt x="305" y="6941"/>
                  <a:pt x="478" y="6736"/>
                  <a:pt x="664" y="6491"/>
                </a:cubicBezTo>
                <a:lnTo>
                  <a:pt x="234" y="6756"/>
                </a:lnTo>
                <a:cubicBezTo>
                  <a:pt x="234" y="6756"/>
                  <a:pt x="603" y="6380"/>
                  <a:pt x="982" y="5900"/>
                </a:cubicBezTo>
                <a:cubicBezTo>
                  <a:pt x="855" y="5953"/>
                  <a:pt x="755" y="5986"/>
                  <a:pt x="719" y="5994"/>
                </a:cubicBezTo>
                <a:cubicBezTo>
                  <a:pt x="684" y="6005"/>
                  <a:pt x="923" y="5762"/>
                  <a:pt x="1091" y="5535"/>
                </a:cubicBezTo>
                <a:cubicBezTo>
                  <a:pt x="1259" y="5308"/>
                  <a:pt x="1383" y="5134"/>
                  <a:pt x="1383" y="5134"/>
                </a:cubicBezTo>
                <a:cubicBezTo>
                  <a:pt x="1383" y="5134"/>
                  <a:pt x="1138" y="5214"/>
                  <a:pt x="1114" y="5225"/>
                </a:cubicBezTo>
                <a:cubicBezTo>
                  <a:pt x="1112" y="5225"/>
                  <a:pt x="1626" y="4745"/>
                  <a:pt x="1612" y="4230"/>
                </a:cubicBezTo>
                <a:cubicBezTo>
                  <a:pt x="1582" y="4265"/>
                  <a:pt x="1451" y="4359"/>
                  <a:pt x="1403" y="4409"/>
                </a:cubicBezTo>
                <a:cubicBezTo>
                  <a:pt x="1356" y="4457"/>
                  <a:pt x="1433" y="4174"/>
                  <a:pt x="1433" y="4174"/>
                </a:cubicBezTo>
                <a:cubicBezTo>
                  <a:pt x="1433" y="4174"/>
                  <a:pt x="1423" y="4177"/>
                  <a:pt x="1364" y="4259"/>
                </a:cubicBezTo>
                <a:cubicBezTo>
                  <a:pt x="1303" y="4340"/>
                  <a:pt x="985" y="4615"/>
                  <a:pt x="985" y="4615"/>
                </a:cubicBezTo>
                <a:cubicBezTo>
                  <a:pt x="985" y="4615"/>
                  <a:pt x="1085" y="4407"/>
                  <a:pt x="1091" y="4377"/>
                </a:cubicBezTo>
                <a:cubicBezTo>
                  <a:pt x="1097" y="4346"/>
                  <a:pt x="613" y="4781"/>
                  <a:pt x="582" y="4790"/>
                </a:cubicBezTo>
                <a:cubicBezTo>
                  <a:pt x="552" y="4802"/>
                  <a:pt x="638" y="4675"/>
                  <a:pt x="744" y="4492"/>
                </a:cubicBezTo>
                <a:cubicBezTo>
                  <a:pt x="525" y="4639"/>
                  <a:pt x="346" y="4752"/>
                  <a:pt x="346" y="4752"/>
                </a:cubicBezTo>
                <a:cubicBezTo>
                  <a:pt x="346" y="4752"/>
                  <a:pt x="537" y="4530"/>
                  <a:pt x="778" y="4131"/>
                </a:cubicBezTo>
                <a:cubicBezTo>
                  <a:pt x="641" y="4213"/>
                  <a:pt x="538" y="4265"/>
                  <a:pt x="510" y="4283"/>
                </a:cubicBezTo>
                <a:cubicBezTo>
                  <a:pt x="482" y="4303"/>
                  <a:pt x="537" y="4234"/>
                  <a:pt x="667" y="4044"/>
                </a:cubicBezTo>
                <a:cubicBezTo>
                  <a:pt x="797" y="3854"/>
                  <a:pt x="1053" y="3462"/>
                  <a:pt x="1070" y="3417"/>
                </a:cubicBezTo>
                <a:cubicBezTo>
                  <a:pt x="1088" y="3371"/>
                  <a:pt x="788" y="3576"/>
                  <a:pt x="725" y="3598"/>
                </a:cubicBezTo>
                <a:cubicBezTo>
                  <a:pt x="703" y="3606"/>
                  <a:pt x="1150" y="3094"/>
                  <a:pt x="1265" y="2526"/>
                </a:cubicBezTo>
                <a:cubicBezTo>
                  <a:pt x="1270" y="2511"/>
                  <a:pt x="994" y="2841"/>
                  <a:pt x="926" y="2887"/>
                </a:cubicBezTo>
                <a:cubicBezTo>
                  <a:pt x="909" y="2897"/>
                  <a:pt x="999" y="2628"/>
                  <a:pt x="1037" y="2517"/>
                </a:cubicBezTo>
                <a:lnTo>
                  <a:pt x="1012" y="2534"/>
                </a:lnTo>
                <a:cubicBezTo>
                  <a:pt x="964" y="2607"/>
                  <a:pt x="902" y="2703"/>
                  <a:pt x="808" y="2805"/>
                </a:cubicBezTo>
                <a:cubicBezTo>
                  <a:pt x="712" y="2908"/>
                  <a:pt x="449" y="3127"/>
                  <a:pt x="414" y="3144"/>
                </a:cubicBezTo>
                <a:cubicBezTo>
                  <a:pt x="378" y="3161"/>
                  <a:pt x="467" y="3047"/>
                  <a:pt x="508" y="2964"/>
                </a:cubicBezTo>
                <a:cubicBezTo>
                  <a:pt x="550" y="2879"/>
                  <a:pt x="550" y="2881"/>
                  <a:pt x="575" y="2828"/>
                </a:cubicBezTo>
                <a:cubicBezTo>
                  <a:pt x="298" y="3014"/>
                  <a:pt x="45" y="3182"/>
                  <a:pt x="8" y="3200"/>
                </a:cubicBezTo>
                <a:cubicBezTo>
                  <a:pt x="92" y="3055"/>
                  <a:pt x="166" y="2920"/>
                  <a:pt x="234" y="2794"/>
                </a:cubicBezTo>
                <a:cubicBezTo>
                  <a:pt x="161" y="2834"/>
                  <a:pt x="111" y="2859"/>
                  <a:pt x="99" y="2859"/>
                </a:cubicBezTo>
                <a:cubicBezTo>
                  <a:pt x="89" y="2859"/>
                  <a:pt x="288" y="2590"/>
                  <a:pt x="437" y="2396"/>
                </a:cubicBezTo>
                <a:cubicBezTo>
                  <a:pt x="460" y="2349"/>
                  <a:pt x="479" y="2304"/>
                  <a:pt x="500" y="2260"/>
                </a:cubicBezTo>
                <a:cubicBezTo>
                  <a:pt x="401" y="2329"/>
                  <a:pt x="251" y="2443"/>
                  <a:pt x="207" y="2469"/>
                </a:cubicBezTo>
                <a:cubicBezTo>
                  <a:pt x="164" y="2493"/>
                  <a:pt x="475" y="2125"/>
                  <a:pt x="603" y="1866"/>
                </a:cubicBezTo>
                <a:cubicBezTo>
                  <a:pt x="734" y="1609"/>
                  <a:pt x="823" y="1416"/>
                  <a:pt x="823" y="1416"/>
                </a:cubicBezTo>
                <a:lnTo>
                  <a:pt x="646" y="1542"/>
                </a:lnTo>
                <a:cubicBezTo>
                  <a:pt x="646" y="1542"/>
                  <a:pt x="755" y="1348"/>
                  <a:pt x="902" y="974"/>
                </a:cubicBezTo>
                <a:cubicBezTo>
                  <a:pt x="1052" y="574"/>
                  <a:pt x="1009" y="420"/>
                  <a:pt x="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0"/>
          <p:cNvSpPr/>
          <p:nvPr/>
        </p:nvSpPr>
        <p:spPr>
          <a:xfrm>
            <a:off x="6720567" y="854713"/>
            <a:ext cx="15776" cy="18336"/>
          </a:xfrm>
          <a:custGeom>
            <a:rect b="b" l="l" r="r" t="t"/>
            <a:pathLst>
              <a:path extrusionOk="0" h="265" w="228">
                <a:moveTo>
                  <a:pt x="196" y="69"/>
                </a:moveTo>
                <a:cubicBezTo>
                  <a:pt x="198" y="64"/>
                  <a:pt x="199" y="64"/>
                  <a:pt x="199" y="64"/>
                </a:cubicBezTo>
                <a:cubicBezTo>
                  <a:pt x="208" y="42"/>
                  <a:pt x="214" y="26"/>
                  <a:pt x="228" y="1"/>
                </a:cubicBezTo>
                <a:cubicBezTo>
                  <a:pt x="166" y="42"/>
                  <a:pt x="101" y="86"/>
                  <a:pt x="40" y="123"/>
                </a:cubicBezTo>
                <a:cubicBezTo>
                  <a:pt x="17" y="201"/>
                  <a:pt x="1" y="264"/>
                  <a:pt x="10" y="258"/>
                </a:cubicBezTo>
                <a:cubicBezTo>
                  <a:pt x="45" y="237"/>
                  <a:pt x="123" y="148"/>
                  <a:pt x="196" y="6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0"/>
          <p:cNvSpPr/>
          <p:nvPr/>
        </p:nvSpPr>
        <p:spPr>
          <a:xfrm>
            <a:off x="6725756" y="969848"/>
            <a:ext cx="22349" cy="21865"/>
          </a:xfrm>
          <a:custGeom>
            <a:rect b="b" l="l" r="r" t="t"/>
            <a:pathLst>
              <a:path extrusionOk="0" h="316" w="323">
                <a:moveTo>
                  <a:pt x="289" y="59"/>
                </a:moveTo>
                <a:lnTo>
                  <a:pt x="291" y="55"/>
                </a:lnTo>
                <a:cubicBezTo>
                  <a:pt x="303" y="36"/>
                  <a:pt x="313" y="19"/>
                  <a:pt x="323" y="1"/>
                </a:cubicBezTo>
                <a:cubicBezTo>
                  <a:pt x="224" y="66"/>
                  <a:pt x="133" y="125"/>
                  <a:pt x="64" y="172"/>
                </a:cubicBezTo>
                <a:cubicBezTo>
                  <a:pt x="39" y="228"/>
                  <a:pt x="9" y="293"/>
                  <a:pt x="0" y="316"/>
                </a:cubicBezTo>
                <a:cubicBezTo>
                  <a:pt x="23" y="296"/>
                  <a:pt x="183" y="158"/>
                  <a:pt x="289" y="5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0"/>
          <p:cNvSpPr/>
          <p:nvPr/>
        </p:nvSpPr>
        <p:spPr>
          <a:xfrm>
            <a:off x="6657810" y="672947"/>
            <a:ext cx="105311" cy="221347"/>
          </a:xfrm>
          <a:custGeom>
            <a:rect b="b" l="l" r="r" t="t"/>
            <a:pathLst>
              <a:path extrusionOk="0" h="3199" w="1522">
                <a:moveTo>
                  <a:pt x="1464" y="774"/>
                </a:moveTo>
                <a:cubicBezTo>
                  <a:pt x="1488" y="714"/>
                  <a:pt x="1507" y="659"/>
                  <a:pt x="1521" y="608"/>
                </a:cubicBezTo>
                <a:cubicBezTo>
                  <a:pt x="1277" y="436"/>
                  <a:pt x="1197" y="290"/>
                  <a:pt x="990" y="0"/>
                </a:cubicBezTo>
                <a:cubicBezTo>
                  <a:pt x="1012" y="420"/>
                  <a:pt x="1052" y="573"/>
                  <a:pt x="894" y="974"/>
                </a:cubicBezTo>
                <a:cubicBezTo>
                  <a:pt x="749" y="1345"/>
                  <a:pt x="638" y="1542"/>
                  <a:pt x="638" y="1542"/>
                </a:cubicBezTo>
                <a:lnTo>
                  <a:pt x="814" y="1413"/>
                </a:lnTo>
                <a:cubicBezTo>
                  <a:pt x="814" y="1413"/>
                  <a:pt x="725" y="1607"/>
                  <a:pt x="594" y="1865"/>
                </a:cubicBezTo>
                <a:cubicBezTo>
                  <a:pt x="478" y="2095"/>
                  <a:pt x="220" y="2413"/>
                  <a:pt x="198" y="2464"/>
                </a:cubicBezTo>
                <a:cubicBezTo>
                  <a:pt x="242" y="2440"/>
                  <a:pt x="390" y="2328"/>
                  <a:pt x="491" y="2258"/>
                </a:cubicBezTo>
                <a:cubicBezTo>
                  <a:pt x="472" y="2302"/>
                  <a:pt x="449" y="2348"/>
                  <a:pt x="428" y="2393"/>
                </a:cubicBezTo>
                <a:cubicBezTo>
                  <a:pt x="281" y="2582"/>
                  <a:pt x="86" y="2847"/>
                  <a:pt x="90" y="2856"/>
                </a:cubicBezTo>
                <a:cubicBezTo>
                  <a:pt x="101" y="2858"/>
                  <a:pt x="152" y="2832"/>
                  <a:pt x="226" y="2793"/>
                </a:cubicBezTo>
                <a:cubicBezTo>
                  <a:pt x="158" y="2917"/>
                  <a:pt x="84" y="3052"/>
                  <a:pt x="1" y="3199"/>
                </a:cubicBezTo>
                <a:cubicBezTo>
                  <a:pt x="37" y="3179"/>
                  <a:pt x="290" y="3008"/>
                  <a:pt x="567" y="2826"/>
                </a:cubicBezTo>
                <a:cubicBezTo>
                  <a:pt x="543" y="2878"/>
                  <a:pt x="544" y="2878"/>
                  <a:pt x="502" y="2961"/>
                </a:cubicBezTo>
                <a:cubicBezTo>
                  <a:pt x="460" y="3044"/>
                  <a:pt x="370" y="3158"/>
                  <a:pt x="408" y="3141"/>
                </a:cubicBezTo>
                <a:cubicBezTo>
                  <a:pt x="426" y="3130"/>
                  <a:pt x="520" y="3055"/>
                  <a:pt x="614" y="2975"/>
                </a:cubicBezTo>
                <a:cubicBezTo>
                  <a:pt x="596" y="2987"/>
                  <a:pt x="582" y="2997"/>
                  <a:pt x="575" y="2999"/>
                </a:cubicBezTo>
                <a:cubicBezTo>
                  <a:pt x="655" y="2853"/>
                  <a:pt x="729" y="2717"/>
                  <a:pt x="797" y="2591"/>
                </a:cubicBezTo>
                <a:cubicBezTo>
                  <a:pt x="726" y="2631"/>
                  <a:pt x="675" y="2658"/>
                  <a:pt x="661" y="2656"/>
                </a:cubicBezTo>
                <a:cubicBezTo>
                  <a:pt x="658" y="2646"/>
                  <a:pt x="852" y="2381"/>
                  <a:pt x="1000" y="2192"/>
                </a:cubicBezTo>
                <a:lnTo>
                  <a:pt x="1064" y="2058"/>
                </a:lnTo>
                <a:cubicBezTo>
                  <a:pt x="962" y="2128"/>
                  <a:pt x="814" y="2240"/>
                  <a:pt x="769" y="2264"/>
                </a:cubicBezTo>
                <a:cubicBezTo>
                  <a:pt x="791" y="2213"/>
                  <a:pt x="1049" y="1895"/>
                  <a:pt x="1167" y="1665"/>
                </a:cubicBezTo>
                <a:cubicBezTo>
                  <a:pt x="1297" y="1404"/>
                  <a:pt x="1386" y="1213"/>
                  <a:pt x="1386" y="1213"/>
                </a:cubicBezTo>
                <a:lnTo>
                  <a:pt x="1211" y="1342"/>
                </a:lnTo>
                <a:cubicBezTo>
                  <a:pt x="1209" y="1342"/>
                  <a:pt x="1318" y="1145"/>
                  <a:pt x="1464" y="77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0"/>
          <p:cNvSpPr/>
          <p:nvPr/>
        </p:nvSpPr>
        <p:spPr>
          <a:xfrm>
            <a:off x="6746445" y="1106086"/>
            <a:ext cx="15084" cy="18405"/>
          </a:xfrm>
          <a:custGeom>
            <a:rect b="b" l="l" r="r" t="t"/>
            <a:pathLst>
              <a:path extrusionOk="0" h="266" w="218">
                <a:moveTo>
                  <a:pt x="31" y="146"/>
                </a:moveTo>
                <a:cubicBezTo>
                  <a:pt x="13" y="214"/>
                  <a:pt x="1" y="266"/>
                  <a:pt x="16" y="250"/>
                </a:cubicBezTo>
                <a:cubicBezTo>
                  <a:pt x="27" y="238"/>
                  <a:pt x="72" y="199"/>
                  <a:pt x="134" y="140"/>
                </a:cubicBezTo>
                <a:cubicBezTo>
                  <a:pt x="166" y="82"/>
                  <a:pt x="201" y="29"/>
                  <a:pt x="208" y="14"/>
                </a:cubicBezTo>
                <a:cubicBezTo>
                  <a:pt x="217" y="1"/>
                  <a:pt x="142" y="58"/>
                  <a:pt x="31" y="1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0"/>
          <p:cNvSpPr/>
          <p:nvPr/>
        </p:nvSpPr>
        <p:spPr>
          <a:xfrm>
            <a:off x="6681474" y="832918"/>
            <a:ext cx="102820" cy="172220"/>
          </a:xfrm>
          <a:custGeom>
            <a:rect b="b" l="l" r="r" t="t"/>
            <a:pathLst>
              <a:path extrusionOk="0" h="2489" w="1486">
                <a:moveTo>
                  <a:pt x="1" y="2434"/>
                </a:moveTo>
                <a:cubicBezTo>
                  <a:pt x="39" y="2409"/>
                  <a:pt x="202" y="2307"/>
                  <a:pt x="393" y="2178"/>
                </a:cubicBezTo>
                <a:cubicBezTo>
                  <a:pt x="287" y="2360"/>
                  <a:pt x="199" y="2489"/>
                  <a:pt x="231" y="2477"/>
                </a:cubicBezTo>
                <a:cubicBezTo>
                  <a:pt x="254" y="2469"/>
                  <a:pt x="526" y="2227"/>
                  <a:pt x="661" y="2116"/>
                </a:cubicBezTo>
                <a:cubicBezTo>
                  <a:pt x="661" y="2116"/>
                  <a:pt x="661" y="2113"/>
                  <a:pt x="664" y="2112"/>
                </a:cubicBezTo>
                <a:cubicBezTo>
                  <a:pt x="743" y="2010"/>
                  <a:pt x="861" y="1841"/>
                  <a:pt x="994" y="1618"/>
                </a:cubicBezTo>
                <a:cubicBezTo>
                  <a:pt x="858" y="1697"/>
                  <a:pt x="758" y="1747"/>
                  <a:pt x="728" y="1769"/>
                </a:cubicBezTo>
                <a:cubicBezTo>
                  <a:pt x="699" y="1788"/>
                  <a:pt x="757" y="1718"/>
                  <a:pt x="885" y="1527"/>
                </a:cubicBezTo>
                <a:cubicBezTo>
                  <a:pt x="1014" y="1338"/>
                  <a:pt x="1273" y="947"/>
                  <a:pt x="1288" y="902"/>
                </a:cubicBezTo>
                <a:cubicBezTo>
                  <a:pt x="1303" y="856"/>
                  <a:pt x="1006" y="1061"/>
                  <a:pt x="944" y="1083"/>
                </a:cubicBezTo>
                <a:cubicBezTo>
                  <a:pt x="940" y="1071"/>
                  <a:pt x="1371" y="569"/>
                  <a:pt x="1485" y="13"/>
                </a:cubicBezTo>
                <a:cubicBezTo>
                  <a:pt x="1471" y="16"/>
                  <a:pt x="1212" y="326"/>
                  <a:pt x="1146" y="370"/>
                </a:cubicBezTo>
                <a:cubicBezTo>
                  <a:pt x="1128" y="381"/>
                  <a:pt x="1220" y="111"/>
                  <a:pt x="1256" y="1"/>
                </a:cubicBezTo>
                <a:lnTo>
                  <a:pt x="1232" y="17"/>
                </a:lnTo>
                <a:cubicBezTo>
                  <a:pt x="1184" y="90"/>
                  <a:pt x="1123" y="184"/>
                  <a:pt x="1029" y="287"/>
                </a:cubicBezTo>
                <a:cubicBezTo>
                  <a:pt x="987" y="331"/>
                  <a:pt x="917" y="394"/>
                  <a:pt x="846" y="455"/>
                </a:cubicBezTo>
                <a:cubicBezTo>
                  <a:pt x="681" y="908"/>
                  <a:pt x="370" y="1271"/>
                  <a:pt x="374" y="1282"/>
                </a:cubicBezTo>
                <a:cubicBezTo>
                  <a:pt x="439" y="1259"/>
                  <a:pt x="735" y="1055"/>
                  <a:pt x="719" y="1100"/>
                </a:cubicBezTo>
                <a:cubicBezTo>
                  <a:pt x="702" y="1146"/>
                  <a:pt x="445" y="1536"/>
                  <a:pt x="316" y="1726"/>
                </a:cubicBezTo>
                <a:cubicBezTo>
                  <a:pt x="184" y="1918"/>
                  <a:pt x="130" y="1986"/>
                  <a:pt x="158" y="1968"/>
                </a:cubicBezTo>
                <a:cubicBezTo>
                  <a:pt x="184" y="1947"/>
                  <a:pt x="289" y="1895"/>
                  <a:pt x="425" y="1816"/>
                </a:cubicBezTo>
                <a:cubicBezTo>
                  <a:pt x="211" y="2175"/>
                  <a:pt x="36" y="2390"/>
                  <a:pt x="1" y="243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0"/>
          <p:cNvSpPr/>
          <p:nvPr/>
        </p:nvSpPr>
        <p:spPr>
          <a:xfrm>
            <a:off x="6709081" y="1107954"/>
            <a:ext cx="33697" cy="32382"/>
          </a:xfrm>
          <a:custGeom>
            <a:rect b="b" l="l" r="r" t="t"/>
            <a:pathLst>
              <a:path extrusionOk="0" h="468" w="487">
                <a:moveTo>
                  <a:pt x="318" y="219"/>
                </a:moveTo>
                <a:cubicBezTo>
                  <a:pt x="367" y="155"/>
                  <a:pt x="426" y="81"/>
                  <a:pt x="486" y="1"/>
                </a:cubicBezTo>
                <a:lnTo>
                  <a:pt x="170" y="195"/>
                </a:lnTo>
                <a:cubicBezTo>
                  <a:pt x="137" y="254"/>
                  <a:pt x="0" y="467"/>
                  <a:pt x="43" y="457"/>
                </a:cubicBezTo>
                <a:cubicBezTo>
                  <a:pt x="70" y="452"/>
                  <a:pt x="199" y="337"/>
                  <a:pt x="318" y="21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0"/>
          <p:cNvSpPr/>
          <p:nvPr/>
        </p:nvSpPr>
        <p:spPr>
          <a:xfrm>
            <a:off x="6751080" y="1245022"/>
            <a:ext cx="13977" cy="20481"/>
          </a:xfrm>
          <a:custGeom>
            <a:rect b="b" l="l" r="r" t="t"/>
            <a:pathLst>
              <a:path extrusionOk="0" h="296" w="202">
                <a:moveTo>
                  <a:pt x="55" y="132"/>
                </a:moveTo>
                <a:cubicBezTo>
                  <a:pt x="20" y="226"/>
                  <a:pt x="0" y="296"/>
                  <a:pt x="63" y="211"/>
                </a:cubicBezTo>
                <a:cubicBezTo>
                  <a:pt x="79" y="188"/>
                  <a:pt x="106" y="161"/>
                  <a:pt x="134" y="131"/>
                </a:cubicBezTo>
                <a:cubicBezTo>
                  <a:pt x="164" y="79"/>
                  <a:pt x="190" y="37"/>
                  <a:pt x="196" y="19"/>
                </a:cubicBezTo>
                <a:cubicBezTo>
                  <a:pt x="202" y="1"/>
                  <a:pt x="143" y="54"/>
                  <a:pt x="55" y="1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0"/>
          <p:cNvSpPr/>
          <p:nvPr/>
        </p:nvSpPr>
        <p:spPr>
          <a:xfrm>
            <a:off x="6778203" y="1378701"/>
            <a:ext cx="7404" cy="9549"/>
          </a:xfrm>
          <a:custGeom>
            <a:rect b="b" l="l" r="r" t="t"/>
            <a:pathLst>
              <a:path extrusionOk="0" h="138" w="107">
                <a:moveTo>
                  <a:pt x="31" y="105"/>
                </a:moveTo>
                <a:cubicBezTo>
                  <a:pt x="42" y="90"/>
                  <a:pt x="69" y="52"/>
                  <a:pt x="107" y="1"/>
                </a:cubicBezTo>
                <a:cubicBezTo>
                  <a:pt x="84" y="18"/>
                  <a:pt x="48" y="45"/>
                  <a:pt x="4" y="77"/>
                </a:cubicBezTo>
                <a:cubicBezTo>
                  <a:pt x="1" y="117"/>
                  <a:pt x="7" y="137"/>
                  <a:pt x="31" y="1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0"/>
          <p:cNvSpPr/>
          <p:nvPr/>
        </p:nvSpPr>
        <p:spPr>
          <a:xfrm>
            <a:off x="6673932" y="947637"/>
            <a:ext cx="135341" cy="205433"/>
          </a:xfrm>
          <a:custGeom>
            <a:rect b="b" l="l" r="r" t="t"/>
            <a:pathLst>
              <a:path extrusionOk="0" h="2969" w="1956">
                <a:moveTo>
                  <a:pt x="852" y="1564"/>
                </a:moveTo>
                <a:cubicBezTo>
                  <a:pt x="684" y="1792"/>
                  <a:pt x="448" y="2033"/>
                  <a:pt x="481" y="2026"/>
                </a:cubicBezTo>
                <a:cubicBezTo>
                  <a:pt x="516" y="2015"/>
                  <a:pt x="616" y="1983"/>
                  <a:pt x="743" y="1930"/>
                </a:cubicBezTo>
                <a:cubicBezTo>
                  <a:pt x="390" y="2378"/>
                  <a:pt x="42" y="2737"/>
                  <a:pt x="1" y="2780"/>
                </a:cubicBezTo>
                <a:lnTo>
                  <a:pt x="426" y="2519"/>
                </a:lnTo>
                <a:cubicBezTo>
                  <a:pt x="239" y="2765"/>
                  <a:pt x="69" y="2969"/>
                  <a:pt x="116" y="2946"/>
                </a:cubicBezTo>
                <a:cubicBezTo>
                  <a:pt x="149" y="2930"/>
                  <a:pt x="478" y="2663"/>
                  <a:pt x="619" y="2551"/>
                </a:cubicBezTo>
                <a:lnTo>
                  <a:pt x="569" y="2580"/>
                </a:lnTo>
                <a:cubicBezTo>
                  <a:pt x="610" y="2536"/>
                  <a:pt x="958" y="2179"/>
                  <a:pt x="1312" y="1727"/>
                </a:cubicBezTo>
                <a:cubicBezTo>
                  <a:pt x="1184" y="1780"/>
                  <a:pt x="1084" y="1814"/>
                  <a:pt x="1049" y="1823"/>
                </a:cubicBezTo>
                <a:cubicBezTo>
                  <a:pt x="1016" y="1832"/>
                  <a:pt x="1253" y="1589"/>
                  <a:pt x="1420" y="1361"/>
                </a:cubicBezTo>
                <a:cubicBezTo>
                  <a:pt x="1591" y="1134"/>
                  <a:pt x="1712" y="959"/>
                  <a:pt x="1712" y="959"/>
                </a:cubicBezTo>
                <a:cubicBezTo>
                  <a:pt x="1712" y="959"/>
                  <a:pt x="1467" y="1043"/>
                  <a:pt x="1444" y="1050"/>
                </a:cubicBezTo>
                <a:cubicBezTo>
                  <a:pt x="1444" y="1050"/>
                  <a:pt x="1956" y="569"/>
                  <a:pt x="1941" y="57"/>
                </a:cubicBezTo>
                <a:cubicBezTo>
                  <a:pt x="1909" y="90"/>
                  <a:pt x="1782" y="187"/>
                  <a:pt x="1732" y="236"/>
                </a:cubicBezTo>
                <a:cubicBezTo>
                  <a:pt x="1683" y="286"/>
                  <a:pt x="1762" y="1"/>
                  <a:pt x="1762" y="1"/>
                </a:cubicBezTo>
                <a:cubicBezTo>
                  <a:pt x="1762" y="1"/>
                  <a:pt x="1753" y="5"/>
                  <a:pt x="1692" y="87"/>
                </a:cubicBezTo>
                <a:cubicBezTo>
                  <a:pt x="1652" y="148"/>
                  <a:pt x="1456" y="316"/>
                  <a:pt x="1364" y="398"/>
                </a:cubicBezTo>
                <a:lnTo>
                  <a:pt x="1361" y="398"/>
                </a:lnTo>
                <a:cubicBezTo>
                  <a:pt x="1296" y="855"/>
                  <a:pt x="873" y="1250"/>
                  <a:pt x="873" y="1250"/>
                </a:cubicBezTo>
                <a:cubicBezTo>
                  <a:pt x="899" y="1241"/>
                  <a:pt x="1144" y="1159"/>
                  <a:pt x="1144" y="1159"/>
                </a:cubicBezTo>
                <a:cubicBezTo>
                  <a:pt x="1144" y="1159"/>
                  <a:pt x="1023" y="1337"/>
                  <a:pt x="852" y="156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0"/>
          <p:cNvSpPr/>
          <p:nvPr/>
        </p:nvSpPr>
        <p:spPr>
          <a:xfrm>
            <a:off x="6709081" y="1258307"/>
            <a:ext cx="26777" cy="29614"/>
          </a:xfrm>
          <a:custGeom>
            <a:rect b="b" l="l" r="r" t="t"/>
            <a:pathLst>
              <a:path extrusionOk="0" h="428" w="387">
                <a:moveTo>
                  <a:pt x="173" y="137"/>
                </a:moveTo>
                <a:cubicBezTo>
                  <a:pt x="100" y="261"/>
                  <a:pt x="0" y="428"/>
                  <a:pt x="70" y="375"/>
                </a:cubicBezTo>
                <a:cubicBezTo>
                  <a:pt x="97" y="354"/>
                  <a:pt x="162" y="293"/>
                  <a:pt x="241" y="217"/>
                </a:cubicBezTo>
                <a:cubicBezTo>
                  <a:pt x="243" y="217"/>
                  <a:pt x="244" y="213"/>
                  <a:pt x="246" y="210"/>
                </a:cubicBezTo>
                <a:cubicBezTo>
                  <a:pt x="282" y="155"/>
                  <a:pt x="329" y="83"/>
                  <a:pt x="386" y="1"/>
                </a:cubicBezTo>
                <a:cubicBezTo>
                  <a:pt x="303" y="57"/>
                  <a:pt x="227" y="102"/>
                  <a:pt x="173" y="13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0"/>
          <p:cNvSpPr/>
          <p:nvPr/>
        </p:nvSpPr>
        <p:spPr>
          <a:xfrm>
            <a:off x="6766372" y="1490099"/>
            <a:ext cx="14254" cy="16122"/>
          </a:xfrm>
          <a:custGeom>
            <a:rect b="b" l="l" r="r" t="t"/>
            <a:pathLst>
              <a:path extrusionOk="0" h="233" w="206">
                <a:moveTo>
                  <a:pt x="20" y="131"/>
                </a:moveTo>
                <a:cubicBezTo>
                  <a:pt x="8" y="178"/>
                  <a:pt x="1" y="232"/>
                  <a:pt x="22" y="210"/>
                </a:cubicBezTo>
                <a:cubicBezTo>
                  <a:pt x="37" y="197"/>
                  <a:pt x="110" y="119"/>
                  <a:pt x="187" y="38"/>
                </a:cubicBezTo>
                <a:cubicBezTo>
                  <a:pt x="190" y="25"/>
                  <a:pt x="197" y="13"/>
                  <a:pt x="205" y="1"/>
                </a:cubicBezTo>
                <a:cubicBezTo>
                  <a:pt x="122" y="60"/>
                  <a:pt x="60" y="107"/>
                  <a:pt x="20" y="13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0"/>
          <p:cNvSpPr/>
          <p:nvPr/>
        </p:nvSpPr>
        <p:spPr>
          <a:xfrm>
            <a:off x="6668189" y="1062218"/>
            <a:ext cx="156859" cy="234217"/>
          </a:xfrm>
          <a:custGeom>
            <a:rect b="b" l="l" r="r" t="t"/>
            <a:pathLst>
              <a:path extrusionOk="0" h="3385" w="2267">
                <a:moveTo>
                  <a:pt x="1836" y="1010"/>
                </a:moveTo>
                <a:cubicBezTo>
                  <a:pt x="2128" y="674"/>
                  <a:pt x="2221" y="445"/>
                  <a:pt x="2266" y="0"/>
                </a:cubicBezTo>
                <a:cubicBezTo>
                  <a:pt x="2086" y="376"/>
                  <a:pt x="1753" y="645"/>
                  <a:pt x="1718" y="685"/>
                </a:cubicBezTo>
                <a:cubicBezTo>
                  <a:pt x="1685" y="722"/>
                  <a:pt x="1789" y="386"/>
                  <a:pt x="1801" y="348"/>
                </a:cubicBezTo>
                <a:cubicBezTo>
                  <a:pt x="1791" y="354"/>
                  <a:pt x="1766" y="380"/>
                  <a:pt x="1689" y="468"/>
                </a:cubicBezTo>
                <a:cubicBezTo>
                  <a:pt x="1680" y="479"/>
                  <a:pt x="1665" y="495"/>
                  <a:pt x="1647" y="512"/>
                </a:cubicBezTo>
                <a:cubicBezTo>
                  <a:pt x="1586" y="774"/>
                  <a:pt x="1479" y="963"/>
                  <a:pt x="1267" y="1212"/>
                </a:cubicBezTo>
                <a:cubicBezTo>
                  <a:pt x="1008" y="1508"/>
                  <a:pt x="849" y="1622"/>
                  <a:pt x="941" y="1590"/>
                </a:cubicBezTo>
                <a:cubicBezTo>
                  <a:pt x="1033" y="1557"/>
                  <a:pt x="1186" y="1486"/>
                  <a:pt x="1186" y="1486"/>
                </a:cubicBezTo>
                <a:cubicBezTo>
                  <a:pt x="1186" y="1486"/>
                  <a:pt x="1380" y="1371"/>
                  <a:pt x="1011" y="1804"/>
                </a:cubicBezTo>
                <a:cubicBezTo>
                  <a:pt x="643" y="2238"/>
                  <a:pt x="294" y="2526"/>
                  <a:pt x="408" y="2464"/>
                </a:cubicBezTo>
                <a:cubicBezTo>
                  <a:pt x="496" y="2412"/>
                  <a:pt x="673" y="2397"/>
                  <a:pt x="796" y="2365"/>
                </a:cubicBezTo>
                <a:cubicBezTo>
                  <a:pt x="379" y="2911"/>
                  <a:pt x="1" y="3245"/>
                  <a:pt x="84" y="3229"/>
                </a:cubicBezTo>
                <a:cubicBezTo>
                  <a:pt x="113" y="3221"/>
                  <a:pt x="238" y="3145"/>
                  <a:pt x="410" y="3038"/>
                </a:cubicBezTo>
                <a:cubicBezTo>
                  <a:pt x="269" y="3236"/>
                  <a:pt x="175" y="3385"/>
                  <a:pt x="228" y="3363"/>
                </a:cubicBezTo>
                <a:cubicBezTo>
                  <a:pt x="307" y="3329"/>
                  <a:pt x="499" y="3151"/>
                  <a:pt x="646" y="3018"/>
                </a:cubicBezTo>
                <a:cubicBezTo>
                  <a:pt x="647" y="3015"/>
                  <a:pt x="650" y="3011"/>
                  <a:pt x="652" y="3011"/>
                </a:cubicBezTo>
                <a:cubicBezTo>
                  <a:pt x="703" y="2929"/>
                  <a:pt x="1021" y="2620"/>
                  <a:pt x="1367" y="2167"/>
                </a:cubicBezTo>
                <a:cubicBezTo>
                  <a:pt x="1242" y="2199"/>
                  <a:pt x="1067" y="2214"/>
                  <a:pt x="979" y="2266"/>
                </a:cubicBezTo>
                <a:cubicBezTo>
                  <a:pt x="865" y="2328"/>
                  <a:pt x="1214" y="2040"/>
                  <a:pt x="1583" y="1605"/>
                </a:cubicBezTo>
                <a:cubicBezTo>
                  <a:pt x="1951" y="1169"/>
                  <a:pt x="1759" y="1287"/>
                  <a:pt x="1759" y="1287"/>
                </a:cubicBezTo>
                <a:cubicBezTo>
                  <a:pt x="1759" y="1287"/>
                  <a:pt x="1606" y="1358"/>
                  <a:pt x="1512" y="1390"/>
                </a:cubicBezTo>
                <a:cubicBezTo>
                  <a:pt x="1420" y="1424"/>
                  <a:pt x="1582" y="1308"/>
                  <a:pt x="1836" y="101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0"/>
          <p:cNvSpPr/>
          <p:nvPr/>
        </p:nvSpPr>
        <p:spPr>
          <a:xfrm>
            <a:off x="6720290" y="1329990"/>
            <a:ext cx="130013" cy="187097"/>
          </a:xfrm>
          <a:custGeom>
            <a:rect b="b" l="l" r="r" t="t"/>
            <a:pathLst>
              <a:path extrusionOk="0" h="2704" w="1879">
                <a:moveTo>
                  <a:pt x="99" y="2652"/>
                </a:moveTo>
                <a:cubicBezTo>
                  <a:pt x="135" y="2633"/>
                  <a:pt x="208" y="2583"/>
                  <a:pt x="302" y="2513"/>
                </a:cubicBezTo>
                <a:cubicBezTo>
                  <a:pt x="243" y="2625"/>
                  <a:pt x="217" y="2695"/>
                  <a:pt x="247" y="2687"/>
                </a:cubicBezTo>
                <a:cubicBezTo>
                  <a:pt x="338" y="2666"/>
                  <a:pt x="526" y="2527"/>
                  <a:pt x="626" y="2445"/>
                </a:cubicBezTo>
                <a:lnTo>
                  <a:pt x="627" y="2445"/>
                </a:lnTo>
                <a:cubicBezTo>
                  <a:pt x="641" y="2408"/>
                  <a:pt x="701" y="2324"/>
                  <a:pt x="791" y="2195"/>
                </a:cubicBezTo>
                <a:cubicBezTo>
                  <a:pt x="689" y="2243"/>
                  <a:pt x="641" y="2249"/>
                  <a:pt x="632" y="2254"/>
                </a:cubicBezTo>
                <a:cubicBezTo>
                  <a:pt x="627" y="2243"/>
                  <a:pt x="995" y="1769"/>
                  <a:pt x="1019" y="1735"/>
                </a:cubicBezTo>
                <a:cubicBezTo>
                  <a:pt x="1042" y="1703"/>
                  <a:pt x="897" y="1779"/>
                  <a:pt x="871" y="1780"/>
                </a:cubicBezTo>
                <a:cubicBezTo>
                  <a:pt x="844" y="1782"/>
                  <a:pt x="966" y="1666"/>
                  <a:pt x="1150" y="1424"/>
                </a:cubicBezTo>
                <a:cubicBezTo>
                  <a:pt x="1336" y="1183"/>
                  <a:pt x="1363" y="1050"/>
                  <a:pt x="1363" y="1050"/>
                </a:cubicBezTo>
                <a:cubicBezTo>
                  <a:pt x="1363" y="1050"/>
                  <a:pt x="1207" y="1096"/>
                  <a:pt x="1169" y="1111"/>
                </a:cubicBezTo>
                <a:cubicBezTo>
                  <a:pt x="1131" y="1123"/>
                  <a:pt x="1237" y="1043"/>
                  <a:pt x="1416" y="862"/>
                </a:cubicBezTo>
                <a:cubicBezTo>
                  <a:pt x="1499" y="779"/>
                  <a:pt x="1605" y="644"/>
                  <a:pt x="1702" y="508"/>
                </a:cubicBezTo>
                <a:cubicBezTo>
                  <a:pt x="1775" y="319"/>
                  <a:pt x="1833" y="143"/>
                  <a:pt x="1878" y="1"/>
                </a:cubicBezTo>
                <a:cubicBezTo>
                  <a:pt x="1693" y="258"/>
                  <a:pt x="1477" y="555"/>
                  <a:pt x="1436" y="611"/>
                </a:cubicBezTo>
                <a:cubicBezTo>
                  <a:pt x="1359" y="708"/>
                  <a:pt x="1466" y="311"/>
                  <a:pt x="1466" y="311"/>
                </a:cubicBezTo>
                <a:cubicBezTo>
                  <a:pt x="1466" y="311"/>
                  <a:pt x="1295" y="506"/>
                  <a:pt x="1144" y="676"/>
                </a:cubicBezTo>
                <a:cubicBezTo>
                  <a:pt x="1139" y="687"/>
                  <a:pt x="1136" y="697"/>
                  <a:pt x="1131" y="706"/>
                </a:cubicBezTo>
                <a:cubicBezTo>
                  <a:pt x="1035" y="841"/>
                  <a:pt x="929" y="976"/>
                  <a:pt x="844" y="1061"/>
                </a:cubicBezTo>
                <a:cubicBezTo>
                  <a:pt x="667" y="1241"/>
                  <a:pt x="558" y="1323"/>
                  <a:pt x="598" y="1308"/>
                </a:cubicBezTo>
                <a:cubicBezTo>
                  <a:pt x="636" y="1294"/>
                  <a:pt x="794" y="1247"/>
                  <a:pt x="794" y="1247"/>
                </a:cubicBezTo>
                <a:cubicBezTo>
                  <a:pt x="794" y="1247"/>
                  <a:pt x="765" y="1380"/>
                  <a:pt x="580" y="1621"/>
                </a:cubicBezTo>
                <a:cubicBezTo>
                  <a:pt x="397" y="1863"/>
                  <a:pt x="273" y="1978"/>
                  <a:pt x="300" y="1978"/>
                </a:cubicBezTo>
                <a:cubicBezTo>
                  <a:pt x="326" y="1975"/>
                  <a:pt x="474" y="1901"/>
                  <a:pt x="447" y="1933"/>
                </a:cubicBezTo>
                <a:cubicBezTo>
                  <a:pt x="424" y="1968"/>
                  <a:pt x="56" y="2443"/>
                  <a:pt x="59" y="2452"/>
                </a:cubicBezTo>
                <a:cubicBezTo>
                  <a:pt x="68" y="2448"/>
                  <a:pt x="120" y="2443"/>
                  <a:pt x="218" y="2393"/>
                </a:cubicBezTo>
                <a:cubicBezTo>
                  <a:pt x="68" y="2614"/>
                  <a:pt x="0" y="2704"/>
                  <a:pt x="99" y="265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0"/>
          <p:cNvSpPr/>
          <p:nvPr/>
        </p:nvSpPr>
        <p:spPr>
          <a:xfrm>
            <a:off x="6657810" y="1214094"/>
            <a:ext cx="169729" cy="223492"/>
          </a:xfrm>
          <a:custGeom>
            <a:rect b="b" l="l" r="r" t="t"/>
            <a:pathLst>
              <a:path extrusionOk="0" h="3230" w="2453">
                <a:moveTo>
                  <a:pt x="98" y="3214"/>
                </a:moveTo>
                <a:cubicBezTo>
                  <a:pt x="198" y="3179"/>
                  <a:pt x="608" y="2924"/>
                  <a:pt x="661" y="2893"/>
                </a:cubicBezTo>
                <a:cubicBezTo>
                  <a:pt x="635" y="2934"/>
                  <a:pt x="485" y="3157"/>
                  <a:pt x="538" y="3119"/>
                </a:cubicBezTo>
                <a:cubicBezTo>
                  <a:pt x="552" y="3107"/>
                  <a:pt x="606" y="3064"/>
                  <a:pt x="681" y="3011"/>
                </a:cubicBezTo>
                <a:lnTo>
                  <a:pt x="670" y="3016"/>
                </a:lnTo>
                <a:cubicBezTo>
                  <a:pt x="625" y="3033"/>
                  <a:pt x="750" y="2908"/>
                  <a:pt x="928" y="2731"/>
                </a:cubicBezTo>
                <a:cubicBezTo>
                  <a:pt x="782" y="2799"/>
                  <a:pt x="675" y="2849"/>
                  <a:pt x="637" y="2867"/>
                </a:cubicBezTo>
                <a:cubicBezTo>
                  <a:pt x="573" y="2896"/>
                  <a:pt x="755" y="2699"/>
                  <a:pt x="1003" y="2406"/>
                </a:cubicBezTo>
                <a:cubicBezTo>
                  <a:pt x="885" y="2454"/>
                  <a:pt x="825" y="2457"/>
                  <a:pt x="825" y="2457"/>
                </a:cubicBezTo>
                <a:cubicBezTo>
                  <a:pt x="825" y="2457"/>
                  <a:pt x="1114" y="2132"/>
                  <a:pt x="1144" y="2103"/>
                </a:cubicBezTo>
                <a:cubicBezTo>
                  <a:pt x="1176" y="2079"/>
                  <a:pt x="1018" y="2139"/>
                  <a:pt x="940" y="2160"/>
                </a:cubicBezTo>
                <a:cubicBezTo>
                  <a:pt x="858" y="2181"/>
                  <a:pt x="1106" y="2021"/>
                  <a:pt x="1433" y="1624"/>
                </a:cubicBezTo>
                <a:cubicBezTo>
                  <a:pt x="1759" y="1229"/>
                  <a:pt x="1766" y="1202"/>
                  <a:pt x="1766" y="1202"/>
                </a:cubicBezTo>
                <a:lnTo>
                  <a:pt x="1607" y="1209"/>
                </a:lnTo>
                <a:cubicBezTo>
                  <a:pt x="1607" y="1209"/>
                  <a:pt x="1641" y="1137"/>
                  <a:pt x="1885" y="897"/>
                </a:cubicBezTo>
                <a:cubicBezTo>
                  <a:pt x="1992" y="793"/>
                  <a:pt x="2128" y="641"/>
                  <a:pt x="2257" y="488"/>
                </a:cubicBezTo>
                <a:cubicBezTo>
                  <a:pt x="2339" y="301"/>
                  <a:pt x="2402" y="133"/>
                  <a:pt x="2452" y="1"/>
                </a:cubicBezTo>
                <a:cubicBezTo>
                  <a:pt x="2286" y="180"/>
                  <a:pt x="2066" y="352"/>
                  <a:pt x="1983" y="460"/>
                </a:cubicBezTo>
                <a:cubicBezTo>
                  <a:pt x="1863" y="623"/>
                  <a:pt x="2047" y="222"/>
                  <a:pt x="2051" y="170"/>
                </a:cubicBezTo>
                <a:cubicBezTo>
                  <a:pt x="2054" y="149"/>
                  <a:pt x="1941" y="261"/>
                  <a:pt x="1804" y="398"/>
                </a:cubicBezTo>
                <a:cubicBezTo>
                  <a:pt x="1773" y="487"/>
                  <a:pt x="1733" y="585"/>
                  <a:pt x="1688" y="687"/>
                </a:cubicBezTo>
                <a:cubicBezTo>
                  <a:pt x="1561" y="841"/>
                  <a:pt x="1423" y="993"/>
                  <a:pt x="1315" y="1096"/>
                </a:cubicBezTo>
                <a:cubicBezTo>
                  <a:pt x="1067" y="1335"/>
                  <a:pt x="1038" y="1409"/>
                  <a:pt x="1038" y="1409"/>
                </a:cubicBezTo>
                <a:lnTo>
                  <a:pt x="1197" y="1402"/>
                </a:lnTo>
                <a:cubicBezTo>
                  <a:pt x="1197" y="1402"/>
                  <a:pt x="1189" y="1427"/>
                  <a:pt x="862" y="1823"/>
                </a:cubicBezTo>
                <a:cubicBezTo>
                  <a:pt x="537" y="2219"/>
                  <a:pt x="287" y="2378"/>
                  <a:pt x="367" y="2359"/>
                </a:cubicBezTo>
                <a:cubicBezTo>
                  <a:pt x="449" y="2336"/>
                  <a:pt x="605" y="2275"/>
                  <a:pt x="572" y="2303"/>
                </a:cubicBezTo>
                <a:cubicBezTo>
                  <a:pt x="544" y="2328"/>
                  <a:pt x="254" y="2654"/>
                  <a:pt x="254" y="2654"/>
                </a:cubicBezTo>
                <a:cubicBezTo>
                  <a:pt x="254" y="2654"/>
                  <a:pt x="317" y="2651"/>
                  <a:pt x="434" y="2604"/>
                </a:cubicBezTo>
                <a:cubicBezTo>
                  <a:pt x="182" y="2899"/>
                  <a:pt x="1" y="3096"/>
                  <a:pt x="63" y="3067"/>
                </a:cubicBezTo>
                <a:cubicBezTo>
                  <a:pt x="105" y="3046"/>
                  <a:pt x="211" y="2998"/>
                  <a:pt x="358" y="2930"/>
                </a:cubicBezTo>
                <a:cubicBezTo>
                  <a:pt x="176" y="3105"/>
                  <a:pt x="49" y="3229"/>
                  <a:pt x="98" y="321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0"/>
          <p:cNvSpPr/>
          <p:nvPr/>
        </p:nvSpPr>
        <p:spPr>
          <a:xfrm>
            <a:off x="6764988" y="970055"/>
            <a:ext cx="3667" cy="7957"/>
          </a:xfrm>
          <a:custGeom>
            <a:rect b="b" l="l" r="r" t="t"/>
            <a:pathLst>
              <a:path extrusionOk="0" h="115" w="53">
                <a:moveTo>
                  <a:pt x="52" y="1"/>
                </a:moveTo>
                <a:cubicBezTo>
                  <a:pt x="28" y="46"/>
                  <a:pt x="8" y="93"/>
                  <a:pt x="1" y="115"/>
                </a:cubicBezTo>
                <a:cubicBezTo>
                  <a:pt x="8" y="109"/>
                  <a:pt x="24" y="96"/>
                  <a:pt x="43" y="77"/>
                </a:cubicBezTo>
                <a:lnTo>
                  <a:pt x="46" y="77"/>
                </a:lnTo>
                <a:cubicBezTo>
                  <a:pt x="49" y="51"/>
                  <a:pt x="52" y="25"/>
                  <a:pt x="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0"/>
          <p:cNvSpPr/>
          <p:nvPr/>
        </p:nvSpPr>
        <p:spPr>
          <a:xfrm>
            <a:off x="6722712" y="847586"/>
            <a:ext cx="22072" cy="29960"/>
          </a:xfrm>
          <a:custGeom>
            <a:rect b="b" l="l" r="r" t="t"/>
            <a:pathLst>
              <a:path extrusionOk="0" h="433" w="319">
                <a:moveTo>
                  <a:pt x="247" y="246"/>
                </a:moveTo>
                <a:cubicBezTo>
                  <a:pt x="279" y="166"/>
                  <a:pt x="300" y="87"/>
                  <a:pt x="318" y="1"/>
                </a:cubicBezTo>
                <a:cubicBezTo>
                  <a:pt x="312" y="4"/>
                  <a:pt x="242" y="83"/>
                  <a:pt x="168" y="166"/>
                </a:cubicBezTo>
                <a:cubicBezTo>
                  <a:pt x="168" y="166"/>
                  <a:pt x="167" y="166"/>
                  <a:pt x="165" y="170"/>
                </a:cubicBezTo>
                <a:lnTo>
                  <a:pt x="132" y="235"/>
                </a:lnTo>
                <a:cubicBezTo>
                  <a:pt x="89" y="319"/>
                  <a:pt x="0" y="432"/>
                  <a:pt x="38" y="416"/>
                </a:cubicBezTo>
                <a:cubicBezTo>
                  <a:pt x="56" y="408"/>
                  <a:pt x="155" y="331"/>
                  <a:pt x="247" y="2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0"/>
          <p:cNvSpPr/>
          <p:nvPr/>
        </p:nvSpPr>
        <p:spPr>
          <a:xfrm>
            <a:off x="6700363" y="846894"/>
            <a:ext cx="28369" cy="31690"/>
          </a:xfrm>
          <a:custGeom>
            <a:rect b="b" l="l" r="r" t="t"/>
            <a:pathLst>
              <a:path extrusionOk="0" h="458" w="410">
                <a:moveTo>
                  <a:pt x="334" y="235"/>
                </a:moveTo>
                <a:cubicBezTo>
                  <a:pt x="361" y="153"/>
                  <a:pt x="393" y="56"/>
                  <a:pt x="409" y="0"/>
                </a:cubicBezTo>
                <a:lnTo>
                  <a:pt x="387" y="17"/>
                </a:lnTo>
                <a:cubicBezTo>
                  <a:pt x="340" y="89"/>
                  <a:pt x="275" y="185"/>
                  <a:pt x="182" y="288"/>
                </a:cubicBezTo>
                <a:cubicBezTo>
                  <a:pt x="141" y="332"/>
                  <a:pt x="72" y="395"/>
                  <a:pt x="1" y="457"/>
                </a:cubicBezTo>
                <a:cubicBezTo>
                  <a:pt x="66" y="417"/>
                  <a:pt x="188" y="332"/>
                  <a:pt x="334" y="2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0"/>
          <p:cNvSpPr/>
          <p:nvPr/>
        </p:nvSpPr>
        <p:spPr>
          <a:xfrm>
            <a:off x="6734820" y="961614"/>
            <a:ext cx="21657" cy="29684"/>
          </a:xfrm>
          <a:custGeom>
            <a:rect b="b" l="l" r="r" t="t"/>
            <a:pathLst>
              <a:path extrusionOk="0" h="429" w="313">
                <a:moveTo>
                  <a:pt x="31" y="418"/>
                </a:moveTo>
                <a:cubicBezTo>
                  <a:pt x="45" y="415"/>
                  <a:pt x="154" y="318"/>
                  <a:pt x="270" y="220"/>
                </a:cubicBezTo>
                <a:cubicBezTo>
                  <a:pt x="270" y="159"/>
                  <a:pt x="313" y="0"/>
                  <a:pt x="313" y="0"/>
                </a:cubicBezTo>
                <a:cubicBezTo>
                  <a:pt x="313" y="0"/>
                  <a:pt x="304" y="3"/>
                  <a:pt x="243" y="85"/>
                </a:cubicBezTo>
                <a:cubicBezTo>
                  <a:pt x="228" y="106"/>
                  <a:pt x="196" y="140"/>
                  <a:pt x="160" y="174"/>
                </a:cubicBezTo>
                <a:lnTo>
                  <a:pt x="158" y="178"/>
                </a:lnTo>
                <a:cubicBezTo>
                  <a:pt x="69" y="327"/>
                  <a:pt x="1" y="429"/>
                  <a:pt x="31" y="41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0"/>
          <p:cNvSpPr/>
          <p:nvPr/>
        </p:nvSpPr>
        <p:spPr>
          <a:xfrm>
            <a:off x="6721120" y="975106"/>
            <a:ext cx="11694" cy="12455"/>
          </a:xfrm>
          <a:custGeom>
            <a:rect b="b" l="l" r="r" t="t"/>
            <a:pathLst>
              <a:path extrusionOk="0" h="180" w="169">
                <a:moveTo>
                  <a:pt x="131" y="96"/>
                </a:moveTo>
                <a:cubicBezTo>
                  <a:pt x="152" y="55"/>
                  <a:pt x="167" y="17"/>
                  <a:pt x="168" y="5"/>
                </a:cubicBezTo>
                <a:cubicBezTo>
                  <a:pt x="168" y="1"/>
                  <a:pt x="140" y="20"/>
                  <a:pt x="93" y="58"/>
                </a:cubicBezTo>
                <a:cubicBezTo>
                  <a:pt x="91" y="58"/>
                  <a:pt x="91" y="63"/>
                  <a:pt x="91" y="63"/>
                </a:cubicBezTo>
                <a:cubicBezTo>
                  <a:pt x="43" y="125"/>
                  <a:pt x="11" y="164"/>
                  <a:pt x="0" y="179"/>
                </a:cubicBezTo>
                <a:cubicBezTo>
                  <a:pt x="17" y="169"/>
                  <a:pt x="64" y="140"/>
                  <a:pt x="131" y="9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0"/>
          <p:cNvSpPr/>
          <p:nvPr/>
        </p:nvSpPr>
        <p:spPr>
          <a:xfrm>
            <a:off x="6749835" y="1075918"/>
            <a:ext cx="35773" cy="50441"/>
          </a:xfrm>
          <a:custGeom>
            <a:rect b="b" l="l" r="r" t="t"/>
            <a:pathLst>
              <a:path extrusionOk="0" h="729" w="517">
                <a:moveTo>
                  <a:pt x="467" y="315"/>
                </a:moveTo>
                <a:cubicBezTo>
                  <a:pt x="486" y="222"/>
                  <a:pt x="503" y="122"/>
                  <a:pt x="517" y="0"/>
                </a:cubicBezTo>
                <a:cubicBezTo>
                  <a:pt x="397" y="252"/>
                  <a:pt x="206" y="456"/>
                  <a:pt x="85" y="576"/>
                </a:cubicBezTo>
                <a:cubicBezTo>
                  <a:pt x="41" y="649"/>
                  <a:pt x="0" y="729"/>
                  <a:pt x="26" y="724"/>
                </a:cubicBezTo>
                <a:cubicBezTo>
                  <a:pt x="64" y="714"/>
                  <a:pt x="335" y="453"/>
                  <a:pt x="467" y="31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0"/>
          <p:cNvSpPr/>
          <p:nvPr/>
        </p:nvSpPr>
        <p:spPr>
          <a:xfrm>
            <a:off x="6719045" y="1099928"/>
            <a:ext cx="34319" cy="38748"/>
          </a:xfrm>
          <a:custGeom>
            <a:rect b="b" l="l" r="r" t="t"/>
            <a:pathLst>
              <a:path extrusionOk="0" h="560" w="496">
                <a:moveTo>
                  <a:pt x="427" y="235"/>
                </a:moveTo>
                <a:cubicBezTo>
                  <a:pt x="451" y="143"/>
                  <a:pt x="488" y="23"/>
                  <a:pt x="495" y="0"/>
                </a:cubicBezTo>
                <a:cubicBezTo>
                  <a:pt x="486" y="6"/>
                  <a:pt x="462" y="32"/>
                  <a:pt x="385" y="120"/>
                </a:cubicBezTo>
                <a:cubicBezTo>
                  <a:pt x="344" y="168"/>
                  <a:pt x="261" y="252"/>
                  <a:pt x="174" y="333"/>
                </a:cubicBezTo>
                <a:cubicBezTo>
                  <a:pt x="70" y="471"/>
                  <a:pt x="0" y="559"/>
                  <a:pt x="32" y="544"/>
                </a:cubicBezTo>
                <a:cubicBezTo>
                  <a:pt x="59" y="530"/>
                  <a:pt x="271" y="359"/>
                  <a:pt x="427" y="2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0"/>
          <p:cNvSpPr/>
          <p:nvPr/>
        </p:nvSpPr>
        <p:spPr>
          <a:xfrm>
            <a:off x="6748451" y="1227517"/>
            <a:ext cx="39509" cy="46636"/>
          </a:xfrm>
          <a:custGeom>
            <a:rect b="b" l="l" r="r" t="t"/>
            <a:pathLst>
              <a:path extrusionOk="0" h="674" w="571">
                <a:moveTo>
                  <a:pt x="73" y="620"/>
                </a:moveTo>
                <a:cubicBezTo>
                  <a:pt x="129" y="578"/>
                  <a:pt x="328" y="372"/>
                  <a:pt x="493" y="202"/>
                </a:cubicBezTo>
                <a:cubicBezTo>
                  <a:pt x="522" y="128"/>
                  <a:pt x="547" y="63"/>
                  <a:pt x="570" y="1"/>
                </a:cubicBezTo>
                <a:cubicBezTo>
                  <a:pt x="438" y="143"/>
                  <a:pt x="275" y="278"/>
                  <a:pt x="172" y="384"/>
                </a:cubicBezTo>
                <a:cubicBezTo>
                  <a:pt x="99" y="510"/>
                  <a:pt x="1" y="673"/>
                  <a:pt x="73" y="62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0"/>
          <p:cNvSpPr/>
          <p:nvPr/>
        </p:nvSpPr>
        <p:spPr>
          <a:xfrm>
            <a:off x="6781663" y="1343759"/>
            <a:ext cx="29338" cy="52310"/>
          </a:xfrm>
          <a:custGeom>
            <a:rect b="b" l="l" r="r" t="t"/>
            <a:pathLst>
              <a:path extrusionOk="0" h="756" w="424">
                <a:moveTo>
                  <a:pt x="58" y="506"/>
                </a:moveTo>
                <a:cubicBezTo>
                  <a:pt x="75" y="491"/>
                  <a:pt x="84" y="485"/>
                  <a:pt x="84" y="485"/>
                </a:cubicBezTo>
                <a:cubicBezTo>
                  <a:pt x="84" y="485"/>
                  <a:pt x="1" y="756"/>
                  <a:pt x="32" y="727"/>
                </a:cubicBezTo>
                <a:cubicBezTo>
                  <a:pt x="45" y="715"/>
                  <a:pt x="143" y="604"/>
                  <a:pt x="260" y="477"/>
                </a:cubicBezTo>
                <a:cubicBezTo>
                  <a:pt x="323" y="300"/>
                  <a:pt x="382" y="135"/>
                  <a:pt x="423" y="0"/>
                </a:cubicBezTo>
                <a:cubicBezTo>
                  <a:pt x="293" y="180"/>
                  <a:pt x="148" y="382"/>
                  <a:pt x="58" y="50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0"/>
          <p:cNvSpPr/>
          <p:nvPr/>
        </p:nvSpPr>
        <p:spPr>
          <a:xfrm>
            <a:off x="6721120" y="1237204"/>
            <a:ext cx="39371" cy="44768"/>
          </a:xfrm>
          <a:custGeom>
            <a:rect b="b" l="l" r="r" t="t"/>
            <a:pathLst>
              <a:path extrusionOk="0" h="647" w="569">
                <a:moveTo>
                  <a:pt x="31" y="635"/>
                </a:moveTo>
                <a:cubicBezTo>
                  <a:pt x="117" y="598"/>
                  <a:pt x="341" y="385"/>
                  <a:pt x="488" y="245"/>
                </a:cubicBezTo>
                <a:cubicBezTo>
                  <a:pt x="518" y="161"/>
                  <a:pt x="561" y="59"/>
                  <a:pt x="564" y="36"/>
                </a:cubicBezTo>
                <a:cubicBezTo>
                  <a:pt x="568" y="0"/>
                  <a:pt x="274" y="310"/>
                  <a:pt x="72" y="516"/>
                </a:cubicBezTo>
                <a:cubicBezTo>
                  <a:pt x="70" y="519"/>
                  <a:pt x="69" y="524"/>
                  <a:pt x="67" y="524"/>
                </a:cubicBezTo>
                <a:cubicBezTo>
                  <a:pt x="22" y="604"/>
                  <a:pt x="0" y="647"/>
                  <a:pt x="31" y="6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0"/>
          <p:cNvSpPr/>
          <p:nvPr/>
        </p:nvSpPr>
        <p:spPr>
          <a:xfrm>
            <a:off x="6712333" y="1258653"/>
            <a:ext cx="13493" cy="13147"/>
          </a:xfrm>
          <a:custGeom>
            <a:rect b="b" l="l" r="r" t="t"/>
            <a:pathLst>
              <a:path extrusionOk="0" h="190" w="195">
                <a:moveTo>
                  <a:pt x="126" y="132"/>
                </a:moveTo>
                <a:cubicBezTo>
                  <a:pt x="153" y="82"/>
                  <a:pt x="177" y="40"/>
                  <a:pt x="183" y="23"/>
                </a:cubicBezTo>
                <a:cubicBezTo>
                  <a:pt x="194" y="0"/>
                  <a:pt x="115" y="72"/>
                  <a:pt x="12" y="170"/>
                </a:cubicBezTo>
                <a:cubicBezTo>
                  <a:pt x="9" y="170"/>
                  <a:pt x="8" y="175"/>
                  <a:pt x="6" y="178"/>
                </a:cubicBezTo>
                <a:cubicBezTo>
                  <a:pt x="0" y="187"/>
                  <a:pt x="5" y="190"/>
                  <a:pt x="15" y="190"/>
                </a:cubicBezTo>
                <a:cubicBezTo>
                  <a:pt x="29" y="184"/>
                  <a:pt x="68" y="166"/>
                  <a:pt x="126" y="1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0"/>
          <p:cNvSpPr/>
          <p:nvPr/>
        </p:nvSpPr>
        <p:spPr>
          <a:xfrm>
            <a:off x="6763051" y="1495357"/>
            <a:ext cx="5397" cy="5743"/>
          </a:xfrm>
          <a:custGeom>
            <a:rect b="b" l="l" r="r" t="t"/>
            <a:pathLst>
              <a:path extrusionOk="0" h="83" w="78">
                <a:moveTo>
                  <a:pt x="8" y="56"/>
                </a:moveTo>
                <a:cubicBezTo>
                  <a:pt x="0" y="82"/>
                  <a:pt x="11" y="82"/>
                  <a:pt x="50" y="64"/>
                </a:cubicBezTo>
                <a:cubicBezTo>
                  <a:pt x="56" y="62"/>
                  <a:pt x="61" y="58"/>
                  <a:pt x="68" y="55"/>
                </a:cubicBezTo>
                <a:cubicBezTo>
                  <a:pt x="71" y="29"/>
                  <a:pt x="77" y="6"/>
                  <a:pt x="77" y="0"/>
                </a:cubicBezTo>
                <a:cubicBezTo>
                  <a:pt x="68" y="5"/>
                  <a:pt x="43" y="26"/>
                  <a:pt x="11" y="5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0"/>
          <p:cNvSpPr/>
          <p:nvPr/>
        </p:nvSpPr>
        <p:spPr>
          <a:xfrm>
            <a:off x="6705622" y="1365208"/>
            <a:ext cx="76873" cy="56669"/>
          </a:xfrm>
          <a:custGeom>
            <a:rect b="b" l="l" r="r" t="t"/>
            <a:pathLst>
              <a:path extrusionOk="0" h="819" w="1111">
                <a:moveTo>
                  <a:pt x="415" y="733"/>
                </a:moveTo>
                <a:cubicBezTo>
                  <a:pt x="455" y="700"/>
                  <a:pt x="841" y="421"/>
                  <a:pt x="1051" y="272"/>
                </a:cubicBezTo>
                <a:cubicBezTo>
                  <a:pt x="1059" y="187"/>
                  <a:pt x="1110" y="1"/>
                  <a:pt x="1110" y="1"/>
                </a:cubicBezTo>
                <a:cubicBezTo>
                  <a:pt x="1110" y="1"/>
                  <a:pt x="594" y="590"/>
                  <a:pt x="564" y="617"/>
                </a:cubicBezTo>
                <a:cubicBezTo>
                  <a:pt x="533" y="644"/>
                  <a:pt x="614" y="375"/>
                  <a:pt x="614" y="375"/>
                </a:cubicBezTo>
                <a:cubicBezTo>
                  <a:pt x="614" y="375"/>
                  <a:pt x="227" y="652"/>
                  <a:pt x="0" y="818"/>
                </a:cubicBezTo>
                <a:cubicBezTo>
                  <a:pt x="132" y="762"/>
                  <a:pt x="495" y="537"/>
                  <a:pt x="542" y="508"/>
                </a:cubicBezTo>
                <a:cubicBezTo>
                  <a:pt x="520" y="543"/>
                  <a:pt x="364" y="773"/>
                  <a:pt x="415" y="73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0"/>
          <p:cNvSpPr/>
          <p:nvPr/>
        </p:nvSpPr>
        <p:spPr>
          <a:xfrm>
            <a:off x="5429316" y="1817236"/>
            <a:ext cx="782844" cy="1136833"/>
          </a:xfrm>
          <a:custGeom>
            <a:rect b="b" l="l" r="r" t="t"/>
            <a:pathLst>
              <a:path extrusionOk="0" h="16430" w="11314">
                <a:moveTo>
                  <a:pt x="4268" y="0"/>
                </a:moveTo>
                <a:cubicBezTo>
                  <a:pt x="4472" y="485"/>
                  <a:pt x="4507" y="680"/>
                  <a:pt x="4904" y="1047"/>
                </a:cubicBezTo>
                <a:cubicBezTo>
                  <a:pt x="5270" y="1387"/>
                  <a:pt x="5499" y="1549"/>
                  <a:pt x="5499" y="1549"/>
                </a:cubicBezTo>
                <a:lnTo>
                  <a:pt x="5231" y="1504"/>
                </a:lnTo>
                <a:cubicBezTo>
                  <a:pt x="5231" y="1504"/>
                  <a:pt x="5435" y="1672"/>
                  <a:pt x="5723" y="1892"/>
                </a:cubicBezTo>
                <a:cubicBezTo>
                  <a:pt x="6011" y="2113"/>
                  <a:pt x="6559" y="2360"/>
                  <a:pt x="6497" y="2355"/>
                </a:cubicBezTo>
                <a:cubicBezTo>
                  <a:pt x="6433" y="2352"/>
                  <a:pt x="6203" y="2307"/>
                  <a:pt x="6051" y="2279"/>
                </a:cubicBezTo>
                <a:cubicBezTo>
                  <a:pt x="6100" y="2319"/>
                  <a:pt x="6147" y="2357"/>
                  <a:pt x="6198" y="2399"/>
                </a:cubicBezTo>
                <a:cubicBezTo>
                  <a:pt x="6468" y="2535"/>
                  <a:pt x="6842" y="2732"/>
                  <a:pt x="6830" y="2738"/>
                </a:cubicBezTo>
                <a:cubicBezTo>
                  <a:pt x="6819" y="2743"/>
                  <a:pt x="6745" y="2741"/>
                  <a:pt x="6642" y="2735"/>
                </a:cubicBezTo>
                <a:cubicBezTo>
                  <a:pt x="6789" y="2841"/>
                  <a:pt x="6945" y="2953"/>
                  <a:pt x="7116" y="3073"/>
                </a:cubicBezTo>
                <a:cubicBezTo>
                  <a:pt x="7065" y="3071"/>
                  <a:pt x="6686" y="3018"/>
                  <a:pt x="6276" y="2958"/>
                </a:cubicBezTo>
                <a:cubicBezTo>
                  <a:pt x="6332" y="3005"/>
                  <a:pt x="6330" y="3002"/>
                  <a:pt x="6422" y="3074"/>
                </a:cubicBezTo>
                <a:cubicBezTo>
                  <a:pt x="6516" y="3147"/>
                  <a:pt x="6678" y="3224"/>
                  <a:pt x="6630" y="3226"/>
                </a:cubicBezTo>
                <a:cubicBezTo>
                  <a:pt x="6580" y="3226"/>
                  <a:pt x="6164" y="3120"/>
                  <a:pt x="6000" y="3058"/>
                </a:cubicBezTo>
                <a:cubicBezTo>
                  <a:pt x="5839" y="2996"/>
                  <a:pt x="5717" y="2917"/>
                  <a:pt x="5624" y="2862"/>
                </a:cubicBezTo>
                <a:lnTo>
                  <a:pt x="5588" y="2856"/>
                </a:lnTo>
                <a:cubicBezTo>
                  <a:pt x="5688" y="2961"/>
                  <a:pt x="5938" y="3218"/>
                  <a:pt x="5912" y="3214"/>
                </a:cubicBezTo>
                <a:cubicBezTo>
                  <a:pt x="5812" y="3202"/>
                  <a:pt x="5323" y="2977"/>
                  <a:pt x="5335" y="2993"/>
                </a:cubicBezTo>
                <a:cubicBezTo>
                  <a:pt x="5774" y="3573"/>
                  <a:pt x="6556" y="3904"/>
                  <a:pt x="6527" y="3907"/>
                </a:cubicBezTo>
                <a:cubicBezTo>
                  <a:pt x="6442" y="3916"/>
                  <a:pt x="5995" y="3847"/>
                  <a:pt x="6039" y="3891"/>
                </a:cubicBezTo>
                <a:cubicBezTo>
                  <a:pt x="6082" y="3935"/>
                  <a:pt x="6585" y="4234"/>
                  <a:pt x="6834" y="4378"/>
                </a:cubicBezTo>
                <a:cubicBezTo>
                  <a:pt x="7084" y="4522"/>
                  <a:pt x="7184" y="4571"/>
                  <a:pt x="7140" y="4564"/>
                </a:cubicBezTo>
                <a:cubicBezTo>
                  <a:pt x="7096" y="4558"/>
                  <a:pt x="6956" y="4557"/>
                  <a:pt x="6759" y="4540"/>
                </a:cubicBezTo>
                <a:cubicBezTo>
                  <a:pt x="7245" y="4858"/>
                  <a:pt x="7581" y="5007"/>
                  <a:pt x="7581" y="5007"/>
                </a:cubicBezTo>
                <a:cubicBezTo>
                  <a:pt x="7581" y="5007"/>
                  <a:pt x="7319" y="4976"/>
                  <a:pt x="6989" y="4929"/>
                </a:cubicBezTo>
                <a:cubicBezTo>
                  <a:pt x="7207" y="5078"/>
                  <a:pt x="7375" y="5173"/>
                  <a:pt x="7334" y="5178"/>
                </a:cubicBezTo>
                <a:cubicBezTo>
                  <a:pt x="7292" y="5181"/>
                  <a:pt x="6512" y="4954"/>
                  <a:pt x="6535" y="4984"/>
                </a:cubicBezTo>
                <a:cubicBezTo>
                  <a:pt x="6557" y="5014"/>
                  <a:pt x="6783" y="5194"/>
                  <a:pt x="6783" y="5194"/>
                </a:cubicBezTo>
                <a:cubicBezTo>
                  <a:pt x="6783" y="5194"/>
                  <a:pt x="6274" y="5058"/>
                  <a:pt x="6162" y="4999"/>
                </a:cubicBezTo>
                <a:cubicBezTo>
                  <a:pt x="6050" y="4942"/>
                  <a:pt x="6036" y="4943"/>
                  <a:pt x="6036" y="4943"/>
                </a:cubicBezTo>
                <a:cubicBezTo>
                  <a:pt x="6036" y="4943"/>
                  <a:pt x="6279" y="5222"/>
                  <a:pt x="6198" y="5193"/>
                </a:cubicBezTo>
                <a:cubicBezTo>
                  <a:pt x="6117" y="5163"/>
                  <a:pt x="5920" y="5125"/>
                  <a:pt x="5867" y="5104"/>
                </a:cubicBezTo>
                <a:cubicBezTo>
                  <a:pt x="6130" y="5691"/>
                  <a:pt x="6971" y="5953"/>
                  <a:pt x="6966" y="5956"/>
                </a:cubicBezTo>
                <a:cubicBezTo>
                  <a:pt x="6934" y="5959"/>
                  <a:pt x="6612" y="5999"/>
                  <a:pt x="6612" y="5999"/>
                </a:cubicBezTo>
                <a:cubicBezTo>
                  <a:pt x="6612" y="5999"/>
                  <a:pt x="6843" y="6130"/>
                  <a:pt x="7157" y="6294"/>
                </a:cubicBezTo>
                <a:cubicBezTo>
                  <a:pt x="7472" y="6459"/>
                  <a:pt x="7872" y="6603"/>
                  <a:pt x="7828" y="6610"/>
                </a:cubicBezTo>
                <a:cubicBezTo>
                  <a:pt x="7784" y="6619"/>
                  <a:pt x="7652" y="6638"/>
                  <a:pt x="7479" y="6645"/>
                </a:cubicBezTo>
                <a:cubicBezTo>
                  <a:pt x="8167" y="6981"/>
                  <a:pt x="8785" y="7202"/>
                  <a:pt x="8785" y="7202"/>
                </a:cubicBezTo>
                <a:lnTo>
                  <a:pt x="8155" y="7137"/>
                </a:lnTo>
                <a:cubicBezTo>
                  <a:pt x="8497" y="7315"/>
                  <a:pt x="8805" y="7451"/>
                  <a:pt x="8738" y="7451"/>
                </a:cubicBezTo>
                <a:cubicBezTo>
                  <a:pt x="8671" y="7451"/>
                  <a:pt x="7807" y="7236"/>
                  <a:pt x="7852" y="7263"/>
                </a:cubicBezTo>
                <a:cubicBezTo>
                  <a:pt x="7897" y="7292"/>
                  <a:pt x="8205" y="7483"/>
                  <a:pt x="8152" y="7498"/>
                </a:cubicBezTo>
                <a:cubicBezTo>
                  <a:pt x="8096" y="7513"/>
                  <a:pt x="7540" y="7324"/>
                  <a:pt x="7360" y="7248"/>
                </a:cubicBezTo>
                <a:cubicBezTo>
                  <a:pt x="7180" y="7172"/>
                  <a:pt x="7164" y="7171"/>
                  <a:pt x="7164" y="7171"/>
                </a:cubicBezTo>
                <a:cubicBezTo>
                  <a:pt x="7164" y="7171"/>
                  <a:pt x="7508" y="7539"/>
                  <a:pt x="7448" y="7511"/>
                </a:cubicBezTo>
                <a:cubicBezTo>
                  <a:pt x="7387" y="7486"/>
                  <a:pt x="6865" y="7364"/>
                  <a:pt x="6457" y="7036"/>
                </a:cubicBezTo>
                <a:cubicBezTo>
                  <a:pt x="6748" y="7511"/>
                  <a:pt x="6980" y="7720"/>
                  <a:pt x="7489" y="7941"/>
                </a:cubicBezTo>
                <a:cubicBezTo>
                  <a:pt x="7941" y="8138"/>
                  <a:pt x="8184" y="8178"/>
                  <a:pt x="8061" y="8193"/>
                </a:cubicBezTo>
                <a:cubicBezTo>
                  <a:pt x="7937" y="8206"/>
                  <a:pt x="7729" y="8213"/>
                  <a:pt x="7729" y="8213"/>
                </a:cubicBezTo>
                <a:cubicBezTo>
                  <a:pt x="7729" y="8213"/>
                  <a:pt x="7448" y="8185"/>
                  <a:pt x="8100" y="8474"/>
                </a:cubicBezTo>
                <a:cubicBezTo>
                  <a:pt x="8753" y="8765"/>
                  <a:pt x="9304" y="8903"/>
                  <a:pt x="9139" y="8894"/>
                </a:cubicBezTo>
                <a:cubicBezTo>
                  <a:pt x="9012" y="8886"/>
                  <a:pt x="8805" y="8962"/>
                  <a:pt x="8649" y="8994"/>
                </a:cubicBezTo>
                <a:cubicBezTo>
                  <a:pt x="9412" y="9382"/>
                  <a:pt x="10024" y="9554"/>
                  <a:pt x="9918" y="9578"/>
                </a:cubicBezTo>
                <a:cubicBezTo>
                  <a:pt x="9880" y="9588"/>
                  <a:pt x="9699" y="9571"/>
                  <a:pt x="9448" y="9541"/>
                </a:cubicBezTo>
                <a:cubicBezTo>
                  <a:pt x="9715" y="9686"/>
                  <a:pt x="9902" y="9804"/>
                  <a:pt x="9828" y="9807"/>
                </a:cubicBezTo>
                <a:cubicBezTo>
                  <a:pt x="9639" y="9819"/>
                  <a:pt x="8830" y="9518"/>
                  <a:pt x="8886" y="9569"/>
                </a:cubicBezTo>
                <a:cubicBezTo>
                  <a:pt x="8939" y="9621"/>
                  <a:pt x="9410" y="9902"/>
                  <a:pt x="9253" y="9872"/>
                </a:cubicBezTo>
                <a:cubicBezTo>
                  <a:pt x="9098" y="9842"/>
                  <a:pt x="8117" y="9456"/>
                  <a:pt x="8153" y="9509"/>
                </a:cubicBezTo>
                <a:cubicBezTo>
                  <a:pt x="8187" y="9562"/>
                  <a:pt x="8609" y="9916"/>
                  <a:pt x="8387" y="9798"/>
                </a:cubicBezTo>
                <a:cubicBezTo>
                  <a:pt x="8232" y="9716"/>
                  <a:pt x="7894" y="9644"/>
                  <a:pt x="7607" y="9531"/>
                </a:cubicBezTo>
                <a:cubicBezTo>
                  <a:pt x="7735" y="9656"/>
                  <a:pt x="7899" y="9812"/>
                  <a:pt x="8091" y="9978"/>
                </a:cubicBezTo>
                <a:cubicBezTo>
                  <a:pt x="8318" y="10080"/>
                  <a:pt x="8556" y="10178"/>
                  <a:pt x="8732" y="10237"/>
                </a:cubicBezTo>
                <a:cubicBezTo>
                  <a:pt x="9139" y="10373"/>
                  <a:pt x="9213" y="10442"/>
                  <a:pt x="9213" y="10442"/>
                </a:cubicBezTo>
                <a:lnTo>
                  <a:pt x="9032" y="10519"/>
                </a:lnTo>
                <a:cubicBezTo>
                  <a:pt x="9032" y="10519"/>
                  <a:pt x="9054" y="10546"/>
                  <a:pt x="9637" y="10814"/>
                </a:cubicBezTo>
                <a:cubicBezTo>
                  <a:pt x="10220" y="11084"/>
                  <a:pt x="10590" y="11129"/>
                  <a:pt x="10487" y="11150"/>
                </a:cubicBezTo>
                <a:cubicBezTo>
                  <a:pt x="10385" y="11170"/>
                  <a:pt x="10177" y="11184"/>
                  <a:pt x="10226" y="11199"/>
                </a:cubicBezTo>
                <a:cubicBezTo>
                  <a:pt x="10275" y="11212"/>
                  <a:pt x="10776" y="11424"/>
                  <a:pt x="10776" y="11424"/>
                </a:cubicBezTo>
                <a:cubicBezTo>
                  <a:pt x="10776" y="11424"/>
                  <a:pt x="10705" y="11453"/>
                  <a:pt x="10544" y="11465"/>
                </a:cubicBezTo>
                <a:cubicBezTo>
                  <a:pt x="10988" y="11659"/>
                  <a:pt x="11302" y="11783"/>
                  <a:pt x="11212" y="11786"/>
                </a:cubicBezTo>
                <a:cubicBezTo>
                  <a:pt x="11155" y="11786"/>
                  <a:pt x="11008" y="11791"/>
                  <a:pt x="10806" y="11791"/>
                </a:cubicBezTo>
                <a:cubicBezTo>
                  <a:pt x="11105" y="11892"/>
                  <a:pt x="11314" y="11965"/>
                  <a:pt x="11253" y="11971"/>
                </a:cubicBezTo>
                <a:cubicBezTo>
                  <a:pt x="11112" y="11986"/>
                  <a:pt x="10435" y="11910"/>
                  <a:pt x="10435" y="11910"/>
                </a:cubicBezTo>
                <a:cubicBezTo>
                  <a:pt x="10435" y="11910"/>
                  <a:pt x="10794" y="12119"/>
                  <a:pt x="10705" y="12100"/>
                </a:cubicBezTo>
                <a:cubicBezTo>
                  <a:pt x="10617" y="12082"/>
                  <a:pt x="9534" y="11888"/>
                  <a:pt x="9534" y="11888"/>
                </a:cubicBezTo>
                <a:cubicBezTo>
                  <a:pt x="9534" y="11888"/>
                  <a:pt x="9774" y="12147"/>
                  <a:pt x="9724" y="12135"/>
                </a:cubicBezTo>
                <a:cubicBezTo>
                  <a:pt x="9675" y="12121"/>
                  <a:pt x="8773" y="11735"/>
                  <a:pt x="8773" y="11735"/>
                </a:cubicBezTo>
                <a:cubicBezTo>
                  <a:pt x="8773" y="11735"/>
                  <a:pt x="9113" y="12127"/>
                  <a:pt x="8971" y="12056"/>
                </a:cubicBezTo>
                <a:cubicBezTo>
                  <a:pt x="8894" y="12018"/>
                  <a:pt x="8490" y="11798"/>
                  <a:pt x="8140" y="11608"/>
                </a:cubicBezTo>
                <a:cubicBezTo>
                  <a:pt x="8268" y="11744"/>
                  <a:pt x="8432" y="11910"/>
                  <a:pt x="8614" y="12085"/>
                </a:cubicBezTo>
                <a:cubicBezTo>
                  <a:pt x="8795" y="12183"/>
                  <a:pt x="8988" y="12280"/>
                  <a:pt x="9129" y="12328"/>
                </a:cubicBezTo>
                <a:cubicBezTo>
                  <a:pt x="9427" y="12434"/>
                  <a:pt x="9592" y="12468"/>
                  <a:pt x="9540" y="12472"/>
                </a:cubicBezTo>
                <a:cubicBezTo>
                  <a:pt x="9489" y="12478"/>
                  <a:pt x="9288" y="12510"/>
                  <a:pt x="9288" y="12510"/>
                </a:cubicBezTo>
                <a:cubicBezTo>
                  <a:pt x="9288" y="12510"/>
                  <a:pt x="9394" y="12646"/>
                  <a:pt x="9731" y="12819"/>
                </a:cubicBezTo>
                <a:cubicBezTo>
                  <a:pt x="10071" y="12992"/>
                  <a:pt x="10273" y="13054"/>
                  <a:pt x="10242" y="13067"/>
                </a:cubicBezTo>
                <a:cubicBezTo>
                  <a:pt x="10208" y="13081"/>
                  <a:pt x="10002" y="13075"/>
                  <a:pt x="10048" y="13098"/>
                </a:cubicBezTo>
                <a:cubicBezTo>
                  <a:pt x="10093" y="13120"/>
                  <a:pt x="10791" y="13469"/>
                  <a:pt x="10767" y="13470"/>
                </a:cubicBezTo>
                <a:cubicBezTo>
                  <a:pt x="10756" y="13472"/>
                  <a:pt x="10697" y="13493"/>
                  <a:pt x="10557" y="13491"/>
                </a:cubicBezTo>
                <a:cubicBezTo>
                  <a:pt x="10847" y="13656"/>
                  <a:pt x="10972" y="13720"/>
                  <a:pt x="10834" y="13714"/>
                </a:cubicBezTo>
                <a:cubicBezTo>
                  <a:pt x="10781" y="13713"/>
                  <a:pt x="10675" y="13696"/>
                  <a:pt x="10532" y="13667"/>
                </a:cubicBezTo>
                <a:cubicBezTo>
                  <a:pt x="10660" y="13763"/>
                  <a:pt x="10728" y="13825"/>
                  <a:pt x="10685" y="13835"/>
                </a:cubicBezTo>
                <a:cubicBezTo>
                  <a:pt x="10526" y="13872"/>
                  <a:pt x="10016" y="13740"/>
                  <a:pt x="10016" y="13740"/>
                </a:cubicBezTo>
                <a:cubicBezTo>
                  <a:pt x="10016" y="13740"/>
                  <a:pt x="10160" y="13914"/>
                  <a:pt x="10099" y="13893"/>
                </a:cubicBezTo>
                <a:cubicBezTo>
                  <a:pt x="10039" y="13870"/>
                  <a:pt x="9431" y="13634"/>
                  <a:pt x="9431" y="13634"/>
                </a:cubicBezTo>
                <a:cubicBezTo>
                  <a:pt x="9431" y="13634"/>
                  <a:pt x="9495" y="13864"/>
                  <a:pt x="9433" y="13825"/>
                </a:cubicBezTo>
                <a:cubicBezTo>
                  <a:pt x="9371" y="13782"/>
                  <a:pt x="8685" y="13364"/>
                  <a:pt x="8685" y="13364"/>
                </a:cubicBezTo>
                <a:lnTo>
                  <a:pt x="8570" y="13501"/>
                </a:lnTo>
                <a:cubicBezTo>
                  <a:pt x="8941" y="13816"/>
                  <a:pt x="9304" y="14127"/>
                  <a:pt x="9253" y="14103"/>
                </a:cubicBezTo>
                <a:cubicBezTo>
                  <a:pt x="9221" y="14088"/>
                  <a:pt x="9039" y="14076"/>
                  <a:pt x="8770" y="14055"/>
                </a:cubicBezTo>
                <a:cubicBezTo>
                  <a:pt x="8886" y="14149"/>
                  <a:pt x="8957" y="14214"/>
                  <a:pt x="8904" y="14217"/>
                </a:cubicBezTo>
                <a:cubicBezTo>
                  <a:pt x="8773" y="14221"/>
                  <a:pt x="8159" y="14118"/>
                  <a:pt x="8159" y="14118"/>
                </a:cubicBezTo>
                <a:cubicBezTo>
                  <a:pt x="8159" y="14118"/>
                  <a:pt x="8255" y="14297"/>
                  <a:pt x="8137" y="14264"/>
                </a:cubicBezTo>
                <a:cubicBezTo>
                  <a:pt x="8017" y="14229"/>
                  <a:pt x="7177" y="13961"/>
                  <a:pt x="7177" y="13961"/>
                </a:cubicBezTo>
                <a:cubicBezTo>
                  <a:pt x="7177" y="13961"/>
                  <a:pt x="7252" y="14211"/>
                  <a:pt x="7163" y="14191"/>
                </a:cubicBezTo>
                <a:cubicBezTo>
                  <a:pt x="7074" y="14173"/>
                  <a:pt x="6392" y="13790"/>
                  <a:pt x="6392" y="13790"/>
                </a:cubicBezTo>
                <a:cubicBezTo>
                  <a:pt x="6392" y="13790"/>
                  <a:pt x="6426" y="14073"/>
                  <a:pt x="6362" y="14032"/>
                </a:cubicBezTo>
                <a:cubicBezTo>
                  <a:pt x="6350" y="14023"/>
                  <a:pt x="6298" y="13978"/>
                  <a:pt x="6230" y="13915"/>
                </a:cubicBezTo>
                <a:lnTo>
                  <a:pt x="6501" y="16338"/>
                </a:lnTo>
                <a:lnTo>
                  <a:pt x="6089" y="16384"/>
                </a:lnTo>
                <a:lnTo>
                  <a:pt x="5679" y="16429"/>
                </a:lnTo>
                <a:lnTo>
                  <a:pt x="5408" y="14006"/>
                </a:lnTo>
                <a:cubicBezTo>
                  <a:pt x="5355" y="14084"/>
                  <a:pt x="5317" y="14137"/>
                  <a:pt x="5306" y="14150"/>
                </a:cubicBezTo>
                <a:cubicBezTo>
                  <a:pt x="5255" y="14203"/>
                  <a:pt x="5223" y="13922"/>
                  <a:pt x="5223" y="13922"/>
                </a:cubicBezTo>
                <a:cubicBezTo>
                  <a:pt x="5223" y="13922"/>
                  <a:pt x="4642" y="14444"/>
                  <a:pt x="4560" y="14482"/>
                </a:cubicBezTo>
                <a:cubicBezTo>
                  <a:pt x="4480" y="14520"/>
                  <a:pt x="4498" y="14259"/>
                  <a:pt x="4498" y="14259"/>
                </a:cubicBezTo>
                <a:cubicBezTo>
                  <a:pt x="4498" y="14259"/>
                  <a:pt x="3738" y="14709"/>
                  <a:pt x="3629" y="14766"/>
                </a:cubicBezTo>
                <a:cubicBezTo>
                  <a:pt x="3521" y="14827"/>
                  <a:pt x="3576" y="14629"/>
                  <a:pt x="3576" y="14629"/>
                </a:cubicBezTo>
                <a:cubicBezTo>
                  <a:pt x="3576" y="14629"/>
                  <a:pt x="3000" y="14865"/>
                  <a:pt x="2870" y="14891"/>
                </a:cubicBezTo>
                <a:cubicBezTo>
                  <a:pt x="2818" y="14900"/>
                  <a:pt x="2874" y="14820"/>
                  <a:pt x="2967" y="14703"/>
                </a:cubicBezTo>
                <a:cubicBezTo>
                  <a:pt x="2708" y="14782"/>
                  <a:pt x="2534" y="14833"/>
                  <a:pt x="2505" y="14854"/>
                </a:cubicBezTo>
                <a:cubicBezTo>
                  <a:pt x="2459" y="14888"/>
                  <a:pt x="2746" y="14505"/>
                  <a:pt x="3038" y="14115"/>
                </a:cubicBezTo>
                <a:lnTo>
                  <a:pt x="2897" y="14008"/>
                </a:lnTo>
                <a:cubicBezTo>
                  <a:pt x="2897" y="14008"/>
                  <a:pt x="2319" y="14568"/>
                  <a:pt x="2269" y="14623"/>
                </a:cubicBezTo>
                <a:cubicBezTo>
                  <a:pt x="2217" y="14679"/>
                  <a:pt x="2228" y="14436"/>
                  <a:pt x="2228" y="14436"/>
                </a:cubicBezTo>
                <a:cubicBezTo>
                  <a:pt x="2228" y="14436"/>
                  <a:pt x="1687" y="14801"/>
                  <a:pt x="1634" y="14838"/>
                </a:cubicBezTo>
                <a:cubicBezTo>
                  <a:pt x="1581" y="14871"/>
                  <a:pt x="1681" y="14668"/>
                  <a:pt x="1681" y="14668"/>
                </a:cubicBezTo>
                <a:cubicBezTo>
                  <a:pt x="1681" y="14668"/>
                  <a:pt x="1212" y="14913"/>
                  <a:pt x="1050" y="14910"/>
                </a:cubicBezTo>
                <a:cubicBezTo>
                  <a:pt x="1007" y="14910"/>
                  <a:pt x="1059" y="14833"/>
                  <a:pt x="1163" y="14713"/>
                </a:cubicBezTo>
                <a:cubicBezTo>
                  <a:pt x="1030" y="14773"/>
                  <a:pt x="930" y="14812"/>
                  <a:pt x="879" y="14826"/>
                </a:cubicBezTo>
                <a:cubicBezTo>
                  <a:pt x="744" y="14862"/>
                  <a:pt x="850" y="14771"/>
                  <a:pt x="1098" y="14545"/>
                </a:cubicBezTo>
                <a:cubicBezTo>
                  <a:pt x="962" y="14577"/>
                  <a:pt x="901" y="14570"/>
                  <a:pt x="891" y="14570"/>
                </a:cubicBezTo>
                <a:cubicBezTo>
                  <a:pt x="868" y="14573"/>
                  <a:pt x="1469" y="14081"/>
                  <a:pt x="1508" y="14047"/>
                </a:cubicBezTo>
                <a:cubicBezTo>
                  <a:pt x="1549" y="14015"/>
                  <a:pt x="1348" y="14065"/>
                  <a:pt x="1315" y="14059"/>
                </a:cubicBezTo>
                <a:cubicBezTo>
                  <a:pt x="1280" y="14053"/>
                  <a:pt x="1463" y="13947"/>
                  <a:pt x="1757" y="13703"/>
                </a:cubicBezTo>
                <a:cubicBezTo>
                  <a:pt x="2051" y="13461"/>
                  <a:pt x="2122" y="13304"/>
                  <a:pt x="2122" y="13304"/>
                </a:cubicBezTo>
                <a:cubicBezTo>
                  <a:pt x="2122" y="13304"/>
                  <a:pt x="1917" y="13317"/>
                  <a:pt x="1867" y="13323"/>
                </a:cubicBezTo>
                <a:cubicBezTo>
                  <a:pt x="1816" y="13328"/>
                  <a:pt x="1969" y="13258"/>
                  <a:pt x="2238" y="13090"/>
                </a:cubicBezTo>
                <a:cubicBezTo>
                  <a:pt x="2363" y="13010"/>
                  <a:pt x="2531" y="12874"/>
                  <a:pt x="2687" y="12737"/>
                </a:cubicBezTo>
                <a:cubicBezTo>
                  <a:pt x="2826" y="12525"/>
                  <a:pt x="2947" y="12328"/>
                  <a:pt x="3042" y="12168"/>
                </a:cubicBezTo>
                <a:cubicBezTo>
                  <a:pt x="2743" y="12431"/>
                  <a:pt x="2397" y="12734"/>
                  <a:pt x="2331" y="12789"/>
                </a:cubicBezTo>
                <a:cubicBezTo>
                  <a:pt x="2208" y="12889"/>
                  <a:pt x="2453" y="12431"/>
                  <a:pt x="2453" y="12431"/>
                </a:cubicBezTo>
                <a:cubicBezTo>
                  <a:pt x="2453" y="12431"/>
                  <a:pt x="1658" y="13007"/>
                  <a:pt x="1613" y="13031"/>
                </a:cubicBezTo>
                <a:cubicBezTo>
                  <a:pt x="1568" y="13055"/>
                  <a:pt x="1743" y="12749"/>
                  <a:pt x="1743" y="12749"/>
                </a:cubicBezTo>
                <a:cubicBezTo>
                  <a:pt x="1743" y="12749"/>
                  <a:pt x="732" y="13176"/>
                  <a:pt x="650" y="13214"/>
                </a:cubicBezTo>
                <a:cubicBezTo>
                  <a:pt x="568" y="13252"/>
                  <a:pt x="871" y="12971"/>
                  <a:pt x="871" y="12971"/>
                </a:cubicBezTo>
                <a:cubicBezTo>
                  <a:pt x="871" y="12971"/>
                  <a:pt x="227" y="13196"/>
                  <a:pt x="85" y="13211"/>
                </a:cubicBezTo>
                <a:cubicBezTo>
                  <a:pt x="24" y="13219"/>
                  <a:pt x="214" y="13101"/>
                  <a:pt x="482" y="12937"/>
                </a:cubicBezTo>
                <a:cubicBezTo>
                  <a:pt x="285" y="12980"/>
                  <a:pt x="141" y="13008"/>
                  <a:pt x="85" y="13020"/>
                </a:cubicBezTo>
                <a:cubicBezTo>
                  <a:pt x="0" y="13039"/>
                  <a:pt x="277" y="12848"/>
                  <a:pt x="666" y="12560"/>
                </a:cubicBezTo>
                <a:cubicBezTo>
                  <a:pt x="506" y="12583"/>
                  <a:pt x="432" y="12569"/>
                  <a:pt x="432" y="12569"/>
                </a:cubicBezTo>
                <a:cubicBezTo>
                  <a:pt x="432" y="12569"/>
                  <a:pt x="872" y="12253"/>
                  <a:pt x="918" y="12228"/>
                </a:cubicBezTo>
                <a:cubicBezTo>
                  <a:pt x="963" y="12204"/>
                  <a:pt x="757" y="12236"/>
                  <a:pt x="651" y="12241"/>
                </a:cubicBezTo>
                <a:cubicBezTo>
                  <a:pt x="547" y="12242"/>
                  <a:pt x="895" y="12116"/>
                  <a:pt x="1405" y="11726"/>
                </a:cubicBezTo>
                <a:cubicBezTo>
                  <a:pt x="1914" y="11334"/>
                  <a:pt x="1931" y="11303"/>
                  <a:pt x="1931" y="11303"/>
                </a:cubicBezTo>
                <a:lnTo>
                  <a:pt x="1736" y="11267"/>
                </a:lnTo>
                <a:cubicBezTo>
                  <a:pt x="1736" y="11267"/>
                  <a:pt x="1793" y="11184"/>
                  <a:pt x="2160" y="10963"/>
                </a:cubicBezTo>
                <a:cubicBezTo>
                  <a:pt x="2322" y="10866"/>
                  <a:pt x="2531" y="10716"/>
                  <a:pt x="2731" y="10567"/>
                </a:cubicBezTo>
                <a:cubicBezTo>
                  <a:pt x="2879" y="10360"/>
                  <a:pt x="3006" y="10174"/>
                  <a:pt x="3105" y="10024"/>
                </a:cubicBezTo>
                <a:cubicBezTo>
                  <a:pt x="2849" y="10196"/>
                  <a:pt x="2535" y="10343"/>
                  <a:pt x="2405" y="10457"/>
                </a:cubicBezTo>
                <a:cubicBezTo>
                  <a:pt x="2213" y="10622"/>
                  <a:pt x="2546" y="10183"/>
                  <a:pt x="2567" y="10124"/>
                </a:cubicBezTo>
                <a:cubicBezTo>
                  <a:pt x="2590" y="10063"/>
                  <a:pt x="1719" y="10658"/>
                  <a:pt x="1574" y="10722"/>
                </a:cubicBezTo>
                <a:cubicBezTo>
                  <a:pt x="1428" y="10787"/>
                  <a:pt x="1825" y="10408"/>
                  <a:pt x="1864" y="10345"/>
                </a:cubicBezTo>
                <a:cubicBezTo>
                  <a:pt x="1907" y="10283"/>
                  <a:pt x="1186" y="10757"/>
                  <a:pt x="998" y="10787"/>
                </a:cubicBezTo>
                <a:cubicBezTo>
                  <a:pt x="925" y="10797"/>
                  <a:pt x="1083" y="10645"/>
                  <a:pt x="1310" y="10442"/>
                </a:cubicBezTo>
                <a:cubicBezTo>
                  <a:pt x="1072" y="10526"/>
                  <a:pt x="900" y="10584"/>
                  <a:pt x="862" y="10582"/>
                </a:cubicBezTo>
                <a:cubicBezTo>
                  <a:pt x="754" y="10579"/>
                  <a:pt x="1312" y="10277"/>
                  <a:pt x="1969" y="9730"/>
                </a:cubicBezTo>
                <a:cubicBezTo>
                  <a:pt x="1811" y="9731"/>
                  <a:pt x="1590" y="9704"/>
                  <a:pt x="1469" y="9739"/>
                </a:cubicBezTo>
                <a:cubicBezTo>
                  <a:pt x="1312" y="9784"/>
                  <a:pt x="1817" y="9530"/>
                  <a:pt x="2391" y="9101"/>
                </a:cubicBezTo>
                <a:cubicBezTo>
                  <a:pt x="2965" y="8674"/>
                  <a:pt x="2694" y="8765"/>
                  <a:pt x="2694" y="8765"/>
                </a:cubicBezTo>
                <a:cubicBezTo>
                  <a:pt x="2694" y="8765"/>
                  <a:pt x="2490" y="8806"/>
                  <a:pt x="2367" y="8820"/>
                </a:cubicBezTo>
                <a:cubicBezTo>
                  <a:pt x="2243" y="8833"/>
                  <a:pt x="2473" y="8739"/>
                  <a:pt x="2870" y="8449"/>
                </a:cubicBezTo>
                <a:cubicBezTo>
                  <a:pt x="3317" y="8119"/>
                  <a:pt x="3497" y="7866"/>
                  <a:pt x="3677" y="7337"/>
                </a:cubicBezTo>
                <a:cubicBezTo>
                  <a:pt x="3351" y="7748"/>
                  <a:pt x="2868" y="7981"/>
                  <a:pt x="2815" y="8019"/>
                </a:cubicBezTo>
                <a:cubicBezTo>
                  <a:pt x="2762" y="8058"/>
                  <a:pt x="3014" y="7623"/>
                  <a:pt x="3014" y="7623"/>
                </a:cubicBezTo>
                <a:cubicBezTo>
                  <a:pt x="3014" y="7623"/>
                  <a:pt x="3000" y="7629"/>
                  <a:pt x="2841" y="7743"/>
                </a:cubicBezTo>
                <a:cubicBezTo>
                  <a:pt x="2682" y="7857"/>
                  <a:pt x="2181" y="8163"/>
                  <a:pt x="2125" y="8161"/>
                </a:cubicBezTo>
                <a:cubicBezTo>
                  <a:pt x="2067" y="8159"/>
                  <a:pt x="2325" y="7905"/>
                  <a:pt x="2363" y="7867"/>
                </a:cubicBezTo>
                <a:cubicBezTo>
                  <a:pt x="2400" y="7829"/>
                  <a:pt x="1605" y="8231"/>
                  <a:pt x="1542" y="8246"/>
                </a:cubicBezTo>
                <a:cubicBezTo>
                  <a:pt x="1477" y="8261"/>
                  <a:pt x="1743" y="8061"/>
                  <a:pt x="2042" y="7811"/>
                </a:cubicBezTo>
                <a:lnTo>
                  <a:pt x="1440" y="8016"/>
                </a:lnTo>
                <a:cubicBezTo>
                  <a:pt x="1440" y="8016"/>
                  <a:pt x="1996" y="7661"/>
                  <a:pt x="2591" y="7180"/>
                </a:cubicBezTo>
                <a:cubicBezTo>
                  <a:pt x="2422" y="7210"/>
                  <a:pt x="2288" y="7222"/>
                  <a:pt x="2246" y="7224"/>
                </a:cubicBezTo>
                <a:cubicBezTo>
                  <a:pt x="2202" y="7225"/>
                  <a:pt x="2559" y="6998"/>
                  <a:pt x="2829" y="6768"/>
                </a:cubicBezTo>
                <a:cubicBezTo>
                  <a:pt x="3099" y="6536"/>
                  <a:pt x="3295" y="6359"/>
                  <a:pt x="3295" y="6359"/>
                </a:cubicBezTo>
                <a:cubicBezTo>
                  <a:pt x="3295" y="6359"/>
                  <a:pt x="2974" y="6389"/>
                  <a:pt x="2943" y="6392"/>
                </a:cubicBezTo>
                <a:cubicBezTo>
                  <a:pt x="2940" y="6392"/>
                  <a:pt x="3701" y="5952"/>
                  <a:pt x="3828" y="5320"/>
                </a:cubicBezTo>
                <a:cubicBezTo>
                  <a:pt x="3780" y="5352"/>
                  <a:pt x="3597" y="5434"/>
                  <a:pt x="3523" y="5481"/>
                </a:cubicBezTo>
                <a:cubicBezTo>
                  <a:pt x="3451" y="5528"/>
                  <a:pt x="3626" y="5202"/>
                  <a:pt x="3626" y="5202"/>
                </a:cubicBezTo>
                <a:cubicBezTo>
                  <a:pt x="3626" y="5202"/>
                  <a:pt x="3612" y="5204"/>
                  <a:pt x="3515" y="5285"/>
                </a:cubicBezTo>
                <a:cubicBezTo>
                  <a:pt x="3420" y="5367"/>
                  <a:pt x="2953" y="5612"/>
                  <a:pt x="2953" y="5612"/>
                </a:cubicBezTo>
                <a:cubicBezTo>
                  <a:pt x="2953" y="5612"/>
                  <a:pt x="3133" y="5388"/>
                  <a:pt x="3148" y="5352"/>
                </a:cubicBezTo>
                <a:cubicBezTo>
                  <a:pt x="3164" y="5316"/>
                  <a:pt x="2452" y="5711"/>
                  <a:pt x="2409" y="5715"/>
                </a:cubicBezTo>
                <a:cubicBezTo>
                  <a:pt x="2369" y="5718"/>
                  <a:pt x="2512" y="5590"/>
                  <a:pt x="2693" y="5397"/>
                </a:cubicBezTo>
                <a:cubicBezTo>
                  <a:pt x="2382" y="5517"/>
                  <a:pt x="2132" y="5603"/>
                  <a:pt x="2132" y="5603"/>
                </a:cubicBezTo>
                <a:cubicBezTo>
                  <a:pt x="2132" y="5603"/>
                  <a:pt x="2428" y="5384"/>
                  <a:pt x="2832" y="4966"/>
                </a:cubicBezTo>
                <a:cubicBezTo>
                  <a:pt x="2643" y="5026"/>
                  <a:pt x="2505" y="5060"/>
                  <a:pt x="2466" y="5075"/>
                </a:cubicBezTo>
                <a:cubicBezTo>
                  <a:pt x="2425" y="5090"/>
                  <a:pt x="2512" y="5022"/>
                  <a:pt x="2724" y="4828"/>
                </a:cubicBezTo>
                <a:cubicBezTo>
                  <a:pt x="2936" y="4633"/>
                  <a:pt x="3359" y="4227"/>
                  <a:pt x="3391" y="4174"/>
                </a:cubicBezTo>
                <a:cubicBezTo>
                  <a:pt x="3423" y="4124"/>
                  <a:pt x="3003" y="4290"/>
                  <a:pt x="2917" y="4299"/>
                </a:cubicBezTo>
                <a:cubicBezTo>
                  <a:pt x="2890" y="4303"/>
                  <a:pt x="3579" y="3806"/>
                  <a:pt x="3877" y="3144"/>
                </a:cubicBezTo>
                <a:cubicBezTo>
                  <a:pt x="3884" y="3127"/>
                  <a:pt x="3459" y="3453"/>
                  <a:pt x="3364" y="3489"/>
                </a:cubicBezTo>
                <a:cubicBezTo>
                  <a:pt x="3339" y="3498"/>
                  <a:pt x="3526" y="3193"/>
                  <a:pt x="3601" y="3068"/>
                </a:cubicBezTo>
                <a:lnTo>
                  <a:pt x="3566" y="3082"/>
                </a:lnTo>
                <a:cubicBezTo>
                  <a:pt x="3489" y="3156"/>
                  <a:pt x="3386" y="3258"/>
                  <a:pt x="3242" y="3355"/>
                </a:cubicBezTo>
                <a:cubicBezTo>
                  <a:pt x="3099" y="3451"/>
                  <a:pt x="2717" y="3648"/>
                  <a:pt x="2667" y="3657"/>
                </a:cubicBezTo>
                <a:cubicBezTo>
                  <a:pt x="2618" y="3666"/>
                  <a:pt x="2758" y="3556"/>
                  <a:pt x="2834" y="3465"/>
                </a:cubicBezTo>
                <a:cubicBezTo>
                  <a:pt x="2909" y="3374"/>
                  <a:pt x="2908" y="3376"/>
                  <a:pt x="2953" y="3317"/>
                </a:cubicBezTo>
                <a:cubicBezTo>
                  <a:pt x="2565" y="3465"/>
                  <a:pt x="2208" y="3601"/>
                  <a:pt x="2158" y="3613"/>
                </a:cubicBezTo>
                <a:cubicBezTo>
                  <a:pt x="2300" y="3461"/>
                  <a:pt x="2429" y="3317"/>
                  <a:pt x="2546" y="3180"/>
                </a:cubicBezTo>
                <a:cubicBezTo>
                  <a:pt x="2447" y="3209"/>
                  <a:pt x="2376" y="3227"/>
                  <a:pt x="2363" y="3224"/>
                </a:cubicBezTo>
                <a:cubicBezTo>
                  <a:pt x="2349" y="3220"/>
                  <a:pt x="2671" y="2947"/>
                  <a:pt x="2905" y="2753"/>
                </a:cubicBezTo>
                <a:cubicBezTo>
                  <a:pt x="2944" y="2702"/>
                  <a:pt x="2983" y="2652"/>
                  <a:pt x="3020" y="2605"/>
                </a:cubicBezTo>
                <a:cubicBezTo>
                  <a:pt x="2877" y="2664"/>
                  <a:pt x="2664" y="2758"/>
                  <a:pt x="2603" y="2778"/>
                </a:cubicBezTo>
                <a:cubicBezTo>
                  <a:pt x="2543" y="2796"/>
                  <a:pt x="3023" y="2432"/>
                  <a:pt x="3254" y="2155"/>
                </a:cubicBezTo>
                <a:cubicBezTo>
                  <a:pt x="3485" y="1877"/>
                  <a:pt x="3648" y="1666"/>
                  <a:pt x="3648" y="1666"/>
                </a:cubicBezTo>
                <a:lnTo>
                  <a:pt x="3397" y="1771"/>
                </a:lnTo>
                <a:cubicBezTo>
                  <a:pt x="3397" y="1771"/>
                  <a:pt x="3583" y="1565"/>
                  <a:pt x="3866" y="1150"/>
                </a:cubicBezTo>
                <a:cubicBezTo>
                  <a:pt x="4181" y="717"/>
                  <a:pt x="4174" y="517"/>
                  <a:pt x="4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0"/>
          <p:cNvSpPr/>
          <p:nvPr/>
        </p:nvSpPr>
        <p:spPr>
          <a:xfrm>
            <a:off x="5661592" y="2041625"/>
            <a:ext cx="24494" cy="18128"/>
          </a:xfrm>
          <a:custGeom>
            <a:rect b="b" l="l" r="r" t="t"/>
            <a:pathLst>
              <a:path extrusionOk="0" h="262" w="354">
                <a:moveTo>
                  <a:pt x="294" y="77"/>
                </a:moveTo>
                <a:cubicBezTo>
                  <a:pt x="299" y="74"/>
                  <a:pt x="300" y="74"/>
                  <a:pt x="300" y="74"/>
                </a:cubicBezTo>
                <a:cubicBezTo>
                  <a:pt x="317" y="48"/>
                  <a:pt x="331" y="33"/>
                  <a:pt x="353" y="1"/>
                </a:cubicBezTo>
                <a:cubicBezTo>
                  <a:pt x="264" y="36"/>
                  <a:pt x="175" y="71"/>
                  <a:pt x="90" y="99"/>
                </a:cubicBezTo>
                <a:cubicBezTo>
                  <a:pt x="41" y="187"/>
                  <a:pt x="0" y="261"/>
                  <a:pt x="14" y="255"/>
                </a:cubicBezTo>
                <a:cubicBezTo>
                  <a:pt x="61" y="240"/>
                  <a:pt x="184" y="155"/>
                  <a:pt x="294" y="7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0"/>
          <p:cNvSpPr/>
          <p:nvPr/>
        </p:nvSpPr>
        <p:spPr>
          <a:xfrm>
            <a:off x="5634538" y="2185612"/>
            <a:ext cx="33628" cy="20412"/>
          </a:xfrm>
          <a:custGeom>
            <a:rect b="b" l="l" r="r" t="t"/>
            <a:pathLst>
              <a:path extrusionOk="0" h="295" w="486">
                <a:moveTo>
                  <a:pt x="426" y="61"/>
                </a:moveTo>
                <a:lnTo>
                  <a:pt x="431" y="58"/>
                </a:lnTo>
                <a:cubicBezTo>
                  <a:pt x="449" y="39"/>
                  <a:pt x="466" y="20"/>
                  <a:pt x="485" y="1"/>
                </a:cubicBezTo>
                <a:cubicBezTo>
                  <a:pt x="348" y="54"/>
                  <a:pt x="219" y="99"/>
                  <a:pt x="120" y="137"/>
                </a:cubicBezTo>
                <a:cubicBezTo>
                  <a:pt x="75" y="198"/>
                  <a:pt x="17" y="269"/>
                  <a:pt x="1" y="294"/>
                </a:cubicBezTo>
                <a:cubicBezTo>
                  <a:pt x="36" y="278"/>
                  <a:pt x="269" y="155"/>
                  <a:pt x="426" y="6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0"/>
          <p:cNvSpPr/>
          <p:nvPr/>
        </p:nvSpPr>
        <p:spPr>
          <a:xfrm>
            <a:off x="5579115" y="1817098"/>
            <a:ext cx="178517" cy="254421"/>
          </a:xfrm>
          <a:custGeom>
            <a:rect b="b" l="l" r="r" t="t"/>
            <a:pathLst>
              <a:path extrusionOk="0" h="3677" w="2580">
                <a:moveTo>
                  <a:pt x="2463" y="1079"/>
                </a:moveTo>
                <a:cubicBezTo>
                  <a:pt x="2511" y="1012"/>
                  <a:pt x="2549" y="950"/>
                  <a:pt x="2580" y="893"/>
                </a:cubicBezTo>
                <a:cubicBezTo>
                  <a:pt x="2330" y="616"/>
                  <a:pt x="2272" y="413"/>
                  <a:pt x="2100" y="1"/>
                </a:cubicBezTo>
                <a:cubicBezTo>
                  <a:pt x="2012" y="520"/>
                  <a:pt x="2016" y="717"/>
                  <a:pt x="1713" y="1162"/>
                </a:cubicBezTo>
                <a:cubicBezTo>
                  <a:pt x="1432" y="1573"/>
                  <a:pt x="1242" y="1783"/>
                  <a:pt x="1242" y="1783"/>
                </a:cubicBezTo>
                <a:lnTo>
                  <a:pt x="1494" y="1677"/>
                </a:lnTo>
                <a:cubicBezTo>
                  <a:pt x="1494" y="1677"/>
                  <a:pt x="1330" y="1888"/>
                  <a:pt x="1100" y="2166"/>
                </a:cubicBezTo>
                <a:cubicBezTo>
                  <a:pt x="893" y="2416"/>
                  <a:pt x="490" y="2730"/>
                  <a:pt x="447" y="2787"/>
                </a:cubicBezTo>
                <a:cubicBezTo>
                  <a:pt x="508" y="2771"/>
                  <a:pt x="722" y="2674"/>
                  <a:pt x="864" y="2616"/>
                </a:cubicBezTo>
                <a:cubicBezTo>
                  <a:pt x="828" y="2666"/>
                  <a:pt x="790" y="2713"/>
                  <a:pt x="750" y="2761"/>
                </a:cubicBezTo>
                <a:cubicBezTo>
                  <a:pt x="517" y="2954"/>
                  <a:pt x="205" y="3220"/>
                  <a:pt x="207" y="3234"/>
                </a:cubicBezTo>
                <a:cubicBezTo>
                  <a:pt x="222" y="3238"/>
                  <a:pt x="290" y="3220"/>
                  <a:pt x="391" y="3191"/>
                </a:cubicBezTo>
                <a:cubicBezTo>
                  <a:pt x="272" y="3325"/>
                  <a:pt x="145" y="3470"/>
                  <a:pt x="1" y="3625"/>
                </a:cubicBezTo>
                <a:cubicBezTo>
                  <a:pt x="51" y="3609"/>
                  <a:pt x="408" y="3473"/>
                  <a:pt x="796" y="3328"/>
                </a:cubicBezTo>
                <a:cubicBezTo>
                  <a:pt x="750" y="3385"/>
                  <a:pt x="755" y="3385"/>
                  <a:pt x="679" y="3473"/>
                </a:cubicBezTo>
                <a:cubicBezTo>
                  <a:pt x="603" y="3564"/>
                  <a:pt x="461" y="3676"/>
                  <a:pt x="513" y="3667"/>
                </a:cubicBezTo>
                <a:cubicBezTo>
                  <a:pt x="538" y="3661"/>
                  <a:pt x="672" y="3594"/>
                  <a:pt x="811" y="3522"/>
                </a:cubicBezTo>
                <a:cubicBezTo>
                  <a:pt x="785" y="3531"/>
                  <a:pt x="765" y="3540"/>
                  <a:pt x="755" y="3541"/>
                </a:cubicBezTo>
                <a:cubicBezTo>
                  <a:pt x="894" y="3387"/>
                  <a:pt x="1021" y="3241"/>
                  <a:pt x="1141" y="3108"/>
                </a:cubicBezTo>
                <a:cubicBezTo>
                  <a:pt x="1040" y="3137"/>
                  <a:pt x="970" y="3154"/>
                  <a:pt x="956" y="3151"/>
                </a:cubicBezTo>
                <a:cubicBezTo>
                  <a:pt x="955" y="3137"/>
                  <a:pt x="1267" y="2867"/>
                  <a:pt x="1500" y="2678"/>
                </a:cubicBezTo>
                <a:lnTo>
                  <a:pt x="1618" y="2533"/>
                </a:lnTo>
                <a:cubicBezTo>
                  <a:pt x="1474" y="2590"/>
                  <a:pt x="1262" y="2687"/>
                  <a:pt x="1199" y="2704"/>
                </a:cubicBezTo>
                <a:cubicBezTo>
                  <a:pt x="1241" y="2646"/>
                  <a:pt x="1644" y="2333"/>
                  <a:pt x="1853" y="2083"/>
                </a:cubicBezTo>
                <a:cubicBezTo>
                  <a:pt x="2084" y="1803"/>
                  <a:pt x="2246" y="1594"/>
                  <a:pt x="2246" y="1594"/>
                </a:cubicBezTo>
                <a:lnTo>
                  <a:pt x="1994" y="1700"/>
                </a:lnTo>
                <a:cubicBezTo>
                  <a:pt x="1992" y="1700"/>
                  <a:pt x="2181" y="1492"/>
                  <a:pt x="2463" y="107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0"/>
          <p:cNvSpPr/>
          <p:nvPr/>
        </p:nvSpPr>
        <p:spPr>
          <a:xfrm>
            <a:off x="5675430" y="2828886"/>
            <a:ext cx="11555" cy="11970"/>
          </a:xfrm>
          <a:custGeom>
            <a:rect b="b" l="l" r="r" t="t"/>
            <a:pathLst>
              <a:path extrusionOk="0" h="173" w="167">
                <a:moveTo>
                  <a:pt x="17" y="44"/>
                </a:moveTo>
                <a:cubicBezTo>
                  <a:pt x="9" y="92"/>
                  <a:pt x="0" y="173"/>
                  <a:pt x="61" y="152"/>
                </a:cubicBezTo>
                <a:cubicBezTo>
                  <a:pt x="75" y="120"/>
                  <a:pt x="115" y="62"/>
                  <a:pt x="167" y="0"/>
                </a:cubicBezTo>
                <a:cubicBezTo>
                  <a:pt x="114" y="17"/>
                  <a:pt x="64" y="32"/>
                  <a:pt x="17" y="4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0"/>
          <p:cNvSpPr/>
          <p:nvPr/>
        </p:nvSpPr>
        <p:spPr>
          <a:xfrm>
            <a:off x="5623052" y="2355546"/>
            <a:ext cx="23318" cy="18405"/>
          </a:xfrm>
          <a:custGeom>
            <a:rect b="b" l="l" r="r" t="t"/>
            <a:pathLst>
              <a:path extrusionOk="0" h="266" w="337">
                <a:moveTo>
                  <a:pt x="70" y="127"/>
                </a:moveTo>
                <a:cubicBezTo>
                  <a:pt x="26" y="205"/>
                  <a:pt x="0" y="266"/>
                  <a:pt x="23" y="248"/>
                </a:cubicBezTo>
                <a:cubicBezTo>
                  <a:pt x="38" y="237"/>
                  <a:pt x="102" y="201"/>
                  <a:pt x="197" y="146"/>
                </a:cubicBezTo>
                <a:cubicBezTo>
                  <a:pt x="252" y="86"/>
                  <a:pt x="306" y="31"/>
                  <a:pt x="321" y="16"/>
                </a:cubicBezTo>
                <a:cubicBezTo>
                  <a:pt x="336" y="1"/>
                  <a:pt x="229" y="51"/>
                  <a:pt x="70" y="12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0"/>
          <p:cNvSpPr/>
          <p:nvPr/>
        </p:nvSpPr>
        <p:spPr>
          <a:xfrm>
            <a:off x="5578078" y="2024465"/>
            <a:ext cx="172220" cy="189449"/>
          </a:xfrm>
          <a:custGeom>
            <a:rect b="b" l="l" r="r" t="t"/>
            <a:pathLst>
              <a:path extrusionOk="0" h="2738" w="2489">
                <a:moveTo>
                  <a:pt x="1" y="2616"/>
                </a:moveTo>
                <a:cubicBezTo>
                  <a:pt x="54" y="2598"/>
                  <a:pt x="281" y="2516"/>
                  <a:pt x="549" y="2413"/>
                </a:cubicBezTo>
                <a:cubicBezTo>
                  <a:pt x="370" y="2605"/>
                  <a:pt x="226" y="2737"/>
                  <a:pt x="267" y="2734"/>
                </a:cubicBezTo>
                <a:cubicBezTo>
                  <a:pt x="297" y="2729"/>
                  <a:pt x="697" y="2510"/>
                  <a:pt x="896" y="2413"/>
                </a:cubicBezTo>
                <a:cubicBezTo>
                  <a:pt x="896" y="2413"/>
                  <a:pt x="896" y="2410"/>
                  <a:pt x="900" y="2410"/>
                </a:cubicBezTo>
                <a:cubicBezTo>
                  <a:pt x="1024" y="2307"/>
                  <a:pt x="1214" y="2136"/>
                  <a:pt x="1441" y="1901"/>
                </a:cubicBezTo>
                <a:cubicBezTo>
                  <a:pt x="1251" y="1959"/>
                  <a:pt x="1115" y="1992"/>
                  <a:pt x="1074" y="2010"/>
                </a:cubicBezTo>
                <a:cubicBezTo>
                  <a:pt x="1035" y="2025"/>
                  <a:pt x="1123" y="1957"/>
                  <a:pt x="1333" y="1759"/>
                </a:cubicBezTo>
                <a:cubicBezTo>
                  <a:pt x="1544" y="1563"/>
                  <a:pt x="1968" y="1161"/>
                  <a:pt x="1999" y="1109"/>
                </a:cubicBezTo>
                <a:cubicBezTo>
                  <a:pt x="2031" y="1058"/>
                  <a:pt x="1612" y="1224"/>
                  <a:pt x="1529" y="1235"/>
                </a:cubicBezTo>
                <a:cubicBezTo>
                  <a:pt x="1527" y="1217"/>
                  <a:pt x="2195" y="724"/>
                  <a:pt x="2489" y="79"/>
                </a:cubicBezTo>
                <a:cubicBezTo>
                  <a:pt x="2470" y="81"/>
                  <a:pt x="2068" y="387"/>
                  <a:pt x="1975" y="420"/>
                </a:cubicBezTo>
                <a:cubicBezTo>
                  <a:pt x="1948" y="429"/>
                  <a:pt x="2137" y="125"/>
                  <a:pt x="2211" y="1"/>
                </a:cubicBezTo>
                <a:lnTo>
                  <a:pt x="2175" y="16"/>
                </a:lnTo>
                <a:cubicBezTo>
                  <a:pt x="2098" y="88"/>
                  <a:pt x="1996" y="190"/>
                  <a:pt x="1854" y="288"/>
                </a:cubicBezTo>
                <a:cubicBezTo>
                  <a:pt x="1789" y="329"/>
                  <a:pt x="1688" y="388"/>
                  <a:pt x="1583" y="441"/>
                </a:cubicBezTo>
                <a:cubicBezTo>
                  <a:pt x="1256" y="947"/>
                  <a:pt x="777" y="1306"/>
                  <a:pt x="777" y="1320"/>
                </a:cubicBezTo>
                <a:cubicBezTo>
                  <a:pt x="862" y="1311"/>
                  <a:pt x="1280" y="1144"/>
                  <a:pt x="1248" y="1194"/>
                </a:cubicBezTo>
                <a:cubicBezTo>
                  <a:pt x="1217" y="1245"/>
                  <a:pt x="793" y="1648"/>
                  <a:pt x="582" y="1844"/>
                </a:cubicBezTo>
                <a:cubicBezTo>
                  <a:pt x="369" y="2042"/>
                  <a:pt x="282" y="2110"/>
                  <a:pt x="323" y="2095"/>
                </a:cubicBezTo>
                <a:cubicBezTo>
                  <a:pt x="362" y="2077"/>
                  <a:pt x="502" y="2045"/>
                  <a:pt x="690" y="1986"/>
                </a:cubicBezTo>
                <a:cubicBezTo>
                  <a:pt x="328" y="2360"/>
                  <a:pt x="54" y="2572"/>
                  <a:pt x="1" y="261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0"/>
          <p:cNvSpPr/>
          <p:nvPr/>
        </p:nvSpPr>
        <p:spPr>
          <a:xfrm>
            <a:off x="5572957" y="2352779"/>
            <a:ext cx="50165" cy="30099"/>
          </a:xfrm>
          <a:custGeom>
            <a:rect b="b" l="l" r="r" t="t"/>
            <a:pathLst>
              <a:path extrusionOk="0" h="435" w="725">
                <a:moveTo>
                  <a:pt x="458" y="218"/>
                </a:moveTo>
                <a:cubicBezTo>
                  <a:pt x="535" y="154"/>
                  <a:pt x="626" y="80"/>
                  <a:pt x="724" y="0"/>
                </a:cubicBezTo>
                <a:lnTo>
                  <a:pt x="285" y="148"/>
                </a:lnTo>
                <a:cubicBezTo>
                  <a:pt x="226" y="209"/>
                  <a:pt x="0" y="435"/>
                  <a:pt x="55" y="435"/>
                </a:cubicBezTo>
                <a:cubicBezTo>
                  <a:pt x="88" y="435"/>
                  <a:pt x="277" y="329"/>
                  <a:pt x="458" y="21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0"/>
          <p:cNvSpPr/>
          <p:nvPr/>
        </p:nvSpPr>
        <p:spPr>
          <a:xfrm>
            <a:off x="5589079" y="2526173"/>
            <a:ext cx="22903" cy="21242"/>
          </a:xfrm>
          <a:custGeom>
            <a:rect b="b" l="l" r="r" t="t"/>
            <a:pathLst>
              <a:path extrusionOk="0" h="307" w="331">
                <a:moveTo>
                  <a:pt x="114" y="121"/>
                </a:moveTo>
                <a:cubicBezTo>
                  <a:pt x="44" y="226"/>
                  <a:pt x="1" y="306"/>
                  <a:pt x="100" y="218"/>
                </a:cubicBezTo>
                <a:cubicBezTo>
                  <a:pt x="129" y="194"/>
                  <a:pt x="167" y="170"/>
                  <a:pt x="210" y="141"/>
                </a:cubicBezTo>
                <a:cubicBezTo>
                  <a:pt x="263" y="88"/>
                  <a:pt x="303" y="41"/>
                  <a:pt x="316" y="23"/>
                </a:cubicBezTo>
                <a:cubicBezTo>
                  <a:pt x="331" y="0"/>
                  <a:pt x="243" y="49"/>
                  <a:pt x="114" y="12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0"/>
          <p:cNvSpPr/>
          <p:nvPr/>
        </p:nvSpPr>
        <p:spPr>
          <a:xfrm>
            <a:off x="5588318" y="2695138"/>
            <a:ext cx="11209" cy="9549"/>
          </a:xfrm>
          <a:custGeom>
            <a:rect b="b" l="l" r="r" t="t"/>
            <a:pathLst>
              <a:path extrusionOk="0" h="138" w="162">
                <a:moveTo>
                  <a:pt x="40" y="107"/>
                </a:moveTo>
                <a:cubicBezTo>
                  <a:pt x="58" y="92"/>
                  <a:pt x="102" y="52"/>
                  <a:pt x="161" y="1"/>
                </a:cubicBezTo>
                <a:cubicBezTo>
                  <a:pt x="130" y="13"/>
                  <a:pt x="77" y="36"/>
                  <a:pt x="13" y="64"/>
                </a:cubicBezTo>
                <a:cubicBezTo>
                  <a:pt x="1" y="114"/>
                  <a:pt x="2" y="137"/>
                  <a:pt x="40" y="10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0"/>
          <p:cNvSpPr/>
          <p:nvPr/>
        </p:nvSpPr>
        <p:spPr>
          <a:xfrm>
            <a:off x="5601049" y="2780798"/>
            <a:ext cx="90711" cy="67393"/>
          </a:xfrm>
          <a:custGeom>
            <a:rect b="b" l="l" r="r" t="t"/>
            <a:pathLst>
              <a:path extrusionOk="0" h="974" w="1311">
                <a:moveTo>
                  <a:pt x="27" y="930"/>
                </a:moveTo>
                <a:cubicBezTo>
                  <a:pt x="56" y="909"/>
                  <a:pt x="232" y="856"/>
                  <a:pt x="489" y="778"/>
                </a:cubicBezTo>
                <a:cubicBezTo>
                  <a:pt x="397" y="897"/>
                  <a:pt x="344" y="974"/>
                  <a:pt x="394" y="965"/>
                </a:cubicBezTo>
                <a:cubicBezTo>
                  <a:pt x="458" y="951"/>
                  <a:pt x="624" y="890"/>
                  <a:pt x="782" y="828"/>
                </a:cubicBezTo>
                <a:cubicBezTo>
                  <a:pt x="830" y="750"/>
                  <a:pt x="1065" y="430"/>
                  <a:pt x="1310" y="109"/>
                </a:cubicBezTo>
                <a:lnTo>
                  <a:pt x="1168" y="0"/>
                </a:lnTo>
                <a:cubicBezTo>
                  <a:pt x="1168" y="0"/>
                  <a:pt x="591" y="560"/>
                  <a:pt x="541" y="616"/>
                </a:cubicBezTo>
                <a:cubicBezTo>
                  <a:pt x="488" y="669"/>
                  <a:pt x="500" y="429"/>
                  <a:pt x="500" y="429"/>
                </a:cubicBezTo>
                <a:cubicBezTo>
                  <a:pt x="500" y="429"/>
                  <a:pt x="391" y="498"/>
                  <a:pt x="267" y="582"/>
                </a:cubicBezTo>
                <a:cubicBezTo>
                  <a:pt x="108" y="801"/>
                  <a:pt x="0" y="951"/>
                  <a:pt x="27" y="93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0"/>
          <p:cNvSpPr/>
          <p:nvPr/>
        </p:nvSpPr>
        <p:spPr>
          <a:xfrm>
            <a:off x="5529851" y="2171774"/>
            <a:ext cx="216573" cy="217956"/>
          </a:xfrm>
          <a:custGeom>
            <a:rect b="b" l="l" r="r" t="t"/>
            <a:pathLst>
              <a:path extrusionOk="0" h="3150" w="3130">
                <a:moveTo>
                  <a:pt x="1384" y="1653"/>
                </a:moveTo>
                <a:cubicBezTo>
                  <a:pt x="1114" y="1886"/>
                  <a:pt x="757" y="2113"/>
                  <a:pt x="801" y="2112"/>
                </a:cubicBezTo>
                <a:cubicBezTo>
                  <a:pt x="843" y="2109"/>
                  <a:pt x="976" y="2098"/>
                  <a:pt x="1144" y="2069"/>
                </a:cubicBezTo>
                <a:cubicBezTo>
                  <a:pt x="589" y="2518"/>
                  <a:pt x="66" y="2858"/>
                  <a:pt x="1" y="2899"/>
                </a:cubicBezTo>
                <a:lnTo>
                  <a:pt x="596" y="2698"/>
                </a:lnTo>
                <a:cubicBezTo>
                  <a:pt x="298" y="2948"/>
                  <a:pt x="33" y="3149"/>
                  <a:pt x="96" y="3134"/>
                </a:cubicBezTo>
                <a:cubicBezTo>
                  <a:pt x="143" y="3122"/>
                  <a:pt x="616" y="2887"/>
                  <a:pt x="820" y="2793"/>
                </a:cubicBezTo>
                <a:lnTo>
                  <a:pt x="751" y="2813"/>
                </a:lnTo>
                <a:cubicBezTo>
                  <a:pt x="816" y="2772"/>
                  <a:pt x="1338" y="2433"/>
                  <a:pt x="1898" y="1983"/>
                </a:cubicBezTo>
                <a:cubicBezTo>
                  <a:pt x="1726" y="2013"/>
                  <a:pt x="1596" y="2024"/>
                  <a:pt x="1550" y="2024"/>
                </a:cubicBezTo>
                <a:cubicBezTo>
                  <a:pt x="1506" y="2025"/>
                  <a:pt x="1864" y="1797"/>
                  <a:pt x="2133" y="1567"/>
                </a:cubicBezTo>
                <a:cubicBezTo>
                  <a:pt x="2406" y="1336"/>
                  <a:pt x="2600" y="1158"/>
                  <a:pt x="2600" y="1158"/>
                </a:cubicBezTo>
                <a:cubicBezTo>
                  <a:pt x="2600" y="1158"/>
                  <a:pt x="2279" y="1190"/>
                  <a:pt x="2248" y="1193"/>
                </a:cubicBezTo>
                <a:cubicBezTo>
                  <a:pt x="2248" y="1193"/>
                  <a:pt x="3007" y="749"/>
                  <a:pt x="3130" y="117"/>
                </a:cubicBezTo>
                <a:cubicBezTo>
                  <a:pt x="3083" y="151"/>
                  <a:pt x="2899" y="234"/>
                  <a:pt x="2825" y="279"/>
                </a:cubicBezTo>
                <a:cubicBezTo>
                  <a:pt x="2751" y="323"/>
                  <a:pt x="2928" y="1"/>
                  <a:pt x="2928" y="1"/>
                </a:cubicBezTo>
                <a:cubicBezTo>
                  <a:pt x="2928" y="1"/>
                  <a:pt x="2915" y="2"/>
                  <a:pt x="2818" y="86"/>
                </a:cubicBezTo>
                <a:cubicBezTo>
                  <a:pt x="2749" y="148"/>
                  <a:pt x="2466" y="299"/>
                  <a:pt x="2330" y="373"/>
                </a:cubicBezTo>
                <a:lnTo>
                  <a:pt x="2325" y="373"/>
                </a:lnTo>
                <a:cubicBezTo>
                  <a:pt x="2115" y="915"/>
                  <a:pt x="1493" y="1279"/>
                  <a:pt x="1493" y="1279"/>
                </a:cubicBezTo>
                <a:cubicBezTo>
                  <a:pt x="1527" y="1274"/>
                  <a:pt x="1848" y="1243"/>
                  <a:pt x="1848" y="1243"/>
                </a:cubicBezTo>
                <a:cubicBezTo>
                  <a:pt x="1848" y="1243"/>
                  <a:pt x="1656" y="1424"/>
                  <a:pt x="1384" y="165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0"/>
          <p:cNvSpPr/>
          <p:nvPr/>
        </p:nvSpPr>
        <p:spPr>
          <a:xfrm>
            <a:off x="5531581" y="2534545"/>
            <a:ext cx="41100" cy="28577"/>
          </a:xfrm>
          <a:custGeom>
            <a:rect b="b" l="l" r="r" t="t"/>
            <a:pathLst>
              <a:path extrusionOk="0" h="413" w="594">
                <a:moveTo>
                  <a:pt x="292" y="105"/>
                </a:moveTo>
                <a:cubicBezTo>
                  <a:pt x="170" y="235"/>
                  <a:pt x="0" y="412"/>
                  <a:pt x="103" y="367"/>
                </a:cubicBezTo>
                <a:cubicBezTo>
                  <a:pt x="143" y="347"/>
                  <a:pt x="239" y="293"/>
                  <a:pt x="355" y="223"/>
                </a:cubicBezTo>
                <a:cubicBezTo>
                  <a:pt x="359" y="223"/>
                  <a:pt x="361" y="218"/>
                  <a:pt x="364" y="215"/>
                </a:cubicBezTo>
                <a:cubicBezTo>
                  <a:pt x="423" y="156"/>
                  <a:pt x="500" y="82"/>
                  <a:pt x="594" y="0"/>
                </a:cubicBezTo>
                <a:cubicBezTo>
                  <a:pt x="474" y="38"/>
                  <a:pt x="368" y="75"/>
                  <a:pt x="292" y="1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0"/>
          <p:cNvSpPr/>
          <p:nvPr/>
        </p:nvSpPr>
        <p:spPr>
          <a:xfrm>
            <a:off x="5540437" y="2829716"/>
            <a:ext cx="21796" cy="15776"/>
          </a:xfrm>
          <a:custGeom>
            <a:rect b="b" l="l" r="r" t="t"/>
            <a:pathLst>
              <a:path extrusionOk="0" h="228" w="315">
                <a:moveTo>
                  <a:pt x="52" y="108"/>
                </a:moveTo>
                <a:cubicBezTo>
                  <a:pt x="24" y="162"/>
                  <a:pt x="1" y="227"/>
                  <a:pt x="33" y="206"/>
                </a:cubicBezTo>
                <a:cubicBezTo>
                  <a:pt x="57" y="193"/>
                  <a:pt x="164" y="118"/>
                  <a:pt x="281" y="41"/>
                </a:cubicBezTo>
                <a:cubicBezTo>
                  <a:pt x="292" y="26"/>
                  <a:pt x="302" y="15"/>
                  <a:pt x="314" y="0"/>
                </a:cubicBezTo>
                <a:cubicBezTo>
                  <a:pt x="196" y="49"/>
                  <a:pt x="108" y="87"/>
                  <a:pt x="52" y="10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0"/>
          <p:cNvSpPr/>
          <p:nvPr/>
        </p:nvSpPr>
        <p:spPr>
          <a:xfrm>
            <a:off x="5482109" y="2319636"/>
            <a:ext cx="254075" cy="245703"/>
          </a:xfrm>
          <a:custGeom>
            <a:rect b="b" l="l" r="r" t="t"/>
            <a:pathLst>
              <a:path extrusionOk="0" h="3551" w="3672">
                <a:moveTo>
                  <a:pt x="2864" y="1115"/>
                </a:moveTo>
                <a:cubicBezTo>
                  <a:pt x="3312" y="785"/>
                  <a:pt x="3491" y="532"/>
                  <a:pt x="3671" y="1"/>
                </a:cubicBezTo>
                <a:cubicBezTo>
                  <a:pt x="3347" y="409"/>
                  <a:pt x="2863" y="646"/>
                  <a:pt x="2809" y="682"/>
                </a:cubicBezTo>
                <a:cubicBezTo>
                  <a:pt x="2758" y="718"/>
                  <a:pt x="2979" y="338"/>
                  <a:pt x="3006" y="294"/>
                </a:cubicBezTo>
                <a:cubicBezTo>
                  <a:pt x="2993" y="300"/>
                  <a:pt x="2955" y="325"/>
                  <a:pt x="2838" y="409"/>
                </a:cubicBezTo>
                <a:cubicBezTo>
                  <a:pt x="2823" y="421"/>
                  <a:pt x="2800" y="438"/>
                  <a:pt x="2773" y="455"/>
                </a:cubicBezTo>
                <a:cubicBezTo>
                  <a:pt x="2626" y="756"/>
                  <a:pt x="2442" y="959"/>
                  <a:pt x="2114" y="1201"/>
                </a:cubicBezTo>
                <a:cubicBezTo>
                  <a:pt x="1715" y="1492"/>
                  <a:pt x="1491" y="1584"/>
                  <a:pt x="1612" y="1572"/>
                </a:cubicBezTo>
                <a:cubicBezTo>
                  <a:pt x="1733" y="1559"/>
                  <a:pt x="1940" y="1515"/>
                  <a:pt x="1940" y="1515"/>
                </a:cubicBezTo>
                <a:cubicBezTo>
                  <a:pt x="1940" y="1515"/>
                  <a:pt x="2207" y="1425"/>
                  <a:pt x="1636" y="1854"/>
                </a:cubicBezTo>
                <a:cubicBezTo>
                  <a:pt x="1063" y="2281"/>
                  <a:pt x="559" y="2535"/>
                  <a:pt x="714" y="2492"/>
                </a:cubicBezTo>
                <a:cubicBezTo>
                  <a:pt x="836" y="2454"/>
                  <a:pt x="1054" y="2484"/>
                  <a:pt x="1215" y="2481"/>
                </a:cubicBezTo>
                <a:cubicBezTo>
                  <a:pt x="555" y="3031"/>
                  <a:pt x="0" y="3332"/>
                  <a:pt x="106" y="3334"/>
                </a:cubicBezTo>
                <a:cubicBezTo>
                  <a:pt x="144" y="3334"/>
                  <a:pt x="318" y="3276"/>
                  <a:pt x="556" y="3193"/>
                </a:cubicBezTo>
                <a:cubicBezTo>
                  <a:pt x="329" y="3394"/>
                  <a:pt x="172" y="3550"/>
                  <a:pt x="243" y="3538"/>
                </a:cubicBezTo>
                <a:cubicBezTo>
                  <a:pt x="350" y="3520"/>
                  <a:pt x="632" y="3355"/>
                  <a:pt x="848" y="3234"/>
                </a:cubicBezTo>
                <a:cubicBezTo>
                  <a:pt x="851" y="3231"/>
                  <a:pt x="853" y="3226"/>
                  <a:pt x="858" y="3226"/>
                </a:cubicBezTo>
                <a:cubicBezTo>
                  <a:pt x="942" y="3137"/>
                  <a:pt x="1418" y="2852"/>
                  <a:pt x="1966" y="2398"/>
                </a:cubicBezTo>
                <a:cubicBezTo>
                  <a:pt x="1805" y="2401"/>
                  <a:pt x="1586" y="2370"/>
                  <a:pt x="1465" y="2408"/>
                </a:cubicBezTo>
                <a:cubicBezTo>
                  <a:pt x="1310" y="2454"/>
                  <a:pt x="1815" y="2198"/>
                  <a:pt x="2387" y="1771"/>
                </a:cubicBezTo>
                <a:cubicBezTo>
                  <a:pt x="2958" y="1342"/>
                  <a:pt x="2691" y="1432"/>
                  <a:pt x="2691" y="1432"/>
                </a:cubicBezTo>
                <a:cubicBezTo>
                  <a:pt x="2691" y="1432"/>
                  <a:pt x="2484" y="1475"/>
                  <a:pt x="2363" y="1489"/>
                </a:cubicBezTo>
                <a:cubicBezTo>
                  <a:pt x="2239" y="1500"/>
                  <a:pt x="2469" y="1407"/>
                  <a:pt x="2864" y="111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0"/>
          <p:cNvSpPr/>
          <p:nvPr/>
        </p:nvSpPr>
        <p:spPr>
          <a:xfrm>
            <a:off x="5481279" y="2653762"/>
            <a:ext cx="210968" cy="195469"/>
          </a:xfrm>
          <a:custGeom>
            <a:rect b="b" l="l" r="r" t="t"/>
            <a:pathLst>
              <a:path extrusionOk="0" h="2825" w="3049">
                <a:moveTo>
                  <a:pt x="134" y="2740"/>
                </a:moveTo>
                <a:cubicBezTo>
                  <a:pt x="182" y="2725"/>
                  <a:pt x="285" y="2684"/>
                  <a:pt x="420" y="2627"/>
                </a:cubicBezTo>
                <a:cubicBezTo>
                  <a:pt x="317" y="2746"/>
                  <a:pt x="264" y="2825"/>
                  <a:pt x="303" y="2822"/>
                </a:cubicBezTo>
                <a:cubicBezTo>
                  <a:pt x="421" y="2822"/>
                  <a:pt x="688" y="2705"/>
                  <a:pt x="833" y="2633"/>
                </a:cubicBezTo>
                <a:lnTo>
                  <a:pt x="838" y="2633"/>
                </a:lnTo>
                <a:cubicBezTo>
                  <a:pt x="863" y="2593"/>
                  <a:pt x="960" y="2507"/>
                  <a:pt x="1106" y="2374"/>
                </a:cubicBezTo>
                <a:cubicBezTo>
                  <a:pt x="969" y="2405"/>
                  <a:pt x="907" y="2401"/>
                  <a:pt x="897" y="2401"/>
                </a:cubicBezTo>
                <a:cubicBezTo>
                  <a:pt x="894" y="2387"/>
                  <a:pt x="1475" y="1910"/>
                  <a:pt x="1515" y="1875"/>
                </a:cubicBezTo>
                <a:cubicBezTo>
                  <a:pt x="1552" y="1844"/>
                  <a:pt x="1353" y="1895"/>
                  <a:pt x="1322" y="1892"/>
                </a:cubicBezTo>
                <a:cubicBezTo>
                  <a:pt x="1287" y="1886"/>
                  <a:pt x="1469" y="1780"/>
                  <a:pt x="1761" y="1533"/>
                </a:cubicBezTo>
                <a:cubicBezTo>
                  <a:pt x="2057" y="1291"/>
                  <a:pt x="2128" y="1136"/>
                  <a:pt x="2128" y="1136"/>
                </a:cubicBezTo>
                <a:cubicBezTo>
                  <a:pt x="2128" y="1136"/>
                  <a:pt x="1924" y="1150"/>
                  <a:pt x="1874" y="1155"/>
                </a:cubicBezTo>
                <a:cubicBezTo>
                  <a:pt x="1822" y="1161"/>
                  <a:pt x="1975" y="1093"/>
                  <a:pt x="2245" y="923"/>
                </a:cubicBezTo>
                <a:cubicBezTo>
                  <a:pt x="2369" y="843"/>
                  <a:pt x="2535" y="708"/>
                  <a:pt x="2691" y="570"/>
                </a:cubicBezTo>
                <a:cubicBezTo>
                  <a:pt x="2831" y="360"/>
                  <a:pt x="2953" y="161"/>
                  <a:pt x="3049" y="1"/>
                </a:cubicBezTo>
                <a:cubicBezTo>
                  <a:pt x="2749" y="263"/>
                  <a:pt x="2404" y="566"/>
                  <a:pt x="2337" y="622"/>
                </a:cubicBezTo>
                <a:cubicBezTo>
                  <a:pt x="2214" y="720"/>
                  <a:pt x="2458" y="266"/>
                  <a:pt x="2458" y="266"/>
                </a:cubicBezTo>
                <a:cubicBezTo>
                  <a:pt x="2458" y="266"/>
                  <a:pt x="2195" y="456"/>
                  <a:pt x="1964" y="622"/>
                </a:cubicBezTo>
                <a:cubicBezTo>
                  <a:pt x="1954" y="632"/>
                  <a:pt x="1949" y="644"/>
                  <a:pt x="1942" y="655"/>
                </a:cubicBezTo>
                <a:cubicBezTo>
                  <a:pt x="1786" y="794"/>
                  <a:pt x="1619" y="927"/>
                  <a:pt x="1490" y="1008"/>
                </a:cubicBezTo>
                <a:cubicBezTo>
                  <a:pt x="1225" y="1177"/>
                  <a:pt x="1068" y="1245"/>
                  <a:pt x="1124" y="1241"/>
                </a:cubicBezTo>
                <a:cubicBezTo>
                  <a:pt x="1174" y="1235"/>
                  <a:pt x="1378" y="1221"/>
                  <a:pt x="1378" y="1221"/>
                </a:cubicBezTo>
                <a:cubicBezTo>
                  <a:pt x="1378" y="1221"/>
                  <a:pt x="1307" y="1377"/>
                  <a:pt x="1012" y="1620"/>
                </a:cubicBezTo>
                <a:cubicBezTo>
                  <a:pt x="720" y="1863"/>
                  <a:pt x="536" y="1969"/>
                  <a:pt x="568" y="1977"/>
                </a:cubicBezTo>
                <a:cubicBezTo>
                  <a:pt x="603" y="1980"/>
                  <a:pt x="803" y="1930"/>
                  <a:pt x="762" y="1962"/>
                </a:cubicBezTo>
                <a:cubicBezTo>
                  <a:pt x="724" y="1995"/>
                  <a:pt x="141" y="2472"/>
                  <a:pt x="143" y="2486"/>
                </a:cubicBezTo>
                <a:cubicBezTo>
                  <a:pt x="156" y="2484"/>
                  <a:pt x="218" y="2492"/>
                  <a:pt x="353" y="2460"/>
                </a:cubicBezTo>
                <a:cubicBezTo>
                  <a:pt x="106" y="2684"/>
                  <a:pt x="0" y="2775"/>
                  <a:pt x="134" y="274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0"/>
          <p:cNvSpPr/>
          <p:nvPr/>
        </p:nvSpPr>
        <p:spPr>
          <a:xfrm>
            <a:off x="5429731" y="2505900"/>
            <a:ext cx="266945" cy="228543"/>
          </a:xfrm>
          <a:custGeom>
            <a:rect b="b" l="l" r="r" t="t"/>
            <a:pathLst>
              <a:path extrusionOk="0" h="3303" w="3858">
                <a:moveTo>
                  <a:pt x="85" y="3264"/>
                </a:moveTo>
                <a:cubicBezTo>
                  <a:pt x="218" y="3249"/>
                  <a:pt x="791" y="3052"/>
                  <a:pt x="863" y="3030"/>
                </a:cubicBezTo>
                <a:cubicBezTo>
                  <a:pt x="820" y="3071"/>
                  <a:pt x="576" y="3302"/>
                  <a:pt x="651" y="3269"/>
                </a:cubicBezTo>
                <a:cubicBezTo>
                  <a:pt x="670" y="3260"/>
                  <a:pt x="750" y="3223"/>
                  <a:pt x="854" y="3178"/>
                </a:cubicBezTo>
                <a:lnTo>
                  <a:pt x="841" y="3181"/>
                </a:lnTo>
                <a:cubicBezTo>
                  <a:pt x="780" y="3189"/>
                  <a:pt x="969" y="3071"/>
                  <a:pt x="1234" y="2908"/>
                </a:cubicBezTo>
                <a:cubicBezTo>
                  <a:pt x="1038" y="2951"/>
                  <a:pt x="894" y="2980"/>
                  <a:pt x="841" y="2993"/>
                </a:cubicBezTo>
                <a:cubicBezTo>
                  <a:pt x="753" y="3010"/>
                  <a:pt x="1030" y="2821"/>
                  <a:pt x="1419" y="2531"/>
                </a:cubicBezTo>
                <a:cubicBezTo>
                  <a:pt x="1260" y="2556"/>
                  <a:pt x="1184" y="2545"/>
                  <a:pt x="1184" y="2545"/>
                </a:cubicBezTo>
                <a:cubicBezTo>
                  <a:pt x="1184" y="2545"/>
                  <a:pt x="1630" y="2229"/>
                  <a:pt x="1674" y="2201"/>
                </a:cubicBezTo>
                <a:cubicBezTo>
                  <a:pt x="1719" y="2179"/>
                  <a:pt x="1510" y="2209"/>
                  <a:pt x="1409" y="2215"/>
                </a:cubicBezTo>
                <a:cubicBezTo>
                  <a:pt x="1303" y="2216"/>
                  <a:pt x="1651" y="2092"/>
                  <a:pt x="2161" y="1700"/>
                </a:cubicBezTo>
                <a:cubicBezTo>
                  <a:pt x="2669" y="1308"/>
                  <a:pt x="2687" y="1278"/>
                  <a:pt x="2687" y="1278"/>
                </a:cubicBezTo>
                <a:lnTo>
                  <a:pt x="2491" y="1243"/>
                </a:lnTo>
                <a:cubicBezTo>
                  <a:pt x="2491" y="1243"/>
                  <a:pt x="2550" y="1161"/>
                  <a:pt x="2915" y="937"/>
                </a:cubicBezTo>
                <a:cubicBezTo>
                  <a:pt x="3076" y="841"/>
                  <a:pt x="3285" y="693"/>
                  <a:pt x="3483" y="542"/>
                </a:cubicBezTo>
                <a:cubicBezTo>
                  <a:pt x="3635" y="337"/>
                  <a:pt x="3762" y="148"/>
                  <a:pt x="3857" y="1"/>
                </a:cubicBezTo>
                <a:cubicBezTo>
                  <a:pt x="3601" y="172"/>
                  <a:pt x="3288" y="320"/>
                  <a:pt x="3155" y="433"/>
                </a:cubicBezTo>
                <a:cubicBezTo>
                  <a:pt x="2964" y="596"/>
                  <a:pt x="3298" y="160"/>
                  <a:pt x="3320" y="99"/>
                </a:cubicBezTo>
                <a:cubicBezTo>
                  <a:pt x="3332" y="74"/>
                  <a:pt x="3161" y="178"/>
                  <a:pt x="2956" y="307"/>
                </a:cubicBezTo>
                <a:cubicBezTo>
                  <a:pt x="2893" y="407"/>
                  <a:pt x="2814" y="516"/>
                  <a:pt x="2731" y="626"/>
                </a:cubicBezTo>
                <a:cubicBezTo>
                  <a:pt x="2532" y="778"/>
                  <a:pt x="2322" y="926"/>
                  <a:pt x="2163" y="1022"/>
                </a:cubicBezTo>
                <a:cubicBezTo>
                  <a:pt x="1795" y="1246"/>
                  <a:pt x="1740" y="1328"/>
                  <a:pt x="1740" y="1328"/>
                </a:cubicBezTo>
                <a:lnTo>
                  <a:pt x="1934" y="1362"/>
                </a:lnTo>
                <a:cubicBezTo>
                  <a:pt x="1934" y="1362"/>
                  <a:pt x="1917" y="1391"/>
                  <a:pt x="1406" y="1785"/>
                </a:cubicBezTo>
                <a:cubicBezTo>
                  <a:pt x="900" y="2177"/>
                  <a:pt x="550" y="2303"/>
                  <a:pt x="653" y="2300"/>
                </a:cubicBezTo>
                <a:cubicBezTo>
                  <a:pt x="759" y="2294"/>
                  <a:pt x="963" y="2266"/>
                  <a:pt x="918" y="2288"/>
                </a:cubicBezTo>
                <a:cubicBezTo>
                  <a:pt x="876" y="2312"/>
                  <a:pt x="432" y="2630"/>
                  <a:pt x="432" y="2630"/>
                </a:cubicBezTo>
                <a:cubicBezTo>
                  <a:pt x="432" y="2630"/>
                  <a:pt x="509" y="2640"/>
                  <a:pt x="667" y="2616"/>
                </a:cubicBezTo>
                <a:cubicBezTo>
                  <a:pt x="277" y="2905"/>
                  <a:pt x="0" y="3095"/>
                  <a:pt x="85" y="3078"/>
                </a:cubicBezTo>
                <a:cubicBezTo>
                  <a:pt x="141" y="3064"/>
                  <a:pt x="285" y="3034"/>
                  <a:pt x="482" y="2993"/>
                </a:cubicBezTo>
                <a:cubicBezTo>
                  <a:pt x="214" y="3154"/>
                  <a:pt x="24" y="3272"/>
                  <a:pt x="85" y="326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0"/>
          <p:cNvSpPr/>
          <p:nvPr/>
        </p:nvSpPr>
        <p:spPr>
          <a:xfrm>
            <a:off x="5686431" y="2191701"/>
            <a:ext cx="6781" cy="8580"/>
          </a:xfrm>
          <a:custGeom>
            <a:rect b="b" l="l" r="r" t="t"/>
            <a:pathLst>
              <a:path extrusionOk="0" h="124" w="98">
                <a:moveTo>
                  <a:pt x="97" y="1"/>
                </a:moveTo>
                <a:cubicBezTo>
                  <a:pt x="55" y="49"/>
                  <a:pt x="16" y="102"/>
                  <a:pt x="0" y="123"/>
                </a:cubicBezTo>
                <a:cubicBezTo>
                  <a:pt x="9" y="120"/>
                  <a:pt x="32" y="107"/>
                  <a:pt x="64" y="90"/>
                </a:cubicBezTo>
                <a:lnTo>
                  <a:pt x="69" y="90"/>
                </a:lnTo>
                <a:cubicBezTo>
                  <a:pt x="79" y="60"/>
                  <a:pt x="91" y="31"/>
                  <a:pt x="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0"/>
          <p:cNvSpPr/>
          <p:nvPr/>
        </p:nvSpPr>
        <p:spPr>
          <a:xfrm>
            <a:off x="5662976" y="2035605"/>
            <a:ext cx="35219" cy="30237"/>
          </a:xfrm>
          <a:custGeom>
            <a:rect b="b" l="l" r="r" t="t"/>
            <a:pathLst>
              <a:path extrusionOk="0" h="437" w="509">
                <a:moveTo>
                  <a:pt x="356" y="277"/>
                </a:moveTo>
                <a:cubicBezTo>
                  <a:pt x="415" y="189"/>
                  <a:pt x="465" y="99"/>
                  <a:pt x="509" y="0"/>
                </a:cubicBezTo>
                <a:cubicBezTo>
                  <a:pt x="501" y="0"/>
                  <a:pt x="394" y="77"/>
                  <a:pt x="280" y="159"/>
                </a:cubicBezTo>
                <a:cubicBezTo>
                  <a:pt x="280" y="159"/>
                  <a:pt x="276" y="159"/>
                  <a:pt x="274" y="162"/>
                </a:cubicBezTo>
                <a:lnTo>
                  <a:pt x="218" y="235"/>
                </a:lnTo>
                <a:cubicBezTo>
                  <a:pt x="142" y="326"/>
                  <a:pt x="0" y="436"/>
                  <a:pt x="52" y="427"/>
                </a:cubicBezTo>
                <a:cubicBezTo>
                  <a:pt x="76" y="423"/>
                  <a:pt x="217" y="356"/>
                  <a:pt x="356" y="27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0"/>
          <p:cNvSpPr/>
          <p:nvPr/>
        </p:nvSpPr>
        <p:spPr>
          <a:xfrm>
            <a:off x="5635299" y="2030208"/>
            <a:ext cx="43522" cy="30721"/>
          </a:xfrm>
          <a:custGeom>
            <a:rect b="b" l="l" r="r" t="t"/>
            <a:pathLst>
              <a:path extrusionOk="0" h="444" w="629">
                <a:moveTo>
                  <a:pt x="470" y="266"/>
                </a:moveTo>
                <a:cubicBezTo>
                  <a:pt x="524" y="175"/>
                  <a:pt x="591" y="63"/>
                  <a:pt x="629" y="1"/>
                </a:cubicBezTo>
                <a:lnTo>
                  <a:pt x="597" y="13"/>
                </a:lnTo>
                <a:cubicBezTo>
                  <a:pt x="520" y="87"/>
                  <a:pt x="415" y="187"/>
                  <a:pt x="271" y="286"/>
                </a:cubicBezTo>
                <a:cubicBezTo>
                  <a:pt x="206" y="328"/>
                  <a:pt x="105" y="387"/>
                  <a:pt x="0" y="443"/>
                </a:cubicBezTo>
                <a:cubicBezTo>
                  <a:pt x="94" y="410"/>
                  <a:pt x="268" y="343"/>
                  <a:pt x="470" y="26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0"/>
          <p:cNvSpPr/>
          <p:nvPr/>
        </p:nvSpPr>
        <p:spPr>
          <a:xfrm>
            <a:off x="5645954" y="2177793"/>
            <a:ext cx="34804" cy="30306"/>
          </a:xfrm>
          <a:custGeom>
            <a:rect b="b" l="l" r="r" t="t"/>
            <a:pathLst>
              <a:path extrusionOk="0" h="438" w="503">
                <a:moveTo>
                  <a:pt x="40" y="432"/>
                </a:moveTo>
                <a:cubicBezTo>
                  <a:pt x="57" y="430"/>
                  <a:pt x="217" y="344"/>
                  <a:pt x="387" y="256"/>
                </a:cubicBezTo>
                <a:cubicBezTo>
                  <a:pt x="401" y="182"/>
                  <a:pt x="502" y="0"/>
                  <a:pt x="502" y="0"/>
                </a:cubicBezTo>
                <a:cubicBezTo>
                  <a:pt x="502" y="0"/>
                  <a:pt x="488" y="3"/>
                  <a:pt x="392" y="86"/>
                </a:cubicBezTo>
                <a:cubicBezTo>
                  <a:pt x="367" y="106"/>
                  <a:pt x="320" y="139"/>
                  <a:pt x="266" y="173"/>
                </a:cubicBezTo>
                <a:lnTo>
                  <a:pt x="261" y="177"/>
                </a:lnTo>
                <a:cubicBezTo>
                  <a:pt x="111" y="332"/>
                  <a:pt x="1" y="438"/>
                  <a:pt x="40" y="4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0"/>
          <p:cNvSpPr/>
          <p:nvPr/>
        </p:nvSpPr>
        <p:spPr>
          <a:xfrm>
            <a:off x="5629971" y="2187619"/>
            <a:ext cx="17852" cy="12109"/>
          </a:xfrm>
          <a:custGeom>
            <a:rect b="b" l="l" r="r" t="t"/>
            <a:pathLst>
              <a:path extrusionOk="0" h="175" w="258">
                <a:moveTo>
                  <a:pt x="186" y="108"/>
                </a:moveTo>
                <a:cubicBezTo>
                  <a:pt x="221" y="63"/>
                  <a:pt x="252" y="23"/>
                  <a:pt x="256" y="8"/>
                </a:cubicBezTo>
                <a:cubicBezTo>
                  <a:pt x="258" y="0"/>
                  <a:pt x="217" y="20"/>
                  <a:pt x="149" y="52"/>
                </a:cubicBezTo>
                <a:cubicBezTo>
                  <a:pt x="144" y="52"/>
                  <a:pt x="144" y="55"/>
                  <a:pt x="144" y="55"/>
                </a:cubicBezTo>
                <a:cubicBezTo>
                  <a:pt x="68" y="119"/>
                  <a:pt x="20" y="158"/>
                  <a:pt x="0" y="175"/>
                </a:cubicBezTo>
                <a:cubicBezTo>
                  <a:pt x="29" y="164"/>
                  <a:pt x="96" y="143"/>
                  <a:pt x="186" y="10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0"/>
          <p:cNvSpPr/>
          <p:nvPr/>
        </p:nvSpPr>
        <p:spPr>
          <a:xfrm>
            <a:off x="5626373" y="2325517"/>
            <a:ext cx="57845" cy="51687"/>
          </a:xfrm>
          <a:custGeom>
            <a:rect b="b" l="l" r="r" t="t"/>
            <a:pathLst>
              <a:path extrusionOk="0" h="747" w="836">
                <a:moveTo>
                  <a:pt x="688" y="370"/>
                </a:moveTo>
                <a:cubicBezTo>
                  <a:pt x="738" y="262"/>
                  <a:pt x="787" y="143"/>
                  <a:pt x="835" y="0"/>
                </a:cubicBezTo>
                <a:cubicBezTo>
                  <a:pt x="620" y="276"/>
                  <a:pt x="331" y="473"/>
                  <a:pt x="148" y="582"/>
                </a:cubicBezTo>
                <a:cubicBezTo>
                  <a:pt x="73" y="659"/>
                  <a:pt x="1" y="745"/>
                  <a:pt x="35" y="745"/>
                </a:cubicBezTo>
                <a:cubicBezTo>
                  <a:pt x="84" y="747"/>
                  <a:pt x="488" y="503"/>
                  <a:pt x="688" y="37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0"/>
          <p:cNvSpPr/>
          <p:nvPr/>
        </p:nvSpPr>
        <p:spPr>
          <a:xfrm>
            <a:off x="5678544" y="2780452"/>
            <a:ext cx="128006" cy="61581"/>
          </a:xfrm>
          <a:custGeom>
            <a:rect b="b" l="l" r="r" t="t"/>
            <a:pathLst>
              <a:path extrusionOk="0" h="890" w="1850">
                <a:moveTo>
                  <a:pt x="16" y="853"/>
                </a:moveTo>
                <a:cubicBezTo>
                  <a:pt x="1" y="880"/>
                  <a:pt x="2" y="889"/>
                  <a:pt x="27" y="886"/>
                </a:cubicBezTo>
                <a:cubicBezTo>
                  <a:pt x="157" y="861"/>
                  <a:pt x="735" y="624"/>
                  <a:pt x="735" y="624"/>
                </a:cubicBezTo>
                <a:cubicBezTo>
                  <a:pt x="735" y="624"/>
                  <a:pt x="678" y="823"/>
                  <a:pt x="788" y="762"/>
                </a:cubicBezTo>
                <a:cubicBezTo>
                  <a:pt x="894" y="702"/>
                  <a:pt x="1654" y="255"/>
                  <a:pt x="1654" y="255"/>
                </a:cubicBezTo>
                <a:cubicBezTo>
                  <a:pt x="1654" y="255"/>
                  <a:pt x="1636" y="515"/>
                  <a:pt x="1721" y="478"/>
                </a:cubicBezTo>
                <a:cubicBezTo>
                  <a:pt x="1739" y="467"/>
                  <a:pt x="1788" y="432"/>
                  <a:pt x="1850" y="376"/>
                </a:cubicBezTo>
                <a:lnTo>
                  <a:pt x="1818" y="85"/>
                </a:lnTo>
                <a:cubicBezTo>
                  <a:pt x="1765" y="163"/>
                  <a:pt x="1727" y="216"/>
                  <a:pt x="1713" y="231"/>
                </a:cubicBezTo>
                <a:cubicBezTo>
                  <a:pt x="1660" y="282"/>
                  <a:pt x="1630" y="1"/>
                  <a:pt x="1630" y="1"/>
                </a:cubicBezTo>
                <a:cubicBezTo>
                  <a:pt x="1630" y="1"/>
                  <a:pt x="1049" y="524"/>
                  <a:pt x="967" y="561"/>
                </a:cubicBezTo>
                <a:cubicBezTo>
                  <a:pt x="887" y="596"/>
                  <a:pt x="905" y="337"/>
                  <a:pt x="905" y="337"/>
                </a:cubicBezTo>
                <a:cubicBezTo>
                  <a:pt x="905" y="337"/>
                  <a:pt x="145" y="785"/>
                  <a:pt x="39" y="844"/>
                </a:cubicBezTo>
                <a:cubicBezTo>
                  <a:pt x="30" y="852"/>
                  <a:pt x="19" y="856"/>
                  <a:pt x="16" y="85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0"/>
          <p:cNvSpPr/>
          <p:nvPr/>
        </p:nvSpPr>
        <p:spPr>
          <a:xfrm>
            <a:off x="5585412" y="2345860"/>
            <a:ext cx="52655" cy="37641"/>
          </a:xfrm>
          <a:custGeom>
            <a:rect b="b" l="l" r="r" t="t"/>
            <a:pathLst>
              <a:path extrusionOk="0" h="544" w="761">
                <a:moveTo>
                  <a:pt x="614" y="267"/>
                </a:moveTo>
                <a:cubicBezTo>
                  <a:pt x="670" y="161"/>
                  <a:pt x="749" y="27"/>
                  <a:pt x="761" y="0"/>
                </a:cubicBezTo>
                <a:cubicBezTo>
                  <a:pt x="749" y="6"/>
                  <a:pt x="711" y="30"/>
                  <a:pt x="593" y="115"/>
                </a:cubicBezTo>
                <a:cubicBezTo>
                  <a:pt x="531" y="164"/>
                  <a:pt x="405" y="242"/>
                  <a:pt x="276" y="318"/>
                </a:cubicBezTo>
                <a:cubicBezTo>
                  <a:pt x="110" y="456"/>
                  <a:pt x="1" y="544"/>
                  <a:pt x="44" y="536"/>
                </a:cubicBezTo>
                <a:cubicBezTo>
                  <a:pt x="82" y="524"/>
                  <a:pt x="387" y="376"/>
                  <a:pt x="614" y="26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0"/>
          <p:cNvSpPr/>
          <p:nvPr/>
        </p:nvSpPr>
        <p:spPr>
          <a:xfrm>
            <a:off x="5583613" y="2511504"/>
            <a:ext cx="60959" cy="45598"/>
          </a:xfrm>
          <a:custGeom>
            <a:rect b="b" l="l" r="r" t="t"/>
            <a:pathLst>
              <a:path extrusionOk="0" h="659" w="881">
                <a:moveTo>
                  <a:pt x="101" y="614"/>
                </a:moveTo>
                <a:cubicBezTo>
                  <a:pt x="181" y="579"/>
                  <a:pt x="482" y="383"/>
                  <a:pt x="731" y="223"/>
                </a:cubicBezTo>
                <a:cubicBezTo>
                  <a:pt x="787" y="141"/>
                  <a:pt x="837" y="67"/>
                  <a:pt x="881" y="0"/>
                </a:cubicBezTo>
                <a:cubicBezTo>
                  <a:pt x="679" y="137"/>
                  <a:pt x="443" y="255"/>
                  <a:pt x="285" y="355"/>
                </a:cubicBezTo>
                <a:cubicBezTo>
                  <a:pt x="164" y="483"/>
                  <a:pt x="1" y="659"/>
                  <a:pt x="101" y="61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0"/>
          <p:cNvSpPr/>
          <p:nvPr/>
        </p:nvSpPr>
        <p:spPr>
          <a:xfrm>
            <a:off x="5590117" y="2659505"/>
            <a:ext cx="50303" cy="55631"/>
          </a:xfrm>
          <a:custGeom>
            <a:rect b="b" l="l" r="r" t="t"/>
            <a:pathLst>
              <a:path extrusionOk="0" h="804" w="727">
                <a:moveTo>
                  <a:pt x="138" y="516"/>
                </a:moveTo>
                <a:cubicBezTo>
                  <a:pt x="166" y="502"/>
                  <a:pt x="179" y="496"/>
                  <a:pt x="179" y="496"/>
                </a:cubicBezTo>
                <a:cubicBezTo>
                  <a:pt x="179" y="496"/>
                  <a:pt x="1" y="804"/>
                  <a:pt x="46" y="779"/>
                </a:cubicBezTo>
                <a:cubicBezTo>
                  <a:pt x="66" y="766"/>
                  <a:pt x="219" y="660"/>
                  <a:pt x="393" y="539"/>
                </a:cubicBezTo>
                <a:cubicBezTo>
                  <a:pt x="522" y="340"/>
                  <a:pt x="637" y="154"/>
                  <a:pt x="726" y="1"/>
                </a:cubicBezTo>
                <a:cubicBezTo>
                  <a:pt x="517" y="184"/>
                  <a:pt x="282" y="389"/>
                  <a:pt x="138" y="51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0"/>
          <p:cNvSpPr/>
          <p:nvPr/>
        </p:nvSpPr>
        <p:spPr>
          <a:xfrm>
            <a:off x="5547910" y="2515171"/>
            <a:ext cx="60613" cy="43868"/>
          </a:xfrm>
          <a:custGeom>
            <a:rect b="b" l="l" r="r" t="t"/>
            <a:pathLst>
              <a:path extrusionOk="0" h="634" w="876">
                <a:moveTo>
                  <a:pt x="43" y="626"/>
                </a:moveTo>
                <a:cubicBezTo>
                  <a:pt x="161" y="604"/>
                  <a:pt x="491" y="408"/>
                  <a:pt x="709" y="280"/>
                </a:cubicBezTo>
                <a:cubicBezTo>
                  <a:pt x="770" y="185"/>
                  <a:pt x="851" y="73"/>
                  <a:pt x="861" y="44"/>
                </a:cubicBezTo>
                <a:cubicBezTo>
                  <a:pt x="876" y="0"/>
                  <a:pt x="430" y="299"/>
                  <a:pt x="126" y="492"/>
                </a:cubicBezTo>
                <a:cubicBezTo>
                  <a:pt x="123" y="497"/>
                  <a:pt x="120" y="500"/>
                  <a:pt x="117" y="500"/>
                </a:cubicBezTo>
                <a:cubicBezTo>
                  <a:pt x="37" y="586"/>
                  <a:pt x="0" y="633"/>
                  <a:pt x="43" y="62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0"/>
          <p:cNvSpPr/>
          <p:nvPr/>
        </p:nvSpPr>
        <p:spPr>
          <a:xfrm>
            <a:off x="5540230" y="2531846"/>
            <a:ext cx="19997" cy="12593"/>
          </a:xfrm>
          <a:custGeom>
            <a:rect b="b" l="l" r="r" t="t"/>
            <a:pathLst>
              <a:path extrusionOk="0" h="182" w="289">
                <a:moveTo>
                  <a:pt x="167" y="144"/>
                </a:moveTo>
                <a:cubicBezTo>
                  <a:pt x="216" y="91"/>
                  <a:pt x="258" y="45"/>
                  <a:pt x="272" y="27"/>
                </a:cubicBezTo>
                <a:cubicBezTo>
                  <a:pt x="289" y="0"/>
                  <a:pt x="174" y="68"/>
                  <a:pt x="19" y="158"/>
                </a:cubicBezTo>
                <a:cubicBezTo>
                  <a:pt x="16" y="158"/>
                  <a:pt x="14" y="161"/>
                  <a:pt x="10" y="165"/>
                </a:cubicBezTo>
                <a:cubicBezTo>
                  <a:pt x="1" y="176"/>
                  <a:pt x="4" y="180"/>
                  <a:pt x="19" y="182"/>
                </a:cubicBezTo>
                <a:cubicBezTo>
                  <a:pt x="34" y="179"/>
                  <a:pt x="87" y="167"/>
                  <a:pt x="167" y="14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0"/>
          <p:cNvSpPr/>
          <p:nvPr/>
        </p:nvSpPr>
        <p:spPr>
          <a:xfrm>
            <a:off x="5551646" y="2786748"/>
            <a:ext cx="88290" cy="56876"/>
          </a:xfrm>
          <a:custGeom>
            <a:rect b="b" l="l" r="r" t="t"/>
            <a:pathLst>
              <a:path extrusionOk="0" h="822" w="1276">
                <a:moveTo>
                  <a:pt x="119" y="661"/>
                </a:moveTo>
                <a:cubicBezTo>
                  <a:pt x="39" y="759"/>
                  <a:pt x="1" y="818"/>
                  <a:pt x="39" y="818"/>
                </a:cubicBezTo>
                <a:cubicBezTo>
                  <a:pt x="193" y="821"/>
                  <a:pt x="617" y="602"/>
                  <a:pt x="669" y="579"/>
                </a:cubicBezTo>
                <a:cubicBezTo>
                  <a:pt x="655" y="608"/>
                  <a:pt x="573" y="774"/>
                  <a:pt x="622" y="742"/>
                </a:cubicBezTo>
                <a:cubicBezTo>
                  <a:pt x="649" y="724"/>
                  <a:pt x="831" y="602"/>
                  <a:pt x="985" y="496"/>
                </a:cubicBezTo>
                <a:cubicBezTo>
                  <a:pt x="1072" y="380"/>
                  <a:pt x="1176" y="243"/>
                  <a:pt x="1276" y="108"/>
                </a:cubicBezTo>
                <a:lnTo>
                  <a:pt x="1134" y="0"/>
                </a:lnTo>
                <a:cubicBezTo>
                  <a:pt x="1134" y="0"/>
                  <a:pt x="557" y="561"/>
                  <a:pt x="504" y="615"/>
                </a:cubicBezTo>
                <a:cubicBezTo>
                  <a:pt x="455" y="668"/>
                  <a:pt x="466" y="427"/>
                  <a:pt x="466" y="427"/>
                </a:cubicBezTo>
                <a:cubicBezTo>
                  <a:pt x="466" y="427"/>
                  <a:pt x="283" y="550"/>
                  <a:pt x="119" y="66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0"/>
          <p:cNvSpPr/>
          <p:nvPr/>
        </p:nvSpPr>
        <p:spPr>
          <a:xfrm>
            <a:off x="5537739" y="2832553"/>
            <a:ext cx="8234" cy="5812"/>
          </a:xfrm>
          <a:custGeom>
            <a:rect b="b" l="l" r="r" t="t"/>
            <a:pathLst>
              <a:path extrusionOk="0" h="84" w="119">
                <a:moveTo>
                  <a:pt x="17" y="50"/>
                </a:moveTo>
                <a:cubicBezTo>
                  <a:pt x="1" y="77"/>
                  <a:pt x="14" y="83"/>
                  <a:pt x="69" y="70"/>
                </a:cubicBezTo>
                <a:cubicBezTo>
                  <a:pt x="76" y="70"/>
                  <a:pt x="82" y="65"/>
                  <a:pt x="91" y="65"/>
                </a:cubicBezTo>
                <a:cubicBezTo>
                  <a:pt x="103" y="36"/>
                  <a:pt x="116" y="9"/>
                  <a:pt x="119" y="0"/>
                </a:cubicBezTo>
                <a:cubicBezTo>
                  <a:pt x="105" y="6"/>
                  <a:pt x="69" y="23"/>
                  <a:pt x="22" y="5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0"/>
          <p:cNvSpPr/>
          <p:nvPr/>
        </p:nvSpPr>
        <p:spPr>
          <a:xfrm>
            <a:off x="5489859" y="2677771"/>
            <a:ext cx="109670" cy="50856"/>
          </a:xfrm>
          <a:custGeom>
            <a:rect b="b" l="l" r="r" t="t"/>
            <a:pathLst>
              <a:path extrusionOk="0" h="735" w="1585">
                <a:moveTo>
                  <a:pt x="534" y="700"/>
                </a:moveTo>
                <a:cubicBezTo>
                  <a:pt x="593" y="670"/>
                  <a:pt x="1141" y="437"/>
                  <a:pt x="1439" y="314"/>
                </a:cubicBezTo>
                <a:cubicBezTo>
                  <a:pt x="1471" y="212"/>
                  <a:pt x="1584" y="0"/>
                  <a:pt x="1584" y="0"/>
                </a:cubicBezTo>
                <a:cubicBezTo>
                  <a:pt x="1584" y="0"/>
                  <a:pt x="789" y="576"/>
                  <a:pt x="744" y="599"/>
                </a:cubicBezTo>
                <a:cubicBezTo>
                  <a:pt x="699" y="624"/>
                  <a:pt x="873" y="315"/>
                  <a:pt x="873" y="315"/>
                </a:cubicBezTo>
                <a:cubicBezTo>
                  <a:pt x="873" y="315"/>
                  <a:pt x="323" y="549"/>
                  <a:pt x="0" y="686"/>
                </a:cubicBezTo>
                <a:cubicBezTo>
                  <a:pt x="175" y="653"/>
                  <a:pt x="682" y="481"/>
                  <a:pt x="747" y="459"/>
                </a:cubicBezTo>
                <a:cubicBezTo>
                  <a:pt x="712" y="496"/>
                  <a:pt x="458" y="735"/>
                  <a:pt x="534" y="70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0"/>
          <p:cNvSpPr/>
          <p:nvPr/>
        </p:nvSpPr>
        <p:spPr>
          <a:xfrm>
            <a:off x="-1664951" y="5702117"/>
            <a:ext cx="10983338" cy="333781"/>
          </a:xfrm>
          <a:custGeom>
            <a:rect b="b" l="l" r="r" t="t"/>
            <a:pathLst>
              <a:path extrusionOk="0" h="2218" w="221852">
                <a:moveTo>
                  <a:pt x="0" y="0"/>
                </a:moveTo>
                <a:lnTo>
                  <a:pt x="0" y="2217"/>
                </a:lnTo>
                <a:lnTo>
                  <a:pt x="221852" y="2217"/>
                </a:lnTo>
                <a:lnTo>
                  <a:pt x="22185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0"/>
          <p:cNvSpPr/>
          <p:nvPr/>
        </p:nvSpPr>
        <p:spPr>
          <a:xfrm>
            <a:off x="3347760" y="4011853"/>
            <a:ext cx="671306" cy="411695"/>
          </a:xfrm>
          <a:custGeom>
            <a:rect b="b" l="l" r="r" t="t"/>
            <a:pathLst>
              <a:path extrusionOk="0" h="5950" w="9702">
                <a:moveTo>
                  <a:pt x="9447" y="1"/>
                </a:moveTo>
                <a:cubicBezTo>
                  <a:pt x="7455" y="1"/>
                  <a:pt x="0" y="4429"/>
                  <a:pt x="0" y="4429"/>
                </a:cubicBezTo>
                <a:lnTo>
                  <a:pt x="2264" y="5950"/>
                </a:lnTo>
                <a:lnTo>
                  <a:pt x="9701" y="3775"/>
                </a:lnTo>
                <a:lnTo>
                  <a:pt x="9701" y="35"/>
                </a:lnTo>
                <a:cubicBezTo>
                  <a:pt x="9631" y="12"/>
                  <a:pt x="9546" y="1"/>
                  <a:pt x="9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0"/>
          <p:cNvSpPr/>
          <p:nvPr/>
        </p:nvSpPr>
        <p:spPr>
          <a:xfrm>
            <a:off x="2796927" y="3209024"/>
            <a:ext cx="437643" cy="143848"/>
          </a:xfrm>
          <a:custGeom>
            <a:rect b="b" l="l" r="r" t="t"/>
            <a:pathLst>
              <a:path extrusionOk="0" h="1820" w="6325">
                <a:moveTo>
                  <a:pt x="6325" y="0"/>
                </a:moveTo>
                <a:cubicBezTo>
                  <a:pt x="6325" y="0"/>
                  <a:pt x="1" y="626"/>
                  <a:pt x="48" y="1289"/>
                </a:cubicBezTo>
                <a:cubicBezTo>
                  <a:pt x="77" y="1690"/>
                  <a:pt x="1226" y="1820"/>
                  <a:pt x="2321" y="1820"/>
                </a:cubicBezTo>
                <a:cubicBezTo>
                  <a:pt x="3040" y="1820"/>
                  <a:pt x="3734" y="1764"/>
                  <a:pt x="4074" y="1693"/>
                </a:cubicBezTo>
                <a:cubicBezTo>
                  <a:pt x="4932" y="1516"/>
                  <a:pt x="6325" y="788"/>
                  <a:pt x="6325" y="788"/>
                </a:cubicBezTo>
                <a:lnTo>
                  <a:pt x="63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a:off x="-1482634" y="3181417"/>
            <a:ext cx="2957979" cy="2577767"/>
          </a:xfrm>
          <a:custGeom>
            <a:rect b="b" l="l" r="r" t="t"/>
            <a:pathLst>
              <a:path extrusionOk="0" h="37255" w="42750">
                <a:moveTo>
                  <a:pt x="18898" y="1"/>
                </a:moveTo>
                <a:lnTo>
                  <a:pt x="18879" y="5"/>
                </a:lnTo>
                <a:cubicBezTo>
                  <a:pt x="18879" y="5"/>
                  <a:pt x="19438" y="2946"/>
                  <a:pt x="20568" y="3915"/>
                </a:cubicBezTo>
                <a:cubicBezTo>
                  <a:pt x="21699" y="4885"/>
                  <a:pt x="22911" y="7183"/>
                  <a:pt x="23012" y="7376"/>
                </a:cubicBezTo>
                <a:cubicBezTo>
                  <a:pt x="23104" y="7569"/>
                  <a:pt x="24175" y="9797"/>
                  <a:pt x="24257" y="10448"/>
                </a:cubicBezTo>
                <a:cubicBezTo>
                  <a:pt x="24342" y="11105"/>
                  <a:pt x="24682" y="11396"/>
                  <a:pt x="25118" y="11663"/>
                </a:cubicBezTo>
                <a:cubicBezTo>
                  <a:pt x="25556" y="11932"/>
                  <a:pt x="26708" y="13736"/>
                  <a:pt x="26708" y="13736"/>
                </a:cubicBezTo>
                <a:cubicBezTo>
                  <a:pt x="26708" y="13736"/>
                  <a:pt x="27340" y="15226"/>
                  <a:pt x="27317" y="15660"/>
                </a:cubicBezTo>
                <a:cubicBezTo>
                  <a:pt x="27295" y="16100"/>
                  <a:pt x="25980" y="15751"/>
                  <a:pt x="25503" y="16251"/>
                </a:cubicBezTo>
                <a:cubicBezTo>
                  <a:pt x="25483" y="16484"/>
                  <a:pt x="25536" y="16852"/>
                  <a:pt x="25750" y="17520"/>
                </a:cubicBezTo>
                <a:cubicBezTo>
                  <a:pt x="26185" y="18878"/>
                  <a:pt x="26768" y="20820"/>
                  <a:pt x="26708" y="21377"/>
                </a:cubicBezTo>
                <a:cubicBezTo>
                  <a:pt x="26646" y="21937"/>
                  <a:pt x="25556" y="24433"/>
                  <a:pt x="25459" y="24848"/>
                </a:cubicBezTo>
                <a:cubicBezTo>
                  <a:pt x="25382" y="25176"/>
                  <a:pt x="25390" y="25676"/>
                  <a:pt x="25338" y="26031"/>
                </a:cubicBezTo>
                <a:cubicBezTo>
                  <a:pt x="25338" y="26031"/>
                  <a:pt x="25853" y="27714"/>
                  <a:pt x="26518" y="28025"/>
                </a:cubicBezTo>
                <a:cubicBezTo>
                  <a:pt x="27176" y="28332"/>
                  <a:pt x="25337" y="28894"/>
                  <a:pt x="23280" y="29252"/>
                </a:cubicBezTo>
                <a:cubicBezTo>
                  <a:pt x="21233" y="29607"/>
                  <a:pt x="20656" y="29482"/>
                  <a:pt x="19743" y="30047"/>
                </a:cubicBezTo>
                <a:cubicBezTo>
                  <a:pt x="19278" y="30739"/>
                  <a:pt x="18937" y="31564"/>
                  <a:pt x="18722" y="32080"/>
                </a:cubicBezTo>
                <a:cubicBezTo>
                  <a:pt x="18369" y="32953"/>
                  <a:pt x="16040" y="33340"/>
                  <a:pt x="14780" y="34214"/>
                </a:cubicBezTo>
                <a:cubicBezTo>
                  <a:pt x="13519" y="35086"/>
                  <a:pt x="3880" y="36897"/>
                  <a:pt x="0" y="37255"/>
                </a:cubicBezTo>
                <a:lnTo>
                  <a:pt x="37154" y="37255"/>
                </a:lnTo>
                <a:lnTo>
                  <a:pt x="37170" y="37247"/>
                </a:lnTo>
                <a:cubicBezTo>
                  <a:pt x="37454" y="37078"/>
                  <a:pt x="42080" y="34343"/>
                  <a:pt x="42411" y="33263"/>
                </a:cubicBezTo>
                <a:cubicBezTo>
                  <a:pt x="42750" y="32147"/>
                  <a:pt x="39549" y="29915"/>
                  <a:pt x="38160" y="29577"/>
                </a:cubicBezTo>
                <a:cubicBezTo>
                  <a:pt x="36767" y="29236"/>
                  <a:pt x="35152" y="28089"/>
                  <a:pt x="34377" y="27537"/>
                </a:cubicBezTo>
                <a:cubicBezTo>
                  <a:pt x="33600" y="26991"/>
                  <a:pt x="34407" y="26311"/>
                  <a:pt x="35734" y="26244"/>
                </a:cubicBezTo>
                <a:cubicBezTo>
                  <a:pt x="37057" y="26182"/>
                  <a:pt x="38352" y="24645"/>
                  <a:pt x="39271" y="24079"/>
                </a:cubicBezTo>
                <a:cubicBezTo>
                  <a:pt x="40195" y="23511"/>
                  <a:pt x="40518" y="22364"/>
                  <a:pt x="40613" y="21377"/>
                </a:cubicBezTo>
                <a:cubicBezTo>
                  <a:pt x="40712" y="20391"/>
                  <a:pt x="40583" y="18983"/>
                  <a:pt x="40354" y="18177"/>
                </a:cubicBezTo>
                <a:cubicBezTo>
                  <a:pt x="40129" y="17369"/>
                  <a:pt x="37637" y="16122"/>
                  <a:pt x="37509" y="16012"/>
                </a:cubicBezTo>
                <a:cubicBezTo>
                  <a:pt x="37380" y="15895"/>
                  <a:pt x="33629" y="14199"/>
                  <a:pt x="33322" y="13975"/>
                </a:cubicBezTo>
                <a:cubicBezTo>
                  <a:pt x="33016" y="13745"/>
                  <a:pt x="32404" y="11882"/>
                  <a:pt x="32283" y="11713"/>
                </a:cubicBezTo>
                <a:cubicBezTo>
                  <a:pt x="32163" y="11546"/>
                  <a:pt x="30523" y="11492"/>
                  <a:pt x="30300" y="11492"/>
                </a:cubicBezTo>
                <a:cubicBezTo>
                  <a:pt x="30084" y="11492"/>
                  <a:pt x="29216" y="10707"/>
                  <a:pt x="29240" y="9736"/>
                </a:cubicBezTo>
                <a:cubicBezTo>
                  <a:pt x="29266" y="8766"/>
                  <a:pt x="30405" y="9153"/>
                  <a:pt x="30937" y="6706"/>
                </a:cubicBezTo>
                <a:cubicBezTo>
                  <a:pt x="31473" y="4255"/>
                  <a:pt x="27178" y="1759"/>
                  <a:pt x="25700" y="1612"/>
                </a:cubicBezTo>
                <a:cubicBezTo>
                  <a:pt x="25091" y="1553"/>
                  <a:pt x="22930" y="1280"/>
                  <a:pt x="22871" y="1243"/>
                </a:cubicBezTo>
                <a:lnTo>
                  <a:pt x="22868" y="1240"/>
                </a:lnTo>
                <a:cubicBezTo>
                  <a:pt x="22597" y="1141"/>
                  <a:pt x="22453" y="985"/>
                  <a:pt x="22379" y="793"/>
                </a:cubicBezTo>
                <a:cubicBezTo>
                  <a:pt x="22263" y="476"/>
                  <a:pt x="21793" y="447"/>
                  <a:pt x="21203" y="447"/>
                </a:cubicBezTo>
                <a:cubicBezTo>
                  <a:pt x="21072" y="447"/>
                  <a:pt x="20935" y="448"/>
                  <a:pt x="20794" y="448"/>
                </a:cubicBezTo>
                <a:cubicBezTo>
                  <a:pt x="20259" y="448"/>
                  <a:pt x="19673" y="428"/>
                  <a:pt x="19178" y="229"/>
                </a:cubicBezTo>
                <a:cubicBezTo>
                  <a:pt x="19023" y="164"/>
                  <a:pt x="18932" y="90"/>
                  <a:pt x="188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0"/>
          <p:cNvSpPr/>
          <p:nvPr/>
        </p:nvSpPr>
        <p:spPr>
          <a:xfrm>
            <a:off x="-102057" y="3985353"/>
            <a:ext cx="1577381" cy="1773819"/>
          </a:xfrm>
          <a:custGeom>
            <a:rect b="b" l="l" r="r" t="t"/>
            <a:pathLst>
              <a:path extrusionOk="0" h="25636" w="22797">
                <a:moveTo>
                  <a:pt x="11462" y="0"/>
                </a:moveTo>
                <a:cubicBezTo>
                  <a:pt x="10903" y="0"/>
                  <a:pt x="10259" y="35"/>
                  <a:pt x="10134" y="35"/>
                </a:cubicBezTo>
                <a:cubicBezTo>
                  <a:pt x="9920" y="35"/>
                  <a:pt x="10087" y="3095"/>
                  <a:pt x="10087" y="4004"/>
                </a:cubicBezTo>
                <a:cubicBezTo>
                  <a:pt x="10087" y="4909"/>
                  <a:pt x="9312" y="7334"/>
                  <a:pt x="9245" y="8014"/>
                </a:cubicBezTo>
                <a:cubicBezTo>
                  <a:pt x="9183" y="8690"/>
                  <a:pt x="10379" y="10730"/>
                  <a:pt x="10475" y="12313"/>
                </a:cubicBezTo>
                <a:cubicBezTo>
                  <a:pt x="10573" y="13898"/>
                  <a:pt x="10444" y="14445"/>
                  <a:pt x="10993" y="15676"/>
                </a:cubicBezTo>
                <a:cubicBezTo>
                  <a:pt x="11542" y="16906"/>
                  <a:pt x="11417" y="19589"/>
                  <a:pt x="10737" y="20399"/>
                </a:cubicBezTo>
                <a:cubicBezTo>
                  <a:pt x="10538" y="20636"/>
                  <a:pt x="10285" y="20702"/>
                  <a:pt x="10014" y="20702"/>
                </a:cubicBezTo>
                <a:cubicBezTo>
                  <a:pt x="9663" y="20702"/>
                  <a:pt x="9281" y="20590"/>
                  <a:pt x="8942" y="20590"/>
                </a:cubicBezTo>
                <a:cubicBezTo>
                  <a:pt x="8652" y="20590"/>
                  <a:pt x="8394" y="20673"/>
                  <a:pt x="8215" y="20979"/>
                </a:cubicBezTo>
                <a:cubicBezTo>
                  <a:pt x="7663" y="21915"/>
                  <a:pt x="0" y="25636"/>
                  <a:pt x="0" y="25636"/>
                </a:cubicBezTo>
                <a:lnTo>
                  <a:pt x="17201" y="25636"/>
                </a:lnTo>
                <a:lnTo>
                  <a:pt x="17217" y="25628"/>
                </a:lnTo>
                <a:cubicBezTo>
                  <a:pt x="17501" y="25459"/>
                  <a:pt x="22127" y="22724"/>
                  <a:pt x="22458" y="21644"/>
                </a:cubicBezTo>
                <a:cubicBezTo>
                  <a:pt x="22797" y="20528"/>
                  <a:pt x="19596" y="18296"/>
                  <a:pt x="18208" y="17958"/>
                </a:cubicBezTo>
                <a:cubicBezTo>
                  <a:pt x="16815" y="17617"/>
                  <a:pt x="15199" y="16470"/>
                  <a:pt x="14424" y="15918"/>
                </a:cubicBezTo>
                <a:cubicBezTo>
                  <a:pt x="13647" y="15370"/>
                  <a:pt x="14454" y="14692"/>
                  <a:pt x="15781" y="14625"/>
                </a:cubicBezTo>
                <a:cubicBezTo>
                  <a:pt x="17104" y="14563"/>
                  <a:pt x="18399" y="13026"/>
                  <a:pt x="19318" y="12460"/>
                </a:cubicBezTo>
                <a:cubicBezTo>
                  <a:pt x="20242" y="11892"/>
                  <a:pt x="20565" y="10745"/>
                  <a:pt x="20662" y="9758"/>
                </a:cubicBezTo>
                <a:cubicBezTo>
                  <a:pt x="20760" y="8772"/>
                  <a:pt x="20631" y="7364"/>
                  <a:pt x="20401" y="6557"/>
                </a:cubicBezTo>
                <a:cubicBezTo>
                  <a:pt x="20177" y="5750"/>
                  <a:pt x="17686" y="4503"/>
                  <a:pt x="17557" y="4393"/>
                </a:cubicBezTo>
                <a:cubicBezTo>
                  <a:pt x="17429" y="4276"/>
                  <a:pt x="13628" y="1997"/>
                  <a:pt x="13320" y="1773"/>
                </a:cubicBezTo>
                <a:cubicBezTo>
                  <a:pt x="13014" y="1543"/>
                  <a:pt x="12451" y="263"/>
                  <a:pt x="12330" y="94"/>
                </a:cubicBezTo>
                <a:cubicBezTo>
                  <a:pt x="12278" y="21"/>
                  <a:pt x="11896" y="0"/>
                  <a:pt x="114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0"/>
          <p:cNvSpPr/>
          <p:nvPr/>
        </p:nvSpPr>
        <p:spPr>
          <a:xfrm>
            <a:off x="875480" y="5062942"/>
            <a:ext cx="599830" cy="696215"/>
          </a:xfrm>
          <a:custGeom>
            <a:rect b="b" l="l" r="r" t="t"/>
            <a:pathLst>
              <a:path extrusionOk="0" h="10062" w="8669">
                <a:moveTo>
                  <a:pt x="11" y="1"/>
                </a:moveTo>
                <a:cubicBezTo>
                  <a:pt x="11" y="119"/>
                  <a:pt x="1" y="1398"/>
                  <a:pt x="11" y="1678"/>
                </a:cubicBezTo>
                <a:cubicBezTo>
                  <a:pt x="23" y="1971"/>
                  <a:pt x="1052" y="3002"/>
                  <a:pt x="1137" y="3293"/>
                </a:cubicBezTo>
                <a:cubicBezTo>
                  <a:pt x="1221" y="3585"/>
                  <a:pt x="1344" y="4709"/>
                  <a:pt x="1229" y="5001"/>
                </a:cubicBezTo>
                <a:cubicBezTo>
                  <a:pt x="1115" y="5290"/>
                  <a:pt x="1034" y="6067"/>
                  <a:pt x="1167" y="6439"/>
                </a:cubicBezTo>
                <a:cubicBezTo>
                  <a:pt x="1296" y="6812"/>
                  <a:pt x="2168" y="7430"/>
                  <a:pt x="2168" y="7430"/>
                </a:cubicBezTo>
                <a:cubicBezTo>
                  <a:pt x="2168" y="7430"/>
                  <a:pt x="1246" y="7833"/>
                  <a:pt x="893" y="8007"/>
                </a:cubicBezTo>
                <a:cubicBezTo>
                  <a:pt x="537" y="8184"/>
                  <a:pt x="4" y="10062"/>
                  <a:pt x="4" y="10062"/>
                </a:cubicBezTo>
                <a:lnTo>
                  <a:pt x="3073" y="10062"/>
                </a:lnTo>
                <a:lnTo>
                  <a:pt x="3089" y="10054"/>
                </a:lnTo>
                <a:cubicBezTo>
                  <a:pt x="3373" y="9885"/>
                  <a:pt x="7999" y="7150"/>
                  <a:pt x="8330" y="6070"/>
                </a:cubicBezTo>
                <a:cubicBezTo>
                  <a:pt x="8669" y="4954"/>
                  <a:pt x="5468" y="2722"/>
                  <a:pt x="4080" y="2383"/>
                </a:cubicBezTo>
                <a:cubicBezTo>
                  <a:pt x="2687" y="2042"/>
                  <a:pt x="1071" y="893"/>
                  <a:pt x="296" y="341"/>
                </a:cubicBezTo>
                <a:cubicBezTo>
                  <a:pt x="137" y="234"/>
                  <a:pt x="46" y="117"/>
                  <a:pt x="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0"/>
          <p:cNvSpPr/>
          <p:nvPr/>
        </p:nvSpPr>
        <p:spPr>
          <a:xfrm>
            <a:off x="734606" y="4602541"/>
            <a:ext cx="584054" cy="249162"/>
          </a:xfrm>
          <a:custGeom>
            <a:rect b="b" l="l" r="r" t="t"/>
            <a:pathLst>
              <a:path extrusionOk="0" h="3601" w="8441">
                <a:moveTo>
                  <a:pt x="5174" y="1"/>
                </a:moveTo>
                <a:lnTo>
                  <a:pt x="0" y="873"/>
                </a:lnTo>
                <a:cubicBezTo>
                  <a:pt x="0" y="873"/>
                  <a:pt x="1851" y="3140"/>
                  <a:pt x="2818" y="3559"/>
                </a:cubicBezTo>
                <a:cubicBezTo>
                  <a:pt x="2883" y="3587"/>
                  <a:pt x="2964" y="3600"/>
                  <a:pt x="3060" y="3600"/>
                </a:cubicBezTo>
                <a:cubicBezTo>
                  <a:pt x="4387" y="3600"/>
                  <a:pt x="8441" y="1067"/>
                  <a:pt x="8441" y="1067"/>
                </a:cubicBezTo>
                <a:lnTo>
                  <a:pt x="517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0"/>
          <p:cNvSpPr/>
          <p:nvPr/>
        </p:nvSpPr>
        <p:spPr>
          <a:xfrm>
            <a:off x="202178" y="3392036"/>
            <a:ext cx="366928" cy="192978"/>
          </a:xfrm>
          <a:custGeom>
            <a:rect b="b" l="l" r="r" t="t"/>
            <a:pathLst>
              <a:path extrusionOk="0" h="2789" w="5303">
                <a:moveTo>
                  <a:pt x="1" y="1"/>
                </a:moveTo>
                <a:lnTo>
                  <a:pt x="2343" y="2788"/>
                </a:lnTo>
                <a:lnTo>
                  <a:pt x="5302" y="2134"/>
                </a:lnTo>
                <a:lnTo>
                  <a:pt x="4162" y="243"/>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191660" y="2787302"/>
            <a:ext cx="7933059" cy="2972095"/>
          </a:xfrm>
          <a:custGeom>
            <a:rect b="b" l="l" r="r" t="t"/>
            <a:pathLst>
              <a:path extrusionOk="0" h="42954" w="114652">
                <a:moveTo>
                  <a:pt x="19944" y="0"/>
                </a:moveTo>
                <a:cubicBezTo>
                  <a:pt x="17458" y="0"/>
                  <a:pt x="13181" y="91"/>
                  <a:pt x="11055" y="668"/>
                </a:cubicBezTo>
                <a:cubicBezTo>
                  <a:pt x="7951" y="1507"/>
                  <a:pt x="8079" y="2106"/>
                  <a:pt x="6286" y="2394"/>
                </a:cubicBezTo>
                <a:cubicBezTo>
                  <a:pt x="4490" y="2689"/>
                  <a:pt x="2938" y="2689"/>
                  <a:pt x="2550" y="3415"/>
                </a:cubicBezTo>
                <a:cubicBezTo>
                  <a:pt x="2211" y="4046"/>
                  <a:pt x="0" y="5120"/>
                  <a:pt x="234" y="5706"/>
                </a:cubicBezTo>
                <a:cubicBezTo>
                  <a:pt x="268" y="5795"/>
                  <a:pt x="358" y="5869"/>
                  <a:pt x="514" y="5936"/>
                </a:cubicBezTo>
                <a:cubicBezTo>
                  <a:pt x="1722" y="6421"/>
                  <a:pt x="3423" y="5862"/>
                  <a:pt x="3663" y="6516"/>
                </a:cubicBezTo>
                <a:cubicBezTo>
                  <a:pt x="3736" y="6711"/>
                  <a:pt x="5416" y="8651"/>
                  <a:pt x="5687" y="8748"/>
                </a:cubicBezTo>
                <a:cubicBezTo>
                  <a:pt x="5687" y="8748"/>
                  <a:pt x="10472" y="10332"/>
                  <a:pt x="10311" y="10593"/>
                </a:cubicBezTo>
                <a:cubicBezTo>
                  <a:pt x="10133" y="10879"/>
                  <a:pt x="8674" y="11320"/>
                  <a:pt x="7444" y="11320"/>
                </a:cubicBezTo>
                <a:cubicBezTo>
                  <a:pt x="7430" y="11320"/>
                  <a:pt x="7415" y="11320"/>
                  <a:pt x="7401" y="11320"/>
                </a:cubicBezTo>
                <a:cubicBezTo>
                  <a:pt x="7395" y="11319"/>
                  <a:pt x="7388" y="11319"/>
                  <a:pt x="7382" y="11319"/>
                </a:cubicBezTo>
                <a:cubicBezTo>
                  <a:pt x="5398" y="11319"/>
                  <a:pt x="11009" y="14519"/>
                  <a:pt x="10699" y="15010"/>
                </a:cubicBezTo>
                <a:cubicBezTo>
                  <a:pt x="10699" y="15010"/>
                  <a:pt x="10699" y="15014"/>
                  <a:pt x="10695" y="15022"/>
                </a:cubicBezTo>
                <a:cubicBezTo>
                  <a:pt x="10626" y="15133"/>
                  <a:pt x="10584" y="15266"/>
                  <a:pt x="10579" y="15440"/>
                </a:cubicBezTo>
                <a:lnTo>
                  <a:pt x="10579" y="15478"/>
                </a:lnTo>
                <a:cubicBezTo>
                  <a:pt x="10576" y="16435"/>
                  <a:pt x="11312" y="17174"/>
                  <a:pt x="11426" y="17356"/>
                </a:cubicBezTo>
                <a:cubicBezTo>
                  <a:pt x="11736" y="17855"/>
                  <a:pt x="11191" y="23723"/>
                  <a:pt x="13382" y="27111"/>
                </a:cubicBezTo>
                <a:cubicBezTo>
                  <a:pt x="13677" y="27566"/>
                  <a:pt x="14915" y="27684"/>
                  <a:pt x="16238" y="27684"/>
                </a:cubicBezTo>
                <a:cubicBezTo>
                  <a:pt x="17666" y="27684"/>
                  <a:pt x="19193" y="27546"/>
                  <a:pt x="19732" y="27546"/>
                </a:cubicBezTo>
                <a:cubicBezTo>
                  <a:pt x="19901" y="27546"/>
                  <a:pt x="19974" y="27560"/>
                  <a:pt x="19915" y="27595"/>
                </a:cubicBezTo>
                <a:cubicBezTo>
                  <a:pt x="18998" y="28162"/>
                  <a:pt x="17701" y="29699"/>
                  <a:pt x="16378" y="29761"/>
                </a:cubicBezTo>
                <a:cubicBezTo>
                  <a:pt x="15327" y="29811"/>
                  <a:pt x="15295" y="32432"/>
                  <a:pt x="15431" y="32887"/>
                </a:cubicBezTo>
                <a:lnTo>
                  <a:pt x="15431" y="32894"/>
                </a:lnTo>
                <a:cubicBezTo>
                  <a:pt x="15468" y="33009"/>
                  <a:pt x="15556" y="33127"/>
                  <a:pt x="15715" y="33235"/>
                </a:cubicBezTo>
                <a:cubicBezTo>
                  <a:pt x="16491" y="33786"/>
                  <a:pt x="18106" y="34935"/>
                  <a:pt x="19499" y="35276"/>
                </a:cubicBezTo>
                <a:cubicBezTo>
                  <a:pt x="20889" y="35612"/>
                  <a:pt x="24089" y="37844"/>
                  <a:pt x="23753" y="38960"/>
                </a:cubicBezTo>
                <a:cubicBezTo>
                  <a:pt x="23422" y="40040"/>
                  <a:pt x="18799" y="42775"/>
                  <a:pt x="18512" y="42946"/>
                </a:cubicBezTo>
                <a:lnTo>
                  <a:pt x="18496" y="42954"/>
                </a:lnTo>
                <a:lnTo>
                  <a:pt x="114652" y="42954"/>
                </a:lnTo>
                <a:lnTo>
                  <a:pt x="92313" y="33467"/>
                </a:lnTo>
                <a:cubicBezTo>
                  <a:pt x="90177" y="31783"/>
                  <a:pt x="83546" y="29962"/>
                  <a:pt x="82382" y="29054"/>
                </a:cubicBezTo>
                <a:cubicBezTo>
                  <a:pt x="81217" y="28148"/>
                  <a:pt x="78435" y="26275"/>
                  <a:pt x="76786" y="25403"/>
                </a:cubicBezTo>
                <a:cubicBezTo>
                  <a:pt x="75241" y="24584"/>
                  <a:pt x="69612" y="21608"/>
                  <a:pt x="67499" y="21608"/>
                </a:cubicBezTo>
                <a:cubicBezTo>
                  <a:pt x="67357" y="21608"/>
                  <a:pt x="67230" y="21621"/>
                  <a:pt x="67122" y="21650"/>
                </a:cubicBezTo>
                <a:cubicBezTo>
                  <a:pt x="66246" y="21882"/>
                  <a:pt x="65439" y="21987"/>
                  <a:pt x="64716" y="21987"/>
                </a:cubicBezTo>
                <a:cubicBezTo>
                  <a:pt x="64023" y="21987"/>
                  <a:pt x="63407" y="21890"/>
                  <a:pt x="62884" y="21717"/>
                </a:cubicBezTo>
                <a:cubicBezTo>
                  <a:pt x="62037" y="21433"/>
                  <a:pt x="60925" y="21129"/>
                  <a:pt x="60082" y="21129"/>
                </a:cubicBezTo>
                <a:cubicBezTo>
                  <a:pt x="59863" y="21129"/>
                  <a:pt x="59663" y="21150"/>
                  <a:pt x="59489" y="21196"/>
                </a:cubicBezTo>
                <a:cubicBezTo>
                  <a:pt x="58710" y="21407"/>
                  <a:pt x="56501" y="22747"/>
                  <a:pt x="53621" y="22747"/>
                </a:cubicBezTo>
                <a:cubicBezTo>
                  <a:pt x="53382" y="22747"/>
                  <a:pt x="53139" y="22738"/>
                  <a:pt x="52891" y="22718"/>
                </a:cubicBezTo>
                <a:cubicBezTo>
                  <a:pt x="52891" y="22718"/>
                  <a:pt x="56318" y="20810"/>
                  <a:pt x="57063" y="20130"/>
                </a:cubicBezTo>
                <a:cubicBezTo>
                  <a:pt x="57810" y="19451"/>
                  <a:pt x="59554" y="17995"/>
                  <a:pt x="60848" y="17740"/>
                </a:cubicBezTo>
                <a:cubicBezTo>
                  <a:pt x="60848" y="17740"/>
                  <a:pt x="58393" y="15443"/>
                  <a:pt x="57775" y="14213"/>
                </a:cubicBezTo>
                <a:cubicBezTo>
                  <a:pt x="57775" y="14213"/>
                  <a:pt x="54671" y="9557"/>
                  <a:pt x="54512" y="9010"/>
                </a:cubicBezTo>
                <a:cubicBezTo>
                  <a:pt x="54350" y="8459"/>
                  <a:pt x="52410" y="7016"/>
                  <a:pt x="51889" y="6958"/>
                </a:cubicBezTo>
                <a:cubicBezTo>
                  <a:pt x="51563" y="6921"/>
                  <a:pt x="50858" y="6886"/>
                  <a:pt x="50238" y="6886"/>
                </a:cubicBezTo>
                <a:cubicBezTo>
                  <a:pt x="49861" y="6886"/>
                  <a:pt x="49516" y="6899"/>
                  <a:pt x="49305" y="6931"/>
                </a:cubicBezTo>
                <a:cubicBezTo>
                  <a:pt x="48867" y="6998"/>
                  <a:pt x="46648" y="7536"/>
                  <a:pt x="45155" y="7536"/>
                </a:cubicBezTo>
                <a:cubicBezTo>
                  <a:pt x="44745" y="7536"/>
                  <a:pt x="44390" y="7495"/>
                  <a:pt x="44142" y="7393"/>
                </a:cubicBezTo>
                <a:cubicBezTo>
                  <a:pt x="44142" y="7393"/>
                  <a:pt x="45983" y="7246"/>
                  <a:pt x="46663" y="6884"/>
                </a:cubicBezTo>
                <a:cubicBezTo>
                  <a:pt x="47288" y="6548"/>
                  <a:pt x="48842" y="6110"/>
                  <a:pt x="49412" y="6110"/>
                </a:cubicBezTo>
                <a:cubicBezTo>
                  <a:pt x="49460" y="6110"/>
                  <a:pt x="49501" y="6113"/>
                  <a:pt x="49534" y="6119"/>
                </a:cubicBezTo>
                <a:cubicBezTo>
                  <a:pt x="49534" y="6119"/>
                  <a:pt x="48141" y="4354"/>
                  <a:pt x="47559" y="3964"/>
                </a:cubicBezTo>
                <a:cubicBezTo>
                  <a:pt x="46976" y="3577"/>
                  <a:pt x="43710" y="1540"/>
                  <a:pt x="42741" y="698"/>
                </a:cubicBezTo>
                <a:cubicBezTo>
                  <a:pt x="42192" y="222"/>
                  <a:pt x="41435" y="57"/>
                  <a:pt x="40270" y="57"/>
                </a:cubicBezTo>
                <a:cubicBezTo>
                  <a:pt x="39379" y="57"/>
                  <a:pt x="38250" y="153"/>
                  <a:pt x="36793" y="280"/>
                </a:cubicBezTo>
                <a:cubicBezTo>
                  <a:pt x="35997" y="349"/>
                  <a:pt x="35037" y="376"/>
                  <a:pt x="33965" y="376"/>
                </a:cubicBezTo>
                <a:cubicBezTo>
                  <a:pt x="30504" y="376"/>
                  <a:pt x="25877" y="94"/>
                  <a:pt x="21854" y="20"/>
                </a:cubicBezTo>
                <a:cubicBezTo>
                  <a:pt x="21854" y="20"/>
                  <a:pt x="21089" y="0"/>
                  <a:pt x="199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116518" y="4982472"/>
            <a:ext cx="514377" cy="277946"/>
          </a:xfrm>
          <a:custGeom>
            <a:rect b="b" l="l" r="r" t="t"/>
            <a:pathLst>
              <a:path extrusionOk="0" h="4017" w="7434">
                <a:moveTo>
                  <a:pt x="5599" y="1"/>
                </a:moveTo>
                <a:cubicBezTo>
                  <a:pt x="5585" y="90"/>
                  <a:pt x="5570" y="167"/>
                  <a:pt x="5547" y="229"/>
                </a:cubicBezTo>
                <a:cubicBezTo>
                  <a:pt x="5434" y="555"/>
                  <a:pt x="2199" y="2431"/>
                  <a:pt x="1134" y="2931"/>
                </a:cubicBezTo>
                <a:cubicBezTo>
                  <a:pt x="700" y="3137"/>
                  <a:pt x="318" y="3544"/>
                  <a:pt x="0" y="4017"/>
                </a:cubicBezTo>
                <a:cubicBezTo>
                  <a:pt x="912" y="3452"/>
                  <a:pt x="1490" y="3579"/>
                  <a:pt x="3539" y="3222"/>
                </a:cubicBezTo>
                <a:cubicBezTo>
                  <a:pt x="5594" y="2864"/>
                  <a:pt x="7434" y="2302"/>
                  <a:pt x="6777" y="1995"/>
                </a:cubicBezTo>
                <a:cubicBezTo>
                  <a:pt x="6115" y="1684"/>
                  <a:pt x="5599" y="1"/>
                  <a:pt x="55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0"/>
          <p:cNvSpPr/>
          <p:nvPr/>
        </p:nvSpPr>
        <p:spPr>
          <a:xfrm>
            <a:off x="-129941" y="5260345"/>
            <a:ext cx="26847" cy="13908"/>
          </a:xfrm>
          <a:custGeom>
            <a:rect b="b" l="l" r="r" t="t"/>
            <a:pathLst>
              <a:path extrusionOk="0" h="201" w="388">
                <a:moveTo>
                  <a:pt x="0" y="1"/>
                </a:moveTo>
                <a:lnTo>
                  <a:pt x="190" y="5"/>
                </a:lnTo>
                <a:lnTo>
                  <a:pt x="190" y="200"/>
                </a:lnTo>
                <a:lnTo>
                  <a:pt x="388" y="1"/>
                </a:lnTo>
                <a:close/>
              </a:path>
            </a:pathLst>
          </a:custGeom>
          <a:solidFill>
            <a:srgbClr val="7F0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0"/>
          <p:cNvSpPr/>
          <p:nvPr/>
        </p:nvSpPr>
        <p:spPr>
          <a:xfrm>
            <a:off x="281818" y="4132108"/>
            <a:ext cx="127383" cy="174019"/>
          </a:xfrm>
          <a:custGeom>
            <a:rect b="b" l="l" r="r" t="t"/>
            <a:pathLst>
              <a:path extrusionOk="0" h="2515" w="1841">
                <a:moveTo>
                  <a:pt x="1206" y="0"/>
                </a:moveTo>
                <a:cubicBezTo>
                  <a:pt x="1206" y="0"/>
                  <a:pt x="334" y="1769"/>
                  <a:pt x="185" y="2037"/>
                </a:cubicBezTo>
                <a:cubicBezTo>
                  <a:pt x="111" y="2173"/>
                  <a:pt x="19" y="2269"/>
                  <a:pt x="1" y="2514"/>
                </a:cubicBezTo>
                <a:cubicBezTo>
                  <a:pt x="478" y="2011"/>
                  <a:pt x="1792" y="2363"/>
                  <a:pt x="1815" y="1923"/>
                </a:cubicBezTo>
                <a:cubicBezTo>
                  <a:pt x="1840" y="1489"/>
                  <a:pt x="1206" y="0"/>
                  <a:pt x="12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1241780" y="3172352"/>
            <a:ext cx="841035" cy="86767"/>
          </a:xfrm>
          <a:custGeom>
            <a:rect b="b" l="l" r="r" t="t"/>
            <a:pathLst>
              <a:path extrusionOk="0" h="1254" w="12155">
                <a:moveTo>
                  <a:pt x="1" y="0"/>
                </a:moveTo>
                <a:lnTo>
                  <a:pt x="1" y="1254"/>
                </a:lnTo>
                <a:lnTo>
                  <a:pt x="12155" y="1254"/>
                </a:lnTo>
                <a:lnTo>
                  <a:pt x="12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1241780" y="3149381"/>
            <a:ext cx="841035" cy="23041"/>
          </a:xfrm>
          <a:custGeom>
            <a:rect b="b" l="l" r="r" t="t"/>
            <a:pathLst>
              <a:path extrusionOk="0" h="333" w="12155">
                <a:moveTo>
                  <a:pt x="1" y="0"/>
                </a:moveTo>
                <a:lnTo>
                  <a:pt x="1" y="332"/>
                </a:lnTo>
                <a:lnTo>
                  <a:pt x="12155" y="332"/>
                </a:lnTo>
                <a:lnTo>
                  <a:pt x="121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0"/>
          <p:cNvSpPr/>
          <p:nvPr/>
        </p:nvSpPr>
        <p:spPr>
          <a:xfrm>
            <a:off x="1241780" y="3062407"/>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0"/>
          <p:cNvSpPr/>
          <p:nvPr/>
        </p:nvSpPr>
        <p:spPr>
          <a:xfrm>
            <a:off x="1241780" y="3039436"/>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1241780" y="2952600"/>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1241780" y="2929629"/>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1241780" y="2842793"/>
            <a:ext cx="841035" cy="86837"/>
          </a:xfrm>
          <a:custGeom>
            <a:rect b="b" l="l" r="r" t="t"/>
            <a:pathLst>
              <a:path extrusionOk="0" h="1255" w="12155">
                <a:moveTo>
                  <a:pt x="1" y="1"/>
                </a:moveTo>
                <a:lnTo>
                  <a:pt x="1" y="1254"/>
                </a:lnTo>
                <a:lnTo>
                  <a:pt x="12155" y="1254"/>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1241780" y="2819822"/>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1241780" y="2732986"/>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1241780" y="2710015"/>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0"/>
          <p:cNvSpPr/>
          <p:nvPr/>
        </p:nvSpPr>
        <p:spPr>
          <a:xfrm>
            <a:off x="187233" y="1709298"/>
            <a:ext cx="2950437" cy="316279"/>
          </a:xfrm>
          <a:custGeom>
            <a:rect b="b" l="l" r="r" t="t"/>
            <a:pathLst>
              <a:path extrusionOk="0" h="4571" w="42641">
                <a:moveTo>
                  <a:pt x="0" y="1539"/>
                </a:moveTo>
                <a:cubicBezTo>
                  <a:pt x="0" y="1539"/>
                  <a:pt x="0" y="1539"/>
                  <a:pt x="1" y="1539"/>
                </a:cubicBezTo>
                <a:lnTo>
                  <a:pt x="1" y="1539"/>
                </a:lnTo>
                <a:cubicBezTo>
                  <a:pt x="0" y="1539"/>
                  <a:pt x="0" y="1539"/>
                  <a:pt x="0" y="1539"/>
                </a:cubicBezTo>
                <a:close/>
                <a:moveTo>
                  <a:pt x="42641" y="1542"/>
                </a:moveTo>
                <a:lnTo>
                  <a:pt x="42641" y="1542"/>
                </a:lnTo>
                <a:cubicBezTo>
                  <a:pt x="42641" y="1542"/>
                  <a:pt x="42641" y="1542"/>
                  <a:pt x="42640" y="1542"/>
                </a:cubicBezTo>
                <a:lnTo>
                  <a:pt x="42640" y="1542"/>
                </a:lnTo>
                <a:cubicBezTo>
                  <a:pt x="42640" y="1542"/>
                  <a:pt x="42641" y="1542"/>
                  <a:pt x="42641" y="1542"/>
                </a:cubicBezTo>
                <a:close/>
                <a:moveTo>
                  <a:pt x="9357" y="1"/>
                </a:moveTo>
                <a:cubicBezTo>
                  <a:pt x="9357" y="1"/>
                  <a:pt x="7423" y="1625"/>
                  <a:pt x="2174" y="1625"/>
                </a:cubicBezTo>
                <a:cubicBezTo>
                  <a:pt x="1504" y="1625"/>
                  <a:pt x="781" y="1599"/>
                  <a:pt x="1" y="1539"/>
                </a:cubicBezTo>
                <a:lnTo>
                  <a:pt x="1" y="1539"/>
                </a:lnTo>
                <a:cubicBezTo>
                  <a:pt x="2" y="1539"/>
                  <a:pt x="5" y="1540"/>
                  <a:pt x="8" y="1544"/>
                </a:cubicBezTo>
                <a:cubicBezTo>
                  <a:pt x="194" y="1636"/>
                  <a:pt x="4128" y="3567"/>
                  <a:pt x="8229" y="3912"/>
                </a:cubicBezTo>
                <a:cubicBezTo>
                  <a:pt x="9572" y="4021"/>
                  <a:pt x="10822" y="4133"/>
                  <a:pt x="12085" y="4226"/>
                </a:cubicBezTo>
                <a:cubicBezTo>
                  <a:pt x="14762" y="4425"/>
                  <a:pt x="17492" y="4571"/>
                  <a:pt x="21286" y="4571"/>
                </a:cubicBezTo>
                <a:lnTo>
                  <a:pt x="21357" y="4571"/>
                </a:lnTo>
                <a:cubicBezTo>
                  <a:pt x="25191" y="4571"/>
                  <a:pt x="27938" y="4425"/>
                  <a:pt x="30644" y="4219"/>
                </a:cubicBezTo>
                <a:cubicBezTo>
                  <a:pt x="31877" y="4127"/>
                  <a:pt x="33100" y="4021"/>
                  <a:pt x="34412" y="3914"/>
                </a:cubicBezTo>
                <a:cubicBezTo>
                  <a:pt x="38514" y="3568"/>
                  <a:pt x="42448" y="1638"/>
                  <a:pt x="42633" y="1545"/>
                </a:cubicBezTo>
                <a:cubicBezTo>
                  <a:pt x="42637" y="1543"/>
                  <a:pt x="42639" y="1542"/>
                  <a:pt x="42640" y="1542"/>
                </a:cubicBezTo>
                <a:lnTo>
                  <a:pt x="42640" y="1542"/>
                </a:lnTo>
                <a:cubicBezTo>
                  <a:pt x="41861" y="1602"/>
                  <a:pt x="41138" y="1628"/>
                  <a:pt x="40469" y="1628"/>
                </a:cubicBezTo>
                <a:cubicBezTo>
                  <a:pt x="35220" y="1628"/>
                  <a:pt x="33285" y="2"/>
                  <a:pt x="332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0"/>
          <p:cNvSpPr/>
          <p:nvPr/>
        </p:nvSpPr>
        <p:spPr>
          <a:xfrm>
            <a:off x="464898" y="525846"/>
            <a:ext cx="2391639" cy="521296"/>
          </a:xfrm>
          <a:custGeom>
            <a:rect b="b" l="l" r="r" t="t"/>
            <a:pathLst>
              <a:path extrusionOk="0" h="7534" w="34565">
                <a:moveTo>
                  <a:pt x="17279" y="0"/>
                </a:moveTo>
                <a:cubicBezTo>
                  <a:pt x="15125" y="1268"/>
                  <a:pt x="12278" y="2555"/>
                  <a:pt x="9780" y="3391"/>
                </a:cubicBezTo>
                <a:cubicBezTo>
                  <a:pt x="7763" y="4066"/>
                  <a:pt x="6518" y="4277"/>
                  <a:pt x="5738" y="4277"/>
                </a:cubicBezTo>
                <a:cubicBezTo>
                  <a:pt x="5426" y="4277"/>
                  <a:pt x="5188" y="4242"/>
                  <a:pt x="5006" y="4190"/>
                </a:cubicBezTo>
                <a:cubicBezTo>
                  <a:pt x="4939" y="4193"/>
                  <a:pt x="4870" y="4195"/>
                  <a:pt x="4800" y="4195"/>
                </a:cubicBezTo>
                <a:cubicBezTo>
                  <a:pt x="2843" y="4195"/>
                  <a:pt x="86" y="3031"/>
                  <a:pt x="0" y="2994"/>
                </a:cubicBezTo>
                <a:lnTo>
                  <a:pt x="0" y="2994"/>
                </a:lnTo>
                <a:cubicBezTo>
                  <a:pt x="2" y="3000"/>
                  <a:pt x="14" y="3017"/>
                  <a:pt x="30" y="3044"/>
                </a:cubicBezTo>
                <a:cubicBezTo>
                  <a:pt x="288" y="3409"/>
                  <a:pt x="2026" y="5656"/>
                  <a:pt x="6663" y="6604"/>
                </a:cubicBezTo>
                <a:cubicBezTo>
                  <a:pt x="7018" y="6677"/>
                  <a:pt x="7366" y="6744"/>
                  <a:pt x="7710" y="6806"/>
                </a:cubicBezTo>
                <a:cubicBezTo>
                  <a:pt x="11566" y="7492"/>
                  <a:pt x="14843" y="7533"/>
                  <a:pt x="16629" y="7533"/>
                </a:cubicBezTo>
                <a:cubicBezTo>
                  <a:pt x="16872" y="7533"/>
                  <a:pt x="17087" y="7533"/>
                  <a:pt x="17273" y="7533"/>
                </a:cubicBezTo>
                <a:lnTo>
                  <a:pt x="17292" y="7533"/>
                </a:lnTo>
                <a:cubicBezTo>
                  <a:pt x="17479" y="7533"/>
                  <a:pt x="17696" y="7533"/>
                  <a:pt x="17942" y="7533"/>
                </a:cubicBezTo>
                <a:cubicBezTo>
                  <a:pt x="19746" y="7533"/>
                  <a:pt x="23065" y="7491"/>
                  <a:pt x="26970" y="6784"/>
                </a:cubicBezTo>
                <a:cubicBezTo>
                  <a:pt x="27278" y="6730"/>
                  <a:pt x="27585" y="6669"/>
                  <a:pt x="27902" y="6604"/>
                </a:cubicBezTo>
                <a:cubicBezTo>
                  <a:pt x="32555" y="5652"/>
                  <a:pt x="34289" y="3392"/>
                  <a:pt x="34534" y="3040"/>
                </a:cubicBezTo>
                <a:cubicBezTo>
                  <a:pt x="34551" y="3015"/>
                  <a:pt x="34562" y="3000"/>
                  <a:pt x="34565" y="2996"/>
                </a:cubicBezTo>
                <a:lnTo>
                  <a:pt x="34565" y="2996"/>
                </a:lnTo>
                <a:cubicBezTo>
                  <a:pt x="34478" y="3029"/>
                  <a:pt x="31727" y="4195"/>
                  <a:pt x="29769" y="4195"/>
                </a:cubicBezTo>
                <a:cubicBezTo>
                  <a:pt x="29702" y="4195"/>
                  <a:pt x="29637" y="4193"/>
                  <a:pt x="29572" y="4190"/>
                </a:cubicBezTo>
                <a:cubicBezTo>
                  <a:pt x="29390" y="4242"/>
                  <a:pt x="29156" y="4277"/>
                  <a:pt x="28842" y="4277"/>
                </a:cubicBezTo>
                <a:cubicBezTo>
                  <a:pt x="28067" y="4277"/>
                  <a:pt x="26820" y="4066"/>
                  <a:pt x="24803" y="3391"/>
                </a:cubicBezTo>
                <a:cubicBezTo>
                  <a:pt x="22303" y="2555"/>
                  <a:pt x="19458" y="1268"/>
                  <a:pt x="17303" y="0"/>
                </a:cubicBezTo>
                <a:close/>
              </a:path>
            </a:pathLst>
          </a:custGeom>
          <a:solidFill>
            <a:srgbClr val="DE4F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0"/>
          <p:cNvSpPr/>
          <p:nvPr/>
        </p:nvSpPr>
        <p:spPr>
          <a:xfrm>
            <a:off x="464898" y="525846"/>
            <a:ext cx="2391639" cy="521296"/>
          </a:xfrm>
          <a:custGeom>
            <a:rect b="b" l="l" r="r" t="t"/>
            <a:pathLst>
              <a:path extrusionOk="0" h="7534" w="34565">
                <a:moveTo>
                  <a:pt x="17279" y="0"/>
                </a:moveTo>
                <a:cubicBezTo>
                  <a:pt x="15125" y="1268"/>
                  <a:pt x="12278" y="2555"/>
                  <a:pt x="9780" y="3391"/>
                </a:cubicBezTo>
                <a:cubicBezTo>
                  <a:pt x="7763" y="4066"/>
                  <a:pt x="6518" y="4277"/>
                  <a:pt x="5738" y="4277"/>
                </a:cubicBezTo>
                <a:cubicBezTo>
                  <a:pt x="5426" y="4277"/>
                  <a:pt x="5188" y="4242"/>
                  <a:pt x="5006" y="4190"/>
                </a:cubicBezTo>
                <a:cubicBezTo>
                  <a:pt x="4939" y="4193"/>
                  <a:pt x="4870" y="4195"/>
                  <a:pt x="4800" y="4195"/>
                </a:cubicBezTo>
                <a:cubicBezTo>
                  <a:pt x="2843" y="4195"/>
                  <a:pt x="86" y="3031"/>
                  <a:pt x="0" y="2994"/>
                </a:cubicBezTo>
                <a:lnTo>
                  <a:pt x="0" y="2994"/>
                </a:lnTo>
                <a:cubicBezTo>
                  <a:pt x="2" y="3000"/>
                  <a:pt x="14" y="3017"/>
                  <a:pt x="30" y="3044"/>
                </a:cubicBezTo>
                <a:cubicBezTo>
                  <a:pt x="288" y="3409"/>
                  <a:pt x="2026" y="5656"/>
                  <a:pt x="6663" y="6604"/>
                </a:cubicBezTo>
                <a:cubicBezTo>
                  <a:pt x="7018" y="6677"/>
                  <a:pt x="7366" y="6744"/>
                  <a:pt x="7710" y="6806"/>
                </a:cubicBezTo>
                <a:cubicBezTo>
                  <a:pt x="11566" y="7492"/>
                  <a:pt x="14843" y="7533"/>
                  <a:pt x="16629" y="7533"/>
                </a:cubicBezTo>
                <a:cubicBezTo>
                  <a:pt x="16872" y="7533"/>
                  <a:pt x="17087" y="7533"/>
                  <a:pt x="17273" y="7533"/>
                </a:cubicBezTo>
                <a:lnTo>
                  <a:pt x="17292" y="7533"/>
                </a:lnTo>
                <a:cubicBezTo>
                  <a:pt x="17479" y="7533"/>
                  <a:pt x="17696" y="7533"/>
                  <a:pt x="17942" y="7533"/>
                </a:cubicBezTo>
                <a:cubicBezTo>
                  <a:pt x="19746" y="7533"/>
                  <a:pt x="23065" y="7491"/>
                  <a:pt x="26970" y="6784"/>
                </a:cubicBezTo>
                <a:cubicBezTo>
                  <a:pt x="27278" y="6730"/>
                  <a:pt x="27585" y="6669"/>
                  <a:pt x="27902" y="6604"/>
                </a:cubicBezTo>
                <a:cubicBezTo>
                  <a:pt x="32555" y="5652"/>
                  <a:pt x="34289" y="3392"/>
                  <a:pt x="34534" y="3040"/>
                </a:cubicBezTo>
                <a:cubicBezTo>
                  <a:pt x="34551" y="3015"/>
                  <a:pt x="34562" y="3000"/>
                  <a:pt x="34565" y="2996"/>
                </a:cubicBezTo>
                <a:lnTo>
                  <a:pt x="34565" y="2996"/>
                </a:lnTo>
                <a:cubicBezTo>
                  <a:pt x="34478" y="3029"/>
                  <a:pt x="31727" y="4195"/>
                  <a:pt x="29769" y="4195"/>
                </a:cubicBezTo>
                <a:cubicBezTo>
                  <a:pt x="29702" y="4195"/>
                  <a:pt x="29637" y="4193"/>
                  <a:pt x="29572" y="4190"/>
                </a:cubicBezTo>
                <a:cubicBezTo>
                  <a:pt x="29390" y="4242"/>
                  <a:pt x="29156" y="4277"/>
                  <a:pt x="28842" y="4277"/>
                </a:cubicBezTo>
                <a:cubicBezTo>
                  <a:pt x="28067" y="4277"/>
                  <a:pt x="26820" y="4066"/>
                  <a:pt x="24803" y="3391"/>
                </a:cubicBezTo>
                <a:cubicBezTo>
                  <a:pt x="22303" y="2555"/>
                  <a:pt x="19458" y="1268"/>
                  <a:pt x="173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0"/>
          <p:cNvSpPr/>
          <p:nvPr/>
        </p:nvSpPr>
        <p:spPr>
          <a:xfrm>
            <a:off x="2452838" y="1967728"/>
            <a:ext cx="345063" cy="181700"/>
          </a:xfrm>
          <a:custGeom>
            <a:rect b="b" l="l" r="r" t="t"/>
            <a:pathLst>
              <a:path extrusionOk="0" h="2626" w="4987">
                <a:moveTo>
                  <a:pt x="4830" y="0"/>
                </a:moveTo>
                <a:cubicBezTo>
                  <a:pt x="4760" y="0"/>
                  <a:pt x="4649" y="24"/>
                  <a:pt x="4494" y="70"/>
                </a:cubicBezTo>
                <a:cubicBezTo>
                  <a:pt x="1856" y="837"/>
                  <a:pt x="1" y="837"/>
                  <a:pt x="1" y="837"/>
                </a:cubicBezTo>
                <a:lnTo>
                  <a:pt x="1" y="1048"/>
                </a:lnTo>
                <a:lnTo>
                  <a:pt x="1" y="2626"/>
                </a:lnTo>
                <a:lnTo>
                  <a:pt x="2607" y="2626"/>
                </a:lnTo>
                <a:cubicBezTo>
                  <a:pt x="3639" y="1490"/>
                  <a:pt x="4395" y="757"/>
                  <a:pt x="4728" y="366"/>
                </a:cubicBezTo>
                <a:cubicBezTo>
                  <a:pt x="4941" y="117"/>
                  <a:pt x="4987" y="0"/>
                  <a:pt x="48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2452838" y="1992499"/>
            <a:ext cx="234355" cy="156929"/>
          </a:xfrm>
          <a:custGeom>
            <a:rect b="b" l="l" r="r" t="t"/>
            <a:pathLst>
              <a:path extrusionOk="0" h="2268" w="3387">
                <a:moveTo>
                  <a:pt x="3387" y="1"/>
                </a:moveTo>
                <a:lnTo>
                  <a:pt x="3387" y="1"/>
                </a:lnTo>
                <a:cubicBezTo>
                  <a:pt x="1351" y="479"/>
                  <a:pt x="1" y="479"/>
                  <a:pt x="1" y="479"/>
                </a:cubicBezTo>
                <a:lnTo>
                  <a:pt x="1" y="690"/>
                </a:lnTo>
                <a:lnTo>
                  <a:pt x="1" y="2268"/>
                </a:lnTo>
                <a:lnTo>
                  <a:pt x="1647" y="2268"/>
                </a:lnTo>
                <a:cubicBezTo>
                  <a:pt x="2268" y="1535"/>
                  <a:pt x="2866" y="791"/>
                  <a:pt x="3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2334936" y="931723"/>
            <a:ext cx="316971" cy="194431"/>
          </a:xfrm>
          <a:custGeom>
            <a:rect b="b" l="l" r="r" t="t"/>
            <a:pathLst>
              <a:path extrusionOk="0" h="2810" w="4581">
                <a:moveTo>
                  <a:pt x="4452" y="1"/>
                </a:moveTo>
                <a:cubicBezTo>
                  <a:pt x="4422" y="1"/>
                  <a:pt x="4373" y="23"/>
                  <a:pt x="4305" y="72"/>
                </a:cubicBezTo>
                <a:cubicBezTo>
                  <a:pt x="3600" y="567"/>
                  <a:pt x="2606" y="1227"/>
                  <a:pt x="74" y="1227"/>
                </a:cubicBezTo>
                <a:lnTo>
                  <a:pt x="1" y="1227"/>
                </a:lnTo>
                <a:lnTo>
                  <a:pt x="1" y="1592"/>
                </a:lnTo>
                <a:lnTo>
                  <a:pt x="1" y="2531"/>
                </a:lnTo>
                <a:lnTo>
                  <a:pt x="1" y="2764"/>
                </a:lnTo>
                <a:lnTo>
                  <a:pt x="1" y="2810"/>
                </a:lnTo>
                <a:lnTo>
                  <a:pt x="2606" y="2810"/>
                </a:lnTo>
                <a:cubicBezTo>
                  <a:pt x="3092" y="2313"/>
                  <a:pt x="3681" y="1526"/>
                  <a:pt x="4070" y="911"/>
                </a:cubicBezTo>
                <a:cubicBezTo>
                  <a:pt x="4395" y="395"/>
                  <a:pt x="4580" y="1"/>
                  <a:pt x="4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2334728" y="982233"/>
            <a:ext cx="217541" cy="143851"/>
          </a:xfrm>
          <a:custGeom>
            <a:rect b="b" l="l" r="r" t="t"/>
            <a:pathLst>
              <a:path extrusionOk="0" h="2079" w="3144">
                <a:moveTo>
                  <a:pt x="3143" y="1"/>
                </a:moveTo>
                <a:lnTo>
                  <a:pt x="3143" y="1"/>
                </a:lnTo>
                <a:cubicBezTo>
                  <a:pt x="2469" y="281"/>
                  <a:pt x="1523" y="497"/>
                  <a:pt x="75" y="497"/>
                </a:cubicBezTo>
                <a:lnTo>
                  <a:pt x="1" y="497"/>
                </a:lnTo>
                <a:lnTo>
                  <a:pt x="1" y="862"/>
                </a:lnTo>
                <a:lnTo>
                  <a:pt x="1" y="1800"/>
                </a:lnTo>
                <a:lnTo>
                  <a:pt x="1" y="2033"/>
                </a:lnTo>
                <a:lnTo>
                  <a:pt x="1" y="2078"/>
                </a:lnTo>
                <a:lnTo>
                  <a:pt x="1580" y="2078"/>
                </a:lnTo>
                <a:cubicBezTo>
                  <a:pt x="2169" y="1439"/>
                  <a:pt x="2696" y="750"/>
                  <a:pt x="3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0"/>
          <p:cNvSpPr/>
          <p:nvPr/>
        </p:nvSpPr>
        <p:spPr>
          <a:xfrm>
            <a:off x="2508399" y="2149356"/>
            <a:ext cx="72791" cy="536449"/>
          </a:xfrm>
          <a:custGeom>
            <a:rect b="b" l="l" r="r" t="t"/>
            <a:pathLst>
              <a:path extrusionOk="0" h="7753" w="1052">
                <a:moveTo>
                  <a:pt x="0" y="1"/>
                </a:moveTo>
                <a:lnTo>
                  <a:pt x="0" y="7753"/>
                </a:lnTo>
                <a:lnTo>
                  <a:pt x="1051" y="7753"/>
                </a:lnTo>
                <a:lnTo>
                  <a:pt x="1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2181261" y="2040172"/>
            <a:ext cx="327211" cy="645635"/>
          </a:xfrm>
          <a:custGeom>
            <a:rect b="b" l="l" r="r" t="t"/>
            <a:pathLst>
              <a:path extrusionOk="0" h="9331" w="4729">
                <a:moveTo>
                  <a:pt x="3927" y="1"/>
                </a:moveTo>
                <a:cubicBezTo>
                  <a:pt x="3035" y="108"/>
                  <a:pt x="1671" y="172"/>
                  <a:pt x="1618" y="172"/>
                </a:cubicBezTo>
                <a:cubicBezTo>
                  <a:pt x="1336" y="475"/>
                  <a:pt x="877" y="934"/>
                  <a:pt x="288" y="1579"/>
                </a:cubicBezTo>
                <a:lnTo>
                  <a:pt x="0" y="1579"/>
                </a:lnTo>
                <a:lnTo>
                  <a:pt x="0" y="9331"/>
                </a:lnTo>
                <a:lnTo>
                  <a:pt x="4728" y="9331"/>
                </a:lnTo>
                <a:lnTo>
                  <a:pt x="4728" y="1579"/>
                </a:lnTo>
                <a:lnTo>
                  <a:pt x="3927" y="1579"/>
                </a:lnTo>
                <a:lnTo>
                  <a:pt x="39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834657" y="1496810"/>
            <a:ext cx="1652455" cy="212698"/>
          </a:xfrm>
          <a:custGeom>
            <a:rect b="b" l="l" r="r" t="t"/>
            <a:pathLst>
              <a:path extrusionOk="0" h="3074" w="23882">
                <a:moveTo>
                  <a:pt x="485" y="1"/>
                </a:moveTo>
                <a:lnTo>
                  <a:pt x="0" y="362"/>
                </a:lnTo>
                <a:lnTo>
                  <a:pt x="0" y="3073"/>
                </a:lnTo>
                <a:lnTo>
                  <a:pt x="23881" y="3073"/>
                </a:lnTo>
                <a:lnTo>
                  <a:pt x="23881" y="362"/>
                </a:lnTo>
                <a:lnTo>
                  <a:pt x="23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2388490" y="1126082"/>
            <a:ext cx="72998" cy="370803"/>
          </a:xfrm>
          <a:custGeom>
            <a:rect b="b" l="l" r="r" t="t"/>
            <a:pathLst>
              <a:path extrusionOk="0" h="5359" w="1055">
                <a:moveTo>
                  <a:pt x="1" y="1"/>
                </a:moveTo>
                <a:lnTo>
                  <a:pt x="1" y="348"/>
                </a:lnTo>
                <a:lnTo>
                  <a:pt x="1" y="5359"/>
                </a:lnTo>
                <a:lnTo>
                  <a:pt x="1055" y="5359"/>
                </a:lnTo>
                <a:lnTo>
                  <a:pt x="1055" y="1"/>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0"/>
          <p:cNvSpPr/>
          <p:nvPr/>
        </p:nvSpPr>
        <p:spPr>
          <a:xfrm>
            <a:off x="941212" y="1122761"/>
            <a:ext cx="1447369" cy="119703"/>
          </a:xfrm>
          <a:custGeom>
            <a:rect b="b" l="l" r="r" t="t"/>
            <a:pathLst>
              <a:path extrusionOk="0" h="1730" w="20918">
                <a:moveTo>
                  <a:pt x="20141" y="0"/>
                </a:moveTo>
                <a:lnTo>
                  <a:pt x="17465" y="901"/>
                </a:lnTo>
                <a:cubicBezTo>
                  <a:pt x="15028" y="1161"/>
                  <a:pt x="12659" y="1248"/>
                  <a:pt x="10583" y="1248"/>
                </a:cubicBezTo>
                <a:cubicBezTo>
                  <a:pt x="6431" y="1248"/>
                  <a:pt x="3453" y="901"/>
                  <a:pt x="3453" y="901"/>
                </a:cubicBezTo>
                <a:lnTo>
                  <a:pt x="777" y="5"/>
                </a:lnTo>
                <a:lnTo>
                  <a:pt x="777" y="49"/>
                </a:lnTo>
                <a:lnTo>
                  <a:pt x="0" y="49"/>
                </a:lnTo>
                <a:lnTo>
                  <a:pt x="0" y="455"/>
                </a:lnTo>
                <a:cubicBezTo>
                  <a:pt x="514" y="732"/>
                  <a:pt x="1057" y="988"/>
                  <a:pt x="1627" y="1224"/>
                </a:cubicBezTo>
                <a:lnTo>
                  <a:pt x="3453" y="1472"/>
                </a:lnTo>
                <a:cubicBezTo>
                  <a:pt x="3453" y="1472"/>
                  <a:pt x="6767" y="1730"/>
                  <a:pt x="10847" y="1730"/>
                </a:cubicBezTo>
                <a:cubicBezTo>
                  <a:pt x="12965" y="1730"/>
                  <a:pt x="15290" y="1660"/>
                  <a:pt x="17465" y="1450"/>
                </a:cubicBezTo>
                <a:lnTo>
                  <a:pt x="19353" y="1147"/>
                </a:lnTo>
                <a:cubicBezTo>
                  <a:pt x="19905" y="914"/>
                  <a:pt x="20426" y="661"/>
                  <a:pt x="20918" y="393"/>
                </a:cubicBezTo>
                <a:lnTo>
                  <a:pt x="20918" y="49"/>
                </a:lnTo>
                <a:lnTo>
                  <a:pt x="20141" y="49"/>
                </a:lnTo>
                <a:lnTo>
                  <a:pt x="2014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0"/>
          <p:cNvSpPr/>
          <p:nvPr/>
        </p:nvSpPr>
        <p:spPr>
          <a:xfrm>
            <a:off x="994836" y="1041876"/>
            <a:ext cx="1339982" cy="167446"/>
          </a:xfrm>
          <a:custGeom>
            <a:rect b="b" l="l" r="r" t="t"/>
            <a:pathLst>
              <a:path extrusionOk="0" h="2420" w="19366">
                <a:moveTo>
                  <a:pt x="1" y="0"/>
                </a:moveTo>
                <a:lnTo>
                  <a:pt x="1" y="938"/>
                </a:lnTo>
                <a:cubicBezTo>
                  <a:pt x="656" y="1789"/>
                  <a:pt x="2678" y="2073"/>
                  <a:pt x="2678" y="2073"/>
                </a:cubicBezTo>
                <a:cubicBezTo>
                  <a:pt x="2678" y="2073"/>
                  <a:pt x="5655" y="2419"/>
                  <a:pt x="9807" y="2419"/>
                </a:cubicBezTo>
                <a:cubicBezTo>
                  <a:pt x="11882" y="2419"/>
                  <a:pt x="14251" y="2333"/>
                  <a:pt x="16689" y="2073"/>
                </a:cubicBezTo>
                <a:cubicBezTo>
                  <a:pt x="16689" y="2073"/>
                  <a:pt x="18665" y="1819"/>
                  <a:pt x="19364" y="938"/>
                </a:cubicBezTo>
                <a:lnTo>
                  <a:pt x="19366" y="938"/>
                </a:lnTo>
                <a:lnTo>
                  <a:pt x="19366" y="0"/>
                </a:lnTo>
                <a:cubicBezTo>
                  <a:pt x="15743" y="547"/>
                  <a:pt x="12384" y="730"/>
                  <a:pt x="9515" y="730"/>
                </a:cubicBezTo>
                <a:cubicBezTo>
                  <a:pt x="3777" y="73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0"/>
          <p:cNvSpPr/>
          <p:nvPr/>
        </p:nvSpPr>
        <p:spPr>
          <a:xfrm>
            <a:off x="2149503" y="1106709"/>
            <a:ext cx="185298" cy="117973"/>
          </a:xfrm>
          <a:custGeom>
            <a:rect b="b" l="l" r="r" t="t"/>
            <a:pathLst>
              <a:path extrusionOk="0" h="1705" w="2678">
                <a:moveTo>
                  <a:pt x="2676" y="1"/>
                </a:moveTo>
                <a:cubicBezTo>
                  <a:pt x="2669" y="7"/>
                  <a:pt x="2660" y="10"/>
                  <a:pt x="2648" y="19"/>
                </a:cubicBezTo>
                <a:cubicBezTo>
                  <a:pt x="2216" y="326"/>
                  <a:pt x="1603" y="731"/>
                  <a:pt x="46" y="731"/>
                </a:cubicBezTo>
                <a:lnTo>
                  <a:pt x="1" y="731"/>
                </a:lnTo>
                <a:lnTo>
                  <a:pt x="1" y="1136"/>
                </a:lnTo>
                <a:lnTo>
                  <a:pt x="1" y="1682"/>
                </a:lnTo>
                <a:lnTo>
                  <a:pt x="1" y="1704"/>
                </a:lnTo>
                <a:lnTo>
                  <a:pt x="1603" y="1704"/>
                </a:lnTo>
                <a:cubicBezTo>
                  <a:pt x="1694" y="1607"/>
                  <a:pt x="1792" y="1500"/>
                  <a:pt x="1890" y="1379"/>
                </a:cubicBezTo>
                <a:cubicBezTo>
                  <a:pt x="2207" y="996"/>
                  <a:pt x="2529" y="525"/>
                  <a:pt x="2678" y="234"/>
                </a:cubicBezTo>
                <a:lnTo>
                  <a:pt x="2678" y="1"/>
                </a:lnTo>
                <a:close/>
              </a:path>
            </a:pathLst>
          </a:custGeom>
          <a:solidFill>
            <a:srgbClr val="E2C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a:off x="2149503" y="1106709"/>
            <a:ext cx="185298" cy="117973"/>
          </a:xfrm>
          <a:custGeom>
            <a:rect b="b" l="l" r="r" t="t"/>
            <a:pathLst>
              <a:path extrusionOk="0" h="1705" w="2678">
                <a:moveTo>
                  <a:pt x="2676" y="1"/>
                </a:moveTo>
                <a:cubicBezTo>
                  <a:pt x="2669" y="7"/>
                  <a:pt x="2660" y="10"/>
                  <a:pt x="2648" y="19"/>
                </a:cubicBezTo>
                <a:cubicBezTo>
                  <a:pt x="2216" y="326"/>
                  <a:pt x="1603" y="731"/>
                  <a:pt x="46" y="731"/>
                </a:cubicBezTo>
                <a:lnTo>
                  <a:pt x="1" y="731"/>
                </a:lnTo>
                <a:lnTo>
                  <a:pt x="1" y="1136"/>
                </a:lnTo>
                <a:lnTo>
                  <a:pt x="1" y="1682"/>
                </a:lnTo>
                <a:lnTo>
                  <a:pt x="1" y="1704"/>
                </a:lnTo>
                <a:lnTo>
                  <a:pt x="1603" y="1704"/>
                </a:lnTo>
                <a:cubicBezTo>
                  <a:pt x="1694" y="1607"/>
                  <a:pt x="1792" y="1500"/>
                  <a:pt x="1890" y="1379"/>
                </a:cubicBezTo>
                <a:cubicBezTo>
                  <a:pt x="2040" y="1199"/>
                  <a:pt x="2192" y="999"/>
                  <a:pt x="2325" y="805"/>
                </a:cubicBezTo>
                <a:cubicBezTo>
                  <a:pt x="2472" y="591"/>
                  <a:pt x="2601" y="387"/>
                  <a:pt x="2678" y="234"/>
                </a:cubicBezTo>
                <a:lnTo>
                  <a:pt x="267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a:off x="2073530" y="2020729"/>
            <a:ext cx="246879" cy="128698"/>
          </a:xfrm>
          <a:custGeom>
            <a:rect b="b" l="l" r="r" t="t"/>
            <a:pathLst>
              <a:path extrusionOk="0" h="1860" w="3568">
                <a:moveTo>
                  <a:pt x="3426" y="1"/>
                </a:moveTo>
                <a:cubicBezTo>
                  <a:pt x="3418" y="1"/>
                  <a:pt x="3410" y="1"/>
                  <a:pt x="3402" y="2"/>
                </a:cubicBezTo>
                <a:cubicBezTo>
                  <a:pt x="3350" y="5"/>
                  <a:pt x="3281" y="20"/>
                  <a:pt x="3185" y="47"/>
                </a:cubicBezTo>
                <a:cubicBezTo>
                  <a:pt x="1318" y="594"/>
                  <a:pt x="1" y="594"/>
                  <a:pt x="1" y="594"/>
                </a:cubicBezTo>
                <a:lnTo>
                  <a:pt x="1" y="1860"/>
                </a:lnTo>
                <a:lnTo>
                  <a:pt x="1845" y="1860"/>
                </a:lnTo>
                <a:cubicBezTo>
                  <a:pt x="2434" y="1215"/>
                  <a:pt x="2893" y="756"/>
                  <a:pt x="3175" y="453"/>
                </a:cubicBezTo>
                <a:cubicBezTo>
                  <a:pt x="3466" y="142"/>
                  <a:pt x="3568" y="1"/>
                  <a:pt x="34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a:off x="2178771" y="1224611"/>
            <a:ext cx="56945" cy="272134"/>
          </a:xfrm>
          <a:custGeom>
            <a:rect b="b" l="l" r="r" t="t"/>
            <a:pathLst>
              <a:path extrusionOk="0" h="3933" w="823">
                <a:moveTo>
                  <a:pt x="0" y="0"/>
                </a:moveTo>
                <a:lnTo>
                  <a:pt x="0" y="3933"/>
                </a:lnTo>
                <a:lnTo>
                  <a:pt x="822" y="3933"/>
                </a:lnTo>
                <a:lnTo>
                  <a:pt x="822" y="0"/>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a:off x="2108334" y="2149356"/>
            <a:ext cx="72998" cy="536449"/>
          </a:xfrm>
          <a:custGeom>
            <a:rect b="b" l="l" r="r" t="t"/>
            <a:pathLst>
              <a:path extrusionOk="0" h="7753" w="1055">
                <a:moveTo>
                  <a:pt x="0" y="1"/>
                </a:moveTo>
                <a:lnTo>
                  <a:pt x="0" y="2848"/>
                </a:lnTo>
                <a:lnTo>
                  <a:pt x="0" y="5699"/>
                </a:lnTo>
                <a:lnTo>
                  <a:pt x="0" y="7753"/>
                </a:lnTo>
                <a:lnTo>
                  <a:pt x="1054" y="7753"/>
                </a:lnTo>
                <a:lnTo>
                  <a:pt x="10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0"/>
          <p:cNvSpPr/>
          <p:nvPr/>
        </p:nvSpPr>
        <p:spPr>
          <a:xfrm>
            <a:off x="1220953" y="2061759"/>
            <a:ext cx="887325" cy="484901"/>
          </a:xfrm>
          <a:custGeom>
            <a:rect b="b" l="l" r="r" t="t"/>
            <a:pathLst>
              <a:path extrusionOk="0" h="7008" w="12824">
                <a:moveTo>
                  <a:pt x="505" y="1"/>
                </a:moveTo>
                <a:lnTo>
                  <a:pt x="505" y="1265"/>
                </a:lnTo>
                <a:lnTo>
                  <a:pt x="1" y="1265"/>
                </a:lnTo>
                <a:lnTo>
                  <a:pt x="1" y="7008"/>
                </a:lnTo>
                <a:cubicBezTo>
                  <a:pt x="915" y="4347"/>
                  <a:pt x="3443" y="2430"/>
                  <a:pt x="6418" y="2425"/>
                </a:cubicBezTo>
                <a:lnTo>
                  <a:pt x="6426" y="2425"/>
                </a:lnTo>
                <a:cubicBezTo>
                  <a:pt x="9382" y="2430"/>
                  <a:pt x="11896" y="4326"/>
                  <a:pt x="12824" y="6965"/>
                </a:cubicBezTo>
                <a:lnTo>
                  <a:pt x="12824" y="1265"/>
                </a:lnTo>
                <a:lnTo>
                  <a:pt x="12324" y="1265"/>
                </a:lnTo>
                <a:lnTo>
                  <a:pt x="12324" y="1"/>
                </a:lnTo>
                <a:cubicBezTo>
                  <a:pt x="9806" y="97"/>
                  <a:pt x="7653" y="129"/>
                  <a:pt x="5902" y="129"/>
                </a:cubicBezTo>
                <a:cubicBezTo>
                  <a:pt x="2400" y="129"/>
                  <a:pt x="505" y="1"/>
                  <a:pt x="5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0"/>
          <p:cNvSpPr/>
          <p:nvPr/>
        </p:nvSpPr>
        <p:spPr>
          <a:xfrm>
            <a:off x="1008743" y="2020660"/>
            <a:ext cx="247086" cy="128767"/>
          </a:xfrm>
          <a:custGeom>
            <a:rect b="b" l="l" r="r" t="t"/>
            <a:pathLst>
              <a:path extrusionOk="0" h="1861" w="3571">
                <a:moveTo>
                  <a:pt x="148" y="1"/>
                </a:moveTo>
                <a:cubicBezTo>
                  <a:pt x="1" y="1"/>
                  <a:pt x="102" y="144"/>
                  <a:pt x="393" y="454"/>
                </a:cubicBezTo>
                <a:cubicBezTo>
                  <a:pt x="675" y="754"/>
                  <a:pt x="1134" y="1216"/>
                  <a:pt x="1723" y="1861"/>
                </a:cubicBezTo>
                <a:lnTo>
                  <a:pt x="3570" y="1861"/>
                </a:lnTo>
                <a:lnTo>
                  <a:pt x="3570" y="595"/>
                </a:lnTo>
                <a:cubicBezTo>
                  <a:pt x="3570" y="595"/>
                  <a:pt x="2254" y="595"/>
                  <a:pt x="384" y="48"/>
                </a:cubicBezTo>
                <a:cubicBezTo>
                  <a:pt x="304" y="25"/>
                  <a:pt x="240" y="12"/>
                  <a:pt x="193" y="4"/>
                </a:cubicBezTo>
                <a:cubicBezTo>
                  <a:pt x="176" y="2"/>
                  <a:pt x="161" y="1"/>
                  <a:pt x="1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2073530" y="2035259"/>
            <a:ext cx="177894" cy="114168"/>
          </a:xfrm>
          <a:custGeom>
            <a:rect b="b" l="l" r="r" t="t"/>
            <a:pathLst>
              <a:path extrusionOk="0" h="1650" w="2571">
                <a:moveTo>
                  <a:pt x="2570" y="1"/>
                </a:moveTo>
                <a:lnTo>
                  <a:pt x="2570" y="1"/>
                </a:lnTo>
                <a:cubicBezTo>
                  <a:pt x="1035" y="382"/>
                  <a:pt x="1" y="384"/>
                  <a:pt x="1" y="384"/>
                </a:cubicBezTo>
                <a:lnTo>
                  <a:pt x="1" y="1650"/>
                </a:lnTo>
                <a:lnTo>
                  <a:pt x="1298" y="1650"/>
                </a:lnTo>
                <a:cubicBezTo>
                  <a:pt x="1757" y="1123"/>
                  <a:pt x="2190" y="582"/>
                  <a:pt x="2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a:off x="1077727" y="2035259"/>
            <a:ext cx="178101" cy="114168"/>
          </a:xfrm>
          <a:custGeom>
            <a:rect b="b" l="l" r="r" t="t"/>
            <a:pathLst>
              <a:path extrusionOk="0" h="1650" w="2574">
                <a:moveTo>
                  <a:pt x="0" y="1"/>
                </a:moveTo>
                <a:lnTo>
                  <a:pt x="0" y="1"/>
                </a:lnTo>
                <a:cubicBezTo>
                  <a:pt x="402" y="572"/>
                  <a:pt x="821" y="1114"/>
                  <a:pt x="1257" y="1650"/>
                </a:cubicBezTo>
                <a:lnTo>
                  <a:pt x="2573" y="1650"/>
                </a:lnTo>
                <a:lnTo>
                  <a:pt x="2573" y="384"/>
                </a:lnTo>
                <a:cubicBezTo>
                  <a:pt x="2573" y="384"/>
                  <a:pt x="1537" y="38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0"/>
          <p:cNvSpPr/>
          <p:nvPr/>
        </p:nvSpPr>
        <p:spPr>
          <a:xfrm>
            <a:off x="1147956" y="2149356"/>
            <a:ext cx="72998" cy="536449"/>
          </a:xfrm>
          <a:custGeom>
            <a:rect b="b" l="l" r="r" t="t"/>
            <a:pathLst>
              <a:path extrusionOk="0" h="7753" w="1055">
                <a:moveTo>
                  <a:pt x="0" y="1"/>
                </a:moveTo>
                <a:lnTo>
                  <a:pt x="0" y="7753"/>
                </a:lnTo>
                <a:lnTo>
                  <a:pt x="1054" y="7753"/>
                </a:lnTo>
                <a:lnTo>
                  <a:pt x="1054" y="5742"/>
                </a:lnTo>
                <a:lnTo>
                  <a:pt x="1054" y="2869"/>
                </a:lnTo>
                <a:lnTo>
                  <a:pt x="10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0"/>
          <p:cNvSpPr/>
          <p:nvPr/>
        </p:nvSpPr>
        <p:spPr>
          <a:xfrm>
            <a:off x="994836" y="1106501"/>
            <a:ext cx="185505" cy="118181"/>
          </a:xfrm>
          <a:custGeom>
            <a:rect b="b" l="l" r="r" t="t"/>
            <a:pathLst>
              <a:path extrusionOk="0" h="1708" w="2681">
                <a:moveTo>
                  <a:pt x="1" y="1"/>
                </a:moveTo>
                <a:lnTo>
                  <a:pt x="1" y="240"/>
                </a:lnTo>
                <a:cubicBezTo>
                  <a:pt x="163" y="549"/>
                  <a:pt x="517" y="1065"/>
                  <a:pt x="850" y="1459"/>
                </a:cubicBezTo>
                <a:cubicBezTo>
                  <a:pt x="927" y="1550"/>
                  <a:pt x="1003" y="1633"/>
                  <a:pt x="1073" y="1707"/>
                </a:cubicBezTo>
                <a:lnTo>
                  <a:pt x="2678" y="1707"/>
                </a:lnTo>
                <a:lnTo>
                  <a:pt x="2678" y="1139"/>
                </a:lnTo>
                <a:lnTo>
                  <a:pt x="2681" y="1139"/>
                </a:lnTo>
                <a:lnTo>
                  <a:pt x="2681" y="732"/>
                </a:lnTo>
                <a:lnTo>
                  <a:pt x="2636" y="732"/>
                </a:lnTo>
                <a:cubicBezTo>
                  <a:pt x="1073" y="732"/>
                  <a:pt x="464" y="326"/>
                  <a:pt x="31" y="20"/>
                </a:cubicBezTo>
                <a:cubicBezTo>
                  <a:pt x="20" y="11"/>
                  <a:pt x="10" y="5"/>
                  <a:pt x="1" y="1"/>
                </a:cubicBezTo>
                <a:close/>
              </a:path>
            </a:pathLst>
          </a:custGeom>
          <a:solidFill>
            <a:srgbClr val="E2C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a:off x="994836" y="1106501"/>
            <a:ext cx="185505" cy="118181"/>
          </a:xfrm>
          <a:custGeom>
            <a:rect b="b" l="l" r="r" t="t"/>
            <a:pathLst>
              <a:path extrusionOk="0" h="1708" w="2681">
                <a:moveTo>
                  <a:pt x="1" y="1"/>
                </a:moveTo>
                <a:lnTo>
                  <a:pt x="1" y="240"/>
                </a:lnTo>
                <a:cubicBezTo>
                  <a:pt x="163" y="549"/>
                  <a:pt x="517" y="1065"/>
                  <a:pt x="850" y="1459"/>
                </a:cubicBezTo>
                <a:cubicBezTo>
                  <a:pt x="927" y="1550"/>
                  <a:pt x="1003" y="1633"/>
                  <a:pt x="1073" y="1707"/>
                </a:cubicBezTo>
                <a:lnTo>
                  <a:pt x="2678" y="1707"/>
                </a:lnTo>
                <a:lnTo>
                  <a:pt x="2678" y="1139"/>
                </a:lnTo>
                <a:lnTo>
                  <a:pt x="2681" y="1139"/>
                </a:lnTo>
                <a:lnTo>
                  <a:pt x="2681" y="732"/>
                </a:lnTo>
                <a:lnTo>
                  <a:pt x="2636" y="732"/>
                </a:lnTo>
                <a:cubicBezTo>
                  <a:pt x="1073" y="732"/>
                  <a:pt x="464" y="326"/>
                  <a:pt x="31" y="20"/>
                </a:cubicBezTo>
                <a:cubicBezTo>
                  <a:pt x="20" y="11"/>
                  <a:pt x="10" y="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1093848" y="1224611"/>
            <a:ext cx="56945" cy="272134"/>
          </a:xfrm>
          <a:custGeom>
            <a:rect b="b" l="l" r="r" t="t"/>
            <a:pathLst>
              <a:path extrusionOk="0" h="3933" w="823">
                <a:moveTo>
                  <a:pt x="1" y="0"/>
                </a:moveTo>
                <a:lnTo>
                  <a:pt x="1" y="3933"/>
                </a:lnTo>
                <a:lnTo>
                  <a:pt x="823" y="3933"/>
                </a:lnTo>
                <a:lnTo>
                  <a:pt x="823" y="0"/>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822480" y="2040172"/>
            <a:ext cx="325551" cy="645635"/>
          </a:xfrm>
          <a:custGeom>
            <a:rect b="b" l="l" r="r" t="t"/>
            <a:pathLst>
              <a:path extrusionOk="0" h="9331" w="4705">
                <a:moveTo>
                  <a:pt x="803" y="1"/>
                </a:moveTo>
                <a:lnTo>
                  <a:pt x="803" y="1579"/>
                </a:lnTo>
                <a:lnTo>
                  <a:pt x="1" y="1579"/>
                </a:lnTo>
                <a:lnTo>
                  <a:pt x="1" y="9331"/>
                </a:lnTo>
                <a:lnTo>
                  <a:pt x="4704" y="9331"/>
                </a:lnTo>
                <a:lnTo>
                  <a:pt x="4704" y="1579"/>
                </a:lnTo>
                <a:lnTo>
                  <a:pt x="4412" y="1579"/>
                </a:lnTo>
                <a:cubicBezTo>
                  <a:pt x="3826" y="934"/>
                  <a:pt x="3365" y="472"/>
                  <a:pt x="3085" y="172"/>
                </a:cubicBezTo>
                <a:cubicBezTo>
                  <a:pt x="2887" y="163"/>
                  <a:pt x="1633" y="101"/>
                  <a:pt x="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187717" y="1816199"/>
            <a:ext cx="2949469" cy="254213"/>
          </a:xfrm>
          <a:custGeom>
            <a:rect b="b" l="l" r="r" t="t"/>
            <a:pathLst>
              <a:path extrusionOk="0" h="3674" w="42627">
                <a:moveTo>
                  <a:pt x="1" y="0"/>
                </a:moveTo>
                <a:lnTo>
                  <a:pt x="1" y="0"/>
                </a:lnTo>
                <a:cubicBezTo>
                  <a:pt x="131" y="85"/>
                  <a:pt x="2272" y="1471"/>
                  <a:pt x="5287" y="2600"/>
                </a:cubicBezTo>
                <a:cubicBezTo>
                  <a:pt x="5041" y="2318"/>
                  <a:pt x="4980" y="2189"/>
                  <a:pt x="5144" y="2189"/>
                </a:cubicBezTo>
                <a:cubicBezTo>
                  <a:pt x="5214" y="2189"/>
                  <a:pt x="5325" y="2213"/>
                  <a:pt x="5481" y="2258"/>
                </a:cubicBezTo>
                <a:cubicBezTo>
                  <a:pt x="8122" y="3024"/>
                  <a:pt x="9977" y="3024"/>
                  <a:pt x="9977" y="3024"/>
                </a:cubicBezTo>
                <a:lnTo>
                  <a:pt x="9977" y="3235"/>
                </a:lnTo>
                <a:cubicBezTo>
                  <a:pt x="10807" y="3335"/>
                  <a:pt x="12061" y="3398"/>
                  <a:pt x="12259" y="3407"/>
                </a:cubicBezTo>
                <a:cubicBezTo>
                  <a:pt x="11967" y="3095"/>
                  <a:pt x="11866" y="2953"/>
                  <a:pt x="12016" y="2953"/>
                </a:cubicBezTo>
                <a:cubicBezTo>
                  <a:pt x="12029" y="2953"/>
                  <a:pt x="12043" y="2954"/>
                  <a:pt x="12059" y="2956"/>
                </a:cubicBezTo>
                <a:cubicBezTo>
                  <a:pt x="12106" y="2964"/>
                  <a:pt x="12170" y="2977"/>
                  <a:pt x="12250" y="3000"/>
                </a:cubicBezTo>
                <a:cubicBezTo>
                  <a:pt x="14120" y="3547"/>
                  <a:pt x="15436" y="3547"/>
                  <a:pt x="15436" y="3547"/>
                </a:cubicBezTo>
                <a:cubicBezTo>
                  <a:pt x="15436" y="3547"/>
                  <a:pt x="17332" y="3674"/>
                  <a:pt x="20834" y="3674"/>
                </a:cubicBezTo>
                <a:cubicBezTo>
                  <a:pt x="22585" y="3674"/>
                  <a:pt x="24738" y="3642"/>
                  <a:pt x="27256" y="3547"/>
                </a:cubicBezTo>
                <a:cubicBezTo>
                  <a:pt x="27256" y="3547"/>
                  <a:pt x="28573" y="3547"/>
                  <a:pt x="30440" y="3000"/>
                </a:cubicBezTo>
                <a:cubicBezTo>
                  <a:pt x="30536" y="2974"/>
                  <a:pt x="30605" y="2959"/>
                  <a:pt x="30657" y="2955"/>
                </a:cubicBezTo>
                <a:cubicBezTo>
                  <a:pt x="30664" y="2954"/>
                  <a:pt x="30671" y="2954"/>
                  <a:pt x="30677" y="2954"/>
                </a:cubicBezTo>
                <a:cubicBezTo>
                  <a:pt x="30824" y="2954"/>
                  <a:pt x="30723" y="3094"/>
                  <a:pt x="30430" y="3409"/>
                </a:cubicBezTo>
                <a:cubicBezTo>
                  <a:pt x="30483" y="3409"/>
                  <a:pt x="31847" y="3345"/>
                  <a:pt x="32739" y="3238"/>
                </a:cubicBezTo>
                <a:lnTo>
                  <a:pt x="32739" y="3027"/>
                </a:lnTo>
                <a:cubicBezTo>
                  <a:pt x="32739" y="3027"/>
                  <a:pt x="34594" y="3027"/>
                  <a:pt x="37232" y="2260"/>
                </a:cubicBezTo>
                <a:cubicBezTo>
                  <a:pt x="37387" y="2214"/>
                  <a:pt x="37498" y="2190"/>
                  <a:pt x="37569" y="2190"/>
                </a:cubicBezTo>
                <a:cubicBezTo>
                  <a:pt x="37725" y="2190"/>
                  <a:pt x="37680" y="2307"/>
                  <a:pt x="37467" y="2556"/>
                </a:cubicBezTo>
                <a:cubicBezTo>
                  <a:pt x="40417" y="1436"/>
                  <a:pt x="42500" y="83"/>
                  <a:pt x="42626" y="2"/>
                </a:cubicBezTo>
                <a:lnTo>
                  <a:pt x="42626" y="2"/>
                </a:lnTo>
                <a:cubicBezTo>
                  <a:pt x="42441" y="96"/>
                  <a:pt x="38507" y="2026"/>
                  <a:pt x="34405" y="2370"/>
                </a:cubicBezTo>
                <a:cubicBezTo>
                  <a:pt x="33093" y="2478"/>
                  <a:pt x="31870" y="2584"/>
                  <a:pt x="30637" y="2677"/>
                </a:cubicBezTo>
                <a:cubicBezTo>
                  <a:pt x="27931" y="2883"/>
                  <a:pt x="25184" y="3027"/>
                  <a:pt x="21350" y="3027"/>
                </a:cubicBezTo>
                <a:lnTo>
                  <a:pt x="21279" y="3027"/>
                </a:lnTo>
                <a:cubicBezTo>
                  <a:pt x="17485" y="3027"/>
                  <a:pt x="14755" y="2883"/>
                  <a:pt x="12078" y="2682"/>
                </a:cubicBezTo>
                <a:cubicBezTo>
                  <a:pt x="10815" y="2590"/>
                  <a:pt x="9565" y="2478"/>
                  <a:pt x="8222" y="2369"/>
                </a:cubicBezTo>
                <a:cubicBezTo>
                  <a:pt x="4121" y="2023"/>
                  <a:pt x="187" y="9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676693" y="931585"/>
            <a:ext cx="318355" cy="194569"/>
          </a:xfrm>
          <a:custGeom>
            <a:rect b="b" l="l" r="r" t="t"/>
            <a:pathLst>
              <a:path extrusionOk="0" h="2812" w="4601">
                <a:moveTo>
                  <a:pt x="145" y="0"/>
                </a:moveTo>
                <a:cubicBezTo>
                  <a:pt x="1" y="0"/>
                  <a:pt x="258" y="505"/>
                  <a:pt x="664" y="1119"/>
                </a:cubicBezTo>
                <a:cubicBezTo>
                  <a:pt x="1046" y="1697"/>
                  <a:pt x="1558" y="2368"/>
                  <a:pt x="1992" y="2812"/>
                </a:cubicBezTo>
                <a:lnTo>
                  <a:pt x="4599" y="2812"/>
                </a:lnTo>
                <a:lnTo>
                  <a:pt x="4599" y="2769"/>
                </a:lnTo>
                <a:lnTo>
                  <a:pt x="4600" y="2769"/>
                </a:lnTo>
                <a:lnTo>
                  <a:pt x="4600" y="2532"/>
                </a:lnTo>
                <a:lnTo>
                  <a:pt x="4600" y="1594"/>
                </a:lnTo>
                <a:lnTo>
                  <a:pt x="4600" y="1229"/>
                </a:lnTo>
                <a:lnTo>
                  <a:pt x="4526" y="1229"/>
                </a:lnTo>
                <a:cubicBezTo>
                  <a:pt x="1992" y="1229"/>
                  <a:pt x="998" y="569"/>
                  <a:pt x="293" y="72"/>
                </a:cubicBezTo>
                <a:cubicBezTo>
                  <a:pt x="224" y="23"/>
                  <a:pt x="175"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775983" y="981956"/>
            <a:ext cx="218925" cy="144197"/>
          </a:xfrm>
          <a:custGeom>
            <a:rect b="b" l="l" r="r" t="t"/>
            <a:pathLst>
              <a:path extrusionOk="0" h="2084" w="3164">
                <a:moveTo>
                  <a:pt x="0" y="0"/>
                </a:moveTo>
                <a:cubicBezTo>
                  <a:pt x="432" y="739"/>
                  <a:pt x="918" y="1451"/>
                  <a:pt x="1492" y="2084"/>
                </a:cubicBezTo>
                <a:lnTo>
                  <a:pt x="3164" y="2084"/>
                </a:lnTo>
                <a:lnTo>
                  <a:pt x="3164" y="2041"/>
                </a:lnTo>
                <a:lnTo>
                  <a:pt x="3164" y="1804"/>
                </a:lnTo>
                <a:lnTo>
                  <a:pt x="3164" y="866"/>
                </a:lnTo>
                <a:lnTo>
                  <a:pt x="3164" y="501"/>
                </a:lnTo>
                <a:lnTo>
                  <a:pt x="3089" y="501"/>
                </a:lnTo>
                <a:cubicBezTo>
                  <a:pt x="1628" y="501"/>
                  <a:pt x="677" y="282"/>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868146" y="1126082"/>
            <a:ext cx="72929" cy="370803"/>
          </a:xfrm>
          <a:custGeom>
            <a:rect b="b" l="l" r="r" t="t"/>
            <a:pathLst>
              <a:path extrusionOk="0" h="5359" w="1054">
                <a:moveTo>
                  <a:pt x="1" y="1"/>
                </a:moveTo>
                <a:lnTo>
                  <a:pt x="1" y="5359"/>
                </a:lnTo>
                <a:lnTo>
                  <a:pt x="1053" y="5359"/>
                </a:lnTo>
                <a:lnTo>
                  <a:pt x="1053" y="411"/>
                </a:lnTo>
                <a:lnTo>
                  <a:pt x="1053" y="1"/>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532291" y="1967728"/>
            <a:ext cx="345824" cy="181700"/>
          </a:xfrm>
          <a:custGeom>
            <a:rect b="b" l="l" r="r" t="t"/>
            <a:pathLst>
              <a:path extrusionOk="0" h="2626" w="4998">
                <a:moveTo>
                  <a:pt x="164" y="1"/>
                </a:moveTo>
                <a:cubicBezTo>
                  <a:pt x="0" y="1"/>
                  <a:pt x="61" y="130"/>
                  <a:pt x="307" y="413"/>
                </a:cubicBezTo>
                <a:cubicBezTo>
                  <a:pt x="659" y="816"/>
                  <a:pt x="1395" y="1531"/>
                  <a:pt x="2389" y="2626"/>
                </a:cubicBezTo>
                <a:lnTo>
                  <a:pt x="4997" y="2626"/>
                </a:lnTo>
                <a:lnTo>
                  <a:pt x="4997" y="1048"/>
                </a:lnTo>
                <a:lnTo>
                  <a:pt x="4997" y="837"/>
                </a:lnTo>
                <a:cubicBezTo>
                  <a:pt x="4997" y="837"/>
                  <a:pt x="3142" y="837"/>
                  <a:pt x="501" y="70"/>
                </a:cubicBezTo>
                <a:cubicBezTo>
                  <a:pt x="346" y="24"/>
                  <a:pt x="234"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0"/>
          <p:cNvSpPr/>
          <p:nvPr/>
        </p:nvSpPr>
        <p:spPr>
          <a:xfrm>
            <a:off x="632411" y="1990008"/>
            <a:ext cx="245703" cy="159420"/>
          </a:xfrm>
          <a:custGeom>
            <a:rect b="b" l="l" r="r" t="t"/>
            <a:pathLst>
              <a:path extrusionOk="0" h="2304" w="3551">
                <a:moveTo>
                  <a:pt x="1" y="0"/>
                </a:moveTo>
                <a:lnTo>
                  <a:pt x="1" y="0"/>
                </a:lnTo>
                <a:cubicBezTo>
                  <a:pt x="581" y="809"/>
                  <a:pt x="1227" y="1575"/>
                  <a:pt x="1922" y="2304"/>
                </a:cubicBezTo>
                <a:lnTo>
                  <a:pt x="3550" y="2304"/>
                </a:lnTo>
                <a:lnTo>
                  <a:pt x="3550" y="726"/>
                </a:lnTo>
                <a:lnTo>
                  <a:pt x="3550" y="515"/>
                </a:lnTo>
                <a:cubicBezTo>
                  <a:pt x="3550" y="515"/>
                  <a:pt x="2127" y="5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0"/>
          <p:cNvSpPr/>
          <p:nvPr/>
        </p:nvSpPr>
        <p:spPr>
          <a:xfrm>
            <a:off x="749690" y="2149356"/>
            <a:ext cx="72860" cy="536449"/>
          </a:xfrm>
          <a:custGeom>
            <a:rect b="b" l="l" r="r" t="t"/>
            <a:pathLst>
              <a:path extrusionOk="0" h="7753" w="1053">
                <a:moveTo>
                  <a:pt x="0" y="1"/>
                </a:moveTo>
                <a:lnTo>
                  <a:pt x="0" y="7753"/>
                </a:lnTo>
                <a:lnTo>
                  <a:pt x="1053" y="7753"/>
                </a:lnTo>
                <a:lnTo>
                  <a:pt x="10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1220884" y="2224844"/>
            <a:ext cx="887532" cy="333785"/>
          </a:xfrm>
          <a:custGeom>
            <a:rect b="b" l="l" r="r" t="t"/>
            <a:pathLst>
              <a:path extrusionOk="0" h="4824" w="12827">
                <a:moveTo>
                  <a:pt x="6418" y="0"/>
                </a:moveTo>
                <a:cubicBezTo>
                  <a:pt x="3553" y="5"/>
                  <a:pt x="1001" y="1787"/>
                  <a:pt x="0" y="4449"/>
                </a:cubicBezTo>
                <a:lnTo>
                  <a:pt x="0" y="4823"/>
                </a:lnTo>
                <a:cubicBezTo>
                  <a:pt x="948" y="1996"/>
                  <a:pt x="3550" y="141"/>
                  <a:pt x="6427" y="135"/>
                </a:cubicBezTo>
                <a:cubicBezTo>
                  <a:pt x="9274" y="141"/>
                  <a:pt x="11816" y="1935"/>
                  <a:pt x="12826" y="4717"/>
                </a:cubicBezTo>
                <a:lnTo>
                  <a:pt x="12826" y="4408"/>
                </a:lnTo>
                <a:cubicBezTo>
                  <a:pt x="11816" y="1769"/>
                  <a:pt x="9268" y="5"/>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0"/>
          <p:cNvSpPr/>
          <p:nvPr/>
        </p:nvSpPr>
        <p:spPr>
          <a:xfrm>
            <a:off x="1220884" y="2176410"/>
            <a:ext cx="887532" cy="264869"/>
          </a:xfrm>
          <a:custGeom>
            <a:rect b="b" l="l" r="r" t="t"/>
            <a:pathLst>
              <a:path extrusionOk="0" h="3828" w="12827">
                <a:moveTo>
                  <a:pt x="6418" y="0"/>
                </a:moveTo>
                <a:cubicBezTo>
                  <a:pt x="3780" y="3"/>
                  <a:pt x="1390" y="1333"/>
                  <a:pt x="0" y="3568"/>
                </a:cubicBezTo>
                <a:lnTo>
                  <a:pt x="0" y="3827"/>
                </a:lnTo>
                <a:cubicBezTo>
                  <a:pt x="1354" y="1501"/>
                  <a:pt x="3792" y="140"/>
                  <a:pt x="6428" y="137"/>
                </a:cubicBezTo>
                <a:cubicBezTo>
                  <a:pt x="9038" y="141"/>
                  <a:pt x="11468" y="1515"/>
                  <a:pt x="12826" y="3748"/>
                </a:cubicBezTo>
                <a:lnTo>
                  <a:pt x="12826" y="3541"/>
                </a:lnTo>
                <a:cubicBezTo>
                  <a:pt x="11432" y="1322"/>
                  <a:pt x="9048" y="3"/>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0"/>
          <p:cNvSpPr/>
          <p:nvPr/>
        </p:nvSpPr>
        <p:spPr>
          <a:xfrm>
            <a:off x="2009805" y="2351879"/>
            <a:ext cx="42830" cy="39163"/>
          </a:xfrm>
          <a:custGeom>
            <a:rect b="b" l="l" r="r" t="t"/>
            <a:pathLst>
              <a:path extrusionOk="0" h="566" w="619">
                <a:moveTo>
                  <a:pt x="529" y="1"/>
                </a:moveTo>
                <a:lnTo>
                  <a:pt x="1" y="460"/>
                </a:lnTo>
                <a:lnTo>
                  <a:pt x="90" y="566"/>
                </a:lnTo>
                <a:lnTo>
                  <a:pt x="619" y="102"/>
                </a:lnTo>
                <a:lnTo>
                  <a:pt x="5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2078996" y="2468190"/>
            <a:ext cx="29407" cy="24840"/>
          </a:xfrm>
          <a:custGeom>
            <a:rect b="b" l="l" r="r" t="t"/>
            <a:pathLst>
              <a:path extrusionOk="0" h="359" w="425">
                <a:moveTo>
                  <a:pt x="424" y="1"/>
                </a:moveTo>
                <a:lnTo>
                  <a:pt x="0" y="239"/>
                </a:lnTo>
                <a:lnTo>
                  <a:pt x="70" y="358"/>
                </a:lnTo>
                <a:lnTo>
                  <a:pt x="424" y="155"/>
                </a:lnTo>
                <a:lnTo>
                  <a:pt x="4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1924215" y="2267535"/>
            <a:ext cx="35427" cy="45459"/>
          </a:xfrm>
          <a:custGeom>
            <a:rect b="b" l="l" r="r" t="t"/>
            <a:pathLst>
              <a:path extrusionOk="0" h="657" w="512">
                <a:moveTo>
                  <a:pt x="399" y="1"/>
                </a:moveTo>
                <a:lnTo>
                  <a:pt x="1" y="579"/>
                </a:lnTo>
                <a:lnTo>
                  <a:pt x="111" y="657"/>
                </a:lnTo>
                <a:lnTo>
                  <a:pt x="511" y="78"/>
                </a:lnTo>
                <a:lnTo>
                  <a:pt x="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1812194" y="2208376"/>
            <a:ext cx="27262" cy="48573"/>
          </a:xfrm>
          <a:custGeom>
            <a:rect b="b" l="l" r="r" t="t"/>
            <a:pathLst>
              <a:path extrusionOk="0" h="702" w="394">
                <a:moveTo>
                  <a:pt x="266" y="0"/>
                </a:moveTo>
                <a:lnTo>
                  <a:pt x="1" y="651"/>
                </a:lnTo>
                <a:lnTo>
                  <a:pt x="130" y="701"/>
                </a:lnTo>
                <a:lnTo>
                  <a:pt x="393" y="50"/>
                </a:lnTo>
                <a:lnTo>
                  <a:pt x="2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1703148" y="2180077"/>
            <a:ext cx="13285" cy="49127"/>
          </a:xfrm>
          <a:custGeom>
            <a:rect b="b" l="l" r="r" t="t"/>
            <a:pathLst>
              <a:path extrusionOk="0" h="710" w="192">
                <a:moveTo>
                  <a:pt x="53" y="0"/>
                </a:moveTo>
                <a:lnTo>
                  <a:pt x="0" y="700"/>
                </a:lnTo>
                <a:lnTo>
                  <a:pt x="138" y="709"/>
                </a:lnTo>
                <a:lnTo>
                  <a:pt x="191" y="10"/>
                </a:lnTo>
                <a:lnTo>
                  <a:pt x="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0"/>
          <p:cNvSpPr/>
          <p:nvPr/>
        </p:nvSpPr>
        <p:spPr>
          <a:xfrm>
            <a:off x="1575975" y="2188241"/>
            <a:ext cx="17990" cy="49611"/>
          </a:xfrm>
          <a:custGeom>
            <a:rect b="b" l="l" r="r" t="t"/>
            <a:pathLst>
              <a:path extrusionOk="0" h="717" w="260">
                <a:moveTo>
                  <a:pt x="136" y="1"/>
                </a:moveTo>
                <a:lnTo>
                  <a:pt x="0" y="26"/>
                </a:lnTo>
                <a:lnTo>
                  <a:pt x="124" y="717"/>
                </a:lnTo>
                <a:lnTo>
                  <a:pt x="259" y="694"/>
                </a:lnTo>
                <a:lnTo>
                  <a:pt x="1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0"/>
          <p:cNvSpPr/>
          <p:nvPr/>
        </p:nvSpPr>
        <p:spPr>
          <a:xfrm>
            <a:off x="1453367" y="2224290"/>
            <a:ext cx="27193" cy="48712"/>
          </a:xfrm>
          <a:custGeom>
            <a:rect b="b" l="l" r="r" t="t"/>
            <a:pathLst>
              <a:path extrusionOk="0" h="704" w="393">
                <a:moveTo>
                  <a:pt x="124" y="0"/>
                </a:moveTo>
                <a:lnTo>
                  <a:pt x="0" y="53"/>
                </a:lnTo>
                <a:lnTo>
                  <a:pt x="265" y="703"/>
                </a:lnTo>
                <a:lnTo>
                  <a:pt x="393" y="653"/>
                </a:lnTo>
                <a:lnTo>
                  <a:pt x="1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0"/>
          <p:cNvSpPr/>
          <p:nvPr/>
        </p:nvSpPr>
        <p:spPr>
          <a:xfrm>
            <a:off x="1341761" y="2289330"/>
            <a:ext cx="39025" cy="43038"/>
          </a:xfrm>
          <a:custGeom>
            <a:rect b="b" l="l" r="r" t="t"/>
            <a:pathLst>
              <a:path extrusionOk="0" h="622" w="564">
                <a:moveTo>
                  <a:pt x="102" y="1"/>
                </a:moveTo>
                <a:lnTo>
                  <a:pt x="1" y="95"/>
                </a:lnTo>
                <a:lnTo>
                  <a:pt x="461" y="622"/>
                </a:lnTo>
                <a:lnTo>
                  <a:pt x="564" y="534"/>
                </a:lnTo>
                <a:lnTo>
                  <a:pt x="1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0"/>
          <p:cNvSpPr/>
          <p:nvPr/>
        </p:nvSpPr>
        <p:spPr>
          <a:xfrm>
            <a:off x="1249668" y="2378310"/>
            <a:ext cx="43038" cy="38817"/>
          </a:xfrm>
          <a:custGeom>
            <a:rect b="b" l="l" r="r" t="t"/>
            <a:pathLst>
              <a:path extrusionOk="0" h="561" w="622">
                <a:moveTo>
                  <a:pt x="88" y="1"/>
                </a:moveTo>
                <a:lnTo>
                  <a:pt x="0" y="104"/>
                </a:lnTo>
                <a:lnTo>
                  <a:pt x="535" y="561"/>
                </a:lnTo>
                <a:lnTo>
                  <a:pt x="621" y="456"/>
                </a:lnTo>
                <a:lnTo>
                  <a:pt x="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0"/>
          <p:cNvSpPr/>
          <p:nvPr/>
        </p:nvSpPr>
        <p:spPr>
          <a:xfrm>
            <a:off x="1220884" y="2503132"/>
            <a:ext cx="13977" cy="15430"/>
          </a:xfrm>
          <a:custGeom>
            <a:rect b="b" l="l" r="r" t="t"/>
            <a:pathLst>
              <a:path extrusionOk="0" h="223" w="202">
                <a:moveTo>
                  <a:pt x="0" y="0"/>
                </a:moveTo>
                <a:lnTo>
                  <a:pt x="0" y="152"/>
                </a:lnTo>
                <a:lnTo>
                  <a:pt x="138" y="223"/>
                </a:lnTo>
                <a:lnTo>
                  <a:pt x="201" y="9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0"/>
          <p:cNvSpPr/>
          <p:nvPr/>
        </p:nvSpPr>
        <p:spPr>
          <a:xfrm>
            <a:off x="2087715" y="2381770"/>
            <a:ext cx="20689" cy="25186"/>
          </a:xfrm>
          <a:custGeom>
            <a:rect b="b" l="l" r="r" t="t"/>
            <a:pathLst>
              <a:path extrusionOk="0" h="364" w="299">
                <a:moveTo>
                  <a:pt x="298" y="0"/>
                </a:moveTo>
                <a:lnTo>
                  <a:pt x="0" y="259"/>
                </a:lnTo>
                <a:lnTo>
                  <a:pt x="88" y="364"/>
                </a:lnTo>
                <a:lnTo>
                  <a:pt x="298" y="182"/>
                </a:lnTo>
                <a:lnTo>
                  <a:pt x="2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0"/>
          <p:cNvSpPr/>
          <p:nvPr/>
        </p:nvSpPr>
        <p:spPr>
          <a:xfrm>
            <a:off x="2005930" y="2268296"/>
            <a:ext cx="37848" cy="44076"/>
          </a:xfrm>
          <a:custGeom>
            <a:rect b="b" l="l" r="r" t="t"/>
            <a:pathLst>
              <a:path extrusionOk="0" h="637" w="547">
                <a:moveTo>
                  <a:pt x="442" y="0"/>
                </a:moveTo>
                <a:lnTo>
                  <a:pt x="1" y="550"/>
                </a:lnTo>
                <a:lnTo>
                  <a:pt x="107" y="637"/>
                </a:lnTo>
                <a:lnTo>
                  <a:pt x="546" y="85"/>
                </a:lnTo>
                <a:lnTo>
                  <a:pt x="4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0"/>
          <p:cNvSpPr/>
          <p:nvPr/>
        </p:nvSpPr>
        <p:spPr>
          <a:xfrm>
            <a:off x="1892456" y="2193362"/>
            <a:ext cx="32451" cy="47051"/>
          </a:xfrm>
          <a:custGeom>
            <a:rect b="b" l="l" r="r" t="t"/>
            <a:pathLst>
              <a:path extrusionOk="0" h="680" w="469">
                <a:moveTo>
                  <a:pt x="349" y="1"/>
                </a:moveTo>
                <a:lnTo>
                  <a:pt x="1" y="613"/>
                </a:lnTo>
                <a:lnTo>
                  <a:pt x="121" y="679"/>
                </a:lnTo>
                <a:lnTo>
                  <a:pt x="469" y="70"/>
                </a:lnTo>
                <a:lnTo>
                  <a:pt x="3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0"/>
          <p:cNvSpPr/>
          <p:nvPr/>
        </p:nvSpPr>
        <p:spPr>
          <a:xfrm>
            <a:off x="1770956" y="2144028"/>
            <a:ext cx="17852" cy="49403"/>
          </a:xfrm>
          <a:custGeom>
            <a:rect b="b" l="l" r="r" t="t"/>
            <a:pathLst>
              <a:path extrusionOk="0" h="714" w="258">
                <a:moveTo>
                  <a:pt x="121" y="0"/>
                </a:moveTo>
                <a:lnTo>
                  <a:pt x="0" y="691"/>
                </a:lnTo>
                <a:lnTo>
                  <a:pt x="137" y="714"/>
                </a:lnTo>
                <a:lnTo>
                  <a:pt x="258" y="23"/>
                </a:lnTo>
                <a:lnTo>
                  <a:pt x="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0"/>
          <p:cNvSpPr/>
          <p:nvPr/>
        </p:nvSpPr>
        <p:spPr>
          <a:xfrm>
            <a:off x="1638524" y="2131435"/>
            <a:ext cx="9687" cy="48712"/>
          </a:xfrm>
          <a:custGeom>
            <a:rect b="b" l="l" r="r" t="t"/>
            <a:pathLst>
              <a:path extrusionOk="0" h="704" w="140">
                <a:moveTo>
                  <a:pt x="3" y="1"/>
                </a:moveTo>
                <a:lnTo>
                  <a:pt x="0" y="703"/>
                </a:lnTo>
                <a:lnTo>
                  <a:pt x="139" y="703"/>
                </a:lnTo>
                <a:lnTo>
                  <a:pt x="1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0"/>
          <p:cNvSpPr/>
          <p:nvPr/>
        </p:nvSpPr>
        <p:spPr>
          <a:xfrm>
            <a:off x="1501525" y="2155445"/>
            <a:ext cx="19997" cy="49403"/>
          </a:xfrm>
          <a:custGeom>
            <a:rect b="b" l="l" r="r" t="t"/>
            <a:pathLst>
              <a:path extrusionOk="0" h="714" w="289">
                <a:moveTo>
                  <a:pt x="137" y="1"/>
                </a:moveTo>
                <a:lnTo>
                  <a:pt x="1" y="26"/>
                </a:lnTo>
                <a:lnTo>
                  <a:pt x="155" y="714"/>
                </a:lnTo>
                <a:lnTo>
                  <a:pt x="289" y="685"/>
                </a:lnTo>
                <a:lnTo>
                  <a:pt x="1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0"/>
          <p:cNvSpPr/>
          <p:nvPr/>
        </p:nvSpPr>
        <p:spPr>
          <a:xfrm>
            <a:off x="1375734" y="2209206"/>
            <a:ext cx="32520" cy="46913"/>
          </a:xfrm>
          <a:custGeom>
            <a:rect b="b" l="l" r="r" t="t"/>
            <a:pathLst>
              <a:path extrusionOk="0" h="678" w="470">
                <a:moveTo>
                  <a:pt x="117" y="0"/>
                </a:moveTo>
                <a:lnTo>
                  <a:pt x="0" y="69"/>
                </a:lnTo>
                <a:lnTo>
                  <a:pt x="352" y="677"/>
                </a:lnTo>
                <a:lnTo>
                  <a:pt x="470" y="611"/>
                </a:lnTo>
                <a:lnTo>
                  <a:pt x="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0"/>
          <p:cNvSpPr/>
          <p:nvPr/>
        </p:nvSpPr>
        <p:spPr>
          <a:xfrm>
            <a:off x="1262745" y="2295142"/>
            <a:ext cx="40408" cy="41861"/>
          </a:xfrm>
          <a:custGeom>
            <a:rect b="b" l="l" r="r" t="t"/>
            <a:pathLst>
              <a:path extrusionOk="0" h="605" w="584">
                <a:moveTo>
                  <a:pt x="99" y="0"/>
                </a:moveTo>
                <a:lnTo>
                  <a:pt x="1" y="97"/>
                </a:lnTo>
                <a:lnTo>
                  <a:pt x="484" y="604"/>
                </a:lnTo>
                <a:lnTo>
                  <a:pt x="584" y="514"/>
                </a:lnTo>
                <a:lnTo>
                  <a:pt x="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0"/>
          <p:cNvSpPr/>
          <p:nvPr/>
        </p:nvSpPr>
        <p:spPr>
          <a:xfrm>
            <a:off x="1220884" y="2127491"/>
            <a:ext cx="887532" cy="226675"/>
          </a:xfrm>
          <a:custGeom>
            <a:rect b="b" l="l" r="r" t="t"/>
            <a:pathLst>
              <a:path extrusionOk="0" h="3276" w="12827">
                <a:moveTo>
                  <a:pt x="6418" y="0"/>
                </a:moveTo>
                <a:cubicBezTo>
                  <a:pt x="3913" y="6"/>
                  <a:pt x="1576" y="1125"/>
                  <a:pt x="0" y="3077"/>
                </a:cubicBezTo>
                <a:lnTo>
                  <a:pt x="0" y="3276"/>
                </a:lnTo>
                <a:cubicBezTo>
                  <a:pt x="1573" y="1275"/>
                  <a:pt x="3927" y="143"/>
                  <a:pt x="6427" y="137"/>
                </a:cubicBezTo>
                <a:cubicBezTo>
                  <a:pt x="8906" y="143"/>
                  <a:pt x="11274" y="1295"/>
                  <a:pt x="12826" y="3244"/>
                </a:cubicBezTo>
                <a:lnTo>
                  <a:pt x="12826" y="3056"/>
                </a:lnTo>
                <a:cubicBezTo>
                  <a:pt x="11248" y="1116"/>
                  <a:pt x="8919" y="5"/>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0"/>
          <p:cNvSpPr/>
          <p:nvPr/>
        </p:nvSpPr>
        <p:spPr>
          <a:xfrm>
            <a:off x="681260" y="2685728"/>
            <a:ext cx="632835" cy="470509"/>
          </a:xfrm>
          <a:custGeom>
            <a:rect b="b" l="l" r="r" t="t"/>
            <a:pathLst>
              <a:path extrusionOk="0" h="6800" w="9146">
                <a:moveTo>
                  <a:pt x="0" y="1"/>
                </a:moveTo>
                <a:lnTo>
                  <a:pt x="0" y="6800"/>
                </a:lnTo>
                <a:lnTo>
                  <a:pt x="7943" y="6800"/>
                </a:lnTo>
                <a:lnTo>
                  <a:pt x="9145" y="5696"/>
                </a:lnTo>
                <a:lnTo>
                  <a:pt x="91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0"/>
          <p:cNvSpPr/>
          <p:nvPr/>
        </p:nvSpPr>
        <p:spPr>
          <a:xfrm>
            <a:off x="1948432" y="2685728"/>
            <a:ext cx="632835" cy="470509"/>
          </a:xfrm>
          <a:custGeom>
            <a:rect b="b" l="l" r="r" t="t"/>
            <a:pathLst>
              <a:path extrusionOk="0" h="6800" w="9146">
                <a:moveTo>
                  <a:pt x="1" y="1"/>
                </a:moveTo>
                <a:lnTo>
                  <a:pt x="449" y="5279"/>
                </a:lnTo>
                <a:lnTo>
                  <a:pt x="1204" y="6800"/>
                </a:lnTo>
                <a:lnTo>
                  <a:pt x="9146" y="6800"/>
                </a:lnTo>
                <a:lnTo>
                  <a:pt x="91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0"/>
          <p:cNvSpPr/>
          <p:nvPr/>
        </p:nvSpPr>
        <p:spPr>
          <a:xfrm>
            <a:off x="1309518" y="2569833"/>
            <a:ext cx="108840" cy="87390"/>
          </a:xfrm>
          <a:custGeom>
            <a:rect b="b" l="l" r="r" t="t"/>
            <a:pathLst>
              <a:path extrusionOk="0" h="1263" w="1573">
                <a:moveTo>
                  <a:pt x="788" y="1"/>
                </a:moveTo>
                <a:cubicBezTo>
                  <a:pt x="685" y="1"/>
                  <a:pt x="581" y="31"/>
                  <a:pt x="491" y="92"/>
                </a:cubicBezTo>
                <a:lnTo>
                  <a:pt x="238" y="261"/>
                </a:lnTo>
                <a:cubicBezTo>
                  <a:pt x="89" y="360"/>
                  <a:pt x="0" y="526"/>
                  <a:pt x="0" y="705"/>
                </a:cubicBezTo>
                <a:cubicBezTo>
                  <a:pt x="0" y="944"/>
                  <a:pt x="162" y="1155"/>
                  <a:pt x="392" y="1220"/>
                </a:cubicBezTo>
                <a:lnTo>
                  <a:pt x="477" y="1244"/>
                </a:lnTo>
                <a:cubicBezTo>
                  <a:pt x="523" y="1258"/>
                  <a:pt x="573" y="1262"/>
                  <a:pt x="620" y="1262"/>
                </a:cubicBezTo>
                <a:lnTo>
                  <a:pt x="953" y="1262"/>
                </a:lnTo>
                <a:cubicBezTo>
                  <a:pt x="1000" y="1262"/>
                  <a:pt x="1050" y="1258"/>
                  <a:pt x="1095" y="1244"/>
                </a:cubicBezTo>
                <a:lnTo>
                  <a:pt x="1180" y="1220"/>
                </a:lnTo>
                <a:cubicBezTo>
                  <a:pt x="1412" y="1155"/>
                  <a:pt x="1572" y="944"/>
                  <a:pt x="1572" y="705"/>
                </a:cubicBezTo>
                <a:cubicBezTo>
                  <a:pt x="1572" y="526"/>
                  <a:pt x="1483" y="360"/>
                  <a:pt x="1337" y="260"/>
                </a:cubicBezTo>
                <a:lnTo>
                  <a:pt x="1084" y="92"/>
                </a:lnTo>
                <a:cubicBezTo>
                  <a:pt x="995" y="31"/>
                  <a:pt x="892" y="1"/>
                  <a:pt x="7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0"/>
          <p:cNvSpPr/>
          <p:nvPr/>
        </p:nvSpPr>
        <p:spPr>
          <a:xfrm>
            <a:off x="1307166" y="2657152"/>
            <a:ext cx="106626" cy="296144"/>
          </a:xfrm>
          <a:custGeom>
            <a:rect b="b" l="l" r="r" t="t"/>
            <a:pathLst>
              <a:path extrusionOk="0" h="4280" w="1541">
                <a:moveTo>
                  <a:pt x="1" y="0"/>
                </a:moveTo>
                <a:lnTo>
                  <a:pt x="1" y="4280"/>
                </a:lnTo>
                <a:lnTo>
                  <a:pt x="1541" y="4280"/>
                </a:lnTo>
                <a:lnTo>
                  <a:pt x="15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0"/>
          <p:cNvSpPr/>
          <p:nvPr/>
        </p:nvSpPr>
        <p:spPr>
          <a:xfrm>
            <a:off x="1135363" y="2685728"/>
            <a:ext cx="278431" cy="187512"/>
          </a:xfrm>
          <a:custGeom>
            <a:rect b="b" l="l" r="r" t="t"/>
            <a:pathLst>
              <a:path extrusionOk="0" h="2710" w="4024">
                <a:moveTo>
                  <a:pt x="2516" y="1"/>
                </a:moveTo>
                <a:lnTo>
                  <a:pt x="0" y="2710"/>
                </a:lnTo>
                <a:lnTo>
                  <a:pt x="1539" y="2710"/>
                </a:lnTo>
                <a:lnTo>
                  <a:pt x="4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0"/>
          <p:cNvSpPr/>
          <p:nvPr/>
        </p:nvSpPr>
        <p:spPr>
          <a:xfrm>
            <a:off x="1241780" y="2685728"/>
            <a:ext cx="172013" cy="573398"/>
          </a:xfrm>
          <a:custGeom>
            <a:rect b="b" l="l" r="r" t="t"/>
            <a:pathLst>
              <a:path extrusionOk="0" h="8287" w="2486">
                <a:moveTo>
                  <a:pt x="2486" y="1"/>
                </a:moveTo>
                <a:lnTo>
                  <a:pt x="1" y="2710"/>
                </a:lnTo>
                <a:lnTo>
                  <a:pt x="1" y="8287"/>
                </a:lnTo>
                <a:lnTo>
                  <a:pt x="2486" y="3865"/>
                </a:lnTo>
                <a:lnTo>
                  <a:pt x="24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0"/>
          <p:cNvSpPr/>
          <p:nvPr/>
        </p:nvSpPr>
        <p:spPr>
          <a:xfrm>
            <a:off x="1137577" y="2785918"/>
            <a:ext cx="108771" cy="87459"/>
          </a:xfrm>
          <a:custGeom>
            <a:rect b="b" l="l" r="r" t="t"/>
            <a:pathLst>
              <a:path extrusionOk="0" h="1264" w="1572">
                <a:moveTo>
                  <a:pt x="787" y="0"/>
                </a:moveTo>
                <a:cubicBezTo>
                  <a:pt x="683" y="0"/>
                  <a:pt x="580" y="31"/>
                  <a:pt x="491" y="91"/>
                </a:cubicBezTo>
                <a:lnTo>
                  <a:pt x="236" y="262"/>
                </a:lnTo>
                <a:cubicBezTo>
                  <a:pt x="89" y="361"/>
                  <a:pt x="0" y="527"/>
                  <a:pt x="0" y="704"/>
                </a:cubicBezTo>
                <a:cubicBezTo>
                  <a:pt x="0" y="945"/>
                  <a:pt x="161" y="1156"/>
                  <a:pt x="392" y="1219"/>
                </a:cubicBezTo>
                <a:lnTo>
                  <a:pt x="477" y="1244"/>
                </a:lnTo>
                <a:cubicBezTo>
                  <a:pt x="523" y="1257"/>
                  <a:pt x="573" y="1263"/>
                  <a:pt x="619" y="1263"/>
                </a:cubicBezTo>
                <a:lnTo>
                  <a:pt x="953" y="1263"/>
                </a:lnTo>
                <a:cubicBezTo>
                  <a:pt x="1000" y="1263"/>
                  <a:pt x="1050" y="1257"/>
                  <a:pt x="1095" y="1244"/>
                </a:cubicBezTo>
                <a:lnTo>
                  <a:pt x="1180" y="1219"/>
                </a:lnTo>
                <a:cubicBezTo>
                  <a:pt x="1410" y="1156"/>
                  <a:pt x="1572" y="945"/>
                  <a:pt x="1572" y="704"/>
                </a:cubicBezTo>
                <a:cubicBezTo>
                  <a:pt x="1572" y="527"/>
                  <a:pt x="1483" y="361"/>
                  <a:pt x="1336" y="259"/>
                </a:cubicBezTo>
                <a:lnTo>
                  <a:pt x="1084" y="91"/>
                </a:lnTo>
                <a:cubicBezTo>
                  <a:pt x="994" y="31"/>
                  <a:pt x="891" y="0"/>
                  <a:pt x="7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0"/>
          <p:cNvSpPr/>
          <p:nvPr/>
        </p:nvSpPr>
        <p:spPr>
          <a:xfrm>
            <a:off x="1135363" y="2873168"/>
            <a:ext cx="106626" cy="385956"/>
          </a:xfrm>
          <a:custGeom>
            <a:rect b="b" l="l" r="r" t="t"/>
            <a:pathLst>
              <a:path extrusionOk="0" h="5578" w="1541">
                <a:moveTo>
                  <a:pt x="0" y="1"/>
                </a:moveTo>
                <a:lnTo>
                  <a:pt x="0" y="5578"/>
                </a:lnTo>
                <a:lnTo>
                  <a:pt x="1540" y="5578"/>
                </a:lnTo>
                <a:lnTo>
                  <a:pt x="15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0"/>
          <p:cNvSpPr/>
          <p:nvPr/>
        </p:nvSpPr>
        <p:spPr>
          <a:xfrm>
            <a:off x="1906502" y="2569833"/>
            <a:ext cx="108771" cy="87390"/>
          </a:xfrm>
          <a:custGeom>
            <a:rect b="b" l="l" r="r" t="t"/>
            <a:pathLst>
              <a:path extrusionOk="0" h="1263" w="1572">
                <a:moveTo>
                  <a:pt x="784" y="1"/>
                </a:moveTo>
                <a:cubicBezTo>
                  <a:pt x="681" y="1"/>
                  <a:pt x="577" y="31"/>
                  <a:pt x="487" y="92"/>
                </a:cubicBezTo>
                <a:lnTo>
                  <a:pt x="236" y="260"/>
                </a:lnTo>
                <a:cubicBezTo>
                  <a:pt x="90" y="360"/>
                  <a:pt x="1" y="526"/>
                  <a:pt x="1" y="705"/>
                </a:cubicBezTo>
                <a:cubicBezTo>
                  <a:pt x="1" y="944"/>
                  <a:pt x="161" y="1155"/>
                  <a:pt x="393" y="1220"/>
                </a:cubicBezTo>
                <a:lnTo>
                  <a:pt x="478" y="1244"/>
                </a:lnTo>
                <a:cubicBezTo>
                  <a:pt x="523" y="1258"/>
                  <a:pt x="572" y="1262"/>
                  <a:pt x="620" y="1262"/>
                </a:cubicBezTo>
                <a:lnTo>
                  <a:pt x="953" y="1262"/>
                </a:lnTo>
                <a:cubicBezTo>
                  <a:pt x="1000" y="1262"/>
                  <a:pt x="1049" y="1258"/>
                  <a:pt x="1094" y="1244"/>
                </a:cubicBezTo>
                <a:lnTo>
                  <a:pt x="1180" y="1220"/>
                </a:lnTo>
                <a:cubicBezTo>
                  <a:pt x="1411" y="1155"/>
                  <a:pt x="1571" y="944"/>
                  <a:pt x="1571" y="705"/>
                </a:cubicBezTo>
                <a:cubicBezTo>
                  <a:pt x="1571" y="526"/>
                  <a:pt x="1483" y="360"/>
                  <a:pt x="1335" y="261"/>
                </a:cubicBezTo>
                <a:lnTo>
                  <a:pt x="1082" y="92"/>
                </a:lnTo>
                <a:cubicBezTo>
                  <a:pt x="992" y="31"/>
                  <a:pt x="888" y="1"/>
                  <a:pt x="7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0"/>
          <p:cNvSpPr/>
          <p:nvPr/>
        </p:nvSpPr>
        <p:spPr>
          <a:xfrm>
            <a:off x="1910930" y="2657152"/>
            <a:ext cx="106695" cy="296144"/>
          </a:xfrm>
          <a:custGeom>
            <a:rect b="b" l="l" r="r" t="t"/>
            <a:pathLst>
              <a:path extrusionOk="0" h="4280" w="1542">
                <a:moveTo>
                  <a:pt x="0" y="0"/>
                </a:moveTo>
                <a:lnTo>
                  <a:pt x="0" y="4280"/>
                </a:lnTo>
                <a:lnTo>
                  <a:pt x="1542" y="4280"/>
                </a:lnTo>
                <a:lnTo>
                  <a:pt x="1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0"/>
          <p:cNvSpPr/>
          <p:nvPr/>
        </p:nvSpPr>
        <p:spPr>
          <a:xfrm>
            <a:off x="1910930" y="2685728"/>
            <a:ext cx="278569" cy="187512"/>
          </a:xfrm>
          <a:custGeom>
            <a:rect b="b" l="l" r="r" t="t"/>
            <a:pathLst>
              <a:path extrusionOk="0" h="2710" w="4026">
                <a:moveTo>
                  <a:pt x="0" y="1"/>
                </a:moveTo>
                <a:lnTo>
                  <a:pt x="2487" y="2710"/>
                </a:lnTo>
                <a:lnTo>
                  <a:pt x="4026" y="2710"/>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0"/>
          <p:cNvSpPr/>
          <p:nvPr/>
        </p:nvSpPr>
        <p:spPr>
          <a:xfrm>
            <a:off x="1910930" y="2685728"/>
            <a:ext cx="172082" cy="573398"/>
          </a:xfrm>
          <a:custGeom>
            <a:rect b="b" l="l" r="r" t="t"/>
            <a:pathLst>
              <a:path extrusionOk="0" h="8287" w="2487">
                <a:moveTo>
                  <a:pt x="0" y="1"/>
                </a:moveTo>
                <a:lnTo>
                  <a:pt x="0" y="3865"/>
                </a:lnTo>
                <a:lnTo>
                  <a:pt x="2487" y="8287"/>
                </a:lnTo>
                <a:lnTo>
                  <a:pt x="2487" y="271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0"/>
          <p:cNvSpPr/>
          <p:nvPr/>
        </p:nvSpPr>
        <p:spPr>
          <a:xfrm>
            <a:off x="2078443" y="2785918"/>
            <a:ext cx="108840" cy="87459"/>
          </a:xfrm>
          <a:custGeom>
            <a:rect b="b" l="l" r="r" t="t"/>
            <a:pathLst>
              <a:path extrusionOk="0" h="1264" w="1573">
                <a:moveTo>
                  <a:pt x="784" y="0"/>
                </a:moveTo>
                <a:cubicBezTo>
                  <a:pt x="681" y="0"/>
                  <a:pt x="577" y="31"/>
                  <a:pt x="487" y="91"/>
                </a:cubicBezTo>
                <a:lnTo>
                  <a:pt x="236" y="259"/>
                </a:lnTo>
                <a:cubicBezTo>
                  <a:pt x="90" y="361"/>
                  <a:pt x="1" y="527"/>
                  <a:pt x="1" y="704"/>
                </a:cubicBezTo>
                <a:cubicBezTo>
                  <a:pt x="1" y="945"/>
                  <a:pt x="161" y="1156"/>
                  <a:pt x="393" y="1219"/>
                </a:cubicBezTo>
                <a:lnTo>
                  <a:pt x="478" y="1244"/>
                </a:lnTo>
                <a:cubicBezTo>
                  <a:pt x="523" y="1257"/>
                  <a:pt x="573" y="1263"/>
                  <a:pt x="620" y="1263"/>
                </a:cubicBezTo>
                <a:lnTo>
                  <a:pt x="953" y="1263"/>
                </a:lnTo>
                <a:cubicBezTo>
                  <a:pt x="1000" y="1263"/>
                  <a:pt x="1050" y="1257"/>
                  <a:pt x="1096" y="1244"/>
                </a:cubicBezTo>
                <a:lnTo>
                  <a:pt x="1180" y="1219"/>
                </a:lnTo>
                <a:cubicBezTo>
                  <a:pt x="1411" y="1156"/>
                  <a:pt x="1573" y="945"/>
                  <a:pt x="1573" y="704"/>
                </a:cubicBezTo>
                <a:cubicBezTo>
                  <a:pt x="1573" y="527"/>
                  <a:pt x="1483" y="361"/>
                  <a:pt x="1335" y="262"/>
                </a:cubicBezTo>
                <a:lnTo>
                  <a:pt x="1082" y="91"/>
                </a:lnTo>
                <a:cubicBezTo>
                  <a:pt x="992" y="31"/>
                  <a:pt x="888" y="0"/>
                  <a:pt x="7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0"/>
          <p:cNvSpPr/>
          <p:nvPr/>
        </p:nvSpPr>
        <p:spPr>
          <a:xfrm>
            <a:off x="2082733" y="2873168"/>
            <a:ext cx="106764" cy="386094"/>
          </a:xfrm>
          <a:custGeom>
            <a:rect b="b" l="l" r="r" t="t"/>
            <a:pathLst>
              <a:path extrusionOk="0" h="5580" w="1543">
                <a:moveTo>
                  <a:pt x="1" y="1"/>
                </a:moveTo>
                <a:lnTo>
                  <a:pt x="1" y="5579"/>
                </a:lnTo>
                <a:lnTo>
                  <a:pt x="1543" y="5579"/>
                </a:lnTo>
                <a:lnTo>
                  <a:pt x="15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0"/>
          <p:cNvSpPr/>
          <p:nvPr/>
        </p:nvSpPr>
        <p:spPr>
          <a:xfrm>
            <a:off x="1662256" y="494502"/>
            <a:ext cx="907529" cy="327211"/>
          </a:xfrm>
          <a:custGeom>
            <a:rect b="b" l="l" r="r" t="t"/>
            <a:pathLst>
              <a:path extrusionOk="0" h="4729" w="13116">
                <a:moveTo>
                  <a:pt x="987" y="0"/>
                </a:moveTo>
                <a:cubicBezTo>
                  <a:pt x="963" y="41"/>
                  <a:pt x="319" y="447"/>
                  <a:pt x="1" y="452"/>
                </a:cubicBezTo>
                <a:cubicBezTo>
                  <a:pt x="2156" y="1722"/>
                  <a:pt x="5001" y="3005"/>
                  <a:pt x="7500" y="3844"/>
                </a:cubicBezTo>
                <a:cubicBezTo>
                  <a:pt x="9518" y="4518"/>
                  <a:pt x="10763" y="4728"/>
                  <a:pt x="11540" y="4728"/>
                </a:cubicBezTo>
                <a:cubicBezTo>
                  <a:pt x="11854" y="4728"/>
                  <a:pt x="12087" y="4693"/>
                  <a:pt x="12269" y="4642"/>
                </a:cubicBezTo>
                <a:cubicBezTo>
                  <a:pt x="12412" y="4603"/>
                  <a:pt x="12520" y="4550"/>
                  <a:pt x="12605" y="4495"/>
                </a:cubicBezTo>
                <a:cubicBezTo>
                  <a:pt x="12626" y="4483"/>
                  <a:pt x="12646" y="4468"/>
                  <a:pt x="12661" y="4457"/>
                </a:cubicBezTo>
                <a:cubicBezTo>
                  <a:pt x="12694" y="4430"/>
                  <a:pt x="12723" y="4406"/>
                  <a:pt x="12749" y="4378"/>
                </a:cubicBezTo>
                <a:cubicBezTo>
                  <a:pt x="12812" y="4316"/>
                  <a:pt x="12852" y="4256"/>
                  <a:pt x="12882" y="4206"/>
                </a:cubicBezTo>
                <a:cubicBezTo>
                  <a:pt x="13070" y="3903"/>
                  <a:pt x="13115" y="3562"/>
                  <a:pt x="13003" y="3246"/>
                </a:cubicBezTo>
                <a:cubicBezTo>
                  <a:pt x="12883" y="2890"/>
                  <a:pt x="12588" y="2598"/>
                  <a:pt x="12193" y="2446"/>
                </a:cubicBezTo>
                <a:cubicBezTo>
                  <a:pt x="12142" y="2428"/>
                  <a:pt x="12091" y="2419"/>
                  <a:pt x="12040" y="2419"/>
                </a:cubicBezTo>
                <a:cubicBezTo>
                  <a:pt x="11982" y="2419"/>
                  <a:pt x="11924" y="2430"/>
                  <a:pt x="11870" y="2454"/>
                </a:cubicBezTo>
                <a:cubicBezTo>
                  <a:pt x="11854" y="2461"/>
                  <a:pt x="11838" y="2469"/>
                  <a:pt x="11823" y="2473"/>
                </a:cubicBezTo>
                <a:cubicBezTo>
                  <a:pt x="11802" y="2489"/>
                  <a:pt x="11784" y="2496"/>
                  <a:pt x="11769" y="2511"/>
                </a:cubicBezTo>
                <a:cubicBezTo>
                  <a:pt x="11757" y="2522"/>
                  <a:pt x="11742" y="2529"/>
                  <a:pt x="11731" y="2545"/>
                </a:cubicBezTo>
                <a:cubicBezTo>
                  <a:pt x="11719" y="2558"/>
                  <a:pt x="11704" y="2570"/>
                  <a:pt x="11693" y="2585"/>
                </a:cubicBezTo>
                <a:cubicBezTo>
                  <a:pt x="11693" y="2588"/>
                  <a:pt x="11693" y="2588"/>
                  <a:pt x="11689" y="2593"/>
                </a:cubicBezTo>
                <a:cubicBezTo>
                  <a:pt x="11678" y="2610"/>
                  <a:pt x="11670" y="2628"/>
                  <a:pt x="11663" y="2643"/>
                </a:cubicBezTo>
                <a:cubicBezTo>
                  <a:pt x="11651" y="2663"/>
                  <a:pt x="11636" y="2684"/>
                  <a:pt x="11628" y="2707"/>
                </a:cubicBezTo>
                <a:cubicBezTo>
                  <a:pt x="11540" y="2931"/>
                  <a:pt x="11655" y="3184"/>
                  <a:pt x="11884" y="3268"/>
                </a:cubicBezTo>
                <a:cubicBezTo>
                  <a:pt x="12028" y="3321"/>
                  <a:pt x="12141" y="3420"/>
                  <a:pt x="12176" y="3524"/>
                </a:cubicBezTo>
                <a:cubicBezTo>
                  <a:pt x="12188" y="3567"/>
                  <a:pt x="12200" y="3633"/>
                  <a:pt x="12138" y="3738"/>
                </a:cubicBezTo>
                <a:cubicBezTo>
                  <a:pt x="12116" y="3764"/>
                  <a:pt x="12064" y="3792"/>
                  <a:pt x="11975" y="3815"/>
                </a:cubicBezTo>
                <a:cubicBezTo>
                  <a:pt x="11880" y="3837"/>
                  <a:pt x="11737" y="3853"/>
                  <a:pt x="11542" y="3853"/>
                </a:cubicBezTo>
                <a:cubicBezTo>
                  <a:pt x="11466" y="3853"/>
                  <a:pt x="11383" y="3851"/>
                  <a:pt x="11292" y="3845"/>
                </a:cubicBezTo>
                <a:cubicBezTo>
                  <a:pt x="11207" y="3838"/>
                  <a:pt x="11109" y="3830"/>
                  <a:pt x="11004" y="3815"/>
                </a:cubicBezTo>
                <a:cubicBezTo>
                  <a:pt x="10815" y="3792"/>
                  <a:pt x="10597" y="3762"/>
                  <a:pt x="10353" y="3715"/>
                </a:cubicBezTo>
                <a:cubicBezTo>
                  <a:pt x="9942" y="3638"/>
                  <a:pt x="9450" y="3517"/>
                  <a:pt x="8855" y="3346"/>
                </a:cubicBezTo>
                <a:cubicBezTo>
                  <a:pt x="8505" y="3243"/>
                  <a:pt x="8118" y="3125"/>
                  <a:pt x="7695" y="2981"/>
                </a:cubicBezTo>
                <a:cubicBezTo>
                  <a:pt x="5477" y="2233"/>
                  <a:pt x="2986" y="1121"/>
                  <a:pt x="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0"/>
          <p:cNvSpPr/>
          <p:nvPr/>
        </p:nvSpPr>
        <p:spPr>
          <a:xfrm>
            <a:off x="753011" y="482255"/>
            <a:ext cx="913133" cy="339528"/>
          </a:xfrm>
          <a:custGeom>
            <a:rect b="b" l="l" r="r" t="t"/>
            <a:pathLst>
              <a:path extrusionOk="0" h="4907" w="13197">
                <a:moveTo>
                  <a:pt x="12666" y="0"/>
                </a:moveTo>
                <a:cubicBezTo>
                  <a:pt x="12576" y="0"/>
                  <a:pt x="12129" y="180"/>
                  <a:pt x="12129" y="180"/>
                </a:cubicBezTo>
                <a:cubicBezTo>
                  <a:pt x="10131" y="1301"/>
                  <a:pt x="7640" y="2410"/>
                  <a:pt x="5420" y="3159"/>
                </a:cubicBezTo>
                <a:cubicBezTo>
                  <a:pt x="4996" y="3303"/>
                  <a:pt x="4610" y="3424"/>
                  <a:pt x="4260" y="3524"/>
                </a:cubicBezTo>
                <a:cubicBezTo>
                  <a:pt x="3667" y="3695"/>
                  <a:pt x="3173" y="3816"/>
                  <a:pt x="2763" y="3894"/>
                </a:cubicBezTo>
                <a:cubicBezTo>
                  <a:pt x="2519" y="3939"/>
                  <a:pt x="2301" y="3971"/>
                  <a:pt x="2112" y="3994"/>
                </a:cubicBezTo>
                <a:cubicBezTo>
                  <a:pt x="2006" y="4009"/>
                  <a:pt x="1909" y="4016"/>
                  <a:pt x="1824" y="4024"/>
                </a:cubicBezTo>
                <a:cubicBezTo>
                  <a:pt x="1731" y="4030"/>
                  <a:pt x="1647" y="4032"/>
                  <a:pt x="1571" y="4032"/>
                </a:cubicBezTo>
                <a:cubicBezTo>
                  <a:pt x="1376" y="4032"/>
                  <a:pt x="1236" y="4015"/>
                  <a:pt x="1141" y="3994"/>
                </a:cubicBezTo>
                <a:cubicBezTo>
                  <a:pt x="1051" y="3971"/>
                  <a:pt x="1000" y="3944"/>
                  <a:pt x="977" y="3916"/>
                </a:cubicBezTo>
                <a:cubicBezTo>
                  <a:pt x="917" y="3810"/>
                  <a:pt x="929" y="3747"/>
                  <a:pt x="939" y="3703"/>
                </a:cubicBezTo>
                <a:cubicBezTo>
                  <a:pt x="976" y="3598"/>
                  <a:pt x="1088" y="3501"/>
                  <a:pt x="1232" y="3447"/>
                </a:cubicBezTo>
                <a:cubicBezTo>
                  <a:pt x="1460" y="3362"/>
                  <a:pt x="1575" y="3111"/>
                  <a:pt x="1486" y="2885"/>
                </a:cubicBezTo>
                <a:cubicBezTo>
                  <a:pt x="1479" y="2861"/>
                  <a:pt x="1463" y="2841"/>
                  <a:pt x="1453" y="2823"/>
                </a:cubicBezTo>
                <a:cubicBezTo>
                  <a:pt x="1445" y="2805"/>
                  <a:pt x="1438" y="2787"/>
                  <a:pt x="1426" y="2772"/>
                </a:cubicBezTo>
                <a:cubicBezTo>
                  <a:pt x="1422" y="2767"/>
                  <a:pt x="1422" y="2767"/>
                  <a:pt x="1422" y="2764"/>
                </a:cubicBezTo>
                <a:cubicBezTo>
                  <a:pt x="1410" y="2747"/>
                  <a:pt x="1395" y="2735"/>
                  <a:pt x="1385" y="2725"/>
                </a:cubicBezTo>
                <a:cubicBezTo>
                  <a:pt x="1371" y="2709"/>
                  <a:pt x="1356" y="2702"/>
                  <a:pt x="1345" y="2690"/>
                </a:cubicBezTo>
                <a:cubicBezTo>
                  <a:pt x="1327" y="2675"/>
                  <a:pt x="1309" y="2667"/>
                  <a:pt x="1289" y="2652"/>
                </a:cubicBezTo>
                <a:cubicBezTo>
                  <a:pt x="1273" y="2649"/>
                  <a:pt x="1257" y="2641"/>
                  <a:pt x="1242" y="2634"/>
                </a:cubicBezTo>
                <a:cubicBezTo>
                  <a:pt x="1188" y="2611"/>
                  <a:pt x="1130" y="2598"/>
                  <a:pt x="1071" y="2598"/>
                </a:cubicBezTo>
                <a:cubicBezTo>
                  <a:pt x="1021" y="2598"/>
                  <a:pt x="971" y="2607"/>
                  <a:pt x="921" y="2626"/>
                </a:cubicBezTo>
                <a:cubicBezTo>
                  <a:pt x="524" y="2778"/>
                  <a:pt x="232" y="3067"/>
                  <a:pt x="111" y="3424"/>
                </a:cubicBezTo>
                <a:cubicBezTo>
                  <a:pt x="1" y="3739"/>
                  <a:pt x="47" y="4080"/>
                  <a:pt x="234" y="4384"/>
                </a:cubicBezTo>
                <a:cubicBezTo>
                  <a:pt x="266" y="4433"/>
                  <a:pt x="303" y="4495"/>
                  <a:pt x="365" y="4558"/>
                </a:cubicBezTo>
                <a:cubicBezTo>
                  <a:pt x="393" y="4584"/>
                  <a:pt x="422" y="4610"/>
                  <a:pt x="455" y="4636"/>
                </a:cubicBezTo>
                <a:cubicBezTo>
                  <a:pt x="470" y="4648"/>
                  <a:pt x="491" y="4661"/>
                  <a:pt x="509" y="4674"/>
                </a:cubicBezTo>
                <a:cubicBezTo>
                  <a:pt x="596" y="4728"/>
                  <a:pt x="703" y="4783"/>
                  <a:pt x="847" y="4820"/>
                </a:cubicBezTo>
                <a:cubicBezTo>
                  <a:pt x="1029" y="4872"/>
                  <a:pt x="1262" y="4907"/>
                  <a:pt x="1575" y="4907"/>
                </a:cubicBezTo>
                <a:cubicBezTo>
                  <a:pt x="2352" y="4907"/>
                  <a:pt x="3597" y="4698"/>
                  <a:pt x="5616" y="4022"/>
                </a:cubicBezTo>
                <a:cubicBezTo>
                  <a:pt x="8114" y="3183"/>
                  <a:pt x="10957" y="1899"/>
                  <a:pt x="13115" y="630"/>
                </a:cubicBezTo>
                <a:cubicBezTo>
                  <a:pt x="13196" y="377"/>
                  <a:pt x="12710" y="38"/>
                  <a:pt x="12680" y="3"/>
                </a:cubicBezTo>
                <a:cubicBezTo>
                  <a:pt x="12678" y="1"/>
                  <a:pt x="12673" y="0"/>
                  <a:pt x="12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0"/>
          <p:cNvSpPr/>
          <p:nvPr/>
        </p:nvSpPr>
        <p:spPr>
          <a:xfrm>
            <a:off x="466974" y="735980"/>
            <a:ext cx="2387487" cy="356411"/>
          </a:xfrm>
          <a:custGeom>
            <a:rect b="b" l="l" r="r" t="t"/>
            <a:pathLst>
              <a:path extrusionOk="0" h="5151" w="34505">
                <a:moveTo>
                  <a:pt x="34504" y="1"/>
                </a:moveTo>
                <a:cubicBezTo>
                  <a:pt x="34256" y="355"/>
                  <a:pt x="32525" y="2616"/>
                  <a:pt x="27872" y="3566"/>
                </a:cubicBezTo>
                <a:cubicBezTo>
                  <a:pt x="27555" y="3631"/>
                  <a:pt x="27248" y="3691"/>
                  <a:pt x="26940" y="3746"/>
                </a:cubicBezTo>
                <a:cubicBezTo>
                  <a:pt x="23035" y="4453"/>
                  <a:pt x="19716" y="4495"/>
                  <a:pt x="17912" y="4495"/>
                </a:cubicBezTo>
                <a:cubicBezTo>
                  <a:pt x="17666" y="4495"/>
                  <a:pt x="17449" y="4494"/>
                  <a:pt x="17262" y="4494"/>
                </a:cubicBezTo>
                <a:lnTo>
                  <a:pt x="17243" y="4494"/>
                </a:lnTo>
                <a:cubicBezTo>
                  <a:pt x="17057" y="4494"/>
                  <a:pt x="16842" y="4495"/>
                  <a:pt x="16599" y="4495"/>
                </a:cubicBezTo>
                <a:cubicBezTo>
                  <a:pt x="14813" y="4495"/>
                  <a:pt x="11536" y="4454"/>
                  <a:pt x="7680" y="3767"/>
                </a:cubicBezTo>
                <a:cubicBezTo>
                  <a:pt x="7336" y="3704"/>
                  <a:pt x="6988" y="3638"/>
                  <a:pt x="6633" y="3566"/>
                </a:cubicBezTo>
                <a:cubicBezTo>
                  <a:pt x="1996" y="2618"/>
                  <a:pt x="258" y="370"/>
                  <a:pt x="0" y="6"/>
                </a:cubicBezTo>
                <a:lnTo>
                  <a:pt x="0" y="6"/>
                </a:lnTo>
                <a:cubicBezTo>
                  <a:pt x="214" y="325"/>
                  <a:pt x="1444" y="2118"/>
                  <a:pt x="3692" y="3946"/>
                </a:cubicBezTo>
                <a:cubicBezTo>
                  <a:pt x="3577" y="3772"/>
                  <a:pt x="3731" y="3705"/>
                  <a:pt x="4034" y="3705"/>
                </a:cubicBezTo>
                <a:cubicBezTo>
                  <a:pt x="5027" y="3705"/>
                  <a:pt x="7627" y="4421"/>
                  <a:pt x="7627" y="4421"/>
                </a:cubicBezTo>
                <a:cubicBezTo>
                  <a:pt x="7627" y="4421"/>
                  <a:pt x="11404" y="5150"/>
                  <a:pt x="17142" y="5150"/>
                </a:cubicBezTo>
                <a:cubicBezTo>
                  <a:pt x="20012" y="5150"/>
                  <a:pt x="23372" y="4968"/>
                  <a:pt x="26995" y="4421"/>
                </a:cubicBezTo>
                <a:cubicBezTo>
                  <a:pt x="26995" y="4421"/>
                  <a:pt x="29896" y="3563"/>
                  <a:pt x="30816" y="3563"/>
                </a:cubicBezTo>
                <a:cubicBezTo>
                  <a:pt x="31039" y="3563"/>
                  <a:pt x="31145" y="3614"/>
                  <a:pt x="31067" y="3738"/>
                </a:cubicBezTo>
                <a:cubicBezTo>
                  <a:pt x="33161" y="1977"/>
                  <a:pt x="34308" y="302"/>
                  <a:pt x="345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0"/>
          <p:cNvSpPr/>
          <p:nvPr/>
        </p:nvSpPr>
        <p:spPr>
          <a:xfrm>
            <a:off x="1585869" y="419983"/>
            <a:ext cx="151186" cy="105795"/>
          </a:xfrm>
          <a:custGeom>
            <a:rect b="b" l="l" r="r" t="t"/>
            <a:pathLst>
              <a:path extrusionOk="0" h="1529" w="2185">
                <a:moveTo>
                  <a:pt x="1093" y="1"/>
                </a:moveTo>
                <a:cubicBezTo>
                  <a:pt x="489" y="1"/>
                  <a:pt x="1" y="345"/>
                  <a:pt x="1" y="766"/>
                </a:cubicBezTo>
                <a:cubicBezTo>
                  <a:pt x="1" y="878"/>
                  <a:pt x="34" y="981"/>
                  <a:pt x="98" y="1077"/>
                </a:cubicBezTo>
                <a:cubicBezTo>
                  <a:pt x="266" y="1341"/>
                  <a:pt x="643" y="1523"/>
                  <a:pt x="1079" y="1529"/>
                </a:cubicBezTo>
                <a:lnTo>
                  <a:pt x="1105" y="1529"/>
                </a:lnTo>
                <a:cubicBezTo>
                  <a:pt x="1541" y="1527"/>
                  <a:pt x="1917" y="1341"/>
                  <a:pt x="2086" y="1080"/>
                </a:cubicBezTo>
                <a:cubicBezTo>
                  <a:pt x="2150" y="985"/>
                  <a:pt x="2185" y="879"/>
                  <a:pt x="2185" y="766"/>
                </a:cubicBezTo>
                <a:cubicBezTo>
                  <a:pt x="2185" y="343"/>
                  <a:pt x="1699" y="1"/>
                  <a:pt x="10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0"/>
          <p:cNvSpPr/>
          <p:nvPr/>
        </p:nvSpPr>
        <p:spPr>
          <a:xfrm>
            <a:off x="1607872" y="325813"/>
            <a:ext cx="107525" cy="94379"/>
          </a:xfrm>
          <a:custGeom>
            <a:rect b="b" l="l" r="r" t="t"/>
            <a:pathLst>
              <a:path extrusionOk="0" h="1364" w="1554">
                <a:moveTo>
                  <a:pt x="776" y="0"/>
                </a:moveTo>
                <a:cubicBezTo>
                  <a:pt x="434" y="0"/>
                  <a:pt x="1" y="461"/>
                  <a:pt x="1" y="838"/>
                </a:cubicBezTo>
                <a:cubicBezTo>
                  <a:pt x="1" y="1215"/>
                  <a:pt x="349" y="1363"/>
                  <a:pt x="776" y="1363"/>
                </a:cubicBezTo>
                <a:cubicBezTo>
                  <a:pt x="1205" y="1363"/>
                  <a:pt x="1553" y="1215"/>
                  <a:pt x="1553" y="838"/>
                </a:cubicBezTo>
                <a:cubicBezTo>
                  <a:pt x="1553" y="461"/>
                  <a:pt x="1082" y="0"/>
                  <a:pt x="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0"/>
          <p:cNvSpPr/>
          <p:nvPr/>
        </p:nvSpPr>
        <p:spPr>
          <a:xfrm>
            <a:off x="1623094" y="203206"/>
            <a:ext cx="74174" cy="122678"/>
          </a:xfrm>
          <a:custGeom>
            <a:rect b="b" l="l" r="r" t="t"/>
            <a:pathLst>
              <a:path extrusionOk="0" h="1773" w="1072">
                <a:moveTo>
                  <a:pt x="537" y="1"/>
                </a:moveTo>
                <a:cubicBezTo>
                  <a:pt x="537" y="1"/>
                  <a:pt x="1" y="944"/>
                  <a:pt x="1" y="1239"/>
                </a:cubicBezTo>
                <a:cubicBezTo>
                  <a:pt x="1" y="1535"/>
                  <a:pt x="240" y="1772"/>
                  <a:pt x="537" y="1772"/>
                </a:cubicBezTo>
                <a:cubicBezTo>
                  <a:pt x="832" y="1772"/>
                  <a:pt x="1071" y="1535"/>
                  <a:pt x="1071" y="1239"/>
                </a:cubicBezTo>
                <a:cubicBezTo>
                  <a:pt x="1071" y="944"/>
                  <a:pt x="537"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0"/>
          <p:cNvSpPr/>
          <p:nvPr/>
        </p:nvSpPr>
        <p:spPr>
          <a:xfrm>
            <a:off x="187440" y="1815991"/>
            <a:ext cx="2950230" cy="223769"/>
          </a:xfrm>
          <a:custGeom>
            <a:rect b="b" l="l" r="r" t="t"/>
            <a:pathLst>
              <a:path extrusionOk="0" h="3234" w="42638">
                <a:moveTo>
                  <a:pt x="0" y="0"/>
                </a:moveTo>
                <a:lnTo>
                  <a:pt x="0" y="0"/>
                </a:lnTo>
                <a:cubicBezTo>
                  <a:pt x="806" y="412"/>
                  <a:pt x="1640" y="768"/>
                  <a:pt x="2487" y="1092"/>
                </a:cubicBezTo>
                <a:cubicBezTo>
                  <a:pt x="3335" y="1413"/>
                  <a:pt x="4199" y="1695"/>
                  <a:pt x="5076" y="1932"/>
                </a:cubicBezTo>
                <a:cubicBezTo>
                  <a:pt x="5956" y="2161"/>
                  <a:pt x="6849" y="2343"/>
                  <a:pt x="7755" y="2455"/>
                </a:cubicBezTo>
                <a:cubicBezTo>
                  <a:pt x="8664" y="2553"/>
                  <a:pt x="9560" y="2629"/>
                  <a:pt x="10461" y="2715"/>
                </a:cubicBezTo>
                <a:cubicBezTo>
                  <a:pt x="12263" y="2888"/>
                  <a:pt x="14073" y="3021"/>
                  <a:pt x="15884" y="3109"/>
                </a:cubicBezTo>
                <a:cubicBezTo>
                  <a:pt x="17695" y="3195"/>
                  <a:pt x="19508" y="3230"/>
                  <a:pt x="21320" y="3233"/>
                </a:cubicBezTo>
                <a:cubicBezTo>
                  <a:pt x="23132" y="3230"/>
                  <a:pt x="24946" y="3197"/>
                  <a:pt x="26757" y="3109"/>
                </a:cubicBezTo>
                <a:cubicBezTo>
                  <a:pt x="28567" y="3021"/>
                  <a:pt x="30375" y="2888"/>
                  <a:pt x="32177" y="2715"/>
                </a:cubicBezTo>
                <a:cubicBezTo>
                  <a:pt x="33082" y="2629"/>
                  <a:pt x="33977" y="2552"/>
                  <a:pt x="34883" y="2455"/>
                </a:cubicBezTo>
                <a:cubicBezTo>
                  <a:pt x="35790" y="2341"/>
                  <a:pt x="36686" y="2161"/>
                  <a:pt x="37565" y="1932"/>
                </a:cubicBezTo>
                <a:cubicBezTo>
                  <a:pt x="38440" y="1695"/>
                  <a:pt x="39303" y="1411"/>
                  <a:pt x="40151" y="1092"/>
                </a:cubicBezTo>
                <a:cubicBezTo>
                  <a:pt x="40999" y="768"/>
                  <a:pt x="41835" y="412"/>
                  <a:pt x="42638" y="0"/>
                </a:cubicBezTo>
                <a:lnTo>
                  <a:pt x="42638" y="0"/>
                </a:lnTo>
                <a:cubicBezTo>
                  <a:pt x="40984" y="736"/>
                  <a:pt x="39268" y="1328"/>
                  <a:pt x="37521" y="1737"/>
                </a:cubicBezTo>
                <a:cubicBezTo>
                  <a:pt x="36639" y="1948"/>
                  <a:pt x="35754" y="2107"/>
                  <a:pt x="34860" y="2199"/>
                </a:cubicBezTo>
                <a:cubicBezTo>
                  <a:pt x="33965" y="2276"/>
                  <a:pt x="33055" y="2335"/>
                  <a:pt x="32155" y="2402"/>
                </a:cubicBezTo>
                <a:cubicBezTo>
                  <a:pt x="30352" y="2529"/>
                  <a:pt x="28548" y="2656"/>
                  <a:pt x="26742" y="2726"/>
                </a:cubicBezTo>
                <a:cubicBezTo>
                  <a:pt x="25018" y="2795"/>
                  <a:pt x="23292" y="2826"/>
                  <a:pt x="21567" y="2826"/>
                </a:cubicBezTo>
                <a:cubicBezTo>
                  <a:pt x="21485" y="2826"/>
                  <a:pt x="21404" y="2826"/>
                  <a:pt x="21322" y="2826"/>
                </a:cubicBezTo>
                <a:cubicBezTo>
                  <a:pt x="21183" y="2826"/>
                  <a:pt x="21044" y="2827"/>
                  <a:pt x="20905" y="2827"/>
                </a:cubicBezTo>
                <a:cubicBezTo>
                  <a:pt x="19237" y="2827"/>
                  <a:pt x="17570" y="2793"/>
                  <a:pt x="15901" y="2726"/>
                </a:cubicBezTo>
                <a:cubicBezTo>
                  <a:pt x="14097" y="2655"/>
                  <a:pt x="12295" y="2528"/>
                  <a:pt x="10487" y="2402"/>
                </a:cubicBezTo>
                <a:cubicBezTo>
                  <a:pt x="9586" y="2335"/>
                  <a:pt x="8677" y="2276"/>
                  <a:pt x="7784" y="2199"/>
                </a:cubicBezTo>
                <a:cubicBezTo>
                  <a:pt x="6890" y="2107"/>
                  <a:pt x="6001" y="1946"/>
                  <a:pt x="5125" y="1737"/>
                </a:cubicBezTo>
                <a:cubicBezTo>
                  <a:pt x="3370" y="1328"/>
                  <a:pt x="1654" y="73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0"/>
          <p:cNvSpPr/>
          <p:nvPr/>
        </p:nvSpPr>
        <p:spPr>
          <a:xfrm>
            <a:off x="464898" y="732798"/>
            <a:ext cx="2391639" cy="328595"/>
          </a:xfrm>
          <a:custGeom>
            <a:rect b="b" l="l" r="r" t="t"/>
            <a:pathLst>
              <a:path extrusionOk="0" h="4749" w="34565">
                <a:moveTo>
                  <a:pt x="0" y="0"/>
                </a:moveTo>
                <a:lnTo>
                  <a:pt x="0" y="0"/>
                </a:lnTo>
                <a:cubicBezTo>
                  <a:pt x="426" y="642"/>
                  <a:pt x="1012" y="1166"/>
                  <a:pt x="1628" y="1625"/>
                </a:cubicBezTo>
                <a:cubicBezTo>
                  <a:pt x="2255" y="2081"/>
                  <a:pt x="2930" y="2462"/>
                  <a:pt x="3633" y="2783"/>
                </a:cubicBezTo>
                <a:cubicBezTo>
                  <a:pt x="4340" y="3101"/>
                  <a:pt x="5073" y="3351"/>
                  <a:pt x="5823" y="3551"/>
                </a:cubicBezTo>
                <a:cubicBezTo>
                  <a:pt x="6572" y="3753"/>
                  <a:pt x="7323" y="3896"/>
                  <a:pt x="8085" y="4037"/>
                </a:cubicBezTo>
                <a:cubicBezTo>
                  <a:pt x="9599" y="4317"/>
                  <a:pt x="11132" y="4493"/>
                  <a:pt x="12669" y="4613"/>
                </a:cubicBezTo>
                <a:cubicBezTo>
                  <a:pt x="14074" y="4717"/>
                  <a:pt x="15487" y="4748"/>
                  <a:pt x="16893" y="4748"/>
                </a:cubicBezTo>
                <a:cubicBezTo>
                  <a:pt x="17023" y="4748"/>
                  <a:pt x="17154" y="4748"/>
                  <a:pt x="17285" y="4747"/>
                </a:cubicBezTo>
                <a:cubicBezTo>
                  <a:pt x="17392" y="4748"/>
                  <a:pt x="17500" y="4748"/>
                  <a:pt x="17608" y="4748"/>
                </a:cubicBezTo>
                <a:cubicBezTo>
                  <a:pt x="19037" y="4748"/>
                  <a:pt x="20473" y="4718"/>
                  <a:pt x="21899" y="4611"/>
                </a:cubicBezTo>
                <a:cubicBezTo>
                  <a:pt x="23436" y="4495"/>
                  <a:pt x="24968" y="4316"/>
                  <a:pt x="26484" y="4037"/>
                </a:cubicBezTo>
                <a:cubicBezTo>
                  <a:pt x="27241" y="3896"/>
                  <a:pt x="27997" y="3753"/>
                  <a:pt x="28747" y="3551"/>
                </a:cubicBezTo>
                <a:cubicBezTo>
                  <a:pt x="29492" y="3353"/>
                  <a:pt x="30226" y="3103"/>
                  <a:pt x="30932" y="2785"/>
                </a:cubicBezTo>
                <a:cubicBezTo>
                  <a:pt x="31636" y="2465"/>
                  <a:pt x="32313" y="2082"/>
                  <a:pt x="32937" y="1626"/>
                </a:cubicBezTo>
                <a:cubicBezTo>
                  <a:pt x="33556" y="1168"/>
                  <a:pt x="34139" y="644"/>
                  <a:pt x="34565" y="2"/>
                </a:cubicBezTo>
                <a:lnTo>
                  <a:pt x="34565" y="2"/>
                </a:lnTo>
                <a:cubicBezTo>
                  <a:pt x="34339" y="315"/>
                  <a:pt x="34067" y="583"/>
                  <a:pt x="33782" y="836"/>
                </a:cubicBezTo>
                <a:cubicBezTo>
                  <a:pt x="33496" y="1090"/>
                  <a:pt x="33191" y="1324"/>
                  <a:pt x="32875" y="1536"/>
                </a:cubicBezTo>
                <a:cubicBezTo>
                  <a:pt x="32239" y="1961"/>
                  <a:pt x="31559" y="2311"/>
                  <a:pt x="30855" y="2599"/>
                </a:cubicBezTo>
                <a:cubicBezTo>
                  <a:pt x="30149" y="2891"/>
                  <a:pt x="29422" y="3121"/>
                  <a:pt x="28680" y="3300"/>
                </a:cubicBezTo>
                <a:cubicBezTo>
                  <a:pt x="27940" y="3478"/>
                  <a:pt x="27184" y="3606"/>
                  <a:pt x="26430" y="3727"/>
                </a:cubicBezTo>
                <a:cubicBezTo>
                  <a:pt x="23676" y="4160"/>
                  <a:pt x="20893" y="4339"/>
                  <a:pt x="18104" y="4339"/>
                </a:cubicBezTo>
                <a:cubicBezTo>
                  <a:pt x="17831" y="4339"/>
                  <a:pt x="17557" y="4337"/>
                  <a:pt x="17283" y="4334"/>
                </a:cubicBezTo>
                <a:cubicBezTo>
                  <a:pt x="17009" y="4337"/>
                  <a:pt x="16735" y="4339"/>
                  <a:pt x="16462" y="4339"/>
                </a:cubicBezTo>
                <a:cubicBezTo>
                  <a:pt x="13671" y="4339"/>
                  <a:pt x="10889" y="4160"/>
                  <a:pt x="8134" y="3725"/>
                </a:cubicBezTo>
                <a:cubicBezTo>
                  <a:pt x="7381" y="3604"/>
                  <a:pt x="6624" y="3477"/>
                  <a:pt x="5885" y="3300"/>
                </a:cubicBezTo>
                <a:cubicBezTo>
                  <a:pt x="5143" y="3121"/>
                  <a:pt x="4414" y="2891"/>
                  <a:pt x="3712" y="2599"/>
                </a:cubicBezTo>
                <a:cubicBezTo>
                  <a:pt x="3006" y="2311"/>
                  <a:pt x="2325" y="1961"/>
                  <a:pt x="1693" y="1536"/>
                </a:cubicBezTo>
                <a:cubicBezTo>
                  <a:pt x="1375" y="1322"/>
                  <a:pt x="1072" y="1090"/>
                  <a:pt x="786" y="837"/>
                </a:cubicBezTo>
                <a:cubicBezTo>
                  <a:pt x="500" y="582"/>
                  <a:pt x="224" y="3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0"/>
          <p:cNvSpPr/>
          <p:nvPr/>
        </p:nvSpPr>
        <p:spPr>
          <a:xfrm>
            <a:off x="-199549" y="573064"/>
            <a:ext cx="1105063" cy="197148"/>
          </a:xfrm>
          <a:custGeom>
            <a:rect b="b" l="l" r="r" t="t"/>
            <a:pathLst>
              <a:path extrusionOk="0" h="3288" w="18430">
                <a:moveTo>
                  <a:pt x="14361" y="1"/>
                </a:moveTo>
                <a:cubicBezTo>
                  <a:pt x="12627" y="1"/>
                  <a:pt x="12695" y="1924"/>
                  <a:pt x="12695" y="1924"/>
                </a:cubicBezTo>
                <a:cubicBezTo>
                  <a:pt x="12695" y="1924"/>
                  <a:pt x="12464" y="943"/>
                  <a:pt x="11503" y="943"/>
                </a:cubicBezTo>
                <a:cubicBezTo>
                  <a:pt x="11448" y="943"/>
                  <a:pt x="11390" y="947"/>
                  <a:pt x="11329" y="954"/>
                </a:cubicBezTo>
                <a:cubicBezTo>
                  <a:pt x="10060" y="1097"/>
                  <a:pt x="10152" y="2338"/>
                  <a:pt x="10152" y="2338"/>
                </a:cubicBezTo>
                <a:cubicBezTo>
                  <a:pt x="10152" y="2338"/>
                  <a:pt x="9950" y="1593"/>
                  <a:pt x="9051" y="1593"/>
                </a:cubicBezTo>
                <a:cubicBezTo>
                  <a:pt x="8922" y="1593"/>
                  <a:pt x="8778" y="1609"/>
                  <a:pt x="8618" y="1644"/>
                </a:cubicBezTo>
                <a:cubicBezTo>
                  <a:pt x="7840" y="1817"/>
                  <a:pt x="7696" y="2681"/>
                  <a:pt x="7696" y="2681"/>
                </a:cubicBezTo>
                <a:cubicBezTo>
                  <a:pt x="7696" y="2681"/>
                  <a:pt x="7263" y="1426"/>
                  <a:pt x="6312" y="1385"/>
                </a:cubicBezTo>
                <a:cubicBezTo>
                  <a:pt x="6286" y="1384"/>
                  <a:pt x="6260" y="1383"/>
                  <a:pt x="6235" y="1383"/>
                </a:cubicBezTo>
                <a:cubicBezTo>
                  <a:pt x="4965" y="1383"/>
                  <a:pt x="4410" y="2769"/>
                  <a:pt x="4410" y="2769"/>
                </a:cubicBezTo>
                <a:lnTo>
                  <a:pt x="0" y="3287"/>
                </a:lnTo>
                <a:lnTo>
                  <a:pt x="18430" y="2940"/>
                </a:lnTo>
                <a:lnTo>
                  <a:pt x="16086" y="2335"/>
                </a:lnTo>
                <a:cubicBezTo>
                  <a:pt x="16086" y="2335"/>
                  <a:pt x="16098" y="1"/>
                  <a:pt x="1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0"/>
          <p:cNvSpPr/>
          <p:nvPr/>
        </p:nvSpPr>
        <p:spPr>
          <a:xfrm>
            <a:off x="2892168" y="5982"/>
            <a:ext cx="6426093" cy="1574190"/>
          </a:xfrm>
          <a:custGeom>
            <a:rect b="b" l="l" r="r" t="t"/>
            <a:pathLst>
              <a:path extrusionOk="0" h="26254" w="107173">
                <a:moveTo>
                  <a:pt x="101581" y="0"/>
                </a:moveTo>
                <a:cubicBezTo>
                  <a:pt x="97389" y="0"/>
                  <a:pt x="92067" y="2252"/>
                  <a:pt x="90082" y="3953"/>
                </a:cubicBezTo>
                <a:cubicBezTo>
                  <a:pt x="88043" y="5700"/>
                  <a:pt x="85860" y="8166"/>
                  <a:pt x="83387" y="8166"/>
                </a:cubicBezTo>
                <a:cubicBezTo>
                  <a:pt x="83020" y="8166"/>
                  <a:pt x="82647" y="8112"/>
                  <a:pt x="82266" y="7993"/>
                </a:cubicBezTo>
                <a:cubicBezTo>
                  <a:pt x="81232" y="7669"/>
                  <a:pt x="80414" y="6898"/>
                  <a:pt x="79521" y="6286"/>
                </a:cubicBezTo>
                <a:cubicBezTo>
                  <a:pt x="77903" y="5180"/>
                  <a:pt x="75948" y="4632"/>
                  <a:pt x="73991" y="4632"/>
                </a:cubicBezTo>
                <a:cubicBezTo>
                  <a:pt x="71827" y="4632"/>
                  <a:pt x="69662" y="5302"/>
                  <a:pt x="67948" y="6627"/>
                </a:cubicBezTo>
                <a:cubicBezTo>
                  <a:pt x="65907" y="8207"/>
                  <a:pt x="64217" y="10708"/>
                  <a:pt x="61641" y="10829"/>
                </a:cubicBezTo>
                <a:cubicBezTo>
                  <a:pt x="61577" y="10832"/>
                  <a:pt x="61513" y="10834"/>
                  <a:pt x="61449" y="10834"/>
                </a:cubicBezTo>
                <a:cubicBezTo>
                  <a:pt x="60089" y="10834"/>
                  <a:pt x="58788" y="10171"/>
                  <a:pt x="57424" y="10118"/>
                </a:cubicBezTo>
                <a:cubicBezTo>
                  <a:pt x="57360" y="10115"/>
                  <a:pt x="57296" y="10114"/>
                  <a:pt x="57232" y="10114"/>
                </a:cubicBezTo>
                <a:cubicBezTo>
                  <a:pt x="53948" y="10114"/>
                  <a:pt x="51684" y="13416"/>
                  <a:pt x="48887" y="15221"/>
                </a:cubicBezTo>
                <a:cubicBezTo>
                  <a:pt x="47243" y="16283"/>
                  <a:pt x="45698" y="16618"/>
                  <a:pt x="44114" y="16618"/>
                </a:cubicBezTo>
                <a:cubicBezTo>
                  <a:pt x="42648" y="16618"/>
                  <a:pt x="41150" y="16332"/>
                  <a:pt x="39509" y="16067"/>
                </a:cubicBezTo>
                <a:cubicBezTo>
                  <a:pt x="38529" y="15910"/>
                  <a:pt x="37531" y="15849"/>
                  <a:pt x="36527" y="15849"/>
                </a:cubicBezTo>
                <a:cubicBezTo>
                  <a:pt x="34426" y="15849"/>
                  <a:pt x="32294" y="16116"/>
                  <a:pt x="30222" y="16329"/>
                </a:cubicBezTo>
                <a:cubicBezTo>
                  <a:pt x="25935" y="16769"/>
                  <a:pt x="21337" y="18389"/>
                  <a:pt x="17055" y="18393"/>
                </a:cubicBezTo>
                <a:cubicBezTo>
                  <a:pt x="16249" y="18393"/>
                  <a:pt x="0" y="21080"/>
                  <a:pt x="0" y="21080"/>
                </a:cubicBezTo>
                <a:cubicBezTo>
                  <a:pt x="0" y="21080"/>
                  <a:pt x="9540" y="22687"/>
                  <a:pt x="16462" y="22687"/>
                </a:cubicBezTo>
                <a:cubicBezTo>
                  <a:pt x="17545" y="22687"/>
                  <a:pt x="18563" y="22647"/>
                  <a:pt x="19472" y="22556"/>
                </a:cubicBezTo>
                <a:cubicBezTo>
                  <a:pt x="22889" y="22214"/>
                  <a:pt x="23707" y="22033"/>
                  <a:pt x="24493" y="22033"/>
                </a:cubicBezTo>
                <a:cubicBezTo>
                  <a:pt x="25251" y="22033"/>
                  <a:pt x="25978" y="22202"/>
                  <a:pt x="28980" y="22556"/>
                </a:cubicBezTo>
                <a:cubicBezTo>
                  <a:pt x="34683" y="23231"/>
                  <a:pt x="41047" y="24867"/>
                  <a:pt x="44083" y="24867"/>
                </a:cubicBezTo>
                <a:cubicBezTo>
                  <a:pt x="44303" y="24867"/>
                  <a:pt x="44505" y="24858"/>
                  <a:pt x="44688" y="24840"/>
                </a:cubicBezTo>
                <a:cubicBezTo>
                  <a:pt x="45500" y="24759"/>
                  <a:pt x="45701" y="24732"/>
                  <a:pt x="45845" y="24732"/>
                </a:cubicBezTo>
                <a:cubicBezTo>
                  <a:pt x="46166" y="24732"/>
                  <a:pt x="46211" y="24867"/>
                  <a:pt x="51981" y="24867"/>
                </a:cubicBezTo>
                <a:cubicBezTo>
                  <a:pt x="52341" y="24867"/>
                  <a:pt x="52724" y="24867"/>
                  <a:pt x="53131" y="24866"/>
                </a:cubicBezTo>
                <a:cubicBezTo>
                  <a:pt x="53215" y="24865"/>
                  <a:pt x="53298" y="24865"/>
                  <a:pt x="53381" y="24865"/>
                </a:cubicBezTo>
                <a:cubicBezTo>
                  <a:pt x="62731" y="24865"/>
                  <a:pt x="63709" y="26253"/>
                  <a:pt x="72619" y="26253"/>
                </a:cubicBezTo>
                <a:cubicBezTo>
                  <a:pt x="72874" y="26253"/>
                  <a:pt x="73136" y="26252"/>
                  <a:pt x="73405" y="26250"/>
                </a:cubicBezTo>
                <a:cubicBezTo>
                  <a:pt x="83134" y="26165"/>
                  <a:pt x="84094" y="23495"/>
                  <a:pt x="90059" y="22556"/>
                </a:cubicBezTo>
                <a:cubicBezTo>
                  <a:pt x="91641" y="22307"/>
                  <a:pt x="93587" y="22216"/>
                  <a:pt x="95593" y="22216"/>
                </a:cubicBezTo>
                <a:cubicBezTo>
                  <a:pt x="101152" y="22216"/>
                  <a:pt x="107170" y="22918"/>
                  <a:pt x="107170" y="22918"/>
                </a:cubicBezTo>
                <a:lnTo>
                  <a:pt x="107170" y="12086"/>
                </a:lnTo>
                <a:lnTo>
                  <a:pt x="107170" y="3674"/>
                </a:lnTo>
                <a:lnTo>
                  <a:pt x="107173" y="3674"/>
                </a:lnTo>
                <a:cubicBezTo>
                  <a:pt x="107173" y="3673"/>
                  <a:pt x="106980" y="3144"/>
                  <a:pt x="106977" y="3143"/>
                </a:cubicBezTo>
                <a:cubicBezTo>
                  <a:pt x="106271" y="836"/>
                  <a:pt x="104136" y="0"/>
                  <a:pt x="101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0"/>
          <p:cNvSpPr/>
          <p:nvPr/>
        </p:nvSpPr>
        <p:spPr>
          <a:xfrm flipH="1">
            <a:off x="1917104" y="2291371"/>
            <a:ext cx="1275218" cy="227505"/>
          </a:xfrm>
          <a:custGeom>
            <a:rect b="b" l="l" r="r" t="t"/>
            <a:pathLst>
              <a:path extrusionOk="0" h="3288" w="18430">
                <a:moveTo>
                  <a:pt x="14361" y="1"/>
                </a:moveTo>
                <a:cubicBezTo>
                  <a:pt x="12627" y="1"/>
                  <a:pt x="12695" y="1924"/>
                  <a:pt x="12695" y="1924"/>
                </a:cubicBezTo>
                <a:cubicBezTo>
                  <a:pt x="12695" y="1924"/>
                  <a:pt x="12464" y="943"/>
                  <a:pt x="11503" y="943"/>
                </a:cubicBezTo>
                <a:cubicBezTo>
                  <a:pt x="11448" y="943"/>
                  <a:pt x="11390" y="947"/>
                  <a:pt x="11329" y="954"/>
                </a:cubicBezTo>
                <a:cubicBezTo>
                  <a:pt x="10060" y="1097"/>
                  <a:pt x="10152" y="2338"/>
                  <a:pt x="10152" y="2338"/>
                </a:cubicBezTo>
                <a:cubicBezTo>
                  <a:pt x="10152" y="2338"/>
                  <a:pt x="9950" y="1593"/>
                  <a:pt x="9051" y="1593"/>
                </a:cubicBezTo>
                <a:cubicBezTo>
                  <a:pt x="8922" y="1593"/>
                  <a:pt x="8778" y="1609"/>
                  <a:pt x="8618" y="1644"/>
                </a:cubicBezTo>
                <a:cubicBezTo>
                  <a:pt x="7840" y="1817"/>
                  <a:pt x="7696" y="2681"/>
                  <a:pt x="7696" y="2681"/>
                </a:cubicBezTo>
                <a:cubicBezTo>
                  <a:pt x="7696" y="2681"/>
                  <a:pt x="7263" y="1426"/>
                  <a:pt x="6312" y="1385"/>
                </a:cubicBezTo>
                <a:cubicBezTo>
                  <a:pt x="6286" y="1384"/>
                  <a:pt x="6260" y="1383"/>
                  <a:pt x="6235" y="1383"/>
                </a:cubicBezTo>
                <a:cubicBezTo>
                  <a:pt x="4965" y="1383"/>
                  <a:pt x="4410" y="2769"/>
                  <a:pt x="4410" y="2769"/>
                </a:cubicBezTo>
                <a:lnTo>
                  <a:pt x="0" y="3287"/>
                </a:lnTo>
                <a:lnTo>
                  <a:pt x="18430" y="2940"/>
                </a:lnTo>
                <a:lnTo>
                  <a:pt x="16086" y="2335"/>
                </a:lnTo>
                <a:cubicBezTo>
                  <a:pt x="16086" y="2335"/>
                  <a:pt x="16098" y="1"/>
                  <a:pt x="1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3" name="Shape 133"/>
        <p:cNvGrpSpPr/>
        <p:nvPr/>
      </p:nvGrpSpPr>
      <p:grpSpPr>
        <a:xfrm>
          <a:off x="0" y="0"/>
          <a:ext cx="0" cy="0"/>
          <a:chOff x="0" y="0"/>
          <a:chExt cx="0" cy="0"/>
        </a:xfrm>
      </p:grpSpPr>
      <p:sp>
        <p:nvSpPr>
          <p:cNvPr id="134" name="Google Shape;134;p3"/>
          <p:cNvSpPr txBox="1"/>
          <p:nvPr>
            <p:ph type="title"/>
          </p:nvPr>
        </p:nvSpPr>
        <p:spPr>
          <a:xfrm>
            <a:off x="2391900" y="2267250"/>
            <a:ext cx="43602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5" name="Google Shape;135;p3"/>
          <p:cNvSpPr txBox="1"/>
          <p:nvPr>
            <p:ph hasCustomPrompt="1" idx="2" type="title"/>
          </p:nvPr>
        </p:nvSpPr>
        <p:spPr>
          <a:xfrm>
            <a:off x="2391925" y="1454225"/>
            <a:ext cx="4360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6"/>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6" name="Google Shape;136;p3"/>
          <p:cNvSpPr txBox="1"/>
          <p:nvPr>
            <p:ph idx="1" type="subTitle"/>
          </p:nvPr>
        </p:nvSpPr>
        <p:spPr>
          <a:xfrm>
            <a:off x="2391925" y="3248575"/>
            <a:ext cx="4360200" cy="44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8">
  <p:cSld name="BLANK_1_1_1_1_1_1_1_1_1_1_1_1_1_1">
    <p:bg>
      <p:bgPr>
        <a:solidFill>
          <a:schemeClr val="accent4"/>
        </a:solidFill>
      </p:bgPr>
    </p:bg>
    <p:spTree>
      <p:nvGrpSpPr>
        <p:cNvPr id="1939" name="Shape 1939"/>
        <p:cNvGrpSpPr/>
        <p:nvPr/>
      </p:nvGrpSpPr>
      <p:grpSpPr>
        <a:xfrm>
          <a:off x="0" y="0"/>
          <a:ext cx="0" cy="0"/>
          <a:chOff x="0" y="0"/>
          <a:chExt cx="0" cy="0"/>
        </a:xfrm>
      </p:grpSpPr>
      <p:grpSp>
        <p:nvGrpSpPr>
          <p:cNvPr id="1940" name="Google Shape;1940;p21"/>
          <p:cNvGrpSpPr/>
          <p:nvPr/>
        </p:nvGrpSpPr>
        <p:grpSpPr>
          <a:xfrm>
            <a:off x="-2529879" y="-835050"/>
            <a:ext cx="12592357" cy="8218975"/>
            <a:chOff x="-2529879" y="-835050"/>
            <a:chExt cx="12592357" cy="8218975"/>
          </a:xfrm>
        </p:grpSpPr>
        <p:grpSp>
          <p:nvGrpSpPr>
            <p:cNvPr id="1941" name="Google Shape;1941;p21"/>
            <p:cNvGrpSpPr/>
            <p:nvPr/>
          </p:nvGrpSpPr>
          <p:grpSpPr>
            <a:xfrm>
              <a:off x="-284472" y="2697389"/>
              <a:ext cx="10130213" cy="4686536"/>
              <a:chOff x="335950" y="2279282"/>
              <a:chExt cx="5357350" cy="2478468"/>
            </a:xfrm>
          </p:grpSpPr>
          <p:sp>
            <p:nvSpPr>
              <p:cNvPr id="1942" name="Google Shape;1942;p21"/>
              <p:cNvSpPr/>
              <p:nvPr/>
            </p:nvSpPr>
            <p:spPr>
              <a:xfrm>
                <a:off x="477850" y="2660575"/>
                <a:ext cx="4934575" cy="999250"/>
              </a:xfrm>
              <a:custGeom>
                <a:rect b="b" l="l" r="r" t="t"/>
                <a:pathLst>
                  <a:path extrusionOk="0" h="39970" w="197383">
                    <a:moveTo>
                      <a:pt x="0" y="0"/>
                    </a:moveTo>
                    <a:lnTo>
                      <a:pt x="0" y="39970"/>
                    </a:lnTo>
                    <a:lnTo>
                      <a:pt x="197382" y="39970"/>
                    </a:lnTo>
                    <a:lnTo>
                      <a:pt x="1973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1"/>
              <p:cNvSpPr/>
              <p:nvPr/>
            </p:nvSpPr>
            <p:spPr>
              <a:xfrm>
                <a:off x="335950" y="2769975"/>
                <a:ext cx="1506575" cy="678675"/>
              </a:xfrm>
              <a:custGeom>
                <a:rect b="b" l="l" r="r" t="t"/>
                <a:pathLst>
                  <a:path extrusionOk="0" h="27147" w="60263">
                    <a:moveTo>
                      <a:pt x="60262" y="0"/>
                    </a:moveTo>
                    <a:lnTo>
                      <a:pt x="60262" y="0"/>
                    </a:lnTo>
                    <a:cubicBezTo>
                      <a:pt x="43450" y="183"/>
                      <a:pt x="35776" y="13881"/>
                      <a:pt x="22206" y="17335"/>
                    </a:cubicBezTo>
                    <a:cubicBezTo>
                      <a:pt x="20268" y="17828"/>
                      <a:pt x="18430" y="18040"/>
                      <a:pt x="16703" y="18040"/>
                    </a:cubicBezTo>
                    <a:cubicBezTo>
                      <a:pt x="6346" y="18040"/>
                      <a:pt x="1" y="10428"/>
                      <a:pt x="0" y="10428"/>
                    </a:cubicBezTo>
                    <a:lnTo>
                      <a:pt x="0" y="10428"/>
                    </a:lnTo>
                    <a:lnTo>
                      <a:pt x="1234" y="24244"/>
                    </a:lnTo>
                    <a:cubicBezTo>
                      <a:pt x="7168" y="26284"/>
                      <a:pt x="12173" y="27146"/>
                      <a:pt x="16439" y="27146"/>
                    </a:cubicBezTo>
                    <a:cubicBezTo>
                      <a:pt x="29201" y="27146"/>
                      <a:pt x="35348" y="19427"/>
                      <a:pt x="39971" y="12400"/>
                    </a:cubicBezTo>
                    <a:cubicBezTo>
                      <a:pt x="46140" y="3026"/>
                      <a:pt x="60262" y="0"/>
                      <a:pt x="60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1"/>
              <p:cNvSpPr/>
              <p:nvPr/>
            </p:nvSpPr>
            <p:spPr>
              <a:xfrm>
                <a:off x="1150125" y="2660575"/>
                <a:ext cx="1794925" cy="1196625"/>
              </a:xfrm>
              <a:custGeom>
                <a:rect b="b" l="l" r="r" t="t"/>
                <a:pathLst>
                  <a:path extrusionOk="0" h="47865" w="71797">
                    <a:moveTo>
                      <a:pt x="64892" y="0"/>
                    </a:moveTo>
                    <a:cubicBezTo>
                      <a:pt x="64892" y="0"/>
                      <a:pt x="45290" y="3817"/>
                      <a:pt x="44165" y="14063"/>
                    </a:cubicBezTo>
                    <a:cubicBezTo>
                      <a:pt x="43361" y="21385"/>
                      <a:pt x="43755" y="26841"/>
                      <a:pt x="29115" y="29361"/>
                    </a:cubicBezTo>
                    <a:cubicBezTo>
                      <a:pt x="13438" y="32057"/>
                      <a:pt x="0" y="47864"/>
                      <a:pt x="0" y="47864"/>
                    </a:cubicBezTo>
                    <a:lnTo>
                      <a:pt x="23196" y="46978"/>
                    </a:lnTo>
                    <a:cubicBezTo>
                      <a:pt x="23196" y="46978"/>
                      <a:pt x="24671" y="40711"/>
                      <a:pt x="29606" y="35777"/>
                    </a:cubicBezTo>
                    <a:cubicBezTo>
                      <a:pt x="35405" y="29978"/>
                      <a:pt x="45891" y="34297"/>
                      <a:pt x="48850" y="11844"/>
                    </a:cubicBezTo>
                    <a:cubicBezTo>
                      <a:pt x="50085" y="2487"/>
                      <a:pt x="65103" y="1695"/>
                      <a:pt x="70152" y="1695"/>
                    </a:cubicBezTo>
                    <a:cubicBezTo>
                      <a:pt x="71181" y="1695"/>
                      <a:pt x="71796" y="1728"/>
                      <a:pt x="71796" y="1728"/>
                    </a:cubicBezTo>
                    <a:lnTo>
                      <a:pt x="648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1"/>
              <p:cNvSpPr/>
              <p:nvPr/>
            </p:nvSpPr>
            <p:spPr>
              <a:xfrm>
                <a:off x="909600" y="2627325"/>
                <a:ext cx="511975" cy="470625"/>
              </a:xfrm>
              <a:custGeom>
                <a:rect b="b" l="l" r="r" t="t"/>
                <a:pathLst>
                  <a:path extrusionOk="0" h="18825" w="20479">
                    <a:moveTo>
                      <a:pt x="11597" y="0"/>
                    </a:moveTo>
                    <a:cubicBezTo>
                      <a:pt x="11597" y="1"/>
                      <a:pt x="12817" y="1111"/>
                      <a:pt x="12089" y="7004"/>
                    </a:cubicBezTo>
                    <a:cubicBezTo>
                      <a:pt x="11474" y="11998"/>
                      <a:pt x="8138" y="16374"/>
                      <a:pt x="1" y="18811"/>
                    </a:cubicBezTo>
                    <a:cubicBezTo>
                      <a:pt x="1" y="18811"/>
                      <a:pt x="131" y="18824"/>
                      <a:pt x="378" y="18824"/>
                    </a:cubicBezTo>
                    <a:cubicBezTo>
                      <a:pt x="2256" y="18824"/>
                      <a:pt x="10886" y="18026"/>
                      <a:pt x="20478" y="4291"/>
                    </a:cubicBezTo>
                    <a:lnTo>
                      <a:pt x="115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1"/>
              <p:cNvSpPr/>
              <p:nvPr/>
            </p:nvSpPr>
            <p:spPr>
              <a:xfrm>
                <a:off x="2180250" y="2660575"/>
                <a:ext cx="2504250" cy="2097175"/>
              </a:xfrm>
              <a:custGeom>
                <a:rect b="b" l="l" r="r" t="t"/>
                <a:pathLst>
                  <a:path extrusionOk="0" h="83887" w="100170">
                    <a:moveTo>
                      <a:pt x="97953" y="0"/>
                    </a:moveTo>
                    <a:lnTo>
                      <a:pt x="97953" y="0"/>
                    </a:lnTo>
                    <a:cubicBezTo>
                      <a:pt x="97953" y="2"/>
                      <a:pt x="97456" y="18750"/>
                      <a:pt x="52801" y="19739"/>
                    </a:cubicBezTo>
                    <a:cubicBezTo>
                      <a:pt x="8143" y="20724"/>
                      <a:pt x="0" y="61188"/>
                      <a:pt x="0" y="61188"/>
                    </a:cubicBezTo>
                    <a:lnTo>
                      <a:pt x="37256" y="83886"/>
                    </a:lnTo>
                    <a:lnTo>
                      <a:pt x="37256" y="83886"/>
                    </a:lnTo>
                    <a:cubicBezTo>
                      <a:pt x="37256" y="83886"/>
                      <a:pt x="17272" y="29606"/>
                      <a:pt x="58722" y="23933"/>
                    </a:cubicBezTo>
                    <a:cubicBezTo>
                      <a:pt x="100170" y="18259"/>
                      <a:pt x="97953" y="2"/>
                      <a:pt x="979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1"/>
              <p:cNvSpPr/>
              <p:nvPr/>
            </p:nvSpPr>
            <p:spPr>
              <a:xfrm>
                <a:off x="2365275" y="2660575"/>
                <a:ext cx="1548225" cy="709325"/>
              </a:xfrm>
              <a:custGeom>
                <a:rect b="b" l="l" r="r" t="t"/>
                <a:pathLst>
                  <a:path extrusionOk="0" h="28373" w="61929">
                    <a:moveTo>
                      <a:pt x="29608" y="0"/>
                    </a:moveTo>
                    <a:cubicBezTo>
                      <a:pt x="29608" y="0"/>
                      <a:pt x="18753" y="7895"/>
                      <a:pt x="17766" y="15543"/>
                    </a:cubicBezTo>
                    <a:cubicBezTo>
                      <a:pt x="16777" y="23191"/>
                      <a:pt x="2962" y="23191"/>
                      <a:pt x="1" y="28372"/>
                    </a:cubicBezTo>
                    <a:cubicBezTo>
                      <a:pt x="1" y="28372"/>
                      <a:pt x="5429" y="25662"/>
                      <a:pt x="12090" y="23931"/>
                    </a:cubicBezTo>
                    <a:cubicBezTo>
                      <a:pt x="18371" y="22300"/>
                      <a:pt x="19245" y="22369"/>
                      <a:pt x="21138" y="15090"/>
                    </a:cubicBezTo>
                    <a:cubicBezTo>
                      <a:pt x="21773" y="12648"/>
                      <a:pt x="19905" y="7560"/>
                      <a:pt x="31327" y="7560"/>
                    </a:cubicBezTo>
                    <a:cubicBezTo>
                      <a:pt x="33351" y="7560"/>
                      <a:pt x="35792" y="7720"/>
                      <a:pt x="38738" y="8082"/>
                    </a:cubicBezTo>
                    <a:cubicBezTo>
                      <a:pt x="39821" y="8216"/>
                      <a:pt x="40888" y="8276"/>
                      <a:pt x="41933" y="8276"/>
                    </a:cubicBezTo>
                    <a:cubicBezTo>
                      <a:pt x="53172" y="8276"/>
                      <a:pt x="61929" y="1233"/>
                      <a:pt x="61929" y="1233"/>
                    </a:cubicBezTo>
                    <a:lnTo>
                      <a:pt x="53540" y="0"/>
                    </a:lnTo>
                    <a:cubicBezTo>
                      <a:pt x="53540" y="0"/>
                      <a:pt x="48916" y="6803"/>
                      <a:pt x="43037" y="6803"/>
                    </a:cubicBezTo>
                    <a:cubicBezTo>
                      <a:pt x="42561" y="6803"/>
                      <a:pt x="42076" y="6758"/>
                      <a:pt x="41585" y="6661"/>
                    </a:cubicBezTo>
                    <a:cubicBezTo>
                      <a:pt x="35034" y="5372"/>
                      <a:pt x="29608" y="0"/>
                      <a:pt x="296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1"/>
              <p:cNvSpPr/>
              <p:nvPr/>
            </p:nvSpPr>
            <p:spPr>
              <a:xfrm>
                <a:off x="3139375" y="2761875"/>
                <a:ext cx="2553925" cy="1181700"/>
              </a:xfrm>
              <a:custGeom>
                <a:rect b="b" l="l" r="r" t="t"/>
                <a:pathLst>
                  <a:path extrusionOk="0" h="47268" w="102157">
                    <a:moveTo>
                      <a:pt x="82604" y="1"/>
                    </a:moveTo>
                    <a:cubicBezTo>
                      <a:pt x="75297" y="1"/>
                      <a:pt x="64275" y="3968"/>
                      <a:pt x="47990" y="17659"/>
                    </a:cubicBezTo>
                    <a:cubicBezTo>
                      <a:pt x="22423" y="39154"/>
                      <a:pt x="9700" y="42808"/>
                      <a:pt x="4004" y="42808"/>
                    </a:cubicBezTo>
                    <a:cubicBezTo>
                      <a:pt x="1070" y="42808"/>
                      <a:pt x="1" y="41839"/>
                      <a:pt x="1" y="41838"/>
                    </a:cubicBezTo>
                    <a:lnTo>
                      <a:pt x="1" y="41838"/>
                    </a:lnTo>
                    <a:lnTo>
                      <a:pt x="2839" y="47268"/>
                    </a:lnTo>
                    <a:lnTo>
                      <a:pt x="25290" y="37892"/>
                    </a:lnTo>
                    <a:cubicBezTo>
                      <a:pt x="25290" y="37892"/>
                      <a:pt x="45522" y="18894"/>
                      <a:pt x="63779" y="10134"/>
                    </a:cubicBezTo>
                    <a:cubicBezTo>
                      <a:pt x="66964" y="8606"/>
                      <a:pt x="70206" y="7976"/>
                      <a:pt x="73387" y="7976"/>
                    </a:cubicBezTo>
                    <a:cubicBezTo>
                      <a:pt x="88444" y="7976"/>
                      <a:pt x="102157" y="22100"/>
                      <a:pt x="102157" y="22100"/>
                    </a:cubicBezTo>
                    <a:lnTo>
                      <a:pt x="95689" y="7543"/>
                    </a:lnTo>
                    <a:cubicBezTo>
                      <a:pt x="95689" y="7543"/>
                      <a:pt x="92678" y="1"/>
                      <a:pt x="826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1"/>
              <p:cNvSpPr/>
              <p:nvPr/>
            </p:nvSpPr>
            <p:spPr>
              <a:xfrm>
                <a:off x="4104750" y="3054550"/>
                <a:ext cx="1486600" cy="495150"/>
              </a:xfrm>
              <a:custGeom>
                <a:rect b="b" l="l" r="r" t="t"/>
                <a:pathLst>
                  <a:path extrusionOk="0" h="19806" w="59464">
                    <a:moveTo>
                      <a:pt x="36444" y="1"/>
                    </a:moveTo>
                    <a:cubicBezTo>
                      <a:pt x="32460" y="1"/>
                      <a:pt x="28402" y="1419"/>
                      <a:pt x="24673" y="5210"/>
                    </a:cubicBezTo>
                    <a:cubicBezTo>
                      <a:pt x="11953" y="18142"/>
                      <a:pt x="2877" y="19052"/>
                      <a:pt x="574" y="19052"/>
                    </a:cubicBezTo>
                    <a:cubicBezTo>
                      <a:pt x="196" y="19052"/>
                      <a:pt x="1" y="19028"/>
                      <a:pt x="1" y="19028"/>
                    </a:cubicBezTo>
                    <a:lnTo>
                      <a:pt x="1" y="19028"/>
                    </a:lnTo>
                    <a:cubicBezTo>
                      <a:pt x="874" y="19549"/>
                      <a:pt x="1931" y="19805"/>
                      <a:pt x="3197" y="19805"/>
                    </a:cubicBezTo>
                    <a:cubicBezTo>
                      <a:pt x="7909" y="19805"/>
                      <a:pt x="15525" y="16262"/>
                      <a:pt x="27388" y="9652"/>
                    </a:cubicBezTo>
                    <a:cubicBezTo>
                      <a:pt x="30262" y="8050"/>
                      <a:pt x="33209" y="7402"/>
                      <a:pt x="36095" y="7402"/>
                    </a:cubicBezTo>
                    <a:cubicBezTo>
                      <a:pt x="48319" y="7402"/>
                      <a:pt x="59462" y="19028"/>
                      <a:pt x="59462" y="19028"/>
                    </a:cubicBezTo>
                    <a:lnTo>
                      <a:pt x="59463" y="19028"/>
                    </a:lnTo>
                    <a:lnTo>
                      <a:pt x="59463" y="12508"/>
                    </a:lnTo>
                    <a:cubicBezTo>
                      <a:pt x="59463" y="12508"/>
                      <a:pt x="48278" y="1"/>
                      <a:pt x="364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1"/>
              <p:cNvSpPr/>
              <p:nvPr/>
            </p:nvSpPr>
            <p:spPr>
              <a:xfrm>
                <a:off x="706050" y="2802375"/>
                <a:ext cx="1474225" cy="1190525"/>
              </a:xfrm>
              <a:custGeom>
                <a:rect b="b" l="l" r="r" t="t"/>
                <a:pathLst>
                  <a:path extrusionOk="0" h="47621" w="58969">
                    <a:moveTo>
                      <a:pt x="58968" y="1"/>
                    </a:moveTo>
                    <a:cubicBezTo>
                      <a:pt x="58968" y="2"/>
                      <a:pt x="54033" y="9869"/>
                      <a:pt x="41204" y="12276"/>
                    </a:cubicBezTo>
                    <a:cubicBezTo>
                      <a:pt x="28374" y="14684"/>
                      <a:pt x="0" y="47620"/>
                      <a:pt x="0" y="47620"/>
                    </a:cubicBezTo>
                    <a:cubicBezTo>
                      <a:pt x="0" y="47620"/>
                      <a:pt x="28302" y="19514"/>
                      <a:pt x="41450" y="15791"/>
                    </a:cubicBezTo>
                    <a:cubicBezTo>
                      <a:pt x="54600" y="12070"/>
                      <a:pt x="58968" y="2"/>
                      <a:pt x="589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1"/>
              <p:cNvSpPr/>
              <p:nvPr/>
            </p:nvSpPr>
            <p:spPr>
              <a:xfrm>
                <a:off x="545675" y="2890825"/>
                <a:ext cx="294350" cy="125825"/>
              </a:xfrm>
              <a:custGeom>
                <a:rect b="b" l="l" r="r" t="t"/>
                <a:pathLst>
                  <a:path extrusionOk="0" h="5033" w="11774">
                    <a:moveTo>
                      <a:pt x="6050" y="0"/>
                    </a:moveTo>
                    <a:cubicBezTo>
                      <a:pt x="3346" y="0"/>
                      <a:pt x="495" y="1646"/>
                      <a:pt x="495" y="1646"/>
                    </a:cubicBezTo>
                    <a:cubicBezTo>
                      <a:pt x="495" y="1646"/>
                      <a:pt x="0" y="4853"/>
                      <a:pt x="2961" y="4976"/>
                    </a:cubicBezTo>
                    <a:cubicBezTo>
                      <a:pt x="3574" y="5002"/>
                      <a:pt x="4336" y="5033"/>
                      <a:pt x="5134" y="5033"/>
                    </a:cubicBezTo>
                    <a:cubicBezTo>
                      <a:pt x="8187" y="5033"/>
                      <a:pt x="11774" y="4580"/>
                      <a:pt x="9622" y="1646"/>
                    </a:cubicBezTo>
                    <a:cubicBezTo>
                      <a:pt x="8718" y="412"/>
                      <a:pt x="7402" y="0"/>
                      <a:pt x="60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1"/>
              <p:cNvSpPr/>
              <p:nvPr/>
            </p:nvSpPr>
            <p:spPr>
              <a:xfrm>
                <a:off x="3519150" y="3427675"/>
                <a:ext cx="227950" cy="97400"/>
              </a:xfrm>
              <a:custGeom>
                <a:rect b="b" l="l" r="r" t="t"/>
                <a:pathLst>
                  <a:path extrusionOk="0" h="3896" w="9118">
                    <a:moveTo>
                      <a:pt x="4683" y="0"/>
                    </a:moveTo>
                    <a:cubicBezTo>
                      <a:pt x="2589" y="0"/>
                      <a:pt x="383" y="1273"/>
                      <a:pt x="383" y="1273"/>
                    </a:cubicBezTo>
                    <a:cubicBezTo>
                      <a:pt x="383" y="1273"/>
                      <a:pt x="1" y="3756"/>
                      <a:pt x="2292" y="3852"/>
                    </a:cubicBezTo>
                    <a:cubicBezTo>
                      <a:pt x="2766" y="3872"/>
                      <a:pt x="3353" y="3895"/>
                      <a:pt x="3969" y="3895"/>
                    </a:cubicBezTo>
                    <a:cubicBezTo>
                      <a:pt x="6335" y="3895"/>
                      <a:pt x="9117" y="3546"/>
                      <a:pt x="7449" y="1273"/>
                    </a:cubicBezTo>
                    <a:cubicBezTo>
                      <a:pt x="6749" y="318"/>
                      <a:pt x="5730" y="0"/>
                      <a:pt x="46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1"/>
              <p:cNvSpPr/>
              <p:nvPr/>
            </p:nvSpPr>
            <p:spPr>
              <a:xfrm>
                <a:off x="847900" y="2858900"/>
                <a:ext cx="132175" cy="94900"/>
              </a:xfrm>
              <a:custGeom>
                <a:rect b="b" l="l" r="r" t="t"/>
                <a:pathLst>
                  <a:path extrusionOk="0" h="3796" w="5287">
                    <a:moveTo>
                      <a:pt x="3243" y="0"/>
                    </a:moveTo>
                    <a:cubicBezTo>
                      <a:pt x="3017" y="0"/>
                      <a:pt x="2759" y="47"/>
                      <a:pt x="2469" y="149"/>
                    </a:cubicBezTo>
                    <a:cubicBezTo>
                      <a:pt x="2469" y="149"/>
                      <a:pt x="0" y="3678"/>
                      <a:pt x="2469" y="3794"/>
                    </a:cubicBezTo>
                    <a:cubicBezTo>
                      <a:pt x="2498" y="3795"/>
                      <a:pt x="2526" y="3796"/>
                      <a:pt x="2555" y="3796"/>
                    </a:cubicBezTo>
                    <a:cubicBezTo>
                      <a:pt x="4709" y="3796"/>
                      <a:pt x="5286" y="0"/>
                      <a:pt x="3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1"/>
              <p:cNvSpPr/>
              <p:nvPr/>
            </p:nvSpPr>
            <p:spPr>
              <a:xfrm>
                <a:off x="691200" y="3081725"/>
                <a:ext cx="70150" cy="46100"/>
              </a:xfrm>
              <a:custGeom>
                <a:rect b="b" l="l" r="r" t="t"/>
                <a:pathLst>
                  <a:path extrusionOk="0" h="1844" w="2806">
                    <a:moveTo>
                      <a:pt x="1359" y="0"/>
                    </a:moveTo>
                    <a:cubicBezTo>
                      <a:pt x="1041" y="0"/>
                      <a:pt x="727" y="111"/>
                      <a:pt x="474" y="325"/>
                    </a:cubicBezTo>
                    <a:lnTo>
                      <a:pt x="454" y="340"/>
                    </a:lnTo>
                    <a:cubicBezTo>
                      <a:pt x="1" y="723"/>
                      <a:pt x="109" y="1452"/>
                      <a:pt x="654" y="1688"/>
                    </a:cubicBezTo>
                    <a:cubicBezTo>
                      <a:pt x="710" y="1710"/>
                      <a:pt x="765" y="1733"/>
                      <a:pt x="816" y="1755"/>
                    </a:cubicBezTo>
                    <a:cubicBezTo>
                      <a:pt x="959" y="1814"/>
                      <a:pt x="1109" y="1843"/>
                      <a:pt x="1259" y="1843"/>
                    </a:cubicBezTo>
                    <a:cubicBezTo>
                      <a:pt x="1497" y="1843"/>
                      <a:pt x="1732" y="1769"/>
                      <a:pt x="1931" y="1626"/>
                    </a:cubicBezTo>
                    <a:lnTo>
                      <a:pt x="2431" y="1266"/>
                    </a:lnTo>
                    <a:cubicBezTo>
                      <a:pt x="2805" y="997"/>
                      <a:pt x="2729" y="421"/>
                      <a:pt x="2296" y="259"/>
                    </a:cubicBezTo>
                    <a:lnTo>
                      <a:pt x="1835" y="86"/>
                    </a:lnTo>
                    <a:cubicBezTo>
                      <a:pt x="1680" y="28"/>
                      <a:pt x="1519" y="0"/>
                      <a:pt x="13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1"/>
              <p:cNvSpPr/>
              <p:nvPr/>
            </p:nvSpPr>
            <p:spPr>
              <a:xfrm>
                <a:off x="817575" y="2980875"/>
                <a:ext cx="128775" cy="56975"/>
              </a:xfrm>
              <a:custGeom>
                <a:rect b="b" l="l" r="r" t="t"/>
                <a:pathLst>
                  <a:path extrusionOk="0" h="2279" w="5151">
                    <a:moveTo>
                      <a:pt x="2646" y="0"/>
                    </a:moveTo>
                    <a:cubicBezTo>
                      <a:pt x="1358" y="0"/>
                      <a:pt x="1" y="477"/>
                      <a:pt x="719" y="1431"/>
                    </a:cubicBezTo>
                    <a:cubicBezTo>
                      <a:pt x="719" y="1431"/>
                      <a:pt x="1358" y="2278"/>
                      <a:pt x="2376" y="2278"/>
                    </a:cubicBezTo>
                    <a:cubicBezTo>
                      <a:pt x="2884" y="2278"/>
                      <a:pt x="3488" y="2067"/>
                      <a:pt x="4153" y="1431"/>
                    </a:cubicBezTo>
                    <a:cubicBezTo>
                      <a:pt x="5151" y="477"/>
                      <a:pt x="3933" y="0"/>
                      <a:pt x="26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1"/>
              <p:cNvSpPr/>
              <p:nvPr/>
            </p:nvSpPr>
            <p:spPr>
              <a:xfrm>
                <a:off x="1528425" y="2976500"/>
                <a:ext cx="205625" cy="100400"/>
              </a:xfrm>
              <a:custGeom>
                <a:rect b="b" l="l" r="r" t="t"/>
                <a:pathLst>
                  <a:path extrusionOk="0" h="4016" w="8225">
                    <a:moveTo>
                      <a:pt x="3691" y="1"/>
                    </a:moveTo>
                    <a:cubicBezTo>
                      <a:pt x="1040" y="1"/>
                      <a:pt x="1" y="3400"/>
                      <a:pt x="1" y="3400"/>
                    </a:cubicBezTo>
                    <a:cubicBezTo>
                      <a:pt x="448" y="3847"/>
                      <a:pt x="1106" y="4015"/>
                      <a:pt x="1844" y="4015"/>
                    </a:cubicBezTo>
                    <a:cubicBezTo>
                      <a:pt x="4091" y="4015"/>
                      <a:pt x="7074" y="2453"/>
                      <a:pt x="7074" y="2453"/>
                    </a:cubicBezTo>
                    <a:cubicBezTo>
                      <a:pt x="7074" y="2453"/>
                      <a:pt x="8224" y="1261"/>
                      <a:pt x="4771" y="176"/>
                    </a:cubicBezTo>
                    <a:cubicBezTo>
                      <a:pt x="4384" y="54"/>
                      <a:pt x="4025" y="1"/>
                      <a:pt x="3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1"/>
              <p:cNvSpPr/>
              <p:nvPr/>
            </p:nvSpPr>
            <p:spPr>
              <a:xfrm>
                <a:off x="3199425" y="2967125"/>
                <a:ext cx="106925" cy="76800"/>
              </a:xfrm>
              <a:custGeom>
                <a:rect b="b" l="l" r="r" t="t"/>
                <a:pathLst>
                  <a:path extrusionOk="0" h="3072" w="4277">
                    <a:moveTo>
                      <a:pt x="2622" y="1"/>
                    </a:moveTo>
                    <a:cubicBezTo>
                      <a:pt x="2440" y="1"/>
                      <a:pt x="2231" y="38"/>
                      <a:pt x="1996" y="121"/>
                    </a:cubicBezTo>
                    <a:cubicBezTo>
                      <a:pt x="1996" y="121"/>
                      <a:pt x="1" y="2976"/>
                      <a:pt x="1996" y="3070"/>
                    </a:cubicBezTo>
                    <a:cubicBezTo>
                      <a:pt x="2019" y="3071"/>
                      <a:pt x="2042" y="3072"/>
                      <a:pt x="2065" y="3072"/>
                    </a:cubicBezTo>
                    <a:cubicBezTo>
                      <a:pt x="3809" y="3072"/>
                      <a:pt x="4277" y="1"/>
                      <a:pt x="26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1"/>
              <p:cNvSpPr/>
              <p:nvPr/>
            </p:nvSpPr>
            <p:spPr>
              <a:xfrm>
                <a:off x="2948325" y="2960575"/>
                <a:ext cx="104125" cy="46100"/>
              </a:xfrm>
              <a:custGeom>
                <a:rect b="b" l="l" r="r" t="t"/>
                <a:pathLst>
                  <a:path extrusionOk="0" h="1844" w="4165">
                    <a:moveTo>
                      <a:pt x="2139" y="0"/>
                    </a:moveTo>
                    <a:cubicBezTo>
                      <a:pt x="1098" y="0"/>
                      <a:pt x="1" y="386"/>
                      <a:pt x="582" y="1159"/>
                    </a:cubicBezTo>
                    <a:cubicBezTo>
                      <a:pt x="582" y="1159"/>
                      <a:pt x="1098" y="1844"/>
                      <a:pt x="1920" y="1844"/>
                    </a:cubicBezTo>
                    <a:cubicBezTo>
                      <a:pt x="2331" y="1844"/>
                      <a:pt x="2819" y="1672"/>
                      <a:pt x="3357" y="1159"/>
                    </a:cubicBezTo>
                    <a:cubicBezTo>
                      <a:pt x="4164" y="386"/>
                      <a:pt x="3180" y="0"/>
                      <a:pt x="21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1"/>
              <p:cNvSpPr/>
              <p:nvPr/>
            </p:nvSpPr>
            <p:spPr>
              <a:xfrm>
                <a:off x="3057925" y="2955650"/>
                <a:ext cx="166350" cy="81200"/>
              </a:xfrm>
              <a:custGeom>
                <a:rect b="b" l="l" r="r" t="t"/>
                <a:pathLst>
                  <a:path extrusionOk="0" h="3248" w="6654">
                    <a:moveTo>
                      <a:pt x="2986" y="0"/>
                    </a:moveTo>
                    <a:cubicBezTo>
                      <a:pt x="841" y="0"/>
                      <a:pt x="0" y="2750"/>
                      <a:pt x="0" y="2750"/>
                    </a:cubicBezTo>
                    <a:cubicBezTo>
                      <a:pt x="362" y="3112"/>
                      <a:pt x="894" y="3248"/>
                      <a:pt x="1491" y="3248"/>
                    </a:cubicBezTo>
                    <a:cubicBezTo>
                      <a:pt x="3309" y="3248"/>
                      <a:pt x="5723" y="1984"/>
                      <a:pt x="5723" y="1984"/>
                    </a:cubicBezTo>
                    <a:cubicBezTo>
                      <a:pt x="5723" y="1984"/>
                      <a:pt x="6654" y="1021"/>
                      <a:pt x="3860" y="142"/>
                    </a:cubicBezTo>
                    <a:cubicBezTo>
                      <a:pt x="3547" y="44"/>
                      <a:pt x="3257" y="0"/>
                      <a:pt x="29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1"/>
              <p:cNvSpPr/>
              <p:nvPr/>
            </p:nvSpPr>
            <p:spPr>
              <a:xfrm>
                <a:off x="1669750" y="2867075"/>
                <a:ext cx="159500" cy="119550"/>
              </a:xfrm>
              <a:custGeom>
                <a:rect b="b" l="l" r="r" t="t"/>
                <a:pathLst>
                  <a:path extrusionOk="0" h="4782" w="6380">
                    <a:moveTo>
                      <a:pt x="3148" y="0"/>
                    </a:moveTo>
                    <a:cubicBezTo>
                      <a:pt x="2171" y="0"/>
                      <a:pt x="1181" y="433"/>
                      <a:pt x="533" y="1362"/>
                    </a:cubicBezTo>
                    <a:cubicBezTo>
                      <a:pt x="1" y="2122"/>
                      <a:pt x="214" y="3180"/>
                      <a:pt x="1008" y="3661"/>
                    </a:cubicBezTo>
                    <a:cubicBezTo>
                      <a:pt x="1912" y="4208"/>
                      <a:pt x="3126" y="4782"/>
                      <a:pt x="4253" y="4782"/>
                    </a:cubicBezTo>
                    <a:cubicBezTo>
                      <a:pt x="4641" y="4782"/>
                      <a:pt x="5019" y="4714"/>
                      <a:pt x="5370" y="4553"/>
                    </a:cubicBezTo>
                    <a:cubicBezTo>
                      <a:pt x="6138" y="4201"/>
                      <a:pt x="6380" y="3389"/>
                      <a:pt x="6226" y="2517"/>
                    </a:cubicBezTo>
                    <a:cubicBezTo>
                      <a:pt x="5943" y="904"/>
                      <a:pt x="4559" y="0"/>
                      <a:pt x="31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1"/>
              <p:cNvSpPr/>
              <p:nvPr/>
            </p:nvSpPr>
            <p:spPr>
              <a:xfrm>
                <a:off x="3300650" y="3500750"/>
                <a:ext cx="123450" cy="92525"/>
              </a:xfrm>
              <a:custGeom>
                <a:rect b="b" l="l" r="r" t="t"/>
                <a:pathLst>
                  <a:path extrusionOk="0" h="3701" w="4938">
                    <a:moveTo>
                      <a:pt x="2435" y="1"/>
                    </a:moveTo>
                    <a:cubicBezTo>
                      <a:pt x="1680" y="1"/>
                      <a:pt x="913" y="335"/>
                      <a:pt x="411" y="1054"/>
                    </a:cubicBezTo>
                    <a:cubicBezTo>
                      <a:pt x="1" y="1643"/>
                      <a:pt x="166" y="2461"/>
                      <a:pt x="779" y="2833"/>
                    </a:cubicBezTo>
                    <a:cubicBezTo>
                      <a:pt x="1479" y="3257"/>
                      <a:pt x="2419" y="3701"/>
                      <a:pt x="3291" y="3701"/>
                    </a:cubicBezTo>
                    <a:cubicBezTo>
                      <a:pt x="3592" y="3701"/>
                      <a:pt x="3884" y="3648"/>
                      <a:pt x="4156" y="3524"/>
                    </a:cubicBezTo>
                    <a:cubicBezTo>
                      <a:pt x="4749" y="3252"/>
                      <a:pt x="4937" y="2622"/>
                      <a:pt x="4818" y="1948"/>
                    </a:cubicBezTo>
                    <a:cubicBezTo>
                      <a:pt x="4599" y="700"/>
                      <a:pt x="3528" y="1"/>
                      <a:pt x="2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1"/>
              <p:cNvSpPr/>
              <p:nvPr/>
            </p:nvSpPr>
            <p:spPr>
              <a:xfrm>
                <a:off x="1567875" y="2906300"/>
                <a:ext cx="59050" cy="47450"/>
              </a:xfrm>
              <a:custGeom>
                <a:rect b="b" l="l" r="r" t="t"/>
                <a:pathLst>
                  <a:path extrusionOk="0" h="1898" w="2362">
                    <a:moveTo>
                      <a:pt x="824" y="0"/>
                    </a:moveTo>
                    <a:lnTo>
                      <a:pt x="499" y="394"/>
                    </a:lnTo>
                    <a:cubicBezTo>
                      <a:pt x="0" y="992"/>
                      <a:pt x="427" y="1898"/>
                      <a:pt x="1205" y="1898"/>
                    </a:cubicBezTo>
                    <a:lnTo>
                      <a:pt x="1725" y="1898"/>
                    </a:lnTo>
                    <a:cubicBezTo>
                      <a:pt x="2088" y="1898"/>
                      <a:pt x="2362" y="1566"/>
                      <a:pt x="2291" y="1208"/>
                    </a:cubicBezTo>
                    <a:cubicBezTo>
                      <a:pt x="2153" y="507"/>
                      <a:pt x="1537" y="0"/>
                      <a:pt x="8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1"/>
              <p:cNvSpPr/>
              <p:nvPr/>
            </p:nvSpPr>
            <p:spPr>
              <a:xfrm>
                <a:off x="5116300" y="3509925"/>
                <a:ext cx="205600" cy="100425"/>
              </a:xfrm>
              <a:custGeom>
                <a:rect b="b" l="l" r="r" t="t"/>
                <a:pathLst>
                  <a:path extrusionOk="0" h="4017" w="8224">
                    <a:moveTo>
                      <a:pt x="3691" y="1"/>
                    </a:moveTo>
                    <a:cubicBezTo>
                      <a:pt x="1040" y="1"/>
                      <a:pt x="0" y="3401"/>
                      <a:pt x="0" y="3401"/>
                    </a:cubicBezTo>
                    <a:cubicBezTo>
                      <a:pt x="447" y="3848"/>
                      <a:pt x="1105" y="4016"/>
                      <a:pt x="1843" y="4016"/>
                    </a:cubicBezTo>
                    <a:cubicBezTo>
                      <a:pt x="4090" y="4016"/>
                      <a:pt x="7073" y="2455"/>
                      <a:pt x="7073" y="2455"/>
                    </a:cubicBezTo>
                    <a:cubicBezTo>
                      <a:pt x="7073" y="2455"/>
                      <a:pt x="8224" y="1262"/>
                      <a:pt x="4770" y="176"/>
                    </a:cubicBezTo>
                    <a:cubicBezTo>
                      <a:pt x="4384" y="55"/>
                      <a:pt x="4025" y="1"/>
                      <a:pt x="3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1"/>
              <p:cNvSpPr/>
              <p:nvPr/>
            </p:nvSpPr>
            <p:spPr>
              <a:xfrm>
                <a:off x="5155725" y="3439750"/>
                <a:ext cx="59075" cy="47475"/>
              </a:xfrm>
              <a:custGeom>
                <a:rect b="b" l="l" r="r" t="t"/>
                <a:pathLst>
                  <a:path extrusionOk="0" h="1899" w="2363">
                    <a:moveTo>
                      <a:pt x="824" y="1"/>
                    </a:moveTo>
                    <a:lnTo>
                      <a:pt x="499" y="395"/>
                    </a:lnTo>
                    <a:cubicBezTo>
                      <a:pt x="0" y="993"/>
                      <a:pt x="427" y="1898"/>
                      <a:pt x="1205" y="1898"/>
                    </a:cubicBezTo>
                    <a:lnTo>
                      <a:pt x="1725" y="1898"/>
                    </a:lnTo>
                    <a:cubicBezTo>
                      <a:pt x="2089" y="1898"/>
                      <a:pt x="2362" y="1566"/>
                      <a:pt x="2291" y="1209"/>
                    </a:cubicBezTo>
                    <a:cubicBezTo>
                      <a:pt x="2152" y="507"/>
                      <a:pt x="1537" y="1"/>
                      <a:pt x="8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1"/>
              <p:cNvSpPr/>
              <p:nvPr/>
            </p:nvSpPr>
            <p:spPr>
              <a:xfrm>
                <a:off x="3168875" y="3017700"/>
                <a:ext cx="47750" cy="38375"/>
              </a:xfrm>
              <a:custGeom>
                <a:rect b="b" l="l" r="r" t="t"/>
                <a:pathLst>
                  <a:path extrusionOk="0" h="1535" w="1910">
                    <a:moveTo>
                      <a:pt x="664" y="0"/>
                    </a:moveTo>
                    <a:lnTo>
                      <a:pt x="401" y="317"/>
                    </a:lnTo>
                    <a:cubicBezTo>
                      <a:pt x="0" y="801"/>
                      <a:pt x="344" y="1534"/>
                      <a:pt x="972" y="1534"/>
                    </a:cubicBezTo>
                    <a:lnTo>
                      <a:pt x="1393" y="1534"/>
                    </a:lnTo>
                    <a:cubicBezTo>
                      <a:pt x="1689" y="1534"/>
                      <a:pt x="1909" y="1265"/>
                      <a:pt x="1851" y="977"/>
                    </a:cubicBezTo>
                    <a:cubicBezTo>
                      <a:pt x="1738" y="409"/>
                      <a:pt x="1242"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1"/>
              <p:cNvSpPr/>
              <p:nvPr/>
            </p:nvSpPr>
            <p:spPr>
              <a:xfrm>
                <a:off x="3486800" y="3535875"/>
                <a:ext cx="41700" cy="41700"/>
              </a:xfrm>
              <a:custGeom>
                <a:rect b="b" l="l" r="r" t="t"/>
                <a:pathLst>
                  <a:path extrusionOk="0" h="1668" w="1668">
                    <a:moveTo>
                      <a:pt x="569" y="1"/>
                    </a:moveTo>
                    <a:cubicBezTo>
                      <a:pt x="372" y="1"/>
                      <a:pt x="187" y="132"/>
                      <a:pt x="135" y="338"/>
                    </a:cubicBezTo>
                    <a:cubicBezTo>
                      <a:pt x="0" y="873"/>
                      <a:pt x="261" y="1429"/>
                      <a:pt x="760" y="1668"/>
                    </a:cubicBezTo>
                    <a:lnTo>
                      <a:pt x="1118" y="1503"/>
                    </a:lnTo>
                    <a:cubicBezTo>
                      <a:pt x="1663" y="1249"/>
                      <a:pt x="1668" y="474"/>
                      <a:pt x="1122" y="217"/>
                    </a:cubicBezTo>
                    <a:lnTo>
                      <a:pt x="760" y="44"/>
                    </a:lnTo>
                    <a:cubicBezTo>
                      <a:pt x="698" y="15"/>
                      <a:pt x="63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1"/>
              <p:cNvSpPr/>
              <p:nvPr/>
            </p:nvSpPr>
            <p:spPr>
              <a:xfrm>
                <a:off x="590925" y="3588100"/>
                <a:ext cx="244650" cy="106675"/>
              </a:xfrm>
              <a:custGeom>
                <a:rect b="b" l="l" r="r" t="t"/>
                <a:pathLst>
                  <a:path extrusionOk="0" h="4267" w="9786">
                    <a:moveTo>
                      <a:pt x="4647" y="0"/>
                    </a:moveTo>
                    <a:cubicBezTo>
                      <a:pt x="1654" y="0"/>
                      <a:pt x="218" y="4120"/>
                      <a:pt x="1" y="4266"/>
                    </a:cubicBezTo>
                    <a:lnTo>
                      <a:pt x="8467" y="4266"/>
                    </a:lnTo>
                    <a:cubicBezTo>
                      <a:pt x="8467" y="4266"/>
                      <a:pt x="9785" y="1636"/>
                      <a:pt x="5921" y="237"/>
                    </a:cubicBezTo>
                    <a:cubicBezTo>
                      <a:pt x="5468" y="73"/>
                      <a:pt x="5044" y="0"/>
                      <a:pt x="46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1"/>
              <p:cNvSpPr/>
              <p:nvPr/>
            </p:nvSpPr>
            <p:spPr>
              <a:xfrm>
                <a:off x="553900" y="3521975"/>
                <a:ext cx="96625" cy="69400"/>
              </a:xfrm>
              <a:custGeom>
                <a:rect b="b" l="l" r="r" t="t"/>
                <a:pathLst>
                  <a:path extrusionOk="0" h="2776" w="3865">
                    <a:moveTo>
                      <a:pt x="822" y="1"/>
                    </a:moveTo>
                    <a:lnTo>
                      <a:pt x="822" y="2"/>
                    </a:lnTo>
                    <a:cubicBezTo>
                      <a:pt x="822" y="2"/>
                      <a:pt x="0" y="1999"/>
                      <a:pt x="1480" y="2645"/>
                    </a:cubicBezTo>
                    <a:cubicBezTo>
                      <a:pt x="1689" y="2736"/>
                      <a:pt x="1886" y="2775"/>
                      <a:pt x="2071" y="2775"/>
                    </a:cubicBezTo>
                    <a:cubicBezTo>
                      <a:pt x="3197" y="2775"/>
                      <a:pt x="3864" y="1323"/>
                      <a:pt x="3864" y="1323"/>
                    </a:cubicBezTo>
                    <a:lnTo>
                      <a:pt x="22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1"/>
              <p:cNvSpPr/>
              <p:nvPr/>
            </p:nvSpPr>
            <p:spPr>
              <a:xfrm>
                <a:off x="3365825" y="3432000"/>
                <a:ext cx="74800" cy="53700"/>
              </a:xfrm>
              <a:custGeom>
                <a:rect b="b" l="l" r="r" t="t"/>
                <a:pathLst>
                  <a:path extrusionOk="0" h="2148" w="2992">
                    <a:moveTo>
                      <a:pt x="636" y="0"/>
                    </a:moveTo>
                    <a:lnTo>
                      <a:pt x="636" y="2"/>
                    </a:lnTo>
                    <a:cubicBezTo>
                      <a:pt x="636" y="2"/>
                      <a:pt x="0" y="1546"/>
                      <a:pt x="1145" y="2046"/>
                    </a:cubicBezTo>
                    <a:cubicBezTo>
                      <a:pt x="1307" y="2117"/>
                      <a:pt x="1460" y="2147"/>
                      <a:pt x="1603" y="2147"/>
                    </a:cubicBezTo>
                    <a:cubicBezTo>
                      <a:pt x="2475" y="2147"/>
                      <a:pt x="2991" y="1023"/>
                      <a:pt x="2991" y="1023"/>
                    </a:cubicBezTo>
                    <a:lnTo>
                      <a:pt x="17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1"/>
              <p:cNvSpPr/>
              <p:nvPr/>
            </p:nvSpPr>
            <p:spPr>
              <a:xfrm>
                <a:off x="3169500" y="2908175"/>
                <a:ext cx="58125" cy="48625"/>
              </a:xfrm>
              <a:custGeom>
                <a:rect b="b" l="l" r="r" t="t"/>
                <a:pathLst>
                  <a:path extrusionOk="0" h="1945" w="2325">
                    <a:moveTo>
                      <a:pt x="1405" y="1"/>
                    </a:moveTo>
                    <a:lnTo>
                      <a:pt x="864" y="220"/>
                    </a:lnTo>
                    <a:cubicBezTo>
                      <a:pt x="223" y="478"/>
                      <a:pt x="1" y="1324"/>
                      <a:pt x="489" y="1814"/>
                    </a:cubicBezTo>
                    <a:cubicBezTo>
                      <a:pt x="571" y="1897"/>
                      <a:pt x="659" y="1945"/>
                      <a:pt x="761" y="1945"/>
                    </a:cubicBezTo>
                    <a:cubicBezTo>
                      <a:pt x="924" y="1945"/>
                      <a:pt x="1124" y="1825"/>
                      <a:pt x="1405" y="1536"/>
                    </a:cubicBezTo>
                    <a:cubicBezTo>
                      <a:pt x="2325" y="596"/>
                      <a:pt x="1405" y="1"/>
                      <a:pt x="1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1"/>
              <p:cNvSpPr/>
              <p:nvPr/>
            </p:nvSpPr>
            <p:spPr>
              <a:xfrm>
                <a:off x="1980775" y="3513825"/>
                <a:ext cx="390725" cy="217925"/>
              </a:xfrm>
              <a:custGeom>
                <a:rect b="b" l="l" r="r" t="t"/>
                <a:pathLst>
                  <a:path extrusionOk="0" h="8717" w="15629">
                    <a:moveTo>
                      <a:pt x="12390" y="0"/>
                    </a:moveTo>
                    <a:cubicBezTo>
                      <a:pt x="10881" y="0"/>
                      <a:pt x="8803" y="450"/>
                      <a:pt x="6781" y="450"/>
                    </a:cubicBezTo>
                    <a:cubicBezTo>
                      <a:pt x="6714" y="450"/>
                      <a:pt x="6647" y="449"/>
                      <a:pt x="6581" y="448"/>
                    </a:cubicBezTo>
                    <a:cubicBezTo>
                      <a:pt x="6572" y="448"/>
                      <a:pt x="6563" y="448"/>
                      <a:pt x="6554" y="448"/>
                    </a:cubicBezTo>
                    <a:cubicBezTo>
                      <a:pt x="3602" y="448"/>
                      <a:pt x="657" y="7404"/>
                      <a:pt x="0" y="7814"/>
                    </a:cubicBezTo>
                    <a:lnTo>
                      <a:pt x="9707" y="8717"/>
                    </a:lnTo>
                    <a:cubicBezTo>
                      <a:pt x="9707" y="8717"/>
                      <a:pt x="15629" y="4276"/>
                      <a:pt x="15382" y="2971"/>
                    </a:cubicBezTo>
                    <a:cubicBezTo>
                      <a:pt x="15135" y="1665"/>
                      <a:pt x="15300" y="1151"/>
                      <a:pt x="13984" y="328"/>
                    </a:cubicBezTo>
                    <a:cubicBezTo>
                      <a:pt x="13594" y="85"/>
                      <a:pt x="13046" y="0"/>
                      <a:pt x="123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1"/>
              <p:cNvSpPr/>
              <p:nvPr/>
            </p:nvSpPr>
            <p:spPr>
              <a:xfrm>
                <a:off x="3954650" y="2720175"/>
                <a:ext cx="275500" cy="170000"/>
              </a:xfrm>
              <a:custGeom>
                <a:rect b="b" l="l" r="r" t="t"/>
                <a:pathLst>
                  <a:path extrusionOk="0" h="6800" w="11020">
                    <a:moveTo>
                      <a:pt x="2303" y="0"/>
                    </a:moveTo>
                    <a:cubicBezTo>
                      <a:pt x="2303" y="0"/>
                      <a:pt x="0" y="6087"/>
                      <a:pt x="2303" y="6580"/>
                    </a:cubicBezTo>
                    <a:cubicBezTo>
                      <a:pt x="3070" y="6745"/>
                      <a:pt x="4112" y="6800"/>
                      <a:pt x="5159" y="6800"/>
                    </a:cubicBezTo>
                    <a:cubicBezTo>
                      <a:pt x="7255" y="6800"/>
                      <a:pt x="9374" y="6580"/>
                      <a:pt x="9374" y="6580"/>
                    </a:cubicBezTo>
                    <a:lnTo>
                      <a:pt x="11019" y="823"/>
                    </a:lnTo>
                    <a:lnTo>
                      <a:pt x="23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1"/>
              <p:cNvSpPr/>
              <p:nvPr/>
            </p:nvSpPr>
            <p:spPr>
              <a:xfrm>
                <a:off x="4221925" y="2794675"/>
                <a:ext cx="141550" cy="76175"/>
              </a:xfrm>
              <a:custGeom>
                <a:rect b="b" l="l" r="r" t="t"/>
                <a:pathLst>
                  <a:path extrusionOk="0" h="3047" w="5662">
                    <a:moveTo>
                      <a:pt x="2810" y="0"/>
                    </a:moveTo>
                    <a:cubicBezTo>
                      <a:pt x="2416" y="0"/>
                      <a:pt x="1974" y="91"/>
                      <a:pt x="1481" y="310"/>
                    </a:cubicBezTo>
                    <a:cubicBezTo>
                      <a:pt x="1481" y="310"/>
                      <a:pt x="1" y="2358"/>
                      <a:pt x="1481" y="2897"/>
                    </a:cubicBezTo>
                    <a:cubicBezTo>
                      <a:pt x="1766" y="3001"/>
                      <a:pt x="2100" y="3046"/>
                      <a:pt x="2449" y="3046"/>
                    </a:cubicBezTo>
                    <a:cubicBezTo>
                      <a:pt x="3915" y="3046"/>
                      <a:pt x="5661" y="2249"/>
                      <a:pt x="5263" y="1605"/>
                    </a:cubicBezTo>
                    <a:cubicBezTo>
                      <a:pt x="4884" y="989"/>
                      <a:pt x="4110" y="0"/>
                      <a:pt x="28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1"/>
              <p:cNvSpPr/>
              <p:nvPr/>
            </p:nvSpPr>
            <p:spPr>
              <a:xfrm>
                <a:off x="3843625" y="2820625"/>
                <a:ext cx="96900" cy="85950"/>
              </a:xfrm>
              <a:custGeom>
                <a:rect b="b" l="l" r="r" t="t"/>
                <a:pathLst>
                  <a:path extrusionOk="0" h="3438" w="3876">
                    <a:moveTo>
                      <a:pt x="1643" y="0"/>
                    </a:moveTo>
                    <a:cubicBezTo>
                      <a:pt x="913" y="0"/>
                      <a:pt x="329" y="483"/>
                      <a:pt x="329" y="483"/>
                    </a:cubicBezTo>
                    <a:cubicBezTo>
                      <a:pt x="329" y="483"/>
                      <a:pt x="0" y="3220"/>
                      <a:pt x="1974" y="3427"/>
                    </a:cubicBezTo>
                    <a:cubicBezTo>
                      <a:pt x="2038" y="3434"/>
                      <a:pt x="2098" y="3437"/>
                      <a:pt x="2155" y="3437"/>
                    </a:cubicBezTo>
                    <a:cubicBezTo>
                      <a:pt x="3876" y="3437"/>
                      <a:pt x="2796" y="484"/>
                      <a:pt x="2796" y="484"/>
                    </a:cubicBezTo>
                    <a:cubicBezTo>
                      <a:pt x="2412" y="121"/>
                      <a:pt x="2009" y="0"/>
                      <a:pt x="16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1"/>
              <p:cNvSpPr/>
              <p:nvPr/>
            </p:nvSpPr>
            <p:spPr>
              <a:xfrm>
                <a:off x="4760575" y="3475875"/>
                <a:ext cx="349550" cy="255875"/>
              </a:xfrm>
              <a:custGeom>
                <a:rect b="b" l="l" r="r" t="t"/>
                <a:pathLst>
                  <a:path extrusionOk="0" h="10235" w="13982">
                    <a:moveTo>
                      <a:pt x="7520" y="0"/>
                    </a:moveTo>
                    <a:cubicBezTo>
                      <a:pt x="4702" y="0"/>
                      <a:pt x="162" y="9595"/>
                      <a:pt x="1" y="10235"/>
                    </a:cubicBezTo>
                    <a:cubicBezTo>
                      <a:pt x="1" y="10235"/>
                      <a:pt x="11231" y="9326"/>
                      <a:pt x="12700" y="9326"/>
                    </a:cubicBezTo>
                    <a:cubicBezTo>
                      <a:pt x="12761" y="9326"/>
                      <a:pt x="12804" y="9327"/>
                      <a:pt x="12830" y="9330"/>
                    </a:cubicBezTo>
                    <a:cubicBezTo>
                      <a:pt x="12834" y="9331"/>
                      <a:pt x="12838" y="9331"/>
                      <a:pt x="12842" y="9331"/>
                    </a:cubicBezTo>
                    <a:cubicBezTo>
                      <a:pt x="13494" y="9331"/>
                      <a:pt x="13981" y="2399"/>
                      <a:pt x="13981" y="2399"/>
                    </a:cubicBezTo>
                    <a:cubicBezTo>
                      <a:pt x="13981" y="2399"/>
                      <a:pt x="10529" y="530"/>
                      <a:pt x="7732" y="19"/>
                    </a:cubicBezTo>
                    <a:cubicBezTo>
                      <a:pt x="7662" y="7"/>
                      <a:pt x="7592" y="0"/>
                      <a:pt x="75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1"/>
              <p:cNvSpPr/>
              <p:nvPr/>
            </p:nvSpPr>
            <p:spPr>
              <a:xfrm>
                <a:off x="4592000" y="3430925"/>
                <a:ext cx="201500" cy="125825"/>
              </a:xfrm>
              <a:custGeom>
                <a:rect b="b" l="l" r="r" t="t"/>
                <a:pathLst>
                  <a:path extrusionOk="0" h="5033" w="8060">
                    <a:moveTo>
                      <a:pt x="5773" y="1"/>
                    </a:moveTo>
                    <a:cubicBezTo>
                      <a:pt x="4934" y="1"/>
                      <a:pt x="3806" y="464"/>
                      <a:pt x="2303" y="1817"/>
                    </a:cubicBezTo>
                    <a:cubicBezTo>
                      <a:pt x="2303" y="1817"/>
                      <a:pt x="0" y="4936"/>
                      <a:pt x="2303" y="5031"/>
                    </a:cubicBezTo>
                    <a:cubicBezTo>
                      <a:pt x="2339" y="5032"/>
                      <a:pt x="2375" y="5033"/>
                      <a:pt x="2412" y="5033"/>
                    </a:cubicBezTo>
                    <a:cubicBezTo>
                      <a:pt x="4712" y="5033"/>
                      <a:pt x="8060" y="2191"/>
                      <a:pt x="8060" y="2191"/>
                    </a:cubicBezTo>
                    <a:cubicBezTo>
                      <a:pt x="8060" y="2191"/>
                      <a:pt x="7597" y="1"/>
                      <a:pt x="57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1"/>
              <p:cNvSpPr/>
              <p:nvPr/>
            </p:nvSpPr>
            <p:spPr>
              <a:xfrm>
                <a:off x="401025" y="2452225"/>
                <a:ext cx="5103075" cy="350200"/>
              </a:xfrm>
              <a:custGeom>
                <a:rect b="b" l="l" r="r" t="t"/>
                <a:pathLst>
                  <a:path extrusionOk="0" h="14008" w="204123">
                    <a:moveTo>
                      <a:pt x="68619" y="0"/>
                    </a:moveTo>
                    <a:cubicBezTo>
                      <a:pt x="67714" y="0"/>
                      <a:pt x="66786" y="88"/>
                      <a:pt x="65826" y="295"/>
                    </a:cubicBezTo>
                    <a:cubicBezTo>
                      <a:pt x="53362" y="2762"/>
                      <a:pt x="41661" y="3008"/>
                      <a:pt x="29450" y="3256"/>
                    </a:cubicBezTo>
                    <a:cubicBezTo>
                      <a:pt x="24872" y="3379"/>
                      <a:pt x="20166" y="3749"/>
                      <a:pt x="15524" y="3749"/>
                    </a:cubicBezTo>
                    <a:cubicBezTo>
                      <a:pt x="10882" y="3749"/>
                      <a:pt x="6303" y="3379"/>
                      <a:pt x="1979" y="2023"/>
                    </a:cubicBezTo>
                    <a:cubicBezTo>
                      <a:pt x="1473" y="2023"/>
                      <a:pt x="1867" y="1910"/>
                      <a:pt x="2113" y="1186"/>
                    </a:cubicBezTo>
                    <a:cubicBezTo>
                      <a:pt x="1831" y="1182"/>
                      <a:pt x="1551" y="1179"/>
                      <a:pt x="1272" y="1179"/>
                    </a:cubicBezTo>
                    <a:cubicBezTo>
                      <a:pt x="1526" y="3399"/>
                      <a:pt x="1" y="12281"/>
                      <a:pt x="763" y="12281"/>
                    </a:cubicBezTo>
                    <a:cubicBezTo>
                      <a:pt x="5088" y="13638"/>
                      <a:pt x="9666" y="14008"/>
                      <a:pt x="14308" y="14008"/>
                    </a:cubicBezTo>
                    <a:cubicBezTo>
                      <a:pt x="18950" y="14008"/>
                      <a:pt x="23655" y="13638"/>
                      <a:pt x="28234" y="13515"/>
                    </a:cubicBezTo>
                    <a:cubicBezTo>
                      <a:pt x="40444" y="13269"/>
                      <a:pt x="52146" y="13021"/>
                      <a:pt x="64609" y="10553"/>
                    </a:cubicBezTo>
                    <a:cubicBezTo>
                      <a:pt x="65569" y="10346"/>
                      <a:pt x="66496" y="10258"/>
                      <a:pt x="67401" y="10258"/>
                    </a:cubicBezTo>
                    <a:cubicBezTo>
                      <a:pt x="70810" y="10258"/>
                      <a:pt x="73909" y="11501"/>
                      <a:pt x="77327" y="12281"/>
                    </a:cubicBezTo>
                    <a:cubicBezTo>
                      <a:pt x="83432" y="13515"/>
                      <a:pt x="89282" y="13515"/>
                      <a:pt x="95386" y="13515"/>
                    </a:cubicBezTo>
                    <a:cubicBezTo>
                      <a:pt x="99728" y="13673"/>
                      <a:pt x="104062" y="13738"/>
                      <a:pt x="108389" y="13738"/>
                    </a:cubicBezTo>
                    <a:cubicBezTo>
                      <a:pt x="129221" y="13738"/>
                      <a:pt x="149922" y="12231"/>
                      <a:pt x="170786" y="12231"/>
                    </a:cubicBezTo>
                    <a:cubicBezTo>
                      <a:pt x="179617" y="12231"/>
                      <a:pt x="188477" y="12501"/>
                      <a:pt x="197389" y="13269"/>
                    </a:cubicBezTo>
                    <a:cubicBezTo>
                      <a:pt x="197980" y="13341"/>
                      <a:pt x="198592" y="13371"/>
                      <a:pt x="199215" y="13371"/>
                    </a:cubicBezTo>
                    <a:cubicBezTo>
                      <a:pt x="200735" y="13371"/>
                      <a:pt x="202315" y="13191"/>
                      <a:pt x="203787" y="13002"/>
                    </a:cubicBezTo>
                    <a:cubicBezTo>
                      <a:pt x="203787" y="13002"/>
                      <a:pt x="203811" y="12617"/>
                      <a:pt x="203843" y="12043"/>
                    </a:cubicBezTo>
                    <a:cubicBezTo>
                      <a:pt x="204122" y="10871"/>
                      <a:pt x="204097" y="4028"/>
                      <a:pt x="204052" y="2861"/>
                    </a:cubicBezTo>
                    <a:lnTo>
                      <a:pt x="204052" y="2861"/>
                    </a:lnTo>
                    <a:cubicBezTo>
                      <a:pt x="202861" y="3000"/>
                      <a:pt x="201625" y="3111"/>
                      <a:pt x="200426" y="3111"/>
                    </a:cubicBezTo>
                    <a:cubicBezTo>
                      <a:pt x="199806" y="3111"/>
                      <a:pt x="199195" y="3081"/>
                      <a:pt x="198606" y="3010"/>
                    </a:cubicBezTo>
                    <a:cubicBezTo>
                      <a:pt x="189694" y="2242"/>
                      <a:pt x="180834" y="1972"/>
                      <a:pt x="172003" y="1972"/>
                    </a:cubicBezTo>
                    <a:cubicBezTo>
                      <a:pt x="151139" y="1972"/>
                      <a:pt x="130438" y="3478"/>
                      <a:pt x="109606" y="3478"/>
                    </a:cubicBezTo>
                    <a:cubicBezTo>
                      <a:pt x="105278" y="3478"/>
                      <a:pt x="100945" y="3413"/>
                      <a:pt x="96603" y="3256"/>
                    </a:cubicBezTo>
                    <a:cubicBezTo>
                      <a:pt x="90499" y="3256"/>
                      <a:pt x="84649" y="3256"/>
                      <a:pt x="78544" y="2023"/>
                    </a:cubicBezTo>
                    <a:cubicBezTo>
                      <a:pt x="75127" y="1242"/>
                      <a:pt x="72027" y="0"/>
                      <a:pt x="68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1"/>
              <p:cNvSpPr/>
              <p:nvPr/>
            </p:nvSpPr>
            <p:spPr>
              <a:xfrm>
                <a:off x="413400" y="2708650"/>
                <a:ext cx="5089150" cy="154950"/>
              </a:xfrm>
              <a:custGeom>
                <a:rect b="b" l="l" r="r" t="t"/>
                <a:pathLst>
                  <a:path extrusionOk="0" h="6198" w="203566">
                    <a:moveTo>
                      <a:pt x="66905" y="0"/>
                    </a:moveTo>
                    <a:cubicBezTo>
                      <a:pt x="66000" y="0"/>
                      <a:pt x="65074" y="88"/>
                      <a:pt x="64114" y="294"/>
                    </a:cubicBezTo>
                    <a:cubicBezTo>
                      <a:pt x="51649" y="2763"/>
                      <a:pt x="39949" y="3008"/>
                      <a:pt x="27739" y="3255"/>
                    </a:cubicBezTo>
                    <a:cubicBezTo>
                      <a:pt x="23160" y="3379"/>
                      <a:pt x="18454" y="3749"/>
                      <a:pt x="13812" y="3749"/>
                    </a:cubicBezTo>
                    <a:cubicBezTo>
                      <a:pt x="9170" y="3749"/>
                      <a:pt x="4591" y="3379"/>
                      <a:pt x="268" y="2022"/>
                    </a:cubicBezTo>
                    <a:cubicBezTo>
                      <a:pt x="209" y="2022"/>
                      <a:pt x="165" y="1966"/>
                      <a:pt x="134" y="1872"/>
                    </a:cubicBezTo>
                    <a:lnTo>
                      <a:pt x="134" y="1872"/>
                    </a:lnTo>
                    <a:cubicBezTo>
                      <a:pt x="15" y="3382"/>
                      <a:pt x="0" y="4471"/>
                      <a:pt x="268" y="4471"/>
                    </a:cubicBezTo>
                    <a:cubicBezTo>
                      <a:pt x="4592" y="5827"/>
                      <a:pt x="9171" y="6197"/>
                      <a:pt x="13813" y="6197"/>
                    </a:cubicBezTo>
                    <a:cubicBezTo>
                      <a:pt x="18455" y="6197"/>
                      <a:pt x="23160" y="5827"/>
                      <a:pt x="27739" y="5704"/>
                    </a:cubicBezTo>
                    <a:cubicBezTo>
                      <a:pt x="39949" y="5459"/>
                      <a:pt x="51649" y="5211"/>
                      <a:pt x="64114" y="2743"/>
                    </a:cubicBezTo>
                    <a:cubicBezTo>
                      <a:pt x="65074" y="2536"/>
                      <a:pt x="66001" y="2448"/>
                      <a:pt x="66906" y="2448"/>
                    </a:cubicBezTo>
                    <a:cubicBezTo>
                      <a:pt x="70315" y="2448"/>
                      <a:pt x="73414" y="3691"/>
                      <a:pt x="76832" y="4471"/>
                    </a:cubicBezTo>
                    <a:cubicBezTo>
                      <a:pt x="82937" y="5704"/>
                      <a:pt x="88786" y="5704"/>
                      <a:pt x="94891" y="5704"/>
                    </a:cubicBezTo>
                    <a:cubicBezTo>
                      <a:pt x="99237" y="5862"/>
                      <a:pt x="103574" y="5927"/>
                      <a:pt x="107905" y="5927"/>
                    </a:cubicBezTo>
                    <a:cubicBezTo>
                      <a:pt x="128732" y="5927"/>
                      <a:pt x="149428" y="4420"/>
                      <a:pt x="170287" y="4420"/>
                    </a:cubicBezTo>
                    <a:cubicBezTo>
                      <a:pt x="179119" y="4420"/>
                      <a:pt x="187981" y="4690"/>
                      <a:pt x="196894" y="5459"/>
                    </a:cubicBezTo>
                    <a:cubicBezTo>
                      <a:pt x="197485" y="5530"/>
                      <a:pt x="198097" y="5560"/>
                      <a:pt x="198718" y="5560"/>
                    </a:cubicBezTo>
                    <a:cubicBezTo>
                      <a:pt x="200239" y="5560"/>
                      <a:pt x="201820" y="5382"/>
                      <a:pt x="203292" y="5192"/>
                    </a:cubicBezTo>
                    <a:cubicBezTo>
                      <a:pt x="203292" y="5192"/>
                      <a:pt x="203316" y="4807"/>
                      <a:pt x="203348" y="4232"/>
                    </a:cubicBezTo>
                    <a:cubicBezTo>
                      <a:pt x="203566" y="3315"/>
                      <a:pt x="203292" y="2743"/>
                      <a:pt x="203292" y="2743"/>
                    </a:cubicBezTo>
                    <a:cubicBezTo>
                      <a:pt x="201821" y="2933"/>
                      <a:pt x="200242" y="3113"/>
                      <a:pt x="198721" y="3113"/>
                    </a:cubicBezTo>
                    <a:cubicBezTo>
                      <a:pt x="198098" y="3113"/>
                      <a:pt x="197485" y="3083"/>
                      <a:pt x="196894" y="3011"/>
                    </a:cubicBezTo>
                    <a:cubicBezTo>
                      <a:pt x="187981" y="2242"/>
                      <a:pt x="179119" y="1972"/>
                      <a:pt x="170287" y="1972"/>
                    </a:cubicBezTo>
                    <a:cubicBezTo>
                      <a:pt x="149428" y="1972"/>
                      <a:pt x="128732" y="3478"/>
                      <a:pt x="107905" y="3478"/>
                    </a:cubicBezTo>
                    <a:cubicBezTo>
                      <a:pt x="103574" y="3478"/>
                      <a:pt x="99237" y="3413"/>
                      <a:pt x="94891" y="3255"/>
                    </a:cubicBezTo>
                    <a:cubicBezTo>
                      <a:pt x="88786" y="3255"/>
                      <a:pt x="82937" y="3255"/>
                      <a:pt x="76832" y="2022"/>
                    </a:cubicBezTo>
                    <a:cubicBezTo>
                      <a:pt x="73414" y="1242"/>
                      <a:pt x="70314" y="0"/>
                      <a:pt x="669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1"/>
              <p:cNvSpPr/>
              <p:nvPr/>
            </p:nvSpPr>
            <p:spPr>
              <a:xfrm>
                <a:off x="431150" y="2279282"/>
                <a:ext cx="5106700" cy="270200"/>
              </a:xfrm>
              <a:custGeom>
                <a:rect b="b" l="l" r="r" t="t"/>
                <a:pathLst>
                  <a:path extrusionOk="0" h="10808" w="204268">
                    <a:moveTo>
                      <a:pt x="72921" y="0"/>
                    </a:moveTo>
                    <a:lnTo>
                      <a:pt x="72139" y="3891"/>
                    </a:lnTo>
                    <a:lnTo>
                      <a:pt x="69958" y="739"/>
                    </a:lnTo>
                    <a:lnTo>
                      <a:pt x="69958" y="739"/>
                    </a:lnTo>
                    <a:lnTo>
                      <a:pt x="70639" y="4606"/>
                    </a:lnTo>
                    <a:cubicBezTo>
                      <a:pt x="70559" y="4606"/>
                      <a:pt x="70479" y="4606"/>
                      <a:pt x="70400" y="4606"/>
                    </a:cubicBezTo>
                    <a:cubicBezTo>
                      <a:pt x="69748" y="4606"/>
                      <a:pt x="69094" y="4617"/>
                      <a:pt x="68438" y="4642"/>
                    </a:cubicBezTo>
                    <a:cubicBezTo>
                      <a:pt x="65426" y="4801"/>
                      <a:pt x="62424" y="4926"/>
                      <a:pt x="59433" y="5046"/>
                    </a:cubicBezTo>
                    <a:lnTo>
                      <a:pt x="58116" y="3171"/>
                    </a:lnTo>
                    <a:lnTo>
                      <a:pt x="58673" y="5076"/>
                    </a:lnTo>
                    <a:cubicBezTo>
                      <a:pt x="54355" y="5249"/>
                      <a:pt x="50056" y="5419"/>
                      <a:pt x="45768" y="5671"/>
                    </a:cubicBezTo>
                    <a:lnTo>
                      <a:pt x="46410" y="3155"/>
                    </a:lnTo>
                    <a:lnTo>
                      <a:pt x="45242" y="5701"/>
                    </a:lnTo>
                    <a:cubicBezTo>
                      <a:pt x="45106" y="5709"/>
                      <a:pt x="44969" y="5718"/>
                      <a:pt x="44832" y="5725"/>
                    </a:cubicBezTo>
                    <a:lnTo>
                      <a:pt x="44325" y="1427"/>
                    </a:lnTo>
                    <a:lnTo>
                      <a:pt x="43543" y="5318"/>
                    </a:lnTo>
                    <a:lnTo>
                      <a:pt x="41362" y="2166"/>
                    </a:lnTo>
                    <a:lnTo>
                      <a:pt x="42021" y="5913"/>
                    </a:lnTo>
                    <a:cubicBezTo>
                      <a:pt x="36998" y="6275"/>
                      <a:pt x="31986" y="6789"/>
                      <a:pt x="26975" y="7600"/>
                    </a:cubicBezTo>
                    <a:cubicBezTo>
                      <a:pt x="25096" y="7941"/>
                      <a:pt x="23150" y="8072"/>
                      <a:pt x="21165" y="8072"/>
                    </a:cubicBezTo>
                    <a:cubicBezTo>
                      <a:pt x="19903" y="8072"/>
                      <a:pt x="18625" y="8019"/>
                      <a:pt x="17339" y="7934"/>
                    </a:cubicBezTo>
                    <a:lnTo>
                      <a:pt x="18114" y="4898"/>
                    </a:lnTo>
                    <a:lnTo>
                      <a:pt x="18114" y="4898"/>
                    </a:lnTo>
                    <a:lnTo>
                      <a:pt x="16739" y="7890"/>
                    </a:lnTo>
                    <a:cubicBezTo>
                      <a:pt x="16687" y="7887"/>
                      <a:pt x="16637" y="7883"/>
                      <a:pt x="16585" y="7880"/>
                    </a:cubicBezTo>
                    <a:lnTo>
                      <a:pt x="16026" y="3170"/>
                    </a:lnTo>
                    <a:lnTo>
                      <a:pt x="15245" y="7061"/>
                    </a:lnTo>
                    <a:lnTo>
                      <a:pt x="13065" y="3909"/>
                    </a:lnTo>
                    <a:lnTo>
                      <a:pt x="13718" y="7624"/>
                    </a:lnTo>
                    <a:cubicBezTo>
                      <a:pt x="9422" y="7196"/>
                      <a:pt x="5104" y="6613"/>
                      <a:pt x="1025" y="6613"/>
                    </a:cubicBezTo>
                    <a:cubicBezTo>
                      <a:pt x="1279" y="8834"/>
                      <a:pt x="1" y="9081"/>
                      <a:pt x="762" y="9081"/>
                    </a:cubicBezTo>
                    <a:cubicBezTo>
                      <a:pt x="5088" y="10438"/>
                      <a:pt x="9667" y="10808"/>
                      <a:pt x="14309" y="10808"/>
                    </a:cubicBezTo>
                    <a:cubicBezTo>
                      <a:pt x="18951" y="10808"/>
                      <a:pt x="23657" y="10438"/>
                      <a:pt x="28235" y="10315"/>
                    </a:cubicBezTo>
                    <a:cubicBezTo>
                      <a:pt x="40444" y="10068"/>
                      <a:pt x="52145" y="9821"/>
                      <a:pt x="64608" y="7354"/>
                    </a:cubicBezTo>
                    <a:cubicBezTo>
                      <a:pt x="65570" y="7146"/>
                      <a:pt x="66498" y="7058"/>
                      <a:pt x="67404" y="7058"/>
                    </a:cubicBezTo>
                    <a:cubicBezTo>
                      <a:pt x="70813" y="7058"/>
                      <a:pt x="73912" y="8300"/>
                      <a:pt x="77328" y="9081"/>
                    </a:cubicBezTo>
                    <a:cubicBezTo>
                      <a:pt x="83432" y="10315"/>
                      <a:pt x="89282" y="10315"/>
                      <a:pt x="95388" y="10315"/>
                    </a:cubicBezTo>
                    <a:cubicBezTo>
                      <a:pt x="99729" y="10472"/>
                      <a:pt x="104063" y="10537"/>
                      <a:pt x="108390" y="10537"/>
                    </a:cubicBezTo>
                    <a:cubicBezTo>
                      <a:pt x="129221" y="10537"/>
                      <a:pt x="149922" y="9030"/>
                      <a:pt x="170786" y="9030"/>
                    </a:cubicBezTo>
                    <a:cubicBezTo>
                      <a:pt x="179617" y="9030"/>
                      <a:pt x="188477" y="9300"/>
                      <a:pt x="197389" y="10068"/>
                    </a:cubicBezTo>
                    <a:cubicBezTo>
                      <a:pt x="197980" y="10140"/>
                      <a:pt x="198593" y="10170"/>
                      <a:pt x="199216" y="10170"/>
                    </a:cubicBezTo>
                    <a:cubicBezTo>
                      <a:pt x="200737" y="10170"/>
                      <a:pt x="202316" y="9991"/>
                      <a:pt x="203787" y="9802"/>
                    </a:cubicBezTo>
                    <a:cubicBezTo>
                      <a:pt x="203787" y="9802"/>
                      <a:pt x="203811" y="9418"/>
                      <a:pt x="203844" y="8843"/>
                    </a:cubicBezTo>
                    <a:cubicBezTo>
                      <a:pt x="204268" y="7112"/>
                      <a:pt x="203766" y="8345"/>
                      <a:pt x="203766" y="6618"/>
                    </a:cubicBezTo>
                    <a:cubicBezTo>
                      <a:pt x="201502" y="6817"/>
                      <a:pt x="199237" y="7179"/>
                      <a:pt x="196972" y="7179"/>
                    </a:cubicBezTo>
                    <a:cubicBezTo>
                      <a:pt x="196439" y="7179"/>
                      <a:pt x="195906" y="7159"/>
                      <a:pt x="195373" y="7112"/>
                    </a:cubicBezTo>
                    <a:cubicBezTo>
                      <a:pt x="187544" y="6415"/>
                      <a:pt x="179734" y="6014"/>
                      <a:pt x="171932" y="5830"/>
                    </a:cubicBezTo>
                    <a:lnTo>
                      <a:pt x="172356" y="3801"/>
                    </a:lnTo>
                    <a:lnTo>
                      <a:pt x="171449" y="5821"/>
                    </a:lnTo>
                    <a:cubicBezTo>
                      <a:pt x="168187" y="5749"/>
                      <a:pt x="164928" y="5713"/>
                      <a:pt x="161671" y="5713"/>
                    </a:cubicBezTo>
                    <a:cubicBezTo>
                      <a:pt x="161540" y="5713"/>
                      <a:pt x="161410" y="5713"/>
                      <a:pt x="161280" y="5713"/>
                    </a:cubicBezTo>
                    <a:lnTo>
                      <a:pt x="161932" y="3161"/>
                    </a:lnTo>
                    <a:lnTo>
                      <a:pt x="160760" y="5713"/>
                    </a:lnTo>
                    <a:cubicBezTo>
                      <a:pt x="160623" y="5713"/>
                      <a:pt x="160488" y="5715"/>
                      <a:pt x="160350" y="5715"/>
                    </a:cubicBezTo>
                    <a:lnTo>
                      <a:pt x="159843" y="1433"/>
                    </a:lnTo>
                    <a:lnTo>
                      <a:pt x="159062" y="5324"/>
                    </a:lnTo>
                    <a:lnTo>
                      <a:pt x="156882" y="2172"/>
                    </a:lnTo>
                    <a:lnTo>
                      <a:pt x="157507" y="5730"/>
                    </a:lnTo>
                    <a:cubicBezTo>
                      <a:pt x="146550" y="5820"/>
                      <a:pt x="135611" y="6259"/>
                      <a:pt x="124681" y="6856"/>
                    </a:cubicBezTo>
                    <a:lnTo>
                      <a:pt x="123746" y="5281"/>
                    </a:lnTo>
                    <a:lnTo>
                      <a:pt x="124068" y="6888"/>
                    </a:lnTo>
                    <a:cubicBezTo>
                      <a:pt x="117479" y="7250"/>
                      <a:pt x="110891" y="7669"/>
                      <a:pt x="104305" y="8097"/>
                    </a:cubicBezTo>
                    <a:cubicBezTo>
                      <a:pt x="103330" y="8138"/>
                      <a:pt x="102370" y="8159"/>
                      <a:pt x="101418" y="8159"/>
                    </a:cubicBezTo>
                    <a:cubicBezTo>
                      <a:pt x="96661" y="8159"/>
                      <a:pt x="92138" y="7645"/>
                      <a:pt x="87262" y="6618"/>
                    </a:cubicBezTo>
                    <a:cubicBezTo>
                      <a:pt x="82854" y="5763"/>
                      <a:pt x="78571" y="5027"/>
                      <a:pt x="74238" y="4738"/>
                    </a:cubicBezTo>
                    <a:lnTo>
                      <a:pt x="75009" y="1728"/>
                    </a:lnTo>
                    <a:lnTo>
                      <a:pt x="73643" y="4702"/>
                    </a:lnTo>
                    <a:cubicBezTo>
                      <a:pt x="73588" y="4699"/>
                      <a:pt x="73532" y="4695"/>
                      <a:pt x="73477" y="4693"/>
                    </a:cubicBezTo>
                    <a:lnTo>
                      <a:pt x="729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1"/>
              <p:cNvSpPr/>
              <p:nvPr/>
            </p:nvSpPr>
            <p:spPr>
              <a:xfrm>
                <a:off x="2546750" y="2595850"/>
                <a:ext cx="102975" cy="47950"/>
              </a:xfrm>
              <a:custGeom>
                <a:rect b="b" l="l" r="r" t="t"/>
                <a:pathLst>
                  <a:path extrusionOk="0" h="1918" w="4119">
                    <a:moveTo>
                      <a:pt x="2093" y="1"/>
                    </a:moveTo>
                    <a:cubicBezTo>
                      <a:pt x="1635" y="1"/>
                      <a:pt x="1093" y="212"/>
                      <a:pt x="554" y="912"/>
                    </a:cubicBezTo>
                    <a:cubicBezTo>
                      <a:pt x="0" y="1629"/>
                      <a:pt x="573" y="1918"/>
                      <a:pt x="1358" y="1918"/>
                    </a:cubicBezTo>
                    <a:cubicBezTo>
                      <a:pt x="2510" y="1918"/>
                      <a:pt x="4118" y="1296"/>
                      <a:pt x="3297" y="493"/>
                    </a:cubicBezTo>
                    <a:cubicBezTo>
                      <a:pt x="3297" y="493"/>
                      <a:pt x="2793" y="1"/>
                      <a:pt x="20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1"/>
              <p:cNvSpPr/>
              <p:nvPr/>
            </p:nvSpPr>
            <p:spPr>
              <a:xfrm>
                <a:off x="2372075" y="2580350"/>
                <a:ext cx="157850" cy="87650"/>
              </a:xfrm>
              <a:custGeom>
                <a:rect b="b" l="l" r="r" t="t"/>
                <a:pathLst>
                  <a:path extrusionOk="0" h="3506" w="6314">
                    <a:moveTo>
                      <a:pt x="5252" y="1"/>
                    </a:moveTo>
                    <a:cubicBezTo>
                      <a:pt x="3395" y="1"/>
                      <a:pt x="775" y="1928"/>
                      <a:pt x="775" y="1928"/>
                    </a:cubicBezTo>
                    <a:cubicBezTo>
                      <a:pt x="775" y="1928"/>
                      <a:pt x="1" y="3021"/>
                      <a:pt x="2894" y="3467"/>
                    </a:cubicBezTo>
                    <a:cubicBezTo>
                      <a:pt x="3063" y="3494"/>
                      <a:pt x="3224" y="3506"/>
                      <a:pt x="3378" y="3506"/>
                    </a:cubicBezTo>
                    <a:cubicBezTo>
                      <a:pt x="5847" y="3506"/>
                      <a:pt x="6314" y="308"/>
                      <a:pt x="6314" y="308"/>
                    </a:cubicBezTo>
                    <a:cubicBezTo>
                      <a:pt x="6018" y="90"/>
                      <a:pt x="5653" y="1"/>
                      <a:pt x="5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1"/>
              <p:cNvSpPr/>
              <p:nvPr/>
            </p:nvSpPr>
            <p:spPr>
              <a:xfrm>
                <a:off x="2377500" y="2674500"/>
                <a:ext cx="54700" cy="50575"/>
              </a:xfrm>
              <a:custGeom>
                <a:rect b="b" l="l" r="r" t="t"/>
                <a:pathLst>
                  <a:path extrusionOk="0" h="2023" w="2188">
                    <a:moveTo>
                      <a:pt x="1390" y="0"/>
                    </a:moveTo>
                    <a:cubicBezTo>
                      <a:pt x="1217" y="0"/>
                      <a:pt x="1025" y="144"/>
                      <a:pt x="766" y="505"/>
                    </a:cubicBezTo>
                    <a:cubicBezTo>
                      <a:pt x="0" y="1575"/>
                      <a:pt x="996" y="2022"/>
                      <a:pt x="996" y="2022"/>
                    </a:cubicBezTo>
                    <a:lnTo>
                      <a:pt x="1498" y="1726"/>
                    </a:lnTo>
                    <a:cubicBezTo>
                      <a:pt x="2096" y="1373"/>
                      <a:pt x="2188" y="505"/>
                      <a:pt x="1630" y="92"/>
                    </a:cubicBezTo>
                    <a:cubicBezTo>
                      <a:pt x="1551" y="33"/>
                      <a:pt x="1473" y="0"/>
                      <a:pt x="1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 name="Google Shape;1983;p21"/>
            <p:cNvSpPr/>
            <p:nvPr/>
          </p:nvSpPr>
          <p:spPr>
            <a:xfrm>
              <a:off x="-2529879" y="-721800"/>
              <a:ext cx="11836434" cy="2794030"/>
            </a:xfrm>
            <a:custGeom>
              <a:rect b="b" l="l" r="r" t="t"/>
              <a:pathLst>
                <a:path extrusionOk="0" h="48119" w="203848">
                  <a:moveTo>
                    <a:pt x="53513" y="1"/>
                  </a:moveTo>
                  <a:cubicBezTo>
                    <a:pt x="49411" y="1"/>
                    <a:pt x="45313" y="167"/>
                    <a:pt x="41236" y="518"/>
                  </a:cubicBezTo>
                  <a:cubicBezTo>
                    <a:pt x="1" y="4063"/>
                    <a:pt x="37091" y="17847"/>
                    <a:pt x="37091" y="17847"/>
                  </a:cubicBezTo>
                  <a:cubicBezTo>
                    <a:pt x="39353" y="17669"/>
                    <a:pt x="41617" y="17590"/>
                    <a:pt x="43881" y="17590"/>
                  </a:cubicBezTo>
                  <a:cubicBezTo>
                    <a:pt x="52906" y="17590"/>
                    <a:pt x="61933" y="18844"/>
                    <a:pt x="70892" y="20097"/>
                  </a:cubicBezTo>
                  <a:cubicBezTo>
                    <a:pt x="88310" y="22531"/>
                    <a:pt x="105797" y="24978"/>
                    <a:pt x="122695" y="29845"/>
                  </a:cubicBezTo>
                  <a:cubicBezTo>
                    <a:pt x="136124" y="33714"/>
                    <a:pt x="149079" y="39081"/>
                    <a:pt x="162489" y="43017"/>
                  </a:cubicBezTo>
                  <a:cubicBezTo>
                    <a:pt x="172561" y="45974"/>
                    <a:pt x="183043" y="48119"/>
                    <a:pt x="193493" y="48119"/>
                  </a:cubicBezTo>
                  <a:cubicBezTo>
                    <a:pt x="196953" y="48119"/>
                    <a:pt x="200410" y="47884"/>
                    <a:pt x="203847" y="47365"/>
                  </a:cubicBezTo>
                  <a:lnTo>
                    <a:pt x="202441" y="37276"/>
                  </a:lnTo>
                  <a:cubicBezTo>
                    <a:pt x="202441" y="37276"/>
                    <a:pt x="199152" y="38407"/>
                    <a:pt x="192990" y="38407"/>
                  </a:cubicBezTo>
                  <a:cubicBezTo>
                    <a:pt x="184998" y="38407"/>
                    <a:pt x="172173" y="36504"/>
                    <a:pt x="155422" y="27760"/>
                  </a:cubicBezTo>
                  <a:cubicBezTo>
                    <a:pt x="128690" y="13807"/>
                    <a:pt x="90897" y="1"/>
                    <a:pt x="535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1"/>
            <p:cNvSpPr/>
            <p:nvPr/>
          </p:nvSpPr>
          <p:spPr>
            <a:xfrm>
              <a:off x="6678500" y="-835050"/>
              <a:ext cx="3383978" cy="1565190"/>
            </a:xfrm>
            <a:custGeom>
              <a:rect b="b" l="l" r="r" t="t"/>
              <a:pathLst>
                <a:path extrusionOk="0" h="30977" w="66973">
                  <a:moveTo>
                    <a:pt x="10659" y="0"/>
                  </a:moveTo>
                  <a:cubicBezTo>
                    <a:pt x="5323" y="0"/>
                    <a:pt x="1418" y="3563"/>
                    <a:pt x="0" y="15325"/>
                  </a:cubicBezTo>
                  <a:cubicBezTo>
                    <a:pt x="0" y="15325"/>
                    <a:pt x="24346" y="30977"/>
                    <a:pt x="44594" y="30977"/>
                  </a:cubicBezTo>
                  <a:cubicBezTo>
                    <a:pt x="45199" y="30977"/>
                    <a:pt x="45801" y="30963"/>
                    <a:pt x="46398" y="30934"/>
                  </a:cubicBezTo>
                  <a:cubicBezTo>
                    <a:pt x="66972" y="29941"/>
                    <a:pt x="56048" y="10360"/>
                    <a:pt x="38594" y="8231"/>
                  </a:cubicBezTo>
                  <a:cubicBezTo>
                    <a:pt x="28412" y="6989"/>
                    <a:pt x="18132" y="0"/>
                    <a:pt x="106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1"/>
            <p:cNvSpPr/>
            <p:nvPr/>
          </p:nvSpPr>
          <p:spPr>
            <a:xfrm>
              <a:off x="5567675" y="1834000"/>
              <a:ext cx="4278020" cy="1064462"/>
            </a:xfrm>
            <a:custGeom>
              <a:rect b="b" l="l" r="r" t="t"/>
              <a:pathLst>
                <a:path extrusionOk="0" h="10557" w="42427">
                  <a:moveTo>
                    <a:pt x="1" y="1"/>
                  </a:moveTo>
                  <a:lnTo>
                    <a:pt x="1" y="1"/>
                  </a:lnTo>
                  <a:cubicBezTo>
                    <a:pt x="1" y="1"/>
                    <a:pt x="14207" y="10556"/>
                    <a:pt x="38486" y="10556"/>
                  </a:cubicBezTo>
                  <a:cubicBezTo>
                    <a:pt x="39771" y="10556"/>
                    <a:pt x="41085" y="10527"/>
                    <a:pt x="42427" y="10464"/>
                  </a:cubicBezTo>
                  <a:lnTo>
                    <a:pt x="30792" y="5251"/>
                  </a:lnTo>
                  <a:cubicBezTo>
                    <a:pt x="30792" y="5251"/>
                    <a:pt x="16176" y="4969"/>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1"/>
            <p:cNvSpPr/>
            <p:nvPr/>
          </p:nvSpPr>
          <p:spPr>
            <a:xfrm>
              <a:off x="3947284" y="1670399"/>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1"/>
            <p:cNvSpPr/>
            <p:nvPr/>
          </p:nvSpPr>
          <p:spPr>
            <a:xfrm>
              <a:off x="3497712" y="2037444"/>
              <a:ext cx="141029" cy="243382"/>
            </a:xfrm>
            <a:custGeom>
              <a:rect b="b" l="l" r="r" t="t"/>
              <a:pathLst>
                <a:path extrusionOk="0" h="4751" w="2753">
                  <a:moveTo>
                    <a:pt x="1376" y="0"/>
                  </a:moveTo>
                  <a:cubicBezTo>
                    <a:pt x="1376" y="1902"/>
                    <a:pt x="0" y="2375"/>
                    <a:pt x="0" y="2375"/>
                  </a:cubicBezTo>
                  <a:cubicBezTo>
                    <a:pt x="0" y="2375"/>
                    <a:pt x="1376" y="2848"/>
                    <a:pt x="1376" y="4750"/>
                  </a:cubicBezTo>
                  <a:cubicBezTo>
                    <a:pt x="1376" y="2848"/>
                    <a:pt x="2752" y="2375"/>
                    <a:pt x="2752" y="2375"/>
                  </a:cubicBezTo>
                  <a:cubicBezTo>
                    <a:pt x="2752" y="2375"/>
                    <a:pt x="1376" y="1902"/>
                    <a:pt x="1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1"/>
            <p:cNvSpPr/>
            <p:nvPr/>
          </p:nvSpPr>
          <p:spPr>
            <a:xfrm>
              <a:off x="2872019" y="1076314"/>
              <a:ext cx="106041" cy="182933"/>
            </a:xfrm>
            <a:custGeom>
              <a:rect b="b" l="l" r="r" t="t"/>
              <a:pathLst>
                <a:path extrusionOk="0" h="3571" w="2070">
                  <a:moveTo>
                    <a:pt x="1036" y="0"/>
                  </a:moveTo>
                  <a:cubicBezTo>
                    <a:pt x="1036" y="1429"/>
                    <a:pt x="1" y="1786"/>
                    <a:pt x="1" y="1786"/>
                  </a:cubicBezTo>
                  <a:cubicBezTo>
                    <a:pt x="1" y="1786"/>
                    <a:pt x="1036" y="2142"/>
                    <a:pt x="1036" y="3571"/>
                  </a:cubicBezTo>
                  <a:cubicBezTo>
                    <a:pt x="1036" y="2142"/>
                    <a:pt x="2069" y="1786"/>
                    <a:pt x="2069" y="1786"/>
                  </a:cubicBezTo>
                  <a:cubicBezTo>
                    <a:pt x="2069" y="1786"/>
                    <a:pt x="1036" y="1429"/>
                    <a:pt x="10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1"/>
            <p:cNvSpPr/>
            <p:nvPr/>
          </p:nvSpPr>
          <p:spPr>
            <a:xfrm>
              <a:off x="4722456" y="2037449"/>
              <a:ext cx="241582" cy="416629"/>
            </a:xfrm>
            <a:custGeom>
              <a:rect b="b" l="l" r="r" t="t"/>
              <a:pathLst>
                <a:path extrusionOk="0" h="3572" w="2071">
                  <a:moveTo>
                    <a:pt x="1036" y="1"/>
                  </a:moveTo>
                  <a:cubicBezTo>
                    <a:pt x="1036" y="1430"/>
                    <a:pt x="0" y="1787"/>
                    <a:pt x="0" y="1787"/>
                  </a:cubicBezTo>
                  <a:cubicBezTo>
                    <a:pt x="0" y="1787"/>
                    <a:pt x="1036" y="2143"/>
                    <a:pt x="1036" y="3572"/>
                  </a:cubicBezTo>
                  <a:cubicBezTo>
                    <a:pt x="1036" y="2143"/>
                    <a:pt x="2071" y="1787"/>
                    <a:pt x="2071" y="1787"/>
                  </a:cubicBezTo>
                  <a:cubicBezTo>
                    <a:pt x="2071" y="1787"/>
                    <a:pt x="1036" y="143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1"/>
            <p:cNvSpPr/>
            <p:nvPr/>
          </p:nvSpPr>
          <p:spPr>
            <a:xfrm>
              <a:off x="1663434" y="2067599"/>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1"/>
            <p:cNvSpPr/>
            <p:nvPr/>
          </p:nvSpPr>
          <p:spPr>
            <a:xfrm>
              <a:off x="1327181" y="1553624"/>
              <a:ext cx="241582" cy="416629"/>
            </a:xfrm>
            <a:custGeom>
              <a:rect b="b" l="l" r="r" t="t"/>
              <a:pathLst>
                <a:path extrusionOk="0" h="3572" w="2071">
                  <a:moveTo>
                    <a:pt x="1036" y="1"/>
                  </a:moveTo>
                  <a:cubicBezTo>
                    <a:pt x="1036" y="1430"/>
                    <a:pt x="0" y="1787"/>
                    <a:pt x="0" y="1787"/>
                  </a:cubicBezTo>
                  <a:cubicBezTo>
                    <a:pt x="0" y="1787"/>
                    <a:pt x="1036" y="2143"/>
                    <a:pt x="1036" y="3572"/>
                  </a:cubicBezTo>
                  <a:cubicBezTo>
                    <a:pt x="1036" y="2143"/>
                    <a:pt x="2071" y="1787"/>
                    <a:pt x="2071" y="1787"/>
                  </a:cubicBezTo>
                  <a:cubicBezTo>
                    <a:pt x="2071" y="1787"/>
                    <a:pt x="1036" y="143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1"/>
            <p:cNvSpPr/>
            <p:nvPr/>
          </p:nvSpPr>
          <p:spPr>
            <a:xfrm>
              <a:off x="7078884" y="583674"/>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1"/>
            <p:cNvSpPr/>
            <p:nvPr/>
          </p:nvSpPr>
          <p:spPr>
            <a:xfrm>
              <a:off x="7321387" y="766744"/>
              <a:ext cx="141029" cy="243382"/>
            </a:xfrm>
            <a:custGeom>
              <a:rect b="b" l="l" r="r" t="t"/>
              <a:pathLst>
                <a:path extrusionOk="0" h="4751" w="2753">
                  <a:moveTo>
                    <a:pt x="1376" y="0"/>
                  </a:moveTo>
                  <a:cubicBezTo>
                    <a:pt x="1376" y="1902"/>
                    <a:pt x="0" y="2375"/>
                    <a:pt x="0" y="2375"/>
                  </a:cubicBezTo>
                  <a:cubicBezTo>
                    <a:pt x="0" y="2375"/>
                    <a:pt x="1376" y="2848"/>
                    <a:pt x="1376" y="4750"/>
                  </a:cubicBezTo>
                  <a:cubicBezTo>
                    <a:pt x="1376" y="2848"/>
                    <a:pt x="2752" y="2375"/>
                    <a:pt x="2752" y="2375"/>
                  </a:cubicBezTo>
                  <a:cubicBezTo>
                    <a:pt x="2752" y="2375"/>
                    <a:pt x="1376" y="1902"/>
                    <a:pt x="1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9">
  <p:cSld name="BLANK_1_1_1_1_1_1_1_1_1_1_1_1_1_1_1">
    <p:bg>
      <p:bgPr>
        <a:solidFill>
          <a:schemeClr val="dk2"/>
        </a:solidFill>
      </p:bgPr>
    </p:bg>
    <p:spTree>
      <p:nvGrpSpPr>
        <p:cNvPr id="1994" name="Shape 1994"/>
        <p:cNvGrpSpPr/>
        <p:nvPr/>
      </p:nvGrpSpPr>
      <p:grpSpPr>
        <a:xfrm>
          <a:off x="0" y="0"/>
          <a:ext cx="0" cy="0"/>
          <a:chOff x="0" y="0"/>
          <a:chExt cx="0" cy="0"/>
        </a:xfrm>
      </p:grpSpPr>
      <p:sp>
        <p:nvSpPr>
          <p:cNvPr id="1995" name="Google Shape;1995;p22"/>
          <p:cNvSpPr/>
          <p:nvPr/>
        </p:nvSpPr>
        <p:spPr>
          <a:xfrm>
            <a:off x="5700691" y="396365"/>
            <a:ext cx="4092381" cy="1070032"/>
          </a:xfrm>
          <a:custGeom>
            <a:rect b="b" l="l" r="r" t="t"/>
            <a:pathLst>
              <a:path extrusionOk="0" h="20284" w="77577">
                <a:moveTo>
                  <a:pt x="42569" y="0"/>
                </a:moveTo>
                <a:cubicBezTo>
                  <a:pt x="26377" y="0"/>
                  <a:pt x="10539" y="791"/>
                  <a:pt x="11774" y="3946"/>
                </a:cubicBezTo>
                <a:cubicBezTo>
                  <a:pt x="13957" y="9526"/>
                  <a:pt x="26442" y="10275"/>
                  <a:pt x="18182" y="11454"/>
                </a:cubicBezTo>
                <a:cubicBezTo>
                  <a:pt x="9922" y="12634"/>
                  <a:pt x="1" y="14484"/>
                  <a:pt x="7170" y="17746"/>
                </a:cubicBezTo>
                <a:cubicBezTo>
                  <a:pt x="11378" y="19661"/>
                  <a:pt x="21271" y="20284"/>
                  <a:pt x="32351" y="20284"/>
                </a:cubicBezTo>
                <a:cubicBezTo>
                  <a:pt x="52918" y="20284"/>
                  <a:pt x="77577" y="18140"/>
                  <a:pt x="77577" y="18140"/>
                </a:cubicBezTo>
                <a:lnTo>
                  <a:pt x="75493" y="800"/>
                </a:lnTo>
                <a:cubicBezTo>
                  <a:pt x="75493" y="800"/>
                  <a:pt x="58852" y="0"/>
                  <a:pt x="42569" y="0"/>
                </a:cubicBezTo>
                <a:close/>
              </a:path>
            </a:pathLst>
          </a:custGeom>
          <a:solidFill>
            <a:srgbClr val="FFFFFF">
              <a:alpha val="106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2"/>
          <p:cNvSpPr/>
          <p:nvPr/>
        </p:nvSpPr>
        <p:spPr>
          <a:xfrm>
            <a:off x="4062567" y="790901"/>
            <a:ext cx="3786944" cy="1630896"/>
          </a:xfrm>
          <a:custGeom>
            <a:rect b="b" l="l" r="r" t="t"/>
            <a:pathLst>
              <a:path extrusionOk="0" h="30916" w="71787">
                <a:moveTo>
                  <a:pt x="36265" y="1"/>
                </a:moveTo>
                <a:cubicBezTo>
                  <a:pt x="31751" y="1"/>
                  <a:pt x="1597" y="29357"/>
                  <a:pt x="0" y="30916"/>
                </a:cubicBezTo>
                <a:lnTo>
                  <a:pt x="0" y="30916"/>
                </a:lnTo>
                <a:cubicBezTo>
                  <a:pt x="1316" y="30281"/>
                  <a:pt x="21694" y="30043"/>
                  <a:pt x="40399" y="29958"/>
                </a:cubicBezTo>
                <a:cubicBezTo>
                  <a:pt x="41919" y="29951"/>
                  <a:pt x="43427" y="29945"/>
                  <a:pt x="44916" y="29940"/>
                </a:cubicBezTo>
                <a:lnTo>
                  <a:pt x="44917" y="29940"/>
                </a:lnTo>
                <a:cubicBezTo>
                  <a:pt x="50634" y="29923"/>
                  <a:pt x="56025" y="29918"/>
                  <a:pt x="60455" y="29918"/>
                </a:cubicBezTo>
                <a:cubicBezTo>
                  <a:pt x="67249" y="29918"/>
                  <a:pt x="71786" y="29930"/>
                  <a:pt x="71786" y="29930"/>
                </a:cubicBezTo>
                <a:cubicBezTo>
                  <a:pt x="71786" y="29930"/>
                  <a:pt x="61702" y="21948"/>
                  <a:pt x="57709" y="16696"/>
                </a:cubicBezTo>
                <a:cubicBezTo>
                  <a:pt x="56029" y="14484"/>
                  <a:pt x="54981" y="13576"/>
                  <a:pt x="54160" y="13361"/>
                </a:cubicBezTo>
                <a:cubicBezTo>
                  <a:pt x="54021" y="13324"/>
                  <a:pt x="53889" y="13307"/>
                  <a:pt x="53761" y="13307"/>
                </a:cubicBezTo>
                <a:cubicBezTo>
                  <a:pt x="52846" y="13307"/>
                  <a:pt x="52161" y="14165"/>
                  <a:pt x="50987" y="14805"/>
                </a:cubicBezTo>
                <a:cubicBezTo>
                  <a:pt x="50899" y="14852"/>
                  <a:pt x="50801" y="14876"/>
                  <a:pt x="50693" y="14876"/>
                </a:cubicBezTo>
                <a:cubicBezTo>
                  <a:pt x="50655" y="14876"/>
                  <a:pt x="50616" y="14873"/>
                  <a:pt x="50576" y="14867"/>
                </a:cubicBezTo>
                <a:cubicBezTo>
                  <a:pt x="47865" y="14481"/>
                  <a:pt x="40015" y="1322"/>
                  <a:pt x="36719" y="93"/>
                </a:cubicBezTo>
                <a:cubicBezTo>
                  <a:pt x="36573" y="38"/>
                  <a:pt x="36434" y="6"/>
                  <a:pt x="36307" y="1"/>
                </a:cubicBezTo>
                <a:cubicBezTo>
                  <a:pt x="36293" y="1"/>
                  <a:pt x="36279" y="1"/>
                  <a:pt x="36265"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2"/>
          <p:cNvSpPr/>
          <p:nvPr/>
        </p:nvSpPr>
        <p:spPr>
          <a:xfrm>
            <a:off x="4062409" y="790901"/>
            <a:ext cx="2394700" cy="1630896"/>
          </a:xfrm>
          <a:custGeom>
            <a:rect b="b" l="l" r="r" t="t"/>
            <a:pathLst>
              <a:path extrusionOk="0" h="30916" w="45395">
                <a:moveTo>
                  <a:pt x="36266" y="1"/>
                </a:moveTo>
                <a:cubicBezTo>
                  <a:pt x="31752" y="1"/>
                  <a:pt x="1599" y="29357"/>
                  <a:pt x="0" y="30916"/>
                </a:cubicBezTo>
                <a:cubicBezTo>
                  <a:pt x="1318" y="30281"/>
                  <a:pt x="21694" y="30043"/>
                  <a:pt x="40400" y="29958"/>
                </a:cubicBezTo>
                <a:lnTo>
                  <a:pt x="40400" y="29958"/>
                </a:lnTo>
                <a:lnTo>
                  <a:pt x="40214" y="30238"/>
                </a:lnTo>
                <a:lnTo>
                  <a:pt x="40214" y="30238"/>
                </a:lnTo>
                <a:lnTo>
                  <a:pt x="45395" y="30017"/>
                </a:lnTo>
                <a:cubicBezTo>
                  <a:pt x="45241" y="29996"/>
                  <a:pt x="45082" y="29971"/>
                  <a:pt x="44920" y="29942"/>
                </a:cubicBezTo>
                <a:lnTo>
                  <a:pt x="44919" y="29942"/>
                </a:lnTo>
                <a:cubicBezTo>
                  <a:pt x="43800" y="29738"/>
                  <a:pt x="42485" y="29310"/>
                  <a:pt x="41221" y="28744"/>
                </a:cubicBezTo>
                <a:cubicBezTo>
                  <a:pt x="37566" y="27106"/>
                  <a:pt x="34314" y="24315"/>
                  <a:pt x="37271" y="22442"/>
                </a:cubicBezTo>
                <a:cubicBezTo>
                  <a:pt x="41227" y="19937"/>
                  <a:pt x="38269" y="16918"/>
                  <a:pt x="35078" y="16918"/>
                </a:cubicBezTo>
                <a:cubicBezTo>
                  <a:pt x="34937" y="16918"/>
                  <a:pt x="34795" y="16924"/>
                  <a:pt x="34654" y="16936"/>
                </a:cubicBezTo>
                <a:cubicBezTo>
                  <a:pt x="34446" y="16954"/>
                  <a:pt x="34250" y="16963"/>
                  <a:pt x="34063" y="16963"/>
                </a:cubicBezTo>
                <a:cubicBezTo>
                  <a:pt x="26987" y="16963"/>
                  <a:pt x="34813" y="4451"/>
                  <a:pt x="36719" y="93"/>
                </a:cubicBezTo>
                <a:cubicBezTo>
                  <a:pt x="36573" y="38"/>
                  <a:pt x="36436" y="6"/>
                  <a:pt x="36309" y="1"/>
                </a:cubicBezTo>
                <a:cubicBezTo>
                  <a:pt x="36295" y="1"/>
                  <a:pt x="36281" y="1"/>
                  <a:pt x="36266" y="1"/>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2"/>
          <p:cNvSpPr/>
          <p:nvPr/>
        </p:nvSpPr>
        <p:spPr>
          <a:xfrm>
            <a:off x="6178576" y="1492667"/>
            <a:ext cx="1670935" cy="900854"/>
          </a:xfrm>
          <a:custGeom>
            <a:rect b="b" l="l" r="r" t="t"/>
            <a:pathLst>
              <a:path extrusionOk="0" h="17077" w="31675">
                <a:moveTo>
                  <a:pt x="13648" y="0"/>
                </a:moveTo>
                <a:cubicBezTo>
                  <a:pt x="12733" y="0"/>
                  <a:pt x="12047" y="857"/>
                  <a:pt x="10874" y="1498"/>
                </a:cubicBezTo>
                <a:cubicBezTo>
                  <a:pt x="10785" y="1545"/>
                  <a:pt x="10688" y="1568"/>
                  <a:pt x="10581" y="1568"/>
                </a:cubicBezTo>
                <a:cubicBezTo>
                  <a:pt x="10543" y="1568"/>
                  <a:pt x="10504" y="1565"/>
                  <a:pt x="10463" y="1560"/>
                </a:cubicBezTo>
                <a:lnTo>
                  <a:pt x="1104" y="15438"/>
                </a:lnTo>
                <a:lnTo>
                  <a:pt x="285" y="16654"/>
                </a:lnTo>
                <a:lnTo>
                  <a:pt x="99" y="16934"/>
                </a:lnTo>
                <a:lnTo>
                  <a:pt x="1" y="17077"/>
                </a:lnTo>
                <a:lnTo>
                  <a:pt x="31674" y="16627"/>
                </a:lnTo>
                <a:cubicBezTo>
                  <a:pt x="31674" y="16627"/>
                  <a:pt x="11612" y="13823"/>
                  <a:pt x="15053" y="10788"/>
                </a:cubicBezTo>
                <a:cubicBezTo>
                  <a:pt x="18496" y="7760"/>
                  <a:pt x="14641" y="5970"/>
                  <a:pt x="12438" y="5281"/>
                </a:cubicBezTo>
                <a:cubicBezTo>
                  <a:pt x="10399" y="4644"/>
                  <a:pt x="13429" y="827"/>
                  <a:pt x="13895" y="258"/>
                </a:cubicBezTo>
                <a:cubicBezTo>
                  <a:pt x="13935" y="204"/>
                  <a:pt x="13978" y="149"/>
                  <a:pt x="14016" y="93"/>
                </a:cubicBezTo>
                <a:lnTo>
                  <a:pt x="14045" y="53"/>
                </a:lnTo>
                <a:cubicBezTo>
                  <a:pt x="13907" y="17"/>
                  <a:pt x="13775" y="0"/>
                  <a:pt x="13648"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2"/>
          <p:cNvSpPr/>
          <p:nvPr/>
        </p:nvSpPr>
        <p:spPr>
          <a:xfrm>
            <a:off x="-816248" y="-217305"/>
            <a:ext cx="4898439" cy="1588272"/>
          </a:xfrm>
          <a:custGeom>
            <a:rect b="b" l="l" r="r" t="t"/>
            <a:pathLst>
              <a:path extrusionOk="0" h="30108" w="92857">
                <a:moveTo>
                  <a:pt x="53417" y="1"/>
                </a:moveTo>
                <a:cubicBezTo>
                  <a:pt x="47125" y="1"/>
                  <a:pt x="2752" y="213"/>
                  <a:pt x="2752" y="213"/>
                </a:cubicBezTo>
                <a:lnTo>
                  <a:pt x="1" y="30107"/>
                </a:lnTo>
                <a:cubicBezTo>
                  <a:pt x="1" y="30107"/>
                  <a:pt x="79845" y="28534"/>
                  <a:pt x="86925" y="23025"/>
                </a:cubicBezTo>
                <a:cubicBezTo>
                  <a:pt x="92857" y="18410"/>
                  <a:pt x="58605" y="18698"/>
                  <a:pt x="53885" y="17911"/>
                </a:cubicBezTo>
                <a:cubicBezTo>
                  <a:pt x="49163" y="17125"/>
                  <a:pt x="61357" y="17122"/>
                  <a:pt x="64111" y="14371"/>
                </a:cubicBezTo>
                <a:cubicBezTo>
                  <a:pt x="66866" y="11619"/>
                  <a:pt x="44424" y="12501"/>
                  <a:pt x="35005" y="9652"/>
                </a:cubicBezTo>
                <a:cubicBezTo>
                  <a:pt x="20304" y="5204"/>
                  <a:pt x="35397" y="213"/>
                  <a:pt x="53492" y="15"/>
                </a:cubicBezTo>
                <a:cubicBezTo>
                  <a:pt x="54442" y="5"/>
                  <a:pt x="54333" y="1"/>
                  <a:pt x="53417" y="1"/>
                </a:cubicBezTo>
                <a:close/>
              </a:path>
            </a:pathLst>
          </a:custGeom>
          <a:solidFill>
            <a:srgbClr val="FFFFFF">
              <a:alpha val="106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2"/>
          <p:cNvSpPr/>
          <p:nvPr/>
        </p:nvSpPr>
        <p:spPr>
          <a:xfrm>
            <a:off x="1721359" y="113822"/>
            <a:ext cx="3843705" cy="2274793"/>
          </a:xfrm>
          <a:custGeom>
            <a:rect b="b" l="l" r="r" t="t"/>
            <a:pathLst>
              <a:path extrusionOk="0" h="43122" w="72863">
                <a:moveTo>
                  <a:pt x="45945" y="0"/>
                </a:moveTo>
                <a:cubicBezTo>
                  <a:pt x="41759" y="0"/>
                  <a:pt x="29499" y="17753"/>
                  <a:pt x="29499" y="17753"/>
                </a:cubicBezTo>
                <a:lnTo>
                  <a:pt x="28204" y="16295"/>
                </a:lnTo>
                <a:cubicBezTo>
                  <a:pt x="27898" y="15951"/>
                  <a:pt x="27473" y="15776"/>
                  <a:pt x="27047" y="15776"/>
                </a:cubicBezTo>
                <a:cubicBezTo>
                  <a:pt x="26663" y="15776"/>
                  <a:pt x="26278" y="15918"/>
                  <a:pt x="25977" y="16204"/>
                </a:cubicBezTo>
                <a:lnTo>
                  <a:pt x="2655" y="38401"/>
                </a:lnTo>
                <a:lnTo>
                  <a:pt x="1" y="43122"/>
                </a:lnTo>
                <a:lnTo>
                  <a:pt x="72863" y="41940"/>
                </a:lnTo>
                <a:cubicBezTo>
                  <a:pt x="72863" y="41940"/>
                  <a:pt x="62833" y="24833"/>
                  <a:pt x="59587" y="18637"/>
                </a:cubicBezTo>
                <a:cubicBezTo>
                  <a:pt x="58450" y="16462"/>
                  <a:pt x="57346" y="15122"/>
                  <a:pt x="56394" y="14300"/>
                </a:cubicBezTo>
                <a:cubicBezTo>
                  <a:pt x="54300" y="12493"/>
                  <a:pt x="52754" y="10147"/>
                  <a:pt x="51796" y="7553"/>
                </a:cubicBezTo>
                <a:cubicBezTo>
                  <a:pt x="50618" y="4365"/>
                  <a:pt x="48791" y="827"/>
                  <a:pt x="46313" y="53"/>
                </a:cubicBezTo>
                <a:cubicBezTo>
                  <a:pt x="46199" y="18"/>
                  <a:pt x="46076" y="0"/>
                  <a:pt x="45945" y="0"/>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2"/>
          <p:cNvSpPr/>
          <p:nvPr/>
        </p:nvSpPr>
        <p:spPr>
          <a:xfrm>
            <a:off x="1964389" y="1394126"/>
            <a:ext cx="3352791" cy="1028938"/>
          </a:xfrm>
          <a:custGeom>
            <a:rect b="b" l="l" r="r" t="t"/>
            <a:pathLst>
              <a:path extrusionOk="0" h="19505" w="63557">
                <a:moveTo>
                  <a:pt x="33823" y="0"/>
                </a:moveTo>
                <a:cubicBezTo>
                  <a:pt x="33792" y="0"/>
                  <a:pt x="33761" y="0"/>
                  <a:pt x="33729" y="1"/>
                </a:cubicBezTo>
                <a:cubicBezTo>
                  <a:pt x="26932" y="235"/>
                  <a:pt x="1380" y="18514"/>
                  <a:pt x="1" y="19505"/>
                </a:cubicBezTo>
                <a:cubicBezTo>
                  <a:pt x="1063" y="19139"/>
                  <a:pt x="16588" y="18983"/>
                  <a:pt x="32024" y="18921"/>
                </a:cubicBezTo>
                <a:cubicBezTo>
                  <a:pt x="33275" y="18915"/>
                  <a:pt x="34525" y="18912"/>
                  <a:pt x="35767" y="18908"/>
                </a:cubicBezTo>
                <a:lnTo>
                  <a:pt x="35769" y="18908"/>
                </a:lnTo>
                <a:cubicBezTo>
                  <a:pt x="42264" y="18887"/>
                  <a:pt x="48532" y="18881"/>
                  <a:pt x="53465" y="18881"/>
                </a:cubicBezTo>
                <a:cubicBezTo>
                  <a:pt x="59513" y="18881"/>
                  <a:pt x="63556" y="18890"/>
                  <a:pt x="63556" y="18890"/>
                </a:cubicBezTo>
                <a:cubicBezTo>
                  <a:pt x="63556" y="18890"/>
                  <a:pt x="54627" y="13888"/>
                  <a:pt x="51094" y="10597"/>
                </a:cubicBezTo>
                <a:cubicBezTo>
                  <a:pt x="49606" y="9210"/>
                  <a:pt x="48677" y="8643"/>
                  <a:pt x="47949" y="8509"/>
                </a:cubicBezTo>
                <a:cubicBezTo>
                  <a:pt x="47826" y="8486"/>
                  <a:pt x="47709" y="8476"/>
                  <a:pt x="47595" y="8476"/>
                </a:cubicBezTo>
                <a:cubicBezTo>
                  <a:pt x="46786" y="8476"/>
                  <a:pt x="46179" y="9010"/>
                  <a:pt x="45140" y="9411"/>
                </a:cubicBezTo>
                <a:cubicBezTo>
                  <a:pt x="45064" y="9440"/>
                  <a:pt x="44985" y="9455"/>
                  <a:pt x="44902" y="9455"/>
                </a:cubicBezTo>
                <a:cubicBezTo>
                  <a:pt x="44863" y="9455"/>
                  <a:pt x="44823" y="9451"/>
                  <a:pt x="44782" y="9445"/>
                </a:cubicBezTo>
                <a:cubicBezTo>
                  <a:pt x="42620" y="9110"/>
                  <a:pt x="38309" y="109"/>
                  <a:pt x="33918" y="1"/>
                </a:cubicBezTo>
                <a:cubicBezTo>
                  <a:pt x="33886" y="0"/>
                  <a:pt x="33855" y="0"/>
                  <a:pt x="33823" y="0"/>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2"/>
          <p:cNvSpPr/>
          <p:nvPr/>
        </p:nvSpPr>
        <p:spPr>
          <a:xfrm>
            <a:off x="1964389" y="1394126"/>
            <a:ext cx="1890808" cy="1028938"/>
          </a:xfrm>
          <a:custGeom>
            <a:rect b="b" l="l" r="r" t="t"/>
            <a:pathLst>
              <a:path extrusionOk="0" h="19505" w="35843">
                <a:moveTo>
                  <a:pt x="33823" y="0"/>
                </a:moveTo>
                <a:cubicBezTo>
                  <a:pt x="33792" y="0"/>
                  <a:pt x="33761" y="0"/>
                  <a:pt x="33729" y="1"/>
                </a:cubicBezTo>
                <a:cubicBezTo>
                  <a:pt x="26932" y="235"/>
                  <a:pt x="1380" y="18514"/>
                  <a:pt x="1" y="19505"/>
                </a:cubicBezTo>
                <a:cubicBezTo>
                  <a:pt x="1063" y="19139"/>
                  <a:pt x="16588" y="18983"/>
                  <a:pt x="32024" y="18921"/>
                </a:cubicBezTo>
                <a:cubicBezTo>
                  <a:pt x="28932" y="18293"/>
                  <a:pt x="28780" y="15665"/>
                  <a:pt x="32186" y="14140"/>
                </a:cubicBezTo>
                <a:cubicBezTo>
                  <a:pt x="35842" y="12501"/>
                  <a:pt x="33750" y="9834"/>
                  <a:pt x="31290" y="8208"/>
                </a:cubicBezTo>
                <a:cubicBezTo>
                  <a:pt x="28482" y="6354"/>
                  <a:pt x="31598" y="2585"/>
                  <a:pt x="33918" y="1"/>
                </a:cubicBezTo>
                <a:cubicBezTo>
                  <a:pt x="33886" y="0"/>
                  <a:pt x="33855" y="0"/>
                  <a:pt x="33823"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2"/>
          <p:cNvSpPr/>
          <p:nvPr/>
        </p:nvSpPr>
        <p:spPr>
          <a:xfrm>
            <a:off x="4871613" y="243726"/>
            <a:ext cx="562131" cy="562131"/>
          </a:xfrm>
          <a:custGeom>
            <a:rect b="b" l="l" r="r" t="t"/>
            <a:pathLst>
              <a:path extrusionOk="0" h="10656" w="10656">
                <a:moveTo>
                  <a:pt x="5328" y="0"/>
                </a:moveTo>
                <a:cubicBezTo>
                  <a:pt x="2385" y="0"/>
                  <a:pt x="0" y="2386"/>
                  <a:pt x="0" y="5328"/>
                </a:cubicBezTo>
                <a:cubicBezTo>
                  <a:pt x="0" y="8271"/>
                  <a:pt x="2385" y="10655"/>
                  <a:pt x="5328" y="10655"/>
                </a:cubicBezTo>
                <a:cubicBezTo>
                  <a:pt x="8269" y="10655"/>
                  <a:pt x="10655" y="8271"/>
                  <a:pt x="10655" y="5328"/>
                </a:cubicBezTo>
                <a:cubicBezTo>
                  <a:pt x="10655" y="2386"/>
                  <a:pt x="8269" y="0"/>
                  <a:pt x="5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2"/>
          <p:cNvSpPr/>
          <p:nvPr/>
        </p:nvSpPr>
        <p:spPr>
          <a:xfrm>
            <a:off x="3773200" y="1850900"/>
            <a:ext cx="1453982" cy="554597"/>
          </a:xfrm>
          <a:custGeom>
            <a:rect b="b" l="l" r="r" t="t"/>
            <a:pathLst>
              <a:path extrusionOk="0" h="10695" w="28039">
                <a:moveTo>
                  <a:pt x="12082" y="0"/>
                </a:moveTo>
                <a:cubicBezTo>
                  <a:pt x="11272" y="0"/>
                  <a:pt x="10665" y="536"/>
                  <a:pt x="9625" y="937"/>
                </a:cubicBezTo>
                <a:cubicBezTo>
                  <a:pt x="9550" y="965"/>
                  <a:pt x="9473" y="980"/>
                  <a:pt x="9391" y="980"/>
                </a:cubicBezTo>
                <a:cubicBezTo>
                  <a:pt x="9351" y="980"/>
                  <a:pt x="9310" y="976"/>
                  <a:pt x="9268" y="969"/>
                </a:cubicBezTo>
                <a:lnTo>
                  <a:pt x="252" y="10431"/>
                </a:lnTo>
                <a:lnTo>
                  <a:pt x="251" y="10431"/>
                </a:lnTo>
                <a:lnTo>
                  <a:pt x="0" y="10694"/>
                </a:lnTo>
                <a:lnTo>
                  <a:pt x="28038" y="10413"/>
                </a:lnTo>
                <a:cubicBezTo>
                  <a:pt x="28038" y="10413"/>
                  <a:pt x="10278" y="8652"/>
                  <a:pt x="13329" y="6760"/>
                </a:cubicBezTo>
                <a:cubicBezTo>
                  <a:pt x="16373" y="4860"/>
                  <a:pt x="12962" y="3740"/>
                  <a:pt x="11010" y="3307"/>
                </a:cubicBezTo>
                <a:cubicBezTo>
                  <a:pt x="9230" y="2913"/>
                  <a:pt x="11825" y="573"/>
                  <a:pt x="12285" y="173"/>
                </a:cubicBezTo>
                <a:cubicBezTo>
                  <a:pt x="12335" y="129"/>
                  <a:pt x="12380" y="88"/>
                  <a:pt x="12428" y="41"/>
                </a:cubicBezTo>
                <a:lnTo>
                  <a:pt x="12436" y="33"/>
                </a:lnTo>
                <a:cubicBezTo>
                  <a:pt x="12313" y="11"/>
                  <a:pt x="12195" y="0"/>
                  <a:pt x="12082"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2"/>
          <p:cNvSpPr/>
          <p:nvPr/>
        </p:nvSpPr>
        <p:spPr>
          <a:xfrm>
            <a:off x="-72381" y="2339350"/>
            <a:ext cx="9301924" cy="1581731"/>
          </a:xfrm>
          <a:custGeom>
            <a:rect b="b" l="l" r="r" t="t"/>
            <a:pathLst>
              <a:path extrusionOk="0" h="29984" w="160551">
                <a:moveTo>
                  <a:pt x="0" y="1"/>
                </a:moveTo>
                <a:lnTo>
                  <a:pt x="0" y="29984"/>
                </a:lnTo>
                <a:lnTo>
                  <a:pt x="160550" y="29984"/>
                </a:lnTo>
                <a:lnTo>
                  <a:pt x="1605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2"/>
          <p:cNvSpPr/>
          <p:nvPr/>
        </p:nvSpPr>
        <p:spPr>
          <a:xfrm>
            <a:off x="1712127" y="2339345"/>
            <a:ext cx="4871852" cy="1675710"/>
          </a:xfrm>
          <a:custGeom>
            <a:rect b="b" l="l" r="r" t="t"/>
            <a:pathLst>
              <a:path extrusionOk="0" h="27911" w="92353">
                <a:moveTo>
                  <a:pt x="5514" y="1"/>
                </a:moveTo>
                <a:lnTo>
                  <a:pt x="5514" y="1"/>
                </a:lnTo>
                <a:cubicBezTo>
                  <a:pt x="5514" y="1"/>
                  <a:pt x="1" y="2374"/>
                  <a:pt x="11332" y="2589"/>
                </a:cubicBezTo>
                <a:cubicBezTo>
                  <a:pt x="11533" y="2592"/>
                  <a:pt x="11750" y="2594"/>
                  <a:pt x="11982" y="2594"/>
                </a:cubicBezTo>
                <a:cubicBezTo>
                  <a:pt x="14736" y="2594"/>
                  <a:pt x="19538" y="2345"/>
                  <a:pt x="22889" y="2345"/>
                </a:cubicBezTo>
                <a:cubicBezTo>
                  <a:pt x="25446" y="2345"/>
                  <a:pt x="27159" y="2490"/>
                  <a:pt x="26476" y="3001"/>
                </a:cubicBezTo>
                <a:cubicBezTo>
                  <a:pt x="24824" y="4242"/>
                  <a:pt x="15702" y="3529"/>
                  <a:pt x="15739" y="5067"/>
                </a:cubicBezTo>
                <a:cubicBezTo>
                  <a:pt x="15763" y="6116"/>
                  <a:pt x="18233" y="6349"/>
                  <a:pt x="21365" y="6349"/>
                </a:cubicBezTo>
                <a:cubicBezTo>
                  <a:pt x="23882" y="6349"/>
                  <a:pt x="26827" y="6198"/>
                  <a:pt x="29272" y="6198"/>
                </a:cubicBezTo>
                <a:cubicBezTo>
                  <a:pt x="32173" y="6198"/>
                  <a:pt x="34372" y="6411"/>
                  <a:pt x="34324" y="7339"/>
                </a:cubicBezTo>
                <a:cubicBezTo>
                  <a:pt x="34230" y="9153"/>
                  <a:pt x="23861" y="7339"/>
                  <a:pt x="23516" y="9403"/>
                </a:cubicBezTo>
                <a:cubicBezTo>
                  <a:pt x="23265" y="10906"/>
                  <a:pt x="24940" y="11262"/>
                  <a:pt x="27155" y="11262"/>
                </a:cubicBezTo>
                <a:cubicBezTo>
                  <a:pt x="29156" y="11262"/>
                  <a:pt x="31598" y="10971"/>
                  <a:pt x="33458" y="10971"/>
                </a:cubicBezTo>
                <a:cubicBezTo>
                  <a:pt x="35122" y="10971"/>
                  <a:pt x="36320" y="11204"/>
                  <a:pt x="36320" y="12087"/>
                </a:cubicBezTo>
                <a:cubicBezTo>
                  <a:pt x="36320" y="13877"/>
                  <a:pt x="33430" y="12912"/>
                  <a:pt x="30537" y="13740"/>
                </a:cubicBezTo>
                <a:cubicBezTo>
                  <a:pt x="28156" y="14420"/>
                  <a:pt x="28274" y="15944"/>
                  <a:pt x="33359" y="15944"/>
                </a:cubicBezTo>
                <a:cubicBezTo>
                  <a:pt x="41896" y="15944"/>
                  <a:pt x="41830" y="19955"/>
                  <a:pt x="31913" y="20005"/>
                </a:cubicBezTo>
                <a:cubicBezTo>
                  <a:pt x="17938" y="20073"/>
                  <a:pt x="16150" y="22138"/>
                  <a:pt x="21517" y="22553"/>
                </a:cubicBezTo>
                <a:cubicBezTo>
                  <a:pt x="22446" y="22625"/>
                  <a:pt x="23539" y="22651"/>
                  <a:pt x="24701" y="22651"/>
                </a:cubicBezTo>
                <a:cubicBezTo>
                  <a:pt x="27853" y="22651"/>
                  <a:pt x="31514" y="22459"/>
                  <a:pt x="33783" y="22459"/>
                </a:cubicBezTo>
                <a:cubicBezTo>
                  <a:pt x="35517" y="22459"/>
                  <a:pt x="36439" y="22571"/>
                  <a:pt x="35699" y="22966"/>
                </a:cubicBezTo>
                <a:cubicBezTo>
                  <a:pt x="33633" y="24067"/>
                  <a:pt x="32877" y="24963"/>
                  <a:pt x="37970" y="24963"/>
                </a:cubicBezTo>
                <a:cubicBezTo>
                  <a:pt x="43063" y="24963"/>
                  <a:pt x="46092" y="25376"/>
                  <a:pt x="42238" y="26889"/>
                </a:cubicBezTo>
                <a:cubicBezTo>
                  <a:pt x="40116" y="27723"/>
                  <a:pt x="46772" y="27910"/>
                  <a:pt x="53187" y="27910"/>
                </a:cubicBezTo>
                <a:cubicBezTo>
                  <a:pt x="58429" y="27910"/>
                  <a:pt x="63510" y="27785"/>
                  <a:pt x="63510" y="27785"/>
                </a:cubicBezTo>
                <a:cubicBezTo>
                  <a:pt x="63510" y="27785"/>
                  <a:pt x="67572" y="25031"/>
                  <a:pt x="58278" y="24344"/>
                </a:cubicBezTo>
                <a:cubicBezTo>
                  <a:pt x="50982" y="23803"/>
                  <a:pt x="54423" y="21728"/>
                  <a:pt x="65301" y="21590"/>
                </a:cubicBezTo>
                <a:cubicBezTo>
                  <a:pt x="72874" y="21494"/>
                  <a:pt x="73561" y="19041"/>
                  <a:pt x="63442" y="18767"/>
                </a:cubicBezTo>
                <a:cubicBezTo>
                  <a:pt x="59176" y="18651"/>
                  <a:pt x="57798" y="16703"/>
                  <a:pt x="75075" y="16564"/>
                </a:cubicBezTo>
                <a:cubicBezTo>
                  <a:pt x="87202" y="16468"/>
                  <a:pt x="81477" y="13880"/>
                  <a:pt x="70394" y="12778"/>
                </a:cubicBezTo>
                <a:cubicBezTo>
                  <a:pt x="63498" y="12093"/>
                  <a:pt x="61239" y="10024"/>
                  <a:pt x="71977" y="9543"/>
                </a:cubicBezTo>
                <a:cubicBezTo>
                  <a:pt x="74282" y="9440"/>
                  <a:pt x="82675" y="9209"/>
                  <a:pt x="84779" y="8786"/>
                </a:cubicBezTo>
                <a:cubicBezTo>
                  <a:pt x="92353" y="7272"/>
                  <a:pt x="80511" y="5826"/>
                  <a:pt x="72457" y="5757"/>
                </a:cubicBezTo>
                <a:cubicBezTo>
                  <a:pt x="66334" y="5706"/>
                  <a:pt x="66683" y="2977"/>
                  <a:pt x="77651" y="2977"/>
                </a:cubicBezTo>
                <a:cubicBezTo>
                  <a:pt x="78272" y="2977"/>
                  <a:pt x="78927" y="2986"/>
                  <a:pt x="79617" y="3004"/>
                </a:cubicBezTo>
                <a:cubicBezTo>
                  <a:pt x="79916" y="3012"/>
                  <a:pt x="80200" y="3016"/>
                  <a:pt x="80469" y="3016"/>
                </a:cubicBezTo>
                <a:cubicBezTo>
                  <a:pt x="87860" y="3016"/>
                  <a:pt x="83878" y="113"/>
                  <a:pt x="79891" y="113"/>
                </a:cubicBezTo>
                <a:cubicBezTo>
                  <a:pt x="75766" y="111"/>
                  <a:pt x="5515" y="1"/>
                  <a:pt x="55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2"/>
          <p:cNvSpPr/>
          <p:nvPr/>
        </p:nvSpPr>
        <p:spPr>
          <a:xfrm>
            <a:off x="4058927" y="2421744"/>
            <a:ext cx="3534" cy="3482"/>
          </a:xfrm>
          <a:custGeom>
            <a:rect b="b" l="l" r="r" t="t"/>
            <a:pathLst>
              <a:path extrusionOk="0" h="66" w="67">
                <a:moveTo>
                  <a:pt x="66" y="1"/>
                </a:moveTo>
                <a:lnTo>
                  <a:pt x="66" y="1"/>
                </a:lnTo>
                <a:cubicBezTo>
                  <a:pt x="22" y="23"/>
                  <a:pt x="0" y="45"/>
                  <a:pt x="3" y="66"/>
                </a:cubicBezTo>
                <a:lnTo>
                  <a:pt x="66" y="1"/>
                </a:ln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2"/>
          <p:cNvSpPr/>
          <p:nvPr/>
        </p:nvSpPr>
        <p:spPr>
          <a:xfrm>
            <a:off x="4058927" y="2421744"/>
            <a:ext cx="3534" cy="3482"/>
          </a:xfrm>
          <a:custGeom>
            <a:rect b="b" l="l" r="r" t="t"/>
            <a:pathLst>
              <a:path extrusionOk="0" h="66" w="67">
                <a:moveTo>
                  <a:pt x="66" y="1"/>
                </a:moveTo>
                <a:lnTo>
                  <a:pt x="66" y="1"/>
                </a:lnTo>
                <a:cubicBezTo>
                  <a:pt x="22" y="23"/>
                  <a:pt x="0" y="45"/>
                  <a:pt x="3" y="66"/>
                </a:cubicBezTo>
                <a:lnTo>
                  <a:pt x="66" y="1"/>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2"/>
          <p:cNvSpPr/>
          <p:nvPr/>
        </p:nvSpPr>
        <p:spPr>
          <a:xfrm>
            <a:off x="1961277" y="2423169"/>
            <a:ext cx="3007" cy="2057"/>
          </a:xfrm>
          <a:custGeom>
            <a:rect b="b" l="l" r="r" t="t"/>
            <a:pathLst>
              <a:path extrusionOk="0" h="39" w="57">
                <a:moveTo>
                  <a:pt x="57" y="0"/>
                </a:moveTo>
                <a:lnTo>
                  <a:pt x="57" y="0"/>
                </a:lnTo>
                <a:cubicBezTo>
                  <a:pt x="20" y="11"/>
                  <a:pt x="1" y="26"/>
                  <a:pt x="1" y="39"/>
                </a:cubicBezTo>
                <a:lnTo>
                  <a:pt x="57" y="0"/>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2"/>
          <p:cNvSpPr/>
          <p:nvPr/>
        </p:nvSpPr>
        <p:spPr>
          <a:xfrm>
            <a:off x="1961277" y="2423169"/>
            <a:ext cx="3007" cy="2057"/>
          </a:xfrm>
          <a:custGeom>
            <a:rect b="b" l="l" r="r" t="t"/>
            <a:pathLst>
              <a:path extrusionOk="0" h="39" w="57">
                <a:moveTo>
                  <a:pt x="57" y="0"/>
                </a:moveTo>
                <a:lnTo>
                  <a:pt x="57" y="0"/>
                </a:lnTo>
                <a:cubicBezTo>
                  <a:pt x="20" y="11"/>
                  <a:pt x="1" y="26"/>
                  <a:pt x="1" y="39"/>
                </a:cubicBezTo>
                <a:lnTo>
                  <a:pt x="57" y="0"/>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2"/>
          <p:cNvSpPr/>
          <p:nvPr/>
        </p:nvSpPr>
        <p:spPr>
          <a:xfrm>
            <a:off x="2568933" y="2055748"/>
            <a:ext cx="197927" cy="288978"/>
          </a:xfrm>
          <a:custGeom>
            <a:rect b="b" l="l" r="r" t="t"/>
            <a:pathLst>
              <a:path extrusionOk="0" h="5478" w="3752">
                <a:moveTo>
                  <a:pt x="1871" y="1"/>
                </a:moveTo>
                <a:cubicBezTo>
                  <a:pt x="1871" y="1"/>
                  <a:pt x="1871" y="218"/>
                  <a:pt x="1828" y="218"/>
                </a:cubicBezTo>
                <a:cubicBezTo>
                  <a:pt x="1823" y="218"/>
                  <a:pt x="1816" y="214"/>
                  <a:pt x="1809" y="205"/>
                </a:cubicBezTo>
                <a:cubicBezTo>
                  <a:pt x="1765" y="154"/>
                  <a:pt x="1739" y="103"/>
                  <a:pt x="1728" y="103"/>
                </a:cubicBezTo>
                <a:cubicBezTo>
                  <a:pt x="1723" y="103"/>
                  <a:pt x="1721" y="113"/>
                  <a:pt x="1721" y="136"/>
                </a:cubicBezTo>
                <a:cubicBezTo>
                  <a:pt x="1721" y="203"/>
                  <a:pt x="1901" y="515"/>
                  <a:pt x="1868" y="515"/>
                </a:cubicBezTo>
                <a:cubicBezTo>
                  <a:pt x="1862" y="515"/>
                  <a:pt x="1852" y="508"/>
                  <a:pt x="1836" y="491"/>
                </a:cubicBezTo>
                <a:cubicBezTo>
                  <a:pt x="1736" y="393"/>
                  <a:pt x="1602" y="297"/>
                  <a:pt x="1572" y="297"/>
                </a:cubicBezTo>
                <a:cubicBezTo>
                  <a:pt x="1563" y="297"/>
                  <a:pt x="1563" y="305"/>
                  <a:pt x="1573" y="322"/>
                </a:cubicBezTo>
                <a:cubicBezTo>
                  <a:pt x="1620" y="399"/>
                  <a:pt x="1393" y="447"/>
                  <a:pt x="1488" y="494"/>
                </a:cubicBezTo>
                <a:cubicBezTo>
                  <a:pt x="1509" y="505"/>
                  <a:pt x="1537" y="509"/>
                  <a:pt x="1566" y="509"/>
                </a:cubicBezTo>
                <a:cubicBezTo>
                  <a:pt x="1632" y="509"/>
                  <a:pt x="1707" y="489"/>
                  <a:pt x="1731" y="489"/>
                </a:cubicBezTo>
                <a:cubicBezTo>
                  <a:pt x="1743" y="489"/>
                  <a:pt x="1743" y="494"/>
                  <a:pt x="1725" y="508"/>
                </a:cubicBezTo>
                <a:cubicBezTo>
                  <a:pt x="1656" y="565"/>
                  <a:pt x="1393" y="627"/>
                  <a:pt x="1504" y="627"/>
                </a:cubicBezTo>
                <a:cubicBezTo>
                  <a:pt x="1576" y="627"/>
                  <a:pt x="1681" y="593"/>
                  <a:pt x="1750" y="593"/>
                </a:cubicBezTo>
                <a:cubicBezTo>
                  <a:pt x="1790" y="593"/>
                  <a:pt x="1818" y="604"/>
                  <a:pt x="1821" y="640"/>
                </a:cubicBezTo>
                <a:cubicBezTo>
                  <a:pt x="1827" y="723"/>
                  <a:pt x="1867" y="918"/>
                  <a:pt x="1814" y="918"/>
                </a:cubicBezTo>
                <a:cubicBezTo>
                  <a:pt x="1803" y="918"/>
                  <a:pt x="1789" y="910"/>
                  <a:pt x="1769" y="891"/>
                </a:cubicBezTo>
                <a:cubicBezTo>
                  <a:pt x="1674" y="798"/>
                  <a:pt x="1560" y="693"/>
                  <a:pt x="1532" y="693"/>
                </a:cubicBezTo>
                <a:cubicBezTo>
                  <a:pt x="1526" y="693"/>
                  <a:pt x="1524" y="698"/>
                  <a:pt x="1526" y="708"/>
                </a:cubicBezTo>
                <a:cubicBezTo>
                  <a:pt x="1536" y="751"/>
                  <a:pt x="1509" y="759"/>
                  <a:pt x="1474" y="759"/>
                </a:cubicBezTo>
                <a:cubicBezTo>
                  <a:pt x="1459" y="759"/>
                  <a:pt x="1442" y="758"/>
                  <a:pt x="1426" y="757"/>
                </a:cubicBezTo>
                <a:cubicBezTo>
                  <a:pt x="1421" y="756"/>
                  <a:pt x="1417" y="756"/>
                  <a:pt x="1413" y="756"/>
                </a:cubicBezTo>
                <a:cubicBezTo>
                  <a:pt x="1369" y="756"/>
                  <a:pt x="1343" y="779"/>
                  <a:pt x="1404" y="844"/>
                </a:cubicBezTo>
                <a:cubicBezTo>
                  <a:pt x="1470" y="913"/>
                  <a:pt x="1287" y="903"/>
                  <a:pt x="1399" y="950"/>
                </a:cubicBezTo>
                <a:cubicBezTo>
                  <a:pt x="1422" y="960"/>
                  <a:pt x="1447" y="963"/>
                  <a:pt x="1470" y="963"/>
                </a:cubicBezTo>
                <a:cubicBezTo>
                  <a:pt x="1529" y="963"/>
                  <a:pt x="1582" y="941"/>
                  <a:pt x="1598" y="941"/>
                </a:cubicBezTo>
                <a:cubicBezTo>
                  <a:pt x="1607" y="941"/>
                  <a:pt x="1605" y="948"/>
                  <a:pt x="1585" y="969"/>
                </a:cubicBezTo>
                <a:cubicBezTo>
                  <a:pt x="1485" y="1079"/>
                  <a:pt x="1794" y="1054"/>
                  <a:pt x="1794" y="1150"/>
                </a:cubicBezTo>
                <a:cubicBezTo>
                  <a:pt x="1794" y="1246"/>
                  <a:pt x="1728" y="1259"/>
                  <a:pt x="1648" y="1259"/>
                </a:cubicBezTo>
                <a:cubicBezTo>
                  <a:pt x="1598" y="1259"/>
                  <a:pt x="1505" y="1222"/>
                  <a:pt x="1392" y="1222"/>
                </a:cubicBezTo>
                <a:cubicBezTo>
                  <a:pt x="1331" y="1222"/>
                  <a:pt x="1263" y="1233"/>
                  <a:pt x="1194" y="1268"/>
                </a:cubicBezTo>
                <a:cubicBezTo>
                  <a:pt x="1008" y="1365"/>
                  <a:pt x="1056" y="1404"/>
                  <a:pt x="1147" y="1404"/>
                </a:cubicBezTo>
                <a:cubicBezTo>
                  <a:pt x="1151" y="1404"/>
                  <a:pt x="1154" y="1404"/>
                  <a:pt x="1158" y="1404"/>
                </a:cubicBezTo>
                <a:cubicBezTo>
                  <a:pt x="1219" y="1401"/>
                  <a:pt x="1252" y="1373"/>
                  <a:pt x="1268" y="1373"/>
                </a:cubicBezTo>
                <a:cubicBezTo>
                  <a:pt x="1278" y="1373"/>
                  <a:pt x="1281" y="1383"/>
                  <a:pt x="1281" y="1415"/>
                </a:cubicBezTo>
                <a:cubicBezTo>
                  <a:pt x="1281" y="1472"/>
                  <a:pt x="1296" y="1496"/>
                  <a:pt x="1318" y="1496"/>
                </a:cubicBezTo>
                <a:cubicBezTo>
                  <a:pt x="1330" y="1496"/>
                  <a:pt x="1344" y="1489"/>
                  <a:pt x="1360" y="1477"/>
                </a:cubicBezTo>
                <a:cubicBezTo>
                  <a:pt x="1364" y="1474"/>
                  <a:pt x="1367" y="1472"/>
                  <a:pt x="1370" y="1472"/>
                </a:cubicBezTo>
                <a:cubicBezTo>
                  <a:pt x="1385" y="1472"/>
                  <a:pt x="1358" y="1541"/>
                  <a:pt x="1376" y="1541"/>
                </a:cubicBezTo>
                <a:cubicBezTo>
                  <a:pt x="1381" y="1541"/>
                  <a:pt x="1391" y="1535"/>
                  <a:pt x="1407" y="1519"/>
                </a:cubicBezTo>
                <a:cubicBezTo>
                  <a:pt x="1465" y="1461"/>
                  <a:pt x="1524" y="1395"/>
                  <a:pt x="1549" y="1395"/>
                </a:cubicBezTo>
                <a:cubicBezTo>
                  <a:pt x="1558" y="1395"/>
                  <a:pt x="1563" y="1402"/>
                  <a:pt x="1563" y="1420"/>
                </a:cubicBezTo>
                <a:cubicBezTo>
                  <a:pt x="1563" y="1472"/>
                  <a:pt x="1557" y="1553"/>
                  <a:pt x="1573" y="1553"/>
                </a:cubicBezTo>
                <a:cubicBezTo>
                  <a:pt x="1578" y="1553"/>
                  <a:pt x="1586" y="1544"/>
                  <a:pt x="1597" y="1523"/>
                </a:cubicBezTo>
                <a:cubicBezTo>
                  <a:pt x="1630" y="1459"/>
                  <a:pt x="1668" y="1406"/>
                  <a:pt x="1687" y="1406"/>
                </a:cubicBezTo>
                <a:cubicBezTo>
                  <a:pt x="1694" y="1406"/>
                  <a:pt x="1699" y="1413"/>
                  <a:pt x="1700" y="1427"/>
                </a:cubicBezTo>
                <a:cubicBezTo>
                  <a:pt x="1700" y="1438"/>
                  <a:pt x="1703" y="1442"/>
                  <a:pt x="1707" y="1442"/>
                </a:cubicBezTo>
                <a:cubicBezTo>
                  <a:pt x="1725" y="1442"/>
                  <a:pt x="1772" y="1356"/>
                  <a:pt x="1784" y="1356"/>
                </a:cubicBezTo>
                <a:cubicBezTo>
                  <a:pt x="1799" y="1356"/>
                  <a:pt x="1791" y="1517"/>
                  <a:pt x="1685" y="1566"/>
                </a:cubicBezTo>
                <a:cubicBezTo>
                  <a:pt x="1605" y="1600"/>
                  <a:pt x="1652" y="1630"/>
                  <a:pt x="1611" y="1630"/>
                </a:cubicBezTo>
                <a:cubicBezTo>
                  <a:pt x="1596" y="1630"/>
                  <a:pt x="1570" y="1626"/>
                  <a:pt x="1522" y="1617"/>
                </a:cubicBezTo>
                <a:cubicBezTo>
                  <a:pt x="1404" y="1594"/>
                  <a:pt x="1325" y="1575"/>
                  <a:pt x="1291" y="1575"/>
                </a:cubicBezTo>
                <a:cubicBezTo>
                  <a:pt x="1272" y="1575"/>
                  <a:pt x="1267" y="1581"/>
                  <a:pt x="1276" y="1595"/>
                </a:cubicBezTo>
                <a:cubicBezTo>
                  <a:pt x="1295" y="1624"/>
                  <a:pt x="1337" y="1670"/>
                  <a:pt x="1299" y="1670"/>
                </a:cubicBezTo>
                <a:cubicBezTo>
                  <a:pt x="1286" y="1670"/>
                  <a:pt x="1264" y="1664"/>
                  <a:pt x="1228" y="1651"/>
                </a:cubicBezTo>
                <a:cubicBezTo>
                  <a:pt x="1140" y="1619"/>
                  <a:pt x="1068" y="1594"/>
                  <a:pt x="1039" y="1594"/>
                </a:cubicBezTo>
                <a:cubicBezTo>
                  <a:pt x="1021" y="1594"/>
                  <a:pt x="1019" y="1603"/>
                  <a:pt x="1038" y="1626"/>
                </a:cubicBezTo>
                <a:cubicBezTo>
                  <a:pt x="1058" y="1650"/>
                  <a:pt x="1030" y="1654"/>
                  <a:pt x="993" y="1654"/>
                </a:cubicBezTo>
                <a:cubicBezTo>
                  <a:pt x="975" y="1654"/>
                  <a:pt x="955" y="1653"/>
                  <a:pt x="938" y="1653"/>
                </a:cubicBezTo>
                <a:cubicBezTo>
                  <a:pt x="897" y="1653"/>
                  <a:pt x="867" y="1657"/>
                  <a:pt x="897" y="1687"/>
                </a:cubicBezTo>
                <a:cubicBezTo>
                  <a:pt x="966" y="1757"/>
                  <a:pt x="1153" y="1722"/>
                  <a:pt x="1124" y="1757"/>
                </a:cubicBezTo>
                <a:cubicBezTo>
                  <a:pt x="1094" y="1791"/>
                  <a:pt x="1116" y="1821"/>
                  <a:pt x="1138" y="1821"/>
                </a:cubicBezTo>
                <a:cubicBezTo>
                  <a:pt x="1159" y="1821"/>
                  <a:pt x="1077" y="1893"/>
                  <a:pt x="1105" y="1893"/>
                </a:cubicBezTo>
                <a:cubicBezTo>
                  <a:pt x="1108" y="1893"/>
                  <a:pt x="1112" y="1893"/>
                  <a:pt x="1116" y="1891"/>
                </a:cubicBezTo>
                <a:cubicBezTo>
                  <a:pt x="1159" y="1879"/>
                  <a:pt x="1231" y="1800"/>
                  <a:pt x="1260" y="1800"/>
                </a:cubicBezTo>
                <a:cubicBezTo>
                  <a:pt x="1268" y="1800"/>
                  <a:pt x="1273" y="1806"/>
                  <a:pt x="1273" y="1821"/>
                </a:cubicBezTo>
                <a:cubicBezTo>
                  <a:pt x="1273" y="1867"/>
                  <a:pt x="1280" y="1879"/>
                  <a:pt x="1299" y="1879"/>
                </a:cubicBezTo>
                <a:cubicBezTo>
                  <a:pt x="1309" y="1879"/>
                  <a:pt x="1322" y="1876"/>
                  <a:pt x="1339" y="1872"/>
                </a:cubicBezTo>
                <a:cubicBezTo>
                  <a:pt x="1340" y="1872"/>
                  <a:pt x="1341" y="1872"/>
                  <a:pt x="1342" y="1872"/>
                </a:cubicBezTo>
                <a:cubicBezTo>
                  <a:pt x="1374" y="1872"/>
                  <a:pt x="1320" y="1971"/>
                  <a:pt x="1356" y="1971"/>
                </a:cubicBezTo>
                <a:cubicBezTo>
                  <a:pt x="1364" y="1971"/>
                  <a:pt x="1376" y="1967"/>
                  <a:pt x="1393" y="1956"/>
                </a:cubicBezTo>
                <a:cubicBezTo>
                  <a:pt x="1476" y="1904"/>
                  <a:pt x="1511" y="1861"/>
                  <a:pt x="1529" y="1861"/>
                </a:cubicBezTo>
                <a:cubicBezTo>
                  <a:pt x="1533" y="1861"/>
                  <a:pt x="1536" y="1863"/>
                  <a:pt x="1539" y="1869"/>
                </a:cubicBezTo>
                <a:cubicBezTo>
                  <a:pt x="1554" y="1899"/>
                  <a:pt x="1642" y="1946"/>
                  <a:pt x="1488" y="1995"/>
                </a:cubicBezTo>
                <a:cubicBezTo>
                  <a:pt x="1354" y="2035"/>
                  <a:pt x="1384" y="2054"/>
                  <a:pt x="1298" y="2054"/>
                </a:cubicBezTo>
                <a:cubicBezTo>
                  <a:pt x="1284" y="2054"/>
                  <a:pt x="1266" y="2053"/>
                  <a:pt x="1243" y="2052"/>
                </a:cubicBezTo>
                <a:cubicBezTo>
                  <a:pt x="1115" y="2044"/>
                  <a:pt x="1018" y="1976"/>
                  <a:pt x="997" y="1976"/>
                </a:cubicBezTo>
                <a:cubicBezTo>
                  <a:pt x="992" y="1976"/>
                  <a:pt x="991" y="1979"/>
                  <a:pt x="994" y="1987"/>
                </a:cubicBezTo>
                <a:cubicBezTo>
                  <a:pt x="1012" y="2027"/>
                  <a:pt x="1041" y="2045"/>
                  <a:pt x="956" y="2045"/>
                </a:cubicBezTo>
                <a:cubicBezTo>
                  <a:pt x="950" y="2045"/>
                  <a:pt x="943" y="2045"/>
                  <a:pt x="935" y="2045"/>
                </a:cubicBezTo>
                <a:cubicBezTo>
                  <a:pt x="928" y="2044"/>
                  <a:pt x="922" y="2044"/>
                  <a:pt x="916" y="2044"/>
                </a:cubicBezTo>
                <a:cubicBezTo>
                  <a:pt x="816" y="2044"/>
                  <a:pt x="764" y="2076"/>
                  <a:pt x="873" y="2101"/>
                </a:cubicBezTo>
                <a:cubicBezTo>
                  <a:pt x="988" y="2127"/>
                  <a:pt x="1010" y="2118"/>
                  <a:pt x="996" y="2152"/>
                </a:cubicBezTo>
                <a:cubicBezTo>
                  <a:pt x="986" y="2176"/>
                  <a:pt x="976" y="2187"/>
                  <a:pt x="999" y="2187"/>
                </a:cubicBezTo>
                <a:cubicBezTo>
                  <a:pt x="1010" y="2187"/>
                  <a:pt x="1030" y="2184"/>
                  <a:pt x="1062" y="2179"/>
                </a:cubicBezTo>
                <a:cubicBezTo>
                  <a:pt x="1067" y="2178"/>
                  <a:pt x="1071" y="2178"/>
                  <a:pt x="1075" y="2178"/>
                </a:cubicBezTo>
                <a:cubicBezTo>
                  <a:pt x="1143" y="2178"/>
                  <a:pt x="1031" y="2304"/>
                  <a:pt x="1096" y="2304"/>
                </a:cubicBezTo>
                <a:cubicBezTo>
                  <a:pt x="1097" y="2304"/>
                  <a:pt x="1098" y="2304"/>
                  <a:pt x="1099" y="2304"/>
                </a:cubicBezTo>
                <a:cubicBezTo>
                  <a:pt x="1145" y="2301"/>
                  <a:pt x="1190" y="2278"/>
                  <a:pt x="1218" y="2278"/>
                </a:cubicBezTo>
                <a:cubicBezTo>
                  <a:pt x="1234" y="2278"/>
                  <a:pt x="1245" y="2287"/>
                  <a:pt x="1245" y="2313"/>
                </a:cubicBezTo>
                <a:cubicBezTo>
                  <a:pt x="1245" y="2354"/>
                  <a:pt x="1245" y="2381"/>
                  <a:pt x="1261" y="2381"/>
                </a:cubicBezTo>
                <a:cubicBezTo>
                  <a:pt x="1272" y="2381"/>
                  <a:pt x="1292" y="2368"/>
                  <a:pt x="1326" y="2335"/>
                </a:cubicBezTo>
                <a:cubicBezTo>
                  <a:pt x="1362" y="2301"/>
                  <a:pt x="1384" y="2288"/>
                  <a:pt x="1396" y="2288"/>
                </a:cubicBezTo>
                <a:cubicBezTo>
                  <a:pt x="1410" y="2288"/>
                  <a:pt x="1409" y="2308"/>
                  <a:pt x="1396" y="2332"/>
                </a:cubicBezTo>
                <a:cubicBezTo>
                  <a:pt x="1389" y="2346"/>
                  <a:pt x="1387" y="2352"/>
                  <a:pt x="1392" y="2352"/>
                </a:cubicBezTo>
                <a:cubicBezTo>
                  <a:pt x="1400" y="2352"/>
                  <a:pt x="1428" y="2332"/>
                  <a:pt x="1473" y="2310"/>
                </a:cubicBezTo>
                <a:cubicBezTo>
                  <a:pt x="1508" y="2293"/>
                  <a:pt x="1547" y="2280"/>
                  <a:pt x="1574" y="2280"/>
                </a:cubicBezTo>
                <a:cubicBezTo>
                  <a:pt x="1602" y="2280"/>
                  <a:pt x="1615" y="2293"/>
                  <a:pt x="1597" y="2326"/>
                </a:cubicBezTo>
                <a:cubicBezTo>
                  <a:pt x="1564" y="2383"/>
                  <a:pt x="1428" y="2496"/>
                  <a:pt x="1291" y="2496"/>
                </a:cubicBezTo>
                <a:cubicBezTo>
                  <a:pt x="1273" y="2496"/>
                  <a:pt x="1254" y="2494"/>
                  <a:pt x="1236" y="2490"/>
                </a:cubicBezTo>
                <a:cubicBezTo>
                  <a:pt x="1172" y="2474"/>
                  <a:pt x="1120" y="2464"/>
                  <a:pt x="1088" y="2464"/>
                </a:cubicBezTo>
                <a:cubicBezTo>
                  <a:pt x="1043" y="2464"/>
                  <a:pt x="1035" y="2482"/>
                  <a:pt x="1082" y="2525"/>
                </a:cubicBezTo>
                <a:cubicBezTo>
                  <a:pt x="1105" y="2546"/>
                  <a:pt x="1095" y="2553"/>
                  <a:pt x="1068" y="2553"/>
                </a:cubicBezTo>
                <a:cubicBezTo>
                  <a:pt x="1015" y="2553"/>
                  <a:pt x="900" y="2526"/>
                  <a:pt x="856" y="2526"/>
                </a:cubicBezTo>
                <a:cubicBezTo>
                  <a:pt x="843" y="2526"/>
                  <a:pt x="836" y="2528"/>
                  <a:pt x="838" y="2534"/>
                </a:cubicBezTo>
                <a:cubicBezTo>
                  <a:pt x="848" y="2569"/>
                  <a:pt x="819" y="2534"/>
                  <a:pt x="771" y="2612"/>
                </a:cubicBezTo>
                <a:cubicBezTo>
                  <a:pt x="723" y="2689"/>
                  <a:pt x="913" y="2695"/>
                  <a:pt x="976" y="2724"/>
                </a:cubicBezTo>
                <a:cubicBezTo>
                  <a:pt x="1038" y="2754"/>
                  <a:pt x="942" y="2762"/>
                  <a:pt x="920" y="2840"/>
                </a:cubicBezTo>
                <a:cubicBezTo>
                  <a:pt x="916" y="2855"/>
                  <a:pt x="923" y="2861"/>
                  <a:pt x="938" y="2861"/>
                </a:cubicBezTo>
                <a:cubicBezTo>
                  <a:pt x="985" y="2861"/>
                  <a:pt x="1107" y="2801"/>
                  <a:pt x="1151" y="2801"/>
                </a:cubicBezTo>
                <a:cubicBezTo>
                  <a:pt x="1163" y="2801"/>
                  <a:pt x="1169" y="2806"/>
                  <a:pt x="1165" y="2818"/>
                </a:cubicBezTo>
                <a:cubicBezTo>
                  <a:pt x="1151" y="2863"/>
                  <a:pt x="1151" y="2882"/>
                  <a:pt x="1170" y="2882"/>
                </a:cubicBezTo>
                <a:cubicBezTo>
                  <a:pt x="1181" y="2882"/>
                  <a:pt x="1197" y="2876"/>
                  <a:pt x="1221" y="2866"/>
                </a:cubicBezTo>
                <a:cubicBezTo>
                  <a:pt x="1252" y="2852"/>
                  <a:pt x="1287" y="2844"/>
                  <a:pt x="1313" y="2844"/>
                </a:cubicBezTo>
                <a:cubicBezTo>
                  <a:pt x="1344" y="2844"/>
                  <a:pt x="1365" y="2854"/>
                  <a:pt x="1360" y="2874"/>
                </a:cubicBezTo>
                <a:cubicBezTo>
                  <a:pt x="1357" y="2882"/>
                  <a:pt x="1359" y="2885"/>
                  <a:pt x="1363" y="2885"/>
                </a:cubicBezTo>
                <a:cubicBezTo>
                  <a:pt x="1377" y="2885"/>
                  <a:pt x="1417" y="2854"/>
                  <a:pt x="1437" y="2854"/>
                </a:cubicBezTo>
                <a:cubicBezTo>
                  <a:pt x="1443" y="2854"/>
                  <a:pt x="1447" y="2856"/>
                  <a:pt x="1448" y="2863"/>
                </a:cubicBezTo>
                <a:cubicBezTo>
                  <a:pt x="1455" y="2896"/>
                  <a:pt x="1352" y="3026"/>
                  <a:pt x="1172" y="3039"/>
                </a:cubicBezTo>
                <a:cubicBezTo>
                  <a:pt x="1158" y="3040"/>
                  <a:pt x="1143" y="3041"/>
                  <a:pt x="1128" y="3041"/>
                </a:cubicBezTo>
                <a:cubicBezTo>
                  <a:pt x="1004" y="3041"/>
                  <a:pt x="859" y="3012"/>
                  <a:pt x="802" y="3012"/>
                </a:cubicBezTo>
                <a:cubicBezTo>
                  <a:pt x="779" y="3012"/>
                  <a:pt x="770" y="3017"/>
                  <a:pt x="782" y="3029"/>
                </a:cubicBezTo>
                <a:cubicBezTo>
                  <a:pt x="826" y="3078"/>
                  <a:pt x="882" y="3078"/>
                  <a:pt x="767" y="3087"/>
                </a:cubicBezTo>
                <a:cubicBezTo>
                  <a:pt x="652" y="3095"/>
                  <a:pt x="581" y="3113"/>
                  <a:pt x="690" y="3147"/>
                </a:cubicBezTo>
                <a:cubicBezTo>
                  <a:pt x="800" y="3182"/>
                  <a:pt x="861" y="3157"/>
                  <a:pt x="800" y="3182"/>
                </a:cubicBezTo>
                <a:cubicBezTo>
                  <a:pt x="736" y="3209"/>
                  <a:pt x="690" y="3243"/>
                  <a:pt x="817" y="3256"/>
                </a:cubicBezTo>
                <a:cubicBezTo>
                  <a:pt x="944" y="3269"/>
                  <a:pt x="948" y="3308"/>
                  <a:pt x="917" y="3327"/>
                </a:cubicBezTo>
                <a:cubicBezTo>
                  <a:pt x="891" y="3342"/>
                  <a:pt x="833" y="3380"/>
                  <a:pt x="946" y="3380"/>
                </a:cubicBezTo>
                <a:cubicBezTo>
                  <a:pt x="957" y="3380"/>
                  <a:pt x="969" y="3379"/>
                  <a:pt x="984" y="3378"/>
                </a:cubicBezTo>
                <a:cubicBezTo>
                  <a:pt x="1043" y="3375"/>
                  <a:pt x="1099" y="3370"/>
                  <a:pt x="1143" y="3370"/>
                </a:cubicBezTo>
                <a:cubicBezTo>
                  <a:pt x="1219" y="3370"/>
                  <a:pt x="1255" y="3385"/>
                  <a:pt x="1194" y="3448"/>
                </a:cubicBezTo>
                <a:cubicBezTo>
                  <a:pt x="1127" y="3518"/>
                  <a:pt x="1014" y="3552"/>
                  <a:pt x="904" y="3552"/>
                </a:cubicBezTo>
                <a:cubicBezTo>
                  <a:pt x="859" y="3552"/>
                  <a:pt x="813" y="3546"/>
                  <a:pt x="771" y="3535"/>
                </a:cubicBezTo>
                <a:cubicBezTo>
                  <a:pt x="754" y="3530"/>
                  <a:pt x="740" y="3528"/>
                  <a:pt x="728" y="3528"/>
                </a:cubicBezTo>
                <a:cubicBezTo>
                  <a:pt x="646" y="3528"/>
                  <a:pt x="705" y="3634"/>
                  <a:pt x="808" y="3638"/>
                </a:cubicBezTo>
                <a:cubicBezTo>
                  <a:pt x="820" y="3638"/>
                  <a:pt x="831" y="3638"/>
                  <a:pt x="840" y="3638"/>
                </a:cubicBezTo>
                <a:cubicBezTo>
                  <a:pt x="859" y="3638"/>
                  <a:pt x="871" y="3638"/>
                  <a:pt x="879" y="3638"/>
                </a:cubicBezTo>
                <a:cubicBezTo>
                  <a:pt x="903" y="3638"/>
                  <a:pt x="878" y="3642"/>
                  <a:pt x="863" y="3681"/>
                </a:cubicBezTo>
                <a:cubicBezTo>
                  <a:pt x="841" y="3737"/>
                  <a:pt x="914" y="3703"/>
                  <a:pt x="984" y="3732"/>
                </a:cubicBezTo>
                <a:cubicBezTo>
                  <a:pt x="1040" y="3757"/>
                  <a:pt x="1207" y="3811"/>
                  <a:pt x="1058" y="3811"/>
                </a:cubicBezTo>
                <a:cubicBezTo>
                  <a:pt x="1033" y="3811"/>
                  <a:pt x="997" y="3810"/>
                  <a:pt x="950" y="3806"/>
                </a:cubicBezTo>
                <a:cubicBezTo>
                  <a:pt x="706" y="3785"/>
                  <a:pt x="540" y="3666"/>
                  <a:pt x="505" y="3666"/>
                </a:cubicBezTo>
                <a:cubicBezTo>
                  <a:pt x="495" y="3666"/>
                  <a:pt x="497" y="3677"/>
                  <a:pt x="512" y="3706"/>
                </a:cubicBezTo>
                <a:cubicBezTo>
                  <a:pt x="578" y="3828"/>
                  <a:pt x="664" y="3888"/>
                  <a:pt x="571" y="3905"/>
                </a:cubicBezTo>
                <a:cubicBezTo>
                  <a:pt x="478" y="3922"/>
                  <a:pt x="458" y="3940"/>
                  <a:pt x="581" y="3940"/>
                </a:cubicBezTo>
                <a:cubicBezTo>
                  <a:pt x="705" y="3940"/>
                  <a:pt x="742" y="3962"/>
                  <a:pt x="682" y="3989"/>
                </a:cubicBezTo>
                <a:cubicBezTo>
                  <a:pt x="636" y="4008"/>
                  <a:pt x="601" y="4034"/>
                  <a:pt x="662" y="4034"/>
                </a:cubicBezTo>
                <a:cubicBezTo>
                  <a:pt x="680" y="4034"/>
                  <a:pt x="705" y="4032"/>
                  <a:pt x="741" y="4027"/>
                </a:cubicBezTo>
                <a:cubicBezTo>
                  <a:pt x="753" y="4025"/>
                  <a:pt x="763" y="4024"/>
                  <a:pt x="772" y="4024"/>
                </a:cubicBezTo>
                <a:cubicBezTo>
                  <a:pt x="882" y="4024"/>
                  <a:pt x="777" y="4139"/>
                  <a:pt x="685" y="4139"/>
                </a:cubicBezTo>
                <a:cubicBezTo>
                  <a:pt x="609" y="4139"/>
                  <a:pt x="537" y="4075"/>
                  <a:pt x="510" y="4075"/>
                </a:cubicBezTo>
                <a:cubicBezTo>
                  <a:pt x="502" y="4075"/>
                  <a:pt x="498" y="4081"/>
                  <a:pt x="499" y="4096"/>
                </a:cubicBezTo>
                <a:cubicBezTo>
                  <a:pt x="499" y="4109"/>
                  <a:pt x="491" y="4114"/>
                  <a:pt x="477" y="4114"/>
                </a:cubicBezTo>
                <a:cubicBezTo>
                  <a:pt x="438" y="4114"/>
                  <a:pt x="357" y="4075"/>
                  <a:pt x="326" y="4075"/>
                </a:cubicBezTo>
                <a:cubicBezTo>
                  <a:pt x="313" y="4075"/>
                  <a:pt x="309" y="4081"/>
                  <a:pt x="321" y="4101"/>
                </a:cubicBezTo>
                <a:cubicBezTo>
                  <a:pt x="368" y="4183"/>
                  <a:pt x="435" y="4257"/>
                  <a:pt x="517" y="4257"/>
                </a:cubicBezTo>
                <a:cubicBezTo>
                  <a:pt x="598" y="4257"/>
                  <a:pt x="640" y="4266"/>
                  <a:pt x="565" y="4317"/>
                </a:cubicBezTo>
                <a:cubicBezTo>
                  <a:pt x="491" y="4369"/>
                  <a:pt x="427" y="4369"/>
                  <a:pt x="575" y="4369"/>
                </a:cubicBezTo>
                <a:cubicBezTo>
                  <a:pt x="726" y="4369"/>
                  <a:pt x="884" y="4472"/>
                  <a:pt x="699" y="4478"/>
                </a:cubicBezTo>
                <a:cubicBezTo>
                  <a:pt x="688" y="4478"/>
                  <a:pt x="676" y="4478"/>
                  <a:pt x="664" y="4478"/>
                </a:cubicBezTo>
                <a:cubicBezTo>
                  <a:pt x="607" y="4478"/>
                  <a:pt x="545" y="4476"/>
                  <a:pt x="486" y="4476"/>
                </a:cubicBezTo>
                <a:cubicBezTo>
                  <a:pt x="362" y="4476"/>
                  <a:pt x="254" y="4484"/>
                  <a:pt x="239" y="4535"/>
                </a:cubicBezTo>
                <a:cubicBezTo>
                  <a:pt x="217" y="4612"/>
                  <a:pt x="433" y="4644"/>
                  <a:pt x="313" y="4652"/>
                </a:cubicBezTo>
                <a:cubicBezTo>
                  <a:pt x="192" y="4661"/>
                  <a:pt x="1" y="4693"/>
                  <a:pt x="160" y="4703"/>
                </a:cubicBezTo>
                <a:cubicBezTo>
                  <a:pt x="318" y="4712"/>
                  <a:pt x="543" y="4699"/>
                  <a:pt x="471" y="4773"/>
                </a:cubicBezTo>
                <a:cubicBezTo>
                  <a:pt x="419" y="4828"/>
                  <a:pt x="289" y="4879"/>
                  <a:pt x="328" y="4879"/>
                </a:cubicBezTo>
                <a:cubicBezTo>
                  <a:pt x="340" y="4879"/>
                  <a:pt x="373" y="4873"/>
                  <a:pt x="434" y="4860"/>
                </a:cubicBezTo>
                <a:cubicBezTo>
                  <a:pt x="587" y="4823"/>
                  <a:pt x="687" y="4788"/>
                  <a:pt x="724" y="4788"/>
                </a:cubicBezTo>
                <a:cubicBezTo>
                  <a:pt x="745" y="4788"/>
                  <a:pt x="746" y="4800"/>
                  <a:pt x="723" y="4830"/>
                </a:cubicBezTo>
                <a:cubicBezTo>
                  <a:pt x="684" y="4883"/>
                  <a:pt x="633" y="4898"/>
                  <a:pt x="642" y="4898"/>
                </a:cubicBezTo>
                <a:cubicBezTo>
                  <a:pt x="647" y="4898"/>
                  <a:pt x="671" y="4893"/>
                  <a:pt x="727" y="4888"/>
                </a:cubicBezTo>
                <a:cubicBezTo>
                  <a:pt x="834" y="4875"/>
                  <a:pt x="952" y="4841"/>
                  <a:pt x="983" y="4841"/>
                </a:cubicBezTo>
                <a:cubicBezTo>
                  <a:pt x="997" y="4841"/>
                  <a:pt x="992" y="4849"/>
                  <a:pt x="957" y="4870"/>
                </a:cubicBezTo>
                <a:cubicBezTo>
                  <a:pt x="848" y="4935"/>
                  <a:pt x="906" y="5082"/>
                  <a:pt x="642" y="5082"/>
                </a:cubicBezTo>
                <a:cubicBezTo>
                  <a:pt x="379" y="5082"/>
                  <a:pt x="310" y="5091"/>
                  <a:pt x="409" y="5120"/>
                </a:cubicBezTo>
                <a:cubicBezTo>
                  <a:pt x="505" y="5150"/>
                  <a:pt x="587" y="5112"/>
                  <a:pt x="449" y="5178"/>
                </a:cubicBezTo>
                <a:cubicBezTo>
                  <a:pt x="310" y="5243"/>
                  <a:pt x="160" y="5260"/>
                  <a:pt x="325" y="5265"/>
                </a:cubicBezTo>
                <a:cubicBezTo>
                  <a:pt x="334" y="5265"/>
                  <a:pt x="342" y="5265"/>
                  <a:pt x="351" y="5265"/>
                </a:cubicBezTo>
                <a:cubicBezTo>
                  <a:pt x="405" y="5265"/>
                  <a:pt x="458" y="5262"/>
                  <a:pt x="501" y="5262"/>
                </a:cubicBezTo>
                <a:cubicBezTo>
                  <a:pt x="586" y="5262"/>
                  <a:pt x="635" y="5272"/>
                  <a:pt x="586" y="5328"/>
                </a:cubicBezTo>
                <a:cubicBezTo>
                  <a:pt x="525" y="5399"/>
                  <a:pt x="532" y="5438"/>
                  <a:pt x="587" y="5438"/>
                </a:cubicBezTo>
                <a:cubicBezTo>
                  <a:pt x="602" y="5438"/>
                  <a:pt x="622" y="5435"/>
                  <a:pt x="645" y="5428"/>
                </a:cubicBezTo>
                <a:cubicBezTo>
                  <a:pt x="716" y="5408"/>
                  <a:pt x="819" y="5370"/>
                  <a:pt x="852" y="5370"/>
                </a:cubicBezTo>
                <a:cubicBezTo>
                  <a:pt x="867" y="5370"/>
                  <a:pt x="868" y="5378"/>
                  <a:pt x="845" y="5399"/>
                </a:cubicBezTo>
                <a:cubicBezTo>
                  <a:pt x="792" y="5446"/>
                  <a:pt x="727" y="5478"/>
                  <a:pt x="745" y="5478"/>
                </a:cubicBezTo>
                <a:cubicBezTo>
                  <a:pt x="751" y="5478"/>
                  <a:pt x="770" y="5473"/>
                  <a:pt x="804" y="5464"/>
                </a:cubicBezTo>
                <a:cubicBezTo>
                  <a:pt x="932" y="5428"/>
                  <a:pt x="1006" y="5402"/>
                  <a:pt x="1006" y="5402"/>
                </a:cubicBezTo>
                <a:lnTo>
                  <a:pt x="1217" y="5476"/>
                </a:lnTo>
                <a:lnTo>
                  <a:pt x="2533" y="5476"/>
                </a:lnTo>
                <a:lnTo>
                  <a:pt x="2745" y="5402"/>
                </a:lnTo>
                <a:cubicBezTo>
                  <a:pt x="2745" y="5402"/>
                  <a:pt x="2819" y="5428"/>
                  <a:pt x="2945" y="5464"/>
                </a:cubicBezTo>
                <a:cubicBezTo>
                  <a:pt x="2980" y="5473"/>
                  <a:pt x="2998" y="5478"/>
                  <a:pt x="3004" y="5478"/>
                </a:cubicBezTo>
                <a:cubicBezTo>
                  <a:pt x="3022" y="5478"/>
                  <a:pt x="2958" y="5446"/>
                  <a:pt x="2904" y="5399"/>
                </a:cubicBezTo>
                <a:cubicBezTo>
                  <a:pt x="2881" y="5379"/>
                  <a:pt x="2882" y="5371"/>
                  <a:pt x="2897" y="5371"/>
                </a:cubicBezTo>
                <a:cubicBezTo>
                  <a:pt x="2930" y="5371"/>
                  <a:pt x="3033" y="5408"/>
                  <a:pt x="3106" y="5428"/>
                </a:cubicBezTo>
                <a:cubicBezTo>
                  <a:pt x="3129" y="5435"/>
                  <a:pt x="3148" y="5438"/>
                  <a:pt x="3164" y="5438"/>
                </a:cubicBezTo>
                <a:cubicBezTo>
                  <a:pt x="3219" y="5438"/>
                  <a:pt x="3226" y="5399"/>
                  <a:pt x="3165" y="5328"/>
                </a:cubicBezTo>
                <a:cubicBezTo>
                  <a:pt x="3116" y="5272"/>
                  <a:pt x="3164" y="5262"/>
                  <a:pt x="3248" y="5262"/>
                </a:cubicBezTo>
                <a:cubicBezTo>
                  <a:pt x="3291" y="5262"/>
                  <a:pt x="3344" y="5265"/>
                  <a:pt x="3398" y="5265"/>
                </a:cubicBezTo>
                <a:cubicBezTo>
                  <a:pt x="3407" y="5265"/>
                  <a:pt x="3416" y="5265"/>
                  <a:pt x="3424" y="5265"/>
                </a:cubicBezTo>
                <a:cubicBezTo>
                  <a:pt x="3592" y="5260"/>
                  <a:pt x="3439" y="5243"/>
                  <a:pt x="3300" y="5178"/>
                </a:cubicBezTo>
                <a:cubicBezTo>
                  <a:pt x="3162" y="5113"/>
                  <a:pt x="3246" y="5153"/>
                  <a:pt x="3342" y="5120"/>
                </a:cubicBezTo>
                <a:cubicBezTo>
                  <a:pt x="3438" y="5091"/>
                  <a:pt x="3371" y="5082"/>
                  <a:pt x="3107" y="5082"/>
                </a:cubicBezTo>
                <a:cubicBezTo>
                  <a:pt x="2844" y="5082"/>
                  <a:pt x="2900" y="4935"/>
                  <a:pt x="2792" y="4870"/>
                </a:cubicBezTo>
                <a:cubicBezTo>
                  <a:pt x="2757" y="4850"/>
                  <a:pt x="2752" y="4842"/>
                  <a:pt x="2766" y="4842"/>
                </a:cubicBezTo>
                <a:cubicBezTo>
                  <a:pt x="2797" y="4842"/>
                  <a:pt x="2916" y="4875"/>
                  <a:pt x="3022" y="4888"/>
                </a:cubicBezTo>
                <a:cubicBezTo>
                  <a:pt x="3079" y="4893"/>
                  <a:pt x="3103" y="4898"/>
                  <a:pt x="3108" y="4898"/>
                </a:cubicBezTo>
                <a:cubicBezTo>
                  <a:pt x="3116" y="4898"/>
                  <a:pt x="3064" y="4883"/>
                  <a:pt x="3026" y="4830"/>
                </a:cubicBezTo>
                <a:cubicBezTo>
                  <a:pt x="3005" y="4800"/>
                  <a:pt x="3005" y="4788"/>
                  <a:pt x="3026" y="4788"/>
                </a:cubicBezTo>
                <a:cubicBezTo>
                  <a:pt x="3063" y="4788"/>
                  <a:pt x="3162" y="4824"/>
                  <a:pt x="3315" y="4860"/>
                </a:cubicBezTo>
                <a:cubicBezTo>
                  <a:pt x="3377" y="4874"/>
                  <a:pt x="3410" y="4881"/>
                  <a:pt x="3422" y="4881"/>
                </a:cubicBezTo>
                <a:cubicBezTo>
                  <a:pt x="3459" y="4881"/>
                  <a:pt x="3331" y="4827"/>
                  <a:pt x="3278" y="4773"/>
                </a:cubicBezTo>
                <a:cubicBezTo>
                  <a:pt x="3209" y="4699"/>
                  <a:pt x="3432" y="4712"/>
                  <a:pt x="3589" y="4703"/>
                </a:cubicBezTo>
                <a:cubicBezTo>
                  <a:pt x="3751" y="4696"/>
                  <a:pt x="3558" y="4661"/>
                  <a:pt x="3439" y="4652"/>
                </a:cubicBezTo>
                <a:cubicBezTo>
                  <a:pt x="3320" y="4641"/>
                  <a:pt x="3535" y="4612"/>
                  <a:pt x="3513" y="4535"/>
                </a:cubicBezTo>
                <a:cubicBezTo>
                  <a:pt x="3498" y="4485"/>
                  <a:pt x="3387" y="4478"/>
                  <a:pt x="3259" y="4478"/>
                </a:cubicBezTo>
                <a:cubicBezTo>
                  <a:pt x="3215" y="4478"/>
                  <a:pt x="3168" y="4479"/>
                  <a:pt x="3123" y="4479"/>
                </a:cubicBezTo>
                <a:cubicBezTo>
                  <a:pt x="3098" y="4479"/>
                  <a:pt x="3074" y="4479"/>
                  <a:pt x="3051" y="4478"/>
                </a:cubicBezTo>
                <a:cubicBezTo>
                  <a:pt x="2866" y="4475"/>
                  <a:pt x="3026" y="4369"/>
                  <a:pt x="3175" y="4369"/>
                </a:cubicBezTo>
                <a:cubicBezTo>
                  <a:pt x="3324" y="4369"/>
                  <a:pt x="3261" y="4369"/>
                  <a:pt x="3187" y="4317"/>
                </a:cubicBezTo>
                <a:cubicBezTo>
                  <a:pt x="3113" y="4266"/>
                  <a:pt x="3153" y="4257"/>
                  <a:pt x="3234" y="4257"/>
                </a:cubicBezTo>
                <a:cubicBezTo>
                  <a:pt x="3315" y="4257"/>
                  <a:pt x="3383" y="4183"/>
                  <a:pt x="3432" y="4101"/>
                </a:cubicBezTo>
                <a:cubicBezTo>
                  <a:pt x="3443" y="4081"/>
                  <a:pt x="3438" y="4073"/>
                  <a:pt x="3425" y="4073"/>
                </a:cubicBezTo>
                <a:cubicBezTo>
                  <a:pt x="3393" y="4073"/>
                  <a:pt x="3312" y="4113"/>
                  <a:pt x="3274" y="4113"/>
                </a:cubicBezTo>
                <a:cubicBezTo>
                  <a:pt x="3260" y="4113"/>
                  <a:pt x="3252" y="4109"/>
                  <a:pt x="3253" y="4096"/>
                </a:cubicBezTo>
                <a:cubicBezTo>
                  <a:pt x="3254" y="4081"/>
                  <a:pt x="3250" y="4075"/>
                  <a:pt x="3242" y="4075"/>
                </a:cubicBezTo>
                <a:cubicBezTo>
                  <a:pt x="3215" y="4075"/>
                  <a:pt x="3144" y="4139"/>
                  <a:pt x="3066" y="4139"/>
                </a:cubicBezTo>
                <a:cubicBezTo>
                  <a:pt x="2974" y="4139"/>
                  <a:pt x="2868" y="4024"/>
                  <a:pt x="2980" y="4024"/>
                </a:cubicBezTo>
                <a:cubicBezTo>
                  <a:pt x="2989" y="4024"/>
                  <a:pt x="2999" y="4025"/>
                  <a:pt x="3012" y="4027"/>
                </a:cubicBezTo>
                <a:cubicBezTo>
                  <a:pt x="3047" y="4032"/>
                  <a:pt x="3073" y="4034"/>
                  <a:pt x="3091" y="4034"/>
                </a:cubicBezTo>
                <a:cubicBezTo>
                  <a:pt x="3153" y="4034"/>
                  <a:pt x="3118" y="4008"/>
                  <a:pt x="3071" y="3989"/>
                </a:cubicBezTo>
                <a:cubicBezTo>
                  <a:pt x="3012" y="3962"/>
                  <a:pt x="3048" y="3940"/>
                  <a:pt x="3169" y="3940"/>
                </a:cubicBezTo>
                <a:cubicBezTo>
                  <a:pt x="3293" y="3940"/>
                  <a:pt x="3272" y="3924"/>
                  <a:pt x="3181" y="3905"/>
                </a:cubicBezTo>
                <a:cubicBezTo>
                  <a:pt x="3088" y="3888"/>
                  <a:pt x="3174" y="3828"/>
                  <a:pt x="3240" y="3706"/>
                </a:cubicBezTo>
                <a:cubicBezTo>
                  <a:pt x="3255" y="3677"/>
                  <a:pt x="3257" y="3666"/>
                  <a:pt x="3247" y="3666"/>
                </a:cubicBezTo>
                <a:cubicBezTo>
                  <a:pt x="3212" y="3666"/>
                  <a:pt x="3046" y="3785"/>
                  <a:pt x="2801" y="3806"/>
                </a:cubicBezTo>
                <a:cubicBezTo>
                  <a:pt x="2753" y="3810"/>
                  <a:pt x="2717" y="3811"/>
                  <a:pt x="2691" y="3811"/>
                </a:cubicBezTo>
                <a:cubicBezTo>
                  <a:pt x="2544" y="3811"/>
                  <a:pt x="2712" y="3758"/>
                  <a:pt x="2768" y="3732"/>
                </a:cubicBezTo>
                <a:cubicBezTo>
                  <a:pt x="2835" y="3703"/>
                  <a:pt x="2910" y="3735"/>
                  <a:pt x="2888" y="3681"/>
                </a:cubicBezTo>
                <a:cubicBezTo>
                  <a:pt x="2873" y="3643"/>
                  <a:pt x="2851" y="3638"/>
                  <a:pt x="2871" y="3638"/>
                </a:cubicBezTo>
                <a:cubicBezTo>
                  <a:pt x="2877" y="3638"/>
                  <a:pt x="2888" y="3639"/>
                  <a:pt x="2905" y="3639"/>
                </a:cubicBezTo>
                <a:cubicBezTo>
                  <a:pt x="2915" y="3639"/>
                  <a:pt x="2927" y="3638"/>
                  <a:pt x="2942" y="3638"/>
                </a:cubicBezTo>
                <a:cubicBezTo>
                  <a:pt x="3046" y="3634"/>
                  <a:pt x="3106" y="3528"/>
                  <a:pt x="3023" y="3528"/>
                </a:cubicBezTo>
                <a:cubicBezTo>
                  <a:pt x="3011" y="3528"/>
                  <a:pt x="2997" y="3530"/>
                  <a:pt x="2979" y="3535"/>
                </a:cubicBezTo>
                <a:cubicBezTo>
                  <a:pt x="2938" y="3546"/>
                  <a:pt x="2892" y="3552"/>
                  <a:pt x="2846" y="3552"/>
                </a:cubicBezTo>
                <a:cubicBezTo>
                  <a:pt x="2736" y="3552"/>
                  <a:pt x="2624" y="3518"/>
                  <a:pt x="2556" y="3448"/>
                </a:cubicBezTo>
                <a:cubicBezTo>
                  <a:pt x="2495" y="3385"/>
                  <a:pt x="2531" y="3371"/>
                  <a:pt x="2607" y="3371"/>
                </a:cubicBezTo>
                <a:cubicBezTo>
                  <a:pt x="2651" y="3371"/>
                  <a:pt x="2709" y="3376"/>
                  <a:pt x="2768" y="3378"/>
                </a:cubicBezTo>
                <a:cubicBezTo>
                  <a:pt x="2781" y="3379"/>
                  <a:pt x="2793" y="3379"/>
                  <a:pt x="2803" y="3379"/>
                </a:cubicBezTo>
                <a:cubicBezTo>
                  <a:pt x="2922" y="3379"/>
                  <a:pt x="2862" y="3342"/>
                  <a:pt x="2835" y="3327"/>
                </a:cubicBezTo>
                <a:cubicBezTo>
                  <a:pt x="2805" y="3309"/>
                  <a:pt x="2808" y="3269"/>
                  <a:pt x="2933" y="3256"/>
                </a:cubicBezTo>
                <a:cubicBezTo>
                  <a:pt x="3060" y="3243"/>
                  <a:pt x="3015" y="3209"/>
                  <a:pt x="2953" y="3182"/>
                </a:cubicBezTo>
                <a:cubicBezTo>
                  <a:pt x="2889" y="3157"/>
                  <a:pt x="2953" y="3182"/>
                  <a:pt x="3060" y="3147"/>
                </a:cubicBezTo>
                <a:cubicBezTo>
                  <a:pt x="3169" y="3113"/>
                  <a:pt x="3097" y="3095"/>
                  <a:pt x="2984" y="3087"/>
                </a:cubicBezTo>
                <a:cubicBezTo>
                  <a:pt x="2869" y="3078"/>
                  <a:pt x="2925" y="3078"/>
                  <a:pt x="2969" y="3029"/>
                </a:cubicBezTo>
                <a:cubicBezTo>
                  <a:pt x="2980" y="3017"/>
                  <a:pt x="2972" y="3012"/>
                  <a:pt x="2949" y="3012"/>
                </a:cubicBezTo>
                <a:cubicBezTo>
                  <a:pt x="2892" y="3012"/>
                  <a:pt x="2747" y="3041"/>
                  <a:pt x="2623" y="3041"/>
                </a:cubicBezTo>
                <a:cubicBezTo>
                  <a:pt x="2608" y="3041"/>
                  <a:pt x="2593" y="3040"/>
                  <a:pt x="2578" y="3039"/>
                </a:cubicBezTo>
                <a:cubicBezTo>
                  <a:pt x="2400" y="3026"/>
                  <a:pt x="2297" y="2896"/>
                  <a:pt x="2304" y="2863"/>
                </a:cubicBezTo>
                <a:cubicBezTo>
                  <a:pt x="2305" y="2856"/>
                  <a:pt x="2309" y="2854"/>
                  <a:pt x="2315" y="2854"/>
                </a:cubicBezTo>
                <a:cubicBezTo>
                  <a:pt x="2335" y="2854"/>
                  <a:pt x="2375" y="2885"/>
                  <a:pt x="2389" y="2885"/>
                </a:cubicBezTo>
                <a:cubicBezTo>
                  <a:pt x="2393" y="2885"/>
                  <a:pt x="2395" y="2882"/>
                  <a:pt x="2393" y="2874"/>
                </a:cubicBezTo>
                <a:cubicBezTo>
                  <a:pt x="2386" y="2854"/>
                  <a:pt x="2406" y="2844"/>
                  <a:pt x="2437" y="2844"/>
                </a:cubicBezTo>
                <a:cubicBezTo>
                  <a:pt x="2464" y="2844"/>
                  <a:pt x="2499" y="2852"/>
                  <a:pt x="2531" y="2866"/>
                </a:cubicBezTo>
                <a:cubicBezTo>
                  <a:pt x="2555" y="2876"/>
                  <a:pt x="2571" y="2882"/>
                  <a:pt x="2582" y="2882"/>
                </a:cubicBezTo>
                <a:cubicBezTo>
                  <a:pt x="2601" y="2882"/>
                  <a:pt x="2600" y="2863"/>
                  <a:pt x="2586" y="2818"/>
                </a:cubicBezTo>
                <a:cubicBezTo>
                  <a:pt x="2582" y="2806"/>
                  <a:pt x="2588" y="2801"/>
                  <a:pt x="2600" y="2801"/>
                </a:cubicBezTo>
                <a:cubicBezTo>
                  <a:pt x="2644" y="2801"/>
                  <a:pt x="2766" y="2861"/>
                  <a:pt x="2813" y="2861"/>
                </a:cubicBezTo>
                <a:cubicBezTo>
                  <a:pt x="2827" y="2861"/>
                  <a:pt x="2835" y="2855"/>
                  <a:pt x="2830" y="2840"/>
                </a:cubicBezTo>
                <a:cubicBezTo>
                  <a:pt x="2808" y="2762"/>
                  <a:pt x="2711" y="2754"/>
                  <a:pt x="2776" y="2724"/>
                </a:cubicBezTo>
                <a:cubicBezTo>
                  <a:pt x="2838" y="2695"/>
                  <a:pt x="3028" y="2689"/>
                  <a:pt x="2981" y="2612"/>
                </a:cubicBezTo>
                <a:cubicBezTo>
                  <a:pt x="2932" y="2534"/>
                  <a:pt x="2903" y="2569"/>
                  <a:pt x="2914" y="2534"/>
                </a:cubicBezTo>
                <a:cubicBezTo>
                  <a:pt x="2916" y="2528"/>
                  <a:pt x="2909" y="2526"/>
                  <a:pt x="2896" y="2526"/>
                </a:cubicBezTo>
                <a:cubicBezTo>
                  <a:pt x="2850" y="2526"/>
                  <a:pt x="2735" y="2553"/>
                  <a:pt x="2682" y="2553"/>
                </a:cubicBezTo>
                <a:cubicBezTo>
                  <a:pt x="2655" y="2553"/>
                  <a:pt x="2645" y="2546"/>
                  <a:pt x="2668" y="2525"/>
                </a:cubicBezTo>
                <a:cubicBezTo>
                  <a:pt x="2715" y="2482"/>
                  <a:pt x="2708" y="2464"/>
                  <a:pt x="2663" y="2464"/>
                </a:cubicBezTo>
                <a:cubicBezTo>
                  <a:pt x="2631" y="2464"/>
                  <a:pt x="2580" y="2474"/>
                  <a:pt x="2516" y="2490"/>
                </a:cubicBezTo>
                <a:cubicBezTo>
                  <a:pt x="2498" y="2494"/>
                  <a:pt x="2480" y="2496"/>
                  <a:pt x="2461" y="2496"/>
                </a:cubicBezTo>
                <a:cubicBezTo>
                  <a:pt x="2324" y="2496"/>
                  <a:pt x="2186" y="2383"/>
                  <a:pt x="2154" y="2326"/>
                </a:cubicBezTo>
                <a:cubicBezTo>
                  <a:pt x="2135" y="2293"/>
                  <a:pt x="2149" y="2280"/>
                  <a:pt x="2176" y="2280"/>
                </a:cubicBezTo>
                <a:cubicBezTo>
                  <a:pt x="2203" y="2280"/>
                  <a:pt x="2242" y="2293"/>
                  <a:pt x="2278" y="2310"/>
                </a:cubicBezTo>
                <a:cubicBezTo>
                  <a:pt x="2324" y="2332"/>
                  <a:pt x="2352" y="2352"/>
                  <a:pt x="2361" y="2352"/>
                </a:cubicBezTo>
                <a:cubicBezTo>
                  <a:pt x="2365" y="2352"/>
                  <a:pt x="2363" y="2346"/>
                  <a:pt x="2356" y="2332"/>
                </a:cubicBezTo>
                <a:cubicBezTo>
                  <a:pt x="2343" y="2308"/>
                  <a:pt x="2341" y="2288"/>
                  <a:pt x="2356" y="2288"/>
                </a:cubicBezTo>
                <a:cubicBezTo>
                  <a:pt x="2367" y="2288"/>
                  <a:pt x="2389" y="2301"/>
                  <a:pt x="2425" y="2335"/>
                </a:cubicBezTo>
                <a:cubicBezTo>
                  <a:pt x="2459" y="2368"/>
                  <a:pt x="2478" y="2381"/>
                  <a:pt x="2490" y="2381"/>
                </a:cubicBezTo>
                <a:cubicBezTo>
                  <a:pt x="2506" y="2381"/>
                  <a:pt x="2506" y="2354"/>
                  <a:pt x="2506" y="2313"/>
                </a:cubicBezTo>
                <a:cubicBezTo>
                  <a:pt x="2506" y="2287"/>
                  <a:pt x="2516" y="2278"/>
                  <a:pt x="2533" y="2278"/>
                </a:cubicBezTo>
                <a:cubicBezTo>
                  <a:pt x="2560" y="2278"/>
                  <a:pt x="2605" y="2301"/>
                  <a:pt x="2652" y="2304"/>
                </a:cubicBezTo>
                <a:cubicBezTo>
                  <a:pt x="2653" y="2304"/>
                  <a:pt x="2653" y="2304"/>
                  <a:pt x="2654" y="2304"/>
                </a:cubicBezTo>
                <a:cubicBezTo>
                  <a:pt x="2719" y="2304"/>
                  <a:pt x="2607" y="2178"/>
                  <a:pt x="2675" y="2178"/>
                </a:cubicBezTo>
                <a:cubicBezTo>
                  <a:pt x="2679" y="2178"/>
                  <a:pt x="2684" y="2178"/>
                  <a:pt x="2689" y="2179"/>
                </a:cubicBezTo>
                <a:cubicBezTo>
                  <a:pt x="2721" y="2184"/>
                  <a:pt x="2740" y="2187"/>
                  <a:pt x="2752" y="2187"/>
                </a:cubicBezTo>
                <a:cubicBezTo>
                  <a:pt x="2775" y="2187"/>
                  <a:pt x="2765" y="2176"/>
                  <a:pt x="2755" y="2152"/>
                </a:cubicBezTo>
                <a:cubicBezTo>
                  <a:pt x="2740" y="2118"/>
                  <a:pt x="2763" y="2127"/>
                  <a:pt x="2879" y="2101"/>
                </a:cubicBezTo>
                <a:cubicBezTo>
                  <a:pt x="2987" y="2077"/>
                  <a:pt x="2933" y="2044"/>
                  <a:pt x="2834" y="2044"/>
                </a:cubicBezTo>
                <a:cubicBezTo>
                  <a:pt x="2828" y="2044"/>
                  <a:pt x="2822" y="2044"/>
                  <a:pt x="2816" y="2045"/>
                </a:cubicBezTo>
                <a:cubicBezTo>
                  <a:pt x="2807" y="2045"/>
                  <a:pt x="2799" y="2045"/>
                  <a:pt x="2793" y="2045"/>
                </a:cubicBezTo>
                <a:cubicBezTo>
                  <a:pt x="2709" y="2045"/>
                  <a:pt x="2740" y="2028"/>
                  <a:pt x="2757" y="1987"/>
                </a:cubicBezTo>
                <a:cubicBezTo>
                  <a:pt x="2760" y="1980"/>
                  <a:pt x="2759" y="1977"/>
                  <a:pt x="2755" y="1977"/>
                </a:cubicBezTo>
                <a:cubicBezTo>
                  <a:pt x="2736" y="1977"/>
                  <a:pt x="2638" y="2046"/>
                  <a:pt x="2508" y="2052"/>
                </a:cubicBezTo>
                <a:cubicBezTo>
                  <a:pt x="2483" y="2053"/>
                  <a:pt x="2464" y="2054"/>
                  <a:pt x="2449" y="2054"/>
                </a:cubicBezTo>
                <a:cubicBezTo>
                  <a:pt x="2367" y="2054"/>
                  <a:pt x="2394" y="2034"/>
                  <a:pt x="2263" y="1995"/>
                </a:cubicBezTo>
                <a:cubicBezTo>
                  <a:pt x="2107" y="1946"/>
                  <a:pt x="2197" y="1899"/>
                  <a:pt x="2211" y="1869"/>
                </a:cubicBezTo>
                <a:cubicBezTo>
                  <a:pt x="2214" y="1863"/>
                  <a:pt x="2218" y="1861"/>
                  <a:pt x="2222" y="1861"/>
                </a:cubicBezTo>
                <a:cubicBezTo>
                  <a:pt x="2240" y="1861"/>
                  <a:pt x="2273" y="1904"/>
                  <a:pt x="2357" y="1956"/>
                </a:cubicBezTo>
                <a:cubicBezTo>
                  <a:pt x="2375" y="1967"/>
                  <a:pt x="2387" y="1972"/>
                  <a:pt x="2394" y="1972"/>
                </a:cubicBezTo>
                <a:cubicBezTo>
                  <a:pt x="2431" y="1972"/>
                  <a:pt x="2376" y="1872"/>
                  <a:pt x="2409" y="1872"/>
                </a:cubicBezTo>
                <a:cubicBezTo>
                  <a:pt x="2410" y="1872"/>
                  <a:pt x="2411" y="1872"/>
                  <a:pt x="2412" y="1872"/>
                </a:cubicBezTo>
                <a:cubicBezTo>
                  <a:pt x="2428" y="1876"/>
                  <a:pt x="2441" y="1879"/>
                  <a:pt x="2451" y="1879"/>
                </a:cubicBezTo>
                <a:cubicBezTo>
                  <a:pt x="2470" y="1879"/>
                  <a:pt x="2478" y="1867"/>
                  <a:pt x="2478" y="1821"/>
                </a:cubicBezTo>
                <a:cubicBezTo>
                  <a:pt x="2478" y="1806"/>
                  <a:pt x="2483" y="1799"/>
                  <a:pt x="2491" y="1799"/>
                </a:cubicBezTo>
                <a:cubicBezTo>
                  <a:pt x="2520" y="1799"/>
                  <a:pt x="2591" y="1876"/>
                  <a:pt x="2636" y="1891"/>
                </a:cubicBezTo>
                <a:cubicBezTo>
                  <a:pt x="2640" y="1893"/>
                  <a:pt x="2644" y="1893"/>
                  <a:pt x="2647" y="1893"/>
                </a:cubicBezTo>
                <a:cubicBezTo>
                  <a:pt x="2674" y="1893"/>
                  <a:pt x="2593" y="1821"/>
                  <a:pt x="2614" y="1821"/>
                </a:cubicBezTo>
                <a:cubicBezTo>
                  <a:pt x="2636" y="1821"/>
                  <a:pt x="2658" y="1791"/>
                  <a:pt x="2628" y="1757"/>
                </a:cubicBezTo>
                <a:cubicBezTo>
                  <a:pt x="2599" y="1722"/>
                  <a:pt x="2785" y="1757"/>
                  <a:pt x="2854" y="1687"/>
                </a:cubicBezTo>
                <a:cubicBezTo>
                  <a:pt x="2884" y="1657"/>
                  <a:pt x="2854" y="1653"/>
                  <a:pt x="2813" y="1653"/>
                </a:cubicBezTo>
                <a:cubicBezTo>
                  <a:pt x="2795" y="1653"/>
                  <a:pt x="2775" y="1654"/>
                  <a:pt x="2758" y="1654"/>
                </a:cubicBezTo>
                <a:cubicBezTo>
                  <a:pt x="2720" y="1654"/>
                  <a:pt x="2692" y="1650"/>
                  <a:pt x="2712" y="1626"/>
                </a:cubicBezTo>
                <a:cubicBezTo>
                  <a:pt x="2727" y="1610"/>
                  <a:pt x="2728" y="1603"/>
                  <a:pt x="2719" y="1603"/>
                </a:cubicBezTo>
                <a:cubicBezTo>
                  <a:pt x="2696" y="1603"/>
                  <a:pt x="2604" y="1651"/>
                  <a:pt x="2500" y="1688"/>
                </a:cubicBezTo>
                <a:cubicBezTo>
                  <a:pt x="2473" y="1698"/>
                  <a:pt x="2455" y="1702"/>
                  <a:pt x="2442" y="1702"/>
                </a:cubicBezTo>
                <a:cubicBezTo>
                  <a:pt x="2390" y="1702"/>
                  <a:pt x="2452" y="1628"/>
                  <a:pt x="2475" y="1597"/>
                </a:cubicBezTo>
                <a:cubicBezTo>
                  <a:pt x="2484" y="1583"/>
                  <a:pt x="2479" y="1577"/>
                  <a:pt x="2460" y="1577"/>
                </a:cubicBezTo>
                <a:cubicBezTo>
                  <a:pt x="2426" y="1577"/>
                  <a:pt x="2348" y="1596"/>
                  <a:pt x="2231" y="1619"/>
                </a:cubicBezTo>
                <a:cubicBezTo>
                  <a:pt x="2182" y="1628"/>
                  <a:pt x="2155" y="1632"/>
                  <a:pt x="2140" y="1632"/>
                </a:cubicBezTo>
                <a:cubicBezTo>
                  <a:pt x="2099" y="1632"/>
                  <a:pt x="2146" y="1602"/>
                  <a:pt x="2067" y="1567"/>
                </a:cubicBezTo>
                <a:cubicBezTo>
                  <a:pt x="1958" y="1519"/>
                  <a:pt x="1950" y="1359"/>
                  <a:pt x="1967" y="1359"/>
                </a:cubicBezTo>
                <a:cubicBezTo>
                  <a:pt x="1980" y="1359"/>
                  <a:pt x="2026" y="1443"/>
                  <a:pt x="2044" y="1443"/>
                </a:cubicBezTo>
                <a:cubicBezTo>
                  <a:pt x="2049" y="1443"/>
                  <a:pt x="2051" y="1439"/>
                  <a:pt x="2052" y="1429"/>
                </a:cubicBezTo>
                <a:cubicBezTo>
                  <a:pt x="2053" y="1414"/>
                  <a:pt x="2057" y="1407"/>
                  <a:pt x="2064" y="1407"/>
                </a:cubicBezTo>
                <a:cubicBezTo>
                  <a:pt x="2083" y="1407"/>
                  <a:pt x="2123" y="1460"/>
                  <a:pt x="2155" y="1524"/>
                </a:cubicBezTo>
                <a:cubicBezTo>
                  <a:pt x="2166" y="1546"/>
                  <a:pt x="2174" y="1555"/>
                  <a:pt x="2179" y="1555"/>
                </a:cubicBezTo>
                <a:cubicBezTo>
                  <a:pt x="2194" y="1555"/>
                  <a:pt x="2188" y="1472"/>
                  <a:pt x="2188" y="1421"/>
                </a:cubicBezTo>
                <a:cubicBezTo>
                  <a:pt x="2188" y="1404"/>
                  <a:pt x="2193" y="1397"/>
                  <a:pt x="2201" y="1397"/>
                </a:cubicBezTo>
                <a:cubicBezTo>
                  <a:pt x="2227" y="1397"/>
                  <a:pt x="2285" y="1463"/>
                  <a:pt x="2344" y="1522"/>
                </a:cubicBezTo>
                <a:cubicBezTo>
                  <a:pt x="2360" y="1537"/>
                  <a:pt x="2369" y="1543"/>
                  <a:pt x="2375" y="1543"/>
                </a:cubicBezTo>
                <a:cubicBezTo>
                  <a:pt x="2394" y="1543"/>
                  <a:pt x="2367" y="1473"/>
                  <a:pt x="2382" y="1473"/>
                </a:cubicBezTo>
                <a:cubicBezTo>
                  <a:pt x="2385" y="1473"/>
                  <a:pt x="2388" y="1475"/>
                  <a:pt x="2393" y="1479"/>
                </a:cubicBezTo>
                <a:cubicBezTo>
                  <a:pt x="2408" y="1491"/>
                  <a:pt x="2422" y="1498"/>
                  <a:pt x="2434" y="1498"/>
                </a:cubicBezTo>
                <a:cubicBezTo>
                  <a:pt x="2455" y="1498"/>
                  <a:pt x="2469" y="1474"/>
                  <a:pt x="2469" y="1418"/>
                </a:cubicBezTo>
                <a:cubicBezTo>
                  <a:pt x="2469" y="1362"/>
                  <a:pt x="2511" y="1351"/>
                  <a:pt x="2567" y="1351"/>
                </a:cubicBezTo>
                <a:cubicBezTo>
                  <a:pt x="2596" y="1351"/>
                  <a:pt x="2630" y="1354"/>
                  <a:pt x="2664" y="1355"/>
                </a:cubicBezTo>
                <a:cubicBezTo>
                  <a:pt x="2676" y="1356"/>
                  <a:pt x="2689" y="1356"/>
                  <a:pt x="2701" y="1356"/>
                </a:cubicBezTo>
                <a:cubicBezTo>
                  <a:pt x="2784" y="1356"/>
                  <a:pt x="2849" y="1339"/>
                  <a:pt x="2681" y="1252"/>
                </a:cubicBezTo>
                <a:cubicBezTo>
                  <a:pt x="2621" y="1221"/>
                  <a:pt x="2549" y="1210"/>
                  <a:pt x="2476" y="1210"/>
                </a:cubicBezTo>
                <a:cubicBezTo>
                  <a:pt x="2317" y="1210"/>
                  <a:pt x="2155" y="1261"/>
                  <a:pt x="2101" y="1261"/>
                </a:cubicBezTo>
                <a:cubicBezTo>
                  <a:pt x="2024" y="1261"/>
                  <a:pt x="1956" y="1249"/>
                  <a:pt x="1956" y="1153"/>
                </a:cubicBezTo>
                <a:cubicBezTo>
                  <a:pt x="1956" y="1057"/>
                  <a:pt x="2282" y="1127"/>
                  <a:pt x="2164" y="970"/>
                </a:cubicBezTo>
                <a:cubicBezTo>
                  <a:pt x="2145" y="944"/>
                  <a:pt x="2157" y="937"/>
                  <a:pt x="2186" y="937"/>
                </a:cubicBezTo>
                <a:cubicBezTo>
                  <a:pt x="2229" y="937"/>
                  <a:pt x="2307" y="953"/>
                  <a:pt x="2378" y="953"/>
                </a:cubicBezTo>
                <a:cubicBezTo>
                  <a:pt x="2410" y="953"/>
                  <a:pt x="2440" y="950"/>
                  <a:pt x="2465" y="939"/>
                </a:cubicBezTo>
                <a:cubicBezTo>
                  <a:pt x="2577" y="891"/>
                  <a:pt x="2281" y="913"/>
                  <a:pt x="2347" y="845"/>
                </a:cubicBezTo>
                <a:cubicBezTo>
                  <a:pt x="2409" y="779"/>
                  <a:pt x="2381" y="758"/>
                  <a:pt x="2335" y="758"/>
                </a:cubicBezTo>
                <a:cubicBezTo>
                  <a:pt x="2331" y="758"/>
                  <a:pt x="2328" y="758"/>
                  <a:pt x="2325" y="758"/>
                </a:cubicBezTo>
                <a:cubicBezTo>
                  <a:pt x="2322" y="758"/>
                  <a:pt x="2319" y="759"/>
                  <a:pt x="2317" y="759"/>
                </a:cubicBezTo>
                <a:cubicBezTo>
                  <a:pt x="2281" y="759"/>
                  <a:pt x="2336" y="726"/>
                  <a:pt x="2350" y="670"/>
                </a:cubicBezTo>
                <a:cubicBezTo>
                  <a:pt x="2352" y="661"/>
                  <a:pt x="2348" y="657"/>
                  <a:pt x="2340" y="657"/>
                </a:cubicBezTo>
                <a:cubicBezTo>
                  <a:pt x="2290" y="657"/>
                  <a:pt x="2077" y="796"/>
                  <a:pt x="1980" y="892"/>
                </a:cubicBezTo>
                <a:cubicBezTo>
                  <a:pt x="1955" y="917"/>
                  <a:pt x="1938" y="927"/>
                  <a:pt x="1927" y="927"/>
                </a:cubicBezTo>
                <a:cubicBezTo>
                  <a:pt x="1887" y="927"/>
                  <a:pt x="1924" y="794"/>
                  <a:pt x="1930" y="715"/>
                </a:cubicBezTo>
                <a:cubicBezTo>
                  <a:pt x="1936" y="629"/>
                  <a:pt x="1980" y="624"/>
                  <a:pt x="2064" y="624"/>
                </a:cubicBezTo>
                <a:cubicBezTo>
                  <a:pt x="2077" y="624"/>
                  <a:pt x="2091" y="624"/>
                  <a:pt x="2105" y="624"/>
                </a:cubicBezTo>
                <a:cubicBezTo>
                  <a:pt x="2217" y="624"/>
                  <a:pt x="2096" y="564"/>
                  <a:pt x="2024" y="508"/>
                </a:cubicBezTo>
                <a:cubicBezTo>
                  <a:pt x="2006" y="493"/>
                  <a:pt x="2007" y="488"/>
                  <a:pt x="2019" y="488"/>
                </a:cubicBezTo>
                <a:cubicBezTo>
                  <a:pt x="2044" y="488"/>
                  <a:pt x="2120" y="509"/>
                  <a:pt x="2186" y="509"/>
                </a:cubicBezTo>
                <a:cubicBezTo>
                  <a:pt x="2214" y="509"/>
                  <a:pt x="2241" y="505"/>
                  <a:pt x="2261" y="494"/>
                </a:cubicBezTo>
                <a:cubicBezTo>
                  <a:pt x="2354" y="447"/>
                  <a:pt x="2096" y="446"/>
                  <a:pt x="2167" y="401"/>
                </a:cubicBezTo>
                <a:cubicBezTo>
                  <a:pt x="2209" y="375"/>
                  <a:pt x="2207" y="363"/>
                  <a:pt x="2182" y="363"/>
                </a:cubicBezTo>
                <a:cubicBezTo>
                  <a:pt x="2133" y="363"/>
                  <a:pt x="1996" y="409"/>
                  <a:pt x="1912" y="491"/>
                </a:cubicBezTo>
                <a:cubicBezTo>
                  <a:pt x="1895" y="508"/>
                  <a:pt x="1885" y="515"/>
                  <a:pt x="1879" y="515"/>
                </a:cubicBezTo>
                <a:cubicBezTo>
                  <a:pt x="1844" y="515"/>
                  <a:pt x="2027" y="204"/>
                  <a:pt x="2027" y="136"/>
                </a:cubicBezTo>
                <a:cubicBezTo>
                  <a:pt x="2027" y="113"/>
                  <a:pt x="2025" y="103"/>
                  <a:pt x="2020" y="103"/>
                </a:cubicBezTo>
                <a:cubicBezTo>
                  <a:pt x="2008" y="103"/>
                  <a:pt x="1983" y="154"/>
                  <a:pt x="1939" y="205"/>
                </a:cubicBezTo>
                <a:cubicBezTo>
                  <a:pt x="1931" y="214"/>
                  <a:pt x="1925" y="218"/>
                  <a:pt x="1919" y="218"/>
                </a:cubicBezTo>
                <a:cubicBezTo>
                  <a:pt x="1877" y="218"/>
                  <a:pt x="1877" y="1"/>
                  <a:pt x="1877"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2"/>
          <p:cNvSpPr/>
          <p:nvPr/>
        </p:nvSpPr>
        <p:spPr>
          <a:xfrm>
            <a:off x="2568775" y="2055748"/>
            <a:ext cx="197716" cy="288978"/>
          </a:xfrm>
          <a:custGeom>
            <a:rect b="b" l="l" r="r" t="t"/>
            <a:pathLst>
              <a:path extrusionOk="0" h="5478" w="3748">
                <a:moveTo>
                  <a:pt x="1871" y="1"/>
                </a:moveTo>
                <a:cubicBezTo>
                  <a:pt x="1871" y="1"/>
                  <a:pt x="1871" y="218"/>
                  <a:pt x="1827" y="218"/>
                </a:cubicBezTo>
                <a:cubicBezTo>
                  <a:pt x="1822" y="218"/>
                  <a:pt x="1815" y="214"/>
                  <a:pt x="1808" y="205"/>
                </a:cubicBezTo>
                <a:cubicBezTo>
                  <a:pt x="1764" y="154"/>
                  <a:pt x="1739" y="103"/>
                  <a:pt x="1727" y="103"/>
                </a:cubicBezTo>
                <a:cubicBezTo>
                  <a:pt x="1722" y="103"/>
                  <a:pt x="1719" y="113"/>
                  <a:pt x="1719" y="136"/>
                </a:cubicBezTo>
                <a:cubicBezTo>
                  <a:pt x="1719" y="203"/>
                  <a:pt x="1901" y="515"/>
                  <a:pt x="1867" y="515"/>
                </a:cubicBezTo>
                <a:cubicBezTo>
                  <a:pt x="1862" y="515"/>
                  <a:pt x="1852" y="508"/>
                  <a:pt x="1836" y="491"/>
                </a:cubicBezTo>
                <a:cubicBezTo>
                  <a:pt x="1737" y="393"/>
                  <a:pt x="1602" y="297"/>
                  <a:pt x="1571" y="297"/>
                </a:cubicBezTo>
                <a:cubicBezTo>
                  <a:pt x="1562" y="297"/>
                  <a:pt x="1561" y="305"/>
                  <a:pt x="1572" y="322"/>
                </a:cubicBezTo>
                <a:cubicBezTo>
                  <a:pt x="1620" y="399"/>
                  <a:pt x="1393" y="447"/>
                  <a:pt x="1488" y="494"/>
                </a:cubicBezTo>
                <a:cubicBezTo>
                  <a:pt x="1509" y="505"/>
                  <a:pt x="1536" y="509"/>
                  <a:pt x="1565" y="509"/>
                </a:cubicBezTo>
                <a:cubicBezTo>
                  <a:pt x="1631" y="509"/>
                  <a:pt x="1705" y="489"/>
                  <a:pt x="1730" y="489"/>
                </a:cubicBezTo>
                <a:cubicBezTo>
                  <a:pt x="1742" y="489"/>
                  <a:pt x="1742" y="494"/>
                  <a:pt x="1725" y="508"/>
                </a:cubicBezTo>
                <a:cubicBezTo>
                  <a:pt x="1654" y="565"/>
                  <a:pt x="1393" y="627"/>
                  <a:pt x="1504" y="627"/>
                </a:cubicBezTo>
                <a:cubicBezTo>
                  <a:pt x="1575" y="627"/>
                  <a:pt x="1680" y="593"/>
                  <a:pt x="1750" y="593"/>
                </a:cubicBezTo>
                <a:cubicBezTo>
                  <a:pt x="1790" y="593"/>
                  <a:pt x="1818" y="604"/>
                  <a:pt x="1821" y="640"/>
                </a:cubicBezTo>
                <a:cubicBezTo>
                  <a:pt x="1827" y="723"/>
                  <a:pt x="1866" y="918"/>
                  <a:pt x="1814" y="918"/>
                </a:cubicBezTo>
                <a:cubicBezTo>
                  <a:pt x="1803" y="918"/>
                  <a:pt x="1789" y="910"/>
                  <a:pt x="1769" y="891"/>
                </a:cubicBezTo>
                <a:cubicBezTo>
                  <a:pt x="1673" y="798"/>
                  <a:pt x="1559" y="693"/>
                  <a:pt x="1531" y="693"/>
                </a:cubicBezTo>
                <a:cubicBezTo>
                  <a:pt x="1526" y="693"/>
                  <a:pt x="1524" y="698"/>
                  <a:pt x="1526" y="708"/>
                </a:cubicBezTo>
                <a:cubicBezTo>
                  <a:pt x="1536" y="751"/>
                  <a:pt x="1508" y="759"/>
                  <a:pt x="1473" y="759"/>
                </a:cubicBezTo>
                <a:cubicBezTo>
                  <a:pt x="1457" y="759"/>
                  <a:pt x="1440" y="758"/>
                  <a:pt x="1424" y="757"/>
                </a:cubicBezTo>
                <a:cubicBezTo>
                  <a:pt x="1420" y="756"/>
                  <a:pt x="1416" y="756"/>
                  <a:pt x="1412" y="756"/>
                </a:cubicBezTo>
                <a:cubicBezTo>
                  <a:pt x="1367" y="756"/>
                  <a:pt x="1342" y="779"/>
                  <a:pt x="1402" y="844"/>
                </a:cubicBezTo>
                <a:cubicBezTo>
                  <a:pt x="1469" y="913"/>
                  <a:pt x="1286" y="903"/>
                  <a:pt x="1399" y="950"/>
                </a:cubicBezTo>
                <a:cubicBezTo>
                  <a:pt x="1422" y="960"/>
                  <a:pt x="1447" y="963"/>
                  <a:pt x="1470" y="963"/>
                </a:cubicBezTo>
                <a:cubicBezTo>
                  <a:pt x="1529" y="963"/>
                  <a:pt x="1582" y="941"/>
                  <a:pt x="1598" y="941"/>
                </a:cubicBezTo>
                <a:cubicBezTo>
                  <a:pt x="1607" y="941"/>
                  <a:pt x="1604" y="948"/>
                  <a:pt x="1585" y="969"/>
                </a:cubicBezTo>
                <a:cubicBezTo>
                  <a:pt x="1483" y="1079"/>
                  <a:pt x="1793" y="1054"/>
                  <a:pt x="1793" y="1150"/>
                </a:cubicBezTo>
                <a:cubicBezTo>
                  <a:pt x="1793" y="1246"/>
                  <a:pt x="1727" y="1259"/>
                  <a:pt x="1647" y="1259"/>
                </a:cubicBezTo>
                <a:cubicBezTo>
                  <a:pt x="1597" y="1259"/>
                  <a:pt x="1504" y="1222"/>
                  <a:pt x="1392" y="1222"/>
                </a:cubicBezTo>
                <a:cubicBezTo>
                  <a:pt x="1330" y="1222"/>
                  <a:pt x="1263" y="1233"/>
                  <a:pt x="1195" y="1268"/>
                </a:cubicBezTo>
                <a:cubicBezTo>
                  <a:pt x="1008" y="1365"/>
                  <a:pt x="1057" y="1404"/>
                  <a:pt x="1147" y="1404"/>
                </a:cubicBezTo>
                <a:cubicBezTo>
                  <a:pt x="1151" y="1404"/>
                  <a:pt x="1154" y="1404"/>
                  <a:pt x="1158" y="1404"/>
                </a:cubicBezTo>
                <a:cubicBezTo>
                  <a:pt x="1217" y="1401"/>
                  <a:pt x="1251" y="1373"/>
                  <a:pt x="1267" y="1373"/>
                </a:cubicBezTo>
                <a:cubicBezTo>
                  <a:pt x="1277" y="1373"/>
                  <a:pt x="1281" y="1383"/>
                  <a:pt x="1281" y="1415"/>
                </a:cubicBezTo>
                <a:cubicBezTo>
                  <a:pt x="1281" y="1472"/>
                  <a:pt x="1295" y="1496"/>
                  <a:pt x="1317" y="1496"/>
                </a:cubicBezTo>
                <a:cubicBezTo>
                  <a:pt x="1329" y="1496"/>
                  <a:pt x="1343" y="1489"/>
                  <a:pt x="1358" y="1477"/>
                </a:cubicBezTo>
                <a:cubicBezTo>
                  <a:pt x="1363" y="1474"/>
                  <a:pt x="1366" y="1472"/>
                  <a:pt x="1368" y="1472"/>
                </a:cubicBezTo>
                <a:cubicBezTo>
                  <a:pt x="1384" y="1472"/>
                  <a:pt x="1357" y="1541"/>
                  <a:pt x="1375" y="1541"/>
                </a:cubicBezTo>
                <a:cubicBezTo>
                  <a:pt x="1381" y="1541"/>
                  <a:pt x="1390" y="1535"/>
                  <a:pt x="1407" y="1519"/>
                </a:cubicBezTo>
                <a:cubicBezTo>
                  <a:pt x="1464" y="1461"/>
                  <a:pt x="1523" y="1395"/>
                  <a:pt x="1549" y="1395"/>
                </a:cubicBezTo>
                <a:cubicBezTo>
                  <a:pt x="1558" y="1395"/>
                  <a:pt x="1563" y="1402"/>
                  <a:pt x="1563" y="1420"/>
                </a:cubicBezTo>
                <a:cubicBezTo>
                  <a:pt x="1563" y="1472"/>
                  <a:pt x="1556" y="1553"/>
                  <a:pt x="1572" y="1553"/>
                </a:cubicBezTo>
                <a:cubicBezTo>
                  <a:pt x="1577" y="1553"/>
                  <a:pt x="1584" y="1544"/>
                  <a:pt x="1595" y="1523"/>
                </a:cubicBezTo>
                <a:cubicBezTo>
                  <a:pt x="1628" y="1459"/>
                  <a:pt x="1667" y="1406"/>
                  <a:pt x="1687" y="1406"/>
                </a:cubicBezTo>
                <a:cubicBezTo>
                  <a:pt x="1693" y="1406"/>
                  <a:pt x="1698" y="1413"/>
                  <a:pt x="1699" y="1427"/>
                </a:cubicBezTo>
                <a:cubicBezTo>
                  <a:pt x="1699" y="1438"/>
                  <a:pt x="1702" y="1442"/>
                  <a:pt x="1706" y="1442"/>
                </a:cubicBezTo>
                <a:cubicBezTo>
                  <a:pt x="1726" y="1442"/>
                  <a:pt x="1772" y="1356"/>
                  <a:pt x="1784" y="1356"/>
                </a:cubicBezTo>
                <a:cubicBezTo>
                  <a:pt x="1799" y="1356"/>
                  <a:pt x="1791" y="1517"/>
                  <a:pt x="1684" y="1566"/>
                </a:cubicBezTo>
                <a:cubicBezTo>
                  <a:pt x="1605" y="1600"/>
                  <a:pt x="1652" y="1630"/>
                  <a:pt x="1611" y="1630"/>
                </a:cubicBezTo>
                <a:cubicBezTo>
                  <a:pt x="1595" y="1630"/>
                  <a:pt x="1569" y="1626"/>
                  <a:pt x="1520" y="1617"/>
                </a:cubicBezTo>
                <a:cubicBezTo>
                  <a:pt x="1402" y="1594"/>
                  <a:pt x="1324" y="1575"/>
                  <a:pt x="1290" y="1575"/>
                </a:cubicBezTo>
                <a:cubicBezTo>
                  <a:pt x="1271" y="1575"/>
                  <a:pt x="1266" y="1581"/>
                  <a:pt x="1276" y="1595"/>
                </a:cubicBezTo>
                <a:cubicBezTo>
                  <a:pt x="1294" y="1624"/>
                  <a:pt x="1336" y="1670"/>
                  <a:pt x="1298" y="1670"/>
                </a:cubicBezTo>
                <a:cubicBezTo>
                  <a:pt x="1285" y="1670"/>
                  <a:pt x="1262" y="1664"/>
                  <a:pt x="1227" y="1651"/>
                </a:cubicBezTo>
                <a:cubicBezTo>
                  <a:pt x="1139" y="1619"/>
                  <a:pt x="1068" y="1594"/>
                  <a:pt x="1039" y="1594"/>
                </a:cubicBezTo>
                <a:cubicBezTo>
                  <a:pt x="1021" y="1594"/>
                  <a:pt x="1019" y="1603"/>
                  <a:pt x="1038" y="1626"/>
                </a:cubicBezTo>
                <a:cubicBezTo>
                  <a:pt x="1058" y="1650"/>
                  <a:pt x="1030" y="1654"/>
                  <a:pt x="993" y="1654"/>
                </a:cubicBezTo>
                <a:cubicBezTo>
                  <a:pt x="975" y="1654"/>
                  <a:pt x="955" y="1653"/>
                  <a:pt x="938" y="1653"/>
                </a:cubicBezTo>
                <a:cubicBezTo>
                  <a:pt x="897" y="1653"/>
                  <a:pt x="866" y="1657"/>
                  <a:pt x="895" y="1687"/>
                </a:cubicBezTo>
                <a:cubicBezTo>
                  <a:pt x="966" y="1757"/>
                  <a:pt x="1152" y="1722"/>
                  <a:pt x="1122" y="1757"/>
                </a:cubicBezTo>
                <a:cubicBezTo>
                  <a:pt x="1093" y="1791"/>
                  <a:pt x="1115" y="1821"/>
                  <a:pt x="1137" y="1821"/>
                </a:cubicBezTo>
                <a:cubicBezTo>
                  <a:pt x="1157" y="1821"/>
                  <a:pt x="1076" y="1893"/>
                  <a:pt x="1104" y="1893"/>
                </a:cubicBezTo>
                <a:cubicBezTo>
                  <a:pt x="1107" y="1893"/>
                  <a:pt x="1110" y="1893"/>
                  <a:pt x="1115" y="1891"/>
                </a:cubicBezTo>
                <a:cubicBezTo>
                  <a:pt x="1159" y="1879"/>
                  <a:pt x="1230" y="1800"/>
                  <a:pt x="1259" y="1800"/>
                </a:cubicBezTo>
                <a:cubicBezTo>
                  <a:pt x="1267" y="1800"/>
                  <a:pt x="1271" y="1806"/>
                  <a:pt x="1271" y="1821"/>
                </a:cubicBezTo>
                <a:cubicBezTo>
                  <a:pt x="1271" y="1867"/>
                  <a:pt x="1279" y="1879"/>
                  <a:pt x="1298" y="1879"/>
                </a:cubicBezTo>
                <a:cubicBezTo>
                  <a:pt x="1308" y="1879"/>
                  <a:pt x="1321" y="1876"/>
                  <a:pt x="1337" y="1872"/>
                </a:cubicBezTo>
                <a:cubicBezTo>
                  <a:pt x="1339" y="1872"/>
                  <a:pt x="1340" y="1872"/>
                  <a:pt x="1341" y="1872"/>
                </a:cubicBezTo>
                <a:cubicBezTo>
                  <a:pt x="1374" y="1872"/>
                  <a:pt x="1320" y="1971"/>
                  <a:pt x="1356" y="1971"/>
                </a:cubicBezTo>
                <a:cubicBezTo>
                  <a:pt x="1364" y="1971"/>
                  <a:pt x="1376" y="1967"/>
                  <a:pt x="1393" y="1956"/>
                </a:cubicBezTo>
                <a:cubicBezTo>
                  <a:pt x="1476" y="1904"/>
                  <a:pt x="1511" y="1861"/>
                  <a:pt x="1529" y="1861"/>
                </a:cubicBezTo>
                <a:cubicBezTo>
                  <a:pt x="1533" y="1861"/>
                  <a:pt x="1536" y="1863"/>
                  <a:pt x="1539" y="1869"/>
                </a:cubicBezTo>
                <a:cubicBezTo>
                  <a:pt x="1554" y="1899"/>
                  <a:pt x="1643" y="1946"/>
                  <a:pt x="1488" y="1995"/>
                </a:cubicBezTo>
                <a:cubicBezTo>
                  <a:pt x="1353" y="2035"/>
                  <a:pt x="1384" y="2054"/>
                  <a:pt x="1297" y="2054"/>
                </a:cubicBezTo>
                <a:cubicBezTo>
                  <a:pt x="1283" y="2054"/>
                  <a:pt x="1265" y="2053"/>
                  <a:pt x="1242" y="2052"/>
                </a:cubicBezTo>
                <a:cubicBezTo>
                  <a:pt x="1114" y="2044"/>
                  <a:pt x="1016" y="1976"/>
                  <a:pt x="996" y="1976"/>
                </a:cubicBezTo>
                <a:cubicBezTo>
                  <a:pt x="991" y="1976"/>
                  <a:pt x="991" y="1979"/>
                  <a:pt x="994" y="1987"/>
                </a:cubicBezTo>
                <a:cubicBezTo>
                  <a:pt x="1011" y="2027"/>
                  <a:pt x="1041" y="2045"/>
                  <a:pt x="957" y="2045"/>
                </a:cubicBezTo>
                <a:cubicBezTo>
                  <a:pt x="950" y="2045"/>
                  <a:pt x="943" y="2045"/>
                  <a:pt x="935" y="2045"/>
                </a:cubicBezTo>
                <a:cubicBezTo>
                  <a:pt x="928" y="2044"/>
                  <a:pt x="922" y="2044"/>
                  <a:pt x="915" y="2044"/>
                </a:cubicBezTo>
                <a:cubicBezTo>
                  <a:pt x="814" y="2044"/>
                  <a:pt x="762" y="2076"/>
                  <a:pt x="872" y="2101"/>
                </a:cubicBezTo>
                <a:cubicBezTo>
                  <a:pt x="988" y="2127"/>
                  <a:pt x="1010" y="2118"/>
                  <a:pt x="996" y="2152"/>
                </a:cubicBezTo>
                <a:cubicBezTo>
                  <a:pt x="986" y="2176"/>
                  <a:pt x="976" y="2187"/>
                  <a:pt x="999" y="2187"/>
                </a:cubicBezTo>
                <a:cubicBezTo>
                  <a:pt x="1010" y="2187"/>
                  <a:pt x="1030" y="2184"/>
                  <a:pt x="1062" y="2179"/>
                </a:cubicBezTo>
                <a:cubicBezTo>
                  <a:pt x="1067" y="2178"/>
                  <a:pt x="1071" y="2178"/>
                  <a:pt x="1075" y="2178"/>
                </a:cubicBezTo>
                <a:cubicBezTo>
                  <a:pt x="1143" y="2178"/>
                  <a:pt x="1031" y="2304"/>
                  <a:pt x="1097" y="2304"/>
                </a:cubicBezTo>
                <a:cubicBezTo>
                  <a:pt x="1097" y="2304"/>
                  <a:pt x="1098" y="2304"/>
                  <a:pt x="1099" y="2304"/>
                </a:cubicBezTo>
                <a:cubicBezTo>
                  <a:pt x="1145" y="2301"/>
                  <a:pt x="1190" y="2278"/>
                  <a:pt x="1218" y="2278"/>
                </a:cubicBezTo>
                <a:cubicBezTo>
                  <a:pt x="1234" y="2278"/>
                  <a:pt x="1245" y="2287"/>
                  <a:pt x="1245" y="2313"/>
                </a:cubicBezTo>
                <a:cubicBezTo>
                  <a:pt x="1245" y="2354"/>
                  <a:pt x="1245" y="2381"/>
                  <a:pt x="1261" y="2381"/>
                </a:cubicBezTo>
                <a:cubicBezTo>
                  <a:pt x="1272" y="2381"/>
                  <a:pt x="1292" y="2368"/>
                  <a:pt x="1326" y="2335"/>
                </a:cubicBezTo>
                <a:cubicBezTo>
                  <a:pt x="1362" y="2301"/>
                  <a:pt x="1384" y="2288"/>
                  <a:pt x="1395" y="2288"/>
                </a:cubicBezTo>
                <a:cubicBezTo>
                  <a:pt x="1409" y="2288"/>
                  <a:pt x="1407" y="2308"/>
                  <a:pt x="1395" y="2332"/>
                </a:cubicBezTo>
                <a:cubicBezTo>
                  <a:pt x="1387" y="2346"/>
                  <a:pt x="1386" y="2352"/>
                  <a:pt x="1390" y="2352"/>
                </a:cubicBezTo>
                <a:cubicBezTo>
                  <a:pt x="1398" y="2352"/>
                  <a:pt x="1427" y="2332"/>
                  <a:pt x="1473" y="2310"/>
                </a:cubicBezTo>
                <a:cubicBezTo>
                  <a:pt x="1507" y="2293"/>
                  <a:pt x="1546" y="2280"/>
                  <a:pt x="1573" y="2280"/>
                </a:cubicBezTo>
                <a:cubicBezTo>
                  <a:pt x="1600" y="2280"/>
                  <a:pt x="1614" y="2293"/>
                  <a:pt x="1595" y="2326"/>
                </a:cubicBezTo>
                <a:cubicBezTo>
                  <a:pt x="1563" y="2383"/>
                  <a:pt x="1426" y="2496"/>
                  <a:pt x="1290" y="2496"/>
                </a:cubicBezTo>
                <a:cubicBezTo>
                  <a:pt x="1271" y="2496"/>
                  <a:pt x="1253" y="2494"/>
                  <a:pt x="1234" y="2490"/>
                </a:cubicBezTo>
                <a:cubicBezTo>
                  <a:pt x="1171" y="2474"/>
                  <a:pt x="1120" y="2464"/>
                  <a:pt x="1087" y="2464"/>
                </a:cubicBezTo>
                <a:cubicBezTo>
                  <a:pt x="1043" y="2464"/>
                  <a:pt x="1035" y="2482"/>
                  <a:pt x="1083" y="2525"/>
                </a:cubicBezTo>
                <a:cubicBezTo>
                  <a:pt x="1105" y="2546"/>
                  <a:pt x="1095" y="2553"/>
                  <a:pt x="1068" y="2553"/>
                </a:cubicBezTo>
                <a:cubicBezTo>
                  <a:pt x="1015" y="2553"/>
                  <a:pt x="900" y="2526"/>
                  <a:pt x="855" y="2526"/>
                </a:cubicBezTo>
                <a:cubicBezTo>
                  <a:pt x="842" y="2526"/>
                  <a:pt x="835" y="2528"/>
                  <a:pt x="836" y="2534"/>
                </a:cubicBezTo>
                <a:cubicBezTo>
                  <a:pt x="848" y="2569"/>
                  <a:pt x="819" y="2534"/>
                  <a:pt x="770" y="2612"/>
                </a:cubicBezTo>
                <a:cubicBezTo>
                  <a:pt x="723" y="2689"/>
                  <a:pt x="913" y="2695"/>
                  <a:pt x="975" y="2724"/>
                </a:cubicBezTo>
                <a:cubicBezTo>
                  <a:pt x="1038" y="2754"/>
                  <a:pt x="943" y="2762"/>
                  <a:pt x="920" y="2840"/>
                </a:cubicBezTo>
                <a:cubicBezTo>
                  <a:pt x="916" y="2855"/>
                  <a:pt x="923" y="2861"/>
                  <a:pt x="938" y="2861"/>
                </a:cubicBezTo>
                <a:cubicBezTo>
                  <a:pt x="985" y="2861"/>
                  <a:pt x="1107" y="2801"/>
                  <a:pt x="1151" y="2801"/>
                </a:cubicBezTo>
                <a:cubicBezTo>
                  <a:pt x="1163" y="2801"/>
                  <a:pt x="1169" y="2806"/>
                  <a:pt x="1165" y="2818"/>
                </a:cubicBezTo>
                <a:cubicBezTo>
                  <a:pt x="1151" y="2863"/>
                  <a:pt x="1150" y="2882"/>
                  <a:pt x="1169" y="2882"/>
                </a:cubicBezTo>
                <a:cubicBezTo>
                  <a:pt x="1179" y="2882"/>
                  <a:pt x="1196" y="2876"/>
                  <a:pt x="1220" y="2866"/>
                </a:cubicBezTo>
                <a:cubicBezTo>
                  <a:pt x="1251" y="2852"/>
                  <a:pt x="1285" y="2844"/>
                  <a:pt x="1313" y="2844"/>
                </a:cubicBezTo>
                <a:cubicBezTo>
                  <a:pt x="1343" y="2844"/>
                  <a:pt x="1364" y="2854"/>
                  <a:pt x="1358" y="2874"/>
                </a:cubicBezTo>
                <a:cubicBezTo>
                  <a:pt x="1356" y="2882"/>
                  <a:pt x="1358" y="2885"/>
                  <a:pt x="1362" y="2885"/>
                </a:cubicBezTo>
                <a:cubicBezTo>
                  <a:pt x="1376" y="2885"/>
                  <a:pt x="1416" y="2854"/>
                  <a:pt x="1436" y="2854"/>
                </a:cubicBezTo>
                <a:cubicBezTo>
                  <a:pt x="1441" y="2854"/>
                  <a:pt x="1445" y="2856"/>
                  <a:pt x="1447" y="2863"/>
                </a:cubicBezTo>
                <a:cubicBezTo>
                  <a:pt x="1454" y="2896"/>
                  <a:pt x="1351" y="3026"/>
                  <a:pt x="1172" y="3039"/>
                </a:cubicBezTo>
                <a:cubicBezTo>
                  <a:pt x="1158" y="3040"/>
                  <a:pt x="1143" y="3041"/>
                  <a:pt x="1128" y="3041"/>
                </a:cubicBezTo>
                <a:cubicBezTo>
                  <a:pt x="1004" y="3041"/>
                  <a:pt x="859" y="3012"/>
                  <a:pt x="802" y="3012"/>
                </a:cubicBezTo>
                <a:cubicBezTo>
                  <a:pt x="779" y="3012"/>
                  <a:pt x="770" y="3017"/>
                  <a:pt x="782" y="3029"/>
                </a:cubicBezTo>
                <a:cubicBezTo>
                  <a:pt x="826" y="3078"/>
                  <a:pt x="881" y="3078"/>
                  <a:pt x="767" y="3087"/>
                </a:cubicBezTo>
                <a:cubicBezTo>
                  <a:pt x="651" y="3095"/>
                  <a:pt x="581" y="3113"/>
                  <a:pt x="689" y="3147"/>
                </a:cubicBezTo>
                <a:cubicBezTo>
                  <a:pt x="798" y="3182"/>
                  <a:pt x="861" y="3157"/>
                  <a:pt x="798" y="3182"/>
                </a:cubicBezTo>
                <a:cubicBezTo>
                  <a:pt x="736" y="3209"/>
                  <a:pt x="689" y="3243"/>
                  <a:pt x="817" y="3256"/>
                </a:cubicBezTo>
                <a:cubicBezTo>
                  <a:pt x="944" y="3269"/>
                  <a:pt x="947" y="3308"/>
                  <a:pt x="916" y="3327"/>
                </a:cubicBezTo>
                <a:cubicBezTo>
                  <a:pt x="889" y="3342"/>
                  <a:pt x="832" y="3380"/>
                  <a:pt x="944" y="3380"/>
                </a:cubicBezTo>
                <a:cubicBezTo>
                  <a:pt x="955" y="3380"/>
                  <a:pt x="968" y="3379"/>
                  <a:pt x="982" y="3378"/>
                </a:cubicBezTo>
                <a:cubicBezTo>
                  <a:pt x="1042" y="3375"/>
                  <a:pt x="1099" y="3370"/>
                  <a:pt x="1142" y="3370"/>
                </a:cubicBezTo>
                <a:cubicBezTo>
                  <a:pt x="1219" y="3370"/>
                  <a:pt x="1255" y="3385"/>
                  <a:pt x="1195" y="3448"/>
                </a:cubicBezTo>
                <a:cubicBezTo>
                  <a:pt x="1127" y="3518"/>
                  <a:pt x="1015" y="3552"/>
                  <a:pt x="904" y="3552"/>
                </a:cubicBezTo>
                <a:cubicBezTo>
                  <a:pt x="858" y="3552"/>
                  <a:pt x="812" y="3546"/>
                  <a:pt x="770" y="3535"/>
                </a:cubicBezTo>
                <a:cubicBezTo>
                  <a:pt x="753" y="3530"/>
                  <a:pt x="738" y="3528"/>
                  <a:pt x="727" y="3528"/>
                </a:cubicBezTo>
                <a:cubicBezTo>
                  <a:pt x="644" y="3528"/>
                  <a:pt x="703" y="3634"/>
                  <a:pt x="807" y="3638"/>
                </a:cubicBezTo>
                <a:cubicBezTo>
                  <a:pt x="819" y="3638"/>
                  <a:pt x="829" y="3638"/>
                  <a:pt x="838" y="3638"/>
                </a:cubicBezTo>
                <a:cubicBezTo>
                  <a:pt x="857" y="3638"/>
                  <a:pt x="870" y="3638"/>
                  <a:pt x="877" y="3638"/>
                </a:cubicBezTo>
                <a:cubicBezTo>
                  <a:pt x="901" y="3638"/>
                  <a:pt x="878" y="3642"/>
                  <a:pt x="863" y="3681"/>
                </a:cubicBezTo>
                <a:cubicBezTo>
                  <a:pt x="841" y="3737"/>
                  <a:pt x="915" y="3703"/>
                  <a:pt x="982" y="3732"/>
                </a:cubicBezTo>
                <a:cubicBezTo>
                  <a:pt x="1039" y="3757"/>
                  <a:pt x="1206" y="3811"/>
                  <a:pt x="1058" y="3811"/>
                </a:cubicBezTo>
                <a:cubicBezTo>
                  <a:pt x="1033" y="3811"/>
                  <a:pt x="997" y="3810"/>
                  <a:pt x="950" y="3806"/>
                </a:cubicBezTo>
                <a:cubicBezTo>
                  <a:pt x="704" y="3785"/>
                  <a:pt x="538" y="3666"/>
                  <a:pt x="504" y="3666"/>
                </a:cubicBezTo>
                <a:cubicBezTo>
                  <a:pt x="493" y="3666"/>
                  <a:pt x="495" y="3677"/>
                  <a:pt x="511" y="3706"/>
                </a:cubicBezTo>
                <a:cubicBezTo>
                  <a:pt x="577" y="3828"/>
                  <a:pt x="664" y="3888"/>
                  <a:pt x="570" y="3905"/>
                </a:cubicBezTo>
                <a:cubicBezTo>
                  <a:pt x="478" y="3922"/>
                  <a:pt x="458" y="3940"/>
                  <a:pt x="581" y="3940"/>
                </a:cubicBezTo>
                <a:cubicBezTo>
                  <a:pt x="704" y="3940"/>
                  <a:pt x="741" y="3962"/>
                  <a:pt x="680" y="3989"/>
                </a:cubicBezTo>
                <a:cubicBezTo>
                  <a:pt x="634" y="4008"/>
                  <a:pt x="600" y="4034"/>
                  <a:pt x="662" y="4034"/>
                </a:cubicBezTo>
                <a:cubicBezTo>
                  <a:pt x="679" y="4034"/>
                  <a:pt x="704" y="4032"/>
                  <a:pt x="739" y="4027"/>
                </a:cubicBezTo>
                <a:cubicBezTo>
                  <a:pt x="751" y="4025"/>
                  <a:pt x="762" y="4024"/>
                  <a:pt x="771" y="4024"/>
                </a:cubicBezTo>
                <a:cubicBezTo>
                  <a:pt x="882" y="4024"/>
                  <a:pt x="776" y="4139"/>
                  <a:pt x="685" y="4139"/>
                </a:cubicBezTo>
                <a:cubicBezTo>
                  <a:pt x="608" y="4139"/>
                  <a:pt x="537" y="4075"/>
                  <a:pt x="509" y="4075"/>
                </a:cubicBezTo>
                <a:cubicBezTo>
                  <a:pt x="501" y="4075"/>
                  <a:pt x="497" y="4081"/>
                  <a:pt x="497" y="4096"/>
                </a:cubicBezTo>
                <a:cubicBezTo>
                  <a:pt x="498" y="4109"/>
                  <a:pt x="490" y="4114"/>
                  <a:pt x="477" y="4114"/>
                </a:cubicBezTo>
                <a:cubicBezTo>
                  <a:pt x="438" y="4114"/>
                  <a:pt x="356" y="4075"/>
                  <a:pt x="325" y="4075"/>
                </a:cubicBezTo>
                <a:cubicBezTo>
                  <a:pt x="312" y="4075"/>
                  <a:pt x="308" y="4081"/>
                  <a:pt x="319" y="4101"/>
                </a:cubicBezTo>
                <a:cubicBezTo>
                  <a:pt x="368" y="4183"/>
                  <a:pt x="436" y="4257"/>
                  <a:pt x="517" y="4257"/>
                </a:cubicBezTo>
                <a:cubicBezTo>
                  <a:pt x="598" y="4257"/>
                  <a:pt x="640" y="4266"/>
                  <a:pt x="564" y="4317"/>
                </a:cubicBezTo>
                <a:cubicBezTo>
                  <a:pt x="490" y="4369"/>
                  <a:pt x="427" y="4369"/>
                  <a:pt x="576" y="4369"/>
                </a:cubicBezTo>
                <a:cubicBezTo>
                  <a:pt x="724" y="4369"/>
                  <a:pt x="884" y="4472"/>
                  <a:pt x="699" y="4478"/>
                </a:cubicBezTo>
                <a:cubicBezTo>
                  <a:pt x="688" y="4478"/>
                  <a:pt x="676" y="4478"/>
                  <a:pt x="664" y="4478"/>
                </a:cubicBezTo>
                <a:cubicBezTo>
                  <a:pt x="606" y="4478"/>
                  <a:pt x="544" y="4476"/>
                  <a:pt x="485" y="4476"/>
                </a:cubicBezTo>
                <a:cubicBezTo>
                  <a:pt x="360" y="4476"/>
                  <a:pt x="252" y="4484"/>
                  <a:pt x="238" y="4535"/>
                </a:cubicBezTo>
                <a:cubicBezTo>
                  <a:pt x="216" y="4612"/>
                  <a:pt x="431" y="4644"/>
                  <a:pt x="312" y="4652"/>
                </a:cubicBezTo>
                <a:cubicBezTo>
                  <a:pt x="192" y="4661"/>
                  <a:pt x="1" y="4693"/>
                  <a:pt x="158" y="4703"/>
                </a:cubicBezTo>
                <a:cubicBezTo>
                  <a:pt x="319" y="4712"/>
                  <a:pt x="542" y="4699"/>
                  <a:pt x="471" y="4773"/>
                </a:cubicBezTo>
                <a:cubicBezTo>
                  <a:pt x="418" y="4828"/>
                  <a:pt x="289" y="4879"/>
                  <a:pt x="327" y="4879"/>
                </a:cubicBezTo>
                <a:cubicBezTo>
                  <a:pt x="340" y="4879"/>
                  <a:pt x="373" y="4873"/>
                  <a:pt x="434" y="4860"/>
                </a:cubicBezTo>
                <a:cubicBezTo>
                  <a:pt x="586" y="4823"/>
                  <a:pt x="686" y="4788"/>
                  <a:pt x="723" y="4788"/>
                </a:cubicBezTo>
                <a:cubicBezTo>
                  <a:pt x="744" y="4788"/>
                  <a:pt x="745" y="4800"/>
                  <a:pt x="723" y="4830"/>
                </a:cubicBezTo>
                <a:cubicBezTo>
                  <a:pt x="685" y="4883"/>
                  <a:pt x="633" y="4898"/>
                  <a:pt x="641" y="4898"/>
                </a:cubicBezTo>
                <a:cubicBezTo>
                  <a:pt x="646" y="4898"/>
                  <a:pt x="670" y="4893"/>
                  <a:pt x="726" y="4888"/>
                </a:cubicBezTo>
                <a:cubicBezTo>
                  <a:pt x="833" y="4875"/>
                  <a:pt x="951" y="4841"/>
                  <a:pt x="982" y="4841"/>
                </a:cubicBezTo>
                <a:cubicBezTo>
                  <a:pt x="997" y="4841"/>
                  <a:pt x="992" y="4849"/>
                  <a:pt x="957" y="4870"/>
                </a:cubicBezTo>
                <a:cubicBezTo>
                  <a:pt x="848" y="4935"/>
                  <a:pt x="906" y="5082"/>
                  <a:pt x="642" y="5082"/>
                </a:cubicBezTo>
                <a:cubicBezTo>
                  <a:pt x="378" y="5082"/>
                  <a:pt x="310" y="5091"/>
                  <a:pt x="408" y="5120"/>
                </a:cubicBezTo>
                <a:cubicBezTo>
                  <a:pt x="503" y="5150"/>
                  <a:pt x="586" y="5112"/>
                  <a:pt x="449" y="5178"/>
                </a:cubicBezTo>
                <a:cubicBezTo>
                  <a:pt x="310" y="5243"/>
                  <a:pt x="158" y="5260"/>
                  <a:pt x="325" y="5265"/>
                </a:cubicBezTo>
                <a:cubicBezTo>
                  <a:pt x="334" y="5265"/>
                  <a:pt x="342" y="5265"/>
                  <a:pt x="351" y="5265"/>
                </a:cubicBezTo>
                <a:cubicBezTo>
                  <a:pt x="404" y="5265"/>
                  <a:pt x="457" y="5262"/>
                  <a:pt x="501" y="5262"/>
                </a:cubicBezTo>
                <a:cubicBezTo>
                  <a:pt x="585" y="5262"/>
                  <a:pt x="634" y="5272"/>
                  <a:pt x="584" y="5328"/>
                </a:cubicBezTo>
                <a:cubicBezTo>
                  <a:pt x="525" y="5399"/>
                  <a:pt x="531" y="5438"/>
                  <a:pt x="585" y="5438"/>
                </a:cubicBezTo>
                <a:cubicBezTo>
                  <a:pt x="601" y="5438"/>
                  <a:pt x="620" y="5435"/>
                  <a:pt x="643" y="5428"/>
                </a:cubicBezTo>
                <a:cubicBezTo>
                  <a:pt x="714" y="5408"/>
                  <a:pt x="817" y="5370"/>
                  <a:pt x="851" y="5370"/>
                </a:cubicBezTo>
                <a:cubicBezTo>
                  <a:pt x="866" y="5370"/>
                  <a:pt x="867" y="5378"/>
                  <a:pt x="844" y="5399"/>
                </a:cubicBezTo>
                <a:cubicBezTo>
                  <a:pt x="790" y="5446"/>
                  <a:pt x="726" y="5478"/>
                  <a:pt x="745" y="5478"/>
                </a:cubicBezTo>
                <a:cubicBezTo>
                  <a:pt x="751" y="5478"/>
                  <a:pt x="770" y="5473"/>
                  <a:pt x="804" y="5464"/>
                </a:cubicBezTo>
                <a:cubicBezTo>
                  <a:pt x="931" y="5428"/>
                  <a:pt x="1004" y="5402"/>
                  <a:pt x="1004" y="5402"/>
                </a:cubicBezTo>
                <a:lnTo>
                  <a:pt x="1217" y="5476"/>
                </a:lnTo>
                <a:lnTo>
                  <a:pt x="2531" y="5476"/>
                </a:lnTo>
                <a:lnTo>
                  <a:pt x="2743" y="5402"/>
                </a:lnTo>
                <a:cubicBezTo>
                  <a:pt x="2743" y="5402"/>
                  <a:pt x="2817" y="5428"/>
                  <a:pt x="2944" y="5464"/>
                </a:cubicBezTo>
                <a:cubicBezTo>
                  <a:pt x="2979" y="5473"/>
                  <a:pt x="2997" y="5478"/>
                  <a:pt x="3004" y="5478"/>
                </a:cubicBezTo>
                <a:cubicBezTo>
                  <a:pt x="3022" y="5478"/>
                  <a:pt x="2958" y="5446"/>
                  <a:pt x="2904" y="5399"/>
                </a:cubicBezTo>
                <a:cubicBezTo>
                  <a:pt x="2881" y="5379"/>
                  <a:pt x="2882" y="5371"/>
                  <a:pt x="2897" y="5371"/>
                </a:cubicBezTo>
                <a:cubicBezTo>
                  <a:pt x="2930" y="5371"/>
                  <a:pt x="3032" y="5408"/>
                  <a:pt x="3104" y="5428"/>
                </a:cubicBezTo>
                <a:cubicBezTo>
                  <a:pt x="3127" y="5435"/>
                  <a:pt x="3147" y="5438"/>
                  <a:pt x="3163" y="5438"/>
                </a:cubicBezTo>
                <a:cubicBezTo>
                  <a:pt x="3218" y="5438"/>
                  <a:pt x="3225" y="5399"/>
                  <a:pt x="3163" y="5328"/>
                </a:cubicBezTo>
                <a:cubicBezTo>
                  <a:pt x="3116" y="5272"/>
                  <a:pt x="3164" y="5262"/>
                  <a:pt x="3247" y="5262"/>
                </a:cubicBezTo>
                <a:cubicBezTo>
                  <a:pt x="3290" y="5262"/>
                  <a:pt x="3343" y="5265"/>
                  <a:pt x="3397" y="5265"/>
                </a:cubicBezTo>
                <a:cubicBezTo>
                  <a:pt x="3406" y="5265"/>
                  <a:pt x="3414" y="5265"/>
                  <a:pt x="3423" y="5265"/>
                </a:cubicBezTo>
                <a:cubicBezTo>
                  <a:pt x="3591" y="5260"/>
                  <a:pt x="3438" y="5243"/>
                  <a:pt x="3300" y="5178"/>
                </a:cubicBezTo>
                <a:cubicBezTo>
                  <a:pt x="3162" y="5113"/>
                  <a:pt x="3244" y="5153"/>
                  <a:pt x="3340" y="5120"/>
                </a:cubicBezTo>
                <a:cubicBezTo>
                  <a:pt x="3436" y="5091"/>
                  <a:pt x="3370" y="5082"/>
                  <a:pt x="3106" y="5082"/>
                </a:cubicBezTo>
                <a:cubicBezTo>
                  <a:pt x="2844" y="5082"/>
                  <a:pt x="2898" y="4935"/>
                  <a:pt x="2792" y="4870"/>
                </a:cubicBezTo>
                <a:cubicBezTo>
                  <a:pt x="2757" y="4850"/>
                  <a:pt x="2752" y="4842"/>
                  <a:pt x="2766" y="4842"/>
                </a:cubicBezTo>
                <a:cubicBezTo>
                  <a:pt x="2797" y="4842"/>
                  <a:pt x="2916" y="4875"/>
                  <a:pt x="3022" y="4888"/>
                </a:cubicBezTo>
                <a:cubicBezTo>
                  <a:pt x="3078" y="4893"/>
                  <a:pt x="3102" y="4898"/>
                  <a:pt x="3107" y="4898"/>
                </a:cubicBezTo>
                <a:cubicBezTo>
                  <a:pt x="3115" y="4898"/>
                  <a:pt x="3063" y="4883"/>
                  <a:pt x="3025" y="4830"/>
                </a:cubicBezTo>
                <a:cubicBezTo>
                  <a:pt x="3003" y="4800"/>
                  <a:pt x="3004" y="4788"/>
                  <a:pt x="3025" y="4788"/>
                </a:cubicBezTo>
                <a:cubicBezTo>
                  <a:pt x="3062" y="4788"/>
                  <a:pt x="3162" y="4824"/>
                  <a:pt x="3315" y="4860"/>
                </a:cubicBezTo>
                <a:cubicBezTo>
                  <a:pt x="3377" y="4874"/>
                  <a:pt x="3409" y="4881"/>
                  <a:pt x="3422" y="4881"/>
                </a:cubicBezTo>
                <a:cubicBezTo>
                  <a:pt x="3458" y="4881"/>
                  <a:pt x="3330" y="4827"/>
                  <a:pt x="3278" y="4773"/>
                </a:cubicBezTo>
                <a:cubicBezTo>
                  <a:pt x="3208" y="4699"/>
                  <a:pt x="3430" y="4712"/>
                  <a:pt x="3589" y="4703"/>
                </a:cubicBezTo>
                <a:cubicBezTo>
                  <a:pt x="3747" y="4693"/>
                  <a:pt x="3558" y="4661"/>
                  <a:pt x="3438" y="4652"/>
                </a:cubicBezTo>
                <a:cubicBezTo>
                  <a:pt x="3318" y="4641"/>
                  <a:pt x="3533" y="4612"/>
                  <a:pt x="3511" y="4535"/>
                </a:cubicBezTo>
                <a:cubicBezTo>
                  <a:pt x="3497" y="4485"/>
                  <a:pt x="3385" y="4478"/>
                  <a:pt x="3258" y="4478"/>
                </a:cubicBezTo>
                <a:cubicBezTo>
                  <a:pt x="3214" y="4478"/>
                  <a:pt x="3167" y="4479"/>
                  <a:pt x="3122" y="4479"/>
                </a:cubicBezTo>
                <a:cubicBezTo>
                  <a:pt x="3098" y="4479"/>
                  <a:pt x="3074" y="4479"/>
                  <a:pt x="3051" y="4478"/>
                </a:cubicBezTo>
                <a:cubicBezTo>
                  <a:pt x="2866" y="4475"/>
                  <a:pt x="3025" y="4369"/>
                  <a:pt x="3175" y="4369"/>
                </a:cubicBezTo>
                <a:cubicBezTo>
                  <a:pt x="3324" y="4369"/>
                  <a:pt x="3259" y="4369"/>
                  <a:pt x="3186" y="4317"/>
                </a:cubicBezTo>
                <a:cubicBezTo>
                  <a:pt x="3112" y="4266"/>
                  <a:pt x="3153" y="4257"/>
                  <a:pt x="3234" y="4257"/>
                </a:cubicBezTo>
                <a:cubicBezTo>
                  <a:pt x="3315" y="4257"/>
                  <a:pt x="3383" y="4183"/>
                  <a:pt x="3430" y="4101"/>
                </a:cubicBezTo>
                <a:cubicBezTo>
                  <a:pt x="3442" y="4081"/>
                  <a:pt x="3438" y="4073"/>
                  <a:pt x="3424" y="4073"/>
                </a:cubicBezTo>
                <a:cubicBezTo>
                  <a:pt x="3393" y="4073"/>
                  <a:pt x="3312" y="4113"/>
                  <a:pt x="3273" y="4113"/>
                </a:cubicBezTo>
                <a:cubicBezTo>
                  <a:pt x="3260" y="4113"/>
                  <a:pt x="3251" y="4109"/>
                  <a:pt x="3252" y="4096"/>
                </a:cubicBezTo>
                <a:cubicBezTo>
                  <a:pt x="3253" y="4081"/>
                  <a:pt x="3249" y="4075"/>
                  <a:pt x="3241" y="4075"/>
                </a:cubicBezTo>
                <a:cubicBezTo>
                  <a:pt x="3215" y="4075"/>
                  <a:pt x="3144" y="4139"/>
                  <a:pt x="3066" y="4139"/>
                </a:cubicBezTo>
                <a:cubicBezTo>
                  <a:pt x="2974" y="4139"/>
                  <a:pt x="2868" y="4024"/>
                  <a:pt x="2978" y="4024"/>
                </a:cubicBezTo>
                <a:cubicBezTo>
                  <a:pt x="2988" y="4024"/>
                  <a:pt x="2998" y="4025"/>
                  <a:pt x="3010" y="4027"/>
                </a:cubicBezTo>
                <a:cubicBezTo>
                  <a:pt x="3046" y="4032"/>
                  <a:pt x="3071" y="4034"/>
                  <a:pt x="3089" y="4034"/>
                </a:cubicBezTo>
                <a:cubicBezTo>
                  <a:pt x="3152" y="4034"/>
                  <a:pt x="3117" y="4008"/>
                  <a:pt x="3069" y="3989"/>
                </a:cubicBezTo>
                <a:cubicBezTo>
                  <a:pt x="3010" y="3962"/>
                  <a:pt x="3047" y="3940"/>
                  <a:pt x="3169" y="3940"/>
                </a:cubicBezTo>
                <a:cubicBezTo>
                  <a:pt x="3293" y="3940"/>
                  <a:pt x="3272" y="3924"/>
                  <a:pt x="3180" y="3905"/>
                </a:cubicBezTo>
                <a:cubicBezTo>
                  <a:pt x="3088" y="3888"/>
                  <a:pt x="3172" y="3828"/>
                  <a:pt x="3239" y="3706"/>
                </a:cubicBezTo>
                <a:cubicBezTo>
                  <a:pt x="3254" y="3677"/>
                  <a:pt x="3256" y="3666"/>
                  <a:pt x="3245" y="3666"/>
                </a:cubicBezTo>
                <a:cubicBezTo>
                  <a:pt x="3211" y="3666"/>
                  <a:pt x="3045" y="3785"/>
                  <a:pt x="2801" y="3806"/>
                </a:cubicBezTo>
                <a:cubicBezTo>
                  <a:pt x="2752" y="3810"/>
                  <a:pt x="2716" y="3811"/>
                  <a:pt x="2690" y="3811"/>
                </a:cubicBezTo>
                <a:cubicBezTo>
                  <a:pt x="2543" y="3811"/>
                  <a:pt x="2711" y="3758"/>
                  <a:pt x="2767" y="3732"/>
                </a:cubicBezTo>
                <a:cubicBezTo>
                  <a:pt x="2833" y="3703"/>
                  <a:pt x="2908" y="3735"/>
                  <a:pt x="2888" y="3681"/>
                </a:cubicBezTo>
                <a:cubicBezTo>
                  <a:pt x="2873" y="3643"/>
                  <a:pt x="2850" y="3638"/>
                  <a:pt x="2870" y="3638"/>
                </a:cubicBezTo>
                <a:cubicBezTo>
                  <a:pt x="2877" y="3638"/>
                  <a:pt x="2887" y="3639"/>
                  <a:pt x="2904" y="3639"/>
                </a:cubicBezTo>
                <a:cubicBezTo>
                  <a:pt x="2915" y="3639"/>
                  <a:pt x="2927" y="3638"/>
                  <a:pt x="2942" y="3638"/>
                </a:cubicBezTo>
                <a:cubicBezTo>
                  <a:pt x="3047" y="3634"/>
                  <a:pt x="3105" y="3528"/>
                  <a:pt x="3022" y="3528"/>
                </a:cubicBezTo>
                <a:cubicBezTo>
                  <a:pt x="3011" y="3528"/>
                  <a:pt x="2997" y="3530"/>
                  <a:pt x="2979" y="3535"/>
                </a:cubicBezTo>
                <a:cubicBezTo>
                  <a:pt x="2938" y="3546"/>
                  <a:pt x="2892" y="3552"/>
                  <a:pt x="2846" y="3552"/>
                </a:cubicBezTo>
                <a:cubicBezTo>
                  <a:pt x="2736" y="3552"/>
                  <a:pt x="2623" y="3518"/>
                  <a:pt x="2556" y="3448"/>
                </a:cubicBezTo>
                <a:cubicBezTo>
                  <a:pt x="2496" y="3385"/>
                  <a:pt x="2531" y="3371"/>
                  <a:pt x="2606" y="3371"/>
                </a:cubicBezTo>
                <a:cubicBezTo>
                  <a:pt x="2650" y="3371"/>
                  <a:pt x="2707" y="3376"/>
                  <a:pt x="2767" y="3378"/>
                </a:cubicBezTo>
                <a:cubicBezTo>
                  <a:pt x="2780" y="3379"/>
                  <a:pt x="2791" y="3379"/>
                  <a:pt x="2801" y="3379"/>
                </a:cubicBezTo>
                <a:cubicBezTo>
                  <a:pt x="2920" y="3379"/>
                  <a:pt x="2860" y="3342"/>
                  <a:pt x="2833" y="3327"/>
                </a:cubicBezTo>
                <a:cubicBezTo>
                  <a:pt x="2804" y="3309"/>
                  <a:pt x="2808" y="3269"/>
                  <a:pt x="2934" y="3256"/>
                </a:cubicBezTo>
                <a:cubicBezTo>
                  <a:pt x="3060" y="3243"/>
                  <a:pt x="3015" y="3209"/>
                  <a:pt x="2951" y="3182"/>
                </a:cubicBezTo>
                <a:cubicBezTo>
                  <a:pt x="2889" y="3157"/>
                  <a:pt x="2951" y="3182"/>
                  <a:pt x="3060" y="3147"/>
                </a:cubicBezTo>
                <a:cubicBezTo>
                  <a:pt x="3169" y="3113"/>
                  <a:pt x="3097" y="3095"/>
                  <a:pt x="2982" y="3087"/>
                </a:cubicBezTo>
                <a:cubicBezTo>
                  <a:pt x="2867" y="3078"/>
                  <a:pt x="2925" y="3078"/>
                  <a:pt x="2967" y="3029"/>
                </a:cubicBezTo>
                <a:cubicBezTo>
                  <a:pt x="2979" y="3017"/>
                  <a:pt x="2970" y="3012"/>
                  <a:pt x="2948" y="3012"/>
                </a:cubicBezTo>
                <a:cubicBezTo>
                  <a:pt x="2891" y="3012"/>
                  <a:pt x="2747" y="3041"/>
                  <a:pt x="2622" y="3041"/>
                </a:cubicBezTo>
                <a:cubicBezTo>
                  <a:pt x="2606" y="3041"/>
                  <a:pt x="2591" y="3040"/>
                  <a:pt x="2577" y="3039"/>
                </a:cubicBezTo>
                <a:cubicBezTo>
                  <a:pt x="2399" y="3026"/>
                  <a:pt x="2295" y="2896"/>
                  <a:pt x="2303" y="2863"/>
                </a:cubicBezTo>
                <a:cubicBezTo>
                  <a:pt x="2304" y="2856"/>
                  <a:pt x="2308" y="2854"/>
                  <a:pt x="2314" y="2854"/>
                </a:cubicBezTo>
                <a:cubicBezTo>
                  <a:pt x="2333" y="2854"/>
                  <a:pt x="2374" y="2885"/>
                  <a:pt x="2388" y="2885"/>
                </a:cubicBezTo>
                <a:cubicBezTo>
                  <a:pt x="2392" y="2885"/>
                  <a:pt x="2393" y="2882"/>
                  <a:pt x="2391" y="2874"/>
                </a:cubicBezTo>
                <a:cubicBezTo>
                  <a:pt x="2386" y="2854"/>
                  <a:pt x="2406" y="2844"/>
                  <a:pt x="2437" y="2844"/>
                </a:cubicBezTo>
                <a:cubicBezTo>
                  <a:pt x="2463" y="2844"/>
                  <a:pt x="2498" y="2852"/>
                  <a:pt x="2530" y="2866"/>
                </a:cubicBezTo>
                <a:cubicBezTo>
                  <a:pt x="2553" y="2876"/>
                  <a:pt x="2570" y="2882"/>
                  <a:pt x="2581" y="2882"/>
                </a:cubicBezTo>
                <a:cubicBezTo>
                  <a:pt x="2600" y="2882"/>
                  <a:pt x="2600" y="2863"/>
                  <a:pt x="2586" y="2818"/>
                </a:cubicBezTo>
                <a:cubicBezTo>
                  <a:pt x="2582" y="2806"/>
                  <a:pt x="2588" y="2801"/>
                  <a:pt x="2600" y="2801"/>
                </a:cubicBezTo>
                <a:cubicBezTo>
                  <a:pt x="2644" y="2801"/>
                  <a:pt x="2766" y="2861"/>
                  <a:pt x="2813" y="2861"/>
                </a:cubicBezTo>
                <a:cubicBezTo>
                  <a:pt x="2827" y="2861"/>
                  <a:pt x="2835" y="2855"/>
                  <a:pt x="2830" y="2840"/>
                </a:cubicBezTo>
                <a:cubicBezTo>
                  <a:pt x="2808" y="2762"/>
                  <a:pt x="2711" y="2754"/>
                  <a:pt x="2774" y="2724"/>
                </a:cubicBezTo>
                <a:cubicBezTo>
                  <a:pt x="2838" y="2695"/>
                  <a:pt x="3028" y="2689"/>
                  <a:pt x="2979" y="2612"/>
                </a:cubicBezTo>
                <a:cubicBezTo>
                  <a:pt x="2932" y="2534"/>
                  <a:pt x="2903" y="2569"/>
                  <a:pt x="2913" y="2534"/>
                </a:cubicBezTo>
                <a:cubicBezTo>
                  <a:pt x="2915" y="2528"/>
                  <a:pt x="2908" y="2526"/>
                  <a:pt x="2895" y="2526"/>
                </a:cubicBezTo>
                <a:cubicBezTo>
                  <a:pt x="2850" y="2526"/>
                  <a:pt x="2735" y="2553"/>
                  <a:pt x="2682" y="2553"/>
                </a:cubicBezTo>
                <a:cubicBezTo>
                  <a:pt x="2655" y="2553"/>
                  <a:pt x="2645" y="2546"/>
                  <a:pt x="2668" y="2525"/>
                </a:cubicBezTo>
                <a:cubicBezTo>
                  <a:pt x="2715" y="2482"/>
                  <a:pt x="2708" y="2464"/>
                  <a:pt x="2663" y="2464"/>
                </a:cubicBezTo>
                <a:cubicBezTo>
                  <a:pt x="2631" y="2464"/>
                  <a:pt x="2579" y="2474"/>
                  <a:pt x="2515" y="2490"/>
                </a:cubicBezTo>
                <a:cubicBezTo>
                  <a:pt x="2497" y="2494"/>
                  <a:pt x="2478" y="2496"/>
                  <a:pt x="2460" y="2496"/>
                </a:cubicBezTo>
                <a:cubicBezTo>
                  <a:pt x="2323" y="2496"/>
                  <a:pt x="2186" y="2383"/>
                  <a:pt x="2154" y="2326"/>
                </a:cubicBezTo>
                <a:cubicBezTo>
                  <a:pt x="2135" y="2293"/>
                  <a:pt x="2149" y="2280"/>
                  <a:pt x="2176" y="2280"/>
                </a:cubicBezTo>
                <a:cubicBezTo>
                  <a:pt x="2203" y="2280"/>
                  <a:pt x="2242" y="2293"/>
                  <a:pt x="2278" y="2310"/>
                </a:cubicBezTo>
                <a:cubicBezTo>
                  <a:pt x="2323" y="2332"/>
                  <a:pt x="2351" y="2352"/>
                  <a:pt x="2359" y="2352"/>
                </a:cubicBezTo>
                <a:cubicBezTo>
                  <a:pt x="2363" y="2352"/>
                  <a:pt x="2362" y="2346"/>
                  <a:pt x="2354" y="2332"/>
                </a:cubicBezTo>
                <a:cubicBezTo>
                  <a:pt x="2342" y="2308"/>
                  <a:pt x="2340" y="2288"/>
                  <a:pt x="2355" y="2288"/>
                </a:cubicBezTo>
                <a:cubicBezTo>
                  <a:pt x="2367" y="2288"/>
                  <a:pt x="2389" y="2301"/>
                  <a:pt x="2425" y="2335"/>
                </a:cubicBezTo>
                <a:cubicBezTo>
                  <a:pt x="2459" y="2368"/>
                  <a:pt x="2479" y="2381"/>
                  <a:pt x="2490" y="2381"/>
                </a:cubicBezTo>
                <a:cubicBezTo>
                  <a:pt x="2506" y="2381"/>
                  <a:pt x="2506" y="2354"/>
                  <a:pt x="2506" y="2313"/>
                </a:cubicBezTo>
                <a:cubicBezTo>
                  <a:pt x="2506" y="2287"/>
                  <a:pt x="2516" y="2278"/>
                  <a:pt x="2532" y="2278"/>
                </a:cubicBezTo>
                <a:cubicBezTo>
                  <a:pt x="2559" y="2278"/>
                  <a:pt x="2604" y="2301"/>
                  <a:pt x="2651" y="2304"/>
                </a:cubicBezTo>
                <a:cubicBezTo>
                  <a:pt x="2651" y="2304"/>
                  <a:pt x="2652" y="2304"/>
                  <a:pt x="2653" y="2304"/>
                </a:cubicBezTo>
                <a:cubicBezTo>
                  <a:pt x="2718" y="2304"/>
                  <a:pt x="2606" y="2178"/>
                  <a:pt x="2674" y="2178"/>
                </a:cubicBezTo>
                <a:cubicBezTo>
                  <a:pt x="2678" y="2178"/>
                  <a:pt x="2682" y="2178"/>
                  <a:pt x="2687" y="2179"/>
                </a:cubicBezTo>
                <a:cubicBezTo>
                  <a:pt x="2719" y="2184"/>
                  <a:pt x="2739" y="2187"/>
                  <a:pt x="2750" y="2187"/>
                </a:cubicBezTo>
                <a:cubicBezTo>
                  <a:pt x="2773" y="2187"/>
                  <a:pt x="2764" y="2176"/>
                  <a:pt x="2754" y="2152"/>
                </a:cubicBezTo>
                <a:cubicBezTo>
                  <a:pt x="2739" y="2118"/>
                  <a:pt x="2761" y="2127"/>
                  <a:pt x="2878" y="2101"/>
                </a:cubicBezTo>
                <a:cubicBezTo>
                  <a:pt x="2987" y="2077"/>
                  <a:pt x="2933" y="2044"/>
                  <a:pt x="2834" y="2044"/>
                </a:cubicBezTo>
                <a:cubicBezTo>
                  <a:pt x="2828" y="2044"/>
                  <a:pt x="2822" y="2044"/>
                  <a:pt x="2816" y="2045"/>
                </a:cubicBezTo>
                <a:cubicBezTo>
                  <a:pt x="2807" y="2045"/>
                  <a:pt x="2799" y="2045"/>
                  <a:pt x="2792" y="2045"/>
                </a:cubicBezTo>
                <a:cubicBezTo>
                  <a:pt x="2707" y="2045"/>
                  <a:pt x="2739" y="2028"/>
                  <a:pt x="2757" y="1987"/>
                </a:cubicBezTo>
                <a:cubicBezTo>
                  <a:pt x="2760" y="1980"/>
                  <a:pt x="2759" y="1977"/>
                  <a:pt x="2755" y="1977"/>
                </a:cubicBezTo>
                <a:cubicBezTo>
                  <a:pt x="2734" y="1977"/>
                  <a:pt x="2637" y="2046"/>
                  <a:pt x="2508" y="2052"/>
                </a:cubicBezTo>
                <a:cubicBezTo>
                  <a:pt x="2485" y="2053"/>
                  <a:pt x="2467" y="2054"/>
                  <a:pt x="2452" y="2054"/>
                </a:cubicBezTo>
                <a:cubicBezTo>
                  <a:pt x="2366" y="2054"/>
                  <a:pt x="2397" y="2035"/>
                  <a:pt x="2263" y="1995"/>
                </a:cubicBezTo>
                <a:cubicBezTo>
                  <a:pt x="2105" y="1946"/>
                  <a:pt x="2197" y="1899"/>
                  <a:pt x="2211" y="1869"/>
                </a:cubicBezTo>
                <a:cubicBezTo>
                  <a:pt x="2214" y="1863"/>
                  <a:pt x="2218" y="1861"/>
                  <a:pt x="2222" y="1861"/>
                </a:cubicBezTo>
                <a:cubicBezTo>
                  <a:pt x="2239" y="1861"/>
                  <a:pt x="2272" y="1904"/>
                  <a:pt x="2356" y="1956"/>
                </a:cubicBezTo>
                <a:cubicBezTo>
                  <a:pt x="2373" y="1967"/>
                  <a:pt x="2385" y="1972"/>
                  <a:pt x="2393" y="1972"/>
                </a:cubicBezTo>
                <a:cubicBezTo>
                  <a:pt x="2429" y="1972"/>
                  <a:pt x="2375" y="1872"/>
                  <a:pt x="2409" y="1872"/>
                </a:cubicBezTo>
                <a:cubicBezTo>
                  <a:pt x="2410" y="1872"/>
                  <a:pt x="2411" y="1872"/>
                  <a:pt x="2412" y="1872"/>
                </a:cubicBezTo>
                <a:cubicBezTo>
                  <a:pt x="2428" y="1876"/>
                  <a:pt x="2440" y="1879"/>
                  <a:pt x="2450" y="1879"/>
                </a:cubicBezTo>
                <a:cubicBezTo>
                  <a:pt x="2470" y="1879"/>
                  <a:pt x="2478" y="1867"/>
                  <a:pt x="2478" y="1821"/>
                </a:cubicBezTo>
                <a:cubicBezTo>
                  <a:pt x="2478" y="1806"/>
                  <a:pt x="2483" y="1799"/>
                  <a:pt x="2491" y="1799"/>
                </a:cubicBezTo>
                <a:cubicBezTo>
                  <a:pt x="2519" y="1799"/>
                  <a:pt x="2589" y="1876"/>
                  <a:pt x="2634" y="1891"/>
                </a:cubicBezTo>
                <a:cubicBezTo>
                  <a:pt x="2639" y="1893"/>
                  <a:pt x="2643" y="1893"/>
                  <a:pt x="2645" y="1893"/>
                </a:cubicBezTo>
                <a:cubicBezTo>
                  <a:pt x="2674" y="1893"/>
                  <a:pt x="2592" y="1821"/>
                  <a:pt x="2612" y="1821"/>
                </a:cubicBezTo>
                <a:cubicBezTo>
                  <a:pt x="2634" y="1821"/>
                  <a:pt x="2656" y="1791"/>
                  <a:pt x="2627" y="1757"/>
                </a:cubicBezTo>
                <a:cubicBezTo>
                  <a:pt x="2598" y="1722"/>
                  <a:pt x="2783" y="1757"/>
                  <a:pt x="2854" y="1687"/>
                </a:cubicBezTo>
                <a:cubicBezTo>
                  <a:pt x="2884" y="1657"/>
                  <a:pt x="2854" y="1653"/>
                  <a:pt x="2813" y="1653"/>
                </a:cubicBezTo>
                <a:cubicBezTo>
                  <a:pt x="2795" y="1653"/>
                  <a:pt x="2775" y="1654"/>
                  <a:pt x="2758" y="1654"/>
                </a:cubicBezTo>
                <a:cubicBezTo>
                  <a:pt x="2720" y="1654"/>
                  <a:pt x="2692" y="1650"/>
                  <a:pt x="2712" y="1626"/>
                </a:cubicBezTo>
                <a:cubicBezTo>
                  <a:pt x="2727" y="1610"/>
                  <a:pt x="2728" y="1603"/>
                  <a:pt x="2719" y="1603"/>
                </a:cubicBezTo>
                <a:cubicBezTo>
                  <a:pt x="2696" y="1603"/>
                  <a:pt x="2603" y="1651"/>
                  <a:pt x="2500" y="1688"/>
                </a:cubicBezTo>
                <a:cubicBezTo>
                  <a:pt x="2473" y="1698"/>
                  <a:pt x="2455" y="1702"/>
                  <a:pt x="2442" y="1702"/>
                </a:cubicBezTo>
                <a:cubicBezTo>
                  <a:pt x="2390" y="1702"/>
                  <a:pt x="2453" y="1628"/>
                  <a:pt x="2475" y="1597"/>
                </a:cubicBezTo>
                <a:cubicBezTo>
                  <a:pt x="2484" y="1583"/>
                  <a:pt x="2479" y="1577"/>
                  <a:pt x="2460" y="1577"/>
                </a:cubicBezTo>
                <a:cubicBezTo>
                  <a:pt x="2426" y="1577"/>
                  <a:pt x="2347" y="1596"/>
                  <a:pt x="2229" y="1619"/>
                </a:cubicBezTo>
                <a:cubicBezTo>
                  <a:pt x="2181" y="1628"/>
                  <a:pt x="2154" y="1632"/>
                  <a:pt x="2139" y="1632"/>
                </a:cubicBezTo>
                <a:cubicBezTo>
                  <a:pt x="2099" y="1632"/>
                  <a:pt x="2145" y="1602"/>
                  <a:pt x="2065" y="1567"/>
                </a:cubicBezTo>
                <a:cubicBezTo>
                  <a:pt x="1956" y="1519"/>
                  <a:pt x="1949" y="1359"/>
                  <a:pt x="1967" y="1359"/>
                </a:cubicBezTo>
                <a:cubicBezTo>
                  <a:pt x="1979" y="1359"/>
                  <a:pt x="2025" y="1443"/>
                  <a:pt x="2044" y="1443"/>
                </a:cubicBezTo>
                <a:cubicBezTo>
                  <a:pt x="2048" y="1443"/>
                  <a:pt x="2050" y="1439"/>
                  <a:pt x="2051" y="1429"/>
                </a:cubicBezTo>
                <a:cubicBezTo>
                  <a:pt x="2052" y="1414"/>
                  <a:pt x="2056" y="1407"/>
                  <a:pt x="2063" y="1407"/>
                </a:cubicBezTo>
                <a:cubicBezTo>
                  <a:pt x="2083" y="1407"/>
                  <a:pt x="2121" y="1460"/>
                  <a:pt x="2154" y="1524"/>
                </a:cubicBezTo>
                <a:cubicBezTo>
                  <a:pt x="2165" y="1546"/>
                  <a:pt x="2172" y="1555"/>
                  <a:pt x="2178" y="1555"/>
                </a:cubicBezTo>
                <a:cubicBezTo>
                  <a:pt x="2194" y="1555"/>
                  <a:pt x="2188" y="1472"/>
                  <a:pt x="2188" y="1421"/>
                </a:cubicBezTo>
                <a:cubicBezTo>
                  <a:pt x="2188" y="1404"/>
                  <a:pt x="2193" y="1397"/>
                  <a:pt x="2201" y="1397"/>
                </a:cubicBezTo>
                <a:cubicBezTo>
                  <a:pt x="2226" y="1397"/>
                  <a:pt x="2284" y="1463"/>
                  <a:pt x="2344" y="1522"/>
                </a:cubicBezTo>
                <a:cubicBezTo>
                  <a:pt x="2360" y="1537"/>
                  <a:pt x="2369" y="1543"/>
                  <a:pt x="2374" y="1543"/>
                </a:cubicBezTo>
                <a:cubicBezTo>
                  <a:pt x="2393" y="1543"/>
                  <a:pt x="2365" y="1473"/>
                  <a:pt x="2381" y="1473"/>
                </a:cubicBezTo>
                <a:cubicBezTo>
                  <a:pt x="2383" y="1473"/>
                  <a:pt x="2387" y="1475"/>
                  <a:pt x="2391" y="1479"/>
                </a:cubicBezTo>
                <a:cubicBezTo>
                  <a:pt x="2407" y="1491"/>
                  <a:pt x="2421" y="1498"/>
                  <a:pt x="2433" y="1498"/>
                </a:cubicBezTo>
                <a:cubicBezTo>
                  <a:pt x="2455" y="1498"/>
                  <a:pt x="2469" y="1474"/>
                  <a:pt x="2469" y="1418"/>
                </a:cubicBezTo>
                <a:cubicBezTo>
                  <a:pt x="2469" y="1362"/>
                  <a:pt x="2510" y="1351"/>
                  <a:pt x="2566" y="1351"/>
                </a:cubicBezTo>
                <a:cubicBezTo>
                  <a:pt x="2595" y="1351"/>
                  <a:pt x="2629" y="1354"/>
                  <a:pt x="2662" y="1355"/>
                </a:cubicBezTo>
                <a:cubicBezTo>
                  <a:pt x="2675" y="1356"/>
                  <a:pt x="2688" y="1356"/>
                  <a:pt x="2700" y="1356"/>
                </a:cubicBezTo>
                <a:cubicBezTo>
                  <a:pt x="2783" y="1356"/>
                  <a:pt x="2850" y="1339"/>
                  <a:pt x="2682" y="1252"/>
                </a:cubicBezTo>
                <a:cubicBezTo>
                  <a:pt x="2620" y="1221"/>
                  <a:pt x="2548" y="1210"/>
                  <a:pt x="2475" y="1210"/>
                </a:cubicBezTo>
                <a:cubicBezTo>
                  <a:pt x="2317" y="1210"/>
                  <a:pt x="2155" y="1261"/>
                  <a:pt x="2101" y="1261"/>
                </a:cubicBezTo>
                <a:cubicBezTo>
                  <a:pt x="2023" y="1261"/>
                  <a:pt x="1955" y="1249"/>
                  <a:pt x="1955" y="1153"/>
                </a:cubicBezTo>
                <a:cubicBezTo>
                  <a:pt x="1955" y="1057"/>
                  <a:pt x="2281" y="1127"/>
                  <a:pt x="2163" y="970"/>
                </a:cubicBezTo>
                <a:cubicBezTo>
                  <a:pt x="2143" y="944"/>
                  <a:pt x="2156" y="937"/>
                  <a:pt x="2185" y="937"/>
                </a:cubicBezTo>
                <a:cubicBezTo>
                  <a:pt x="2228" y="937"/>
                  <a:pt x="2307" y="953"/>
                  <a:pt x="2377" y="953"/>
                </a:cubicBezTo>
                <a:cubicBezTo>
                  <a:pt x="2409" y="953"/>
                  <a:pt x="2439" y="950"/>
                  <a:pt x="2463" y="939"/>
                </a:cubicBezTo>
                <a:cubicBezTo>
                  <a:pt x="2575" y="891"/>
                  <a:pt x="2279" y="913"/>
                  <a:pt x="2346" y="845"/>
                </a:cubicBezTo>
                <a:cubicBezTo>
                  <a:pt x="2408" y="779"/>
                  <a:pt x="2379" y="758"/>
                  <a:pt x="2333" y="758"/>
                </a:cubicBezTo>
                <a:cubicBezTo>
                  <a:pt x="2330" y="758"/>
                  <a:pt x="2327" y="758"/>
                  <a:pt x="2323" y="758"/>
                </a:cubicBezTo>
                <a:cubicBezTo>
                  <a:pt x="2320" y="758"/>
                  <a:pt x="2318" y="759"/>
                  <a:pt x="2315" y="759"/>
                </a:cubicBezTo>
                <a:cubicBezTo>
                  <a:pt x="2279" y="759"/>
                  <a:pt x="2336" y="726"/>
                  <a:pt x="2350" y="670"/>
                </a:cubicBezTo>
                <a:cubicBezTo>
                  <a:pt x="2352" y="661"/>
                  <a:pt x="2348" y="657"/>
                  <a:pt x="2340" y="657"/>
                </a:cubicBezTo>
                <a:cubicBezTo>
                  <a:pt x="2290" y="657"/>
                  <a:pt x="2077" y="796"/>
                  <a:pt x="1979" y="892"/>
                </a:cubicBezTo>
                <a:cubicBezTo>
                  <a:pt x="1954" y="917"/>
                  <a:pt x="1937" y="927"/>
                  <a:pt x="1926" y="927"/>
                </a:cubicBezTo>
                <a:cubicBezTo>
                  <a:pt x="1887" y="927"/>
                  <a:pt x="1924" y="794"/>
                  <a:pt x="1930" y="715"/>
                </a:cubicBezTo>
                <a:cubicBezTo>
                  <a:pt x="1936" y="629"/>
                  <a:pt x="1978" y="624"/>
                  <a:pt x="2063" y="624"/>
                </a:cubicBezTo>
                <a:cubicBezTo>
                  <a:pt x="2076" y="624"/>
                  <a:pt x="2089" y="624"/>
                  <a:pt x="2104" y="624"/>
                </a:cubicBezTo>
                <a:cubicBezTo>
                  <a:pt x="2217" y="624"/>
                  <a:pt x="2095" y="564"/>
                  <a:pt x="2023" y="508"/>
                </a:cubicBezTo>
                <a:cubicBezTo>
                  <a:pt x="2005" y="493"/>
                  <a:pt x="2006" y="488"/>
                  <a:pt x="2018" y="488"/>
                </a:cubicBezTo>
                <a:cubicBezTo>
                  <a:pt x="2044" y="488"/>
                  <a:pt x="2119" y="509"/>
                  <a:pt x="2186" y="509"/>
                </a:cubicBezTo>
                <a:cubicBezTo>
                  <a:pt x="2214" y="509"/>
                  <a:pt x="2241" y="505"/>
                  <a:pt x="2262" y="494"/>
                </a:cubicBezTo>
                <a:cubicBezTo>
                  <a:pt x="2353" y="447"/>
                  <a:pt x="2095" y="446"/>
                  <a:pt x="2167" y="401"/>
                </a:cubicBezTo>
                <a:cubicBezTo>
                  <a:pt x="2208" y="375"/>
                  <a:pt x="2206" y="363"/>
                  <a:pt x="2181" y="363"/>
                </a:cubicBezTo>
                <a:cubicBezTo>
                  <a:pt x="2131" y="363"/>
                  <a:pt x="1994" y="409"/>
                  <a:pt x="1911" y="491"/>
                </a:cubicBezTo>
                <a:cubicBezTo>
                  <a:pt x="1894" y="508"/>
                  <a:pt x="1884" y="515"/>
                  <a:pt x="1878" y="515"/>
                </a:cubicBezTo>
                <a:cubicBezTo>
                  <a:pt x="1844" y="515"/>
                  <a:pt x="2027" y="204"/>
                  <a:pt x="2027" y="136"/>
                </a:cubicBezTo>
                <a:cubicBezTo>
                  <a:pt x="2027" y="113"/>
                  <a:pt x="2025" y="103"/>
                  <a:pt x="2020" y="103"/>
                </a:cubicBezTo>
                <a:cubicBezTo>
                  <a:pt x="2008" y="103"/>
                  <a:pt x="1982" y="154"/>
                  <a:pt x="1939" y="205"/>
                </a:cubicBezTo>
                <a:cubicBezTo>
                  <a:pt x="1931" y="214"/>
                  <a:pt x="1925" y="218"/>
                  <a:pt x="1919" y="218"/>
                </a:cubicBezTo>
                <a:cubicBezTo>
                  <a:pt x="1875" y="218"/>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2"/>
          <p:cNvSpPr/>
          <p:nvPr/>
        </p:nvSpPr>
        <p:spPr>
          <a:xfrm>
            <a:off x="2800095" y="2121266"/>
            <a:ext cx="152877" cy="223407"/>
          </a:xfrm>
          <a:custGeom>
            <a:rect b="b" l="l" r="r" t="t"/>
            <a:pathLst>
              <a:path extrusionOk="0" h="4235" w="2898">
                <a:moveTo>
                  <a:pt x="1447" y="1"/>
                </a:moveTo>
                <a:cubicBezTo>
                  <a:pt x="1447" y="1"/>
                  <a:pt x="1447" y="169"/>
                  <a:pt x="1415" y="169"/>
                </a:cubicBezTo>
                <a:cubicBezTo>
                  <a:pt x="1410" y="169"/>
                  <a:pt x="1406" y="167"/>
                  <a:pt x="1400" y="160"/>
                </a:cubicBezTo>
                <a:cubicBezTo>
                  <a:pt x="1365" y="120"/>
                  <a:pt x="1346" y="80"/>
                  <a:pt x="1338" y="80"/>
                </a:cubicBezTo>
                <a:cubicBezTo>
                  <a:pt x="1334" y="80"/>
                  <a:pt x="1332" y="87"/>
                  <a:pt x="1332" y="106"/>
                </a:cubicBezTo>
                <a:cubicBezTo>
                  <a:pt x="1332" y="159"/>
                  <a:pt x="1473" y="399"/>
                  <a:pt x="1446" y="399"/>
                </a:cubicBezTo>
                <a:cubicBezTo>
                  <a:pt x="1441" y="399"/>
                  <a:pt x="1434" y="394"/>
                  <a:pt x="1421" y="381"/>
                </a:cubicBezTo>
                <a:cubicBezTo>
                  <a:pt x="1344" y="304"/>
                  <a:pt x="1240" y="231"/>
                  <a:pt x="1215" y="231"/>
                </a:cubicBezTo>
                <a:cubicBezTo>
                  <a:pt x="1208" y="231"/>
                  <a:pt x="1208" y="237"/>
                  <a:pt x="1216" y="250"/>
                </a:cubicBezTo>
                <a:cubicBezTo>
                  <a:pt x="1253" y="310"/>
                  <a:pt x="1077" y="347"/>
                  <a:pt x="1150" y="384"/>
                </a:cubicBezTo>
                <a:cubicBezTo>
                  <a:pt x="1166" y="392"/>
                  <a:pt x="1187" y="395"/>
                  <a:pt x="1209" y="395"/>
                </a:cubicBezTo>
                <a:cubicBezTo>
                  <a:pt x="1261" y="395"/>
                  <a:pt x="1319" y="379"/>
                  <a:pt x="1338" y="379"/>
                </a:cubicBezTo>
                <a:cubicBezTo>
                  <a:pt x="1347" y="379"/>
                  <a:pt x="1347" y="383"/>
                  <a:pt x="1334" y="393"/>
                </a:cubicBezTo>
                <a:cubicBezTo>
                  <a:pt x="1278" y="437"/>
                  <a:pt x="1077" y="487"/>
                  <a:pt x="1164" y="487"/>
                </a:cubicBezTo>
                <a:cubicBezTo>
                  <a:pt x="1219" y="487"/>
                  <a:pt x="1300" y="461"/>
                  <a:pt x="1353" y="461"/>
                </a:cubicBezTo>
                <a:cubicBezTo>
                  <a:pt x="1385" y="461"/>
                  <a:pt x="1407" y="470"/>
                  <a:pt x="1409" y="499"/>
                </a:cubicBezTo>
                <a:cubicBezTo>
                  <a:pt x="1414" y="563"/>
                  <a:pt x="1445" y="713"/>
                  <a:pt x="1404" y="713"/>
                </a:cubicBezTo>
                <a:cubicBezTo>
                  <a:pt x="1396" y="713"/>
                  <a:pt x="1385" y="707"/>
                  <a:pt x="1369" y="692"/>
                </a:cubicBezTo>
                <a:cubicBezTo>
                  <a:pt x="1294" y="621"/>
                  <a:pt x="1208" y="540"/>
                  <a:pt x="1186" y="540"/>
                </a:cubicBezTo>
                <a:cubicBezTo>
                  <a:pt x="1181" y="540"/>
                  <a:pt x="1179" y="543"/>
                  <a:pt x="1181" y="552"/>
                </a:cubicBezTo>
                <a:cubicBezTo>
                  <a:pt x="1189" y="584"/>
                  <a:pt x="1166" y="591"/>
                  <a:pt x="1138" y="591"/>
                </a:cubicBezTo>
                <a:cubicBezTo>
                  <a:pt x="1126" y="591"/>
                  <a:pt x="1113" y="590"/>
                  <a:pt x="1101" y="589"/>
                </a:cubicBezTo>
                <a:cubicBezTo>
                  <a:pt x="1097" y="589"/>
                  <a:pt x="1093" y="588"/>
                  <a:pt x="1090" y="588"/>
                </a:cubicBezTo>
                <a:cubicBezTo>
                  <a:pt x="1057" y="588"/>
                  <a:pt x="1038" y="607"/>
                  <a:pt x="1085" y="655"/>
                </a:cubicBezTo>
                <a:cubicBezTo>
                  <a:pt x="1136" y="708"/>
                  <a:pt x="996" y="701"/>
                  <a:pt x="1082" y="738"/>
                </a:cubicBezTo>
                <a:cubicBezTo>
                  <a:pt x="1099" y="745"/>
                  <a:pt x="1118" y="748"/>
                  <a:pt x="1135" y="748"/>
                </a:cubicBezTo>
                <a:cubicBezTo>
                  <a:pt x="1180" y="748"/>
                  <a:pt x="1221" y="731"/>
                  <a:pt x="1234" y="731"/>
                </a:cubicBezTo>
                <a:cubicBezTo>
                  <a:pt x="1241" y="731"/>
                  <a:pt x="1240" y="736"/>
                  <a:pt x="1225" y="753"/>
                </a:cubicBezTo>
                <a:cubicBezTo>
                  <a:pt x="1148" y="838"/>
                  <a:pt x="1385" y="819"/>
                  <a:pt x="1385" y="893"/>
                </a:cubicBezTo>
                <a:cubicBezTo>
                  <a:pt x="1385" y="966"/>
                  <a:pt x="1334" y="975"/>
                  <a:pt x="1273" y="975"/>
                </a:cubicBezTo>
                <a:cubicBezTo>
                  <a:pt x="1234" y="975"/>
                  <a:pt x="1161" y="946"/>
                  <a:pt x="1075" y="946"/>
                </a:cubicBezTo>
                <a:cubicBezTo>
                  <a:pt x="1028" y="946"/>
                  <a:pt x="976" y="955"/>
                  <a:pt x="923" y="982"/>
                </a:cubicBezTo>
                <a:cubicBezTo>
                  <a:pt x="783" y="1056"/>
                  <a:pt x="814" y="1086"/>
                  <a:pt x="879" y="1086"/>
                </a:cubicBezTo>
                <a:cubicBezTo>
                  <a:pt x="884" y="1086"/>
                  <a:pt x="889" y="1086"/>
                  <a:pt x="893" y="1086"/>
                </a:cubicBezTo>
                <a:cubicBezTo>
                  <a:pt x="940" y="1084"/>
                  <a:pt x="965" y="1063"/>
                  <a:pt x="977" y="1063"/>
                </a:cubicBezTo>
                <a:cubicBezTo>
                  <a:pt x="985" y="1063"/>
                  <a:pt x="988" y="1071"/>
                  <a:pt x="988" y="1096"/>
                </a:cubicBezTo>
                <a:cubicBezTo>
                  <a:pt x="988" y="1139"/>
                  <a:pt x="998" y="1157"/>
                  <a:pt x="1015" y="1157"/>
                </a:cubicBezTo>
                <a:cubicBezTo>
                  <a:pt x="1024" y="1157"/>
                  <a:pt x="1035" y="1152"/>
                  <a:pt x="1048" y="1142"/>
                </a:cubicBezTo>
                <a:cubicBezTo>
                  <a:pt x="1052" y="1139"/>
                  <a:pt x="1054" y="1137"/>
                  <a:pt x="1056" y="1137"/>
                </a:cubicBezTo>
                <a:cubicBezTo>
                  <a:pt x="1069" y="1137"/>
                  <a:pt x="1048" y="1192"/>
                  <a:pt x="1061" y="1192"/>
                </a:cubicBezTo>
                <a:cubicBezTo>
                  <a:pt x="1065" y="1192"/>
                  <a:pt x="1073" y="1187"/>
                  <a:pt x="1085" y="1174"/>
                </a:cubicBezTo>
                <a:cubicBezTo>
                  <a:pt x="1130" y="1129"/>
                  <a:pt x="1175" y="1079"/>
                  <a:pt x="1194" y="1079"/>
                </a:cubicBezTo>
                <a:cubicBezTo>
                  <a:pt x="1201" y="1079"/>
                  <a:pt x="1204" y="1084"/>
                  <a:pt x="1204" y="1097"/>
                </a:cubicBezTo>
                <a:cubicBezTo>
                  <a:pt x="1204" y="1138"/>
                  <a:pt x="1199" y="1201"/>
                  <a:pt x="1212" y="1201"/>
                </a:cubicBezTo>
                <a:cubicBezTo>
                  <a:pt x="1216" y="1201"/>
                  <a:pt x="1222" y="1195"/>
                  <a:pt x="1231" y="1178"/>
                </a:cubicBezTo>
                <a:cubicBezTo>
                  <a:pt x="1257" y="1129"/>
                  <a:pt x="1286" y="1088"/>
                  <a:pt x="1302" y="1088"/>
                </a:cubicBezTo>
                <a:cubicBezTo>
                  <a:pt x="1307" y="1088"/>
                  <a:pt x="1311" y="1093"/>
                  <a:pt x="1312" y="1105"/>
                </a:cubicBezTo>
                <a:cubicBezTo>
                  <a:pt x="1312" y="1113"/>
                  <a:pt x="1315" y="1116"/>
                  <a:pt x="1318" y="1116"/>
                </a:cubicBezTo>
                <a:cubicBezTo>
                  <a:pt x="1332" y="1116"/>
                  <a:pt x="1369" y="1052"/>
                  <a:pt x="1378" y="1052"/>
                </a:cubicBezTo>
                <a:cubicBezTo>
                  <a:pt x="1388" y="1052"/>
                  <a:pt x="1384" y="1174"/>
                  <a:pt x="1300" y="1211"/>
                </a:cubicBezTo>
                <a:cubicBezTo>
                  <a:pt x="1239" y="1238"/>
                  <a:pt x="1276" y="1261"/>
                  <a:pt x="1242" y="1261"/>
                </a:cubicBezTo>
                <a:cubicBezTo>
                  <a:pt x="1230" y="1261"/>
                  <a:pt x="1210" y="1259"/>
                  <a:pt x="1173" y="1252"/>
                </a:cubicBezTo>
                <a:cubicBezTo>
                  <a:pt x="1084" y="1234"/>
                  <a:pt x="1024" y="1221"/>
                  <a:pt x="997" y="1221"/>
                </a:cubicBezTo>
                <a:cubicBezTo>
                  <a:pt x="981" y="1221"/>
                  <a:pt x="976" y="1225"/>
                  <a:pt x="983" y="1236"/>
                </a:cubicBezTo>
                <a:cubicBezTo>
                  <a:pt x="999" y="1258"/>
                  <a:pt x="1032" y="1294"/>
                  <a:pt x="1001" y="1294"/>
                </a:cubicBezTo>
                <a:cubicBezTo>
                  <a:pt x="991" y="1294"/>
                  <a:pt x="973" y="1290"/>
                  <a:pt x="946" y="1280"/>
                </a:cubicBezTo>
                <a:cubicBezTo>
                  <a:pt x="879" y="1254"/>
                  <a:pt x="824" y="1235"/>
                  <a:pt x="801" y="1235"/>
                </a:cubicBezTo>
                <a:cubicBezTo>
                  <a:pt x="787" y="1235"/>
                  <a:pt x="784" y="1242"/>
                  <a:pt x="799" y="1260"/>
                </a:cubicBezTo>
                <a:cubicBezTo>
                  <a:pt x="815" y="1277"/>
                  <a:pt x="794" y="1280"/>
                  <a:pt x="766" y="1280"/>
                </a:cubicBezTo>
                <a:cubicBezTo>
                  <a:pt x="752" y="1280"/>
                  <a:pt x="736" y="1279"/>
                  <a:pt x="722" y="1279"/>
                </a:cubicBezTo>
                <a:cubicBezTo>
                  <a:pt x="690" y="1279"/>
                  <a:pt x="668" y="1283"/>
                  <a:pt x="691" y="1305"/>
                </a:cubicBezTo>
                <a:cubicBezTo>
                  <a:pt x="746" y="1358"/>
                  <a:pt x="890" y="1333"/>
                  <a:pt x="865" y="1358"/>
                </a:cubicBezTo>
                <a:cubicBezTo>
                  <a:pt x="843" y="1386"/>
                  <a:pt x="861" y="1408"/>
                  <a:pt x="877" y="1408"/>
                </a:cubicBezTo>
                <a:cubicBezTo>
                  <a:pt x="892" y="1408"/>
                  <a:pt x="830" y="1463"/>
                  <a:pt x="852" y="1463"/>
                </a:cubicBezTo>
                <a:cubicBezTo>
                  <a:pt x="854" y="1463"/>
                  <a:pt x="857" y="1463"/>
                  <a:pt x="861" y="1461"/>
                </a:cubicBezTo>
                <a:cubicBezTo>
                  <a:pt x="893" y="1452"/>
                  <a:pt x="948" y="1392"/>
                  <a:pt x="970" y="1392"/>
                </a:cubicBezTo>
                <a:cubicBezTo>
                  <a:pt x="977" y="1392"/>
                  <a:pt x="980" y="1397"/>
                  <a:pt x="980" y="1408"/>
                </a:cubicBezTo>
                <a:cubicBezTo>
                  <a:pt x="980" y="1445"/>
                  <a:pt x="987" y="1453"/>
                  <a:pt x="1003" y="1453"/>
                </a:cubicBezTo>
                <a:cubicBezTo>
                  <a:pt x="1011" y="1453"/>
                  <a:pt x="1020" y="1451"/>
                  <a:pt x="1032" y="1450"/>
                </a:cubicBezTo>
                <a:cubicBezTo>
                  <a:pt x="1033" y="1449"/>
                  <a:pt x="1034" y="1449"/>
                  <a:pt x="1035" y="1449"/>
                </a:cubicBezTo>
                <a:cubicBezTo>
                  <a:pt x="1059" y="1449"/>
                  <a:pt x="1019" y="1524"/>
                  <a:pt x="1045" y="1524"/>
                </a:cubicBezTo>
                <a:cubicBezTo>
                  <a:pt x="1051" y="1524"/>
                  <a:pt x="1060" y="1521"/>
                  <a:pt x="1075" y="1512"/>
                </a:cubicBezTo>
                <a:cubicBezTo>
                  <a:pt x="1139" y="1472"/>
                  <a:pt x="1164" y="1438"/>
                  <a:pt x="1178" y="1438"/>
                </a:cubicBezTo>
                <a:cubicBezTo>
                  <a:pt x="1181" y="1438"/>
                  <a:pt x="1184" y="1440"/>
                  <a:pt x="1187" y="1445"/>
                </a:cubicBezTo>
                <a:cubicBezTo>
                  <a:pt x="1197" y="1469"/>
                  <a:pt x="1268" y="1506"/>
                  <a:pt x="1145" y="1542"/>
                </a:cubicBezTo>
                <a:cubicBezTo>
                  <a:pt x="1044" y="1574"/>
                  <a:pt x="1066" y="1588"/>
                  <a:pt x="1001" y="1588"/>
                </a:cubicBezTo>
                <a:cubicBezTo>
                  <a:pt x="989" y="1588"/>
                  <a:pt x="975" y="1588"/>
                  <a:pt x="957" y="1587"/>
                </a:cubicBezTo>
                <a:cubicBezTo>
                  <a:pt x="858" y="1581"/>
                  <a:pt x="783" y="1529"/>
                  <a:pt x="767" y="1529"/>
                </a:cubicBezTo>
                <a:cubicBezTo>
                  <a:pt x="763" y="1529"/>
                  <a:pt x="762" y="1532"/>
                  <a:pt x="765" y="1538"/>
                </a:cubicBezTo>
                <a:cubicBezTo>
                  <a:pt x="779" y="1569"/>
                  <a:pt x="802" y="1582"/>
                  <a:pt x="730" y="1582"/>
                </a:cubicBezTo>
                <a:cubicBezTo>
                  <a:pt x="726" y="1582"/>
                  <a:pt x="722" y="1582"/>
                  <a:pt x="718" y="1582"/>
                </a:cubicBezTo>
                <a:cubicBezTo>
                  <a:pt x="712" y="1582"/>
                  <a:pt x="706" y="1582"/>
                  <a:pt x="700" y="1582"/>
                </a:cubicBezTo>
                <a:cubicBezTo>
                  <a:pt x="626" y="1582"/>
                  <a:pt x="587" y="1607"/>
                  <a:pt x="671" y="1626"/>
                </a:cubicBezTo>
                <a:cubicBezTo>
                  <a:pt x="759" y="1646"/>
                  <a:pt x="777" y="1638"/>
                  <a:pt x="765" y="1666"/>
                </a:cubicBezTo>
                <a:cubicBezTo>
                  <a:pt x="757" y="1685"/>
                  <a:pt x="750" y="1694"/>
                  <a:pt x="768" y="1694"/>
                </a:cubicBezTo>
                <a:cubicBezTo>
                  <a:pt x="776" y="1694"/>
                  <a:pt x="792" y="1691"/>
                  <a:pt x="817" y="1687"/>
                </a:cubicBezTo>
                <a:cubicBezTo>
                  <a:pt x="821" y="1686"/>
                  <a:pt x="824" y="1686"/>
                  <a:pt x="828" y="1686"/>
                </a:cubicBezTo>
                <a:cubicBezTo>
                  <a:pt x="880" y="1686"/>
                  <a:pt x="792" y="1784"/>
                  <a:pt x="845" y="1784"/>
                </a:cubicBezTo>
                <a:cubicBezTo>
                  <a:pt x="845" y="1784"/>
                  <a:pt x="846" y="1784"/>
                  <a:pt x="846" y="1784"/>
                </a:cubicBezTo>
                <a:cubicBezTo>
                  <a:pt x="881" y="1782"/>
                  <a:pt x="916" y="1765"/>
                  <a:pt x="937" y="1765"/>
                </a:cubicBezTo>
                <a:cubicBezTo>
                  <a:pt x="950" y="1765"/>
                  <a:pt x="958" y="1771"/>
                  <a:pt x="958" y="1792"/>
                </a:cubicBezTo>
                <a:cubicBezTo>
                  <a:pt x="958" y="1823"/>
                  <a:pt x="958" y="1844"/>
                  <a:pt x="971" y="1844"/>
                </a:cubicBezTo>
                <a:cubicBezTo>
                  <a:pt x="979" y="1844"/>
                  <a:pt x="994" y="1833"/>
                  <a:pt x="1020" y="1808"/>
                </a:cubicBezTo>
                <a:cubicBezTo>
                  <a:pt x="1048" y="1781"/>
                  <a:pt x="1066" y="1771"/>
                  <a:pt x="1075" y="1771"/>
                </a:cubicBezTo>
                <a:cubicBezTo>
                  <a:pt x="1086" y="1771"/>
                  <a:pt x="1085" y="1786"/>
                  <a:pt x="1076" y="1805"/>
                </a:cubicBezTo>
                <a:cubicBezTo>
                  <a:pt x="1070" y="1816"/>
                  <a:pt x="1069" y="1821"/>
                  <a:pt x="1073" y="1821"/>
                </a:cubicBezTo>
                <a:cubicBezTo>
                  <a:pt x="1079" y="1821"/>
                  <a:pt x="1101" y="1805"/>
                  <a:pt x="1136" y="1789"/>
                </a:cubicBezTo>
                <a:cubicBezTo>
                  <a:pt x="1164" y="1775"/>
                  <a:pt x="1194" y="1766"/>
                  <a:pt x="1214" y="1766"/>
                </a:cubicBezTo>
                <a:cubicBezTo>
                  <a:pt x="1236" y="1766"/>
                  <a:pt x="1246" y="1776"/>
                  <a:pt x="1231" y="1800"/>
                </a:cubicBezTo>
                <a:cubicBezTo>
                  <a:pt x="1205" y="1845"/>
                  <a:pt x="1099" y="1934"/>
                  <a:pt x="994" y="1934"/>
                </a:cubicBezTo>
                <a:cubicBezTo>
                  <a:pt x="980" y="1934"/>
                  <a:pt x="966" y="1932"/>
                  <a:pt x="952" y="1929"/>
                </a:cubicBezTo>
                <a:cubicBezTo>
                  <a:pt x="903" y="1916"/>
                  <a:pt x="863" y="1909"/>
                  <a:pt x="838" y="1909"/>
                </a:cubicBezTo>
                <a:cubicBezTo>
                  <a:pt x="804" y="1909"/>
                  <a:pt x="798" y="1923"/>
                  <a:pt x="834" y="1955"/>
                </a:cubicBezTo>
                <a:cubicBezTo>
                  <a:pt x="853" y="1972"/>
                  <a:pt x="844" y="1977"/>
                  <a:pt x="822" y="1977"/>
                </a:cubicBezTo>
                <a:cubicBezTo>
                  <a:pt x="781" y="1977"/>
                  <a:pt x="692" y="1957"/>
                  <a:pt x="658" y="1957"/>
                </a:cubicBezTo>
                <a:cubicBezTo>
                  <a:pt x="648" y="1957"/>
                  <a:pt x="643" y="1958"/>
                  <a:pt x="644" y="1963"/>
                </a:cubicBezTo>
                <a:cubicBezTo>
                  <a:pt x="655" y="1991"/>
                  <a:pt x="629" y="1963"/>
                  <a:pt x="593" y="2024"/>
                </a:cubicBezTo>
                <a:cubicBezTo>
                  <a:pt x="556" y="2085"/>
                  <a:pt x="702" y="2086"/>
                  <a:pt x="752" y="2110"/>
                </a:cubicBezTo>
                <a:cubicBezTo>
                  <a:pt x="802" y="2135"/>
                  <a:pt x="725" y="2139"/>
                  <a:pt x="709" y="2201"/>
                </a:cubicBezTo>
                <a:cubicBezTo>
                  <a:pt x="706" y="2213"/>
                  <a:pt x="712" y="2218"/>
                  <a:pt x="723" y="2218"/>
                </a:cubicBezTo>
                <a:cubicBezTo>
                  <a:pt x="760" y="2218"/>
                  <a:pt x="855" y="2171"/>
                  <a:pt x="888" y="2171"/>
                </a:cubicBezTo>
                <a:cubicBezTo>
                  <a:pt x="897" y="2171"/>
                  <a:pt x="902" y="2174"/>
                  <a:pt x="899" y="2184"/>
                </a:cubicBezTo>
                <a:cubicBezTo>
                  <a:pt x="889" y="2219"/>
                  <a:pt x="888" y="2234"/>
                  <a:pt x="903" y="2234"/>
                </a:cubicBezTo>
                <a:cubicBezTo>
                  <a:pt x="911" y="2234"/>
                  <a:pt x="923" y="2229"/>
                  <a:pt x="942" y="2220"/>
                </a:cubicBezTo>
                <a:cubicBezTo>
                  <a:pt x="966" y="2209"/>
                  <a:pt x="992" y="2204"/>
                  <a:pt x="1013" y="2204"/>
                </a:cubicBezTo>
                <a:cubicBezTo>
                  <a:pt x="1036" y="2204"/>
                  <a:pt x="1052" y="2211"/>
                  <a:pt x="1048" y="2228"/>
                </a:cubicBezTo>
                <a:cubicBezTo>
                  <a:pt x="1046" y="2233"/>
                  <a:pt x="1048" y="2236"/>
                  <a:pt x="1051" y="2236"/>
                </a:cubicBezTo>
                <a:cubicBezTo>
                  <a:pt x="1061" y="2236"/>
                  <a:pt x="1092" y="2212"/>
                  <a:pt x="1108" y="2212"/>
                </a:cubicBezTo>
                <a:cubicBezTo>
                  <a:pt x="1112" y="2212"/>
                  <a:pt x="1115" y="2214"/>
                  <a:pt x="1116" y="2219"/>
                </a:cubicBezTo>
                <a:cubicBezTo>
                  <a:pt x="1122" y="2247"/>
                  <a:pt x="1041" y="2346"/>
                  <a:pt x="905" y="2356"/>
                </a:cubicBezTo>
                <a:cubicBezTo>
                  <a:pt x="894" y="2357"/>
                  <a:pt x="883" y="2357"/>
                  <a:pt x="871" y="2357"/>
                </a:cubicBezTo>
                <a:cubicBezTo>
                  <a:pt x="775" y="2357"/>
                  <a:pt x="664" y="2335"/>
                  <a:pt x="619" y="2335"/>
                </a:cubicBezTo>
                <a:cubicBezTo>
                  <a:pt x="601" y="2335"/>
                  <a:pt x="594" y="2339"/>
                  <a:pt x="603" y="2349"/>
                </a:cubicBezTo>
                <a:cubicBezTo>
                  <a:pt x="637" y="2385"/>
                  <a:pt x="680" y="2385"/>
                  <a:pt x="591" y="2393"/>
                </a:cubicBezTo>
                <a:cubicBezTo>
                  <a:pt x="503" y="2400"/>
                  <a:pt x="448" y="2412"/>
                  <a:pt x="531" y="2439"/>
                </a:cubicBezTo>
                <a:cubicBezTo>
                  <a:pt x="613" y="2467"/>
                  <a:pt x="663" y="2446"/>
                  <a:pt x="613" y="2467"/>
                </a:cubicBezTo>
                <a:cubicBezTo>
                  <a:pt x="563" y="2486"/>
                  <a:pt x="531" y="2512"/>
                  <a:pt x="628" y="2523"/>
                </a:cubicBezTo>
                <a:cubicBezTo>
                  <a:pt x="725" y="2533"/>
                  <a:pt x="730" y="2564"/>
                  <a:pt x="706" y="2577"/>
                </a:cubicBezTo>
                <a:cubicBezTo>
                  <a:pt x="686" y="2588"/>
                  <a:pt x="638" y="2618"/>
                  <a:pt x="731" y="2618"/>
                </a:cubicBezTo>
                <a:cubicBezTo>
                  <a:pt x="739" y="2618"/>
                  <a:pt x="748" y="2617"/>
                  <a:pt x="758" y="2617"/>
                </a:cubicBezTo>
                <a:cubicBezTo>
                  <a:pt x="805" y="2614"/>
                  <a:pt x="849" y="2610"/>
                  <a:pt x="883" y="2610"/>
                </a:cubicBezTo>
                <a:cubicBezTo>
                  <a:pt x="941" y="2610"/>
                  <a:pt x="968" y="2622"/>
                  <a:pt x="921" y="2670"/>
                </a:cubicBezTo>
                <a:cubicBezTo>
                  <a:pt x="869" y="2724"/>
                  <a:pt x="783" y="2751"/>
                  <a:pt x="699" y="2751"/>
                </a:cubicBezTo>
                <a:cubicBezTo>
                  <a:pt x="662" y="2751"/>
                  <a:pt x="626" y="2746"/>
                  <a:pt x="593" y="2736"/>
                </a:cubicBezTo>
                <a:cubicBezTo>
                  <a:pt x="580" y="2733"/>
                  <a:pt x="569" y="2731"/>
                  <a:pt x="560" y="2731"/>
                </a:cubicBezTo>
                <a:cubicBezTo>
                  <a:pt x="497" y="2731"/>
                  <a:pt x="542" y="2815"/>
                  <a:pt x="622" y="2817"/>
                </a:cubicBezTo>
                <a:cubicBezTo>
                  <a:pt x="715" y="2822"/>
                  <a:pt x="684" y="2808"/>
                  <a:pt x="665" y="2851"/>
                </a:cubicBezTo>
                <a:cubicBezTo>
                  <a:pt x="649" y="2895"/>
                  <a:pt x="706" y="2867"/>
                  <a:pt x="758" y="2891"/>
                </a:cubicBezTo>
                <a:cubicBezTo>
                  <a:pt x="801" y="2912"/>
                  <a:pt x="928" y="2953"/>
                  <a:pt x="819" y="2953"/>
                </a:cubicBezTo>
                <a:cubicBezTo>
                  <a:pt x="799" y="2953"/>
                  <a:pt x="770" y="2952"/>
                  <a:pt x="731" y="2948"/>
                </a:cubicBezTo>
                <a:cubicBezTo>
                  <a:pt x="543" y="2933"/>
                  <a:pt x="414" y="2841"/>
                  <a:pt x="387" y="2841"/>
                </a:cubicBezTo>
                <a:cubicBezTo>
                  <a:pt x="379" y="2841"/>
                  <a:pt x="380" y="2850"/>
                  <a:pt x="392" y="2872"/>
                </a:cubicBezTo>
                <a:cubicBezTo>
                  <a:pt x="444" y="2965"/>
                  <a:pt x="510" y="3012"/>
                  <a:pt x="438" y="3024"/>
                </a:cubicBezTo>
                <a:cubicBezTo>
                  <a:pt x="367" y="3037"/>
                  <a:pt x="352" y="3052"/>
                  <a:pt x="448" y="3052"/>
                </a:cubicBezTo>
                <a:cubicBezTo>
                  <a:pt x="544" y="3052"/>
                  <a:pt x="571" y="3068"/>
                  <a:pt x="525" y="3088"/>
                </a:cubicBezTo>
                <a:cubicBezTo>
                  <a:pt x="489" y="3104"/>
                  <a:pt x="463" y="3123"/>
                  <a:pt x="510" y="3123"/>
                </a:cubicBezTo>
                <a:cubicBezTo>
                  <a:pt x="523" y="3123"/>
                  <a:pt x="543" y="3122"/>
                  <a:pt x="571" y="3118"/>
                </a:cubicBezTo>
                <a:cubicBezTo>
                  <a:pt x="580" y="3117"/>
                  <a:pt x="587" y="3116"/>
                  <a:pt x="594" y="3116"/>
                </a:cubicBezTo>
                <a:cubicBezTo>
                  <a:pt x="681" y="3116"/>
                  <a:pt x="600" y="3205"/>
                  <a:pt x="529" y="3205"/>
                </a:cubicBezTo>
                <a:cubicBezTo>
                  <a:pt x="469" y="3205"/>
                  <a:pt x="414" y="3156"/>
                  <a:pt x="393" y="3156"/>
                </a:cubicBezTo>
                <a:cubicBezTo>
                  <a:pt x="387" y="3156"/>
                  <a:pt x="384" y="3160"/>
                  <a:pt x="385" y="3171"/>
                </a:cubicBezTo>
                <a:cubicBezTo>
                  <a:pt x="386" y="3181"/>
                  <a:pt x="379" y="3184"/>
                  <a:pt x="369" y="3184"/>
                </a:cubicBezTo>
                <a:cubicBezTo>
                  <a:pt x="340" y="3184"/>
                  <a:pt x="277" y="3154"/>
                  <a:pt x="252" y="3154"/>
                </a:cubicBezTo>
                <a:cubicBezTo>
                  <a:pt x="241" y="3154"/>
                  <a:pt x="237" y="3160"/>
                  <a:pt x="246" y="3175"/>
                </a:cubicBezTo>
                <a:cubicBezTo>
                  <a:pt x="283" y="3237"/>
                  <a:pt x="335" y="3295"/>
                  <a:pt x="400" y="3295"/>
                </a:cubicBezTo>
                <a:cubicBezTo>
                  <a:pt x="463" y="3295"/>
                  <a:pt x="494" y="3302"/>
                  <a:pt x="436" y="3340"/>
                </a:cubicBezTo>
                <a:cubicBezTo>
                  <a:pt x="379" y="3382"/>
                  <a:pt x="330" y="3382"/>
                  <a:pt x="445" y="3382"/>
                </a:cubicBezTo>
                <a:cubicBezTo>
                  <a:pt x="562" y="3382"/>
                  <a:pt x="684" y="3463"/>
                  <a:pt x="540"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6" y="3647"/>
                  <a:pt x="420" y="3635"/>
                  <a:pt x="364" y="3693"/>
                </a:cubicBezTo>
                <a:cubicBezTo>
                  <a:pt x="324" y="3735"/>
                  <a:pt x="225" y="3775"/>
                  <a:pt x="252" y="3775"/>
                </a:cubicBezTo>
                <a:cubicBezTo>
                  <a:pt x="262" y="3775"/>
                  <a:pt x="287" y="3770"/>
                  <a:pt x="335" y="3759"/>
                </a:cubicBezTo>
                <a:cubicBezTo>
                  <a:pt x="454" y="3731"/>
                  <a:pt x="531" y="3703"/>
                  <a:pt x="560" y="3703"/>
                </a:cubicBezTo>
                <a:cubicBezTo>
                  <a:pt x="576" y="3703"/>
                  <a:pt x="577" y="3712"/>
                  <a:pt x="560" y="3735"/>
                </a:cubicBezTo>
                <a:cubicBezTo>
                  <a:pt x="531" y="3776"/>
                  <a:pt x="490" y="3788"/>
                  <a:pt x="498" y="3788"/>
                </a:cubicBezTo>
                <a:cubicBezTo>
                  <a:pt x="502" y="3788"/>
                  <a:pt x="521" y="3784"/>
                  <a:pt x="563" y="3780"/>
                </a:cubicBezTo>
                <a:cubicBezTo>
                  <a:pt x="645" y="3771"/>
                  <a:pt x="737" y="3745"/>
                  <a:pt x="761" y="3745"/>
                </a:cubicBezTo>
                <a:cubicBezTo>
                  <a:pt x="773" y="3745"/>
                  <a:pt x="769" y="3750"/>
                  <a:pt x="743" y="3766"/>
                </a:cubicBezTo>
                <a:cubicBezTo>
                  <a:pt x="659" y="3816"/>
                  <a:pt x="702" y="3930"/>
                  <a:pt x="497" y="3930"/>
                </a:cubicBezTo>
                <a:cubicBezTo>
                  <a:pt x="293" y="3930"/>
                  <a:pt x="242" y="3937"/>
                  <a:pt x="317" y="3959"/>
                </a:cubicBezTo>
                <a:cubicBezTo>
                  <a:pt x="392" y="3984"/>
                  <a:pt x="456" y="3952"/>
                  <a:pt x="348" y="4004"/>
                </a:cubicBezTo>
                <a:cubicBezTo>
                  <a:pt x="242" y="4054"/>
                  <a:pt x="124" y="4067"/>
                  <a:pt x="254" y="4070"/>
                </a:cubicBezTo>
                <a:cubicBezTo>
                  <a:pt x="267" y="4070"/>
                  <a:pt x="280" y="4071"/>
                  <a:pt x="293" y="4071"/>
                </a:cubicBezTo>
                <a:cubicBezTo>
                  <a:pt x="326" y="4071"/>
                  <a:pt x="359" y="4069"/>
                  <a:pt x="387" y="4069"/>
                </a:cubicBezTo>
                <a:cubicBezTo>
                  <a:pt x="454" y="4069"/>
                  <a:pt x="494" y="4076"/>
                  <a:pt x="456" y="4120"/>
                </a:cubicBezTo>
                <a:cubicBezTo>
                  <a:pt x="407" y="4175"/>
                  <a:pt x="413" y="4205"/>
                  <a:pt x="456" y="4205"/>
                </a:cubicBezTo>
                <a:cubicBezTo>
                  <a:pt x="468" y="4205"/>
                  <a:pt x="483" y="4203"/>
                  <a:pt x="501" y="4198"/>
                </a:cubicBezTo>
                <a:cubicBezTo>
                  <a:pt x="557" y="4181"/>
                  <a:pt x="637" y="4152"/>
                  <a:pt x="662" y="4152"/>
                </a:cubicBezTo>
                <a:cubicBezTo>
                  <a:pt x="673" y="4152"/>
                  <a:pt x="674" y="4158"/>
                  <a:pt x="656" y="4173"/>
                </a:cubicBezTo>
                <a:cubicBezTo>
                  <a:pt x="614" y="4210"/>
                  <a:pt x="565" y="4234"/>
                  <a:pt x="579" y="4234"/>
                </a:cubicBezTo>
                <a:cubicBezTo>
                  <a:pt x="584" y="4234"/>
                  <a:pt x="598" y="4231"/>
                  <a:pt x="625" y="4223"/>
                </a:cubicBezTo>
                <a:cubicBezTo>
                  <a:pt x="722" y="4195"/>
                  <a:pt x="780" y="4178"/>
                  <a:pt x="780" y="4178"/>
                </a:cubicBezTo>
                <a:lnTo>
                  <a:pt x="943" y="4234"/>
                </a:lnTo>
                <a:lnTo>
                  <a:pt x="1959" y="4234"/>
                </a:lnTo>
                <a:lnTo>
                  <a:pt x="2122" y="4178"/>
                </a:lnTo>
                <a:cubicBezTo>
                  <a:pt x="2122" y="4178"/>
                  <a:pt x="2180" y="4197"/>
                  <a:pt x="2277" y="4223"/>
                </a:cubicBezTo>
                <a:cubicBezTo>
                  <a:pt x="2304" y="4231"/>
                  <a:pt x="2318" y="4234"/>
                  <a:pt x="2323" y="4234"/>
                </a:cubicBezTo>
                <a:cubicBezTo>
                  <a:pt x="2336" y="4234"/>
                  <a:pt x="2287" y="4210"/>
                  <a:pt x="2246" y="4173"/>
                </a:cubicBezTo>
                <a:cubicBezTo>
                  <a:pt x="2228" y="4158"/>
                  <a:pt x="2229" y="4152"/>
                  <a:pt x="2240" y="4152"/>
                </a:cubicBezTo>
                <a:cubicBezTo>
                  <a:pt x="2266" y="4152"/>
                  <a:pt x="2346" y="4181"/>
                  <a:pt x="2401" y="4198"/>
                </a:cubicBezTo>
                <a:cubicBezTo>
                  <a:pt x="2419" y="4203"/>
                  <a:pt x="2434" y="4206"/>
                  <a:pt x="2446" y="4206"/>
                </a:cubicBezTo>
                <a:cubicBezTo>
                  <a:pt x="2489" y="4206"/>
                  <a:pt x="2494" y="4175"/>
                  <a:pt x="2447"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3" y="4004"/>
                </a:cubicBezTo>
                <a:cubicBezTo>
                  <a:pt x="2447" y="3955"/>
                  <a:pt x="2511" y="3984"/>
                  <a:pt x="2585" y="3959"/>
                </a:cubicBezTo>
                <a:cubicBezTo>
                  <a:pt x="2660" y="3936"/>
                  <a:pt x="2607" y="3930"/>
                  <a:pt x="2404" y="3930"/>
                </a:cubicBezTo>
                <a:cubicBezTo>
                  <a:pt x="2202" y="3930"/>
                  <a:pt x="2243" y="3816"/>
                  <a:pt x="2159" y="3766"/>
                </a:cubicBezTo>
                <a:cubicBezTo>
                  <a:pt x="2133" y="3750"/>
                  <a:pt x="2129" y="3745"/>
                  <a:pt x="2140" y="3745"/>
                </a:cubicBezTo>
                <a:cubicBezTo>
                  <a:pt x="2164" y="3745"/>
                  <a:pt x="2255" y="3771"/>
                  <a:pt x="2338" y="3780"/>
                </a:cubicBezTo>
                <a:cubicBezTo>
                  <a:pt x="2381" y="3784"/>
                  <a:pt x="2400" y="3789"/>
                  <a:pt x="2403" y="3789"/>
                </a:cubicBezTo>
                <a:cubicBezTo>
                  <a:pt x="2409" y="3789"/>
                  <a:pt x="2371" y="3776"/>
                  <a:pt x="2342" y="3735"/>
                </a:cubicBezTo>
                <a:cubicBezTo>
                  <a:pt x="2325" y="3712"/>
                  <a:pt x="2325" y="3703"/>
                  <a:pt x="2341" y="3703"/>
                </a:cubicBezTo>
                <a:cubicBezTo>
                  <a:pt x="2370" y="3703"/>
                  <a:pt x="2447" y="3731"/>
                  <a:pt x="2566" y="3759"/>
                </a:cubicBezTo>
                <a:cubicBezTo>
                  <a:pt x="2614" y="3770"/>
                  <a:pt x="2639" y="3775"/>
                  <a:pt x="2649" y="3775"/>
                </a:cubicBezTo>
                <a:cubicBezTo>
                  <a:pt x="2676" y="3775"/>
                  <a:pt x="2578" y="3735"/>
                  <a:pt x="2536" y="3693"/>
                </a:cubicBezTo>
                <a:cubicBezTo>
                  <a:pt x="2482" y="3635"/>
                  <a:pt x="2654" y="3647"/>
                  <a:pt x="2778" y="3640"/>
                </a:cubicBezTo>
                <a:cubicBezTo>
                  <a:pt x="2898" y="3631"/>
                  <a:pt x="2749" y="3603"/>
                  <a:pt x="2656" y="3597"/>
                </a:cubicBezTo>
                <a:cubicBezTo>
                  <a:pt x="2564" y="3590"/>
                  <a:pt x="2732" y="3567"/>
                  <a:pt x="2713" y="3507"/>
                </a:cubicBezTo>
                <a:cubicBezTo>
                  <a:pt x="2702" y="3468"/>
                  <a:pt x="2616" y="3462"/>
                  <a:pt x="2519" y="3462"/>
                </a:cubicBezTo>
                <a:cubicBezTo>
                  <a:pt x="2478" y="3462"/>
                  <a:pt x="2435" y="3463"/>
                  <a:pt x="2394" y="3463"/>
                </a:cubicBezTo>
                <a:cubicBezTo>
                  <a:pt x="2382" y="3463"/>
                  <a:pt x="2370" y="3463"/>
                  <a:pt x="2358" y="3463"/>
                </a:cubicBezTo>
                <a:cubicBezTo>
                  <a:pt x="2214" y="3458"/>
                  <a:pt x="2338" y="3380"/>
                  <a:pt x="2452" y="3380"/>
                </a:cubicBezTo>
                <a:cubicBezTo>
                  <a:pt x="2566" y="3380"/>
                  <a:pt x="2519" y="3380"/>
                  <a:pt x="2461" y="3339"/>
                </a:cubicBezTo>
                <a:cubicBezTo>
                  <a:pt x="2404" y="3299"/>
                  <a:pt x="2435" y="3293"/>
                  <a:pt x="2498" y="3293"/>
                </a:cubicBezTo>
                <a:cubicBezTo>
                  <a:pt x="2560" y="3293"/>
                  <a:pt x="2612" y="3236"/>
                  <a:pt x="2651" y="3174"/>
                </a:cubicBezTo>
                <a:cubicBezTo>
                  <a:pt x="2660" y="3159"/>
                  <a:pt x="2657" y="3153"/>
                  <a:pt x="2647" y="3153"/>
                </a:cubicBezTo>
                <a:cubicBezTo>
                  <a:pt x="2623" y="3153"/>
                  <a:pt x="2560" y="3183"/>
                  <a:pt x="2530" y="3183"/>
                </a:cubicBezTo>
                <a:cubicBezTo>
                  <a:pt x="2519" y="3183"/>
                  <a:pt x="2513" y="3179"/>
                  <a:pt x="2513" y="3169"/>
                </a:cubicBezTo>
                <a:cubicBezTo>
                  <a:pt x="2514" y="3158"/>
                  <a:pt x="2510" y="3154"/>
                  <a:pt x="2504" y="3154"/>
                </a:cubicBezTo>
                <a:cubicBezTo>
                  <a:pt x="2484" y="3154"/>
                  <a:pt x="2429" y="3203"/>
                  <a:pt x="2368" y="3203"/>
                </a:cubicBezTo>
                <a:cubicBezTo>
                  <a:pt x="2297" y="3203"/>
                  <a:pt x="2216" y="3115"/>
                  <a:pt x="2303" y="3115"/>
                </a:cubicBezTo>
                <a:cubicBezTo>
                  <a:pt x="2310" y="3115"/>
                  <a:pt x="2318" y="3115"/>
                  <a:pt x="2327" y="3116"/>
                </a:cubicBezTo>
                <a:cubicBezTo>
                  <a:pt x="2355" y="3120"/>
                  <a:pt x="2374" y="3122"/>
                  <a:pt x="2388" y="3122"/>
                </a:cubicBezTo>
                <a:cubicBezTo>
                  <a:pt x="2435" y="3122"/>
                  <a:pt x="2408" y="3103"/>
                  <a:pt x="2373" y="3087"/>
                </a:cubicBezTo>
                <a:cubicBezTo>
                  <a:pt x="2327" y="3066"/>
                  <a:pt x="2357" y="3050"/>
                  <a:pt x="2450" y="3050"/>
                </a:cubicBezTo>
                <a:cubicBezTo>
                  <a:pt x="2544" y="3050"/>
                  <a:pt x="2531" y="3037"/>
                  <a:pt x="2460" y="3022"/>
                </a:cubicBezTo>
                <a:cubicBezTo>
                  <a:pt x="2388" y="3009"/>
                  <a:pt x="2454" y="2962"/>
                  <a:pt x="2506" y="2869"/>
                </a:cubicBezTo>
                <a:cubicBezTo>
                  <a:pt x="2518" y="2847"/>
                  <a:pt x="2519" y="2839"/>
                  <a:pt x="2511" y="2839"/>
                </a:cubicBezTo>
                <a:cubicBezTo>
                  <a:pt x="2485" y="2839"/>
                  <a:pt x="2356" y="2931"/>
                  <a:pt x="2167" y="2947"/>
                </a:cubicBezTo>
                <a:cubicBezTo>
                  <a:pt x="2128" y="2950"/>
                  <a:pt x="2100" y="2952"/>
                  <a:pt x="2080" y="2952"/>
                </a:cubicBezTo>
                <a:cubicBezTo>
                  <a:pt x="1968" y="2952"/>
                  <a:pt x="2096" y="2909"/>
                  <a:pt x="2140" y="2889"/>
                </a:cubicBezTo>
                <a:cubicBezTo>
                  <a:pt x="2192" y="2866"/>
                  <a:pt x="2249" y="2894"/>
                  <a:pt x="2233" y="2850"/>
                </a:cubicBezTo>
                <a:cubicBezTo>
                  <a:pt x="2222" y="2819"/>
                  <a:pt x="2203" y="2817"/>
                  <a:pt x="2223" y="2817"/>
                </a:cubicBezTo>
                <a:cubicBezTo>
                  <a:pt x="2226" y="2817"/>
                  <a:pt x="2231" y="2817"/>
                  <a:pt x="2237" y="2817"/>
                </a:cubicBezTo>
                <a:cubicBezTo>
                  <a:pt x="2246" y="2817"/>
                  <a:pt x="2259" y="2817"/>
                  <a:pt x="2276" y="2816"/>
                </a:cubicBezTo>
                <a:cubicBezTo>
                  <a:pt x="2356" y="2813"/>
                  <a:pt x="2401" y="2730"/>
                  <a:pt x="2337" y="2730"/>
                </a:cubicBezTo>
                <a:cubicBezTo>
                  <a:pt x="2329" y="2730"/>
                  <a:pt x="2318" y="2731"/>
                  <a:pt x="2305" y="2735"/>
                </a:cubicBezTo>
                <a:cubicBezTo>
                  <a:pt x="2273" y="2743"/>
                  <a:pt x="2239" y="2748"/>
                  <a:pt x="2204" y="2748"/>
                </a:cubicBezTo>
                <a:cubicBezTo>
                  <a:pt x="2118" y="2748"/>
                  <a:pt x="2030" y="2722"/>
                  <a:pt x="1976" y="2668"/>
                </a:cubicBezTo>
                <a:cubicBezTo>
                  <a:pt x="1929" y="2620"/>
                  <a:pt x="1956" y="2609"/>
                  <a:pt x="2014" y="2609"/>
                </a:cubicBezTo>
                <a:cubicBezTo>
                  <a:pt x="2048" y="2609"/>
                  <a:pt x="2093" y="2613"/>
                  <a:pt x="2140" y="2615"/>
                </a:cubicBezTo>
                <a:cubicBezTo>
                  <a:pt x="2152" y="2616"/>
                  <a:pt x="2162" y="2616"/>
                  <a:pt x="2171" y="2616"/>
                </a:cubicBezTo>
                <a:cubicBezTo>
                  <a:pt x="2259" y="2616"/>
                  <a:pt x="2214" y="2586"/>
                  <a:pt x="2192" y="2574"/>
                </a:cubicBezTo>
                <a:cubicBezTo>
                  <a:pt x="2170" y="2562"/>
                  <a:pt x="2172" y="2530"/>
                  <a:pt x="2270" y="2521"/>
                </a:cubicBezTo>
                <a:cubicBezTo>
                  <a:pt x="2367" y="2512"/>
                  <a:pt x="2332" y="2484"/>
                  <a:pt x="2284" y="2464"/>
                </a:cubicBezTo>
                <a:cubicBezTo>
                  <a:pt x="2234" y="2444"/>
                  <a:pt x="2284" y="2464"/>
                  <a:pt x="2367" y="2437"/>
                </a:cubicBezTo>
                <a:cubicBezTo>
                  <a:pt x="2450" y="2409"/>
                  <a:pt x="2396" y="2396"/>
                  <a:pt x="2307" y="2390"/>
                </a:cubicBezTo>
                <a:cubicBezTo>
                  <a:pt x="2218" y="2383"/>
                  <a:pt x="2261" y="2383"/>
                  <a:pt x="2295" y="2346"/>
                </a:cubicBezTo>
                <a:cubicBezTo>
                  <a:pt x="2304" y="2336"/>
                  <a:pt x="2297" y="2333"/>
                  <a:pt x="2280" y="2333"/>
                </a:cubicBezTo>
                <a:cubicBezTo>
                  <a:pt x="2237" y="2333"/>
                  <a:pt x="2127" y="2354"/>
                  <a:pt x="2031" y="2354"/>
                </a:cubicBezTo>
                <a:cubicBezTo>
                  <a:pt x="2018" y="2354"/>
                  <a:pt x="2005" y="2354"/>
                  <a:pt x="1993" y="2353"/>
                </a:cubicBezTo>
                <a:cubicBezTo>
                  <a:pt x="1856" y="2344"/>
                  <a:pt x="1776" y="2243"/>
                  <a:pt x="1782" y="2217"/>
                </a:cubicBezTo>
                <a:cubicBezTo>
                  <a:pt x="1783" y="2212"/>
                  <a:pt x="1786" y="2211"/>
                  <a:pt x="1790" y="2211"/>
                </a:cubicBezTo>
                <a:cubicBezTo>
                  <a:pt x="1805" y="2211"/>
                  <a:pt x="1836" y="2235"/>
                  <a:pt x="1847" y="2235"/>
                </a:cubicBezTo>
                <a:cubicBezTo>
                  <a:pt x="1850" y="2235"/>
                  <a:pt x="1851" y="2232"/>
                  <a:pt x="1850" y="2226"/>
                </a:cubicBezTo>
                <a:cubicBezTo>
                  <a:pt x="1845" y="2211"/>
                  <a:pt x="1861" y="2203"/>
                  <a:pt x="1885" y="2203"/>
                </a:cubicBezTo>
                <a:cubicBezTo>
                  <a:pt x="1905" y="2203"/>
                  <a:pt x="1932" y="2209"/>
                  <a:pt x="1956" y="2219"/>
                </a:cubicBezTo>
                <a:cubicBezTo>
                  <a:pt x="1974" y="2227"/>
                  <a:pt x="1987" y="2232"/>
                  <a:pt x="1995" y="2232"/>
                </a:cubicBezTo>
                <a:cubicBezTo>
                  <a:pt x="2011" y="2232"/>
                  <a:pt x="2011" y="2216"/>
                  <a:pt x="1999" y="2182"/>
                </a:cubicBezTo>
                <a:cubicBezTo>
                  <a:pt x="1996" y="2173"/>
                  <a:pt x="2000" y="2169"/>
                  <a:pt x="2010" y="2169"/>
                </a:cubicBezTo>
                <a:cubicBezTo>
                  <a:pt x="2043" y="2169"/>
                  <a:pt x="2136" y="2215"/>
                  <a:pt x="2174" y="2215"/>
                </a:cubicBezTo>
                <a:cubicBezTo>
                  <a:pt x="2186" y="2215"/>
                  <a:pt x="2192" y="2211"/>
                  <a:pt x="2189" y="2198"/>
                </a:cubicBezTo>
                <a:cubicBezTo>
                  <a:pt x="2172" y="2138"/>
                  <a:pt x="2096" y="2132"/>
                  <a:pt x="2146" y="2108"/>
                </a:cubicBezTo>
                <a:cubicBezTo>
                  <a:pt x="2196" y="2085"/>
                  <a:pt x="2342" y="2080"/>
                  <a:pt x="2305" y="2021"/>
                </a:cubicBezTo>
                <a:cubicBezTo>
                  <a:pt x="2268" y="1961"/>
                  <a:pt x="2243" y="1989"/>
                  <a:pt x="2254" y="1961"/>
                </a:cubicBezTo>
                <a:cubicBezTo>
                  <a:pt x="2255" y="1957"/>
                  <a:pt x="2249" y="1955"/>
                  <a:pt x="2239" y="1955"/>
                </a:cubicBezTo>
                <a:cubicBezTo>
                  <a:pt x="2204" y="1955"/>
                  <a:pt x="2115" y="1975"/>
                  <a:pt x="2074" y="1975"/>
                </a:cubicBezTo>
                <a:cubicBezTo>
                  <a:pt x="2054" y="1975"/>
                  <a:pt x="2045" y="1970"/>
                  <a:pt x="2063" y="1954"/>
                </a:cubicBezTo>
                <a:cubicBezTo>
                  <a:pt x="2099" y="1920"/>
                  <a:pt x="2094" y="1906"/>
                  <a:pt x="2059" y="1906"/>
                </a:cubicBezTo>
                <a:cubicBezTo>
                  <a:pt x="2034" y="1906"/>
                  <a:pt x="1995" y="1913"/>
                  <a:pt x="1946" y="1926"/>
                </a:cubicBezTo>
                <a:cubicBezTo>
                  <a:pt x="1932" y="1929"/>
                  <a:pt x="1917" y="1931"/>
                  <a:pt x="1903" y="1931"/>
                </a:cubicBezTo>
                <a:cubicBezTo>
                  <a:pt x="1798" y="1931"/>
                  <a:pt x="1692" y="1843"/>
                  <a:pt x="1667" y="1799"/>
                </a:cubicBezTo>
                <a:cubicBezTo>
                  <a:pt x="1652" y="1773"/>
                  <a:pt x="1663" y="1764"/>
                  <a:pt x="1684" y="1764"/>
                </a:cubicBezTo>
                <a:cubicBezTo>
                  <a:pt x="1705" y="1764"/>
                  <a:pt x="1735" y="1773"/>
                  <a:pt x="1761" y="1786"/>
                </a:cubicBezTo>
                <a:cubicBezTo>
                  <a:pt x="1797" y="1804"/>
                  <a:pt x="1818" y="1819"/>
                  <a:pt x="1825" y="1819"/>
                </a:cubicBezTo>
                <a:cubicBezTo>
                  <a:pt x="1828" y="1819"/>
                  <a:pt x="1827" y="1815"/>
                  <a:pt x="1822" y="1803"/>
                </a:cubicBezTo>
                <a:cubicBezTo>
                  <a:pt x="1813" y="1785"/>
                  <a:pt x="1811" y="1769"/>
                  <a:pt x="1822" y="1769"/>
                </a:cubicBezTo>
                <a:cubicBezTo>
                  <a:pt x="1831" y="1769"/>
                  <a:pt x="1849" y="1779"/>
                  <a:pt x="1878" y="1806"/>
                </a:cubicBezTo>
                <a:cubicBezTo>
                  <a:pt x="1903" y="1831"/>
                  <a:pt x="1918" y="1842"/>
                  <a:pt x="1927" y="1842"/>
                </a:cubicBezTo>
                <a:cubicBezTo>
                  <a:pt x="1940" y="1842"/>
                  <a:pt x="1940" y="1821"/>
                  <a:pt x="1940" y="1790"/>
                </a:cubicBezTo>
                <a:cubicBezTo>
                  <a:pt x="1940" y="1770"/>
                  <a:pt x="1947" y="1764"/>
                  <a:pt x="1960" y="1764"/>
                </a:cubicBezTo>
                <a:cubicBezTo>
                  <a:pt x="1981" y="1764"/>
                  <a:pt x="2016" y="1782"/>
                  <a:pt x="2052" y="1783"/>
                </a:cubicBezTo>
                <a:cubicBezTo>
                  <a:pt x="2052" y="1783"/>
                  <a:pt x="2053" y="1783"/>
                  <a:pt x="2054" y="1783"/>
                </a:cubicBezTo>
                <a:cubicBezTo>
                  <a:pt x="2104" y="1783"/>
                  <a:pt x="2018" y="1684"/>
                  <a:pt x="2070" y="1684"/>
                </a:cubicBezTo>
                <a:cubicBezTo>
                  <a:pt x="2073" y="1684"/>
                  <a:pt x="2077" y="1685"/>
                  <a:pt x="2081" y="1685"/>
                </a:cubicBezTo>
                <a:cubicBezTo>
                  <a:pt x="2107" y="1689"/>
                  <a:pt x="2123" y="1692"/>
                  <a:pt x="2131" y="1692"/>
                </a:cubicBezTo>
                <a:cubicBezTo>
                  <a:pt x="2149" y="1692"/>
                  <a:pt x="2140" y="1683"/>
                  <a:pt x="2133" y="1665"/>
                </a:cubicBezTo>
                <a:cubicBezTo>
                  <a:pt x="2122" y="1637"/>
                  <a:pt x="2139" y="1644"/>
                  <a:pt x="2227" y="1624"/>
                </a:cubicBezTo>
                <a:cubicBezTo>
                  <a:pt x="2313" y="1605"/>
                  <a:pt x="2267" y="1579"/>
                  <a:pt x="2187" y="1579"/>
                </a:cubicBezTo>
                <a:cubicBezTo>
                  <a:pt x="2184" y="1579"/>
                  <a:pt x="2182" y="1579"/>
                  <a:pt x="2180" y="1579"/>
                </a:cubicBezTo>
                <a:cubicBezTo>
                  <a:pt x="2169" y="1580"/>
                  <a:pt x="2160" y="1580"/>
                  <a:pt x="2153" y="1580"/>
                </a:cubicBezTo>
                <a:cubicBezTo>
                  <a:pt x="2099" y="1580"/>
                  <a:pt x="2120" y="1566"/>
                  <a:pt x="2133" y="1535"/>
                </a:cubicBezTo>
                <a:cubicBezTo>
                  <a:pt x="2135" y="1529"/>
                  <a:pt x="2135" y="1527"/>
                  <a:pt x="2132" y="1527"/>
                </a:cubicBezTo>
                <a:cubicBezTo>
                  <a:pt x="2117" y="1527"/>
                  <a:pt x="2041" y="1580"/>
                  <a:pt x="1941" y="1585"/>
                </a:cubicBezTo>
                <a:cubicBezTo>
                  <a:pt x="1921" y="1586"/>
                  <a:pt x="1906" y="1587"/>
                  <a:pt x="1894" y="1587"/>
                </a:cubicBezTo>
                <a:cubicBezTo>
                  <a:pt x="1834" y="1587"/>
                  <a:pt x="1853" y="1572"/>
                  <a:pt x="1752" y="1541"/>
                </a:cubicBezTo>
                <a:cubicBezTo>
                  <a:pt x="1632" y="1504"/>
                  <a:pt x="1701" y="1467"/>
                  <a:pt x="1711" y="1444"/>
                </a:cubicBezTo>
                <a:cubicBezTo>
                  <a:pt x="1714" y="1439"/>
                  <a:pt x="1716" y="1436"/>
                  <a:pt x="1720" y="1436"/>
                </a:cubicBezTo>
                <a:cubicBezTo>
                  <a:pt x="1734" y="1436"/>
                  <a:pt x="1759" y="1470"/>
                  <a:pt x="1823" y="1510"/>
                </a:cubicBezTo>
                <a:cubicBezTo>
                  <a:pt x="1837" y="1518"/>
                  <a:pt x="1846" y="1522"/>
                  <a:pt x="1852" y="1522"/>
                </a:cubicBezTo>
                <a:cubicBezTo>
                  <a:pt x="1881" y="1522"/>
                  <a:pt x="1839" y="1446"/>
                  <a:pt x="1863" y="1446"/>
                </a:cubicBezTo>
                <a:cubicBezTo>
                  <a:pt x="1864" y="1446"/>
                  <a:pt x="1865" y="1446"/>
                  <a:pt x="1866" y="1447"/>
                </a:cubicBezTo>
                <a:cubicBezTo>
                  <a:pt x="1878" y="1449"/>
                  <a:pt x="1888" y="1451"/>
                  <a:pt x="1896" y="1451"/>
                </a:cubicBezTo>
                <a:cubicBezTo>
                  <a:pt x="1911" y="1451"/>
                  <a:pt x="1918" y="1442"/>
                  <a:pt x="1918" y="1407"/>
                </a:cubicBezTo>
                <a:cubicBezTo>
                  <a:pt x="1918" y="1395"/>
                  <a:pt x="1921" y="1390"/>
                  <a:pt x="1928" y="1390"/>
                </a:cubicBezTo>
                <a:cubicBezTo>
                  <a:pt x="1950" y="1390"/>
                  <a:pt x="2005" y="1450"/>
                  <a:pt x="2037" y="1460"/>
                </a:cubicBezTo>
                <a:cubicBezTo>
                  <a:pt x="2041" y="1461"/>
                  <a:pt x="2044" y="1462"/>
                  <a:pt x="2046" y="1462"/>
                </a:cubicBezTo>
                <a:cubicBezTo>
                  <a:pt x="2066" y="1462"/>
                  <a:pt x="2005" y="1407"/>
                  <a:pt x="2021" y="1407"/>
                </a:cubicBezTo>
                <a:cubicBezTo>
                  <a:pt x="2040" y="1407"/>
                  <a:pt x="2056" y="1382"/>
                  <a:pt x="2032" y="1357"/>
                </a:cubicBezTo>
                <a:cubicBezTo>
                  <a:pt x="2010" y="1329"/>
                  <a:pt x="2152" y="1357"/>
                  <a:pt x="2206" y="1304"/>
                </a:cubicBezTo>
                <a:cubicBezTo>
                  <a:pt x="2230" y="1281"/>
                  <a:pt x="2208" y="1277"/>
                  <a:pt x="2177" y="1277"/>
                </a:cubicBezTo>
                <a:cubicBezTo>
                  <a:pt x="2162" y="1277"/>
                  <a:pt x="2144" y="1278"/>
                  <a:pt x="2129" y="1278"/>
                </a:cubicBezTo>
                <a:cubicBezTo>
                  <a:pt x="2102" y="1278"/>
                  <a:pt x="2083" y="1275"/>
                  <a:pt x="2099" y="1258"/>
                </a:cubicBezTo>
                <a:cubicBezTo>
                  <a:pt x="2110" y="1245"/>
                  <a:pt x="2111" y="1240"/>
                  <a:pt x="2104" y="1240"/>
                </a:cubicBezTo>
                <a:cubicBezTo>
                  <a:pt x="2085" y="1240"/>
                  <a:pt x="2014" y="1276"/>
                  <a:pt x="1934" y="1305"/>
                </a:cubicBezTo>
                <a:cubicBezTo>
                  <a:pt x="1913" y="1313"/>
                  <a:pt x="1899" y="1316"/>
                  <a:pt x="1889" y="1316"/>
                </a:cubicBezTo>
                <a:cubicBezTo>
                  <a:pt x="1850" y="1316"/>
                  <a:pt x="1898" y="1259"/>
                  <a:pt x="1915" y="1233"/>
                </a:cubicBezTo>
                <a:cubicBezTo>
                  <a:pt x="1921" y="1223"/>
                  <a:pt x="1917" y="1219"/>
                  <a:pt x="1903" y="1219"/>
                </a:cubicBezTo>
                <a:cubicBezTo>
                  <a:pt x="1877" y="1219"/>
                  <a:pt x="1815" y="1233"/>
                  <a:pt x="1724" y="1249"/>
                </a:cubicBezTo>
                <a:cubicBezTo>
                  <a:pt x="1687" y="1257"/>
                  <a:pt x="1666" y="1260"/>
                  <a:pt x="1655" y="1260"/>
                </a:cubicBezTo>
                <a:cubicBezTo>
                  <a:pt x="1624" y="1260"/>
                  <a:pt x="1659" y="1236"/>
                  <a:pt x="1598" y="1209"/>
                </a:cubicBezTo>
                <a:cubicBezTo>
                  <a:pt x="1514" y="1173"/>
                  <a:pt x="1509" y="1049"/>
                  <a:pt x="1520" y="1049"/>
                </a:cubicBezTo>
                <a:cubicBezTo>
                  <a:pt x="1529" y="1049"/>
                  <a:pt x="1565" y="1115"/>
                  <a:pt x="1580" y="1115"/>
                </a:cubicBezTo>
                <a:cubicBezTo>
                  <a:pt x="1583" y="1115"/>
                  <a:pt x="1585" y="1111"/>
                  <a:pt x="1586" y="1103"/>
                </a:cubicBezTo>
                <a:cubicBezTo>
                  <a:pt x="1587" y="1092"/>
                  <a:pt x="1591" y="1087"/>
                  <a:pt x="1596" y="1087"/>
                </a:cubicBezTo>
                <a:cubicBezTo>
                  <a:pt x="1611" y="1087"/>
                  <a:pt x="1641" y="1128"/>
                  <a:pt x="1667" y="1177"/>
                </a:cubicBezTo>
                <a:cubicBezTo>
                  <a:pt x="1676" y="1193"/>
                  <a:pt x="1682" y="1200"/>
                  <a:pt x="1686" y="1200"/>
                </a:cubicBezTo>
                <a:cubicBezTo>
                  <a:pt x="1699" y="1200"/>
                  <a:pt x="1694" y="1136"/>
                  <a:pt x="1694" y="1096"/>
                </a:cubicBezTo>
                <a:cubicBezTo>
                  <a:pt x="1694" y="1082"/>
                  <a:pt x="1697" y="1076"/>
                  <a:pt x="1704" y="1076"/>
                </a:cubicBezTo>
                <a:cubicBezTo>
                  <a:pt x="1724" y="1076"/>
                  <a:pt x="1769" y="1127"/>
                  <a:pt x="1813" y="1173"/>
                </a:cubicBezTo>
                <a:cubicBezTo>
                  <a:pt x="1825" y="1185"/>
                  <a:pt x="1833" y="1190"/>
                  <a:pt x="1837" y="1190"/>
                </a:cubicBezTo>
                <a:cubicBezTo>
                  <a:pt x="1851" y="1190"/>
                  <a:pt x="1830" y="1135"/>
                  <a:pt x="1842" y="1135"/>
                </a:cubicBezTo>
                <a:cubicBezTo>
                  <a:pt x="1844" y="1135"/>
                  <a:pt x="1846" y="1136"/>
                  <a:pt x="1850" y="1139"/>
                </a:cubicBezTo>
                <a:cubicBezTo>
                  <a:pt x="1862" y="1149"/>
                  <a:pt x="1873" y="1154"/>
                  <a:pt x="1883" y="1154"/>
                </a:cubicBezTo>
                <a:cubicBezTo>
                  <a:pt x="1900" y="1154"/>
                  <a:pt x="1910" y="1136"/>
                  <a:pt x="1910" y="1093"/>
                </a:cubicBezTo>
                <a:cubicBezTo>
                  <a:pt x="1910" y="1051"/>
                  <a:pt x="1941" y="1041"/>
                  <a:pt x="1982" y="1041"/>
                </a:cubicBezTo>
                <a:cubicBezTo>
                  <a:pt x="2006" y="1041"/>
                  <a:pt x="2032" y="1044"/>
                  <a:pt x="2059" y="1046"/>
                </a:cubicBezTo>
                <a:cubicBezTo>
                  <a:pt x="2067" y="1046"/>
                  <a:pt x="2076" y="1046"/>
                  <a:pt x="2084" y="1046"/>
                </a:cubicBezTo>
                <a:cubicBezTo>
                  <a:pt x="2152" y="1046"/>
                  <a:pt x="2208" y="1033"/>
                  <a:pt x="2072" y="965"/>
                </a:cubicBezTo>
                <a:cubicBezTo>
                  <a:pt x="2026" y="940"/>
                  <a:pt x="1970" y="932"/>
                  <a:pt x="1914" y="932"/>
                </a:cubicBezTo>
                <a:cubicBezTo>
                  <a:pt x="1791" y="932"/>
                  <a:pt x="1665" y="972"/>
                  <a:pt x="1624" y="972"/>
                </a:cubicBezTo>
                <a:cubicBezTo>
                  <a:pt x="1565" y="972"/>
                  <a:pt x="1512" y="963"/>
                  <a:pt x="1512" y="890"/>
                </a:cubicBezTo>
                <a:cubicBezTo>
                  <a:pt x="1512" y="816"/>
                  <a:pt x="1764" y="869"/>
                  <a:pt x="1673" y="750"/>
                </a:cubicBezTo>
                <a:cubicBezTo>
                  <a:pt x="1657" y="729"/>
                  <a:pt x="1667" y="723"/>
                  <a:pt x="1690" y="723"/>
                </a:cubicBezTo>
                <a:cubicBezTo>
                  <a:pt x="1723" y="723"/>
                  <a:pt x="1783" y="735"/>
                  <a:pt x="1837" y="735"/>
                </a:cubicBezTo>
                <a:cubicBezTo>
                  <a:pt x="1862" y="735"/>
                  <a:pt x="1886" y="733"/>
                  <a:pt x="1904" y="725"/>
                </a:cubicBezTo>
                <a:cubicBezTo>
                  <a:pt x="1991" y="688"/>
                  <a:pt x="1763" y="707"/>
                  <a:pt x="1814" y="651"/>
                </a:cubicBezTo>
                <a:cubicBezTo>
                  <a:pt x="1862" y="602"/>
                  <a:pt x="1840" y="584"/>
                  <a:pt x="1807" y="584"/>
                </a:cubicBezTo>
                <a:cubicBezTo>
                  <a:pt x="1804" y="584"/>
                  <a:pt x="1801" y="584"/>
                  <a:pt x="1798" y="585"/>
                </a:cubicBezTo>
                <a:cubicBezTo>
                  <a:pt x="1795" y="585"/>
                  <a:pt x="1793" y="585"/>
                  <a:pt x="1791" y="585"/>
                </a:cubicBezTo>
                <a:cubicBezTo>
                  <a:pt x="1764" y="585"/>
                  <a:pt x="1806" y="559"/>
                  <a:pt x="1819" y="517"/>
                </a:cubicBezTo>
                <a:cubicBezTo>
                  <a:pt x="1820" y="510"/>
                  <a:pt x="1817" y="507"/>
                  <a:pt x="1811" y="507"/>
                </a:cubicBezTo>
                <a:cubicBezTo>
                  <a:pt x="1773" y="507"/>
                  <a:pt x="1609" y="615"/>
                  <a:pt x="1531" y="691"/>
                </a:cubicBezTo>
                <a:cubicBezTo>
                  <a:pt x="1512" y="710"/>
                  <a:pt x="1498" y="718"/>
                  <a:pt x="1490" y="718"/>
                </a:cubicBezTo>
                <a:cubicBezTo>
                  <a:pt x="1458" y="718"/>
                  <a:pt x="1488" y="613"/>
                  <a:pt x="1492" y="554"/>
                </a:cubicBezTo>
                <a:cubicBezTo>
                  <a:pt x="1497" y="489"/>
                  <a:pt x="1528" y="484"/>
                  <a:pt x="1589" y="484"/>
                </a:cubicBezTo>
                <a:cubicBezTo>
                  <a:pt x="1601" y="484"/>
                  <a:pt x="1613" y="484"/>
                  <a:pt x="1627" y="484"/>
                </a:cubicBezTo>
                <a:cubicBezTo>
                  <a:pt x="1713" y="484"/>
                  <a:pt x="1620" y="437"/>
                  <a:pt x="1564" y="393"/>
                </a:cubicBezTo>
                <a:cubicBezTo>
                  <a:pt x="1550" y="382"/>
                  <a:pt x="1550" y="378"/>
                  <a:pt x="1560" y="378"/>
                </a:cubicBezTo>
                <a:cubicBezTo>
                  <a:pt x="1579" y="378"/>
                  <a:pt x="1638" y="395"/>
                  <a:pt x="1691" y="395"/>
                </a:cubicBezTo>
                <a:cubicBezTo>
                  <a:pt x="1712" y="395"/>
                  <a:pt x="1732" y="392"/>
                  <a:pt x="1748" y="384"/>
                </a:cubicBezTo>
                <a:cubicBezTo>
                  <a:pt x="1820" y="347"/>
                  <a:pt x="1620" y="346"/>
                  <a:pt x="1676" y="310"/>
                </a:cubicBezTo>
                <a:cubicBezTo>
                  <a:pt x="1708" y="291"/>
                  <a:pt x="1707" y="281"/>
                  <a:pt x="1687" y="281"/>
                </a:cubicBezTo>
                <a:cubicBezTo>
                  <a:pt x="1649" y="281"/>
                  <a:pt x="1544" y="316"/>
                  <a:pt x="1480" y="381"/>
                </a:cubicBezTo>
                <a:cubicBezTo>
                  <a:pt x="1467" y="394"/>
                  <a:pt x="1459" y="400"/>
                  <a:pt x="1454" y="400"/>
                </a:cubicBezTo>
                <a:cubicBezTo>
                  <a:pt x="1428" y="400"/>
                  <a:pt x="1568" y="159"/>
                  <a:pt x="1568" y="106"/>
                </a:cubicBezTo>
                <a:cubicBezTo>
                  <a:pt x="1568" y="87"/>
                  <a:pt x="1566" y="80"/>
                  <a:pt x="1562" y="80"/>
                </a:cubicBezTo>
                <a:cubicBezTo>
                  <a:pt x="1553" y="80"/>
                  <a:pt x="1533" y="120"/>
                  <a:pt x="1499" y="160"/>
                </a:cubicBezTo>
                <a:cubicBezTo>
                  <a:pt x="1493" y="167"/>
                  <a:pt x="1488" y="169"/>
                  <a:pt x="1484" y="169"/>
                </a:cubicBezTo>
                <a:cubicBezTo>
                  <a:pt x="1451" y="169"/>
                  <a:pt x="1452" y="1"/>
                  <a:pt x="1452"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2"/>
          <p:cNvSpPr/>
          <p:nvPr/>
        </p:nvSpPr>
        <p:spPr>
          <a:xfrm>
            <a:off x="2799778" y="2121266"/>
            <a:ext cx="153141" cy="223407"/>
          </a:xfrm>
          <a:custGeom>
            <a:rect b="b" l="l" r="r" t="t"/>
            <a:pathLst>
              <a:path extrusionOk="0" h="4235" w="2903">
                <a:moveTo>
                  <a:pt x="1450" y="1"/>
                </a:moveTo>
                <a:cubicBezTo>
                  <a:pt x="1450" y="1"/>
                  <a:pt x="1450" y="169"/>
                  <a:pt x="1417" y="169"/>
                </a:cubicBezTo>
                <a:cubicBezTo>
                  <a:pt x="1412" y="169"/>
                  <a:pt x="1407" y="167"/>
                  <a:pt x="1402" y="160"/>
                </a:cubicBezTo>
                <a:cubicBezTo>
                  <a:pt x="1368" y="120"/>
                  <a:pt x="1348" y="80"/>
                  <a:pt x="1340" y="80"/>
                </a:cubicBezTo>
                <a:cubicBezTo>
                  <a:pt x="1336" y="80"/>
                  <a:pt x="1334" y="87"/>
                  <a:pt x="1334" y="106"/>
                </a:cubicBezTo>
                <a:cubicBezTo>
                  <a:pt x="1334" y="159"/>
                  <a:pt x="1474" y="399"/>
                  <a:pt x="1447" y="399"/>
                </a:cubicBezTo>
                <a:cubicBezTo>
                  <a:pt x="1443" y="399"/>
                  <a:pt x="1435" y="394"/>
                  <a:pt x="1422" y="381"/>
                </a:cubicBezTo>
                <a:cubicBezTo>
                  <a:pt x="1346" y="304"/>
                  <a:pt x="1242" y="231"/>
                  <a:pt x="1217" y="231"/>
                </a:cubicBezTo>
                <a:cubicBezTo>
                  <a:pt x="1210" y="231"/>
                  <a:pt x="1210" y="237"/>
                  <a:pt x="1218" y="250"/>
                </a:cubicBezTo>
                <a:cubicBezTo>
                  <a:pt x="1254" y="310"/>
                  <a:pt x="1081" y="347"/>
                  <a:pt x="1151" y="384"/>
                </a:cubicBezTo>
                <a:cubicBezTo>
                  <a:pt x="1168" y="392"/>
                  <a:pt x="1189" y="395"/>
                  <a:pt x="1211" y="395"/>
                </a:cubicBezTo>
                <a:cubicBezTo>
                  <a:pt x="1263" y="395"/>
                  <a:pt x="1322" y="379"/>
                  <a:pt x="1340" y="379"/>
                </a:cubicBezTo>
                <a:cubicBezTo>
                  <a:pt x="1349" y="379"/>
                  <a:pt x="1349" y="383"/>
                  <a:pt x="1335" y="393"/>
                </a:cubicBezTo>
                <a:cubicBezTo>
                  <a:pt x="1281" y="437"/>
                  <a:pt x="1081" y="487"/>
                  <a:pt x="1166" y="487"/>
                </a:cubicBezTo>
                <a:cubicBezTo>
                  <a:pt x="1221" y="487"/>
                  <a:pt x="1302" y="461"/>
                  <a:pt x="1356" y="461"/>
                </a:cubicBezTo>
                <a:cubicBezTo>
                  <a:pt x="1388" y="461"/>
                  <a:pt x="1410" y="470"/>
                  <a:pt x="1412" y="499"/>
                </a:cubicBezTo>
                <a:cubicBezTo>
                  <a:pt x="1416" y="563"/>
                  <a:pt x="1446" y="713"/>
                  <a:pt x="1406" y="713"/>
                </a:cubicBezTo>
                <a:cubicBezTo>
                  <a:pt x="1397" y="713"/>
                  <a:pt x="1386" y="707"/>
                  <a:pt x="1371" y="692"/>
                </a:cubicBezTo>
                <a:cubicBezTo>
                  <a:pt x="1298" y="621"/>
                  <a:pt x="1211" y="540"/>
                  <a:pt x="1188" y="540"/>
                </a:cubicBezTo>
                <a:cubicBezTo>
                  <a:pt x="1183" y="540"/>
                  <a:pt x="1182" y="543"/>
                  <a:pt x="1184" y="552"/>
                </a:cubicBezTo>
                <a:cubicBezTo>
                  <a:pt x="1191" y="584"/>
                  <a:pt x="1168" y="591"/>
                  <a:pt x="1140" y="591"/>
                </a:cubicBezTo>
                <a:cubicBezTo>
                  <a:pt x="1128" y="591"/>
                  <a:pt x="1116" y="590"/>
                  <a:pt x="1104" y="589"/>
                </a:cubicBezTo>
                <a:cubicBezTo>
                  <a:pt x="1100" y="589"/>
                  <a:pt x="1096" y="588"/>
                  <a:pt x="1093" y="588"/>
                </a:cubicBezTo>
                <a:cubicBezTo>
                  <a:pt x="1058" y="588"/>
                  <a:pt x="1041" y="607"/>
                  <a:pt x="1088" y="655"/>
                </a:cubicBezTo>
                <a:cubicBezTo>
                  <a:pt x="1139" y="708"/>
                  <a:pt x="999" y="701"/>
                  <a:pt x="1083" y="738"/>
                </a:cubicBezTo>
                <a:cubicBezTo>
                  <a:pt x="1101" y="745"/>
                  <a:pt x="1120" y="748"/>
                  <a:pt x="1138" y="748"/>
                </a:cubicBezTo>
                <a:cubicBezTo>
                  <a:pt x="1183" y="748"/>
                  <a:pt x="1224" y="731"/>
                  <a:pt x="1237" y="731"/>
                </a:cubicBezTo>
                <a:cubicBezTo>
                  <a:pt x="1244" y="731"/>
                  <a:pt x="1243" y="736"/>
                  <a:pt x="1228" y="753"/>
                </a:cubicBezTo>
                <a:cubicBezTo>
                  <a:pt x="1150" y="838"/>
                  <a:pt x="1387" y="819"/>
                  <a:pt x="1387" y="893"/>
                </a:cubicBezTo>
                <a:cubicBezTo>
                  <a:pt x="1387" y="966"/>
                  <a:pt x="1335" y="975"/>
                  <a:pt x="1275" y="975"/>
                </a:cubicBezTo>
                <a:cubicBezTo>
                  <a:pt x="1236" y="975"/>
                  <a:pt x="1164" y="946"/>
                  <a:pt x="1078" y="946"/>
                </a:cubicBezTo>
                <a:cubicBezTo>
                  <a:pt x="1031" y="946"/>
                  <a:pt x="979" y="955"/>
                  <a:pt x="926" y="982"/>
                </a:cubicBezTo>
                <a:cubicBezTo>
                  <a:pt x="785" y="1056"/>
                  <a:pt x="817" y="1086"/>
                  <a:pt x="882" y="1086"/>
                </a:cubicBezTo>
                <a:cubicBezTo>
                  <a:pt x="887" y="1086"/>
                  <a:pt x="892" y="1086"/>
                  <a:pt x="896" y="1086"/>
                </a:cubicBezTo>
                <a:cubicBezTo>
                  <a:pt x="943" y="1084"/>
                  <a:pt x="967" y="1063"/>
                  <a:pt x="979" y="1063"/>
                </a:cubicBezTo>
                <a:cubicBezTo>
                  <a:pt x="987" y="1063"/>
                  <a:pt x="989" y="1071"/>
                  <a:pt x="989" y="1096"/>
                </a:cubicBezTo>
                <a:cubicBezTo>
                  <a:pt x="989" y="1139"/>
                  <a:pt x="1000" y="1157"/>
                  <a:pt x="1018" y="1157"/>
                </a:cubicBezTo>
                <a:cubicBezTo>
                  <a:pt x="1027" y="1157"/>
                  <a:pt x="1039" y="1152"/>
                  <a:pt x="1051" y="1142"/>
                </a:cubicBezTo>
                <a:cubicBezTo>
                  <a:pt x="1055" y="1139"/>
                  <a:pt x="1057" y="1137"/>
                  <a:pt x="1059" y="1137"/>
                </a:cubicBezTo>
                <a:cubicBezTo>
                  <a:pt x="1071" y="1137"/>
                  <a:pt x="1050" y="1192"/>
                  <a:pt x="1064" y="1192"/>
                </a:cubicBezTo>
                <a:cubicBezTo>
                  <a:pt x="1068" y="1192"/>
                  <a:pt x="1076" y="1187"/>
                  <a:pt x="1088" y="1174"/>
                </a:cubicBezTo>
                <a:cubicBezTo>
                  <a:pt x="1133" y="1129"/>
                  <a:pt x="1178" y="1079"/>
                  <a:pt x="1197" y="1079"/>
                </a:cubicBezTo>
                <a:cubicBezTo>
                  <a:pt x="1204" y="1079"/>
                  <a:pt x="1207" y="1084"/>
                  <a:pt x="1207" y="1097"/>
                </a:cubicBezTo>
                <a:cubicBezTo>
                  <a:pt x="1207" y="1138"/>
                  <a:pt x="1202" y="1201"/>
                  <a:pt x="1214" y="1201"/>
                </a:cubicBezTo>
                <a:cubicBezTo>
                  <a:pt x="1218" y="1201"/>
                  <a:pt x="1224" y="1195"/>
                  <a:pt x="1232" y="1178"/>
                </a:cubicBezTo>
                <a:cubicBezTo>
                  <a:pt x="1259" y="1129"/>
                  <a:pt x="1289" y="1088"/>
                  <a:pt x="1304" y="1088"/>
                </a:cubicBezTo>
                <a:cubicBezTo>
                  <a:pt x="1309" y="1088"/>
                  <a:pt x="1313" y="1093"/>
                  <a:pt x="1313" y="1105"/>
                </a:cubicBezTo>
                <a:cubicBezTo>
                  <a:pt x="1314" y="1113"/>
                  <a:pt x="1317" y="1116"/>
                  <a:pt x="1320" y="1116"/>
                </a:cubicBezTo>
                <a:cubicBezTo>
                  <a:pt x="1335" y="1116"/>
                  <a:pt x="1371" y="1052"/>
                  <a:pt x="1380" y="1052"/>
                </a:cubicBezTo>
                <a:cubicBezTo>
                  <a:pt x="1391" y="1052"/>
                  <a:pt x="1386" y="1174"/>
                  <a:pt x="1303" y="1211"/>
                </a:cubicBezTo>
                <a:cubicBezTo>
                  <a:pt x="1242" y="1238"/>
                  <a:pt x="1280" y="1261"/>
                  <a:pt x="1245" y="1261"/>
                </a:cubicBezTo>
                <a:cubicBezTo>
                  <a:pt x="1234" y="1261"/>
                  <a:pt x="1213" y="1259"/>
                  <a:pt x="1176" y="1252"/>
                </a:cubicBezTo>
                <a:cubicBezTo>
                  <a:pt x="1087" y="1234"/>
                  <a:pt x="1026" y="1221"/>
                  <a:pt x="999" y="1221"/>
                </a:cubicBezTo>
                <a:cubicBezTo>
                  <a:pt x="983" y="1221"/>
                  <a:pt x="979" y="1225"/>
                  <a:pt x="986" y="1236"/>
                </a:cubicBezTo>
                <a:cubicBezTo>
                  <a:pt x="1002" y="1258"/>
                  <a:pt x="1035" y="1294"/>
                  <a:pt x="1004" y="1294"/>
                </a:cubicBezTo>
                <a:cubicBezTo>
                  <a:pt x="994" y="1294"/>
                  <a:pt x="976" y="1290"/>
                  <a:pt x="949" y="1280"/>
                </a:cubicBezTo>
                <a:cubicBezTo>
                  <a:pt x="882" y="1254"/>
                  <a:pt x="826" y="1235"/>
                  <a:pt x="803" y="1235"/>
                </a:cubicBezTo>
                <a:cubicBezTo>
                  <a:pt x="789" y="1235"/>
                  <a:pt x="788" y="1242"/>
                  <a:pt x="802" y="1260"/>
                </a:cubicBezTo>
                <a:cubicBezTo>
                  <a:pt x="817" y="1277"/>
                  <a:pt x="797" y="1280"/>
                  <a:pt x="768" y="1280"/>
                </a:cubicBezTo>
                <a:cubicBezTo>
                  <a:pt x="754" y="1280"/>
                  <a:pt x="738" y="1279"/>
                  <a:pt x="724" y="1279"/>
                </a:cubicBezTo>
                <a:cubicBezTo>
                  <a:pt x="693" y="1279"/>
                  <a:pt x="670" y="1283"/>
                  <a:pt x="693" y="1305"/>
                </a:cubicBezTo>
                <a:cubicBezTo>
                  <a:pt x="749" y="1358"/>
                  <a:pt x="892" y="1333"/>
                  <a:pt x="868" y="1358"/>
                </a:cubicBezTo>
                <a:cubicBezTo>
                  <a:pt x="846" y="1386"/>
                  <a:pt x="862" y="1408"/>
                  <a:pt x="879" y="1408"/>
                </a:cubicBezTo>
                <a:cubicBezTo>
                  <a:pt x="895" y="1408"/>
                  <a:pt x="832" y="1463"/>
                  <a:pt x="853" y="1463"/>
                </a:cubicBezTo>
                <a:cubicBezTo>
                  <a:pt x="855" y="1463"/>
                  <a:pt x="858" y="1463"/>
                  <a:pt x="862" y="1461"/>
                </a:cubicBezTo>
                <a:cubicBezTo>
                  <a:pt x="896" y="1452"/>
                  <a:pt x="950" y="1392"/>
                  <a:pt x="972" y="1392"/>
                </a:cubicBezTo>
                <a:cubicBezTo>
                  <a:pt x="978" y="1392"/>
                  <a:pt x="982" y="1397"/>
                  <a:pt x="982" y="1408"/>
                </a:cubicBezTo>
                <a:cubicBezTo>
                  <a:pt x="982" y="1445"/>
                  <a:pt x="989" y="1453"/>
                  <a:pt x="1005" y="1453"/>
                </a:cubicBezTo>
                <a:cubicBezTo>
                  <a:pt x="1012" y="1453"/>
                  <a:pt x="1022" y="1451"/>
                  <a:pt x="1033" y="1450"/>
                </a:cubicBezTo>
                <a:cubicBezTo>
                  <a:pt x="1034" y="1449"/>
                  <a:pt x="1035" y="1449"/>
                  <a:pt x="1036" y="1449"/>
                </a:cubicBezTo>
                <a:cubicBezTo>
                  <a:pt x="1061" y="1449"/>
                  <a:pt x="1020" y="1524"/>
                  <a:pt x="1047" y="1524"/>
                </a:cubicBezTo>
                <a:cubicBezTo>
                  <a:pt x="1053" y="1524"/>
                  <a:pt x="1062" y="1521"/>
                  <a:pt x="1076" y="1512"/>
                </a:cubicBezTo>
                <a:cubicBezTo>
                  <a:pt x="1141" y="1472"/>
                  <a:pt x="1167" y="1438"/>
                  <a:pt x="1180" y="1438"/>
                </a:cubicBezTo>
                <a:cubicBezTo>
                  <a:pt x="1183" y="1438"/>
                  <a:pt x="1186" y="1440"/>
                  <a:pt x="1188" y="1445"/>
                </a:cubicBezTo>
                <a:cubicBezTo>
                  <a:pt x="1200" y="1469"/>
                  <a:pt x="1269" y="1506"/>
                  <a:pt x="1148" y="1542"/>
                </a:cubicBezTo>
                <a:cubicBezTo>
                  <a:pt x="1047" y="1574"/>
                  <a:pt x="1069" y="1588"/>
                  <a:pt x="1003" y="1588"/>
                </a:cubicBezTo>
                <a:cubicBezTo>
                  <a:pt x="991" y="1588"/>
                  <a:pt x="977" y="1588"/>
                  <a:pt x="958" y="1587"/>
                </a:cubicBezTo>
                <a:cubicBezTo>
                  <a:pt x="861" y="1581"/>
                  <a:pt x="785" y="1529"/>
                  <a:pt x="768" y="1529"/>
                </a:cubicBezTo>
                <a:cubicBezTo>
                  <a:pt x="765" y="1529"/>
                  <a:pt x="764" y="1532"/>
                  <a:pt x="767" y="1538"/>
                </a:cubicBezTo>
                <a:cubicBezTo>
                  <a:pt x="781" y="1569"/>
                  <a:pt x="805" y="1582"/>
                  <a:pt x="733" y="1582"/>
                </a:cubicBezTo>
                <a:cubicBezTo>
                  <a:pt x="729" y="1582"/>
                  <a:pt x="725" y="1582"/>
                  <a:pt x="721" y="1582"/>
                </a:cubicBezTo>
                <a:cubicBezTo>
                  <a:pt x="715" y="1582"/>
                  <a:pt x="709" y="1582"/>
                  <a:pt x="703" y="1582"/>
                </a:cubicBezTo>
                <a:cubicBezTo>
                  <a:pt x="627" y="1582"/>
                  <a:pt x="589" y="1607"/>
                  <a:pt x="671" y="1626"/>
                </a:cubicBezTo>
                <a:cubicBezTo>
                  <a:pt x="759" y="1646"/>
                  <a:pt x="778" y="1638"/>
                  <a:pt x="765" y="1666"/>
                </a:cubicBezTo>
                <a:cubicBezTo>
                  <a:pt x="757" y="1685"/>
                  <a:pt x="750" y="1694"/>
                  <a:pt x="768" y="1694"/>
                </a:cubicBezTo>
                <a:cubicBezTo>
                  <a:pt x="777" y="1694"/>
                  <a:pt x="792" y="1691"/>
                  <a:pt x="817" y="1687"/>
                </a:cubicBezTo>
                <a:cubicBezTo>
                  <a:pt x="821" y="1686"/>
                  <a:pt x="825" y="1686"/>
                  <a:pt x="828" y="1686"/>
                </a:cubicBezTo>
                <a:cubicBezTo>
                  <a:pt x="880" y="1686"/>
                  <a:pt x="792" y="1784"/>
                  <a:pt x="845" y="1784"/>
                </a:cubicBezTo>
                <a:cubicBezTo>
                  <a:pt x="845" y="1784"/>
                  <a:pt x="846" y="1784"/>
                  <a:pt x="846" y="1784"/>
                </a:cubicBezTo>
                <a:cubicBezTo>
                  <a:pt x="882" y="1782"/>
                  <a:pt x="917" y="1765"/>
                  <a:pt x="938" y="1765"/>
                </a:cubicBezTo>
                <a:cubicBezTo>
                  <a:pt x="950" y="1765"/>
                  <a:pt x="958" y="1771"/>
                  <a:pt x="958" y="1792"/>
                </a:cubicBezTo>
                <a:cubicBezTo>
                  <a:pt x="958" y="1823"/>
                  <a:pt x="958" y="1844"/>
                  <a:pt x="971" y="1844"/>
                </a:cubicBezTo>
                <a:cubicBezTo>
                  <a:pt x="980" y="1844"/>
                  <a:pt x="995" y="1833"/>
                  <a:pt x="1022" y="1808"/>
                </a:cubicBezTo>
                <a:cubicBezTo>
                  <a:pt x="1049" y="1781"/>
                  <a:pt x="1066" y="1771"/>
                  <a:pt x="1075" y="1771"/>
                </a:cubicBezTo>
                <a:cubicBezTo>
                  <a:pt x="1086" y="1771"/>
                  <a:pt x="1085" y="1786"/>
                  <a:pt x="1076" y="1805"/>
                </a:cubicBezTo>
                <a:cubicBezTo>
                  <a:pt x="1070" y="1816"/>
                  <a:pt x="1069" y="1821"/>
                  <a:pt x="1073" y="1821"/>
                </a:cubicBezTo>
                <a:cubicBezTo>
                  <a:pt x="1079" y="1821"/>
                  <a:pt x="1101" y="1805"/>
                  <a:pt x="1137" y="1789"/>
                </a:cubicBezTo>
                <a:cubicBezTo>
                  <a:pt x="1164" y="1775"/>
                  <a:pt x="1194" y="1766"/>
                  <a:pt x="1215" y="1766"/>
                </a:cubicBezTo>
                <a:cubicBezTo>
                  <a:pt x="1236" y="1766"/>
                  <a:pt x="1246" y="1776"/>
                  <a:pt x="1231" y="1800"/>
                </a:cubicBezTo>
                <a:cubicBezTo>
                  <a:pt x="1205" y="1845"/>
                  <a:pt x="1100" y="1934"/>
                  <a:pt x="994" y="1934"/>
                </a:cubicBezTo>
                <a:cubicBezTo>
                  <a:pt x="980" y="1934"/>
                  <a:pt x="966" y="1932"/>
                  <a:pt x="952" y="1929"/>
                </a:cubicBezTo>
                <a:cubicBezTo>
                  <a:pt x="903" y="1916"/>
                  <a:pt x="863" y="1909"/>
                  <a:pt x="838" y="1909"/>
                </a:cubicBezTo>
                <a:cubicBezTo>
                  <a:pt x="804" y="1909"/>
                  <a:pt x="799" y="1923"/>
                  <a:pt x="834" y="1955"/>
                </a:cubicBezTo>
                <a:cubicBezTo>
                  <a:pt x="853" y="1972"/>
                  <a:pt x="844" y="1977"/>
                  <a:pt x="823" y="1977"/>
                </a:cubicBezTo>
                <a:cubicBezTo>
                  <a:pt x="781" y="1977"/>
                  <a:pt x="692" y="1957"/>
                  <a:pt x="659" y="1957"/>
                </a:cubicBezTo>
                <a:cubicBezTo>
                  <a:pt x="649" y="1957"/>
                  <a:pt x="644" y="1958"/>
                  <a:pt x="646" y="1963"/>
                </a:cubicBezTo>
                <a:cubicBezTo>
                  <a:pt x="655" y="1991"/>
                  <a:pt x="631" y="1963"/>
                  <a:pt x="594" y="2024"/>
                </a:cubicBezTo>
                <a:cubicBezTo>
                  <a:pt x="557" y="2085"/>
                  <a:pt x="702" y="2086"/>
                  <a:pt x="752" y="2110"/>
                </a:cubicBezTo>
                <a:cubicBezTo>
                  <a:pt x="802" y="2135"/>
                  <a:pt x="727" y="2139"/>
                  <a:pt x="709" y="2201"/>
                </a:cubicBezTo>
                <a:cubicBezTo>
                  <a:pt x="706" y="2213"/>
                  <a:pt x="712" y="2218"/>
                  <a:pt x="723" y="2218"/>
                </a:cubicBezTo>
                <a:cubicBezTo>
                  <a:pt x="760" y="2218"/>
                  <a:pt x="855" y="2171"/>
                  <a:pt x="888" y="2171"/>
                </a:cubicBezTo>
                <a:cubicBezTo>
                  <a:pt x="898" y="2171"/>
                  <a:pt x="902" y="2174"/>
                  <a:pt x="899" y="2184"/>
                </a:cubicBezTo>
                <a:cubicBezTo>
                  <a:pt x="889" y="2219"/>
                  <a:pt x="888" y="2234"/>
                  <a:pt x="903" y="2234"/>
                </a:cubicBezTo>
                <a:cubicBezTo>
                  <a:pt x="911" y="2234"/>
                  <a:pt x="924" y="2229"/>
                  <a:pt x="942" y="2220"/>
                </a:cubicBezTo>
                <a:cubicBezTo>
                  <a:pt x="966" y="2209"/>
                  <a:pt x="992" y="2204"/>
                  <a:pt x="1013" y="2204"/>
                </a:cubicBezTo>
                <a:cubicBezTo>
                  <a:pt x="1036" y="2204"/>
                  <a:pt x="1052" y="2211"/>
                  <a:pt x="1048" y="2228"/>
                </a:cubicBezTo>
                <a:cubicBezTo>
                  <a:pt x="1046" y="2233"/>
                  <a:pt x="1048" y="2236"/>
                  <a:pt x="1051" y="2236"/>
                </a:cubicBezTo>
                <a:cubicBezTo>
                  <a:pt x="1061" y="2236"/>
                  <a:pt x="1093" y="2212"/>
                  <a:pt x="1108" y="2212"/>
                </a:cubicBezTo>
                <a:cubicBezTo>
                  <a:pt x="1113" y="2212"/>
                  <a:pt x="1116" y="2214"/>
                  <a:pt x="1117" y="2219"/>
                </a:cubicBezTo>
                <a:cubicBezTo>
                  <a:pt x="1122" y="2247"/>
                  <a:pt x="1041" y="2346"/>
                  <a:pt x="905" y="2356"/>
                </a:cubicBezTo>
                <a:cubicBezTo>
                  <a:pt x="894" y="2357"/>
                  <a:pt x="883" y="2357"/>
                  <a:pt x="871" y="2357"/>
                </a:cubicBezTo>
                <a:cubicBezTo>
                  <a:pt x="775" y="2357"/>
                  <a:pt x="664" y="2335"/>
                  <a:pt x="619" y="2335"/>
                </a:cubicBezTo>
                <a:cubicBezTo>
                  <a:pt x="601" y="2335"/>
                  <a:pt x="594" y="2339"/>
                  <a:pt x="603" y="2349"/>
                </a:cubicBezTo>
                <a:cubicBezTo>
                  <a:pt x="638" y="2385"/>
                  <a:pt x="680" y="2385"/>
                  <a:pt x="591" y="2393"/>
                </a:cubicBezTo>
                <a:cubicBezTo>
                  <a:pt x="503" y="2400"/>
                  <a:pt x="448" y="2412"/>
                  <a:pt x="531" y="2439"/>
                </a:cubicBezTo>
                <a:cubicBezTo>
                  <a:pt x="613" y="2467"/>
                  <a:pt x="663" y="2446"/>
                  <a:pt x="613" y="2467"/>
                </a:cubicBezTo>
                <a:cubicBezTo>
                  <a:pt x="565" y="2486"/>
                  <a:pt x="531" y="2512"/>
                  <a:pt x="628" y="2523"/>
                </a:cubicBezTo>
                <a:cubicBezTo>
                  <a:pt x="727" y="2533"/>
                  <a:pt x="730" y="2564"/>
                  <a:pt x="706" y="2577"/>
                </a:cubicBezTo>
                <a:cubicBezTo>
                  <a:pt x="686" y="2588"/>
                  <a:pt x="639" y="2618"/>
                  <a:pt x="731" y="2618"/>
                </a:cubicBezTo>
                <a:cubicBezTo>
                  <a:pt x="739" y="2618"/>
                  <a:pt x="748" y="2617"/>
                  <a:pt x="758" y="2617"/>
                </a:cubicBezTo>
                <a:cubicBezTo>
                  <a:pt x="805" y="2614"/>
                  <a:pt x="849" y="2610"/>
                  <a:pt x="883" y="2610"/>
                </a:cubicBezTo>
                <a:cubicBezTo>
                  <a:pt x="941" y="2610"/>
                  <a:pt x="968" y="2622"/>
                  <a:pt x="921" y="2670"/>
                </a:cubicBezTo>
                <a:cubicBezTo>
                  <a:pt x="870" y="2724"/>
                  <a:pt x="785" y="2751"/>
                  <a:pt x="700" y="2751"/>
                </a:cubicBezTo>
                <a:cubicBezTo>
                  <a:pt x="664" y="2751"/>
                  <a:pt x="628" y="2746"/>
                  <a:pt x="594" y="2736"/>
                </a:cubicBezTo>
                <a:cubicBezTo>
                  <a:pt x="581" y="2733"/>
                  <a:pt x="570" y="2731"/>
                  <a:pt x="561" y="2731"/>
                </a:cubicBezTo>
                <a:cubicBezTo>
                  <a:pt x="497" y="2731"/>
                  <a:pt x="542" y="2815"/>
                  <a:pt x="624" y="2817"/>
                </a:cubicBezTo>
                <a:cubicBezTo>
                  <a:pt x="715" y="2822"/>
                  <a:pt x="684" y="2808"/>
                  <a:pt x="665" y="2851"/>
                </a:cubicBezTo>
                <a:cubicBezTo>
                  <a:pt x="649" y="2895"/>
                  <a:pt x="706" y="2867"/>
                  <a:pt x="758" y="2891"/>
                </a:cubicBezTo>
                <a:cubicBezTo>
                  <a:pt x="801" y="2912"/>
                  <a:pt x="929" y="2953"/>
                  <a:pt x="819" y="2953"/>
                </a:cubicBezTo>
                <a:cubicBezTo>
                  <a:pt x="799" y="2953"/>
                  <a:pt x="770" y="2952"/>
                  <a:pt x="731" y="2948"/>
                </a:cubicBezTo>
                <a:cubicBezTo>
                  <a:pt x="543" y="2933"/>
                  <a:pt x="414" y="2841"/>
                  <a:pt x="387" y="2841"/>
                </a:cubicBezTo>
                <a:cubicBezTo>
                  <a:pt x="379" y="2841"/>
                  <a:pt x="380" y="2850"/>
                  <a:pt x="392" y="2872"/>
                </a:cubicBezTo>
                <a:cubicBezTo>
                  <a:pt x="444" y="2965"/>
                  <a:pt x="510" y="3012"/>
                  <a:pt x="439" y="3024"/>
                </a:cubicBezTo>
                <a:cubicBezTo>
                  <a:pt x="367" y="3037"/>
                  <a:pt x="353" y="3052"/>
                  <a:pt x="448" y="3052"/>
                </a:cubicBezTo>
                <a:cubicBezTo>
                  <a:pt x="544" y="3052"/>
                  <a:pt x="572" y="3068"/>
                  <a:pt x="525" y="3088"/>
                </a:cubicBezTo>
                <a:cubicBezTo>
                  <a:pt x="489" y="3104"/>
                  <a:pt x="463" y="3123"/>
                  <a:pt x="511" y="3123"/>
                </a:cubicBezTo>
                <a:cubicBezTo>
                  <a:pt x="524" y="3123"/>
                  <a:pt x="544" y="3122"/>
                  <a:pt x="572" y="3118"/>
                </a:cubicBezTo>
                <a:cubicBezTo>
                  <a:pt x="581" y="3117"/>
                  <a:pt x="589" y="3116"/>
                  <a:pt x="596" y="3116"/>
                </a:cubicBezTo>
                <a:cubicBezTo>
                  <a:pt x="682" y="3116"/>
                  <a:pt x="600" y="3205"/>
                  <a:pt x="529" y="3205"/>
                </a:cubicBezTo>
                <a:cubicBezTo>
                  <a:pt x="469" y="3205"/>
                  <a:pt x="414" y="3156"/>
                  <a:pt x="393" y="3156"/>
                </a:cubicBezTo>
                <a:cubicBezTo>
                  <a:pt x="387" y="3156"/>
                  <a:pt x="384" y="3160"/>
                  <a:pt x="385" y="3171"/>
                </a:cubicBezTo>
                <a:cubicBezTo>
                  <a:pt x="386" y="3181"/>
                  <a:pt x="380" y="3184"/>
                  <a:pt x="369" y="3184"/>
                </a:cubicBezTo>
                <a:cubicBezTo>
                  <a:pt x="340" y="3184"/>
                  <a:pt x="278" y="3154"/>
                  <a:pt x="253" y="3154"/>
                </a:cubicBezTo>
                <a:cubicBezTo>
                  <a:pt x="243" y="3154"/>
                  <a:pt x="239" y="3160"/>
                  <a:pt x="248" y="3175"/>
                </a:cubicBezTo>
                <a:cubicBezTo>
                  <a:pt x="285" y="3240"/>
                  <a:pt x="336" y="3295"/>
                  <a:pt x="400" y="3295"/>
                </a:cubicBezTo>
                <a:cubicBezTo>
                  <a:pt x="463" y="3295"/>
                  <a:pt x="494" y="3302"/>
                  <a:pt x="437" y="3340"/>
                </a:cubicBezTo>
                <a:cubicBezTo>
                  <a:pt x="381" y="3382"/>
                  <a:pt x="330" y="3382"/>
                  <a:pt x="447" y="3382"/>
                </a:cubicBezTo>
                <a:cubicBezTo>
                  <a:pt x="560" y="3382"/>
                  <a:pt x="684" y="3463"/>
                  <a:pt x="540"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8" y="3647"/>
                  <a:pt x="420" y="3635"/>
                  <a:pt x="366" y="3693"/>
                </a:cubicBezTo>
                <a:cubicBezTo>
                  <a:pt x="324" y="3735"/>
                  <a:pt x="225" y="3775"/>
                  <a:pt x="253" y="3775"/>
                </a:cubicBezTo>
                <a:cubicBezTo>
                  <a:pt x="263" y="3775"/>
                  <a:pt x="288" y="3770"/>
                  <a:pt x="336" y="3759"/>
                </a:cubicBezTo>
                <a:cubicBezTo>
                  <a:pt x="454" y="3731"/>
                  <a:pt x="531" y="3703"/>
                  <a:pt x="560" y="3703"/>
                </a:cubicBezTo>
                <a:cubicBezTo>
                  <a:pt x="576" y="3703"/>
                  <a:pt x="577" y="3712"/>
                  <a:pt x="560" y="3735"/>
                </a:cubicBezTo>
                <a:cubicBezTo>
                  <a:pt x="531" y="3776"/>
                  <a:pt x="490" y="3788"/>
                  <a:pt x="498" y="3788"/>
                </a:cubicBezTo>
                <a:cubicBezTo>
                  <a:pt x="503" y="3788"/>
                  <a:pt x="522" y="3784"/>
                  <a:pt x="565" y="3780"/>
                </a:cubicBezTo>
                <a:cubicBezTo>
                  <a:pt x="646" y="3771"/>
                  <a:pt x="737" y="3745"/>
                  <a:pt x="762" y="3745"/>
                </a:cubicBezTo>
                <a:cubicBezTo>
                  <a:pt x="773" y="3745"/>
                  <a:pt x="769" y="3750"/>
                  <a:pt x="743" y="3766"/>
                </a:cubicBezTo>
                <a:cubicBezTo>
                  <a:pt x="661" y="3816"/>
                  <a:pt x="702" y="3930"/>
                  <a:pt x="498" y="3930"/>
                </a:cubicBezTo>
                <a:cubicBezTo>
                  <a:pt x="294" y="3930"/>
                  <a:pt x="242" y="3937"/>
                  <a:pt x="317" y="3959"/>
                </a:cubicBezTo>
                <a:cubicBezTo>
                  <a:pt x="392" y="3984"/>
                  <a:pt x="456" y="3952"/>
                  <a:pt x="348" y="4004"/>
                </a:cubicBezTo>
                <a:cubicBezTo>
                  <a:pt x="242" y="4054"/>
                  <a:pt x="124" y="4067"/>
                  <a:pt x="255" y="4070"/>
                </a:cubicBezTo>
                <a:cubicBezTo>
                  <a:pt x="268" y="4070"/>
                  <a:pt x="281" y="4071"/>
                  <a:pt x="294" y="4071"/>
                </a:cubicBezTo>
                <a:cubicBezTo>
                  <a:pt x="328" y="4071"/>
                  <a:pt x="360" y="4069"/>
                  <a:pt x="388" y="4069"/>
                </a:cubicBezTo>
                <a:cubicBezTo>
                  <a:pt x="455" y="4069"/>
                  <a:pt x="494" y="4076"/>
                  <a:pt x="456" y="4120"/>
                </a:cubicBezTo>
                <a:cubicBezTo>
                  <a:pt x="408" y="4175"/>
                  <a:pt x="413" y="4205"/>
                  <a:pt x="456" y="4205"/>
                </a:cubicBezTo>
                <a:cubicBezTo>
                  <a:pt x="469" y="4205"/>
                  <a:pt x="484" y="4203"/>
                  <a:pt x="501" y="4198"/>
                </a:cubicBezTo>
                <a:cubicBezTo>
                  <a:pt x="557" y="4181"/>
                  <a:pt x="637" y="4152"/>
                  <a:pt x="662" y="4152"/>
                </a:cubicBezTo>
                <a:cubicBezTo>
                  <a:pt x="674" y="4152"/>
                  <a:pt x="674" y="4158"/>
                  <a:pt x="656" y="4173"/>
                </a:cubicBezTo>
                <a:cubicBezTo>
                  <a:pt x="614" y="4210"/>
                  <a:pt x="565" y="4234"/>
                  <a:pt x="579" y="4234"/>
                </a:cubicBezTo>
                <a:cubicBezTo>
                  <a:pt x="585" y="4234"/>
                  <a:pt x="599" y="4231"/>
                  <a:pt x="625" y="4223"/>
                </a:cubicBezTo>
                <a:cubicBezTo>
                  <a:pt x="722" y="4195"/>
                  <a:pt x="780" y="4178"/>
                  <a:pt x="780" y="4178"/>
                </a:cubicBezTo>
                <a:lnTo>
                  <a:pt x="943" y="4234"/>
                </a:lnTo>
                <a:lnTo>
                  <a:pt x="1959" y="4234"/>
                </a:lnTo>
                <a:lnTo>
                  <a:pt x="2122" y="4178"/>
                </a:lnTo>
                <a:cubicBezTo>
                  <a:pt x="2122" y="4178"/>
                  <a:pt x="2180" y="4197"/>
                  <a:pt x="2277" y="4223"/>
                </a:cubicBezTo>
                <a:cubicBezTo>
                  <a:pt x="2304" y="4231"/>
                  <a:pt x="2318" y="4234"/>
                  <a:pt x="2323" y="4234"/>
                </a:cubicBezTo>
                <a:cubicBezTo>
                  <a:pt x="2337" y="4234"/>
                  <a:pt x="2288" y="4210"/>
                  <a:pt x="2246" y="4173"/>
                </a:cubicBezTo>
                <a:cubicBezTo>
                  <a:pt x="2228" y="4158"/>
                  <a:pt x="2229" y="4152"/>
                  <a:pt x="2240" y="4152"/>
                </a:cubicBezTo>
                <a:cubicBezTo>
                  <a:pt x="2266" y="4152"/>
                  <a:pt x="2346" y="4181"/>
                  <a:pt x="2401" y="4198"/>
                </a:cubicBezTo>
                <a:cubicBezTo>
                  <a:pt x="2419" y="4203"/>
                  <a:pt x="2434" y="4206"/>
                  <a:pt x="2447" y="4206"/>
                </a:cubicBezTo>
                <a:cubicBezTo>
                  <a:pt x="2489" y="4206"/>
                  <a:pt x="2494" y="4175"/>
                  <a:pt x="2447"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4" y="4004"/>
                </a:cubicBezTo>
                <a:cubicBezTo>
                  <a:pt x="2447" y="3955"/>
                  <a:pt x="2512" y="3984"/>
                  <a:pt x="2585" y="3959"/>
                </a:cubicBezTo>
                <a:cubicBezTo>
                  <a:pt x="2660" y="3936"/>
                  <a:pt x="2607" y="3930"/>
                  <a:pt x="2404" y="3930"/>
                </a:cubicBezTo>
                <a:cubicBezTo>
                  <a:pt x="2201" y="3930"/>
                  <a:pt x="2245" y="3816"/>
                  <a:pt x="2159" y="3766"/>
                </a:cubicBezTo>
                <a:cubicBezTo>
                  <a:pt x="2133" y="3750"/>
                  <a:pt x="2129" y="3745"/>
                  <a:pt x="2141" y="3745"/>
                </a:cubicBezTo>
                <a:cubicBezTo>
                  <a:pt x="2164" y="3745"/>
                  <a:pt x="2255" y="3771"/>
                  <a:pt x="2338" y="3780"/>
                </a:cubicBezTo>
                <a:cubicBezTo>
                  <a:pt x="2382" y="3784"/>
                  <a:pt x="2400" y="3789"/>
                  <a:pt x="2404" y="3789"/>
                </a:cubicBezTo>
                <a:cubicBezTo>
                  <a:pt x="2409" y="3789"/>
                  <a:pt x="2370" y="3776"/>
                  <a:pt x="2342" y="3735"/>
                </a:cubicBezTo>
                <a:cubicBezTo>
                  <a:pt x="2325" y="3712"/>
                  <a:pt x="2326" y="3703"/>
                  <a:pt x="2342" y="3703"/>
                </a:cubicBezTo>
                <a:cubicBezTo>
                  <a:pt x="2370" y="3703"/>
                  <a:pt x="2447" y="3731"/>
                  <a:pt x="2566" y="3759"/>
                </a:cubicBezTo>
                <a:cubicBezTo>
                  <a:pt x="2615" y="3770"/>
                  <a:pt x="2640" y="3775"/>
                  <a:pt x="2649" y="3775"/>
                </a:cubicBezTo>
                <a:cubicBezTo>
                  <a:pt x="2677" y="3775"/>
                  <a:pt x="2578" y="3735"/>
                  <a:pt x="2537" y="3693"/>
                </a:cubicBezTo>
                <a:cubicBezTo>
                  <a:pt x="2482" y="3635"/>
                  <a:pt x="2654" y="3647"/>
                  <a:pt x="2778" y="3640"/>
                </a:cubicBezTo>
                <a:cubicBezTo>
                  <a:pt x="2902" y="3631"/>
                  <a:pt x="2753" y="3603"/>
                  <a:pt x="2660" y="3597"/>
                </a:cubicBezTo>
                <a:cubicBezTo>
                  <a:pt x="2569" y="3590"/>
                  <a:pt x="2736" y="3567"/>
                  <a:pt x="2718" y="3507"/>
                </a:cubicBezTo>
                <a:cubicBezTo>
                  <a:pt x="2707" y="3468"/>
                  <a:pt x="2622" y="3462"/>
                  <a:pt x="2523" y="3462"/>
                </a:cubicBezTo>
                <a:cubicBezTo>
                  <a:pt x="2483" y="3462"/>
                  <a:pt x="2439" y="3463"/>
                  <a:pt x="2399" y="3463"/>
                </a:cubicBezTo>
                <a:cubicBezTo>
                  <a:pt x="2387" y="3463"/>
                  <a:pt x="2374" y="3463"/>
                  <a:pt x="2363" y="3463"/>
                </a:cubicBezTo>
                <a:cubicBezTo>
                  <a:pt x="2218" y="3458"/>
                  <a:pt x="2342" y="3380"/>
                  <a:pt x="2456" y="3380"/>
                </a:cubicBezTo>
                <a:cubicBezTo>
                  <a:pt x="2570" y="3380"/>
                  <a:pt x="2522" y="3380"/>
                  <a:pt x="2466" y="3339"/>
                </a:cubicBezTo>
                <a:cubicBezTo>
                  <a:pt x="2408" y="3299"/>
                  <a:pt x="2439" y="3293"/>
                  <a:pt x="2503" y="3293"/>
                </a:cubicBezTo>
                <a:cubicBezTo>
                  <a:pt x="2565" y="3293"/>
                  <a:pt x="2616" y="3236"/>
                  <a:pt x="2654" y="3174"/>
                </a:cubicBezTo>
                <a:cubicBezTo>
                  <a:pt x="2664" y="3159"/>
                  <a:pt x="2661" y="3153"/>
                  <a:pt x="2651" y="3153"/>
                </a:cubicBezTo>
                <a:cubicBezTo>
                  <a:pt x="2627" y="3153"/>
                  <a:pt x="2564" y="3183"/>
                  <a:pt x="2534" y="3183"/>
                </a:cubicBezTo>
                <a:cubicBezTo>
                  <a:pt x="2523" y="3183"/>
                  <a:pt x="2517" y="3179"/>
                  <a:pt x="2517" y="3169"/>
                </a:cubicBezTo>
                <a:cubicBezTo>
                  <a:pt x="2518" y="3158"/>
                  <a:pt x="2515" y="3154"/>
                  <a:pt x="2509" y="3154"/>
                </a:cubicBezTo>
                <a:cubicBezTo>
                  <a:pt x="2488" y="3154"/>
                  <a:pt x="2433" y="3203"/>
                  <a:pt x="2373" y="3203"/>
                </a:cubicBezTo>
                <a:cubicBezTo>
                  <a:pt x="2302" y="3203"/>
                  <a:pt x="2221" y="3115"/>
                  <a:pt x="2307" y="3115"/>
                </a:cubicBezTo>
                <a:cubicBezTo>
                  <a:pt x="2314" y="3115"/>
                  <a:pt x="2321" y="3115"/>
                  <a:pt x="2330" y="3116"/>
                </a:cubicBezTo>
                <a:cubicBezTo>
                  <a:pt x="2358" y="3120"/>
                  <a:pt x="2378" y="3122"/>
                  <a:pt x="2392" y="3122"/>
                </a:cubicBezTo>
                <a:cubicBezTo>
                  <a:pt x="2439" y="3122"/>
                  <a:pt x="2413" y="3103"/>
                  <a:pt x="2377" y="3087"/>
                </a:cubicBezTo>
                <a:cubicBezTo>
                  <a:pt x="2330" y="3066"/>
                  <a:pt x="2360" y="3050"/>
                  <a:pt x="2454" y="3050"/>
                </a:cubicBezTo>
                <a:cubicBezTo>
                  <a:pt x="2548" y="3050"/>
                  <a:pt x="2535" y="3037"/>
                  <a:pt x="2463" y="3022"/>
                </a:cubicBezTo>
                <a:cubicBezTo>
                  <a:pt x="2392" y="3009"/>
                  <a:pt x="2458" y="2962"/>
                  <a:pt x="2510" y="2869"/>
                </a:cubicBezTo>
                <a:cubicBezTo>
                  <a:pt x="2522" y="2847"/>
                  <a:pt x="2523" y="2839"/>
                  <a:pt x="2515" y="2839"/>
                </a:cubicBezTo>
                <a:cubicBezTo>
                  <a:pt x="2489" y="2839"/>
                  <a:pt x="2360" y="2931"/>
                  <a:pt x="2171" y="2947"/>
                </a:cubicBezTo>
                <a:cubicBezTo>
                  <a:pt x="2133" y="2950"/>
                  <a:pt x="2105" y="2952"/>
                  <a:pt x="2084" y="2952"/>
                </a:cubicBezTo>
                <a:cubicBezTo>
                  <a:pt x="1973" y="2952"/>
                  <a:pt x="2101" y="2909"/>
                  <a:pt x="2145" y="2889"/>
                </a:cubicBezTo>
                <a:cubicBezTo>
                  <a:pt x="2196" y="2866"/>
                  <a:pt x="2254" y="2894"/>
                  <a:pt x="2237" y="2850"/>
                </a:cubicBezTo>
                <a:cubicBezTo>
                  <a:pt x="2225" y="2819"/>
                  <a:pt x="2206" y="2817"/>
                  <a:pt x="2226" y="2817"/>
                </a:cubicBezTo>
                <a:cubicBezTo>
                  <a:pt x="2229" y="2817"/>
                  <a:pt x="2234" y="2817"/>
                  <a:pt x="2240" y="2817"/>
                </a:cubicBezTo>
                <a:cubicBezTo>
                  <a:pt x="2249" y="2817"/>
                  <a:pt x="2262" y="2817"/>
                  <a:pt x="2279" y="2816"/>
                </a:cubicBezTo>
                <a:cubicBezTo>
                  <a:pt x="2360" y="2813"/>
                  <a:pt x="2406" y="2730"/>
                  <a:pt x="2341" y="2730"/>
                </a:cubicBezTo>
                <a:cubicBezTo>
                  <a:pt x="2332" y="2730"/>
                  <a:pt x="2321" y="2731"/>
                  <a:pt x="2308" y="2735"/>
                </a:cubicBezTo>
                <a:cubicBezTo>
                  <a:pt x="2277" y="2743"/>
                  <a:pt x="2243" y="2748"/>
                  <a:pt x="2208" y="2748"/>
                </a:cubicBezTo>
                <a:cubicBezTo>
                  <a:pt x="2123" y="2748"/>
                  <a:pt x="2034" y="2722"/>
                  <a:pt x="1981" y="2668"/>
                </a:cubicBezTo>
                <a:cubicBezTo>
                  <a:pt x="1934" y="2620"/>
                  <a:pt x="1961" y="2609"/>
                  <a:pt x="2019" y="2609"/>
                </a:cubicBezTo>
                <a:cubicBezTo>
                  <a:pt x="2053" y="2609"/>
                  <a:pt x="2098" y="2613"/>
                  <a:pt x="2145" y="2615"/>
                </a:cubicBezTo>
                <a:cubicBezTo>
                  <a:pt x="2156" y="2616"/>
                  <a:pt x="2167" y="2616"/>
                  <a:pt x="2175" y="2616"/>
                </a:cubicBezTo>
                <a:cubicBezTo>
                  <a:pt x="2262" y="2616"/>
                  <a:pt x="2218" y="2586"/>
                  <a:pt x="2196" y="2574"/>
                </a:cubicBezTo>
                <a:cubicBezTo>
                  <a:pt x="2174" y="2562"/>
                  <a:pt x="2176" y="2530"/>
                  <a:pt x="2274" y="2521"/>
                </a:cubicBezTo>
                <a:cubicBezTo>
                  <a:pt x="2372" y="2512"/>
                  <a:pt x="2336" y="2484"/>
                  <a:pt x="2289" y="2464"/>
                </a:cubicBezTo>
                <a:cubicBezTo>
                  <a:pt x="2240" y="2444"/>
                  <a:pt x="2289" y="2464"/>
                  <a:pt x="2372" y="2437"/>
                </a:cubicBezTo>
                <a:cubicBezTo>
                  <a:pt x="2454" y="2409"/>
                  <a:pt x="2401" y="2396"/>
                  <a:pt x="2311" y="2390"/>
                </a:cubicBezTo>
                <a:cubicBezTo>
                  <a:pt x="2223" y="2383"/>
                  <a:pt x="2264" y="2383"/>
                  <a:pt x="2299" y="2346"/>
                </a:cubicBezTo>
                <a:cubicBezTo>
                  <a:pt x="2308" y="2336"/>
                  <a:pt x="2302" y="2333"/>
                  <a:pt x="2285" y="2333"/>
                </a:cubicBezTo>
                <a:cubicBezTo>
                  <a:pt x="2242" y="2333"/>
                  <a:pt x="2131" y="2354"/>
                  <a:pt x="2035" y="2354"/>
                </a:cubicBezTo>
                <a:cubicBezTo>
                  <a:pt x="2022" y="2354"/>
                  <a:pt x="2010" y="2354"/>
                  <a:pt x="1997" y="2353"/>
                </a:cubicBezTo>
                <a:cubicBezTo>
                  <a:pt x="1859" y="2344"/>
                  <a:pt x="1781" y="2243"/>
                  <a:pt x="1785" y="2217"/>
                </a:cubicBezTo>
                <a:cubicBezTo>
                  <a:pt x="1786" y="2212"/>
                  <a:pt x="1789" y="2211"/>
                  <a:pt x="1794" y="2211"/>
                </a:cubicBezTo>
                <a:cubicBezTo>
                  <a:pt x="1809" y="2211"/>
                  <a:pt x="1841" y="2235"/>
                  <a:pt x="1851" y="2235"/>
                </a:cubicBezTo>
                <a:cubicBezTo>
                  <a:pt x="1855" y="2235"/>
                  <a:pt x="1856" y="2232"/>
                  <a:pt x="1854" y="2226"/>
                </a:cubicBezTo>
                <a:cubicBezTo>
                  <a:pt x="1849" y="2211"/>
                  <a:pt x="1865" y="2203"/>
                  <a:pt x="1889" y="2203"/>
                </a:cubicBezTo>
                <a:cubicBezTo>
                  <a:pt x="1910" y="2203"/>
                  <a:pt x="1936" y="2209"/>
                  <a:pt x="1960" y="2219"/>
                </a:cubicBezTo>
                <a:cubicBezTo>
                  <a:pt x="1978" y="2227"/>
                  <a:pt x="1991" y="2232"/>
                  <a:pt x="2000" y="2232"/>
                </a:cubicBezTo>
                <a:cubicBezTo>
                  <a:pt x="2015" y="2232"/>
                  <a:pt x="2015" y="2216"/>
                  <a:pt x="2003" y="2182"/>
                </a:cubicBezTo>
                <a:cubicBezTo>
                  <a:pt x="2000" y="2173"/>
                  <a:pt x="2005" y="2169"/>
                  <a:pt x="2014" y="2169"/>
                </a:cubicBezTo>
                <a:cubicBezTo>
                  <a:pt x="2047" y="2169"/>
                  <a:pt x="2141" y="2215"/>
                  <a:pt x="2178" y="2215"/>
                </a:cubicBezTo>
                <a:cubicBezTo>
                  <a:pt x="2190" y="2215"/>
                  <a:pt x="2196" y="2211"/>
                  <a:pt x="2193" y="2198"/>
                </a:cubicBezTo>
                <a:cubicBezTo>
                  <a:pt x="2176" y="2138"/>
                  <a:pt x="2100" y="2132"/>
                  <a:pt x="2150" y="2108"/>
                </a:cubicBezTo>
                <a:cubicBezTo>
                  <a:pt x="2198" y="2085"/>
                  <a:pt x="2345" y="2080"/>
                  <a:pt x="2308" y="2021"/>
                </a:cubicBezTo>
                <a:cubicBezTo>
                  <a:pt x="2271" y="1961"/>
                  <a:pt x="2248" y="1989"/>
                  <a:pt x="2257" y="1961"/>
                </a:cubicBezTo>
                <a:cubicBezTo>
                  <a:pt x="2258" y="1957"/>
                  <a:pt x="2253" y="1955"/>
                  <a:pt x="2243" y="1955"/>
                </a:cubicBezTo>
                <a:cubicBezTo>
                  <a:pt x="2208" y="1955"/>
                  <a:pt x="2120" y="1975"/>
                  <a:pt x="2079" y="1975"/>
                </a:cubicBezTo>
                <a:cubicBezTo>
                  <a:pt x="2058" y="1975"/>
                  <a:pt x="2050" y="1970"/>
                  <a:pt x="2068" y="1954"/>
                </a:cubicBezTo>
                <a:cubicBezTo>
                  <a:pt x="2104" y="1920"/>
                  <a:pt x="2098" y="1906"/>
                  <a:pt x="2063" y="1906"/>
                </a:cubicBezTo>
                <a:cubicBezTo>
                  <a:pt x="2039" y="1906"/>
                  <a:pt x="1999" y="1913"/>
                  <a:pt x="1950" y="1926"/>
                </a:cubicBezTo>
                <a:cubicBezTo>
                  <a:pt x="1936" y="1929"/>
                  <a:pt x="1922" y="1931"/>
                  <a:pt x="1908" y="1931"/>
                </a:cubicBezTo>
                <a:cubicBezTo>
                  <a:pt x="1802" y="1931"/>
                  <a:pt x="1696" y="1843"/>
                  <a:pt x="1672" y="1799"/>
                </a:cubicBezTo>
                <a:cubicBezTo>
                  <a:pt x="1656" y="1773"/>
                  <a:pt x="1667" y="1764"/>
                  <a:pt x="1688" y="1764"/>
                </a:cubicBezTo>
                <a:cubicBezTo>
                  <a:pt x="1709" y="1764"/>
                  <a:pt x="1739" y="1773"/>
                  <a:pt x="1766" y="1786"/>
                </a:cubicBezTo>
                <a:cubicBezTo>
                  <a:pt x="1800" y="1804"/>
                  <a:pt x="1822" y="1819"/>
                  <a:pt x="1829" y="1819"/>
                </a:cubicBezTo>
                <a:cubicBezTo>
                  <a:pt x="1833" y="1819"/>
                  <a:pt x="1832" y="1815"/>
                  <a:pt x="1826" y="1803"/>
                </a:cubicBezTo>
                <a:cubicBezTo>
                  <a:pt x="1817" y="1785"/>
                  <a:pt x="1816" y="1769"/>
                  <a:pt x="1826" y="1769"/>
                </a:cubicBezTo>
                <a:cubicBezTo>
                  <a:pt x="1835" y="1769"/>
                  <a:pt x="1852" y="1779"/>
                  <a:pt x="1881" y="1806"/>
                </a:cubicBezTo>
                <a:cubicBezTo>
                  <a:pt x="1907" y="1831"/>
                  <a:pt x="1923" y="1842"/>
                  <a:pt x="1932" y="1842"/>
                </a:cubicBezTo>
                <a:cubicBezTo>
                  <a:pt x="1944" y="1842"/>
                  <a:pt x="1944" y="1821"/>
                  <a:pt x="1944" y="1790"/>
                </a:cubicBezTo>
                <a:cubicBezTo>
                  <a:pt x="1944" y="1770"/>
                  <a:pt x="1952" y="1764"/>
                  <a:pt x="1964" y="1764"/>
                </a:cubicBezTo>
                <a:cubicBezTo>
                  <a:pt x="1985" y="1764"/>
                  <a:pt x="2020" y="1782"/>
                  <a:pt x="2056" y="1783"/>
                </a:cubicBezTo>
                <a:cubicBezTo>
                  <a:pt x="2057" y="1783"/>
                  <a:pt x="2058" y="1783"/>
                  <a:pt x="2058" y="1783"/>
                </a:cubicBezTo>
                <a:cubicBezTo>
                  <a:pt x="2108" y="1783"/>
                  <a:pt x="2022" y="1684"/>
                  <a:pt x="2075" y="1684"/>
                </a:cubicBezTo>
                <a:cubicBezTo>
                  <a:pt x="2078" y="1684"/>
                  <a:pt x="2081" y="1685"/>
                  <a:pt x="2086" y="1685"/>
                </a:cubicBezTo>
                <a:cubicBezTo>
                  <a:pt x="2111" y="1689"/>
                  <a:pt x="2126" y="1692"/>
                  <a:pt x="2135" y="1692"/>
                </a:cubicBezTo>
                <a:cubicBezTo>
                  <a:pt x="2153" y="1692"/>
                  <a:pt x="2145" y="1683"/>
                  <a:pt x="2137" y="1665"/>
                </a:cubicBezTo>
                <a:cubicBezTo>
                  <a:pt x="2127" y="1637"/>
                  <a:pt x="2143" y="1644"/>
                  <a:pt x="2232" y="1624"/>
                </a:cubicBezTo>
                <a:cubicBezTo>
                  <a:pt x="2318" y="1605"/>
                  <a:pt x="2271" y="1579"/>
                  <a:pt x="2188" y="1579"/>
                </a:cubicBezTo>
                <a:cubicBezTo>
                  <a:pt x="2186" y="1579"/>
                  <a:pt x="2184" y="1579"/>
                  <a:pt x="2181" y="1579"/>
                </a:cubicBezTo>
                <a:cubicBezTo>
                  <a:pt x="2171" y="1580"/>
                  <a:pt x="2162" y="1580"/>
                  <a:pt x="2154" y="1580"/>
                </a:cubicBezTo>
                <a:cubicBezTo>
                  <a:pt x="2101" y="1580"/>
                  <a:pt x="2123" y="1566"/>
                  <a:pt x="2136" y="1535"/>
                </a:cubicBezTo>
                <a:cubicBezTo>
                  <a:pt x="2138" y="1529"/>
                  <a:pt x="2138" y="1527"/>
                  <a:pt x="2135" y="1527"/>
                </a:cubicBezTo>
                <a:cubicBezTo>
                  <a:pt x="2119" y="1527"/>
                  <a:pt x="2043" y="1580"/>
                  <a:pt x="1944" y="1585"/>
                </a:cubicBezTo>
                <a:cubicBezTo>
                  <a:pt x="1924" y="1586"/>
                  <a:pt x="1909" y="1587"/>
                  <a:pt x="1897" y="1587"/>
                </a:cubicBezTo>
                <a:cubicBezTo>
                  <a:pt x="1837" y="1587"/>
                  <a:pt x="1856" y="1572"/>
                  <a:pt x="1754" y="1541"/>
                </a:cubicBezTo>
                <a:cubicBezTo>
                  <a:pt x="1635" y="1504"/>
                  <a:pt x="1702" y="1467"/>
                  <a:pt x="1714" y="1444"/>
                </a:cubicBezTo>
                <a:cubicBezTo>
                  <a:pt x="1716" y="1439"/>
                  <a:pt x="1719" y="1436"/>
                  <a:pt x="1722" y="1436"/>
                </a:cubicBezTo>
                <a:cubicBezTo>
                  <a:pt x="1736" y="1436"/>
                  <a:pt x="1762" y="1470"/>
                  <a:pt x="1826" y="1510"/>
                </a:cubicBezTo>
                <a:cubicBezTo>
                  <a:pt x="1840" y="1518"/>
                  <a:pt x="1849" y="1522"/>
                  <a:pt x="1855" y="1522"/>
                </a:cubicBezTo>
                <a:cubicBezTo>
                  <a:pt x="1884" y="1522"/>
                  <a:pt x="1842" y="1446"/>
                  <a:pt x="1866" y="1446"/>
                </a:cubicBezTo>
                <a:cubicBezTo>
                  <a:pt x="1867" y="1446"/>
                  <a:pt x="1868" y="1446"/>
                  <a:pt x="1869" y="1447"/>
                </a:cubicBezTo>
                <a:cubicBezTo>
                  <a:pt x="1881" y="1449"/>
                  <a:pt x="1891" y="1451"/>
                  <a:pt x="1899" y="1451"/>
                </a:cubicBezTo>
                <a:cubicBezTo>
                  <a:pt x="1914" y="1451"/>
                  <a:pt x="1921" y="1442"/>
                  <a:pt x="1921" y="1407"/>
                </a:cubicBezTo>
                <a:cubicBezTo>
                  <a:pt x="1921" y="1395"/>
                  <a:pt x="1924" y="1390"/>
                  <a:pt x="1931" y="1390"/>
                </a:cubicBezTo>
                <a:cubicBezTo>
                  <a:pt x="1953" y="1390"/>
                  <a:pt x="2007" y="1450"/>
                  <a:pt x="2040" y="1460"/>
                </a:cubicBezTo>
                <a:cubicBezTo>
                  <a:pt x="2044" y="1461"/>
                  <a:pt x="2047" y="1462"/>
                  <a:pt x="2049" y="1462"/>
                </a:cubicBezTo>
                <a:cubicBezTo>
                  <a:pt x="2069" y="1462"/>
                  <a:pt x="2006" y="1407"/>
                  <a:pt x="2024" y="1407"/>
                </a:cubicBezTo>
                <a:cubicBezTo>
                  <a:pt x="2040" y="1407"/>
                  <a:pt x="2058" y="1382"/>
                  <a:pt x="2034" y="1357"/>
                </a:cubicBezTo>
                <a:cubicBezTo>
                  <a:pt x="2012" y="1329"/>
                  <a:pt x="2153" y="1357"/>
                  <a:pt x="2209" y="1304"/>
                </a:cubicBezTo>
                <a:cubicBezTo>
                  <a:pt x="2232" y="1281"/>
                  <a:pt x="2210" y="1277"/>
                  <a:pt x="2180" y="1277"/>
                </a:cubicBezTo>
                <a:cubicBezTo>
                  <a:pt x="2164" y="1277"/>
                  <a:pt x="2147" y="1278"/>
                  <a:pt x="2132" y="1278"/>
                </a:cubicBezTo>
                <a:cubicBezTo>
                  <a:pt x="2105" y="1278"/>
                  <a:pt x="2085" y="1275"/>
                  <a:pt x="2100" y="1258"/>
                </a:cubicBezTo>
                <a:cubicBezTo>
                  <a:pt x="2112" y="1245"/>
                  <a:pt x="2113" y="1240"/>
                  <a:pt x="2106" y="1240"/>
                </a:cubicBezTo>
                <a:cubicBezTo>
                  <a:pt x="2088" y="1240"/>
                  <a:pt x="2017" y="1276"/>
                  <a:pt x="1937" y="1305"/>
                </a:cubicBezTo>
                <a:cubicBezTo>
                  <a:pt x="1915" y="1313"/>
                  <a:pt x="1901" y="1316"/>
                  <a:pt x="1891" y="1316"/>
                </a:cubicBezTo>
                <a:cubicBezTo>
                  <a:pt x="1851" y="1316"/>
                  <a:pt x="1899" y="1259"/>
                  <a:pt x="1916" y="1233"/>
                </a:cubicBezTo>
                <a:cubicBezTo>
                  <a:pt x="1923" y="1223"/>
                  <a:pt x="1919" y="1219"/>
                  <a:pt x="1905" y="1219"/>
                </a:cubicBezTo>
                <a:cubicBezTo>
                  <a:pt x="1879" y="1219"/>
                  <a:pt x="1817" y="1233"/>
                  <a:pt x="1726" y="1249"/>
                </a:cubicBezTo>
                <a:cubicBezTo>
                  <a:pt x="1688" y="1257"/>
                  <a:pt x="1668" y="1260"/>
                  <a:pt x="1656" y="1260"/>
                </a:cubicBezTo>
                <a:cubicBezTo>
                  <a:pt x="1626" y="1260"/>
                  <a:pt x="1662" y="1236"/>
                  <a:pt x="1599" y="1209"/>
                </a:cubicBezTo>
                <a:cubicBezTo>
                  <a:pt x="1517" y="1173"/>
                  <a:pt x="1511" y="1049"/>
                  <a:pt x="1523" y="1049"/>
                </a:cubicBezTo>
                <a:cubicBezTo>
                  <a:pt x="1531" y="1049"/>
                  <a:pt x="1567" y="1115"/>
                  <a:pt x="1582" y="1115"/>
                </a:cubicBezTo>
                <a:cubicBezTo>
                  <a:pt x="1586" y="1115"/>
                  <a:pt x="1588" y="1111"/>
                  <a:pt x="1589" y="1103"/>
                </a:cubicBezTo>
                <a:cubicBezTo>
                  <a:pt x="1590" y="1092"/>
                  <a:pt x="1593" y="1087"/>
                  <a:pt x="1598" y="1087"/>
                </a:cubicBezTo>
                <a:cubicBezTo>
                  <a:pt x="1614" y="1087"/>
                  <a:pt x="1644" y="1128"/>
                  <a:pt x="1670" y="1177"/>
                </a:cubicBezTo>
                <a:cubicBezTo>
                  <a:pt x="1678" y="1193"/>
                  <a:pt x="1684" y="1200"/>
                  <a:pt x="1688" y="1200"/>
                </a:cubicBezTo>
                <a:cubicBezTo>
                  <a:pt x="1700" y="1200"/>
                  <a:pt x="1695" y="1136"/>
                  <a:pt x="1695" y="1096"/>
                </a:cubicBezTo>
                <a:cubicBezTo>
                  <a:pt x="1695" y="1082"/>
                  <a:pt x="1699" y="1076"/>
                  <a:pt x="1706" y="1076"/>
                </a:cubicBezTo>
                <a:cubicBezTo>
                  <a:pt x="1725" y="1076"/>
                  <a:pt x="1770" y="1127"/>
                  <a:pt x="1814" y="1173"/>
                </a:cubicBezTo>
                <a:cubicBezTo>
                  <a:pt x="1827" y="1185"/>
                  <a:pt x="1835" y="1190"/>
                  <a:pt x="1839" y="1190"/>
                </a:cubicBezTo>
                <a:cubicBezTo>
                  <a:pt x="1854" y="1190"/>
                  <a:pt x="1833" y="1135"/>
                  <a:pt x="1844" y="1135"/>
                </a:cubicBezTo>
                <a:cubicBezTo>
                  <a:pt x="1846" y="1135"/>
                  <a:pt x="1848" y="1136"/>
                  <a:pt x="1851" y="1139"/>
                </a:cubicBezTo>
                <a:cubicBezTo>
                  <a:pt x="1864" y="1149"/>
                  <a:pt x="1875" y="1154"/>
                  <a:pt x="1885" y="1154"/>
                </a:cubicBezTo>
                <a:cubicBezTo>
                  <a:pt x="1902" y="1154"/>
                  <a:pt x="1913" y="1136"/>
                  <a:pt x="1913" y="1093"/>
                </a:cubicBezTo>
                <a:cubicBezTo>
                  <a:pt x="1913" y="1051"/>
                  <a:pt x="1944" y="1041"/>
                  <a:pt x="1985" y="1041"/>
                </a:cubicBezTo>
                <a:cubicBezTo>
                  <a:pt x="2009" y="1041"/>
                  <a:pt x="2036" y="1044"/>
                  <a:pt x="2062" y="1046"/>
                </a:cubicBezTo>
                <a:cubicBezTo>
                  <a:pt x="2070" y="1046"/>
                  <a:pt x="2079" y="1046"/>
                  <a:pt x="2087" y="1046"/>
                </a:cubicBezTo>
                <a:cubicBezTo>
                  <a:pt x="2154" y="1046"/>
                  <a:pt x="2209" y="1033"/>
                  <a:pt x="2075" y="965"/>
                </a:cubicBezTo>
                <a:cubicBezTo>
                  <a:pt x="2028" y="940"/>
                  <a:pt x="1972" y="932"/>
                  <a:pt x="1916" y="932"/>
                </a:cubicBezTo>
                <a:cubicBezTo>
                  <a:pt x="1793" y="932"/>
                  <a:pt x="1668" y="972"/>
                  <a:pt x="1627" y="972"/>
                </a:cubicBezTo>
                <a:cubicBezTo>
                  <a:pt x="1567" y="972"/>
                  <a:pt x="1515" y="963"/>
                  <a:pt x="1515" y="890"/>
                </a:cubicBezTo>
                <a:cubicBezTo>
                  <a:pt x="1515" y="816"/>
                  <a:pt x="1767" y="869"/>
                  <a:pt x="1674" y="750"/>
                </a:cubicBezTo>
                <a:cubicBezTo>
                  <a:pt x="1659" y="729"/>
                  <a:pt x="1669" y="723"/>
                  <a:pt x="1692" y="723"/>
                </a:cubicBezTo>
                <a:cubicBezTo>
                  <a:pt x="1725" y="723"/>
                  <a:pt x="1786" y="735"/>
                  <a:pt x="1839" y="735"/>
                </a:cubicBezTo>
                <a:cubicBezTo>
                  <a:pt x="1865" y="735"/>
                  <a:pt x="1888" y="733"/>
                  <a:pt x="1907" y="725"/>
                </a:cubicBezTo>
                <a:cubicBezTo>
                  <a:pt x="1994" y="688"/>
                  <a:pt x="1766" y="707"/>
                  <a:pt x="1817" y="651"/>
                </a:cubicBezTo>
                <a:cubicBezTo>
                  <a:pt x="1865" y="602"/>
                  <a:pt x="1843" y="584"/>
                  <a:pt x="1808" y="584"/>
                </a:cubicBezTo>
                <a:cubicBezTo>
                  <a:pt x="1806" y="584"/>
                  <a:pt x="1803" y="584"/>
                  <a:pt x="1800" y="585"/>
                </a:cubicBezTo>
                <a:cubicBezTo>
                  <a:pt x="1797" y="585"/>
                  <a:pt x="1794" y="585"/>
                  <a:pt x="1792" y="585"/>
                </a:cubicBezTo>
                <a:cubicBezTo>
                  <a:pt x="1767" y="585"/>
                  <a:pt x="1808" y="559"/>
                  <a:pt x="1820" y="517"/>
                </a:cubicBezTo>
                <a:cubicBezTo>
                  <a:pt x="1822" y="510"/>
                  <a:pt x="1819" y="507"/>
                  <a:pt x="1813" y="507"/>
                </a:cubicBezTo>
                <a:cubicBezTo>
                  <a:pt x="1775" y="507"/>
                  <a:pt x="1610" y="615"/>
                  <a:pt x="1533" y="691"/>
                </a:cubicBezTo>
                <a:cubicBezTo>
                  <a:pt x="1514" y="709"/>
                  <a:pt x="1501" y="717"/>
                  <a:pt x="1493" y="717"/>
                </a:cubicBezTo>
                <a:cubicBezTo>
                  <a:pt x="1462" y="717"/>
                  <a:pt x="1490" y="613"/>
                  <a:pt x="1495" y="554"/>
                </a:cubicBezTo>
                <a:cubicBezTo>
                  <a:pt x="1500" y="489"/>
                  <a:pt x="1531" y="484"/>
                  <a:pt x="1591" y="484"/>
                </a:cubicBezTo>
                <a:cubicBezTo>
                  <a:pt x="1603" y="484"/>
                  <a:pt x="1615" y="484"/>
                  <a:pt x="1629" y="484"/>
                </a:cubicBezTo>
                <a:cubicBezTo>
                  <a:pt x="1716" y="484"/>
                  <a:pt x="1621" y="437"/>
                  <a:pt x="1567" y="393"/>
                </a:cubicBezTo>
                <a:cubicBezTo>
                  <a:pt x="1553" y="382"/>
                  <a:pt x="1553" y="378"/>
                  <a:pt x="1562" y="378"/>
                </a:cubicBezTo>
                <a:cubicBezTo>
                  <a:pt x="1581" y="378"/>
                  <a:pt x="1641" y="395"/>
                  <a:pt x="1693" y="395"/>
                </a:cubicBezTo>
                <a:cubicBezTo>
                  <a:pt x="1715" y="395"/>
                  <a:pt x="1735" y="392"/>
                  <a:pt x="1751" y="384"/>
                </a:cubicBezTo>
                <a:cubicBezTo>
                  <a:pt x="1822" y="347"/>
                  <a:pt x="1621" y="346"/>
                  <a:pt x="1679" y="310"/>
                </a:cubicBezTo>
                <a:cubicBezTo>
                  <a:pt x="1711" y="291"/>
                  <a:pt x="1710" y="281"/>
                  <a:pt x="1690" y="281"/>
                </a:cubicBezTo>
                <a:cubicBezTo>
                  <a:pt x="1651" y="281"/>
                  <a:pt x="1545" y="316"/>
                  <a:pt x="1481" y="381"/>
                </a:cubicBezTo>
                <a:cubicBezTo>
                  <a:pt x="1468" y="394"/>
                  <a:pt x="1460" y="400"/>
                  <a:pt x="1456" y="400"/>
                </a:cubicBezTo>
                <a:cubicBezTo>
                  <a:pt x="1430" y="400"/>
                  <a:pt x="1570" y="159"/>
                  <a:pt x="1570" y="106"/>
                </a:cubicBezTo>
                <a:cubicBezTo>
                  <a:pt x="1570" y="87"/>
                  <a:pt x="1568" y="80"/>
                  <a:pt x="1564" y="80"/>
                </a:cubicBezTo>
                <a:cubicBezTo>
                  <a:pt x="1555" y="80"/>
                  <a:pt x="1535" y="120"/>
                  <a:pt x="1502" y="160"/>
                </a:cubicBezTo>
                <a:cubicBezTo>
                  <a:pt x="1496" y="167"/>
                  <a:pt x="1491" y="169"/>
                  <a:pt x="1487" y="169"/>
                </a:cubicBezTo>
                <a:cubicBezTo>
                  <a:pt x="1453" y="169"/>
                  <a:pt x="1453" y="1"/>
                  <a:pt x="14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2"/>
          <p:cNvSpPr/>
          <p:nvPr/>
        </p:nvSpPr>
        <p:spPr>
          <a:xfrm>
            <a:off x="3016696" y="2121266"/>
            <a:ext cx="152877" cy="223407"/>
          </a:xfrm>
          <a:custGeom>
            <a:rect b="b" l="l" r="r" t="t"/>
            <a:pathLst>
              <a:path extrusionOk="0" h="4235" w="2898">
                <a:moveTo>
                  <a:pt x="1449" y="1"/>
                </a:moveTo>
                <a:cubicBezTo>
                  <a:pt x="1449" y="1"/>
                  <a:pt x="1449" y="169"/>
                  <a:pt x="1415" y="169"/>
                </a:cubicBezTo>
                <a:cubicBezTo>
                  <a:pt x="1411" y="169"/>
                  <a:pt x="1406" y="167"/>
                  <a:pt x="1400" y="160"/>
                </a:cubicBezTo>
                <a:cubicBezTo>
                  <a:pt x="1367" y="120"/>
                  <a:pt x="1347" y="80"/>
                  <a:pt x="1338" y="80"/>
                </a:cubicBezTo>
                <a:cubicBezTo>
                  <a:pt x="1334" y="80"/>
                  <a:pt x="1332" y="87"/>
                  <a:pt x="1332" y="106"/>
                </a:cubicBezTo>
                <a:cubicBezTo>
                  <a:pt x="1332" y="159"/>
                  <a:pt x="1472" y="399"/>
                  <a:pt x="1445" y="399"/>
                </a:cubicBezTo>
                <a:cubicBezTo>
                  <a:pt x="1441" y="399"/>
                  <a:pt x="1433" y="394"/>
                  <a:pt x="1421" y="381"/>
                </a:cubicBezTo>
                <a:cubicBezTo>
                  <a:pt x="1345" y="304"/>
                  <a:pt x="1240" y="231"/>
                  <a:pt x="1215" y="231"/>
                </a:cubicBezTo>
                <a:cubicBezTo>
                  <a:pt x="1208" y="231"/>
                  <a:pt x="1208" y="237"/>
                  <a:pt x="1216" y="250"/>
                </a:cubicBezTo>
                <a:cubicBezTo>
                  <a:pt x="1253" y="310"/>
                  <a:pt x="1077" y="347"/>
                  <a:pt x="1150" y="384"/>
                </a:cubicBezTo>
                <a:cubicBezTo>
                  <a:pt x="1166" y="392"/>
                  <a:pt x="1187" y="395"/>
                  <a:pt x="1209" y="395"/>
                </a:cubicBezTo>
                <a:cubicBezTo>
                  <a:pt x="1261" y="395"/>
                  <a:pt x="1319" y="379"/>
                  <a:pt x="1338" y="379"/>
                </a:cubicBezTo>
                <a:cubicBezTo>
                  <a:pt x="1347" y="379"/>
                  <a:pt x="1347" y="383"/>
                  <a:pt x="1334" y="393"/>
                </a:cubicBezTo>
                <a:cubicBezTo>
                  <a:pt x="1279" y="437"/>
                  <a:pt x="1077" y="487"/>
                  <a:pt x="1164" y="487"/>
                </a:cubicBezTo>
                <a:cubicBezTo>
                  <a:pt x="1219" y="487"/>
                  <a:pt x="1300" y="461"/>
                  <a:pt x="1354" y="461"/>
                </a:cubicBezTo>
                <a:cubicBezTo>
                  <a:pt x="1385" y="461"/>
                  <a:pt x="1407" y="470"/>
                  <a:pt x="1409" y="499"/>
                </a:cubicBezTo>
                <a:cubicBezTo>
                  <a:pt x="1414" y="563"/>
                  <a:pt x="1445" y="713"/>
                  <a:pt x="1404" y="713"/>
                </a:cubicBezTo>
                <a:cubicBezTo>
                  <a:pt x="1396" y="713"/>
                  <a:pt x="1384" y="707"/>
                  <a:pt x="1369" y="692"/>
                </a:cubicBezTo>
                <a:cubicBezTo>
                  <a:pt x="1295" y="621"/>
                  <a:pt x="1209" y="540"/>
                  <a:pt x="1186" y="540"/>
                </a:cubicBezTo>
                <a:cubicBezTo>
                  <a:pt x="1181" y="540"/>
                  <a:pt x="1179" y="543"/>
                  <a:pt x="1180" y="552"/>
                </a:cubicBezTo>
                <a:cubicBezTo>
                  <a:pt x="1189" y="584"/>
                  <a:pt x="1166" y="591"/>
                  <a:pt x="1138" y="591"/>
                </a:cubicBezTo>
                <a:cubicBezTo>
                  <a:pt x="1127" y="591"/>
                  <a:pt x="1114" y="590"/>
                  <a:pt x="1102" y="589"/>
                </a:cubicBezTo>
                <a:cubicBezTo>
                  <a:pt x="1098" y="589"/>
                  <a:pt x="1094" y="588"/>
                  <a:pt x="1091" y="588"/>
                </a:cubicBezTo>
                <a:cubicBezTo>
                  <a:pt x="1056" y="588"/>
                  <a:pt x="1038" y="607"/>
                  <a:pt x="1085" y="655"/>
                </a:cubicBezTo>
                <a:cubicBezTo>
                  <a:pt x="1136" y="708"/>
                  <a:pt x="996" y="701"/>
                  <a:pt x="1082" y="738"/>
                </a:cubicBezTo>
                <a:cubicBezTo>
                  <a:pt x="1099" y="745"/>
                  <a:pt x="1118" y="748"/>
                  <a:pt x="1136" y="748"/>
                </a:cubicBezTo>
                <a:cubicBezTo>
                  <a:pt x="1181" y="748"/>
                  <a:pt x="1222" y="731"/>
                  <a:pt x="1234" y="731"/>
                </a:cubicBezTo>
                <a:cubicBezTo>
                  <a:pt x="1241" y="731"/>
                  <a:pt x="1239" y="736"/>
                  <a:pt x="1225" y="753"/>
                </a:cubicBezTo>
                <a:cubicBezTo>
                  <a:pt x="1148" y="838"/>
                  <a:pt x="1385" y="819"/>
                  <a:pt x="1385" y="893"/>
                </a:cubicBezTo>
                <a:cubicBezTo>
                  <a:pt x="1385" y="966"/>
                  <a:pt x="1334" y="975"/>
                  <a:pt x="1273" y="975"/>
                </a:cubicBezTo>
                <a:cubicBezTo>
                  <a:pt x="1234" y="975"/>
                  <a:pt x="1163" y="946"/>
                  <a:pt x="1076" y="946"/>
                </a:cubicBezTo>
                <a:cubicBezTo>
                  <a:pt x="1028" y="946"/>
                  <a:pt x="976" y="955"/>
                  <a:pt x="923" y="982"/>
                </a:cubicBezTo>
                <a:cubicBezTo>
                  <a:pt x="783" y="1056"/>
                  <a:pt x="814" y="1086"/>
                  <a:pt x="879" y="1086"/>
                </a:cubicBezTo>
                <a:cubicBezTo>
                  <a:pt x="884" y="1086"/>
                  <a:pt x="888" y="1086"/>
                  <a:pt x="893" y="1086"/>
                </a:cubicBezTo>
                <a:cubicBezTo>
                  <a:pt x="941" y="1084"/>
                  <a:pt x="965" y="1063"/>
                  <a:pt x="977" y="1063"/>
                </a:cubicBezTo>
                <a:cubicBezTo>
                  <a:pt x="985" y="1063"/>
                  <a:pt x="987" y="1071"/>
                  <a:pt x="987" y="1096"/>
                </a:cubicBezTo>
                <a:cubicBezTo>
                  <a:pt x="987" y="1139"/>
                  <a:pt x="998" y="1157"/>
                  <a:pt x="1015" y="1157"/>
                </a:cubicBezTo>
                <a:cubicBezTo>
                  <a:pt x="1025" y="1157"/>
                  <a:pt x="1036" y="1152"/>
                  <a:pt x="1048" y="1142"/>
                </a:cubicBezTo>
                <a:cubicBezTo>
                  <a:pt x="1052" y="1139"/>
                  <a:pt x="1054" y="1137"/>
                  <a:pt x="1056" y="1137"/>
                </a:cubicBezTo>
                <a:cubicBezTo>
                  <a:pt x="1069" y="1137"/>
                  <a:pt x="1048" y="1192"/>
                  <a:pt x="1061" y="1192"/>
                </a:cubicBezTo>
                <a:cubicBezTo>
                  <a:pt x="1065" y="1192"/>
                  <a:pt x="1073" y="1187"/>
                  <a:pt x="1085" y="1174"/>
                </a:cubicBezTo>
                <a:cubicBezTo>
                  <a:pt x="1131" y="1129"/>
                  <a:pt x="1176" y="1079"/>
                  <a:pt x="1195" y="1079"/>
                </a:cubicBezTo>
                <a:cubicBezTo>
                  <a:pt x="1202" y="1079"/>
                  <a:pt x="1206" y="1084"/>
                  <a:pt x="1206" y="1097"/>
                </a:cubicBezTo>
                <a:cubicBezTo>
                  <a:pt x="1206" y="1138"/>
                  <a:pt x="1200" y="1201"/>
                  <a:pt x="1212" y="1201"/>
                </a:cubicBezTo>
                <a:cubicBezTo>
                  <a:pt x="1216" y="1201"/>
                  <a:pt x="1222" y="1195"/>
                  <a:pt x="1231" y="1178"/>
                </a:cubicBezTo>
                <a:cubicBezTo>
                  <a:pt x="1257" y="1129"/>
                  <a:pt x="1287" y="1088"/>
                  <a:pt x="1302" y="1088"/>
                </a:cubicBezTo>
                <a:cubicBezTo>
                  <a:pt x="1307" y="1088"/>
                  <a:pt x="1311" y="1093"/>
                  <a:pt x="1312" y="1105"/>
                </a:cubicBezTo>
                <a:cubicBezTo>
                  <a:pt x="1312" y="1113"/>
                  <a:pt x="1315" y="1116"/>
                  <a:pt x="1318" y="1116"/>
                </a:cubicBezTo>
                <a:cubicBezTo>
                  <a:pt x="1334" y="1116"/>
                  <a:pt x="1370" y="1052"/>
                  <a:pt x="1378" y="1052"/>
                </a:cubicBezTo>
                <a:cubicBezTo>
                  <a:pt x="1390" y="1052"/>
                  <a:pt x="1384" y="1174"/>
                  <a:pt x="1301" y="1211"/>
                </a:cubicBezTo>
                <a:cubicBezTo>
                  <a:pt x="1239" y="1238"/>
                  <a:pt x="1277" y="1261"/>
                  <a:pt x="1243" y="1261"/>
                </a:cubicBezTo>
                <a:cubicBezTo>
                  <a:pt x="1231" y="1261"/>
                  <a:pt x="1210" y="1259"/>
                  <a:pt x="1173" y="1252"/>
                </a:cubicBezTo>
                <a:cubicBezTo>
                  <a:pt x="1084" y="1234"/>
                  <a:pt x="1024" y="1221"/>
                  <a:pt x="997" y="1221"/>
                </a:cubicBezTo>
                <a:cubicBezTo>
                  <a:pt x="981" y="1221"/>
                  <a:pt x="977" y="1225"/>
                  <a:pt x="984" y="1236"/>
                </a:cubicBezTo>
                <a:cubicBezTo>
                  <a:pt x="999" y="1258"/>
                  <a:pt x="1032" y="1294"/>
                  <a:pt x="1001" y="1294"/>
                </a:cubicBezTo>
                <a:cubicBezTo>
                  <a:pt x="991" y="1294"/>
                  <a:pt x="974" y="1290"/>
                  <a:pt x="948" y="1280"/>
                </a:cubicBezTo>
                <a:cubicBezTo>
                  <a:pt x="880" y="1254"/>
                  <a:pt x="824" y="1235"/>
                  <a:pt x="801" y="1235"/>
                </a:cubicBezTo>
                <a:cubicBezTo>
                  <a:pt x="787" y="1235"/>
                  <a:pt x="785" y="1242"/>
                  <a:pt x="800" y="1260"/>
                </a:cubicBezTo>
                <a:cubicBezTo>
                  <a:pt x="816" y="1277"/>
                  <a:pt x="795" y="1280"/>
                  <a:pt x="766" y="1280"/>
                </a:cubicBezTo>
                <a:cubicBezTo>
                  <a:pt x="752" y="1280"/>
                  <a:pt x="736" y="1279"/>
                  <a:pt x="722" y="1279"/>
                </a:cubicBezTo>
                <a:cubicBezTo>
                  <a:pt x="690" y="1279"/>
                  <a:pt x="668" y="1283"/>
                  <a:pt x="691" y="1305"/>
                </a:cubicBezTo>
                <a:cubicBezTo>
                  <a:pt x="746" y="1358"/>
                  <a:pt x="890" y="1333"/>
                  <a:pt x="867" y="1358"/>
                </a:cubicBezTo>
                <a:cubicBezTo>
                  <a:pt x="844" y="1386"/>
                  <a:pt x="861" y="1408"/>
                  <a:pt x="877" y="1408"/>
                </a:cubicBezTo>
                <a:cubicBezTo>
                  <a:pt x="892" y="1408"/>
                  <a:pt x="830" y="1463"/>
                  <a:pt x="851" y="1463"/>
                </a:cubicBezTo>
                <a:cubicBezTo>
                  <a:pt x="854" y="1463"/>
                  <a:pt x="857" y="1463"/>
                  <a:pt x="861" y="1461"/>
                </a:cubicBezTo>
                <a:cubicBezTo>
                  <a:pt x="894" y="1452"/>
                  <a:pt x="948" y="1392"/>
                  <a:pt x="970" y="1392"/>
                </a:cubicBezTo>
                <a:cubicBezTo>
                  <a:pt x="976" y="1392"/>
                  <a:pt x="980" y="1397"/>
                  <a:pt x="980" y="1408"/>
                </a:cubicBezTo>
                <a:cubicBezTo>
                  <a:pt x="980" y="1445"/>
                  <a:pt x="987" y="1453"/>
                  <a:pt x="1003" y="1453"/>
                </a:cubicBezTo>
                <a:cubicBezTo>
                  <a:pt x="1011" y="1453"/>
                  <a:pt x="1020" y="1451"/>
                  <a:pt x="1032" y="1450"/>
                </a:cubicBezTo>
                <a:cubicBezTo>
                  <a:pt x="1033" y="1449"/>
                  <a:pt x="1034" y="1449"/>
                  <a:pt x="1035" y="1449"/>
                </a:cubicBezTo>
                <a:cubicBezTo>
                  <a:pt x="1059" y="1449"/>
                  <a:pt x="1018" y="1524"/>
                  <a:pt x="1045" y="1524"/>
                </a:cubicBezTo>
                <a:cubicBezTo>
                  <a:pt x="1051" y="1524"/>
                  <a:pt x="1060" y="1521"/>
                  <a:pt x="1074" y="1512"/>
                </a:cubicBezTo>
                <a:cubicBezTo>
                  <a:pt x="1139" y="1472"/>
                  <a:pt x="1165" y="1438"/>
                  <a:pt x="1178" y="1438"/>
                </a:cubicBezTo>
                <a:cubicBezTo>
                  <a:pt x="1182" y="1438"/>
                  <a:pt x="1184" y="1440"/>
                  <a:pt x="1186" y="1445"/>
                </a:cubicBezTo>
                <a:cubicBezTo>
                  <a:pt x="1198" y="1469"/>
                  <a:pt x="1267" y="1506"/>
                  <a:pt x="1147" y="1542"/>
                </a:cubicBezTo>
                <a:cubicBezTo>
                  <a:pt x="1044" y="1574"/>
                  <a:pt x="1066" y="1588"/>
                  <a:pt x="1001" y="1588"/>
                </a:cubicBezTo>
                <a:cubicBezTo>
                  <a:pt x="989" y="1588"/>
                  <a:pt x="975" y="1588"/>
                  <a:pt x="956" y="1587"/>
                </a:cubicBezTo>
                <a:cubicBezTo>
                  <a:pt x="859" y="1581"/>
                  <a:pt x="783" y="1529"/>
                  <a:pt x="767" y="1529"/>
                </a:cubicBezTo>
                <a:cubicBezTo>
                  <a:pt x="763" y="1529"/>
                  <a:pt x="762" y="1532"/>
                  <a:pt x="765" y="1538"/>
                </a:cubicBezTo>
                <a:cubicBezTo>
                  <a:pt x="779" y="1569"/>
                  <a:pt x="802" y="1582"/>
                  <a:pt x="731" y="1582"/>
                </a:cubicBezTo>
                <a:cubicBezTo>
                  <a:pt x="727" y="1582"/>
                  <a:pt x="723" y="1582"/>
                  <a:pt x="719" y="1582"/>
                </a:cubicBezTo>
                <a:cubicBezTo>
                  <a:pt x="713" y="1582"/>
                  <a:pt x="707" y="1582"/>
                  <a:pt x="701" y="1582"/>
                </a:cubicBezTo>
                <a:cubicBezTo>
                  <a:pt x="626" y="1582"/>
                  <a:pt x="587" y="1607"/>
                  <a:pt x="671" y="1626"/>
                </a:cubicBezTo>
                <a:cubicBezTo>
                  <a:pt x="759" y="1646"/>
                  <a:pt x="778" y="1638"/>
                  <a:pt x="765" y="1666"/>
                </a:cubicBezTo>
                <a:cubicBezTo>
                  <a:pt x="757" y="1685"/>
                  <a:pt x="750" y="1694"/>
                  <a:pt x="767" y="1694"/>
                </a:cubicBezTo>
                <a:cubicBezTo>
                  <a:pt x="776" y="1694"/>
                  <a:pt x="792" y="1691"/>
                  <a:pt x="816" y="1687"/>
                </a:cubicBezTo>
                <a:cubicBezTo>
                  <a:pt x="821" y="1686"/>
                  <a:pt x="824" y="1686"/>
                  <a:pt x="827" y="1686"/>
                </a:cubicBezTo>
                <a:cubicBezTo>
                  <a:pt x="880" y="1686"/>
                  <a:pt x="792" y="1784"/>
                  <a:pt x="845" y="1784"/>
                </a:cubicBezTo>
                <a:cubicBezTo>
                  <a:pt x="845" y="1784"/>
                  <a:pt x="846" y="1784"/>
                  <a:pt x="846" y="1784"/>
                </a:cubicBezTo>
                <a:cubicBezTo>
                  <a:pt x="882" y="1782"/>
                  <a:pt x="916" y="1765"/>
                  <a:pt x="937" y="1765"/>
                </a:cubicBezTo>
                <a:cubicBezTo>
                  <a:pt x="950" y="1765"/>
                  <a:pt x="958" y="1771"/>
                  <a:pt x="958" y="1792"/>
                </a:cubicBezTo>
                <a:cubicBezTo>
                  <a:pt x="958" y="1823"/>
                  <a:pt x="958" y="1844"/>
                  <a:pt x="971" y="1844"/>
                </a:cubicBezTo>
                <a:cubicBezTo>
                  <a:pt x="980" y="1844"/>
                  <a:pt x="995" y="1833"/>
                  <a:pt x="1021" y="1808"/>
                </a:cubicBezTo>
                <a:cubicBezTo>
                  <a:pt x="1049" y="1781"/>
                  <a:pt x="1066" y="1771"/>
                  <a:pt x="1075" y="1771"/>
                </a:cubicBezTo>
                <a:cubicBezTo>
                  <a:pt x="1086" y="1771"/>
                  <a:pt x="1085" y="1786"/>
                  <a:pt x="1076" y="1805"/>
                </a:cubicBezTo>
                <a:cubicBezTo>
                  <a:pt x="1070" y="1816"/>
                  <a:pt x="1069" y="1821"/>
                  <a:pt x="1073" y="1821"/>
                </a:cubicBezTo>
                <a:cubicBezTo>
                  <a:pt x="1079" y="1821"/>
                  <a:pt x="1101" y="1805"/>
                  <a:pt x="1136" y="1789"/>
                </a:cubicBezTo>
                <a:cubicBezTo>
                  <a:pt x="1164" y="1775"/>
                  <a:pt x="1194" y="1766"/>
                  <a:pt x="1214" y="1766"/>
                </a:cubicBezTo>
                <a:cubicBezTo>
                  <a:pt x="1235" y="1766"/>
                  <a:pt x="1246" y="1776"/>
                  <a:pt x="1231" y="1800"/>
                </a:cubicBezTo>
                <a:cubicBezTo>
                  <a:pt x="1205" y="1845"/>
                  <a:pt x="1099" y="1934"/>
                  <a:pt x="994" y="1934"/>
                </a:cubicBezTo>
                <a:cubicBezTo>
                  <a:pt x="980" y="1934"/>
                  <a:pt x="966" y="1932"/>
                  <a:pt x="952" y="1929"/>
                </a:cubicBezTo>
                <a:cubicBezTo>
                  <a:pt x="902" y="1916"/>
                  <a:pt x="863" y="1909"/>
                  <a:pt x="838" y="1909"/>
                </a:cubicBezTo>
                <a:cubicBezTo>
                  <a:pt x="804" y="1909"/>
                  <a:pt x="798" y="1923"/>
                  <a:pt x="834" y="1955"/>
                </a:cubicBezTo>
                <a:cubicBezTo>
                  <a:pt x="852" y="1972"/>
                  <a:pt x="844" y="1977"/>
                  <a:pt x="822" y="1977"/>
                </a:cubicBezTo>
                <a:cubicBezTo>
                  <a:pt x="781" y="1977"/>
                  <a:pt x="692" y="1957"/>
                  <a:pt x="658" y="1957"/>
                </a:cubicBezTo>
                <a:cubicBezTo>
                  <a:pt x="649" y="1957"/>
                  <a:pt x="644" y="1958"/>
                  <a:pt x="646" y="1963"/>
                </a:cubicBezTo>
                <a:cubicBezTo>
                  <a:pt x="654" y="1991"/>
                  <a:pt x="631" y="1963"/>
                  <a:pt x="594" y="2024"/>
                </a:cubicBezTo>
                <a:cubicBezTo>
                  <a:pt x="557" y="2085"/>
                  <a:pt x="702" y="2086"/>
                  <a:pt x="752" y="2110"/>
                </a:cubicBezTo>
                <a:cubicBezTo>
                  <a:pt x="800" y="2135"/>
                  <a:pt x="727" y="2139"/>
                  <a:pt x="709" y="2201"/>
                </a:cubicBezTo>
                <a:cubicBezTo>
                  <a:pt x="706" y="2213"/>
                  <a:pt x="712" y="2218"/>
                  <a:pt x="723" y="2218"/>
                </a:cubicBezTo>
                <a:cubicBezTo>
                  <a:pt x="760" y="2218"/>
                  <a:pt x="855" y="2171"/>
                  <a:pt x="888" y="2171"/>
                </a:cubicBezTo>
                <a:cubicBezTo>
                  <a:pt x="897" y="2171"/>
                  <a:pt x="902" y="2174"/>
                  <a:pt x="899" y="2184"/>
                </a:cubicBezTo>
                <a:cubicBezTo>
                  <a:pt x="889" y="2219"/>
                  <a:pt x="888" y="2234"/>
                  <a:pt x="902" y="2234"/>
                </a:cubicBezTo>
                <a:cubicBezTo>
                  <a:pt x="911" y="2234"/>
                  <a:pt x="923" y="2229"/>
                  <a:pt x="942" y="2220"/>
                </a:cubicBezTo>
                <a:cubicBezTo>
                  <a:pt x="966" y="2209"/>
                  <a:pt x="992" y="2204"/>
                  <a:pt x="1013" y="2204"/>
                </a:cubicBezTo>
                <a:cubicBezTo>
                  <a:pt x="1036" y="2204"/>
                  <a:pt x="1052" y="2211"/>
                  <a:pt x="1048" y="2228"/>
                </a:cubicBezTo>
                <a:cubicBezTo>
                  <a:pt x="1046" y="2233"/>
                  <a:pt x="1047" y="2236"/>
                  <a:pt x="1051" y="2236"/>
                </a:cubicBezTo>
                <a:cubicBezTo>
                  <a:pt x="1061" y="2236"/>
                  <a:pt x="1092" y="2212"/>
                  <a:pt x="1108" y="2212"/>
                </a:cubicBezTo>
                <a:cubicBezTo>
                  <a:pt x="1113" y="2212"/>
                  <a:pt x="1116" y="2214"/>
                  <a:pt x="1117" y="2219"/>
                </a:cubicBezTo>
                <a:cubicBezTo>
                  <a:pt x="1122" y="2247"/>
                  <a:pt x="1040" y="2346"/>
                  <a:pt x="905" y="2356"/>
                </a:cubicBezTo>
                <a:cubicBezTo>
                  <a:pt x="894" y="2357"/>
                  <a:pt x="883" y="2357"/>
                  <a:pt x="871" y="2357"/>
                </a:cubicBezTo>
                <a:cubicBezTo>
                  <a:pt x="775" y="2357"/>
                  <a:pt x="664" y="2335"/>
                  <a:pt x="619" y="2335"/>
                </a:cubicBezTo>
                <a:cubicBezTo>
                  <a:pt x="601" y="2335"/>
                  <a:pt x="594" y="2339"/>
                  <a:pt x="603" y="2349"/>
                </a:cubicBezTo>
                <a:cubicBezTo>
                  <a:pt x="638" y="2385"/>
                  <a:pt x="679" y="2385"/>
                  <a:pt x="591" y="2393"/>
                </a:cubicBezTo>
                <a:cubicBezTo>
                  <a:pt x="503" y="2400"/>
                  <a:pt x="448" y="2412"/>
                  <a:pt x="531" y="2439"/>
                </a:cubicBezTo>
                <a:cubicBezTo>
                  <a:pt x="613" y="2467"/>
                  <a:pt x="663" y="2446"/>
                  <a:pt x="613" y="2467"/>
                </a:cubicBezTo>
                <a:cubicBezTo>
                  <a:pt x="566" y="2486"/>
                  <a:pt x="531" y="2512"/>
                  <a:pt x="628" y="2523"/>
                </a:cubicBezTo>
                <a:cubicBezTo>
                  <a:pt x="727" y="2533"/>
                  <a:pt x="730" y="2564"/>
                  <a:pt x="706" y="2577"/>
                </a:cubicBezTo>
                <a:cubicBezTo>
                  <a:pt x="686" y="2588"/>
                  <a:pt x="639" y="2618"/>
                  <a:pt x="731" y="2618"/>
                </a:cubicBezTo>
                <a:cubicBezTo>
                  <a:pt x="739" y="2618"/>
                  <a:pt x="748" y="2617"/>
                  <a:pt x="758" y="2617"/>
                </a:cubicBezTo>
                <a:cubicBezTo>
                  <a:pt x="804" y="2614"/>
                  <a:pt x="849" y="2610"/>
                  <a:pt x="883" y="2610"/>
                </a:cubicBezTo>
                <a:cubicBezTo>
                  <a:pt x="941" y="2610"/>
                  <a:pt x="968" y="2622"/>
                  <a:pt x="921" y="2670"/>
                </a:cubicBezTo>
                <a:cubicBezTo>
                  <a:pt x="869" y="2724"/>
                  <a:pt x="784" y="2751"/>
                  <a:pt x="700" y="2751"/>
                </a:cubicBezTo>
                <a:cubicBezTo>
                  <a:pt x="663" y="2751"/>
                  <a:pt x="627" y="2746"/>
                  <a:pt x="594" y="2736"/>
                </a:cubicBezTo>
                <a:cubicBezTo>
                  <a:pt x="581" y="2733"/>
                  <a:pt x="570" y="2731"/>
                  <a:pt x="561" y="2731"/>
                </a:cubicBezTo>
                <a:cubicBezTo>
                  <a:pt x="497" y="2731"/>
                  <a:pt x="542" y="2815"/>
                  <a:pt x="623" y="2817"/>
                </a:cubicBezTo>
                <a:cubicBezTo>
                  <a:pt x="715" y="2822"/>
                  <a:pt x="684" y="2808"/>
                  <a:pt x="665" y="2851"/>
                </a:cubicBezTo>
                <a:cubicBezTo>
                  <a:pt x="648" y="2895"/>
                  <a:pt x="706" y="2867"/>
                  <a:pt x="758" y="2891"/>
                </a:cubicBezTo>
                <a:cubicBezTo>
                  <a:pt x="801" y="2912"/>
                  <a:pt x="928" y="2953"/>
                  <a:pt x="819" y="2953"/>
                </a:cubicBezTo>
                <a:cubicBezTo>
                  <a:pt x="798" y="2953"/>
                  <a:pt x="770" y="2952"/>
                  <a:pt x="731" y="2948"/>
                </a:cubicBezTo>
                <a:cubicBezTo>
                  <a:pt x="543" y="2933"/>
                  <a:pt x="414" y="2841"/>
                  <a:pt x="387" y="2841"/>
                </a:cubicBezTo>
                <a:cubicBezTo>
                  <a:pt x="379" y="2841"/>
                  <a:pt x="380" y="2850"/>
                  <a:pt x="392" y="2872"/>
                </a:cubicBezTo>
                <a:cubicBezTo>
                  <a:pt x="444" y="2965"/>
                  <a:pt x="510" y="3012"/>
                  <a:pt x="439" y="3024"/>
                </a:cubicBezTo>
                <a:cubicBezTo>
                  <a:pt x="367" y="3037"/>
                  <a:pt x="352" y="3052"/>
                  <a:pt x="448" y="3052"/>
                </a:cubicBezTo>
                <a:cubicBezTo>
                  <a:pt x="542" y="3052"/>
                  <a:pt x="572" y="3068"/>
                  <a:pt x="525" y="3088"/>
                </a:cubicBezTo>
                <a:cubicBezTo>
                  <a:pt x="489" y="3104"/>
                  <a:pt x="463" y="3123"/>
                  <a:pt x="510" y="3123"/>
                </a:cubicBezTo>
                <a:cubicBezTo>
                  <a:pt x="524" y="3123"/>
                  <a:pt x="544" y="3122"/>
                  <a:pt x="572" y="3118"/>
                </a:cubicBezTo>
                <a:cubicBezTo>
                  <a:pt x="581" y="3117"/>
                  <a:pt x="589" y="3116"/>
                  <a:pt x="595" y="3116"/>
                </a:cubicBezTo>
                <a:cubicBezTo>
                  <a:pt x="681" y="3116"/>
                  <a:pt x="600" y="3205"/>
                  <a:pt x="529" y="3205"/>
                </a:cubicBezTo>
                <a:cubicBezTo>
                  <a:pt x="469" y="3205"/>
                  <a:pt x="414" y="3156"/>
                  <a:pt x="393" y="3156"/>
                </a:cubicBezTo>
                <a:cubicBezTo>
                  <a:pt x="387" y="3156"/>
                  <a:pt x="384" y="3160"/>
                  <a:pt x="385" y="3171"/>
                </a:cubicBezTo>
                <a:cubicBezTo>
                  <a:pt x="386" y="3181"/>
                  <a:pt x="379" y="3184"/>
                  <a:pt x="369" y="3184"/>
                </a:cubicBezTo>
                <a:cubicBezTo>
                  <a:pt x="340" y="3184"/>
                  <a:pt x="277" y="3154"/>
                  <a:pt x="253" y="3154"/>
                </a:cubicBezTo>
                <a:cubicBezTo>
                  <a:pt x="242" y="3154"/>
                  <a:pt x="239" y="3160"/>
                  <a:pt x="248" y="3175"/>
                </a:cubicBezTo>
                <a:cubicBezTo>
                  <a:pt x="284" y="3237"/>
                  <a:pt x="336" y="3295"/>
                  <a:pt x="399" y="3295"/>
                </a:cubicBezTo>
                <a:cubicBezTo>
                  <a:pt x="463" y="3295"/>
                  <a:pt x="494" y="3302"/>
                  <a:pt x="436" y="3340"/>
                </a:cubicBezTo>
                <a:cubicBezTo>
                  <a:pt x="380" y="3382"/>
                  <a:pt x="330" y="3382"/>
                  <a:pt x="447" y="3382"/>
                </a:cubicBezTo>
                <a:cubicBezTo>
                  <a:pt x="560" y="3382"/>
                  <a:pt x="684" y="3463"/>
                  <a:pt x="539"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8" y="3647"/>
                  <a:pt x="420" y="3635"/>
                  <a:pt x="366" y="3693"/>
                </a:cubicBezTo>
                <a:cubicBezTo>
                  <a:pt x="324" y="3735"/>
                  <a:pt x="225" y="3775"/>
                  <a:pt x="253" y="3775"/>
                </a:cubicBezTo>
                <a:cubicBezTo>
                  <a:pt x="262" y="3775"/>
                  <a:pt x="287" y="3770"/>
                  <a:pt x="336" y="3759"/>
                </a:cubicBezTo>
                <a:cubicBezTo>
                  <a:pt x="454" y="3731"/>
                  <a:pt x="531" y="3703"/>
                  <a:pt x="560" y="3703"/>
                </a:cubicBezTo>
                <a:cubicBezTo>
                  <a:pt x="576" y="3703"/>
                  <a:pt x="577" y="3712"/>
                  <a:pt x="560" y="3735"/>
                </a:cubicBezTo>
                <a:cubicBezTo>
                  <a:pt x="530" y="3776"/>
                  <a:pt x="490" y="3788"/>
                  <a:pt x="498" y="3788"/>
                </a:cubicBezTo>
                <a:cubicBezTo>
                  <a:pt x="503" y="3788"/>
                  <a:pt x="522" y="3784"/>
                  <a:pt x="564" y="3780"/>
                </a:cubicBezTo>
                <a:cubicBezTo>
                  <a:pt x="646" y="3771"/>
                  <a:pt x="737" y="3745"/>
                  <a:pt x="761" y="3745"/>
                </a:cubicBezTo>
                <a:cubicBezTo>
                  <a:pt x="773" y="3745"/>
                  <a:pt x="769" y="3750"/>
                  <a:pt x="743" y="3766"/>
                </a:cubicBezTo>
                <a:cubicBezTo>
                  <a:pt x="660" y="3816"/>
                  <a:pt x="702" y="3930"/>
                  <a:pt x="498" y="3930"/>
                </a:cubicBezTo>
                <a:cubicBezTo>
                  <a:pt x="293" y="3930"/>
                  <a:pt x="242" y="3937"/>
                  <a:pt x="317" y="3959"/>
                </a:cubicBezTo>
                <a:cubicBezTo>
                  <a:pt x="392" y="3984"/>
                  <a:pt x="455" y="3952"/>
                  <a:pt x="348" y="4004"/>
                </a:cubicBezTo>
                <a:cubicBezTo>
                  <a:pt x="242" y="4054"/>
                  <a:pt x="124" y="4067"/>
                  <a:pt x="255" y="4070"/>
                </a:cubicBezTo>
                <a:cubicBezTo>
                  <a:pt x="268" y="4070"/>
                  <a:pt x="281" y="4071"/>
                  <a:pt x="294" y="4071"/>
                </a:cubicBezTo>
                <a:cubicBezTo>
                  <a:pt x="327" y="4071"/>
                  <a:pt x="359" y="4069"/>
                  <a:pt x="387" y="4069"/>
                </a:cubicBezTo>
                <a:cubicBezTo>
                  <a:pt x="454" y="4069"/>
                  <a:pt x="494" y="4076"/>
                  <a:pt x="455" y="4120"/>
                </a:cubicBezTo>
                <a:cubicBezTo>
                  <a:pt x="408" y="4175"/>
                  <a:pt x="413" y="4205"/>
                  <a:pt x="456" y="4205"/>
                </a:cubicBezTo>
                <a:cubicBezTo>
                  <a:pt x="468" y="4205"/>
                  <a:pt x="483" y="4203"/>
                  <a:pt x="501" y="4198"/>
                </a:cubicBezTo>
                <a:cubicBezTo>
                  <a:pt x="557" y="4181"/>
                  <a:pt x="637" y="4152"/>
                  <a:pt x="662" y="4152"/>
                </a:cubicBezTo>
                <a:cubicBezTo>
                  <a:pt x="673" y="4152"/>
                  <a:pt x="674" y="4158"/>
                  <a:pt x="656" y="4173"/>
                </a:cubicBezTo>
                <a:cubicBezTo>
                  <a:pt x="614" y="4210"/>
                  <a:pt x="565" y="4234"/>
                  <a:pt x="579" y="4234"/>
                </a:cubicBezTo>
                <a:cubicBezTo>
                  <a:pt x="584" y="4234"/>
                  <a:pt x="598" y="4231"/>
                  <a:pt x="625" y="4223"/>
                </a:cubicBezTo>
                <a:cubicBezTo>
                  <a:pt x="722" y="4195"/>
                  <a:pt x="780" y="4178"/>
                  <a:pt x="780" y="4178"/>
                </a:cubicBezTo>
                <a:lnTo>
                  <a:pt x="943" y="4234"/>
                </a:lnTo>
                <a:lnTo>
                  <a:pt x="1959" y="4234"/>
                </a:lnTo>
                <a:lnTo>
                  <a:pt x="2122" y="4178"/>
                </a:lnTo>
                <a:cubicBezTo>
                  <a:pt x="2122" y="4178"/>
                  <a:pt x="2180" y="4197"/>
                  <a:pt x="2277" y="4223"/>
                </a:cubicBezTo>
                <a:cubicBezTo>
                  <a:pt x="2303" y="4230"/>
                  <a:pt x="2317" y="4234"/>
                  <a:pt x="2323" y="4234"/>
                </a:cubicBezTo>
                <a:cubicBezTo>
                  <a:pt x="2337" y="4234"/>
                  <a:pt x="2288" y="4210"/>
                  <a:pt x="2246" y="4173"/>
                </a:cubicBezTo>
                <a:cubicBezTo>
                  <a:pt x="2228" y="4158"/>
                  <a:pt x="2229" y="4152"/>
                  <a:pt x="2240" y="4152"/>
                </a:cubicBezTo>
                <a:cubicBezTo>
                  <a:pt x="2266" y="4152"/>
                  <a:pt x="2346" y="4181"/>
                  <a:pt x="2401" y="4198"/>
                </a:cubicBezTo>
                <a:cubicBezTo>
                  <a:pt x="2419" y="4203"/>
                  <a:pt x="2434" y="4206"/>
                  <a:pt x="2446" y="4206"/>
                </a:cubicBezTo>
                <a:cubicBezTo>
                  <a:pt x="2489" y="4206"/>
                  <a:pt x="2493" y="4175"/>
                  <a:pt x="2446"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4" y="4004"/>
                </a:cubicBezTo>
                <a:cubicBezTo>
                  <a:pt x="2446" y="3955"/>
                  <a:pt x="2511" y="3984"/>
                  <a:pt x="2585" y="3959"/>
                </a:cubicBezTo>
                <a:cubicBezTo>
                  <a:pt x="2660" y="3936"/>
                  <a:pt x="2607" y="3930"/>
                  <a:pt x="2404" y="3930"/>
                </a:cubicBezTo>
                <a:cubicBezTo>
                  <a:pt x="2200" y="3930"/>
                  <a:pt x="2245" y="3816"/>
                  <a:pt x="2159" y="3766"/>
                </a:cubicBezTo>
                <a:cubicBezTo>
                  <a:pt x="2133" y="3750"/>
                  <a:pt x="2129" y="3745"/>
                  <a:pt x="2140" y="3745"/>
                </a:cubicBezTo>
                <a:cubicBezTo>
                  <a:pt x="2164" y="3745"/>
                  <a:pt x="2255" y="3771"/>
                  <a:pt x="2337" y="3780"/>
                </a:cubicBezTo>
                <a:cubicBezTo>
                  <a:pt x="2382" y="3784"/>
                  <a:pt x="2400" y="3789"/>
                  <a:pt x="2403" y="3789"/>
                </a:cubicBezTo>
                <a:cubicBezTo>
                  <a:pt x="2409" y="3789"/>
                  <a:pt x="2370" y="3776"/>
                  <a:pt x="2342" y="3735"/>
                </a:cubicBezTo>
                <a:cubicBezTo>
                  <a:pt x="2325" y="3712"/>
                  <a:pt x="2326" y="3703"/>
                  <a:pt x="2342" y="3703"/>
                </a:cubicBezTo>
                <a:cubicBezTo>
                  <a:pt x="2370" y="3703"/>
                  <a:pt x="2447" y="3731"/>
                  <a:pt x="2566" y="3759"/>
                </a:cubicBezTo>
                <a:cubicBezTo>
                  <a:pt x="2614" y="3770"/>
                  <a:pt x="2640" y="3775"/>
                  <a:pt x="2649" y="3775"/>
                </a:cubicBezTo>
                <a:cubicBezTo>
                  <a:pt x="2677" y="3775"/>
                  <a:pt x="2578" y="3735"/>
                  <a:pt x="2536" y="3693"/>
                </a:cubicBezTo>
                <a:cubicBezTo>
                  <a:pt x="2482" y="3635"/>
                  <a:pt x="2654" y="3647"/>
                  <a:pt x="2778" y="3640"/>
                </a:cubicBezTo>
                <a:cubicBezTo>
                  <a:pt x="2897" y="3631"/>
                  <a:pt x="2749" y="3603"/>
                  <a:pt x="2657" y="3597"/>
                </a:cubicBezTo>
                <a:cubicBezTo>
                  <a:pt x="2564" y="3590"/>
                  <a:pt x="2732" y="3567"/>
                  <a:pt x="2713" y="3507"/>
                </a:cubicBezTo>
                <a:cubicBezTo>
                  <a:pt x="2703" y="3468"/>
                  <a:pt x="2617" y="3462"/>
                  <a:pt x="2519" y="3462"/>
                </a:cubicBezTo>
                <a:cubicBezTo>
                  <a:pt x="2479" y="3462"/>
                  <a:pt x="2435" y="3463"/>
                  <a:pt x="2395" y="3463"/>
                </a:cubicBezTo>
                <a:cubicBezTo>
                  <a:pt x="2382" y="3463"/>
                  <a:pt x="2370" y="3463"/>
                  <a:pt x="2358" y="3463"/>
                </a:cubicBezTo>
                <a:cubicBezTo>
                  <a:pt x="2215" y="3458"/>
                  <a:pt x="2337" y="3380"/>
                  <a:pt x="2452" y="3380"/>
                </a:cubicBezTo>
                <a:cubicBezTo>
                  <a:pt x="2566" y="3380"/>
                  <a:pt x="2519" y="3380"/>
                  <a:pt x="2461" y="3339"/>
                </a:cubicBezTo>
                <a:cubicBezTo>
                  <a:pt x="2404" y="3299"/>
                  <a:pt x="2436" y="3293"/>
                  <a:pt x="2498" y="3293"/>
                </a:cubicBezTo>
                <a:cubicBezTo>
                  <a:pt x="2561" y="3293"/>
                  <a:pt x="2613" y="3236"/>
                  <a:pt x="2651" y="3174"/>
                </a:cubicBezTo>
                <a:cubicBezTo>
                  <a:pt x="2660" y="3159"/>
                  <a:pt x="2657" y="3153"/>
                  <a:pt x="2647" y="3153"/>
                </a:cubicBezTo>
                <a:cubicBezTo>
                  <a:pt x="2622" y="3153"/>
                  <a:pt x="2560" y="3183"/>
                  <a:pt x="2530" y="3183"/>
                </a:cubicBezTo>
                <a:cubicBezTo>
                  <a:pt x="2519" y="3183"/>
                  <a:pt x="2512" y="3179"/>
                  <a:pt x="2513" y="3169"/>
                </a:cubicBezTo>
                <a:cubicBezTo>
                  <a:pt x="2514" y="3158"/>
                  <a:pt x="2511" y="3154"/>
                  <a:pt x="2505" y="3154"/>
                </a:cubicBezTo>
                <a:cubicBezTo>
                  <a:pt x="2484" y="3154"/>
                  <a:pt x="2429" y="3203"/>
                  <a:pt x="2370" y="3203"/>
                </a:cubicBezTo>
                <a:cubicBezTo>
                  <a:pt x="2297" y="3203"/>
                  <a:pt x="2216" y="3115"/>
                  <a:pt x="2303" y="3115"/>
                </a:cubicBezTo>
                <a:cubicBezTo>
                  <a:pt x="2310" y="3115"/>
                  <a:pt x="2318" y="3115"/>
                  <a:pt x="2327" y="3116"/>
                </a:cubicBezTo>
                <a:cubicBezTo>
                  <a:pt x="2355" y="3120"/>
                  <a:pt x="2375" y="3122"/>
                  <a:pt x="2388" y="3122"/>
                </a:cubicBezTo>
                <a:cubicBezTo>
                  <a:pt x="2436" y="3122"/>
                  <a:pt x="2408" y="3103"/>
                  <a:pt x="2373" y="3087"/>
                </a:cubicBezTo>
                <a:cubicBezTo>
                  <a:pt x="2327" y="3066"/>
                  <a:pt x="2357" y="3050"/>
                  <a:pt x="2451" y="3050"/>
                </a:cubicBezTo>
                <a:cubicBezTo>
                  <a:pt x="2544" y="3050"/>
                  <a:pt x="2532" y="3037"/>
                  <a:pt x="2460" y="3022"/>
                </a:cubicBezTo>
                <a:cubicBezTo>
                  <a:pt x="2387" y="3009"/>
                  <a:pt x="2454" y="2962"/>
                  <a:pt x="2505" y="2869"/>
                </a:cubicBezTo>
                <a:cubicBezTo>
                  <a:pt x="2517" y="2847"/>
                  <a:pt x="2519" y="2839"/>
                  <a:pt x="2511" y="2839"/>
                </a:cubicBezTo>
                <a:cubicBezTo>
                  <a:pt x="2485" y="2839"/>
                  <a:pt x="2357" y="2931"/>
                  <a:pt x="2166" y="2947"/>
                </a:cubicBezTo>
                <a:cubicBezTo>
                  <a:pt x="2129" y="2950"/>
                  <a:pt x="2100" y="2952"/>
                  <a:pt x="2080" y="2952"/>
                </a:cubicBezTo>
                <a:cubicBezTo>
                  <a:pt x="1970" y="2952"/>
                  <a:pt x="2098" y="2909"/>
                  <a:pt x="2141" y="2889"/>
                </a:cubicBezTo>
                <a:cubicBezTo>
                  <a:pt x="2193" y="2866"/>
                  <a:pt x="2249" y="2894"/>
                  <a:pt x="2233" y="2850"/>
                </a:cubicBezTo>
                <a:cubicBezTo>
                  <a:pt x="2221" y="2819"/>
                  <a:pt x="2202" y="2817"/>
                  <a:pt x="2222" y="2817"/>
                </a:cubicBezTo>
                <a:cubicBezTo>
                  <a:pt x="2225" y="2817"/>
                  <a:pt x="2230" y="2817"/>
                  <a:pt x="2236" y="2817"/>
                </a:cubicBezTo>
                <a:cubicBezTo>
                  <a:pt x="2245" y="2817"/>
                  <a:pt x="2258" y="2817"/>
                  <a:pt x="2275" y="2816"/>
                </a:cubicBezTo>
                <a:cubicBezTo>
                  <a:pt x="2356" y="2813"/>
                  <a:pt x="2402" y="2730"/>
                  <a:pt x="2338" y="2730"/>
                </a:cubicBezTo>
                <a:cubicBezTo>
                  <a:pt x="2329" y="2730"/>
                  <a:pt x="2318" y="2731"/>
                  <a:pt x="2305" y="2735"/>
                </a:cubicBezTo>
                <a:cubicBezTo>
                  <a:pt x="2273" y="2743"/>
                  <a:pt x="2239" y="2748"/>
                  <a:pt x="2204" y="2748"/>
                </a:cubicBezTo>
                <a:cubicBezTo>
                  <a:pt x="2118" y="2748"/>
                  <a:pt x="2031" y="2722"/>
                  <a:pt x="1976" y="2668"/>
                </a:cubicBezTo>
                <a:cubicBezTo>
                  <a:pt x="1928" y="2620"/>
                  <a:pt x="1957" y="2609"/>
                  <a:pt x="2017" y="2609"/>
                </a:cubicBezTo>
                <a:cubicBezTo>
                  <a:pt x="2051" y="2609"/>
                  <a:pt x="2095" y="2613"/>
                  <a:pt x="2141" y="2615"/>
                </a:cubicBezTo>
                <a:cubicBezTo>
                  <a:pt x="2153" y="2616"/>
                  <a:pt x="2163" y="2616"/>
                  <a:pt x="2172" y="2616"/>
                </a:cubicBezTo>
                <a:cubicBezTo>
                  <a:pt x="2259" y="2616"/>
                  <a:pt x="2214" y="2586"/>
                  <a:pt x="2193" y="2574"/>
                </a:cubicBezTo>
                <a:cubicBezTo>
                  <a:pt x="2171" y="2562"/>
                  <a:pt x="2172" y="2530"/>
                  <a:pt x="2270" y="2521"/>
                </a:cubicBezTo>
                <a:cubicBezTo>
                  <a:pt x="2367" y="2512"/>
                  <a:pt x="2333" y="2484"/>
                  <a:pt x="2284" y="2464"/>
                </a:cubicBezTo>
                <a:cubicBezTo>
                  <a:pt x="2237" y="2444"/>
                  <a:pt x="2284" y="2464"/>
                  <a:pt x="2367" y="2437"/>
                </a:cubicBezTo>
                <a:cubicBezTo>
                  <a:pt x="2451" y="2409"/>
                  <a:pt x="2396" y="2396"/>
                  <a:pt x="2306" y="2390"/>
                </a:cubicBezTo>
                <a:cubicBezTo>
                  <a:pt x="2218" y="2383"/>
                  <a:pt x="2261" y="2383"/>
                  <a:pt x="2296" y="2346"/>
                </a:cubicBezTo>
                <a:cubicBezTo>
                  <a:pt x="2305" y="2336"/>
                  <a:pt x="2298" y="2333"/>
                  <a:pt x="2281" y="2333"/>
                </a:cubicBezTo>
                <a:cubicBezTo>
                  <a:pt x="2237" y="2333"/>
                  <a:pt x="2127" y="2354"/>
                  <a:pt x="2032" y="2354"/>
                </a:cubicBezTo>
                <a:cubicBezTo>
                  <a:pt x="2019" y="2354"/>
                  <a:pt x="2006" y="2354"/>
                  <a:pt x="1994" y="2353"/>
                </a:cubicBezTo>
                <a:cubicBezTo>
                  <a:pt x="1855" y="2344"/>
                  <a:pt x="1776" y="2243"/>
                  <a:pt x="1782" y="2217"/>
                </a:cubicBezTo>
                <a:cubicBezTo>
                  <a:pt x="1783" y="2212"/>
                  <a:pt x="1786" y="2211"/>
                  <a:pt x="1790" y="2211"/>
                </a:cubicBezTo>
                <a:cubicBezTo>
                  <a:pt x="1806" y="2211"/>
                  <a:pt x="1836" y="2235"/>
                  <a:pt x="1847" y="2235"/>
                </a:cubicBezTo>
                <a:cubicBezTo>
                  <a:pt x="1850" y="2235"/>
                  <a:pt x="1851" y="2232"/>
                  <a:pt x="1850" y="2226"/>
                </a:cubicBezTo>
                <a:cubicBezTo>
                  <a:pt x="1845" y="2211"/>
                  <a:pt x="1861" y="2203"/>
                  <a:pt x="1885" y="2203"/>
                </a:cubicBezTo>
                <a:cubicBezTo>
                  <a:pt x="1906" y="2203"/>
                  <a:pt x="1933" y="2209"/>
                  <a:pt x="1957" y="2219"/>
                </a:cubicBezTo>
                <a:cubicBezTo>
                  <a:pt x="1975" y="2227"/>
                  <a:pt x="1988" y="2232"/>
                  <a:pt x="1996" y="2232"/>
                </a:cubicBezTo>
                <a:cubicBezTo>
                  <a:pt x="2011" y="2232"/>
                  <a:pt x="2011" y="2216"/>
                  <a:pt x="1998" y="2182"/>
                </a:cubicBezTo>
                <a:cubicBezTo>
                  <a:pt x="1996" y="2173"/>
                  <a:pt x="2000" y="2169"/>
                  <a:pt x="2009" y="2169"/>
                </a:cubicBezTo>
                <a:cubicBezTo>
                  <a:pt x="2042" y="2169"/>
                  <a:pt x="2136" y="2215"/>
                  <a:pt x="2174" y="2215"/>
                </a:cubicBezTo>
                <a:cubicBezTo>
                  <a:pt x="2186" y="2215"/>
                  <a:pt x="2192" y="2211"/>
                  <a:pt x="2189" y="2198"/>
                </a:cubicBezTo>
                <a:cubicBezTo>
                  <a:pt x="2172" y="2138"/>
                  <a:pt x="2097" y="2132"/>
                  <a:pt x="2146" y="2108"/>
                </a:cubicBezTo>
                <a:cubicBezTo>
                  <a:pt x="2194" y="2085"/>
                  <a:pt x="2342" y="2080"/>
                  <a:pt x="2305" y="2021"/>
                </a:cubicBezTo>
                <a:cubicBezTo>
                  <a:pt x="2268" y="1961"/>
                  <a:pt x="2245" y="1989"/>
                  <a:pt x="2253" y="1961"/>
                </a:cubicBezTo>
                <a:cubicBezTo>
                  <a:pt x="2255" y="1957"/>
                  <a:pt x="2249" y="1955"/>
                  <a:pt x="2239" y="1955"/>
                </a:cubicBezTo>
                <a:cubicBezTo>
                  <a:pt x="2204" y="1955"/>
                  <a:pt x="2116" y="1975"/>
                  <a:pt x="2075" y="1975"/>
                </a:cubicBezTo>
                <a:cubicBezTo>
                  <a:pt x="2054" y="1975"/>
                  <a:pt x="2046" y="1970"/>
                  <a:pt x="2063" y="1954"/>
                </a:cubicBezTo>
                <a:cubicBezTo>
                  <a:pt x="2100" y="1920"/>
                  <a:pt x="2094" y="1906"/>
                  <a:pt x="2059" y="1906"/>
                </a:cubicBezTo>
                <a:cubicBezTo>
                  <a:pt x="2034" y="1906"/>
                  <a:pt x="1995" y="1913"/>
                  <a:pt x="1945" y="1926"/>
                </a:cubicBezTo>
                <a:cubicBezTo>
                  <a:pt x="1931" y="1929"/>
                  <a:pt x="1917" y="1931"/>
                  <a:pt x="1903" y="1931"/>
                </a:cubicBezTo>
                <a:cubicBezTo>
                  <a:pt x="1797" y="1931"/>
                  <a:pt x="1692" y="1843"/>
                  <a:pt x="1667" y="1799"/>
                </a:cubicBezTo>
                <a:cubicBezTo>
                  <a:pt x="1652" y="1773"/>
                  <a:pt x="1663" y="1764"/>
                  <a:pt x="1684" y="1764"/>
                </a:cubicBezTo>
                <a:cubicBezTo>
                  <a:pt x="1705" y="1764"/>
                  <a:pt x="1735" y="1773"/>
                  <a:pt x="1761" y="1786"/>
                </a:cubicBezTo>
                <a:cubicBezTo>
                  <a:pt x="1797" y="1804"/>
                  <a:pt x="1819" y="1819"/>
                  <a:pt x="1826" y="1819"/>
                </a:cubicBezTo>
                <a:cubicBezTo>
                  <a:pt x="1829" y="1819"/>
                  <a:pt x="1828" y="1815"/>
                  <a:pt x="1822" y="1803"/>
                </a:cubicBezTo>
                <a:cubicBezTo>
                  <a:pt x="1813" y="1785"/>
                  <a:pt x="1811" y="1769"/>
                  <a:pt x="1822" y="1769"/>
                </a:cubicBezTo>
                <a:cubicBezTo>
                  <a:pt x="1831" y="1769"/>
                  <a:pt x="1849" y="1779"/>
                  <a:pt x="1878" y="1806"/>
                </a:cubicBezTo>
                <a:cubicBezTo>
                  <a:pt x="1903" y="1831"/>
                  <a:pt x="1918" y="1842"/>
                  <a:pt x="1927" y="1842"/>
                </a:cubicBezTo>
                <a:cubicBezTo>
                  <a:pt x="1939" y="1842"/>
                  <a:pt x="1939" y="1821"/>
                  <a:pt x="1939" y="1790"/>
                </a:cubicBezTo>
                <a:cubicBezTo>
                  <a:pt x="1939" y="1770"/>
                  <a:pt x="1947" y="1764"/>
                  <a:pt x="1960" y="1764"/>
                </a:cubicBezTo>
                <a:cubicBezTo>
                  <a:pt x="1981" y="1764"/>
                  <a:pt x="2017" y="1782"/>
                  <a:pt x="2053" y="1783"/>
                </a:cubicBezTo>
                <a:cubicBezTo>
                  <a:pt x="2054" y="1783"/>
                  <a:pt x="2054" y="1783"/>
                  <a:pt x="2055" y="1783"/>
                </a:cubicBezTo>
                <a:cubicBezTo>
                  <a:pt x="2103" y="1783"/>
                  <a:pt x="2017" y="1684"/>
                  <a:pt x="2071" y="1684"/>
                </a:cubicBezTo>
                <a:cubicBezTo>
                  <a:pt x="2074" y="1684"/>
                  <a:pt x="2078" y="1685"/>
                  <a:pt x="2082" y="1685"/>
                </a:cubicBezTo>
                <a:cubicBezTo>
                  <a:pt x="2108" y="1689"/>
                  <a:pt x="2123" y="1692"/>
                  <a:pt x="2132" y="1692"/>
                </a:cubicBezTo>
                <a:cubicBezTo>
                  <a:pt x="2149" y="1692"/>
                  <a:pt x="2141" y="1683"/>
                  <a:pt x="2134" y="1665"/>
                </a:cubicBezTo>
                <a:cubicBezTo>
                  <a:pt x="2122" y="1637"/>
                  <a:pt x="2138" y="1644"/>
                  <a:pt x="2227" y="1624"/>
                </a:cubicBezTo>
                <a:cubicBezTo>
                  <a:pt x="2313" y="1605"/>
                  <a:pt x="2266" y="1579"/>
                  <a:pt x="2186" y="1579"/>
                </a:cubicBezTo>
                <a:cubicBezTo>
                  <a:pt x="2184" y="1579"/>
                  <a:pt x="2182" y="1579"/>
                  <a:pt x="2180" y="1579"/>
                </a:cubicBezTo>
                <a:cubicBezTo>
                  <a:pt x="2169" y="1580"/>
                  <a:pt x="2160" y="1580"/>
                  <a:pt x="2152" y="1580"/>
                </a:cubicBezTo>
                <a:cubicBezTo>
                  <a:pt x="2099" y="1580"/>
                  <a:pt x="2121" y="1566"/>
                  <a:pt x="2134" y="1535"/>
                </a:cubicBezTo>
                <a:cubicBezTo>
                  <a:pt x="2137" y="1529"/>
                  <a:pt x="2136" y="1527"/>
                  <a:pt x="2133" y="1527"/>
                </a:cubicBezTo>
                <a:cubicBezTo>
                  <a:pt x="2118" y="1527"/>
                  <a:pt x="2041" y="1580"/>
                  <a:pt x="1942" y="1585"/>
                </a:cubicBezTo>
                <a:cubicBezTo>
                  <a:pt x="1922" y="1586"/>
                  <a:pt x="1907" y="1587"/>
                  <a:pt x="1895" y="1587"/>
                </a:cubicBezTo>
                <a:cubicBezTo>
                  <a:pt x="1834" y="1587"/>
                  <a:pt x="1853" y="1572"/>
                  <a:pt x="1752" y="1541"/>
                </a:cubicBezTo>
                <a:cubicBezTo>
                  <a:pt x="1633" y="1504"/>
                  <a:pt x="1701" y="1467"/>
                  <a:pt x="1711" y="1444"/>
                </a:cubicBezTo>
                <a:cubicBezTo>
                  <a:pt x="1713" y="1439"/>
                  <a:pt x="1716" y="1436"/>
                  <a:pt x="1720" y="1436"/>
                </a:cubicBezTo>
                <a:cubicBezTo>
                  <a:pt x="1734" y="1436"/>
                  <a:pt x="1760" y="1470"/>
                  <a:pt x="1825" y="1510"/>
                </a:cubicBezTo>
                <a:cubicBezTo>
                  <a:pt x="1838" y="1518"/>
                  <a:pt x="1848" y="1522"/>
                  <a:pt x="1854" y="1522"/>
                </a:cubicBezTo>
                <a:cubicBezTo>
                  <a:pt x="1882" y="1522"/>
                  <a:pt x="1839" y="1446"/>
                  <a:pt x="1863" y="1446"/>
                </a:cubicBezTo>
                <a:cubicBezTo>
                  <a:pt x="1864" y="1446"/>
                  <a:pt x="1865" y="1446"/>
                  <a:pt x="1866" y="1447"/>
                </a:cubicBezTo>
                <a:cubicBezTo>
                  <a:pt x="1878" y="1449"/>
                  <a:pt x="1888" y="1451"/>
                  <a:pt x="1896" y="1451"/>
                </a:cubicBezTo>
                <a:cubicBezTo>
                  <a:pt x="1911" y="1451"/>
                  <a:pt x="1917" y="1442"/>
                  <a:pt x="1917" y="1407"/>
                </a:cubicBezTo>
                <a:cubicBezTo>
                  <a:pt x="1917" y="1395"/>
                  <a:pt x="1921" y="1390"/>
                  <a:pt x="1928" y="1390"/>
                </a:cubicBezTo>
                <a:cubicBezTo>
                  <a:pt x="1950" y="1390"/>
                  <a:pt x="2005" y="1450"/>
                  <a:pt x="2038" y="1460"/>
                </a:cubicBezTo>
                <a:cubicBezTo>
                  <a:pt x="2042" y="1461"/>
                  <a:pt x="2045" y="1462"/>
                  <a:pt x="2047" y="1462"/>
                </a:cubicBezTo>
                <a:cubicBezTo>
                  <a:pt x="2066" y="1462"/>
                  <a:pt x="2004" y="1407"/>
                  <a:pt x="2021" y="1407"/>
                </a:cubicBezTo>
                <a:cubicBezTo>
                  <a:pt x="2038" y="1407"/>
                  <a:pt x="2056" y="1382"/>
                  <a:pt x="2032" y="1357"/>
                </a:cubicBezTo>
                <a:cubicBezTo>
                  <a:pt x="2010" y="1329"/>
                  <a:pt x="2152" y="1357"/>
                  <a:pt x="2208" y="1304"/>
                </a:cubicBezTo>
                <a:cubicBezTo>
                  <a:pt x="2230" y="1281"/>
                  <a:pt x="2208" y="1277"/>
                  <a:pt x="2177" y="1277"/>
                </a:cubicBezTo>
                <a:cubicBezTo>
                  <a:pt x="2162" y="1277"/>
                  <a:pt x="2144" y="1278"/>
                  <a:pt x="2129" y="1278"/>
                </a:cubicBezTo>
                <a:cubicBezTo>
                  <a:pt x="2102" y="1278"/>
                  <a:pt x="2083" y="1275"/>
                  <a:pt x="2099" y="1258"/>
                </a:cubicBezTo>
                <a:cubicBezTo>
                  <a:pt x="2110" y="1245"/>
                  <a:pt x="2110" y="1240"/>
                  <a:pt x="2104" y="1240"/>
                </a:cubicBezTo>
                <a:cubicBezTo>
                  <a:pt x="2086" y="1240"/>
                  <a:pt x="2015" y="1276"/>
                  <a:pt x="1935" y="1305"/>
                </a:cubicBezTo>
                <a:cubicBezTo>
                  <a:pt x="1914" y="1313"/>
                  <a:pt x="1899" y="1316"/>
                  <a:pt x="1890" y="1316"/>
                </a:cubicBezTo>
                <a:cubicBezTo>
                  <a:pt x="1849" y="1316"/>
                  <a:pt x="1898" y="1259"/>
                  <a:pt x="1914" y="1233"/>
                </a:cubicBezTo>
                <a:cubicBezTo>
                  <a:pt x="1922" y="1223"/>
                  <a:pt x="1918" y="1219"/>
                  <a:pt x="1904" y="1219"/>
                </a:cubicBezTo>
                <a:cubicBezTo>
                  <a:pt x="1878" y="1219"/>
                  <a:pt x="1816" y="1233"/>
                  <a:pt x="1724" y="1249"/>
                </a:cubicBezTo>
                <a:cubicBezTo>
                  <a:pt x="1686" y="1257"/>
                  <a:pt x="1666" y="1260"/>
                  <a:pt x="1654" y="1260"/>
                </a:cubicBezTo>
                <a:cubicBezTo>
                  <a:pt x="1624" y="1260"/>
                  <a:pt x="1659" y="1236"/>
                  <a:pt x="1598" y="1209"/>
                </a:cubicBezTo>
                <a:cubicBezTo>
                  <a:pt x="1515" y="1173"/>
                  <a:pt x="1509" y="1049"/>
                  <a:pt x="1519" y="1049"/>
                </a:cubicBezTo>
                <a:cubicBezTo>
                  <a:pt x="1529" y="1049"/>
                  <a:pt x="1565" y="1115"/>
                  <a:pt x="1580" y="1115"/>
                </a:cubicBezTo>
                <a:cubicBezTo>
                  <a:pt x="1583" y="1115"/>
                  <a:pt x="1585" y="1111"/>
                  <a:pt x="1586" y="1103"/>
                </a:cubicBezTo>
                <a:cubicBezTo>
                  <a:pt x="1587" y="1092"/>
                  <a:pt x="1591" y="1087"/>
                  <a:pt x="1596" y="1087"/>
                </a:cubicBezTo>
                <a:cubicBezTo>
                  <a:pt x="1612" y="1087"/>
                  <a:pt x="1642" y="1128"/>
                  <a:pt x="1667" y="1177"/>
                </a:cubicBezTo>
                <a:cubicBezTo>
                  <a:pt x="1675" y="1193"/>
                  <a:pt x="1681" y="1200"/>
                  <a:pt x="1686" y="1200"/>
                </a:cubicBezTo>
                <a:cubicBezTo>
                  <a:pt x="1698" y="1200"/>
                  <a:pt x="1693" y="1136"/>
                  <a:pt x="1693" y="1096"/>
                </a:cubicBezTo>
                <a:cubicBezTo>
                  <a:pt x="1693" y="1082"/>
                  <a:pt x="1697" y="1076"/>
                  <a:pt x="1704" y="1076"/>
                </a:cubicBezTo>
                <a:cubicBezTo>
                  <a:pt x="1724" y="1076"/>
                  <a:pt x="1769" y="1127"/>
                  <a:pt x="1813" y="1173"/>
                </a:cubicBezTo>
                <a:cubicBezTo>
                  <a:pt x="1825" y="1185"/>
                  <a:pt x="1833" y="1190"/>
                  <a:pt x="1837" y="1190"/>
                </a:cubicBezTo>
                <a:cubicBezTo>
                  <a:pt x="1852" y="1190"/>
                  <a:pt x="1831" y="1135"/>
                  <a:pt x="1842" y="1135"/>
                </a:cubicBezTo>
                <a:cubicBezTo>
                  <a:pt x="1844" y="1135"/>
                  <a:pt x="1846" y="1136"/>
                  <a:pt x="1850" y="1139"/>
                </a:cubicBezTo>
                <a:cubicBezTo>
                  <a:pt x="1862" y="1149"/>
                  <a:pt x="1873" y="1154"/>
                  <a:pt x="1883" y="1154"/>
                </a:cubicBezTo>
                <a:cubicBezTo>
                  <a:pt x="1900" y="1154"/>
                  <a:pt x="1910" y="1136"/>
                  <a:pt x="1910" y="1093"/>
                </a:cubicBezTo>
                <a:cubicBezTo>
                  <a:pt x="1910" y="1051"/>
                  <a:pt x="1941" y="1041"/>
                  <a:pt x="1983" y="1041"/>
                </a:cubicBezTo>
                <a:cubicBezTo>
                  <a:pt x="2007" y="1041"/>
                  <a:pt x="2034" y="1044"/>
                  <a:pt x="2060" y="1046"/>
                </a:cubicBezTo>
                <a:cubicBezTo>
                  <a:pt x="2069" y="1046"/>
                  <a:pt x="2077" y="1046"/>
                  <a:pt x="2085" y="1046"/>
                </a:cubicBezTo>
                <a:cubicBezTo>
                  <a:pt x="2152" y="1046"/>
                  <a:pt x="2207" y="1033"/>
                  <a:pt x="2072" y="965"/>
                </a:cubicBezTo>
                <a:cubicBezTo>
                  <a:pt x="2025" y="940"/>
                  <a:pt x="1970" y="932"/>
                  <a:pt x="1914" y="932"/>
                </a:cubicBezTo>
                <a:cubicBezTo>
                  <a:pt x="1791" y="932"/>
                  <a:pt x="1666" y="972"/>
                  <a:pt x="1626" y="972"/>
                </a:cubicBezTo>
                <a:cubicBezTo>
                  <a:pt x="1564" y="972"/>
                  <a:pt x="1512" y="963"/>
                  <a:pt x="1512" y="890"/>
                </a:cubicBezTo>
                <a:cubicBezTo>
                  <a:pt x="1512" y="816"/>
                  <a:pt x="1766" y="869"/>
                  <a:pt x="1673" y="750"/>
                </a:cubicBezTo>
                <a:cubicBezTo>
                  <a:pt x="1657" y="729"/>
                  <a:pt x="1667" y="723"/>
                  <a:pt x="1691" y="723"/>
                </a:cubicBezTo>
                <a:cubicBezTo>
                  <a:pt x="1724" y="723"/>
                  <a:pt x="1784" y="735"/>
                  <a:pt x="1837" y="735"/>
                </a:cubicBezTo>
                <a:cubicBezTo>
                  <a:pt x="1863" y="735"/>
                  <a:pt x="1887" y="733"/>
                  <a:pt x="1906" y="725"/>
                </a:cubicBezTo>
                <a:cubicBezTo>
                  <a:pt x="1991" y="688"/>
                  <a:pt x="1763" y="707"/>
                  <a:pt x="1814" y="651"/>
                </a:cubicBezTo>
                <a:cubicBezTo>
                  <a:pt x="1862" y="602"/>
                  <a:pt x="1840" y="584"/>
                  <a:pt x="1806" y="584"/>
                </a:cubicBezTo>
                <a:cubicBezTo>
                  <a:pt x="1804" y="584"/>
                  <a:pt x="1801" y="584"/>
                  <a:pt x="1798" y="585"/>
                </a:cubicBezTo>
                <a:cubicBezTo>
                  <a:pt x="1795" y="585"/>
                  <a:pt x="1793" y="585"/>
                  <a:pt x="1791" y="585"/>
                </a:cubicBezTo>
                <a:cubicBezTo>
                  <a:pt x="1765" y="585"/>
                  <a:pt x="1806" y="559"/>
                  <a:pt x="1819" y="517"/>
                </a:cubicBezTo>
                <a:cubicBezTo>
                  <a:pt x="1820" y="510"/>
                  <a:pt x="1817" y="507"/>
                  <a:pt x="1811" y="507"/>
                </a:cubicBezTo>
                <a:cubicBezTo>
                  <a:pt x="1772" y="507"/>
                  <a:pt x="1608" y="615"/>
                  <a:pt x="1531" y="691"/>
                </a:cubicBezTo>
                <a:cubicBezTo>
                  <a:pt x="1512" y="709"/>
                  <a:pt x="1500" y="717"/>
                  <a:pt x="1491" y="717"/>
                </a:cubicBezTo>
                <a:cubicBezTo>
                  <a:pt x="1460" y="717"/>
                  <a:pt x="1488" y="613"/>
                  <a:pt x="1493" y="554"/>
                </a:cubicBezTo>
                <a:cubicBezTo>
                  <a:pt x="1497" y="489"/>
                  <a:pt x="1527" y="484"/>
                  <a:pt x="1588" y="484"/>
                </a:cubicBezTo>
                <a:cubicBezTo>
                  <a:pt x="1600" y="484"/>
                  <a:pt x="1613" y="484"/>
                  <a:pt x="1627" y="484"/>
                </a:cubicBezTo>
                <a:cubicBezTo>
                  <a:pt x="1714" y="484"/>
                  <a:pt x="1620" y="437"/>
                  <a:pt x="1564" y="393"/>
                </a:cubicBezTo>
                <a:cubicBezTo>
                  <a:pt x="1550" y="382"/>
                  <a:pt x="1550" y="378"/>
                  <a:pt x="1560" y="378"/>
                </a:cubicBezTo>
                <a:cubicBezTo>
                  <a:pt x="1579" y="378"/>
                  <a:pt x="1639" y="395"/>
                  <a:pt x="1691" y="395"/>
                </a:cubicBezTo>
                <a:cubicBezTo>
                  <a:pt x="1712" y="395"/>
                  <a:pt x="1732" y="392"/>
                  <a:pt x="1748" y="384"/>
                </a:cubicBezTo>
                <a:cubicBezTo>
                  <a:pt x="1820" y="347"/>
                  <a:pt x="1620" y="346"/>
                  <a:pt x="1677" y="310"/>
                </a:cubicBezTo>
                <a:cubicBezTo>
                  <a:pt x="1709" y="291"/>
                  <a:pt x="1707" y="281"/>
                  <a:pt x="1687" y="281"/>
                </a:cubicBezTo>
                <a:cubicBezTo>
                  <a:pt x="1649" y="281"/>
                  <a:pt x="1544" y="316"/>
                  <a:pt x="1480" y="381"/>
                </a:cubicBezTo>
                <a:cubicBezTo>
                  <a:pt x="1467" y="394"/>
                  <a:pt x="1459" y="400"/>
                  <a:pt x="1455" y="400"/>
                </a:cubicBezTo>
                <a:cubicBezTo>
                  <a:pt x="1429" y="400"/>
                  <a:pt x="1568" y="159"/>
                  <a:pt x="1568" y="106"/>
                </a:cubicBezTo>
                <a:cubicBezTo>
                  <a:pt x="1568" y="87"/>
                  <a:pt x="1566" y="80"/>
                  <a:pt x="1562" y="80"/>
                </a:cubicBezTo>
                <a:cubicBezTo>
                  <a:pt x="1553" y="80"/>
                  <a:pt x="1533" y="120"/>
                  <a:pt x="1500" y="160"/>
                </a:cubicBezTo>
                <a:cubicBezTo>
                  <a:pt x="1495" y="167"/>
                  <a:pt x="1490" y="169"/>
                  <a:pt x="1485" y="169"/>
                </a:cubicBezTo>
                <a:cubicBezTo>
                  <a:pt x="1452" y="169"/>
                  <a:pt x="1452" y="1"/>
                  <a:pt x="1452"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2"/>
          <p:cNvSpPr/>
          <p:nvPr/>
        </p:nvSpPr>
        <p:spPr>
          <a:xfrm>
            <a:off x="3016591" y="2121266"/>
            <a:ext cx="152877" cy="223407"/>
          </a:xfrm>
          <a:custGeom>
            <a:rect b="b" l="l" r="r" t="t"/>
            <a:pathLst>
              <a:path extrusionOk="0" h="4235" w="2898">
                <a:moveTo>
                  <a:pt x="1448" y="1"/>
                </a:moveTo>
                <a:cubicBezTo>
                  <a:pt x="1448" y="1"/>
                  <a:pt x="1448" y="169"/>
                  <a:pt x="1415" y="169"/>
                </a:cubicBezTo>
                <a:cubicBezTo>
                  <a:pt x="1411" y="169"/>
                  <a:pt x="1406" y="167"/>
                  <a:pt x="1401" y="160"/>
                </a:cubicBezTo>
                <a:cubicBezTo>
                  <a:pt x="1367" y="120"/>
                  <a:pt x="1347" y="80"/>
                  <a:pt x="1338" y="80"/>
                </a:cubicBezTo>
                <a:cubicBezTo>
                  <a:pt x="1335" y="80"/>
                  <a:pt x="1333" y="87"/>
                  <a:pt x="1333" y="106"/>
                </a:cubicBezTo>
                <a:cubicBezTo>
                  <a:pt x="1333" y="159"/>
                  <a:pt x="1473" y="399"/>
                  <a:pt x="1446" y="399"/>
                </a:cubicBezTo>
                <a:cubicBezTo>
                  <a:pt x="1442" y="399"/>
                  <a:pt x="1434" y="394"/>
                  <a:pt x="1421" y="381"/>
                </a:cubicBezTo>
                <a:cubicBezTo>
                  <a:pt x="1344" y="304"/>
                  <a:pt x="1240" y="231"/>
                  <a:pt x="1216" y="231"/>
                </a:cubicBezTo>
                <a:cubicBezTo>
                  <a:pt x="1209" y="231"/>
                  <a:pt x="1208" y="237"/>
                  <a:pt x="1216" y="250"/>
                </a:cubicBezTo>
                <a:cubicBezTo>
                  <a:pt x="1253" y="310"/>
                  <a:pt x="1078" y="347"/>
                  <a:pt x="1150" y="384"/>
                </a:cubicBezTo>
                <a:cubicBezTo>
                  <a:pt x="1166" y="392"/>
                  <a:pt x="1187" y="395"/>
                  <a:pt x="1210" y="395"/>
                </a:cubicBezTo>
                <a:cubicBezTo>
                  <a:pt x="1261" y="395"/>
                  <a:pt x="1320" y="379"/>
                  <a:pt x="1338" y="379"/>
                </a:cubicBezTo>
                <a:cubicBezTo>
                  <a:pt x="1347" y="379"/>
                  <a:pt x="1347" y="383"/>
                  <a:pt x="1334" y="393"/>
                </a:cubicBezTo>
                <a:cubicBezTo>
                  <a:pt x="1278" y="437"/>
                  <a:pt x="1078" y="487"/>
                  <a:pt x="1165" y="487"/>
                </a:cubicBezTo>
                <a:cubicBezTo>
                  <a:pt x="1220" y="487"/>
                  <a:pt x="1300" y="461"/>
                  <a:pt x="1353" y="461"/>
                </a:cubicBezTo>
                <a:cubicBezTo>
                  <a:pt x="1385" y="461"/>
                  <a:pt x="1407" y="470"/>
                  <a:pt x="1409" y="499"/>
                </a:cubicBezTo>
                <a:cubicBezTo>
                  <a:pt x="1414" y="563"/>
                  <a:pt x="1446" y="713"/>
                  <a:pt x="1405" y="713"/>
                </a:cubicBezTo>
                <a:cubicBezTo>
                  <a:pt x="1396" y="713"/>
                  <a:pt x="1385" y="707"/>
                  <a:pt x="1370" y="692"/>
                </a:cubicBezTo>
                <a:cubicBezTo>
                  <a:pt x="1297" y="621"/>
                  <a:pt x="1210" y="540"/>
                  <a:pt x="1186" y="540"/>
                </a:cubicBezTo>
                <a:cubicBezTo>
                  <a:pt x="1181" y="540"/>
                  <a:pt x="1179" y="543"/>
                  <a:pt x="1181" y="552"/>
                </a:cubicBezTo>
                <a:cubicBezTo>
                  <a:pt x="1189" y="584"/>
                  <a:pt x="1167" y="591"/>
                  <a:pt x="1138" y="591"/>
                </a:cubicBezTo>
                <a:cubicBezTo>
                  <a:pt x="1126" y="591"/>
                  <a:pt x="1114" y="590"/>
                  <a:pt x="1101" y="589"/>
                </a:cubicBezTo>
                <a:cubicBezTo>
                  <a:pt x="1098" y="589"/>
                  <a:pt x="1094" y="588"/>
                  <a:pt x="1090" y="588"/>
                </a:cubicBezTo>
                <a:cubicBezTo>
                  <a:pt x="1057" y="588"/>
                  <a:pt x="1039" y="607"/>
                  <a:pt x="1085" y="655"/>
                </a:cubicBezTo>
                <a:cubicBezTo>
                  <a:pt x="1137" y="708"/>
                  <a:pt x="997" y="701"/>
                  <a:pt x="1082" y="738"/>
                </a:cubicBezTo>
                <a:cubicBezTo>
                  <a:pt x="1100" y="745"/>
                  <a:pt x="1118" y="748"/>
                  <a:pt x="1136" y="748"/>
                </a:cubicBezTo>
                <a:cubicBezTo>
                  <a:pt x="1181" y="748"/>
                  <a:pt x="1222" y="731"/>
                  <a:pt x="1234" y="731"/>
                </a:cubicBezTo>
                <a:cubicBezTo>
                  <a:pt x="1242" y="731"/>
                  <a:pt x="1240" y="736"/>
                  <a:pt x="1225" y="753"/>
                </a:cubicBezTo>
                <a:cubicBezTo>
                  <a:pt x="1149" y="838"/>
                  <a:pt x="1386" y="819"/>
                  <a:pt x="1386" y="893"/>
                </a:cubicBezTo>
                <a:cubicBezTo>
                  <a:pt x="1386" y="966"/>
                  <a:pt x="1334" y="975"/>
                  <a:pt x="1274" y="975"/>
                </a:cubicBezTo>
                <a:cubicBezTo>
                  <a:pt x="1234" y="975"/>
                  <a:pt x="1162" y="946"/>
                  <a:pt x="1076" y="946"/>
                </a:cubicBezTo>
                <a:cubicBezTo>
                  <a:pt x="1028" y="946"/>
                  <a:pt x="976" y="955"/>
                  <a:pt x="923" y="982"/>
                </a:cubicBezTo>
                <a:cubicBezTo>
                  <a:pt x="784" y="1056"/>
                  <a:pt x="815" y="1086"/>
                  <a:pt x="880" y="1086"/>
                </a:cubicBezTo>
                <a:cubicBezTo>
                  <a:pt x="884" y="1086"/>
                  <a:pt x="889" y="1086"/>
                  <a:pt x="894" y="1086"/>
                </a:cubicBezTo>
                <a:cubicBezTo>
                  <a:pt x="940" y="1084"/>
                  <a:pt x="965" y="1063"/>
                  <a:pt x="978" y="1063"/>
                </a:cubicBezTo>
                <a:cubicBezTo>
                  <a:pt x="985" y="1063"/>
                  <a:pt x="988" y="1071"/>
                  <a:pt x="988" y="1096"/>
                </a:cubicBezTo>
                <a:cubicBezTo>
                  <a:pt x="988" y="1139"/>
                  <a:pt x="998" y="1157"/>
                  <a:pt x="1015" y="1157"/>
                </a:cubicBezTo>
                <a:cubicBezTo>
                  <a:pt x="1025" y="1157"/>
                  <a:pt x="1036" y="1152"/>
                  <a:pt x="1048" y="1142"/>
                </a:cubicBezTo>
                <a:cubicBezTo>
                  <a:pt x="1052" y="1139"/>
                  <a:pt x="1055" y="1137"/>
                  <a:pt x="1057" y="1137"/>
                </a:cubicBezTo>
                <a:cubicBezTo>
                  <a:pt x="1069" y="1137"/>
                  <a:pt x="1048" y="1192"/>
                  <a:pt x="1062" y="1192"/>
                </a:cubicBezTo>
                <a:cubicBezTo>
                  <a:pt x="1066" y="1192"/>
                  <a:pt x="1073" y="1187"/>
                  <a:pt x="1085" y="1174"/>
                </a:cubicBezTo>
                <a:cubicBezTo>
                  <a:pt x="1131" y="1129"/>
                  <a:pt x="1175" y="1079"/>
                  <a:pt x="1194" y="1079"/>
                </a:cubicBezTo>
                <a:cubicBezTo>
                  <a:pt x="1201" y="1079"/>
                  <a:pt x="1205" y="1084"/>
                  <a:pt x="1205" y="1097"/>
                </a:cubicBezTo>
                <a:cubicBezTo>
                  <a:pt x="1205" y="1138"/>
                  <a:pt x="1200" y="1201"/>
                  <a:pt x="1212" y="1201"/>
                </a:cubicBezTo>
                <a:cubicBezTo>
                  <a:pt x="1217" y="1201"/>
                  <a:pt x="1222" y="1195"/>
                  <a:pt x="1231" y="1178"/>
                </a:cubicBezTo>
                <a:cubicBezTo>
                  <a:pt x="1257" y="1129"/>
                  <a:pt x="1287" y="1088"/>
                  <a:pt x="1302" y="1088"/>
                </a:cubicBezTo>
                <a:cubicBezTo>
                  <a:pt x="1307" y="1088"/>
                  <a:pt x="1311" y="1093"/>
                  <a:pt x="1312" y="1105"/>
                </a:cubicBezTo>
                <a:cubicBezTo>
                  <a:pt x="1313" y="1113"/>
                  <a:pt x="1315" y="1116"/>
                  <a:pt x="1318" y="1116"/>
                </a:cubicBezTo>
                <a:cubicBezTo>
                  <a:pt x="1333" y="1116"/>
                  <a:pt x="1369" y="1052"/>
                  <a:pt x="1378" y="1052"/>
                </a:cubicBezTo>
                <a:cubicBezTo>
                  <a:pt x="1389" y="1052"/>
                  <a:pt x="1384" y="1174"/>
                  <a:pt x="1300" y="1211"/>
                </a:cubicBezTo>
                <a:cubicBezTo>
                  <a:pt x="1239" y="1238"/>
                  <a:pt x="1277" y="1261"/>
                  <a:pt x="1243" y="1261"/>
                </a:cubicBezTo>
                <a:cubicBezTo>
                  <a:pt x="1231" y="1261"/>
                  <a:pt x="1210" y="1259"/>
                  <a:pt x="1174" y="1252"/>
                </a:cubicBezTo>
                <a:cubicBezTo>
                  <a:pt x="1085" y="1234"/>
                  <a:pt x="1024" y="1221"/>
                  <a:pt x="997" y="1221"/>
                </a:cubicBezTo>
                <a:cubicBezTo>
                  <a:pt x="981" y="1221"/>
                  <a:pt x="977" y="1225"/>
                  <a:pt x="984" y="1236"/>
                </a:cubicBezTo>
                <a:cubicBezTo>
                  <a:pt x="999" y="1258"/>
                  <a:pt x="1032" y="1294"/>
                  <a:pt x="1001" y="1294"/>
                </a:cubicBezTo>
                <a:cubicBezTo>
                  <a:pt x="991" y="1294"/>
                  <a:pt x="974" y="1290"/>
                  <a:pt x="947" y="1280"/>
                </a:cubicBezTo>
                <a:cubicBezTo>
                  <a:pt x="880" y="1254"/>
                  <a:pt x="824" y="1235"/>
                  <a:pt x="801" y="1235"/>
                </a:cubicBezTo>
                <a:cubicBezTo>
                  <a:pt x="787" y="1235"/>
                  <a:pt x="785" y="1242"/>
                  <a:pt x="799" y="1260"/>
                </a:cubicBezTo>
                <a:cubicBezTo>
                  <a:pt x="815" y="1277"/>
                  <a:pt x="795" y="1280"/>
                  <a:pt x="766" y="1280"/>
                </a:cubicBezTo>
                <a:cubicBezTo>
                  <a:pt x="752" y="1280"/>
                  <a:pt x="736" y="1279"/>
                  <a:pt x="722" y="1279"/>
                </a:cubicBezTo>
                <a:cubicBezTo>
                  <a:pt x="691" y="1279"/>
                  <a:pt x="668" y="1283"/>
                  <a:pt x="692" y="1305"/>
                </a:cubicBezTo>
                <a:cubicBezTo>
                  <a:pt x="746" y="1358"/>
                  <a:pt x="891" y="1333"/>
                  <a:pt x="866" y="1358"/>
                </a:cubicBezTo>
                <a:cubicBezTo>
                  <a:pt x="844" y="1386"/>
                  <a:pt x="861" y="1408"/>
                  <a:pt x="877" y="1408"/>
                </a:cubicBezTo>
                <a:cubicBezTo>
                  <a:pt x="892" y="1408"/>
                  <a:pt x="830" y="1463"/>
                  <a:pt x="852" y="1463"/>
                </a:cubicBezTo>
                <a:cubicBezTo>
                  <a:pt x="854" y="1463"/>
                  <a:pt x="857" y="1463"/>
                  <a:pt x="861" y="1461"/>
                </a:cubicBezTo>
                <a:cubicBezTo>
                  <a:pt x="894" y="1452"/>
                  <a:pt x="948" y="1392"/>
                  <a:pt x="971" y="1392"/>
                </a:cubicBezTo>
                <a:cubicBezTo>
                  <a:pt x="977" y="1392"/>
                  <a:pt x="981" y="1397"/>
                  <a:pt x="981" y="1408"/>
                </a:cubicBezTo>
                <a:cubicBezTo>
                  <a:pt x="981" y="1445"/>
                  <a:pt x="988" y="1453"/>
                  <a:pt x="1004" y="1453"/>
                </a:cubicBezTo>
                <a:cubicBezTo>
                  <a:pt x="1011" y="1453"/>
                  <a:pt x="1021" y="1451"/>
                  <a:pt x="1032" y="1450"/>
                </a:cubicBezTo>
                <a:cubicBezTo>
                  <a:pt x="1033" y="1449"/>
                  <a:pt x="1034" y="1449"/>
                  <a:pt x="1035" y="1449"/>
                </a:cubicBezTo>
                <a:cubicBezTo>
                  <a:pt x="1059" y="1449"/>
                  <a:pt x="1019" y="1524"/>
                  <a:pt x="1046" y="1524"/>
                </a:cubicBezTo>
                <a:cubicBezTo>
                  <a:pt x="1052" y="1524"/>
                  <a:pt x="1061" y="1521"/>
                  <a:pt x="1075" y="1512"/>
                </a:cubicBezTo>
                <a:cubicBezTo>
                  <a:pt x="1139" y="1472"/>
                  <a:pt x="1165" y="1438"/>
                  <a:pt x="1178" y="1438"/>
                </a:cubicBezTo>
                <a:cubicBezTo>
                  <a:pt x="1182" y="1438"/>
                  <a:pt x="1185" y="1440"/>
                  <a:pt x="1187" y="1445"/>
                </a:cubicBezTo>
                <a:cubicBezTo>
                  <a:pt x="1197" y="1469"/>
                  <a:pt x="1268" y="1506"/>
                  <a:pt x="1146" y="1542"/>
                </a:cubicBezTo>
                <a:cubicBezTo>
                  <a:pt x="1044" y="1574"/>
                  <a:pt x="1066" y="1588"/>
                  <a:pt x="1001" y="1588"/>
                </a:cubicBezTo>
                <a:cubicBezTo>
                  <a:pt x="990" y="1588"/>
                  <a:pt x="975" y="1588"/>
                  <a:pt x="957" y="1587"/>
                </a:cubicBezTo>
                <a:cubicBezTo>
                  <a:pt x="858" y="1581"/>
                  <a:pt x="783" y="1529"/>
                  <a:pt x="767" y="1529"/>
                </a:cubicBezTo>
                <a:cubicBezTo>
                  <a:pt x="763" y="1529"/>
                  <a:pt x="763" y="1532"/>
                  <a:pt x="765" y="1538"/>
                </a:cubicBezTo>
                <a:cubicBezTo>
                  <a:pt x="779" y="1569"/>
                  <a:pt x="803" y="1582"/>
                  <a:pt x="730" y="1582"/>
                </a:cubicBezTo>
                <a:cubicBezTo>
                  <a:pt x="727" y="1582"/>
                  <a:pt x="723" y="1582"/>
                  <a:pt x="718" y="1582"/>
                </a:cubicBezTo>
                <a:cubicBezTo>
                  <a:pt x="712" y="1582"/>
                  <a:pt x="706" y="1582"/>
                  <a:pt x="701" y="1582"/>
                </a:cubicBezTo>
                <a:cubicBezTo>
                  <a:pt x="626" y="1582"/>
                  <a:pt x="588" y="1607"/>
                  <a:pt x="671" y="1626"/>
                </a:cubicBezTo>
                <a:cubicBezTo>
                  <a:pt x="760" y="1646"/>
                  <a:pt x="777" y="1638"/>
                  <a:pt x="765" y="1666"/>
                </a:cubicBezTo>
                <a:cubicBezTo>
                  <a:pt x="758" y="1685"/>
                  <a:pt x="750" y="1694"/>
                  <a:pt x="768" y="1694"/>
                </a:cubicBezTo>
                <a:cubicBezTo>
                  <a:pt x="777" y="1694"/>
                  <a:pt x="792" y="1691"/>
                  <a:pt x="817" y="1687"/>
                </a:cubicBezTo>
                <a:cubicBezTo>
                  <a:pt x="821" y="1686"/>
                  <a:pt x="825" y="1686"/>
                  <a:pt x="828" y="1686"/>
                </a:cubicBezTo>
                <a:cubicBezTo>
                  <a:pt x="881" y="1686"/>
                  <a:pt x="792" y="1784"/>
                  <a:pt x="845" y="1784"/>
                </a:cubicBezTo>
                <a:cubicBezTo>
                  <a:pt x="846" y="1784"/>
                  <a:pt x="846" y="1784"/>
                  <a:pt x="846" y="1784"/>
                </a:cubicBezTo>
                <a:cubicBezTo>
                  <a:pt x="881" y="1782"/>
                  <a:pt x="916" y="1765"/>
                  <a:pt x="937" y="1765"/>
                </a:cubicBezTo>
                <a:cubicBezTo>
                  <a:pt x="950" y="1765"/>
                  <a:pt x="958" y="1771"/>
                  <a:pt x="958" y="1792"/>
                </a:cubicBezTo>
                <a:cubicBezTo>
                  <a:pt x="958" y="1823"/>
                  <a:pt x="958" y="1844"/>
                  <a:pt x="971" y="1844"/>
                </a:cubicBezTo>
                <a:cubicBezTo>
                  <a:pt x="980" y="1844"/>
                  <a:pt x="995" y="1833"/>
                  <a:pt x="1020" y="1808"/>
                </a:cubicBezTo>
                <a:cubicBezTo>
                  <a:pt x="1049" y="1781"/>
                  <a:pt x="1066" y="1771"/>
                  <a:pt x="1075" y="1771"/>
                </a:cubicBezTo>
                <a:cubicBezTo>
                  <a:pt x="1087" y="1771"/>
                  <a:pt x="1085" y="1786"/>
                  <a:pt x="1076" y="1805"/>
                </a:cubicBezTo>
                <a:cubicBezTo>
                  <a:pt x="1071" y="1816"/>
                  <a:pt x="1070" y="1821"/>
                  <a:pt x="1073" y="1821"/>
                </a:cubicBezTo>
                <a:cubicBezTo>
                  <a:pt x="1080" y="1821"/>
                  <a:pt x="1101" y="1805"/>
                  <a:pt x="1137" y="1789"/>
                </a:cubicBezTo>
                <a:cubicBezTo>
                  <a:pt x="1164" y="1775"/>
                  <a:pt x="1195" y="1766"/>
                  <a:pt x="1215" y="1766"/>
                </a:cubicBezTo>
                <a:cubicBezTo>
                  <a:pt x="1236" y="1766"/>
                  <a:pt x="1246" y="1776"/>
                  <a:pt x="1231" y="1800"/>
                </a:cubicBezTo>
                <a:cubicBezTo>
                  <a:pt x="1205" y="1845"/>
                  <a:pt x="1100" y="1934"/>
                  <a:pt x="994" y="1934"/>
                </a:cubicBezTo>
                <a:cubicBezTo>
                  <a:pt x="980" y="1934"/>
                  <a:pt x="966" y="1932"/>
                  <a:pt x="953" y="1929"/>
                </a:cubicBezTo>
                <a:cubicBezTo>
                  <a:pt x="903" y="1916"/>
                  <a:pt x="863" y="1909"/>
                  <a:pt x="839" y="1909"/>
                </a:cubicBezTo>
                <a:cubicBezTo>
                  <a:pt x="805" y="1909"/>
                  <a:pt x="799" y="1923"/>
                  <a:pt x="835" y="1955"/>
                </a:cubicBezTo>
                <a:cubicBezTo>
                  <a:pt x="853" y="1972"/>
                  <a:pt x="844" y="1977"/>
                  <a:pt x="823" y="1977"/>
                </a:cubicBezTo>
                <a:cubicBezTo>
                  <a:pt x="781" y="1977"/>
                  <a:pt x="692" y="1957"/>
                  <a:pt x="658" y="1957"/>
                </a:cubicBezTo>
                <a:cubicBezTo>
                  <a:pt x="648" y="1957"/>
                  <a:pt x="643" y="1958"/>
                  <a:pt x="645" y="1963"/>
                </a:cubicBezTo>
                <a:cubicBezTo>
                  <a:pt x="655" y="1991"/>
                  <a:pt x="630" y="1963"/>
                  <a:pt x="593" y="2024"/>
                </a:cubicBezTo>
                <a:cubicBezTo>
                  <a:pt x="556" y="2085"/>
                  <a:pt x="702" y="2086"/>
                  <a:pt x="752" y="2110"/>
                </a:cubicBezTo>
                <a:cubicBezTo>
                  <a:pt x="802" y="2135"/>
                  <a:pt x="726" y="2139"/>
                  <a:pt x="709" y="2201"/>
                </a:cubicBezTo>
                <a:cubicBezTo>
                  <a:pt x="706" y="2213"/>
                  <a:pt x="712" y="2218"/>
                  <a:pt x="724" y="2218"/>
                </a:cubicBezTo>
                <a:cubicBezTo>
                  <a:pt x="761" y="2218"/>
                  <a:pt x="855" y="2171"/>
                  <a:pt x="889" y="2171"/>
                </a:cubicBezTo>
                <a:cubicBezTo>
                  <a:pt x="898" y="2171"/>
                  <a:pt x="902" y="2174"/>
                  <a:pt x="900" y="2184"/>
                </a:cubicBezTo>
                <a:cubicBezTo>
                  <a:pt x="889" y="2219"/>
                  <a:pt x="888" y="2234"/>
                  <a:pt x="903" y="2234"/>
                </a:cubicBezTo>
                <a:cubicBezTo>
                  <a:pt x="911" y="2234"/>
                  <a:pt x="924" y="2229"/>
                  <a:pt x="942" y="2220"/>
                </a:cubicBezTo>
                <a:cubicBezTo>
                  <a:pt x="966" y="2209"/>
                  <a:pt x="993" y="2204"/>
                  <a:pt x="1013" y="2204"/>
                </a:cubicBezTo>
                <a:cubicBezTo>
                  <a:pt x="1036" y="2204"/>
                  <a:pt x="1052" y="2211"/>
                  <a:pt x="1048" y="2228"/>
                </a:cubicBezTo>
                <a:cubicBezTo>
                  <a:pt x="1047" y="2233"/>
                  <a:pt x="1048" y="2236"/>
                  <a:pt x="1051" y="2236"/>
                </a:cubicBezTo>
                <a:cubicBezTo>
                  <a:pt x="1061" y="2236"/>
                  <a:pt x="1093" y="2212"/>
                  <a:pt x="1108" y="2212"/>
                </a:cubicBezTo>
                <a:cubicBezTo>
                  <a:pt x="1112" y="2212"/>
                  <a:pt x="1115" y="2214"/>
                  <a:pt x="1116" y="2219"/>
                </a:cubicBezTo>
                <a:cubicBezTo>
                  <a:pt x="1122" y="2247"/>
                  <a:pt x="1041" y="2346"/>
                  <a:pt x="905" y="2356"/>
                </a:cubicBezTo>
                <a:cubicBezTo>
                  <a:pt x="894" y="2357"/>
                  <a:pt x="883" y="2357"/>
                  <a:pt x="872" y="2357"/>
                </a:cubicBezTo>
                <a:cubicBezTo>
                  <a:pt x="776" y="2357"/>
                  <a:pt x="664" y="2335"/>
                  <a:pt x="619" y="2335"/>
                </a:cubicBezTo>
                <a:cubicBezTo>
                  <a:pt x="602" y="2335"/>
                  <a:pt x="594" y="2339"/>
                  <a:pt x="603" y="2349"/>
                </a:cubicBezTo>
                <a:cubicBezTo>
                  <a:pt x="637" y="2385"/>
                  <a:pt x="680" y="2385"/>
                  <a:pt x="592" y="2393"/>
                </a:cubicBezTo>
                <a:cubicBezTo>
                  <a:pt x="503" y="2400"/>
                  <a:pt x="449" y="2412"/>
                  <a:pt x="531" y="2439"/>
                </a:cubicBezTo>
                <a:cubicBezTo>
                  <a:pt x="614" y="2467"/>
                  <a:pt x="664" y="2446"/>
                  <a:pt x="614" y="2467"/>
                </a:cubicBezTo>
                <a:cubicBezTo>
                  <a:pt x="566" y="2486"/>
                  <a:pt x="531" y="2512"/>
                  <a:pt x="628" y="2523"/>
                </a:cubicBezTo>
                <a:cubicBezTo>
                  <a:pt x="726" y="2533"/>
                  <a:pt x="730" y="2564"/>
                  <a:pt x="706" y="2577"/>
                </a:cubicBezTo>
                <a:cubicBezTo>
                  <a:pt x="686" y="2588"/>
                  <a:pt x="638" y="2618"/>
                  <a:pt x="731" y="2618"/>
                </a:cubicBezTo>
                <a:cubicBezTo>
                  <a:pt x="739" y="2618"/>
                  <a:pt x="748" y="2617"/>
                  <a:pt x="758" y="2617"/>
                </a:cubicBezTo>
                <a:cubicBezTo>
                  <a:pt x="805" y="2614"/>
                  <a:pt x="850" y="2610"/>
                  <a:pt x="884" y="2610"/>
                </a:cubicBezTo>
                <a:cubicBezTo>
                  <a:pt x="941" y="2610"/>
                  <a:pt x="968" y="2622"/>
                  <a:pt x="922" y="2670"/>
                </a:cubicBezTo>
                <a:cubicBezTo>
                  <a:pt x="869" y="2724"/>
                  <a:pt x="784" y="2751"/>
                  <a:pt x="699" y="2751"/>
                </a:cubicBezTo>
                <a:cubicBezTo>
                  <a:pt x="663" y="2751"/>
                  <a:pt x="626" y="2746"/>
                  <a:pt x="593" y="2736"/>
                </a:cubicBezTo>
                <a:cubicBezTo>
                  <a:pt x="580" y="2733"/>
                  <a:pt x="569" y="2731"/>
                  <a:pt x="561" y="2731"/>
                </a:cubicBezTo>
                <a:cubicBezTo>
                  <a:pt x="497" y="2731"/>
                  <a:pt x="542" y="2815"/>
                  <a:pt x="622" y="2817"/>
                </a:cubicBezTo>
                <a:cubicBezTo>
                  <a:pt x="715" y="2822"/>
                  <a:pt x="684" y="2808"/>
                  <a:pt x="665" y="2851"/>
                </a:cubicBezTo>
                <a:cubicBezTo>
                  <a:pt x="649" y="2895"/>
                  <a:pt x="706" y="2867"/>
                  <a:pt x="758" y="2891"/>
                </a:cubicBezTo>
                <a:cubicBezTo>
                  <a:pt x="802" y="2912"/>
                  <a:pt x="929" y="2953"/>
                  <a:pt x="819" y="2953"/>
                </a:cubicBezTo>
                <a:cubicBezTo>
                  <a:pt x="799" y="2953"/>
                  <a:pt x="770" y="2952"/>
                  <a:pt x="732" y="2948"/>
                </a:cubicBezTo>
                <a:cubicBezTo>
                  <a:pt x="543" y="2933"/>
                  <a:pt x="414" y="2841"/>
                  <a:pt x="387" y="2841"/>
                </a:cubicBezTo>
                <a:cubicBezTo>
                  <a:pt x="379" y="2841"/>
                  <a:pt x="380" y="2850"/>
                  <a:pt x="393" y="2872"/>
                </a:cubicBezTo>
                <a:cubicBezTo>
                  <a:pt x="444" y="2965"/>
                  <a:pt x="510" y="3012"/>
                  <a:pt x="438" y="3024"/>
                </a:cubicBezTo>
                <a:cubicBezTo>
                  <a:pt x="368" y="3037"/>
                  <a:pt x="353" y="3052"/>
                  <a:pt x="449" y="3052"/>
                </a:cubicBezTo>
                <a:cubicBezTo>
                  <a:pt x="541" y="3052"/>
                  <a:pt x="571" y="3068"/>
                  <a:pt x="525" y="3088"/>
                </a:cubicBezTo>
                <a:cubicBezTo>
                  <a:pt x="490" y="3104"/>
                  <a:pt x="463" y="3123"/>
                  <a:pt x="510" y="3123"/>
                </a:cubicBezTo>
                <a:cubicBezTo>
                  <a:pt x="524" y="3123"/>
                  <a:pt x="543" y="3122"/>
                  <a:pt x="571" y="3118"/>
                </a:cubicBezTo>
                <a:cubicBezTo>
                  <a:pt x="580" y="3117"/>
                  <a:pt x="588" y="3116"/>
                  <a:pt x="595" y="3116"/>
                </a:cubicBezTo>
                <a:cubicBezTo>
                  <a:pt x="682" y="3116"/>
                  <a:pt x="601" y="3205"/>
                  <a:pt x="530" y="3205"/>
                </a:cubicBezTo>
                <a:cubicBezTo>
                  <a:pt x="469" y="3205"/>
                  <a:pt x="414" y="3156"/>
                  <a:pt x="394" y="3156"/>
                </a:cubicBezTo>
                <a:cubicBezTo>
                  <a:pt x="388" y="3156"/>
                  <a:pt x="385" y="3160"/>
                  <a:pt x="385" y="3171"/>
                </a:cubicBezTo>
                <a:cubicBezTo>
                  <a:pt x="386" y="3181"/>
                  <a:pt x="380" y="3184"/>
                  <a:pt x="370" y="3184"/>
                </a:cubicBezTo>
                <a:cubicBezTo>
                  <a:pt x="340" y="3184"/>
                  <a:pt x="277" y="3154"/>
                  <a:pt x="252" y="3154"/>
                </a:cubicBezTo>
                <a:cubicBezTo>
                  <a:pt x="241" y="3154"/>
                  <a:pt x="238" y="3160"/>
                  <a:pt x="247" y="3175"/>
                </a:cubicBezTo>
                <a:cubicBezTo>
                  <a:pt x="284" y="3237"/>
                  <a:pt x="335" y="3295"/>
                  <a:pt x="400" y="3295"/>
                </a:cubicBezTo>
                <a:cubicBezTo>
                  <a:pt x="463" y="3295"/>
                  <a:pt x="494" y="3302"/>
                  <a:pt x="437" y="3340"/>
                </a:cubicBezTo>
                <a:cubicBezTo>
                  <a:pt x="379" y="3382"/>
                  <a:pt x="331" y="3382"/>
                  <a:pt x="446" y="3382"/>
                </a:cubicBezTo>
                <a:cubicBezTo>
                  <a:pt x="561" y="3382"/>
                  <a:pt x="684" y="3463"/>
                  <a:pt x="540" y="3464"/>
                </a:cubicBezTo>
                <a:cubicBezTo>
                  <a:pt x="523" y="3465"/>
                  <a:pt x="506" y="3465"/>
                  <a:pt x="488" y="3465"/>
                </a:cubicBezTo>
                <a:cubicBezTo>
                  <a:pt x="452" y="3465"/>
                  <a:pt x="414" y="3464"/>
                  <a:pt x="378" y="3464"/>
                </a:cubicBezTo>
                <a:cubicBezTo>
                  <a:pt x="281" y="3464"/>
                  <a:pt x="195" y="3469"/>
                  <a:pt x="185" y="3508"/>
                </a:cubicBezTo>
                <a:cubicBezTo>
                  <a:pt x="169" y="3569"/>
                  <a:pt x="334" y="3591"/>
                  <a:pt x="242" y="3598"/>
                </a:cubicBezTo>
                <a:cubicBezTo>
                  <a:pt x="149" y="3606"/>
                  <a:pt x="1" y="3632"/>
                  <a:pt x="124" y="3640"/>
                </a:cubicBezTo>
                <a:cubicBezTo>
                  <a:pt x="247" y="3647"/>
                  <a:pt x="421" y="3635"/>
                  <a:pt x="365" y="3693"/>
                </a:cubicBezTo>
                <a:cubicBezTo>
                  <a:pt x="324" y="3735"/>
                  <a:pt x="226" y="3775"/>
                  <a:pt x="253" y="3775"/>
                </a:cubicBezTo>
                <a:cubicBezTo>
                  <a:pt x="262" y="3775"/>
                  <a:pt x="287" y="3770"/>
                  <a:pt x="335" y="3759"/>
                </a:cubicBezTo>
                <a:cubicBezTo>
                  <a:pt x="454" y="3731"/>
                  <a:pt x="531" y="3703"/>
                  <a:pt x="560" y="3703"/>
                </a:cubicBezTo>
                <a:cubicBezTo>
                  <a:pt x="577" y="3703"/>
                  <a:pt x="577" y="3712"/>
                  <a:pt x="561" y="3735"/>
                </a:cubicBezTo>
                <a:cubicBezTo>
                  <a:pt x="531" y="3776"/>
                  <a:pt x="490" y="3788"/>
                  <a:pt x="498" y="3788"/>
                </a:cubicBezTo>
                <a:cubicBezTo>
                  <a:pt x="503" y="3788"/>
                  <a:pt x="521" y="3784"/>
                  <a:pt x="564" y="3780"/>
                </a:cubicBezTo>
                <a:cubicBezTo>
                  <a:pt x="646" y="3771"/>
                  <a:pt x="737" y="3745"/>
                  <a:pt x="762" y="3745"/>
                </a:cubicBezTo>
                <a:cubicBezTo>
                  <a:pt x="773" y="3745"/>
                  <a:pt x="770" y="3750"/>
                  <a:pt x="743" y="3766"/>
                </a:cubicBezTo>
                <a:cubicBezTo>
                  <a:pt x="659" y="3816"/>
                  <a:pt x="702" y="3930"/>
                  <a:pt x="497" y="3930"/>
                </a:cubicBezTo>
                <a:cubicBezTo>
                  <a:pt x="294" y="3930"/>
                  <a:pt x="242" y="3937"/>
                  <a:pt x="317" y="3959"/>
                </a:cubicBezTo>
                <a:cubicBezTo>
                  <a:pt x="393" y="3984"/>
                  <a:pt x="456" y="3952"/>
                  <a:pt x="348" y="4004"/>
                </a:cubicBezTo>
                <a:cubicBezTo>
                  <a:pt x="242" y="4054"/>
                  <a:pt x="124" y="4067"/>
                  <a:pt x="254" y="4070"/>
                </a:cubicBezTo>
                <a:cubicBezTo>
                  <a:pt x="267" y="4070"/>
                  <a:pt x="280" y="4071"/>
                  <a:pt x="293" y="4071"/>
                </a:cubicBezTo>
                <a:cubicBezTo>
                  <a:pt x="327" y="4071"/>
                  <a:pt x="359" y="4069"/>
                  <a:pt x="387" y="4069"/>
                </a:cubicBezTo>
                <a:cubicBezTo>
                  <a:pt x="455" y="4069"/>
                  <a:pt x="494" y="4076"/>
                  <a:pt x="456" y="4120"/>
                </a:cubicBezTo>
                <a:cubicBezTo>
                  <a:pt x="408" y="4175"/>
                  <a:pt x="413" y="4205"/>
                  <a:pt x="457" y="4205"/>
                </a:cubicBezTo>
                <a:cubicBezTo>
                  <a:pt x="469" y="4205"/>
                  <a:pt x="484" y="4203"/>
                  <a:pt x="502" y="4198"/>
                </a:cubicBezTo>
                <a:cubicBezTo>
                  <a:pt x="558" y="4181"/>
                  <a:pt x="637" y="4152"/>
                  <a:pt x="663" y="4152"/>
                </a:cubicBezTo>
                <a:cubicBezTo>
                  <a:pt x="674" y="4152"/>
                  <a:pt x="674" y="4158"/>
                  <a:pt x="656" y="4173"/>
                </a:cubicBezTo>
                <a:cubicBezTo>
                  <a:pt x="615" y="4210"/>
                  <a:pt x="565" y="4234"/>
                  <a:pt x="579" y="4234"/>
                </a:cubicBezTo>
                <a:cubicBezTo>
                  <a:pt x="584" y="4234"/>
                  <a:pt x="599" y="4231"/>
                  <a:pt x="625" y="4223"/>
                </a:cubicBezTo>
                <a:cubicBezTo>
                  <a:pt x="723" y="4195"/>
                  <a:pt x="780" y="4178"/>
                  <a:pt x="780" y="4178"/>
                </a:cubicBezTo>
                <a:lnTo>
                  <a:pt x="944" y="4234"/>
                </a:lnTo>
                <a:lnTo>
                  <a:pt x="1959" y="4234"/>
                </a:lnTo>
                <a:lnTo>
                  <a:pt x="2123" y="4178"/>
                </a:lnTo>
                <a:cubicBezTo>
                  <a:pt x="2123" y="4178"/>
                  <a:pt x="2180" y="4197"/>
                  <a:pt x="2277" y="4223"/>
                </a:cubicBezTo>
                <a:cubicBezTo>
                  <a:pt x="2304" y="4231"/>
                  <a:pt x="2318" y="4234"/>
                  <a:pt x="2323" y="4234"/>
                </a:cubicBezTo>
                <a:cubicBezTo>
                  <a:pt x="2337" y="4234"/>
                  <a:pt x="2287" y="4210"/>
                  <a:pt x="2247" y="4173"/>
                </a:cubicBezTo>
                <a:cubicBezTo>
                  <a:pt x="2229" y="4158"/>
                  <a:pt x="2229" y="4152"/>
                  <a:pt x="2241" y="4152"/>
                </a:cubicBezTo>
                <a:cubicBezTo>
                  <a:pt x="2266" y="4152"/>
                  <a:pt x="2346" y="4181"/>
                  <a:pt x="2401" y="4198"/>
                </a:cubicBezTo>
                <a:cubicBezTo>
                  <a:pt x="2419" y="4203"/>
                  <a:pt x="2435" y="4206"/>
                  <a:pt x="2447" y="4206"/>
                </a:cubicBezTo>
                <a:cubicBezTo>
                  <a:pt x="2489" y="4206"/>
                  <a:pt x="2494" y="4175"/>
                  <a:pt x="2447" y="4120"/>
                </a:cubicBezTo>
                <a:cubicBezTo>
                  <a:pt x="2408" y="4076"/>
                  <a:pt x="2448" y="4069"/>
                  <a:pt x="2516" y="4069"/>
                </a:cubicBezTo>
                <a:cubicBezTo>
                  <a:pt x="2543" y="4069"/>
                  <a:pt x="2575" y="4071"/>
                  <a:pt x="2609" y="4071"/>
                </a:cubicBezTo>
                <a:cubicBezTo>
                  <a:pt x="2621" y="4071"/>
                  <a:pt x="2634" y="4070"/>
                  <a:pt x="2647" y="4070"/>
                </a:cubicBezTo>
                <a:cubicBezTo>
                  <a:pt x="2777" y="4067"/>
                  <a:pt x="2659" y="4054"/>
                  <a:pt x="2553" y="4004"/>
                </a:cubicBezTo>
                <a:cubicBezTo>
                  <a:pt x="2447" y="3955"/>
                  <a:pt x="2512" y="3984"/>
                  <a:pt x="2585" y="3959"/>
                </a:cubicBezTo>
                <a:cubicBezTo>
                  <a:pt x="2661" y="3936"/>
                  <a:pt x="2608" y="3930"/>
                  <a:pt x="2404" y="3930"/>
                </a:cubicBezTo>
                <a:cubicBezTo>
                  <a:pt x="2199" y="3930"/>
                  <a:pt x="2244" y="3816"/>
                  <a:pt x="2160" y="3766"/>
                </a:cubicBezTo>
                <a:cubicBezTo>
                  <a:pt x="2133" y="3750"/>
                  <a:pt x="2130" y="3745"/>
                  <a:pt x="2141" y="3745"/>
                </a:cubicBezTo>
                <a:cubicBezTo>
                  <a:pt x="2165" y="3745"/>
                  <a:pt x="2256" y="3771"/>
                  <a:pt x="2338" y="3780"/>
                </a:cubicBezTo>
                <a:cubicBezTo>
                  <a:pt x="2382" y="3784"/>
                  <a:pt x="2400" y="3789"/>
                  <a:pt x="2404" y="3789"/>
                </a:cubicBezTo>
                <a:cubicBezTo>
                  <a:pt x="2410" y="3789"/>
                  <a:pt x="2371" y="3776"/>
                  <a:pt x="2342" y="3735"/>
                </a:cubicBezTo>
                <a:cubicBezTo>
                  <a:pt x="2325" y="3712"/>
                  <a:pt x="2325" y="3703"/>
                  <a:pt x="2342" y="3703"/>
                </a:cubicBezTo>
                <a:cubicBezTo>
                  <a:pt x="2370" y="3703"/>
                  <a:pt x="2447" y="3731"/>
                  <a:pt x="2566" y="3759"/>
                </a:cubicBezTo>
                <a:cubicBezTo>
                  <a:pt x="2614" y="3770"/>
                  <a:pt x="2639" y="3775"/>
                  <a:pt x="2649" y="3775"/>
                </a:cubicBezTo>
                <a:cubicBezTo>
                  <a:pt x="2676" y="3775"/>
                  <a:pt x="2578" y="3735"/>
                  <a:pt x="2537" y="3693"/>
                </a:cubicBezTo>
                <a:cubicBezTo>
                  <a:pt x="2482" y="3635"/>
                  <a:pt x="2655" y="3647"/>
                  <a:pt x="2779" y="3640"/>
                </a:cubicBezTo>
                <a:cubicBezTo>
                  <a:pt x="2898" y="3631"/>
                  <a:pt x="2749" y="3603"/>
                  <a:pt x="2656" y="3597"/>
                </a:cubicBezTo>
                <a:cubicBezTo>
                  <a:pt x="2565" y="3590"/>
                  <a:pt x="2733" y="3567"/>
                  <a:pt x="2714" y="3507"/>
                </a:cubicBezTo>
                <a:cubicBezTo>
                  <a:pt x="2702" y="3468"/>
                  <a:pt x="2617" y="3462"/>
                  <a:pt x="2519" y="3462"/>
                </a:cubicBezTo>
                <a:cubicBezTo>
                  <a:pt x="2478" y="3462"/>
                  <a:pt x="2435" y="3463"/>
                  <a:pt x="2395" y="3463"/>
                </a:cubicBezTo>
                <a:cubicBezTo>
                  <a:pt x="2382" y="3463"/>
                  <a:pt x="2370" y="3463"/>
                  <a:pt x="2359" y="3463"/>
                </a:cubicBezTo>
                <a:cubicBezTo>
                  <a:pt x="2214" y="3458"/>
                  <a:pt x="2338" y="3380"/>
                  <a:pt x="2453" y="3380"/>
                </a:cubicBezTo>
                <a:cubicBezTo>
                  <a:pt x="2566" y="3380"/>
                  <a:pt x="2519" y="3380"/>
                  <a:pt x="2462" y="3339"/>
                </a:cubicBezTo>
                <a:cubicBezTo>
                  <a:pt x="2404" y="3299"/>
                  <a:pt x="2435" y="3293"/>
                  <a:pt x="2499" y="3293"/>
                </a:cubicBezTo>
                <a:cubicBezTo>
                  <a:pt x="2560" y="3293"/>
                  <a:pt x="2612" y="3236"/>
                  <a:pt x="2652" y="3174"/>
                </a:cubicBezTo>
                <a:cubicBezTo>
                  <a:pt x="2661" y="3159"/>
                  <a:pt x="2657" y="3153"/>
                  <a:pt x="2647" y="3153"/>
                </a:cubicBezTo>
                <a:cubicBezTo>
                  <a:pt x="2623" y="3153"/>
                  <a:pt x="2561" y="3183"/>
                  <a:pt x="2530" y="3183"/>
                </a:cubicBezTo>
                <a:cubicBezTo>
                  <a:pt x="2520" y="3183"/>
                  <a:pt x="2513" y="3179"/>
                  <a:pt x="2513" y="3169"/>
                </a:cubicBezTo>
                <a:cubicBezTo>
                  <a:pt x="2514" y="3158"/>
                  <a:pt x="2511" y="3154"/>
                  <a:pt x="2505" y="3154"/>
                </a:cubicBezTo>
                <a:cubicBezTo>
                  <a:pt x="2484" y="3154"/>
                  <a:pt x="2429" y="3203"/>
                  <a:pt x="2369" y="3203"/>
                </a:cubicBezTo>
                <a:cubicBezTo>
                  <a:pt x="2298" y="3203"/>
                  <a:pt x="2217" y="3115"/>
                  <a:pt x="2304" y="3115"/>
                </a:cubicBezTo>
                <a:cubicBezTo>
                  <a:pt x="2311" y="3115"/>
                  <a:pt x="2319" y="3115"/>
                  <a:pt x="2328" y="3116"/>
                </a:cubicBezTo>
                <a:cubicBezTo>
                  <a:pt x="2355" y="3120"/>
                  <a:pt x="2375" y="3122"/>
                  <a:pt x="2388" y="3122"/>
                </a:cubicBezTo>
                <a:cubicBezTo>
                  <a:pt x="2435" y="3122"/>
                  <a:pt x="2409" y="3103"/>
                  <a:pt x="2373" y="3087"/>
                </a:cubicBezTo>
                <a:cubicBezTo>
                  <a:pt x="2328" y="3066"/>
                  <a:pt x="2357" y="3050"/>
                  <a:pt x="2450" y="3050"/>
                </a:cubicBezTo>
                <a:cubicBezTo>
                  <a:pt x="2544" y="3050"/>
                  <a:pt x="2531" y="3037"/>
                  <a:pt x="2460" y="3022"/>
                </a:cubicBezTo>
                <a:cubicBezTo>
                  <a:pt x="2388" y="3009"/>
                  <a:pt x="2454" y="2962"/>
                  <a:pt x="2506" y="2869"/>
                </a:cubicBezTo>
                <a:cubicBezTo>
                  <a:pt x="2518" y="2847"/>
                  <a:pt x="2519" y="2839"/>
                  <a:pt x="2511" y="2839"/>
                </a:cubicBezTo>
                <a:cubicBezTo>
                  <a:pt x="2485" y="2839"/>
                  <a:pt x="2356" y="2931"/>
                  <a:pt x="2167" y="2947"/>
                </a:cubicBezTo>
                <a:cubicBezTo>
                  <a:pt x="2129" y="2950"/>
                  <a:pt x="2101" y="2952"/>
                  <a:pt x="2080" y="2952"/>
                </a:cubicBezTo>
                <a:cubicBezTo>
                  <a:pt x="1969" y="2952"/>
                  <a:pt x="2097" y="2909"/>
                  <a:pt x="2140" y="2889"/>
                </a:cubicBezTo>
                <a:cubicBezTo>
                  <a:pt x="2192" y="2866"/>
                  <a:pt x="2249" y="2894"/>
                  <a:pt x="2233" y="2850"/>
                </a:cubicBezTo>
                <a:cubicBezTo>
                  <a:pt x="2222" y="2819"/>
                  <a:pt x="2203" y="2817"/>
                  <a:pt x="2223" y="2817"/>
                </a:cubicBezTo>
                <a:cubicBezTo>
                  <a:pt x="2226" y="2817"/>
                  <a:pt x="2231" y="2817"/>
                  <a:pt x="2237" y="2817"/>
                </a:cubicBezTo>
                <a:cubicBezTo>
                  <a:pt x="2246" y="2817"/>
                  <a:pt x="2259" y="2817"/>
                  <a:pt x="2276" y="2816"/>
                </a:cubicBezTo>
                <a:cubicBezTo>
                  <a:pt x="2356" y="2813"/>
                  <a:pt x="2401" y="2730"/>
                  <a:pt x="2338" y="2730"/>
                </a:cubicBezTo>
                <a:cubicBezTo>
                  <a:pt x="2329" y="2730"/>
                  <a:pt x="2318" y="2731"/>
                  <a:pt x="2305" y="2735"/>
                </a:cubicBezTo>
                <a:cubicBezTo>
                  <a:pt x="2274" y="2743"/>
                  <a:pt x="2239" y="2748"/>
                  <a:pt x="2204" y="2748"/>
                </a:cubicBezTo>
                <a:cubicBezTo>
                  <a:pt x="2118" y="2748"/>
                  <a:pt x="2030" y="2722"/>
                  <a:pt x="1977" y="2668"/>
                </a:cubicBezTo>
                <a:cubicBezTo>
                  <a:pt x="1929" y="2620"/>
                  <a:pt x="1956" y="2609"/>
                  <a:pt x="2015" y="2609"/>
                </a:cubicBezTo>
                <a:cubicBezTo>
                  <a:pt x="2049" y="2609"/>
                  <a:pt x="2094" y="2613"/>
                  <a:pt x="2140" y="2615"/>
                </a:cubicBezTo>
                <a:cubicBezTo>
                  <a:pt x="2152" y="2616"/>
                  <a:pt x="2163" y="2616"/>
                  <a:pt x="2172" y="2616"/>
                </a:cubicBezTo>
                <a:cubicBezTo>
                  <a:pt x="2259" y="2616"/>
                  <a:pt x="2215" y="2586"/>
                  <a:pt x="2192" y="2574"/>
                </a:cubicBezTo>
                <a:cubicBezTo>
                  <a:pt x="2170" y="2562"/>
                  <a:pt x="2173" y="2530"/>
                  <a:pt x="2270" y="2521"/>
                </a:cubicBezTo>
                <a:cubicBezTo>
                  <a:pt x="2367" y="2512"/>
                  <a:pt x="2332" y="2484"/>
                  <a:pt x="2285" y="2464"/>
                </a:cubicBezTo>
                <a:cubicBezTo>
                  <a:pt x="2235" y="2444"/>
                  <a:pt x="2285" y="2464"/>
                  <a:pt x="2367" y="2437"/>
                </a:cubicBezTo>
                <a:cubicBezTo>
                  <a:pt x="2450" y="2409"/>
                  <a:pt x="2397" y="2396"/>
                  <a:pt x="2307" y="2390"/>
                </a:cubicBezTo>
                <a:cubicBezTo>
                  <a:pt x="2219" y="2383"/>
                  <a:pt x="2261" y="2383"/>
                  <a:pt x="2295" y="2346"/>
                </a:cubicBezTo>
                <a:cubicBezTo>
                  <a:pt x="2304" y="2336"/>
                  <a:pt x="2298" y="2333"/>
                  <a:pt x="2281" y="2333"/>
                </a:cubicBezTo>
                <a:cubicBezTo>
                  <a:pt x="2237" y="2333"/>
                  <a:pt x="2127" y="2354"/>
                  <a:pt x="2031" y="2354"/>
                </a:cubicBezTo>
                <a:cubicBezTo>
                  <a:pt x="2018" y="2354"/>
                  <a:pt x="2005" y="2354"/>
                  <a:pt x="1993" y="2353"/>
                </a:cubicBezTo>
                <a:cubicBezTo>
                  <a:pt x="1856" y="2344"/>
                  <a:pt x="1776" y="2243"/>
                  <a:pt x="1782" y="2217"/>
                </a:cubicBezTo>
                <a:cubicBezTo>
                  <a:pt x="1783" y="2212"/>
                  <a:pt x="1786" y="2211"/>
                  <a:pt x="1790" y="2211"/>
                </a:cubicBezTo>
                <a:cubicBezTo>
                  <a:pt x="1805" y="2211"/>
                  <a:pt x="1837" y="2235"/>
                  <a:pt x="1847" y="2235"/>
                </a:cubicBezTo>
                <a:cubicBezTo>
                  <a:pt x="1850" y="2235"/>
                  <a:pt x="1852" y="2232"/>
                  <a:pt x="1850" y="2226"/>
                </a:cubicBezTo>
                <a:cubicBezTo>
                  <a:pt x="1845" y="2211"/>
                  <a:pt x="1861" y="2203"/>
                  <a:pt x="1885" y="2203"/>
                </a:cubicBezTo>
                <a:cubicBezTo>
                  <a:pt x="1906" y="2203"/>
                  <a:pt x="1932" y="2209"/>
                  <a:pt x="1956" y="2219"/>
                </a:cubicBezTo>
                <a:cubicBezTo>
                  <a:pt x="1974" y="2227"/>
                  <a:pt x="1987" y="2232"/>
                  <a:pt x="1996" y="2232"/>
                </a:cubicBezTo>
                <a:cubicBezTo>
                  <a:pt x="2011" y="2232"/>
                  <a:pt x="2011" y="2216"/>
                  <a:pt x="1999" y="2182"/>
                </a:cubicBezTo>
                <a:cubicBezTo>
                  <a:pt x="1996" y="2173"/>
                  <a:pt x="2001" y="2169"/>
                  <a:pt x="2010" y="2169"/>
                </a:cubicBezTo>
                <a:cubicBezTo>
                  <a:pt x="2043" y="2169"/>
                  <a:pt x="2137" y="2215"/>
                  <a:pt x="2174" y="2215"/>
                </a:cubicBezTo>
                <a:cubicBezTo>
                  <a:pt x="2186" y="2215"/>
                  <a:pt x="2192" y="2211"/>
                  <a:pt x="2189" y="2198"/>
                </a:cubicBezTo>
                <a:cubicBezTo>
                  <a:pt x="2173" y="2138"/>
                  <a:pt x="2096" y="2132"/>
                  <a:pt x="2146" y="2108"/>
                </a:cubicBezTo>
                <a:cubicBezTo>
                  <a:pt x="2196" y="2085"/>
                  <a:pt x="2342" y="2080"/>
                  <a:pt x="2305" y="2021"/>
                </a:cubicBezTo>
                <a:cubicBezTo>
                  <a:pt x="2269" y="1963"/>
                  <a:pt x="2244" y="1989"/>
                  <a:pt x="2254" y="1961"/>
                </a:cubicBezTo>
                <a:cubicBezTo>
                  <a:pt x="2255" y="1957"/>
                  <a:pt x="2250" y="1955"/>
                  <a:pt x="2239" y="1955"/>
                </a:cubicBezTo>
                <a:cubicBezTo>
                  <a:pt x="2204" y="1955"/>
                  <a:pt x="2116" y="1975"/>
                  <a:pt x="2075" y="1975"/>
                </a:cubicBezTo>
                <a:cubicBezTo>
                  <a:pt x="2054" y="1975"/>
                  <a:pt x="2046" y="1970"/>
                  <a:pt x="2064" y="1954"/>
                </a:cubicBezTo>
                <a:cubicBezTo>
                  <a:pt x="2100" y="1920"/>
                  <a:pt x="2094" y="1906"/>
                  <a:pt x="2059" y="1906"/>
                </a:cubicBezTo>
                <a:cubicBezTo>
                  <a:pt x="2035" y="1906"/>
                  <a:pt x="1995" y="1913"/>
                  <a:pt x="1946" y="1926"/>
                </a:cubicBezTo>
                <a:cubicBezTo>
                  <a:pt x="1932" y="1929"/>
                  <a:pt x="1918" y="1931"/>
                  <a:pt x="1904" y="1931"/>
                </a:cubicBezTo>
                <a:cubicBezTo>
                  <a:pt x="1798" y="1931"/>
                  <a:pt x="1692" y="1843"/>
                  <a:pt x="1667" y="1799"/>
                </a:cubicBezTo>
                <a:cubicBezTo>
                  <a:pt x="1652" y="1773"/>
                  <a:pt x="1663" y="1764"/>
                  <a:pt x="1685" y="1764"/>
                </a:cubicBezTo>
                <a:cubicBezTo>
                  <a:pt x="1705" y="1764"/>
                  <a:pt x="1736" y="1773"/>
                  <a:pt x="1762" y="1786"/>
                </a:cubicBezTo>
                <a:cubicBezTo>
                  <a:pt x="1797" y="1804"/>
                  <a:pt x="1819" y="1819"/>
                  <a:pt x="1825" y="1819"/>
                </a:cubicBezTo>
                <a:cubicBezTo>
                  <a:pt x="1829" y="1819"/>
                  <a:pt x="1828" y="1815"/>
                  <a:pt x="1822" y="1803"/>
                </a:cubicBezTo>
                <a:cubicBezTo>
                  <a:pt x="1813" y="1785"/>
                  <a:pt x="1811" y="1769"/>
                  <a:pt x="1823" y="1769"/>
                </a:cubicBezTo>
                <a:cubicBezTo>
                  <a:pt x="1832" y="1769"/>
                  <a:pt x="1849" y="1779"/>
                  <a:pt x="1878" y="1806"/>
                </a:cubicBezTo>
                <a:cubicBezTo>
                  <a:pt x="1904" y="1831"/>
                  <a:pt x="1919" y="1842"/>
                  <a:pt x="1928" y="1842"/>
                </a:cubicBezTo>
                <a:cubicBezTo>
                  <a:pt x="1940" y="1842"/>
                  <a:pt x="1940" y="1821"/>
                  <a:pt x="1940" y="1790"/>
                </a:cubicBezTo>
                <a:cubicBezTo>
                  <a:pt x="1940" y="1770"/>
                  <a:pt x="1948" y="1764"/>
                  <a:pt x="1960" y="1764"/>
                </a:cubicBezTo>
                <a:cubicBezTo>
                  <a:pt x="1982" y="1764"/>
                  <a:pt x="2017" y="1782"/>
                  <a:pt x="2052" y="1783"/>
                </a:cubicBezTo>
                <a:cubicBezTo>
                  <a:pt x="2053" y="1783"/>
                  <a:pt x="2053" y="1783"/>
                  <a:pt x="2054" y="1783"/>
                </a:cubicBezTo>
                <a:cubicBezTo>
                  <a:pt x="2104" y="1783"/>
                  <a:pt x="2018" y="1684"/>
                  <a:pt x="2071" y="1684"/>
                </a:cubicBezTo>
                <a:cubicBezTo>
                  <a:pt x="2074" y="1684"/>
                  <a:pt x="2077" y="1685"/>
                  <a:pt x="2081" y="1685"/>
                </a:cubicBezTo>
                <a:cubicBezTo>
                  <a:pt x="2107" y="1689"/>
                  <a:pt x="2123" y="1692"/>
                  <a:pt x="2132" y="1692"/>
                </a:cubicBezTo>
                <a:cubicBezTo>
                  <a:pt x="2149" y="1692"/>
                  <a:pt x="2141" y="1683"/>
                  <a:pt x="2133" y="1665"/>
                </a:cubicBezTo>
                <a:cubicBezTo>
                  <a:pt x="2123" y="1637"/>
                  <a:pt x="2139" y="1644"/>
                  <a:pt x="2227" y="1624"/>
                </a:cubicBezTo>
                <a:cubicBezTo>
                  <a:pt x="2313" y="1605"/>
                  <a:pt x="2267" y="1579"/>
                  <a:pt x="2187" y="1579"/>
                </a:cubicBezTo>
                <a:cubicBezTo>
                  <a:pt x="2185" y="1579"/>
                  <a:pt x="2182" y="1579"/>
                  <a:pt x="2180" y="1579"/>
                </a:cubicBezTo>
                <a:cubicBezTo>
                  <a:pt x="2170" y="1580"/>
                  <a:pt x="2161" y="1580"/>
                  <a:pt x="2153" y="1580"/>
                </a:cubicBezTo>
                <a:cubicBezTo>
                  <a:pt x="2099" y="1580"/>
                  <a:pt x="2120" y="1566"/>
                  <a:pt x="2133" y="1535"/>
                </a:cubicBezTo>
                <a:cubicBezTo>
                  <a:pt x="2136" y="1529"/>
                  <a:pt x="2135" y="1527"/>
                  <a:pt x="2132" y="1527"/>
                </a:cubicBezTo>
                <a:cubicBezTo>
                  <a:pt x="2117" y="1527"/>
                  <a:pt x="2041" y="1580"/>
                  <a:pt x="1941" y="1585"/>
                </a:cubicBezTo>
                <a:cubicBezTo>
                  <a:pt x="1922" y="1586"/>
                  <a:pt x="1906" y="1587"/>
                  <a:pt x="1894" y="1587"/>
                </a:cubicBezTo>
                <a:cubicBezTo>
                  <a:pt x="1834" y="1587"/>
                  <a:pt x="1854" y="1572"/>
                  <a:pt x="1753" y="1541"/>
                </a:cubicBezTo>
                <a:cubicBezTo>
                  <a:pt x="1632" y="1504"/>
                  <a:pt x="1701" y="1467"/>
                  <a:pt x="1712" y="1444"/>
                </a:cubicBezTo>
                <a:cubicBezTo>
                  <a:pt x="1714" y="1439"/>
                  <a:pt x="1717" y="1436"/>
                  <a:pt x="1720" y="1436"/>
                </a:cubicBezTo>
                <a:cubicBezTo>
                  <a:pt x="1734" y="1436"/>
                  <a:pt x="1759" y="1470"/>
                  <a:pt x="1824" y="1510"/>
                </a:cubicBezTo>
                <a:cubicBezTo>
                  <a:pt x="1837" y="1518"/>
                  <a:pt x="1847" y="1522"/>
                  <a:pt x="1853" y="1522"/>
                </a:cubicBezTo>
                <a:cubicBezTo>
                  <a:pt x="1881" y="1522"/>
                  <a:pt x="1839" y="1446"/>
                  <a:pt x="1863" y="1446"/>
                </a:cubicBezTo>
                <a:cubicBezTo>
                  <a:pt x="1864" y="1446"/>
                  <a:pt x="1865" y="1446"/>
                  <a:pt x="1866" y="1447"/>
                </a:cubicBezTo>
                <a:cubicBezTo>
                  <a:pt x="1879" y="1449"/>
                  <a:pt x="1888" y="1451"/>
                  <a:pt x="1896" y="1451"/>
                </a:cubicBezTo>
                <a:cubicBezTo>
                  <a:pt x="1911" y="1451"/>
                  <a:pt x="1918" y="1442"/>
                  <a:pt x="1918" y="1407"/>
                </a:cubicBezTo>
                <a:cubicBezTo>
                  <a:pt x="1918" y="1395"/>
                  <a:pt x="1922" y="1390"/>
                  <a:pt x="1928" y="1390"/>
                </a:cubicBezTo>
                <a:cubicBezTo>
                  <a:pt x="1951" y="1390"/>
                  <a:pt x="2005" y="1450"/>
                  <a:pt x="2037" y="1460"/>
                </a:cubicBezTo>
                <a:cubicBezTo>
                  <a:pt x="2041" y="1461"/>
                  <a:pt x="2044" y="1462"/>
                  <a:pt x="2046" y="1462"/>
                </a:cubicBezTo>
                <a:cubicBezTo>
                  <a:pt x="2067" y="1462"/>
                  <a:pt x="2005" y="1407"/>
                  <a:pt x="2021" y="1407"/>
                </a:cubicBezTo>
                <a:cubicBezTo>
                  <a:pt x="2040" y="1407"/>
                  <a:pt x="2056" y="1382"/>
                  <a:pt x="2033" y="1357"/>
                </a:cubicBezTo>
                <a:cubicBezTo>
                  <a:pt x="2011" y="1329"/>
                  <a:pt x="2152" y="1357"/>
                  <a:pt x="2207" y="1304"/>
                </a:cubicBezTo>
                <a:cubicBezTo>
                  <a:pt x="2230" y="1281"/>
                  <a:pt x="2208" y="1277"/>
                  <a:pt x="2178" y="1277"/>
                </a:cubicBezTo>
                <a:cubicBezTo>
                  <a:pt x="2162" y="1277"/>
                  <a:pt x="2145" y="1278"/>
                  <a:pt x="2130" y="1278"/>
                </a:cubicBezTo>
                <a:cubicBezTo>
                  <a:pt x="2103" y="1278"/>
                  <a:pt x="2084" y="1275"/>
                  <a:pt x="2099" y="1258"/>
                </a:cubicBezTo>
                <a:cubicBezTo>
                  <a:pt x="2110" y="1245"/>
                  <a:pt x="2111" y="1240"/>
                  <a:pt x="2104" y="1240"/>
                </a:cubicBezTo>
                <a:cubicBezTo>
                  <a:pt x="2086" y="1240"/>
                  <a:pt x="2014" y="1276"/>
                  <a:pt x="1934" y="1305"/>
                </a:cubicBezTo>
                <a:cubicBezTo>
                  <a:pt x="1913" y="1313"/>
                  <a:pt x="1899" y="1316"/>
                  <a:pt x="1890" y="1316"/>
                </a:cubicBezTo>
                <a:cubicBezTo>
                  <a:pt x="1851" y="1316"/>
                  <a:pt x="1898" y="1259"/>
                  <a:pt x="1915" y="1233"/>
                </a:cubicBezTo>
                <a:cubicBezTo>
                  <a:pt x="1922" y="1223"/>
                  <a:pt x="1918" y="1219"/>
                  <a:pt x="1903" y="1219"/>
                </a:cubicBezTo>
                <a:cubicBezTo>
                  <a:pt x="1877" y="1219"/>
                  <a:pt x="1816" y="1233"/>
                  <a:pt x="1725" y="1249"/>
                </a:cubicBezTo>
                <a:cubicBezTo>
                  <a:pt x="1687" y="1257"/>
                  <a:pt x="1666" y="1260"/>
                  <a:pt x="1655" y="1260"/>
                </a:cubicBezTo>
                <a:cubicBezTo>
                  <a:pt x="1624" y="1260"/>
                  <a:pt x="1659" y="1236"/>
                  <a:pt x="1598" y="1209"/>
                </a:cubicBezTo>
                <a:cubicBezTo>
                  <a:pt x="1514" y="1173"/>
                  <a:pt x="1510" y="1049"/>
                  <a:pt x="1520" y="1049"/>
                </a:cubicBezTo>
                <a:cubicBezTo>
                  <a:pt x="1530" y="1049"/>
                  <a:pt x="1566" y="1115"/>
                  <a:pt x="1580" y="1115"/>
                </a:cubicBezTo>
                <a:cubicBezTo>
                  <a:pt x="1584" y="1115"/>
                  <a:pt x="1586" y="1111"/>
                  <a:pt x="1586" y="1103"/>
                </a:cubicBezTo>
                <a:cubicBezTo>
                  <a:pt x="1587" y="1092"/>
                  <a:pt x="1591" y="1087"/>
                  <a:pt x="1596" y="1087"/>
                </a:cubicBezTo>
                <a:cubicBezTo>
                  <a:pt x="1612" y="1087"/>
                  <a:pt x="1641" y="1128"/>
                  <a:pt x="1667" y="1177"/>
                </a:cubicBezTo>
                <a:cubicBezTo>
                  <a:pt x="1676" y="1193"/>
                  <a:pt x="1682" y="1200"/>
                  <a:pt x="1686" y="1200"/>
                </a:cubicBezTo>
                <a:cubicBezTo>
                  <a:pt x="1699" y="1200"/>
                  <a:pt x="1694" y="1136"/>
                  <a:pt x="1694" y="1096"/>
                </a:cubicBezTo>
                <a:cubicBezTo>
                  <a:pt x="1694" y="1082"/>
                  <a:pt x="1698" y="1076"/>
                  <a:pt x="1704" y="1076"/>
                </a:cubicBezTo>
                <a:cubicBezTo>
                  <a:pt x="1724" y="1076"/>
                  <a:pt x="1769" y="1127"/>
                  <a:pt x="1813" y="1173"/>
                </a:cubicBezTo>
                <a:cubicBezTo>
                  <a:pt x="1826" y="1185"/>
                  <a:pt x="1833" y="1190"/>
                  <a:pt x="1837" y="1190"/>
                </a:cubicBezTo>
                <a:cubicBezTo>
                  <a:pt x="1852" y="1190"/>
                  <a:pt x="1830" y="1135"/>
                  <a:pt x="1842" y="1135"/>
                </a:cubicBezTo>
                <a:cubicBezTo>
                  <a:pt x="1844" y="1135"/>
                  <a:pt x="1847" y="1136"/>
                  <a:pt x="1850" y="1139"/>
                </a:cubicBezTo>
                <a:cubicBezTo>
                  <a:pt x="1863" y="1149"/>
                  <a:pt x="1874" y="1154"/>
                  <a:pt x="1883" y="1154"/>
                </a:cubicBezTo>
                <a:cubicBezTo>
                  <a:pt x="1900" y="1154"/>
                  <a:pt x="1911" y="1136"/>
                  <a:pt x="1911" y="1093"/>
                </a:cubicBezTo>
                <a:cubicBezTo>
                  <a:pt x="1911" y="1051"/>
                  <a:pt x="1941" y="1041"/>
                  <a:pt x="1983" y="1041"/>
                </a:cubicBezTo>
                <a:cubicBezTo>
                  <a:pt x="2006" y="1041"/>
                  <a:pt x="2033" y="1044"/>
                  <a:pt x="2059" y="1046"/>
                </a:cubicBezTo>
                <a:cubicBezTo>
                  <a:pt x="2068" y="1046"/>
                  <a:pt x="2076" y="1046"/>
                  <a:pt x="2085" y="1046"/>
                </a:cubicBezTo>
                <a:cubicBezTo>
                  <a:pt x="2152" y="1046"/>
                  <a:pt x="2208" y="1033"/>
                  <a:pt x="2073" y="965"/>
                </a:cubicBezTo>
                <a:cubicBezTo>
                  <a:pt x="2026" y="940"/>
                  <a:pt x="1970" y="932"/>
                  <a:pt x="1914" y="932"/>
                </a:cubicBezTo>
                <a:cubicBezTo>
                  <a:pt x="1791" y="932"/>
                  <a:pt x="1665" y="972"/>
                  <a:pt x="1625" y="972"/>
                </a:cubicBezTo>
                <a:cubicBezTo>
                  <a:pt x="1566" y="972"/>
                  <a:pt x="1513" y="963"/>
                  <a:pt x="1513" y="890"/>
                </a:cubicBezTo>
                <a:cubicBezTo>
                  <a:pt x="1513" y="816"/>
                  <a:pt x="1765" y="869"/>
                  <a:pt x="1673" y="750"/>
                </a:cubicBezTo>
                <a:cubicBezTo>
                  <a:pt x="1658" y="729"/>
                  <a:pt x="1667" y="723"/>
                  <a:pt x="1690" y="723"/>
                </a:cubicBezTo>
                <a:cubicBezTo>
                  <a:pt x="1723" y="723"/>
                  <a:pt x="1784" y="735"/>
                  <a:pt x="1837" y="735"/>
                </a:cubicBezTo>
                <a:cubicBezTo>
                  <a:pt x="1862" y="735"/>
                  <a:pt x="1886" y="733"/>
                  <a:pt x="1905" y="725"/>
                </a:cubicBezTo>
                <a:cubicBezTo>
                  <a:pt x="1992" y="688"/>
                  <a:pt x="1763" y="707"/>
                  <a:pt x="1815" y="651"/>
                </a:cubicBezTo>
                <a:cubicBezTo>
                  <a:pt x="1862" y="602"/>
                  <a:pt x="1841" y="584"/>
                  <a:pt x="1807" y="584"/>
                </a:cubicBezTo>
                <a:cubicBezTo>
                  <a:pt x="1804" y="584"/>
                  <a:pt x="1801" y="584"/>
                  <a:pt x="1799" y="585"/>
                </a:cubicBezTo>
                <a:cubicBezTo>
                  <a:pt x="1796" y="585"/>
                  <a:pt x="1793" y="585"/>
                  <a:pt x="1791" y="585"/>
                </a:cubicBezTo>
                <a:cubicBezTo>
                  <a:pt x="1764" y="585"/>
                  <a:pt x="1807" y="559"/>
                  <a:pt x="1819" y="517"/>
                </a:cubicBezTo>
                <a:cubicBezTo>
                  <a:pt x="1821" y="510"/>
                  <a:pt x="1818" y="507"/>
                  <a:pt x="1811" y="507"/>
                </a:cubicBezTo>
                <a:cubicBezTo>
                  <a:pt x="1773" y="507"/>
                  <a:pt x="1609" y="615"/>
                  <a:pt x="1532" y="691"/>
                </a:cubicBezTo>
                <a:cubicBezTo>
                  <a:pt x="1512" y="710"/>
                  <a:pt x="1499" y="718"/>
                  <a:pt x="1490" y="718"/>
                </a:cubicBezTo>
                <a:cubicBezTo>
                  <a:pt x="1459" y="718"/>
                  <a:pt x="1489" y="613"/>
                  <a:pt x="1492" y="554"/>
                </a:cubicBezTo>
                <a:cubicBezTo>
                  <a:pt x="1497" y="489"/>
                  <a:pt x="1531" y="484"/>
                  <a:pt x="1595" y="484"/>
                </a:cubicBezTo>
                <a:cubicBezTo>
                  <a:pt x="1605" y="484"/>
                  <a:pt x="1616" y="484"/>
                  <a:pt x="1628" y="484"/>
                </a:cubicBezTo>
                <a:cubicBezTo>
                  <a:pt x="1713" y="484"/>
                  <a:pt x="1620" y="437"/>
                  <a:pt x="1564" y="393"/>
                </a:cubicBezTo>
                <a:cubicBezTo>
                  <a:pt x="1551" y="382"/>
                  <a:pt x="1551" y="378"/>
                  <a:pt x="1560" y="378"/>
                </a:cubicBezTo>
                <a:cubicBezTo>
                  <a:pt x="1579" y="378"/>
                  <a:pt x="1639" y="395"/>
                  <a:pt x="1691" y="395"/>
                </a:cubicBezTo>
                <a:cubicBezTo>
                  <a:pt x="1712" y="395"/>
                  <a:pt x="1733" y="392"/>
                  <a:pt x="1748" y="384"/>
                </a:cubicBezTo>
                <a:cubicBezTo>
                  <a:pt x="1821" y="347"/>
                  <a:pt x="1620" y="346"/>
                  <a:pt x="1676" y="310"/>
                </a:cubicBezTo>
                <a:cubicBezTo>
                  <a:pt x="1708" y="291"/>
                  <a:pt x="1707" y="281"/>
                  <a:pt x="1687" y="281"/>
                </a:cubicBezTo>
                <a:cubicBezTo>
                  <a:pt x="1650" y="281"/>
                  <a:pt x="1544" y="316"/>
                  <a:pt x="1480" y="381"/>
                </a:cubicBezTo>
                <a:cubicBezTo>
                  <a:pt x="1467" y="394"/>
                  <a:pt x="1459" y="400"/>
                  <a:pt x="1455" y="400"/>
                </a:cubicBezTo>
                <a:cubicBezTo>
                  <a:pt x="1428" y="400"/>
                  <a:pt x="1569" y="159"/>
                  <a:pt x="1569" y="106"/>
                </a:cubicBezTo>
                <a:cubicBezTo>
                  <a:pt x="1569" y="87"/>
                  <a:pt x="1567" y="80"/>
                  <a:pt x="1563" y="80"/>
                </a:cubicBezTo>
                <a:cubicBezTo>
                  <a:pt x="1554" y="80"/>
                  <a:pt x="1533" y="120"/>
                  <a:pt x="1499" y="160"/>
                </a:cubicBezTo>
                <a:cubicBezTo>
                  <a:pt x="1494" y="167"/>
                  <a:pt x="1489" y="169"/>
                  <a:pt x="1484" y="169"/>
                </a:cubicBezTo>
                <a:cubicBezTo>
                  <a:pt x="1451" y="169"/>
                  <a:pt x="1452" y="1"/>
                  <a:pt x="1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2"/>
          <p:cNvSpPr/>
          <p:nvPr/>
        </p:nvSpPr>
        <p:spPr>
          <a:xfrm>
            <a:off x="3574501" y="2005474"/>
            <a:ext cx="152877" cy="339093"/>
          </a:xfrm>
          <a:custGeom>
            <a:rect b="b" l="l" r="r" t="t"/>
            <a:pathLst>
              <a:path extrusionOk="0" h="6428" w="2898">
                <a:moveTo>
                  <a:pt x="1449" y="0"/>
                </a:moveTo>
                <a:cubicBezTo>
                  <a:pt x="1449" y="0"/>
                  <a:pt x="1449" y="256"/>
                  <a:pt x="1415" y="256"/>
                </a:cubicBezTo>
                <a:cubicBezTo>
                  <a:pt x="1411" y="256"/>
                  <a:pt x="1406" y="252"/>
                  <a:pt x="1400" y="242"/>
                </a:cubicBezTo>
                <a:cubicBezTo>
                  <a:pt x="1367" y="181"/>
                  <a:pt x="1347" y="121"/>
                  <a:pt x="1338" y="121"/>
                </a:cubicBezTo>
                <a:cubicBezTo>
                  <a:pt x="1334" y="121"/>
                  <a:pt x="1332" y="132"/>
                  <a:pt x="1332" y="161"/>
                </a:cubicBezTo>
                <a:cubicBezTo>
                  <a:pt x="1332" y="240"/>
                  <a:pt x="1472" y="605"/>
                  <a:pt x="1446" y="605"/>
                </a:cubicBezTo>
                <a:cubicBezTo>
                  <a:pt x="1442" y="605"/>
                  <a:pt x="1434" y="596"/>
                  <a:pt x="1421" y="576"/>
                </a:cubicBezTo>
                <a:cubicBezTo>
                  <a:pt x="1345" y="461"/>
                  <a:pt x="1240" y="349"/>
                  <a:pt x="1215" y="349"/>
                </a:cubicBezTo>
                <a:cubicBezTo>
                  <a:pt x="1209" y="349"/>
                  <a:pt x="1208" y="358"/>
                  <a:pt x="1216" y="377"/>
                </a:cubicBezTo>
                <a:cubicBezTo>
                  <a:pt x="1253" y="470"/>
                  <a:pt x="1077" y="525"/>
                  <a:pt x="1150" y="581"/>
                </a:cubicBezTo>
                <a:cubicBezTo>
                  <a:pt x="1166" y="593"/>
                  <a:pt x="1186" y="597"/>
                  <a:pt x="1207" y="597"/>
                </a:cubicBezTo>
                <a:cubicBezTo>
                  <a:pt x="1259" y="597"/>
                  <a:pt x="1317" y="573"/>
                  <a:pt x="1337" y="573"/>
                </a:cubicBezTo>
                <a:cubicBezTo>
                  <a:pt x="1347" y="573"/>
                  <a:pt x="1347" y="579"/>
                  <a:pt x="1334" y="595"/>
                </a:cubicBezTo>
                <a:cubicBezTo>
                  <a:pt x="1279" y="662"/>
                  <a:pt x="1077" y="737"/>
                  <a:pt x="1164" y="737"/>
                </a:cubicBezTo>
                <a:cubicBezTo>
                  <a:pt x="1219" y="737"/>
                  <a:pt x="1301" y="696"/>
                  <a:pt x="1355" y="696"/>
                </a:cubicBezTo>
                <a:cubicBezTo>
                  <a:pt x="1386" y="696"/>
                  <a:pt x="1407" y="710"/>
                  <a:pt x="1409" y="753"/>
                </a:cubicBezTo>
                <a:cubicBezTo>
                  <a:pt x="1414" y="850"/>
                  <a:pt x="1445" y="1080"/>
                  <a:pt x="1404" y="1080"/>
                </a:cubicBezTo>
                <a:cubicBezTo>
                  <a:pt x="1396" y="1080"/>
                  <a:pt x="1385" y="1071"/>
                  <a:pt x="1369" y="1048"/>
                </a:cubicBezTo>
                <a:cubicBezTo>
                  <a:pt x="1296" y="938"/>
                  <a:pt x="1208" y="817"/>
                  <a:pt x="1185" y="817"/>
                </a:cubicBezTo>
                <a:cubicBezTo>
                  <a:pt x="1181" y="817"/>
                  <a:pt x="1179" y="822"/>
                  <a:pt x="1181" y="834"/>
                </a:cubicBezTo>
                <a:cubicBezTo>
                  <a:pt x="1189" y="884"/>
                  <a:pt x="1168" y="894"/>
                  <a:pt x="1141" y="894"/>
                </a:cubicBezTo>
                <a:cubicBezTo>
                  <a:pt x="1129" y="894"/>
                  <a:pt x="1115" y="892"/>
                  <a:pt x="1102" y="890"/>
                </a:cubicBezTo>
                <a:cubicBezTo>
                  <a:pt x="1099" y="890"/>
                  <a:pt x="1095" y="889"/>
                  <a:pt x="1092" y="889"/>
                </a:cubicBezTo>
                <a:cubicBezTo>
                  <a:pt x="1057" y="889"/>
                  <a:pt x="1038" y="918"/>
                  <a:pt x="1085" y="992"/>
                </a:cubicBezTo>
                <a:cubicBezTo>
                  <a:pt x="1136" y="1073"/>
                  <a:pt x="996" y="1061"/>
                  <a:pt x="1082" y="1117"/>
                </a:cubicBezTo>
                <a:cubicBezTo>
                  <a:pt x="1099" y="1128"/>
                  <a:pt x="1118" y="1132"/>
                  <a:pt x="1135" y="1132"/>
                </a:cubicBezTo>
                <a:cubicBezTo>
                  <a:pt x="1180" y="1132"/>
                  <a:pt x="1221" y="1106"/>
                  <a:pt x="1234" y="1106"/>
                </a:cubicBezTo>
                <a:cubicBezTo>
                  <a:pt x="1241" y="1106"/>
                  <a:pt x="1240" y="1114"/>
                  <a:pt x="1225" y="1139"/>
                </a:cubicBezTo>
                <a:cubicBezTo>
                  <a:pt x="1148" y="1268"/>
                  <a:pt x="1385" y="1240"/>
                  <a:pt x="1385" y="1353"/>
                </a:cubicBezTo>
                <a:cubicBezTo>
                  <a:pt x="1385" y="1465"/>
                  <a:pt x="1334" y="1480"/>
                  <a:pt x="1273" y="1480"/>
                </a:cubicBezTo>
                <a:cubicBezTo>
                  <a:pt x="1234" y="1480"/>
                  <a:pt x="1162" y="1435"/>
                  <a:pt x="1075" y="1435"/>
                </a:cubicBezTo>
                <a:cubicBezTo>
                  <a:pt x="1028" y="1435"/>
                  <a:pt x="976" y="1448"/>
                  <a:pt x="923" y="1490"/>
                </a:cubicBezTo>
                <a:cubicBezTo>
                  <a:pt x="778" y="1603"/>
                  <a:pt x="817" y="1649"/>
                  <a:pt x="887" y="1649"/>
                </a:cubicBezTo>
                <a:cubicBezTo>
                  <a:pt x="889" y="1649"/>
                  <a:pt x="891" y="1649"/>
                  <a:pt x="893" y="1649"/>
                </a:cubicBezTo>
                <a:cubicBezTo>
                  <a:pt x="941" y="1646"/>
                  <a:pt x="966" y="1613"/>
                  <a:pt x="978" y="1613"/>
                </a:cubicBezTo>
                <a:cubicBezTo>
                  <a:pt x="985" y="1613"/>
                  <a:pt x="988" y="1625"/>
                  <a:pt x="988" y="1664"/>
                </a:cubicBezTo>
                <a:cubicBezTo>
                  <a:pt x="988" y="1730"/>
                  <a:pt x="999" y="1758"/>
                  <a:pt x="1016" y="1758"/>
                </a:cubicBezTo>
                <a:cubicBezTo>
                  <a:pt x="1025" y="1758"/>
                  <a:pt x="1036" y="1750"/>
                  <a:pt x="1048" y="1736"/>
                </a:cubicBezTo>
                <a:cubicBezTo>
                  <a:pt x="1052" y="1732"/>
                  <a:pt x="1054" y="1730"/>
                  <a:pt x="1056" y="1730"/>
                </a:cubicBezTo>
                <a:cubicBezTo>
                  <a:pt x="1069" y="1730"/>
                  <a:pt x="1047" y="1813"/>
                  <a:pt x="1062" y="1813"/>
                </a:cubicBezTo>
                <a:cubicBezTo>
                  <a:pt x="1066" y="1813"/>
                  <a:pt x="1073" y="1806"/>
                  <a:pt x="1085" y="1788"/>
                </a:cubicBezTo>
                <a:cubicBezTo>
                  <a:pt x="1131" y="1718"/>
                  <a:pt x="1176" y="1642"/>
                  <a:pt x="1195" y="1642"/>
                </a:cubicBezTo>
                <a:cubicBezTo>
                  <a:pt x="1202" y="1642"/>
                  <a:pt x="1206" y="1650"/>
                  <a:pt x="1206" y="1671"/>
                </a:cubicBezTo>
                <a:cubicBezTo>
                  <a:pt x="1206" y="1732"/>
                  <a:pt x="1200" y="1828"/>
                  <a:pt x="1212" y="1828"/>
                </a:cubicBezTo>
                <a:cubicBezTo>
                  <a:pt x="1216" y="1828"/>
                  <a:pt x="1222" y="1817"/>
                  <a:pt x="1231" y="1792"/>
                </a:cubicBezTo>
                <a:cubicBezTo>
                  <a:pt x="1257" y="1718"/>
                  <a:pt x="1287" y="1656"/>
                  <a:pt x="1302" y="1656"/>
                </a:cubicBezTo>
                <a:cubicBezTo>
                  <a:pt x="1308" y="1656"/>
                  <a:pt x="1311" y="1663"/>
                  <a:pt x="1312" y="1680"/>
                </a:cubicBezTo>
                <a:cubicBezTo>
                  <a:pt x="1313" y="1692"/>
                  <a:pt x="1315" y="1697"/>
                  <a:pt x="1318" y="1697"/>
                </a:cubicBezTo>
                <a:cubicBezTo>
                  <a:pt x="1334" y="1697"/>
                  <a:pt x="1370" y="1599"/>
                  <a:pt x="1378" y="1599"/>
                </a:cubicBezTo>
                <a:cubicBezTo>
                  <a:pt x="1390" y="1599"/>
                  <a:pt x="1384" y="1788"/>
                  <a:pt x="1301" y="1842"/>
                </a:cubicBezTo>
                <a:cubicBezTo>
                  <a:pt x="1240" y="1883"/>
                  <a:pt x="1276" y="1919"/>
                  <a:pt x="1244" y="1919"/>
                </a:cubicBezTo>
                <a:cubicBezTo>
                  <a:pt x="1233" y="1919"/>
                  <a:pt x="1212" y="1914"/>
                  <a:pt x="1173" y="1903"/>
                </a:cubicBezTo>
                <a:cubicBezTo>
                  <a:pt x="1083" y="1877"/>
                  <a:pt x="1022" y="1855"/>
                  <a:pt x="996" y="1855"/>
                </a:cubicBezTo>
                <a:cubicBezTo>
                  <a:pt x="981" y="1855"/>
                  <a:pt x="977" y="1861"/>
                  <a:pt x="985" y="1878"/>
                </a:cubicBezTo>
                <a:cubicBezTo>
                  <a:pt x="999" y="1912"/>
                  <a:pt x="1031" y="1966"/>
                  <a:pt x="1002" y="1966"/>
                </a:cubicBezTo>
                <a:cubicBezTo>
                  <a:pt x="992" y="1966"/>
                  <a:pt x="975" y="1959"/>
                  <a:pt x="948" y="1944"/>
                </a:cubicBezTo>
                <a:cubicBezTo>
                  <a:pt x="879" y="1906"/>
                  <a:pt x="823" y="1876"/>
                  <a:pt x="801" y="1876"/>
                </a:cubicBezTo>
                <a:cubicBezTo>
                  <a:pt x="787" y="1876"/>
                  <a:pt x="786" y="1887"/>
                  <a:pt x="800" y="1913"/>
                </a:cubicBezTo>
                <a:cubicBezTo>
                  <a:pt x="815" y="1940"/>
                  <a:pt x="794" y="1944"/>
                  <a:pt x="766" y="1944"/>
                </a:cubicBezTo>
                <a:cubicBezTo>
                  <a:pt x="752" y="1944"/>
                  <a:pt x="736" y="1943"/>
                  <a:pt x="723" y="1943"/>
                </a:cubicBezTo>
                <a:cubicBezTo>
                  <a:pt x="691" y="1943"/>
                  <a:pt x="667" y="1948"/>
                  <a:pt x="691" y="1984"/>
                </a:cubicBezTo>
                <a:cubicBezTo>
                  <a:pt x="746" y="2065"/>
                  <a:pt x="890" y="2025"/>
                  <a:pt x="867" y="2065"/>
                </a:cubicBezTo>
                <a:cubicBezTo>
                  <a:pt x="845" y="2106"/>
                  <a:pt x="861" y="2141"/>
                  <a:pt x="877" y="2141"/>
                </a:cubicBezTo>
                <a:cubicBezTo>
                  <a:pt x="892" y="2141"/>
                  <a:pt x="829" y="2225"/>
                  <a:pt x="852" y="2225"/>
                </a:cubicBezTo>
                <a:cubicBezTo>
                  <a:pt x="854" y="2225"/>
                  <a:pt x="857" y="2224"/>
                  <a:pt x="861" y="2222"/>
                </a:cubicBezTo>
                <a:cubicBezTo>
                  <a:pt x="894" y="2206"/>
                  <a:pt x="948" y="2117"/>
                  <a:pt x="970" y="2117"/>
                </a:cubicBezTo>
                <a:cubicBezTo>
                  <a:pt x="976" y="2117"/>
                  <a:pt x="980" y="2124"/>
                  <a:pt x="980" y="2141"/>
                </a:cubicBezTo>
                <a:cubicBezTo>
                  <a:pt x="980" y="2195"/>
                  <a:pt x="987" y="2209"/>
                  <a:pt x="1002" y="2209"/>
                </a:cubicBezTo>
                <a:cubicBezTo>
                  <a:pt x="1009" y="2209"/>
                  <a:pt x="1019" y="2205"/>
                  <a:pt x="1032" y="2202"/>
                </a:cubicBezTo>
                <a:cubicBezTo>
                  <a:pt x="1033" y="2201"/>
                  <a:pt x="1034" y="2201"/>
                  <a:pt x="1035" y="2201"/>
                </a:cubicBezTo>
                <a:cubicBezTo>
                  <a:pt x="1059" y="2201"/>
                  <a:pt x="1018" y="2316"/>
                  <a:pt x="1046" y="2316"/>
                </a:cubicBezTo>
                <a:cubicBezTo>
                  <a:pt x="1052" y="2316"/>
                  <a:pt x="1061" y="2311"/>
                  <a:pt x="1074" y="2298"/>
                </a:cubicBezTo>
                <a:cubicBezTo>
                  <a:pt x="1138" y="2235"/>
                  <a:pt x="1165" y="2185"/>
                  <a:pt x="1178" y="2185"/>
                </a:cubicBezTo>
                <a:cubicBezTo>
                  <a:pt x="1182" y="2185"/>
                  <a:pt x="1184" y="2189"/>
                  <a:pt x="1186" y="2196"/>
                </a:cubicBezTo>
                <a:cubicBezTo>
                  <a:pt x="1198" y="2231"/>
                  <a:pt x="1268" y="2289"/>
                  <a:pt x="1147" y="2343"/>
                </a:cubicBezTo>
                <a:cubicBezTo>
                  <a:pt x="1044" y="2391"/>
                  <a:pt x="1066" y="2412"/>
                  <a:pt x="1001" y="2412"/>
                </a:cubicBezTo>
                <a:cubicBezTo>
                  <a:pt x="990" y="2412"/>
                  <a:pt x="975" y="2411"/>
                  <a:pt x="957" y="2410"/>
                </a:cubicBezTo>
                <a:cubicBezTo>
                  <a:pt x="859" y="2401"/>
                  <a:pt x="783" y="2321"/>
                  <a:pt x="767" y="2321"/>
                </a:cubicBezTo>
                <a:cubicBezTo>
                  <a:pt x="763" y="2321"/>
                  <a:pt x="762" y="2325"/>
                  <a:pt x="765" y="2334"/>
                </a:cubicBezTo>
                <a:cubicBezTo>
                  <a:pt x="778" y="2380"/>
                  <a:pt x="799" y="2402"/>
                  <a:pt x="744" y="2402"/>
                </a:cubicBezTo>
                <a:cubicBezTo>
                  <a:pt x="737" y="2402"/>
                  <a:pt x="729" y="2401"/>
                  <a:pt x="719" y="2401"/>
                </a:cubicBezTo>
                <a:cubicBezTo>
                  <a:pt x="714" y="2400"/>
                  <a:pt x="708" y="2400"/>
                  <a:pt x="703" y="2400"/>
                </a:cubicBezTo>
                <a:cubicBezTo>
                  <a:pt x="626" y="2400"/>
                  <a:pt x="587" y="2438"/>
                  <a:pt x="671" y="2467"/>
                </a:cubicBezTo>
                <a:cubicBezTo>
                  <a:pt x="759" y="2498"/>
                  <a:pt x="778" y="2488"/>
                  <a:pt x="765" y="2528"/>
                </a:cubicBezTo>
                <a:cubicBezTo>
                  <a:pt x="757" y="2555"/>
                  <a:pt x="750" y="2569"/>
                  <a:pt x="768" y="2569"/>
                </a:cubicBezTo>
                <a:cubicBezTo>
                  <a:pt x="777" y="2569"/>
                  <a:pt x="792" y="2565"/>
                  <a:pt x="817" y="2559"/>
                </a:cubicBezTo>
                <a:cubicBezTo>
                  <a:pt x="821" y="2557"/>
                  <a:pt x="824" y="2557"/>
                  <a:pt x="827" y="2557"/>
                </a:cubicBezTo>
                <a:cubicBezTo>
                  <a:pt x="880" y="2557"/>
                  <a:pt x="793" y="2706"/>
                  <a:pt x="843" y="2706"/>
                </a:cubicBezTo>
                <a:cubicBezTo>
                  <a:pt x="844" y="2706"/>
                  <a:pt x="845" y="2706"/>
                  <a:pt x="846" y="2706"/>
                </a:cubicBezTo>
                <a:cubicBezTo>
                  <a:pt x="882" y="2703"/>
                  <a:pt x="916" y="2677"/>
                  <a:pt x="937" y="2677"/>
                </a:cubicBezTo>
                <a:cubicBezTo>
                  <a:pt x="950" y="2677"/>
                  <a:pt x="958" y="2686"/>
                  <a:pt x="958" y="2718"/>
                </a:cubicBezTo>
                <a:cubicBezTo>
                  <a:pt x="958" y="2765"/>
                  <a:pt x="958" y="2797"/>
                  <a:pt x="971" y="2797"/>
                </a:cubicBezTo>
                <a:cubicBezTo>
                  <a:pt x="980" y="2797"/>
                  <a:pt x="995" y="2781"/>
                  <a:pt x="1021" y="2743"/>
                </a:cubicBezTo>
                <a:cubicBezTo>
                  <a:pt x="1049" y="2702"/>
                  <a:pt x="1066" y="2687"/>
                  <a:pt x="1075" y="2687"/>
                </a:cubicBezTo>
                <a:cubicBezTo>
                  <a:pt x="1086" y="2687"/>
                  <a:pt x="1085" y="2710"/>
                  <a:pt x="1076" y="2738"/>
                </a:cubicBezTo>
                <a:cubicBezTo>
                  <a:pt x="1070" y="2756"/>
                  <a:pt x="1069" y="2764"/>
                  <a:pt x="1073" y="2764"/>
                </a:cubicBezTo>
                <a:cubicBezTo>
                  <a:pt x="1079" y="2764"/>
                  <a:pt x="1101" y="2739"/>
                  <a:pt x="1136" y="2712"/>
                </a:cubicBezTo>
                <a:cubicBezTo>
                  <a:pt x="1164" y="2692"/>
                  <a:pt x="1194" y="2679"/>
                  <a:pt x="1214" y="2679"/>
                </a:cubicBezTo>
                <a:cubicBezTo>
                  <a:pt x="1235" y="2679"/>
                  <a:pt x="1246" y="2694"/>
                  <a:pt x="1231" y="2732"/>
                </a:cubicBezTo>
                <a:cubicBezTo>
                  <a:pt x="1205" y="2799"/>
                  <a:pt x="1100" y="2933"/>
                  <a:pt x="995" y="2933"/>
                </a:cubicBezTo>
                <a:cubicBezTo>
                  <a:pt x="980" y="2933"/>
                  <a:pt x="966" y="2931"/>
                  <a:pt x="952" y="2925"/>
                </a:cubicBezTo>
                <a:cubicBezTo>
                  <a:pt x="903" y="2906"/>
                  <a:pt x="863" y="2895"/>
                  <a:pt x="838" y="2895"/>
                </a:cubicBezTo>
                <a:cubicBezTo>
                  <a:pt x="804" y="2895"/>
                  <a:pt x="798" y="2916"/>
                  <a:pt x="834" y="2967"/>
                </a:cubicBezTo>
                <a:cubicBezTo>
                  <a:pt x="852" y="2991"/>
                  <a:pt x="844" y="2999"/>
                  <a:pt x="824" y="2999"/>
                </a:cubicBezTo>
                <a:cubicBezTo>
                  <a:pt x="784" y="2999"/>
                  <a:pt x="695" y="2967"/>
                  <a:pt x="660" y="2967"/>
                </a:cubicBezTo>
                <a:cubicBezTo>
                  <a:pt x="650" y="2967"/>
                  <a:pt x="644" y="2970"/>
                  <a:pt x="646" y="2977"/>
                </a:cubicBezTo>
                <a:cubicBezTo>
                  <a:pt x="654" y="3018"/>
                  <a:pt x="631" y="2977"/>
                  <a:pt x="594" y="3070"/>
                </a:cubicBezTo>
                <a:cubicBezTo>
                  <a:pt x="557" y="3161"/>
                  <a:pt x="702" y="3166"/>
                  <a:pt x="752" y="3203"/>
                </a:cubicBezTo>
                <a:cubicBezTo>
                  <a:pt x="800" y="3236"/>
                  <a:pt x="727" y="3248"/>
                  <a:pt x="709" y="3338"/>
                </a:cubicBezTo>
                <a:cubicBezTo>
                  <a:pt x="706" y="3356"/>
                  <a:pt x="712" y="3363"/>
                  <a:pt x="724" y="3363"/>
                </a:cubicBezTo>
                <a:cubicBezTo>
                  <a:pt x="761" y="3363"/>
                  <a:pt x="855" y="3293"/>
                  <a:pt x="888" y="3293"/>
                </a:cubicBezTo>
                <a:cubicBezTo>
                  <a:pt x="897" y="3293"/>
                  <a:pt x="902" y="3299"/>
                  <a:pt x="899" y="3313"/>
                </a:cubicBezTo>
                <a:cubicBezTo>
                  <a:pt x="889" y="3365"/>
                  <a:pt x="888" y="3388"/>
                  <a:pt x="902" y="3388"/>
                </a:cubicBezTo>
                <a:cubicBezTo>
                  <a:pt x="911" y="3388"/>
                  <a:pt x="923" y="3381"/>
                  <a:pt x="942" y="3368"/>
                </a:cubicBezTo>
                <a:cubicBezTo>
                  <a:pt x="966" y="3351"/>
                  <a:pt x="992" y="3342"/>
                  <a:pt x="1012" y="3342"/>
                </a:cubicBezTo>
                <a:cubicBezTo>
                  <a:pt x="1036" y="3342"/>
                  <a:pt x="1052" y="3354"/>
                  <a:pt x="1048" y="3379"/>
                </a:cubicBezTo>
                <a:cubicBezTo>
                  <a:pt x="1046" y="3388"/>
                  <a:pt x="1048" y="3391"/>
                  <a:pt x="1051" y="3391"/>
                </a:cubicBezTo>
                <a:cubicBezTo>
                  <a:pt x="1061" y="3391"/>
                  <a:pt x="1094" y="3354"/>
                  <a:pt x="1109" y="3354"/>
                </a:cubicBezTo>
                <a:cubicBezTo>
                  <a:pt x="1113" y="3354"/>
                  <a:pt x="1116" y="3356"/>
                  <a:pt x="1117" y="3363"/>
                </a:cubicBezTo>
                <a:cubicBezTo>
                  <a:pt x="1122" y="3404"/>
                  <a:pt x="1041" y="3558"/>
                  <a:pt x="905" y="3572"/>
                </a:cubicBezTo>
                <a:cubicBezTo>
                  <a:pt x="893" y="3574"/>
                  <a:pt x="881" y="3574"/>
                  <a:pt x="868" y="3574"/>
                </a:cubicBezTo>
                <a:cubicBezTo>
                  <a:pt x="772" y="3574"/>
                  <a:pt x="661" y="3542"/>
                  <a:pt x="618" y="3542"/>
                </a:cubicBezTo>
                <a:cubicBezTo>
                  <a:pt x="601" y="3542"/>
                  <a:pt x="594" y="3547"/>
                  <a:pt x="603" y="3561"/>
                </a:cubicBezTo>
                <a:cubicBezTo>
                  <a:pt x="638" y="3617"/>
                  <a:pt x="680" y="3617"/>
                  <a:pt x="591" y="3627"/>
                </a:cubicBezTo>
                <a:cubicBezTo>
                  <a:pt x="503" y="3639"/>
                  <a:pt x="448" y="3658"/>
                  <a:pt x="531" y="3699"/>
                </a:cubicBezTo>
                <a:cubicBezTo>
                  <a:pt x="613" y="3739"/>
                  <a:pt x="663" y="3711"/>
                  <a:pt x="613" y="3739"/>
                </a:cubicBezTo>
                <a:cubicBezTo>
                  <a:pt x="566" y="3771"/>
                  <a:pt x="531" y="3811"/>
                  <a:pt x="628" y="3826"/>
                </a:cubicBezTo>
                <a:cubicBezTo>
                  <a:pt x="727" y="3841"/>
                  <a:pt x="730" y="3886"/>
                  <a:pt x="706" y="3907"/>
                </a:cubicBezTo>
                <a:cubicBezTo>
                  <a:pt x="686" y="3926"/>
                  <a:pt x="640" y="3970"/>
                  <a:pt x="728" y="3970"/>
                </a:cubicBezTo>
                <a:cubicBezTo>
                  <a:pt x="736" y="3970"/>
                  <a:pt x="746" y="3970"/>
                  <a:pt x="758" y="3969"/>
                </a:cubicBezTo>
                <a:cubicBezTo>
                  <a:pt x="804" y="3965"/>
                  <a:pt x="848" y="3959"/>
                  <a:pt x="882" y="3959"/>
                </a:cubicBezTo>
                <a:cubicBezTo>
                  <a:pt x="941" y="3959"/>
                  <a:pt x="968" y="3976"/>
                  <a:pt x="921" y="4050"/>
                </a:cubicBezTo>
                <a:cubicBezTo>
                  <a:pt x="868" y="4131"/>
                  <a:pt x="782" y="4171"/>
                  <a:pt x="697" y="4171"/>
                </a:cubicBezTo>
                <a:cubicBezTo>
                  <a:pt x="662" y="4171"/>
                  <a:pt x="627" y="4164"/>
                  <a:pt x="594" y="4150"/>
                </a:cubicBezTo>
                <a:cubicBezTo>
                  <a:pt x="581" y="4145"/>
                  <a:pt x="570" y="4142"/>
                  <a:pt x="561" y="4142"/>
                </a:cubicBezTo>
                <a:cubicBezTo>
                  <a:pt x="497" y="4142"/>
                  <a:pt x="542" y="4267"/>
                  <a:pt x="624" y="4272"/>
                </a:cubicBezTo>
                <a:cubicBezTo>
                  <a:pt x="640" y="4274"/>
                  <a:pt x="653" y="4274"/>
                  <a:pt x="662" y="4274"/>
                </a:cubicBezTo>
                <a:cubicBezTo>
                  <a:pt x="667" y="4274"/>
                  <a:pt x="672" y="4274"/>
                  <a:pt x="675" y="4274"/>
                </a:cubicBezTo>
                <a:cubicBezTo>
                  <a:pt x="698" y="4274"/>
                  <a:pt x="678" y="4277"/>
                  <a:pt x="665" y="4324"/>
                </a:cubicBezTo>
                <a:cubicBezTo>
                  <a:pt x="649" y="4390"/>
                  <a:pt x="706" y="4349"/>
                  <a:pt x="758" y="4384"/>
                </a:cubicBezTo>
                <a:cubicBezTo>
                  <a:pt x="802" y="4415"/>
                  <a:pt x="931" y="4478"/>
                  <a:pt x="816" y="4478"/>
                </a:cubicBezTo>
                <a:cubicBezTo>
                  <a:pt x="796" y="4478"/>
                  <a:pt x="768" y="4476"/>
                  <a:pt x="731" y="4471"/>
                </a:cubicBezTo>
                <a:cubicBezTo>
                  <a:pt x="543" y="4448"/>
                  <a:pt x="414" y="4308"/>
                  <a:pt x="387" y="4308"/>
                </a:cubicBezTo>
                <a:cubicBezTo>
                  <a:pt x="379" y="4308"/>
                  <a:pt x="380" y="4321"/>
                  <a:pt x="392" y="4355"/>
                </a:cubicBezTo>
                <a:cubicBezTo>
                  <a:pt x="444" y="4496"/>
                  <a:pt x="510" y="4569"/>
                  <a:pt x="439" y="4589"/>
                </a:cubicBezTo>
                <a:cubicBezTo>
                  <a:pt x="367" y="4608"/>
                  <a:pt x="352" y="4629"/>
                  <a:pt x="448" y="4629"/>
                </a:cubicBezTo>
                <a:cubicBezTo>
                  <a:pt x="542" y="4629"/>
                  <a:pt x="572" y="4656"/>
                  <a:pt x="525" y="4685"/>
                </a:cubicBezTo>
                <a:cubicBezTo>
                  <a:pt x="489" y="4709"/>
                  <a:pt x="463" y="4739"/>
                  <a:pt x="511" y="4739"/>
                </a:cubicBezTo>
                <a:cubicBezTo>
                  <a:pt x="525" y="4739"/>
                  <a:pt x="545" y="4736"/>
                  <a:pt x="572" y="4731"/>
                </a:cubicBezTo>
                <a:cubicBezTo>
                  <a:pt x="581" y="4729"/>
                  <a:pt x="590" y="4728"/>
                  <a:pt x="597" y="4728"/>
                </a:cubicBezTo>
                <a:cubicBezTo>
                  <a:pt x="681" y="4728"/>
                  <a:pt x="600" y="4863"/>
                  <a:pt x="529" y="4863"/>
                </a:cubicBezTo>
                <a:cubicBezTo>
                  <a:pt x="469" y="4863"/>
                  <a:pt x="414" y="4788"/>
                  <a:pt x="393" y="4788"/>
                </a:cubicBezTo>
                <a:cubicBezTo>
                  <a:pt x="387" y="4788"/>
                  <a:pt x="384" y="4795"/>
                  <a:pt x="385" y="4812"/>
                </a:cubicBezTo>
                <a:cubicBezTo>
                  <a:pt x="386" y="4826"/>
                  <a:pt x="380" y="4832"/>
                  <a:pt x="370" y="4832"/>
                </a:cubicBezTo>
                <a:cubicBezTo>
                  <a:pt x="340" y="4832"/>
                  <a:pt x="278" y="4786"/>
                  <a:pt x="253" y="4786"/>
                </a:cubicBezTo>
                <a:cubicBezTo>
                  <a:pt x="242" y="4786"/>
                  <a:pt x="239" y="4794"/>
                  <a:pt x="248" y="4818"/>
                </a:cubicBezTo>
                <a:cubicBezTo>
                  <a:pt x="285" y="4914"/>
                  <a:pt x="336" y="4999"/>
                  <a:pt x="400" y="4999"/>
                </a:cubicBezTo>
                <a:cubicBezTo>
                  <a:pt x="464" y="4999"/>
                  <a:pt x="494" y="5011"/>
                  <a:pt x="436" y="5071"/>
                </a:cubicBezTo>
                <a:cubicBezTo>
                  <a:pt x="380" y="5132"/>
                  <a:pt x="330" y="5132"/>
                  <a:pt x="447" y="5132"/>
                </a:cubicBezTo>
                <a:cubicBezTo>
                  <a:pt x="560" y="5132"/>
                  <a:pt x="684" y="5254"/>
                  <a:pt x="540" y="5260"/>
                </a:cubicBezTo>
                <a:cubicBezTo>
                  <a:pt x="526" y="5260"/>
                  <a:pt x="511" y="5261"/>
                  <a:pt x="497" y="5261"/>
                </a:cubicBezTo>
                <a:cubicBezTo>
                  <a:pt x="455" y="5261"/>
                  <a:pt x="411" y="5259"/>
                  <a:pt x="370" y="5259"/>
                </a:cubicBezTo>
                <a:cubicBezTo>
                  <a:pt x="276" y="5259"/>
                  <a:pt x="195" y="5268"/>
                  <a:pt x="184" y="5326"/>
                </a:cubicBezTo>
                <a:cubicBezTo>
                  <a:pt x="168" y="5418"/>
                  <a:pt x="333" y="5453"/>
                  <a:pt x="242" y="5462"/>
                </a:cubicBezTo>
                <a:cubicBezTo>
                  <a:pt x="149" y="5474"/>
                  <a:pt x="0" y="5513"/>
                  <a:pt x="124" y="5524"/>
                </a:cubicBezTo>
                <a:cubicBezTo>
                  <a:pt x="248" y="5534"/>
                  <a:pt x="420" y="5518"/>
                  <a:pt x="366" y="5605"/>
                </a:cubicBezTo>
                <a:cubicBezTo>
                  <a:pt x="324" y="5668"/>
                  <a:pt x="225" y="5729"/>
                  <a:pt x="253" y="5729"/>
                </a:cubicBezTo>
                <a:cubicBezTo>
                  <a:pt x="263" y="5729"/>
                  <a:pt x="288" y="5722"/>
                  <a:pt x="336" y="5705"/>
                </a:cubicBezTo>
                <a:cubicBezTo>
                  <a:pt x="454" y="5663"/>
                  <a:pt x="531" y="5621"/>
                  <a:pt x="560" y="5621"/>
                </a:cubicBezTo>
                <a:cubicBezTo>
                  <a:pt x="576" y="5621"/>
                  <a:pt x="577" y="5635"/>
                  <a:pt x="560" y="5671"/>
                </a:cubicBezTo>
                <a:cubicBezTo>
                  <a:pt x="531" y="5732"/>
                  <a:pt x="490" y="5750"/>
                  <a:pt x="498" y="5750"/>
                </a:cubicBezTo>
                <a:cubicBezTo>
                  <a:pt x="502" y="5750"/>
                  <a:pt x="521" y="5744"/>
                  <a:pt x="565" y="5737"/>
                </a:cubicBezTo>
                <a:cubicBezTo>
                  <a:pt x="646" y="5723"/>
                  <a:pt x="737" y="5684"/>
                  <a:pt x="761" y="5684"/>
                </a:cubicBezTo>
                <a:cubicBezTo>
                  <a:pt x="773" y="5684"/>
                  <a:pt x="769" y="5693"/>
                  <a:pt x="743" y="5717"/>
                </a:cubicBezTo>
                <a:cubicBezTo>
                  <a:pt x="660" y="5792"/>
                  <a:pt x="702" y="5966"/>
                  <a:pt x="498" y="5966"/>
                </a:cubicBezTo>
                <a:cubicBezTo>
                  <a:pt x="293" y="5966"/>
                  <a:pt x="242" y="5976"/>
                  <a:pt x="317" y="6011"/>
                </a:cubicBezTo>
                <a:cubicBezTo>
                  <a:pt x="392" y="6047"/>
                  <a:pt x="456" y="6000"/>
                  <a:pt x="348" y="6078"/>
                </a:cubicBezTo>
                <a:cubicBezTo>
                  <a:pt x="242" y="6153"/>
                  <a:pt x="124" y="6174"/>
                  <a:pt x="255" y="6179"/>
                </a:cubicBezTo>
                <a:cubicBezTo>
                  <a:pt x="263" y="6180"/>
                  <a:pt x="271" y="6180"/>
                  <a:pt x="279" y="6180"/>
                </a:cubicBezTo>
                <a:cubicBezTo>
                  <a:pt x="320" y="6180"/>
                  <a:pt x="360" y="6177"/>
                  <a:pt x="393" y="6177"/>
                </a:cubicBezTo>
                <a:cubicBezTo>
                  <a:pt x="456" y="6177"/>
                  <a:pt x="493" y="6188"/>
                  <a:pt x="456" y="6255"/>
                </a:cubicBezTo>
                <a:cubicBezTo>
                  <a:pt x="409" y="6337"/>
                  <a:pt x="413" y="6383"/>
                  <a:pt x="455" y="6383"/>
                </a:cubicBezTo>
                <a:cubicBezTo>
                  <a:pt x="467" y="6383"/>
                  <a:pt x="483" y="6379"/>
                  <a:pt x="501" y="6371"/>
                </a:cubicBezTo>
                <a:cubicBezTo>
                  <a:pt x="557" y="6347"/>
                  <a:pt x="636" y="6302"/>
                  <a:pt x="662" y="6302"/>
                </a:cubicBezTo>
                <a:cubicBezTo>
                  <a:pt x="673" y="6302"/>
                  <a:pt x="674" y="6311"/>
                  <a:pt x="656" y="6336"/>
                </a:cubicBezTo>
                <a:cubicBezTo>
                  <a:pt x="614" y="6390"/>
                  <a:pt x="565" y="6427"/>
                  <a:pt x="579" y="6427"/>
                </a:cubicBezTo>
                <a:cubicBezTo>
                  <a:pt x="585" y="6427"/>
                  <a:pt x="599" y="6422"/>
                  <a:pt x="625" y="6411"/>
                </a:cubicBezTo>
                <a:cubicBezTo>
                  <a:pt x="722" y="6371"/>
                  <a:pt x="780" y="6339"/>
                  <a:pt x="780" y="6339"/>
                </a:cubicBezTo>
                <a:lnTo>
                  <a:pt x="943" y="6426"/>
                </a:lnTo>
                <a:lnTo>
                  <a:pt x="1959" y="6426"/>
                </a:lnTo>
                <a:lnTo>
                  <a:pt x="2122" y="6339"/>
                </a:lnTo>
                <a:cubicBezTo>
                  <a:pt x="2122" y="6339"/>
                  <a:pt x="2180" y="6370"/>
                  <a:pt x="2277" y="6411"/>
                </a:cubicBezTo>
                <a:cubicBezTo>
                  <a:pt x="2303" y="6422"/>
                  <a:pt x="2317" y="6427"/>
                  <a:pt x="2323" y="6427"/>
                </a:cubicBezTo>
                <a:cubicBezTo>
                  <a:pt x="2337" y="6427"/>
                  <a:pt x="2288" y="6391"/>
                  <a:pt x="2246" y="6336"/>
                </a:cubicBezTo>
                <a:cubicBezTo>
                  <a:pt x="2228" y="6312"/>
                  <a:pt x="2229" y="6303"/>
                  <a:pt x="2240" y="6303"/>
                </a:cubicBezTo>
                <a:cubicBezTo>
                  <a:pt x="2266" y="6303"/>
                  <a:pt x="2346" y="6347"/>
                  <a:pt x="2401" y="6371"/>
                </a:cubicBezTo>
                <a:cubicBezTo>
                  <a:pt x="2419" y="6378"/>
                  <a:pt x="2434" y="6382"/>
                  <a:pt x="2446" y="6382"/>
                </a:cubicBezTo>
                <a:cubicBezTo>
                  <a:pt x="2489" y="6382"/>
                  <a:pt x="2494" y="6336"/>
                  <a:pt x="2447" y="6255"/>
                </a:cubicBezTo>
                <a:cubicBezTo>
                  <a:pt x="2409" y="6188"/>
                  <a:pt x="2446" y="6176"/>
                  <a:pt x="2510" y="6176"/>
                </a:cubicBezTo>
                <a:cubicBezTo>
                  <a:pt x="2544" y="6176"/>
                  <a:pt x="2587" y="6180"/>
                  <a:pt x="2631" y="6180"/>
                </a:cubicBezTo>
                <a:cubicBezTo>
                  <a:pt x="2636" y="6180"/>
                  <a:pt x="2641" y="6180"/>
                  <a:pt x="2647" y="6179"/>
                </a:cubicBezTo>
                <a:cubicBezTo>
                  <a:pt x="2777" y="6174"/>
                  <a:pt x="2659" y="6153"/>
                  <a:pt x="2554" y="6078"/>
                </a:cubicBezTo>
                <a:cubicBezTo>
                  <a:pt x="2447" y="6003"/>
                  <a:pt x="2511" y="6047"/>
                  <a:pt x="2585" y="6011"/>
                </a:cubicBezTo>
                <a:cubicBezTo>
                  <a:pt x="2660" y="5976"/>
                  <a:pt x="2607" y="5966"/>
                  <a:pt x="2404" y="5966"/>
                </a:cubicBezTo>
                <a:cubicBezTo>
                  <a:pt x="2200" y="5966"/>
                  <a:pt x="2245" y="5792"/>
                  <a:pt x="2159" y="5717"/>
                </a:cubicBezTo>
                <a:cubicBezTo>
                  <a:pt x="2133" y="5693"/>
                  <a:pt x="2129" y="5684"/>
                  <a:pt x="2140" y="5684"/>
                </a:cubicBezTo>
                <a:cubicBezTo>
                  <a:pt x="2164" y="5684"/>
                  <a:pt x="2255" y="5723"/>
                  <a:pt x="2337" y="5737"/>
                </a:cubicBezTo>
                <a:cubicBezTo>
                  <a:pt x="2382" y="5744"/>
                  <a:pt x="2400" y="5750"/>
                  <a:pt x="2404" y="5750"/>
                </a:cubicBezTo>
                <a:cubicBezTo>
                  <a:pt x="2410" y="5750"/>
                  <a:pt x="2371" y="5733"/>
                  <a:pt x="2342" y="5671"/>
                </a:cubicBezTo>
                <a:cubicBezTo>
                  <a:pt x="2325" y="5636"/>
                  <a:pt x="2326" y="5622"/>
                  <a:pt x="2342" y="5622"/>
                </a:cubicBezTo>
                <a:cubicBezTo>
                  <a:pt x="2371" y="5622"/>
                  <a:pt x="2447" y="5663"/>
                  <a:pt x="2566" y="5705"/>
                </a:cubicBezTo>
                <a:cubicBezTo>
                  <a:pt x="2614" y="5722"/>
                  <a:pt x="2639" y="5729"/>
                  <a:pt x="2649" y="5729"/>
                </a:cubicBezTo>
                <a:cubicBezTo>
                  <a:pt x="2677" y="5729"/>
                  <a:pt x="2578" y="5668"/>
                  <a:pt x="2536" y="5605"/>
                </a:cubicBezTo>
                <a:cubicBezTo>
                  <a:pt x="2482" y="5518"/>
                  <a:pt x="2654" y="5532"/>
                  <a:pt x="2778" y="5524"/>
                </a:cubicBezTo>
                <a:cubicBezTo>
                  <a:pt x="2898" y="5512"/>
                  <a:pt x="2749" y="5472"/>
                  <a:pt x="2657" y="5460"/>
                </a:cubicBezTo>
                <a:cubicBezTo>
                  <a:pt x="2564" y="5450"/>
                  <a:pt x="2732" y="5415"/>
                  <a:pt x="2713" y="5325"/>
                </a:cubicBezTo>
                <a:cubicBezTo>
                  <a:pt x="2703" y="5266"/>
                  <a:pt x="2622" y="5257"/>
                  <a:pt x="2527" y="5257"/>
                </a:cubicBezTo>
                <a:cubicBezTo>
                  <a:pt x="2483" y="5257"/>
                  <a:pt x="2436" y="5259"/>
                  <a:pt x="2391" y="5259"/>
                </a:cubicBezTo>
                <a:cubicBezTo>
                  <a:pt x="2380" y="5259"/>
                  <a:pt x="2369" y="5259"/>
                  <a:pt x="2358" y="5258"/>
                </a:cubicBezTo>
                <a:cubicBezTo>
                  <a:pt x="2215" y="5252"/>
                  <a:pt x="2337" y="5130"/>
                  <a:pt x="2452" y="5130"/>
                </a:cubicBezTo>
                <a:cubicBezTo>
                  <a:pt x="2566" y="5130"/>
                  <a:pt x="2519" y="5130"/>
                  <a:pt x="2461" y="5070"/>
                </a:cubicBezTo>
                <a:cubicBezTo>
                  <a:pt x="2404" y="5009"/>
                  <a:pt x="2436" y="4998"/>
                  <a:pt x="2498" y="4998"/>
                </a:cubicBezTo>
                <a:cubicBezTo>
                  <a:pt x="2561" y="4998"/>
                  <a:pt x="2613" y="4912"/>
                  <a:pt x="2651" y="4816"/>
                </a:cubicBezTo>
                <a:cubicBezTo>
                  <a:pt x="2660" y="4794"/>
                  <a:pt x="2657" y="4786"/>
                  <a:pt x="2647" y="4786"/>
                </a:cubicBezTo>
                <a:cubicBezTo>
                  <a:pt x="2623" y="4786"/>
                  <a:pt x="2560" y="4831"/>
                  <a:pt x="2530" y="4831"/>
                </a:cubicBezTo>
                <a:cubicBezTo>
                  <a:pt x="2519" y="4831"/>
                  <a:pt x="2513" y="4826"/>
                  <a:pt x="2513" y="4810"/>
                </a:cubicBezTo>
                <a:cubicBezTo>
                  <a:pt x="2513" y="4792"/>
                  <a:pt x="2510" y="4785"/>
                  <a:pt x="2504" y="4785"/>
                </a:cubicBezTo>
                <a:cubicBezTo>
                  <a:pt x="2482" y="4785"/>
                  <a:pt x="2429" y="4862"/>
                  <a:pt x="2370" y="4862"/>
                </a:cubicBezTo>
                <a:cubicBezTo>
                  <a:pt x="2298" y="4862"/>
                  <a:pt x="2217" y="4726"/>
                  <a:pt x="2302" y="4726"/>
                </a:cubicBezTo>
                <a:cubicBezTo>
                  <a:pt x="2309" y="4726"/>
                  <a:pt x="2318" y="4727"/>
                  <a:pt x="2327" y="4729"/>
                </a:cubicBezTo>
                <a:cubicBezTo>
                  <a:pt x="2355" y="4735"/>
                  <a:pt x="2374" y="4737"/>
                  <a:pt x="2388" y="4737"/>
                </a:cubicBezTo>
                <a:cubicBezTo>
                  <a:pt x="2436" y="4737"/>
                  <a:pt x="2408" y="4708"/>
                  <a:pt x="2373" y="4684"/>
                </a:cubicBezTo>
                <a:cubicBezTo>
                  <a:pt x="2327" y="4651"/>
                  <a:pt x="2357" y="4628"/>
                  <a:pt x="2451" y="4628"/>
                </a:cubicBezTo>
                <a:cubicBezTo>
                  <a:pt x="2544" y="4628"/>
                  <a:pt x="2532" y="4607"/>
                  <a:pt x="2460" y="4588"/>
                </a:cubicBezTo>
                <a:cubicBezTo>
                  <a:pt x="2388" y="4567"/>
                  <a:pt x="2454" y="4495"/>
                  <a:pt x="2505" y="4354"/>
                </a:cubicBezTo>
                <a:cubicBezTo>
                  <a:pt x="2518" y="4321"/>
                  <a:pt x="2519" y="4308"/>
                  <a:pt x="2511" y="4308"/>
                </a:cubicBezTo>
                <a:cubicBezTo>
                  <a:pt x="2485" y="4308"/>
                  <a:pt x="2356" y="4447"/>
                  <a:pt x="2167" y="4470"/>
                </a:cubicBezTo>
                <a:cubicBezTo>
                  <a:pt x="2129" y="4475"/>
                  <a:pt x="2101" y="4477"/>
                  <a:pt x="2081" y="4477"/>
                </a:cubicBezTo>
                <a:cubicBezTo>
                  <a:pt x="1969" y="4477"/>
                  <a:pt x="2098" y="4413"/>
                  <a:pt x="2141" y="4383"/>
                </a:cubicBezTo>
                <a:cubicBezTo>
                  <a:pt x="2193" y="4348"/>
                  <a:pt x="2249" y="4389"/>
                  <a:pt x="2233" y="4323"/>
                </a:cubicBezTo>
                <a:cubicBezTo>
                  <a:pt x="2221" y="4276"/>
                  <a:pt x="2203" y="4272"/>
                  <a:pt x="2224" y="4272"/>
                </a:cubicBezTo>
                <a:cubicBezTo>
                  <a:pt x="2229" y="4272"/>
                  <a:pt x="2236" y="4272"/>
                  <a:pt x="2245" y="4272"/>
                </a:cubicBezTo>
                <a:cubicBezTo>
                  <a:pt x="2253" y="4272"/>
                  <a:pt x="2263" y="4272"/>
                  <a:pt x="2276" y="4271"/>
                </a:cubicBezTo>
                <a:cubicBezTo>
                  <a:pt x="2356" y="4266"/>
                  <a:pt x="2402" y="4141"/>
                  <a:pt x="2338" y="4141"/>
                </a:cubicBezTo>
                <a:cubicBezTo>
                  <a:pt x="2330" y="4141"/>
                  <a:pt x="2319" y="4143"/>
                  <a:pt x="2305" y="4149"/>
                </a:cubicBezTo>
                <a:cubicBezTo>
                  <a:pt x="2273" y="4162"/>
                  <a:pt x="2238" y="4169"/>
                  <a:pt x="2203" y="4169"/>
                </a:cubicBezTo>
                <a:cubicBezTo>
                  <a:pt x="2118" y="4169"/>
                  <a:pt x="2031" y="4129"/>
                  <a:pt x="1976" y="4047"/>
                </a:cubicBezTo>
                <a:cubicBezTo>
                  <a:pt x="1928" y="3974"/>
                  <a:pt x="1957" y="3957"/>
                  <a:pt x="2017" y="3957"/>
                </a:cubicBezTo>
                <a:cubicBezTo>
                  <a:pt x="2051" y="3957"/>
                  <a:pt x="2095" y="3962"/>
                  <a:pt x="2141" y="3966"/>
                </a:cubicBezTo>
                <a:cubicBezTo>
                  <a:pt x="2154" y="3967"/>
                  <a:pt x="2165" y="3968"/>
                  <a:pt x="2175" y="3968"/>
                </a:cubicBezTo>
                <a:cubicBezTo>
                  <a:pt x="2258" y="3968"/>
                  <a:pt x="2214" y="3924"/>
                  <a:pt x="2193" y="3905"/>
                </a:cubicBezTo>
                <a:cubicBezTo>
                  <a:pt x="2171" y="3885"/>
                  <a:pt x="2172" y="3839"/>
                  <a:pt x="2270" y="3824"/>
                </a:cubicBezTo>
                <a:cubicBezTo>
                  <a:pt x="2367" y="3810"/>
                  <a:pt x="2333" y="3770"/>
                  <a:pt x="2284" y="3737"/>
                </a:cubicBezTo>
                <a:cubicBezTo>
                  <a:pt x="2234" y="3707"/>
                  <a:pt x="2284" y="3737"/>
                  <a:pt x="2367" y="3698"/>
                </a:cubicBezTo>
                <a:cubicBezTo>
                  <a:pt x="2451" y="3656"/>
                  <a:pt x="2396" y="3637"/>
                  <a:pt x="2307" y="3625"/>
                </a:cubicBezTo>
                <a:cubicBezTo>
                  <a:pt x="2218" y="3615"/>
                  <a:pt x="2261" y="3615"/>
                  <a:pt x="2296" y="3559"/>
                </a:cubicBezTo>
                <a:cubicBezTo>
                  <a:pt x="2305" y="3545"/>
                  <a:pt x="2298" y="3540"/>
                  <a:pt x="2281" y="3540"/>
                </a:cubicBezTo>
                <a:cubicBezTo>
                  <a:pt x="2237" y="3540"/>
                  <a:pt x="2126" y="3573"/>
                  <a:pt x="2031" y="3573"/>
                </a:cubicBezTo>
                <a:cubicBezTo>
                  <a:pt x="2018" y="3573"/>
                  <a:pt x="2006" y="3572"/>
                  <a:pt x="1994" y="3571"/>
                </a:cubicBezTo>
                <a:cubicBezTo>
                  <a:pt x="1856" y="3556"/>
                  <a:pt x="1776" y="3403"/>
                  <a:pt x="1782" y="3362"/>
                </a:cubicBezTo>
                <a:cubicBezTo>
                  <a:pt x="1783" y="3355"/>
                  <a:pt x="1786" y="3352"/>
                  <a:pt x="1790" y="3352"/>
                </a:cubicBezTo>
                <a:cubicBezTo>
                  <a:pt x="1805" y="3352"/>
                  <a:pt x="1836" y="3389"/>
                  <a:pt x="1847" y="3389"/>
                </a:cubicBezTo>
                <a:cubicBezTo>
                  <a:pt x="1850" y="3389"/>
                  <a:pt x="1851" y="3386"/>
                  <a:pt x="1850" y="3376"/>
                </a:cubicBezTo>
                <a:cubicBezTo>
                  <a:pt x="1845" y="3352"/>
                  <a:pt x="1861" y="3341"/>
                  <a:pt x="1885" y="3341"/>
                </a:cubicBezTo>
                <a:cubicBezTo>
                  <a:pt x="1906" y="3341"/>
                  <a:pt x="1933" y="3350"/>
                  <a:pt x="1957" y="3366"/>
                </a:cubicBezTo>
                <a:cubicBezTo>
                  <a:pt x="1975" y="3379"/>
                  <a:pt x="1988" y="3385"/>
                  <a:pt x="1997" y="3385"/>
                </a:cubicBezTo>
                <a:cubicBezTo>
                  <a:pt x="2012" y="3385"/>
                  <a:pt x="2011" y="3363"/>
                  <a:pt x="1999" y="3310"/>
                </a:cubicBezTo>
                <a:cubicBezTo>
                  <a:pt x="1996" y="3296"/>
                  <a:pt x="2000" y="3290"/>
                  <a:pt x="2010" y="3290"/>
                </a:cubicBezTo>
                <a:cubicBezTo>
                  <a:pt x="2043" y="3290"/>
                  <a:pt x="2138" y="3361"/>
                  <a:pt x="2175" y="3361"/>
                </a:cubicBezTo>
                <a:cubicBezTo>
                  <a:pt x="2186" y="3361"/>
                  <a:pt x="2192" y="3354"/>
                  <a:pt x="2189" y="3337"/>
                </a:cubicBezTo>
                <a:cubicBezTo>
                  <a:pt x="2172" y="3244"/>
                  <a:pt x="2097" y="3235"/>
                  <a:pt x="2146" y="3200"/>
                </a:cubicBezTo>
                <a:cubicBezTo>
                  <a:pt x="2196" y="3166"/>
                  <a:pt x="2342" y="3160"/>
                  <a:pt x="2305" y="3067"/>
                </a:cubicBezTo>
                <a:cubicBezTo>
                  <a:pt x="2268" y="2976"/>
                  <a:pt x="2245" y="3015"/>
                  <a:pt x="2253" y="2976"/>
                </a:cubicBezTo>
                <a:cubicBezTo>
                  <a:pt x="2255" y="2969"/>
                  <a:pt x="2249" y="2966"/>
                  <a:pt x="2239" y="2966"/>
                </a:cubicBezTo>
                <a:cubicBezTo>
                  <a:pt x="2205" y="2966"/>
                  <a:pt x="2117" y="2997"/>
                  <a:pt x="2076" y="2997"/>
                </a:cubicBezTo>
                <a:cubicBezTo>
                  <a:pt x="2054" y="2997"/>
                  <a:pt x="2046" y="2989"/>
                  <a:pt x="2063" y="2964"/>
                </a:cubicBezTo>
                <a:cubicBezTo>
                  <a:pt x="2100" y="2914"/>
                  <a:pt x="2094" y="2894"/>
                  <a:pt x="2060" y="2894"/>
                </a:cubicBezTo>
                <a:cubicBezTo>
                  <a:pt x="2035" y="2894"/>
                  <a:pt x="1995" y="2905"/>
                  <a:pt x="1945" y="2924"/>
                </a:cubicBezTo>
                <a:cubicBezTo>
                  <a:pt x="1931" y="2929"/>
                  <a:pt x="1917" y="2932"/>
                  <a:pt x="1903" y="2932"/>
                </a:cubicBezTo>
                <a:cubicBezTo>
                  <a:pt x="1797" y="2932"/>
                  <a:pt x="1692" y="2798"/>
                  <a:pt x="1667" y="2731"/>
                </a:cubicBezTo>
                <a:cubicBezTo>
                  <a:pt x="1652" y="2692"/>
                  <a:pt x="1663" y="2676"/>
                  <a:pt x="1685" y="2676"/>
                </a:cubicBezTo>
                <a:cubicBezTo>
                  <a:pt x="1705" y="2676"/>
                  <a:pt x="1735" y="2690"/>
                  <a:pt x="1761" y="2710"/>
                </a:cubicBezTo>
                <a:cubicBezTo>
                  <a:pt x="1798" y="2736"/>
                  <a:pt x="1820" y="2760"/>
                  <a:pt x="1826" y="2760"/>
                </a:cubicBezTo>
                <a:cubicBezTo>
                  <a:pt x="1829" y="2760"/>
                  <a:pt x="1828" y="2753"/>
                  <a:pt x="1822" y="2735"/>
                </a:cubicBezTo>
                <a:cubicBezTo>
                  <a:pt x="1813" y="2707"/>
                  <a:pt x="1811" y="2684"/>
                  <a:pt x="1822" y="2684"/>
                </a:cubicBezTo>
                <a:cubicBezTo>
                  <a:pt x="1831" y="2684"/>
                  <a:pt x="1848" y="2700"/>
                  <a:pt x="1878" y="2741"/>
                </a:cubicBezTo>
                <a:cubicBezTo>
                  <a:pt x="1903" y="2780"/>
                  <a:pt x="1918" y="2796"/>
                  <a:pt x="1927" y="2796"/>
                </a:cubicBezTo>
                <a:cubicBezTo>
                  <a:pt x="1940" y="2796"/>
                  <a:pt x="1940" y="2764"/>
                  <a:pt x="1940" y="2716"/>
                </a:cubicBezTo>
                <a:cubicBezTo>
                  <a:pt x="1940" y="2686"/>
                  <a:pt x="1947" y="2676"/>
                  <a:pt x="1960" y="2676"/>
                </a:cubicBezTo>
                <a:cubicBezTo>
                  <a:pt x="1982" y="2676"/>
                  <a:pt x="2017" y="2703"/>
                  <a:pt x="2053" y="2704"/>
                </a:cubicBezTo>
                <a:cubicBezTo>
                  <a:pt x="2054" y="2705"/>
                  <a:pt x="2055" y="2705"/>
                  <a:pt x="2056" y="2705"/>
                </a:cubicBezTo>
                <a:cubicBezTo>
                  <a:pt x="2103" y="2705"/>
                  <a:pt x="2018" y="2555"/>
                  <a:pt x="2071" y="2555"/>
                </a:cubicBezTo>
                <a:cubicBezTo>
                  <a:pt x="2075" y="2555"/>
                  <a:pt x="2078" y="2556"/>
                  <a:pt x="2083" y="2557"/>
                </a:cubicBezTo>
                <a:cubicBezTo>
                  <a:pt x="2108" y="2564"/>
                  <a:pt x="2124" y="2568"/>
                  <a:pt x="2132" y="2568"/>
                </a:cubicBezTo>
                <a:cubicBezTo>
                  <a:pt x="2149" y="2568"/>
                  <a:pt x="2141" y="2554"/>
                  <a:pt x="2134" y="2526"/>
                </a:cubicBezTo>
                <a:cubicBezTo>
                  <a:pt x="2122" y="2485"/>
                  <a:pt x="2139" y="2495"/>
                  <a:pt x="2227" y="2466"/>
                </a:cubicBezTo>
                <a:cubicBezTo>
                  <a:pt x="2309" y="2435"/>
                  <a:pt x="2270" y="2399"/>
                  <a:pt x="2196" y="2399"/>
                </a:cubicBezTo>
                <a:cubicBezTo>
                  <a:pt x="2191" y="2399"/>
                  <a:pt x="2185" y="2399"/>
                  <a:pt x="2180" y="2399"/>
                </a:cubicBezTo>
                <a:cubicBezTo>
                  <a:pt x="2172" y="2400"/>
                  <a:pt x="2165" y="2400"/>
                  <a:pt x="2159" y="2400"/>
                </a:cubicBezTo>
                <a:cubicBezTo>
                  <a:pt x="2098" y="2400"/>
                  <a:pt x="2121" y="2380"/>
                  <a:pt x="2134" y="2333"/>
                </a:cubicBezTo>
                <a:cubicBezTo>
                  <a:pt x="2137" y="2324"/>
                  <a:pt x="2136" y="2320"/>
                  <a:pt x="2133" y="2320"/>
                </a:cubicBezTo>
                <a:cubicBezTo>
                  <a:pt x="2117" y="2320"/>
                  <a:pt x="2041" y="2401"/>
                  <a:pt x="1943" y="2408"/>
                </a:cubicBezTo>
                <a:cubicBezTo>
                  <a:pt x="1923" y="2410"/>
                  <a:pt x="1908" y="2411"/>
                  <a:pt x="1897" y="2411"/>
                </a:cubicBezTo>
                <a:cubicBezTo>
                  <a:pt x="1834" y="2411"/>
                  <a:pt x="1854" y="2388"/>
                  <a:pt x="1752" y="2342"/>
                </a:cubicBezTo>
                <a:cubicBezTo>
                  <a:pt x="1633" y="2286"/>
                  <a:pt x="1701" y="2230"/>
                  <a:pt x="1711" y="2194"/>
                </a:cubicBezTo>
                <a:cubicBezTo>
                  <a:pt x="1714" y="2187"/>
                  <a:pt x="1716" y="2184"/>
                  <a:pt x="1720" y="2184"/>
                </a:cubicBezTo>
                <a:cubicBezTo>
                  <a:pt x="1734" y="2184"/>
                  <a:pt x="1760" y="2235"/>
                  <a:pt x="1825" y="2296"/>
                </a:cubicBezTo>
                <a:cubicBezTo>
                  <a:pt x="1839" y="2309"/>
                  <a:pt x="1848" y="2314"/>
                  <a:pt x="1854" y="2314"/>
                </a:cubicBezTo>
                <a:cubicBezTo>
                  <a:pt x="1882" y="2314"/>
                  <a:pt x="1839" y="2200"/>
                  <a:pt x="1863" y="2200"/>
                </a:cubicBezTo>
                <a:cubicBezTo>
                  <a:pt x="1864" y="2200"/>
                  <a:pt x="1865" y="2200"/>
                  <a:pt x="1866" y="2200"/>
                </a:cubicBezTo>
                <a:cubicBezTo>
                  <a:pt x="1878" y="2204"/>
                  <a:pt x="1888" y="2207"/>
                  <a:pt x="1895" y="2207"/>
                </a:cubicBezTo>
                <a:cubicBezTo>
                  <a:pt x="1911" y="2207"/>
                  <a:pt x="1917" y="2193"/>
                  <a:pt x="1917" y="2138"/>
                </a:cubicBezTo>
                <a:cubicBezTo>
                  <a:pt x="1917" y="2121"/>
                  <a:pt x="1921" y="2114"/>
                  <a:pt x="1927" y="2114"/>
                </a:cubicBezTo>
                <a:cubicBezTo>
                  <a:pt x="1950" y="2114"/>
                  <a:pt x="2005" y="2205"/>
                  <a:pt x="2038" y="2220"/>
                </a:cubicBezTo>
                <a:cubicBezTo>
                  <a:pt x="2042" y="2221"/>
                  <a:pt x="2045" y="2222"/>
                  <a:pt x="2047" y="2222"/>
                </a:cubicBezTo>
                <a:cubicBezTo>
                  <a:pt x="2066" y="2222"/>
                  <a:pt x="2005" y="2138"/>
                  <a:pt x="2021" y="2138"/>
                </a:cubicBezTo>
                <a:cubicBezTo>
                  <a:pt x="2038" y="2138"/>
                  <a:pt x="2056" y="2105"/>
                  <a:pt x="2032" y="2063"/>
                </a:cubicBezTo>
                <a:cubicBezTo>
                  <a:pt x="2010" y="2024"/>
                  <a:pt x="2152" y="2063"/>
                  <a:pt x="2208" y="1982"/>
                </a:cubicBezTo>
                <a:cubicBezTo>
                  <a:pt x="2231" y="1947"/>
                  <a:pt x="2207" y="1943"/>
                  <a:pt x="2175" y="1943"/>
                </a:cubicBezTo>
                <a:cubicBezTo>
                  <a:pt x="2162" y="1943"/>
                  <a:pt x="2148" y="1943"/>
                  <a:pt x="2135" y="1943"/>
                </a:cubicBezTo>
                <a:cubicBezTo>
                  <a:pt x="2105" y="1943"/>
                  <a:pt x="2082" y="1939"/>
                  <a:pt x="2099" y="1910"/>
                </a:cubicBezTo>
                <a:cubicBezTo>
                  <a:pt x="2110" y="1891"/>
                  <a:pt x="2111" y="1883"/>
                  <a:pt x="2104" y="1883"/>
                </a:cubicBezTo>
                <a:cubicBezTo>
                  <a:pt x="2087" y="1883"/>
                  <a:pt x="2016" y="1940"/>
                  <a:pt x="1935" y="1984"/>
                </a:cubicBezTo>
                <a:cubicBezTo>
                  <a:pt x="1914" y="1996"/>
                  <a:pt x="1900" y="2001"/>
                  <a:pt x="1890" y="2001"/>
                </a:cubicBezTo>
                <a:cubicBezTo>
                  <a:pt x="1851" y="2001"/>
                  <a:pt x="1898" y="1913"/>
                  <a:pt x="1915" y="1876"/>
                </a:cubicBezTo>
                <a:cubicBezTo>
                  <a:pt x="1922" y="1860"/>
                  <a:pt x="1918" y="1853"/>
                  <a:pt x="1904" y="1853"/>
                </a:cubicBezTo>
                <a:cubicBezTo>
                  <a:pt x="1877" y="1853"/>
                  <a:pt x="1816" y="1875"/>
                  <a:pt x="1724" y="1901"/>
                </a:cubicBezTo>
                <a:cubicBezTo>
                  <a:pt x="1687" y="1912"/>
                  <a:pt x="1667" y="1917"/>
                  <a:pt x="1655" y="1917"/>
                </a:cubicBezTo>
                <a:cubicBezTo>
                  <a:pt x="1623" y="1917"/>
                  <a:pt x="1659" y="1881"/>
                  <a:pt x="1598" y="1841"/>
                </a:cubicBezTo>
                <a:cubicBezTo>
                  <a:pt x="1515" y="1785"/>
                  <a:pt x="1509" y="1598"/>
                  <a:pt x="1520" y="1598"/>
                </a:cubicBezTo>
                <a:cubicBezTo>
                  <a:pt x="1529" y="1598"/>
                  <a:pt x="1565" y="1696"/>
                  <a:pt x="1580" y="1696"/>
                </a:cubicBezTo>
                <a:cubicBezTo>
                  <a:pt x="1583" y="1696"/>
                  <a:pt x="1585" y="1691"/>
                  <a:pt x="1586" y="1679"/>
                </a:cubicBezTo>
                <a:cubicBezTo>
                  <a:pt x="1587" y="1661"/>
                  <a:pt x="1591" y="1654"/>
                  <a:pt x="1596" y="1654"/>
                </a:cubicBezTo>
                <a:cubicBezTo>
                  <a:pt x="1612" y="1654"/>
                  <a:pt x="1642" y="1715"/>
                  <a:pt x="1667" y="1791"/>
                </a:cubicBezTo>
                <a:cubicBezTo>
                  <a:pt x="1676" y="1816"/>
                  <a:pt x="1682" y="1826"/>
                  <a:pt x="1686" y="1826"/>
                </a:cubicBezTo>
                <a:cubicBezTo>
                  <a:pt x="1698" y="1826"/>
                  <a:pt x="1693" y="1731"/>
                  <a:pt x="1693" y="1670"/>
                </a:cubicBezTo>
                <a:cubicBezTo>
                  <a:pt x="1693" y="1650"/>
                  <a:pt x="1697" y="1641"/>
                  <a:pt x="1704" y="1641"/>
                </a:cubicBezTo>
                <a:cubicBezTo>
                  <a:pt x="1724" y="1641"/>
                  <a:pt x="1769" y="1717"/>
                  <a:pt x="1813" y="1785"/>
                </a:cubicBezTo>
                <a:cubicBezTo>
                  <a:pt x="1825" y="1804"/>
                  <a:pt x="1833" y="1811"/>
                  <a:pt x="1837" y="1811"/>
                </a:cubicBezTo>
                <a:cubicBezTo>
                  <a:pt x="1852" y="1811"/>
                  <a:pt x="1831" y="1727"/>
                  <a:pt x="1842" y="1727"/>
                </a:cubicBezTo>
                <a:cubicBezTo>
                  <a:pt x="1844" y="1727"/>
                  <a:pt x="1846" y="1729"/>
                  <a:pt x="1850" y="1733"/>
                </a:cubicBezTo>
                <a:cubicBezTo>
                  <a:pt x="1862" y="1748"/>
                  <a:pt x="1874" y="1756"/>
                  <a:pt x="1883" y="1756"/>
                </a:cubicBezTo>
                <a:cubicBezTo>
                  <a:pt x="1900" y="1756"/>
                  <a:pt x="1910" y="1729"/>
                  <a:pt x="1910" y="1662"/>
                </a:cubicBezTo>
                <a:cubicBezTo>
                  <a:pt x="1910" y="1598"/>
                  <a:pt x="1941" y="1584"/>
                  <a:pt x="1983" y="1584"/>
                </a:cubicBezTo>
                <a:cubicBezTo>
                  <a:pt x="2007" y="1584"/>
                  <a:pt x="2034" y="1588"/>
                  <a:pt x="2060" y="1590"/>
                </a:cubicBezTo>
                <a:cubicBezTo>
                  <a:pt x="2070" y="1591"/>
                  <a:pt x="2080" y="1591"/>
                  <a:pt x="2089" y="1591"/>
                </a:cubicBezTo>
                <a:cubicBezTo>
                  <a:pt x="2154" y="1591"/>
                  <a:pt x="2205" y="1570"/>
                  <a:pt x="2072" y="1468"/>
                </a:cubicBezTo>
                <a:cubicBezTo>
                  <a:pt x="2026" y="1432"/>
                  <a:pt x="1971" y="1420"/>
                  <a:pt x="1915" y="1420"/>
                </a:cubicBezTo>
                <a:cubicBezTo>
                  <a:pt x="1792" y="1420"/>
                  <a:pt x="1666" y="1480"/>
                  <a:pt x="1626" y="1480"/>
                </a:cubicBezTo>
                <a:cubicBezTo>
                  <a:pt x="1564" y="1480"/>
                  <a:pt x="1512" y="1465"/>
                  <a:pt x="1512" y="1353"/>
                </a:cubicBezTo>
                <a:cubicBezTo>
                  <a:pt x="1512" y="1240"/>
                  <a:pt x="1766" y="1321"/>
                  <a:pt x="1673" y="1139"/>
                </a:cubicBezTo>
                <a:cubicBezTo>
                  <a:pt x="1658" y="1108"/>
                  <a:pt x="1667" y="1099"/>
                  <a:pt x="1691" y="1099"/>
                </a:cubicBezTo>
                <a:cubicBezTo>
                  <a:pt x="1724" y="1099"/>
                  <a:pt x="1785" y="1118"/>
                  <a:pt x="1839" y="1118"/>
                </a:cubicBezTo>
                <a:cubicBezTo>
                  <a:pt x="1864" y="1118"/>
                  <a:pt x="1887" y="1114"/>
                  <a:pt x="1906" y="1102"/>
                </a:cubicBezTo>
                <a:cubicBezTo>
                  <a:pt x="1991" y="1046"/>
                  <a:pt x="1763" y="1073"/>
                  <a:pt x="1814" y="992"/>
                </a:cubicBezTo>
                <a:cubicBezTo>
                  <a:pt x="1861" y="918"/>
                  <a:pt x="1841" y="889"/>
                  <a:pt x="1808" y="889"/>
                </a:cubicBezTo>
                <a:cubicBezTo>
                  <a:pt x="1805" y="889"/>
                  <a:pt x="1801" y="890"/>
                  <a:pt x="1798" y="890"/>
                </a:cubicBezTo>
                <a:cubicBezTo>
                  <a:pt x="1796" y="891"/>
                  <a:pt x="1793" y="891"/>
                  <a:pt x="1791" y="891"/>
                </a:cubicBezTo>
                <a:cubicBezTo>
                  <a:pt x="1764" y="891"/>
                  <a:pt x="1806" y="852"/>
                  <a:pt x="1819" y="786"/>
                </a:cubicBezTo>
                <a:cubicBezTo>
                  <a:pt x="1820" y="775"/>
                  <a:pt x="1817" y="770"/>
                  <a:pt x="1810" y="770"/>
                </a:cubicBezTo>
                <a:cubicBezTo>
                  <a:pt x="1771" y="770"/>
                  <a:pt x="1608" y="934"/>
                  <a:pt x="1531" y="1046"/>
                </a:cubicBezTo>
                <a:cubicBezTo>
                  <a:pt x="1512" y="1075"/>
                  <a:pt x="1499" y="1087"/>
                  <a:pt x="1491" y="1087"/>
                </a:cubicBezTo>
                <a:cubicBezTo>
                  <a:pt x="1460" y="1087"/>
                  <a:pt x="1488" y="930"/>
                  <a:pt x="1493" y="839"/>
                </a:cubicBezTo>
                <a:cubicBezTo>
                  <a:pt x="1497" y="738"/>
                  <a:pt x="1531" y="731"/>
                  <a:pt x="1595" y="731"/>
                </a:cubicBezTo>
                <a:cubicBezTo>
                  <a:pt x="1605" y="731"/>
                  <a:pt x="1616" y="731"/>
                  <a:pt x="1627" y="731"/>
                </a:cubicBezTo>
                <a:cubicBezTo>
                  <a:pt x="1714" y="731"/>
                  <a:pt x="1620" y="662"/>
                  <a:pt x="1564" y="595"/>
                </a:cubicBezTo>
                <a:cubicBezTo>
                  <a:pt x="1550" y="579"/>
                  <a:pt x="1550" y="573"/>
                  <a:pt x="1560" y="573"/>
                </a:cubicBezTo>
                <a:cubicBezTo>
                  <a:pt x="1580" y="573"/>
                  <a:pt x="1639" y="597"/>
                  <a:pt x="1691" y="597"/>
                </a:cubicBezTo>
                <a:cubicBezTo>
                  <a:pt x="1712" y="597"/>
                  <a:pt x="1732" y="593"/>
                  <a:pt x="1748" y="581"/>
                </a:cubicBezTo>
                <a:cubicBezTo>
                  <a:pt x="1820" y="525"/>
                  <a:pt x="1620" y="522"/>
                  <a:pt x="1677" y="470"/>
                </a:cubicBezTo>
                <a:cubicBezTo>
                  <a:pt x="1709" y="440"/>
                  <a:pt x="1707" y="426"/>
                  <a:pt x="1688" y="426"/>
                </a:cubicBezTo>
                <a:cubicBezTo>
                  <a:pt x="1649" y="426"/>
                  <a:pt x="1544" y="479"/>
                  <a:pt x="1480" y="576"/>
                </a:cubicBezTo>
                <a:cubicBezTo>
                  <a:pt x="1467" y="596"/>
                  <a:pt x="1459" y="605"/>
                  <a:pt x="1455" y="605"/>
                </a:cubicBezTo>
                <a:cubicBezTo>
                  <a:pt x="1429" y="605"/>
                  <a:pt x="1568" y="239"/>
                  <a:pt x="1568" y="161"/>
                </a:cubicBezTo>
                <a:cubicBezTo>
                  <a:pt x="1568" y="132"/>
                  <a:pt x="1566" y="121"/>
                  <a:pt x="1562" y="121"/>
                </a:cubicBezTo>
                <a:cubicBezTo>
                  <a:pt x="1553" y="121"/>
                  <a:pt x="1533" y="181"/>
                  <a:pt x="1500" y="242"/>
                </a:cubicBezTo>
                <a:cubicBezTo>
                  <a:pt x="1495" y="252"/>
                  <a:pt x="1489" y="256"/>
                  <a:pt x="1485" y="256"/>
                </a:cubicBezTo>
                <a:cubicBezTo>
                  <a:pt x="1451" y="256"/>
                  <a:pt x="1452" y="0"/>
                  <a:pt x="1452" y="0"/>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2"/>
          <p:cNvSpPr/>
          <p:nvPr/>
        </p:nvSpPr>
        <p:spPr>
          <a:xfrm>
            <a:off x="3574185" y="2005474"/>
            <a:ext cx="153141" cy="339093"/>
          </a:xfrm>
          <a:custGeom>
            <a:rect b="b" l="l" r="r" t="t"/>
            <a:pathLst>
              <a:path extrusionOk="0" h="6428" w="2903">
                <a:moveTo>
                  <a:pt x="1450" y="0"/>
                </a:moveTo>
                <a:cubicBezTo>
                  <a:pt x="1450" y="0"/>
                  <a:pt x="1450" y="256"/>
                  <a:pt x="1418" y="256"/>
                </a:cubicBezTo>
                <a:cubicBezTo>
                  <a:pt x="1414" y="256"/>
                  <a:pt x="1409" y="252"/>
                  <a:pt x="1403" y="242"/>
                </a:cubicBezTo>
                <a:cubicBezTo>
                  <a:pt x="1368" y="181"/>
                  <a:pt x="1349" y="121"/>
                  <a:pt x="1340" y="121"/>
                </a:cubicBezTo>
                <a:cubicBezTo>
                  <a:pt x="1336" y="121"/>
                  <a:pt x="1334" y="132"/>
                  <a:pt x="1334" y="161"/>
                </a:cubicBezTo>
                <a:cubicBezTo>
                  <a:pt x="1334" y="240"/>
                  <a:pt x="1475" y="605"/>
                  <a:pt x="1448" y="605"/>
                </a:cubicBezTo>
                <a:cubicBezTo>
                  <a:pt x="1444" y="605"/>
                  <a:pt x="1436" y="596"/>
                  <a:pt x="1422" y="576"/>
                </a:cubicBezTo>
                <a:cubicBezTo>
                  <a:pt x="1346" y="461"/>
                  <a:pt x="1242" y="349"/>
                  <a:pt x="1218" y="349"/>
                </a:cubicBezTo>
                <a:cubicBezTo>
                  <a:pt x="1211" y="349"/>
                  <a:pt x="1211" y="358"/>
                  <a:pt x="1219" y="377"/>
                </a:cubicBezTo>
                <a:cubicBezTo>
                  <a:pt x="1256" y="470"/>
                  <a:pt x="1080" y="525"/>
                  <a:pt x="1153" y="581"/>
                </a:cubicBezTo>
                <a:cubicBezTo>
                  <a:pt x="1168" y="593"/>
                  <a:pt x="1188" y="597"/>
                  <a:pt x="1210" y="597"/>
                </a:cubicBezTo>
                <a:cubicBezTo>
                  <a:pt x="1261" y="597"/>
                  <a:pt x="1320" y="573"/>
                  <a:pt x="1340" y="573"/>
                </a:cubicBezTo>
                <a:cubicBezTo>
                  <a:pt x="1350" y="573"/>
                  <a:pt x="1350" y="579"/>
                  <a:pt x="1337" y="595"/>
                </a:cubicBezTo>
                <a:cubicBezTo>
                  <a:pt x="1281" y="662"/>
                  <a:pt x="1080" y="737"/>
                  <a:pt x="1167" y="737"/>
                </a:cubicBezTo>
                <a:cubicBezTo>
                  <a:pt x="1222" y="737"/>
                  <a:pt x="1303" y="696"/>
                  <a:pt x="1357" y="696"/>
                </a:cubicBezTo>
                <a:cubicBezTo>
                  <a:pt x="1388" y="696"/>
                  <a:pt x="1410" y="710"/>
                  <a:pt x="1412" y="753"/>
                </a:cubicBezTo>
                <a:cubicBezTo>
                  <a:pt x="1417" y="850"/>
                  <a:pt x="1446" y="1080"/>
                  <a:pt x="1406" y="1080"/>
                </a:cubicBezTo>
                <a:cubicBezTo>
                  <a:pt x="1397" y="1080"/>
                  <a:pt x="1386" y="1071"/>
                  <a:pt x="1371" y="1048"/>
                </a:cubicBezTo>
                <a:cubicBezTo>
                  <a:pt x="1298" y="938"/>
                  <a:pt x="1210" y="817"/>
                  <a:pt x="1188" y="817"/>
                </a:cubicBezTo>
                <a:cubicBezTo>
                  <a:pt x="1183" y="817"/>
                  <a:pt x="1182" y="822"/>
                  <a:pt x="1184" y="834"/>
                </a:cubicBezTo>
                <a:cubicBezTo>
                  <a:pt x="1191" y="884"/>
                  <a:pt x="1170" y="894"/>
                  <a:pt x="1143" y="894"/>
                </a:cubicBezTo>
                <a:cubicBezTo>
                  <a:pt x="1131" y="894"/>
                  <a:pt x="1117" y="892"/>
                  <a:pt x="1104" y="890"/>
                </a:cubicBezTo>
                <a:cubicBezTo>
                  <a:pt x="1101" y="890"/>
                  <a:pt x="1097" y="889"/>
                  <a:pt x="1094" y="889"/>
                </a:cubicBezTo>
                <a:cubicBezTo>
                  <a:pt x="1060" y="889"/>
                  <a:pt x="1041" y="918"/>
                  <a:pt x="1088" y="992"/>
                </a:cubicBezTo>
                <a:cubicBezTo>
                  <a:pt x="1139" y="1073"/>
                  <a:pt x="999" y="1061"/>
                  <a:pt x="1083" y="1117"/>
                </a:cubicBezTo>
                <a:cubicBezTo>
                  <a:pt x="1101" y="1128"/>
                  <a:pt x="1119" y="1132"/>
                  <a:pt x="1137" y="1132"/>
                </a:cubicBezTo>
                <a:cubicBezTo>
                  <a:pt x="1182" y="1132"/>
                  <a:pt x="1224" y="1106"/>
                  <a:pt x="1237" y="1106"/>
                </a:cubicBezTo>
                <a:cubicBezTo>
                  <a:pt x="1244" y="1106"/>
                  <a:pt x="1243" y="1114"/>
                  <a:pt x="1228" y="1139"/>
                </a:cubicBezTo>
                <a:cubicBezTo>
                  <a:pt x="1150" y="1268"/>
                  <a:pt x="1388" y="1240"/>
                  <a:pt x="1388" y="1353"/>
                </a:cubicBezTo>
                <a:cubicBezTo>
                  <a:pt x="1388" y="1465"/>
                  <a:pt x="1337" y="1480"/>
                  <a:pt x="1275" y="1480"/>
                </a:cubicBezTo>
                <a:cubicBezTo>
                  <a:pt x="1236" y="1480"/>
                  <a:pt x="1164" y="1435"/>
                  <a:pt x="1077" y="1435"/>
                </a:cubicBezTo>
                <a:cubicBezTo>
                  <a:pt x="1030" y="1435"/>
                  <a:pt x="978" y="1448"/>
                  <a:pt x="926" y="1490"/>
                </a:cubicBezTo>
                <a:cubicBezTo>
                  <a:pt x="781" y="1603"/>
                  <a:pt x="820" y="1649"/>
                  <a:pt x="890" y="1649"/>
                </a:cubicBezTo>
                <a:cubicBezTo>
                  <a:pt x="892" y="1649"/>
                  <a:pt x="894" y="1649"/>
                  <a:pt x="896" y="1649"/>
                </a:cubicBezTo>
                <a:cubicBezTo>
                  <a:pt x="943" y="1646"/>
                  <a:pt x="968" y="1613"/>
                  <a:pt x="980" y="1613"/>
                </a:cubicBezTo>
                <a:cubicBezTo>
                  <a:pt x="988" y="1613"/>
                  <a:pt x="991" y="1625"/>
                  <a:pt x="991" y="1664"/>
                </a:cubicBezTo>
                <a:cubicBezTo>
                  <a:pt x="991" y="1730"/>
                  <a:pt x="1001" y="1758"/>
                  <a:pt x="1019" y="1758"/>
                </a:cubicBezTo>
                <a:cubicBezTo>
                  <a:pt x="1028" y="1758"/>
                  <a:pt x="1039" y="1750"/>
                  <a:pt x="1051" y="1736"/>
                </a:cubicBezTo>
                <a:cubicBezTo>
                  <a:pt x="1055" y="1732"/>
                  <a:pt x="1057" y="1730"/>
                  <a:pt x="1059" y="1730"/>
                </a:cubicBezTo>
                <a:cubicBezTo>
                  <a:pt x="1072" y="1730"/>
                  <a:pt x="1050" y="1813"/>
                  <a:pt x="1065" y="1813"/>
                </a:cubicBezTo>
                <a:cubicBezTo>
                  <a:pt x="1069" y="1813"/>
                  <a:pt x="1076" y="1806"/>
                  <a:pt x="1088" y="1788"/>
                </a:cubicBezTo>
                <a:cubicBezTo>
                  <a:pt x="1133" y="1718"/>
                  <a:pt x="1177" y="1642"/>
                  <a:pt x="1197" y="1642"/>
                </a:cubicBezTo>
                <a:cubicBezTo>
                  <a:pt x="1203" y="1642"/>
                  <a:pt x="1207" y="1650"/>
                  <a:pt x="1207" y="1671"/>
                </a:cubicBezTo>
                <a:cubicBezTo>
                  <a:pt x="1207" y="1732"/>
                  <a:pt x="1202" y="1828"/>
                  <a:pt x="1215" y="1828"/>
                </a:cubicBezTo>
                <a:cubicBezTo>
                  <a:pt x="1219" y="1828"/>
                  <a:pt x="1225" y="1817"/>
                  <a:pt x="1234" y="1792"/>
                </a:cubicBezTo>
                <a:cubicBezTo>
                  <a:pt x="1259" y="1718"/>
                  <a:pt x="1289" y="1656"/>
                  <a:pt x="1305" y="1656"/>
                </a:cubicBezTo>
                <a:cubicBezTo>
                  <a:pt x="1310" y="1656"/>
                  <a:pt x="1314" y="1663"/>
                  <a:pt x="1315" y="1680"/>
                </a:cubicBezTo>
                <a:cubicBezTo>
                  <a:pt x="1315" y="1692"/>
                  <a:pt x="1318" y="1697"/>
                  <a:pt x="1321" y="1697"/>
                </a:cubicBezTo>
                <a:cubicBezTo>
                  <a:pt x="1335" y="1697"/>
                  <a:pt x="1372" y="1599"/>
                  <a:pt x="1381" y="1599"/>
                </a:cubicBezTo>
                <a:cubicBezTo>
                  <a:pt x="1391" y="1599"/>
                  <a:pt x="1386" y="1788"/>
                  <a:pt x="1303" y="1842"/>
                </a:cubicBezTo>
                <a:cubicBezTo>
                  <a:pt x="1243" y="1883"/>
                  <a:pt x="1278" y="1919"/>
                  <a:pt x="1247" y="1919"/>
                </a:cubicBezTo>
                <a:cubicBezTo>
                  <a:pt x="1235" y="1919"/>
                  <a:pt x="1214" y="1914"/>
                  <a:pt x="1176" y="1903"/>
                </a:cubicBezTo>
                <a:cubicBezTo>
                  <a:pt x="1086" y="1877"/>
                  <a:pt x="1024" y="1855"/>
                  <a:pt x="998" y="1855"/>
                </a:cubicBezTo>
                <a:cubicBezTo>
                  <a:pt x="983" y="1855"/>
                  <a:pt x="979" y="1861"/>
                  <a:pt x="986" y="1878"/>
                </a:cubicBezTo>
                <a:cubicBezTo>
                  <a:pt x="1002" y="1912"/>
                  <a:pt x="1034" y="1966"/>
                  <a:pt x="1004" y="1966"/>
                </a:cubicBezTo>
                <a:cubicBezTo>
                  <a:pt x="994" y="1966"/>
                  <a:pt x="977" y="1959"/>
                  <a:pt x="949" y="1944"/>
                </a:cubicBezTo>
                <a:cubicBezTo>
                  <a:pt x="881" y="1906"/>
                  <a:pt x="825" y="1876"/>
                  <a:pt x="803" y="1876"/>
                </a:cubicBezTo>
                <a:cubicBezTo>
                  <a:pt x="789" y="1876"/>
                  <a:pt x="788" y="1887"/>
                  <a:pt x="802" y="1913"/>
                </a:cubicBezTo>
                <a:cubicBezTo>
                  <a:pt x="818" y="1940"/>
                  <a:pt x="797" y="1945"/>
                  <a:pt x="769" y="1945"/>
                </a:cubicBezTo>
                <a:cubicBezTo>
                  <a:pt x="755" y="1945"/>
                  <a:pt x="739" y="1944"/>
                  <a:pt x="724" y="1944"/>
                </a:cubicBezTo>
                <a:cubicBezTo>
                  <a:pt x="693" y="1944"/>
                  <a:pt x="670" y="1949"/>
                  <a:pt x="693" y="1984"/>
                </a:cubicBezTo>
                <a:cubicBezTo>
                  <a:pt x="749" y="2065"/>
                  <a:pt x="892" y="2025"/>
                  <a:pt x="868" y="2065"/>
                </a:cubicBezTo>
                <a:cubicBezTo>
                  <a:pt x="846" y="2106"/>
                  <a:pt x="862" y="2141"/>
                  <a:pt x="880" y="2141"/>
                </a:cubicBezTo>
                <a:cubicBezTo>
                  <a:pt x="895" y="2141"/>
                  <a:pt x="831" y="2225"/>
                  <a:pt x="853" y="2225"/>
                </a:cubicBezTo>
                <a:cubicBezTo>
                  <a:pt x="856" y="2225"/>
                  <a:pt x="859" y="2224"/>
                  <a:pt x="862" y="2222"/>
                </a:cubicBezTo>
                <a:cubicBezTo>
                  <a:pt x="896" y="2206"/>
                  <a:pt x="951" y="2117"/>
                  <a:pt x="973" y="2117"/>
                </a:cubicBezTo>
                <a:cubicBezTo>
                  <a:pt x="979" y="2117"/>
                  <a:pt x="983" y="2124"/>
                  <a:pt x="983" y="2141"/>
                </a:cubicBezTo>
                <a:cubicBezTo>
                  <a:pt x="983" y="2195"/>
                  <a:pt x="990" y="2209"/>
                  <a:pt x="1005" y="2209"/>
                </a:cubicBezTo>
                <a:cubicBezTo>
                  <a:pt x="1013" y="2209"/>
                  <a:pt x="1022" y="2205"/>
                  <a:pt x="1035" y="2202"/>
                </a:cubicBezTo>
                <a:cubicBezTo>
                  <a:pt x="1036" y="2201"/>
                  <a:pt x="1037" y="2201"/>
                  <a:pt x="1038" y="2201"/>
                </a:cubicBezTo>
                <a:cubicBezTo>
                  <a:pt x="1062" y="2201"/>
                  <a:pt x="1021" y="2316"/>
                  <a:pt x="1048" y="2316"/>
                </a:cubicBezTo>
                <a:cubicBezTo>
                  <a:pt x="1054" y="2316"/>
                  <a:pt x="1063" y="2311"/>
                  <a:pt x="1076" y="2298"/>
                </a:cubicBezTo>
                <a:cubicBezTo>
                  <a:pt x="1141" y="2237"/>
                  <a:pt x="1167" y="2186"/>
                  <a:pt x="1181" y="2186"/>
                </a:cubicBezTo>
                <a:cubicBezTo>
                  <a:pt x="1185" y="2186"/>
                  <a:pt x="1187" y="2189"/>
                  <a:pt x="1190" y="2196"/>
                </a:cubicBezTo>
                <a:cubicBezTo>
                  <a:pt x="1200" y="2231"/>
                  <a:pt x="1271" y="2289"/>
                  <a:pt x="1148" y="2343"/>
                </a:cubicBezTo>
                <a:cubicBezTo>
                  <a:pt x="1047" y="2391"/>
                  <a:pt x="1069" y="2412"/>
                  <a:pt x="1004" y="2412"/>
                </a:cubicBezTo>
                <a:cubicBezTo>
                  <a:pt x="992" y="2412"/>
                  <a:pt x="977" y="2411"/>
                  <a:pt x="958" y="2410"/>
                </a:cubicBezTo>
                <a:cubicBezTo>
                  <a:pt x="860" y="2401"/>
                  <a:pt x="784" y="2321"/>
                  <a:pt x="768" y="2321"/>
                </a:cubicBezTo>
                <a:cubicBezTo>
                  <a:pt x="765" y="2321"/>
                  <a:pt x="764" y="2325"/>
                  <a:pt x="767" y="2334"/>
                </a:cubicBezTo>
                <a:cubicBezTo>
                  <a:pt x="780" y="2380"/>
                  <a:pt x="802" y="2402"/>
                  <a:pt x="746" y="2402"/>
                </a:cubicBezTo>
                <a:cubicBezTo>
                  <a:pt x="739" y="2402"/>
                  <a:pt x="730" y="2401"/>
                  <a:pt x="721" y="2401"/>
                </a:cubicBezTo>
                <a:cubicBezTo>
                  <a:pt x="715" y="2400"/>
                  <a:pt x="710" y="2400"/>
                  <a:pt x="704" y="2400"/>
                </a:cubicBezTo>
                <a:cubicBezTo>
                  <a:pt x="628" y="2400"/>
                  <a:pt x="588" y="2438"/>
                  <a:pt x="671" y="2467"/>
                </a:cubicBezTo>
                <a:cubicBezTo>
                  <a:pt x="759" y="2498"/>
                  <a:pt x="778" y="2488"/>
                  <a:pt x="765" y="2528"/>
                </a:cubicBezTo>
                <a:cubicBezTo>
                  <a:pt x="758" y="2555"/>
                  <a:pt x="751" y="2569"/>
                  <a:pt x="768" y="2569"/>
                </a:cubicBezTo>
                <a:cubicBezTo>
                  <a:pt x="777" y="2569"/>
                  <a:pt x="792" y="2565"/>
                  <a:pt x="817" y="2559"/>
                </a:cubicBezTo>
                <a:cubicBezTo>
                  <a:pt x="821" y="2557"/>
                  <a:pt x="824" y="2557"/>
                  <a:pt x="827" y="2557"/>
                </a:cubicBezTo>
                <a:cubicBezTo>
                  <a:pt x="880" y="2557"/>
                  <a:pt x="794" y="2706"/>
                  <a:pt x="843" y="2706"/>
                </a:cubicBezTo>
                <a:cubicBezTo>
                  <a:pt x="844" y="2706"/>
                  <a:pt x="845" y="2706"/>
                  <a:pt x="846" y="2706"/>
                </a:cubicBezTo>
                <a:cubicBezTo>
                  <a:pt x="882" y="2703"/>
                  <a:pt x="916" y="2677"/>
                  <a:pt x="937" y="2677"/>
                </a:cubicBezTo>
                <a:cubicBezTo>
                  <a:pt x="950" y="2677"/>
                  <a:pt x="958" y="2686"/>
                  <a:pt x="958" y="2718"/>
                </a:cubicBezTo>
                <a:cubicBezTo>
                  <a:pt x="958" y="2765"/>
                  <a:pt x="958" y="2797"/>
                  <a:pt x="971" y="2797"/>
                </a:cubicBezTo>
                <a:cubicBezTo>
                  <a:pt x="980" y="2797"/>
                  <a:pt x="995" y="2781"/>
                  <a:pt x="1022" y="2743"/>
                </a:cubicBezTo>
                <a:cubicBezTo>
                  <a:pt x="1049" y="2702"/>
                  <a:pt x="1066" y="2687"/>
                  <a:pt x="1076" y="2687"/>
                </a:cubicBezTo>
                <a:cubicBezTo>
                  <a:pt x="1087" y="2687"/>
                  <a:pt x="1086" y="2710"/>
                  <a:pt x="1076" y="2738"/>
                </a:cubicBezTo>
                <a:cubicBezTo>
                  <a:pt x="1070" y="2756"/>
                  <a:pt x="1069" y="2764"/>
                  <a:pt x="1073" y="2764"/>
                </a:cubicBezTo>
                <a:cubicBezTo>
                  <a:pt x="1079" y="2764"/>
                  <a:pt x="1102" y="2739"/>
                  <a:pt x="1138" y="2712"/>
                </a:cubicBezTo>
                <a:cubicBezTo>
                  <a:pt x="1165" y="2692"/>
                  <a:pt x="1194" y="2679"/>
                  <a:pt x="1214" y="2679"/>
                </a:cubicBezTo>
                <a:cubicBezTo>
                  <a:pt x="1235" y="2679"/>
                  <a:pt x="1246" y="2694"/>
                  <a:pt x="1231" y="2732"/>
                </a:cubicBezTo>
                <a:cubicBezTo>
                  <a:pt x="1205" y="2799"/>
                  <a:pt x="1101" y="2933"/>
                  <a:pt x="996" y="2933"/>
                </a:cubicBezTo>
                <a:cubicBezTo>
                  <a:pt x="982" y="2933"/>
                  <a:pt x="968" y="2931"/>
                  <a:pt x="954" y="2925"/>
                </a:cubicBezTo>
                <a:cubicBezTo>
                  <a:pt x="904" y="2906"/>
                  <a:pt x="864" y="2895"/>
                  <a:pt x="839" y="2895"/>
                </a:cubicBezTo>
                <a:cubicBezTo>
                  <a:pt x="805" y="2895"/>
                  <a:pt x="799" y="2916"/>
                  <a:pt x="836" y="2967"/>
                </a:cubicBezTo>
                <a:cubicBezTo>
                  <a:pt x="853" y="2991"/>
                  <a:pt x="845" y="2999"/>
                  <a:pt x="825" y="2999"/>
                </a:cubicBezTo>
                <a:cubicBezTo>
                  <a:pt x="784" y="2999"/>
                  <a:pt x="696" y="2967"/>
                  <a:pt x="660" y="2967"/>
                </a:cubicBezTo>
                <a:cubicBezTo>
                  <a:pt x="650" y="2967"/>
                  <a:pt x="644" y="2970"/>
                  <a:pt x="646" y="2977"/>
                </a:cubicBezTo>
                <a:cubicBezTo>
                  <a:pt x="655" y="3018"/>
                  <a:pt x="631" y="2977"/>
                  <a:pt x="594" y="3070"/>
                </a:cubicBezTo>
                <a:cubicBezTo>
                  <a:pt x="557" y="3161"/>
                  <a:pt x="703" y="3166"/>
                  <a:pt x="752" y="3203"/>
                </a:cubicBezTo>
                <a:cubicBezTo>
                  <a:pt x="802" y="3236"/>
                  <a:pt x="727" y="3248"/>
                  <a:pt x="711" y="3338"/>
                </a:cubicBezTo>
                <a:cubicBezTo>
                  <a:pt x="707" y="3356"/>
                  <a:pt x="713" y="3363"/>
                  <a:pt x="725" y="3363"/>
                </a:cubicBezTo>
                <a:cubicBezTo>
                  <a:pt x="761" y="3363"/>
                  <a:pt x="856" y="3293"/>
                  <a:pt x="889" y="3293"/>
                </a:cubicBezTo>
                <a:cubicBezTo>
                  <a:pt x="898" y="3293"/>
                  <a:pt x="902" y="3299"/>
                  <a:pt x="899" y="3313"/>
                </a:cubicBezTo>
                <a:cubicBezTo>
                  <a:pt x="889" y="3365"/>
                  <a:pt x="888" y="3388"/>
                  <a:pt x="903" y="3388"/>
                </a:cubicBezTo>
                <a:cubicBezTo>
                  <a:pt x="911" y="3388"/>
                  <a:pt x="923" y="3381"/>
                  <a:pt x="942" y="3368"/>
                </a:cubicBezTo>
                <a:cubicBezTo>
                  <a:pt x="966" y="3351"/>
                  <a:pt x="992" y="3342"/>
                  <a:pt x="1013" y="3342"/>
                </a:cubicBezTo>
                <a:cubicBezTo>
                  <a:pt x="1037" y="3342"/>
                  <a:pt x="1053" y="3354"/>
                  <a:pt x="1050" y="3379"/>
                </a:cubicBezTo>
                <a:cubicBezTo>
                  <a:pt x="1048" y="3388"/>
                  <a:pt x="1049" y="3391"/>
                  <a:pt x="1052" y="3391"/>
                </a:cubicBezTo>
                <a:cubicBezTo>
                  <a:pt x="1062" y="3391"/>
                  <a:pt x="1094" y="3354"/>
                  <a:pt x="1109" y="3354"/>
                </a:cubicBezTo>
                <a:cubicBezTo>
                  <a:pt x="1113" y="3354"/>
                  <a:pt x="1116" y="3356"/>
                  <a:pt x="1117" y="3363"/>
                </a:cubicBezTo>
                <a:cubicBezTo>
                  <a:pt x="1123" y="3404"/>
                  <a:pt x="1042" y="3558"/>
                  <a:pt x="905" y="3572"/>
                </a:cubicBezTo>
                <a:cubicBezTo>
                  <a:pt x="893" y="3574"/>
                  <a:pt x="881" y="3574"/>
                  <a:pt x="868" y="3574"/>
                </a:cubicBezTo>
                <a:cubicBezTo>
                  <a:pt x="772" y="3574"/>
                  <a:pt x="662" y="3542"/>
                  <a:pt x="619" y="3542"/>
                </a:cubicBezTo>
                <a:cubicBezTo>
                  <a:pt x="601" y="3542"/>
                  <a:pt x="595" y="3547"/>
                  <a:pt x="603" y="3561"/>
                </a:cubicBezTo>
                <a:cubicBezTo>
                  <a:pt x="638" y="3617"/>
                  <a:pt x="681" y="3617"/>
                  <a:pt x="593" y="3627"/>
                </a:cubicBezTo>
                <a:cubicBezTo>
                  <a:pt x="504" y="3639"/>
                  <a:pt x="448" y="3658"/>
                  <a:pt x="531" y="3699"/>
                </a:cubicBezTo>
                <a:cubicBezTo>
                  <a:pt x="615" y="3739"/>
                  <a:pt x="663" y="3711"/>
                  <a:pt x="615" y="3739"/>
                </a:cubicBezTo>
                <a:cubicBezTo>
                  <a:pt x="565" y="3771"/>
                  <a:pt x="531" y="3811"/>
                  <a:pt x="630" y="3826"/>
                </a:cubicBezTo>
                <a:cubicBezTo>
                  <a:pt x="727" y="3841"/>
                  <a:pt x="730" y="3886"/>
                  <a:pt x="706" y="3907"/>
                </a:cubicBezTo>
                <a:cubicBezTo>
                  <a:pt x="686" y="3926"/>
                  <a:pt x="640" y="3970"/>
                  <a:pt x="728" y="3970"/>
                </a:cubicBezTo>
                <a:cubicBezTo>
                  <a:pt x="737" y="3970"/>
                  <a:pt x="746" y="3970"/>
                  <a:pt x="758" y="3969"/>
                </a:cubicBezTo>
                <a:cubicBezTo>
                  <a:pt x="804" y="3965"/>
                  <a:pt x="849" y="3959"/>
                  <a:pt x="882" y="3959"/>
                </a:cubicBezTo>
                <a:cubicBezTo>
                  <a:pt x="941" y="3959"/>
                  <a:pt x="968" y="3976"/>
                  <a:pt x="921" y="4050"/>
                </a:cubicBezTo>
                <a:cubicBezTo>
                  <a:pt x="868" y="4131"/>
                  <a:pt x="782" y="4171"/>
                  <a:pt x="697" y="4171"/>
                </a:cubicBezTo>
                <a:cubicBezTo>
                  <a:pt x="662" y="4171"/>
                  <a:pt x="627" y="4164"/>
                  <a:pt x="594" y="4150"/>
                </a:cubicBezTo>
                <a:cubicBezTo>
                  <a:pt x="581" y="4145"/>
                  <a:pt x="570" y="4142"/>
                  <a:pt x="561" y="4142"/>
                </a:cubicBezTo>
                <a:cubicBezTo>
                  <a:pt x="497" y="4142"/>
                  <a:pt x="542" y="4267"/>
                  <a:pt x="624" y="4272"/>
                </a:cubicBezTo>
                <a:cubicBezTo>
                  <a:pt x="640" y="4274"/>
                  <a:pt x="653" y="4274"/>
                  <a:pt x="662" y="4274"/>
                </a:cubicBezTo>
                <a:cubicBezTo>
                  <a:pt x="667" y="4274"/>
                  <a:pt x="672" y="4274"/>
                  <a:pt x="675" y="4274"/>
                </a:cubicBezTo>
                <a:cubicBezTo>
                  <a:pt x="698" y="4274"/>
                  <a:pt x="679" y="4277"/>
                  <a:pt x="666" y="4324"/>
                </a:cubicBezTo>
                <a:cubicBezTo>
                  <a:pt x="649" y="4390"/>
                  <a:pt x="706" y="4349"/>
                  <a:pt x="758" y="4384"/>
                </a:cubicBezTo>
                <a:cubicBezTo>
                  <a:pt x="802" y="4415"/>
                  <a:pt x="931" y="4478"/>
                  <a:pt x="817" y="4478"/>
                </a:cubicBezTo>
                <a:cubicBezTo>
                  <a:pt x="797" y="4478"/>
                  <a:pt x="769" y="4476"/>
                  <a:pt x="733" y="4471"/>
                </a:cubicBezTo>
                <a:cubicBezTo>
                  <a:pt x="543" y="4448"/>
                  <a:pt x="415" y="4308"/>
                  <a:pt x="388" y="4308"/>
                </a:cubicBezTo>
                <a:cubicBezTo>
                  <a:pt x="380" y="4308"/>
                  <a:pt x="382" y="4321"/>
                  <a:pt x="394" y="4355"/>
                </a:cubicBezTo>
                <a:cubicBezTo>
                  <a:pt x="445" y="4496"/>
                  <a:pt x="512" y="4569"/>
                  <a:pt x="439" y="4589"/>
                </a:cubicBezTo>
                <a:cubicBezTo>
                  <a:pt x="367" y="4608"/>
                  <a:pt x="352" y="4629"/>
                  <a:pt x="448" y="4629"/>
                </a:cubicBezTo>
                <a:cubicBezTo>
                  <a:pt x="543" y="4629"/>
                  <a:pt x="572" y="4656"/>
                  <a:pt x="526" y="4685"/>
                </a:cubicBezTo>
                <a:cubicBezTo>
                  <a:pt x="490" y="4709"/>
                  <a:pt x="463" y="4739"/>
                  <a:pt x="511" y="4739"/>
                </a:cubicBezTo>
                <a:cubicBezTo>
                  <a:pt x="525" y="4739"/>
                  <a:pt x="545" y="4736"/>
                  <a:pt x="572" y="4731"/>
                </a:cubicBezTo>
                <a:cubicBezTo>
                  <a:pt x="582" y="4729"/>
                  <a:pt x="590" y="4728"/>
                  <a:pt x="597" y="4728"/>
                </a:cubicBezTo>
                <a:cubicBezTo>
                  <a:pt x="682" y="4728"/>
                  <a:pt x="601" y="4863"/>
                  <a:pt x="529" y="4863"/>
                </a:cubicBezTo>
                <a:cubicBezTo>
                  <a:pt x="470" y="4863"/>
                  <a:pt x="415" y="4788"/>
                  <a:pt x="394" y="4788"/>
                </a:cubicBezTo>
                <a:cubicBezTo>
                  <a:pt x="388" y="4788"/>
                  <a:pt x="385" y="4795"/>
                  <a:pt x="386" y="4812"/>
                </a:cubicBezTo>
                <a:cubicBezTo>
                  <a:pt x="387" y="4826"/>
                  <a:pt x="381" y="4832"/>
                  <a:pt x="370" y="4832"/>
                </a:cubicBezTo>
                <a:cubicBezTo>
                  <a:pt x="341" y="4832"/>
                  <a:pt x="278" y="4786"/>
                  <a:pt x="253" y="4786"/>
                </a:cubicBezTo>
                <a:cubicBezTo>
                  <a:pt x="243" y="4786"/>
                  <a:pt x="239" y="4794"/>
                  <a:pt x="248" y="4818"/>
                </a:cubicBezTo>
                <a:cubicBezTo>
                  <a:pt x="285" y="4914"/>
                  <a:pt x="336" y="4999"/>
                  <a:pt x="401" y="4999"/>
                </a:cubicBezTo>
                <a:cubicBezTo>
                  <a:pt x="463" y="4999"/>
                  <a:pt x="494" y="5011"/>
                  <a:pt x="438" y="5071"/>
                </a:cubicBezTo>
                <a:cubicBezTo>
                  <a:pt x="380" y="5132"/>
                  <a:pt x="330" y="5132"/>
                  <a:pt x="447" y="5132"/>
                </a:cubicBezTo>
                <a:cubicBezTo>
                  <a:pt x="560" y="5132"/>
                  <a:pt x="684" y="5254"/>
                  <a:pt x="541" y="5260"/>
                </a:cubicBezTo>
                <a:cubicBezTo>
                  <a:pt x="527" y="5260"/>
                  <a:pt x="513" y="5261"/>
                  <a:pt x="498" y="5261"/>
                </a:cubicBezTo>
                <a:cubicBezTo>
                  <a:pt x="456" y="5261"/>
                  <a:pt x="412" y="5259"/>
                  <a:pt x="371" y="5259"/>
                </a:cubicBezTo>
                <a:cubicBezTo>
                  <a:pt x="277" y="5259"/>
                  <a:pt x="196" y="5268"/>
                  <a:pt x="184" y="5326"/>
                </a:cubicBezTo>
                <a:cubicBezTo>
                  <a:pt x="168" y="5418"/>
                  <a:pt x="335" y="5453"/>
                  <a:pt x="242" y="5462"/>
                </a:cubicBezTo>
                <a:cubicBezTo>
                  <a:pt x="151" y="5474"/>
                  <a:pt x="0" y="5513"/>
                  <a:pt x="124" y="5524"/>
                </a:cubicBezTo>
                <a:cubicBezTo>
                  <a:pt x="248" y="5534"/>
                  <a:pt x="420" y="5518"/>
                  <a:pt x="366" y="5605"/>
                </a:cubicBezTo>
                <a:cubicBezTo>
                  <a:pt x="324" y="5668"/>
                  <a:pt x="226" y="5729"/>
                  <a:pt x="254" y="5729"/>
                </a:cubicBezTo>
                <a:cubicBezTo>
                  <a:pt x="264" y="5729"/>
                  <a:pt x="289" y="5722"/>
                  <a:pt x="336" y="5705"/>
                </a:cubicBezTo>
                <a:cubicBezTo>
                  <a:pt x="454" y="5663"/>
                  <a:pt x="531" y="5621"/>
                  <a:pt x="560" y="5621"/>
                </a:cubicBezTo>
                <a:cubicBezTo>
                  <a:pt x="577" y="5621"/>
                  <a:pt x="578" y="5635"/>
                  <a:pt x="560" y="5671"/>
                </a:cubicBezTo>
                <a:cubicBezTo>
                  <a:pt x="531" y="5732"/>
                  <a:pt x="490" y="5750"/>
                  <a:pt x="498" y="5750"/>
                </a:cubicBezTo>
                <a:cubicBezTo>
                  <a:pt x="502" y="5750"/>
                  <a:pt x="521" y="5744"/>
                  <a:pt x="565" y="5737"/>
                </a:cubicBezTo>
                <a:cubicBezTo>
                  <a:pt x="646" y="5723"/>
                  <a:pt x="737" y="5684"/>
                  <a:pt x="762" y="5684"/>
                </a:cubicBezTo>
                <a:cubicBezTo>
                  <a:pt x="773" y="5684"/>
                  <a:pt x="769" y="5693"/>
                  <a:pt x="743" y="5717"/>
                </a:cubicBezTo>
                <a:cubicBezTo>
                  <a:pt x="660" y="5792"/>
                  <a:pt x="703" y="5966"/>
                  <a:pt x="498" y="5966"/>
                </a:cubicBezTo>
                <a:cubicBezTo>
                  <a:pt x="294" y="5966"/>
                  <a:pt x="242" y="5976"/>
                  <a:pt x="317" y="6011"/>
                </a:cubicBezTo>
                <a:cubicBezTo>
                  <a:pt x="394" y="6047"/>
                  <a:pt x="456" y="6000"/>
                  <a:pt x="350" y="6078"/>
                </a:cubicBezTo>
                <a:cubicBezTo>
                  <a:pt x="242" y="6153"/>
                  <a:pt x="124" y="6174"/>
                  <a:pt x="255" y="6179"/>
                </a:cubicBezTo>
                <a:cubicBezTo>
                  <a:pt x="263" y="6180"/>
                  <a:pt x="271" y="6180"/>
                  <a:pt x="279" y="6180"/>
                </a:cubicBezTo>
                <a:cubicBezTo>
                  <a:pt x="320" y="6180"/>
                  <a:pt x="360" y="6177"/>
                  <a:pt x="393" y="6177"/>
                </a:cubicBezTo>
                <a:cubicBezTo>
                  <a:pt x="457" y="6177"/>
                  <a:pt x="493" y="6188"/>
                  <a:pt x="456" y="6255"/>
                </a:cubicBezTo>
                <a:cubicBezTo>
                  <a:pt x="409" y="6337"/>
                  <a:pt x="413" y="6383"/>
                  <a:pt x="455" y="6383"/>
                </a:cubicBezTo>
                <a:cubicBezTo>
                  <a:pt x="467" y="6383"/>
                  <a:pt x="483" y="6379"/>
                  <a:pt x="501" y="6371"/>
                </a:cubicBezTo>
                <a:cubicBezTo>
                  <a:pt x="557" y="6347"/>
                  <a:pt x="637" y="6302"/>
                  <a:pt x="662" y="6302"/>
                </a:cubicBezTo>
                <a:cubicBezTo>
                  <a:pt x="674" y="6302"/>
                  <a:pt x="674" y="6311"/>
                  <a:pt x="656" y="6336"/>
                </a:cubicBezTo>
                <a:cubicBezTo>
                  <a:pt x="615" y="6390"/>
                  <a:pt x="566" y="6427"/>
                  <a:pt x="580" y="6427"/>
                </a:cubicBezTo>
                <a:cubicBezTo>
                  <a:pt x="585" y="6427"/>
                  <a:pt x="599" y="6422"/>
                  <a:pt x="625" y="6411"/>
                </a:cubicBezTo>
                <a:cubicBezTo>
                  <a:pt x="722" y="6371"/>
                  <a:pt x="780" y="6339"/>
                  <a:pt x="780" y="6339"/>
                </a:cubicBezTo>
                <a:lnTo>
                  <a:pt x="943" y="6426"/>
                </a:lnTo>
                <a:lnTo>
                  <a:pt x="1959" y="6426"/>
                </a:lnTo>
                <a:lnTo>
                  <a:pt x="2122" y="6339"/>
                </a:lnTo>
                <a:cubicBezTo>
                  <a:pt x="2122" y="6339"/>
                  <a:pt x="2180" y="6370"/>
                  <a:pt x="2277" y="6411"/>
                </a:cubicBezTo>
                <a:cubicBezTo>
                  <a:pt x="2304" y="6422"/>
                  <a:pt x="2318" y="6427"/>
                  <a:pt x="2323" y="6427"/>
                </a:cubicBezTo>
                <a:cubicBezTo>
                  <a:pt x="2338" y="6427"/>
                  <a:pt x="2288" y="6391"/>
                  <a:pt x="2246" y="6336"/>
                </a:cubicBezTo>
                <a:cubicBezTo>
                  <a:pt x="2228" y="6312"/>
                  <a:pt x="2229" y="6303"/>
                  <a:pt x="2240" y="6303"/>
                </a:cubicBezTo>
                <a:cubicBezTo>
                  <a:pt x="2266" y="6303"/>
                  <a:pt x="2346" y="6347"/>
                  <a:pt x="2401" y="6371"/>
                </a:cubicBezTo>
                <a:cubicBezTo>
                  <a:pt x="2419" y="6378"/>
                  <a:pt x="2434" y="6382"/>
                  <a:pt x="2446" y="6382"/>
                </a:cubicBezTo>
                <a:cubicBezTo>
                  <a:pt x="2489" y="6382"/>
                  <a:pt x="2495" y="6336"/>
                  <a:pt x="2447" y="6255"/>
                </a:cubicBezTo>
                <a:cubicBezTo>
                  <a:pt x="2409" y="6188"/>
                  <a:pt x="2446" y="6176"/>
                  <a:pt x="2510" y="6176"/>
                </a:cubicBezTo>
                <a:cubicBezTo>
                  <a:pt x="2545" y="6176"/>
                  <a:pt x="2588" y="6180"/>
                  <a:pt x="2632" y="6180"/>
                </a:cubicBezTo>
                <a:cubicBezTo>
                  <a:pt x="2637" y="6180"/>
                  <a:pt x="2643" y="6180"/>
                  <a:pt x="2649" y="6179"/>
                </a:cubicBezTo>
                <a:cubicBezTo>
                  <a:pt x="2777" y="6174"/>
                  <a:pt x="2659" y="6153"/>
                  <a:pt x="2554" y="6078"/>
                </a:cubicBezTo>
                <a:cubicBezTo>
                  <a:pt x="2447" y="6003"/>
                  <a:pt x="2511" y="6047"/>
                  <a:pt x="2585" y="6011"/>
                </a:cubicBezTo>
                <a:cubicBezTo>
                  <a:pt x="2660" y="5976"/>
                  <a:pt x="2607" y="5966"/>
                  <a:pt x="2405" y="5966"/>
                </a:cubicBezTo>
                <a:cubicBezTo>
                  <a:pt x="2201" y="5966"/>
                  <a:pt x="2245" y="5792"/>
                  <a:pt x="2159" y="5717"/>
                </a:cubicBezTo>
                <a:cubicBezTo>
                  <a:pt x="2133" y="5693"/>
                  <a:pt x="2129" y="5684"/>
                  <a:pt x="2140" y="5684"/>
                </a:cubicBezTo>
                <a:cubicBezTo>
                  <a:pt x="2164" y="5684"/>
                  <a:pt x="2256" y="5723"/>
                  <a:pt x="2339" y="5737"/>
                </a:cubicBezTo>
                <a:cubicBezTo>
                  <a:pt x="2383" y="5744"/>
                  <a:pt x="2401" y="5750"/>
                  <a:pt x="2404" y="5750"/>
                </a:cubicBezTo>
                <a:cubicBezTo>
                  <a:pt x="2410" y="5750"/>
                  <a:pt x="2371" y="5733"/>
                  <a:pt x="2342" y="5671"/>
                </a:cubicBezTo>
                <a:cubicBezTo>
                  <a:pt x="2325" y="5636"/>
                  <a:pt x="2326" y="5622"/>
                  <a:pt x="2342" y="5622"/>
                </a:cubicBezTo>
                <a:cubicBezTo>
                  <a:pt x="2371" y="5622"/>
                  <a:pt x="2448" y="5663"/>
                  <a:pt x="2567" y="5705"/>
                </a:cubicBezTo>
                <a:cubicBezTo>
                  <a:pt x="2615" y="5722"/>
                  <a:pt x="2640" y="5729"/>
                  <a:pt x="2650" y="5729"/>
                </a:cubicBezTo>
                <a:cubicBezTo>
                  <a:pt x="2678" y="5729"/>
                  <a:pt x="2579" y="5668"/>
                  <a:pt x="2538" y="5605"/>
                </a:cubicBezTo>
                <a:cubicBezTo>
                  <a:pt x="2482" y="5518"/>
                  <a:pt x="2656" y="5532"/>
                  <a:pt x="2778" y="5524"/>
                </a:cubicBezTo>
                <a:cubicBezTo>
                  <a:pt x="2902" y="5512"/>
                  <a:pt x="2753" y="5472"/>
                  <a:pt x="2660" y="5460"/>
                </a:cubicBezTo>
                <a:cubicBezTo>
                  <a:pt x="2569" y="5450"/>
                  <a:pt x="2737" y="5415"/>
                  <a:pt x="2718" y="5325"/>
                </a:cubicBezTo>
                <a:cubicBezTo>
                  <a:pt x="2708" y="5266"/>
                  <a:pt x="2626" y="5257"/>
                  <a:pt x="2531" y="5257"/>
                </a:cubicBezTo>
                <a:cubicBezTo>
                  <a:pt x="2487" y="5257"/>
                  <a:pt x="2440" y="5259"/>
                  <a:pt x="2396" y="5259"/>
                </a:cubicBezTo>
                <a:cubicBezTo>
                  <a:pt x="2384" y="5259"/>
                  <a:pt x="2373" y="5259"/>
                  <a:pt x="2363" y="5258"/>
                </a:cubicBezTo>
                <a:cubicBezTo>
                  <a:pt x="2218" y="5252"/>
                  <a:pt x="2342" y="5130"/>
                  <a:pt x="2457" y="5130"/>
                </a:cubicBezTo>
                <a:cubicBezTo>
                  <a:pt x="2570" y="5130"/>
                  <a:pt x="2523" y="5130"/>
                  <a:pt x="2466" y="5070"/>
                </a:cubicBezTo>
                <a:cubicBezTo>
                  <a:pt x="2408" y="5009"/>
                  <a:pt x="2439" y="4998"/>
                  <a:pt x="2503" y="4998"/>
                </a:cubicBezTo>
                <a:cubicBezTo>
                  <a:pt x="2565" y="4998"/>
                  <a:pt x="2616" y="4912"/>
                  <a:pt x="2656" y="4816"/>
                </a:cubicBezTo>
                <a:cubicBezTo>
                  <a:pt x="2665" y="4794"/>
                  <a:pt x="2661" y="4786"/>
                  <a:pt x="2651" y="4786"/>
                </a:cubicBezTo>
                <a:cubicBezTo>
                  <a:pt x="2627" y="4786"/>
                  <a:pt x="2565" y="4831"/>
                  <a:pt x="2535" y="4831"/>
                </a:cubicBezTo>
                <a:cubicBezTo>
                  <a:pt x="2524" y="4831"/>
                  <a:pt x="2517" y="4826"/>
                  <a:pt x="2517" y="4810"/>
                </a:cubicBezTo>
                <a:cubicBezTo>
                  <a:pt x="2518" y="4792"/>
                  <a:pt x="2514" y="4785"/>
                  <a:pt x="2508" y="4785"/>
                </a:cubicBezTo>
                <a:cubicBezTo>
                  <a:pt x="2487" y="4785"/>
                  <a:pt x="2433" y="4862"/>
                  <a:pt x="2373" y="4862"/>
                </a:cubicBezTo>
                <a:cubicBezTo>
                  <a:pt x="2302" y="4862"/>
                  <a:pt x="2221" y="4726"/>
                  <a:pt x="2307" y="4726"/>
                </a:cubicBezTo>
                <a:cubicBezTo>
                  <a:pt x="2314" y="4726"/>
                  <a:pt x="2322" y="4727"/>
                  <a:pt x="2332" y="4729"/>
                </a:cubicBezTo>
                <a:cubicBezTo>
                  <a:pt x="2359" y="4735"/>
                  <a:pt x="2378" y="4737"/>
                  <a:pt x="2392" y="4737"/>
                </a:cubicBezTo>
                <a:cubicBezTo>
                  <a:pt x="2440" y="4737"/>
                  <a:pt x="2413" y="4708"/>
                  <a:pt x="2377" y="4684"/>
                </a:cubicBezTo>
                <a:cubicBezTo>
                  <a:pt x="2332" y="4651"/>
                  <a:pt x="2361" y="4628"/>
                  <a:pt x="2454" y="4628"/>
                </a:cubicBezTo>
                <a:cubicBezTo>
                  <a:pt x="2548" y="4628"/>
                  <a:pt x="2535" y="4607"/>
                  <a:pt x="2464" y="4588"/>
                </a:cubicBezTo>
                <a:cubicBezTo>
                  <a:pt x="2392" y="4567"/>
                  <a:pt x="2458" y="4495"/>
                  <a:pt x="2510" y="4354"/>
                </a:cubicBezTo>
                <a:cubicBezTo>
                  <a:pt x="2522" y="4321"/>
                  <a:pt x="2523" y="4308"/>
                  <a:pt x="2515" y="4308"/>
                </a:cubicBezTo>
                <a:cubicBezTo>
                  <a:pt x="2489" y="4308"/>
                  <a:pt x="2360" y="4447"/>
                  <a:pt x="2171" y="4470"/>
                </a:cubicBezTo>
                <a:cubicBezTo>
                  <a:pt x="2133" y="4475"/>
                  <a:pt x="2105" y="4477"/>
                  <a:pt x="2085" y="4477"/>
                </a:cubicBezTo>
                <a:cubicBezTo>
                  <a:pt x="1973" y="4477"/>
                  <a:pt x="2101" y="4413"/>
                  <a:pt x="2145" y="4383"/>
                </a:cubicBezTo>
                <a:cubicBezTo>
                  <a:pt x="2196" y="4348"/>
                  <a:pt x="2254" y="4389"/>
                  <a:pt x="2237" y="4323"/>
                </a:cubicBezTo>
                <a:cubicBezTo>
                  <a:pt x="2226" y="4276"/>
                  <a:pt x="2206" y="4272"/>
                  <a:pt x="2228" y="4272"/>
                </a:cubicBezTo>
                <a:cubicBezTo>
                  <a:pt x="2233" y="4272"/>
                  <a:pt x="2240" y="4272"/>
                  <a:pt x="2249" y="4272"/>
                </a:cubicBezTo>
                <a:cubicBezTo>
                  <a:pt x="2257" y="4272"/>
                  <a:pt x="2268" y="4272"/>
                  <a:pt x="2280" y="4271"/>
                </a:cubicBezTo>
                <a:cubicBezTo>
                  <a:pt x="2360" y="4266"/>
                  <a:pt x="2405" y="4141"/>
                  <a:pt x="2343" y="4141"/>
                </a:cubicBezTo>
                <a:cubicBezTo>
                  <a:pt x="2334" y="4141"/>
                  <a:pt x="2323" y="4143"/>
                  <a:pt x="2310" y="4149"/>
                </a:cubicBezTo>
                <a:cubicBezTo>
                  <a:pt x="2278" y="4162"/>
                  <a:pt x="2243" y="4169"/>
                  <a:pt x="2207" y="4169"/>
                </a:cubicBezTo>
                <a:cubicBezTo>
                  <a:pt x="2122" y="4169"/>
                  <a:pt x="2034" y="4129"/>
                  <a:pt x="1981" y="4047"/>
                </a:cubicBezTo>
                <a:cubicBezTo>
                  <a:pt x="1933" y="3974"/>
                  <a:pt x="1961" y="3957"/>
                  <a:pt x="2021" y="3957"/>
                </a:cubicBezTo>
                <a:cubicBezTo>
                  <a:pt x="2055" y="3957"/>
                  <a:pt x="2099" y="3962"/>
                  <a:pt x="2145" y="3966"/>
                </a:cubicBezTo>
                <a:cubicBezTo>
                  <a:pt x="2157" y="3967"/>
                  <a:pt x="2168" y="3968"/>
                  <a:pt x="2178" y="3968"/>
                </a:cubicBezTo>
                <a:cubicBezTo>
                  <a:pt x="2263" y="3968"/>
                  <a:pt x="2219" y="3924"/>
                  <a:pt x="2196" y="3905"/>
                </a:cubicBezTo>
                <a:cubicBezTo>
                  <a:pt x="2174" y="3885"/>
                  <a:pt x="2177" y="3839"/>
                  <a:pt x="2274" y="3824"/>
                </a:cubicBezTo>
                <a:cubicBezTo>
                  <a:pt x="2371" y="3810"/>
                  <a:pt x="2336" y="3770"/>
                  <a:pt x="2289" y="3737"/>
                </a:cubicBezTo>
                <a:cubicBezTo>
                  <a:pt x="2239" y="3707"/>
                  <a:pt x="2289" y="3737"/>
                  <a:pt x="2371" y="3698"/>
                </a:cubicBezTo>
                <a:cubicBezTo>
                  <a:pt x="2454" y="3656"/>
                  <a:pt x="2401" y="3637"/>
                  <a:pt x="2311" y="3625"/>
                </a:cubicBezTo>
                <a:cubicBezTo>
                  <a:pt x="2223" y="3615"/>
                  <a:pt x="2265" y="3615"/>
                  <a:pt x="2299" y="3559"/>
                </a:cubicBezTo>
                <a:cubicBezTo>
                  <a:pt x="2308" y="3545"/>
                  <a:pt x="2302" y="3540"/>
                  <a:pt x="2285" y="3540"/>
                </a:cubicBezTo>
                <a:cubicBezTo>
                  <a:pt x="2242" y="3540"/>
                  <a:pt x="2130" y="3573"/>
                  <a:pt x="2034" y="3573"/>
                </a:cubicBezTo>
                <a:cubicBezTo>
                  <a:pt x="2021" y="3573"/>
                  <a:pt x="2009" y="3572"/>
                  <a:pt x="1997" y="3571"/>
                </a:cubicBezTo>
                <a:cubicBezTo>
                  <a:pt x="1860" y="3556"/>
                  <a:pt x="1781" y="3403"/>
                  <a:pt x="1786" y="3362"/>
                </a:cubicBezTo>
                <a:cubicBezTo>
                  <a:pt x="1787" y="3355"/>
                  <a:pt x="1790" y="3352"/>
                  <a:pt x="1794" y="3352"/>
                </a:cubicBezTo>
                <a:cubicBezTo>
                  <a:pt x="1809" y="3352"/>
                  <a:pt x="1840" y="3389"/>
                  <a:pt x="1851" y="3389"/>
                </a:cubicBezTo>
                <a:cubicBezTo>
                  <a:pt x="1855" y="3389"/>
                  <a:pt x="1856" y="3386"/>
                  <a:pt x="1854" y="3376"/>
                </a:cubicBezTo>
                <a:cubicBezTo>
                  <a:pt x="1849" y="3352"/>
                  <a:pt x="1865" y="3341"/>
                  <a:pt x="1889" y="3341"/>
                </a:cubicBezTo>
                <a:cubicBezTo>
                  <a:pt x="1909" y="3341"/>
                  <a:pt x="1936" y="3350"/>
                  <a:pt x="1960" y="3366"/>
                </a:cubicBezTo>
                <a:cubicBezTo>
                  <a:pt x="1979" y="3379"/>
                  <a:pt x="1992" y="3385"/>
                  <a:pt x="2000" y="3385"/>
                </a:cubicBezTo>
                <a:cubicBezTo>
                  <a:pt x="2016" y="3385"/>
                  <a:pt x="2015" y="3363"/>
                  <a:pt x="2003" y="3310"/>
                </a:cubicBezTo>
                <a:cubicBezTo>
                  <a:pt x="2000" y="3296"/>
                  <a:pt x="2005" y="3290"/>
                  <a:pt x="2014" y="3290"/>
                </a:cubicBezTo>
                <a:cubicBezTo>
                  <a:pt x="2048" y="3290"/>
                  <a:pt x="2143" y="3361"/>
                  <a:pt x="2179" y="3361"/>
                </a:cubicBezTo>
                <a:cubicBezTo>
                  <a:pt x="2191" y="3361"/>
                  <a:pt x="2196" y="3354"/>
                  <a:pt x="2193" y="3337"/>
                </a:cubicBezTo>
                <a:cubicBezTo>
                  <a:pt x="2177" y="3244"/>
                  <a:pt x="2100" y="3235"/>
                  <a:pt x="2150" y="3200"/>
                </a:cubicBezTo>
                <a:cubicBezTo>
                  <a:pt x="2201" y="3166"/>
                  <a:pt x="2346" y="3160"/>
                  <a:pt x="2310" y="3067"/>
                </a:cubicBezTo>
                <a:cubicBezTo>
                  <a:pt x="2273" y="2976"/>
                  <a:pt x="2248" y="3015"/>
                  <a:pt x="2258" y="2976"/>
                </a:cubicBezTo>
                <a:cubicBezTo>
                  <a:pt x="2259" y="2969"/>
                  <a:pt x="2254" y="2966"/>
                  <a:pt x="2244" y="2966"/>
                </a:cubicBezTo>
                <a:cubicBezTo>
                  <a:pt x="2209" y="2966"/>
                  <a:pt x="2121" y="2997"/>
                  <a:pt x="2080" y="2997"/>
                </a:cubicBezTo>
                <a:cubicBezTo>
                  <a:pt x="2058" y="2997"/>
                  <a:pt x="2050" y="2989"/>
                  <a:pt x="2068" y="2964"/>
                </a:cubicBezTo>
                <a:cubicBezTo>
                  <a:pt x="2104" y="2914"/>
                  <a:pt x="2098" y="2894"/>
                  <a:pt x="2064" y="2894"/>
                </a:cubicBezTo>
                <a:cubicBezTo>
                  <a:pt x="2040" y="2894"/>
                  <a:pt x="2000" y="2905"/>
                  <a:pt x="1950" y="2924"/>
                </a:cubicBezTo>
                <a:cubicBezTo>
                  <a:pt x="1936" y="2929"/>
                  <a:pt x="1921" y="2932"/>
                  <a:pt x="1907" y="2932"/>
                </a:cubicBezTo>
                <a:cubicBezTo>
                  <a:pt x="1802" y="2932"/>
                  <a:pt x="1696" y="2798"/>
                  <a:pt x="1671" y="2731"/>
                </a:cubicBezTo>
                <a:cubicBezTo>
                  <a:pt x="1656" y="2692"/>
                  <a:pt x="1668" y="2676"/>
                  <a:pt x="1689" y="2676"/>
                </a:cubicBezTo>
                <a:cubicBezTo>
                  <a:pt x="1710" y="2676"/>
                  <a:pt x="1740" y="2690"/>
                  <a:pt x="1766" y="2710"/>
                </a:cubicBezTo>
                <a:cubicBezTo>
                  <a:pt x="1801" y="2736"/>
                  <a:pt x="1823" y="2760"/>
                  <a:pt x="1829" y="2760"/>
                </a:cubicBezTo>
                <a:cubicBezTo>
                  <a:pt x="1833" y="2760"/>
                  <a:pt x="1832" y="2753"/>
                  <a:pt x="1826" y="2735"/>
                </a:cubicBezTo>
                <a:cubicBezTo>
                  <a:pt x="1817" y="2707"/>
                  <a:pt x="1816" y="2684"/>
                  <a:pt x="1826" y="2684"/>
                </a:cubicBezTo>
                <a:cubicBezTo>
                  <a:pt x="1835" y="2684"/>
                  <a:pt x="1853" y="2700"/>
                  <a:pt x="1882" y="2741"/>
                </a:cubicBezTo>
                <a:cubicBezTo>
                  <a:pt x="1908" y="2780"/>
                  <a:pt x="1923" y="2796"/>
                  <a:pt x="1932" y="2796"/>
                </a:cubicBezTo>
                <a:cubicBezTo>
                  <a:pt x="1944" y="2796"/>
                  <a:pt x="1944" y="2764"/>
                  <a:pt x="1944" y="2716"/>
                </a:cubicBezTo>
                <a:cubicBezTo>
                  <a:pt x="1944" y="2686"/>
                  <a:pt x="1952" y="2676"/>
                  <a:pt x="1965" y="2676"/>
                </a:cubicBezTo>
                <a:cubicBezTo>
                  <a:pt x="1986" y="2676"/>
                  <a:pt x="2021" y="2703"/>
                  <a:pt x="2056" y="2704"/>
                </a:cubicBezTo>
                <a:cubicBezTo>
                  <a:pt x="2057" y="2705"/>
                  <a:pt x="2058" y="2705"/>
                  <a:pt x="2059" y="2705"/>
                </a:cubicBezTo>
                <a:cubicBezTo>
                  <a:pt x="2107" y="2705"/>
                  <a:pt x="2022" y="2555"/>
                  <a:pt x="2075" y="2555"/>
                </a:cubicBezTo>
                <a:cubicBezTo>
                  <a:pt x="2078" y="2555"/>
                  <a:pt x="2081" y="2556"/>
                  <a:pt x="2086" y="2557"/>
                </a:cubicBezTo>
                <a:cubicBezTo>
                  <a:pt x="2112" y="2564"/>
                  <a:pt x="2127" y="2568"/>
                  <a:pt x="2136" y="2568"/>
                </a:cubicBezTo>
                <a:cubicBezTo>
                  <a:pt x="2153" y="2568"/>
                  <a:pt x="2145" y="2554"/>
                  <a:pt x="2137" y="2526"/>
                </a:cubicBezTo>
                <a:cubicBezTo>
                  <a:pt x="2127" y="2485"/>
                  <a:pt x="2143" y="2495"/>
                  <a:pt x="2231" y="2466"/>
                </a:cubicBezTo>
                <a:cubicBezTo>
                  <a:pt x="2314" y="2435"/>
                  <a:pt x="2275" y="2399"/>
                  <a:pt x="2198" y="2399"/>
                </a:cubicBezTo>
                <a:cubicBezTo>
                  <a:pt x="2193" y="2399"/>
                  <a:pt x="2187" y="2399"/>
                  <a:pt x="2181" y="2399"/>
                </a:cubicBezTo>
                <a:cubicBezTo>
                  <a:pt x="2173" y="2400"/>
                  <a:pt x="2167" y="2400"/>
                  <a:pt x="2160" y="2400"/>
                </a:cubicBezTo>
                <a:cubicBezTo>
                  <a:pt x="2100" y="2400"/>
                  <a:pt x="2122" y="2380"/>
                  <a:pt x="2136" y="2333"/>
                </a:cubicBezTo>
                <a:cubicBezTo>
                  <a:pt x="2138" y="2324"/>
                  <a:pt x="2138" y="2320"/>
                  <a:pt x="2134" y="2320"/>
                </a:cubicBezTo>
                <a:cubicBezTo>
                  <a:pt x="2118" y="2320"/>
                  <a:pt x="2042" y="2401"/>
                  <a:pt x="1944" y="2408"/>
                </a:cubicBezTo>
                <a:cubicBezTo>
                  <a:pt x="1925" y="2410"/>
                  <a:pt x="1910" y="2411"/>
                  <a:pt x="1899" y="2411"/>
                </a:cubicBezTo>
                <a:cubicBezTo>
                  <a:pt x="1837" y="2411"/>
                  <a:pt x="1857" y="2388"/>
                  <a:pt x="1754" y="2342"/>
                </a:cubicBezTo>
                <a:cubicBezTo>
                  <a:pt x="1635" y="2286"/>
                  <a:pt x="1702" y="2230"/>
                  <a:pt x="1714" y="2194"/>
                </a:cubicBezTo>
                <a:cubicBezTo>
                  <a:pt x="1716" y="2187"/>
                  <a:pt x="1719" y="2184"/>
                  <a:pt x="1722" y="2184"/>
                </a:cubicBezTo>
                <a:cubicBezTo>
                  <a:pt x="1735" y="2184"/>
                  <a:pt x="1761" y="2235"/>
                  <a:pt x="1826" y="2296"/>
                </a:cubicBezTo>
                <a:cubicBezTo>
                  <a:pt x="1840" y="2309"/>
                  <a:pt x="1849" y="2314"/>
                  <a:pt x="1855" y="2314"/>
                </a:cubicBezTo>
                <a:cubicBezTo>
                  <a:pt x="1884" y="2314"/>
                  <a:pt x="1842" y="2200"/>
                  <a:pt x="1866" y="2200"/>
                </a:cubicBezTo>
                <a:cubicBezTo>
                  <a:pt x="1867" y="2200"/>
                  <a:pt x="1868" y="2200"/>
                  <a:pt x="1869" y="2200"/>
                </a:cubicBezTo>
                <a:cubicBezTo>
                  <a:pt x="1881" y="2204"/>
                  <a:pt x="1891" y="2207"/>
                  <a:pt x="1898" y="2207"/>
                </a:cubicBezTo>
                <a:cubicBezTo>
                  <a:pt x="1914" y="2207"/>
                  <a:pt x="1921" y="2193"/>
                  <a:pt x="1921" y="2138"/>
                </a:cubicBezTo>
                <a:cubicBezTo>
                  <a:pt x="1921" y="2121"/>
                  <a:pt x="1924" y="2114"/>
                  <a:pt x="1930" y="2114"/>
                </a:cubicBezTo>
                <a:cubicBezTo>
                  <a:pt x="1952" y="2114"/>
                  <a:pt x="2006" y="2205"/>
                  <a:pt x="2040" y="2220"/>
                </a:cubicBezTo>
                <a:cubicBezTo>
                  <a:pt x="2044" y="2221"/>
                  <a:pt x="2047" y="2222"/>
                  <a:pt x="2049" y="2222"/>
                </a:cubicBezTo>
                <a:cubicBezTo>
                  <a:pt x="2069" y="2222"/>
                  <a:pt x="2006" y="2138"/>
                  <a:pt x="2024" y="2138"/>
                </a:cubicBezTo>
                <a:cubicBezTo>
                  <a:pt x="2040" y="2138"/>
                  <a:pt x="2059" y="2105"/>
                  <a:pt x="2034" y="2063"/>
                </a:cubicBezTo>
                <a:cubicBezTo>
                  <a:pt x="2012" y="2024"/>
                  <a:pt x="2155" y="2063"/>
                  <a:pt x="2209" y="1982"/>
                </a:cubicBezTo>
                <a:cubicBezTo>
                  <a:pt x="2233" y="1947"/>
                  <a:pt x="2209" y="1943"/>
                  <a:pt x="2177" y="1943"/>
                </a:cubicBezTo>
                <a:cubicBezTo>
                  <a:pt x="2165" y="1943"/>
                  <a:pt x="2151" y="1943"/>
                  <a:pt x="2138" y="1943"/>
                </a:cubicBezTo>
                <a:cubicBezTo>
                  <a:pt x="2108" y="1943"/>
                  <a:pt x="2084" y="1939"/>
                  <a:pt x="2100" y="1910"/>
                </a:cubicBezTo>
                <a:cubicBezTo>
                  <a:pt x="2111" y="1891"/>
                  <a:pt x="2113" y="1883"/>
                  <a:pt x="2106" y="1883"/>
                </a:cubicBezTo>
                <a:cubicBezTo>
                  <a:pt x="2089" y="1883"/>
                  <a:pt x="2017" y="1940"/>
                  <a:pt x="1937" y="1984"/>
                </a:cubicBezTo>
                <a:cubicBezTo>
                  <a:pt x="1916" y="1996"/>
                  <a:pt x="1901" y="2001"/>
                  <a:pt x="1892" y="2001"/>
                </a:cubicBezTo>
                <a:cubicBezTo>
                  <a:pt x="1853" y="2001"/>
                  <a:pt x="1901" y="1913"/>
                  <a:pt x="1916" y="1876"/>
                </a:cubicBezTo>
                <a:cubicBezTo>
                  <a:pt x="1923" y="1860"/>
                  <a:pt x="1919" y="1853"/>
                  <a:pt x="1905" y="1853"/>
                </a:cubicBezTo>
                <a:cubicBezTo>
                  <a:pt x="1879" y="1853"/>
                  <a:pt x="1818" y="1875"/>
                  <a:pt x="1727" y="1901"/>
                </a:cubicBezTo>
                <a:cubicBezTo>
                  <a:pt x="1690" y="1912"/>
                  <a:pt x="1670" y="1917"/>
                  <a:pt x="1658" y="1917"/>
                </a:cubicBezTo>
                <a:cubicBezTo>
                  <a:pt x="1626" y="1917"/>
                  <a:pt x="1662" y="1881"/>
                  <a:pt x="1599" y="1841"/>
                </a:cubicBezTo>
                <a:cubicBezTo>
                  <a:pt x="1517" y="1785"/>
                  <a:pt x="1511" y="1598"/>
                  <a:pt x="1523" y="1598"/>
                </a:cubicBezTo>
                <a:cubicBezTo>
                  <a:pt x="1531" y="1598"/>
                  <a:pt x="1567" y="1696"/>
                  <a:pt x="1582" y="1696"/>
                </a:cubicBezTo>
                <a:cubicBezTo>
                  <a:pt x="1586" y="1696"/>
                  <a:pt x="1588" y="1691"/>
                  <a:pt x="1589" y="1679"/>
                </a:cubicBezTo>
                <a:cubicBezTo>
                  <a:pt x="1590" y="1661"/>
                  <a:pt x="1593" y="1654"/>
                  <a:pt x="1598" y="1654"/>
                </a:cubicBezTo>
                <a:cubicBezTo>
                  <a:pt x="1614" y="1654"/>
                  <a:pt x="1644" y="1715"/>
                  <a:pt x="1670" y="1791"/>
                </a:cubicBezTo>
                <a:cubicBezTo>
                  <a:pt x="1679" y="1816"/>
                  <a:pt x="1685" y="1826"/>
                  <a:pt x="1689" y="1826"/>
                </a:cubicBezTo>
                <a:cubicBezTo>
                  <a:pt x="1701" y="1826"/>
                  <a:pt x="1695" y="1731"/>
                  <a:pt x="1695" y="1670"/>
                </a:cubicBezTo>
                <a:cubicBezTo>
                  <a:pt x="1695" y="1650"/>
                  <a:pt x="1699" y="1641"/>
                  <a:pt x="1706" y="1641"/>
                </a:cubicBezTo>
                <a:cubicBezTo>
                  <a:pt x="1726" y="1641"/>
                  <a:pt x="1772" y="1717"/>
                  <a:pt x="1816" y="1785"/>
                </a:cubicBezTo>
                <a:cubicBezTo>
                  <a:pt x="1828" y="1804"/>
                  <a:pt x="1836" y="1811"/>
                  <a:pt x="1840" y="1811"/>
                </a:cubicBezTo>
                <a:cubicBezTo>
                  <a:pt x="1854" y="1811"/>
                  <a:pt x="1833" y="1727"/>
                  <a:pt x="1845" y="1727"/>
                </a:cubicBezTo>
                <a:cubicBezTo>
                  <a:pt x="1847" y="1727"/>
                  <a:pt x="1849" y="1729"/>
                  <a:pt x="1853" y="1733"/>
                </a:cubicBezTo>
                <a:cubicBezTo>
                  <a:pt x="1865" y="1748"/>
                  <a:pt x="1876" y="1756"/>
                  <a:pt x="1885" y="1756"/>
                </a:cubicBezTo>
                <a:cubicBezTo>
                  <a:pt x="1902" y="1756"/>
                  <a:pt x="1913" y="1729"/>
                  <a:pt x="1913" y="1662"/>
                </a:cubicBezTo>
                <a:cubicBezTo>
                  <a:pt x="1913" y="1598"/>
                  <a:pt x="1944" y="1584"/>
                  <a:pt x="1985" y="1584"/>
                </a:cubicBezTo>
                <a:cubicBezTo>
                  <a:pt x="2009" y="1584"/>
                  <a:pt x="2035" y="1588"/>
                  <a:pt x="2062" y="1590"/>
                </a:cubicBezTo>
                <a:cubicBezTo>
                  <a:pt x="2072" y="1591"/>
                  <a:pt x="2081" y="1591"/>
                  <a:pt x="2091" y="1591"/>
                </a:cubicBezTo>
                <a:cubicBezTo>
                  <a:pt x="2156" y="1591"/>
                  <a:pt x="2206" y="1570"/>
                  <a:pt x="2075" y="1468"/>
                </a:cubicBezTo>
                <a:cubicBezTo>
                  <a:pt x="2029" y="1432"/>
                  <a:pt x="1973" y="1420"/>
                  <a:pt x="1918" y="1420"/>
                </a:cubicBezTo>
                <a:cubicBezTo>
                  <a:pt x="1794" y="1420"/>
                  <a:pt x="1668" y="1480"/>
                  <a:pt x="1627" y="1480"/>
                </a:cubicBezTo>
                <a:cubicBezTo>
                  <a:pt x="1567" y="1480"/>
                  <a:pt x="1515" y="1465"/>
                  <a:pt x="1515" y="1353"/>
                </a:cubicBezTo>
                <a:cubicBezTo>
                  <a:pt x="1515" y="1240"/>
                  <a:pt x="1767" y="1321"/>
                  <a:pt x="1676" y="1139"/>
                </a:cubicBezTo>
                <a:cubicBezTo>
                  <a:pt x="1660" y="1108"/>
                  <a:pt x="1670" y="1099"/>
                  <a:pt x="1693" y="1099"/>
                </a:cubicBezTo>
                <a:cubicBezTo>
                  <a:pt x="1726" y="1099"/>
                  <a:pt x="1786" y="1118"/>
                  <a:pt x="1840" y="1118"/>
                </a:cubicBezTo>
                <a:cubicBezTo>
                  <a:pt x="1865" y="1118"/>
                  <a:pt x="1889" y="1114"/>
                  <a:pt x="1907" y="1102"/>
                </a:cubicBezTo>
                <a:cubicBezTo>
                  <a:pt x="1994" y="1046"/>
                  <a:pt x="1766" y="1073"/>
                  <a:pt x="1817" y="992"/>
                </a:cubicBezTo>
                <a:cubicBezTo>
                  <a:pt x="1864" y="918"/>
                  <a:pt x="1844" y="889"/>
                  <a:pt x="1811" y="889"/>
                </a:cubicBezTo>
                <a:cubicBezTo>
                  <a:pt x="1808" y="889"/>
                  <a:pt x="1805" y="890"/>
                  <a:pt x="1801" y="890"/>
                </a:cubicBezTo>
                <a:cubicBezTo>
                  <a:pt x="1798" y="891"/>
                  <a:pt x="1796" y="891"/>
                  <a:pt x="1794" y="891"/>
                </a:cubicBezTo>
                <a:cubicBezTo>
                  <a:pt x="1766" y="891"/>
                  <a:pt x="1809" y="852"/>
                  <a:pt x="1820" y="786"/>
                </a:cubicBezTo>
                <a:cubicBezTo>
                  <a:pt x="1822" y="775"/>
                  <a:pt x="1819" y="770"/>
                  <a:pt x="1813" y="770"/>
                </a:cubicBezTo>
                <a:cubicBezTo>
                  <a:pt x="1775" y="770"/>
                  <a:pt x="1611" y="934"/>
                  <a:pt x="1533" y="1046"/>
                </a:cubicBezTo>
                <a:cubicBezTo>
                  <a:pt x="1514" y="1075"/>
                  <a:pt x="1501" y="1087"/>
                  <a:pt x="1492" y="1087"/>
                </a:cubicBezTo>
                <a:cubicBezTo>
                  <a:pt x="1462" y="1087"/>
                  <a:pt x="1490" y="930"/>
                  <a:pt x="1495" y="839"/>
                </a:cubicBezTo>
                <a:cubicBezTo>
                  <a:pt x="1500" y="738"/>
                  <a:pt x="1534" y="731"/>
                  <a:pt x="1598" y="731"/>
                </a:cubicBezTo>
                <a:cubicBezTo>
                  <a:pt x="1607" y="731"/>
                  <a:pt x="1618" y="731"/>
                  <a:pt x="1629" y="731"/>
                </a:cubicBezTo>
                <a:cubicBezTo>
                  <a:pt x="1716" y="731"/>
                  <a:pt x="1621" y="662"/>
                  <a:pt x="1567" y="595"/>
                </a:cubicBezTo>
                <a:cubicBezTo>
                  <a:pt x="1553" y="579"/>
                  <a:pt x="1553" y="573"/>
                  <a:pt x="1562" y="573"/>
                </a:cubicBezTo>
                <a:cubicBezTo>
                  <a:pt x="1582" y="573"/>
                  <a:pt x="1641" y="597"/>
                  <a:pt x="1693" y="597"/>
                </a:cubicBezTo>
                <a:cubicBezTo>
                  <a:pt x="1715" y="597"/>
                  <a:pt x="1735" y="593"/>
                  <a:pt x="1751" y="581"/>
                </a:cubicBezTo>
                <a:cubicBezTo>
                  <a:pt x="1823" y="525"/>
                  <a:pt x="1621" y="522"/>
                  <a:pt x="1679" y="470"/>
                </a:cubicBezTo>
                <a:cubicBezTo>
                  <a:pt x="1711" y="440"/>
                  <a:pt x="1710" y="426"/>
                  <a:pt x="1690" y="426"/>
                </a:cubicBezTo>
                <a:cubicBezTo>
                  <a:pt x="1652" y="426"/>
                  <a:pt x="1546" y="479"/>
                  <a:pt x="1481" y="576"/>
                </a:cubicBezTo>
                <a:cubicBezTo>
                  <a:pt x="1468" y="596"/>
                  <a:pt x="1460" y="605"/>
                  <a:pt x="1456" y="605"/>
                </a:cubicBezTo>
                <a:cubicBezTo>
                  <a:pt x="1430" y="605"/>
                  <a:pt x="1570" y="239"/>
                  <a:pt x="1570" y="161"/>
                </a:cubicBezTo>
                <a:cubicBezTo>
                  <a:pt x="1570" y="132"/>
                  <a:pt x="1568" y="121"/>
                  <a:pt x="1564" y="121"/>
                </a:cubicBezTo>
                <a:cubicBezTo>
                  <a:pt x="1555" y="121"/>
                  <a:pt x="1536" y="181"/>
                  <a:pt x="1502" y="242"/>
                </a:cubicBezTo>
                <a:cubicBezTo>
                  <a:pt x="1496" y="252"/>
                  <a:pt x="1491" y="256"/>
                  <a:pt x="1486" y="256"/>
                </a:cubicBezTo>
                <a:cubicBezTo>
                  <a:pt x="1453" y="256"/>
                  <a:pt x="1455" y="0"/>
                  <a:pt x="1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2"/>
          <p:cNvSpPr/>
          <p:nvPr/>
        </p:nvSpPr>
        <p:spPr>
          <a:xfrm>
            <a:off x="3791842" y="2005474"/>
            <a:ext cx="153141" cy="339093"/>
          </a:xfrm>
          <a:custGeom>
            <a:rect b="b" l="l" r="r" t="t"/>
            <a:pathLst>
              <a:path extrusionOk="0" h="6428" w="2903">
                <a:moveTo>
                  <a:pt x="1451" y="0"/>
                </a:moveTo>
                <a:cubicBezTo>
                  <a:pt x="1451" y="0"/>
                  <a:pt x="1451" y="256"/>
                  <a:pt x="1418" y="256"/>
                </a:cubicBezTo>
                <a:cubicBezTo>
                  <a:pt x="1414" y="256"/>
                  <a:pt x="1409" y="252"/>
                  <a:pt x="1404" y="242"/>
                </a:cubicBezTo>
                <a:cubicBezTo>
                  <a:pt x="1369" y="181"/>
                  <a:pt x="1349" y="121"/>
                  <a:pt x="1340" y="121"/>
                </a:cubicBezTo>
                <a:cubicBezTo>
                  <a:pt x="1336" y="121"/>
                  <a:pt x="1334" y="132"/>
                  <a:pt x="1334" y="161"/>
                </a:cubicBezTo>
                <a:cubicBezTo>
                  <a:pt x="1334" y="240"/>
                  <a:pt x="1475" y="605"/>
                  <a:pt x="1448" y="605"/>
                </a:cubicBezTo>
                <a:cubicBezTo>
                  <a:pt x="1444" y="605"/>
                  <a:pt x="1436" y="596"/>
                  <a:pt x="1423" y="576"/>
                </a:cubicBezTo>
                <a:cubicBezTo>
                  <a:pt x="1347" y="461"/>
                  <a:pt x="1243" y="349"/>
                  <a:pt x="1219" y="349"/>
                </a:cubicBezTo>
                <a:cubicBezTo>
                  <a:pt x="1212" y="349"/>
                  <a:pt x="1211" y="358"/>
                  <a:pt x="1220" y="377"/>
                </a:cubicBezTo>
                <a:cubicBezTo>
                  <a:pt x="1256" y="470"/>
                  <a:pt x="1081" y="525"/>
                  <a:pt x="1153" y="581"/>
                </a:cubicBezTo>
                <a:cubicBezTo>
                  <a:pt x="1169" y="593"/>
                  <a:pt x="1189" y="597"/>
                  <a:pt x="1210" y="597"/>
                </a:cubicBezTo>
                <a:cubicBezTo>
                  <a:pt x="1262" y="597"/>
                  <a:pt x="1320" y="573"/>
                  <a:pt x="1340" y="573"/>
                </a:cubicBezTo>
                <a:cubicBezTo>
                  <a:pt x="1350" y="573"/>
                  <a:pt x="1351" y="579"/>
                  <a:pt x="1337" y="595"/>
                </a:cubicBezTo>
                <a:cubicBezTo>
                  <a:pt x="1281" y="662"/>
                  <a:pt x="1081" y="737"/>
                  <a:pt x="1168" y="737"/>
                </a:cubicBezTo>
                <a:cubicBezTo>
                  <a:pt x="1222" y="737"/>
                  <a:pt x="1303" y="696"/>
                  <a:pt x="1357" y="696"/>
                </a:cubicBezTo>
                <a:cubicBezTo>
                  <a:pt x="1388" y="696"/>
                  <a:pt x="1410" y="710"/>
                  <a:pt x="1413" y="753"/>
                </a:cubicBezTo>
                <a:cubicBezTo>
                  <a:pt x="1417" y="850"/>
                  <a:pt x="1447" y="1080"/>
                  <a:pt x="1406" y="1080"/>
                </a:cubicBezTo>
                <a:cubicBezTo>
                  <a:pt x="1398" y="1080"/>
                  <a:pt x="1386" y="1071"/>
                  <a:pt x="1371" y="1048"/>
                </a:cubicBezTo>
                <a:cubicBezTo>
                  <a:pt x="1298" y="938"/>
                  <a:pt x="1210" y="817"/>
                  <a:pt x="1188" y="817"/>
                </a:cubicBezTo>
                <a:cubicBezTo>
                  <a:pt x="1184" y="817"/>
                  <a:pt x="1182" y="822"/>
                  <a:pt x="1184" y="834"/>
                </a:cubicBezTo>
                <a:cubicBezTo>
                  <a:pt x="1191" y="884"/>
                  <a:pt x="1171" y="894"/>
                  <a:pt x="1144" y="894"/>
                </a:cubicBezTo>
                <a:cubicBezTo>
                  <a:pt x="1131" y="894"/>
                  <a:pt x="1118" y="892"/>
                  <a:pt x="1105" y="890"/>
                </a:cubicBezTo>
                <a:cubicBezTo>
                  <a:pt x="1101" y="890"/>
                  <a:pt x="1098" y="889"/>
                  <a:pt x="1094" y="889"/>
                </a:cubicBezTo>
                <a:cubicBezTo>
                  <a:pt x="1060" y="889"/>
                  <a:pt x="1041" y="918"/>
                  <a:pt x="1088" y="992"/>
                </a:cubicBezTo>
                <a:cubicBezTo>
                  <a:pt x="1140" y="1073"/>
                  <a:pt x="1000" y="1061"/>
                  <a:pt x="1084" y="1117"/>
                </a:cubicBezTo>
                <a:cubicBezTo>
                  <a:pt x="1101" y="1128"/>
                  <a:pt x="1120" y="1132"/>
                  <a:pt x="1138" y="1132"/>
                </a:cubicBezTo>
                <a:cubicBezTo>
                  <a:pt x="1183" y="1132"/>
                  <a:pt x="1224" y="1106"/>
                  <a:pt x="1237" y="1106"/>
                </a:cubicBezTo>
                <a:cubicBezTo>
                  <a:pt x="1245" y="1106"/>
                  <a:pt x="1243" y="1114"/>
                  <a:pt x="1228" y="1139"/>
                </a:cubicBezTo>
                <a:cubicBezTo>
                  <a:pt x="1150" y="1268"/>
                  <a:pt x="1389" y="1240"/>
                  <a:pt x="1389" y="1353"/>
                </a:cubicBezTo>
                <a:cubicBezTo>
                  <a:pt x="1389" y="1465"/>
                  <a:pt x="1337" y="1480"/>
                  <a:pt x="1276" y="1480"/>
                </a:cubicBezTo>
                <a:cubicBezTo>
                  <a:pt x="1236" y="1480"/>
                  <a:pt x="1164" y="1435"/>
                  <a:pt x="1078" y="1435"/>
                </a:cubicBezTo>
                <a:cubicBezTo>
                  <a:pt x="1030" y="1435"/>
                  <a:pt x="979" y="1448"/>
                  <a:pt x="926" y="1490"/>
                </a:cubicBezTo>
                <a:cubicBezTo>
                  <a:pt x="782" y="1603"/>
                  <a:pt x="820" y="1649"/>
                  <a:pt x="890" y="1649"/>
                </a:cubicBezTo>
                <a:cubicBezTo>
                  <a:pt x="892" y="1649"/>
                  <a:pt x="895" y="1649"/>
                  <a:pt x="897" y="1649"/>
                </a:cubicBezTo>
                <a:cubicBezTo>
                  <a:pt x="943" y="1646"/>
                  <a:pt x="968" y="1613"/>
                  <a:pt x="981" y="1613"/>
                </a:cubicBezTo>
                <a:cubicBezTo>
                  <a:pt x="988" y="1613"/>
                  <a:pt x="991" y="1625"/>
                  <a:pt x="991" y="1664"/>
                </a:cubicBezTo>
                <a:cubicBezTo>
                  <a:pt x="991" y="1730"/>
                  <a:pt x="1002" y="1758"/>
                  <a:pt x="1019" y="1758"/>
                </a:cubicBezTo>
                <a:cubicBezTo>
                  <a:pt x="1028" y="1758"/>
                  <a:pt x="1039" y="1750"/>
                  <a:pt x="1051" y="1736"/>
                </a:cubicBezTo>
                <a:cubicBezTo>
                  <a:pt x="1055" y="1732"/>
                  <a:pt x="1058" y="1730"/>
                  <a:pt x="1060" y="1730"/>
                </a:cubicBezTo>
                <a:cubicBezTo>
                  <a:pt x="1072" y="1730"/>
                  <a:pt x="1051" y="1813"/>
                  <a:pt x="1065" y="1813"/>
                </a:cubicBezTo>
                <a:cubicBezTo>
                  <a:pt x="1069" y="1813"/>
                  <a:pt x="1076" y="1806"/>
                  <a:pt x="1088" y="1788"/>
                </a:cubicBezTo>
                <a:cubicBezTo>
                  <a:pt x="1133" y="1718"/>
                  <a:pt x="1178" y="1642"/>
                  <a:pt x="1197" y="1642"/>
                </a:cubicBezTo>
                <a:cubicBezTo>
                  <a:pt x="1204" y="1642"/>
                  <a:pt x="1208" y="1650"/>
                  <a:pt x="1208" y="1671"/>
                </a:cubicBezTo>
                <a:cubicBezTo>
                  <a:pt x="1208" y="1732"/>
                  <a:pt x="1203" y="1828"/>
                  <a:pt x="1215" y="1828"/>
                </a:cubicBezTo>
                <a:cubicBezTo>
                  <a:pt x="1219" y="1828"/>
                  <a:pt x="1225" y="1817"/>
                  <a:pt x="1234" y="1792"/>
                </a:cubicBezTo>
                <a:cubicBezTo>
                  <a:pt x="1259" y="1718"/>
                  <a:pt x="1289" y="1656"/>
                  <a:pt x="1305" y="1656"/>
                </a:cubicBezTo>
                <a:cubicBezTo>
                  <a:pt x="1310" y="1656"/>
                  <a:pt x="1314" y="1663"/>
                  <a:pt x="1315" y="1680"/>
                </a:cubicBezTo>
                <a:cubicBezTo>
                  <a:pt x="1316" y="1692"/>
                  <a:pt x="1318" y="1697"/>
                  <a:pt x="1321" y="1697"/>
                </a:cubicBezTo>
                <a:cubicBezTo>
                  <a:pt x="1336" y="1697"/>
                  <a:pt x="1372" y="1599"/>
                  <a:pt x="1382" y="1599"/>
                </a:cubicBezTo>
                <a:cubicBezTo>
                  <a:pt x="1392" y="1599"/>
                  <a:pt x="1386" y="1788"/>
                  <a:pt x="1304" y="1842"/>
                </a:cubicBezTo>
                <a:cubicBezTo>
                  <a:pt x="1243" y="1883"/>
                  <a:pt x="1279" y="1919"/>
                  <a:pt x="1247" y="1919"/>
                </a:cubicBezTo>
                <a:cubicBezTo>
                  <a:pt x="1236" y="1919"/>
                  <a:pt x="1215" y="1914"/>
                  <a:pt x="1177" y="1903"/>
                </a:cubicBezTo>
                <a:cubicBezTo>
                  <a:pt x="1086" y="1877"/>
                  <a:pt x="1025" y="1855"/>
                  <a:pt x="998" y="1855"/>
                </a:cubicBezTo>
                <a:cubicBezTo>
                  <a:pt x="983" y="1855"/>
                  <a:pt x="979" y="1861"/>
                  <a:pt x="987" y="1878"/>
                </a:cubicBezTo>
                <a:cubicBezTo>
                  <a:pt x="1002" y="1912"/>
                  <a:pt x="1035" y="1966"/>
                  <a:pt x="1005" y="1966"/>
                </a:cubicBezTo>
                <a:cubicBezTo>
                  <a:pt x="995" y="1966"/>
                  <a:pt x="977" y="1959"/>
                  <a:pt x="950" y="1944"/>
                </a:cubicBezTo>
                <a:cubicBezTo>
                  <a:pt x="881" y="1906"/>
                  <a:pt x="826" y="1876"/>
                  <a:pt x="803" y="1876"/>
                </a:cubicBezTo>
                <a:cubicBezTo>
                  <a:pt x="790" y="1876"/>
                  <a:pt x="788" y="1887"/>
                  <a:pt x="802" y="1913"/>
                </a:cubicBezTo>
                <a:cubicBezTo>
                  <a:pt x="818" y="1940"/>
                  <a:pt x="798" y="1945"/>
                  <a:pt x="770" y="1945"/>
                </a:cubicBezTo>
                <a:cubicBezTo>
                  <a:pt x="755" y="1945"/>
                  <a:pt x="739" y="1944"/>
                  <a:pt x="725" y="1944"/>
                </a:cubicBezTo>
                <a:cubicBezTo>
                  <a:pt x="693" y="1944"/>
                  <a:pt x="670" y="1949"/>
                  <a:pt x="693" y="1984"/>
                </a:cubicBezTo>
                <a:cubicBezTo>
                  <a:pt x="749" y="2065"/>
                  <a:pt x="892" y="2025"/>
                  <a:pt x="869" y="2065"/>
                </a:cubicBezTo>
                <a:cubicBezTo>
                  <a:pt x="847" y="2106"/>
                  <a:pt x="863" y="2141"/>
                  <a:pt x="881" y="2141"/>
                </a:cubicBezTo>
                <a:cubicBezTo>
                  <a:pt x="895" y="2141"/>
                  <a:pt x="832" y="2225"/>
                  <a:pt x="854" y="2225"/>
                </a:cubicBezTo>
                <a:cubicBezTo>
                  <a:pt x="856" y="2225"/>
                  <a:pt x="859" y="2224"/>
                  <a:pt x="863" y="2222"/>
                </a:cubicBezTo>
                <a:cubicBezTo>
                  <a:pt x="896" y="2206"/>
                  <a:pt x="951" y="2117"/>
                  <a:pt x="974" y="2117"/>
                </a:cubicBezTo>
                <a:cubicBezTo>
                  <a:pt x="980" y="2117"/>
                  <a:pt x="984" y="2124"/>
                  <a:pt x="984" y="2141"/>
                </a:cubicBezTo>
                <a:cubicBezTo>
                  <a:pt x="984" y="2195"/>
                  <a:pt x="990" y="2209"/>
                  <a:pt x="1005" y="2209"/>
                </a:cubicBezTo>
                <a:cubicBezTo>
                  <a:pt x="1013" y="2209"/>
                  <a:pt x="1023" y="2205"/>
                  <a:pt x="1035" y="2202"/>
                </a:cubicBezTo>
                <a:cubicBezTo>
                  <a:pt x="1036" y="2201"/>
                  <a:pt x="1037" y="2201"/>
                  <a:pt x="1038" y="2201"/>
                </a:cubicBezTo>
                <a:cubicBezTo>
                  <a:pt x="1062" y="2201"/>
                  <a:pt x="1022" y="2316"/>
                  <a:pt x="1048" y="2316"/>
                </a:cubicBezTo>
                <a:cubicBezTo>
                  <a:pt x="1054" y="2316"/>
                  <a:pt x="1063" y="2311"/>
                  <a:pt x="1077" y="2298"/>
                </a:cubicBezTo>
                <a:cubicBezTo>
                  <a:pt x="1141" y="2237"/>
                  <a:pt x="1168" y="2186"/>
                  <a:pt x="1182" y="2186"/>
                </a:cubicBezTo>
                <a:cubicBezTo>
                  <a:pt x="1185" y="2186"/>
                  <a:pt x="1188" y="2189"/>
                  <a:pt x="1190" y="2196"/>
                </a:cubicBezTo>
                <a:cubicBezTo>
                  <a:pt x="1200" y="2231"/>
                  <a:pt x="1271" y="2289"/>
                  <a:pt x="1149" y="2343"/>
                </a:cubicBezTo>
                <a:cubicBezTo>
                  <a:pt x="1048" y="2391"/>
                  <a:pt x="1069" y="2412"/>
                  <a:pt x="1004" y="2412"/>
                </a:cubicBezTo>
                <a:cubicBezTo>
                  <a:pt x="992" y="2412"/>
                  <a:pt x="978" y="2411"/>
                  <a:pt x="959" y="2410"/>
                </a:cubicBezTo>
                <a:cubicBezTo>
                  <a:pt x="861" y="2401"/>
                  <a:pt x="785" y="2321"/>
                  <a:pt x="769" y="2321"/>
                </a:cubicBezTo>
                <a:cubicBezTo>
                  <a:pt x="765" y="2321"/>
                  <a:pt x="764" y="2325"/>
                  <a:pt x="767" y="2334"/>
                </a:cubicBezTo>
                <a:cubicBezTo>
                  <a:pt x="780" y="2380"/>
                  <a:pt x="803" y="2402"/>
                  <a:pt x="746" y="2402"/>
                </a:cubicBezTo>
                <a:cubicBezTo>
                  <a:pt x="739" y="2402"/>
                  <a:pt x="731" y="2401"/>
                  <a:pt x="721" y="2401"/>
                </a:cubicBezTo>
                <a:cubicBezTo>
                  <a:pt x="716" y="2400"/>
                  <a:pt x="710" y="2400"/>
                  <a:pt x="705" y="2400"/>
                </a:cubicBezTo>
                <a:cubicBezTo>
                  <a:pt x="628" y="2400"/>
                  <a:pt x="589" y="2438"/>
                  <a:pt x="671" y="2467"/>
                </a:cubicBezTo>
                <a:cubicBezTo>
                  <a:pt x="760" y="2498"/>
                  <a:pt x="779" y="2488"/>
                  <a:pt x="766" y="2528"/>
                </a:cubicBezTo>
                <a:cubicBezTo>
                  <a:pt x="759" y="2555"/>
                  <a:pt x="751" y="2569"/>
                  <a:pt x="769" y="2569"/>
                </a:cubicBezTo>
                <a:cubicBezTo>
                  <a:pt x="778" y="2569"/>
                  <a:pt x="793" y="2565"/>
                  <a:pt x="817" y="2559"/>
                </a:cubicBezTo>
                <a:cubicBezTo>
                  <a:pt x="821" y="2557"/>
                  <a:pt x="825" y="2557"/>
                  <a:pt x="828" y="2557"/>
                </a:cubicBezTo>
                <a:cubicBezTo>
                  <a:pt x="881" y="2557"/>
                  <a:pt x="794" y="2706"/>
                  <a:pt x="844" y="2706"/>
                </a:cubicBezTo>
                <a:cubicBezTo>
                  <a:pt x="845" y="2706"/>
                  <a:pt x="846" y="2706"/>
                  <a:pt x="847" y="2706"/>
                </a:cubicBezTo>
                <a:cubicBezTo>
                  <a:pt x="882" y="2703"/>
                  <a:pt x="917" y="2677"/>
                  <a:pt x="938" y="2677"/>
                </a:cubicBezTo>
                <a:cubicBezTo>
                  <a:pt x="951" y="2677"/>
                  <a:pt x="959" y="2686"/>
                  <a:pt x="959" y="2718"/>
                </a:cubicBezTo>
                <a:cubicBezTo>
                  <a:pt x="959" y="2765"/>
                  <a:pt x="959" y="2797"/>
                  <a:pt x="971" y="2797"/>
                </a:cubicBezTo>
                <a:cubicBezTo>
                  <a:pt x="980" y="2797"/>
                  <a:pt x="996" y="2781"/>
                  <a:pt x="1022" y="2743"/>
                </a:cubicBezTo>
                <a:cubicBezTo>
                  <a:pt x="1050" y="2702"/>
                  <a:pt x="1067" y="2687"/>
                  <a:pt x="1076" y="2687"/>
                </a:cubicBezTo>
                <a:cubicBezTo>
                  <a:pt x="1088" y="2687"/>
                  <a:pt x="1086" y="2710"/>
                  <a:pt x="1077" y="2738"/>
                </a:cubicBezTo>
                <a:cubicBezTo>
                  <a:pt x="1071" y="2756"/>
                  <a:pt x="1070" y="2764"/>
                  <a:pt x="1073" y="2764"/>
                </a:cubicBezTo>
                <a:cubicBezTo>
                  <a:pt x="1080" y="2764"/>
                  <a:pt x="1102" y="2739"/>
                  <a:pt x="1138" y="2712"/>
                </a:cubicBezTo>
                <a:cubicBezTo>
                  <a:pt x="1165" y="2692"/>
                  <a:pt x="1195" y="2679"/>
                  <a:pt x="1215" y="2679"/>
                </a:cubicBezTo>
                <a:cubicBezTo>
                  <a:pt x="1236" y="2679"/>
                  <a:pt x="1246" y="2694"/>
                  <a:pt x="1231" y="2732"/>
                </a:cubicBezTo>
                <a:cubicBezTo>
                  <a:pt x="1205" y="2799"/>
                  <a:pt x="1102" y="2933"/>
                  <a:pt x="997" y="2933"/>
                </a:cubicBezTo>
                <a:cubicBezTo>
                  <a:pt x="983" y="2933"/>
                  <a:pt x="968" y="2931"/>
                  <a:pt x="954" y="2925"/>
                </a:cubicBezTo>
                <a:cubicBezTo>
                  <a:pt x="905" y="2906"/>
                  <a:pt x="865" y="2895"/>
                  <a:pt x="840" y="2895"/>
                </a:cubicBezTo>
                <a:cubicBezTo>
                  <a:pt x="805" y="2895"/>
                  <a:pt x="800" y="2916"/>
                  <a:pt x="836" y="2967"/>
                </a:cubicBezTo>
                <a:cubicBezTo>
                  <a:pt x="854" y="2991"/>
                  <a:pt x="846" y="2999"/>
                  <a:pt x="825" y="2999"/>
                </a:cubicBezTo>
                <a:cubicBezTo>
                  <a:pt x="785" y="2999"/>
                  <a:pt x="696" y="2967"/>
                  <a:pt x="661" y="2967"/>
                </a:cubicBezTo>
                <a:cubicBezTo>
                  <a:pt x="651" y="2967"/>
                  <a:pt x="645" y="2970"/>
                  <a:pt x="646" y="2977"/>
                </a:cubicBezTo>
                <a:cubicBezTo>
                  <a:pt x="655" y="3018"/>
                  <a:pt x="631" y="2977"/>
                  <a:pt x="595" y="3070"/>
                </a:cubicBezTo>
                <a:cubicBezTo>
                  <a:pt x="558" y="3161"/>
                  <a:pt x="704" y="3166"/>
                  <a:pt x="752" y="3203"/>
                </a:cubicBezTo>
                <a:cubicBezTo>
                  <a:pt x="802" y="3236"/>
                  <a:pt x="727" y="3248"/>
                  <a:pt x="711" y="3338"/>
                </a:cubicBezTo>
                <a:cubicBezTo>
                  <a:pt x="708" y="3356"/>
                  <a:pt x="713" y="3363"/>
                  <a:pt x="725" y="3363"/>
                </a:cubicBezTo>
                <a:cubicBezTo>
                  <a:pt x="762" y="3363"/>
                  <a:pt x="856" y="3293"/>
                  <a:pt x="889" y="3293"/>
                </a:cubicBezTo>
                <a:cubicBezTo>
                  <a:pt x="898" y="3293"/>
                  <a:pt x="903" y="3299"/>
                  <a:pt x="900" y="3313"/>
                </a:cubicBezTo>
                <a:cubicBezTo>
                  <a:pt x="889" y="3365"/>
                  <a:pt x="889" y="3388"/>
                  <a:pt x="903" y="3388"/>
                </a:cubicBezTo>
                <a:cubicBezTo>
                  <a:pt x="911" y="3388"/>
                  <a:pt x="924" y="3381"/>
                  <a:pt x="942" y="3368"/>
                </a:cubicBezTo>
                <a:cubicBezTo>
                  <a:pt x="966" y="3351"/>
                  <a:pt x="993" y="3342"/>
                  <a:pt x="1014" y="3342"/>
                </a:cubicBezTo>
                <a:cubicBezTo>
                  <a:pt x="1038" y="3342"/>
                  <a:pt x="1054" y="3354"/>
                  <a:pt x="1050" y="3379"/>
                </a:cubicBezTo>
                <a:cubicBezTo>
                  <a:pt x="1048" y="3388"/>
                  <a:pt x="1049" y="3391"/>
                  <a:pt x="1052" y="3391"/>
                </a:cubicBezTo>
                <a:cubicBezTo>
                  <a:pt x="1062" y="3391"/>
                  <a:pt x="1094" y="3354"/>
                  <a:pt x="1110" y="3354"/>
                </a:cubicBezTo>
                <a:cubicBezTo>
                  <a:pt x="1114" y="3354"/>
                  <a:pt x="1117" y="3356"/>
                  <a:pt x="1118" y="3363"/>
                </a:cubicBezTo>
                <a:cubicBezTo>
                  <a:pt x="1124" y="3404"/>
                  <a:pt x="1043" y="3558"/>
                  <a:pt x="906" y="3572"/>
                </a:cubicBezTo>
                <a:cubicBezTo>
                  <a:pt x="894" y="3574"/>
                  <a:pt x="881" y="3574"/>
                  <a:pt x="869" y="3574"/>
                </a:cubicBezTo>
                <a:cubicBezTo>
                  <a:pt x="773" y="3574"/>
                  <a:pt x="663" y="3542"/>
                  <a:pt x="619" y="3542"/>
                </a:cubicBezTo>
                <a:cubicBezTo>
                  <a:pt x="602" y="3542"/>
                  <a:pt x="595" y="3547"/>
                  <a:pt x="603" y="3561"/>
                </a:cubicBezTo>
                <a:cubicBezTo>
                  <a:pt x="639" y="3617"/>
                  <a:pt x="682" y="3617"/>
                  <a:pt x="593" y="3627"/>
                </a:cubicBezTo>
                <a:cubicBezTo>
                  <a:pt x="505" y="3639"/>
                  <a:pt x="449" y="3658"/>
                  <a:pt x="531" y="3699"/>
                </a:cubicBezTo>
                <a:cubicBezTo>
                  <a:pt x="615" y="3739"/>
                  <a:pt x="664" y="3711"/>
                  <a:pt x="615" y="3739"/>
                </a:cubicBezTo>
                <a:cubicBezTo>
                  <a:pt x="565" y="3771"/>
                  <a:pt x="531" y="3811"/>
                  <a:pt x="630" y="3826"/>
                </a:cubicBezTo>
                <a:cubicBezTo>
                  <a:pt x="727" y="3841"/>
                  <a:pt x="730" y="3886"/>
                  <a:pt x="707" y="3907"/>
                </a:cubicBezTo>
                <a:cubicBezTo>
                  <a:pt x="687" y="3926"/>
                  <a:pt x="641" y="3970"/>
                  <a:pt x="728" y="3970"/>
                </a:cubicBezTo>
                <a:cubicBezTo>
                  <a:pt x="737" y="3970"/>
                  <a:pt x="747" y="3970"/>
                  <a:pt x="758" y="3969"/>
                </a:cubicBezTo>
                <a:cubicBezTo>
                  <a:pt x="805" y="3965"/>
                  <a:pt x="849" y="3959"/>
                  <a:pt x="883" y="3959"/>
                </a:cubicBezTo>
                <a:cubicBezTo>
                  <a:pt x="941" y="3959"/>
                  <a:pt x="968" y="3976"/>
                  <a:pt x="922" y="4050"/>
                </a:cubicBezTo>
                <a:cubicBezTo>
                  <a:pt x="869" y="4131"/>
                  <a:pt x="783" y="4171"/>
                  <a:pt x="698" y="4171"/>
                </a:cubicBezTo>
                <a:cubicBezTo>
                  <a:pt x="662" y="4171"/>
                  <a:pt x="627" y="4164"/>
                  <a:pt x="595" y="4150"/>
                </a:cubicBezTo>
                <a:cubicBezTo>
                  <a:pt x="581" y="4145"/>
                  <a:pt x="570" y="4142"/>
                  <a:pt x="561" y="4142"/>
                </a:cubicBezTo>
                <a:cubicBezTo>
                  <a:pt x="498" y="4142"/>
                  <a:pt x="543" y="4267"/>
                  <a:pt x="624" y="4272"/>
                </a:cubicBezTo>
                <a:cubicBezTo>
                  <a:pt x="641" y="4274"/>
                  <a:pt x="653" y="4274"/>
                  <a:pt x="663" y="4274"/>
                </a:cubicBezTo>
                <a:cubicBezTo>
                  <a:pt x="668" y="4274"/>
                  <a:pt x="672" y="4274"/>
                  <a:pt x="676" y="4274"/>
                </a:cubicBezTo>
                <a:cubicBezTo>
                  <a:pt x="699" y="4274"/>
                  <a:pt x="679" y="4277"/>
                  <a:pt x="667" y="4324"/>
                </a:cubicBezTo>
                <a:cubicBezTo>
                  <a:pt x="649" y="4390"/>
                  <a:pt x="707" y="4349"/>
                  <a:pt x="758" y="4384"/>
                </a:cubicBezTo>
                <a:cubicBezTo>
                  <a:pt x="802" y="4415"/>
                  <a:pt x="931" y="4478"/>
                  <a:pt x="817" y="4478"/>
                </a:cubicBezTo>
                <a:cubicBezTo>
                  <a:pt x="797" y="4478"/>
                  <a:pt x="770" y="4476"/>
                  <a:pt x="733" y="4471"/>
                </a:cubicBezTo>
                <a:cubicBezTo>
                  <a:pt x="544" y="4448"/>
                  <a:pt x="415" y="4308"/>
                  <a:pt x="389" y="4308"/>
                </a:cubicBezTo>
                <a:cubicBezTo>
                  <a:pt x="381" y="4308"/>
                  <a:pt x="382" y="4321"/>
                  <a:pt x="394" y="4355"/>
                </a:cubicBezTo>
                <a:cubicBezTo>
                  <a:pt x="446" y="4496"/>
                  <a:pt x="512" y="4569"/>
                  <a:pt x="440" y="4589"/>
                </a:cubicBezTo>
                <a:cubicBezTo>
                  <a:pt x="368" y="4608"/>
                  <a:pt x="353" y="4629"/>
                  <a:pt x="449" y="4629"/>
                </a:cubicBezTo>
                <a:cubicBezTo>
                  <a:pt x="545" y="4629"/>
                  <a:pt x="573" y="4656"/>
                  <a:pt x="527" y="4685"/>
                </a:cubicBezTo>
                <a:cubicBezTo>
                  <a:pt x="490" y="4709"/>
                  <a:pt x="463" y="4739"/>
                  <a:pt x="512" y="4739"/>
                </a:cubicBezTo>
                <a:cubicBezTo>
                  <a:pt x="525" y="4739"/>
                  <a:pt x="545" y="4736"/>
                  <a:pt x="573" y="4731"/>
                </a:cubicBezTo>
                <a:cubicBezTo>
                  <a:pt x="582" y="4729"/>
                  <a:pt x="590" y="4728"/>
                  <a:pt x="597" y="4728"/>
                </a:cubicBezTo>
                <a:cubicBezTo>
                  <a:pt x="683" y="4728"/>
                  <a:pt x="602" y="4863"/>
                  <a:pt x="530" y="4863"/>
                </a:cubicBezTo>
                <a:cubicBezTo>
                  <a:pt x="471" y="4863"/>
                  <a:pt x="415" y="4788"/>
                  <a:pt x="395" y="4788"/>
                </a:cubicBezTo>
                <a:cubicBezTo>
                  <a:pt x="389" y="4788"/>
                  <a:pt x="386" y="4795"/>
                  <a:pt x="387" y="4812"/>
                </a:cubicBezTo>
                <a:cubicBezTo>
                  <a:pt x="387" y="4826"/>
                  <a:pt x="381" y="4832"/>
                  <a:pt x="371" y="4832"/>
                </a:cubicBezTo>
                <a:cubicBezTo>
                  <a:pt x="341" y="4832"/>
                  <a:pt x="278" y="4786"/>
                  <a:pt x="254" y="4786"/>
                </a:cubicBezTo>
                <a:cubicBezTo>
                  <a:pt x="243" y="4786"/>
                  <a:pt x="239" y="4794"/>
                  <a:pt x="248" y="4818"/>
                </a:cubicBezTo>
                <a:cubicBezTo>
                  <a:pt x="285" y="4914"/>
                  <a:pt x="337" y="4999"/>
                  <a:pt x="402" y="4999"/>
                </a:cubicBezTo>
                <a:cubicBezTo>
                  <a:pt x="463" y="4999"/>
                  <a:pt x="494" y="5011"/>
                  <a:pt x="438" y="5071"/>
                </a:cubicBezTo>
                <a:cubicBezTo>
                  <a:pt x="381" y="5132"/>
                  <a:pt x="331" y="5132"/>
                  <a:pt x="447" y="5132"/>
                </a:cubicBezTo>
                <a:cubicBezTo>
                  <a:pt x="564" y="5132"/>
                  <a:pt x="685" y="5254"/>
                  <a:pt x="542" y="5260"/>
                </a:cubicBezTo>
                <a:cubicBezTo>
                  <a:pt x="528" y="5260"/>
                  <a:pt x="513" y="5261"/>
                  <a:pt x="498" y="5261"/>
                </a:cubicBezTo>
                <a:cubicBezTo>
                  <a:pt x="457" y="5261"/>
                  <a:pt x="413" y="5259"/>
                  <a:pt x="372" y="5259"/>
                </a:cubicBezTo>
                <a:cubicBezTo>
                  <a:pt x="277" y="5259"/>
                  <a:pt x="196" y="5268"/>
                  <a:pt x="185" y="5326"/>
                </a:cubicBezTo>
                <a:cubicBezTo>
                  <a:pt x="169" y="5418"/>
                  <a:pt x="335" y="5453"/>
                  <a:pt x="242" y="5462"/>
                </a:cubicBezTo>
                <a:cubicBezTo>
                  <a:pt x="151" y="5474"/>
                  <a:pt x="1" y="5513"/>
                  <a:pt x="125" y="5524"/>
                </a:cubicBezTo>
                <a:cubicBezTo>
                  <a:pt x="248" y="5534"/>
                  <a:pt x="421" y="5518"/>
                  <a:pt x="366" y="5605"/>
                </a:cubicBezTo>
                <a:cubicBezTo>
                  <a:pt x="325" y="5668"/>
                  <a:pt x="226" y="5729"/>
                  <a:pt x="254" y="5729"/>
                </a:cubicBezTo>
                <a:cubicBezTo>
                  <a:pt x="264" y="5729"/>
                  <a:pt x="289" y="5722"/>
                  <a:pt x="337" y="5705"/>
                </a:cubicBezTo>
                <a:cubicBezTo>
                  <a:pt x="454" y="5663"/>
                  <a:pt x="532" y="5621"/>
                  <a:pt x="561" y="5621"/>
                </a:cubicBezTo>
                <a:cubicBezTo>
                  <a:pt x="577" y="5621"/>
                  <a:pt x="578" y="5635"/>
                  <a:pt x="561" y="5671"/>
                </a:cubicBezTo>
                <a:cubicBezTo>
                  <a:pt x="531" y="5732"/>
                  <a:pt x="491" y="5750"/>
                  <a:pt x="498" y="5750"/>
                </a:cubicBezTo>
                <a:cubicBezTo>
                  <a:pt x="503" y="5750"/>
                  <a:pt x="522" y="5744"/>
                  <a:pt x="565" y="5737"/>
                </a:cubicBezTo>
                <a:cubicBezTo>
                  <a:pt x="646" y="5723"/>
                  <a:pt x="738" y="5684"/>
                  <a:pt x="762" y="5684"/>
                </a:cubicBezTo>
                <a:cubicBezTo>
                  <a:pt x="773" y="5684"/>
                  <a:pt x="770" y="5693"/>
                  <a:pt x="743" y="5717"/>
                </a:cubicBezTo>
                <a:cubicBezTo>
                  <a:pt x="661" y="5792"/>
                  <a:pt x="704" y="5966"/>
                  <a:pt x="499" y="5966"/>
                </a:cubicBezTo>
                <a:cubicBezTo>
                  <a:pt x="294" y="5966"/>
                  <a:pt x="242" y="5976"/>
                  <a:pt x="318" y="6011"/>
                </a:cubicBezTo>
                <a:cubicBezTo>
                  <a:pt x="394" y="6047"/>
                  <a:pt x="456" y="6000"/>
                  <a:pt x="350" y="6078"/>
                </a:cubicBezTo>
                <a:cubicBezTo>
                  <a:pt x="242" y="6153"/>
                  <a:pt x="125" y="6174"/>
                  <a:pt x="256" y="6179"/>
                </a:cubicBezTo>
                <a:cubicBezTo>
                  <a:pt x="264" y="6180"/>
                  <a:pt x="272" y="6180"/>
                  <a:pt x="280" y="6180"/>
                </a:cubicBezTo>
                <a:cubicBezTo>
                  <a:pt x="321" y="6180"/>
                  <a:pt x="361" y="6177"/>
                  <a:pt x="394" y="6177"/>
                </a:cubicBezTo>
                <a:cubicBezTo>
                  <a:pt x="457" y="6177"/>
                  <a:pt x="493" y="6188"/>
                  <a:pt x="456" y="6255"/>
                </a:cubicBezTo>
                <a:cubicBezTo>
                  <a:pt x="409" y="6337"/>
                  <a:pt x="414" y="6383"/>
                  <a:pt x="456" y="6383"/>
                </a:cubicBezTo>
                <a:cubicBezTo>
                  <a:pt x="468" y="6383"/>
                  <a:pt x="483" y="6379"/>
                  <a:pt x="502" y="6371"/>
                </a:cubicBezTo>
                <a:cubicBezTo>
                  <a:pt x="558" y="6347"/>
                  <a:pt x="637" y="6302"/>
                  <a:pt x="662" y="6302"/>
                </a:cubicBezTo>
                <a:cubicBezTo>
                  <a:pt x="674" y="6302"/>
                  <a:pt x="674" y="6311"/>
                  <a:pt x="657" y="6336"/>
                </a:cubicBezTo>
                <a:cubicBezTo>
                  <a:pt x="616" y="6390"/>
                  <a:pt x="566" y="6427"/>
                  <a:pt x="580" y="6427"/>
                </a:cubicBezTo>
                <a:cubicBezTo>
                  <a:pt x="585" y="6427"/>
                  <a:pt x="599" y="6422"/>
                  <a:pt x="626" y="6411"/>
                </a:cubicBezTo>
                <a:cubicBezTo>
                  <a:pt x="723" y="6371"/>
                  <a:pt x="780" y="6339"/>
                  <a:pt x="780" y="6339"/>
                </a:cubicBezTo>
                <a:lnTo>
                  <a:pt x="944" y="6426"/>
                </a:lnTo>
                <a:lnTo>
                  <a:pt x="1959" y="6426"/>
                </a:lnTo>
                <a:lnTo>
                  <a:pt x="2123" y="6339"/>
                </a:lnTo>
                <a:cubicBezTo>
                  <a:pt x="2123" y="6339"/>
                  <a:pt x="2180" y="6370"/>
                  <a:pt x="2278" y="6411"/>
                </a:cubicBezTo>
                <a:cubicBezTo>
                  <a:pt x="2304" y="6422"/>
                  <a:pt x="2319" y="6427"/>
                  <a:pt x="2324" y="6427"/>
                </a:cubicBezTo>
                <a:cubicBezTo>
                  <a:pt x="2338" y="6427"/>
                  <a:pt x="2289" y="6391"/>
                  <a:pt x="2247" y="6336"/>
                </a:cubicBezTo>
                <a:cubicBezTo>
                  <a:pt x="2229" y="6312"/>
                  <a:pt x="2229" y="6303"/>
                  <a:pt x="2241" y="6303"/>
                </a:cubicBezTo>
                <a:cubicBezTo>
                  <a:pt x="2267" y="6303"/>
                  <a:pt x="2347" y="6347"/>
                  <a:pt x="2401" y="6371"/>
                </a:cubicBezTo>
                <a:cubicBezTo>
                  <a:pt x="2419" y="6378"/>
                  <a:pt x="2434" y="6382"/>
                  <a:pt x="2447" y="6382"/>
                </a:cubicBezTo>
                <a:cubicBezTo>
                  <a:pt x="2490" y="6382"/>
                  <a:pt x="2495" y="6336"/>
                  <a:pt x="2447" y="6255"/>
                </a:cubicBezTo>
                <a:cubicBezTo>
                  <a:pt x="2410" y="6188"/>
                  <a:pt x="2446" y="6176"/>
                  <a:pt x="2511" y="6176"/>
                </a:cubicBezTo>
                <a:cubicBezTo>
                  <a:pt x="2546" y="6176"/>
                  <a:pt x="2589" y="6180"/>
                  <a:pt x="2632" y="6180"/>
                </a:cubicBezTo>
                <a:cubicBezTo>
                  <a:pt x="2638" y="6180"/>
                  <a:pt x="2643" y="6180"/>
                  <a:pt x="2649" y="6179"/>
                </a:cubicBezTo>
                <a:cubicBezTo>
                  <a:pt x="2777" y="6174"/>
                  <a:pt x="2659" y="6153"/>
                  <a:pt x="2555" y="6078"/>
                </a:cubicBezTo>
                <a:cubicBezTo>
                  <a:pt x="2447" y="6003"/>
                  <a:pt x="2512" y="6047"/>
                  <a:pt x="2586" y="6011"/>
                </a:cubicBezTo>
                <a:cubicBezTo>
                  <a:pt x="2661" y="5976"/>
                  <a:pt x="2608" y="5966"/>
                  <a:pt x="2406" y="5966"/>
                </a:cubicBezTo>
                <a:cubicBezTo>
                  <a:pt x="2202" y="5966"/>
                  <a:pt x="2245" y="5792"/>
                  <a:pt x="2160" y="5717"/>
                </a:cubicBezTo>
                <a:cubicBezTo>
                  <a:pt x="2133" y="5693"/>
                  <a:pt x="2130" y="5684"/>
                  <a:pt x="2141" y="5684"/>
                </a:cubicBezTo>
                <a:cubicBezTo>
                  <a:pt x="2165" y="5684"/>
                  <a:pt x="2256" y="5723"/>
                  <a:pt x="2340" y="5737"/>
                </a:cubicBezTo>
                <a:cubicBezTo>
                  <a:pt x="2383" y="5744"/>
                  <a:pt x="2401" y="5750"/>
                  <a:pt x="2404" y="5750"/>
                </a:cubicBezTo>
                <a:cubicBezTo>
                  <a:pt x="2410" y="5750"/>
                  <a:pt x="2370" y="5733"/>
                  <a:pt x="2342" y="5671"/>
                </a:cubicBezTo>
                <a:cubicBezTo>
                  <a:pt x="2326" y="5635"/>
                  <a:pt x="2327" y="5621"/>
                  <a:pt x="2343" y="5621"/>
                </a:cubicBezTo>
                <a:cubicBezTo>
                  <a:pt x="2372" y="5621"/>
                  <a:pt x="2448" y="5663"/>
                  <a:pt x="2568" y="5705"/>
                </a:cubicBezTo>
                <a:cubicBezTo>
                  <a:pt x="2616" y="5722"/>
                  <a:pt x="2641" y="5729"/>
                  <a:pt x="2650" y="5729"/>
                </a:cubicBezTo>
                <a:cubicBezTo>
                  <a:pt x="2678" y="5729"/>
                  <a:pt x="2579" y="5668"/>
                  <a:pt x="2539" y="5605"/>
                </a:cubicBezTo>
                <a:cubicBezTo>
                  <a:pt x="2482" y="5518"/>
                  <a:pt x="2656" y="5532"/>
                  <a:pt x="2779" y="5524"/>
                </a:cubicBezTo>
                <a:cubicBezTo>
                  <a:pt x="2903" y="5512"/>
                  <a:pt x="2752" y="5472"/>
                  <a:pt x="2661" y="5460"/>
                </a:cubicBezTo>
                <a:cubicBezTo>
                  <a:pt x="2569" y="5450"/>
                  <a:pt x="2737" y="5415"/>
                  <a:pt x="2718" y="5325"/>
                </a:cubicBezTo>
                <a:cubicBezTo>
                  <a:pt x="2708" y="5266"/>
                  <a:pt x="2626" y="5257"/>
                  <a:pt x="2531" y="5257"/>
                </a:cubicBezTo>
                <a:cubicBezTo>
                  <a:pt x="2487" y="5257"/>
                  <a:pt x="2440" y="5259"/>
                  <a:pt x="2396" y="5259"/>
                </a:cubicBezTo>
                <a:cubicBezTo>
                  <a:pt x="2385" y="5259"/>
                  <a:pt x="2374" y="5259"/>
                  <a:pt x="2363" y="5258"/>
                </a:cubicBezTo>
                <a:cubicBezTo>
                  <a:pt x="2219" y="5252"/>
                  <a:pt x="2342" y="5130"/>
                  <a:pt x="2457" y="5130"/>
                </a:cubicBezTo>
                <a:cubicBezTo>
                  <a:pt x="2571" y="5130"/>
                  <a:pt x="2524" y="5130"/>
                  <a:pt x="2466" y="5070"/>
                </a:cubicBezTo>
                <a:cubicBezTo>
                  <a:pt x="2409" y="5009"/>
                  <a:pt x="2440" y="4998"/>
                  <a:pt x="2503" y="4998"/>
                </a:cubicBezTo>
                <a:cubicBezTo>
                  <a:pt x="2565" y="4998"/>
                  <a:pt x="2617" y="4912"/>
                  <a:pt x="2656" y="4816"/>
                </a:cubicBezTo>
                <a:cubicBezTo>
                  <a:pt x="2665" y="4794"/>
                  <a:pt x="2662" y="4786"/>
                  <a:pt x="2652" y="4786"/>
                </a:cubicBezTo>
                <a:cubicBezTo>
                  <a:pt x="2628" y="4786"/>
                  <a:pt x="2565" y="4831"/>
                  <a:pt x="2535" y="4831"/>
                </a:cubicBezTo>
                <a:cubicBezTo>
                  <a:pt x="2524" y="4831"/>
                  <a:pt x="2518" y="4826"/>
                  <a:pt x="2518" y="4810"/>
                </a:cubicBezTo>
                <a:cubicBezTo>
                  <a:pt x="2519" y="4793"/>
                  <a:pt x="2515" y="4786"/>
                  <a:pt x="2509" y="4786"/>
                </a:cubicBezTo>
                <a:cubicBezTo>
                  <a:pt x="2488" y="4786"/>
                  <a:pt x="2434" y="4862"/>
                  <a:pt x="2373" y="4862"/>
                </a:cubicBezTo>
                <a:cubicBezTo>
                  <a:pt x="2303" y="4862"/>
                  <a:pt x="2222" y="4726"/>
                  <a:pt x="2307" y="4726"/>
                </a:cubicBezTo>
                <a:cubicBezTo>
                  <a:pt x="2314" y="4726"/>
                  <a:pt x="2323" y="4727"/>
                  <a:pt x="2332" y="4729"/>
                </a:cubicBezTo>
                <a:cubicBezTo>
                  <a:pt x="2359" y="4735"/>
                  <a:pt x="2379" y="4737"/>
                  <a:pt x="2392" y="4737"/>
                </a:cubicBezTo>
                <a:cubicBezTo>
                  <a:pt x="2440" y="4737"/>
                  <a:pt x="2413" y="4708"/>
                  <a:pt x="2378" y="4684"/>
                </a:cubicBezTo>
                <a:cubicBezTo>
                  <a:pt x="2332" y="4651"/>
                  <a:pt x="2362" y="4628"/>
                  <a:pt x="2454" y="4628"/>
                </a:cubicBezTo>
                <a:cubicBezTo>
                  <a:pt x="2549" y="4628"/>
                  <a:pt x="2536" y="4607"/>
                  <a:pt x="2465" y="4588"/>
                </a:cubicBezTo>
                <a:cubicBezTo>
                  <a:pt x="2393" y="4567"/>
                  <a:pt x="2459" y="4495"/>
                  <a:pt x="2511" y="4354"/>
                </a:cubicBezTo>
                <a:cubicBezTo>
                  <a:pt x="2523" y="4321"/>
                  <a:pt x="2524" y="4308"/>
                  <a:pt x="2516" y="4308"/>
                </a:cubicBezTo>
                <a:cubicBezTo>
                  <a:pt x="2489" y="4308"/>
                  <a:pt x="2360" y="4447"/>
                  <a:pt x="2172" y="4470"/>
                </a:cubicBezTo>
                <a:cubicBezTo>
                  <a:pt x="2134" y="4475"/>
                  <a:pt x="2106" y="4477"/>
                  <a:pt x="2085" y="4477"/>
                </a:cubicBezTo>
                <a:cubicBezTo>
                  <a:pt x="1973" y="4477"/>
                  <a:pt x="2101" y="4413"/>
                  <a:pt x="2145" y="4383"/>
                </a:cubicBezTo>
                <a:cubicBezTo>
                  <a:pt x="2197" y="4348"/>
                  <a:pt x="2254" y="4389"/>
                  <a:pt x="2238" y="4323"/>
                </a:cubicBezTo>
                <a:cubicBezTo>
                  <a:pt x="2226" y="4276"/>
                  <a:pt x="2206" y="4272"/>
                  <a:pt x="2228" y="4272"/>
                </a:cubicBezTo>
                <a:cubicBezTo>
                  <a:pt x="2233" y="4272"/>
                  <a:pt x="2240" y="4272"/>
                  <a:pt x="2249" y="4272"/>
                </a:cubicBezTo>
                <a:cubicBezTo>
                  <a:pt x="2257" y="4272"/>
                  <a:pt x="2268" y="4272"/>
                  <a:pt x="2281" y="4271"/>
                </a:cubicBezTo>
                <a:cubicBezTo>
                  <a:pt x="2361" y="4266"/>
                  <a:pt x="2406" y="4141"/>
                  <a:pt x="2343" y="4141"/>
                </a:cubicBezTo>
                <a:cubicBezTo>
                  <a:pt x="2334" y="4141"/>
                  <a:pt x="2323" y="4143"/>
                  <a:pt x="2310" y="4149"/>
                </a:cubicBezTo>
                <a:cubicBezTo>
                  <a:pt x="2278" y="4162"/>
                  <a:pt x="2243" y="4169"/>
                  <a:pt x="2208" y="4169"/>
                </a:cubicBezTo>
                <a:cubicBezTo>
                  <a:pt x="2122" y="4169"/>
                  <a:pt x="2035" y="4129"/>
                  <a:pt x="1981" y="4047"/>
                </a:cubicBezTo>
                <a:cubicBezTo>
                  <a:pt x="1933" y="3974"/>
                  <a:pt x="1962" y="3957"/>
                  <a:pt x="2021" y="3957"/>
                </a:cubicBezTo>
                <a:cubicBezTo>
                  <a:pt x="2055" y="3957"/>
                  <a:pt x="2099" y="3962"/>
                  <a:pt x="2145" y="3966"/>
                </a:cubicBezTo>
                <a:cubicBezTo>
                  <a:pt x="2158" y="3967"/>
                  <a:pt x="2169" y="3968"/>
                  <a:pt x="2178" y="3968"/>
                </a:cubicBezTo>
                <a:cubicBezTo>
                  <a:pt x="2263" y="3968"/>
                  <a:pt x="2219" y="3924"/>
                  <a:pt x="2197" y="3905"/>
                </a:cubicBezTo>
                <a:cubicBezTo>
                  <a:pt x="2174" y="3885"/>
                  <a:pt x="2177" y="3839"/>
                  <a:pt x="2275" y="3824"/>
                </a:cubicBezTo>
                <a:cubicBezTo>
                  <a:pt x="2372" y="3810"/>
                  <a:pt x="2337" y="3770"/>
                  <a:pt x="2289" y="3737"/>
                </a:cubicBezTo>
                <a:cubicBezTo>
                  <a:pt x="2241" y="3707"/>
                  <a:pt x="2289" y="3737"/>
                  <a:pt x="2372" y="3698"/>
                </a:cubicBezTo>
                <a:cubicBezTo>
                  <a:pt x="2454" y="3656"/>
                  <a:pt x="2401" y="3637"/>
                  <a:pt x="2312" y="3625"/>
                </a:cubicBezTo>
                <a:cubicBezTo>
                  <a:pt x="2223" y="3615"/>
                  <a:pt x="2266" y="3615"/>
                  <a:pt x="2300" y="3559"/>
                </a:cubicBezTo>
                <a:cubicBezTo>
                  <a:pt x="2309" y="3545"/>
                  <a:pt x="2302" y="3540"/>
                  <a:pt x="2285" y="3540"/>
                </a:cubicBezTo>
                <a:cubicBezTo>
                  <a:pt x="2242" y="3540"/>
                  <a:pt x="2131" y="3573"/>
                  <a:pt x="2034" y="3573"/>
                </a:cubicBezTo>
                <a:cubicBezTo>
                  <a:pt x="2022" y="3573"/>
                  <a:pt x="2010" y="3572"/>
                  <a:pt x="1998" y="3571"/>
                </a:cubicBezTo>
                <a:cubicBezTo>
                  <a:pt x="1861" y="3556"/>
                  <a:pt x="1781" y="3403"/>
                  <a:pt x="1787" y="3362"/>
                </a:cubicBezTo>
                <a:cubicBezTo>
                  <a:pt x="1788" y="3355"/>
                  <a:pt x="1790" y="3352"/>
                  <a:pt x="1794" y="3352"/>
                </a:cubicBezTo>
                <a:cubicBezTo>
                  <a:pt x="1809" y="3352"/>
                  <a:pt x="1841" y="3389"/>
                  <a:pt x="1852" y="3389"/>
                </a:cubicBezTo>
                <a:cubicBezTo>
                  <a:pt x="1855" y="3389"/>
                  <a:pt x="1856" y="3386"/>
                  <a:pt x="1855" y="3376"/>
                </a:cubicBezTo>
                <a:cubicBezTo>
                  <a:pt x="1850" y="3352"/>
                  <a:pt x="1866" y="3341"/>
                  <a:pt x="1889" y="3341"/>
                </a:cubicBezTo>
                <a:cubicBezTo>
                  <a:pt x="1910" y="3341"/>
                  <a:pt x="1937" y="3350"/>
                  <a:pt x="1961" y="3366"/>
                </a:cubicBezTo>
                <a:cubicBezTo>
                  <a:pt x="1979" y="3379"/>
                  <a:pt x="1992" y="3385"/>
                  <a:pt x="2001" y="3385"/>
                </a:cubicBezTo>
                <a:cubicBezTo>
                  <a:pt x="2016" y="3385"/>
                  <a:pt x="2016" y="3363"/>
                  <a:pt x="2004" y="3310"/>
                </a:cubicBezTo>
                <a:cubicBezTo>
                  <a:pt x="2001" y="3296"/>
                  <a:pt x="2005" y="3290"/>
                  <a:pt x="2015" y="3290"/>
                </a:cubicBezTo>
                <a:cubicBezTo>
                  <a:pt x="2048" y="3290"/>
                  <a:pt x="2143" y="3361"/>
                  <a:pt x="2180" y="3361"/>
                </a:cubicBezTo>
                <a:cubicBezTo>
                  <a:pt x="2191" y="3361"/>
                  <a:pt x="2197" y="3354"/>
                  <a:pt x="2194" y="3337"/>
                </a:cubicBezTo>
                <a:cubicBezTo>
                  <a:pt x="2177" y="3244"/>
                  <a:pt x="2101" y="3235"/>
                  <a:pt x="2151" y="3200"/>
                </a:cubicBezTo>
                <a:cubicBezTo>
                  <a:pt x="2201" y="3166"/>
                  <a:pt x="2347" y="3160"/>
                  <a:pt x="2310" y="3067"/>
                </a:cubicBezTo>
                <a:cubicBezTo>
                  <a:pt x="2273" y="2976"/>
                  <a:pt x="2248" y="3015"/>
                  <a:pt x="2258" y="2976"/>
                </a:cubicBezTo>
                <a:cubicBezTo>
                  <a:pt x="2260" y="2969"/>
                  <a:pt x="2254" y="2966"/>
                  <a:pt x="2244" y="2966"/>
                </a:cubicBezTo>
                <a:cubicBezTo>
                  <a:pt x="2210" y="2966"/>
                  <a:pt x="2121" y="2997"/>
                  <a:pt x="2080" y="2997"/>
                </a:cubicBezTo>
                <a:cubicBezTo>
                  <a:pt x="2059" y="2997"/>
                  <a:pt x="2050" y="2989"/>
                  <a:pt x="2068" y="2964"/>
                </a:cubicBezTo>
                <a:cubicBezTo>
                  <a:pt x="2104" y="2914"/>
                  <a:pt x="2099" y="2894"/>
                  <a:pt x="2065" y="2894"/>
                </a:cubicBezTo>
                <a:cubicBezTo>
                  <a:pt x="2040" y="2894"/>
                  <a:pt x="2000" y="2905"/>
                  <a:pt x="1950" y="2924"/>
                </a:cubicBezTo>
                <a:cubicBezTo>
                  <a:pt x="1936" y="2929"/>
                  <a:pt x="1922" y="2932"/>
                  <a:pt x="1908" y="2932"/>
                </a:cubicBezTo>
                <a:cubicBezTo>
                  <a:pt x="1802" y="2932"/>
                  <a:pt x="1697" y="2798"/>
                  <a:pt x="1672" y="2731"/>
                </a:cubicBezTo>
                <a:cubicBezTo>
                  <a:pt x="1657" y="2692"/>
                  <a:pt x="1668" y="2676"/>
                  <a:pt x="1690" y="2676"/>
                </a:cubicBezTo>
                <a:cubicBezTo>
                  <a:pt x="1710" y="2676"/>
                  <a:pt x="1740" y="2690"/>
                  <a:pt x="1766" y="2710"/>
                </a:cubicBezTo>
                <a:cubicBezTo>
                  <a:pt x="1802" y="2736"/>
                  <a:pt x="1823" y="2760"/>
                  <a:pt x="1830" y="2760"/>
                </a:cubicBezTo>
                <a:cubicBezTo>
                  <a:pt x="1833" y="2760"/>
                  <a:pt x="1832" y="2753"/>
                  <a:pt x="1827" y="2735"/>
                </a:cubicBezTo>
                <a:cubicBezTo>
                  <a:pt x="1818" y="2707"/>
                  <a:pt x="1816" y="2684"/>
                  <a:pt x="1827" y="2684"/>
                </a:cubicBezTo>
                <a:cubicBezTo>
                  <a:pt x="1836" y="2684"/>
                  <a:pt x="1853" y="2700"/>
                  <a:pt x="1883" y="2741"/>
                </a:cubicBezTo>
                <a:cubicBezTo>
                  <a:pt x="1908" y="2780"/>
                  <a:pt x="1923" y="2796"/>
                  <a:pt x="1932" y="2796"/>
                </a:cubicBezTo>
                <a:cubicBezTo>
                  <a:pt x="1945" y="2796"/>
                  <a:pt x="1945" y="2764"/>
                  <a:pt x="1945" y="2716"/>
                </a:cubicBezTo>
                <a:cubicBezTo>
                  <a:pt x="1945" y="2686"/>
                  <a:pt x="1953" y="2676"/>
                  <a:pt x="1965" y="2676"/>
                </a:cubicBezTo>
                <a:cubicBezTo>
                  <a:pt x="1987" y="2676"/>
                  <a:pt x="2022" y="2703"/>
                  <a:pt x="2057" y="2704"/>
                </a:cubicBezTo>
                <a:cubicBezTo>
                  <a:pt x="2058" y="2705"/>
                  <a:pt x="2058" y="2705"/>
                  <a:pt x="2059" y="2705"/>
                </a:cubicBezTo>
                <a:cubicBezTo>
                  <a:pt x="2108" y="2705"/>
                  <a:pt x="2023" y="2555"/>
                  <a:pt x="2075" y="2555"/>
                </a:cubicBezTo>
                <a:cubicBezTo>
                  <a:pt x="2078" y="2555"/>
                  <a:pt x="2082" y="2556"/>
                  <a:pt x="2086" y="2557"/>
                </a:cubicBezTo>
                <a:cubicBezTo>
                  <a:pt x="2112" y="2564"/>
                  <a:pt x="2128" y="2568"/>
                  <a:pt x="2137" y="2568"/>
                </a:cubicBezTo>
                <a:cubicBezTo>
                  <a:pt x="2154" y="2568"/>
                  <a:pt x="2145" y="2554"/>
                  <a:pt x="2138" y="2526"/>
                </a:cubicBezTo>
                <a:cubicBezTo>
                  <a:pt x="2127" y="2485"/>
                  <a:pt x="2144" y="2495"/>
                  <a:pt x="2232" y="2466"/>
                </a:cubicBezTo>
                <a:cubicBezTo>
                  <a:pt x="2314" y="2435"/>
                  <a:pt x="2275" y="2399"/>
                  <a:pt x="2199" y="2399"/>
                </a:cubicBezTo>
                <a:cubicBezTo>
                  <a:pt x="2193" y="2399"/>
                  <a:pt x="2188" y="2399"/>
                  <a:pt x="2182" y="2399"/>
                </a:cubicBezTo>
                <a:cubicBezTo>
                  <a:pt x="2174" y="2400"/>
                  <a:pt x="2167" y="2400"/>
                  <a:pt x="2161" y="2400"/>
                </a:cubicBezTo>
                <a:cubicBezTo>
                  <a:pt x="2101" y="2400"/>
                  <a:pt x="2123" y="2380"/>
                  <a:pt x="2136" y="2333"/>
                </a:cubicBezTo>
                <a:cubicBezTo>
                  <a:pt x="2139" y="2324"/>
                  <a:pt x="2138" y="2320"/>
                  <a:pt x="2135" y="2320"/>
                </a:cubicBezTo>
                <a:cubicBezTo>
                  <a:pt x="2119" y="2320"/>
                  <a:pt x="2043" y="2401"/>
                  <a:pt x="1945" y="2408"/>
                </a:cubicBezTo>
                <a:cubicBezTo>
                  <a:pt x="1926" y="2410"/>
                  <a:pt x="1911" y="2411"/>
                  <a:pt x="1899" y="2411"/>
                </a:cubicBezTo>
                <a:cubicBezTo>
                  <a:pt x="1837" y="2411"/>
                  <a:pt x="1857" y="2388"/>
                  <a:pt x="1754" y="2342"/>
                </a:cubicBezTo>
                <a:cubicBezTo>
                  <a:pt x="1635" y="2286"/>
                  <a:pt x="1703" y="2230"/>
                  <a:pt x="1715" y="2194"/>
                </a:cubicBezTo>
                <a:cubicBezTo>
                  <a:pt x="1717" y="2187"/>
                  <a:pt x="1719" y="2184"/>
                  <a:pt x="1723" y="2184"/>
                </a:cubicBezTo>
                <a:cubicBezTo>
                  <a:pt x="1736" y="2184"/>
                  <a:pt x="1762" y="2235"/>
                  <a:pt x="1827" y="2296"/>
                </a:cubicBezTo>
                <a:cubicBezTo>
                  <a:pt x="1841" y="2309"/>
                  <a:pt x="1850" y="2314"/>
                  <a:pt x="1856" y="2314"/>
                </a:cubicBezTo>
                <a:cubicBezTo>
                  <a:pt x="1884" y="2314"/>
                  <a:pt x="1842" y="2200"/>
                  <a:pt x="1866" y="2200"/>
                </a:cubicBezTo>
                <a:cubicBezTo>
                  <a:pt x="1867" y="2200"/>
                  <a:pt x="1868" y="2200"/>
                  <a:pt x="1869" y="2200"/>
                </a:cubicBezTo>
                <a:cubicBezTo>
                  <a:pt x="1881" y="2204"/>
                  <a:pt x="1891" y="2207"/>
                  <a:pt x="1899" y="2207"/>
                </a:cubicBezTo>
                <a:cubicBezTo>
                  <a:pt x="1914" y="2207"/>
                  <a:pt x="1921" y="2193"/>
                  <a:pt x="1921" y="2138"/>
                </a:cubicBezTo>
                <a:cubicBezTo>
                  <a:pt x="1921" y="2121"/>
                  <a:pt x="1925" y="2114"/>
                  <a:pt x="1931" y="2114"/>
                </a:cubicBezTo>
                <a:cubicBezTo>
                  <a:pt x="1953" y="2114"/>
                  <a:pt x="2007" y="2205"/>
                  <a:pt x="2040" y="2220"/>
                </a:cubicBezTo>
                <a:cubicBezTo>
                  <a:pt x="2044" y="2221"/>
                  <a:pt x="2047" y="2222"/>
                  <a:pt x="2049" y="2222"/>
                </a:cubicBezTo>
                <a:cubicBezTo>
                  <a:pt x="2070" y="2222"/>
                  <a:pt x="2007" y="2138"/>
                  <a:pt x="2024" y="2138"/>
                </a:cubicBezTo>
                <a:cubicBezTo>
                  <a:pt x="2040" y="2138"/>
                  <a:pt x="2060" y="2105"/>
                  <a:pt x="2034" y="2063"/>
                </a:cubicBezTo>
                <a:cubicBezTo>
                  <a:pt x="2012" y="2024"/>
                  <a:pt x="2155" y="2063"/>
                  <a:pt x="2210" y="1982"/>
                </a:cubicBezTo>
                <a:cubicBezTo>
                  <a:pt x="2234" y="1947"/>
                  <a:pt x="2210" y="1943"/>
                  <a:pt x="2178" y="1943"/>
                </a:cubicBezTo>
                <a:cubicBezTo>
                  <a:pt x="2165" y="1943"/>
                  <a:pt x="2151" y="1943"/>
                  <a:pt x="2138" y="1943"/>
                </a:cubicBezTo>
                <a:cubicBezTo>
                  <a:pt x="2108" y="1943"/>
                  <a:pt x="2085" y="1939"/>
                  <a:pt x="2101" y="1910"/>
                </a:cubicBezTo>
                <a:cubicBezTo>
                  <a:pt x="2112" y="1891"/>
                  <a:pt x="2113" y="1883"/>
                  <a:pt x="2107" y="1883"/>
                </a:cubicBezTo>
                <a:cubicBezTo>
                  <a:pt x="2090" y="1883"/>
                  <a:pt x="2018" y="1940"/>
                  <a:pt x="1937" y="1984"/>
                </a:cubicBezTo>
                <a:cubicBezTo>
                  <a:pt x="1916" y="1996"/>
                  <a:pt x="1901" y="2001"/>
                  <a:pt x="1892" y="2001"/>
                </a:cubicBezTo>
                <a:cubicBezTo>
                  <a:pt x="1852" y="2001"/>
                  <a:pt x="1901" y="1913"/>
                  <a:pt x="1917" y="1876"/>
                </a:cubicBezTo>
                <a:cubicBezTo>
                  <a:pt x="1924" y="1860"/>
                  <a:pt x="1920" y="1853"/>
                  <a:pt x="1906" y="1853"/>
                </a:cubicBezTo>
                <a:cubicBezTo>
                  <a:pt x="1880" y="1853"/>
                  <a:pt x="1819" y="1875"/>
                  <a:pt x="1728" y="1901"/>
                </a:cubicBezTo>
                <a:cubicBezTo>
                  <a:pt x="1691" y="1912"/>
                  <a:pt x="1670" y="1917"/>
                  <a:pt x="1659" y="1917"/>
                </a:cubicBezTo>
                <a:cubicBezTo>
                  <a:pt x="1627" y="1917"/>
                  <a:pt x="1662" y="1881"/>
                  <a:pt x="1600" y="1841"/>
                </a:cubicBezTo>
                <a:cubicBezTo>
                  <a:pt x="1517" y="1785"/>
                  <a:pt x="1511" y="1598"/>
                  <a:pt x="1523" y="1598"/>
                </a:cubicBezTo>
                <a:cubicBezTo>
                  <a:pt x="1532" y="1598"/>
                  <a:pt x="1567" y="1696"/>
                  <a:pt x="1583" y="1696"/>
                </a:cubicBezTo>
                <a:cubicBezTo>
                  <a:pt x="1586" y="1696"/>
                  <a:pt x="1589" y="1691"/>
                  <a:pt x="1589" y="1679"/>
                </a:cubicBezTo>
                <a:cubicBezTo>
                  <a:pt x="1590" y="1661"/>
                  <a:pt x="1594" y="1654"/>
                  <a:pt x="1599" y="1654"/>
                </a:cubicBezTo>
                <a:cubicBezTo>
                  <a:pt x="1614" y="1654"/>
                  <a:pt x="1644" y="1715"/>
                  <a:pt x="1670" y="1791"/>
                </a:cubicBezTo>
                <a:cubicBezTo>
                  <a:pt x="1679" y="1816"/>
                  <a:pt x="1685" y="1826"/>
                  <a:pt x="1689" y="1826"/>
                </a:cubicBezTo>
                <a:cubicBezTo>
                  <a:pt x="1701" y="1826"/>
                  <a:pt x="1696" y="1731"/>
                  <a:pt x="1696" y="1670"/>
                </a:cubicBezTo>
                <a:cubicBezTo>
                  <a:pt x="1696" y="1650"/>
                  <a:pt x="1699" y="1641"/>
                  <a:pt x="1706" y="1641"/>
                </a:cubicBezTo>
                <a:cubicBezTo>
                  <a:pt x="1726" y="1641"/>
                  <a:pt x="1772" y="1717"/>
                  <a:pt x="1816" y="1785"/>
                </a:cubicBezTo>
                <a:cubicBezTo>
                  <a:pt x="1829" y="1804"/>
                  <a:pt x="1836" y="1811"/>
                  <a:pt x="1841" y="1811"/>
                </a:cubicBezTo>
                <a:cubicBezTo>
                  <a:pt x="1855" y="1811"/>
                  <a:pt x="1833" y="1727"/>
                  <a:pt x="1846" y="1727"/>
                </a:cubicBezTo>
                <a:cubicBezTo>
                  <a:pt x="1847" y="1727"/>
                  <a:pt x="1850" y="1729"/>
                  <a:pt x="1853" y="1733"/>
                </a:cubicBezTo>
                <a:cubicBezTo>
                  <a:pt x="1865" y="1748"/>
                  <a:pt x="1876" y="1756"/>
                  <a:pt x="1886" y="1756"/>
                </a:cubicBezTo>
                <a:cubicBezTo>
                  <a:pt x="1903" y="1756"/>
                  <a:pt x="1914" y="1729"/>
                  <a:pt x="1914" y="1662"/>
                </a:cubicBezTo>
                <a:cubicBezTo>
                  <a:pt x="1914" y="1598"/>
                  <a:pt x="1944" y="1584"/>
                  <a:pt x="1986" y="1584"/>
                </a:cubicBezTo>
                <a:cubicBezTo>
                  <a:pt x="2009" y="1584"/>
                  <a:pt x="2036" y="1588"/>
                  <a:pt x="2062" y="1590"/>
                </a:cubicBezTo>
                <a:cubicBezTo>
                  <a:pt x="2072" y="1591"/>
                  <a:pt x="2082" y="1591"/>
                  <a:pt x="2091" y="1591"/>
                </a:cubicBezTo>
                <a:cubicBezTo>
                  <a:pt x="2156" y="1591"/>
                  <a:pt x="2207" y="1570"/>
                  <a:pt x="2076" y="1468"/>
                </a:cubicBezTo>
                <a:cubicBezTo>
                  <a:pt x="2029" y="1432"/>
                  <a:pt x="1974" y="1420"/>
                  <a:pt x="1918" y="1420"/>
                </a:cubicBezTo>
                <a:cubicBezTo>
                  <a:pt x="1795" y="1420"/>
                  <a:pt x="1668" y="1480"/>
                  <a:pt x="1628" y="1480"/>
                </a:cubicBezTo>
                <a:cubicBezTo>
                  <a:pt x="1567" y="1480"/>
                  <a:pt x="1516" y="1465"/>
                  <a:pt x="1516" y="1353"/>
                </a:cubicBezTo>
                <a:cubicBezTo>
                  <a:pt x="1516" y="1240"/>
                  <a:pt x="1768" y="1321"/>
                  <a:pt x="1676" y="1139"/>
                </a:cubicBezTo>
                <a:cubicBezTo>
                  <a:pt x="1661" y="1108"/>
                  <a:pt x="1670" y="1099"/>
                  <a:pt x="1693" y="1099"/>
                </a:cubicBezTo>
                <a:cubicBezTo>
                  <a:pt x="1726" y="1099"/>
                  <a:pt x="1787" y="1118"/>
                  <a:pt x="1841" y="1118"/>
                </a:cubicBezTo>
                <a:cubicBezTo>
                  <a:pt x="1866" y="1118"/>
                  <a:pt x="1889" y="1114"/>
                  <a:pt x="1908" y="1102"/>
                </a:cubicBezTo>
                <a:cubicBezTo>
                  <a:pt x="1995" y="1046"/>
                  <a:pt x="1766" y="1073"/>
                  <a:pt x="1818" y="992"/>
                </a:cubicBezTo>
                <a:cubicBezTo>
                  <a:pt x="1865" y="918"/>
                  <a:pt x="1845" y="889"/>
                  <a:pt x="1812" y="889"/>
                </a:cubicBezTo>
                <a:cubicBezTo>
                  <a:pt x="1808" y="889"/>
                  <a:pt x="1805" y="890"/>
                  <a:pt x="1802" y="890"/>
                </a:cubicBezTo>
                <a:cubicBezTo>
                  <a:pt x="1799" y="891"/>
                  <a:pt x="1797" y="891"/>
                  <a:pt x="1795" y="891"/>
                </a:cubicBezTo>
                <a:cubicBezTo>
                  <a:pt x="1767" y="891"/>
                  <a:pt x="1810" y="852"/>
                  <a:pt x="1821" y="786"/>
                </a:cubicBezTo>
                <a:cubicBezTo>
                  <a:pt x="1822" y="775"/>
                  <a:pt x="1820" y="770"/>
                  <a:pt x="1813" y="770"/>
                </a:cubicBezTo>
                <a:cubicBezTo>
                  <a:pt x="1775" y="770"/>
                  <a:pt x="1612" y="934"/>
                  <a:pt x="1533" y="1046"/>
                </a:cubicBezTo>
                <a:cubicBezTo>
                  <a:pt x="1514" y="1075"/>
                  <a:pt x="1501" y="1087"/>
                  <a:pt x="1493" y="1087"/>
                </a:cubicBezTo>
                <a:cubicBezTo>
                  <a:pt x="1462" y="1087"/>
                  <a:pt x="1490" y="930"/>
                  <a:pt x="1495" y="839"/>
                </a:cubicBezTo>
                <a:cubicBezTo>
                  <a:pt x="1500" y="738"/>
                  <a:pt x="1534" y="731"/>
                  <a:pt x="1598" y="731"/>
                </a:cubicBezTo>
                <a:cubicBezTo>
                  <a:pt x="1608" y="731"/>
                  <a:pt x="1618" y="731"/>
                  <a:pt x="1629" y="731"/>
                </a:cubicBezTo>
                <a:cubicBezTo>
                  <a:pt x="1715" y="731"/>
                  <a:pt x="1622" y="662"/>
                  <a:pt x="1567" y="595"/>
                </a:cubicBezTo>
                <a:cubicBezTo>
                  <a:pt x="1553" y="579"/>
                  <a:pt x="1553" y="573"/>
                  <a:pt x="1563" y="573"/>
                </a:cubicBezTo>
                <a:cubicBezTo>
                  <a:pt x="1583" y="573"/>
                  <a:pt x="1642" y="597"/>
                  <a:pt x="1693" y="597"/>
                </a:cubicBezTo>
                <a:cubicBezTo>
                  <a:pt x="1715" y="597"/>
                  <a:pt x="1736" y="593"/>
                  <a:pt x="1752" y="581"/>
                </a:cubicBezTo>
                <a:cubicBezTo>
                  <a:pt x="1824" y="525"/>
                  <a:pt x="1622" y="522"/>
                  <a:pt x="1679" y="470"/>
                </a:cubicBezTo>
                <a:cubicBezTo>
                  <a:pt x="1711" y="440"/>
                  <a:pt x="1710" y="426"/>
                  <a:pt x="1691" y="426"/>
                </a:cubicBezTo>
                <a:cubicBezTo>
                  <a:pt x="1653" y="426"/>
                  <a:pt x="1547" y="479"/>
                  <a:pt x="1482" y="576"/>
                </a:cubicBezTo>
                <a:cubicBezTo>
                  <a:pt x="1469" y="596"/>
                  <a:pt x="1461" y="605"/>
                  <a:pt x="1457" y="605"/>
                </a:cubicBezTo>
                <a:cubicBezTo>
                  <a:pt x="1431" y="605"/>
                  <a:pt x="1570" y="239"/>
                  <a:pt x="1570" y="161"/>
                </a:cubicBezTo>
                <a:cubicBezTo>
                  <a:pt x="1570" y="132"/>
                  <a:pt x="1568" y="121"/>
                  <a:pt x="1565" y="121"/>
                </a:cubicBezTo>
                <a:cubicBezTo>
                  <a:pt x="1556" y="121"/>
                  <a:pt x="1536" y="181"/>
                  <a:pt x="1502" y="242"/>
                </a:cubicBezTo>
                <a:cubicBezTo>
                  <a:pt x="1497" y="252"/>
                  <a:pt x="1492" y="256"/>
                  <a:pt x="1488" y="256"/>
                </a:cubicBezTo>
                <a:cubicBezTo>
                  <a:pt x="1455" y="256"/>
                  <a:pt x="1455" y="0"/>
                  <a:pt x="1455" y="0"/>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2"/>
          <p:cNvSpPr/>
          <p:nvPr/>
        </p:nvSpPr>
        <p:spPr>
          <a:xfrm>
            <a:off x="3791683" y="2005474"/>
            <a:ext cx="153141" cy="339093"/>
          </a:xfrm>
          <a:custGeom>
            <a:rect b="b" l="l" r="r" t="t"/>
            <a:pathLst>
              <a:path extrusionOk="0" h="6428" w="2903">
                <a:moveTo>
                  <a:pt x="1451" y="0"/>
                </a:moveTo>
                <a:cubicBezTo>
                  <a:pt x="1451" y="0"/>
                  <a:pt x="1451" y="256"/>
                  <a:pt x="1417" y="256"/>
                </a:cubicBezTo>
                <a:cubicBezTo>
                  <a:pt x="1413" y="256"/>
                  <a:pt x="1408" y="252"/>
                  <a:pt x="1402" y="242"/>
                </a:cubicBezTo>
                <a:cubicBezTo>
                  <a:pt x="1370" y="181"/>
                  <a:pt x="1350" y="121"/>
                  <a:pt x="1340" y="121"/>
                </a:cubicBezTo>
                <a:cubicBezTo>
                  <a:pt x="1336" y="121"/>
                  <a:pt x="1335" y="132"/>
                  <a:pt x="1335" y="161"/>
                </a:cubicBezTo>
                <a:cubicBezTo>
                  <a:pt x="1335" y="240"/>
                  <a:pt x="1474" y="605"/>
                  <a:pt x="1448" y="605"/>
                </a:cubicBezTo>
                <a:cubicBezTo>
                  <a:pt x="1444" y="605"/>
                  <a:pt x="1436" y="596"/>
                  <a:pt x="1423" y="576"/>
                </a:cubicBezTo>
                <a:cubicBezTo>
                  <a:pt x="1347" y="461"/>
                  <a:pt x="1242" y="349"/>
                  <a:pt x="1217" y="349"/>
                </a:cubicBezTo>
                <a:cubicBezTo>
                  <a:pt x="1211" y="349"/>
                  <a:pt x="1210" y="358"/>
                  <a:pt x="1218" y="377"/>
                </a:cubicBezTo>
                <a:cubicBezTo>
                  <a:pt x="1255" y="470"/>
                  <a:pt x="1080" y="525"/>
                  <a:pt x="1152" y="581"/>
                </a:cubicBezTo>
                <a:cubicBezTo>
                  <a:pt x="1168" y="593"/>
                  <a:pt x="1188" y="597"/>
                  <a:pt x="1210" y="597"/>
                </a:cubicBezTo>
                <a:cubicBezTo>
                  <a:pt x="1261" y="597"/>
                  <a:pt x="1319" y="573"/>
                  <a:pt x="1339" y="573"/>
                </a:cubicBezTo>
                <a:cubicBezTo>
                  <a:pt x="1349" y="573"/>
                  <a:pt x="1350" y="579"/>
                  <a:pt x="1336" y="595"/>
                </a:cubicBezTo>
                <a:cubicBezTo>
                  <a:pt x="1281" y="662"/>
                  <a:pt x="1080" y="737"/>
                  <a:pt x="1166" y="737"/>
                </a:cubicBezTo>
                <a:cubicBezTo>
                  <a:pt x="1222" y="737"/>
                  <a:pt x="1303" y="696"/>
                  <a:pt x="1357" y="696"/>
                </a:cubicBezTo>
                <a:cubicBezTo>
                  <a:pt x="1388" y="696"/>
                  <a:pt x="1410" y="710"/>
                  <a:pt x="1411" y="753"/>
                </a:cubicBezTo>
                <a:cubicBezTo>
                  <a:pt x="1416" y="850"/>
                  <a:pt x="1446" y="1080"/>
                  <a:pt x="1406" y="1080"/>
                </a:cubicBezTo>
                <a:cubicBezTo>
                  <a:pt x="1398" y="1080"/>
                  <a:pt x="1386" y="1071"/>
                  <a:pt x="1371" y="1048"/>
                </a:cubicBezTo>
                <a:cubicBezTo>
                  <a:pt x="1298" y="938"/>
                  <a:pt x="1210" y="817"/>
                  <a:pt x="1188" y="817"/>
                </a:cubicBezTo>
                <a:cubicBezTo>
                  <a:pt x="1183" y="817"/>
                  <a:pt x="1181" y="822"/>
                  <a:pt x="1183" y="834"/>
                </a:cubicBezTo>
                <a:cubicBezTo>
                  <a:pt x="1191" y="884"/>
                  <a:pt x="1170" y="894"/>
                  <a:pt x="1143" y="894"/>
                </a:cubicBezTo>
                <a:cubicBezTo>
                  <a:pt x="1131" y="894"/>
                  <a:pt x="1117" y="892"/>
                  <a:pt x="1105" y="890"/>
                </a:cubicBezTo>
                <a:cubicBezTo>
                  <a:pt x="1101" y="890"/>
                  <a:pt x="1097" y="889"/>
                  <a:pt x="1094" y="889"/>
                </a:cubicBezTo>
                <a:cubicBezTo>
                  <a:pt x="1059" y="889"/>
                  <a:pt x="1040" y="918"/>
                  <a:pt x="1087" y="992"/>
                </a:cubicBezTo>
                <a:cubicBezTo>
                  <a:pt x="1138" y="1073"/>
                  <a:pt x="998" y="1061"/>
                  <a:pt x="1084" y="1117"/>
                </a:cubicBezTo>
                <a:cubicBezTo>
                  <a:pt x="1101" y="1128"/>
                  <a:pt x="1120" y="1132"/>
                  <a:pt x="1137" y="1132"/>
                </a:cubicBezTo>
                <a:cubicBezTo>
                  <a:pt x="1183" y="1132"/>
                  <a:pt x="1224" y="1106"/>
                  <a:pt x="1236" y="1106"/>
                </a:cubicBezTo>
                <a:cubicBezTo>
                  <a:pt x="1243" y="1106"/>
                  <a:pt x="1242" y="1114"/>
                  <a:pt x="1227" y="1139"/>
                </a:cubicBezTo>
                <a:cubicBezTo>
                  <a:pt x="1150" y="1268"/>
                  <a:pt x="1388" y="1240"/>
                  <a:pt x="1388" y="1353"/>
                </a:cubicBezTo>
                <a:cubicBezTo>
                  <a:pt x="1388" y="1465"/>
                  <a:pt x="1336" y="1480"/>
                  <a:pt x="1276" y="1480"/>
                </a:cubicBezTo>
                <a:cubicBezTo>
                  <a:pt x="1237" y="1480"/>
                  <a:pt x="1164" y="1435"/>
                  <a:pt x="1077" y="1435"/>
                </a:cubicBezTo>
                <a:cubicBezTo>
                  <a:pt x="1030" y="1435"/>
                  <a:pt x="978" y="1448"/>
                  <a:pt x="925" y="1490"/>
                </a:cubicBezTo>
                <a:cubicBezTo>
                  <a:pt x="780" y="1603"/>
                  <a:pt x="819" y="1649"/>
                  <a:pt x="889" y="1649"/>
                </a:cubicBezTo>
                <a:cubicBezTo>
                  <a:pt x="891" y="1649"/>
                  <a:pt x="893" y="1649"/>
                  <a:pt x="895" y="1649"/>
                </a:cubicBezTo>
                <a:cubicBezTo>
                  <a:pt x="943" y="1646"/>
                  <a:pt x="968" y="1613"/>
                  <a:pt x="980" y="1613"/>
                </a:cubicBezTo>
                <a:cubicBezTo>
                  <a:pt x="987" y="1613"/>
                  <a:pt x="990" y="1625"/>
                  <a:pt x="990" y="1664"/>
                </a:cubicBezTo>
                <a:cubicBezTo>
                  <a:pt x="990" y="1730"/>
                  <a:pt x="1001" y="1758"/>
                  <a:pt x="1018" y="1758"/>
                </a:cubicBezTo>
                <a:cubicBezTo>
                  <a:pt x="1027" y="1758"/>
                  <a:pt x="1038" y="1750"/>
                  <a:pt x="1050" y="1736"/>
                </a:cubicBezTo>
                <a:cubicBezTo>
                  <a:pt x="1054" y="1732"/>
                  <a:pt x="1056" y="1730"/>
                  <a:pt x="1058" y="1730"/>
                </a:cubicBezTo>
                <a:cubicBezTo>
                  <a:pt x="1071" y="1730"/>
                  <a:pt x="1050" y="1813"/>
                  <a:pt x="1064" y="1813"/>
                </a:cubicBezTo>
                <a:cubicBezTo>
                  <a:pt x="1068" y="1813"/>
                  <a:pt x="1075" y="1806"/>
                  <a:pt x="1087" y="1788"/>
                </a:cubicBezTo>
                <a:cubicBezTo>
                  <a:pt x="1133" y="1718"/>
                  <a:pt x="1178" y="1642"/>
                  <a:pt x="1197" y="1642"/>
                </a:cubicBezTo>
                <a:cubicBezTo>
                  <a:pt x="1204" y="1642"/>
                  <a:pt x="1208" y="1650"/>
                  <a:pt x="1208" y="1671"/>
                </a:cubicBezTo>
                <a:cubicBezTo>
                  <a:pt x="1208" y="1732"/>
                  <a:pt x="1202" y="1828"/>
                  <a:pt x="1214" y="1828"/>
                </a:cubicBezTo>
                <a:cubicBezTo>
                  <a:pt x="1218" y="1828"/>
                  <a:pt x="1224" y="1817"/>
                  <a:pt x="1233" y="1792"/>
                </a:cubicBezTo>
                <a:cubicBezTo>
                  <a:pt x="1259" y="1718"/>
                  <a:pt x="1289" y="1656"/>
                  <a:pt x="1304" y="1656"/>
                </a:cubicBezTo>
                <a:cubicBezTo>
                  <a:pt x="1310" y="1656"/>
                  <a:pt x="1313" y="1663"/>
                  <a:pt x="1314" y="1680"/>
                </a:cubicBezTo>
                <a:cubicBezTo>
                  <a:pt x="1315" y="1692"/>
                  <a:pt x="1317" y="1697"/>
                  <a:pt x="1321" y="1697"/>
                </a:cubicBezTo>
                <a:cubicBezTo>
                  <a:pt x="1336" y="1697"/>
                  <a:pt x="1372" y="1599"/>
                  <a:pt x="1380" y="1599"/>
                </a:cubicBezTo>
                <a:cubicBezTo>
                  <a:pt x="1392" y="1599"/>
                  <a:pt x="1386" y="1788"/>
                  <a:pt x="1304" y="1842"/>
                </a:cubicBezTo>
                <a:cubicBezTo>
                  <a:pt x="1242" y="1883"/>
                  <a:pt x="1278" y="1919"/>
                  <a:pt x="1247" y="1919"/>
                </a:cubicBezTo>
                <a:cubicBezTo>
                  <a:pt x="1235" y="1919"/>
                  <a:pt x="1214" y="1914"/>
                  <a:pt x="1175" y="1903"/>
                </a:cubicBezTo>
                <a:cubicBezTo>
                  <a:pt x="1085" y="1877"/>
                  <a:pt x="1024" y="1855"/>
                  <a:pt x="998" y="1855"/>
                </a:cubicBezTo>
                <a:cubicBezTo>
                  <a:pt x="983" y="1855"/>
                  <a:pt x="979" y="1861"/>
                  <a:pt x="987" y="1878"/>
                </a:cubicBezTo>
                <a:cubicBezTo>
                  <a:pt x="1001" y="1912"/>
                  <a:pt x="1033" y="1966"/>
                  <a:pt x="1004" y="1966"/>
                </a:cubicBezTo>
                <a:cubicBezTo>
                  <a:pt x="994" y="1966"/>
                  <a:pt x="977" y="1959"/>
                  <a:pt x="950" y="1944"/>
                </a:cubicBezTo>
                <a:cubicBezTo>
                  <a:pt x="882" y="1906"/>
                  <a:pt x="825" y="1876"/>
                  <a:pt x="803" y="1876"/>
                </a:cubicBezTo>
                <a:cubicBezTo>
                  <a:pt x="789" y="1876"/>
                  <a:pt x="788" y="1887"/>
                  <a:pt x="802" y="1913"/>
                </a:cubicBezTo>
                <a:cubicBezTo>
                  <a:pt x="818" y="1940"/>
                  <a:pt x="797" y="1945"/>
                  <a:pt x="769" y="1945"/>
                </a:cubicBezTo>
                <a:cubicBezTo>
                  <a:pt x="754" y="1945"/>
                  <a:pt x="738" y="1944"/>
                  <a:pt x="724" y="1944"/>
                </a:cubicBezTo>
                <a:cubicBezTo>
                  <a:pt x="692" y="1944"/>
                  <a:pt x="670" y="1949"/>
                  <a:pt x="693" y="1984"/>
                </a:cubicBezTo>
                <a:cubicBezTo>
                  <a:pt x="748" y="2065"/>
                  <a:pt x="892" y="2025"/>
                  <a:pt x="869" y="2065"/>
                </a:cubicBezTo>
                <a:cubicBezTo>
                  <a:pt x="847" y="2106"/>
                  <a:pt x="863" y="2141"/>
                  <a:pt x="879" y="2141"/>
                </a:cubicBezTo>
                <a:cubicBezTo>
                  <a:pt x="894" y="2141"/>
                  <a:pt x="831" y="2225"/>
                  <a:pt x="854" y="2225"/>
                </a:cubicBezTo>
                <a:cubicBezTo>
                  <a:pt x="856" y="2225"/>
                  <a:pt x="859" y="2224"/>
                  <a:pt x="863" y="2222"/>
                </a:cubicBezTo>
                <a:cubicBezTo>
                  <a:pt x="896" y="2206"/>
                  <a:pt x="950" y="2117"/>
                  <a:pt x="972" y="2117"/>
                </a:cubicBezTo>
                <a:cubicBezTo>
                  <a:pt x="979" y="2117"/>
                  <a:pt x="982" y="2124"/>
                  <a:pt x="982" y="2141"/>
                </a:cubicBezTo>
                <a:cubicBezTo>
                  <a:pt x="982" y="2195"/>
                  <a:pt x="989" y="2209"/>
                  <a:pt x="1004" y="2209"/>
                </a:cubicBezTo>
                <a:cubicBezTo>
                  <a:pt x="1012" y="2209"/>
                  <a:pt x="1021" y="2205"/>
                  <a:pt x="1034" y="2202"/>
                </a:cubicBezTo>
                <a:cubicBezTo>
                  <a:pt x="1035" y="2201"/>
                  <a:pt x="1036" y="2201"/>
                  <a:pt x="1037" y="2201"/>
                </a:cubicBezTo>
                <a:cubicBezTo>
                  <a:pt x="1061" y="2201"/>
                  <a:pt x="1020" y="2316"/>
                  <a:pt x="1048" y="2316"/>
                </a:cubicBezTo>
                <a:cubicBezTo>
                  <a:pt x="1054" y="2316"/>
                  <a:pt x="1063" y="2311"/>
                  <a:pt x="1077" y="2298"/>
                </a:cubicBezTo>
                <a:cubicBezTo>
                  <a:pt x="1142" y="2237"/>
                  <a:pt x="1168" y="2186"/>
                  <a:pt x="1181" y="2186"/>
                </a:cubicBezTo>
                <a:cubicBezTo>
                  <a:pt x="1184" y="2186"/>
                  <a:pt x="1187" y="2189"/>
                  <a:pt x="1189" y="2196"/>
                </a:cubicBezTo>
                <a:cubicBezTo>
                  <a:pt x="1200" y="2231"/>
                  <a:pt x="1270" y="2289"/>
                  <a:pt x="1149" y="2343"/>
                </a:cubicBezTo>
                <a:cubicBezTo>
                  <a:pt x="1047" y="2391"/>
                  <a:pt x="1068" y="2412"/>
                  <a:pt x="1004" y="2412"/>
                </a:cubicBezTo>
                <a:cubicBezTo>
                  <a:pt x="992" y="2412"/>
                  <a:pt x="977" y="2411"/>
                  <a:pt x="959" y="2410"/>
                </a:cubicBezTo>
                <a:cubicBezTo>
                  <a:pt x="861" y="2401"/>
                  <a:pt x="785" y="2321"/>
                  <a:pt x="769" y="2321"/>
                </a:cubicBezTo>
                <a:cubicBezTo>
                  <a:pt x="765" y="2321"/>
                  <a:pt x="764" y="2325"/>
                  <a:pt x="767" y="2334"/>
                </a:cubicBezTo>
                <a:cubicBezTo>
                  <a:pt x="780" y="2380"/>
                  <a:pt x="802" y="2402"/>
                  <a:pt x="746" y="2402"/>
                </a:cubicBezTo>
                <a:cubicBezTo>
                  <a:pt x="739" y="2402"/>
                  <a:pt x="731" y="2401"/>
                  <a:pt x="721" y="2401"/>
                </a:cubicBezTo>
                <a:cubicBezTo>
                  <a:pt x="716" y="2400"/>
                  <a:pt x="710" y="2400"/>
                  <a:pt x="705" y="2400"/>
                </a:cubicBezTo>
                <a:cubicBezTo>
                  <a:pt x="628" y="2400"/>
                  <a:pt x="589" y="2438"/>
                  <a:pt x="671" y="2467"/>
                </a:cubicBezTo>
                <a:cubicBezTo>
                  <a:pt x="760" y="2498"/>
                  <a:pt x="777" y="2488"/>
                  <a:pt x="766" y="2528"/>
                </a:cubicBezTo>
                <a:cubicBezTo>
                  <a:pt x="758" y="2555"/>
                  <a:pt x="751" y="2569"/>
                  <a:pt x="768" y="2569"/>
                </a:cubicBezTo>
                <a:cubicBezTo>
                  <a:pt x="777" y="2569"/>
                  <a:pt x="793" y="2565"/>
                  <a:pt x="817" y="2559"/>
                </a:cubicBezTo>
                <a:cubicBezTo>
                  <a:pt x="821" y="2557"/>
                  <a:pt x="825" y="2557"/>
                  <a:pt x="828" y="2557"/>
                </a:cubicBezTo>
                <a:cubicBezTo>
                  <a:pt x="881" y="2557"/>
                  <a:pt x="794" y="2706"/>
                  <a:pt x="844" y="2706"/>
                </a:cubicBezTo>
                <a:cubicBezTo>
                  <a:pt x="845" y="2706"/>
                  <a:pt x="846" y="2706"/>
                  <a:pt x="847" y="2706"/>
                </a:cubicBezTo>
                <a:cubicBezTo>
                  <a:pt x="881" y="2703"/>
                  <a:pt x="916" y="2677"/>
                  <a:pt x="938" y="2677"/>
                </a:cubicBezTo>
                <a:cubicBezTo>
                  <a:pt x="951" y="2677"/>
                  <a:pt x="959" y="2686"/>
                  <a:pt x="959" y="2718"/>
                </a:cubicBezTo>
                <a:cubicBezTo>
                  <a:pt x="959" y="2765"/>
                  <a:pt x="959" y="2797"/>
                  <a:pt x="971" y="2797"/>
                </a:cubicBezTo>
                <a:cubicBezTo>
                  <a:pt x="980" y="2797"/>
                  <a:pt x="995" y="2781"/>
                  <a:pt x="1021" y="2743"/>
                </a:cubicBezTo>
                <a:cubicBezTo>
                  <a:pt x="1049" y="2702"/>
                  <a:pt x="1066" y="2687"/>
                  <a:pt x="1075" y="2687"/>
                </a:cubicBezTo>
                <a:cubicBezTo>
                  <a:pt x="1087" y="2687"/>
                  <a:pt x="1086" y="2710"/>
                  <a:pt x="1077" y="2738"/>
                </a:cubicBezTo>
                <a:cubicBezTo>
                  <a:pt x="1071" y="2756"/>
                  <a:pt x="1070" y="2764"/>
                  <a:pt x="1073" y="2764"/>
                </a:cubicBezTo>
                <a:cubicBezTo>
                  <a:pt x="1080" y="2764"/>
                  <a:pt x="1102" y="2739"/>
                  <a:pt x="1137" y="2712"/>
                </a:cubicBezTo>
                <a:cubicBezTo>
                  <a:pt x="1164" y="2692"/>
                  <a:pt x="1194" y="2679"/>
                  <a:pt x="1215" y="2679"/>
                </a:cubicBezTo>
                <a:cubicBezTo>
                  <a:pt x="1236" y="2679"/>
                  <a:pt x="1246" y="2694"/>
                  <a:pt x="1231" y="2732"/>
                </a:cubicBezTo>
                <a:cubicBezTo>
                  <a:pt x="1205" y="2799"/>
                  <a:pt x="1101" y="2933"/>
                  <a:pt x="995" y="2933"/>
                </a:cubicBezTo>
                <a:cubicBezTo>
                  <a:pt x="981" y="2933"/>
                  <a:pt x="967" y="2931"/>
                  <a:pt x="953" y="2925"/>
                </a:cubicBezTo>
                <a:cubicBezTo>
                  <a:pt x="903" y="2906"/>
                  <a:pt x="864" y="2895"/>
                  <a:pt x="839" y="2895"/>
                </a:cubicBezTo>
                <a:cubicBezTo>
                  <a:pt x="805" y="2895"/>
                  <a:pt x="799" y="2916"/>
                  <a:pt x="835" y="2967"/>
                </a:cubicBezTo>
                <a:cubicBezTo>
                  <a:pt x="853" y="2991"/>
                  <a:pt x="845" y="2999"/>
                  <a:pt x="825" y="2999"/>
                </a:cubicBezTo>
                <a:cubicBezTo>
                  <a:pt x="784" y="2999"/>
                  <a:pt x="695" y="2967"/>
                  <a:pt x="660" y="2967"/>
                </a:cubicBezTo>
                <a:cubicBezTo>
                  <a:pt x="649" y="2967"/>
                  <a:pt x="643" y="2970"/>
                  <a:pt x="645" y="2977"/>
                </a:cubicBezTo>
                <a:cubicBezTo>
                  <a:pt x="655" y="3018"/>
                  <a:pt x="630" y="2977"/>
                  <a:pt x="593" y="3070"/>
                </a:cubicBezTo>
                <a:cubicBezTo>
                  <a:pt x="556" y="3161"/>
                  <a:pt x="702" y="3166"/>
                  <a:pt x="752" y="3203"/>
                </a:cubicBezTo>
                <a:cubicBezTo>
                  <a:pt x="800" y="3236"/>
                  <a:pt x="726" y="3248"/>
                  <a:pt x="710" y="3338"/>
                </a:cubicBezTo>
                <a:cubicBezTo>
                  <a:pt x="706" y="3356"/>
                  <a:pt x="713" y="3363"/>
                  <a:pt x="724" y="3363"/>
                </a:cubicBezTo>
                <a:cubicBezTo>
                  <a:pt x="761" y="3363"/>
                  <a:pt x="855" y="3293"/>
                  <a:pt x="889" y="3293"/>
                </a:cubicBezTo>
                <a:cubicBezTo>
                  <a:pt x="898" y="3293"/>
                  <a:pt x="903" y="3299"/>
                  <a:pt x="900" y="3313"/>
                </a:cubicBezTo>
                <a:cubicBezTo>
                  <a:pt x="889" y="3365"/>
                  <a:pt x="889" y="3388"/>
                  <a:pt x="903" y="3388"/>
                </a:cubicBezTo>
                <a:cubicBezTo>
                  <a:pt x="911" y="3388"/>
                  <a:pt x="924" y="3381"/>
                  <a:pt x="942" y="3368"/>
                </a:cubicBezTo>
                <a:cubicBezTo>
                  <a:pt x="966" y="3351"/>
                  <a:pt x="993" y="3342"/>
                  <a:pt x="1013" y="3342"/>
                </a:cubicBezTo>
                <a:cubicBezTo>
                  <a:pt x="1037" y="3342"/>
                  <a:pt x="1053" y="3354"/>
                  <a:pt x="1049" y="3379"/>
                </a:cubicBezTo>
                <a:cubicBezTo>
                  <a:pt x="1047" y="3388"/>
                  <a:pt x="1048" y="3391"/>
                  <a:pt x="1051" y="3391"/>
                </a:cubicBezTo>
                <a:cubicBezTo>
                  <a:pt x="1062" y="3391"/>
                  <a:pt x="1094" y="3354"/>
                  <a:pt x="1109" y="3354"/>
                </a:cubicBezTo>
                <a:cubicBezTo>
                  <a:pt x="1113" y="3354"/>
                  <a:pt x="1116" y="3356"/>
                  <a:pt x="1116" y="3363"/>
                </a:cubicBezTo>
                <a:cubicBezTo>
                  <a:pt x="1122" y="3404"/>
                  <a:pt x="1041" y="3558"/>
                  <a:pt x="906" y="3572"/>
                </a:cubicBezTo>
                <a:cubicBezTo>
                  <a:pt x="894" y="3574"/>
                  <a:pt x="881" y="3574"/>
                  <a:pt x="869" y="3574"/>
                </a:cubicBezTo>
                <a:cubicBezTo>
                  <a:pt x="773" y="3574"/>
                  <a:pt x="662" y="3542"/>
                  <a:pt x="618" y="3542"/>
                </a:cubicBezTo>
                <a:cubicBezTo>
                  <a:pt x="601" y="3542"/>
                  <a:pt x="595" y="3547"/>
                  <a:pt x="604" y="3561"/>
                </a:cubicBezTo>
                <a:cubicBezTo>
                  <a:pt x="637" y="3617"/>
                  <a:pt x="680" y="3617"/>
                  <a:pt x="592" y="3627"/>
                </a:cubicBezTo>
                <a:cubicBezTo>
                  <a:pt x="503" y="3639"/>
                  <a:pt x="449" y="3658"/>
                  <a:pt x="531" y="3699"/>
                </a:cubicBezTo>
                <a:cubicBezTo>
                  <a:pt x="614" y="3739"/>
                  <a:pt x="664" y="3711"/>
                  <a:pt x="614" y="3739"/>
                </a:cubicBezTo>
                <a:cubicBezTo>
                  <a:pt x="567" y="3771"/>
                  <a:pt x="531" y="3811"/>
                  <a:pt x="629" y="3826"/>
                </a:cubicBezTo>
                <a:cubicBezTo>
                  <a:pt x="726" y="3841"/>
                  <a:pt x="730" y="3886"/>
                  <a:pt x="707" y="3907"/>
                </a:cubicBezTo>
                <a:cubicBezTo>
                  <a:pt x="687" y="3926"/>
                  <a:pt x="640" y="3970"/>
                  <a:pt x="728" y="3970"/>
                </a:cubicBezTo>
                <a:cubicBezTo>
                  <a:pt x="737" y="3970"/>
                  <a:pt x="747" y="3970"/>
                  <a:pt x="758" y="3969"/>
                </a:cubicBezTo>
                <a:cubicBezTo>
                  <a:pt x="805" y="3965"/>
                  <a:pt x="849" y="3959"/>
                  <a:pt x="883" y="3959"/>
                </a:cubicBezTo>
                <a:cubicBezTo>
                  <a:pt x="941" y="3959"/>
                  <a:pt x="969" y="3976"/>
                  <a:pt x="922" y="4050"/>
                </a:cubicBezTo>
                <a:cubicBezTo>
                  <a:pt x="869" y="4131"/>
                  <a:pt x="782" y="4171"/>
                  <a:pt x="697" y="4171"/>
                </a:cubicBezTo>
                <a:cubicBezTo>
                  <a:pt x="661" y="4171"/>
                  <a:pt x="626" y="4164"/>
                  <a:pt x="593" y="4150"/>
                </a:cubicBezTo>
                <a:cubicBezTo>
                  <a:pt x="580" y="4145"/>
                  <a:pt x="569" y="4142"/>
                  <a:pt x="560" y="4142"/>
                </a:cubicBezTo>
                <a:cubicBezTo>
                  <a:pt x="498" y="4142"/>
                  <a:pt x="543" y="4267"/>
                  <a:pt x="623" y="4272"/>
                </a:cubicBezTo>
                <a:cubicBezTo>
                  <a:pt x="640" y="4274"/>
                  <a:pt x="652" y="4274"/>
                  <a:pt x="662" y="4274"/>
                </a:cubicBezTo>
                <a:cubicBezTo>
                  <a:pt x="667" y="4274"/>
                  <a:pt x="672" y="4274"/>
                  <a:pt x="675" y="4274"/>
                </a:cubicBezTo>
                <a:cubicBezTo>
                  <a:pt x="699" y="4274"/>
                  <a:pt x="679" y="4277"/>
                  <a:pt x="665" y="4324"/>
                </a:cubicBezTo>
                <a:cubicBezTo>
                  <a:pt x="649" y="4390"/>
                  <a:pt x="707" y="4349"/>
                  <a:pt x="758" y="4384"/>
                </a:cubicBezTo>
                <a:cubicBezTo>
                  <a:pt x="802" y="4415"/>
                  <a:pt x="931" y="4478"/>
                  <a:pt x="816" y="4478"/>
                </a:cubicBezTo>
                <a:cubicBezTo>
                  <a:pt x="796" y="4478"/>
                  <a:pt x="769" y="4476"/>
                  <a:pt x="732" y="4471"/>
                </a:cubicBezTo>
                <a:cubicBezTo>
                  <a:pt x="543" y="4448"/>
                  <a:pt x="415" y="4308"/>
                  <a:pt x="388" y="4308"/>
                </a:cubicBezTo>
                <a:cubicBezTo>
                  <a:pt x="379" y="4308"/>
                  <a:pt x="381" y="4321"/>
                  <a:pt x="393" y="4355"/>
                </a:cubicBezTo>
                <a:cubicBezTo>
                  <a:pt x="444" y="4496"/>
                  <a:pt x="511" y="4569"/>
                  <a:pt x="438" y="4589"/>
                </a:cubicBezTo>
                <a:cubicBezTo>
                  <a:pt x="368" y="4608"/>
                  <a:pt x="353" y="4629"/>
                  <a:pt x="449" y="4629"/>
                </a:cubicBezTo>
                <a:cubicBezTo>
                  <a:pt x="545" y="4629"/>
                  <a:pt x="571" y="4656"/>
                  <a:pt x="525" y="4685"/>
                </a:cubicBezTo>
                <a:cubicBezTo>
                  <a:pt x="490" y="4709"/>
                  <a:pt x="463" y="4739"/>
                  <a:pt x="511" y="4739"/>
                </a:cubicBezTo>
                <a:cubicBezTo>
                  <a:pt x="525" y="4739"/>
                  <a:pt x="544" y="4736"/>
                  <a:pt x="571" y="4731"/>
                </a:cubicBezTo>
                <a:cubicBezTo>
                  <a:pt x="581" y="4729"/>
                  <a:pt x="589" y="4728"/>
                  <a:pt x="596" y="4728"/>
                </a:cubicBezTo>
                <a:cubicBezTo>
                  <a:pt x="681" y="4728"/>
                  <a:pt x="601" y="4863"/>
                  <a:pt x="530" y="4863"/>
                </a:cubicBezTo>
                <a:cubicBezTo>
                  <a:pt x="470" y="4863"/>
                  <a:pt x="415" y="4788"/>
                  <a:pt x="394" y="4788"/>
                </a:cubicBezTo>
                <a:cubicBezTo>
                  <a:pt x="388" y="4788"/>
                  <a:pt x="385" y="4795"/>
                  <a:pt x="385" y="4812"/>
                </a:cubicBezTo>
                <a:cubicBezTo>
                  <a:pt x="386" y="4826"/>
                  <a:pt x="380" y="4832"/>
                  <a:pt x="370" y="4832"/>
                </a:cubicBezTo>
                <a:cubicBezTo>
                  <a:pt x="341" y="4832"/>
                  <a:pt x="277" y="4786"/>
                  <a:pt x="252" y="4786"/>
                </a:cubicBezTo>
                <a:cubicBezTo>
                  <a:pt x="242" y="4786"/>
                  <a:pt x="238" y="4794"/>
                  <a:pt x="247" y="4818"/>
                </a:cubicBezTo>
                <a:cubicBezTo>
                  <a:pt x="284" y="4914"/>
                  <a:pt x="335" y="4999"/>
                  <a:pt x="400" y="4999"/>
                </a:cubicBezTo>
                <a:cubicBezTo>
                  <a:pt x="464" y="4999"/>
                  <a:pt x="494" y="5011"/>
                  <a:pt x="437" y="5071"/>
                </a:cubicBezTo>
                <a:cubicBezTo>
                  <a:pt x="380" y="5132"/>
                  <a:pt x="331" y="5132"/>
                  <a:pt x="446" y="5132"/>
                </a:cubicBezTo>
                <a:cubicBezTo>
                  <a:pt x="561" y="5132"/>
                  <a:pt x="685" y="5254"/>
                  <a:pt x="540" y="5260"/>
                </a:cubicBezTo>
                <a:cubicBezTo>
                  <a:pt x="526" y="5260"/>
                  <a:pt x="512" y="5261"/>
                  <a:pt x="497" y="5261"/>
                </a:cubicBezTo>
                <a:cubicBezTo>
                  <a:pt x="456" y="5261"/>
                  <a:pt x="412" y="5259"/>
                  <a:pt x="371" y="5259"/>
                </a:cubicBezTo>
                <a:cubicBezTo>
                  <a:pt x="276" y="5259"/>
                  <a:pt x="195" y="5268"/>
                  <a:pt x="185" y="5326"/>
                </a:cubicBezTo>
                <a:cubicBezTo>
                  <a:pt x="169" y="5418"/>
                  <a:pt x="334" y="5453"/>
                  <a:pt x="242" y="5462"/>
                </a:cubicBezTo>
                <a:cubicBezTo>
                  <a:pt x="150" y="5474"/>
                  <a:pt x="1" y="5513"/>
                  <a:pt x="125" y="5524"/>
                </a:cubicBezTo>
                <a:cubicBezTo>
                  <a:pt x="247" y="5534"/>
                  <a:pt x="421" y="5518"/>
                  <a:pt x="365" y="5605"/>
                </a:cubicBezTo>
                <a:cubicBezTo>
                  <a:pt x="324" y="5668"/>
                  <a:pt x="225" y="5729"/>
                  <a:pt x="253" y="5729"/>
                </a:cubicBezTo>
                <a:cubicBezTo>
                  <a:pt x="263" y="5729"/>
                  <a:pt x="288" y="5722"/>
                  <a:pt x="335" y="5705"/>
                </a:cubicBezTo>
                <a:cubicBezTo>
                  <a:pt x="454" y="5663"/>
                  <a:pt x="531" y="5621"/>
                  <a:pt x="560" y="5621"/>
                </a:cubicBezTo>
                <a:cubicBezTo>
                  <a:pt x="577" y="5621"/>
                  <a:pt x="578" y="5635"/>
                  <a:pt x="561" y="5671"/>
                </a:cubicBezTo>
                <a:cubicBezTo>
                  <a:pt x="531" y="5732"/>
                  <a:pt x="491" y="5750"/>
                  <a:pt x="498" y="5750"/>
                </a:cubicBezTo>
                <a:cubicBezTo>
                  <a:pt x="502" y="5750"/>
                  <a:pt x="521" y="5744"/>
                  <a:pt x="564" y="5737"/>
                </a:cubicBezTo>
                <a:cubicBezTo>
                  <a:pt x="646" y="5723"/>
                  <a:pt x="738" y="5684"/>
                  <a:pt x="762" y="5684"/>
                </a:cubicBezTo>
                <a:cubicBezTo>
                  <a:pt x="773" y="5684"/>
                  <a:pt x="770" y="5693"/>
                  <a:pt x="744" y="5717"/>
                </a:cubicBezTo>
                <a:cubicBezTo>
                  <a:pt x="660" y="5792"/>
                  <a:pt x="702" y="5966"/>
                  <a:pt x="497" y="5966"/>
                </a:cubicBezTo>
                <a:cubicBezTo>
                  <a:pt x="294" y="5966"/>
                  <a:pt x="242" y="5976"/>
                  <a:pt x="318" y="6011"/>
                </a:cubicBezTo>
                <a:cubicBezTo>
                  <a:pt x="393" y="6047"/>
                  <a:pt x="456" y="6000"/>
                  <a:pt x="349" y="6078"/>
                </a:cubicBezTo>
                <a:cubicBezTo>
                  <a:pt x="242" y="6153"/>
                  <a:pt x="125" y="6174"/>
                  <a:pt x="254" y="6179"/>
                </a:cubicBezTo>
                <a:cubicBezTo>
                  <a:pt x="262" y="6180"/>
                  <a:pt x="270" y="6180"/>
                  <a:pt x="278" y="6180"/>
                </a:cubicBezTo>
                <a:cubicBezTo>
                  <a:pt x="320" y="6180"/>
                  <a:pt x="360" y="6177"/>
                  <a:pt x="393" y="6177"/>
                </a:cubicBezTo>
                <a:cubicBezTo>
                  <a:pt x="457" y="6177"/>
                  <a:pt x="493" y="6188"/>
                  <a:pt x="456" y="6255"/>
                </a:cubicBezTo>
                <a:cubicBezTo>
                  <a:pt x="408" y="6337"/>
                  <a:pt x="413" y="6383"/>
                  <a:pt x="455" y="6383"/>
                </a:cubicBezTo>
                <a:cubicBezTo>
                  <a:pt x="468" y="6383"/>
                  <a:pt x="483" y="6379"/>
                  <a:pt x="502" y="6371"/>
                </a:cubicBezTo>
                <a:cubicBezTo>
                  <a:pt x="558" y="6347"/>
                  <a:pt x="637" y="6302"/>
                  <a:pt x="663" y="6302"/>
                </a:cubicBezTo>
                <a:cubicBezTo>
                  <a:pt x="674" y="6302"/>
                  <a:pt x="675" y="6311"/>
                  <a:pt x="657" y="6336"/>
                </a:cubicBezTo>
                <a:cubicBezTo>
                  <a:pt x="615" y="6390"/>
                  <a:pt x="565" y="6427"/>
                  <a:pt x="579" y="6427"/>
                </a:cubicBezTo>
                <a:cubicBezTo>
                  <a:pt x="585" y="6427"/>
                  <a:pt x="599" y="6422"/>
                  <a:pt x="626" y="6411"/>
                </a:cubicBezTo>
                <a:cubicBezTo>
                  <a:pt x="723" y="6371"/>
                  <a:pt x="780" y="6339"/>
                  <a:pt x="780" y="6339"/>
                </a:cubicBezTo>
                <a:lnTo>
                  <a:pt x="944" y="6426"/>
                </a:lnTo>
                <a:lnTo>
                  <a:pt x="1959" y="6426"/>
                </a:lnTo>
                <a:lnTo>
                  <a:pt x="2123" y="6339"/>
                </a:lnTo>
                <a:cubicBezTo>
                  <a:pt x="2123" y="6339"/>
                  <a:pt x="2180" y="6370"/>
                  <a:pt x="2278" y="6411"/>
                </a:cubicBezTo>
                <a:cubicBezTo>
                  <a:pt x="2304" y="6422"/>
                  <a:pt x="2318" y="6427"/>
                  <a:pt x="2323" y="6427"/>
                </a:cubicBezTo>
                <a:cubicBezTo>
                  <a:pt x="2337" y="6427"/>
                  <a:pt x="2288" y="6391"/>
                  <a:pt x="2247" y="6336"/>
                </a:cubicBezTo>
                <a:cubicBezTo>
                  <a:pt x="2229" y="6312"/>
                  <a:pt x="2229" y="6303"/>
                  <a:pt x="2241" y="6303"/>
                </a:cubicBezTo>
                <a:cubicBezTo>
                  <a:pt x="2267" y="6303"/>
                  <a:pt x="2347" y="6347"/>
                  <a:pt x="2401" y="6371"/>
                </a:cubicBezTo>
                <a:cubicBezTo>
                  <a:pt x="2419" y="6378"/>
                  <a:pt x="2434" y="6382"/>
                  <a:pt x="2446" y="6382"/>
                </a:cubicBezTo>
                <a:cubicBezTo>
                  <a:pt x="2489" y="6382"/>
                  <a:pt x="2494" y="6336"/>
                  <a:pt x="2447" y="6255"/>
                </a:cubicBezTo>
                <a:cubicBezTo>
                  <a:pt x="2410" y="6188"/>
                  <a:pt x="2446" y="6176"/>
                  <a:pt x="2510" y="6176"/>
                </a:cubicBezTo>
                <a:cubicBezTo>
                  <a:pt x="2545" y="6176"/>
                  <a:pt x="2588" y="6180"/>
                  <a:pt x="2631" y="6180"/>
                </a:cubicBezTo>
                <a:cubicBezTo>
                  <a:pt x="2637" y="6180"/>
                  <a:pt x="2642" y="6180"/>
                  <a:pt x="2648" y="6179"/>
                </a:cubicBezTo>
                <a:cubicBezTo>
                  <a:pt x="2777" y="6174"/>
                  <a:pt x="2659" y="6153"/>
                  <a:pt x="2553" y="6078"/>
                </a:cubicBezTo>
                <a:cubicBezTo>
                  <a:pt x="2447" y="6003"/>
                  <a:pt x="2512" y="6047"/>
                  <a:pt x="2586" y="6011"/>
                </a:cubicBezTo>
                <a:cubicBezTo>
                  <a:pt x="2661" y="5976"/>
                  <a:pt x="2608" y="5966"/>
                  <a:pt x="2404" y="5966"/>
                </a:cubicBezTo>
                <a:cubicBezTo>
                  <a:pt x="2200" y="5966"/>
                  <a:pt x="2244" y="5792"/>
                  <a:pt x="2160" y="5717"/>
                </a:cubicBezTo>
                <a:cubicBezTo>
                  <a:pt x="2133" y="5693"/>
                  <a:pt x="2130" y="5684"/>
                  <a:pt x="2141" y="5684"/>
                </a:cubicBezTo>
                <a:cubicBezTo>
                  <a:pt x="2165" y="5684"/>
                  <a:pt x="2256" y="5723"/>
                  <a:pt x="2338" y="5737"/>
                </a:cubicBezTo>
                <a:cubicBezTo>
                  <a:pt x="2382" y="5744"/>
                  <a:pt x="2400" y="5750"/>
                  <a:pt x="2403" y="5750"/>
                </a:cubicBezTo>
                <a:cubicBezTo>
                  <a:pt x="2409" y="5750"/>
                  <a:pt x="2371" y="5733"/>
                  <a:pt x="2343" y="5671"/>
                </a:cubicBezTo>
                <a:cubicBezTo>
                  <a:pt x="2325" y="5636"/>
                  <a:pt x="2326" y="5622"/>
                  <a:pt x="2342" y="5622"/>
                </a:cubicBezTo>
                <a:cubicBezTo>
                  <a:pt x="2371" y="5622"/>
                  <a:pt x="2448" y="5663"/>
                  <a:pt x="2567" y="5705"/>
                </a:cubicBezTo>
                <a:cubicBezTo>
                  <a:pt x="2614" y="5722"/>
                  <a:pt x="2639" y="5729"/>
                  <a:pt x="2649" y="5729"/>
                </a:cubicBezTo>
                <a:cubicBezTo>
                  <a:pt x="2677" y="5729"/>
                  <a:pt x="2579" y="5668"/>
                  <a:pt x="2537" y="5605"/>
                </a:cubicBezTo>
                <a:cubicBezTo>
                  <a:pt x="2483" y="5518"/>
                  <a:pt x="2655" y="5532"/>
                  <a:pt x="2779" y="5524"/>
                </a:cubicBezTo>
                <a:cubicBezTo>
                  <a:pt x="2903" y="5512"/>
                  <a:pt x="2752" y="5472"/>
                  <a:pt x="2661" y="5460"/>
                </a:cubicBezTo>
                <a:cubicBezTo>
                  <a:pt x="2568" y="5450"/>
                  <a:pt x="2736" y="5415"/>
                  <a:pt x="2718" y="5325"/>
                </a:cubicBezTo>
                <a:cubicBezTo>
                  <a:pt x="2707" y="5266"/>
                  <a:pt x="2626" y="5257"/>
                  <a:pt x="2531" y="5257"/>
                </a:cubicBezTo>
                <a:cubicBezTo>
                  <a:pt x="2487" y="5257"/>
                  <a:pt x="2439" y="5259"/>
                  <a:pt x="2395" y="5259"/>
                </a:cubicBezTo>
                <a:cubicBezTo>
                  <a:pt x="2384" y="5259"/>
                  <a:pt x="2373" y="5259"/>
                  <a:pt x="2362" y="5258"/>
                </a:cubicBezTo>
                <a:cubicBezTo>
                  <a:pt x="2219" y="5252"/>
                  <a:pt x="2343" y="5130"/>
                  <a:pt x="2456" y="5130"/>
                </a:cubicBezTo>
                <a:cubicBezTo>
                  <a:pt x="2571" y="5130"/>
                  <a:pt x="2522" y="5130"/>
                  <a:pt x="2465" y="5070"/>
                </a:cubicBezTo>
                <a:cubicBezTo>
                  <a:pt x="2409" y="5009"/>
                  <a:pt x="2440" y="4998"/>
                  <a:pt x="2502" y="4998"/>
                </a:cubicBezTo>
                <a:cubicBezTo>
                  <a:pt x="2565" y="4998"/>
                  <a:pt x="2617" y="4912"/>
                  <a:pt x="2655" y="4816"/>
                </a:cubicBezTo>
                <a:cubicBezTo>
                  <a:pt x="2664" y="4794"/>
                  <a:pt x="2660" y="4786"/>
                  <a:pt x="2650" y="4786"/>
                </a:cubicBezTo>
                <a:cubicBezTo>
                  <a:pt x="2627" y="4786"/>
                  <a:pt x="2564" y="4831"/>
                  <a:pt x="2534" y="4831"/>
                </a:cubicBezTo>
                <a:cubicBezTo>
                  <a:pt x="2523" y="4831"/>
                  <a:pt x="2516" y="4826"/>
                  <a:pt x="2516" y="4810"/>
                </a:cubicBezTo>
                <a:cubicBezTo>
                  <a:pt x="2517" y="4792"/>
                  <a:pt x="2514" y="4785"/>
                  <a:pt x="2508" y="4785"/>
                </a:cubicBezTo>
                <a:cubicBezTo>
                  <a:pt x="2487" y="4785"/>
                  <a:pt x="2432" y="4862"/>
                  <a:pt x="2373" y="4862"/>
                </a:cubicBezTo>
                <a:cubicBezTo>
                  <a:pt x="2301" y="4862"/>
                  <a:pt x="2221" y="4726"/>
                  <a:pt x="2306" y="4726"/>
                </a:cubicBezTo>
                <a:cubicBezTo>
                  <a:pt x="2313" y="4726"/>
                  <a:pt x="2321" y="4727"/>
                  <a:pt x="2331" y="4729"/>
                </a:cubicBezTo>
                <a:cubicBezTo>
                  <a:pt x="2358" y="4735"/>
                  <a:pt x="2378" y="4737"/>
                  <a:pt x="2392" y="4737"/>
                </a:cubicBezTo>
                <a:cubicBezTo>
                  <a:pt x="2440" y="4737"/>
                  <a:pt x="2413" y="4708"/>
                  <a:pt x="2376" y="4684"/>
                </a:cubicBezTo>
                <a:cubicBezTo>
                  <a:pt x="2331" y="4651"/>
                  <a:pt x="2360" y="4628"/>
                  <a:pt x="2455" y="4628"/>
                </a:cubicBezTo>
                <a:cubicBezTo>
                  <a:pt x="2549" y="4628"/>
                  <a:pt x="2536" y="4607"/>
                  <a:pt x="2463" y="4588"/>
                </a:cubicBezTo>
                <a:cubicBezTo>
                  <a:pt x="2391" y="4567"/>
                  <a:pt x="2457" y="4495"/>
                  <a:pt x="2509" y="4354"/>
                </a:cubicBezTo>
                <a:cubicBezTo>
                  <a:pt x="2521" y="4321"/>
                  <a:pt x="2523" y="4308"/>
                  <a:pt x="2515" y="4308"/>
                </a:cubicBezTo>
                <a:cubicBezTo>
                  <a:pt x="2488" y="4308"/>
                  <a:pt x="2360" y="4447"/>
                  <a:pt x="2170" y="4470"/>
                </a:cubicBezTo>
                <a:cubicBezTo>
                  <a:pt x="2132" y="4475"/>
                  <a:pt x="2105" y="4477"/>
                  <a:pt x="2084" y="4477"/>
                </a:cubicBezTo>
                <a:cubicBezTo>
                  <a:pt x="1973" y="4477"/>
                  <a:pt x="2101" y="4413"/>
                  <a:pt x="2145" y="4383"/>
                </a:cubicBezTo>
                <a:cubicBezTo>
                  <a:pt x="2197" y="4348"/>
                  <a:pt x="2254" y="4389"/>
                  <a:pt x="2236" y="4323"/>
                </a:cubicBezTo>
                <a:cubicBezTo>
                  <a:pt x="2225" y="4276"/>
                  <a:pt x="2206" y="4272"/>
                  <a:pt x="2227" y="4272"/>
                </a:cubicBezTo>
                <a:cubicBezTo>
                  <a:pt x="2232" y="4272"/>
                  <a:pt x="2239" y="4272"/>
                  <a:pt x="2248" y="4272"/>
                </a:cubicBezTo>
                <a:cubicBezTo>
                  <a:pt x="2256" y="4272"/>
                  <a:pt x="2267" y="4272"/>
                  <a:pt x="2279" y="4271"/>
                </a:cubicBezTo>
                <a:cubicBezTo>
                  <a:pt x="2361" y="4266"/>
                  <a:pt x="2406" y="4141"/>
                  <a:pt x="2342" y="4141"/>
                </a:cubicBezTo>
                <a:cubicBezTo>
                  <a:pt x="2333" y="4141"/>
                  <a:pt x="2322" y="4143"/>
                  <a:pt x="2309" y="4149"/>
                </a:cubicBezTo>
                <a:cubicBezTo>
                  <a:pt x="2277" y="4162"/>
                  <a:pt x="2242" y="4169"/>
                  <a:pt x="2207" y="4169"/>
                </a:cubicBezTo>
                <a:cubicBezTo>
                  <a:pt x="2122" y="4169"/>
                  <a:pt x="2035" y="4129"/>
                  <a:pt x="1981" y="4047"/>
                </a:cubicBezTo>
                <a:cubicBezTo>
                  <a:pt x="1933" y="3974"/>
                  <a:pt x="1961" y="3957"/>
                  <a:pt x="2021" y="3957"/>
                </a:cubicBezTo>
                <a:cubicBezTo>
                  <a:pt x="2055" y="3957"/>
                  <a:pt x="2099" y="3962"/>
                  <a:pt x="2145" y="3966"/>
                </a:cubicBezTo>
                <a:cubicBezTo>
                  <a:pt x="2158" y="3967"/>
                  <a:pt x="2169" y="3968"/>
                  <a:pt x="2178" y="3968"/>
                </a:cubicBezTo>
                <a:cubicBezTo>
                  <a:pt x="2262" y="3968"/>
                  <a:pt x="2218" y="3924"/>
                  <a:pt x="2197" y="3905"/>
                </a:cubicBezTo>
                <a:cubicBezTo>
                  <a:pt x="2175" y="3885"/>
                  <a:pt x="2176" y="3839"/>
                  <a:pt x="2273" y="3824"/>
                </a:cubicBezTo>
                <a:cubicBezTo>
                  <a:pt x="2372" y="3810"/>
                  <a:pt x="2337" y="3770"/>
                  <a:pt x="2288" y="3737"/>
                </a:cubicBezTo>
                <a:cubicBezTo>
                  <a:pt x="2241" y="3707"/>
                  <a:pt x="2288" y="3737"/>
                  <a:pt x="2372" y="3698"/>
                </a:cubicBezTo>
                <a:cubicBezTo>
                  <a:pt x="2455" y="3656"/>
                  <a:pt x="2401" y="3637"/>
                  <a:pt x="2310" y="3625"/>
                </a:cubicBezTo>
                <a:cubicBezTo>
                  <a:pt x="2222" y="3615"/>
                  <a:pt x="2264" y="3615"/>
                  <a:pt x="2300" y="3559"/>
                </a:cubicBezTo>
                <a:cubicBezTo>
                  <a:pt x="2309" y="3545"/>
                  <a:pt x="2302" y="3540"/>
                  <a:pt x="2285" y="3540"/>
                </a:cubicBezTo>
                <a:cubicBezTo>
                  <a:pt x="2242" y="3540"/>
                  <a:pt x="2131" y="3573"/>
                  <a:pt x="2035" y="3573"/>
                </a:cubicBezTo>
                <a:cubicBezTo>
                  <a:pt x="2022" y="3573"/>
                  <a:pt x="2010" y="3572"/>
                  <a:pt x="1998" y="3571"/>
                </a:cubicBezTo>
                <a:cubicBezTo>
                  <a:pt x="1859" y="3556"/>
                  <a:pt x="1780" y="3403"/>
                  <a:pt x="1785" y="3362"/>
                </a:cubicBezTo>
                <a:cubicBezTo>
                  <a:pt x="1786" y="3355"/>
                  <a:pt x="1789" y="3352"/>
                  <a:pt x="1794" y="3352"/>
                </a:cubicBezTo>
                <a:cubicBezTo>
                  <a:pt x="1809" y="3352"/>
                  <a:pt x="1841" y="3389"/>
                  <a:pt x="1851" y="3389"/>
                </a:cubicBezTo>
                <a:cubicBezTo>
                  <a:pt x="1854" y="3389"/>
                  <a:pt x="1855" y="3386"/>
                  <a:pt x="1853" y="3376"/>
                </a:cubicBezTo>
                <a:cubicBezTo>
                  <a:pt x="1849" y="3352"/>
                  <a:pt x="1865" y="3341"/>
                  <a:pt x="1889" y="3341"/>
                </a:cubicBezTo>
                <a:cubicBezTo>
                  <a:pt x="1910" y="3341"/>
                  <a:pt x="1937" y="3350"/>
                  <a:pt x="1961" y="3366"/>
                </a:cubicBezTo>
                <a:cubicBezTo>
                  <a:pt x="1979" y="3379"/>
                  <a:pt x="1992" y="3385"/>
                  <a:pt x="2000" y="3385"/>
                </a:cubicBezTo>
                <a:cubicBezTo>
                  <a:pt x="2015" y="3385"/>
                  <a:pt x="2015" y="3363"/>
                  <a:pt x="2004" y="3310"/>
                </a:cubicBezTo>
                <a:cubicBezTo>
                  <a:pt x="2000" y="3296"/>
                  <a:pt x="2005" y="3290"/>
                  <a:pt x="2014" y="3290"/>
                </a:cubicBezTo>
                <a:cubicBezTo>
                  <a:pt x="2048" y="3290"/>
                  <a:pt x="2143" y="3361"/>
                  <a:pt x="2179" y="3361"/>
                </a:cubicBezTo>
                <a:cubicBezTo>
                  <a:pt x="2190" y="3361"/>
                  <a:pt x="2196" y="3354"/>
                  <a:pt x="2192" y="3337"/>
                </a:cubicBezTo>
                <a:cubicBezTo>
                  <a:pt x="2176" y="3244"/>
                  <a:pt x="2101" y="3235"/>
                  <a:pt x="2151" y="3200"/>
                </a:cubicBezTo>
                <a:cubicBezTo>
                  <a:pt x="2198" y="3166"/>
                  <a:pt x="2345" y="3160"/>
                  <a:pt x="2309" y="3067"/>
                </a:cubicBezTo>
                <a:cubicBezTo>
                  <a:pt x="2272" y="2976"/>
                  <a:pt x="2248" y="3015"/>
                  <a:pt x="2257" y="2976"/>
                </a:cubicBezTo>
                <a:cubicBezTo>
                  <a:pt x="2258" y="2969"/>
                  <a:pt x="2253" y="2966"/>
                  <a:pt x="2243" y="2966"/>
                </a:cubicBezTo>
                <a:cubicBezTo>
                  <a:pt x="2208" y="2966"/>
                  <a:pt x="2121" y="2997"/>
                  <a:pt x="2079" y="2997"/>
                </a:cubicBezTo>
                <a:cubicBezTo>
                  <a:pt x="2058" y="2997"/>
                  <a:pt x="2049" y="2989"/>
                  <a:pt x="2067" y="2964"/>
                </a:cubicBezTo>
                <a:cubicBezTo>
                  <a:pt x="2104" y="2914"/>
                  <a:pt x="2098" y="2894"/>
                  <a:pt x="2064" y="2894"/>
                </a:cubicBezTo>
                <a:cubicBezTo>
                  <a:pt x="2039" y="2894"/>
                  <a:pt x="1999" y="2905"/>
                  <a:pt x="1949" y="2924"/>
                </a:cubicBezTo>
                <a:cubicBezTo>
                  <a:pt x="1935" y="2929"/>
                  <a:pt x="1921" y="2932"/>
                  <a:pt x="1906" y="2932"/>
                </a:cubicBezTo>
                <a:cubicBezTo>
                  <a:pt x="1801" y="2932"/>
                  <a:pt x="1695" y="2798"/>
                  <a:pt x="1672" y="2731"/>
                </a:cubicBezTo>
                <a:cubicBezTo>
                  <a:pt x="1657" y="2692"/>
                  <a:pt x="1668" y="2676"/>
                  <a:pt x="1689" y="2676"/>
                </a:cubicBezTo>
                <a:cubicBezTo>
                  <a:pt x="1709" y="2676"/>
                  <a:pt x="1739" y="2690"/>
                  <a:pt x="1765" y="2710"/>
                </a:cubicBezTo>
                <a:cubicBezTo>
                  <a:pt x="1801" y="2736"/>
                  <a:pt x="1823" y="2760"/>
                  <a:pt x="1830" y="2760"/>
                </a:cubicBezTo>
                <a:cubicBezTo>
                  <a:pt x="1833" y="2760"/>
                  <a:pt x="1832" y="2753"/>
                  <a:pt x="1827" y="2735"/>
                </a:cubicBezTo>
                <a:cubicBezTo>
                  <a:pt x="1817" y="2707"/>
                  <a:pt x="1815" y="2684"/>
                  <a:pt x="1826" y="2684"/>
                </a:cubicBezTo>
                <a:cubicBezTo>
                  <a:pt x="1834" y="2684"/>
                  <a:pt x="1852" y="2700"/>
                  <a:pt x="1881" y="2741"/>
                </a:cubicBezTo>
                <a:cubicBezTo>
                  <a:pt x="1908" y="2780"/>
                  <a:pt x="1923" y="2796"/>
                  <a:pt x="1932" y="2796"/>
                </a:cubicBezTo>
                <a:cubicBezTo>
                  <a:pt x="1945" y="2796"/>
                  <a:pt x="1945" y="2764"/>
                  <a:pt x="1945" y="2716"/>
                </a:cubicBezTo>
                <a:cubicBezTo>
                  <a:pt x="1945" y="2686"/>
                  <a:pt x="1952" y="2676"/>
                  <a:pt x="1965" y="2676"/>
                </a:cubicBezTo>
                <a:cubicBezTo>
                  <a:pt x="1986" y="2676"/>
                  <a:pt x="2021" y="2703"/>
                  <a:pt x="2057" y="2704"/>
                </a:cubicBezTo>
                <a:cubicBezTo>
                  <a:pt x="2058" y="2705"/>
                  <a:pt x="2059" y="2705"/>
                  <a:pt x="2059" y="2705"/>
                </a:cubicBezTo>
                <a:cubicBezTo>
                  <a:pt x="2108" y="2705"/>
                  <a:pt x="2023" y="2555"/>
                  <a:pt x="2075" y="2555"/>
                </a:cubicBezTo>
                <a:cubicBezTo>
                  <a:pt x="2078" y="2555"/>
                  <a:pt x="2082" y="2556"/>
                  <a:pt x="2086" y="2557"/>
                </a:cubicBezTo>
                <a:cubicBezTo>
                  <a:pt x="2112" y="2564"/>
                  <a:pt x="2127" y="2568"/>
                  <a:pt x="2136" y="2568"/>
                </a:cubicBezTo>
                <a:cubicBezTo>
                  <a:pt x="2153" y="2568"/>
                  <a:pt x="2144" y="2554"/>
                  <a:pt x="2138" y="2526"/>
                </a:cubicBezTo>
                <a:cubicBezTo>
                  <a:pt x="2126" y="2485"/>
                  <a:pt x="2144" y="2495"/>
                  <a:pt x="2232" y="2466"/>
                </a:cubicBezTo>
                <a:cubicBezTo>
                  <a:pt x="2315" y="2435"/>
                  <a:pt x="2275" y="2399"/>
                  <a:pt x="2199" y="2399"/>
                </a:cubicBezTo>
                <a:cubicBezTo>
                  <a:pt x="2193" y="2399"/>
                  <a:pt x="2188" y="2399"/>
                  <a:pt x="2182" y="2399"/>
                </a:cubicBezTo>
                <a:cubicBezTo>
                  <a:pt x="2174" y="2400"/>
                  <a:pt x="2167" y="2400"/>
                  <a:pt x="2161" y="2400"/>
                </a:cubicBezTo>
                <a:cubicBezTo>
                  <a:pt x="2100" y="2400"/>
                  <a:pt x="2123" y="2380"/>
                  <a:pt x="2136" y="2333"/>
                </a:cubicBezTo>
                <a:cubicBezTo>
                  <a:pt x="2139" y="2324"/>
                  <a:pt x="2138" y="2320"/>
                  <a:pt x="2135" y="2320"/>
                </a:cubicBezTo>
                <a:cubicBezTo>
                  <a:pt x="2119" y="2320"/>
                  <a:pt x="2043" y="2401"/>
                  <a:pt x="1945" y="2408"/>
                </a:cubicBezTo>
                <a:cubicBezTo>
                  <a:pt x="1925" y="2410"/>
                  <a:pt x="1911" y="2411"/>
                  <a:pt x="1899" y="2411"/>
                </a:cubicBezTo>
                <a:cubicBezTo>
                  <a:pt x="1836" y="2411"/>
                  <a:pt x="1856" y="2388"/>
                  <a:pt x="1755" y="2342"/>
                </a:cubicBezTo>
                <a:cubicBezTo>
                  <a:pt x="1635" y="2286"/>
                  <a:pt x="1703" y="2230"/>
                  <a:pt x="1713" y="2194"/>
                </a:cubicBezTo>
                <a:cubicBezTo>
                  <a:pt x="1716" y="2187"/>
                  <a:pt x="1718" y="2184"/>
                  <a:pt x="1722" y="2184"/>
                </a:cubicBezTo>
                <a:cubicBezTo>
                  <a:pt x="1736" y="2184"/>
                  <a:pt x="1762" y="2235"/>
                  <a:pt x="1827" y="2296"/>
                </a:cubicBezTo>
                <a:cubicBezTo>
                  <a:pt x="1841" y="2309"/>
                  <a:pt x="1850" y="2314"/>
                  <a:pt x="1856" y="2314"/>
                </a:cubicBezTo>
                <a:cubicBezTo>
                  <a:pt x="1884" y="2314"/>
                  <a:pt x="1841" y="2200"/>
                  <a:pt x="1865" y="2200"/>
                </a:cubicBezTo>
                <a:cubicBezTo>
                  <a:pt x="1866" y="2200"/>
                  <a:pt x="1867" y="2200"/>
                  <a:pt x="1868" y="2200"/>
                </a:cubicBezTo>
                <a:cubicBezTo>
                  <a:pt x="1880" y="2204"/>
                  <a:pt x="1890" y="2207"/>
                  <a:pt x="1897" y="2207"/>
                </a:cubicBezTo>
                <a:cubicBezTo>
                  <a:pt x="1913" y="2207"/>
                  <a:pt x="1920" y="2193"/>
                  <a:pt x="1920" y="2138"/>
                </a:cubicBezTo>
                <a:cubicBezTo>
                  <a:pt x="1920" y="2121"/>
                  <a:pt x="1923" y="2114"/>
                  <a:pt x="1930" y="2114"/>
                </a:cubicBezTo>
                <a:cubicBezTo>
                  <a:pt x="1952" y="2114"/>
                  <a:pt x="2007" y="2205"/>
                  <a:pt x="2040" y="2220"/>
                </a:cubicBezTo>
                <a:cubicBezTo>
                  <a:pt x="2044" y="2221"/>
                  <a:pt x="2047" y="2222"/>
                  <a:pt x="2049" y="2222"/>
                </a:cubicBezTo>
                <a:cubicBezTo>
                  <a:pt x="2068" y="2222"/>
                  <a:pt x="2007" y="2138"/>
                  <a:pt x="2023" y="2138"/>
                </a:cubicBezTo>
                <a:cubicBezTo>
                  <a:pt x="2040" y="2138"/>
                  <a:pt x="2058" y="2105"/>
                  <a:pt x="2035" y="2063"/>
                </a:cubicBezTo>
                <a:cubicBezTo>
                  <a:pt x="2012" y="2024"/>
                  <a:pt x="2154" y="2063"/>
                  <a:pt x="2210" y="1982"/>
                </a:cubicBezTo>
                <a:cubicBezTo>
                  <a:pt x="2233" y="1947"/>
                  <a:pt x="2209" y="1943"/>
                  <a:pt x="2177" y="1943"/>
                </a:cubicBezTo>
                <a:cubicBezTo>
                  <a:pt x="2164" y="1943"/>
                  <a:pt x="2150" y="1943"/>
                  <a:pt x="2137" y="1943"/>
                </a:cubicBezTo>
                <a:cubicBezTo>
                  <a:pt x="2107" y="1943"/>
                  <a:pt x="2084" y="1939"/>
                  <a:pt x="2101" y="1910"/>
                </a:cubicBezTo>
                <a:cubicBezTo>
                  <a:pt x="2112" y="1891"/>
                  <a:pt x="2113" y="1883"/>
                  <a:pt x="2106" y="1883"/>
                </a:cubicBezTo>
                <a:cubicBezTo>
                  <a:pt x="2089" y="1883"/>
                  <a:pt x="2018" y="1940"/>
                  <a:pt x="1937" y="1984"/>
                </a:cubicBezTo>
                <a:cubicBezTo>
                  <a:pt x="1916" y="1996"/>
                  <a:pt x="1901" y="2001"/>
                  <a:pt x="1892" y="2001"/>
                </a:cubicBezTo>
                <a:cubicBezTo>
                  <a:pt x="1852" y="2001"/>
                  <a:pt x="1900" y="1913"/>
                  <a:pt x="1917" y="1876"/>
                </a:cubicBezTo>
                <a:cubicBezTo>
                  <a:pt x="1924" y="1860"/>
                  <a:pt x="1920" y="1853"/>
                  <a:pt x="1906" y="1853"/>
                </a:cubicBezTo>
                <a:cubicBezTo>
                  <a:pt x="1879" y="1853"/>
                  <a:pt x="1818" y="1875"/>
                  <a:pt x="1727" y="1901"/>
                </a:cubicBezTo>
                <a:cubicBezTo>
                  <a:pt x="1689" y="1912"/>
                  <a:pt x="1669" y="1917"/>
                  <a:pt x="1657" y="1917"/>
                </a:cubicBezTo>
                <a:cubicBezTo>
                  <a:pt x="1625" y="1917"/>
                  <a:pt x="1661" y="1881"/>
                  <a:pt x="1600" y="1841"/>
                </a:cubicBezTo>
                <a:cubicBezTo>
                  <a:pt x="1517" y="1785"/>
                  <a:pt x="1511" y="1598"/>
                  <a:pt x="1522" y="1598"/>
                </a:cubicBezTo>
                <a:cubicBezTo>
                  <a:pt x="1531" y="1598"/>
                  <a:pt x="1567" y="1696"/>
                  <a:pt x="1582" y="1696"/>
                </a:cubicBezTo>
                <a:cubicBezTo>
                  <a:pt x="1585" y="1696"/>
                  <a:pt x="1587" y="1691"/>
                  <a:pt x="1588" y="1679"/>
                </a:cubicBezTo>
                <a:cubicBezTo>
                  <a:pt x="1589" y="1661"/>
                  <a:pt x="1593" y="1654"/>
                  <a:pt x="1598" y="1654"/>
                </a:cubicBezTo>
                <a:cubicBezTo>
                  <a:pt x="1614" y="1654"/>
                  <a:pt x="1644" y="1715"/>
                  <a:pt x="1669" y="1791"/>
                </a:cubicBezTo>
                <a:cubicBezTo>
                  <a:pt x="1678" y="1816"/>
                  <a:pt x="1684" y="1826"/>
                  <a:pt x="1688" y="1826"/>
                </a:cubicBezTo>
                <a:cubicBezTo>
                  <a:pt x="1701" y="1826"/>
                  <a:pt x="1696" y="1731"/>
                  <a:pt x="1696" y="1670"/>
                </a:cubicBezTo>
                <a:cubicBezTo>
                  <a:pt x="1696" y="1650"/>
                  <a:pt x="1699" y="1641"/>
                  <a:pt x="1706" y="1641"/>
                </a:cubicBezTo>
                <a:cubicBezTo>
                  <a:pt x="1726" y="1641"/>
                  <a:pt x="1771" y="1717"/>
                  <a:pt x="1815" y="1785"/>
                </a:cubicBezTo>
                <a:cubicBezTo>
                  <a:pt x="1827" y="1804"/>
                  <a:pt x="1835" y="1811"/>
                  <a:pt x="1839" y="1811"/>
                </a:cubicBezTo>
                <a:cubicBezTo>
                  <a:pt x="1854" y="1811"/>
                  <a:pt x="1833" y="1727"/>
                  <a:pt x="1845" y="1727"/>
                </a:cubicBezTo>
                <a:cubicBezTo>
                  <a:pt x="1846" y="1727"/>
                  <a:pt x="1849" y="1729"/>
                  <a:pt x="1852" y="1733"/>
                </a:cubicBezTo>
                <a:cubicBezTo>
                  <a:pt x="1864" y="1748"/>
                  <a:pt x="1876" y="1756"/>
                  <a:pt x="1885" y="1756"/>
                </a:cubicBezTo>
                <a:cubicBezTo>
                  <a:pt x="1902" y="1756"/>
                  <a:pt x="1912" y="1729"/>
                  <a:pt x="1912" y="1662"/>
                </a:cubicBezTo>
                <a:cubicBezTo>
                  <a:pt x="1912" y="1598"/>
                  <a:pt x="1943" y="1584"/>
                  <a:pt x="1985" y="1584"/>
                </a:cubicBezTo>
                <a:cubicBezTo>
                  <a:pt x="2009" y="1584"/>
                  <a:pt x="2036" y="1588"/>
                  <a:pt x="2063" y="1590"/>
                </a:cubicBezTo>
                <a:cubicBezTo>
                  <a:pt x="2072" y="1591"/>
                  <a:pt x="2082" y="1591"/>
                  <a:pt x="2091" y="1591"/>
                </a:cubicBezTo>
                <a:cubicBezTo>
                  <a:pt x="2156" y="1591"/>
                  <a:pt x="2207" y="1570"/>
                  <a:pt x="2074" y="1468"/>
                </a:cubicBezTo>
                <a:cubicBezTo>
                  <a:pt x="2028" y="1432"/>
                  <a:pt x="1973" y="1420"/>
                  <a:pt x="1917" y="1420"/>
                </a:cubicBezTo>
                <a:cubicBezTo>
                  <a:pt x="1794" y="1420"/>
                  <a:pt x="1668" y="1480"/>
                  <a:pt x="1628" y="1480"/>
                </a:cubicBezTo>
                <a:cubicBezTo>
                  <a:pt x="1566" y="1480"/>
                  <a:pt x="1514" y="1465"/>
                  <a:pt x="1514" y="1353"/>
                </a:cubicBezTo>
                <a:cubicBezTo>
                  <a:pt x="1514" y="1240"/>
                  <a:pt x="1768" y="1321"/>
                  <a:pt x="1675" y="1139"/>
                </a:cubicBezTo>
                <a:cubicBezTo>
                  <a:pt x="1660" y="1108"/>
                  <a:pt x="1670" y="1099"/>
                  <a:pt x="1693" y="1099"/>
                </a:cubicBezTo>
                <a:cubicBezTo>
                  <a:pt x="1726" y="1099"/>
                  <a:pt x="1787" y="1118"/>
                  <a:pt x="1841" y="1118"/>
                </a:cubicBezTo>
                <a:cubicBezTo>
                  <a:pt x="1866" y="1118"/>
                  <a:pt x="1889" y="1114"/>
                  <a:pt x="1908" y="1102"/>
                </a:cubicBezTo>
                <a:cubicBezTo>
                  <a:pt x="1993" y="1046"/>
                  <a:pt x="1765" y="1073"/>
                  <a:pt x="1816" y="992"/>
                </a:cubicBezTo>
                <a:cubicBezTo>
                  <a:pt x="1863" y="918"/>
                  <a:pt x="1843" y="889"/>
                  <a:pt x="1810" y="889"/>
                </a:cubicBezTo>
                <a:cubicBezTo>
                  <a:pt x="1807" y="889"/>
                  <a:pt x="1804" y="890"/>
                  <a:pt x="1800" y="890"/>
                </a:cubicBezTo>
                <a:cubicBezTo>
                  <a:pt x="1798" y="891"/>
                  <a:pt x="1795" y="891"/>
                  <a:pt x="1794" y="891"/>
                </a:cubicBezTo>
                <a:cubicBezTo>
                  <a:pt x="1766" y="891"/>
                  <a:pt x="1808" y="852"/>
                  <a:pt x="1821" y="786"/>
                </a:cubicBezTo>
                <a:cubicBezTo>
                  <a:pt x="1823" y="775"/>
                  <a:pt x="1820" y="770"/>
                  <a:pt x="1814" y="770"/>
                </a:cubicBezTo>
                <a:cubicBezTo>
                  <a:pt x="1776" y="770"/>
                  <a:pt x="1610" y="934"/>
                  <a:pt x="1533" y="1046"/>
                </a:cubicBezTo>
                <a:cubicBezTo>
                  <a:pt x="1514" y="1075"/>
                  <a:pt x="1501" y="1087"/>
                  <a:pt x="1493" y="1087"/>
                </a:cubicBezTo>
                <a:cubicBezTo>
                  <a:pt x="1462" y="1087"/>
                  <a:pt x="1491" y="930"/>
                  <a:pt x="1495" y="839"/>
                </a:cubicBezTo>
                <a:cubicBezTo>
                  <a:pt x="1499" y="738"/>
                  <a:pt x="1533" y="731"/>
                  <a:pt x="1598" y="731"/>
                </a:cubicBezTo>
                <a:cubicBezTo>
                  <a:pt x="1607" y="731"/>
                  <a:pt x="1618" y="731"/>
                  <a:pt x="1629" y="731"/>
                </a:cubicBezTo>
                <a:cubicBezTo>
                  <a:pt x="1716" y="731"/>
                  <a:pt x="1622" y="662"/>
                  <a:pt x="1566" y="595"/>
                </a:cubicBezTo>
                <a:cubicBezTo>
                  <a:pt x="1552" y="579"/>
                  <a:pt x="1553" y="573"/>
                  <a:pt x="1562" y="573"/>
                </a:cubicBezTo>
                <a:cubicBezTo>
                  <a:pt x="1582" y="573"/>
                  <a:pt x="1641" y="597"/>
                  <a:pt x="1693" y="597"/>
                </a:cubicBezTo>
                <a:cubicBezTo>
                  <a:pt x="1714" y="597"/>
                  <a:pt x="1735" y="593"/>
                  <a:pt x="1750" y="581"/>
                </a:cubicBezTo>
                <a:cubicBezTo>
                  <a:pt x="1822" y="525"/>
                  <a:pt x="1622" y="522"/>
                  <a:pt x="1679" y="470"/>
                </a:cubicBezTo>
                <a:cubicBezTo>
                  <a:pt x="1711" y="440"/>
                  <a:pt x="1709" y="426"/>
                  <a:pt x="1690" y="426"/>
                </a:cubicBezTo>
                <a:cubicBezTo>
                  <a:pt x="1652" y="426"/>
                  <a:pt x="1546" y="479"/>
                  <a:pt x="1482" y="576"/>
                </a:cubicBezTo>
                <a:cubicBezTo>
                  <a:pt x="1469" y="596"/>
                  <a:pt x="1461" y="605"/>
                  <a:pt x="1457" y="605"/>
                </a:cubicBezTo>
                <a:cubicBezTo>
                  <a:pt x="1431" y="605"/>
                  <a:pt x="1570" y="239"/>
                  <a:pt x="1570" y="161"/>
                </a:cubicBezTo>
                <a:cubicBezTo>
                  <a:pt x="1570" y="132"/>
                  <a:pt x="1568" y="121"/>
                  <a:pt x="1564" y="121"/>
                </a:cubicBezTo>
                <a:cubicBezTo>
                  <a:pt x="1555" y="121"/>
                  <a:pt x="1535" y="181"/>
                  <a:pt x="1503" y="242"/>
                </a:cubicBezTo>
                <a:cubicBezTo>
                  <a:pt x="1497" y="252"/>
                  <a:pt x="1492" y="256"/>
                  <a:pt x="1487" y="256"/>
                </a:cubicBezTo>
                <a:cubicBezTo>
                  <a:pt x="1454" y="256"/>
                  <a:pt x="1454" y="0"/>
                  <a:pt x="1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2"/>
          <p:cNvSpPr/>
          <p:nvPr/>
        </p:nvSpPr>
        <p:spPr>
          <a:xfrm>
            <a:off x="2685041" y="1900339"/>
            <a:ext cx="197875" cy="444387"/>
          </a:xfrm>
          <a:custGeom>
            <a:rect b="b" l="l" r="r" t="t"/>
            <a:pathLst>
              <a:path extrusionOk="0" h="8424" w="3751">
                <a:moveTo>
                  <a:pt x="1870" y="1"/>
                </a:moveTo>
                <a:cubicBezTo>
                  <a:pt x="1870" y="1"/>
                  <a:pt x="1870" y="336"/>
                  <a:pt x="1826" y="336"/>
                </a:cubicBezTo>
                <a:cubicBezTo>
                  <a:pt x="1821" y="336"/>
                  <a:pt x="1814" y="330"/>
                  <a:pt x="1807" y="317"/>
                </a:cubicBezTo>
                <a:cubicBezTo>
                  <a:pt x="1764" y="238"/>
                  <a:pt x="1738" y="159"/>
                  <a:pt x="1726" y="159"/>
                </a:cubicBezTo>
                <a:cubicBezTo>
                  <a:pt x="1721" y="159"/>
                  <a:pt x="1718" y="174"/>
                  <a:pt x="1718" y="210"/>
                </a:cubicBezTo>
                <a:cubicBezTo>
                  <a:pt x="1718" y="313"/>
                  <a:pt x="1900" y="794"/>
                  <a:pt x="1867" y="794"/>
                </a:cubicBezTo>
                <a:cubicBezTo>
                  <a:pt x="1862" y="794"/>
                  <a:pt x="1852" y="783"/>
                  <a:pt x="1835" y="757"/>
                </a:cubicBezTo>
                <a:cubicBezTo>
                  <a:pt x="1736" y="606"/>
                  <a:pt x="1602" y="460"/>
                  <a:pt x="1570" y="460"/>
                </a:cubicBezTo>
                <a:cubicBezTo>
                  <a:pt x="1561" y="460"/>
                  <a:pt x="1561" y="471"/>
                  <a:pt x="1571" y="497"/>
                </a:cubicBezTo>
                <a:cubicBezTo>
                  <a:pt x="1620" y="617"/>
                  <a:pt x="1393" y="690"/>
                  <a:pt x="1487" y="764"/>
                </a:cubicBezTo>
                <a:cubicBezTo>
                  <a:pt x="1508" y="781"/>
                  <a:pt x="1534" y="786"/>
                  <a:pt x="1563" y="786"/>
                </a:cubicBezTo>
                <a:cubicBezTo>
                  <a:pt x="1628"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7"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1" y="1483"/>
                  <a:pt x="1445" y="1489"/>
                  <a:pt x="1469" y="1489"/>
                </a:cubicBezTo>
                <a:cubicBezTo>
                  <a:pt x="1527" y="1489"/>
                  <a:pt x="1580"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6" y="2306"/>
                </a:cubicBezTo>
                <a:cubicBezTo>
                  <a:pt x="1328" y="2306"/>
                  <a:pt x="1342" y="2296"/>
                  <a:pt x="1357" y="2278"/>
                </a:cubicBezTo>
                <a:cubicBezTo>
                  <a:pt x="1362" y="2272"/>
                  <a:pt x="1365" y="2269"/>
                  <a:pt x="1368" y="2269"/>
                </a:cubicBezTo>
                <a:cubicBezTo>
                  <a:pt x="1383" y="2269"/>
                  <a:pt x="1356" y="2378"/>
                  <a:pt x="1375" y="2378"/>
                </a:cubicBezTo>
                <a:cubicBezTo>
                  <a:pt x="1380" y="2378"/>
                  <a:pt x="1390" y="2368"/>
                  <a:pt x="1406" y="2344"/>
                </a:cubicBezTo>
                <a:cubicBezTo>
                  <a:pt x="1463" y="2253"/>
                  <a:pt x="1522" y="2152"/>
                  <a:pt x="1548" y="2152"/>
                </a:cubicBezTo>
                <a:cubicBezTo>
                  <a:pt x="1557" y="2152"/>
                  <a:pt x="1562" y="2164"/>
                  <a:pt x="1562" y="2191"/>
                </a:cubicBezTo>
                <a:cubicBezTo>
                  <a:pt x="1562" y="2271"/>
                  <a:pt x="1555" y="2397"/>
                  <a:pt x="1571" y="2397"/>
                </a:cubicBezTo>
                <a:cubicBezTo>
                  <a:pt x="1576" y="2397"/>
                  <a:pt x="1584" y="2384"/>
                  <a:pt x="1595" y="2351"/>
                </a:cubicBezTo>
                <a:cubicBezTo>
                  <a:pt x="1627" y="2253"/>
                  <a:pt x="1667" y="2172"/>
                  <a:pt x="1686" y="2172"/>
                </a:cubicBezTo>
                <a:cubicBezTo>
                  <a:pt x="1693" y="2172"/>
                  <a:pt x="1697" y="2181"/>
                  <a:pt x="1698" y="2204"/>
                </a:cubicBezTo>
                <a:cubicBezTo>
                  <a:pt x="1699" y="2219"/>
                  <a:pt x="1701"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8" y="2510"/>
                  <a:pt x="1519" y="2496"/>
                </a:cubicBezTo>
                <a:cubicBezTo>
                  <a:pt x="1402" y="2462"/>
                  <a:pt x="1323" y="2433"/>
                  <a:pt x="1289" y="2433"/>
                </a:cubicBezTo>
                <a:cubicBezTo>
                  <a:pt x="1271" y="2433"/>
                  <a:pt x="1265" y="2442"/>
                  <a:pt x="1275" y="2463"/>
                </a:cubicBezTo>
                <a:cubicBezTo>
                  <a:pt x="1293" y="2508"/>
                  <a:pt x="1335" y="2577"/>
                  <a:pt x="1297"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1"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6" y="2810"/>
                  <a:pt x="1077" y="2919"/>
                  <a:pt x="1103" y="2919"/>
                </a:cubicBezTo>
                <a:cubicBezTo>
                  <a:pt x="1106" y="2919"/>
                  <a:pt x="1109" y="2918"/>
                  <a:pt x="1114" y="2916"/>
                </a:cubicBezTo>
                <a:cubicBezTo>
                  <a:pt x="1158" y="2896"/>
                  <a:pt x="1229" y="2777"/>
                  <a:pt x="1258" y="2777"/>
                </a:cubicBezTo>
                <a:cubicBezTo>
                  <a:pt x="1266" y="2777"/>
                  <a:pt x="1270" y="2786"/>
                  <a:pt x="1270" y="2810"/>
                </a:cubicBezTo>
                <a:cubicBezTo>
                  <a:pt x="1270" y="2880"/>
                  <a:pt x="1279" y="2899"/>
                  <a:pt x="1299" y="2899"/>
                </a:cubicBezTo>
                <a:cubicBezTo>
                  <a:pt x="1308" y="2899"/>
                  <a:pt x="1321" y="2894"/>
                  <a:pt x="1337" y="2889"/>
                </a:cubicBezTo>
                <a:cubicBezTo>
                  <a:pt x="1338" y="2889"/>
                  <a:pt x="1339" y="2889"/>
                  <a:pt x="1340" y="2889"/>
                </a:cubicBezTo>
                <a:cubicBezTo>
                  <a:pt x="1373" y="2889"/>
                  <a:pt x="1319" y="3040"/>
                  <a:pt x="1355"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4" y="3150"/>
                </a:cubicBezTo>
                <a:cubicBezTo>
                  <a:pt x="927" y="3150"/>
                  <a:pt x="920" y="3149"/>
                  <a:pt x="913" y="3149"/>
                </a:cubicBezTo>
                <a:cubicBezTo>
                  <a:pt x="813" y="3149"/>
                  <a:pt x="762" y="3198"/>
                  <a:pt x="871" y="3237"/>
                </a:cubicBezTo>
                <a:cubicBezTo>
                  <a:pt x="987" y="3277"/>
                  <a:pt x="1010" y="3262"/>
                  <a:pt x="995" y="3317"/>
                </a:cubicBezTo>
                <a:cubicBezTo>
                  <a:pt x="985" y="3352"/>
                  <a:pt x="975" y="3370"/>
                  <a:pt x="998" y="3370"/>
                </a:cubicBezTo>
                <a:cubicBezTo>
                  <a:pt x="1010" y="3370"/>
                  <a:pt x="1029" y="3365"/>
                  <a:pt x="1061" y="3356"/>
                </a:cubicBezTo>
                <a:cubicBezTo>
                  <a:pt x="1066"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1"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6" y="3529"/>
                  <a:pt x="1546" y="3511"/>
                  <a:pt x="1572" y="3511"/>
                </a:cubicBezTo>
                <a:cubicBezTo>
                  <a:pt x="1599" y="3511"/>
                  <a:pt x="1613" y="3530"/>
                  <a:pt x="1595" y="3580"/>
                </a:cubicBezTo>
                <a:cubicBezTo>
                  <a:pt x="1562" y="3668"/>
                  <a:pt x="1426" y="3844"/>
                  <a:pt x="1289"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4" y="3888"/>
                </a:cubicBezTo>
                <a:cubicBezTo>
                  <a:pt x="841" y="3888"/>
                  <a:pt x="834" y="3891"/>
                  <a:pt x="836" y="3900"/>
                </a:cubicBezTo>
                <a:cubicBezTo>
                  <a:pt x="847"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2"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5" y="4438"/>
                  <a:pt x="1357" y="4442"/>
                  <a:pt x="1361" y="4442"/>
                </a:cubicBezTo>
                <a:cubicBezTo>
                  <a:pt x="1375" y="4442"/>
                  <a:pt x="1416" y="4393"/>
                  <a:pt x="1435" y="4393"/>
                </a:cubicBezTo>
                <a:cubicBezTo>
                  <a:pt x="1441" y="4393"/>
                  <a:pt x="1445" y="4396"/>
                  <a:pt x="1446" y="4406"/>
                </a:cubicBezTo>
                <a:cubicBezTo>
                  <a:pt x="1453" y="4460"/>
                  <a:pt x="1350" y="4659"/>
                  <a:pt x="1172" y="4678"/>
                </a:cubicBezTo>
                <a:cubicBezTo>
                  <a:pt x="1155" y="4680"/>
                  <a:pt x="1138" y="4681"/>
                  <a:pt x="1121" y="4681"/>
                </a:cubicBezTo>
                <a:cubicBezTo>
                  <a:pt x="999" y="4681"/>
                  <a:pt x="859" y="4640"/>
                  <a:pt x="802" y="4640"/>
                </a:cubicBezTo>
                <a:cubicBezTo>
                  <a:pt x="779" y="4640"/>
                  <a:pt x="769" y="4647"/>
                  <a:pt x="781" y="4666"/>
                </a:cubicBezTo>
                <a:cubicBezTo>
                  <a:pt x="825" y="4740"/>
                  <a:pt x="880" y="4740"/>
                  <a:pt x="766" y="4752"/>
                </a:cubicBezTo>
                <a:cubicBezTo>
                  <a:pt x="650" y="4765"/>
                  <a:pt x="581" y="4793"/>
                  <a:pt x="688" y="4846"/>
                </a:cubicBezTo>
                <a:cubicBezTo>
                  <a:pt x="797" y="4899"/>
                  <a:pt x="861" y="4860"/>
                  <a:pt x="797" y="4899"/>
                </a:cubicBezTo>
                <a:cubicBezTo>
                  <a:pt x="735" y="4941"/>
                  <a:pt x="688" y="4994"/>
                  <a:pt x="816" y="5013"/>
                </a:cubicBezTo>
                <a:cubicBezTo>
                  <a:pt x="943" y="5032"/>
                  <a:pt x="946" y="5091"/>
                  <a:pt x="915" y="5119"/>
                </a:cubicBezTo>
                <a:cubicBezTo>
                  <a:pt x="889" y="5143"/>
                  <a:pt x="832" y="5201"/>
                  <a:pt x="941" y="5201"/>
                </a:cubicBezTo>
                <a:cubicBezTo>
                  <a:pt x="952" y="5201"/>
                  <a:pt x="966" y="5200"/>
                  <a:pt x="982" y="5198"/>
                </a:cubicBezTo>
                <a:cubicBezTo>
                  <a:pt x="1041" y="5194"/>
                  <a:pt x="1098" y="5186"/>
                  <a:pt x="1142" y="5186"/>
                </a:cubicBezTo>
                <a:cubicBezTo>
                  <a:pt x="1219" y="5186"/>
                  <a:pt x="1255" y="5209"/>
                  <a:pt x="1194" y="5306"/>
                </a:cubicBezTo>
                <a:cubicBezTo>
                  <a:pt x="1126" y="5413"/>
                  <a:pt x="1015" y="5465"/>
                  <a:pt x="904" y="5465"/>
                </a:cubicBezTo>
                <a:cubicBezTo>
                  <a:pt x="858" y="5465"/>
                  <a:pt x="812" y="5456"/>
                  <a:pt x="769" y="5437"/>
                </a:cubicBezTo>
                <a:cubicBezTo>
                  <a:pt x="752" y="5430"/>
                  <a:pt x="737" y="5426"/>
                  <a:pt x="726" y="5426"/>
                </a:cubicBezTo>
                <a:cubicBezTo>
                  <a:pt x="644" y="5426"/>
                  <a:pt x="703" y="5591"/>
                  <a:pt x="806" y="5598"/>
                </a:cubicBezTo>
                <a:cubicBezTo>
                  <a:pt x="825" y="5599"/>
                  <a:pt x="840" y="5599"/>
                  <a:pt x="851" y="5599"/>
                </a:cubicBezTo>
                <a:cubicBezTo>
                  <a:pt x="863" y="5599"/>
                  <a:pt x="872" y="5599"/>
                  <a:pt x="877"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4" y="5825"/>
                  <a:pt x="538" y="5642"/>
                  <a:pt x="503" y="5642"/>
                </a:cubicBezTo>
                <a:cubicBezTo>
                  <a:pt x="493" y="5642"/>
                  <a:pt x="494" y="5659"/>
                  <a:pt x="510" y="5702"/>
                </a:cubicBezTo>
                <a:cubicBezTo>
                  <a:pt x="576" y="5890"/>
                  <a:pt x="663" y="5982"/>
                  <a:pt x="569" y="6009"/>
                </a:cubicBezTo>
                <a:cubicBezTo>
                  <a:pt x="478" y="6034"/>
                  <a:pt x="457" y="6062"/>
                  <a:pt x="581" y="6062"/>
                </a:cubicBezTo>
                <a:cubicBezTo>
                  <a:pt x="703" y="6062"/>
                  <a:pt x="740" y="6096"/>
                  <a:pt x="679" y="6136"/>
                </a:cubicBezTo>
                <a:cubicBezTo>
                  <a:pt x="634" y="6168"/>
                  <a:pt x="599" y="6207"/>
                  <a:pt x="660" y="6207"/>
                </a:cubicBezTo>
                <a:cubicBezTo>
                  <a:pt x="678" y="6207"/>
                  <a:pt x="703" y="6204"/>
                  <a:pt x="738" y="6196"/>
                </a:cubicBezTo>
                <a:cubicBezTo>
                  <a:pt x="750" y="6194"/>
                  <a:pt x="760" y="6193"/>
                  <a:pt x="769" y="6193"/>
                </a:cubicBezTo>
                <a:cubicBezTo>
                  <a:pt x="882" y="6193"/>
                  <a:pt x="775"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7" y="6891"/>
                  <a:pt x="676" y="6891"/>
                  <a:pt x="665" y="6891"/>
                </a:cubicBezTo>
                <a:cubicBezTo>
                  <a:pt x="606" y="6891"/>
                  <a:pt x="542" y="6888"/>
                  <a:pt x="483" y="6888"/>
                </a:cubicBezTo>
                <a:cubicBezTo>
                  <a:pt x="359" y="6888"/>
                  <a:pt x="251" y="6900"/>
                  <a:pt x="237" y="6976"/>
                </a:cubicBezTo>
                <a:cubicBezTo>
                  <a:pt x="215" y="7095"/>
                  <a:pt x="430" y="7142"/>
                  <a:pt x="311" y="7157"/>
                </a:cubicBezTo>
                <a:cubicBezTo>
                  <a:pt x="192" y="7169"/>
                  <a:pt x="0" y="7223"/>
                  <a:pt x="158" y="7237"/>
                </a:cubicBezTo>
                <a:cubicBezTo>
                  <a:pt x="318" y="7248"/>
                  <a:pt x="541" y="7229"/>
                  <a:pt x="470" y="7343"/>
                </a:cubicBezTo>
                <a:cubicBezTo>
                  <a:pt x="417" y="7426"/>
                  <a:pt x="289" y="7507"/>
                  <a:pt x="326" y="7507"/>
                </a:cubicBezTo>
                <a:cubicBezTo>
                  <a:pt x="339" y="7507"/>
                  <a:pt x="372" y="7498"/>
                  <a:pt x="433" y="7475"/>
                </a:cubicBezTo>
                <a:cubicBezTo>
                  <a:pt x="586" y="7420"/>
                  <a:pt x="686" y="7365"/>
                  <a:pt x="723" y="7365"/>
                </a:cubicBezTo>
                <a:cubicBezTo>
                  <a:pt x="744" y="7365"/>
                  <a:pt x="744" y="7383"/>
                  <a:pt x="722" y="7430"/>
                </a:cubicBezTo>
                <a:cubicBezTo>
                  <a:pt x="685" y="7510"/>
                  <a:pt x="633" y="7534"/>
                  <a:pt x="640" y="7534"/>
                </a:cubicBezTo>
                <a:cubicBezTo>
                  <a:pt x="644" y="7534"/>
                  <a:pt x="668" y="7526"/>
                  <a:pt x="725" y="7517"/>
                </a:cubicBezTo>
                <a:cubicBezTo>
                  <a:pt x="832" y="7499"/>
                  <a:pt x="950" y="7446"/>
                  <a:pt x="981" y="7446"/>
                </a:cubicBezTo>
                <a:cubicBezTo>
                  <a:pt x="996" y="7446"/>
                  <a:pt x="991" y="7458"/>
                  <a:pt x="956" y="7490"/>
                </a:cubicBezTo>
                <a:cubicBezTo>
                  <a:pt x="847"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8" y="8094"/>
                </a:cubicBezTo>
                <a:cubicBezTo>
                  <a:pt x="584" y="8094"/>
                  <a:pt x="634" y="8108"/>
                  <a:pt x="584" y="8196"/>
                </a:cubicBezTo>
                <a:cubicBezTo>
                  <a:pt x="525" y="8304"/>
                  <a:pt x="530" y="8364"/>
                  <a:pt x="583" y="8364"/>
                </a:cubicBezTo>
                <a:cubicBezTo>
                  <a:pt x="599" y="8364"/>
                  <a:pt x="619" y="8359"/>
                  <a:pt x="643" y="8348"/>
                </a:cubicBezTo>
                <a:cubicBezTo>
                  <a:pt x="714" y="8316"/>
                  <a:pt x="817"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0"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8" y="8359"/>
                  <a:pt x="3148" y="8364"/>
                  <a:pt x="3164" y="8364"/>
                </a:cubicBezTo>
                <a:cubicBezTo>
                  <a:pt x="3218"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7" y="7589"/>
                  <a:pt x="2791" y="7490"/>
                </a:cubicBezTo>
                <a:cubicBezTo>
                  <a:pt x="2756" y="7458"/>
                  <a:pt x="2751" y="7447"/>
                  <a:pt x="2766" y="7447"/>
                </a:cubicBezTo>
                <a:cubicBezTo>
                  <a:pt x="2796"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1" y="7365"/>
                  <a:pt x="3161" y="7420"/>
                  <a:pt x="3314" y="7475"/>
                </a:cubicBezTo>
                <a:cubicBezTo>
                  <a:pt x="3376" y="7498"/>
                  <a:pt x="3408" y="7507"/>
                  <a:pt x="3421" y="7507"/>
                </a:cubicBezTo>
                <a:cubicBezTo>
                  <a:pt x="3458" y="7507"/>
                  <a:pt x="3329" y="7426"/>
                  <a:pt x="3278" y="7343"/>
                </a:cubicBezTo>
                <a:cubicBezTo>
                  <a:pt x="3207" y="7231"/>
                  <a:pt x="3429" y="7248"/>
                  <a:pt x="3589" y="7237"/>
                </a:cubicBezTo>
                <a:cubicBezTo>
                  <a:pt x="3751" y="7219"/>
                  <a:pt x="3558" y="7166"/>
                  <a:pt x="3437" y="7153"/>
                </a:cubicBezTo>
                <a:cubicBezTo>
                  <a:pt x="3317" y="7141"/>
                  <a:pt x="3533" y="7092"/>
                  <a:pt x="3510" y="6973"/>
                </a:cubicBezTo>
                <a:cubicBezTo>
                  <a:pt x="3496" y="6896"/>
                  <a:pt x="3387" y="6885"/>
                  <a:pt x="3262" y="6885"/>
                </a:cubicBezTo>
                <a:cubicBezTo>
                  <a:pt x="3211" y="6885"/>
                  <a:pt x="3158" y="6887"/>
                  <a:pt x="3108" y="6887"/>
                </a:cubicBezTo>
                <a:cubicBezTo>
                  <a:pt x="3088" y="6887"/>
                  <a:pt x="3069" y="6887"/>
                  <a:pt x="3051" y="6886"/>
                </a:cubicBezTo>
                <a:cubicBezTo>
                  <a:pt x="2864" y="6879"/>
                  <a:pt x="3024" y="6721"/>
                  <a:pt x="3173" y="6721"/>
                </a:cubicBezTo>
                <a:cubicBezTo>
                  <a:pt x="3323" y="6721"/>
                  <a:pt x="3258" y="6721"/>
                  <a:pt x="3185" y="6641"/>
                </a:cubicBezTo>
                <a:cubicBezTo>
                  <a:pt x="3111" y="6562"/>
                  <a:pt x="3152" y="6547"/>
                  <a:pt x="3233" y="6547"/>
                </a:cubicBezTo>
                <a:cubicBezTo>
                  <a:pt x="3314" y="6547"/>
                  <a:pt x="3382" y="6435"/>
                  <a:pt x="3429" y="6308"/>
                </a:cubicBezTo>
                <a:cubicBezTo>
                  <a:pt x="3441" y="6278"/>
                  <a:pt x="3437" y="6267"/>
                  <a:pt x="3424" y="6267"/>
                </a:cubicBezTo>
                <a:cubicBezTo>
                  <a:pt x="3393" y="6267"/>
                  <a:pt x="3311" y="6328"/>
                  <a:pt x="3272" y="6328"/>
                </a:cubicBezTo>
                <a:cubicBezTo>
                  <a:pt x="3259" y="6328"/>
                  <a:pt x="3251" y="6320"/>
                  <a:pt x="3251" y="6301"/>
                </a:cubicBezTo>
                <a:cubicBezTo>
                  <a:pt x="3252" y="6278"/>
                  <a:pt x="3248" y="6269"/>
                  <a:pt x="3240" y="6269"/>
                </a:cubicBezTo>
                <a:cubicBezTo>
                  <a:pt x="3214" y="6269"/>
                  <a:pt x="3144" y="6367"/>
                  <a:pt x="3065" y="6367"/>
                </a:cubicBezTo>
                <a:cubicBezTo>
                  <a:pt x="2971" y="6367"/>
                  <a:pt x="2867" y="6190"/>
                  <a:pt x="2979" y="6190"/>
                </a:cubicBezTo>
                <a:cubicBezTo>
                  <a:pt x="2988" y="6190"/>
                  <a:pt x="2998" y="6191"/>
                  <a:pt x="3009" y="6193"/>
                </a:cubicBezTo>
                <a:cubicBezTo>
                  <a:pt x="3045" y="6201"/>
                  <a:pt x="3070" y="6204"/>
                  <a:pt x="3088" y="6204"/>
                </a:cubicBezTo>
                <a:cubicBezTo>
                  <a:pt x="3151" y="6204"/>
                  <a:pt x="3117" y="6164"/>
                  <a:pt x="3068" y="6133"/>
                </a:cubicBezTo>
                <a:cubicBezTo>
                  <a:pt x="3009" y="6092"/>
                  <a:pt x="3046" y="6059"/>
                  <a:pt x="3169" y="6059"/>
                </a:cubicBezTo>
                <a:cubicBezTo>
                  <a:pt x="3291" y="6059"/>
                  <a:pt x="3272" y="6033"/>
                  <a:pt x="3179" y="6005"/>
                </a:cubicBezTo>
                <a:cubicBezTo>
                  <a:pt x="3088" y="5980"/>
                  <a:pt x="3172" y="5885"/>
                  <a:pt x="3238" y="5700"/>
                </a:cubicBezTo>
                <a:cubicBezTo>
                  <a:pt x="3253" y="5656"/>
                  <a:pt x="3255" y="5639"/>
                  <a:pt x="3245" y="5639"/>
                </a:cubicBezTo>
                <a:cubicBezTo>
                  <a:pt x="3210" y="5639"/>
                  <a:pt x="3044" y="5821"/>
                  <a:pt x="2800" y="5853"/>
                </a:cubicBezTo>
                <a:cubicBezTo>
                  <a:pt x="2751" y="5859"/>
                  <a:pt x="2715" y="5862"/>
                  <a:pt x="2689" y="5862"/>
                </a:cubicBezTo>
                <a:cubicBezTo>
                  <a:pt x="2544"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6" y="5588"/>
                  <a:pt x="3105" y="5424"/>
                  <a:pt x="3021" y="5424"/>
                </a:cubicBezTo>
                <a:cubicBezTo>
                  <a:pt x="3010" y="5424"/>
                  <a:pt x="2996" y="5427"/>
                  <a:pt x="2978" y="5434"/>
                </a:cubicBezTo>
                <a:cubicBezTo>
                  <a:pt x="2937" y="5452"/>
                  <a:pt x="2891" y="5461"/>
                  <a:pt x="2845" y="5461"/>
                </a:cubicBezTo>
                <a:cubicBezTo>
                  <a:pt x="2734" y="5461"/>
                  <a:pt x="2621" y="5410"/>
                  <a:pt x="2554" y="5302"/>
                </a:cubicBezTo>
                <a:cubicBezTo>
                  <a:pt x="2494" y="5205"/>
                  <a:pt x="2529" y="5183"/>
                  <a:pt x="2603" y="5183"/>
                </a:cubicBezTo>
                <a:cubicBezTo>
                  <a:pt x="2648" y="5183"/>
                  <a:pt x="2706" y="5191"/>
                  <a:pt x="2766" y="5196"/>
                </a:cubicBezTo>
                <a:cubicBezTo>
                  <a:pt x="2779" y="5196"/>
                  <a:pt x="2791" y="5197"/>
                  <a:pt x="2801" y="5197"/>
                </a:cubicBezTo>
                <a:cubicBezTo>
                  <a:pt x="2919" y="5197"/>
                  <a:pt x="2860" y="5139"/>
                  <a:pt x="2833" y="5116"/>
                </a:cubicBezTo>
                <a:cubicBezTo>
                  <a:pt x="2803" y="5089"/>
                  <a:pt x="2808" y="5029"/>
                  <a:pt x="2933" y="5008"/>
                </a:cubicBezTo>
                <a:cubicBezTo>
                  <a:pt x="3060" y="4988"/>
                  <a:pt x="3014" y="4935"/>
                  <a:pt x="2950" y="4896"/>
                </a:cubicBezTo>
                <a:cubicBezTo>
                  <a:pt x="2889" y="4857"/>
                  <a:pt x="2950" y="4896"/>
                  <a:pt x="3060" y="4843"/>
                </a:cubicBezTo>
                <a:cubicBezTo>
                  <a:pt x="3169" y="4789"/>
                  <a:pt x="3096" y="4764"/>
                  <a:pt x="2981" y="4749"/>
                </a:cubicBezTo>
                <a:cubicBezTo>
                  <a:pt x="2866" y="4736"/>
                  <a:pt x="2922" y="4736"/>
                  <a:pt x="2967" y="4662"/>
                </a:cubicBezTo>
                <a:cubicBezTo>
                  <a:pt x="2978" y="4643"/>
                  <a:pt x="2969" y="4636"/>
                  <a:pt x="2947" y="4636"/>
                </a:cubicBezTo>
                <a:cubicBezTo>
                  <a:pt x="2890" y="4636"/>
                  <a:pt x="2750" y="4678"/>
                  <a:pt x="2626" y="4678"/>
                </a:cubicBezTo>
                <a:cubicBezTo>
                  <a:pt x="2609" y="4678"/>
                  <a:pt x="2592"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0" y="4423"/>
                </a:cubicBezTo>
                <a:cubicBezTo>
                  <a:pt x="2385" y="4390"/>
                  <a:pt x="2405" y="4375"/>
                  <a:pt x="2435"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8" y="4310"/>
                </a:cubicBezTo>
                <a:cubicBezTo>
                  <a:pt x="2642" y="4310"/>
                  <a:pt x="2764" y="4401"/>
                  <a:pt x="2811" y="4401"/>
                </a:cubicBezTo>
                <a:cubicBezTo>
                  <a:pt x="2826" y="4401"/>
                  <a:pt x="2834" y="4392"/>
                  <a:pt x="2830" y="4369"/>
                </a:cubicBezTo>
                <a:cubicBezTo>
                  <a:pt x="2808" y="4249"/>
                  <a:pt x="2710" y="4238"/>
                  <a:pt x="2774" y="4189"/>
                </a:cubicBezTo>
                <a:cubicBezTo>
                  <a:pt x="2837" y="4143"/>
                  <a:pt x="3026" y="4136"/>
                  <a:pt x="2978"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4"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4" y="3526"/>
                  <a:pt x="2148" y="3507"/>
                  <a:pt x="2176" y="3507"/>
                </a:cubicBezTo>
                <a:cubicBezTo>
                  <a:pt x="2202" y="3507"/>
                  <a:pt x="2242" y="3525"/>
                  <a:pt x="2277" y="3551"/>
                </a:cubicBezTo>
                <a:cubicBezTo>
                  <a:pt x="2322" y="3586"/>
                  <a:pt x="2350" y="3618"/>
                  <a:pt x="2358" y="3618"/>
                </a:cubicBezTo>
                <a:cubicBezTo>
                  <a:pt x="2363" y="3618"/>
                  <a:pt x="2361" y="3608"/>
                  <a:pt x="2354" y="3585"/>
                </a:cubicBezTo>
                <a:cubicBezTo>
                  <a:pt x="2341" y="3548"/>
                  <a:pt x="2340" y="3518"/>
                  <a:pt x="2354" y="3518"/>
                </a:cubicBezTo>
                <a:cubicBezTo>
                  <a:pt x="2365" y="3518"/>
                  <a:pt x="2388" y="3538"/>
                  <a:pt x="2424" y="3592"/>
                </a:cubicBezTo>
                <a:cubicBezTo>
                  <a:pt x="2458" y="3642"/>
                  <a:pt x="2478" y="3663"/>
                  <a:pt x="2489" y="3663"/>
                </a:cubicBezTo>
                <a:cubicBezTo>
                  <a:pt x="2505" y="3663"/>
                  <a:pt x="2505" y="3621"/>
                  <a:pt x="2505" y="3558"/>
                </a:cubicBezTo>
                <a:cubicBezTo>
                  <a:pt x="2505"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1" y="3352"/>
                  <a:pt x="2687" y="3353"/>
                </a:cubicBezTo>
                <a:cubicBezTo>
                  <a:pt x="2718" y="3361"/>
                  <a:pt x="2737" y="3366"/>
                  <a:pt x="2749" y="3366"/>
                </a:cubicBezTo>
                <a:cubicBezTo>
                  <a:pt x="2773" y="3366"/>
                  <a:pt x="2763" y="3348"/>
                  <a:pt x="2753" y="3312"/>
                </a:cubicBezTo>
                <a:cubicBezTo>
                  <a:pt x="2738" y="3259"/>
                  <a:pt x="2760" y="3272"/>
                  <a:pt x="2877" y="3233"/>
                </a:cubicBezTo>
                <a:cubicBezTo>
                  <a:pt x="2986" y="3195"/>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5" y="3149"/>
                  <a:pt x="2507" y="3159"/>
                </a:cubicBezTo>
                <a:cubicBezTo>
                  <a:pt x="2480" y="3161"/>
                  <a:pt x="2460"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7" y="2884"/>
                </a:cubicBezTo>
                <a:cubicBezTo>
                  <a:pt x="2409" y="2884"/>
                  <a:pt x="2410" y="2884"/>
                  <a:pt x="2411" y="2885"/>
                </a:cubicBezTo>
                <a:cubicBezTo>
                  <a:pt x="2427" y="2889"/>
                  <a:pt x="2439" y="2894"/>
                  <a:pt x="2449" y="2894"/>
                </a:cubicBezTo>
                <a:cubicBezTo>
                  <a:pt x="2469" y="2894"/>
                  <a:pt x="2477" y="2876"/>
                  <a:pt x="2477" y="2805"/>
                </a:cubicBezTo>
                <a:cubicBezTo>
                  <a:pt x="2477" y="2782"/>
                  <a:pt x="2482" y="2773"/>
                  <a:pt x="2490" y="2773"/>
                </a:cubicBezTo>
                <a:cubicBezTo>
                  <a:pt x="2518" y="2773"/>
                  <a:pt x="2589" y="2891"/>
                  <a:pt x="2634" y="2913"/>
                </a:cubicBezTo>
                <a:cubicBezTo>
                  <a:pt x="2638" y="2915"/>
                  <a:pt x="2642" y="2916"/>
                  <a:pt x="2645" y="2916"/>
                </a:cubicBezTo>
                <a:cubicBezTo>
                  <a:pt x="2673" y="2916"/>
                  <a:pt x="2591" y="2805"/>
                  <a:pt x="2612" y="2805"/>
                </a:cubicBezTo>
                <a:cubicBezTo>
                  <a:pt x="2634" y="2805"/>
                  <a:pt x="2656" y="2759"/>
                  <a:pt x="2626" y="2706"/>
                </a:cubicBezTo>
                <a:cubicBezTo>
                  <a:pt x="2597" y="2653"/>
                  <a:pt x="2782" y="2706"/>
                  <a:pt x="2853" y="2599"/>
                </a:cubicBezTo>
                <a:cubicBezTo>
                  <a:pt x="2883" y="2554"/>
                  <a:pt x="2852" y="2547"/>
                  <a:pt x="2811" y="2547"/>
                </a:cubicBezTo>
                <a:cubicBezTo>
                  <a:pt x="2794" y="2547"/>
                  <a:pt x="2774" y="2548"/>
                  <a:pt x="2757" y="2548"/>
                </a:cubicBezTo>
                <a:cubicBezTo>
                  <a:pt x="2720" y="2548"/>
                  <a:pt x="2691" y="2542"/>
                  <a:pt x="2712" y="2506"/>
                </a:cubicBezTo>
                <a:cubicBezTo>
                  <a:pt x="2726" y="2480"/>
                  <a:pt x="2727" y="2470"/>
                  <a:pt x="2718" y="2470"/>
                </a:cubicBezTo>
                <a:cubicBezTo>
                  <a:pt x="2695" y="2470"/>
                  <a:pt x="2602" y="2544"/>
                  <a:pt x="2499" y="2600"/>
                </a:cubicBezTo>
                <a:cubicBezTo>
                  <a:pt x="2473" y="2615"/>
                  <a:pt x="2454" y="2622"/>
                  <a:pt x="2442" y="2622"/>
                </a:cubicBezTo>
                <a:cubicBezTo>
                  <a:pt x="2389" y="2622"/>
                  <a:pt x="2451" y="2507"/>
                  <a:pt x="2473" y="2459"/>
                </a:cubicBezTo>
                <a:cubicBezTo>
                  <a:pt x="2482" y="2438"/>
                  <a:pt x="2477"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49" y="2215"/>
                  <a:pt x="2050" y="2199"/>
                </a:cubicBezTo>
                <a:cubicBezTo>
                  <a:pt x="2051" y="2177"/>
                  <a:pt x="2056" y="2167"/>
                  <a:pt x="2063" y="2167"/>
                </a:cubicBezTo>
                <a:cubicBezTo>
                  <a:pt x="2082" y="2167"/>
                  <a:pt x="2120" y="2248"/>
                  <a:pt x="2153" y="2347"/>
                </a:cubicBezTo>
                <a:cubicBezTo>
                  <a:pt x="2164" y="2379"/>
                  <a:pt x="2172" y="2393"/>
                  <a:pt x="2177" y="2393"/>
                </a:cubicBezTo>
                <a:cubicBezTo>
                  <a:pt x="2193" y="2393"/>
                  <a:pt x="2187" y="2267"/>
                  <a:pt x="2187" y="2186"/>
                </a:cubicBezTo>
                <a:cubicBezTo>
                  <a:pt x="2187" y="2160"/>
                  <a:pt x="2192" y="2149"/>
                  <a:pt x="2200" y="2149"/>
                </a:cubicBezTo>
                <a:cubicBezTo>
                  <a:pt x="2225" y="2149"/>
                  <a:pt x="2284" y="2250"/>
                  <a:pt x="2343" y="2339"/>
                </a:cubicBezTo>
                <a:cubicBezTo>
                  <a:pt x="2359" y="2364"/>
                  <a:pt x="2368" y="2373"/>
                  <a:pt x="2374" y="2373"/>
                </a:cubicBezTo>
                <a:cubicBezTo>
                  <a:pt x="2392" y="2373"/>
                  <a:pt x="2364" y="2265"/>
                  <a:pt x="2380" y="2265"/>
                </a:cubicBezTo>
                <a:cubicBezTo>
                  <a:pt x="2383" y="2265"/>
                  <a:pt x="2386" y="2268"/>
                  <a:pt x="2390" y="2273"/>
                </a:cubicBezTo>
                <a:cubicBezTo>
                  <a:pt x="2406" y="2292"/>
                  <a:pt x="2420" y="2302"/>
                  <a:pt x="2432" y="2302"/>
                </a:cubicBezTo>
                <a:cubicBezTo>
                  <a:pt x="2454" y="2302"/>
                  <a:pt x="2469" y="2267"/>
                  <a:pt x="2469" y="2179"/>
                </a:cubicBezTo>
                <a:cubicBezTo>
                  <a:pt x="2469" y="2093"/>
                  <a:pt x="2509" y="2076"/>
                  <a:pt x="2564" y="2076"/>
                </a:cubicBezTo>
                <a:cubicBezTo>
                  <a:pt x="2593" y="2076"/>
                  <a:pt x="2628" y="2081"/>
                  <a:pt x="2662" y="2083"/>
                </a:cubicBezTo>
                <a:cubicBezTo>
                  <a:pt x="2674" y="2084"/>
                  <a:pt x="2686" y="2085"/>
                  <a:pt x="2698" y="2085"/>
                </a:cubicBezTo>
                <a:cubicBezTo>
                  <a:pt x="2782" y="2085"/>
                  <a:pt x="2850" y="2057"/>
                  <a:pt x="2681" y="1924"/>
                </a:cubicBezTo>
                <a:cubicBezTo>
                  <a:pt x="2620" y="1876"/>
                  <a:pt x="2548" y="1859"/>
                  <a:pt x="2475" y="1859"/>
                </a:cubicBezTo>
                <a:cubicBezTo>
                  <a:pt x="2316"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8" y="1405"/>
                  <a:pt x="2345" y="1299"/>
                </a:cubicBezTo>
                <a:cubicBezTo>
                  <a:pt x="2405" y="1201"/>
                  <a:pt x="2380" y="1165"/>
                  <a:pt x="2336" y="1165"/>
                </a:cubicBezTo>
                <a:cubicBezTo>
                  <a:pt x="2332" y="1165"/>
                  <a:pt x="2327" y="1166"/>
                  <a:pt x="2323" y="1166"/>
                </a:cubicBezTo>
                <a:cubicBezTo>
                  <a:pt x="2319" y="1167"/>
                  <a:pt x="2317" y="1167"/>
                  <a:pt x="2314" y="1167"/>
                </a:cubicBezTo>
                <a:cubicBezTo>
                  <a:pt x="2279" y="1167"/>
                  <a:pt x="2335"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3" y="1222"/>
                  <a:pt x="1929" y="1101"/>
                </a:cubicBezTo>
                <a:cubicBezTo>
                  <a:pt x="1935" y="971"/>
                  <a:pt x="1976" y="961"/>
                  <a:pt x="2057" y="961"/>
                </a:cubicBezTo>
                <a:cubicBezTo>
                  <a:pt x="2071" y="961"/>
                  <a:pt x="2087" y="961"/>
                  <a:pt x="2103" y="961"/>
                </a:cubicBezTo>
                <a:cubicBezTo>
                  <a:pt x="2217" y="961"/>
                  <a:pt x="2094" y="870"/>
                  <a:pt x="2022" y="783"/>
                </a:cubicBezTo>
                <a:cubicBezTo>
                  <a:pt x="2004" y="761"/>
                  <a:pt x="2005" y="754"/>
                  <a:pt x="2018" y="754"/>
                </a:cubicBezTo>
                <a:cubicBezTo>
                  <a:pt x="2043" y="754"/>
                  <a:pt x="2118" y="785"/>
                  <a:pt x="2184" y="785"/>
                </a:cubicBezTo>
                <a:cubicBezTo>
                  <a:pt x="2213" y="785"/>
                  <a:pt x="2240" y="779"/>
                  <a:pt x="2261" y="763"/>
                </a:cubicBezTo>
                <a:cubicBezTo>
                  <a:pt x="2352" y="689"/>
                  <a:pt x="2094" y="686"/>
                  <a:pt x="2166" y="617"/>
                </a:cubicBezTo>
                <a:cubicBezTo>
                  <a:pt x="2208" y="578"/>
                  <a:pt x="2206" y="560"/>
                  <a:pt x="2180" y="560"/>
                </a:cubicBezTo>
                <a:cubicBezTo>
                  <a:pt x="2131" y="560"/>
                  <a:pt x="1994" y="629"/>
                  <a:pt x="1910" y="757"/>
                </a:cubicBezTo>
                <a:cubicBezTo>
                  <a:pt x="1893" y="783"/>
                  <a:pt x="1883" y="794"/>
                  <a:pt x="1877" y="794"/>
                </a:cubicBezTo>
                <a:cubicBezTo>
                  <a:pt x="1844" y="794"/>
                  <a:pt x="2026" y="316"/>
                  <a:pt x="2026" y="210"/>
                </a:cubicBezTo>
                <a:cubicBezTo>
                  <a:pt x="2026" y="174"/>
                  <a:pt x="2024" y="159"/>
                  <a:pt x="2019" y="159"/>
                </a:cubicBezTo>
                <a:cubicBezTo>
                  <a:pt x="2007" y="159"/>
                  <a:pt x="1981" y="237"/>
                  <a:pt x="1938" y="317"/>
                </a:cubicBezTo>
                <a:cubicBezTo>
                  <a:pt x="1931" y="330"/>
                  <a:pt x="1924" y="336"/>
                  <a:pt x="1918"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2"/>
          <p:cNvSpPr/>
          <p:nvPr/>
        </p:nvSpPr>
        <p:spPr>
          <a:xfrm>
            <a:off x="2684936" y="1900339"/>
            <a:ext cx="197769" cy="444387"/>
          </a:xfrm>
          <a:custGeom>
            <a:rect b="b" l="l" r="r" t="t"/>
            <a:pathLst>
              <a:path extrusionOk="0" h="8424" w="3749">
                <a:moveTo>
                  <a:pt x="1869" y="1"/>
                </a:moveTo>
                <a:cubicBezTo>
                  <a:pt x="1869" y="1"/>
                  <a:pt x="1869" y="336"/>
                  <a:pt x="1826" y="336"/>
                </a:cubicBezTo>
                <a:cubicBezTo>
                  <a:pt x="1821" y="336"/>
                  <a:pt x="1815" y="330"/>
                  <a:pt x="1807" y="317"/>
                </a:cubicBezTo>
                <a:cubicBezTo>
                  <a:pt x="1763" y="238"/>
                  <a:pt x="1738" y="159"/>
                  <a:pt x="1726" y="159"/>
                </a:cubicBezTo>
                <a:cubicBezTo>
                  <a:pt x="1721" y="159"/>
                  <a:pt x="1719" y="174"/>
                  <a:pt x="1719" y="210"/>
                </a:cubicBezTo>
                <a:cubicBezTo>
                  <a:pt x="1719" y="313"/>
                  <a:pt x="1900" y="794"/>
                  <a:pt x="1867" y="794"/>
                </a:cubicBezTo>
                <a:cubicBezTo>
                  <a:pt x="1862" y="794"/>
                  <a:pt x="1852" y="783"/>
                  <a:pt x="1835" y="757"/>
                </a:cubicBezTo>
                <a:cubicBezTo>
                  <a:pt x="1735" y="606"/>
                  <a:pt x="1601" y="460"/>
                  <a:pt x="1570" y="460"/>
                </a:cubicBezTo>
                <a:cubicBezTo>
                  <a:pt x="1561" y="460"/>
                  <a:pt x="1561" y="471"/>
                  <a:pt x="1572" y="497"/>
                </a:cubicBezTo>
                <a:cubicBezTo>
                  <a:pt x="1619" y="617"/>
                  <a:pt x="1393" y="690"/>
                  <a:pt x="1486" y="764"/>
                </a:cubicBezTo>
                <a:cubicBezTo>
                  <a:pt x="1507" y="781"/>
                  <a:pt x="1534" y="786"/>
                  <a:pt x="1562" y="786"/>
                </a:cubicBezTo>
                <a:cubicBezTo>
                  <a:pt x="1629" y="786"/>
                  <a:pt x="1704" y="755"/>
                  <a:pt x="1729" y="755"/>
                </a:cubicBezTo>
                <a:cubicBezTo>
                  <a:pt x="1742" y="755"/>
                  <a:pt x="1742" y="763"/>
                  <a:pt x="1725" y="785"/>
                </a:cubicBezTo>
                <a:cubicBezTo>
                  <a:pt x="1654" y="872"/>
                  <a:pt x="1393" y="970"/>
                  <a:pt x="1504" y="970"/>
                </a:cubicBezTo>
                <a:cubicBezTo>
                  <a:pt x="1575" y="970"/>
                  <a:pt x="1680" y="917"/>
                  <a:pt x="1750" y="917"/>
                </a:cubicBezTo>
                <a:cubicBezTo>
                  <a:pt x="1790" y="917"/>
                  <a:pt x="1818" y="935"/>
                  <a:pt x="1821" y="991"/>
                </a:cubicBezTo>
                <a:cubicBezTo>
                  <a:pt x="1827" y="1118"/>
                  <a:pt x="1865" y="1420"/>
                  <a:pt x="1813" y="1420"/>
                </a:cubicBezTo>
                <a:cubicBezTo>
                  <a:pt x="1803" y="1420"/>
                  <a:pt x="1788" y="1408"/>
                  <a:pt x="1769" y="1379"/>
                </a:cubicBezTo>
                <a:cubicBezTo>
                  <a:pt x="1673" y="1235"/>
                  <a:pt x="1560" y="1075"/>
                  <a:pt x="1532" y="1075"/>
                </a:cubicBezTo>
                <a:cubicBezTo>
                  <a:pt x="1526" y="1075"/>
                  <a:pt x="1523" y="1082"/>
                  <a:pt x="1526" y="1099"/>
                </a:cubicBezTo>
                <a:cubicBezTo>
                  <a:pt x="1536" y="1164"/>
                  <a:pt x="1508" y="1176"/>
                  <a:pt x="1472" y="1176"/>
                </a:cubicBezTo>
                <a:cubicBezTo>
                  <a:pt x="1456" y="1176"/>
                  <a:pt x="1440" y="1174"/>
                  <a:pt x="1424" y="1172"/>
                </a:cubicBezTo>
                <a:cubicBezTo>
                  <a:pt x="1420" y="1172"/>
                  <a:pt x="1415" y="1171"/>
                  <a:pt x="1411" y="1171"/>
                </a:cubicBezTo>
                <a:cubicBezTo>
                  <a:pt x="1367" y="1171"/>
                  <a:pt x="1342" y="1207"/>
                  <a:pt x="1402" y="1305"/>
                </a:cubicBezTo>
                <a:cubicBezTo>
                  <a:pt x="1468" y="1411"/>
                  <a:pt x="1286" y="1395"/>
                  <a:pt x="1398" y="1468"/>
                </a:cubicBezTo>
                <a:cubicBezTo>
                  <a:pt x="1421" y="1483"/>
                  <a:pt x="1445" y="1489"/>
                  <a:pt x="1468" y="1489"/>
                </a:cubicBezTo>
                <a:cubicBezTo>
                  <a:pt x="1527" y="1489"/>
                  <a:pt x="1581" y="1455"/>
                  <a:pt x="1597" y="1455"/>
                </a:cubicBezTo>
                <a:cubicBezTo>
                  <a:pt x="1606" y="1455"/>
                  <a:pt x="1604" y="1465"/>
                  <a:pt x="1585" y="1498"/>
                </a:cubicBezTo>
                <a:cubicBezTo>
                  <a:pt x="1483" y="1667"/>
                  <a:pt x="1793" y="1631"/>
                  <a:pt x="1793" y="1778"/>
                </a:cubicBezTo>
                <a:cubicBezTo>
                  <a:pt x="1793" y="1925"/>
                  <a:pt x="1726" y="1943"/>
                  <a:pt x="1647" y="1943"/>
                </a:cubicBezTo>
                <a:cubicBezTo>
                  <a:pt x="1597" y="1943"/>
                  <a:pt x="1503" y="1885"/>
                  <a:pt x="1391" y="1885"/>
                </a:cubicBezTo>
                <a:cubicBezTo>
                  <a:pt x="1330" y="1885"/>
                  <a:pt x="1263" y="1902"/>
                  <a:pt x="1194" y="1956"/>
                </a:cubicBezTo>
                <a:cubicBezTo>
                  <a:pt x="1010" y="2101"/>
                  <a:pt x="1053" y="2163"/>
                  <a:pt x="1142" y="2163"/>
                </a:cubicBezTo>
                <a:cubicBezTo>
                  <a:pt x="1147" y="2163"/>
                  <a:pt x="1152" y="2163"/>
                  <a:pt x="1157" y="2163"/>
                </a:cubicBezTo>
                <a:cubicBezTo>
                  <a:pt x="1217" y="2158"/>
                  <a:pt x="1249" y="2116"/>
                  <a:pt x="1266" y="2116"/>
                </a:cubicBezTo>
                <a:cubicBezTo>
                  <a:pt x="1276" y="2116"/>
                  <a:pt x="1280" y="2132"/>
                  <a:pt x="1280" y="2183"/>
                </a:cubicBezTo>
                <a:cubicBezTo>
                  <a:pt x="1280" y="2270"/>
                  <a:pt x="1294" y="2306"/>
                  <a:pt x="1317" y="2306"/>
                </a:cubicBezTo>
                <a:cubicBezTo>
                  <a:pt x="1328" y="2306"/>
                  <a:pt x="1343" y="2296"/>
                  <a:pt x="1358" y="2278"/>
                </a:cubicBezTo>
                <a:cubicBezTo>
                  <a:pt x="1363" y="2272"/>
                  <a:pt x="1366" y="2269"/>
                  <a:pt x="1368" y="2269"/>
                </a:cubicBezTo>
                <a:cubicBezTo>
                  <a:pt x="1384" y="2269"/>
                  <a:pt x="1356" y="2378"/>
                  <a:pt x="1375" y="2378"/>
                </a:cubicBezTo>
                <a:cubicBezTo>
                  <a:pt x="1380" y="2378"/>
                  <a:pt x="1389" y="2368"/>
                  <a:pt x="1405" y="2344"/>
                </a:cubicBezTo>
                <a:cubicBezTo>
                  <a:pt x="1464" y="2253"/>
                  <a:pt x="1523" y="2152"/>
                  <a:pt x="1549" y="2152"/>
                </a:cubicBezTo>
                <a:cubicBezTo>
                  <a:pt x="1558" y="2152"/>
                  <a:pt x="1563" y="2164"/>
                  <a:pt x="1563" y="2191"/>
                </a:cubicBezTo>
                <a:cubicBezTo>
                  <a:pt x="1563" y="2271"/>
                  <a:pt x="1556" y="2397"/>
                  <a:pt x="1572" y="2397"/>
                </a:cubicBezTo>
                <a:cubicBezTo>
                  <a:pt x="1577" y="2397"/>
                  <a:pt x="1584" y="2384"/>
                  <a:pt x="1595" y="2351"/>
                </a:cubicBezTo>
                <a:cubicBezTo>
                  <a:pt x="1628" y="2253"/>
                  <a:pt x="1667" y="2172"/>
                  <a:pt x="1687" y="2172"/>
                </a:cubicBezTo>
                <a:cubicBezTo>
                  <a:pt x="1693" y="2172"/>
                  <a:pt x="1698" y="2181"/>
                  <a:pt x="1698" y="2204"/>
                </a:cubicBezTo>
                <a:cubicBezTo>
                  <a:pt x="1699" y="2219"/>
                  <a:pt x="1702" y="2226"/>
                  <a:pt x="1706" y="2226"/>
                </a:cubicBezTo>
                <a:cubicBezTo>
                  <a:pt x="1725" y="2226"/>
                  <a:pt x="1772" y="2096"/>
                  <a:pt x="1784" y="2096"/>
                </a:cubicBezTo>
                <a:cubicBezTo>
                  <a:pt x="1799" y="2096"/>
                  <a:pt x="1791" y="2342"/>
                  <a:pt x="1684" y="2416"/>
                </a:cubicBezTo>
                <a:cubicBezTo>
                  <a:pt x="1604" y="2470"/>
                  <a:pt x="1651" y="2516"/>
                  <a:pt x="1610" y="2516"/>
                </a:cubicBezTo>
                <a:cubicBezTo>
                  <a:pt x="1596" y="2516"/>
                  <a:pt x="1569" y="2510"/>
                  <a:pt x="1520" y="2496"/>
                </a:cubicBezTo>
                <a:cubicBezTo>
                  <a:pt x="1402" y="2462"/>
                  <a:pt x="1324" y="2433"/>
                  <a:pt x="1290" y="2433"/>
                </a:cubicBezTo>
                <a:cubicBezTo>
                  <a:pt x="1271" y="2433"/>
                  <a:pt x="1266" y="2442"/>
                  <a:pt x="1275" y="2463"/>
                </a:cubicBezTo>
                <a:cubicBezTo>
                  <a:pt x="1294" y="2508"/>
                  <a:pt x="1335" y="2577"/>
                  <a:pt x="1298" y="2577"/>
                </a:cubicBezTo>
                <a:cubicBezTo>
                  <a:pt x="1285" y="2577"/>
                  <a:pt x="1263" y="2569"/>
                  <a:pt x="1227" y="2549"/>
                </a:cubicBezTo>
                <a:cubicBezTo>
                  <a:pt x="1138" y="2500"/>
                  <a:pt x="1066" y="2460"/>
                  <a:pt x="1037" y="2460"/>
                </a:cubicBezTo>
                <a:cubicBezTo>
                  <a:pt x="1019" y="2460"/>
                  <a:pt x="1017" y="2474"/>
                  <a:pt x="1037" y="2509"/>
                </a:cubicBezTo>
                <a:cubicBezTo>
                  <a:pt x="1057" y="2546"/>
                  <a:pt x="1029" y="2552"/>
                  <a:pt x="991" y="2552"/>
                </a:cubicBezTo>
                <a:cubicBezTo>
                  <a:pt x="974" y="2552"/>
                  <a:pt x="954" y="2551"/>
                  <a:pt x="937" y="2551"/>
                </a:cubicBezTo>
                <a:cubicBezTo>
                  <a:pt x="896" y="2551"/>
                  <a:pt x="866" y="2557"/>
                  <a:pt x="895" y="2603"/>
                </a:cubicBezTo>
                <a:cubicBezTo>
                  <a:pt x="966" y="2709"/>
                  <a:pt x="1152" y="2656"/>
                  <a:pt x="1122" y="2709"/>
                </a:cubicBezTo>
                <a:cubicBezTo>
                  <a:pt x="1093" y="2764"/>
                  <a:pt x="1115" y="2810"/>
                  <a:pt x="1137" y="2810"/>
                </a:cubicBezTo>
                <a:cubicBezTo>
                  <a:pt x="1157" y="2810"/>
                  <a:pt x="1076" y="2919"/>
                  <a:pt x="1103" y="2919"/>
                </a:cubicBezTo>
                <a:cubicBezTo>
                  <a:pt x="1106" y="2919"/>
                  <a:pt x="1110" y="2918"/>
                  <a:pt x="1115" y="2916"/>
                </a:cubicBezTo>
                <a:cubicBezTo>
                  <a:pt x="1157" y="2896"/>
                  <a:pt x="1229" y="2777"/>
                  <a:pt x="1258" y="2777"/>
                </a:cubicBezTo>
                <a:cubicBezTo>
                  <a:pt x="1266" y="2777"/>
                  <a:pt x="1271" y="2786"/>
                  <a:pt x="1271" y="2810"/>
                </a:cubicBezTo>
                <a:cubicBezTo>
                  <a:pt x="1271" y="2880"/>
                  <a:pt x="1279" y="2899"/>
                  <a:pt x="1299" y="2899"/>
                </a:cubicBezTo>
                <a:cubicBezTo>
                  <a:pt x="1309" y="2899"/>
                  <a:pt x="1322" y="2894"/>
                  <a:pt x="1337" y="2889"/>
                </a:cubicBezTo>
                <a:cubicBezTo>
                  <a:pt x="1339" y="2889"/>
                  <a:pt x="1340" y="2889"/>
                  <a:pt x="1341" y="2889"/>
                </a:cubicBezTo>
                <a:cubicBezTo>
                  <a:pt x="1374" y="2889"/>
                  <a:pt x="1320" y="3040"/>
                  <a:pt x="1356" y="3040"/>
                </a:cubicBezTo>
                <a:cubicBezTo>
                  <a:pt x="1364" y="3040"/>
                  <a:pt x="1375" y="3033"/>
                  <a:pt x="1393" y="3016"/>
                </a:cubicBezTo>
                <a:cubicBezTo>
                  <a:pt x="1475" y="2936"/>
                  <a:pt x="1509" y="2869"/>
                  <a:pt x="1527" y="2869"/>
                </a:cubicBezTo>
                <a:cubicBezTo>
                  <a:pt x="1531" y="2869"/>
                  <a:pt x="1535" y="2873"/>
                  <a:pt x="1538" y="2883"/>
                </a:cubicBezTo>
                <a:cubicBezTo>
                  <a:pt x="1552" y="2929"/>
                  <a:pt x="1641" y="3003"/>
                  <a:pt x="1486" y="3076"/>
                </a:cubicBezTo>
                <a:cubicBezTo>
                  <a:pt x="1356" y="3138"/>
                  <a:pt x="1381" y="3167"/>
                  <a:pt x="1302" y="3167"/>
                </a:cubicBezTo>
                <a:cubicBezTo>
                  <a:pt x="1287" y="3167"/>
                  <a:pt x="1267" y="3165"/>
                  <a:pt x="1241" y="3163"/>
                </a:cubicBezTo>
                <a:cubicBezTo>
                  <a:pt x="1113" y="3152"/>
                  <a:pt x="1015" y="3046"/>
                  <a:pt x="995" y="3046"/>
                </a:cubicBezTo>
                <a:cubicBezTo>
                  <a:pt x="990" y="3046"/>
                  <a:pt x="989" y="3051"/>
                  <a:pt x="992" y="3063"/>
                </a:cubicBezTo>
                <a:cubicBezTo>
                  <a:pt x="1010" y="3122"/>
                  <a:pt x="1037" y="3151"/>
                  <a:pt x="963" y="3151"/>
                </a:cubicBezTo>
                <a:cubicBezTo>
                  <a:pt x="955" y="3151"/>
                  <a:pt x="945" y="3151"/>
                  <a:pt x="933" y="3150"/>
                </a:cubicBezTo>
                <a:cubicBezTo>
                  <a:pt x="926" y="3150"/>
                  <a:pt x="919" y="3149"/>
                  <a:pt x="913" y="3149"/>
                </a:cubicBezTo>
                <a:cubicBezTo>
                  <a:pt x="814" y="3149"/>
                  <a:pt x="762" y="3198"/>
                  <a:pt x="872" y="3237"/>
                </a:cubicBezTo>
                <a:cubicBezTo>
                  <a:pt x="988" y="3277"/>
                  <a:pt x="1010" y="3262"/>
                  <a:pt x="995"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7" y="3549"/>
                  <a:pt x="1098" y="3549"/>
                </a:cubicBezTo>
                <a:cubicBezTo>
                  <a:pt x="1144" y="3545"/>
                  <a:pt x="1189" y="3510"/>
                  <a:pt x="1216" y="3510"/>
                </a:cubicBezTo>
                <a:cubicBezTo>
                  <a:pt x="1233" y="3510"/>
                  <a:pt x="1243" y="3523"/>
                  <a:pt x="1243" y="3563"/>
                </a:cubicBezTo>
                <a:cubicBezTo>
                  <a:pt x="1243" y="3625"/>
                  <a:pt x="1243" y="3666"/>
                  <a:pt x="1259" y="3666"/>
                </a:cubicBezTo>
                <a:cubicBezTo>
                  <a:pt x="1271" y="3666"/>
                  <a:pt x="1290" y="3645"/>
                  <a:pt x="1324" y="3595"/>
                </a:cubicBezTo>
                <a:cubicBezTo>
                  <a:pt x="1360" y="3541"/>
                  <a:pt x="1383" y="3521"/>
                  <a:pt x="1395" y="3521"/>
                </a:cubicBezTo>
                <a:cubicBezTo>
                  <a:pt x="1409" y="3521"/>
                  <a:pt x="1407" y="3551"/>
                  <a:pt x="1395" y="3588"/>
                </a:cubicBezTo>
                <a:cubicBezTo>
                  <a:pt x="1387" y="3611"/>
                  <a:pt x="1386" y="3621"/>
                  <a:pt x="1390" y="3621"/>
                </a:cubicBezTo>
                <a:cubicBezTo>
                  <a:pt x="1399" y="3621"/>
                  <a:pt x="1427" y="3589"/>
                  <a:pt x="1471" y="3555"/>
                </a:cubicBezTo>
                <a:cubicBezTo>
                  <a:pt x="1506" y="3529"/>
                  <a:pt x="1546" y="3511"/>
                  <a:pt x="1572" y="3511"/>
                </a:cubicBezTo>
                <a:cubicBezTo>
                  <a:pt x="1600" y="3511"/>
                  <a:pt x="1614" y="3530"/>
                  <a:pt x="1595" y="3580"/>
                </a:cubicBezTo>
                <a:cubicBezTo>
                  <a:pt x="1563" y="3668"/>
                  <a:pt x="1427" y="3844"/>
                  <a:pt x="1290" y="3844"/>
                </a:cubicBezTo>
                <a:cubicBezTo>
                  <a:pt x="1271" y="3844"/>
                  <a:pt x="1253" y="3841"/>
                  <a:pt x="1234" y="3834"/>
                </a:cubicBezTo>
                <a:cubicBezTo>
                  <a:pt x="1169" y="3808"/>
                  <a:pt x="1117" y="3792"/>
                  <a:pt x="1085" y="3792"/>
                </a:cubicBezTo>
                <a:cubicBezTo>
                  <a:pt x="1041" y="3792"/>
                  <a:pt x="1034" y="3821"/>
                  <a:pt x="1081" y="3887"/>
                </a:cubicBezTo>
                <a:cubicBezTo>
                  <a:pt x="1104" y="3918"/>
                  <a:pt x="1093" y="3929"/>
                  <a:pt x="1067" y="3929"/>
                </a:cubicBezTo>
                <a:cubicBezTo>
                  <a:pt x="1015" y="3929"/>
                  <a:pt x="900" y="3888"/>
                  <a:pt x="855" y="3888"/>
                </a:cubicBezTo>
                <a:cubicBezTo>
                  <a:pt x="842" y="3888"/>
                  <a:pt x="835" y="3891"/>
                  <a:pt x="836" y="3900"/>
                </a:cubicBezTo>
                <a:cubicBezTo>
                  <a:pt x="848" y="3953"/>
                  <a:pt x="818" y="3900"/>
                  <a:pt x="770" y="4019"/>
                </a:cubicBezTo>
                <a:cubicBezTo>
                  <a:pt x="723" y="4139"/>
                  <a:pt x="911" y="4146"/>
                  <a:pt x="975" y="4192"/>
                </a:cubicBezTo>
                <a:cubicBezTo>
                  <a:pt x="1037" y="4239"/>
                  <a:pt x="941" y="4254"/>
                  <a:pt x="919" y="4373"/>
                </a:cubicBezTo>
                <a:cubicBezTo>
                  <a:pt x="914" y="4396"/>
                  <a:pt x="922" y="4405"/>
                  <a:pt x="937" y="4405"/>
                </a:cubicBezTo>
                <a:cubicBezTo>
                  <a:pt x="984" y="4405"/>
                  <a:pt x="1107" y="4313"/>
                  <a:pt x="1151" y="4313"/>
                </a:cubicBezTo>
                <a:cubicBezTo>
                  <a:pt x="1163" y="4313"/>
                  <a:pt x="1169" y="4320"/>
                  <a:pt x="1165" y="4339"/>
                </a:cubicBezTo>
                <a:cubicBezTo>
                  <a:pt x="1151" y="4409"/>
                  <a:pt x="1150" y="4439"/>
                  <a:pt x="1169" y="4439"/>
                </a:cubicBezTo>
                <a:cubicBezTo>
                  <a:pt x="1179" y="4439"/>
                  <a:pt x="1196" y="4430"/>
                  <a:pt x="1219" y="4413"/>
                </a:cubicBezTo>
                <a:cubicBezTo>
                  <a:pt x="1250" y="4392"/>
                  <a:pt x="1285" y="4380"/>
                  <a:pt x="1312" y="4380"/>
                </a:cubicBezTo>
                <a:cubicBezTo>
                  <a:pt x="1343" y="4380"/>
                  <a:pt x="1363" y="4395"/>
                  <a:pt x="1358" y="4426"/>
                </a:cubicBezTo>
                <a:cubicBezTo>
                  <a:pt x="1356" y="4438"/>
                  <a:pt x="1357" y="4442"/>
                  <a:pt x="1361" y="4442"/>
                </a:cubicBezTo>
                <a:cubicBezTo>
                  <a:pt x="1375" y="4442"/>
                  <a:pt x="1416" y="4393"/>
                  <a:pt x="1436" y="4393"/>
                </a:cubicBezTo>
                <a:cubicBezTo>
                  <a:pt x="1441" y="4393"/>
                  <a:pt x="1445" y="4396"/>
                  <a:pt x="1446" y="4406"/>
                </a:cubicBezTo>
                <a:cubicBezTo>
                  <a:pt x="1454" y="4460"/>
                  <a:pt x="1351" y="4659"/>
                  <a:pt x="1172" y="4678"/>
                </a:cubicBezTo>
                <a:cubicBezTo>
                  <a:pt x="1156" y="4680"/>
                  <a:pt x="1139" y="4681"/>
                  <a:pt x="1121" y="4681"/>
                </a:cubicBezTo>
                <a:cubicBezTo>
                  <a:pt x="999" y="4681"/>
                  <a:pt x="859" y="4640"/>
                  <a:pt x="802" y="4640"/>
                </a:cubicBezTo>
                <a:cubicBezTo>
                  <a:pt x="779" y="4640"/>
                  <a:pt x="770" y="4647"/>
                  <a:pt x="782" y="4666"/>
                </a:cubicBezTo>
                <a:cubicBezTo>
                  <a:pt x="826" y="4740"/>
                  <a:pt x="880" y="4740"/>
                  <a:pt x="767" y="4752"/>
                </a:cubicBezTo>
                <a:cubicBezTo>
                  <a:pt x="650" y="4765"/>
                  <a:pt x="580" y="4793"/>
                  <a:pt x="689" y="4846"/>
                </a:cubicBezTo>
                <a:cubicBezTo>
                  <a:pt x="798" y="4899"/>
                  <a:pt x="860" y="4860"/>
                  <a:pt x="798" y="4899"/>
                </a:cubicBezTo>
                <a:cubicBezTo>
                  <a:pt x="734" y="4941"/>
                  <a:pt x="689" y="4994"/>
                  <a:pt x="816" y="5013"/>
                </a:cubicBezTo>
                <a:cubicBezTo>
                  <a:pt x="944" y="5032"/>
                  <a:pt x="947" y="5091"/>
                  <a:pt x="916" y="5119"/>
                </a:cubicBezTo>
                <a:cubicBezTo>
                  <a:pt x="888" y="5144"/>
                  <a:pt x="832" y="5201"/>
                  <a:pt x="941" y="5201"/>
                </a:cubicBezTo>
                <a:cubicBezTo>
                  <a:pt x="952" y="5201"/>
                  <a:pt x="966" y="5200"/>
                  <a:pt x="982" y="5198"/>
                </a:cubicBezTo>
                <a:cubicBezTo>
                  <a:pt x="1042" y="5194"/>
                  <a:pt x="1099" y="5186"/>
                  <a:pt x="1143" y="5186"/>
                </a:cubicBezTo>
                <a:cubicBezTo>
                  <a:pt x="1219" y="5186"/>
                  <a:pt x="1255" y="5209"/>
                  <a:pt x="1194" y="5306"/>
                </a:cubicBezTo>
                <a:cubicBezTo>
                  <a:pt x="1127" y="5413"/>
                  <a:pt x="1014" y="5465"/>
                  <a:pt x="904" y="5465"/>
                </a:cubicBezTo>
                <a:cubicBezTo>
                  <a:pt x="858" y="5465"/>
                  <a:pt x="812" y="5456"/>
                  <a:pt x="770" y="5437"/>
                </a:cubicBezTo>
                <a:cubicBezTo>
                  <a:pt x="752" y="5430"/>
                  <a:pt x="738" y="5426"/>
                  <a:pt x="726" y="5426"/>
                </a:cubicBezTo>
                <a:cubicBezTo>
                  <a:pt x="644" y="5426"/>
                  <a:pt x="703" y="5591"/>
                  <a:pt x="807" y="5598"/>
                </a:cubicBezTo>
                <a:cubicBezTo>
                  <a:pt x="825" y="5599"/>
                  <a:pt x="840" y="5599"/>
                  <a:pt x="851" y="5599"/>
                </a:cubicBezTo>
                <a:cubicBezTo>
                  <a:pt x="863" y="5599"/>
                  <a:pt x="872" y="5599"/>
                  <a:pt x="877" y="5599"/>
                </a:cubicBezTo>
                <a:cubicBezTo>
                  <a:pt x="902" y="5599"/>
                  <a:pt x="878" y="5605"/>
                  <a:pt x="863" y="5664"/>
                </a:cubicBezTo>
                <a:cubicBezTo>
                  <a:pt x="841" y="5751"/>
                  <a:pt x="914" y="5698"/>
                  <a:pt x="982" y="5744"/>
                </a:cubicBezTo>
                <a:cubicBezTo>
                  <a:pt x="1038" y="5782"/>
                  <a:pt x="1203" y="5865"/>
                  <a:pt x="1061" y="5865"/>
                </a:cubicBezTo>
                <a:cubicBezTo>
                  <a:pt x="1035" y="5865"/>
                  <a:pt x="998" y="5862"/>
                  <a:pt x="948" y="5856"/>
                </a:cubicBezTo>
                <a:cubicBezTo>
                  <a:pt x="703" y="5825"/>
                  <a:pt x="537" y="5642"/>
                  <a:pt x="503" y="5642"/>
                </a:cubicBezTo>
                <a:cubicBezTo>
                  <a:pt x="493" y="5642"/>
                  <a:pt x="495" y="5659"/>
                  <a:pt x="510" y="5702"/>
                </a:cubicBezTo>
                <a:cubicBezTo>
                  <a:pt x="577" y="5890"/>
                  <a:pt x="664" y="5982"/>
                  <a:pt x="569" y="6009"/>
                </a:cubicBezTo>
                <a:cubicBezTo>
                  <a:pt x="477" y="6034"/>
                  <a:pt x="457" y="6062"/>
                  <a:pt x="580" y="6062"/>
                </a:cubicBezTo>
                <a:cubicBezTo>
                  <a:pt x="704" y="6062"/>
                  <a:pt x="740" y="6096"/>
                  <a:pt x="680" y="6136"/>
                </a:cubicBezTo>
                <a:cubicBezTo>
                  <a:pt x="634" y="6168"/>
                  <a:pt x="599" y="6207"/>
                  <a:pt x="660" y="6207"/>
                </a:cubicBezTo>
                <a:cubicBezTo>
                  <a:pt x="678" y="6207"/>
                  <a:pt x="703" y="6204"/>
                  <a:pt x="739" y="6196"/>
                </a:cubicBezTo>
                <a:cubicBezTo>
                  <a:pt x="751" y="6194"/>
                  <a:pt x="761" y="6193"/>
                  <a:pt x="770" y="6193"/>
                </a:cubicBezTo>
                <a:cubicBezTo>
                  <a:pt x="883" y="6193"/>
                  <a:pt x="776" y="6370"/>
                  <a:pt x="683" y="6370"/>
                </a:cubicBezTo>
                <a:cubicBezTo>
                  <a:pt x="607" y="6370"/>
                  <a:pt x="536" y="6272"/>
                  <a:pt x="509" y="6272"/>
                </a:cubicBezTo>
                <a:cubicBezTo>
                  <a:pt x="501" y="6272"/>
                  <a:pt x="497" y="6281"/>
                  <a:pt x="497" y="6304"/>
                </a:cubicBezTo>
                <a:cubicBezTo>
                  <a:pt x="498" y="6324"/>
                  <a:pt x="490" y="6331"/>
                  <a:pt x="476" y="6331"/>
                </a:cubicBezTo>
                <a:cubicBezTo>
                  <a:pt x="438" y="6331"/>
                  <a:pt x="356" y="6271"/>
                  <a:pt x="325" y="6271"/>
                </a:cubicBezTo>
                <a:cubicBezTo>
                  <a:pt x="312" y="6271"/>
                  <a:pt x="307" y="6281"/>
                  <a:pt x="319" y="6311"/>
                </a:cubicBezTo>
                <a:cubicBezTo>
                  <a:pt x="366" y="6438"/>
                  <a:pt x="435" y="6551"/>
                  <a:pt x="516" y="6551"/>
                </a:cubicBezTo>
                <a:cubicBezTo>
                  <a:pt x="597" y="6551"/>
                  <a:pt x="639" y="6563"/>
                  <a:pt x="564" y="6644"/>
                </a:cubicBezTo>
                <a:cubicBezTo>
                  <a:pt x="490" y="6724"/>
                  <a:pt x="425" y="6724"/>
                  <a:pt x="575" y="6724"/>
                </a:cubicBezTo>
                <a:cubicBezTo>
                  <a:pt x="724" y="6724"/>
                  <a:pt x="882" y="6884"/>
                  <a:pt x="698" y="6890"/>
                </a:cubicBezTo>
                <a:cubicBezTo>
                  <a:pt x="680" y="6891"/>
                  <a:pt x="662" y="6891"/>
                  <a:pt x="643" y="6891"/>
                </a:cubicBezTo>
                <a:cubicBezTo>
                  <a:pt x="589" y="6891"/>
                  <a:pt x="533" y="6889"/>
                  <a:pt x="480" y="6889"/>
                </a:cubicBezTo>
                <a:cubicBezTo>
                  <a:pt x="357" y="6889"/>
                  <a:pt x="252" y="6901"/>
                  <a:pt x="238" y="6976"/>
                </a:cubicBezTo>
                <a:cubicBezTo>
                  <a:pt x="216" y="7095"/>
                  <a:pt x="431" y="7142"/>
                  <a:pt x="312" y="7157"/>
                </a:cubicBezTo>
                <a:cubicBezTo>
                  <a:pt x="192" y="7169"/>
                  <a:pt x="1" y="7223"/>
                  <a:pt x="158" y="7237"/>
                </a:cubicBezTo>
                <a:cubicBezTo>
                  <a:pt x="319" y="7248"/>
                  <a:pt x="541" y="7229"/>
                  <a:pt x="469" y="7343"/>
                </a:cubicBezTo>
                <a:cubicBezTo>
                  <a:pt x="418" y="7426"/>
                  <a:pt x="289" y="7507"/>
                  <a:pt x="326" y="7507"/>
                </a:cubicBezTo>
                <a:cubicBezTo>
                  <a:pt x="339" y="7507"/>
                  <a:pt x="371" y="7498"/>
                  <a:pt x="432" y="7475"/>
                </a:cubicBezTo>
                <a:cubicBezTo>
                  <a:pt x="586" y="7420"/>
                  <a:pt x="686" y="7365"/>
                  <a:pt x="723" y="7365"/>
                </a:cubicBezTo>
                <a:cubicBezTo>
                  <a:pt x="744" y="7365"/>
                  <a:pt x="745" y="7383"/>
                  <a:pt x="723" y="7430"/>
                </a:cubicBezTo>
                <a:cubicBezTo>
                  <a:pt x="685" y="7510"/>
                  <a:pt x="634" y="7534"/>
                  <a:pt x="641" y="7534"/>
                </a:cubicBezTo>
                <a:cubicBezTo>
                  <a:pt x="645" y="7534"/>
                  <a:pt x="669" y="7526"/>
                  <a:pt x="726" y="7517"/>
                </a:cubicBezTo>
                <a:cubicBezTo>
                  <a:pt x="832" y="7499"/>
                  <a:pt x="950" y="7446"/>
                  <a:pt x="981" y="7446"/>
                </a:cubicBezTo>
                <a:cubicBezTo>
                  <a:pt x="995" y="7446"/>
                  <a:pt x="990" y="7458"/>
                  <a:pt x="956" y="7490"/>
                </a:cubicBezTo>
                <a:cubicBezTo>
                  <a:pt x="848" y="7590"/>
                  <a:pt x="904" y="7816"/>
                  <a:pt x="642" y="7816"/>
                </a:cubicBezTo>
                <a:cubicBezTo>
                  <a:pt x="378" y="7816"/>
                  <a:pt x="310" y="7829"/>
                  <a:pt x="407" y="7878"/>
                </a:cubicBezTo>
                <a:cubicBezTo>
                  <a:pt x="503" y="7923"/>
                  <a:pt x="586" y="7864"/>
                  <a:pt x="447" y="7963"/>
                </a:cubicBezTo>
                <a:cubicBezTo>
                  <a:pt x="310" y="8063"/>
                  <a:pt x="158" y="8090"/>
                  <a:pt x="325" y="8096"/>
                </a:cubicBezTo>
                <a:cubicBezTo>
                  <a:pt x="339" y="8096"/>
                  <a:pt x="352" y="8097"/>
                  <a:pt x="366" y="8097"/>
                </a:cubicBezTo>
                <a:cubicBezTo>
                  <a:pt x="413" y="8097"/>
                  <a:pt x="460" y="8094"/>
                  <a:pt x="498" y="8094"/>
                </a:cubicBezTo>
                <a:cubicBezTo>
                  <a:pt x="584" y="8094"/>
                  <a:pt x="634" y="8108"/>
                  <a:pt x="584" y="8196"/>
                </a:cubicBezTo>
                <a:cubicBezTo>
                  <a:pt x="524" y="8304"/>
                  <a:pt x="530" y="8364"/>
                  <a:pt x="583" y="8364"/>
                </a:cubicBezTo>
                <a:cubicBezTo>
                  <a:pt x="599" y="8364"/>
                  <a:pt x="619" y="8359"/>
                  <a:pt x="643" y="8348"/>
                </a:cubicBezTo>
                <a:cubicBezTo>
                  <a:pt x="714" y="8315"/>
                  <a:pt x="817" y="8258"/>
                  <a:pt x="850" y="8258"/>
                </a:cubicBezTo>
                <a:cubicBezTo>
                  <a:pt x="866" y="8258"/>
                  <a:pt x="867" y="8270"/>
                  <a:pt x="844" y="8302"/>
                </a:cubicBezTo>
                <a:cubicBezTo>
                  <a:pt x="790" y="8375"/>
                  <a:pt x="725" y="8423"/>
                  <a:pt x="744" y="8423"/>
                </a:cubicBezTo>
                <a:cubicBezTo>
                  <a:pt x="751" y="8423"/>
                  <a:pt x="769" y="8417"/>
                  <a:pt x="804" y="8402"/>
                </a:cubicBezTo>
                <a:cubicBezTo>
                  <a:pt x="930" y="8348"/>
                  <a:pt x="1004" y="8308"/>
                  <a:pt x="1004" y="8308"/>
                </a:cubicBezTo>
                <a:lnTo>
                  <a:pt x="1216" y="8420"/>
                </a:lnTo>
                <a:lnTo>
                  <a:pt x="2531" y="8420"/>
                </a:lnTo>
                <a:lnTo>
                  <a:pt x="2743" y="8308"/>
                </a:lnTo>
                <a:cubicBezTo>
                  <a:pt x="2743" y="8308"/>
                  <a:pt x="2817" y="8348"/>
                  <a:pt x="2944" y="8402"/>
                </a:cubicBezTo>
                <a:cubicBezTo>
                  <a:pt x="2978" y="8417"/>
                  <a:pt x="2996" y="8423"/>
                  <a:pt x="3003" y="8423"/>
                </a:cubicBezTo>
                <a:cubicBezTo>
                  <a:pt x="3022" y="8423"/>
                  <a:pt x="2958" y="8375"/>
                  <a:pt x="2904" y="8302"/>
                </a:cubicBezTo>
                <a:cubicBezTo>
                  <a:pt x="2881" y="8271"/>
                  <a:pt x="2882" y="8260"/>
                  <a:pt x="2896" y="8260"/>
                </a:cubicBezTo>
                <a:cubicBezTo>
                  <a:pt x="2929" y="8260"/>
                  <a:pt x="3032" y="8316"/>
                  <a:pt x="3104" y="8348"/>
                </a:cubicBezTo>
                <a:cubicBezTo>
                  <a:pt x="3128" y="8359"/>
                  <a:pt x="3148" y="8364"/>
                  <a:pt x="3164" y="8364"/>
                </a:cubicBezTo>
                <a:cubicBezTo>
                  <a:pt x="3218" y="8364"/>
                  <a:pt x="3225" y="8304"/>
                  <a:pt x="3163" y="8196"/>
                </a:cubicBezTo>
                <a:cubicBezTo>
                  <a:pt x="3114" y="8107"/>
                  <a:pt x="3164" y="8093"/>
                  <a:pt x="3249" y="8093"/>
                </a:cubicBezTo>
                <a:cubicBezTo>
                  <a:pt x="3290" y="8093"/>
                  <a:pt x="3339" y="8096"/>
                  <a:pt x="3389" y="8096"/>
                </a:cubicBezTo>
                <a:cubicBezTo>
                  <a:pt x="3400" y="8096"/>
                  <a:pt x="3411" y="8096"/>
                  <a:pt x="3423" y="8096"/>
                </a:cubicBezTo>
                <a:cubicBezTo>
                  <a:pt x="3591" y="8088"/>
                  <a:pt x="3437" y="8063"/>
                  <a:pt x="3299" y="7963"/>
                </a:cubicBezTo>
                <a:cubicBezTo>
                  <a:pt x="3162" y="7864"/>
                  <a:pt x="3244" y="7923"/>
                  <a:pt x="3340" y="7878"/>
                </a:cubicBezTo>
                <a:cubicBezTo>
                  <a:pt x="3436" y="7831"/>
                  <a:pt x="3370" y="7816"/>
                  <a:pt x="3106" y="7816"/>
                </a:cubicBezTo>
                <a:cubicBezTo>
                  <a:pt x="2842" y="7816"/>
                  <a:pt x="2898" y="7589"/>
                  <a:pt x="2790" y="7490"/>
                </a:cubicBezTo>
                <a:cubicBezTo>
                  <a:pt x="2756" y="7458"/>
                  <a:pt x="2751" y="7447"/>
                  <a:pt x="2766" y="7447"/>
                </a:cubicBezTo>
                <a:cubicBezTo>
                  <a:pt x="2796" y="7447"/>
                  <a:pt x="2915" y="7499"/>
                  <a:pt x="3022" y="7517"/>
                </a:cubicBezTo>
                <a:cubicBezTo>
                  <a:pt x="3079" y="7526"/>
                  <a:pt x="3102" y="7534"/>
                  <a:pt x="3107" y="7534"/>
                </a:cubicBezTo>
                <a:cubicBezTo>
                  <a:pt x="3114" y="7534"/>
                  <a:pt x="3062" y="7510"/>
                  <a:pt x="3025" y="7430"/>
                </a:cubicBezTo>
                <a:cubicBezTo>
                  <a:pt x="3003" y="7383"/>
                  <a:pt x="3004" y="7365"/>
                  <a:pt x="3025" y="7365"/>
                </a:cubicBezTo>
                <a:cubicBezTo>
                  <a:pt x="3062" y="7365"/>
                  <a:pt x="3161" y="7420"/>
                  <a:pt x="3314" y="7475"/>
                </a:cubicBezTo>
                <a:cubicBezTo>
                  <a:pt x="3375" y="7498"/>
                  <a:pt x="3408" y="7507"/>
                  <a:pt x="3421" y="7507"/>
                </a:cubicBezTo>
                <a:cubicBezTo>
                  <a:pt x="3458" y="7507"/>
                  <a:pt x="3329" y="7426"/>
                  <a:pt x="3277" y="7343"/>
                </a:cubicBezTo>
                <a:cubicBezTo>
                  <a:pt x="3207" y="7231"/>
                  <a:pt x="3430" y="7248"/>
                  <a:pt x="3589" y="7237"/>
                </a:cubicBezTo>
                <a:cubicBezTo>
                  <a:pt x="3748" y="7219"/>
                  <a:pt x="3555" y="7166"/>
                  <a:pt x="3437" y="7153"/>
                </a:cubicBezTo>
                <a:cubicBezTo>
                  <a:pt x="3318" y="7141"/>
                  <a:pt x="3533" y="7092"/>
                  <a:pt x="3511" y="6973"/>
                </a:cubicBezTo>
                <a:cubicBezTo>
                  <a:pt x="3497" y="6896"/>
                  <a:pt x="3388" y="6885"/>
                  <a:pt x="3262" y="6885"/>
                </a:cubicBezTo>
                <a:cubicBezTo>
                  <a:pt x="3212" y="6885"/>
                  <a:pt x="3159" y="6887"/>
                  <a:pt x="3109" y="6887"/>
                </a:cubicBezTo>
                <a:cubicBezTo>
                  <a:pt x="3089" y="6887"/>
                  <a:pt x="3070" y="6887"/>
                  <a:pt x="3051" y="6886"/>
                </a:cubicBezTo>
                <a:cubicBezTo>
                  <a:pt x="2864" y="6879"/>
                  <a:pt x="3025" y="6721"/>
                  <a:pt x="3174" y="6721"/>
                </a:cubicBezTo>
                <a:cubicBezTo>
                  <a:pt x="3322" y="6721"/>
                  <a:pt x="3259" y="6721"/>
                  <a:pt x="3185" y="6641"/>
                </a:cubicBezTo>
                <a:cubicBezTo>
                  <a:pt x="3112" y="6562"/>
                  <a:pt x="3151" y="6547"/>
                  <a:pt x="3232" y="6547"/>
                </a:cubicBezTo>
                <a:cubicBezTo>
                  <a:pt x="3314" y="6547"/>
                  <a:pt x="3383" y="6435"/>
                  <a:pt x="3430" y="6308"/>
                </a:cubicBezTo>
                <a:cubicBezTo>
                  <a:pt x="3442" y="6278"/>
                  <a:pt x="3437" y="6267"/>
                  <a:pt x="3424" y="6267"/>
                </a:cubicBezTo>
                <a:cubicBezTo>
                  <a:pt x="3393" y="6267"/>
                  <a:pt x="3311" y="6328"/>
                  <a:pt x="3272" y="6328"/>
                </a:cubicBezTo>
                <a:cubicBezTo>
                  <a:pt x="3259" y="6328"/>
                  <a:pt x="3251" y="6320"/>
                  <a:pt x="3252" y="6301"/>
                </a:cubicBezTo>
                <a:cubicBezTo>
                  <a:pt x="3252" y="6278"/>
                  <a:pt x="3248" y="6269"/>
                  <a:pt x="3240" y="6269"/>
                </a:cubicBezTo>
                <a:cubicBezTo>
                  <a:pt x="3213" y="6269"/>
                  <a:pt x="3143" y="6367"/>
                  <a:pt x="3066" y="6367"/>
                </a:cubicBezTo>
                <a:cubicBezTo>
                  <a:pt x="2973" y="6367"/>
                  <a:pt x="2866" y="6190"/>
                  <a:pt x="2979" y="6190"/>
                </a:cubicBezTo>
                <a:cubicBezTo>
                  <a:pt x="2988" y="6190"/>
                  <a:pt x="2998" y="6191"/>
                  <a:pt x="3010" y="6193"/>
                </a:cubicBezTo>
                <a:cubicBezTo>
                  <a:pt x="3045" y="6201"/>
                  <a:pt x="3071" y="6204"/>
                  <a:pt x="3089" y="6204"/>
                </a:cubicBezTo>
                <a:cubicBezTo>
                  <a:pt x="3152" y="6204"/>
                  <a:pt x="3116" y="6164"/>
                  <a:pt x="3069" y="6133"/>
                </a:cubicBezTo>
                <a:cubicBezTo>
                  <a:pt x="3010" y="6092"/>
                  <a:pt x="3047" y="6059"/>
                  <a:pt x="3169" y="6059"/>
                </a:cubicBezTo>
                <a:cubicBezTo>
                  <a:pt x="3291" y="6059"/>
                  <a:pt x="3272" y="6033"/>
                  <a:pt x="3179" y="6005"/>
                </a:cubicBezTo>
                <a:cubicBezTo>
                  <a:pt x="3088" y="5980"/>
                  <a:pt x="3172" y="5885"/>
                  <a:pt x="3238" y="5700"/>
                </a:cubicBezTo>
                <a:cubicBezTo>
                  <a:pt x="3254" y="5656"/>
                  <a:pt x="3256" y="5639"/>
                  <a:pt x="3245" y="5639"/>
                </a:cubicBezTo>
                <a:cubicBezTo>
                  <a:pt x="3211" y="5639"/>
                  <a:pt x="3045" y="5821"/>
                  <a:pt x="2801" y="5853"/>
                </a:cubicBezTo>
                <a:cubicBezTo>
                  <a:pt x="2752" y="5859"/>
                  <a:pt x="2715" y="5862"/>
                  <a:pt x="2689" y="5862"/>
                </a:cubicBezTo>
                <a:cubicBezTo>
                  <a:pt x="2543" y="5862"/>
                  <a:pt x="2711" y="5780"/>
                  <a:pt x="2767" y="5741"/>
                </a:cubicBezTo>
                <a:cubicBezTo>
                  <a:pt x="2833" y="5694"/>
                  <a:pt x="2908" y="5748"/>
                  <a:pt x="2886" y="5661"/>
                </a:cubicBezTo>
                <a:cubicBezTo>
                  <a:pt x="2871" y="5602"/>
                  <a:pt x="2848" y="5595"/>
                  <a:pt x="2872" y="5595"/>
                </a:cubicBezTo>
                <a:cubicBezTo>
                  <a:pt x="2880" y="5595"/>
                  <a:pt x="2892" y="5595"/>
                  <a:pt x="2912" y="5595"/>
                </a:cubicBezTo>
                <a:cubicBezTo>
                  <a:pt x="2921" y="5595"/>
                  <a:pt x="2931" y="5595"/>
                  <a:pt x="2942" y="5595"/>
                </a:cubicBezTo>
                <a:cubicBezTo>
                  <a:pt x="3047" y="5588"/>
                  <a:pt x="3105" y="5424"/>
                  <a:pt x="3022" y="5424"/>
                </a:cubicBezTo>
                <a:cubicBezTo>
                  <a:pt x="3010" y="5424"/>
                  <a:pt x="2996" y="5427"/>
                  <a:pt x="2979" y="5434"/>
                </a:cubicBezTo>
                <a:cubicBezTo>
                  <a:pt x="2937" y="5452"/>
                  <a:pt x="2891" y="5461"/>
                  <a:pt x="2845" y="5461"/>
                </a:cubicBezTo>
                <a:cubicBezTo>
                  <a:pt x="2735" y="5461"/>
                  <a:pt x="2622" y="5410"/>
                  <a:pt x="2555" y="5302"/>
                </a:cubicBezTo>
                <a:cubicBezTo>
                  <a:pt x="2494" y="5205"/>
                  <a:pt x="2529" y="5183"/>
                  <a:pt x="2604" y="5183"/>
                </a:cubicBezTo>
                <a:cubicBezTo>
                  <a:pt x="2648" y="5183"/>
                  <a:pt x="2706" y="5191"/>
                  <a:pt x="2767" y="5196"/>
                </a:cubicBezTo>
                <a:cubicBezTo>
                  <a:pt x="2780" y="5196"/>
                  <a:pt x="2792" y="5197"/>
                  <a:pt x="2802" y="5197"/>
                </a:cubicBezTo>
                <a:cubicBezTo>
                  <a:pt x="2920" y="5197"/>
                  <a:pt x="2860" y="5139"/>
                  <a:pt x="2833" y="5116"/>
                </a:cubicBezTo>
                <a:cubicBezTo>
                  <a:pt x="2804" y="5089"/>
                  <a:pt x="2808" y="5029"/>
                  <a:pt x="2933" y="5008"/>
                </a:cubicBezTo>
                <a:cubicBezTo>
                  <a:pt x="3060" y="4988"/>
                  <a:pt x="3013" y="4935"/>
                  <a:pt x="2951" y="4896"/>
                </a:cubicBezTo>
                <a:cubicBezTo>
                  <a:pt x="2889" y="4857"/>
                  <a:pt x="2951" y="4896"/>
                  <a:pt x="3060" y="4843"/>
                </a:cubicBezTo>
                <a:cubicBezTo>
                  <a:pt x="3168" y="4789"/>
                  <a:pt x="3097" y="4764"/>
                  <a:pt x="2982" y="4749"/>
                </a:cubicBezTo>
                <a:cubicBezTo>
                  <a:pt x="2866" y="4736"/>
                  <a:pt x="2923" y="4736"/>
                  <a:pt x="2967" y="4662"/>
                </a:cubicBezTo>
                <a:cubicBezTo>
                  <a:pt x="2979" y="4643"/>
                  <a:pt x="2970" y="4636"/>
                  <a:pt x="2947" y="4636"/>
                </a:cubicBezTo>
                <a:cubicBezTo>
                  <a:pt x="2890" y="4636"/>
                  <a:pt x="2749" y="4678"/>
                  <a:pt x="2627" y="4678"/>
                </a:cubicBezTo>
                <a:cubicBezTo>
                  <a:pt x="2610" y="4678"/>
                  <a:pt x="2593" y="4677"/>
                  <a:pt x="2577" y="4675"/>
                </a:cubicBezTo>
                <a:cubicBezTo>
                  <a:pt x="2398" y="4655"/>
                  <a:pt x="2295" y="4456"/>
                  <a:pt x="2303" y="4403"/>
                </a:cubicBezTo>
                <a:cubicBezTo>
                  <a:pt x="2304" y="4393"/>
                  <a:pt x="2308" y="4390"/>
                  <a:pt x="2313" y="4390"/>
                </a:cubicBezTo>
                <a:cubicBezTo>
                  <a:pt x="2333" y="4390"/>
                  <a:pt x="2373" y="4439"/>
                  <a:pt x="2387" y="4439"/>
                </a:cubicBezTo>
                <a:cubicBezTo>
                  <a:pt x="2391" y="4439"/>
                  <a:pt x="2393" y="4434"/>
                  <a:pt x="2391" y="4423"/>
                </a:cubicBezTo>
                <a:cubicBezTo>
                  <a:pt x="2385" y="4390"/>
                  <a:pt x="2406" y="4375"/>
                  <a:pt x="2436" y="4375"/>
                </a:cubicBezTo>
                <a:cubicBezTo>
                  <a:pt x="2463" y="4375"/>
                  <a:pt x="2498" y="4387"/>
                  <a:pt x="2530" y="4410"/>
                </a:cubicBezTo>
                <a:cubicBezTo>
                  <a:pt x="2553" y="4426"/>
                  <a:pt x="2569" y="4435"/>
                  <a:pt x="2580" y="4435"/>
                </a:cubicBezTo>
                <a:cubicBezTo>
                  <a:pt x="2599" y="4435"/>
                  <a:pt x="2598" y="4405"/>
                  <a:pt x="2584" y="4336"/>
                </a:cubicBezTo>
                <a:cubicBezTo>
                  <a:pt x="2580" y="4317"/>
                  <a:pt x="2586" y="4310"/>
                  <a:pt x="2598" y="4310"/>
                </a:cubicBezTo>
                <a:cubicBezTo>
                  <a:pt x="2642" y="4310"/>
                  <a:pt x="2764" y="4401"/>
                  <a:pt x="2812" y="4401"/>
                </a:cubicBezTo>
                <a:cubicBezTo>
                  <a:pt x="2827" y="4401"/>
                  <a:pt x="2834" y="4392"/>
                  <a:pt x="2830" y="4369"/>
                </a:cubicBezTo>
                <a:cubicBezTo>
                  <a:pt x="2808" y="4249"/>
                  <a:pt x="2709" y="4238"/>
                  <a:pt x="2774" y="4189"/>
                </a:cubicBezTo>
                <a:cubicBezTo>
                  <a:pt x="2838" y="4143"/>
                  <a:pt x="3026" y="4136"/>
                  <a:pt x="2979" y="4015"/>
                </a:cubicBezTo>
                <a:cubicBezTo>
                  <a:pt x="2930" y="3896"/>
                  <a:pt x="2901" y="3949"/>
                  <a:pt x="2913" y="3896"/>
                </a:cubicBezTo>
                <a:cubicBezTo>
                  <a:pt x="2914" y="3887"/>
                  <a:pt x="2907" y="3884"/>
                  <a:pt x="2895" y="3884"/>
                </a:cubicBezTo>
                <a:cubicBezTo>
                  <a:pt x="2850" y="3884"/>
                  <a:pt x="2734" y="3925"/>
                  <a:pt x="2681" y="3925"/>
                </a:cubicBezTo>
                <a:cubicBezTo>
                  <a:pt x="2654" y="3925"/>
                  <a:pt x="2644" y="3915"/>
                  <a:pt x="2668" y="3882"/>
                </a:cubicBezTo>
                <a:cubicBezTo>
                  <a:pt x="2715" y="3818"/>
                  <a:pt x="2708" y="3790"/>
                  <a:pt x="2663" y="3790"/>
                </a:cubicBezTo>
                <a:cubicBezTo>
                  <a:pt x="2631" y="3790"/>
                  <a:pt x="2579" y="3805"/>
                  <a:pt x="2515" y="3829"/>
                </a:cubicBezTo>
                <a:cubicBezTo>
                  <a:pt x="2496" y="3837"/>
                  <a:pt x="2478" y="3840"/>
                  <a:pt x="2459" y="3840"/>
                </a:cubicBezTo>
                <a:cubicBezTo>
                  <a:pt x="2322" y="3840"/>
                  <a:pt x="2186" y="3664"/>
                  <a:pt x="2154" y="3577"/>
                </a:cubicBezTo>
                <a:cubicBezTo>
                  <a:pt x="2135" y="3526"/>
                  <a:pt x="2149" y="3507"/>
                  <a:pt x="2176" y="3507"/>
                </a:cubicBezTo>
                <a:cubicBezTo>
                  <a:pt x="2202" y="3507"/>
                  <a:pt x="2241" y="3525"/>
                  <a:pt x="2276" y="3551"/>
                </a:cubicBezTo>
                <a:cubicBezTo>
                  <a:pt x="2322" y="3586"/>
                  <a:pt x="2350" y="3618"/>
                  <a:pt x="2359" y="3618"/>
                </a:cubicBezTo>
                <a:cubicBezTo>
                  <a:pt x="2363" y="3618"/>
                  <a:pt x="2362" y="3608"/>
                  <a:pt x="2354" y="3585"/>
                </a:cubicBezTo>
                <a:cubicBezTo>
                  <a:pt x="2342" y="3548"/>
                  <a:pt x="2340" y="3518"/>
                  <a:pt x="2353" y="3518"/>
                </a:cubicBezTo>
                <a:cubicBezTo>
                  <a:pt x="2365" y="3518"/>
                  <a:pt x="2387" y="3538"/>
                  <a:pt x="2423" y="3592"/>
                </a:cubicBezTo>
                <a:cubicBezTo>
                  <a:pt x="2457" y="3642"/>
                  <a:pt x="2477" y="3663"/>
                  <a:pt x="2488" y="3663"/>
                </a:cubicBezTo>
                <a:cubicBezTo>
                  <a:pt x="2504" y="3663"/>
                  <a:pt x="2504" y="3621"/>
                  <a:pt x="2504" y="3558"/>
                </a:cubicBezTo>
                <a:cubicBezTo>
                  <a:pt x="2504" y="3519"/>
                  <a:pt x="2514" y="3506"/>
                  <a:pt x="2531" y="3506"/>
                </a:cubicBezTo>
                <a:cubicBezTo>
                  <a:pt x="2558" y="3506"/>
                  <a:pt x="2603" y="3542"/>
                  <a:pt x="2650" y="3546"/>
                </a:cubicBezTo>
                <a:cubicBezTo>
                  <a:pt x="2652" y="3547"/>
                  <a:pt x="2653" y="3547"/>
                  <a:pt x="2654" y="3547"/>
                </a:cubicBezTo>
                <a:cubicBezTo>
                  <a:pt x="2716" y="3547"/>
                  <a:pt x="2607" y="3351"/>
                  <a:pt x="2673" y="3351"/>
                </a:cubicBezTo>
                <a:cubicBezTo>
                  <a:pt x="2677" y="3351"/>
                  <a:pt x="2682" y="3352"/>
                  <a:pt x="2687" y="3353"/>
                </a:cubicBezTo>
                <a:cubicBezTo>
                  <a:pt x="2718" y="3361"/>
                  <a:pt x="2738" y="3366"/>
                  <a:pt x="2749" y="3366"/>
                </a:cubicBezTo>
                <a:cubicBezTo>
                  <a:pt x="2773" y="3366"/>
                  <a:pt x="2763" y="3348"/>
                  <a:pt x="2754" y="3312"/>
                </a:cubicBezTo>
                <a:cubicBezTo>
                  <a:pt x="2739" y="3259"/>
                  <a:pt x="2761" y="3272"/>
                  <a:pt x="2877" y="3233"/>
                </a:cubicBezTo>
                <a:cubicBezTo>
                  <a:pt x="2987" y="3197"/>
                  <a:pt x="2932" y="3146"/>
                  <a:pt x="2834" y="3146"/>
                </a:cubicBezTo>
                <a:cubicBezTo>
                  <a:pt x="2827" y="3146"/>
                  <a:pt x="2821" y="3147"/>
                  <a:pt x="2814" y="3147"/>
                </a:cubicBezTo>
                <a:cubicBezTo>
                  <a:pt x="2802" y="3148"/>
                  <a:pt x="2792" y="3148"/>
                  <a:pt x="2784" y="3148"/>
                </a:cubicBezTo>
                <a:cubicBezTo>
                  <a:pt x="2709" y="3148"/>
                  <a:pt x="2739" y="3120"/>
                  <a:pt x="2755" y="3060"/>
                </a:cubicBezTo>
                <a:cubicBezTo>
                  <a:pt x="2758" y="3048"/>
                  <a:pt x="2758" y="3044"/>
                  <a:pt x="2753" y="3044"/>
                </a:cubicBezTo>
                <a:cubicBezTo>
                  <a:pt x="2734" y="3044"/>
                  <a:pt x="2636" y="3149"/>
                  <a:pt x="2507" y="3159"/>
                </a:cubicBezTo>
                <a:cubicBezTo>
                  <a:pt x="2481" y="3161"/>
                  <a:pt x="2461" y="3162"/>
                  <a:pt x="2445" y="3162"/>
                </a:cubicBezTo>
                <a:cubicBezTo>
                  <a:pt x="2367" y="3162"/>
                  <a:pt x="2392" y="3135"/>
                  <a:pt x="2261" y="3073"/>
                </a:cubicBezTo>
                <a:cubicBezTo>
                  <a:pt x="2105" y="3000"/>
                  <a:pt x="2195" y="2926"/>
                  <a:pt x="2210" y="2879"/>
                </a:cubicBezTo>
                <a:cubicBezTo>
                  <a:pt x="2213" y="2870"/>
                  <a:pt x="2216" y="2866"/>
                  <a:pt x="2220" y="2866"/>
                </a:cubicBezTo>
                <a:cubicBezTo>
                  <a:pt x="2238" y="2866"/>
                  <a:pt x="2272" y="2932"/>
                  <a:pt x="2356" y="3011"/>
                </a:cubicBezTo>
                <a:cubicBezTo>
                  <a:pt x="2373" y="3029"/>
                  <a:pt x="2385" y="3036"/>
                  <a:pt x="2393" y="3036"/>
                </a:cubicBezTo>
                <a:cubicBezTo>
                  <a:pt x="2429" y="3036"/>
                  <a:pt x="2375" y="2884"/>
                  <a:pt x="2408" y="2884"/>
                </a:cubicBezTo>
                <a:cubicBezTo>
                  <a:pt x="2409" y="2884"/>
                  <a:pt x="2410" y="2884"/>
                  <a:pt x="2412" y="2885"/>
                </a:cubicBezTo>
                <a:cubicBezTo>
                  <a:pt x="2427" y="2889"/>
                  <a:pt x="2440" y="2894"/>
                  <a:pt x="2450" y="2894"/>
                </a:cubicBezTo>
                <a:cubicBezTo>
                  <a:pt x="2469" y="2894"/>
                  <a:pt x="2478" y="2876"/>
                  <a:pt x="2478" y="2805"/>
                </a:cubicBezTo>
                <a:cubicBezTo>
                  <a:pt x="2478" y="2782"/>
                  <a:pt x="2483" y="2773"/>
                  <a:pt x="2491" y="2773"/>
                </a:cubicBezTo>
                <a:cubicBezTo>
                  <a:pt x="2519" y="2773"/>
                  <a:pt x="2589" y="2891"/>
                  <a:pt x="2634" y="2913"/>
                </a:cubicBezTo>
                <a:cubicBezTo>
                  <a:pt x="2639" y="2915"/>
                  <a:pt x="2642" y="2916"/>
                  <a:pt x="2645" y="2916"/>
                </a:cubicBezTo>
                <a:cubicBezTo>
                  <a:pt x="2673" y="2916"/>
                  <a:pt x="2592" y="2805"/>
                  <a:pt x="2612" y="2805"/>
                </a:cubicBezTo>
                <a:cubicBezTo>
                  <a:pt x="2634" y="2805"/>
                  <a:pt x="2656" y="2759"/>
                  <a:pt x="2627" y="2706"/>
                </a:cubicBezTo>
                <a:cubicBezTo>
                  <a:pt x="2597" y="2653"/>
                  <a:pt x="2783" y="2706"/>
                  <a:pt x="2854" y="2599"/>
                </a:cubicBezTo>
                <a:cubicBezTo>
                  <a:pt x="2883" y="2554"/>
                  <a:pt x="2852" y="2547"/>
                  <a:pt x="2811" y="2547"/>
                </a:cubicBezTo>
                <a:cubicBezTo>
                  <a:pt x="2794" y="2547"/>
                  <a:pt x="2774" y="2548"/>
                  <a:pt x="2757" y="2548"/>
                </a:cubicBezTo>
                <a:cubicBezTo>
                  <a:pt x="2719" y="2548"/>
                  <a:pt x="2691" y="2542"/>
                  <a:pt x="2712" y="2506"/>
                </a:cubicBezTo>
                <a:cubicBezTo>
                  <a:pt x="2726" y="2480"/>
                  <a:pt x="2727" y="2470"/>
                  <a:pt x="2719" y="2470"/>
                </a:cubicBezTo>
                <a:cubicBezTo>
                  <a:pt x="2695" y="2470"/>
                  <a:pt x="2603" y="2544"/>
                  <a:pt x="2500" y="2600"/>
                </a:cubicBezTo>
                <a:cubicBezTo>
                  <a:pt x="2473" y="2615"/>
                  <a:pt x="2454" y="2622"/>
                  <a:pt x="2442" y="2622"/>
                </a:cubicBezTo>
                <a:cubicBezTo>
                  <a:pt x="2390" y="2622"/>
                  <a:pt x="2452" y="2507"/>
                  <a:pt x="2473" y="2459"/>
                </a:cubicBezTo>
                <a:cubicBezTo>
                  <a:pt x="2483" y="2438"/>
                  <a:pt x="2478" y="2429"/>
                  <a:pt x="2460" y="2429"/>
                </a:cubicBezTo>
                <a:cubicBezTo>
                  <a:pt x="2426" y="2429"/>
                  <a:pt x="2347" y="2458"/>
                  <a:pt x="2229" y="2493"/>
                </a:cubicBezTo>
                <a:cubicBezTo>
                  <a:pt x="2180" y="2507"/>
                  <a:pt x="2154" y="2513"/>
                  <a:pt x="2139" y="2513"/>
                </a:cubicBezTo>
                <a:cubicBezTo>
                  <a:pt x="2097" y="2513"/>
                  <a:pt x="2145" y="2466"/>
                  <a:pt x="2065" y="2413"/>
                </a:cubicBezTo>
                <a:cubicBezTo>
                  <a:pt x="1956" y="2339"/>
                  <a:pt x="1949" y="2093"/>
                  <a:pt x="1965" y="2093"/>
                </a:cubicBezTo>
                <a:cubicBezTo>
                  <a:pt x="1979" y="2093"/>
                  <a:pt x="2024" y="2222"/>
                  <a:pt x="2043" y="2222"/>
                </a:cubicBezTo>
                <a:cubicBezTo>
                  <a:pt x="2047" y="2222"/>
                  <a:pt x="2050" y="2215"/>
                  <a:pt x="2051" y="2199"/>
                </a:cubicBezTo>
                <a:cubicBezTo>
                  <a:pt x="2051" y="2177"/>
                  <a:pt x="2056" y="2167"/>
                  <a:pt x="2062" y="2167"/>
                </a:cubicBezTo>
                <a:cubicBezTo>
                  <a:pt x="2082" y="2167"/>
                  <a:pt x="2121" y="2248"/>
                  <a:pt x="2154" y="2347"/>
                </a:cubicBezTo>
                <a:cubicBezTo>
                  <a:pt x="2165" y="2379"/>
                  <a:pt x="2172" y="2393"/>
                  <a:pt x="2177" y="2393"/>
                </a:cubicBezTo>
                <a:cubicBezTo>
                  <a:pt x="2193" y="2393"/>
                  <a:pt x="2186" y="2267"/>
                  <a:pt x="2186" y="2186"/>
                </a:cubicBezTo>
                <a:cubicBezTo>
                  <a:pt x="2186" y="2160"/>
                  <a:pt x="2191" y="2149"/>
                  <a:pt x="2199" y="2149"/>
                </a:cubicBezTo>
                <a:cubicBezTo>
                  <a:pt x="2225" y="2149"/>
                  <a:pt x="2284" y="2250"/>
                  <a:pt x="2344" y="2339"/>
                </a:cubicBezTo>
                <a:cubicBezTo>
                  <a:pt x="2359" y="2364"/>
                  <a:pt x="2369" y="2373"/>
                  <a:pt x="2374" y="2373"/>
                </a:cubicBezTo>
                <a:cubicBezTo>
                  <a:pt x="2393" y="2373"/>
                  <a:pt x="2365" y="2265"/>
                  <a:pt x="2381" y="2265"/>
                </a:cubicBezTo>
                <a:cubicBezTo>
                  <a:pt x="2383" y="2265"/>
                  <a:pt x="2386" y="2268"/>
                  <a:pt x="2391" y="2273"/>
                </a:cubicBezTo>
                <a:cubicBezTo>
                  <a:pt x="2407" y="2292"/>
                  <a:pt x="2421" y="2302"/>
                  <a:pt x="2433" y="2302"/>
                </a:cubicBezTo>
                <a:cubicBezTo>
                  <a:pt x="2455" y="2302"/>
                  <a:pt x="2469" y="2267"/>
                  <a:pt x="2469" y="2179"/>
                </a:cubicBezTo>
                <a:cubicBezTo>
                  <a:pt x="2469" y="2093"/>
                  <a:pt x="2510" y="2076"/>
                  <a:pt x="2564" y="2076"/>
                </a:cubicBezTo>
                <a:cubicBezTo>
                  <a:pt x="2594" y="2076"/>
                  <a:pt x="2628" y="2081"/>
                  <a:pt x="2662" y="2083"/>
                </a:cubicBezTo>
                <a:cubicBezTo>
                  <a:pt x="2674" y="2084"/>
                  <a:pt x="2687" y="2085"/>
                  <a:pt x="2699" y="2085"/>
                </a:cubicBezTo>
                <a:cubicBezTo>
                  <a:pt x="2782" y="2085"/>
                  <a:pt x="2850" y="2057"/>
                  <a:pt x="2680" y="1924"/>
                </a:cubicBezTo>
                <a:cubicBezTo>
                  <a:pt x="2619" y="1876"/>
                  <a:pt x="2548" y="1859"/>
                  <a:pt x="2475" y="1859"/>
                </a:cubicBezTo>
                <a:cubicBezTo>
                  <a:pt x="2316" y="1859"/>
                  <a:pt x="2154" y="1939"/>
                  <a:pt x="2101" y="1939"/>
                </a:cubicBezTo>
                <a:cubicBezTo>
                  <a:pt x="2023" y="1939"/>
                  <a:pt x="1955" y="1918"/>
                  <a:pt x="1955" y="1772"/>
                </a:cubicBezTo>
                <a:cubicBezTo>
                  <a:pt x="1955" y="1626"/>
                  <a:pt x="2280" y="1732"/>
                  <a:pt x="2163" y="1492"/>
                </a:cubicBezTo>
                <a:cubicBezTo>
                  <a:pt x="2143" y="1452"/>
                  <a:pt x="2155" y="1440"/>
                  <a:pt x="2184" y="1440"/>
                </a:cubicBezTo>
                <a:cubicBezTo>
                  <a:pt x="2227" y="1440"/>
                  <a:pt x="2306" y="1466"/>
                  <a:pt x="2376" y="1466"/>
                </a:cubicBezTo>
                <a:cubicBezTo>
                  <a:pt x="2409" y="1466"/>
                  <a:pt x="2439" y="1461"/>
                  <a:pt x="2463" y="1445"/>
                </a:cubicBezTo>
                <a:cubicBezTo>
                  <a:pt x="2575" y="1371"/>
                  <a:pt x="2279" y="1405"/>
                  <a:pt x="2345" y="1299"/>
                </a:cubicBezTo>
                <a:cubicBezTo>
                  <a:pt x="2406" y="1201"/>
                  <a:pt x="2381" y="1165"/>
                  <a:pt x="2337" y="1165"/>
                </a:cubicBezTo>
                <a:cubicBezTo>
                  <a:pt x="2332" y="1165"/>
                  <a:pt x="2328" y="1166"/>
                  <a:pt x="2323" y="1166"/>
                </a:cubicBezTo>
                <a:cubicBezTo>
                  <a:pt x="2320" y="1167"/>
                  <a:pt x="2317" y="1167"/>
                  <a:pt x="2315" y="1167"/>
                </a:cubicBezTo>
                <a:cubicBezTo>
                  <a:pt x="2279" y="1167"/>
                  <a:pt x="2334" y="1116"/>
                  <a:pt x="2348" y="1029"/>
                </a:cubicBezTo>
                <a:cubicBezTo>
                  <a:pt x="2350" y="1016"/>
                  <a:pt x="2347" y="1010"/>
                  <a:pt x="2338" y="1010"/>
                </a:cubicBezTo>
                <a:cubicBezTo>
                  <a:pt x="2289" y="1010"/>
                  <a:pt x="2077" y="1224"/>
                  <a:pt x="1978" y="1374"/>
                </a:cubicBezTo>
                <a:cubicBezTo>
                  <a:pt x="1953" y="1412"/>
                  <a:pt x="1936" y="1428"/>
                  <a:pt x="1925" y="1428"/>
                </a:cubicBezTo>
                <a:cubicBezTo>
                  <a:pt x="1885" y="1428"/>
                  <a:pt x="1922" y="1222"/>
                  <a:pt x="1928" y="1101"/>
                </a:cubicBezTo>
                <a:cubicBezTo>
                  <a:pt x="1934" y="971"/>
                  <a:pt x="1976" y="961"/>
                  <a:pt x="2058" y="961"/>
                </a:cubicBezTo>
                <a:cubicBezTo>
                  <a:pt x="2072" y="961"/>
                  <a:pt x="2087" y="961"/>
                  <a:pt x="2104" y="961"/>
                </a:cubicBezTo>
                <a:cubicBezTo>
                  <a:pt x="2216" y="961"/>
                  <a:pt x="2095" y="870"/>
                  <a:pt x="2023" y="783"/>
                </a:cubicBezTo>
                <a:cubicBezTo>
                  <a:pt x="2005" y="761"/>
                  <a:pt x="2006" y="754"/>
                  <a:pt x="2018" y="754"/>
                </a:cubicBezTo>
                <a:cubicBezTo>
                  <a:pt x="2044" y="754"/>
                  <a:pt x="2118" y="785"/>
                  <a:pt x="2184" y="785"/>
                </a:cubicBezTo>
                <a:cubicBezTo>
                  <a:pt x="2213" y="785"/>
                  <a:pt x="2239" y="779"/>
                  <a:pt x="2260" y="763"/>
                </a:cubicBezTo>
                <a:cubicBezTo>
                  <a:pt x="2353" y="689"/>
                  <a:pt x="2095" y="686"/>
                  <a:pt x="2167" y="617"/>
                </a:cubicBezTo>
                <a:cubicBezTo>
                  <a:pt x="2208" y="578"/>
                  <a:pt x="2206" y="560"/>
                  <a:pt x="2181" y="560"/>
                </a:cubicBezTo>
                <a:cubicBezTo>
                  <a:pt x="2132" y="560"/>
                  <a:pt x="1994" y="629"/>
                  <a:pt x="1911" y="757"/>
                </a:cubicBezTo>
                <a:cubicBezTo>
                  <a:pt x="1894" y="783"/>
                  <a:pt x="1883" y="794"/>
                  <a:pt x="1878" y="794"/>
                </a:cubicBezTo>
                <a:cubicBezTo>
                  <a:pt x="1845" y="794"/>
                  <a:pt x="2027" y="316"/>
                  <a:pt x="2027" y="210"/>
                </a:cubicBezTo>
                <a:cubicBezTo>
                  <a:pt x="2027" y="174"/>
                  <a:pt x="2025" y="159"/>
                  <a:pt x="2019" y="159"/>
                </a:cubicBezTo>
                <a:cubicBezTo>
                  <a:pt x="2008" y="159"/>
                  <a:pt x="1982" y="237"/>
                  <a:pt x="1939" y="317"/>
                </a:cubicBezTo>
                <a:cubicBezTo>
                  <a:pt x="1931" y="330"/>
                  <a:pt x="1925" y="336"/>
                  <a:pt x="1919" y="336"/>
                </a:cubicBezTo>
                <a:cubicBezTo>
                  <a:pt x="1875" y="336"/>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2"/>
          <p:cNvSpPr/>
          <p:nvPr/>
        </p:nvSpPr>
        <p:spPr>
          <a:xfrm>
            <a:off x="2869675" y="1900339"/>
            <a:ext cx="197875" cy="444387"/>
          </a:xfrm>
          <a:custGeom>
            <a:rect b="b" l="l" r="r" t="t"/>
            <a:pathLst>
              <a:path extrusionOk="0" h="8424" w="3751">
                <a:moveTo>
                  <a:pt x="1870" y="1"/>
                </a:moveTo>
                <a:cubicBezTo>
                  <a:pt x="1870" y="1"/>
                  <a:pt x="1870" y="336"/>
                  <a:pt x="1827" y="336"/>
                </a:cubicBezTo>
                <a:cubicBezTo>
                  <a:pt x="1821" y="336"/>
                  <a:pt x="1814" y="330"/>
                  <a:pt x="1807" y="317"/>
                </a:cubicBezTo>
                <a:cubicBezTo>
                  <a:pt x="1764" y="238"/>
                  <a:pt x="1738" y="159"/>
                  <a:pt x="1726" y="159"/>
                </a:cubicBezTo>
                <a:cubicBezTo>
                  <a:pt x="1721" y="159"/>
                  <a:pt x="1719" y="174"/>
                  <a:pt x="1719" y="210"/>
                </a:cubicBezTo>
                <a:cubicBezTo>
                  <a:pt x="1719" y="313"/>
                  <a:pt x="1900" y="794"/>
                  <a:pt x="1867" y="794"/>
                </a:cubicBezTo>
                <a:cubicBezTo>
                  <a:pt x="1862" y="794"/>
                  <a:pt x="1852" y="783"/>
                  <a:pt x="1835" y="757"/>
                </a:cubicBezTo>
                <a:cubicBezTo>
                  <a:pt x="1736" y="606"/>
                  <a:pt x="1602" y="460"/>
                  <a:pt x="1570" y="460"/>
                </a:cubicBezTo>
                <a:cubicBezTo>
                  <a:pt x="1562" y="460"/>
                  <a:pt x="1561" y="471"/>
                  <a:pt x="1571" y="497"/>
                </a:cubicBezTo>
                <a:cubicBezTo>
                  <a:pt x="1620" y="617"/>
                  <a:pt x="1393" y="690"/>
                  <a:pt x="1487" y="764"/>
                </a:cubicBezTo>
                <a:cubicBezTo>
                  <a:pt x="1508" y="781"/>
                  <a:pt x="1534" y="786"/>
                  <a:pt x="1563" y="786"/>
                </a:cubicBezTo>
                <a:cubicBezTo>
                  <a:pt x="1629"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8"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2" y="1483"/>
                  <a:pt x="1445" y="1489"/>
                  <a:pt x="1469" y="1489"/>
                </a:cubicBezTo>
                <a:cubicBezTo>
                  <a:pt x="1527" y="1489"/>
                  <a:pt x="1581"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7" y="2306"/>
                </a:cubicBezTo>
                <a:cubicBezTo>
                  <a:pt x="1328" y="2306"/>
                  <a:pt x="1342" y="2296"/>
                  <a:pt x="1357" y="2278"/>
                </a:cubicBezTo>
                <a:cubicBezTo>
                  <a:pt x="1362" y="2272"/>
                  <a:pt x="1365" y="2269"/>
                  <a:pt x="1368" y="2269"/>
                </a:cubicBezTo>
                <a:cubicBezTo>
                  <a:pt x="1383" y="2269"/>
                  <a:pt x="1356" y="2378"/>
                  <a:pt x="1375" y="2378"/>
                </a:cubicBezTo>
                <a:cubicBezTo>
                  <a:pt x="1381" y="2378"/>
                  <a:pt x="1390" y="2368"/>
                  <a:pt x="1406" y="2344"/>
                </a:cubicBezTo>
                <a:cubicBezTo>
                  <a:pt x="1464" y="2253"/>
                  <a:pt x="1523" y="2152"/>
                  <a:pt x="1549" y="2152"/>
                </a:cubicBezTo>
                <a:cubicBezTo>
                  <a:pt x="1557" y="2152"/>
                  <a:pt x="1562" y="2164"/>
                  <a:pt x="1562" y="2191"/>
                </a:cubicBezTo>
                <a:cubicBezTo>
                  <a:pt x="1562" y="2271"/>
                  <a:pt x="1556" y="2397"/>
                  <a:pt x="1571" y="2397"/>
                </a:cubicBezTo>
                <a:cubicBezTo>
                  <a:pt x="1576" y="2397"/>
                  <a:pt x="1584" y="2384"/>
                  <a:pt x="1595" y="2351"/>
                </a:cubicBezTo>
                <a:cubicBezTo>
                  <a:pt x="1628" y="2253"/>
                  <a:pt x="1667" y="2172"/>
                  <a:pt x="1686" y="2172"/>
                </a:cubicBezTo>
                <a:cubicBezTo>
                  <a:pt x="1693" y="2172"/>
                  <a:pt x="1697" y="2181"/>
                  <a:pt x="1698" y="2204"/>
                </a:cubicBezTo>
                <a:cubicBezTo>
                  <a:pt x="1699" y="2219"/>
                  <a:pt x="1702"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9" y="2510"/>
                  <a:pt x="1520" y="2496"/>
                </a:cubicBezTo>
                <a:cubicBezTo>
                  <a:pt x="1402" y="2462"/>
                  <a:pt x="1324" y="2433"/>
                  <a:pt x="1290" y="2433"/>
                </a:cubicBezTo>
                <a:cubicBezTo>
                  <a:pt x="1271" y="2433"/>
                  <a:pt x="1265" y="2442"/>
                  <a:pt x="1275" y="2463"/>
                </a:cubicBezTo>
                <a:cubicBezTo>
                  <a:pt x="1294" y="2508"/>
                  <a:pt x="1335" y="2577"/>
                  <a:pt x="1298"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2"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7" y="2810"/>
                  <a:pt x="1077" y="2919"/>
                  <a:pt x="1103" y="2919"/>
                </a:cubicBezTo>
                <a:cubicBezTo>
                  <a:pt x="1106" y="2919"/>
                  <a:pt x="1109" y="2918"/>
                  <a:pt x="1114" y="2916"/>
                </a:cubicBezTo>
                <a:cubicBezTo>
                  <a:pt x="1158" y="2896"/>
                  <a:pt x="1229" y="2777"/>
                  <a:pt x="1258" y="2777"/>
                </a:cubicBezTo>
                <a:cubicBezTo>
                  <a:pt x="1266" y="2777"/>
                  <a:pt x="1271" y="2786"/>
                  <a:pt x="1271" y="2810"/>
                </a:cubicBezTo>
                <a:cubicBezTo>
                  <a:pt x="1271" y="2880"/>
                  <a:pt x="1279" y="2899"/>
                  <a:pt x="1299" y="2899"/>
                </a:cubicBezTo>
                <a:cubicBezTo>
                  <a:pt x="1309" y="2899"/>
                  <a:pt x="1321" y="2894"/>
                  <a:pt x="1337" y="2889"/>
                </a:cubicBezTo>
                <a:cubicBezTo>
                  <a:pt x="1338" y="2889"/>
                  <a:pt x="1339" y="2889"/>
                  <a:pt x="1341" y="2889"/>
                </a:cubicBezTo>
                <a:cubicBezTo>
                  <a:pt x="1373" y="2889"/>
                  <a:pt x="1320" y="3040"/>
                  <a:pt x="1356"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5" y="3150"/>
                </a:cubicBezTo>
                <a:cubicBezTo>
                  <a:pt x="927" y="3150"/>
                  <a:pt x="920" y="3149"/>
                  <a:pt x="914" y="3149"/>
                </a:cubicBezTo>
                <a:cubicBezTo>
                  <a:pt x="813" y="3149"/>
                  <a:pt x="762" y="3198"/>
                  <a:pt x="871" y="3237"/>
                </a:cubicBezTo>
                <a:cubicBezTo>
                  <a:pt x="988" y="3277"/>
                  <a:pt x="1010" y="3262"/>
                  <a:pt x="995" y="3317"/>
                </a:cubicBezTo>
                <a:cubicBezTo>
                  <a:pt x="985" y="3352"/>
                  <a:pt x="975" y="3370"/>
                  <a:pt x="998" y="3370"/>
                </a:cubicBezTo>
                <a:cubicBezTo>
                  <a:pt x="1010" y="3370"/>
                  <a:pt x="1029" y="3365"/>
                  <a:pt x="1061" y="3356"/>
                </a:cubicBezTo>
                <a:cubicBezTo>
                  <a:pt x="1067"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2"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7" y="3529"/>
                  <a:pt x="1546" y="3511"/>
                  <a:pt x="1572" y="3511"/>
                </a:cubicBezTo>
                <a:cubicBezTo>
                  <a:pt x="1600" y="3511"/>
                  <a:pt x="1613" y="3530"/>
                  <a:pt x="1595" y="3580"/>
                </a:cubicBezTo>
                <a:cubicBezTo>
                  <a:pt x="1562" y="3668"/>
                  <a:pt x="1426" y="3844"/>
                  <a:pt x="1290"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5" y="3888"/>
                </a:cubicBezTo>
                <a:cubicBezTo>
                  <a:pt x="841" y="3888"/>
                  <a:pt x="834" y="3891"/>
                  <a:pt x="836" y="3900"/>
                </a:cubicBezTo>
                <a:cubicBezTo>
                  <a:pt x="848"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3"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6" y="4438"/>
                  <a:pt x="1357" y="4442"/>
                  <a:pt x="1361" y="4442"/>
                </a:cubicBezTo>
                <a:cubicBezTo>
                  <a:pt x="1375" y="4442"/>
                  <a:pt x="1416" y="4393"/>
                  <a:pt x="1436" y="4393"/>
                </a:cubicBezTo>
                <a:cubicBezTo>
                  <a:pt x="1441" y="4393"/>
                  <a:pt x="1445" y="4396"/>
                  <a:pt x="1446" y="4406"/>
                </a:cubicBezTo>
                <a:cubicBezTo>
                  <a:pt x="1453" y="4460"/>
                  <a:pt x="1350" y="4659"/>
                  <a:pt x="1172" y="4678"/>
                </a:cubicBezTo>
                <a:cubicBezTo>
                  <a:pt x="1155" y="4680"/>
                  <a:pt x="1139" y="4681"/>
                  <a:pt x="1121" y="4681"/>
                </a:cubicBezTo>
                <a:cubicBezTo>
                  <a:pt x="999" y="4681"/>
                  <a:pt x="859" y="4640"/>
                  <a:pt x="802" y="4640"/>
                </a:cubicBezTo>
                <a:cubicBezTo>
                  <a:pt x="779" y="4640"/>
                  <a:pt x="770" y="4647"/>
                  <a:pt x="781" y="4666"/>
                </a:cubicBezTo>
                <a:cubicBezTo>
                  <a:pt x="825" y="4740"/>
                  <a:pt x="880" y="4740"/>
                  <a:pt x="767" y="4752"/>
                </a:cubicBezTo>
                <a:cubicBezTo>
                  <a:pt x="650" y="4765"/>
                  <a:pt x="581" y="4793"/>
                  <a:pt x="688" y="4846"/>
                </a:cubicBezTo>
                <a:cubicBezTo>
                  <a:pt x="797" y="4899"/>
                  <a:pt x="861" y="4860"/>
                  <a:pt x="797" y="4899"/>
                </a:cubicBezTo>
                <a:cubicBezTo>
                  <a:pt x="736" y="4941"/>
                  <a:pt x="688" y="4994"/>
                  <a:pt x="817" y="5013"/>
                </a:cubicBezTo>
                <a:cubicBezTo>
                  <a:pt x="943" y="5032"/>
                  <a:pt x="946" y="5091"/>
                  <a:pt x="915" y="5119"/>
                </a:cubicBezTo>
                <a:cubicBezTo>
                  <a:pt x="887" y="5144"/>
                  <a:pt x="832" y="5201"/>
                  <a:pt x="940" y="5201"/>
                </a:cubicBezTo>
                <a:cubicBezTo>
                  <a:pt x="952" y="5201"/>
                  <a:pt x="966" y="5200"/>
                  <a:pt x="982" y="5198"/>
                </a:cubicBezTo>
                <a:cubicBezTo>
                  <a:pt x="1041" y="5194"/>
                  <a:pt x="1098" y="5186"/>
                  <a:pt x="1142" y="5186"/>
                </a:cubicBezTo>
                <a:cubicBezTo>
                  <a:pt x="1219" y="5186"/>
                  <a:pt x="1255" y="5209"/>
                  <a:pt x="1194" y="5306"/>
                </a:cubicBezTo>
                <a:cubicBezTo>
                  <a:pt x="1127" y="5413"/>
                  <a:pt x="1015" y="5465"/>
                  <a:pt x="905" y="5465"/>
                </a:cubicBezTo>
                <a:cubicBezTo>
                  <a:pt x="858" y="5465"/>
                  <a:pt x="812" y="5456"/>
                  <a:pt x="769" y="5437"/>
                </a:cubicBezTo>
                <a:cubicBezTo>
                  <a:pt x="752" y="5430"/>
                  <a:pt x="738" y="5426"/>
                  <a:pt x="726" y="5426"/>
                </a:cubicBezTo>
                <a:cubicBezTo>
                  <a:pt x="644" y="5426"/>
                  <a:pt x="703" y="5591"/>
                  <a:pt x="806" y="5598"/>
                </a:cubicBezTo>
                <a:cubicBezTo>
                  <a:pt x="825" y="5599"/>
                  <a:pt x="840" y="5599"/>
                  <a:pt x="852" y="5599"/>
                </a:cubicBezTo>
                <a:cubicBezTo>
                  <a:pt x="863" y="5599"/>
                  <a:pt x="872" y="5599"/>
                  <a:pt x="878"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3" y="5825"/>
                  <a:pt x="537" y="5642"/>
                  <a:pt x="503" y="5642"/>
                </a:cubicBezTo>
                <a:cubicBezTo>
                  <a:pt x="493" y="5642"/>
                  <a:pt x="495" y="5659"/>
                  <a:pt x="510" y="5702"/>
                </a:cubicBezTo>
                <a:cubicBezTo>
                  <a:pt x="576" y="5890"/>
                  <a:pt x="663" y="5982"/>
                  <a:pt x="569" y="6009"/>
                </a:cubicBezTo>
                <a:cubicBezTo>
                  <a:pt x="478" y="6034"/>
                  <a:pt x="457" y="6062"/>
                  <a:pt x="581" y="6062"/>
                </a:cubicBezTo>
                <a:cubicBezTo>
                  <a:pt x="703" y="6062"/>
                  <a:pt x="740" y="6096"/>
                  <a:pt x="680" y="6136"/>
                </a:cubicBezTo>
                <a:cubicBezTo>
                  <a:pt x="634" y="6168"/>
                  <a:pt x="600" y="6207"/>
                  <a:pt x="660" y="6207"/>
                </a:cubicBezTo>
                <a:cubicBezTo>
                  <a:pt x="678" y="6207"/>
                  <a:pt x="703" y="6204"/>
                  <a:pt x="739" y="6196"/>
                </a:cubicBezTo>
                <a:cubicBezTo>
                  <a:pt x="750" y="6194"/>
                  <a:pt x="760" y="6193"/>
                  <a:pt x="769" y="6193"/>
                </a:cubicBezTo>
                <a:cubicBezTo>
                  <a:pt x="882" y="6193"/>
                  <a:pt x="776"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1" y="6891"/>
                  <a:pt x="662" y="6891"/>
                  <a:pt x="644" y="6891"/>
                </a:cubicBezTo>
                <a:cubicBezTo>
                  <a:pt x="590" y="6891"/>
                  <a:pt x="533" y="6889"/>
                  <a:pt x="480" y="6889"/>
                </a:cubicBezTo>
                <a:cubicBezTo>
                  <a:pt x="357" y="6889"/>
                  <a:pt x="251" y="6901"/>
                  <a:pt x="237" y="6976"/>
                </a:cubicBezTo>
                <a:cubicBezTo>
                  <a:pt x="215" y="7095"/>
                  <a:pt x="431" y="7142"/>
                  <a:pt x="311" y="7157"/>
                </a:cubicBezTo>
                <a:cubicBezTo>
                  <a:pt x="192" y="7169"/>
                  <a:pt x="0" y="7223"/>
                  <a:pt x="158" y="7237"/>
                </a:cubicBezTo>
                <a:cubicBezTo>
                  <a:pt x="318" y="7248"/>
                  <a:pt x="541" y="7229"/>
                  <a:pt x="470" y="7343"/>
                </a:cubicBezTo>
                <a:cubicBezTo>
                  <a:pt x="418" y="7426"/>
                  <a:pt x="289" y="7507"/>
                  <a:pt x="326" y="7507"/>
                </a:cubicBezTo>
                <a:cubicBezTo>
                  <a:pt x="339" y="7507"/>
                  <a:pt x="372" y="7498"/>
                  <a:pt x="433" y="7475"/>
                </a:cubicBezTo>
                <a:cubicBezTo>
                  <a:pt x="586" y="7420"/>
                  <a:pt x="686" y="7365"/>
                  <a:pt x="723" y="7365"/>
                </a:cubicBezTo>
                <a:cubicBezTo>
                  <a:pt x="744" y="7365"/>
                  <a:pt x="744" y="7383"/>
                  <a:pt x="722" y="7430"/>
                </a:cubicBezTo>
                <a:cubicBezTo>
                  <a:pt x="685" y="7510"/>
                  <a:pt x="633" y="7534"/>
                  <a:pt x="640" y="7534"/>
                </a:cubicBezTo>
                <a:cubicBezTo>
                  <a:pt x="645" y="7534"/>
                  <a:pt x="668" y="7526"/>
                  <a:pt x="725" y="7517"/>
                </a:cubicBezTo>
                <a:cubicBezTo>
                  <a:pt x="832" y="7499"/>
                  <a:pt x="951" y="7446"/>
                  <a:pt x="981" y="7446"/>
                </a:cubicBezTo>
                <a:cubicBezTo>
                  <a:pt x="996" y="7446"/>
                  <a:pt x="991" y="7458"/>
                  <a:pt x="957" y="7490"/>
                </a:cubicBezTo>
                <a:cubicBezTo>
                  <a:pt x="848"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9" y="8094"/>
                </a:cubicBezTo>
                <a:cubicBezTo>
                  <a:pt x="584" y="8094"/>
                  <a:pt x="634" y="8108"/>
                  <a:pt x="584" y="8196"/>
                </a:cubicBezTo>
                <a:cubicBezTo>
                  <a:pt x="525" y="8304"/>
                  <a:pt x="530" y="8364"/>
                  <a:pt x="583" y="8364"/>
                </a:cubicBezTo>
                <a:cubicBezTo>
                  <a:pt x="599" y="8364"/>
                  <a:pt x="619" y="8359"/>
                  <a:pt x="643" y="8348"/>
                </a:cubicBezTo>
                <a:cubicBezTo>
                  <a:pt x="713" y="8315"/>
                  <a:pt x="816"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1"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7" y="8359"/>
                  <a:pt x="3147" y="8364"/>
                  <a:pt x="3163" y="8364"/>
                </a:cubicBezTo>
                <a:cubicBezTo>
                  <a:pt x="3217"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8" y="7589"/>
                  <a:pt x="2791" y="7490"/>
                </a:cubicBezTo>
                <a:cubicBezTo>
                  <a:pt x="2757" y="7458"/>
                  <a:pt x="2752" y="7447"/>
                  <a:pt x="2766" y="7447"/>
                </a:cubicBezTo>
                <a:cubicBezTo>
                  <a:pt x="2797"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2" y="7365"/>
                  <a:pt x="3161" y="7420"/>
                  <a:pt x="3315" y="7475"/>
                </a:cubicBezTo>
                <a:cubicBezTo>
                  <a:pt x="3376" y="7498"/>
                  <a:pt x="3408" y="7507"/>
                  <a:pt x="3421" y="7507"/>
                </a:cubicBezTo>
                <a:cubicBezTo>
                  <a:pt x="3458" y="7507"/>
                  <a:pt x="3329" y="7426"/>
                  <a:pt x="3278" y="7343"/>
                </a:cubicBezTo>
                <a:cubicBezTo>
                  <a:pt x="3207" y="7231"/>
                  <a:pt x="3430" y="7248"/>
                  <a:pt x="3589" y="7237"/>
                </a:cubicBezTo>
                <a:cubicBezTo>
                  <a:pt x="3751" y="7219"/>
                  <a:pt x="3558" y="7166"/>
                  <a:pt x="3437" y="7153"/>
                </a:cubicBezTo>
                <a:cubicBezTo>
                  <a:pt x="3318" y="7141"/>
                  <a:pt x="3533" y="7092"/>
                  <a:pt x="3511" y="6973"/>
                </a:cubicBezTo>
                <a:cubicBezTo>
                  <a:pt x="3496" y="6896"/>
                  <a:pt x="3387" y="6885"/>
                  <a:pt x="3262" y="6885"/>
                </a:cubicBezTo>
                <a:cubicBezTo>
                  <a:pt x="3211" y="6885"/>
                  <a:pt x="3159" y="6887"/>
                  <a:pt x="3108" y="6887"/>
                </a:cubicBezTo>
                <a:cubicBezTo>
                  <a:pt x="3089" y="6887"/>
                  <a:pt x="3069" y="6887"/>
                  <a:pt x="3051" y="6886"/>
                </a:cubicBezTo>
                <a:cubicBezTo>
                  <a:pt x="2864" y="6879"/>
                  <a:pt x="3024" y="6721"/>
                  <a:pt x="3173" y="6721"/>
                </a:cubicBezTo>
                <a:cubicBezTo>
                  <a:pt x="3323" y="6721"/>
                  <a:pt x="3259" y="6721"/>
                  <a:pt x="3185" y="6641"/>
                </a:cubicBezTo>
                <a:cubicBezTo>
                  <a:pt x="3111" y="6562"/>
                  <a:pt x="3153" y="6547"/>
                  <a:pt x="3234" y="6547"/>
                </a:cubicBezTo>
                <a:cubicBezTo>
                  <a:pt x="3315" y="6547"/>
                  <a:pt x="3382" y="6435"/>
                  <a:pt x="3430" y="6308"/>
                </a:cubicBezTo>
                <a:cubicBezTo>
                  <a:pt x="3441" y="6278"/>
                  <a:pt x="3437" y="6267"/>
                  <a:pt x="3424" y="6267"/>
                </a:cubicBezTo>
                <a:cubicBezTo>
                  <a:pt x="3393" y="6267"/>
                  <a:pt x="3311" y="6328"/>
                  <a:pt x="3273" y="6328"/>
                </a:cubicBezTo>
                <a:cubicBezTo>
                  <a:pt x="3259" y="6328"/>
                  <a:pt x="3251" y="6320"/>
                  <a:pt x="3251" y="6301"/>
                </a:cubicBezTo>
                <a:cubicBezTo>
                  <a:pt x="3252" y="6278"/>
                  <a:pt x="3248" y="6269"/>
                  <a:pt x="3240" y="6269"/>
                </a:cubicBezTo>
                <a:cubicBezTo>
                  <a:pt x="3214" y="6269"/>
                  <a:pt x="3144" y="6367"/>
                  <a:pt x="3066" y="6367"/>
                </a:cubicBezTo>
                <a:cubicBezTo>
                  <a:pt x="2973" y="6367"/>
                  <a:pt x="2867" y="6190"/>
                  <a:pt x="2979" y="6190"/>
                </a:cubicBezTo>
                <a:cubicBezTo>
                  <a:pt x="2988" y="6190"/>
                  <a:pt x="2998" y="6191"/>
                  <a:pt x="3010" y="6193"/>
                </a:cubicBezTo>
                <a:cubicBezTo>
                  <a:pt x="3045" y="6201"/>
                  <a:pt x="3071" y="6204"/>
                  <a:pt x="3088" y="6204"/>
                </a:cubicBezTo>
                <a:cubicBezTo>
                  <a:pt x="3152" y="6204"/>
                  <a:pt x="3117" y="6164"/>
                  <a:pt x="3069" y="6133"/>
                </a:cubicBezTo>
                <a:cubicBezTo>
                  <a:pt x="3010" y="6092"/>
                  <a:pt x="3046" y="6059"/>
                  <a:pt x="3169" y="6059"/>
                </a:cubicBezTo>
                <a:cubicBezTo>
                  <a:pt x="3291" y="6059"/>
                  <a:pt x="3272" y="6033"/>
                  <a:pt x="3179" y="6005"/>
                </a:cubicBezTo>
                <a:cubicBezTo>
                  <a:pt x="3088" y="5980"/>
                  <a:pt x="3172" y="5885"/>
                  <a:pt x="3238" y="5700"/>
                </a:cubicBezTo>
                <a:cubicBezTo>
                  <a:pt x="3254" y="5656"/>
                  <a:pt x="3255" y="5639"/>
                  <a:pt x="3245" y="5639"/>
                </a:cubicBezTo>
                <a:cubicBezTo>
                  <a:pt x="3210" y="5639"/>
                  <a:pt x="3044" y="5821"/>
                  <a:pt x="2800" y="5853"/>
                </a:cubicBezTo>
                <a:cubicBezTo>
                  <a:pt x="2751" y="5859"/>
                  <a:pt x="2715" y="5862"/>
                  <a:pt x="2689" y="5862"/>
                </a:cubicBezTo>
                <a:cubicBezTo>
                  <a:pt x="2544"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7" y="5588"/>
                  <a:pt x="3105" y="5424"/>
                  <a:pt x="3022" y="5424"/>
                </a:cubicBezTo>
                <a:cubicBezTo>
                  <a:pt x="3010" y="5424"/>
                  <a:pt x="2996" y="5427"/>
                  <a:pt x="2979" y="5434"/>
                </a:cubicBezTo>
                <a:cubicBezTo>
                  <a:pt x="2937" y="5452"/>
                  <a:pt x="2891" y="5461"/>
                  <a:pt x="2845" y="5461"/>
                </a:cubicBezTo>
                <a:cubicBezTo>
                  <a:pt x="2734" y="5461"/>
                  <a:pt x="2622" y="5410"/>
                  <a:pt x="2554" y="5302"/>
                </a:cubicBezTo>
                <a:cubicBezTo>
                  <a:pt x="2494" y="5205"/>
                  <a:pt x="2529" y="5183"/>
                  <a:pt x="2604" y="5183"/>
                </a:cubicBezTo>
                <a:cubicBezTo>
                  <a:pt x="2648" y="5183"/>
                  <a:pt x="2706" y="5191"/>
                  <a:pt x="2766" y="5196"/>
                </a:cubicBezTo>
                <a:cubicBezTo>
                  <a:pt x="2780" y="5196"/>
                  <a:pt x="2791" y="5197"/>
                  <a:pt x="2802" y="5197"/>
                </a:cubicBezTo>
                <a:cubicBezTo>
                  <a:pt x="2919" y="5197"/>
                  <a:pt x="2860" y="5139"/>
                  <a:pt x="2833" y="5116"/>
                </a:cubicBezTo>
                <a:cubicBezTo>
                  <a:pt x="2803" y="5089"/>
                  <a:pt x="2808" y="5029"/>
                  <a:pt x="2933" y="5008"/>
                </a:cubicBezTo>
                <a:cubicBezTo>
                  <a:pt x="3060" y="4988"/>
                  <a:pt x="3014" y="4935"/>
                  <a:pt x="2951" y="4896"/>
                </a:cubicBezTo>
                <a:cubicBezTo>
                  <a:pt x="2889" y="4857"/>
                  <a:pt x="2951" y="4896"/>
                  <a:pt x="3060" y="4843"/>
                </a:cubicBezTo>
                <a:cubicBezTo>
                  <a:pt x="3169" y="4789"/>
                  <a:pt x="3097" y="4764"/>
                  <a:pt x="2982" y="4749"/>
                </a:cubicBezTo>
                <a:cubicBezTo>
                  <a:pt x="2867" y="4736"/>
                  <a:pt x="2923" y="4736"/>
                  <a:pt x="2967" y="4662"/>
                </a:cubicBezTo>
                <a:cubicBezTo>
                  <a:pt x="2978" y="4643"/>
                  <a:pt x="2969" y="4636"/>
                  <a:pt x="2947" y="4636"/>
                </a:cubicBezTo>
                <a:cubicBezTo>
                  <a:pt x="2891" y="4636"/>
                  <a:pt x="2750" y="4678"/>
                  <a:pt x="2627" y="4678"/>
                </a:cubicBezTo>
                <a:cubicBezTo>
                  <a:pt x="2609" y="4678"/>
                  <a:pt x="2593"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1" y="4423"/>
                </a:cubicBezTo>
                <a:cubicBezTo>
                  <a:pt x="2385" y="4390"/>
                  <a:pt x="2405" y="4375"/>
                  <a:pt x="2436"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9" y="4310"/>
                </a:cubicBezTo>
                <a:cubicBezTo>
                  <a:pt x="2642" y="4310"/>
                  <a:pt x="2764" y="4401"/>
                  <a:pt x="2812" y="4401"/>
                </a:cubicBezTo>
                <a:cubicBezTo>
                  <a:pt x="2826" y="4401"/>
                  <a:pt x="2834" y="4392"/>
                  <a:pt x="2830" y="4369"/>
                </a:cubicBezTo>
                <a:cubicBezTo>
                  <a:pt x="2808" y="4249"/>
                  <a:pt x="2710" y="4238"/>
                  <a:pt x="2774" y="4189"/>
                </a:cubicBezTo>
                <a:cubicBezTo>
                  <a:pt x="2837" y="4143"/>
                  <a:pt x="3026" y="4136"/>
                  <a:pt x="2979"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5"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5" y="3526"/>
                  <a:pt x="2148" y="3507"/>
                  <a:pt x="2176" y="3507"/>
                </a:cubicBezTo>
                <a:cubicBezTo>
                  <a:pt x="2202" y="3507"/>
                  <a:pt x="2242" y="3525"/>
                  <a:pt x="2277" y="3551"/>
                </a:cubicBezTo>
                <a:cubicBezTo>
                  <a:pt x="2322" y="3586"/>
                  <a:pt x="2350" y="3618"/>
                  <a:pt x="2358" y="3618"/>
                </a:cubicBezTo>
                <a:cubicBezTo>
                  <a:pt x="2363" y="3618"/>
                  <a:pt x="2362" y="3608"/>
                  <a:pt x="2354" y="3585"/>
                </a:cubicBezTo>
                <a:cubicBezTo>
                  <a:pt x="2342" y="3548"/>
                  <a:pt x="2340" y="3518"/>
                  <a:pt x="2354" y="3518"/>
                </a:cubicBezTo>
                <a:cubicBezTo>
                  <a:pt x="2366" y="3518"/>
                  <a:pt x="2388" y="3538"/>
                  <a:pt x="2424" y="3592"/>
                </a:cubicBezTo>
                <a:cubicBezTo>
                  <a:pt x="2458" y="3642"/>
                  <a:pt x="2478" y="3663"/>
                  <a:pt x="2489" y="3663"/>
                </a:cubicBezTo>
                <a:cubicBezTo>
                  <a:pt x="2506" y="3663"/>
                  <a:pt x="2506" y="3621"/>
                  <a:pt x="2506" y="3558"/>
                </a:cubicBezTo>
                <a:cubicBezTo>
                  <a:pt x="2506"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2" y="3352"/>
                  <a:pt x="2687" y="3353"/>
                </a:cubicBezTo>
                <a:cubicBezTo>
                  <a:pt x="2718" y="3361"/>
                  <a:pt x="2737" y="3366"/>
                  <a:pt x="2749" y="3366"/>
                </a:cubicBezTo>
                <a:cubicBezTo>
                  <a:pt x="2773" y="3366"/>
                  <a:pt x="2763" y="3348"/>
                  <a:pt x="2753" y="3312"/>
                </a:cubicBezTo>
                <a:cubicBezTo>
                  <a:pt x="2738" y="3259"/>
                  <a:pt x="2760" y="3272"/>
                  <a:pt x="2877" y="3233"/>
                </a:cubicBezTo>
                <a:cubicBezTo>
                  <a:pt x="2986" y="3197"/>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6" y="3149"/>
                  <a:pt x="2507" y="3159"/>
                </a:cubicBezTo>
                <a:cubicBezTo>
                  <a:pt x="2481" y="3161"/>
                  <a:pt x="2461"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8" y="2884"/>
                </a:cubicBezTo>
                <a:cubicBezTo>
                  <a:pt x="2409" y="2884"/>
                  <a:pt x="2410" y="2884"/>
                  <a:pt x="2411" y="2885"/>
                </a:cubicBezTo>
                <a:cubicBezTo>
                  <a:pt x="2427" y="2889"/>
                  <a:pt x="2440" y="2894"/>
                  <a:pt x="2449" y="2894"/>
                </a:cubicBezTo>
                <a:cubicBezTo>
                  <a:pt x="2469" y="2894"/>
                  <a:pt x="2478" y="2876"/>
                  <a:pt x="2478" y="2805"/>
                </a:cubicBezTo>
                <a:cubicBezTo>
                  <a:pt x="2478" y="2782"/>
                  <a:pt x="2482" y="2773"/>
                  <a:pt x="2490" y="2773"/>
                </a:cubicBezTo>
                <a:cubicBezTo>
                  <a:pt x="2519" y="2773"/>
                  <a:pt x="2589" y="2891"/>
                  <a:pt x="2634" y="2913"/>
                </a:cubicBezTo>
                <a:cubicBezTo>
                  <a:pt x="2639" y="2915"/>
                  <a:pt x="2642" y="2916"/>
                  <a:pt x="2645" y="2916"/>
                </a:cubicBezTo>
                <a:cubicBezTo>
                  <a:pt x="2673" y="2916"/>
                  <a:pt x="2591" y="2805"/>
                  <a:pt x="2612" y="2805"/>
                </a:cubicBezTo>
                <a:cubicBezTo>
                  <a:pt x="2634" y="2805"/>
                  <a:pt x="2656" y="2759"/>
                  <a:pt x="2626" y="2706"/>
                </a:cubicBezTo>
                <a:cubicBezTo>
                  <a:pt x="2597" y="2653"/>
                  <a:pt x="2783" y="2706"/>
                  <a:pt x="2853" y="2599"/>
                </a:cubicBezTo>
                <a:cubicBezTo>
                  <a:pt x="2883" y="2554"/>
                  <a:pt x="2852" y="2547"/>
                  <a:pt x="2812" y="2547"/>
                </a:cubicBezTo>
                <a:cubicBezTo>
                  <a:pt x="2794" y="2547"/>
                  <a:pt x="2775" y="2548"/>
                  <a:pt x="2757" y="2548"/>
                </a:cubicBezTo>
                <a:cubicBezTo>
                  <a:pt x="2720" y="2548"/>
                  <a:pt x="2692" y="2542"/>
                  <a:pt x="2712" y="2506"/>
                </a:cubicBezTo>
                <a:cubicBezTo>
                  <a:pt x="2726" y="2480"/>
                  <a:pt x="2727" y="2470"/>
                  <a:pt x="2718" y="2470"/>
                </a:cubicBezTo>
                <a:cubicBezTo>
                  <a:pt x="2695" y="2470"/>
                  <a:pt x="2602" y="2544"/>
                  <a:pt x="2500" y="2600"/>
                </a:cubicBezTo>
                <a:cubicBezTo>
                  <a:pt x="2473" y="2615"/>
                  <a:pt x="2454" y="2622"/>
                  <a:pt x="2442" y="2622"/>
                </a:cubicBezTo>
                <a:cubicBezTo>
                  <a:pt x="2390" y="2622"/>
                  <a:pt x="2452" y="2507"/>
                  <a:pt x="2473" y="2459"/>
                </a:cubicBezTo>
                <a:cubicBezTo>
                  <a:pt x="2482" y="2438"/>
                  <a:pt x="2478"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50" y="2215"/>
                  <a:pt x="2050" y="2199"/>
                </a:cubicBezTo>
                <a:cubicBezTo>
                  <a:pt x="2051" y="2177"/>
                  <a:pt x="2056" y="2167"/>
                  <a:pt x="2063" y="2167"/>
                </a:cubicBezTo>
                <a:cubicBezTo>
                  <a:pt x="2082" y="2167"/>
                  <a:pt x="2121" y="2248"/>
                  <a:pt x="2153" y="2347"/>
                </a:cubicBezTo>
                <a:cubicBezTo>
                  <a:pt x="2164" y="2379"/>
                  <a:pt x="2172" y="2393"/>
                  <a:pt x="2177" y="2393"/>
                </a:cubicBezTo>
                <a:cubicBezTo>
                  <a:pt x="2193" y="2393"/>
                  <a:pt x="2187" y="2267"/>
                  <a:pt x="2187" y="2186"/>
                </a:cubicBezTo>
                <a:cubicBezTo>
                  <a:pt x="2187" y="2160"/>
                  <a:pt x="2192" y="2149"/>
                  <a:pt x="2200" y="2149"/>
                </a:cubicBezTo>
                <a:cubicBezTo>
                  <a:pt x="2226" y="2149"/>
                  <a:pt x="2284" y="2250"/>
                  <a:pt x="2343" y="2339"/>
                </a:cubicBezTo>
                <a:cubicBezTo>
                  <a:pt x="2359" y="2364"/>
                  <a:pt x="2368" y="2373"/>
                  <a:pt x="2374" y="2373"/>
                </a:cubicBezTo>
                <a:cubicBezTo>
                  <a:pt x="2392" y="2373"/>
                  <a:pt x="2365" y="2265"/>
                  <a:pt x="2380" y="2265"/>
                </a:cubicBezTo>
                <a:cubicBezTo>
                  <a:pt x="2383" y="2265"/>
                  <a:pt x="2386" y="2268"/>
                  <a:pt x="2391" y="2273"/>
                </a:cubicBezTo>
                <a:cubicBezTo>
                  <a:pt x="2406" y="2292"/>
                  <a:pt x="2420" y="2302"/>
                  <a:pt x="2432" y="2302"/>
                </a:cubicBezTo>
                <a:cubicBezTo>
                  <a:pt x="2454" y="2302"/>
                  <a:pt x="2469" y="2267"/>
                  <a:pt x="2469" y="2179"/>
                </a:cubicBezTo>
                <a:cubicBezTo>
                  <a:pt x="2469" y="2093"/>
                  <a:pt x="2509" y="2076"/>
                  <a:pt x="2564" y="2076"/>
                </a:cubicBezTo>
                <a:cubicBezTo>
                  <a:pt x="2594" y="2076"/>
                  <a:pt x="2628" y="2081"/>
                  <a:pt x="2662" y="2083"/>
                </a:cubicBezTo>
                <a:cubicBezTo>
                  <a:pt x="2674" y="2084"/>
                  <a:pt x="2686" y="2085"/>
                  <a:pt x="2698" y="2085"/>
                </a:cubicBezTo>
                <a:cubicBezTo>
                  <a:pt x="2782" y="2085"/>
                  <a:pt x="2850" y="2057"/>
                  <a:pt x="2681" y="1924"/>
                </a:cubicBezTo>
                <a:cubicBezTo>
                  <a:pt x="2620" y="1876"/>
                  <a:pt x="2548" y="1859"/>
                  <a:pt x="2476" y="1859"/>
                </a:cubicBezTo>
                <a:cubicBezTo>
                  <a:pt x="2317"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9" y="1405"/>
                  <a:pt x="2345" y="1299"/>
                </a:cubicBezTo>
                <a:cubicBezTo>
                  <a:pt x="2405" y="1201"/>
                  <a:pt x="2380" y="1165"/>
                  <a:pt x="2336" y="1165"/>
                </a:cubicBezTo>
                <a:cubicBezTo>
                  <a:pt x="2332" y="1165"/>
                  <a:pt x="2327" y="1166"/>
                  <a:pt x="2323" y="1166"/>
                </a:cubicBezTo>
                <a:cubicBezTo>
                  <a:pt x="2320" y="1167"/>
                  <a:pt x="2317" y="1167"/>
                  <a:pt x="2314" y="1167"/>
                </a:cubicBezTo>
                <a:cubicBezTo>
                  <a:pt x="2279" y="1167"/>
                  <a:pt x="2336"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4" y="1222"/>
                  <a:pt x="1929" y="1101"/>
                </a:cubicBezTo>
                <a:cubicBezTo>
                  <a:pt x="1936" y="971"/>
                  <a:pt x="1976" y="961"/>
                  <a:pt x="2057" y="961"/>
                </a:cubicBezTo>
                <a:cubicBezTo>
                  <a:pt x="2071" y="961"/>
                  <a:pt x="2087" y="961"/>
                  <a:pt x="2103" y="961"/>
                </a:cubicBezTo>
                <a:cubicBezTo>
                  <a:pt x="2217" y="961"/>
                  <a:pt x="2094" y="870"/>
                  <a:pt x="2022" y="783"/>
                </a:cubicBezTo>
                <a:cubicBezTo>
                  <a:pt x="2005" y="761"/>
                  <a:pt x="2005" y="754"/>
                  <a:pt x="2018" y="754"/>
                </a:cubicBezTo>
                <a:cubicBezTo>
                  <a:pt x="2043" y="754"/>
                  <a:pt x="2118" y="785"/>
                  <a:pt x="2185" y="785"/>
                </a:cubicBezTo>
                <a:cubicBezTo>
                  <a:pt x="2213" y="785"/>
                  <a:pt x="2240" y="779"/>
                  <a:pt x="2261" y="763"/>
                </a:cubicBezTo>
                <a:cubicBezTo>
                  <a:pt x="2352" y="689"/>
                  <a:pt x="2094" y="686"/>
                  <a:pt x="2167" y="617"/>
                </a:cubicBezTo>
                <a:cubicBezTo>
                  <a:pt x="2208" y="578"/>
                  <a:pt x="2206" y="560"/>
                  <a:pt x="2181" y="560"/>
                </a:cubicBezTo>
                <a:cubicBezTo>
                  <a:pt x="2131" y="560"/>
                  <a:pt x="1994" y="629"/>
                  <a:pt x="1910" y="757"/>
                </a:cubicBezTo>
                <a:cubicBezTo>
                  <a:pt x="1893" y="783"/>
                  <a:pt x="1883" y="794"/>
                  <a:pt x="1878" y="794"/>
                </a:cubicBezTo>
                <a:cubicBezTo>
                  <a:pt x="1844" y="794"/>
                  <a:pt x="2027" y="316"/>
                  <a:pt x="2027" y="210"/>
                </a:cubicBezTo>
                <a:cubicBezTo>
                  <a:pt x="2027" y="174"/>
                  <a:pt x="2024" y="159"/>
                  <a:pt x="2019" y="159"/>
                </a:cubicBezTo>
                <a:cubicBezTo>
                  <a:pt x="2007" y="159"/>
                  <a:pt x="1981" y="237"/>
                  <a:pt x="1938" y="317"/>
                </a:cubicBezTo>
                <a:cubicBezTo>
                  <a:pt x="1931" y="330"/>
                  <a:pt x="1924" y="336"/>
                  <a:pt x="1919"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2"/>
          <p:cNvSpPr/>
          <p:nvPr/>
        </p:nvSpPr>
        <p:spPr>
          <a:xfrm>
            <a:off x="2869411" y="1900339"/>
            <a:ext cx="197927" cy="444387"/>
          </a:xfrm>
          <a:custGeom>
            <a:rect b="b" l="l" r="r" t="t"/>
            <a:pathLst>
              <a:path extrusionOk="0" h="8424" w="3752">
                <a:moveTo>
                  <a:pt x="1871" y="1"/>
                </a:moveTo>
                <a:cubicBezTo>
                  <a:pt x="1871" y="1"/>
                  <a:pt x="1871" y="336"/>
                  <a:pt x="1828" y="336"/>
                </a:cubicBezTo>
                <a:cubicBezTo>
                  <a:pt x="1823" y="336"/>
                  <a:pt x="1816" y="330"/>
                  <a:pt x="1809" y="317"/>
                </a:cubicBezTo>
                <a:cubicBezTo>
                  <a:pt x="1765" y="238"/>
                  <a:pt x="1739" y="159"/>
                  <a:pt x="1728" y="159"/>
                </a:cubicBezTo>
                <a:cubicBezTo>
                  <a:pt x="1723" y="159"/>
                  <a:pt x="1721" y="174"/>
                  <a:pt x="1721" y="210"/>
                </a:cubicBezTo>
                <a:cubicBezTo>
                  <a:pt x="1721" y="313"/>
                  <a:pt x="1901" y="794"/>
                  <a:pt x="1868" y="794"/>
                </a:cubicBezTo>
                <a:cubicBezTo>
                  <a:pt x="1862" y="794"/>
                  <a:pt x="1852" y="783"/>
                  <a:pt x="1836" y="757"/>
                </a:cubicBezTo>
                <a:cubicBezTo>
                  <a:pt x="1737" y="606"/>
                  <a:pt x="1603" y="460"/>
                  <a:pt x="1572" y="460"/>
                </a:cubicBezTo>
                <a:cubicBezTo>
                  <a:pt x="1563" y="460"/>
                  <a:pt x="1563" y="471"/>
                  <a:pt x="1573" y="497"/>
                </a:cubicBezTo>
                <a:cubicBezTo>
                  <a:pt x="1620" y="617"/>
                  <a:pt x="1393" y="690"/>
                  <a:pt x="1488" y="764"/>
                </a:cubicBezTo>
                <a:cubicBezTo>
                  <a:pt x="1509" y="781"/>
                  <a:pt x="1536" y="786"/>
                  <a:pt x="1564" y="786"/>
                </a:cubicBezTo>
                <a:cubicBezTo>
                  <a:pt x="1630" y="786"/>
                  <a:pt x="1705" y="755"/>
                  <a:pt x="1730" y="755"/>
                </a:cubicBezTo>
                <a:cubicBezTo>
                  <a:pt x="1743" y="755"/>
                  <a:pt x="1743" y="763"/>
                  <a:pt x="1725" y="785"/>
                </a:cubicBezTo>
                <a:cubicBezTo>
                  <a:pt x="1656" y="872"/>
                  <a:pt x="1393" y="970"/>
                  <a:pt x="1504" y="970"/>
                </a:cubicBezTo>
                <a:cubicBezTo>
                  <a:pt x="1574" y="970"/>
                  <a:pt x="1680" y="917"/>
                  <a:pt x="1749" y="917"/>
                </a:cubicBezTo>
                <a:cubicBezTo>
                  <a:pt x="1790" y="917"/>
                  <a:pt x="1818" y="935"/>
                  <a:pt x="1821" y="991"/>
                </a:cubicBezTo>
                <a:cubicBezTo>
                  <a:pt x="1827" y="1118"/>
                  <a:pt x="1867" y="1420"/>
                  <a:pt x="1814" y="1420"/>
                </a:cubicBezTo>
                <a:cubicBezTo>
                  <a:pt x="1803" y="1420"/>
                  <a:pt x="1789" y="1408"/>
                  <a:pt x="1769" y="1379"/>
                </a:cubicBezTo>
                <a:cubicBezTo>
                  <a:pt x="1675" y="1235"/>
                  <a:pt x="1561" y="1075"/>
                  <a:pt x="1532" y="1075"/>
                </a:cubicBezTo>
                <a:cubicBezTo>
                  <a:pt x="1526" y="1075"/>
                  <a:pt x="1523" y="1082"/>
                  <a:pt x="1526" y="1099"/>
                </a:cubicBezTo>
                <a:cubicBezTo>
                  <a:pt x="1536" y="1164"/>
                  <a:pt x="1508" y="1176"/>
                  <a:pt x="1473" y="1176"/>
                </a:cubicBezTo>
                <a:cubicBezTo>
                  <a:pt x="1458" y="1176"/>
                  <a:pt x="1441" y="1174"/>
                  <a:pt x="1426" y="1172"/>
                </a:cubicBezTo>
                <a:cubicBezTo>
                  <a:pt x="1421" y="1172"/>
                  <a:pt x="1417" y="1171"/>
                  <a:pt x="1412" y="1171"/>
                </a:cubicBezTo>
                <a:cubicBezTo>
                  <a:pt x="1369" y="1171"/>
                  <a:pt x="1343" y="1207"/>
                  <a:pt x="1404" y="1305"/>
                </a:cubicBezTo>
                <a:cubicBezTo>
                  <a:pt x="1470" y="1411"/>
                  <a:pt x="1287" y="1395"/>
                  <a:pt x="1399" y="1468"/>
                </a:cubicBezTo>
                <a:cubicBezTo>
                  <a:pt x="1422" y="1483"/>
                  <a:pt x="1446" y="1489"/>
                  <a:pt x="1469" y="1489"/>
                </a:cubicBezTo>
                <a:cubicBezTo>
                  <a:pt x="1528" y="1489"/>
                  <a:pt x="1582" y="1455"/>
                  <a:pt x="1598" y="1455"/>
                </a:cubicBezTo>
                <a:cubicBezTo>
                  <a:pt x="1607" y="1455"/>
                  <a:pt x="1605" y="1465"/>
                  <a:pt x="1585" y="1498"/>
                </a:cubicBezTo>
                <a:cubicBezTo>
                  <a:pt x="1485" y="1667"/>
                  <a:pt x="1794" y="1631"/>
                  <a:pt x="1794" y="1778"/>
                </a:cubicBezTo>
                <a:cubicBezTo>
                  <a:pt x="1794" y="1925"/>
                  <a:pt x="1728" y="1943"/>
                  <a:pt x="1648" y="1943"/>
                </a:cubicBezTo>
                <a:cubicBezTo>
                  <a:pt x="1598" y="1943"/>
                  <a:pt x="1504" y="1885"/>
                  <a:pt x="1392" y="1885"/>
                </a:cubicBezTo>
                <a:cubicBezTo>
                  <a:pt x="1330" y="1885"/>
                  <a:pt x="1263" y="1902"/>
                  <a:pt x="1194" y="1956"/>
                </a:cubicBezTo>
                <a:cubicBezTo>
                  <a:pt x="1012" y="2101"/>
                  <a:pt x="1055" y="2163"/>
                  <a:pt x="1142" y="2163"/>
                </a:cubicBezTo>
                <a:cubicBezTo>
                  <a:pt x="1147" y="2163"/>
                  <a:pt x="1152" y="2163"/>
                  <a:pt x="1158" y="2163"/>
                </a:cubicBezTo>
                <a:cubicBezTo>
                  <a:pt x="1217" y="2158"/>
                  <a:pt x="1250" y="2116"/>
                  <a:pt x="1267" y="2116"/>
                </a:cubicBezTo>
                <a:cubicBezTo>
                  <a:pt x="1277" y="2116"/>
                  <a:pt x="1281" y="2132"/>
                  <a:pt x="1281" y="2183"/>
                </a:cubicBezTo>
                <a:cubicBezTo>
                  <a:pt x="1281" y="2270"/>
                  <a:pt x="1296" y="2306"/>
                  <a:pt x="1318" y="2306"/>
                </a:cubicBezTo>
                <a:cubicBezTo>
                  <a:pt x="1330" y="2306"/>
                  <a:pt x="1344" y="2296"/>
                  <a:pt x="1360" y="2278"/>
                </a:cubicBezTo>
                <a:cubicBezTo>
                  <a:pt x="1364" y="2272"/>
                  <a:pt x="1368" y="2269"/>
                  <a:pt x="1370" y="2269"/>
                </a:cubicBezTo>
                <a:cubicBezTo>
                  <a:pt x="1385" y="2269"/>
                  <a:pt x="1358" y="2378"/>
                  <a:pt x="1376" y="2378"/>
                </a:cubicBezTo>
                <a:cubicBezTo>
                  <a:pt x="1382" y="2378"/>
                  <a:pt x="1391" y="2368"/>
                  <a:pt x="1407" y="2344"/>
                </a:cubicBezTo>
                <a:cubicBezTo>
                  <a:pt x="1465" y="2253"/>
                  <a:pt x="1524" y="2152"/>
                  <a:pt x="1549" y="2152"/>
                </a:cubicBezTo>
                <a:cubicBezTo>
                  <a:pt x="1558" y="2152"/>
                  <a:pt x="1563" y="2164"/>
                  <a:pt x="1563" y="2191"/>
                </a:cubicBezTo>
                <a:cubicBezTo>
                  <a:pt x="1563" y="2271"/>
                  <a:pt x="1557" y="2397"/>
                  <a:pt x="1573" y="2397"/>
                </a:cubicBezTo>
                <a:cubicBezTo>
                  <a:pt x="1578" y="2397"/>
                  <a:pt x="1586" y="2384"/>
                  <a:pt x="1597" y="2351"/>
                </a:cubicBezTo>
                <a:cubicBezTo>
                  <a:pt x="1630" y="2253"/>
                  <a:pt x="1668" y="2172"/>
                  <a:pt x="1688" y="2172"/>
                </a:cubicBezTo>
                <a:cubicBezTo>
                  <a:pt x="1694" y="2172"/>
                  <a:pt x="1699" y="2181"/>
                  <a:pt x="1700" y="2204"/>
                </a:cubicBezTo>
                <a:cubicBezTo>
                  <a:pt x="1701" y="2219"/>
                  <a:pt x="1703" y="2226"/>
                  <a:pt x="1707" y="2226"/>
                </a:cubicBezTo>
                <a:cubicBezTo>
                  <a:pt x="1725" y="2226"/>
                  <a:pt x="1772" y="2096"/>
                  <a:pt x="1784" y="2096"/>
                </a:cubicBezTo>
                <a:cubicBezTo>
                  <a:pt x="1799" y="2096"/>
                  <a:pt x="1791" y="2342"/>
                  <a:pt x="1685" y="2416"/>
                </a:cubicBezTo>
                <a:cubicBezTo>
                  <a:pt x="1605" y="2470"/>
                  <a:pt x="1652" y="2516"/>
                  <a:pt x="1612" y="2516"/>
                </a:cubicBezTo>
                <a:cubicBezTo>
                  <a:pt x="1597" y="2516"/>
                  <a:pt x="1570" y="2510"/>
                  <a:pt x="1522" y="2496"/>
                </a:cubicBezTo>
                <a:cubicBezTo>
                  <a:pt x="1404" y="2462"/>
                  <a:pt x="1326" y="2433"/>
                  <a:pt x="1291" y="2433"/>
                </a:cubicBezTo>
                <a:cubicBezTo>
                  <a:pt x="1272" y="2433"/>
                  <a:pt x="1267" y="2442"/>
                  <a:pt x="1276" y="2463"/>
                </a:cubicBezTo>
                <a:cubicBezTo>
                  <a:pt x="1295" y="2508"/>
                  <a:pt x="1337" y="2577"/>
                  <a:pt x="1300" y="2577"/>
                </a:cubicBezTo>
                <a:cubicBezTo>
                  <a:pt x="1287" y="2577"/>
                  <a:pt x="1264" y="2569"/>
                  <a:pt x="1228" y="2549"/>
                </a:cubicBezTo>
                <a:cubicBezTo>
                  <a:pt x="1140" y="2500"/>
                  <a:pt x="1067" y="2460"/>
                  <a:pt x="1038" y="2460"/>
                </a:cubicBezTo>
                <a:cubicBezTo>
                  <a:pt x="1021" y="2460"/>
                  <a:pt x="1019" y="2474"/>
                  <a:pt x="1038" y="2509"/>
                </a:cubicBezTo>
                <a:cubicBezTo>
                  <a:pt x="1059" y="2546"/>
                  <a:pt x="1030" y="2552"/>
                  <a:pt x="992" y="2552"/>
                </a:cubicBezTo>
                <a:cubicBezTo>
                  <a:pt x="975" y="2552"/>
                  <a:pt x="956" y="2551"/>
                  <a:pt x="938" y="2551"/>
                </a:cubicBezTo>
                <a:cubicBezTo>
                  <a:pt x="897" y="2551"/>
                  <a:pt x="867" y="2557"/>
                  <a:pt x="897" y="2603"/>
                </a:cubicBezTo>
                <a:cubicBezTo>
                  <a:pt x="966" y="2709"/>
                  <a:pt x="1153" y="2656"/>
                  <a:pt x="1124" y="2709"/>
                </a:cubicBezTo>
                <a:cubicBezTo>
                  <a:pt x="1094" y="2764"/>
                  <a:pt x="1116" y="2810"/>
                  <a:pt x="1138" y="2810"/>
                </a:cubicBezTo>
                <a:cubicBezTo>
                  <a:pt x="1159" y="2810"/>
                  <a:pt x="1078" y="2919"/>
                  <a:pt x="1105" y="2919"/>
                </a:cubicBezTo>
                <a:cubicBezTo>
                  <a:pt x="1107" y="2919"/>
                  <a:pt x="1111" y="2918"/>
                  <a:pt x="1116" y="2916"/>
                </a:cubicBezTo>
                <a:cubicBezTo>
                  <a:pt x="1159" y="2896"/>
                  <a:pt x="1230" y="2777"/>
                  <a:pt x="1260" y="2777"/>
                </a:cubicBezTo>
                <a:cubicBezTo>
                  <a:pt x="1268" y="2777"/>
                  <a:pt x="1273" y="2786"/>
                  <a:pt x="1273" y="2810"/>
                </a:cubicBezTo>
                <a:cubicBezTo>
                  <a:pt x="1273" y="2880"/>
                  <a:pt x="1280" y="2899"/>
                  <a:pt x="1300" y="2899"/>
                </a:cubicBezTo>
                <a:cubicBezTo>
                  <a:pt x="1310" y="2899"/>
                  <a:pt x="1323" y="2894"/>
                  <a:pt x="1339" y="2889"/>
                </a:cubicBezTo>
                <a:cubicBezTo>
                  <a:pt x="1340" y="2889"/>
                  <a:pt x="1341" y="2889"/>
                  <a:pt x="1342" y="2889"/>
                </a:cubicBezTo>
                <a:cubicBezTo>
                  <a:pt x="1374" y="2889"/>
                  <a:pt x="1320" y="3040"/>
                  <a:pt x="1356" y="3040"/>
                </a:cubicBezTo>
                <a:cubicBezTo>
                  <a:pt x="1364" y="3040"/>
                  <a:pt x="1376" y="3033"/>
                  <a:pt x="1393" y="3016"/>
                </a:cubicBezTo>
                <a:cubicBezTo>
                  <a:pt x="1475" y="2936"/>
                  <a:pt x="1510" y="2869"/>
                  <a:pt x="1528" y="2869"/>
                </a:cubicBezTo>
                <a:cubicBezTo>
                  <a:pt x="1533" y="2869"/>
                  <a:pt x="1536" y="2873"/>
                  <a:pt x="1539" y="2883"/>
                </a:cubicBezTo>
                <a:cubicBezTo>
                  <a:pt x="1554" y="2929"/>
                  <a:pt x="1642" y="3003"/>
                  <a:pt x="1488" y="3076"/>
                </a:cubicBezTo>
                <a:cubicBezTo>
                  <a:pt x="1357" y="3138"/>
                  <a:pt x="1383" y="3167"/>
                  <a:pt x="1304" y="3167"/>
                </a:cubicBezTo>
                <a:cubicBezTo>
                  <a:pt x="1288" y="3167"/>
                  <a:pt x="1269" y="3165"/>
                  <a:pt x="1243" y="3163"/>
                </a:cubicBezTo>
                <a:cubicBezTo>
                  <a:pt x="1114" y="3152"/>
                  <a:pt x="1017" y="3046"/>
                  <a:pt x="996" y="3046"/>
                </a:cubicBezTo>
                <a:cubicBezTo>
                  <a:pt x="992" y="3046"/>
                  <a:pt x="991" y="3051"/>
                  <a:pt x="994" y="3063"/>
                </a:cubicBezTo>
                <a:cubicBezTo>
                  <a:pt x="1011" y="3122"/>
                  <a:pt x="1039" y="3151"/>
                  <a:pt x="965" y="3151"/>
                </a:cubicBezTo>
                <a:cubicBezTo>
                  <a:pt x="956" y="3151"/>
                  <a:pt x="947" y="3151"/>
                  <a:pt x="935" y="3150"/>
                </a:cubicBezTo>
                <a:cubicBezTo>
                  <a:pt x="928" y="3150"/>
                  <a:pt x="921" y="3149"/>
                  <a:pt x="914" y="3149"/>
                </a:cubicBezTo>
                <a:cubicBezTo>
                  <a:pt x="815" y="3149"/>
                  <a:pt x="764" y="3198"/>
                  <a:pt x="873" y="3237"/>
                </a:cubicBezTo>
                <a:cubicBezTo>
                  <a:pt x="988" y="3277"/>
                  <a:pt x="1010" y="3262"/>
                  <a:pt x="996"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8" y="3549"/>
                  <a:pt x="1099" y="3549"/>
                </a:cubicBezTo>
                <a:cubicBezTo>
                  <a:pt x="1145" y="3545"/>
                  <a:pt x="1190" y="3510"/>
                  <a:pt x="1218" y="3510"/>
                </a:cubicBezTo>
                <a:cubicBezTo>
                  <a:pt x="1234" y="3510"/>
                  <a:pt x="1245" y="3523"/>
                  <a:pt x="1245" y="3563"/>
                </a:cubicBezTo>
                <a:cubicBezTo>
                  <a:pt x="1245" y="3625"/>
                  <a:pt x="1245" y="3666"/>
                  <a:pt x="1261" y="3666"/>
                </a:cubicBezTo>
                <a:cubicBezTo>
                  <a:pt x="1272" y="3666"/>
                  <a:pt x="1292" y="3645"/>
                  <a:pt x="1326" y="3595"/>
                </a:cubicBezTo>
                <a:cubicBezTo>
                  <a:pt x="1362" y="3541"/>
                  <a:pt x="1385" y="3521"/>
                  <a:pt x="1396" y="3521"/>
                </a:cubicBezTo>
                <a:cubicBezTo>
                  <a:pt x="1410" y="3521"/>
                  <a:pt x="1409" y="3551"/>
                  <a:pt x="1396" y="3588"/>
                </a:cubicBezTo>
                <a:cubicBezTo>
                  <a:pt x="1389" y="3611"/>
                  <a:pt x="1387" y="3621"/>
                  <a:pt x="1392" y="3621"/>
                </a:cubicBezTo>
                <a:cubicBezTo>
                  <a:pt x="1400" y="3621"/>
                  <a:pt x="1428" y="3589"/>
                  <a:pt x="1473" y="3555"/>
                </a:cubicBezTo>
                <a:cubicBezTo>
                  <a:pt x="1508" y="3529"/>
                  <a:pt x="1547" y="3511"/>
                  <a:pt x="1574" y="3511"/>
                </a:cubicBezTo>
                <a:cubicBezTo>
                  <a:pt x="1602" y="3511"/>
                  <a:pt x="1616" y="3530"/>
                  <a:pt x="1597" y="3580"/>
                </a:cubicBezTo>
                <a:cubicBezTo>
                  <a:pt x="1564" y="3668"/>
                  <a:pt x="1428" y="3844"/>
                  <a:pt x="1292" y="3844"/>
                </a:cubicBezTo>
                <a:cubicBezTo>
                  <a:pt x="1273" y="3844"/>
                  <a:pt x="1254" y="3841"/>
                  <a:pt x="1236" y="3834"/>
                </a:cubicBezTo>
                <a:cubicBezTo>
                  <a:pt x="1171" y="3808"/>
                  <a:pt x="1119" y="3792"/>
                  <a:pt x="1087" y="3792"/>
                </a:cubicBezTo>
                <a:cubicBezTo>
                  <a:pt x="1043" y="3792"/>
                  <a:pt x="1036" y="3821"/>
                  <a:pt x="1082" y="3887"/>
                </a:cubicBezTo>
                <a:cubicBezTo>
                  <a:pt x="1105" y="3918"/>
                  <a:pt x="1095" y="3929"/>
                  <a:pt x="1068" y="3929"/>
                </a:cubicBezTo>
                <a:cubicBezTo>
                  <a:pt x="1016" y="3929"/>
                  <a:pt x="901" y="3888"/>
                  <a:pt x="856" y="3888"/>
                </a:cubicBezTo>
                <a:cubicBezTo>
                  <a:pt x="843" y="3888"/>
                  <a:pt x="836" y="3891"/>
                  <a:pt x="838" y="3900"/>
                </a:cubicBezTo>
                <a:cubicBezTo>
                  <a:pt x="848" y="3953"/>
                  <a:pt x="819" y="3900"/>
                  <a:pt x="772" y="4019"/>
                </a:cubicBezTo>
                <a:cubicBezTo>
                  <a:pt x="723" y="4139"/>
                  <a:pt x="913" y="4146"/>
                  <a:pt x="976" y="4192"/>
                </a:cubicBezTo>
                <a:cubicBezTo>
                  <a:pt x="1038" y="4239"/>
                  <a:pt x="942" y="4254"/>
                  <a:pt x="920" y="4373"/>
                </a:cubicBezTo>
                <a:cubicBezTo>
                  <a:pt x="916" y="4396"/>
                  <a:pt x="924" y="4405"/>
                  <a:pt x="938" y="4405"/>
                </a:cubicBezTo>
                <a:cubicBezTo>
                  <a:pt x="986" y="4405"/>
                  <a:pt x="1108" y="4313"/>
                  <a:pt x="1151" y="4313"/>
                </a:cubicBezTo>
                <a:cubicBezTo>
                  <a:pt x="1163" y="4313"/>
                  <a:pt x="1169" y="4320"/>
                  <a:pt x="1165" y="4339"/>
                </a:cubicBezTo>
                <a:cubicBezTo>
                  <a:pt x="1151" y="4409"/>
                  <a:pt x="1151" y="4439"/>
                  <a:pt x="1170" y="4439"/>
                </a:cubicBezTo>
                <a:cubicBezTo>
                  <a:pt x="1181" y="4439"/>
                  <a:pt x="1197" y="4430"/>
                  <a:pt x="1221" y="4413"/>
                </a:cubicBezTo>
                <a:cubicBezTo>
                  <a:pt x="1252" y="4392"/>
                  <a:pt x="1287" y="4380"/>
                  <a:pt x="1314" y="4380"/>
                </a:cubicBezTo>
                <a:cubicBezTo>
                  <a:pt x="1344" y="4380"/>
                  <a:pt x="1365" y="4395"/>
                  <a:pt x="1360" y="4426"/>
                </a:cubicBezTo>
                <a:cubicBezTo>
                  <a:pt x="1357" y="4438"/>
                  <a:pt x="1359" y="4442"/>
                  <a:pt x="1363" y="4442"/>
                </a:cubicBezTo>
                <a:cubicBezTo>
                  <a:pt x="1376" y="4442"/>
                  <a:pt x="1418" y="4393"/>
                  <a:pt x="1438" y="4393"/>
                </a:cubicBezTo>
                <a:cubicBezTo>
                  <a:pt x="1443" y="4393"/>
                  <a:pt x="1447" y="4396"/>
                  <a:pt x="1448" y="4406"/>
                </a:cubicBezTo>
                <a:cubicBezTo>
                  <a:pt x="1455" y="4460"/>
                  <a:pt x="1352" y="4659"/>
                  <a:pt x="1172" y="4678"/>
                </a:cubicBezTo>
                <a:cubicBezTo>
                  <a:pt x="1156" y="4680"/>
                  <a:pt x="1139" y="4681"/>
                  <a:pt x="1122" y="4681"/>
                </a:cubicBezTo>
                <a:cubicBezTo>
                  <a:pt x="1000" y="4681"/>
                  <a:pt x="860" y="4640"/>
                  <a:pt x="803" y="4640"/>
                </a:cubicBezTo>
                <a:cubicBezTo>
                  <a:pt x="779" y="4640"/>
                  <a:pt x="770" y="4647"/>
                  <a:pt x="782" y="4666"/>
                </a:cubicBezTo>
                <a:cubicBezTo>
                  <a:pt x="826" y="4740"/>
                  <a:pt x="882" y="4740"/>
                  <a:pt x="767" y="4752"/>
                </a:cubicBezTo>
                <a:cubicBezTo>
                  <a:pt x="652" y="4765"/>
                  <a:pt x="581" y="4793"/>
                  <a:pt x="690" y="4846"/>
                </a:cubicBezTo>
                <a:cubicBezTo>
                  <a:pt x="800" y="4899"/>
                  <a:pt x="861" y="4860"/>
                  <a:pt x="800" y="4899"/>
                </a:cubicBezTo>
                <a:cubicBezTo>
                  <a:pt x="736" y="4941"/>
                  <a:pt x="690" y="4994"/>
                  <a:pt x="817" y="5013"/>
                </a:cubicBezTo>
                <a:cubicBezTo>
                  <a:pt x="944" y="5032"/>
                  <a:pt x="948" y="5091"/>
                  <a:pt x="917" y="5119"/>
                </a:cubicBezTo>
                <a:cubicBezTo>
                  <a:pt x="891" y="5143"/>
                  <a:pt x="834" y="5201"/>
                  <a:pt x="943" y="5201"/>
                </a:cubicBezTo>
                <a:cubicBezTo>
                  <a:pt x="955" y="5201"/>
                  <a:pt x="968" y="5200"/>
                  <a:pt x="984" y="5198"/>
                </a:cubicBezTo>
                <a:cubicBezTo>
                  <a:pt x="1043" y="5194"/>
                  <a:pt x="1100" y="5186"/>
                  <a:pt x="1144" y="5186"/>
                </a:cubicBezTo>
                <a:cubicBezTo>
                  <a:pt x="1220" y="5186"/>
                  <a:pt x="1255" y="5209"/>
                  <a:pt x="1194" y="5306"/>
                </a:cubicBezTo>
                <a:cubicBezTo>
                  <a:pt x="1127" y="5413"/>
                  <a:pt x="1015" y="5465"/>
                  <a:pt x="906" y="5465"/>
                </a:cubicBezTo>
                <a:cubicBezTo>
                  <a:pt x="859" y="5465"/>
                  <a:pt x="814" y="5456"/>
                  <a:pt x="772" y="5437"/>
                </a:cubicBezTo>
                <a:cubicBezTo>
                  <a:pt x="754" y="5430"/>
                  <a:pt x="740" y="5426"/>
                  <a:pt x="728" y="5426"/>
                </a:cubicBezTo>
                <a:cubicBezTo>
                  <a:pt x="646" y="5426"/>
                  <a:pt x="705" y="5591"/>
                  <a:pt x="808" y="5598"/>
                </a:cubicBezTo>
                <a:cubicBezTo>
                  <a:pt x="827" y="5599"/>
                  <a:pt x="842" y="5599"/>
                  <a:pt x="853" y="5599"/>
                </a:cubicBezTo>
                <a:cubicBezTo>
                  <a:pt x="865" y="5599"/>
                  <a:pt x="873" y="5599"/>
                  <a:pt x="879" y="5599"/>
                </a:cubicBezTo>
                <a:cubicBezTo>
                  <a:pt x="903" y="5599"/>
                  <a:pt x="878" y="5605"/>
                  <a:pt x="863" y="5664"/>
                </a:cubicBezTo>
                <a:cubicBezTo>
                  <a:pt x="841" y="5751"/>
                  <a:pt x="914" y="5698"/>
                  <a:pt x="984" y="5744"/>
                </a:cubicBezTo>
                <a:cubicBezTo>
                  <a:pt x="1040" y="5782"/>
                  <a:pt x="1204" y="5865"/>
                  <a:pt x="1062" y="5865"/>
                </a:cubicBezTo>
                <a:cubicBezTo>
                  <a:pt x="1036" y="5865"/>
                  <a:pt x="999" y="5862"/>
                  <a:pt x="950" y="5856"/>
                </a:cubicBezTo>
                <a:cubicBezTo>
                  <a:pt x="706" y="5825"/>
                  <a:pt x="540" y="5642"/>
                  <a:pt x="505" y="5642"/>
                </a:cubicBezTo>
                <a:cubicBezTo>
                  <a:pt x="495" y="5642"/>
                  <a:pt x="497" y="5659"/>
                  <a:pt x="512" y="5702"/>
                </a:cubicBezTo>
                <a:cubicBezTo>
                  <a:pt x="578" y="5890"/>
                  <a:pt x="664" y="5982"/>
                  <a:pt x="571" y="6009"/>
                </a:cubicBezTo>
                <a:cubicBezTo>
                  <a:pt x="478" y="6034"/>
                  <a:pt x="458" y="6062"/>
                  <a:pt x="581" y="6062"/>
                </a:cubicBezTo>
                <a:cubicBezTo>
                  <a:pt x="705" y="6062"/>
                  <a:pt x="742" y="6096"/>
                  <a:pt x="682" y="6136"/>
                </a:cubicBezTo>
                <a:cubicBezTo>
                  <a:pt x="636" y="6168"/>
                  <a:pt x="601" y="6207"/>
                  <a:pt x="662" y="6207"/>
                </a:cubicBezTo>
                <a:cubicBezTo>
                  <a:pt x="680" y="6207"/>
                  <a:pt x="705" y="6204"/>
                  <a:pt x="741" y="6196"/>
                </a:cubicBezTo>
                <a:cubicBezTo>
                  <a:pt x="752" y="6194"/>
                  <a:pt x="762" y="6193"/>
                  <a:pt x="771" y="6193"/>
                </a:cubicBezTo>
                <a:cubicBezTo>
                  <a:pt x="883" y="6193"/>
                  <a:pt x="777" y="6370"/>
                  <a:pt x="685" y="6370"/>
                </a:cubicBezTo>
                <a:cubicBezTo>
                  <a:pt x="609" y="6370"/>
                  <a:pt x="537" y="6272"/>
                  <a:pt x="510" y="6272"/>
                </a:cubicBezTo>
                <a:cubicBezTo>
                  <a:pt x="502" y="6272"/>
                  <a:pt x="498" y="6281"/>
                  <a:pt x="499" y="6304"/>
                </a:cubicBezTo>
                <a:cubicBezTo>
                  <a:pt x="499" y="6324"/>
                  <a:pt x="491" y="6331"/>
                  <a:pt x="477" y="6331"/>
                </a:cubicBezTo>
                <a:cubicBezTo>
                  <a:pt x="438" y="6331"/>
                  <a:pt x="357" y="6271"/>
                  <a:pt x="326" y="6271"/>
                </a:cubicBezTo>
                <a:cubicBezTo>
                  <a:pt x="313" y="6271"/>
                  <a:pt x="309" y="6281"/>
                  <a:pt x="321" y="6311"/>
                </a:cubicBezTo>
                <a:cubicBezTo>
                  <a:pt x="368" y="6438"/>
                  <a:pt x="436" y="6551"/>
                  <a:pt x="517" y="6551"/>
                </a:cubicBezTo>
                <a:cubicBezTo>
                  <a:pt x="598" y="6551"/>
                  <a:pt x="640" y="6563"/>
                  <a:pt x="565" y="6644"/>
                </a:cubicBezTo>
                <a:cubicBezTo>
                  <a:pt x="492" y="6724"/>
                  <a:pt x="427" y="6724"/>
                  <a:pt x="576" y="6724"/>
                </a:cubicBezTo>
                <a:cubicBezTo>
                  <a:pt x="726" y="6724"/>
                  <a:pt x="884" y="6884"/>
                  <a:pt x="699" y="6890"/>
                </a:cubicBezTo>
                <a:cubicBezTo>
                  <a:pt x="682" y="6891"/>
                  <a:pt x="663" y="6891"/>
                  <a:pt x="645" y="6891"/>
                </a:cubicBezTo>
                <a:cubicBezTo>
                  <a:pt x="591" y="6891"/>
                  <a:pt x="535" y="6889"/>
                  <a:pt x="481" y="6889"/>
                </a:cubicBezTo>
                <a:cubicBezTo>
                  <a:pt x="359" y="6889"/>
                  <a:pt x="253" y="6901"/>
                  <a:pt x="239" y="6976"/>
                </a:cubicBezTo>
                <a:cubicBezTo>
                  <a:pt x="217" y="7095"/>
                  <a:pt x="433" y="7142"/>
                  <a:pt x="313" y="7157"/>
                </a:cubicBezTo>
                <a:cubicBezTo>
                  <a:pt x="192" y="7169"/>
                  <a:pt x="1" y="7223"/>
                  <a:pt x="160" y="7237"/>
                </a:cubicBezTo>
                <a:cubicBezTo>
                  <a:pt x="321" y="7248"/>
                  <a:pt x="543" y="7229"/>
                  <a:pt x="471" y="7343"/>
                </a:cubicBezTo>
                <a:cubicBezTo>
                  <a:pt x="419" y="7426"/>
                  <a:pt x="290" y="7507"/>
                  <a:pt x="327" y="7507"/>
                </a:cubicBezTo>
                <a:cubicBezTo>
                  <a:pt x="340" y="7507"/>
                  <a:pt x="372" y="7498"/>
                  <a:pt x="434" y="7475"/>
                </a:cubicBezTo>
                <a:cubicBezTo>
                  <a:pt x="588" y="7420"/>
                  <a:pt x="688" y="7365"/>
                  <a:pt x="724" y="7365"/>
                </a:cubicBezTo>
                <a:cubicBezTo>
                  <a:pt x="745" y="7365"/>
                  <a:pt x="745" y="7383"/>
                  <a:pt x="723" y="7430"/>
                </a:cubicBezTo>
                <a:cubicBezTo>
                  <a:pt x="685" y="7510"/>
                  <a:pt x="634" y="7534"/>
                  <a:pt x="642" y="7534"/>
                </a:cubicBezTo>
                <a:cubicBezTo>
                  <a:pt x="646" y="7534"/>
                  <a:pt x="670" y="7526"/>
                  <a:pt x="727" y="7517"/>
                </a:cubicBezTo>
                <a:cubicBezTo>
                  <a:pt x="833" y="7499"/>
                  <a:pt x="952" y="7446"/>
                  <a:pt x="983" y="7446"/>
                </a:cubicBezTo>
                <a:cubicBezTo>
                  <a:pt x="997" y="7446"/>
                  <a:pt x="992" y="7458"/>
                  <a:pt x="957" y="7490"/>
                </a:cubicBezTo>
                <a:cubicBezTo>
                  <a:pt x="848" y="7590"/>
                  <a:pt x="906" y="7816"/>
                  <a:pt x="642" y="7816"/>
                </a:cubicBezTo>
                <a:cubicBezTo>
                  <a:pt x="380" y="7816"/>
                  <a:pt x="310" y="7829"/>
                  <a:pt x="409" y="7878"/>
                </a:cubicBezTo>
                <a:cubicBezTo>
                  <a:pt x="505" y="7923"/>
                  <a:pt x="587" y="7864"/>
                  <a:pt x="449" y="7963"/>
                </a:cubicBezTo>
                <a:cubicBezTo>
                  <a:pt x="310" y="8063"/>
                  <a:pt x="160" y="8090"/>
                  <a:pt x="325" y="8096"/>
                </a:cubicBezTo>
                <a:cubicBezTo>
                  <a:pt x="339" y="8096"/>
                  <a:pt x="353" y="8097"/>
                  <a:pt x="367" y="8097"/>
                </a:cubicBezTo>
                <a:cubicBezTo>
                  <a:pt x="414" y="8097"/>
                  <a:pt x="460" y="8094"/>
                  <a:pt x="499" y="8094"/>
                </a:cubicBezTo>
                <a:cubicBezTo>
                  <a:pt x="585" y="8094"/>
                  <a:pt x="635" y="8108"/>
                  <a:pt x="586" y="8196"/>
                </a:cubicBezTo>
                <a:cubicBezTo>
                  <a:pt x="526" y="8304"/>
                  <a:pt x="532" y="8364"/>
                  <a:pt x="585" y="8364"/>
                </a:cubicBezTo>
                <a:cubicBezTo>
                  <a:pt x="601" y="8364"/>
                  <a:pt x="621" y="8359"/>
                  <a:pt x="645" y="8348"/>
                </a:cubicBezTo>
                <a:cubicBezTo>
                  <a:pt x="716" y="8316"/>
                  <a:pt x="819" y="8258"/>
                  <a:pt x="852" y="8258"/>
                </a:cubicBezTo>
                <a:cubicBezTo>
                  <a:pt x="867" y="8258"/>
                  <a:pt x="868" y="8270"/>
                  <a:pt x="845" y="8302"/>
                </a:cubicBezTo>
                <a:cubicBezTo>
                  <a:pt x="791" y="8375"/>
                  <a:pt x="727" y="8423"/>
                  <a:pt x="745" y="8423"/>
                </a:cubicBezTo>
                <a:cubicBezTo>
                  <a:pt x="752" y="8423"/>
                  <a:pt x="770" y="8417"/>
                  <a:pt x="804" y="8402"/>
                </a:cubicBezTo>
                <a:cubicBezTo>
                  <a:pt x="932" y="8348"/>
                  <a:pt x="1006" y="8308"/>
                  <a:pt x="1006" y="8308"/>
                </a:cubicBezTo>
                <a:lnTo>
                  <a:pt x="1217" y="8420"/>
                </a:lnTo>
                <a:lnTo>
                  <a:pt x="2533" y="8420"/>
                </a:lnTo>
                <a:lnTo>
                  <a:pt x="2745" y="8308"/>
                </a:lnTo>
                <a:cubicBezTo>
                  <a:pt x="2745" y="8308"/>
                  <a:pt x="2819" y="8348"/>
                  <a:pt x="2945" y="8402"/>
                </a:cubicBezTo>
                <a:cubicBezTo>
                  <a:pt x="2980" y="8417"/>
                  <a:pt x="2998" y="8423"/>
                  <a:pt x="3004" y="8423"/>
                </a:cubicBezTo>
                <a:cubicBezTo>
                  <a:pt x="3023" y="8423"/>
                  <a:pt x="2958" y="8375"/>
                  <a:pt x="2904" y="8302"/>
                </a:cubicBezTo>
                <a:cubicBezTo>
                  <a:pt x="2881" y="8271"/>
                  <a:pt x="2882" y="8260"/>
                  <a:pt x="2897" y="8260"/>
                </a:cubicBezTo>
                <a:cubicBezTo>
                  <a:pt x="2930" y="8260"/>
                  <a:pt x="3033" y="8316"/>
                  <a:pt x="3106" y="8348"/>
                </a:cubicBezTo>
                <a:cubicBezTo>
                  <a:pt x="3129" y="8359"/>
                  <a:pt x="3149" y="8364"/>
                  <a:pt x="3165" y="8364"/>
                </a:cubicBezTo>
                <a:cubicBezTo>
                  <a:pt x="3219" y="8364"/>
                  <a:pt x="3225" y="8304"/>
                  <a:pt x="3165" y="8196"/>
                </a:cubicBezTo>
                <a:cubicBezTo>
                  <a:pt x="3115" y="8107"/>
                  <a:pt x="3165" y="8093"/>
                  <a:pt x="3251" y="8093"/>
                </a:cubicBezTo>
                <a:cubicBezTo>
                  <a:pt x="3292" y="8093"/>
                  <a:pt x="3340" y="8096"/>
                  <a:pt x="3390" y="8096"/>
                </a:cubicBezTo>
                <a:cubicBezTo>
                  <a:pt x="3402" y="8096"/>
                  <a:pt x="3413" y="8096"/>
                  <a:pt x="3424" y="8096"/>
                </a:cubicBezTo>
                <a:cubicBezTo>
                  <a:pt x="3592" y="8088"/>
                  <a:pt x="3439" y="8063"/>
                  <a:pt x="3300" y="7963"/>
                </a:cubicBezTo>
                <a:cubicBezTo>
                  <a:pt x="3162" y="7864"/>
                  <a:pt x="3246" y="7923"/>
                  <a:pt x="3342" y="7878"/>
                </a:cubicBezTo>
                <a:cubicBezTo>
                  <a:pt x="3438" y="7831"/>
                  <a:pt x="3371" y="7816"/>
                  <a:pt x="3107" y="7816"/>
                </a:cubicBezTo>
                <a:cubicBezTo>
                  <a:pt x="2844" y="7816"/>
                  <a:pt x="2900" y="7589"/>
                  <a:pt x="2792" y="7490"/>
                </a:cubicBezTo>
                <a:cubicBezTo>
                  <a:pt x="2757" y="7458"/>
                  <a:pt x="2752" y="7447"/>
                  <a:pt x="2767" y="7447"/>
                </a:cubicBezTo>
                <a:cubicBezTo>
                  <a:pt x="2797" y="7447"/>
                  <a:pt x="2916" y="7499"/>
                  <a:pt x="3022" y="7517"/>
                </a:cubicBezTo>
                <a:cubicBezTo>
                  <a:pt x="3080" y="7526"/>
                  <a:pt x="3104" y="7534"/>
                  <a:pt x="3108" y="7534"/>
                </a:cubicBezTo>
                <a:cubicBezTo>
                  <a:pt x="3115" y="7534"/>
                  <a:pt x="3064" y="7510"/>
                  <a:pt x="3026" y="7430"/>
                </a:cubicBezTo>
                <a:cubicBezTo>
                  <a:pt x="3005" y="7383"/>
                  <a:pt x="3005" y="7365"/>
                  <a:pt x="3026" y="7365"/>
                </a:cubicBezTo>
                <a:cubicBezTo>
                  <a:pt x="3063" y="7365"/>
                  <a:pt x="3162" y="7420"/>
                  <a:pt x="3315" y="7475"/>
                </a:cubicBezTo>
                <a:cubicBezTo>
                  <a:pt x="3377" y="7498"/>
                  <a:pt x="3409" y="7507"/>
                  <a:pt x="3422" y="7507"/>
                </a:cubicBezTo>
                <a:cubicBezTo>
                  <a:pt x="3460" y="7507"/>
                  <a:pt x="3331" y="7426"/>
                  <a:pt x="3278" y="7343"/>
                </a:cubicBezTo>
                <a:cubicBezTo>
                  <a:pt x="3209" y="7231"/>
                  <a:pt x="3432" y="7248"/>
                  <a:pt x="3589" y="7237"/>
                </a:cubicBezTo>
                <a:cubicBezTo>
                  <a:pt x="3751" y="7219"/>
                  <a:pt x="3558" y="7166"/>
                  <a:pt x="3439" y="7153"/>
                </a:cubicBezTo>
                <a:cubicBezTo>
                  <a:pt x="3320" y="7141"/>
                  <a:pt x="3535" y="7092"/>
                  <a:pt x="3513" y="6973"/>
                </a:cubicBezTo>
                <a:cubicBezTo>
                  <a:pt x="3498" y="6896"/>
                  <a:pt x="3389" y="6885"/>
                  <a:pt x="3263" y="6885"/>
                </a:cubicBezTo>
                <a:cubicBezTo>
                  <a:pt x="3213" y="6885"/>
                  <a:pt x="3160" y="6887"/>
                  <a:pt x="3109" y="6887"/>
                </a:cubicBezTo>
                <a:cubicBezTo>
                  <a:pt x="3089" y="6887"/>
                  <a:pt x="3070" y="6887"/>
                  <a:pt x="3051" y="6886"/>
                </a:cubicBezTo>
                <a:cubicBezTo>
                  <a:pt x="2866" y="6879"/>
                  <a:pt x="3026" y="6721"/>
                  <a:pt x="3175" y="6721"/>
                </a:cubicBezTo>
                <a:cubicBezTo>
                  <a:pt x="3324" y="6721"/>
                  <a:pt x="3261" y="6721"/>
                  <a:pt x="3187" y="6641"/>
                </a:cubicBezTo>
                <a:cubicBezTo>
                  <a:pt x="3113" y="6562"/>
                  <a:pt x="3153" y="6547"/>
                  <a:pt x="3234" y="6547"/>
                </a:cubicBezTo>
                <a:cubicBezTo>
                  <a:pt x="3315" y="6547"/>
                  <a:pt x="3383" y="6435"/>
                  <a:pt x="3432" y="6308"/>
                </a:cubicBezTo>
                <a:cubicBezTo>
                  <a:pt x="3443" y="6278"/>
                  <a:pt x="3438" y="6267"/>
                  <a:pt x="3425" y="6267"/>
                </a:cubicBezTo>
                <a:cubicBezTo>
                  <a:pt x="3394" y="6267"/>
                  <a:pt x="3312" y="6328"/>
                  <a:pt x="3274" y="6328"/>
                </a:cubicBezTo>
                <a:cubicBezTo>
                  <a:pt x="3261" y="6328"/>
                  <a:pt x="3252" y="6320"/>
                  <a:pt x="3253" y="6301"/>
                </a:cubicBezTo>
                <a:cubicBezTo>
                  <a:pt x="3254" y="6278"/>
                  <a:pt x="3250" y="6269"/>
                  <a:pt x="3242" y="6269"/>
                </a:cubicBezTo>
                <a:cubicBezTo>
                  <a:pt x="3215" y="6269"/>
                  <a:pt x="3144" y="6367"/>
                  <a:pt x="3066" y="6367"/>
                </a:cubicBezTo>
                <a:cubicBezTo>
                  <a:pt x="2973" y="6367"/>
                  <a:pt x="2868" y="6190"/>
                  <a:pt x="2981" y="6190"/>
                </a:cubicBezTo>
                <a:cubicBezTo>
                  <a:pt x="2990" y="6190"/>
                  <a:pt x="3000" y="6191"/>
                  <a:pt x="3012" y="6193"/>
                </a:cubicBezTo>
                <a:cubicBezTo>
                  <a:pt x="3047" y="6201"/>
                  <a:pt x="3072" y="6204"/>
                  <a:pt x="3090" y="6204"/>
                </a:cubicBezTo>
                <a:cubicBezTo>
                  <a:pt x="3153" y="6204"/>
                  <a:pt x="3118" y="6164"/>
                  <a:pt x="3071" y="6133"/>
                </a:cubicBezTo>
                <a:cubicBezTo>
                  <a:pt x="3012" y="6092"/>
                  <a:pt x="3048" y="6059"/>
                  <a:pt x="3169" y="6059"/>
                </a:cubicBezTo>
                <a:cubicBezTo>
                  <a:pt x="3293" y="6059"/>
                  <a:pt x="3272" y="6033"/>
                  <a:pt x="3181" y="6005"/>
                </a:cubicBezTo>
                <a:cubicBezTo>
                  <a:pt x="3088" y="5980"/>
                  <a:pt x="3174" y="5885"/>
                  <a:pt x="3240" y="5700"/>
                </a:cubicBezTo>
                <a:cubicBezTo>
                  <a:pt x="3256" y="5656"/>
                  <a:pt x="3257" y="5639"/>
                  <a:pt x="3247" y="5639"/>
                </a:cubicBezTo>
                <a:cubicBezTo>
                  <a:pt x="3212" y="5639"/>
                  <a:pt x="3046" y="5821"/>
                  <a:pt x="2801" y="5853"/>
                </a:cubicBezTo>
                <a:cubicBezTo>
                  <a:pt x="2752" y="5859"/>
                  <a:pt x="2716" y="5862"/>
                  <a:pt x="2690" y="5862"/>
                </a:cubicBezTo>
                <a:cubicBezTo>
                  <a:pt x="2545" y="5862"/>
                  <a:pt x="2712" y="5780"/>
                  <a:pt x="2768" y="5741"/>
                </a:cubicBezTo>
                <a:cubicBezTo>
                  <a:pt x="2835" y="5694"/>
                  <a:pt x="2910" y="5748"/>
                  <a:pt x="2888" y="5661"/>
                </a:cubicBezTo>
                <a:cubicBezTo>
                  <a:pt x="2873" y="5602"/>
                  <a:pt x="2849" y="5595"/>
                  <a:pt x="2873" y="5595"/>
                </a:cubicBezTo>
                <a:cubicBezTo>
                  <a:pt x="2881" y="5595"/>
                  <a:pt x="2893" y="5595"/>
                  <a:pt x="2912" y="5595"/>
                </a:cubicBezTo>
                <a:cubicBezTo>
                  <a:pt x="2921" y="5595"/>
                  <a:pt x="2931" y="5595"/>
                  <a:pt x="2942" y="5595"/>
                </a:cubicBezTo>
                <a:cubicBezTo>
                  <a:pt x="3048" y="5588"/>
                  <a:pt x="3107" y="5424"/>
                  <a:pt x="3023" y="5424"/>
                </a:cubicBezTo>
                <a:cubicBezTo>
                  <a:pt x="3011" y="5424"/>
                  <a:pt x="2997" y="5427"/>
                  <a:pt x="2979" y="5434"/>
                </a:cubicBezTo>
                <a:cubicBezTo>
                  <a:pt x="2937" y="5452"/>
                  <a:pt x="2892" y="5461"/>
                  <a:pt x="2846" y="5461"/>
                </a:cubicBezTo>
                <a:cubicBezTo>
                  <a:pt x="2736" y="5461"/>
                  <a:pt x="2624" y="5410"/>
                  <a:pt x="2556" y="5302"/>
                </a:cubicBezTo>
                <a:cubicBezTo>
                  <a:pt x="2496" y="5205"/>
                  <a:pt x="2531" y="5183"/>
                  <a:pt x="2606" y="5183"/>
                </a:cubicBezTo>
                <a:cubicBezTo>
                  <a:pt x="2650" y="5183"/>
                  <a:pt x="2708" y="5191"/>
                  <a:pt x="2768" y="5196"/>
                </a:cubicBezTo>
                <a:cubicBezTo>
                  <a:pt x="2782" y="5196"/>
                  <a:pt x="2793" y="5197"/>
                  <a:pt x="2804" y="5197"/>
                </a:cubicBezTo>
                <a:cubicBezTo>
                  <a:pt x="2921" y="5197"/>
                  <a:pt x="2862" y="5139"/>
                  <a:pt x="2835" y="5116"/>
                </a:cubicBezTo>
                <a:cubicBezTo>
                  <a:pt x="2805" y="5089"/>
                  <a:pt x="2808" y="5029"/>
                  <a:pt x="2933" y="5008"/>
                </a:cubicBezTo>
                <a:cubicBezTo>
                  <a:pt x="3060" y="4988"/>
                  <a:pt x="3015" y="4935"/>
                  <a:pt x="2953" y="4896"/>
                </a:cubicBezTo>
                <a:cubicBezTo>
                  <a:pt x="2889" y="4857"/>
                  <a:pt x="2953" y="4896"/>
                  <a:pt x="3060" y="4843"/>
                </a:cubicBezTo>
                <a:cubicBezTo>
                  <a:pt x="3169" y="4789"/>
                  <a:pt x="3097" y="4764"/>
                  <a:pt x="2984" y="4749"/>
                </a:cubicBezTo>
                <a:cubicBezTo>
                  <a:pt x="2867" y="4736"/>
                  <a:pt x="2925" y="4736"/>
                  <a:pt x="2969" y="4662"/>
                </a:cubicBezTo>
                <a:cubicBezTo>
                  <a:pt x="2980" y="4643"/>
                  <a:pt x="2971" y="4636"/>
                  <a:pt x="2949" y="4636"/>
                </a:cubicBezTo>
                <a:cubicBezTo>
                  <a:pt x="2892" y="4636"/>
                  <a:pt x="2751" y="4678"/>
                  <a:pt x="2628" y="4678"/>
                </a:cubicBezTo>
                <a:cubicBezTo>
                  <a:pt x="2611" y="4678"/>
                  <a:pt x="2594" y="4677"/>
                  <a:pt x="2578" y="4675"/>
                </a:cubicBezTo>
                <a:cubicBezTo>
                  <a:pt x="2400" y="4655"/>
                  <a:pt x="2297" y="4456"/>
                  <a:pt x="2304" y="4403"/>
                </a:cubicBezTo>
                <a:cubicBezTo>
                  <a:pt x="2305" y="4393"/>
                  <a:pt x="2309" y="4390"/>
                  <a:pt x="2315" y="4390"/>
                </a:cubicBezTo>
                <a:cubicBezTo>
                  <a:pt x="2334" y="4390"/>
                  <a:pt x="2375" y="4439"/>
                  <a:pt x="2389" y="4439"/>
                </a:cubicBezTo>
                <a:cubicBezTo>
                  <a:pt x="2393" y="4439"/>
                  <a:pt x="2395" y="4434"/>
                  <a:pt x="2393" y="4423"/>
                </a:cubicBezTo>
                <a:cubicBezTo>
                  <a:pt x="2386" y="4390"/>
                  <a:pt x="2406" y="4375"/>
                  <a:pt x="2437" y="4375"/>
                </a:cubicBezTo>
                <a:cubicBezTo>
                  <a:pt x="2463" y="4375"/>
                  <a:pt x="2499" y="4387"/>
                  <a:pt x="2531" y="4410"/>
                </a:cubicBezTo>
                <a:cubicBezTo>
                  <a:pt x="2555" y="4426"/>
                  <a:pt x="2571" y="4435"/>
                  <a:pt x="2581" y="4435"/>
                </a:cubicBezTo>
                <a:cubicBezTo>
                  <a:pt x="2601" y="4435"/>
                  <a:pt x="2600" y="4405"/>
                  <a:pt x="2586" y="4336"/>
                </a:cubicBezTo>
                <a:cubicBezTo>
                  <a:pt x="2582" y="4317"/>
                  <a:pt x="2588" y="4310"/>
                  <a:pt x="2600" y="4310"/>
                </a:cubicBezTo>
                <a:cubicBezTo>
                  <a:pt x="2643" y="4310"/>
                  <a:pt x="2765" y="4401"/>
                  <a:pt x="2812" y="4401"/>
                </a:cubicBezTo>
                <a:cubicBezTo>
                  <a:pt x="2827" y="4401"/>
                  <a:pt x="2835" y="4392"/>
                  <a:pt x="2830" y="4369"/>
                </a:cubicBezTo>
                <a:cubicBezTo>
                  <a:pt x="2808" y="4249"/>
                  <a:pt x="2711" y="4238"/>
                  <a:pt x="2776" y="4189"/>
                </a:cubicBezTo>
                <a:cubicBezTo>
                  <a:pt x="2838" y="4143"/>
                  <a:pt x="3028" y="4136"/>
                  <a:pt x="2981" y="4015"/>
                </a:cubicBezTo>
                <a:cubicBezTo>
                  <a:pt x="2932" y="3896"/>
                  <a:pt x="2903" y="3949"/>
                  <a:pt x="2914" y="3896"/>
                </a:cubicBezTo>
                <a:cubicBezTo>
                  <a:pt x="2916" y="3887"/>
                  <a:pt x="2909" y="3884"/>
                  <a:pt x="2896" y="3884"/>
                </a:cubicBezTo>
                <a:cubicBezTo>
                  <a:pt x="2852" y="3884"/>
                  <a:pt x="2735" y="3925"/>
                  <a:pt x="2682" y="3925"/>
                </a:cubicBezTo>
                <a:cubicBezTo>
                  <a:pt x="2655" y="3925"/>
                  <a:pt x="2645" y="3915"/>
                  <a:pt x="2668" y="3882"/>
                </a:cubicBezTo>
                <a:cubicBezTo>
                  <a:pt x="2715" y="3818"/>
                  <a:pt x="2708" y="3790"/>
                  <a:pt x="2663" y="3790"/>
                </a:cubicBezTo>
                <a:cubicBezTo>
                  <a:pt x="2631" y="3790"/>
                  <a:pt x="2579" y="3805"/>
                  <a:pt x="2515" y="3829"/>
                </a:cubicBezTo>
                <a:cubicBezTo>
                  <a:pt x="2497" y="3837"/>
                  <a:pt x="2478" y="3840"/>
                  <a:pt x="2459" y="3840"/>
                </a:cubicBezTo>
                <a:cubicBezTo>
                  <a:pt x="2324" y="3840"/>
                  <a:pt x="2186" y="3664"/>
                  <a:pt x="2154" y="3577"/>
                </a:cubicBezTo>
                <a:cubicBezTo>
                  <a:pt x="2135" y="3526"/>
                  <a:pt x="2149" y="3507"/>
                  <a:pt x="2176" y="3507"/>
                </a:cubicBezTo>
                <a:cubicBezTo>
                  <a:pt x="2203" y="3507"/>
                  <a:pt x="2242" y="3525"/>
                  <a:pt x="2278" y="3551"/>
                </a:cubicBezTo>
                <a:cubicBezTo>
                  <a:pt x="2323" y="3586"/>
                  <a:pt x="2352" y="3618"/>
                  <a:pt x="2360" y="3618"/>
                </a:cubicBezTo>
                <a:cubicBezTo>
                  <a:pt x="2365" y="3618"/>
                  <a:pt x="2364" y="3608"/>
                  <a:pt x="2356" y="3585"/>
                </a:cubicBezTo>
                <a:cubicBezTo>
                  <a:pt x="2344" y="3548"/>
                  <a:pt x="2341" y="3518"/>
                  <a:pt x="2355" y="3518"/>
                </a:cubicBezTo>
                <a:cubicBezTo>
                  <a:pt x="2366" y="3518"/>
                  <a:pt x="2389" y="3538"/>
                  <a:pt x="2425" y="3592"/>
                </a:cubicBezTo>
                <a:cubicBezTo>
                  <a:pt x="2459" y="3642"/>
                  <a:pt x="2478" y="3663"/>
                  <a:pt x="2490" y="3663"/>
                </a:cubicBezTo>
                <a:cubicBezTo>
                  <a:pt x="2506" y="3663"/>
                  <a:pt x="2506" y="3621"/>
                  <a:pt x="2506" y="3558"/>
                </a:cubicBezTo>
                <a:cubicBezTo>
                  <a:pt x="2506" y="3519"/>
                  <a:pt x="2516" y="3506"/>
                  <a:pt x="2532" y="3506"/>
                </a:cubicBezTo>
                <a:cubicBezTo>
                  <a:pt x="2560" y="3506"/>
                  <a:pt x="2605" y="3542"/>
                  <a:pt x="2652" y="3546"/>
                </a:cubicBezTo>
                <a:cubicBezTo>
                  <a:pt x="2653" y="3547"/>
                  <a:pt x="2654" y="3547"/>
                  <a:pt x="2655" y="3547"/>
                </a:cubicBezTo>
                <a:cubicBezTo>
                  <a:pt x="2718" y="3547"/>
                  <a:pt x="2608" y="3351"/>
                  <a:pt x="2675" y="3351"/>
                </a:cubicBezTo>
                <a:cubicBezTo>
                  <a:pt x="2679" y="3351"/>
                  <a:pt x="2684" y="3352"/>
                  <a:pt x="2689" y="3353"/>
                </a:cubicBezTo>
                <a:cubicBezTo>
                  <a:pt x="2720" y="3361"/>
                  <a:pt x="2739" y="3366"/>
                  <a:pt x="2751" y="3366"/>
                </a:cubicBezTo>
                <a:cubicBezTo>
                  <a:pt x="2775" y="3366"/>
                  <a:pt x="2765" y="3348"/>
                  <a:pt x="2755" y="3312"/>
                </a:cubicBezTo>
                <a:cubicBezTo>
                  <a:pt x="2740" y="3259"/>
                  <a:pt x="2763" y="3272"/>
                  <a:pt x="2879" y="3233"/>
                </a:cubicBezTo>
                <a:cubicBezTo>
                  <a:pt x="2987" y="3195"/>
                  <a:pt x="2934" y="3146"/>
                  <a:pt x="2836" y="3146"/>
                </a:cubicBezTo>
                <a:cubicBezTo>
                  <a:pt x="2829" y="3146"/>
                  <a:pt x="2823" y="3147"/>
                  <a:pt x="2816" y="3147"/>
                </a:cubicBezTo>
                <a:cubicBezTo>
                  <a:pt x="2804" y="3148"/>
                  <a:pt x="2794" y="3148"/>
                  <a:pt x="2785" y="3148"/>
                </a:cubicBezTo>
                <a:cubicBezTo>
                  <a:pt x="2711" y="3148"/>
                  <a:pt x="2741" y="3120"/>
                  <a:pt x="2757" y="3060"/>
                </a:cubicBezTo>
                <a:cubicBezTo>
                  <a:pt x="2760" y="3048"/>
                  <a:pt x="2759" y="3044"/>
                  <a:pt x="2755" y="3044"/>
                </a:cubicBezTo>
                <a:cubicBezTo>
                  <a:pt x="2735" y="3044"/>
                  <a:pt x="2637" y="3149"/>
                  <a:pt x="2508" y="3159"/>
                </a:cubicBezTo>
                <a:cubicBezTo>
                  <a:pt x="2481" y="3161"/>
                  <a:pt x="2461" y="3162"/>
                  <a:pt x="2445" y="3162"/>
                </a:cubicBezTo>
                <a:cubicBezTo>
                  <a:pt x="2368" y="3162"/>
                  <a:pt x="2393" y="3135"/>
                  <a:pt x="2263" y="3073"/>
                </a:cubicBezTo>
                <a:cubicBezTo>
                  <a:pt x="2107" y="3000"/>
                  <a:pt x="2197" y="2926"/>
                  <a:pt x="2211" y="2879"/>
                </a:cubicBezTo>
                <a:cubicBezTo>
                  <a:pt x="2214" y="2870"/>
                  <a:pt x="2218" y="2866"/>
                  <a:pt x="2222" y="2866"/>
                </a:cubicBezTo>
                <a:cubicBezTo>
                  <a:pt x="2240" y="2866"/>
                  <a:pt x="2273" y="2932"/>
                  <a:pt x="2357" y="3011"/>
                </a:cubicBezTo>
                <a:cubicBezTo>
                  <a:pt x="2375" y="3029"/>
                  <a:pt x="2387" y="3036"/>
                  <a:pt x="2395" y="3036"/>
                </a:cubicBezTo>
                <a:cubicBezTo>
                  <a:pt x="2430" y="3036"/>
                  <a:pt x="2377" y="2884"/>
                  <a:pt x="2408" y="2884"/>
                </a:cubicBezTo>
                <a:cubicBezTo>
                  <a:pt x="2409" y="2884"/>
                  <a:pt x="2411" y="2884"/>
                  <a:pt x="2412" y="2885"/>
                </a:cubicBezTo>
                <a:cubicBezTo>
                  <a:pt x="2428" y="2889"/>
                  <a:pt x="2441" y="2894"/>
                  <a:pt x="2451" y="2894"/>
                </a:cubicBezTo>
                <a:cubicBezTo>
                  <a:pt x="2470" y="2894"/>
                  <a:pt x="2478" y="2876"/>
                  <a:pt x="2478" y="2805"/>
                </a:cubicBezTo>
                <a:cubicBezTo>
                  <a:pt x="2478" y="2782"/>
                  <a:pt x="2483" y="2773"/>
                  <a:pt x="2491" y="2773"/>
                </a:cubicBezTo>
                <a:cubicBezTo>
                  <a:pt x="2520" y="2773"/>
                  <a:pt x="2591" y="2891"/>
                  <a:pt x="2636" y="2913"/>
                </a:cubicBezTo>
                <a:cubicBezTo>
                  <a:pt x="2641" y="2915"/>
                  <a:pt x="2644" y="2916"/>
                  <a:pt x="2647" y="2916"/>
                </a:cubicBezTo>
                <a:cubicBezTo>
                  <a:pt x="2674" y="2916"/>
                  <a:pt x="2593" y="2805"/>
                  <a:pt x="2614" y="2805"/>
                </a:cubicBezTo>
                <a:cubicBezTo>
                  <a:pt x="2636" y="2805"/>
                  <a:pt x="2658" y="2759"/>
                  <a:pt x="2628" y="2706"/>
                </a:cubicBezTo>
                <a:cubicBezTo>
                  <a:pt x="2599" y="2653"/>
                  <a:pt x="2785" y="2706"/>
                  <a:pt x="2854" y="2599"/>
                </a:cubicBezTo>
                <a:cubicBezTo>
                  <a:pt x="2884" y="2554"/>
                  <a:pt x="2854" y="2547"/>
                  <a:pt x="2813" y="2547"/>
                </a:cubicBezTo>
                <a:cubicBezTo>
                  <a:pt x="2795" y="2547"/>
                  <a:pt x="2776" y="2548"/>
                  <a:pt x="2758" y="2548"/>
                </a:cubicBezTo>
                <a:cubicBezTo>
                  <a:pt x="2721" y="2548"/>
                  <a:pt x="2692" y="2542"/>
                  <a:pt x="2712" y="2506"/>
                </a:cubicBezTo>
                <a:cubicBezTo>
                  <a:pt x="2727" y="2480"/>
                  <a:pt x="2728" y="2470"/>
                  <a:pt x="2719" y="2470"/>
                </a:cubicBezTo>
                <a:cubicBezTo>
                  <a:pt x="2696" y="2470"/>
                  <a:pt x="2604" y="2544"/>
                  <a:pt x="2500" y="2600"/>
                </a:cubicBezTo>
                <a:cubicBezTo>
                  <a:pt x="2473" y="2615"/>
                  <a:pt x="2455" y="2622"/>
                  <a:pt x="2442" y="2622"/>
                </a:cubicBezTo>
                <a:cubicBezTo>
                  <a:pt x="2390" y="2622"/>
                  <a:pt x="2452" y="2507"/>
                  <a:pt x="2475" y="2459"/>
                </a:cubicBezTo>
                <a:cubicBezTo>
                  <a:pt x="2484" y="2438"/>
                  <a:pt x="2479" y="2429"/>
                  <a:pt x="2461" y="2429"/>
                </a:cubicBezTo>
                <a:cubicBezTo>
                  <a:pt x="2427" y="2429"/>
                  <a:pt x="2349" y="2458"/>
                  <a:pt x="2231" y="2493"/>
                </a:cubicBezTo>
                <a:cubicBezTo>
                  <a:pt x="2182" y="2507"/>
                  <a:pt x="2155" y="2513"/>
                  <a:pt x="2140" y="2513"/>
                </a:cubicBezTo>
                <a:cubicBezTo>
                  <a:pt x="2099" y="2513"/>
                  <a:pt x="2146" y="2466"/>
                  <a:pt x="2067" y="2413"/>
                </a:cubicBezTo>
                <a:cubicBezTo>
                  <a:pt x="1958" y="2339"/>
                  <a:pt x="1951" y="2093"/>
                  <a:pt x="1967" y="2093"/>
                </a:cubicBezTo>
                <a:cubicBezTo>
                  <a:pt x="1980" y="2093"/>
                  <a:pt x="2026" y="2222"/>
                  <a:pt x="2044" y="2222"/>
                </a:cubicBezTo>
                <a:cubicBezTo>
                  <a:pt x="2049" y="2222"/>
                  <a:pt x="2051" y="2215"/>
                  <a:pt x="2052" y="2199"/>
                </a:cubicBezTo>
                <a:cubicBezTo>
                  <a:pt x="2053" y="2177"/>
                  <a:pt x="2057" y="2167"/>
                  <a:pt x="2064" y="2167"/>
                </a:cubicBezTo>
                <a:cubicBezTo>
                  <a:pt x="2083" y="2167"/>
                  <a:pt x="2123" y="2248"/>
                  <a:pt x="2155" y="2347"/>
                </a:cubicBezTo>
                <a:cubicBezTo>
                  <a:pt x="2166" y="2379"/>
                  <a:pt x="2174" y="2393"/>
                  <a:pt x="2179" y="2393"/>
                </a:cubicBezTo>
                <a:cubicBezTo>
                  <a:pt x="2194" y="2393"/>
                  <a:pt x="2188" y="2267"/>
                  <a:pt x="2188" y="2186"/>
                </a:cubicBezTo>
                <a:cubicBezTo>
                  <a:pt x="2188" y="2160"/>
                  <a:pt x="2193" y="2149"/>
                  <a:pt x="2201" y="2149"/>
                </a:cubicBezTo>
                <a:cubicBezTo>
                  <a:pt x="2227" y="2149"/>
                  <a:pt x="2285" y="2250"/>
                  <a:pt x="2344" y="2339"/>
                </a:cubicBezTo>
                <a:cubicBezTo>
                  <a:pt x="2360" y="2364"/>
                  <a:pt x="2370" y="2373"/>
                  <a:pt x="2375" y="2373"/>
                </a:cubicBezTo>
                <a:cubicBezTo>
                  <a:pt x="2394" y="2373"/>
                  <a:pt x="2367" y="2265"/>
                  <a:pt x="2382" y="2265"/>
                </a:cubicBezTo>
                <a:cubicBezTo>
                  <a:pt x="2385" y="2265"/>
                  <a:pt x="2388" y="2268"/>
                  <a:pt x="2393" y="2273"/>
                </a:cubicBezTo>
                <a:cubicBezTo>
                  <a:pt x="2408" y="2292"/>
                  <a:pt x="2422" y="2302"/>
                  <a:pt x="2434" y="2302"/>
                </a:cubicBezTo>
                <a:cubicBezTo>
                  <a:pt x="2456" y="2302"/>
                  <a:pt x="2469" y="2267"/>
                  <a:pt x="2469" y="2179"/>
                </a:cubicBezTo>
                <a:cubicBezTo>
                  <a:pt x="2469" y="2093"/>
                  <a:pt x="2510" y="2076"/>
                  <a:pt x="2565" y="2076"/>
                </a:cubicBezTo>
                <a:cubicBezTo>
                  <a:pt x="2595" y="2076"/>
                  <a:pt x="2630" y="2081"/>
                  <a:pt x="2664" y="2083"/>
                </a:cubicBezTo>
                <a:cubicBezTo>
                  <a:pt x="2676" y="2084"/>
                  <a:pt x="2688" y="2085"/>
                  <a:pt x="2700" y="2085"/>
                </a:cubicBezTo>
                <a:cubicBezTo>
                  <a:pt x="2784" y="2085"/>
                  <a:pt x="2850" y="2057"/>
                  <a:pt x="2681" y="1924"/>
                </a:cubicBezTo>
                <a:cubicBezTo>
                  <a:pt x="2621" y="1876"/>
                  <a:pt x="2549" y="1859"/>
                  <a:pt x="2477" y="1859"/>
                </a:cubicBezTo>
                <a:cubicBezTo>
                  <a:pt x="2318" y="1859"/>
                  <a:pt x="2155" y="1939"/>
                  <a:pt x="2101" y="1939"/>
                </a:cubicBezTo>
                <a:cubicBezTo>
                  <a:pt x="2024" y="1939"/>
                  <a:pt x="1956" y="1918"/>
                  <a:pt x="1956" y="1772"/>
                </a:cubicBezTo>
                <a:cubicBezTo>
                  <a:pt x="1956" y="1626"/>
                  <a:pt x="2282" y="1732"/>
                  <a:pt x="2164" y="1492"/>
                </a:cubicBezTo>
                <a:cubicBezTo>
                  <a:pt x="2145" y="1452"/>
                  <a:pt x="2157" y="1440"/>
                  <a:pt x="2186" y="1440"/>
                </a:cubicBezTo>
                <a:cubicBezTo>
                  <a:pt x="2228" y="1440"/>
                  <a:pt x="2307" y="1466"/>
                  <a:pt x="2378" y="1466"/>
                </a:cubicBezTo>
                <a:cubicBezTo>
                  <a:pt x="2410" y="1466"/>
                  <a:pt x="2440" y="1461"/>
                  <a:pt x="2465" y="1445"/>
                </a:cubicBezTo>
                <a:cubicBezTo>
                  <a:pt x="2577" y="1371"/>
                  <a:pt x="2281" y="1405"/>
                  <a:pt x="2347" y="1299"/>
                </a:cubicBezTo>
                <a:cubicBezTo>
                  <a:pt x="2407" y="1201"/>
                  <a:pt x="2382" y="1165"/>
                  <a:pt x="2338" y="1165"/>
                </a:cubicBezTo>
                <a:cubicBezTo>
                  <a:pt x="2334" y="1165"/>
                  <a:pt x="2329" y="1166"/>
                  <a:pt x="2325" y="1166"/>
                </a:cubicBezTo>
                <a:cubicBezTo>
                  <a:pt x="2322" y="1167"/>
                  <a:pt x="2319" y="1167"/>
                  <a:pt x="2316" y="1167"/>
                </a:cubicBezTo>
                <a:cubicBezTo>
                  <a:pt x="2281" y="1167"/>
                  <a:pt x="2336" y="1116"/>
                  <a:pt x="2350" y="1029"/>
                </a:cubicBezTo>
                <a:cubicBezTo>
                  <a:pt x="2352" y="1016"/>
                  <a:pt x="2348" y="1010"/>
                  <a:pt x="2340" y="1010"/>
                </a:cubicBezTo>
                <a:cubicBezTo>
                  <a:pt x="2290" y="1010"/>
                  <a:pt x="2077" y="1224"/>
                  <a:pt x="1980" y="1374"/>
                </a:cubicBezTo>
                <a:cubicBezTo>
                  <a:pt x="1955" y="1412"/>
                  <a:pt x="1938" y="1428"/>
                  <a:pt x="1927" y="1428"/>
                </a:cubicBezTo>
                <a:cubicBezTo>
                  <a:pt x="1887" y="1428"/>
                  <a:pt x="1924" y="1222"/>
                  <a:pt x="1930" y="1101"/>
                </a:cubicBezTo>
                <a:cubicBezTo>
                  <a:pt x="1936" y="971"/>
                  <a:pt x="1978" y="961"/>
                  <a:pt x="2059" y="961"/>
                </a:cubicBezTo>
                <a:cubicBezTo>
                  <a:pt x="2073" y="961"/>
                  <a:pt x="2089" y="961"/>
                  <a:pt x="2105" y="961"/>
                </a:cubicBezTo>
                <a:cubicBezTo>
                  <a:pt x="2217" y="961"/>
                  <a:pt x="2096" y="870"/>
                  <a:pt x="2024" y="783"/>
                </a:cubicBezTo>
                <a:cubicBezTo>
                  <a:pt x="2006" y="761"/>
                  <a:pt x="2007" y="754"/>
                  <a:pt x="2019" y="754"/>
                </a:cubicBezTo>
                <a:cubicBezTo>
                  <a:pt x="2045" y="754"/>
                  <a:pt x="2120" y="785"/>
                  <a:pt x="2186" y="785"/>
                </a:cubicBezTo>
                <a:cubicBezTo>
                  <a:pt x="2214" y="785"/>
                  <a:pt x="2241" y="779"/>
                  <a:pt x="2261" y="763"/>
                </a:cubicBezTo>
                <a:cubicBezTo>
                  <a:pt x="2354" y="689"/>
                  <a:pt x="2096" y="686"/>
                  <a:pt x="2167" y="617"/>
                </a:cubicBezTo>
                <a:cubicBezTo>
                  <a:pt x="2209" y="578"/>
                  <a:pt x="2207" y="560"/>
                  <a:pt x="2182" y="560"/>
                </a:cubicBezTo>
                <a:cubicBezTo>
                  <a:pt x="2133" y="560"/>
                  <a:pt x="1996" y="629"/>
                  <a:pt x="1912" y="757"/>
                </a:cubicBezTo>
                <a:cubicBezTo>
                  <a:pt x="1895" y="783"/>
                  <a:pt x="1884" y="794"/>
                  <a:pt x="1879" y="794"/>
                </a:cubicBezTo>
                <a:cubicBezTo>
                  <a:pt x="1845" y="794"/>
                  <a:pt x="2027" y="316"/>
                  <a:pt x="2027" y="210"/>
                </a:cubicBezTo>
                <a:cubicBezTo>
                  <a:pt x="2027" y="174"/>
                  <a:pt x="2025" y="159"/>
                  <a:pt x="2020" y="159"/>
                </a:cubicBezTo>
                <a:cubicBezTo>
                  <a:pt x="2008" y="159"/>
                  <a:pt x="1983" y="237"/>
                  <a:pt x="1939" y="317"/>
                </a:cubicBezTo>
                <a:cubicBezTo>
                  <a:pt x="1932" y="330"/>
                  <a:pt x="1925" y="336"/>
                  <a:pt x="1920" y="336"/>
                </a:cubicBezTo>
                <a:cubicBezTo>
                  <a:pt x="1877" y="336"/>
                  <a:pt x="1877" y="1"/>
                  <a:pt x="1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2"/>
          <p:cNvSpPr/>
          <p:nvPr/>
        </p:nvSpPr>
        <p:spPr>
          <a:xfrm>
            <a:off x="3367237" y="1900339"/>
            <a:ext cx="197875" cy="444387"/>
          </a:xfrm>
          <a:custGeom>
            <a:rect b="b" l="l" r="r" t="t"/>
            <a:pathLst>
              <a:path extrusionOk="0" h="8424" w="3751">
                <a:moveTo>
                  <a:pt x="1870" y="1"/>
                </a:moveTo>
                <a:cubicBezTo>
                  <a:pt x="1870" y="1"/>
                  <a:pt x="1870" y="336"/>
                  <a:pt x="1826" y="336"/>
                </a:cubicBezTo>
                <a:cubicBezTo>
                  <a:pt x="1821" y="336"/>
                  <a:pt x="1814" y="330"/>
                  <a:pt x="1807" y="317"/>
                </a:cubicBezTo>
                <a:cubicBezTo>
                  <a:pt x="1764" y="238"/>
                  <a:pt x="1738" y="159"/>
                  <a:pt x="1726" y="159"/>
                </a:cubicBezTo>
                <a:cubicBezTo>
                  <a:pt x="1721" y="159"/>
                  <a:pt x="1719" y="174"/>
                  <a:pt x="1719" y="210"/>
                </a:cubicBezTo>
                <a:cubicBezTo>
                  <a:pt x="1719" y="313"/>
                  <a:pt x="1900" y="794"/>
                  <a:pt x="1867" y="794"/>
                </a:cubicBezTo>
                <a:cubicBezTo>
                  <a:pt x="1862" y="794"/>
                  <a:pt x="1852" y="783"/>
                  <a:pt x="1835" y="757"/>
                </a:cubicBezTo>
                <a:cubicBezTo>
                  <a:pt x="1736" y="606"/>
                  <a:pt x="1602" y="460"/>
                  <a:pt x="1570" y="460"/>
                </a:cubicBezTo>
                <a:cubicBezTo>
                  <a:pt x="1562" y="460"/>
                  <a:pt x="1561" y="471"/>
                  <a:pt x="1571" y="497"/>
                </a:cubicBezTo>
                <a:cubicBezTo>
                  <a:pt x="1620" y="617"/>
                  <a:pt x="1393" y="690"/>
                  <a:pt x="1487" y="764"/>
                </a:cubicBezTo>
                <a:cubicBezTo>
                  <a:pt x="1508" y="781"/>
                  <a:pt x="1534" y="786"/>
                  <a:pt x="1563" y="786"/>
                </a:cubicBezTo>
                <a:cubicBezTo>
                  <a:pt x="1629"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8"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1" y="1483"/>
                  <a:pt x="1445" y="1489"/>
                  <a:pt x="1469" y="1489"/>
                </a:cubicBezTo>
                <a:cubicBezTo>
                  <a:pt x="1527" y="1489"/>
                  <a:pt x="1581"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7" y="2306"/>
                </a:cubicBezTo>
                <a:cubicBezTo>
                  <a:pt x="1328" y="2306"/>
                  <a:pt x="1342" y="2296"/>
                  <a:pt x="1357" y="2278"/>
                </a:cubicBezTo>
                <a:cubicBezTo>
                  <a:pt x="1362" y="2272"/>
                  <a:pt x="1365" y="2269"/>
                  <a:pt x="1368" y="2269"/>
                </a:cubicBezTo>
                <a:cubicBezTo>
                  <a:pt x="1383" y="2269"/>
                  <a:pt x="1356" y="2378"/>
                  <a:pt x="1375" y="2378"/>
                </a:cubicBezTo>
                <a:cubicBezTo>
                  <a:pt x="1381" y="2378"/>
                  <a:pt x="1390" y="2368"/>
                  <a:pt x="1406" y="2344"/>
                </a:cubicBezTo>
                <a:cubicBezTo>
                  <a:pt x="1463" y="2253"/>
                  <a:pt x="1522" y="2152"/>
                  <a:pt x="1549" y="2152"/>
                </a:cubicBezTo>
                <a:cubicBezTo>
                  <a:pt x="1557" y="2152"/>
                  <a:pt x="1562" y="2164"/>
                  <a:pt x="1562" y="2191"/>
                </a:cubicBezTo>
                <a:cubicBezTo>
                  <a:pt x="1562" y="2271"/>
                  <a:pt x="1556" y="2397"/>
                  <a:pt x="1571" y="2397"/>
                </a:cubicBezTo>
                <a:cubicBezTo>
                  <a:pt x="1576" y="2397"/>
                  <a:pt x="1584" y="2384"/>
                  <a:pt x="1595" y="2351"/>
                </a:cubicBezTo>
                <a:cubicBezTo>
                  <a:pt x="1628" y="2253"/>
                  <a:pt x="1667" y="2172"/>
                  <a:pt x="1686" y="2172"/>
                </a:cubicBezTo>
                <a:cubicBezTo>
                  <a:pt x="1693" y="2172"/>
                  <a:pt x="1697" y="2181"/>
                  <a:pt x="1698" y="2204"/>
                </a:cubicBezTo>
                <a:cubicBezTo>
                  <a:pt x="1699" y="2219"/>
                  <a:pt x="1702"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9" y="2510"/>
                  <a:pt x="1520" y="2496"/>
                </a:cubicBezTo>
                <a:cubicBezTo>
                  <a:pt x="1402" y="2462"/>
                  <a:pt x="1323" y="2433"/>
                  <a:pt x="1289" y="2433"/>
                </a:cubicBezTo>
                <a:cubicBezTo>
                  <a:pt x="1271" y="2433"/>
                  <a:pt x="1265" y="2442"/>
                  <a:pt x="1275" y="2463"/>
                </a:cubicBezTo>
                <a:cubicBezTo>
                  <a:pt x="1294" y="2508"/>
                  <a:pt x="1335" y="2577"/>
                  <a:pt x="1298"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2"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6" y="2810"/>
                  <a:pt x="1077" y="2919"/>
                  <a:pt x="1103" y="2919"/>
                </a:cubicBezTo>
                <a:cubicBezTo>
                  <a:pt x="1106" y="2919"/>
                  <a:pt x="1109" y="2918"/>
                  <a:pt x="1114" y="2916"/>
                </a:cubicBezTo>
                <a:cubicBezTo>
                  <a:pt x="1158" y="2896"/>
                  <a:pt x="1229" y="2777"/>
                  <a:pt x="1258" y="2777"/>
                </a:cubicBezTo>
                <a:cubicBezTo>
                  <a:pt x="1266" y="2777"/>
                  <a:pt x="1270" y="2786"/>
                  <a:pt x="1270" y="2810"/>
                </a:cubicBezTo>
                <a:cubicBezTo>
                  <a:pt x="1270" y="2880"/>
                  <a:pt x="1279" y="2899"/>
                  <a:pt x="1299" y="2899"/>
                </a:cubicBezTo>
                <a:cubicBezTo>
                  <a:pt x="1308" y="2899"/>
                  <a:pt x="1321" y="2894"/>
                  <a:pt x="1337" y="2889"/>
                </a:cubicBezTo>
                <a:cubicBezTo>
                  <a:pt x="1338" y="2889"/>
                  <a:pt x="1339" y="2889"/>
                  <a:pt x="1340" y="2889"/>
                </a:cubicBezTo>
                <a:cubicBezTo>
                  <a:pt x="1373" y="2889"/>
                  <a:pt x="1320" y="3040"/>
                  <a:pt x="1355"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4" y="3150"/>
                </a:cubicBezTo>
                <a:cubicBezTo>
                  <a:pt x="927" y="3150"/>
                  <a:pt x="920" y="3149"/>
                  <a:pt x="914" y="3149"/>
                </a:cubicBezTo>
                <a:cubicBezTo>
                  <a:pt x="813" y="3149"/>
                  <a:pt x="762" y="3198"/>
                  <a:pt x="871" y="3237"/>
                </a:cubicBezTo>
                <a:cubicBezTo>
                  <a:pt x="988" y="3277"/>
                  <a:pt x="1010" y="3262"/>
                  <a:pt x="995" y="3317"/>
                </a:cubicBezTo>
                <a:cubicBezTo>
                  <a:pt x="985" y="3352"/>
                  <a:pt x="975" y="3370"/>
                  <a:pt x="998" y="3370"/>
                </a:cubicBezTo>
                <a:cubicBezTo>
                  <a:pt x="1010" y="3370"/>
                  <a:pt x="1029" y="3365"/>
                  <a:pt x="1061" y="3356"/>
                </a:cubicBezTo>
                <a:cubicBezTo>
                  <a:pt x="1067"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2"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7" y="3529"/>
                  <a:pt x="1546" y="3511"/>
                  <a:pt x="1572" y="3511"/>
                </a:cubicBezTo>
                <a:cubicBezTo>
                  <a:pt x="1599" y="3511"/>
                  <a:pt x="1613" y="3530"/>
                  <a:pt x="1595" y="3580"/>
                </a:cubicBezTo>
                <a:cubicBezTo>
                  <a:pt x="1562" y="3668"/>
                  <a:pt x="1426" y="3844"/>
                  <a:pt x="1290"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4" y="3888"/>
                </a:cubicBezTo>
                <a:cubicBezTo>
                  <a:pt x="841" y="3888"/>
                  <a:pt x="834" y="3891"/>
                  <a:pt x="836" y="3900"/>
                </a:cubicBezTo>
                <a:cubicBezTo>
                  <a:pt x="848"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2"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5" y="4438"/>
                  <a:pt x="1357" y="4442"/>
                  <a:pt x="1361" y="4442"/>
                </a:cubicBezTo>
                <a:cubicBezTo>
                  <a:pt x="1375" y="4442"/>
                  <a:pt x="1416" y="4393"/>
                  <a:pt x="1436" y="4393"/>
                </a:cubicBezTo>
                <a:cubicBezTo>
                  <a:pt x="1441" y="4393"/>
                  <a:pt x="1445" y="4396"/>
                  <a:pt x="1446" y="4406"/>
                </a:cubicBezTo>
                <a:cubicBezTo>
                  <a:pt x="1453" y="4460"/>
                  <a:pt x="1350" y="4659"/>
                  <a:pt x="1172" y="4678"/>
                </a:cubicBezTo>
                <a:cubicBezTo>
                  <a:pt x="1155" y="4680"/>
                  <a:pt x="1138" y="4681"/>
                  <a:pt x="1121" y="4681"/>
                </a:cubicBezTo>
                <a:cubicBezTo>
                  <a:pt x="999" y="4681"/>
                  <a:pt x="859" y="4640"/>
                  <a:pt x="802" y="4640"/>
                </a:cubicBezTo>
                <a:cubicBezTo>
                  <a:pt x="779" y="4640"/>
                  <a:pt x="770" y="4647"/>
                  <a:pt x="781" y="4666"/>
                </a:cubicBezTo>
                <a:cubicBezTo>
                  <a:pt x="825" y="4740"/>
                  <a:pt x="880" y="4740"/>
                  <a:pt x="766" y="4752"/>
                </a:cubicBezTo>
                <a:cubicBezTo>
                  <a:pt x="650" y="4765"/>
                  <a:pt x="581" y="4793"/>
                  <a:pt x="688" y="4846"/>
                </a:cubicBezTo>
                <a:cubicBezTo>
                  <a:pt x="797" y="4899"/>
                  <a:pt x="861" y="4860"/>
                  <a:pt x="797" y="4899"/>
                </a:cubicBezTo>
                <a:cubicBezTo>
                  <a:pt x="736" y="4941"/>
                  <a:pt x="688" y="4994"/>
                  <a:pt x="817" y="5013"/>
                </a:cubicBezTo>
                <a:cubicBezTo>
                  <a:pt x="943" y="5032"/>
                  <a:pt x="946" y="5091"/>
                  <a:pt x="915" y="5119"/>
                </a:cubicBezTo>
                <a:cubicBezTo>
                  <a:pt x="889" y="5143"/>
                  <a:pt x="832" y="5201"/>
                  <a:pt x="941" y="5201"/>
                </a:cubicBezTo>
                <a:cubicBezTo>
                  <a:pt x="953" y="5201"/>
                  <a:pt x="966" y="5200"/>
                  <a:pt x="982" y="5198"/>
                </a:cubicBezTo>
                <a:cubicBezTo>
                  <a:pt x="1041" y="5194"/>
                  <a:pt x="1098" y="5186"/>
                  <a:pt x="1142" y="5186"/>
                </a:cubicBezTo>
                <a:cubicBezTo>
                  <a:pt x="1219" y="5186"/>
                  <a:pt x="1255" y="5209"/>
                  <a:pt x="1194" y="5306"/>
                </a:cubicBezTo>
                <a:cubicBezTo>
                  <a:pt x="1127" y="5413"/>
                  <a:pt x="1015" y="5465"/>
                  <a:pt x="905" y="5465"/>
                </a:cubicBezTo>
                <a:cubicBezTo>
                  <a:pt x="858" y="5465"/>
                  <a:pt x="812" y="5456"/>
                  <a:pt x="769" y="5437"/>
                </a:cubicBezTo>
                <a:cubicBezTo>
                  <a:pt x="752" y="5430"/>
                  <a:pt x="738" y="5426"/>
                  <a:pt x="726" y="5426"/>
                </a:cubicBezTo>
                <a:cubicBezTo>
                  <a:pt x="644" y="5426"/>
                  <a:pt x="703" y="5591"/>
                  <a:pt x="806" y="5598"/>
                </a:cubicBezTo>
                <a:cubicBezTo>
                  <a:pt x="825" y="5599"/>
                  <a:pt x="840" y="5599"/>
                  <a:pt x="852" y="5599"/>
                </a:cubicBezTo>
                <a:cubicBezTo>
                  <a:pt x="863" y="5599"/>
                  <a:pt x="872" y="5599"/>
                  <a:pt x="878"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4" y="5825"/>
                  <a:pt x="538" y="5642"/>
                  <a:pt x="503" y="5642"/>
                </a:cubicBezTo>
                <a:cubicBezTo>
                  <a:pt x="493" y="5642"/>
                  <a:pt x="495" y="5659"/>
                  <a:pt x="510" y="5702"/>
                </a:cubicBezTo>
                <a:cubicBezTo>
                  <a:pt x="576" y="5890"/>
                  <a:pt x="663" y="5982"/>
                  <a:pt x="569" y="6009"/>
                </a:cubicBezTo>
                <a:cubicBezTo>
                  <a:pt x="478" y="6034"/>
                  <a:pt x="457" y="6062"/>
                  <a:pt x="581" y="6062"/>
                </a:cubicBezTo>
                <a:cubicBezTo>
                  <a:pt x="703" y="6062"/>
                  <a:pt x="740" y="6096"/>
                  <a:pt x="680" y="6136"/>
                </a:cubicBezTo>
                <a:cubicBezTo>
                  <a:pt x="634" y="6168"/>
                  <a:pt x="600" y="6207"/>
                  <a:pt x="660" y="6207"/>
                </a:cubicBezTo>
                <a:cubicBezTo>
                  <a:pt x="678" y="6207"/>
                  <a:pt x="703" y="6204"/>
                  <a:pt x="738" y="6196"/>
                </a:cubicBezTo>
                <a:cubicBezTo>
                  <a:pt x="750" y="6194"/>
                  <a:pt x="760" y="6193"/>
                  <a:pt x="769" y="6193"/>
                </a:cubicBezTo>
                <a:cubicBezTo>
                  <a:pt x="882" y="6193"/>
                  <a:pt x="775"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1" y="6891"/>
                  <a:pt x="662" y="6891"/>
                  <a:pt x="644" y="6891"/>
                </a:cubicBezTo>
                <a:cubicBezTo>
                  <a:pt x="590" y="6891"/>
                  <a:pt x="533" y="6889"/>
                  <a:pt x="480" y="6889"/>
                </a:cubicBezTo>
                <a:cubicBezTo>
                  <a:pt x="357" y="6889"/>
                  <a:pt x="251" y="6901"/>
                  <a:pt x="237" y="6976"/>
                </a:cubicBezTo>
                <a:cubicBezTo>
                  <a:pt x="215" y="7095"/>
                  <a:pt x="430" y="7142"/>
                  <a:pt x="311" y="7157"/>
                </a:cubicBezTo>
                <a:cubicBezTo>
                  <a:pt x="192" y="7169"/>
                  <a:pt x="0" y="7223"/>
                  <a:pt x="158" y="7237"/>
                </a:cubicBezTo>
                <a:cubicBezTo>
                  <a:pt x="318" y="7248"/>
                  <a:pt x="541" y="7229"/>
                  <a:pt x="470" y="7343"/>
                </a:cubicBezTo>
                <a:cubicBezTo>
                  <a:pt x="418" y="7426"/>
                  <a:pt x="289" y="7507"/>
                  <a:pt x="326" y="7507"/>
                </a:cubicBezTo>
                <a:cubicBezTo>
                  <a:pt x="339" y="7507"/>
                  <a:pt x="372" y="7498"/>
                  <a:pt x="433" y="7475"/>
                </a:cubicBezTo>
                <a:cubicBezTo>
                  <a:pt x="586" y="7420"/>
                  <a:pt x="686" y="7365"/>
                  <a:pt x="723" y="7365"/>
                </a:cubicBezTo>
                <a:cubicBezTo>
                  <a:pt x="744" y="7365"/>
                  <a:pt x="744" y="7383"/>
                  <a:pt x="722" y="7430"/>
                </a:cubicBezTo>
                <a:cubicBezTo>
                  <a:pt x="684" y="7510"/>
                  <a:pt x="633" y="7534"/>
                  <a:pt x="640" y="7534"/>
                </a:cubicBezTo>
                <a:cubicBezTo>
                  <a:pt x="644" y="7534"/>
                  <a:pt x="668" y="7526"/>
                  <a:pt x="725" y="7517"/>
                </a:cubicBezTo>
                <a:cubicBezTo>
                  <a:pt x="832" y="7499"/>
                  <a:pt x="950" y="7446"/>
                  <a:pt x="981" y="7446"/>
                </a:cubicBezTo>
                <a:cubicBezTo>
                  <a:pt x="996" y="7446"/>
                  <a:pt x="991" y="7458"/>
                  <a:pt x="957" y="7490"/>
                </a:cubicBezTo>
                <a:cubicBezTo>
                  <a:pt x="848"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9" y="8094"/>
                </a:cubicBezTo>
                <a:cubicBezTo>
                  <a:pt x="584" y="8094"/>
                  <a:pt x="634" y="8108"/>
                  <a:pt x="584" y="8196"/>
                </a:cubicBezTo>
                <a:cubicBezTo>
                  <a:pt x="525" y="8304"/>
                  <a:pt x="530" y="8364"/>
                  <a:pt x="583" y="8364"/>
                </a:cubicBezTo>
                <a:cubicBezTo>
                  <a:pt x="599" y="8364"/>
                  <a:pt x="619" y="8359"/>
                  <a:pt x="643" y="8348"/>
                </a:cubicBezTo>
                <a:cubicBezTo>
                  <a:pt x="714" y="8316"/>
                  <a:pt x="817"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1"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7" y="8359"/>
                  <a:pt x="3147" y="8364"/>
                  <a:pt x="3163" y="8364"/>
                </a:cubicBezTo>
                <a:cubicBezTo>
                  <a:pt x="3217"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8" y="7589"/>
                  <a:pt x="2791" y="7490"/>
                </a:cubicBezTo>
                <a:cubicBezTo>
                  <a:pt x="2756" y="7458"/>
                  <a:pt x="2751" y="7447"/>
                  <a:pt x="2766" y="7447"/>
                </a:cubicBezTo>
                <a:cubicBezTo>
                  <a:pt x="2797"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2" y="7365"/>
                  <a:pt x="3161" y="7420"/>
                  <a:pt x="3315" y="7475"/>
                </a:cubicBezTo>
                <a:cubicBezTo>
                  <a:pt x="3376" y="7498"/>
                  <a:pt x="3408" y="7507"/>
                  <a:pt x="3421" y="7507"/>
                </a:cubicBezTo>
                <a:cubicBezTo>
                  <a:pt x="3458" y="7507"/>
                  <a:pt x="3329" y="7426"/>
                  <a:pt x="3278" y="7343"/>
                </a:cubicBezTo>
                <a:cubicBezTo>
                  <a:pt x="3207" y="7231"/>
                  <a:pt x="3430" y="7248"/>
                  <a:pt x="3589" y="7237"/>
                </a:cubicBezTo>
                <a:cubicBezTo>
                  <a:pt x="3751" y="7219"/>
                  <a:pt x="3558" y="7166"/>
                  <a:pt x="3437" y="7153"/>
                </a:cubicBezTo>
                <a:cubicBezTo>
                  <a:pt x="3318" y="7141"/>
                  <a:pt x="3533" y="7092"/>
                  <a:pt x="3511" y="6973"/>
                </a:cubicBezTo>
                <a:cubicBezTo>
                  <a:pt x="3496" y="6896"/>
                  <a:pt x="3387" y="6885"/>
                  <a:pt x="3262" y="6885"/>
                </a:cubicBezTo>
                <a:cubicBezTo>
                  <a:pt x="3211" y="6885"/>
                  <a:pt x="3159" y="6887"/>
                  <a:pt x="3108" y="6887"/>
                </a:cubicBezTo>
                <a:cubicBezTo>
                  <a:pt x="3089" y="6887"/>
                  <a:pt x="3069" y="6887"/>
                  <a:pt x="3051" y="6886"/>
                </a:cubicBezTo>
                <a:cubicBezTo>
                  <a:pt x="2864" y="6879"/>
                  <a:pt x="3024" y="6721"/>
                  <a:pt x="3173" y="6721"/>
                </a:cubicBezTo>
                <a:cubicBezTo>
                  <a:pt x="3323" y="6721"/>
                  <a:pt x="3259" y="6721"/>
                  <a:pt x="3185" y="6641"/>
                </a:cubicBezTo>
                <a:cubicBezTo>
                  <a:pt x="3111" y="6562"/>
                  <a:pt x="3152" y="6547"/>
                  <a:pt x="3234" y="6547"/>
                </a:cubicBezTo>
                <a:cubicBezTo>
                  <a:pt x="3315" y="6547"/>
                  <a:pt x="3382" y="6435"/>
                  <a:pt x="3430" y="6308"/>
                </a:cubicBezTo>
                <a:cubicBezTo>
                  <a:pt x="3441" y="6278"/>
                  <a:pt x="3437" y="6267"/>
                  <a:pt x="3424" y="6267"/>
                </a:cubicBezTo>
                <a:cubicBezTo>
                  <a:pt x="3393" y="6267"/>
                  <a:pt x="3311" y="6328"/>
                  <a:pt x="3272" y="6328"/>
                </a:cubicBezTo>
                <a:cubicBezTo>
                  <a:pt x="3259" y="6328"/>
                  <a:pt x="3251" y="6320"/>
                  <a:pt x="3251" y="6301"/>
                </a:cubicBezTo>
                <a:cubicBezTo>
                  <a:pt x="3252" y="6278"/>
                  <a:pt x="3248" y="6269"/>
                  <a:pt x="3240" y="6269"/>
                </a:cubicBezTo>
                <a:cubicBezTo>
                  <a:pt x="3214" y="6269"/>
                  <a:pt x="3144" y="6367"/>
                  <a:pt x="3066" y="6367"/>
                </a:cubicBezTo>
                <a:cubicBezTo>
                  <a:pt x="2973" y="6367"/>
                  <a:pt x="2867" y="6190"/>
                  <a:pt x="2979" y="6190"/>
                </a:cubicBezTo>
                <a:cubicBezTo>
                  <a:pt x="2988" y="6190"/>
                  <a:pt x="2998" y="6191"/>
                  <a:pt x="3010" y="6193"/>
                </a:cubicBezTo>
                <a:cubicBezTo>
                  <a:pt x="3045" y="6201"/>
                  <a:pt x="3070" y="6204"/>
                  <a:pt x="3088" y="6204"/>
                </a:cubicBezTo>
                <a:cubicBezTo>
                  <a:pt x="3152" y="6204"/>
                  <a:pt x="3117" y="6164"/>
                  <a:pt x="3068" y="6133"/>
                </a:cubicBezTo>
                <a:cubicBezTo>
                  <a:pt x="3010" y="6092"/>
                  <a:pt x="3046" y="6059"/>
                  <a:pt x="3169" y="6059"/>
                </a:cubicBezTo>
                <a:cubicBezTo>
                  <a:pt x="3291" y="6059"/>
                  <a:pt x="3272" y="6033"/>
                  <a:pt x="3179" y="6005"/>
                </a:cubicBezTo>
                <a:cubicBezTo>
                  <a:pt x="3088" y="5980"/>
                  <a:pt x="3172" y="5885"/>
                  <a:pt x="3238" y="5700"/>
                </a:cubicBezTo>
                <a:cubicBezTo>
                  <a:pt x="3253" y="5656"/>
                  <a:pt x="3255" y="5639"/>
                  <a:pt x="3245" y="5639"/>
                </a:cubicBezTo>
                <a:cubicBezTo>
                  <a:pt x="3210" y="5639"/>
                  <a:pt x="3044" y="5821"/>
                  <a:pt x="2800" y="5853"/>
                </a:cubicBezTo>
                <a:cubicBezTo>
                  <a:pt x="2751" y="5859"/>
                  <a:pt x="2715" y="5862"/>
                  <a:pt x="2688" y="5862"/>
                </a:cubicBezTo>
                <a:cubicBezTo>
                  <a:pt x="2543"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7" y="5588"/>
                  <a:pt x="3105" y="5424"/>
                  <a:pt x="3022" y="5424"/>
                </a:cubicBezTo>
                <a:cubicBezTo>
                  <a:pt x="3010" y="5424"/>
                  <a:pt x="2996" y="5427"/>
                  <a:pt x="2979" y="5434"/>
                </a:cubicBezTo>
                <a:cubicBezTo>
                  <a:pt x="2937" y="5452"/>
                  <a:pt x="2891" y="5461"/>
                  <a:pt x="2845" y="5461"/>
                </a:cubicBezTo>
                <a:cubicBezTo>
                  <a:pt x="2734" y="5461"/>
                  <a:pt x="2622" y="5410"/>
                  <a:pt x="2554" y="5302"/>
                </a:cubicBezTo>
                <a:cubicBezTo>
                  <a:pt x="2494" y="5205"/>
                  <a:pt x="2529" y="5183"/>
                  <a:pt x="2604" y="5183"/>
                </a:cubicBezTo>
                <a:cubicBezTo>
                  <a:pt x="2648" y="5183"/>
                  <a:pt x="2706" y="5191"/>
                  <a:pt x="2766" y="5196"/>
                </a:cubicBezTo>
                <a:cubicBezTo>
                  <a:pt x="2779" y="5196"/>
                  <a:pt x="2791" y="5197"/>
                  <a:pt x="2801" y="5197"/>
                </a:cubicBezTo>
                <a:cubicBezTo>
                  <a:pt x="2919" y="5197"/>
                  <a:pt x="2860" y="5139"/>
                  <a:pt x="2833" y="5116"/>
                </a:cubicBezTo>
                <a:cubicBezTo>
                  <a:pt x="2803" y="5089"/>
                  <a:pt x="2808" y="5029"/>
                  <a:pt x="2933" y="5008"/>
                </a:cubicBezTo>
                <a:cubicBezTo>
                  <a:pt x="3060" y="4988"/>
                  <a:pt x="3014" y="4935"/>
                  <a:pt x="2951" y="4896"/>
                </a:cubicBezTo>
                <a:cubicBezTo>
                  <a:pt x="2889" y="4857"/>
                  <a:pt x="2951" y="4896"/>
                  <a:pt x="3060" y="4843"/>
                </a:cubicBezTo>
                <a:cubicBezTo>
                  <a:pt x="3169" y="4789"/>
                  <a:pt x="3096" y="4764"/>
                  <a:pt x="2982" y="4749"/>
                </a:cubicBezTo>
                <a:cubicBezTo>
                  <a:pt x="2867" y="4736"/>
                  <a:pt x="2923" y="4736"/>
                  <a:pt x="2967" y="4662"/>
                </a:cubicBezTo>
                <a:cubicBezTo>
                  <a:pt x="2978" y="4643"/>
                  <a:pt x="2969" y="4636"/>
                  <a:pt x="2947" y="4636"/>
                </a:cubicBezTo>
                <a:cubicBezTo>
                  <a:pt x="2891" y="4636"/>
                  <a:pt x="2750" y="4678"/>
                  <a:pt x="2627" y="4678"/>
                </a:cubicBezTo>
                <a:cubicBezTo>
                  <a:pt x="2609" y="4678"/>
                  <a:pt x="2592"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1" y="4423"/>
                </a:cubicBezTo>
                <a:cubicBezTo>
                  <a:pt x="2385" y="4390"/>
                  <a:pt x="2405" y="4375"/>
                  <a:pt x="2436"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9" y="4310"/>
                </a:cubicBezTo>
                <a:cubicBezTo>
                  <a:pt x="2642" y="4310"/>
                  <a:pt x="2764" y="4401"/>
                  <a:pt x="2812" y="4401"/>
                </a:cubicBezTo>
                <a:cubicBezTo>
                  <a:pt x="2826" y="4401"/>
                  <a:pt x="2834" y="4392"/>
                  <a:pt x="2830" y="4369"/>
                </a:cubicBezTo>
                <a:cubicBezTo>
                  <a:pt x="2808" y="4249"/>
                  <a:pt x="2710" y="4238"/>
                  <a:pt x="2774" y="4189"/>
                </a:cubicBezTo>
                <a:cubicBezTo>
                  <a:pt x="2837" y="4143"/>
                  <a:pt x="3026" y="4136"/>
                  <a:pt x="2979"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5"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4" y="3526"/>
                  <a:pt x="2148" y="3507"/>
                  <a:pt x="2176" y="3507"/>
                </a:cubicBezTo>
                <a:cubicBezTo>
                  <a:pt x="2202" y="3507"/>
                  <a:pt x="2242" y="3525"/>
                  <a:pt x="2277" y="3551"/>
                </a:cubicBezTo>
                <a:cubicBezTo>
                  <a:pt x="2322" y="3586"/>
                  <a:pt x="2350" y="3618"/>
                  <a:pt x="2358" y="3618"/>
                </a:cubicBezTo>
                <a:cubicBezTo>
                  <a:pt x="2363" y="3618"/>
                  <a:pt x="2362" y="3608"/>
                  <a:pt x="2354" y="3585"/>
                </a:cubicBezTo>
                <a:cubicBezTo>
                  <a:pt x="2342" y="3548"/>
                  <a:pt x="2340" y="3518"/>
                  <a:pt x="2354" y="3518"/>
                </a:cubicBezTo>
                <a:cubicBezTo>
                  <a:pt x="2365" y="3518"/>
                  <a:pt x="2388" y="3538"/>
                  <a:pt x="2424" y="3592"/>
                </a:cubicBezTo>
                <a:cubicBezTo>
                  <a:pt x="2458" y="3642"/>
                  <a:pt x="2478" y="3663"/>
                  <a:pt x="2489" y="3663"/>
                </a:cubicBezTo>
                <a:cubicBezTo>
                  <a:pt x="2505" y="3663"/>
                  <a:pt x="2505" y="3621"/>
                  <a:pt x="2505" y="3558"/>
                </a:cubicBezTo>
                <a:cubicBezTo>
                  <a:pt x="2505"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1" y="3352"/>
                  <a:pt x="2687" y="3353"/>
                </a:cubicBezTo>
                <a:cubicBezTo>
                  <a:pt x="2718" y="3361"/>
                  <a:pt x="2737" y="3366"/>
                  <a:pt x="2749" y="3366"/>
                </a:cubicBezTo>
                <a:cubicBezTo>
                  <a:pt x="2773" y="3366"/>
                  <a:pt x="2763" y="3348"/>
                  <a:pt x="2753" y="3312"/>
                </a:cubicBezTo>
                <a:cubicBezTo>
                  <a:pt x="2738" y="3259"/>
                  <a:pt x="2760" y="3272"/>
                  <a:pt x="2877" y="3233"/>
                </a:cubicBezTo>
                <a:cubicBezTo>
                  <a:pt x="2986" y="3195"/>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6" y="3149"/>
                  <a:pt x="2507" y="3159"/>
                </a:cubicBezTo>
                <a:cubicBezTo>
                  <a:pt x="2481" y="3161"/>
                  <a:pt x="2461"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8" y="2884"/>
                </a:cubicBezTo>
                <a:cubicBezTo>
                  <a:pt x="2409" y="2884"/>
                  <a:pt x="2410" y="2884"/>
                  <a:pt x="2411" y="2885"/>
                </a:cubicBezTo>
                <a:cubicBezTo>
                  <a:pt x="2427" y="2889"/>
                  <a:pt x="2440" y="2894"/>
                  <a:pt x="2449" y="2894"/>
                </a:cubicBezTo>
                <a:cubicBezTo>
                  <a:pt x="2469" y="2894"/>
                  <a:pt x="2477" y="2876"/>
                  <a:pt x="2477" y="2805"/>
                </a:cubicBezTo>
                <a:cubicBezTo>
                  <a:pt x="2477" y="2782"/>
                  <a:pt x="2482" y="2773"/>
                  <a:pt x="2490" y="2773"/>
                </a:cubicBezTo>
                <a:cubicBezTo>
                  <a:pt x="2519" y="2773"/>
                  <a:pt x="2589" y="2891"/>
                  <a:pt x="2634" y="2913"/>
                </a:cubicBezTo>
                <a:cubicBezTo>
                  <a:pt x="2639" y="2915"/>
                  <a:pt x="2642" y="2916"/>
                  <a:pt x="2645" y="2916"/>
                </a:cubicBezTo>
                <a:cubicBezTo>
                  <a:pt x="2673" y="2916"/>
                  <a:pt x="2591" y="2805"/>
                  <a:pt x="2612" y="2805"/>
                </a:cubicBezTo>
                <a:cubicBezTo>
                  <a:pt x="2634" y="2805"/>
                  <a:pt x="2656" y="2759"/>
                  <a:pt x="2626" y="2706"/>
                </a:cubicBezTo>
                <a:cubicBezTo>
                  <a:pt x="2597" y="2653"/>
                  <a:pt x="2783" y="2706"/>
                  <a:pt x="2853" y="2599"/>
                </a:cubicBezTo>
                <a:cubicBezTo>
                  <a:pt x="2883" y="2554"/>
                  <a:pt x="2852" y="2547"/>
                  <a:pt x="2812" y="2547"/>
                </a:cubicBezTo>
                <a:cubicBezTo>
                  <a:pt x="2794" y="2547"/>
                  <a:pt x="2775" y="2548"/>
                  <a:pt x="2757" y="2548"/>
                </a:cubicBezTo>
                <a:cubicBezTo>
                  <a:pt x="2720" y="2548"/>
                  <a:pt x="2692" y="2542"/>
                  <a:pt x="2712" y="2506"/>
                </a:cubicBezTo>
                <a:cubicBezTo>
                  <a:pt x="2726" y="2480"/>
                  <a:pt x="2727" y="2470"/>
                  <a:pt x="2718" y="2470"/>
                </a:cubicBezTo>
                <a:cubicBezTo>
                  <a:pt x="2695" y="2470"/>
                  <a:pt x="2602" y="2544"/>
                  <a:pt x="2500" y="2600"/>
                </a:cubicBezTo>
                <a:cubicBezTo>
                  <a:pt x="2473" y="2615"/>
                  <a:pt x="2454" y="2622"/>
                  <a:pt x="2442" y="2622"/>
                </a:cubicBezTo>
                <a:cubicBezTo>
                  <a:pt x="2390" y="2622"/>
                  <a:pt x="2452" y="2507"/>
                  <a:pt x="2473" y="2459"/>
                </a:cubicBezTo>
                <a:cubicBezTo>
                  <a:pt x="2482" y="2438"/>
                  <a:pt x="2478"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50" y="2215"/>
                  <a:pt x="2050" y="2199"/>
                </a:cubicBezTo>
                <a:cubicBezTo>
                  <a:pt x="2051" y="2177"/>
                  <a:pt x="2056" y="2167"/>
                  <a:pt x="2063" y="2167"/>
                </a:cubicBezTo>
                <a:cubicBezTo>
                  <a:pt x="2082" y="2167"/>
                  <a:pt x="2121" y="2248"/>
                  <a:pt x="2153" y="2347"/>
                </a:cubicBezTo>
                <a:cubicBezTo>
                  <a:pt x="2164" y="2379"/>
                  <a:pt x="2172" y="2393"/>
                  <a:pt x="2177" y="2393"/>
                </a:cubicBezTo>
                <a:cubicBezTo>
                  <a:pt x="2193" y="2393"/>
                  <a:pt x="2187" y="2267"/>
                  <a:pt x="2187" y="2186"/>
                </a:cubicBezTo>
                <a:cubicBezTo>
                  <a:pt x="2187" y="2160"/>
                  <a:pt x="2192" y="2149"/>
                  <a:pt x="2200" y="2149"/>
                </a:cubicBezTo>
                <a:cubicBezTo>
                  <a:pt x="2226" y="2149"/>
                  <a:pt x="2284" y="2250"/>
                  <a:pt x="2343" y="2339"/>
                </a:cubicBezTo>
                <a:cubicBezTo>
                  <a:pt x="2359" y="2364"/>
                  <a:pt x="2368" y="2373"/>
                  <a:pt x="2374" y="2373"/>
                </a:cubicBezTo>
                <a:cubicBezTo>
                  <a:pt x="2392" y="2373"/>
                  <a:pt x="2365" y="2265"/>
                  <a:pt x="2380" y="2265"/>
                </a:cubicBezTo>
                <a:cubicBezTo>
                  <a:pt x="2383" y="2265"/>
                  <a:pt x="2386" y="2268"/>
                  <a:pt x="2391" y="2273"/>
                </a:cubicBezTo>
                <a:cubicBezTo>
                  <a:pt x="2406" y="2292"/>
                  <a:pt x="2420" y="2302"/>
                  <a:pt x="2432" y="2302"/>
                </a:cubicBezTo>
                <a:cubicBezTo>
                  <a:pt x="2454" y="2302"/>
                  <a:pt x="2469" y="2267"/>
                  <a:pt x="2469" y="2179"/>
                </a:cubicBezTo>
                <a:cubicBezTo>
                  <a:pt x="2469" y="2093"/>
                  <a:pt x="2509" y="2076"/>
                  <a:pt x="2564" y="2076"/>
                </a:cubicBezTo>
                <a:cubicBezTo>
                  <a:pt x="2594" y="2076"/>
                  <a:pt x="2628" y="2081"/>
                  <a:pt x="2662" y="2083"/>
                </a:cubicBezTo>
                <a:cubicBezTo>
                  <a:pt x="2674" y="2084"/>
                  <a:pt x="2686" y="2085"/>
                  <a:pt x="2698" y="2085"/>
                </a:cubicBezTo>
                <a:cubicBezTo>
                  <a:pt x="2782" y="2085"/>
                  <a:pt x="2850" y="2057"/>
                  <a:pt x="2681" y="1924"/>
                </a:cubicBezTo>
                <a:cubicBezTo>
                  <a:pt x="2620" y="1876"/>
                  <a:pt x="2548" y="1859"/>
                  <a:pt x="2475" y="1859"/>
                </a:cubicBezTo>
                <a:cubicBezTo>
                  <a:pt x="2317"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9" y="1405"/>
                  <a:pt x="2345" y="1299"/>
                </a:cubicBezTo>
                <a:cubicBezTo>
                  <a:pt x="2405" y="1201"/>
                  <a:pt x="2380" y="1165"/>
                  <a:pt x="2336" y="1165"/>
                </a:cubicBezTo>
                <a:cubicBezTo>
                  <a:pt x="2332" y="1165"/>
                  <a:pt x="2327" y="1166"/>
                  <a:pt x="2323" y="1166"/>
                </a:cubicBezTo>
                <a:cubicBezTo>
                  <a:pt x="2319" y="1167"/>
                  <a:pt x="2317" y="1167"/>
                  <a:pt x="2314" y="1167"/>
                </a:cubicBezTo>
                <a:cubicBezTo>
                  <a:pt x="2279" y="1167"/>
                  <a:pt x="2335"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3" y="1222"/>
                  <a:pt x="1929" y="1101"/>
                </a:cubicBezTo>
                <a:cubicBezTo>
                  <a:pt x="1936" y="971"/>
                  <a:pt x="1976" y="961"/>
                  <a:pt x="2057" y="961"/>
                </a:cubicBezTo>
                <a:cubicBezTo>
                  <a:pt x="2071" y="961"/>
                  <a:pt x="2087" y="961"/>
                  <a:pt x="2103" y="961"/>
                </a:cubicBezTo>
                <a:cubicBezTo>
                  <a:pt x="2217" y="961"/>
                  <a:pt x="2094" y="870"/>
                  <a:pt x="2022" y="783"/>
                </a:cubicBezTo>
                <a:cubicBezTo>
                  <a:pt x="2004" y="761"/>
                  <a:pt x="2005" y="754"/>
                  <a:pt x="2018" y="754"/>
                </a:cubicBezTo>
                <a:cubicBezTo>
                  <a:pt x="2043" y="754"/>
                  <a:pt x="2118" y="785"/>
                  <a:pt x="2185" y="785"/>
                </a:cubicBezTo>
                <a:cubicBezTo>
                  <a:pt x="2213" y="785"/>
                  <a:pt x="2240" y="779"/>
                  <a:pt x="2261" y="763"/>
                </a:cubicBezTo>
                <a:cubicBezTo>
                  <a:pt x="2352" y="689"/>
                  <a:pt x="2094" y="686"/>
                  <a:pt x="2167" y="617"/>
                </a:cubicBezTo>
                <a:cubicBezTo>
                  <a:pt x="2208" y="578"/>
                  <a:pt x="2206" y="560"/>
                  <a:pt x="2180" y="560"/>
                </a:cubicBezTo>
                <a:cubicBezTo>
                  <a:pt x="2131" y="560"/>
                  <a:pt x="1994" y="629"/>
                  <a:pt x="1910" y="757"/>
                </a:cubicBezTo>
                <a:cubicBezTo>
                  <a:pt x="1893" y="783"/>
                  <a:pt x="1883" y="794"/>
                  <a:pt x="1878" y="794"/>
                </a:cubicBezTo>
                <a:cubicBezTo>
                  <a:pt x="1844" y="794"/>
                  <a:pt x="2027" y="316"/>
                  <a:pt x="2027" y="210"/>
                </a:cubicBezTo>
                <a:cubicBezTo>
                  <a:pt x="2027" y="174"/>
                  <a:pt x="2024" y="159"/>
                  <a:pt x="2019" y="159"/>
                </a:cubicBezTo>
                <a:cubicBezTo>
                  <a:pt x="2007" y="159"/>
                  <a:pt x="1981" y="237"/>
                  <a:pt x="1938" y="317"/>
                </a:cubicBezTo>
                <a:cubicBezTo>
                  <a:pt x="1931" y="330"/>
                  <a:pt x="1924" y="336"/>
                  <a:pt x="1919"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2"/>
          <p:cNvSpPr/>
          <p:nvPr/>
        </p:nvSpPr>
        <p:spPr>
          <a:xfrm>
            <a:off x="3367131" y="1900339"/>
            <a:ext cx="197769" cy="444387"/>
          </a:xfrm>
          <a:custGeom>
            <a:rect b="b" l="l" r="r" t="t"/>
            <a:pathLst>
              <a:path extrusionOk="0" h="8424" w="3749">
                <a:moveTo>
                  <a:pt x="1869" y="1"/>
                </a:moveTo>
                <a:cubicBezTo>
                  <a:pt x="1869" y="1"/>
                  <a:pt x="1869" y="336"/>
                  <a:pt x="1827" y="336"/>
                </a:cubicBezTo>
                <a:cubicBezTo>
                  <a:pt x="1821" y="336"/>
                  <a:pt x="1815" y="330"/>
                  <a:pt x="1807" y="317"/>
                </a:cubicBezTo>
                <a:cubicBezTo>
                  <a:pt x="1763" y="238"/>
                  <a:pt x="1738" y="159"/>
                  <a:pt x="1726" y="159"/>
                </a:cubicBezTo>
                <a:cubicBezTo>
                  <a:pt x="1721" y="159"/>
                  <a:pt x="1719" y="174"/>
                  <a:pt x="1719" y="210"/>
                </a:cubicBezTo>
                <a:cubicBezTo>
                  <a:pt x="1719" y="313"/>
                  <a:pt x="1900" y="794"/>
                  <a:pt x="1867" y="794"/>
                </a:cubicBezTo>
                <a:cubicBezTo>
                  <a:pt x="1862" y="794"/>
                  <a:pt x="1852" y="783"/>
                  <a:pt x="1835" y="757"/>
                </a:cubicBezTo>
                <a:cubicBezTo>
                  <a:pt x="1735" y="606"/>
                  <a:pt x="1601" y="460"/>
                  <a:pt x="1570" y="460"/>
                </a:cubicBezTo>
                <a:cubicBezTo>
                  <a:pt x="1562" y="460"/>
                  <a:pt x="1561" y="471"/>
                  <a:pt x="1572" y="497"/>
                </a:cubicBezTo>
                <a:cubicBezTo>
                  <a:pt x="1619" y="617"/>
                  <a:pt x="1393" y="690"/>
                  <a:pt x="1486" y="764"/>
                </a:cubicBezTo>
                <a:cubicBezTo>
                  <a:pt x="1507" y="781"/>
                  <a:pt x="1534" y="786"/>
                  <a:pt x="1563" y="786"/>
                </a:cubicBezTo>
                <a:cubicBezTo>
                  <a:pt x="1629" y="786"/>
                  <a:pt x="1704" y="755"/>
                  <a:pt x="1729" y="755"/>
                </a:cubicBezTo>
                <a:cubicBezTo>
                  <a:pt x="1742" y="755"/>
                  <a:pt x="1743" y="763"/>
                  <a:pt x="1725" y="785"/>
                </a:cubicBezTo>
                <a:cubicBezTo>
                  <a:pt x="1654" y="872"/>
                  <a:pt x="1393" y="970"/>
                  <a:pt x="1504" y="970"/>
                </a:cubicBezTo>
                <a:cubicBezTo>
                  <a:pt x="1575" y="970"/>
                  <a:pt x="1680" y="917"/>
                  <a:pt x="1750" y="917"/>
                </a:cubicBezTo>
                <a:cubicBezTo>
                  <a:pt x="1790" y="917"/>
                  <a:pt x="1818" y="935"/>
                  <a:pt x="1821" y="991"/>
                </a:cubicBezTo>
                <a:cubicBezTo>
                  <a:pt x="1827" y="1118"/>
                  <a:pt x="1865" y="1420"/>
                  <a:pt x="1813" y="1420"/>
                </a:cubicBezTo>
                <a:cubicBezTo>
                  <a:pt x="1803" y="1420"/>
                  <a:pt x="1788" y="1408"/>
                  <a:pt x="1769" y="1379"/>
                </a:cubicBezTo>
                <a:cubicBezTo>
                  <a:pt x="1673" y="1235"/>
                  <a:pt x="1560" y="1075"/>
                  <a:pt x="1532" y="1075"/>
                </a:cubicBezTo>
                <a:cubicBezTo>
                  <a:pt x="1526" y="1075"/>
                  <a:pt x="1523" y="1082"/>
                  <a:pt x="1526" y="1099"/>
                </a:cubicBezTo>
                <a:cubicBezTo>
                  <a:pt x="1536" y="1164"/>
                  <a:pt x="1508" y="1176"/>
                  <a:pt x="1472" y="1176"/>
                </a:cubicBezTo>
                <a:cubicBezTo>
                  <a:pt x="1456" y="1176"/>
                  <a:pt x="1440" y="1174"/>
                  <a:pt x="1424" y="1172"/>
                </a:cubicBezTo>
                <a:cubicBezTo>
                  <a:pt x="1420" y="1172"/>
                  <a:pt x="1415" y="1171"/>
                  <a:pt x="1411" y="1171"/>
                </a:cubicBezTo>
                <a:cubicBezTo>
                  <a:pt x="1367" y="1171"/>
                  <a:pt x="1342" y="1207"/>
                  <a:pt x="1402" y="1305"/>
                </a:cubicBezTo>
                <a:cubicBezTo>
                  <a:pt x="1469" y="1411"/>
                  <a:pt x="1286" y="1395"/>
                  <a:pt x="1398" y="1468"/>
                </a:cubicBezTo>
                <a:cubicBezTo>
                  <a:pt x="1421" y="1483"/>
                  <a:pt x="1445" y="1489"/>
                  <a:pt x="1468" y="1489"/>
                </a:cubicBezTo>
                <a:cubicBezTo>
                  <a:pt x="1527" y="1489"/>
                  <a:pt x="1581" y="1455"/>
                  <a:pt x="1597" y="1455"/>
                </a:cubicBezTo>
                <a:cubicBezTo>
                  <a:pt x="1607" y="1455"/>
                  <a:pt x="1604" y="1465"/>
                  <a:pt x="1585" y="1498"/>
                </a:cubicBezTo>
                <a:cubicBezTo>
                  <a:pt x="1483" y="1667"/>
                  <a:pt x="1793" y="1631"/>
                  <a:pt x="1793" y="1778"/>
                </a:cubicBezTo>
                <a:cubicBezTo>
                  <a:pt x="1793" y="1925"/>
                  <a:pt x="1726" y="1943"/>
                  <a:pt x="1647" y="1943"/>
                </a:cubicBezTo>
                <a:cubicBezTo>
                  <a:pt x="1597" y="1943"/>
                  <a:pt x="1503" y="1885"/>
                  <a:pt x="1391" y="1885"/>
                </a:cubicBezTo>
                <a:cubicBezTo>
                  <a:pt x="1330" y="1885"/>
                  <a:pt x="1263" y="1902"/>
                  <a:pt x="1194" y="1956"/>
                </a:cubicBezTo>
                <a:cubicBezTo>
                  <a:pt x="1010" y="2101"/>
                  <a:pt x="1053" y="2163"/>
                  <a:pt x="1142" y="2163"/>
                </a:cubicBezTo>
                <a:cubicBezTo>
                  <a:pt x="1147" y="2163"/>
                  <a:pt x="1152" y="2163"/>
                  <a:pt x="1158" y="2163"/>
                </a:cubicBezTo>
                <a:cubicBezTo>
                  <a:pt x="1217" y="2158"/>
                  <a:pt x="1249" y="2116"/>
                  <a:pt x="1266" y="2116"/>
                </a:cubicBezTo>
                <a:cubicBezTo>
                  <a:pt x="1276" y="2116"/>
                  <a:pt x="1280" y="2132"/>
                  <a:pt x="1280" y="2183"/>
                </a:cubicBezTo>
                <a:cubicBezTo>
                  <a:pt x="1280" y="2270"/>
                  <a:pt x="1294" y="2306"/>
                  <a:pt x="1317" y="2306"/>
                </a:cubicBezTo>
                <a:cubicBezTo>
                  <a:pt x="1329" y="2306"/>
                  <a:pt x="1343" y="2296"/>
                  <a:pt x="1358" y="2278"/>
                </a:cubicBezTo>
                <a:cubicBezTo>
                  <a:pt x="1363" y="2272"/>
                  <a:pt x="1366" y="2269"/>
                  <a:pt x="1368" y="2269"/>
                </a:cubicBezTo>
                <a:cubicBezTo>
                  <a:pt x="1384" y="2269"/>
                  <a:pt x="1356" y="2378"/>
                  <a:pt x="1375" y="2378"/>
                </a:cubicBezTo>
                <a:cubicBezTo>
                  <a:pt x="1380" y="2378"/>
                  <a:pt x="1390" y="2368"/>
                  <a:pt x="1405" y="2344"/>
                </a:cubicBezTo>
                <a:cubicBezTo>
                  <a:pt x="1464" y="2253"/>
                  <a:pt x="1523" y="2152"/>
                  <a:pt x="1549" y="2152"/>
                </a:cubicBezTo>
                <a:cubicBezTo>
                  <a:pt x="1558" y="2152"/>
                  <a:pt x="1563" y="2164"/>
                  <a:pt x="1563" y="2191"/>
                </a:cubicBezTo>
                <a:cubicBezTo>
                  <a:pt x="1563" y="2271"/>
                  <a:pt x="1556" y="2397"/>
                  <a:pt x="1572" y="2397"/>
                </a:cubicBezTo>
                <a:cubicBezTo>
                  <a:pt x="1577" y="2397"/>
                  <a:pt x="1584" y="2384"/>
                  <a:pt x="1595" y="2351"/>
                </a:cubicBezTo>
                <a:cubicBezTo>
                  <a:pt x="1628" y="2253"/>
                  <a:pt x="1667" y="2172"/>
                  <a:pt x="1687" y="2172"/>
                </a:cubicBezTo>
                <a:cubicBezTo>
                  <a:pt x="1693" y="2172"/>
                  <a:pt x="1698" y="2181"/>
                  <a:pt x="1698" y="2204"/>
                </a:cubicBezTo>
                <a:cubicBezTo>
                  <a:pt x="1699" y="2219"/>
                  <a:pt x="1702" y="2226"/>
                  <a:pt x="1706" y="2226"/>
                </a:cubicBezTo>
                <a:cubicBezTo>
                  <a:pt x="1725" y="2226"/>
                  <a:pt x="1772" y="2096"/>
                  <a:pt x="1784" y="2096"/>
                </a:cubicBezTo>
                <a:cubicBezTo>
                  <a:pt x="1799" y="2096"/>
                  <a:pt x="1791" y="2342"/>
                  <a:pt x="1684" y="2416"/>
                </a:cubicBezTo>
                <a:cubicBezTo>
                  <a:pt x="1604" y="2470"/>
                  <a:pt x="1651" y="2516"/>
                  <a:pt x="1611" y="2516"/>
                </a:cubicBezTo>
                <a:cubicBezTo>
                  <a:pt x="1596" y="2516"/>
                  <a:pt x="1569" y="2510"/>
                  <a:pt x="1520" y="2496"/>
                </a:cubicBezTo>
                <a:cubicBezTo>
                  <a:pt x="1403" y="2462"/>
                  <a:pt x="1324" y="2433"/>
                  <a:pt x="1290" y="2433"/>
                </a:cubicBezTo>
                <a:cubicBezTo>
                  <a:pt x="1271" y="2433"/>
                  <a:pt x="1266" y="2442"/>
                  <a:pt x="1275" y="2463"/>
                </a:cubicBezTo>
                <a:cubicBezTo>
                  <a:pt x="1294" y="2508"/>
                  <a:pt x="1335" y="2577"/>
                  <a:pt x="1298" y="2577"/>
                </a:cubicBezTo>
                <a:cubicBezTo>
                  <a:pt x="1285" y="2577"/>
                  <a:pt x="1263" y="2569"/>
                  <a:pt x="1227" y="2549"/>
                </a:cubicBezTo>
                <a:cubicBezTo>
                  <a:pt x="1138" y="2500"/>
                  <a:pt x="1066" y="2460"/>
                  <a:pt x="1037" y="2460"/>
                </a:cubicBezTo>
                <a:cubicBezTo>
                  <a:pt x="1019" y="2460"/>
                  <a:pt x="1017" y="2474"/>
                  <a:pt x="1037" y="2509"/>
                </a:cubicBezTo>
                <a:cubicBezTo>
                  <a:pt x="1057" y="2546"/>
                  <a:pt x="1029" y="2552"/>
                  <a:pt x="991" y="2552"/>
                </a:cubicBezTo>
                <a:cubicBezTo>
                  <a:pt x="974" y="2552"/>
                  <a:pt x="955" y="2551"/>
                  <a:pt x="937" y="2551"/>
                </a:cubicBezTo>
                <a:cubicBezTo>
                  <a:pt x="896" y="2551"/>
                  <a:pt x="866" y="2557"/>
                  <a:pt x="895" y="2603"/>
                </a:cubicBezTo>
                <a:cubicBezTo>
                  <a:pt x="966" y="2709"/>
                  <a:pt x="1152" y="2656"/>
                  <a:pt x="1122" y="2709"/>
                </a:cubicBezTo>
                <a:cubicBezTo>
                  <a:pt x="1093" y="2764"/>
                  <a:pt x="1115" y="2810"/>
                  <a:pt x="1137" y="2810"/>
                </a:cubicBezTo>
                <a:cubicBezTo>
                  <a:pt x="1157" y="2810"/>
                  <a:pt x="1076" y="2919"/>
                  <a:pt x="1103" y="2919"/>
                </a:cubicBezTo>
                <a:cubicBezTo>
                  <a:pt x="1106" y="2919"/>
                  <a:pt x="1110" y="2918"/>
                  <a:pt x="1115" y="2916"/>
                </a:cubicBezTo>
                <a:cubicBezTo>
                  <a:pt x="1157" y="2896"/>
                  <a:pt x="1229" y="2777"/>
                  <a:pt x="1258" y="2777"/>
                </a:cubicBezTo>
                <a:cubicBezTo>
                  <a:pt x="1266" y="2777"/>
                  <a:pt x="1271" y="2786"/>
                  <a:pt x="1271" y="2810"/>
                </a:cubicBezTo>
                <a:cubicBezTo>
                  <a:pt x="1271" y="2880"/>
                  <a:pt x="1280" y="2899"/>
                  <a:pt x="1299" y="2899"/>
                </a:cubicBezTo>
                <a:cubicBezTo>
                  <a:pt x="1309" y="2899"/>
                  <a:pt x="1322" y="2894"/>
                  <a:pt x="1337" y="2889"/>
                </a:cubicBezTo>
                <a:cubicBezTo>
                  <a:pt x="1339" y="2889"/>
                  <a:pt x="1340" y="2889"/>
                  <a:pt x="1341" y="2889"/>
                </a:cubicBezTo>
                <a:cubicBezTo>
                  <a:pt x="1374" y="2889"/>
                  <a:pt x="1320" y="3040"/>
                  <a:pt x="1356" y="3040"/>
                </a:cubicBezTo>
                <a:cubicBezTo>
                  <a:pt x="1364" y="3040"/>
                  <a:pt x="1376" y="3033"/>
                  <a:pt x="1393" y="3016"/>
                </a:cubicBezTo>
                <a:cubicBezTo>
                  <a:pt x="1475" y="2936"/>
                  <a:pt x="1509" y="2869"/>
                  <a:pt x="1527" y="2869"/>
                </a:cubicBezTo>
                <a:cubicBezTo>
                  <a:pt x="1531" y="2869"/>
                  <a:pt x="1535" y="2873"/>
                  <a:pt x="1538" y="2883"/>
                </a:cubicBezTo>
                <a:cubicBezTo>
                  <a:pt x="1553" y="2929"/>
                  <a:pt x="1641" y="3003"/>
                  <a:pt x="1486" y="3076"/>
                </a:cubicBezTo>
                <a:cubicBezTo>
                  <a:pt x="1356" y="3138"/>
                  <a:pt x="1382" y="3167"/>
                  <a:pt x="1302" y="3167"/>
                </a:cubicBezTo>
                <a:cubicBezTo>
                  <a:pt x="1287" y="3167"/>
                  <a:pt x="1267" y="3165"/>
                  <a:pt x="1242" y="3163"/>
                </a:cubicBezTo>
                <a:cubicBezTo>
                  <a:pt x="1113" y="3152"/>
                  <a:pt x="1015" y="3046"/>
                  <a:pt x="995" y="3046"/>
                </a:cubicBezTo>
                <a:cubicBezTo>
                  <a:pt x="990" y="3046"/>
                  <a:pt x="989" y="3051"/>
                  <a:pt x="992" y="3063"/>
                </a:cubicBezTo>
                <a:cubicBezTo>
                  <a:pt x="1010" y="3122"/>
                  <a:pt x="1037" y="3151"/>
                  <a:pt x="963" y="3151"/>
                </a:cubicBezTo>
                <a:cubicBezTo>
                  <a:pt x="955" y="3151"/>
                  <a:pt x="945" y="3151"/>
                  <a:pt x="934" y="3150"/>
                </a:cubicBezTo>
                <a:cubicBezTo>
                  <a:pt x="926" y="3150"/>
                  <a:pt x="920" y="3149"/>
                  <a:pt x="913" y="3149"/>
                </a:cubicBezTo>
                <a:cubicBezTo>
                  <a:pt x="814" y="3149"/>
                  <a:pt x="763" y="3198"/>
                  <a:pt x="872" y="3237"/>
                </a:cubicBezTo>
                <a:cubicBezTo>
                  <a:pt x="988" y="3277"/>
                  <a:pt x="1010" y="3262"/>
                  <a:pt x="995"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7" y="3549"/>
                  <a:pt x="1099" y="3549"/>
                </a:cubicBezTo>
                <a:cubicBezTo>
                  <a:pt x="1145" y="3545"/>
                  <a:pt x="1189" y="3510"/>
                  <a:pt x="1217" y="3510"/>
                </a:cubicBezTo>
                <a:cubicBezTo>
                  <a:pt x="1233" y="3510"/>
                  <a:pt x="1243" y="3523"/>
                  <a:pt x="1243" y="3563"/>
                </a:cubicBezTo>
                <a:cubicBezTo>
                  <a:pt x="1243" y="3625"/>
                  <a:pt x="1243" y="3666"/>
                  <a:pt x="1259" y="3666"/>
                </a:cubicBezTo>
                <a:cubicBezTo>
                  <a:pt x="1271" y="3666"/>
                  <a:pt x="1290" y="3645"/>
                  <a:pt x="1324" y="3595"/>
                </a:cubicBezTo>
                <a:cubicBezTo>
                  <a:pt x="1361" y="3541"/>
                  <a:pt x="1383" y="3521"/>
                  <a:pt x="1395" y="3521"/>
                </a:cubicBezTo>
                <a:cubicBezTo>
                  <a:pt x="1409" y="3521"/>
                  <a:pt x="1407" y="3551"/>
                  <a:pt x="1395" y="3588"/>
                </a:cubicBezTo>
                <a:cubicBezTo>
                  <a:pt x="1387" y="3611"/>
                  <a:pt x="1386" y="3621"/>
                  <a:pt x="1390" y="3621"/>
                </a:cubicBezTo>
                <a:cubicBezTo>
                  <a:pt x="1399" y="3621"/>
                  <a:pt x="1427" y="3589"/>
                  <a:pt x="1471" y="3555"/>
                </a:cubicBezTo>
                <a:cubicBezTo>
                  <a:pt x="1506" y="3529"/>
                  <a:pt x="1546" y="3511"/>
                  <a:pt x="1573" y="3511"/>
                </a:cubicBezTo>
                <a:cubicBezTo>
                  <a:pt x="1600" y="3511"/>
                  <a:pt x="1614" y="3530"/>
                  <a:pt x="1595" y="3580"/>
                </a:cubicBezTo>
                <a:cubicBezTo>
                  <a:pt x="1563" y="3668"/>
                  <a:pt x="1427" y="3844"/>
                  <a:pt x="1290" y="3844"/>
                </a:cubicBezTo>
                <a:cubicBezTo>
                  <a:pt x="1271" y="3844"/>
                  <a:pt x="1253" y="3841"/>
                  <a:pt x="1234" y="3834"/>
                </a:cubicBezTo>
                <a:cubicBezTo>
                  <a:pt x="1169" y="3808"/>
                  <a:pt x="1117" y="3792"/>
                  <a:pt x="1085" y="3792"/>
                </a:cubicBezTo>
                <a:cubicBezTo>
                  <a:pt x="1041" y="3792"/>
                  <a:pt x="1034" y="3821"/>
                  <a:pt x="1081" y="3887"/>
                </a:cubicBezTo>
                <a:cubicBezTo>
                  <a:pt x="1104" y="3918"/>
                  <a:pt x="1093" y="3929"/>
                  <a:pt x="1067" y="3929"/>
                </a:cubicBezTo>
                <a:cubicBezTo>
                  <a:pt x="1015" y="3929"/>
                  <a:pt x="900" y="3888"/>
                  <a:pt x="855" y="3888"/>
                </a:cubicBezTo>
                <a:cubicBezTo>
                  <a:pt x="842" y="3888"/>
                  <a:pt x="835" y="3891"/>
                  <a:pt x="836" y="3900"/>
                </a:cubicBezTo>
                <a:cubicBezTo>
                  <a:pt x="848" y="3953"/>
                  <a:pt x="819" y="3900"/>
                  <a:pt x="770" y="4019"/>
                </a:cubicBezTo>
                <a:cubicBezTo>
                  <a:pt x="723" y="4139"/>
                  <a:pt x="911" y="4146"/>
                  <a:pt x="975" y="4192"/>
                </a:cubicBezTo>
                <a:cubicBezTo>
                  <a:pt x="1037" y="4239"/>
                  <a:pt x="941" y="4254"/>
                  <a:pt x="919" y="4373"/>
                </a:cubicBezTo>
                <a:cubicBezTo>
                  <a:pt x="914" y="4396"/>
                  <a:pt x="922" y="4405"/>
                  <a:pt x="937" y="4405"/>
                </a:cubicBezTo>
                <a:cubicBezTo>
                  <a:pt x="985" y="4405"/>
                  <a:pt x="1107" y="4313"/>
                  <a:pt x="1151" y="4313"/>
                </a:cubicBezTo>
                <a:cubicBezTo>
                  <a:pt x="1163" y="4313"/>
                  <a:pt x="1169" y="4320"/>
                  <a:pt x="1165" y="4339"/>
                </a:cubicBezTo>
                <a:cubicBezTo>
                  <a:pt x="1151" y="4409"/>
                  <a:pt x="1150" y="4439"/>
                  <a:pt x="1169" y="4439"/>
                </a:cubicBezTo>
                <a:cubicBezTo>
                  <a:pt x="1179" y="4439"/>
                  <a:pt x="1196" y="4430"/>
                  <a:pt x="1219" y="4413"/>
                </a:cubicBezTo>
                <a:cubicBezTo>
                  <a:pt x="1250" y="4392"/>
                  <a:pt x="1285" y="4380"/>
                  <a:pt x="1312" y="4380"/>
                </a:cubicBezTo>
                <a:cubicBezTo>
                  <a:pt x="1343" y="4380"/>
                  <a:pt x="1363" y="4395"/>
                  <a:pt x="1358" y="4426"/>
                </a:cubicBezTo>
                <a:cubicBezTo>
                  <a:pt x="1356" y="4438"/>
                  <a:pt x="1357" y="4442"/>
                  <a:pt x="1361" y="4442"/>
                </a:cubicBezTo>
                <a:cubicBezTo>
                  <a:pt x="1375" y="4442"/>
                  <a:pt x="1416" y="4393"/>
                  <a:pt x="1436" y="4393"/>
                </a:cubicBezTo>
                <a:cubicBezTo>
                  <a:pt x="1441" y="4393"/>
                  <a:pt x="1445" y="4396"/>
                  <a:pt x="1446" y="4406"/>
                </a:cubicBezTo>
                <a:cubicBezTo>
                  <a:pt x="1454" y="4460"/>
                  <a:pt x="1351" y="4659"/>
                  <a:pt x="1172" y="4678"/>
                </a:cubicBezTo>
                <a:cubicBezTo>
                  <a:pt x="1156" y="4680"/>
                  <a:pt x="1139" y="4681"/>
                  <a:pt x="1121" y="4681"/>
                </a:cubicBezTo>
                <a:cubicBezTo>
                  <a:pt x="999" y="4681"/>
                  <a:pt x="859" y="4640"/>
                  <a:pt x="803" y="4640"/>
                </a:cubicBezTo>
                <a:cubicBezTo>
                  <a:pt x="779" y="4640"/>
                  <a:pt x="770" y="4647"/>
                  <a:pt x="782" y="4666"/>
                </a:cubicBezTo>
                <a:cubicBezTo>
                  <a:pt x="826" y="4740"/>
                  <a:pt x="880" y="4740"/>
                  <a:pt x="767" y="4752"/>
                </a:cubicBezTo>
                <a:cubicBezTo>
                  <a:pt x="651" y="4765"/>
                  <a:pt x="580" y="4793"/>
                  <a:pt x="689" y="4846"/>
                </a:cubicBezTo>
                <a:cubicBezTo>
                  <a:pt x="798" y="4899"/>
                  <a:pt x="860" y="4860"/>
                  <a:pt x="798" y="4899"/>
                </a:cubicBezTo>
                <a:cubicBezTo>
                  <a:pt x="735" y="4941"/>
                  <a:pt x="689" y="4994"/>
                  <a:pt x="816" y="5013"/>
                </a:cubicBezTo>
                <a:cubicBezTo>
                  <a:pt x="944" y="5032"/>
                  <a:pt x="947" y="5091"/>
                  <a:pt x="916" y="5119"/>
                </a:cubicBezTo>
                <a:cubicBezTo>
                  <a:pt x="889" y="5143"/>
                  <a:pt x="832" y="5201"/>
                  <a:pt x="941" y="5201"/>
                </a:cubicBezTo>
                <a:cubicBezTo>
                  <a:pt x="953" y="5201"/>
                  <a:pt x="967" y="5200"/>
                  <a:pt x="982" y="5198"/>
                </a:cubicBezTo>
                <a:cubicBezTo>
                  <a:pt x="1042" y="5194"/>
                  <a:pt x="1099" y="5186"/>
                  <a:pt x="1143" y="5186"/>
                </a:cubicBezTo>
                <a:cubicBezTo>
                  <a:pt x="1219" y="5186"/>
                  <a:pt x="1255" y="5209"/>
                  <a:pt x="1194" y="5306"/>
                </a:cubicBezTo>
                <a:cubicBezTo>
                  <a:pt x="1127" y="5413"/>
                  <a:pt x="1014" y="5465"/>
                  <a:pt x="904" y="5465"/>
                </a:cubicBezTo>
                <a:cubicBezTo>
                  <a:pt x="858" y="5465"/>
                  <a:pt x="812" y="5456"/>
                  <a:pt x="770" y="5437"/>
                </a:cubicBezTo>
                <a:cubicBezTo>
                  <a:pt x="752" y="5430"/>
                  <a:pt x="738" y="5426"/>
                  <a:pt x="726" y="5426"/>
                </a:cubicBezTo>
                <a:cubicBezTo>
                  <a:pt x="644" y="5426"/>
                  <a:pt x="703" y="5591"/>
                  <a:pt x="807" y="5598"/>
                </a:cubicBezTo>
                <a:cubicBezTo>
                  <a:pt x="825" y="5599"/>
                  <a:pt x="840" y="5599"/>
                  <a:pt x="852" y="5599"/>
                </a:cubicBezTo>
                <a:cubicBezTo>
                  <a:pt x="863" y="5599"/>
                  <a:pt x="872" y="5599"/>
                  <a:pt x="877" y="5599"/>
                </a:cubicBezTo>
                <a:cubicBezTo>
                  <a:pt x="902" y="5599"/>
                  <a:pt x="878" y="5605"/>
                  <a:pt x="863" y="5664"/>
                </a:cubicBezTo>
                <a:cubicBezTo>
                  <a:pt x="841" y="5751"/>
                  <a:pt x="914" y="5698"/>
                  <a:pt x="982" y="5744"/>
                </a:cubicBezTo>
                <a:cubicBezTo>
                  <a:pt x="1038" y="5782"/>
                  <a:pt x="1203" y="5865"/>
                  <a:pt x="1061" y="5865"/>
                </a:cubicBezTo>
                <a:cubicBezTo>
                  <a:pt x="1035" y="5865"/>
                  <a:pt x="998" y="5862"/>
                  <a:pt x="948" y="5856"/>
                </a:cubicBezTo>
                <a:cubicBezTo>
                  <a:pt x="703" y="5825"/>
                  <a:pt x="538" y="5642"/>
                  <a:pt x="504" y="5642"/>
                </a:cubicBezTo>
                <a:cubicBezTo>
                  <a:pt x="493" y="5642"/>
                  <a:pt x="495" y="5659"/>
                  <a:pt x="511" y="5702"/>
                </a:cubicBezTo>
                <a:cubicBezTo>
                  <a:pt x="577" y="5890"/>
                  <a:pt x="664" y="5982"/>
                  <a:pt x="570" y="6009"/>
                </a:cubicBezTo>
                <a:cubicBezTo>
                  <a:pt x="477" y="6034"/>
                  <a:pt x="458" y="6062"/>
                  <a:pt x="580" y="6062"/>
                </a:cubicBezTo>
                <a:cubicBezTo>
                  <a:pt x="704" y="6062"/>
                  <a:pt x="740" y="6096"/>
                  <a:pt x="680" y="6136"/>
                </a:cubicBezTo>
                <a:cubicBezTo>
                  <a:pt x="634" y="6168"/>
                  <a:pt x="599" y="6207"/>
                  <a:pt x="660" y="6207"/>
                </a:cubicBezTo>
                <a:cubicBezTo>
                  <a:pt x="678" y="6207"/>
                  <a:pt x="703" y="6204"/>
                  <a:pt x="739" y="6196"/>
                </a:cubicBezTo>
                <a:cubicBezTo>
                  <a:pt x="751" y="6194"/>
                  <a:pt x="761" y="6193"/>
                  <a:pt x="770" y="6193"/>
                </a:cubicBezTo>
                <a:cubicBezTo>
                  <a:pt x="883" y="6193"/>
                  <a:pt x="776" y="6370"/>
                  <a:pt x="683" y="6370"/>
                </a:cubicBezTo>
                <a:cubicBezTo>
                  <a:pt x="607" y="6370"/>
                  <a:pt x="536" y="6272"/>
                  <a:pt x="509" y="6272"/>
                </a:cubicBezTo>
                <a:cubicBezTo>
                  <a:pt x="501" y="6272"/>
                  <a:pt x="497" y="6281"/>
                  <a:pt x="497" y="6304"/>
                </a:cubicBezTo>
                <a:cubicBezTo>
                  <a:pt x="498" y="6324"/>
                  <a:pt x="490" y="6331"/>
                  <a:pt x="476" y="6331"/>
                </a:cubicBezTo>
                <a:cubicBezTo>
                  <a:pt x="438" y="6331"/>
                  <a:pt x="356" y="6271"/>
                  <a:pt x="325" y="6271"/>
                </a:cubicBezTo>
                <a:cubicBezTo>
                  <a:pt x="312" y="6271"/>
                  <a:pt x="307" y="6281"/>
                  <a:pt x="319" y="6311"/>
                </a:cubicBezTo>
                <a:cubicBezTo>
                  <a:pt x="366" y="6438"/>
                  <a:pt x="435" y="6551"/>
                  <a:pt x="516" y="6551"/>
                </a:cubicBezTo>
                <a:cubicBezTo>
                  <a:pt x="598" y="6551"/>
                  <a:pt x="639" y="6563"/>
                  <a:pt x="564" y="6644"/>
                </a:cubicBezTo>
                <a:cubicBezTo>
                  <a:pt x="490" y="6724"/>
                  <a:pt x="425" y="6724"/>
                  <a:pt x="575" y="6724"/>
                </a:cubicBezTo>
                <a:cubicBezTo>
                  <a:pt x="724" y="6724"/>
                  <a:pt x="882" y="6884"/>
                  <a:pt x="698" y="6890"/>
                </a:cubicBezTo>
                <a:cubicBezTo>
                  <a:pt x="680" y="6891"/>
                  <a:pt x="662" y="6891"/>
                  <a:pt x="643" y="6891"/>
                </a:cubicBezTo>
                <a:cubicBezTo>
                  <a:pt x="589" y="6891"/>
                  <a:pt x="533" y="6889"/>
                  <a:pt x="480" y="6889"/>
                </a:cubicBezTo>
                <a:cubicBezTo>
                  <a:pt x="357" y="6889"/>
                  <a:pt x="252" y="6901"/>
                  <a:pt x="238" y="6976"/>
                </a:cubicBezTo>
                <a:cubicBezTo>
                  <a:pt x="216" y="7095"/>
                  <a:pt x="431" y="7142"/>
                  <a:pt x="312" y="7157"/>
                </a:cubicBezTo>
                <a:cubicBezTo>
                  <a:pt x="192" y="7169"/>
                  <a:pt x="1" y="7223"/>
                  <a:pt x="158" y="7237"/>
                </a:cubicBezTo>
                <a:cubicBezTo>
                  <a:pt x="319" y="7248"/>
                  <a:pt x="542" y="7229"/>
                  <a:pt x="469" y="7343"/>
                </a:cubicBezTo>
                <a:cubicBezTo>
                  <a:pt x="418" y="7426"/>
                  <a:pt x="289" y="7507"/>
                  <a:pt x="326" y="7507"/>
                </a:cubicBezTo>
                <a:cubicBezTo>
                  <a:pt x="339" y="7507"/>
                  <a:pt x="371" y="7498"/>
                  <a:pt x="432" y="7475"/>
                </a:cubicBezTo>
                <a:cubicBezTo>
                  <a:pt x="586" y="7420"/>
                  <a:pt x="686" y="7365"/>
                  <a:pt x="723" y="7365"/>
                </a:cubicBezTo>
                <a:cubicBezTo>
                  <a:pt x="744" y="7365"/>
                  <a:pt x="745" y="7383"/>
                  <a:pt x="723" y="7430"/>
                </a:cubicBezTo>
                <a:cubicBezTo>
                  <a:pt x="685" y="7510"/>
                  <a:pt x="634" y="7534"/>
                  <a:pt x="641" y="7534"/>
                </a:cubicBezTo>
                <a:cubicBezTo>
                  <a:pt x="645" y="7534"/>
                  <a:pt x="669" y="7526"/>
                  <a:pt x="726" y="7517"/>
                </a:cubicBezTo>
                <a:cubicBezTo>
                  <a:pt x="832" y="7499"/>
                  <a:pt x="950" y="7446"/>
                  <a:pt x="981" y="7446"/>
                </a:cubicBezTo>
                <a:cubicBezTo>
                  <a:pt x="996" y="7446"/>
                  <a:pt x="991" y="7458"/>
                  <a:pt x="956" y="7490"/>
                </a:cubicBezTo>
                <a:cubicBezTo>
                  <a:pt x="848" y="7590"/>
                  <a:pt x="904" y="7816"/>
                  <a:pt x="642" y="7816"/>
                </a:cubicBezTo>
                <a:cubicBezTo>
                  <a:pt x="378" y="7816"/>
                  <a:pt x="310" y="7829"/>
                  <a:pt x="407" y="7878"/>
                </a:cubicBezTo>
                <a:cubicBezTo>
                  <a:pt x="503" y="7923"/>
                  <a:pt x="586" y="7864"/>
                  <a:pt x="447" y="7963"/>
                </a:cubicBezTo>
                <a:cubicBezTo>
                  <a:pt x="310" y="8063"/>
                  <a:pt x="158" y="8090"/>
                  <a:pt x="325" y="8096"/>
                </a:cubicBezTo>
                <a:cubicBezTo>
                  <a:pt x="339" y="8096"/>
                  <a:pt x="352" y="8097"/>
                  <a:pt x="366" y="8097"/>
                </a:cubicBezTo>
                <a:cubicBezTo>
                  <a:pt x="414" y="8097"/>
                  <a:pt x="460" y="8094"/>
                  <a:pt x="498" y="8094"/>
                </a:cubicBezTo>
                <a:cubicBezTo>
                  <a:pt x="584" y="8094"/>
                  <a:pt x="635" y="8108"/>
                  <a:pt x="584" y="8196"/>
                </a:cubicBezTo>
                <a:cubicBezTo>
                  <a:pt x="524" y="8304"/>
                  <a:pt x="530" y="8364"/>
                  <a:pt x="584" y="8364"/>
                </a:cubicBezTo>
                <a:cubicBezTo>
                  <a:pt x="599" y="8364"/>
                  <a:pt x="619" y="8359"/>
                  <a:pt x="643" y="8348"/>
                </a:cubicBezTo>
                <a:cubicBezTo>
                  <a:pt x="714" y="8316"/>
                  <a:pt x="817" y="8258"/>
                  <a:pt x="851" y="8258"/>
                </a:cubicBezTo>
                <a:cubicBezTo>
                  <a:pt x="866" y="8258"/>
                  <a:pt x="867" y="8270"/>
                  <a:pt x="844" y="8302"/>
                </a:cubicBezTo>
                <a:cubicBezTo>
                  <a:pt x="790" y="8375"/>
                  <a:pt x="725" y="8423"/>
                  <a:pt x="744" y="8423"/>
                </a:cubicBezTo>
                <a:cubicBezTo>
                  <a:pt x="751" y="8423"/>
                  <a:pt x="769" y="8417"/>
                  <a:pt x="804" y="8402"/>
                </a:cubicBezTo>
                <a:cubicBezTo>
                  <a:pt x="931" y="8348"/>
                  <a:pt x="1004" y="8308"/>
                  <a:pt x="1004" y="8308"/>
                </a:cubicBezTo>
                <a:lnTo>
                  <a:pt x="1216" y="8420"/>
                </a:lnTo>
                <a:lnTo>
                  <a:pt x="2531" y="8420"/>
                </a:lnTo>
                <a:lnTo>
                  <a:pt x="2743" y="8308"/>
                </a:lnTo>
                <a:cubicBezTo>
                  <a:pt x="2743" y="8308"/>
                  <a:pt x="2817" y="8348"/>
                  <a:pt x="2944" y="8402"/>
                </a:cubicBezTo>
                <a:cubicBezTo>
                  <a:pt x="2978" y="8417"/>
                  <a:pt x="2996" y="8423"/>
                  <a:pt x="3003" y="8423"/>
                </a:cubicBezTo>
                <a:cubicBezTo>
                  <a:pt x="3022" y="8423"/>
                  <a:pt x="2958" y="8375"/>
                  <a:pt x="2904" y="8302"/>
                </a:cubicBezTo>
                <a:cubicBezTo>
                  <a:pt x="2881" y="8271"/>
                  <a:pt x="2882" y="8260"/>
                  <a:pt x="2897" y="8260"/>
                </a:cubicBezTo>
                <a:cubicBezTo>
                  <a:pt x="2930" y="8260"/>
                  <a:pt x="3032" y="8316"/>
                  <a:pt x="3104" y="8348"/>
                </a:cubicBezTo>
                <a:cubicBezTo>
                  <a:pt x="3128" y="8359"/>
                  <a:pt x="3148" y="8364"/>
                  <a:pt x="3164" y="8364"/>
                </a:cubicBezTo>
                <a:cubicBezTo>
                  <a:pt x="3218" y="8364"/>
                  <a:pt x="3225" y="8304"/>
                  <a:pt x="3163" y="8196"/>
                </a:cubicBezTo>
                <a:cubicBezTo>
                  <a:pt x="3114" y="8107"/>
                  <a:pt x="3164" y="8093"/>
                  <a:pt x="3249" y="8093"/>
                </a:cubicBezTo>
                <a:cubicBezTo>
                  <a:pt x="3290" y="8093"/>
                  <a:pt x="3339" y="8096"/>
                  <a:pt x="3389" y="8096"/>
                </a:cubicBezTo>
                <a:cubicBezTo>
                  <a:pt x="3400" y="8096"/>
                  <a:pt x="3411" y="8096"/>
                  <a:pt x="3423" y="8096"/>
                </a:cubicBezTo>
                <a:cubicBezTo>
                  <a:pt x="3591" y="8088"/>
                  <a:pt x="3437" y="8063"/>
                  <a:pt x="3299" y="7963"/>
                </a:cubicBezTo>
                <a:cubicBezTo>
                  <a:pt x="3162" y="7864"/>
                  <a:pt x="3244" y="7923"/>
                  <a:pt x="3340" y="7878"/>
                </a:cubicBezTo>
                <a:cubicBezTo>
                  <a:pt x="3436" y="7831"/>
                  <a:pt x="3370" y="7816"/>
                  <a:pt x="3106" y="7816"/>
                </a:cubicBezTo>
                <a:cubicBezTo>
                  <a:pt x="2842" y="7816"/>
                  <a:pt x="2898" y="7589"/>
                  <a:pt x="2790" y="7490"/>
                </a:cubicBezTo>
                <a:cubicBezTo>
                  <a:pt x="2756" y="7458"/>
                  <a:pt x="2751" y="7447"/>
                  <a:pt x="2766" y="7447"/>
                </a:cubicBezTo>
                <a:cubicBezTo>
                  <a:pt x="2796" y="7447"/>
                  <a:pt x="2915" y="7499"/>
                  <a:pt x="3022" y="7517"/>
                </a:cubicBezTo>
                <a:cubicBezTo>
                  <a:pt x="3079" y="7526"/>
                  <a:pt x="3103" y="7534"/>
                  <a:pt x="3107" y="7534"/>
                </a:cubicBezTo>
                <a:cubicBezTo>
                  <a:pt x="3114" y="7534"/>
                  <a:pt x="3062" y="7510"/>
                  <a:pt x="3025" y="7430"/>
                </a:cubicBezTo>
                <a:cubicBezTo>
                  <a:pt x="3003" y="7383"/>
                  <a:pt x="3004" y="7365"/>
                  <a:pt x="3025" y="7365"/>
                </a:cubicBezTo>
                <a:cubicBezTo>
                  <a:pt x="3062" y="7365"/>
                  <a:pt x="3161" y="7420"/>
                  <a:pt x="3314" y="7475"/>
                </a:cubicBezTo>
                <a:cubicBezTo>
                  <a:pt x="3375" y="7498"/>
                  <a:pt x="3408" y="7507"/>
                  <a:pt x="3421" y="7507"/>
                </a:cubicBezTo>
                <a:cubicBezTo>
                  <a:pt x="3458" y="7507"/>
                  <a:pt x="3329" y="7426"/>
                  <a:pt x="3277" y="7343"/>
                </a:cubicBezTo>
                <a:cubicBezTo>
                  <a:pt x="3208" y="7231"/>
                  <a:pt x="3430" y="7248"/>
                  <a:pt x="3589" y="7237"/>
                </a:cubicBezTo>
                <a:cubicBezTo>
                  <a:pt x="3748" y="7219"/>
                  <a:pt x="3555" y="7166"/>
                  <a:pt x="3437" y="7153"/>
                </a:cubicBezTo>
                <a:cubicBezTo>
                  <a:pt x="3318" y="7141"/>
                  <a:pt x="3533" y="7092"/>
                  <a:pt x="3511" y="6973"/>
                </a:cubicBezTo>
                <a:cubicBezTo>
                  <a:pt x="3497" y="6896"/>
                  <a:pt x="3388" y="6885"/>
                  <a:pt x="3262" y="6885"/>
                </a:cubicBezTo>
                <a:cubicBezTo>
                  <a:pt x="3212" y="6885"/>
                  <a:pt x="3159" y="6887"/>
                  <a:pt x="3109" y="6887"/>
                </a:cubicBezTo>
                <a:cubicBezTo>
                  <a:pt x="3089" y="6887"/>
                  <a:pt x="3070" y="6887"/>
                  <a:pt x="3051" y="6886"/>
                </a:cubicBezTo>
                <a:cubicBezTo>
                  <a:pt x="2864" y="6879"/>
                  <a:pt x="3025" y="6721"/>
                  <a:pt x="3174" y="6721"/>
                </a:cubicBezTo>
                <a:cubicBezTo>
                  <a:pt x="3322" y="6721"/>
                  <a:pt x="3259" y="6721"/>
                  <a:pt x="3185" y="6641"/>
                </a:cubicBezTo>
                <a:cubicBezTo>
                  <a:pt x="3112" y="6562"/>
                  <a:pt x="3152" y="6547"/>
                  <a:pt x="3233" y="6547"/>
                </a:cubicBezTo>
                <a:cubicBezTo>
                  <a:pt x="3314" y="6547"/>
                  <a:pt x="3383" y="6435"/>
                  <a:pt x="3430" y="6308"/>
                </a:cubicBezTo>
                <a:cubicBezTo>
                  <a:pt x="3442" y="6278"/>
                  <a:pt x="3437" y="6267"/>
                  <a:pt x="3424" y="6267"/>
                </a:cubicBezTo>
                <a:cubicBezTo>
                  <a:pt x="3393" y="6267"/>
                  <a:pt x="3311" y="6328"/>
                  <a:pt x="3272" y="6328"/>
                </a:cubicBezTo>
                <a:cubicBezTo>
                  <a:pt x="3259" y="6328"/>
                  <a:pt x="3251" y="6320"/>
                  <a:pt x="3252" y="6301"/>
                </a:cubicBezTo>
                <a:cubicBezTo>
                  <a:pt x="3252" y="6278"/>
                  <a:pt x="3248" y="6269"/>
                  <a:pt x="3240" y="6269"/>
                </a:cubicBezTo>
                <a:cubicBezTo>
                  <a:pt x="3213" y="6269"/>
                  <a:pt x="3143" y="6367"/>
                  <a:pt x="3066" y="6367"/>
                </a:cubicBezTo>
                <a:cubicBezTo>
                  <a:pt x="2973" y="6367"/>
                  <a:pt x="2866" y="6190"/>
                  <a:pt x="2979" y="6190"/>
                </a:cubicBezTo>
                <a:cubicBezTo>
                  <a:pt x="2988" y="6190"/>
                  <a:pt x="2998" y="6191"/>
                  <a:pt x="3010" y="6193"/>
                </a:cubicBezTo>
                <a:cubicBezTo>
                  <a:pt x="3045" y="6201"/>
                  <a:pt x="3071" y="6204"/>
                  <a:pt x="3089" y="6204"/>
                </a:cubicBezTo>
                <a:cubicBezTo>
                  <a:pt x="3152" y="6204"/>
                  <a:pt x="3116" y="6164"/>
                  <a:pt x="3069" y="6133"/>
                </a:cubicBezTo>
                <a:cubicBezTo>
                  <a:pt x="3010" y="6092"/>
                  <a:pt x="3047" y="6059"/>
                  <a:pt x="3169" y="6059"/>
                </a:cubicBezTo>
                <a:cubicBezTo>
                  <a:pt x="3292" y="6059"/>
                  <a:pt x="3272" y="6033"/>
                  <a:pt x="3180" y="6005"/>
                </a:cubicBezTo>
                <a:cubicBezTo>
                  <a:pt x="3088" y="5980"/>
                  <a:pt x="3172" y="5885"/>
                  <a:pt x="3238" y="5700"/>
                </a:cubicBezTo>
                <a:cubicBezTo>
                  <a:pt x="3254" y="5656"/>
                  <a:pt x="3256" y="5639"/>
                  <a:pt x="3245" y="5639"/>
                </a:cubicBezTo>
                <a:cubicBezTo>
                  <a:pt x="3211" y="5639"/>
                  <a:pt x="3045" y="5821"/>
                  <a:pt x="2801" y="5853"/>
                </a:cubicBezTo>
                <a:cubicBezTo>
                  <a:pt x="2752" y="5859"/>
                  <a:pt x="2715" y="5862"/>
                  <a:pt x="2689" y="5862"/>
                </a:cubicBezTo>
                <a:cubicBezTo>
                  <a:pt x="2543" y="5862"/>
                  <a:pt x="2711" y="5780"/>
                  <a:pt x="2767" y="5741"/>
                </a:cubicBezTo>
                <a:cubicBezTo>
                  <a:pt x="2833" y="5694"/>
                  <a:pt x="2908" y="5748"/>
                  <a:pt x="2886" y="5661"/>
                </a:cubicBezTo>
                <a:cubicBezTo>
                  <a:pt x="2871" y="5602"/>
                  <a:pt x="2848" y="5595"/>
                  <a:pt x="2872" y="5595"/>
                </a:cubicBezTo>
                <a:cubicBezTo>
                  <a:pt x="2880" y="5595"/>
                  <a:pt x="2892" y="5595"/>
                  <a:pt x="2912" y="5595"/>
                </a:cubicBezTo>
                <a:cubicBezTo>
                  <a:pt x="2921" y="5595"/>
                  <a:pt x="2931" y="5595"/>
                  <a:pt x="2942" y="5595"/>
                </a:cubicBezTo>
                <a:cubicBezTo>
                  <a:pt x="3047" y="5588"/>
                  <a:pt x="3105" y="5424"/>
                  <a:pt x="3022" y="5424"/>
                </a:cubicBezTo>
                <a:cubicBezTo>
                  <a:pt x="3011" y="5424"/>
                  <a:pt x="2996" y="5427"/>
                  <a:pt x="2979" y="5434"/>
                </a:cubicBezTo>
                <a:cubicBezTo>
                  <a:pt x="2937" y="5452"/>
                  <a:pt x="2891" y="5461"/>
                  <a:pt x="2845" y="5461"/>
                </a:cubicBezTo>
                <a:cubicBezTo>
                  <a:pt x="2735" y="5461"/>
                  <a:pt x="2622" y="5410"/>
                  <a:pt x="2555" y="5302"/>
                </a:cubicBezTo>
                <a:cubicBezTo>
                  <a:pt x="2494" y="5205"/>
                  <a:pt x="2529" y="5183"/>
                  <a:pt x="2604" y="5183"/>
                </a:cubicBezTo>
                <a:cubicBezTo>
                  <a:pt x="2648" y="5183"/>
                  <a:pt x="2706" y="5191"/>
                  <a:pt x="2767" y="5196"/>
                </a:cubicBezTo>
                <a:cubicBezTo>
                  <a:pt x="2780" y="5196"/>
                  <a:pt x="2792" y="5197"/>
                  <a:pt x="2802" y="5197"/>
                </a:cubicBezTo>
                <a:cubicBezTo>
                  <a:pt x="2920" y="5197"/>
                  <a:pt x="2860" y="5139"/>
                  <a:pt x="2833" y="5116"/>
                </a:cubicBezTo>
                <a:cubicBezTo>
                  <a:pt x="2804" y="5089"/>
                  <a:pt x="2808" y="5029"/>
                  <a:pt x="2933" y="5008"/>
                </a:cubicBezTo>
                <a:cubicBezTo>
                  <a:pt x="3060" y="4988"/>
                  <a:pt x="3013" y="4935"/>
                  <a:pt x="2951" y="4896"/>
                </a:cubicBezTo>
                <a:cubicBezTo>
                  <a:pt x="2889" y="4857"/>
                  <a:pt x="2951" y="4896"/>
                  <a:pt x="3060" y="4843"/>
                </a:cubicBezTo>
                <a:cubicBezTo>
                  <a:pt x="3168" y="4789"/>
                  <a:pt x="3097" y="4764"/>
                  <a:pt x="2982" y="4749"/>
                </a:cubicBezTo>
                <a:cubicBezTo>
                  <a:pt x="2866" y="4736"/>
                  <a:pt x="2923" y="4736"/>
                  <a:pt x="2967" y="4662"/>
                </a:cubicBezTo>
                <a:cubicBezTo>
                  <a:pt x="2979" y="4643"/>
                  <a:pt x="2970" y="4636"/>
                  <a:pt x="2947" y="4636"/>
                </a:cubicBezTo>
                <a:cubicBezTo>
                  <a:pt x="2891" y="4636"/>
                  <a:pt x="2749" y="4678"/>
                  <a:pt x="2627" y="4678"/>
                </a:cubicBezTo>
                <a:cubicBezTo>
                  <a:pt x="2610" y="4678"/>
                  <a:pt x="2593" y="4677"/>
                  <a:pt x="2577" y="4675"/>
                </a:cubicBezTo>
                <a:cubicBezTo>
                  <a:pt x="2398" y="4655"/>
                  <a:pt x="2295" y="4456"/>
                  <a:pt x="2303" y="4403"/>
                </a:cubicBezTo>
                <a:cubicBezTo>
                  <a:pt x="2304" y="4393"/>
                  <a:pt x="2308" y="4390"/>
                  <a:pt x="2313" y="4390"/>
                </a:cubicBezTo>
                <a:cubicBezTo>
                  <a:pt x="2333" y="4390"/>
                  <a:pt x="2374" y="4439"/>
                  <a:pt x="2387" y="4439"/>
                </a:cubicBezTo>
                <a:cubicBezTo>
                  <a:pt x="2391" y="4439"/>
                  <a:pt x="2393" y="4434"/>
                  <a:pt x="2391" y="4423"/>
                </a:cubicBezTo>
                <a:cubicBezTo>
                  <a:pt x="2386" y="4390"/>
                  <a:pt x="2406" y="4375"/>
                  <a:pt x="2436" y="4375"/>
                </a:cubicBezTo>
                <a:cubicBezTo>
                  <a:pt x="2463" y="4375"/>
                  <a:pt x="2498" y="4387"/>
                  <a:pt x="2530" y="4410"/>
                </a:cubicBezTo>
                <a:cubicBezTo>
                  <a:pt x="2553" y="4426"/>
                  <a:pt x="2569" y="4435"/>
                  <a:pt x="2580" y="4435"/>
                </a:cubicBezTo>
                <a:cubicBezTo>
                  <a:pt x="2599" y="4435"/>
                  <a:pt x="2598" y="4405"/>
                  <a:pt x="2584" y="4336"/>
                </a:cubicBezTo>
                <a:cubicBezTo>
                  <a:pt x="2580" y="4317"/>
                  <a:pt x="2586" y="4310"/>
                  <a:pt x="2599" y="4310"/>
                </a:cubicBezTo>
                <a:cubicBezTo>
                  <a:pt x="2642" y="4310"/>
                  <a:pt x="2764" y="4401"/>
                  <a:pt x="2812" y="4401"/>
                </a:cubicBezTo>
                <a:cubicBezTo>
                  <a:pt x="2827" y="4401"/>
                  <a:pt x="2835" y="4392"/>
                  <a:pt x="2830" y="4369"/>
                </a:cubicBezTo>
                <a:cubicBezTo>
                  <a:pt x="2808" y="4249"/>
                  <a:pt x="2709" y="4238"/>
                  <a:pt x="2774" y="4189"/>
                </a:cubicBezTo>
                <a:cubicBezTo>
                  <a:pt x="2838" y="4143"/>
                  <a:pt x="3026" y="4136"/>
                  <a:pt x="2979" y="4015"/>
                </a:cubicBezTo>
                <a:cubicBezTo>
                  <a:pt x="2930" y="3896"/>
                  <a:pt x="2901" y="3949"/>
                  <a:pt x="2913" y="3896"/>
                </a:cubicBezTo>
                <a:cubicBezTo>
                  <a:pt x="2914" y="3887"/>
                  <a:pt x="2907" y="3884"/>
                  <a:pt x="2895" y="3884"/>
                </a:cubicBezTo>
                <a:cubicBezTo>
                  <a:pt x="2850" y="3884"/>
                  <a:pt x="2734" y="3925"/>
                  <a:pt x="2681" y="3925"/>
                </a:cubicBezTo>
                <a:cubicBezTo>
                  <a:pt x="2655" y="3925"/>
                  <a:pt x="2644" y="3915"/>
                  <a:pt x="2668" y="3882"/>
                </a:cubicBezTo>
                <a:cubicBezTo>
                  <a:pt x="2715" y="3818"/>
                  <a:pt x="2708" y="3790"/>
                  <a:pt x="2663" y="3790"/>
                </a:cubicBezTo>
                <a:cubicBezTo>
                  <a:pt x="2631" y="3790"/>
                  <a:pt x="2579" y="3805"/>
                  <a:pt x="2515" y="3829"/>
                </a:cubicBezTo>
                <a:cubicBezTo>
                  <a:pt x="2496" y="3837"/>
                  <a:pt x="2478" y="3840"/>
                  <a:pt x="2459" y="3840"/>
                </a:cubicBezTo>
                <a:cubicBezTo>
                  <a:pt x="2322" y="3840"/>
                  <a:pt x="2186" y="3664"/>
                  <a:pt x="2154" y="3577"/>
                </a:cubicBezTo>
                <a:cubicBezTo>
                  <a:pt x="2135" y="3526"/>
                  <a:pt x="2149" y="3507"/>
                  <a:pt x="2176" y="3507"/>
                </a:cubicBezTo>
                <a:cubicBezTo>
                  <a:pt x="2202" y="3507"/>
                  <a:pt x="2241" y="3525"/>
                  <a:pt x="2276" y="3551"/>
                </a:cubicBezTo>
                <a:cubicBezTo>
                  <a:pt x="2322" y="3586"/>
                  <a:pt x="2350" y="3618"/>
                  <a:pt x="2359" y="3618"/>
                </a:cubicBezTo>
                <a:cubicBezTo>
                  <a:pt x="2363" y="3618"/>
                  <a:pt x="2362" y="3608"/>
                  <a:pt x="2354" y="3585"/>
                </a:cubicBezTo>
                <a:cubicBezTo>
                  <a:pt x="2342" y="3548"/>
                  <a:pt x="2340" y="3518"/>
                  <a:pt x="2354" y="3518"/>
                </a:cubicBezTo>
                <a:cubicBezTo>
                  <a:pt x="2365" y="3518"/>
                  <a:pt x="2387" y="3538"/>
                  <a:pt x="2423" y="3592"/>
                </a:cubicBezTo>
                <a:cubicBezTo>
                  <a:pt x="2457" y="3642"/>
                  <a:pt x="2477" y="3663"/>
                  <a:pt x="2488" y="3663"/>
                </a:cubicBezTo>
                <a:cubicBezTo>
                  <a:pt x="2505" y="3663"/>
                  <a:pt x="2505" y="3621"/>
                  <a:pt x="2505" y="3558"/>
                </a:cubicBezTo>
                <a:cubicBezTo>
                  <a:pt x="2505" y="3519"/>
                  <a:pt x="2514" y="3506"/>
                  <a:pt x="2531" y="3506"/>
                </a:cubicBezTo>
                <a:cubicBezTo>
                  <a:pt x="2558" y="3506"/>
                  <a:pt x="2603" y="3542"/>
                  <a:pt x="2650" y="3546"/>
                </a:cubicBezTo>
                <a:cubicBezTo>
                  <a:pt x="2652" y="3547"/>
                  <a:pt x="2653" y="3547"/>
                  <a:pt x="2654" y="3547"/>
                </a:cubicBezTo>
                <a:cubicBezTo>
                  <a:pt x="2716" y="3547"/>
                  <a:pt x="2607" y="3351"/>
                  <a:pt x="2673" y="3351"/>
                </a:cubicBezTo>
                <a:cubicBezTo>
                  <a:pt x="2677" y="3351"/>
                  <a:pt x="2682" y="3352"/>
                  <a:pt x="2687" y="3353"/>
                </a:cubicBezTo>
                <a:cubicBezTo>
                  <a:pt x="2718" y="3361"/>
                  <a:pt x="2738" y="3366"/>
                  <a:pt x="2749" y="3366"/>
                </a:cubicBezTo>
                <a:cubicBezTo>
                  <a:pt x="2774" y="3366"/>
                  <a:pt x="2764" y="3348"/>
                  <a:pt x="2754" y="3312"/>
                </a:cubicBezTo>
                <a:cubicBezTo>
                  <a:pt x="2739" y="3259"/>
                  <a:pt x="2761" y="3272"/>
                  <a:pt x="2877" y="3233"/>
                </a:cubicBezTo>
                <a:cubicBezTo>
                  <a:pt x="2987" y="3197"/>
                  <a:pt x="2932" y="3146"/>
                  <a:pt x="2834" y="3146"/>
                </a:cubicBezTo>
                <a:cubicBezTo>
                  <a:pt x="2828" y="3146"/>
                  <a:pt x="2821" y="3147"/>
                  <a:pt x="2814" y="3147"/>
                </a:cubicBezTo>
                <a:cubicBezTo>
                  <a:pt x="2802" y="3148"/>
                  <a:pt x="2792" y="3148"/>
                  <a:pt x="2784" y="3148"/>
                </a:cubicBezTo>
                <a:cubicBezTo>
                  <a:pt x="2709" y="3148"/>
                  <a:pt x="2739" y="3120"/>
                  <a:pt x="2755" y="3060"/>
                </a:cubicBezTo>
                <a:cubicBezTo>
                  <a:pt x="2758" y="3048"/>
                  <a:pt x="2758" y="3044"/>
                  <a:pt x="2754" y="3044"/>
                </a:cubicBezTo>
                <a:cubicBezTo>
                  <a:pt x="2734" y="3044"/>
                  <a:pt x="2636" y="3149"/>
                  <a:pt x="2507" y="3159"/>
                </a:cubicBezTo>
                <a:cubicBezTo>
                  <a:pt x="2481" y="3161"/>
                  <a:pt x="2461" y="3162"/>
                  <a:pt x="2445" y="3162"/>
                </a:cubicBezTo>
                <a:cubicBezTo>
                  <a:pt x="2367" y="3162"/>
                  <a:pt x="2392" y="3135"/>
                  <a:pt x="2261" y="3073"/>
                </a:cubicBezTo>
                <a:cubicBezTo>
                  <a:pt x="2105" y="3000"/>
                  <a:pt x="2195" y="2926"/>
                  <a:pt x="2210" y="2879"/>
                </a:cubicBezTo>
                <a:cubicBezTo>
                  <a:pt x="2213" y="2870"/>
                  <a:pt x="2216" y="2866"/>
                  <a:pt x="2221" y="2866"/>
                </a:cubicBezTo>
                <a:cubicBezTo>
                  <a:pt x="2238" y="2866"/>
                  <a:pt x="2272" y="2932"/>
                  <a:pt x="2356" y="3011"/>
                </a:cubicBezTo>
                <a:cubicBezTo>
                  <a:pt x="2374" y="3029"/>
                  <a:pt x="2385" y="3036"/>
                  <a:pt x="2393" y="3036"/>
                </a:cubicBezTo>
                <a:cubicBezTo>
                  <a:pt x="2429" y="3036"/>
                  <a:pt x="2375" y="2884"/>
                  <a:pt x="2408" y="2884"/>
                </a:cubicBezTo>
                <a:cubicBezTo>
                  <a:pt x="2409" y="2884"/>
                  <a:pt x="2410" y="2884"/>
                  <a:pt x="2412" y="2885"/>
                </a:cubicBezTo>
                <a:cubicBezTo>
                  <a:pt x="2427" y="2889"/>
                  <a:pt x="2440" y="2894"/>
                  <a:pt x="2450" y="2894"/>
                </a:cubicBezTo>
                <a:cubicBezTo>
                  <a:pt x="2470" y="2894"/>
                  <a:pt x="2478" y="2876"/>
                  <a:pt x="2478" y="2805"/>
                </a:cubicBezTo>
                <a:cubicBezTo>
                  <a:pt x="2478" y="2782"/>
                  <a:pt x="2483" y="2773"/>
                  <a:pt x="2491" y="2773"/>
                </a:cubicBezTo>
                <a:cubicBezTo>
                  <a:pt x="2519" y="2773"/>
                  <a:pt x="2589" y="2891"/>
                  <a:pt x="2634" y="2913"/>
                </a:cubicBezTo>
                <a:cubicBezTo>
                  <a:pt x="2639" y="2915"/>
                  <a:pt x="2643" y="2916"/>
                  <a:pt x="2645" y="2916"/>
                </a:cubicBezTo>
                <a:cubicBezTo>
                  <a:pt x="2673" y="2916"/>
                  <a:pt x="2592" y="2805"/>
                  <a:pt x="2612" y="2805"/>
                </a:cubicBezTo>
                <a:cubicBezTo>
                  <a:pt x="2634" y="2805"/>
                  <a:pt x="2656" y="2759"/>
                  <a:pt x="2627" y="2706"/>
                </a:cubicBezTo>
                <a:cubicBezTo>
                  <a:pt x="2597" y="2653"/>
                  <a:pt x="2783" y="2706"/>
                  <a:pt x="2854" y="2599"/>
                </a:cubicBezTo>
                <a:cubicBezTo>
                  <a:pt x="2883" y="2554"/>
                  <a:pt x="2853" y="2547"/>
                  <a:pt x="2812" y="2547"/>
                </a:cubicBezTo>
                <a:cubicBezTo>
                  <a:pt x="2794" y="2547"/>
                  <a:pt x="2774" y="2548"/>
                  <a:pt x="2757" y="2548"/>
                </a:cubicBezTo>
                <a:cubicBezTo>
                  <a:pt x="2720" y="2548"/>
                  <a:pt x="2692" y="2542"/>
                  <a:pt x="2712" y="2506"/>
                </a:cubicBezTo>
                <a:cubicBezTo>
                  <a:pt x="2726" y="2480"/>
                  <a:pt x="2728" y="2470"/>
                  <a:pt x="2719" y="2470"/>
                </a:cubicBezTo>
                <a:cubicBezTo>
                  <a:pt x="2696" y="2470"/>
                  <a:pt x="2603" y="2544"/>
                  <a:pt x="2500" y="2600"/>
                </a:cubicBezTo>
                <a:cubicBezTo>
                  <a:pt x="2473" y="2615"/>
                  <a:pt x="2455" y="2622"/>
                  <a:pt x="2442" y="2622"/>
                </a:cubicBezTo>
                <a:cubicBezTo>
                  <a:pt x="2390" y="2622"/>
                  <a:pt x="2452" y="2507"/>
                  <a:pt x="2474" y="2459"/>
                </a:cubicBezTo>
                <a:cubicBezTo>
                  <a:pt x="2483" y="2438"/>
                  <a:pt x="2478" y="2429"/>
                  <a:pt x="2460" y="2429"/>
                </a:cubicBezTo>
                <a:cubicBezTo>
                  <a:pt x="2426" y="2429"/>
                  <a:pt x="2347" y="2458"/>
                  <a:pt x="2229" y="2493"/>
                </a:cubicBezTo>
                <a:cubicBezTo>
                  <a:pt x="2180" y="2507"/>
                  <a:pt x="2154" y="2513"/>
                  <a:pt x="2139" y="2513"/>
                </a:cubicBezTo>
                <a:cubicBezTo>
                  <a:pt x="2098" y="2513"/>
                  <a:pt x="2145" y="2466"/>
                  <a:pt x="2065" y="2413"/>
                </a:cubicBezTo>
                <a:cubicBezTo>
                  <a:pt x="1956" y="2339"/>
                  <a:pt x="1949" y="2093"/>
                  <a:pt x="1965" y="2093"/>
                </a:cubicBezTo>
                <a:cubicBezTo>
                  <a:pt x="1977" y="2093"/>
                  <a:pt x="2024" y="2222"/>
                  <a:pt x="2043" y="2222"/>
                </a:cubicBezTo>
                <a:cubicBezTo>
                  <a:pt x="2047" y="2222"/>
                  <a:pt x="2050" y="2215"/>
                  <a:pt x="2051" y="2199"/>
                </a:cubicBezTo>
                <a:cubicBezTo>
                  <a:pt x="2051" y="2177"/>
                  <a:pt x="2056" y="2167"/>
                  <a:pt x="2063" y="2167"/>
                </a:cubicBezTo>
                <a:cubicBezTo>
                  <a:pt x="2082" y="2167"/>
                  <a:pt x="2121" y="2248"/>
                  <a:pt x="2154" y="2347"/>
                </a:cubicBezTo>
                <a:cubicBezTo>
                  <a:pt x="2165" y="2379"/>
                  <a:pt x="2172" y="2393"/>
                  <a:pt x="2177" y="2393"/>
                </a:cubicBezTo>
                <a:cubicBezTo>
                  <a:pt x="2193" y="2393"/>
                  <a:pt x="2186" y="2267"/>
                  <a:pt x="2186" y="2186"/>
                </a:cubicBezTo>
                <a:cubicBezTo>
                  <a:pt x="2186" y="2160"/>
                  <a:pt x="2191" y="2149"/>
                  <a:pt x="2200" y="2149"/>
                </a:cubicBezTo>
                <a:cubicBezTo>
                  <a:pt x="2225" y="2149"/>
                  <a:pt x="2284" y="2250"/>
                  <a:pt x="2344" y="2339"/>
                </a:cubicBezTo>
                <a:cubicBezTo>
                  <a:pt x="2360" y="2364"/>
                  <a:pt x="2369" y="2373"/>
                  <a:pt x="2374" y="2373"/>
                </a:cubicBezTo>
                <a:cubicBezTo>
                  <a:pt x="2393" y="2373"/>
                  <a:pt x="2365" y="2265"/>
                  <a:pt x="2381" y="2265"/>
                </a:cubicBezTo>
                <a:cubicBezTo>
                  <a:pt x="2383" y="2265"/>
                  <a:pt x="2387" y="2268"/>
                  <a:pt x="2391" y="2273"/>
                </a:cubicBezTo>
                <a:cubicBezTo>
                  <a:pt x="2407" y="2292"/>
                  <a:pt x="2421" y="2302"/>
                  <a:pt x="2433" y="2302"/>
                </a:cubicBezTo>
                <a:cubicBezTo>
                  <a:pt x="2455" y="2302"/>
                  <a:pt x="2469" y="2267"/>
                  <a:pt x="2469" y="2179"/>
                </a:cubicBezTo>
                <a:cubicBezTo>
                  <a:pt x="2469" y="2093"/>
                  <a:pt x="2510" y="2076"/>
                  <a:pt x="2564" y="2076"/>
                </a:cubicBezTo>
                <a:cubicBezTo>
                  <a:pt x="2594" y="2076"/>
                  <a:pt x="2628" y="2081"/>
                  <a:pt x="2662" y="2083"/>
                </a:cubicBezTo>
                <a:cubicBezTo>
                  <a:pt x="2674" y="2084"/>
                  <a:pt x="2687" y="2085"/>
                  <a:pt x="2699" y="2085"/>
                </a:cubicBezTo>
                <a:cubicBezTo>
                  <a:pt x="2782" y="2085"/>
                  <a:pt x="2850" y="2057"/>
                  <a:pt x="2680" y="1924"/>
                </a:cubicBezTo>
                <a:cubicBezTo>
                  <a:pt x="2619" y="1876"/>
                  <a:pt x="2548" y="1859"/>
                  <a:pt x="2475" y="1859"/>
                </a:cubicBezTo>
                <a:cubicBezTo>
                  <a:pt x="2316" y="1859"/>
                  <a:pt x="2154" y="1939"/>
                  <a:pt x="2101" y="1939"/>
                </a:cubicBezTo>
                <a:cubicBezTo>
                  <a:pt x="2023" y="1939"/>
                  <a:pt x="1955" y="1918"/>
                  <a:pt x="1955" y="1772"/>
                </a:cubicBezTo>
                <a:cubicBezTo>
                  <a:pt x="1955" y="1626"/>
                  <a:pt x="2281" y="1732"/>
                  <a:pt x="2163" y="1492"/>
                </a:cubicBezTo>
                <a:cubicBezTo>
                  <a:pt x="2143" y="1452"/>
                  <a:pt x="2155" y="1440"/>
                  <a:pt x="2184" y="1440"/>
                </a:cubicBezTo>
                <a:cubicBezTo>
                  <a:pt x="2227" y="1440"/>
                  <a:pt x="2306" y="1466"/>
                  <a:pt x="2377" y="1466"/>
                </a:cubicBezTo>
                <a:cubicBezTo>
                  <a:pt x="2409" y="1466"/>
                  <a:pt x="2439" y="1461"/>
                  <a:pt x="2463" y="1445"/>
                </a:cubicBezTo>
                <a:cubicBezTo>
                  <a:pt x="2575" y="1371"/>
                  <a:pt x="2279" y="1405"/>
                  <a:pt x="2345" y="1299"/>
                </a:cubicBezTo>
                <a:cubicBezTo>
                  <a:pt x="2406" y="1201"/>
                  <a:pt x="2381" y="1165"/>
                  <a:pt x="2337" y="1165"/>
                </a:cubicBezTo>
                <a:cubicBezTo>
                  <a:pt x="2332" y="1165"/>
                  <a:pt x="2328" y="1166"/>
                  <a:pt x="2323" y="1166"/>
                </a:cubicBezTo>
                <a:cubicBezTo>
                  <a:pt x="2320" y="1167"/>
                  <a:pt x="2317" y="1167"/>
                  <a:pt x="2315" y="1167"/>
                </a:cubicBezTo>
                <a:cubicBezTo>
                  <a:pt x="2279" y="1167"/>
                  <a:pt x="2335" y="1116"/>
                  <a:pt x="2348" y="1029"/>
                </a:cubicBezTo>
                <a:cubicBezTo>
                  <a:pt x="2350" y="1016"/>
                  <a:pt x="2347" y="1010"/>
                  <a:pt x="2338" y="1010"/>
                </a:cubicBezTo>
                <a:cubicBezTo>
                  <a:pt x="2289" y="1010"/>
                  <a:pt x="2077" y="1224"/>
                  <a:pt x="1978" y="1374"/>
                </a:cubicBezTo>
                <a:cubicBezTo>
                  <a:pt x="1953" y="1412"/>
                  <a:pt x="1936" y="1428"/>
                  <a:pt x="1925" y="1428"/>
                </a:cubicBezTo>
                <a:cubicBezTo>
                  <a:pt x="1885" y="1428"/>
                  <a:pt x="1923" y="1222"/>
                  <a:pt x="1928" y="1101"/>
                </a:cubicBezTo>
                <a:cubicBezTo>
                  <a:pt x="1935" y="971"/>
                  <a:pt x="1976" y="961"/>
                  <a:pt x="2058" y="961"/>
                </a:cubicBezTo>
                <a:cubicBezTo>
                  <a:pt x="2072" y="961"/>
                  <a:pt x="2087" y="961"/>
                  <a:pt x="2104" y="961"/>
                </a:cubicBezTo>
                <a:cubicBezTo>
                  <a:pt x="2216" y="961"/>
                  <a:pt x="2095" y="870"/>
                  <a:pt x="2023" y="783"/>
                </a:cubicBezTo>
                <a:cubicBezTo>
                  <a:pt x="2005" y="761"/>
                  <a:pt x="2006" y="754"/>
                  <a:pt x="2018" y="754"/>
                </a:cubicBezTo>
                <a:cubicBezTo>
                  <a:pt x="2044" y="754"/>
                  <a:pt x="2118" y="785"/>
                  <a:pt x="2184" y="785"/>
                </a:cubicBezTo>
                <a:cubicBezTo>
                  <a:pt x="2213" y="785"/>
                  <a:pt x="2239" y="779"/>
                  <a:pt x="2260" y="763"/>
                </a:cubicBezTo>
                <a:cubicBezTo>
                  <a:pt x="2353" y="689"/>
                  <a:pt x="2095" y="686"/>
                  <a:pt x="2167" y="617"/>
                </a:cubicBezTo>
                <a:cubicBezTo>
                  <a:pt x="2208" y="578"/>
                  <a:pt x="2206" y="560"/>
                  <a:pt x="2181" y="560"/>
                </a:cubicBezTo>
                <a:cubicBezTo>
                  <a:pt x="2132" y="560"/>
                  <a:pt x="1994" y="629"/>
                  <a:pt x="1911" y="757"/>
                </a:cubicBezTo>
                <a:cubicBezTo>
                  <a:pt x="1894" y="783"/>
                  <a:pt x="1883" y="794"/>
                  <a:pt x="1878" y="794"/>
                </a:cubicBezTo>
                <a:cubicBezTo>
                  <a:pt x="1845" y="794"/>
                  <a:pt x="2027" y="316"/>
                  <a:pt x="2027" y="210"/>
                </a:cubicBezTo>
                <a:cubicBezTo>
                  <a:pt x="2027" y="174"/>
                  <a:pt x="2025" y="159"/>
                  <a:pt x="2019" y="159"/>
                </a:cubicBezTo>
                <a:cubicBezTo>
                  <a:pt x="2008" y="159"/>
                  <a:pt x="1982" y="237"/>
                  <a:pt x="1939" y="317"/>
                </a:cubicBezTo>
                <a:cubicBezTo>
                  <a:pt x="1931" y="330"/>
                  <a:pt x="1925" y="336"/>
                  <a:pt x="1919" y="336"/>
                </a:cubicBezTo>
                <a:cubicBezTo>
                  <a:pt x="1875" y="336"/>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2"/>
          <p:cNvSpPr/>
          <p:nvPr/>
        </p:nvSpPr>
        <p:spPr>
          <a:xfrm>
            <a:off x="-87174" y="3714075"/>
            <a:ext cx="9552785" cy="1796328"/>
          </a:xfrm>
          <a:custGeom>
            <a:rect b="b" l="l" r="r" t="t"/>
            <a:pathLst>
              <a:path extrusionOk="0" h="34052" w="160551">
                <a:moveTo>
                  <a:pt x="0" y="1"/>
                </a:moveTo>
                <a:lnTo>
                  <a:pt x="0" y="34051"/>
                </a:lnTo>
                <a:lnTo>
                  <a:pt x="160550" y="34051"/>
                </a:lnTo>
                <a:lnTo>
                  <a:pt x="160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2"/>
          <p:cNvSpPr/>
          <p:nvPr/>
        </p:nvSpPr>
        <p:spPr>
          <a:xfrm>
            <a:off x="3910397" y="3580506"/>
            <a:ext cx="129507" cy="181258"/>
          </a:xfrm>
          <a:custGeom>
            <a:rect b="b" l="l" r="r" t="t"/>
            <a:pathLst>
              <a:path extrusionOk="0" h="3436" w="2455">
                <a:moveTo>
                  <a:pt x="2052" y="1"/>
                </a:moveTo>
                <a:cubicBezTo>
                  <a:pt x="2171" y="430"/>
                  <a:pt x="1970" y="1615"/>
                  <a:pt x="1846" y="2235"/>
                </a:cubicBezTo>
                <a:cubicBezTo>
                  <a:pt x="1800" y="2002"/>
                  <a:pt x="1729" y="1789"/>
                  <a:pt x="1647" y="1600"/>
                </a:cubicBezTo>
                <a:cubicBezTo>
                  <a:pt x="1669" y="656"/>
                  <a:pt x="1454" y="3"/>
                  <a:pt x="1454" y="2"/>
                </a:cubicBezTo>
                <a:lnTo>
                  <a:pt x="1454" y="2"/>
                </a:lnTo>
                <a:cubicBezTo>
                  <a:pt x="1521" y="238"/>
                  <a:pt x="1491" y="705"/>
                  <a:pt x="1427" y="1178"/>
                </a:cubicBezTo>
                <a:cubicBezTo>
                  <a:pt x="1249" y="885"/>
                  <a:pt x="1087" y="714"/>
                  <a:pt x="1087" y="714"/>
                </a:cubicBezTo>
                <a:lnTo>
                  <a:pt x="1087" y="714"/>
                </a:lnTo>
                <a:cubicBezTo>
                  <a:pt x="1206" y="904"/>
                  <a:pt x="1292" y="1307"/>
                  <a:pt x="1346" y="1710"/>
                </a:cubicBezTo>
                <a:cubicBezTo>
                  <a:pt x="1314" y="1906"/>
                  <a:pt x="1280" y="2086"/>
                  <a:pt x="1250" y="2235"/>
                </a:cubicBezTo>
                <a:cubicBezTo>
                  <a:pt x="1231" y="2136"/>
                  <a:pt x="1206" y="2039"/>
                  <a:pt x="1178" y="1946"/>
                </a:cubicBezTo>
                <a:cubicBezTo>
                  <a:pt x="1224" y="1828"/>
                  <a:pt x="1274" y="1727"/>
                  <a:pt x="1336" y="1663"/>
                </a:cubicBezTo>
                <a:lnTo>
                  <a:pt x="1336" y="1663"/>
                </a:lnTo>
                <a:cubicBezTo>
                  <a:pt x="1336" y="1663"/>
                  <a:pt x="1252" y="1719"/>
                  <a:pt x="1140" y="1825"/>
                </a:cubicBezTo>
                <a:cubicBezTo>
                  <a:pt x="904" y="1148"/>
                  <a:pt x="491" y="714"/>
                  <a:pt x="491" y="714"/>
                </a:cubicBezTo>
                <a:lnTo>
                  <a:pt x="491" y="714"/>
                </a:lnTo>
                <a:cubicBezTo>
                  <a:pt x="583" y="857"/>
                  <a:pt x="652" y="1122"/>
                  <a:pt x="705" y="1417"/>
                </a:cubicBezTo>
                <a:cubicBezTo>
                  <a:pt x="487" y="1674"/>
                  <a:pt x="105" y="2217"/>
                  <a:pt x="34" y="2954"/>
                </a:cubicBezTo>
                <a:cubicBezTo>
                  <a:pt x="1" y="3307"/>
                  <a:pt x="29" y="3424"/>
                  <a:pt x="82" y="3424"/>
                </a:cubicBezTo>
                <a:cubicBezTo>
                  <a:pt x="186" y="3424"/>
                  <a:pt x="384" y="2971"/>
                  <a:pt x="384" y="2971"/>
                </a:cubicBezTo>
                <a:cubicBezTo>
                  <a:pt x="384" y="2971"/>
                  <a:pt x="488" y="1988"/>
                  <a:pt x="718" y="1481"/>
                </a:cubicBezTo>
                <a:cubicBezTo>
                  <a:pt x="758" y="1722"/>
                  <a:pt x="791" y="1977"/>
                  <a:pt x="810" y="2201"/>
                </a:cubicBezTo>
                <a:cubicBezTo>
                  <a:pt x="645" y="2437"/>
                  <a:pt x="511" y="2736"/>
                  <a:pt x="531" y="3078"/>
                </a:cubicBezTo>
                <a:cubicBezTo>
                  <a:pt x="546" y="3345"/>
                  <a:pt x="599" y="3435"/>
                  <a:pt x="663" y="3435"/>
                </a:cubicBezTo>
                <a:cubicBezTo>
                  <a:pt x="771" y="3435"/>
                  <a:pt x="912" y="3178"/>
                  <a:pt x="960" y="3085"/>
                </a:cubicBezTo>
                <a:cubicBezTo>
                  <a:pt x="1022" y="3232"/>
                  <a:pt x="1102" y="3382"/>
                  <a:pt x="1169" y="3382"/>
                </a:cubicBezTo>
                <a:cubicBezTo>
                  <a:pt x="1190" y="3382"/>
                  <a:pt x="1209" y="3368"/>
                  <a:pt x="1227" y="3336"/>
                </a:cubicBezTo>
                <a:cubicBezTo>
                  <a:pt x="1239" y="3370"/>
                  <a:pt x="1253" y="3391"/>
                  <a:pt x="1271" y="3391"/>
                </a:cubicBezTo>
                <a:cubicBezTo>
                  <a:pt x="1316" y="3391"/>
                  <a:pt x="1381" y="3257"/>
                  <a:pt x="1476" y="2875"/>
                </a:cubicBezTo>
                <a:cubicBezTo>
                  <a:pt x="1527" y="3027"/>
                  <a:pt x="1661" y="3382"/>
                  <a:pt x="1765" y="3382"/>
                </a:cubicBezTo>
                <a:cubicBezTo>
                  <a:pt x="1785" y="3382"/>
                  <a:pt x="1805" y="3368"/>
                  <a:pt x="1822" y="3336"/>
                </a:cubicBezTo>
                <a:cubicBezTo>
                  <a:pt x="1834" y="3371"/>
                  <a:pt x="1849" y="3392"/>
                  <a:pt x="1866" y="3392"/>
                </a:cubicBezTo>
                <a:cubicBezTo>
                  <a:pt x="1916" y="3392"/>
                  <a:pt x="1990" y="3226"/>
                  <a:pt x="2102" y="2742"/>
                </a:cubicBezTo>
                <a:cubicBezTo>
                  <a:pt x="2454" y="1219"/>
                  <a:pt x="2052" y="1"/>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2"/>
          <p:cNvSpPr/>
          <p:nvPr/>
        </p:nvSpPr>
        <p:spPr>
          <a:xfrm>
            <a:off x="4026241" y="3580506"/>
            <a:ext cx="140585" cy="181574"/>
          </a:xfrm>
          <a:custGeom>
            <a:rect b="b" l="l" r="r" t="t"/>
            <a:pathLst>
              <a:path extrusionOk="0" h="3442" w="2665">
                <a:moveTo>
                  <a:pt x="401" y="1"/>
                </a:moveTo>
                <a:cubicBezTo>
                  <a:pt x="401" y="2"/>
                  <a:pt x="1" y="1219"/>
                  <a:pt x="351" y="2742"/>
                </a:cubicBezTo>
                <a:cubicBezTo>
                  <a:pt x="463" y="3226"/>
                  <a:pt x="538" y="3391"/>
                  <a:pt x="587" y="3391"/>
                </a:cubicBezTo>
                <a:cubicBezTo>
                  <a:pt x="605" y="3391"/>
                  <a:pt x="619" y="3371"/>
                  <a:pt x="631" y="3336"/>
                </a:cubicBezTo>
                <a:cubicBezTo>
                  <a:pt x="649" y="3368"/>
                  <a:pt x="668" y="3382"/>
                  <a:pt x="689" y="3382"/>
                </a:cubicBezTo>
                <a:cubicBezTo>
                  <a:pt x="821" y="3382"/>
                  <a:pt x="1000" y="2807"/>
                  <a:pt x="1000" y="2807"/>
                </a:cubicBezTo>
                <a:cubicBezTo>
                  <a:pt x="1000" y="2807"/>
                  <a:pt x="1004" y="2720"/>
                  <a:pt x="1014" y="2581"/>
                </a:cubicBezTo>
                <a:cubicBezTo>
                  <a:pt x="1056" y="2844"/>
                  <a:pt x="1070" y="3052"/>
                  <a:pt x="1070" y="3052"/>
                </a:cubicBezTo>
                <a:cubicBezTo>
                  <a:pt x="1070" y="3052"/>
                  <a:pt x="1249" y="3434"/>
                  <a:pt x="1382" y="3434"/>
                </a:cubicBezTo>
                <a:cubicBezTo>
                  <a:pt x="1402" y="3434"/>
                  <a:pt x="1421" y="3425"/>
                  <a:pt x="1439" y="3404"/>
                </a:cubicBezTo>
                <a:cubicBezTo>
                  <a:pt x="1451" y="3427"/>
                  <a:pt x="1465" y="3440"/>
                  <a:pt x="1483" y="3440"/>
                </a:cubicBezTo>
                <a:cubicBezTo>
                  <a:pt x="1528" y="3440"/>
                  <a:pt x="1593" y="3351"/>
                  <a:pt x="1688" y="3097"/>
                </a:cubicBezTo>
                <a:cubicBezTo>
                  <a:pt x="1740" y="3199"/>
                  <a:pt x="1872" y="3434"/>
                  <a:pt x="1977" y="3434"/>
                </a:cubicBezTo>
                <a:cubicBezTo>
                  <a:pt x="1997" y="3434"/>
                  <a:pt x="2017" y="3425"/>
                  <a:pt x="2034" y="3404"/>
                </a:cubicBezTo>
                <a:cubicBezTo>
                  <a:pt x="2046" y="3427"/>
                  <a:pt x="2061" y="3441"/>
                  <a:pt x="2079" y="3441"/>
                </a:cubicBezTo>
                <a:cubicBezTo>
                  <a:pt x="2128" y="3441"/>
                  <a:pt x="2202" y="3331"/>
                  <a:pt x="2314" y="3009"/>
                </a:cubicBezTo>
                <a:cubicBezTo>
                  <a:pt x="2665" y="1998"/>
                  <a:pt x="2264" y="1189"/>
                  <a:pt x="2264" y="1189"/>
                </a:cubicBezTo>
                <a:lnTo>
                  <a:pt x="2264" y="1189"/>
                </a:lnTo>
                <a:cubicBezTo>
                  <a:pt x="2388" y="1475"/>
                  <a:pt x="2183" y="2262"/>
                  <a:pt x="2061" y="2674"/>
                </a:cubicBezTo>
                <a:cubicBezTo>
                  <a:pt x="2015" y="2520"/>
                  <a:pt x="1946" y="2378"/>
                  <a:pt x="1862" y="2253"/>
                </a:cubicBezTo>
                <a:cubicBezTo>
                  <a:pt x="1884" y="1624"/>
                  <a:pt x="1669" y="1192"/>
                  <a:pt x="1669" y="1192"/>
                </a:cubicBezTo>
                <a:lnTo>
                  <a:pt x="1669" y="1192"/>
                </a:lnTo>
                <a:cubicBezTo>
                  <a:pt x="1737" y="1348"/>
                  <a:pt x="1706" y="1657"/>
                  <a:pt x="1644" y="1973"/>
                </a:cubicBezTo>
                <a:cubicBezTo>
                  <a:pt x="1464" y="1777"/>
                  <a:pt x="1302" y="1665"/>
                  <a:pt x="1302" y="1665"/>
                </a:cubicBezTo>
                <a:lnTo>
                  <a:pt x="1302" y="1665"/>
                </a:lnTo>
                <a:cubicBezTo>
                  <a:pt x="1423" y="1790"/>
                  <a:pt x="1507" y="2058"/>
                  <a:pt x="1561" y="2327"/>
                </a:cubicBezTo>
                <a:cubicBezTo>
                  <a:pt x="1529" y="2455"/>
                  <a:pt x="1496" y="2577"/>
                  <a:pt x="1467" y="2674"/>
                </a:cubicBezTo>
                <a:cubicBezTo>
                  <a:pt x="1387" y="2400"/>
                  <a:pt x="1224" y="2167"/>
                  <a:pt x="1069" y="1995"/>
                </a:cubicBezTo>
                <a:cubicBezTo>
                  <a:pt x="1122" y="1512"/>
                  <a:pt x="1213" y="952"/>
                  <a:pt x="1364" y="716"/>
                </a:cubicBezTo>
                <a:lnTo>
                  <a:pt x="1364" y="716"/>
                </a:lnTo>
                <a:cubicBezTo>
                  <a:pt x="1364" y="716"/>
                  <a:pt x="1000" y="1098"/>
                  <a:pt x="761" y="1703"/>
                </a:cubicBezTo>
                <a:cubicBezTo>
                  <a:pt x="727" y="1678"/>
                  <a:pt x="708" y="1663"/>
                  <a:pt x="708" y="1663"/>
                </a:cubicBezTo>
                <a:lnTo>
                  <a:pt x="708" y="1663"/>
                </a:lnTo>
                <a:cubicBezTo>
                  <a:pt x="724" y="1680"/>
                  <a:pt x="739" y="1700"/>
                  <a:pt x="754" y="1719"/>
                </a:cubicBezTo>
                <a:cubicBezTo>
                  <a:pt x="693" y="1878"/>
                  <a:pt x="639" y="2049"/>
                  <a:pt x="605" y="2234"/>
                </a:cubicBezTo>
                <a:cubicBezTo>
                  <a:pt x="482" y="1613"/>
                  <a:pt x="278" y="428"/>
                  <a:pt x="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2"/>
          <p:cNvSpPr/>
          <p:nvPr/>
        </p:nvSpPr>
        <p:spPr>
          <a:xfrm>
            <a:off x="3819135" y="3601079"/>
            <a:ext cx="108987" cy="161053"/>
          </a:xfrm>
          <a:custGeom>
            <a:rect b="b" l="l" r="r" t="t"/>
            <a:pathLst>
              <a:path extrusionOk="0" h="3053" w="2066">
                <a:moveTo>
                  <a:pt x="1717" y="0"/>
                </a:moveTo>
                <a:lnTo>
                  <a:pt x="1717" y="0"/>
                </a:lnTo>
                <a:cubicBezTo>
                  <a:pt x="1838" y="442"/>
                  <a:pt x="1462" y="1827"/>
                  <a:pt x="1343" y="2247"/>
                </a:cubicBezTo>
                <a:cubicBezTo>
                  <a:pt x="1297" y="2107"/>
                  <a:pt x="1231" y="1976"/>
                  <a:pt x="1156" y="1863"/>
                </a:cubicBezTo>
                <a:cubicBezTo>
                  <a:pt x="1176" y="1234"/>
                  <a:pt x="961" y="802"/>
                  <a:pt x="961" y="802"/>
                </a:cubicBezTo>
                <a:lnTo>
                  <a:pt x="961" y="802"/>
                </a:lnTo>
                <a:cubicBezTo>
                  <a:pt x="1029" y="958"/>
                  <a:pt x="998" y="1267"/>
                  <a:pt x="936" y="1583"/>
                </a:cubicBezTo>
                <a:cubicBezTo>
                  <a:pt x="758" y="1387"/>
                  <a:pt x="596" y="1275"/>
                  <a:pt x="596" y="1275"/>
                </a:cubicBezTo>
                <a:lnTo>
                  <a:pt x="596" y="1275"/>
                </a:lnTo>
                <a:cubicBezTo>
                  <a:pt x="715" y="1400"/>
                  <a:pt x="799" y="1668"/>
                  <a:pt x="855" y="1937"/>
                </a:cubicBezTo>
                <a:cubicBezTo>
                  <a:pt x="821" y="2065"/>
                  <a:pt x="789" y="2187"/>
                  <a:pt x="759" y="2284"/>
                </a:cubicBezTo>
                <a:cubicBezTo>
                  <a:pt x="584" y="1682"/>
                  <a:pt x="1" y="1275"/>
                  <a:pt x="0" y="1275"/>
                </a:cubicBezTo>
                <a:lnTo>
                  <a:pt x="0" y="1275"/>
                </a:lnTo>
                <a:cubicBezTo>
                  <a:pt x="286" y="1572"/>
                  <a:pt x="363" y="2663"/>
                  <a:pt x="363" y="2663"/>
                </a:cubicBezTo>
                <a:cubicBezTo>
                  <a:pt x="363" y="2663"/>
                  <a:pt x="543" y="3046"/>
                  <a:pt x="675" y="3046"/>
                </a:cubicBezTo>
                <a:cubicBezTo>
                  <a:pt x="695" y="3046"/>
                  <a:pt x="714" y="3036"/>
                  <a:pt x="731" y="3015"/>
                </a:cubicBezTo>
                <a:cubicBezTo>
                  <a:pt x="743" y="3038"/>
                  <a:pt x="758" y="3052"/>
                  <a:pt x="776" y="3052"/>
                </a:cubicBezTo>
                <a:cubicBezTo>
                  <a:pt x="821" y="3052"/>
                  <a:pt x="885" y="2963"/>
                  <a:pt x="980" y="2709"/>
                </a:cubicBezTo>
                <a:cubicBezTo>
                  <a:pt x="1031" y="2811"/>
                  <a:pt x="1165" y="3046"/>
                  <a:pt x="1268" y="3046"/>
                </a:cubicBezTo>
                <a:cubicBezTo>
                  <a:pt x="1291" y="3046"/>
                  <a:pt x="1311" y="3035"/>
                  <a:pt x="1330" y="3009"/>
                </a:cubicBezTo>
                <a:cubicBezTo>
                  <a:pt x="1340" y="3036"/>
                  <a:pt x="1353" y="3052"/>
                  <a:pt x="1369" y="3052"/>
                </a:cubicBezTo>
                <a:cubicBezTo>
                  <a:pt x="1419" y="3052"/>
                  <a:pt x="1502" y="2901"/>
                  <a:pt x="1638" y="2458"/>
                </a:cubicBezTo>
                <a:cubicBezTo>
                  <a:pt x="2065" y="1075"/>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2"/>
          <p:cNvSpPr/>
          <p:nvPr/>
        </p:nvSpPr>
        <p:spPr>
          <a:xfrm>
            <a:off x="4233347" y="3580611"/>
            <a:ext cx="129349" cy="181099"/>
          </a:xfrm>
          <a:custGeom>
            <a:rect b="b" l="l" r="r" t="t"/>
            <a:pathLst>
              <a:path extrusionOk="0" h="3433" w="2452">
                <a:moveTo>
                  <a:pt x="1225" y="1073"/>
                </a:moveTo>
                <a:cubicBezTo>
                  <a:pt x="1274" y="1260"/>
                  <a:pt x="1315" y="1486"/>
                  <a:pt x="1346" y="1710"/>
                </a:cubicBezTo>
                <a:cubicBezTo>
                  <a:pt x="1314" y="1906"/>
                  <a:pt x="1280" y="2086"/>
                  <a:pt x="1250" y="2236"/>
                </a:cubicBezTo>
                <a:cubicBezTo>
                  <a:pt x="1213" y="2039"/>
                  <a:pt x="1156" y="1856"/>
                  <a:pt x="1090" y="1692"/>
                </a:cubicBezTo>
                <a:cubicBezTo>
                  <a:pt x="1125" y="1465"/>
                  <a:pt x="1169" y="1246"/>
                  <a:pt x="1225" y="1073"/>
                </a:cubicBezTo>
                <a:close/>
                <a:moveTo>
                  <a:pt x="2049" y="0"/>
                </a:moveTo>
                <a:cubicBezTo>
                  <a:pt x="2171" y="428"/>
                  <a:pt x="1969" y="1613"/>
                  <a:pt x="1846" y="2233"/>
                </a:cubicBezTo>
                <a:cubicBezTo>
                  <a:pt x="1798" y="2000"/>
                  <a:pt x="1729" y="1787"/>
                  <a:pt x="1647" y="1598"/>
                </a:cubicBezTo>
                <a:cubicBezTo>
                  <a:pt x="1669" y="654"/>
                  <a:pt x="1452" y="1"/>
                  <a:pt x="1452" y="0"/>
                </a:cubicBezTo>
                <a:lnTo>
                  <a:pt x="1452" y="0"/>
                </a:lnTo>
                <a:cubicBezTo>
                  <a:pt x="1521" y="236"/>
                  <a:pt x="1489" y="703"/>
                  <a:pt x="1427" y="1176"/>
                </a:cubicBezTo>
                <a:cubicBezTo>
                  <a:pt x="1373" y="1087"/>
                  <a:pt x="1320" y="1008"/>
                  <a:pt x="1272" y="944"/>
                </a:cubicBezTo>
                <a:cubicBezTo>
                  <a:pt x="1293" y="898"/>
                  <a:pt x="1314" y="855"/>
                  <a:pt x="1336" y="823"/>
                </a:cubicBezTo>
                <a:lnTo>
                  <a:pt x="1336" y="823"/>
                </a:lnTo>
                <a:cubicBezTo>
                  <a:pt x="1336" y="823"/>
                  <a:pt x="1303" y="855"/>
                  <a:pt x="1252" y="917"/>
                </a:cubicBezTo>
                <a:cubicBezTo>
                  <a:pt x="1154" y="786"/>
                  <a:pt x="1087" y="714"/>
                  <a:pt x="1087" y="714"/>
                </a:cubicBezTo>
                <a:lnTo>
                  <a:pt x="1087" y="714"/>
                </a:lnTo>
                <a:cubicBezTo>
                  <a:pt x="1129" y="780"/>
                  <a:pt x="1166" y="873"/>
                  <a:pt x="1199" y="983"/>
                </a:cubicBezTo>
                <a:cubicBezTo>
                  <a:pt x="1126" y="1075"/>
                  <a:pt x="1034" y="1206"/>
                  <a:pt x="939" y="1368"/>
                </a:cubicBezTo>
                <a:cubicBezTo>
                  <a:pt x="830" y="1162"/>
                  <a:pt x="715" y="995"/>
                  <a:pt x="631" y="883"/>
                </a:cubicBezTo>
                <a:cubicBezTo>
                  <a:pt x="693" y="596"/>
                  <a:pt x="770" y="351"/>
                  <a:pt x="860" y="221"/>
                </a:cubicBezTo>
                <a:lnTo>
                  <a:pt x="860" y="221"/>
                </a:lnTo>
                <a:cubicBezTo>
                  <a:pt x="860" y="222"/>
                  <a:pt x="712" y="418"/>
                  <a:pt x="543" y="773"/>
                </a:cubicBezTo>
                <a:cubicBezTo>
                  <a:pt x="512" y="736"/>
                  <a:pt x="493" y="715"/>
                  <a:pt x="493" y="715"/>
                </a:cubicBezTo>
                <a:lnTo>
                  <a:pt x="493" y="715"/>
                </a:lnTo>
                <a:cubicBezTo>
                  <a:pt x="507" y="737"/>
                  <a:pt x="521" y="765"/>
                  <a:pt x="534" y="793"/>
                </a:cubicBezTo>
                <a:cubicBezTo>
                  <a:pt x="328" y="1228"/>
                  <a:pt x="89" y="1893"/>
                  <a:pt x="34" y="2727"/>
                </a:cubicBezTo>
                <a:cubicBezTo>
                  <a:pt x="0" y="3246"/>
                  <a:pt x="28" y="3418"/>
                  <a:pt x="81" y="3418"/>
                </a:cubicBezTo>
                <a:cubicBezTo>
                  <a:pt x="185" y="3418"/>
                  <a:pt x="382" y="2752"/>
                  <a:pt x="382" y="2752"/>
                </a:cubicBezTo>
                <a:cubicBezTo>
                  <a:pt x="382" y="2752"/>
                  <a:pt x="454" y="1760"/>
                  <a:pt x="609" y="995"/>
                </a:cubicBezTo>
                <a:cubicBezTo>
                  <a:pt x="671" y="1204"/>
                  <a:pt x="720" y="1471"/>
                  <a:pt x="757" y="1736"/>
                </a:cubicBezTo>
                <a:cubicBezTo>
                  <a:pt x="617" y="2064"/>
                  <a:pt x="512" y="2462"/>
                  <a:pt x="530" y="2905"/>
                </a:cubicBezTo>
                <a:cubicBezTo>
                  <a:pt x="545" y="3299"/>
                  <a:pt x="598" y="3432"/>
                  <a:pt x="662" y="3432"/>
                </a:cubicBezTo>
                <a:cubicBezTo>
                  <a:pt x="751" y="3432"/>
                  <a:pt x="863" y="3172"/>
                  <a:pt x="926" y="3005"/>
                </a:cubicBezTo>
                <a:cubicBezTo>
                  <a:pt x="990" y="3172"/>
                  <a:pt x="1087" y="3382"/>
                  <a:pt x="1167" y="3382"/>
                </a:cubicBezTo>
                <a:cubicBezTo>
                  <a:pt x="1187" y="3382"/>
                  <a:pt x="1206" y="3368"/>
                  <a:pt x="1224" y="3335"/>
                </a:cubicBezTo>
                <a:cubicBezTo>
                  <a:pt x="1236" y="3370"/>
                  <a:pt x="1250" y="3391"/>
                  <a:pt x="1268" y="3391"/>
                </a:cubicBezTo>
                <a:cubicBezTo>
                  <a:pt x="1313" y="3391"/>
                  <a:pt x="1378" y="3256"/>
                  <a:pt x="1473" y="2874"/>
                </a:cubicBezTo>
                <a:cubicBezTo>
                  <a:pt x="1526" y="3027"/>
                  <a:pt x="1659" y="3382"/>
                  <a:pt x="1762" y="3382"/>
                </a:cubicBezTo>
                <a:cubicBezTo>
                  <a:pt x="1783" y="3382"/>
                  <a:pt x="1802" y="3368"/>
                  <a:pt x="1819" y="3335"/>
                </a:cubicBezTo>
                <a:cubicBezTo>
                  <a:pt x="1831" y="3370"/>
                  <a:pt x="1846" y="3391"/>
                  <a:pt x="1863" y="3391"/>
                </a:cubicBezTo>
                <a:cubicBezTo>
                  <a:pt x="1913" y="3391"/>
                  <a:pt x="1988" y="3226"/>
                  <a:pt x="2099" y="2742"/>
                </a:cubicBezTo>
                <a:cubicBezTo>
                  <a:pt x="2451" y="1218"/>
                  <a:pt x="2049" y="1"/>
                  <a:pt x="20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2"/>
          <p:cNvSpPr/>
          <p:nvPr/>
        </p:nvSpPr>
        <p:spPr>
          <a:xfrm>
            <a:off x="4349139" y="3580506"/>
            <a:ext cx="140638" cy="181574"/>
          </a:xfrm>
          <a:custGeom>
            <a:rect b="b" l="l" r="r" t="t"/>
            <a:pathLst>
              <a:path extrusionOk="0" h="3442" w="2666">
                <a:moveTo>
                  <a:pt x="402" y="1"/>
                </a:moveTo>
                <a:cubicBezTo>
                  <a:pt x="402" y="2"/>
                  <a:pt x="0" y="1219"/>
                  <a:pt x="352" y="2742"/>
                </a:cubicBezTo>
                <a:cubicBezTo>
                  <a:pt x="464" y="3226"/>
                  <a:pt x="539" y="3391"/>
                  <a:pt x="588" y="3391"/>
                </a:cubicBezTo>
                <a:cubicBezTo>
                  <a:pt x="606" y="3391"/>
                  <a:pt x="620" y="3371"/>
                  <a:pt x="632" y="3336"/>
                </a:cubicBezTo>
                <a:cubicBezTo>
                  <a:pt x="650" y="3368"/>
                  <a:pt x="669" y="3382"/>
                  <a:pt x="690" y="3382"/>
                </a:cubicBezTo>
                <a:cubicBezTo>
                  <a:pt x="822" y="3382"/>
                  <a:pt x="1001" y="2807"/>
                  <a:pt x="1001" y="2807"/>
                </a:cubicBezTo>
                <a:cubicBezTo>
                  <a:pt x="1001" y="2807"/>
                  <a:pt x="1005" y="2720"/>
                  <a:pt x="1015" y="2581"/>
                </a:cubicBezTo>
                <a:cubicBezTo>
                  <a:pt x="1057" y="2844"/>
                  <a:pt x="1071" y="3052"/>
                  <a:pt x="1071" y="3052"/>
                </a:cubicBezTo>
                <a:cubicBezTo>
                  <a:pt x="1071" y="3052"/>
                  <a:pt x="1250" y="3434"/>
                  <a:pt x="1383" y="3434"/>
                </a:cubicBezTo>
                <a:cubicBezTo>
                  <a:pt x="1403" y="3434"/>
                  <a:pt x="1422" y="3425"/>
                  <a:pt x="1440" y="3404"/>
                </a:cubicBezTo>
                <a:cubicBezTo>
                  <a:pt x="1451" y="3427"/>
                  <a:pt x="1466" y="3440"/>
                  <a:pt x="1483" y="3440"/>
                </a:cubicBezTo>
                <a:cubicBezTo>
                  <a:pt x="1527" y="3440"/>
                  <a:pt x="1592" y="3351"/>
                  <a:pt x="1687" y="3097"/>
                </a:cubicBezTo>
                <a:cubicBezTo>
                  <a:pt x="1740" y="3199"/>
                  <a:pt x="1873" y="3434"/>
                  <a:pt x="1977" y="3434"/>
                </a:cubicBezTo>
                <a:cubicBezTo>
                  <a:pt x="1997" y="3434"/>
                  <a:pt x="2016" y="3425"/>
                  <a:pt x="2034" y="3404"/>
                </a:cubicBezTo>
                <a:cubicBezTo>
                  <a:pt x="2046" y="3427"/>
                  <a:pt x="2061" y="3441"/>
                  <a:pt x="2079" y="3441"/>
                </a:cubicBezTo>
                <a:cubicBezTo>
                  <a:pt x="2129" y="3441"/>
                  <a:pt x="2203" y="3331"/>
                  <a:pt x="2314" y="3009"/>
                </a:cubicBezTo>
                <a:cubicBezTo>
                  <a:pt x="2666" y="1998"/>
                  <a:pt x="2265" y="1189"/>
                  <a:pt x="2265" y="1189"/>
                </a:cubicBezTo>
                <a:lnTo>
                  <a:pt x="2265" y="1189"/>
                </a:lnTo>
                <a:cubicBezTo>
                  <a:pt x="2387" y="1475"/>
                  <a:pt x="2183" y="2262"/>
                  <a:pt x="2062" y="2674"/>
                </a:cubicBezTo>
                <a:cubicBezTo>
                  <a:pt x="2016" y="2520"/>
                  <a:pt x="1945" y="2378"/>
                  <a:pt x="1863" y="2253"/>
                </a:cubicBezTo>
                <a:cubicBezTo>
                  <a:pt x="1885" y="1624"/>
                  <a:pt x="1670" y="1192"/>
                  <a:pt x="1670" y="1192"/>
                </a:cubicBezTo>
                <a:lnTo>
                  <a:pt x="1670" y="1192"/>
                </a:lnTo>
                <a:cubicBezTo>
                  <a:pt x="1737" y="1348"/>
                  <a:pt x="1707" y="1657"/>
                  <a:pt x="1643" y="1973"/>
                </a:cubicBezTo>
                <a:cubicBezTo>
                  <a:pt x="1465" y="1777"/>
                  <a:pt x="1303" y="1665"/>
                  <a:pt x="1303" y="1665"/>
                </a:cubicBezTo>
                <a:lnTo>
                  <a:pt x="1303" y="1665"/>
                </a:lnTo>
                <a:cubicBezTo>
                  <a:pt x="1422" y="1790"/>
                  <a:pt x="1508" y="2058"/>
                  <a:pt x="1562" y="2327"/>
                </a:cubicBezTo>
                <a:cubicBezTo>
                  <a:pt x="1530" y="2455"/>
                  <a:pt x="1496" y="2577"/>
                  <a:pt x="1466" y="2674"/>
                </a:cubicBezTo>
                <a:cubicBezTo>
                  <a:pt x="1388" y="2400"/>
                  <a:pt x="1223" y="2167"/>
                  <a:pt x="1068" y="1995"/>
                </a:cubicBezTo>
                <a:cubicBezTo>
                  <a:pt x="1123" y="1512"/>
                  <a:pt x="1214" y="952"/>
                  <a:pt x="1363" y="716"/>
                </a:cubicBezTo>
                <a:lnTo>
                  <a:pt x="1363" y="716"/>
                </a:lnTo>
                <a:cubicBezTo>
                  <a:pt x="1363" y="716"/>
                  <a:pt x="1001" y="1098"/>
                  <a:pt x="762" y="1703"/>
                </a:cubicBezTo>
                <a:cubicBezTo>
                  <a:pt x="728" y="1678"/>
                  <a:pt x="707" y="1663"/>
                  <a:pt x="707" y="1663"/>
                </a:cubicBezTo>
                <a:lnTo>
                  <a:pt x="707" y="1663"/>
                </a:lnTo>
                <a:cubicBezTo>
                  <a:pt x="725" y="1680"/>
                  <a:pt x="740" y="1700"/>
                  <a:pt x="754" y="1719"/>
                </a:cubicBezTo>
                <a:cubicBezTo>
                  <a:pt x="693" y="1878"/>
                  <a:pt x="640" y="2049"/>
                  <a:pt x="604" y="2234"/>
                </a:cubicBezTo>
                <a:cubicBezTo>
                  <a:pt x="483" y="1613"/>
                  <a:pt x="278" y="428"/>
                  <a:pt x="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2"/>
          <p:cNvSpPr/>
          <p:nvPr/>
        </p:nvSpPr>
        <p:spPr>
          <a:xfrm>
            <a:off x="4476378" y="3643334"/>
            <a:ext cx="71954" cy="118746"/>
          </a:xfrm>
          <a:custGeom>
            <a:rect b="b" l="l" r="r" t="t"/>
            <a:pathLst>
              <a:path extrusionOk="0" h="2251" w="1364">
                <a:moveTo>
                  <a:pt x="401" y="1"/>
                </a:moveTo>
                <a:cubicBezTo>
                  <a:pt x="401" y="1"/>
                  <a:pt x="1" y="809"/>
                  <a:pt x="351" y="1821"/>
                </a:cubicBezTo>
                <a:cubicBezTo>
                  <a:pt x="463" y="2142"/>
                  <a:pt x="538" y="2251"/>
                  <a:pt x="587" y="2251"/>
                </a:cubicBezTo>
                <a:cubicBezTo>
                  <a:pt x="605" y="2251"/>
                  <a:pt x="619" y="2237"/>
                  <a:pt x="631" y="2214"/>
                </a:cubicBezTo>
                <a:cubicBezTo>
                  <a:pt x="649" y="2236"/>
                  <a:pt x="668" y="2245"/>
                  <a:pt x="689" y="2245"/>
                </a:cubicBezTo>
                <a:cubicBezTo>
                  <a:pt x="821" y="2245"/>
                  <a:pt x="1000" y="1862"/>
                  <a:pt x="1000" y="1862"/>
                </a:cubicBezTo>
                <a:cubicBezTo>
                  <a:pt x="1000" y="1862"/>
                  <a:pt x="1078" y="770"/>
                  <a:pt x="1364" y="474"/>
                </a:cubicBezTo>
                <a:cubicBezTo>
                  <a:pt x="1364" y="474"/>
                  <a:pt x="1364" y="474"/>
                  <a:pt x="1364" y="474"/>
                </a:cubicBezTo>
                <a:cubicBezTo>
                  <a:pt x="1362" y="474"/>
                  <a:pt x="778" y="880"/>
                  <a:pt x="605" y="1483"/>
                </a:cubicBezTo>
                <a:cubicBezTo>
                  <a:pt x="482" y="1071"/>
                  <a:pt x="278" y="284"/>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2"/>
          <p:cNvSpPr/>
          <p:nvPr/>
        </p:nvSpPr>
        <p:spPr>
          <a:xfrm>
            <a:off x="4141927" y="3524957"/>
            <a:ext cx="109092" cy="237228"/>
          </a:xfrm>
          <a:custGeom>
            <a:rect b="b" l="l" r="r" t="t"/>
            <a:pathLst>
              <a:path extrusionOk="0" h="4497" w="2068">
                <a:moveTo>
                  <a:pt x="1374" y="3163"/>
                </a:moveTo>
                <a:cubicBezTo>
                  <a:pt x="1362" y="3219"/>
                  <a:pt x="1353" y="3266"/>
                  <a:pt x="1346" y="3309"/>
                </a:cubicBezTo>
                <a:cubicBezTo>
                  <a:pt x="1343" y="3303"/>
                  <a:pt x="1342" y="3296"/>
                  <a:pt x="1342" y="3291"/>
                </a:cubicBezTo>
                <a:cubicBezTo>
                  <a:pt x="1352" y="3248"/>
                  <a:pt x="1361" y="3206"/>
                  <a:pt x="1374" y="3163"/>
                </a:cubicBezTo>
                <a:close/>
                <a:moveTo>
                  <a:pt x="1720" y="0"/>
                </a:moveTo>
                <a:cubicBezTo>
                  <a:pt x="1819" y="531"/>
                  <a:pt x="1588" y="1981"/>
                  <a:pt x="1434" y="2836"/>
                </a:cubicBezTo>
                <a:cubicBezTo>
                  <a:pt x="1383" y="2880"/>
                  <a:pt x="1324" y="2937"/>
                  <a:pt x="1259" y="3005"/>
                </a:cubicBezTo>
                <a:cubicBezTo>
                  <a:pt x="1228" y="2912"/>
                  <a:pt x="1193" y="2827"/>
                  <a:pt x="1156" y="2743"/>
                </a:cubicBezTo>
                <a:cubicBezTo>
                  <a:pt x="1178" y="1819"/>
                  <a:pt x="963" y="1184"/>
                  <a:pt x="963" y="1184"/>
                </a:cubicBezTo>
                <a:lnTo>
                  <a:pt x="963" y="1184"/>
                </a:lnTo>
                <a:cubicBezTo>
                  <a:pt x="1031" y="1414"/>
                  <a:pt x="1000" y="1869"/>
                  <a:pt x="936" y="2333"/>
                </a:cubicBezTo>
                <a:cubicBezTo>
                  <a:pt x="758" y="2044"/>
                  <a:pt x="596" y="1879"/>
                  <a:pt x="596" y="1879"/>
                </a:cubicBezTo>
                <a:lnTo>
                  <a:pt x="596" y="1879"/>
                </a:lnTo>
                <a:cubicBezTo>
                  <a:pt x="715" y="2065"/>
                  <a:pt x="801" y="2460"/>
                  <a:pt x="855" y="2853"/>
                </a:cubicBezTo>
                <a:cubicBezTo>
                  <a:pt x="823" y="3045"/>
                  <a:pt x="789" y="3220"/>
                  <a:pt x="759" y="3366"/>
                </a:cubicBezTo>
                <a:cubicBezTo>
                  <a:pt x="725" y="3192"/>
                  <a:pt x="675" y="3030"/>
                  <a:pt x="618" y="2881"/>
                </a:cubicBezTo>
                <a:cubicBezTo>
                  <a:pt x="574" y="2619"/>
                  <a:pt x="560" y="2379"/>
                  <a:pt x="618" y="2246"/>
                </a:cubicBezTo>
                <a:lnTo>
                  <a:pt x="618" y="2246"/>
                </a:lnTo>
                <a:cubicBezTo>
                  <a:pt x="618" y="2246"/>
                  <a:pt x="552" y="2380"/>
                  <a:pt x="497" y="2607"/>
                </a:cubicBezTo>
                <a:cubicBezTo>
                  <a:pt x="270" y="2153"/>
                  <a:pt x="0" y="1879"/>
                  <a:pt x="0" y="1879"/>
                </a:cubicBezTo>
                <a:lnTo>
                  <a:pt x="0" y="1879"/>
                </a:lnTo>
                <a:cubicBezTo>
                  <a:pt x="286" y="2317"/>
                  <a:pt x="364" y="3923"/>
                  <a:pt x="364" y="3923"/>
                </a:cubicBezTo>
                <a:cubicBezTo>
                  <a:pt x="364" y="3923"/>
                  <a:pt x="543" y="4487"/>
                  <a:pt x="676" y="4487"/>
                </a:cubicBezTo>
                <a:cubicBezTo>
                  <a:pt x="696" y="4487"/>
                  <a:pt x="715" y="4473"/>
                  <a:pt x="733" y="4442"/>
                </a:cubicBezTo>
                <a:cubicBezTo>
                  <a:pt x="745" y="4477"/>
                  <a:pt x="759" y="4496"/>
                  <a:pt x="777" y="4496"/>
                </a:cubicBezTo>
                <a:cubicBezTo>
                  <a:pt x="781" y="4496"/>
                  <a:pt x="785" y="4495"/>
                  <a:pt x="789" y="4494"/>
                </a:cubicBezTo>
                <a:cubicBezTo>
                  <a:pt x="794" y="4496"/>
                  <a:pt x="799" y="4497"/>
                  <a:pt x="804" y="4497"/>
                </a:cubicBezTo>
                <a:cubicBezTo>
                  <a:pt x="822" y="4497"/>
                  <a:pt x="836" y="4483"/>
                  <a:pt x="848" y="4460"/>
                </a:cubicBezTo>
                <a:cubicBezTo>
                  <a:pt x="865" y="4481"/>
                  <a:pt x="885" y="4491"/>
                  <a:pt x="905" y="4491"/>
                </a:cubicBezTo>
                <a:cubicBezTo>
                  <a:pt x="971" y="4491"/>
                  <a:pt x="1049" y="4397"/>
                  <a:pt x="1110" y="4302"/>
                </a:cubicBezTo>
                <a:cubicBezTo>
                  <a:pt x="1162" y="4405"/>
                  <a:pt x="1220" y="4487"/>
                  <a:pt x="1271" y="4487"/>
                </a:cubicBezTo>
                <a:cubicBezTo>
                  <a:pt x="1293" y="4487"/>
                  <a:pt x="1314" y="4471"/>
                  <a:pt x="1333" y="4435"/>
                </a:cubicBezTo>
                <a:cubicBezTo>
                  <a:pt x="1343" y="4474"/>
                  <a:pt x="1355" y="4496"/>
                  <a:pt x="1371" y="4496"/>
                </a:cubicBezTo>
                <a:cubicBezTo>
                  <a:pt x="1421" y="4496"/>
                  <a:pt x="1504" y="4276"/>
                  <a:pt x="1641" y="3624"/>
                </a:cubicBezTo>
                <a:cubicBezTo>
                  <a:pt x="2068" y="1585"/>
                  <a:pt x="1720" y="1"/>
                  <a:pt x="17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2"/>
          <p:cNvSpPr/>
          <p:nvPr/>
        </p:nvSpPr>
        <p:spPr>
          <a:xfrm>
            <a:off x="4856829" y="3580506"/>
            <a:ext cx="129455" cy="181258"/>
          </a:xfrm>
          <a:custGeom>
            <a:rect b="b" l="l" r="r" t="t"/>
            <a:pathLst>
              <a:path extrusionOk="0" h="3436" w="2454">
                <a:moveTo>
                  <a:pt x="2052" y="1"/>
                </a:moveTo>
                <a:cubicBezTo>
                  <a:pt x="2172" y="430"/>
                  <a:pt x="1967" y="1615"/>
                  <a:pt x="1846" y="2235"/>
                </a:cubicBezTo>
                <a:cubicBezTo>
                  <a:pt x="1800" y="2002"/>
                  <a:pt x="1730" y="1789"/>
                  <a:pt x="1647" y="1600"/>
                </a:cubicBezTo>
                <a:cubicBezTo>
                  <a:pt x="1669" y="656"/>
                  <a:pt x="1454" y="3"/>
                  <a:pt x="1454" y="2"/>
                </a:cubicBezTo>
                <a:lnTo>
                  <a:pt x="1454" y="2"/>
                </a:lnTo>
                <a:cubicBezTo>
                  <a:pt x="1522" y="238"/>
                  <a:pt x="1491" y="705"/>
                  <a:pt x="1428" y="1178"/>
                </a:cubicBezTo>
                <a:cubicBezTo>
                  <a:pt x="1249" y="885"/>
                  <a:pt x="1087" y="714"/>
                  <a:pt x="1087" y="714"/>
                </a:cubicBezTo>
                <a:lnTo>
                  <a:pt x="1087" y="714"/>
                </a:lnTo>
                <a:cubicBezTo>
                  <a:pt x="1206" y="904"/>
                  <a:pt x="1292" y="1307"/>
                  <a:pt x="1346" y="1710"/>
                </a:cubicBezTo>
                <a:cubicBezTo>
                  <a:pt x="1314" y="1906"/>
                  <a:pt x="1280" y="2086"/>
                  <a:pt x="1251" y="2235"/>
                </a:cubicBezTo>
                <a:cubicBezTo>
                  <a:pt x="1230" y="2136"/>
                  <a:pt x="1206" y="2039"/>
                  <a:pt x="1178" y="1946"/>
                </a:cubicBezTo>
                <a:cubicBezTo>
                  <a:pt x="1223" y="1828"/>
                  <a:pt x="1274" y="1727"/>
                  <a:pt x="1336" y="1663"/>
                </a:cubicBezTo>
                <a:lnTo>
                  <a:pt x="1336" y="1663"/>
                </a:lnTo>
                <a:cubicBezTo>
                  <a:pt x="1336" y="1663"/>
                  <a:pt x="1252" y="1719"/>
                  <a:pt x="1140" y="1825"/>
                </a:cubicBezTo>
                <a:cubicBezTo>
                  <a:pt x="904" y="1148"/>
                  <a:pt x="492" y="714"/>
                  <a:pt x="492" y="714"/>
                </a:cubicBezTo>
                <a:lnTo>
                  <a:pt x="492" y="714"/>
                </a:lnTo>
                <a:cubicBezTo>
                  <a:pt x="582" y="857"/>
                  <a:pt x="652" y="1122"/>
                  <a:pt x="705" y="1417"/>
                </a:cubicBezTo>
                <a:cubicBezTo>
                  <a:pt x="486" y="1674"/>
                  <a:pt x="106" y="2217"/>
                  <a:pt x="35" y="2954"/>
                </a:cubicBezTo>
                <a:cubicBezTo>
                  <a:pt x="1" y="3307"/>
                  <a:pt x="29" y="3424"/>
                  <a:pt x="81" y="3424"/>
                </a:cubicBezTo>
                <a:cubicBezTo>
                  <a:pt x="185" y="3424"/>
                  <a:pt x="383" y="2971"/>
                  <a:pt x="383" y="2971"/>
                </a:cubicBezTo>
                <a:cubicBezTo>
                  <a:pt x="383" y="2971"/>
                  <a:pt x="489" y="1988"/>
                  <a:pt x="719" y="1481"/>
                </a:cubicBezTo>
                <a:cubicBezTo>
                  <a:pt x="758" y="1722"/>
                  <a:pt x="791" y="1977"/>
                  <a:pt x="810" y="2201"/>
                </a:cubicBezTo>
                <a:cubicBezTo>
                  <a:pt x="645" y="2437"/>
                  <a:pt x="511" y="2736"/>
                  <a:pt x="530" y="3078"/>
                </a:cubicBezTo>
                <a:cubicBezTo>
                  <a:pt x="546" y="3345"/>
                  <a:pt x="599" y="3435"/>
                  <a:pt x="663" y="3435"/>
                </a:cubicBezTo>
                <a:cubicBezTo>
                  <a:pt x="772" y="3435"/>
                  <a:pt x="912" y="3178"/>
                  <a:pt x="960" y="3085"/>
                </a:cubicBezTo>
                <a:cubicBezTo>
                  <a:pt x="1022" y="3232"/>
                  <a:pt x="1102" y="3382"/>
                  <a:pt x="1170" y="3382"/>
                </a:cubicBezTo>
                <a:cubicBezTo>
                  <a:pt x="1190" y="3382"/>
                  <a:pt x="1210" y="3368"/>
                  <a:pt x="1227" y="3336"/>
                </a:cubicBezTo>
                <a:cubicBezTo>
                  <a:pt x="1239" y="3370"/>
                  <a:pt x="1254" y="3391"/>
                  <a:pt x="1271" y="3391"/>
                </a:cubicBezTo>
                <a:cubicBezTo>
                  <a:pt x="1316" y="3391"/>
                  <a:pt x="1381" y="3257"/>
                  <a:pt x="1476" y="2875"/>
                </a:cubicBezTo>
                <a:cubicBezTo>
                  <a:pt x="1528" y="3027"/>
                  <a:pt x="1661" y="3382"/>
                  <a:pt x="1765" y="3382"/>
                </a:cubicBezTo>
                <a:cubicBezTo>
                  <a:pt x="1785" y="3382"/>
                  <a:pt x="1805" y="3368"/>
                  <a:pt x="1822" y="3336"/>
                </a:cubicBezTo>
                <a:cubicBezTo>
                  <a:pt x="1834" y="3371"/>
                  <a:pt x="1849" y="3392"/>
                  <a:pt x="1867" y="3392"/>
                </a:cubicBezTo>
                <a:cubicBezTo>
                  <a:pt x="1916" y="3392"/>
                  <a:pt x="1990" y="3226"/>
                  <a:pt x="2102" y="2742"/>
                </a:cubicBezTo>
                <a:cubicBezTo>
                  <a:pt x="2453" y="1219"/>
                  <a:pt x="2053" y="2"/>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2"/>
          <p:cNvSpPr/>
          <p:nvPr/>
        </p:nvSpPr>
        <p:spPr>
          <a:xfrm>
            <a:off x="4972621" y="3580506"/>
            <a:ext cx="140691" cy="181574"/>
          </a:xfrm>
          <a:custGeom>
            <a:rect b="b" l="l" r="r" t="t"/>
            <a:pathLst>
              <a:path extrusionOk="0" h="3442" w="2667">
                <a:moveTo>
                  <a:pt x="403" y="1"/>
                </a:moveTo>
                <a:cubicBezTo>
                  <a:pt x="402" y="2"/>
                  <a:pt x="0" y="1219"/>
                  <a:pt x="353" y="2742"/>
                </a:cubicBezTo>
                <a:cubicBezTo>
                  <a:pt x="465" y="3226"/>
                  <a:pt x="539" y="3391"/>
                  <a:pt x="589" y="3391"/>
                </a:cubicBezTo>
                <a:cubicBezTo>
                  <a:pt x="606" y="3391"/>
                  <a:pt x="621" y="3371"/>
                  <a:pt x="633" y="3336"/>
                </a:cubicBezTo>
                <a:cubicBezTo>
                  <a:pt x="650" y="3368"/>
                  <a:pt x="669" y="3382"/>
                  <a:pt x="690" y="3382"/>
                </a:cubicBezTo>
                <a:cubicBezTo>
                  <a:pt x="822" y="3382"/>
                  <a:pt x="1001" y="2807"/>
                  <a:pt x="1001" y="2807"/>
                </a:cubicBezTo>
                <a:cubicBezTo>
                  <a:pt x="1001" y="2807"/>
                  <a:pt x="1005" y="2720"/>
                  <a:pt x="1016" y="2581"/>
                </a:cubicBezTo>
                <a:cubicBezTo>
                  <a:pt x="1057" y="2844"/>
                  <a:pt x="1072" y="3052"/>
                  <a:pt x="1072" y="3052"/>
                </a:cubicBezTo>
                <a:cubicBezTo>
                  <a:pt x="1072" y="3052"/>
                  <a:pt x="1251" y="3434"/>
                  <a:pt x="1383" y="3434"/>
                </a:cubicBezTo>
                <a:cubicBezTo>
                  <a:pt x="1404" y="3434"/>
                  <a:pt x="1423" y="3425"/>
                  <a:pt x="1440" y="3404"/>
                </a:cubicBezTo>
                <a:cubicBezTo>
                  <a:pt x="1452" y="3427"/>
                  <a:pt x="1466" y="3440"/>
                  <a:pt x="1483" y="3440"/>
                </a:cubicBezTo>
                <a:cubicBezTo>
                  <a:pt x="1528" y="3440"/>
                  <a:pt x="1593" y="3351"/>
                  <a:pt x="1688" y="3097"/>
                </a:cubicBezTo>
                <a:cubicBezTo>
                  <a:pt x="1741" y="3199"/>
                  <a:pt x="1874" y="3434"/>
                  <a:pt x="1977" y="3434"/>
                </a:cubicBezTo>
                <a:cubicBezTo>
                  <a:pt x="1998" y="3434"/>
                  <a:pt x="2017" y="3425"/>
                  <a:pt x="2034" y="3404"/>
                </a:cubicBezTo>
                <a:cubicBezTo>
                  <a:pt x="2047" y="3427"/>
                  <a:pt x="2061" y="3441"/>
                  <a:pt x="2079" y="3441"/>
                </a:cubicBezTo>
                <a:cubicBezTo>
                  <a:pt x="2129" y="3441"/>
                  <a:pt x="2203" y="3331"/>
                  <a:pt x="2314" y="3009"/>
                </a:cubicBezTo>
                <a:cubicBezTo>
                  <a:pt x="2666" y="1998"/>
                  <a:pt x="2266" y="1189"/>
                  <a:pt x="2265" y="1189"/>
                </a:cubicBezTo>
                <a:lnTo>
                  <a:pt x="2265" y="1189"/>
                </a:lnTo>
                <a:cubicBezTo>
                  <a:pt x="2388" y="1475"/>
                  <a:pt x="2184" y="2262"/>
                  <a:pt x="2062" y="2674"/>
                </a:cubicBezTo>
                <a:cubicBezTo>
                  <a:pt x="2016"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9" y="2400"/>
                  <a:pt x="1224" y="2167"/>
                  <a:pt x="1069" y="1995"/>
                </a:cubicBezTo>
                <a:cubicBezTo>
                  <a:pt x="1122" y="1512"/>
                  <a:pt x="1215" y="952"/>
                  <a:pt x="1364" y="716"/>
                </a:cubicBezTo>
                <a:lnTo>
                  <a:pt x="1364" y="716"/>
                </a:lnTo>
                <a:cubicBezTo>
                  <a:pt x="1363" y="716"/>
                  <a:pt x="1001" y="1098"/>
                  <a:pt x="762" y="1703"/>
                </a:cubicBezTo>
                <a:cubicBezTo>
                  <a:pt x="728" y="1678"/>
                  <a:pt x="708" y="1663"/>
                  <a:pt x="708" y="1663"/>
                </a:cubicBezTo>
                <a:lnTo>
                  <a:pt x="708" y="1663"/>
                </a:lnTo>
                <a:cubicBezTo>
                  <a:pt x="725" y="1680"/>
                  <a:pt x="740" y="1700"/>
                  <a:pt x="755"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2"/>
          <p:cNvSpPr/>
          <p:nvPr/>
        </p:nvSpPr>
        <p:spPr>
          <a:xfrm>
            <a:off x="4765409" y="3601079"/>
            <a:ext cx="109145" cy="161053"/>
          </a:xfrm>
          <a:custGeom>
            <a:rect b="b" l="l" r="r" t="t"/>
            <a:pathLst>
              <a:path extrusionOk="0" h="3053" w="2069">
                <a:moveTo>
                  <a:pt x="1718" y="0"/>
                </a:moveTo>
                <a:cubicBezTo>
                  <a:pt x="1840" y="442"/>
                  <a:pt x="1464" y="1827"/>
                  <a:pt x="1345" y="2247"/>
                </a:cubicBezTo>
                <a:cubicBezTo>
                  <a:pt x="1298" y="2107"/>
                  <a:pt x="1231" y="1976"/>
                  <a:pt x="1156" y="1863"/>
                </a:cubicBezTo>
                <a:cubicBezTo>
                  <a:pt x="1178" y="1234"/>
                  <a:pt x="963" y="802"/>
                  <a:pt x="963" y="802"/>
                </a:cubicBezTo>
                <a:lnTo>
                  <a:pt x="963" y="802"/>
                </a:lnTo>
                <a:cubicBezTo>
                  <a:pt x="1031" y="958"/>
                  <a:pt x="1000" y="1267"/>
                  <a:pt x="937" y="1583"/>
                </a:cubicBezTo>
                <a:cubicBezTo>
                  <a:pt x="758" y="1387"/>
                  <a:pt x="596" y="1275"/>
                  <a:pt x="596" y="1275"/>
                </a:cubicBezTo>
                <a:lnTo>
                  <a:pt x="596" y="1275"/>
                </a:lnTo>
                <a:cubicBezTo>
                  <a:pt x="716" y="1400"/>
                  <a:pt x="801" y="1668"/>
                  <a:pt x="856" y="1937"/>
                </a:cubicBezTo>
                <a:cubicBezTo>
                  <a:pt x="823" y="2065"/>
                  <a:pt x="789" y="2187"/>
                  <a:pt x="760" y="2284"/>
                </a:cubicBezTo>
                <a:cubicBezTo>
                  <a:pt x="586" y="1682"/>
                  <a:pt x="1" y="1275"/>
                  <a:pt x="1" y="1275"/>
                </a:cubicBezTo>
                <a:lnTo>
                  <a:pt x="1" y="1275"/>
                </a:lnTo>
                <a:cubicBezTo>
                  <a:pt x="287" y="1572"/>
                  <a:pt x="365" y="2663"/>
                  <a:pt x="365" y="2663"/>
                </a:cubicBezTo>
                <a:cubicBezTo>
                  <a:pt x="365" y="2663"/>
                  <a:pt x="544" y="3046"/>
                  <a:pt x="676" y="3046"/>
                </a:cubicBezTo>
                <a:cubicBezTo>
                  <a:pt x="697" y="3046"/>
                  <a:pt x="716" y="3036"/>
                  <a:pt x="733" y="3015"/>
                </a:cubicBezTo>
                <a:cubicBezTo>
                  <a:pt x="745" y="3038"/>
                  <a:pt x="759" y="3052"/>
                  <a:pt x="777" y="3052"/>
                </a:cubicBezTo>
                <a:cubicBezTo>
                  <a:pt x="821" y="3052"/>
                  <a:pt x="886" y="2963"/>
                  <a:pt x="981" y="2709"/>
                </a:cubicBezTo>
                <a:cubicBezTo>
                  <a:pt x="1033" y="2811"/>
                  <a:pt x="1167" y="3046"/>
                  <a:pt x="1270" y="3046"/>
                </a:cubicBezTo>
                <a:cubicBezTo>
                  <a:pt x="1292" y="3046"/>
                  <a:pt x="1313" y="3035"/>
                  <a:pt x="1332" y="3009"/>
                </a:cubicBezTo>
                <a:cubicBezTo>
                  <a:pt x="1341" y="3036"/>
                  <a:pt x="1354" y="3052"/>
                  <a:pt x="1370" y="3052"/>
                </a:cubicBezTo>
                <a:cubicBezTo>
                  <a:pt x="1420" y="3052"/>
                  <a:pt x="1503" y="2901"/>
                  <a:pt x="1640" y="2458"/>
                </a:cubicBezTo>
                <a:cubicBezTo>
                  <a:pt x="2068" y="1075"/>
                  <a:pt x="1718" y="1"/>
                  <a:pt x="1718"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2"/>
          <p:cNvSpPr/>
          <p:nvPr/>
        </p:nvSpPr>
        <p:spPr>
          <a:xfrm>
            <a:off x="5179780" y="3580611"/>
            <a:ext cx="129349" cy="181099"/>
          </a:xfrm>
          <a:custGeom>
            <a:rect b="b" l="l" r="r" t="t"/>
            <a:pathLst>
              <a:path extrusionOk="0" h="3433" w="2452">
                <a:moveTo>
                  <a:pt x="1224" y="1073"/>
                </a:moveTo>
                <a:cubicBezTo>
                  <a:pt x="1274" y="1260"/>
                  <a:pt x="1315" y="1486"/>
                  <a:pt x="1346" y="1710"/>
                </a:cubicBezTo>
                <a:cubicBezTo>
                  <a:pt x="1313" y="1906"/>
                  <a:pt x="1280" y="2086"/>
                  <a:pt x="1251" y="2236"/>
                </a:cubicBezTo>
                <a:cubicBezTo>
                  <a:pt x="1211" y="2039"/>
                  <a:pt x="1156" y="1856"/>
                  <a:pt x="1090" y="1692"/>
                </a:cubicBezTo>
                <a:cubicBezTo>
                  <a:pt x="1125" y="1465"/>
                  <a:pt x="1170" y="1246"/>
                  <a:pt x="1224" y="1073"/>
                </a:cubicBezTo>
                <a:close/>
                <a:moveTo>
                  <a:pt x="2049" y="0"/>
                </a:moveTo>
                <a:lnTo>
                  <a:pt x="2049" y="0"/>
                </a:lnTo>
                <a:cubicBezTo>
                  <a:pt x="2172" y="428"/>
                  <a:pt x="1967" y="1613"/>
                  <a:pt x="1846" y="2233"/>
                </a:cubicBezTo>
                <a:cubicBezTo>
                  <a:pt x="1799" y="2000"/>
                  <a:pt x="1730" y="1787"/>
                  <a:pt x="1647" y="1598"/>
                </a:cubicBezTo>
                <a:cubicBezTo>
                  <a:pt x="1669" y="654"/>
                  <a:pt x="1453" y="1"/>
                  <a:pt x="1453" y="0"/>
                </a:cubicBezTo>
                <a:lnTo>
                  <a:pt x="1453" y="0"/>
                </a:lnTo>
                <a:cubicBezTo>
                  <a:pt x="1522" y="236"/>
                  <a:pt x="1489" y="703"/>
                  <a:pt x="1427" y="1176"/>
                </a:cubicBezTo>
                <a:cubicBezTo>
                  <a:pt x="1371" y="1087"/>
                  <a:pt x="1320" y="1008"/>
                  <a:pt x="1273" y="944"/>
                </a:cubicBezTo>
                <a:cubicBezTo>
                  <a:pt x="1293" y="898"/>
                  <a:pt x="1313" y="855"/>
                  <a:pt x="1335" y="823"/>
                </a:cubicBezTo>
                <a:lnTo>
                  <a:pt x="1335" y="823"/>
                </a:lnTo>
                <a:cubicBezTo>
                  <a:pt x="1335" y="823"/>
                  <a:pt x="1304" y="855"/>
                  <a:pt x="1252" y="917"/>
                </a:cubicBezTo>
                <a:cubicBezTo>
                  <a:pt x="1155" y="786"/>
                  <a:pt x="1087" y="714"/>
                  <a:pt x="1087" y="714"/>
                </a:cubicBezTo>
                <a:lnTo>
                  <a:pt x="1087" y="714"/>
                </a:lnTo>
                <a:cubicBezTo>
                  <a:pt x="1128" y="780"/>
                  <a:pt x="1165" y="873"/>
                  <a:pt x="1199" y="983"/>
                </a:cubicBezTo>
                <a:cubicBezTo>
                  <a:pt x="1127" y="1075"/>
                  <a:pt x="1032" y="1206"/>
                  <a:pt x="940" y="1368"/>
                </a:cubicBezTo>
                <a:cubicBezTo>
                  <a:pt x="831" y="1162"/>
                  <a:pt x="716" y="995"/>
                  <a:pt x="632" y="883"/>
                </a:cubicBezTo>
                <a:cubicBezTo>
                  <a:pt x="694" y="596"/>
                  <a:pt x="770" y="351"/>
                  <a:pt x="860" y="221"/>
                </a:cubicBezTo>
                <a:lnTo>
                  <a:pt x="860" y="221"/>
                </a:lnTo>
                <a:cubicBezTo>
                  <a:pt x="860" y="222"/>
                  <a:pt x="713" y="418"/>
                  <a:pt x="543" y="773"/>
                </a:cubicBezTo>
                <a:cubicBezTo>
                  <a:pt x="512" y="736"/>
                  <a:pt x="493" y="715"/>
                  <a:pt x="493" y="715"/>
                </a:cubicBezTo>
                <a:lnTo>
                  <a:pt x="493" y="715"/>
                </a:lnTo>
                <a:cubicBezTo>
                  <a:pt x="508" y="737"/>
                  <a:pt x="521" y="765"/>
                  <a:pt x="534" y="793"/>
                </a:cubicBezTo>
                <a:cubicBezTo>
                  <a:pt x="328" y="1228"/>
                  <a:pt x="89" y="1893"/>
                  <a:pt x="35" y="2727"/>
                </a:cubicBezTo>
                <a:cubicBezTo>
                  <a:pt x="0" y="3246"/>
                  <a:pt x="29" y="3418"/>
                  <a:pt x="81" y="3418"/>
                </a:cubicBezTo>
                <a:cubicBezTo>
                  <a:pt x="185" y="3418"/>
                  <a:pt x="383" y="2752"/>
                  <a:pt x="383" y="2752"/>
                </a:cubicBezTo>
                <a:cubicBezTo>
                  <a:pt x="383" y="2752"/>
                  <a:pt x="455" y="1760"/>
                  <a:pt x="610" y="995"/>
                </a:cubicBezTo>
                <a:cubicBezTo>
                  <a:pt x="671" y="1204"/>
                  <a:pt x="720" y="1471"/>
                  <a:pt x="757" y="1736"/>
                </a:cubicBezTo>
                <a:cubicBezTo>
                  <a:pt x="617" y="2064"/>
                  <a:pt x="511" y="2462"/>
                  <a:pt x="530" y="2905"/>
                </a:cubicBezTo>
                <a:cubicBezTo>
                  <a:pt x="545" y="3299"/>
                  <a:pt x="598" y="3432"/>
                  <a:pt x="662" y="3432"/>
                </a:cubicBezTo>
                <a:cubicBezTo>
                  <a:pt x="752" y="3432"/>
                  <a:pt x="864" y="3172"/>
                  <a:pt x="926" y="3005"/>
                </a:cubicBezTo>
                <a:cubicBezTo>
                  <a:pt x="991" y="3172"/>
                  <a:pt x="1088" y="3382"/>
                  <a:pt x="1167" y="3382"/>
                </a:cubicBezTo>
                <a:cubicBezTo>
                  <a:pt x="1188" y="3382"/>
                  <a:pt x="1207" y="3368"/>
                  <a:pt x="1224" y="3335"/>
                </a:cubicBezTo>
                <a:cubicBezTo>
                  <a:pt x="1236" y="3370"/>
                  <a:pt x="1251" y="3391"/>
                  <a:pt x="1268" y="3391"/>
                </a:cubicBezTo>
                <a:cubicBezTo>
                  <a:pt x="1313" y="3391"/>
                  <a:pt x="1378" y="3256"/>
                  <a:pt x="1473" y="2874"/>
                </a:cubicBezTo>
                <a:cubicBezTo>
                  <a:pt x="1525" y="3027"/>
                  <a:pt x="1659" y="3382"/>
                  <a:pt x="1762" y="3382"/>
                </a:cubicBezTo>
                <a:cubicBezTo>
                  <a:pt x="1783" y="3382"/>
                  <a:pt x="1802" y="3368"/>
                  <a:pt x="1819" y="3335"/>
                </a:cubicBezTo>
                <a:cubicBezTo>
                  <a:pt x="1831" y="3370"/>
                  <a:pt x="1846" y="3391"/>
                  <a:pt x="1864" y="3391"/>
                </a:cubicBezTo>
                <a:cubicBezTo>
                  <a:pt x="1914" y="3391"/>
                  <a:pt x="1989" y="3226"/>
                  <a:pt x="2099" y="2742"/>
                </a:cubicBezTo>
                <a:cubicBezTo>
                  <a:pt x="2452" y="1218"/>
                  <a:pt x="2050" y="1"/>
                  <a:pt x="20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2"/>
          <p:cNvSpPr/>
          <p:nvPr/>
        </p:nvSpPr>
        <p:spPr>
          <a:xfrm>
            <a:off x="5295572" y="3580506"/>
            <a:ext cx="140691" cy="181574"/>
          </a:xfrm>
          <a:custGeom>
            <a:rect b="b" l="l" r="r" t="t"/>
            <a:pathLst>
              <a:path extrusionOk="0" h="3442" w="2667">
                <a:moveTo>
                  <a:pt x="403" y="1"/>
                </a:moveTo>
                <a:cubicBezTo>
                  <a:pt x="402" y="2"/>
                  <a:pt x="0" y="1219"/>
                  <a:pt x="352" y="2742"/>
                </a:cubicBezTo>
                <a:cubicBezTo>
                  <a:pt x="464" y="3226"/>
                  <a:pt x="538" y="3391"/>
                  <a:pt x="588" y="3391"/>
                </a:cubicBezTo>
                <a:cubicBezTo>
                  <a:pt x="606" y="3391"/>
                  <a:pt x="621" y="3371"/>
                  <a:pt x="633" y="3336"/>
                </a:cubicBezTo>
                <a:cubicBezTo>
                  <a:pt x="650" y="3368"/>
                  <a:pt x="669" y="3382"/>
                  <a:pt x="689" y="3382"/>
                </a:cubicBezTo>
                <a:cubicBezTo>
                  <a:pt x="821" y="3382"/>
                  <a:pt x="1001" y="2807"/>
                  <a:pt x="1001" y="2807"/>
                </a:cubicBezTo>
                <a:cubicBezTo>
                  <a:pt x="1001" y="2807"/>
                  <a:pt x="1004" y="2720"/>
                  <a:pt x="1016" y="2581"/>
                </a:cubicBezTo>
                <a:cubicBezTo>
                  <a:pt x="1055" y="2844"/>
                  <a:pt x="1070" y="3052"/>
                  <a:pt x="1070" y="3052"/>
                </a:cubicBezTo>
                <a:cubicBezTo>
                  <a:pt x="1070" y="3052"/>
                  <a:pt x="1250" y="3434"/>
                  <a:pt x="1382" y="3434"/>
                </a:cubicBezTo>
                <a:cubicBezTo>
                  <a:pt x="1402" y="3434"/>
                  <a:pt x="1421" y="3425"/>
                  <a:pt x="1439" y="3404"/>
                </a:cubicBezTo>
                <a:cubicBezTo>
                  <a:pt x="1451" y="3427"/>
                  <a:pt x="1465" y="3440"/>
                  <a:pt x="1483" y="3440"/>
                </a:cubicBezTo>
                <a:cubicBezTo>
                  <a:pt x="1528" y="3440"/>
                  <a:pt x="1592" y="3351"/>
                  <a:pt x="1688" y="3097"/>
                </a:cubicBezTo>
                <a:cubicBezTo>
                  <a:pt x="1741" y="3199"/>
                  <a:pt x="1874" y="3434"/>
                  <a:pt x="1977" y="3434"/>
                </a:cubicBezTo>
                <a:cubicBezTo>
                  <a:pt x="1998" y="3434"/>
                  <a:pt x="2017" y="3425"/>
                  <a:pt x="2034" y="3404"/>
                </a:cubicBezTo>
                <a:cubicBezTo>
                  <a:pt x="2046" y="3427"/>
                  <a:pt x="2061" y="3441"/>
                  <a:pt x="2079" y="3441"/>
                </a:cubicBezTo>
                <a:cubicBezTo>
                  <a:pt x="2129" y="3441"/>
                  <a:pt x="2203" y="3331"/>
                  <a:pt x="2314" y="3009"/>
                </a:cubicBezTo>
                <a:cubicBezTo>
                  <a:pt x="2666" y="1998"/>
                  <a:pt x="2264" y="1189"/>
                  <a:pt x="2264" y="1189"/>
                </a:cubicBezTo>
                <a:lnTo>
                  <a:pt x="2264" y="1189"/>
                </a:lnTo>
                <a:cubicBezTo>
                  <a:pt x="2388" y="1475"/>
                  <a:pt x="2183" y="2262"/>
                  <a:pt x="2062" y="2674"/>
                </a:cubicBezTo>
                <a:cubicBezTo>
                  <a:pt x="2016" y="2520"/>
                  <a:pt x="1946" y="2378"/>
                  <a:pt x="1863" y="2253"/>
                </a:cubicBezTo>
                <a:cubicBezTo>
                  <a:pt x="1885" y="1624"/>
                  <a:pt x="1670" y="1192"/>
                  <a:pt x="1670" y="1192"/>
                </a:cubicBezTo>
                <a:lnTo>
                  <a:pt x="1670" y="1192"/>
                </a:lnTo>
                <a:cubicBezTo>
                  <a:pt x="1738" y="1348"/>
                  <a:pt x="1707" y="1657"/>
                  <a:pt x="1643" y="1973"/>
                </a:cubicBezTo>
                <a:cubicBezTo>
                  <a:pt x="1465" y="1777"/>
                  <a:pt x="1303" y="1665"/>
                  <a:pt x="1303" y="1665"/>
                </a:cubicBezTo>
                <a:lnTo>
                  <a:pt x="1303" y="1665"/>
                </a:lnTo>
                <a:cubicBezTo>
                  <a:pt x="1422" y="1790"/>
                  <a:pt x="1508" y="2058"/>
                  <a:pt x="1562" y="2327"/>
                </a:cubicBezTo>
                <a:cubicBezTo>
                  <a:pt x="1530" y="2455"/>
                  <a:pt x="1496" y="2577"/>
                  <a:pt x="1467" y="2674"/>
                </a:cubicBezTo>
                <a:cubicBezTo>
                  <a:pt x="1387" y="2400"/>
                  <a:pt x="1223" y="2167"/>
                  <a:pt x="1069" y="1995"/>
                </a:cubicBezTo>
                <a:cubicBezTo>
                  <a:pt x="1122" y="1512"/>
                  <a:pt x="1215" y="952"/>
                  <a:pt x="1363" y="716"/>
                </a:cubicBezTo>
                <a:lnTo>
                  <a:pt x="1363"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2"/>
          <p:cNvSpPr/>
          <p:nvPr/>
        </p:nvSpPr>
        <p:spPr>
          <a:xfrm>
            <a:off x="5422758" y="3643334"/>
            <a:ext cx="71954" cy="118746"/>
          </a:xfrm>
          <a:custGeom>
            <a:rect b="b" l="l" r="r" t="t"/>
            <a:pathLst>
              <a:path extrusionOk="0" h="2251" w="1364">
                <a:moveTo>
                  <a:pt x="403" y="1"/>
                </a:moveTo>
                <a:lnTo>
                  <a:pt x="403" y="1"/>
                </a:lnTo>
                <a:cubicBezTo>
                  <a:pt x="402" y="1"/>
                  <a:pt x="0" y="809"/>
                  <a:pt x="353" y="1821"/>
                </a:cubicBezTo>
                <a:cubicBezTo>
                  <a:pt x="465" y="2142"/>
                  <a:pt x="539" y="2251"/>
                  <a:pt x="589" y="2251"/>
                </a:cubicBezTo>
                <a:cubicBezTo>
                  <a:pt x="606" y="2251"/>
                  <a:pt x="621" y="2237"/>
                  <a:pt x="633" y="2214"/>
                </a:cubicBezTo>
                <a:cubicBezTo>
                  <a:pt x="650" y="2236"/>
                  <a:pt x="669" y="2245"/>
                  <a:pt x="690" y="2245"/>
                </a:cubicBezTo>
                <a:cubicBezTo>
                  <a:pt x="822" y="2245"/>
                  <a:pt x="1001" y="1862"/>
                  <a:pt x="1001" y="1862"/>
                </a:cubicBezTo>
                <a:cubicBezTo>
                  <a:pt x="1001" y="1862"/>
                  <a:pt x="1079" y="770"/>
                  <a:pt x="1364" y="474"/>
                </a:cubicBezTo>
                <a:cubicBezTo>
                  <a:pt x="1364" y="474"/>
                  <a:pt x="1364" y="474"/>
                  <a:pt x="1364" y="474"/>
                </a:cubicBezTo>
                <a:cubicBezTo>
                  <a:pt x="1360" y="474"/>
                  <a:pt x="780" y="880"/>
                  <a:pt x="605" y="1483"/>
                </a:cubicBezTo>
                <a:cubicBezTo>
                  <a:pt x="484" y="1071"/>
                  <a:pt x="279" y="28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2"/>
          <p:cNvSpPr/>
          <p:nvPr/>
        </p:nvSpPr>
        <p:spPr>
          <a:xfrm>
            <a:off x="5088307" y="3524957"/>
            <a:ext cx="109198" cy="237228"/>
          </a:xfrm>
          <a:custGeom>
            <a:rect b="b" l="l" r="r" t="t"/>
            <a:pathLst>
              <a:path extrusionOk="0" h="4497" w="2070">
                <a:moveTo>
                  <a:pt x="1372" y="3163"/>
                </a:moveTo>
                <a:cubicBezTo>
                  <a:pt x="1361" y="3219"/>
                  <a:pt x="1352" y="3266"/>
                  <a:pt x="1344" y="3309"/>
                </a:cubicBezTo>
                <a:cubicBezTo>
                  <a:pt x="1343" y="3303"/>
                  <a:pt x="1341" y="3296"/>
                  <a:pt x="1341" y="3291"/>
                </a:cubicBezTo>
                <a:cubicBezTo>
                  <a:pt x="1350" y="3248"/>
                  <a:pt x="1361" y="3206"/>
                  <a:pt x="1372" y="3163"/>
                </a:cubicBezTo>
                <a:close/>
                <a:moveTo>
                  <a:pt x="1719" y="0"/>
                </a:moveTo>
                <a:lnTo>
                  <a:pt x="1719" y="0"/>
                </a:lnTo>
                <a:cubicBezTo>
                  <a:pt x="1819" y="531"/>
                  <a:pt x="1586" y="1981"/>
                  <a:pt x="1433" y="2836"/>
                </a:cubicBezTo>
                <a:cubicBezTo>
                  <a:pt x="1381" y="2880"/>
                  <a:pt x="1322" y="2937"/>
                  <a:pt x="1259" y="3005"/>
                </a:cubicBezTo>
                <a:cubicBezTo>
                  <a:pt x="1226" y="2912"/>
                  <a:pt x="1193" y="2827"/>
                  <a:pt x="1156" y="2743"/>
                </a:cubicBezTo>
                <a:cubicBezTo>
                  <a:pt x="1176" y="1819"/>
                  <a:pt x="961" y="1184"/>
                  <a:pt x="961" y="1184"/>
                </a:cubicBezTo>
                <a:lnTo>
                  <a:pt x="961" y="1184"/>
                </a:lnTo>
                <a:cubicBezTo>
                  <a:pt x="1029" y="1414"/>
                  <a:pt x="998" y="1869"/>
                  <a:pt x="936" y="2333"/>
                </a:cubicBezTo>
                <a:cubicBezTo>
                  <a:pt x="758" y="2044"/>
                  <a:pt x="596" y="1879"/>
                  <a:pt x="596" y="1879"/>
                </a:cubicBezTo>
                <a:lnTo>
                  <a:pt x="596" y="1879"/>
                </a:lnTo>
                <a:cubicBezTo>
                  <a:pt x="715" y="2065"/>
                  <a:pt x="799" y="2460"/>
                  <a:pt x="855" y="2853"/>
                </a:cubicBezTo>
                <a:cubicBezTo>
                  <a:pt x="821" y="3045"/>
                  <a:pt x="789" y="3220"/>
                  <a:pt x="759" y="3366"/>
                </a:cubicBezTo>
                <a:cubicBezTo>
                  <a:pt x="724" y="3192"/>
                  <a:pt x="674" y="3030"/>
                  <a:pt x="618" y="2881"/>
                </a:cubicBezTo>
                <a:cubicBezTo>
                  <a:pt x="574" y="2619"/>
                  <a:pt x="560" y="2379"/>
                  <a:pt x="618" y="2246"/>
                </a:cubicBezTo>
                <a:lnTo>
                  <a:pt x="618" y="2246"/>
                </a:lnTo>
                <a:cubicBezTo>
                  <a:pt x="618" y="2246"/>
                  <a:pt x="551" y="2380"/>
                  <a:pt x="495" y="2607"/>
                </a:cubicBezTo>
                <a:cubicBezTo>
                  <a:pt x="269" y="2153"/>
                  <a:pt x="0" y="1879"/>
                  <a:pt x="0" y="1879"/>
                </a:cubicBezTo>
                <a:lnTo>
                  <a:pt x="0" y="1879"/>
                </a:lnTo>
                <a:cubicBezTo>
                  <a:pt x="286" y="2317"/>
                  <a:pt x="363" y="3923"/>
                  <a:pt x="363" y="3923"/>
                </a:cubicBezTo>
                <a:cubicBezTo>
                  <a:pt x="363" y="3923"/>
                  <a:pt x="543" y="4487"/>
                  <a:pt x="674" y="4487"/>
                </a:cubicBezTo>
                <a:cubicBezTo>
                  <a:pt x="695" y="4487"/>
                  <a:pt x="714" y="4473"/>
                  <a:pt x="731" y="4442"/>
                </a:cubicBezTo>
                <a:cubicBezTo>
                  <a:pt x="743" y="4477"/>
                  <a:pt x="758" y="4496"/>
                  <a:pt x="777" y="4496"/>
                </a:cubicBezTo>
                <a:cubicBezTo>
                  <a:pt x="780" y="4496"/>
                  <a:pt x="785" y="4495"/>
                  <a:pt x="789" y="4494"/>
                </a:cubicBezTo>
                <a:cubicBezTo>
                  <a:pt x="794" y="4496"/>
                  <a:pt x="799" y="4497"/>
                  <a:pt x="804" y="4497"/>
                </a:cubicBezTo>
                <a:cubicBezTo>
                  <a:pt x="821" y="4497"/>
                  <a:pt x="836" y="4483"/>
                  <a:pt x="848" y="4460"/>
                </a:cubicBezTo>
                <a:cubicBezTo>
                  <a:pt x="865" y="4481"/>
                  <a:pt x="884" y="4491"/>
                  <a:pt x="905" y="4491"/>
                </a:cubicBezTo>
                <a:cubicBezTo>
                  <a:pt x="970" y="4491"/>
                  <a:pt x="1047" y="4397"/>
                  <a:pt x="1109" y="4302"/>
                </a:cubicBezTo>
                <a:cubicBezTo>
                  <a:pt x="1162" y="4405"/>
                  <a:pt x="1219" y="4487"/>
                  <a:pt x="1270" y="4487"/>
                </a:cubicBezTo>
                <a:cubicBezTo>
                  <a:pt x="1293" y="4487"/>
                  <a:pt x="1314" y="4471"/>
                  <a:pt x="1333" y="4435"/>
                </a:cubicBezTo>
                <a:cubicBezTo>
                  <a:pt x="1342" y="4474"/>
                  <a:pt x="1355" y="4496"/>
                  <a:pt x="1371" y="4496"/>
                </a:cubicBezTo>
                <a:cubicBezTo>
                  <a:pt x="1420" y="4496"/>
                  <a:pt x="1503" y="4276"/>
                  <a:pt x="1639" y="3624"/>
                </a:cubicBezTo>
                <a:cubicBezTo>
                  <a:pt x="2069" y="1585"/>
                  <a:pt x="1719" y="1"/>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2"/>
          <p:cNvSpPr/>
          <p:nvPr/>
        </p:nvSpPr>
        <p:spPr>
          <a:xfrm>
            <a:off x="5557699" y="3561937"/>
            <a:ext cx="129402" cy="181258"/>
          </a:xfrm>
          <a:custGeom>
            <a:rect b="b" l="l" r="r" t="t"/>
            <a:pathLst>
              <a:path extrusionOk="0" h="3436" w="2453">
                <a:moveTo>
                  <a:pt x="2052" y="1"/>
                </a:moveTo>
                <a:cubicBezTo>
                  <a:pt x="2172" y="434"/>
                  <a:pt x="1967" y="1617"/>
                  <a:pt x="1846" y="2238"/>
                </a:cubicBezTo>
                <a:cubicBezTo>
                  <a:pt x="1800" y="2004"/>
                  <a:pt x="1729" y="1790"/>
                  <a:pt x="1647" y="1603"/>
                </a:cubicBezTo>
                <a:cubicBezTo>
                  <a:pt x="1669" y="657"/>
                  <a:pt x="1454" y="6"/>
                  <a:pt x="1454" y="5"/>
                </a:cubicBezTo>
                <a:lnTo>
                  <a:pt x="1454" y="5"/>
                </a:lnTo>
                <a:cubicBezTo>
                  <a:pt x="1522" y="241"/>
                  <a:pt x="1491" y="707"/>
                  <a:pt x="1427" y="1180"/>
                </a:cubicBezTo>
                <a:cubicBezTo>
                  <a:pt x="1249" y="888"/>
                  <a:pt x="1087" y="716"/>
                  <a:pt x="1087" y="715"/>
                </a:cubicBezTo>
                <a:lnTo>
                  <a:pt x="1087" y="715"/>
                </a:lnTo>
                <a:cubicBezTo>
                  <a:pt x="1206" y="906"/>
                  <a:pt x="1292" y="1309"/>
                  <a:pt x="1346" y="1713"/>
                </a:cubicBezTo>
                <a:cubicBezTo>
                  <a:pt x="1314" y="1908"/>
                  <a:pt x="1280" y="2089"/>
                  <a:pt x="1250" y="2238"/>
                </a:cubicBezTo>
                <a:cubicBezTo>
                  <a:pt x="1230" y="2138"/>
                  <a:pt x="1206" y="2040"/>
                  <a:pt x="1178" y="1949"/>
                </a:cubicBezTo>
                <a:cubicBezTo>
                  <a:pt x="1222" y="1831"/>
                  <a:pt x="1274" y="1729"/>
                  <a:pt x="1336" y="1665"/>
                </a:cubicBezTo>
                <a:lnTo>
                  <a:pt x="1336" y="1665"/>
                </a:lnTo>
                <a:cubicBezTo>
                  <a:pt x="1336" y="1665"/>
                  <a:pt x="1252" y="1722"/>
                  <a:pt x="1140" y="1827"/>
                </a:cubicBezTo>
                <a:cubicBezTo>
                  <a:pt x="904" y="1149"/>
                  <a:pt x="492" y="716"/>
                  <a:pt x="491" y="715"/>
                </a:cubicBezTo>
                <a:lnTo>
                  <a:pt x="491" y="715"/>
                </a:lnTo>
                <a:cubicBezTo>
                  <a:pt x="581" y="860"/>
                  <a:pt x="652" y="1125"/>
                  <a:pt x="705" y="1420"/>
                </a:cubicBezTo>
                <a:cubicBezTo>
                  <a:pt x="486" y="1676"/>
                  <a:pt x="105" y="2219"/>
                  <a:pt x="35" y="2956"/>
                </a:cubicBezTo>
                <a:cubicBezTo>
                  <a:pt x="0" y="3308"/>
                  <a:pt x="29" y="3425"/>
                  <a:pt x="81" y="3425"/>
                </a:cubicBezTo>
                <a:cubicBezTo>
                  <a:pt x="185" y="3425"/>
                  <a:pt x="382" y="2973"/>
                  <a:pt x="382" y="2973"/>
                </a:cubicBezTo>
                <a:cubicBezTo>
                  <a:pt x="382" y="2973"/>
                  <a:pt x="489" y="1987"/>
                  <a:pt x="718" y="1482"/>
                </a:cubicBezTo>
                <a:cubicBezTo>
                  <a:pt x="758" y="1724"/>
                  <a:pt x="791" y="1980"/>
                  <a:pt x="810" y="2202"/>
                </a:cubicBezTo>
                <a:cubicBezTo>
                  <a:pt x="645" y="2438"/>
                  <a:pt x="511" y="2739"/>
                  <a:pt x="530" y="3078"/>
                </a:cubicBezTo>
                <a:cubicBezTo>
                  <a:pt x="546" y="3346"/>
                  <a:pt x="599" y="3436"/>
                  <a:pt x="663" y="3436"/>
                </a:cubicBezTo>
                <a:cubicBezTo>
                  <a:pt x="771" y="3436"/>
                  <a:pt x="912" y="3178"/>
                  <a:pt x="960" y="3085"/>
                </a:cubicBezTo>
                <a:cubicBezTo>
                  <a:pt x="1022" y="3232"/>
                  <a:pt x="1102" y="3382"/>
                  <a:pt x="1169" y="3382"/>
                </a:cubicBezTo>
                <a:cubicBezTo>
                  <a:pt x="1190" y="3382"/>
                  <a:pt x="1209" y="3368"/>
                  <a:pt x="1227" y="3336"/>
                </a:cubicBezTo>
                <a:cubicBezTo>
                  <a:pt x="1239" y="3371"/>
                  <a:pt x="1254" y="3392"/>
                  <a:pt x="1271" y="3392"/>
                </a:cubicBezTo>
                <a:cubicBezTo>
                  <a:pt x="1316" y="3392"/>
                  <a:pt x="1381" y="3257"/>
                  <a:pt x="1476" y="2875"/>
                </a:cubicBezTo>
                <a:cubicBezTo>
                  <a:pt x="1528" y="3027"/>
                  <a:pt x="1660" y="3382"/>
                  <a:pt x="1765" y="3382"/>
                </a:cubicBezTo>
                <a:cubicBezTo>
                  <a:pt x="1785" y="3382"/>
                  <a:pt x="1805" y="3368"/>
                  <a:pt x="1822" y="3336"/>
                </a:cubicBezTo>
                <a:cubicBezTo>
                  <a:pt x="1834" y="3371"/>
                  <a:pt x="1849" y="3391"/>
                  <a:pt x="1866" y="3391"/>
                </a:cubicBezTo>
                <a:cubicBezTo>
                  <a:pt x="1916" y="3391"/>
                  <a:pt x="1990" y="3226"/>
                  <a:pt x="2102" y="2742"/>
                </a:cubicBezTo>
                <a:cubicBezTo>
                  <a:pt x="2453" y="1220"/>
                  <a:pt x="2052" y="1"/>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2"/>
          <p:cNvSpPr/>
          <p:nvPr/>
        </p:nvSpPr>
        <p:spPr>
          <a:xfrm>
            <a:off x="5673385" y="3562095"/>
            <a:ext cx="140691" cy="181469"/>
          </a:xfrm>
          <a:custGeom>
            <a:rect b="b" l="l" r="r" t="t"/>
            <a:pathLst>
              <a:path extrusionOk="0" h="3440" w="2667">
                <a:moveTo>
                  <a:pt x="403" y="1"/>
                </a:moveTo>
                <a:cubicBezTo>
                  <a:pt x="403" y="1"/>
                  <a:pt x="1" y="1218"/>
                  <a:pt x="353" y="2742"/>
                </a:cubicBezTo>
                <a:cubicBezTo>
                  <a:pt x="464" y="3224"/>
                  <a:pt x="539" y="3390"/>
                  <a:pt x="589" y="3390"/>
                </a:cubicBezTo>
                <a:cubicBezTo>
                  <a:pt x="606" y="3390"/>
                  <a:pt x="621" y="3369"/>
                  <a:pt x="633" y="3334"/>
                </a:cubicBezTo>
                <a:cubicBezTo>
                  <a:pt x="650" y="3367"/>
                  <a:pt x="670" y="3381"/>
                  <a:pt x="690" y="3381"/>
                </a:cubicBezTo>
                <a:cubicBezTo>
                  <a:pt x="822" y="3381"/>
                  <a:pt x="1001" y="2805"/>
                  <a:pt x="1001" y="2805"/>
                </a:cubicBezTo>
                <a:cubicBezTo>
                  <a:pt x="1001" y="2805"/>
                  <a:pt x="1004" y="2720"/>
                  <a:pt x="1016" y="2581"/>
                </a:cubicBezTo>
                <a:cubicBezTo>
                  <a:pt x="1056" y="2842"/>
                  <a:pt x="1071" y="3051"/>
                  <a:pt x="1071" y="3051"/>
                </a:cubicBezTo>
                <a:cubicBezTo>
                  <a:pt x="1071" y="3051"/>
                  <a:pt x="1250" y="3433"/>
                  <a:pt x="1382" y="3433"/>
                </a:cubicBezTo>
                <a:cubicBezTo>
                  <a:pt x="1402" y="3433"/>
                  <a:pt x="1422" y="3424"/>
                  <a:pt x="1439" y="3402"/>
                </a:cubicBezTo>
                <a:cubicBezTo>
                  <a:pt x="1451" y="3425"/>
                  <a:pt x="1466" y="3439"/>
                  <a:pt x="1483" y="3439"/>
                </a:cubicBezTo>
                <a:cubicBezTo>
                  <a:pt x="1528" y="3439"/>
                  <a:pt x="1593" y="3350"/>
                  <a:pt x="1688" y="3097"/>
                </a:cubicBezTo>
                <a:cubicBezTo>
                  <a:pt x="1741" y="3198"/>
                  <a:pt x="1874" y="3433"/>
                  <a:pt x="1977" y="3433"/>
                </a:cubicBezTo>
                <a:cubicBezTo>
                  <a:pt x="1998" y="3433"/>
                  <a:pt x="2017" y="3424"/>
                  <a:pt x="2034" y="3402"/>
                </a:cubicBezTo>
                <a:cubicBezTo>
                  <a:pt x="2046" y="3425"/>
                  <a:pt x="2061" y="3439"/>
                  <a:pt x="2079" y="3439"/>
                </a:cubicBezTo>
                <a:cubicBezTo>
                  <a:pt x="2129" y="3439"/>
                  <a:pt x="2204" y="3330"/>
                  <a:pt x="2314" y="3009"/>
                </a:cubicBezTo>
                <a:cubicBezTo>
                  <a:pt x="2667" y="1998"/>
                  <a:pt x="2265" y="1189"/>
                  <a:pt x="2264" y="1189"/>
                </a:cubicBezTo>
                <a:lnTo>
                  <a:pt x="2264" y="1189"/>
                </a:lnTo>
                <a:cubicBezTo>
                  <a:pt x="2390" y="1474"/>
                  <a:pt x="2186" y="2260"/>
                  <a:pt x="2062" y="2673"/>
                </a:cubicBezTo>
                <a:cubicBezTo>
                  <a:pt x="2017" y="2518"/>
                  <a:pt x="1946" y="2376"/>
                  <a:pt x="1863" y="2251"/>
                </a:cubicBezTo>
                <a:cubicBezTo>
                  <a:pt x="1886" y="1623"/>
                  <a:pt x="1671" y="1190"/>
                  <a:pt x="1670" y="1190"/>
                </a:cubicBezTo>
                <a:lnTo>
                  <a:pt x="1670" y="1190"/>
                </a:lnTo>
                <a:cubicBezTo>
                  <a:pt x="1738" y="1346"/>
                  <a:pt x="1707" y="1656"/>
                  <a:pt x="1644" y="1971"/>
                </a:cubicBezTo>
                <a:cubicBezTo>
                  <a:pt x="1466" y="1777"/>
                  <a:pt x="1304" y="1663"/>
                  <a:pt x="1303" y="1663"/>
                </a:cubicBezTo>
                <a:lnTo>
                  <a:pt x="1303" y="1663"/>
                </a:lnTo>
                <a:cubicBezTo>
                  <a:pt x="1423" y="1788"/>
                  <a:pt x="1508" y="2058"/>
                  <a:pt x="1563" y="2325"/>
                </a:cubicBezTo>
                <a:cubicBezTo>
                  <a:pt x="1530" y="2454"/>
                  <a:pt x="1497" y="2575"/>
                  <a:pt x="1467" y="2673"/>
                </a:cubicBezTo>
                <a:cubicBezTo>
                  <a:pt x="1387" y="2398"/>
                  <a:pt x="1224" y="2166"/>
                  <a:pt x="1069" y="1993"/>
                </a:cubicBezTo>
                <a:cubicBezTo>
                  <a:pt x="1122" y="1511"/>
                  <a:pt x="1215" y="950"/>
                  <a:pt x="1364" y="715"/>
                </a:cubicBezTo>
                <a:lnTo>
                  <a:pt x="1364" y="715"/>
                </a:lnTo>
                <a:cubicBezTo>
                  <a:pt x="1364" y="716"/>
                  <a:pt x="1001" y="1096"/>
                  <a:pt x="761" y="1703"/>
                </a:cubicBezTo>
                <a:cubicBezTo>
                  <a:pt x="729" y="1676"/>
                  <a:pt x="708" y="1662"/>
                  <a:pt x="708" y="1662"/>
                </a:cubicBezTo>
                <a:lnTo>
                  <a:pt x="708" y="1662"/>
                </a:lnTo>
                <a:cubicBezTo>
                  <a:pt x="724" y="1678"/>
                  <a:pt x="739" y="1698"/>
                  <a:pt x="754" y="1719"/>
                </a:cubicBezTo>
                <a:cubicBezTo>
                  <a:pt x="693" y="1877"/>
                  <a:pt x="640" y="2049"/>
                  <a:pt x="605" y="2233"/>
                </a:cubicBezTo>
                <a:cubicBezTo>
                  <a:pt x="484" y="1611"/>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2"/>
          <p:cNvSpPr/>
          <p:nvPr/>
        </p:nvSpPr>
        <p:spPr>
          <a:xfrm>
            <a:off x="5466279" y="3582563"/>
            <a:ext cx="109039" cy="161053"/>
          </a:xfrm>
          <a:custGeom>
            <a:rect b="b" l="l" r="r" t="t"/>
            <a:pathLst>
              <a:path extrusionOk="0" h="3053" w="2067">
                <a:moveTo>
                  <a:pt x="1718" y="0"/>
                </a:moveTo>
                <a:cubicBezTo>
                  <a:pt x="1840" y="442"/>
                  <a:pt x="1464" y="1828"/>
                  <a:pt x="1345" y="2248"/>
                </a:cubicBezTo>
                <a:cubicBezTo>
                  <a:pt x="1298" y="2108"/>
                  <a:pt x="1231" y="1978"/>
                  <a:pt x="1156" y="1863"/>
                </a:cubicBezTo>
                <a:cubicBezTo>
                  <a:pt x="1178" y="1235"/>
                  <a:pt x="963" y="802"/>
                  <a:pt x="963" y="802"/>
                </a:cubicBezTo>
                <a:lnTo>
                  <a:pt x="963" y="802"/>
                </a:lnTo>
                <a:cubicBezTo>
                  <a:pt x="1031" y="958"/>
                  <a:pt x="1000" y="1268"/>
                  <a:pt x="936" y="1583"/>
                </a:cubicBezTo>
                <a:cubicBezTo>
                  <a:pt x="758" y="1389"/>
                  <a:pt x="596" y="1275"/>
                  <a:pt x="596" y="1275"/>
                </a:cubicBezTo>
                <a:lnTo>
                  <a:pt x="596" y="1275"/>
                </a:lnTo>
                <a:cubicBezTo>
                  <a:pt x="715" y="1400"/>
                  <a:pt x="801" y="1670"/>
                  <a:pt x="855" y="1937"/>
                </a:cubicBezTo>
                <a:cubicBezTo>
                  <a:pt x="823" y="2066"/>
                  <a:pt x="789" y="2187"/>
                  <a:pt x="760" y="2285"/>
                </a:cubicBezTo>
                <a:cubicBezTo>
                  <a:pt x="586" y="1683"/>
                  <a:pt x="1" y="1275"/>
                  <a:pt x="1" y="1275"/>
                </a:cubicBezTo>
                <a:lnTo>
                  <a:pt x="1" y="1275"/>
                </a:lnTo>
                <a:cubicBezTo>
                  <a:pt x="287" y="1574"/>
                  <a:pt x="365" y="2665"/>
                  <a:pt x="365" y="2665"/>
                </a:cubicBezTo>
                <a:cubicBezTo>
                  <a:pt x="365" y="2665"/>
                  <a:pt x="543" y="3046"/>
                  <a:pt x="675" y="3046"/>
                </a:cubicBezTo>
                <a:cubicBezTo>
                  <a:pt x="696" y="3046"/>
                  <a:pt x="716" y="3037"/>
                  <a:pt x="733" y="3016"/>
                </a:cubicBezTo>
                <a:cubicBezTo>
                  <a:pt x="745" y="3039"/>
                  <a:pt x="759" y="3052"/>
                  <a:pt x="777" y="3052"/>
                </a:cubicBezTo>
                <a:cubicBezTo>
                  <a:pt x="821" y="3052"/>
                  <a:pt x="886" y="2964"/>
                  <a:pt x="981" y="2710"/>
                </a:cubicBezTo>
                <a:cubicBezTo>
                  <a:pt x="1034" y="2812"/>
                  <a:pt x="1167" y="3047"/>
                  <a:pt x="1270" y="3047"/>
                </a:cubicBezTo>
                <a:cubicBezTo>
                  <a:pt x="1292" y="3047"/>
                  <a:pt x="1313" y="3036"/>
                  <a:pt x="1331" y="3011"/>
                </a:cubicBezTo>
                <a:cubicBezTo>
                  <a:pt x="1341" y="3037"/>
                  <a:pt x="1354" y="3053"/>
                  <a:pt x="1369" y="3053"/>
                </a:cubicBezTo>
                <a:cubicBezTo>
                  <a:pt x="1419" y="3053"/>
                  <a:pt x="1502" y="2903"/>
                  <a:pt x="1639" y="2460"/>
                </a:cubicBezTo>
                <a:cubicBezTo>
                  <a:pt x="2067" y="1076"/>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2"/>
          <p:cNvSpPr/>
          <p:nvPr/>
        </p:nvSpPr>
        <p:spPr>
          <a:xfrm>
            <a:off x="5880544" y="3562201"/>
            <a:ext cx="129296" cy="180994"/>
          </a:xfrm>
          <a:custGeom>
            <a:rect b="b" l="l" r="r" t="t"/>
            <a:pathLst>
              <a:path extrusionOk="0" h="3431" w="2451">
                <a:moveTo>
                  <a:pt x="1226" y="1072"/>
                </a:moveTo>
                <a:cubicBezTo>
                  <a:pt x="1276" y="1260"/>
                  <a:pt x="1317" y="1484"/>
                  <a:pt x="1348" y="1710"/>
                </a:cubicBezTo>
                <a:cubicBezTo>
                  <a:pt x="1314" y="1904"/>
                  <a:pt x="1282" y="2085"/>
                  <a:pt x="1252" y="2234"/>
                </a:cubicBezTo>
                <a:cubicBezTo>
                  <a:pt x="1214" y="2037"/>
                  <a:pt x="1157" y="1857"/>
                  <a:pt x="1092" y="1691"/>
                </a:cubicBezTo>
                <a:cubicBezTo>
                  <a:pt x="1127" y="1465"/>
                  <a:pt x="1171" y="1245"/>
                  <a:pt x="1226" y="1072"/>
                </a:cubicBezTo>
                <a:close/>
                <a:moveTo>
                  <a:pt x="1454" y="0"/>
                </a:moveTo>
                <a:cubicBezTo>
                  <a:pt x="1524" y="236"/>
                  <a:pt x="1491" y="702"/>
                  <a:pt x="1429" y="1175"/>
                </a:cubicBezTo>
                <a:cubicBezTo>
                  <a:pt x="1373" y="1085"/>
                  <a:pt x="1322" y="1008"/>
                  <a:pt x="1275" y="943"/>
                </a:cubicBezTo>
                <a:cubicBezTo>
                  <a:pt x="1295" y="898"/>
                  <a:pt x="1314" y="855"/>
                  <a:pt x="1336" y="821"/>
                </a:cubicBezTo>
                <a:lnTo>
                  <a:pt x="1336" y="821"/>
                </a:lnTo>
                <a:cubicBezTo>
                  <a:pt x="1336" y="821"/>
                  <a:pt x="1305" y="855"/>
                  <a:pt x="1254" y="915"/>
                </a:cubicBezTo>
                <a:cubicBezTo>
                  <a:pt x="1157" y="784"/>
                  <a:pt x="1089" y="714"/>
                  <a:pt x="1089" y="713"/>
                </a:cubicBezTo>
                <a:lnTo>
                  <a:pt x="1089" y="713"/>
                </a:lnTo>
                <a:cubicBezTo>
                  <a:pt x="1130" y="780"/>
                  <a:pt x="1167" y="871"/>
                  <a:pt x="1201" y="982"/>
                </a:cubicBezTo>
                <a:cubicBezTo>
                  <a:pt x="1129" y="1075"/>
                  <a:pt x="1034" y="1204"/>
                  <a:pt x="941" y="1366"/>
                </a:cubicBezTo>
                <a:cubicBezTo>
                  <a:pt x="832" y="1160"/>
                  <a:pt x="717" y="995"/>
                  <a:pt x="633" y="883"/>
                </a:cubicBezTo>
                <a:cubicBezTo>
                  <a:pt x="695" y="596"/>
                  <a:pt x="772" y="349"/>
                  <a:pt x="862" y="221"/>
                </a:cubicBezTo>
                <a:lnTo>
                  <a:pt x="862" y="221"/>
                </a:lnTo>
                <a:cubicBezTo>
                  <a:pt x="862" y="221"/>
                  <a:pt x="714" y="416"/>
                  <a:pt x="545" y="772"/>
                </a:cubicBezTo>
                <a:cubicBezTo>
                  <a:pt x="514" y="736"/>
                  <a:pt x="493" y="715"/>
                  <a:pt x="493" y="715"/>
                </a:cubicBezTo>
                <a:lnTo>
                  <a:pt x="493" y="715"/>
                </a:lnTo>
                <a:cubicBezTo>
                  <a:pt x="508" y="737"/>
                  <a:pt x="521" y="764"/>
                  <a:pt x="533" y="792"/>
                </a:cubicBezTo>
                <a:cubicBezTo>
                  <a:pt x="327" y="1226"/>
                  <a:pt x="90" y="1891"/>
                  <a:pt x="35" y="2727"/>
                </a:cubicBezTo>
                <a:cubicBezTo>
                  <a:pt x="1" y="3245"/>
                  <a:pt x="29" y="3417"/>
                  <a:pt x="82" y="3417"/>
                </a:cubicBezTo>
                <a:cubicBezTo>
                  <a:pt x="185" y="3417"/>
                  <a:pt x="383" y="2750"/>
                  <a:pt x="383" y="2750"/>
                </a:cubicBezTo>
                <a:cubicBezTo>
                  <a:pt x="383" y="2750"/>
                  <a:pt x="454" y="1758"/>
                  <a:pt x="608" y="995"/>
                </a:cubicBezTo>
                <a:cubicBezTo>
                  <a:pt x="672" y="1203"/>
                  <a:pt x="719" y="1469"/>
                  <a:pt x="756" y="1735"/>
                </a:cubicBezTo>
                <a:cubicBezTo>
                  <a:pt x="616" y="2063"/>
                  <a:pt x="511" y="2461"/>
                  <a:pt x="530" y="2905"/>
                </a:cubicBezTo>
                <a:cubicBezTo>
                  <a:pt x="546" y="3298"/>
                  <a:pt x="598" y="3431"/>
                  <a:pt x="662" y="3431"/>
                </a:cubicBezTo>
                <a:cubicBezTo>
                  <a:pt x="752" y="3431"/>
                  <a:pt x="863" y="3170"/>
                  <a:pt x="925" y="3004"/>
                </a:cubicBezTo>
                <a:cubicBezTo>
                  <a:pt x="990" y="3171"/>
                  <a:pt x="1087" y="3381"/>
                  <a:pt x="1167" y="3381"/>
                </a:cubicBezTo>
                <a:cubicBezTo>
                  <a:pt x="1188" y="3381"/>
                  <a:pt x="1207" y="3367"/>
                  <a:pt x="1224" y="3334"/>
                </a:cubicBezTo>
                <a:cubicBezTo>
                  <a:pt x="1237" y="3369"/>
                  <a:pt x="1251" y="3390"/>
                  <a:pt x="1269" y="3390"/>
                </a:cubicBezTo>
                <a:cubicBezTo>
                  <a:pt x="1314" y="3390"/>
                  <a:pt x="1378" y="3255"/>
                  <a:pt x="1473" y="2874"/>
                </a:cubicBezTo>
                <a:cubicBezTo>
                  <a:pt x="1525" y="3025"/>
                  <a:pt x="1658" y="3380"/>
                  <a:pt x="1762" y="3380"/>
                </a:cubicBezTo>
                <a:cubicBezTo>
                  <a:pt x="1783" y="3380"/>
                  <a:pt x="1802" y="3366"/>
                  <a:pt x="1820" y="3334"/>
                </a:cubicBezTo>
                <a:cubicBezTo>
                  <a:pt x="1832" y="3369"/>
                  <a:pt x="1846" y="3389"/>
                  <a:pt x="1864" y="3389"/>
                </a:cubicBezTo>
                <a:cubicBezTo>
                  <a:pt x="1914" y="3389"/>
                  <a:pt x="1988" y="3225"/>
                  <a:pt x="2100" y="2741"/>
                </a:cubicBezTo>
                <a:cubicBezTo>
                  <a:pt x="2450" y="1218"/>
                  <a:pt x="2050" y="1"/>
                  <a:pt x="2050" y="0"/>
                </a:cubicBezTo>
                <a:lnTo>
                  <a:pt x="2050" y="0"/>
                </a:lnTo>
                <a:cubicBezTo>
                  <a:pt x="2173" y="429"/>
                  <a:pt x="1969" y="1612"/>
                  <a:pt x="1848" y="2233"/>
                </a:cubicBezTo>
                <a:cubicBezTo>
                  <a:pt x="1801" y="1999"/>
                  <a:pt x="1731" y="1785"/>
                  <a:pt x="1649" y="1598"/>
                </a:cubicBezTo>
                <a:cubicBezTo>
                  <a:pt x="1671" y="652"/>
                  <a:pt x="1454" y="1"/>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2"/>
          <p:cNvSpPr/>
          <p:nvPr/>
        </p:nvSpPr>
        <p:spPr>
          <a:xfrm>
            <a:off x="5996336" y="3562095"/>
            <a:ext cx="140691" cy="181469"/>
          </a:xfrm>
          <a:custGeom>
            <a:rect b="b" l="l" r="r" t="t"/>
            <a:pathLst>
              <a:path extrusionOk="0" h="3440" w="2667">
                <a:moveTo>
                  <a:pt x="401" y="1"/>
                </a:moveTo>
                <a:cubicBezTo>
                  <a:pt x="401" y="1"/>
                  <a:pt x="1" y="1218"/>
                  <a:pt x="353" y="2742"/>
                </a:cubicBezTo>
                <a:cubicBezTo>
                  <a:pt x="464" y="3224"/>
                  <a:pt x="538" y="3390"/>
                  <a:pt x="588" y="3390"/>
                </a:cubicBezTo>
                <a:cubicBezTo>
                  <a:pt x="606" y="3390"/>
                  <a:pt x="621" y="3369"/>
                  <a:pt x="633" y="3334"/>
                </a:cubicBezTo>
                <a:cubicBezTo>
                  <a:pt x="650" y="3367"/>
                  <a:pt x="670" y="3381"/>
                  <a:pt x="690" y="3381"/>
                </a:cubicBezTo>
                <a:cubicBezTo>
                  <a:pt x="822" y="3381"/>
                  <a:pt x="1001" y="2805"/>
                  <a:pt x="1001" y="2805"/>
                </a:cubicBezTo>
                <a:cubicBezTo>
                  <a:pt x="1001" y="2805"/>
                  <a:pt x="1004" y="2720"/>
                  <a:pt x="1016" y="2581"/>
                </a:cubicBezTo>
                <a:cubicBezTo>
                  <a:pt x="1056" y="2842"/>
                  <a:pt x="1071" y="3051"/>
                  <a:pt x="1071" y="3051"/>
                </a:cubicBezTo>
                <a:cubicBezTo>
                  <a:pt x="1071" y="3051"/>
                  <a:pt x="1250" y="3433"/>
                  <a:pt x="1382" y="3433"/>
                </a:cubicBezTo>
                <a:cubicBezTo>
                  <a:pt x="1402" y="3433"/>
                  <a:pt x="1422" y="3424"/>
                  <a:pt x="1439" y="3402"/>
                </a:cubicBezTo>
                <a:cubicBezTo>
                  <a:pt x="1451" y="3425"/>
                  <a:pt x="1466" y="3439"/>
                  <a:pt x="1483" y="3439"/>
                </a:cubicBezTo>
                <a:cubicBezTo>
                  <a:pt x="1528" y="3439"/>
                  <a:pt x="1593" y="3350"/>
                  <a:pt x="1688" y="3097"/>
                </a:cubicBezTo>
                <a:cubicBezTo>
                  <a:pt x="1740" y="3198"/>
                  <a:pt x="1873" y="3433"/>
                  <a:pt x="1977" y="3433"/>
                </a:cubicBezTo>
                <a:cubicBezTo>
                  <a:pt x="1998" y="3433"/>
                  <a:pt x="2017" y="3424"/>
                  <a:pt x="2034" y="3402"/>
                </a:cubicBezTo>
                <a:cubicBezTo>
                  <a:pt x="2046" y="3425"/>
                  <a:pt x="2061" y="3439"/>
                  <a:pt x="2079" y="3439"/>
                </a:cubicBezTo>
                <a:cubicBezTo>
                  <a:pt x="2128" y="3439"/>
                  <a:pt x="2203" y="3330"/>
                  <a:pt x="2314" y="3009"/>
                </a:cubicBezTo>
                <a:cubicBezTo>
                  <a:pt x="2666" y="1998"/>
                  <a:pt x="2265" y="1189"/>
                  <a:pt x="2264" y="1189"/>
                </a:cubicBezTo>
                <a:lnTo>
                  <a:pt x="2264" y="1189"/>
                </a:lnTo>
                <a:cubicBezTo>
                  <a:pt x="2390" y="1474"/>
                  <a:pt x="2185" y="2260"/>
                  <a:pt x="2062" y="2673"/>
                </a:cubicBezTo>
                <a:cubicBezTo>
                  <a:pt x="2015" y="2518"/>
                  <a:pt x="1946" y="2376"/>
                  <a:pt x="1863" y="2251"/>
                </a:cubicBezTo>
                <a:cubicBezTo>
                  <a:pt x="1886" y="1624"/>
                  <a:pt x="1669" y="1190"/>
                  <a:pt x="1669" y="1190"/>
                </a:cubicBezTo>
                <a:lnTo>
                  <a:pt x="1669" y="1190"/>
                </a:lnTo>
                <a:cubicBezTo>
                  <a:pt x="1738" y="1346"/>
                  <a:pt x="1706" y="1656"/>
                  <a:pt x="1644" y="1971"/>
                </a:cubicBezTo>
                <a:cubicBezTo>
                  <a:pt x="1466" y="1777"/>
                  <a:pt x="1303" y="1663"/>
                  <a:pt x="1303" y="1663"/>
                </a:cubicBezTo>
                <a:lnTo>
                  <a:pt x="1303" y="1663"/>
                </a:lnTo>
                <a:cubicBezTo>
                  <a:pt x="1423" y="1788"/>
                  <a:pt x="1507" y="2058"/>
                  <a:pt x="1563" y="2325"/>
                </a:cubicBezTo>
                <a:cubicBezTo>
                  <a:pt x="1529" y="2454"/>
                  <a:pt x="1496" y="2575"/>
                  <a:pt x="1467" y="2673"/>
                </a:cubicBezTo>
                <a:cubicBezTo>
                  <a:pt x="1387" y="2398"/>
                  <a:pt x="1224" y="2166"/>
                  <a:pt x="1069" y="1993"/>
                </a:cubicBezTo>
                <a:cubicBezTo>
                  <a:pt x="1122" y="1511"/>
                  <a:pt x="1215" y="950"/>
                  <a:pt x="1364" y="715"/>
                </a:cubicBezTo>
                <a:lnTo>
                  <a:pt x="1364" y="715"/>
                </a:lnTo>
                <a:cubicBezTo>
                  <a:pt x="1364" y="716"/>
                  <a:pt x="1001" y="1096"/>
                  <a:pt x="761" y="1703"/>
                </a:cubicBezTo>
                <a:cubicBezTo>
                  <a:pt x="729" y="1676"/>
                  <a:pt x="708" y="1662"/>
                  <a:pt x="708" y="1662"/>
                </a:cubicBezTo>
                <a:lnTo>
                  <a:pt x="708" y="1662"/>
                </a:lnTo>
                <a:cubicBezTo>
                  <a:pt x="724" y="1678"/>
                  <a:pt x="739" y="1698"/>
                  <a:pt x="754" y="1719"/>
                </a:cubicBezTo>
                <a:cubicBezTo>
                  <a:pt x="693" y="1877"/>
                  <a:pt x="640" y="2049"/>
                  <a:pt x="605" y="2233"/>
                </a:cubicBezTo>
                <a:cubicBezTo>
                  <a:pt x="483" y="1611"/>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2"/>
          <p:cNvSpPr/>
          <p:nvPr/>
        </p:nvSpPr>
        <p:spPr>
          <a:xfrm>
            <a:off x="6123522" y="3624818"/>
            <a:ext cx="71954" cy="118799"/>
          </a:xfrm>
          <a:custGeom>
            <a:rect b="b" l="l" r="r" t="t"/>
            <a:pathLst>
              <a:path extrusionOk="0" h="2252" w="1364">
                <a:moveTo>
                  <a:pt x="403" y="1"/>
                </a:moveTo>
                <a:cubicBezTo>
                  <a:pt x="403" y="1"/>
                  <a:pt x="1" y="810"/>
                  <a:pt x="353" y="1821"/>
                </a:cubicBezTo>
                <a:cubicBezTo>
                  <a:pt x="464" y="2143"/>
                  <a:pt x="539" y="2252"/>
                  <a:pt x="589" y="2252"/>
                </a:cubicBezTo>
                <a:cubicBezTo>
                  <a:pt x="607" y="2252"/>
                  <a:pt x="621" y="2238"/>
                  <a:pt x="633" y="2216"/>
                </a:cubicBezTo>
                <a:cubicBezTo>
                  <a:pt x="650" y="2237"/>
                  <a:pt x="669" y="2246"/>
                  <a:pt x="690" y="2246"/>
                </a:cubicBezTo>
                <a:cubicBezTo>
                  <a:pt x="821" y="2246"/>
                  <a:pt x="1001" y="1864"/>
                  <a:pt x="1001" y="1864"/>
                </a:cubicBezTo>
                <a:cubicBezTo>
                  <a:pt x="1001" y="1864"/>
                  <a:pt x="1078" y="772"/>
                  <a:pt x="1364" y="474"/>
                </a:cubicBezTo>
                <a:lnTo>
                  <a:pt x="1364" y="474"/>
                </a:lnTo>
                <a:cubicBezTo>
                  <a:pt x="1364" y="474"/>
                  <a:pt x="782" y="882"/>
                  <a:pt x="605" y="1484"/>
                </a:cubicBezTo>
                <a:cubicBezTo>
                  <a:pt x="484" y="1071"/>
                  <a:pt x="279" y="285"/>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2"/>
          <p:cNvSpPr/>
          <p:nvPr/>
        </p:nvSpPr>
        <p:spPr>
          <a:xfrm>
            <a:off x="5789177" y="3506600"/>
            <a:ext cx="109198" cy="237281"/>
          </a:xfrm>
          <a:custGeom>
            <a:rect b="b" l="l" r="r" t="t"/>
            <a:pathLst>
              <a:path extrusionOk="0" h="4498" w="2070">
                <a:moveTo>
                  <a:pt x="1372" y="3163"/>
                </a:moveTo>
                <a:cubicBezTo>
                  <a:pt x="1362" y="3219"/>
                  <a:pt x="1351" y="3266"/>
                  <a:pt x="1344" y="3309"/>
                </a:cubicBezTo>
                <a:cubicBezTo>
                  <a:pt x="1343" y="3303"/>
                  <a:pt x="1341" y="3296"/>
                  <a:pt x="1341" y="3290"/>
                </a:cubicBezTo>
                <a:cubicBezTo>
                  <a:pt x="1350" y="3246"/>
                  <a:pt x="1362" y="3204"/>
                  <a:pt x="1372" y="3163"/>
                </a:cubicBezTo>
                <a:close/>
                <a:moveTo>
                  <a:pt x="1718" y="0"/>
                </a:moveTo>
                <a:cubicBezTo>
                  <a:pt x="1819" y="531"/>
                  <a:pt x="1586" y="1981"/>
                  <a:pt x="1433" y="2836"/>
                </a:cubicBezTo>
                <a:cubicBezTo>
                  <a:pt x="1381" y="2880"/>
                  <a:pt x="1322" y="2936"/>
                  <a:pt x="1259" y="3005"/>
                </a:cubicBezTo>
                <a:cubicBezTo>
                  <a:pt x="1226" y="2913"/>
                  <a:pt x="1192" y="2826"/>
                  <a:pt x="1155" y="2743"/>
                </a:cubicBezTo>
                <a:cubicBezTo>
                  <a:pt x="1178" y="1819"/>
                  <a:pt x="961" y="1183"/>
                  <a:pt x="961" y="1182"/>
                </a:cubicBezTo>
                <a:lnTo>
                  <a:pt x="961" y="1182"/>
                </a:lnTo>
                <a:cubicBezTo>
                  <a:pt x="1030" y="1414"/>
                  <a:pt x="998" y="1868"/>
                  <a:pt x="936" y="2332"/>
                </a:cubicBezTo>
                <a:cubicBezTo>
                  <a:pt x="758" y="2045"/>
                  <a:pt x="596" y="1880"/>
                  <a:pt x="595" y="1879"/>
                </a:cubicBezTo>
                <a:lnTo>
                  <a:pt x="595" y="1879"/>
                </a:lnTo>
                <a:cubicBezTo>
                  <a:pt x="715" y="2065"/>
                  <a:pt x="799" y="2460"/>
                  <a:pt x="855" y="2854"/>
                </a:cubicBezTo>
                <a:cubicBezTo>
                  <a:pt x="821" y="3045"/>
                  <a:pt x="789" y="3221"/>
                  <a:pt x="759" y="3365"/>
                </a:cubicBezTo>
                <a:cubicBezTo>
                  <a:pt x="724" y="3193"/>
                  <a:pt x="674" y="3030"/>
                  <a:pt x="618" y="2882"/>
                </a:cubicBezTo>
                <a:cubicBezTo>
                  <a:pt x="573" y="2619"/>
                  <a:pt x="560" y="2378"/>
                  <a:pt x="618" y="2245"/>
                </a:cubicBezTo>
                <a:lnTo>
                  <a:pt x="618" y="2245"/>
                </a:lnTo>
                <a:cubicBezTo>
                  <a:pt x="617" y="2245"/>
                  <a:pt x="551" y="2381"/>
                  <a:pt x="495" y="2607"/>
                </a:cubicBezTo>
                <a:cubicBezTo>
                  <a:pt x="268" y="2154"/>
                  <a:pt x="0" y="1880"/>
                  <a:pt x="0" y="1879"/>
                </a:cubicBezTo>
                <a:lnTo>
                  <a:pt x="0" y="1879"/>
                </a:lnTo>
                <a:cubicBezTo>
                  <a:pt x="286" y="2317"/>
                  <a:pt x="363" y="3924"/>
                  <a:pt x="363" y="3924"/>
                </a:cubicBezTo>
                <a:cubicBezTo>
                  <a:pt x="363" y="3924"/>
                  <a:pt x="543" y="4487"/>
                  <a:pt x="674" y="4487"/>
                </a:cubicBezTo>
                <a:cubicBezTo>
                  <a:pt x="695" y="4487"/>
                  <a:pt x="714" y="4474"/>
                  <a:pt x="731" y="4442"/>
                </a:cubicBezTo>
                <a:cubicBezTo>
                  <a:pt x="743" y="4476"/>
                  <a:pt x="758" y="4496"/>
                  <a:pt x="777" y="4496"/>
                </a:cubicBezTo>
                <a:cubicBezTo>
                  <a:pt x="781" y="4496"/>
                  <a:pt x="784" y="4496"/>
                  <a:pt x="789" y="4494"/>
                </a:cubicBezTo>
                <a:cubicBezTo>
                  <a:pt x="794" y="4496"/>
                  <a:pt x="799" y="4497"/>
                  <a:pt x="803" y="4497"/>
                </a:cubicBezTo>
                <a:cubicBezTo>
                  <a:pt x="821" y="4497"/>
                  <a:pt x="836" y="4483"/>
                  <a:pt x="847" y="4460"/>
                </a:cubicBezTo>
                <a:cubicBezTo>
                  <a:pt x="865" y="4482"/>
                  <a:pt x="884" y="4491"/>
                  <a:pt x="905" y="4491"/>
                </a:cubicBezTo>
                <a:cubicBezTo>
                  <a:pt x="970" y="4491"/>
                  <a:pt x="1047" y="4397"/>
                  <a:pt x="1108" y="4302"/>
                </a:cubicBezTo>
                <a:cubicBezTo>
                  <a:pt x="1161" y="4405"/>
                  <a:pt x="1219" y="4487"/>
                  <a:pt x="1270" y="4487"/>
                </a:cubicBezTo>
                <a:cubicBezTo>
                  <a:pt x="1292" y="4487"/>
                  <a:pt x="1313" y="4471"/>
                  <a:pt x="1332" y="4433"/>
                </a:cubicBezTo>
                <a:cubicBezTo>
                  <a:pt x="1342" y="4473"/>
                  <a:pt x="1355" y="4496"/>
                  <a:pt x="1371" y="4496"/>
                </a:cubicBezTo>
                <a:cubicBezTo>
                  <a:pt x="1420" y="4496"/>
                  <a:pt x="1503" y="4275"/>
                  <a:pt x="1639" y="3623"/>
                </a:cubicBezTo>
                <a:cubicBezTo>
                  <a:pt x="2069" y="1584"/>
                  <a:pt x="1719"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2"/>
          <p:cNvSpPr/>
          <p:nvPr/>
        </p:nvSpPr>
        <p:spPr>
          <a:xfrm>
            <a:off x="4503229" y="3517150"/>
            <a:ext cx="129455" cy="280696"/>
          </a:xfrm>
          <a:custGeom>
            <a:rect b="b" l="l" r="r" t="t"/>
            <a:pathLst>
              <a:path extrusionOk="0" h="5321" w="2454">
                <a:moveTo>
                  <a:pt x="2051" y="1"/>
                </a:moveTo>
                <a:lnTo>
                  <a:pt x="2051" y="1"/>
                </a:lnTo>
                <a:cubicBezTo>
                  <a:pt x="2171" y="666"/>
                  <a:pt x="1967" y="2500"/>
                  <a:pt x="1845" y="3463"/>
                </a:cubicBezTo>
                <a:cubicBezTo>
                  <a:pt x="1799" y="3102"/>
                  <a:pt x="1729" y="2770"/>
                  <a:pt x="1646" y="2477"/>
                </a:cubicBezTo>
                <a:cubicBezTo>
                  <a:pt x="1668" y="1012"/>
                  <a:pt x="1453" y="3"/>
                  <a:pt x="1453" y="2"/>
                </a:cubicBezTo>
                <a:lnTo>
                  <a:pt x="1453" y="2"/>
                </a:lnTo>
                <a:cubicBezTo>
                  <a:pt x="1521" y="368"/>
                  <a:pt x="1490" y="1090"/>
                  <a:pt x="1426" y="1824"/>
                </a:cubicBezTo>
                <a:cubicBezTo>
                  <a:pt x="1248" y="1370"/>
                  <a:pt x="1086" y="1106"/>
                  <a:pt x="1086" y="1106"/>
                </a:cubicBezTo>
                <a:lnTo>
                  <a:pt x="1086" y="1106"/>
                </a:lnTo>
                <a:cubicBezTo>
                  <a:pt x="1205" y="1401"/>
                  <a:pt x="1291" y="2026"/>
                  <a:pt x="1345" y="2649"/>
                </a:cubicBezTo>
                <a:cubicBezTo>
                  <a:pt x="1313" y="2951"/>
                  <a:pt x="1279" y="3233"/>
                  <a:pt x="1250" y="3463"/>
                </a:cubicBezTo>
                <a:cubicBezTo>
                  <a:pt x="1230" y="3308"/>
                  <a:pt x="1205" y="3159"/>
                  <a:pt x="1179" y="3015"/>
                </a:cubicBezTo>
                <a:cubicBezTo>
                  <a:pt x="1223" y="2830"/>
                  <a:pt x="1275" y="2674"/>
                  <a:pt x="1335" y="2575"/>
                </a:cubicBezTo>
                <a:lnTo>
                  <a:pt x="1335" y="2575"/>
                </a:lnTo>
                <a:cubicBezTo>
                  <a:pt x="1335" y="2576"/>
                  <a:pt x="1253" y="2667"/>
                  <a:pt x="1139" y="2827"/>
                </a:cubicBezTo>
                <a:cubicBezTo>
                  <a:pt x="903" y="1777"/>
                  <a:pt x="491" y="1106"/>
                  <a:pt x="491" y="1106"/>
                </a:cubicBezTo>
                <a:lnTo>
                  <a:pt x="491" y="1106"/>
                </a:lnTo>
                <a:cubicBezTo>
                  <a:pt x="582" y="1329"/>
                  <a:pt x="651" y="1740"/>
                  <a:pt x="704" y="2197"/>
                </a:cubicBezTo>
                <a:cubicBezTo>
                  <a:pt x="486" y="2593"/>
                  <a:pt x="105" y="3435"/>
                  <a:pt x="34" y="4578"/>
                </a:cubicBezTo>
                <a:cubicBezTo>
                  <a:pt x="0" y="5124"/>
                  <a:pt x="29" y="5305"/>
                  <a:pt x="81" y="5305"/>
                </a:cubicBezTo>
                <a:cubicBezTo>
                  <a:pt x="185" y="5305"/>
                  <a:pt x="383" y="4603"/>
                  <a:pt x="383" y="4603"/>
                </a:cubicBezTo>
                <a:cubicBezTo>
                  <a:pt x="383" y="4603"/>
                  <a:pt x="488" y="3078"/>
                  <a:pt x="718" y="2293"/>
                </a:cubicBezTo>
                <a:cubicBezTo>
                  <a:pt x="759" y="2667"/>
                  <a:pt x="790" y="3065"/>
                  <a:pt x="810" y="3410"/>
                </a:cubicBezTo>
                <a:cubicBezTo>
                  <a:pt x="644" y="3775"/>
                  <a:pt x="510" y="4242"/>
                  <a:pt x="530" y="4767"/>
                </a:cubicBezTo>
                <a:cubicBezTo>
                  <a:pt x="546" y="5181"/>
                  <a:pt x="598" y="5321"/>
                  <a:pt x="663" y="5321"/>
                </a:cubicBezTo>
                <a:cubicBezTo>
                  <a:pt x="771" y="5321"/>
                  <a:pt x="912" y="4921"/>
                  <a:pt x="959" y="4777"/>
                </a:cubicBezTo>
                <a:cubicBezTo>
                  <a:pt x="1021" y="5005"/>
                  <a:pt x="1101" y="5238"/>
                  <a:pt x="1168" y="5238"/>
                </a:cubicBezTo>
                <a:cubicBezTo>
                  <a:pt x="1189" y="5238"/>
                  <a:pt x="1208" y="5217"/>
                  <a:pt x="1226" y="5166"/>
                </a:cubicBezTo>
                <a:cubicBezTo>
                  <a:pt x="1238" y="5220"/>
                  <a:pt x="1253" y="5252"/>
                  <a:pt x="1270" y="5252"/>
                </a:cubicBezTo>
                <a:cubicBezTo>
                  <a:pt x="1315" y="5252"/>
                  <a:pt x="1380" y="5044"/>
                  <a:pt x="1475" y="4452"/>
                </a:cubicBezTo>
                <a:cubicBezTo>
                  <a:pt x="1527" y="4689"/>
                  <a:pt x="1660" y="5238"/>
                  <a:pt x="1764" y="5238"/>
                </a:cubicBezTo>
                <a:cubicBezTo>
                  <a:pt x="1785" y="5238"/>
                  <a:pt x="1804" y="5216"/>
                  <a:pt x="1821" y="5166"/>
                </a:cubicBezTo>
                <a:cubicBezTo>
                  <a:pt x="1833" y="5220"/>
                  <a:pt x="1848" y="5252"/>
                  <a:pt x="1865" y="5252"/>
                </a:cubicBezTo>
                <a:cubicBezTo>
                  <a:pt x="1915" y="5252"/>
                  <a:pt x="1989" y="4996"/>
                  <a:pt x="2101" y="4247"/>
                </a:cubicBezTo>
                <a:cubicBezTo>
                  <a:pt x="2454" y="1886"/>
                  <a:pt x="2052" y="2"/>
                  <a:pt x="20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2"/>
          <p:cNvSpPr/>
          <p:nvPr/>
        </p:nvSpPr>
        <p:spPr>
          <a:xfrm>
            <a:off x="4618863" y="3517150"/>
            <a:ext cx="140691" cy="281276"/>
          </a:xfrm>
          <a:custGeom>
            <a:rect b="b" l="l" r="r" t="t"/>
            <a:pathLst>
              <a:path extrusionOk="0" h="5332" w="2667">
                <a:moveTo>
                  <a:pt x="403" y="1"/>
                </a:moveTo>
                <a:cubicBezTo>
                  <a:pt x="403" y="2"/>
                  <a:pt x="1" y="1888"/>
                  <a:pt x="353" y="4247"/>
                </a:cubicBezTo>
                <a:cubicBezTo>
                  <a:pt x="465" y="4996"/>
                  <a:pt x="539" y="5252"/>
                  <a:pt x="589" y="5252"/>
                </a:cubicBezTo>
                <a:cubicBezTo>
                  <a:pt x="607" y="5252"/>
                  <a:pt x="621" y="5220"/>
                  <a:pt x="633" y="5166"/>
                </a:cubicBezTo>
                <a:cubicBezTo>
                  <a:pt x="651" y="5216"/>
                  <a:pt x="670" y="5238"/>
                  <a:pt x="690" y="5238"/>
                </a:cubicBezTo>
                <a:cubicBezTo>
                  <a:pt x="823" y="5238"/>
                  <a:pt x="1001" y="4347"/>
                  <a:pt x="1001" y="4347"/>
                </a:cubicBezTo>
                <a:cubicBezTo>
                  <a:pt x="1001" y="4347"/>
                  <a:pt x="1006" y="4213"/>
                  <a:pt x="1016" y="3999"/>
                </a:cubicBezTo>
                <a:cubicBezTo>
                  <a:pt x="1057" y="4401"/>
                  <a:pt x="1072" y="4729"/>
                  <a:pt x="1072" y="4729"/>
                </a:cubicBezTo>
                <a:cubicBezTo>
                  <a:pt x="1072" y="4729"/>
                  <a:pt x="1251" y="5321"/>
                  <a:pt x="1383" y="5321"/>
                </a:cubicBezTo>
                <a:cubicBezTo>
                  <a:pt x="1404" y="5321"/>
                  <a:pt x="1423" y="5307"/>
                  <a:pt x="1441" y="5274"/>
                </a:cubicBezTo>
                <a:cubicBezTo>
                  <a:pt x="1452" y="5310"/>
                  <a:pt x="1467" y="5331"/>
                  <a:pt x="1484" y="5331"/>
                </a:cubicBezTo>
                <a:cubicBezTo>
                  <a:pt x="1528" y="5331"/>
                  <a:pt x="1593" y="5193"/>
                  <a:pt x="1688" y="4799"/>
                </a:cubicBezTo>
                <a:cubicBezTo>
                  <a:pt x="1741" y="4957"/>
                  <a:pt x="1874" y="5321"/>
                  <a:pt x="1977" y="5321"/>
                </a:cubicBezTo>
                <a:cubicBezTo>
                  <a:pt x="1998" y="5321"/>
                  <a:pt x="2017" y="5307"/>
                  <a:pt x="2035" y="5274"/>
                </a:cubicBezTo>
                <a:cubicBezTo>
                  <a:pt x="2047" y="5309"/>
                  <a:pt x="2062" y="5331"/>
                  <a:pt x="2079" y="5331"/>
                </a:cubicBezTo>
                <a:cubicBezTo>
                  <a:pt x="2130" y="5331"/>
                  <a:pt x="2204" y="5161"/>
                  <a:pt x="2315" y="4664"/>
                </a:cubicBezTo>
                <a:cubicBezTo>
                  <a:pt x="2667" y="3096"/>
                  <a:pt x="2266" y="1844"/>
                  <a:pt x="2266" y="1843"/>
                </a:cubicBezTo>
                <a:lnTo>
                  <a:pt x="2266" y="1843"/>
                </a:lnTo>
                <a:cubicBezTo>
                  <a:pt x="2391" y="2284"/>
                  <a:pt x="2186" y="3501"/>
                  <a:pt x="2063" y="4141"/>
                </a:cubicBezTo>
                <a:cubicBezTo>
                  <a:pt x="2017" y="3900"/>
                  <a:pt x="1946" y="3679"/>
                  <a:pt x="1864" y="3486"/>
                </a:cubicBezTo>
                <a:cubicBezTo>
                  <a:pt x="1886" y="2514"/>
                  <a:pt x="1671" y="1843"/>
                  <a:pt x="1671" y="1843"/>
                </a:cubicBezTo>
                <a:lnTo>
                  <a:pt x="1671" y="1843"/>
                </a:lnTo>
                <a:cubicBezTo>
                  <a:pt x="1738" y="2086"/>
                  <a:pt x="1707" y="2565"/>
                  <a:pt x="1644" y="3053"/>
                </a:cubicBezTo>
                <a:cubicBezTo>
                  <a:pt x="1466" y="2751"/>
                  <a:pt x="1304" y="2577"/>
                  <a:pt x="1304" y="2577"/>
                </a:cubicBezTo>
                <a:lnTo>
                  <a:pt x="1304" y="2577"/>
                </a:lnTo>
                <a:cubicBezTo>
                  <a:pt x="1423" y="2771"/>
                  <a:pt x="1508" y="3189"/>
                  <a:pt x="1563" y="3603"/>
                </a:cubicBezTo>
                <a:cubicBezTo>
                  <a:pt x="1531" y="3803"/>
                  <a:pt x="1497" y="3989"/>
                  <a:pt x="1467" y="4142"/>
                </a:cubicBezTo>
                <a:cubicBezTo>
                  <a:pt x="1389" y="3716"/>
                  <a:pt x="1224" y="3355"/>
                  <a:pt x="1069" y="3087"/>
                </a:cubicBezTo>
                <a:cubicBezTo>
                  <a:pt x="1122" y="2338"/>
                  <a:pt x="1215" y="1469"/>
                  <a:pt x="1364" y="1106"/>
                </a:cubicBezTo>
                <a:lnTo>
                  <a:pt x="1364" y="1106"/>
                </a:lnTo>
                <a:cubicBezTo>
                  <a:pt x="1364" y="1106"/>
                  <a:pt x="1001" y="1697"/>
                  <a:pt x="763" y="2637"/>
                </a:cubicBezTo>
                <a:cubicBezTo>
                  <a:pt x="729" y="2596"/>
                  <a:pt x="708" y="2574"/>
                  <a:pt x="708" y="2574"/>
                </a:cubicBezTo>
                <a:lnTo>
                  <a:pt x="708" y="2574"/>
                </a:lnTo>
                <a:cubicBezTo>
                  <a:pt x="726" y="2601"/>
                  <a:pt x="741" y="2630"/>
                  <a:pt x="755"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2"/>
          <p:cNvSpPr/>
          <p:nvPr/>
        </p:nvSpPr>
        <p:spPr>
          <a:xfrm>
            <a:off x="4411862" y="3548907"/>
            <a:ext cx="109039" cy="249625"/>
          </a:xfrm>
          <a:custGeom>
            <a:rect b="b" l="l" r="r" t="t"/>
            <a:pathLst>
              <a:path extrusionOk="0" h="4732" w="2067">
                <a:moveTo>
                  <a:pt x="1717" y="0"/>
                </a:moveTo>
                <a:lnTo>
                  <a:pt x="1717" y="0"/>
                </a:lnTo>
                <a:cubicBezTo>
                  <a:pt x="1838" y="685"/>
                  <a:pt x="1462" y="2831"/>
                  <a:pt x="1343" y="3483"/>
                </a:cubicBezTo>
                <a:cubicBezTo>
                  <a:pt x="1297" y="3264"/>
                  <a:pt x="1231" y="3066"/>
                  <a:pt x="1154" y="2884"/>
                </a:cubicBezTo>
                <a:cubicBezTo>
                  <a:pt x="1176" y="1912"/>
                  <a:pt x="961" y="1241"/>
                  <a:pt x="961" y="1241"/>
                </a:cubicBezTo>
                <a:lnTo>
                  <a:pt x="961" y="1241"/>
                </a:lnTo>
                <a:cubicBezTo>
                  <a:pt x="1029" y="1484"/>
                  <a:pt x="998" y="1963"/>
                  <a:pt x="936" y="2451"/>
                </a:cubicBezTo>
                <a:cubicBezTo>
                  <a:pt x="756" y="2149"/>
                  <a:pt x="594" y="1975"/>
                  <a:pt x="594" y="1975"/>
                </a:cubicBezTo>
                <a:lnTo>
                  <a:pt x="594" y="1975"/>
                </a:lnTo>
                <a:cubicBezTo>
                  <a:pt x="715" y="2169"/>
                  <a:pt x="799" y="2587"/>
                  <a:pt x="855" y="3001"/>
                </a:cubicBezTo>
                <a:cubicBezTo>
                  <a:pt x="821" y="3201"/>
                  <a:pt x="789" y="3387"/>
                  <a:pt x="759" y="3540"/>
                </a:cubicBezTo>
                <a:cubicBezTo>
                  <a:pt x="584" y="2606"/>
                  <a:pt x="0" y="1975"/>
                  <a:pt x="0" y="1975"/>
                </a:cubicBezTo>
                <a:lnTo>
                  <a:pt x="0" y="1975"/>
                </a:lnTo>
                <a:cubicBezTo>
                  <a:pt x="285" y="2435"/>
                  <a:pt x="363" y="4128"/>
                  <a:pt x="363" y="4128"/>
                </a:cubicBezTo>
                <a:cubicBezTo>
                  <a:pt x="363" y="4128"/>
                  <a:pt x="542" y="4720"/>
                  <a:pt x="674" y="4720"/>
                </a:cubicBezTo>
                <a:cubicBezTo>
                  <a:pt x="694" y="4720"/>
                  <a:pt x="714" y="4706"/>
                  <a:pt x="731" y="4673"/>
                </a:cubicBezTo>
                <a:cubicBezTo>
                  <a:pt x="743" y="4709"/>
                  <a:pt x="758" y="4731"/>
                  <a:pt x="776" y="4731"/>
                </a:cubicBezTo>
                <a:cubicBezTo>
                  <a:pt x="820" y="4731"/>
                  <a:pt x="885" y="4592"/>
                  <a:pt x="980" y="4200"/>
                </a:cubicBezTo>
                <a:cubicBezTo>
                  <a:pt x="1031" y="4356"/>
                  <a:pt x="1165" y="4721"/>
                  <a:pt x="1269" y="4721"/>
                </a:cubicBezTo>
                <a:cubicBezTo>
                  <a:pt x="1291" y="4721"/>
                  <a:pt x="1311" y="4705"/>
                  <a:pt x="1330" y="4666"/>
                </a:cubicBezTo>
                <a:cubicBezTo>
                  <a:pt x="1340" y="4707"/>
                  <a:pt x="1352" y="4732"/>
                  <a:pt x="1368" y="4732"/>
                </a:cubicBezTo>
                <a:cubicBezTo>
                  <a:pt x="1418" y="4732"/>
                  <a:pt x="1501" y="4499"/>
                  <a:pt x="1638" y="3813"/>
                </a:cubicBezTo>
                <a:cubicBezTo>
                  <a:pt x="2066" y="1666"/>
                  <a:pt x="1717" y="1"/>
                  <a:pt x="17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2"/>
          <p:cNvSpPr/>
          <p:nvPr/>
        </p:nvSpPr>
        <p:spPr>
          <a:xfrm>
            <a:off x="4826127" y="3517256"/>
            <a:ext cx="129349" cy="280485"/>
          </a:xfrm>
          <a:custGeom>
            <a:rect b="b" l="l" r="r" t="t"/>
            <a:pathLst>
              <a:path extrusionOk="0" h="5317" w="2452">
                <a:moveTo>
                  <a:pt x="1225" y="1661"/>
                </a:moveTo>
                <a:cubicBezTo>
                  <a:pt x="1274" y="1952"/>
                  <a:pt x="1315" y="2299"/>
                  <a:pt x="1346" y="2649"/>
                </a:cubicBezTo>
                <a:cubicBezTo>
                  <a:pt x="1314" y="2951"/>
                  <a:pt x="1280" y="3231"/>
                  <a:pt x="1251" y="3461"/>
                </a:cubicBezTo>
                <a:cubicBezTo>
                  <a:pt x="1212" y="3159"/>
                  <a:pt x="1156" y="2877"/>
                  <a:pt x="1090" y="2621"/>
                </a:cubicBezTo>
                <a:cubicBezTo>
                  <a:pt x="1125" y="2270"/>
                  <a:pt x="1169" y="1929"/>
                  <a:pt x="1225" y="1661"/>
                </a:cubicBezTo>
                <a:close/>
                <a:moveTo>
                  <a:pt x="1452" y="0"/>
                </a:moveTo>
                <a:lnTo>
                  <a:pt x="1452" y="0"/>
                </a:lnTo>
                <a:cubicBezTo>
                  <a:pt x="1522" y="366"/>
                  <a:pt x="1489" y="1088"/>
                  <a:pt x="1427" y="1822"/>
                </a:cubicBezTo>
                <a:cubicBezTo>
                  <a:pt x="1373" y="1685"/>
                  <a:pt x="1320" y="1562"/>
                  <a:pt x="1273" y="1461"/>
                </a:cubicBezTo>
                <a:cubicBezTo>
                  <a:pt x="1293" y="1390"/>
                  <a:pt x="1314" y="1325"/>
                  <a:pt x="1336" y="1272"/>
                </a:cubicBezTo>
                <a:lnTo>
                  <a:pt x="1336" y="1272"/>
                </a:lnTo>
                <a:cubicBezTo>
                  <a:pt x="1336" y="1272"/>
                  <a:pt x="1304" y="1324"/>
                  <a:pt x="1252" y="1417"/>
                </a:cubicBezTo>
                <a:cubicBezTo>
                  <a:pt x="1155" y="1215"/>
                  <a:pt x="1087" y="1103"/>
                  <a:pt x="1087" y="1103"/>
                </a:cubicBezTo>
                <a:lnTo>
                  <a:pt x="1087" y="1103"/>
                </a:lnTo>
                <a:cubicBezTo>
                  <a:pt x="1130" y="1206"/>
                  <a:pt x="1167" y="1349"/>
                  <a:pt x="1199" y="1518"/>
                </a:cubicBezTo>
                <a:cubicBezTo>
                  <a:pt x="1127" y="1663"/>
                  <a:pt x="1034" y="1865"/>
                  <a:pt x="940" y="2115"/>
                </a:cubicBezTo>
                <a:cubicBezTo>
                  <a:pt x="831" y="1795"/>
                  <a:pt x="716" y="1539"/>
                  <a:pt x="632" y="1365"/>
                </a:cubicBezTo>
                <a:cubicBezTo>
                  <a:pt x="693" y="920"/>
                  <a:pt x="770" y="540"/>
                  <a:pt x="860" y="339"/>
                </a:cubicBezTo>
                <a:lnTo>
                  <a:pt x="860" y="339"/>
                </a:lnTo>
                <a:cubicBezTo>
                  <a:pt x="860" y="340"/>
                  <a:pt x="713" y="642"/>
                  <a:pt x="543" y="1193"/>
                </a:cubicBezTo>
                <a:cubicBezTo>
                  <a:pt x="512" y="1135"/>
                  <a:pt x="493" y="1104"/>
                  <a:pt x="493" y="1104"/>
                </a:cubicBezTo>
                <a:lnTo>
                  <a:pt x="493" y="1104"/>
                </a:lnTo>
                <a:cubicBezTo>
                  <a:pt x="508" y="1140"/>
                  <a:pt x="521" y="1179"/>
                  <a:pt x="534" y="1224"/>
                </a:cubicBezTo>
                <a:cubicBezTo>
                  <a:pt x="328" y="1896"/>
                  <a:pt x="89" y="2927"/>
                  <a:pt x="35" y="4221"/>
                </a:cubicBezTo>
                <a:cubicBezTo>
                  <a:pt x="0" y="5025"/>
                  <a:pt x="29" y="5292"/>
                  <a:pt x="81" y="5292"/>
                </a:cubicBezTo>
                <a:cubicBezTo>
                  <a:pt x="185" y="5292"/>
                  <a:pt x="383" y="4258"/>
                  <a:pt x="383" y="4258"/>
                </a:cubicBezTo>
                <a:cubicBezTo>
                  <a:pt x="383" y="4258"/>
                  <a:pt x="455" y="2724"/>
                  <a:pt x="609" y="1539"/>
                </a:cubicBezTo>
                <a:cubicBezTo>
                  <a:pt x="671" y="1862"/>
                  <a:pt x="720" y="2276"/>
                  <a:pt x="757" y="2687"/>
                </a:cubicBezTo>
                <a:cubicBezTo>
                  <a:pt x="617" y="3192"/>
                  <a:pt x="512" y="3811"/>
                  <a:pt x="530" y="4501"/>
                </a:cubicBezTo>
                <a:cubicBezTo>
                  <a:pt x="545" y="5111"/>
                  <a:pt x="598" y="5317"/>
                  <a:pt x="662" y="5317"/>
                </a:cubicBezTo>
                <a:cubicBezTo>
                  <a:pt x="752" y="5317"/>
                  <a:pt x="864" y="4914"/>
                  <a:pt x="926" y="4656"/>
                </a:cubicBezTo>
                <a:cubicBezTo>
                  <a:pt x="991" y="4913"/>
                  <a:pt x="1088" y="5240"/>
                  <a:pt x="1167" y="5240"/>
                </a:cubicBezTo>
                <a:cubicBezTo>
                  <a:pt x="1187" y="5240"/>
                  <a:pt x="1207" y="5218"/>
                  <a:pt x="1224" y="5167"/>
                </a:cubicBezTo>
                <a:cubicBezTo>
                  <a:pt x="1236" y="5221"/>
                  <a:pt x="1251" y="5253"/>
                  <a:pt x="1268" y="5253"/>
                </a:cubicBezTo>
                <a:cubicBezTo>
                  <a:pt x="1313" y="5253"/>
                  <a:pt x="1378" y="5045"/>
                  <a:pt x="1473" y="4452"/>
                </a:cubicBezTo>
                <a:cubicBezTo>
                  <a:pt x="1526" y="4690"/>
                  <a:pt x="1659" y="5239"/>
                  <a:pt x="1762" y="5239"/>
                </a:cubicBezTo>
                <a:cubicBezTo>
                  <a:pt x="1783" y="5239"/>
                  <a:pt x="1802" y="5217"/>
                  <a:pt x="1819" y="5167"/>
                </a:cubicBezTo>
                <a:cubicBezTo>
                  <a:pt x="1831" y="5221"/>
                  <a:pt x="1846" y="5253"/>
                  <a:pt x="1864" y="5253"/>
                </a:cubicBezTo>
                <a:cubicBezTo>
                  <a:pt x="1914" y="5253"/>
                  <a:pt x="1988" y="4998"/>
                  <a:pt x="2099" y="4249"/>
                </a:cubicBezTo>
                <a:cubicBezTo>
                  <a:pt x="2452" y="1887"/>
                  <a:pt x="2050" y="3"/>
                  <a:pt x="2049" y="2"/>
                </a:cubicBezTo>
                <a:lnTo>
                  <a:pt x="2049" y="2"/>
                </a:lnTo>
                <a:cubicBezTo>
                  <a:pt x="2172" y="664"/>
                  <a:pt x="1967" y="2498"/>
                  <a:pt x="1846" y="3461"/>
                </a:cubicBezTo>
                <a:cubicBezTo>
                  <a:pt x="1799" y="3100"/>
                  <a:pt x="1730" y="2768"/>
                  <a:pt x="1647" y="2475"/>
                </a:cubicBezTo>
                <a:cubicBezTo>
                  <a:pt x="1669" y="1010"/>
                  <a:pt x="1453" y="1"/>
                  <a:pt x="14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2"/>
          <p:cNvSpPr/>
          <p:nvPr/>
        </p:nvSpPr>
        <p:spPr>
          <a:xfrm>
            <a:off x="4941814" y="3517150"/>
            <a:ext cx="140691" cy="281276"/>
          </a:xfrm>
          <a:custGeom>
            <a:rect b="b" l="l" r="r" t="t"/>
            <a:pathLst>
              <a:path extrusionOk="0" h="5332" w="2667">
                <a:moveTo>
                  <a:pt x="403" y="1"/>
                </a:moveTo>
                <a:lnTo>
                  <a:pt x="403" y="1"/>
                </a:lnTo>
                <a:cubicBezTo>
                  <a:pt x="403" y="2"/>
                  <a:pt x="1" y="1888"/>
                  <a:pt x="353" y="4247"/>
                </a:cubicBezTo>
                <a:cubicBezTo>
                  <a:pt x="464" y="4996"/>
                  <a:pt x="539" y="5252"/>
                  <a:pt x="589" y="5252"/>
                </a:cubicBezTo>
                <a:cubicBezTo>
                  <a:pt x="606" y="5252"/>
                  <a:pt x="621" y="5220"/>
                  <a:pt x="633" y="5166"/>
                </a:cubicBezTo>
                <a:cubicBezTo>
                  <a:pt x="650" y="5216"/>
                  <a:pt x="670" y="5238"/>
                  <a:pt x="690" y="5238"/>
                </a:cubicBezTo>
                <a:cubicBezTo>
                  <a:pt x="822" y="5238"/>
                  <a:pt x="1001" y="4347"/>
                  <a:pt x="1001" y="4347"/>
                </a:cubicBezTo>
                <a:cubicBezTo>
                  <a:pt x="1001" y="4347"/>
                  <a:pt x="1004" y="4213"/>
                  <a:pt x="1016" y="3999"/>
                </a:cubicBezTo>
                <a:cubicBezTo>
                  <a:pt x="1056" y="4401"/>
                  <a:pt x="1071" y="4729"/>
                  <a:pt x="1071" y="4729"/>
                </a:cubicBezTo>
                <a:cubicBezTo>
                  <a:pt x="1071" y="4729"/>
                  <a:pt x="1251" y="5321"/>
                  <a:pt x="1382" y="5321"/>
                </a:cubicBezTo>
                <a:cubicBezTo>
                  <a:pt x="1403" y="5321"/>
                  <a:pt x="1422" y="5307"/>
                  <a:pt x="1439" y="5274"/>
                </a:cubicBezTo>
                <a:cubicBezTo>
                  <a:pt x="1451" y="5310"/>
                  <a:pt x="1466" y="5331"/>
                  <a:pt x="1483" y="5331"/>
                </a:cubicBezTo>
                <a:cubicBezTo>
                  <a:pt x="1528" y="5331"/>
                  <a:pt x="1593" y="5193"/>
                  <a:pt x="1688" y="4799"/>
                </a:cubicBezTo>
                <a:cubicBezTo>
                  <a:pt x="1741" y="4957"/>
                  <a:pt x="1874" y="5321"/>
                  <a:pt x="1977" y="5321"/>
                </a:cubicBezTo>
                <a:cubicBezTo>
                  <a:pt x="1998" y="5321"/>
                  <a:pt x="2017" y="5307"/>
                  <a:pt x="2035" y="5274"/>
                </a:cubicBezTo>
                <a:cubicBezTo>
                  <a:pt x="2046" y="5309"/>
                  <a:pt x="2061" y="5331"/>
                  <a:pt x="2079" y="5331"/>
                </a:cubicBezTo>
                <a:cubicBezTo>
                  <a:pt x="2129" y="5331"/>
                  <a:pt x="2204" y="5161"/>
                  <a:pt x="2315" y="4664"/>
                </a:cubicBezTo>
                <a:cubicBezTo>
                  <a:pt x="2667" y="3096"/>
                  <a:pt x="2265" y="1844"/>
                  <a:pt x="2264" y="1843"/>
                </a:cubicBezTo>
                <a:lnTo>
                  <a:pt x="2264" y="1843"/>
                </a:lnTo>
                <a:cubicBezTo>
                  <a:pt x="2390" y="2284"/>
                  <a:pt x="2185" y="3501"/>
                  <a:pt x="2063" y="4141"/>
                </a:cubicBezTo>
                <a:cubicBezTo>
                  <a:pt x="2017" y="3900"/>
                  <a:pt x="1946" y="3679"/>
                  <a:pt x="1864" y="3486"/>
                </a:cubicBezTo>
                <a:cubicBezTo>
                  <a:pt x="1886" y="2514"/>
                  <a:pt x="1669" y="1844"/>
                  <a:pt x="1669" y="1843"/>
                </a:cubicBezTo>
                <a:lnTo>
                  <a:pt x="1669" y="1843"/>
                </a:lnTo>
                <a:cubicBezTo>
                  <a:pt x="1738" y="2086"/>
                  <a:pt x="1706" y="2565"/>
                  <a:pt x="1644" y="3053"/>
                </a:cubicBezTo>
                <a:cubicBezTo>
                  <a:pt x="1466" y="2751"/>
                  <a:pt x="1304" y="2577"/>
                  <a:pt x="1304" y="2577"/>
                </a:cubicBezTo>
                <a:lnTo>
                  <a:pt x="1304" y="2577"/>
                </a:lnTo>
                <a:cubicBezTo>
                  <a:pt x="1423" y="2771"/>
                  <a:pt x="1508" y="3189"/>
                  <a:pt x="1563" y="3603"/>
                </a:cubicBezTo>
                <a:cubicBezTo>
                  <a:pt x="1530" y="3803"/>
                  <a:pt x="1497" y="3989"/>
                  <a:pt x="1467" y="4142"/>
                </a:cubicBezTo>
                <a:cubicBezTo>
                  <a:pt x="1388" y="3716"/>
                  <a:pt x="1224" y="3355"/>
                  <a:pt x="1069" y="3087"/>
                </a:cubicBezTo>
                <a:cubicBezTo>
                  <a:pt x="1122" y="2338"/>
                  <a:pt x="1215" y="1469"/>
                  <a:pt x="1364" y="1106"/>
                </a:cubicBezTo>
                <a:lnTo>
                  <a:pt x="1364" y="1106"/>
                </a:lnTo>
                <a:cubicBezTo>
                  <a:pt x="1364" y="1106"/>
                  <a:pt x="1001" y="1697"/>
                  <a:pt x="761" y="2637"/>
                </a:cubicBezTo>
                <a:cubicBezTo>
                  <a:pt x="729" y="2596"/>
                  <a:pt x="708" y="2574"/>
                  <a:pt x="708" y="2574"/>
                </a:cubicBezTo>
                <a:lnTo>
                  <a:pt x="708" y="2574"/>
                </a:lnTo>
                <a:cubicBezTo>
                  <a:pt x="724" y="2601"/>
                  <a:pt x="739" y="2630"/>
                  <a:pt x="754"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2"/>
          <p:cNvSpPr/>
          <p:nvPr/>
        </p:nvSpPr>
        <p:spPr>
          <a:xfrm>
            <a:off x="5069000" y="3614373"/>
            <a:ext cx="71954" cy="184001"/>
          </a:xfrm>
          <a:custGeom>
            <a:rect b="b" l="l" r="r" t="t"/>
            <a:pathLst>
              <a:path extrusionOk="0" h="3488" w="1364">
                <a:moveTo>
                  <a:pt x="403" y="0"/>
                </a:moveTo>
                <a:cubicBezTo>
                  <a:pt x="403" y="1"/>
                  <a:pt x="1" y="1253"/>
                  <a:pt x="353" y="2821"/>
                </a:cubicBezTo>
                <a:cubicBezTo>
                  <a:pt x="465" y="3318"/>
                  <a:pt x="539" y="3488"/>
                  <a:pt x="589" y="3488"/>
                </a:cubicBezTo>
                <a:cubicBezTo>
                  <a:pt x="607" y="3488"/>
                  <a:pt x="621" y="3466"/>
                  <a:pt x="633" y="3431"/>
                </a:cubicBezTo>
                <a:cubicBezTo>
                  <a:pt x="650" y="3464"/>
                  <a:pt x="670" y="3478"/>
                  <a:pt x="690" y="3478"/>
                </a:cubicBezTo>
                <a:cubicBezTo>
                  <a:pt x="823" y="3478"/>
                  <a:pt x="1001" y="2886"/>
                  <a:pt x="1001" y="2886"/>
                </a:cubicBezTo>
                <a:cubicBezTo>
                  <a:pt x="1001" y="2886"/>
                  <a:pt x="1080" y="1194"/>
                  <a:pt x="1364" y="731"/>
                </a:cubicBezTo>
                <a:lnTo>
                  <a:pt x="1364" y="731"/>
                </a:lnTo>
                <a:cubicBezTo>
                  <a:pt x="1364" y="731"/>
                  <a:pt x="782" y="1363"/>
                  <a:pt x="605" y="2298"/>
                </a:cubicBezTo>
                <a:cubicBezTo>
                  <a:pt x="484" y="1658"/>
                  <a:pt x="279" y="441"/>
                  <a:pt x="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2"/>
          <p:cNvSpPr/>
          <p:nvPr/>
        </p:nvSpPr>
        <p:spPr>
          <a:xfrm>
            <a:off x="4734654" y="3430952"/>
            <a:ext cx="109198" cy="367421"/>
          </a:xfrm>
          <a:custGeom>
            <a:rect b="b" l="l" r="r" t="t"/>
            <a:pathLst>
              <a:path extrusionOk="0" h="6965" w="2070">
                <a:moveTo>
                  <a:pt x="1372" y="4904"/>
                </a:moveTo>
                <a:cubicBezTo>
                  <a:pt x="1362" y="4988"/>
                  <a:pt x="1353" y="5063"/>
                  <a:pt x="1346" y="5129"/>
                </a:cubicBezTo>
                <a:cubicBezTo>
                  <a:pt x="1343" y="5120"/>
                  <a:pt x="1341" y="5110"/>
                  <a:pt x="1341" y="5100"/>
                </a:cubicBezTo>
                <a:cubicBezTo>
                  <a:pt x="1350" y="5033"/>
                  <a:pt x="1362" y="4967"/>
                  <a:pt x="1372" y="4904"/>
                </a:cubicBezTo>
                <a:close/>
                <a:moveTo>
                  <a:pt x="1719" y="0"/>
                </a:moveTo>
                <a:cubicBezTo>
                  <a:pt x="1819" y="823"/>
                  <a:pt x="1586" y="3069"/>
                  <a:pt x="1433" y="4392"/>
                </a:cubicBezTo>
                <a:cubicBezTo>
                  <a:pt x="1381" y="4463"/>
                  <a:pt x="1322" y="4550"/>
                  <a:pt x="1259" y="4655"/>
                </a:cubicBezTo>
                <a:cubicBezTo>
                  <a:pt x="1228" y="4513"/>
                  <a:pt x="1192" y="4376"/>
                  <a:pt x="1156" y="4246"/>
                </a:cubicBezTo>
                <a:cubicBezTo>
                  <a:pt x="1178" y="2814"/>
                  <a:pt x="961" y="1829"/>
                  <a:pt x="961" y="1828"/>
                </a:cubicBezTo>
                <a:lnTo>
                  <a:pt x="961" y="1828"/>
                </a:lnTo>
                <a:cubicBezTo>
                  <a:pt x="1030" y="2186"/>
                  <a:pt x="998" y="2890"/>
                  <a:pt x="936" y="3610"/>
                </a:cubicBezTo>
                <a:cubicBezTo>
                  <a:pt x="758" y="3163"/>
                  <a:pt x="596" y="2908"/>
                  <a:pt x="596" y="2908"/>
                </a:cubicBezTo>
                <a:lnTo>
                  <a:pt x="596" y="2908"/>
                </a:lnTo>
                <a:cubicBezTo>
                  <a:pt x="715" y="3196"/>
                  <a:pt x="800" y="3807"/>
                  <a:pt x="855" y="4419"/>
                </a:cubicBezTo>
                <a:cubicBezTo>
                  <a:pt x="823" y="4713"/>
                  <a:pt x="789" y="4988"/>
                  <a:pt x="759" y="5212"/>
                </a:cubicBezTo>
                <a:cubicBezTo>
                  <a:pt x="724" y="4943"/>
                  <a:pt x="675" y="4693"/>
                  <a:pt x="618" y="4463"/>
                </a:cubicBezTo>
                <a:cubicBezTo>
                  <a:pt x="574" y="4058"/>
                  <a:pt x="560" y="3682"/>
                  <a:pt x="618" y="3477"/>
                </a:cubicBezTo>
                <a:lnTo>
                  <a:pt x="618" y="3477"/>
                </a:lnTo>
                <a:cubicBezTo>
                  <a:pt x="618" y="3477"/>
                  <a:pt x="551" y="3685"/>
                  <a:pt x="495" y="4037"/>
                </a:cubicBezTo>
                <a:cubicBezTo>
                  <a:pt x="270" y="3336"/>
                  <a:pt x="0" y="2908"/>
                  <a:pt x="0" y="2908"/>
                </a:cubicBezTo>
                <a:lnTo>
                  <a:pt x="0" y="2908"/>
                </a:lnTo>
                <a:cubicBezTo>
                  <a:pt x="286" y="3588"/>
                  <a:pt x="363" y="6078"/>
                  <a:pt x="363" y="6078"/>
                </a:cubicBezTo>
                <a:cubicBezTo>
                  <a:pt x="363" y="6078"/>
                  <a:pt x="543" y="6950"/>
                  <a:pt x="674" y="6950"/>
                </a:cubicBezTo>
                <a:cubicBezTo>
                  <a:pt x="695" y="6950"/>
                  <a:pt x="714" y="6929"/>
                  <a:pt x="731" y="6880"/>
                </a:cubicBezTo>
                <a:cubicBezTo>
                  <a:pt x="743" y="6931"/>
                  <a:pt x="758" y="6963"/>
                  <a:pt x="776" y="6963"/>
                </a:cubicBezTo>
                <a:cubicBezTo>
                  <a:pt x="780" y="6963"/>
                  <a:pt x="784" y="6962"/>
                  <a:pt x="789" y="6958"/>
                </a:cubicBezTo>
                <a:cubicBezTo>
                  <a:pt x="794" y="6962"/>
                  <a:pt x="799" y="6964"/>
                  <a:pt x="805" y="6964"/>
                </a:cubicBezTo>
                <a:cubicBezTo>
                  <a:pt x="822" y="6964"/>
                  <a:pt x="836" y="6943"/>
                  <a:pt x="848" y="6906"/>
                </a:cubicBezTo>
                <a:cubicBezTo>
                  <a:pt x="865" y="6940"/>
                  <a:pt x="884" y="6954"/>
                  <a:pt x="905" y="6954"/>
                </a:cubicBezTo>
                <a:cubicBezTo>
                  <a:pt x="970" y="6954"/>
                  <a:pt x="1048" y="6809"/>
                  <a:pt x="1110" y="6662"/>
                </a:cubicBezTo>
                <a:cubicBezTo>
                  <a:pt x="1162" y="6821"/>
                  <a:pt x="1220" y="6951"/>
                  <a:pt x="1271" y="6951"/>
                </a:cubicBezTo>
                <a:cubicBezTo>
                  <a:pt x="1293" y="6951"/>
                  <a:pt x="1314" y="6926"/>
                  <a:pt x="1332" y="6868"/>
                </a:cubicBezTo>
                <a:cubicBezTo>
                  <a:pt x="1342" y="6929"/>
                  <a:pt x="1355" y="6965"/>
                  <a:pt x="1371" y="6965"/>
                </a:cubicBezTo>
                <a:cubicBezTo>
                  <a:pt x="1420" y="6965"/>
                  <a:pt x="1504" y="6622"/>
                  <a:pt x="1640" y="5612"/>
                </a:cubicBezTo>
                <a:cubicBezTo>
                  <a:pt x="2069" y="2455"/>
                  <a:pt x="1719" y="2"/>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2"/>
          <p:cNvSpPr/>
          <p:nvPr/>
        </p:nvSpPr>
        <p:spPr>
          <a:xfrm>
            <a:off x="5688420" y="3580506"/>
            <a:ext cx="129455" cy="181258"/>
          </a:xfrm>
          <a:custGeom>
            <a:rect b="b" l="l" r="r" t="t"/>
            <a:pathLst>
              <a:path extrusionOk="0" h="3436" w="2454">
                <a:moveTo>
                  <a:pt x="2052" y="1"/>
                </a:moveTo>
                <a:cubicBezTo>
                  <a:pt x="2171" y="430"/>
                  <a:pt x="1968" y="1615"/>
                  <a:pt x="1845" y="2235"/>
                </a:cubicBezTo>
                <a:cubicBezTo>
                  <a:pt x="1800" y="2002"/>
                  <a:pt x="1729" y="1789"/>
                  <a:pt x="1646" y="1600"/>
                </a:cubicBezTo>
                <a:cubicBezTo>
                  <a:pt x="1668" y="656"/>
                  <a:pt x="1453" y="3"/>
                  <a:pt x="1453" y="2"/>
                </a:cubicBezTo>
                <a:lnTo>
                  <a:pt x="1453" y="2"/>
                </a:lnTo>
                <a:cubicBezTo>
                  <a:pt x="1521" y="238"/>
                  <a:pt x="1490" y="705"/>
                  <a:pt x="1427" y="1178"/>
                </a:cubicBezTo>
                <a:cubicBezTo>
                  <a:pt x="1248" y="885"/>
                  <a:pt x="1086" y="714"/>
                  <a:pt x="1086" y="714"/>
                </a:cubicBezTo>
                <a:lnTo>
                  <a:pt x="1086" y="714"/>
                </a:lnTo>
                <a:cubicBezTo>
                  <a:pt x="1206" y="904"/>
                  <a:pt x="1291" y="1307"/>
                  <a:pt x="1346" y="1710"/>
                </a:cubicBezTo>
                <a:cubicBezTo>
                  <a:pt x="1313" y="1906"/>
                  <a:pt x="1279" y="2086"/>
                  <a:pt x="1250" y="2235"/>
                </a:cubicBezTo>
                <a:cubicBezTo>
                  <a:pt x="1231" y="2136"/>
                  <a:pt x="1206" y="2039"/>
                  <a:pt x="1179" y="1946"/>
                </a:cubicBezTo>
                <a:cubicBezTo>
                  <a:pt x="1223" y="1828"/>
                  <a:pt x="1275" y="1727"/>
                  <a:pt x="1335" y="1663"/>
                </a:cubicBezTo>
                <a:lnTo>
                  <a:pt x="1335" y="1663"/>
                </a:lnTo>
                <a:cubicBezTo>
                  <a:pt x="1335" y="1663"/>
                  <a:pt x="1253" y="1719"/>
                  <a:pt x="1139" y="1825"/>
                </a:cubicBezTo>
                <a:cubicBezTo>
                  <a:pt x="904" y="1148"/>
                  <a:pt x="491" y="714"/>
                  <a:pt x="491" y="714"/>
                </a:cubicBezTo>
                <a:lnTo>
                  <a:pt x="491" y="714"/>
                </a:lnTo>
                <a:cubicBezTo>
                  <a:pt x="582" y="857"/>
                  <a:pt x="651" y="1122"/>
                  <a:pt x="705" y="1417"/>
                </a:cubicBezTo>
                <a:cubicBezTo>
                  <a:pt x="486" y="1674"/>
                  <a:pt x="105" y="2217"/>
                  <a:pt x="34" y="2954"/>
                </a:cubicBezTo>
                <a:cubicBezTo>
                  <a:pt x="0" y="3307"/>
                  <a:pt x="29" y="3424"/>
                  <a:pt x="82" y="3424"/>
                </a:cubicBezTo>
                <a:cubicBezTo>
                  <a:pt x="186" y="3424"/>
                  <a:pt x="383" y="2971"/>
                  <a:pt x="383" y="2971"/>
                </a:cubicBezTo>
                <a:cubicBezTo>
                  <a:pt x="383" y="2971"/>
                  <a:pt x="488" y="1988"/>
                  <a:pt x="718" y="1481"/>
                </a:cubicBezTo>
                <a:cubicBezTo>
                  <a:pt x="759" y="1722"/>
                  <a:pt x="790" y="1977"/>
                  <a:pt x="811" y="2201"/>
                </a:cubicBezTo>
                <a:cubicBezTo>
                  <a:pt x="644" y="2437"/>
                  <a:pt x="510" y="2736"/>
                  <a:pt x="531" y="3078"/>
                </a:cubicBezTo>
                <a:cubicBezTo>
                  <a:pt x="546" y="3345"/>
                  <a:pt x="599" y="3435"/>
                  <a:pt x="663" y="3435"/>
                </a:cubicBezTo>
                <a:cubicBezTo>
                  <a:pt x="771" y="3435"/>
                  <a:pt x="912" y="3178"/>
                  <a:pt x="960" y="3085"/>
                </a:cubicBezTo>
                <a:cubicBezTo>
                  <a:pt x="1022" y="3232"/>
                  <a:pt x="1101" y="3382"/>
                  <a:pt x="1169" y="3382"/>
                </a:cubicBezTo>
                <a:cubicBezTo>
                  <a:pt x="1189" y="3382"/>
                  <a:pt x="1209" y="3368"/>
                  <a:pt x="1226" y="3336"/>
                </a:cubicBezTo>
                <a:cubicBezTo>
                  <a:pt x="1238" y="3370"/>
                  <a:pt x="1253" y="3391"/>
                  <a:pt x="1270" y="3391"/>
                </a:cubicBezTo>
                <a:cubicBezTo>
                  <a:pt x="1315" y="3391"/>
                  <a:pt x="1380" y="3257"/>
                  <a:pt x="1475" y="2875"/>
                </a:cubicBezTo>
                <a:cubicBezTo>
                  <a:pt x="1527" y="3027"/>
                  <a:pt x="1661" y="3382"/>
                  <a:pt x="1764" y="3382"/>
                </a:cubicBezTo>
                <a:cubicBezTo>
                  <a:pt x="1785" y="3382"/>
                  <a:pt x="1804" y="3368"/>
                  <a:pt x="1822" y="3336"/>
                </a:cubicBezTo>
                <a:cubicBezTo>
                  <a:pt x="1834" y="3371"/>
                  <a:pt x="1848" y="3392"/>
                  <a:pt x="1866" y="3392"/>
                </a:cubicBezTo>
                <a:cubicBezTo>
                  <a:pt x="1915" y="3392"/>
                  <a:pt x="1990" y="3226"/>
                  <a:pt x="2102" y="2742"/>
                </a:cubicBezTo>
                <a:cubicBezTo>
                  <a:pt x="2454" y="1219"/>
                  <a:pt x="2052" y="2"/>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2"/>
          <p:cNvSpPr/>
          <p:nvPr/>
        </p:nvSpPr>
        <p:spPr>
          <a:xfrm>
            <a:off x="5804264" y="3580506"/>
            <a:ext cx="140585" cy="181574"/>
          </a:xfrm>
          <a:custGeom>
            <a:rect b="b" l="l" r="r" t="t"/>
            <a:pathLst>
              <a:path extrusionOk="0" h="3442" w="2665">
                <a:moveTo>
                  <a:pt x="401" y="1"/>
                </a:moveTo>
                <a:cubicBezTo>
                  <a:pt x="401" y="2"/>
                  <a:pt x="0" y="1219"/>
                  <a:pt x="351" y="2742"/>
                </a:cubicBezTo>
                <a:cubicBezTo>
                  <a:pt x="463" y="3226"/>
                  <a:pt x="537" y="3391"/>
                  <a:pt x="587" y="3391"/>
                </a:cubicBezTo>
                <a:cubicBezTo>
                  <a:pt x="604" y="3391"/>
                  <a:pt x="619" y="3371"/>
                  <a:pt x="631" y="3336"/>
                </a:cubicBezTo>
                <a:cubicBezTo>
                  <a:pt x="648" y="3368"/>
                  <a:pt x="668" y="3382"/>
                  <a:pt x="688" y="3382"/>
                </a:cubicBezTo>
                <a:cubicBezTo>
                  <a:pt x="820" y="3382"/>
                  <a:pt x="999" y="2807"/>
                  <a:pt x="999" y="2807"/>
                </a:cubicBezTo>
                <a:cubicBezTo>
                  <a:pt x="999" y="2807"/>
                  <a:pt x="1004" y="2720"/>
                  <a:pt x="1014" y="2581"/>
                </a:cubicBezTo>
                <a:cubicBezTo>
                  <a:pt x="1055" y="2844"/>
                  <a:pt x="1070" y="3052"/>
                  <a:pt x="1070" y="3052"/>
                </a:cubicBezTo>
                <a:cubicBezTo>
                  <a:pt x="1070" y="3052"/>
                  <a:pt x="1249" y="3434"/>
                  <a:pt x="1381" y="3434"/>
                </a:cubicBezTo>
                <a:cubicBezTo>
                  <a:pt x="1402" y="3434"/>
                  <a:pt x="1421" y="3425"/>
                  <a:pt x="1438" y="3404"/>
                </a:cubicBezTo>
                <a:cubicBezTo>
                  <a:pt x="1450" y="3427"/>
                  <a:pt x="1465" y="3440"/>
                  <a:pt x="1482" y="3440"/>
                </a:cubicBezTo>
                <a:cubicBezTo>
                  <a:pt x="1527" y="3440"/>
                  <a:pt x="1592" y="3351"/>
                  <a:pt x="1687" y="3097"/>
                </a:cubicBezTo>
                <a:cubicBezTo>
                  <a:pt x="1739" y="3199"/>
                  <a:pt x="1872" y="3434"/>
                  <a:pt x="1976" y="3434"/>
                </a:cubicBezTo>
                <a:cubicBezTo>
                  <a:pt x="1997" y="3434"/>
                  <a:pt x="2016" y="3425"/>
                  <a:pt x="2034" y="3404"/>
                </a:cubicBezTo>
                <a:cubicBezTo>
                  <a:pt x="2046" y="3427"/>
                  <a:pt x="2060" y="3441"/>
                  <a:pt x="2078" y="3441"/>
                </a:cubicBezTo>
                <a:cubicBezTo>
                  <a:pt x="2128" y="3441"/>
                  <a:pt x="2202" y="3331"/>
                  <a:pt x="2314" y="3009"/>
                </a:cubicBezTo>
                <a:cubicBezTo>
                  <a:pt x="2664" y="1998"/>
                  <a:pt x="2264" y="1189"/>
                  <a:pt x="2264" y="1189"/>
                </a:cubicBezTo>
                <a:lnTo>
                  <a:pt x="2264" y="1189"/>
                </a:lnTo>
                <a:cubicBezTo>
                  <a:pt x="2387" y="1475"/>
                  <a:pt x="2183" y="2262"/>
                  <a:pt x="2060" y="2674"/>
                </a:cubicBezTo>
                <a:cubicBezTo>
                  <a:pt x="2015" y="2520"/>
                  <a:pt x="1945" y="2378"/>
                  <a:pt x="1861" y="2253"/>
                </a:cubicBezTo>
                <a:cubicBezTo>
                  <a:pt x="1883" y="1624"/>
                  <a:pt x="1668" y="1192"/>
                  <a:pt x="1668" y="1192"/>
                </a:cubicBezTo>
                <a:lnTo>
                  <a:pt x="1668" y="1192"/>
                </a:lnTo>
                <a:cubicBezTo>
                  <a:pt x="1736" y="1348"/>
                  <a:pt x="1705" y="1657"/>
                  <a:pt x="1643" y="1973"/>
                </a:cubicBezTo>
                <a:cubicBezTo>
                  <a:pt x="1463" y="1777"/>
                  <a:pt x="1301" y="1665"/>
                  <a:pt x="1301" y="1665"/>
                </a:cubicBezTo>
                <a:lnTo>
                  <a:pt x="1301" y="1665"/>
                </a:lnTo>
                <a:cubicBezTo>
                  <a:pt x="1422" y="1790"/>
                  <a:pt x="1506" y="2058"/>
                  <a:pt x="1562" y="2327"/>
                </a:cubicBezTo>
                <a:cubicBezTo>
                  <a:pt x="1528" y="2455"/>
                  <a:pt x="1496" y="2577"/>
                  <a:pt x="1466" y="2674"/>
                </a:cubicBezTo>
                <a:cubicBezTo>
                  <a:pt x="1387" y="2400"/>
                  <a:pt x="1223" y="2167"/>
                  <a:pt x="1068" y="1995"/>
                </a:cubicBezTo>
                <a:cubicBezTo>
                  <a:pt x="1121" y="1512"/>
                  <a:pt x="1213" y="952"/>
                  <a:pt x="1363" y="716"/>
                </a:cubicBezTo>
                <a:lnTo>
                  <a:pt x="1363" y="716"/>
                </a:lnTo>
                <a:cubicBezTo>
                  <a:pt x="1363" y="716"/>
                  <a:pt x="999" y="1098"/>
                  <a:pt x="760" y="1703"/>
                </a:cubicBezTo>
                <a:cubicBezTo>
                  <a:pt x="727" y="1678"/>
                  <a:pt x="707" y="1663"/>
                  <a:pt x="707" y="1663"/>
                </a:cubicBezTo>
                <a:lnTo>
                  <a:pt x="707" y="1663"/>
                </a:lnTo>
                <a:cubicBezTo>
                  <a:pt x="724" y="1680"/>
                  <a:pt x="738" y="1700"/>
                  <a:pt x="753" y="1719"/>
                </a:cubicBezTo>
                <a:cubicBezTo>
                  <a:pt x="693" y="1878"/>
                  <a:pt x="638" y="2049"/>
                  <a:pt x="604" y="2234"/>
                </a:cubicBezTo>
                <a:cubicBezTo>
                  <a:pt x="482" y="1613"/>
                  <a:pt x="277" y="428"/>
                  <a:pt x="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2"/>
          <p:cNvSpPr/>
          <p:nvPr/>
        </p:nvSpPr>
        <p:spPr>
          <a:xfrm>
            <a:off x="5597105" y="3601079"/>
            <a:ext cx="108987" cy="161053"/>
          </a:xfrm>
          <a:custGeom>
            <a:rect b="b" l="l" r="r" t="t"/>
            <a:pathLst>
              <a:path extrusionOk="0" h="3053" w="2066">
                <a:moveTo>
                  <a:pt x="1718" y="0"/>
                </a:moveTo>
                <a:lnTo>
                  <a:pt x="1718" y="0"/>
                </a:lnTo>
                <a:cubicBezTo>
                  <a:pt x="1839" y="442"/>
                  <a:pt x="1463" y="1827"/>
                  <a:pt x="1344" y="2247"/>
                </a:cubicBezTo>
                <a:cubicBezTo>
                  <a:pt x="1298" y="2107"/>
                  <a:pt x="1232" y="1976"/>
                  <a:pt x="1156" y="1863"/>
                </a:cubicBezTo>
                <a:cubicBezTo>
                  <a:pt x="1178" y="1234"/>
                  <a:pt x="962" y="802"/>
                  <a:pt x="962" y="802"/>
                </a:cubicBezTo>
                <a:lnTo>
                  <a:pt x="962" y="802"/>
                </a:lnTo>
                <a:cubicBezTo>
                  <a:pt x="1031" y="958"/>
                  <a:pt x="999" y="1267"/>
                  <a:pt x="937" y="1583"/>
                </a:cubicBezTo>
                <a:cubicBezTo>
                  <a:pt x="758" y="1387"/>
                  <a:pt x="596" y="1275"/>
                  <a:pt x="596" y="1275"/>
                </a:cubicBezTo>
                <a:lnTo>
                  <a:pt x="596" y="1275"/>
                </a:lnTo>
                <a:cubicBezTo>
                  <a:pt x="716" y="1400"/>
                  <a:pt x="800" y="1668"/>
                  <a:pt x="856" y="1937"/>
                </a:cubicBezTo>
                <a:cubicBezTo>
                  <a:pt x="822" y="2065"/>
                  <a:pt x="789" y="2187"/>
                  <a:pt x="760" y="2284"/>
                </a:cubicBezTo>
                <a:cubicBezTo>
                  <a:pt x="585" y="1682"/>
                  <a:pt x="1" y="1275"/>
                  <a:pt x="1" y="1275"/>
                </a:cubicBezTo>
                <a:lnTo>
                  <a:pt x="1" y="1275"/>
                </a:lnTo>
                <a:cubicBezTo>
                  <a:pt x="287" y="1572"/>
                  <a:pt x="363" y="2663"/>
                  <a:pt x="363" y="2663"/>
                </a:cubicBezTo>
                <a:cubicBezTo>
                  <a:pt x="363" y="2663"/>
                  <a:pt x="544" y="3046"/>
                  <a:pt x="675" y="3046"/>
                </a:cubicBezTo>
                <a:cubicBezTo>
                  <a:pt x="696" y="3046"/>
                  <a:pt x="715" y="3036"/>
                  <a:pt x="732" y="3015"/>
                </a:cubicBezTo>
                <a:cubicBezTo>
                  <a:pt x="744" y="3038"/>
                  <a:pt x="759" y="3052"/>
                  <a:pt x="776" y="3052"/>
                </a:cubicBezTo>
                <a:cubicBezTo>
                  <a:pt x="821" y="3052"/>
                  <a:pt x="886" y="2963"/>
                  <a:pt x="981" y="2709"/>
                </a:cubicBezTo>
                <a:cubicBezTo>
                  <a:pt x="1032" y="2811"/>
                  <a:pt x="1166" y="3046"/>
                  <a:pt x="1269" y="3046"/>
                </a:cubicBezTo>
                <a:cubicBezTo>
                  <a:pt x="1291" y="3046"/>
                  <a:pt x="1312" y="3035"/>
                  <a:pt x="1330" y="3009"/>
                </a:cubicBezTo>
                <a:cubicBezTo>
                  <a:pt x="1340" y="3036"/>
                  <a:pt x="1353" y="3052"/>
                  <a:pt x="1369" y="3052"/>
                </a:cubicBezTo>
                <a:cubicBezTo>
                  <a:pt x="1420" y="3052"/>
                  <a:pt x="1502" y="2901"/>
                  <a:pt x="1638" y="2458"/>
                </a:cubicBezTo>
                <a:cubicBezTo>
                  <a:pt x="2066" y="1075"/>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2"/>
          <p:cNvSpPr/>
          <p:nvPr/>
        </p:nvSpPr>
        <p:spPr>
          <a:xfrm>
            <a:off x="6011318" y="3580611"/>
            <a:ext cx="129349" cy="181099"/>
          </a:xfrm>
          <a:custGeom>
            <a:rect b="b" l="l" r="r" t="t"/>
            <a:pathLst>
              <a:path extrusionOk="0" h="3433" w="2452">
                <a:moveTo>
                  <a:pt x="1226" y="1073"/>
                </a:moveTo>
                <a:cubicBezTo>
                  <a:pt x="1274" y="1260"/>
                  <a:pt x="1316" y="1486"/>
                  <a:pt x="1347" y="1710"/>
                </a:cubicBezTo>
                <a:cubicBezTo>
                  <a:pt x="1314" y="1906"/>
                  <a:pt x="1280" y="2086"/>
                  <a:pt x="1251" y="2236"/>
                </a:cubicBezTo>
                <a:cubicBezTo>
                  <a:pt x="1214" y="2039"/>
                  <a:pt x="1156" y="1856"/>
                  <a:pt x="1090" y="1692"/>
                </a:cubicBezTo>
                <a:cubicBezTo>
                  <a:pt x="1125" y="1465"/>
                  <a:pt x="1170" y="1246"/>
                  <a:pt x="1226" y="1073"/>
                </a:cubicBezTo>
                <a:close/>
                <a:moveTo>
                  <a:pt x="2051" y="0"/>
                </a:moveTo>
                <a:lnTo>
                  <a:pt x="2051" y="0"/>
                </a:lnTo>
                <a:cubicBezTo>
                  <a:pt x="2172" y="428"/>
                  <a:pt x="1967" y="1613"/>
                  <a:pt x="1846" y="2233"/>
                </a:cubicBezTo>
                <a:cubicBezTo>
                  <a:pt x="1800" y="2000"/>
                  <a:pt x="1730" y="1787"/>
                  <a:pt x="1647" y="1598"/>
                </a:cubicBezTo>
                <a:cubicBezTo>
                  <a:pt x="1669" y="654"/>
                  <a:pt x="1454" y="1"/>
                  <a:pt x="1454" y="0"/>
                </a:cubicBezTo>
                <a:lnTo>
                  <a:pt x="1454" y="0"/>
                </a:lnTo>
                <a:cubicBezTo>
                  <a:pt x="1522" y="236"/>
                  <a:pt x="1491" y="703"/>
                  <a:pt x="1428" y="1176"/>
                </a:cubicBezTo>
                <a:cubicBezTo>
                  <a:pt x="1373" y="1087"/>
                  <a:pt x="1322" y="1008"/>
                  <a:pt x="1273" y="944"/>
                </a:cubicBezTo>
                <a:cubicBezTo>
                  <a:pt x="1294" y="898"/>
                  <a:pt x="1314" y="855"/>
                  <a:pt x="1336" y="823"/>
                </a:cubicBezTo>
                <a:lnTo>
                  <a:pt x="1336" y="823"/>
                </a:lnTo>
                <a:cubicBezTo>
                  <a:pt x="1336" y="823"/>
                  <a:pt x="1304" y="855"/>
                  <a:pt x="1252" y="917"/>
                </a:cubicBezTo>
                <a:cubicBezTo>
                  <a:pt x="1155" y="786"/>
                  <a:pt x="1087" y="714"/>
                  <a:pt x="1087" y="714"/>
                </a:cubicBezTo>
                <a:lnTo>
                  <a:pt x="1087" y="714"/>
                </a:lnTo>
                <a:cubicBezTo>
                  <a:pt x="1130" y="780"/>
                  <a:pt x="1167" y="873"/>
                  <a:pt x="1199" y="983"/>
                </a:cubicBezTo>
                <a:cubicBezTo>
                  <a:pt x="1127" y="1075"/>
                  <a:pt x="1034" y="1206"/>
                  <a:pt x="940" y="1368"/>
                </a:cubicBezTo>
                <a:cubicBezTo>
                  <a:pt x="831" y="1162"/>
                  <a:pt x="717" y="995"/>
                  <a:pt x="632" y="883"/>
                </a:cubicBezTo>
                <a:cubicBezTo>
                  <a:pt x="695" y="596"/>
                  <a:pt x="770" y="351"/>
                  <a:pt x="860" y="221"/>
                </a:cubicBezTo>
                <a:lnTo>
                  <a:pt x="860" y="221"/>
                </a:lnTo>
                <a:cubicBezTo>
                  <a:pt x="860" y="222"/>
                  <a:pt x="713" y="418"/>
                  <a:pt x="543" y="773"/>
                </a:cubicBezTo>
                <a:cubicBezTo>
                  <a:pt x="512" y="736"/>
                  <a:pt x="493" y="715"/>
                  <a:pt x="493" y="715"/>
                </a:cubicBezTo>
                <a:lnTo>
                  <a:pt x="493" y="715"/>
                </a:lnTo>
                <a:cubicBezTo>
                  <a:pt x="508" y="737"/>
                  <a:pt x="521" y="765"/>
                  <a:pt x="535" y="793"/>
                </a:cubicBezTo>
                <a:cubicBezTo>
                  <a:pt x="328" y="1228"/>
                  <a:pt x="91" y="1893"/>
                  <a:pt x="35" y="2727"/>
                </a:cubicBezTo>
                <a:cubicBezTo>
                  <a:pt x="1" y="3246"/>
                  <a:pt x="29" y="3418"/>
                  <a:pt x="82" y="3418"/>
                </a:cubicBezTo>
                <a:cubicBezTo>
                  <a:pt x="185" y="3418"/>
                  <a:pt x="383" y="2752"/>
                  <a:pt x="383" y="2752"/>
                </a:cubicBezTo>
                <a:cubicBezTo>
                  <a:pt x="383" y="2752"/>
                  <a:pt x="455" y="1760"/>
                  <a:pt x="610" y="995"/>
                </a:cubicBezTo>
                <a:cubicBezTo>
                  <a:pt x="672" y="1204"/>
                  <a:pt x="720" y="1471"/>
                  <a:pt x="757" y="1736"/>
                </a:cubicBezTo>
                <a:cubicBezTo>
                  <a:pt x="617" y="2064"/>
                  <a:pt x="512" y="2462"/>
                  <a:pt x="530" y="2905"/>
                </a:cubicBezTo>
                <a:cubicBezTo>
                  <a:pt x="545" y="3299"/>
                  <a:pt x="598" y="3432"/>
                  <a:pt x="662" y="3432"/>
                </a:cubicBezTo>
                <a:cubicBezTo>
                  <a:pt x="752" y="3432"/>
                  <a:pt x="864" y="3172"/>
                  <a:pt x="927" y="3005"/>
                </a:cubicBezTo>
                <a:cubicBezTo>
                  <a:pt x="991" y="3172"/>
                  <a:pt x="1088" y="3382"/>
                  <a:pt x="1167" y="3382"/>
                </a:cubicBezTo>
                <a:cubicBezTo>
                  <a:pt x="1188" y="3382"/>
                  <a:pt x="1207" y="3368"/>
                  <a:pt x="1224" y="3335"/>
                </a:cubicBezTo>
                <a:cubicBezTo>
                  <a:pt x="1236" y="3370"/>
                  <a:pt x="1251" y="3391"/>
                  <a:pt x="1268" y="3391"/>
                </a:cubicBezTo>
                <a:cubicBezTo>
                  <a:pt x="1313" y="3391"/>
                  <a:pt x="1378" y="3256"/>
                  <a:pt x="1473" y="2874"/>
                </a:cubicBezTo>
                <a:cubicBezTo>
                  <a:pt x="1526" y="3027"/>
                  <a:pt x="1659" y="3382"/>
                  <a:pt x="1763" y="3382"/>
                </a:cubicBezTo>
                <a:cubicBezTo>
                  <a:pt x="1783" y="3382"/>
                  <a:pt x="1802" y="3368"/>
                  <a:pt x="1820" y="3335"/>
                </a:cubicBezTo>
                <a:cubicBezTo>
                  <a:pt x="1832" y="3370"/>
                  <a:pt x="1847" y="3391"/>
                  <a:pt x="1865" y="3391"/>
                </a:cubicBezTo>
                <a:cubicBezTo>
                  <a:pt x="1915" y="3391"/>
                  <a:pt x="1989" y="3226"/>
                  <a:pt x="2100" y="2742"/>
                </a:cubicBezTo>
                <a:cubicBezTo>
                  <a:pt x="2452" y="1218"/>
                  <a:pt x="2051" y="1"/>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2"/>
          <p:cNvSpPr/>
          <p:nvPr/>
        </p:nvSpPr>
        <p:spPr>
          <a:xfrm>
            <a:off x="6127109" y="3580506"/>
            <a:ext cx="140691" cy="181574"/>
          </a:xfrm>
          <a:custGeom>
            <a:rect b="b" l="l" r="r" t="t"/>
            <a:pathLst>
              <a:path extrusionOk="0" h="3442" w="2667">
                <a:moveTo>
                  <a:pt x="403" y="1"/>
                </a:moveTo>
                <a:lnTo>
                  <a:pt x="403" y="1"/>
                </a:lnTo>
                <a:cubicBezTo>
                  <a:pt x="403" y="2"/>
                  <a:pt x="1" y="1219"/>
                  <a:pt x="353" y="2742"/>
                </a:cubicBezTo>
                <a:cubicBezTo>
                  <a:pt x="465" y="3226"/>
                  <a:pt x="539" y="3391"/>
                  <a:pt x="589" y="3391"/>
                </a:cubicBezTo>
                <a:cubicBezTo>
                  <a:pt x="606" y="3391"/>
                  <a:pt x="621" y="3371"/>
                  <a:pt x="633" y="3336"/>
                </a:cubicBezTo>
                <a:cubicBezTo>
                  <a:pt x="650" y="3368"/>
                  <a:pt x="670" y="3382"/>
                  <a:pt x="690" y="3382"/>
                </a:cubicBezTo>
                <a:cubicBezTo>
                  <a:pt x="822" y="3382"/>
                  <a:pt x="1001" y="2807"/>
                  <a:pt x="1001" y="2807"/>
                </a:cubicBezTo>
                <a:cubicBezTo>
                  <a:pt x="1001" y="2807"/>
                  <a:pt x="1006" y="2720"/>
                  <a:pt x="1016" y="2581"/>
                </a:cubicBezTo>
                <a:cubicBezTo>
                  <a:pt x="1057" y="2844"/>
                  <a:pt x="1072" y="3052"/>
                  <a:pt x="1072" y="3052"/>
                </a:cubicBezTo>
                <a:cubicBezTo>
                  <a:pt x="1072" y="3052"/>
                  <a:pt x="1251" y="3434"/>
                  <a:pt x="1383" y="3434"/>
                </a:cubicBezTo>
                <a:cubicBezTo>
                  <a:pt x="1404" y="3434"/>
                  <a:pt x="1423" y="3425"/>
                  <a:pt x="1440" y="3404"/>
                </a:cubicBezTo>
                <a:cubicBezTo>
                  <a:pt x="1452" y="3427"/>
                  <a:pt x="1466" y="3440"/>
                  <a:pt x="1483" y="3440"/>
                </a:cubicBezTo>
                <a:cubicBezTo>
                  <a:pt x="1528" y="3440"/>
                  <a:pt x="1593" y="3351"/>
                  <a:pt x="1688" y="3097"/>
                </a:cubicBezTo>
                <a:cubicBezTo>
                  <a:pt x="1741" y="3199"/>
                  <a:pt x="1874" y="3434"/>
                  <a:pt x="1977" y="3434"/>
                </a:cubicBezTo>
                <a:cubicBezTo>
                  <a:pt x="1998" y="3434"/>
                  <a:pt x="2017" y="3425"/>
                  <a:pt x="2034" y="3404"/>
                </a:cubicBezTo>
                <a:cubicBezTo>
                  <a:pt x="2047" y="3427"/>
                  <a:pt x="2061" y="3441"/>
                  <a:pt x="2079" y="3441"/>
                </a:cubicBezTo>
                <a:cubicBezTo>
                  <a:pt x="2129" y="3441"/>
                  <a:pt x="2203" y="3331"/>
                  <a:pt x="2314" y="3009"/>
                </a:cubicBezTo>
                <a:cubicBezTo>
                  <a:pt x="2666" y="1998"/>
                  <a:pt x="2266" y="1189"/>
                  <a:pt x="2266" y="1189"/>
                </a:cubicBezTo>
                <a:lnTo>
                  <a:pt x="2266" y="1189"/>
                </a:lnTo>
                <a:cubicBezTo>
                  <a:pt x="2388" y="1475"/>
                  <a:pt x="2185" y="2262"/>
                  <a:pt x="2062" y="2674"/>
                </a:cubicBezTo>
                <a:cubicBezTo>
                  <a:pt x="2017"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9" y="2400"/>
                  <a:pt x="1224" y="2167"/>
                  <a:pt x="1069" y="1995"/>
                </a:cubicBezTo>
                <a:cubicBezTo>
                  <a:pt x="1123" y="1512"/>
                  <a:pt x="1215" y="952"/>
                  <a:pt x="1364" y="716"/>
                </a:cubicBezTo>
                <a:lnTo>
                  <a:pt x="1364" y="716"/>
                </a:lnTo>
                <a:cubicBezTo>
                  <a:pt x="1364" y="716"/>
                  <a:pt x="1001" y="1098"/>
                  <a:pt x="762" y="1703"/>
                </a:cubicBezTo>
                <a:cubicBezTo>
                  <a:pt x="728" y="1678"/>
                  <a:pt x="708" y="1663"/>
                  <a:pt x="708" y="1663"/>
                </a:cubicBezTo>
                <a:lnTo>
                  <a:pt x="708" y="1663"/>
                </a:lnTo>
                <a:cubicBezTo>
                  <a:pt x="726" y="1680"/>
                  <a:pt x="740" y="1700"/>
                  <a:pt x="755"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2"/>
          <p:cNvSpPr/>
          <p:nvPr/>
        </p:nvSpPr>
        <p:spPr>
          <a:xfrm>
            <a:off x="6254401" y="3643334"/>
            <a:ext cx="71954" cy="118746"/>
          </a:xfrm>
          <a:custGeom>
            <a:rect b="b" l="l" r="r" t="t"/>
            <a:pathLst>
              <a:path extrusionOk="0" h="2251" w="1364">
                <a:moveTo>
                  <a:pt x="401" y="1"/>
                </a:moveTo>
                <a:cubicBezTo>
                  <a:pt x="401" y="1"/>
                  <a:pt x="0" y="809"/>
                  <a:pt x="351" y="1821"/>
                </a:cubicBezTo>
                <a:cubicBezTo>
                  <a:pt x="463" y="2142"/>
                  <a:pt x="537" y="2251"/>
                  <a:pt x="587" y="2251"/>
                </a:cubicBezTo>
                <a:cubicBezTo>
                  <a:pt x="604" y="2251"/>
                  <a:pt x="619" y="2237"/>
                  <a:pt x="631" y="2214"/>
                </a:cubicBezTo>
                <a:cubicBezTo>
                  <a:pt x="648" y="2236"/>
                  <a:pt x="668" y="2245"/>
                  <a:pt x="688" y="2245"/>
                </a:cubicBezTo>
                <a:cubicBezTo>
                  <a:pt x="820" y="2245"/>
                  <a:pt x="999" y="1862"/>
                  <a:pt x="999" y="1862"/>
                </a:cubicBezTo>
                <a:cubicBezTo>
                  <a:pt x="999" y="1862"/>
                  <a:pt x="1077" y="770"/>
                  <a:pt x="1363" y="474"/>
                </a:cubicBezTo>
                <a:cubicBezTo>
                  <a:pt x="1363" y="474"/>
                  <a:pt x="1363" y="474"/>
                  <a:pt x="1363" y="474"/>
                </a:cubicBezTo>
                <a:cubicBezTo>
                  <a:pt x="1361" y="474"/>
                  <a:pt x="778" y="880"/>
                  <a:pt x="604" y="1483"/>
                </a:cubicBezTo>
                <a:cubicBezTo>
                  <a:pt x="482" y="1071"/>
                  <a:pt x="277" y="284"/>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2"/>
          <p:cNvSpPr/>
          <p:nvPr/>
        </p:nvSpPr>
        <p:spPr>
          <a:xfrm>
            <a:off x="5919898" y="3524957"/>
            <a:ext cx="109145" cy="237228"/>
          </a:xfrm>
          <a:custGeom>
            <a:rect b="b" l="l" r="r" t="t"/>
            <a:pathLst>
              <a:path extrusionOk="0" h="4497" w="2069">
                <a:moveTo>
                  <a:pt x="1371" y="3163"/>
                </a:moveTo>
                <a:cubicBezTo>
                  <a:pt x="1361" y="3219"/>
                  <a:pt x="1352" y="3266"/>
                  <a:pt x="1345" y="3309"/>
                </a:cubicBezTo>
                <a:cubicBezTo>
                  <a:pt x="1342" y="3303"/>
                  <a:pt x="1341" y="3296"/>
                  <a:pt x="1341" y="3291"/>
                </a:cubicBezTo>
                <a:cubicBezTo>
                  <a:pt x="1349" y="3248"/>
                  <a:pt x="1361" y="3206"/>
                  <a:pt x="1371" y="3163"/>
                </a:cubicBezTo>
                <a:close/>
                <a:moveTo>
                  <a:pt x="1721" y="0"/>
                </a:moveTo>
                <a:cubicBezTo>
                  <a:pt x="1820" y="531"/>
                  <a:pt x="1588" y="1981"/>
                  <a:pt x="1435" y="2836"/>
                </a:cubicBezTo>
                <a:cubicBezTo>
                  <a:pt x="1383" y="2880"/>
                  <a:pt x="1324" y="2937"/>
                  <a:pt x="1259" y="3005"/>
                </a:cubicBezTo>
                <a:cubicBezTo>
                  <a:pt x="1229" y="2912"/>
                  <a:pt x="1193" y="2827"/>
                  <a:pt x="1156" y="2743"/>
                </a:cubicBezTo>
                <a:cubicBezTo>
                  <a:pt x="1178" y="1819"/>
                  <a:pt x="963" y="1184"/>
                  <a:pt x="963" y="1184"/>
                </a:cubicBezTo>
                <a:lnTo>
                  <a:pt x="963" y="1184"/>
                </a:lnTo>
                <a:cubicBezTo>
                  <a:pt x="1031" y="1414"/>
                  <a:pt x="1000" y="1869"/>
                  <a:pt x="937" y="2333"/>
                </a:cubicBezTo>
                <a:cubicBezTo>
                  <a:pt x="758" y="2044"/>
                  <a:pt x="596" y="1879"/>
                  <a:pt x="596" y="1879"/>
                </a:cubicBezTo>
                <a:lnTo>
                  <a:pt x="596" y="1879"/>
                </a:lnTo>
                <a:cubicBezTo>
                  <a:pt x="716" y="2065"/>
                  <a:pt x="801" y="2460"/>
                  <a:pt x="856" y="2853"/>
                </a:cubicBezTo>
                <a:cubicBezTo>
                  <a:pt x="823" y="3045"/>
                  <a:pt x="789" y="3220"/>
                  <a:pt x="760" y="3366"/>
                </a:cubicBezTo>
                <a:cubicBezTo>
                  <a:pt x="726" y="3192"/>
                  <a:pt x="676" y="3030"/>
                  <a:pt x="618" y="2881"/>
                </a:cubicBezTo>
                <a:cubicBezTo>
                  <a:pt x="574" y="2619"/>
                  <a:pt x="561" y="2379"/>
                  <a:pt x="618" y="2246"/>
                </a:cubicBezTo>
                <a:lnTo>
                  <a:pt x="618" y="2246"/>
                </a:lnTo>
                <a:cubicBezTo>
                  <a:pt x="618" y="2246"/>
                  <a:pt x="552" y="2380"/>
                  <a:pt x="498" y="2607"/>
                </a:cubicBezTo>
                <a:cubicBezTo>
                  <a:pt x="271" y="2153"/>
                  <a:pt x="1" y="1879"/>
                  <a:pt x="1" y="1879"/>
                </a:cubicBezTo>
                <a:lnTo>
                  <a:pt x="1" y="1879"/>
                </a:lnTo>
                <a:cubicBezTo>
                  <a:pt x="287" y="2317"/>
                  <a:pt x="365" y="3923"/>
                  <a:pt x="365" y="3923"/>
                </a:cubicBezTo>
                <a:cubicBezTo>
                  <a:pt x="365" y="3923"/>
                  <a:pt x="544" y="4487"/>
                  <a:pt x="676" y="4487"/>
                </a:cubicBezTo>
                <a:cubicBezTo>
                  <a:pt x="697" y="4487"/>
                  <a:pt x="716" y="4473"/>
                  <a:pt x="733" y="4442"/>
                </a:cubicBezTo>
                <a:cubicBezTo>
                  <a:pt x="745" y="4477"/>
                  <a:pt x="760" y="4496"/>
                  <a:pt x="777" y="4496"/>
                </a:cubicBezTo>
                <a:cubicBezTo>
                  <a:pt x="781" y="4496"/>
                  <a:pt x="785" y="4495"/>
                  <a:pt x="789" y="4494"/>
                </a:cubicBezTo>
                <a:cubicBezTo>
                  <a:pt x="795" y="4496"/>
                  <a:pt x="800" y="4497"/>
                  <a:pt x="805" y="4497"/>
                </a:cubicBezTo>
                <a:cubicBezTo>
                  <a:pt x="822" y="4497"/>
                  <a:pt x="837" y="4483"/>
                  <a:pt x="848" y="4460"/>
                </a:cubicBezTo>
                <a:cubicBezTo>
                  <a:pt x="866" y="4481"/>
                  <a:pt x="885" y="4491"/>
                  <a:pt x="906" y="4491"/>
                </a:cubicBezTo>
                <a:cubicBezTo>
                  <a:pt x="971" y="4491"/>
                  <a:pt x="1049" y="4397"/>
                  <a:pt x="1111" y="4302"/>
                </a:cubicBezTo>
                <a:cubicBezTo>
                  <a:pt x="1163" y="4405"/>
                  <a:pt x="1221" y="4487"/>
                  <a:pt x="1272" y="4487"/>
                </a:cubicBezTo>
                <a:cubicBezTo>
                  <a:pt x="1294" y="4487"/>
                  <a:pt x="1315" y="4471"/>
                  <a:pt x="1333" y="4435"/>
                </a:cubicBezTo>
                <a:cubicBezTo>
                  <a:pt x="1343" y="4474"/>
                  <a:pt x="1356" y="4496"/>
                  <a:pt x="1372" y="4496"/>
                </a:cubicBezTo>
                <a:cubicBezTo>
                  <a:pt x="1422" y="4496"/>
                  <a:pt x="1504" y="4276"/>
                  <a:pt x="1641" y="3624"/>
                </a:cubicBezTo>
                <a:cubicBezTo>
                  <a:pt x="2068" y="1585"/>
                  <a:pt x="1721" y="1"/>
                  <a:pt x="1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2"/>
          <p:cNvSpPr/>
          <p:nvPr/>
        </p:nvSpPr>
        <p:spPr>
          <a:xfrm>
            <a:off x="6634852" y="3580506"/>
            <a:ext cx="129402" cy="181258"/>
          </a:xfrm>
          <a:custGeom>
            <a:rect b="b" l="l" r="r" t="t"/>
            <a:pathLst>
              <a:path extrusionOk="0" h="3436" w="2453">
                <a:moveTo>
                  <a:pt x="2052" y="1"/>
                </a:moveTo>
                <a:cubicBezTo>
                  <a:pt x="2171" y="430"/>
                  <a:pt x="1966" y="1615"/>
                  <a:pt x="1846" y="2235"/>
                </a:cubicBezTo>
                <a:cubicBezTo>
                  <a:pt x="1800" y="2002"/>
                  <a:pt x="1729" y="1789"/>
                  <a:pt x="1647" y="1600"/>
                </a:cubicBezTo>
                <a:cubicBezTo>
                  <a:pt x="1669" y="656"/>
                  <a:pt x="1454" y="3"/>
                  <a:pt x="1454" y="2"/>
                </a:cubicBezTo>
                <a:lnTo>
                  <a:pt x="1454" y="2"/>
                </a:lnTo>
                <a:cubicBezTo>
                  <a:pt x="1521" y="238"/>
                  <a:pt x="1490" y="705"/>
                  <a:pt x="1427" y="1178"/>
                </a:cubicBezTo>
                <a:cubicBezTo>
                  <a:pt x="1249" y="885"/>
                  <a:pt x="1087" y="714"/>
                  <a:pt x="1087" y="714"/>
                </a:cubicBezTo>
                <a:lnTo>
                  <a:pt x="1087" y="714"/>
                </a:lnTo>
                <a:cubicBezTo>
                  <a:pt x="1206" y="904"/>
                  <a:pt x="1291" y="1307"/>
                  <a:pt x="1346" y="1710"/>
                </a:cubicBezTo>
                <a:cubicBezTo>
                  <a:pt x="1314" y="1906"/>
                  <a:pt x="1280" y="2086"/>
                  <a:pt x="1250" y="2235"/>
                </a:cubicBezTo>
                <a:cubicBezTo>
                  <a:pt x="1230" y="2136"/>
                  <a:pt x="1206" y="2039"/>
                  <a:pt x="1178" y="1946"/>
                </a:cubicBezTo>
                <a:cubicBezTo>
                  <a:pt x="1222" y="1828"/>
                  <a:pt x="1274" y="1727"/>
                  <a:pt x="1336" y="1663"/>
                </a:cubicBezTo>
                <a:lnTo>
                  <a:pt x="1336" y="1663"/>
                </a:lnTo>
                <a:cubicBezTo>
                  <a:pt x="1336" y="1663"/>
                  <a:pt x="1252" y="1719"/>
                  <a:pt x="1140" y="1825"/>
                </a:cubicBezTo>
                <a:cubicBezTo>
                  <a:pt x="904" y="1148"/>
                  <a:pt x="491" y="714"/>
                  <a:pt x="491" y="714"/>
                </a:cubicBezTo>
                <a:lnTo>
                  <a:pt x="491" y="714"/>
                </a:lnTo>
                <a:cubicBezTo>
                  <a:pt x="581" y="857"/>
                  <a:pt x="652" y="1122"/>
                  <a:pt x="705" y="1417"/>
                </a:cubicBezTo>
                <a:cubicBezTo>
                  <a:pt x="485" y="1674"/>
                  <a:pt x="105" y="2217"/>
                  <a:pt x="34" y="2954"/>
                </a:cubicBezTo>
                <a:cubicBezTo>
                  <a:pt x="0" y="3307"/>
                  <a:pt x="28" y="3424"/>
                  <a:pt x="81" y="3424"/>
                </a:cubicBezTo>
                <a:cubicBezTo>
                  <a:pt x="184" y="3424"/>
                  <a:pt x="382" y="2971"/>
                  <a:pt x="382" y="2971"/>
                </a:cubicBezTo>
                <a:cubicBezTo>
                  <a:pt x="382" y="2971"/>
                  <a:pt x="488" y="1988"/>
                  <a:pt x="718" y="1481"/>
                </a:cubicBezTo>
                <a:cubicBezTo>
                  <a:pt x="758" y="1722"/>
                  <a:pt x="790" y="1977"/>
                  <a:pt x="810" y="2201"/>
                </a:cubicBezTo>
                <a:cubicBezTo>
                  <a:pt x="644" y="2437"/>
                  <a:pt x="510" y="2736"/>
                  <a:pt x="530" y="3078"/>
                </a:cubicBezTo>
                <a:cubicBezTo>
                  <a:pt x="545" y="3345"/>
                  <a:pt x="598" y="3435"/>
                  <a:pt x="663" y="3435"/>
                </a:cubicBezTo>
                <a:cubicBezTo>
                  <a:pt x="771" y="3435"/>
                  <a:pt x="912" y="3178"/>
                  <a:pt x="960" y="3085"/>
                </a:cubicBezTo>
                <a:cubicBezTo>
                  <a:pt x="1022" y="3232"/>
                  <a:pt x="1101" y="3382"/>
                  <a:pt x="1169" y="3382"/>
                </a:cubicBezTo>
                <a:cubicBezTo>
                  <a:pt x="1190" y="3382"/>
                  <a:pt x="1209" y="3368"/>
                  <a:pt x="1227" y="3336"/>
                </a:cubicBezTo>
                <a:cubicBezTo>
                  <a:pt x="1239" y="3370"/>
                  <a:pt x="1253" y="3391"/>
                  <a:pt x="1271" y="3391"/>
                </a:cubicBezTo>
                <a:cubicBezTo>
                  <a:pt x="1316" y="3391"/>
                  <a:pt x="1380" y="3257"/>
                  <a:pt x="1476" y="2875"/>
                </a:cubicBezTo>
                <a:cubicBezTo>
                  <a:pt x="1527" y="3027"/>
                  <a:pt x="1660" y="3382"/>
                  <a:pt x="1764" y="3382"/>
                </a:cubicBezTo>
                <a:cubicBezTo>
                  <a:pt x="1785" y="3382"/>
                  <a:pt x="1804" y="3368"/>
                  <a:pt x="1822" y="3336"/>
                </a:cubicBezTo>
                <a:cubicBezTo>
                  <a:pt x="1834" y="3371"/>
                  <a:pt x="1848" y="3392"/>
                  <a:pt x="1866" y="3392"/>
                </a:cubicBezTo>
                <a:cubicBezTo>
                  <a:pt x="1916" y="3392"/>
                  <a:pt x="1990" y="3226"/>
                  <a:pt x="2102" y="2742"/>
                </a:cubicBezTo>
                <a:cubicBezTo>
                  <a:pt x="2453" y="1219"/>
                  <a:pt x="2052" y="2"/>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2"/>
          <p:cNvSpPr/>
          <p:nvPr/>
        </p:nvSpPr>
        <p:spPr>
          <a:xfrm>
            <a:off x="6750538" y="3732906"/>
            <a:ext cx="140691" cy="181574"/>
          </a:xfrm>
          <a:custGeom>
            <a:rect b="b" l="l" r="r" t="t"/>
            <a:pathLst>
              <a:path extrusionOk="0" h="3442" w="2667">
                <a:moveTo>
                  <a:pt x="403" y="1"/>
                </a:moveTo>
                <a:cubicBezTo>
                  <a:pt x="402" y="2"/>
                  <a:pt x="0" y="1219"/>
                  <a:pt x="353" y="2742"/>
                </a:cubicBezTo>
                <a:cubicBezTo>
                  <a:pt x="464" y="3226"/>
                  <a:pt x="539" y="3391"/>
                  <a:pt x="589" y="3391"/>
                </a:cubicBezTo>
                <a:cubicBezTo>
                  <a:pt x="606" y="3391"/>
                  <a:pt x="621" y="3371"/>
                  <a:pt x="633" y="3336"/>
                </a:cubicBezTo>
                <a:cubicBezTo>
                  <a:pt x="650" y="3368"/>
                  <a:pt x="669" y="3382"/>
                  <a:pt x="690" y="3382"/>
                </a:cubicBezTo>
                <a:cubicBezTo>
                  <a:pt x="821" y="3382"/>
                  <a:pt x="1001" y="2807"/>
                  <a:pt x="1001" y="2807"/>
                </a:cubicBezTo>
                <a:cubicBezTo>
                  <a:pt x="1001" y="2807"/>
                  <a:pt x="1004" y="2720"/>
                  <a:pt x="1016" y="2581"/>
                </a:cubicBezTo>
                <a:cubicBezTo>
                  <a:pt x="1056" y="2844"/>
                  <a:pt x="1070" y="3052"/>
                  <a:pt x="1070" y="3052"/>
                </a:cubicBezTo>
                <a:cubicBezTo>
                  <a:pt x="1070" y="3052"/>
                  <a:pt x="1251" y="3434"/>
                  <a:pt x="1382" y="3434"/>
                </a:cubicBezTo>
                <a:cubicBezTo>
                  <a:pt x="1402" y="3434"/>
                  <a:pt x="1422" y="3425"/>
                  <a:pt x="1439" y="3404"/>
                </a:cubicBezTo>
                <a:cubicBezTo>
                  <a:pt x="1451" y="3427"/>
                  <a:pt x="1465" y="3440"/>
                  <a:pt x="1483" y="3440"/>
                </a:cubicBezTo>
                <a:cubicBezTo>
                  <a:pt x="1528" y="3440"/>
                  <a:pt x="1593" y="3351"/>
                  <a:pt x="1688" y="3097"/>
                </a:cubicBezTo>
                <a:cubicBezTo>
                  <a:pt x="1741" y="3199"/>
                  <a:pt x="1874" y="3434"/>
                  <a:pt x="1977" y="3434"/>
                </a:cubicBezTo>
                <a:cubicBezTo>
                  <a:pt x="1998" y="3434"/>
                  <a:pt x="2017" y="3425"/>
                  <a:pt x="2034" y="3404"/>
                </a:cubicBezTo>
                <a:cubicBezTo>
                  <a:pt x="2046" y="3427"/>
                  <a:pt x="2061" y="3441"/>
                  <a:pt x="2079" y="3441"/>
                </a:cubicBezTo>
                <a:cubicBezTo>
                  <a:pt x="2129" y="3441"/>
                  <a:pt x="2203" y="3331"/>
                  <a:pt x="2314" y="3009"/>
                </a:cubicBezTo>
                <a:cubicBezTo>
                  <a:pt x="2666" y="1998"/>
                  <a:pt x="2264" y="1189"/>
                  <a:pt x="2264" y="1189"/>
                </a:cubicBezTo>
                <a:lnTo>
                  <a:pt x="2264" y="1189"/>
                </a:lnTo>
                <a:cubicBezTo>
                  <a:pt x="2389" y="1475"/>
                  <a:pt x="2186" y="2262"/>
                  <a:pt x="2062" y="2674"/>
                </a:cubicBezTo>
                <a:cubicBezTo>
                  <a:pt x="2016"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7" y="2400"/>
                  <a:pt x="1224" y="2167"/>
                  <a:pt x="1069" y="1995"/>
                </a:cubicBezTo>
                <a:cubicBezTo>
                  <a:pt x="1122" y="1512"/>
                  <a:pt x="1215" y="952"/>
                  <a:pt x="1364" y="716"/>
                </a:cubicBezTo>
                <a:lnTo>
                  <a:pt x="1364"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4" y="1613"/>
                  <a:pt x="279" y="428"/>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2"/>
          <p:cNvSpPr/>
          <p:nvPr/>
        </p:nvSpPr>
        <p:spPr>
          <a:xfrm>
            <a:off x="6543432" y="3601079"/>
            <a:ext cx="109092" cy="161053"/>
          </a:xfrm>
          <a:custGeom>
            <a:rect b="b" l="l" r="r" t="t"/>
            <a:pathLst>
              <a:path extrusionOk="0" h="3053" w="2068">
                <a:moveTo>
                  <a:pt x="1717" y="0"/>
                </a:moveTo>
                <a:cubicBezTo>
                  <a:pt x="1840" y="442"/>
                  <a:pt x="1464" y="1827"/>
                  <a:pt x="1344" y="2247"/>
                </a:cubicBezTo>
                <a:cubicBezTo>
                  <a:pt x="1297" y="2107"/>
                  <a:pt x="1231" y="1976"/>
                  <a:pt x="1156" y="1863"/>
                </a:cubicBezTo>
                <a:cubicBezTo>
                  <a:pt x="1178" y="1234"/>
                  <a:pt x="963" y="802"/>
                  <a:pt x="963" y="802"/>
                </a:cubicBezTo>
                <a:lnTo>
                  <a:pt x="963" y="802"/>
                </a:lnTo>
                <a:cubicBezTo>
                  <a:pt x="1030" y="958"/>
                  <a:pt x="1000" y="1267"/>
                  <a:pt x="936" y="1583"/>
                </a:cubicBezTo>
                <a:cubicBezTo>
                  <a:pt x="758" y="1387"/>
                  <a:pt x="596" y="1275"/>
                  <a:pt x="596" y="1275"/>
                </a:cubicBezTo>
                <a:lnTo>
                  <a:pt x="596" y="1275"/>
                </a:lnTo>
                <a:cubicBezTo>
                  <a:pt x="715" y="1400"/>
                  <a:pt x="801" y="1668"/>
                  <a:pt x="855" y="1937"/>
                </a:cubicBezTo>
                <a:cubicBezTo>
                  <a:pt x="823" y="2065"/>
                  <a:pt x="789" y="2187"/>
                  <a:pt x="759" y="2284"/>
                </a:cubicBezTo>
                <a:cubicBezTo>
                  <a:pt x="585" y="1682"/>
                  <a:pt x="1" y="1275"/>
                  <a:pt x="0" y="1275"/>
                </a:cubicBezTo>
                <a:lnTo>
                  <a:pt x="0" y="1275"/>
                </a:lnTo>
                <a:cubicBezTo>
                  <a:pt x="286" y="1572"/>
                  <a:pt x="364" y="2663"/>
                  <a:pt x="364" y="2663"/>
                </a:cubicBezTo>
                <a:cubicBezTo>
                  <a:pt x="364" y="2663"/>
                  <a:pt x="543" y="3046"/>
                  <a:pt x="676" y="3046"/>
                </a:cubicBezTo>
                <a:cubicBezTo>
                  <a:pt x="696" y="3046"/>
                  <a:pt x="715" y="3036"/>
                  <a:pt x="733" y="3015"/>
                </a:cubicBezTo>
                <a:cubicBezTo>
                  <a:pt x="744" y="3038"/>
                  <a:pt x="759" y="3052"/>
                  <a:pt x="776" y="3052"/>
                </a:cubicBezTo>
                <a:cubicBezTo>
                  <a:pt x="821" y="3052"/>
                  <a:pt x="885" y="2963"/>
                  <a:pt x="980" y="2709"/>
                </a:cubicBezTo>
                <a:cubicBezTo>
                  <a:pt x="1032" y="2811"/>
                  <a:pt x="1166" y="3046"/>
                  <a:pt x="1270" y="3046"/>
                </a:cubicBezTo>
                <a:cubicBezTo>
                  <a:pt x="1292" y="3046"/>
                  <a:pt x="1313" y="3035"/>
                  <a:pt x="1331" y="3009"/>
                </a:cubicBezTo>
                <a:cubicBezTo>
                  <a:pt x="1341" y="3036"/>
                  <a:pt x="1353" y="3052"/>
                  <a:pt x="1369" y="3052"/>
                </a:cubicBezTo>
                <a:cubicBezTo>
                  <a:pt x="1419" y="3052"/>
                  <a:pt x="1502" y="2901"/>
                  <a:pt x="1639" y="2458"/>
                </a:cubicBezTo>
                <a:cubicBezTo>
                  <a:pt x="2068" y="1075"/>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2"/>
          <p:cNvSpPr/>
          <p:nvPr/>
        </p:nvSpPr>
        <p:spPr>
          <a:xfrm>
            <a:off x="6957803" y="3733011"/>
            <a:ext cx="129349" cy="181099"/>
          </a:xfrm>
          <a:custGeom>
            <a:rect b="b" l="l" r="r" t="t"/>
            <a:pathLst>
              <a:path extrusionOk="0" h="3433" w="2452">
                <a:moveTo>
                  <a:pt x="1224" y="1073"/>
                </a:moveTo>
                <a:cubicBezTo>
                  <a:pt x="1274" y="1260"/>
                  <a:pt x="1315" y="1486"/>
                  <a:pt x="1346" y="1710"/>
                </a:cubicBezTo>
                <a:cubicBezTo>
                  <a:pt x="1312" y="1906"/>
                  <a:pt x="1280" y="2086"/>
                  <a:pt x="1250" y="2236"/>
                </a:cubicBezTo>
                <a:cubicBezTo>
                  <a:pt x="1212" y="2039"/>
                  <a:pt x="1156" y="1856"/>
                  <a:pt x="1089" y="1692"/>
                </a:cubicBezTo>
                <a:cubicBezTo>
                  <a:pt x="1125" y="1465"/>
                  <a:pt x="1169" y="1246"/>
                  <a:pt x="1224" y="1073"/>
                </a:cubicBezTo>
                <a:close/>
                <a:moveTo>
                  <a:pt x="1452" y="0"/>
                </a:moveTo>
                <a:cubicBezTo>
                  <a:pt x="1520" y="236"/>
                  <a:pt x="1489" y="703"/>
                  <a:pt x="1427" y="1176"/>
                </a:cubicBezTo>
                <a:cubicBezTo>
                  <a:pt x="1371" y="1087"/>
                  <a:pt x="1319" y="1008"/>
                  <a:pt x="1272" y="944"/>
                </a:cubicBezTo>
                <a:cubicBezTo>
                  <a:pt x="1293" y="898"/>
                  <a:pt x="1312" y="855"/>
                  <a:pt x="1334" y="823"/>
                </a:cubicBezTo>
                <a:lnTo>
                  <a:pt x="1334" y="823"/>
                </a:lnTo>
                <a:cubicBezTo>
                  <a:pt x="1334" y="823"/>
                  <a:pt x="1303" y="855"/>
                  <a:pt x="1252" y="917"/>
                </a:cubicBezTo>
                <a:cubicBezTo>
                  <a:pt x="1154" y="786"/>
                  <a:pt x="1087" y="714"/>
                  <a:pt x="1087" y="714"/>
                </a:cubicBezTo>
                <a:lnTo>
                  <a:pt x="1087" y="714"/>
                </a:lnTo>
                <a:cubicBezTo>
                  <a:pt x="1128" y="780"/>
                  <a:pt x="1165" y="873"/>
                  <a:pt x="1199" y="983"/>
                </a:cubicBezTo>
                <a:cubicBezTo>
                  <a:pt x="1126" y="1075"/>
                  <a:pt x="1032" y="1206"/>
                  <a:pt x="939" y="1368"/>
                </a:cubicBezTo>
                <a:cubicBezTo>
                  <a:pt x="830" y="1162"/>
                  <a:pt x="715" y="995"/>
                  <a:pt x="631" y="883"/>
                </a:cubicBezTo>
                <a:cubicBezTo>
                  <a:pt x="693" y="596"/>
                  <a:pt x="770" y="351"/>
                  <a:pt x="860" y="221"/>
                </a:cubicBezTo>
                <a:lnTo>
                  <a:pt x="860" y="221"/>
                </a:lnTo>
                <a:cubicBezTo>
                  <a:pt x="859" y="222"/>
                  <a:pt x="712" y="418"/>
                  <a:pt x="543" y="773"/>
                </a:cubicBezTo>
                <a:cubicBezTo>
                  <a:pt x="512" y="736"/>
                  <a:pt x="493" y="715"/>
                  <a:pt x="493" y="715"/>
                </a:cubicBezTo>
                <a:lnTo>
                  <a:pt x="493" y="715"/>
                </a:lnTo>
                <a:cubicBezTo>
                  <a:pt x="507" y="737"/>
                  <a:pt x="521" y="765"/>
                  <a:pt x="534" y="793"/>
                </a:cubicBezTo>
                <a:cubicBezTo>
                  <a:pt x="328" y="1228"/>
                  <a:pt x="89" y="1893"/>
                  <a:pt x="34" y="2727"/>
                </a:cubicBezTo>
                <a:cubicBezTo>
                  <a:pt x="0" y="3246"/>
                  <a:pt x="28" y="3418"/>
                  <a:pt x="81" y="3418"/>
                </a:cubicBezTo>
                <a:cubicBezTo>
                  <a:pt x="184" y="3418"/>
                  <a:pt x="382" y="2752"/>
                  <a:pt x="382" y="2752"/>
                </a:cubicBezTo>
                <a:cubicBezTo>
                  <a:pt x="382" y="2752"/>
                  <a:pt x="454" y="1760"/>
                  <a:pt x="609" y="995"/>
                </a:cubicBezTo>
                <a:cubicBezTo>
                  <a:pt x="671" y="1204"/>
                  <a:pt x="720" y="1471"/>
                  <a:pt x="756" y="1736"/>
                </a:cubicBezTo>
                <a:cubicBezTo>
                  <a:pt x="616" y="2064"/>
                  <a:pt x="510" y="2462"/>
                  <a:pt x="529" y="2905"/>
                </a:cubicBezTo>
                <a:cubicBezTo>
                  <a:pt x="545" y="3299"/>
                  <a:pt x="598" y="3432"/>
                  <a:pt x="662" y="3432"/>
                </a:cubicBezTo>
                <a:cubicBezTo>
                  <a:pt x="751" y="3432"/>
                  <a:pt x="863" y="3172"/>
                  <a:pt x="926" y="3005"/>
                </a:cubicBezTo>
                <a:cubicBezTo>
                  <a:pt x="990" y="3172"/>
                  <a:pt x="1087" y="3382"/>
                  <a:pt x="1167" y="3382"/>
                </a:cubicBezTo>
                <a:cubicBezTo>
                  <a:pt x="1187" y="3382"/>
                  <a:pt x="1206" y="3368"/>
                  <a:pt x="1224" y="3335"/>
                </a:cubicBezTo>
                <a:cubicBezTo>
                  <a:pt x="1236" y="3370"/>
                  <a:pt x="1250" y="3391"/>
                  <a:pt x="1268" y="3391"/>
                </a:cubicBezTo>
                <a:cubicBezTo>
                  <a:pt x="1313" y="3391"/>
                  <a:pt x="1377" y="3256"/>
                  <a:pt x="1473" y="2874"/>
                </a:cubicBezTo>
                <a:cubicBezTo>
                  <a:pt x="1524" y="3027"/>
                  <a:pt x="1658" y="3382"/>
                  <a:pt x="1762" y="3382"/>
                </a:cubicBezTo>
                <a:cubicBezTo>
                  <a:pt x="1782" y="3382"/>
                  <a:pt x="1802" y="3368"/>
                  <a:pt x="1819" y="3335"/>
                </a:cubicBezTo>
                <a:cubicBezTo>
                  <a:pt x="1831" y="3370"/>
                  <a:pt x="1845" y="3391"/>
                  <a:pt x="1863" y="3391"/>
                </a:cubicBezTo>
                <a:cubicBezTo>
                  <a:pt x="1913" y="3391"/>
                  <a:pt x="1987" y="3226"/>
                  <a:pt x="2099" y="2742"/>
                </a:cubicBezTo>
                <a:cubicBezTo>
                  <a:pt x="2451" y="1218"/>
                  <a:pt x="2049" y="1"/>
                  <a:pt x="2049" y="0"/>
                </a:cubicBezTo>
                <a:lnTo>
                  <a:pt x="2049" y="0"/>
                </a:lnTo>
                <a:cubicBezTo>
                  <a:pt x="2171" y="428"/>
                  <a:pt x="1966" y="1613"/>
                  <a:pt x="1846" y="2233"/>
                </a:cubicBezTo>
                <a:cubicBezTo>
                  <a:pt x="1798" y="2000"/>
                  <a:pt x="1729" y="1787"/>
                  <a:pt x="1647" y="1598"/>
                </a:cubicBezTo>
                <a:cubicBezTo>
                  <a:pt x="1667" y="654"/>
                  <a:pt x="1452" y="1"/>
                  <a:pt x="1452"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2"/>
          <p:cNvSpPr/>
          <p:nvPr/>
        </p:nvSpPr>
        <p:spPr>
          <a:xfrm>
            <a:off x="7073489" y="3732906"/>
            <a:ext cx="140691" cy="181574"/>
          </a:xfrm>
          <a:custGeom>
            <a:rect b="b" l="l" r="r" t="t"/>
            <a:pathLst>
              <a:path extrusionOk="0" h="3442" w="2667">
                <a:moveTo>
                  <a:pt x="401" y="1"/>
                </a:moveTo>
                <a:lnTo>
                  <a:pt x="401" y="1"/>
                </a:lnTo>
                <a:cubicBezTo>
                  <a:pt x="401" y="2"/>
                  <a:pt x="0" y="1219"/>
                  <a:pt x="353" y="2742"/>
                </a:cubicBezTo>
                <a:cubicBezTo>
                  <a:pt x="464" y="3226"/>
                  <a:pt x="538" y="3391"/>
                  <a:pt x="588" y="3391"/>
                </a:cubicBezTo>
                <a:cubicBezTo>
                  <a:pt x="606" y="3391"/>
                  <a:pt x="620" y="3371"/>
                  <a:pt x="633" y="3336"/>
                </a:cubicBezTo>
                <a:cubicBezTo>
                  <a:pt x="650" y="3368"/>
                  <a:pt x="669" y="3382"/>
                  <a:pt x="690" y="3382"/>
                </a:cubicBezTo>
                <a:cubicBezTo>
                  <a:pt x="821" y="3382"/>
                  <a:pt x="1001" y="2807"/>
                  <a:pt x="1001" y="2807"/>
                </a:cubicBezTo>
                <a:cubicBezTo>
                  <a:pt x="1001" y="2807"/>
                  <a:pt x="1004" y="2720"/>
                  <a:pt x="1016" y="2581"/>
                </a:cubicBezTo>
                <a:cubicBezTo>
                  <a:pt x="1056" y="2844"/>
                  <a:pt x="1070" y="3052"/>
                  <a:pt x="1070" y="3052"/>
                </a:cubicBezTo>
                <a:cubicBezTo>
                  <a:pt x="1070" y="3052"/>
                  <a:pt x="1250" y="3434"/>
                  <a:pt x="1382" y="3434"/>
                </a:cubicBezTo>
                <a:cubicBezTo>
                  <a:pt x="1402" y="3434"/>
                  <a:pt x="1422" y="3425"/>
                  <a:pt x="1439" y="3404"/>
                </a:cubicBezTo>
                <a:cubicBezTo>
                  <a:pt x="1451" y="3427"/>
                  <a:pt x="1465" y="3440"/>
                  <a:pt x="1483" y="3440"/>
                </a:cubicBezTo>
                <a:cubicBezTo>
                  <a:pt x="1528" y="3440"/>
                  <a:pt x="1592" y="3351"/>
                  <a:pt x="1688" y="3097"/>
                </a:cubicBezTo>
                <a:cubicBezTo>
                  <a:pt x="1739" y="3199"/>
                  <a:pt x="1873" y="3434"/>
                  <a:pt x="1977" y="3434"/>
                </a:cubicBezTo>
                <a:cubicBezTo>
                  <a:pt x="1998" y="3434"/>
                  <a:pt x="2017" y="3425"/>
                  <a:pt x="2034" y="3404"/>
                </a:cubicBezTo>
                <a:cubicBezTo>
                  <a:pt x="2046" y="3427"/>
                  <a:pt x="2061" y="3441"/>
                  <a:pt x="2078" y="3441"/>
                </a:cubicBezTo>
                <a:cubicBezTo>
                  <a:pt x="2128" y="3441"/>
                  <a:pt x="2202" y="3331"/>
                  <a:pt x="2314" y="3009"/>
                </a:cubicBezTo>
                <a:cubicBezTo>
                  <a:pt x="2666" y="1998"/>
                  <a:pt x="2264" y="1189"/>
                  <a:pt x="2264" y="1189"/>
                </a:cubicBezTo>
                <a:lnTo>
                  <a:pt x="2264" y="1189"/>
                </a:lnTo>
                <a:cubicBezTo>
                  <a:pt x="2389" y="1475"/>
                  <a:pt x="2184" y="2262"/>
                  <a:pt x="2062" y="2674"/>
                </a:cubicBezTo>
                <a:cubicBezTo>
                  <a:pt x="2015" y="2520"/>
                  <a:pt x="1946" y="2378"/>
                  <a:pt x="1863" y="2253"/>
                </a:cubicBezTo>
                <a:cubicBezTo>
                  <a:pt x="1885" y="1624"/>
                  <a:pt x="1669" y="1192"/>
                  <a:pt x="1669" y="1192"/>
                </a:cubicBezTo>
                <a:lnTo>
                  <a:pt x="1669" y="1192"/>
                </a:lnTo>
                <a:cubicBezTo>
                  <a:pt x="1738" y="1348"/>
                  <a:pt x="1705" y="1657"/>
                  <a:pt x="1644" y="1973"/>
                </a:cubicBezTo>
                <a:cubicBezTo>
                  <a:pt x="1465" y="1777"/>
                  <a:pt x="1303" y="1665"/>
                  <a:pt x="1303" y="1665"/>
                </a:cubicBezTo>
                <a:lnTo>
                  <a:pt x="1303" y="1665"/>
                </a:lnTo>
                <a:cubicBezTo>
                  <a:pt x="1422" y="1790"/>
                  <a:pt x="1506" y="2058"/>
                  <a:pt x="1562" y="2327"/>
                </a:cubicBezTo>
                <a:cubicBezTo>
                  <a:pt x="1529" y="2455"/>
                  <a:pt x="1496" y="2577"/>
                  <a:pt x="1467" y="2674"/>
                </a:cubicBezTo>
                <a:cubicBezTo>
                  <a:pt x="1387" y="2400"/>
                  <a:pt x="1224" y="2167"/>
                  <a:pt x="1069" y="1995"/>
                </a:cubicBezTo>
                <a:cubicBezTo>
                  <a:pt x="1122" y="1512"/>
                  <a:pt x="1215" y="952"/>
                  <a:pt x="1364" y="716"/>
                </a:cubicBezTo>
                <a:lnTo>
                  <a:pt x="1364"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2" y="1613"/>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2"/>
          <p:cNvSpPr/>
          <p:nvPr/>
        </p:nvSpPr>
        <p:spPr>
          <a:xfrm>
            <a:off x="7200676" y="3795734"/>
            <a:ext cx="71954" cy="118746"/>
          </a:xfrm>
          <a:custGeom>
            <a:rect b="b" l="l" r="r" t="t"/>
            <a:pathLst>
              <a:path extrusionOk="0" h="2251" w="1364">
                <a:moveTo>
                  <a:pt x="403" y="1"/>
                </a:moveTo>
                <a:cubicBezTo>
                  <a:pt x="402" y="1"/>
                  <a:pt x="0" y="809"/>
                  <a:pt x="353" y="1821"/>
                </a:cubicBezTo>
                <a:cubicBezTo>
                  <a:pt x="464" y="2142"/>
                  <a:pt x="538" y="2251"/>
                  <a:pt x="588" y="2251"/>
                </a:cubicBezTo>
                <a:cubicBezTo>
                  <a:pt x="606" y="2251"/>
                  <a:pt x="621" y="2237"/>
                  <a:pt x="633" y="2214"/>
                </a:cubicBezTo>
                <a:cubicBezTo>
                  <a:pt x="650" y="2236"/>
                  <a:pt x="669" y="2245"/>
                  <a:pt x="690" y="2245"/>
                </a:cubicBezTo>
                <a:cubicBezTo>
                  <a:pt x="821" y="2245"/>
                  <a:pt x="1001" y="1862"/>
                  <a:pt x="1001" y="1862"/>
                </a:cubicBezTo>
                <a:cubicBezTo>
                  <a:pt x="1001" y="1862"/>
                  <a:pt x="1078" y="770"/>
                  <a:pt x="1364" y="474"/>
                </a:cubicBezTo>
                <a:cubicBezTo>
                  <a:pt x="1364" y="474"/>
                  <a:pt x="1364" y="474"/>
                  <a:pt x="1364" y="474"/>
                </a:cubicBezTo>
                <a:cubicBezTo>
                  <a:pt x="1361" y="474"/>
                  <a:pt x="781" y="880"/>
                  <a:pt x="605" y="1483"/>
                </a:cubicBezTo>
                <a:cubicBezTo>
                  <a:pt x="484" y="1071"/>
                  <a:pt x="279" y="284"/>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2"/>
          <p:cNvSpPr/>
          <p:nvPr/>
        </p:nvSpPr>
        <p:spPr>
          <a:xfrm>
            <a:off x="6866277" y="3677357"/>
            <a:ext cx="109198" cy="237228"/>
          </a:xfrm>
          <a:custGeom>
            <a:rect b="b" l="l" r="r" t="t"/>
            <a:pathLst>
              <a:path extrusionOk="0" h="4497" w="2070">
                <a:moveTo>
                  <a:pt x="1373" y="3163"/>
                </a:moveTo>
                <a:cubicBezTo>
                  <a:pt x="1363" y="3219"/>
                  <a:pt x="1352" y="3266"/>
                  <a:pt x="1345" y="3309"/>
                </a:cubicBezTo>
                <a:cubicBezTo>
                  <a:pt x="1343" y="3303"/>
                  <a:pt x="1342" y="3296"/>
                  <a:pt x="1342" y="3291"/>
                </a:cubicBezTo>
                <a:cubicBezTo>
                  <a:pt x="1351" y="3248"/>
                  <a:pt x="1363" y="3206"/>
                  <a:pt x="1373" y="3163"/>
                </a:cubicBezTo>
                <a:close/>
                <a:moveTo>
                  <a:pt x="1719" y="0"/>
                </a:moveTo>
                <a:cubicBezTo>
                  <a:pt x="1818" y="531"/>
                  <a:pt x="1587" y="1981"/>
                  <a:pt x="1433" y="2836"/>
                </a:cubicBezTo>
                <a:cubicBezTo>
                  <a:pt x="1382" y="2880"/>
                  <a:pt x="1323" y="2937"/>
                  <a:pt x="1259" y="3005"/>
                </a:cubicBezTo>
                <a:cubicBezTo>
                  <a:pt x="1227" y="2912"/>
                  <a:pt x="1192" y="2827"/>
                  <a:pt x="1155" y="2743"/>
                </a:cubicBezTo>
                <a:cubicBezTo>
                  <a:pt x="1177" y="1819"/>
                  <a:pt x="962" y="1184"/>
                  <a:pt x="962" y="1184"/>
                </a:cubicBezTo>
                <a:lnTo>
                  <a:pt x="962" y="1184"/>
                </a:lnTo>
                <a:cubicBezTo>
                  <a:pt x="1029" y="1414"/>
                  <a:pt x="999" y="1869"/>
                  <a:pt x="937" y="2333"/>
                </a:cubicBezTo>
                <a:cubicBezTo>
                  <a:pt x="758" y="2044"/>
                  <a:pt x="596" y="1879"/>
                  <a:pt x="596" y="1879"/>
                </a:cubicBezTo>
                <a:lnTo>
                  <a:pt x="596" y="1879"/>
                </a:lnTo>
                <a:cubicBezTo>
                  <a:pt x="716" y="2065"/>
                  <a:pt x="800" y="2460"/>
                  <a:pt x="856" y="2853"/>
                </a:cubicBezTo>
                <a:cubicBezTo>
                  <a:pt x="822" y="3045"/>
                  <a:pt x="789" y="3220"/>
                  <a:pt x="760" y="3366"/>
                </a:cubicBezTo>
                <a:cubicBezTo>
                  <a:pt x="724" y="3192"/>
                  <a:pt x="674" y="3030"/>
                  <a:pt x="618" y="2881"/>
                </a:cubicBezTo>
                <a:cubicBezTo>
                  <a:pt x="574" y="2619"/>
                  <a:pt x="561" y="2379"/>
                  <a:pt x="618" y="2246"/>
                </a:cubicBezTo>
                <a:lnTo>
                  <a:pt x="618" y="2246"/>
                </a:lnTo>
                <a:cubicBezTo>
                  <a:pt x="618" y="2246"/>
                  <a:pt x="552" y="2380"/>
                  <a:pt x="496" y="2607"/>
                </a:cubicBezTo>
                <a:cubicBezTo>
                  <a:pt x="269" y="2153"/>
                  <a:pt x="1" y="1879"/>
                  <a:pt x="1" y="1879"/>
                </a:cubicBezTo>
                <a:lnTo>
                  <a:pt x="1" y="1879"/>
                </a:lnTo>
                <a:cubicBezTo>
                  <a:pt x="287" y="2317"/>
                  <a:pt x="363" y="3923"/>
                  <a:pt x="363" y="3923"/>
                </a:cubicBezTo>
                <a:cubicBezTo>
                  <a:pt x="363" y="3923"/>
                  <a:pt x="543" y="4487"/>
                  <a:pt x="675" y="4487"/>
                </a:cubicBezTo>
                <a:cubicBezTo>
                  <a:pt x="695" y="4487"/>
                  <a:pt x="715" y="4473"/>
                  <a:pt x="732" y="4442"/>
                </a:cubicBezTo>
                <a:cubicBezTo>
                  <a:pt x="744" y="4477"/>
                  <a:pt x="759" y="4496"/>
                  <a:pt x="777" y="4496"/>
                </a:cubicBezTo>
                <a:cubicBezTo>
                  <a:pt x="781" y="4496"/>
                  <a:pt x="785" y="4495"/>
                  <a:pt x="789" y="4494"/>
                </a:cubicBezTo>
                <a:cubicBezTo>
                  <a:pt x="794" y="4496"/>
                  <a:pt x="799" y="4497"/>
                  <a:pt x="804" y="4497"/>
                </a:cubicBezTo>
                <a:cubicBezTo>
                  <a:pt x="821" y="4497"/>
                  <a:pt x="837" y="4483"/>
                  <a:pt x="848" y="4460"/>
                </a:cubicBezTo>
                <a:cubicBezTo>
                  <a:pt x="866" y="4481"/>
                  <a:pt x="885" y="4491"/>
                  <a:pt x="906" y="4491"/>
                </a:cubicBezTo>
                <a:cubicBezTo>
                  <a:pt x="971" y="4491"/>
                  <a:pt x="1047" y="4397"/>
                  <a:pt x="1109" y="4302"/>
                </a:cubicBezTo>
                <a:cubicBezTo>
                  <a:pt x="1162" y="4405"/>
                  <a:pt x="1220" y="4487"/>
                  <a:pt x="1271" y="4487"/>
                </a:cubicBezTo>
                <a:cubicBezTo>
                  <a:pt x="1293" y="4487"/>
                  <a:pt x="1314" y="4471"/>
                  <a:pt x="1333" y="4435"/>
                </a:cubicBezTo>
                <a:cubicBezTo>
                  <a:pt x="1343" y="4474"/>
                  <a:pt x="1355" y="4496"/>
                  <a:pt x="1371" y="4496"/>
                </a:cubicBezTo>
                <a:cubicBezTo>
                  <a:pt x="1421" y="4496"/>
                  <a:pt x="1504" y="4276"/>
                  <a:pt x="1640" y="3624"/>
                </a:cubicBezTo>
                <a:cubicBezTo>
                  <a:pt x="2070" y="1585"/>
                  <a:pt x="1719" y="1"/>
                  <a:pt x="1719"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2"/>
          <p:cNvSpPr/>
          <p:nvPr/>
        </p:nvSpPr>
        <p:spPr>
          <a:xfrm>
            <a:off x="7335616" y="3714337"/>
            <a:ext cx="129402" cy="181258"/>
          </a:xfrm>
          <a:custGeom>
            <a:rect b="b" l="l" r="r" t="t"/>
            <a:pathLst>
              <a:path extrusionOk="0" h="3436" w="2453">
                <a:moveTo>
                  <a:pt x="2052" y="1"/>
                </a:moveTo>
                <a:lnTo>
                  <a:pt x="2052" y="1"/>
                </a:lnTo>
                <a:cubicBezTo>
                  <a:pt x="2173" y="434"/>
                  <a:pt x="1968" y="1617"/>
                  <a:pt x="1846" y="2238"/>
                </a:cubicBezTo>
                <a:cubicBezTo>
                  <a:pt x="1799" y="2004"/>
                  <a:pt x="1729" y="1790"/>
                  <a:pt x="1647" y="1603"/>
                </a:cubicBezTo>
                <a:cubicBezTo>
                  <a:pt x="1669" y="657"/>
                  <a:pt x="1453" y="6"/>
                  <a:pt x="1452" y="5"/>
                </a:cubicBezTo>
                <a:lnTo>
                  <a:pt x="1452" y="5"/>
                </a:lnTo>
                <a:cubicBezTo>
                  <a:pt x="1522" y="241"/>
                  <a:pt x="1489" y="707"/>
                  <a:pt x="1427" y="1180"/>
                </a:cubicBezTo>
                <a:cubicBezTo>
                  <a:pt x="1249" y="888"/>
                  <a:pt x="1087" y="716"/>
                  <a:pt x="1087" y="715"/>
                </a:cubicBezTo>
                <a:lnTo>
                  <a:pt x="1087" y="715"/>
                </a:lnTo>
                <a:cubicBezTo>
                  <a:pt x="1206" y="906"/>
                  <a:pt x="1290" y="1309"/>
                  <a:pt x="1346" y="1713"/>
                </a:cubicBezTo>
                <a:cubicBezTo>
                  <a:pt x="1312" y="1908"/>
                  <a:pt x="1280" y="2089"/>
                  <a:pt x="1251" y="2238"/>
                </a:cubicBezTo>
                <a:cubicBezTo>
                  <a:pt x="1230" y="2138"/>
                  <a:pt x="1206" y="2040"/>
                  <a:pt x="1178" y="1949"/>
                </a:cubicBezTo>
                <a:cubicBezTo>
                  <a:pt x="1223" y="1831"/>
                  <a:pt x="1274" y="1729"/>
                  <a:pt x="1335" y="1665"/>
                </a:cubicBezTo>
                <a:lnTo>
                  <a:pt x="1335" y="1665"/>
                </a:lnTo>
                <a:cubicBezTo>
                  <a:pt x="1334" y="1665"/>
                  <a:pt x="1252" y="1722"/>
                  <a:pt x="1140" y="1827"/>
                </a:cubicBezTo>
                <a:cubicBezTo>
                  <a:pt x="904" y="1149"/>
                  <a:pt x="492" y="716"/>
                  <a:pt x="492" y="715"/>
                </a:cubicBezTo>
                <a:lnTo>
                  <a:pt x="492" y="715"/>
                </a:lnTo>
                <a:cubicBezTo>
                  <a:pt x="581" y="860"/>
                  <a:pt x="652" y="1125"/>
                  <a:pt x="705" y="1420"/>
                </a:cubicBezTo>
                <a:cubicBezTo>
                  <a:pt x="486" y="1676"/>
                  <a:pt x="104" y="2219"/>
                  <a:pt x="35" y="2956"/>
                </a:cubicBezTo>
                <a:cubicBezTo>
                  <a:pt x="0" y="3308"/>
                  <a:pt x="29" y="3425"/>
                  <a:pt x="81" y="3425"/>
                </a:cubicBezTo>
                <a:cubicBezTo>
                  <a:pt x="185" y="3425"/>
                  <a:pt x="382" y="2973"/>
                  <a:pt x="382" y="2973"/>
                </a:cubicBezTo>
                <a:cubicBezTo>
                  <a:pt x="382" y="2973"/>
                  <a:pt x="487" y="1987"/>
                  <a:pt x="718" y="1482"/>
                </a:cubicBezTo>
                <a:cubicBezTo>
                  <a:pt x="758" y="1724"/>
                  <a:pt x="789" y="1980"/>
                  <a:pt x="810" y="2202"/>
                </a:cubicBezTo>
                <a:cubicBezTo>
                  <a:pt x="645" y="2438"/>
                  <a:pt x="509" y="2739"/>
                  <a:pt x="530" y="3078"/>
                </a:cubicBezTo>
                <a:cubicBezTo>
                  <a:pt x="546" y="3346"/>
                  <a:pt x="599" y="3436"/>
                  <a:pt x="663" y="3436"/>
                </a:cubicBezTo>
                <a:cubicBezTo>
                  <a:pt x="771" y="3436"/>
                  <a:pt x="911" y="3178"/>
                  <a:pt x="959" y="3085"/>
                </a:cubicBezTo>
                <a:cubicBezTo>
                  <a:pt x="1021" y="3232"/>
                  <a:pt x="1100" y="3382"/>
                  <a:pt x="1168" y="3382"/>
                </a:cubicBezTo>
                <a:cubicBezTo>
                  <a:pt x="1189" y="3382"/>
                  <a:pt x="1209" y="3368"/>
                  <a:pt x="1227" y="3336"/>
                </a:cubicBezTo>
                <a:cubicBezTo>
                  <a:pt x="1239" y="3371"/>
                  <a:pt x="1253" y="3392"/>
                  <a:pt x="1270" y="3392"/>
                </a:cubicBezTo>
                <a:cubicBezTo>
                  <a:pt x="1315" y="3392"/>
                  <a:pt x="1379" y="3257"/>
                  <a:pt x="1475" y="2875"/>
                </a:cubicBezTo>
                <a:cubicBezTo>
                  <a:pt x="1527" y="3027"/>
                  <a:pt x="1660" y="3382"/>
                  <a:pt x="1764" y="3382"/>
                </a:cubicBezTo>
                <a:cubicBezTo>
                  <a:pt x="1784" y="3382"/>
                  <a:pt x="1804" y="3368"/>
                  <a:pt x="1821" y="3336"/>
                </a:cubicBezTo>
                <a:cubicBezTo>
                  <a:pt x="1833" y="3371"/>
                  <a:pt x="1848" y="3391"/>
                  <a:pt x="1866" y="3391"/>
                </a:cubicBezTo>
                <a:cubicBezTo>
                  <a:pt x="1916" y="3391"/>
                  <a:pt x="1990" y="3226"/>
                  <a:pt x="2101" y="2742"/>
                </a:cubicBezTo>
                <a:cubicBezTo>
                  <a:pt x="2453" y="1220"/>
                  <a:pt x="2052" y="1"/>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2"/>
          <p:cNvSpPr/>
          <p:nvPr/>
        </p:nvSpPr>
        <p:spPr>
          <a:xfrm>
            <a:off x="7451408" y="3714495"/>
            <a:ext cx="140691" cy="181469"/>
          </a:xfrm>
          <a:custGeom>
            <a:rect b="b" l="l" r="r" t="t"/>
            <a:pathLst>
              <a:path extrusionOk="0" h="3440" w="2667">
                <a:moveTo>
                  <a:pt x="403" y="1"/>
                </a:moveTo>
                <a:lnTo>
                  <a:pt x="403" y="1"/>
                </a:lnTo>
                <a:cubicBezTo>
                  <a:pt x="402" y="1"/>
                  <a:pt x="0" y="1218"/>
                  <a:pt x="352" y="2742"/>
                </a:cubicBezTo>
                <a:cubicBezTo>
                  <a:pt x="463" y="3224"/>
                  <a:pt x="538" y="3390"/>
                  <a:pt x="588" y="3390"/>
                </a:cubicBezTo>
                <a:cubicBezTo>
                  <a:pt x="606" y="3390"/>
                  <a:pt x="620" y="3369"/>
                  <a:pt x="632" y="3334"/>
                </a:cubicBezTo>
                <a:cubicBezTo>
                  <a:pt x="650" y="3367"/>
                  <a:pt x="669" y="3381"/>
                  <a:pt x="690" y="3381"/>
                </a:cubicBezTo>
                <a:cubicBezTo>
                  <a:pt x="821" y="3381"/>
                  <a:pt x="1001" y="2805"/>
                  <a:pt x="1001" y="2805"/>
                </a:cubicBezTo>
                <a:cubicBezTo>
                  <a:pt x="1001" y="2805"/>
                  <a:pt x="1004" y="2720"/>
                  <a:pt x="1016" y="2581"/>
                </a:cubicBezTo>
                <a:cubicBezTo>
                  <a:pt x="1055" y="2842"/>
                  <a:pt x="1070" y="3051"/>
                  <a:pt x="1070" y="3051"/>
                </a:cubicBezTo>
                <a:cubicBezTo>
                  <a:pt x="1070" y="3051"/>
                  <a:pt x="1250" y="3433"/>
                  <a:pt x="1381" y="3433"/>
                </a:cubicBezTo>
                <a:cubicBezTo>
                  <a:pt x="1402" y="3433"/>
                  <a:pt x="1421" y="3424"/>
                  <a:pt x="1439" y="3402"/>
                </a:cubicBezTo>
                <a:cubicBezTo>
                  <a:pt x="1451" y="3425"/>
                  <a:pt x="1465" y="3439"/>
                  <a:pt x="1483" y="3439"/>
                </a:cubicBezTo>
                <a:cubicBezTo>
                  <a:pt x="1528" y="3439"/>
                  <a:pt x="1593" y="3350"/>
                  <a:pt x="1688" y="3097"/>
                </a:cubicBezTo>
                <a:cubicBezTo>
                  <a:pt x="1740" y="3198"/>
                  <a:pt x="1873" y="3433"/>
                  <a:pt x="1977" y="3433"/>
                </a:cubicBezTo>
                <a:cubicBezTo>
                  <a:pt x="1997" y="3433"/>
                  <a:pt x="2017" y="3424"/>
                  <a:pt x="2034" y="3402"/>
                </a:cubicBezTo>
                <a:cubicBezTo>
                  <a:pt x="2046" y="3425"/>
                  <a:pt x="2061" y="3439"/>
                  <a:pt x="2079" y="3439"/>
                </a:cubicBezTo>
                <a:cubicBezTo>
                  <a:pt x="2128" y="3439"/>
                  <a:pt x="2203" y="3330"/>
                  <a:pt x="2314" y="3009"/>
                </a:cubicBezTo>
                <a:cubicBezTo>
                  <a:pt x="2666" y="1998"/>
                  <a:pt x="2264" y="1189"/>
                  <a:pt x="2264" y="1189"/>
                </a:cubicBezTo>
                <a:lnTo>
                  <a:pt x="2264" y="1189"/>
                </a:lnTo>
                <a:cubicBezTo>
                  <a:pt x="2388" y="1474"/>
                  <a:pt x="2183" y="2260"/>
                  <a:pt x="2062" y="2673"/>
                </a:cubicBezTo>
                <a:cubicBezTo>
                  <a:pt x="2016" y="2518"/>
                  <a:pt x="1946" y="2376"/>
                  <a:pt x="1863" y="2251"/>
                </a:cubicBezTo>
                <a:cubicBezTo>
                  <a:pt x="1885" y="1624"/>
                  <a:pt x="1670" y="1190"/>
                  <a:pt x="1670" y="1190"/>
                </a:cubicBezTo>
                <a:lnTo>
                  <a:pt x="1670" y="1190"/>
                </a:lnTo>
                <a:cubicBezTo>
                  <a:pt x="1738" y="1346"/>
                  <a:pt x="1707" y="1656"/>
                  <a:pt x="1643" y="1971"/>
                </a:cubicBezTo>
                <a:cubicBezTo>
                  <a:pt x="1465" y="1777"/>
                  <a:pt x="1303" y="1663"/>
                  <a:pt x="1303" y="1663"/>
                </a:cubicBezTo>
                <a:lnTo>
                  <a:pt x="1303" y="1663"/>
                </a:lnTo>
                <a:cubicBezTo>
                  <a:pt x="1422" y="1788"/>
                  <a:pt x="1508" y="2058"/>
                  <a:pt x="1562" y="2325"/>
                </a:cubicBezTo>
                <a:cubicBezTo>
                  <a:pt x="1530" y="2454"/>
                  <a:pt x="1496" y="2575"/>
                  <a:pt x="1467" y="2673"/>
                </a:cubicBezTo>
                <a:cubicBezTo>
                  <a:pt x="1387" y="2398"/>
                  <a:pt x="1223" y="2166"/>
                  <a:pt x="1069" y="1993"/>
                </a:cubicBezTo>
                <a:cubicBezTo>
                  <a:pt x="1122" y="1511"/>
                  <a:pt x="1215" y="950"/>
                  <a:pt x="1363" y="715"/>
                </a:cubicBezTo>
                <a:lnTo>
                  <a:pt x="1363" y="715"/>
                </a:lnTo>
                <a:cubicBezTo>
                  <a:pt x="1363" y="716"/>
                  <a:pt x="1001" y="1096"/>
                  <a:pt x="761" y="1703"/>
                </a:cubicBezTo>
                <a:cubicBezTo>
                  <a:pt x="728" y="1676"/>
                  <a:pt x="708" y="1662"/>
                  <a:pt x="708" y="1662"/>
                </a:cubicBezTo>
                <a:lnTo>
                  <a:pt x="708" y="1662"/>
                </a:lnTo>
                <a:cubicBezTo>
                  <a:pt x="724" y="1678"/>
                  <a:pt x="739" y="1698"/>
                  <a:pt x="753" y="1719"/>
                </a:cubicBezTo>
                <a:cubicBezTo>
                  <a:pt x="693" y="1877"/>
                  <a:pt x="640" y="2049"/>
                  <a:pt x="604" y="2233"/>
                </a:cubicBezTo>
                <a:cubicBezTo>
                  <a:pt x="484" y="1611"/>
                  <a:pt x="279" y="428"/>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2"/>
          <p:cNvSpPr/>
          <p:nvPr/>
        </p:nvSpPr>
        <p:spPr>
          <a:xfrm>
            <a:off x="7244302" y="3734963"/>
            <a:ext cx="109039" cy="161053"/>
          </a:xfrm>
          <a:custGeom>
            <a:rect b="b" l="l" r="r" t="t"/>
            <a:pathLst>
              <a:path extrusionOk="0" h="3053" w="2067">
                <a:moveTo>
                  <a:pt x="1717" y="0"/>
                </a:moveTo>
                <a:lnTo>
                  <a:pt x="1717" y="0"/>
                </a:lnTo>
                <a:cubicBezTo>
                  <a:pt x="1839" y="442"/>
                  <a:pt x="1464" y="1828"/>
                  <a:pt x="1344" y="2248"/>
                </a:cubicBezTo>
                <a:cubicBezTo>
                  <a:pt x="1297" y="2108"/>
                  <a:pt x="1231" y="1978"/>
                  <a:pt x="1156" y="1863"/>
                </a:cubicBezTo>
                <a:cubicBezTo>
                  <a:pt x="1178" y="1236"/>
                  <a:pt x="963" y="802"/>
                  <a:pt x="962" y="802"/>
                </a:cubicBezTo>
                <a:lnTo>
                  <a:pt x="962" y="802"/>
                </a:lnTo>
                <a:cubicBezTo>
                  <a:pt x="1030" y="958"/>
                  <a:pt x="999" y="1268"/>
                  <a:pt x="936" y="1583"/>
                </a:cubicBezTo>
                <a:cubicBezTo>
                  <a:pt x="758" y="1389"/>
                  <a:pt x="596" y="1275"/>
                  <a:pt x="596" y="1275"/>
                </a:cubicBezTo>
                <a:lnTo>
                  <a:pt x="596" y="1275"/>
                </a:lnTo>
                <a:cubicBezTo>
                  <a:pt x="715" y="1400"/>
                  <a:pt x="800" y="1670"/>
                  <a:pt x="855" y="1937"/>
                </a:cubicBezTo>
                <a:cubicBezTo>
                  <a:pt x="822" y="2066"/>
                  <a:pt x="789" y="2187"/>
                  <a:pt x="759" y="2285"/>
                </a:cubicBezTo>
                <a:cubicBezTo>
                  <a:pt x="585" y="1683"/>
                  <a:pt x="0" y="1275"/>
                  <a:pt x="0" y="1275"/>
                </a:cubicBezTo>
                <a:lnTo>
                  <a:pt x="0" y="1275"/>
                </a:lnTo>
                <a:cubicBezTo>
                  <a:pt x="286" y="1574"/>
                  <a:pt x="364" y="2665"/>
                  <a:pt x="364" y="2665"/>
                </a:cubicBezTo>
                <a:cubicBezTo>
                  <a:pt x="364" y="2665"/>
                  <a:pt x="543" y="3046"/>
                  <a:pt x="675" y="3046"/>
                </a:cubicBezTo>
                <a:cubicBezTo>
                  <a:pt x="696" y="3046"/>
                  <a:pt x="715" y="3037"/>
                  <a:pt x="733" y="3016"/>
                </a:cubicBezTo>
                <a:cubicBezTo>
                  <a:pt x="744" y="3039"/>
                  <a:pt x="759" y="3052"/>
                  <a:pt x="776" y="3052"/>
                </a:cubicBezTo>
                <a:cubicBezTo>
                  <a:pt x="820" y="3052"/>
                  <a:pt x="885" y="2964"/>
                  <a:pt x="980" y="2710"/>
                </a:cubicBezTo>
                <a:cubicBezTo>
                  <a:pt x="1032" y="2812"/>
                  <a:pt x="1166" y="3047"/>
                  <a:pt x="1270" y="3047"/>
                </a:cubicBezTo>
                <a:cubicBezTo>
                  <a:pt x="1292" y="3047"/>
                  <a:pt x="1313" y="3036"/>
                  <a:pt x="1331" y="3011"/>
                </a:cubicBezTo>
                <a:cubicBezTo>
                  <a:pt x="1341" y="3037"/>
                  <a:pt x="1353" y="3053"/>
                  <a:pt x="1369" y="3053"/>
                </a:cubicBezTo>
                <a:cubicBezTo>
                  <a:pt x="1419" y="3053"/>
                  <a:pt x="1502" y="2903"/>
                  <a:pt x="1639" y="2460"/>
                </a:cubicBezTo>
                <a:cubicBezTo>
                  <a:pt x="2066" y="1077"/>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2"/>
          <p:cNvSpPr/>
          <p:nvPr/>
        </p:nvSpPr>
        <p:spPr>
          <a:xfrm>
            <a:off x="7658567" y="3714601"/>
            <a:ext cx="129349" cy="180994"/>
          </a:xfrm>
          <a:custGeom>
            <a:rect b="b" l="l" r="r" t="t"/>
            <a:pathLst>
              <a:path extrusionOk="0" h="3431" w="2452">
                <a:moveTo>
                  <a:pt x="1225" y="1072"/>
                </a:moveTo>
                <a:cubicBezTo>
                  <a:pt x="1275" y="1260"/>
                  <a:pt x="1317" y="1484"/>
                  <a:pt x="1348" y="1710"/>
                </a:cubicBezTo>
                <a:cubicBezTo>
                  <a:pt x="1314" y="1904"/>
                  <a:pt x="1281" y="2085"/>
                  <a:pt x="1252" y="2234"/>
                </a:cubicBezTo>
                <a:cubicBezTo>
                  <a:pt x="1214" y="2037"/>
                  <a:pt x="1156" y="1857"/>
                  <a:pt x="1091" y="1691"/>
                </a:cubicBezTo>
                <a:cubicBezTo>
                  <a:pt x="1127" y="1465"/>
                  <a:pt x="1171" y="1245"/>
                  <a:pt x="1225" y="1072"/>
                </a:cubicBezTo>
                <a:close/>
                <a:moveTo>
                  <a:pt x="1452" y="0"/>
                </a:moveTo>
                <a:cubicBezTo>
                  <a:pt x="1520" y="236"/>
                  <a:pt x="1489" y="702"/>
                  <a:pt x="1427" y="1175"/>
                </a:cubicBezTo>
                <a:cubicBezTo>
                  <a:pt x="1371" y="1085"/>
                  <a:pt x="1320" y="1008"/>
                  <a:pt x="1273" y="943"/>
                </a:cubicBezTo>
                <a:cubicBezTo>
                  <a:pt x="1292" y="898"/>
                  <a:pt x="1312" y="855"/>
                  <a:pt x="1334" y="821"/>
                </a:cubicBezTo>
                <a:lnTo>
                  <a:pt x="1334" y="821"/>
                </a:lnTo>
                <a:cubicBezTo>
                  <a:pt x="1334" y="821"/>
                  <a:pt x="1303" y="855"/>
                  <a:pt x="1252" y="915"/>
                </a:cubicBezTo>
                <a:cubicBezTo>
                  <a:pt x="1155" y="784"/>
                  <a:pt x="1085" y="714"/>
                  <a:pt x="1085" y="713"/>
                </a:cubicBezTo>
                <a:lnTo>
                  <a:pt x="1085" y="713"/>
                </a:lnTo>
                <a:cubicBezTo>
                  <a:pt x="1128" y="780"/>
                  <a:pt x="1165" y="871"/>
                  <a:pt x="1199" y="982"/>
                </a:cubicBezTo>
                <a:cubicBezTo>
                  <a:pt x="1127" y="1075"/>
                  <a:pt x="1032" y="1204"/>
                  <a:pt x="938" y="1366"/>
                </a:cubicBezTo>
                <a:cubicBezTo>
                  <a:pt x="830" y="1160"/>
                  <a:pt x="715" y="995"/>
                  <a:pt x="631" y="883"/>
                </a:cubicBezTo>
                <a:cubicBezTo>
                  <a:pt x="693" y="596"/>
                  <a:pt x="769" y="349"/>
                  <a:pt x="860" y="221"/>
                </a:cubicBezTo>
                <a:lnTo>
                  <a:pt x="860" y="221"/>
                </a:lnTo>
                <a:cubicBezTo>
                  <a:pt x="860" y="222"/>
                  <a:pt x="712" y="416"/>
                  <a:pt x="543" y="772"/>
                </a:cubicBezTo>
                <a:cubicBezTo>
                  <a:pt x="511" y="736"/>
                  <a:pt x="493" y="715"/>
                  <a:pt x="493" y="715"/>
                </a:cubicBezTo>
                <a:lnTo>
                  <a:pt x="493" y="715"/>
                </a:lnTo>
                <a:cubicBezTo>
                  <a:pt x="508" y="737"/>
                  <a:pt x="521" y="764"/>
                  <a:pt x="533" y="792"/>
                </a:cubicBezTo>
                <a:cubicBezTo>
                  <a:pt x="326" y="1226"/>
                  <a:pt x="89" y="1891"/>
                  <a:pt x="35" y="2727"/>
                </a:cubicBezTo>
                <a:cubicBezTo>
                  <a:pt x="0" y="3245"/>
                  <a:pt x="29" y="3417"/>
                  <a:pt x="81" y="3417"/>
                </a:cubicBezTo>
                <a:cubicBezTo>
                  <a:pt x="185" y="3417"/>
                  <a:pt x="382" y="2750"/>
                  <a:pt x="382" y="2750"/>
                </a:cubicBezTo>
                <a:cubicBezTo>
                  <a:pt x="382" y="2750"/>
                  <a:pt x="453" y="1758"/>
                  <a:pt x="609" y="995"/>
                </a:cubicBezTo>
                <a:cubicBezTo>
                  <a:pt x="671" y="1203"/>
                  <a:pt x="720" y="1469"/>
                  <a:pt x="757" y="1735"/>
                </a:cubicBezTo>
                <a:cubicBezTo>
                  <a:pt x="615" y="2063"/>
                  <a:pt x="511" y="2461"/>
                  <a:pt x="530" y="2905"/>
                </a:cubicBezTo>
                <a:cubicBezTo>
                  <a:pt x="545" y="3298"/>
                  <a:pt x="598" y="3431"/>
                  <a:pt x="662" y="3431"/>
                </a:cubicBezTo>
                <a:cubicBezTo>
                  <a:pt x="751" y="3431"/>
                  <a:pt x="863" y="3170"/>
                  <a:pt x="926" y="3004"/>
                </a:cubicBezTo>
                <a:cubicBezTo>
                  <a:pt x="989" y="3171"/>
                  <a:pt x="1087" y="3381"/>
                  <a:pt x="1166" y="3381"/>
                </a:cubicBezTo>
                <a:cubicBezTo>
                  <a:pt x="1187" y="3381"/>
                  <a:pt x="1207" y="3367"/>
                  <a:pt x="1224" y="3334"/>
                </a:cubicBezTo>
                <a:cubicBezTo>
                  <a:pt x="1236" y="3369"/>
                  <a:pt x="1251" y="3390"/>
                  <a:pt x="1268" y="3390"/>
                </a:cubicBezTo>
                <a:cubicBezTo>
                  <a:pt x="1313" y="3390"/>
                  <a:pt x="1378" y="3255"/>
                  <a:pt x="1473" y="2874"/>
                </a:cubicBezTo>
                <a:cubicBezTo>
                  <a:pt x="1525" y="3025"/>
                  <a:pt x="1658" y="3380"/>
                  <a:pt x="1762" y="3380"/>
                </a:cubicBezTo>
                <a:cubicBezTo>
                  <a:pt x="1783" y="3380"/>
                  <a:pt x="1802" y="3366"/>
                  <a:pt x="1819" y="3334"/>
                </a:cubicBezTo>
                <a:cubicBezTo>
                  <a:pt x="1831" y="3369"/>
                  <a:pt x="1846" y="3389"/>
                  <a:pt x="1864" y="3389"/>
                </a:cubicBezTo>
                <a:cubicBezTo>
                  <a:pt x="1913" y="3389"/>
                  <a:pt x="1987" y="3225"/>
                  <a:pt x="2099" y="2741"/>
                </a:cubicBezTo>
                <a:cubicBezTo>
                  <a:pt x="2451" y="1218"/>
                  <a:pt x="2049" y="1"/>
                  <a:pt x="2049" y="0"/>
                </a:cubicBezTo>
                <a:lnTo>
                  <a:pt x="2049" y="0"/>
                </a:lnTo>
                <a:cubicBezTo>
                  <a:pt x="2173" y="429"/>
                  <a:pt x="1968" y="1612"/>
                  <a:pt x="1844" y="2233"/>
                </a:cubicBezTo>
                <a:cubicBezTo>
                  <a:pt x="1799" y="1999"/>
                  <a:pt x="1729" y="1785"/>
                  <a:pt x="1645" y="1598"/>
                </a:cubicBezTo>
                <a:cubicBezTo>
                  <a:pt x="1668" y="652"/>
                  <a:pt x="1453" y="1"/>
                  <a:pt x="1452"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2"/>
          <p:cNvSpPr/>
          <p:nvPr/>
        </p:nvSpPr>
        <p:spPr>
          <a:xfrm>
            <a:off x="7774359" y="3714495"/>
            <a:ext cx="140638" cy="181469"/>
          </a:xfrm>
          <a:custGeom>
            <a:rect b="b" l="l" r="r" t="t"/>
            <a:pathLst>
              <a:path extrusionOk="0" h="3440" w="2666">
                <a:moveTo>
                  <a:pt x="401" y="1"/>
                </a:moveTo>
                <a:lnTo>
                  <a:pt x="401" y="1"/>
                </a:lnTo>
                <a:cubicBezTo>
                  <a:pt x="401" y="1"/>
                  <a:pt x="0" y="1218"/>
                  <a:pt x="352" y="2742"/>
                </a:cubicBezTo>
                <a:cubicBezTo>
                  <a:pt x="463" y="3224"/>
                  <a:pt x="537" y="3390"/>
                  <a:pt x="588" y="3390"/>
                </a:cubicBezTo>
                <a:cubicBezTo>
                  <a:pt x="605" y="3390"/>
                  <a:pt x="620" y="3369"/>
                  <a:pt x="632" y="3334"/>
                </a:cubicBezTo>
                <a:cubicBezTo>
                  <a:pt x="650" y="3367"/>
                  <a:pt x="669" y="3381"/>
                  <a:pt x="690" y="3381"/>
                </a:cubicBezTo>
                <a:cubicBezTo>
                  <a:pt x="821" y="3381"/>
                  <a:pt x="1001" y="2805"/>
                  <a:pt x="1001" y="2805"/>
                </a:cubicBezTo>
                <a:cubicBezTo>
                  <a:pt x="1001" y="2805"/>
                  <a:pt x="1004" y="2720"/>
                  <a:pt x="1016" y="2581"/>
                </a:cubicBezTo>
                <a:cubicBezTo>
                  <a:pt x="1055" y="2842"/>
                  <a:pt x="1070" y="3051"/>
                  <a:pt x="1070" y="3051"/>
                </a:cubicBezTo>
                <a:cubicBezTo>
                  <a:pt x="1070" y="3051"/>
                  <a:pt x="1250" y="3433"/>
                  <a:pt x="1381" y="3433"/>
                </a:cubicBezTo>
                <a:cubicBezTo>
                  <a:pt x="1402" y="3433"/>
                  <a:pt x="1421" y="3424"/>
                  <a:pt x="1438" y="3402"/>
                </a:cubicBezTo>
                <a:cubicBezTo>
                  <a:pt x="1451" y="3425"/>
                  <a:pt x="1465" y="3439"/>
                  <a:pt x="1483" y="3439"/>
                </a:cubicBezTo>
                <a:cubicBezTo>
                  <a:pt x="1528" y="3439"/>
                  <a:pt x="1593" y="3350"/>
                  <a:pt x="1688" y="3097"/>
                </a:cubicBezTo>
                <a:cubicBezTo>
                  <a:pt x="1739" y="3198"/>
                  <a:pt x="1873" y="3433"/>
                  <a:pt x="1976" y="3433"/>
                </a:cubicBezTo>
                <a:cubicBezTo>
                  <a:pt x="1997" y="3433"/>
                  <a:pt x="2017" y="3424"/>
                  <a:pt x="2034" y="3402"/>
                </a:cubicBezTo>
                <a:cubicBezTo>
                  <a:pt x="2046" y="3425"/>
                  <a:pt x="2060" y="3439"/>
                  <a:pt x="2078" y="3439"/>
                </a:cubicBezTo>
                <a:cubicBezTo>
                  <a:pt x="2128" y="3439"/>
                  <a:pt x="2202" y="3330"/>
                  <a:pt x="2314" y="3009"/>
                </a:cubicBezTo>
                <a:cubicBezTo>
                  <a:pt x="2666" y="1998"/>
                  <a:pt x="2264" y="1189"/>
                  <a:pt x="2264" y="1189"/>
                </a:cubicBezTo>
                <a:lnTo>
                  <a:pt x="2264" y="1189"/>
                </a:lnTo>
                <a:cubicBezTo>
                  <a:pt x="2388" y="1474"/>
                  <a:pt x="2184" y="2260"/>
                  <a:pt x="2062" y="2673"/>
                </a:cubicBezTo>
                <a:cubicBezTo>
                  <a:pt x="2015" y="2518"/>
                  <a:pt x="1945" y="2376"/>
                  <a:pt x="1863" y="2251"/>
                </a:cubicBezTo>
                <a:cubicBezTo>
                  <a:pt x="1884" y="1624"/>
                  <a:pt x="1669" y="1190"/>
                  <a:pt x="1668" y="1190"/>
                </a:cubicBezTo>
                <a:lnTo>
                  <a:pt x="1668" y="1190"/>
                </a:lnTo>
                <a:cubicBezTo>
                  <a:pt x="1736" y="1346"/>
                  <a:pt x="1705" y="1656"/>
                  <a:pt x="1643" y="1971"/>
                </a:cubicBezTo>
                <a:cubicBezTo>
                  <a:pt x="1465" y="1777"/>
                  <a:pt x="1303" y="1663"/>
                  <a:pt x="1303" y="1663"/>
                </a:cubicBezTo>
                <a:lnTo>
                  <a:pt x="1303" y="1663"/>
                </a:lnTo>
                <a:cubicBezTo>
                  <a:pt x="1422" y="1788"/>
                  <a:pt x="1506" y="2058"/>
                  <a:pt x="1562" y="2325"/>
                </a:cubicBezTo>
                <a:cubicBezTo>
                  <a:pt x="1528" y="2454"/>
                  <a:pt x="1496" y="2575"/>
                  <a:pt x="1466" y="2673"/>
                </a:cubicBezTo>
                <a:cubicBezTo>
                  <a:pt x="1387" y="2398"/>
                  <a:pt x="1223" y="2166"/>
                  <a:pt x="1069" y="1993"/>
                </a:cubicBezTo>
                <a:cubicBezTo>
                  <a:pt x="1122" y="1511"/>
                  <a:pt x="1214" y="950"/>
                  <a:pt x="1363" y="715"/>
                </a:cubicBezTo>
                <a:lnTo>
                  <a:pt x="1363" y="715"/>
                </a:lnTo>
                <a:cubicBezTo>
                  <a:pt x="1363" y="716"/>
                  <a:pt x="1001" y="1096"/>
                  <a:pt x="761" y="1703"/>
                </a:cubicBezTo>
                <a:cubicBezTo>
                  <a:pt x="728" y="1676"/>
                  <a:pt x="708" y="1662"/>
                  <a:pt x="708" y="1662"/>
                </a:cubicBezTo>
                <a:lnTo>
                  <a:pt x="708" y="1662"/>
                </a:lnTo>
                <a:cubicBezTo>
                  <a:pt x="724" y="1678"/>
                  <a:pt x="738" y="1698"/>
                  <a:pt x="753" y="1719"/>
                </a:cubicBezTo>
                <a:cubicBezTo>
                  <a:pt x="693" y="1877"/>
                  <a:pt x="640" y="2049"/>
                  <a:pt x="604" y="2233"/>
                </a:cubicBezTo>
                <a:cubicBezTo>
                  <a:pt x="482" y="1611"/>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2"/>
          <p:cNvSpPr/>
          <p:nvPr/>
        </p:nvSpPr>
        <p:spPr>
          <a:xfrm>
            <a:off x="7901545" y="3777218"/>
            <a:ext cx="71954" cy="118799"/>
          </a:xfrm>
          <a:custGeom>
            <a:rect b="b" l="l" r="r" t="t"/>
            <a:pathLst>
              <a:path extrusionOk="0" h="2252" w="1364">
                <a:moveTo>
                  <a:pt x="402" y="1"/>
                </a:moveTo>
                <a:cubicBezTo>
                  <a:pt x="402" y="2"/>
                  <a:pt x="0" y="810"/>
                  <a:pt x="352" y="1821"/>
                </a:cubicBezTo>
                <a:cubicBezTo>
                  <a:pt x="464" y="2143"/>
                  <a:pt x="539" y="2252"/>
                  <a:pt x="589" y="2252"/>
                </a:cubicBezTo>
                <a:cubicBezTo>
                  <a:pt x="606" y="2252"/>
                  <a:pt x="621" y="2238"/>
                  <a:pt x="632" y="2216"/>
                </a:cubicBezTo>
                <a:cubicBezTo>
                  <a:pt x="650" y="2237"/>
                  <a:pt x="669" y="2246"/>
                  <a:pt x="689" y="2246"/>
                </a:cubicBezTo>
                <a:cubicBezTo>
                  <a:pt x="821" y="2246"/>
                  <a:pt x="1001" y="1864"/>
                  <a:pt x="1001" y="1864"/>
                </a:cubicBezTo>
                <a:cubicBezTo>
                  <a:pt x="1001" y="1864"/>
                  <a:pt x="1077" y="772"/>
                  <a:pt x="1363" y="474"/>
                </a:cubicBezTo>
                <a:lnTo>
                  <a:pt x="1363" y="474"/>
                </a:lnTo>
                <a:cubicBezTo>
                  <a:pt x="1363" y="474"/>
                  <a:pt x="781" y="882"/>
                  <a:pt x="604" y="1484"/>
                </a:cubicBezTo>
                <a:cubicBezTo>
                  <a:pt x="484" y="1071"/>
                  <a:pt x="279" y="285"/>
                  <a:pt x="40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2"/>
          <p:cNvSpPr/>
          <p:nvPr/>
        </p:nvSpPr>
        <p:spPr>
          <a:xfrm>
            <a:off x="7567147" y="3659000"/>
            <a:ext cx="109039" cy="237281"/>
          </a:xfrm>
          <a:custGeom>
            <a:rect b="b" l="l" r="r" t="t"/>
            <a:pathLst>
              <a:path extrusionOk="0" h="4498" w="2067">
                <a:moveTo>
                  <a:pt x="1373" y="3163"/>
                </a:moveTo>
                <a:cubicBezTo>
                  <a:pt x="1362" y="3219"/>
                  <a:pt x="1352" y="3266"/>
                  <a:pt x="1345" y="3309"/>
                </a:cubicBezTo>
                <a:cubicBezTo>
                  <a:pt x="1343" y="3303"/>
                  <a:pt x="1342" y="3296"/>
                  <a:pt x="1342" y="3290"/>
                </a:cubicBezTo>
                <a:cubicBezTo>
                  <a:pt x="1351" y="3246"/>
                  <a:pt x="1362" y="3204"/>
                  <a:pt x="1373" y="3163"/>
                </a:cubicBezTo>
                <a:close/>
                <a:moveTo>
                  <a:pt x="1719" y="0"/>
                </a:moveTo>
                <a:cubicBezTo>
                  <a:pt x="1819" y="531"/>
                  <a:pt x="1586" y="1981"/>
                  <a:pt x="1433" y="2836"/>
                </a:cubicBezTo>
                <a:cubicBezTo>
                  <a:pt x="1381" y="2880"/>
                  <a:pt x="1323" y="2936"/>
                  <a:pt x="1259" y="3005"/>
                </a:cubicBezTo>
                <a:cubicBezTo>
                  <a:pt x="1227" y="2913"/>
                  <a:pt x="1193" y="2826"/>
                  <a:pt x="1156" y="2743"/>
                </a:cubicBezTo>
                <a:cubicBezTo>
                  <a:pt x="1178" y="1819"/>
                  <a:pt x="962" y="1183"/>
                  <a:pt x="961" y="1182"/>
                </a:cubicBezTo>
                <a:lnTo>
                  <a:pt x="961" y="1182"/>
                </a:lnTo>
                <a:cubicBezTo>
                  <a:pt x="1031" y="1414"/>
                  <a:pt x="998" y="1868"/>
                  <a:pt x="936" y="2332"/>
                </a:cubicBezTo>
                <a:cubicBezTo>
                  <a:pt x="758" y="2045"/>
                  <a:pt x="596" y="1880"/>
                  <a:pt x="596" y="1879"/>
                </a:cubicBezTo>
                <a:lnTo>
                  <a:pt x="596" y="1879"/>
                </a:lnTo>
                <a:cubicBezTo>
                  <a:pt x="715" y="2065"/>
                  <a:pt x="799" y="2460"/>
                  <a:pt x="855" y="2854"/>
                </a:cubicBezTo>
                <a:cubicBezTo>
                  <a:pt x="821" y="3045"/>
                  <a:pt x="789" y="3221"/>
                  <a:pt x="760" y="3365"/>
                </a:cubicBezTo>
                <a:cubicBezTo>
                  <a:pt x="724" y="3193"/>
                  <a:pt x="674" y="3030"/>
                  <a:pt x="618" y="2882"/>
                </a:cubicBezTo>
                <a:cubicBezTo>
                  <a:pt x="574" y="2619"/>
                  <a:pt x="561" y="2378"/>
                  <a:pt x="618" y="2245"/>
                </a:cubicBezTo>
                <a:lnTo>
                  <a:pt x="618" y="2245"/>
                </a:lnTo>
                <a:cubicBezTo>
                  <a:pt x="618" y="2245"/>
                  <a:pt x="552" y="2381"/>
                  <a:pt x="496" y="2607"/>
                </a:cubicBezTo>
                <a:cubicBezTo>
                  <a:pt x="269" y="2154"/>
                  <a:pt x="1" y="1880"/>
                  <a:pt x="1" y="1879"/>
                </a:cubicBezTo>
                <a:lnTo>
                  <a:pt x="1" y="1879"/>
                </a:lnTo>
                <a:cubicBezTo>
                  <a:pt x="286" y="2317"/>
                  <a:pt x="363" y="3924"/>
                  <a:pt x="363" y="3924"/>
                </a:cubicBezTo>
                <a:cubicBezTo>
                  <a:pt x="363" y="3924"/>
                  <a:pt x="543" y="4487"/>
                  <a:pt x="675" y="4487"/>
                </a:cubicBezTo>
                <a:cubicBezTo>
                  <a:pt x="695" y="4487"/>
                  <a:pt x="714" y="4474"/>
                  <a:pt x="732" y="4442"/>
                </a:cubicBezTo>
                <a:cubicBezTo>
                  <a:pt x="744" y="4476"/>
                  <a:pt x="759" y="4496"/>
                  <a:pt x="777" y="4496"/>
                </a:cubicBezTo>
                <a:cubicBezTo>
                  <a:pt x="781" y="4496"/>
                  <a:pt x="785" y="4496"/>
                  <a:pt x="789" y="4494"/>
                </a:cubicBezTo>
                <a:cubicBezTo>
                  <a:pt x="794" y="4496"/>
                  <a:pt x="799" y="4497"/>
                  <a:pt x="804" y="4497"/>
                </a:cubicBezTo>
                <a:cubicBezTo>
                  <a:pt x="821" y="4497"/>
                  <a:pt x="836" y="4483"/>
                  <a:pt x="848" y="4460"/>
                </a:cubicBezTo>
                <a:cubicBezTo>
                  <a:pt x="865" y="4482"/>
                  <a:pt x="885" y="4491"/>
                  <a:pt x="905" y="4491"/>
                </a:cubicBezTo>
                <a:cubicBezTo>
                  <a:pt x="970" y="4491"/>
                  <a:pt x="1047" y="4397"/>
                  <a:pt x="1109" y="4302"/>
                </a:cubicBezTo>
                <a:cubicBezTo>
                  <a:pt x="1162" y="4405"/>
                  <a:pt x="1219" y="4487"/>
                  <a:pt x="1270" y="4487"/>
                </a:cubicBezTo>
                <a:cubicBezTo>
                  <a:pt x="1293" y="4487"/>
                  <a:pt x="1314" y="4471"/>
                  <a:pt x="1333" y="4433"/>
                </a:cubicBezTo>
                <a:cubicBezTo>
                  <a:pt x="1343" y="4473"/>
                  <a:pt x="1355" y="4496"/>
                  <a:pt x="1371" y="4496"/>
                </a:cubicBezTo>
                <a:cubicBezTo>
                  <a:pt x="1421" y="4496"/>
                  <a:pt x="1504" y="4275"/>
                  <a:pt x="1639" y="3623"/>
                </a:cubicBezTo>
                <a:cubicBezTo>
                  <a:pt x="2067" y="1584"/>
                  <a:pt x="1719" y="1"/>
                  <a:pt x="1719"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2"/>
          <p:cNvSpPr/>
          <p:nvPr/>
        </p:nvSpPr>
        <p:spPr>
          <a:xfrm>
            <a:off x="6281094" y="3517150"/>
            <a:ext cx="129455" cy="280696"/>
          </a:xfrm>
          <a:custGeom>
            <a:rect b="b" l="l" r="r" t="t"/>
            <a:pathLst>
              <a:path extrusionOk="0" h="5321" w="2454">
                <a:moveTo>
                  <a:pt x="2052" y="1"/>
                </a:moveTo>
                <a:cubicBezTo>
                  <a:pt x="2173" y="666"/>
                  <a:pt x="1970" y="2500"/>
                  <a:pt x="1846" y="3463"/>
                </a:cubicBezTo>
                <a:cubicBezTo>
                  <a:pt x="1800" y="3102"/>
                  <a:pt x="1730" y="2770"/>
                  <a:pt x="1647" y="2477"/>
                </a:cubicBezTo>
                <a:cubicBezTo>
                  <a:pt x="1669" y="1012"/>
                  <a:pt x="1454" y="3"/>
                  <a:pt x="1454" y="2"/>
                </a:cubicBezTo>
                <a:lnTo>
                  <a:pt x="1454" y="2"/>
                </a:lnTo>
                <a:cubicBezTo>
                  <a:pt x="1522" y="368"/>
                  <a:pt x="1491" y="1090"/>
                  <a:pt x="1428" y="1824"/>
                </a:cubicBezTo>
                <a:cubicBezTo>
                  <a:pt x="1249" y="1370"/>
                  <a:pt x="1087" y="1106"/>
                  <a:pt x="1087" y="1106"/>
                </a:cubicBezTo>
                <a:lnTo>
                  <a:pt x="1087" y="1106"/>
                </a:lnTo>
                <a:cubicBezTo>
                  <a:pt x="1206" y="1401"/>
                  <a:pt x="1292" y="2026"/>
                  <a:pt x="1346" y="2649"/>
                </a:cubicBezTo>
                <a:cubicBezTo>
                  <a:pt x="1314" y="2951"/>
                  <a:pt x="1280" y="3233"/>
                  <a:pt x="1251" y="3463"/>
                </a:cubicBezTo>
                <a:cubicBezTo>
                  <a:pt x="1230" y="3308"/>
                  <a:pt x="1206" y="3159"/>
                  <a:pt x="1178" y="3015"/>
                </a:cubicBezTo>
                <a:cubicBezTo>
                  <a:pt x="1223" y="2830"/>
                  <a:pt x="1274" y="2674"/>
                  <a:pt x="1336" y="2575"/>
                </a:cubicBezTo>
                <a:lnTo>
                  <a:pt x="1336" y="2575"/>
                </a:lnTo>
                <a:cubicBezTo>
                  <a:pt x="1336" y="2576"/>
                  <a:pt x="1252" y="2667"/>
                  <a:pt x="1140" y="2827"/>
                </a:cubicBezTo>
                <a:cubicBezTo>
                  <a:pt x="904" y="1777"/>
                  <a:pt x="492" y="1106"/>
                  <a:pt x="492" y="1106"/>
                </a:cubicBezTo>
                <a:lnTo>
                  <a:pt x="492" y="1106"/>
                </a:lnTo>
                <a:cubicBezTo>
                  <a:pt x="582" y="1329"/>
                  <a:pt x="652" y="1740"/>
                  <a:pt x="705" y="2197"/>
                </a:cubicBezTo>
                <a:cubicBezTo>
                  <a:pt x="486" y="2593"/>
                  <a:pt x="106" y="3435"/>
                  <a:pt x="35" y="4578"/>
                </a:cubicBezTo>
                <a:cubicBezTo>
                  <a:pt x="1" y="5124"/>
                  <a:pt x="29" y="5305"/>
                  <a:pt x="81" y="5305"/>
                </a:cubicBezTo>
                <a:cubicBezTo>
                  <a:pt x="185" y="5305"/>
                  <a:pt x="383" y="4603"/>
                  <a:pt x="383" y="4603"/>
                </a:cubicBezTo>
                <a:cubicBezTo>
                  <a:pt x="383" y="4603"/>
                  <a:pt x="489" y="3078"/>
                  <a:pt x="719" y="2293"/>
                </a:cubicBezTo>
                <a:cubicBezTo>
                  <a:pt x="758" y="2667"/>
                  <a:pt x="791" y="3065"/>
                  <a:pt x="810" y="3410"/>
                </a:cubicBezTo>
                <a:cubicBezTo>
                  <a:pt x="645" y="3775"/>
                  <a:pt x="511" y="4242"/>
                  <a:pt x="530" y="4767"/>
                </a:cubicBezTo>
                <a:cubicBezTo>
                  <a:pt x="546" y="5181"/>
                  <a:pt x="599" y="5321"/>
                  <a:pt x="663" y="5321"/>
                </a:cubicBezTo>
                <a:cubicBezTo>
                  <a:pt x="771" y="5321"/>
                  <a:pt x="912" y="4921"/>
                  <a:pt x="960" y="4777"/>
                </a:cubicBezTo>
                <a:cubicBezTo>
                  <a:pt x="1022" y="5005"/>
                  <a:pt x="1102" y="5238"/>
                  <a:pt x="1169" y="5238"/>
                </a:cubicBezTo>
                <a:cubicBezTo>
                  <a:pt x="1190" y="5238"/>
                  <a:pt x="1209" y="5217"/>
                  <a:pt x="1227" y="5166"/>
                </a:cubicBezTo>
                <a:cubicBezTo>
                  <a:pt x="1239" y="5220"/>
                  <a:pt x="1254" y="5252"/>
                  <a:pt x="1271" y="5252"/>
                </a:cubicBezTo>
                <a:cubicBezTo>
                  <a:pt x="1316" y="5252"/>
                  <a:pt x="1381" y="5044"/>
                  <a:pt x="1476" y="4452"/>
                </a:cubicBezTo>
                <a:cubicBezTo>
                  <a:pt x="1528" y="4689"/>
                  <a:pt x="1660" y="5238"/>
                  <a:pt x="1765" y="5238"/>
                </a:cubicBezTo>
                <a:cubicBezTo>
                  <a:pt x="1785" y="5238"/>
                  <a:pt x="1805" y="5216"/>
                  <a:pt x="1822" y="5166"/>
                </a:cubicBezTo>
                <a:cubicBezTo>
                  <a:pt x="1834" y="5220"/>
                  <a:pt x="1849" y="5252"/>
                  <a:pt x="1866" y="5252"/>
                </a:cubicBezTo>
                <a:cubicBezTo>
                  <a:pt x="1916" y="5252"/>
                  <a:pt x="1990" y="4996"/>
                  <a:pt x="2102" y="4247"/>
                </a:cubicBezTo>
                <a:cubicBezTo>
                  <a:pt x="2453" y="1886"/>
                  <a:pt x="2053" y="2"/>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2"/>
          <p:cNvSpPr/>
          <p:nvPr/>
        </p:nvSpPr>
        <p:spPr>
          <a:xfrm>
            <a:off x="6396886" y="3517150"/>
            <a:ext cx="140691" cy="281276"/>
          </a:xfrm>
          <a:custGeom>
            <a:rect b="b" l="l" r="r" t="t"/>
            <a:pathLst>
              <a:path extrusionOk="0" h="5332" w="2667">
                <a:moveTo>
                  <a:pt x="403" y="1"/>
                </a:moveTo>
                <a:cubicBezTo>
                  <a:pt x="402" y="2"/>
                  <a:pt x="0" y="1888"/>
                  <a:pt x="353" y="4247"/>
                </a:cubicBezTo>
                <a:cubicBezTo>
                  <a:pt x="465" y="4996"/>
                  <a:pt x="539" y="5252"/>
                  <a:pt x="589" y="5252"/>
                </a:cubicBezTo>
                <a:cubicBezTo>
                  <a:pt x="606" y="5252"/>
                  <a:pt x="621" y="5220"/>
                  <a:pt x="633" y="5166"/>
                </a:cubicBezTo>
                <a:cubicBezTo>
                  <a:pt x="650" y="5216"/>
                  <a:pt x="669" y="5238"/>
                  <a:pt x="690" y="5238"/>
                </a:cubicBezTo>
                <a:cubicBezTo>
                  <a:pt x="822" y="5238"/>
                  <a:pt x="1001" y="4347"/>
                  <a:pt x="1001" y="4347"/>
                </a:cubicBezTo>
                <a:cubicBezTo>
                  <a:pt x="1001" y="4347"/>
                  <a:pt x="1005" y="4213"/>
                  <a:pt x="1016" y="3999"/>
                </a:cubicBezTo>
                <a:cubicBezTo>
                  <a:pt x="1057" y="4401"/>
                  <a:pt x="1072" y="4729"/>
                  <a:pt x="1072" y="4729"/>
                </a:cubicBezTo>
                <a:cubicBezTo>
                  <a:pt x="1072" y="4729"/>
                  <a:pt x="1251" y="5321"/>
                  <a:pt x="1383" y="5321"/>
                </a:cubicBezTo>
                <a:cubicBezTo>
                  <a:pt x="1403" y="5321"/>
                  <a:pt x="1423" y="5307"/>
                  <a:pt x="1440" y="5274"/>
                </a:cubicBezTo>
                <a:cubicBezTo>
                  <a:pt x="1452" y="5310"/>
                  <a:pt x="1466" y="5331"/>
                  <a:pt x="1483" y="5331"/>
                </a:cubicBezTo>
                <a:cubicBezTo>
                  <a:pt x="1528" y="5331"/>
                  <a:pt x="1593" y="5193"/>
                  <a:pt x="1688" y="4799"/>
                </a:cubicBezTo>
                <a:cubicBezTo>
                  <a:pt x="1741" y="4957"/>
                  <a:pt x="1874" y="5321"/>
                  <a:pt x="1977" y="5321"/>
                </a:cubicBezTo>
                <a:cubicBezTo>
                  <a:pt x="1997" y="5321"/>
                  <a:pt x="2017" y="5307"/>
                  <a:pt x="2034" y="5274"/>
                </a:cubicBezTo>
                <a:cubicBezTo>
                  <a:pt x="2046" y="5309"/>
                  <a:pt x="2061" y="5331"/>
                  <a:pt x="2079" y="5331"/>
                </a:cubicBezTo>
                <a:cubicBezTo>
                  <a:pt x="2129" y="5331"/>
                  <a:pt x="2203" y="5161"/>
                  <a:pt x="2314" y="4664"/>
                </a:cubicBezTo>
                <a:cubicBezTo>
                  <a:pt x="2666" y="3096"/>
                  <a:pt x="2266" y="1844"/>
                  <a:pt x="2265" y="1843"/>
                </a:cubicBezTo>
                <a:lnTo>
                  <a:pt x="2265" y="1843"/>
                </a:lnTo>
                <a:cubicBezTo>
                  <a:pt x="2388" y="2284"/>
                  <a:pt x="2186" y="3501"/>
                  <a:pt x="2062" y="4141"/>
                </a:cubicBezTo>
                <a:cubicBezTo>
                  <a:pt x="2016" y="3900"/>
                  <a:pt x="1946" y="3679"/>
                  <a:pt x="1863" y="3486"/>
                </a:cubicBezTo>
                <a:cubicBezTo>
                  <a:pt x="1885" y="2514"/>
                  <a:pt x="1670" y="1844"/>
                  <a:pt x="1670" y="1843"/>
                </a:cubicBezTo>
                <a:lnTo>
                  <a:pt x="1670" y="1843"/>
                </a:lnTo>
                <a:cubicBezTo>
                  <a:pt x="1738" y="2086"/>
                  <a:pt x="1707" y="2565"/>
                  <a:pt x="1644" y="3053"/>
                </a:cubicBezTo>
                <a:cubicBezTo>
                  <a:pt x="1465" y="2751"/>
                  <a:pt x="1303" y="2577"/>
                  <a:pt x="1303" y="2577"/>
                </a:cubicBezTo>
                <a:lnTo>
                  <a:pt x="1303" y="2577"/>
                </a:lnTo>
                <a:cubicBezTo>
                  <a:pt x="1422" y="2771"/>
                  <a:pt x="1508" y="3189"/>
                  <a:pt x="1562" y="3603"/>
                </a:cubicBezTo>
                <a:cubicBezTo>
                  <a:pt x="1530" y="3803"/>
                  <a:pt x="1496" y="3989"/>
                  <a:pt x="1467" y="4142"/>
                </a:cubicBezTo>
                <a:cubicBezTo>
                  <a:pt x="1389" y="3716"/>
                  <a:pt x="1224" y="3355"/>
                  <a:pt x="1069" y="3087"/>
                </a:cubicBezTo>
                <a:cubicBezTo>
                  <a:pt x="1123" y="2338"/>
                  <a:pt x="1215" y="1469"/>
                  <a:pt x="1364" y="1106"/>
                </a:cubicBezTo>
                <a:lnTo>
                  <a:pt x="1364" y="1106"/>
                </a:lnTo>
                <a:cubicBezTo>
                  <a:pt x="1363" y="1106"/>
                  <a:pt x="1001" y="1697"/>
                  <a:pt x="762" y="2637"/>
                </a:cubicBezTo>
                <a:cubicBezTo>
                  <a:pt x="728" y="2596"/>
                  <a:pt x="708" y="2574"/>
                  <a:pt x="708" y="2574"/>
                </a:cubicBezTo>
                <a:lnTo>
                  <a:pt x="708" y="2574"/>
                </a:lnTo>
                <a:cubicBezTo>
                  <a:pt x="725" y="2601"/>
                  <a:pt x="740" y="2630"/>
                  <a:pt x="755"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2"/>
          <p:cNvSpPr/>
          <p:nvPr/>
        </p:nvSpPr>
        <p:spPr>
          <a:xfrm>
            <a:off x="6189832" y="3548907"/>
            <a:ext cx="108987" cy="249625"/>
          </a:xfrm>
          <a:custGeom>
            <a:rect b="b" l="l" r="r" t="t"/>
            <a:pathLst>
              <a:path extrusionOk="0" h="4732" w="2066">
                <a:moveTo>
                  <a:pt x="1718" y="0"/>
                </a:moveTo>
                <a:cubicBezTo>
                  <a:pt x="1839" y="685"/>
                  <a:pt x="1463" y="2831"/>
                  <a:pt x="1343" y="3483"/>
                </a:cubicBezTo>
                <a:cubicBezTo>
                  <a:pt x="1298" y="3264"/>
                  <a:pt x="1230" y="3066"/>
                  <a:pt x="1155" y="2884"/>
                </a:cubicBezTo>
                <a:cubicBezTo>
                  <a:pt x="1177" y="1912"/>
                  <a:pt x="962" y="1242"/>
                  <a:pt x="962" y="1241"/>
                </a:cubicBezTo>
                <a:lnTo>
                  <a:pt x="962" y="1241"/>
                </a:lnTo>
                <a:cubicBezTo>
                  <a:pt x="1029" y="1484"/>
                  <a:pt x="998" y="1963"/>
                  <a:pt x="937" y="2451"/>
                </a:cubicBezTo>
                <a:cubicBezTo>
                  <a:pt x="757" y="2149"/>
                  <a:pt x="595" y="1975"/>
                  <a:pt x="595" y="1975"/>
                </a:cubicBezTo>
                <a:lnTo>
                  <a:pt x="595" y="1975"/>
                </a:lnTo>
                <a:cubicBezTo>
                  <a:pt x="716" y="2169"/>
                  <a:pt x="800" y="2587"/>
                  <a:pt x="856" y="3001"/>
                </a:cubicBezTo>
                <a:cubicBezTo>
                  <a:pt x="822" y="3201"/>
                  <a:pt x="789" y="3387"/>
                  <a:pt x="760" y="3540"/>
                </a:cubicBezTo>
                <a:cubicBezTo>
                  <a:pt x="584" y="2606"/>
                  <a:pt x="1" y="1975"/>
                  <a:pt x="1" y="1975"/>
                </a:cubicBezTo>
                <a:lnTo>
                  <a:pt x="1" y="1975"/>
                </a:lnTo>
                <a:cubicBezTo>
                  <a:pt x="285" y="2435"/>
                  <a:pt x="363" y="4128"/>
                  <a:pt x="363" y="4128"/>
                </a:cubicBezTo>
                <a:cubicBezTo>
                  <a:pt x="363" y="4128"/>
                  <a:pt x="542" y="4720"/>
                  <a:pt x="675" y="4720"/>
                </a:cubicBezTo>
                <a:cubicBezTo>
                  <a:pt x="695" y="4720"/>
                  <a:pt x="714" y="4706"/>
                  <a:pt x="732" y="4673"/>
                </a:cubicBezTo>
                <a:cubicBezTo>
                  <a:pt x="744" y="4709"/>
                  <a:pt x="758" y="4731"/>
                  <a:pt x="776" y="4731"/>
                </a:cubicBezTo>
                <a:cubicBezTo>
                  <a:pt x="821" y="4731"/>
                  <a:pt x="886" y="4592"/>
                  <a:pt x="981" y="4200"/>
                </a:cubicBezTo>
                <a:cubicBezTo>
                  <a:pt x="1032" y="4356"/>
                  <a:pt x="1166" y="4721"/>
                  <a:pt x="1269" y="4721"/>
                </a:cubicBezTo>
                <a:cubicBezTo>
                  <a:pt x="1291" y="4721"/>
                  <a:pt x="1312" y="4705"/>
                  <a:pt x="1330" y="4666"/>
                </a:cubicBezTo>
                <a:cubicBezTo>
                  <a:pt x="1340" y="4707"/>
                  <a:pt x="1353" y="4732"/>
                  <a:pt x="1369" y="4732"/>
                </a:cubicBezTo>
                <a:cubicBezTo>
                  <a:pt x="1419" y="4732"/>
                  <a:pt x="1501" y="4499"/>
                  <a:pt x="1638" y="3813"/>
                </a:cubicBezTo>
                <a:cubicBezTo>
                  <a:pt x="2065" y="1666"/>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2"/>
          <p:cNvSpPr/>
          <p:nvPr/>
        </p:nvSpPr>
        <p:spPr>
          <a:xfrm>
            <a:off x="6603939" y="3517256"/>
            <a:ext cx="129296" cy="280485"/>
          </a:xfrm>
          <a:custGeom>
            <a:rect b="b" l="l" r="r" t="t"/>
            <a:pathLst>
              <a:path extrusionOk="0" h="5317" w="2451">
                <a:moveTo>
                  <a:pt x="1229" y="1661"/>
                </a:moveTo>
                <a:cubicBezTo>
                  <a:pt x="1278" y="1952"/>
                  <a:pt x="1319" y="2299"/>
                  <a:pt x="1350" y="2649"/>
                </a:cubicBezTo>
                <a:cubicBezTo>
                  <a:pt x="1317" y="2951"/>
                  <a:pt x="1284" y="3231"/>
                  <a:pt x="1254" y="3461"/>
                </a:cubicBezTo>
                <a:cubicBezTo>
                  <a:pt x="1216" y="3159"/>
                  <a:pt x="1158" y="2877"/>
                  <a:pt x="1093" y="2621"/>
                </a:cubicBezTo>
                <a:cubicBezTo>
                  <a:pt x="1129" y="2270"/>
                  <a:pt x="1173" y="1929"/>
                  <a:pt x="1229" y="1661"/>
                </a:cubicBezTo>
                <a:close/>
                <a:moveTo>
                  <a:pt x="1454" y="0"/>
                </a:moveTo>
                <a:cubicBezTo>
                  <a:pt x="1522" y="366"/>
                  <a:pt x="1491" y="1088"/>
                  <a:pt x="1429" y="1822"/>
                </a:cubicBezTo>
                <a:cubicBezTo>
                  <a:pt x="1373" y="1685"/>
                  <a:pt x="1322" y="1562"/>
                  <a:pt x="1275" y="1461"/>
                </a:cubicBezTo>
                <a:cubicBezTo>
                  <a:pt x="1295" y="1390"/>
                  <a:pt x="1314" y="1325"/>
                  <a:pt x="1337" y="1272"/>
                </a:cubicBezTo>
                <a:lnTo>
                  <a:pt x="1337" y="1272"/>
                </a:lnTo>
                <a:cubicBezTo>
                  <a:pt x="1337" y="1272"/>
                  <a:pt x="1306" y="1324"/>
                  <a:pt x="1254" y="1417"/>
                </a:cubicBezTo>
                <a:cubicBezTo>
                  <a:pt x="1157" y="1215"/>
                  <a:pt x="1089" y="1103"/>
                  <a:pt x="1089" y="1103"/>
                </a:cubicBezTo>
                <a:lnTo>
                  <a:pt x="1089" y="1103"/>
                </a:lnTo>
                <a:cubicBezTo>
                  <a:pt x="1130" y="1206"/>
                  <a:pt x="1167" y="1349"/>
                  <a:pt x="1201" y="1518"/>
                </a:cubicBezTo>
                <a:cubicBezTo>
                  <a:pt x="1129" y="1663"/>
                  <a:pt x="1034" y="1865"/>
                  <a:pt x="942" y="2115"/>
                </a:cubicBezTo>
                <a:cubicBezTo>
                  <a:pt x="833" y="1795"/>
                  <a:pt x="718" y="1539"/>
                  <a:pt x="634" y="1365"/>
                </a:cubicBezTo>
                <a:cubicBezTo>
                  <a:pt x="696" y="920"/>
                  <a:pt x="772" y="540"/>
                  <a:pt x="862" y="339"/>
                </a:cubicBezTo>
                <a:lnTo>
                  <a:pt x="862" y="339"/>
                </a:lnTo>
                <a:cubicBezTo>
                  <a:pt x="862" y="340"/>
                  <a:pt x="715" y="642"/>
                  <a:pt x="545" y="1193"/>
                </a:cubicBezTo>
                <a:cubicBezTo>
                  <a:pt x="514" y="1135"/>
                  <a:pt x="494" y="1104"/>
                  <a:pt x="494" y="1104"/>
                </a:cubicBezTo>
                <a:lnTo>
                  <a:pt x="494" y="1104"/>
                </a:lnTo>
                <a:cubicBezTo>
                  <a:pt x="508" y="1140"/>
                  <a:pt x="522" y="1179"/>
                  <a:pt x="533" y="1224"/>
                </a:cubicBezTo>
                <a:cubicBezTo>
                  <a:pt x="327" y="1896"/>
                  <a:pt x="90" y="2927"/>
                  <a:pt x="34" y="4221"/>
                </a:cubicBezTo>
                <a:cubicBezTo>
                  <a:pt x="0" y="5025"/>
                  <a:pt x="29" y="5292"/>
                  <a:pt x="81" y="5292"/>
                </a:cubicBezTo>
                <a:cubicBezTo>
                  <a:pt x="185" y="5292"/>
                  <a:pt x="383" y="4258"/>
                  <a:pt x="383" y="4258"/>
                </a:cubicBezTo>
                <a:cubicBezTo>
                  <a:pt x="383" y="4258"/>
                  <a:pt x="454" y="2724"/>
                  <a:pt x="609" y="1539"/>
                </a:cubicBezTo>
                <a:cubicBezTo>
                  <a:pt x="672" y="1862"/>
                  <a:pt x="719" y="2276"/>
                  <a:pt x="756" y="2687"/>
                </a:cubicBezTo>
                <a:cubicBezTo>
                  <a:pt x="616" y="3192"/>
                  <a:pt x="511" y="3811"/>
                  <a:pt x="530" y="4501"/>
                </a:cubicBezTo>
                <a:cubicBezTo>
                  <a:pt x="546" y="5111"/>
                  <a:pt x="598" y="5317"/>
                  <a:pt x="662" y="5317"/>
                </a:cubicBezTo>
                <a:cubicBezTo>
                  <a:pt x="752" y="5317"/>
                  <a:pt x="864" y="4914"/>
                  <a:pt x="925" y="4656"/>
                </a:cubicBezTo>
                <a:cubicBezTo>
                  <a:pt x="990" y="4913"/>
                  <a:pt x="1087" y="5240"/>
                  <a:pt x="1167" y="5240"/>
                </a:cubicBezTo>
                <a:cubicBezTo>
                  <a:pt x="1187" y="5240"/>
                  <a:pt x="1207" y="5218"/>
                  <a:pt x="1225" y="5167"/>
                </a:cubicBezTo>
                <a:cubicBezTo>
                  <a:pt x="1237" y="5221"/>
                  <a:pt x="1251" y="5253"/>
                  <a:pt x="1269" y="5253"/>
                </a:cubicBezTo>
                <a:cubicBezTo>
                  <a:pt x="1314" y="5253"/>
                  <a:pt x="1378" y="5045"/>
                  <a:pt x="1474" y="4452"/>
                </a:cubicBezTo>
                <a:cubicBezTo>
                  <a:pt x="1525" y="4690"/>
                  <a:pt x="1658" y="5239"/>
                  <a:pt x="1762" y="5239"/>
                </a:cubicBezTo>
                <a:cubicBezTo>
                  <a:pt x="1783" y="5239"/>
                  <a:pt x="1802" y="5217"/>
                  <a:pt x="1820" y="5167"/>
                </a:cubicBezTo>
                <a:cubicBezTo>
                  <a:pt x="1832" y="5221"/>
                  <a:pt x="1846" y="5253"/>
                  <a:pt x="1864" y="5253"/>
                </a:cubicBezTo>
                <a:cubicBezTo>
                  <a:pt x="1914" y="5253"/>
                  <a:pt x="1988" y="4998"/>
                  <a:pt x="2100" y="4249"/>
                </a:cubicBezTo>
                <a:cubicBezTo>
                  <a:pt x="2451" y="1887"/>
                  <a:pt x="2050" y="3"/>
                  <a:pt x="2050" y="2"/>
                </a:cubicBezTo>
                <a:lnTo>
                  <a:pt x="2050" y="2"/>
                </a:lnTo>
                <a:cubicBezTo>
                  <a:pt x="2175" y="664"/>
                  <a:pt x="1970" y="2498"/>
                  <a:pt x="1848" y="3461"/>
                </a:cubicBezTo>
                <a:cubicBezTo>
                  <a:pt x="1801" y="3100"/>
                  <a:pt x="1732" y="2768"/>
                  <a:pt x="1649" y="2475"/>
                </a:cubicBezTo>
                <a:cubicBezTo>
                  <a:pt x="1670" y="1010"/>
                  <a:pt x="1455" y="1"/>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2"/>
          <p:cNvSpPr/>
          <p:nvPr/>
        </p:nvSpPr>
        <p:spPr>
          <a:xfrm>
            <a:off x="6719837" y="3440950"/>
            <a:ext cx="140691" cy="281276"/>
          </a:xfrm>
          <a:custGeom>
            <a:rect b="b" l="l" r="r" t="t"/>
            <a:pathLst>
              <a:path extrusionOk="0" h="5332" w="2667">
                <a:moveTo>
                  <a:pt x="403" y="1"/>
                </a:moveTo>
                <a:lnTo>
                  <a:pt x="403" y="1"/>
                </a:lnTo>
                <a:cubicBezTo>
                  <a:pt x="402" y="2"/>
                  <a:pt x="0" y="1888"/>
                  <a:pt x="352" y="4247"/>
                </a:cubicBezTo>
                <a:cubicBezTo>
                  <a:pt x="463" y="4996"/>
                  <a:pt x="538" y="5252"/>
                  <a:pt x="588" y="5252"/>
                </a:cubicBezTo>
                <a:cubicBezTo>
                  <a:pt x="606" y="5252"/>
                  <a:pt x="621" y="5220"/>
                  <a:pt x="632" y="5166"/>
                </a:cubicBezTo>
                <a:cubicBezTo>
                  <a:pt x="650" y="5216"/>
                  <a:pt x="669" y="5238"/>
                  <a:pt x="689" y="5238"/>
                </a:cubicBezTo>
                <a:cubicBezTo>
                  <a:pt x="821" y="5238"/>
                  <a:pt x="1001" y="4347"/>
                  <a:pt x="1001" y="4347"/>
                </a:cubicBezTo>
                <a:cubicBezTo>
                  <a:pt x="1001" y="4347"/>
                  <a:pt x="1004" y="4213"/>
                  <a:pt x="1016" y="3999"/>
                </a:cubicBezTo>
                <a:cubicBezTo>
                  <a:pt x="1055" y="4401"/>
                  <a:pt x="1070" y="4729"/>
                  <a:pt x="1070" y="4729"/>
                </a:cubicBezTo>
                <a:cubicBezTo>
                  <a:pt x="1070" y="4729"/>
                  <a:pt x="1250" y="5321"/>
                  <a:pt x="1382" y="5321"/>
                </a:cubicBezTo>
                <a:cubicBezTo>
                  <a:pt x="1402" y="5321"/>
                  <a:pt x="1421" y="5307"/>
                  <a:pt x="1439" y="5274"/>
                </a:cubicBezTo>
                <a:cubicBezTo>
                  <a:pt x="1451" y="5310"/>
                  <a:pt x="1465" y="5331"/>
                  <a:pt x="1483" y="5331"/>
                </a:cubicBezTo>
                <a:cubicBezTo>
                  <a:pt x="1528" y="5331"/>
                  <a:pt x="1593" y="5193"/>
                  <a:pt x="1688" y="4799"/>
                </a:cubicBezTo>
                <a:cubicBezTo>
                  <a:pt x="1741" y="4957"/>
                  <a:pt x="1873" y="5321"/>
                  <a:pt x="1977" y="5321"/>
                </a:cubicBezTo>
                <a:cubicBezTo>
                  <a:pt x="1997" y="5321"/>
                  <a:pt x="2017" y="5307"/>
                  <a:pt x="2034" y="5274"/>
                </a:cubicBezTo>
                <a:cubicBezTo>
                  <a:pt x="2046" y="5309"/>
                  <a:pt x="2061" y="5331"/>
                  <a:pt x="2078" y="5331"/>
                </a:cubicBezTo>
                <a:cubicBezTo>
                  <a:pt x="2128" y="5331"/>
                  <a:pt x="2203" y="5161"/>
                  <a:pt x="2314" y="4664"/>
                </a:cubicBezTo>
                <a:cubicBezTo>
                  <a:pt x="2666" y="3096"/>
                  <a:pt x="2264" y="1844"/>
                  <a:pt x="2264" y="1843"/>
                </a:cubicBezTo>
                <a:lnTo>
                  <a:pt x="2264" y="1843"/>
                </a:lnTo>
                <a:cubicBezTo>
                  <a:pt x="2388" y="2284"/>
                  <a:pt x="2186" y="3501"/>
                  <a:pt x="2062" y="4141"/>
                </a:cubicBezTo>
                <a:cubicBezTo>
                  <a:pt x="2016" y="3900"/>
                  <a:pt x="1946" y="3679"/>
                  <a:pt x="1863" y="3486"/>
                </a:cubicBezTo>
                <a:cubicBezTo>
                  <a:pt x="1885" y="2514"/>
                  <a:pt x="1670" y="1844"/>
                  <a:pt x="1670" y="1843"/>
                </a:cubicBezTo>
                <a:lnTo>
                  <a:pt x="1670" y="1843"/>
                </a:lnTo>
                <a:cubicBezTo>
                  <a:pt x="1738" y="2086"/>
                  <a:pt x="1707" y="2565"/>
                  <a:pt x="1643" y="3053"/>
                </a:cubicBezTo>
                <a:cubicBezTo>
                  <a:pt x="1465" y="2751"/>
                  <a:pt x="1303" y="2577"/>
                  <a:pt x="1303" y="2577"/>
                </a:cubicBezTo>
                <a:lnTo>
                  <a:pt x="1303" y="2577"/>
                </a:lnTo>
                <a:cubicBezTo>
                  <a:pt x="1422" y="2771"/>
                  <a:pt x="1508" y="3189"/>
                  <a:pt x="1562" y="3603"/>
                </a:cubicBezTo>
                <a:cubicBezTo>
                  <a:pt x="1530" y="3803"/>
                  <a:pt x="1496" y="3989"/>
                  <a:pt x="1467" y="4142"/>
                </a:cubicBezTo>
                <a:cubicBezTo>
                  <a:pt x="1387" y="3716"/>
                  <a:pt x="1223" y="3355"/>
                  <a:pt x="1069" y="3087"/>
                </a:cubicBezTo>
                <a:cubicBezTo>
                  <a:pt x="1122" y="2338"/>
                  <a:pt x="1215" y="1469"/>
                  <a:pt x="1363" y="1106"/>
                </a:cubicBezTo>
                <a:lnTo>
                  <a:pt x="1363" y="1106"/>
                </a:lnTo>
                <a:cubicBezTo>
                  <a:pt x="1363" y="1106"/>
                  <a:pt x="1001" y="1697"/>
                  <a:pt x="761" y="2637"/>
                </a:cubicBezTo>
                <a:cubicBezTo>
                  <a:pt x="728" y="2596"/>
                  <a:pt x="708" y="2574"/>
                  <a:pt x="708" y="2574"/>
                </a:cubicBezTo>
                <a:lnTo>
                  <a:pt x="708" y="2574"/>
                </a:lnTo>
                <a:cubicBezTo>
                  <a:pt x="724" y="2601"/>
                  <a:pt x="739" y="2630"/>
                  <a:pt x="753" y="2662"/>
                </a:cubicBezTo>
                <a:cubicBezTo>
                  <a:pt x="693" y="2909"/>
                  <a:pt x="640" y="3175"/>
                  <a:pt x="604"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2"/>
          <p:cNvSpPr/>
          <p:nvPr/>
        </p:nvSpPr>
        <p:spPr>
          <a:xfrm>
            <a:off x="6847023" y="3766773"/>
            <a:ext cx="71954" cy="184001"/>
          </a:xfrm>
          <a:custGeom>
            <a:rect b="b" l="l" r="r" t="t"/>
            <a:pathLst>
              <a:path extrusionOk="0" h="3488" w="1364">
                <a:moveTo>
                  <a:pt x="403" y="0"/>
                </a:moveTo>
                <a:cubicBezTo>
                  <a:pt x="402" y="1"/>
                  <a:pt x="0" y="1253"/>
                  <a:pt x="353" y="2821"/>
                </a:cubicBezTo>
                <a:cubicBezTo>
                  <a:pt x="465" y="3318"/>
                  <a:pt x="539" y="3488"/>
                  <a:pt x="589" y="3488"/>
                </a:cubicBezTo>
                <a:cubicBezTo>
                  <a:pt x="606" y="3488"/>
                  <a:pt x="621" y="3466"/>
                  <a:pt x="633" y="3431"/>
                </a:cubicBezTo>
                <a:cubicBezTo>
                  <a:pt x="650" y="3464"/>
                  <a:pt x="669" y="3478"/>
                  <a:pt x="690" y="3478"/>
                </a:cubicBezTo>
                <a:cubicBezTo>
                  <a:pt x="822" y="3478"/>
                  <a:pt x="1001" y="2886"/>
                  <a:pt x="1001" y="2886"/>
                </a:cubicBezTo>
                <a:cubicBezTo>
                  <a:pt x="1001" y="2886"/>
                  <a:pt x="1079" y="1194"/>
                  <a:pt x="1364" y="731"/>
                </a:cubicBezTo>
                <a:lnTo>
                  <a:pt x="1364" y="731"/>
                </a:lnTo>
                <a:cubicBezTo>
                  <a:pt x="1363" y="731"/>
                  <a:pt x="781" y="1363"/>
                  <a:pt x="605" y="2298"/>
                </a:cubicBezTo>
                <a:cubicBezTo>
                  <a:pt x="484" y="1658"/>
                  <a:pt x="279" y="441"/>
                  <a:pt x="403"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2"/>
          <p:cNvSpPr/>
          <p:nvPr/>
        </p:nvSpPr>
        <p:spPr>
          <a:xfrm>
            <a:off x="6512625" y="3430952"/>
            <a:ext cx="109145" cy="367421"/>
          </a:xfrm>
          <a:custGeom>
            <a:rect b="b" l="l" r="r" t="t"/>
            <a:pathLst>
              <a:path extrusionOk="0" h="6965" w="2069">
                <a:moveTo>
                  <a:pt x="1373" y="4904"/>
                </a:moveTo>
                <a:cubicBezTo>
                  <a:pt x="1362" y="4988"/>
                  <a:pt x="1354" y="5063"/>
                  <a:pt x="1346" y="5129"/>
                </a:cubicBezTo>
                <a:cubicBezTo>
                  <a:pt x="1343" y="5120"/>
                  <a:pt x="1342" y="5110"/>
                  <a:pt x="1342" y="5100"/>
                </a:cubicBezTo>
                <a:cubicBezTo>
                  <a:pt x="1351" y="5033"/>
                  <a:pt x="1362" y="4967"/>
                  <a:pt x="1373" y="4904"/>
                </a:cubicBezTo>
                <a:close/>
                <a:moveTo>
                  <a:pt x="1719" y="0"/>
                </a:moveTo>
                <a:cubicBezTo>
                  <a:pt x="1819" y="823"/>
                  <a:pt x="1586" y="3069"/>
                  <a:pt x="1435" y="4392"/>
                </a:cubicBezTo>
                <a:cubicBezTo>
                  <a:pt x="1383" y="4463"/>
                  <a:pt x="1324" y="4550"/>
                  <a:pt x="1259" y="4655"/>
                </a:cubicBezTo>
                <a:cubicBezTo>
                  <a:pt x="1228" y="4513"/>
                  <a:pt x="1193" y="4376"/>
                  <a:pt x="1156" y="4246"/>
                </a:cubicBezTo>
                <a:cubicBezTo>
                  <a:pt x="1178" y="2814"/>
                  <a:pt x="963" y="1829"/>
                  <a:pt x="963" y="1828"/>
                </a:cubicBezTo>
                <a:lnTo>
                  <a:pt x="963" y="1828"/>
                </a:lnTo>
                <a:cubicBezTo>
                  <a:pt x="1031" y="2186"/>
                  <a:pt x="1000" y="2890"/>
                  <a:pt x="937" y="3610"/>
                </a:cubicBezTo>
                <a:cubicBezTo>
                  <a:pt x="758" y="3163"/>
                  <a:pt x="596" y="2908"/>
                  <a:pt x="596" y="2908"/>
                </a:cubicBezTo>
                <a:lnTo>
                  <a:pt x="596" y="2908"/>
                </a:lnTo>
                <a:cubicBezTo>
                  <a:pt x="715" y="3196"/>
                  <a:pt x="801" y="3807"/>
                  <a:pt x="855" y="4419"/>
                </a:cubicBezTo>
                <a:cubicBezTo>
                  <a:pt x="823" y="4713"/>
                  <a:pt x="789" y="4988"/>
                  <a:pt x="760" y="5212"/>
                </a:cubicBezTo>
                <a:cubicBezTo>
                  <a:pt x="724" y="4943"/>
                  <a:pt x="676" y="4693"/>
                  <a:pt x="618" y="4463"/>
                </a:cubicBezTo>
                <a:cubicBezTo>
                  <a:pt x="574" y="4058"/>
                  <a:pt x="561" y="3682"/>
                  <a:pt x="618" y="3477"/>
                </a:cubicBezTo>
                <a:lnTo>
                  <a:pt x="618" y="3477"/>
                </a:lnTo>
                <a:cubicBezTo>
                  <a:pt x="618" y="3477"/>
                  <a:pt x="552" y="3685"/>
                  <a:pt x="496" y="4037"/>
                </a:cubicBezTo>
                <a:cubicBezTo>
                  <a:pt x="270" y="3336"/>
                  <a:pt x="1" y="2908"/>
                  <a:pt x="1" y="2908"/>
                </a:cubicBezTo>
                <a:lnTo>
                  <a:pt x="1" y="2908"/>
                </a:lnTo>
                <a:cubicBezTo>
                  <a:pt x="287" y="3588"/>
                  <a:pt x="363" y="6078"/>
                  <a:pt x="363" y="6078"/>
                </a:cubicBezTo>
                <a:cubicBezTo>
                  <a:pt x="363" y="6078"/>
                  <a:pt x="543" y="6950"/>
                  <a:pt x="675" y="6950"/>
                </a:cubicBezTo>
                <a:cubicBezTo>
                  <a:pt x="695" y="6950"/>
                  <a:pt x="714" y="6929"/>
                  <a:pt x="732" y="6880"/>
                </a:cubicBezTo>
                <a:cubicBezTo>
                  <a:pt x="744" y="6931"/>
                  <a:pt x="759" y="6963"/>
                  <a:pt x="776" y="6963"/>
                </a:cubicBezTo>
                <a:cubicBezTo>
                  <a:pt x="780" y="6963"/>
                  <a:pt x="785" y="6962"/>
                  <a:pt x="789" y="6958"/>
                </a:cubicBezTo>
                <a:cubicBezTo>
                  <a:pt x="795" y="6962"/>
                  <a:pt x="800" y="6964"/>
                  <a:pt x="805" y="6964"/>
                </a:cubicBezTo>
                <a:cubicBezTo>
                  <a:pt x="822" y="6964"/>
                  <a:pt x="837" y="6943"/>
                  <a:pt x="848" y="6906"/>
                </a:cubicBezTo>
                <a:cubicBezTo>
                  <a:pt x="865" y="6940"/>
                  <a:pt x="885" y="6954"/>
                  <a:pt x="905" y="6954"/>
                </a:cubicBezTo>
                <a:cubicBezTo>
                  <a:pt x="971" y="6954"/>
                  <a:pt x="1049" y="6809"/>
                  <a:pt x="1110" y="6662"/>
                </a:cubicBezTo>
                <a:cubicBezTo>
                  <a:pt x="1163" y="6821"/>
                  <a:pt x="1221" y="6951"/>
                  <a:pt x="1272" y="6951"/>
                </a:cubicBezTo>
                <a:cubicBezTo>
                  <a:pt x="1294" y="6951"/>
                  <a:pt x="1315" y="6926"/>
                  <a:pt x="1333" y="6868"/>
                </a:cubicBezTo>
                <a:cubicBezTo>
                  <a:pt x="1343" y="6929"/>
                  <a:pt x="1355" y="6965"/>
                  <a:pt x="1371" y="6965"/>
                </a:cubicBezTo>
                <a:cubicBezTo>
                  <a:pt x="1421" y="6965"/>
                  <a:pt x="1504" y="6622"/>
                  <a:pt x="1641" y="5612"/>
                </a:cubicBezTo>
                <a:cubicBezTo>
                  <a:pt x="2068" y="2455"/>
                  <a:pt x="1719" y="2"/>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2"/>
          <p:cNvSpPr/>
          <p:nvPr/>
        </p:nvSpPr>
        <p:spPr>
          <a:xfrm>
            <a:off x="1164714" y="2956707"/>
            <a:ext cx="1887115" cy="154776"/>
          </a:xfrm>
          <a:custGeom>
            <a:rect b="b" l="l" r="r" t="t"/>
            <a:pathLst>
              <a:path extrusionOk="0" h="2934" w="35773">
                <a:moveTo>
                  <a:pt x="20652" y="0"/>
                </a:moveTo>
                <a:cubicBezTo>
                  <a:pt x="16349" y="0"/>
                  <a:pt x="11459" y="257"/>
                  <a:pt x="11459" y="257"/>
                </a:cubicBezTo>
                <a:cubicBezTo>
                  <a:pt x="11459" y="257"/>
                  <a:pt x="1" y="735"/>
                  <a:pt x="5015" y="1570"/>
                </a:cubicBezTo>
                <a:cubicBezTo>
                  <a:pt x="6260" y="1780"/>
                  <a:pt x="8348" y="1875"/>
                  <a:pt x="10752" y="1890"/>
                </a:cubicBezTo>
                <a:cubicBezTo>
                  <a:pt x="10504" y="2042"/>
                  <a:pt x="8807" y="2748"/>
                  <a:pt x="11887" y="2873"/>
                </a:cubicBezTo>
                <a:cubicBezTo>
                  <a:pt x="12865" y="2913"/>
                  <a:pt x="14367" y="2933"/>
                  <a:pt x="16140" y="2933"/>
                </a:cubicBezTo>
                <a:cubicBezTo>
                  <a:pt x="23569" y="2933"/>
                  <a:pt x="35773" y="2576"/>
                  <a:pt x="34327" y="1805"/>
                </a:cubicBezTo>
                <a:cubicBezTo>
                  <a:pt x="33586" y="1410"/>
                  <a:pt x="29116" y="1236"/>
                  <a:pt x="25912" y="1236"/>
                </a:cubicBezTo>
                <a:cubicBezTo>
                  <a:pt x="25693" y="1236"/>
                  <a:pt x="25481" y="1237"/>
                  <a:pt x="25276" y="1239"/>
                </a:cubicBezTo>
                <a:cubicBezTo>
                  <a:pt x="25594" y="1127"/>
                  <a:pt x="27072" y="612"/>
                  <a:pt x="26856" y="497"/>
                </a:cubicBezTo>
                <a:cubicBezTo>
                  <a:pt x="26138" y="115"/>
                  <a:pt x="23526" y="0"/>
                  <a:pt x="206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2"/>
          <p:cNvSpPr/>
          <p:nvPr/>
        </p:nvSpPr>
        <p:spPr>
          <a:xfrm>
            <a:off x="4018414" y="2320934"/>
            <a:ext cx="3587" cy="422"/>
          </a:xfrm>
          <a:custGeom>
            <a:rect b="b" l="l" r="r" t="t"/>
            <a:pathLst>
              <a:path extrusionOk="0" h="8" w="68">
                <a:moveTo>
                  <a:pt x="68" y="1"/>
                </a:moveTo>
                <a:lnTo>
                  <a:pt x="0" y="8"/>
                </a:lnTo>
                <a:lnTo>
                  <a:pt x="68" y="8"/>
                </a:lnTo>
                <a:lnTo>
                  <a:pt x="68"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2"/>
          <p:cNvSpPr/>
          <p:nvPr/>
        </p:nvSpPr>
        <p:spPr>
          <a:xfrm>
            <a:off x="4018308" y="2320934"/>
            <a:ext cx="3693" cy="422"/>
          </a:xfrm>
          <a:custGeom>
            <a:rect b="b" l="l" r="r" t="t"/>
            <a:pathLst>
              <a:path extrusionOk="0" h="8" w="70">
                <a:moveTo>
                  <a:pt x="70" y="1"/>
                </a:moveTo>
                <a:lnTo>
                  <a:pt x="1" y="8"/>
                </a:lnTo>
                <a:lnTo>
                  <a:pt x="2" y="8"/>
                </a:lnTo>
                <a:lnTo>
                  <a:pt x="70"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2"/>
          <p:cNvSpPr/>
          <p:nvPr/>
        </p:nvSpPr>
        <p:spPr>
          <a:xfrm>
            <a:off x="4018308" y="2320776"/>
            <a:ext cx="3693" cy="580"/>
          </a:xfrm>
          <a:custGeom>
            <a:rect b="b" l="l" r="r" t="t"/>
            <a:pathLst>
              <a:path extrusionOk="0" h="11" w="70">
                <a:moveTo>
                  <a:pt x="70" y="1"/>
                </a:moveTo>
                <a:lnTo>
                  <a:pt x="1" y="8"/>
                </a:lnTo>
                <a:lnTo>
                  <a:pt x="1" y="11"/>
                </a:lnTo>
                <a:lnTo>
                  <a:pt x="70" y="4"/>
                </a:lnTo>
                <a:lnTo>
                  <a:pt x="70" y="1"/>
                </a:lnTo>
                <a:close/>
              </a:path>
            </a:pathLst>
          </a:custGeom>
          <a:solidFill>
            <a:srgbClr val="48A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2"/>
          <p:cNvSpPr/>
          <p:nvPr/>
        </p:nvSpPr>
        <p:spPr>
          <a:xfrm>
            <a:off x="4018308" y="2320723"/>
            <a:ext cx="3693" cy="475"/>
          </a:xfrm>
          <a:custGeom>
            <a:rect b="b" l="l" r="r" t="t"/>
            <a:pathLst>
              <a:path extrusionOk="0" h="9" w="70">
                <a:moveTo>
                  <a:pt x="70" y="0"/>
                </a:moveTo>
                <a:lnTo>
                  <a:pt x="1" y="9"/>
                </a:lnTo>
                <a:lnTo>
                  <a:pt x="70" y="2"/>
                </a:lnTo>
                <a:lnTo>
                  <a:pt x="70" y="0"/>
                </a:lnTo>
                <a:close/>
              </a:path>
            </a:pathLst>
          </a:custGeom>
          <a:solidFill>
            <a:srgbClr val="48A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2"/>
          <p:cNvSpPr/>
          <p:nvPr/>
        </p:nvSpPr>
        <p:spPr>
          <a:xfrm>
            <a:off x="4018308" y="2320723"/>
            <a:ext cx="3693" cy="475"/>
          </a:xfrm>
          <a:custGeom>
            <a:rect b="b" l="l" r="r" t="t"/>
            <a:pathLst>
              <a:path extrusionOk="0" h="9" w="70">
                <a:moveTo>
                  <a:pt x="70" y="0"/>
                </a:moveTo>
                <a:lnTo>
                  <a:pt x="1" y="7"/>
                </a:lnTo>
                <a:lnTo>
                  <a:pt x="1" y="9"/>
                </a:lnTo>
                <a:lnTo>
                  <a:pt x="70" y="0"/>
                </a:lnTo>
                <a:close/>
              </a:path>
            </a:pathLst>
          </a:custGeom>
          <a:solidFill>
            <a:srgbClr val="48A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2"/>
          <p:cNvSpPr/>
          <p:nvPr/>
        </p:nvSpPr>
        <p:spPr>
          <a:xfrm>
            <a:off x="4018308" y="2320618"/>
            <a:ext cx="3693" cy="528"/>
          </a:xfrm>
          <a:custGeom>
            <a:rect b="b" l="l" r="r" t="t"/>
            <a:pathLst>
              <a:path extrusionOk="0" h="10" w="70">
                <a:moveTo>
                  <a:pt x="70" y="1"/>
                </a:moveTo>
                <a:lnTo>
                  <a:pt x="1" y="9"/>
                </a:lnTo>
                <a:lnTo>
                  <a:pt x="1" y="9"/>
                </a:lnTo>
                <a:lnTo>
                  <a:pt x="70" y="2"/>
                </a:lnTo>
                <a:lnTo>
                  <a:pt x="70" y="1"/>
                </a:lnTo>
                <a:close/>
              </a:path>
            </a:pathLst>
          </a:custGeom>
          <a:solidFill>
            <a:srgbClr val="48A3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2"/>
          <p:cNvSpPr/>
          <p:nvPr/>
        </p:nvSpPr>
        <p:spPr>
          <a:xfrm>
            <a:off x="4018308" y="2320618"/>
            <a:ext cx="3693" cy="528"/>
          </a:xfrm>
          <a:custGeom>
            <a:rect b="b" l="l" r="r" t="t"/>
            <a:pathLst>
              <a:path extrusionOk="0" h="10" w="70">
                <a:moveTo>
                  <a:pt x="70" y="1"/>
                </a:moveTo>
                <a:lnTo>
                  <a:pt x="1" y="8"/>
                </a:lnTo>
                <a:lnTo>
                  <a:pt x="1" y="9"/>
                </a:lnTo>
                <a:lnTo>
                  <a:pt x="70" y="1"/>
                </a:lnTo>
                <a:close/>
              </a:path>
            </a:pathLst>
          </a:custGeom>
          <a:solidFill>
            <a:srgbClr val="48A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2"/>
          <p:cNvSpPr/>
          <p:nvPr/>
        </p:nvSpPr>
        <p:spPr>
          <a:xfrm>
            <a:off x="4018308" y="2320565"/>
            <a:ext cx="3693" cy="475"/>
          </a:xfrm>
          <a:custGeom>
            <a:rect b="b" l="l" r="r" t="t"/>
            <a:pathLst>
              <a:path extrusionOk="0" h="9" w="70">
                <a:moveTo>
                  <a:pt x="70" y="0"/>
                </a:moveTo>
                <a:lnTo>
                  <a:pt x="1" y="8"/>
                </a:lnTo>
                <a:lnTo>
                  <a:pt x="1" y="9"/>
                </a:lnTo>
                <a:lnTo>
                  <a:pt x="70" y="2"/>
                </a:lnTo>
                <a:lnTo>
                  <a:pt x="70" y="0"/>
                </a:lnTo>
                <a:close/>
              </a:path>
            </a:pathLst>
          </a:custGeom>
          <a:solidFill>
            <a:srgbClr val="48A5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2"/>
          <p:cNvSpPr/>
          <p:nvPr/>
        </p:nvSpPr>
        <p:spPr>
          <a:xfrm>
            <a:off x="4018308" y="2320565"/>
            <a:ext cx="3693" cy="422"/>
          </a:xfrm>
          <a:custGeom>
            <a:rect b="b" l="l" r="r" t="t"/>
            <a:pathLst>
              <a:path extrusionOk="0" h="8" w="70">
                <a:moveTo>
                  <a:pt x="1" y="8"/>
                </a:moveTo>
                <a:lnTo>
                  <a:pt x="70" y="0"/>
                </a:lnTo>
                <a:lnTo>
                  <a:pt x="70" y="0"/>
                </a:lnTo>
                <a:close/>
              </a:path>
            </a:pathLst>
          </a:custGeom>
          <a:solidFill>
            <a:srgbClr val="48A6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2"/>
          <p:cNvSpPr/>
          <p:nvPr/>
        </p:nvSpPr>
        <p:spPr>
          <a:xfrm>
            <a:off x="4018308" y="2320407"/>
            <a:ext cx="3693" cy="580"/>
          </a:xfrm>
          <a:custGeom>
            <a:rect b="b" l="l" r="r" t="t"/>
            <a:pathLst>
              <a:path extrusionOk="0" h="11" w="70">
                <a:moveTo>
                  <a:pt x="70" y="0"/>
                </a:moveTo>
                <a:lnTo>
                  <a:pt x="1" y="8"/>
                </a:lnTo>
                <a:lnTo>
                  <a:pt x="1" y="11"/>
                </a:lnTo>
                <a:lnTo>
                  <a:pt x="70" y="3"/>
                </a:lnTo>
                <a:lnTo>
                  <a:pt x="70" y="0"/>
                </a:lnTo>
                <a:close/>
              </a:path>
            </a:pathLst>
          </a:custGeom>
          <a:solidFill>
            <a:srgbClr val="48A7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2"/>
          <p:cNvSpPr/>
          <p:nvPr/>
        </p:nvSpPr>
        <p:spPr>
          <a:xfrm>
            <a:off x="4018308" y="2320301"/>
            <a:ext cx="3693" cy="528"/>
          </a:xfrm>
          <a:custGeom>
            <a:rect b="b" l="l" r="r" t="t"/>
            <a:pathLst>
              <a:path extrusionOk="0" h="10" w="70">
                <a:moveTo>
                  <a:pt x="70" y="1"/>
                </a:moveTo>
                <a:lnTo>
                  <a:pt x="1" y="10"/>
                </a:lnTo>
                <a:lnTo>
                  <a:pt x="1" y="10"/>
                </a:lnTo>
                <a:lnTo>
                  <a:pt x="70" y="2"/>
                </a:lnTo>
                <a:lnTo>
                  <a:pt x="70" y="1"/>
                </a:lnTo>
                <a:close/>
              </a:path>
            </a:pathLst>
          </a:custGeom>
          <a:solidFill>
            <a:srgbClr val="48A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2"/>
          <p:cNvSpPr/>
          <p:nvPr/>
        </p:nvSpPr>
        <p:spPr>
          <a:xfrm>
            <a:off x="4018308" y="2320301"/>
            <a:ext cx="3693" cy="528"/>
          </a:xfrm>
          <a:custGeom>
            <a:rect b="b" l="l" r="r" t="t"/>
            <a:pathLst>
              <a:path extrusionOk="0" h="10" w="70">
                <a:moveTo>
                  <a:pt x="70" y="1"/>
                </a:moveTo>
                <a:lnTo>
                  <a:pt x="1" y="8"/>
                </a:lnTo>
                <a:lnTo>
                  <a:pt x="1" y="10"/>
                </a:lnTo>
                <a:lnTo>
                  <a:pt x="70" y="1"/>
                </a:lnTo>
                <a:close/>
              </a:path>
            </a:pathLst>
          </a:custGeom>
          <a:solidFill>
            <a:srgbClr val="48A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2"/>
          <p:cNvSpPr/>
          <p:nvPr/>
        </p:nvSpPr>
        <p:spPr>
          <a:xfrm>
            <a:off x="4018308" y="2320249"/>
            <a:ext cx="3693" cy="528"/>
          </a:xfrm>
          <a:custGeom>
            <a:rect b="b" l="l" r="r" t="t"/>
            <a:pathLst>
              <a:path extrusionOk="0" h="10" w="70">
                <a:moveTo>
                  <a:pt x="70" y="0"/>
                </a:moveTo>
                <a:lnTo>
                  <a:pt x="1" y="9"/>
                </a:lnTo>
                <a:lnTo>
                  <a:pt x="70" y="2"/>
                </a:lnTo>
                <a:lnTo>
                  <a:pt x="70" y="0"/>
                </a:lnTo>
                <a:close/>
              </a:path>
            </a:pathLst>
          </a:custGeom>
          <a:solidFill>
            <a:srgbClr val="48A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2"/>
          <p:cNvSpPr/>
          <p:nvPr/>
        </p:nvSpPr>
        <p:spPr>
          <a:xfrm>
            <a:off x="4018308" y="2320249"/>
            <a:ext cx="3693" cy="528"/>
          </a:xfrm>
          <a:custGeom>
            <a:rect b="b" l="l" r="r" t="t"/>
            <a:pathLst>
              <a:path extrusionOk="0" h="10" w="70">
                <a:moveTo>
                  <a:pt x="70" y="0"/>
                </a:moveTo>
                <a:lnTo>
                  <a:pt x="1" y="8"/>
                </a:lnTo>
                <a:lnTo>
                  <a:pt x="1" y="9"/>
                </a:lnTo>
                <a:lnTo>
                  <a:pt x="70" y="0"/>
                </a:lnTo>
                <a:close/>
              </a:path>
            </a:pathLst>
          </a:custGeom>
          <a:solidFill>
            <a:srgbClr val="48A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2"/>
          <p:cNvSpPr/>
          <p:nvPr/>
        </p:nvSpPr>
        <p:spPr>
          <a:xfrm>
            <a:off x="4018308" y="2320143"/>
            <a:ext cx="3693" cy="528"/>
          </a:xfrm>
          <a:custGeom>
            <a:rect b="b" l="l" r="r" t="t"/>
            <a:pathLst>
              <a:path extrusionOk="0" h="10" w="70">
                <a:moveTo>
                  <a:pt x="66" y="1"/>
                </a:moveTo>
                <a:lnTo>
                  <a:pt x="1" y="8"/>
                </a:lnTo>
                <a:lnTo>
                  <a:pt x="1" y="10"/>
                </a:lnTo>
                <a:lnTo>
                  <a:pt x="70" y="2"/>
                </a:lnTo>
                <a:lnTo>
                  <a:pt x="70" y="1"/>
                </a:lnTo>
                <a:close/>
              </a:path>
            </a:pathLst>
          </a:custGeom>
          <a:solidFill>
            <a:srgbClr val="48AC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2"/>
          <p:cNvSpPr/>
          <p:nvPr/>
        </p:nvSpPr>
        <p:spPr>
          <a:xfrm>
            <a:off x="4018308" y="2320143"/>
            <a:ext cx="3482" cy="475"/>
          </a:xfrm>
          <a:custGeom>
            <a:rect b="b" l="l" r="r" t="t"/>
            <a:pathLst>
              <a:path extrusionOk="0" h="9" w="66">
                <a:moveTo>
                  <a:pt x="55" y="1"/>
                </a:moveTo>
                <a:lnTo>
                  <a:pt x="1" y="8"/>
                </a:lnTo>
                <a:lnTo>
                  <a:pt x="66" y="1"/>
                </a:lnTo>
                <a:close/>
              </a:path>
            </a:pathLst>
          </a:custGeom>
          <a:solidFill>
            <a:srgbClr val="48AD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2"/>
          <p:cNvSpPr/>
          <p:nvPr/>
        </p:nvSpPr>
        <p:spPr>
          <a:xfrm>
            <a:off x="4018308" y="2320143"/>
            <a:ext cx="2954" cy="475"/>
          </a:xfrm>
          <a:custGeom>
            <a:rect b="b" l="l" r="r" t="t"/>
            <a:pathLst>
              <a:path extrusionOk="0" h="9" w="56">
                <a:moveTo>
                  <a:pt x="46" y="1"/>
                </a:moveTo>
                <a:lnTo>
                  <a:pt x="1" y="5"/>
                </a:lnTo>
                <a:lnTo>
                  <a:pt x="1" y="8"/>
                </a:lnTo>
                <a:lnTo>
                  <a:pt x="55" y="1"/>
                </a:lnTo>
                <a:close/>
              </a:path>
            </a:pathLst>
          </a:custGeom>
          <a:solidFill>
            <a:srgbClr val="48A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2"/>
          <p:cNvSpPr/>
          <p:nvPr/>
        </p:nvSpPr>
        <p:spPr>
          <a:xfrm>
            <a:off x="4018308" y="2320143"/>
            <a:ext cx="2479" cy="317"/>
          </a:xfrm>
          <a:custGeom>
            <a:rect b="b" l="l" r="r" t="t"/>
            <a:pathLst>
              <a:path extrusionOk="0" h="6" w="47">
                <a:moveTo>
                  <a:pt x="38" y="1"/>
                </a:moveTo>
                <a:lnTo>
                  <a:pt x="1" y="5"/>
                </a:lnTo>
                <a:lnTo>
                  <a:pt x="1" y="5"/>
                </a:lnTo>
                <a:lnTo>
                  <a:pt x="46" y="1"/>
                </a:lnTo>
                <a:close/>
              </a:path>
            </a:pathLst>
          </a:custGeom>
          <a:solidFill>
            <a:srgbClr val="48B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2"/>
          <p:cNvSpPr/>
          <p:nvPr/>
        </p:nvSpPr>
        <p:spPr>
          <a:xfrm>
            <a:off x="4018308" y="2320143"/>
            <a:ext cx="2005" cy="317"/>
          </a:xfrm>
          <a:custGeom>
            <a:rect b="b" l="l" r="r" t="t"/>
            <a:pathLst>
              <a:path extrusionOk="0" h="6" w="38">
                <a:moveTo>
                  <a:pt x="26" y="1"/>
                </a:moveTo>
                <a:lnTo>
                  <a:pt x="1" y="4"/>
                </a:lnTo>
                <a:lnTo>
                  <a:pt x="1" y="5"/>
                </a:lnTo>
                <a:lnTo>
                  <a:pt x="38" y="1"/>
                </a:lnTo>
                <a:close/>
              </a:path>
            </a:pathLst>
          </a:custGeom>
          <a:solidFill>
            <a:srgbClr val="48B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2"/>
          <p:cNvSpPr/>
          <p:nvPr/>
        </p:nvSpPr>
        <p:spPr>
          <a:xfrm>
            <a:off x="4018308" y="2320143"/>
            <a:ext cx="1372" cy="211"/>
          </a:xfrm>
          <a:custGeom>
            <a:rect b="b" l="l" r="r" t="t"/>
            <a:pathLst>
              <a:path extrusionOk="0" h="4" w="26">
                <a:moveTo>
                  <a:pt x="17" y="1"/>
                </a:moveTo>
                <a:lnTo>
                  <a:pt x="1" y="2"/>
                </a:lnTo>
                <a:lnTo>
                  <a:pt x="1" y="4"/>
                </a:lnTo>
                <a:lnTo>
                  <a:pt x="26" y="1"/>
                </a:lnTo>
                <a:close/>
              </a:path>
            </a:pathLst>
          </a:custGeom>
          <a:solidFill>
            <a:srgbClr val="48B2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2"/>
          <p:cNvSpPr/>
          <p:nvPr/>
        </p:nvSpPr>
        <p:spPr>
          <a:xfrm>
            <a:off x="4018308" y="2320143"/>
            <a:ext cx="897" cy="158"/>
          </a:xfrm>
          <a:custGeom>
            <a:rect b="b" l="l" r="r" t="t"/>
            <a:pathLst>
              <a:path extrusionOk="0" h="3" w="17">
                <a:moveTo>
                  <a:pt x="8" y="1"/>
                </a:moveTo>
                <a:lnTo>
                  <a:pt x="1" y="2"/>
                </a:lnTo>
                <a:lnTo>
                  <a:pt x="17" y="1"/>
                </a:lnTo>
                <a:close/>
              </a:path>
            </a:pathLst>
          </a:custGeom>
          <a:solidFill>
            <a:srgbClr val="48B3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2"/>
          <p:cNvSpPr/>
          <p:nvPr/>
        </p:nvSpPr>
        <p:spPr>
          <a:xfrm>
            <a:off x="4018308" y="2320143"/>
            <a:ext cx="475" cy="158"/>
          </a:xfrm>
          <a:custGeom>
            <a:rect b="b" l="l" r="r" t="t"/>
            <a:pathLst>
              <a:path extrusionOk="0" h="3" w="9">
                <a:moveTo>
                  <a:pt x="1" y="1"/>
                </a:moveTo>
                <a:lnTo>
                  <a:pt x="1" y="2"/>
                </a:lnTo>
                <a:lnTo>
                  <a:pt x="8" y="1"/>
                </a:lnTo>
                <a:close/>
              </a:path>
            </a:pathLst>
          </a:custGeom>
          <a:solidFill>
            <a:srgbClr val="48B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2"/>
          <p:cNvSpPr/>
          <p:nvPr/>
        </p:nvSpPr>
        <p:spPr>
          <a:xfrm>
            <a:off x="1924298" y="2321093"/>
            <a:ext cx="5884489" cy="534488"/>
          </a:xfrm>
          <a:custGeom>
            <a:rect b="b" l="l" r="r" t="t"/>
            <a:pathLst>
              <a:path extrusionOk="0" h="10132" w="111549">
                <a:moveTo>
                  <a:pt x="0" y="0"/>
                </a:moveTo>
                <a:lnTo>
                  <a:pt x="0" y="0"/>
                </a:lnTo>
                <a:cubicBezTo>
                  <a:pt x="736" y="160"/>
                  <a:pt x="7745" y="1660"/>
                  <a:pt x="15226" y="3169"/>
                </a:cubicBezTo>
                <a:cubicBezTo>
                  <a:pt x="15227" y="3173"/>
                  <a:pt x="15226" y="3178"/>
                  <a:pt x="15220" y="3184"/>
                </a:cubicBezTo>
                <a:cubicBezTo>
                  <a:pt x="15210" y="3194"/>
                  <a:pt x="15210" y="3197"/>
                  <a:pt x="15219" y="3197"/>
                </a:cubicBezTo>
                <a:cubicBezTo>
                  <a:pt x="15220" y="3197"/>
                  <a:pt x="15222" y="3197"/>
                  <a:pt x="15224" y="3197"/>
                </a:cubicBezTo>
                <a:cubicBezTo>
                  <a:pt x="15235" y="3197"/>
                  <a:pt x="15255" y="3191"/>
                  <a:pt x="15283" y="3182"/>
                </a:cubicBezTo>
                <a:cubicBezTo>
                  <a:pt x="15329" y="3191"/>
                  <a:pt x="15373" y="3200"/>
                  <a:pt x="15419" y="3210"/>
                </a:cubicBezTo>
                <a:cubicBezTo>
                  <a:pt x="15392" y="3241"/>
                  <a:pt x="15370" y="3269"/>
                  <a:pt x="15370" y="3281"/>
                </a:cubicBezTo>
                <a:cubicBezTo>
                  <a:pt x="15370" y="3293"/>
                  <a:pt x="15373" y="3296"/>
                  <a:pt x="15377" y="3299"/>
                </a:cubicBezTo>
                <a:cubicBezTo>
                  <a:pt x="15378" y="3299"/>
                  <a:pt x="15379" y="3299"/>
                  <a:pt x="15380" y="3299"/>
                </a:cubicBezTo>
                <a:cubicBezTo>
                  <a:pt x="15391" y="3299"/>
                  <a:pt x="15418" y="3274"/>
                  <a:pt x="15461" y="3246"/>
                </a:cubicBezTo>
                <a:cubicBezTo>
                  <a:pt x="15469" y="3243"/>
                  <a:pt x="15475" y="3241"/>
                  <a:pt x="15481" y="3241"/>
                </a:cubicBezTo>
                <a:cubicBezTo>
                  <a:pt x="15520" y="3244"/>
                  <a:pt x="15520" y="3353"/>
                  <a:pt x="15520" y="3353"/>
                </a:cubicBezTo>
                <a:lnTo>
                  <a:pt x="15529" y="3353"/>
                </a:lnTo>
                <a:cubicBezTo>
                  <a:pt x="15529" y="3353"/>
                  <a:pt x="15529" y="3246"/>
                  <a:pt x="15571" y="3241"/>
                </a:cubicBezTo>
                <a:lnTo>
                  <a:pt x="15573" y="3241"/>
                </a:lnTo>
                <a:cubicBezTo>
                  <a:pt x="15579" y="3241"/>
                  <a:pt x="15584" y="3243"/>
                  <a:pt x="15588" y="3246"/>
                </a:cubicBezTo>
                <a:cubicBezTo>
                  <a:pt x="15633" y="3274"/>
                  <a:pt x="15658" y="3299"/>
                  <a:pt x="15671" y="3299"/>
                </a:cubicBezTo>
                <a:cubicBezTo>
                  <a:pt x="15672" y="3299"/>
                  <a:pt x="15673" y="3299"/>
                  <a:pt x="15674" y="3299"/>
                </a:cubicBezTo>
                <a:cubicBezTo>
                  <a:pt x="15680" y="3299"/>
                  <a:pt x="15681" y="3294"/>
                  <a:pt x="15681" y="3281"/>
                </a:cubicBezTo>
                <a:cubicBezTo>
                  <a:pt x="15681" y="3277"/>
                  <a:pt x="15677" y="3269"/>
                  <a:pt x="15672" y="3262"/>
                </a:cubicBezTo>
                <a:lnTo>
                  <a:pt x="15672" y="3262"/>
                </a:lnTo>
                <a:cubicBezTo>
                  <a:pt x="23125" y="4761"/>
                  <a:pt x="30923" y="6242"/>
                  <a:pt x="33369" y="6388"/>
                </a:cubicBezTo>
                <a:cubicBezTo>
                  <a:pt x="33500" y="6395"/>
                  <a:pt x="33619" y="6399"/>
                  <a:pt x="33720" y="6399"/>
                </a:cubicBezTo>
                <a:cubicBezTo>
                  <a:pt x="37793" y="6399"/>
                  <a:pt x="42539" y="3489"/>
                  <a:pt x="44773" y="3400"/>
                </a:cubicBezTo>
                <a:cubicBezTo>
                  <a:pt x="44813" y="3399"/>
                  <a:pt x="44852" y="3398"/>
                  <a:pt x="44891" y="3398"/>
                </a:cubicBezTo>
                <a:cubicBezTo>
                  <a:pt x="44976" y="3398"/>
                  <a:pt x="45057" y="3402"/>
                  <a:pt x="45134" y="3412"/>
                </a:cubicBezTo>
                <a:cubicBezTo>
                  <a:pt x="46175" y="3548"/>
                  <a:pt x="46782" y="3730"/>
                  <a:pt x="47592" y="3730"/>
                </a:cubicBezTo>
                <a:cubicBezTo>
                  <a:pt x="47704" y="3730"/>
                  <a:pt x="47820" y="3726"/>
                  <a:pt x="47941" y="3719"/>
                </a:cubicBezTo>
                <a:cubicBezTo>
                  <a:pt x="48516" y="3683"/>
                  <a:pt x="49215" y="3557"/>
                  <a:pt x="50214" y="3272"/>
                </a:cubicBezTo>
                <a:cubicBezTo>
                  <a:pt x="59885" y="6234"/>
                  <a:pt x="73145" y="10131"/>
                  <a:pt x="76023" y="10131"/>
                </a:cubicBezTo>
                <a:cubicBezTo>
                  <a:pt x="76039" y="10131"/>
                  <a:pt x="76054" y="10131"/>
                  <a:pt x="76069" y="10131"/>
                </a:cubicBezTo>
                <a:lnTo>
                  <a:pt x="76075" y="10131"/>
                </a:lnTo>
                <a:cubicBezTo>
                  <a:pt x="79084" y="10081"/>
                  <a:pt x="87513" y="5534"/>
                  <a:pt x="90341" y="5433"/>
                </a:cubicBezTo>
                <a:cubicBezTo>
                  <a:pt x="90370" y="5432"/>
                  <a:pt x="90399" y="5431"/>
                  <a:pt x="90427" y="5431"/>
                </a:cubicBezTo>
                <a:cubicBezTo>
                  <a:pt x="90439" y="5431"/>
                  <a:pt x="90451" y="5431"/>
                  <a:pt x="90462" y="5431"/>
                </a:cubicBezTo>
                <a:cubicBezTo>
                  <a:pt x="90485" y="5431"/>
                  <a:pt x="90512" y="5431"/>
                  <a:pt x="90535" y="5433"/>
                </a:cubicBezTo>
                <a:cubicBezTo>
                  <a:pt x="90612" y="5437"/>
                  <a:pt x="90686" y="5443"/>
                  <a:pt x="90749" y="5455"/>
                </a:cubicBezTo>
                <a:cubicBezTo>
                  <a:pt x="91925" y="5672"/>
                  <a:pt x="92613" y="5962"/>
                  <a:pt x="93527" y="5962"/>
                </a:cubicBezTo>
                <a:cubicBezTo>
                  <a:pt x="93653" y="5962"/>
                  <a:pt x="93784" y="5956"/>
                  <a:pt x="93921" y="5944"/>
                </a:cubicBezTo>
                <a:cubicBezTo>
                  <a:pt x="94742" y="5872"/>
                  <a:pt x="95789" y="5565"/>
                  <a:pt x="97472" y="4818"/>
                </a:cubicBezTo>
                <a:cubicBezTo>
                  <a:pt x="101463" y="3042"/>
                  <a:pt x="111548" y="345"/>
                  <a:pt x="111548" y="345"/>
                </a:cubicBezTo>
                <a:lnTo>
                  <a:pt x="111548" y="345"/>
                </a:lnTo>
                <a:cubicBezTo>
                  <a:pt x="111548" y="345"/>
                  <a:pt x="109568" y="346"/>
                  <a:pt x="106265" y="346"/>
                </a:cubicBezTo>
                <a:cubicBezTo>
                  <a:pt x="101312" y="346"/>
                  <a:pt x="93382" y="344"/>
                  <a:pt x="84695" y="334"/>
                </a:cubicBezTo>
                <a:cubicBezTo>
                  <a:pt x="83202" y="332"/>
                  <a:pt x="81689" y="331"/>
                  <a:pt x="80163" y="329"/>
                </a:cubicBezTo>
                <a:cubicBezTo>
                  <a:pt x="74442" y="319"/>
                  <a:pt x="68569" y="307"/>
                  <a:pt x="63130" y="286"/>
                </a:cubicBezTo>
                <a:cubicBezTo>
                  <a:pt x="63396" y="235"/>
                  <a:pt x="63547" y="207"/>
                  <a:pt x="63547" y="207"/>
                </a:cubicBezTo>
                <a:lnTo>
                  <a:pt x="63547" y="207"/>
                </a:lnTo>
                <a:cubicBezTo>
                  <a:pt x="63547" y="207"/>
                  <a:pt x="59840" y="209"/>
                  <a:pt x="54216" y="209"/>
                </a:cubicBezTo>
                <a:cubicBezTo>
                  <a:pt x="52810" y="209"/>
                  <a:pt x="51285" y="209"/>
                  <a:pt x="49667" y="208"/>
                </a:cubicBezTo>
                <a:cubicBezTo>
                  <a:pt x="44090" y="161"/>
                  <a:pt x="40307" y="95"/>
                  <a:pt x="39765" y="6"/>
                </a:cubicBezTo>
                <a:lnTo>
                  <a:pt x="39765" y="6"/>
                </a:lnTo>
                <a:cubicBezTo>
                  <a:pt x="39867" y="39"/>
                  <a:pt x="40079" y="105"/>
                  <a:pt x="40388" y="205"/>
                </a:cubicBezTo>
                <a:cubicBezTo>
                  <a:pt x="38869" y="204"/>
                  <a:pt x="37319" y="204"/>
                  <a:pt x="35759" y="201"/>
                </a:cubicBezTo>
                <a:cubicBezTo>
                  <a:pt x="34517" y="199"/>
                  <a:pt x="33266" y="198"/>
                  <a:pt x="32016" y="198"/>
                </a:cubicBezTo>
                <a:cubicBezTo>
                  <a:pt x="16611" y="177"/>
                  <a:pt x="1123" y="124"/>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108" name="Google Shape;2108;p22"/>
          <p:cNvSpPr/>
          <p:nvPr/>
        </p:nvSpPr>
        <p:spPr>
          <a:xfrm>
            <a:off x="1921554" y="2320618"/>
            <a:ext cx="2796" cy="369"/>
          </a:xfrm>
          <a:custGeom>
            <a:rect b="b" l="l" r="r" t="t"/>
            <a:pathLst>
              <a:path extrusionOk="0" h="7" w="53">
                <a:moveTo>
                  <a:pt x="52" y="1"/>
                </a:moveTo>
                <a:lnTo>
                  <a:pt x="1" y="7"/>
                </a:lnTo>
                <a:lnTo>
                  <a:pt x="52" y="7"/>
                </a:lnTo>
                <a:lnTo>
                  <a:pt x="52"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2"/>
          <p:cNvSpPr/>
          <p:nvPr/>
        </p:nvSpPr>
        <p:spPr>
          <a:xfrm>
            <a:off x="1921238" y="2320618"/>
            <a:ext cx="3112" cy="369"/>
          </a:xfrm>
          <a:custGeom>
            <a:rect b="b" l="l" r="r" t="t"/>
            <a:pathLst>
              <a:path extrusionOk="0" h="7" w="59">
                <a:moveTo>
                  <a:pt x="58" y="1"/>
                </a:moveTo>
                <a:lnTo>
                  <a:pt x="1" y="7"/>
                </a:lnTo>
                <a:lnTo>
                  <a:pt x="7" y="7"/>
                </a:lnTo>
                <a:lnTo>
                  <a:pt x="58"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2"/>
          <p:cNvSpPr/>
          <p:nvPr/>
        </p:nvSpPr>
        <p:spPr>
          <a:xfrm>
            <a:off x="1920869" y="2320565"/>
            <a:ext cx="3482" cy="422"/>
          </a:xfrm>
          <a:custGeom>
            <a:rect b="b" l="l" r="r" t="t"/>
            <a:pathLst>
              <a:path extrusionOk="0" h="8" w="66">
                <a:moveTo>
                  <a:pt x="65" y="0"/>
                </a:moveTo>
                <a:lnTo>
                  <a:pt x="1" y="8"/>
                </a:lnTo>
                <a:lnTo>
                  <a:pt x="8" y="8"/>
                </a:lnTo>
                <a:lnTo>
                  <a:pt x="65" y="2"/>
                </a:lnTo>
                <a:lnTo>
                  <a:pt x="65" y="0"/>
                </a:lnTo>
                <a:close/>
              </a:path>
            </a:pathLst>
          </a:custGeom>
          <a:solidFill>
            <a:srgbClr val="48A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2"/>
          <p:cNvSpPr/>
          <p:nvPr/>
        </p:nvSpPr>
        <p:spPr>
          <a:xfrm>
            <a:off x="1920710" y="2320565"/>
            <a:ext cx="3640" cy="422"/>
          </a:xfrm>
          <a:custGeom>
            <a:rect b="b" l="l" r="r" t="t"/>
            <a:pathLst>
              <a:path extrusionOk="0" h="8" w="69">
                <a:moveTo>
                  <a:pt x="68" y="0"/>
                </a:moveTo>
                <a:lnTo>
                  <a:pt x="1" y="8"/>
                </a:lnTo>
                <a:lnTo>
                  <a:pt x="4" y="8"/>
                </a:lnTo>
                <a:lnTo>
                  <a:pt x="68" y="0"/>
                </a:lnTo>
                <a:close/>
              </a:path>
            </a:pathLst>
          </a:custGeom>
          <a:solidFill>
            <a:srgbClr val="48A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2"/>
          <p:cNvSpPr/>
          <p:nvPr/>
        </p:nvSpPr>
        <p:spPr>
          <a:xfrm>
            <a:off x="1920710" y="2320407"/>
            <a:ext cx="3640" cy="580"/>
          </a:xfrm>
          <a:custGeom>
            <a:rect b="b" l="l" r="r" t="t"/>
            <a:pathLst>
              <a:path extrusionOk="0" h="11" w="69">
                <a:moveTo>
                  <a:pt x="68" y="0"/>
                </a:moveTo>
                <a:lnTo>
                  <a:pt x="1" y="11"/>
                </a:lnTo>
                <a:lnTo>
                  <a:pt x="1" y="11"/>
                </a:lnTo>
                <a:lnTo>
                  <a:pt x="68" y="3"/>
                </a:lnTo>
                <a:lnTo>
                  <a:pt x="68" y="0"/>
                </a:lnTo>
                <a:close/>
              </a:path>
            </a:pathLst>
          </a:custGeom>
          <a:solidFill>
            <a:srgbClr val="48A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2"/>
          <p:cNvSpPr/>
          <p:nvPr/>
        </p:nvSpPr>
        <p:spPr>
          <a:xfrm>
            <a:off x="1920710" y="2320407"/>
            <a:ext cx="3640" cy="580"/>
          </a:xfrm>
          <a:custGeom>
            <a:rect b="b" l="l" r="r" t="t"/>
            <a:pathLst>
              <a:path extrusionOk="0" h="11" w="69">
                <a:moveTo>
                  <a:pt x="68" y="0"/>
                </a:moveTo>
                <a:lnTo>
                  <a:pt x="1" y="8"/>
                </a:lnTo>
                <a:lnTo>
                  <a:pt x="1" y="11"/>
                </a:lnTo>
                <a:lnTo>
                  <a:pt x="68" y="0"/>
                </a:lnTo>
                <a:close/>
              </a:path>
            </a:pathLst>
          </a:custGeom>
          <a:solidFill>
            <a:srgbClr val="48A3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2"/>
          <p:cNvSpPr/>
          <p:nvPr/>
        </p:nvSpPr>
        <p:spPr>
          <a:xfrm>
            <a:off x="1920710" y="2320407"/>
            <a:ext cx="3640" cy="422"/>
          </a:xfrm>
          <a:custGeom>
            <a:rect b="b" l="l" r="r" t="t"/>
            <a:pathLst>
              <a:path extrusionOk="0" h="8" w="69">
                <a:moveTo>
                  <a:pt x="1" y="8"/>
                </a:moveTo>
                <a:lnTo>
                  <a:pt x="68" y="0"/>
                </a:lnTo>
                <a:lnTo>
                  <a:pt x="68" y="0"/>
                </a:lnTo>
                <a:close/>
              </a:path>
            </a:pathLst>
          </a:custGeom>
          <a:solidFill>
            <a:srgbClr val="48A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2"/>
          <p:cNvSpPr/>
          <p:nvPr/>
        </p:nvSpPr>
        <p:spPr>
          <a:xfrm>
            <a:off x="1920710" y="2320301"/>
            <a:ext cx="3640" cy="528"/>
          </a:xfrm>
          <a:custGeom>
            <a:rect b="b" l="l" r="r" t="t"/>
            <a:pathLst>
              <a:path extrusionOk="0" h="10" w="69">
                <a:moveTo>
                  <a:pt x="68" y="1"/>
                </a:moveTo>
                <a:lnTo>
                  <a:pt x="1" y="8"/>
                </a:lnTo>
                <a:lnTo>
                  <a:pt x="1" y="10"/>
                </a:lnTo>
                <a:lnTo>
                  <a:pt x="68" y="2"/>
                </a:lnTo>
                <a:lnTo>
                  <a:pt x="68" y="1"/>
                </a:lnTo>
                <a:close/>
              </a:path>
            </a:pathLst>
          </a:custGeom>
          <a:solidFill>
            <a:srgbClr val="48A5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2"/>
          <p:cNvSpPr/>
          <p:nvPr/>
        </p:nvSpPr>
        <p:spPr>
          <a:xfrm>
            <a:off x="1920710" y="2320301"/>
            <a:ext cx="3640" cy="475"/>
          </a:xfrm>
          <a:custGeom>
            <a:rect b="b" l="l" r="r" t="t"/>
            <a:pathLst>
              <a:path extrusionOk="0" h="9" w="69">
                <a:moveTo>
                  <a:pt x="1" y="8"/>
                </a:moveTo>
                <a:lnTo>
                  <a:pt x="68" y="1"/>
                </a:lnTo>
                <a:lnTo>
                  <a:pt x="68" y="1"/>
                </a:lnTo>
                <a:close/>
              </a:path>
            </a:pathLst>
          </a:custGeom>
          <a:solidFill>
            <a:srgbClr val="48A6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2"/>
          <p:cNvSpPr/>
          <p:nvPr/>
        </p:nvSpPr>
        <p:spPr>
          <a:xfrm>
            <a:off x="1920710" y="2320249"/>
            <a:ext cx="3640" cy="528"/>
          </a:xfrm>
          <a:custGeom>
            <a:rect b="b" l="l" r="r" t="t"/>
            <a:pathLst>
              <a:path extrusionOk="0" h="10" w="69">
                <a:moveTo>
                  <a:pt x="68" y="0"/>
                </a:moveTo>
                <a:lnTo>
                  <a:pt x="1" y="9"/>
                </a:lnTo>
                <a:lnTo>
                  <a:pt x="1" y="9"/>
                </a:lnTo>
                <a:lnTo>
                  <a:pt x="68" y="2"/>
                </a:lnTo>
                <a:lnTo>
                  <a:pt x="68" y="0"/>
                </a:lnTo>
                <a:close/>
              </a:path>
            </a:pathLst>
          </a:custGeom>
          <a:solidFill>
            <a:srgbClr val="48A7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2"/>
          <p:cNvSpPr/>
          <p:nvPr/>
        </p:nvSpPr>
        <p:spPr>
          <a:xfrm>
            <a:off x="1920710" y="2320249"/>
            <a:ext cx="3640" cy="528"/>
          </a:xfrm>
          <a:custGeom>
            <a:rect b="b" l="l" r="r" t="t"/>
            <a:pathLst>
              <a:path extrusionOk="0" h="10" w="69">
                <a:moveTo>
                  <a:pt x="68" y="0"/>
                </a:moveTo>
                <a:lnTo>
                  <a:pt x="1" y="8"/>
                </a:lnTo>
                <a:lnTo>
                  <a:pt x="1" y="9"/>
                </a:lnTo>
                <a:lnTo>
                  <a:pt x="68" y="0"/>
                </a:lnTo>
                <a:close/>
              </a:path>
            </a:pathLst>
          </a:custGeom>
          <a:solidFill>
            <a:srgbClr val="48A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2"/>
          <p:cNvSpPr/>
          <p:nvPr/>
        </p:nvSpPr>
        <p:spPr>
          <a:xfrm>
            <a:off x="1920710" y="2320143"/>
            <a:ext cx="3640" cy="528"/>
          </a:xfrm>
          <a:custGeom>
            <a:rect b="b" l="l" r="r" t="t"/>
            <a:pathLst>
              <a:path extrusionOk="0" h="10" w="69">
                <a:moveTo>
                  <a:pt x="68" y="1"/>
                </a:moveTo>
                <a:lnTo>
                  <a:pt x="1" y="10"/>
                </a:lnTo>
                <a:lnTo>
                  <a:pt x="1" y="10"/>
                </a:lnTo>
                <a:lnTo>
                  <a:pt x="68" y="2"/>
                </a:lnTo>
                <a:lnTo>
                  <a:pt x="68" y="1"/>
                </a:lnTo>
                <a:close/>
              </a:path>
            </a:pathLst>
          </a:custGeom>
          <a:solidFill>
            <a:srgbClr val="48A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2"/>
          <p:cNvSpPr/>
          <p:nvPr/>
        </p:nvSpPr>
        <p:spPr>
          <a:xfrm>
            <a:off x="1920710" y="2320143"/>
            <a:ext cx="3640" cy="528"/>
          </a:xfrm>
          <a:custGeom>
            <a:rect b="b" l="l" r="r" t="t"/>
            <a:pathLst>
              <a:path extrusionOk="0" h="10" w="69">
                <a:moveTo>
                  <a:pt x="61" y="1"/>
                </a:moveTo>
                <a:lnTo>
                  <a:pt x="1" y="8"/>
                </a:lnTo>
                <a:lnTo>
                  <a:pt x="1" y="10"/>
                </a:lnTo>
                <a:lnTo>
                  <a:pt x="68" y="1"/>
                </a:lnTo>
                <a:close/>
              </a:path>
            </a:pathLst>
          </a:custGeom>
          <a:solidFill>
            <a:srgbClr val="48A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2"/>
          <p:cNvSpPr/>
          <p:nvPr/>
        </p:nvSpPr>
        <p:spPr>
          <a:xfrm>
            <a:off x="1920710" y="2320143"/>
            <a:ext cx="3271" cy="475"/>
          </a:xfrm>
          <a:custGeom>
            <a:rect b="b" l="l" r="r" t="t"/>
            <a:pathLst>
              <a:path extrusionOk="0" h="9" w="62">
                <a:moveTo>
                  <a:pt x="55" y="1"/>
                </a:moveTo>
                <a:lnTo>
                  <a:pt x="1" y="8"/>
                </a:lnTo>
                <a:lnTo>
                  <a:pt x="61" y="1"/>
                </a:lnTo>
                <a:close/>
              </a:path>
            </a:pathLst>
          </a:custGeom>
          <a:solidFill>
            <a:srgbClr val="48A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2"/>
          <p:cNvSpPr/>
          <p:nvPr/>
        </p:nvSpPr>
        <p:spPr>
          <a:xfrm>
            <a:off x="1920710" y="2320143"/>
            <a:ext cx="2954" cy="475"/>
          </a:xfrm>
          <a:custGeom>
            <a:rect b="b" l="l" r="r" t="t"/>
            <a:pathLst>
              <a:path extrusionOk="0" h="9" w="56">
                <a:moveTo>
                  <a:pt x="48" y="1"/>
                </a:moveTo>
                <a:lnTo>
                  <a:pt x="1" y="5"/>
                </a:lnTo>
                <a:lnTo>
                  <a:pt x="1" y="8"/>
                </a:lnTo>
                <a:lnTo>
                  <a:pt x="55" y="1"/>
                </a:lnTo>
                <a:close/>
              </a:path>
            </a:pathLst>
          </a:custGeom>
          <a:solidFill>
            <a:srgbClr val="48AC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2"/>
          <p:cNvSpPr/>
          <p:nvPr/>
        </p:nvSpPr>
        <p:spPr>
          <a:xfrm>
            <a:off x="1920710" y="2320143"/>
            <a:ext cx="2532" cy="317"/>
          </a:xfrm>
          <a:custGeom>
            <a:rect b="b" l="l" r="r" t="t"/>
            <a:pathLst>
              <a:path extrusionOk="0" h="6" w="48">
                <a:moveTo>
                  <a:pt x="40" y="1"/>
                </a:moveTo>
                <a:lnTo>
                  <a:pt x="1" y="5"/>
                </a:lnTo>
                <a:lnTo>
                  <a:pt x="1" y="5"/>
                </a:lnTo>
                <a:lnTo>
                  <a:pt x="48" y="1"/>
                </a:lnTo>
                <a:close/>
              </a:path>
            </a:pathLst>
          </a:custGeom>
          <a:solidFill>
            <a:srgbClr val="48AD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2"/>
          <p:cNvSpPr/>
          <p:nvPr/>
        </p:nvSpPr>
        <p:spPr>
          <a:xfrm>
            <a:off x="1920710" y="2320143"/>
            <a:ext cx="2163" cy="317"/>
          </a:xfrm>
          <a:custGeom>
            <a:rect b="b" l="l" r="r" t="t"/>
            <a:pathLst>
              <a:path extrusionOk="0" h="6" w="41">
                <a:moveTo>
                  <a:pt x="33" y="1"/>
                </a:moveTo>
                <a:lnTo>
                  <a:pt x="1" y="4"/>
                </a:lnTo>
                <a:lnTo>
                  <a:pt x="1" y="5"/>
                </a:lnTo>
                <a:lnTo>
                  <a:pt x="40" y="1"/>
                </a:lnTo>
                <a:close/>
              </a:path>
            </a:pathLst>
          </a:custGeom>
          <a:solidFill>
            <a:srgbClr val="48A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2"/>
          <p:cNvSpPr/>
          <p:nvPr/>
        </p:nvSpPr>
        <p:spPr>
          <a:xfrm>
            <a:off x="1920710" y="2320143"/>
            <a:ext cx="1794" cy="211"/>
          </a:xfrm>
          <a:custGeom>
            <a:rect b="b" l="l" r="r" t="t"/>
            <a:pathLst>
              <a:path extrusionOk="0" h="4" w="34">
                <a:moveTo>
                  <a:pt x="27" y="1"/>
                </a:moveTo>
                <a:lnTo>
                  <a:pt x="1" y="4"/>
                </a:lnTo>
                <a:lnTo>
                  <a:pt x="1" y="4"/>
                </a:lnTo>
                <a:lnTo>
                  <a:pt x="33" y="1"/>
                </a:lnTo>
                <a:close/>
              </a:path>
            </a:pathLst>
          </a:custGeom>
          <a:solidFill>
            <a:srgbClr val="48B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2"/>
          <p:cNvSpPr/>
          <p:nvPr/>
        </p:nvSpPr>
        <p:spPr>
          <a:xfrm>
            <a:off x="1920710" y="2320143"/>
            <a:ext cx="1477" cy="211"/>
          </a:xfrm>
          <a:custGeom>
            <a:rect b="b" l="l" r="r" t="t"/>
            <a:pathLst>
              <a:path extrusionOk="0" h="4" w="28">
                <a:moveTo>
                  <a:pt x="20" y="1"/>
                </a:moveTo>
                <a:lnTo>
                  <a:pt x="1" y="4"/>
                </a:lnTo>
                <a:lnTo>
                  <a:pt x="27" y="1"/>
                </a:lnTo>
                <a:close/>
              </a:path>
            </a:pathLst>
          </a:custGeom>
          <a:solidFill>
            <a:srgbClr val="48B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2"/>
          <p:cNvSpPr/>
          <p:nvPr/>
        </p:nvSpPr>
        <p:spPr>
          <a:xfrm>
            <a:off x="1920710" y="2320143"/>
            <a:ext cx="1055" cy="211"/>
          </a:xfrm>
          <a:custGeom>
            <a:rect b="b" l="l" r="r" t="t"/>
            <a:pathLst>
              <a:path extrusionOk="0" h="4" w="20">
                <a:moveTo>
                  <a:pt x="12" y="1"/>
                </a:moveTo>
                <a:lnTo>
                  <a:pt x="1" y="2"/>
                </a:lnTo>
                <a:lnTo>
                  <a:pt x="1" y="4"/>
                </a:lnTo>
                <a:lnTo>
                  <a:pt x="20" y="1"/>
                </a:lnTo>
                <a:close/>
              </a:path>
            </a:pathLst>
          </a:custGeom>
          <a:solidFill>
            <a:srgbClr val="48B2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2"/>
          <p:cNvSpPr/>
          <p:nvPr/>
        </p:nvSpPr>
        <p:spPr>
          <a:xfrm>
            <a:off x="1920710" y="2320143"/>
            <a:ext cx="686" cy="158"/>
          </a:xfrm>
          <a:custGeom>
            <a:rect b="b" l="l" r="r" t="t"/>
            <a:pathLst>
              <a:path extrusionOk="0" h="3" w="13">
                <a:moveTo>
                  <a:pt x="5" y="1"/>
                </a:moveTo>
                <a:lnTo>
                  <a:pt x="1" y="2"/>
                </a:lnTo>
                <a:lnTo>
                  <a:pt x="1" y="2"/>
                </a:lnTo>
                <a:lnTo>
                  <a:pt x="12" y="1"/>
                </a:lnTo>
                <a:close/>
              </a:path>
            </a:pathLst>
          </a:custGeom>
          <a:solidFill>
            <a:srgbClr val="48B3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2"/>
          <p:cNvSpPr/>
          <p:nvPr/>
        </p:nvSpPr>
        <p:spPr>
          <a:xfrm>
            <a:off x="1920710" y="2320143"/>
            <a:ext cx="317" cy="158"/>
          </a:xfrm>
          <a:custGeom>
            <a:rect b="b" l="l" r="r" t="t"/>
            <a:pathLst>
              <a:path extrusionOk="0" h="3" w="6">
                <a:moveTo>
                  <a:pt x="1" y="1"/>
                </a:moveTo>
                <a:lnTo>
                  <a:pt x="1" y="2"/>
                </a:lnTo>
                <a:lnTo>
                  <a:pt x="5" y="1"/>
                </a:lnTo>
                <a:close/>
              </a:path>
            </a:pathLst>
          </a:custGeom>
          <a:solidFill>
            <a:srgbClr val="48B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2"/>
          <p:cNvSpPr/>
          <p:nvPr/>
        </p:nvSpPr>
        <p:spPr>
          <a:xfrm>
            <a:off x="-537292" y="1527273"/>
            <a:ext cx="3954169" cy="1185718"/>
          </a:xfrm>
          <a:custGeom>
            <a:rect b="b" l="l" r="r" t="t"/>
            <a:pathLst>
              <a:path extrusionOk="0" h="22477" w="74957">
                <a:moveTo>
                  <a:pt x="16694" y="0"/>
                </a:moveTo>
                <a:cubicBezTo>
                  <a:pt x="16315" y="0"/>
                  <a:pt x="15949" y="55"/>
                  <a:pt x="15597" y="173"/>
                </a:cubicBezTo>
                <a:cubicBezTo>
                  <a:pt x="9056" y="2352"/>
                  <a:pt x="0" y="22476"/>
                  <a:pt x="0" y="22476"/>
                </a:cubicBezTo>
                <a:lnTo>
                  <a:pt x="74956" y="21638"/>
                </a:lnTo>
                <a:lnTo>
                  <a:pt x="70999" y="19109"/>
                </a:lnTo>
                <a:cubicBezTo>
                  <a:pt x="69722" y="18292"/>
                  <a:pt x="68357" y="17625"/>
                  <a:pt x="66929" y="17116"/>
                </a:cubicBezTo>
                <a:cubicBezTo>
                  <a:pt x="64668" y="16310"/>
                  <a:pt x="60997" y="14842"/>
                  <a:pt x="58692" y="13085"/>
                </a:cubicBezTo>
                <a:cubicBezTo>
                  <a:pt x="56427" y="11360"/>
                  <a:pt x="54024" y="8179"/>
                  <a:pt x="49787" y="8179"/>
                </a:cubicBezTo>
                <a:cubicBezTo>
                  <a:pt x="47436" y="8179"/>
                  <a:pt x="44520" y="9159"/>
                  <a:pt x="40749" y="11911"/>
                </a:cubicBezTo>
                <a:cubicBezTo>
                  <a:pt x="39847" y="12570"/>
                  <a:pt x="38885" y="12857"/>
                  <a:pt x="37880" y="12857"/>
                </a:cubicBezTo>
                <a:cubicBezTo>
                  <a:pt x="31149" y="12857"/>
                  <a:pt x="22476" y="0"/>
                  <a:pt x="16694" y="0"/>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2"/>
          <p:cNvSpPr/>
          <p:nvPr/>
        </p:nvSpPr>
        <p:spPr>
          <a:xfrm>
            <a:off x="6045850" y="2500240"/>
            <a:ext cx="1557781" cy="127767"/>
          </a:xfrm>
          <a:custGeom>
            <a:rect b="b" l="l" r="r" t="t"/>
            <a:pathLst>
              <a:path extrusionOk="0" h="2422" w="29530">
                <a:moveTo>
                  <a:pt x="17063" y="0"/>
                </a:moveTo>
                <a:cubicBezTo>
                  <a:pt x="13507" y="0"/>
                  <a:pt x="9458" y="214"/>
                  <a:pt x="9458" y="214"/>
                </a:cubicBezTo>
                <a:cubicBezTo>
                  <a:pt x="9458" y="214"/>
                  <a:pt x="1" y="607"/>
                  <a:pt x="4138" y="1297"/>
                </a:cubicBezTo>
                <a:cubicBezTo>
                  <a:pt x="5166" y="1468"/>
                  <a:pt x="6889" y="1547"/>
                  <a:pt x="8874" y="1561"/>
                </a:cubicBezTo>
                <a:cubicBezTo>
                  <a:pt x="8671" y="1686"/>
                  <a:pt x="7268" y="2269"/>
                  <a:pt x="9810" y="2373"/>
                </a:cubicBezTo>
                <a:cubicBezTo>
                  <a:pt x="10612" y="2405"/>
                  <a:pt x="11839" y="2422"/>
                  <a:pt x="13288" y="2422"/>
                </a:cubicBezTo>
                <a:cubicBezTo>
                  <a:pt x="19418" y="2422"/>
                  <a:pt x="29529" y="2126"/>
                  <a:pt x="28335" y="1490"/>
                </a:cubicBezTo>
                <a:cubicBezTo>
                  <a:pt x="27725" y="1166"/>
                  <a:pt x="24064" y="1022"/>
                  <a:pt x="21420" y="1022"/>
                </a:cubicBezTo>
                <a:cubicBezTo>
                  <a:pt x="21229" y="1022"/>
                  <a:pt x="21043" y="1023"/>
                  <a:pt x="20863" y="1024"/>
                </a:cubicBezTo>
                <a:cubicBezTo>
                  <a:pt x="21127" y="931"/>
                  <a:pt x="22346" y="505"/>
                  <a:pt x="22168" y="410"/>
                </a:cubicBezTo>
                <a:cubicBezTo>
                  <a:pt x="21577" y="95"/>
                  <a:pt x="19429" y="0"/>
                  <a:pt x="170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2"/>
          <p:cNvSpPr/>
          <p:nvPr/>
        </p:nvSpPr>
        <p:spPr>
          <a:xfrm>
            <a:off x="1926566" y="1319006"/>
            <a:ext cx="6700" cy="1108"/>
          </a:xfrm>
          <a:custGeom>
            <a:rect b="b" l="l" r="r" t="t"/>
            <a:pathLst>
              <a:path extrusionOk="0" h="21" w="127">
                <a:moveTo>
                  <a:pt x="0" y="0"/>
                </a:moveTo>
                <a:lnTo>
                  <a:pt x="0" y="21"/>
                </a:lnTo>
                <a:lnTo>
                  <a:pt x="127" y="21"/>
                </a:lnTo>
                <a:lnTo>
                  <a:pt x="127" y="9"/>
                </a:lnTo>
                <a:lnTo>
                  <a:pt x="0"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2"/>
          <p:cNvSpPr/>
          <p:nvPr/>
        </p:nvSpPr>
        <p:spPr>
          <a:xfrm>
            <a:off x="1926566" y="1318848"/>
            <a:ext cx="6700" cy="633"/>
          </a:xfrm>
          <a:custGeom>
            <a:rect b="b" l="l" r="r" t="t"/>
            <a:pathLst>
              <a:path extrusionOk="0" h="12" w="127">
                <a:moveTo>
                  <a:pt x="0" y="0"/>
                </a:moveTo>
                <a:lnTo>
                  <a:pt x="0" y="3"/>
                </a:lnTo>
                <a:lnTo>
                  <a:pt x="127" y="12"/>
                </a:lnTo>
                <a:lnTo>
                  <a:pt x="127" y="9"/>
                </a:lnTo>
                <a:lnTo>
                  <a:pt x="0"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2"/>
          <p:cNvSpPr/>
          <p:nvPr/>
        </p:nvSpPr>
        <p:spPr>
          <a:xfrm>
            <a:off x="1926566" y="1318584"/>
            <a:ext cx="6700" cy="739"/>
          </a:xfrm>
          <a:custGeom>
            <a:rect b="b" l="l" r="r" t="t"/>
            <a:pathLst>
              <a:path extrusionOk="0" h="14" w="127">
                <a:moveTo>
                  <a:pt x="0" y="1"/>
                </a:moveTo>
                <a:lnTo>
                  <a:pt x="0" y="5"/>
                </a:lnTo>
                <a:lnTo>
                  <a:pt x="127" y="14"/>
                </a:lnTo>
                <a:lnTo>
                  <a:pt x="127" y="10"/>
                </a:lnTo>
                <a:lnTo>
                  <a:pt x="0" y="1"/>
                </a:lnTo>
                <a:close/>
              </a:path>
            </a:pathLst>
          </a:custGeom>
          <a:solidFill>
            <a:srgbClr val="051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2"/>
          <p:cNvSpPr/>
          <p:nvPr/>
        </p:nvSpPr>
        <p:spPr>
          <a:xfrm>
            <a:off x="1926566" y="1318268"/>
            <a:ext cx="6700" cy="844"/>
          </a:xfrm>
          <a:custGeom>
            <a:rect b="b" l="l" r="r" t="t"/>
            <a:pathLst>
              <a:path extrusionOk="0" h="16" w="127">
                <a:moveTo>
                  <a:pt x="0" y="1"/>
                </a:moveTo>
                <a:lnTo>
                  <a:pt x="0" y="7"/>
                </a:lnTo>
                <a:lnTo>
                  <a:pt x="127" y="16"/>
                </a:lnTo>
                <a:lnTo>
                  <a:pt x="127" y="13"/>
                </a:lnTo>
                <a:lnTo>
                  <a:pt x="0" y="1"/>
                </a:lnTo>
                <a:close/>
              </a:path>
            </a:pathLst>
          </a:custGeom>
          <a:solidFill>
            <a:srgbClr val="051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2"/>
          <p:cNvSpPr/>
          <p:nvPr/>
        </p:nvSpPr>
        <p:spPr>
          <a:xfrm>
            <a:off x="1926566" y="1318109"/>
            <a:ext cx="6700" cy="844"/>
          </a:xfrm>
          <a:custGeom>
            <a:rect b="b" l="l" r="r" t="t"/>
            <a:pathLst>
              <a:path extrusionOk="0" h="16" w="127">
                <a:moveTo>
                  <a:pt x="0" y="1"/>
                </a:moveTo>
                <a:lnTo>
                  <a:pt x="0" y="4"/>
                </a:lnTo>
                <a:lnTo>
                  <a:pt x="127" y="16"/>
                </a:lnTo>
                <a:lnTo>
                  <a:pt x="127" y="10"/>
                </a:lnTo>
                <a:lnTo>
                  <a:pt x="0" y="1"/>
                </a:lnTo>
                <a:close/>
              </a:path>
            </a:pathLst>
          </a:custGeom>
          <a:solidFill>
            <a:srgbClr val="0518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2"/>
          <p:cNvSpPr/>
          <p:nvPr/>
        </p:nvSpPr>
        <p:spPr>
          <a:xfrm>
            <a:off x="1926566" y="1317898"/>
            <a:ext cx="6700" cy="739"/>
          </a:xfrm>
          <a:custGeom>
            <a:rect b="b" l="l" r="r" t="t"/>
            <a:pathLst>
              <a:path extrusionOk="0" h="14" w="127">
                <a:moveTo>
                  <a:pt x="0" y="0"/>
                </a:moveTo>
                <a:lnTo>
                  <a:pt x="0" y="5"/>
                </a:lnTo>
                <a:lnTo>
                  <a:pt x="127" y="14"/>
                </a:lnTo>
                <a:lnTo>
                  <a:pt x="127" y="11"/>
                </a:lnTo>
                <a:lnTo>
                  <a:pt x="0" y="0"/>
                </a:lnTo>
                <a:close/>
              </a:path>
            </a:pathLst>
          </a:custGeom>
          <a:solidFill>
            <a:srgbClr val="061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2"/>
          <p:cNvSpPr/>
          <p:nvPr/>
        </p:nvSpPr>
        <p:spPr>
          <a:xfrm>
            <a:off x="1926566" y="1317740"/>
            <a:ext cx="6700" cy="739"/>
          </a:xfrm>
          <a:custGeom>
            <a:rect b="b" l="l" r="r" t="t"/>
            <a:pathLst>
              <a:path extrusionOk="0" h="14" w="127">
                <a:moveTo>
                  <a:pt x="0" y="0"/>
                </a:moveTo>
                <a:lnTo>
                  <a:pt x="0" y="3"/>
                </a:lnTo>
                <a:lnTo>
                  <a:pt x="127" y="14"/>
                </a:lnTo>
                <a:lnTo>
                  <a:pt x="127" y="9"/>
                </a:lnTo>
                <a:lnTo>
                  <a:pt x="0" y="0"/>
                </a:lnTo>
                <a:close/>
              </a:path>
            </a:pathLst>
          </a:custGeom>
          <a:solidFill>
            <a:srgbClr val="061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2"/>
          <p:cNvSpPr/>
          <p:nvPr/>
        </p:nvSpPr>
        <p:spPr>
          <a:xfrm>
            <a:off x="1926566" y="1317424"/>
            <a:ext cx="6700" cy="844"/>
          </a:xfrm>
          <a:custGeom>
            <a:rect b="b" l="l" r="r" t="t"/>
            <a:pathLst>
              <a:path extrusionOk="0" h="16" w="127">
                <a:moveTo>
                  <a:pt x="0" y="1"/>
                </a:moveTo>
                <a:lnTo>
                  <a:pt x="0" y="6"/>
                </a:lnTo>
                <a:lnTo>
                  <a:pt x="127" y="15"/>
                </a:lnTo>
                <a:lnTo>
                  <a:pt x="127" y="12"/>
                </a:lnTo>
                <a:lnTo>
                  <a:pt x="0" y="1"/>
                </a:lnTo>
                <a:close/>
              </a:path>
            </a:pathLst>
          </a:custGeom>
          <a:solidFill>
            <a:srgbClr val="06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2"/>
          <p:cNvSpPr/>
          <p:nvPr/>
        </p:nvSpPr>
        <p:spPr>
          <a:xfrm>
            <a:off x="1926566" y="1317265"/>
            <a:ext cx="6700" cy="844"/>
          </a:xfrm>
          <a:custGeom>
            <a:rect b="b" l="l" r="r" t="t"/>
            <a:pathLst>
              <a:path extrusionOk="0" h="16" w="127">
                <a:moveTo>
                  <a:pt x="0" y="1"/>
                </a:moveTo>
                <a:lnTo>
                  <a:pt x="0" y="4"/>
                </a:lnTo>
                <a:lnTo>
                  <a:pt x="127" y="15"/>
                </a:lnTo>
                <a:lnTo>
                  <a:pt x="127" y="11"/>
                </a:lnTo>
                <a:lnTo>
                  <a:pt x="0" y="1"/>
                </a:lnTo>
                <a:close/>
              </a:path>
            </a:pathLst>
          </a:custGeom>
          <a:solidFill>
            <a:srgbClr val="061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2"/>
          <p:cNvSpPr/>
          <p:nvPr/>
        </p:nvSpPr>
        <p:spPr>
          <a:xfrm>
            <a:off x="1926566" y="1317054"/>
            <a:ext cx="6700" cy="791"/>
          </a:xfrm>
          <a:custGeom>
            <a:rect b="b" l="l" r="r" t="t"/>
            <a:pathLst>
              <a:path extrusionOk="0" h="15" w="127">
                <a:moveTo>
                  <a:pt x="0" y="0"/>
                </a:moveTo>
                <a:lnTo>
                  <a:pt x="0" y="5"/>
                </a:lnTo>
                <a:lnTo>
                  <a:pt x="127" y="15"/>
                </a:lnTo>
                <a:lnTo>
                  <a:pt x="127" y="9"/>
                </a:lnTo>
                <a:lnTo>
                  <a:pt x="0" y="0"/>
                </a:lnTo>
                <a:close/>
              </a:path>
            </a:pathLst>
          </a:custGeom>
          <a:solidFill>
            <a:srgbClr val="061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2"/>
          <p:cNvSpPr/>
          <p:nvPr/>
        </p:nvSpPr>
        <p:spPr>
          <a:xfrm>
            <a:off x="1926566" y="1316896"/>
            <a:ext cx="6700" cy="686"/>
          </a:xfrm>
          <a:custGeom>
            <a:rect b="b" l="l" r="r" t="t"/>
            <a:pathLst>
              <a:path extrusionOk="0" h="13" w="127">
                <a:moveTo>
                  <a:pt x="0" y="0"/>
                </a:moveTo>
                <a:lnTo>
                  <a:pt x="0" y="3"/>
                </a:lnTo>
                <a:lnTo>
                  <a:pt x="127" y="12"/>
                </a:lnTo>
                <a:lnTo>
                  <a:pt x="127" y="9"/>
                </a:lnTo>
                <a:lnTo>
                  <a:pt x="0" y="0"/>
                </a:lnTo>
                <a:close/>
              </a:path>
            </a:pathLst>
          </a:custGeom>
          <a:solidFill>
            <a:srgbClr val="061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2"/>
          <p:cNvSpPr/>
          <p:nvPr/>
        </p:nvSpPr>
        <p:spPr>
          <a:xfrm>
            <a:off x="1926566" y="1316632"/>
            <a:ext cx="6700" cy="791"/>
          </a:xfrm>
          <a:custGeom>
            <a:rect b="b" l="l" r="r" t="t"/>
            <a:pathLst>
              <a:path extrusionOk="0" h="15" w="127">
                <a:moveTo>
                  <a:pt x="0" y="1"/>
                </a:moveTo>
                <a:lnTo>
                  <a:pt x="0" y="5"/>
                </a:lnTo>
                <a:lnTo>
                  <a:pt x="127" y="14"/>
                </a:lnTo>
                <a:lnTo>
                  <a:pt x="127" y="10"/>
                </a:lnTo>
                <a:lnTo>
                  <a:pt x="0" y="1"/>
                </a:lnTo>
                <a:close/>
              </a:path>
            </a:pathLst>
          </a:custGeom>
          <a:solidFill>
            <a:srgbClr val="061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2"/>
          <p:cNvSpPr/>
          <p:nvPr/>
        </p:nvSpPr>
        <p:spPr>
          <a:xfrm>
            <a:off x="1926566" y="1316316"/>
            <a:ext cx="6700" cy="844"/>
          </a:xfrm>
          <a:custGeom>
            <a:rect b="b" l="l" r="r" t="t"/>
            <a:pathLst>
              <a:path extrusionOk="0" h="16" w="127">
                <a:moveTo>
                  <a:pt x="0" y="1"/>
                </a:moveTo>
                <a:lnTo>
                  <a:pt x="0" y="7"/>
                </a:lnTo>
                <a:lnTo>
                  <a:pt x="127" y="16"/>
                </a:lnTo>
                <a:lnTo>
                  <a:pt x="127" y="13"/>
                </a:lnTo>
                <a:lnTo>
                  <a:pt x="0" y="1"/>
                </a:lnTo>
                <a:close/>
              </a:path>
            </a:pathLst>
          </a:custGeom>
          <a:solidFill>
            <a:srgbClr val="071D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2"/>
          <p:cNvSpPr/>
          <p:nvPr/>
        </p:nvSpPr>
        <p:spPr>
          <a:xfrm>
            <a:off x="1926566" y="1316157"/>
            <a:ext cx="6700" cy="844"/>
          </a:xfrm>
          <a:custGeom>
            <a:rect b="b" l="l" r="r" t="t"/>
            <a:pathLst>
              <a:path extrusionOk="0" h="16" w="127">
                <a:moveTo>
                  <a:pt x="0" y="1"/>
                </a:moveTo>
                <a:lnTo>
                  <a:pt x="0" y="4"/>
                </a:lnTo>
                <a:lnTo>
                  <a:pt x="127" y="16"/>
                </a:lnTo>
                <a:lnTo>
                  <a:pt x="127" y="10"/>
                </a:lnTo>
                <a:lnTo>
                  <a:pt x="0" y="1"/>
                </a:lnTo>
                <a:close/>
              </a:path>
            </a:pathLst>
          </a:custGeom>
          <a:solidFill>
            <a:srgbClr val="071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2"/>
          <p:cNvSpPr/>
          <p:nvPr/>
        </p:nvSpPr>
        <p:spPr>
          <a:xfrm>
            <a:off x="1926566" y="1315946"/>
            <a:ext cx="6700" cy="739"/>
          </a:xfrm>
          <a:custGeom>
            <a:rect b="b" l="l" r="r" t="t"/>
            <a:pathLst>
              <a:path extrusionOk="0" h="14" w="127">
                <a:moveTo>
                  <a:pt x="0" y="1"/>
                </a:moveTo>
                <a:lnTo>
                  <a:pt x="0" y="5"/>
                </a:lnTo>
                <a:lnTo>
                  <a:pt x="127" y="14"/>
                </a:lnTo>
                <a:lnTo>
                  <a:pt x="127" y="11"/>
                </a:lnTo>
                <a:lnTo>
                  <a:pt x="0" y="1"/>
                </a:lnTo>
                <a:close/>
              </a:path>
            </a:pathLst>
          </a:custGeom>
          <a:solidFill>
            <a:srgbClr val="071E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2"/>
          <p:cNvSpPr/>
          <p:nvPr/>
        </p:nvSpPr>
        <p:spPr>
          <a:xfrm>
            <a:off x="1926566" y="1315788"/>
            <a:ext cx="6700" cy="739"/>
          </a:xfrm>
          <a:custGeom>
            <a:rect b="b" l="l" r="r" t="t"/>
            <a:pathLst>
              <a:path extrusionOk="0" h="14" w="127">
                <a:moveTo>
                  <a:pt x="0" y="1"/>
                </a:moveTo>
                <a:lnTo>
                  <a:pt x="0" y="4"/>
                </a:lnTo>
                <a:lnTo>
                  <a:pt x="127" y="14"/>
                </a:lnTo>
                <a:lnTo>
                  <a:pt x="127" y="9"/>
                </a:lnTo>
                <a:lnTo>
                  <a:pt x="0" y="1"/>
                </a:lnTo>
                <a:close/>
              </a:path>
            </a:pathLst>
          </a:custGeom>
          <a:solidFill>
            <a:srgbClr val="071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2"/>
          <p:cNvSpPr/>
          <p:nvPr/>
        </p:nvSpPr>
        <p:spPr>
          <a:xfrm>
            <a:off x="1926566" y="1315472"/>
            <a:ext cx="6700" cy="844"/>
          </a:xfrm>
          <a:custGeom>
            <a:rect b="b" l="l" r="r" t="t"/>
            <a:pathLst>
              <a:path extrusionOk="0" h="16" w="127">
                <a:moveTo>
                  <a:pt x="0" y="1"/>
                </a:moveTo>
                <a:lnTo>
                  <a:pt x="0" y="7"/>
                </a:lnTo>
                <a:lnTo>
                  <a:pt x="127" y="15"/>
                </a:lnTo>
                <a:lnTo>
                  <a:pt x="127" y="13"/>
                </a:lnTo>
                <a:lnTo>
                  <a:pt x="0" y="1"/>
                </a:lnTo>
                <a:close/>
              </a:path>
            </a:pathLst>
          </a:custGeom>
          <a:solidFill>
            <a:srgbClr val="071F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2"/>
          <p:cNvSpPr/>
          <p:nvPr/>
        </p:nvSpPr>
        <p:spPr>
          <a:xfrm>
            <a:off x="1926566" y="1315313"/>
            <a:ext cx="6700" cy="844"/>
          </a:xfrm>
          <a:custGeom>
            <a:rect b="b" l="l" r="r" t="t"/>
            <a:pathLst>
              <a:path extrusionOk="0" h="16" w="127">
                <a:moveTo>
                  <a:pt x="0" y="1"/>
                </a:moveTo>
                <a:lnTo>
                  <a:pt x="0" y="4"/>
                </a:lnTo>
                <a:lnTo>
                  <a:pt x="127" y="16"/>
                </a:lnTo>
                <a:lnTo>
                  <a:pt x="127" y="11"/>
                </a:lnTo>
                <a:lnTo>
                  <a:pt x="0" y="1"/>
                </a:lnTo>
                <a:close/>
              </a:path>
            </a:pathLst>
          </a:custGeom>
          <a:solidFill>
            <a:srgbClr val="072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2"/>
          <p:cNvSpPr/>
          <p:nvPr/>
        </p:nvSpPr>
        <p:spPr>
          <a:xfrm>
            <a:off x="1926566" y="1315102"/>
            <a:ext cx="6700" cy="844"/>
          </a:xfrm>
          <a:custGeom>
            <a:rect b="b" l="l" r="r" t="t"/>
            <a:pathLst>
              <a:path extrusionOk="0" h="16" w="127">
                <a:moveTo>
                  <a:pt x="0" y="0"/>
                </a:moveTo>
                <a:lnTo>
                  <a:pt x="0" y="5"/>
                </a:lnTo>
                <a:lnTo>
                  <a:pt x="127" y="15"/>
                </a:lnTo>
                <a:lnTo>
                  <a:pt x="127" y="9"/>
                </a:lnTo>
                <a:lnTo>
                  <a:pt x="0" y="0"/>
                </a:lnTo>
                <a:close/>
              </a:path>
            </a:pathLst>
          </a:custGeom>
          <a:solidFill>
            <a:srgbClr val="072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2"/>
          <p:cNvSpPr/>
          <p:nvPr/>
        </p:nvSpPr>
        <p:spPr>
          <a:xfrm>
            <a:off x="1926566" y="1314944"/>
            <a:ext cx="6700" cy="686"/>
          </a:xfrm>
          <a:custGeom>
            <a:rect b="b" l="l" r="r" t="t"/>
            <a:pathLst>
              <a:path extrusionOk="0" h="13" w="127">
                <a:moveTo>
                  <a:pt x="0" y="0"/>
                </a:moveTo>
                <a:lnTo>
                  <a:pt x="0" y="3"/>
                </a:lnTo>
                <a:lnTo>
                  <a:pt x="127" y="12"/>
                </a:lnTo>
                <a:lnTo>
                  <a:pt x="127" y="9"/>
                </a:lnTo>
                <a:lnTo>
                  <a:pt x="0" y="0"/>
                </a:lnTo>
                <a:close/>
              </a:path>
            </a:pathLst>
          </a:custGeom>
          <a:solidFill>
            <a:srgbClr val="082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2"/>
          <p:cNvSpPr/>
          <p:nvPr/>
        </p:nvSpPr>
        <p:spPr>
          <a:xfrm>
            <a:off x="1926566" y="1314680"/>
            <a:ext cx="6700" cy="791"/>
          </a:xfrm>
          <a:custGeom>
            <a:rect b="b" l="l" r="r" t="t"/>
            <a:pathLst>
              <a:path extrusionOk="0" h="15" w="127">
                <a:moveTo>
                  <a:pt x="0" y="1"/>
                </a:moveTo>
                <a:lnTo>
                  <a:pt x="0" y="5"/>
                </a:lnTo>
                <a:lnTo>
                  <a:pt x="127" y="14"/>
                </a:lnTo>
                <a:lnTo>
                  <a:pt x="127" y="10"/>
                </a:lnTo>
                <a:lnTo>
                  <a:pt x="0" y="1"/>
                </a:lnTo>
                <a:close/>
              </a:path>
            </a:pathLst>
          </a:custGeom>
          <a:solidFill>
            <a:srgbClr val="082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2"/>
          <p:cNvSpPr/>
          <p:nvPr/>
        </p:nvSpPr>
        <p:spPr>
          <a:xfrm>
            <a:off x="1926566" y="1314417"/>
            <a:ext cx="6700" cy="791"/>
          </a:xfrm>
          <a:custGeom>
            <a:rect b="b" l="l" r="r" t="t"/>
            <a:pathLst>
              <a:path extrusionOk="0" h="15" w="127">
                <a:moveTo>
                  <a:pt x="0" y="0"/>
                </a:moveTo>
                <a:lnTo>
                  <a:pt x="0" y="6"/>
                </a:lnTo>
                <a:lnTo>
                  <a:pt x="127" y="15"/>
                </a:lnTo>
                <a:lnTo>
                  <a:pt x="127" y="12"/>
                </a:lnTo>
                <a:lnTo>
                  <a:pt x="0" y="0"/>
                </a:lnTo>
                <a:close/>
              </a:path>
            </a:pathLst>
          </a:custGeom>
          <a:solidFill>
            <a:srgbClr val="082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2"/>
          <p:cNvSpPr/>
          <p:nvPr/>
        </p:nvSpPr>
        <p:spPr>
          <a:xfrm>
            <a:off x="1926566" y="1314258"/>
            <a:ext cx="6700" cy="791"/>
          </a:xfrm>
          <a:custGeom>
            <a:rect b="b" l="l" r="r" t="t"/>
            <a:pathLst>
              <a:path extrusionOk="0" h="15" w="127">
                <a:moveTo>
                  <a:pt x="0" y="0"/>
                </a:moveTo>
                <a:lnTo>
                  <a:pt x="0" y="3"/>
                </a:lnTo>
                <a:lnTo>
                  <a:pt x="127" y="15"/>
                </a:lnTo>
                <a:lnTo>
                  <a:pt x="127" y="9"/>
                </a:lnTo>
                <a:lnTo>
                  <a:pt x="0" y="0"/>
                </a:lnTo>
                <a:close/>
              </a:path>
            </a:pathLst>
          </a:custGeom>
          <a:solidFill>
            <a:srgbClr val="08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2"/>
          <p:cNvSpPr/>
          <p:nvPr/>
        </p:nvSpPr>
        <p:spPr>
          <a:xfrm>
            <a:off x="1926566" y="1313995"/>
            <a:ext cx="6700" cy="739"/>
          </a:xfrm>
          <a:custGeom>
            <a:rect b="b" l="l" r="r" t="t"/>
            <a:pathLst>
              <a:path extrusionOk="0" h="14" w="127">
                <a:moveTo>
                  <a:pt x="0" y="1"/>
                </a:moveTo>
                <a:lnTo>
                  <a:pt x="0" y="5"/>
                </a:lnTo>
                <a:lnTo>
                  <a:pt x="127" y="14"/>
                </a:lnTo>
                <a:lnTo>
                  <a:pt x="127" y="11"/>
                </a:lnTo>
                <a:lnTo>
                  <a:pt x="0" y="1"/>
                </a:lnTo>
                <a:close/>
              </a:path>
            </a:pathLst>
          </a:custGeom>
          <a:solidFill>
            <a:srgbClr val="0824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2"/>
          <p:cNvSpPr/>
          <p:nvPr/>
        </p:nvSpPr>
        <p:spPr>
          <a:xfrm>
            <a:off x="1926566" y="1313836"/>
            <a:ext cx="6700" cy="791"/>
          </a:xfrm>
          <a:custGeom>
            <a:rect b="b" l="l" r="r" t="t"/>
            <a:pathLst>
              <a:path extrusionOk="0" h="15" w="127">
                <a:moveTo>
                  <a:pt x="0" y="1"/>
                </a:moveTo>
                <a:lnTo>
                  <a:pt x="0" y="4"/>
                </a:lnTo>
                <a:lnTo>
                  <a:pt x="127" y="14"/>
                </a:lnTo>
                <a:lnTo>
                  <a:pt x="127" y="10"/>
                </a:lnTo>
                <a:lnTo>
                  <a:pt x="0" y="1"/>
                </a:lnTo>
                <a:close/>
              </a:path>
            </a:pathLst>
          </a:custGeom>
          <a:solidFill>
            <a:srgbClr val="0824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2"/>
          <p:cNvSpPr/>
          <p:nvPr/>
        </p:nvSpPr>
        <p:spPr>
          <a:xfrm>
            <a:off x="1926566" y="1313625"/>
            <a:ext cx="6700" cy="739"/>
          </a:xfrm>
          <a:custGeom>
            <a:rect b="b" l="l" r="r" t="t"/>
            <a:pathLst>
              <a:path extrusionOk="0" h="14" w="127">
                <a:moveTo>
                  <a:pt x="0" y="0"/>
                </a:moveTo>
                <a:lnTo>
                  <a:pt x="0" y="5"/>
                </a:lnTo>
                <a:lnTo>
                  <a:pt x="127" y="14"/>
                </a:lnTo>
                <a:lnTo>
                  <a:pt x="127" y="11"/>
                </a:lnTo>
                <a:lnTo>
                  <a:pt x="0" y="0"/>
                </a:lnTo>
                <a:close/>
              </a:path>
            </a:pathLst>
          </a:custGeom>
          <a:solidFill>
            <a:srgbClr val="0825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2"/>
          <p:cNvSpPr/>
          <p:nvPr/>
        </p:nvSpPr>
        <p:spPr>
          <a:xfrm>
            <a:off x="1926566" y="1313362"/>
            <a:ext cx="6700" cy="844"/>
          </a:xfrm>
          <a:custGeom>
            <a:rect b="b" l="l" r="r" t="t"/>
            <a:pathLst>
              <a:path extrusionOk="0" h="16" w="127">
                <a:moveTo>
                  <a:pt x="0" y="1"/>
                </a:moveTo>
                <a:lnTo>
                  <a:pt x="0" y="5"/>
                </a:lnTo>
                <a:lnTo>
                  <a:pt x="127" y="16"/>
                </a:lnTo>
                <a:lnTo>
                  <a:pt x="127" y="11"/>
                </a:lnTo>
                <a:lnTo>
                  <a:pt x="0" y="1"/>
                </a:lnTo>
                <a:close/>
              </a:path>
            </a:pathLst>
          </a:custGeom>
          <a:solidFill>
            <a:srgbClr val="092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2"/>
          <p:cNvSpPr/>
          <p:nvPr/>
        </p:nvSpPr>
        <p:spPr>
          <a:xfrm>
            <a:off x="1926566" y="1313151"/>
            <a:ext cx="6700" cy="844"/>
          </a:xfrm>
          <a:custGeom>
            <a:rect b="b" l="l" r="r" t="t"/>
            <a:pathLst>
              <a:path extrusionOk="0" h="16" w="127">
                <a:moveTo>
                  <a:pt x="0" y="1"/>
                </a:moveTo>
                <a:lnTo>
                  <a:pt x="0" y="5"/>
                </a:lnTo>
                <a:lnTo>
                  <a:pt x="127" y="15"/>
                </a:lnTo>
                <a:lnTo>
                  <a:pt x="127" y="9"/>
                </a:lnTo>
                <a:lnTo>
                  <a:pt x="0" y="1"/>
                </a:lnTo>
                <a:close/>
              </a:path>
            </a:pathLst>
          </a:custGeom>
          <a:solidFill>
            <a:srgbClr val="0926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2"/>
          <p:cNvSpPr/>
          <p:nvPr/>
        </p:nvSpPr>
        <p:spPr>
          <a:xfrm>
            <a:off x="1926566" y="1312992"/>
            <a:ext cx="6700" cy="686"/>
          </a:xfrm>
          <a:custGeom>
            <a:rect b="b" l="l" r="r" t="t"/>
            <a:pathLst>
              <a:path extrusionOk="0" h="13" w="127">
                <a:moveTo>
                  <a:pt x="0" y="1"/>
                </a:moveTo>
                <a:lnTo>
                  <a:pt x="0" y="4"/>
                </a:lnTo>
                <a:lnTo>
                  <a:pt x="127" y="12"/>
                </a:lnTo>
                <a:lnTo>
                  <a:pt x="127" y="9"/>
                </a:lnTo>
                <a:lnTo>
                  <a:pt x="0" y="1"/>
                </a:lnTo>
                <a:close/>
              </a:path>
            </a:pathLst>
          </a:custGeom>
          <a:solidFill>
            <a:srgbClr val="092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2"/>
          <p:cNvSpPr/>
          <p:nvPr/>
        </p:nvSpPr>
        <p:spPr>
          <a:xfrm>
            <a:off x="1926566" y="1312781"/>
            <a:ext cx="6700" cy="739"/>
          </a:xfrm>
          <a:custGeom>
            <a:rect b="b" l="l" r="r" t="t"/>
            <a:pathLst>
              <a:path extrusionOk="0" h="14" w="127">
                <a:moveTo>
                  <a:pt x="0" y="0"/>
                </a:moveTo>
                <a:lnTo>
                  <a:pt x="0" y="5"/>
                </a:lnTo>
                <a:lnTo>
                  <a:pt x="127" y="13"/>
                </a:lnTo>
                <a:lnTo>
                  <a:pt x="127" y="9"/>
                </a:lnTo>
                <a:lnTo>
                  <a:pt x="0" y="0"/>
                </a:lnTo>
                <a:close/>
              </a:path>
            </a:pathLst>
          </a:custGeom>
          <a:solidFill>
            <a:srgbClr val="092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2"/>
          <p:cNvSpPr/>
          <p:nvPr/>
        </p:nvSpPr>
        <p:spPr>
          <a:xfrm>
            <a:off x="1926566" y="1312465"/>
            <a:ext cx="6700" cy="791"/>
          </a:xfrm>
          <a:custGeom>
            <a:rect b="b" l="l" r="r" t="t"/>
            <a:pathLst>
              <a:path extrusionOk="0" h="15" w="127">
                <a:moveTo>
                  <a:pt x="0" y="0"/>
                </a:moveTo>
                <a:lnTo>
                  <a:pt x="0" y="6"/>
                </a:lnTo>
                <a:lnTo>
                  <a:pt x="127" y="15"/>
                </a:lnTo>
                <a:lnTo>
                  <a:pt x="127" y="12"/>
                </a:lnTo>
                <a:lnTo>
                  <a:pt x="0" y="0"/>
                </a:lnTo>
                <a:close/>
              </a:path>
            </a:pathLst>
          </a:custGeom>
          <a:solidFill>
            <a:srgbClr val="0928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2"/>
          <p:cNvSpPr/>
          <p:nvPr/>
        </p:nvSpPr>
        <p:spPr>
          <a:xfrm>
            <a:off x="1926566" y="1312307"/>
            <a:ext cx="6700" cy="844"/>
          </a:xfrm>
          <a:custGeom>
            <a:rect b="b" l="l" r="r" t="t"/>
            <a:pathLst>
              <a:path extrusionOk="0" h="16" w="127">
                <a:moveTo>
                  <a:pt x="0" y="0"/>
                </a:moveTo>
                <a:lnTo>
                  <a:pt x="0" y="3"/>
                </a:lnTo>
                <a:lnTo>
                  <a:pt x="127" y="15"/>
                </a:lnTo>
                <a:lnTo>
                  <a:pt x="127" y="9"/>
                </a:lnTo>
                <a:lnTo>
                  <a:pt x="0" y="0"/>
                </a:lnTo>
                <a:close/>
              </a:path>
            </a:pathLst>
          </a:custGeom>
          <a:solidFill>
            <a:srgbClr val="0929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2"/>
          <p:cNvSpPr/>
          <p:nvPr/>
        </p:nvSpPr>
        <p:spPr>
          <a:xfrm>
            <a:off x="1926566" y="1312043"/>
            <a:ext cx="6700" cy="791"/>
          </a:xfrm>
          <a:custGeom>
            <a:rect b="b" l="l" r="r" t="t"/>
            <a:pathLst>
              <a:path extrusionOk="0" h="15" w="127">
                <a:moveTo>
                  <a:pt x="0" y="1"/>
                </a:moveTo>
                <a:lnTo>
                  <a:pt x="0" y="5"/>
                </a:lnTo>
                <a:lnTo>
                  <a:pt x="127" y="14"/>
                </a:lnTo>
                <a:lnTo>
                  <a:pt x="127" y="11"/>
                </a:lnTo>
                <a:lnTo>
                  <a:pt x="0" y="1"/>
                </a:lnTo>
                <a:close/>
              </a:path>
            </a:pathLst>
          </a:custGeom>
          <a:solidFill>
            <a:srgbClr val="0A2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2"/>
          <p:cNvSpPr/>
          <p:nvPr/>
        </p:nvSpPr>
        <p:spPr>
          <a:xfrm>
            <a:off x="1926566" y="1311885"/>
            <a:ext cx="6700" cy="791"/>
          </a:xfrm>
          <a:custGeom>
            <a:rect b="b" l="l" r="r" t="t"/>
            <a:pathLst>
              <a:path extrusionOk="0" h="15" w="127">
                <a:moveTo>
                  <a:pt x="0" y="1"/>
                </a:moveTo>
                <a:lnTo>
                  <a:pt x="0" y="4"/>
                </a:lnTo>
                <a:lnTo>
                  <a:pt x="127" y="14"/>
                </a:lnTo>
                <a:lnTo>
                  <a:pt x="127" y="10"/>
                </a:lnTo>
                <a:lnTo>
                  <a:pt x="0" y="1"/>
                </a:lnTo>
                <a:close/>
              </a:path>
            </a:pathLst>
          </a:custGeom>
          <a:solidFill>
            <a:srgbClr val="0A2A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2"/>
          <p:cNvSpPr/>
          <p:nvPr/>
        </p:nvSpPr>
        <p:spPr>
          <a:xfrm>
            <a:off x="1926566" y="1311674"/>
            <a:ext cx="6700" cy="739"/>
          </a:xfrm>
          <a:custGeom>
            <a:rect b="b" l="l" r="r" t="t"/>
            <a:pathLst>
              <a:path extrusionOk="0" h="14" w="127">
                <a:moveTo>
                  <a:pt x="0" y="0"/>
                </a:moveTo>
                <a:lnTo>
                  <a:pt x="0" y="5"/>
                </a:lnTo>
                <a:lnTo>
                  <a:pt x="127" y="14"/>
                </a:lnTo>
                <a:lnTo>
                  <a:pt x="127" y="11"/>
                </a:lnTo>
                <a:lnTo>
                  <a:pt x="0" y="0"/>
                </a:lnTo>
                <a:close/>
              </a:path>
            </a:pathLst>
          </a:custGeom>
          <a:solidFill>
            <a:srgbClr val="0A2B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2"/>
          <p:cNvSpPr/>
          <p:nvPr/>
        </p:nvSpPr>
        <p:spPr>
          <a:xfrm>
            <a:off x="1926566" y="1311462"/>
            <a:ext cx="6700" cy="791"/>
          </a:xfrm>
          <a:custGeom>
            <a:rect b="b" l="l" r="r" t="t"/>
            <a:pathLst>
              <a:path extrusionOk="0" h="15" w="127">
                <a:moveTo>
                  <a:pt x="0" y="0"/>
                </a:moveTo>
                <a:lnTo>
                  <a:pt x="0" y="4"/>
                </a:lnTo>
                <a:lnTo>
                  <a:pt x="127" y="15"/>
                </a:lnTo>
                <a:lnTo>
                  <a:pt x="127" y="10"/>
                </a:lnTo>
                <a:lnTo>
                  <a:pt x="0" y="0"/>
                </a:lnTo>
                <a:close/>
              </a:path>
            </a:pathLst>
          </a:custGeom>
          <a:solidFill>
            <a:srgbClr val="0A2B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2"/>
          <p:cNvSpPr/>
          <p:nvPr/>
        </p:nvSpPr>
        <p:spPr>
          <a:xfrm>
            <a:off x="1926566" y="1311199"/>
            <a:ext cx="6700" cy="844"/>
          </a:xfrm>
          <a:custGeom>
            <a:rect b="b" l="l" r="r" t="t"/>
            <a:pathLst>
              <a:path extrusionOk="0" h="16" w="127">
                <a:moveTo>
                  <a:pt x="0" y="1"/>
                </a:moveTo>
                <a:lnTo>
                  <a:pt x="0" y="5"/>
                </a:lnTo>
                <a:lnTo>
                  <a:pt x="127" y="15"/>
                </a:lnTo>
                <a:lnTo>
                  <a:pt x="127" y="9"/>
                </a:lnTo>
                <a:lnTo>
                  <a:pt x="0" y="1"/>
                </a:lnTo>
                <a:close/>
              </a:path>
            </a:pathLst>
          </a:custGeom>
          <a:solidFill>
            <a:srgbClr val="0A2C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2"/>
          <p:cNvSpPr/>
          <p:nvPr/>
        </p:nvSpPr>
        <p:spPr>
          <a:xfrm>
            <a:off x="1926566" y="1311040"/>
            <a:ext cx="6700" cy="686"/>
          </a:xfrm>
          <a:custGeom>
            <a:rect b="b" l="l" r="r" t="t"/>
            <a:pathLst>
              <a:path extrusionOk="0" h="13" w="127">
                <a:moveTo>
                  <a:pt x="0" y="1"/>
                </a:moveTo>
                <a:lnTo>
                  <a:pt x="0" y="4"/>
                </a:lnTo>
                <a:lnTo>
                  <a:pt x="127" y="12"/>
                </a:lnTo>
                <a:lnTo>
                  <a:pt x="127" y="10"/>
                </a:lnTo>
                <a:lnTo>
                  <a:pt x="0" y="1"/>
                </a:lnTo>
                <a:close/>
              </a:path>
            </a:pathLst>
          </a:custGeom>
          <a:solidFill>
            <a:srgbClr val="0A2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2"/>
          <p:cNvSpPr/>
          <p:nvPr/>
        </p:nvSpPr>
        <p:spPr>
          <a:xfrm>
            <a:off x="1926566" y="1310829"/>
            <a:ext cx="6700" cy="739"/>
          </a:xfrm>
          <a:custGeom>
            <a:rect b="b" l="l" r="r" t="t"/>
            <a:pathLst>
              <a:path extrusionOk="0" h="14" w="127">
                <a:moveTo>
                  <a:pt x="0" y="0"/>
                </a:moveTo>
                <a:lnTo>
                  <a:pt x="0" y="5"/>
                </a:lnTo>
                <a:lnTo>
                  <a:pt x="127" y="14"/>
                </a:lnTo>
                <a:lnTo>
                  <a:pt x="127" y="9"/>
                </a:lnTo>
                <a:lnTo>
                  <a:pt x="0" y="0"/>
                </a:lnTo>
                <a:close/>
              </a:path>
            </a:pathLst>
          </a:custGeom>
          <a:solidFill>
            <a:srgbClr val="0A2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2"/>
          <p:cNvSpPr/>
          <p:nvPr/>
        </p:nvSpPr>
        <p:spPr>
          <a:xfrm>
            <a:off x="1926566" y="1310513"/>
            <a:ext cx="6700" cy="844"/>
          </a:xfrm>
          <a:custGeom>
            <a:rect b="b" l="l" r="r" t="t"/>
            <a:pathLst>
              <a:path extrusionOk="0" h="16" w="127">
                <a:moveTo>
                  <a:pt x="0" y="0"/>
                </a:moveTo>
                <a:lnTo>
                  <a:pt x="0" y="6"/>
                </a:lnTo>
                <a:lnTo>
                  <a:pt x="127" y="15"/>
                </a:lnTo>
                <a:lnTo>
                  <a:pt x="127" y="12"/>
                </a:lnTo>
                <a:lnTo>
                  <a:pt x="0" y="0"/>
                </a:lnTo>
                <a:close/>
              </a:path>
            </a:pathLst>
          </a:custGeom>
          <a:solidFill>
            <a:srgbClr val="0B2E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2"/>
          <p:cNvSpPr/>
          <p:nvPr/>
        </p:nvSpPr>
        <p:spPr>
          <a:xfrm>
            <a:off x="1926566" y="1310355"/>
            <a:ext cx="6700" cy="844"/>
          </a:xfrm>
          <a:custGeom>
            <a:rect b="b" l="l" r="r" t="t"/>
            <a:pathLst>
              <a:path extrusionOk="0" h="16" w="127">
                <a:moveTo>
                  <a:pt x="0" y="0"/>
                </a:moveTo>
                <a:lnTo>
                  <a:pt x="0" y="3"/>
                </a:lnTo>
                <a:lnTo>
                  <a:pt x="127" y="15"/>
                </a:lnTo>
                <a:lnTo>
                  <a:pt x="127" y="9"/>
                </a:lnTo>
                <a:lnTo>
                  <a:pt x="0" y="0"/>
                </a:lnTo>
                <a:close/>
              </a:path>
            </a:pathLst>
          </a:custGeom>
          <a:solidFill>
            <a:srgbClr val="0B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2"/>
          <p:cNvSpPr/>
          <p:nvPr/>
        </p:nvSpPr>
        <p:spPr>
          <a:xfrm>
            <a:off x="1926566" y="1310144"/>
            <a:ext cx="6700" cy="739"/>
          </a:xfrm>
          <a:custGeom>
            <a:rect b="b" l="l" r="r" t="t"/>
            <a:pathLst>
              <a:path extrusionOk="0" h="14" w="127">
                <a:moveTo>
                  <a:pt x="0" y="0"/>
                </a:moveTo>
                <a:lnTo>
                  <a:pt x="0" y="4"/>
                </a:lnTo>
                <a:lnTo>
                  <a:pt x="127" y="13"/>
                </a:lnTo>
                <a:lnTo>
                  <a:pt x="127" y="10"/>
                </a:lnTo>
                <a:lnTo>
                  <a:pt x="0" y="0"/>
                </a:lnTo>
                <a:close/>
              </a:path>
            </a:pathLst>
          </a:custGeom>
          <a:solidFill>
            <a:srgbClr val="0B2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2"/>
          <p:cNvSpPr/>
          <p:nvPr/>
        </p:nvSpPr>
        <p:spPr>
          <a:xfrm>
            <a:off x="1926566" y="1309985"/>
            <a:ext cx="6700" cy="739"/>
          </a:xfrm>
          <a:custGeom>
            <a:rect b="b" l="l" r="r" t="t"/>
            <a:pathLst>
              <a:path extrusionOk="0" h="14" w="127">
                <a:moveTo>
                  <a:pt x="0" y="0"/>
                </a:moveTo>
                <a:lnTo>
                  <a:pt x="0" y="3"/>
                </a:lnTo>
                <a:lnTo>
                  <a:pt x="127" y="13"/>
                </a:lnTo>
                <a:lnTo>
                  <a:pt x="127" y="9"/>
                </a:lnTo>
                <a:lnTo>
                  <a:pt x="0" y="0"/>
                </a:lnTo>
                <a:close/>
              </a:path>
            </a:pathLst>
          </a:custGeom>
          <a:solidFill>
            <a:srgbClr val="0B3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2"/>
          <p:cNvSpPr/>
          <p:nvPr/>
        </p:nvSpPr>
        <p:spPr>
          <a:xfrm>
            <a:off x="1926566" y="1309722"/>
            <a:ext cx="6700" cy="739"/>
          </a:xfrm>
          <a:custGeom>
            <a:rect b="b" l="l" r="r" t="t"/>
            <a:pathLst>
              <a:path extrusionOk="0" h="14" w="127">
                <a:moveTo>
                  <a:pt x="0" y="1"/>
                </a:moveTo>
                <a:lnTo>
                  <a:pt x="0" y="5"/>
                </a:lnTo>
                <a:lnTo>
                  <a:pt x="127" y="14"/>
                </a:lnTo>
                <a:lnTo>
                  <a:pt x="127" y="11"/>
                </a:lnTo>
                <a:lnTo>
                  <a:pt x="0" y="1"/>
                </a:lnTo>
                <a:close/>
              </a:path>
            </a:pathLst>
          </a:custGeom>
          <a:solidFill>
            <a:srgbClr val="0B30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2"/>
          <p:cNvSpPr/>
          <p:nvPr/>
        </p:nvSpPr>
        <p:spPr>
          <a:xfrm>
            <a:off x="1926566" y="1309511"/>
            <a:ext cx="6700" cy="791"/>
          </a:xfrm>
          <a:custGeom>
            <a:rect b="b" l="l" r="r" t="t"/>
            <a:pathLst>
              <a:path extrusionOk="0" h="15" w="127">
                <a:moveTo>
                  <a:pt x="0" y="0"/>
                </a:moveTo>
                <a:lnTo>
                  <a:pt x="0" y="5"/>
                </a:lnTo>
                <a:lnTo>
                  <a:pt x="127" y="15"/>
                </a:lnTo>
                <a:lnTo>
                  <a:pt x="127" y="11"/>
                </a:lnTo>
                <a:lnTo>
                  <a:pt x="0" y="0"/>
                </a:lnTo>
                <a:close/>
              </a:path>
            </a:pathLst>
          </a:custGeom>
          <a:solidFill>
            <a:srgbClr val="0B31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2"/>
          <p:cNvSpPr/>
          <p:nvPr/>
        </p:nvSpPr>
        <p:spPr>
          <a:xfrm>
            <a:off x="1926566" y="1309247"/>
            <a:ext cx="6700" cy="844"/>
          </a:xfrm>
          <a:custGeom>
            <a:rect b="b" l="l" r="r" t="t"/>
            <a:pathLst>
              <a:path extrusionOk="0" h="16" w="127">
                <a:moveTo>
                  <a:pt x="0" y="1"/>
                </a:moveTo>
                <a:lnTo>
                  <a:pt x="0" y="5"/>
                </a:lnTo>
                <a:lnTo>
                  <a:pt x="127" y="16"/>
                </a:lnTo>
                <a:lnTo>
                  <a:pt x="127" y="10"/>
                </a:lnTo>
                <a:lnTo>
                  <a:pt x="0" y="1"/>
                </a:lnTo>
                <a:close/>
              </a:path>
            </a:pathLst>
          </a:custGeom>
          <a:solidFill>
            <a:srgbClr val="0B3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2"/>
          <p:cNvSpPr/>
          <p:nvPr/>
        </p:nvSpPr>
        <p:spPr>
          <a:xfrm>
            <a:off x="1926566" y="1309089"/>
            <a:ext cx="6700" cy="686"/>
          </a:xfrm>
          <a:custGeom>
            <a:rect b="b" l="l" r="r" t="t"/>
            <a:pathLst>
              <a:path extrusionOk="0" h="13" w="127">
                <a:moveTo>
                  <a:pt x="0" y="1"/>
                </a:moveTo>
                <a:lnTo>
                  <a:pt x="0" y="4"/>
                </a:lnTo>
                <a:lnTo>
                  <a:pt x="127" y="13"/>
                </a:lnTo>
                <a:lnTo>
                  <a:pt x="127" y="10"/>
                </a:lnTo>
                <a:lnTo>
                  <a:pt x="0" y="1"/>
                </a:lnTo>
                <a:close/>
              </a:path>
            </a:pathLst>
          </a:custGeom>
          <a:solidFill>
            <a:srgbClr val="0C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2"/>
          <p:cNvSpPr/>
          <p:nvPr/>
        </p:nvSpPr>
        <p:spPr>
          <a:xfrm>
            <a:off x="1926566" y="1308878"/>
            <a:ext cx="6700" cy="739"/>
          </a:xfrm>
          <a:custGeom>
            <a:rect b="b" l="l" r="r" t="t"/>
            <a:pathLst>
              <a:path extrusionOk="0" h="14" w="127">
                <a:moveTo>
                  <a:pt x="0" y="0"/>
                </a:moveTo>
                <a:lnTo>
                  <a:pt x="0" y="5"/>
                </a:lnTo>
                <a:lnTo>
                  <a:pt x="127" y="14"/>
                </a:lnTo>
                <a:lnTo>
                  <a:pt x="127" y="9"/>
                </a:lnTo>
                <a:lnTo>
                  <a:pt x="0" y="0"/>
                </a:lnTo>
                <a:close/>
              </a:path>
            </a:pathLst>
          </a:custGeom>
          <a:solidFill>
            <a:srgbClr val="0C33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2"/>
          <p:cNvSpPr/>
          <p:nvPr/>
        </p:nvSpPr>
        <p:spPr>
          <a:xfrm>
            <a:off x="1926566" y="1308561"/>
            <a:ext cx="6700" cy="844"/>
          </a:xfrm>
          <a:custGeom>
            <a:rect b="b" l="l" r="r" t="t"/>
            <a:pathLst>
              <a:path extrusionOk="0" h="16" w="127">
                <a:moveTo>
                  <a:pt x="0" y="1"/>
                </a:moveTo>
                <a:lnTo>
                  <a:pt x="0" y="6"/>
                </a:lnTo>
                <a:lnTo>
                  <a:pt x="127" y="15"/>
                </a:lnTo>
                <a:lnTo>
                  <a:pt x="127" y="12"/>
                </a:lnTo>
                <a:lnTo>
                  <a:pt x="0" y="1"/>
                </a:lnTo>
                <a:close/>
              </a:path>
            </a:pathLst>
          </a:custGeom>
          <a:solidFill>
            <a:srgbClr val="0C3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2"/>
          <p:cNvSpPr/>
          <p:nvPr/>
        </p:nvSpPr>
        <p:spPr>
          <a:xfrm>
            <a:off x="1926566" y="1308403"/>
            <a:ext cx="6700" cy="844"/>
          </a:xfrm>
          <a:custGeom>
            <a:rect b="b" l="l" r="r" t="t"/>
            <a:pathLst>
              <a:path extrusionOk="0" h="16" w="127">
                <a:moveTo>
                  <a:pt x="0" y="1"/>
                </a:moveTo>
                <a:lnTo>
                  <a:pt x="0" y="4"/>
                </a:lnTo>
                <a:lnTo>
                  <a:pt x="127" y="15"/>
                </a:lnTo>
                <a:lnTo>
                  <a:pt x="127" y="11"/>
                </a:lnTo>
                <a:lnTo>
                  <a:pt x="0" y="1"/>
                </a:lnTo>
                <a:close/>
              </a:path>
            </a:pathLst>
          </a:custGeom>
          <a:solidFill>
            <a:srgbClr val="0C3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2"/>
          <p:cNvSpPr/>
          <p:nvPr/>
        </p:nvSpPr>
        <p:spPr>
          <a:xfrm>
            <a:off x="1926566" y="1308192"/>
            <a:ext cx="6700" cy="791"/>
          </a:xfrm>
          <a:custGeom>
            <a:rect b="b" l="l" r="r" t="t"/>
            <a:pathLst>
              <a:path extrusionOk="0" h="15" w="127">
                <a:moveTo>
                  <a:pt x="0" y="0"/>
                </a:moveTo>
                <a:lnTo>
                  <a:pt x="0" y="5"/>
                </a:lnTo>
                <a:lnTo>
                  <a:pt x="127" y="15"/>
                </a:lnTo>
                <a:lnTo>
                  <a:pt x="127" y="10"/>
                </a:lnTo>
                <a:lnTo>
                  <a:pt x="0" y="0"/>
                </a:lnTo>
                <a:close/>
              </a:path>
            </a:pathLst>
          </a:custGeom>
          <a:solidFill>
            <a:srgbClr val="0C3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2"/>
          <p:cNvSpPr/>
          <p:nvPr/>
        </p:nvSpPr>
        <p:spPr>
          <a:xfrm>
            <a:off x="1926566" y="1308034"/>
            <a:ext cx="6700" cy="739"/>
          </a:xfrm>
          <a:custGeom>
            <a:rect b="b" l="l" r="r" t="t"/>
            <a:pathLst>
              <a:path extrusionOk="0" h="14" w="127">
                <a:moveTo>
                  <a:pt x="0" y="0"/>
                </a:moveTo>
                <a:lnTo>
                  <a:pt x="0" y="3"/>
                </a:lnTo>
                <a:lnTo>
                  <a:pt x="127" y="13"/>
                </a:lnTo>
                <a:lnTo>
                  <a:pt x="127" y="9"/>
                </a:lnTo>
                <a:lnTo>
                  <a:pt x="0" y="0"/>
                </a:lnTo>
                <a:close/>
              </a:path>
            </a:pathLst>
          </a:custGeom>
          <a:solidFill>
            <a:srgbClr val="0C35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2"/>
          <p:cNvSpPr/>
          <p:nvPr/>
        </p:nvSpPr>
        <p:spPr>
          <a:xfrm>
            <a:off x="1926566" y="1307770"/>
            <a:ext cx="6700" cy="791"/>
          </a:xfrm>
          <a:custGeom>
            <a:rect b="b" l="l" r="r" t="t"/>
            <a:pathLst>
              <a:path extrusionOk="0" h="15" w="127">
                <a:moveTo>
                  <a:pt x="0" y="1"/>
                </a:moveTo>
                <a:lnTo>
                  <a:pt x="0" y="5"/>
                </a:lnTo>
                <a:lnTo>
                  <a:pt x="127" y="14"/>
                </a:lnTo>
                <a:lnTo>
                  <a:pt x="127" y="11"/>
                </a:lnTo>
                <a:lnTo>
                  <a:pt x="0" y="1"/>
                </a:lnTo>
                <a:close/>
              </a:path>
            </a:pathLst>
          </a:custGeom>
          <a:solidFill>
            <a:srgbClr val="0C3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2"/>
          <p:cNvSpPr/>
          <p:nvPr/>
        </p:nvSpPr>
        <p:spPr>
          <a:xfrm>
            <a:off x="1926566" y="1307559"/>
            <a:ext cx="6700" cy="844"/>
          </a:xfrm>
          <a:custGeom>
            <a:rect b="b" l="l" r="r" t="t"/>
            <a:pathLst>
              <a:path extrusionOk="0" h="16" w="127">
                <a:moveTo>
                  <a:pt x="0" y="0"/>
                </a:moveTo>
                <a:lnTo>
                  <a:pt x="0" y="5"/>
                </a:lnTo>
                <a:lnTo>
                  <a:pt x="127" y="15"/>
                </a:lnTo>
                <a:lnTo>
                  <a:pt x="127" y="11"/>
                </a:lnTo>
                <a:lnTo>
                  <a:pt x="0" y="0"/>
                </a:lnTo>
                <a:close/>
              </a:path>
            </a:pathLst>
          </a:custGeom>
          <a:solidFill>
            <a:srgbClr val="0D37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2"/>
          <p:cNvSpPr/>
          <p:nvPr/>
        </p:nvSpPr>
        <p:spPr>
          <a:xfrm>
            <a:off x="1926566" y="1307295"/>
            <a:ext cx="6700" cy="844"/>
          </a:xfrm>
          <a:custGeom>
            <a:rect b="b" l="l" r="r" t="t"/>
            <a:pathLst>
              <a:path extrusionOk="0" h="16" w="127">
                <a:moveTo>
                  <a:pt x="0" y="1"/>
                </a:moveTo>
                <a:lnTo>
                  <a:pt x="0" y="5"/>
                </a:lnTo>
                <a:lnTo>
                  <a:pt x="127" y="16"/>
                </a:lnTo>
                <a:lnTo>
                  <a:pt x="127" y="10"/>
                </a:lnTo>
                <a:lnTo>
                  <a:pt x="0" y="1"/>
                </a:lnTo>
                <a:close/>
              </a:path>
            </a:pathLst>
          </a:custGeom>
          <a:solidFill>
            <a:srgbClr val="0D3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2"/>
          <p:cNvSpPr/>
          <p:nvPr/>
        </p:nvSpPr>
        <p:spPr>
          <a:xfrm>
            <a:off x="1926566" y="1307190"/>
            <a:ext cx="6700" cy="633"/>
          </a:xfrm>
          <a:custGeom>
            <a:rect b="b" l="l" r="r" t="t"/>
            <a:pathLst>
              <a:path extrusionOk="0" h="12" w="127">
                <a:moveTo>
                  <a:pt x="0" y="0"/>
                </a:moveTo>
                <a:lnTo>
                  <a:pt x="0" y="3"/>
                </a:lnTo>
                <a:lnTo>
                  <a:pt x="127" y="12"/>
                </a:lnTo>
                <a:lnTo>
                  <a:pt x="127" y="9"/>
                </a:lnTo>
                <a:lnTo>
                  <a:pt x="0" y="0"/>
                </a:lnTo>
                <a:close/>
              </a:path>
            </a:pathLst>
          </a:custGeom>
          <a:solidFill>
            <a:srgbClr val="0D3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2"/>
          <p:cNvSpPr/>
          <p:nvPr/>
        </p:nvSpPr>
        <p:spPr>
          <a:xfrm>
            <a:off x="1926566" y="1306926"/>
            <a:ext cx="6700" cy="739"/>
          </a:xfrm>
          <a:custGeom>
            <a:rect b="b" l="l" r="r" t="t"/>
            <a:pathLst>
              <a:path extrusionOk="0" h="14" w="127">
                <a:moveTo>
                  <a:pt x="0" y="1"/>
                </a:moveTo>
                <a:lnTo>
                  <a:pt x="0" y="5"/>
                </a:lnTo>
                <a:lnTo>
                  <a:pt x="127" y="14"/>
                </a:lnTo>
                <a:lnTo>
                  <a:pt x="127" y="9"/>
                </a:lnTo>
                <a:lnTo>
                  <a:pt x="0" y="1"/>
                </a:lnTo>
                <a:close/>
              </a:path>
            </a:pathLst>
          </a:custGeom>
          <a:solidFill>
            <a:srgbClr val="0D39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2"/>
          <p:cNvSpPr/>
          <p:nvPr/>
        </p:nvSpPr>
        <p:spPr>
          <a:xfrm>
            <a:off x="1926566" y="1306609"/>
            <a:ext cx="6700" cy="844"/>
          </a:xfrm>
          <a:custGeom>
            <a:rect b="b" l="l" r="r" t="t"/>
            <a:pathLst>
              <a:path extrusionOk="0" h="16" w="127">
                <a:moveTo>
                  <a:pt x="0" y="1"/>
                </a:moveTo>
                <a:lnTo>
                  <a:pt x="0" y="7"/>
                </a:lnTo>
                <a:lnTo>
                  <a:pt x="127" y="15"/>
                </a:lnTo>
                <a:lnTo>
                  <a:pt x="127" y="12"/>
                </a:lnTo>
                <a:lnTo>
                  <a:pt x="0" y="1"/>
                </a:lnTo>
                <a:close/>
              </a:path>
            </a:pathLst>
          </a:custGeom>
          <a:solidFill>
            <a:srgbClr val="0D39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2"/>
          <p:cNvSpPr/>
          <p:nvPr/>
        </p:nvSpPr>
        <p:spPr>
          <a:xfrm>
            <a:off x="1926566" y="1306451"/>
            <a:ext cx="6700" cy="844"/>
          </a:xfrm>
          <a:custGeom>
            <a:rect b="b" l="l" r="r" t="t"/>
            <a:pathLst>
              <a:path extrusionOk="0" h="16" w="127">
                <a:moveTo>
                  <a:pt x="0" y="1"/>
                </a:moveTo>
                <a:lnTo>
                  <a:pt x="0" y="4"/>
                </a:lnTo>
                <a:lnTo>
                  <a:pt x="127" y="15"/>
                </a:lnTo>
                <a:lnTo>
                  <a:pt x="127" y="11"/>
                </a:lnTo>
                <a:lnTo>
                  <a:pt x="0" y="1"/>
                </a:lnTo>
                <a:close/>
              </a:path>
            </a:pathLst>
          </a:custGeom>
          <a:solidFill>
            <a:srgbClr val="0D3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2"/>
          <p:cNvSpPr/>
          <p:nvPr/>
        </p:nvSpPr>
        <p:spPr>
          <a:xfrm>
            <a:off x="1926566" y="1306240"/>
            <a:ext cx="6700" cy="844"/>
          </a:xfrm>
          <a:custGeom>
            <a:rect b="b" l="l" r="r" t="t"/>
            <a:pathLst>
              <a:path extrusionOk="0" h="16" w="127">
                <a:moveTo>
                  <a:pt x="0" y="0"/>
                </a:moveTo>
                <a:lnTo>
                  <a:pt x="0" y="5"/>
                </a:lnTo>
                <a:lnTo>
                  <a:pt x="127" y="15"/>
                </a:lnTo>
                <a:lnTo>
                  <a:pt x="127" y="11"/>
                </a:lnTo>
                <a:lnTo>
                  <a:pt x="0" y="0"/>
                </a:lnTo>
                <a:close/>
              </a:path>
            </a:pathLst>
          </a:custGeom>
          <a:solidFill>
            <a:srgbClr val="0D3A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2"/>
          <p:cNvSpPr/>
          <p:nvPr/>
        </p:nvSpPr>
        <p:spPr>
          <a:xfrm>
            <a:off x="1926566" y="1306082"/>
            <a:ext cx="6700" cy="739"/>
          </a:xfrm>
          <a:custGeom>
            <a:rect b="b" l="l" r="r" t="t"/>
            <a:pathLst>
              <a:path extrusionOk="0" h="14" w="127">
                <a:moveTo>
                  <a:pt x="0" y="0"/>
                </a:moveTo>
                <a:lnTo>
                  <a:pt x="0" y="3"/>
                </a:lnTo>
                <a:lnTo>
                  <a:pt x="127" y="14"/>
                </a:lnTo>
                <a:lnTo>
                  <a:pt x="127" y="9"/>
                </a:lnTo>
                <a:lnTo>
                  <a:pt x="0" y="0"/>
                </a:lnTo>
                <a:close/>
              </a:path>
            </a:pathLst>
          </a:custGeom>
          <a:solidFill>
            <a:srgbClr val="0E3B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2"/>
          <p:cNvSpPr/>
          <p:nvPr/>
        </p:nvSpPr>
        <p:spPr>
          <a:xfrm>
            <a:off x="1926566" y="1305818"/>
            <a:ext cx="6700" cy="791"/>
          </a:xfrm>
          <a:custGeom>
            <a:rect b="b" l="l" r="r" t="t"/>
            <a:pathLst>
              <a:path extrusionOk="0" h="15" w="127">
                <a:moveTo>
                  <a:pt x="0" y="1"/>
                </a:moveTo>
                <a:lnTo>
                  <a:pt x="0" y="5"/>
                </a:lnTo>
                <a:lnTo>
                  <a:pt x="127" y="14"/>
                </a:lnTo>
                <a:lnTo>
                  <a:pt x="127" y="11"/>
                </a:lnTo>
                <a:lnTo>
                  <a:pt x="0" y="1"/>
                </a:lnTo>
                <a:close/>
              </a:path>
            </a:pathLst>
          </a:custGeom>
          <a:solidFill>
            <a:srgbClr val="0E3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2"/>
          <p:cNvSpPr/>
          <p:nvPr/>
        </p:nvSpPr>
        <p:spPr>
          <a:xfrm>
            <a:off x="1926566" y="1305607"/>
            <a:ext cx="6700" cy="844"/>
          </a:xfrm>
          <a:custGeom>
            <a:rect b="b" l="l" r="r" t="t"/>
            <a:pathLst>
              <a:path extrusionOk="0" h="16" w="127">
                <a:moveTo>
                  <a:pt x="0" y="1"/>
                </a:moveTo>
                <a:lnTo>
                  <a:pt x="0" y="5"/>
                </a:lnTo>
                <a:lnTo>
                  <a:pt x="127" y="15"/>
                </a:lnTo>
                <a:lnTo>
                  <a:pt x="127" y="11"/>
                </a:lnTo>
                <a:lnTo>
                  <a:pt x="0" y="1"/>
                </a:lnTo>
                <a:close/>
              </a:path>
            </a:pathLst>
          </a:custGeom>
          <a:solidFill>
            <a:srgbClr val="0E3C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2"/>
          <p:cNvSpPr/>
          <p:nvPr/>
        </p:nvSpPr>
        <p:spPr>
          <a:xfrm>
            <a:off x="1926566" y="1305396"/>
            <a:ext cx="6700" cy="791"/>
          </a:xfrm>
          <a:custGeom>
            <a:rect b="b" l="l" r="r" t="t"/>
            <a:pathLst>
              <a:path extrusionOk="0" h="15" w="127">
                <a:moveTo>
                  <a:pt x="0" y="0"/>
                </a:moveTo>
                <a:lnTo>
                  <a:pt x="0" y="5"/>
                </a:lnTo>
                <a:lnTo>
                  <a:pt x="127" y="15"/>
                </a:lnTo>
                <a:lnTo>
                  <a:pt x="127" y="9"/>
                </a:lnTo>
                <a:lnTo>
                  <a:pt x="0" y="0"/>
                </a:lnTo>
                <a:close/>
              </a:path>
            </a:pathLst>
          </a:custGeom>
          <a:solidFill>
            <a:srgbClr val="0E3D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2"/>
          <p:cNvSpPr/>
          <p:nvPr/>
        </p:nvSpPr>
        <p:spPr>
          <a:xfrm>
            <a:off x="1926566" y="1305238"/>
            <a:ext cx="6700" cy="633"/>
          </a:xfrm>
          <a:custGeom>
            <a:rect b="b" l="l" r="r" t="t"/>
            <a:pathLst>
              <a:path extrusionOk="0" h="12" w="127">
                <a:moveTo>
                  <a:pt x="0" y="0"/>
                </a:moveTo>
                <a:lnTo>
                  <a:pt x="0" y="3"/>
                </a:lnTo>
                <a:lnTo>
                  <a:pt x="127" y="12"/>
                </a:lnTo>
                <a:lnTo>
                  <a:pt x="127" y="9"/>
                </a:lnTo>
                <a:lnTo>
                  <a:pt x="0" y="0"/>
                </a:lnTo>
                <a:close/>
              </a:path>
            </a:pathLst>
          </a:custGeom>
          <a:solidFill>
            <a:srgbClr val="0E3E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2"/>
          <p:cNvSpPr/>
          <p:nvPr/>
        </p:nvSpPr>
        <p:spPr>
          <a:xfrm>
            <a:off x="1926566" y="1304974"/>
            <a:ext cx="6700" cy="791"/>
          </a:xfrm>
          <a:custGeom>
            <a:rect b="b" l="l" r="r" t="t"/>
            <a:pathLst>
              <a:path extrusionOk="0" h="15" w="127">
                <a:moveTo>
                  <a:pt x="0" y="1"/>
                </a:moveTo>
                <a:lnTo>
                  <a:pt x="0" y="5"/>
                </a:lnTo>
                <a:lnTo>
                  <a:pt x="127" y="14"/>
                </a:lnTo>
                <a:lnTo>
                  <a:pt x="127" y="10"/>
                </a:lnTo>
                <a:lnTo>
                  <a:pt x="0" y="1"/>
                </a:lnTo>
                <a:close/>
              </a:path>
            </a:pathLst>
          </a:custGeom>
          <a:solidFill>
            <a:srgbClr val="0E3E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2"/>
          <p:cNvSpPr/>
          <p:nvPr/>
        </p:nvSpPr>
        <p:spPr>
          <a:xfrm>
            <a:off x="1926566" y="1304657"/>
            <a:ext cx="6700" cy="844"/>
          </a:xfrm>
          <a:custGeom>
            <a:rect b="b" l="l" r="r" t="t"/>
            <a:pathLst>
              <a:path extrusionOk="0" h="16" w="127">
                <a:moveTo>
                  <a:pt x="0" y="1"/>
                </a:moveTo>
                <a:lnTo>
                  <a:pt x="0" y="7"/>
                </a:lnTo>
                <a:lnTo>
                  <a:pt x="127" y="16"/>
                </a:lnTo>
                <a:lnTo>
                  <a:pt x="127" y="13"/>
                </a:lnTo>
                <a:lnTo>
                  <a:pt x="0" y="1"/>
                </a:lnTo>
                <a:close/>
              </a:path>
            </a:pathLst>
          </a:custGeom>
          <a:solidFill>
            <a:srgbClr val="0E3F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2"/>
          <p:cNvSpPr/>
          <p:nvPr/>
        </p:nvSpPr>
        <p:spPr>
          <a:xfrm>
            <a:off x="1926566" y="1304499"/>
            <a:ext cx="6700" cy="844"/>
          </a:xfrm>
          <a:custGeom>
            <a:rect b="b" l="l" r="r" t="t"/>
            <a:pathLst>
              <a:path extrusionOk="0" h="16" w="127">
                <a:moveTo>
                  <a:pt x="0" y="1"/>
                </a:moveTo>
                <a:lnTo>
                  <a:pt x="0" y="4"/>
                </a:lnTo>
                <a:lnTo>
                  <a:pt x="127" y="16"/>
                </a:lnTo>
                <a:lnTo>
                  <a:pt x="127" y="11"/>
                </a:lnTo>
                <a:lnTo>
                  <a:pt x="0" y="1"/>
                </a:lnTo>
                <a:close/>
              </a:path>
            </a:pathLst>
          </a:custGeom>
          <a:solidFill>
            <a:srgbClr val="0F40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2"/>
          <p:cNvSpPr/>
          <p:nvPr/>
        </p:nvSpPr>
        <p:spPr>
          <a:xfrm>
            <a:off x="1926566" y="1304288"/>
            <a:ext cx="6700" cy="844"/>
          </a:xfrm>
          <a:custGeom>
            <a:rect b="b" l="l" r="r" t="t"/>
            <a:pathLst>
              <a:path extrusionOk="0" h="16" w="127">
                <a:moveTo>
                  <a:pt x="0" y="0"/>
                </a:moveTo>
                <a:lnTo>
                  <a:pt x="0" y="5"/>
                </a:lnTo>
                <a:lnTo>
                  <a:pt x="127" y="15"/>
                </a:lnTo>
                <a:lnTo>
                  <a:pt x="127" y="11"/>
                </a:lnTo>
                <a:lnTo>
                  <a:pt x="0" y="0"/>
                </a:lnTo>
                <a:close/>
              </a:path>
            </a:pathLst>
          </a:custGeom>
          <a:solidFill>
            <a:srgbClr val="0F40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2"/>
          <p:cNvSpPr/>
          <p:nvPr/>
        </p:nvSpPr>
        <p:spPr>
          <a:xfrm>
            <a:off x="1926566" y="1304130"/>
            <a:ext cx="6700" cy="739"/>
          </a:xfrm>
          <a:custGeom>
            <a:rect b="b" l="l" r="r" t="t"/>
            <a:pathLst>
              <a:path extrusionOk="0" h="14" w="127">
                <a:moveTo>
                  <a:pt x="0" y="1"/>
                </a:moveTo>
                <a:lnTo>
                  <a:pt x="0" y="3"/>
                </a:lnTo>
                <a:lnTo>
                  <a:pt x="127" y="14"/>
                </a:lnTo>
                <a:lnTo>
                  <a:pt x="127" y="9"/>
                </a:lnTo>
                <a:lnTo>
                  <a:pt x="0" y="1"/>
                </a:lnTo>
                <a:close/>
              </a:path>
            </a:pathLst>
          </a:custGeom>
          <a:solidFill>
            <a:srgbClr val="0F4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2"/>
          <p:cNvSpPr/>
          <p:nvPr/>
        </p:nvSpPr>
        <p:spPr>
          <a:xfrm>
            <a:off x="1926566" y="1303919"/>
            <a:ext cx="6700" cy="739"/>
          </a:xfrm>
          <a:custGeom>
            <a:rect b="b" l="l" r="r" t="t"/>
            <a:pathLst>
              <a:path extrusionOk="0" h="14" w="127">
                <a:moveTo>
                  <a:pt x="0" y="0"/>
                </a:moveTo>
                <a:lnTo>
                  <a:pt x="0" y="5"/>
                </a:lnTo>
                <a:lnTo>
                  <a:pt x="127" y="13"/>
                </a:lnTo>
                <a:lnTo>
                  <a:pt x="127" y="10"/>
                </a:lnTo>
                <a:lnTo>
                  <a:pt x="0" y="0"/>
                </a:lnTo>
                <a:close/>
              </a:path>
            </a:pathLst>
          </a:custGeom>
          <a:solidFill>
            <a:srgbClr val="0F4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2"/>
          <p:cNvSpPr/>
          <p:nvPr/>
        </p:nvSpPr>
        <p:spPr>
          <a:xfrm>
            <a:off x="1926566" y="1303655"/>
            <a:ext cx="6700" cy="844"/>
          </a:xfrm>
          <a:custGeom>
            <a:rect b="b" l="l" r="r" t="t"/>
            <a:pathLst>
              <a:path extrusionOk="0" h="16" w="127">
                <a:moveTo>
                  <a:pt x="0" y="1"/>
                </a:moveTo>
                <a:lnTo>
                  <a:pt x="0" y="5"/>
                </a:lnTo>
                <a:lnTo>
                  <a:pt x="127" y="15"/>
                </a:lnTo>
                <a:lnTo>
                  <a:pt x="127" y="11"/>
                </a:lnTo>
                <a:lnTo>
                  <a:pt x="0" y="1"/>
                </a:lnTo>
                <a:close/>
              </a:path>
            </a:pathLst>
          </a:custGeom>
          <a:solidFill>
            <a:srgbClr val="0F4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2"/>
          <p:cNvSpPr/>
          <p:nvPr/>
        </p:nvSpPr>
        <p:spPr>
          <a:xfrm>
            <a:off x="1926566" y="1303444"/>
            <a:ext cx="6700" cy="844"/>
          </a:xfrm>
          <a:custGeom>
            <a:rect b="b" l="l" r="r" t="t"/>
            <a:pathLst>
              <a:path extrusionOk="0" h="16" w="127">
                <a:moveTo>
                  <a:pt x="0" y="0"/>
                </a:moveTo>
                <a:lnTo>
                  <a:pt x="0" y="5"/>
                </a:lnTo>
                <a:lnTo>
                  <a:pt x="127" y="15"/>
                </a:lnTo>
                <a:lnTo>
                  <a:pt x="127" y="9"/>
                </a:lnTo>
                <a:lnTo>
                  <a:pt x="0" y="0"/>
                </a:lnTo>
                <a:close/>
              </a:path>
            </a:pathLst>
          </a:custGeom>
          <a:solidFill>
            <a:srgbClr val="0F43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2"/>
          <p:cNvSpPr/>
          <p:nvPr/>
        </p:nvSpPr>
        <p:spPr>
          <a:xfrm>
            <a:off x="1926566" y="1303286"/>
            <a:ext cx="6700" cy="686"/>
          </a:xfrm>
          <a:custGeom>
            <a:rect b="b" l="l" r="r" t="t"/>
            <a:pathLst>
              <a:path extrusionOk="0" h="13" w="127">
                <a:moveTo>
                  <a:pt x="0" y="0"/>
                </a:moveTo>
                <a:lnTo>
                  <a:pt x="0" y="3"/>
                </a:lnTo>
                <a:lnTo>
                  <a:pt x="127" y="12"/>
                </a:lnTo>
                <a:lnTo>
                  <a:pt x="127" y="9"/>
                </a:lnTo>
                <a:lnTo>
                  <a:pt x="0" y="0"/>
                </a:lnTo>
                <a:close/>
              </a:path>
            </a:pathLst>
          </a:custGeom>
          <a:solidFill>
            <a:srgbClr val="0F43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2"/>
          <p:cNvSpPr/>
          <p:nvPr/>
        </p:nvSpPr>
        <p:spPr>
          <a:xfrm>
            <a:off x="1926566" y="1303022"/>
            <a:ext cx="6700" cy="791"/>
          </a:xfrm>
          <a:custGeom>
            <a:rect b="b" l="l" r="r" t="t"/>
            <a:pathLst>
              <a:path extrusionOk="0" h="15" w="127">
                <a:moveTo>
                  <a:pt x="0" y="1"/>
                </a:moveTo>
                <a:lnTo>
                  <a:pt x="0" y="5"/>
                </a:lnTo>
                <a:lnTo>
                  <a:pt x="127" y="14"/>
                </a:lnTo>
                <a:lnTo>
                  <a:pt x="127" y="10"/>
                </a:lnTo>
                <a:lnTo>
                  <a:pt x="0" y="1"/>
                </a:lnTo>
                <a:close/>
              </a:path>
            </a:pathLst>
          </a:custGeom>
          <a:solidFill>
            <a:srgbClr val="1044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2"/>
          <p:cNvSpPr/>
          <p:nvPr/>
        </p:nvSpPr>
        <p:spPr>
          <a:xfrm>
            <a:off x="1926566" y="1302758"/>
            <a:ext cx="6700" cy="791"/>
          </a:xfrm>
          <a:custGeom>
            <a:rect b="b" l="l" r="r" t="t"/>
            <a:pathLst>
              <a:path extrusionOk="0" h="15" w="127">
                <a:moveTo>
                  <a:pt x="0" y="0"/>
                </a:moveTo>
                <a:lnTo>
                  <a:pt x="0" y="6"/>
                </a:lnTo>
                <a:lnTo>
                  <a:pt x="127" y="15"/>
                </a:lnTo>
                <a:lnTo>
                  <a:pt x="127" y="12"/>
                </a:lnTo>
                <a:lnTo>
                  <a:pt x="0" y="0"/>
                </a:lnTo>
                <a:close/>
              </a:path>
            </a:pathLst>
          </a:custGeom>
          <a:solidFill>
            <a:srgbClr val="1045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2"/>
          <p:cNvSpPr/>
          <p:nvPr/>
        </p:nvSpPr>
        <p:spPr>
          <a:xfrm>
            <a:off x="1926566" y="1302600"/>
            <a:ext cx="6700" cy="791"/>
          </a:xfrm>
          <a:custGeom>
            <a:rect b="b" l="l" r="r" t="t"/>
            <a:pathLst>
              <a:path extrusionOk="0" h="15" w="127">
                <a:moveTo>
                  <a:pt x="0" y="0"/>
                </a:moveTo>
                <a:lnTo>
                  <a:pt x="0" y="3"/>
                </a:lnTo>
                <a:lnTo>
                  <a:pt x="127" y="15"/>
                </a:lnTo>
                <a:lnTo>
                  <a:pt x="127" y="10"/>
                </a:lnTo>
                <a:lnTo>
                  <a:pt x="0" y="0"/>
                </a:lnTo>
                <a:close/>
              </a:path>
            </a:pathLst>
          </a:custGeom>
          <a:solidFill>
            <a:srgbClr val="1045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2"/>
          <p:cNvSpPr/>
          <p:nvPr/>
        </p:nvSpPr>
        <p:spPr>
          <a:xfrm>
            <a:off x="1926566" y="1302336"/>
            <a:ext cx="6700" cy="844"/>
          </a:xfrm>
          <a:custGeom>
            <a:rect b="b" l="l" r="r" t="t"/>
            <a:pathLst>
              <a:path extrusionOk="0" h="16" w="127">
                <a:moveTo>
                  <a:pt x="0" y="1"/>
                </a:moveTo>
                <a:lnTo>
                  <a:pt x="0" y="5"/>
                </a:lnTo>
                <a:lnTo>
                  <a:pt x="127" y="15"/>
                </a:lnTo>
                <a:lnTo>
                  <a:pt x="127" y="11"/>
                </a:lnTo>
                <a:lnTo>
                  <a:pt x="0" y="1"/>
                </a:lnTo>
                <a:close/>
              </a:path>
            </a:pathLst>
          </a:custGeom>
          <a:solidFill>
            <a:srgbClr val="1046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2"/>
          <p:cNvSpPr/>
          <p:nvPr/>
        </p:nvSpPr>
        <p:spPr>
          <a:xfrm>
            <a:off x="1926566" y="1302178"/>
            <a:ext cx="6700" cy="739"/>
          </a:xfrm>
          <a:custGeom>
            <a:rect b="b" l="l" r="r" t="t"/>
            <a:pathLst>
              <a:path extrusionOk="0" h="14" w="127">
                <a:moveTo>
                  <a:pt x="0" y="1"/>
                </a:moveTo>
                <a:lnTo>
                  <a:pt x="0" y="4"/>
                </a:lnTo>
                <a:lnTo>
                  <a:pt x="127" y="14"/>
                </a:lnTo>
                <a:lnTo>
                  <a:pt x="127" y="10"/>
                </a:lnTo>
                <a:lnTo>
                  <a:pt x="0" y="1"/>
                </a:lnTo>
                <a:close/>
              </a:path>
            </a:pathLst>
          </a:custGeom>
          <a:solidFill>
            <a:srgbClr val="104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2"/>
          <p:cNvSpPr/>
          <p:nvPr/>
        </p:nvSpPr>
        <p:spPr>
          <a:xfrm>
            <a:off x="1926566" y="1301967"/>
            <a:ext cx="6700" cy="739"/>
          </a:xfrm>
          <a:custGeom>
            <a:rect b="b" l="l" r="r" t="t"/>
            <a:pathLst>
              <a:path extrusionOk="0" h="14" w="127">
                <a:moveTo>
                  <a:pt x="0" y="0"/>
                </a:moveTo>
                <a:lnTo>
                  <a:pt x="0" y="5"/>
                </a:lnTo>
                <a:lnTo>
                  <a:pt x="127" y="14"/>
                </a:lnTo>
                <a:lnTo>
                  <a:pt x="127" y="11"/>
                </a:lnTo>
                <a:lnTo>
                  <a:pt x="0" y="0"/>
                </a:lnTo>
                <a:close/>
              </a:path>
            </a:pathLst>
          </a:custGeom>
          <a:solidFill>
            <a:srgbClr val="1047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2"/>
          <p:cNvSpPr/>
          <p:nvPr/>
        </p:nvSpPr>
        <p:spPr>
          <a:xfrm>
            <a:off x="1926566" y="1301703"/>
            <a:ext cx="6700" cy="844"/>
          </a:xfrm>
          <a:custGeom>
            <a:rect b="b" l="l" r="r" t="t"/>
            <a:pathLst>
              <a:path extrusionOk="0" h="16" w="127">
                <a:moveTo>
                  <a:pt x="0" y="1"/>
                </a:moveTo>
                <a:lnTo>
                  <a:pt x="0" y="5"/>
                </a:lnTo>
                <a:lnTo>
                  <a:pt x="127" y="16"/>
                </a:lnTo>
                <a:lnTo>
                  <a:pt x="127" y="11"/>
                </a:lnTo>
                <a:lnTo>
                  <a:pt x="0" y="1"/>
                </a:lnTo>
                <a:close/>
              </a:path>
            </a:pathLst>
          </a:custGeom>
          <a:solidFill>
            <a:srgbClr val="1148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2"/>
          <p:cNvSpPr/>
          <p:nvPr/>
        </p:nvSpPr>
        <p:spPr>
          <a:xfrm>
            <a:off x="1926566" y="1301492"/>
            <a:ext cx="6700" cy="844"/>
          </a:xfrm>
          <a:custGeom>
            <a:rect b="b" l="l" r="r" t="t"/>
            <a:pathLst>
              <a:path extrusionOk="0" h="16" w="127">
                <a:moveTo>
                  <a:pt x="0" y="0"/>
                </a:moveTo>
                <a:lnTo>
                  <a:pt x="0" y="5"/>
                </a:lnTo>
                <a:lnTo>
                  <a:pt x="127" y="15"/>
                </a:lnTo>
                <a:lnTo>
                  <a:pt x="127" y="9"/>
                </a:lnTo>
                <a:lnTo>
                  <a:pt x="0" y="0"/>
                </a:lnTo>
                <a:close/>
              </a:path>
            </a:pathLst>
          </a:custGeom>
          <a:solidFill>
            <a:srgbClr val="1148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2"/>
          <p:cNvSpPr/>
          <p:nvPr/>
        </p:nvSpPr>
        <p:spPr>
          <a:xfrm>
            <a:off x="1926566" y="1301334"/>
            <a:ext cx="6700" cy="686"/>
          </a:xfrm>
          <a:custGeom>
            <a:rect b="b" l="l" r="r" t="t"/>
            <a:pathLst>
              <a:path extrusionOk="0" h="13" w="127">
                <a:moveTo>
                  <a:pt x="0" y="0"/>
                </a:moveTo>
                <a:lnTo>
                  <a:pt x="0" y="3"/>
                </a:lnTo>
                <a:lnTo>
                  <a:pt x="127" y="12"/>
                </a:lnTo>
                <a:lnTo>
                  <a:pt x="127" y="9"/>
                </a:lnTo>
                <a:lnTo>
                  <a:pt x="0" y="0"/>
                </a:lnTo>
                <a:close/>
              </a:path>
            </a:pathLst>
          </a:custGeom>
          <a:solidFill>
            <a:srgbClr val="1149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2"/>
          <p:cNvSpPr/>
          <p:nvPr/>
        </p:nvSpPr>
        <p:spPr>
          <a:xfrm>
            <a:off x="1926566" y="1301123"/>
            <a:ext cx="6700" cy="739"/>
          </a:xfrm>
          <a:custGeom>
            <a:rect b="b" l="l" r="r" t="t"/>
            <a:pathLst>
              <a:path extrusionOk="0" h="14" w="127">
                <a:moveTo>
                  <a:pt x="0" y="0"/>
                </a:moveTo>
                <a:lnTo>
                  <a:pt x="0" y="4"/>
                </a:lnTo>
                <a:lnTo>
                  <a:pt x="127" y="13"/>
                </a:lnTo>
                <a:lnTo>
                  <a:pt x="127" y="9"/>
                </a:lnTo>
                <a:lnTo>
                  <a:pt x="0" y="0"/>
                </a:lnTo>
                <a:close/>
              </a:path>
            </a:pathLst>
          </a:custGeom>
          <a:solidFill>
            <a:srgbClr val="114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2"/>
          <p:cNvSpPr/>
          <p:nvPr/>
        </p:nvSpPr>
        <p:spPr>
          <a:xfrm>
            <a:off x="1926566" y="1300806"/>
            <a:ext cx="6700" cy="791"/>
          </a:xfrm>
          <a:custGeom>
            <a:rect b="b" l="l" r="r" t="t"/>
            <a:pathLst>
              <a:path extrusionOk="0" h="15" w="127">
                <a:moveTo>
                  <a:pt x="0" y="0"/>
                </a:moveTo>
                <a:lnTo>
                  <a:pt x="0" y="6"/>
                </a:lnTo>
                <a:lnTo>
                  <a:pt x="127" y="15"/>
                </a:lnTo>
                <a:lnTo>
                  <a:pt x="127" y="12"/>
                </a:lnTo>
                <a:lnTo>
                  <a:pt x="0" y="0"/>
                </a:lnTo>
                <a:close/>
              </a:path>
            </a:pathLst>
          </a:custGeom>
          <a:solidFill>
            <a:srgbClr val="114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2"/>
          <p:cNvSpPr/>
          <p:nvPr/>
        </p:nvSpPr>
        <p:spPr>
          <a:xfrm>
            <a:off x="1926566" y="1300648"/>
            <a:ext cx="6700" cy="791"/>
          </a:xfrm>
          <a:custGeom>
            <a:rect b="b" l="l" r="r" t="t"/>
            <a:pathLst>
              <a:path extrusionOk="0" h="15" w="127">
                <a:moveTo>
                  <a:pt x="0" y="0"/>
                </a:moveTo>
                <a:lnTo>
                  <a:pt x="0" y="3"/>
                </a:lnTo>
                <a:lnTo>
                  <a:pt x="127" y="15"/>
                </a:lnTo>
                <a:lnTo>
                  <a:pt x="127" y="11"/>
                </a:lnTo>
                <a:lnTo>
                  <a:pt x="0" y="0"/>
                </a:lnTo>
                <a:close/>
              </a:path>
            </a:pathLst>
          </a:custGeom>
          <a:solidFill>
            <a:srgbClr val="114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2"/>
          <p:cNvSpPr/>
          <p:nvPr/>
        </p:nvSpPr>
        <p:spPr>
          <a:xfrm>
            <a:off x="1926566" y="1300384"/>
            <a:ext cx="6700" cy="844"/>
          </a:xfrm>
          <a:custGeom>
            <a:rect b="b" l="l" r="r" t="t"/>
            <a:pathLst>
              <a:path extrusionOk="0" h="16" w="127">
                <a:moveTo>
                  <a:pt x="0" y="1"/>
                </a:moveTo>
                <a:lnTo>
                  <a:pt x="0" y="5"/>
                </a:lnTo>
                <a:lnTo>
                  <a:pt x="127" y="16"/>
                </a:lnTo>
                <a:lnTo>
                  <a:pt x="127" y="11"/>
                </a:lnTo>
                <a:lnTo>
                  <a:pt x="0" y="1"/>
                </a:lnTo>
                <a:close/>
              </a:path>
            </a:pathLst>
          </a:custGeom>
          <a:solidFill>
            <a:srgbClr val="114B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2"/>
          <p:cNvSpPr/>
          <p:nvPr/>
        </p:nvSpPr>
        <p:spPr>
          <a:xfrm>
            <a:off x="1926566" y="1300226"/>
            <a:ext cx="6700" cy="791"/>
          </a:xfrm>
          <a:custGeom>
            <a:rect b="b" l="l" r="r" t="t"/>
            <a:pathLst>
              <a:path extrusionOk="0" h="15" w="127">
                <a:moveTo>
                  <a:pt x="0" y="1"/>
                </a:moveTo>
                <a:lnTo>
                  <a:pt x="0" y="4"/>
                </a:lnTo>
                <a:lnTo>
                  <a:pt x="127" y="14"/>
                </a:lnTo>
                <a:lnTo>
                  <a:pt x="127" y="10"/>
                </a:lnTo>
                <a:lnTo>
                  <a:pt x="0" y="1"/>
                </a:lnTo>
                <a:close/>
              </a:path>
            </a:pathLst>
          </a:custGeom>
          <a:solidFill>
            <a:srgbClr val="124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2"/>
          <p:cNvSpPr/>
          <p:nvPr/>
        </p:nvSpPr>
        <p:spPr>
          <a:xfrm>
            <a:off x="1926566" y="1300015"/>
            <a:ext cx="6700" cy="739"/>
          </a:xfrm>
          <a:custGeom>
            <a:rect b="b" l="l" r="r" t="t"/>
            <a:pathLst>
              <a:path extrusionOk="0" h="14" w="127">
                <a:moveTo>
                  <a:pt x="0" y="0"/>
                </a:moveTo>
                <a:lnTo>
                  <a:pt x="0" y="5"/>
                </a:lnTo>
                <a:lnTo>
                  <a:pt x="127" y="14"/>
                </a:lnTo>
                <a:lnTo>
                  <a:pt x="127" y="11"/>
                </a:lnTo>
                <a:lnTo>
                  <a:pt x="0" y="0"/>
                </a:lnTo>
                <a:close/>
              </a:path>
            </a:pathLst>
          </a:custGeom>
          <a:solidFill>
            <a:srgbClr val="124D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2"/>
          <p:cNvSpPr/>
          <p:nvPr/>
        </p:nvSpPr>
        <p:spPr>
          <a:xfrm>
            <a:off x="1926566" y="1299804"/>
            <a:ext cx="6700" cy="791"/>
          </a:xfrm>
          <a:custGeom>
            <a:rect b="b" l="l" r="r" t="t"/>
            <a:pathLst>
              <a:path extrusionOk="0" h="15" w="127">
                <a:moveTo>
                  <a:pt x="0" y="0"/>
                </a:moveTo>
                <a:lnTo>
                  <a:pt x="0" y="4"/>
                </a:lnTo>
                <a:lnTo>
                  <a:pt x="127" y="15"/>
                </a:lnTo>
                <a:lnTo>
                  <a:pt x="127" y="10"/>
                </a:lnTo>
                <a:lnTo>
                  <a:pt x="0" y="0"/>
                </a:lnTo>
                <a:close/>
              </a:path>
            </a:pathLst>
          </a:custGeom>
          <a:solidFill>
            <a:srgbClr val="124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2"/>
          <p:cNvSpPr/>
          <p:nvPr/>
        </p:nvSpPr>
        <p:spPr>
          <a:xfrm>
            <a:off x="1926566" y="1299540"/>
            <a:ext cx="6700" cy="844"/>
          </a:xfrm>
          <a:custGeom>
            <a:rect b="b" l="l" r="r" t="t"/>
            <a:pathLst>
              <a:path extrusionOk="0" h="16" w="127">
                <a:moveTo>
                  <a:pt x="0" y="1"/>
                </a:moveTo>
                <a:lnTo>
                  <a:pt x="0" y="5"/>
                </a:lnTo>
                <a:lnTo>
                  <a:pt x="127" y="15"/>
                </a:lnTo>
                <a:lnTo>
                  <a:pt x="127" y="9"/>
                </a:lnTo>
                <a:lnTo>
                  <a:pt x="0" y="1"/>
                </a:lnTo>
                <a:close/>
              </a:path>
            </a:pathLst>
          </a:custGeom>
          <a:solidFill>
            <a:srgbClr val="124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2"/>
          <p:cNvSpPr/>
          <p:nvPr/>
        </p:nvSpPr>
        <p:spPr>
          <a:xfrm>
            <a:off x="1926566" y="1299382"/>
            <a:ext cx="6700" cy="686"/>
          </a:xfrm>
          <a:custGeom>
            <a:rect b="b" l="l" r="r" t="t"/>
            <a:pathLst>
              <a:path extrusionOk="0" h="13" w="127">
                <a:moveTo>
                  <a:pt x="0" y="1"/>
                </a:moveTo>
                <a:lnTo>
                  <a:pt x="0" y="4"/>
                </a:lnTo>
                <a:lnTo>
                  <a:pt x="127" y="12"/>
                </a:lnTo>
                <a:lnTo>
                  <a:pt x="127" y="9"/>
                </a:lnTo>
                <a:lnTo>
                  <a:pt x="0" y="1"/>
                </a:lnTo>
                <a:close/>
              </a:path>
            </a:pathLst>
          </a:custGeom>
          <a:solidFill>
            <a:srgbClr val="124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2"/>
          <p:cNvSpPr/>
          <p:nvPr/>
        </p:nvSpPr>
        <p:spPr>
          <a:xfrm>
            <a:off x="1926566" y="1299171"/>
            <a:ext cx="6700" cy="739"/>
          </a:xfrm>
          <a:custGeom>
            <a:rect b="b" l="l" r="r" t="t"/>
            <a:pathLst>
              <a:path extrusionOk="0" h="14" w="127">
                <a:moveTo>
                  <a:pt x="0" y="0"/>
                </a:moveTo>
                <a:lnTo>
                  <a:pt x="0" y="5"/>
                </a:lnTo>
                <a:lnTo>
                  <a:pt x="127" y="13"/>
                </a:lnTo>
                <a:lnTo>
                  <a:pt x="127" y="9"/>
                </a:lnTo>
                <a:lnTo>
                  <a:pt x="0" y="0"/>
                </a:lnTo>
                <a:close/>
              </a:path>
            </a:pathLst>
          </a:custGeom>
          <a:solidFill>
            <a:srgbClr val="124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2"/>
          <p:cNvSpPr/>
          <p:nvPr/>
        </p:nvSpPr>
        <p:spPr>
          <a:xfrm>
            <a:off x="1926566" y="1299013"/>
            <a:ext cx="6700" cy="686"/>
          </a:xfrm>
          <a:custGeom>
            <a:rect b="b" l="l" r="r" t="t"/>
            <a:pathLst>
              <a:path extrusionOk="0" h="13" w="127">
                <a:moveTo>
                  <a:pt x="0" y="0"/>
                </a:moveTo>
                <a:lnTo>
                  <a:pt x="0" y="3"/>
                </a:lnTo>
                <a:lnTo>
                  <a:pt x="127" y="12"/>
                </a:lnTo>
                <a:lnTo>
                  <a:pt x="127" y="9"/>
                </a:lnTo>
                <a:lnTo>
                  <a:pt x="0" y="0"/>
                </a:lnTo>
                <a:close/>
              </a:path>
            </a:pathLst>
          </a:custGeom>
          <a:solidFill>
            <a:srgbClr val="125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2"/>
          <p:cNvSpPr/>
          <p:nvPr/>
        </p:nvSpPr>
        <p:spPr>
          <a:xfrm>
            <a:off x="1926566" y="1298696"/>
            <a:ext cx="6700" cy="844"/>
          </a:xfrm>
          <a:custGeom>
            <a:rect b="b" l="l" r="r" t="t"/>
            <a:pathLst>
              <a:path extrusionOk="0" h="16" w="127">
                <a:moveTo>
                  <a:pt x="0" y="0"/>
                </a:moveTo>
                <a:lnTo>
                  <a:pt x="0" y="6"/>
                </a:lnTo>
                <a:lnTo>
                  <a:pt x="127" y="15"/>
                </a:lnTo>
                <a:lnTo>
                  <a:pt x="127" y="11"/>
                </a:lnTo>
                <a:lnTo>
                  <a:pt x="0" y="0"/>
                </a:lnTo>
                <a:close/>
              </a:path>
            </a:pathLst>
          </a:custGeom>
          <a:solidFill>
            <a:srgbClr val="1351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2"/>
          <p:cNvSpPr/>
          <p:nvPr/>
        </p:nvSpPr>
        <p:spPr>
          <a:xfrm>
            <a:off x="1926566" y="1298433"/>
            <a:ext cx="6700" cy="844"/>
          </a:xfrm>
          <a:custGeom>
            <a:rect b="b" l="l" r="r" t="t"/>
            <a:pathLst>
              <a:path extrusionOk="0" h="16" w="127">
                <a:moveTo>
                  <a:pt x="0" y="1"/>
                </a:moveTo>
                <a:lnTo>
                  <a:pt x="0" y="5"/>
                </a:lnTo>
                <a:lnTo>
                  <a:pt x="127" y="16"/>
                </a:lnTo>
                <a:lnTo>
                  <a:pt x="127" y="11"/>
                </a:lnTo>
                <a:lnTo>
                  <a:pt x="0" y="1"/>
                </a:lnTo>
                <a:close/>
              </a:path>
            </a:pathLst>
          </a:custGeom>
          <a:solidFill>
            <a:srgbClr val="1351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2"/>
          <p:cNvSpPr/>
          <p:nvPr/>
        </p:nvSpPr>
        <p:spPr>
          <a:xfrm>
            <a:off x="1926566" y="1298327"/>
            <a:ext cx="6700" cy="739"/>
          </a:xfrm>
          <a:custGeom>
            <a:rect b="b" l="l" r="r" t="t"/>
            <a:pathLst>
              <a:path extrusionOk="0" h="14" w="127">
                <a:moveTo>
                  <a:pt x="0" y="0"/>
                </a:moveTo>
                <a:lnTo>
                  <a:pt x="0" y="3"/>
                </a:lnTo>
                <a:lnTo>
                  <a:pt x="127" y="13"/>
                </a:lnTo>
                <a:lnTo>
                  <a:pt x="127" y="9"/>
                </a:lnTo>
                <a:lnTo>
                  <a:pt x="0" y="0"/>
                </a:lnTo>
                <a:close/>
              </a:path>
            </a:pathLst>
          </a:custGeom>
          <a:solidFill>
            <a:srgbClr val="1352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2"/>
          <p:cNvSpPr/>
          <p:nvPr/>
        </p:nvSpPr>
        <p:spPr>
          <a:xfrm>
            <a:off x="1926566" y="1298063"/>
            <a:ext cx="6700" cy="739"/>
          </a:xfrm>
          <a:custGeom>
            <a:rect b="b" l="l" r="r" t="t"/>
            <a:pathLst>
              <a:path extrusionOk="0" h="14" w="127">
                <a:moveTo>
                  <a:pt x="0" y="1"/>
                </a:moveTo>
                <a:lnTo>
                  <a:pt x="0" y="5"/>
                </a:lnTo>
                <a:lnTo>
                  <a:pt x="127" y="14"/>
                </a:lnTo>
                <a:lnTo>
                  <a:pt x="127" y="11"/>
                </a:lnTo>
                <a:lnTo>
                  <a:pt x="0" y="1"/>
                </a:lnTo>
                <a:close/>
              </a:path>
            </a:pathLst>
          </a:custGeom>
          <a:solidFill>
            <a:srgbClr val="135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2"/>
          <p:cNvSpPr/>
          <p:nvPr/>
        </p:nvSpPr>
        <p:spPr>
          <a:xfrm>
            <a:off x="1926566" y="1297852"/>
            <a:ext cx="6700" cy="791"/>
          </a:xfrm>
          <a:custGeom>
            <a:rect b="b" l="l" r="r" t="t"/>
            <a:pathLst>
              <a:path extrusionOk="0" h="15" w="127">
                <a:moveTo>
                  <a:pt x="0" y="0"/>
                </a:moveTo>
                <a:lnTo>
                  <a:pt x="0" y="5"/>
                </a:lnTo>
                <a:lnTo>
                  <a:pt x="127" y="15"/>
                </a:lnTo>
                <a:lnTo>
                  <a:pt x="127" y="10"/>
                </a:lnTo>
                <a:lnTo>
                  <a:pt x="0" y="0"/>
                </a:lnTo>
                <a:close/>
              </a:path>
            </a:pathLst>
          </a:custGeom>
          <a:solidFill>
            <a:srgbClr val="1353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2"/>
          <p:cNvSpPr/>
          <p:nvPr/>
        </p:nvSpPr>
        <p:spPr>
          <a:xfrm>
            <a:off x="1926566" y="1297589"/>
            <a:ext cx="6700" cy="844"/>
          </a:xfrm>
          <a:custGeom>
            <a:rect b="b" l="l" r="r" t="t"/>
            <a:pathLst>
              <a:path extrusionOk="0" h="16" w="127">
                <a:moveTo>
                  <a:pt x="0" y="1"/>
                </a:moveTo>
                <a:lnTo>
                  <a:pt x="0" y="5"/>
                </a:lnTo>
                <a:lnTo>
                  <a:pt x="127" y="15"/>
                </a:lnTo>
                <a:lnTo>
                  <a:pt x="127" y="10"/>
                </a:lnTo>
                <a:lnTo>
                  <a:pt x="0" y="1"/>
                </a:lnTo>
                <a:close/>
              </a:path>
            </a:pathLst>
          </a:custGeom>
          <a:solidFill>
            <a:srgbClr val="135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2"/>
          <p:cNvSpPr/>
          <p:nvPr/>
        </p:nvSpPr>
        <p:spPr>
          <a:xfrm>
            <a:off x="1926566" y="1297430"/>
            <a:ext cx="6700" cy="686"/>
          </a:xfrm>
          <a:custGeom>
            <a:rect b="b" l="l" r="r" t="t"/>
            <a:pathLst>
              <a:path extrusionOk="0" h="13" w="127">
                <a:moveTo>
                  <a:pt x="0" y="1"/>
                </a:moveTo>
                <a:lnTo>
                  <a:pt x="0" y="4"/>
                </a:lnTo>
                <a:lnTo>
                  <a:pt x="127" y="13"/>
                </a:lnTo>
                <a:lnTo>
                  <a:pt x="127" y="10"/>
                </a:lnTo>
                <a:lnTo>
                  <a:pt x="0" y="1"/>
                </a:lnTo>
                <a:close/>
              </a:path>
            </a:pathLst>
          </a:custGeom>
          <a:solidFill>
            <a:srgbClr val="135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2"/>
          <p:cNvSpPr/>
          <p:nvPr/>
        </p:nvSpPr>
        <p:spPr>
          <a:xfrm>
            <a:off x="1926566" y="1297430"/>
            <a:ext cx="6700" cy="528"/>
          </a:xfrm>
          <a:custGeom>
            <a:rect b="b" l="l" r="r" t="t"/>
            <a:pathLst>
              <a:path extrusionOk="0" h="10" w="127">
                <a:moveTo>
                  <a:pt x="0" y="1"/>
                </a:moveTo>
                <a:lnTo>
                  <a:pt x="127" y="10"/>
                </a:lnTo>
                <a:lnTo>
                  <a:pt x="127" y="5"/>
                </a:lnTo>
                <a:lnTo>
                  <a:pt x="49" y="1"/>
                </a:lnTo>
                <a:close/>
              </a:path>
            </a:pathLst>
          </a:custGeom>
          <a:solidFill>
            <a:srgbClr val="145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2"/>
          <p:cNvSpPr/>
          <p:nvPr/>
        </p:nvSpPr>
        <p:spPr>
          <a:xfrm>
            <a:off x="1929098" y="1297430"/>
            <a:ext cx="4167" cy="317"/>
          </a:xfrm>
          <a:custGeom>
            <a:rect b="b" l="l" r="r" t="t"/>
            <a:pathLst>
              <a:path extrusionOk="0" h="6" w="79">
                <a:moveTo>
                  <a:pt x="1" y="1"/>
                </a:moveTo>
                <a:lnTo>
                  <a:pt x="79" y="5"/>
                </a:lnTo>
                <a:lnTo>
                  <a:pt x="79" y="2"/>
                </a:lnTo>
                <a:lnTo>
                  <a:pt x="52" y="1"/>
                </a:lnTo>
                <a:close/>
              </a:path>
            </a:pathLst>
          </a:custGeom>
          <a:solidFill>
            <a:srgbClr val="145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2"/>
          <p:cNvSpPr/>
          <p:nvPr/>
        </p:nvSpPr>
        <p:spPr>
          <a:xfrm>
            <a:off x="1931841" y="1297430"/>
            <a:ext cx="1424" cy="158"/>
          </a:xfrm>
          <a:custGeom>
            <a:rect b="b" l="l" r="r" t="t"/>
            <a:pathLst>
              <a:path extrusionOk="0" h="3" w="27">
                <a:moveTo>
                  <a:pt x="0" y="1"/>
                </a:moveTo>
                <a:lnTo>
                  <a:pt x="27" y="2"/>
                </a:lnTo>
                <a:lnTo>
                  <a:pt x="27" y="1"/>
                </a:lnTo>
                <a:close/>
              </a:path>
            </a:pathLst>
          </a:custGeom>
          <a:solidFill>
            <a:srgbClr val="145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2"/>
          <p:cNvSpPr/>
          <p:nvPr/>
        </p:nvSpPr>
        <p:spPr>
          <a:xfrm>
            <a:off x="6511306" y="3598123"/>
            <a:ext cx="3121524" cy="1005041"/>
          </a:xfrm>
          <a:custGeom>
            <a:rect b="b" l="l" r="r" t="t"/>
            <a:pathLst>
              <a:path extrusionOk="0" h="19052" w="59173">
                <a:moveTo>
                  <a:pt x="10915" y="1"/>
                </a:moveTo>
                <a:lnTo>
                  <a:pt x="1" y="15171"/>
                </a:lnTo>
                <a:lnTo>
                  <a:pt x="27538" y="19051"/>
                </a:lnTo>
                <a:lnTo>
                  <a:pt x="59173" y="15271"/>
                </a:lnTo>
                <a:lnTo>
                  <a:pt x="36875" y="10032"/>
                </a:lnTo>
                <a:lnTo>
                  <a:pt x="14062" y="7671"/>
                </a:lnTo>
                <a:lnTo>
                  <a:pt x="1091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2"/>
          <p:cNvSpPr/>
          <p:nvPr/>
        </p:nvSpPr>
        <p:spPr>
          <a:xfrm>
            <a:off x="7004964" y="2983082"/>
            <a:ext cx="573420" cy="1475857"/>
          </a:xfrm>
          <a:custGeom>
            <a:rect b="b" l="l" r="r" t="t"/>
            <a:pathLst>
              <a:path extrusionOk="0" h="27977" w="10870">
                <a:moveTo>
                  <a:pt x="937" y="1"/>
                </a:moveTo>
                <a:lnTo>
                  <a:pt x="1" y="421"/>
                </a:lnTo>
                <a:lnTo>
                  <a:pt x="9856" y="27977"/>
                </a:lnTo>
                <a:lnTo>
                  <a:pt x="10870" y="27692"/>
                </a:lnTo>
                <a:lnTo>
                  <a:pt x="9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2"/>
          <p:cNvSpPr/>
          <p:nvPr/>
        </p:nvSpPr>
        <p:spPr>
          <a:xfrm>
            <a:off x="6547863" y="2989148"/>
            <a:ext cx="649805" cy="1375416"/>
          </a:xfrm>
          <a:custGeom>
            <a:rect b="b" l="l" r="r" t="t"/>
            <a:pathLst>
              <a:path extrusionOk="0" h="26073" w="12318">
                <a:moveTo>
                  <a:pt x="11414" y="1"/>
                </a:moveTo>
                <a:lnTo>
                  <a:pt x="0" y="26073"/>
                </a:lnTo>
                <a:lnTo>
                  <a:pt x="1206" y="25933"/>
                </a:lnTo>
                <a:lnTo>
                  <a:pt x="12318" y="480"/>
                </a:lnTo>
                <a:lnTo>
                  <a:pt x="11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2"/>
          <p:cNvSpPr/>
          <p:nvPr/>
        </p:nvSpPr>
        <p:spPr>
          <a:xfrm>
            <a:off x="8168051" y="2983082"/>
            <a:ext cx="546410" cy="1374044"/>
          </a:xfrm>
          <a:custGeom>
            <a:rect b="b" l="l" r="r" t="t"/>
            <a:pathLst>
              <a:path extrusionOk="0" h="26047" w="10358">
                <a:moveTo>
                  <a:pt x="933" y="1"/>
                </a:moveTo>
                <a:lnTo>
                  <a:pt x="0" y="421"/>
                </a:lnTo>
                <a:lnTo>
                  <a:pt x="9269" y="26046"/>
                </a:lnTo>
                <a:lnTo>
                  <a:pt x="10358" y="25965"/>
                </a:lnTo>
                <a:lnTo>
                  <a:pt x="9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2"/>
          <p:cNvSpPr/>
          <p:nvPr/>
        </p:nvSpPr>
        <p:spPr>
          <a:xfrm>
            <a:off x="7655771" y="2989148"/>
            <a:ext cx="704984" cy="1509935"/>
          </a:xfrm>
          <a:custGeom>
            <a:rect b="b" l="l" r="r" t="t"/>
            <a:pathLst>
              <a:path extrusionOk="0" h="28623" w="13364">
                <a:moveTo>
                  <a:pt x="12458" y="1"/>
                </a:moveTo>
                <a:lnTo>
                  <a:pt x="1" y="28459"/>
                </a:lnTo>
                <a:lnTo>
                  <a:pt x="1076" y="28622"/>
                </a:lnTo>
                <a:lnTo>
                  <a:pt x="13363" y="480"/>
                </a:lnTo>
                <a:lnTo>
                  <a:pt x="124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2"/>
          <p:cNvSpPr/>
          <p:nvPr/>
        </p:nvSpPr>
        <p:spPr>
          <a:xfrm>
            <a:off x="6511306" y="3163759"/>
            <a:ext cx="1128904" cy="1399366"/>
          </a:xfrm>
          <a:custGeom>
            <a:rect b="b" l="l" r="r" t="t"/>
            <a:pathLst>
              <a:path extrusionOk="0" h="26527" w="21400">
                <a:moveTo>
                  <a:pt x="10700" y="1"/>
                </a:moveTo>
                <a:lnTo>
                  <a:pt x="1" y="23405"/>
                </a:lnTo>
                <a:lnTo>
                  <a:pt x="8573" y="24422"/>
                </a:lnTo>
                <a:lnTo>
                  <a:pt x="10719" y="9446"/>
                </a:lnTo>
                <a:lnTo>
                  <a:pt x="11397" y="24761"/>
                </a:lnTo>
                <a:lnTo>
                  <a:pt x="21399" y="26526"/>
                </a:lnTo>
                <a:lnTo>
                  <a:pt x="16272" y="4459"/>
                </a:lnTo>
                <a:lnTo>
                  <a:pt x="107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2"/>
          <p:cNvSpPr/>
          <p:nvPr/>
        </p:nvSpPr>
        <p:spPr>
          <a:xfrm>
            <a:off x="7075758" y="3163759"/>
            <a:ext cx="1728330" cy="1399366"/>
          </a:xfrm>
          <a:custGeom>
            <a:rect b="b" l="l" r="r" t="t"/>
            <a:pathLst>
              <a:path extrusionOk="0" h="26527" w="32763">
                <a:moveTo>
                  <a:pt x="22958" y="1"/>
                </a:moveTo>
                <a:cubicBezTo>
                  <a:pt x="20952" y="967"/>
                  <a:pt x="17733" y="1288"/>
                  <a:pt x="14332" y="1288"/>
                </a:cubicBezTo>
                <a:cubicBezTo>
                  <a:pt x="7529" y="1288"/>
                  <a:pt x="0" y="1"/>
                  <a:pt x="0" y="1"/>
                </a:cubicBezTo>
                <a:lnTo>
                  <a:pt x="0" y="1"/>
                </a:lnTo>
                <a:lnTo>
                  <a:pt x="10699" y="26526"/>
                </a:lnTo>
                <a:lnTo>
                  <a:pt x="32763" y="22511"/>
                </a:lnTo>
                <a:lnTo>
                  <a:pt x="229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2"/>
          <p:cNvSpPr/>
          <p:nvPr/>
        </p:nvSpPr>
        <p:spPr>
          <a:xfrm>
            <a:off x="7076760" y="3662006"/>
            <a:ext cx="126289" cy="821567"/>
          </a:xfrm>
          <a:custGeom>
            <a:rect b="b" l="l" r="r" t="t"/>
            <a:pathLst>
              <a:path extrusionOk="0" h="15574" w="2394">
                <a:moveTo>
                  <a:pt x="0" y="1"/>
                </a:moveTo>
                <a:lnTo>
                  <a:pt x="678" y="15316"/>
                </a:lnTo>
                <a:lnTo>
                  <a:pt x="2394" y="15574"/>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2"/>
          <p:cNvSpPr/>
          <p:nvPr/>
        </p:nvSpPr>
        <p:spPr>
          <a:xfrm>
            <a:off x="6886482" y="3662006"/>
            <a:ext cx="190331" cy="790074"/>
          </a:xfrm>
          <a:custGeom>
            <a:rect b="b" l="l" r="r" t="t"/>
            <a:pathLst>
              <a:path extrusionOk="0" h="14977" w="3608">
                <a:moveTo>
                  <a:pt x="3607" y="1"/>
                </a:moveTo>
                <a:lnTo>
                  <a:pt x="1" y="14791"/>
                </a:lnTo>
                <a:lnTo>
                  <a:pt x="1461" y="14977"/>
                </a:lnTo>
                <a:lnTo>
                  <a:pt x="360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2"/>
          <p:cNvSpPr/>
          <p:nvPr/>
        </p:nvSpPr>
        <p:spPr>
          <a:xfrm>
            <a:off x="7887018" y="263165"/>
            <a:ext cx="10498" cy="15193"/>
          </a:xfrm>
          <a:custGeom>
            <a:rect b="b" l="l" r="r" t="t"/>
            <a:pathLst>
              <a:path extrusionOk="0" h="288" w="199">
                <a:moveTo>
                  <a:pt x="32" y="1"/>
                </a:moveTo>
                <a:cubicBezTo>
                  <a:pt x="22" y="1"/>
                  <a:pt x="11" y="2"/>
                  <a:pt x="0" y="3"/>
                </a:cubicBezTo>
                <a:cubicBezTo>
                  <a:pt x="10" y="18"/>
                  <a:pt x="18" y="31"/>
                  <a:pt x="28" y="47"/>
                </a:cubicBezTo>
                <a:cubicBezTo>
                  <a:pt x="77" y="118"/>
                  <a:pt x="133" y="199"/>
                  <a:pt x="196" y="288"/>
                </a:cubicBezTo>
                <a:cubicBezTo>
                  <a:pt x="199" y="87"/>
                  <a:pt x="140" y="1"/>
                  <a:pt x="3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2"/>
          <p:cNvSpPr/>
          <p:nvPr/>
        </p:nvSpPr>
        <p:spPr>
          <a:xfrm>
            <a:off x="7258208" y="2308274"/>
            <a:ext cx="46844" cy="56498"/>
          </a:xfrm>
          <a:custGeom>
            <a:rect b="b" l="l" r="r" t="t"/>
            <a:pathLst>
              <a:path extrusionOk="0" h="1071" w="888">
                <a:moveTo>
                  <a:pt x="758" y="0"/>
                </a:moveTo>
                <a:lnTo>
                  <a:pt x="758" y="0"/>
                </a:lnTo>
                <a:cubicBezTo>
                  <a:pt x="83" y="68"/>
                  <a:pt x="1" y="565"/>
                  <a:pt x="320" y="1070"/>
                </a:cubicBezTo>
                <a:cubicBezTo>
                  <a:pt x="776" y="566"/>
                  <a:pt x="888" y="230"/>
                  <a:pt x="7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2"/>
          <p:cNvSpPr/>
          <p:nvPr/>
        </p:nvSpPr>
        <p:spPr>
          <a:xfrm>
            <a:off x="5393038" y="2030004"/>
            <a:ext cx="215283" cy="314352"/>
          </a:xfrm>
          <a:custGeom>
            <a:rect b="b" l="l" r="r" t="t"/>
            <a:pathLst>
              <a:path extrusionOk="0" h="5959" w="4081">
                <a:moveTo>
                  <a:pt x="2038" y="1"/>
                </a:moveTo>
                <a:cubicBezTo>
                  <a:pt x="2038" y="1"/>
                  <a:pt x="2038" y="240"/>
                  <a:pt x="1991" y="240"/>
                </a:cubicBezTo>
                <a:cubicBezTo>
                  <a:pt x="1985" y="240"/>
                  <a:pt x="1978" y="235"/>
                  <a:pt x="1970" y="226"/>
                </a:cubicBezTo>
                <a:cubicBezTo>
                  <a:pt x="1922" y="170"/>
                  <a:pt x="1893" y="114"/>
                  <a:pt x="1880" y="114"/>
                </a:cubicBezTo>
                <a:cubicBezTo>
                  <a:pt x="1874" y="114"/>
                  <a:pt x="1871" y="125"/>
                  <a:pt x="1871" y="151"/>
                </a:cubicBezTo>
                <a:cubicBezTo>
                  <a:pt x="1871" y="224"/>
                  <a:pt x="2069" y="564"/>
                  <a:pt x="2032" y="564"/>
                </a:cubicBezTo>
                <a:cubicBezTo>
                  <a:pt x="2026" y="564"/>
                  <a:pt x="2015" y="556"/>
                  <a:pt x="1996" y="537"/>
                </a:cubicBezTo>
                <a:cubicBezTo>
                  <a:pt x="1889" y="430"/>
                  <a:pt x="1742" y="327"/>
                  <a:pt x="1708" y="327"/>
                </a:cubicBezTo>
                <a:cubicBezTo>
                  <a:pt x="1698" y="327"/>
                  <a:pt x="1697" y="335"/>
                  <a:pt x="1709" y="353"/>
                </a:cubicBezTo>
                <a:cubicBezTo>
                  <a:pt x="1762" y="437"/>
                  <a:pt x="1514" y="490"/>
                  <a:pt x="1615" y="540"/>
                </a:cubicBezTo>
                <a:cubicBezTo>
                  <a:pt x="1637" y="552"/>
                  <a:pt x="1667" y="556"/>
                  <a:pt x="1698" y="556"/>
                </a:cubicBezTo>
                <a:cubicBezTo>
                  <a:pt x="1770" y="556"/>
                  <a:pt x="1851" y="534"/>
                  <a:pt x="1880" y="534"/>
                </a:cubicBezTo>
                <a:cubicBezTo>
                  <a:pt x="1894" y="534"/>
                  <a:pt x="1896" y="540"/>
                  <a:pt x="1876" y="556"/>
                </a:cubicBezTo>
                <a:cubicBezTo>
                  <a:pt x="1797" y="617"/>
                  <a:pt x="1514" y="686"/>
                  <a:pt x="1635" y="686"/>
                </a:cubicBezTo>
                <a:cubicBezTo>
                  <a:pt x="1713" y="686"/>
                  <a:pt x="1827" y="649"/>
                  <a:pt x="1903" y="649"/>
                </a:cubicBezTo>
                <a:cubicBezTo>
                  <a:pt x="1947" y="649"/>
                  <a:pt x="1977" y="661"/>
                  <a:pt x="1980" y="701"/>
                </a:cubicBezTo>
                <a:cubicBezTo>
                  <a:pt x="1986" y="791"/>
                  <a:pt x="2029" y="1004"/>
                  <a:pt x="1972" y="1004"/>
                </a:cubicBezTo>
                <a:cubicBezTo>
                  <a:pt x="1960" y="1004"/>
                  <a:pt x="1944" y="995"/>
                  <a:pt x="1923" y="973"/>
                </a:cubicBezTo>
                <a:cubicBezTo>
                  <a:pt x="1820" y="873"/>
                  <a:pt x="1696" y="760"/>
                  <a:pt x="1664" y="760"/>
                </a:cubicBezTo>
                <a:cubicBezTo>
                  <a:pt x="1657" y="760"/>
                  <a:pt x="1655" y="766"/>
                  <a:pt x="1657" y="777"/>
                </a:cubicBezTo>
                <a:cubicBezTo>
                  <a:pt x="1669" y="823"/>
                  <a:pt x="1639" y="832"/>
                  <a:pt x="1601" y="832"/>
                </a:cubicBezTo>
                <a:cubicBezTo>
                  <a:pt x="1583" y="832"/>
                  <a:pt x="1564" y="830"/>
                  <a:pt x="1547" y="829"/>
                </a:cubicBezTo>
                <a:cubicBezTo>
                  <a:pt x="1541" y="828"/>
                  <a:pt x="1536" y="828"/>
                  <a:pt x="1531" y="828"/>
                </a:cubicBezTo>
                <a:cubicBezTo>
                  <a:pt x="1483" y="828"/>
                  <a:pt x="1457" y="854"/>
                  <a:pt x="1523" y="922"/>
                </a:cubicBezTo>
                <a:cubicBezTo>
                  <a:pt x="1597" y="999"/>
                  <a:pt x="1398" y="987"/>
                  <a:pt x="1519" y="1038"/>
                </a:cubicBezTo>
                <a:cubicBezTo>
                  <a:pt x="1544" y="1049"/>
                  <a:pt x="1570" y="1052"/>
                  <a:pt x="1595" y="1052"/>
                </a:cubicBezTo>
                <a:cubicBezTo>
                  <a:pt x="1659" y="1052"/>
                  <a:pt x="1718" y="1028"/>
                  <a:pt x="1736" y="1028"/>
                </a:cubicBezTo>
                <a:cubicBezTo>
                  <a:pt x="1746" y="1028"/>
                  <a:pt x="1743" y="1036"/>
                  <a:pt x="1722" y="1059"/>
                </a:cubicBezTo>
                <a:cubicBezTo>
                  <a:pt x="1613" y="1178"/>
                  <a:pt x="1949" y="1153"/>
                  <a:pt x="1949" y="1256"/>
                </a:cubicBezTo>
                <a:cubicBezTo>
                  <a:pt x="1949" y="1360"/>
                  <a:pt x="1876" y="1374"/>
                  <a:pt x="1790" y="1374"/>
                </a:cubicBezTo>
                <a:cubicBezTo>
                  <a:pt x="1736" y="1374"/>
                  <a:pt x="1633" y="1332"/>
                  <a:pt x="1510" y="1332"/>
                </a:cubicBezTo>
                <a:cubicBezTo>
                  <a:pt x="1443" y="1332"/>
                  <a:pt x="1371" y="1345"/>
                  <a:pt x="1296" y="1383"/>
                </a:cubicBezTo>
                <a:cubicBezTo>
                  <a:pt x="1097" y="1487"/>
                  <a:pt x="1145" y="1529"/>
                  <a:pt x="1242" y="1529"/>
                </a:cubicBezTo>
                <a:cubicBezTo>
                  <a:pt x="1247" y="1529"/>
                  <a:pt x="1251" y="1529"/>
                  <a:pt x="1257" y="1529"/>
                </a:cubicBezTo>
                <a:cubicBezTo>
                  <a:pt x="1321" y="1525"/>
                  <a:pt x="1357" y="1495"/>
                  <a:pt x="1375" y="1495"/>
                </a:cubicBezTo>
                <a:cubicBezTo>
                  <a:pt x="1386" y="1495"/>
                  <a:pt x="1391" y="1507"/>
                  <a:pt x="1391" y="1544"/>
                </a:cubicBezTo>
                <a:cubicBezTo>
                  <a:pt x="1391" y="1605"/>
                  <a:pt x="1406" y="1630"/>
                  <a:pt x="1431" y="1630"/>
                </a:cubicBezTo>
                <a:cubicBezTo>
                  <a:pt x="1443" y="1630"/>
                  <a:pt x="1458" y="1623"/>
                  <a:pt x="1475" y="1610"/>
                </a:cubicBezTo>
                <a:cubicBezTo>
                  <a:pt x="1480" y="1606"/>
                  <a:pt x="1483" y="1605"/>
                  <a:pt x="1486" y="1605"/>
                </a:cubicBezTo>
                <a:cubicBezTo>
                  <a:pt x="1503" y="1605"/>
                  <a:pt x="1473" y="1682"/>
                  <a:pt x="1494" y="1682"/>
                </a:cubicBezTo>
                <a:cubicBezTo>
                  <a:pt x="1501" y="1682"/>
                  <a:pt x="1511" y="1675"/>
                  <a:pt x="1529" y="1657"/>
                </a:cubicBezTo>
                <a:cubicBezTo>
                  <a:pt x="1592" y="1594"/>
                  <a:pt x="1656" y="1522"/>
                  <a:pt x="1684" y="1522"/>
                </a:cubicBezTo>
                <a:cubicBezTo>
                  <a:pt x="1693" y="1522"/>
                  <a:pt x="1699" y="1530"/>
                  <a:pt x="1699" y="1548"/>
                </a:cubicBezTo>
                <a:cubicBezTo>
                  <a:pt x="1699" y="1606"/>
                  <a:pt x="1691" y="1695"/>
                  <a:pt x="1709" y="1695"/>
                </a:cubicBezTo>
                <a:cubicBezTo>
                  <a:pt x="1715" y="1695"/>
                  <a:pt x="1723" y="1685"/>
                  <a:pt x="1736" y="1662"/>
                </a:cubicBezTo>
                <a:cubicBezTo>
                  <a:pt x="1770" y="1592"/>
                  <a:pt x="1812" y="1535"/>
                  <a:pt x="1834" y="1535"/>
                </a:cubicBezTo>
                <a:cubicBezTo>
                  <a:pt x="1842" y="1535"/>
                  <a:pt x="1847" y="1542"/>
                  <a:pt x="1849" y="1559"/>
                </a:cubicBezTo>
                <a:cubicBezTo>
                  <a:pt x="1850" y="1569"/>
                  <a:pt x="1853" y="1574"/>
                  <a:pt x="1857" y="1574"/>
                </a:cubicBezTo>
                <a:cubicBezTo>
                  <a:pt x="1878" y="1574"/>
                  <a:pt x="1930" y="1482"/>
                  <a:pt x="1943" y="1482"/>
                </a:cubicBezTo>
                <a:cubicBezTo>
                  <a:pt x="1960" y="1482"/>
                  <a:pt x="1951" y="1657"/>
                  <a:pt x="1834" y="1709"/>
                </a:cubicBezTo>
                <a:cubicBezTo>
                  <a:pt x="1747" y="1747"/>
                  <a:pt x="1800" y="1780"/>
                  <a:pt x="1754" y="1780"/>
                </a:cubicBezTo>
                <a:cubicBezTo>
                  <a:pt x="1737" y="1780"/>
                  <a:pt x="1708" y="1776"/>
                  <a:pt x="1656" y="1766"/>
                </a:cubicBezTo>
                <a:cubicBezTo>
                  <a:pt x="1527" y="1742"/>
                  <a:pt x="1441" y="1722"/>
                  <a:pt x="1404" y="1722"/>
                </a:cubicBezTo>
                <a:cubicBezTo>
                  <a:pt x="1384" y="1722"/>
                  <a:pt x="1379" y="1728"/>
                  <a:pt x="1389" y="1743"/>
                </a:cubicBezTo>
                <a:cubicBezTo>
                  <a:pt x="1410" y="1773"/>
                  <a:pt x="1456" y="1824"/>
                  <a:pt x="1415" y="1824"/>
                </a:cubicBezTo>
                <a:cubicBezTo>
                  <a:pt x="1400" y="1824"/>
                  <a:pt x="1376" y="1818"/>
                  <a:pt x="1336" y="1803"/>
                </a:cubicBezTo>
                <a:cubicBezTo>
                  <a:pt x="1240" y="1767"/>
                  <a:pt x="1162" y="1740"/>
                  <a:pt x="1130" y="1740"/>
                </a:cubicBezTo>
                <a:cubicBezTo>
                  <a:pt x="1110" y="1740"/>
                  <a:pt x="1108" y="1750"/>
                  <a:pt x="1130" y="1775"/>
                </a:cubicBezTo>
                <a:cubicBezTo>
                  <a:pt x="1152" y="1801"/>
                  <a:pt x="1120" y="1806"/>
                  <a:pt x="1079" y="1806"/>
                </a:cubicBezTo>
                <a:cubicBezTo>
                  <a:pt x="1060" y="1806"/>
                  <a:pt x="1039" y="1805"/>
                  <a:pt x="1021" y="1805"/>
                </a:cubicBezTo>
                <a:cubicBezTo>
                  <a:pt x="976" y="1805"/>
                  <a:pt x="942" y="1809"/>
                  <a:pt x="975" y="1841"/>
                </a:cubicBezTo>
                <a:cubicBezTo>
                  <a:pt x="1052" y="1917"/>
                  <a:pt x="1255" y="1878"/>
                  <a:pt x="1221" y="1917"/>
                </a:cubicBezTo>
                <a:cubicBezTo>
                  <a:pt x="1189" y="1953"/>
                  <a:pt x="1214" y="1987"/>
                  <a:pt x="1237" y="1987"/>
                </a:cubicBezTo>
                <a:cubicBezTo>
                  <a:pt x="1260" y="1987"/>
                  <a:pt x="1172" y="2065"/>
                  <a:pt x="1201" y="2065"/>
                </a:cubicBezTo>
                <a:cubicBezTo>
                  <a:pt x="1204" y="2065"/>
                  <a:pt x="1208" y="2064"/>
                  <a:pt x="1214" y="2063"/>
                </a:cubicBezTo>
                <a:cubicBezTo>
                  <a:pt x="1261" y="2049"/>
                  <a:pt x="1338" y="1965"/>
                  <a:pt x="1369" y="1965"/>
                </a:cubicBezTo>
                <a:cubicBezTo>
                  <a:pt x="1378" y="1965"/>
                  <a:pt x="1383" y="1971"/>
                  <a:pt x="1383" y="1987"/>
                </a:cubicBezTo>
                <a:cubicBezTo>
                  <a:pt x="1383" y="2038"/>
                  <a:pt x="1393" y="2051"/>
                  <a:pt x="1415" y="2051"/>
                </a:cubicBezTo>
                <a:cubicBezTo>
                  <a:pt x="1426" y="2051"/>
                  <a:pt x="1440" y="2048"/>
                  <a:pt x="1457" y="2045"/>
                </a:cubicBezTo>
                <a:cubicBezTo>
                  <a:pt x="1459" y="2045"/>
                  <a:pt x="1460" y="2044"/>
                  <a:pt x="1461" y="2044"/>
                </a:cubicBezTo>
                <a:cubicBezTo>
                  <a:pt x="1496" y="2044"/>
                  <a:pt x="1437" y="2151"/>
                  <a:pt x="1477" y="2151"/>
                </a:cubicBezTo>
                <a:cubicBezTo>
                  <a:pt x="1485" y="2151"/>
                  <a:pt x="1498" y="2147"/>
                  <a:pt x="1517" y="2135"/>
                </a:cubicBezTo>
                <a:cubicBezTo>
                  <a:pt x="1609" y="2078"/>
                  <a:pt x="1645" y="2031"/>
                  <a:pt x="1664" y="2031"/>
                </a:cubicBezTo>
                <a:cubicBezTo>
                  <a:pt x="1669" y="2031"/>
                  <a:pt x="1673" y="2034"/>
                  <a:pt x="1677" y="2040"/>
                </a:cubicBezTo>
                <a:cubicBezTo>
                  <a:pt x="1693" y="2074"/>
                  <a:pt x="1790" y="2126"/>
                  <a:pt x="1619" y="2178"/>
                </a:cubicBezTo>
                <a:cubicBezTo>
                  <a:pt x="1477" y="2221"/>
                  <a:pt x="1505" y="2240"/>
                  <a:pt x="1418" y="2240"/>
                </a:cubicBezTo>
                <a:cubicBezTo>
                  <a:pt x="1401" y="2240"/>
                  <a:pt x="1380" y="2239"/>
                  <a:pt x="1352" y="2238"/>
                </a:cubicBezTo>
                <a:cubicBezTo>
                  <a:pt x="1213" y="2231"/>
                  <a:pt x="1105" y="2155"/>
                  <a:pt x="1083" y="2155"/>
                </a:cubicBezTo>
                <a:cubicBezTo>
                  <a:pt x="1078" y="2155"/>
                  <a:pt x="1078" y="2159"/>
                  <a:pt x="1081" y="2167"/>
                </a:cubicBezTo>
                <a:cubicBezTo>
                  <a:pt x="1100" y="2211"/>
                  <a:pt x="1132" y="2230"/>
                  <a:pt x="1048" y="2230"/>
                </a:cubicBezTo>
                <a:cubicBezTo>
                  <a:pt x="1039" y="2230"/>
                  <a:pt x="1028" y="2230"/>
                  <a:pt x="1016" y="2229"/>
                </a:cubicBezTo>
                <a:cubicBezTo>
                  <a:pt x="1008" y="2229"/>
                  <a:pt x="1000" y="2228"/>
                  <a:pt x="992" y="2228"/>
                </a:cubicBezTo>
                <a:cubicBezTo>
                  <a:pt x="886" y="2228"/>
                  <a:pt x="831" y="2263"/>
                  <a:pt x="949" y="2290"/>
                </a:cubicBezTo>
                <a:cubicBezTo>
                  <a:pt x="1074" y="2318"/>
                  <a:pt x="1097" y="2307"/>
                  <a:pt x="1083" y="2347"/>
                </a:cubicBezTo>
                <a:cubicBezTo>
                  <a:pt x="1072" y="2371"/>
                  <a:pt x="1061" y="2384"/>
                  <a:pt x="1086" y="2384"/>
                </a:cubicBezTo>
                <a:cubicBezTo>
                  <a:pt x="1098" y="2384"/>
                  <a:pt x="1120" y="2381"/>
                  <a:pt x="1156" y="2374"/>
                </a:cubicBezTo>
                <a:cubicBezTo>
                  <a:pt x="1162" y="2373"/>
                  <a:pt x="1167" y="2372"/>
                  <a:pt x="1171" y="2372"/>
                </a:cubicBezTo>
                <a:cubicBezTo>
                  <a:pt x="1246" y="2372"/>
                  <a:pt x="1126" y="2511"/>
                  <a:pt x="1193" y="2511"/>
                </a:cubicBezTo>
                <a:cubicBezTo>
                  <a:pt x="1195" y="2511"/>
                  <a:pt x="1196" y="2511"/>
                  <a:pt x="1198" y="2511"/>
                </a:cubicBezTo>
                <a:cubicBezTo>
                  <a:pt x="1248" y="2507"/>
                  <a:pt x="1297" y="2482"/>
                  <a:pt x="1327" y="2482"/>
                </a:cubicBezTo>
                <a:cubicBezTo>
                  <a:pt x="1344" y="2482"/>
                  <a:pt x="1355" y="2491"/>
                  <a:pt x="1355" y="2519"/>
                </a:cubicBezTo>
                <a:cubicBezTo>
                  <a:pt x="1355" y="2563"/>
                  <a:pt x="1355" y="2593"/>
                  <a:pt x="1373" y="2593"/>
                </a:cubicBezTo>
                <a:cubicBezTo>
                  <a:pt x="1386" y="2593"/>
                  <a:pt x="1407" y="2578"/>
                  <a:pt x="1444" y="2543"/>
                </a:cubicBezTo>
                <a:cubicBezTo>
                  <a:pt x="1483" y="2505"/>
                  <a:pt x="1508" y="2491"/>
                  <a:pt x="1521" y="2491"/>
                </a:cubicBezTo>
                <a:cubicBezTo>
                  <a:pt x="1537" y="2491"/>
                  <a:pt x="1535" y="2513"/>
                  <a:pt x="1522" y="2539"/>
                </a:cubicBezTo>
                <a:cubicBezTo>
                  <a:pt x="1514" y="2555"/>
                  <a:pt x="1512" y="2562"/>
                  <a:pt x="1517" y="2562"/>
                </a:cubicBezTo>
                <a:cubicBezTo>
                  <a:pt x="1526" y="2562"/>
                  <a:pt x="1556" y="2539"/>
                  <a:pt x="1606" y="2514"/>
                </a:cubicBezTo>
                <a:cubicBezTo>
                  <a:pt x="1644" y="2495"/>
                  <a:pt x="1687" y="2483"/>
                  <a:pt x="1716" y="2483"/>
                </a:cubicBezTo>
                <a:cubicBezTo>
                  <a:pt x="1746" y="2483"/>
                  <a:pt x="1762" y="2497"/>
                  <a:pt x="1741" y="2533"/>
                </a:cubicBezTo>
                <a:cubicBezTo>
                  <a:pt x="1705" y="2594"/>
                  <a:pt x="1557" y="2718"/>
                  <a:pt x="1408" y="2718"/>
                </a:cubicBezTo>
                <a:cubicBezTo>
                  <a:pt x="1388" y="2718"/>
                  <a:pt x="1368" y="2716"/>
                  <a:pt x="1348" y="2711"/>
                </a:cubicBezTo>
                <a:cubicBezTo>
                  <a:pt x="1278" y="2693"/>
                  <a:pt x="1222" y="2682"/>
                  <a:pt x="1187" y="2682"/>
                </a:cubicBezTo>
                <a:cubicBezTo>
                  <a:pt x="1139" y="2682"/>
                  <a:pt x="1131" y="2702"/>
                  <a:pt x="1183" y="2748"/>
                </a:cubicBezTo>
                <a:cubicBezTo>
                  <a:pt x="1208" y="2771"/>
                  <a:pt x="1196" y="2779"/>
                  <a:pt x="1167" y="2779"/>
                </a:cubicBezTo>
                <a:cubicBezTo>
                  <a:pt x="1108" y="2779"/>
                  <a:pt x="981" y="2749"/>
                  <a:pt x="934" y="2749"/>
                </a:cubicBezTo>
                <a:cubicBezTo>
                  <a:pt x="921" y="2749"/>
                  <a:pt x="914" y="2751"/>
                  <a:pt x="916" y="2757"/>
                </a:cubicBezTo>
                <a:cubicBezTo>
                  <a:pt x="928" y="2794"/>
                  <a:pt x="895" y="2757"/>
                  <a:pt x="842" y="2842"/>
                </a:cubicBezTo>
                <a:cubicBezTo>
                  <a:pt x="788" y="2926"/>
                  <a:pt x="997" y="2932"/>
                  <a:pt x="1065" y="2966"/>
                </a:cubicBezTo>
                <a:cubicBezTo>
                  <a:pt x="1133" y="2998"/>
                  <a:pt x="1028" y="3007"/>
                  <a:pt x="1005" y="3093"/>
                </a:cubicBezTo>
                <a:cubicBezTo>
                  <a:pt x="1000" y="3109"/>
                  <a:pt x="1008" y="3115"/>
                  <a:pt x="1023" y="3115"/>
                </a:cubicBezTo>
                <a:cubicBezTo>
                  <a:pt x="1074" y="3115"/>
                  <a:pt x="1207" y="3050"/>
                  <a:pt x="1255" y="3050"/>
                </a:cubicBezTo>
                <a:cubicBezTo>
                  <a:pt x="1269" y="3050"/>
                  <a:pt x="1276" y="3055"/>
                  <a:pt x="1271" y="3069"/>
                </a:cubicBezTo>
                <a:cubicBezTo>
                  <a:pt x="1256" y="3118"/>
                  <a:pt x="1255" y="3139"/>
                  <a:pt x="1276" y="3139"/>
                </a:cubicBezTo>
                <a:cubicBezTo>
                  <a:pt x="1287" y="3139"/>
                  <a:pt x="1306" y="3132"/>
                  <a:pt x="1332" y="3121"/>
                </a:cubicBezTo>
                <a:cubicBezTo>
                  <a:pt x="1366" y="3105"/>
                  <a:pt x="1404" y="3096"/>
                  <a:pt x="1434" y="3096"/>
                </a:cubicBezTo>
                <a:cubicBezTo>
                  <a:pt x="1466" y="3096"/>
                  <a:pt x="1488" y="3107"/>
                  <a:pt x="1481" y="3130"/>
                </a:cubicBezTo>
                <a:cubicBezTo>
                  <a:pt x="1478" y="3138"/>
                  <a:pt x="1480" y="3141"/>
                  <a:pt x="1485" y="3141"/>
                </a:cubicBezTo>
                <a:cubicBezTo>
                  <a:pt x="1500" y="3141"/>
                  <a:pt x="1545" y="3106"/>
                  <a:pt x="1567" y="3106"/>
                </a:cubicBezTo>
                <a:cubicBezTo>
                  <a:pt x="1573" y="3106"/>
                  <a:pt x="1578" y="3109"/>
                  <a:pt x="1579" y="3115"/>
                </a:cubicBezTo>
                <a:cubicBezTo>
                  <a:pt x="1588" y="3152"/>
                  <a:pt x="1473" y="3293"/>
                  <a:pt x="1279" y="3308"/>
                </a:cubicBezTo>
                <a:cubicBezTo>
                  <a:pt x="1261" y="3309"/>
                  <a:pt x="1242" y="3310"/>
                  <a:pt x="1223" y="3310"/>
                </a:cubicBezTo>
                <a:cubicBezTo>
                  <a:pt x="1089" y="3310"/>
                  <a:pt x="937" y="3281"/>
                  <a:pt x="875" y="3281"/>
                </a:cubicBezTo>
                <a:cubicBezTo>
                  <a:pt x="850" y="3281"/>
                  <a:pt x="840" y="3285"/>
                  <a:pt x="853" y="3299"/>
                </a:cubicBezTo>
                <a:cubicBezTo>
                  <a:pt x="901" y="3351"/>
                  <a:pt x="962" y="3351"/>
                  <a:pt x="837" y="3359"/>
                </a:cubicBezTo>
                <a:cubicBezTo>
                  <a:pt x="711" y="3368"/>
                  <a:pt x="633" y="3387"/>
                  <a:pt x="751" y="3426"/>
                </a:cubicBezTo>
                <a:cubicBezTo>
                  <a:pt x="869" y="3463"/>
                  <a:pt x="938" y="3435"/>
                  <a:pt x="869" y="3463"/>
                </a:cubicBezTo>
                <a:cubicBezTo>
                  <a:pt x="801" y="3491"/>
                  <a:pt x="751" y="3529"/>
                  <a:pt x="890" y="3544"/>
                </a:cubicBezTo>
                <a:cubicBezTo>
                  <a:pt x="1028" y="3558"/>
                  <a:pt x="1031" y="3601"/>
                  <a:pt x="999" y="3619"/>
                </a:cubicBezTo>
                <a:cubicBezTo>
                  <a:pt x="968" y="3636"/>
                  <a:pt x="906" y="3677"/>
                  <a:pt x="1032" y="3677"/>
                </a:cubicBezTo>
                <a:cubicBezTo>
                  <a:pt x="1044" y="3677"/>
                  <a:pt x="1057" y="3677"/>
                  <a:pt x="1072" y="3676"/>
                </a:cubicBezTo>
                <a:cubicBezTo>
                  <a:pt x="1138" y="3673"/>
                  <a:pt x="1201" y="3668"/>
                  <a:pt x="1249" y="3668"/>
                </a:cubicBezTo>
                <a:cubicBezTo>
                  <a:pt x="1332" y="3668"/>
                  <a:pt x="1370" y="3683"/>
                  <a:pt x="1302" y="3751"/>
                </a:cubicBezTo>
                <a:cubicBezTo>
                  <a:pt x="1229" y="3828"/>
                  <a:pt x="1106" y="3865"/>
                  <a:pt x="986" y="3865"/>
                </a:cubicBezTo>
                <a:cubicBezTo>
                  <a:pt x="935" y="3865"/>
                  <a:pt x="885" y="3858"/>
                  <a:pt x="839" y="3846"/>
                </a:cubicBezTo>
                <a:cubicBezTo>
                  <a:pt x="820" y="3841"/>
                  <a:pt x="805" y="3838"/>
                  <a:pt x="792" y="3838"/>
                </a:cubicBezTo>
                <a:cubicBezTo>
                  <a:pt x="702" y="3838"/>
                  <a:pt x="767" y="3955"/>
                  <a:pt x="881" y="3958"/>
                </a:cubicBezTo>
                <a:cubicBezTo>
                  <a:pt x="903" y="3959"/>
                  <a:pt x="920" y="3959"/>
                  <a:pt x="933" y="3959"/>
                </a:cubicBezTo>
                <a:cubicBezTo>
                  <a:pt x="943" y="3959"/>
                  <a:pt x="950" y="3959"/>
                  <a:pt x="955" y="3959"/>
                </a:cubicBezTo>
                <a:cubicBezTo>
                  <a:pt x="984" y="3959"/>
                  <a:pt x="958" y="3962"/>
                  <a:pt x="941" y="4006"/>
                </a:cubicBezTo>
                <a:cubicBezTo>
                  <a:pt x="918" y="4067"/>
                  <a:pt x="999" y="4030"/>
                  <a:pt x="1071" y="4064"/>
                </a:cubicBezTo>
                <a:cubicBezTo>
                  <a:pt x="1134" y="4092"/>
                  <a:pt x="1316" y="4151"/>
                  <a:pt x="1151" y="4151"/>
                </a:cubicBezTo>
                <a:cubicBezTo>
                  <a:pt x="1123" y="4151"/>
                  <a:pt x="1085" y="4149"/>
                  <a:pt x="1034" y="4145"/>
                </a:cubicBezTo>
                <a:cubicBezTo>
                  <a:pt x="766" y="4123"/>
                  <a:pt x="585" y="3993"/>
                  <a:pt x="548" y="3993"/>
                </a:cubicBezTo>
                <a:cubicBezTo>
                  <a:pt x="537" y="3993"/>
                  <a:pt x="539" y="4005"/>
                  <a:pt x="557" y="4036"/>
                </a:cubicBezTo>
                <a:cubicBezTo>
                  <a:pt x="630" y="4169"/>
                  <a:pt x="722" y="4232"/>
                  <a:pt x="621" y="4253"/>
                </a:cubicBezTo>
                <a:cubicBezTo>
                  <a:pt x="520" y="4272"/>
                  <a:pt x="499" y="4289"/>
                  <a:pt x="633" y="4289"/>
                </a:cubicBezTo>
                <a:cubicBezTo>
                  <a:pt x="769" y="4289"/>
                  <a:pt x="809" y="4314"/>
                  <a:pt x="742" y="4341"/>
                </a:cubicBezTo>
                <a:cubicBezTo>
                  <a:pt x="692" y="4363"/>
                  <a:pt x="653" y="4391"/>
                  <a:pt x="722" y="4391"/>
                </a:cubicBezTo>
                <a:cubicBezTo>
                  <a:pt x="742" y="4391"/>
                  <a:pt x="769" y="4389"/>
                  <a:pt x="807" y="4384"/>
                </a:cubicBezTo>
                <a:cubicBezTo>
                  <a:pt x="820" y="4382"/>
                  <a:pt x="831" y="4381"/>
                  <a:pt x="841" y="4381"/>
                </a:cubicBezTo>
                <a:cubicBezTo>
                  <a:pt x="961" y="4381"/>
                  <a:pt x="846" y="4507"/>
                  <a:pt x="747" y="4507"/>
                </a:cubicBezTo>
                <a:cubicBezTo>
                  <a:pt x="662" y="4507"/>
                  <a:pt x="585" y="4437"/>
                  <a:pt x="556" y="4437"/>
                </a:cubicBezTo>
                <a:cubicBezTo>
                  <a:pt x="547" y="4437"/>
                  <a:pt x="543" y="4443"/>
                  <a:pt x="543" y="4459"/>
                </a:cubicBezTo>
                <a:cubicBezTo>
                  <a:pt x="544" y="4473"/>
                  <a:pt x="535" y="4478"/>
                  <a:pt x="520" y="4478"/>
                </a:cubicBezTo>
                <a:cubicBezTo>
                  <a:pt x="478" y="4478"/>
                  <a:pt x="390" y="4436"/>
                  <a:pt x="356" y="4436"/>
                </a:cubicBezTo>
                <a:cubicBezTo>
                  <a:pt x="341" y="4436"/>
                  <a:pt x="336" y="4443"/>
                  <a:pt x="349" y="4465"/>
                </a:cubicBezTo>
                <a:cubicBezTo>
                  <a:pt x="399" y="4555"/>
                  <a:pt x="474" y="4634"/>
                  <a:pt x="564" y="4634"/>
                </a:cubicBezTo>
                <a:cubicBezTo>
                  <a:pt x="652" y="4634"/>
                  <a:pt x="698" y="4643"/>
                  <a:pt x="617" y="4701"/>
                </a:cubicBezTo>
                <a:cubicBezTo>
                  <a:pt x="536" y="4758"/>
                  <a:pt x="468" y="4758"/>
                  <a:pt x="630" y="4758"/>
                </a:cubicBezTo>
                <a:cubicBezTo>
                  <a:pt x="792" y="4758"/>
                  <a:pt x="966" y="4870"/>
                  <a:pt x="764" y="4876"/>
                </a:cubicBezTo>
                <a:cubicBezTo>
                  <a:pt x="742" y="4877"/>
                  <a:pt x="720" y="4877"/>
                  <a:pt x="697" y="4877"/>
                </a:cubicBezTo>
                <a:cubicBezTo>
                  <a:pt x="641" y="4877"/>
                  <a:pt x="582" y="4875"/>
                  <a:pt x="527" y="4875"/>
                </a:cubicBezTo>
                <a:cubicBezTo>
                  <a:pt x="393" y="4875"/>
                  <a:pt x="278" y="4883"/>
                  <a:pt x="262" y="4936"/>
                </a:cubicBezTo>
                <a:cubicBezTo>
                  <a:pt x="237" y="5022"/>
                  <a:pt x="471" y="5054"/>
                  <a:pt x="343" y="5063"/>
                </a:cubicBezTo>
                <a:cubicBezTo>
                  <a:pt x="213" y="5073"/>
                  <a:pt x="1" y="5112"/>
                  <a:pt x="176" y="5121"/>
                </a:cubicBezTo>
                <a:cubicBezTo>
                  <a:pt x="352" y="5129"/>
                  <a:pt x="595" y="5115"/>
                  <a:pt x="517" y="5196"/>
                </a:cubicBezTo>
                <a:cubicBezTo>
                  <a:pt x="460" y="5256"/>
                  <a:pt x="320" y="5312"/>
                  <a:pt x="360" y="5312"/>
                </a:cubicBezTo>
                <a:cubicBezTo>
                  <a:pt x="374" y="5312"/>
                  <a:pt x="409" y="5306"/>
                  <a:pt x="477" y="5290"/>
                </a:cubicBezTo>
                <a:cubicBezTo>
                  <a:pt x="645" y="5251"/>
                  <a:pt x="754" y="5212"/>
                  <a:pt x="794" y="5212"/>
                </a:cubicBezTo>
                <a:cubicBezTo>
                  <a:pt x="817" y="5212"/>
                  <a:pt x="817" y="5225"/>
                  <a:pt x="794" y="5258"/>
                </a:cubicBezTo>
                <a:cubicBezTo>
                  <a:pt x="753" y="5314"/>
                  <a:pt x="697" y="5332"/>
                  <a:pt x="704" y="5332"/>
                </a:cubicBezTo>
                <a:cubicBezTo>
                  <a:pt x="708" y="5332"/>
                  <a:pt x="734" y="5326"/>
                  <a:pt x="797" y="5318"/>
                </a:cubicBezTo>
                <a:cubicBezTo>
                  <a:pt x="912" y="5305"/>
                  <a:pt x="1041" y="5268"/>
                  <a:pt x="1075" y="5268"/>
                </a:cubicBezTo>
                <a:cubicBezTo>
                  <a:pt x="1090" y="5268"/>
                  <a:pt x="1085" y="5276"/>
                  <a:pt x="1047" y="5299"/>
                </a:cubicBezTo>
                <a:cubicBezTo>
                  <a:pt x="929" y="5370"/>
                  <a:pt x="991" y="5530"/>
                  <a:pt x="704" y="5530"/>
                </a:cubicBezTo>
                <a:cubicBezTo>
                  <a:pt x="417" y="5530"/>
                  <a:pt x="343" y="5539"/>
                  <a:pt x="447" y="5572"/>
                </a:cubicBezTo>
                <a:cubicBezTo>
                  <a:pt x="552" y="5605"/>
                  <a:pt x="643" y="5563"/>
                  <a:pt x="492" y="5633"/>
                </a:cubicBezTo>
                <a:cubicBezTo>
                  <a:pt x="343" y="5703"/>
                  <a:pt x="175" y="5723"/>
                  <a:pt x="358" y="5726"/>
                </a:cubicBezTo>
                <a:cubicBezTo>
                  <a:pt x="375" y="5727"/>
                  <a:pt x="393" y="5727"/>
                  <a:pt x="411" y="5727"/>
                </a:cubicBezTo>
                <a:cubicBezTo>
                  <a:pt x="458" y="5727"/>
                  <a:pt x="503" y="5726"/>
                  <a:pt x="542" y="5726"/>
                </a:cubicBezTo>
                <a:cubicBezTo>
                  <a:pt x="638" y="5726"/>
                  <a:pt x="695" y="5735"/>
                  <a:pt x="641" y="5797"/>
                </a:cubicBezTo>
                <a:cubicBezTo>
                  <a:pt x="575" y="5874"/>
                  <a:pt x="583" y="5917"/>
                  <a:pt x="642" y="5917"/>
                </a:cubicBezTo>
                <a:cubicBezTo>
                  <a:pt x="659" y="5917"/>
                  <a:pt x="681" y="5913"/>
                  <a:pt x="705" y="5906"/>
                </a:cubicBezTo>
                <a:cubicBezTo>
                  <a:pt x="784" y="5883"/>
                  <a:pt x="897" y="5842"/>
                  <a:pt x="933" y="5842"/>
                </a:cubicBezTo>
                <a:cubicBezTo>
                  <a:pt x="949" y="5842"/>
                  <a:pt x="950" y="5851"/>
                  <a:pt x="925" y="5872"/>
                </a:cubicBezTo>
                <a:cubicBezTo>
                  <a:pt x="866" y="5924"/>
                  <a:pt x="796" y="5958"/>
                  <a:pt x="816" y="5958"/>
                </a:cubicBezTo>
                <a:cubicBezTo>
                  <a:pt x="823" y="5958"/>
                  <a:pt x="843" y="5953"/>
                  <a:pt x="881" y="5943"/>
                </a:cubicBezTo>
                <a:cubicBezTo>
                  <a:pt x="1018" y="5906"/>
                  <a:pt x="1099" y="5877"/>
                  <a:pt x="1099" y="5877"/>
                </a:cubicBezTo>
                <a:lnTo>
                  <a:pt x="1330" y="5958"/>
                </a:lnTo>
                <a:lnTo>
                  <a:pt x="2760" y="5958"/>
                </a:lnTo>
                <a:lnTo>
                  <a:pt x="2990" y="5877"/>
                </a:lnTo>
                <a:cubicBezTo>
                  <a:pt x="2990" y="5877"/>
                  <a:pt x="3071" y="5903"/>
                  <a:pt x="3209" y="5943"/>
                </a:cubicBezTo>
                <a:cubicBezTo>
                  <a:pt x="3246" y="5953"/>
                  <a:pt x="3266" y="5957"/>
                  <a:pt x="3273" y="5957"/>
                </a:cubicBezTo>
                <a:cubicBezTo>
                  <a:pt x="3294" y="5957"/>
                  <a:pt x="3224" y="5924"/>
                  <a:pt x="3165" y="5872"/>
                </a:cubicBezTo>
                <a:cubicBezTo>
                  <a:pt x="3140" y="5851"/>
                  <a:pt x="3140" y="5842"/>
                  <a:pt x="3157" y="5842"/>
                </a:cubicBezTo>
                <a:cubicBezTo>
                  <a:pt x="3192" y="5842"/>
                  <a:pt x="3305" y="5883"/>
                  <a:pt x="3383" y="5906"/>
                </a:cubicBezTo>
                <a:cubicBezTo>
                  <a:pt x="3409" y="5913"/>
                  <a:pt x="3430" y="5917"/>
                  <a:pt x="3448" y="5917"/>
                </a:cubicBezTo>
                <a:cubicBezTo>
                  <a:pt x="3508" y="5917"/>
                  <a:pt x="3515" y="5874"/>
                  <a:pt x="3448" y="5797"/>
                </a:cubicBezTo>
                <a:cubicBezTo>
                  <a:pt x="3396" y="5734"/>
                  <a:pt x="3448" y="5724"/>
                  <a:pt x="3539" y="5724"/>
                </a:cubicBezTo>
                <a:cubicBezTo>
                  <a:pt x="3585" y="5724"/>
                  <a:pt x="3639" y="5727"/>
                  <a:pt x="3695" y="5727"/>
                </a:cubicBezTo>
                <a:cubicBezTo>
                  <a:pt x="3708" y="5727"/>
                  <a:pt x="3720" y="5727"/>
                  <a:pt x="3732" y="5726"/>
                </a:cubicBezTo>
                <a:cubicBezTo>
                  <a:pt x="3914" y="5722"/>
                  <a:pt x="3749" y="5703"/>
                  <a:pt x="3597" y="5633"/>
                </a:cubicBezTo>
                <a:cubicBezTo>
                  <a:pt x="3448" y="5563"/>
                  <a:pt x="3536" y="5605"/>
                  <a:pt x="3641" y="5572"/>
                </a:cubicBezTo>
                <a:cubicBezTo>
                  <a:pt x="3747" y="5539"/>
                  <a:pt x="3675" y="5530"/>
                  <a:pt x="3386" y="5530"/>
                </a:cubicBezTo>
                <a:cubicBezTo>
                  <a:pt x="3099" y="5530"/>
                  <a:pt x="3159" y="5370"/>
                  <a:pt x="3041" y="5299"/>
                </a:cubicBezTo>
                <a:cubicBezTo>
                  <a:pt x="3004" y="5277"/>
                  <a:pt x="2998" y="5269"/>
                  <a:pt x="3014" y="5269"/>
                </a:cubicBezTo>
                <a:cubicBezTo>
                  <a:pt x="3047" y="5269"/>
                  <a:pt x="3176" y="5305"/>
                  <a:pt x="3292" y="5318"/>
                </a:cubicBezTo>
                <a:cubicBezTo>
                  <a:pt x="3354" y="5325"/>
                  <a:pt x="3380" y="5330"/>
                  <a:pt x="3384" y="5330"/>
                </a:cubicBezTo>
                <a:cubicBezTo>
                  <a:pt x="3392" y="5330"/>
                  <a:pt x="3336" y="5314"/>
                  <a:pt x="3295" y="5258"/>
                </a:cubicBezTo>
                <a:cubicBezTo>
                  <a:pt x="3272" y="5226"/>
                  <a:pt x="3273" y="5213"/>
                  <a:pt x="3296" y="5213"/>
                </a:cubicBezTo>
                <a:cubicBezTo>
                  <a:pt x="3336" y="5213"/>
                  <a:pt x="3444" y="5252"/>
                  <a:pt x="3612" y="5290"/>
                </a:cubicBezTo>
                <a:cubicBezTo>
                  <a:pt x="3679" y="5305"/>
                  <a:pt x="3714" y="5312"/>
                  <a:pt x="3728" y="5312"/>
                </a:cubicBezTo>
                <a:cubicBezTo>
                  <a:pt x="3770" y="5312"/>
                  <a:pt x="3629" y="5255"/>
                  <a:pt x="3572" y="5196"/>
                </a:cubicBezTo>
                <a:cubicBezTo>
                  <a:pt x="3494" y="5115"/>
                  <a:pt x="3737" y="5129"/>
                  <a:pt x="3912" y="5121"/>
                </a:cubicBezTo>
                <a:cubicBezTo>
                  <a:pt x="4080" y="5113"/>
                  <a:pt x="3871" y="5075"/>
                  <a:pt x="3740" y="5066"/>
                </a:cubicBezTo>
                <a:cubicBezTo>
                  <a:pt x="3610" y="5056"/>
                  <a:pt x="3844" y="5023"/>
                  <a:pt x="3821" y="4938"/>
                </a:cubicBezTo>
                <a:cubicBezTo>
                  <a:pt x="3805" y="4884"/>
                  <a:pt x="3688" y="4876"/>
                  <a:pt x="3553" y="4876"/>
                </a:cubicBezTo>
                <a:cubicBezTo>
                  <a:pt x="3493" y="4876"/>
                  <a:pt x="3429" y="4878"/>
                  <a:pt x="3369" y="4878"/>
                </a:cubicBezTo>
                <a:cubicBezTo>
                  <a:pt x="3351" y="4878"/>
                  <a:pt x="3334" y="4878"/>
                  <a:pt x="3317" y="4877"/>
                </a:cubicBezTo>
                <a:cubicBezTo>
                  <a:pt x="3115" y="4871"/>
                  <a:pt x="3290" y="4759"/>
                  <a:pt x="3452" y="4759"/>
                </a:cubicBezTo>
                <a:cubicBezTo>
                  <a:pt x="3615" y="4759"/>
                  <a:pt x="3547" y="4759"/>
                  <a:pt x="3464" y="4702"/>
                </a:cubicBezTo>
                <a:cubicBezTo>
                  <a:pt x="3385" y="4646"/>
                  <a:pt x="3427" y="4636"/>
                  <a:pt x="3519" y="4636"/>
                </a:cubicBezTo>
                <a:cubicBezTo>
                  <a:pt x="3607" y="4636"/>
                  <a:pt x="3681" y="4555"/>
                  <a:pt x="3734" y="4466"/>
                </a:cubicBezTo>
                <a:cubicBezTo>
                  <a:pt x="3746" y="4445"/>
                  <a:pt x="3742" y="4438"/>
                  <a:pt x="3728" y="4438"/>
                </a:cubicBezTo>
                <a:cubicBezTo>
                  <a:pt x="3694" y="4438"/>
                  <a:pt x="3605" y="4481"/>
                  <a:pt x="3562" y="4481"/>
                </a:cubicBezTo>
                <a:cubicBezTo>
                  <a:pt x="3547" y="4481"/>
                  <a:pt x="3537" y="4476"/>
                  <a:pt x="3538" y="4462"/>
                </a:cubicBezTo>
                <a:cubicBezTo>
                  <a:pt x="3539" y="4445"/>
                  <a:pt x="3535" y="4439"/>
                  <a:pt x="3526" y="4439"/>
                </a:cubicBezTo>
                <a:cubicBezTo>
                  <a:pt x="3497" y="4439"/>
                  <a:pt x="3420" y="4509"/>
                  <a:pt x="3336" y="4509"/>
                </a:cubicBezTo>
                <a:cubicBezTo>
                  <a:pt x="3235" y="4509"/>
                  <a:pt x="3118" y="4383"/>
                  <a:pt x="3243" y="4383"/>
                </a:cubicBezTo>
                <a:cubicBezTo>
                  <a:pt x="3252" y="4383"/>
                  <a:pt x="3263" y="4384"/>
                  <a:pt x="3276" y="4385"/>
                </a:cubicBezTo>
                <a:cubicBezTo>
                  <a:pt x="3314" y="4391"/>
                  <a:pt x="3342" y="4393"/>
                  <a:pt x="3361" y="4393"/>
                </a:cubicBezTo>
                <a:cubicBezTo>
                  <a:pt x="3428" y="4393"/>
                  <a:pt x="3389" y="4364"/>
                  <a:pt x="3339" y="4342"/>
                </a:cubicBezTo>
                <a:cubicBezTo>
                  <a:pt x="3276" y="4316"/>
                  <a:pt x="3315" y="4291"/>
                  <a:pt x="3448" y="4291"/>
                </a:cubicBezTo>
                <a:cubicBezTo>
                  <a:pt x="3582" y="4291"/>
                  <a:pt x="3563" y="4273"/>
                  <a:pt x="3461" y="4254"/>
                </a:cubicBezTo>
                <a:cubicBezTo>
                  <a:pt x="3360" y="4236"/>
                  <a:pt x="3454" y="4170"/>
                  <a:pt x="3526" y="4037"/>
                </a:cubicBezTo>
                <a:cubicBezTo>
                  <a:pt x="3543" y="4006"/>
                  <a:pt x="3545" y="3994"/>
                  <a:pt x="3534" y="3994"/>
                </a:cubicBezTo>
                <a:cubicBezTo>
                  <a:pt x="3497" y="3994"/>
                  <a:pt x="3315" y="4125"/>
                  <a:pt x="3049" y="4146"/>
                </a:cubicBezTo>
                <a:cubicBezTo>
                  <a:pt x="2998" y="4150"/>
                  <a:pt x="2960" y="4152"/>
                  <a:pt x="2932" y="4152"/>
                </a:cubicBezTo>
                <a:cubicBezTo>
                  <a:pt x="2767" y="4152"/>
                  <a:pt x="2950" y="4093"/>
                  <a:pt x="3012" y="4065"/>
                </a:cubicBezTo>
                <a:cubicBezTo>
                  <a:pt x="3085" y="4031"/>
                  <a:pt x="3167" y="4070"/>
                  <a:pt x="3140" y="4008"/>
                </a:cubicBezTo>
                <a:cubicBezTo>
                  <a:pt x="3116" y="3947"/>
                  <a:pt x="3072" y="3965"/>
                  <a:pt x="3202" y="3959"/>
                </a:cubicBezTo>
                <a:cubicBezTo>
                  <a:pt x="3314" y="3955"/>
                  <a:pt x="3379" y="3840"/>
                  <a:pt x="3289" y="3840"/>
                </a:cubicBezTo>
                <a:cubicBezTo>
                  <a:pt x="3277" y="3840"/>
                  <a:pt x="3261" y="3842"/>
                  <a:pt x="3242" y="3847"/>
                </a:cubicBezTo>
                <a:cubicBezTo>
                  <a:pt x="3196" y="3860"/>
                  <a:pt x="3146" y="3866"/>
                  <a:pt x="3096" y="3866"/>
                </a:cubicBezTo>
                <a:cubicBezTo>
                  <a:pt x="2976" y="3866"/>
                  <a:pt x="2854" y="3830"/>
                  <a:pt x="2779" y="3753"/>
                </a:cubicBezTo>
                <a:cubicBezTo>
                  <a:pt x="2713" y="3685"/>
                  <a:pt x="2752" y="3669"/>
                  <a:pt x="2835" y="3669"/>
                </a:cubicBezTo>
                <a:cubicBezTo>
                  <a:pt x="2883" y="3669"/>
                  <a:pt x="2945" y="3675"/>
                  <a:pt x="3010" y="3678"/>
                </a:cubicBezTo>
                <a:cubicBezTo>
                  <a:pt x="3028" y="3679"/>
                  <a:pt x="3042" y="3679"/>
                  <a:pt x="3055" y="3679"/>
                </a:cubicBezTo>
                <a:cubicBezTo>
                  <a:pt x="3175" y="3679"/>
                  <a:pt x="3112" y="3639"/>
                  <a:pt x="3084" y="3622"/>
                </a:cubicBezTo>
                <a:cubicBezTo>
                  <a:pt x="3050" y="3603"/>
                  <a:pt x="3056" y="3560"/>
                  <a:pt x="3192" y="3545"/>
                </a:cubicBezTo>
                <a:cubicBezTo>
                  <a:pt x="3330" y="3530"/>
                  <a:pt x="3280" y="3494"/>
                  <a:pt x="3212" y="3464"/>
                </a:cubicBezTo>
                <a:cubicBezTo>
                  <a:pt x="3144" y="3438"/>
                  <a:pt x="3212" y="3464"/>
                  <a:pt x="3330" y="3427"/>
                </a:cubicBezTo>
                <a:cubicBezTo>
                  <a:pt x="3448" y="3390"/>
                  <a:pt x="3371" y="3371"/>
                  <a:pt x="3246" y="3361"/>
                </a:cubicBezTo>
                <a:cubicBezTo>
                  <a:pt x="3121" y="3352"/>
                  <a:pt x="3181" y="3352"/>
                  <a:pt x="3228" y="3300"/>
                </a:cubicBezTo>
                <a:cubicBezTo>
                  <a:pt x="3241" y="3287"/>
                  <a:pt x="3231" y="3282"/>
                  <a:pt x="3207" y="3282"/>
                </a:cubicBezTo>
                <a:cubicBezTo>
                  <a:pt x="3145" y="3282"/>
                  <a:pt x="2993" y="3311"/>
                  <a:pt x="2860" y="3311"/>
                </a:cubicBezTo>
                <a:cubicBezTo>
                  <a:pt x="2841" y="3311"/>
                  <a:pt x="2822" y="3311"/>
                  <a:pt x="2804" y="3309"/>
                </a:cubicBezTo>
                <a:cubicBezTo>
                  <a:pt x="2608" y="3295"/>
                  <a:pt x="2496" y="3155"/>
                  <a:pt x="2503" y="3116"/>
                </a:cubicBezTo>
                <a:cubicBezTo>
                  <a:pt x="2505" y="3110"/>
                  <a:pt x="2509" y="3108"/>
                  <a:pt x="2514" y="3108"/>
                </a:cubicBezTo>
                <a:cubicBezTo>
                  <a:pt x="2536" y="3108"/>
                  <a:pt x="2581" y="3142"/>
                  <a:pt x="2596" y="3142"/>
                </a:cubicBezTo>
                <a:cubicBezTo>
                  <a:pt x="2601" y="3142"/>
                  <a:pt x="2603" y="3139"/>
                  <a:pt x="2601" y="3131"/>
                </a:cubicBezTo>
                <a:cubicBezTo>
                  <a:pt x="2594" y="3108"/>
                  <a:pt x="2616" y="3098"/>
                  <a:pt x="2649" y="3098"/>
                </a:cubicBezTo>
                <a:cubicBezTo>
                  <a:pt x="2678" y="3098"/>
                  <a:pt x="2716" y="3106"/>
                  <a:pt x="2749" y="3122"/>
                </a:cubicBezTo>
                <a:cubicBezTo>
                  <a:pt x="2776" y="3134"/>
                  <a:pt x="2794" y="3140"/>
                  <a:pt x="2806" y="3140"/>
                </a:cubicBezTo>
                <a:cubicBezTo>
                  <a:pt x="2827" y="3140"/>
                  <a:pt x="2827" y="3119"/>
                  <a:pt x="2811" y="3071"/>
                </a:cubicBezTo>
                <a:cubicBezTo>
                  <a:pt x="2807" y="3057"/>
                  <a:pt x="2813" y="3052"/>
                  <a:pt x="2826" y="3052"/>
                </a:cubicBezTo>
                <a:cubicBezTo>
                  <a:pt x="2873" y="3052"/>
                  <a:pt x="3006" y="3117"/>
                  <a:pt x="3058" y="3117"/>
                </a:cubicBezTo>
                <a:cubicBezTo>
                  <a:pt x="3074" y="3117"/>
                  <a:pt x="3083" y="3111"/>
                  <a:pt x="3078" y="3094"/>
                </a:cubicBezTo>
                <a:cubicBezTo>
                  <a:pt x="3055" y="3010"/>
                  <a:pt x="2948" y="3000"/>
                  <a:pt x="3018" y="2967"/>
                </a:cubicBezTo>
                <a:cubicBezTo>
                  <a:pt x="3085" y="2934"/>
                  <a:pt x="3293" y="2931"/>
                  <a:pt x="3240" y="2844"/>
                </a:cubicBezTo>
                <a:cubicBezTo>
                  <a:pt x="3187" y="2760"/>
                  <a:pt x="3155" y="2796"/>
                  <a:pt x="3167" y="2760"/>
                </a:cubicBezTo>
                <a:cubicBezTo>
                  <a:pt x="3168" y="2754"/>
                  <a:pt x="3160" y="2752"/>
                  <a:pt x="3147" y="2752"/>
                </a:cubicBezTo>
                <a:cubicBezTo>
                  <a:pt x="3098" y="2752"/>
                  <a:pt x="2973" y="2780"/>
                  <a:pt x="2915" y="2780"/>
                </a:cubicBezTo>
                <a:cubicBezTo>
                  <a:pt x="2885" y="2780"/>
                  <a:pt x="2874" y="2772"/>
                  <a:pt x="2900" y="2749"/>
                </a:cubicBezTo>
                <a:cubicBezTo>
                  <a:pt x="2951" y="2703"/>
                  <a:pt x="2943" y="2683"/>
                  <a:pt x="2896" y="2683"/>
                </a:cubicBezTo>
                <a:cubicBezTo>
                  <a:pt x="2861" y="2683"/>
                  <a:pt x="2804" y="2694"/>
                  <a:pt x="2733" y="2712"/>
                </a:cubicBezTo>
                <a:cubicBezTo>
                  <a:pt x="2713" y="2718"/>
                  <a:pt x="2693" y="2720"/>
                  <a:pt x="2673" y="2720"/>
                </a:cubicBezTo>
                <a:cubicBezTo>
                  <a:pt x="2525" y="2720"/>
                  <a:pt x="2376" y="2596"/>
                  <a:pt x="2341" y="2534"/>
                </a:cubicBezTo>
                <a:cubicBezTo>
                  <a:pt x="2320" y="2499"/>
                  <a:pt x="2336" y="2484"/>
                  <a:pt x="2366" y="2484"/>
                </a:cubicBezTo>
                <a:cubicBezTo>
                  <a:pt x="2396" y="2484"/>
                  <a:pt x="2438" y="2497"/>
                  <a:pt x="2475" y="2516"/>
                </a:cubicBezTo>
                <a:cubicBezTo>
                  <a:pt x="2526" y="2540"/>
                  <a:pt x="2557" y="2562"/>
                  <a:pt x="2566" y="2562"/>
                </a:cubicBezTo>
                <a:cubicBezTo>
                  <a:pt x="2571" y="2562"/>
                  <a:pt x="2569" y="2556"/>
                  <a:pt x="2561" y="2540"/>
                </a:cubicBezTo>
                <a:cubicBezTo>
                  <a:pt x="2547" y="2513"/>
                  <a:pt x="2544" y="2492"/>
                  <a:pt x="2560" y="2492"/>
                </a:cubicBezTo>
                <a:cubicBezTo>
                  <a:pt x="2572" y="2492"/>
                  <a:pt x="2597" y="2507"/>
                  <a:pt x="2637" y="2546"/>
                </a:cubicBezTo>
                <a:cubicBezTo>
                  <a:pt x="2674" y="2581"/>
                  <a:pt x="2696" y="2596"/>
                  <a:pt x="2708" y="2596"/>
                </a:cubicBezTo>
                <a:cubicBezTo>
                  <a:pt x="2726" y="2596"/>
                  <a:pt x="2726" y="2566"/>
                  <a:pt x="2726" y="2521"/>
                </a:cubicBezTo>
                <a:cubicBezTo>
                  <a:pt x="2726" y="2493"/>
                  <a:pt x="2737" y="2484"/>
                  <a:pt x="2755" y="2484"/>
                </a:cubicBezTo>
                <a:cubicBezTo>
                  <a:pt x="2785" y="2484"/>
                  <a:pt x="2835" y="2508"/>
                  <a:pt x="2885" y="2512"/>
                </a:cubicBezTo>
                <a:cubicBezTo>
                  <a:pt x="2887" y="2512"/>
                  <a:pt x="2888" y="2512"/>
                  <a:pt x="2889" y="2512"/>
                </a:cubicBezTo>
                <a:cubicBezTo>
                  <a:pt x="2957" y="2512"/>
                  <a:pt x="2837" y="2375"/>
                  <a:pt x="2909" y="2375"/>
                </a:cubicBezTo>
                <a:cubicBezTo>
                  <a:pt x="2914" y="2375"/>
                  <a:pt x="2919" y="2375"/>
                  <a:pt x="2925" y="2376"/>
                </a:cubicBezTo>
                <a:cubicBezTo>
                  <a:pt x="2959" y="2382"/>
                  <a:pt x="2981" y="2385"/>
                  <a:pt x="2993" y="2385"/>
                </a:cubicBezTo>
                <a:cubicBezTo>
                  <a:pt x="3019" y="2385"/>
                  <a:pt x="3008" y="2373"/>
                  <a:pt x="2999" y="2348"/>
                </a:cubicBezTo>
                <a:cubicBezTo>
                  <a:pt x="2982" y="2312"/>
                  <a:pt x="3006" y="2320"/>
                  <a:pt x="3133" y="2291"/>
                </a:cubicBezTo>
                <a:cubicBezTo>
                  <a:pt x="3249" y="2265"/>
                  <a:pt x="3196" y="2230"/>
                  <a:pt x="3090" y="2230"/>
                </a:cubicBezTo>
                <a:cubicBezTo>
                  <a:pt x="3082" y="2230"/>
                  <a:pt x="3073" y="2230"/>
                  <a:pt x="3065" y="2231"/>
                </a:cubicBezTo>
                <a:cubicBezTo>
                  <a:pt x="3051" y="2231"/>
                  <a:pt x="3040" y="2232"/>
                  <a:pt x="3030" y="2232"/>
                </a:cubicBezTo>
                <a:cubicBezTo>
                  <a:pt x="2952" y="2232"/>
                  <a:pt x="2983" y="2211"/>
                  <a:pt x="3000" y="2170"/>
                </a:cubicBezTo>
                <a:cubicBezTo>
                  <a:pt x="3004" y="2161"/>
                  <a:pt x="3003" y="2158"/>
                  <a:pt x="2998" y="2158"/>
                </a:cubicBezTo>
                <a:cubicBezTo>
                  <a:pt x="2975" y="2158"/>
                  <a:pt x="2869" y="2232"/>
                  <a:pt x="2730" y="2239"/>
                </a:cubicBezTo>
                <a:cubicBezTo>
                  <a:pt x="2703" y="2241"/>
                  <a:pt x="2681" y="2242"/>
                  <a:pt x="2665" y="2242"/>
                </a:cubicBezTo>
                <a:cubicBezTo>
                  <a:pt x="2578" y="2242"/>
                  <a:pt x="2604" y="2222"/>
                  <a:pt x="2462" y="2179"/>
                </a:cubicBezTo>
                <a:cubicBezTo>
                  <a:pt x="2293" y="2127"/>
                  <a:pt x="2388" y="2076"/>
                  <a:pt x="2406" y="2042"/>
                </a:cubicBezTo>
                <a:cubicBezTo>
                  <a:pt x="2409" y="2036"/>
                  <a:pt x="2413" y="2033"/>
                  <a:pt x="2418" y="2033"/>
                </a:cubicBezTo>
                <a:cubicBezTo>
                  <a:pt x="2437" y="2033"/>
                  <a:pt x="2473" y="2081"/>
                  <a:pt x="2564" y="2136"/>
                </a:cubicBezTo>
                <a:cubicBezTo>
                  <a:pt x="2584" y="2149"/>
                  <a:pt x="2597" y="2154"/>
                  <a:pt x="2606" y="2154"/>
                </a:cubicBezTo>
                <a:cubicBezTo>
                  <a:pt x="2645" y="2154"/>
                  <a:pt x="2584" y="2046"/>
                  <a:pt x="2620" y="2046"/>
                </a:cubicBezTo>
                <a:cubicBezTo>
                  <a:pt x="2622" y="2046"/>
                  <a:pt x="2623" y="2046"/>
                  <a:pt x="2624" y="2046"/>
                </a:cubicBezTo>
                <a:cubicBezTo>
                  <a:pt x="2642" y="2049"/>
                  <a:pt x="2656" y="2052"/>
                  <a:pt x="2667" y="2052"/>
                </a:cubicBezTo>
                <a:cubicBezTo>
                  <a:pt x="2689" y="2052"/>
                  <a:pt x="2698" y="2040"/>
                  <a:pt x="2698" y="1989"/>
                </a:cubicBezTo>
                <a:cubicBezTo>
                  <a:pt x="2698" y="1973"/>
                  <a:pt x="2703" y="1966"/>
                  <a:pt x="2712" y="1966"/>
                </a:cubicBezTo>
                <a:cubicBezTo>
                  <a:pt x="2743" y="1966"/>
                  <a:pt x="2820" y="2050"/>
                  <a:pt x="2867" y="2064"/>
                </a:cubicBezTo>
                <a:cubicBezTo>
                  <a:pt x="2873" y="2066"/>
                  <a:pt x="2877" y="2067"/>
                  <a:pt x="2880" y="2067"/>
                </a:cubicBezTo>
                <a:cubicBezTo>
                  <a:pt x="2910" y="2067"/>
                  <a:pt x="2822" y="1989"/>
                  <a:pt x="2844" y="1989"/>
                </a:cubicBezTo>
                <a:cubicBezTo>
                  <a:pt x="2867" y="1989"/>
                  <a:pt x="2892" y="1956"/>
                  <a:pt x="2860" y="1920"/>
                </a:cubicBezTo>
                <a:cubicBezTo>
                  <a:pt x="2829" y="1883"/>
                  <a:pt x="3029" y="1920"/>
                  <a:pt x="3108" y="1843"/>
                </a:cubicBezTo>
                <a:cubicBezTo>
                  <a:pt x="3140" y="1811"/>
                  <a:pt x="3107" y="1806"/>
                  <a:pt x="3062" y="1806"/>
                </a:cubicBezTo>
                <a:cubicBezTo>
                  <a:pt x="3043" y="1806"/>
                  <a:pt x="3023" y="1807"/>
                  <a:pt x="3004" y="1807"/>
                </a:cubicBezTo>
                <a:cubicBezTo>
                  <a:pt x="2962" y="1807"/>
                  <a:pt x="2931" y="1803"/>
                  <a:pt x="2953" y="1777"/>
                </a:cubicBezTo>
                <a:cubicBezTo>
                  <a:pt x="2968" y="1759"/>
                  <a:pt x="2970" y="1751"/>
                  <a:pt x="2961" y="1751"/>
                </a:cubicBezTo>
                <a:cubicBezTo>
                  <a:pt x="2937" y="1751"/>
                  <a:pt x="2836" y="1804"/>
                  <a:pt x="2723" y="1846"/>
                </a:cubicBezTo>
                <a:cubicBezTo>
                  <a:pt x="2694" y="1857"/>
                  <a:pt x="2673" y="1861"/>
                  <a:pt x="2660" y="1861"/>
                </a:cubicBezTo>
                <a:cubicBezTo>
                  <a:pt x="2603" y="1861"/>
                  <a:pt x="2671" y="1779"/>
                  <a:pt x="2693" y="1744"/>
                </a:cubicBezTo>
                <a:cubicBezTo>
                  <a:pt x="2703" y="1729"/>
                  <a:pt x="2697" y="1723"/>
                  <a:pt x="2676" y="1723"/>
                </a:cubicBezTo>
                <a:cubicBezTo>
                  <a:pt x="2639" y="1723"/>
                  <a:pt x="2553" y="1743"/>
                  <a:pt x="2425" y="1768"/>
                </a:cubicBezTo>
                <a:cubicBezTo>
                  <a:pt x="2373" y="1777"/>
                  <a:pt x="2344" y="1782"/>
                  <a:pt x="2328" y="1782"/>
                </a:cubicBezTo>
                <a:cubicBezTo>
                  <a:pt x="2281" y="1782"/>
                  <a:pt x="2334" y="1748"/>
                  <a:pt x="2247" y="1710"/>
                </a:cubicBezTo>
                <a:cubicBezTo>
                  <a:pt x="2129" y="1659"/>
                  <a:pt x="2122" y="1485"/>
                  <a:pt x="2138" y="1485"/>
                </a:cubicBezTo>
                <a:cubicBezTo>
                  <a:pt x="2152" y="1485"/>
                  <a:pt x="2202" y="1576"/>
                  <a:pt x="2223" y="1576"/>
                </a:cubicBezTo>
                <a:cubicBezTo>
                  <a:pt x="2228" y="1576"/>
                  <a:pt x="2231" y="1571"/>
                  <a:pt x="2232" y="1560"/>
                </a:cubicBezTo>
                <a:cubicBezTo>
                  <a:pt x="2233" y="1544"/>
                  <a:pt x="2238" y="1537"/>
                  <a:pt x="2246" y="1537"/>
                </a:cubicBezTo>
                <a:cubicBezTo>
                  <a:pt x="2267" y="1537"/>
                  <a:pt x="2310" y="1594"/>
                  <a:pt x="2347" y="1663"/>
                </a:cubicBezTo>
                <a:cubicBezTo>
                  <a:pt x="2359" y="1686"/>
                  <a:pt x="2367" y="1695"/>
                  <a:pt x="2373" y="1695"/>
                </a:cubicBezTo>
                <a:cubicBezTo>
                  <a:pt x="2390" y="1695"/>
                  <a:pt x="2384" y="1608"/>
                  <a:pt x="2384" y="1551"/>
                </a:cubicBezTo>
                <a:cubicBezTo>
                  <a:pt x="2384" y="1532"/>
                  <a:pt x="2389" y="1524"/>
                  <a:pt x="2399" y="1524"/>
                </a:cubicBezTo>
                <a:cubicBezTo>
                  <a:pt x="2426" y="1524"/>
                  <a:pt x="2489" y="1596"/>
                  <a:pt x="2553" y="1659"/>
                </a:cubicBezTo>
                <a:cubicBezTo>
                  <a:pt x="2571" y="1676"/>
                  <a:pt x="2581" y="1683"/>
                  <a:pt x="2587" y="1683"/>
                </a:cubicBezTo>
                <a:cubicBezTo>
                  <a:pt x="2607" y="1683"/>
                  <a:pt x="2577" y="1606"/>
                  <a:pt x="2595" y="1606"/>
                </a:cubicBezTo>
                <a:cubicBezTo>
                  <a:pt x="2598" y="1606"/>
                  <a:pt x="2601" y="1608"/>
                  <a:pt x="2607" y="1612"/>
                </a:cubicBezTo>
                <a:cubicBezTo>
                  <a:pt x="2624" y="1624"/>
                  <a:pt x="2640" y="1632"/>
                  <a:pt x="2652" y="1632"/>
                </a:cubicBezTo>
                <a:cubicBezTo>
                  <a:pt x="2676" y="1632"/>
                  <a:pt x="2691" y="1607"/>
                  <a:pt x="2691" y="1545"/>
                </a:cubicBezTo>
                <a:cubicBezTo>
                  <a:pt x="2691" y="1485"/>
                  <a:pt x="2735" y="1472"/>
                  <a:pt x="2795" y="1472"/>
                </a:cubicBezTo>
                <a:cubicBezTo>
                  <a:pt x="2828" y="1472"/>
                  <a:pt x="2865" y="1476"/>
                  <a:pt x="2903" y="1477"/>
                </a:cubicBezTo>
                <a:cubicBezTo>
                  <a:pt x="2915" y="1478"/>
                  <a:pt x="2927" y="1478"/>
                  <a:pt x="2939" y="1478"/>
                </a:cubicBezTo>
                <a:cubicBezTo>
                  <a:pt x="3032" y="1478"/>
                  <a:pt x="3109" y="1459"/>
                  <a:pt x="2923" y="1364"/>
                </a:cubicBezTo>
                <a:cubicBezTo>
                  <a:pt x="2858" y="1331"/>
                  <a:pt x="2780" y="1319"/>
                  <a:pt x="2702" y="1319"/>
                </a:cubicBezTo>
                <a:cubicBezTo>
                  <a:pt x="2528" y="1319"/>
                  <a:pt x="2350" y="1376"/>
                  <a:pt x="2291" y="1376"/>
                </a:cubicBezTo>
                <a:cubicBezTo>
                  <a:pt x="2207" y="1376"/>
                  <a:pt x="2133" y="1361"/>
                  <a:pt x="2133" y="1258"/>
                </a:cubicBezTo>
                <a:cubicBezTo>
                  <a:pt x="2133" y="1155"/>
                  <a:pt x="2489" y="1228"/>
                  <a:pt x="2359" y="1060"/>
                </a:cubicBezTo>
                <a:cubicBezTo>
                  <a:pt x="2338" y="1032"/>
                  <a:pt x="2351" y="1024"/>
                  <a:pt x="2382" y="1024"/>
                </a:cubicBezTo>
                <a:cubicBezTo>
                  <a:pt x="2428" y="1024"/>
                  <a:pt x="2516" y="1043"/>
                  <a:pt x="2593" y="1043"/>
                </a:cubicBezTo>
                <a:cubicBezTo>
                  <a:pt x="2627" y="1043"/>
                  <a:pt x="2660" y="1039"/>
                  <a:pt x="2686" y="1028"/>
                </a:cubicBezTo>
                <a:cubicBezTo>
                  <a:pt x="2807" y="976"/>
                  <a:pt x="2484" y="1000"/>
                  <a:pt x="2558" y="925"/>
                </a:cubicBezTo>
                <a:cubicBezTo>
                  <a:pt x="2624" y="856"/>
                  <a:pt x="2598" y="830"/>
                  <a:pt x="2550" y="830"/>
                </a:cubicBezTo>
                <a:cubicBezTo>
                  <a:pt x="2545" y="830"/>
                  <a:pt x="2540" y="830"/>
                  <a:pt x="2534" y="831"/>
                </a:cubicBezTo>
                <a:cubicBezTo>
                  <a:pt x="2530" y="831"/>
                  <a:pt x="2527" y="831"/>
                  <a:pt x="2524" y="831"/>
                </a:cubicBezTo>
                <a:cubicBezTo>
                  <a:pt x="2486" y="831"/>
                  <a:pt x="2547" y="795"/>
                  <a:pt x="2562" y="733"/>
                </a:cubicBezTo>
                <a:cubicBezTo>
                  <a:pt x="2565" y="724"/>
                  <a:pt x="2560" y="719"/>
                  <a:pt x="2551" y="719"/>
                </a:cubicBezTo>
                <a:cubicBezTo>
                  <a:pt x="2497" y="719"/>
                  <a:pt x="2265" y="871"/>
                  <a:pt x="2157" y="976"/>
                </a:cubicBezTo>
                <a:cubicBezTo>
                  <a:pt x="2130" y="1003"/>
                  <a:pt x="2112" y="1014"/>
                  <a:pt x="2100" y="1014"/>
                </a:cubicBezTo>
                <a:cubicBezTo>
                  <a:pt x="2056" y="1014"/>
                  <a:pt x="2096" y="867"/>
                  <a:pt x="2104" y="782"/>
                </a:cubicBezTo>
                <a:cubicBezTo>
                  <a:pt x="2110" y="689"/>
                  <a:pt x="2156" y="683"/>
                  <a:pt x="2245" y="683"/>
                </a:cubicBezTo>
                <a:cubicBezTo>
                  <a:pt x="2260" y="683"/>
                  <a:pt x="2276" y="683"/>
                  <a:pt x="2293" y="683"/>
                </a:cubicBezTo>
                <a:cubicBezTo>
                  <a:pt x="2415" y="683"/>
                  <a:pt x="2282" y="617"/>
                  <a:pt x="2204" y="556"/>
                </a:cubicBezTo>
                <a:cubicBezTo>
                  <a:pt x="2185" y="541"/>
                  <a:pt x="2185" y="535"/>
                  <a:pt x="2199" y="535"/>
                </a:cubicBezTo>
                <a:cubicBezTo>
                  <a:pt x="2227" y="535"/>
                  <a:pt x="2308" y="557"/>
                  <a:pt x="2380" y="557"/>
                </a:cubicBezTo>
                <a:cubicBezTo>
                  <a:pt x="2412" y="557"/>
                  <a:pt x="2442" y="552"/>
                  <a:pt x="2465" y="540"/>
                </a:cubicBezTo>
                <a:cubicBezTo>
                  <a:pt x="2565" y="489"/>
                  <a:pt x="2284" y="486"/>
                  <a:pt x="2363" y="437"/>
                </a:cubicBezTo>
                <a:cubicBezTo>
                  <a:pt x="2409" y="409"/>
                  <a:pt x="2407" y="396"/>
                  <a:pt x="2379" y="396"/>
                </a:cubicBezTo>
                <a:cubicBezTo>
                  <a:pt x="2325" y="396"/>
                  <a:pt x="2175" y="446"/>
                  <a:pt x="2083" y="537"/>
                </a:cubicBezTo>
                <a:cubicBezTo>
                  <a:pt x="2065" y="556"/>
                  <a:pt x="2054" y="564"/>
                  <a:pt x="2048" y="564"/>
                </a:cubicBezTo>
                <a:cubicBezTo>
                  <a:pt x="2010" y="564"/>
                  <a:pt x="2209" y="224"/>
                  <a:pt x="2209" y="151"/>
                </a:cubicBezTo>
                <a:cubicBezTo>
                  <a:pt x="2209" y="125"/>
                  <a:pt x="2206" y="114"/>
                  <a:pt x="2200" y="114"/>
                </a:cubicBezTo>
                <a:cubicBezTo>
                  <a:pt x="2188" y="114"/>
                  <a:pt x="2159" y="170"/>
                  <a:pt x="2111" y="226"/>
                </a:cubicBezTo>
                <a:cubicBezTo>
                  <a:pt x="2103" y="236"/>
                  <a:pt x="2096" y="240"/>
                  <a:pt x="2090" y="240"/>
                </a:cubicBezTo>
                <a:cubicBezTo>
                  <a:pt x="2044" y="240"/>
                  <a:pt x="2044" y="1"/>
                  <a:pt x="2044"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2"/>
          <p:cNvSpPr/>
          <p:nvPr/>
        </p:nvSpPr>
        <p:spPr>
          <a:xfrm>
            <a:off x="5392985" y="2030004"/>
            <a:ext cx="215177" cy="314352"/>
          </a:xfrm>
          <a:custGeom>
            <a:rect b="b" l="l" r="r" t="t"/>
            <a:pathLst>
              <a:path extrusionOk="0" h="5959" w="4079">
                <a:moveTo>
                  <a:pt x="2037" y="1"/>
                </a:moveTo>
                <a:cubicBezTo>
                  <a:pt x="2037" y="1"/>
                  <a:pt x="2037" y="240"/>
                  <a:pt x="1989" y="240"/>
                </a:cubicBezTo>
                <a:cubicBezTo>
                  <a:pt x="1983" y="240"/>
                  <a:pt x="1976" y="235"/>
                  <a:pt x="1968" y="226"/>
                </a:cubicBezTo>
                <a:cubicBezTo>
                  <a:pt x="1921" y="170"/>
                  <a:pt x="1892" y="114"/>
                  <a:pt x="1879" y="114"/>
                </a:cubicBezTo>
                <a:cubicBezTo>
                  <a:pt x="1873" y="114"/>
                  <a:pt x="1871" y="125"/>
                  <a:pt x="1871" y="151"/>
                </a:cubicBezTo>
                <a:cubicBezTo>
                  <a:pt x="1871" y="224"/>
                  <a:pt x="2069" y="564"/>
                  <a:pt x="2031" y="564"/>
                </a:cubicBezTo>
                <a:cubicBezTo>
                  <a:pt x="2026" y="564"/>
                  <a:pt x="2014" y="556"/>
                  <a:pt x="1996" y="537"/>
                </a:cubicBezTo>
                <a:cubicBezTo>
                  <a:pt x="1888" y="430"/>
                  <a:pt x="1741" y="327"/>
                  <a:pt x="1707" y="327"/>
                </a:cubicBezTo>
                <a:cubicBezTo>
                  <a:pt x="1698" y="327"/>
                  <a:pt x="1697" y="335"/>
                  <a:pt x="1709" y="353"/>
                </a:cubicBezTo>
                <a:cubicBezTo>
                  <a:pt x="1762" y="437"/>
                  <a:pt x="1513" y="490"/>
                  <a:pt x="1614" y="540"/>
                </a:cubicBezTo>
                <a:cubicBezTo>
                  <a:pt x="1637" y="552"/>
                  <a:pt x="1666" y="556"/>
                  <a:pt x="1697" y="556"/>
                </a:cubicBezTo>
                <a:cubicBezTo>
                  <a:pt x="1769" y="556"/>
                  <a:pt x="1850" y="534"/>
                  <a:pt x="1879" y="534"/>
                </a:cubicBezTo>
                <a:cubicBezTo>
                  <a:pt x="1894" y="534"/>
                  <a:pt x="1895" y="540"/>
                  <a:pt x="1875" y="556"/>
                </a:cubicBezTo>
                <a:cubicBezTo>
                  <a:pt x="1797" y="617"/>
                  <a:pt x="1513" y="686"/>
                  <a:pt x="1635" y="686"/>
                </a:cubicBezTo>
                <a:cubicBezTo>
                  <a:pt x="1712" y="686"/>
                  <a:pt x="1827" y="649"/>
                  <a:pt x="1903" y="649"/>
                </a:cubicBezTo>
                <a:cubicBezTo>
                  <a:pt x="1946" y="649"/>
                  <a:pt x="1977" y="661"/>
                  <a:pt x="1980" y="701"/>
                </a:cubicBezTo>
                <a:cubicBezTo>
                  <a:pt x="1986" y="791"/>
                  <a:pt x="2028" y="1004"/>
                  <a:pt x="1972" y="1004"/>
                </a:cubicBezTo>
                <a:cubicBezTo>
                  <a:pt x="1960" y="1004"/>
                  <a:pt x="1944" y="995"/>
                  <a:pt x="1922" y="973"/>
                </a:cubicBezTo>
                <a:cubicBezTo>
                  <a:pt x="1819" y="873"/>
                  <a:pt x="1695" y="760"/>
                  <a:pt x="1664" y="760"/>
                </a:cubicBezTo>
                <a:cubicBezTo>
                  <a:pt x="1657" y="760"/>
                  <a:pt x="1654" y="766"/>
                  <a:pt x="1657" y="777"/>
                </a:cubicBezTo>
                <a:cubicBezTo>
                  <a:pt x="1668" y="823"/>
                  <a:pt x="1638" y="832"/>
                  <a:pt x="1600" y="832"/>
                </a:cubicBezTo>
                <a:cubicBezTo>
                  <a:pt x="1583" y="832"/>
                  <a:pt x="1564" y="830"/>
                  <a:pt x="1546" y="829"/>
                </a:cubicBezTo>
                <a:cubicBezTo>
                  <a:pt x="1541" y="828"/>
                  <a:pt x="1535" y="828"/>
                  <a:pt x="1530" y="828"/>
                </a:cubicBezTo>
                <a:cubicBezTo>
                  <a:pt x="1482" y="828"/>
                  <a:pt x="1456" y="854"/>
                  <a:pt x="1523" y="922"/>
                </a:cubicBezTo>
                <a:cubicBezTo>
                  <a:pt x="1597" y="999"/>
                  <a:pt x="1398" y="987"/>
                  <a:pt x="1518" y="1038"/>
                </a:cubicBezTo>
                <a:cubicBezTo>
                  <a:pt x="1543" y="1049"/>
                  <a:pt x="1569" y="1052"/>
                  <a:pt x="1594" y="1052"/>
                </a:cubicBezTo>
                <a:cubicBezTo>
                  <a:pt x="1658" y="1052"/>
                  <a:pt x="1717" y="1028"/>
                  <a:pt x="1735" y="1028"/>
                </a:cubicBezTo>
                <a:cubicBezTo>
                  <a:pt x="1745" y="1028"/>
                  <a:pt x="1743" y="1036"/>
                  <a:pt x="1722" y="1059"/>
                </a:cubicBezTo>
                <a:cubicBezTo>
                  <a:pt x="1613" y="1178"/>
                  <a:pt x="1949" y="1153"/>
                  <a:pt x="1949" y="1256"/>
                </a:cubicBezTo>
                <a:cubicBezTo>
                  <a:pt x="1949" y="1360"/>
                  <a:pt x="1875" y="1374"/>
                  <a:pt x="1790" y="1374"/>
                </a:cubicBezTo>
                <a:cubicBezTo>
                  <a:pt x="1734" y="1374"/>
                  <a:pt x="1632" y="1332"/>
                  <a:pt x="1509" y="1332"/>
                </a:cubicBezTo>
                <a:cubicBezTo>
                  <a:pt x="1443" y="1332"/>
                  <a:pt x="1370" y="1345"/>
                  <a:pt x="1296" y="1383"/>
                </a:cubicBezTo>
                <a:cubicBezTo>
                  <a:pt x="1097" y="1487"/>
                  <a:pt x="1145" y="1529"/>
                  <a:pt x="1240" y="1529"/>
                </a:cubicBezTo>
                <a:cubicBezTo>
                  <a:pt x="1245" y="1529"/>
                  <a:pt x="1250" y="1529"/>
                  <a:pt x="1255" y="1529"/>
                </a:cubicBezTo>
                <a:cubicBezTo>
                  <a:pt x="1320" y="1525"/>
                  <a:pt x="1356" y="1495"/>
                  <a:pt x="1375" y="1495"/>
                </a:cubicBezTo>
                <a:cubicBezTo>
                  <a:pt x="1386" y="1495"/>
                  <a:pt x="1390" y="1507"/>
                  <a:pt x="1390" y="1544"/>
                </a:cubicBezTo>
                <a:cubicBezTo>
                  <a:pt x="1390" y="1605"/>
                  <a:pt x="1406" y="1630"/>
                  <a:pt x="1430" y="1630"/>
                </a:cubicBezTo>
                <a:cubicBezTo>
                  <a:pt x="1443" y="1630"/>
                  <a:pt x="1458" y="1623"/>
                  <a:pt x="1474" y="1610"/>
                </a:cubicBezTo>
                <a:cubicBezTo>
                  <a:pt x="1479" y="1606"/>
                  <a:pt x="1483" y="1605"/>
                  <a:pt x="1485" y="1605"/>
                </a:cubicBezTo>
                <a:cubicBezTo>
                  <a:pt x="1503" y="1605"/>
                  <a:pt x="1473" y="1682"/>
                  <a:pt x="1494" y="1682"/>
                </a:cubicBezTo>
                <a:cubicBezTo>
                  <a:pt x="1500" y="1682"/>
                  <a:pt x="1511" y="1675"/>
                  <a:pt x="1529" y="1657"/>
                </a:cubicBezTo>
                <a:cubicBezTo>
                  <a:pt x="1592" y="1594"/>
                  <a:pt x="1655" y="1522"/>
                  <a:pt x="1683" y="1522"/>
                </a:cubicBezTo>
                <a:cubicBezTo>
                  <a:pt x="1692" y="1522"/>
                  <a:pt x="1697" y="1530"/>
                  <a:pt x="1697" y="1548"/>
                </a:cubicBezTo>
                <a:cubicBezTo>
                  <a:pt x="1697" y="1606"/>
                  <a:pt x="1690" y="1695"/>
                  <a:pt x="1707" y="1695"/>
                </a:cubicBezTo>
                <a:cubicBezTo>
                  <a:pt x="1713" y="1695"/>
                  <a:pt x="1722" y="1685"/>
                  <a:pt x="1734" y="1662"/>
                </a:cubicBezTo>
                <a:cubicBezTo>
                  <a:pt x="1769" y="1592"/>
                  <a:pt x="1812" y="1535"/>
                  <a:pt x="1834" y="1535"/>
                </a:cubicBezTo>
                <a:cubicBezTo>
                  <a:pt x="1842" y="1535"/>
                  <a:pt x="1847" y="1542"/>
                  <a:pt x="1849" y="1559"/>
                </a:cubicBezTo>
                <a:cubicBezTo>
                  <a:pt x="1849" y="1569"/>
                  <a:pt x="1852" y="1574"/>
                  <a:pt x="1856" y="1574"/>
                </a:cubicBezTo>
                <a:cubicBezTo>
                  <a:pt x="1876" y="1574"/>
                  <a:pt x="1928" y="1482"/>
                  <a:pt x="1943" y="1482"/>
                </a:cubicBezTo>
                <a:cubicBezTo>
                  <a:pt x="1959" y="1482"/>
                  <a:pt x="1950" y="1657"/>
                  <a:pt x="1834" y="1709"/>
                </a:cubicBezTo>
                <a:cubicBezTo>
                  <a:pt x="1747" y="1747"/>
                  <a:pt x="1799" y="1780"/>
                  <a:pt x="1753" y="1780"/>
                </a:cubicBezTo>
                <a:cubicBezTo>
                  <a:pt x="1737" y="1780"/>
                  <a:pt x="1708" y="1776"/>
                  <a:pt x="1655" y="1766"/>
                </a:cubicBezTo>
                <a:cubicBezTo>
                  <a:pt x="1526" y="1742"/>
                  <a:pt x="1440" y="1722"/>
                  <a:pt x="1404" y="1722"/>
                </a:cubicBezTo>
                <a:cubicBezTo>
                  <a:pt x="1384" y="1722"/>
                  <a:pt x="1378" y="1728"/>
                  <a:pt x="1389" y="1743"/>
                </a:cubicBezTo>
                <a:cubicBezTo>
                  <a:pt x="1408" y="1773"/>
                  <a:pt x="1454" y="1824"/>
                  <a:pt x="1413" y="1824"/>
                </a:cubicBezTo>
                <a:cubicBezTo>
                  <a:pt x="1398" y="1824"/>
                  <a:pt x="1374" y="1818"/>
                  <a:pt x="1334" y="1803"/>
                </a:cubicBezTo>
                <a:cubicBezTo>
                  <a:pt x="1238" y="1767"/>
                  <a:pt x="1160" y="1740"/>
                  <a:pt x="1128" y="1740"/>
                </a:cubicBezTo>
                <a:cubicBezTo>
                  <a:pt x="1109" y="1740"/>
                  <a:pt x="1107" y="1750"/>
                  <a:pt x="1128" y="1775"/>
                </a:cubicBezTo>
                <a:cubicBezTo>
                  <a:pt x="1151" y="1801"/>
                  <a:pt x="1119" y="1806"/>
                  <a:pt x="1078" y="1806"/>
                </a:cubicBezTo>
                <a:cubicBezTo>
                  <a:pt x="1059" y="1806"/>
                  <a:pt x="1039" y="1805"/>
                  <a:pt x="1020" y="1805"/>
                </a:cubicBezTo>
                <a:cubicBezTo>
                  <a:pt x="975" y="1805"/>
                  <a:pt x="941" y="1809"/>
                  <a:pt x="973" y="1841"/>
                </a:cubicBezTo>
                <a:cubicBezTo>
                  <a:pt x="1051" y="1917"/>
                  <a:pt x="1253" y="1878"/>
                  <a:pt x="1221" y="1917"/>
                </a:cubicBezTo>
                <a:cubicBezTo>
                  <a:pt x="1187" y="1956"/>
                  <a:pt x="1213" y="1987"/>
                  <a:pt x="1237" y="1987"/>
                </a:cubicBezTo>
                <a:cubicBezTo>
                  <a:pt x="1258" y="1987"/>
                  <a:pt x="1172" y="2065"/>
                  <a:pt x="1201" y="2065"/>
                </a:cubicBezTo>
                <a:cubicBezTo>
                  <a:pt x="1204" y="2065"/>
                  <a:pt x="1208" y="2064"/>
                  <a:pt x="1213" y="2063"/>
                </a:cubicBezTo>
                <a:cubicBezTo>
                  <a:pt x="1261" y="2049"/>
                  <a:pt x="1338" y="1965"/>
                  <a:pt x="1369" y="1965"/>
                </a:cubicBezTo>
                <a:cubicBezTo>
                  <a:pt x="1378" y="1965"/>
                  <a:pt x="1383" y="1971"/>
                  <a:pt x="1383" y="1987"/>
                </a:cubicBezTo>
                <a:cubicBezTo>
                  <a:pt x="1383" y="2038"/>
                  <a:pt x="1392" y="2051"/>
                  <a:pt x="1415" y="2051"/>
                </a:cubicBezTo>
                <a:cubicBezTo>
                  <a:pt x="1426" y="2051"/>
                  <a:pt x="1439" y="2048"/>
                  <a:pt x="1457" y="2045"/>
                </a:cubicBezTo>
                <a:cubicBezTo>
                  <a:pt x="1458" y="2045"/>
                  <a:pt x="1460" y="2044"/>
                  <a:pt x="1461" y="2044"/>
                </a:cubicBezTo>
                <a:cubicBezTo>
                  <a:pt x="1496" y="2044"/>
                  <a:pt x="1437" y="2151"/>
                  <a:pt x="1476" y="2151"/>
                </a:cubicBezTo>
                <a:cubicBezTo>
                  <a:pt x="1485" y="2151"/>
                  <a:pt x="1498" y="2147"/>
                  <a:pt x="1517" y="2135"/>
                </a:cubicBezTo>
                <a:cubicBezTo>
                  <a:pt x="1609" y="2078"/>
                  <a:pt x="1644" y="2031"/>
                  <a:pt x="1664" y="2031"/>
                </a:cubicBezTo>
                <a:cubicBezTo>
                  <a:pt x="1669" y="2031"/>
                  <a:pt x="1673" y="2034"/>
                  <a:pt x="1676" y="2040"/>
                </a:cubicBezTo>
                <a:cubicBezTo>
                  <a:pt x="1692" y="2074"/>
                  <a:pt x="1790" y="2126"/>
                  <a:pt x="1619" y="2178"/>
                </a:cubicBezTo>
                <a:cubicBezTo>
                  <a:pt x="1477" y="2221"/>
                  <a:pt x="1504" y="2240"/>
                  <a:pt x="1418" y="2240"/>
                </a:cubicBezTo>
                <a:cubicBezTo>
                  <a:pt x="1401" y="2240"/>
                  <a:pt x="1380" y="2239"/>
                  <a:pt x="1352" y="2238"/>
                </a:cubicBezTo>
                <a:cubicBezTo>
                  <a:pt x="1212" y="2231"/>
                  <a:pt x="1105" y="2155"/>
                  <a:pt x="1083" y="2155"/>
                </a:cubicBezTo>
                <a:cubicBezTo>
                  <a:pt x="1078" y="2155"/>
                  <a:pt x="1077" y="2159"/>
                  <a:pt x="1081" y="2167"/>
                </a:cubicBezTo>
                <a:cubicBezTo>
                  <a:pt x="1099" y="2211"/>
                  <a:pt x="1131" y="2230"/>
                  <a:pt x="1047" y="2230"/>
                </a:cubicBezTo>
                <a:cubicBezTo>
                  <a:pt x="1038" y="2230"/>
                  <a:pt x="1028" y="2230"/>
                  <a:pt x="1016" y="2229"/>
                </a:cubicBezTo>
                <a:cubicBezTo>
                  <a:pt x="1007" y="2229"/>
                  <a:pt x="999" y="2228"/>
                  <a:pt x="991" y="2228"/>
                </a:cubicBezTo>
                <a:cubicBezTo>
                  <a:pt x="886" y="2228"/>
                  <a:pt x="830" y="2263"/>
                  <a:pt x="948" y="2290"/>
                </a:cubicBezTo>
                <a:cubicBezTo>
                  <a:pt x="1073" y="2318"/>
                  <a:pt x="1097" y="2307"/>
                  <a:pt x="1082" y="2347"/>
                </a:cubicBezTo>
                <a:cubicBezTo>
                  <a:pt x="1072" y="2371"/>
                  <a:pt x="1061" y="2384"/>
                  <a:pt x="1085" y="2384"/>
                </a:cubicBezTo>
                <a:cubicBezTo>
                  <a:pt x="1098" y="2384"/>
                  <a:pt x="1120" y="2381"/>
                  <a:pt x="1156" y="2374"/>
                </a:cubicBezTo>
                <a:cubicBezTo>
                  <a:pt x="1161" y="2373"/>
                  <a:pt x="1166" y="2372"/>
                  <a:pt x="1170" y="2372"/>
                </a:cubicBezTo>
                <a:cubicBezTo>
                  <a:pt x="1245" y="2372"/>
                  <a:pt x="1125" y="2511"/>
                  <a:pt x="1193" y="2511"/>
                </a:cubicBezTo>
                <a:cubicBezTo>
                  <a:pt x="1194" y="2511"/>
                  <a:pt x="1196" y="2511"/>
                  <a:pt x="1197" y="2511"/>
                </a:cubicBezTo>
                <a:cubicBezTo>
                  <a:pt x="1248" y="2507"/>
                  <a:pt x="1296" y="2482"/>
                  <a:pt x="1326" y="2482"/>
                </a:cubicBezTo>
                <a:cubicBezTo>
                  <a:pt x="1344" y="2482"/>
                  <a:pt x="1355" y="2491"/>
                  <a:pt x="1355" y="2519"/>
                </a:cubicBezTo>
                <a:cubicBezTo>
                  <a:pt x="1355" y="2563"/>
                  <a:pt x="1355" y="2593"/>
                  <a:pt x="1373" y="2593"/>
                </a:cubicBezTo>
                <a:cubicBezTo>
                  <a:pt x="1385" y="2593"/>
                  <a:pt x="1407" y="2578"/>
                  <a:pt x="1443" y="2543"/>
                </a:cubicBezTo>
                <a:cubicBezTo>
                  <a:pt x="1483" y="2505"/>
                  <a:pt x="1507" y="2491"/>
                  <a:pt x="1520" y="2491"/>
                </a:cubicBezTo>
                <a:cubicBezTo>
                  <a:pt x="1536" y="2491"/>
                  <a:pt x="1534" y="2513"/>
                  <a:pt x="1521" y="2539"/>
                </a:cubicBezTo>
                <a:cubicBezTo>
                  <a:pt x="1513" y="2555"/>
                  <a:pt x="1511" y="2562"/>
                  <a:pt x="1516" y="2562"/>
                </a:cubicBezTo>
                <a:cubicBezTo>
                  <a:pt x="1525" y="2562"/>
                  <a:pt x="1556" y="2539"/>
                  <a:pt x="1605" y="2514"/>
                </a:cubicBezTo>
                <a:cubicBezTo>
                  <a:pt x="1644" y="2495"/>
                  <a:pt x="1686" y="2483"/>
                  <a:pt x="1715" y="2483"/>
                </a:cubicBezTo>
                <a:cubicBezTo>
                  <a:pt x="1746" y="2483"/>
                  <a:pt x="1761" y="2497"/>
                  <a:pt x="1739" y="2533"/>
                </a:cubicBezTo>
                <a:cubicBezTo>
                  <a:pt x="1704" y="2594"/>
                  <a:pt x="1557" y="2718"/>
                  <a:pt x="1408" y="2718"/>
                </a:cubicBezTo>
                <a:cubicBezTo>
                  <a:pt x="1388" y="2718"/>
                  <a:pt x="1367" y="2716"/>
                  <a:pt x="1347" y="2711"/>
                </a:cubicBezTo>
                <a:cubicBezTo>
                  <a:pt x="1278" y="2693"/>
                  <a:pt x="1221" y="2682"/>
                  <a:pt x="1186" y="2682"/>
                </a:cubicBezTo>
                <a:cubicBezTo>
                  <a:pt x="1138" y="2682"/>
                  <a:pt x="1130" y="2702"/>
                  <a:pt x="1182" y="2748"/>
                </a:cubicBezTo>
                <a:cubicBezTo>
                  <a:pt x="1208" y="2771"/>
                  <a:pt x="1196" y="2779"/>
                  <a:pt x="1166" y="2779"/>
                </a:cubicBezTo>
                <a:cubicBezTo>
                  <a:pt x="1108" y="2779"/>
                  <a:pt x="980" y="2749"/>
                  <a:pt x="933" y="2749"/>
                </a:cubicBezTo>
                <a:cubicBezTo>
                  <a:pt x="920" y="2749"/>
                  <a:pt x="912" y="2751"/>
                  <a:pt x="914" y="2757"/>
                </a:cubicBezTo>
                <a:cubicBezTo>
                  <a:pt x="927" y="2794"/>
                  <a:pt x="895" y="2757"/>
                  <a:pt x="840" y="2842"/>
                </a:cubicBezTo>
                <a:cubicBezTo>
                  <a:pt x="787" y="2926"/>
                  <a:pt x="995" y="2932"/>
                  <a:pt x="1065" y="2966"/>
                </a:cubicBezTo>
                <a:cubicBezTo>
                  <a:pt x="1132" y="2998"/>
                  <a:pt x="1028" y="3007"/>
                  <a:pt x="1003" y="3093"/>
                </a:cubicBezTo>
                <a:cubicBezTo>
                  <a:pt x="998" y="3109"/>
                  <a:pt x="1006" y="3115"/>
                  <a:pt x="1022" y="3115"/>
                </a:cubicBezTo>
                <a:cubicBezTo>
                  <a:pt x="1074" y="3115"/>
                  <a:pt x="1207" y="3050"/>
                  <a:pt x="1255" y="3050"/>
                </a:cubicBezTo>
                <a:cubicBezTo>
                  <a:pt x="1268" y="3050"/>
                  <a:pt x="1275" y="3055"/>
                  <a:pt x="1271" y="3069"/>
                </a:cubicBezTo>
                <a:cubicBezTo>
                  <a:pt x="1255" y="3118"/>
                  <a:pt x="1254" y="3139"/>
                  <a:pt x="1275" y="3139"/>
                </a:cubicBezTo>
                <a:cubicBezTo>
                  <a:pt x="1287" y="3139"/>
                  <a:pt x="1305" y="3132"/>
                  <a:pt x="1331" y="3121"/>
                </a:cubicBezTo>
                <a:cubicBezTo>
                  <a:pt x="1366" y="3105"/>
                  <a:pt x="1404" y="3096"/>
                  <a:pt x="1433" y="3096"/>
                </a:cubicBezTo>
                <a:cubicBezTo>
                  <a:pt x="1466" y="3096"/>
                  <a:pt x="1487" y="3107"/>
                  <a:pt x="1480" y="3130"/>
                </a:cubicBezTo>
                <a:cubicBezTo>
                  <a:pt x="1478" y="3138"/>
                  <a:pt x="1479" y="3141"/>
                  <a:pt x="1484" y="3141"/>
                </a:cubicBezTo>
                <a:cubicBezTo>
                  <a:pt x="1499" y="3141"/>
                  <a:pt x="1544" y="3106"/>
                  <a:pt x="1566" y="3106"/>
                </a:cubicBezTo>
                <a:cubicBezTo>
                  <a:pt x="1572" y="3106"/>
                  <a:pt x="1576" y="3109"/>
                  <a:pt x="1577" y="3115"/>
                </a:cubicBezTo>
                <a:cubicBezTo>
                  <a:pt x="1585" y="3152"/>
                  <a:pt x="1473" y="3293"/>
                  <a:pt x="1278" y="3308"/>
                </a:cubicBezTo>
                <a:cubicBezTo>
                  <a:pt x="1260" y="3309"/>
                  <a:pt x="1241" y="3310"/>
                  <a:pt x="1222" y="3310"/>
                </a:cubicBezTo>
                <a:cubicBezTo>
                  <a:pt x="1088" y="3310"/>
                  <a:pt x="935" y="3281"/>
                  <a:pt x="874" y="3281"/>
                </a:cubicBezTo>
                <a:cubicBezTo>
                  <a:pt x="849" y="3281"/>
                  <a:pt x="840" y="3285"/>
                  <a:pt x="852" y="3299"/>
                </a:cubicBezTo>
                <a:cubicBezTo>
                  <a:pt x="899" y="3351"/>
                  <a:pt x="961" y="3351"/>
                  <a:pt x="836" y="3359"/>
                </a:cubicBezTo>
                <a:cubicBezTo>
                  <a:pt x="711" y="3368"/>
                  <a:pt x="633" y="3387"/>
                  <a:pt x="751" y="3426"/>
                </a:cubicBezTo>
                <a:cubicBezTo>
                  <a:pt x="868" y="3463"/>
                  <a:pt x="936" y="3435"/>
                  <a:pt x="868" y="3463"/>
                </a:cubicBezTo>
                <a:cubicBezTo>
                  <a:pt x="801" y="3491"/>
                  <a:pt x="751" y="3529"/>
                  <a:pt x="889" y="3544"/>
                </a:cubicBezTo>
                <a:cubicBezTo>
                  <a:pt x="1028" y="3558"/>
                  <a:pt x="1031" y="3601"/>
                  <a:pt x="998" y="3619"/>
                </a:cubicBezTo>
                <a:cubicBezTo>
                  <a:pt x="967" y="3636"/>
                  <a:pt x="904" y="3677"/>
                  <a:pt x="1032" y="3677"/>
                </a:cubicBezTo>
                <a:cubicBezTo>
                  <a:pt x="1043" y="3677"/>
                  <a:pt x="1057" y="3677"/>
                  <a:pt x="1072" y="3676"/>
                </a:cubicBezTo>
                <a:cubicBezTo>
                  <a:pt x="1137" y="3673"/>
                  <a:pt x="1200" y="3668"/>
                  <a:pt x="1248" y="3668"/>
                </a:cubicBezTo>
                <a:cubicBezTo>
                  <a:pt x="1330" y="3668"/>
                  <a:pt x="1369" y="3683"/>
                  <a:pt x="1302" y="3751"/>
                </a:cubicBezTo>
                <a:cubicBezTo>
                  <a:pt x="1228" y="3828"/>
                  <a:pt x="1105" y="3865"/>
                  <a:pt x="985" y="3865"/>
                </a:cubicBezTo>
                <a:cubicBezTo>
                  <a:pt x="935" y="3865"/>
                  <a:pt x="885" y="3858"/>
                  <a:pt x="839" y="3846"/>
                </a:cubicBezTo>
                <a:cubicBezTo>
                  <a:pt x="820" y="3841"/>
                  <a:pt x="804" y="3838"/>
                  <a:pt x="792" y="3838"/>
                </a:cubicBezTo>
                <a:cubicBezTo>
                  <a:pt x="702" y="3838"/>
                  <a:pt x="767" y="3955"/>
                  <a:pt x="880" y="3958"/>
                </a:cubicBezTo>
                <a:cubicBezTo>
                  <a:pt x="903" y="3959"/>
                  <a:pt x="920" y="3959"/>
                  <a:pt x="933" y="3959"/>
                </a:cubicBezTo>
                <a:cubicBezTo>
                  <a:pt x="942" y="3959"/>
                  <a:pt x="950" y="3959"/>
                  <a:pt x="955" y="3959"/>
                </a:cubicBezTo>
                <a:cubicBezTo>
                  <a:pt x="983" y="3959"/>
                  <a:pt x="957" y="3962"/>
                  <a:pt x="941" y="4006"/>
                </a:cubicBezTo>
                <a:cubicBezTo>
                  <a:pt x="917" y="4067"/>
                  <a:pt x="998" y="4030"/>
                  <a:pt x="1069" y="4064"/>
                </a:cubicBezTo>
                <a:cubicBezTo>
                  <a:pt x="1132" y="4092"/>
                  <a:pt x="1315" y="4151"/>
                  <a:pt x="1149" y="4151"/>
                </a:cubicBezTo>
                <a:cubicBezTo>
                  <a:pt x="1121" y="4151"/>
                  <a:pt x="1083" y="4149"/>
                  <a:pt x="1032" y="4145"/>
                </a:cubicBezTo>
                <a:cubicBezTo>
                  <a:pt x="765" y="4123"/>
                  <a:pt x="585" y="3993"/>
                  <a:pt x="548" y="3993"/>
                </a:cubicBezTo>
                <a:cubicBezTo>
                  <a:pt x="537" y="3993"/>
                  <a:pt x="539" y="4005"/>
                  <a:pt x="556" y="4036"/>
                </a:cubicBezTo>
                <a:cubicBezTo>
                  <a:pt x="630" y="4169"/>
                  <a:pt x="721" y="4232"/>
                  <a:pt x="619" y="4253"/>
                </a:cubicBezTo>
                <a:cubicBezTo>
                  <a:pt x="519" y="4272"/>
                  <a:pt x="499" y="4289"/>
                  <a:pt x="633" y="4289"/>
                </a:cubicBezTo>
                <a:cubicBezTo>
                  <a:pt x="767" y="4289"/>
                  <a:pt x="808" y="4314"/>
                  <a:pt x="742" y="4341"/>
                </a:cubicBezTo>
                <a:cubicBezTo>
                  <a:pt x="691" y="4363"/>
                  <a:pt x="653" y="4391"/>
                  <a:pt x="722" y="4391"/>
                </a:cubicBezTo>
                <a:cubicBezTo>
                  <a:pt x="741" y="4391"/>
                  <a:pt x="769" y="4389"/>
                  <a:pt x="807" y="4384"/>
                </a:cubicBezTo>
                <a:cubicBezTo>
                  <a:pt x="819" y="4382"/>
                  <a:pt x="831" y="4381"/>
                  <a:pt x="840" y="4381"/>
                </a:cubicBezTo>
                <a:cubicBezTo>
                  <a:pt x="962" y="4381"/>
                  <a:pt x="846" y="4507"/>
                  <a:pt x="745" y="4507"/>
                </a:cubicBezTo>
                <a:cubicBezTo>
                  <a:pt x="662" y="4507"/>
                  <a:pt x="584" y="4437"/>
                  <a:pt x="555" y="4437"/>
                </a:cubicBezTo>
                <a:cubicBezTo>
                  <a:pt x="546" y="4437"/>
                  <a:pt x="542" y="4443"/>
                  <a:pt x="543" y="4459"/>
                </a:cubicBezTo>
                <a:cubicBezTo>
                  <a:pt x="543" y="4473"/>
                  <a:pt x="534" y="4478"/>
                  <a:pt x="519" y="4478"/>
                </a:cubicBezTo>
                <a:cubicBezTo>
                  <a:pt x="477" y="4478"/>
                  <a:pt x="388" y="4436"/>
                  <a:pt x="354" y="4436"/>
                </a:cubicBezTo>
                <a:cubicBezTo>
                  <a:pt x="339" y="4436"/>
                  <a:pt x="335" y="4443"/>
                  <a:pt x="347" y="4465"/>
                </a:cubicBezTo>
                <a:cubicBezTo>
                  <a:pt x="398" y="4555"/>
                  <a:pt x="472" y="4634"/>
                  <a:pt x="563" y="4634"/>
                </a:cubicBezTo>
                <a:cubicBezTo>
                  <a:pt x="652" y="4634"/>
                  <a:pt x="698" y="4643"/>
                  <a:pt x="616" y="4701"/>
                </a:cubicBezTo>
                <a:cubicBezTo>
                  <a:pt x="535" y="4758"/>
                  <a:pt x="466" y="4758"/>
                  <a:pt x="628" y="4758"/>
                </a:cubicBezTo>
                <a:cubicBezTo>
                  <a:pt x="792" y="4758"/>
                  <a:pt x="966" y="4870"/>
                  <a:pt x="764" y="4876"/>
                </a:cubicBezTo>
                <a:cubicBezTo>
                  <a:pt x="742" y="4877"/>
                  <a:pt x="719" y="4877"/>
                  <a:pt x="696" y="4877"/>
                </a:cubicBezTo>
                <a:cubicBezTo>
                  <a:pt x="640" y="4877"/>
                  <a:pt x="582" y="4875"/>
                  <a:pt x="527" y="4875"/>
                </a:cubicBezTo>
                <a:cubicBezTo>
                  <a:pt x="392" y="4875"/>
                  <a:pt x="277" y="4883"/>
                  <a:pt x="260" y="4936"/>
                </a:cubicBezTo>
                <a:cubicBezTo>
                  <a:pt x="236" y="5022"/>
                  <a:pt x="471" y="5054"/>
                  <a:pt x="341" y="5063"/>
                </a:cubicBezTo>
                <a:cubicBezTo>
                  <a:pt x="213" y="5073"/>
                  <a:pt x="0" y="5112"/>
                  <a:pt x="176" y="5121"/>
                </a:cubicBezTo>
                <a:cubicBezTo>
                  <a:pt x="351" y="5129"/>
                  <a:pt x="594" y="5115"/>
                  <a:pt x="516" y="5196"/>
                </a:cubicBezTo>
                <a:cubicBezTo>
                  <a:pt x="459" y="5256"/>
                  <a:pt x="319" y="5312"/>
                  <a:pt x="360" y="5312"/>
                </a:cubicBezTo>
                <a:cubicBezTo>
                  <a:pt x="373" y="5312"/>
                  <a:pt x="409" y="5306"/>
                  <a:pt x="476" y="5290"/>
                </a:cubicBezTo>
                <a:cubicBezTo>
                  <a:pt x="644" y="5251"/>
                  <a:pt x="752" y="5212"/>
                  <a:pt x="793" y="5212"/>
                </a:cubicBezTo>
                <a:cubicBezTo>
                  <a:pt x="815" y="5212"/>
                  <a:pt x="816" y="5225"/>
                  <a:pt x="793" y="5258"/>
                </a:cubicBezTo>
                <a:cubicBezTo>
                  <a:pt x="752" y="5314"/>
                  <a:pt x="697" y="5332"/>
                  <a:pt x="704" y="5332"/>
                </a:cubicBezTo>
                <a:cubicBezTo>
                  <a:pt x="708" y="5332"/>
                  <a:pt x="734" y="5326"/>
                  <a:pt x="796" y="5318"/>
                </a:cubicBezTo>
                <a:cubicBezTo>
                  <a:pt x="912" y="5305"/>
                  <a:pt x="1040" y="5268"/>
                  <a:pt x="1074" y="5268"/>
                </a:cubicBezTo>
                <a:cubicBezTo>
                  <a:pt x="1090" y="5268"/>
                  <a:pt x="1085" y="5276"/>
                  <a:pt x="1047" y="5299"/>
                </a:cubicBezTo>
                <a:cubicBezTo>
                  <a:pt x="929" y="5370"/>
                  <a:pt x="989" y="5530"/>
                  <a:pt x="702" y="5530"/>
                </a:cubicBezTo>
                <a:cubicBezTo>
                  <a:pt x="415" y="5530"/>
                  <a:pt x="341" y="5539"/>
                  <a:pt x="447" y="5572"/>
                </a:cubicBezTo>
                <a:cubicBezTo>
                  <a:pt x="552" y="5605"/>
                  <a:pt x="642" y="5563"/>
                  <a:pt x="491" y="5633"/>
                </a:cubicBezTo>
                <a:cubicBezTo>
                  <a:pt x="341" y="5703"/>
                  <a:pt x="174" y="5723"/>
                  <a:pt x="356" y="5726"/>
                </a:cubicBezTo>
                <a:cubicBezTo>
                  <a:pt x="374" y="5727"/>
                  <a:pt x="391" y="5727"/>
                  <a:pt x="409" y="5727"/>
                </a:cubicBezTo>
                <a:cubicBezTo>
                  <a:pt x="456" y="5727"/>
                  <a:pt x="502" y="5726"/>
                  <a:pt x="541" y="5726"/>
                </a:cubicBezTo>
                <a:cubicBezTo>
                  <a:pt x="637" y="5726"/>
                  <a:pt x="694" y="5735"/>
                  <a:pt x="640" y="5797"/>
                </a:cubicBezTo>
                <a:cubicBezTo>
                  <a:pt x="574" y="5874"/>
                  <a:pt x="581" y="5917"/>
                  <a:pt x="641" y="5917"/>
                </a:cubicBezTo>
                <a:cubicBezTo>
                  <a:pt x="658" y="5917"/>
                  <a:pt x="680" y="5913"/>
                  <a:pt x="705" y="5906"/>
                </a:cubicBezTo>
                <a:cubicBezTo>
                  <a:pt x="783" y="5883"/>
                  <a:pt x="896" y="5842"/>
                  <a:pt x="932" y="5842"/>
                </a:cubicBezTo>
                <a:cubicBezTo>
                  <a:pt x="948" y="5842"/>
                  <a:pt x="948" y="5851"/>
                  <a:pt x="923" y="5872"/>
                </a:cubicBezTo>
                <a:cubicBezTo>
                  <a:pt x="864" y="5924"/>
                  <a:pt x="795" y="5958"/>
                  <a:pt x="815" y="5958"/>
                </a:cubicBezTo>
                <a:cubicBezTo>
                  <a:pt x="822" y="5958"/>
                  <a:pt x="842" y="5953"/>
                  <a:pt x="879" y="5943"/>
                </a:cubicBezTo>
                <a:cubicBezTo>
                  <a:pt x="1017" y="5906"/>
                  <a:pt x="1098" y="5877"/>
                  <a:pt x="1098" y="5877"/>
                </a:cubicBezTo>
                <a:lnTo>
                  <a:pt x="1328" y="5958"/>
                </a:lnTo>
                <a:lnTo>
                  <a:pt x="2759" y="5958"/>
                </a:lnTo>
                <a:lnTo>
                  <a:pt x="2989" y="5877"/>
                </a:lnTo>
                <a:cubicBezTo>
                  <a:pt x="2989" y="5877"/>
                  <a:pt x="3070" y="5903"/>
                  <a:pt x="3207" y="5943"/>
                </a:cubicBezTo>
                <a:cubicBezTo>
                  <a:pt x="3245" y="5953"/>
                  <a:pt x="3265" y="5957"/>
                  <a:pt x="3272" y="5957"/>
                </a:cubicBezTo>
                <a:cubicBezTo>
                  <a:pt x="3293" y="5957"/>
                  <a:pt x="3223" y="5924"/>
                  <a:pt x="3165" y="5872"/>
                </a:cubicBezTo>
                <a:cubicBezTo>
                  <a:pt x="3139" y="5851"/>
                  <a:pt x="3140" y="5842"/>
                  <a:pt x="3156" y="5842"/>
                </a:cubicBezTo>
                <a:cubicBezTo>
                  <a:pt x="3192" y="5842"/>
                  <a:pt x="3304" y="5883"/>
                  <a:pt x="3383" y="5906"/>
                </a:cubicBezTo>
                <a:cubicBezTo>
                  <a:pt x="3408" y="5913"/>
                  <a:pt x="3430" y="5917"/>
                  <a:pt x="3447" y="5917"/>
                </a:cubicBezTo>
                <a:cubicBezTo>
                  <a:pt x="3507" y="5917"/>
                  <a:pt x="3514" y="5874"/>
                  <a:pt x="3448" y="5797"/>
                </a:cubicBezTo>
                <a:cubicBezTo>
                  <a:pt x="3394" y="5734"/>
                  <a:pt x="3447" y="5724"/>
                  <a:pt x="3538" y="5724"/>
                </a:cubicBezTo>
                <a:cubicBezTo>
                  <a:pt x="3583" y="5724"/>
                  <a:pt x="3638" y="5727"/>
                  <a:pt x="3693" y="5727"/>
                </a:cubicBezTo>
                <a:cubicBezTo>
                  <a:pt x="3706" y="5727"/>
                  <a:pt x="3718" y="5727"/>
                  <a:pt x="3731" y="5726"/>
                </a:cubicBezTo>
                <a:cubicBezTo>
                  <a:pt x="3913" y="5722"/>
                  <a:pt x="3748" y="5703"/>
                  <a:pt x="3596" y="5633"/>
                </a:cubicBezTo>
                <a:cubicBezTo>
                  <a:pt x="3448" y="5563"/>
                  <a:pt x="3536" y="5605"/>
                  <a:pt x="3641" y="5572"/>
                </a:cubicBezTo>
                <a:cubicBezTo>
                  <a:pt x="3745" y="5539"/>
                  <a:pt x="3675" y="5530"/>
                  <a:pt x="3384" y="5530"/>
                </a:cubicBezTo>
                <a:cubicBezTo>
                  <a:pt x="3097" y="5530"/>
                  <a:pt x="3159" y="5370"/>
                  <a:pt x="3041" y="5299"/>
                </a:cubicBezTo>
                <a:cubicBezTo>
                  <a:pt x="3003" y="5277"/>
                  <a:pt x="2998" y="5269"/>
                  <a:pt x="3014" y="5269"/>
                </a:cubicBezTo>
                <a:cubicBezTo>
                  <a:pt x="3047" y="5269"/>
                  <a:pt x="3176" y="5305"/>
                  <a:pt x="3291" y="5318"/>
                </a:cubicBezTo>
                <a:cubicBezTo>
                  <a:pt x="3353" y="5325"/>
                  <a:pt x="3379" y="5330"/>
                  <a:pt x="3384" y="5330"/>
                </a:cubicBezTo>
                <a:cubicBezTo>
                  <a:pt x="3391" y="5330"/>
                  <a:pt x="3335" y="5314"/>
                  <a:pt x="3294" y="5258"/>
                </a:cubicBezTo>
                <a:cubicBezTo>
                  <a:pt x="3271" y="5225"/>
                  <a:pt x="3271" y="5212"/>
                  <a:pt x="3294" y="5212"/>
                </a:cubicBezTo>
                <a:cubicBezTo>
                  <a:pt x="3334" y="5212"/>
                  <a:pt x="3443" y="5251"/>
                  <a:pt x="3611" y="5290"/>
                </a:cubicBezTo>
                <a:cubicBezTo>
                  <a:pt x="3678" y="5305"/>
                  <a:pt x="3713" y="5312"/>
                  <a:pt x="3728" y="5312"/>
                </a:cubicBezTo>
                <a:cubicBezTo>
                  <a:pt x="3769" y="5312"/>
                  <a:pt x="3629" y="5255"/>
                  <a:pt x="3571" y="5196"/>
                </a:cubicBezTo>
                <a:cubicBezTo>
                  <a:pt x="3493" y="5115"/>
                  <a:pt x="3736" y="5129"/>
                  <a:pt x="3912" y="5121"/>
                </a:cubicBezTo>
                <a:cubicBezTo>
                  <a:pt x="4078" y="5113"/>
                  <a:pt x="3868" y="5075"/>
                  <a:pt x="3739" y="5066"/>
                </a:cubicBezTo>
                <a:cubicBezTo>
                  <a:pt x="3610" y="5056"/>
                  <a:pt x="3844" y="5023"/>
                  <a:pt x="3820" y="4938"/>
                </a:cubicBezTo>
                <a:cubicBezTo>
                  <a:pt x="3805" y="4884"/>
                  <a:pt x="3688" y="4876"/>
                  <a:pt x="3552" y="4876"/>
                </a:cubicBezTo>
                <a:cubicBezTo>
                  <a:pt x="3492" y="4876"/>
                  <a:pt x="3429" y="4878"/>
                  <a:pt x="3369" y="4878"/>
                </a:cubicBezTo>
                <a:cubicBezTo>
                  <a:pt x="3351" y="4878"/>
                  <a:pt x="3333" y="4878"/>
                  <a:pt x="3316" y="4877"/>
                </a:cubicBezTo>
                <a:cubicBezTo>
                  <a:pt x="3114" y="4871"/>
                  <a:pt x="3290" y="4759"/>
                  <a:pt x="3452" y="4759"/>
                </a:cubicBezTo>
                <a:cubicBezTo>
                  <a:pt x="3614" y="4759"/>
                  <a:pt x="3545" y="4759"/>
                  <a:pt x="3464" y="4702"/>
                </a:cubicBezTo>
                <a:cubicBezTo>
                  <a:pt x="3383" y="4646"/>
                  <a:pt x="3427" y="4636"/>
                  <a:pt x="3518" y="4636"/>
                </a:cubicBezTo>
                <a:cubicBezTo>
                  <a:pt x="3608" y="4636"/>
                  <a:pt x="3680" y="4555"/>
                  <a:pt x="3733" y="4466"/>
                </a:cubicBezTo>
                <a:cubicBezTo>
                  <a:pt x="3746" y="4445"/>
                  <a:pt x="3742" y="4438"/>
                  <a:pt x="3728" y="4438"/>
                </a:cubicBezTo>
                <a:cubicBezTo>
                  <a:pt x="3694" y="4438"/>
                  <a:pt x="3604" y="4481"/>
                  <a:pt x="3561" y="4481"/>
                </a:cubicBezTo>
                <a:cubicBezTo>
                  <a:pt x="3546" y="4481"/>
                  <a:pt x="3537" y="4476"/>
                  <a:pt x="3537" y="4462"/>
                </a:cubicBezTo>
                <a:cubicBezTo>
                  <a:pt x="3538" y="4445"/>
                  <a:pt x="3534" y="4439"/>
                  <a:pt x="3525" y="4439"/>
                </a:cubicBezTo>
                <a:cubicBezTo>
                  <a:pt x="3496" y="4439"/>
                  <a:pt x="3418" y="4509"/>
                  <a:pt x="3336" y="4509"/>
                </a:cubicBezTo>
                <a:cubicBezTo>
                  <a:pt x="3234" y="4509"/>
                  <a:pt x="3118" y="4383"/>
                  <a:pt x="3241" y="4383"/>
                </a:cubicBezTo>
                <a:cubicBezTo>
                  <a:pt x="3251" y="4383"/>
                  <a:pt x="3261" y="4384"/>
                  <a:pt x="3274" y="4385"/>
                </a:cubicBezTo>
                <a:cubicBezTo>
                  <a:pt x="3313" y="4391"/>
                  <a:pt x="3341" y="4393"/>
                  <a:pt x="3360" y="4393"/>
                </a:cubicBezTo>
                <a:cubicBezTo>
                  <a:pt x="3428" y="4393"/>
                  <a:pt x="3389" y="4364"/>
                  <a:pt x="3338" y="4342"/>
                </a:cubicBezTo>
                <a:cubicBezTo>
                  <a:pt x="3274" y="4316"/>
                  <a:pt x="3315" y="4291"/>
                  <a:pt x="3448" y="4291"/>
                </a:cubicBezTo>
                <a:cubicBezTo>
                  <a:pt x="3582" y="4291"/>
                  <a:pt x="3561" y="4273"/>
                  <a:pt x="3461" y="4254"/>
                </a:cubicBezTo>
                <a:cubicBezTo>
                  <a:pt x="3359" y="4236"/>
                  <a:pt x="3453" y="4170"/>
                  <a:pt x="3524" y="4037"/>
                </a:cubicBezTo>
                <a:cubicBezTo>
                  <a:pt x="3541" y="4006"/>
                  <a:pt x="3544" y="3994"/>
                  <a:pt x="3532" y="3994"/>
                </a:cubicBezTo>
                <a:cubicBezTo>
                  <a:pt x="3496" y="3994"/>
                  <a:pt x="3315" y="4125"/>
                  <a:pt x="3048" y="4146"/>
                </a:cubicBezTo>
                <a:cubicBezTo>
                  <a:pt x="2997" y="4150"/>
                  <a:pt x="2959" y="4152"/>
                  <a:pt x="2931" y="4152"/>
                </a:cubicBezTo>
                <a:cubicBezTo>
                  <a:pt x="2765" y="4152"/>
                  <a:pt x="2950" y="4093"/>
                  <a:pt x="3011" y="4065"/>
                </a:cubicBezTo>
                <a:cubicBezTo>
                  <a:pt x="3085" y="4031"/>
                  <a:pt x="3166" y="4070"/>
                  <a:pt x="3140" y="4008"/>
                </a:cubicBezTo>
                <a:cubicBezTo>
                  <a:pt x="3116" y="3947"/>
                  <a:pt x="3072" y="3965"/>
                  <a:pt x="3200" y="3959"/>
                </a:cubicBezTo>
                <a:cubicBezTo>
                  <a:pt x="3314" y="3955"/>
                  <a:pt x="3379" y="3840"/>
                  <a:pt x="3289" y="3840"/>
                </a:cubicBezTo>
                <a:cubicBezTo>
                  <a:pt x="3276" y="3840"/>
                  <a:pt x="3260" y="3842"/>
                  <a:pt x="3241" y="3847"/>
                </a:cubicBezTo>
                <a:cubicBezTo>
                  <a:pt x="3195" y="3860"/>
                  <a:pt x="3145" y="3866"/>
                  <a:pt x="3095" y="3866"/>
                </a:cubicBezTo>
                <a:cubicBezTo>
                  <a:pt x="2975" y="3866"/>
                  <a:pt x="2852" y="3830"/>
                  <a:pt x="2778" y="3753"/>
                </a:cubicBezTo>
                <a:cubicBezTo>
                  <a:pt x="2712" y="3685"/>
                  <a:pt x="2751" y="3669"/>
                  <a:pt x="2833" y="3669"/>
                </a:cubicBezTo>
                <a:cubicBezTo>
                  <a:pt x="2881" y="3669"/>
                  <a:pt x="2943" y="3675"/>
                  <a:pt x="3008" y="3678"/>
                </a:cubicBezTo>
                <a:cubicBezTo>
                  <a:pt x="3026" y="3679"/>
                  <a:pt x="3041" y="3679"/>
                  <a:pt x="3054" y="3679"/>
                </a:cubicBezTo>
                <a:cubicBezTo>
                  <a:pt x="3174" y="3679"/>
                  <a:pt x="3111" y="3639"/>
                  <a:pt x="3082" y="3622"/>
                </a:cubicBezTo>
                <a:cubicBezTo>
                  <a:pt x="3050" y="3603"/>
                  <a:pt x="3056" y="3560"/>
                  <a:pt x="3191" y="3545"/>
                </a:cubicBezTo>
                <a:cubicBezTo>
                  <a:pt x="3330" y="3530"/>
                  <a:pt x="3280" y="3494"/>
                  <a:pt x="3212" y="3464"/>
                </a:cubicBezTo>
                <a:cubicBezTo>
                  <a:pt x="3144" y="3438"/>
                  <a:pt x="3212" y="3464"/>
                  <a:pt x="3330" y="3427"/>
                </a:cubicBezTo>
                <a:cubicBezTo>
                  <a:pt x="3448" y="3390"/>
                  <a:pt x="3369" y="3371"/>
                  <a:pt x="3244" y="3361"/>
                </a:cubicBezTo>
                <a:cubicBezTo>
                  <a:pt x="3119" y="3352"/>
                  <a:pt x="3181" y="3352"/>
                  <a:pt x="3228" y="3300"/>
                </a:cubicBezTo>
                <a:cubicBezTo>
                  <a:pt x="3241" y="3287"/>
                  <a:pt x="3231" y="3282"/>
                  <a:pt x="3206" y="3282"/>
                </a:cubicBezTo>
                <a:cubicBezTo>
                  <a:pt x="3145" y="3282"/>
                  <a:pt x="2992" y="3311"/>
                  <a:pt x="2858" y="3311"/>
                </a:cubicBezTo>
                <a:cubicBezTo>
                  <a:pt x="2839" y="3311"/>
                  <a:pt x="2820" y="3311"/>
                  <a:pt x="2802" y="3309"/>
                </a:cubicBezTo>
                <a:cubicBezTo>
                  <a:pt x="2608" y="3295"/>
                  <a:pt x="2496" y="3155"/>
                  <a:pt x="2503" y="3116"/>
                </a:cubicBezTo>
                <a:cubicBezTo>
                  <a:pt x="2504" y="3110"/>
                  <a:pt x="2508" y="3107"/>
                  <a:pt x="2514" y="3107"/>
                </a:cubicBezTo>
                <a:cubicBezTo>
                  <a:pt x="2535" y="3107"/>
                  <a:pt x="2580" y="3142"/>
                  <a:pt x="2595" y="3142"/>
                </a:cubicBezTo>
                <a:cubicBezTo>
                  <a:pt x="2600" y="3142"/>
                  <a:pt x="2602" y="3139"/>
                  <a:pt x="2600" y="3131"/>
                </a:cubicBezTo>
                <a:cubicBezTo>
                  <a:pt x="2593" y="3108"/>
                  <a:pt x="2615" y="3098"/>
                  <a:pt x="2648" y="3098"/>
                </a:cubicBezTo>
                <a:cubicBezTo>
                  <a:pt x="2677" y="3098"/>
                  <a:pt x="2715" y="3106"/>
                  <a:pt x="2749" y="3122"/>
                </a:cubicBezTo>
                <a:cubicBezTo>
                  <a:pt x="2775" y="3134"/>
                  <a:pt x="2793" y="3140"/>
                  <a:pt x="2805" y="3140"/>
                </a:cubicBezTo>
                <a:cubicBezTo>
                  <a:pt x="2826" y="3140"/>
                  <a:pt x="2826" y="3119"/>
                  <a:pt x="2809" y="3071"/>
                </a:cubicBezTo>
                <a:cubicBezTo>
                  <a:pt x="2805" y="3057"/>
                  <a:pt x="2812" y="3052"/>
                  <a:pt x="2825" y="3052"/>
                </a:cubicBezTo>
                <a:cubicBezTo>
                  <a:pt x="2872" y="3052"/>
                  <a:pt x="3005" y="3117"/>
                  <a:pt x="3057" y="3117"/>
                </a:cubicBezTo>
                <a:cubicBezTo>
                  <a:pt x="3074" y="3117"/>
                  <a:pt x="3082" y="3111"/>
                  <a:pt x="3078" y="3094"/>
                </a:cubicBezTo>
                <a:cubicBezTo>
                  <a:pt x="3053" y="3010"/>
                  <a:pt x="2948" y="3000"/>
                  <a:pt x="3016" y="2967"/>
                </a:cubicBezTo>
                <a:cubicBezTo>
                  <a:pt x="3085" y="2934"/>
                  <a:pt x="3293" y="2931"/>
                  <a:pt x="3240" y="2844"/>
                </a:cubicBezTo>
                <a:cubicBezTo>
                  <a:pt x="3185" y="2760"/>
                  <a:pt x="3154" y="2796"/>
                  <a:pt x="3166" y="2760"/>
                </a:cubicBezTo>
                <a:cubicBezTo>
                  <a:pt x="3168" y="2754"/>
                  <a:pt x="3160" y="2752"/>
                  <a:pt x="3146" y="2752"/>
                </a:cubicBezTo>
                <a:cubicBezTo>
                  <a:pt x="3097" y="2752"/>
                  <a:pt x="2972" y="2780"/>
                  <a:pt x="2914" y="2780"/>
                </a:cubicBezTo>
                <a:cubicBezTo>
                  <a:pt x="2884" y="2780"/>
                  <a:pt x="2872" y="2772"/>
                  <a:pt x="2898" y="2749"/>
                </a:cubicBezTo>
                <a:cubicBezTo>
                  <a:pt x="2949" y="2703"/>
                  <a:pt x="2941" y="2683"/>
                  <a:pt x="2894" y="2683"/>
                </a:cubicBezTo>
                <a:cubicBezTo>
                  <a:pt x="2859" y="2683"/>
                  <a:pt x="2803" y="2694"/>
                  <a:pt x="2733" y="2712"/>
                </a:cubicBezTo>
                <a:cubicBezTo>
                  <a:pt x="2713" y="2718"/>
                  <a:pt x="2692" y="2720"/>
                  <a:pt x="2672" y="2720"/>
                </a:cubicBezTo>
                <a:cubicBezTo>
                  <a:pt x="2523" y="2720"/>
                  <a:pt x="2376" y="2596"/>
                  <a:pt x="2341" y="2534"/>
                </a:cubicBezTo>
                <a:cubicBezTo>
                  <a:pt x="2320" y="2499"/>
                  <a:pt x="2335" y="2484"/>
                  <a:pt x="2365" y="2484"/>
                </a:cubicBezTo>
                <a:cubicBezTo>
                  <a:pt x="2394" y="2484"/>
                  <a:pt x="2437" y="2497"/>
                  <a:pt x="2475" y="2516"/>
                </a:cubicBezTo>
                <a:cubicBezTo>
                  <a:pt x="2525" y="2540"/>
                  <a:pt x="2556" y="2562"/>
                  <a:pt x="2565" y="2562"/>
                </a:cubicBezTo>
                <a:cubicBezTo>
                  <a:pt x="2569" y="2562"/>
                  <a:pt x="2568" y="2556"/>
                  <a:pt x="2559" y="2540"/>
                </a:cubicBezTo>
                <a:cubicBezTo>
                  <a:pt x="2546" y="2513"/>
                  <a:pt x="2544" y="2492"/>
                  <a:pt x="2559" y="2492"/>
                </a:cubicBezTo>
                <a:cubicBezTo>
                  <a:pt x="2572" y="2492"/>
                  <a:pt x="2596" y="2507"/>
                  <a:pt x="2637" y="2546"/>
                </a:cubicBezTo>
                <a:cubicBezTo>
                  <a:pt x="2674" y="2581"/>
                  <a:pt x="2695" y="2596"/>
                  <a:pt x="2708" y="2596"/>
                </a:cubicBezTo>
                <a:cubicBezTo>
                  <a:pt x="2725" y="2596"/>
                  <a:pt x="2725" y="2566"/>
                  <a:pt x="2725" y="2521"/>
                </a:cubicBezTo>
                <a:cubicBezTo>
                  <a:pt x="2725" y="2493"/>
                  <a:pt x="2736" y="2484"/>
                  <a:pt x="2754" y="2484"/>
                </a:cubicBezTo>
                <a:cubicBezTo>
                  <a:pt x="2784" y="2484"/>
                  <a:pt x="2833" y="2508"/>
                  <a:pt x="2883" y="2512"/>
                </a:cubicBezTo>
                <a:cubicBezTo>
                  <a:pt x="2885" y="2512"/>
                  <a:pt x="2886" y="2512"/>
                  <a:pt x="2887" y="2512"/>
                </a:cubicBezTo>
                <a:cubicBezTo>
                  <a:pt x="2955" y="2512"/>
                  <a:pt x="2837" y="2375"/>
                  <a:pt x="2909" y="2375"/>
                </a:cubicBezTo>
                <a:cubicBezTo>
                  <a:pt x="2913" y="2375"/>
                  <a:pt x="2918" y="2375"/>
                  <a:pt x="2924" y="2376"/>
                </a:cubicBezTo>
                <a:cubicBezTo>
                  <a:pt x="2959" y="2382"/>
                  <a:pt x="2980" y="2385"/>
                  <a:pt x="2993" y="2385"/>
                </a:cubicBezTo>
                <a:cubicBezTo>
                  <a:pt x="3018" y="2385"/>
                  <a:pt x="3008" y="2373"/>
                  <a:pt x="2998" y="2348"/>
                </a:cubicBezTo>
                <a:cubicBezTo>
                  <a:pt x="2982" y="2312"/>
                  <a:pt x="3005" y="2320"/>
                  <a:pt x="3132" y="2291"/>
                </a:cubicBezTo>
                <a:cubicBezTo>
                  <a:pt x="3249" y="2265"/>
                  <a:pt x="3194" y="2230"/>
                  <a:pt x="3089" y="2230"/>
                </a:cubicBezTo>
                <a:cubicBezTo>
                  <a:pt x="3081" y="2230"/>
                  <a:pt x="3073" y="2230"/>
                  <a:pt x="3064" y="2231"/>
                </a:cubicBezTo>
                <a:cubicBezTo>
                  <a:pt x="3051" y="2231"/>
                  <a:pt x="3039" y="2232"/>
                  <a:pt x="3029" y="2232"/>
                </a:cubicBezTo>
                <a:cubicBezTo>
                  <a:pt x="2950" y="2232"/>
                  <a:pt x="2981" y="2211"/>
                  <a:pt x="3000" y="2170"/>
                </a:cubicBezTo>
                <a:cubicBezTo>
                  <a:pt x="3003" y="2161"/>
                  <a:pt x="3002" y="2158"/>
                  <a:pt x="2997" y="2158"/>
                </a:cubicBezTo>
                <a:cubicBezTo>
                  <a:pt x="2974" y="2158"/>
                  <a:pt x="2867" y="2232"/>
                  <a:pt x="2728" y="2239"/>
                </a:cubicBezTo>
                <a:cubicBezTo>
                  <a:pt x="2701" y="2241"/>
                  <a:pt x="2680" y="2242"/>
                  <a:pt x="2663" y="2242"/>
                </a:cubicBezTo>
                <a:cubicBezTo>
                  <a:pt x="2577" y="2242"/>
                  <a:pt x="2603" y="2222"/>
                  <a:pt x="2462" y="2179"/>
                </a:cubicBezTo>
                <a:cubicBezTo>
                  <a:pt x="2292" y="2127"/>
                  <a:pt x="2388" y="2076"/>
                  <a:pt x="2404" y="2042"/>
                </a:cubicBezTo>
                <a:cubicBezTo>
                  <a:pt x="2408" y="2036"/>
                  <a:pt x="2411" y="2033"/>
                  <a:pt x="2416" y="2033"/>
                </a:cubicBezTo>
                <a:cubicBezTo>
                  <a:pt x="2436" y="2033"/>
                  <a:pt x="2471" y="2081"/>
                  <a:pt x="2563" y="2136"/>
                </a:cubicBezTo>
                <a:cubicBezTo>
                  <a:pt x="2583" y="2149"/>
                  <a:pt x="2596" y="2154"/>
                  <a:pt x="2605" y="2154"/>
                </a:cubicBezTo>
                <a:cubicBezTo>
                  <a:pt x="2644" y="2154"/>
                  <a:pt x="2584" y="2046"/>
                  <a:pt x="2620" y="2046"/>
                </a:cubicBezTo>
                <a:cubicBezTo>
                  <a:pt x="2621" y="2046"/>
                  <a:pt x="2622" y="2046"/>
                  <a:pt x="2624" y="2046"/>
                </a:cubicBezTo>
                <a:cubicBezTo>
                  <a:pt x="2641" y="2049"/>
                  <a:pt x="2655" y="2052"/>
                  <a:pt x="2666" y="2052"/>
                </a:cubicBezTo>
                <a:cubicBezTo>
                  <a:pt x="2688" y="2052"/>
                  <a:pt x="2697" y="2040"/>
                  <a:pt x="2697" y="1989"/>
                </a:cubicBezTo>
                <a:cubicBezTo>
                  <a:pt x="2697" y="1973"/>
                  <a:pt x="2703" y="1966"/>
                  <a:pt x="2711" y="1966"/>
                </a:cubicBezTo>
                <a:cubicBezTo>
                  <a:pt x="2743" y="1966"/>
                  <a:pt x="2820" y="2050"/>
                  <a:pt x="2867" y="2064"/>
                </a:cubicBezTo>
                <a:cubicBezTo>
                  <a:pt x="2873" y="2066"/>
                  <a:pt x="2877" y="2067"/>
                  <a:pt x="2880" y="2067"/>
                </a:cubicBezTo>
                <a:cubicBezTo>
                  <a:pt x="2910" y="2067"/>
                  <a:pt x="2822" y="1989"/>
                  <a:pt x="2843" y="1989"/>
                </a:cubicBezTo>
                <a:cubicBezTo>
                  <a:pt x="2867" y="1989"/>
                  <a:pt x="2892" y="1956"/>
                  <a:pt x="2860" y="1920"/>
                </a:cubicBezTo>
                <a:cubicBezTo>
                  <a:pt x="2827" y="1883"/>
                  <a:pt x="3029" y="1920"/>
                  <a:pt x="3107" y="1843"/>
                </a:cubicBezTo>
                <a:cubicBezTo>
                  <a:pt x="3140" y="1811"/>
                  <a:pt x="3106" y="1806"/>
                  <a:pt x="3061" y="1806"/>
                </a:cubicBezTo>
                <a:cubicBezTo>
                  <a:pt x="3043" y="1806"/>
                  <a:pt x="3022" y="1807"/>
                  <a:pt x="3004" y="1807"/>
                </a:cubicBezTo>
                <a:cubicBezTo>
                  <a:pt x="2962" y="1807"/>
                  <a:pt x="2930" y="1803"/>
                  <a:pt x="2952" y="1777"/>
                </a:cubicBezTo>
                <a:cubicBezTo>
                  <a:pt x="2968" y="1759"/>
                  <a:pt x="2969" y="1751"/>
                  <a:pt x="2960" y="1751"/>
                </a:cubicBezTo>
                <a:cubicBezTo>
                  <a:pt x="2935" y="1751"/>
                  <a:pt x="2834" y="1804"/>
                  <a:pt x="2721" y="1846"/>
                </a:cubicBezTo>
                <a:cubicBezTo>
                  <a:pt x="2692" y="1857"/>
                  <a:pt x="2671" y="1861"/>
                  <a:pt x="2658" y="1861"/>
                </a:cubicBezTo>
                <a:cubicBezTo>
                  <a:pt x="2601" y="1861"/>
                  <a:pt x="2670" y="1779"/>
                  <a:pt x="2692" y="1744"/>
                </a:cubicBezTo>
                <a:cubicBezTo>
                  <a:pt x="2701" y="1729"/>
                  <a:pt x="2696" y="1723"/>
                  <a:pt x="2675" y="1723"/>
                </a:cubicBezTo>
                <a:cubicBezTo>
                  <a:pt x="2638" y="1723"/>
                  <a:pt x="2553" y="1743"/>
                  <a:pt x="2425" y="1768"/>
                </a:cubicBezTo>
                <a:cubicBezTo>
                  <a:pt x="2373" y="1777"/>
                  <a:pt x="2344" y="1782"/>
                  <a:pt x="2327" y="1782"/>
                </a:cubicBezTo>
                <a:cubicBezTo>
                  <a:pt x="2281" y="1782"/>
                  <a:pt x="2333" y="1748"/>
                  <a:pt x="2246" y="1710"/>
                </a:cubicBezTo>
                <a:cubicBezTo>
                  <a:pt x="2129" y="1659"/>
                  <a:pt x="2121" y="1485"/>
                  <a:pt x="2137" y="1485"/>
                </a:cubicBezTo>
                <a:cubicBezTo>
                  <a:pt x="2152" y="1485"/>
                  <a:pt x="2202" y="1576"/>
                  <a:pt x="2223" y="1576"/>
                </a:cubicBezTo>
                <a:cubicBezTo>
                  <a:pt x="2227" y="1576"/>
                  <a:pt x="2231" y="1571"/>
                  <a:pt x="2232" y="1560"/>
                </a:cubicBezTo>
                <a:cubicBezTo>
                  <a:pt x="2232" y="1544"/>
                  <a:pt x="2237" y="1537"/>
                  <a:pt x="2245" y="1537"/>
                </a:cubicBezTo>
                <a:cubicBezTo>
                  <a:pt x="2266" y="1537"/>
                  <a:pt x="2309" y="1594"/>
                  <a:pt x="2345" y="1663"/>
                </a:cubicBezTo>
                <a:cubicBezTo>
                  <a:pt x="2357" y="1686"/>
                  <a:pt x="2365" y="1695"/>
                  <a:pt x="2371" y="1695"/>
                </a:cubicBezTo>
                <a:cubicBezTo>
                  <a:pt x="2389" y="1695"/>
                  <a:pt x="2382" y="1608"/>
                  <a:pt x="2382" y="1551"/>
                </a:cubicBezTo>
                <a:cubicBezTo>
                  <a:pt x="2382" y="1532"/>
                  <a:pt x="2387" y="1524"/>
                  <a:pt x="2397" y="1524"/>
                </a:cubicBezTo>
                <a:cubicBezTo>
                  <a:pt x="2425" y="1524"/>
                  <a:pt x="2489" y="1596"/>
                  <a:pt x="2552" y="1659"/>
                </a:cubicBezTo>
                <a:cubicBezTo>
                  <a:pt x="2569" y="1676"/>
                  <a:pt x="2580" y="1683"/>
                  <a:pt x="2586" y="1683"/>
                </a:cubicBezTo>
                <a:cubicBezTo>
                  <a:pt x="2606" y="1683"/>
                  <a:pt x="2576" y="1606"/>
                  <a:pt x="2595" y="1606"/>
                </a:cubicBezTo>
                <a:cubicBezTo>
                  <a:pt x="2597" y="1606"/>
                  <a:pt x="2601" y="1608"/>
                  <a:pt x="2606" y="1612"/>
                </a:cubicBezTo>
                <a:cubicBezTo>
                  <a:pt x="2623" y="1624"/>
                  <a:pt x="2638" y="1632"/>
                  <a:pt x="2651" y="1632"/>
                </a:cubicBezTo>
                <a:cubicBezTo>
                  <a:pt x="2674" y="1632"/>
                  <a:pt x="2690" y="1607"/>
                  <a:pt x="2690" y="1545"/>
                </a:cubicBezTo>
                <a:cubicBezTo>
                  <a:pt x="2690" y="1485"/>
                  <a:pt x="2735" y="1472"/>
                  <a:pt x="2794" y="1472"/>
                </a:cubicBezTo>
                <a:cubicBezTo>
                  <a:pt x="2827" y="1472"/>
                  <a:pt x="2865" y="1476"/>
                  <a:pt x="2902" y="1477"/>
                </a:cubicBezTo>
                <a:cubicBezTo>
                  <a:pt x="2914" y="1478"/>
                  <a:pt x="2926" y="1478"/>
                  <a:pt x="2938" y="1478"/>
                </a:cubicBezTo>
                <a:cubicBezTo>
                  <a:pt x="3031" y="1478"/>
                  <a:pt x="3108" y="1459"/>
                  <a:pt x="2923" y="1364"/>
                </a:cubicBezTo>
                <a:cubicBezTo>
                  <a:pt x="2857" y="1331"/>
                  <a:pt x="2780" y="1319"/>
                  <a:pt x="2702" y="1319"/>
                </a:cubicBezTo>
                <a:cubicBezTo>
                  <a:pt x="2528" y="1319"/>
                  <a:pt x="2350" y="1376"/>
                  <a:pt x="2291" y="1376"/>
                </a:cubicBezTo>
                <a:cubicBezTo>
                  <a:pt x="2205" y="1376"/>
                  <a:pt x="2131" y="1361"/>
                  <a:pt x="2131" y="1258"/>
                </a:cubicBezTo>
                <a:cubicBezTo>
                  <a:pt x="2131" y="1155"/>
                  <a:pt x="2488" y="1228"/>
                  <a:pt x="2358" y="1060"/>
                </a:cubicBezTo>
                <a:cubicBezTo>
                  <a:pt x="2337" y="1032"/>
                  <a:pt x="2350" y="1024"/>
                  <a:pt x="2381" y="1024"/>
                </a:cubicBezTo>
                <a:cubicBezTo>
                  <a:pt x="2428" y="1024"/>
                  <a:pt x="2515" y="1043"/>
                  <a:pt x="2592" y="1043"/>
                </a:cubicBezTo>
                <a:cubicBezTo>
                  <a:pt x="2626" y="1043"/>
                  <a:pt x="2658" y="1039"/>
                  <a:pt x="2684" y="1028"/>
                </a:cubicBezTo>
                <a:cubicBezTo>
                  <a:pt x="2806" y="976"/>
                  <a:pt x="2484" y="1000"/>
                  <a:pt x="2557" y="925"/>
                </a:cubicBezTo>
                <a:cubicBezTo>
                  <a:pt x="2624" y="856"/>
                  <a:pt x="2598" y="830"/>
                  <a:pt x="2550" y="830"/>
                </a:cubicBezTo>
                <a:cubicBezTo>
                  <a:pt x="2545" y="830"/>
                  <a:pt x="2539" y="830"/>
                  <a:pt x="2534" y="831"/>
                </a:cubicBezTo>
                <a:cubicBezTo>
                  <a:pt x="2530" y="831"/>
                  <a:pt x="2526" y="831"/>
                  <a:pt x="2524" y="831"/>
                </a:cubicBezTo>
                <a:cubicBezTo>
                  <a:pt x="2486" y="831"/>
                  <a:pt x="2545" y="795"/>
                  <a:pt x="2562" y="733"/>
                </a:cubicBezTo>
                <a:cubicBezTo>
                  <a:pt x="2564" y="724"/>
                  <a:pt x="2560" y="719"/>
                  <a:pt x="2551" y="719"/>
                </a:cubicBezTo>
                <a:cubicBezTo>
                  <a:pt x="2496" y="719"/>
                  <a:pt x="2265" y="871"/>
                  <a:pt x="2157" y="976"/>
                </a:cubicBezTo>
                <a:cubicBezTo>
                  <a:pt x="2130" y="1003"/>
                  <a:pt x="2111" y="1014"/>
                  <a:pt x="2099" y="1014"/>
                </a:cubicBezTo>
                <a:cubicBezTo>
                  <a:pt x="2055" y="1014"/>
                  <a:pt x="2095" y="867"/>
                  <a:pt x="2102" y="782"/>
                </a:cubicBezTo>
                <a:cubicBezTo>
                  <a:pt x="2108" y="689"/>
                  <a:pt x="2155" y="683"/>
                  <a:pt x="2244" y="683"/>
                </a:cubicBezTo>
                <a:cubicBezTo>
                  <a:pt x="2259" y="683"/>
                  <a:pt x="2275" y="683"/>
                  <a:pt x="2292" y="683"/>
                </a:cubicBezTo>
                <a:cubicBezTo>
                  <a:pt x="2414" y="683"/>
                  <a:pt x="2282" y="617"/>
                  <a:pt x="2204" y="556"/>
                </a:cubicBezTo>
                <a:cubicBezTo>
                  <a:pt x="2184" y="541"/>
                  <a:pt x="2185" y="535"/>
                  <a:pt x="2199" y="535"/>
                </a:cubicBezTo>
                <a:cubicBezTo>
                  <a:pt x="2227" y="535"/>
                  <a:pt x="2307" y="557"/>
                  <a:pt x="2379" y="557"/>
                </a:cubicBezTo>
                <a:cubicBezTo>
                  <a:pt x="2411" y="557"/>
                  <a:pt x="2441" y="552"/>
                  <a:pt x="2465" y="540"/>
                </a:cubicBezTo>
                <a:cubicBezTo>
                  <a:pt x="2565" y="489"/>
                  <a:pt x="2283" y="486"/>
                  <a:pt x="2363" y="437"/>
                </a:cubicBezTo>
                <a:cubicBezTo>
                  <a:pt x="2408" y="409"/>
                  <a:pt x="2406" y="396"/>
                  <a:pt x="2378" y="396"/>
                </a:cubicBezTo>
                <a:cubicBezTo>
                  <a:pt x="2325" y="396"/>
                  <a:pt x="2174" y="446"/>
                  <a:pt x="2083" y="537"/>
                </a:cubicBezTo>
                <a:cubicBezTo>
                  <a:pt x="2064" y="556"/>
                  <a:pt x="2053" y="564"/>
                  <a:pt x="2047" y="564"/>
                </a:cubicBezTo>
                <a:cubicBezTo>
                  <a:pt x="2010" y="564"/>
                  <a:pt x="2208" y="224"/>
                  <a:pt x="2208" y="151"/>
                </a:cubicBezTo>
                <a:cubicBezTo>
                  <a:pt x="2208" y="125"/>
                  <a:pt x="2206" y="114"/>
                  <a:pt x="2200" y="114"/>
                </a:cubicBezTo>
                <a:cubicBezTo>
                  <a:pt x="2187" y="114"/>
                  <a:pt x="2159" y="170"/>
                  <a:pt x="2111" y="226"/>
                </a:cubicBezTo>
                <a:cubicBezTo>
                  <a:pt x="2103" y="236"/>
                  <a:pt x="2096" y="240"/>
                  <a:pt x="2089" y="240"/>
                </a:cubicBezTo>
                <a:cubicBezTo>
                  <a:pt x="2042" y="240"/>
                  <a:pt x="2042" y="1"/>
                  <a:pt x="2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2"/>
          <p:cNvSpPr/>
          <p:nvPr/>
        </p:nvSpPr>
        <p:spPr>
          <a:xfrm>
            <a:off x="5643613" y="2101167"/>
            <a:ext cx="167595" cy="243822"/>
          </a:xfrm>
          <a:custGeom>
            <a:rect b="b" l="l" r="r" t="t"/>
            <a:pathLst>
              <a:path extrusionOk="0" h="4622" w="3177">
                <a:moveTo>
                  <a:pt x="1587" y="0"/>
                </a:moveTo>
                <a:cubicBezTo>
                  <a:pt x="1587" y="0"/>
                  <a:pt x="1587" y="185"/>
                  <a:pt x="1550" y="185"/>
                </a:cubicBezTo>
                <a:cubicBezTo>
                  <a:pt x="1545" y="185"/>
                  <a:pt x="1540" y="181"/>
                  <a:pt x="1534" y="174"/>
                </a:cubicBezTo>
                <a:cubicBezTo>
                  <a:pt x="1497" y="130"/>
                  <a:pt x="1475" y="87"/>
                  <a:pt x="1465" y="87"/>
                </a:cubicBezTo>
                <a:cubicBezTo>
                  <a:pt x="1460" y="87"/>
                  <a:pt x="1458" y="96"/>
                  <a:pt x="1458" y="115"/>
                </a:cubicBezTo>
                <a:cubicBezTo>
                  <a:pt x="1458" y="173"/>
                  <a:pt x="1609" y="434"/>
                  <a:pt x="1582" y="434"/>
                </a:cubicBezTo>
                <a:cubicBezTo>
                  <a:pt x="1578" y="434"/>
                  <a:pt x="1570" y="427"/>
                  <a:pt x="1556" y="413"/>
                </a:cubicBezTo>
                <a:cubicBezTo>
                  <a:pt x="1473" y="331"/>
                  <a:pt x="1359" y="250"/>
                  <a:pt x="1332" y="250"/>
                </a:cubicBezTo>
                <a:cubicBezTo>
                  <a:pt x="1325" y="250"/>
                  <a:pt x="1324" y="257"/>
                  <a:pt x="1333" y="271"/>
                </a:cubicBezTo>
                <a:cubicBezTo>
                  <a:pt x="1373" y="338"/>
                  <a:pt x="1181" y="376"/>
                  <a:pt x="1261" y="417"/>
                </a:cubicBezTo>
                <a:cubicBezTo>
                  <a:pt x="1278" y="426"/>
                  <a:pt x="1301" y="429"/>
                  <a:pt x="1324" y="429"/>
                </a:cubicBezTo>
                <a:cubicBezTo>
                  <a:pt x="1381" y="429"/>
                  <a:pt x="1444" y="412"/>
                  <a:pt x="1466" y="412"/>
                </a:cubicBezTo>
                <a:cubicBezTo>
                  <a:pt x="1476" y="412"/>
                  <a:pt x="1476" y="416"/>
                  <a:pt x="1461" y="428"/>
                </a:cubicBezTo>
                <a:cubicBezTo>
                  <a:pt x="1402" y="476"/>
                  <a:pt x="1181" y="529"/>
                  <a:pt x="1276" y="529"/>
                </a:cubicBezTo>
                <a:cubicBezTo>
                  <a:pt x="1335" y="529"/>
                  <a:pt x="1423" y="500"/>
                  <a:pt x="1482" y="500"/>
                </a:cubicBezTo>
                <a:cubicBezTo>
                  <a:pt x="1516" y="500"/>
                  <a:pt x="1540" y="510"/>
                  <a:pt x="1542" y="541"/>
                </a:cubicBezTo>
                <a:cubicBezTo>
                  <a:pt x="1547" y="610"/>
                  <a:pt x="1582" y="775"/>
                  <a:pt x="1537" y="775"/>
                </a:cubicBezTo>
                <a:cubicBezTo>
                  <a:pt x="1527" y="775"/>
                  <a:pt x="1515" y="768"/>
                  <a:pt x="1498" y="752"/>
                </a:cubicBezTo>
                <a:cubicBezTo>
                  <a:pt x="1418" y="675"/>
                  <a:pt x="1322" y="586"/>
                  <a:pt x="1299" y="586"/>
                </a:cubicBezTo>
                <a:cubicBezTo>
                  <a:pt x="1294" y="586"/>
                  <a:pt x="1292" y="590"/>
                  <a:pt x="1295" y="599"/>
                </a:cubicBezTo>
                <a:cubicBezTo>
                  <a:pt x="1303" y="635"/>
                  <a:pt x="1280" y="643"/>
                  <a:pt x="1250" y="643"/>
                </a:cubicBezTo>
                <a:cubicBezTo>
                  <a:pt x="1237" y="643"/>
                  <a:pt x="1222" y="641"/>
                  <a:pt x="1208" y="640"/>
                </a:cubicBezTo>
                <a:cubicBezTo>
                  <a:pt x="1204" y="639"/>
                  <a:pt x="1200" y="639"/>
                  <a:pt x="1196" y="639"/>
                </a:cubicBezTo>
                <a:cubicBezTo>
                  <a:pt x="1159" y="639"/>
                  <a:pt x="1138" y="660"/>
                  <a:pt x="1189" y="714"/>
                </a:cubicBezTo>
                <a:cubicBezTo>
                  <a:pt x="1246" y="773"/>
                  <a:pt x="1091" y="764"/>
                  <a:pt x="1186" y="803"/>
                </a:cubicBezTo>
                <a:cubicBezTo>
                  <a:pt x="1205" y="812"/>
                  <a:pt x="1226" y="815"/>
                  <a:pt x="1246" y="815"/>
                </a:cubicBezTo>
                <a:cubicBezTo>
                  <a:pt x="1295" y="815"/>
                  <a:pt x="1340" y="797"/>
                  <a:pt x="1353" y="797"/>
                </a:cubicBezTo>
                <a:cubicBezTo>
                  <a:pt x="1360" y="797"/>
                  <a:pt x="1358" y="802"/>
                  <a:pt x="1342" y="820"/>
                </a:cubicBezTo>
                <a:cubicBezTo>
                  <a:pt x="1258" y="913"/>
                  <a:pt x="1517" y="893"/>
                  <a:pt x="1517" y="973"/>
                </a:cubicBezTo>
                <a:cubicBezTo>
                  <a:pt x="1517" y="1054"/>
                  <a:pt x="1460" y="1064"/>
                  <a:pt x="1395" y="1064"/>
                </a:cubicBezTo>
                <a:cubicBezTo>
                  <a:pt x="1354" y="1064"/>
                  <a:pt x="1275" y="1032"/>
                  <a:pt x="1180" y="1032"/>
                </a:cubicBezTo>
                <a:cubicBezTo>
                  <a:pt x="1128" y="1032"/>
                  <a:pt x="1072" y="1041"/>
                  <a:pt x="1015" y="1072"/>
                </a:cubicBezTo>
                <a:cubicBezTo>
                  <a:pt x="859" y="1151"/>
                  <a:pt x="898" y="1184"/>
                  <a:pt x="972" y="1184"/>
                </a:cubicBezTo>
                <a:cubicBezTo>
                  <a:pt x="976" y="1184"/>
                  <a:pt x="979" y="1184"/>
                  <a:pt x="982" y="1184"/>
                </a:cubicBezTo>
                <a:cubicBezTo>
                  <a:pt x="1033" y="1181"/>
                  <a:pt x="1060" y="1157"/>
                  <a:pt x="1074" y="1157"/>
                </a:cubicBezTo>
                <a:cubicBezTo>
                  <a:pt x="1082" y="1157"/>
                  <a:pt x="1085" y="1166"/>
                  <a:pt x="1085" y="1194"/>
                </a:cubicBezTo>
                <a:cubicBezTo>
                  <a:pt x="1085" y="1242"/>
                  <a:pt x="1097" y="1262"/>
                  <a:pt x="1116" y="1262"/>
                </a:cubicBezTo>
                <a:cubicBezTo>
                  <a:pt x="1126" y="1262"/>
                  <a:pt x="1138" y="1256"/>
                  <a:pt x="1152" y="1246"/>
                </a:cubicBezTo>
                <a:cubicBezTo>
                  <a:pt x="1156" y="1243"/>
                  <a:pt x="1158" y="1241"/>
                  <a:pt x="1160" y="1241"/>
                </a:cubicBezTo>
                <a:cubicBezTo>
                  <a:pt x="1173" y="1241"/>
                  <a:pt x="1150" y="1301"/>
                  <a:pt x="1167" y="1301"/>
                </a:cubicBezTo>
                <a:cubicBezTo>
                  <a:pt x="1171" y="1301"/>
                  <a:pt x="1180" y="1296"/>
                  <a:pt x="1193" y="1282"/>
                </a:cubicBezTo>
                <a:cubicBezTo>
                  <a:pt x="1243" y="1233"/>
                  <a:pt x="1291" y="1179"/>
                  <a:pt x="1313" y="1179"/>
                </a:cubicBezTo>
                <a:cubicBezTo>
                  <a:pt x="1320" y="1179"/>
                  <a:pt x="1324" y="1185"/>
                  <a:pt x="1324" y="1200"/>
                </a:cubicBezTo>
                <a:cubicBezTo>
                  <a:pt x="1324" y="1244"/>
                  <a:pt x="1318" y="1313"/>
                  <a:pt x="1331" y="1313"/>
                </a:cubicBezTo>
                <a:cubicBezTo>
                  <a:pt x="1335" y="1313"/>
                  <a:pt x="1342" y="1305"/>
                  <a:pt x="1351" y="1287"/>
                </a:cubicBezTo>
                <a:cubicBezTo>
                  <a:pt x="1378" y="1232"/>
                  <a:pt x="1412" y="1189"/>
                  <a:pt x="1429" y="1189"/>
                </a:cubicBezTo>
                <a:cubicBezTo>
                  <a:pt x="1435" y="1189"/>
                  <a:pt x="1438" y="1194"/>
                  <a:pt x="1439" y="1206"/>
                </a:cubicBezTo>
                <a:cubicBezTo>
                  <a:pt x="1440" y="1214"/>
                  <a:pt x="1442" y="1218"/>
                  <a:pt x="1446" y="1218"/>
                </a:cubicBezTo>
                <a:cubicBezTo>
                  <a:pt x="1462" y="1218"/>
                  <a:pt x="1501" y="1147"/>
                  <a:pt x="1511" y="1147"/>
                </a:cubicBezTo>
                <a:cubicBezTo>
                  <a:pt x="1525" y="1147"/>
                  <a:pt x="1517" y="1281"/>
                  <a:pt x="1427" y="1322"/>
                </a:cubicBezTo>
                <a:cubicBezTo>
                  <a:pt x="1360" y="1351"/>
                  <a:pt x="1401" y="1378"/>
                  <a:pt x="1365" y="1378"/>
                </a:cubicBezTo>
                <a:cubicBezTo>
                  <a:pt x="1352" y="1378"/>
                  <a:pt x="1330" y="1374"/>
                  <a:pt x="1289" y="1366"/>
                </a:cubicBezTo>
                <a:cubicBezTo>
                  <a:pt x="1189" y="1347"/>
                  <a:pt x="1123" y="1331"/>
                  <a:pt x="1094" y="1331"/>
                </a:cubicBezTo>
                <a:cubicBezTo>
                  <a:pt x="1079" y="1331"/>
                  <a:pt x="1075" y="1336"/>
                  <a:pt x="1083" y="1347"/>
                </a:cubicBezTo>
                <a:cubicBezTo>
                  <a:pt x="1099" y="1373"/>
                  <a:pt x="1134" y="1410"/>
                  <a:pt x="1101" y="1410"/>
                </a:cubicBezTo>
                <a:cubicBezTo>
                  <a:pt x="1090" y="1410"/>
                  <a:pt x="1071" y="1406"/>
                  <a:pt x="1041" y="1396"/>
                </a:cubicBezTo>
                <a:cubicBezTo>
                  <a:pt x="967" y="1368"/>
                  <a:pt x="907" y="1346"/>
                  <a:pt x="882" y="1346"/>
                </a:cubicBezTo>
                <a:cubicBezTo>
                  <a:pt x="868" y="1346"/>
                  <a:pt x="866" y="1354"/>
                  <a:pt x="882" y="1374"/>
                </a:cubicBezTo>
                <a:cubicBezTo>
                  <a:pt x="899" y="1394"/>
                  <a:pt x="875" y="1397"/>
                  <a:pt x="844" y="1397"/>
                </a:cubicBezTo>
                <a:cubicBezTo>
                  <a:pt x="829" y="1397"/>
                  <a:pt x="812" y="1397"/>
                  <a:pt x="797" y="1397"/>
                </a:cubicBezTo>
                <a:cubicBezTo>
                  <a:pt x="762" y="1397"/>
                  <a:pt x="736" y="1400"/>
                  <a:pt x="761" y="1425"/>
                </a:cubicBezTo>
                <a:cubicBezTo>
                  <a:pt x="820" y="1484"/>
                  <a:pt x="978" y="1455"/>
                  <a:pt x="953" y="1484"/>
                </a:cubicBezTo>
                <a:cubicBezTo>
                  <a:pt x="928" y="1514"/>
                  <a:pt x="948" y="1539"/>
                  <a:pt x="966" y="1539"/>
                </a:cubicBezTo>
                <a:cubicBezTo>
                  <a:pt x="984" y="1539"/>
                  <a:pt x="914" y="1600"/>
                  <a:pt x="938" y="1600"/>
                </a:cubicBezTo>
                <a:cubicBezTo>
                  <a:pt x="941" y="1600"/>
                  <a:pt x="944" y="1599"/>
                  <a:pt x="948" y="1598"/>
                </a:cubicBezTo>
                <a:cubicBezTo>
                  <a:pt x="984" y="1586"/>
                  <a:pt x="1043" y="1521"/>
                  <a:pt x="1068" y="1521"/>
                </a:cubicBezTo>
                <a:cubicBezTo>
                  <a:pt x="1074" y="1521"/>
                  <a:pt x="1078" y="1526"/>
                  <a:pt x="1078" y="1539"/>
                </a:cubicBezTo>
                <a:cubicBezTo>
                  <a:pt x="1078" y="1578"/>
                  <a:pt x="1086" y="1588"/>
                  <a:pt x="1103" y="1588"/>
                </a:cubicBezTo>
                <a:cubicBezTo>
                  <a:pt x="1112" y="1588"/>
                  <a:pt x="1122" y="1586"/>
                  <a:pt x="1136" y="1583"/>
                </a:cubicBezTo>
                <a:cubicBezTo>
                  <a:pt x="1137" y="1583"/>
                  <a:pt x="1138" y="1583"/>
                  <a:pt x="1139" y="1583"/>
                </a:cubicBezTo>
                <a:cubicBezTo>
                  <a:pt x="1167" y="1583"/>
                  <a:pt x="1121" y="1666"/>
                  <a:pt x="1151" y="1666"/>
                </a:cubicBezTo>
                <a:cubicBezTo>
                  <a:pt x="1157" y="1666"/>
                  <a:pt x="1167" y="1663"/>
                  <a:pt x="1181" y="1654"/>
                </a:cubicBezTo>
                <a:cubicBezTo>
                  <a:pt x="1252" y="1609"/>
                  <a:pt x="1279" y="1573"/>
                  <a:pt x="1294" y="1573"/>
                </a:cubicBezTo>
                <a:cubicBezTo>
                  <a:pt x="1298" y="1573"/>
                  <a:pt x="1301" y="1575"/>
                  <a:pt x="1304" y="1580"/>
                </a:cubicBezTo>
                <a:cubicBezTo>
                  <a:pt x="1317" y="1605"/>
                  <a:pt x="1392" y="1646"/>
                  <a:pt x="1259" y="1685"/>
                </a:cubicBezTo>
                <a:cubicBezTo>
                  <a:pt x="1150" y="1718"/>
                  <a:pt x="1171" y="1734"/>
                  <a:pt x="1104" y="1734"/>
                </a:cubicBezTo>
                <a:cubicBezTo>
                  <a:pt x="1091" y="1734"/>
                  <a:pt x="1075" y="1733"/>
                  <a:pt x="1053" y="1732"/>
                </a:cubicBezTo>
                <a:cubicBezTo>
                  <a:pt x="945" y="1726"/>
                  <a:pt x="862" y="1669"/>
                  <a:pt x="844" y="1669"/>
                </a:cubicBezTo>
                <a:cubicBezTo>
                  <a:pt x="841" y="1669"/>
                  <a:pt x="840" y="1671"/>
                  <a:pt x="842" y="1677"/>
                </a:cubicBezTo>
                <a:cubicBezTo>
                  <a:pt x="855" y="1710"/>
                  <a:pt x="880" y="1725"/>
                  <a:pt x="821" y="1725"/>
                </a:cubicBezTo>
                <a:cubicBezTo>
                  <a:pt x="813" y="1725"/>
                  <a:pt x="804" y="1725"/>
                  <a:pt x="794" y="1725"/>
                </a:cubicBezTo>
                <a:cubicBezTo>
                  <a:pt x="789" y="1724"/>
                  <a:pt x="785" y="1724"/>
                  <a:pt x="781" y="1724"/>
                </a:cubicBezTo>
                <a:cubicBezTo>
                  <a:pt x="694" y="1724"/>
                  <a:pt x="646" y="1752"/>
                  <a:pt x="739" y="1773"/>
                </a:cubicBezTo>
                <a:cubicBezTo>
                  <a:pt x="838" y="1795"/>
                  <a:pt x="856" y="1788"/>
                  <a:pt x="842" y="1817"/>
                </a:cubicBezTo>
                <a:cubicBezTo>
                  <a:pt x="834" y="1837"/>
                  <a:pt x="826" y="1847"/>
                  <a:pt x="846" y="1847"/>
                </a:cubicBezTo>
                <a:cubicBezTo>
                  <a:pt x="855" y="1847"/>
                  <a:pt x="872" y="1844"/>
                  <a:pt x="900" y="1839"/>
                </a:cubicBezTo>
                <a:cubicBezTo>
                  <a:pt x="904" y="1839"/>
                  <a:pt x="908" y="1838"/>
                  <a:pt x="912" y="1838"/>
                </a:cubicBezTo>
                <a:cubicBezTo>
                  <a:pt x="968" y="1838"/>
                  <a:pt x="876" y="1944"/>
                  <a:pt x="928" y="1944"/>
                </a:cubicBezTo>
                <a:cubicBezTo>
                  <a:pt x="929" y="1944"/>
                  <a:pt x="930" y="1944"/>
                  <a:pt x="931" y="1944"/>
                </a:cubicBezTo>
                <a:cubicBezTo>
                  <a:pt x="970" y="1942"/>
                  <a:pt x="1008" y="1922"/>
                  <a:pt x="1031" y="1922"/>
                </a:cubicBezTo>
                <a:cubicBezTo>
                  <a:pt x="1045" y="1922"/>
                  <a:pt x="1053" y="1929"/>
                  <a:pt x="1053" y="1951"/>
                </a:cubicBezTo>
                <a:cubicBezTo>
                  <a:pt x="1053" y="1986"/>
                  <a:pt x="1053" y="2008"/>
                  <a:pt x="1067" y="2008"/>
                </a:cubicBezTo>
                <a:cubicBezTo>
                  <a:pt x="1076" y="2008"/>
                  <a:pt x="1093" y="1997"/>
                  <a:pt x="1121" y="1971"/>
                </a:cubicBezTo>
                <a:cubicBezTo>
                  <a:pt x="1151" y="1941"/>
                  <a:pt x="1170" y="1929"/>
                  <a:pt x="1180" y="1929"/>
                </a:cubicBezTo>
                <a:cubicBezTo>
                  <a:pt x="1192" y="1929"/>
                  <a:pt x="1190" y="1946"/>
                  <a:pt x="1180" y="1966"/>
                </a:cubicBezTo>
                <a:cubicBezTo>
                  <a:pt x="1173" y="1979"/>
                  <a:pt x="1172" y="1985"/>
                  <a:pt x="1176" y="1985"/>
                </a:cubicBezTo>
                <a:cubicBezTo>
                  <a:pt x="1184" y="1985"/>
                  <a:pt x="1207" y="1968"/>
                  <a:pt x="1246" y="1949"/>
                </a:cubicBezTo>
                <a:cubicBezTo>
                  <a:pt x="1275" y="1934"/>
                  <a:pt x="1308" y="1924"/>
                  <a:pt x="1330" y="1924"/>
                </a:cubicBezTo>
                <a:cubicBezTo>
                  <a:pt x="1353" y="1924"/>
                  <a:pt x="1365" y="1935"/>
                  <a:pt x="1349" y="1963"/>
                </a:cubicBezTo>
                <a:cubicBezTo>
                  <a:pt x="1322" y="2011"/>
                  <a:pt x="1208" y="2106"/>
                  <a:pt x="1094" y="2106"/>
                </a:cubicBezTo>
                <a:cubicBezTo>
                  <a:pt x="1078" y="2106"/>
                  <a:pt x="1062" y="2105"/>
                  <a:pt x="1046" y="2100"/>
                </a:cubicBezTo>
                <a:cubicBezTo>
                  <a:pt x="991" y="2087"/>
                  <a:pt x="948" y="2079"/>
                  <a:pt x="921" y="2079"/>
                </a:cubicBezTo>
                <a:cubicBezTo>
                  <a:pt x="883" y="2079"/>
                  <a:pt x="877" y="2094"/>
                  <a:pt x="916" y="2130"/>
                </a:cubicBezTo>
                <a:cubicBezTo>
                  <a:pt x="936" y="2148"/>
                  <a:pt x="927" y="2154"/>
                  <a:pt x="904" y="2154"/>
                </a:cubicBezTo>
                <a:cubicBezTo>
                  <a:pt x="860" y="2154"/>
                  <a:pt x="762" y="2131"/>
                  <a:pt x="725" y="2131"/>
                </a:cubicBezTo>
                <a:cubicBezTo>
                  <a:pt x="714" y="2131"/>
                  <a:pt x="708" y="2133"/>
                  <a:pt x="710" y="2137"/>
                </a:cubicBezTo>
                <a:cubicBezTo>
                  <a:pt x="720" y="2167"/>
                  <a:pt x="693" y="2137"/>
                  <a:pt x="654" y="2204"/>
                </a:cubicBezTo>
                <a:cubicBezTo>
                  <a:pt x="612" y="2270"/>
                  <a:pt x="773" y="2274"/>
                  <a:pt x="825" y="2298"/>
                </a:cubicBezTo>
                <a:cubicBezTo>
                  <a:pt x="878" y="2324"/>
                  <a:pt x="797" y="2332"/>
                  <a:pt x="779" y="2395"/>
                </a:cubicBezTo>
                <a:cubicBezTo>
                  <a:pt x="775" y="2408"/>
                  <a:pt x="782" y="2413"/>
                  <a:pt x="794" y="2413"/>
                </a:cubicBezTo>
                <a:cubicBezTo>
                  <a:pt x="834" y="2413"/>
                  <a:pt x="936" y="2363"/>
                  <a:pt x="973" y="2363"/>
                </a:cubicBezTo>
                <a:cubicBezTo>
                  <a:pt x="983" y="2363"/>
                  <a:pt x="988" y="2367"/>
                  <a:pt x="985" y="2377"/>
                </a:cubicBezTo>
                <a:cubicBezTo>
                  <a:pt x="973" y="2415"/>
                  <a:pt x="972" y="2432"/>
                  <a:pt x="988" y="2432"/>
                </a:cubicBezTo>
                <a:cubicBezTo>
                  <a:pt x="997" y="2432"/>
                  <a:pt x="1011" y="2427"/>
                  <a:pt x="1031" y="2417"/>
                </a:cubicBezTo>
                <a:cubicBezTo>
                  <a:pt x="1058" y="2405"/>
                  <a:pt x="1087" y="2399"/>
                  <a:pt x="1109" y="2399"/>
                </a:cubicBezTo>
                <a:cubicBezTo>
                  <a:pt x="1135" y="2399"/>
                  <a:pt x="1152" y="2407"/>
                  <a:pt x="1147" y="2425"/>
                </a:cubicBezTo>
                <a:cubicBezTo>
                  <a:pt x="1145" y="2431"/>
                  <a:pt x="1147" y="2434"/>
                  <a:pt x="1150" y="2434"/>
                </a:cubicBezTo>
                <a:cubicBezTo>
                  <a:pt x="1162" y="2434"/>
                  <a:pt x="1196" y="2407"/>
                  <a:pt x="1213" y="2407"/>
                </a:cubicBezTo>
                <a:cubicBezTo>
                  <a:pt x="1218" y="2407"/>
                  <a:pt x="1221" y="2409"/>
                  <a:pt x="1223" y="2414"/>
                </a:cubicBezTo>
                <a:cubicBezTo>
                  <a:pt x="1228" y="2444"/>
                  <a:pt x="1141" y="2553"/>
                  <a:pt x="990" y="2563"/>
                </a:cubicBezTo>
                <a:cubicBezTo>
                  <a:pt x="976" y="2564"/>
                  <a:pt x="961" y="2565"/>
                  <a:pt x="946" y="2565"/>
                </a:cubicBezTo>
                <a:cubicBezTo>
                  <a:pt x="843" y="2565"/>
                  <a:pt x="725" y="2542"/>
                  <a:pt x="678" y="2542"/>
                </a:cubicBezTo>
                <a:cubicBezTo>
                  <a:pt x="660" y="2542"/>
                  <a:pt x="653" y="2545"/>
                  <a:pt x="663" y="2556"/>
                </a:cubicBezTo>
                <a:cubicBezTo>
                  <a:pt x="699" y="2597"/>
                  <a:pt x="747" y="2597"/>
                  <a:pt x="649" y="2604"/>
                </a:cubicBezTo>
                <a:cubicBezTo>
                  <a:pt x="552" y="2612"/>
                  <a:pt x="493" y="2625"/>
                  <a:pt x="583" y="2656"/>
                </a:cubicBezTo>
                <a:cubicBezTo>
                  <a:pt x="673" y="2685"/>
                  <a:pt x="727" y="2663"/>
                  <a:pt x="673" y="2685"/>
                </a:cubicBezTo>
                <a:cubicBezTo>
                  <a:pt x="620" y="2708"/>
                  <a:pt x="583" y="2737"/>
                  <a:pt x="691" y="2747"/>
                </a:cubicBezTo>
                <a:cubicBezTo>
                  <a:pt x="797" y="2759"/>
                  <a:pt x="798" y="2792"/>
                  <a:pt x="775" y="2806"/>
                </a:cubicBezTo>
                <a:cubicBezTo>
                  <a:pt x="752" y="2820"/>
                  <a:pt x="703" y="2851"/>
                  <a:pt x="799" y="2851"/>
                </a:cubicBezTo>
                <a:cubicBezTo>
                  <a:pt x="809" y="2851"/>
                  <a:pt x="820" y="2851"/>
                  <a:pt x="832" y="2850"/>
                </a:cubicBezTo>
                <a:cubicBezTo>
                  <a:pt x="883" y="2848"/>
                  <a:pt x="931" y="2844"/>
                  <a:pt x="968" y="2844"/>
                </a:cubicBezTo>
                <a:cubicBezTo>
                  <a:pt x="1032" y="2844"/>
                  <a:pt x="1062" y="2856"/>
                  <a:pt x="1010" y="2909"/>
                </a:cubicBezTo>
                <a:cubicBezTo>
                  <a:pt x="952" y="2968"/>
                  <a:pt x="856" y="2996"/>
                  <a:pt x="763" y="2996"/>
                </a:cubicBezTo>
                <a:cubicBezTo>
                  <a:pt x="725" y="2996"/>
                  <a:pt x="688" y="2992"/>
                  <a:pt x="654" y="2983"/>
                </a:cubicBezTo>
                <a:cubicBezTo>
                  <a:pt x="638" y="2979"/>
                  <a:pt x="626" y="2977"/>
                  <a:pt x="616" y="2977"/>
                </a:cubicBezTo>
                <a:cubicBezTo>
                  <a:pt x="547" y="2977"/>
                  <a:pt x="597" y="3066"/>
                  <a:pt x="685" y="3070"/>
                </a:cubicBezTo>
                <a:cubicBezTo>
                  <a:pt x="696" y="3070"/>
                  <a:pt x="705" y="3070"/>
                  <a:pt x="713" y="3070"/>
                </a:cubicBezTo>
                <a:cubicBezTo>
                  <a:pt x="728" y="3070"/>
                  <a:pt x="738" y="3070"/>
                  <a:pt x="744" y="3070"/>
                </a:cubicBezTo>
                <a:cubicBezTo>
                  <a:pt x="764" y="3070"/>
                  <a:pt x="744" y="3074"/>
                  <a:pt x="730" y="3107"/>
                </a:cubicBezTo>
                <a:cubicBezTo>
                  <a:pt x="713" y="3154"/>
                  <a:pt x="775" y="3125"/>
                  <a:pt x="831" y="3151"/>
                </a:cubicBezTo>
                <a:cubicBezTo>
                  <a:pt x="878" y="3172"/>
                  <a:pt x="1019" y="3217"/>
                  <a:pt x="894" y="3217"/>
                </a:cubicBezTo>
                <a:cubicBezTo>
                  <a:pt x="872" y="3217"/>
                  <a:pt x="842" y="3216"/>
                  <a:pt x="803" y="3213"/>
                </a:cubicBezTo>
                <a:cubicBezTo>
                  <a:pt x="596" y="3196"/>
                  <a:pt x="457" y="3097"/>
                  <a:pt x="427" y="3097"/>
                </a:cubicBezTo>
                <a:cubicBezTo>
                  <a:pt x="418" y="3097"/>
                  <a:pt x="419" y="3106"/>
                  <a:pt x="433" y="3130"/>
                </a:cubicBezTo>
                <a:cubicBezTo>
                  <a:pt x="489" y="3232"/>
                  <a:pt x="561" y="3284"/>
                  <a:pt x="481" y="3298"/>
                </a:cubicBezTo>
                <a:cubicBezTo>
                  <a:pt x="405" y="3313"/>
                  <a:pt x="388" y="3328"/>
                  <a:pt x="492" y="3328"/>
                </a:cubicBezTo>
                <a:cubicBezTo>
                  <a:pt x="595" y="3328"/>
                  <a:pt x="626" y="3346"/>
                  <a:pt x="576" y="3368"/>
                </a:cubicBezTo>
                <a:cubicBezTo>
                  <a:pt x="536" y="3385"/>
                  <a:pt x="507" y="3407"/>
                  <a:pt x="561" y="3407"/>
                </a:cubicBezTo>
                <a:cubicBezTo>
                  <a:pt x="576" y="3407"/>
                  <a:pt x="597" y="3405"/>
                  <a:pt x="626" y="3402"/>
                </a:cubicBezTo>
                <a:cubicBezTo>
                  <a:pt x="636" y="3400"/>
                  <a:pt x="645" y="3399"/>
                  <a:pt x="653" y="3399"/>
                </a:cubicBezTo>
                <a:cubicBezTo>
                  <a:pt x="745" y="3399"/>
                  <a:pt x="656" y="3494"/>
                  <a:pt x="580" y="3494"/>
                </a:cubicBezTo>
                <a:cubicBezTo>
                  <a:pt x="515" y="3494"/>
                  <a:pt x="455" y="3441"/>
                  <a:pt x="432" y="3441"/>
                </a:cubicBezTo>
                <a:cubicBezTo>
                  <a:pt x="425" y="3441"/>
                  <a:pt x="422" y="3446"/>
                  <a:pt x="422" y="3458"/>
                </a:cubicBezTo>
                <a:cubicBezTo>
                  <a:pt x="423" y="3469"/>
                  <a:pt x="416" y="3473"/>
                  <a:pt x="405" y="3473"/>
                </a:cubicBezTo>
                <a:cubicBezTo>
                  <a:pt x="372" y="3473"/>
                  <a:pt x="303" y="3439"/>
                  <a:pt x="277" y="3439"/>
                </a:cubicBezTo>
                <a:cubicBezTo>
                  <a:pt x="266" y="3439"/>
                  <a:pt x="262" y="3445"/>
                  <a:pt x="272" y="3462"/>
                </a:cubicBezTo>
                <a:cubicBezTo>
                  <a:pt x="312" y="3531"/>
                  <a:pt x="369" y="3593"/>
                  <a:pt x="437" y="3593"/>
                </a:cubicBezTo>
                <a:cubicBezTo>
                  <a:pt x="506" y="3593"/>
                  <a:pt x="540" y="3601"/>
                  <a:pt x="478" y="3645"/>
                </a:cubicBezTo>
                <a:cubicBezTo>
                  <a:pt x="415" y="3689"/>
                  <a:pt x="362" y="3689"/>
                  <a:pt x="487" y="3689"/>
                </a:cubicBezTo>
                <a:cubicBezTo>
                  <a:pt x="612" y="3689"/>
                  <a:pt x="747" y="3775"/>
                  <a:pt x="590" y="3779"/>
                </a:cubicBezTo>
                <a:cubicBezTo>
                  <a:pt x="575" y="3779"/>
                  <a:pt x="558" y="3780"/>
                  <a:pt x="542" y="3780"/>
                </a:cubicBezTo>
                <a:cubicBezTo>
                  <a:pt x="497" y="3780"/>
                  <a:pt x="449" y="3778"/>
                  <a:pt x="404" y="3778"/>
                </a:cubicBezTo>
                <a:cubicBezTo>
                  <a:pt x="301" y="3778"/>
                  <a:pt x="213" y="3785"/>
                  <a:pt x="201" y="3826"/>
                </a:cubicBezTo>
                <a:cubicBezTo>
                  <a:pt x="184" y="3892"/>
                  <a:pt x="363" y="3917"/>
                  <a:pt x="265" y="3925"/>
                </a:cubicBezTo>
                <a:cubicBezTo>
                  <a:pt x="164" y="3932"/>
                  <a:pt x="1" y="3962"/>
                  <a:pt x="135" y="3969"/>
                </a:cubicBezTo>
                <a:cubicBezTo>
                  <a:pt x="271" y="3976"/>
                  <a:pt x="458" y="3965"/>
                  <a:pt x="399" y="4028"/>
                </a:cubicBezTo>
                <a:cubicBezTo>
                  <a:pt x="355" y="4074"/>
                  <a:pt x="245" y="4118"/>
                  <a:pt x="278" y="4118"/>
                </a:cubicBezTo>
                <a:cubicBezTo>
                  <a:pt x="289" y="4118"/>
                  <a:pt x="317" y="4113"/>
                  <a:pt x="368" y="4102"/>
                </a:cubicBezTo>
                <a:cubicBezTo>
                  <a:pt x="496" y="4071"/>
                  <a:pt x="581" y="4041"/>
                  <a:pt x="612" y="4041"/>
                </a:cubicBezTo>
                <a:cubicBezTo>
                  <a:pt x="630" y="4041"/>
                  <a:pt x="631" y="4051"/>
                  <a:pt x="612" y="4075"/>
                </a:cubicBezTo>
                <a:cubicBezTo>
                  <a:pt x="581" y="4120"/>
                  <a:pt x="537" y="4134"/>
                  <a:pt x="544" y="4134"/>
                </a:cubicBezTo>
                <a:cubicBezTo>
                  <a:pt x="548" y="4134"/>
                  <a:pt x="569" y="4129"/>
                  <a:pt x="617" y="4124"/>
                </a:cubicBezTo>
                <a:cubicBezTo>
                  <a:pt x="705" y="4114"/>
                  <a:pt x="805" y="4085"/>
                  <a:pt x="831" y="4085"/>
                </a:cubicBezTo>
                <a:cubicBezTo>
                  <a:pt x="843" y="4085"/>
                  <a:pt x="839" y="4091"/>
                  <a:pt x="810" y="4109"/>
                </a:cubicBezTo>
                <a:cubicBezTo>
                  <a:pt x="720" y="4164"/>
                  <a:pt x="766" y="4287"/>
                  <a:pt x="545" y="4287"/>
                </a:cubicBezTo>
                <a:cubicBezTo>
                  <a:pt x="322" y="4287"/>
                  <a:pt x="266" y="4295"/>
                  <a:pt x="347" y="4320"/>
                </a:cubicBezTo>
                <a:cubicBezTo>
                  <a:pt x="428" y="4346"/>
                  <a:pt x="499" y="4312"/>
                  <a:pt x="383" y="4368"/>
                </a:cubicBezTo>
                <a:cubicBezTo>
                  <a:pt x="266" y="4423"/>
                  <a:pt x="138" y="4438"/>
                  <a:pt x="279" y="4442"/>
                </a:cubicBezTo>
                <a:cubicBezTo>
                  <a:pt x="288" y="4442"/>
                  <a:pt x="297" y="4442"/>
                  <a:pt x="305" y="4442"/>
                </a:cubicBezTo>
                <a:cubicBezTo>
                  <a:pt x="348" y="4442"/>
                  <a:pt x="391" y="4440"/>
                  <a:pt x="426" y="4440"/>
                </a:cubicBezTo>
                <a:cubicBezTo>
                  <a:pt x="498" y="4440"/>
                  <a:pt x="541" y="4448"/>
                  <a:pt x="499" y="4497"/>
                </a:cubicBezTo>
                <a:cubicBezTo>
                  <a:pt x="448" y="4557"/>
                  <a:pt x="454" y="4589"/>
                  <a:pt x="498" y="4589"/>
                </a:cubicBezTo>
                <a:cubicBezTo>
                  <a:pt x="512" y="4589"/>
                  <a:pt x="528" y="4586"/>
                  <a:pt x="548" y="4581"/>
                </a:cubicBezTo>
                <a:cubicBezTo>
                  <a:pt x="609" y="4562"/>
                  <a:pt x="696" y="4531"/>
                  <a:pt x="724" y="4531"/>
                </a:cubicBezTo>
                <a:cubicBezTo>
                  <a:pt x="736" y="4531"/>
                  <a:pt x="737" y="4537"/>
                  <a:pt x="717" y="4554"/>
                </a:cubicBezTo>
                <a:cubicBezTo>
                  <a:pt x="672" y="4595"/>
                  <a:pt x="617" y="4620"/>
                  <a:pt x="634" y="4620"/>
                </a:cubicBezTo>
                <a:cubicBezTo>
                  <a:pt x="640" y="4620"/>
                  <a:pt x="655" y="4617"/>
                  <a:pt x="683" y="4610"/>
                </a:cubicBezTo>
                <a:cubicBezTo>
                  <a:pt x="789" y="4581"/>
                  <a:pt x="853" y="4559"/>
                  <a:pt x="853" y="4559"/>
                </a:cubicBezTo>
                <a:lnTo>
                  <a:pt x="1031" y="4620"/>
                </a:lnTo>
                <a:lnTo>
                  <a:pt x="2138" y="4620"/>
                </a:lnTo>
                <a:lnTo>
                  <a:pt x="2316" y="4559"/>
                </a:lnTo>
                <a:cubicBezTo>
                  <a:pt x="2316" y="4559"/>
                  <a:pt x="2379" y="4581"/>
                  <a:pt x="2486" y="4610"/>
                </a:cubicBezTo>
                <a:cubicBezTo>
                  <a:pt x="2515" y="4618"/>
                  <a:pt x="2530" y="4622"/>
                  <a:pt x="2536" y="4622"/>
                </a:cubicBezTo>
                <a:cubicBezTo>
                  <a:pt x="2551" y="4622"/>
                  <a:pt x="2497" y="4595"/>
                  <a:pt x="2452" y="4554"/>
                </a:cubicBezTo>
                <a:cubicBezTo>
                  <a:pt x="2432" y="4537"/>
                  <a:pt x="2432" y="4531"/>
                  <a:pt x="2445" y="4531"/>
                </a:cubicBezTo>
                <a:cubicBezTo>
                  <a:pt x="2473" y="4531"/>
                  <a:pt x="2560" y="4562"/>
                  <a:pt x="2621" y="4581"/>
                </a:cubicBezTo>
                <a:cubicBezTo>
                  <a:pt x="2641" y="4586"/>
                  <a:pt x="2658" y="4589"/>
                  <a:pt x="2671" y="4589"/>
                </a:cubicBezTo>
                <a:cubicBezTo>
                  <a:pt x="2717" y="4589"/>
                  <a:pt x="2721" y="4556"/>
                  <a:pt x="2670" y="4497"/>
                </a:cubicBezTo>
                <a:cubicBezTo>
                  <a:pt x="2628" y="4448"/>
                  <a:pt x="2670" y="4440"/>
                  <a:pt x="2742" y="4440"/>
                </a:cubicBezTo>
                <a:cubicBezTo>
                  <a:pt x="2777" y="4440"/>
                  <a:pt x="2820" y="4442"/>
                  <a:pt x="2863" y="4442"/>
                </a:cubicBezTo>
                <a:cubicBezTo>
                  <a:pt x="2872" y="4442"/>
                  <a:pt x="2881" y="4442"/>
                  <a:pt x="2889" y="4442"/>
                </a:cubicBezTo>
                <a:cubicBezTo>
                  <a:pt x="3029" y="4438"/>
                  <a:pt x="2903" y="4423"/>
                  <a:pt x="2786" y="4368"/>
                </a:cubicBezTo>
                <a:cubicBezTo>
                  <a:pt x="2670" y="4312"/>
                  <a:pt x="2741" y="4346"/>
                  <a:pt x="2822" y="4320"/>
                </a:cubicBezTo>
                <a:cubicBezTo>
                  <a:pt x="2903" y="4295"/>
                  <a:pt x="2847" y="4287"/>
                  <a:pt x="2624" y="4287"/>
                </a:cubicBezTo>
                <a:cubicBezTo>
                  <a:pt x="2402" y="4287"/>
                  <a:pt x="2449" y="4164"/>
                  <a:pt x="2359" y="4109"/>
                </a:cubicBezTo>
                <a:cubicBezTo>
                  <a:pt x="2330" y="4091"/>
                  <a:pt x="2326" y="4085"/>
                  <a:pt x="2338" y="4085"/>
                </a:cubicBezTo>
                <a:cubicBezTo>
                  <a:pt x="2365" y="4085"/>
                  <a:pt x="2464" y="4114"/>
                  <a:pt x="2552" y="4124"/>
                </a:cubicBezTo>
                <a:cubicBezTo>
                  <a:pt x="2600" y="4129"/>
                  <a:pt x="2620" y="4134"/>
                  <a:pt x="2624" y="4134"/>
                </a:cubicBezTo>
                <a:cubicBezTo>
                  <a:pt x="2631" y="4134"/>
                  <a:pt x="2588" y="4120"/>
                  <a:pt x="2556" y="4075"/>
                </a:cubicBezTo>
                <a:cubicBezTo>
                  <a:pt x="2538" y="4050"/>
                  <a:pt x="2538" y="4040"/>
                  <a:pt x="2556" y="4040"/>
                </a:cubicBezTo>
                <a:cubicBezTo>
                  <a:pt x="2586" y="4040"/>
                  <a:pt x="2670" y="4071"/>
                  <a:pt x="2801" y="4102"/>
                </a:cubicBezTo>
                <a:cubicBezTo>
                  <a:pt x="2852" y="4114"/>
                  <a:pt x="2880" y="4119"/>
                  <a:pt x="2891" y="4119"/>
                </a:cubicBezTo>
                <a:cubicBezTo>
                  <a:pt x="2923" y="4119"/>
                  <a:pt x="2814" y="4074"/>
                  <a:pt x="2770" y="4028"/>
                </a:cubicBezTo>
                <a:cubicBezTo>
                  <a:pt x="2711" y="3965"/>
                  <a:pt x="2898" y="3976"/>
                  <a:pt x="3034" y="3969"/>
                </a:cubicBezTo>
                <a:cubicBezTo>
                  <a:pt x="3177" y="3956"/>
                  <a:pt x="3015" y="3928"/>
                  <a:pt x="2913" y="3920"/>
                </a:cubicBezTo>
                <a:cubicBezTo>
                  <a:pt x="2814" y="3913"/>
                  <a:pt x="2994" y="3888"/>
                  <a:pt x="2976" y="3823"/>
                </a:cubicBezTo>
                <a:cubicBezTo>
                  <a:pt x="2964" y="3781"/>
                  <a:pt x="2875" y="3775"/>
                  <a:pt x="2772" y="3775"/>
                </a:cubicBezTo>
                <a:cubicBezTo>
                  <a:pt x="2723" y="3775"/>
                  <a:pt x="2670" y="3776"/>
                  <a:pt x="2621" y="3776"/>
                </a:cubicBezTo>
                <a:cubicBezTo>
                  <a:pt x="2609" y="3776"/>
                  <a:pt x="2598" y="3776"/>
                  <a:pt x="2587" y="3776"/>
                </a:cubicBezTo>
                <a:cubicBezTo>
                  <a:pt x="2431" y="3772"/>
                  <a:pt x="2565" y="3685"/>
                  <a:pt x="2690" y="3685"/>
                </a:cubicBezTo>
                <a:cubicBezTo>
                  <a:pt x="2816" y="3685"/>
                  <a:pt x="2763" y="3685"/>
                  <a:pt x="2699" y="3640"/>
                </a:cubicBezTo>
                <a:cubicBezTo>
                  <a:pt x="2637" y="3596"/>
                  <a:pt x="2673" y="3589"/>
                  <a:pt x="2741" y="3589"/>
                </a:cubicBezTo>
                <a:cubicBezTo>
                  <a:pt x="2808" y="3589"/>
                  <a:pt x="2866" y="3527"/>
                  <a:pt x="2906" y="3458"/>
                </a:cubicBezTo>
                <a:cubicBezTo>
                  <a:pt x="2915" y="3441"/>
                  <a:pt x="2912" y="3436"/>
                  <a:pt x="2901" y="3436"/>
                </a:cubicBezTo>
                <a:cubicBezTo>
                  <a:pt x="2875" y="3436"/>
                  <a:pt x="2806" y="3469"/>
                  <a:pt x="2773" y="3469"/>
                </a:cubicBezTo>
                <a:cubicBezTo>
                  <a:pt x="2762" y="3469"/>
                  <a:pt x="2755" y="3465"/>
                  <a:pt x="2755" y="3455"/>
                </a:cubicBezTo>
                <a:cubicBezTo>
                  <a:pt x="2756" y="3442"/>
                  <a:pt x="2752" y="3437"/>
                  <a:pt x="2746" y="3437"/>
                </a:cubicBezTo>
                <a:cubicBezTo>
                  <a:pt x="2723" y="3437"/>
                  <a:pt x="2664" y="3492"/>
                  <a:pt x="2599" y="3492"/>
                </a:cubicBezTo>
                <a:cubicBezTo>
                  <a:pt x="2520" y="3492"/>
                  <a:pt x="2430" y="3395"/>
                  <a:pt x="2526" y="3395"/>
                </a:cubicBezTo>
                <a:cubicBezTo>
                  <a:pt x="2533" y="3395"/>
                  <a:pt x="2542" y="3396"/>
                  <a:pt x="2552" y="3397"/>
                </a:cubicBezTo>
                <a:cubicBezTo>
                  <a:pt x="2583" y="3402"/>
                  <a:pt x="2605" y="3403"/>
                  <a:pt x="2619" y="3403"/>
                </a:cubicBezTo>
                <a:cubicBezTo>
                  <a:pt x="2671" y="3403"/>
                  <a:pt x="2641" y="3382"/>
                  <a:pt x="2602" y="3365"/>
                </a:cubicBezTo>
                <a:cubicBezTo>
                  <a:pt x="2552" y="3343"/>
                  <a:pt x="2583" y="3324"/>
                  <a:pt x="2687" y="3324"/>
                </a:cubicBezTo>
                <a:cubicBezTo>
                  <a:pt x="2791" y="3324"/>
                  <a:pt x="2776" y="3309"/>
                  <a:pt x="2696" y="3294"/>
                </a:cubicBezTo>
                <a:cubicBezTo>
                  <a:pt x="2618" y="3279"/>
                  <a:pt x="2690" y="3228"/>
                  <a:pt x="2746" y="3128"/>
                </a:cubicBezTo>
                <a:cubicBezTo>
                  <a:pt x="2759" y="3104"/>
                  <a:pt x="2761" y="3094"/>
                  <a:pt x="2752" y="3094"/>
                </a:cubicBezTo>
                <a:cubicBezTo>
                  <a:pt x="2723" y="3094"/>
                  <a:pt x="2583" y="3194"/>
                  <a:pt x="2375" y="3210"/>
                </a:cubicBezTo>
                <a:cubicBezTo>
                  <a:pt x="2334" y="3213"/>
                  <a:pt x="2304" y="3215"/>
                  <a:pt x="2282" y="3215"/>
                </a:cubicBezTo>
                <a:cubicBezTo>
                  <a:pt x="2160" y="3215"/>
                  <a:pt x="2300" y="3169"/>
                  <a:pt x="2347" y="3147"/>
                </a:cubicBezTo>
                <a:cubicBezTo>
                  <a:pt x="2404" y="3122"/>
                  <a:pt x="2468" y="3151"/>
                  <a:pt x="2447" y="3102"/>
                </a:cubicBezTo>
                <a:cubicBezTo>
                  <a:pt x="2433" y="3068"/>
                  <a:pt x="2412" y="3067"/>
                  <a:pt x="2439" y="3067"/>
                </a:cubicBezTo>
                <a:cubicBezTo>
                  <a:pt x="2441" y="3067"/>
                  <a:pt x="2445" y="3067"/>
                  <a:pt x="2448" y="3067"/>
                </a:cubicBezTo>
                <a:cubicBezTo>
                  <a:pt x="2459" y="3067"/>
                  <a:pt x="2473" y="3067"/>
                  <a:pt x="2493" y="3066"/>
                </a:cubicBezTo>
                <a:cubicBezTo>
                  <a:pt x="2580" y="3063"/>
                  <a:pt x="2631" y="2974"/>
                  <a:pt x="2562" y="2974"/>
                </a:cubicBezTo>
                <a:cubicBezTo>
                  <a:pt x="2552" y="2974"/>
                  <a:pt x="2539" y="2976"/>
                  <a:pt x="2524" y="2980"/>
                </a:cubicBezTo>
                <a:cubicBezTo>
                  <a:pt x="2489" y="2990"/>
                  <a:pt x="2451" y="2994"/>
                  <a:pt x="2413" y="2994"/>
                </a:cubicBezTo>
                <a:cubicBezTo>
                  <a:pt x="2320" y="2994"/>
                  <a:pt x="2225" y="2966"/>
                  <a:pt x="2167" y="2906"/>
                </a:cubicBezTo>
                <a:cubicBezTo>
                  <a:pt x="2116" y="2853"/>
                  <a:pt x="2146" y="2841"/>
                  <a:pt x="2210" y="2841"/>
                </a:cubicBezTo>
                <a:cubicBezTo>
                  <a:pt x="2247" y="2841"/>
                  <a:pt x="2295" y="2845"/>
                  <a:pt x="2346" y="2848"/>
                </a:cubicBezTo>
                <a:cubicBezTo>
                  <a:pt x="2358" y="2848"/>
                  <a:pt x="2369" y="2848"/>
                  <a:pt x="2378" y="2848"/>
                </a:cubicBezTo>
                <a:cubicBezTo>
                  <a:pt x="2474" y="2848"/>
                  <a:pt x="2424" y="2817"/>
                  <a:pt x="2403" y="2803"/>
                </a:cubicBezTo>
                <a:cubicBezTo>
                  <a:pt x="2378" y="2789"/>
                  <a:pt x="2381" y="2755"/>
                  <a:pt x="2488" y="2744"/>
                </a:cubicBezTo>
                <a:cubicBezTo>
                  <a:pt x="2595" y="2733"/>
                  <a:pt x="2556" y="2703"/>
                  <a:pt x="2505" y="2681"/>
                </a:cubicBezTo>
                <a:cubicBezTo>
                  <a:pt x="2452" y="2659"/>
                  <a:pt x="2505" y="2681"/>
                  <a:pt x="2595" y="2652"/>
                </a:cubicBezTo>
                <a:cubicBezTo>
                  <a:pt x="2684" y="2622"/>
                  <a:pt x="2626" y="2607"/>
                  <a:pt x="2528" y="2600"/>
                </a:cubicBezTo>
                <a:cubicBezTo>
                  <a:pt x="2431" y="2593"/>
                  <a:pt x="2478" y="2593"/>
                  <a:pt x="2515" y="2553"/>
                </a:cubicBezTo>
                <a:cubicBezTo>
                  <a:pt x="2525" y="2542"/>
                  <a:pt x="2517" y="2538"/>
                  <a:pt x="2497" y="2538"/>
                </a:cubicBezTo>
                <a:cubicBezTo>
                  <a:pt x="2448" y="2538"/>
                  <a:pt x="2329" y="2561"/>
                  <a:pt x="2226" y="2561"/>
                </a:cubicBezTo>
                <a:cubicBezTo>
                  <a:pt x="2213" y="2561"/>
                  <a:pt x="2200" y="2561"/>
                  <a:pt x="2188" y="2560"/>
                </a:cubicBezTo>
                <a:cubicBezTo>
                  <a:pt x="2036" y="2548"/>
                  <a:pt x="1949" y="2439"/>
                  <a:pt x="1955" y="2410"/>
                </a:cubicBezTo>
                <a:cubicBezTo>
                  <a:pt x="1956" y="2405"/>
                  <a:pt x="1959" y="2403"/>
                  <a:pt x="1964" y="2403"/>
                </a:cubicBezTo>
                <a:cubicBezTo>
                  <a:pt x="1981" y="2403"/>
                  <a:pt x="2016" y="2430"/>
                  <a:pt x="2028" y="2430"/>
                </a:cubicBezTo>
                <a:cubicBezTo>
                  <a:pt x="2031" y="2430"/>
                  <a:pt x="2032" y="2428"/>
                  <a:pt x="2030" y="2422"/>
                </a:cubicBezTo>
                <a:cubicBezTo>
                  <a:pt x="2025" y="2404"/>
                  <a:pt x="2042" y="2395"/>
                  <a:pt x="2068" y="2395"/>
                </a:cubicBezTo>
                <a:cubicBezTo>
                  <a:pt x="2090" y="2395"/>
                  <a:pt x="2120" y="2402"/>
                  <a:pt x="2147" y="2414"/>
                </a:cubicBezTo>
                <a:cubicBezTo>
                  <a:pt x="2167" y="2423"/>
                  <a:pt x="2181" y="2428"/>
                  <a:pt x="2190" y="2428"/>
                </a:cubicBezTo>
                <a:cubicBezTo>
                  <a:pt x="2207" y="2428"/>
                  <a:pt x="2206" y="2411"/>
                  <a:pt x="2192" y="2373"/>
                </a:cubicBezTo>
                <a:cubicBezTo>
                  <a:pt x="2189" y="2362"/>
                  <a:pt x="2194" y="2358"/>
                  <a:pt x="2205" y="2358"/>
                </a:cubicBezTo>
                <a:cubicBezTo>
                  <a:pt x="2242" y="2358"/>
                  <a:pt x="2345" y="2409"/>
                  <a:pt x="2384" y="2409"/>
                </a:cubicBezTo>
                <a:cubicBezTo>
                  <a:pt x="2396" y="2409"/>
                  <a:pt x="2402" y="2405"/>
                  <a:pt x="2399" y="2392"/>
                </a:cubicBezTo>
                <a:cubicBezTo>
                  <a:pt x="2381" y="2326"/>
                  <a:pt x="2300" y="2318"/>
                  <a:pt x="2353" y="2295"/>
                </a:cubicBezTo>
                <a:cubicBezTo>
                  <a:pt x="2406" y="2268"/>
                  <a:pt x="2567" y="2265"/>
                  <a:pt x="2524" y="2201"/>
                </a:cubicBezTo>
                <a:cubicBezTo>
                  <a:pt x="2484" y="2134"/>
                  <a:pt x="2458" y="2164"/>
                  <a:pt x="2468" y="2134"/>
                </a:cubicBezTo>
                <a:cubicBezTo>
                  <a:pt x="2469" y="2130"/>
                  <a:pt x="2463" y="2128"/>
                  <a:pt x="2452" y="2128"/>
                </a:cubicBezTo>
                <a:cubicBezTo>
                  <a:pt x="2414" y="2128"/>
                  <a:pt x="2317" y="2150"/>
                  <a:pt x="2273" y="2150"/>
                </a:cubicBezTo>
                <a:cubicBezTo>
                  <a:pt x="2250" y="2150"/>
                  <a:pt x="2241" y="2144"/>
                  <a:pt x="2262" y="2127"/>
                </a:cubicBezTo>
                <a:cubicBezTo>
                  <a:pt x="2301" y="2090"/>
                  <a:pt x="2295" y="2075"/>
                  <a:pt x="2258" y="2075"/>
                </a:cubicBezTo>
                <a:cubicBezTo>
                  <a:pt x="2230" y="2075"/>
                  <a:pt x="2187" y="2083"/>
                  <a:pt x="2132" y="2097"/>
                </a:cubicBezTo>
                <a:cubicBezTo>
                  <a:pt x="2116" y="2101"/>
                  <a:pt x="2101" y="2103"/>
                  <a:pt x="2085" y="2103"/>
                </a:cubicBezTo>
                <a:cubicBezTo>
                  <a:pt x="1971" y="2103"/>
                  <a:pt x="1855" y="2008"/>
                  <a:pt x="1828" y="1959"/>
                </a:cubicBezTo>
                <a:cubicBezTo>
                  <a:pt x="1812" y="1931"/>
                  <a:pt x="1824" y="1920"/>
                  <a:pt x="1848" y="1920"/>
                </a:cubicBezTo>
                <a:cubicBezTo>
                  <a:pt x="1870" y="1920"/>
                  <a:pt x="1903" y="1930"/>
                  <a:pt x="1931" y="1944"/>
                </a:cubicBezTo>
                <a:cubicBezTo>
                  <a:pt x="1970" y="1963"/>
                  <a:pt x="1994" y="1981"/>
                  <a:pt x="2001" y="1981"/>
                </a:cubicBezTo>
                <a:cubicBezTo>
                  <a:pt x="2005" y="1981"/>
                  <a:pt x="2004" y="1976"/>
                  <a:pt x="1998" y="1963"/>
                </a:cubicBezTo>
                <a:cubicBezTo>
                  <a:pt x="1987" y="1943"/>
                  <a:pt x="1986" y="1926"/>
                  <a:pt x="1998" y="1926"/>
                </a:cubicBezTo>
                <a:cubicBezTo>
                  <a:pt x="2008" y="1926"/>
                  <a:pt x="2026" y="1937"/>
                  <a:pt x="2057" y="1966"/>
                </a:cubicBezTo>
                <a:cubicBezTo>
                  <a:pt x="2085" y="1994"/>
                  <a:pt x="2101" y="2006"/>
                  <a:pt x="2111" y="2006"/>
                </a:cubicBezTo>
                <a:cubicBezTo>
                  <a:pt x="2124" y="2006"/>
                  <a:pt x="2124" y="1983"/>
                  <a:pt x="2124" y="1949"/>
                </a:cubicBezTo>
                <a:cubicBezTo>
                  <a:pt x="2124" y="1926"/>
                  <a:pt x="2133" y="1919"/>
                  <a:pt x="2147" y="1919"/>
                </a:cubicBezTo>
                <a:cubicBezTo>
                  <a:pt x="2170" y="1919"/>
                  <a:pt x="2207" y="1938"/>
                  <a:pt x="2247" y="1941"/>
                </a:cubicBezTo>
                <a:cubicBezTo>
                  <a:pt x="2248" y="1941"/>
                  <a:pt x="2248" y="1941"/>
                  <a:pt x="2249" y="1941"/>
                </a:cubicBezTo>
                <a:cubicBezTo>
                  <a:pt x="2303" y="1941"/>
                  <a:pt x="2209" y="1834"/>
                  <a:pt x="2266" y="1834"/>
                </a:cubicBezTo>
                <a:cubicBezTo>
                  <a:pt x="2269" y="1834"/>
                  <a:pt x="2273" y="1834"/>
                  <a:pt x="2278" y="1835"/>
                </a:cubicBezTo>
                <a:cubicBezTo>
                  <a:pt x="2305" y="1840"/>
                  <a:pt x="2321" y="1842"/>
                  <a:pt x="2331" y="1842"/>
                </a:cubicBezTo>
                <a:cubicBezTo>
                  <a:pt x="2350" y="1842"/>
                  <a:pt x="2342" y="1833"/>
                  <a:pt x="2335" y="1813"/>
                </a:cubicBezTo>
                <a:cubicBezTo>
                  <a:pt x="2322" y="1783"/>
                  <a:pt x="2341" y="1791"/>
                  <a:pt x="2438" y="1769"/>
                </a:cubicBezTo>
                <a:cubicBezTo>
                  <a:pt x="2529" y="1748"/>
                  <a:pt x="2485" y="1721"/>
                  <a:pt x="2404" y="1721"/>
                </a:cubicBezTo>
                <a:cubicBezTo>
                  <a:pt x="2398" y="1721"/>
                  <a:pt x="2392" y="1721"/>
                  <a:pt x="2385" y="1722"/>
                </a:cubicBezTo>
                <a:cubicBezTo>
                  <a:pt x="2378" y="1722"/>
                  <a:pt x="2371" y="1722"/>
                  <a:pt x="2364" y="1722"/>
                </a:cubicBezTo>
                <a:cubicBezTo>
                  <a:pt x="2296" y="1722"/>
                  <a:pt x="2320" y="1707"/>
                  <a:pt x="2335" y="1673"/>
                </a:cubicBezTo>
                <a:cubicBezTo>
                  <a:pt x="2338" y="1666"/>
                  <a:pt x="2338" y="1664"/>
                  <a:pt x="2334" y="1664"/>
                </a:cubicBezTo>
                <a:cubicBezTo>
                  <a:pt x="2317" y="1664"/>
                  <a:pt x="2234" y="1723"/>
                  <a:pt x="2124" y="1729"/>
                </a:cubicBezTo>
                <a:cubicBezTo>
                  <a:pt x="2103" y="1730"/>
                  <a:pt x="2087" y="1731"/>
                  <a:pt x="2074" y="1731"/>
                </a:cubicBezTo>
                <a:cubicBezTo>
                  <a:pt x="2008" y="1731"/>
                  <a:pt x="2028" y="1715"/>
                  <a:pt x="1918" y="1680"/>
                </a:cubicBezTo>
                <a:cubicBezTo>
                  <a:pt x="1788" y="1641"/>
                  <a:pt x="1862" y="1599"/>
                  <a:pt x="1874" y="1576"/>
                </a:cubicBezTo>
                <a:cubicBezTo>
                  <a:pt x="1877" y="1571"/>
                  <a:pt x="1880" y="1568"/>
                  <a:pt x="1883" y="1568"/>
                </a:cubicBezTo>
                <a:cubicBezTo>
                  <a:pt x="1898" y="1568"/>
                  <a:pt x="1926" y="1606"/>
                  <a:pt x="1996" y="1649"/>
                </a:cubicBezTo>
                <a:cubicBezTo>
                  <a:pt x="2011" y="1659"/>
                  <a:pt x="2022" y="1663"/>
                  <a:pt x="2028" y="1663"/>
                </a:cubicBezTo>
                <a:cubicBezTo>
                  <a:pt x="2058" y="1663"/>
                  <a:pt x="2012" y="1580"/>
                  <a:pt x="2039" y="1580"/>
                </a:cubicBezTo>
                <a:cubicBezTo>
                  <a:pt x="2040" y="1580"/>
                  <a:pt x="2041" y="1580"/>
                  <a:pt x="2042" y="1580"/>
                </a:cubicBezTo>
                <a:cubicBezTo>
                  <a:pt x="2056" y="1583"/>
                  <a:pt x="2067" y="1585"/>
                  <a:pt x="2075" y="1585"/>
                </a:cubicBezTo>
                <a:cubicBezTo>
                  <a:pt x="2092" y="1585"/>
                  <a:pt x="2099" y="1575"/>
                  <a:pt x="2099" y="1536"/>
                </a:cubicBezTo>
                <a:cubicBezTo>
                  <a:pt x="2099" y="1523"/>
                  <a:pt x="2103" y="1518"/>
                  <a:pt x="2110" y="1518"/>
                </a:cubicBezTo>
                <a:cubicBezTo>
                  <a:pt x="2134" y="1518"/>
                  <a:pt x="2194" y="1583"/>
                  <a:pt x="2231" y="1595"/>
                </a:cubicBezTo>
                <a:cubicBezTo>
                  <a:pt x="2235" y="1596"/>
                  <a:pt x="2238" y="1597"/>
                  <a:pt x="2240" y="1597"/>
                </a:cubicBezTo>
                <a:cubicBezTo>
                  <a:pt x="2262" y="1597"/>
                  <a:pt x="2195" y="1536"/>
                  <a:pt x="2211" y="1536"/>
                </a:cubicBezTo>
                <a:cubicBezTo>
                  <a:pt x="2231" y="1536"/>
                  <a:pt x="2248" y="1509"/>
                  <a:pt x="2225" y="1480"/>
                </a:cubicBezTo>
                <a:cubicBezTo>
                  <a:pt x="2198" y="1450"/>
                  <a:pt x="2356" y="1480"/>
                  <a:pt x="2416" y="1421"/>
                </a:cubicBezTo>
                <a:cubicBezTo>
                  <a:pt x="2441" y="1396"/>
                  <a:pt x="2416" y="1392"/>
                  <a:pt x="2381" y="1392"/>
                </a:cubicBezTo>
                <a:cubicBezTo>
                  <a:pt x="2367" y="1392"/>
                  <a:pt x="2350" y="1393"/>
                  <a:pt x="2336" y="1393"/>
                </a:cubicBezTo>
                <a:cubicBezTo>
                  <a:pt x="2304" y="1393"/>
                  <a:pt x="2280" y="1390"/>
                  <a:pt x="2297" y="1369"/>
                </a:cubicBezTo>
                <a:cubicBezTo>
                  <a:pt x="2309" y="1355"/>
                  <a:pt x="2310" y="1350"/>
                  <a:pt x="2303" y="1350"/>
                </a:cubicBezTo>
                <a:cubicBezTo>
                  <a:pt x="2283" y="1350"/>
                  <a:pt x="2205" y="1390"/>
                  <a:pt x="2117" y="1421"/>
                </a:cubicBezTo>
                <a:cubicBezTo>
                  <a:pt x="2094" y="1429"/>
                  <a:pt x="2079" y="1433"/>
                  <a:pt x="2068" y="1433"/>
                </a:cubicBezTo>
                <a:cubicBezTo>
                  <a:pt x="2025" y="1433"/>
                  <a:pt x="2077" y="1369"/>
                  <a:pt x="2095" y="1344"/>
                </a:cubicBezTo>
                <a:cubicBezTo>
                  <a:pt x="2103" y="1332"/>
                  <a:pt x="2098" y="1327"/>
                  <a:pt x="2082" y="1327"/>
                </a:cubicBezTo>
                <a:cubicBezTo>
                  <a:pt x="2053" y="1327"/>
                  <a:pt x="1987" y="1343"/>
                  <a:pt x="1889" y="1362"/>
                </a:cubicBezTo>
                <a:cubicBezTo>
                  <a:pt x="1848" y="1370"/>
                  <a:pt x="1826" y="1373"/>
                  <a:pt x="1813" y="1373"/>
                </a:cubicBezTo>
                <a:cubicBezTo>
                  <a:pt x="1780" y="1373"/>
                  <a:pt x="1818" y="1348"/>
                  <a:pt x="1752" y="1318"/>
                </a:cubicBezTo>
                <a:cubicBezTo>
                  <a:pt x="1660" y="1278"/>
                  <a:pt x="1653" y="1142"/>
                  <a:pt x="1666" y="1142"/>
                </a:cubicBezTo>
                <a:cubicBezTo>
                  <a:pt x="1677" y="1142"/>
                  <a:pt x="1715" y="1213"/>
                  <a:pt x="1732" y="1213"/>
                </a:cubicBezTo>
                <a:cubicBezTo>
                  <a:pt x="1735" y="1213"/>
                  <a:pt x="1738" y="1210"/>
                  <a:pt x="1738" y="1201"/>
                </a:cubicBezTo>
                <a:cubicBezTo>
                  <a:pt x="1739" y="1189"/>
                  <a:pt x="1743" y="1184"/>
                  <a:pt x="1749" y="1184"/>
                </a:cubicBezTo>
                <a:cubicBezTo>
                  <a:pt x="1765" y="1184"/>
                  <a:pt x="1798" y="1228"/>
                  <a:pt x="1827" y="1282"/>
                </a:cubicBezTo>
                <a:cubicBezTo>
                  <a:pt x="1836" y="1301"/>
                  <a:pt x="1842" y="1308"/>
                  <a:pt x="1847" y="1308"/>
                </a:cubicBezTo>
                <a:cubicBezTo>
                  <a:pt x="1860" y="1308"/>
                  <a:pt x="1855" y="1239"/>
                  <a:pt x="1855" y="1197"/>
                </a:cubicBezTo>
                <a:cubicBezTo>
                  <a:pt x="1855" y="1182"/>
                  <a:pt x="1859" y="1176"/>
                  <a:pt x="1866" y="1176"/>
                </a:cubicBezTo>
                <a:cubicBezTo>
                  <a:pt x="1888" y="1176"/>
                  <a:pt x="1937" y="1231"/>
                  <a:pt x="1984" y="1279"/>
                </a:cubicBezTo>
                <a:cubicBezTo>
                  <a:pt x="1998" y="1293"/>
                  <a:pt x="2006" y="1298"/>
                  <a:pt x="2011" y="1298"/>
                </a:cubicBezTo>
                <a:cubicBezTo>
                  <a:pt x="2027" y="1298"/>
                  <a:pt x="2004" y="1238"/>
                  <a:pt x="2017" y="1238"/>
                </a:cubicBezTo>
                <a:cubicBezTo>
                  <a:pt x="2019" y="1238"/>
                  <a:pt x="2022" y="1240"/>
                  <a:pt x="2026" y="1243"/>
                </a:cubicBezTo>
                <a:cubicBezTo>
                  <a:pt x="2039" y="1253"/>
                  <a:pt x="2051" y="1259"/>
                  <a:pt x="2061" y="1259"/>
                </a:cubicBezTo>
                <a:cubicBezTo>
                  <a:pt x="2080" y="1259"/>
                  <a:pt x="2092" y="1239"/>
                  <a:pt x="2092" y="1191"/>
                </a:cubicBezTo>
                <a:cubicBezTo>
                  <a:pt x="2092" y="1144"/>
                  <a:pt x="2125" y="1134"/>
                  <a:pt x="2170" y="1134"/>
                </a:cubicBezTo>
                <a:cubicBezTo>
                  <a:pt x="2196" y="1134"/>
                  <a:pt x="2226" y="1138"/>
                  <a:pt x="2256" y="1139"/>
                </a:cubicBezTo>
                <a:cubicBezTo>
                  <a:pt x="2264" y="1140"/>
                  <a:pt x="2273" y="1140"/>
                  <a:pt x="2282" y="1140"/>
                </a:cubicBezTo>
                <a:cubicBezTo>
                  <a:pt x="2355" y="1140"/>
                  <a:pt x="2416" y="1126"/>
                  <a:pt x="2270" y="1053"/>
                </a:cubicBezTo>
                <a:cubicBezTo>
                  <a:pt x="2220" y="1027"/>
                  <a:pt x="2160" y="1018"/>
                  <a:pt x="2099" y="1018"/>
                </a:cubicBezTo>
                <a:cubicBezTo>
                  <a:pt x="1965" y="1018"/>
                  <a:pt x="1827" y="1061"/>
                  <a:pt x="1783" y="1061"/>
                </a:cubicBezTo>
                <a:cubicBezTo>
                  <a:pt x="1716" y="1061"/>
                  <a:pt x="1660" y="1051"/>
                  <a:pt x="1660" y="971"/>
                </a:cubicBezTo>
                <a:cubicBezTo>
                  <a:pt x="1660" y="890"/>
                  <a:pt x="1936" y="949"/>
                  <a:pt x="1836" y="818"/>
                </a:cubicBezTo>
                <a:cubicBezTo>
                  <a:pt x="1819" y="796"/>
                  <a:pt x="1829" y="790"/>
                  <a:pt x="1854" y="790"/>
                </a:cubicBezTo>
                <a:cubicBezTo>
                  <a:pt x="1891" y="790"/>
                  <a:pt x="1958" y="804"/>
                  <a:pt x="2017" y="804"/>
                </a:cubicBezTo>
                <a:cubicBezTo>
                  <a:pt x="2043" y="804"/>
                  <a:pt x="2068" y="801"/>
                  <a:pt x="2088" y="793"/>
                </a:cubicBezTo>
                <a:cubicBezTo>
                  <a:pt x="2182" y="752"/>
                  <a:pt x="1933" y="773"/>
                  <a:pt x="1989" y="714"/>
                </a:cubicBezTo>
                <a:cubicBezTo>
                  <a:pt x="2042" y="659"/>
                  <a:pt x="2018" y="640"/>
                  <a:pt x="1979" y="640"/>
                </a:cubicBezTo>
                <a:cubicBezTo>
                  <a:pt x="1976" y="640"/>
                  <a:pt x="1973" y="640"/>
                  <a:pt x="1970" y="640"/>
                </a:cubicBezTo>
                <a:cubicBezTo>
                  <a:pt x="1967" y="640"/>
                  <a:pt x="1964" y="640"/>
                  <a:pt x="1962" y="640"/>
                </a:cubicBezTo>
                <a:cubicBezTo>
                  <a:pt x="1933" y="640"/>
                  <a:pt x="1981" y="613"/>
                  <a:pt x="1992" y="565"/>
                </a:cubicBezTo>
                <a:cubicBezTo>
                  <a:pt x="1994" y="557"/>
                  <a:pt x="1991" y="554"/>
                  <a:pt x="1984" y="554"/>
                </a:cubicBezTo>
                <a:cubicBezTo>
                  <a:pt x="1942" y="554"/>
                  <a:pt x="1763" y="672"/>
                  <a:pt x="1679" y="752"/>
                </a:cubicBezTo>
                <a:cubicBezTo>
                  <a:pt x="1658" y="772"/>
                  <a:pt x="1644" y="781"/>
                  <a:pt x="1635" y="781"/>
                </a:cubicBezTo>
                <a:cubicBezTo>
                  <a:pt x="1601" y="781"/>
                  <a:pt x="1632" y="668"/>
                  <a:pt x="1637" y="603"/>
                </a:cubicBezTo>
                <a:cubicBezTo>
                  <a:pt x="1642" y="531"/>
                  <a:pt x="1679" y="526"/>
                  <a:pt x="1751" y="526"/>
                </a:cubicBezTo>
                <a:cubicBezTo>
                  <a:pt x="1761" y="526"/>
                  <a:pt x="1772" y="526"/>
                  <a:pt x="1784" y="526"/>
                </a:cubicBezTo>
                <a:cubicBezTo>
                  <a:pt x="1878" y="526"/>
                  <a:pt x="1775" y="476"/>
                  <a:pt x="1716" y="428"/>
                </a:cubicBezTo>
                <a:cubicBezTo>
                  <a:pt x="1701" y="416"/>
                  <a:pt x="1702" y="412"/>
                  <a:pt x="1712" y="412"/>
                </a:cubicBezTo>
                <a:cubicBezTo>
                  <a:pt x="1733" y="412"/>
                  <a:pt x="1796" y="429"/>
                  <a:pt x="1853" y="429"/>
                </a:cubicBezTo>
                <a:cubicBezTo>
                  <a:pt x="1877" y="429"/>
                  <a:pt x="1899" y="426"/>
                  <a:pt x="1917" y="417"/>
                </a:cubicBezTo>
                <a:cubicBezTo>
                  <a:pt x="1995" y="376"/>
                  <a:pt x="1777" y="375"/>
                  <a:pt x="1837" y="338"/>
                </a:cubicBezTo>
                <a:cubicBezTo>
                  <a:pt x="1872" y="317"/>
                  <a:pt x="1870" y="306"/>
                  <a:pt x="1849" y="306"/>
                </a:cubicBezTo>
                <a:cubicBezTo>
                  <a:pt x="1808" y="306"/>
                  <a:pt x="1693" y="344"/>
                  <a:pt x="1622" y="413"/>
                </a:cubicBezTo>
                <a:cubicBezTo>
                  <a:pt x="1608" y="427"/>
                  <a:pt x="1599" y="433"/>
                  <a:pt x="1595" y="433"/>
                </a:cubicBezTo>
                <a:cubicBezTo>
                  <a:pt x="1566" y="433"/>
                  <a:pt x="1719" y="171"/>
                  <a:pt x="1719" y="115"/>
                </a:cubicBezTo>
                <a:cubicBezTo>
                  <a:pt x="1719" y="95"/>
                  <a:pt x="1717" y="87"/>
                  <a:pt x="1713" y="87"/>
                </a:cubicBezTo>
                <a:cubicBezTo>
                  <a:pt x="1703" y="87"/>
                  <a:pt x="1681" y="130"/>
                  <a:pt x="1644" y="174"/>
                </a:cubicBezTo>
                <a:cubicBezTo>
                  <a:pt x="1638" y="181"/>
                  <a:pt x="1632" y="185"/>
                  <a:pt x="1628" y="185"/>
                </a:cubicBezTo>
                <a:cubicBezTo>
                  <a:pt x="1591" y="185"/>
                  <a:pt x="1591" y="0"/>
                  <a:pt x="1591"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2"/>
          <p:cNvSpPr/>
          <p:nvPr/>
        </p:nvSpPr>
        <p:spPr>
          <a:xfrm>
            <a:off x="5643454" y="2101167"/>
            <a:ext cx="167700" cy="243822"/>
          </a:xfrm>
          <a:custGeom>
            <a:rect b="b" l="l" r="r" t="t"/>
            <a:pathLst>
              <a:path extrusionOk="0" h="4622" w="3179">
                <a:moveTo>
                  <a:pt x="1588" y="0"/>
                </a:moveTo>
                <a:cubicBezTo>
                  <a:pt x="1588" y="0"/>
                  <a:pt x="1588" y="185"/>
                  <a:pt x="1551" y="185"/>
                </a:cubicBezTo>
                <a:cubicBezTo>
                  <a:pt x="1547" y="185"/>
                  <a:pt x="1541" y="181"/>
                  <a:pt x="1535" y="174"/>
                </a:cubicBezTo>
                <a:cubicBezTo>
                  <a:pt x="1498" y="130"/>
                  <a:pt x="1476" y="87"/>
                  <a:pt x="1466" y="87"/>
                </a:cubicBezTo>
                <a:cubicBezTo>
                  <a:pt x="1462" y="87"/>
                  <a:pt x="1460" y="96"/>
                  <a:pt x="1460" y="115"/>
                </a:cubicBezTo>
                <a:cubicBezTo>
                  <a:pt x="1460" y="173"/>
                  <a:pt x="1611" y="434"/>
                  <a:pt x="1584" y="434"/>
                </a:cubicBezTo>
                <a:cubicBezTo>
                  <a:pt x="1580" y="434"/>
                  <a:pt x="1571" y="427"/>
                  <a:pt x="1557" y="413"/>
                </a:cubicBezTo>
                <a:cubicBezTo>
                  <a:pt x="1473" y="331"/>
                  <a:pt x="1360" y="250"/>
                  <a:pt x="1333" y="250"/>
                </a:cubicBezTo>
                <a:cubicBezTo>
                  <a:pt x="1326" y="250"/>
                  <a:pt x="1326" y="257"/>
                  <a:pt x="1335" y="271"/>
                </a:cubicBezTo>
                <a:cubicBezTo>
                  <a:pt x="1374" y="338"/>
                  <a:pt x="1183" y="376"/>
                  <a:pt x="1262" y="417"/>
                </a:cubicBezTo>
                <a:cubicBezTo>
                  <a:pt x="1279" y="426"/>
                  <a:pt x="1302" y="429"/>
                  <a:pt x="1325" y="429"/>
                </a:cubicBezTo>
                <a:cubicBezTo>
                  <a:pt x="1381" y="429"/>
                  <a:pt x="1445" y="412"/>
                  <a:pt x="1467" y="412"/>
                </a:cubicBezTo>
                <a:cubicBezTo>
                  <a:pt x="1477" y="412"/>
                  <a:pt x="1478" y="416"/>
                  <a:pt x="1463" y="428"/>
                </a:cubicBezTo>
                <a:cubicBezTo>
                  <a:pt x="1404" y="476"/>
                  <a:pt x="1183" y="529"/>
                  <a:pt x="1277" y="529"/>
                </a:cubicBezTo>
                <a:cubicBezTo>
                  <a:pt x="1337" y="529"/>
                  <a:pt x="1425" y="500"/>
                  <a:pt x="1483" y="500"/>
                </a:cubicBezTo>
                <a:cubicBezTo>
                  <a:pt x="1517" y="500"/>
                  <a:pt x="1541" y="510"/>
                  <a:pt x="1544" y="541"/>
                </a:cubicBezTo>
                <a:cubicBezTo>
                  <a:pt x="1549" y="610"/>
                  <a:pt x="1582" y="775"/>
                  <a:pt x="1538" y="775"/>
                </a:cubicBezTo>
                <a:cubicBezTo>
                  <a:pt x="1528" y="775"/>
                  <a:pt x="1516" y="768"/>
                  <a:pt x="1500" y="752"/>
                </a:cubicBezTo>
                <a:cubicBezTo>
                  <a:pt x="1419" y="675"/>
                  <a:pt x="1324" y="586"/>
                  <a:pt x="1300" y="586"/>
                </a:cubicBezTo>
                <a:cubicBezTo>
                  <a:pt x="1295" y="586"/>
                  <a:pt x="1293" y="590"/>
                  <a:pt x="1295" y="599"/>
                </a:cubicBezTo>
                <a:cubicBezTo>
                  <a:pt x="1304" y="635"/>
                  <a:pt x="1281" y="643"/>
                  <a:pt x="1252" y="643"/>
                </a:cubicBezTo>
                <a:cubicBezTo>
                  <a:pt x="1238" y="643"/>
                  <a:pt x="1223" y="641"/>
                  <a:pt x="1209" y="640"/>
                </a:cubicBezTo>
                <a:cubicBezTo>
                  <a:pt x="1205" y="639"/>
                  <a:pt x="1201" y="639"/>
                  <a:pt x="1198" y="639"/>
                </a:cubicBezTo>
                <a:cubicBezTo>
                  <a:pt x="1160" y="639"/>
                  <a:pt x="1138" y="660"/>
                  <a:pt x="1190" y="714"/>
                </a:cubicBezTo>
                <a:cubicBezTo>
                  <a:pt x="1248" y="773"/>
                  <a:pt x="1093" y="764"/>
                  <a:pt x="1187" y="803"/>
                </a:cubicBezTo>
                <a:cubicBezTo>
                  <a:pt x="1206" y="812"/>
                  <a:pt x="1227" y="815"/>
                  <a:pt x="1247" y="815"/>
                </a:cubicBezTo>
                <a:cubicBezTo>
                  <a:pt x="1296" y="815"/>
                  <a:pt x="1341" y="797"/>
                  <a:pt x="1354" y="797"/>
                </a:cubicBezTo>
                <a:cubicBezTo>
                  <a:pt x="1362" y="797"/>
                  <a:pt x="1360" y="802"/>
                  <a:pt x="1343" y="820"/>
                </a:cubicBezTo>
                <a:cubicBezTo>
                  <a:pt x="1258" y="913"/>
                  <a:pt x="1519" y="893"/>
                  <a:pt x="1519" y="973"/>
                </a:cubicBezTo>
                <a:cubicBezTo>
                  <a:pt x="1519" y="1054"/>
                  <a:pt x="1461" y="1064"/>
                  <a:pt x="1397" y="1064"/>
                </a:cubicBezTo>
                <a:cubicBezTo>
                  <a:pt x="1354" y="1064"/>
                  <a:pt x="1274" y="1032"/>
                  <a:pt x="1180" y="1032"/>
                </a:cubicBezTo>
                <a:cubicBezTo>
                  <a:pt x="1128" y="1032"/>
                  <a:pt x="1072" y="1041"/>
                  <a:pt x="1015" y="1072"/>
                </a:cubicBezTo>
                <a:cubicBezTo>
                  <a:pt x="859" y="1151"/>
                  <a:pt x="899" y="1184"/>
                  <a:pt x="974" y="1184"/>
                </a:cubicBezTo>
                <a:cubicBezTo>
                  <a:pt x="977" y="1184"/>
                  <a:pt x="981" y="1184"/>
                  <a:pt x="984" y="1184"/>
                </a:cubicBezTo>
                <a:cubicBezTo>
                  <a:pt x="1034" y="1181"/>
                  <a:pt x="1062" y="1157"/>
                  <a:pt x="1075" y="1157"/>
                </a:cubicBezTo>
                <a:cubicBezTo>
                  <a:pt x="1084" y="1157"/>
                  <a:pt x="1087" y="1166"/>
                  <a:pt x="1087" y="1194"/>
                </a:cubicBezTo>
                <a:cubicBezTo>
                  <a:pt x="1087" y="1242"/>
                  <a:pt x="1099" y="1262"/>
                  <a:pt x="1118" y="1262"/>
                </a:cubicBezTo>
                <a:cubicBezTo>
                  <a:pt x="1128" y="1262"/>
                  <a:pt x="1140" y="1256"/>
                  <a:pt x="1153" y="1246"/>
                </a:cubicBezTo>
                <a:cubicBezTo>
                  <a:pt x="1157" y="1243"/>
                  <a:pt x="1160" y="1241"/>
                  <a:pt x="1162" y="1241"/>
                </a:cubicBezTo>
                <a:cubicBezTo>
                  <a:pt x="1175" y="1241"/>
                  <a:pt x="1152" y="1301"/>
                  <a:pt x="1168" y="1301"/>
                </a:cubicBezTo>
                <a:cubicBezTo>
                  <a:pt x="1173" y="1301"/>
                  <a:pt x="1181" y="1296"/>
                  <a:pt x="1195" y="1282"/>
                </a:cubicBezTo>
                <a:cubicBezTo>
                  <a:pt x="1244" y="1233"/>
                  <a:pt x="1292" y="1179"/>
                  <a:pt x="1313" y="1179"/>
                </a:cubicBezTo>
                <a:cubicBezTo>
                  <a:pt x="1320" y="1179"/>
                  <a:pt x="1324" y="1185"/>
                  <a:pt x="1324" y="1200"/>
                </a:cubicBezTo>
                <a:cubicBezTo>
                  <a:pt x="1324" y="1244"/>
                  <a:pt x="1319" y="1313"/>
                  <a:pt x="1332" y="1313"/>
                </a:cubicBezTo>
                <a:cubicBezTo>
                  <a:pt x="1337" y="1313"/>
                  <a:pt x="1343" y="1305"/>
                  <a:pt x="1352" y="1287"/>
                </a:cubicBezTo>
                <a:cubicBezTo>
                  <a:pt x="1380" y="1232"/>
                  <a:pt x="1413" y="1189"/>
                  <a:pt x="1430" y="1189"/>
                </a:cubicBezTo>
                <a:cubicBezTo>
                  <a:pt x="1436" y="1189"/>
                  <a:pt x="1440" y="1194"/>
                  <a:pt x="1441" y="1206"/>
                </a:cubicBezTo>
                <a:cubicBezTo>
                  <a:pt x="1442" y="1214"/>
                  <a:pt x="1444" y="1218"/>
                  <a:pt x="1448" y="1218"/>
                </a:cubicBezTo>
                <a:cubicBezTo>
                  <a:pt x="1464" y="1218"/>
                  <a:pt x="1502" y="1147"/>
                  <a:pt x="1513" y="1147"/>
                </a:cubicBezTo>
                <a:cubicBezTo>
                  <a:pt x="1526" y="1147"/>
                  <a:pt x="1519" y="1281"/>
                  <a:pt x="1427" y="1322"/>
                </a:cubicBezTo>
                <a:cubicBezTo>
                  <a:pt x="1361" y="1351"/>
                  <a:pt x="1402" y="1378"/>
                  <a:pt x="1367" y="1378"/>
                </a:cubicBezTo>
                <a:cubicBezTo>
                  <a:pt x="1354" y="1378"/>
                  <a:pt x="1331" y="1374"/>
                  <a:pt x="1290" y="1366"/>
                </a:cubicBezTo>
                <a:cubicBezTo>
                  <a:pt x="1191" y="1347"/>
                  <a:pt x="1124" y="1331"/>
                  <a:pt x="1096" y="1331"/>
                </a:cubicBezTo>
                <a:cubicBezTo>
                  <a:pt x="1081" y="1331"/>
                  <a:pt x="1076" y="1336"/>
                  <a:pt x="1084" y="1347"/>
                </a:cubicBezTo>
                <a:cubicBezTo>
                  <a:pt x="1101" y="1373"/>
                  <a:pt x="1135" y="1410"/>
                  <a:pt x="1102" y="1410"/>
                </a:cubicBezTo>
                <a:cubicBezTo>
                  <a:pt x="1091" y="1410"/>
                  <a:pt x="1072" y="1406"/>
                  <a:pt x="1043" y="1396"/>
                </a:cubicBezTo>
                <a:cubicBezTo>
                  <a:pt x="968" y="1368"/>
                  <a:pt x="908" y="1346"/>
                  <a:pt x="884" y="1346"/>
                </a:cubicBezTo>
                <a:cubicBezTo>
                  <a:pt x="869" y="1346"/>
                  <a:pt x="867" y="1354"/>
                  <a:pt x="882" y="1374"/>
                </a:cubicBezTo>
                <a:cubicBezTo>
                  <a:pt x="900" y="1394"/>
                  <a:pt x="876" y="1397"/>
                  <a:pt x="844" y="1397"/>
                </a:cubicBezTo>
                <a:cubicBezTo>
                  <a:pt x="829" y="1397"/>
                  <a:pt x="813" y="1397"/>
                  <a:pt x="798" y="1397"/>
                </a:cubicBezTo>
                <a:cubicBezTo>
                  <a:pt x="764" y="1397"/>
                  <a:pt x="738" y="1400"/>
                  <a:pt x="763" y="1425"/>
                </a:cubicBezTo>
                <a:cubicBezTo>
                  <a:pt x="822" y="1484"/>
                  <a:pt x="978" y="1455"/>
                  <a:pt x="954" y="1484"/>
                </a:cubicBezTo>
                <a:cubicBezTo>
                  <a:pt x="929" y="1514"/>
                  <a:pt x="948" y="1539"/>
                  <a:pt x="968" y="1539"/>
                </a:cubicBezTo>
                <a:cubicBezTo>
                  <a:pt x="984" y="1539"/>
                  <a:pt x="916" y="1600"/>
                  <a:pt x="939" y="1600"/>
                </a:cubicBezTo>
                <a:cubicBezTo>
                  <a:pt x="941" y="1600"/>
                  <a:pt x="944" y="1599"/>
                  <a:pt x="948" y="1598"/>
                </a:cubicBezTo>
                <a:cubicBezTo>
                  <a:pt x="985" y="1586"/>
                  <a:pt x="1045" y="1521"/>
                  <a:pt x="1069" y="1521"/>
                </a:cubicBezTo>
                <a:cubicBezTo>
                  <a:pt x="1076" y="1521"/>
                  <a:pt x="1080" y="1526"/>
                  <a:pt x="1080" y="1539"/>
                </a:cubicBezTo>
                <a:cubicBezTo>
                  <a:pt x="1080" y="1578"/>
                  <a:pt x="1086" y="1588"/>
                  <a:pt x="1103" y="1588"/>
                </a:cubicBezTo>
                <a:cubicBezTo>
                  <a:pt x="1112" y="1588"/>
                  <a:pt x="1123" y="1586"/>
                  <a:pt x="1137" y="1583"/>
                </a:cubicBezTo>
                <a:cubicBezTo>
                  <a:pt x="1138" y="1583"/>
                  <a:pt x="1139" y="1583"/>
                  <a:pt x="1140" y="1583"/>
                </a:cubicBezTo>
                <a:cubicBezTo>
                  <a:pt x="1167" y="1583"/>
                  <a:pt x="1121" y="1666"/>
                  <a:pt x="1152" y="1666"/>
                </a:cubicBezTo>
                <a:cubicBezTo>
                  <a:pt x="1158" y="1666"/>
                  <a:pt x="1168" y="1663"/>
                  <a:pt x="1183" y="1654"/>
                </a:cubicBezTo>
                <a:cubicBezTo>
                  <a:pt x="1253" y="1610"/>
                  <a:pt x="1281" y="1573"/>
                  <a:pt x="1296" y="1573"/>
                </a:cubicBezTo>
                <a:cubicBezTo>
                  <a:pt x="1300" y="1573"/>
                  <a:pt x="1303" y="1575"/>
                  <a:pt x="1305" y="1580"/>
                </a:cubicBezTo>
                <a:cubicBezTo>
                  <a:pt x="1317" y="1605"/>
                  <a:pt x="1394" y="1646"/>
                  <a:pt x="1261" y="1685"/>
                </a:cubicBezTo>
                <a:cubicBezTo>
                  <a:pt x="1151" y="1718"/>
                  <a:pt x="1171" y="1734"/>
                  <a:pt x="1105" y="1734"/>
                </a:cubicBezTo>
                <a:cubicBezTo>
                  <a:pt x="1092" y="1734"/>
                  <a:pt x="1076" y="1733"/>
                  <a:pt x="1055" y="1732"/>
                </a:cubicBezTo>
                <a:cubicBezTo>
                  <a:pt x="946" y="1726"/>
                  <a:pt x="863" y="1669"/>
                  <a:pt x="846" y="1669"/>
                </a:cubicBezTo>
                <a:cubicBezTo>
                  <a:pt x="842" y="1669"/>
                  <a:pt x="841" y="1671"/>
                  <a:pt x="844" y="1677"/>
                </a:cubicBezTo>
                <a:cubicBezTo>
                  <a:pt x="857" y="1710"/>
                  <a:pt x="882" y="1725"/>
                  <a:pt x="821" y="1725"/>
                </a:cubicBezTo>
                <a:cubicBezTo>
                  <a:pt x="814" y="1725"/>
                  <a:pt x="805" y="1725"/>
                  <a:pt x="794" y="1725"/>
                </a:cubicBezTo>
                <a:cubicBezTo>
                  <a:pt x="789" y="1724"/>
                  <a:pt x="785" y="1724"/>
                  <a:pt x="781" y="1724"/>
                </a:cubicBezTo>
                <a:cubicBezTo>
                  <a:pt x="696" y="1724"/>
                  <a:pt x="648" y="1752"/>
                  <a:pt x="741" y="1773"/>
                </a:cubicBezTo>
                <a:cubicBezTo>
                  <a:pt x="838" y="1795"/>
                  <a:pt x="857" y="1788"/>
                  <a:pt x="844" y="1817"/>
                </a:cubicBezTo>
                <a:cubicBezTo>
                  <a:pt x="835" y="1837"/>
                  <a:pt x="827" y="1847"/>
                  <a:pt x="847" y="1847"/>
                </a:cubicBezTo>
                <a:cubicBezTo>
                  <a:pt x="857" y="1847"/>
                  <a:pt x="874" y="1844"/>
                  <a:pt x="901" y="1839"/>
                </a:cubicBezTo>
                <a:cubicBezTo>
                  <a:pt x="906" y="1839"/>
                  <a:pt x="910" y="1838"/>
                  <a:pt x="913" y="1838"/>
                </a:cubicBezTo>
                <a:cubicBezTo>
                  <a:pt x="969" y="1838"/>
                  <a:pt x="877" y="1944"/>
                  <a:pt x="929" y="1944"/>
                </a:cubicBezTo>
                <a:cubicBezTo>
                  <a:pt x="930" y="1944"/>
                  <a:pt x="931" y="1944"/>
                  <a:pt x="932" y="1944"/>
                </a:cubicBezTo>
                <a:cubicBezTo>
                  <a:pt x="972" y="1942"/>
                  <a:pt x="1010" y="1922"/>
                  <a:pt x="1033" y="1922"/>
                </a:cubicBezTo>
                <a:cubicBezTo>
                  <a:pt x="1046" y="1922"/>
                  <a:pt x="1055" y="1929"/>
                  <a:pt x="1055" y="1951"/>
                </a:cubicBezTo>
                <a:cubicBezTo>
                  <a:pt x="1055" y="1986"/>
                  <a:pt x="1055" y="2008"/>
                  <a:pt x="1068" y="2008"/>
                </a:cubicBezTo>
                <a:cubicBezTo>
                  <a:pt x="1078" y="2008"/>
                  <a:pt x="1094" y="1997"/>
                  <a:pt x="1122" y="1971"/>
                </a:cubicBezTo>
                <a:cubicBezTo>
                  <a:pt x="1153" y="1941"/>
                  <a:pt x="1172" y="1929"/>
                  <a:pt x="1181" y="1929"/>
                </a:cubicBezTo>
                <a:cubicBezTo>
                  <a:pt x="1193" y="1929"/>
                  <a:pt x="1191" y="1946"/>
                  <a:pt x="1181" y="1966"/>
                </a:cubicBezTo>
                <a:cubicBezTo>
                  <a:pt x="1174" y="1979"/>
                  <a:pt x="1173" y="1985"/>
                  <a:pt x="1177" y="1985"/>
                </a:cubicBezTo>
                <a:cubicBezTo>
                  <a:pt x="1185" y="1985"/>
                  <a:pt x="1209" y="1968"/>
                  <a:pt x="1248" y="1949"/>
                </a:cubicBezTo>
                <a:cubicBezTo>
                  <a:pt x="1277" y="1934"/>
                  <a:pt x="1309" y="1924"/>
                  <a:pt x="1332" y="1924"/>
                </a:cubicBezTo>
                <a:cubicBezTo>
                  <a:pt x="1355" y="1924"/>
                  <a:pt x="1367" y="1935"/>
                  <a:pt x="1351" y="1963"/>
                </a:cubicBezTo>
                <a:cubicBezTo>
                  <a:pt x="1324" y="2011"/>
                  <a:pt x="1209" y="2106"/>
                  <a:pt x="1095" y="2106"/>
                </a:cubicBezTo>
                <a:cubicBezTo>
                  <a:pt x="1079" y="2106"/>
                  <a:pt x="1063" y="2105"/>
                  <a:pt x="1047" y="2100"/>
                </a:cubicBezTo>
                <a:cubicBezTo>
                  <a:pt x="993" y="2087"/>
                  <a:pt x="949" y="2079"/>
                  <a:pt x="922" y="2079"/>
                </a:cubicBezTo>
                <a:cubicBezTo>
                  <a:pt x="885" y="2079"/>
                  <a:pt x="878" y="2094"/>
                  <a:pt x="918" y="2130"/>
                </a:cubicBezTo>
                <a:cubicBezTo>
                  <a:pt x="937" y="2148"/>
                  <a:pt x="928" y="2154"/>
                  <a:pt x="905" y="2154"/>
                </a:cubicBezTo>
                <a:cubicBezTo>
                  <a:pt x="860" y="2154"/>
                  <a:pt x="763" y="2131"/>
                  <a:pt x="726" y="2131"/>
                </a:cubicBezTo>
                <a:cubicBezTo>
                  <a:pt x="716" y="2131"/>
                  <a:pt x="710" y="2133"/>
                  <a:pt x="711" y="2137"/>
                </a:cubicBezTo>
                <a:cubicBezTo>
                  <a:pt x="720" y="2167"/>
                  <a:pt x="695" y="2137"/>
                  <a:pt x="654" y="2204"/>
                </a:cubicBezTo>
                <a:cubicBezTo>
                  <a:pt x="614" y="2270"/>
                  <a:pt x="775" y="2274"/>
                  <a:pt x="826" y="2298"/>
                </a:cubicBezTo>
                <a:cubicBezTo>
                  <a:pt x="879" y="2324"/>
                  <a:pt x="798" y="2332"/>
                  <a:pt x="779" y="2395"/>
                </a:cubicBezTo>
                <a:cubicBezTo>
                  <a:pt x="776" y="2408"/>
                  <a:pt x="782" y="2413"/>
                  <a:pt x="795" y="2413"/>
                </a:cubicBezTo>
                <a:cubicBezTo>
                  <a:pt x="835" y="2413"/>
                  <a:pt x="937" y="2363"/>
                  <a:pt x="974" y="2363"/>
                </a:cubicBezTo>
                <a:cubicBezTo>
                  <a:pt x="984" y="2363"/>
                  <a:pt x="989" y="2367"/>
                  <a:pt x="985" y="2377"/>
                </a:cubicBezTo>
                <a:cubicBezTo>
                  <a:pt x="974" y="2415"/>
                  <a:pt x="974" y="2432"/>
                  <a:pt x="990" y="2432"/>
                </a:cubicBezTo>
                <a:cubicBezTo>
                  <a:pt x="998" y="2432"/>
                  <a:pt x="1012" y="2427"/>
                  <a:pt x="1032" y="2417"/>
                </a:cubicBezTo>
                <a:cubicBezTo>
                  <a:pt x="1059" y="2405"/>
                  <a:pt x="1088" y="2399"/>
                  <a:pt x="1110" y="2399"/>
                </a:cubicBezTo>
                <a:cubicBezTo>
                  <a:pt x="1136" y="2399"/>
                  <a:pt x="1153" y="2407"/>
                  <a:pt x="1147" y="2425"/>
                </a:cubicBezTo>
                <a:cubicBezTo>
                  <a:pt x="1146" y="2431"/>
                  <a:pt x="1147" y="2434"/>
                  <a:pt x="1151" y="2434"/>
                </a:cubicBezTo>
                <a:cubicBezTo>
                  <a:pt x="1163" y="2434"/>
                  <a:pt x="1197" y="2407"/>
                  <a:pt x="1215" y="2407"/>
                </a:cubicBezTo>
                <a:cubicBezTo>
                  <a:pt x="1219" y="2407"/>
                  <a:pt x="1223" y="2409"/>
                  <a:pt x="1224" y="2414"/>
                </a:cubicBezTo>
                <a:cubicBezTo>
                  <a:pt x="1228" y="2444"/>
                  <a:pt x="1143" y="2553"/>
                  <a:pt x="991" y="2563"/>
                </a:cubicBezTo>
                <a:cubicBezTo>
                  <a:pt x="977" y="2564"/>
                  <a:pt x="962" y="2565"/>
                  <a:pt x="947" y="2565"/>
                </a:cubicBezTo>
                <a:cubicBezTo>
                  <a:pt x="844" y="2565"/>
                  <a:pt x="725" y="2542"/>
                  <a:pt x="679" y="2542"/>
                </a:cubicBezTo>
                <a:cubicBezTo>
                  <a:pt x="661" y="2542"/>
                  <a:pt x="654" y="2545"/>
                  <a:pt x="664" y="2556"/>
                </a:cubicBezTo>
                <a:cubicBezTo>
                  <a:pt x="701" y="2597"/>
                  <a:pt x="748" y="2597"/>
                  <a:pt x="651" y="2604"/>
                </a:cubicBezTo>
                <a:cubicBezTo>
                  <a:pt x="554" y="2612"/>
                  <a:pt x="495" y="2625"/>
                  <a:pt x="584" y="2656"/>
                </a:cubicBezTo>
                <a:cubicBezTo>
                  <a:pt x="674" y="2685"/>
                  <a:pt x="727" y="2663"/>
                  <a:pt x="674" y="2685"/>
                </a:cubicBezTo>
                <a:cubicBezTo>
                  <a:pt x="621" y="2708"/>
                  <a:pt x="584" y="2737"/>
                  <a:pt x="689" y="2747"/>
                </a:cubicBezTo>
                <a:cubicBezTo>
                  <a:pt x="797" y="2759"/>
                  <a:pt x="798" y="2792"/>
                  <a:pt x="775" y="2806"/>
                </a:cubicBezTo>
                <a:cubicBezTo>
                  <a:pt x="750" y="2820"/>
                  <a:pt x="703" y="2851"/>
                  <a:pt x="798" y="2851"/>
                </a:cubicBezTo>
                <a:cubicBezTo>
                  <a:pt x="808" y="2851"/>
                  <a:pt x="818" y="2851"/>
                  <a:pt x="831" y="2850"/>
                </a:cubicBezTo>
                <a:cubicBezTo>
                  <a:pt x="881" y="2848"/>
                  <a:pt x="929" y="2844"/>
                  <a:pt x="967" y="2844"/>
                </a:cubicBezTo>
                <a:cubicBezTo>
                  <a:pt x="1031" y="2844"/>
                  <a:pt x="1062" y="2856"/>
                  <a:pt x="1010" y="2909"/>
                </a:cubicBezTo>
                <a:cubicBezTo>
                  <a:pt x="953" y="2968"/>
                  <a:pt x="856" y="2996"/>
                  <a:pt x="761" y="2996"/>
                </a:cubicBezTo>
                <a:cubicBezTo>
                  <a:pt x="724" y="2996"/>
                  <a:pt x="686" y="2992"/>
                  <a:pt x="652" y="2983"/>
                </a:cubicBezTo>
                <a:cubicBezTo>
                  <a:pt x="637" y="2979"/>
                  <a:pt x="625" y="2977"/>
                  <a:pt x="615" y="2977"/>
                </a:cubicBezTo>
                <a:cubicBezTo>
                  <a:pt x="547" y="2977"/>
                  <a:pt x="597" y="3066"/>
                  <a:pt x="683" y="3070"/>
                </a:cubicBezTo>
                <a:cubicBezTo>
                  <a:pt x="694" y="3070"/>
                  <a:pt x="704" y="3070"/>
                  <a:pt x="712" y="3070"/>
                </a:cubicBezTo>
                <a:cubicBezTo>
                  <a:pt x="727" y="3070"/>
                  <a:pt x="737" y="3070"/>
                  <a:pt x="743" y="3070"/>
                </a:cubicBezTo>
                <a:cubicBezTo>
                  <a:pt x="763" y="3070"/>
                  <a:pt x="743" y="3074"/>
                  <a:pt x="730" y="3107"/>
                </a:cubicBezTo>
                <a:cubicBezTo>
                  <a:pt x="711" y="3154"/>
                  <a:pt x="775" y="3125"/>
                  <a:pt x="829" y="3151"/>
                </a:cubicBezTo>
                <a:cubicBezTo>
                  <a:pt x="878" y="3172"/>
                  <a:pt x="1019" y="3217"/>
                  <a:pt x="893" y="3217"/>
                </a:cubicBezTo>
                <a:cubicBezTo>
                  <a:pt x="871" y="3217"/>
                  <a:pt x="841" y="3216"/>
                  <a:pt x="801" y="3213"/>
                </a:cubicBezTo>
                <a:cubicBezTo>
                  <a:pt x="596" y="3196"/>
                  <a:pt x="457" y="3097"/>
                  <a:pt x="427" y="3097"/>
                </a:cubicBezTo>
                <a:cubicBezTo>
                  <a:pt x="417" y="3097"/>
                  <a:pt x="418" y="3106"/>
                  <a:pt x="431" y="3130"/>
                </a:cubicBezTo>
                <a:cubicBezTo>
                  <a:pt x="489" y="3232"/>
                  <a:pt x="561" y="3284"/>
                  <a:pt x="481" y="3298"/>
                </a:cubicBezTo>
                <a:cubicBezTo>
                  <a:pt x="403" y="3313"/>
                  <a:pt x="387" y="3328"/>
                  <a:pt x="490" y="3328"/>
                </a:cubicBezTo>
                <a:cubicBezTo>
                  <a:pt x="593" y="3328"/>
                  <a:pt x="624" y="3346"/>
                  <a:pt x="576" y="3368"/>
                </a:cubicBezTo>
                <a:cubicBezTo>
                  <a:pt x="536" y="3385"/>
                  <a:pt x="506" y="3407"/>
                  <a:pt x="560" y="3407"/>
                </a:cubicBezTo>
                <a:cubicBezTo>
                  <a:pt x="575" y="3407"/>
                  <a:pt x="596" y="3405"/>
                  <a:pt x="624" y="3402"/>
                </a:cubicBezTo>
                <a:cubicBezTo>
                  <a:pt x="635" y="3400"/>
                  <a:pt x="644" y="3399"/>
                  <a:pt x="652" y="3399"/>
                </a:cubicBezTo>
                <a:cubicBezTo>
                  <a:pt x="744" y="3399"/>
                  <a:pt x="655" y="3494"/>
                  <a:pt x="579" y="3494"/>
                </a:cubicBezTo>
                <a:cubicBezTo>
                  <a:pt x="515" y="3494"/>
                  <a:pt x="454" y="3441"/>
                  <a:pt x="431" y="3441"/>
                </a:cubicBezTo>
                <a:cubicBezTo>
                  <a:pt x="425" y="3441"/>
                  <a:pt x="421" y="3446"/>
                  <a:pt x="422" y="3458"/>
                </a:cubicBezTo>
                <a:cubicBezTo>
                  <a:pt x="423" y="3469"/>
                  <a:pt x="416" y="3473"/>
                  <a:pt x="404" y="3473"/>
                </a:cubicBezTo>
                <a:cubicBezTo>
                  <a:pt x="371" y="3473"/>
                  <a:pt x="303" y="3439"/>
                  <a:pt x="276" y="3439"/>
                </a:cubicBezTo>
                <a:cubicBezTo>
                  <a:pt x="265" y="3439"/>
                  <a:pt x="261" y="3445"/>
                  <a:pt x="271" y="3462"/>
                </a:cubicBezTo>
                <a:cubicBezTo>
                  <a:pt x="312" y="3531"/>
                  <a:pt x="369" y="3593"/>
                  <a:pt x="437" y="3593"/>
                </a:cubicBezTo>
                <a:cubicBezTo>
                  <a:pt x="505" y="3593"/>
                  <a:pt x="540" y="3601"/>
                  <a:pt x="477" y="3645"/>
                </a:cubicBezTo>
                <a:cubicBezTo>
                  <a:pt x="415" y="3689"/>
                  <a:pt x="362" y="3689"/>
                  <a:pt x="487" y="3689"/>
                </a:cubicBezTo>
                <a:cubicBezTo>
                  <a:pt x="612" y="3689"/>
                  <a:pt x="747" y="3775"/>
                  <a:pt x="590" y="3779"/>
                </a:cubicBezTo>
                <a:cubicBezTo>
                  <a:pt x="579" y="3779"/>
                  <a:pt x="568" y="3779"/>
                  <a:pt x="557" y="3779"/>
                </a:cubicBezTo>
                <a:cubicBezTo>
                  <a:pt x="507" y="3779"/>
                  <a:pt x="454" y="3778"/>
                  <a:pt x="404" y="3778"/>
                </a:cubicBezTo>
                <a:cubicBezTo>
                  <a:pt x="301" y="3778"/>
                  <a:pt x="212" y="3784"/>
                  <a:pt x="201" y="3826"/>
                </a:cubicBezTo>
                <a:cubicBezTo>
                  <a:pt x="182" y="3892"/>
                  <a:pt x="363" y="3917"/>
                  <a:pt x="263" y="3925"/>
                </a:cubicBezTo>
                <a:cubicBezTo>
                  <a:pt x="164" y="3932"/>
                  <a:pt x="1" y="3962"/>
                  <a:pt x="135" y="3969"/>
                </a:cubicBezTo>
                <a:cubicBezTo>
                  <a:pt x="269" y="3976"/>
                  <a:pt x="458" y="3965"/>
                  <a:pt x="399" y="4028"/>
                </a:cubicBezTo>
                <a:cubicBezTo>
                  <a:pt x="355" y="4074"/>
                  <a:pt x="245" y="4118"/>
                  <a:pt x="278" y="4118"/>
                </a:cubicBezTo>
                <a:cubicBezTo>
                  <a:pt x="289" y="4118"/>
                  <a:pt x="316" y="4113"/>
                  <a:pt x="366" y="4102"/>
                </a:cubicBezTo>
                <a:cubicBezTo>
                  <a:pt x="496" y="4071"/>
                  <a:pt x="580" y="4041"/>
                  <a:pt x="611" y="4041"/>
                </a:cubicBezTo>
                <a:cubicBezTo>
                  <a:pt x="629" y="4041"/>
                  <a:pt x="630" y="4051"/>
                  <a:pt x="612" y="4075"/>
                </a:cubicBezTo>
                <a:cubicBezTo>
                  <a:pt x="581" y="4120"/>
                  <a:pt x="537" y="4134"/>
                  <a:pt x="543" y="4134"/>
                </a:cubicBezTo>
                <a:cubicBezTo>
                  <a:pt x="547" y="4134"/>
                  <a:pt x="567" y="4129"/>
                  <a:pt x="615" y="4124"/>
                </a:cubicBezTo>
                <a:cubicBezTo>
                  <a:pt x="705" y="4114"/>
                  <a:pt x="805" y="4085"/>
                  <a:pt x="830" y="4085"/>
                </a:cubicBezTo>
                <a:cubicBezTo>
                  <a:pt x="843" y="4085"/>
                  <a:pt x="838" y="4091"/>
                  <a:pt x="808" y="4109"/>
                </a:cubicBezTo>
                <a:cubicBezTo>
                  <a:pt x="719" y="4164"/>
                  <a:pt x="764" y="4287"/>
                  <a:pt x="543" y="4287"/>
                </a:cubicBezTo>
                <a:cubicBezTo>
                  <a:pt x="321" y="4287"/>
                  <a:pt x="266" y="4295"/>
                  <a:pt x="347" y="4320"/>
                </a:cubicBezTo>
                <a:cubicBezTo>
                  <a:pt x="428" y="4346"/>
                  <a:pt x="498" y="4312"/>
                  <a:pt x="381" y="4368"/>
                </a:cubicBezTo>
                <a:cubicBezTo>
                  <a:pt x="266" y="4423"/>
                  <a:pt x="136" y="4438"/>
                  <a:pt x="278" y="4442"/>
                </a:cubicBezTo>
                <a:cubicBezTo>
                  <a:pt x="287" y="4442"/>
                  <a:pt x="295" y="4442"/>
                  <a:pt x="304" y="4442"/>
                </a:cubicBezTo>
                <a:cubicBezTo>
                  <a:pt x="347" y="4442"/>
                  <a:pt x="389" y="4440"/>
                  <a:pt x="425" y="4440"/>
                </a:cubicBezTo>
                <a:cubicBezTo>
                  <a:pt x="497" y="4440"/>
                  <a:pt x="539" y="4448"/>
                  <a:pt x="498" y="4497"/>
                </a:cubicBezTo>
                <a:cubicBezTo>
                  <a:pt x="446" y="4557"/>
                  <a:pt x="452" y="4589"/>
                  <a:pt x="498" y="4589"/>
                </a:cubicBezTo>
                <a:cubicBezTo>
                  <a:pt x="511" y="4589"/>
                  <a:pt x="528" y="4586"/>
                  <a:pt x="548" y="4581"/>
                </a:cubicBezTo>
                <a:cubicBezTo>
                  <a:pt x="609" y="4562"/>
                  <a:pt x="695" y="4531"/>
                  <a:pt x="723" y="4531"/>
                </a:cubicBezTo>
                <a:cubicBezTo>
                  <a:pt x="736" y="4531"/>
                  <a:pt x="736" y="4537"/>
                  <a:pt x="717" y="4554"/>
                </a:cubicBezTo>
                <a:cubicBezTo>
                  <a:pt x="671" y="4595"/>
                  <a:pt x="617" y="4620"/>
                  <a:pt x="633" y="4620"/>
                </a:cubicBezTo>
                <a:cubicBezTo>
                  <a:pt x="639" y="4620"/>
                  <a:pt x="654" y="4617"/>
                  <a:pt x="682" y="4610"/>
                </a:cubicBezTo>
                <a:cubicBezTo>
                  <a:pt x="789" y="4581"/>
                  <a:pt x="851" y="4559"/>
                  <a:pt x="851" y="4559"/>
                </a:cubicBezTo>
                <a:lnTo>
                  <a:pt x="1030" y="4620"/>
                </a:lnTo>
                <a:lnTo>
                  <a:pt x="2138" y="4620"/>
                </a:lnTo>
                <a:lnTo>
                  <a:pt x="2316" y="4559"/>
                </a:lnTo>
                <a:cubicBezTo>
                  <a:pt x="2316" y="4559"/>
                  <a:pt x="2378" y="4581"/>
                  <a:pt x="2486" y="4610"/>
                </a:cubicBezTo>
                <a:cubicBezTo>
                  <a:pt x="2514" y="4618"/>
                  <a:pt x="2529" y="4622"/>
                  <a:pt x="2535" y="4622"/>
                </a:cubicBezTo>
                <a:cubicBezTo>
                  <a:pt x="2551" y="4622"/>
                  <a:pt x="2496" y="4595"/>
                  <a:pt x="2450" y="4554"/>
                </a:cubicBezTo>
                <a:cubicBezTo>
                  <a:pt x="2431" y="4537"/>
                  <a:pt x="2432" y="4531"/>
                  <a:pt x="2444" y="4531"/>
                </a:cubicBezTo>
                <a:cubicBezTo>
                  <a:pt x="2472" y="4531"/>
                  <a:pt x="2559" y="4562"/>
                  <a:pt x="2620" y="4581"/>
                </a:cubicBezTo>
                <a:cubicBezTo>
                  <a:pt x="2639" y="4586"/>
                  <a:pt x="2656" y="4589"/>
                  <a:pt x="2670" y="4589"/>
                </a:cubicBezTo>
                <a:cubicBezTo>
                  <a:pt x="2716" y="4589"/>
                  <a:pt x="2721" y="4556"/>
                  <a:pt x="2670" y="4497"/>
                </a:cubicBezTo>
                <a:cubicBezTo>
                  <a:pt x="2628" y="4448"/>
                  <a:pt x="2669" y="4440"/>
                  <a:pt x="2741" y="4440"/>
                </a:cubicBezTo>
                <a:cubicBezTo>
                  <a:pt x="2776" y="4440"/>
                  <a:pt x="2819" y="4442"/>
                  <a:pt x="2863" y="4442"/>
                </a:cubicBezTo>
                <a:cubicBezTo>
                  <a:pt x="2872" y="4442"/>
                  <a:pt x="2881" y="4442"/>
                  <a:pt x="2889" y="4442"/>
                </a:cubicBezTo>
                <a:cubicBezTo>
                  <a:pt x="3029" y="4438"/>
                  <a:pt x="2901" y="4423"/>
                  <a:pt x="2786" y="4368"/>
                </a:cubicBezTo>
                <a:cubicBezTo>
                  <a:pt x="2670" y="4312"/>
                  <a:pt x="2739" y="4346"/>
                  <a:pt x="2820" y="4320"/>
                </a:cubicBezTo>
                <a:cubicBezTo>
                  <a:pt x="2901" y="4295"/>
                  <a:pt x="2847" y="4287"/>
                  <a:pt x="2624" y="4287"/>
                </a:cubicBezTo>
                <a:cubicBezTo>
                  <a:pt x="2400" y="4287"/>
                  <a:pt x="2449" y="4164"/>
                  <a:pt x="2359" y="4109"/>
                </a:cubicBezTo>
                <a:cubicBezTo>
                  <a:pt x="2330" y="4091"/>
                  <a:pt x="2325" y="4085"/>
                  <a:pt x="2338" y="4085"/>
                </a:cubicBezTo>
                <a:cubicBezTo>
                  <a:pt x="2363" y="4085"/>
                  <a:pt x="2463" y="4114"/>
                  <a:pt x="2552" y="4124"/>
                </a:cubicBezTo>
                <a:cubicBezTo>
                  <a:pt x="2600" y="4129"/>
                  <a:pt x="2620" y="4134"/>
                  <a:pt x="2623" y="4134"/>
                </a:cubicBezTo>
                <a:cubicBezTo>
                  <a:pt x="2630" y="4134"/>
                  <a:pt x="2587" y="4120"/>
                  <a:pt x="2555" y="4075"/>
                </a:cubicBezTo>
                <a:cubicBezTo>
                  <a:pt x="2537" y="4050"/>
                  <a:pt x="2538" y="4040"/>
                  <a:pt x="2555" y="4040"/>
                </a:cubicBezTo>
                <a:cubicBezTo>
                  <a:pt x="2586" y="4040"/>
                  <a:pt x="2670" y="4071"/>
                  <a:pt x="2801" y="4102"/>
                </a:cubicBezTo>
                <a:cubicBezTo>
                  <a:pt x="2852" y="4114"/>
                  <a:pt x="2879" y="4119"/>
                  <a:pt x="2890" y="4119"/>
                </a:cubicBezTo>
                <a:cubicBezTo>
                  <a:pt x="2921" y="4119"/>
                  <a:pt x="2813" y="4074"/>
                  <a:pt x="2769" y="4028"/>
                </a:cubicBezTo>
                <a:cubicBezTo>
                  <a:pt x="2710" y="3965"/>
                  <a:pt x="2898" y="3976"/>
                  <a:pt x="3032" y="3969"/>
                </a:cubicBezTo>
                <a:cubicBezTo>
                  <a:pt x="3178" y="3956"/>
                  <a:pt x="3015" y="3928"/>
                  <a:pt x="2914" y="3920"/>
                </a:cubicBezTo>
                <a:cubicBezTo>
                  <a:pt x="2816" y="3913"/>
                  <a:pt x="2996" y="3888"/>
                  <a:pt x="2978" y="3823"/>
                </a:cubicBezTo>
                <a:cubicBezTo>
                  <a:pt x="2966" y="3781"/>
                  <a:pt x="2877" y="3775"/>
                  <a:pt x="2774" y="3775"/>
                </a:cubicBezTo>
                <a:cubicBezTo>
                  <a:pt x="2724" y="3775"/>
                  <a:pt x="2671" y="3776"/>
                  <a:pt x="2622" y="3776"/>
                </a:cubicBezTo>
                <a:cubicBezTo>
                  <a:pt x="2611" y="3776"/>
                  <a:pt x="2600" y="3776"/>
                  <a:pt x="2589" y="3776"/>
                </a:cubicBezTo>
                <a:cubicBezTo>
                  <a:pt x="2433" y="3772"/>
                  <a:pt x="2567" y="3685"/>
                  <a:pt x="2692" y="3685"/>
                </a:cubicBezTo>
                <a:cubicBezTo>
                  <a:pt x="2817" y="3685"/>
                  <a:pt x="2764" y="3685"/>
                  <a:pt x="2701" y="3640"/>
                </a:cubicBezTo>
                <a:cubicBezTo>
                  <a:pt x="2639" y="3596"/>
                  <a:pt x="2673" y="3589"/>
                  <a:pt x="2742" y="3589"/>
                </a:cubicBezTo>
                <a:cubicBezTo>
                  <a:pt x="2810" y="3589"/>
                  <a:pt x="2867" y="3527"/>
                  <a:pt x="2907" y="3458"/>
                </a:cubicBezTo>
                <a:cubicBezTo>
                  <a:pt x="2917" y="3441"/>
                  <a:pt x="2913" y="3436"/>
                  <a:pt x="2903" y="3436"/>
                </a:cubicBezTo>
                <a:cubicBezTo>
                  <a:pt x="2877" y="3436"/>
                  <a:pt x="2807" y="3469"/>
                  <a:pt x="2774" y="3469"/>
                </a:cubicBezTo>
                <a:cubicBezTo>
                  <a:pt x="2763" y="3469"/>
                  <a:pt x="2756" y="3465"/>
                  <a:pt x="2757" y="3455"/>
                </a:cubicBezTo>
                <a:cubicBezTo>
                  <a:pt x="2757" y="3442"/>
                  <a:pt x="2754" y="3437"/>
                  <a:pt x="2747" y="3437"/>
                </a:cubicBezTo>
                <a:cubicBezTo>
                  <a:pt x="2724" y="3437"/>
                  <a:pt x="2665" y="3492"/>
                  <a:pt x="2599" y="3492"/>
                </a:cubicBezTo>
                <a:cubicBezTo>
                  <a:pt x="2521" y="3492"/>
                  <a:pt x="2432" y="3395"/>
                  <a:pt x="2527" y="3395"/>
                </a:cubicBezTo>
                <a:cubicBezTo>
                  <a:pt x="2535" y="3395"/>
                  <a:pt x="2543" y="3396"/>
                  <a:pt x="2553" y="3397"/>
                </a:cubicBezTo>
                <a:cubicBezTo>
                  <a:pt x="2584" y="3402"/>
                  <a:pt x="2606" y="3403"/>
                  <a:pt x="2620" y="3403"/>
                </a:cubicBezTo>
                <a:cubicBezTo>
                  <a:pt x="2671" y="3403"/>
                  <a:pt x="2642" y="3382"/>
                  <a:pt x="2603" y="3365"/>
                </a:cubicBezTo>
                <a:cubicBezTo>
                  <a:pt x="2553" y="3343"/>
                  <a:pt x="2584" y="3324"/>
                  <a:pt x="2687" y="3324"/>
                </a:cubicBezTo>
                <a:cubicBezTo>
                  <a:pt x="2791" y="3324"/>
                  <a:pt x="2776" y="3309"/>
                  <a:pt x="2698" y="3294"/>
                </a:cubicBezTo>
                <a:cubicBezTo>
                  <a:pt x="2620" y="3279"/>
                  <a:pt x="2692" y="3228"/>
                  <a:pt x="2746" y="3128"/>
                </a:cubicBezTo>
                <a:cubicBezTo>
                  <a:pt x="2760" y="3104"/>
                  <a:pt x="2762" y="3094"/>
                  <a:pt x="2753" y="3094"/>
                </a:cubicBezTo>
                <a:cubicBezTo>
                  <a:pt x="2725" y="3094"/>
                  <a:pt x="2584" y="3194"/>
                  <a:pt x="2377" y="3210"/>
                </a:cubicBezTo>
                <a:cubicBezTo>
                  <a:pt x="2335" y="3213"/>
                  <a:pt x="2305" y="3215"/>
                  <a:pt x="2283" y="3215"/>
                </a:cubicBezTo>
                <a:cubicBezTo>
                  <a:pt x="2160" y="3215"/>
                  <a:pt x="2300" y="3169"/>
                  <a:pt x="2349" y="3147"/>
                </a:cubicBezTo>
                <a:cubicBezTo>
                  <a:pt x="2406" y="3122"/>
                  <a:pt x="2469" y="3151"/>
                  <a:pt x="2449" y="3102"/>
                </a:cubicBezTo>
                <a:cubicBezTo>
                  <a:pt x="2435" y="3068"/>
                  <a:pt x="2413" y="3067"/>
                  <a:pt x="2440" y="3067"/>
                </a:cubicBezTo>
                <a:cubicBezTo>
                  <a:pt x="2443" y="3067"/>
                  <a:pt x="2446" y="3067"/>
                  <a:pt x="2450" y="3067"/>
                </a:cubicBezTo>
                <a:cubicBezTo>
                  <a:pt x="2460" y="3067"/>
                  <a:pt x="2475" y="3067"/>
                  <a:pt x="2494" y="3066"/>
                </a:cubicBezTo>
                <a:cubicBezTo>
                  <a:pt x="2581" y="3063"/>
                  <a:pt x="2631" y="2974"/>
                  <a:pt x="2563" y="2974"/>
                </a:cubicBezTo>
                <a:cubicBezTo>
                  <a:pt x="2553" y="2974"/>
                  <a:pt x="2541" y="2976"/>
                  <a:pt x="2525" y="2980"/>
                </a:cubicBezTo>
                <a:cubicBezTo>
                  <a:pt x="2491" y="2990"/>
                  <a:pt x="2453" y="2994"/>
                  <a:pt x="2414" y="2994"/>
                </a:cubicBezTo>
                <a:cubicBezTo>
                  <a:pt x="2321" y="2994"/>
                  <a:pt x="2226" y="2966"/>
                  <a:pt x="2169" y="2906"/>
                </a:cubicBezTo>
                <a:cubicBezTo>
                  <a:pt x="2117" y="2853"/>
                  <a:pt x="2147" y="2841"/>
                  <a:pt x="2212" y="2841"/>
                </a:cubicBezTo>
                <a:cubicBezTo>
                  <a:pt x="2248" y="2841"/>
                  <a:pt x="2297" y="2845"/>
                  <a:pt x="2347" y="2848"/>
                </a:cubicBezTo>
                <a:cubicBezTo>
                  <a:pt x="2359" y="2848"/>
                  <a:pt x="2370" y="2848"/>
                  <a:pt x="2380" y="2848"/>
                </a:cubicBezTo>
                <a:cubicBezTo>
                  <a:pt x="2476" y="2848"/>
                  <a:pt x="2426" y="2817"/>
                  <a:pt x="2405" y="2803"/>
                </a:cubicBezTo>
                <a:cubicBezTo>
                  <a:pt x="2378" y="2789"/>
                  <a:pt x="2382" y="2755"/>
                  <a:pt x="2489" y="2744"/>
                </a:cubicBezTo>
                <a:cubicBezTo>
                  <a:pt x="2596" y="2733"/>
                  <a:pt x="2558" y="2703"/>
                  <a:pt x="2506" y="2681"/>
                </a:cubicBezTo>
                <a:cubicBezTo>
                  <a:pt x="2452" y="2659"/>
                  <a:pt x="2506" y="2681"/>
                  <a:pt x="2596" y="2652"/>
                </a:cubicBezTo>
                <a:cubicBezTo>
                  <a:pt x="2686" y="2622"/>
                  <a:pt x="2627" y="2607"/>
                  <a:pt x="2530" y="2600"/>
                </a:cubicBezTo>
                <a:cubicBezTo>
                  <a:pt x="2431" y="2593"/>
                  <a:pt x="2480" y="2593"/>
                  <a:pt x="2517" y="2553"/>
                </a:cubicBezTo>
                <a:cubicBezTo>
                  <a:pt x="2526" y="2542"/>
                  <a:pt x="2518" y="2538"/>
                  <a:pt x="2499" y="2538"/>
                </a:cubicBezTo>
                <a:cubicBezTo>
                  <a:pt x="2450" y="2538"/>
                  <a:pt x="2330" y="2561"/>
                  <a:pt x="2226" y="2561"/>
                </a:cubicBezTo>
                <a:cubicBezTo>
                  <a:pt x="2213" y="2561"/>
                  <a:pt x="2200" y="2561"/>
                  <a:pt x="2188" y="2560"/>
                </a:cubicBezTo>
                <a:cubicBezTo>
                  <a:pt x="2038" y="2548"/>
                  <a:pt x="1951" y="2439"/>
                  <a:pt x="1957" y="2410"/>
                </a:cubicBezTo>
                <a:cubicBezTo>
                  <a:pt x="1958" y="2405"/>
                  <a:pt x="1961" y="2403"/>
                  <a:pt x="1965" y="2403"/>
                </a:cubicBezTo>
                <a:cubicBezTo>
                  <a:pt x="1982" y="2403"/>
                  <a:pt x="2017" y="2430"/>
                  <a:pt x="2029" y="2430"/>
                </a:cubicBezTo>
                <a:cubicBezTo>
                  <a:pt x="2032" y="2430"/>
                  <a:pt x="2033" y="2428"/>
                  <a:pt x="2032" y="2422"/>
                </a:cubicBezTo>
                <a:cubicBezTo>
                  <a:pt x="2027" y="2404"/>
                  <a:pt x="2044" y="2395"/>
                  <a:pt x="2069" y="2395"/>
                </a:cubicBezTo>
                <a:cubicBezTo>
                  <a:pt x="2092" y="2395"/>
                  <a:pt x="2121" y="2402"/>
                  <a:pt x="2148" y="2414"/>
                </a:cubicBezTo>
                <a:cubicBezTo>
                  <a:pt x="2168" y="2423"/>
                  <a:pt x="2182" y="2428"/>
                  <a:pt x="2191" y="2428"/>
                </a:cubicBezTo>
                <a:cubicBezTo>
                  <a:pt x="2208" y="2428"/>
                  <a:pt x="2207" y="2411"/>
                  <a:pt x="2194" y="2373"/>
                </a:cubicBezTo>
                <a:cubicBezTo>
                  <a:pt x="2191" y="2362"/>
                  <a:pt x="2196" y="2358"/>
                  <a:pt x="2206" y="2358"/>
                </a:cubicBezTo>
                <a:cubicBezTo>
                  <a:pt x="2243" y="2358"/>
                  <a:pt x="2346" y="2409"/>
                  <a:pt x="2386" y="2409"/>
                </a:cubicBezTo>
                <a:cubicBezTo>
                  <a:pt x="2398" y="2409"/>
                  <a:pt x="2404" y="2405"/>
                  <a:pt x="2400" y="2392"/>
                </a:cubicBezTo>
                <a:cubicBezTo>
                  <a:pt x="2382" y="2326"/>
                  <a:pt x="2301" y="2318"/>
                  <a:pt x="2354" y="2295"/>
                </a:cubicBezTo>
                <a:cubicBezTo>
                  <a:pt x="2407" y="2268"/>
                  <a:pt x="2568" y="2265"/>
                  <a:pt x="2525" y="2201"/>
                </a:cubicBezTo>
                <a:cubicBezTo>
                  <a:pt x="2486" y="2134"/>
                  <a:pt x="2459" y="2164"/>
                  <a:pt x="2468" y="2134"/>
                </a:cubicBezTo>
                <a:cubicBezTo>
                  <a:pt x="2470" y="2130"/>
                  <a:pt x="2464" y="2128"/>
                  <a:pt x="2453" y="2128"/>
                </a:cubicBezTo>
                <a:cubicBezTo>
                  <a:pt x="2416" y="2128"/>
                  <a:pt x="2318" y="2150"/>
                  <a:pt x="2274" y="2150"/>
                </a:cubicBezTo>
                <a:cubicBezTo>
                  <a:pt x="2251" y="2150"/>
                  <a:pt x="2242" y="2144"/>
                  <a:pt x="2262" y="2127"/>
                </a:cubicBezTo>
                <a:cubicBezTo>
                  <a:pt x="2302" y="2090"/>
                  <a:pt x="2295" y="2075"/>
                  <a:pt x="2258" y="2075"/>
                </a:cubicBezTo>
                <a:cubicBezTo>
                  <a:pt x="2231" y="2075"/>
                  <a:pt x="2188" y="2083"/>
                  <a:pt x="2133" y="2097"/>
                </a:cubicBezTo>
                <a:cubicBezTo>
                  <a:pt x="2118" y="2101"/>
                  <a:pt x="2102" y="2103"/>
                  <a:pt x="2086" y="2103"/>
                </a:cubicBezTo>
                <a:cubicBezTo>
                  <a:pt x="1971" y="2103"/>
                  <a:pt x="1857" y="2008"/>
                  <a:pt x="1830" y="1959"/>
                </a:cubicBezTo>
                <a:cubicBezTo>
                  <a:pt x="1813" y="1931"/>
                  <a:pt x="1825" y="1920"/>
                  <a:pt x="1849" y="1920"/>
                </a:cubicBezTo>
                <a:cubicBezTo>
                  <a:pt x="1871" y="1920"/>
                  <a:pt x="1904" y="1930"/>
                  <a:pt x="1933" y="1944"/>
                </a:cubicBezTo>
                <a:cubicBezTo>
                  <a:pt x="1971" y="1963"/>
                  <a:pt x="1995" y="1981"/>
                  <a:pt x="2003" y="1981"/>
                </a:cubicBezTo>
                <a:cubicBezTo>
                  <a:pt x="2006" y="1981"/>
                  <a:pt x="2005" y="1976"/>
                  <a:pt x="1999" y="1963"/>
                </a:cubicBezTo>
                <a:cubicBezTo>
                  <a:pt x="1989" y="1943"/>
                  <a:pt x="1987" y="1926"/>
                  <a:pt x="1999" y="1926"/>
                </a:cubicBezTo>
                <a:cubicBezTo>
                  <a:pt x="2009" y="1926"/>
                  <a:pt x="2028" y="1937"/>
                  <a:pt x="2058" y="1966"/>
                </a:cubicBezTo>
                <a:cubicBezTo>
                  <a:pt x="2087" y="1994"/>
                  <a:pt x="2103" y="2006"/>
                  <a:pt x="2113"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5" y="1834"/>
                  <a:pt x="2279" y="1835"/>
                </a:cubicBezTo>
                <a:cubicBezTo>
                  <a:pt x="2306" y="1840"/>
                  <a:pt x="2323" y="1842"/>
                  <a:pt x="2332" y="1842"/>
                </a:cubicBezTo>
                <a:cubicBezTo>
                  <a:pt x="2352" y="1842"/>
                  <a:pt x="2344" y="1833"/>
                  <a:pt x="2337" y="1813"/>
                </a:cubicBezTo>
                <a:cubicBezTo>
                  <a:pt x="2323" y="1783"/>
                  <a:pt x="2341" y="1791"/>
                  <a:pt x="2440" y="1769"/>
                </a:cubicBezTo>
                <a:cubicBezTo>
                  <a:pt x="2531" y="1748"/>
                  <a:pt x="2487" y="1721"/>
                  <a:pt x="2404" y="1721"/>
                </a:cubicBezTo>
                <a:cubicBezTo>
                  <a:pt x="2398" y="1721"/>
                  <a:pt x="2392" y="1721"/>
                  <a:pt x="2385" y="1722"/>
                </a:cubicBezTo>
                <a:cubicBezTo>
                  <a:pt x="2378" y="1722"/>
                  <a:pt x="2371" y="1722"/>
                  <a:pt x="2365" y="1722"/>
                </a:cubicBezTo>
                <a:cubicBezTo>
                  <a:pt x="2297" y="1722"/>
                  <a:pt x="2321" y="1707"/>
                  <a:pt x="2337" y="1673"/>
                </a:cubicBezTo>
                <a:cubicBezTo>
                  <a:pt x="2340" y="1666"/>
                  <a:pt x="2339" y="1664"/>
                  <a:pt x="2335" y="1664"/>
                </a:cubicBezTo>
                <a:cubicBezTo>
                  <a:pt x="2319" y="1664"/>
                  <a:pt x="2235" y="1723"/>
                  <a:pt x="2126" y="1729"/>
                </a:cubicBezTo>
                <a:cubicBezTo>
                  <a:pt x="2104" y="1730"/>
                  <a:pt x="2088" y="1731"/>
                  <a:pt x="2075" y="1731"/>
                </a:cubicBezTo>
                <a:cubicBezTo>
                  <a:pt x="2008" y="1731"/>
                  <a:pt x="2029" y="1715"/>
                  <a:pt x="1920" y="1680"/>
                </a:cubicBezTo>
                <a:cubicBezTo>
                  <a:pt x="1789" y="1641"/>
                  <a:pt x="1862" y="1599"/>
                  <a:pt x="1875" y="1576"/>
                </a:cubicBezTo>
                <a:cubicBezTo>
                  <a:pt x="1878" y="1571"/>
                  <a:pt x="1881" y="1568"/>
                  <a:pt x="1885" y="1568"/>
                </a:cubicBezTo>
                <a:cubicBezTo>
                  <a:pt x="1900" y="1568"/>
                  <a:pt x="1928" y="1606"/>
                  <a:pt x="1998" y="1649"/>
                </a:cubicBezTo>
                <a:cubicBezTo>
                  <a:pt x="2013" y="1659"/>
                  <a:pt x="2023" y="1663"/>
                  <a:pt x="2029" y="1663"/>
                </a:cubicBezTo>
                <a:cubicBezTo>
                  <a:pt x="2058" y="1663"/>
                  <a:pt x="2013" y="1580"/>
                  <a:pt x="2040" y="1580"/>
                </a:cubicBezTo>
                <a:cubicBezTo>
                  <a:pt x="2041" y="1580"/>
                  <a:pt x="2042" y="1580"/>
                  <a:pt x="2043" y="1580"/>
                </a:cubicBezTo>
                <a:cubicBezTo>
                  <a:pt x="2057" y="1583"/>
                  <a:pt x="2068" y="1585"/>
                  <a:pt x="2076" y="1585"/>
                </a:cubicBezTo>
                <a:cubicBezTo>
                  <a:pt x="2093" y="1585"/>
                  <a:pt x="2101" y="1575"/>
                  <a:pt x="2101" y="1536"/>
                </a:cubicBezTo>
                <a:cubicBezTo>
                  <a:pt x="2101" y="1523"/>
                  <a:pt x="2105" y="1518"/>
                  <a:pt x="2112" y="1518"/>
                </a:cubicBezTo>
                <a:cubicBezTo>
                  <a:pt x="2136" y="1518"/>
                  <a:pt x="2195" y="1583"/>
                  <a:pt x="2231" y="1595"/>
                </a:cubicBezTo>
                <a:cubicBezTo>
                  <a:pt x="2235" y="1596"/>
                  <a:pt x="2238" y="1597"/>
                  <a:pt x="2240" y="1597"/>
                </a:cubicBezTo>
                <a:cubicBezTo>
                  <a:pt x="2263" y="1597"/>
                  <a:pt x="2196" y="1536"/>
                  <a:pt x="2213" y="1536"/>
                </a:cubicBezTo>
                <a:cubicBezTo>
                  <a:pt x="2231" y="1536"/>
                  <a:pt x="2250" y="1509"/>
                  <a:pt x="2226" y="1480"/>
                </a:cubicBezTo>
                <a:cubicBezTo>
                  <a:pt x="2200" y="1450"/>
                  <a:pt x="2356" y="1480"/>
                  <a:pt x="2418" y="1421"/>
                </a:cubicBezTo>
                <a:cubicBezTo>
                  <a:pt x="2443" y="1396"/>
                  <a:pt x="2417" y="1392"/>
                  <a:pt x="2383" y="1392"/>
                </a:cubicBezTo>
                <a:cubicBezTo>
                  <a:pt x="2368" y="1392"/>
                  <a:pt x="2352" y="1393"/>
                  <a:pt x="2337" y="1393"/>
                </a:cubicBezTo>
                <a:cubicBezTo>
                  <a:pt x="2305" y="1393"/>
                  <a:pt x="2281" y="1390"/>
                  <a:pt x="2297" y="1369"/>
                </a:cubicBezTo>
                <a:cubicBezTo>
                  <a:pt x="2309" y="1355"/>
                  <a:pt x="2310" y="1350"/>
                  <a:pt x="2303" y="1350"/>
                </a:cubicBezTo>
                <a:cubicBezTo>
                  <a:pt x="2284" y="1350"/>
                  <a:pt x="2205" y="1390"/>
                  <a:pt x="2119" y="1421"/>
                </a:cubicBezTo>
                <a:cubicBezTo>
                  <a:pt x="2096" y="1429"/>
                  <a:pt x="2080" y="1433"/>
                  <a:pt x="2070" y="1433"/>
                </a:cubicBezTo>
                <a:cubicBezTo>
                  <a:pt x="2026" y="1433"/>
                  <a:pt x="2079" y="1369"/>
                  <a:pt x="2097" y="1344"/>
                </a:cubicBezTo>
                <a:cubicBezTo>
                  <a:pt x="2104" y="1332"/>
                  <a:pt x="2100" y="1327"/>
                  <a:pt x="2084" y="1327"/>
                </a:cubicBezTo>
                <a:cubicBezTo>
                  <a:pt x="2055" y="1327"/>
                  <a:pt x="1989" y="1343"/>
                  <a:pt x="1890" y="1362"/>
                </a:cubicBezTo>
                <a:cubicBezTo>
                  <a:pt x="1849" y="1370"/>
                  <a:pt x="1827" y="1373"/>
                  <a:pt x="1814" y="1373"/>
                </a:cubicBezTo>
                <a:cubicBezTo>
                  <a:pt x="1780" y="1373"/>
                  <a:pt x="1820" y="1348"/>
                  <a:pt x="1752" y="1318"/>
                </a:cubicBezTo>
                <a:cubicBezTo>
                  <a:pt x="1662" y="1278"/>
                  <a:pt x="1654" y="1142"/>
                  <a:pt x="1668" y="1142"/>
                </a:cubicBezTo>
                <a:cubicBezTo>
                  <a:pt x="1679" y="1142"/>
                  <a:pt x="1717" y="1213"/>
                  <a:pt x="1733" y="1213"/>
                </a:cubicBezTo>
                <a:cubicBezTo>
                  <a:pt x="1737" y="1213"/>
                  <a:pt x="1739" y="1210"/>
                  <a:pt x="1740" y="1201"/>
                </a:cubicBezTo>
                <a:cubicBezTo>
                  <a:pt x="1741" y="1189"/>
                  <a:pt x="1744" y="1184"/>
                  <a:pt x="1750" y="1184"/>
                </a:cubicBezTo>
                <a:cubicBezTo>
                  <a:pt x="1766" y="1184"/>
                  <a:pt x="1799" y="1228"/>
                  <a:pt x="1828" y="1282"/>
                </a:cubicBezTo>
                <a:cubicBezTo>
                  <a:pt x="1837" y="1301"/>
                  <a:pt x="1844" y="1308"/>
                  <a:pt x="1848" y="1308"/>
                </a:cubicBezTo>
                <a:cubicBezTo>
                  <a:pt x="1861" y="1308"/>
                  <a:pt x="1855" y="1239"/>
                  <a:pt x="1855" y="1197"/>
                </a:cubicBezTo>
                <a:cubicBezTo>
                  <a:pt x="1855" y="1182"/>
                  <a:pt x="1859" y="1176"/>
                  <a:pt x="1866" y="1176"/>
                </a:cubicBezTo>
                <a:cubicBezTo>
                  <a:pt x="1888" y="1176"/>
                  <a:pt x="1937" y="1231"/>
                  <a:pt x="1986" y="1279"/>
                </a:cubicBezTo>
                <a:cubicBezTo>
                  <a:pt x="2000" y="1293"/>
                  <a:pt x="2008" y="1298"/>
                  <a:pt x="2013" y="1298"/>
                </a:cubicBezTo>
                <a:cubicBezTo>
                  <a:pt x="2029" y="1298"/>
                  <a:pt x="2006" y="1238"/>
                  <a:pt x="2019" y="1238"/>
                </a:cubicBezTo>
                <a:cubicBezTo>
                  <a:pt x="2021" y="1238"/>
                  <a:pt x="2023" y="1240"/>
                  <a:pt x="2027" y="1243"/>
                </a:cubicBezTo>
                <a:cubicBezTo>
                  <a:pt x="2040" y="1253"/>
                  <a:pt x="2052" y="1259"/>
                  <a:pt x="2062" y="1259"/>
                </a:cubicBezTo>
                <a:cubicBezTo>
                  <a:pt x="2081" y="1259"/>
                  <a:pt x="2094" y="1239"/>
                  <a:pt x="2094" y="1191"/>
                </a:cubicBezTo>
                <a:cubicBezTo>
                  <a:pt x="2094" y="1144"/>
                  <a:pt x="2127" y="1134"/>
                  <a:pt x="2171" y="1134"/>
                </a:cubicBezTo>
                <a:cubicBezTo>
                  <a:pt x="2197" y="1134"/>
                  <a:pt x="2227" y="1138"/>
                  <a:pt x="2257" y="1139"/>
                </a:cubicBezTo>
                <a:cubicBezTo>
                  <a:pt x="2266" y="1140"/>
                  <a:pt x="2275" y="1140"/>
                  <a:pt x="2283" y="1140"/>
                </a:cubicBezTo>
                <a:cubicBezTo>
                  <a:pt x="2356" y="1140"/>
                  <a:pt x="2418" y="1126"/>
                  <a:pt x="2272" y="1053"/>
                </a:cubicBezTo>
                <a:cubicBezTo>
                  <a:pt x="2221" y="1027"/>
                  <a:pt x="2161" y="1018"/>
                  <a:pt x="2101" y="1018"/>
                </a:cubicBezTo>
                <a:cubicBezTo>
                  <a:pt x="1966" y="1018"/>
                  <a:pt x="1828" y="1061"/>
                  <a:pt x="1784" y="1061"/>
                </a:cubicBezTo>
                <a:cubicBezTo>
                  <a:pt x="1719" y="1061"/>
                  <a:pt x="1662" y="1051"/>
                  <a:pt x="1662" y="971"/>
                </a:cubicBezTo>
                <a:cubicBezTo>
                  <a:pt x="1662" y="890"/>
                  <a:pt x="1936" y="949"/>
                  <a:pt x="1837" y="818"/>
                </a:cubicBezTo>
                <a:cubicBezTo>
                  <a:pt x="1821" y="796"/>
                  <a:pt x="1831" y="790"/>
                  <a:pt x="1855" y="790"/>
                </a:cubicBezTo>
                <a:cubicBezTo>
                  <a:pt x="1892" y="790"/>
                  <a:pt x="1959" y="804"/>
                  <a:pt x="2018" y="804"/>
                </a:cubicBezTo>
                <a:cubicBezTo>
                  <a:pt x="2044" y="804"/>
                  <a:pt x="2069" y="801"/>
                  <a:pt x="2089" y="793"/>
                </a:cubicBezTo>
                <a:cubicBezTo>
                  <a:pt x="2183" y="752"/>
                  <a:pt x="1934" y="773"/>
                  <a:pt x="1990" y="714"/>
                </a:cubicBezTo>
                <a:cubicBezTo>
                  <a:pt x="2043" y="659"/>
                  <a:pt x="2019" y="640"/>
                  <a:pt x="1980" y="640"/>
                </a:cubicBezTo>
                <a:cubicBezTo>
                  <a:pt x="1977" y="640"/>
                  <a:pt x="1974" y="640"/>
                  <a:pt x="1971" y="640"/>
                </a:cubicBezTo>
                <a:cubicBezTo>
                  <a:pt x="1968" y="640"/>
                  <a:pt x="1966" y="640"/>
                  <a:pt x="1963" y="640"/>
                </a:cubicBezTo>
                <a:cubicBezTo>
                  <a:pt x="1934" y="640"/>
                  <a:pt x="1981" y="613"/>
                  <a:pt x="1993" y="565"/>
                </a:cubicBezTo>
                <a:cubicBezTo>
                  <a:pt x="1995" y="557"/>
                  <a:pt x="1992" y="554"/>
                  <a:pt x="1985" y="554"/>
                </a:cubicBezTo>
                <a:cubicBezTo>
                  <a:pt x="1944" y="554"/>
                  <a:pt x="1764" y="672"/>
                  <a:pt x="1681" y="752"/>
                </a:cubicBezTo>
                <a:cubicBezTo>
                  <a:pt x="1660" y="772"/>
                  <a:pt x="1645" y="781"/>
                  <a:pt x="1636" y="781"/>
                </a:cubicBezTo>
                <a:cubicBezTo>
                  <a:pt x="1602" y="781"/>
                  <a:pt x="1634" y="668"/>
                  <a:pt x="1638" y="603"/>
                </a:cubicBezTo>
                <a:cubicBezTo>
                  <a:pt x="1643" y="531"/>
                  <a:pt x="1680" y="526"/>
                  <a:pt x="1752" y="526"/>
                </a:cubicBezTo>
                <a:cubicBezTo>
                  <a:pt x="1763" y="526"/>
                  <a:pt x="1774" y="526"/>
                  <a:pt x="1786" y="526"/>
                </a:cubicBezTo>
                <a:cubicBezTo>
                  <a:pt x="1880" y="526"/>
                  <a:pt x="1777" y="476"/>
                  <a:pt x="1718" y="428"/>
                </a:cubicBezTo>
                <a:cubicBezTo>
                  <a:pt x="1703" y="416"/>
                  <a:pt x="1703" y="412"/>
                  <a:pt x="1713" y="412"/>
                </a:cubicBezTo>
                <a:cubicBezTo>
                  <a:pt x="1734" y="412"/>
                  <a:pt x="1798" y="429"/>
                  <a:pt x="1854" y="429"/>
                </a:cubicBezTo>
                <a:cubicBezTo>
                  <a:pt x="1878" y="429"/>
                  <a:pt x="1901" y="426"/>
                  <a:pt x="1918" y="417"/>
                </a:cubicBezTo>
                <a:cubicBezTo>
                  <a:pt x="1995" y="376"/>
                  <a:pt x="1778" y="375"/>
                  <a:pt x="1839" y="338"/>
                </a:cubicBezTo>
                <a:cubicBezTo>
                  <a:pt x="1873" y="317"/>
                  <a:pt x="1872" y="306"/>
                  <a:pt x="1850" y="306"/>
                </a:cubicBezTo>
                <a:cubicBezTo>
                  <a:pt x="1808" y="306"/>
                  <a:pt x="1693" y="344"/>
                  <a:pt x="1623" y="413"/>
                </a:cubicBezTo>
                <a:cubicBezTo>
                  <a:pt x="1609" y="427"/>
                  <a:pt x="1600" y="433"/>
                  <a:pt x="1596" y="433"/>
                </a:cubicBezTo>
                <a:cubicBezTo>
                  <a:pt x="1567" y="433"/>
                  <a:pt x="1721" y="171"/>
                  <a:pt x="1721" y="115"/>
                </a:cubicBezTo>
                <a:cubicBezTo>
                  <a:pt x="1721" y="95"/>
                  <a:pt x="1719" y="87"/>
                  <a:pt x="1714" y="87"/>
                </a:cubicBezTo>
                <a:cubicBezTo>
                  <a:pt x="1704" y="87"/>
                  <a:pt x="1682" y="130"/>
                  <a:pt x="1646" y="174"/>
                </a:cubicBezTo>
                <a:cubicBezTo>
                  <a:pt x="1639" y="181"/>
                  <a:pt x="1634" y="185"/>
                  <a:pt x="1629" y="185"/>
                </a:cubicBezTo>
                <a:cubicBezTo>
                  <a:pt x="1593" y="185"/>
                  <a:pt x="1593"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2"/>
          <p:cNvSpPr/>
          <p:nvPr/>
        </p:nvSpPr>
        <p:spPr>
          <a:xfrm>
            <a:off x="5879575" y="2101167"/>
            <a:ext cx="167647" cy="243822"/>
          </a:xfrm>
          <a:custGeom>
            <a:rect b="b" l="l" r="r" t="t"/>
            <a:pathLst>
              <a:path extrusionOk="0" h="4622" w="3178">
                <a:moveTo>
                  <a:pt x="1589" y="0"/>
                </a:moveTo>
                <a:cubicBezTo>
                  <a:pt x="1589" y="0"/>
                  <a:pt x="1589" y="185"/>
                  <a:pt x="1552" y="185"/>
                </a:cubicBezTo>
                <a:cubicBezTo>
                  <a:pt x="1547" y="185"/>
                  <a:pt x="1541" y="181"/>
                  <a:pt x="1535" y="174"/>
                </a:cubicBezTo>
                <a:cubicBezTo>
                  <a:pt x="1498" y="130"/>
                  <a:pt x="1476" y="87"/>
                  <a:pt x="1466" y="87"/>
                </a:cubicBezTo>
                <a:cubicBezTo>
                  <a:pt x="1462" y="87"/>
                  <a:pt x="1460" y="96"/>
                  <a:pt x="1460" y="115"/>
                </a:cubicBezTo>
                <a:cubicBezTo>
                  <a:pt x="1460" y="173"/>
                  <a:pt x="1612" y="434"/>
                  <a:pt x="1584" y="434"/>
                </a:cubicBezTo>
                <a:cubicBezTo>
                  <a:pt x="1580" y="434"/>
                  <a:pt x="1571" y="427"/>
                  <a:pt x="1557" y="413"/>
                </a:cubicBezTo>
                <a:cubicBezTo>
                  <a:pt x="1474" y="331"/>
                  <a:pt x="1361" y="250"/>
                  <a:pt x="1334" y="250"/>
                </a:cubicBezTo>
                <a:cubicBezTo>
                  <a:pt x="1326" y="250"/>
                  <a:pt x="1326" y="257"/>
                  <a:pt x="1334" y="271"/>
                </a:cubicBezTo>
                <a:cubicBezTo>
                  <a:pt x="1376" y="338"/>
                  <a:pt x="1184" y="376"/>
                  <a:pt x="1262" y="417"/>
                </a:cubicBezTo>
                <a:cubicBezTo>
                  <a:pt x="1279" y="426"/>
                  <a:pt x="1302" y="429"/>
                  <a:pt x="1326" y="429"/>
                </a:cubicBezTo>
                <a:cubicBezTo>
                  <a:pt x="1382" y="429"/>
                  <a:pt x="1447" y="412"/>
                  <a:pt x="1468" y="412"/>
                </a:cubicBezTo>
                <a:cubicBezTo>
                  <a:pt x="1478" y="412"/>
                  <a:pt x="1479" y="416"/>
                  <a:pt x="1464" y="428"/>
                </a:cubicBezTo>
                <a:cubicBezTo>
                  <a:pt x="1405" y="476"/>
                  <a:pt x="1184" y="529"/>
                  <a:pt x="1277" y="529"/>
                </a:cubicBezTo>
                <a:cubicBezTo>
                  <a:pt x="1337" y="529"/>
                  <a:pt x="1425" y="500"/>
                  <a:pt x="1484" y="500"/>
                </a:cubicBezTo>
                <a:cubicBezTo>
                  <a:pt x="1518" y="500"/>
                  <a:pt x="1542" y="510"/>
                  <a:pt x="1545" y="541"/>
                </a:cubicBezTo>
                <a:cubicBezTo>
                  <a:pt x="1549" y="610"/>
                  <a:pt x="1583" y="775"/>
                  <a:pt x="1539" y="775"/>
                </a:cubicBezTo>
                <a:cubicBezTo>
                  <a:pt x="1530" y="775"/>
                  <a:pt x="1517" y="768"/>
                  <a:pt x="1501" y="752"/>
                </a:cubicBezTo>
                <a:cubicBezTo>
                  <a:pt x="1419" y="675"/>
                  <a:pt x="1323" y="586"/>
                  <a:pt x="1300" y="586"/>
                </a:cubicBezTo>
                <a:cubicBezTo>
                  <a:pt x="1295" y="586"/>
                  <a:pt x="1294" y="590"/>
                  <a:pt x="1296" y="599"/>
                </a:cubicBezTo>
                <a:cubicBezTo>
                  <a:pt x="1305" y="635"/>
                  <a:pt x="1282" y="643"/>
                  <a:pt x="1252" y="643"/>
                </a:cubicBezTo>
                <a:cubicBezTo>
                  <a:pt x="1238" y="643"/>
                  <a:pt x="1223" y="641"/>
                  <a:pt x="1209" y="640"/>
                </a:cubicBezTo>
                <a:cubicBezTo>
                  <a:pt x="1205" y="639"/>
                  <a:pt x="1201" y="639"/>
                  <a:pt x="1197" y="639"/>
                </a:cubicBezTo>
                <a:cubicBezTo>
                  <a:pt x="1160" y="639"/>
                  <a:pt x="1139" y="660"/>
                  <a:pt x="1191" y="714"/>
                </a:cubicBezTo>
                <a:cubicBezTo>
                  <a:pt x="1247" y="773"/>
                  <a:pt x="1093" y="764"/>
                  <a:pt x="1187" y="803"/>
                </a:cubicBezTo>
                <a:cubicBezTo>
                  <a:pt x="1207" y="812"/>
                  <a:pt x="1227" y="815"/>
                  <a:pt x="1247" y="815"/>
                </a:cubicBezTo>
                <a:cubicBezTo>
                  <a:pt x="1296" y="815"/>
                  <a:pt x="1341" y="797"/>
                  <a:pt x="1354" y="797"/>
                </a:cubicBezTo>
                <a:cubicBezTo>
                  <a:pt x="1362" y="797"/>
                  <a:pt x="1359" y="802"/>
                  <a:pt x="1343" y="820"/>
                </a:cubicBezTo>
                <a:cubicBezTo>
                  <a:pt x="1259" y="913"/>
                  <a:pt x="1519" y="893"/>
                  <a:pt x="1519" y="973"/>
                </a:cubicBezTo>
                <a:cubicBezTo>
                  <a:pt x="1519" y="1054"/>
                  <a:pt x="1461" y="1064"/>
                  <a:pt x="1398" y="1064"/>
                </a:cubicBezTo>
                <a:cubicBezTo>
                  <a:pt x="1356" y="1064"/>
                  <a:pt x="1276" y="1032"/>
                  <a:pt x="1182" y="1032"/>
                </a:cubicBezTo>
                <a:cubicBezTo>
                  <a:pt x="1130" y="1032"/>
                  <a:pt x="1073" y="1041"/>
                  <a:pt x="1016" y="1072"/>
                </a:cubicBezTo>
                <a:cubicBezTo>
                  <a:pt x="861" y="1151"/>
                  <a:pt x="900" y="1184"/>
                  <a:pt x="975" y="1184"/>
                </a:cubicBezTo>
                <a:cubicBezTo>
                  <a:pt x="978" y="1184"/>
                  <a:pt x="982" y="1184"/>
                  <a:pt x="985" y="1184"/>
                </a:cubicBezTo>
                <a:cubicBezTo>
                  <a:pt x="1035" y="1181"/>
                  <a:pt x="1063" y="1157"/>
                  <a:pt x="1077" y="1157"/>
                </a:cubicBezTo>
                <a:cubicBezTo>
                  <a:pt x="1085" y="1157"/>
                  <a:pt x="1088" y="1166"/>
                  <a:pt x="1088" y="1194"/>
                </a:cubicBezTo>
                <a:cubicBezTo>
                  <a:pt x="1088" y="1242"/>
                  <a:pt x="1099" y="1262"/>
                  <a:pt x="1118" y="1262"/>
                </a:cubicBezTo>
                <a:cubicBezTo>
                  <a:pt x="1128" y="1262"/>
                  <a:pt x="1141" y="1256"/>
                  <a:pt x="1155" y="1246"/>
                </a:cubicBezTo>
                <a:cubicBezTo>
                  <a:pt x="1158" y="1243"/>
                  <a:pt x="1161" y="1241"/>
                  <a:pt x="1163" y="1241"/>
                </a:cubicBezTo>
                <a:cubicBezTo>
                  <a:pt x="1176" y="1241"/>
                  <a:pt x="1152" y="1301"/>
                  <a:pt x="1168" y="1301"/>
                </a:cubicBezTo>
                <a:cubicBezTo>
                  <a:pt x="1173" y="1301"/>
                  <a:pt x="1181" y="1296"/>
                  <a:pt x="1194" y="1282"/>
                </a:cubicBezTo>
                <a:cubicBezTo>
                  <a:pt x="1244" y="1233"/>
                  <a:pt x="1292" y="1179"/>
                  <a:pt x="1314" y="1179"/>
                </a:cubicBezTo>
                <a:cubicBezTo>
                  <a:pt x="1321" y="1179"/>
                  <a:pt x="1326" y="1185"/>
                  <a:pt x="1326" y="1200"/>
                </a:cubicBezTo>
                <a:cubicBezTo>
                  <a:pt x="1326" y="1244"/>
                  <a:pt x="1321" y="1313"/>
                  <a:pt x="1334" y="1313"/>
                </a:cubicBezTo>
                <a:cubicBezTo>
                  <a:pt x="1338" y="1313"/>
                  <a:pt x="1344" y="1305"/>
                  <a:pt x="1354" y="1287"/>
                </a:cubicBezTo>
                <a:cubicBezTo>
                  <a:pt x="1381" y="1232"/>
                  <a:pt x="1414" y="1189"/>
                  <a:pt x="1431" y="1189"/>
                </a:cubicBezTo>
                <a:cubicBezTo>
                  <a:pt x="1437" y="1189"/>
                  <a:pt x="1441" y="1194"/>
                  <a:pt x="1442" y="1206"/>
                </a:cubicBezTo>
                <a:cubicBezTo>
                  <a:pt x="1442" y="1214"/>
                  <a:pt x="1445" y="1218"/>
                  <a:pt x="1448" y="1218"/>
                </a:cubicBezTo>
                <a:cubicBezTo>
                  <a:pt x="1464" y="1218"/>
                  <a:pt x="1503" y="1147"/>
                  <a:pt x="1513" y="1147"/>
                </a:cubicBezTo>
                <a:cubicBezTo>
                  <a:pt x="1526" y="1147"/>
                  <a:pt x="1519" y="1281"/>
                  <a:pt x="1429" y="1322"/>
                </a:cubicBezTo>
                <a:cubicBezTo>
                  <a:pt x="1363" y="1351"/>
                  <a:pt x="1402" y="1378"/>
                  <a:pt x="1366" y="1378"/>
                </a:cubicBezTo>
                <a:cubicBezTo>
                  <a:pt x="1353" y="1378"/>
                  <a:pt x="1331" y="1374"/>
                  <a:pt x="1290" y="1366"/>
                </a:cubicBezTo>
                <a:cubicBezTo>
                  <a:pt x="1191" y="1347"/>
                  <a:pt x="1124" y="1331"/>
                  <a:pt x="1096" y="1331"/>
                </a:cubicBezTo>
                <a:cubicBezTo>
                  <a:pt x="1080" y="1331"/>
                  <a:pt x="1076" y="1336"/>
                  <a:pt x="1084" y="1347"/>
                </a:cubicBezTo>
                <a:cubicBezTo>
                  <a:pt x="1100" y="1373"/>
                  <a:pt x="1136" y="1410"/>
                  <a:pt x="1103" y="1410"/>
                </a:cubicBezTo>
                <a:cubicBezTo>
                  <a:pt x="1092" y="1410"/>
                  <a:pt x="1074" y="1406"/>
                  <a:pt x="1044" y="1396"/>
                </a:cubicBezTo>
                <a:cubicBezTo>
                  <a:pt x="969" y="1368"/>
                  <a:pt x="908" y="1346"/>
                  <a:pt x="884" y="1346"/>
                </a:cubicBezTo>
                <a:cubicBezTo>
                  <a:pt x="869" y="1346"/>
                  <a:pt x="867" y="1354"/>
                  <a:pt x="883" y="1374"/>
                </a:cubicBezTo>
                <a:cubicBezTo>
                  <a:pt x="901" y="1394"/>
                  <a:pt x="877" y="1397"/>
                  <a:pt x="845" y="1397"/>
                </a:cubicBezTo>
                <a:cubicBezTo>
                  <a:pt x="831" y="1397"/>
                  <a:pt x="814" y="1397"/>
                  <a:pt x="799" y="1397"/>
                </a:cubicBezTo>
                <a:cubicBezTo>
                  <a:pt x="765" y="1397"/>
                  <a:pt x="739" y="1400"/>
                  <a:pt x="764" y="1425"/>
                </a:cubicBezTo>
                <a:cubicBezTo>
                  <a:pt x="823" y="1484"/>
                  <a:pt x="979" y="1455"/>
                  <a:pt x="956" y="1484"/>
                </a:cubicBezTo>
                <a:cubicBezTo>
                  <a:pt x="929" y="1514"/>
                  <a:pt x="950" y="1539"/>
                  <a:pt x="967" y="1539"/>
                </a:cubicBezTo>
                <a:cubicBezTo>
                  <a:pt x="985" y="1539"/>
                  <a:pt x="916" y="1600"/>
                  <a:pt x="940" y="1600"/>
                </a:cubicBezTo>
                <a:cubicBezTo>
                  <a:pt x="942" y="1600"/>
                  <a:pt x="945" y="1599"/>
                  <a:pt x="950" y="1598"/>
                </a:cubicBezTo>
                <a:cubicBezTo>
                  <a:pt x="985" y="1586"/>
                  <a:pt x="1046" y="1521"/>
                  <a:pt x="1070" y="1521"/>
                </a:cubicBezTo>
                <a:cubicBezTo>
                  <a:pt x="1077" y="1521"/>
                  <a:pt x="1081" y="1526"/>
                  <a:pt x="1081" y="1539"/>
                </a:cubicBezTo>
                <a:cubicBezTo>
                  <a:pt x="1081" y="1578"/>
                  <a:pt x="1087" y="1588"/>
                  <a:pt x="1104" y="1588"/>
                </a:cubicBezTo>
                <a:cubicBezTo>
                  <a:pt x="1112" y="1588"/>
                  <a:pt x="1123" y="1586"/>
                  <a:pt x="1137" y="1583"/>
                </a:cubicBezTo>
                <a:cubicBezTo>
                  <a:pt x="1138" y="1583"/>
                  <a:pt x="1139" y="1583"/>
                  <a:pt x="1140" y="1583"/>
                </a:cubicBezTo>
                <a:cubicBezTo>
                  <a:pt x="1168" y="1583"/>
                  <a:pt x="1122" y="1666"/>
                  <a:pt x="1153" y="1666"/>
                </a:cubicBezTo>
                <a:cubicBezTo>
                  <a:pt x="1159" y="1666"/>
                  <a:pt x="1169" y="1663"/>
                  <a:pt x="1184" y="1654"/>
                </a:cubicBezTo>
                <a:cubicBezTo>
                  <a:pt x="1255" y="1609"/>
                  <a:pt x="1281" y="1573"/>
                  <a:pt x="1296" y="1573"/>
                </a:cubicBezTo>
                <a:cubicBezTo>
                  <a:pt x="1299" y="1573"/>
                  <a:pt x="1302" y="1575"/>
                  <a:pt x="1305" y="1580"/>
                </a:cubicBezTo>
                <a:cubicBezTo>
                  <a:pt x="1318" y="1605"/>
                  <a:pt x="1393" y="1646"/>
                  <a:pt x="1261" y="1685"/>
                </a:cubicBezTo>
                <a:cubicBezTo>
                  <a:pt x="1151" y="1718"/>
                  <a:pt x="1172" y="1734"/>
                  <a:pt x="1106" y="1734"/>
                </a:cubicBezTo>
                <a:cubicBezTo>
                  <a:pt x="1093" y="1734"/>
                  <a:pt x="1076" y="1733"/>
                  <a:pt x="1054" y="1732"/>
                </a:cubicBezTo>
                <a:cubicBezTo>
                  <a:pt x="946" y="1726"/>
                  <a:pt x="864" y="1669"/>
                  <a:pt x="847" y="1669"/>
                </a:cubicBezTo>
                <a:cubicBezTo>
                  <a:pt x="843" y="1669"/>
                  <a:pt x="842" y="1671"/>
                  <a:pt x="845" y="1677"/>
                </a:cubicBezTo>
                <a:cubicBezTo>
                  <a:pt x="859" y="1710"/>
                  <a:pt x="883" y="1725"/>
                  <a:pt x="823" y="1725"/>
                </a:cubicBezTo>
                <a:cubicBezTo>
                  <a:pt x="815" y="1725"/>
                  <a:pt x="806" y="1725"/>
                  <a:pt x="795" y="1725"/>
                </a:cubicBezTo>
                <a:cubicBezTo>
                  <a:pt x="791" y="1724"/>
                  <a:pt x="786" y="1724"/>
                  <a:pt x="782" y="1724"/>
                </a:cubicBezTo>
                <a:cubicBezTo>
                  <a:pt x="696" y="1724"/>
                  <a:pt x="648" y="1752"/>
                  <a:pt x="742" y="1773"/>
                </a:cubicBezTo>
                <a:cubicBezTo>
                  <a:pt x="839" y="1795"/>
                  <a:pt x="857" y="1788"/>
                  <a:pt x="845" y="1817"/>
                </a:cubicBezTo>
                <a:cubicBezTo>
                  <a:pt x="836" y="1837"/>
                  <a:pt x="827" y="1847"/>
                  <a:pt x="847" y="1847"/>
                </a:cubicBezTo>
                <a:cubicBezTo>
                  <a:pt x="857" y="1847"/>
                  <a:pt x="874" y="1844"/>
                  <a:pt x="901" y="1839"/>
                </a:cubicBezTo>
                <a:cubicBezTo>
                  <a:pt x="906" y="1839"/>
                  <a:pt x="910" y="1838"/>
                  <a:pt x="913" y="1838"/>
                </a:cubicBezTo>
                <a:cubicBezTo>
                  <a:pt x="969" y="1838"/>
                  <a:pt x="877" y="1944"/>
                  <a:pt x="930" y="1944"/>
                </a:cubicBezTo>
                <a:cubicBezTo>
                  <a:pt x="931" y="1944"/>
                  <a:pt x="932" y="1944"/>
                  <a:pt x="934" y="1944"/>
                </a:cubicBezTo>
                <a:cubicBezTo>
                  <a:pt x="972" y="1942"/>
                  <a:pt x="1010" y="1922"/>
                  <a:pt x="1033" y="1922"/>
                </a:cubicBezTo>
                <a:cubicBezTo>
                  <a:pt x="1046" y="1922"/>
                  <a:pt x="1054" y="1929"/>
                  <a:pt x="1054" y="1951"/>
                </a:cubicBezTo>
                <a:cubicBezTo>
                  <a:pt x="1054" y="1986"/>
                  <a:pt x="1054" y="2008"/>
                  <a:pt x="1068" y="2008"/>
                </a:cubicBezTo>
                <a:cubicBezTo>
                  <a:pt x="1077" y="2008"/>
                  <a:pt x="1094" y="1997"/>
                  <a:pt x="1122" y="1971"/>
                </a:cubicBezTo>
                <a:cubicBezTo>
                  <a:pt x="1153" y="1941"/>
                  <a:pt x="1172" y="1929"/>
                  <a:pt x="1182" y="1929"/>
                </a:cubicBezTo>
                <a:cubicBezTo>
                  <a:pt x="1194" y="1929"/>
                  <a:pt x="1192" y="1946"/>
                  <a:pt x="1181" y="1966"/>
                </a:cubicBezTo>
                <a:cubicBezTo>
                  <a:pt x="1175" y="1979"/>
                  <a:pt x="1174" y="1985"/>
                  <a:pt x="1178" y="1985"/>
                </a:cubicBezTo>
                <a:cubicBezTo>
                  <a:pt x="1185" y="1985"/>
                  <a:pt x="1209" y="1968"/>
                  <a:pt x="1247" y="1949"/>
                </a:cubicBezTo>
                <a:cubicBezTo>
                  <a:pt x="1276" y="1934"/>
                  <a:pt x="1310" y="1924"/>
                  <a:pt x="1332" y="1924"/>
                </a:cubicBezTo>
                <a:cubicBezTo>
                  <a:pt x="1355" y="1924"/>
                  <a:pt x="1367" y="1935"/>
                  <a:pt x="1351" y="1963"/>
                </a:cubicBezTo>
                <a:cubicBezTo>
                  <a:pt x="1323" y="2011"/>
                  <a:pt x="1210" y="2106"/>
                  <a:pt x="1095" y="2106"/>
                </a:cubicBezTo>
                <a:cubicBezTo>
                  <a:pt x="1079" y="2106"/>
                  <a:pt x="1063" y="2105"/>
                  <a:pt x="1047" y="2100"/>
                </a:cubicBezTo>
                <a:cubicBezTo>
                  <a:pt x="993" y="2087"/>
                  <a:pt x="950" y="2079"/>
                  <a:pt x="923" y="2079"/>
                </a:cubicBezTo>
                <a:cubicBezTo>
                  <a:pt x="885" y="2079"/>
                  <a:pt x="879" y="2094"/>
                  <a:pt x="919" y="2130"/>
                </a:cubicBezTo>
                <a:cubicBezTo>
                  <a:pt x="938" y="2148"/>
                  <a:pt x="929" y="2154"/>
                  <a:pt x="906" y="2154"/>
                </a:cubicBezTo>
                <a:cubicBezTo>
                  <a:pt x="861" y="2154"/>
                  <a:pt x="764" y="2131"/>
                  <a:pt x="727" y="2131"/>
                </a:cubicBezTo>
                <a:cubicBezTo>
                  <a:pt x="716" y="2131"/>
                  <a:pt x="711" y="2133"/>
                  <a:pt x="712" y="2137"/>
                </a:cubicBezTo>
                <a:cubicBezTo>
                  <a:pt x="721" y="2167"/>
                  <a:pt x="698" y="2137"/>
                  <a:pt x="655" y="2204"/>
                </a:cubicBezTo>
                <a:cubicBezTo>
                  <a:pt x="614" y="2270"/>
                  <a:pt x="774" y="2274"/>
                  <a:pt x="826" y="2298"/>
                </a:cubicBezTo>
                <a:cubicBezTo>
                  <a:pt x="879" y="2324"/>
                  <a:pt x="798" y="2332"/>
                  <a:pt x="780" y="2395"/>
                </a:cubicBezTo>
                <a:cubicBezTo>
                  <a:pt x="776" y="2408"/>
                  <a:pt x="783" y="2413"/>
                  <a:pt x="795" y="2413"/>
                </a:cubicBezTo>
                <a:cubicBezTo>
                  <a:pt x="835" y="2413"/>
                  <a:pt x="937" y="2363"/>
                  <a:pt x="974" y="2363"/>
                </a:cubicBezTo>
                <a:cubicBezTo>
                  <a:pt x="985" y="2363"/>
                  <a:pt x="990" y="2367"/>
                  <a:pt x="987" y="2377"/>
                </a:cubicBezTo>
                <a:cubicBezTo>
                  <a:pt x="974" y="2415"/>
                  <a:pt x="974" y="2432"/>
                  <a:pt x="990" y="2432"/>
                </a:cubicBezTo>
                <a:cubicBezTo>
                  <a:pt x="999" y="2432"/>
                  <a:pt x="1013" y="2427"/>
                  <a:pt x="1032" y="2417"/>
                </a:cubicBezTo>
                <a:cubicBezTo>
                  <a:pt x="1059" y="2405"/>
                  <a:pt x="1088" y="2399"/>
                  <a:pt x="1111" y="2399"/>
                </a:cubicBezTo>
                <a:cubicBezTo>
                  <a:pt x="1136" y="2399"/>
                  <a:pt x="1153" y="2407"/>
                  <a:pt x="1149" y="2425"/>
                </a:cubicBezTo>
                <a:cubicBezTo>
                  <a:pt x="1147" y="2431"/>
                  <a:pt x="1148" y="2434"/>
                  <a:pt x="1152" y="2434"/>
                </a:cubicBezTo>
                <a:cubicBezTo>
                  <a:pt x="1164" y="2434"/>
                  <a:pt x="1198" y="2407"/>
                  <a:pt x="1215" y="2407"/>
                </a:cubicBezTo>
                <a:cubicBezTo>
                  <a:pt x="1219" y="2407"/>
                  <a:pt x="1223" y="2409"/>
                  <a:pt x="1224" y="2414"/>
                </a:cubicBezTo>
                <a:cubicBezTo>
                  <a:pt x="1230" y="2444"/>
                  <a:pt x="1143" y="2553"/>
                  <a:pt x="992" y="2563"/>
                </a:cubicBezTo>
                <a:cubicBezTo>
                  <a:pt x="978" y="2564"/>
                  <a:pt x="963" y="2565"/>
                  <a:pt x="948" y="2565"/>
                </a:cubicBezTo>
                <a:cubicBezTo>
                  <a:pt x="844" y="2565"/>
                  <a:pt x="726" y="2542"/>
                  <a:pt x="680" y="2542"/>
                </a:cubicBezTo>
                <a:cubicBezTo>
                  <a:pt x="661" y="2542"/>
                  <a:pt x="654" y="2545"/>
                  <a:pt x="664" y="2556"/>
                </a:cubicBezTo>
                <a:cubicBezTo>
                  <a:pt x="702" y="2597"/>
                  <a:pt x="749" y="2597"/>
                  <a:pt x="651" y="2604"/>
                </a:cubicBezTo>
                <a:cubicBezTo>
                  <a:pt x="553" y="2612"/>
                  <a:pt x="494" y="2625"/>
                  <a:pt x="584" y="2656"/>
                </a:cubicBezTo>
                <a:cubicBezTo>
                  <a:pt x="676" y="2685"/>
                  <a:pt x="729" y="2663"/>
                  <a:pt x="676" y="2685"/>
                </a:cubicBezTo>
                <a:cubicBezTo>
                  <a:pt x="621" y="2708"/>
                  <a:pt x="584" y="2737"/>
                  <a:pt x="690" y="2747"/>
                </a:cubicBezTo>
                <a:cubicBezTo>
                  <a:pt x="796" y="2759"/>
                  <a:pt x="798" y="2792"/>
                  <a:pt x="774" y="2806"/>
                </a:cubicBezTo>
                <a:cubicBezTo>
                  <a:pt x="752" y="2820"/>
                  <a:pt x="703" y="2851"/>
                  <a:pt x="799" y="2851"/>
                </a:cubicBezTo>
                <a:cubicBezTo>
                  <a:pt x="809" y="2851"/>
                  <a:pt x="819" y="2851"/>
                  <a:pt x="832" y="2850"/>
                </a:cubicBezTo>
                <a:cubicBezTo>
                  <a:pt x="882" y="2848"/>
                  <a:pt x="930" y="2844"/>
                  <a:pt x="967" y="2844"/>
                </a:cubicBezTo>
                <a:cubicBezTo>
                  <a:pt x="1032" y="2844"/>
                  <a:pt x="1062" y="2856"/>
                  <a:pt x="1010" y="2909"/>
                </a:cubicBezTo>
                <a:cubicBezTo>
                  <a:pt x="952" y="2968"/>
                  <a:pt x="856" y="2996"/>
                  <a:pt x="762" y="2996"/>
                </a:cubicBezTo>
                <a:cubicBezTo>
                  <a:pt x="725" y="2996"/>
                  <a:pt x="688" y="2992"/>
                  <a:pt x="653" y="2983"/>
                </a:cubicBezTo>
                <a:cubicBezTo>
                  <a:pt x="638" y="2979"/>
                  <a:pt x="626" y="2977"/>
                  <a:pt x="616" y="2977"/>
                </a:cubicBezTo>
                <a:cubicBezTo>
                  <a:pt x="547" y="2977"/>
                  <a:pt x="597" y="3066"/>
                  <a:pt x="684" y="3070"/>
                </a:cubicBezTo>
                <a:cubicBezTo>
                  <a:pt x="696" y="3070"/>
                  <a:pt x="705" y="3070"/>
                  <a:pt x="713" y="3070"/>
                </a:cubicBezTo>
                <a:cubicBezTo>
                  <a:pt x="728" y="3070"/>
                  <a:pt x="738" y="3070"/>
                  <a:pt x="744" y="3070"/>
                </a:cubicBezTo>
                <a:cubicBezTo>
                  <a:pt x="763" y="3070"/>
                  <a:pt x="744" y="3074"/>
                  <a:pt x="730" y="3107"/>
                </a:cubicBezTo>
                <a:cubicBezTo>
                  <a:pt x="712" y="3154"/>
                  <a:pt x="774" y="3125"/>
                  <a:pt x="830" y="3151"/>
                </a:cubicBezTo>
                <a:cubicBezTo>
                  <a:pt x="878" y="3172"/>
                  <a:pt x="1019" y="3217"/>
                  <a:pt x="893" y="3217"/>
                </a:cubicBezTo>
                <a:cubicBezTo>
                  <a:pt x="872" y="3217"/>
                  <a:pt x="842" y="3216"/>
                  <a:pt x="802" y="3213"/>
                </a:cubicBezTo>
                <a:cubicBezTo>
                  <a:pt x="596" y="3196"/>
                  <a:pt x="456" y="3097"/>
                  <a:pt x="427" y="3097"/>
                </a:cubicBezTo>
                <a:cubicBezTo>
                  <a:pt x="418" y="3097"/>
                  <a:pt x="419" y="3106"/>
                  <a:pt x="432" y="3130"/>
                </a:cubicBezTo>
                <a:cubicBezTo>
                  <a:pt x="488" y="3232"/>
                  <a:pt x="561" y="3284"/>
                  <a:pt x="481" y="3298"/>
                </a:cubicBezTo>
                <a:cubicBezTo>
                  <a:pt x="404" y="3313"/>
                  <a:pt x="388" y="3328"/>
                  <a:pt x="491" y="3328"/>
                </a:cubicBezTo>
                <a:cubicBezTo>
                  <a:pt x="595" y="3328"/>
                  <a:pt x="625" y="3346"/>
                  <a:pt x="575" y="3368"/>
                </a:cubicBezTo>
                <a:cubicBezTo>
                  <a:pt x="536" y="3385"/>
                  <a:pt x="507" y="3407"/>
                  <a:pt x="561" y="3407"/>
                </a:cubicBezTo>
                <a:cubicBezTo>
                  <a:pt x="576" y="3407"/>
                  <a:pt x="597" y="3405"/>
                  <a:pt x="625" y="3402"/>
                </a:cubicBezTo>
                <a:cubicBezTo>
                  <a:pt x="636" y="3400"/>
                  <a:pt x="645" y="3399"/>
                  <a:pt x="653" y="3399"/>
                </a:cubicBezTo>
                <a:cubicBezTo>
                  <a:pt x="744" y="3399"/>
                  <a:pt x="656" y="3494"/>
                  <a:pt x="580" y="3494"/>
                </a:cubicBezTo>
                <a:cubicBezTo>
                  <a:pt x="514" y="3494"/>
                  <a:pt x="454" y="3441"/>
                  <a:pt x="431" y="3441"/>
                </a:cubicBezTo>
                <a:cubicBezTo>
                  <a:pt x="425" y="3441"/>
                  <a:pt x="421" y="3446"/>
                  <a:pt x="422" y="3458"/>
                </a:cubicBezTo>
                <a:cubicBezTo>
                  <a:pt x="423" y="3469"/>
                  <a:pt x="416" y="3473"/>
                  <a:pt x="405" y="3473"/>
                </a:cubicBezTo>
                <a:cubicBezTo>
                  <a:pt x="372" y="3473"/>
                  <a:pt x="303" y="3439"/>
                  <a:pt x="277" y="3439"/>
                </a:cubicBezTo>
                <a:cubicBezTo>
                  <a:pt x="266" y="3439"/>
                  <a:pt x="262" y="3445"/>
                  <a:pt x="272" y="3462"/>
                </a:cubicBezTo>
                <a:cubicBezTo>
                  <a:pt x="312" y="3531"/>
                  <a:pt x="369" y="3593"/>
                  <a:pt x="437" y="3593"/>
                </a:cubicBezTo>
                <a:cubicBezTo>
                  <a:pt x="506" y="3593"/>
                  <a:pt x="540" y="3601"/>
                  <a:pt x="478" y="3645"/>
                </a:cubicBezTo>
                <a:cubicBezTo>
                  <a:pt x="415" y="3689"/>
                  <a:pt x="362" y="3689"/>
                  <a:pt x="487" y="3689"/>
                </a:cubicBezTo>
                <a:cubicBezTo>
                  <a:pt x="612" y="3689"/>
                  <a:pt x="746" y="3775"/>
                  <a:pt x="590" y="3779"/>
                </a:cubicBezTo>
                <a:cubicBezTo>
                  <a:pt x="579" y="3779"/>
                  <a:pt x="568" y="3779"/>
                  <a:pt x="557" y="3779"/>
                </a:cubicBezTo>
                <a:cubicBezTo>
                  <a:pt x="507" y="3779"/>
                  <a:pt x="455" y="3778"/>
                  <a:pt x="405" y="3778"/>
                </a:cubicBezTo>
                <a:cubicBezTo>
                  <a:pt x="302" y="3778"/>
                  <a:pt x="213" y="3784"/>
                  <a:pt x="201" y="3826"/>
                </a:cubicBezTo>
                <a:cubicBezTo>
                  <a:pt x="183" y="3892"/>
                  <a:pt x="363" y="3917"/>
                  <a:pt x="264" y="3925"/>
                </a:cubicBezTo>
                <a:cubicBezTo>
                  <a:pt x="164" y="3932"/>
                  <a:pt x="1" y="3962"/>
                  <a:pt x="135" y="3969"/>
                </a:cubicBezTo>
                <a:cubicBezTo>
                  <a:pt x="270" y="3976"/>
                  <a:pt x="457" y="3965"/>
                  <a:pt x="399" y="4028"/>
                </a:cubicBezTo>
                <a:cubicBezTo>
                  <a:pt x="354" y="4074"/>
                  <a:pt x="245" y="4118"/>
                  <a:pt x="278" y="4118"/>
                </a:cubicBezTo>
                <a:cubicBezTo>
                  <a:pt x="289" y="4118"/>
                  <a:pt x="316" y="4113"/>
                  <a:pt x="368" y="4102"/>
                </a:cubicBezTo>
                <a:cubicBezTo>
                  <a:pt x="496" y="4071"/>
                  <a:pt x="581" y="4041"/>
                  <a:pt x="612" y="4041"/>
                </a:cubicBezTo>
                <a:cubicBezTo>
                  <a:pt x="630" y="4041"/>
                  <a:pt x="630" y="4051"/>
                  <a:pt x="612" y="4075"/>
                </a:cubicBezTo>
                <a:cubicBezTo>
                  <a:pt x="580" y="4120"/>
                  <a:pt x="537" y="4134"/>
                  <a:pt x="544" y="4134"/>
                </a:cubicBezTo>
                <a:cubicBezTo>
                  <a:pt x="548" y="4134"/>
                  <a:pt x="568" y="4129"/>
                  <a:pt x="617" y="4124"/>
                </a:cubicBezTo>
                <a:cubicBezTo>
                  <a:pt x="705" y="4114"/>
                  <a:pt x="805" y="4085"/>
                  <a:pt x="831" y="4085"/>
                </a:cubicBezTo>
                <a:cubicBezTo>
                  <a:pt x="843" y="4085"/>
                  <a:pt x="839" y="4091"/>
                  <a:pt x="810" y="4109"/>
                </a:cubicBezTo>
                <a:cubicBezTo>
                  <a:pt x="720" y="4164"/>
                  <a:pt x="765" y="4287"/>
                  <a:pt x="544" y="4287"/>
                </a:cubicBezTo>
                <a:cubicBezTo>
                  <a:pt x="322" y="4287"/>
                  <a:pt x="266" y="4295"/>
                  <a:pt x="347" y="4320"/>
                </a:cubicBezTo>
                <a:cubicBezTo>
                  <a:pt x="428" y="4346"/>
                  <a:pt x="499" y="4312"/>
                  <a:pt x="382" y="4368"/>
                </a:cubicBezTo>
                <a:cubicBezTo>
                  <a:pt x="266" y="4423"/>
                  <a:pt x="138" y="4438"/>
                  <a:pt x="279" y="4442"/>
                </a:cubicBezTo>
                <a:cubicBezTo>
                  <a:pt x="288" y="4442"/>
                  <a:pt x="296" y="4442"/>
                  <a:pt x="305" y="4442"/>
                </a:cubicBezTo>
                <a:cubicBezTo>
                  <a:pt x="348" y="4442"/>
                  <a:pt x="391" y="4440"/>
                  <a:pt x="426" y="4440"/>
                </a:cubicBezTo>
                <a:cubicBezTo>
                  <a:pt x="498" y="4440"/>
                  <a:pt x="540" y="4448"/>
                  <a:pt x="499" y="4497"/>
                </a:cubicBezTo>
                <a:cubicBezTo>
                  <a:pt x="448" y="4557"/>
                  <a:pt x="453" y="4589"/>
                  <a:pt x="498" y="4589"/>
                </a:cubicBezTo>
                <a:cubicBezTo>
                  <a:pt x="511" y="4589"/>
                  <a:pt x="528" y="4586"/>
                  <a:pt x="547" y="4581"/>
                </a:cubicBezTo>
                <a:cubicBezTo>
                  <a:pt x="608" y="4562"/>
                  <a:pt x="696" y="4531"/>
                  <a:pt x="724" y="4531"/>
                </a:cubicBezTo>
                <a:cubicBezTo>
                  <a:pt x="736" y="4531"/>
                  <a:pt x="737" y="4537"/>
                  <a:pt x="717" y="4554"/>
                </a:cubicBezTo>
                <a:cubicBezTo>
                  <a:pt x="671" y="4595"/>
                  <a:pt x="617" y="4620"/>
                  <a:pt x="634" y="4620"/>
                </a:cubicBezTo>
                <a:cubicBezTo>
                  <a:pt x="640" y="4620"/>
                  <a:pt x="655" y="4617"/>
                  <a:pt x="683" y="4610"/>
                </a:cubicBezTo>
                <a:cubicBezTo>
                  <a:pt x="789" y="4581"/>
                  <a:pt x="852" y="4559"/>
                  <a:pt x="852" y="4559"/>
                </a:cubicBezTo>
                <a:lnTo>
                  <a:pt x="1031" y="4620"/>
                </a:lnTo>
                <a:lnTo>
                  <a:pt x="2138" y="4620"/>
                </a:lnTo>
                <a:lnTo>
                  <a:pt x="2316" y="4559"/>
                </a:lnTo>
                <a:cubicBezTo>
                  <a:pt x="2316" y="4559"/>
                  <a:pt x="2379" y="4581"/>
                  <a:pt x="2485" y="4610"/>
                </a:cubicBezTo>
                <a:cubicBezTo>
                  <a:pt x="2514" y="4618"/>
                  <a:pt x="2530" y="4622"/>
                  <a:pt x="2536" y="4622"/>
                </a:cubicBezTo>
                <a:cubicBezTo>
                  <a:pt x="2551" y="4622"/>
                  <a:pt x="2497" y="4595"/>
                  <a:pt x="2451" y="4554"/>
                </a:cubicBezTo>
                <a:cubicBezTo>
                  <a:pt x="2432" y="4537"/>
                  <a:pt x="2432" y="4531"/>
                  <a:pt x="2445" y="4531"/>
                </a:cubicBezTo>
                <a:cubicBezTo>
                  <a:pt x="2472" y="4531"/>
                  <a:pt x="2560" y="4562"/>
                  <a:pt x="2621" y="4581"/>
                </a:cubicBezTo>
                <a:cubicBezTo>
                  <a:pt x="2641" y="4586"/>
                  <a:pt x="2657" y="4589"/>
                  <a:pt x="2671" y="4589"/>
                </a:cubicBezTo>
                <a:cubicBezTo>
                  <a:pt x="2717" y="4589"/>
                  <a:pt x="2721" y="4556"/>
                  <a:pt x="2670" y="4497"/>
                </a:cubicBezTo>
                <a:cubicBezTo>
                  <a:pt x="2628" y="4448"/>
                  <a:pt x="2670" y="4440"/>
                  <a:pt x="2742" y="4440"/>
                </a:cubicBezTo>
                <a:cubicBezTo>
                  <a:pt x="2777" y="4440"/>
                  <a:pt x="2820" y="4442"/>
                  <a:pt x="2863" y="4442"/>
                </a:cubicBezTo>
                <a:cubicBezTo>
                  <a:pt x="2872" y="4442"/>
                  <a:pt x="2880" y="4442"/>
                  <a:pt x="2889" y="4442"/>
                </a:cubicBezTo>
                <a:cubicBezTo>
                  <a:pt x="3029" y="4438"/>
                  <a:pt x="2902" y="4423"/>
                  <a:pt x="2786" y="4368"/>
                </a:cubicBezTo>
                <a:cubicBezTo>
                  <a:pt x="2670" y="4312"/>
                  <a:pt x="2740" y="4346"/>
                  <a:pt x="2821" y="4320"/>
                </a:cubicBezTo>
                <a:cubicBezTo>
                  <a:pt x="2902" y="4295"/>
                  <a:pt x="2846" y="4287"/>
                  <a:pt x="2624" y="4287"/>
                </a:cubicBezTo>
                <a:cubicBezTo>
                  <a:pt x="2401" y="4287"/>
                  <a:pt x="2449" y="4164"/>
                  <a:pt x="2359" y="4109"/>
                </a:cubicBezTo>
                <a:cubicBezTo>
                  <a:pt x="2330" y="4091"/>
                  <a:pt x="2326" y="4085"/>
                  <a:pt x="2338" y="4085"/>
                </a:cubicBezTo>
                <a:cubicBezTo>
                  <a:pt x="2364" y="4085"/>
                  <a:pt x="2463" y="4114"/>
                  <a:pt x="2552" y="4124"/>
                </a:cubicBezTo>
                <a:cubicBezTo>
                  <a:pt x="2599" y="4129"/>
                  <a:pt x="2620" y="4134"/>
                  <a:pt x="2624" y="4134"/>
                </a:cubicBezTo>
                <a:cubicBezTo>
                  <a:pt x="2631" y="4134"/>
                  <a:pt x="2588" y="4120"/>
                  <a:pt x="2556" y="4075"/>
                </a:cubicBezTo>
                <a:cubicBezTo>
                  <a:pt x="2538" y="4050"/>
                  <a:pt x="2538" y="4040"/>
                  <a:pt x="2556" y="4040"/>
                </a:cubicBezTo>
                <a:cubicBezTo>
                  <a:pt x="2586" y="4040"/>
                  <a:pt x="2670" y="4071"/>
                  <a:pt x="2801" y="4102"/>
                </a:cubicBezTo>
                <a:cubicBezTo>
                  <a:pt x="2852" y="4114"/>
                  <a:pt x="2879" y="4119"/>
                  <a:pt x="2890" y="4119"/>
                </a:cubicBezTo>
                <a:cubicBezTo>
                  <a:pt x="2923" y="4119"/>
                  <a:pt x="2814" y="4074"/>
                  <a:pt x="2770" y="4028"/>
                </a:cubicBezTo>
                <a:cubicBezTo>
                  <a:pt x="2711" y="3965"/>
                  <a:pt x="2898" y="3976"/>
                  <a:pt x="3034" y="3969"/>
                </a:cubicBezTo>
                <a:cubicBezTo>
                  <a:pt x="3178" y="3956"/>
                  <a:pt x="3016" y="3928"/>
                  <a:pt x="2917" y="3920"/>
                </a:cubicBezTo>
                <a:cubicBezTo>
                  <a:pt x="2817" y="3913"/>
                  <a:pt x="2998" y="3888"/>
                  <a:pt x="2979" y="3823"/>
                </a:cubicBezTo>
                <a:cubicBezTo>
                  <a:pt x="2968" y="3781"/>
                  <a:pt x="2879" y="3775"/>
                  <a:pt x="2776" y="3775"/>
                </a:cubicBezTo>
                <a:cubicBezTo>
                  <a:pt x="2726" y="3775"/>
                  <a:pt x="2673" y="3776"/>
                  <a:pt x="2624" y="3776"/>
                </a:cubicBezTo>
                <a:cubicBezTo>
                  <a:pt x="2612" y="3776"/>
                  <a:pt x="2601" y="3776"/>
                  <a:pt x="2590" y="3776"/>
                </a:cubicBezTo>
                <a:cubicBezTo>
                  <a:pt x="2434" y="3772"/>
                  <a:pt x="2568" y="3685"/>
                  <a:pt x="2695" y="3685"/>
                </a:cubicBezTo>
                <a:cubicBezTo>
                  <a:pt x="2820" y="3685"/>
                  <a:pt x="2765" y="3685"/>
                  <a:pt x="2703" y="3640"/>
                </a:cubicBezTo>
                <a:cubicBezTo>
                  <a:pt x="2640" y="3596"/>
                  <a:pt x="2675" y="3589"/>
                  <a:pt x="2743" y="3589"/>
                </a:cubicBezTo>
                <a:cubicBezTo>
                  <a:pt x="2811" y="3589"/>
                  <a:pt x="2869" y="3527"/>
                  <a:pt x="2910" y="3458"/>
                </a:cubicBezTo>
                <a:cubicBezTo>
                  <a:pt x="2919" y="3441"/>
                  <a:pt x="2916" y="3436"/>
                  <a:pt x="2905" y="3436"/>
                </a:cubicBezTo>
                <a:cubicBezTo>
                  <a:pt x="2878" y="3436"/>
                  <a:pt x="2809" y="3469"/>
                  <a:pt x="2776" y="3469"/>
                </a:cubicBezTo>
                <a:cubicBezTo>
                  <a:pt x="2765" y="3469"/>
                  <a:pt x="2758" y="3465"/>
                  <a:pt x="2758" y="3455"/>
                </a:cubicBezTo>
                <a:cubicBezTo>
                  <a:pt x="2759" y="3442"/>
                  <a:pt x="2755" y="3437"/>
                  <a:pt x="2749" y="3437"/>
                </a:cubicBezTo>
                <a:cubicBezTo>
                  <a:pt x="2726" y="3437"/>
                  <a:pt x="2667" y="3492"/>
                  <a:pt x="2602" y="3492"/>
                </a:cubicBezTo>
                <a:cubicBezTo>
                  <a:pt x="2523" y="3492"/>
                  <a:pt x="2433" y="3395"/>
                  <a:pt x="2530" y="3395"/>
                </a:cubicBezTo>
                <a:cubicBezTo>
                  <a:pt x="2537" y="3395"/>
                  <a:pt x="2546" y="3396"/>
                  <a:pt x="2556" y="3397"/>
                </a:cubicBezTo>
                <a:cubicBezTo>
                  <a:pt x="2586" y="3402"/>
                  <a:pt x="2608" y="3403"/>
                  <a:pt x="2623" y="3403"/>
                </a:cubicBezTo>
                <a:cubicBezTo>
                  <a:pt x="2673" y="3403"/>
                  <a:pt x="2643" y="3382"/>
                  <a:pt x="2605" y="3365"/>
                </a:cubicBezTo>
                <a:cubicBezTo>
                  <a:pt x="2556" y="3343"/>
                  <a:pt x="2587" y="3324"/>
                  <a:pt x="2690" y="3324"/>
                </a:cubicBezTo>
                <a:cubicBezTo>
                  <a:pt x="2793" y="3324"/>
                  <a:pt x="2779" y="3309"/>
                  <a:pt x="2699" y="3294"/>
                </a:cubicBezTo>
                <a:cubicBezTo>
                  <a:pt x="2622" y="3279"/>
                  <a:pt x="2695" y="3228"/>
                  <a:pt x="2749" y="3128"/>
                </a:cubicBezTo>
                <a:cubicBezTo>
                  <a:pt x="2763" y="3104"/>
                  <a:pt x="2764" y="3094"/>
                  <a:pt x="2756" y="3094"/>
                </a:cubicBezTo>
                <a:cubicBezTo>
                  <a:pt x="2727" y="3094"/>
                  <a:pt x="2587" y="3194"/>
                  <a:pt x="2379" y="3210"/>
                </a:cubicBezTo>
                <a:cubicBezTo>
                  <a:pt x="2338" y="3213"/>
                  <a:pt x="2307" y="3215"/>
                  <a:pt x="2285" y="3215"/>
                </a:cubicBezTo>
                <a:cubicBezTo>
                  <a:pt x="2163" y="3215"/>
                  <a:pt x="2303" y="3169"/>
                  <a:pt x="2351" y="3147"/>
                </a:cubicBezTo>
                <a:cubicBezTo>
                  <a:pt x="2409" y="3122"/>
                  <a:pt x="2471" y="3151"/>
                  <a:pt x="2450" y="3102"/>
                </a:cubicBezTo>
                <a:cubicBezTo>
                  <a:pt x="2437" y="3068"/>
                  <a:pt x="2415" y="3067"/>
                  <a:pt x="2442" y="3067"/>
                </a:cubicBezTo>
                <a:cubicBezTo>
                  <a:pt x="2445" y="3067"/>
                  <a:pt x="2448" y="3067"/>
                  <a:pt x="2452" y="3067"/>
                </a:cubicBezTo>
                <a:cubicBezTo>
                  <a:pt x="2462" y="3067"/>
                  <a:pt x="2477" y="3067"/>
                  <a:pt x="2497" y="3066"/>
                </a:cubicBezTo>
                <a:cubicBezTo>
                  <a:pt x="2583" y="3063"/>
                  <a:pt x="2634" y="2974"/>
                  <a:pt x="2566" y="2974"/>
                </a:cubicBezTo>
                <a:cubicBezTo>
                  <a:pt x="2556" y="2974"/>
                  <a:pt x="2543" y="2976"/>
                  <a:pt x="2528" y="2980"/>
                </a:cubicBezTo>
                <a:cubicBezTo>
                  <a:pt x="2493" y="2990"/>
                  <a:pt x="2455" y="2994"/>
                  <a:pt x="2417" y="2994"/>
                </a:cubicBezTo>
                <a:cubicBezTo>
                  <a:pt x="2323" y="2994"/>
                  <a:pt x="2227" y="2966"/>
                  <a:pt x="2170" y="2906"/>
                </a:cubicBezTo>
                <a:cubicBezTo>
                  <a:pt x="2118" y="2853"/>
                  <a:pt x="2149" y="2841"/>
                  <a:pt x="2214" y="2841"/>
                </a:cubicBezTo>
                <a:cubicBezTo>
                  <a:pt x="2251" y="2841"/>
                  <a:pt x="2299" y="2845"/>
                  <a:pt x="2350" y="2848"/>
                </a:cubicBezTo>
                <a:cubicBezTo>
                  <a:pt x="2362" y="2848"/>
                  <a:pt x="2373" y="2848"/>
                  <a:pt x="2382" y="2848"/>
                </a:cubicBezTo>
                <a:cubicBezTo>
                  <a:pt x="2477" y="2848"/>
                  <a:pt x="2429" y="2817"/>
                  <a:pt x="2406" y="2803"/>
                </a:cubicBezTo>
                <a:cubicBezTo>
                  <a:pt x="2381" y="2789"/>
                  <a:pt x="2384" y="2755"/>
                  <a:pt x="2491" y="2744"/>
                </a:cubicBezTo>
                <a:cubicBezTo>
                  <a:pt x="2599" y="2733"/>
                  <a:pt x="2559" y="2703"/>
                  <a:pt x="2506" y="2681"/>
                </a:cubicBezTo>
                <a:cubicBezTo>
                  <a:pt x="2453" y="2659"/>
                  <a:pt x="2506" y="2681"/>
                  <a:pt x="2596" y="2652"/>
                </a:cubicBezTo>
                <a:cubicBezTo>
                  <a:pt x="2686" y="2622"/>
                  <a:pt x="2627" y="2607"/>
                  <a:pt x="2530" y="2600"/>
                </a:cubicBezTo>
                <a:cubicBezTo>
                  <a:pt x="2432" y="2593"/>
                  <a:pt x="2479" y="2593"/>
                  <a:pt x="2516" y="2553"/>
                </a:cubicBezTo>
                <a:cubicBezTo>
                  <a:pt x="2526" y="2542"/>
                  <a:pt x="2518" y="2538"/>
                  <a:pt x="2498" y="2538"/>
                </a:cubicBezTo>
                <a:cubicBezTo>
                  <a:pt x="2450" y="2538"/>
                  <a:pt x="2330" y="2561"/>
                  <a:pt x="2227" y="2561"/>
                </a:cubicBezTo>
                <a:cubicBezTo>
                  <a:pt x="2214" y="2561"/>
                  <a:pt x="2201" y="2561"/>
                  <a:pt x="2189" y="2560"/>
                </a:cubicBezTo>
                <a:cubicBezTo>
                  <a:pt x="2037" y="2548"/>
                  <a:pt x="1952" y="2439"/>
                  <a:pt x="1956" y="2410"/>
                </a:cubicBezTo>
                <a:cubicBezTo>
                  <a:pt x="1957" y="2405"/>
                  <a:pt x="1961" y="2403"/>
                  <a:pt x="1965" y="2403"/>
                </a:cubicBezTo>
                <a:cubicBezTo>
                  <a:pt x="1982" y="2403"/>
                  <a:pt x="2018" y="2430"/>
                  <a:pt x="2030" y="2430"/>
                </a:cubicBezTo>
                <a:cubicBezTo>
                  <a:pt x="2033" y="2430"/>
                  <a:pt x="2035" y="2428"/>
                  <a:pt x="2033" y="2422"/>
                </a:cubicBezTo>
                <a:cubicBezTo>
                  <a:pt x="2027" y="2404"/>
                  <a:pt x="2044" y="2395"/>
                  <a:pt x="2070" y="2395"/>
                </a:cubicBezTo>
                <a:cubicBezTo>
                  <a:pt x="2092" y="2395"/>
                  <a:pt x="2122" y="2402"/>
                  <a:pt x="2148" y="2414"/>
                </a:cubicBezTo>
                <a:cubicBezTo>
                  <a:pt x="2168" y="2423"/>
                  <a:pt x="2182" y="2428"/>
                  <a:pt x="2192" y="2428"/>
                </a:cubicBezTo>
                <a:cubicBezTo>
                  <a:pt x="2209" y="2428"/>
                  <a:pt x="2208" y="2411"/>
                  <a:pt x="2195" y="2373"/>
                </a:cubicBezTo>
                <a:cubicBezTo>
                  <a:pt x="2191" y="2362"/>
                  <a:pt x="2196" y="2358"/>
                  <a:pt x="2206" y="2358"/>
                </a:cubicBezTo>
                <a:cubicBezTo>
                  <a:pt x="2242" y="2358"/>
                  <a:pt x="2346" y="2409"/>
                  <a:pt x="2386" y="2409"/>
                </a:cubicBezTo>
                <a:cubicBezTo>
                  <a:pt x="2398" y="2409"/>
                  <a:pt x="2405" y="2405"/>
                  <a:pt x="2401" y="2392"/>
                </a:cubicBezTo>
                <a:cubicBezTo>
                  <a:pt x="2382" y="2326"/>
                  <a:pt x="2301" y="2318"/>
                  <a:pt x="2354" y="2295"/>
                </a:cubicBezTo>
                <a:cubicBezTo>
                  <a:pt x="2409" y="2268"/>
                  <a:pt x="2568" y="2265"/>
                  <a:pt x="2527" y="2201"/>
                </a:cubicBezTo>
                <a:cubicBezTo>
                  <a:pt x="2485" y="2134"/>
                  <a:pt x="2460" y="2164"/>
                  <a:pt x="2469" y="2134"/>
                </a:cubicBezTo>
                <a:cubicBezTo>
                  <a:pt x="2471" y="2130"/>
                  <a:pt x="2465" y="2128"/>
                  <a:pt x="2454" y="2128"/>
                </a:cubicBezTo>
                <a:cubicBezTo>
                  <a:pt x="2416" y="2128"/>
                  <a:pt x="2318" y="2150"/>
                  <a:pt x="2274" y="2150"/>
                </a:cubicBezTo>
                <a:cubicBezTo>
                  <a:pt x="2251" y="2150"/>
                  <a:pt x="2243" y="2144"/>
                  <a:pt x="2263" y="2127"/>
                </a:cubicBezTo>
                <a:cubicBezTo>
                  <a:pt x="2302" y="2090"/>
                  <a:pt x="2296" y="2075"/>
                  <a:pt x="2259" y="2075"/>
                </a:cubicBezTo>
                <a:cubicBezTo>
                  <a:pt x="2232" y="2075"/>
                  <a:pt x="2188" y="2083"/>
                  <a:pt x="2133" y="2097"/>
                </a:cubicBezTo>
                <a:cubicBezTo>
                  <a:pt x="2118" y="2101"/>
                  <a:pt x="2102" y="2103"/>
                  <a:pt x="2086" y="2103"/>
                </a:cubicBezTo>
                <a:cubicBezTo>
                  <a:pt x="1972" y="2103"/>
                  <a:pt x="1857" y="2008"/>
                  <a:pt x="1830" y="1959"/>
                </a:cubicBezTo>
                <a:cubicBezTo>
                  <a:pt x="1814" y="1931"/>
                  <a:pt x="1826" y="1920"/>
                  <a:pt x="1849" y="1920"/>
                </a:cubicBezTo>
                <a:cubicBezTo>
                  <a:pt x="1871" y="1920"/>
                  <a:pt x="1904" y="1930"/>
                  <a:pt x="1933" y="1944"/>
                </a:cubicBezTo>
                <a:cubicBezTo>
                  <a:pt x="1971" y="1963"/>
                  <a:pt x="1996" y="1981"/>
                  <a:pt x="2003" y="1981"/>
                </a:cubicBezTo>
                <a:cubicBezTo>
                  <a:pt x="2007" y="1981"/>
                  <a:pt x="2006" y="1976"/>
                  <a:pt x="1999" y="1963"/>
                </a:cubicBezTo>
                <a:cubicBezTo>
                  <a:pt x="1989" y="1943"/>
                  <a:pt x="1988" y="1926"/>
                  <a:pt x="2000" y="1926"/>
                </a:cubicBezTo>
                <a:cubicBezTo>
                  <a:pt x="2009" y="1926"/>
                  <a:pt x="2028" y="1937"/>
                  <a:pt x="2058" y="1966"/>
                </a:cubicBezTo>
                <a:cubicBezTo>
                  <a:pt x="2086" y="1994"/>
                  <a:pt x="2103" y="2006"/>
                  <a:pt x="2112"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4" y="1834"/>
                  <a:pt x="2279" y="1835"/>
                </a:cubicBezTo>
                <a:cubicBezTo>
                  <a:pt x="2306" y="1840"/>
                  <a:pt x="2323" y="1842"/>
                  <a:pt x="2332" y="1842"/>
                </a:cubicBezTo>
                <a:cubicBezTo>
                  <a:pt x="2352" y="1842"/>
                  <a:pt x="2343" y="1833"/>
                  <a:pt x="2337" y="1813"/>
                </a:cubicBezTo>
                <a:cubicBezTo>
                  <a:pt x="2323" y="1783"/>
                  <a:pt x="2342" y="1791"/>
                  <a:pt x="2440" y="1769"/>
                </a:cubicBezTo>
                <a:cubicBezTo>
                  <a:pt x="2530" y="1748"/>
                  <a:pt x="2488" y="1721"/>
                  <a:pt x="2405" y="1721"/>
                </a:cubicBezTo>
                <a:cubicBezTo>
                  <a:pt x="2399" y="1721"/>
                  <a:pt x="2393" y="1721"/>
                  <a:pt x="2387" y="1722"/>
                </a:cubicBezTo>
                <a:cubicBezTo>
                  <a:pt x="2379" y="1722"/>
                  <a:pt x="2372" y="1722"/>
                  <a:pt x="2366" y="1722"/>
                </a:cubicBezTo>
                <a:cubicBezTo>
                  <a:pt x="2297" y="1722"/>
                  <a:pt x="2322" y="1707"/>
                  <a:pt x="2337" y="1673"/>
                </a:cubicBezTo>
                <a:cubicBezTo>
                  <a:pt x="2339" y="1666"/>
                  <a:pt x="2338" y="1664"/>
                  <a:pt x="2335" y="1664"/>
                </a:cubicBezTo>
                <a:cubicBezTo>
                  <a:pt x="2318" y="1664"/>
                  <a:pt x="2237" y="1723"/>
                  <a:pt x="2127" y="1729"/>
                </a:cubicBezTo>
                <a:cubicBezTo>
                  <a:pt x="2106" y="1730"/>
                  <a:pt x="2089" y="1731"/>
                  <a:pt x="2076" y="1731"/>
                </a:cubicBezTo>
                <a:cubicBezTo>
                  <a:pt x="2009" y="1731"/>
                  <a:pt x="2029" y="1715"/>
                  <a:pt x="1921" y="1680"/>
                </a:cubicBezTo>
                <a:cubicBezTo>
                  <a:pt x="1790" y="1641"/>
                  <a:pt x="1863" y="1599"/>
                  <a:pt x="1877" y="1576"/>
                </a:cubicBezTo>
                <a:cubicBezTo>
                  <a:pt x="1879" y="1571"/>
                  <a:pt x="1882" y="1568"/>
                  <a:pt x="1885" y="1568"/>
                </a:cubicBezTo>
                <a:cubicBezTo>
                  <a:pt x="1900" y="1568"/>
                  <a:pt x="1928" y="1606"/>
                  <a:pt x="1998" y="1649"/>
                </a:cubicBezTo>
                <a:cubicBezTo>
                  <a:pt x="2013" y="1659"/>
                  <a:pt x="2023" y="1663"/>
                  <a:pt x="2029" y="1663"/>
                </a:cubicBezTo>
                <a:cubicBezTo>
                  <a:pt x="2059" y="1663"/>
                  <a:pt x="2014" y="1580"/>
                  <a:pt x="2040" y="1580"/>
                </a:cubicBezTo>
                <a:cubicBezTo>
                  <a:pt x="2041" y="1580"/>
                  <a:pt x="2042" y="1580"/>
                  <a:pt x="2043" y="1580"/>
                </a:cubicBezTo>
                <a:cubicBezTo>
                  <a:pt x="2057" y="1583"/>
                  <a:pt x="2068" y="1585"/>
                  <a:pt x="2076" y="1585"/>
                </a:cubicBezTo>
                <a:cubicBezTo>
                  <a:pt x="2094" y="1585"/>
                  <a:pt x="2101" y="1575"/>
                  <a:pt x="2101" y="1536"/>
                </a:cubicBezTo>
                <a:cubicBezTo>
                  <a:pt x="2101" y="1523"/>
                  <a:pt x="2105" y="1518"/>
                  <a:pt x="2112" y="1518"/>
                </a:cubicBezTo>
                <a:cubicBezTo>
                  <a:pt x="2136" y="1518"/>
                  <a:pt x="2196" y="1583"/>
                  <a:pt x="2232" y="1595"/>
                </a:cubicBezTo>
                <a:cubicBezTo>
                  <a:pt x="2236" y="1596"/>
                  <a:pt x="2239" y="1597"/>
                  <a:pt x="2241" y="1597"/>
                </a:cubicBezTo>
                <a:cubicBezTo>
                  <a:pt x="2263" y="1597"/>
                  <a:pt x="2197" y="1536"/>
                  <a:pt x="2213" y="1536"/>
                </a:cubicBezTo>
                <a:cubicBezTo>
                  <a:pt x="2232" y="1536"/>
                  <a:pt x="2250" y="1509"/>
                  <a:pt x="2226" y="1480"/>
                </a:cubicBezTo>
                <a:cubicBezTo>
                  <a:pt x="2201" y="1450"/>
                  <a:pt x="2357" y="1480"/>
                  <a:pt x="2418" y="1421"/>
                </a:cubicBezTo>
                <a:cubicBezTo>
                  <a:pt x="2443" y="1396"/>
                  <a:pt x="2417" y="1392"/>
                  <a:pt x="2383" y="1392"/>
                </a:cubicBezTo>
                <a:cubicBezTo>
                  <a:pt x="2368" y="1392"/>
                  <a:pt x="2352" y="1393"/>
                  <a:pt x="2337" y="1393"/>
                </a:cubicBezTo>
                <a:cubicBezTo>
                  <a:pt x="2305" y="1393"/>
                  <a:pt x="2281" y="1390"/>
                  <a:pt x="2298" y="1369"/>
                </a:cubicBezTo>
                <a:cubicBezTo>
                  <a:pt x="2310" y="1355"/>
                  <a:pt x="2311" y="1350"/>
                  <a:pt x="2304" y="1350"/>
                </a:cubicBezTo>
                <a:cubicBezTo>
                  <a:pt x="2285" y="1350"/>
                  <a:pt x="2207" y="1390"/>
                  <a:pt x="2120" y="1421"/>
                </a:cubicBezTo>
                <a:cubicBezTo>
                  <a:pt x="2097" y="1429"/>
                  <a:pt x="2081" y="1433"/>
                  <a:pt x="2070" y="1433"/>
                </a:cubicBezTo>
                <a:cubicBezTo>
                  <a:pt x="2026" y="1433"/>
                  <a:pt x="2080" y="1369"/>
                  <a:pt x="2098" y="1344"/>
                </a:cubicBezTo>
                <a:cubicBezTo>
                  <a:pt x="2106" y="1332"/>
                  <a:pt x="2101" y="1327"/>
                  <a:pt x="2085" y="1327"/>
                </a:cubicBezTo>
                <a:cubicBezTo>
                  <a:pt x="2055" y="1327"/>
                  <a:pt x="1989" y="1343"/>
                  <a:pt x="1891" y="1362"/>
                </a:cubicBezTo>
                <a:cubicBezTo>
                  <a:pt x="1850" y="1370"/>
                  <a:pt x="1828" y="1373"/>
                  <a:pt x="1815" y="1373"/>
                </a:cubicBezTo>
                <a:cubicBezTo>
                  <a:pt x="1781" y="1373"/>
                  <a:pt x="1820" y="1348"/>
                  <a:pt x="1753" y="1318"/>
                </a:cubicBezTo>
                <a:cubicBezTo>
                  <a:pt x="1663" y="1278"/>
                  <a:pt x="1656" y="1142"/>
                  <a:pt x="1667" y="1142"/>
                </a:cubicBezTo>
                <a:cubicBezTo>
                  <a:pt x="1678" y="1142"/>
                  <a:pt x="1718" y="1213"/>
                  <a:pt x="1733" y="1213"/>
                </a:cubicBezTo>
                <a:cubicBezTo>
                  <a:pt x="1737" y="1213"/>
                  <a:pt x="1739" y="1210"/>
                  <a:pt x="1740" y="1201"/>
                </a:cubicBezTo>
                <a:cubicBezTo>
                  <a:pt x="1741" y="1189"/>
                  <a:pt x="1745" y="1184"/>
                  <a:pt x="1751" y="1184"/>
                </a:cubicBezTo>
                <a:cubicBezTo>
                  <a:pt x="1767" y="1184"/>
                  <a:pt x="1800" y="1228"/>
                  <a:pt x="1828" y="1282"/>
                </a:cubicBezTo>
                <a:cubicBezTo>
                  <a:pt x="1837" y="1301"/>
                  <a:pt x="1843" y="1308"/>
                  <a:pt x="1848" y="1308"/>
                </a:cubicBezTo>
                <a:cubicBezTo>
                  <a:pt x="1861" y="1308"/>
                  <a:pt x="1856" y="1239"/>
                  <a:pt x="1856" y="1197"/>
                </a:cubicBezTo>
                <a:cubicBezTo>
                  <a:pt x="1856" y="1182"/>
                  <a:pt x="1860" y="1176"/>
                  <a:pt x="1868" y="1176"/>
                </a:cubicBezTo>
                <a:cubicBezTo>
                  <a:pt x="1889" y="1176"/>
                  <a:pt x="1939" y="1231"/>
                  <a:pt x="1987" y="1279"/>
                </a:cubicBezTo>
                <a:cubicBezTo>
                  <a:pt x="2001" y="1293"/>
                  <a:pt x="2009" y="1298"/>
                  <a:pt x="2014" y="1298"/>
                </a:cubicBezTo>
                <a:cubicBezTo>
                  <a:pt x="2029" y="1298"/>
                  <a:pt x="2006" y="1238"/>
                  <a:pt x="2019" y="1238"/>
                </a:cubicBezTo>
                <a:cubicBezTo>
                  <a:pt x="2021" y="1238"/>
                  <a:pt x="2023" y="1240"/>
                  <a:pt x="2027" y="1243"/>
                </a:cubicBezTo>
                <a:cubicBezTo>
                  <a:pt x="2040" y="1253"/>
                  <a:pt x="2052" y="1259"/>
                  <a:pt x="2062" y="1259"/>
                </a:cubicBezTo>
                <a:cubicBezTo>
                  <a:pt x="2081" y="1259"/>
                  <a:pt x="2093" y="1239"/>
                  <a:pt x="2093" y="1191"/>
                </a:cubicBezTo>
                <a:cubicBezTo>
                  <a:pt x="2093" y="1144"/>
                  <a:pt x="2126" y="1134"/>
                  <a:pt x="2171" y="1134"/>
                </a:cubicBezTo>
                <a:cubicBezTo>
                  <a:pt x="2197" y="1134"/>
                  <a:pt x="2227" y="1138"/>
                  <a:pt x="2257" y="1139"/>
                </a:cubicBezTo>
                <a:cubicBezTo>
                  <a:pt x="2266" y="1140"/>
                  <a:pt x="2274" y="1140"/>
                  <a:pt x="2283" y="1140"/>
                </a:cubicBezTo>
                <a:cubicBezTo>
                  <a:pt x="2356" y="1140"/>
                  <a:pt x="2419" y="1126"/>
                  <a:pt x="2272" y="1053"/>
                </a:cubicBezTo>
                <a:cubicBezTo>
                  <a:pt x="2221" y="1027"/>
                  <a:pt x="2161" y="1018"/>
                  <a:pt x="2101" y="1018"/>
                </a:cubicBezTo>
                <a:cubicBezTo>
                  <a:pt x="1966" y="1018"/>
                  <a:pt x="1829" y="1061"/>
                  <a:pt x="1784" y="1061"/>
                </a:cubicBezTo>
                <a:cubicBezTo>
                  <a:pt x="1719" y="1061"/>
                  <a:pt x="1663" y="1051"/>
                  <a:pt x="1663" y="971"/>
                </a:cubicBezTo>
                <a:cubicBezTo>
                  <a:pt x="1663" y="890"/>
                  <a:pt x="1937" y="949"/>
                  <a:pt x="1837" y="818"/>
                </a:cubicBezTo>
                <a:cubicBezTo>
                  <a:pt x="1820" y="796"/>
                  <a:pt x="1831" y="790"/>
                  <a:pt x="1856" y="790"/>
                </a:cubicBezTo>
                <a:cubicBezTo>
                  <a:pt x="1892" y="790"/>
                  <a:pt x="1960" y="804"/>
                  <a:pt x="2019" y="804"/>
                </a:cubicBezTo>
                <a:cubicBezTo>
                  <a:pt x="2046" y="804"/>
                  <a:pt x="2071" y="801"/>
                  <a:pt x="2090" y="793"/>
                </a:cubicBezTo>
                <a:cubicBezTo>
                  <a:pt x="2183" y="752"/>
                  <a:pt x="1936" y="773"/>
                  <a:pt x="1990" y="714"/>
                </a:cubicBezTo>
                <a:cubicBezTo>
                  <a:pt x="2044" y="659"/>
                  <a:pt x="2021" y="640"/>
                  <a:pt x="1981" y="640"/>
                </a:cubicBezTo>
                <a:cubicBezTo>
                  <a:pt x="1979" y="640"/>
                  <a:pt x="1976" y="640"/>
                  <a:pt x="1972" y="640"/>
                </a:cubicBezTo>
                <a:cubicBezTo>
                  <a:pt x="1969" y="640"/>
                  <a:pt x="1967" y="640"/>
                  <a:pt x="1965" y="640"/>
                </a:cubicBezTo>
                <a:cubicBezTo>
                  <a:pt x="1935" y="640"/>
                  <a:pt x="1982" y="613"/>
                  <a:pt x="1995" y="565"/>
                </a:cubicBezTo>
                <a:cubicBezTo>
                  <a:pt x="1996" y="557"/>
                  <a:pt x="1993" y="554"/>
                  <a:pt x="1986" y="554"/>
                </a:cubicBezTo>
                <a:cubicBezTo>
                  <a:pt x="1943" y="554"/>
                  <a:pt x="1764" y="672"/>
                  <a:pt x="1681" y="752"/>
                </a:cubicBezTo>
                <a:cubicBezTo>
                  <a:pt x="1660" y="772"/>
                  <a:pt x="1646" y="781"/>
                  <a:pt x="1636" y="781"/>
                </a:cubicBezTo>
                <a:cubicBezTo>
                  <a:pt x="1603" y="781"/>
                  <a:pt x="1634" y="668"/>
                  <a:pt x="1638" y="603"/>
                </a:cubicBezTo>
                <a:cubicBezTo>
                  <a:pt x="1643" y="531"/>
                  <a:pt x="1681" y="526"/>
                  <a:pt x="1753" y="526"/>
                </a:cubicBezTo>
                <a:cubicBezTo>
                  <a:pt x="1763" y="526"/>
                  <a:pt x="1774" y="526"/>
                  <a:pt x="1785" y="526"/>
                </a:cubicBezTo>
                <a:cubicBezTo>
                  <a:pt x="1880" y="526"/>
                  <a:pt x="1776" y="476"/>
                  <a:pt x="1718" y="428"/>
                </a:cubicBezTo>
                <a:cubicBezTo>
                  <a:pt x="1703" y="416"/>
                  <a:pt x="1703" y="412"/>
                  <a:pt x="1713" y="412"/>
                </a:cubicBezTo>
                <a:cubicBezTo>
                  <a:pt x="1735" y="412"/>
                  <a:pt x="1798" y="429"/>
                  <a:pt x="1855" y="429"/>
                </a:cubicBezTo>
                <a:cubicBezTo>
                  <a:pt x="1878" y="429"/>
                  <a:pt x="1901" y="426"/>
                  <a:pt x="1918" y="417"/>
                </a:cubicBezTo>
                <a:cubicBezTo>
                  <a:pt x="1996" y="376"/>
                  <a:pt x="1778" y="375"/>
                  <a:pt x="1840" y="338"/>
                </a:cubicBezTo>
                <a:cubicBezTo>
                  <a:pt x="1874" y="317"/>
                  <a:pt x="1872" y="306"/>
                  <a:pt x="1851" y="306"/>
                </a:cubicBezTo>
                <a:cubicBezTo>
                  <a:pt x="1809" y="306"/>
                  <a:pt x="1694" y="344"/>
                  <a:pt x="1623" y="413"/>
                </a:cubicBezTo>
                <a:cubicBezTo>
                  <a:pt x="1609" y="427"/>
                  <a:pt x="1601" y="433"/>
                  <a:pt x="1596" y="433"/>
                </a:cubicBezTo>
                <a:cubicBezTo>
                  <a:pt x="1568" y="433"/>
                  <a:pt x="1722" y="171"/>
                  <a:pt x="1722" y="115"/>
                </a:cubicBezTo>
                <a:cubicBezTo>
                  <a:pt x="1722" y="95"/>
                  <a:pt x="1720" y="87"/>
                  <a:pt x="1716" y="87"/>
                </a:cubicBezTo>
                <a:cubicBezTo>
                  <a:pt x="1705" y="87"/>
                  <a:pt x="1683" y="130"/>
                  <a:pt x="1645" y="174"/>
                </a:cubicBezTo>
                <a:cubicBezTo>
                  <a:pt x="1639" y="181"/>
                  <a:pt x="1634" y="185"/>
                  <a:pt x="1629" y="185"/>
                </a:cubicBezTo>
                <a:cubicBezTo>
                  <a:pt x="1592" y="185"/>
                  <a:pt x="1592" y="0"/>
                  <a:pt x="159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2"/>
          <p:cNvSpPr/>
          <p:nvPr/>
        </p:nvSpPr>
        <p:spPr>
          <a:xfrm>
            <a:off x="5879416" y="2101167"/>
            <a:ext cx="167753" cy="243822"/>
          </a:xfrm>
          <a:custGeom>
            <a:rect b="b" l="l" r="r" t="t"/>
            <a:pathLst>
              <a:path extrusionOk="0" h="4622" w="3180">
                <a:moveTo>
                  <a:pt x="1588" y="0"/>
                </a:moveTo>
                <a:cubicBezTo>
                  <a:pt x="1588" y="0"/>
                  <a:pt x="1588" y="185"/>
                  <a:pt x="1551" y="185"/>
                </a:cubicBezTo>
                <a:cubicBezTo>
                  <a:pt x="1546" y="185"/>
                  <a:pt x="1541" y="181"/>
                  <a:pt x="1535" y="174"/>
                </a:cubicBezTo>
                <a:cubicBezTo>
                  <a:pt x="1498" y="130"/>
                  <a:pt x="1476" y="87"/>
                  <a:pt x="1466" y="87"/>
                </a:cubicBezTo>
                <a:cubicBezTo>
                  <a:pt x="1462" y="87"/>
                  <a:pt x="1460" y="96"/>
                  <a:pt x="1460" y="115"/>
                </a:cubicBezTo>
                <a:cubicBezTo>
                  <a:pt x="1460" y="173"/>
                  <a:pt x="1611" y="434"/>
                  <a:pt x="1584" y="434"/>
                </a:cubicBezTo>
                <a:cubicBezTo>
                  <a:pt x="1580" y="434"/>
                  <a:pt x="1571" y="427"/>
                  <a:pt x="1557" y="413"/>
                </a:cubicBezTo>
                <a:cubicBezTo>
                  <a:pt x="1473" y="331"/>
                  <a:pt x="1359" y="250"/>
                  <a:pt x="1333" y="250"/>
                </a:cubicBezTo>
                <a:cubicBezTo>
                  <a:pt x="1326" y="250"/>
                  <a:pt x="1325" y="257"/>
                  <a:pt x="1334" y="271"/>
                </a:cubicBezTo>
                <a:cubicBezTo>
                  <a:pt x="1374" y="338"/>
                  <a:pt x="1183" y="376"/>
                  <a:pt x="1262" y="417"/>
                </a:cubicBezTo>
                <a:cubicBezTo>
                  <a:pt x="1279" y="426"/>
                  <a:pt x="1301" y="429"/>
                  <a:pt x="1325" y="429"/>
                </a:cubicBezTo>
                <a:cubicBezTo>
                  <a:pt x="1381" y="429"/>
                  <a:pt x="1445" y="412"/>
                  <a:pt x="1467" y="412"/>
                </a:cubicBezTo>
                <a:cubicBezTo>
                  <a:pt x="1477" y="412"/>
                  <a:pt x="1477" y="416"/>
                  <a:pt x="1463" y="428"/>
                </a:cubicBezTo>
                <a:cubicBezTo>
                  <a:pt x="1404" y="476"/>
                  <a:pt x="1183" y="529"/>
                  <a:pt x="1277" y="529"/>
                </a:cubicBezTo>
                <a:cubicBezTo>
                  <a:pt x="1337" y="529"/>
                  <a:pt x="1424" y="500"/>
                  <a:pt x="1483" y="500"/>
                </a:cubicBezTo>
                <a:cubicBezTo>
                  <a:pt x="1517" y="500"/>
                  <a:pt x="1541" y="510"/>
                  <a:pt x="1544" y="541"/>
                </a:cubicBezTo>
                <a:cubicBezTo>
                  <a:pt x="1549" y="610"/>
                  <a:pt x="1582" y="775"/>
                  <a:pt x="1537" y="775"/>
                </a:cubicBezTo>
                <a:cubicBezTo>
                  <a:pt x="1528" y="775"/>
                  <a:pt x="1516" y="768"/>
                  <a:pt x="1499" y="752"/>
                </a:cubicBezTo>
                <a:cubicBezTo>
                  <a:pt x="1419" y="675"/>
                  <a:pt x="1323" y="586"/>
                  <a:pt x="1299" y="586"/>
                </a:cubicBezTo>
                <a:cubicBezTo>
                  <a:pt x="1294" y="586"/>
                  <a:pt x="1293" y="590"/>
                  <a:pt x="1295" y="599"/>
                </a:cubicBezTo>
                <a:cubicBezTo>
                  <a:pt x="1304" y="635"/>
                  <a:pt x="1281" y="643"/>
                  <a:pt x="1252" y="643"/>
                </a:cubicBezTo>
                <a:cubicBezTo>
                  <a:pt x="1238" y="643"/>
                  <a:pt x="1223" y="641"/>
                  <a:pt x="1209" y="640"/>
                </a:cubicBezTo>
                <a:cubicBezTo>
                  <a:pt x="1205" y="639"/>
                  <a:pt x="1201" y="639"/>
                  <a:pt x="1197" y="639"/>
                </a:cubicBezTo>
                <a:cubicBezTo>
                  <a:pt x="1160" y="639"/>
                  <a:pt x="1138" y="660"/>
                  <a:pt x="1190" y="714"/>
                </a:cubicBezTo>
                <a:cubicBezTo>
                  <a:pt x="1247" y="773"/>
                  <a:pt x="1093" y="764"/>
                  <a:pt x="1187" y="803"/>
                </a:cubicBezTo>
                <a:cubicBezTo>
                  <a:pt x="1206" y="812"/>
                  <a:pt x="1227" y="815"/>
                  <a:pt x="1247" y="815"/>
                </a:cubicBezTo>
                <a:cubicBezTo>
                  <a:pt x="1295" y="815"/>
                  <a:pt x="1340" y="797"/>
                  <a:pt x="1354" y="797"/>
                </a:cubicBezTo>
                <a:cubicBezTo>
                  <a:pt x="1361" y="797"/>
                  <a:pt x="1359" y="802"/>
                  <a:pt x="1343" y="820"/>
                </a:cubicBezTo>
                <a:cubicBezTo>
                  <a:pt x="1258" y="913"/>
                  <a:pt x="1519" y="893"/>
                  <a:pt x="1519" y="973"/>
                </a:cubicBezTo>
                <a:cubicBezTo>
                  <a:pt x="1519" y="1054"/>
                  <a:pt x="1461" y="1064"/>
                  <a:pt x="1396" y="1064"/>
                </a:cubicBezTo>
                <a:cubicBezTo>
                  <a:pt x="1354" y="1064"/>
                  <a:pt x="1275" y="1032"/>
                  <a:pt x="1180" y="1032"/>
                </a:cubicBezTo>
                <a:cubicBezTo>
                  <a:pt x="1128" y="1032"/>
                  <a:pt x="1072" y="1041"/>
                  <a:pt x="1015" y="1072"/>
                </a:cubicBezTo>
                <a:cubicBezTo>
                  <a:pt x="859" y="1151"/>
                  <a:pt x="899" y="1184"/>
                  <a:pt x="974" y="1184"/>
                </a:cubicBezTo>
                <a:cubicBezTo>
                  <a:pt x="977" y="1184"/>
                  <a:pt x="980" y="1184"/>
                  <a:pt x="984" y="1184"/>
                </a:cubicBezTo>
                <a:cubicBezTo>
                  <a:pt x="1034" y="1181"/>
                  <a:pt x="1062" y="1157"/>
                  <a:pt x="1075" y="1157"/>
                </a:cubicBezTo>
                <a:cubicBezTo>
                  <a:pt x="1084" y="1157"/>
                  <a:pt x="1087" y="1166"/>
                  <a:pt x="1087" y="1194"/>
                </a:cubicBezTo>
                <a:cubicBezTo>
                  <a:pt x="1087" y="1242"/>
                  <a:pt x="1099" y="1262"/>
                  <a:pt x="1117" y="1262"/>
                </a:cubicBezTo>
                <a:cubicBezTo>
                  <a:pt x="1128" y="1262"/>
                  <a:pt x="1140" y="1256"/>
                  <a:pt x="1153" y="1246"/>
                </a:cubicBezTo>
                <a:cubicBezTo>
                  <a:pt x="1157" y="1243"/>
                  <a:pt x="1160" y="1241"/>
                  <a:pt x="1162" y="1241"/>
                </a:cubicBezTo>
                <a:cubicBezTo>
                  <a:pt x="1175" y="1241"/>
                  <a:pt x="1152" y="1301"/>
                  <a:pt x="1168" y="1301"/>
                </a:cubicBezTo>
                <a:cubicBezTo>
                  <a:pt x="1173" y="1301"/>
                  <a:pt x="1181" y="1296"/>
                  <a:pt x="1194" y="1282"/>
                </a:cubicBezTo>
                <a:cubicBezTo>
                  <a:pt x="1244" y="1233"/>
                  <a:pt x="1292" y="1179"/>
                  <a:pt x="1313" y="1179"/>
                </a:cubicBezTo>
                <a:cubicBezTo>
                  <a:pt x="1320" y="1179"/>
                  <a:pt x="1324" y="1185"/>
                  <a:pt x="1324" y="1200"/>
                </a:cubicBezTo>
                <a:cubicBezTo>
                  <a:pt x="1324" y="1244"/>
                  <a:pt x="1319" y="1313"/>
                  <a:pt x="1332" y="1313"/>
                </a:cubicBezTo>
                <a:cubicBezTo>
                  <a:pt x="1337" y="1313"/>
                  <a:pt x="1343" y="1305"/>
                  <a:pt x="1352" y="1287"/>
                </a:cubicBezTo>
                <a:cubicBezTo>
                  <a:pt x="1379" y="1232"/>
                  <a:pt x="1413" y="1189"/>
                  <a:pt x="1430" y="1189"/>
                </a:cubicBezTo>
                <a:cubicBezTo>
                  <a:pt x="1436" y="1189"/>
                  <a:pt x="1440" y="1194"/>
                  <a:pt x="1441" y="1206"/>
                </a:cubicBezTo>
                <a:cubicBezTo>
                  <a:pt x="1441" y="1214"/>
                  <a:pt x="1444" y="1218"/>
                  <a:pt x="1447" y="1218"/>
                </a:cubicBezTo>
                <a:cubicBezTo>
                  <a:pt x="1463" y="1218"/>
                  <a:pt x="1502" y="1147"/>
                  <a:pt x="1513" y="1147"/>
                </a:cubicBezTo>
                <a:cubicBezTo>
                  <a:pt x="1526" y="1147"/>
                  <a:pt x="1519" y="1281"/>
                  <a:pt x="1427" y="1322"/>
                </a:cubicBezTo>
                <a:cubicBezTo>
                  <a:pt x="1361" y="1351"/>
                  <a:pt x="1400" y="1378"/>
                  <a:pt x="1365" y="1378"/>
                </a:cubicBezTo>
                <a:cubicBezTo>
                  <a:pt x="1353" y="1378"/>
                  <a:pt x="1330" y="1374"/>
                  <a:pt x="1290" y="1366"/>
                </a:cubicBezTo>
                <a:cubicBezTo>
                  <a:pt x="1191" y="1347"/>
                  <a:pt x="1124" y="1331"/>
                  <a:pt x="1096" y="1331"/>
                </a:cubicBezTo>
                <a:cubicBezTo>
                  <a:pt x="1080" y="1331"/>
                  <a:pt x="1076" y="1336"/>
                  <a:pt x="1084" y="1347"/>
                </a:cubicBezTo>
                <a:cubicBezTo>
                  <a:pt x="1100" y="1373"/>
                  <a:pt x="1135" y="1410"/>
                  <a:pt x="1102" y="1410"/>
                </a:cubicBezTo>
                <a:cubicBezTo>
                  <a:pt x="1091" y="1410"/>
                  <a:pt x="1072" y="1406"/>
                  <a:pt x="1043" y="1396"/>
                </a:cubicBezTo>
                <a:cubicBezTo>
                  <a:pt x="968" y="1368"/>
                  <a:pt x="908" y="1346"/>
                  <a:pt x="883" y="1346"/>
                </a:cubicBezTo>
                <a:cubicBezTo>
                  <a:pt x="868" y="1346"/>
                  <a:pt x="866" y="1354"/>
                  <a:pt x="882" y="1374"/>
                </a:cubicBezTo>
                <a:cubicBezTo>
                  <a:pt x="899" y="1394"/>
                  <a:pt x="876" y="1397"/>
                  <a:pt x="844" y="1397"/>
                </a:cubicBezTo>
                <a:cubicBezTo>
                  <a:pt x="829" y="1397"/>
                  <a:pt x="813" y="1397"/>
                  <a:pt x="798" y="1397"/>
                </a:cubicBezTo>
                <a:cubicBezTo>
                  <a:pt x="763" y="1397"/>
                  <a:pt x="738" y="1400"/>
                  <a:pt x="763" y="1425"/>
                </a:cubicBezTo>
                <a:cubicBezTo>
                  <a:pt x="822" y="1484"/>
                  <a:pt x="978" y="1455"/>
                  <a:pt x="954" y="1484"/>
                </a:cubicBezTo>
                <a:cubicBezTo>
                  <a:pt x="929" y="1514"/>
                  <a:pt x="948" y="1539"/>
                  <a:pt x="967" y="1539"/>
                </a:cubicBezTo>
                <a:cubicBezTo>
                  <a:pt x="984" y="1539"/>
                  <a:pt x="916" y="1600"/>
                  <a:pt x="939" y="1600"/>
                </a:cubicBezTo>
                <a:cubicBezTo>
                  <a:pt x="941" y="1600"/>
                  <a:pt x="944" y="1599"/>
                  <a:pt x="948" y="1598"/>
                </a:cubicBezTo>
                <a:cubicBezTo>
                  <a:pt x="985" y="1586"/>
                  <a:pt x="1045" y="1521"/>
                  <a:pt x="1069" y="1521"/>
                </a:cubicBezTo>
                <a:cubicBezTo>
                  <a:pt x="1076" y="1521"/>
                  <a:pt x="1079" y="1526"/>
                  <a:pt x="1079" y="1539"/>
                </a:cubicBezTo>
                <a:cubicBezTo>
                  <a:pt x="1079" y="1578"/>
                  <a:pt x="1087" y="1588"/>
                  <a:pt x="1104" y="1588"/>
                </a:cubicBezTo>
                <a:cubicBezTo>
                  <a:pt x="1112" y="1588"/>
                  <a:pt x="1123" y="1586"/>
                  <a:pt x="1137" y="1583"/>
                </a:cubicBezTo>
                <a:cubicBezTo>
                  <a:pt x="1138" y="1583"/>
                  <a:pt x="1139" y="1583"/>
                  <a:pt x="1140" y="1583"/>
                </a:cubicBezTo>
                <a:cubicBezTo>
                  <a:pt x="1167" y="1583"/>
                  <a:pt x="1121" y="1666"/>
                  <a:pt x="1152" y="1666"/>
                </a:cubicBezTo>
                <a:cubicBezTo>
                  <a:pt x="1158" y="1666"/>
                  <a:pt x="1168" y="1663"/>
                  <a:pt x="1183" y="1654"/>
                </a:cubicBezTo>
                <a:cubicBezTo>
                  <a:pt x="1253" y="1609"/>
                  <a:pt x="1281" y="1573"/>
                  <a:pt x="1296" y="1573"/>
                </a:cubicBezTo>
                <a:cubicBezTo>
                  <a:pt x="1299" y="1573"/>
                  <a:pt x="1302" y="1575"/>
                  <a:pt x="1305" y="1580"/>
                </a:cubicBezTo>
                <a:cubicBezTo>
                  <a:pt x="1317" y="1605"/>
                  <a:pt x="1393" y="1646"/>
                  <a:pt x="1261" y="1685"/>
                </a:cubicBezTo>
                <a:cubicBezTo>
                  <a:pt x="1151" y="1718"/>
                  <a:pt x="1171" y="1734"/>
                  <a:pt x="1105" y="1734"/>
                </a:cubicBezTo>
                <a:cubicBezTo>
                  <a:pt x="1092" y="1734"/>
                  <a:pt x="1076" y="1733"/>
                  <a:pt x="1054" y="1732"/>
                </a:cubicBezTo>
                <a:cubicBezTo>
                  <a:pt x="946" y="1726"/>
                  <a:pt x="863" y="1669"/>
                  <a:pt x="846" y="1669"/>
                </a:cubicBezTo>
                <a:cubicBezTo>
                  <a:pt x="842" y="1669"/>
                  <a:pt x="841" y="1671"/>
                  <a:pt x="844" y="1677"/>
                </a:cubicBezTo>
                <a:cubicBezTo>
                  <a:pt x="857" y="1710"/>
                  <a:pt x="881" y="1725"/>
                  <a:pt x="821" y="1725"/>
                </a:cubicBezTo>
                <a:cubicBezTo>
                  <a:pt x="814" y="1725"/>
                  <a:pt x="804" y="1725"/>
                  <a:pt x="794" y="1725"/>
                </a:cubicBezTo>
                <a:cubicBezTo>
                  <a:pt x="789" y="1724"/>
                  <a:pt x="785" y="1724"/>
                  <a:pt x="781" y="1724"/>
                </a:cubicBezTo>
                <a:cubicBezTo>
                  <a:pt x="696" y="1724"/>
                  <a:pt x="648" y="1752"/>
                  <a:pt x="740" y="1773"/>
                </a:cubicBezTo>
                <a:cubicBezTo>
                  <a:pt x="838" y="1795"/>
                  <a:pt x="857" y="1788"/>
                  <a:pt x="844" y="1817"/>
                </a:cubicBezTo>
                <a:cubicBezTo>
                  <a:pt x="835" y="1837"/>
                  <a:pt x="827" y="1847"/>
                  <a:pt x="847" y="1847"/>
                </a:cubicBezTo>
                <a:cubicBezTo>
                  <a:pt x="857" y="1847"/>
                  <a:pt x="874" y="1844"/>
                  <a:pt x="901" y="1839"/>
                </a:cubicBezTo>
                <a:cubicBezTo>
                  <a:pt x="906" y="1839"/>
                  <a:pt x="910" y="1838"/>
                  <a:pt x="913" y="1838"/>
                </a:cubicBezTo>
                <a:cubicBezTo>
                  <a:pt x="969" y="1838"/>
                  <a:pt x="877" y="1944"/>
                  <a:pt x="929" y="1944"/>
                </a:cubicBezTo>
                <a:cubicBezTo>
                  <a:pt x="930" y="1944"/>
                  <a:pt x="931" y="1944"/>
                  <a:pt x="932" y="1944"/>
                </a:cubicBezTo>
                <a:cubicBezTo>
                  <a:pt x="972" y="1942"/>
                  <a:pt x="1010" y="1922"/>
                  <a:pt x="1033" y="1922"/>
                </a:cubicBezTo>
                <a:cubicBezTo>
                  <a:pt x="1046" y="1922"/>
                  <a:pt x="1054" y="1929"/>
                  <a:pt x="1054" y="1951"/>
                </a:cubicBezTo>
                <a:cubicBezTo>
                  <a:pt x="1054" y="1986"/>
                  <a:pt x="1054" y="2008"/>
                  <a:pt x="1068" y="2008"/>
                </a:cubicBezTo>
                <a:cubicBezTo>
                  <a:pt x="1078" y="2008"/>
                  <a:pt x="1094" y="1997"/>
                  <a:pt x="1122" y="1971"/>
                </a:cubicBezTo>
                <a:cubicBezTo>
                  <a:pt x="1153" y="1941"/>
                  <a:pt x="1171" y="1929"/>
                  <a:pt x="1181" y="1929"/>
                </a:cubicBezTo>
                <a:cubicBezTo>
                  <a:pt x="1193" y="1929"/>
                  <a:pt x="1191" y="1946"/>
                  <a:pt x="1181" y="1966"/>
                </a:cubicBezTo>
                <a:cubicBezTo>
                  <a:pt x="1174" y="1979"/>
                  <a:pt x="1173" y="1985"/>
                  <a:pt x="1177" y="1985"/>
                </a:cubicBezTo>
                <a:cubicBezTo>
                  <a:pt x="1184" y="1985"/>
                  <a:pt x="1209" y="1968"/>
                  <a:pt x="1247" y="1949"/>
                </a:cubicBezTo>
                <a:cubicBezTo>
                  <a:pt x="1276" y="1934"/>
                  <a:pt x="1309" y="1924"/>
                  <a:pt x="1332" y="1924"/>
                </a:cubicBezTo>
                <a:cubicBezTo>
                  <a:pt x="1355" y="1924"/>
                  <a:pt x="1366" y="1935"/>
                  <a:pt x="1351" y="1963"/>
                </a:cubicBezTo>
                <a:cubicBezTo>
                  <a:pt x="1323" y="2011"/>
                  <a:pt x="1209" y="2106"/>
                  <a:pt x="1095" y="2106"/>
                </a:cubicBezTo>
                <a:cubicBezTo>
                  <a:pt x="1079" y="2106"/>
                  <a:pt x="1063" y="2105"/>
                  <a:pt x="1047" y="2100"/>
                </a:cubicBezTo>
                <a:cubicBezTo>
                  <a:pt x="993" y="2087"/>
                  <a:pt x="949" y="2079"/>
                  <a:pt x="922" y="2079"/>
                </a:cubicBezTo>
                <a:cubicBezTo>
                  <a:pt x="884" y="2079"/>
                  <a:pt x="878" y="2094"/>
                  <a:pt x="917" y="2130"/>
                </a:cubicBezTo>
                <a:cubicBezTo>
                  <a:pt x="937" y="2148"/>
                  <a:pt x="928" y="2154"/>
                  <a:pt x="905" y="2154"/>
                </a:cubicBezTo>
                <a:cubicBezTo>
                  <a:pt x="860" y="2154"/>
                  <a:pt x="763" y="2131"/>
                  <a:pt x="726" y="2131"/>
                </a:cubicBezTo>
                <a:cubicBezTo>
                  <a:pt x="715" y="2131"/>
                  <a:pt x="710" y="2133"/>
                  <a:pt x="711" y="2137"/>
                </a:cubicBezTo>
                <a:cubicBezTo>
                  <a:pt x="720" y="2167"/>
                  <a:pt x="696" y="2137"/>
                  <a:pt x="654" y="2204"/>
                </a:cubicBezTo>
                <a:cubicBezTo>
                  <a:pt x="614" y="2270"/>
                  <a:pt x="774" y="2274"/>
                  <a:pt x="826" y="2298"/>
                </a:cubicBezTo>
                <a:cubicBezTo>
                  <a:pt x="879" y="2324"/>
                  <a:pt x="798" y="2332"/>
                  <a:pt x="779" y="2395"/>
                </a:cubicBezTo>
                <a:cubicBezTo>
                  <a:pt x="775" y="2408"/>
                  <a:pt x="782" y="2413"/>
                  <a:pt x="795" y="2413"/>
                </a:cubicBezTo>
                <a:cubicBezTo>
                  <a:pt x="835" y="2413"/>
                  <a:pt x="937" y="2363"/>
                  <a:pt x="973" y="2363"/>
                </a:cubicBezTo>
                <a:cubicBezTo>
                  <a:pt x="984" y="2363"/>
                  <a:pt x="989" y="2367"/>
                  <a:pt x="985" y="2377"/>
                </a:cubicBezTo>
                <a:cubicBezTo>
                  <a:pt x="974" y="2415"/>
                  <a:pt x="973" y="2432"/>
                  <a:pt x="989" y="2432"/>
                </a:cubicBezTo>
                <a:cubicBezTo>
                  <a:pt x="998" y="2432"/>
                  <a:pt x="1012" y="2427"/>
                  <a:pt x="1032" y="2417"/>
                </a:cubicBezTo>
                <a:cubicBezTo>
                  <a:pt x="1058" y="2405"/>
                  <a:pt x="1088" y="2399"/>
                  <a:pt x="1110" y="2399"/>
                </a:cubicBezTo>
                <a:cubicBezTo>
                  <a:pt x="1136" y="2399"/>
                  <a:pt x="1153" y="2407"/>
                  <a:pt x="1147" y="2425"/>
                </a:cubicBezTo>
                <a:cubicBezTo>
                  <a:pt x="1146" y="2431"/>
                  <a:pt x="1147" y="2434"/>
                  <a:pt x="1151" y="2434"/>
                </a:cubicBezTo>
                <a:cubicBezTo>
                  <a:pt x="1163" y="2434"/>
                  <a:pt x="1197" y="2407"/>
                  <a:pt x="1214" y="2407"/>
                </a:cubicBezTo>
                <a:cubicBezTo>
                  <a:pt x="1219" y="2407"/>
                  <a:pt x="1223" y="2409"/>
                  <a:pt x="1224" y="2414"/>
                </a:cubicBezTo>
                <a:cubicBezTo>
                  <a:pt x="1228" y="2444"/>
                  <a:pt x="1143" y="2553"/>
                  <a:pt x="991" y="2563"/>
                </a:cubicBezTo>
                <a:cubicBezTo>
                  <a:pt x="977" y="2564"/>
                  <a:pt x="962" y="2565"/>
                  <a:pt x="947" y="2565"/>
                </a:cubicBezTo>
                <a:cubicBezTo>
                  <a:pt x="844" y="2565"/>
                  <a:pt x="725" y="2542"/>
                  <a:pt x="679" y="2542"/>
                </a:cubicBezTo>
                <a:cubicBezTo>
                  <a:pt x="660" y="2542"/>
                  <a:pt x="654" y="2545"/>
                  <a:pt x="664" y="2556"/>
                </a:cubicBezTo>
                <a:cubicBezTo>
                  <a:pt x="702" y="2597"/>
                  <a:pt x="748" y="2597"/>
                  <a:pt x="651" y="2604"/>
                </a:cubicBezTo>
                <a:cubicBezTo>
                  <a:pt x="553" y="2612"/>
                  <a:pt x="494" y="2625"/>
                  <a:pt x="584" y="2656"/>
                </a:cubicBezTo>
                <a:cubicBezTo>
                  <a:pt x="674" y="2685"/>
                  <a:pt x="727" y="2663"/>
                  <a:pt x="674" y="2685"/>
                </a:cubicBezTo>
                <a:cubicBezTo>
                  <a:pt x="621" y="2708"/>
                  <a:pt x="584" y="2737"/>
                  <a:pt x="689" y="2747"/>
                </a:cubicBezTo>
                <a:cubicBezTo>
                  <a:pt x="796" y="2759"/>
                  <a:pt x="798" y="2792"/>
                  <a:pt x="774" y="2806"/>
                </a:cubicBezTo>
                <a:cubicBezTo>
                  <a:pt x="750" y="2820"/>
                  <a:pt x="703" y="2851"/>
                  <a:pt x="798" y="2851"/>
                </a:cubicBezTo>
                <a:cubicBezTo>
                  <a:pt x="807" y="2851"/>
                  <a:pt x="818" y="2851"/>
                  <a:pt x="830" y="2850"/>
                </a:cubicBezTo>
                <a:cubicBezTo>
                  <a:pt x="881" y="2848"/>
                  <a:pt x="929" y="2844"/>
                  <a:pt x="966" y="2844"/>
                </a:cubicBezTo>
                <a:cubicBezTo>
                  <a:pt x="1031" y="2844"/>
                  <a:pt x="1062" y="2856"/>
                  <a:pt x="1010" y="2909"/>
                </a:cubicBezTo>
                <a:cubicBezTo>
                  <a:pt x="952" y="2968"/>
                  <a:pt x="855" y="2996"/>
                  <a:pt x="761" y="2996"/>
                </a:cubicBezTo>
                <a:cubicBezTo>
                  <a:pt x="723" y="2996"/>
                  <a:pt x="686" y="2992"/>
                  <a:pt x="652" y="2983"/>
                </a:cubicBezTo>
                <a:cubicBezTo>
                  <a:pt x="637" y="2979"/>
                  <a:pt x="625" y="2977"/>
                  <a:pt x="615" y="2977"/>
                </a:cubicBezTo>
                <a:cubicBezTo>
                  <a:pt x="547" y="2977"/>
                  <a:pt x="597" y="3066"/>
                  <a:pt x="683" y="3070"/>
                </a:cubicBezTo>
                <a:cubicBezTo>
                  <a:pt x="694" y="3070"/>
                  <a:pt x="704" y="3070"/>
                  <a:pt x="712" y="3070"/>
                </a:cubicBezTo>
                <a:cubicBezTo>
                  <a:pt x="727" y="3070"/>
                  <a:pt x="737" y="3070"/>
                  <a:pt x="743" y="3070"/>
                </a:cubicBezTo>
                <a:cubicBezTo>
                  <a:pt x="763" y="3070"/>
                  <a:pt x="743" y="3074"/>
                  <a:pt x="730" y="3107"/>
                </a:cubicBezTo>
                <a:cubicBezTo>
                  <a:pt x="711" y="3154"/>
                  <a:pt x="774" y="3125"/>
                  <a:pt x="829" y="3151"/>
                </a:cubicBezTo>
                <a:cubicBezTo>
                  <a:pt x="878" y="3172"/>
                  <a:pt x="1019" y="3217"/>
                  <a:pt x="892" y="3217"/>
                </a:cubicBezTo>
                <a:cubicBezTo>
                  <a:pt x="871" y="3217"/>
                  <a:pt x="841" y="3216"/>
                  <a:pt x="801" y="3213"/>
                </a:cubicBezTo>
                <a:cubicBezTo>
                  <a:pt x="596" y="3196"/>
                  <a:pt x="456" y="3097"/>
                  <a:pt x="426" y="3097"/>
                </a:cubicBezTo>
                <a:cubicBezTo>
                  <a:pt x="417" y="3097"/>
                  <a:pt x="418" y="3106"/>
                  <a:pt x="431" y="3130"/>
                </a:cubicBezTo>
                <a:cubicBezTo>
                  <a:pt x="488" y="3232"/>
                  <a:pt x="561" y="3284"/>
                  <a:pt x="481" y="3298"/>
                </a:cubicBezTo>
                <a:cubicBezTo>
                  <a:pt x="403" y="3313"/>
                  <a:pt x="387" y="3328"/>
                  <a:pt x="490" y="3328"/>
                </a:cubicBezTo>
                <a:cubicBezTo>
                  <a:pt x="593" y="3328"/>
                  <a:pt x="624" y="3346"/>
                  <a:pt x="575" y="3368"/>
                </a:cubicBezTo>
                <a:cubicBezTo>
                  <a:pt x="536" y="3385"/>
                  <a:pt x="506" y="3407"/>
                  <a:pt x="560" y="3407"/>
                </a:cubicBezTo>
                <a:cubicBezTo>
                  <a:pt x="574" y="3407"/>
                  <a:pt x="595" y="3405"/>
                  <a:pt x="624" y="3402"/>
                </a:cubicBezTo>
                <a:cubicBezTo>
                  <a:pt x="635" y="3400"/>
                  <a:pt x="644" y="3399"/>
                  <a:pt x="652" y="3399"/>
                </a:cubicBezTo>
                <a:cubicBezTo>
                  <a:pt x="744" y="3399"/>
                  <a:pt x="654" y="3494"/>
                  <a:pt x="578" y="3494"/>
                </a:cubicBezTo>
                <a:cubicBezTo>
                  <a:pt x="514" y="3494"/>
                  <a:pt x="453" y="3441"/>
                  <a:pt x="431" y="3441"/>
                </a:cubicBezTo>
                <a:cubicBezTo>
                  <a:pt x="424" y="3441"/>
                  <a:pt x="421" y="3446"/>
                  <a:pt x="422" y="3458"/>
                </a:cubicBezTo>
                <a:cubicBezTo>
                  <a:pt x="423" y="3469"/>
                  <a:pt x="416" y="3473"/>
                  <a:pt x="404" y="3473"/>
                </a:cubicBezTo>
                <a:cubicBezTo>
                  <a:pt x="371" y="3473"/>
                  <a:pt x="303" y="3439"/>
                  <a:pt x="276" y="3439"/>
                </a:cubicBezTo>
                <a:cubicBezTo>
                  <a:pt x="265" y="3439"/>
                  <a:pt x="261" y="3445"/>
                  <a:pt x="270" y="3462"/>
                </a:cubicBezTo>
                <a:cubicBezTo>
                  <a:pt x="312" y="3531"/>
                  <a:pt x="369" y="3593"/>
                  <a:pt x="437" y="3593"/>
                </a:cubicBezTo>
                <a:cubicBezTo>
                  <a:pt x="505" y="3593"/>
                  <a:pt x="540" y="3601"/>
                  <a:pt x="477" y="3645"/>
                </a:cubicBezTo>
                <a:cubicBezTo>
                  <a:pt x="415" y="3689"/>
                  <a:pt x="362" y="3689"/>
                  <a:pt x="487" y="3689"/>
                </a:cubicBezTo>
                <a:cubicBezTo>
                  <a:pt x="612" y="3689"/>
                  <a:pt x="746" y="3775"/>
                  <a:pt x="590" y="3779"/>
                </a:cubicBezTo>
                <a:cubicBezTo>
                  <a:pt x="579" y="3779"/>
                  <a:pt x="568" y="3779"/>
                  <a:pt x="556" y="3779"/>
                </a:cubicBezTo>
                <a:cubicBezTo>
                  <a:pt x="507" y="3779"/>
                  <a:pt x="454" y="3778"/>
                  <a:pt x="404" y="3778"/>
                </a:cubicBezTo>
                <a:cubicBezTo>
                  <a:pt x="301" y="3778"/>
                  <a:pt x="212" y="3784"/>
                  <a:pt x="201" y="3826"/>
                </a:cubicBezTo>
                <a:cubicBezTo>
                  <a:pt x="182" y="3892"/>
                  <a:pt x="363" y="3917"/>
                  <a:pt x="263" y="3925"/>
                </a:cubicBezTo>
                <a:cubicBezTo>
                  <a:pt x="164" y="3932"/>
                  <a:pt x="1" y="3962"/>
                  <a:pt x="135" y="3969"/>
                </a:cubicBezTo>
                <a:cubicBezTo>
                  <a:pt x="269" y="3976"/>
                  <a:pt x="458" y="3965"/>
                  <a:pt x="399" y="4028"/>
                </a:cubicBezTo>
                <a:cubicBezTo>
                  <a:pt x="354" y="4074"/>
                  <a:pt x="245" y="4118"/>
                  <a:pt x="278" y="4118"/>
                </a:cubicBezTo>
                <a:cubicBezTo>
                  <a:pt x="288" y="4118"/>
                  <a:pt x="315" y="4113"/>
                  <a:pt x="366" y="4102"/>
                </a:cubicBezTo>
                <a:cubicBezTo>
                  <a:pt x="496" y="4071"/>
                  <a:pt x="580" y="4041"/>
                  <a:pt x="611" y="4041"/>
                </a:cubicBezTo>
                <a:cubicBezTo>
                  <a:pt x="629" y="4041"/>
                  <a:pt x="630" y="4051"/>
                  <a:pt x="612" y="4075"/>
                </a:cubicBezTo>
                <a:cubicBezTo>
                  <a:pt x="580" y="4120"/>
                  <a:pt x="537" y="4134"/>
                  <a:pt x="543" y="4134"/>
                </a:cubicBezTo>
                <a:cubicBezTo>
                  <a:pt x="547" y="4134"/>
                  <a:pt x="567" y="4129"/>
                  <a:pt x="615" y="4124"/>
                </a:cubicBezTo>
                <a:cubicBezTo>
                  <a:pt x="704" y="4114"/>
                  <a:pt x="804" y="4085"/>
                  <a:pt x="830" y="4085"/>
                </a:cubicBezTo>
                <a:cubicBezTo>
                  <a:pt x="842" y="4085"/>
                  <a:pt x="838" y="4091"/>
                  <a:pt x="808" y="4109"/>
                </a:cubicBezTo>
                <a:cubicBezTo>
                  <a:pt x="717" y="4164"/>
                  <a:pt x="764" y="4287"/>
                  <a:pt x="543" y="4287"/>
                </a:cubicBezTo>
                <a:cubicBezTo>
                  <a:pt x="320" y="4287"/>
                  <a:pt x="266" y="4295"/>
                  <a:pt x="347" y="4320"/>
                </a:cubicBezTo>
                <a:cubicBezTo>
                  <a:pt x="428" y="4346"/>
                  <a:pt x="497" y="4312"/>
                  <a:pt x="381" y="4368"/>
                </a:cubicBezTo>
                <a:cubicBezTo>
                  <a:pt x="266" y="4423"/>
                  <a:pt x="136" y="4438"/>
                  <a:pt x="278" y="4442"/>
                </a:cubicBezTo>
                <a:cubicBezTo>
                  <a:pt x="286" y="4442"/>
                  <a:pt x="295" y="4442"/>
                  <a:pt x="304" y="4442"/>
                </a:cubicBezTo>
                <a:cubicBezTo>
                  <a:pt x="347" y="4442"/>
                  <a:pt x="389" y="4440"/>
                  <a:pt x="425" y="4440"/>
                </a:cubicBezTo>
                <a:cubicBezTo>
                  <a:pt x="497" y="4440"/>
                  <a:pt x="539" y="4448"/>
                  <a:pt x="497" y="4497"/>
                </a:cubicBezTo>
                <a:cubicBezTo>
                  <a:pt x="446" y="4557"/>
                  <a:pt x="452" y="4589"/>
                  <a:pt x="497" y="4589"/>
                </a:cubicBezTo>
                <a:cubicBezTo>
                  <a:pt x="511" y="4589"/>
                  <a:pt x="528" y="4586"/>
                  <a:pt x="547" y="4581"/>
                </a:cubicBezTo>
                <a:cubicBezTo>
                  <a:pt x="608" y="4562"/>
                  <a:pt x="695" y="4531"/>
                  <a:pt x="723" y="4531"/>
                </a:cubicBezTo>
                <a:cubicBezTo>
                  <a:pt x="736" y="4531"/>
                  <a:pt x="736" y="4537"/>
                  <a:pt x="717" y="4554"/>
                </a:cubicBezTo>
                <a:cubicBezTo>
                  <a:pt x="670" y="4595"/>
                  <a:pt x="617" y="4620"/>
                  <a:pt x="633" y="4620"/>
                </a:cubicBezTo>
                <a:cubicBezTo>
                  <a:pt x="639" y="4620"/>
                  <a:pt x="654" y="4617"/>
                  <a:pt x="682" y="4610"/>
                </a:cubicBezTo>
                <a:cubicBezTo>
                  <a:pt x="789" y="4581"/>
                  <a:pt x="851" y="4559"/>
                  <a:pt x="851" y="4559"/>
                </a:cubicBezTo>
                <a:lnTo>
                  <a:pt x="1029" y="4620"/>
                </a:lnTo>
                <a:lnTo>
                  <a:pt x="2138" y="4620"/>
                </a:lnTo>
                <a:lnTo>
                  <a:pt x="2316" y="4559"/>
                </a:lnTo>
                <a:cubicBezTo>
                  <a:pt x="2316" y="4559"/>
                  <a:pt x="2378" y="4581"/>
                  <a:pt x="2485" y="4610"/>
                </a:cubicBezTo>
                <a:cubicBezTo>
                  <a:pt x="2514" y="4618"/>
                  <a:pt x="2529" y="4622"/>
                  <a:pt x="2535" y="4622"/>
                </a:cubicBezTo>
                <a:cubicBezTo>
                  <a:pt x="2550" y="4622"/>
                  <a:pt x="2496" y="4595"/>
                  <a:pt x="2450" y="4554"/>
                </a:cubicBezTo>
                <a:cubicBezTo>
                  <a:pt x="2431" y="4537"/>
                  <a:pt x="2431" y="4531"/>
                  <a:pt x="2444" y="4531"/>
                </a:cubicBezTo>
                <a:cubicBezTo>
                  <a:pt x="2472" y="4531"/>
                  <a:pt x="2559" y="4562"/>
                  <a:pt x="2620" y="4581"/>
                </a:cubicBezTo>
                <a:cubicBezTo>
                  <a:pt x="2639" y="4586"/>
                  <a:pt x="2656" y="4589"/>
                  <a:pt x="2669" y="4589"/>
                </a:cubicBezTo>
                <a:cubicBezTo>
                  <a:pt x="2716" y="4589"/>
                  <a:pt x="2721" y="4556"/>
                  <a:pt x="2670" y="4497"/>
                </a:cubicBezTo>
                <a:cubicBezTo>
                  <a:pt x="2628" y="4448"/>
                  <a:pt x="2669" y="4440"/>
                  <a:pt x="2741" y="4440"/>
                </a:cubicBezTo>
                <a:cubicBezTo>
                  <a:pt x="2776" y="4440"/>
                  <a:pt x="2819" y="4442"/>
                  <a:pt x="2863" y="4442"/>
                </a:cubicBezTo>
                <a:cubicBezTo>
                  <a:pt x="2872" y="4442"/>
                  <a:pt x="2880" y="4442"/>
                  <a:pt x="2889" y="4442"/>
                </a:cubicBezTo>
                <a:cubicBezTo>
                  <a:pt x="3029" y="4438"/>
                  <a:pt x="2901" y="4423"/>
                  <a:pt x="2786" y="4368"/>
                </a:cubicBezTo>
                <a:cubicBezTo>
                  <a:pt x="2670" y="4312"/>
                  <a:pt x="2739" y="4346"/>
                  <a:pt x="2820" y="4320"/>
                </a:cubicBezTo>
                <a:cubicBezTo>
                  <a:pt x="2901" y="4295"/>
                  <a:pt x="2846" y="4287"/>
                  <a:pt x="2624" y="4287"/>
                </a:cubicBezTo>
                <a:cubicBezTo>
                  <a:pt x="2400" y="4287"/>
                  <a:pt x="2449" y="4164"/>
                  <a:pt x="2359" y="4109"/>
                </a:cubicBezTo>
                <a:cubicBezTo>
                  <a:pt x="2329" y="4091"/>
                  <a:pt x="2325" y="4085"/>
                  <a:pt x="2337" y="4085"/>
                </a:cubicBezTo>
                <a:cubicBezTo>
                  <a:pt x="2363" y="4085"/>
                  <a:pt x="2463" y="4114"/>
                  <a:pt x="2552" y="4124"/>
                </a:cubicBezTo>
                <a:cubicBezTo>
                  <a:pt x="2599" y="4129"/>
                  <a:pt x="2619" y="4134"/>
                  <a:pt x="2623" y="4134"/>
                </a:cubicBezTo>
                <a:cubicBezTo>
                  <a:pt x="2630" y="4134"/>
                  <a:pt x="2587" y="4120"/>
                  <a:pt x="2555" y="4075"/>
                </a:cubicBezTo>
                <a:cubicBezTo>
                  <a:pt x="2537" y="4050"/>
                  <a:pt x="2538" y="4040"/>
                  <a:pt x="2555" y="4040"/>
                </a:cubicBezTo>
                <a:cubicBezTo>
                  <a:pt x="2586" y="4040"/>
                  <a:pt x="2670" y="4071"/>
                  <a:pt x="2801" y="4102"/>
                </a:cubicBezTo>
                <a:cubicBezTo>
                  <a:pt x="2852" y="4114"/>
                  <a:pt x="2879" y="4119"/>
                  <a:pt x="2890" y="4119"/>
                </a:cubicBezTo>
                <a:cubicBezTo>
                  <a:pt x="2921" y="4119"/>
                  <a:pt x="2812" y="4074"/>
                  <a:pt x="2768" y="4028"/>
                </a:cubicBezTo>
                <a:cubicBezTo>
                  <a:pt x="2709" y="3965"/>
                  <a:pt x="2898" y="3976"/>
                  <a:pt x="3032" y="3969"/>
                </a:cubicBezTo>
                <a:cubicBezTo>
                  <a:pt x="3180" y="3956"/>
                  <a:pt x="3017" y="3928"/>
                  <a:pt x="2916" y="3920"/>
                </a:cubicBezTo>
                <a:cubicBezTo>
                  <a:pt x="2817" y="3913"/>
                  <a:pt x="2997" y="3888"/>
                  <a:pt x="2979" y="3823"/>
                </a:cubicBezTo>
                <a:cubicBezTo>
                  <a:pt x="2967" y="3781"/>
                  <a:pt x="2878" y="3775"/>
                  <a:pt x="2775" y="3775"/>
                </a:cubicBezTo>
                <a:cubicBezTo>
                  <a:pt x="2726" y="3775"/>
                  <a:pt x="2673" y="3776"/>
                  <a:pt x="2624" y="3776"/>
                </a:cubicBezTo>
                <a:cubicBezTo>
                  <a:pt x="2612" y="3776"/>
                  <a:pt x="2601" y="3776"/>
                  <a:pt x="2590" y="3776"/>
                </a:cubicBezTo>
                <a:cubicBezTo>
                  <a:pt x="2434" y="3772"/>
                  <a:pt x="2568" y="3685"/>
                  <a:pt x="2693" y="3685"/>
                </a:cubicBezTo>
                <a:cubicBezTo>
                  <a:pt x="2818" y="3685"/>
                  <a:pt x="2765" y="3685"/>
                  <a:pt x="2702" y="3640"/>
                </a:cubicBezTo>
                <a:cubicBezTo>
                  <a:pt x="2640" y="3596"/>
                  <a:pt x="2676" y="3589"/>
                  <a:pt x="2743" y="3589"/>
                </a:cubicBezTo>
                <a:cubicBezTo>
                  <a:pt x="2811" y="3589"/>
                  <a:pt x="2869" y="3527"/>
                  <a:pt x="2908" y="3458"/>
                </a:cubicBezTo>
                <a:cubicBezTo>
                  <a:pt x="2918" y="3441"/>
                  <a:pt x="2915" y="3436"/>
                  <a:pt x="2904" y="3436"/>
                </a:cubicBezTo>
                <a:cubicBezTo>
                  <a:pt x="2878" y="3436"/>
                  <a:pt x="2808" y="3469"/>
                  <a:pt x="2776" y="3469"/>
                </a:cubicBezTo>
                <a:cubicBezTo>
                  <a:pt x="2764" y="3469"/>
                  <a:pt x="2757" y="3465"/>
                  <a:pt x="2758" y="3455"/>
                </a:cubicBezTo>
                <a:cubicBezTo>
                  <a:pt x="2759" y="3442"/>
                  <a:pt x="2755" y="3437"/>
                  <a:pt x="2748" y="3437"/>
                </a:cubicBezTo>
                <a:cubicBezTo>
                  <a:pt x="2726" y="3437"/>
                  <a:pt x="2666" y="3492"/>
                  <a:pt x="2602" y="3492"/>
                </a:cubicBezTo>
                <a:cubicBezTo>
                  <a:pt x="2523" y="3492"/>
                  <a:pt x="2433" y="3395"/>
                  <a:pt x="2529" y="3395"/>
                </a:cubicBezTo>
                <a:cubicBezTo>
                  <a:pt x="2536" y="3395"/>
                  <a:pt x="2545" y="3396"/>
                  <a:pt x="2555" y="3397"/>
                </a:cubicBezTo>
                <a:cubicBezTo>
                  <a:pt x="2585" y="3402"/>
                  <a:pt x="2607" y="3403"/>
                  <a:pt x="2622" y="3403"/>
                </a:cubicBezTo>
                <a:cubicBezTo>
                  <a:pt x="2673" y="3403"/>
                  <a:pt x="2644" y="3382"/>
                  <a:pt x="2605" y="3365"/>
                </a:cubicBezTo>
                <a:cubicBezTo>
                  <a:pt x="2555" y="3343"/>
                  <a:pt x="2587" y="3324"/>
                  <a:pt x="2690" y="3324"/>
                </a:cubicBezTo>
                <a:cubicBezTo>
                  <a:pt x="2793" y="3324"/>
                  <a:pt x="2779" y="3309"/>
                  <a:pt x="2699" y="3294"/>
                </a:cubicBezTo>
                <a:cubicBezTo>
                  <a:pt x="2621" y="3279"/>
                  <a:pt x="2693" y="3228"/>
                  <a:pt x="2749" y="3128"/>
                </a:cubicBezTo>
                <a:cubicBezTo>
                  <a:pt x="2762" y="3104"/>
                  <a:pt x="2764" y="3094"/>
                  <a:pt x="2755" y="3094"/>
                </a:cubicBezTo>
                <a:cubicBezTo>
                  <a:pt x="2726" y="3094"/>
                  <a:pt x="2586" y="3194"/>
                  <a:pt x="2378" y="3210"/>
                </a:cubicBezTo>
                <a:cubicBezTo>
                  <a:pt x="2337" y="3213"/>
                  <a:pt x="2306" y="3215"/>
                  <a:pt x="2285" y="3215"/>
                </a:cubicBezTo>
                <a:cubicBezTo>
                  <a:pt x="2163" y="3215"/>
                  <a:pt x="2302" y="3169"/>
                  <a:pt x="2350" y="3147"/>
                </a:cubicBezTo>
                <a:cubicBezTo>
                  <a:pt x="2407" y="3122"/>
                  <a:pt x="2471" y="3151"/>
                  <a:pt x="2450" y="3102"/>
                </a:cubicBezTo>
                <a:cubicBezTo>
                  <a:pt x="2436" y="3068"/>
                  <a:pt x="2414" y="3067"/>
                  <a:pt x="2442" y="3067"/>
                </a:cubicBezTo>
                <a:cubicBezTo>
                  <a:pt x="2444" y="3067"/>
                  <a:pt x="2447" y="3067"/>
                  <a:pt x="2451" y="3067"/>
                </a:cubicBezTo>
                <a:cubicBezTo>
                  <a:pt x="2462" y="3067"/>
                  <a:pt x="2476" y="3067"/>
                  <a:pt x="2496" y="3066"/>
                </a:cubicBezTo>
                <a:cubicBezTo>
                  <a:pt x="2583" y="3063"/>
                  <a:pt x="2634" y="2974"/>
                  <a:pt x="2565" y="2974"/>
                </a:cubicBezTo>
                <a:cubicBezTo>
                  <a:pt x="2555" y="2974"/>
                  <a:pt x="2542" y="2976"/>
                  <a:pt x="2527" y="2980"/>
                </a:cubicBezTo>
                <a:cubicBezTo>
                  <a:pt x="2492" y="2990"/>
                  <a:pt x="2454" y="2994"/>
                  <a:pt x="2416" y="2994"/>
                </a:cubicBezTo>
                <a:cubicBezTo>
                  <a:pt x="2323" y="2994"/>
                  <a:pt x="2227" y="2966"/>
                  <a:pt x="2170" y="2906"/>
                </a:cubicBezTo>
                <a:cubicBezTo>
                  <a:pt x="2119" y="2853"/>
                  <a:pt x="2149" y="2841"/>
                  <a:pt x="2213" y="2841"/>
                </a:cubicBezTo>
                <a:cubicBezTo>
                  <a:pt x="2250" y="2841"/>
                  <a:pt x="2298" y="2845"/>
                  <a:pt x="2348" y="2848"/>
                </a:cubicBezTo>
                <a:cubicBezTo>
                  <a:pt x="2361" y="2848"/>
                  <a:pt x="2372" y="2848"/>
                  <a:pt x="2381" y="2848"/>
                </a:cubicBezTo>
                <a:cubicBezTo>
                  <a:pt x="2477" y="2848"/>
                  <a:pt x="2427" y="2817"/>
                  <a:pt x="2406" y="2803"/>
                </a:cubicBezTo>
                <a:cubicBezTo>
                  <a:pt x="2381" y="2789"/>
                  <a:pt x="2384" y="2755"/>
                  <a:pt x="2491" y="2744"/>
                </a:cubicBezTo>
                <a:cubicBezTo>
                  <a:pt x="2597" y="2733"/>
                  <a:pt x="2559" y="2703"/>
                  <a:pt x="2506" y="2681"/>
                </a:cubicBezTo>
                <a:cubicBezTo>
                  <a:pt x="2452" y="2659"/>
                  <a:pt x="2506" y="2681"/>
                  <a:pt x="2596" y="2652"/>
                </a:cubicBezTo>
                <a:cubicBezTo>
                  <a:pt x="2686" y="2622"/>
                  <a:pt x="2627" y="2607"/>
                  <a:pt x="2530" y="2600"/>
                </a:cubicBezTo>
                <a:cubicBezTo>
                  <a:pt x="2431" y="2593"/>
                  <a:pt x="2480" y="2593"/>
                  <a:pt x="2516" y="2553"/>
                </a:cubicBezTo>
                <a:cubicBezTo>
                  <a:pt x="2526" y="2542"/>
                  <a:pt x="2518" y="2538"/>
                  <a:pt x="2498" y="2538"/>
                </a:cubicBezTo>
                <a:cubicBezTo>
                  <a:pt x="2450" y="2538"/>
                  <a:pt x="2330" y="2561"/>
                  <a:pt x="2226" y="2561"/>
                </a:cubicBezTo>
                <a:cubicBezTo>
                  <a:pt x="2213" y="2561"/>
                  <a:pt x="2200" y="2561"/>
                  <a:pt x="2188" y="2560"/>
                </a:cubicBezTo>
                <a:cubicBezTo>
                  <a:pt x="2037" y="2548"/>
                  <a:pt x="1950" y="2439"/>
                  <a:pt x="1956" y="2410"/>
                </a:cubicBezTo>
                <a:cubicBezTo>
                  <a:pt x="1957" y="2405"/>
                  <a:pt x="1961" y="2403"/>
                  <a:pt x="1965" y="2403"/>
                </a:cubicBezTo>
                <a:cubicBezTo>
                  <a:pt x="1982" y="2403"/>
                  <a:pt x="2017" y="2430"/>
                  <a:pt x="2028" y="2430"/>
                </a:cubicBezTo>
                <a:cubicBezTo>
                  <a:pt x="2032" y="2430"/>
                  <a:pt x="2033" y="2428"/>
                  <a:pt x="2031" y="2422"/>
                </a:cubicBezTo>
                <a:cubicBezTo>
                  <a:pt x="2027" y="2404"/>
                  <a:pt x="2044" y="2395"/>
                  <a:pt x="2069" y="2395"/>
                </a:cubicBezTo>
                <a:cubicBezTo>
                  <a:pt x="2092" y="2395"/>
                  <a:pt x="2121" y="2402"/>
                  <a:pt x="2148" y="2414"/>
                </a:cubicBezTo>
                <a:cubicBezTo>
                  <a:pt x="2168" y="2423"/>
                  <a:pt x="2182" y="2428"/>
                  <a:pt x="2191" y="2428"/>
                </a:cubicBezTo>
                <a:cubicBezTo>
                  <a:pt x="2208" y="2428"/>
                  <a:pt x="2207" y="2411"/>
                  <a:pt x="2194" y="2373"/>
                </a:cubicBezTo>
                <a:cubicBezTo>
                  <a:pt x="2190" y="2362"/>
                  <a:pt x="2195" y="2358"/>
                  <a:pt x="2205" y="2358"/>
                </a:cubicBezTo>
                <a:cubicBezTo>
                  <a:pt x="2241" y="2358"/>
                  <a:pt x="2345" y="2409"/>
                  <a:pt x="2385" y="2409"/>
                </a:cubicBezTo>
                <a:cubicBezTo>
                  <a:pt x="2397" y="2409"/>
                  <a:pt x="2404" y="2405"/>
                  <a:pt x="2400" y="2392"/>
                </a:cubicBezTo>
                <a:cubicBezTo>
                  <a:pt x="2382" y="2326"/>
                  <a:pt x="2301" y="2318"/>
                  <a:pt x="2354" y="2295"/>
                </a:cubicBezTo>
                <a:cubicBezTo>
                  <a:pt x="2407" y="2268"/>
                  <a:pt x="2568" y="2265"/>
                  <a:pt x="2525" y="2201"/>
                </a:cubicBezTo>
                <a:cubicBezTo>
                  <a:pt x="2485" y="2134"/>
                  <a:pt x="2459" y="2164"/>
                  <a:pt x="2468" y="2134"/>
                </a:cubicBezTo>
                <a:cubicBezTo>
                  <a:pt x="2469" y="2130"/>
                  <a:pt x="2464" y="2128"/>
                  <a:pt x="2453" y="2128"/>
                </a:cubicBezTo>
                <a:cubicBezTo>
                  <a:pt x="2415" y="2128"/>
                  <a:pt x="2318" y="2150"/>
                  <a:pt x="2273" y="2150"/>
                </a:cubicBezTo>
                <a:cubicBezTo>
                  <a:pt x="2251" y="2150"/>
                  <a:pt x="2242" y="2144"/>
                  <a:pt x="2261" y="2127"/>
                </a:cubicBezTo>
                <a:cubicBezTo>
                  <a:pt x="2301" y="2090"/>
                  <a:pt x="2295" y="2075"/>
                  <a:pt x="2258" y="2075"/>
                </a:cubicBezTo>
                <a:cubicBezTo>
                  <a:pt x="2231" y="2075"/>
                  <a:pt x="2187" y="2083"/>
                  <a:pt x="2133" y="2097"/>
                </a:cubicBezTo>
                <a:cubicBezTo>
                  <a:pt x="2118" y="2101"/>
                  <a:pt x="2102" y="2103"/>
                  <a:pt x="2086" y="2103"/>
                </a:cubicBezTo>
                <a:cubicBezTo>
                  <a:pt x="1971" y="2103"/>
                  <a:pt x="1857" y="2008"/>
                  <a:pt x="1830" y="1959"/>
                </a:cubicBezTo>
                <a:cubicBezTo>
                  <a:pt x="1813" y="1931"/>
                  <a:pt x="1825" y="1920"/>
                  <a:pt x="1849" y="1920"/>
                </a:cubicBezTo>
                <a:cubicBezTo>
                  <a:pt x="1871" y="1920"/>
                  <a:pt x="1904" y="1930"/>
                  <a:pt x="1933" y="1944"/>
                </a:cubicBezTo>
                <a:cubicBezTo>
                  <a:pt x="1971" y="1963"/>
                  <a:pt x="1995" y="1981"/>
                  <a:pt x="2002" y="1981"/>
                </a:cubicBezTo>
                <a:cubicBezTo>
                  <a:pt x="2006" y="1981"/>
                  <a:pt x="2005" y="1976"/>
                  <a:pt x="1999" y="1963"/>
                </a:cubicBezTo>
                <a:cubicBezTo>
                  <a:pt x="1988" y="1943"/>
                  <a:pt x="1987" y="1926"/>
                  <a:pt x="1999" y="1926"/>
                </a:cubicBezTo>
                <a:cubicBezTo>
                  <a:pt x="2009" y="1926"/>
                  <a:pt x="2028" y="1937"/>
                  <a:pt x="2058" y="1966"/>
                </a:cubicBezTo>
                <a:cubicBezTo>
                  <a:pt x="2086" y="1994"/>
                  <a:pt x="2103" y="2006"/>
                  <a:pt x="2112"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5" y="1834"/>
                  <a:pt x="2279" y="1835"/>
                </a:cubicBezTo>
                <a:cubicBezTo>
                  <a:pt x="2306" y="1840"/>
                  <a:pt x="2323" y="1842"/>
                  <a:pt x="2332" y="1842"/>
                </a:cubicBezTo>
                <a:cubicBezTo>
                  <a:pt x="2352" y="1842"/>
                  <a:pt x="2343" y="1833"/>
                  <a:pt x="2337" y="1813"/>
                </a:cubicBezTo>
                <a:cubicBezTo>
                  <a:pt x="2323" y="1783"/>
                  <a:pt x="2341" y="1791"/>
                  <a:pt x="2440" y="1769"/>
                </a:cubicBezTo>
                <a:cubicBezTo>
                  <a:pt x="2530" y="1748"/>
                  <a:pt x="2487" y="1721"/>
                  <a:pt x="2404" y="1721"/>
                </a:cubicBezTo>
                <a:cubicBezTo>
                  <a:pt x="2398" y="1721"/>
                  <a:pt x="2392" y="1721"/>
                  <a:pt x="2385" y="1722"/>
                </a:cubicBezTo>
                <a:cubicBezTo>
                  <a:pt x="2378" y="1722"/>
                  <a:pt x="2371" y="1722"/>
                  <a:pt x="2365" y="1722"/>
                </a:cubicBezTo>
                <a:cubicBezTo>
                  <a:pt x="2297" y="1722"/>
                  <a:pt x="2320" y="1707"/>
                  <a:pt x="2337" y="1673"/>
                </a:cubicBezTo>
                <a:cubicBezTo>
                  <a:pt x="2339" y="1666"/>
                  <a:pt x="2338" y="1664"/>
                  <a:pt x="2335" y="1664"/>
                </a:cubicBezTo>
                <a:cubicBezTo>
                  <a:pt x="2317" y="1664"/>
                  <a:pt x="2235" y="1723"/>
                  <a:pt x="2126" y="1729"/>
                </a:cubicBezTo>
                <a:cubicBezTo>
                  <a:pt x="2104" y="1730"/>
                  <a:pt x="2088" y="1731"/>
                  <a:pt x="2075" y="1731"/>
                </a:cubicBezTo>
                <a:cubicBezTo>
                  <a:pt x="2008" y="1731"/>
                  <a:pt x="2029" y="1715"/>
                  <a:pt x="1919" y="1680"/>
                </a:cubicBezTo>
                <a:cubicBezTo>
                  <a:pt x="1788" y="1641"/>
                  <a:pt x="1862" y="1599"/>
                  <a:pt x="1875" y="1576"/>
                </a:cubicBezTo>
                <a:cubicBezTo>
                  <a:pt x="1878" y="1571"/>
                  <a:pt x="1881" y="1568"/>
                  <a:pt x="1885" y="1568"/>
                </a:cubicBezTo>
                <a:cubicBezTo>
                  <a:pt x="1900" y="1568"/>
                  <a:pt x="1928" y="1606"/>
                  <a:pt x="1998" y="1649"/>
                </a:cubicBezTo>
                <a:cubicBezTo>
                  <a:pt x="2013" y="1659"/>
                  <a:pt x="2023" y="1663"/>
                  <a:pt x="2030" y="1663"/>
                </a:cubicBezTo>
                <a:cubicBezTo>
                  <a:pt x="2059" y="1663"/>
                  <a:pt x="2013" y="1580"/>
                  <a:pt x="2040" y="1580"/>
                </a:cubicBezTo>
                <a:cubicBezTo>
                  <a:pt x="2041" y="1580"/>
                  <a:pt x="2042" y="1580"/>
                  <a:pt x="2043" y="1580"/>
                </a:cubicBezTo>
                <a:cubicBezTo>
                  <a:pt x="2057" y="1583"/>
                  <a:pt x="2067" y="1585"/>
                  <a:pt x="2076" y="1585"/>
                </a:cubicBezTo>
                <a:cubicBezTo>
                  <a:pt x="2093" y="1585"/>
                  <a:pt x="2101" y="1575"/>
                  <a:pt x="2101" y="1536"/>
                </a:cubicBezTo>
                <a:cubicBezTo>
                  <a:pt x="2101" y="1523"/>
                  <a:pt x="2105" y="1518"/>
                  <a:pt x="2112" y="1518"/>
                </a:cubicBezTo>
                <a:cubicBezTo>
                  <a:pt x="2136" y="1518"/>
                  <a:pt x="2195" y="1583"/>
                  <a:pt x="2230" y="1595"/>
                </a:cubicBezTo>
                <a:cubicBezTo>
                  <a:pt x="2235" y="1596"/>
                  <a:pt x="2238" y="1597"/>
                  <a:pt x="2240" y="1597"/>
                </a:cubicBezTo>
                <a:cubicBezTo>
                  <a:pt x="2263" y="1597"/>
                  <a:pt x="2195" y="1536"/>
                  <a:pt x="2213" y="1536"/>
                </a:cubicBezTo>
                <a:cubicBezTo>
                  <a:pt x="2230" y="1536"/>
                  <a:pt x="2250" y="1509"/>
                  <a:pt x="2226" y="1480"/>
                </a:cubicBezTo>
                <a:cubicBezTo>
                  <a:pt x="2200" y="1450"/>
                  <a:pt x="2356" y="1480"/>
                  <a:pt x="2418" y="1421"/>
                </a:cubicBezTo>
                <a:cubicBezTo>
                  <a:pt x="2443" y="1396"/>
                  <a:pt x="2417" y="1392"/>
                  <a:pt x="2383" y="1392"/>
                </a:cubicBezTo>
                <a:cubicBezTo>
                  <a:pt x="2368" y="1392"/>
                  <a:pt x="2351" y="1393"/>
                  <a:pt x="2337" y="1393"/>
                </a:cubicBezTo>
                <a:cubicBezTo>
                  <a:pt x="2305" y="1393"/>
                  <a:pt x="2281" y="1390"/>
                  <a:pt x="2297" y="1369"/>
                </a:cubicBezTo>
                <a:cubicBezTo>
                  <a:pt x="2309" y="1355"/>
                  <a:pt x="2310" y="1350"/>
                  <a:pt x="2303" y="1350"/>
                </a:cubicBezTo>
                <a:cubicBezTo>
                  <a:pt x="2283" y="1350"/>
                  <a:pt x="2205" y="1390"/>
                  <a:pt x="2118" y="1421"/>
                </a:cubicBezTo>
                <a:cubicBezTo>
                  <a:pt x="2096" y="1429"/>
                  <a:pt x="2080" y="1433"/>
                  <a:pt x="2070" y="1433"/>
                </a:cubicBezTo>
                <a:cubicBezTo>
                  <a:pt x="2026" y="1433"/>
                  <a:pt x="2078" y="1369"/>
                  <a:pt x="2096" y="1344"/>
                </a:cubicBezTo>
                <a:cubicBezTo>
                  <a:pt x="2104" y="1332"/>
                  <a:pt x="2100" y="1327"/>
                  <a:pt x="2084" y="1327"/>
                </a:cubicBezTo>
                <a:cubicBezTo>
                  <a:pt x="2055" y="1327"/>
                  <a:pt x="1988" y="1343"/>
                  <a:pt x="1890" y="1362"/>
                </a:cubicBezTo>
                <a:cubicBezTo>
                  <a:pt x="1849" y="1370"/>
                  <a:pt x="1826" y="1373"/>
                  <a:pt x="1814" y="1373"/>
                </a:cubicBezTo>
                <a:cubicBezTo>
                  <a:pt x="1780" y="1373"/>
                  <a:pt x="1819" y="1348"/>
                  <a:pt x="1751" y="1318"/>
                </a:cubicBezTo>
                <a:cubicBezTo>
                  <a:pt x="1662" y="1278"/>
                  <a:pt x="1654" y="1142"/>
                  <a:pt x="1667" y="1142"/>
                </a:cubicBezTo>
                <a:cubicBezTo>
                  <a:pt x="1678" y="1142"/>
                  <a:pt x="1717" y="1213"/>
                  <a:pt x="1733" y="1213"/>
                </a:cubicBezTo>
                <a:cubicBezTo>
                  <a:pt x="1736" y="1213"/>
                  <a:pt x="1739" y="1210"/>
                  <a:pt x="1740" y="1201"/>
                </a:cubicBezTo>
                <a:cubicBezTo>
                  <a:pt x="1740" y="1189"/>
                  <a:pt x="1744" y="1184"/>
                  <a:pt x="1750" y="1184"/>
                </a:cubicBezTo>
                <a:cubicBezTo>
                  <a:pt x="1766" y="1184"/>
                  <a:pt x="1799" y="1228"/>
                  <a:pt x="1828" y="1282"/>
                </a:cubicBezTo>
                <a:cubicBezTo>
                  <a:pt x="1837" y="1301"/>
                  <a:pt x="1843" y="1308"/>
                  <a:pt x="1848" y="1308"/>
                </a:cubicBezTo>
                <a:cubicBezTo>
                  <a:pt x="1860" y="1308"/>
                  <a:pt x="1855" y="1239"/>
                  <a:pt x="1855" y="1197"/>
                </a:cubicBezTo>
                <a:cubicBezTo>
                  <a:pt x="1855" y="1182"/>
                  <a:pt x="1859" y="1176"/>
                  <a:pt x="1866" y="1176"/>
                </a:cubicBezTo>
                <a:cubicBezTo>
                  <a:pt x="1888" y="1176"/>
                  <a:pt x="1937" y="1231"/>
                  <a:pt x="1986" y="1279"/>
                </a:cubicBezTo>
                <a:cubicBezTo>
                  <a:pt x="1999" y="1293"/>
                  <a:pt x="2008" y="1298"/>
                  <a:pt x="2012" y="1298"/>
                </a:cubicBezTo>
                <a:cubicBezTo>
                  <a:pt x="2029" y="1298"/>
                  <a:pt x="2005" y="1238"/>
                  <a:pt x="2019" y="1238"/>
                </a:cubicBezTo>
                <a:cubicBezTo>
                  <a:pt x="2021" y="1238"/>
                  <a:pt x="2023" y="1240"/>
                  <a:pt x="2027" y="1243"/>
                </a:cubicBezTo>
                <a:cubicBezTo>
                  <a:pt x="2040" y="1253"/>
                  <a:pt x="2052" y="1259"/>
                  <a:pt x="2062" y="1259"/>
                </a:cubicBezTo>
                <a:cubicBezTo>
                  <a:pt x="2081" y="1259"/>
                  <a:pt x="2093" y="1239"/>
                  <a:pt x="2093" y="1191"/>
                </a:cubicBezTo>
                <a:cubicBezTo>
                  <a:pt x="2093" y="1144"/>
                  <a:pt x="2126" y="1134"/>
                  <a:pt x="2171" y="1134"/>
                </a:cubicBezTo>
                <a:cubicBezTo>
                  <a:pt x="2197" y="1134"/>
                  <a:pt x="2227" y="1138"/>
                  <a:pt x="2257" y="1139"/>
                </a:cubicBezTo>
                <a:cubicBezTo>
                  <a:pt x="2266" y="1140"/>
                  <a:pt x="2274" y="1140"/>
                  <a:pt x="2283" y="1140"/>
                </a:cubicBezTo>
                <a:cubicBezTo>
                  <a:pt x="2356" y="1140"/>
                  <a:pt x="2418" y="1126"/>
                  <a:pt x="2272" y="1053"/>
                </a:cubicBezTo>
                <a:cubicBezTo>
                  <a:pt x="2221" y="1027"/>
                  <a:pt x="2161" y="1018"/>
                  <a:pt x="2100" y="1018"/>
                </a:cubicBezTo>
                <a:cubicBezTo>
                  <a:pt x="1966" y="1018"/>
                  <a:pt x="1828" y="1061"/>
                  <a:pt x="1784" y="1061"/>
                </a:cubicBezTo>
                <a:cubicBezTo>
                  <a:pt x="1719" y="1061"/>
                  <a:pt x="1662" y="1051"/>
                  <a:pt x="1662" y="971"/>
                </a:cubicBezTo>
                <a:cubicBezTo>
                  <a:pt x="1662" y="890"/>
                  <a:pt x="1936" y="949"/>
                  <a:pt x="1837" y="818"/>
                </a:cubicBezTo>
                <a:cubicBezTo>
                  <a:pt x="1820" y="796"/>
                  <a:pt x="1831" y="790"/>
                  <a:pt x="1855" y="790"/>
                </a:cubicBezTo>
                <a:cubicBezTo>
                  <a:pt x="1891" y="790"/>
                  <a:pt x="1959" y="804"/>
                  <a:pt x="2018" y="804"/>
                </a:cubicBezTo>
                <a:cubicBezTo>
                  <a:pt x="2044" y="804"/>
                  <a:pt x="2069" y="801"/>
                  <a:pt x="2089" y="793"/>
                </a:cubicBezTo>
                <a:cubicBezTo>
                  <a:pt x="2183" y="752"/>
                  <a:pt x="1934" y="773"/>
                  <a:pt x="1990" y="714"/>
                </a:cubicBezTo>
                <a:cubicBezTo>
                  <a:pt x="2042" y="659"/>
                  <a:pt x="2019" y="640"/>
                  <a:pt x="1980" y="640"/>
                </a:cubicBezTo>
                <a:cubicBezTo>
                  <a:pt x="1977" y="640"/>
                  <a:pt x="1974" y="640"/>
                  <a:pt x="1971" y="640"/>
                </a:cubicBezTo>
                <a:cubicBezTo>
                  <a:pt x="1968" y="640"/>
                  <a:pt x="1965" y="640"/>
                  <a:pt x="1963" y="640"/>
                </a:cubicBezTo>
                <a:cubicBezTo>
                  <a:pt x="1934" y="640"/>
                  <a:pt x="1981" y="613"/>
                  <a:pt x="1993" y="565"/>
                </a:cubicBezTo>
                <a:cubicBezTo>
                  <a:pt x="1995" y="557"/>
                  <a:pt x="1992" y="554"/>
                  <a:pt x="1985" y="554"/>
                </a:cubicBezTo>
                <a:cubicBezTo>
                  <a:pt x="1944" y="554"/>
                  <a:pt x="1764" y="672"/>
                  <a:pt x="1681" y="752"/>
                </a:cubicBezTo>
                <a:cubicBezTo>
                  <a:pt x="1659" y="772"/>
                  <a:pt x="1645" y="781"/>
                  <a:pt x="1636" y="781"/>
                </a:cubicBezTo>
                <a:cubicBezTo>
                  <a:pt x="1602" y="781"/>
                  <a:pt x="1633" y="668"/>
                  <a:pt x="1638" y="603"/>
                </a:cubicBezTo>
                <a:cubicBezTo>
                  <a:pt x="1643" y="531"/>
                  <a:pt x="1680" y="526"/>
                  <a:pt x="1752" y="526"/>
                </a:cubicBezTo>
                <a:cubicBezTo>
                  <a:pt x="1763" y="526"/>
                  <a:pt x="1774" y="526"/>
                  <a:pt x="1785" y="526"/>
                </a:cubicBezTo>
                <a:cubicBezTo>
                  <a:pt x="1880" y="526"/>
                  <a:pt x="1777" y="476"/>
                  <a:pt x="1718" y="428"/>
                </a:cubicBezTo>
                <a:cubicBezTo>
                  <a:pt x="1703" y="416"/>
                  <a:pt x="1703" y="412"/>
                  <a:pt x="1713" y="412"/>
                </a:cubicBezTo>
                <a:cubicBezTo>
                  <a:pt x="1734" y="412"/>
                  <a:pt x="1798" y="429"/>
                  <a:pt x="1854" y="429"/>
                </a:cubicBezTo>
                <a:cubicBezTo>
                  <a:pt x="1878" y="429"/>
                  <a:pt x="1900" y="426"/>
                  <a:pt x="1918" y="417"/>
                </a:cubicBezTo>
                <a:cubicBezTo>
                  <a:pt x="1995" y="376"/>
                  <a:pt x="1778" y="375"/>
                  <a:pt x="1838" y="338"/>
                </a:cubicBezTo>
                <a:cubicBezTo>
                  <a:pt x="1873" y="317"/>
                  <a:pt x="1871" y="306"/>
                  <a:pt x="1850" y="306"/>
                </a:cubicBezTo>
                <a:cubicBezTo>
                  <a:pt x="1808" y="306"/>
                  <a:pt x="1693" y="344"/>
                  <a:pt x="1623" y="413"/>
                </a:cubicBezTo>
                <a:cubicBezTo>
                  <a:pt x="1609" y="427"/>
                  <a:pt x="1600" y="433"/>
                  <a:pt x="1596" y="433"/>
                </a:cubicBezTo>
                <a:cubicBezTo>
                  <a:pt x="1566" y="433"/>
                  <a:pt x="1721" y="171"/>
                  <a:pt x="1721" y="115"/>
                </a:cubicBezTo>
                <a:cubicBezTo>
                  <a:pt x="1721" y="95"/>
                  <a:pt x="1718" y="87"/>
                  <a:pt x="1714" y="87"/>
                </a:cubicBezTo>
                <a:cubicBezTo>
                  <a:pt x="1704" y="87"/>
                  <a:pt x="1682" y="130"/>
                  <a:pt x="1645" y="174"/>
                </a:cubicBezTo>
                <a:cubicBezTo>
                  <a:pt x="1639" y="181"/>
                  <a:pt x="1634" y="185"/>
                  <a:pt x="1629" y="185"/>
                </a:cubicBezTo>
                <a:cubicBezTo>
                  <a:pt x="1592" y="185"/>
                  <a:pt x="1592" y="0"/>
                  <a:pt x="1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2"/>
          <p:cNvSpPr/>
          <p:nvPr/>
        </p:nvSpPr>
        <p:spPr>
          <a:xfrm>
            <a:off x="6487758" y="1975511"/>
            <a:ext cx="167595" cy="369004"/>
          </a:xfrm>
          <a:custGeom>
            <a:rect b="b" l="l" r="r" t="t"/>
            <a:pathLst>
              <a:path extrusionOk="0" h="6995" w="3177">
                <a:moveTo>
                  <a:pt x="1588" y="1"/>
                </a:moveTo>
                <a:cubicBezTo>
                  <a:pt x="1588" y="1"/>
                  <a:pt x="1588" y="280"/>
                  <a:pt x="1551" y="280"/>
                </a:cubicBezTo>
                <a:cubicBezTo>
                  <a:pt x="1547" y="280"/>
                  <a:pt x="1541" y="275"/>
                  <a:pt x="1535" y="265"/>
                </a:cubicBezTo>
                <a:cubicBezTo>
                  <a:pt x="1498" y="199"/>
                  <a:pt x="1476" y="133"/>
                  <a:pt x="1466" y="133"/>
                </a:cubicBezTo>
                <a:cubicBezTo>
                  <a:pt x="1462" y="133"/>
                  <a:pt x="1460" y="146"/>
                  <a:pt x="1460" y="176"/>
                </a:cubicBezTo>
                <a:cubicBezTo>
                  <a:pt x="1460" y="262"/>
                  <a:pt x="1612" y="662"/>
                  <a:pt x="1584" y="662"/>
                </a:cubicBezTo>
                <a:cubicBezTo>
                  <a:pt x="1579" y="662"/>
                  <a:pt x="1571" y="652"/>
                  <a:pt x="1557" y="631"/>
                </a:cubicBezTo>
                <a:cubicBezTo>
                  <a:pt x="1473" y="506"/>
                  <a:pt x="1359" y="384"/>
                  <a:pt x="1333" y="384"/>
                </a:cubicBezTo>
                <a:cubicBezTo>
                  <a:pt x="1326" y="384"/>
                  <a:pt x="1325" y="393"/>
                  <a:pt x="1334" y="415"/>
                </a:cubicBezTo>
                <a:cubicBezTo>
                  <a:pt x="1374" y="515"/>
                  <a:pt x="1183" y="575"/>
                  <a:pt x="1262" y="636"/>
                </a:cubicBezTo>
                <a:cubicBezTo>
                  <a:pt x="1280" y="650"/>
                  <a:pt x="1302" y="655"/>
                  <a:pt x="1327" y="655"/>
                </a:cubicBezTo>
                <a:cubicBezTo>
                  <a:pt x="1382" y="655"/>
                  <a:pt x="1445" y="629"/>
                  <a:pt x="1466" y="629"/>
                </a:cubicBezTo>
                <a:cubicBezTo>
                  <a:pt x="1477" y="629"/>
                  <a:pt x="1478" y="635"/>
                  <a:pt x="1463" y="654"/>
                </a:cubicBezTo>
                <a:cubicBezTo>
                  <a:pt x="1404" y="724"/>
                  <a:pt x="1183" y="808"/>
                  <a:pt x="1277" y="808"/>
                </a:cubicBezTo>
                <a:cubicBezTo>
                  <a:pt x="1337" y="808"/>
                  <a:pt x="1425" y="764"/>
                  <a:pt x="1483" y="764"/>
                </a:cubicBezTo>
                <a:cubicBezTo>
                  <a:pt x="1517" y="764"/>
                  <a:pt x="1541" y="779"/>
                  <a:pt x="1544" y="826"/>
                </a:cubicBezTo>
                <a:cubicBezTo>
                  <a:pt x="1549" y="931"/>
                  <a:pt x="1582" y="1182"/>
                  <a:pt x="1538" y="1182"/>
                </a:cubicBezTo>
                <a:cubicBezTo>
                  <a:pt x="1528" y="1182"/>
                  <a:pt x="1516" y="1172"/>
                  <a:pt x="1500" y="1147"/>
                </a:cubicBezTo>
                <a:cubicBezTo>
                  <a:pt x="1419" y="1028"/>
                  <a:pt x="1324" y="895"/>
                  <a:pt x="1300" y="895"/>
                </a:cubicBezTo>
                <a:cubicBezTo>
                  <a:pt x="1295" y="895"/>
                  <a:pt x="1293" y="901"/>
                  <a:pt x="1295" y="914"/>
                </a:cubicBezTo>
                <a:cubicBezTo>
                  <a:pt x="1304" y="968"/>
                  <a:pt x="1281" y="979"/>
                  <a:pt x="1251" y="979"/>
                </a:cubicBezTo>
                <a:cubicBezTo>
                  <a:pt x="1238" y="979"/>
                  <a:pt x="1222" y="977"/>
                  <a:pt x="1208" y="975"/>
                </a:cubicBezTo>
                <a:cubicBezTo>
                  <a:pt x="1205" y="975"/>
                  <a:pt x="1202" y="974"/>
                  <a:pt x="1199" y="974"/>
                </a:cubicBezTo>
                <a:cubicBezTo>
                  <a:pt x="1161" y="974"/>
                  <a:pt x="1137" y="1003"/>
                  <a:pt x="1190" y="1085"/>
                </a:cubicBezTo>
                <a:cubicBezTo>
                  <a:pt x="1248" y="1174"/>
                  <a:pt x="1093" y="1162"/>
                  <a:pt x="1186" y="1222"/>
                </a:cubicBezTo>
                <a:cubicBezTo>
                  <a:pt x="1205" y="1235"/>
                  <a:pt x="1225" y="1239"/>
                  <a:pt x="1244" y="1239"/>
                </a:cubicBezTo>
                <a:cubicBezTo>
                  <a:pt x="1294" y="1239"/>
                  <a:pt x="1339" y="1211"/>
                  <a:pt x="1353" y="1211"/>
                </a:cubicBezTo>
                <a:cubicBezTo>
                  <a:pt x="1361" y="1211"/>
                  <a:pt x="1359" y="1219"/>
                  <a:pt x="1343" y="1246"/>
                </a:cubicBezTo>
                <a:cubicBezTo>
                  <a:pt x="1258" y="1386"/>
                  <a:pt x="1517" y="1357"/>
                  <a:pt x="1517" y="1479"/>
                </a:cubicBezTo>
                <a:cubicBezTo>
                  <a:pt x="1517" y="1600"/>
                  <a:pt x="1461" y="1616"/>
                  <a:pt x="1396" y="1616"/>
                </a:cubicBezTo>
                <a:cubicBezTo>
                  <a:pt x="1354" y="1616"/>
                  <a:pt x="1275" y="1568"/>
                  <a:pt x="1181" y="1568"/>
                </a:cubicBezTo>
                <a:cubicBezTo>
                  <a:pt x="1129" y="1568"/>
                  <a:pt x="1072" y="1583"/>
                  <a:pt x="1015" y="1628"/>
                </a:cubicBezTo>
                <a:cubicBezTo>
                  <a:pt x="861" y="1748"/>
                  <a:pt x="898" y="1799"/>
                  <a:pt x="971" y="1799"/>
                </a:cubicBezTo>
                <a:cubicBezTo>
                  <a:pt x="975" y="1799"/>
                  <a:pt x="979" y="1799"/>
                  <a:pt x="984" y="1799"/>
                </a:cubicBezTo>
                <a:cubicBezTo>
                  <a:pt x="1034" y="1795"/>
                  <a:pt x="1062" y="1760"/>
                  <a:pt x="1075" y="1760"/>
                </a:cubicBezTo>
                <a:cubicBezTo>
                  <a:pt x="1084" y="1760"/>
                  <a:pt x="1087" y="1773"/>
                  <a:pt x="1087" y="1815"/>
                </a:cubicBezTo>
                <a:cubicBezTo>
                  <a:pt x="1087" y="1887"/>
                  <a:pt x="1099" y="1917"/>
                  <a:pt x="1118" y="1917"/>
                </a:cubicBezTo>
                <a:cubicBezTo>
                  <a:pt x="1128" y="1917"/>
                  <a:pt x="1140" y="1908"/>
                  <a:pt x="1153" y="1893"/>
                </a:cubicBezTo>
                <a:cubicBezTo>
                  <a:pt x="1157" y="1888"/>
                  <a:pt x="1160" y="1886"/>
                  <a:pt x="1162" y="1886"/>
                </a:cubicBezTo>
                <a:cubicBezTo>
                  <a:pt x="1175" y="1886"/>
                  <a:pt x="1151" y="1976"/>
                  <a:pt x="1166" y="1976"/>
                </a:cubicBezTo>
                <a:cubicBezTo>
                  <a:pt x="1171" y="1976"/>
                  <a:pt x="1179" y="1968"/>
                  <a:pt x="1193" y="1948"/>
                </a:cubicBezTo>
                <a:cubicBezTo>
                  <a:pt x="1243" y="1873"/>
                  <a:pt x="1292" y="1789"/>
                  <a:pt x="1313" y="1789"/>
                </a:cubicBezTo>
                <a:cubicBezTo>
                  <a:pt x="1320" y="1789"/>
                  <a:pt x="1324" y="1799"/>
                  <a:pt x="1324" y="1821"/>
                </a:cubicBezTo>
                <a:cubicBezTo>
                  <a:pt x="1324" y="1887"/>
                  <a:pt x="1319" y="1992"/>
                  <a:pt x="1332" y="1992"/>
                </a:cubicBezTo>
                <a:cubicBezTo>
                  <a:pt x="1337" y="1992"/>
                  <a:pt x="1343" y="1981"/>
                  <a:pt x="1352" y="1953"/>
                </a:cubicBezTo>
                <a:cubicBezTo>
                  <a:pt x="1379" y="1872"/>
                  <a:pt x="1412" y="1805"/>
                  <a:pt x="1429" y="1805"/>
                </a:cubicBezTo>
                <a:cubicBezTo>
                  <a:pt x="1435" y="1805"/>
                  <a:pt x="1439" y="1814"/>
                  <a:pt x="1441" y="1833"/>
                </a:cubicBezTo>
                <a:cubicBezTo>
                  <a:pt x="1441" y="1845"/>
                  <a:pt x="1443" y="1851"/>
                  <a:pt x="1447" y="1851"/>
                </a:cubicBezTo>
                <a:cubicBezTo>
                  <a:pt x="1462" y="1851"/>
                  <a:pt x="1502" y="1744"/>
                  <a:pt x="1513" y="1744"/>
                </a:cubicBezTo>
                <a:lnTo>
                  <a:pt x="1513" y="1744"/>
                </a:lnTo>
                <a:cubicBezTo>
                  <a:pt x="1525" y="1744"/>
                  <a:pt x="1517" y="1948"/>
                  <a:pt x="1427" y="2009"/>
                </a:cubicBezTo>
                <a:cubicBezTo>
                  <a:pt x="1361" y="2054"/>
                  <a:pt x="1401" y="2093"/>
                  <a:pt x="1365" y="2093"/>
                </a:cubicBezTo>
                <a:cubicBezTo>
                  <a:pt x="1353" y="2093"/>
                  <a:pt x="1330" y="2087"/>
                  <a:pt x="1289" y="2076"/>
                </a:cubicBezTo>
                <a:cubicBezTo>
                  <a:pt x="1191" y="2047"/>
                  <a:pt x="1124" y="2023"/>
                  <a:pt x="1095" y="2023"/>
                </a:cubicBezTo>
                <a:cubicBezTo>
                  <a:pt x="1079" y="2023"/>
                  <a:pt x="1075" y="2030"/>
                  <a:pt x="1082" y="2048"/>
                </a:cubicBezTo>
                <a:cubicBezTo>
                  <a:pt x="1099" y="2085"/>
                  <a:pt x="1134" y="2144"/>
                  <a:pt x="1102" y="2144"/>
                </a:cubicBezTo>
                <a:cubicBezTo>
                  <a:pt x="1091" y="2144"/>
                  <a:pt x="1073" y="2137"/>
                  <a:pt x="1043" y="2120"/>
                </a:cubicBezTo>
                <a:cubicBezTo>
                  <a:pt x="968" y="2078"/>
                  <a:pt x="907" y="2046"/>
                  <a:pt x="883" y="2046"/>
                </a:cubicBezTo>
                <a:cubicBezTo>
                  <a:pt x="868" y="2046"/>
                  <a:pt x="866" y="2057"/>
                  <a:pt x="882" y="2086"/>
                </a:cubicBezTo>
                <a:cubicBezTo>
                  <a:pt x="900" y="2117"/>
                  <a:pt x="875" y="2122"/>
                  <a:pt x="843" y="2122"/>
                </a:cubicBezTo>
                <a:cubicBezTo>
                  <a:pt x="829" y="2122"/>
                  <a:pt x="813" y="2121"/>
                  <a:pt x="798" y="2121"/>
                </a:cubicBezTo>
                <a:cubicBezTo>
                  <a:pt x="764" y="2121"/>
                  <a:pt x="737" y="2126"/>
                  <a:pt x="763" y="2164"/>
                </a:cubicBezTo>
                <a:cubicBezTo>
                  <a:pt x="822" y="2253"/>
                  <a:pt x="978" y="2208"/>
                  <a:pt x="954" y="2253"/>
                </a:cubicBezTo>
                <a:cubicBezTo>
                  <a:pt x="928" y="2297"/>
                  <a:pt x="948" y="2335"/>
                  <a:pt x="967" y="2335"/>
                </a:cubicBezTo>
                <a:cubicBezTo>
                  <a:pt x="984" y="2335"/>
                  <a:pt x="916" y="2426"/>
                  <a:pt x="939" y="2426"/>
                </a:cubicBezTo>
                <a:cubicBezTo>
                  <a:pt x="941" y="2426"/>
                  <a:pt x="944" y="2426"/>
                  <a:pt x="948" y="2424"/>
                </a:cubicBezTo>
                <a:cubicBezTo>
                  <a:pt x="984" y="2406"/>
                  <a:pt x="1044" y="2308"/>
                  <a:pt x="1069" y="2308"/>
                </a:cubicBezTo>
                <a:cubicBezTo>
                  <a:pt x="1075" y="2308"/>
                  <a:pt x="1079" y="2316"/>
                  <a:pt x="1079" y="2335"/>
                </a:cubicBezTo>
                <a:cubicBezTo>
                  <a:pt x="1079" y="2394"/>
                  <a:pt x="1086" y="2408"/>
                  <a:pt x="1103" y="2408"/>
                </a:cubicBezTo>
                <a:cubicBezTo>
                  <a:pt x="1112" y="2408"/>
                  <a:pt x="1123" y="2405"/>
                  <a:pt x="1137" y="2401"/>
                </a:cubicBezTo>
                <a:cubicBezTo>
                  <a:pt x="1138" y="2401"/>
                  <a:pt x="1139" y="2401"/>
                  <a:pt x="1140" y="2401"/>
                </a:cubicBezTo>
                <a:cubicBezTo>
                  <a:pt x="1167" y="2401"/>
                  <a:pt x="1121" y="2526"/>
                  <a:pt x="1151" y="2526"/>
                </a:cubicBezTo>
                <a:cubicBezTo>
                  <a:pt x="1158" y="2526"/>
                  <a:pt x="1168" y="2520"/>
                  <a:pt x="1183" y="2506"/>
                </a:cubicBezTo>
                <a:cubicBezTo>
                  <a:pt x="1253" y="2440"/>
                  <a:pt x="1281" y="2384"/>
                  <a:pt x="1295" y="2384"/>
                </a:cubicBezTo>
                <a:cubicBezTo>
                  <a:pt x="1298" y="2384"/>
                  <a:pt x="1301" y="2388"/>
                  <a:pt x="1304" y="2396"/>
                </a:cubicBezTo>
                <a:cubicBezTo>
                  <a:pt x="1317" y="2434"/>
                  <a:pt x="1392" y="2496"/>
                  <a:pt x="1259" y="2556"/>
                </a:cubicBezTo>
                <a:cubicBezTo>
                  <a:pt x="1150" y="2607"/>
                  <a:pt x="1172" y="2631"/>
                  <a:pt x="1102" y="2631"/>
                </a:cubicBezTo>
                <a:cubicBezTo>
                  <a:pt x="1090" y="2631"/>
                  <a:pt x="1074" y="2630"/>
                  <a:pt x="1053" y="2628"/>
                </a:cubicBezTo>
                <a:cubicBezTo>
                  <a:pt x="946" y="2619"/>
                  <a:pt x="863" y="2531"/>
                  <a:pt x="846" y="2531"/>
                </a:cubicBezTo>
                <a:cubicBezTo>
                  <a:pt x="842" y="2531"/>
                  <a:pt x="841" y="2535"/>
                  <a:pt x="844" y="2544"/>
                </a:cubicBezTo>
                <a:cubicBezTo>
                  <a:pt x="857" y="2595"/>
                  <a:pt x="882" y="2618"/>
                  <a:pt x="819" y="2618"/>
                </a:cubicBezTo>
                <a:cubicBezTo>
                  <a:pt x="812" y="2618"/>
                  <a:pt x="803" y="2617"/>
                  <a:pt x="794" y="2617"/>
                </a:cubicBezTo>
                <a:cubicBezTo>
                  <a:pt x="788" y="2616"/>
                  <a:pt x="782" y="2616"/>
                  <a:pt x="777" y="2616"/>
                </a:cubicBezTo>
                <a:cubicBezTo>
                  <a:pt x="693" y="2616"/>
                  <a:pt x="649" y="2657"/>
                  <a:pt x="741" y="2689"/>
                </a:cubicBezTo>
                <a:cubicBezTo>
                  <a:pt x="838" y="2721"/>
                  <a:pt x="857" y="2711"/>
                  <a:pt x="844" y="2755"/>
                </a:cubicBezTo>
                <a:cubicBezTo>
                  <a:pt x="835" y="2784"/>
                  <a:pt x="826" y="2799"/>
                  <a:pt x="846" y="2799"/>
                </a:cubicBezTo>
                <a:cubicBezTo>
                  <a:pt x="855" y="2799"/>
                  <a:pt x="873" y="2795"/>
                  <a:pt x="901" y="2788"/>
                </a:cubicBezTo>
                <a:cubicBezTo>
                  <a:pt x="906" y="2786"/>
                  <a:pt x="910" y="2786"/>
                  <a:pt x="913" y="2786"/>
                </a:cubicBezTo>
                <a:cubicBezTo>
                  <a:pt x="969" y="2786"/>
                  <a:pt x="875" y="2948"/>
                  <a:pt x="929" y="2948"/>
                </a:cubicBezTo>
                <a:cubicBezTo>
                  <a:pt x="930" y="2948"/>
                  <a:pt x="931" y="2948"/>
                  <a:pt x="932" y="2948"/>
                </a:cubicBezTo>
                <a:cubicBezTo>
                  <a:pt x="971" y="2945"/>
                  <a:pt x="1008" y="2916"/>
                  <a:pt x="1031" y="2916"/>
                </a:cubicBezTo>
                <a:cubicBezTo>
                  <a:pt x="1045" y="2916"/>
                  <a:pt x="1053" y="2926"/>
                  <a:pt x="1053" y="2960"/>
                </a:cubicBezTo>
                <a:cubicBezTo>
                  <a:pt x="1053" y="3011"/>
                  <a:pt x="1053" y="3046"/>
                  <a:pt x="1067" y="3046"/>
                </a:cubicBezTo>
                <a:cubicBezTo>
                  <a:pt x="1076" y="3046"/>
                  <a:pt x="1093" y="3028"/>
                  <a:pt x="1122" y="2986"/>
                </a:cubicBezTo>
                <a:cubicBezTo>
                  <a:pt x="1153" y="2942"/>
                  <a:pt x="1171" y="2926"/>
                  <a:pt x="1181" y="2926"/>
                </a:cubicBezTo>
                <a:cubicBezTo>
                  <a:pt x="1193" y="2926"/>
                  <a:pt x="1191" y="2951"/>
                  <a:pt x="1181" y="2982"/>
                </a:cubicBezTo>
                <a:cubicBezTo>
                  <a:pt x="1174" y="3001"/>
                  <a:pt x="1173" y="3009"/>
                  <a:pt x="1177" y="3009"/>
                </a:cubicBezTo>
                <a:cubicBezTo>
                  <a:pt x="1183" y="3009"/>
                  <a:pt x="1207" y="2983"/>
                  <a:pt x="1248" y="2954"/>
                </a:cubicBezTo>
                <a:cubicBezTo>
                  <a:pt x="1276" y="2932"/>
                  <a:pt x="1309" y="2918"/>
                  <a:pt x="1331" y="2918"/>
                </a:cubicBezTo>
                <a:cubicBezTo>
                  <a:pt x="1355" y="2918"/>
                  <a:pt x="1367" y="2934"/>
                  <a:pt x="1351" y="2976"/>
                </a:cubicBezTo>
                <a:cubicBezTo>
                  <a:pt x="1323" y="3049"/>
                  <a:pt x="1209" y="3194"/>
                  <a:pt x="1094" y="3194"/>
                </a:cubicBezTo>
                <a:cubicBezTo>
                  <a:pt x="1078" y="3194"/>
                  <a:pt x="1063" y="3192"/>
                  <a:pt x="1047" y="3185"/>
                </a:cubicBezTo>
                <a:cubicBezTo>
                  <a:pt x="993" y="3165"/>
                  <a:pt x="949" y="3153"/>
                  <a:pt x="922" y="3153"/>
                </a:cubicBezTo>
                <a:cubicBezTo>
                  <a:pt x="884" y="3153"/>
                  <a:pt x="878" y="3176"/>
                  <a:pt x="917" y="3230"/>
                </a:cubicBezTo>
                <a:cubicBezTo>
                  <a:pt x="937" y="3257"/>
                  <a:pt x="927" y="3266"/>
                  <a:pt x="905" y="3266"/>
                </a:cubicBezTo>
                <a:cubicBezTo>
                  <a:pt x="860" y="3266"/>
                  <a:pt x="764" y="3232"/>
                  <a:pt x="726" y="3232"/>
                </a:cubicBezTo>
                <a:cubicBezTo>
                  <a:pt x="716" y="3232"/>
                  <a:pt x="710" y="3234"/>
                  <a:pt x="711" y="3241"/>
                </a:cubicBezTo>
                <a:cubicBezTo>
                  <a:pt x="720" y="3286"/>
                  <a:pt x="696" y="3241"/>
                  <a:pt x="654" y="3340"/>
                </a:cubicBezTo>
                <a:cubicBezTo>
                  <a:pt x="611" y="3440"/>
                  <a:pt x="773" y="3446"/>
                  <a:pt x="825" y="3485"/>
                </a:cubicBezTo>
                <a:cubicBezTo>
                  <a:pt x="879" y="3523"/>
                  <a:pt x="798" y="3535"/>
                  <a:pt x="779" y="3633"/>
                </a:cubicBezTo>
                <a:cubicBezTo>
                  <a:pt x="775" y="3653"/>
                  <a:pt x="782" y="3661"/>
                  <a:pt x="795" y="3661"/>
                </a:cubicBezTo>
                <a:cubicBezTo>
                  <a:pt x="835" y="3661"/>
                  <a:pt x="938" y="3584"/>
                  <a:pt x="974" y="3584"/>
                </a:cubicBezTo>
                <a:cubicBezTo>
                  <a:pt x="984" y="3584"/>
                  <a:pt x="989" y="3590"/>
                  <a:pt x="985" y="3605"/>
                </a:cubicBezTo>
                <a:cubicBezTo>
                  <a:pt x="974" y="3663"/>
                  <a:pt x="973" y="3688"/>
                  <a:pt x="990" y="3688"/>
                </a:cubicBezTo>
                <a:cubicBezTo>
                  <a:pt x="998" y="3688"/>
                  <a:pt x="1012" y="3681"/>
                  <a:pt x="1031" y="3667"/>
                </a:cubicBezTo>
                <a:cubicBezTo>
                  <a:pt x="1058" y="3649"/>
                  <a:pt x="1087" y="3639"/>
                  <a:pt x="1110" y="3639"/>
                </a:cubicBezTo>
                <a:cubicBezTo>
                  <a:pt x="1135" y="3639"/>
                  <a:pt x="1152" y="3651"/>
                  <a:pt x="1147" y="3678"/>
                </a:cubicBezTo>
                <a:cubicBezTo>
                  <a:pt x="1146" y="3687"/>
                  <a:pt x="1147" y="3691"/>
                  <a:pt x="1151" y="3691"/>
                </a:cubicBezTo>
                <a:cubicBezTo>
                  <a:pt x="1162" y="3691"/>
                  <a:pt x="1196" y="3651"/>
                  <a:pt x="1213" y="3651"/>
                </a:cubicBezTo>
                <a:cubicBezTo>
                  <a:pt x="1218" y="3651"/>
                  <a:pt x="1221" y="3654"/>
                  <a:pt x="1222" y="3661"/>
                </a:cubicBezTo>
                <a:cubicBezTo>
                  <a:pt x="1228" y="3706"/>
                  <a:pt x="1141" y="3871"/>
                  <a:pt x="991" y="3888"/>
                </a:cubicBezTo>
                <a:cubicBezTo>
                  <a:pt x="978" y="3890"/>
                  <a:pt x="964" y="3890"/>
                  <a:pt x="950" y="3890"/>
                </a:cubicBezTo>
                <a:cubicBezTo>
                  <a:pt x="846" y="3890"/>
                  <a:pt x="726" y="3855"/>
                  <a:pt x="679" y="3855"/>
                </a:cubicBezTo>
                <a:cubicBezTo>
                  <a:pt x="660" y="3855"/>
                  <a:pt x="652" y="3861"/>
                  <a:pt x="662" y="3877"/>
                </a:cubicBezTo>
                <a:cubicBezTo>
                  <a:pt x="699" y="3937"/>
                  <a:pt x="748" y="3937"/>
                  <a:pt x="651" y="3949"/>
                </a:cubicBezTo>
                <a:cubicBezTo>
                  <a:pt x="552" y="3959"/>
                  <a:pt x="493" y="3981"/>
                  <a:pt x="584" y="4025"/>
                </a:cubicBezTo>
                <a:cubicBezTo>
                  <a:pt x="674" y="4070"/>
                  <a:pt x="727" y="4037"/>
                  <a:pt x="674" y="4070"/>
                </a:cubicBezTo>
                <a:cubicBezTo>
                  <a:pt x="621" y="4104"/>
                  <a:pt x="584" y="4148"/>
                  <a:pt x="689" y="4164"/>
                </a:cubicBezTo>
                <a:cubicBezTo>
                  <a:pt x="794" y="4180"/>
                  <a:pt x="798" y="4230"/>
                  <a:pt x="773" y="4252"/>
                </a:cubicBezTo>
                <a:cubicBezTo>
                  <a:pt x="750" y="4272"/>
                  <a:pt x="702" y="4320"/>
                  <a:pt x="796" y="4320"/>
                </a:cubicBezTo>
                <a:cubicBezTo>
                  <a:pt x="806" y="4320"/>
                  <a:pt x="817" y="4320"/>
                  <a:pt x="830" y="4319"/>
                </a:cubicBezTo>
                <a:cubicBezTo>
                  <a:pt x="881" y="4315"/>
                  <a:pt x="930" y="4309"/>
                  <a:pt x="967" y="4309"/>
                </a:cubicBezTo>
                <a:cubicBezTo>
                  <a:pt x="1031" y="4309"/>
                  <a:pt x="1060" y="4327"/>
                  <a:pt x="1009" y="4407"/>
                </a:cubicBezTo>
                <a:cubicBezTo>
                  <a:pt x="952" y="4497"/>
                  <a:pt x="857" y="4540"/>
                  <a:pt x="764" y="4540"/>
                </a:cubicBezTo>
                <a:cubicBezTo>
                  <a:pt x="725" y="4540"/>
                  <a:pt x="687" y="4532"/>
                  <a:pt x="652" y="4518"/>
                </a:cubicBezTo>
                <a:cubicBezTo>
                  <a:pt x="637" y="4512"/>
                  <a:pt x="625" y="4509"/>
                  <a:pt x="615" y="4509"/>
                </a:cubicBezTo>
                <a:cubicBezTo>
                  <a:pt x="546" y="4509"/>
                  <a:pt x="597" y="4645"/>
                  <a:pt x="683" y="4650"/>
                </a:cubicBezTo>
                <a:cubicBezTo>
                  <a:pt x="700" y="4651"/>
                  <a:pt x="712" y="4652"/>
                  <a:pt x="722" y="4652"/>
                </a:cubicBezTo>
                <a:cubicBezTo>
                  <a:pt x="730" y="4652"/>
                  <a:pt x="736" y="4651"/>
                  <a:pt x="740" y="4651"/>
                </a:cubicBezTo>
                <a:cubicBezTo>
                  <a:pt x="765" y="4651"/>
                  <a:pt x="743" y="4655"/>
                  <a:pt x="729" y="4706"/>
                </a:cubicBezTo>
                <a:cubicBezTo>
                  <a:pt x="711" y="4777"/>
                  <a:pt x="773" y="4733"/>
                  <a:pt x="829" y="4773"/>
                </a:cubicBezTo>
                <a:cubicBezTo>
                  <a:pt x="877" y="4805"/>
                  <a:pt x="1016" y="4873"/>
                  <a:pt x="896" y="4873"/>
                </a:cubicBezTo>
                <a:cubicBezTo>
                  <a:pt x="874" y="4873"/>
                  <a:pt x="843" y="4871"/>
                  <a:pt x="801" y="4866"/>
                </a:cubicBezTo>
                <a:cubicBezTo>
                  <a:pt x="595" y="4841"/>
                  <a:pt x="455" y="4689"/>
                  <a:pt x="425" y="4689"/>
                </a:cubicBezTo>
                <a:cubicBezTo>
                  <a:pt x="417" y="4689"/>
                  <a:pt x="418" y="4703"/>
                  <a:pt x="431" y="4739"/>
                </a:cubicBezTo>
                <a:cubicBezTo>
                  <a:pt x="489" y="4894"/>
                  <a:pt x="559" y="4972"/>
                  <a:pt x="481" y="4994"/>
                </a:cubicBezTo>
                <a:cubicBezTo>
                  <a:pt x="403" y="5016"/>
                  <a:pt x="387" y="5038"/>
                  <a:pt x="490" y="5038"/>
                </a:cubicBezTo>
                <a:cubicBezTo>
                  <a:pt x="593" y="5038"/>
                  <a:pt x="624" y="5064"/>
                  <a:pt x="575" y="5098"/>
                </a:cubicBezTo>
                <a:cubicBezTo>
                  <a:pt x="536" y="5124"/>
                  <a:pt x="506" y="5157"/>
                  <a:pt x="560" y="5157"/>
                </a:cubicBezTo>
                <a:cubicBezTo>
                  <a:pt x="574" y="5157"/>
                  <a:pt x="595" y="5154"/>
                  <a:pt x="624" y="5148"/>
                </a:cubicBezTo>
                <a:cubicBezTo>
                  <a:pt x="634" y="5146"/>
                  <a:pt x="643" y="5145"/>
                  <a:pt x="651" y="5145"/>
                </a:cubicBezTo>
                <a:cubicBezTo>
                  <a:pt x="745" y="5145"/>
                  <a:pt x="655" y="5291"/>
                  <a:pt x="578" y="5291"/>
                </a:cubicBezTo>
                <a:cubicBezTo>
                  <a:pt x="514" y="5291"/>
                  <a:pt x="454" y="5210"/>
                  <a:pt x="431" y="5210"/>
                </a:cubicBezTo>
                <a:cubicBezTo>
                  <a:pt x="425" y="5210"/>
                  <a:pt x="421" y="5217"/>
                  <a:pt x="422" y="5237"/>
                </a:cubicBezTo>
                <a:cubicBezTo>
                  <a:pt x="423" y="5253"/>
                  <a:pt x="416" y="5259"/>
                  <a:pt x="405" y="5259"/>
                </a:cubicBezTo>
                <a:cubicBezTo>
                  <a:pt x="372" y="5259"/>
                  <a:pt x="302" y="5208"/>
                  <a:pt x="276" y="5208"/>
                </a:cubicBezTo>
                <a:cubicBezTo>
                  <a:pt x="265" y="5208"/>
                  <a:pt x="261" y="5217"/>
                  <a:pt x="270" y="5241"/>
                </a:cubicBezTo>
                <a:cubicBezTo>
                  <a:pt x="312" y="5347"/>
                  <a:pt x="368" y="5440"/>
                  <a:pt x="437" y="5440"/>
                </a:cubicBezTo>
                <a:cubicBezTo>
                  <a:pt x="505" y="5440"/>
                  <a:pt x="540" y="5452"/>
                  <a:pt x="477" y="5518"/>
                </a:cubicBezTo>
                <a:cubicBezTo>
                  <a:pt x="415" y="5585"/>
                  <a:pt x="362" y="5585"/>
                  <a:pt x="487" y="5585"/>
                </a:cubicBezTo>
                <a:cubicBezTo>
                  <a:pt x="612" y="5585"/>
                  <a:pt x="746" y="5717"/>
                  <a:pt x="590" y="5723"/>
                </a:cubicBezTo>
                <a:cubicBezTo>
                  <a:pt x="579" y="5724"/>
                  <a:pt x="567" y="5724"/>
                  <a:pt x="556" y="5724"/>
                </a:cubicBezTo>
                <a:cubicBezTo>
                  <a:pt x="507" y="5724"/>
                  <a:pt x="455" y="5722"/>
                  <a:pt x="406" y="5722"/>
                </a:cubicBezTo>
                <a:cubicBezTo>
                  <a:pt x="302" y="5722"/>
                  <a:pt x="212" y="5731"/>
                  <a:pt x="201" y="5794"/>
                </a:cubicBezTo>
                <a:cubicBezTo>
                  <a:pt x="182" y="5894"/>
                  <a:pt x="363" y="5932"/>
                  <a:pt x="263" y="5944"/>
                </a:cubicBezTo>
                <a:cubicBezTo>
                  <a:pt x="164" y="5955"/>
                  <a:pt x="1" y="5999"/>
                  <a:pt x="135" y="6011"/>
                </a:cubicBezTo>
                <a:cubicBezTo>
                  <a:pt x="269" y="6021"/>
                  <a:pt x="458" y="6005"/>
                  <a:pt x="397" y="6099"/>
                </a:cubicBezTo>
                <a:cubicBezTo>
                  <a:pt x="353" y="6168"/>
                  <a:pt x="245" y="6235"/>
                  <a:pt x="277" y="6235"/>
                </a:cubicBezTo>
                <a:cubicBezTo>
                  <a:pt x="288" y="6235"/>
                  <a:pt x="315" y="6227"/>
                  <a:pt x="366" y="6210"/>
                </a:cubicBezTo>
                <a:cubicBezTo>
                  <a:pt x="496" y="6163"/>
                  <a:pt x="580" y="6117"/>
                  <a:pt x="611" y="6117"/>
                </a:cubicBezTo>
                <a:cubicBezTo>
                  <a:pt x="629" y="6117"/>
                  <a:pt x="629" y="6132"/>
                  <a:pt x="611" y="6170"/>
                </a:cubicBezTo>
                <a:cubicBezTo>
                  <a:pt x="580" y="6237"/>
                  <a:pt x="537" y="6257"/>
                  <a:pt x="543" y="6257"/>
                </a:cubicBezTo>
                <a:cubicBezTo>
                  <a:pt x="546" y="6257"/>
                  <a:pt x="567" y="6250"/>
                  <a:pt x="615" y="6242"/>
                </a:cubicBezTo>
                <a:cubicBezTo>
                  <a:pt x="704" y="6227"/>
                  <a:pt x="805" y="6184"/>
                  <a:pt x="830" y="6184"/>
                </a:cubicBezTo>
                <a:cubicBezTo>
                  <a:pt x="842" y="6184"/>
                  <a:pt x="838" y="6193"/>
                  <a:pt x="808" y="6220"/>
                </a:cubicBezTo>
                <a:cubicBezTo>
                  <a:pt x="718" y="6302"/>
                  <a:pt x="764" y="6491"/>
                  <a:pt x="543" y="6491"/>
                </a:cubicBezTo>
                <a:cubicBezTo>
                  <a:pt x="321" y="6491"/>
                  <a:pt x="265" y="6501"/>
                  <a:pt x="346" y="6541"/>
                </a:cubicBezTo>
                <a:cubicBezTo>
                  <a:pt x="427" y="6579"/>
                  <a:pt x="497" y="6529"/>
                  <a:pt x="381" y="6612"/>
                </a:cubicBezTo>
                <a:cubicBezTo>
                  <a:pt x="265" y="6696"/>
                  <a:pt x="136" y="6718"/>
                  <a:pt x="278" y="6722"/>
                </a:cubicBezTo>
                <a:cubicBezTo>
                  <a:pt x="289" y="6723"/>
                  <a:pt x="301" y="6723"/>
                  <a:pt x="312" y="6723"/>
                </a:cubicBezTo>
                <a:cubicBezTo>
                  <a:pt x="351" y="6723"/>
                  <a:pt x="390" y="6721"/>
                  <a:pt x="422" y="6721"/>
                </a:cubicBezTo>
                <a:cubicBezTo>
                  <a:pt x="496" y="6721"/>
                  <a:pt x="540" y="6732"/>
                  <a:pt x="497" y="6806"/>
                </a:cubicBezTo>
                <a:cubicBezTo>
                  <a:pt x="446" y="6896"/>
                  <a:pt x="452" y="6946"/>
                  <a:pt x="498" y="6946"/>
                </a:cubicBezTo>
                <a:cubicBezTo>
                  <a:pt x="512" y="6946"/>
                  <a:pt x="528" y="6942"/>
                  <a:pt x="547" y="6933"/>
                </a:cubicBezTo>
                <a:cubicBezTo>
                  <a:pt x="608" y="6907"/>
                  <a:pt x="695" y="6859"/>
                  <a:pt x="723" y="6859"/>
                </a:cubicBezTo>
                <a:cubicBezTo>
                  <a:pt x="736" y="6859"/>
                  <a:pt x="736" y="6869"/>
                  <a:pt x="717" y="6895"/>
                </a:cubicBezTo>
                <a:cubicBezTo>
                  <a:pt x="671" y="6955"/>
                  <a:pt x="617" y="6995"/>
                  <a:pt x="633" y="6995"/>
                </a:cubicBezTo>
                <a:cubicBezTo>
                  <a:pt x="638" y="6995"/>
                  <a:pt x="653" y="6989"/>
                  <a:pt x="682" y="6977"/>
                </a:cubicBezTo>
                <a:cubicBezTo>
                  <a:pt x="788" y="6933"/>
                  <a:pt x="851" y="6899"/>
                  <a:pt x="851" y="6899"/>
                </a:cubicBezTo>
                <a:lnTo>
                  <a:pt x="1029" y="6994"/>
                </a:lnTo>
                <a:lnTo>
                  <a:pt x="2138" y="6994"/>
                </a:lnTo>
                <a:lnTo>
                  <a:pt x="2316" y="6899"/>
                </a:lnTo>
                <a:cubicBezTo>
                  <a:pt x="2316" y="6899"/>
                  <a:pt x="2378" y="6933"/>
                  <a:pt x="2485" y="6977"/>
                </a:cubicBezTo>
                <a:cubicBezTo>
                  <a:pt x="2514" y="6989"/>
                  <a:pt x="2529" y="6995"/>
                  <a:pt x="2535" y="6995"/>
                </a:cubicBezTo>
                <a:cubicBezTo>
                  <a:pt x="2550" y="6995"/>
                  <a:pt x="2496" y="6955"/>
                  <a:pt x="2450" y="6895"/>
                </a:cubicBezTo>
                <a:cubicBezTo>
                  <a:pt x="2431" y="6869"/>
                  <a:pt x="2431" y="6859"/>
                  <a:pt x="2444" y="6859"/>
                </a:cubicBezTo>
                <a:cubicBezTo>
                  <a:pt x="2472" y="6859"/>
                  <a:pt x="2559" y="6907"/>
                  <a:pt x="2620" y="6933"/>
                </a:cubicBezTo>
                <a:cubicBezTo>
                  <a:pt x="2639" y="6942"/>
                  <a:pt x="2656" y="6946"/>
                  <a:pt x="2669" y="6946"/>
                </a:cubicBezTo>
                <a:cubicBezTo>
                  <a:pt x="2716" y="6946"/>
                  <a:pt x="2721" y="6896"/>
                  <a:pt x="2670" y="6806"/>
                </a:cubicBezTo>
                <a:cubicBezTo>
                  <a:pt x="2627" y="6732"/>
                  <a:pt x="2670" y="6721"/>
                  <a:pt x="2744" y="6721"/>
                </a:cubicBezTo>
                <a:cubicBezTo>
                  <a:pt x="2776" y="6721"/>
                  <a:pt x="2815" y="6723"/>
                  <a:pt x="2854" y="6723"/>
                </a:cubicBezTo>
                <a:cubicBezTo>
                  <a:pt x="2866" y="6723"/>
                  <a:pt x="2878" y="6723"/>
                  <a:pt x="2889" y="6722"/>
                </a:cubicBezTo>
                <a:cubicBezTo>
                  <a:pt x="3029" y="6718"/>
                  <a:pt x="2901" y="6696"/>
                  <a:pt x="2786" y="6612"/>
                </a:cubicBezTo>
                <a:cubicBezTo>
                  <a:pt x="2670" y="6529"/>
                  <a:pt x="2739" y="6579"/>
                  <a:pt x="2820" y="6541"/>
                </a:cubicBezTo>
                <a:cubicBezTo>
                  <a:pt x="2901" y="6501"/>
                  <a:pt x="2847" y="6491"/>
                  <a:pt x="2624" y="6491"/>
                </a:cubicBezTo>
                <a:cubicBezTo>
                  <a:pt x="2400" y="6491"/>
                  <a:pt x="2449" y="6302"/>
                  <a:pt x="2359" y="6220"/>
                </a:cubicBezTo>
                <a:cubicBezTo>
                  <a:pt x="2329" y="6193"/>
                  <a:pt x="2325" y="6184"/>
                  <a:pt x="2337" y="6184"/>
                </a:cubicBezTo>
                <a:cubicBezTo>
                  <a:pt x="2363" y="6184"/>
                  <a:pt x="2463" y="6227"/>
                  <a:pt x="2552" y="6242"/>
                </a:cubicBezTo>
                <a:cubicBezTo>
                  <a:pt x="2600" y="6250"/>
                  <a:pt x="2620" y="6257"/>
                  <a:pt x="2623" y="6257"/>
                </a:cubicBezTo>
                <a:cubicBezTo>
                  <a:pt x="2629" y="6257"/>
                  <a:pt x="2586" y="6237"/>
                  <a:pt x="2555" y="6170"/>
                </a:cubicBezTo>
                <a:cubicBezTo>
                  <a:pt x="2537" y="6132"/>
                  <a:pt x="2538" y="6117"/>
                  <a:pt x="2555" y="6117"/>
                </a:cubicBezTo>
                <a:cubicBezTo>
                  <a:pt x="2586" y="6117"/>
                  <a:pt x="2670" y="6163"/>
                  <a:pt x="2801" y="6210"/>
                </a:cubicBezTo>
                <a:cubicBezTo>
                  <a:pt x="2852" y="6227"/>
                  <a:pt x="2879" y="6235"/>
                  <a:pt x="2890" y="6235"/>
                </a:cubicBezTo>
                <a:cubicBezTo>
                  <a:pt x="2921" y="6235"/>
                  <a:pt x="2812" y="6168"/>
                  <a:pt x="2768" y="6099"/>
                </a:cubicBezTo>
                <a:cubicBezTo>
                  <a:pt x="2709" y="6005"/>
                  <a:pt x="2898" y="6021"/>
                  <a:pt x="3032" y="6011"/>
                </a:cubicBezTo>
                <a:cubicBezTo>
                  <a:pt x="3177" y="5997"/>
                  <a:pt x="3013" y="5953"/>
                  <a:pt x="2914" y="5941"/>
                </a:cubicBezTo>
                <a:cubicBezTo>
                  <a:pt x="2816" y="5931"/>
                  <a:pt x="2995" y="5893"/>
                  <a:pt x="2976" y="5792"/>
                </a:cubicBezTo>
                <a:cubicBezTo>
                  <a:pt x="2965" y="5729"/>
                  <a:pt x="2872" y="5720"/>
                  <a:pt x="2765" y="5720"/>
                </a:cubicBezTo>
                <a:cubicBezTo>
                  <a:pt x="2723" y="5720"/>
                  <a:pt x="2678" y="5721"/>
                  <a:pt x="2636" y="5721"/>
                </a:cubicBezTo>
                <a:cubicBezTo>
                  <a:pt x="2620" y="5721"/>
                  <a:pt x="2604" y="5721"/>
                  <a:pt x="2589" y="5720"/>
                </a:cubicBezTo>
                <a:cubicBezTo>
                  <a:pt x="2431" y="5716"/>
                  <a:pt x="2567" y="5583"/>
                  <a:pt x="2692" y="5583"/>
                </a:cubicBezTo>
                <a:cubicBezTo>
                  <a:pt x="2817" y="5583"/>
                  <a:pt x="2763" y="5583"/>
                  <a:pt x="2701" y="5517"/>
                </a:cubicBezTo>
                <a:cubicBezTo>
                  <a:pt x="2639" y="5451"/>
                  <a:pt x="2673" y="5439"/>
                  <a:pt x="2742" y="5439"/>
                </a:cubicBezTo>
                <a:cubicBezTo>
                  <a:pt x="2810" y="5439"/>
                  <a:pt x="2866" y="5344"/>
                  <a:pt x="2907" y="5240"/>
                </a:cubicBezTo>
                <a:cubicBezTo>
                  <a:pt x="2917" y="5215"/>
                  <a:pt x="2913" y="5206"/>
                  <a:pt x="2902" y="5206"/>
                </a:cubicBezTo>
                <a:cubicBezTo>
                  <a:pt x="2877" y="5206"/>
                  <a:pt x="2808" y="5257"/>
                  <a:pt x="2774" y="5257"/>
                </a:cubicBezTo>
                <a:cubicBezTo>
                  <a:pt x="2762" y="5257"/>
                  <a:pt x="2755" y="5251"/>
                  <a:pt x="2755" y="5234"/>
                </a:cubicBezTo>
                <a:cubicBezTo>
                  <a:pt x="2756" y="5215"/>
                  <a:pt x="2753" y="5208"/>
                  <a:pt x="2746" y="5208"/>
                </a:cubicBezTo>
                <a:cubicBezTo>
                  <a:pt x="2725" y="5208"/>
                  <a:pt x="2665" y="5290"/>
                  <a:pt x="2599" y="5290"/>
                </a:cubicBezTo>
                <a:cubicBezTo>
                  <a:pt x="2521" y="5290"/>
                  <a:pt x="2432" y="5142"/>
                  <a:pt x="2527" y="5142"/>
                </a:cubicBezTo>
                <a:cubicBezTo>
                  <a:pt x="2534" y="5142"/>
                  <a:pt x="2543" y="5143"/>
                  <a:pt x="2553" y="5146"/>
                </a:cubicBezTo>
                <a:cubicBezTo>
                  <a:pt x="2583" y="5152"/>
                  <a:pt x="2605" y="5154"/>
                  <a:pt x="2619" y="5154"/>
                </a:cubicBezTo>
                <a:cubicBezTo>
                  <a:pt x="2671" y="5154"/>
                  <a:pt x="2641" y="5122"/>
                  <a:pt x="2603" y="5097"/>
                </a:cubicBezTo>
                <a:cubicBezTo>
                  <a:pt x="2553" y="5063"/>
                  <a:pt x="2584" y="5035"/>
                  <a:pt x="2687" y="5035"/>
                </a:cubicBezTo>
                <a:cubicBezTo>
                  <a:pt x="2791" y="5035"/>
                  <a:pt x="2776" y="5013"/>
                  <a:pt x="2698" y="4991"/>
                </a:cubicBezTo>
                <a:cubicBezTo>
                  <a:pt x="2620" y="4969"/>
                  <a:pt x="2692" y="4892"/>
                  <a:pt x="2746" y="4737"/>
                </a:cubicBezTo>
                <a:cubicBezTo>
                  <a:pt x="2759" y="4701"/>
                  <a:pt x="2761" y="4687"/>
                  <a:pt x="2752" y="4687"/>
                </a:cubicBezTo>
                <a:cubicBezTo>
                  <a:pt x="2723" y="4687"/>
                  <a:pt x="2584" y="4838"/>
                  <a:pt x="2376" y="4864"/>
                </a:cubicBezTo>
                <a:cubicBezTo>
                  <a:pt x="2336" y="4869"/>
                  <a:pt x="2306" y="4871"/>
                  <a:pt x="2284" y="4871"/>
                </a:cubicBezTo>
                <a:cubicBezTo>
                  <a:pt x="2161" y="4871"/>
                  <a:pt x="2301" y="4802"/>
                  <a:pt x="2348" y="4770"/>
                </a:cubicBezTo>
                <a:cubicBezTo>
                  <a:pt x="2406" y="4731"/>
                  <a:pt x="2469" y="4776"/>
                  <a:pt x="2449" y="4703"/>
                </a:cubicBezTo>
                <a:cubicBezTo>
                  <a:pt x="2436" y="4655"/>
                  <a:pt x="2416" y="4650"/>
                  <a:pt x="2435" y="4650"/>
                </a:cubicBezTo>
                <a:cubicBezTo>
                  <a:pt x="2440" y="4650"/>
                  <a:pt x="2448" y="4650"/>
                  <a:pt x="2459" y="4650"/>
                </a:cubicBezTo>
                <a:cubicBezTo>
                  <a:pt x="2469" y="4650"/>
                  <a:pt x="2480" y="4650"/>
                  <a:pt x="2494" y="4649"/>
                </a:cubicBezTo>
                <a:cubicBezTo>
                  <a:pt x="2582" y="4644"/>
                  <a:pt x="2633" y="4507"/>
                  <a:pt x="2562" y="4507"/>
                </a:cubicBezTo>
                <a:cubicBezTo>
                  <a:pt x="2553" y="4507"/>
                  <a:pt x="2540" y="4510"/>
                  <a:pt x="2525" y="4516"/>
                </a:cubicBezTo>
                <a:cubicBezTo>
                  <a:pt x="2490" y="4530"/>
                  <a:pt x="2452" y="4538"/>
                  <a:pt x="2414" y="4538"/>
                </a:cubicBezTo>
                <a:cubicBezTo>
                  <a:pt x="2321" y="4538"/>
                  <a:pt x="2226" y="4495"/>
                  <a:pt x="2169" y="4406"/>
                </a:cubicBezTo>
                <a:cubicBezTo>
                  <a:pt x="2117" y="4325"/>
                  <a:pt x="2147" y="4307"/>
                  <a:pt x="2211" y="4307"/>
                </a:cubicBezTo>
                <a:cubicBezTo>
                  <a:pt x="2248" y="4307"/>
                  <a:pt x="2296" y="4313"/>
                  <a:pt x="2347" y="4317"/>
                </a:cubicBezTo>
                <a:cubicBezTo>
                  <a:pt x="2359" y="4318"/>
                  <a:pt x="2369" y="4319"/>
                  <a:pt x="2378" y="4319"/>
                </a:cubicBezTo>
                <a:cubicBezTo>
                  <a:pt x="2476" y="4319"/>
                  <a:pt x="2426" y="4271"/>
                  <a:pt x="2404" y="4251"/>
                </a:cubicBezTo>
                <a:cubicBezTo>
                  <a:pt x="2378" y="4229"/>
                  <a:pt x="2382" y="4179"/>
                  <a:pt x="2488" y="4163"/>
                </a:cubicBezTo>
                <a:cubicBezTo>
                  <a:pt x="2596" y="4145"/>
                  <a:pt x="2558" y="4101"/>
                  <a:pt x="2506" y="4068"/>
                </a:cubicBezTo>
                <a:cubicBezTo>
                  <a:pt x="2452" y="4034"/>
                  <a:pt x="2506" y="4068"/>
                  <a:pt x="2596" y="4024"/>
                </a:cubicBezTo>
                <a:cubicBezTo>
                  <a:pt x="2686" y="3980"/>
                  <a:pt x="2627" y="3958"/>
                  <a:pt x="2530" y="3947"/>
                </a:cubicBezTo>
                <a:cubicBezTo>
                  <a:pt x="2432" y="3936"/>
                  <a:pt x="2480" y="3936"/>
                  <a:pt x="2516" y="3875"/>
                </a:cubicBezTo>
                <a:cubicBezTo>
                  <a:pt x="2526" y="3859"/>
                  <a:pt x="2518" y="3853"/>
                  <a:pt x="2498" y="3853"/>
                </a:cubicBezTo>
                <a:cubicBezTo>
                  <a:pt x="2450" y="3853"/>
                  <a:pt x="2331" y="3887"/>
                  <a:pt x="2229" y="3887"/>
                </a:cubicBezTo>
                <a:cubicBezTo>
                  <a:pt x="2216" y="3887"/>
                  <a:pt x="2202" y="3887"/>
                  <a:pt x="2189" y="3885"/>
                </a:cubicBezTo>
                <a:cubicBezTo>
                  <a:pt x="2037" y="3869"/>
                  <a:pt x="1950" y="3703"/>
                  <a:pt x="1956" y="3659"/>
                </a:cubicBezTo>
                <a:cubicBezTo>
                  <a:pt x="1957" y="3651"/>
                  <a:pt x="1961" y="3648"/>
                  <a:pt x="1965" y="3648"/>
                </a:cubicBezTo>
                <a:cubicBezTo>
                  <a:pt x="1982" y="3648"/>
                  <a:pt x="2018" y="3689"/>
                  <a:pt x="2029" y="3689"/>
                </a:cubicBezTo>
                <a:cubicBezTo>
                  <a:pt x="2032" y="3689"/>
                  <a:pt x="2033" y="3685"/>
                  <a:pt x="2032" y="3676"/>
                </a:cubicBezTo>
                <a:cubicBezTo>
                  <a:pt x="2027" y="3649"/>
                  <a:pt x="2044" y="3637"/>
                  <a:pt x="2070" y="3637"/>
                </a:cubicBezTo>
                <a:cubicBezTo>
                  <a:pt x="2092" y="3637"/>
                  <a:pt x="2121" y="3647"/>
                  <a:pt x="2148" y="3664"/>
                </a:cubicBezTo>
                <a:cubicBezTo>
                  <a:pt x="2168" y="3678"/>
                  <a:pt x="2183" y="3686"/>
                  <a:pt x="2192" y="3686"/>
                </a:cubicBezTo>
                <a:cubicBezTo>
                  <a:pt x="2208" y="3686"/>
                  <a:pt x="2207" y="3661"/>
                  <a:pt x="2194" y="3604"/>
                </a:cubicBezTo>
                <a:cubicBezTo>
                  <a:pt x="2191" y="3588"/>
                  <a:pt x="2196" y="3582"/>
                  <a:pt x="2206" y="3582"/>
                </a:cubicBezTo>
                <a:cubicBezTo>
                  <a:pt x="2243" y="3582"/>
                  <a:pt x="2346" y="3659"/>
                  <a:pt x="2385" y="3659"/>
                </a:cubicBezTo>
                <a:cubicBezTo>
                  <a:pt x="2398" y="3659"/>
                  <a:pt x="2404" y="3651"/>
                  <a:pt x="2400" y="3632"/>
                </a:cubicBezTo>
                <a:cubicBezTo>
                  <a:pt x="2382" y="3532"/>
                  <a:pt x="2301" y="3521"/>
                  <a:pt x="2354" y="3482"/>
                </a:cubicBezTo>
                <a:cubicBezTo>
                  <a:pt x="2407" y="3443"/>
                  <a:pt x="2568" y="3437"/>
                  <a:pt x="2525" y="3339"/>
                </a:cubicBezTo>
                <a:cubicBezTo>
                  <a:pt x="2485" y="3239"/>
                  <a:pt x="2459" y="3283"/>
                  <a:pt x="2469" y="3239"/>
                </a:cubicBezTo>
                <a:cubicBezTo>
                  <a:pt x="2471" y="3232"/>
                  <a:pt x="2465" y="3229"/>
                  <a:pt x="2454" y="3229"/>
                </a:cubicBezTo>
                <a:cubicBezTo>
                  <a:pt x="2417" y="3229"/>
                  <a:pt x="2318" y="3264"/>
                  <a:pt x="2274" y="3264"/>
                </a:cubicBezTo>
                <a:cubicBezTo>
                  <a:pt x="2251" y="3264"/>
                  <a:pt x="2243" y="3255"/>
                  <a:pt x="2263" y="3228"/>
                </a:cubicBezTo>
                <a:cubicBezTo>
                  <a:pt x="2302" y="3174"/>
                  <a:pt x="2296" y="3151"/>
                  <a:pt x="2259" y="3151"/>
                </a:cubicBezTo>
                <a:cubicBezTo>
                  <a:pt x="2232" y="3151"/>
                  <a:pt x="2188" y="3163"/>
                  <a:pt x="2133" y="3184"/>
                </a:cubicBezTo>
                <a:cubicBezTo>
                  <a:pt x="2118" y="3190"/>
                  <a:pt x="2102" y="3193"/>
                  <a:pt x="2086" y="3193"/>
                </a:cubicBezTo>
                <a:cubicBezTo>
                  <a:pt x="1972" y="3193"/>
                  <a:pt x="1857" y="3047"/>
                  <a:pt x="1830" y="2973"/>
                </a:cubicBezTo>
                <a:cubicBezTo>
                  <a:pt x="1813" y="2931"/>
                  <a:pt x="1825" y="2915"/>
                  <a:pt x="1849" y="2915"/>
                </a:cubicBezTo>
                <a:cubicBezTo>
                  <a:pt x="1871" y="2915"/>
                  <a:pt x="1904" y="2930"/>
                  <a:pt x="1933" y="2951"/>
                </a:cubicBezTo>
                <a:cubicBezTo>
                  <a:pt x="1971" y="2980"/>
                  <a:pt x="1995" y="3007"/>
                  <a:pt x="2002" y="3007"/>
                </a:cubicBezTo>
                <a:cubicBezTo>
                  <a:pt x="2006" y="3007"/>
                  <a:pt x="2005" y="2999"/>
                  <a:pt x="1999" y="2979"/>
                </a:cubicBezTo>
                <a:cubicBezTo>
                  <a:pt x="1989" y="2949"/>
                  <a:pt x="1987" y="2923"/>
                  <a:pt x="1999" y="2923"/>
                </a:cubicBezTo>
                <a:cubicBezTo>
                  <a:pt x="2009" y="2923"/>
                  <a:pt x="2028" y="2940"/>
                  <a:pt x="2058" y="2985"/>
                </a:cubicBezTo>
                <a:cubicBezTo>
                  <a:pt x="2086" y="3026"/>
                  <a:pt x="2103" y="3043"/>
                  <a:pt x="2112" y="3043"/>
                </a:cubicBezTo>
                <a:cubicBezTo>
                  <a:pt x="2126" y="3043"/>
                  <a:pt x="2126" y="3009"/>
                  <a:pt x="2126" y="2957"/>
                </a:cubicBezTo>
                <a:cubicBezTo>
                  <a:pt x="2126" y="2924"/>
                  <a:pt x="2134" y="2913"/>
                  <a:pt x="2148" y="2913"/>
                </a:cubicBezTo>
                <a:cubicBezTo>
                  <a:pt x="2171" y="2913"/>
                  <a:pt x="2209" y="2943"/>
                  <a:pt x="2248" y="2947"/>
                </a:cubicBezTo>
                <a:cubicBezTo>
                  <a:pt x="2249" y="2947"/>
                  <a:pt x="2250" y="2947"/>
                  <a:pt x="2251" y="2947"/>
                </a:cubicBezTo>
                <a:cubicBezTo>
                  <a:pt x="2304" y="2947"/>
                  <a:pt x="2211" y="2784"/>
                  <a:pt x="2267" y="2784"/>
                </a:cubicBezTo>
                <a:cubicBezTo>
                  <a:pt x="2271" y="2784"/>
                  <a:pt x="2275" y="2785"/>
                  <a:pt x="2279" y="2786"/>
                </a:cubicBezTo>
                <a:cubicBezTo>
                  <a:pt x="2306" y="2793"/>
                  <a:pt x="2322" y="2797"/>
                  <a:pt x="2332" y="2797"/>
                </a:cubicBezTo>
                <a:cubicBezTo>
                  <a:pt x="2352" y="2797"/>
                  <a:pt x="2344" y="2782"/>
                  <a:pt x="2337" y="2752"/>
                </a:cubicBezTo>
                <a:cubicBezTo>
                  <a:pt x="2323" y="2708"/>
                  <a:pt x="2341" y="2720"/>
                  <a:pt x="2440" y="2686"/>
                </a:cubicBezTo>
                <a:cubicBezTo>
                  <a:pt x="2531" y="2655"/>
                  <a:pt x="2486" y="2615"/>
                  <a:pt x="2402" y="2615"/>
                </a:cubicBezTo>
                <a:cubicBezTo>
                  <a:pt x="2397" y="2615"/>
                  <a:pt x="2391" y="2615"/>
                  <a:pt x="2385" y="2615"/>
                </a:cubicBezTo>
                <a:cubicBezTo>
                  <a:pt x="2376" y="2616"/>
                  <a:pt x="2368" y="2616"/>
                  <a:pt x="2361" y="2616"/>
                </a:cubicBezTo>
                <a:cubicBezTo>
                  <a:pt x="2298" y="2616"/>
                  <a:pt x="2321" y="2592"/>
                  <a:pt x="2337" y="2543"/>
                </a:cubicBezTo>
                <a:cubicBezTo>
                  <a:pt x="2339" y="2533"/>
                  <a:pt x="2339" y="2529"/>
                  <a:pt x="2335" y="2529"/>
                </a:cubicBezTo>
                <a:cubicBezTo>
                  <a:pt x="2318" y="2529"/>
                  <a:pt x="2235" y="2617"/>
                  <a:pt x="2126" y="2625"/>
                </a:cubicBezTo>
                <a:cubicBezTo>
                  <a:pt x="2103" y="2627"/>
                  <a:pt x="2086" y="2628"/>
                  <a:pt x="2073" y="2628"/>
                </a:cubicBezTo>
                <a:cubicBezTo>
                  <a:pt x="2008" y="2628"/>
                  <a:pt x="2028" y="2605"/>
                  <a:pt x="1920" y="2553"/>
                </a:cubicBezTo>
                <a:cubicBezTo>
                  <a:pt x="1788" y="2493"/>
                  <a:pt x="1862" y="2432"/>
                  <a:pt x="1875" y="2394"/>
                </a:cubicBezTo>
                <a:cubicBezTo>
                  <a:pt x="1878" y="2386"/>
                  <a:pt x="1881" y="2382"/>
                  <a:pt x="1885" y="2382"/>
                </a:cubicBezTo>
                <a:cubicBezTo>
                  <a:pt x="1900" y="2382"/>
                  <a:pt x="1929" y="2438"/>
                  <a:pt x="1998" y="2505"/>
                </a:cubicBezTo>
                <a:cubicBezTo>
                  <a:pt x="2013" y="2519"/>
                  <a:pt x="2023" y="2525"/>
                  <a:pt x="2030" y="2525"/>
                </a:cubicBezTo>
                <a:cubicBezTo>
                  <a:pt x="2060" y="2525"/>
                  <a:pt x="2013" y="2399"/>
                  <a:pt x="2040" y="2399"/>
                </a:cubicBezTo>
                <a:cubicBezTo>
                  <a:pt x="2041" y="2399"/>
                  <a:pt x="2042" y="2400"/>
                  <a:pt x="2043" y="2400"/>
                </a:cubicBezTo>
                <a:cubicBezTo>
                  <a:pt x="2056" y="2403"/>
                  <a:pt x="2067" y="2407"/>
                  <a:pt x="2075" y="2407"/>
                </a:cubicBezTo>
                <a:cubicBezTo>
                  <a:pt x="2093" y="2407"/>
                  <a:pt x="2101" y="2392"/>
                  <a:pt x="2101" y="2334"/>
                </a:cubicBezTo>
                <a:cubicBezTo>
                  <a:pt x="2101" y="2314"/>
                  <a:pt x="2105" y="2307"/>
                  <a:pt x="2112" y="2307"/>
                </a:cubicBezTo>
                <a:cubicBezTo>
                  <a:pt x="2136" y="2307"/>
                  <a:pt x="2195" y="2405"/>
                  <a:pt x="2230" y="2422"/>
                </a:cubicBezTo>
                <a:cubicBezTo>
                  <a:pt x="2235" y="2424"/>
                  <a:pt x="2238" y="2425"/>
                  <a:pt x="2240" y="2425"/>
                </a:cubicBezTo>
                <a:cubicBezTo>
                  <a:pt x="2263" y="2425"/>
                  <a:pt x="2195" y="2334"/>
                  <a:pt x="2213" y="2334"/>
                </a:cubicBezTo>
                <a:cubicBezTo>
                  <a:pt x="2230" y="2334"/>
                  <a:pt x="2250" y="2294"/>
                  <a:pt x="2226" y="2250"/>
                </a:cubicBezTo>
                <a:cubicBezTo>
                  <a:pt x="2200" y="2205"/>
                  <a:pt x="2356" y="2250"/>
                  <a:pt x="2418" y="2161"/>
                </a:cubicBezTo>
                <a:cubicBezTo>
                  <a:pt x="2443" y="2124"/>
                  <a:pt x="2417" y="2118"/>
                  <a:pt x="2383" y="2118"/>
                </a:cubicBezTo>
                <a:cubicBezTo>
                  <a:pt x="2368" y="2118"/>
                  <a:pt x="2351" y="2119"/>
                  <a:pt x="2336" y="2119"/>
                </a:cubicBezTo>
                <a:cubicBezTo>
                  <a:pt x="2304" y="2119"/>
                  <a:pt x="2281" y="2114"/>
                  <a:pt x="2297" y="2085"/>
                </a:cubicBezTo>
                <a:cubicBezTo>
                  <a:pt x="2309" y="2063"/>
                  <a:pt x="2310" y="2054"/>
                  <a:pt x="2303" y="2054"/>
                </a:cubicBezTo>
                <a:cubicBezTo>
                  <a:pt x="2283" y="2054"/>
                  <a:pt x="2205" y="2115"/>
                  <a:pt x="2118" y="2164"/>
                </a:cubicBezTo>
                <a:cubicBezTo>
                  <a:pt x="2096" y="2177"/>
                  <a:pt x="2080" y="2182"/>
                  <a:pt x="2070" y="2182"/>
                </a:cubicBezTo>
                <a:cubicBezTo>
                  <a:pt x="2026" y="2182"/>
                  <a:pt x="2078" y="2086"/>
                  <a:pt x="2096" y="2046"/>
                </a:cubicBezTo>
                <a:cubicBezTo>
                  <a:pt x="2104" y="2028"/>
                  <a:pt x="2100" y="2021"/>
                  <a:pt x="2084" y="2021"/>
                </a:cubicBezTo>
                <a:cubicBezTo>
                  <a:pt x="2055" y="2021"/>
                  <a:pt x="1988" y="2044"/>
                  <a:pt x="1890" y="2073"/>
                </a:cubicBezTo>
                <a:cubicBezTo>
                  <a:pt x="1849" y="2085"/>
                  <a:pt x="1826" y="2090"/>
                  <a:pt x="1814" y="2090"/>
                </a:cubicBezTo>
                <a:cubicBezTo>
                  <a:pt x="1780" y="2090"/>
                  <a:pt x="1819" y="2052"/>
                  <a:pt x="1752" y="2006"/>
                </a:cubicBezTo>
                <a:cubicBezTo>
                  <a:pt x="1662" y="1946"/>
                  <a:pt x="1654" y="1741"/>
                  <a:pt x="1668" y="1741"/>
                </a:cubicBezTo>
                <a:lnTo>
                  <a:pt x="1668" y="1741"/>
                </a:lnTo>
                <a:cubicBezTo>
                  <a:pt x="1678" y="1741"/>
                  <a:pt x="1717" y="1848"/>
                  <a:pt x="1733" y="1848"/>
                </a:cubicBezTo>
                <a:cubicBezTo>
                  <a:pt x="1736" y="1848"/>
                  <a:pt x="1739" y="1843"/>
                  <a:pt x="1740" y="1830"/>
                </a:cubicBezTo>
                <a:cubicBezTo>
                  <a:pt x="1740" y="1811"/>
                  <a:pt x="1744" y="1803"/>
                  <a:pt x="1750" y="1803"/>
                </a:cubicBezTo>
                <a:cubicBezTo>
                  <a:pt x="1766" y="1803"/>
                  <a:pt x="1799" y="1870"/>
                  <a:pt x="1828" y="1952"/>
                </a:cubicBezTo>
                <a:cubicBezTo>
                  <a:pt x="1837" y="1979"/>
                  <a:pt x="1843" y="1990"/>
                  <a:pt x="1848" y="1990"/>
                </a:cubicBezTo>
                <a:cubicBezTo>
                  <a:pt x="1861" y="1990"/>
                  <a:pt x="1855" y="1886"/>
                  <a:pt x="1855" y="1819"/>
                </a:cubicBezTo>
                <a:cubicBezTo>
                  <a:pt x="1855" y="1797"/>
                  <a:pt x="1859" y="1788"/>
                  <a:pt x="1866" y="1788"/>
                </a:cubicBezTo>
                <a:cubicBezTo>
                  <a:pt x="1888" y="1788"/>
                  <a:pt x="1937" y="1872"/>
                  <a:pt x="1986" y="1946"/>
                </a:cubicBezTo>
                <a:cubicBezTo>
                  <a:pt x="2000" y="1967"/>
                  <a:pt x="2008" y="1975"/>
                  <a:pt x="2012" y="1975"/>
                </a:cubicBezTo>
                <a:cubicBezTo>
                  <a:pt x="2028" y="1975"/>
                  <a:pt x="2006" y="1885"/>
                  <a:pt x="2019" y="1885"/>
                </a:cubicBezTo>
                <a:cubicBezTo>
                  <a:pt x="2021" y="1885"/>
                  <a:pt x="2023" y="1887"/>
                  <a:pt x="2027" y="1892"/>
                </a:cubicBezTo>
                <a:cubicBezTo>
                  <a:pt x="2040" y="1907"/>
                  <a:pt x="2052" y="1916"/>
                  <a:pt x="2062" y="1916"/>
                </a:cubicBezTo>
                <a:cubicBezTo>
                  <a:pt x="2081" y="1916"/>
                  <a:pt x="2093" y="1885"/>
                  <a:pt x="2093" y="1813"/>
                </a:cubicBezTo>
                <a:cubicBezTo>
                  <a:pt x="2093" y="1742"/>
                  <a:pt x="2128" y="1728"/>
                  <a:pt x="2174" y="1728"/>
                </a:cubicBezTo>
                <a:cubicBezTo>
                  <a:pt x="2199" y="1728"/>
                  <a:pt x="2228" y="1732"/>
                  <a:pt x="2257" y="1734"/>
                </a:cubicBezTo>
                <a:cubicBezTo>
                  <a:pt x="2268" y="1735"/>
                  <a:pt x="2278" y="1735"/>
                  <a:pt x="2289" y="1735"/>
                </a:cubicBezTo>
                <a:cubicBezTo>
                  <a:pt x="2359" y="1735"/>
                  <a:pt x="2414" y="1713"/>
                  <a:pt x="2272" y="1601"/>
                </a:cubicBezTo>
                <a:cubicBezTo>
                  <a:pt x="2221" y="1562"/>
                  <a:pt x="2161" y="1548"/>
                  <a:pt x="2100" y="1548"/>
                </a:cubicBezTo>
                <a:cubicBezTo>
                  <a:pt x="1965" y="1548"/>
                  <a:pt x="1828" y="1614"/>
                  <a:pt x="1784" y="1614"/>
                </a:cubicBezTo>
                <a:cubicBezTo>
                  <a:pt x="1718" y="1614"/>
                  <a:pt x="1662" y="1598"/>
                  <a:pt x="1662" y="1476"/>
                </a:cubicBezTo>
                <a:cubicBezTo>
                  <a:pt x="1662" y="1355"/>
                  <a:pt x="1936" y="1443"/>
                  <a:pt x="1837" y="1245"/>
                </a:cubicBezTo>
                <a:cubicBezTo>
                  <a:pt x="1820" y="1211"/>
                  <a:pt x="1831" y="1202"/>
                  <a:pt x="1856" y="1202"/>
                </a:cubicBezTo>
                <a:cubicBezTo>
                  <a:pt x="1891" y="1202"/>
                  <a:pt x="1956" y="1222"/>
                  <a:pt x="2014" y="1222"/>
                </a:cubicBezTo>
                <a:cubicBezTo>
                  <a:pt x="2042" y="1222"/>
                  <a:pt x="2068" y="1217"/>
                  <a:pt x="2089" y="1203"/>
                </a:cubicBezTo>
                <a:cubicBezTo>
                  <a:pt x="2183" y="1143"/>
                  <a:pt x="1934" y="1172"/>
                  <a:pt x="1990" y="1084"/>
                </a:cubicBezTo>
                <a:cubicBezTo>
                  <a:pt x="2042" y="1003"/>
                  <a:pt x="2020" y="973"/>
                  <a:pt x="1982" y="973"/>
                </a:cubicBezTo>
                <a:cubicBezTo>
                  <a:pt x="1978" y="973"/>
                  <a:pt x="1975" y="973"/>
                  <a:pt x="1971" y="973"/>
                </a:cubicBezTo>
                <a:cubicBezTo>
                  <a:pt x="1968" y="974"/>
                  <a:pt x="1966" y="974"/>
                  <a:pt x="1964" y="974"/>
                </a:cubicBezTo>
                <a:cubicBezTo>
                  <a:pt x="1933" y="974"/>
                  <a:pt x="1981" y="932"/>
                  <a:pt x="1993" y="860"/>
                </a:cubicBezTo>
                <a:cubicBezTo>
                  <a:pt x="1995" y="849"/>
                  <a:pt x="1992" y="844"/>
                  <a:pt x="1985" y="844"/>
                </a:cubicBezTo>
                <a:cubicBezTo>
                  <a:pt x="1943" y="844"/>
                  <a:pt x="1764" y="1022"/>
                  <a:pt x="1681" y="1144"/>
                </a:cubicBezTo>
                <a:cubicBezTo>
                  <a:pt x="1659" y="1176"/>
                  <a:pt x="1645" y="1189"/>
                  <a:pt x="1636" y="1189"/>
                </a:cubicBezTo>
                <a:cubicBezTo>
                  <a:pt x="1602" y="1189"/>
                  <a:pt x="1633" y="1018"/>
                  <a:pt x="1638" y="919"/>
                </a:cubicBezTo>
                <a:cubicBezTo>
                  <a:pt x="1643" y="811"/>
                  <a:pt x="1677" y="802"/>
                  <a:pt x="1745" y="802"/>
                </a:cubicBezTo>
                <a:cubicBezTo>
                  <a:pt x="1757" y="802"/>
                  <a:pt x="1771" y="802"/>
                  <a:pt x="1785" y="802"/>
                </a:cubicBezTo>
                <a:cubicBezTo>
                  <a:pt x="1880" y="802"/>
                  <a:pt x="1777" y="724"/>
                  <a:pt x="1718" y="654"/>
                </a:cubicBezTo>
                <a:cubicBezTo>
                  <a:pt x="1703" y="635"/>
                  <a:pt x="1703" y="629"/>
                  <a:pt x="1713" y="629"/>
                </a:cubicBezTo>
                <a:cubicBezTo>
                  <a:pt x="1734" y="629"/>
                  <a:pt x="1797" y="655"/>
                  <a:pt x="1853" y="655"/>
                </a:cubicBezTo>
                <a:cubicBezTo>
                  <a:pt x="1877" y="655"/>
                  <a:pt x="1900" y="650"/>
                  <a:pt x="1918" y="636"/>
                </a:cubicBezTo>
                <a:cubicBezTo>
                  <a:pt x="1995" y="575"/>
                  <a:pt x="1778" y="573"/>
                  <a:pt x="1838" y="515"/>
                </a:cubicBezTo>
                <a:cubicBezTo>
                  <a:pt x="1873" y="482"/>
                  <a:pt x="1872" y="467"/>
                  <a:pt x="1850" y="467"/>
                </a:cubicBezTo>
                <a:cubicBezTo>
                  <a:pt x="1809" y="467"/>
                  <a:pt x="1693" y="525"/>
                  <a:pt x="1623" y="631"/>
                </a:cubicBezTo>
                <a:cubicBezTo>
                  <a:pt x="1609" y="653"/>
                  <a:pt x="1600" y="662"/>
                  <a:pt x="1596" y="662"/>
                </a:cubicBezTo>
                <a:cubicBezTo>
                  <a:pt x="1566" y="662"/>
                  <a:pt x="1721" y="264"/>
                  <a:pt x="1721" y="176"/>
                </a:cubicBezTo>
                <a:cubicBezTo>
                  <a:pt x="1721" y="146"/>
                  <a:pt x="1719" y="133"/>
                  <a:pt x="1714" y="133"/>
                </a:cubicBezTo>
                <a:cubicBezTo>
                  <a:pt x="1704" y="133"/>
                  <a:pt x="1682" y="199"/>
                  <a:pt x="1645" y="265"/>
                </a:cubicBezTo>
                <a:cubicBezTo>
                  <a:pt x="1639" y="275"/>
                  <a:pt x="1634" y="280"/>
                  <a:pt x="1629" y="280"/>
                </a:cubicBezTo>
                <a:cubicBezTo>
                  <a:pt x="1592" y="280"/>
                  <a:pt x="1592" y="1"/>
                  <a:pt x="159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2"/>
          <p:cNvSpPr/>
          <p:nvPr/>
        </p:nvSpPr>
        <p:spPr>
          <a:xfrm>
            <a:off x="6487442" y="1975511"/>
            <a:ext cx="167753" cy="369004"/>
          </a:xfrm>
          <a:custGeom>
            <a:rect b="b" l="l" r="r" t="t"/>
            <a:pathLst>
              <a:path extrusionOk="0" h="6995" w="3180">
                <a:moveTo>
                  <a:pt x="1588" y="1"/>
                </a:moveTo>
                <a:cubicBezTo>
                  <a:pt x="1588" y="1"/>
                  <a:pt x="1588" y="280"/>
                  <a:pt x="1551" y="280"/>
                </a:cubicBezTo>
                <a:cubicBezTo>
                  <a:pt x="1547" y="280"/>
                  <a:pt x="1541" y="275"/>
                  <a:pt x="1535" y="265"/>
                </a:cubicBezTo>
                <a:cubicBezTo>
                  <a:pt x="1498" y="199"/>
                  <a:pt x="1476" y="133"/>
                  <a:pt x="1466" y="133"/>
                </a:cubicBezTo>
                <a:cubicBezTo>
                  <a:pt x="1462" y="133"/>
                  <a:pt x="1460" y="146"/>
                  <a:pt x="1460" y="176"/>
                </a:cubicBezTo>
                <a:cubicBezTo>
                  <a:pt x="1460" y="262"/>
                  <a:pt x="1612" y="662"/>
                  <a:pt x="1584" y="662"/>
                </a:cubicBezTo>
                <a:cubicBezTo>
                  <a:pt x="1579" y="662"/>
                  <a:pt x="1571" y="652"/>
                  <a:pt x="1557" y="631"/>
                </a:cubicBezTo>
                <a:cubicBezTo>
                  <a:pt x="1474" y="506"/>
                  <a:pt x="1360" y="384"/>
                  <a:pt x="1333" y="384"/>
                </a:cubicBezTo>
                <a:cubicBezTo>
                  <a:pt x="1326" y="384"/>
                  <a:pt x="1326" y="393"/>
                  <a:pt x="1335" y="415"/>
                </a:cubicBezTo>
                <a:cubicBezTo>
                  <a:pt x="1374" y="515"/>
                  <a:pt x="1183" y="575"/>
                  <a:pt x="1262" y="636"/>
                </a:cubicBezTo>
                <a:cubicBezTo>
                  <a:pt x="1280" y="650"/>
                  <a:pt x="1303" y="655"/>
                  <a:pt x="1327" y="655"/>
                </a:cubicBezTo>
                <a:cubicBezTo>
                  <a:pt x="1383" y="655"/>
                  <a:pt x="1445" y="629"/>
                  <a:pt x="1467" y="629"/>
                </a:cubicBezTo>
                <a:cubicBezTo>
                  <a:pt x="1477" y="629"/>
                  <a:pt x="1478" y="635"/>
                  <a:pt x="1463" y="654"/>
                </a:cubicBezTo>
                <a:cubicBezTo>
                  <a:pt x="1404" y="724"/>
                  <a:pt x="1183" y="808"/>
                  <a:pt x="1277" y="808"/>
                </a:cubicBezTo>
                <a:cubicBezTo>
                  <a:pt x="1337" y="808"/>
                  <a:pt x="1425" y="764"/>
                  <a:pt x="1483" y="764"/>
                </a:cubicBezTo>
                <a:cubicBezTo>
                  <a:pt x="1517" y="764"/>
                  <a:pt x="1541" y="779"/>
                  <a:pt x="1544" y="826"/>
                </a:cubicBezTo>
                <a:cubicBezTo>
                  <a:pt x="1549" y="931"/>
                  <a:pt x="1583" y="1182"/>
                  <a:pt x="1538" y="1182"/>
                </a:cubicBezTo>
                <a:cubicBezTo>
                  <a:pt x="1529" y="1182"/>
                  <a:pt x="1516" y="1172"/>
                  <a:pt x="1500" y="1147"/>
                </a:cubicBezTo>
                <a:cubicBezTo>
                  <a:pt x="1419" y="1028"/>
                  <a:pt x="1324" y="895"/>
                  <a:pt x="1301" y="895"/>
                </a:cubicBezTo>
                <a:cubicBezTo>
                  <a:pt x="1296" y="895"/>
                  <a:pt x="1294" y="901"/>
                  <a:pt x="1296" y="914"/>
                </a:cubicBezTo>
                <a:cubicBezTo>
                  <a:pt x="1304" y="968"/>
                  <a:pt x="1281" y="979"/>
                  <a:pt x="1252" y="979"/>
                </a:cubicBezTo>
                <a:cubicBezTo>
                  <a:pt x="1238" y="979"/>
                  <a:pt x="1223" y="977"/>
                  <a:pt x="1209" y="975"/>
                </a:cubicBezTo>
                <a:cubicBezTo>
                  <a:pt x="1206" y="975"/>
                  <a:pt x="1203" y="974"/>
                  <a:pt x="1200" y="974"/>
                </a:cubicBezTo>
                <a:cubicBezTo>
                  <a:pt x="1161" y="974"/>
                  <a:pt x="1138" y="1003"/>
                  <a:pt x="1190" y="1085"/>
                </a:cubicBezTo>
                <a:cubicBezTo>
                  <a:pt x="1248" y="1174"/>
                  <a:pt x="1093" y="1162"/>
                  <a:pt x="1187" y="1222"/>
                </a:cubicBezTo>
                <a:cubicBezTo>
                  <a:pt x="1206" y="1235"/>
                  <a:pt x="1226" y="1239"/>
                  <a:pt x="1246" y="1239"/>
                </a:cubicBezTo>
                <a:cubicBezTo>
                  <a:pt x="1295" y="1239"/>
                  <a:pt x="1341" y="1211"/>
                  <a:pt x="1354" y="1211"/>
                </a:cubicBezTo>
                <a:cubicBezTo>
                  <a:pt x="1362" y="1211"/>
                  <a:pt x="1360" y="1219"/>
                  <a:pt x="1343" y="1246"/>
                </a:cubicBezTo>
                <a:cubicBezTo>
                  <a:pt x="1258" y="1386"/>
                  <a:pt x="1519" y="1357"/>
                  <a:pt x="1519" y="1479"/>
                </a:cubicBezTo>
                <a:cubicBezTo>
                  <a:pt x="1519" y="1600"/>
                  <a:pt x="1461" y="1616"/>
                  <a:pt x="1396" y="1616"/>
                </a:cubicBezTo>
                <a:cubicBezTo>
                  <a:pt x="1354" y="1616"/>
                  <a:pt x="1275" y="1568"/>
                  <a:pt x="1181" y="1568"/>
                </a:cubicBezTo>
                <a:cubicBezTo>
                  <a:pt x="1129" y="1568"/>
                  <a:pt x="1072" y="1583"/>
                  <a:pt x="1015" y="1628"/>
                </a:cubicBezTo>
                <a:cubicBezTo>
                  <a:pt x="861" y="1748"/>
                  <a:pt x="898" y="1799"/>
                  <a:pt x="971" y="1799"/>
                </a:cubicBezTo>
                <a:cubicBezTo>
                  <a:pt x="975" y="1799"/>
                  <a:pt x="980" y="1799"/>
                  <a:pt x="984" y="1799"/>
                </a:cubicBezTo>
                <a:cubicBezTo>
                  <a:pt x="1034" y="1795"/>
                  <a:pt x="1062" y="1760"/>
                  <a:pt x="1075" y="1760"/>
                </a:cubicBezTo>
                <a:cubicBezTo>
                  <a:pt x="1084" y="1760"/>
                  <a:pt x="1087" y="1773"/>
                  <a:pt x="1087" y="1815"/>
                </a:cubicBezTo>
                <a:cubicBezTo>
                  <a:pt x="1087" y="1887"/>
                  <a:pt x="1099" y="1917"/>
                  <a:pt x="1118" y="1917"/>
                </a:cubicBezTo>
                <a:cubicBezTo>
                  <a:pt x="1128" y="1917"/>
                  <a:pt x="1140" y="1908"/>
                  <a:pt x="1153" y="1893"/>
                </a:cubicBezTo>
                <a:cubicBezTo>
                  <a:pt x="1157" y="1888"/>
                  <a:pt x="1160" y="1886"/>
                  <a:pt x="1162" y="1886"/>
                </a:cubicBezTo>
                <a:cubicBezTo>
                  <a:pt x="1175" y="1886"/>
                  <a:pt x="1152" y="1976"/>
                  <a:pt x="1168" y="1976"/>
                </a:cubicBezTo>
                <a:cubicBezTo>
                  <a:pt x="1173" y="1976"/>
                  <a:pt x="1181" y="1968"/>
                  <a:pt x="1195" y="1948"/>
                </a:cubicBezTo>
                <a:cubicBezTo>
                  <a:pt x="1244" y="1873"/>
                  <a:pt x="1292" y="1789"/>
                  <a:pt x="1313" y="1789"/>
                </a:cubicBezTo>
                <a:cubicBezTo>
                  <a:pt x="1320" y="1789"/>
                  <a:pt x="1324" y="1799"/>
                  <a:pt x="1324" y="1821"/>
                </a:cubicBezTo>
                <a:cubicBezTo>
                  <a:pt x="1324" y="1887"/>
                  <a:pt x="1319" y="1992"/>
                  <a:pt x="1333" y="1992"/>
                </a:cubicBezTo>
                <a:cubicBezTo>
                  <a:pt x="1337" y="1992"/>
                  <a:pt x="1343" y="1981"/>
                  <a:pt x="1352" y="1953"/>
                </a:cubicBezTo>
                <a:cubicBezTo>
                  <a:pt x="1379" y="1872"/>
                  <a:pt x="1413" y="1805"/>
                  <a:pt x="1430" y="1805"/>
                </a:cubicBezTo>
                <a:cubicBezTo>
                  <a:pt x="1436" y="1805"/>
                  <a:pt x="1440" y="1814"/>
                  <a:pt x="1441" y="1833"/>
                </a:cubicBezTo>
                <a:cubicBezTo>
                  <a:pt x="1441" y="1845"/>
                  <a:pt x="1444" y="1851"/>
                  <a:pt x="1448" y="1851"/>
                </a:cubicBezTo>
                <a:cubicBezTo>
                  <a:pt x="1464" y="1851"/>
                  <a:pt x="1502" y="1744"/>
                  <a:pt x="1513" y="1744"/>
                </a:cubicBezTo>
                <a:lnTo>
                  <a:pt x="1513" y="1744"/>
                </a:lnTo>
                <a:cubicBezTo>
                  <a:pt x="1526" y="1744"/>
                  <a:pt x="1519" y="1948"/>
                  <a:pt x="1427" y="2009"/>
                </a:cubicBezTo>
                <a:cubicBezTo>
                  <a:pt x="1361" y="2054"/>
                  <a:pt x="1400" y="2093"/>
                  <a:pt x="1366" y="2093"/>
                </a:cubicBezTo>
                <a:cubicBezTo>
                  <a:pt x="1353" y="2093"/>
                  <a:pt x="1331" y="2087"/>
                  <a:pt x="1290" y="2076"/>
                </a:cubicBezTo>
                <a:cubicBezTo>
                  <a:pt x="1191" y="2047"/>
                  <a:pt x="1125" y="2023"/>
                  <a:pt x="1096" y="2023"/>
                </a:cubicBezTo>
                <a:cubicBezTo>
                  <a:pt x="1081" y="2023"/>
                  <a:pt x="1076" y="2030"/>
                  <a:pt x="1084" y="2048"/>
                </a:cubicBezTo>
                <a:cubicBezTo>
                  <a:pt x="1100" y="2085"/>
                  <a:pt x="1135" y="2144"/>
                  <a:pt x="1103" y="2144"/>
                </a:cubicBezTo>
                <a:cubicBezTo>
                  <a:pt x="1092" y="2144"/>
                  <a:pt x="1073" y="2137"/>
                  <a:pt x="1043" y="2120"/>
                </a:cubicBezTo>
                <a:cubicBezTo>
                  <a:pt x="968" y="2078"/>
                  <a:pt x="908" y="2046"/>
                  <a:pt x="883" y="2046"/>
                </a:cubicBezTo>
                <a:cubicBezTo>
                  <a:pt x="869" y="2046"/>
                  <a:pt x="867" y="2057"/>
                  <a:pt x="882" y="2086"/>
                </a:cubicBezTo>
                <a:cubicBezTo>
                  <a:pt x="900" y="2117"/>
                  <a:pt x="875" y="2122"/>
                  <a:pt x="843" y="2122"/>
                </a:cubicBezTo>
                <a:cubicBezTo>
                  <a:pt x="829" y="2122"/>
                  <a:pt x="813" y="2121"/>
                  <a:pt x="799" y="2121"/>
                </a:cubicBezTo>
                <a:cubicBezTo>
                  <a:pt x="764" y="2121"/>
                  <a:pt x="738" y="2126"/>
                  <a:pt x="763" y="2164"/>
                </a:cubicBezTo>
                <a:cubicBezTo>
                  <a:pt x="822" y="2253"/>
                  <a:pt x="978" y="2208"/>
                  <a:pt x="954" y="2253"/>
                </a:cubicBezTo>
                <a:cubicBezTo>
                  <a:pt x="929" y="2297"/>
                  <a:pt x="948" y="2335"/>
                  <a:pt x="968" y="2335"/>
                </a:cubicBezTo>
                <a:cubicBezTo>
                  <a:pt x="984" y="2335"/>
                  <a:pt x="916" y="2426"/>
                  <a:pt x="939" y="2426"/>
                </a:cubicBezTo>
                <a:cubicBezTo>
                  <a:pt x="941" y="2426"/>
                  <a:pt x="944" y="2426"/>
                  <a:pt x="948" y="2424"/>
                </a:cubicBezTo>
                <a:cubicBezTo>
                  <a:pt x="985" y="2406"/>
                  <a:pt x="1045" y="2308"/>
                  <a:pt x="1069" y="2308"/>
                </a:cubicBezTo>
                <a:cubicBezTo>
                  <a:pt x="1076" y="2308"/>
                  <a:pt x="1080" y="2316"/>
                  <a:pt x="1080" y="2335"/>
                </a:cubicBezTo>
                <a:cubicBezTo>
                  <a:pt x="1080" y="2394"/>
                  <a:pt x="1086" y="2408"/>
                  <a:pt x="1103" y="2408"/>
                </a:cubicBezTo>
                <a:cubicBezTo>
                  <a:pt x="1112" y="2408"/>
                  <a:pt x="1123" y="2405"/>
                  <a:pt x="1137" y="2401"/>
                </a:cubicBezTo>
                <a:cubicBezTo>
                  <a:pt x="1138" y="2401"/>
                  <a:pt x="1139" y="2401"/>
                  <a:pt x="1140" y="2401"/>
                </a:cubicBezTo>
                <a:cubicBezTo>
                  <a:pt x="1167" y="2401"/>
                  <a:pt x="1121" y="2526"/>
                  <a:pt x="1151" y="2526"/>
                </a:cubicBezTo>
                <a:cubicBezTo>
                  <a:pt x="1158" y="2526"/>
                  <a:pt x="1168" y="2520"/>
                  <a:pt x="1183" y="2506"/>
                </a:cubicBezTo>
                <a:cubicBezTo>
                  <a:pt x="1252" y="2440"/>
                  <a:pt x="1280" y="2384"/>
                  <a:pt x="1296" y="2384"/>
                </a:cubicBezTo>
                <a:cubicBezTo>
                  <a:pt x="1299" y="2384"/>
                  <a:pt x="1302" y="2388"/>
                  <a:pt x="1305" y="2396"/>
                </a:cubicBezTo>
                <a:cubicBezTo>
                  <a:pt x="1317" y="2434"/>
                  <a:pt x="1394" y="2496"/>
                  <a:pt x="1261" y="2556"/>
                </a:cubicBezTo>
                <a:cubicBezTo>
                  <a:pt x="1150" y="2607"/>
                  <a:pt x="1172" y="2631"/>
                  <a:pt x="1103" y="2631"/>
                </a:cubicBezTo>
                <a:cubicBezTo>
                  <a:pt x="1091" y="2631"/>
                  <a:pt x="1075" y="2630"/>
                  <a:pt x="1055" y="2628"/>
                </a:cubicBezTo>
                <a:cubicBezTo>
                  <a:pt x="946" y="2619"/>
                  <a:pt x="863" y="2531"/>
                  <a:pt x="846" y="2531"/>
                </a:cubicBezTo>
                <a:cubicBezTo>
                  <a:pt x="842" y="2531"/>
                  <a:pt x="841" y="2535"/>
                  <a:pt x="844" y="2544"/>
                </a:cubicBezTo>
                <a:cubicBezTo>
                  <a:pt x="857" y="2595"/>
                  <a:pt x="882" y="2618"/>
                  <a:pt x="819" y="2618"/>
                </a:cubicBezTo>
                <a:cubicBezTo>
                  <a:pt x="812" y="2618"/>
                  <a:pt x="804" y="2617"/>
                  <a:pt x="794" y="2617"/>
                </a:cubicBezTo>
                <a:cubicBezTo>
                  <a:pt x="788" y="2616"/>
                  <a:pt x="782" y="2616"/>
                  <a:pt x="777" y="2616"/>
                </a:cubicBezTo>
                <a:cubicBezTo>
                  <a:pt x="694" y="2616"/>
                  <a:pt x="649" y="2657"/>
                  <a:pt x="741" y="2689"/>
                </a:cubicBezTo>
                <a:cubicBezTo>
                  <a:pt x="838" y="2721"/>
                  <a:pt x="857" y="2711"/>
                  <a:pt x="844" y="2755"/>
                </a:cubicBezTo>
                <a:cubicBezTo>
                  <a:pt x="835" y="2784"/>
                  <a:pt x="827" y="2799"/>
                  <a:pt x="846" y="2799"/>
                </a:cubicBezTo>
                <a:cubicBezTo>
                  <a:pt x="856" y="2799"/>
                  <a:pt x="873" y="2795"/>
                  <a:pt x="901" y="2788"/>
                </a:cubicBezTo>
                <a:cubicBezTo>
                  <a:pt x="906" y="2786"/>
                  <a:pt x="910" y="2786"/>
                  <a:pt x="913" y="2786"/>
                </a:cubicBezTo>
                <a:cubicBezTo>
                  <a:pt x="970" y="2786"/>
                  <a:pt x="877" y="2948"/>
                  <a:pt x="929" y="2948"/>
                </a:cubicBezTo>
                <a:cubicBezTo>
                  <a:pt x="930" y="2948"/>
                  <a:pt x="931" y="2948"/>
                  <a:pt x="932" y="2948"/>
                </a:cubicBezTo>
                <a:cubicBezTo>
                  <a:pt x="972" y="2945"/>
                  <a:pt x="1009" y="2916"/>
                  <a:pt x="1032" y="2916"/>
                </a:cubicBezTo>
                <a:cubicBezTo>
                  <a:pt x="1046" y="2916"/>
                  <a:pt x="1055" y="2926"/>
                  <a:pt x="1055" y="2960"/>
                </a:cubicBezTo>
                <a:cubicBezTo>
                  <a:pt x="1055" y="3011"/>
                  <a:pt x="1055" y="3046"/>
                  <a:pt x="1068" y="3046"/>
                </a:cubicBezTo>
                <a:cubicBezTo>
                  <a:pt x="1078" y="3046"/>
                  <a:pt x="1094" y="3028"/>
                  <a:pt x="1122" y="2986"/>
                </a:cubicBezTo>
                <a:cubicBezTo>
                  <a:pt x="1153" y="2942"/>
                  <a:pt x="1171" y="2926"/>
                  <a:pt x="1181" y="2926"/>
                </a:cubicBezTo>
                <a:cubicBezTo>
                  <a:pt x="1193" y="2926"/>
                  <a:pt x="1192" y="2951"/>
                  <a:pt x="1181" y="2982"/>
                </a:cubicBezTo>
                <a:cubicBezTo>
                  <a:pt x="1175" y="3001"/>
                  <a:pt x="1174" y="3009"/>
                  <a:pt x="1178" y="3009"/>
                </a:cubicBezTo>
                <a:cubicBezTo>
                  <a:pt x="1185" y="3009"/>
                  <a:pt x="1208" y="2983"/>
                  <a:pt x="1248" y="2954"/>
                </a:cubicBezTo>
                <a:cubicBezTo>
                  <a:pt x="1276" y="2932"/>
                  <a:pt x="1309" y="2918"/>
                  <a:pt x="1331" y="2918"/>
                </a:cubicBezTo>
                <a:cubicBezTo>
                  <a:pt x="1355" y="2918"/>
                  <a:pt x="1367" y="2934"/>
                  <a:pt x="1351" y="2976"/>
                </a:cubicBezTo>
                <a:cubicBezTo>
                  <a:pt x="1324" y="3049"/>
                  <a:pt x="1209" y="3194"/>
                  <a:pt x="1094" y="3194"/>
                </a:cubicBezTo>
                <a:cubicBezTo>
                  <a:pt x="1078" y="3194"/>
                  <a:pt x="1063" y="3192"/>
                  <a:pt x="1047" y="3185"/>
                </a:cubicBezTo>
                <a:cubicBezTo>
                  <a:pt x="993" y="3165"/>
                  <a:pt x="949" y="3153"/>
                  <a:pt x="922" y="3153"/>
                </a:cubicBezTo>
                <a:cubicBezTo>
                  <a:pt x="884" y="3153"/>
                  <a:pt x="878" y="3176"/>
                  <a:pt x="917" y="3230"/>
                </a:cubicBezTo>
                <a:cubicBezTo>
                  <a:pt x="937" y="3257"/>
                  <a:pt x="928" y="3266"/>
                  <a:pt x="905" y="3266"/>
                </a:cubicBezTo>
                <a:cubicBezTo>
                  <a:pt x="861" y="3266"/>
                  <a:pt x="764" y="3232"/>
                  <a:pt x="726" y="3232"/>
                </a:cubicBezTo>
                <a:cubicBezTo>
                  <a:pt x="716" y="3232"/>
                  <a:pt x="710" y="3234"/>
                  <a:pt x="711" y="3241"/>
                </a:cubicBezTo>
                <a:cubicBezTo>
                  <a:pt x="721" y="3286"/>
                  <a:pt x="696" y="3241"/>
                  <a:pt x="655" y="3340"/>
                </a:cubicBezTo>
                <a:cubicBezTo>
                  <a:pt x="612" y="3440"/>
                  <a:pt x="775" y="3446"/>
                  <a:pt x="826" y="3485"/>
                </a:cubicBezTo>
                <a:cubicBezTo>
                  <a:pt x="879" y="3523"/>
                  <a:pt x="798" y="3535"/>
                  <a:pt x="779" y="3633"/>
                </a:cubicBezTo>
                <a:cubicBezTo>
                  <a:pt x="775" y="3653"/>
                  <a:pt x="782" y="3661"/>
                  <a:pt x="795" y="3661"/>
                </a:cubicBezTo>
                <a:cubicBezTo>
                  <a:pt x="835" y="3661"/>
                  <a:pt x="938" y="3584"/>
                  <a:pt x="975" y="3584"/>
                </a:cubicBezTo>
                <a:cubicBezTo>
                  <a:pt x="985" y="3584"/>
                  <a:pt x="990" y="3590"/>
                  <a:pt x="987" y="3605"/>
                </a:cubicBezTo>
                <a:cubicBezTo>
                  <a:pt x="974" y="3663"/>
                  <a:pt x="974" y="3688"/>
                  <a:pt x="990" y="3688"/>
                </a:cubicBezTo>
                <a:cubicBezTo>
                  <a:pt x="999" y="3688"/>
                  <a:pt x="1013" y="3681"/>
                  <a:pt x="1032" y="3667"/>
                </a:cubicBezTo>
                <a:cubicBezTo>
                  <a:pt x="1060" y="3649"/>
                  <a:pt x="1089" y="3639"/>
                  <a:pt x="1111" y="3639"/>
                </a:cubicBezTo>
                <a:cubicBezTo>
                  <a:pt x="1136" y="3639"/>
                  <a:pt x="1153" y="3651"/>
                  <a:pt x="1147" y="3678"/>
                </a:cubicBezTo>
                <a:cubicBezTo>
                  <a:pt x="1146" y="3687"/>
                  <a:pt x="1147" y="3691"/>
                  <a:pt x="1151" y="3691"/>
                </a:cubicBezTo>
                <a:cubicBezTo>
                  <a:pt x="1163" y="3691"/>
                  <a:pt x="1197" y="3651"/>
                  <a:pt x="1215" y="3651"/>
                </a:cubicBezTo>
                <a:cubicBezTo>
                  <a:pt x="1219" y="3651"/>
                  <a:pt x="1223" y="3654"/>
                  <a:pt x="1224" y="3661"/>
                </a:cubicBezTo>
                <a:cubicBezTo>
                  <a:pt x="1228" y="3706"/>
                  <a:pt x="1143" y="3871"/>
                  <a:pt x="991" y="3888"/>
                </a:cubicBezTo>
                <a:cubicBezTo>
                  <a:pt x="978" y="3890"/>
                  <a:pt x="965" y="3890"/>
                  <a:pt x="951" y="3890"/>
                </a:cubicBezTo>
                <a:cubicBezTo>
                  <a:pt x="847" y="3890"/>
                  <a:pt x="727" y="3855"/>
                  <a:pt x="680" y="3855"/>
                </a:cubicBezTo>
                <a:cubicBezTo>
                  <a:pt x="661" y="3855"/>
                  <a:pt x="654" y="3861"/>
                  <a:pt x="664" y="3877"/>
                </a:cubicBezTo>
                <a:cubicBezTo>
                  <a:pt x="701" y="3937"/>
                  <a:pt x="748" y="3937"/>
                  <a:pt x="651" y="3949"/>
                </a:cubicBezTo>
                <a:cubicBezTo>
                  <a:pt x="553" y="3959"/>
                  <a:pt x="495" y="3981"/>
                  <a:pt x="584" y="4025"/>
                </a:cubicBezTo>
                <a:cubicBezTo>
                  <a:pt x="674" y="4070"/>
                  <a:pt x="727" y="4037"/>
                  <a:pt x="674" y="4070"/>
                </a:cubicBezTo>
                <a:cubicBezTo>
                  <a:pt x="621" y="4104"/>
                  <a:pt x="584" y="4148"/>
                  <a:pt x="689" y="4164"/>
                </a:cubicBezTo>
                <a:cubicBezTo>
                  <a:pt x="797" y="4180"/>
                  <a:pt x="798" y="4230"/>
                  <a:pt x="775" y="4252"/>
                </a:cubicBezTo>
                <a:cubicBezTo>
                  <a:pt x="752" y="4272"/>
                  <a:pt x="704" y="4320"/>
                  <a:pt x="797" y="4320"/>
                </a:cubicBezTo>
                <a:cubicBezTo>
                  <a:pt x="807" y="4320"/>
                  <a:pt x="818" y="4320"/>
                  <a:pt x="831" y="4319"/>
                </a:cubicBezTo>
                <a:cubicBezTo>
                  <a:pt x="881" y="4315"/>
                  <a:pt x="930" y="4309"/>
                  <a:pt x="968" y="4309"/>
                </a:cubicBezTo>
                <a:cubicBezTo>
                  <a:pt x="1032" y="4309"/>
                  <a:pt x="1062" y="4327"/>
                  <a:pt x="1010" y="4407"/>
                </a:cubicBezTo>
                <a:cubicBezTo>
                  <a:pt x="953" y="4497"/>
                  <a:pt x="858" y="4540"/>
                  <a:pt x="764" y="4540"/>
                </a:cubicBezTo>
                <a:cubicBezTo>
                  <a:pt x="726" y="4540"/>
                  <a:pt x="687" y="4532"/>
                  <a:pt x="652" y="4518"/>
                </a:cubicBezTo>
                <a:cubicBezTo>
                  <a:pt x="637" y="4512"/>
                  <a:pt x="625" y="4509"/>
                  <a:pt x="616" y="4509"/>
                </a:cubicBezTo>
                <a:cubicBezTo>
                  <a:pt x="546" y="4509"/>
                  <a:pt x="597" y="4645"/>
                  <a:pt x="685" y="4650"/>
                </a:cubicBezTo>
                <a:cubicBezTo>
                  <a:pt x="701" y="4651"/>
                  <a:pt x="714" y="4652"/>
                  <a:pt x="723" y="4652"/>
                </a:cubicBezTo>
                <a:cubicBezTo>
                  <a:pt x="731" y="4652"/>
                  <a:pt x="737" y="4651"/>
                  <a:pt x="741" y="4651"/>
                </a:cubicBezTo>
                <a:cubicBezTo>
                  <a:pt x="765" y="4651"/>
                  <a:pt x="745" y="4655"/>
                  <a:pt x="730" y="4706"/>
                </a:cubicBezTo>
                <a:cubicBezTo>
                  <a:pt x="711" y="4777"/>
                  <a:pt x="775" y="4733"/>
                  <a:pt x="829" y="4773"/>
                </a:cubicBezTo>
                <a:cubicBezTo>
                  <a:pt x="878" y="4805"/>
                  <a:pt x="1016" y="4873"/>
                  <a:pt x="897" y="4873"/>
                </a:cubicBezTo>
                <a:cubicBezTo>
                  <a:pt x="875" y="4873"/>
                  <a:pt x="844" y="4871"/>
                  <a:pt x="803" y="4866"/>
                </a:cubicBezTo>
                <a:cubicBezTo>
                  <a:pt x="596" y="4841"/>
                  <a:pt x="456" y="4689"/>
                  <a:pt x="426" y="4689"/>
                </a:cubicBezTo>
                <a:cubicBezTo>
                  <a:pt x="417" y="4689"/>
                  <a:pt x="418" y="4703"/>
                  <a:pt x="431" y="4739"/>
                </a:cubicBezTo>
                <a:cubicBezTo>
                  <a:pt x="489" y="4894"/>
                  <a:pt x="561" y="4972"/>
                  <a:pt x="481" y="4994"/>
                </a:cubicBezTo>
                <a:cubicBezTo>
                  <a:pt x="403" y="5016"/>
                  <a:pt x="387" y="5038"/>
                  <a:pt x="490" y="5038"/>
                </a:cubicBezTo>
                <a:cubicBezTo>
                  <a:pt x="593" y="5038"/>
                  <a:pt x="624" y="5064"/>
                  <a:pt x="576" y="5098"/>
                </a:cubicBezTo>
                <a:cubicBezTo>
                  <a:pt x="536" y="5124"/>
                  <a:pt x="506" y="5157"/>
                  <a:pt x="561" y="5157"/>
                </a:cubicBezTo>
                <a:cubicBezTo>
                  <a:pt x="575" y="5157"/>
                  <a:pt x="597" y="5154"/>
                  <a:pt x="626" y="5148"/>
                </a:cubicBezTo>
                <a:cubicBezTo>
                  <a:pt x="636" y="5146"/>
                  <a:pt x="645" y="5145"/>
                  <a:pt x="652" y="5145"/>
                </a:cubicBezTo>
                <a:cubicBezTo>
                  <a:pt x="745" y="5145"/>
                  <a:pt x="656" y="5291"/>
                  <a:pt x="579" y="5291"/>
                </a:cubicBezTo>
                <a:cubicBezTo>
                  <a:pt x="514" y="5291"/>
                  <a:pt x="455" y="5210"/>
                  <a:pt x="432" y="5210"/>
                </a:cubicBezTo>
                <a:cubicBezTo>
                  <a:pt x="425" y="5210"/>
                  <a:pt x="422" y="5217"/>
                  <a:pt x="422" y="5237"/>
                </a:cubicBezTo>
                <a:cubicBezTo>
                  <a:pt x="423" y="5253"/>
                  <a:pt x="416" y="5259"/>
                  <a:pt x="405" y="5259"/>
                </a:cubicBezTo>
                <a:cubicBezTo>
                  <a:pt x="373" y="5259"/>
                  <a:pt x="303" y="5208"/>
                  <a:pt x="277" y="5208"/>
                </a:cubicBezTo>
                <a:cubicBezTo>
                  <a:pt x="266" y="5208"/>
                  <a:pt x="262" y="5217"/>
                  <a:pt x="272" y="5241"/>
                </a:cubicBezTo>
                <a:cubicBezTo>
                  <a:pt x="312" y="5347"/>
                  <a:pt x="369" y="5440"/>
                  <a:pt x="437" y="5440"/>
                </a:cubicBezTo>
                <a:cubicBezTo>
                  <a:pt x="505" y="5440"/>
                  <a:pt x="540" y="5452"/>
                  <a:pt x="478" y="5518"/>
                </a:cubicBezTo>
                <a:cubicBezTo>
                  <a:pt x="415" y="5585"/>
                  <a:pt x="362" y="5585"/>
                  <a:pt x="487" y="5585"/>
                </a:cubicBezTo>
                <a:cubicBezTo>
                  <a:pt x="612" y="5585"/>
                  <a:pt x="747" y="5717"/>
                  <a:pt x="590" y="5723"/>
                </a:cubicBezTo>
                <a:cubicBezTo>
                  <a:pt x="579" y="5724"/>
                  <a:pt x="568" y="5724"/>
                  <a:pt x="556" y="5724"/>
                </a:cubicBezTo>
                <a:cubicBezTo>
                  <a:pt x="508" y="5724"/>
                  <a:pt x="456" y="5722"/>
                  <a:pt x="408" y="5722"/>
                </a:cubicBezTo>
                <a:cubicBezTo>
                  <a:pt x="303" y="5722"/>
                  <a:pt x="213" y="5731"/>
                  <a:pt x="201" y="5794"/>
                </a:cubicBezTo>
                <a:cubicBezTo>
                  <a:pt x="184" y="5894"/>
                  <a:pt x="363" y="5932"/>
                  <a:pt x="265" y="5944"/>
                </a:cubicBezTo>
                <a:cubicBezTo>
                  <a:pt x="164" y="5955"/>
                  <a:pt x="1" y="5999"/>
                  <a:pt x="135" y="6011"/>
                </a:cubicBezTo>
                <a:cubicBezTo>
                  <a:pt x="269" y="6021"/>
                  <a:pt x="458" y="6005"/>
                  <a:pt x="399" y="6099"/>
                </a:cubicBezTo>
                <a:cubicBezTo>
                  <a:pt x="355" y="6168"/>
                  <a:pt x="246" y="6235"/>
                  <a:pt x="277" y="6235"/>
                </a:cubicBezTo>
                <a:cubicBezTo>
                  <a:pt x="288" y="6235"/>
                  <a:pt x="315" y="6227"/>
                  <a:pt x="366" y="6210"/>
                </a:cubicBezTo>
                <a:cubicBezTo>
                  <a:pt x="496" y="6163"/>
                  <a:pt x="580" y="6117"/>
                  <a:pt x="612" y="6117"/>
                </a:cubicBezTo>
                <a:cubicBezTo>
                  <a:pt x="629" y="6117"/>
                  <a:pt x="630" y="6132"/>
                  <a:pt x="612" y="6170"/>
                </a:cubicBezTo>
                <a:cubicBezTo>
                  <a:pt x="581" y="6237"/>
                  <a:pt x="537" y="6257"/>
                  <a:pt x="543" y="6257"/>
                </a:cubicBezTo>
                <a:cubicBezTo>
                  <a:pt x="547" y="6257"/>
                  <a:pt x="567" y="6250"/>
                  <a:pt x="615" y="6242"/>
                </a:cubicBezTo>
                <a:cubicBezTo>
                  <a:pt x="705" y="6227"/>
                  <a:pt x="805" y="6184"/>
                  <a:pt x="830" y="6184"/>
                </a:cubicBezTo>
                <a:cubicBezTo>
                  <a:pt x="843" y="6184"/>
                  <a:pt x="838" y="6193"/>
                  <a:pt x="808" y="6220"/>
                </a:cubicBezTo>
                <a:cubicBezTo>
                  <a:pt x="719" y="6302"/>
                  <a:pt x="766" y="6491"/>
                  <a:pt x="545" y="6491"/>
                </a:cubicBezTo>
                <a:cubicBezTo>
                  <a:pt x="321" y="6491"/>
                  <a:pt x="266" y="6501"/>
                  <a:pt x="347" y="6541"/>
                </a:cubicBezTo>
                <a:cubicBezTo>
                  <a:pt x="428" y="6579"/>
                  <a:pt x="497" y="6529"/>
                  <a:pt x="381" y="6612"/>
                </a:cubicBezTo>
                <a:cubicBezTo>
                  <a:pt x="266" y="6696"/>
                  <a:pt x="136" y="6718"/>
                  <a:pt x="278" y="6722"/>
                </a:cubicBezTo>
                <a:cubicBezTo>
                  <a:pt x="289" y="6723"/>
                  <a:pt x="301" y="6723"/>
                  <a:pt x="312" y="6723"/>
                </a:cubicBezTo>
                <a:cubicBezTo>
                  <a:pt x="351" y="6723"/>
                  <a:pt x="390" y="6721"/>
                  <a:pt x="422" y="6721"/>
                </a:cubicBezTo>
                <a:cubicBezTo>
                  <a:pt x="496" y="6721"/>
                  <a:pt x="540" y="6732"/>
                  <a:pt x="497" y="6806"/>
                </a:cubicBezTo>
                <a:cubicBezTo>
                  <a:pt x="446" y="6896"/>
                  <a:pt x="452" y="6946"/>
                  <a:pt x="498" y="6946"/>
                </a:cubicBezTo>
                <a:cubicBezTo>
                  <a:pt x="512" y="6946"/>
                  <a:pt x="528" y="6942"/>
                  <a:pt x="548" y="6933"/>
                </a:cubicBezTo>
                <a:cubicBezTo>
                  <a:pt x="608" y="6907"/>
                  <a:pt x="695" y="6859"/>
                  <a:pt x="723" y="6859"/>
                </a:cubicBezTo>
                <a:cubicBezTo>
                  <a:pt x="736" y="6859"/>
                  <a:pt x="736" y="6869"/>
                  <a:pt x="717" y="6895"/>
                </a:cubicBezTo>
                <a:cubicBezTo>
                  <a:pt x="672" y="6955"/>
                  <a:pt x="618" y="6995"/>
                  <a:pt x="633" y="6995"/>
                </a:cubicBezTo>
                <a:cubicBezTo>
                  <a:pt x="638" y="6995"/>
                  <a:pt x="653" y="6989"/>
                  <a:pt x="682" y="6977"/>
                </a:cubicBezTo>
                <a:cubicBezTo>
                  <a:pt x="789" y="6933"/>
                  <a:pt x="851" y="6899"/>
                  <a:pt x="851" y="6899"/>
                </a:cubicBezTo>
                <a:lnTo>
                  <a:pt x="1031" y="6994"/>
                </a:lnTo>
                <a:lnTo>
                  <a:pt x="2138" y="6994"/>
                </a:lnTo>
                <a:lnTo>
                  <a:pt x="2316" y="6899"/>
                </a:lnTo>
                <a:cubicBezTo>
                  <a:pt x="2316" y="6899"/>
                  <a:pt x="2379" y="6933"/>
                  <a:pt x="2486" y="6977"/>
                </a:cubicBezTo>
                <a:cubicBezTo>
                  <a:pt x="2515" y="6989"/>
                  <a:pt x="2530" y="6995"/>
                  <a:pt x="2536" y="6995"/>
                </a:cubicBezTo>
                <a:cubicBezTo>
                  <a:pt x="2551" y="6995"/>
                  <a:pt x="2496" y="6955"/>
                  <a:pt x="2450" y="6895"/>
                </a:cubicBezTo>
                <a:cubicBezTo>
                  <a:pt x="2431" y="6869"/>
                  <a:pt x="2432" y="6859"/>
                  <a:pt x="2444" y="6859"/>
                </a:cubicBezTo>
                <a:cubicBezTo>
                  <a:pt x="2472" y="6859"/>
                  <a:pt x="2559" y="6907"/>
                  <a:pt x="2620" y="6933"/>
                </a:cubicBezTo>
                <a:cubicBezTo>
                  <a:pt x="2639" y="6942"/>
                  <a:pt x="2656" y="6946"/>
                  <a:pt x="2669" y="6946"/>
                </a:cubicBezTo>
                <a:cubicBezTo>
                  <a:pt x="2716" y="6946"/>
                  <a:pt x="2721" y="6896"/>
                  <a:pt x="2670" y="6806"/>
                </a:cubicBezTo>
                <a:cubicBezTo>
                  <a:pt x="2628" y="6732"/>
                  <a:pt x="2671" y="6721"/>
                  <a:pt x="2744" y="6721"/>
                </a:cubicBezTo>
                <a:cubicBezTo>
                  <a:pt x="2777" y="6721"/>
                  <a:pt x="2815" y="6723"/>
                  <a:pt x="2855" y="6723"/>
                </a:cubicBezTo>
                <a:cubicBezTo>
                  <a:pt x="2866" y="6723"/>
                  <a:pt x="2878" y="6723"/>
                  <a:pt x="2889" y="6722"/>
                </a:cubicBezTo>
                <a:cubicBezTo>
                  <a:pt x="3029" y="6718"/>
                  <a:pt x="2903" y="6696"/>
                  <a:pt x="2786" y="6612"/>
                </a:cubicBezTo>
                <a:cubicBezTo>
                  <a:pt x="2670" y="6529"/>
                  <a:pt x="2741" y="6579"/>
                  <a:pt x="2822" y="6541"/>
                </a:cubicBezTo>
                <a:cubicBezTo>
                  <a:pt x="2903" y="6501"/>
                  <a:pt x="2847" y="6491"/>
                  <a:pt x="2624" y="6491"/>
                </a:cubicBezTo>
                <a:cubicBezTo>
                  <a:pt x="2402" y="6491"/>
                  <a:pt x="2449" y="6302"/>
                  <a:pt x="2359" y="6220"/>
                </a:cubicBezTo>
                <a:cubicBezTo>
                  <a:pt x="2330" y="6193"/>
                  <a:pt x="2326" y="6184"/>
                  <a:pt x="2338" y="6184"/>
                </a:cubicBezTo>
                <a:cubicBezTo>
                  <a:pt x="2364" y="6184"/>
                  <a:pt x="2463" y="6227"/>
                  <a:pt x="2552" y="6242"/>
                </a:cubicBezTo>
                <a:cubicBezTo>
                  <a:pt x="2600" y="6250"/>
                  <a:pt x="2620" y="6257"/>
                  <a:pt x="2624" y="6257"/>
                </a:cubicBezTo>
                <a:cubicBezTo>
                  <a:pt x="2630" y="6257"/>
                  <a:pt x="2587" y="6237"/>
                  <a:pt x="2556" y="6170"/>
                </a:cubicBezTo>
                <a:cubicBezTo>
                  <a:pt x="2538" y="6132"/>
                  <a:pt x="2538" y="6117"/>
                  <a:pt x="2556" y="6117"/>
                </a:cubicBezTo>
                <a:cubicBezTo>
                  <a:pt x="2586" y="6117"/>
                  <a:pt x="2670" y="6163"/>
                  <a:pt x="2801" y="6210"/>
                </a:cubicBezTo>
                <a:cubicBezTo>
                  <a:pt x="2852" y="6227"/>
                  <a:pt x="2879" y="6235"/>
                  <a:pt x="2890" y="6235"/>
                </a:cubicBezTo>
                <a:cubicBezTo>
                  <a:pt x="2922" y="6235"/>
                  <a:pt x="2814" y="6168"/>
                  <a:pt x="2770" y="6099"/>
                </a:cubicBezTo>
                <a:cubicBezTo>
                  <a:pt x="2711" y="6005"/>
                  <a:pt x="2898" y="6021"/>
                  <a:pt x="3032" y="6011"/>
                </a:cubicBezTo>
                <a:cubicBezTo>
                  <a:pt x="3180" y="5997"/>
                  <a:pt x="3018" y="5953"/>
                  <a:pt x="2917" y="5941"/>
                </a:cubicBezTo>
                <a:cubicBezTo>
                  <a:pt x="2817" y="5931"/>
                  <a:pt x="2998" y="5893"/>
                  <a:pt x="2979" y="5792"/>
                </a:cubicBezTo>
                <a:cubicBezTo>
                  <a:pt x="2968" y="5729"/>
                  <a:pt x="2875" y="5720"/>
                  <a:pt x="2767" y="5720"/>
                </a:cubicBezTo>
                <a:cubicBezTo>
                  <a:pt x="2725" y="5720"/>
                  <a:pt x="2681" y="5721"/>
                  <a:pt x="2638" y="5721"/>
                </a:cubicBezTo>
                <a:cubicBezTo>
                  <a:pt x="2622" y="5721"/>
                  <a:pt x="2606" y="5721"/>
                  <a:pt x="2590" y="5720"/>
                </a:cubicBezTo>
                <a:cubicBezTo>
                  <a:pt x="2434" y="5716"/>
                  <a:pt x="2568" y="5583"/>
                  <a:pt x="2693" y="5583"/>
                </a:cubicBezTo>
                <a:cubicBezTo>
                  <a:pt x="2819" y="5583"/>
                  <a:pt x="2766" y="5583"/>
                  <a:pt x="2704" y="5517"/>
                </a:cubicBezTo>
                <a:cubicBezTo>
                  <a:pt x="2640" y="5451"/>
                  <a:pt x="2676" y="5439"/>
                  <a:pt x="2743" y="5439"/>
                </a:cubicBezTo>
                <a:cubicBezTo>
                  <a:pt x="2811" y="5439"/>
                  <a:pt x="2869" y="5344"/>
                  <a:pt x="2910" y="5240"/>
                </a:cubicBezTo>
                <a:cubicBezTo>
                  <a:pt x="2919" y="5215"/>
                  <a:pt x="2916" y="5206"/>
                  <a:pt x="2905" y="5206"/>
                </a:cubicBezTo>
                <a:cubicBezTo>
                  <a:pt x="2879" y="5206"/>
                  <a:pt x="2810" y="5257"/>
                  <a:pt x="2777" y="5257"/>
                </a:cubicBezTo>
                <a:cubicBezTo>
                  <a:pt x="2765" y="5257"/>
                  <a:pt x="2758" y="5251"/>
                  <a:pt x="2758" y="5234"/>
                </a:cubicBezTo>
                <a:cubicBezTo>
                  <a:pt x="2759" y="5215"/>
                  <a:pt x="2756" y="5208"/>
                  <a:pt x="2749" y="5208"/>
                </a:cubicBezTo>
                <a:cubicBezTo>
                  <a:pt x="2727" y="5208"/>
                  <a:pt x="2667" y="5290"/>
                  <a:pt x="2602" y="5290"/>
                </a:cubicBezTo>
                <a:cubicBezTo>
                  <a:pt x="2523" y="5290"/>
                  <a:pt x="2434" y="5142"/>
                  <a:pt x="2529" y="5142"/>
                </a:cubicBezTo>
                <a:cubicBezTo>
                  <a:pt x="2537" y="5142"/>
                  <a:pt x="2546" y="5143"/>
                  <a:pt x="2556" y="5146"/>
                </a:cubicBezTo>
                <a:cubicBezTo>
                  <a:pt x="2586" y="5152"/>
                  <a:pt x="2608" y="5154"/>
                  <a:pt x="2622" y="5154"/>
                </a:cubicBezTo>
                <a:cubicBezTo>
                  <a:pt x="2674" y="5154"/>
                  <a:pt x="2644" y="5122"/>
                  <a:pt x="2605" y="5097"/>
                </a:cubicBezTo>
                <a:cubicBezTo>
                  <a:pt x="2556" y="5063"/>
                  <a:pt x="2587" y="5035"/>
                  <a:pt x="2690" y="5035"/>
                </a:cubicBezTo>
                <a:cubicBezTo>
                  <a:pt x="2794" y="5035"/>
                  <a:pt x="2779" y="5013"/>
                  <a:pt x="2699" y="4991"/>
                </a:cubicBezTo>
                <a:cubicBezTo>
                  <a:pt x="2623" y="4969"/>
                  <a:pt x="2693" y="4892"/>
                  <a:pt x="2749" y="4737"/>
                </a:cubicBezTo>
                <a:cubicBezTo>
                  <a:pt x="2762" y="4701"/>
                  <a:pt x="2763" y="4687"/>
                  <a:pt x="2754" y="4687"/>
                </a:cubicBezTo>
                <a:cubicBezTo>
                  <a:pt x="2725" y="4687"/>
                  <a:pt x="2586" y="4838"/>
                  <a:pt x="2379" y="4864"/>
                </a:cubicBezTo>
                <a:cubicBezTo>
                  <a:pt x="2339" y="4869"/>
                  <a:pt x="2309" y="4871"/>
                  <a:pt x="2287" y="4871"/>
                </a:cubicBezTo>
                <a:cubicBezTo>
                  <a:pt x="2162" y="4871"/>
                  <a:pt x="2303" y="4802"/>
                  <a:pt x="2351" y="4770"/>
                </a:cubicBezTo>
                <a:cubicBezTo>
                  <a:pt x="2409" y="4731"/>
                  <a:pt x="2471" y="4776"/>
                  <a:pt x="2450" y="4703"/>
                </a:cubicBezTo>
                <a:cubicBezTo>
                  <a:pt x="2438" y="4655"/>
                  <a:pt x="2418" y="4650"/>
                  <a:pt x="2437" y="4650"/>
                </a:cubicBezTo>
                <a:cubicBezTo>
                  <a:pt x="2442" y="4650"/>
                  <a:pt x="2450" y="4650"/>
                  <a:pt x="2462" y="4650"/>
                </a:cubicBezTo>
                <a:cubicBezTo>
                  <a:pt x="2471" y="4650"/>
                  <a:pt x="2483" y="4650"/>
                  <a:pt x="2497" y="4649"/>
                </a:cubicBezTo>
                <a:cubicBezTo>
                  <a:pt x="2584" y="4644"/>
                  <a:pt x="2634" y="4507"/>
                  <a:pt x="2565" y="4507"/>
                </a:cubicBezTo>
                <a:cubicBezTo>
                  <a:pt x="2555" y="4507"/>
                  <a:pt x="2543" y="4510"/>
                  <a:pt x="2528" y="4516"/>
                </a:cubicBezTo>
                <a:cubicBezTo>
                  <a:pt x="2493" y="4530"/>
                  <a:pt x="2455" y="4538"/>
                  <a:pt x="2416" y="4538"/>
                </a:cubicBezTo>
                <a:cubicBezTo>
                  <a:pt x="2323" y="4538"/>
                  <a:pt x="2227" y="4495"/>
                  <a:pt x="2170" y="4406"/>
                </a:cubicBezTo>
                <a:cubicBezTo>
                  <a:pt x="2119" y="4325"/>
                  <a:pt x="2149" y="4307"/>
                  <a:pt x="2213" y="4307"/>
                </a:cubicBezTo>
                <a:cubicBezTo>
                  <a:pt x="2251" y="4307"/>
                  <a:pt x="2299" y="4313"/>
                  <a:pt x="2350" y="4317"/>
                </a:cubicBezTo>
                <a:cubicBezTo>
                  <a:pt x="2362" y="4318"/>
                  <a:pt x="2372" y="4319"/>
                  <a:pt x="2381" y="4319"/>
                </a:cubicBezTo>
                <a:cubicBezTo>
                  <a:pt x="2478" y="4319"/>
                  <a:pt x="2429" y="4271"/>
                  <a:pt x="2406" y="4251"/>
                </a:cubicBezTo>
                <a:cubicBezTo>
                  <a:pt x="2382" y="4229"/>
                  <a:pt x="2384" y="4179"/>
                  <a:pt x="2491" y="4163"/>
                </a:cubicBezTo>
                <a:cubicBezTo>
                  <a:pt x="2598" y="4145"/>
                  <a:pt x="2559" y="4101"/>
                  <a:pt x="2506" y="4068"/>
                </a:cubicBezTo>
                <a:cubicBezTo>
                  <a:pt x="2453" y="4034"/>
                  <a:pt x="2506" y="4068"/>
                  <a:pt x="2596" y="4024"/>
                </a:cubicBezTo>
                <a:cubicBezTo>
                  <a:pt x="2686" y="3980"/>
                  <a:pt x="2627" y="3958"/>
                  <a:pt x="2530" y="3947"/>
                </a:cubicBezTo>
                <a:cubicBezTo>
                  <a:pt x="2432" y="3936"/>
                  <a:pt x="2480" y="3936"/>
                  <a:pt x="2517" y="3875"/>
                </a:cubicBezTo>
                <a:cubicBezTo>
                  <a:pt x="2526" y="3859"/>
                  <a:pt x="2518" y="3853"/>
                  <a:pt x="2498" y="3853"/>
                </a:cubicBezTo>
                <a:cubicBezTo>
                  <a:pt x="2450" y="3853"/>
                  <a:pt x="2332" y="3887"/>
                  <a:pt x="2229" y="3887"/>
                </a:cubicBezTo>
                <a:cubicBezTo>
                  <a:pt x="2216" y="3887"/>
                  <a:pt x="2202" y="3887"/>
                  <a:pt x="2189" y="3885"/>
                </a:cubicBezTo>
                <a:cubicBezTo>
                  <a:pt x="2038" y="3869"/>
                  <a:pt x="1952" y="3703"/>
                  <a:pt x="1956" y="3659"/>
                </a:cubicBezTo>
                <a:cubicBezTo>
                  <a:pt x="1958" y="3651"/>
                  <a:pt x="1961" y="3648"/>
                  <a:pt x="1965" y="3648"/>
                </a:cubicBezTo>
                <a:cubicBezTo>
                  <a:pt x="1982" y="3648"/>
                  <a:pt x="2018" y="3689"/>
                  <a:pt x="2030" y="3689"/>
                </a:cubicBezTo>
                <a:cubicBezTo>
                  <a:pt x="2033" y="3689"/>
                  <a:pt x="2035" y="3685"/>
                  <a:pt x="2033" y="3676"/>
                </a:cubicBezTo>
                <a:cubicBezTo>
                  <a:pt x="2028" y="3649"/>
                  <a:pt x="2045" y="3637"/>
                  <a:pt x="2070" y="3637"/>
                </a:cubicBezTo>
                <a:cubicBezTo>
                  <a:pt x="2093" y="3637"/>
                  <a:pt x="2122" y="3647"/>
                  <a:pt x="2148" y="3664"/>
                </a:cubicBezTo>
                <a:cubicBezTo>
                  <a:pt x="2169" y="3678"/>
                  <a:pt x="2183" y="3686"/>
                  <a:pt x="2192" y="3686"/>
                </a:cubicBezTo>
                <a:cubicBezTo>
                  <a:pt x="2208" y="3686"/>
                  <a:pt x="2208" y="3661"/>
                  <a:pt x="2195" y="3604"/>
                </a:cubicBezTo>
                <a:cubicBezTo>
                  <a:pt x="2192" y="3588"/>
                  <a:pt x="2197" y="3582"/>
                  <a:pt x="2207" y="3582"/>
                </a:cubicBezTo>
                <a:cubicBezTo>
                  <a:pt x="2243" y="3582"/>
                  <a:pt x="2346" y="3659"/>
                  <a:pt x="2386" y="3659"/>
                </a:cubicBezTo>
                <a:cubicBezTo>
                  <a:pt x="2399" y="3659"/>
                  <a:pt x="2405" y="3651"/>
                  <a:pt x="2402" y="3632"/>
                </a:cubicBezTo>
                <a:cubicBezTo>
                  <a:pt x="2382" y="3532"/>
                  <a:pt x="2301" y="3521"/>
                  <a:pt x="2354" y="3482"/>
                </a:cubicBezTo>
                <a:cubicBezTo>
                  <a:pt x="2409" y="3443"/>
                  <a:pt x="2568" y="3437"/>
                  <a:pt x="2527" y="3339"/>
                </a:cubicBezTo>
                <a:cubicBezTo>
                  <a:pt x="2486" y="3239"/>
                  <a:pt x="2461" y="3283"/>
                  <a:pt x="2469" y="3239"/>
                </a:cubicBezTo>
                <a:cubicBezTo>
                  <a:pt x="2471" y="3232"/>
                  <a:pt x="2465" y="3229"/>
                  <a:pt x="2454" y="3229"/>
                </a:cubicBezTo>
                <a:cubicBezTo>
                  <a:pt x="2417" y="3229"/>
                  <a:pt x="2318" y="3264"/>
                  <a:pt x="2274" y="3264"/>
                </a:cubicBezTo>
                <a:cubicBezTo>
                  <a:pt x="2252" y="3264"/>
                  <a:pt x="2243" y="3255"/>
                  <a:pt x="2263" y="3228"/>
                </a:cubicBezTo>
                <a:cubicBezTo>
                  <a:pt x="2302" y="3174"/>
                  <a:pt x="2296" y="3151"/>
                  <a:pt x="2259" y="3151"/>
                </a:cubicBezTo>
                <a:cubicBezTo>
                  <a:pt x="2232" y="3151"/>
                  <a:pt x="2188" y="3163"/>
                  <a:pt x="2133" y="3184"/>
                </a:cubicBezTo>
                <a:cubicBezTo>
                  <a:pt x="2118" y="3190"/>
                  <a:pt x="2102" y="3193"/>
                  <a:pt x="2086" y="3193"/>
                </a:cubicBezTo>
                <a:cubicBezTo>
                  <a:pt x="1972" y="3193"/>
                  <a:pt x="1857" y="3047"/>
                  <a:pt x="1830" y="2973"/>
                </a:cubicBezTo>
                <a:cubicBezTo>
                  <a:pt x="1814" y="2931"/>
                  <a:pt x="1826" y="2915"/>
                  <a:pt x="1849" y="2915"/>
                </a:cubicBezTo>
                <a:cubicBezTo>
                  <a:pt x="1871" y="2915"/>
                  <a:pt x="1904" y="2930"/>
                  <a:pt x="1933" y="2951"/>
                </a:cubicBezTo>
                <a:cubicBezTo>
                  <a:pt x="1971" y="2980"/>
                  <a:pt x="1996" y="3007"/>
                  <a:pt x="2003" y="3007"/>
                </a:cubicBezTo>
                <a:cubicBezTo>
                  <a:pt x="2007" y="3007"/>
                  <a:pt x="2006" y="2999"/>
                  <a:pt x="1999" y="2979"/>
                </a:cubicBezTo>
                <a:cubicBezTo>
                  <a:pt x="1989" y="2949"/>
                  <a:pt x="1988" y="2923"/>
                  <a:pt x="2000" y="2923"/>
                </a:cubicBezTo>
                <a:cubicBezTo>
                  <a:pt x="2009" y="2923"/>
                  <a:pt x="2028" y="2940"/>
                  <a:pt x="2058" y="2985"/>
                </a:cubicBezTo>
                <a:cubicBezTo>
                  <a:pt x="2086" y="3026"/>
                  <a:pt x="2103" y="3043"/>
                  <a:pt x="2112" y="3043"/>
                </a:cubicBezTo>
                <a:cubicBezTo>
                  <a:pt x="2126" y="3043"/>
                  <a:pt x="2126" y="3009"/>
                  <a:pt x="2126" y="2957"/>
                </a:cubicBezTo>
                <a:cubicBezTo>
                  <a:pt x="2126" y="2924"/>
                  <a:pt x="2134" y="2913"/>
                  <a:pt x="2148" y="2913"/>
                </a:cubicBezTo>
                <a:cubicBezTo>
                  <a:pt x="2171" y="2913"/>
                  <a:pt x="2209" y="2943"/>
                  <a:pt x="2248" y="2947"/>
                </a:cubicBezTo>
                <a:cubicBezTo>
                  <a:pt x="2249" y="2947"/>
                  <a:pt x="2250" y="2947"/>
                  <a:pt x="2251" y="2947"/>
                </a:cubicBezTo>
                <a:cubicBezTo>
                  <a:pt x="2304" y="2947"/>
                  <a:pt x="2211" y="2784"/>
                  <a:pt x="2267" y="2784"/>
                </a:cubicBezTo>
                <a:cubicBezTo>
                  <a:pt x="2271" y="2784"/>
                  <a:pt x="2275" y="2785"/>
                  <a:pt x="2279" y="2786"/>
                </a:cubicBezTo>
                <a:cubicBezTo>
                  <a:pt x="2306" y="2793"/>
                  <a:pt x="2322" y="2797"/>
                  <a:pt x="2332" y="2797"/>
                </a:cubicBezTo>
                <a:cubicBezTo>
                  <a:pt x="2352" y="2797"/>
                  <a:pt x="2344" y="2782"/>
                  <a:pt x="2337" y="2752"/>
                </a:cubicBezTo>
                <a:cubicBezTo>
                  <a:pt x="2323" y="2708"/>
                  <a:pt x="2343" y="2720"/>
                  <a:pt x="2440" y="2686"/>
                </a:cubicBezTo>
                <a:cubicBezTo>
                  <a:pt x="2531" y="2655"/>
                  <a:pt x="2486" y="2615"/>
                  <a:pt x="2403" y="2615"/>
                </a:cubicBezTo>
                <a:cubicBezTo>
                  <a:pt x="2398" y="2615"/>
                  <a:pt x="2392" y="2615"/>
                  <a:pt x="2387" y="2615"/>
                </a:cubicBezTo>
                <a:cubicBezTo>
                  <a:pt x="2377" y="2616"/>
                  <a:pt x="2369" y="2616"/>
                  <a:pt x="2362" y="2616"/>
                </a:cubicBezTo>
                <a:cubicBezTo>
                  <a:pt x="2298" y="2616"/>
                  <a:pt x="2322" y="2592"/>
                  <a:pt x="2337" y="2543"/>
                </a:cubicBezTo>
                <a:cubicBezTo>
                  <a:pt x="2339" y="2533"/>
                  <a:pt x="2339" y="2529"/>
                  <a:pt x="2335" y="2529"/>
                </a:cubicBezTo>
                <a:cubicBezTo>
                  <a:pt x="2317" y="2529"/>
                  <a:pt x="2235" y="2617"/>
                  <a:pt x="2126" y="2625"/>
                </a:cubicBezTo>
                <a:cubicBezTo>
                  <a:pt x="2104" y="2627"/>
                  <a:pt x="2087" y="2628"/>
                  <a:pt x="2074" y="2628"/>
                </a:cubicBezTo>
                <a:cubicBezTo>
                  <a:pt x="2010" y="2628"/>
                  <a:pt x="2028" y="2605"/>
                  <a:pt x="1920" y="2553"/>
                </a:cubicBezTo>
                <a:cubicBezTo>
                  <a:pt x="1790" y="2493"/>
                  <a:pt x="1864" y="2432"/>
                  <a:pt x="1875" y="2394"/>
                </a:cubicBezTo>
                <a:cubicBezTo>
                  <a:pt x="1878" y="2386"/>
                  <a:pt x="1881" y="2382"/>
                  <a:pt x="1885" y="2382"/>
                </a:cubicBezTo>
                <a:cubicBezTo>
                  <a:pt x="1900" y="2382"/>
                  <a:pt x="1929" y="2438"/>
                  <a:pt x="1998" y="2505"/>
                </a:cubicBezTo>
                <a:cubicBezTo>
                  <a:pt x="2013" y="2519"/>
                  <a:pt x="2023" y="2525"/>
                  <a:pt x="2029" y="2525"/>
                </a:cubicBezTo>
                <a:cubicBezTo>
                  <a:pt x="2059" y="2525"/>
                  <a:pt x="2014" y="2399"/>
                  <a:pt x="2040" y="2399"/>
                </a:cubicBezTo>
                <a:cubicBezTo>
                  <a:pt x="2041" y="2399"/>
                  <a:pt x="2042" y="2400"/>
                  <a:pt x="2043" y="2400"/>
                </a:cubicBezTo>
                <a:cubicBezTo>
                  <a:pt x="2057" y="2403"/>
                  <a:pt x="2068" y="2407"/>
                  <a:pt x="2076" y="2407"/>
                </a:cubicBezTo>
                <a:cubicBezTo>
                  <a:pt x="2094" y="2407"/>
                  <a:pt x="2101" y="2392"/>
                  <a:pt x="2101" y="2334"/>
                </a:cubicBezTo>
                <a:cubicBezTo>
                  <a:pt x="2101" y="2314"/>
                  <a:pt x="2105" y="2307"/>
                  <a:pt x="2112" y="2307"/>
                </a:cubicBezTo>
                <a:cubicBezTo>
                  <a:pt x="2136" y="2307"/>
                  <a:pt x="2195" y="2405"/>
                  <a:pt x="2232" y="2422"/>
                </a:cubicBezTo>
                <a:cubicBezTo>
                  <a:pt x="2236" y="2424"/>
                  <a:pt x="2239" y="2425"/>
                  <a:pt x="2242" y="2425"/>
                </a:cubicBezTo>
                <a:cubicBezTo>
                  <a:pt x="2264" y="2425"/>
                  <a:pt x="2197" y="2334"/>
                  <a:pt x="2213" y="2334"/>
                </a:cubicBezTo>
                <a:cubicBezTo>
                  <a:pt x="2232" y="2334"/>
                  <a:pt x="2250" y="2294"/>
                  <a:pt x="2226" y="2250"/>
                </a:cubicBezTo>
                <a:cubicBezTo>
                  <a:pt x="2200" y="2205"/>
                  <a:pt x="2357" y="2250"/>
                  <a:pt x="2418" y="2161"/>
                </a:cubicBezTo>
                <a:cubicBezTo>
                  <a:pt x="2443" y="2124"/>
                  <a:pt x="2418" y="2118"/>
                  <a:pt x="2383" y="2118"/>
                </a:cubicBezTo>
                <a:cubicBezTo>
                  <a:pt x="2368" y="2118"/>
                  <a:pt x="2351" y="2119"/>
                  <a:pt x="2336" y="2119"/>
                </a:cubicBezTo>
                <a:cubicBezTo>
                  <a:pt x="2305" y="2119"/>
                  <a:pt x="2282" y="2114"/>
                  <a:pt x="2298" y="2085"/>
                </a:cubicBezTo>
                <a:cubicBezTo>
                  <a:pt x="2311" y="2063"/>
                  <a:pt x="2312" y="2054"/>
                  <a:pt x="2304" y="2054"/>
                </a:cubicBezTo>
                <a:cubicBezTo>
                  <a:pt x="2284" y="2054"/>
                  <a:pt x="2206" y="2115"/>
                  <a:pt x="2119" y="2164"/>
                </a:cubicBezTo>
                <a:cubicBezTo>
                  <a:pt x="2096" y="2177"/>
                  <a:pt x="2080" y="2182"/>
                  <a:pt x="2070" y="2182"/>
                </a:cubicBezTo>
                <a:cubicBezTo>
                  <a:pt x="2026" y="2182"/>
                  <a:pt x="2079" y="2086"/>
                  <a:pt x="2096" y="2046"/>
                </a:cubicBezTo>
                <a:cubicBezTo>
                  <a:pt x="2104" y="2028"/>
                  <a:pt x="2100" y="2021"/>
                  <a:pt x="2084" y="2021"/>
                </a:cubicBezTo>
                <a:cubicBezTo>
                  <a:pt x="2055" y="2021"/>
                  <a:pt x="1988" y="2044"/>
                  <a:pt x="1890" y="2073"/>
                </a:cubicBezTo>
                <a:cubicBezTo>
                  <a:pt x="1849" y="2085"/>
                  <a:pt x="1827" y="2090"/>
                  <a:pt x="1815" y="2090"/>
                </a:cubicBezTo>
                <a:cubicBezTo>
                  <a:pt x="1781" y="2090"/>
                  <a:pt x="1820" y="2052"/>
                  <a:pt x="1753" y="2006"/>
                </a:cubicBezTo>
                <a:cubicBezTo>
                  <a:pt x="1662" y="1946"/>
                  <a:pt x="1654" y="1741"/>
                  <a:pt x="1668" y="1741"/>
                </a:cubicBezTo>
                <a:lnTo>
                  <a:pt x="1668" y="1741"/>
                </a:lnTo>
                <a:cubicBezTo>
                  <a:pt x="1678" y="1741"/>
                  <a:pt x="1717" y="1848"/>
                  <a:pt x="1733" y="1848"/>
                </a:cubicBezTo>
                <a:cubicBezTo>
                  <a:pt x="1737" y="1848"/>
                  <a:pt x="1739" y="1843"/>
                  <a:pt x="1740" y="1830"/>
                </a:cubicBezTo>
                <a:cubicBezTo>
                  <a:pt x="1741" y="1811"/>
                  <a:pt x="1744" y="1803"/>
                  <a:pt x="1750" y="1803"/>
                </a:cubicBezTo>
                <a:cubicBezTo>
                  <a:pt x="1767" y="1803"/>
                  <a:pt x="1800" y="1870"/>
                  <a:pt x="1828" y="1952"/>
                </a:cubicBezTo>
                <a:cubicBezTo>
                  <a:pt x="1837" y="1979"/>
                  <a:pt x="1844" y="1990"/>
                  <a:pt x="1848" y="1990"/>
                </a:cubicBezTo>
                <a:cubicBezTo>
                  <a:pt x="1861" y="1990"/>
                  <a:pt x="1856" y="1886"/>
                  <a:pt x="1856" y="1819"/>
                </a:cubicBezTo>
                <a:cubicBezTo>
                  <a:pt x="1856" y="1797"/>
                  <a:pt x="1860" y="1788"/>
                  <a:pt x="1868" y="1788"/>
                </a:cubicBezTo>
                <a:cubicBezTo>
                  <a:pt x="1889" y="1788"/>
                  <a:pt x="1938" y="1872"/>
                  <a:pt x="1986" y="1946"/>
                </a:cubicBezTo>
                <a:cubicBezTo>
                  <a:pt x="2000" y="1967"/>
                  <a:pt x="2008" y="1975"/>
                  <a:pt x="2013" y="1975"/>
                </a:cubicBezTo>
                <a:cubicBezTo>
                  <a:pt x="2029" y="1975"/>
                  <a:pt x="2006" y="1885"/>
                  <a:pt x="2019" y="1885"/>
                </a:cubicBezTo>
                <a:cubicBezTo>
                  <a:pt x="2021" y="1885"/>
                  <a:pt x="2023" y="1887"/>
                  <a:pt x="2027" y="1892"/>
                </a:cubicBezTo>
                <a:cubicBezTo>
                  <a:pt x="2040" y="1907"/>
                  <a:pt x="2052" y="1916"/>
                  <a:pt x="2062" y="1916"/>
                </a:cubicBezTo>
                <a:cubicBezTo>
                  <a:pt x="2081" y="1916"/>
                  <a:pt x="2094" y="1885"/>
                  <a:pt x="2094" y="1813"/>
                </a:cubicBezTo>
                <a:cubicBezTo>
                  <a:pt x="2094" y="1742"/>
                  <a:pt x="2128" y="1728"/>
                  <a:pt x="2174" y="1728"/>
                </a:cubicBezTo>
                <a:cubicBezTo>
                  <a:pt x="2199" y="1728"/>
                  <a:pt x="2228" y="1732"/>
                  <a:pt x="2257" y="1734"/>
                </a:cubicBezTo>
                <a:cubicBezTo>
                  <a:pt x="2268" y="1735"/>
                  <a:pt x="2278" y="1735"/>
                  <a:pt x="2289" y="1735"/>
                </a:cubicBezTo>
                <a:cubicBezTo>
                  <a:pt x="2359" y="1735"/>
                  <a:pt x="2414" y="1713"/>
                  <a:pt x="2272" y="1601"/>
                </a:cubicBezTo>
                <a:cubicBezTo>
                  <a:pt x="2221" y="1562"/>
                  <a:pt x="2161" y="1548"/>
                  <a:pt x="2100" y="1548"/>
                </a:cubicBezTo>
                <a:cubicBezTo>
                  <a:pt x="1966" y="1548"/>
                  <a:pt x="1829" y="1614"/>
                  <a:pt x="1784" y="1614"/>
                </a:cubicBezTo>
                <a:cubicBezTo>
                  <a:pt x="1718" y="1614"/>
                  <a:pt x="1662" y="1598"/>
                  <a:pt x="1662" y="1476"/>
                </a:cubicBezTo>
                <a:cubicBezTo>
                  <a:pt x="1662" y="1355"/>
                  <a:pt x="1937" y="1443"/>
                  <a:pt x="1837" y="1245"/>
                </a:cubicBezTo>
                <a:cubicBezTo>
                  <a:pt x="1821" y="1211"/>
                  <a:pt x="1831" y="1202"/>
                  <a:pt x="1856" y="1202"/>
                </a:cubicBezTo>
                <a:cubicBezTo>
                  <a:pt x="1891" y="1202"/>
                  <a:pt x="1957" y="1222"/>
                  <a:pt x="2014" y="1222"/>
                </a:cubicBezTo>
                <a:cubicBezTo>
                  <a:pt x="2042" y="1222"/>
                  <a:pt x="2069" y="1217"/>
                  <a:pt x="2089" y="1203"/>
                </a:cubicBezTo>
                <a:cubicBezTo>
                  <a:pt x="2183" y="1143"/>
                  <a:pt x="1934" y="1172"/>
                  <a:pt x="1990" y="1084"/>
                </a:cubicBezTo>
                <a:cubicBezTo>
                  <a:pt x="2043" y="1003"/>
                  <a:pt x="2020" y="973"/>
                  <a:pt x="1982" y="973"/>
                </a:cubicBezTo>
                <a:cubicBezTo>
                  <a:pt x="1979" y="973"/>
                  <a:pt x="1975" y="973"/>
                  <a:pt x="1971" y="973"/>
                </a:cubicBezTo>
                <a:cubicBezTo>
                  <a:pt x="1969" y="974"/>
                  <a:pt x="1966" y="974"/>
                  <a:pt x="1964" y="974"/>
                </a:cubicBezTo>
                <a:cubicBezTo>
                  <a:pt x="1934" y="974"/>
                  <a:pt x="1982" y="932"/>
                  <a:pt x="1993" y="860"/>
                </a:cubicBezTo>
                <a:cubicBezTo>
                  <a:pt x="1995" y="849"/>
                  <a:pt x="1992" y="844"/>
                  <a:pt x="1985" y="844"/>
                </a:cubicBezTo>
                <a:cubicBezTo>
                  <a:pt x="1943" y="844"/>
                  <a:pt x="1764" y="1022"/>
                  <a:pt x="1681" y="1144"/>
                </a:cubicBezTo>
                <a:cubicBezTo>
                  <a:pt x="1660" y="1176"/>
                  <a:pt x="1646" y="1189"/>
                  <a:pt x="1636" y="1189"/>
                </a:cubicBezTo>
                <a:cubicBezTo>
                  <a:pt x="1603" y="1189"/>
                  <a:pt x="1634" y="1018"/>
                  <a:pt x="1638" y="919"/>
                </a:cubicBezTo>
                <a:cubicBezTo>
                  <a:pt x="1643" y="811"/>
                  <a:pt x="1678" y="802"/>
                  <a:pt x="1745" y="802"/>
                </a:cubicBezTo>
                <a:cubicBezTo>
                  <a:pt x="1757" y="802"/>
                  <a:pt x="1771" y="802"/>
                  <a:pt x="1786" y="802"/>
                </a:cubicBezTo>
                <a:cubicBezTo>
                  <a:pt x="1880" y="802"/>
                  <a:pt x="1777" y="724"/>
                  <a:pt x="1718" y="654"/>
                </a:cubicBezTo>
                <a:cubicBezTo>
                  <a:pt x="1703" y="635"/>
                  <a:pt x="1703" y="629"/>
                  <a:pt x="1714" y="629"/>
                </a:cubicBezTo>
                <a:cubicBezTo>
                  <a:pt x="1735" y="629"/>
                  <a:pt x="1797" y="655"/>
                  <a:pt x="1853" y="655"/>
                </a:cubicBezTo>
                <a:cubicBezTo>
                  <a:pt x="1877" y="655"/>
                  <a:pt x="1900" y="650"/>
                  <a:pt x="1918" y="636"/>
                </a:cubicBezTo>
                <a:cubicBezTo>
                  <a:pt x="1996" y="575"/>
                  <a:pt x="1778" y="573"/>
                  <a:pt x="1839" y="515"/>
                </a:cubicBezTo>
                <a:cubicBezTo>
                  <a:pt x="1873" y="482"/>
                  <a:pt x="1872" y="467"/>
                  <a:pt x="1851" y="467"/>
                </a:cubicBezTo>
                <a:cubicBezTo>
                  <a:pt x="1810" y="467"/>
                  <a:pt x="1694" y="525"/>
                  <a:pt x="1623" y="631"/>
                </a:cubicBezTo>
                <a:cubicBezTo>
                  <a:pt x="1609" y="653"/>
                  <a:pt x="1601" y="662"/>
                  <a:pt x="1596" y="662"/>
                </a:cubicBezTo>
                <a:cubicBezTo>
                  <a:pt x="1568" y="662"/>
                  <a:pt x="1721" y="264"/>
                  <a:pt x="1721" y="176"/>
                </a:cubicBezTo>
                <a:cubicBezTo>
                  <a:pt x="1721" y="146"/>
                  <a:pt x="1719" y="133"/>
                  <a:pt x="1714" y="133"/>
                </a:cubicBezTo>
                <a:cubicBezTo>
                  <a:pt x="1704" y="133"/>
                  <a:pt x="1682" y="199"/>
                  <a:pt x="1646" y="265"/>
                </a:cubicBezTo>
                <a:cubicBezTo>
                  <a:pt x="1639" y="275"/>
                  <a:pt x="1634" y="280"/>
                  <a:pt x="1629" y="280"/>
                </a:cubicBezTo>
                <a:cubicBezTo>
                  <a:pt x="1592" y="280"/>
                  <a:pt x="1592"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2"/>
          <p:cNvSpPr/>
          <p:nvPr/>
        </p:nvSpPr>
        <p:spPr>
          <a:xfrm>
            <a:off x="6724722" y="1975511"/>
            <a:ext cx="167858" cy="369004"/>
          </a:xfrm>
          <a:custGeom>
            <a:rect b="b" l="l" r="r" t="t"/>
            <a:pathLst>
              <a:path extrusionOk="0" h="6995" w="3182">
                <a:moveTo>
                  <a:pt x="1589" y="1"/>
                </a:moveTo>
                <a:cubicBezTo>
                  <a:pt x="1589" y="1"/>
                  <a:pt x="1589" y="280"/>
                  <a:pt x="1553" y="280"/>
                </a:cubicBezTo>
                <a:cubicBezTo>
                  <a:pt x="1548" y="280"/>
                  <a:pt x="1543" y="275"/>
                  <a:pt x="1536" y="265"/>
                </a:cubicBezTo>
                <a:cubicBezTo>
                  <a:pt x="1498" y="199"/>
                  <a:pt x="1476" y="133"/>
                  <a:pt x="1466" y="133"/>
                </a:cubicBezTo>
                <a:cubicBezTo>
                  <a:pt x="1462" y="133"/>
                  <a:pt x="1460" y="146"/>
                  <a:pt x="1460" y="176"/>
                </a:cubicBezTo>
                <a:cubicBezTo>
                  <a:pt x="1460" y="262"/>
                  <a:pt x="1613" y="662"/>
                  <a:pt x="1585" y="662"/>
                </a:cubicBezTo>
                <a:cubicBezTo>
                  <a:pt x="1581" y="662"/>
                  <a:pt x="1572" y="652"/>
                  <a:pt x="1558" y="631"/>
                </a:cubicBezTo>
                <a:cubicBezTo>
                  <a:pt x="1474" y="506"/>
                  <a:pt x="1360" y="384"/>
                  <a:pt x="1334" y="384"/>
                </a:cubicBezTo>
                <a:cubicBezTo>
                  <a:pt x="1326" y="384"/>
                  <a:pt x="1326" y="393"/>
                  <a:pt x="1334" y="415"/>
                </a:cubicBezTo>
                <a:cubicBezTo>
                  <a:pt x="1376" y="515"/>
                  <a:pt x="1184" y="575"/>
                  <a:pt x="1264" y="636"/>
                </a:cubicBezTo>
                <a:cubicBezTo>
                  <a:pt x="1281" y="650"/>
                  <a:pt x="1304" y="655"/>
                  <a:pt x="1328" y="655"/>
                </a:cubicBezTo>
                <a:cubicBezTo>
                  <a:pt x="1383" y="655"/>
                  <a:pt x="1446" y="629"/>
                  <a:pt x="1468" y="629"/>
                </a:cubicBezTo>
                <a:cubicBezTo>
                  <a:pt x="1478" y="629"/>
                  <a:pt x="1479" y="635"/>
                  <a:pt x="1464" y="654"/>
                </a:cubicBezTo>
                <a:cubicBezTo>
                  <a:pt x="1405" y="724"/>
                  <a:pt x="1184" y="808"/>
                  <a:pt x="1278" y="808"/>
                </a:cubicBezTo>
                <a:cubicBezTo>
                  <a:pt x="1337" y="808"/>
                  <a:pt x="1425" y="764"/>
                  <a:pt x="1484" y="764"/>
                </a:cubicBezTo>
                <a:cubicBezTo>
                  <a:pt x="1518" y="764"/>
                  <a:pt x="1542" y="779"/>
                  <a:pt x="1545" y="826"/>
                </a:cubicBezTo>
                <a:cubicBezTo>
                  <a:pt x="1549" y="931"/>
                  <a:pt x="1583" y="1182"/>
                  <a:pt x="1539" y="1182"/>
                </a:cubicBezTo>
                <a:cubicBezTo>
                  <a:pt x="1530" y="1182"/>
                  <a:pt x="1518" y="1172"/>
                  <a:pt x="1501" y="1147"/>
                </a:cubicBezTo>
                <a:cubicBezTo>
                  <a:pt x="1421" y="1028"/>
                  <a:pt x="1324" y="895"/>
                  <a:pt x="1301" y="895"/>
                </a:cubicBezTo>
                <a:cubicBezTo>
                  <a:pt x="1296" y="895"/>
                  <a:pt x="1294" y="901"/>
                  <a:pt x="1296" y="914"/>
                </a:cubicBezTo>
                <a:cubicBezTo>
                  <a:pt x="1305" y="968"/>
                  <a:pt x="1282" y="979"/>
                  <a:pt x="1252" y="979"/>
                </a:cubicBezTo>
                <a:cubicBezTo>
                  <a:pt x="1238" y="979"/>
                  <a:pt x="1223" y="977"/>
                  <a:pt x="1209" y="975"/>
                </a:cubicBezTo>
                <a:cubicBezTo>
                  <a:pt x="1206" y="975"/>
                  <a:pt x="1203" y="974"/>
                  <a:pt x="1200" y="974"/>
                </a:cubicBezTo>
                <a:cubicBezTo>
                  <a:pt x="1161" y="974"/>
                  <a:pt x="1138" y="1003"/>
                  <a:pt x="1191" y="1085"/>
                </a:cubicBezTo>
                <a:cubicBezTo>
                  <a:pt x="1247" y="1174"/>
                  <a:pt x="1094" y="1162"/>
                  <a:pt x="1187" y="1222"/>
                </a:cubicBezTo>
                <a:cubicBezTo>
                  <a:pt x="1206" y="1235"/>
                  <a:pt x="1226" y="1239"/>
                  <a:pt x="1246" y="1239"/>
                </a:cubicBezTo>
                <a:cubicBezTo>
                  <a:pt x="1295" y="1239"/>
                  <a:pt x="1340" y="1211"/>
                  <a:pt x="1354" y="1211"/>
                </a:cubicBezTo>
                <a:cubicBezTo>
                  <a:pt x="1362" y="1211"/>
                  <a:pt x="1360" y="1219"/>
                  <a:pt x="1343" y="1246"/>
                </a:cubicBezTo>
                <a:cubicBezTo>
                  <a:pt x="1259" y="1386"/>
                  <a:pt x="1519" y="1357"/>
                  <a:pt x="1519" y="1479"/>
                </a:cubicBezTo>
                <a:cubicBezTo>
                  <a:pt x="1519" y="1600"/>
                  <a:pt x="1461" y="1616"/>
                  <a:pt x="1398" y="1616"/>
                </a:cubicBezTo>
                <a:cubicBezTo>
                  <a:pt x="1356" y="1616"/>
                  <a:pt x="1277" y="1568"/>
                  <a:pt x="1182" y="1568"/>
                </a:cubicBezTo>
                <a:cubicBezTo>
                  <a:pt x="1130" y="1568"/>
                  <a:pt x="1074" y="1583"/>
                  <a:pt x="1016" y="1628"/>
                </a:cubicBezTo>
                <a:cubicBezTo>
                  <a:pt x="862" y="1748"/>
                  <a:pt x="899" y="1799"/>
                  <a:pt x="973" y="1799"/>
                </a:cubicBezTo>
                <a:cubicBezTo>
                  <a:pt x="977" y="1799"/>
                  <a:pt x="981" y="1799"/>
                  <a:pt x="985" y="1799"/>
                </a:cubicBezTo>
                <a:cubicBezTo>
                  <a:pt x="1035" y="1795"/>
                  <a:pt x="1063" y="1760"/>
                  <a:pt x="1077" y="1760"/>
                </a:cubicBezTo>
                <a:cubicBezTo>
                  <a:pt x="1085" y="1760"/>
                  <a:pt x="1088" y="1773"/>
                  <a:pt x="1088" y="1815"/>
                </a:cubicBezTo>
                <a:cubicBezTo>
                  <a:pt x="1088" y="1887"/>
                  <a:pt x="1100" y="1917"/>
                  <a:pt x="1118" y="1917"/>
                </a:cubicBezTo>
                <a:cubicBezTo>
                  <a:pt x="1129" y="1917"/>
                  <a:pt x="1141" y="1908"/>
                  <a:pt x="1155" y="1893"/>
                </a:cubicBezTo>
                <a:cubicBezTo>
                  <a:pt x="1158" y="1888"/>
                  <a:pt x="1161" y="1886"/>
                  <a:pt x="1163" y="1886"/>
                </a:cubicBezTo>
                <a:cubicBezTo>
                  <a:pt x="1176" y="1886"/>
                  <a:pt x="1152" y="1976"/>
                  <a:pt x="1168" y="1976"/>
                </a:cubicBezTo>
                <a:cubicBezTo>
                  <a:pt x="1173" y="1976"/>
                  <a:pt x="1181" y="1968"/>
                  <a:pt x="1194" y="1948"/>
                </a:cubicBezTo>
                <a:cubicBezTo>
                  <a:pt x="1244" y="1873"/>
                  <a:pt x="1293" y="1789"/>
                  <a:pt x="1314" y="1789"/>
                </a:cubicBezTo>
                <a:cubicBezTo>
                  <a:pt x="1322" y="1789"/>
                  <a:pt x="1326" y="1799"/>
                  <a:pt x="1326" y="1821"/>
                </a:cubicBezTo>
                <a:cubicBezTo>
                  <a:pt x="1326" y="1887"/>
                  <a:pt x="1321" y="1992"/>
                  <a:pt x="1334" y="1992"/>
                </a:cubicBezTo>
                <a:cubicBezTo>
                  <a:pt x="1338" y="1992"/>
                  <a:pt x="1345" y="1981"/>
                  <a:pt x="1354" y="1953"/>
                </a:cubicBezTo>
                <a:cubicBezTo>
                  <a:pt x="1381" y="1872"/>
                  <a:pt x="1414" y="1805"/>
                  <a:pt x="1431" y="1805"/>
                </a:cubicBezTo>
                <a:cubicBezTo>
                  <a:pt x="1437" y="1805"/>
                  <a:pt x="1441" y="1814"/>
                  <a:pt x="1442" y="1833"/>
                </a:cubicBezTo>
                <a:cubicBezTo>
                  <a:pt x="1443" y="1845"/>
                  <a:pt x="1445" y="1851"/>
                  <a:pt x="1448" y="1851"/>
                </a:cubicBezTo>
                <a:cubicBezTo>
                  <a:pt x="1464" y="1851"/>
                  <a:pt x="1503" y="1744"/>
                  <a:pt x="1513" y="1744"/>
                </a:cubicBezTo>
                <a:lnTo>
                  <a:pt x="1513" y="1744"/>
                </a:lnTo>
                <a:cubicBezTo>
                  <a:pt x="1526" y="1744"/>
                  <a:pt x="1519" y="1948"/>
                  <a:pt x="1429" y="2009"/>
                </a:cubicBezTo>
                <a:cubicBezTo>
                  <a:pt x="1363" y="2054"/>
                  <a:pt x="1402" y="2093"/>
                  <a:pt x="1366" y="2093"/>
                </a:cubicBezTo>
                <a:cubicBezTo>
                  <a:pt x="1353" y="2093"/>
                  <a:pt x="1331" y="2087"/>
                  <a:pt x="1290" y="2076"/>
                </a:cubicBezTo>
                <a:cubicBezTo>
                  <a:pt x="1191" y="2047"/>
                  <a:pt x="1125" y="2023"/>
                  <a:pt x="1096" y="2023"/>
                </a:cubicBezTo>
                <a:cubicBezTo>
                  <a:pt x="1080" y="2023"/>
                  <a:pt x="1076" y="2030"/>
                  <a:pt x="1084" y="2048"/>
                </a:cubicBezTo>
                <a:cubicBezTo>
                  <a:pt x="1100" y="2085"/>
                  <a:pt x="1136" y="2144"/>
                  <a:pt x="1104" y="2144"/>
                </a:cubicBezTo>
                <a:cubicBezTo>
                  <a:pt x="1093" y="2144"/>
                  <a:pt x="1074" y="2137"/>
                  <a:pt x="1044" y="2120"/>
                </a:cubicBezTo>
                <a:cubicBezTo>
                  <a:pt x="968" y="2078"/>
                  <a:pt x="908" y="2046"/>
                  <a:pt x="884" y="2046"/>
                </a:cubicBezTo>
                <a:cubicBezTo>
                  <a:pt x="869" y="2046"/>
                  <a:pt x="867" y="2057"/>
                  <a:pt x="883" y="2086"/>
                </a:cubicBezTo>
                <a:cubicBezTo>
                  <a:pt x="901" y="2117"/>
                  <a:pt x="877" y="2122"/>
                  <a:pt x="844" y="2122"/>
                </a:cubicBezTo>
                <a:cubicBezTo>
                  <a:pt x="830" y="2122"/>
                  <a:pt x="814" y="2121"/>
                  <a:pt x="800" y="2121"/>
                </a:cubicBezTo>
                <a:cubicBezTo>
                  <a:pt x="765" y="2121"/>
                  <a:pt x="739" y="2126"/>
                  <a:pt x="764" y="2164"/>
                </a:cubicBezTo>
                <a:cubicBezTo>
                  <a:pt x="823" y="2253"/>
                  <a:pt x="979" y="2208"/>
                  <a:pt x="956" y="2253"/>
                </a:cubicBezTo>
                <a:cubicBezTo>
                  <a:pt x="929" y="2297"/>
                  <a:pt x="950" y="2335"/>
                  <a:pt x="967" y="2335"/>
                </a:cubicBezTo>
                <a:cubicBezTo>
                  <a:pt x="985" y="2335"/>
                  <a:pt x="916" y="2426"/>
                  <a:pt x="940" y="2426"/>
                </a:cubicBezTo>
                <a:cubicBezTo>
                  <a:pt x="942" y="2426"/>
                  <a:pt x="945" y="2426"/>
                  <a:pt x="950" y="2424"/>
                </a:cubicBezTo>
                <a:cubicBezTo>
                  <a:pt x="985" y="2406"/>
                  <a:pt x="1045" y="2308"/>
                  <a:pt x="1070" y="2308"/>
                </a:cubicBezTo>
                <a:cubicBezTo>
                  <a:pt x="1077" y="2308"/>
                  <a:pt x="1081" y="2316"/>
                  <a:pt x="1081" y="2335"/>
                </a:cubicBezTo>
                <a:cubicBezTo>
                  <a:pt x="1081" y="2394"/>
                  <a:pt x="1088" y="2408"/>
                  <a:pt x="1105" y="2408"/>
                </a:cubicBezTo>
                <a:cubicBezTo>
                  <a:pt x="1113" y="2408"/>
                  <a:pt x="1124" y="2405"/>
                  <a:pt x="1137" y="2401"/>
                </a:cubicBezTo>
                <a:cubicBezTo>
                  <a:pt x="1138" y="2401"/>
                  <a:pt x="1139" y="2401"/>
                  <a:pt x="1140" y="2401"/>
                </a:cubicBezTo>
                <a:cubicBezTo>
                  <a:pt x="1168" y="2401"/>
                  <a:pt x="1123" y="2526"/>
                  <a:pt x="1153" y="2526"/>
                </a:cubicBezTo>
                <a:cubicBezTo>
                  <a:pt x="1159" y="2526"/>
                  <a:pt x="1169" y="2520"/>
                  <a:pt x="1184" y="2506"/>
                </a:cubicBezTo>
                <a:cubicBezTo>
                  <a:pt x="1252" y="2440"/>
                  <a:pt x="1280" y="2384"/>
                  <a:pt x="1295" y="2384"/>
                </a:cubicBezTo>
                <a:cubicBezTo>
                  <a:pt x="1299" y="2384"/>
                  <a:pt x="1302" y="2388"/>
                  <a:pt x="1305" y="2396"/>
                </a:cubicBezTo>
                <a:cubicBezTo>
                  <a:pt x="1318" y="2434"/>
                  <a:pt x="1393" y="2496"/>
                  <a:pt x="1261" y="2556"/>
                </a:cubicBezTo>
                <a:cubicBezTo>
                  <a:pt x="1150" y="2607"/>
                  <a:pt x="1173" y="2631"/>
                  <a:pt x="1104" y="2631"/>
                </a:cubicBezTo>
                <a:cubicBezTo>
                  <a:pt x="1091" y="2631"/>
                  <a:pt x="1075" y="2630"/>
                  <a:pt x="1054" y="2628"/>
                </a:cubicBezTo>
                <a:cubicBezTo>
                  <a:pt x="946" y="2619"/>
                  <a:pt x="864" y="2531"/>
                  <a:pt x="847" y="2531"/>
                </a:cubicBezTo>
                <a:cubicBezTo>
                  <a:pt x="843" y="2531"/>
                  <a:pt x="843" y="2535"/>
                  <a:pt x="845" y="2544"/>
                </a:cubicBezTo>
                <a:cubicBezTo>
                  <a:pt x="858" y="2595"/>
                  <a:pt x="883" y="2618"/>
                  <a:pt x="821" y="2618"/>
                </a:cubicBezTo>
                <a:cubicBezTo>
                  <a:pt x="813" y="2618"/>
                  <a:pt x="805" y="2617"/>
                  <a:pt x="795" y="2617"/>
                </a:cubicBezTo>
                <a:cubicBezTo>
                  <a:pt x="789" y="2616"/>
                  <a:pt x="784" y="2616"/>
                  <a:pt x="778" y="2616"/>
                </a:cubicBezTo>
                <a:cubicBezTo>
                  <a:pt x="694" y="2616"/>
                  <a:pt x="649" y="2657"/>
                  <a:pt x="742" y="2689"/>
                </a:cubicBezTo>
                <a:cubicBezTo>
                  <a:pt x="839" y="2721"/>
                  <a:pt x="857" y="2711"/>
                  <a:pt x="845" y="2755"/>
                </a:cubicBezTo>
                <a:cubicBezTo>
                  <a:pt x="836" y="2784"/>
                  <a:pt x="828" y="2799"/>
                  <a:pt x="847" y="2799"/>
                </a:cubicBezTo>
                <a:cubicBezTo>
                  <a:pt x="856" y="2799"/>
                  <a:pt x="873" y="2795"/>
                  <a:pt x="901" y="2788"/>
                </a:cubicBezTo>
                <a:cubicBezTo>
                  <a:pt x="906" y="2786"/>
                  <a:pt x="910" y="2786"/>
                  <a:pt x="913" y="2786"/>
                </a:cubicBezTo>
                <a:cubicBezTo>
                  <a:pt x="969" y="2786"/>
                  <a:pt x="877" y="2948"/>
                  <a:pt x="931" y="2948"/>
                </a:cubicBezTo>
                <a:cubicBezTo>
                  <a:pt x="932" y="2948"/>
                  <a:pt x="933" y="2948"/>
                  <a:pt x="934" y="2948"/>
                </a:cubicBezTo>
                <a:cubicBezTo>
                  <a:pt x="972" y="2945"/>
                  <a:pt x="1009" y="2916"/>
                  <a:pt x="1032" y="2916"/>
                </a:cubicBezTo>
                <a:cubicBezTo>
                  <a:pt x="1046" y="2916"/>
                  <a:pt x="1054" y="2926"/>
                  <a:pt x="1054" y="2960"/>
                </a:cubicBezTo>
                <a:cubicBezTo>
                  <a:pt x="1054" y="3011"/>
                  <a:pt x="1054" y="3046"/>
                  <a:pt x="1068" y="3046"/>
                </a:cubicBezTo>
                <a:cubicBezTo>
                  <a:pt x="1077" y="3046"/>
                  <a:pt x="1094" y="3028"/>
                  <a:pt x="1122" y="2986"/>
                </a:cubicBezTo>
                <a:cubicBezTo>
                  <a:pt x="1153" y="2942"/>
                  <a:pt x="1172" y="2926"/>
                  <a:pt x="1182" y="2926"/>
                </a:cubicBezTo>
                <a:cubicBezTo>
                  <a:pt x="1194" y="2926"/>
                  <a:pt x="1192" y="2951"/>
                  <a:pt x="1181" y="2982"/>
                </a:cubicBezTo>
                <a:cubicBezTo>
                  <a:pt x="1175" y="3001"/>
                  <a:pt x="1174" y="3009"/>
                  <a:pt x="1178" y="3009"/>
                </a:cubicBezTo>
                <a:cubicBezTo>
                  <a:pt x="1185" y="3009"/>
                  <a:pt x="1208" y="2983"/>
                  <a:pt x="1247" y="2954"/>
                </a:cubicBezTo>
                <a:cubicBezTo>
                  <a:pt x="1277" y="2932"/>
                  <a:pt x="1310" y="2918"/>
                  <a:pt x="1332" y="2918"/>
                </a:cubicBezTo>
                <a:cubicBezTo>
                  <a:pt x="1356" y="2918"/>
                  <a:pt x="1368" y="2934"/>
                  <a:pt x="1352" y="2976"/>
                </a:cubicBezTo>
                <a:cubicBezTo>
                  <a:pt x="1324" y="3049"/>
                  <a:pt x="1210" y="3194"/>
                  <a:pt x="1094" y="3194"/>
                </a:cubicBezTo>
                <a:cubicBezTo>
                  <a:pt x="1079" y="3194"/>
                  <a:pt x="1063" y="3192"/>
                  <a:pt x="1047" y="3185"/>
                </a:cubicBezTo>
                <a:cubicBezTo>
                  <a:pt x="993" y="3165"/>
                  <a:pt x="950" y="3153"/>
                  <a:pt x="923" y="3153"/>
                </a:cubicBezTo>
                <a:cubicBezTo>
                  <a:pt x="885" y="3153"/>
                  <a:pt x="879" y="3176"/>
                  <a:pt x="919" y="3230"/>
                </a:cubicBezTo>
                <a:cubicBezTo>
                  <a:pt x="938" y="3257"/>
                  <a:pt x="929" y="3266"/>
                  <a:pt x="906" y="3266"/>
                </a:cubicBezTo>
                <a:cubicBezTo>
                  <a:pt x="861" y="3266"/>
                  <a:pt x="764" y="3232"/>
                  <a:pt x="727" y="3232"/>
                </a:cubicBezTo>
                <a:cubicBezTo>
                  <a:pt x="717" y="3232"/>
                  <a:pt x="711" y="3234"/>
                  <a:pt x="713" y="3241"/>
                </a:cubicBezTo>
                <a:cubicBezTo>
                  <a:pt x="721" y="3286"/>
                  <a:pt x="698" y="3241"/>
                  <a:pt x="655" y="3340"/>
                </a:cubicBezTo>
                <a:cubicBezTo>
                  <a:pt x="614" y="3440"/>
                  <a:pt x="774" y="3446"/>
                  <a:pt x="826" y="3485"/>
                </a:cubicBezTo>
                <a:cubicBezTo>
                  <a:pt x="879" y="3523"/>
                  <a:pt x="798" y="3535"/>
                  <a:pt x="780" y="3633"/>
                </a:cubicBezTo>
                <a:cubicBezTo>
                  <a:pt x="777" y="3653"/>
                  <a:pt x="783" y="3661"/>
                  <a:pt x="795" y="3661"/>
                </a:cubicBezTo>
                <a:cubicBezTo>
                  <a:pt x="835" y="3661"/>
                  <a:pt x="938" y="3584"/>
                  <a:pt x="974" y="3584"/>
                </a:cubicBezTo>
                <a:cubicBezTo>
                  <a:pt x="985" y="3584"/>
                  <a:pt x="990" y="3590"/>
                  <a:pt x="987" y="3605"/>
                </a:cubicBezTo>
                <a:cubicBezTo>
                  <a:pt x="974" y="3663"/>
                  <a:pt x="974" y="3688"/>
                  <a:pt x="991" y="3688"/>
                </a:cubicBezTo>
                <a:cubicBezTo>
                  <a:pt x="1000" y="3688"/>
                  <a:pt x="1013" y="3681"/>
                  <a:pt x="1032" y="3667"/>
                </a:cubicBezTo>
                <a:cubicBezTo>
                  <a:pt x="1059" y="3649"/>
                  <a:pt x="1089" y="3639"/>
                  <a:pt x="1111" y="3639"/>
                </a:cubicBezTo>
                <a:cubicBezTo>
                  <a:pt x="1137" y="3639"/>
                  <a:pt x="1153" y="3651"/>
                  <a:pt x="1149" y="3678"/>
                </a:cubicBezTo>
                <a:cubicBezTo>
                  <a:pt x="1147" y="3687"/>
                  <a:pt x="1148" y="3691"/>
                  <a:pt x="1152" y="3691"/>
                </a:cubicBezTo>
                <a:cubicBezTo>
                  <a:pt x="1164" y="3691"/>
                  <a:pt x="1198" y="3651"/>
                  <a:pt x="1215" y="3651"/>
                </a:cubicBezTo>
                <a:cubicBezTo>
                  <a:pt x="1219" y="3651"/>
                  <a:pt x="1223" y="3654"/>
                  <a:pt x="1224" y="3661"/>
                </a:cubicBezTo>
                <a:cubicBezTo>
                  <a:pt x="1230" y="3706"/>
                  <a:pt x="1143" y="3871"/>
                  <a:pt x="993" y="3888"/>
                </a:cubicBezTo>
                <a:cubicBezTo>
                  <a:pt x="979" y="3890"/>
                  <a:pt x="966" y="3890"/>
                  <a:pt x="952" y="3890"/>
                </a:cubicBezTo>
                <a:cubicBezTo>
                  <a:pt x="847" y="3890"/>
                  <a:pt x="727" y="3855"/>
                  <a:pt x="680" y="3855"/>
                </a:cubicBezTo>
                <a:cubicBezTo>
                  <a:pt x="661" y="3855"/>
                  <a:pt x="654" y="3861"/>
                  <a:pt x="664" y="3877"/>
                </a:cubicBezTo>
                <a:cubicBezTo>
                  <a:pt x="701" y="3937"/>
                  <a:pt x="749" y="3937"/>
                  <a:pt x="651" y="3949"/>
                </a:cubicBezTo>
                <a:cubicBezTo>
                  <a:pt x="553" y="3959"/>
                  <a:pt x="494" y="3981"/>
                  <a:pt x="584" y="4025"/>
                </a:cubicBezTo>
                <a:cubicBezTo>
                  <a:pt x="676" y="4070"/>
                  <a:pt x="729" y="4037"/>
                  <a:pt x="676" y="4070"/>
                </a:cubicBezTo>
                <a:cubicBezTo>
                  <a:pt x="621" y="4104"/>
                  <a:pt x="584" y="4148"/>
                  <a:pt x="690" y="4164"/>
                </a:cubicBezTo>
                <a:cubicBezTo>
                  <a:pt x="797" y="4180"/>
                  <a:pt x="798" y="4230"/>
                  <a:pt x="774" y="4252"/>
                </a:cubicBezTo>
                <a:cubicBezTo>
                  <a:pt x="752" y="4272"/>
                  <a:pt x="704" y="4320"/>
                  <a:pt x="798" y="4320"/>
                </a:cubicBezTo>
                <a:cubicBezTo>
                  <a:pt x="808" y="4320"/>
                  <a:pt x="819" y="4320"/>
                  <a:pt x="832" y="4319"/>
                </a:cubicBezTo>
                <a:cubicBezTo>
                  <a:pt x="883" y="4315"/>
                  <a:pt x="931" y="4309"/>
                  <a:pt x="968" y="4309"/>
                </a:cubicBezTo>
                <a:cubicBezTo>
                  <a:pt x="1032" y="4309"/>
                  <a:pt x="1061" y="4327"/>
                  <a:pt x="1010" y="4407"/>
                </a:cubicBezTo>
                <a:cubicBezTo>
                  <a:pt x="953" y="4497"/>
                  <a:pt x="858" y="4540"/>
                  <a:pt x="765" y="4540"/>
                </a:cubicBezTo>
                <a:cubicBezTo>
                  <a:pt x="727" y="4540"/>
                  <a:pt x="689" y="4532"/>
                  <a:pt x="654" y="4518"/>
                </a:cubicBezTo>
                <a:cubicBezTo>
                  <a:pt x="639" y="4512"/>
                  <a:pt x="626" y="4509"/>
                  <a:pt x="616" y="4509"/>
                </a:cubicBezTo>
                <a:cubicBezTo>
                  <a:pt x="546" y="4509"/>
                  <a:pt x="597" y="4645"/>
                  <a:pt x="685" y="4650"/>
                </a:cubicBezTo>
                <a:cubicBezTo>
                  <a:pt x="701" y="4651"/>
                  <a:pt x="713" y="4652"/>
                  <a:pt x="723" y="4652"/>
                </a:cubicBezTo>
                <a:cubicBezTo>
                  <a:pt x="731" y="4652"/>
                  <a:pt x="737" y="4651"/>
                  <a:pt x="741" y="4651"/>
                </a:cubicBezTo>
                <a:cubicBezTo>
                  <a:pt x="765" y="4651"/>
                  <a:pt x="745" y="4655"/>
                  <a:pt x="730" y="4706"/>
                </a:cubicBezTo>
                <a:cubicBezTo>
                  <a:pt x="713" y="4777"/>
                  <a:pt x="774" y="4733"/>
                  <a:pt x="830" y="4773"/>
                </a:cubicBezTo>
                <a:cubicBezTo>
                  <a:pt x="878" y="4805"/>
                  <a:pt x="1016" y="4873"/>
                  <a:pt x="897" y="4873"/>
                </a:cubicBezTo>
                <a:cubicBezTo>
                  <a:pt x="875" y="4873"/>
                  <a:pt x="844" y="4871"/>
                  <a:pt x="802" y="4866"/>
                </a:cubicBezTo>
                <a:cubicBezTo>
                  <a:pt x="596" y="4841"/>
                  <a:pt x="456" y="4689"/>
                  <a:pt x="427" y="4689"/>
                </a:cubicBezTo>
                <a:cubicBezTo>
                  <a:pt x="418" y="4689"/>
                  <a:pt x="419" y="4703"/>
                  <a:pt x="432" y="4739"/>
                </a:cubicBezTo>
                <a:cubicBezTo>
                  <a:pt x="487" y="4894"/>
                  <a:pt x="561" y="4972"/>
                  <a:pt x="481" y="4994"/>
                </a:cubicBezTo>
                <a:cubicBezTo>
                  <a:pt x="404" y="5016"/>
                  <a:pt x="388" y="5038"/>
                  <a:pt x="491" y="5038"/>
                </a:cubicBezTo>
                <a:cubicBezTo>
                  <a:pt x="595" y="5038"/>
                  <a:pt x="626" y="5064"/>
                  <a:pt x="575" y="5098"/>
                </a:cubicBezTo>
                <a:cubicBezTo>
                  <a:pt x="536" y="5124"/>
                  <a:pt x="507" y="5157"/>
                  <a:pt x="561" y="5157"/>
                </a:cubicBezTo>
                <a:cubicBezTo>
                  <a:pt x="576" y="5157"/>
                  <a:pt x="597" y="5154"/>
                  <a:pt x="626" y="5148"/>
                </a:cubicBezTo>
                <a:cubicBezTo>
                  <a:pt x="636" y="5146"/>
                  <a:pt x="645" y="5145"/>
                  <a:pt x="652" y="5145"/>
                </a:cubicBezTo>
                <a:cubicBezTo>
                  <a:pt x="745" y="5145"/>
                  <a:pt x="656" y="5291"/>
                  <a:pt x="580" y="5291"/>
                </a:cubicBezTo>
                <a:cubicBezTo>
                  <a:pt x="514" y="5291"/>
                  <a:pt x="455" y="5210"/>
                  <a:pt x="433" y="5210"/>
                </a:cubicBezTo>
                <a:cubicBezTo>
                  <a:pt x="426" y="5210"/>
                  <a:pt x="423" y="5217"/>
                  <a:pt x="424" y="5237"/>
                </a:cubicBezTo>
                <a:cubicBezTo>
                  <a:pt x="424" y="5253"/>
                  <a:pt x="417" y="5259"/>
                  <a:pt x="406" y="5259"/>
                </a:cubicBezTo>
                <a:cubicBezTo>
                  <a:pt x="373" y="5259"/>
                  <a:pt x="304" y="5208"/>
                  <a:pt x="277" y="5208"/>
                </a:cubicBezTo>
                <a:cubicBezTo>
                  <a:pt x="266" y="5208"/>
                  <a:pt x="262" y="5217"/>
                  <a:pt x="272" y="5241"/>
                </a:cubicBezTo>
                <a:cubicBezTo>
                  <a:pt x="313" y="5347"/>
                  <a:pt x="369" y="5440"/>
                  <a:pt x="437" y="5440"/>
                </a:cubicBezTo>
                <a:cubicBezTo>
                  <a:pt x="506" y="5440"/>
                  <a:pt x="542" y="5452"/>
                  <a:pt x="478" y="5518"/>
                </a:cubicBezTo>
                <a:cubicBezTo>
                  <a:pt x="416" y="5585"/>
                  <a:pt x="362" y="5585"/>
                  <a:pt x="487" y="5585"/>
                </a:cubicBezTo>
                <a:cubicBezTo>
                  <a:pt x="612" y="5585"/>
                  <a:pt x="748" y="5717"/>
                  <a:pt x="590" y="5723"/>
                </a:cubicBezTo>
                <a:cubicBezTo>
                  <a:pt x="579" y="5724"/>
                  <a:pt x="567" y="5724"/>
                  <a:pt x="556" y="5724"/>
                </a:cubicBezTo>
                <a:cubicBezTo>
                  <a:pt x="508" y="5724"/>
                  <a:pt x="456" y="5722"/>
                  <a:pt x="408" y="5722"/>
                </a:cubicBezTo>
                <a:cubicBezTo>
                  <a:pt x="304" y="5722"/>
                  <a:pt x="214" y="5731"/>
                  <a:pt x="203" y="5794"/>
                </a:cubicBezTo>
                <a:cubicBezTo>
                  <a:pt x="183" y="5894"/>
                  <a:pt x="363" y="5932"/>
                  <a:pt x="264" y="5944"/>
                </a:cubicBezTo>
                <a:cubicBezTo>
                  <a:pt x="166" y="5955"/>
                  <a:pt x="1" y="5999"/>
                  <a:pt x="136" y="6011"/>
                </a:cubicBezTo>
                <a:cubicBezTo>
                  <a:pt x="270" y="6021"/>
                  <a:pt x="458" y="6005"/>
                  <a:pt x="399" y="6099"/>
                </a:cubicBezTo>
                <a:cubicBezTo>
                  <a:pt x="355" y="6168"/>
                  <a:pt x="246" y="6235"/>
                  <a:pt x="278" y="6235"/>
                </a:cubicBezTo>
                <a:cubicBezTo>
                  <a:pt x="289" y="6235"/>
                  <a:pt x="316" y="6227"/>
                  <a:pt x="368" y="6210"/>
                </a:cubicBezTo>
                <a:cubicBezTo>
                  <a:pt x="497" y="6163"/>
                  <a:pt x="581" y="6117"/>
                  <a:pt x="612" y="6117"/>
                </a:cubicBezTo>
                <a:cubicBezTo>
                  <a:pt x="630" y="6117"/>
                  <a:pt x="630" y="6132"/>
                  <a:pt x="612" y="6170"/>
                </a:cubicBezTo>
                <a:cubicBezTo>
                  <a:pt x="581" y="6237"/>
                  <a:pt x="538" y="6257"/>
                  <a:pt x="544" y="6257"/>
                </a:cubicBezTo>
                <a:cubicBezTo>
                  <a:pt x="548" y="6257"/>
                  <a:pt x="568" y="6250"/>
                  <a:pt x="617" y="6242"/>
                </a:cubicBezTo>
                <a:cubicBezTo>
                  <a:pt x="705" y="6227"/>
                  <a:pt x="805" y="6184"/>
                  <a:pt x="831" y="6184"/>
                </a:cubicBezTo>
                <a:cubicBezTo>
                  <a:pt x="843" y="6184"/>
                  <a:pt x="839" y="6193"/>
                  <a:pt x="810" y="6220"/>
                </a:cubicBezTo>
                <a:cubicBezTo>
                  <a:pt x="720" y="6302"/>
                  <a:pt x="766" y="6491"/>
                  <a:pt x="544" y="6491"/>
                </a:cubicBezTo>
                <a:cubicBezTo>
                  <a:pt x="322" y="6491"/>
                  <a:pt x="266" y="6501"/>
                  <a:pt x="347" y="6541"/>
                </a:cubicBezTo>
                <a:cubicBezTo>
                  <a:pt x="428" y="6579"/>
                  <a:pt x="499" y="6529"/>
                  <a:pt x="382" y="6612"/>
                </a:cubicBezTo>
                <a:cubicBezTo>
                  <a:pt x="266" y="6696"/>
                  <a:pt x="138" y="6718"/>
                  <a:pt x="279" y="6722"/>
                </a:cubicBezTo>
                <a:cubicBezTo>
                  <a:pt x="291" y="6723"/>
                  <a:pt x="302" y="6723"/>
                  <a:pt x="314" y="6723"/>
                </a:cubicBezTo>
                <a:cubicBezTo>
                  <a:pt x="353" y="6723"/>
                  <a:pt x="391" y="6721"/>
                  <a:pt x="424" y="6721"/>
                </a:cubicBezTo>
                <a:cubicBezTo>
                  <a:pt x="497" y="6721"/>
                  <a:pt x="541" y="6732"/>
                  <a:pt x="499" y="6806"/>
                </a:cubicBezTo>
                <a:cubicBezTo>
                  <a:pt x="447" y="6896"/>
                  <a:pt x="454" y="6946"/>
                  <a:pt x="499" y="6946"/>
                </a:cubicBezTo>
                <a:cubicBezTo>
                  <a:pt x="512" y="6946"/>
                  <a:pt x="528" y="6942"/>
                  <a:pt x="547" y="6933"/>
                </a:cubicBezTo>
                <a:cubicBezTo>
                  <a:pt x="608" y="6907"/>
                  <a:pt x="696" y="6859"/>
                  <a:pt x="724" y="6859"/>
                </a:cubicBezTo>
                <a:cubicBezTo>
                  <a:pt x="736" y="6859"/>
                  <a:pt x="737" y="6869"/>
                  <a:pt x="717" y="6895"/>
                </a:cubicBezTo>
                <a:cubicBezTo>
                  <a:pt x="672" y="6955"/>
                  <a:pt x="618" y="6995"/>
                  <a:pt x="633" y="6995"/>
                </a:cubicBezTo>
                <a:cubicBezTo>
                  <a:pt x="639" y="6995"/>
                  <a:pt x="654" y="6989"/>
                  <a:pt x="683" y="6977"/>
                </a:cubicBezTo>
                <a:cubicBezTo>
                  <a:pt x="788" y="6933"/>
                  <a:pt x="853" y="6899"/>
                  <a:pt x="853" y="6899"/>
                </a:cubicBezTo>
                <a:lnTo>
                  <a:pt x="1031" y="6994"/>
                </a:lnTo>
                <a:lnTo>
                  <a:pt x="2138" y="6994"/>
                </a:lnTo>
                <a:lnTo>
                  <a:pt x="2317" y="6899"/>
                </a:lnTo>
                <a:cubicBezTo>
                  <a:pt x="2317" y="6899"/>
                  <a:pt x="2379" y="6933"/>
                  <a:pt x="2487" y="6977"/>
                </a:cubicBezTo>
                <a:cubicBezTo>
                  <a:pt x="2516" y="6989"/>
                  <a:pt x="2531" y="6995"/>
                  <a:pt x="2536" y="6995"/>
                </a:cubicBezTo>
                <a:cubicBezTo>
                  <a:pt x="2551" y="6995"/>
                  <a:pt x="2497" y="6955"/>
                  <a:pt x="2452" y="6895"/>
                </a:cubicBezTo>
                <a:cubicBezTo>
                  <a:pt x="2432" y="6869"/>
                  <a:pt x="2432" y="6859"/>
                  <a:pt x="2445" y="6859"/>
                </a:cubicBezTo>
                <a:cubicBezTo>
                  <a:pt x="2473" y="6859"/>
                  <a:pt x="2560" y="6907"/>
                  <a:pt x="2621" y="6933"/>
                </a:cubicBezTo>
                <a:cubicBezTo>
                  <a:pt x="2641" y="6942"/>
                  <a:pt x="2657" y="6946"/>
                  <a:pt x="2671" y="6946"/>
                </a:cubicBezTo>
                <a:cubicBezTo>
                  <a:pt x="2717" y="6946"/>
                  <a:pt x="2723" y="6896"/>
                  <a:pt x="2671" y="6806"/>
                </a:cubicBezTo>
                <a:cubicBezTo>
                  <a:pt x="2629" y="6732"/>
                  <a:pt x="2672" y="6721"/>
                  <a:pt x="2745" y="6721"/>
                </a:cubicBezTo>
                <a:cubicBezTo>
                  <a:pt x="2777" y="6721"/>
                  <a:pt x="2815" y="6723"/>
                  <a:pt x="2855" y="6723"/>
                </a:cubicBezTo>
                <a:cubicBezTo>
                  <a:pt x="2866" y="6723"/>
                  <a:pt x="2878" y="6723"/>
                  <a:pt x="2889" y="6722"/>
                </a:cubicBezTo>
                <a:cubicBezTo>
                  <a:pt x="3029" y="6718"/>
                  <a:pt x="2902" y="6696"/>
                  <a:pt x="2786" y="6612"/>
                </a:cubicBezTo>
                <a:cubicBezTo>
                  <a:pt x="2671" y="6529"/>
                  <a:pt x="2740" y="6579"/>
                  <a:pt x="2821" y="6541"/>
                </a:cubicBezTo>
                <a:cubicBezTo>
                  <a:pt x="2902" y="6501"/>
                  <a:pt x="2848" y="6491"/>
                  <a:pt x="2624" y="6491"/>
                </a:cubicBezTo>
                <a:cubicBezTo>
                  <a:pt x="2401" y="6491"/>
                  <a:pt x="2450" y="6302"/>
                  <a:pt x="2359" y="6220"/>
                </a:cubicBezTo>
                <a:cubicBezTo>
                  <a:pt x="2330" y="6193"/>
                  <a:pt x="2326" y="6184"/>
                  <a:pt x="2338" y="6184"/>
                </a:cubicBezTo>
                <a:cubicBezTo>
                  <a:pt x="2365" y="6184"/>
                  <a:pt x="2464" y="6227"/>
                  <a:pt x="2553" y="6242"/>
                </a:cubicBezTo>
                <a:cubicBezTo>
                  <a:pt x="2601" y="6250"/>
                  <a:pt x="2621" y="6257"/>
                  <a:pt x="2624" y="6257"/>
                </a:cubicBezTo>
                <a:cubicBezTo>
                  <a:pt x="2630" y="6257"/>
                  <a:pt x="2588" y="6237"/>
                  <a:pt x="2556" y="6170"/>
                </a:cubicBezTo>
                <a:cubicBezTo>
                  <a:pt x="2538" y="6132"/>
                  <a:pt x="2538" y="6117"/>
                  <a:pt x="2556" y="6117"/>
                </a:cubicBezTo>
                <a:cubicBezTo>
                  <a:pt x="2587" y="6117"/>
                  <a:pt x="2671" y="6163"/>
                  <a:pt x="2801" y="6210"/>
                </a:cubicBezTo>
                <a:cubicBezTo>
                  <a:pt x="2853" y="6227"/>
                  <a:pt x="2880" y="6235"/>
                  <a:pt x="2891" y="6235"/>
                </a:cubicBezTo>
                <a:cubicBezTo>
                  <a:pt x="2924" y="6235"/>
                  <a:pt x="2814" y="6168"/>
                  <a:pt x="2770" y="6099"/>
                </a:cubicBezTo>
                <a:cubicBezTo>
                  <a:pt x="2711" y="6005"/>
                  <a:pt x="2900" y="6021"/>
                  <a:pt x="3034" y="6011"/>
                </a:cubicBezTo>
                <a:cubicBezTo>
                  <a:pt x="3181" y="5997"/>
                  <a:pt x="3016" y="5953"/>
                  <a:pt x="2917" y="5941"/>
                </a:cubicBezTo>
                <a:cubicBezTo>
                  <a:pt x="2818" y="5931"/>
                  <a:pt x="2998" y="5893"/>
                  <a:pt x="2979" y="5792"/>
                </a:cubicBezTo>
                <a:cubicBezTo>
                  <a:pt x="2968" y="5729"/>
                  <a:pt x="2874" y="5720"/>
                  <a:pt x="2768" y="5720"/>
                </a:cubicBezTo>
                <a:cubicBezTo>
                  <a:pt x="2726" y="5720"/>
                  <a:pt x="2681" y="5721"/>
                  <a:pt x="2639" y="5721"/>
                </a:cubicBezTo>
                <a:cubicBezTo>
                  <a:pt x="2623" y="5721"/>
                  <a:pt x="2607" y="5721"/>
                  <a:pt x="2592" y="5720"/>
                </a:cubicBezTo>
                <a:cubicBezTo>
                  <a:pt x="2434" y="5716"/>
                  <a:pt x="2569" y="5583"/>
                  <a:pt x="2695" y="5583"/>
                </a:cubicBezTo>
                <a:cubicBezTo>
                  <a:pt x="2820" y="5583"/>
                  <a:pt x="2765" y="5583"/>
                  <a:pt x="2704" y="5517"/>
                </a:cubicBezTo>
                <a:cubicBezTo>
                  <a:pt x="2642" y="5451"/>
                  <a:pt x="2676" y="5439"/>
                  <a:pt x="2745" y="5439"/>
                </a:cubicBezTo>
                <a:cubicBezTo>
                  <a:pt x="2813" y="5439"/>
                  <a:pt x="2869" y="5344"/>
                  <a:pt x="2910" y="5240"/>
                </a:cubicBezTo>
                <a:cubicBezTo>
                  <a:pt x="2920" y="5215"/>
                  <a:pt x="2916" y="5206"/>
                  <a:pt x="2905" y="5206"/>
                </a:cubicBezTo>
                <a:cubicBezTo>
                  <a:pt x="2879" y="5206"/>
                  <a:pt x="2811" y="5257"/>
                  <a:pt x="2777" y="5257"/>
                </a:cubicBezTo>
                <a:cubicBezTo>
                  <a:pt x="2765" y="5257"/>
                  <a:pt x="2758" y="5251"/>
                  <a:pt x="2758" y="5234"/>
                </a:cubicBezTo>
                <a:cubicBezTo>
                  <a:pt x="2759" y="5215"/>
                  <a:pt x="2756" y="5208"/>
                  <a:pt x="2749" y="5208"/>
                </a:cubicBezTo>
                <a:cubicBezTo>
                  <a:pt x="2727" y="5208"/>
                  <a:pt x="2668" y="5290"/>
                  <a:pt x="2602" y="5290"/>
                </a:cubicBezTo>
                <a:cubicBezTo>
                  <a:pt x="2524" y="5290"/>
                  <a:pt x="2435" y="5142"/>
                  <a:pt x="2529" y="5142"/>
                </a:cubicBezTo>
                <a:cubicBezTo>
                  <a:pt x="2537" y="5142"/>
                  <a:pt x="2546" y="5143"/>
                  <a:pt x="2556" y="5146"/>
                </a:cubicBezTo>
                <a:cubicBezTo>
                  <a:pt x="2586" y="5152"/>
                  <a:pt x="2607" y="5154"/>
                  <a:pt x="2622" y="5154"/>
                </a:cubicBezTo>
                <a:cubicBezTo>
                  <a:pt x="2674" y="5154"/>
                  <a:pt x="2644" y="5122"/>
                  <a:pt x="2606" y="5097"/>
                </a:cubicBezTo>
                <a:cubicBezTo>
                  <a:pt x="2556" y="5063"/>
                  <a:pt x="2587" y="5035"/>
                  <a:pt x="2690" y="5035"/>
                </a:cubicBezTo>
                <a:cubicBezTo>
                  <a:pt x="2793" y="5035"/>
                  <a:pt x="2779" y="5013"/>
                  <a:pt x="2701" y="4991"/>
                </a:cubicBezTo>
                <a:cubicBezTo>
                  <a:pt x="2622" y="4969"/>
                  <a:pt x="2695" y="4892"/>
                  <a:pt x="2749" y="4737"/>
                </a:cubicBezTo>
                <a:cubicBezTo>
                  <a:pt x="2762" y="4701"/>
                  <a:pt x="2764" y="4687"/>
                  <a:pt x="2755" y="4687"/>
                </a:cubicBezTo>
                <a:cubicBezTo>
                  <a:pt x="2726" y="4687"/>
                  <a:pt x="2587" y="4838"/>
                  <a:pt x="2379" y="4864"/>
                </a:cubicBezTo>
                <a:cubicBezTo>
                  <a:pt x="2339" y="4869"/>
                  <a:pt x="2309" y="4871"/>
                  <a:pt x="2287" y="4871"/>
                </a:cubicBezTo>
                <a:cubicBezTo>
                  <a:pt x="2163" y="4871"/>
                  <a:pt x="2304" y="4802"/>
                  <a:pt x="2351" y="4770"/>
                </a:cubicBezTo>
                <a:cubicBezTo>
                  <a:pt x="2409" y="4731"/>
                  <a:pt x="2472" y="4776"/>
                  <a:pt x="2452" y="4703"/>
                </a:cubicBezTo>
                <a:cubicBezTo>
                  <a:pt x="2439" y="4655"/>
                  <a:pt x="2419" y="4650"/>
                  <a:pt x="2438" y="4650"/>
                </a:cubicBezTo>
                <a:cubicBezTo>
                  <a:pt x="2443" y="4650"/>
                  <a:pt x="2451" y="4650"/>
                  <a:pt x="2462" y="4650"/>
                </a:cubicBezTo>
                <a:cubicBezTo>
                  <a:pt x="2471" y="4650"/>
                  <a:pt x="2483" y="4650"/>
                  <a:pt x="2497" y="4649"/>
                </a:cubicBezTo>
                <a:cubicBezTo>
                  <a:pt x="2585" y="4644"/>
                  <a:pt x="2635" y="4507"/>
                  <a:pt x="2565" y="4507"/>
                </a:cubicBezTo>
                <a:cubicBezTo>
                  <a:pt x="2555" y="4507"/>
                  <a:pt x="2543" y="4510"/>
                  <a:pt x="2528" y="4516"/>
                </a:cubicBezTo>
                <a:cubicBezTo>
                  <a:pt x="2493" y="4530"/>
                  <a:pt x="2455" y="4538"/>
                  <a:pt x="2417" y="4538"/>
                </a:cubicBezTo>
                <a:cubicBezTo>
                  <a:pt x="2324" y="4538"/>
                  <a:pt x="2229" y="4495"/>
                  <a:pt x="2172" y="4406"/>
                </a:cubicBezTo>
                <a:cubicBezTo>
                  <a:pt x="2120" y="4325"/>
                  <a:pt x="2150" y="4307"/>
                  <a:pt x="2214" y="4307"/>
                </a:cubicBezTo>
                <a:cubicBezTo>
                  <a:pt x="2251" y="4307"/>
                  <a:pt x="2299" y="4313"/>
                  <a:pt x="2350" y="4317"/>
                </a:cubicBezTo>
                <a:cubicBezTo>
                  <a:pt x="2362" y="4318"/>
                  <a:pt x="2372" y="4319"/>
                  <a:pt x="2381" y="4319"/>
                </a:cubicBezTo>
                <a:cubicBezTo>
                  <a:pt x="2479" y="4319"/>
                  <a:pt x="2429" y="4271"/>
                  <a:pt x="2407" y="4251"/>
                </a:cubicBezTo>
                <a:cubicBezTo>
                  <a:pt x="2381" y="4229"/>
                  <a:pt x="2385" y="4179"/>
                  <a:pt x="2491" y="4163"/>
                </a:cubicBezTo>
                <a:cubicBezTo>
                  <a:pt x="2599" y="4145"/>
                  <a:pt x="2561" y="4101"/>
                  <a:pt x="2506" y="4068"/>
                </a:cubicBezTo>
                <a:cubicBezTo>
                  <a:pt x="2453" y="4034"/>
                  <a:pt x="2506" y="4068"/>
                  <a:pt x="2597" y="4024"/>
                </a:cubicBezTo>
                <a:cubicBezTo>
                  <a:pt x="2687" y="3980"/>
                  <a:pt x="2628" y="3958"/>
                  <a:pt x="2531" y="3947"/>
                </a:cubicBezTo>
                <a:cubicBezTo>
                  <a:pt x="2432" y="3936"/>
                  <a:pt x="2481" y="3936"/>
                  <a:pt x="2518" y="3875"/>
                </a:cubicBezTo>
                <a:cubicBezTo>
                  <a:pt x="2528" y="3859"/>
                  <a:pt x="2520" y="3853"/>
                  <a:pt x="2500" y="3853"/>
                </a:cubicBezTo>
                <a:cubicBezTo>
                  <a:pt x="2451" y="3853"/>
                  <a:pt x="2333" y="3887"/>
                  <a:pt x="2230" y="3887"/>
                </a:cubicBezTo>
                <a:cubicBezTo>
                  <a:pt x="2216" y="3887"/>
                  <a:pt x="2202" y="3887"/>
                  <a:pt x="2189" y="3885"/>
                </a:cubicBezTo>
                <a:cubicBezTo>
                  <a:pt x="2039" y="3869"/>
                  <a:pt x="1952" y="3703"/>
                  <a:pt x="1958" y="3659"/>
                </a:cubicBezTo>
                <a:cubicBezTo>
                  <a:pt x="1959" y="3651"/>
                  <a:pt x="1962" y="3648"/>
                  <a:pt x="1967" y="3648"/>
                </a:cubicBezTo>
                <a:cubicBezTo>
                  <a:pt x="1983" y="3648"/>
                  <a:pt x="2018" y="3689"/>
                  <a:pt x="2030" y="3689"/>
                </a:cubicBezTo>
                <a:cubicBezTo>
                  <a:pt x="2033" y="3689"/>
                  <a:pt x="2035" y="3685"/>
                  <a:pt x="2033" y="3676"/>
                </a:cubicBezTo>
                <a:cubicBezTo>
                  <a:pt x="2028" y="3649"/>
                  <a:pt x="2045" y="3637"/>
                  <a:pt x="2071" y="3637"/>
                </a:cubicBezTo>
                <a:cubicBezTo>
                  <a:pt x="2094" y="3637"/>
                  <a:pt x="2123" y="3647"/>
                  <a:pt x="2149" y="3664"/>
                </a:cubicBezTo>
                <a:cubicBezTo>
                  <a:pt x="2170" y="3678"/>
                  <a:pt x="2184" y="3686"/>
                  <a:pt x="2193" y="3686"/>
                </a:cubicBezTo>
                <a:cubicBezTo>
                  <a:pt x="2209" y="3686"/>
                  <a:pt x="2208" y="3661"/>
                  <a:pt x="2195" y="3604"/>
                </a:cubicBezTo>
                <a:cubicBezTo>
                  <a:pt x="2192" y="3588"/>
                  <a:pt x="2197" y="3582"/>
                  <a:pt x="2207" y="3582"/>
                </a:cubicBezTo>
                <a:cubicBezTo>
                  <a:pt x="2244" y="3582"/>
                  <a:pt x="2347" y="3659"/>
                  <a:pt x="2387" y="3659"/>
                </a:cubicBezTo>
                <a:cubicBezTo>
                  <a:pt x="2399" y="3659"/>
                  <a:pt x="2405" y="3651"/>
                  <a:pt x="2401" y="3632"/>
                </a:cubicBezTo>
                <a:cubicBezTo>
                  <a:pt x="2384" y="3532"/>
                  <a:pt x="2303" y="3521"/>
                  <a:pt x="2356" y="3482"/>
                </a:cubicBezTo>
                <a:cubicBezTo>
                  <a:pt x="2409" y="3443"/>
                  <a:pt x="2569" y="3437"/>
                  <a:pt x="2527" y="3339"/>
                </a:cubicBezTo>
                <a:cubicBezTo>
                  <a:pt x="2487" y="3239"/>
                  <a:pt x="2460" y="3283"/>
                  <a:pt x="2469" y="3239"/>
                </a:cubicBezTo>
                <a:cubicBezTo>
                  <a:pt x="2471" y="3232"/>
                  <a:pt x="2465" y="3229"/>
                  <a:pt x="2455" y="3229"/>
                </a:cubicBezTo>
                <a:cubicBezTo>
                  <a:pt x="2418" y="3229"/>
                  <a:pt x="2319" y="3264"/>
                  <a:pt x="2275" y="3264"/>
                </a:cubicBezTo>
                <a:cubicBezTo>
                  <a:pt x="2252" y="3264"/>
                  <a:pt x="2243" y="3255"/>
                  <a:pt x="2263" y="3228"/>
                </a:cubicBezTo>
                <a:cubicBezTo>
                  <a:pt x="2303" y="3174"/>
                  <a:pt x="2297" y="3151"/>
                  <a:pt x="2259" y="3151"/>
                </a:cubicBezTo>
                <a:cubicBezTo>
                  <a:pt x="2232" y="3151"/>
                  <a:pt x="2189" y="3163"/>
                  <a:pt x="2135" y="3184"/>
                </a:cubicBezTo>
                <a:cubicBezTo>
                  <a:pt x="2119" y="3190"/>
                  <a:pt x="2103" y="3193"/>
                  <a:pt x="2087" y="3193"/>
                </a:cubicBezTo>
                <a:cubicBezTo>
                  <a:pt x="1972" y="3193"/>
                  <a:pt x="1858" y="3047"/>
                  <a:pt x="1831" y="2973"/>
                </a:cubicBezTo>
                <a:cubicBezTo>
                  <a:pt x="1814" y="2931"/>
                  <a:pt x="1826" y="2915"/>
                  <a:pt x="1849" y="2915"/>
                </a:cubicBezTo>
                <a:cubicBezTo>
                  <a:pt x="1872" y="2915"/>
                  <a:pt x="1905" y="2930"/>
                  <a:pt x="1934" y="2951"/>
                </a:cubicBezTo>
                <a:cubicBezTo>
                  <a:pt x="1972" y="2980"/>
                  <a:pt x="1996" y="3007"/>
                  <a:pt x="2004" y="3007"/>
                </a:cubicBezTo>
                <a:cubicBezTo>
                  <a:pt x="2008" y="3007"/>
                  <a:pt x="2007" y="2999"/>
                  <a:pt x="2001" y="2979"/>
                </a:cubicBezTo>
                <a:cubicBezTo>
                  <a:pt x="1990" y="2949"/>
                  <a:pt x="1988" y="2923"/>
                  <a:pt x="2000" y="2923"/>
                </a:cubicBezTo>
                <a:cubicBezTo>
                  <a:pt x="2010" y="2923"/>
                  <a:pt x="2029" y="2940"/>
                  <a:pt x="2060" y="2985"/>
                </a:cubicBezTo>
                <a:cubicBezTo>
                  <a:pt x="2088" y="3026"/>
                  <a:pt x="2104" y="3043"/>
                  <a:pt x="2114" y="3043"/>
                </a:cubicBezTo>
                <a:cubicBezTo>
                  <a:pt x="2127" y="3043"/>
                  <a:pt x="2127" y="3009"/>
                  <a:pt x="2127" y="2957"/>
                </a:cubicBezTo>
                <a:cubicBezTo>
                  <a:pt x="2127" y="2924"/>
                  <a:pt x="2136" y="2913"/>
                  <a:pt x="2149" y="2913"/>
                </a:cubicBezTo>
                <a:cubicBezTo>
                  <a:pt x="2172" y="2913"/>
                  <a:pt x="2209" y="2943"/>
                  <a:pt x="2248" y="2947"/>
                </a:cubicBezTo>
                <a:cubicBezTo>
                  <a:pt x="2249" y="2947"/>
                  <a:pt x="2250" y="2947"/>
                  <a:pt x="2251" y="2947"/>
                </a:cubicBezTo>
                <a:cubicBezTo>
                  <a:pt x="2305" y="2947"/>
                  <a:pt x="2212" y="2784"/>
                  <a:pt x="2269" y="2784"/>
                </a:cubicBezTo>
                <a:cubicBezTo>
                  <a:pt x="2272" y="2784"/>
                  <a:pt x="2276" y="2785"/>
                  <a:pt x="2281" y="2786"/>
                </a:cubicBezTo>
                <a:cubicBezTo>
                  <a:pt x="2307" y="2793"/>
                  <a:pt x="2324" y="2797"/>
                  <a:pt x="2333" y="2797"/>
                </a:cubicBezTo>
                <a:cubicBezTo>
                  <a:pt x="2353" y="2797"/>
                  <a:pt x="2344" y="2782"/>
                  <a:pt x="2337" y="2752"/>
                </a:cubicBezTo>
                <a:cubicBezTo>
                  <a:pt x="2325" y="2708"/>
                  <a:pt x="2342" y="2720"/>
                  <a:pt x="2440" y="2686"/>
                </a:cubicBezTo>
                <a:cubicBezTo>
                  <a:pt x="2532" y="2655"/>
                  <a:pt x="2487" y="2615"/>
                  <a:pt x="2404" y="2615"/>
                </a:cubicBezTo>
                <a:cubicBezTo>
                  <a:pt x="2398" y="2615"/>
                  <a:pt x="2392" y="2615"/>
                  <a:pt x="2387" y="2615"/>
                </a:cubicBezTo>
                <a:cubicBezTo>
                  <a:pt x="2377" y="2616"/>
                  <a:pt x="2369" y="2616"/>
                  <a:pt x="2362" y="2616"/>
                </a:cubicBezTo>
                <a:cubicBezTo>
                  <a:pt x="2298" y="2616"/>
                  <a:pt x="2322" y="2592"/>
                  <a:pt x="2337" y="2543"/>
                </a:cubicBezTo>
                <a:cubicBezTo>
                  <a:pt x="2339" y="2533"/>
                  <a:pt x="2338" y="2529"/>
                  <a:pt x="2335" y="2529"/>
                </a:cubicBezTo>
                <a:cubicBezTo>
                  <a:pt x="2317" y="2529"/>
                  <a:pt x="2236" y="2617"/>
                  <a:pt x="2127" y="2625"/>
                </a:cubicBezTo>
                <a:cubicBezTo>
                  <a:pt x="2105" y="2627"/>
                  <a:pt x="2088" y="2628"/>
                  <a:pt x="2074" y="2628"/>
                </a:cubicBezTo>
                <a:cubicBezTo>
                  <a:pt x="2010" y="2628"/>
                  <a:pt x="2030" y="2605"/>
                  <a:pt x="1921" y="2553"/>
                </a:cubicBezTo>
                <a:cubicBezTo>
                  <a:pt x="1790" y="2493"/>
                  <a:pt x="1863" y="2432"/>
                  <a:pt x="1877" y="2394"/>
                </a:cubicBezTo>
                <a:cubicBezTo>
                  <a:pt x="1879" y="2386"/>
                  <a:pt x="1883" y="2382"/>
                  <a:pt x="1887" y="2382"/>
                </a:cubicBezTo>
                <a:cubicBezTo>
                  <a:pt x="1902" y="2382"/>
                  <a:pt x="1930" y="2438"/>
                  <a:pt x="1998" y="2505"/>
                </a:cubicBezTo>
                <a:cubicBezTo>
                  <a:pt x="2013" y="2519"/>
                  <a:pt x="2023" y="2525"/>
                  <a:pt x="2029" y="2525"/>
                </a:cubicBezTo>
                <a:cubicBezTo>
                  <a:pt x="2059" y="2525"/>
                  <a:pt x="2014" y="2399"/>
                  <a:pt x="2041" y="2399"/>
                </a:cubicBezTo>
                <a:cubicBezTo>
                  <a:pt x="2042" y="2399"/>
                  <a:pt x="2044" y="2400"/>
                  <a:pt x="2045" y="2400"/>
                </a:cubicBezTo>
                <a:cubicBezTo>
                  <a:pt x="2058" y="2403"/>
                  <a:pt x="2068" y="2407"/>
                  <a:pt x="2076" y="2407"/>
                </a:cubicBezTo>
                <a:cubicBezTo>
                  <a:pt x="2093" y="2407"/>
                  <a:pt x="2101" y="2392"/>
                  <a:pt x="2101" y="2334"/>
                </a:cubicBezTo>
                <a:cubicBezTo>
                  <a:pt x="2101" y="2314"/>
                  <a:pt x="2105" y="2307"/>
                  <a:pt x="2112" y="2307"/>
                </a:cubicBezTo>
                <a:cubicBezTo>
                  <a:pt x="2136" y="2307"/>
                  <a:pt x="2196" y="2405"/>
                  <a:pt x="2232" y="2422"/>
                </a:cubicBezTo>
                <a:cubicBezTo>
                  <a:pt x="2236" y="2424"/>
                  <a:pt x="2239" y="2425"/>
                  <a:pt x="2241" y="2425"/>
                </a:cubicBezTo>
                <a:cubicBezTo>
                  <a:pt x="2263" y="2425"/>
                  <a:pt x="2197" y="2334"/>
                  <a:pt x="2214" y="2334"/>
                </a:cubicBezTo>
                <a:cubicBezTo>
                  <a:pt x="2232" y="2334"/>
                  <a:pt x="2251" y="2294"/>
                  <a:pt x="2226" y="2250"/>
                </a:cubicBezTo>
                <a:cubicBezTo>
                  <a:pt x="2201" y="2205"/>
                  <a:pt x="2357" y="2250"/>
                  <a:pt x="2418" y="2161"/>
                </a:cubicBezTo>
                <a:cubicBezTo>
                  <a:pt x="2443" y="2124"/>
                  <a:pt x="2417" y="2118"/>
                  <a:pt x="2383" y="2118"/>
                </a:cubicBezTo>
                <a:cubicBezTo>
                  <a:pt x="2368" y="2118"/>
                  <a:pt x="2351" y="2119"/>
                  <a:pt x="2336" y="2119"/>
                </a:cubicBezTo>
                <a:cubicBezTo>
                  <a:pt x="2305" y="2119"/>
                  <a:pt x="2282" y="2114"/>
                  <a:pt x="2298" y="2085"/>
                </a:cubicBezTo>
                <a:cubicBezTo>
                  <a:pt x="2310" y="2063"/>
                  <a:pt x="2311" y="2054"/>
                  <a:pt x="2304" y="2054"/>
                </a:cubicBezTo>
                <a:cubicBezTo>
                  <a:pt x="2284" y="2054"/>
                  <a:pt x="2206" y="2115"/>
                  <a:pt x="2120" y="2164"/>
                </a:cubicBezTo>
                <a:cubicBezTo>
                  <a:pt x="2097" y="2177"/>
                  <a:pt x="2082" y="2182"/>
                  <a:pt x="2071" y="2182"/>
                </a:cubicBezTo>
                <a:cubicBezTo>
                  <a:pt x="2027" y="2182"/>
                  <a:pt x="2080" y="2086"/>
                  <a:pt x="2098" y="2046"/>
                </a:cubicBezTo>
                <a:cubicBezTo>
                  <a:pt x="2106" y="2028"/>
                  <a:pt x="2101" y="2021"/>
                  <a:pt x="2085" y="2021"/>
                </a:cubicBezTo>
                <a:cubicBezTo>
                  <a:pt x="2056" y="2021"/>
                  <a:pt x="1990" y="2044"/>
                  <a:pt x="1892" y="2073"/>
                </a:cubicBezTo>
                <a:cubicBezTo>
                  <a:pt x="1850" y="2085"/>
                  <a:pt x="1828" y="2090"/>
                  <a:pt x="1815" y="2090"/>
                </a:cubicBezTo>
                <a:cubicBezTo>
                  <a:pt x="1782" y="2090"/>
                  <a:pt x="1821" y="2052"/>
                  <a:pt x="1753" y="2006"/>
                </a:cubicBezTo>
                <a:cubicBezTo>
                  <a:pt x="1663" y="1946"/>
                  <a:pt x="1656" y="1741"/>
                  <a:pt x="1669" y="1741"/>
                </a:cubicBezTo>
                <a:lnTo>
                  <a:pt x="1669" y="1741"/>
                </a:lnTo>
                <a:cubicBezTo>
                  <a:pt x="1679" y="1741"/>
                  <a:pt x="1718" y="1848"/>
                  <a:pt x="1733" y="1848"/>
                </a:cubicBezTo>
                <a:cubicBezTo>
                  <a:pt x="1737" y="1848"/>
                  <a:pt x="1739" y="1843"/>
                  <a:pt x="1740" y="1830"/>
                </a:cubicBezTo>
                <a:cubicBezTo>
                  <a:pt x="1741" y="1811"/>
                  <a:pt x="1745" y="1803"/>
                  <a:pt x="1751" y="1803"/>
                </a:cubicBezTo>
                <a:cubicBezTo>
                  <a:pt x="1767" y="1803"/>
                  <a:pt x="1800" y="1870"/>
                  <a:pt x="1828" y="1952"/>
                </a:cubicBezTo>
                <a:cubicBezTo>
                  <a:pt x="1837" y="1979"/>
                  <a:pt x="1844" y="1990"/>
                  <a:pt x="1848" y="1990"/>
                </a:cubicBezTo>
                <a:cubicBezTo>
                  <a:pt x="1861" y="1990"/>
                  <a:pt x="1856" y="1886"/>
                  <a:pt x="1856" y="1819"/>
                </a:cubicBezTo>
                <a:cubicBezTo>
                  <a:pt x="1856" y="1797"/>
                  <a:pt x="1860" y="1788"/>
                  <a:pt x="1867" y="1788"/>
                </a:cubicBezTo>
                <a:cubicBezTo>
                  <a:pt x="1889" y="1788"/>
                  <a:pt x="1939" y="1872"/>
                  <a:pt x="1987" y="1946"/>
                </a:cubicBezTo>
                <a:cubicBezTo>
                  <a:pt x="2001" y="1967"/>
                  <a:pt x="2009" y="1975"/>
                  <a:pt x="2014" y="1975"/>
                </a:cubicBezTo>
                <a:cubicBezTo>
                  <a:pt x="2029" y="1975"/>
                  <a:pt x="2006" y="1885"/>
                  <a:pt x="2019" y="1885"/>
                </a:cubicBezTo>
                <a:cubicBezTo>
                  <a:pt x="2021" y="1885"/>
                  <a:pt x="2023" y="1887"/>
                  <a:pt x="2027" y="1892"/>
                </a:cubicBezTo>
                <a:cubicBezTo>
                  <a:pt x="2040" y="1907"/>
                  <a:pt x="2052" y="1916"/>
                  <a:pt x="2062" y="1916"/>
                </a:cubicBezTo>
                <a:cubicBezTo>
                  <a:pt x="2081" y="1916"/>
                  <a:pt x="2093" y="1885"/>
                  <a:pt x="2093" y="1813"/>
                </a:cubicBezTo>
                <a:cubicBezTo>
                  <a:pt x="2093" y="1742"/>
                  <a:pt x="2128" y="1728"/>
                  <a:pt x="2175" y="1728"/>
                </a:cubicBezTo>
                <a:cubicBezTo>
                  <a:pt x="2200" y="1728"/>
                  <a:pt x="2230" y="1732"/>
                  <a:pt x="2258" y="1734"/>
                </a:cubicBezTo>
                <a:cubicBezTo>
                  <a:pt x="2269" y="1735"/>
                  <a:pt x="2280" y="1735"/>
                  <a:pt x="2290" y="1735"/>
                </a:cubicBezTo>
                <a:cubicBezTo>
                  <a:pt x="2360" y="1735"/>
                  <a:pt x="2416" y="1713"/>
                  <a:pt x="2273" y="1601"/>
                </a:cubicBezTo>
                <a:cubicBezTo>
                  <a:pt x="2223" y="1562"/>
                  <a:pt x="2162" y="1548"/>
                  <a:pt x="2101" y="1548"/>
                </a:cubicBezTo>
                <a:cubicBezTo>
                  <a:pt x="1967" y="1548"/>
                  <a:pt x="1829" y="1614"/>
                  <a:pt x="1784" y="1614"/>
                </a:cubicBezTo>
                <a:cubicBezTo>
                  <a:pt x="1721" y="1614"/>
                  <a:pt x="1663" y="1598"/>
                  <a:pt x="1663" y="1476"/>
                </a:cubicBezTo>
                <a:cubicBezTo>
                  <a:pt x="1663" y="1355"/>
                  <a:pt x="1937" y="1443"/>
                  <a:pt x="1838" y="1245"/>
                </a:cubicBezTo>
                <a:cubicBezTo>
                  <a:pt x="1822" y="1211"/>
                  <a:pt x="1832" y="1202"/>
                  <a:pt x="1857" y="1202"/>
                </a:cubicBezTo>
                <a:cubicBezTo>
                  <a:pt x="1892" y="1202"/>
                  <a:pt x="1957" y="1222"/>
                  <a:pt x="2015" y="1222"/>
                </a:cubicBezTo>
                <a:cubicBezTo>
                  <a:pt x="2043" y="1222"/>
                  <a:pt x="2070" y="1217"/>
                  <a:pt x="2090" y="1203"/>
                </a:cubicBezTo>
                <a:cubicBezTo>
                  <a:pt x="2185" y="1143"/>
                  <a:pt x="1936" y="1172"/>
                  <a:pt x="1990" y="1084"/>
                </a:cubicBezTo>
                <a:cubicBezTo>
                  <a:pt x="2043" y="1003"/>
                  <a:pt x="2021" y="973"/>
                  <a:pt x="1983" y="973"/>
                </a:cubicBezTo>
                <a:cubicBezTo>
                  <a:pt x="1980" y="973"/>
                  <a:pt x="1976" y="973"/>
                  <a:pt x="1973" y="973"/>
                </a:cubicBezTo>
                <a:cubicBezTo>
                  <a:pt x="1970" y="974"/>
                  <a:pt x="1968" y="974"/>
                  <a:pt x="1966" y="974"/>
                </a:cubicBezTo>
                <a:cubicBezTo>
                  <a:pt x="1935" y="974"/>
                  <a:pt x="1982" y="932"/>
                  <a:pt x="1995" y="860"/>
                </a:cubicBezTo>
                <a:cubicBezTo>
                  <a:pt x="1997" y="849"/>
                  <a:pt x="1993" y="844"/>
                  <a:pt x="1986" y="844"/>
                </a:cubicBezTo>
                <a:cubicBezTo>
                  <a:pt x="1945" y="844"/>
                  <a:pt x="1765" y="1022"/>
                  <a:pt x="1681" y="1144"/>
                </a:cubicBezTo>
                <a:cubicBezTo>
                  <a:pt x="1660" y="1176"/>
                  <a:pt x="1645" y="1189"/>
                  <a:pt x="1636" y="1189"/>
                </a:cubicBezTo>
                <a:cubicBezTo>
                  <a:pt x="1603" y="1189"/>
                  <a:pt x="1635" y="1018"/>
                  <a:pt x="1639" y="919"/>
                </a:cubicBezTo>
                <a:cubicBezTo>
                  <a:pt x="1643" y="811"/>
                  <a:pt x="1679" y="802"/>
                  <a:pt x="1746" y="802"/>
                </a:cubicBezTo>
                <a:cubicBezTo>
                  <a:pt x="1759" y="802"/>
                  <a:pt x="1772" y="802"/>
                  <a:pt x="1787" y="802"/>
                </a:cubicBezTo>
                <a:cubicBezTo>
                  <a:pt x="1880" y="802"/>
                  <a:pt x="1777" y="724"/>
                  <a:pt x="1718" y="654"/>
                </a:cubicBezTo>
                <a:cubicBezTo>
                  <a:pt x="1703" y="635"/>
                  <a:pt x="1703" y="629"/>
                  <a:pt x="1714" y="629"/>
                </a:cubicBezTo>
                <a:cubicBezTo>
                  <a:pt x="1735" y="629"/>
                  <a:pt x="1798" y="655"/>
                  <a:pt x="1854" y="655"/>
                </a:cubicBezTo>
                <a:cubicBezTo>
                  <a:pt x="1878" y="655"/>
                  <a:pt x="1902" y="650"/>
                  <a:pt x="1920" y="636"/>
                </a:cubicBezTo>
                <a:cubicBezTo>
                  <a:pt x="1996" y="575"/>
                  <a:pt x="1779" y="573"/>
                  <a:pt x="1840" y="515"/>
                </a:cubicBezTo>
                <a:cubicBezTo>
                  <a:pt x="1874" y="482"/>
                  <a:pt x="1873" y="467"/>
                  <a:pt x="1852" y="467"/>
                </a:cubicBezTo>
                <a:cubicBezTo>
                  <a:pt x="1810" y="467"/>
                  <a:pt x="1695" y="525"/>
                  <a:pt x="1625" y="631"/>
                </a:cubicBezTo>
                <a:cubicBezTo>
                  <a:pt x="1610" y="653"/>
                  <a:pt x="1602" y="662"/>
                  <a:pt x="1597" y="662"/>
                </a:cubicBezTo>
                <a:cubicBezTo>
                  <a:pt x="1568" y="662"/>
                  <a:pt x="1722" y="264"/>
                  <a:pt x="1722" y="176"/>
                </a:cubicBezTo>
                <a:cubicBezTo>
                  <a:pt x="1722" y="146"/>
                  <a:pt x="1720" y="133"/>
                  <a:pt x="1716" y="133"/>
                </a:cubicBezTo>
                <a:cubicBezTo>
                  <a:pt x="1706" y="133"/>
                  <a:pt x="1684" y="199"/>
                  <a:pt x="1647" y="265"/>
                </a:cubicBezTo>
                <a:cubicBezTo>
                  <a:pt x="1641" y="275"/>
                  <a:pt x="1635" y="280"/>
                  <a:pt x="1630" y="280"/>
                </a:cubicBezTo>
                <a:cubicBezTo>
                  <a:pt x="1592" y="280"/>
                  <a:pt x="1592" y="1"/>
                  <a:pt x="159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2"/>
          <p:cNvSpPr/>
          <p:nvPr/>
        </p:nvSpPr>
        <p:spPr>
          <a:xfrm>
            <a:off x="6724670" y="1975511"/>
            <a:ext cx="167647" cy="369004"/>
          </a:xfrm>
          <a:custGeom>
            <a:rect b="b" l="l" r="r" t="t"/>
            <a:pathLst>
              <a:path extrusionOk="0" h="6995" w="3178">
                <a:moveTo>
                  <a:pt x="1586" y="1"/>
                </a:moveTo>
                <a:cubicBezTo>
                  <a:pt x="1586" y="1"/>
                  <a:pt x="1586" y="280"/>
                  <a:pt x="1549" y="280"/>
                </a:cubicBezTo>
                <a:cubicBezTo>
                  <a:pt x="1545" y="280"/>
                  <a:pt x="1539" y="275"/>
                  <a:pt x="1533" y="265"/>
                </a:cubicBezTo>
                <a:cubicBezTo>
                  <a:pt x="1496" y="199"/>
                  <a:pt x="1474" y="133"/>
                  <a:pt x="1464" y="133"/>
                </a:cubicBezTo>
                <a:cubicBezTo>
                  <a:pt x="1460" y="133"/>
                  <a:pt x="1458" y="146"/>
                  <a:pt x="1458" y="176"/>
                </a:cubicBezTo>
                <a:cubicBezTo>
                  <a:pt x="1458" y="262"/>
                  <a:pt x="1610" y="662"/>
                  <a:pt x="1582" y="662"/>
                </a:cubicBezTo>
                <a:cubicBezTo>
                  <a:pt x="1577" y="662"/>
                  <a:pt x="1569" y="652"/>
                  <a:pt x="1555" y="631"/>
                </a:cubicBezTo>
                <a:cubicBezTo>
                  <a:pt x="1472" y="506"/>
                  <a:pt x="1358" y="384"/>
                  <a:pt x="1331" y="384"/>
                </a:cubicBezTo>
                <a:cubicBezTo>
                  <a:pt x="1324" y="384"/>
                  <a:pt x="1323" y="393"/>
                  <a:pt x="1332" y="415"/>
                </a:cubicBezTo>
                <a:cubicBezTo>
                  <a:pt x="1372" y="515"/>
                  <a:pt x="1181" y="575"/>
                  <a:pt x="1260" y="636"/>
                </a:cubicBezTo>
                <a:cubicBezTo>
                  <a:pt x="1278" y="650"/>
                  <a:pt x="1301" y="655"/>
                  <a:pt x="1325" y="655"/>
                </a:cubicBezTo>
                <a:cubicBezTo>
                  <a:pt x="1381" y="655"/>
                  <a:pt x="1443" y="629"/>
                  <a:pt x="1465" y="629"/>
                </a:cubicBezTo>
                <a:cubicBezTo>
                  <a:pt x="1475" y="629"/>
                  <a:pt x="1476" y="635"/>
                  <a:pt x="1461" y="654"/>
                </a:cubicBezTo>
                <a:cubicBezTo>
                  <a:pt x="1402" y="724"/>
                  <a:pt x="1181" y="808"/>
                  <a:pt x="1275" y="808"/>
                </a:cubicBezTo>
                <a:cubicBezTo>
                  <a:pt x="1335" y="808"/>
                  <a:pt x="1423" y="764"/>
                  <a:pt x="1481" y="764"/>
                </a:cubicBezTo>
                <a:cubicBezTo>
                  <a:pt x="1515" y="764"/>
                  <a:pt x="1539" y="779"/>
                  <a:pt x="1542" y="826"/>
                </a:cubicBezTo>
                <a:cubicBezTo>
                  <a:pt x="1547" y="931"/>
                  <a:pt x="1581" y="1182"/>
                  <a:pt x="1536" y="1182"/>
                </a:cubicBezTo>
                <a:cubicBezTo>
                  <a:pt x="1527" y="1182"/>
                  <a:pt x="1514" y="1172"/>
                  <a:pt x="1498" y="1147"/>
                </a:cubicBezTo>
                <a:cubicBezTo>
                  <a:pt x="1417" y="1028"/>
                  <a:pt x="1322" y="895"/>
                  <a:pt x="1299" y="895"/>
                </a:cubicBezTo>
                <a:cubicBezTo>
                  <a:pt x="1294" y="895"/>
                  <a:pt x="1292" y="901"/>
                  <a:pt x="1294" y="914"/>
                </a:cubicBezTo>
                <a:cubicBezTo>
                  <a:pt x="1302" y="968"/>
                  <a:pt x="1279" y="979"/>
                  <a:pt x="1250" y="979"/>
                </a:cubicBezTo>
                <a:cubicBezTo>
                  <a:pt x="1236" y="979"/>
                  <a:pt x="1221" y="977"/>
                  <a:pt x="1207" y="975"/>
                </a:cubicBezTo>
                <a:cubicBezTo>
                  <a:pt x="1204" y="975"/>
                  <a:pt x="1201" y="974"/>
                  <a:pt x="1198" y="974"/>
                </a:cubicBezTo>
                <a:cubicBezTo>
                  <a:pt x="1159" y="974"/>
                  <a:pt x="1136" y="1003"/>
                  <a:pt x="1188" y="1085"/>
                </a:cubicBezTo>
                <a:cubicBezTo>
                  <a:pt x="1246" y="1174"/>
                  <a:pt x="1091" y="1162"/>
                  <a:pt x="1185" y="1222"/>
                </a:cubicBezTo>
                <a:cubicBezTo>
                  <a:pt x="1204" y="1235"/>
                  <a:pt x="1224" y="1239"/>
                  <a:pt x="1244" y="1239"/>
                </a:cubicBezTo>
                <a:cubicBezTo>
                  <a:pt x="1293" y="1239"/>
                  <a:pt x="1339" y="1211"/>
                  <a:pt x="1352" y="1211"/>
                </a:cubicBezTo>
                <a:cubicBezTo>
                  <a:pt x="1360" y="1211"/>
                  <a:pt x="1358" y="1219"/>
                  <a:pt x="1341" y="1246"/>
                </a:cubicBezTo>
                <a:cubicBezTo>
                  <a:pt x="1256" y="1386"/>
                  <a:pt x="1517" y="1357"/>
                  <a:pt x="1517" y="1479"/>
                </a:cubicBezTo>
                <a:cubicBezTo>
                  <a:pt x="1517" y="1600"/>
                  <a:pt x="1459" y="1616"/>
                  <a:pt x="1394" y="1616"/>
                </a:cubicBezTo>
                <a:cubicBezTo>
                  <a:pt x="1353" y="1616"/>
                  <a:pt x="1273" y="1568"/>
                  <a:pt x="1179" y="1568"/>
                </a:cubicBezTo>
                <a:cubicBezTo>
                  <a:pt x="1127" y="1568"/>
                  <a:pt x="1070" y="1583"/>
                  <a:pt x="1013" y="1628"/>
                </a:cubicBezTo>
                <a:cubicBezTo>
                  <a:pt x="859" y="1748"/>
                  <a:pt x="896" y="1799"/>
                  <a:pt x="969" y="1799"/>
                </a:cubicBezTo>
                <a:cubicBezTo>
                  <a:pt x="973" y="1799"/>
                  <a:pt x="978" y="1799"/>
                  <a:pt x="982" y="1799"/>
                </a:cubicBezTo>
                <a:cubicBezTo>
                  <a:pt x="1032" y="1795"/>
                  <a:pt x="1060" y="1760"/>
                  <a:pt x="1073" y="1760"/>
                </a:cubicBezTo>
                <a:cubicBezTo>
                  <a:pt x="1082" y="1760"/>
                  <a:pt x="1085" y="1773"/>
                  <a:pt x="1085" y="1815"/>
                </a:cubicBezTo>
                <a:cubicBezTo>
                  <a:pt x="1085" y="1887"/>
                  <a:pt x="1097" y="1917"/>
                  <a:pt x="1116" y="1917"/>
                </a:cubicBezTo>
                <a:cubicBezTo>
                  <a:pt x="1126" y="1917"/>
                  <a:pt x="1138" y="1908"/>
                  <a:pt x="1151" y="1893"/>
                </a:cubicBezTo>
                <a:cubicBezTo>
                  <a:pt x="1155" y="1888"/>
                  <a:pt x="1158" y="1886"/>
                  <a:pt x="1160" y="1886"/>
                </a:cubicBezTo>
                <a:cubicBezTo>
                  <a:pt x="1173" y="1886"/>
                  <a:pt x="1150" y="1976"/>
                  <a:pt x="1166" y="1976"/>
                </a:cubicBezTo>
                <a:cubicBezTo>
                  <a:pt x="1171" y="1976"/>
                  <a:pt x="1179" y="1968"/>
                  <a:pt x="1192" y="1948"/>
                </a:cubicBezTo>
                <a:cubicBezTo>
                  <a:pt x="1242" y="1873"/>
                  <a:pt x="1290" y="1789"/>
                  <a:pt x="1311" y="1789"/>
                </a:cubicBezTo>
                <a:cubicBezTo>
                  <a:pt x="1318" y="1789"/>
                  <a:pt x="1322" y="1799"/>
                  <a:pt x="1322" y="1821"/>
                </a:cubicBezTo>
                <a:cubicBezTo>
                  <a:pt x="1322" y="1887"/>
                  <a:pt x="1317" y="1992"/>
                  <a:pt x="1330" y="1992"/>
                </a:cubicBezTo>
                <a:cubicBezTo>
                  <a:pt x="1335" y="1992"/>
                  <a:pt x="1341" y="1981"/>
                  <a:pt x="1350" y="1953"/>
                </a:cubicBezTo>
                <a:cubicBezTo>
                  <a:pt x="1377" y="1872"/>
                  <a:pt x="1411" y="1805"/>
                  <a:pt x="1428" y="1805"/>
                </a:cubicBezTo>
                <a:cubicBezTo>
                  <a:pt x="1434" y="1805"/>
                  <a:pt x="1438" y="1814"/>
                  <a:pt x="1439" y="1833"/>
                </a:cubicBezTo>
                <a:cubicBezTo>
                  <a:pt x="1439" y="1845"/>
                  <a:pt x="1442" y="1851"/>
                  <a:pt x="1445" y="1851"/>
                </a:cubicBezTo>
                <a:cubicBezTo>
                  <a:pt x="1461" y="1851"/>
                  <a:pt x="1500" y="1744"/>
                  <a:pt x="1511" y="1744"/>
                </a:cubicBezTo>
                <a:lnTo>
                  <a:pt x="1511" y="1744"/>
                </a:lnTo>
                <a:cubicBezTo>
                  <a:pt x="1524" y="1744"/>
                  <a:pt x="1517" y="1948"/>
                  <a:pt x="1425" y="2009"/>
                </a:cubicBezTo>
                <a:cubicBezTo>
                  <a:pt x="1359" y="2054"/>
                  <a:pt x="1398" y="2093"/>
                  <a:pt x="1363" y="2093"/>
                </a:cubicBezTo>
                <a:cubicBezTo>
                  <a:pt x="1351" y="2093"/>
                  <a:pt x="1329" y="2087"/>
                  <a:pt x="1288" y="2076"/>
                </a:cubicBezTo>
                <a:cubicBezTo>
                  <a:pt x="1189" y="2047"/>
                  <a:pt x="1123" y="2023"/>
                  <a:pt x="1094" y="2023"/>
                </a:cubicBezTo>
                <a:cubicBezTo>
                  <a:pt x="1078" y="2023"/>
                  <a:pt x="1074" y="2030"/>
                  <a:pt x="1082" y="2048"/>
                </a:cubicBezTo>
                <a:cubicBezTo>
                  <a:pt x="1098" y="2085"/>
                  <a:pt x="1133" y="2144"/>
                  <a:pt x="1101" y="2144"/>
                </a:cubicBezTo>
                <a:cubicBezTo>
                  <a:pt x="1090" y="2144"/>
                  <a:pt x="1071" y="2137"/>
                  <a:pt x="1041" y="2120"/>
                </a:cubicBezTo>
                <a:cubicBezTo>
                  <a:pt x="967" y="2078"/>
                  <a:pt x="906" y="2046"/>
                  <a:pt x="882" y="2046"/>
                </a:cubicBezTo>
                <a:cubicBezTo>
                  <a:pt x="867" y="2046"/>
                  <a:pt x="865" y="2057"/>
                  <a:pt x="880" y="2086"/>
                </a:cubicBezTo>
                <a:cubicBezTo>
                  <a:pt x="898" y="2117"/>
                  <a:pt x="873" y="2122"/>
                  <a:pt x="841" y="2122"/>
                </a:cubicBezTo>
                <a:cubicBezTo>
                  <a:pt x="827" y="2122"/>
                  <a:pt x="811" y="2121"/>
                  <a:pt x="796" y="2121"/>
                </a:cubicBezTo>
                <a:cubicBezTo>
                  <a:pt x="762" y="2121"/>
                  <a:pt x="735" y="2126"/>
                  <a:pt x="761" y="2164"/>
                </a:cubicBezTo>
                <a:cubicBezTo>
                  <a:pt x="820" y="2253"/>
                  <a:pt x="976" y="2208"/>
                  <a:pt x="952" y="2253"/>
                </a:cubicBezTo>
                <a:cubicBezTo>
                  <a:pt x="927" y="2297"/>
                  <a:pt x="946" y="2335"/>
                  <a:pt x="966" y="2335"/>
                </a:cubicBezTo>
                <a:cubicBezTo>
                  <a:pt x="982" y="2335"/>
                  <a:pt x="914" y="2426"/>
                  <a:pt x="937" y="2426"/>
                </a:cubicBezTo>
                <a:cubicBezTo>
                  <a:pt x="939" y="2426"/>
                  <a:pt x="942" y="2426"/>
                  <a:pt x="946" y="2424"/>
                </a:cubicBezTo>
                <a:cubicBezTo>
                  <a:pt x="983" y="2406"/>
                  <a:pt x="1043" y="2308"/>
                  <a:pt x="1067" y="2308"/>
                </a:cubicBezTo>
                <a:cubicBezTo>
                  <a:pt x="1073" y="2308"/>
                  <a:pt x="1078" y="2316"/>
                  <a:pt x="1078" y="2335"/>
                </a:cubicBezTo>
                <a:cubicBezTo>
                  <a:pt x="1078" y="2394"/>
                  <a:pt x="1084" y="2408"/>
                  <a:pt x="1101" y="2408"/>
                </a:cubicBezTo>
                <a:cubicBezTo>
                  <a:pt x="1110" y="2408"/>
                  <a:pt x="1121" y="2405"/>
                  <a:pt x="1135" y="2401"/>
                </a:cubicBezTo>
                <a:cubicBezTo>
                  <a:pt x="1136" y="2401"/>
                  <a:pt x="1137" y="2401"/>
                  <a:pt x="1138" y="2401"/>
                </a:cubicBezTo>
                <a:cubicBezTo>
                  <a:pt x="1165" y="2401"/>
                  <a:pt x="1119" y="2526"/>
                  <a:pt x="1149" y="2526"/>
                </a:cubicBezTo>
                <a:cubicBezTo>
                  <a:pt x="1156" y="2526"/>
                  <a:pt x="1166" y="2520"/>
                  <a:pt x="1181" y="2506"/>
                </a:cubicBezTo>
                <a:cubicBezTo>
                  <a:pt x="1251" y="2440"/>
                  <a:pt x="1279" y="2384"/>
                  <a:pt x="1294" y="2384"/>
                </a:cubicBezTo>
                <a:cubicBezTo>
                  <a:pt x="1297" y="2384"/>
                  <a:pt x="1300" y="2388"/>
                  <a:pt x="1303" y="2396"/>
                </a:cubicBezTo>
                <a:cubicBezTo>
                  <a:pt x="1315" y="2434"/>
                  <a:pt x="1391" y="2496"/>
                  <a:pt x="1259" y="2556"/>
                </a:cubicBezTo>
                <a:cubicBezTo>
                  <a:pt x="1148" y="2607"/>
                  <a:pt x="1170" y="2631"/>
                  <a:pt x="1101" y="2631"/>
                </a:cubicBezTo>
                <a:cubicBezTo>
                  <a:pt x="1089" y="2631"/>
                  <a:pt x="1073" y="2630"/>
                  <a:pt x="1052" y="2628"/>
                </a:cubicBezTo>
                <a:cubicBezTo>
                  <a:pt x="944" y="2619"/>
                  <a:pt x="861" y="2531"/>
                  <a:pt x="844" y="2531"/>
                </a:cubicBezTo>
                <a:cubicBezTo>
                  <a:pt x="840" y="2531"/>
                  <a:pt x="839" y="2535"/>
                  <a:pt x="842" y="2544"/>
                </a:cubicBezTo>
                <a:cubicBezTo>
                  <a:pt x="855" y="2595"/>
                  <a:pt x="880" y="2618"/>
                  <a:pt x="817" y="2618"/>
                </a:cubicBezTo>
                <a:cubicBezTo>
                  <a:pt x="810" y="2618"/>
                  <a:pt x="801" y="2617"/>
                  <a:pt x="792" y="2617"/>
                </a:cubicBezTo>
                <a:cubicBezTo>
                  <a:pt x="786" y="2616"/>
                  <a:pt x="780" y="2616"/>
                  <a:pt x="775" y="2616"/>
                </a:cubicBezTo>
                <a:cubicBezTo>
                  <a:pt x="692" y="2616"/>
                  <a:pt x="647" y="2657"/>
                  <a:pt x="739" y="2689"/>
                </a:cubicBezTo>
                <a:cubicBezTo>
                  <a:pt x="836" y="2721"/>
                  <a:pt x="855" y="2711"/>
                  <a:pt x="842" y="2755"/>
                </a:cubicBezTo>
                <a:cubicBezTo>
                  <a:pt x="833" y="2784"/>
                  <a:pt x="825" y="2799"/>
                  <a:pt x="844" y="2799"/>
                </a:cubicBezTo>
                <a:cubicBezTo>
                  <a:pt x="854" y="2799"/>
                  <a:pt x="871" y="2795"/>
                  <a:pt x="899" y="2788"/>
                </a:cubicBezTo>
                <a:cubicBezTo>
                  <a:pt x="904" y="2786"/>
                  <a:pt x="908" y="2786"/>
                  <a:pt x="911" y="2786"/>
                </a:cubicBezTo>
                <a:cubicBezTo>
                  <a:pt x="967" y="2786"/>
                  <a:pt x="875" y="2948"/>
                  <a:pt x="927" y="2948"/>
                </a:cubicBezTo>
                <a:cubicBezTo>
                  <a:pt x="928" y="2948"/>
                  <a:pt x="929" y="2948"/>
                  <a:pt x="930" y="2948"/>
                </a:cubicBezTo>
                <a:cubicBezTo>
                  <a:pt x="970" y="2945"/>
                  <a:pt x="1007" y="2916"/>
                  <a:pt x="1030" y="2916"/>
                </a:cubicBezTo>
                <a:cubicBezTo>
                  <a:pt x="1044" y="2916"/>
                  <a:pt x="1052" y="2926"/>
                  <a:pt x="1052" y="2960"/>
                </a:cubicBezTo>
                <a:cubicBezTo>
                  <a:pt x="1052" y="3011"/>
                  <a:pt x="1052" y="3046"/>
                  <a:pt x="1066" y="3046"/>
                </a:cubicBezTo>
                <a:cubicBezTo>
                  <a:pt x="1075" y="3046"/>
                  <a:pt x="1092" y="3028"/>
                  <a:pt x="1120" y="2986"/>
                </a:cubicBezTo>
                <a:cubicBezTo>
                  <a:pt x="1151" y="2942"/>
                  <a:pt x="1169" y="2926"/>
                  <a:pt x="1179" y="2926"/>
                </a:cubicBezTo>
                <a:cubicBezTo>
                  <a:pt x="1191" y="2926"/>
                  <a:pt x="1190" y="2951"/>
                  <a:pt x="1179" y="2982"/>
                </a:cubicBezTo>
                <a:cubicBezTo>
                  <a:pt x="1173" y="3001"/>
                  <a:pt x="1172" y="3009"/>
                  <a:pt x="1176" y="3009"/>
                </a:cubicBezTo>
                <a:cubicBezTo>
                  <a:pt x="1183" y="3009"/>
                  <a:pt x="1206" y="2983"/>
                  <a:pt x="1246" y="2954"/>
                </a:cubicBezTo>
                <a:cubicBezTo>
                  <a:pt x="1274" y="2932"/>
                  <a:pt x="1307" y="2918"/>
                  <a:pt x="1329" y="2918"/>
                </a:cubicBezTo>
                <a:cubicBezTo>
                  <a:pt x="1353" y="2918"/>
                  <a:pt x="1365" y="2934"/>
                  <a:pt x="1349" y="2976"/>
                </a:cubicBezTo>
                <a:cubicBezTo>
                  <a:pt x="1321" y="3049"/>
                  <a:pt x="1207" y="3194"/>
                  <a:pt x="1092" y="3194"/>
                </a:cubicBezTo>
                <a:cubicBezTo>
                  <a:pt x="1076" y="3194"/>
                  <a:pt x="1061" y="3192"/>
                  <a:pt x="1045" y="3185"/>
                </a:cubicBezTo>
                <a:cubicBezTo>
                  <a:pt x="991" y="3165"/>
                  <a:pt x="947" y="3153"/>
                  <a:pt x="920" y="3153"/>
                </a:cubicBezTo>
                <a:cubicBezTo>
                  <a:pt x="882" y="3153"/>
                  <a:pt x="876" y="3176"/>
                  <a:pt x="915" y="3230"/>
                </a:cubicBezTo>
                <a:cubicBezTo>
                  <a:pt x="935" y="3257"/>
                  <a:pt x="926" y="3266"/>
                  <a:pt x="903" y="3266"/>
                </a:cubicBezTo>
                <a:cubicBezTo>
                  <a:pt x="859" y="3266"/>
                  <a:pt x="762" y="3232"/>
                  <a:pt x="724" y="3232"/>
                </a:cubicBezTo>
                <a:cubicBezTo>
                  <a:pt x="714" y="3232"/>
                  <a:pt x="708" y="3234"/>
                  <a:pt x="709" y="3241"/>
                </a:cubicBezTo>
                <a:cubicBezTo>
                  <a:pt x="719" y="3286"/>
                  <a:pt x="694" y="3241"/>
                  <a:pt x="653" y="3340"/>
                </a:cubicBezTo>
                <a:cubicBezTo>
                  <a:pt x="610" y="3440"/>
                  <a:pt x="772" y="3446"/>
                  <a:pt x="824" y="3485"/>
                </a:cubicBezTo>
                <a:cubicBezTo>
                  <a:pt x="877" y="3523"/>
                  <a:pt x="796" y="3535"/>
                  <a:pt x="777" y="3633"/>
                </a:cubicBezTo>
                <a:cubicBezTo>
                  <a:pt x="773" y="3653"/>
                  <a:pt x="780" y="3661"/>
                  <a:pt x="793" y="3661"/>
                </a:cubicBezTo>
                <a:cubicBezTo>
                  <a:pt x="833" y="3661"/>
                  <a:pt x="936" y="3584"/>
                  <a:pt x="972" y="3584"/>
                </a:cubicBezTo>
                <a:cubicBezTo>
                  <a:pt x="983" y="3584"/>
                  <a:pt x="988" y="3590"/>
                  <a:pt x="985" y="3605"/>
                </a:cubicBezTo>
                <a:cubicBezTo>
                  <a:pt x="972" y="3663"/>
                  <a:pt x="972" y="3688"/>
                  <a:pt x="988" y="3688"/>
                </a:cubicBezTo>
                <a:cubicBezTo>
                  <a:pt x="997" y="3688"/>
                  <a:pt x="1011" y="3681"/>
                  <a:pt x="1030" y="3667"/>
                </a:cubicBezTo>
                <a:cubicBezTo>
                  <a:pt x="1057" y="3649"/>
                  <a:pt x="1087" y="3639"/>
                  <a:pt x="1109" y="3639"/>
                </a:cubicBezTo>
                <a:cubicBezTo>
                  <a:pt x="1134" y="3639"/>
                  <a:pt x="1151" y="3651"/>
                  <a:pt x="1145" y="3678"/>
                </a:cubicBezTo>
                <a:cubicBezTo>
                  <a:pt x="1144" y="3687"/>
                  <a:pt x="1145" y="3691"/>
                  <a:pt x="1149" y="3691"/>
                </a:cubicBezTo>
                <a:cubicBezTo>
                  <a:pt x="1161" y="3691"/>
                  <a:pt x="1195" y="3651"/>
                  <a:pt x="1213" y="3651"/>
                </a:cubicBezTo>
                <a:cubicBezTo>
                  <a:pt x="1217" y="3651"/>
                  <a:pt x="1221" y="3654"/>
                  <a:pt x="1222" y="3661"/>
                </a:cubicBezTo>
                <a:cubicBezTo>
                  <a:pt x="1226" y="3706"/>
                  <a:pt x="1141" y="3871"/>
                  <a:pt x="989" y="3888"/>
                </a:cubicBezTo>
                <a:cubicBezTo>
                  <a:pt x="976" y="3890"/>
                  <a:pt x="963" y="3890"/>
                  <a:pt x="949" y="3890"/>
                </a:cubicBezTo>
                <a:cubicBezTo>
                  <a:pt x="845" y="3890"/>
                  <a:pt x="724" y="3855"/>
                  <a:pt x="677" y="3855"/>
                </a:cubicBezTo>
                <a:cubicBezTo>
                  <a:pt x="659" y="3855"/>
                  <a:pt x="652" y="3861"/>
                  <a:pt x="662" y="3877"/>
                </a:cubicBezTo>
                <a:cubicBezTo>
                  <a:pt x="699" y="3937"/>
                  <a:pt x="746" y="3937"/>
                  <a:pt x="649" y="3949"/>
                </a:cubicBezTo>
                <a:cubicBezTo>
                  <a:pt x="551" y="3959"/>
                  <a:pt x="492" y="3981"/>
                  <a:pt x="582" y="4025"/>
                </a:cubicBezTo>
                <a:cubicBezTo>
                  <a:pt x="672" y="4070"/>
                  <a:pt x="725" y="4037"/>
                  <a:pt x="672" y="4070"/>
                </a:cubicBezTo>
                <a:cubicBezTo>
                  <a:pt x="619" y="4104"/>
                  <a:pt x="582" y="4148"/>
                  <a:pt x="688" y="4164"/>
                </a:cubicBezTo>
                <a:cubicBezTo>
                  <a:pt x="796" y="4180"/>
                  <a:pt x="798" y="4230"/>
                  <a:pt x="774" y="4252"/>
                </a:cubicBezTo>
                <a:cubicBezTo>
                  <a:pt x="750" y="4272"/>
                  <a:pt x="703" y="4320"/>
                  <a:pt x="797" y="4320"/>
                </a:cubicBezTo>
                <a:cubicBezTo>
                  <a:pt x="807" y="4320"/>
                  <a:pt x="818" y="4320"/>
                  <a:pt x="831" y="4319"/>
                </a:cubicBezTo>
                <a:cubicBezTo>
                  <a:pt x="882" y="4315"/>
                  <a:pt x="930" y="4309"/>
                  <a:pt x="967" y="4309"/>
                </a:cubicBezTo>
                <a:cubicBezTo>
                  <a:pt x="1031" y="4309"/>
                  <a:pt x="1061" y="4327"/>
                  <a:pt x="1010" y="4407"/>
                </a:cubicBezTo>
                <a:cubicBezTo>
                  <a:pt x="952" y="4497"/>
                  <a:pt x="858" y="4540"/>
                  <a:pt x="765" y="4540"/>
                </a:cubicBezTo>
                <a:cubicBezTo>
                  <a:pt x="726" y="4540"/>
                  <a:pt x="688" y="4532"/>
                  <a:pt x="653" y="4518"/>
                </a:cubicBezTo>
                <a:cubicBezTo>
                  <a:pt x="638" y="4512"/>
                  <a:pt x="626" y="4509"/>
                  <a:pt x="616" y="4509"/>
                </a:cubicBezTo>
                <a:cubicBezTo>
                  <a:pt x="546" y="4509"/>
                  <a:pt x="596" y="4645"/>
                  <a:pt x="684" y="4650"/>
                </a:cubicBezTo>
                <a:cubicBezTo>
                  <a:pt x="700" y="4651"/>
                  <a:pt x="713" y="4652"/>
                  <a:pt x="723" y="4652"/>
                </a:cubicBezTo>
                <a:cubicBezTo>
                  <a:pt x="730" y="4652"/>
                  <a:pt x="736" y="4651"/>
                  <a:pt x="741" y="4651"/>
                </a:cubicBezTo>
                <a:cubicBezTo>
                  <a:pt x="765" y="4651"/>
                  <a:pt x="744" y="4655"/>
                  <a:pt x="730" y="4706"/>
                </a:cubicBezTo>
                <a:cubicBezTo>
                  <a:pt x="712" y="4777"/>
                  <a:pt x="774" y="4733"/>
                  <a:pt x="830" y="4773"/>
                </a:cubicBezTo>
                <a:cubicBezTo>
                  <a:pt x="877" y="4805"/>
                  <a:pt x="1016" y="4873"/>
                  <a:pt x="896" y="4873"/>
                </a:cubicBezTo>
                <a:cubicBezTo>
                  <a:pt x="874" y="4873"/>
                  <a:pt x="844" y="4871"/>
                  <a:pt x="802" y="4866"/>
                </a:cubicBezTo>
                <a:cubicBezTo>
                  <a:pt x="595" y="4841"/>
                  <a:pt x="455" y="4689"/>
                  <a:pt x="426" y="4689"/>
                </a:cubicBezTo>
                <a:cubicBezTo>
                  <a:pt x="417" y="4689"/>
                  <a:pt x="419" y="4703"/>
                  <a:pt x="432" y="4739"/>
                </a:cubicBezTo>
                <a:cubicBezTo>
                  <a:pt x="488" y="4894"/>
                  <a:pt x="560" y="4972"/>
                  <a:pt x="481" y="4994"/>
                </a:cubicBezTo>
                <a:cubicBezTo>
                  <a:pt x="404" y="5016"/>
                  <a:pt x="388" y="5038"/>
                  <a:pt x="491" y="5038"/>
                </a:cubicBezTo>
                <a:cubicBezTo>
                  <a:pt x="594" y="5038"/>
                  <a:pt x="625" y="5064"/>
                  <a:pt x="575" y="5098"/>
                </a:cubicBezTo>
                <a:cubicBezTo>
                  <a:pt x="536" y="5124"/>
                  <a:pt x="506" y="5157"/>
                  <a:pt x="561" y="5157"/>
                </a:cubicBezTo>
                <a:cubicBezTo>
                  <a:pt x="575" y="5157"/>
                  <a:pt x="596" y="5154"/>
                  <a:pt x="625" y="5148"/>
                </a:cubicBezTo>
                <a:cubicBezTo>
                  <a:pt x="635" y="5146"/>
                  <a:pt x="644" y="5145"/>
                  <a:pt x="652" y="5145"/>
                </a:cubicBezTo>
                <a:cubicBezTo>
                  <a:pt x="745" y="5145"/>
                  <a:pt x="656" y="5291"/>
                  <a:pt x="579" y="5291"/>
                </a:cubicBezTo>
                <a:cubicBezTo>
                  <a:pt x="514" y="5291"/>
                  <a:pt x="454" y="5210"/>
                  <a:pt x="431" y="5210"/>
                </a:cubicBezTo>
                <a:cubicBezTo>
                  <a:pt x="425" y="5210"/>
                  <a:pt x="421" y="5217"/>
                  <a:pt x="422" y="5237"/>
                </a:cubicBezTo>
                <a:cubicBezTo>
                  <a:pt x="423" y="5253"/>
                  <a:pt x="416" y="5259"/>
                  <a:pt x="405" y="5259"/>
                </a:cubicBezTo>
                <a:cubicBezTo>
                  <a:pt x="372" y="5259"/>
                  <a:pt x="302" y="5208"/>
                  <a:pt x="276" y="5208"/>
                </a:cubicBezTo>
                <a:cubicBezTo>
                  <a:pt x="265" y="5208"/>
                  <a:pt x="262" y="5217"/>
                  <a:pt x="271" y="5241"/>
                </a:cubicBezTo>
                <a:cubicBezTo>
                  <a:pt x="311" y="5347"/>
                  <a:pt x="369" y="5440"/>
                  <a:pt x="436" y="5440"/>
                </a:cubicBezTo>
                <a:cubicBezTo>
                  <a:pt x="506" y="5440"/>
                  <a:pt x="540" y="5452"/>
                  <a:pt x="478" y="5518"/>
                </a:cubicBezTo>
                <a:cubicBezTo>
                  <a:pt x="414" y="5585"/>
                  <a:pt x="361" y="5585"/>
                  <a:pt x="487" y="5585"/>
                </a:cubicBezTo>
                <a:cubicBezTo>
                  <a:pt x="612" y="5585"/>
                  <a:pt x="746" y="5717"/>
                  <a:pt x="590" y="5723"/>
                </a:cubicBezTo>
                <a:cubicBezTo>
                  <a:pt x="579" y="5724"/>
                  <a:pt x="567" y="5724"/>
                  <a:pt x="555" y="5724"/>
                </a:cubicBezTo>
                <a:cubicBezTo>
                  <a:pt x="507" y="5724"/>
                  <a:pt x="456" y="5722"/>
                  <a:pt x="407" y="5722"/>
                </a:cubicBezTo>
                <a:cubicBezTo>
                  <a:pt x="303" y="5722"/>
                  <a:pt x="213" y="5731"/>
                  <a:pt x="201" y="5794"/>
                </a:cubicBezTo>
                <a:cubicBezTo>
                  <a:pt x="183" y="5894"/>
                  <a:pt x="363" y="5932"/>
                  <a:pt x="264" y="5944"/>
                </a:cubicBezTo>
                <a:cubicBezTo>
                  <a:pt x="164" y="5955"/>
                  <a:pt x="0" y="5999"/>
                  <a:pt x="134" y="6011"/>
                </a:cubicBezTo>
                <a:cubicBezTo>
                  <a:pt x="270" y="6021"/>
                  <a:pt x="457" y="6005"/>
                  <a:pt x="398" y="6099"/>
                </a:cubicBezTo>
                <a:cubicBezTo>
                  <a:pt x="354" y="6168"/>
                  <a:pt x="245" y="6235"/>
                  <a:pt x="277" y="6235"/>
                </a:cubicBezTo>
                <a:cubicBezTo>
                  <a:pt x="288" y="6235"/>
                  <a:pt x="316" y="6227"/>
                  <a:pt x="367" y="6210"/>
                </a:cubicBezTo>
                <a:cubicBezTo>
                  <a:pt x="496" y="6163"/>
                  <a:pt x="581" y="6117"/>
                  <a:pt x="612" y="6117"/>
                </a:cubicBezTo>
                <a:cubicBezTo>
                  <a:pt x="629" y="6117"/>
                  <a:pt x="630" y="6132"/>
                  <a:pt x="612" y="6170"/>
                </a:cubicBezTo>
                <a:cubicBezTo>
                  <a:pt x="580" y="6237"/>
                  <a:pt x="537" y="6257"/>
                  <a:pt x="543" y="6257"/>
                </a:cubicBezTo>
                <a:cubicBezTo>
                  <a:pt x="547" y="6257"/>
                  <a:pt x="567" y="6250"/>
                  <a:pt x="616" y="6242"/>
                </a:cubicBezTo>
                <a:cubicBezTo>
                  <a:pt x="704" y="6227"/>
                  <a:pt x="804" y="6184"/>
                  <a:pt x="830" y="6184"/>
                </a:cubicBezTo>
                <a:cubicBezTo>
                  <a:pt x="843" y="6184"/>
                  <a:pt x="839" y="6193"/>
                  <a:pt x="809" y="6220"/>
                </a:cubicBezTo>
                <a:cubicBezTo>
                  <a:pt x="716" y="6302"/>
                  <a:pt x="765" y="6491"/>
                  <a:pt x="544" y="6491"/>
                </a:cubicBezTo>
                <a:cubicBezTo>
                  <a:pt x="323" y="6491"/>
                  <a:pt x="265" y="6501"/>
                  <a:pt x="347" y="6541"/>
                </a:cubicBezTo>
                <a:cubicBezTo>
                  <a:pt x="428" y="6579"/>
                  <a:pt x="498" y="6529"/>
                  <a:pt x="382" y="6612"/>
                </a:cubicBezTo>
                <a:cubicBezTo>
                  <a:pt x="265" y="6696"/>
                  <a:pt x="137" y="6718"/>
                  <a:pt x="279" y="6722"/>
                </a:cubicBezTo>
                <a:cubicBezTo>
                  <a:pt x="290" y="6723"/>
                  <a:pt x="302" y="6723"/>
                  <a:pt x="313" y="6723"/>
                </a:cubicBezTo>
                <a:cubicBezTo>
                  <a:pt x="352" y="6723"/>
                  <a:pt x="390" y="6721"/>
                  <a:pt x="423" y="6721"/>
                </a:cubicBezTo>
                <a:cubicBezTo>
                  <a:pt x="496" y="6721"/>
                  <a:pt x="539" y="6732"/>
                  <a:pt x="497" y="6806"/>
                </a:cubicBezTo>
                <a:cubicBezTo>
                  <a:pt x="445" y="6896"/>
                  <a:pt x="452" y="6946"/>
                  <a:pt x="498" y="6946"/>
                </a:cubicBezTo>
                <a:cubicBezTo>
                  <a:pt x="511" y="6946"/>
                  <a:pt x="528" y="6942"/>
                  <a:pt x="547" y="6933"/>
                </a:cubicBezTo>
                <a:cubicBezTo>
                  <a:pt x="608" y="6907"/>
                  <a:pt x="695" y="6859"/>
                  <a:pt x="723" y="6859"/>
                </a:cubicBezTo>
                <a:cubicBezTo>
                  <a:pt x="736" y="6859"/>
                  <a:pt x="736" y="6869"/>
                  <a:pt x="716" y="6895"/>
                </a:cubicBezTo>
                <a:cubicBezTo>
                  <a:pt x="671" y="6955"/>
                  <a:pt x="618" y="6995"/>
                  <a:pt x="633" y="6995"/>
                </a:cubicBezTo>
                <a:cubicBezTo>
                  <a:pt x="639" y="6995"/>
                  <a:pt x="654" y="6989"/>
                  <a:pt x="683" y="6977"/>
                </a:cubicBezTo>
                <a:cubicBezTo>
                  <a:pt x="787" y="6933"/>
                  <a:pt x="852" y="6899"/>
                  <a:pt x="852" y="6899"/>
                </a:cubicBezTo>
                <a:lnTo>
                  <a:pt x="1030" y="6994"/>
                </a:lnTo>
                <a:lnTo>
                  <a:pt x="2137" y="6994"/>
                </a:lnTo>
                <a:lnTo>
                  <a:pt x="2315" y="6899"/>
                </a:lnTo>
                <a:cubicBezTo>
                  <a:pt x="2315" y="6899"/>
                  <a:pt x="2379" y="6933"/>
                  <a:pt x="2485" y="6977"/>
                </a:cubicBezTo>
                <a:cubicBezTo>
                  <a:pt x="2514" y="6989"/>
                  <a:pt x="2529" y="6995"/>
                  <a:pt x="2535" y="6995"/>
                </a:cubicBezTo>
                <a:cubicBezTo>
                  <a:pt x="2551" y="6995"/>
                  <a:pt x="2496" y="6955"/>
                  <a:pt x="2451" y="6895"/>
                </a:cubicBezTo>
                <a:cubicBezTo>
                  <a:pt x="2431" y="6869"/>
                  <a:pt x="2432" y="6859"/>
                  <a:pt x="2444" y="6859"/>
                </a:cubicBezTo>
                <a:cubicBezTo>
                  <a:pt x="2472" y="6859"/>
                  <a:pt x="2560" y="6907"/>
                  <a:pt x="2621" y="6933"/>
                </a:cubicBezTo>
                <a:cubicBezTo>
                  <a:pt x="2640" y="6942"/>
                  <a:pt x="2657" y="6946"/>
                  <a:pt x="2670" y="6946"/>
                </a:cubicBezTo>
                <a:cubicBezTo>
                  <a:pt x="2716" y="6946"/>
                  <a:pt x="2721" y="6896"/>
                  <a:pt x="2669" y="6806"/>
                </a:cubicBezTo>
                <a:cubicBezTo>
                  <a:pt x="2627" y="6732"/>
                  <a:pt x="2670" y="6721"/>
                  <a:pt x="2744" y="6721"/>
                </a:cubicBezTo>
                <a:cubicBezTo>
                  <a:pt x="2776" y="6721"/>
                  <a:pt x="2815" y="6723"/>
                  <a:pt x="2854" y="6723"/>
                </a:cubicBezTo>
                <a:cubicBezTo>
                  <a:pt x="2866" y="6723"/>
                  <a:pt x="2877" y="6723"/>
                  <a:pt x="2889" y="6722"/>
                </a:cubicBezTo>
                <a:cubicBezTo>
                  <a:pt x="3029" y="6718"/>
                  <a:pt x="2902" y="6696"/>
                  <a:pt x="2786" y="6612"/>
                </a:cubicBezTo>
                <a:cubicBezTo>
                  <a:pt x="2669" y="6529"/>
                  <a:pt x="2740" y="6579"/>
                  <a:pt x="2821" y="6541"/>
                </a:cubicBezTo>
                <a:cubicBezTo>
                  <a:pt x="2902" y="6501"/>
                  <a:pt x="2846" y="6491"/>
                  <a:pt x="2623" y="6491"/>
                </a:cubicBezTo>
                <a:cubicBezTo>
                  <a:pt x="2401" y="6491"/>
                  <a:pt x="2448" y="6302"/>
                  <a:pt x="2358" y="6220"/>
                </a:cubicBezTo>
                <a:cubicBezTo>
                  <a:pt x="2329" y="6193"/>
                  <a:pt x="2326" y="6184"/>
                  <a:pt x="2338" y="6184"/>
                </a:cubicBezTo>
                <a:cubicBezTo>
                  <a:pt x="2364" y="6184"/>
                  <a:pt x="2463" y="6227"/>
                  <a:pt x="2551" y="6242"/>
                </a:cubicBezTo>
                <a:cubicBezTo>
                  <a:pt x="2599" y="6250"/>
                  <a:pt x="2620" y="6257"/>
                  <a:pt x="2623" y="6257"/>
                </a:cubicBezTo>
                <a:cubicBezTo>
                  <a:pt x="2630" y="6257"/>
                  <a:pt x="2587" y="6237"/>
                  <a:pt x="2556" y="6170"/>
                </a:cubicBezTo>
                <a:cubicBezTo>
                  <a:pt x="2538" y="6132"/>
                  <a:pt x="2538" y="6117"/>
                  <a:pt x="2555" y="6117"/>
                </a:cubicBezTo>
                <a:cubicBezTo>
                  <a:pt x="2585" y="6117"/>
                  <a:pt x="2669" y="6163"/>
                  <a:pt x="2800" y="6210"/>
                </a:cubicBezTo>
                <a:cubicBezTo>
                  <a:pt x="2852" y="6227"/>
                  <a:pt x="2879" y="6235"/>
                  <a:pt x="2890" y="6235"/>
                </a:cubicBezTo>
                <a:cubicBezTo>
                  <a:pt x="2922" y="6235"/>
                  <a:pt x="2813" y="6168"/>
                  <a:pt x="2769" y="6099"/>
                </a:cubicBezTo>
                <a:cubicBezTo>
                  <a:pt x="2710" y="6005"/>
                  <a:pt x="2898" y="6021"/>
                  <a:pt x="3033" y="6011"/>
                </a:cubicBezTo>
                <a:cubicBezTo>
                  <a:pt x="3178" y="5997"/>
                  <a:pt x="3015" y="5953"/>
                  <a:pt x="2915" y="5941"/>
                </a:cubicBezTo>
                <a:cubicBezTo>
                  <a:pt x="2815" y="5931"/>
                  <a:pt x="2996" y="5893"/>
                  <a:pt x="2977" y="5792"/>
                </a:cubicBezTo>
                <a:cubicBezTo>
                  <a:pt x="2966" y="5729"/>
                  <a:pt x="2872" y="5720"/>
                  <a:pt x="2765" y="5720"/>
                </a:cubicBezTo>
                <a:cubicBezTo>
                  <a:pt x="2723" y="5720"/>
                  <a:pt x="2678" y="5721"/>
                  <a:pt x="2636" y="5721"/>
                </a:cubicBezTo>
                <a:cubicBezTo>
                  <a:pt x="2620" y="5721"/>
                  <a:pt x="2604" y="5721"/>
                  <a:pt x="2588" y="5720"/>
                </a:cubicBezTo>
                <a:cubicBezTo>
                  <a:pt x="2432" y="5716"/>
                  <a:pt x="2566" y="5583"/>
                  <a:pt x="2691" y="5583"/>
                </a:cubicBezTo>
                <a:cubicBezTo>
                  <a:pt x="2817" y="5583"/>
                  <a:pt x="2763" y="5583"/>
                  <a:pt x="2702" y="5517"/>
                </a:cubicBezTo>
                <a:cubicBezTo>
                  <a:pt x="2638" y="5451"/>
                  <a:pt x="2674" y="5439"/>
                  <a:pt x="2741" y="5439"/>
                </a:cubicBezTo>
                <a:cubicBezTo>
                  <a:pt x="2809" y="5439"/>
                  <a:pt x="2867" y="5344"/>
                  <a:pt x="2908" y="5240"/>
                </a:cubicBezTo>
                <a:cubicBezTo>
                  <a:pt x="2917" y="5215"/>
                  <a:pt x="2914" y="5206"/>
                  <a:pt x="2903" y="5206"/>
                </a:cubicBezTo>
                <a:cubicBezTo>
                  <a:pt x="2877" y="5206"/>
                  <a:pt x="2808" y="5257"/>
                  <a:pt x="2775" y="5257"/>
                </a:cubicBezTo>
                <a:cubicBezTo>
                  <a:pt x="2763" y="5257"/>
                  <a:pt x="2756" y="5251"/>
                  <a:pt x="2756" y="5234"/>
                </a:cubicBezTo>
                <a:cubicBezTo>
                  <a:pt x="2757" y="5215"/>
                  <a:pt x="2754" y="5208"/>
                  <a:pt x="2747" y="5208"/>
                </a:cubicBezTo>
                <a:cubicBezTo>
                  <a:pt x="2725" y="5208"/>
                  <a:pt x="2665" y="5290"/>
                  <a:pt x="2600" y="5290"/>
                </a:cubicBezTo>
                <a:cubicBezTo>
                  <a:pt x="2521" y="5290"/>
                  <a:pt x="2432" y="5142"/>
                  <a:pt x="2527" y="5142"/>
                </a:cubicBezTo>
                <a:cubicBezTo>
                  <a:pt x="2535" y="5142"/>
                  <a:pt x="2544" y="5143"/>
                  <a:pt x="2554" y="5146"/>
                </a:cubicBezTo>
                <a:cubicBezTo>
                  <a:pt x="2584" y="5152"/>
                  <a:pt x="2606" y="5154"/>
                  <a:pt x="2620" y="5154"/>
                </a:cubicBezTo>
                <a:cubicBezTo>
                  <a:pt x="2672" y="5154"/>
                  <a:pt x="2642" y="5122"/>
                  <a:pt x="2603" y="5097"/>
                </a:cubicBezTo>
                <a:cubicBezTo>
                  <a:pt x="2554" y="5063"/>
                  <a:pt x="2585" y="5035"/>
                  <a:pt x="2688" y="5035"/>
                </a:cubicBezTo>
                <a:cubicBezTo>
                  <a:pt x="2791" y="5035"/>
                  <a:pt x="2777" y="5013"/>
                  <a:pt x="2697" y="4991"/>
                </a:cubicBezTo>
                <a:cubicBezTo>
                  <a:pt x="2621" y="4969"/>
                  <a:pt x="2691" y="4892"/>
                  <a:pt x="2747" y="4737"/>
                </a:cubicBezTo>
                <a:cubicBezTo>
                  <a:pt x="2761" y="4701"/>
                  <a:pt x="2762" y="4687"/>
                  <a:pt x="2754" y="4687"/>
                </a:cubicBezTo>
                <a:cubicBezTo>
                  <a:pt x="2725" y="4687"/>
                  <a:pt x="2584" y="4838"/>
                  <a:pt x="2377" y="4864"/>
                </a:cubicBezTo>
                <a:cubicBezTo>
                  <a:pt x="2337" y="4869"/>
                  <a:pt x="2306" y="4871"/>
                  <a:pt x="2284" y="4871"/>
                </a:cubicBezTo>
                <a:cubicBezTo>
                  <a:pt x="2159" y="4871"/>
                  <a:pt x="2301" y="4802"/>
                  <a:pt x="2349" y="4770"/>
                </a:cubicBezTo>
                <a:cubicBezTo>
                  <a:pt x="2407" y="4731"/>
                  <a:pt x="2469" y="4776"/>
                  <a:pt x="2448" y="4703"/>
                </a:cubicBezTo>
                <a:cubicBezTo>
                  <a:pt x="2436" y="4655"/>
                  <a:pt x="2416" y="4650"/>
                  <a:pt x="2435" y="4650"/>
                </a:cubicBezTo>
                <a:cubicBezTo>
                  <a:pt x="2440" y="4650"/>
                  <a:pt x="2448" y="4650"/>
                  <a:pt x="2460" y="4650"/>
                </a:cubicBezTo>
                <a:cubicBezTo>
                  <a:pt x="2469" y="4650"/>
                  <a:pt x="2481" y="4650"/>
                  <a:pt x="2495" y="4649"/>
                </a:cubicBezTo>
                <a:cubicBezTo>
                  <a:pt x="2582" y="4644"/>
                  <a:pt x="2632" y="4507"/>
                  <a:pt x="2563" y="4507"/>
                </a:cubicBezTo>
                <a:cubicBezTo>
                  <a:pt x="2553" y="4507"/>
                  <a:pt x="2541" y="4510"/>
                  <a:pt x="2526" y="4516"/>
                </a:cubicBezTo>
                <a:cubicBezTo>
                  <a:pt x="2491" y="4530"/>
                  <a:pt x="2453" y="4538"/>
                  <a:pt x="2414" y="4538"/>
                </a:cubicBezTo>
                <a:cubicBezTo>
                  <a:pt x="2321" y="4538"/>
                  <a:pt x="2225" y="4495"/>
                  <a:pt x="2168" y="4406"/>
                </a:cubicBezTo>
                <a:cubicBezTo>
                  <a:pt x="2117" y="4325"/>
                  <a:pt x="2147" y="4307"/>
                  <a:pt x="2211" y="4307"/>
                </a:cubicBezTo>
                <a:cubicBezTo>
                  <a:pt x="2248" y="4307"/>
                  <a:pt x="2297" y="4313"/>
                  <a:pt x="2348" y="4317"/>
                </a:cubicBezTo>
                <a:cubicBezTo>
                  <a:pt x="2360" y="4318"/>
                  <a:pt x="2370" y="4319"/>
                  <a:pt x="2379" y="4319"/>
                </a:cubicBezTo>
                <a:cubicBezTo>
                  <a:pt x="2476" y="4319"/>
                  <a:pt x="2427" y="4271"/>
                  <a:pt x="2404" y="4251"/>
                </a:cubicBezTo>
                <a:cubicBezTo>
                  <a:pt x="2379" y="4229"/>
                  <a:pt x="2382" y="4179"/>
                  <a:pt x="2489" y="4163"/>
                </a:cubicBezTo>
                <a:cubicBezTo>
                  <a:pt x="2595" y="4145"/>
                  <a:pt x="2557" y="4101"/>
                  <a:pt x="2504" y="4068"/>
                </a:cubicBezTo>
                <a:cubicBezTo>
                  <a:pt x="2451" y="4034"/>
                  <a:pt x="2504" y="4068"/>
                  <a:pt x="2594" y="4024"/>
                </a:cubicBezTo>
                <a:cubicBezTo>
                  <a:pt x="2684" y="3980"/>
                  <a:pt x="2625" y="3958"/>
                  <a:pt x="2528" y="3947"/>
                </a:cubicBezTo>
                <a:cubicBezTo>
                  <a:pt x="2430" y="3936"/>
                  <a:pt x="2478" y="3936"/>
                  <a:pt x="2514" y="3875"/>
                </a:cubicBezTo>
                <a:cubicBezTo>
                  <a:pt x="2524" y="3859"/>
                  <a:pt x="2516" y="3853"/>
                  <a:pt x="2496" y="3853"/>
                </a:cubicBezTo>
                <a:cubicBezTo>
                  <a:pt x="2448" y="3853"/>
                  <a:pt x="2329" y="3887"/>
                  <a:pt x="2227" y="3887"/>
                </a:cubicBezTo>
                <a:cubicBezTo>
                  <a:pt x="2214" y="3887"/>
                  <a:pt x="2200" y="3887"/>
                  <a:pt x="2187" y="3885"/>
                </a:cubicBezTo>
                <a:cubicBezTo>
                  <a:pt x="2035" y="3869"/>
                  <a:pt x="1950" y="3703"/>
                  <a:pt x="1954" y="3659"/>
                </a:cubicBezTo>
                <a:cubicBezTo>
                  <a:pt x="1955" y="3651"/>
                  <a:pt x="1959" y="3648"/>
                  <a:pt x="1963" y="3648"/>
                </a:cubicBezTo>
                <a:cubicBezTo>
                  <a:pt x="1980" y="3648"/>
                  <a:pt x="2016" y="3689"/>
                  <a:pt x="2028" y="3689"/>
                </a:cubicBezTo>
                <a:cubicBezTo>
                  <a:pt x="2031" y="3689"/>
                  <a:pt x="2033" y="3685"/>
                  <a:pt x="2031" y="3676"/>
                </a:cubicBezTo>
                <a:cubicBezTo>
                  <a:pt x="2026" y="3649"/>
                  <a:pt x="2043" y="3637"/>
                  <a:pt x="2068" y="3637"/>
                </a:cubicBezTo>
                <a:cubicBezTo>
                  <a:pt x="2091" y="3637"/>
                  <a:pt x="2120" y="3647"/>
                  <a:pt x="2146" y="3664"/>
                </a:cubicBezTo>
                <a:cubicBezTo>
                  <a:pt x="2166" y="3678"/>
                  <a:pt x="2181" y="3686"/>
                  <a:pt x="2190" y="3686"/>
                </a:cubicBezTo>
                <a:cubicBezTo>
                  <a:pt x="2206" y="3686"/>
                  <a:pt x="2205" y="3661"/>
                  <a:pt x="2193" y="3604"/>
                </a:cubicBezTo>
                <a:cubicBezTo>
                  <a:pt x="2190" y="3588"/>
                  <a:pt x="2195" y="3582"/>
                  <a:pt x="2205" y="3582"/>
                </a:cubicBezTo>
                <a:cubicBezTo>
                  <a:pt x="2241" y="3582"/>
                  <a:pt x="2344" y="3659"/>
                  <a:pt x="2384" y="3659"/>
                </a:cubicBezTo>
                <a:cubicBezTo>
                  <a:pt x="2396" y="3659"/>
                  <a:pt x="2403" y="3651"/>
                  <a:pt x="2399" y="3632"/>
                </a:cubicBezTo>
                <a:cubicBezTo>
                  <a:pt x="2380" y="3532"/>
                  <a:pt x="2299" y="3521"/>
                  <a:pt x="2352" y="3482"/>
                </a:cubicBezTo>
                <a:cubicBezTo>
                  <a:pt x="2407" y="3443"/>
                  <a:pt x="2566" y="3437"/>
                  <a:pt x="2525" y="3339"/>
                </a:cubicBezTo>
                <a:cubicBezTo>
                  <a:pt x="2483" y="3239"/>
                  <a:pt x="2458" y="3283"/>
                  <a:pt x="2467" y="3239"/>
                </a:cubicBezTo>
                <a:cubicBezTo>
                  <a:pt x="2469" y="3232"/>
                  <a:pt x="2463" y="3229"/>
                  <a:pt x="2452" y="3229"/>
                </a:cubicBezTo>
                <a:cubicBezTo>
                  <a:pt x="2415" y="3229"/>
                  <a:pt x="2316" y="3264"/>
                  <a:pt x="2272" y="3264"/>
                </a:cubicBezTo>
                <a:cubicBezTo>
                  <a:pt x="2249" y="3264"/>
                  <a:pt x="2241" y="3255"/>
                  <a:pt x="2261" y="3228"/>
                </a:cubicBezTo>
                <a:cubicBezTo>
                  <a:pt x="2300" y="3174"/>
                  <a:pt x="2294" y="3151"/>
                  <a:pt x="2257" y="3151"/>
                </a:cubicBezTo>
                <a:cubicBezTo>
                  <a:pt x="2230" y="3151"/>
                  <a:pt x="2186" y="3163"/>
                  <a:pt x="2131" y="3184"/>
                </a:cubicBezTo>
                <a:cubicBezTo>
                  <a:pt x="2116" y="3190"/>
                  <a:pt x="2100" y="3193"/>
                  <a:pt x="2084" y="3193"/>
                </a:cubicBezTo>
                <a:cubicBezTo>
                  <a:pt x="1970" y="3193"/>
                  <a:pt x="1855" y="3047"/>
                  <a:pt x="1828" y="2973"/>
                </a:cubicBezTo>
                <a:cubicBezTo>
                  <a:pt x="1812" y="2931"/>
                  <a:pt x="1824" y="2915"/>
                  <a:pt x="1847" y="2915"/>
                </a:cubicBezTo>
                <a:cubicBezTo>
                  <a:pt x="1869" y="2915"/>
                  <a:pt x="1902" y="2930"/>
                  <a:pt x="1931" y="2951"/>
                </a:cubicBezTo>
                <a:cubicBezTo>
                  <a:pt x="1969" y="2980"/>
                  <a:pt x="1994" y="3007"/>
                  <a:pt x="2001" y="3007"/>
                </a:cubicBezTo>
                <a:cubicBezTo>
                  <a:pt x="2005" y="3007"/>
                  <a:pt x="2004" y="2999"/>
                  <a:pt x="1997" y="2979"/>
                </a:cubicBezTo>
                <a:cubicBezTo>
                  <a:pt x="1987" y="2949"/>
                  <a:pt x="1986" y="2923"/>
                  <a:pt x="1998" y="2923"/>
                </a:cubicBezTo>
                <a:cubicBezTo>
                  <a:pt x="2007" y="2923"/>
                  <a:pt x="2026" y="2940"/>
                  <a:pt x="2056" y="2985"/>
                </a:cubicBezTo>
                <a:cubicBezTo>
                  <a:pt x="2084" y="3026"/>
                  <a:pt x="2101" y="3043"/>
                  <a:pt x="2110" y="3043"/>
                </a:cubicBezTo>
                <a:cubicBezTo>
                  <a:pt x="2124" y="3043"/>
                  <a:pt x="2124" y="3009"/>
                  <a:pt x="2124" y="2957"/>
                </a:cubicBezTo>
                <a:cubicBezTo>
                  <a:pt x="2124" y="2924"/>
                  <a:pt x="2132" y="2913"/>
                  <a:pt x="2146" y="2913"/>
                </a:cubicBezTo>
                <a:cubicBezTo>
                  <a:pt x="2169" y="2913"/>
                  <a:pt x="2207" y="2943"/>
                  <a:pt x="2246" y="2947"/>
                </a:cubicBezTo>
                <a:cubicBezTo>
                  <a:pt x="2247" y="2947"/>
                  <a:pt x="2248" y="2947"/>
                  <a:pt x="2249" y="2947"/>
                </a:cubicBezTo>
                <a:cubicBezTo>
                  <a:pt x="2302" y="2947"/>
                  <a:pt x="2209" y="2784"/>
                  <a:pt x="2265" y="2784"/>
                </a:cubicBezTo>
                <a:cubicBezTo>
                  <a:pt x="2269" y="2784"/>
                  <a:pt x="2273" y="2785"/>
                  <a:pt x="2277" y="2786"/>
                </a:cubicBezTo>
                <a:cubicBezTo>
                  <a:pt x="2304" y="2793"/>
                  <a:pt x="2320" y="2797"/>
                  <a:pt x="2330" y="2797"/>
                </a:cubicBezTo>
                <a:cubicBezTo>
                  <a:pt x="2350" y="2797"/>
                  <a:pt x="2342" y="2782"/>
                  <a:pt x="2335" y="2752"/>
                </a:cubicBezTo>
                <a:cubicBezTo>
                  <a:pt x="2321" y="2708"/>
                  <a:pt x="2341" y="2720"/>
                  <a:pt x="2438" y="2686"/>
                </a:cubicBezTo>
                <a:cubicBezTo>
                  <a:pt x="2529" y="2655"/>
                  <a:pt x="2484" y="2615"/>
                  <a:pt x="2401" y="2615"/>
                </a:cubicBezTo>
                <a:cubicBezTo>
                  <a:pt x="2396" y="2615"/>
                  <a:pt x="2390" y="2615"/>
                  <a:pt x="2385" y="2615"/>
                </a:cubicBezTo>
                <a:cubicBezTo>
                  <a:pt x="2375" y="2616"/>
                  <a:pt x="2367" y="2616"/>
                  <a:pt x="2360" y="2616"/>
                </a:cubicBezTo>
                <a:cubicBezTo>
                  <a:pt x="2296" y="2616"/>
                  <a:pt x="2320" y="2592"/>
                  <a:pt x="2335" y="2543"/>
                </a:cubicBezTo>
                <a:cubicBezTo>
                  <a:pt x="2337" y="2533"/>
                  <a:pt x="2336" y="2529"/>
                  <a:pt x="2333" y="2529"/>
                </a:cubicBezTo>
                <a:cubicBezTo>
                  <a:pt x="2315" y="2529"/>
                  <a:pt x="2233" y="2617"/>
                  <a:pt x="2124" y="2625"/>
                </a:cubicBezTo>
                <a:cubicBezTo>
                  <a:pt x="2102" y="2627"/>
                  <a:pt x="2085" y="2628"/>
                  <a:pt x="2072" y="2628"/>
                </a:cubicBezTo>
                <a:cubicBezTo>
                  <a:pt x="2007" y="2628"/>
                  <a:pt x="2026" y="2605"/>
                  <a:pt x="1918" y="2553"/>
                </a:cubicBezTo>
                <a:cubicBezTo>
                  <a:pt x="1788" y="2493"/>
                  <a:pt x="1862" y="2432"/>
                  <a:pt x="1873" y="2394"/>
                </a:cubicBezTo>
                <a:cubicBezTo>
                  <a:pt x="1876" y="2386"/>
                  <a:pt x="1879" y="2382"/>
                  <a:pt x="1883" y="2382"/>
                </a:cubicBezTo>
                <a:cubicBezTo>
                  <a:pt x="1898" y="2382"/>
                  <a:pt x="1927" y="2438"/>
                  <a:pt x="1996" y="2505"/>
                </a:cubicBezTo>
                <a:cubicBezTo>
                  <a:pt x="2011" y="2519"/>
                  <a:pt x="2021" y="2525"/>
                  <a:pt x="2028" y="2525"/>
                </a:cubicBezTo>
                <a:cubicBezTo>
                  <a:pt x="2058" y="2525"/>
                  <a:pt x="2012" y="2399"/>
                  <a:pt x="2038" y="2399"/>
                </a:cubicBezTo>
                <a:cubicBezTo>
                  <a:pt x="2039" y="2399"/>
                  <a:pt x="2040" y="2400"/>
                  <a:pt x="2041" y="2400"/>
                </a:cubicBezTo>
                <a:cubicBezTo>
                  <a:pt x="2055" y="2403"/>
                  <a:pt x="2066" y="2407"/>
                  <a:pt x="2074" y="2407"/>
                </a:cubicBezTo>
                <a:cubicBezTo>
                  <a:pt x="2091" y="2407"/>
                  <a:pt x="2099" y="2392"/>
                  <a:pt x="2099" y="2334"/>
                </a:cubicBezTo>
                <a:cubicBezTo>
                  <a:pt x="2099" y="2314"/>
                  <a:pt x="2103" y="2307"/>
                  <a:pt x="2110" y="2307"/>
                </a:cubicBezTo>
                <a:cubicBezTo>
                  <a:pt x="2134" y="2307"/>
                  <a:pt x="2193" y="2405"/>
                  <a:pt x="2230" y="2422"/>
                </a:cubicBezTo>
                <a:cubicBezTo>
                  <a:pt x="2234" y="2424"/>
                  <a:pt x="2237" y="2425"/>
                  <a:pt x="2239" y="2425"/>
                </a:cubicBezTo>
                <a:cubicBezTo>
                  <a:pt x="2261" y="2425"/>
                  <a:pt x="2195" y="2334"/>
                  <a:pt x="2211" y="2334"/>
                </a:cubicBezTo>
                <a:cubicBezTo>
                  <a:pt x="2230" y="2334"/>
                  <a:pt x="2248" y="2294"/>
                  <a:pt x="2224" y="2250"/>
                </a:cubicBezTo>
                <a:cubicBezTo>
                  <a:pt x="2198" y="2205"/>
                  <a:pt x="2355" y="2250"/>
                  <a:pt x="2416" y="2161"/>
                </a:cubicBezTo>
                <a:cubicBezTo>
                  <a:pt x="2441" y="2124"/>
                  <a:pt x="2415" y="2118"/>
                  <a:pt x="2381" y="2118"/>
                </a:cubicBezTo>
                <a:cubicBezTo>
                  <a:pt x="2366" y="2118"/>
                  <a:pt x="2349" y="2119"/>
                  <a:pt x="2334" y="2119"/>
                </a:cubicBezTo>
                <a:cubicBezTo>
                  <a:pt x="2303" y="2119"/>
                  <a:pt x="2280" y="2114"/>
                  <a:pt x="2296" y="2085"/>
                </a:cubicBezTo>
                <a:cubicBezTo>
                  <a:pt x="2308" y="2063"/>
                  <a:pt x="2309" y="2054"/>
                  <a:pt x="2302" y="2054"/>
                </a:cubicBezTo>
                <a:cubicBezTo>
                  <a:pt x="2282" y="2054"/>
                  <a:pt x="2204" y="2115"/>
                  <a:pt x="2117" y="2164"/>
                </a:cubicBezTo>
                <a:cubicBezTo>
                  <a:pt x="2094" y="2177"/>
                  <a:pt x="2078" y="2182"/>
                  <a:pt x="2068" y="2182"/>
                </a:cubicBezTo>
                <a:cubicBezTo>
                  <a:pt x="2024" y="2182"/>
                  <a:pt x="2076" y="2086"/>
                  <a:pt x="2094" y="2046"/>
                </a:cubicBezTo>
                <a:cubicBezTo>
                  <a:pt x="2102" y="2028"/>
                  <a:pt x="2098" y="2021"/>
                  <a:pt x="2082" y="2021"/>
                </a:cubicBezTo>
                <a:cubicBezTo>
                  <a:pt x="2053" y="2021"/>
                  <a:pt x="1986" y="2044"/>
                  <a:pt x="1888" y="2073"/>
                </a:cubicBezTo>
                <a:cubicBezTo>
                  <a:pt x="1847" y="2085"/>
                  <a:pt x="1825" y="2090"/>
                  <a:pt x="1813" y="2090"/>
                </a:cubicBezTo>
                <a:cubicBezTo>
                  <a:pt x="1779" y="2090"/>
                  <a:pt x="1818" y="2052"/>
                  <a:pt x="1751" y="2006"/>
                </a:cubicBezTo>
                <a:cubicBezTo>
                  <a:pt x="1660" y="1946"/>
                  <a:pt x="1652" y="1741"/>
                  <a:pt x="1666" y="1741"/>
                </a:cubicBezTo>
                <a:lnTo>
                  <a:pt x="1666" y="1741"/>
                </a:lnTo>
                <a:cubicBezTo>
                  <a:pt x="1676" y="1741"/>
                  <a:pt x="1715" y="1848"/>
                  <a:pt x="1731" y="1848"/>
                </a:cubicBezTo>
                <a:cubicBezTo>
                  <a:pt x="1734" y="1848"/>
                  <a:pt x="1737" y="1843"/>
                  <a:pt x="1738" y="1830"/>
                </a:cubicBezTo>
                <a:cubicBezTo>
                  <a:pt x="1739" y="1811"/>
                  <a:pt x="1742" y="1803"/>
                  <a:pt x="1748" y="1803"/>
                </a:cubicBezTo>
                <a:cubicBezTo>
                  <a:pt x="1764" y="1803"/>
                  <a:pt x="1798" y="1870"/>
                  <a:pt x="1826" y="1952"/>
                </a:cubicBezTo>
                <a:cubicBezTo>
                  <a:pt x="1835" y="1979"/>
                  <a:pt x="1842" y="1990"/>
                  <a:pt x="1846" y="1990"/>
                </a:cubicBezTo>
                <a:cubicBezTo>
                  <a:pt x="1859" y="1990"/>
                  <a:pt x="1854" y="1886"/>
                  <a:pt x="1854" y="1819"/>
                </a:cubicBezTo>
                <a:cubicBezTo>
                  <a:pt x="1854" y="1797"/>
                  <a:pt x="1858" y="1788"/>
                  <a:pt x="1866" y="1788"/>
                </a:cubicBezTo>
                <a:cubicBezTo>
                  <a:pt x="1887" y="1788"/>
                  <a:pt x="1936" y="1872"/>
                  <a:pt x="1984" y="1946"/>
                </a:cubicBezTo>
                <a:cubicBezTo>
                  <a:pt x="1998" y="1967"/>
                  <a:pt x="2006" y="1975"/>
                  <a:pt x="2011" y="1975"/>
                </a:cubicBezTo>
                <a:cubicBezTo>
                  <a:pt x="2027" y="1975"/>
                  <a:pt x="2004" y="1885"/>
                  <a:pt x="2017" y="1885"/>
                </a:cubicBezTo>
                <a:cubicBezTo>
                  <a:pt x="2019" y="1885"/>
                  <a:pt x="2021" y="1887"/>
                  <a:pt x="2025" y="1892"/>
                </a:cubicBezTo>
                <a:cubicBezTo>
                  <a:pt x="2038" y="1907"/>
                  <a:pt x="2050" y="1916"/>
                  <a:pt x="2060" y="1916"/>
                </a:cubicBezTo>
                <a:cubicBezTo>
                  <a:pt x="2079" y="1916"/>
                  <a:pt x="2091" y="1885"/>
                  <a:pt x="2091" y="1813"/>
                </a:cubicBezTo>
                <a:cubicBezTo>
                  <a:pt x="2091" y="1742"/>
                  <a:pt x="2126" y="1728"/>
                  <a:pt x="2172" y="1728"/>
                </a:cubicBezTo>
                <a:cubicBezTo>
                  <a:pt x="2197" y="1728"/>
                  <a:pt x="2226" y="1732"/>
                  <a:pt x="2255" y="1734"/>
                </a:cubicBezTo>
                <a:cubicBezTo>
                  <a:pt x="2266" y="1735"/>
                  <a:pt x="2276" y="1735"/>
                  <a:pt x="2287" y="1735"/>
                </a:cubicBezTo>
                <a:cubicBezTo>
                  <a:pt x="2357" y="1735"/>
                  <a:pt x="2412" y="1713"/>
                  <a:pt x="2270" y="1601"/>
                </a:cubicBezTo>
                <a:cubicBezTo>
                  <a:pt x="2219" y="1562"/>
                  <a:pt x="2159" y="1548"/>
                  <a:pt x="2098" y="1548"/>
                </a:cubicBezTo>
                <a:cubicBezTo>
                  <a:pt x="1964" y="1548"/>
                  <a:pt x="1827" y="1614"/>
                  <a:pt x="1782" y="1614"/>
                </a:cubicBezTo>
                <a:cubicBezTo>
                  <a:pt x="1716" y="1614"/>
                  <a:pt x="1660" y="1598"/>
                  <a:pt x="1660" y="1476"/>
                </a:cubicBezTo>
                <a:cubicBezTo>
                  <a:pt x="1660" y="1355"/>
                  <a:pt x="1935" y="1443"/>
                  <a:pt x="1835" y="1245"/>
                </a:cubicBezTo>
                <a:cubicBezTo>
                  <a:pt x="1818" y="1211"/>
                  <a:pt x="1829" y="1202"/>
                  <a:pt x="1854" y="1202"/>
                </a:cubicBezTo>
                <a:cubicBezTo>
                  <a:pt x="1889" y="1202"/>
                  <a:pt x="1954" y="1222"/>
                  <a:pt x="2012" y="1222"/>
                </a:cubicBezTo>
                <a:cubicBezTo>
                  <a:pt x="2040" y="1222"/>
                  <a:pt x="2067" y="1217"/>
                  <a:pt x="2087" y="1203"/>
                </a:cubicBezTo>
                <a:cubicBezTo>
                  <a:pt x="2181" y="1143"/>
                  <a:pt x="1932" y="1172"/>
                  <a:pt x="1988" y="1084"/>
                </a:cubicBezTo>
                <a:cubicBezTo>
                  <a:pt x="2041" y="1003"/>
                  <a:pt x="2018" y="973"/>
                  <a:pt x="1980" y="973"/>
                </a:cubicBezTo>
                <a:cubicBezTo>
                  <a:pt x="1976" y="973"/>
                  <a:pt x="1973" y="973"/>
                  <a:pt x="1969" y="973"/>
                </a:cubicBezTo>
                <a:cubicBezTo>
                  <a:pt x="1966" y="974"/>
                  <a:pt x="1964" y="974"/>
                  <a:pt x="1962" y="974"/>
                </a:cubicBezTo>
                <a:cubicBezTo>
                  <a:pt x="1931" y="974"/>
                  <a:pt x="1980" y="932"/>
                  <a:pt x="1991" y="860"/>
                </a:cubicBezTo>
                <a:cubicBezTo>
                  <a:pt x="1993" y="849"/>
                  <a:pt x="1990" y="844"/>
                  <a:pt x="1983" y="844"/>
                </a:cubicBezTo>
                <a:cubicBezTo>
                  <a:pt x="1941" y="844"/>
                  <a:pt x="1762" y="1022"/>
                  <a:pt x="1679" y="1144"/>
                </a:cubicBezTo>
                <a:cubicBezTo>
                  <a:pt x="1658" y="1176"/>
                  <a:pt x="1643" y="1189"/>
                  <a:pt x="1634" y="1189"/>
                </a:cubicBezTo>
                <a:cubicBezTo>
                  <a:pt x="1601" y="1189"/>
                  <a:pt x="1631" y="1018"/>
                  <a:pt x="1636" y="919"/>
                </a:cubicBezTo>
                <a:cubicBezTo>
                  <a:pt x="1641" y="811"/>
                  <a:pt x="1675" y="802"/>
                  <a:pt x="1743" y="802"/>
                </a:cubicBezTo>
                <a:cubicBezTo>
                  <a:pt x="1755" y="802"/>
                  <a:pt x="1769" y="802"/>
                  <a:pt x="1783" y="802"/>
                </a:cubicBezTo>
                <a:cubicBezTo>
                  <a:pt x="1878" y="802"/>
                  <a:pt x="1775" y="724"/>
                  <a:pt x="1716" y="654"/>
                </a:cubicBezTo>
                <a:cubicBezTo>
                  <a:pt x="1701" y="635"/>
                  <a:pt x="1701" y="629"/>
                  <a:pt x="1711" y="629"/>
                </a:cubicBezTo>
                <a:cubicBezTo>
                  <a:pt x="1732" y="629"/>
                  <a:pt x="1795" y="655"/>
                  <a:pt x="1851" y="655"/>
                </a:cubicBezTo>
                <a:cubicBezTo>
                  <a:pt x="1875" y="655"/>
                  <a:pt x="1898" y="650"/>
                  <a:pt x="1916" y="636"/>
                </a:cubicBezTo>
                <a:cubicBezTo>
                  <a:pt x="1994" y="575"/>
                  <a:pt x="1776" y="573"/>
                  <a:pt x="1836" y="515"/>
                </a:cubicBezTo>
                <a:cubicBezTo>
                  <a:pt x="1871" y="482"/>
                  <a:pt x="1870" y="467"/>
                  <a:pt x="1849" y="467"/>
                </a:cubicBezTo>
                <a:cubicBezTo>
                  <a:pt x="1808" y="467"/>
                  <a:pt x="1692" y="525"/>
                  <a:pt x="1621" y="631"/>
                </a:cubicBezTo>
                <a:cubicBezTo>
                  <a:pt x="1607" y="653"/>
                  <a:pt x="1599" y="662"/>
                  <a:pt x="1594" y="662"/>
                </a:cubicBezTo>
                <a:cubicBezTo>
                  <a:pt x="1566" y="662"/>
                  <a:pt x="1719" y="264"/>
                  <a:pt x="1719" y="176"/>
                </a:cubicBezTo>
                <a:cubicBezTo>
                  <a:pt x="1719" y="146"/>
                  <a:pt x="1717" y="133"/>
                  <a:pt x="1712" y="133"/>
                </a:cubicBezTo>
                <a:cubicBezTo>
                  <a:pt x="1702" y="133"/>
                  <a:pt x="1680" y="199"/>
                  <a:pt x="1643" y="265"/>
                </a:cubicBezTo>
                <a:cubicBezTo>
                  <a:pt x="1637" y="275"/>
                  <a:pt x="1632" y="280"/>
                  <a:pt x="1627" y="280"/>
                </a:cubicBezTo>
                <a:cubicBezTo>
                  <a:pt x="1590" y="280"/>
                  <a:pt x="1590" y="1"/>
                  <a:pt x="1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2"/>
          <p:cNvSpPr/>
          <p:nvPr/>
        </p:nvSpPr>
        <p:spPr>
          <a:xfrm>
            <a:off x="5519644" y="1860405"/>
            <a:ext cx="215230" cy="483793"/>
          </a:xfrm>
          <a:custGeom>
            <a:rect b="b" l="l" r="r" t="t"/>
            <a:pathLst>
              <a:path extrusionOk="0" h="9171" w="4080">
                <a:moveTo>
                  <a:pt x="2035" y="0"/>
                </a:moveTo>
                <a:cubicBezTo>
                  <a:pt x="2035" y="0"/>
                  <a:pt x="2035" y="365"/>
                  <a:pt x="1989" y="365"/>
                </a:cubicBezTo>
                <a:cubicBezTo>
                  <a:pt x="1982" y="365"/>
                  <a:pt x="1975" y="359"/>
                  <a:pt x="1968" y="345"/>
                </a:cubicBezTo>
                <a:cubicBezTo>
                  <a:pt x="1920" y="259"/>
                  <a:pt x="1892" y="172"/>
                  <a:pt x="1879" y="172"/>
                </a:cubicBezTo>
                <a:cubicBezTo>
                  <a:pt x="1873" y="172"/>
                  <a:pt x="1870" y="189"/>
                  <a:pt x="1870" y="229"/>
                </a:cubicBezTo>
                <a:cubicBezTo>
                  <a:pt x="1870" y="342"/>
                  <a:pt x="2067" y="864"/>
                  <a:pt x="2031" y="864"/>
                </a:cubicBezTo>
                <a:cubicBezTo>
                  <a:pt x="2025" y="864"/>
                  <a:pt x="2014" y="852"/>
                  <a:pt x="1996" y="824"/>
                </a:cubicBezTo>
                <a:cubicBezTo>
                  <a:pt x="1887" y="659"/>
                  <a:pt x="1740" y="498"/>
                  <a:pt x="1706" y="498"/>
                </a:cubicBezTo>
                <a:cubicBezTo>
                  <a:pt x="1697" y="498"/>
                  <a:pt x="1696" y="511"/>
                  <a:pt x="1708" y="540"/>
                </a:cubicBezTo>
                <a:cubicBezTo>
                  <a:pt x="1761" y="671"/>
                  <a:pt x="1512" y="750"/>
                  <a:pt x="1614" y="831"/>
                </a:cubicBezTo>
                <a:cubicBezTo>
                  <a:pt x="1637" y="849"/>
                  <a:pt x="1666" y="855"/>
                  <a:pt x="1697" y="855"/>
                </a:cubicBezTo>
                <a:cubicBezTo>
                  <a:pt x="1769" y="855"/>
                  <a:pt x="1851" y="821"/>
                  <a:pt x="1879" y="821"/>
                </a:cubicBezTo>
                <a:cubicBezTo>
                  <a:pt x="1893" y="821"/>
                  <a:pt x="1893" y="829"/>
                  <a:pt x="1873" y="853"/>
                </a:cubicBezTo>
                <a:cubicBezTo>
                  <a:pt x="1797" y="946"/>
                  <a:pt x="1512" y="1055"/>
                  <a:pt x="1635" y="1055"/>
                </a:cubicBezTo>
                <a:cubicBezTo>
                  <a:pt x="1711" y="1055"/>
                  <a:pt x="1826" y="998"/>
                  <a:pt x="1901" y="998"/>
                </a:cubicBezTo>
                <a:cubicBezTo>
                  <a:pt x="1945" y="998"/>
                  <a:pt x="1975" y="1017"/>
                  <a:pt x="1978" y="1077"/>
                </a:cubicBezTo>
                <a:cubicBezTo>
                  <a:pt x="1984" y="1217"/>
                  <a:pt x="2028" y="1545"/>
                  <a:pt x="1971" y="1545"/>
                </a:cubicBezTo>
                <a:cubicBezTo>
                  <a:pt x="1959" y="1545"/>
                  <a:pt x="1943" y="1531"/>
                  <a:pt x="1922" y="1499"/>
                </a:cubicBezTo>
                <a:cubicBezTo>
                  <a:pt x="1819" y="1343"/>
                  <a:pt x="1693" y="1168"/>
                  <a:pt x="1662" y="1168"/>
                </a:cubicBezTo>
                <a:cubicBezTo>
                  <a:pt x="1656" y="1168"/>
                  <a:pt x="1654" y="1176"/>
                  <a:pt x="1657" y="1194"/>
                </a:cubicBezTo>
                <a:cubicBezTo>
                  <a:pt x="1668" y="1264"/>
                  <a:pt x="1637" y="1279"/>
                  <a:pt x="1599" y="1279"/>
                </a:cubicBezTo>
                <a:cubicBezTo>
                  <a:pt x="1582" y="1279"/>
                  <a:pt x="1563" y="1276"/>
                  <a:pt x="1546" y="1273"/>
                </a:cubicBezTo>
                <a:cubicBezTo>
                  <a:pt x="1542" y="1273"/>
                  <a:pt x="1537" y="1273"/>
                  <a:pt x="1533" y="1273"/>
                </a:cubicBezTo>
                <a:cubicBezTo>
                  <a:pt x="1483" y="1273"/>
                  <a:pt x="1453" y="1312"/>
                  <a:pt x="1521" y="1418"/>
                </a:cubicBezTo>
                <a:cubicBezTo>
                  <a:pt x="1595" y="1534"/>
                  <a:pt x="1396" y="1518"/>
                  <a:pt x="1518" y="1598"/>
                </a:cubicBezTo>
                <a:cubicBezTo>
                  <a:pt x="1542" y="1613"/>
                  <a:pt x="1568" y="1619"/>
                  <a:pt x="1593" y="1619"/>
                </a:cubicBezTo>
                <a:cubicBezTo>
                  <a:pt x="1657" y="1619"/>
                  <a:pt x="1715" y="1582"/>
                  <a:pt x="1733" y="1582"/>
                </a:cubicBezTo>
                <a:cubicBezTo>
                  <a:pt x="1743" y="1582"/>
                  <a:pt x="1741" y="1593"/>
                  <a:pt x="1720" y="1629"/>
                </a:cubicBezTo>
                <a:cubicBezTo>
                  <a:pt x="1612" y="1813"/>
                  <a:pt x="1947" y="1774"/>
                  <a:pt x="1947" y="1934"/>
                </a:cubicBezTo>
                <a:cubicBezTo>
                  <a:pt x="1947" y="2094"/>
                  <a:pt x="1873" y="2116"/>
                  <a:pt x="1789" y="2116"/>
                </a:cubicBezTo>
                <a:cubicBezTo>
                  <a:pt x="1734" y="2116"/>
                  <a:pt x="1632" y="2052"/>
                  <a:pt x="1509" y="2052"/>
                </a:cubicBezTo>
                <a:cubicBezTo>
                  <a:pt x="1442" y="2052"/>
                  <a:pt x="1370" y="2072"/>
                  <a:pt x="1296" y="2131"/>
                </a:cubicBezTo>
                <a:cubicBezTo>
                  <a:pt x="1096" y="2291"/>
                  <a:pt x="1144" y="2357"/>
                  <a:pt x="1239" y="2357"/>
                </a:cubicBezTo>
                <a:cubicBezTo>
                  <a:pt x="1244" y="2357"/>
                  <a:pt x="1249" y="2357"/>
                  <a:pt x="1254" y="2357"/>
                </a:cubicBezTo>
                <a:cubicBezTo>
                  <a:pt x="1319" y="2352"/>
                  <a:pt x="1355" y="2306"/>
                  <a:pt x="1373" y="2306"/>
                </a:cubicBezTo>
                <a:cubicBezTo>
                  <a:pt x="1384" y="2306"/>
                  <a:pt x="1388" y="2323"/>
                  <a:pt x="1388" y="2379"/>
                </a:cubicBezTo>
                <a:cubicBezTo>
                  <a:pt x="1388" y="2472"/>
                  <a:pt x="1404" y="2511"/>
                  <a:pt x="1428" y="2511"/>
                </a:cubicBezTo>
                <a:cubicBezTo>
                  <a:pt x="1441" y="2511"/>
                  <a:pt x="1457" y="2500"/>
                  <a:pt x="1474" y="2479"/>
                </a:cubicBezTo>
                <a:cubicBezTo>
                  <a:pt x="1479" y="2473"/>
                  <a:pt x="1483" y="2470"/>
                  <a:pt x="1485" y="2470"/>
                </a:cubicBezTo>
                <a:cubicBezTo>
                  <a:pt x="1502" y="2470"/>
                  <a:pt x="1471" y="2588"/>
                  <a:pt x="1492" y="2588"/>
                </a:cubicBezTo>
                <a:cubicBezTo>
                  <a:pt x="1498" y="2588"/>
                  <a:pt x="1509" y="2578"/>
                  <a:pt x="1527" y="2551"/>
                </a:cubicBezTo>
                <a:cubicBezTo>
                  <a:pt x="1592" y="2453"/>
                  <a:pt x="1655" y="2342"/>
                  <a:pt x="1682" y="2342"/>
                </a:cubicBezTo>
                <a:cubicBezTo>
                  <a:pt x="1691" y="2342"/>
                  <a:pt x="1696" y="2355"/>
                  <a:pt x="1696" y="2383"/>
                </a:cubicBezTo>
                <a:cubicBezTo>
                  <a:pt x="1696" y="2471"/>
                  <a:pt x="1689" y="2608"/>
                  <a:pt x="1707" y="2608"/>
                </a:cubicBezTo>
                <a:cubicBezTo>
                  <a:pt x="1713" y="2608"/>
                  <a:pt x="1721" y="2594"/>
                  <a:pt x="1733" y="2559"/>
                </a:cubicBezTo>
                <a:cubicBezTo>
                  <a:pt x="1769" y="2450"/>
                  <a:pt x="1812" y="2363"/>
                  <a:pt x="1834" y="2363"/>
                </a:cubicBezTo>
                <a:cubicBezTo>
                  <a:pt x="1842" y="2363"/>
                  <a:pt x="1847" y="2374"/>
                  <a:pt x="1848" y="2398"/>
                </a:cubicBezTo>
                <a:cubicBezTo>
                  <a:pt x="1849" y="2415"/>
                  <a:pt x="1852" y="2422"/>
                  <a:pt x="1856" y="2422"/>
                </a:cubicBezTo>
                <a:cubicBezTo>
                  <a:pt x="1876" y="2422"/>
                  <a:pt x="1928" y="2283"/>
                  <a:pt x="1941" y="2283"/>
                </a:cubicBezTo>
                <a:cubicBezTo>
                  <a:pt x="1959" y="2283"/>
                  <a:pt x="1948" y="2551"/>
                  <a:pt x="1834" y="2631"/>
                </a:cubicBezTo>
                <a:cubicBezTo>
                  <a:pt x="1747" y="2689"/>
                  <a:pt x="1798" y="2740"/>
                  <a:pt x="1753" y="2740"/>
                </a:cubicBezTo>
                <a:cubicBezTo>
                  <a:pt x="1737" y="2740"/>
                  <a:pt x="1707" y="2733"/>
                  <a:pt x="1654" y="2718"/>
                </a:cubicBezTo>
                <a:cubicBezTo>
                  <a:pt x="1525" y="2680"/>
                  <a:pt x="1439" y="2648"/>
                  <a:pt x="1402" y="2648"/>
                </a:cubicBezTo>
                <a:cubicBezTo>
                  <a:pt x="1382" y="2648"/>
                  <a:pt x="1377" y="2658"/>
                  <a:pt x="1387" y="2681"/>
                </a:cubicBezTo>
                <a:cubicBezTo>
                  <a:pt x="1409" y="2728"/>
                  <a:pt x="1455" y="2805"/>
                  <a:pt x="1413" y="2805"/>
                </a:cubicBezTo>
                <a:cubicBezTo>
                  <a:pt x="1398" y="2805"/>
                  <a:pt x="1373" y="2796"/>
                  <a:pt x="1334" y="2774"/>
                </a:cubicBezTo>
                <a:cubicBezTo>
                  <a:pt x="1237" y="2720"/>
                  <a:pt x="1158" y="2677"/>
                  <a:pt x="1126" y="2677"/>
                </a:cubicBezTo>
                <a:cubicBezTo>
                  <a:pt x="1108" y="2677"/>
                  <a:pt x="1106" y="2692"/>
                  <a:pt x="1128" y="2729"/>
                </a:cubicBezTo>
                <a:cubicBezTo>
                  <a:pt x="1150" y="2769"/>
                  <a:pt x="1120" y="2776"/>
                  <a:pt x="1079" y="2776"/>
                </a:cubicBezTo>
                <a:cubicBezTo>
                  <a:pt x="1060" y="2776"/>
                  <a:pt x="1038" y="2774"/>
                  <a:pt x="1019" y="2774"/>
                </a:cubicBezTo>
                <a:cubicBezTo>
                  <a:pt x="974" y="2774"/>
                  <a:pt x="941" y="2782"/>
                  <a:pt x="973" y="2831"/>
                </a:cubicBezTo>
                <a:cubicBezTo>
                  <a:pt x="1051" y="2948"/>
                  <a:pt x="1253" y="2890"/>
                  <a:pt x="1220" y="2948"/>
                </a:cubicBezTo>
                <a:cubicBezTo>
                  <a:pt x="1187" y="3007"/>
                  <a:pt x="1213" y="3057"/>
                  <a:pt x="1237" y="3057"/>
                </a:cubicBezTo>
                <a:cubicBezTo>
                  <a:pt x="1258" y="3057"/>
                  <a:pt x="1170" y="3176"/>
                  <a:pt x="1199" y="3176"/>
                </a:cubicBezTo>
                <a:cubicBezTo>
                  <a:pt x="1202" y="3176"/>
                  <a:pt x="1206" y="3174"/>
                  <a:pt x="1212" y="3172"/>
                </a:cubicBezTo>
                <a:cubicBezTo>
                  <a:pt x="1260" y="3149"/>
                  <a:pt x="1336" y="3021"/>
                  <a:pt x="1367" y="3021"/>
                </a:cubicBezTo>
                <a:cubicBezTo>
                  <a:pt x="1376" y="3021"/>
                  <a:pt x="1381" y="3031"/>
                  <a:pt x="1381" y="3057"/>
                </a:cubicBezTo>
                <a:cubicBezTo>
                  <a:pt x="1381" y="3133"/>
                  <a:pt x="1390" y="3152"/>
                  <a:pt x="1412" y="3152"/>
                </a:cubicBezTo>
                <a:cubicBezTo>
                  <a:pt x="1423" y="3152"/>
                  <a:pt x="1437" y="3147"/>
                  <a:pt x="1455" y="3142"/>
                </a:cubicBezTo>
                <a:cubicBezTo>
                  <a:pt x="1456" y="3142"/>
                  <a:pt x="1458" y="3142"/>
                  <a:pt x="1459" y="3142"/>
                </a:cubicBezTo>
                <a:cubicBezTo>
                  <a:pt x="1496" y="3142"/>
                  <a:pt x="1435" y="3307"/>
                  <a:pt x="1475" y="3307"/>
                </a:cubicBezTo>
                <a:cubicBezTo>
                  <a:pt x="1484" y="3307"/>
                  <a:pt x="1497" y="3300"/>
                  <a:pt x="1517" y="3281"/>
                </a:cubicBezTo>
                <a:cubicBezTo>
                  <a:pt x="1608" y="3193"/>
                  <a:pt x="1644" y="3121"/>
                  <a:pt x="1663" y="3121"/>
                </a:cubicBezTo>
                <a:cubicBezTo>
                  <a:pt x="1668" y="3121"/>
                  <a:pt x="1671" y="3125"/>
                  <a:pt x="1674" y="3135"/>
                </a:cubicBezTo>
                <a:cubicBezTo>
                  <a:pt x="1691" y="3186"/>
                  <a:pt x="1789" y="3266"/>
                  <a:pt x="1617" y="3345"/>
                </a:cubicBezTo>
                <a:cubicBezTo>
                  <a:pt x="1477" y="3412"/>
                  <a:pt x="1503" y="3443"/>
                  <a:pt x="1417" y="3443"/>
                </a:cubicBezTo>
                <a:cubicBezTo>
                  <a:pt x="1399" y="3443"/>
                  <a:pt x="1378" y="3442"/>
                  <a:pt x="1350" y="3440"/>
                </a:cubicBezTo>
                <a:cubicBezTo>
                  <a:pt x="1211" y="3428"/>
                  <a:pt x="1104" y="3312"/>
                  <a:pt x="1082" y="3312"/>
                </a:cubicBezTo>
                <a:cubicBezTo>
                  <a:pt x="1078" y="3312"/>
                  <a:pt x="1077" y="3318"/>
                  <a:pt x="1080" y="3331"/>
                </a:cubicBezTo>
                <a:cubicBezTo>
                  <a:pt x="1098" y="3396"/>
                  <a:pt x="1129" y="3426"/>
                  <a:pt x="1047" y="3426"/>
                </a:cubicBezTo>
                <a:cubicBezTo>
                  <a:pt x="1038" y="3426"/>
                  <a:pt x="1028" y="3426"/>
                  <a:pt x="1016" y="3425"/>
                </a:cubicBezTo>
                <a:cubicBezTo>
                  <a:pt x="1009" y="3425"/>
                  <a:pt x="1002" y="3424"/>
                  <a:pt x="995" y="3424"/>
                </a:cubicBezTo>
                <a:cubicBezTo>
                  <a:pt x="885" y="3424"/>
                  <a:pt x="827" y="3479"/>
                  <a:pt x="948" y="3518"/>
                </a:cubicBezTo>
                <a:cubicBezTo>
                  <a:pt x="1073" y="3562"/>
                  <a:pt x="1097" y="3547"/>
                  <a:pt x="1082" y="3605"/>
                </a:cubicBezTo>
                <a:cubicBezTo>
                  <a:pt x="1071" y="3644"/>
                  <a:pt x="1060" y="3663"/>
                  <a:pt x="1085" y="3663"/>
                </a:cubicBezTo>
                <a:cubicBezTo>
                  <a:pt x="1098" y="3663"/>
                  <a:pt x="1120" y="3658"/>
                  <a:pt x="1156" y="3649"/>
                </a:cubicBezTo>
                <a:cubicBezTo>
                  <a:pt x="1161" y="3647"/>
                  <a:pt x="1167" y="3647"/>
                  <a:pt x="1171" y="3647"/>
                </a:cubicBezTo>
                <a:cubicBezTo>
                  <a:pt x="1243" y="3647"/>
                  <a:pt x="1123" y="3860"/>
                  <a:pt x="1192" y="3860"/>
                </a:cubicBezTo>
                <a:cubicBezTo>
                  <a:pt x="1193" y="3860"/>
                  <a:pt x="1194" y="3860"/>
                  <a:pt x="1195" y="3860"/>
                </a:cubicBezTo>
                <a:cubicBezTo>
                  <a:pt x="1246" y="3855"/>
                  <a:pt x="1295" y="3817"/>
                  <a:pt x="1325" y="3817"/>
                </a:cubicBezTo>
                <a:cubicBezTo>
                  <a:pt x="1344" y="3817"/>
                  <a:pt x="1355" y="3831"/>
                  <a:pt x="1355" y="3875"/>
                </a:cubicBezTo>
                <a:cubicBezTo>
                  <a:pt x="1355" y="3942"/>
                  <a:pt x="1355" y="3988"/>
                  <a:pt x="1372" y="3988"/>
                </a:cubicBezTo>
                <a:cubicBezTo>
                  <a:pt x="1385" y="3988"/>
                  <a:pt x="1406" y="3965"/>
                  <a:pt x="1443" y="3911"/>
                </a:cubicBezTo>
                <a:cubicBezTo>
                  <a:pt x="1483" y="3853"/>
                  <a:pt x="1507" y="3831"/>
                  <a:pt x="1520" y="3831"/>
                </a:cubicBezTo>
                <a:cubicBezTo>
                  <a:pt x="1536" y="3831"/>
                  <a:pt x="1533" y="3864"/>
                  <a:pt x="1520" y="3904"/>
                </a:cubicBezTo>
                <a:cubicBezTo>
                  <a:pt x="1511" y="3929"/>
                  <a:pt x="1510" y="3939"/>
                  <a:pt x="1515" y="3939"/>
                </a:cubicBezTo>
                <a:cubicBezTo>
                  <a:pt x="1524" y="3939"/>
                  <a:pt x="1555" y="3905"/>
                  <a:pt x="1605" y="3867"/>
                </a:cubicBezTo>
                <a:cubicBezTo>
                  <a:pt x="1642" y="3838"/>
                  <a:pt x="1685" y="3819"/>
                  <a:pt x="1714" y="3819"/>
                </a:cubicBezTo>
                <a:cubicBezTo>
                  <a:pt x="1745" y="3819"/>
                  <a:pt x="1760" y="3841"/>
                  <a:pt x="1739" y="3897"/>
                </a:cubicBezTo>
                <a:cubicBezTo>
                  <a:pt x="1704" y="3991"/>
                  <a:pt x="1555" y="4183"/>
                  <a:pt x="1407" y="4183"/>
                </a:cubicBezTo>
                <a:cubicBezTo>
                  <a:pt x="1387" y="4183"/>
                  <a:pt x="1367" y="4180"/>
                  <a:pt x="1347" y="4172"/>
                </a:cubicBezTo>
                <a:cubicBezTo>
                  <a:pt x="1277" y="4145"/>
                  <a:pt x="1221" y="4129"/>
                  <a:pt x="1186" y="4129"/>
                </a:cubicBezTo>
                <a:cubicBezTo>
                  <a:pt x="1137" y="4129"/>
                  <a:pt x="1129" y="4159"/>
                  <a:pt x="1181" y="4231"/>
                </a:cubicBezTo>
                <a:cubicBezTo>
                  <a:pt x="1206" y="4266"/>
                  <a:pt x="1194" y="4278"/>
                  <a:pt x="1165" y="4278"/>
                </a:cubicBezTo>
                <a:cubicBezTo>
                  <a:pt x="1107" y="4278"/>
                  <a:pt x="981" y="4233"/>
                  <a:pt x="933" y="4233"/>
                </a:cubicBezTo>
                <a:cubicBezTo>
                  <a:pt x="919" y="4233"/>
                  <a:pt x="912" y="4237"/>
                  <a:pt x="914" y="4246"/>
                </a:cubicBezTo>
                <a:cubicBezTo>
                  <a:pt x="927" y="4305"/>
                  <a:pt x="893" y="4246"/>
                  <a:pt x="840" y="4377"/>
                </a:cubicBezTo>
                <a:cubicBezTo>
                  <a:pt x="787" y="4508"/>
                  <a:pt x="995" y="4516"/>
                  <a:pt x="1063" y="4567"/>
                </a:cubicBezTo>
                <a:cubicBezTo>
                  <a:pt x="1132" y="4619"/>
                  <a:pt x="1026" y="4631"/>
                  <a:pt x="1002" y="4762"/>
                </a:cubicBezTo>
                <a:cubicBezTo>
                  <a:pt x="998" y="4787"/>
                  <a:pt x="1006" y="4797"/>
                  <a:pt x="1022" y="4797"/>
                </a:cubicBezTo>
                <a:cubicBezTo>
                  <a:pt x="1074" y="4797"/>
                  <a:pt x="1208" y="4696"/>
                  <a:pt x="1254" y="4696"/>
                </a:cubicBezTo>
                <a:cubicBezTo>
                  <a:pt x="1267" y="4696"/>
                  <a:pt x="1274" y="4704"/>
                  <a:pt x="1269" y="4725"/>
                </a:cubicBezTo>
                <a:cubicBezTo>
                  <a:pt x="1254" y="4800"/>
                  <a:pt x="1253" y="4833"/>
                  <a:pt x="1275" y="4833"/>
                </a:cubicBezTo>
                <a:cubicBezTo>
                  <a:pt x="1286" y="4833"/>
                  <a:pt x="1305" y="4823"/>
                  <a:pt x="1331" y="4804"/>
                </a:cubicBezTo>
                <a:cubicBezTo>
                  <a:pt x="1366" y="4780"/>
                  <a:pt x="1403" y="4767"/>
                  <a:pt x="1432" y="4767"/>
                </a:cubicBezTo>
                <a:cubicBezTo>
                  <a:pt x="1465" y="4767"/>
                  <a:pt x="1487" y="4784"/>
                  <a:pt x="1480" y="4819"/>
                </a:cubicBezTo>
                <a:cubicBezTo>
                  <a:pt x="1477" y="4832"/>
                  <a:pt x="1479" y="4837"/>
                  <a:pt x="1483" y="4837"/>
                </a:cubicBezTo>
                <a:cubicBezTo>
                  <a:pt x="1498" y="4837"/>
                  <a:pt x="1543" y="4783"/>
                  <a:pt x="1565" y="4783"/>
                </a:cubicBezTo>
                <a:cubicBezTo>
                  <a:pt x="1571" y="4783"/>
                  <a:pt x="1576" y="4787"/>
                  <a:pt x="1577" y="4797"/>
                </a:cubicBezTo>
                <a:cubicBezTo>
                  <a:pt x="1584" y="4856"/>
                  <a:pt x="1472" y="5073"/>
                  <a:pt x="1276" y="5095"/>
                </a:cubicBezTo>
                <a:cubicBezTo>
                  <a:pt x="1259" y="5097"/>
                  <a:pt x="1241" y="5098"/>
                  <a:pt x="1222" y="5098"/>
                </a:cubicBezTo>
                <a:cubicBezTo>
                  <a:pt x="1088" y="5098"/>
                  <a:pt x="934" y="5053"/>
                  <a:pt x="873" y="5053"/>
                </a:cubicBezTo>
                <a:cubicBezTo>
                  <a:pt x="849" y="5053"/>
                  <a:pt x="839" y="5060"/>
                  <a:pt x="852" y="5080"/>
                </a:cubicBezTo>
                <a:cubicBezTo>
                  <a:pt x="899" y="5160"/>
                  <a:pt x="960" y="5160"/>
                  <a:pt x="834" y="5174"/>
                </a:cubicBezTo>
                <a:cubicBezTo>
                  <a:pt x="709" y="5189"/>
                  <a:pt x="632" y="5219"/>
                  <a:pt x="750" y="5276"/>
                </a:cubicBezTo>
                <a:cubicBezTo>
                  <a:pt x="868" y="5335"/>
                  <a:pt x="936" y="5291"/>
                  <a:pt x="868" y="5335"/>
                </a:cubicBezTo>
                <a:cubicBezTo>
                  <a:pt x="800" y="5379"/>
                  <a:pt x="750" y="5437"/>
                  <a:pt x="889" y="5459"/>
                </a:cubicBezTo>
                <a:cubicBezTo>
                  <a:pt x="1026" y="5481"/>
                  <a:pt x="1030" y="5544"/>
                  <a:pt x="996" y="5574"/>
                </a:cubicBezTo>
                <a:cubicBezTo>
                  <a:pt x="967" y="5601"/>
                  <a:pt x="905" y="5663"/>
                  <a:pt x="1027" y="5663"/>
                </a:cubicBezTo>
                <a:cubicBezTo>
                  <a:pt x="1040" y="5663"/>
                  <a:pt x="1054" y="5662"/>
                  <a:pt x="1070" y="5661"/>
                </a:cubicBezTo>
                <a:cubicBezTo>
                  <a:pt x="1137" y="5655"/>
                  <a:pt x="1200" y="5647"/>
                  <a:pt x="1248" y="5647"/>
                </a:cubicBezTo>
                <a:cubicBezTo>
                  <a:pt x="1331" y="5647"/>
                  <a:pt x="1368" y="5671"/>
                  <a:pt x="1302" y="5777"/>
                </a:cubicBezTo>
                <a:cubicBezTo>
                  <a:pt x="1227" y="5896"/>
                  <a:pt x="1104" y="5951"/>
                  <a:pt x="984" y="5951"/>
                </a:cubicBezTo>
                <a:cubicBezTo>
                  <a:pt x="934" y="5951"/>
                  <a:pt x="884" y="5942"/>
                  <a:pt x="839" y="5923"/>
                </a:cubicBezTo>
                <a:cubicBezTo>
                  <a:pt x="820" y="5915"/>
                  <a:pt x="804" y="5912"/>
                  <a:pt x="791" y="5912"/>
                </a:cubicBezTo>
                <a:cubicBezTo>
                  <a:pt x="701" y="5912"/>
                  <a:pt x="766" y="6090"/>
                  <a:pt x="879" y="6097"/>
                </a:cubicBezTo>
                <a:cubicBezTo>
                  <a:pt x="898" y="6098"/>
                  <a:pt x="913" y="6098"/>
                  <a:pt x="925" y="6098"/>
                </a:cubicBezTo>
                <a:cubicBezTo>
                  <a:pt x="939" y="6098"/>
                  <a:pt x="948" y="6098"/>
                  <a:pt x="955" y="6098"/>
                </a:cubicBezTo>
                <a:cubicBezTo>
                  <a:pt x="983" y="6098"/>
                  <a:pt x="957" y="6104"/>
                  <a:pt x="940" y="6169"/>
                </a:cubicBezTo>
                <a:cubicBezTo>
                  <a:pt x="915" y="6263"/>
                  <a:pt x="996" y="6206"/>
                  <a:pt x="1069" y="6256"/>
                </a:cubicBezTo>
                <a:cubicBezTo>
                  <a:pt x="1130" y="6299"/>
                  <a:pt x="1310" y="6390"/>
                  <a:pt x="1153" y="6390"/>
                </a:cubicBezTo>
                <a:cubicBezTo>
                  <a:pt x="1124" y="6390"/>
                  <a:pt x="1085" y="6387"/>
                  <a:pt x="1032" y="6380"/>
                </a:cubicBezTo>
                <a:cubicBezTo>
                  <a:pt x="765" y="6346"/>
                  <a:pt x="583" y="6146"/>
                  <a:pt x="546" y="6146"/>
                </a:cubicBezTo>
                <a:cubicBezTo>
                  <a:pt x="535" y="6146"/>
                  <a:pt x="537" y="6164"/>
                  <a:pt x="554" y="6212"/>
                </a:cubicBezTo>
                <a:cubicBezTo>
                  <a:pt x="628" y="6414"/>
                  <a:pt x="721" y="6517"/>
                  <a:pt x="619" y="6545"/>
                </a:cubicBezTo>
                <a:cubicBezTo>
                  <a:pt x="517" y="6574"/>
                  <a:pt x="498" y="6604"/>
                  <a:pt x="632" y="6604"/>
                </a:cubicBezTo>
                <a:cubicBezTo>
                  <a:pt x="767" y="6604"/>
                  <a:pt x="808" y="6641"/>
                  <a:pt x="741" y="6683"/>
                </a:cubicBezTo>
                <a:cubicBezTo>
                  <a:pt x="690" y="6717"/>
                  <a:pt x="652" y="6760"/>
                  <a:pt x="720" y="6760"/>
                </a:cubicBezTo>
                <a:cubicBezTo>
                  <a:pt x="739" y="6760"/>
                  <a:pt x="767" y="6756"/>
                  <a:pt x="805" y="6748"/>
                </a:cubicBezTo>
                <a:cubicBezTo>
                  <a:pt x="818" y="6746"/>
                  <a:pt x="830" y="6744"/>
                  <a:pt x="840" y="6744"/>
                </a:cubicBezTo>
                <a:cubicBezTo>
                  <a:pt x="961" y="6744"/>
                  <a:pt x="845" y="6937"/>
                  <a:pt x="744" y="6937"/>
                </a:cubicBezTo>
                <a:cubicBezTo>
                  <a:pt x="661" y="6937"/>
                  <a:pt x="584" y="6831"/>
                  <a:pt x="555" y="6831"/>
                </a:cubicBezTo>
                <a:cubicBezTo>
                  <a:pt x="546" y="6831"/>
                  <a:pt x="541" y="6840"/>
                  <a:pt x="543" y="6866"/>
                </a:cubicBezTo>
                <a:cubicBezTo>
                  <a:pt x="543" y="6887"/>
                  <a:pt x="534" y="6895"/>
                  <a:pt x="519" y="6895"/>
                </a:cubicBezTo>
                <a:cubicBezTo>
                  <a:pt x="477" y="6895"/>
                  <a:pt x="388" y="6829"/>
                  <a:pt x="354" y="6829"/>
                </a:cubicBezTo>
                <a:cubicBezTo>
                  <a:pt x="339" y="6829"/>
                  <a:pt x="334" y="6841"/>
                  <a:pt x="347" y="6874"/>
                </a:cubicBezTo>
                <a:cubicBezTo>
                  <a:pt x="400" y="7011"/>
                  <a:pt x="472" y="7134"/>
                  <a:pt x="562" y="7134"/>
                </a:cubicBezTo>
                <a:cubicBezTo>
                  <a:pt x="650" y="7134"/>
                  <a:pt x="696" y="7149"/>
                  <a:pt x="615" y="7236"/>
                </a:cubicBezTo>
                <a:cubicBezTo>
                  <a:pt x="534" y="7323"/>
                  <a:pt x="466" y="7323"/>
                  <a:pt x="628" y="7323"/>
                </a:cubicBezTo>
                <a:cubicBezTo>
                  <a:pt x="790" y="7323"/>
                  <a:pt x="965" y="7497"/>
                  <a:pt x="762" y="7504"/>
                </a:cubicBezTo>
                <a:cubicBezTo>
                  <a:pt x="744" y="7505"/>
                  <a:pt x="726" y="7505"/>
                  <a:pt x="707" y="7505"/>
                </a:cubicBezTo>
                <a:cubicBezTo>
                  <a:pt x="648" y="7505"/>
                  <a:pt x="586" y="7503"/>
                  <a:pt x="527" y="7503"/>
                </a:cubicBezTo>
                <a:cubicBezTo>
                  <a:pt x="393" y="7503"/>
                  <a:pt x="276" y="7516"/>
                  <a:pt x="260" y="7599"/>
                </a:cubicBezTo>
                <a:cubicBezTo>
                  <a:pt x="236" y="7730"/>
                  <a:pt x="470" y="7781"/>
                  <a:pt x="341" y="7795"/>
                </a:cubicBezTo>
                <a:cubicBezTo>
                  <a:pt x="212" y="7809"/>
                  <a:pt x="0" y="7865"/>
                  <a:pt x="176" y="7880"/>
                </a:cubicBezTo>
                <a:cubicBezTo>
                  <a:pt x="349" y="7895"/>
                  <a:pt x="593" y="7873"/>
                  <a:pt x="516" y="7997"/>
                </a:cubicBezTo>
                <a:cubicBezTo>
                  <a:pt x="458" y="8089"/>
                  <a:pt x="318" y="8177"/>
                  <a:pt x="359" y="8177"/>
                </a:cubicBezTo>
                <a:cubicBezTo>
                  <a:pt x="373" y="8177"/>
                  <a:pt x="408" y="8167"/>
                  <a:pt x="475" y="8142"/>
                </a:cubicBezTo>
                <a:cubicBezTo>
                  <a:pt x="643" y="8082"/>
                  <a:pt x="752" y="8021"/>
                  <a:pt x="792" y="8021"/>
                </a:cubicBezTo>
                <a:cubicBezTo>
                  <a:pt x="815" y="8021"/>
                  <a:pt x="815" y="8041"/>
                  <a:pt x="792" y="8091"/>
                </a:cubicBezTo>
                <a:cubicBezTo>
                  <a:pt x="752" y="8178"/>
                  <a:pt x="697" y="8204"/>
                  <a:pt x="704" y="8204"/>
                </a:cubicBezTo>
                <a:cubicBezTo>
                  <a:pt x="707" y="8204"/>
                  <a:pt x="733" y="8195"/>
                  <a:pt x="796" y="8184"/>
                </a:cubicBezTo>
                <a:cubicBezTo>
                  <a:pt x="911" y="8165"/>
                  <a:pt x="1040" y="8108"/>
                  <a:pt x="1074" y="8108"/>
                </a:cubicBezTo>
                <a:cubicBezTo>
                  <a:pt x="1090" y="8108"/>
                  <a:pt x="1084" y="8121"/>
                  <a:pt x="1047" y="8156"/>
                </a:cubicBezTo>
                <a:cubicBezTo>
                  <a:pt x="929" y="8263"/>
                  <a:pt x="989" y="8511"/>
                  <a:pt x="702" y="8511"/>
                </a:cubicBezTo>
                <a:cubicBezTo>
                  <a:pt x="414" y="8511"/>
                  <a:pt x="341" y="8526"/>
                  <a:pt x="445" y="8576"/>
                </a:cubicBezTo>
                <a:cubicBezTo>
                  <a:pt x="551" y="8627"/>
                  <a:pt x="641" y="8561"/>
                  <a:pt x="489" y="8669"/>
                </a:cubicBezTo>
                <a:cubicBezTo>
                  <a:pt x="341" y="8778"/>
                  <a:pt x="173" y="8807"/>
                  <a:pt x="355" y="8815"/>
                </a:cubicBezTo>
                <a:cubicBezTo>
                  <a:pt x="369" y="8815"/>
                  <a:pt x="383" y="8815"/>
                  <a:pt x="396" y="8815"/>
                </a:cubicBezTo>
                <a:cubicBezTo>
                  <a:pt x="450" y="8815"/>
                  <a:pt x="503" y="8812"/>
                  <a:pt x="546" y="8812"/>
                </a:cubicBezTo>
                <a:cubicBezTo>
                  <a:pt x="639" y="8812"/>
                  <a:pt x="693" y="8827"/>
                  <a:pt x="640" y="8924"/>
                </a:cubicBezTo>
                <a:cubicBezTo>
                  <a:pt x="573" y="9043"/>
                  <a:pt x="581" y="9108"/>
                  <a:pt x="640" y="9108"/>
                </a:cubicBezTo>
                <a:cubicBezTo>
                  <a:pt x="657" y="9108"/>
                  <a:pt x="678" y="9102"/>
                  <a:pt x="703" y="9092"/>
                </a:cubicBezTo>
                <a:cubicBezTo>
                  <a:pt x="782" y="9056"/>
                  <a:pt x="895" y="8993"/>
                  <a:pt x="931" y="8993"/>
                </a:cubicBezTo>
                <a:cubicBezTo>
                  <a:pt x="947" y="8993"/>
                  <a:pt x="948" y="9006"/>
                  <a:pt x="923" y="9040"/>
                </a:cubicBezTo>
                <a:cubicBezTo>
                  <a:pt x="864" y="9118"/>
                  <a:pt x="794" y="9171"/>
                  <a:pt x="814" y="9171"/>
                </a:cubicBezTo>
                <a:cubicBezTo>
                  <a:pt x="821" y="9171"/>
                  <a:pt x="841" y="9164"/>
                  <a:pt x="879" y="9148"/>
                </a:cubicBezTo>
                <a:cubicBezTo>
                  <a:pt x="1017" y="9089"/>
                  <a:pt x="1098" y="9047"/>
                  <a:pt x="1098" y="9047"/>
                </a:cubicBezTo>
                <a:lnTo>
                  <a:pt x="1328" y="9170"/>
                </a:lnTo>
                <a:lnTo>
                  <a:pt x="2758" y="9170"/>
                </a:lnTo>
                <a:lnTo>
                  <a:pt x="2987" y="9047"/>
                </a:lnTo>
                <a:cubicBezTo>
                  <a:pt x="2987" y="9047"/>
                  <a:pt x="3069" y="9092"/>
                  <a:pt x="3207" y="9148"/>
                </a:cubicBezTo>
                <a:cubicBezTo>
                  <a:pt x="3245" y="9164"/>
                  <a:pt x="3265" y="9171"/>
                  <a:pt x="3272" y="9171"/>
                </a:cubicBezTo>
                <a:cubicBezTo>
                  <a:pt x="3292" y="9171"/>
                  <a:pt x="3222" y="9118"/>
                  <a:pt x="3163" y="9040"/>
                </a:cubicBezTo>
                <a:cubicBezTo>
                  <a:pt x="3138" y="9006"/>
                  <a:pt x="3138" y="8993"/>
                  <a:pt x="3154" y="8993"/>
                </a:cubicBezTo>
                <a:cubicBezTo>
                  <a:pt x="3191" y="8993"/>
                  <a:pt x="3303" y="9056"/>
                  <a:pt x="3382" y="9092"/>
                </a:cubicBezTo>
                <a:cubicBezTo>
                  <a:pt x="3408" y="9103"/>
                  <a:pt x="3430" y="9109"/>
                  <a:pt x="3447" y="9109"/>
                </a:cubicBezTo>
                <a:cubicBezTo>
                  <a:pt x="3506" y="9109"/>
                  <a:pt x="3512" y="9042"/>
                  <a:pt x="3447" y="8924"/>
                </a:cubicBezTo>
                <a:cubicBezTo>
                  <a:pt x="3394" y="8827"/>
                  <a:pt x="3447" y="8812"/>
                  <a:pt x="3539" y="8812"/>
                </a:cubicBezTo>
                <a:cubicBezTo>
                  <a:pt x="3583" y="8812"/>
                  <a:pt x="3635" y="8815"/>
                  <a:pt x="3689" y="8815"/>
                </a:cubicBezTo>
                <a:cubicBezTo>
                  <a:pt x="3703" y="8815"/>
                  <a:pt x="3717" y="8815"/>
                  <a:pt x="3730" y="8815"/>
                </a:cubicBezTo>
                <a:cubicBezTo>
                  <a:pt x="3913" y="8807"/>
                  <a:pt x="3746" y="8778"/>
                  <a:pt x="3596" y="8669"/>
                </a:cubicBezTo>
                <a:cubicBezTo>
                  <a:pt x="3447" y="8561"/>
                  <a:pt x="3536" y="8624"/>
                  <a:pt x="3640" y="8576"/>
                </a:cubicBezTo>
                <a:cubicBezTo>
                  <a:pt x="3745" y="8524"/>
                  <a:pt x="3673" y="8511"/>
                  <a:pt x="3384" y="8511"/>
                </a:cubicBezTo>
                <a:cubicBezTo>
                  <a:pt x="3097" y="8511"/>
                  <a:pt x="3157" y="8263"/>
                  <a:pt x="3039" y="8156"/>
                </a:cubicBezTo>
                <a:cubicBezTo>
                  <a:pt x="3001" y="8121"/>
                  <a:pt x="2996" y="8108"/>
                  <a:pt x="3012" y="8108"/>
                </a:cubicBezTo>
                <a:cubicBezTo>
                  <a:pt x="3046" y="8108"/>
                  <a:pt x="3174" y="8165"/>
                  <a:pt x="3290" y="8184"/>
                </a:cubicBezTo>
                <a:cubicBezTo>
                  <a:pt x="3353" y="8195"/>
                  <a:pt x="3378" y="8204"/>
                  <a:pt x="3382" y="8204"/>
                </a:cubicBezTo>
                <a:cubicBezTo>
                  <a:pt x="3389" y="8204"/>
                  <a:pt x="3335" y="8178"/>
                  <a:pt x="3294" y="8091"/>
                </a:cubicBezTo>
                <a:cubicBezTo>
                  <a:pt x="3270" y="8041"/>
                  <a:pt x="3271" y="8021"/>
                  <a:pt x="3294" y="8021"/>
                </a:cubicBezTo>
                <a:cubicBezTo>
                  <a:pt x="3334" y="8021"/>
                  <a:pt x="3443" y="8081"/>
                  <a:pt x="3611" y="8142"/>
                </a:cubicBezTo>
                <a:cubicBezTo>
                  <a:pt x="3678" y="8167"/>
                  <a:pt x="3714" y="8177"/>
                  <a:pt x="3728" y="8177"/>
                </a:cubicBezTo>
                <a:cubicBezTo>
                  <a:pt x="3769" y="8177"/>
                  <a:pt x="3628" y="8089"/>
                  <a:pt x="3570" y="7997"/>
                </a:cubicBezTo>
                <a:cubicBezTo>
                  <a:pt x="3493" y="7873"/>
                  <a:pt x="3736" y="7895"/>
                  <a:pt x="3912" y="7880"/>
                </a:cubicBezTo>
                <a:cubicBezTo>
                  <a:pt x="4080" y="7868"/>
                  <a:pt x="3867" y="7811"/>
                  <a:pt x="3738" y="7796"/>
                </a:cubicBezTo>
                <a:cubicBezTo>
                  <a:pt x="3609" y="7781"/>
                  <a:pt x="3844" y="7731"/>
                  <a:pt x="3819" y="7600"/>
                </a:cubicBezTo>
                <a:cubicBezTo>
                  <a:pt x="3804" y="7518"/>
                  <a:pt x="3688" y="7506"/>
                  <a:pt x="3554" y="7506"/>
                </a:cubicBezTo>
                <a:cubicBezTo>
                  <a:pt x="3494" y="7506"/>
                  <a:pt x="3431" y="7508"/>
                  <a:pt x="3371" y="7508"/>
                </a:cubicBezTo>
                <a:cubicBezTo>
                  <a:pt x="3352" y="7508"/>
                  <a:pt x="3334" y="7508"/>
                  <a:pt x="3316" y="7507"/>
                </a:cubicBezTo>
                <a:cubicBezTo>
                  <a:pt x="3113" y="7500"/>
                  <a:pt x="3288" y="7325"/>
                  <a:pt x="3450" y="7325"/>
                </a:cubicBezTo>
                <a:cubicBezTo>
                  <a:pt x="3612" y="7325"/>
                  <a:pt x="3545" y="7325"/>
                  <a:pt x="3463" y="7238"/>
                </a:cubicBezTo>
                <a:cubicBezTo>
                  <a:pt x="3382" y="7151"/>
                  <a:pt x="3427" y="7136"/>
                  <a:pt x="3517" y="7136"/>
                </a:cubicBezTo>
                <a:cubicBezTo>
                  <a:pt x="3605" y="7136"/>
                  <a:pt x="3679" y="7014"/>
                  <a:pt x="3732" y="6875"/>
                </a:cubicBezTo>
                <a:cubicBezTo>
                  <a:pt x="3745" y="6842"/>
                  <a:pt x="3740" y="6831"/>
                  <a:pt x="3726" y="6831"/>
                </a:cubicBezTo>
                <a:cubicBezTo>
                  <a:pt x="3692" y="6831"/>
                  <a:pt x="3603" y="6897"/>
                  <a:pt x="3560" y="6897"/>
                </a:cubicBezTo>
                <a:cubicBezTo>
                  <a:pt x="3545" y="6897"/>
                  <a:pt x="3536" y="6889"/>
                  <a:pt x="3537" y="6868"/>
                </a:cubicBezTo>
                <a:cubicBezTo>
                  <a:pt x="3538" y="6842"/>
                  <a:pt x="3533" y="6833"/>
                  <a:pt x="3524" y="6833"/>
                </a:cubicBezTo>
                <a:cubicBezTo>
                  <a:pt x="3495" y="6833"/>
                  <a:pt x="3418" y="6940"/>
                  <a:pt x="3334" y="6940"/>
                </a:cubicBezTo>
                <a:cubicBezTo>
                  <a:pt x="3234" y="6940"/>
                  <a:pt x="3117" y="6746"/>
                  <a:pt x="3240" y="6746"/>
                </a:cubicBezTo>
                <a:cubicBezTo>
                  <a:pt x="3249" y="6746"/>
                  <a:pt x="3261" y="6747"/>
                  <a:pt x="3273" y="6750"/>
                </a:cubicBezTo>
                <a:cubicBezTo>
                  <a:pt x="3312" y="6758"/>
                  <a:pt x="3340" y="6761"/>
                  <a:pt x="3359" y="6761"/>
                </a:cubicBezTo>
                <a:cubicBezTo>
                  <a:pt x="3428" y="6761"/>
                  <a:pt x="3389" y="6718"/>
                  <a:pt x="3338" y="6685"/>
                </a:cubicBezTo>
                <a:cubicBezTo>
                  <a:pt x="3273" y="6641"/>
                  <a:pt x="3315" y="6605"/>
                  <a:pt x="3447" y="6605"/>
                </a:cubicBezTo>
                <a:cubicBezTo>
                  <a:pt x="3581" y="6605"/>
                  <a:pt x="3561" y="6576"/>
                  <a:pt x="3459" y="6546"/>
                </a:cubicBezTo>
                <a:cubicBezTo>
                  <a:pt x="3359" y="6517"/>
                  <a:pt x="3452" y="6417"/>
                  <a:pt x="3524" y="6213"/>
                </a:cubicBezTo>
                <a:cubicBezTo>
                  <a:pt x="3541" y="6166"/>
                  <a:pt x="3543" y="6148"/>
                  <a:pt x="3532" y="6148"/>
                </a:cubicBezTo>
                <a:cubicBezTo>
                  <a:pt x="3495" y="6148"/>
                  <a:pt x="3314" y="6347"/>
                  <a:pt x="3046" y="6381"/>
                </a:cubicBezTo>
                <a:cubicBezTo>
                  <a:pt x="2993" y="6388"/>
                  <a:pt x="2953" y="6391"/>
                  <a:pt x="2925" y="6391"/>
                </a:cubicBezTo>
                <a:cubicBezTo>
                  <a:pt x="2769" y="6391"/>
                  <a:pt x="2950" y="6301"/>
                  <a:pt x="3010" y="6258"/>
                </a:cubicBezTo>
                <a:cubicBezTo>
                  <a:pt x="3082" y="6206"/>
                  <a:pt x="3164" y="6265"/>
                  <a:pt x="3139" y="6171"/>
                </a:cubicBezTo>
                <a:cubicBezTo>
                  <a:pt x="3121" y="6107"/>
                  <a:pt x="3096" y="6101"/>
                  <a:pt x="3123" y="6101"/>
                </a:cubicBezTo>
                <a:cubicBezTo>
                  <a:pt x="3130" y="6101"/>
                  <a:pt x="3140" y="6101"/>
                  <a:pt x="3154" y="6101"/>
                </a:cubicBezTo>
                <a:cubicBezTo>
                  <a:pt x="3166" y="6101"/>
                  <a:pt x="3181" y="6101"/>
                  <a:pt x="3200" y="6100"/>
                </a:cubicBezTo>
                <a:cubicBezTo>
                  <a:pt x="3314" y="6093"/>
                  <a:pt x="3379" y="5913"/>
                  <a:pt x="3288" y="5913"/>
                </a:cubicBezTo>
                <a:cubicBezTo>
                  <a:pt x="3275" y="5913"/>
                  <a:pt x="3260" y="5917"/>
                  <a:pt x="3241" y="5925"/>
                </a:cubicBezTo>
                <a:cubicBezTo>
                  <a:pt x="3195" y="5944"/>
                  <a:pt x="3146" y="5953"/>
                  <a:pt x="3095" y="5953"/>
                </a:cubicBezTo>
                <a:cubicBezTo>
                  <a:pt x="2975" y="5953"/>
                  <a:pt x="2852" y="5897"/>
                  <a:pt x="2778" y="5779"/>
                </a:cubicBezTo>
                <a:cubicBezTo>
                  <a:pt x="2712" y="5673"/>
                  <a:pt x="2750" y="5648"/>
                  <a:pt x="2832" y="5648"/>
                </a:cubicBezTo>
                <a:cubicBezTo>
                  <a:pt x="2880" y="5648"/>
                  <a:pt x="2943" y="5657"/>
                  <a:pt x="3008" y="5662"/>
                </a:cubicBezTo>
                <a:cubicBezTo>
                  <a:pt x="3024" y="5664"/>
                  <a:pt x="3038" y="5664"/>
                  <a:pt x="3050" y="5664"/>
                </a:cubicBezTo>
                <a:cubicBezTo>
                  <a:pt x="3174" y="5664"/>
                  <a:pt x="3110" y="5601"/>
                  <a:pt x="3082" y="5577"/>
                </a:cubicBezTo>
                <a:cubicBezTo>
                  <a:pt x="3049" y="5547"/>
                  <a:pt x="3054" y="5482"/>
                  <a:pt x="3191" y="5460"/>
                </a:cubicBezTo>
                <a:cubicBezTo>
                  <a:pt x="3326" y="5438"/>
                  <a:pt x="3279" y="5381"/>
                  <a:pt x="3211" y="5337"/>
                </a:cubicBezTo>
                <a:cubicBezTo>
                  <a:pt x="3142" y="5292"/>
                  <a:pt x="3211" y="5337"/>
                  <a:pt x="3329" y="5278"/>
                </a:cubicBezTo>
                <a:cubicBezTo>
                  <a:pt x="3447" y="5219"/>
                  <a:pt x="3369" y="5191"/>
                  <a:pt x="3244" y="5176"/>
                </a:cubicBezTo>
                <a:cubicBezTo>
                  <a:pt x="3119" y="5161"/>
                  <a:pt x="3179" y="5161"/>
                  <a:pt x="3228" y="5083"/>
                </a:cubicBezTo>
                <a:cubicBezTo>
                  <a:pt x="3240" y="5062"/>
                  <a:pt x="3230" y="5055"/>
                  <a:pt x="3205" y="5055"/>
                </a:cubicBezTo>
                <a:cubicBezTo>
                  <a:pt x="3144" y="5055"/>
                  <a:pt x="2991" y="5101"/>
                  <a:pt x="2856" y="5101"/>
                </a:cubicBezTo>
                <a:cubicBezTo>
                  <a:pt x="2837" y="5101"/>
                  <a:pt x="2819" y="5100"/>
                  <a:pt x="2802" y="5098"/>
                </a:cubicBezTo>
                <a:cubicBezTo>
                  <a:pt x="2607" y="5076"/>
                  <a:pt x="2494" y="4858"/>
                  <a:pt x="2501" y="4799"/>
                </a:cubicBezTo>
                <a:cubicBezTo>
                  <a:pt x="2502" y="4788"/>
                  <a:pt x="2507" y="4784"/>
                  <a:pt x="2513" y="4784"/>
                </a:cubicBezTo>
                <a:cubicBezTo>
                  <a:pt x="2534" y="4784"/>
                  <a:pt x="2579"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5" y="4834"/>
                  <a:pt x="2824" y="4801"/>
                  <a:pt x="2809" y="4726"/>
                </a:cubicBezTo>
                <a:cubicBezTo>
                  <a:pt x="2805" y="4706"/>
                  <a:pt x="2811" y="4698"/>
                  <a:pt x="2825" y="4698"/>
                </a:cubicBezTo>
                <a:cubicBezTo>
                  <a:pt x="2871" y="4698"/>
                  <a:pt x="3005" y="4799"/>
                  <a:pt x="3056" y="4799"/>
                </a:cubicBezTo>
                <a:cubicBezTo>
                  <a:pt x="3073" y="4799"/>
                  <a:pt x="3081" y="4789"/>
                  <a:pt x="3076" y="4763"/>
                </a:cubicBezTo>
                <a:cubicBezTo>
                  <a:pt x="3052" y="4634"/>
                  <a:pt x="2948" y="4619"/>
                  <a:pt x="3015" y="4569"/>
                </a:cubicBezTo>
                <a:cubicBezTo>
                  <a:pt x="3083" y="4517"/>
                  <a:pt x="3293" y="4510"/>
                  <a:pt x="3238" y="4379"/>
                </a:cubicBezTo>
                <a:cubicBezTo>
                  <a:pt x="3185" y="4247"/>
                  <a:pt x="3154" y="4306"/>
                  <a:pt x="3164" y="4247"/>
                </a:cubicBezTo>
                <a:cubicBezTo>
                  <a:pt x="3166" y="4238"/>
                  <a:pt x="3159" y="4234"/>
                  <a:pt x="3145" y="4234"/>
                </a:cubicBezTo>
                <a:cubicBezTo>
                  <a:pt x="3096" y="4234"/>
                  <a:pt x="2970" y="4279"/>
                  <a:pt x="2913" y="4279"/>
                </a:cubicBezTo>
                <a:cubicBezTo>
                  <a:pt x="2884" y="4279"/>
                  <a:pt x="2872" y="4268"/>
                  <a:pt x="2898" y="4233"/>
                </a:cubicBezTo>
                <a:cubicBezTo>
                  <a:pt x="2949" y="4162"/>
                  <a:pt x="2941" y="4132"/>
                  <a:pt x="2892" y="4132"/>
                </a:cubicBezTo>
                <a:cubicBezTo>
                  <a:pt x="2857" y="4132"/>
                  <a:pt x="2802" y="4147"/>
                  <a:pt x="2733" y="4174"/>
                </a:cubicBezTo>
                <a:cubicBezTo>
                  <a:pt x="2713" y="4181"/>
                  <a:pt x="2692" y="4185"/>
                  <a:pt x="2672" y="4185"/>
                </a:cubicBezTo>
                <a:cubicBezTo>
                  <a:pt x="2524" y="4185"/>
                  <a:pt x="2375" y="3994"/>
                  <a:pt x="2339" y="3898"/>
                </a:cubicBezTo>
                <a:cubicBezTo>
                  <a:pt x="2319" y="3842"/>
                  <a:pt x="2334" y="3821"/>
                  <a:pt x="2365" y="3821"/>
                </a:cubicBezTo>
                <a:cubicBezTo>
                  <a:pt x="2394" y="3821"/>
                  <a:pt x="2436" y="3841"/>
                  <a:pt x="2475" y="3869"/>
                </a:cubicBezTo>
                <a:cubicBezTo>
                  <a:pt x="2524" y="3907"/>
                  <a:pt x="2555" y="3941"/>
                  <a:pt x="2564" y="3941"/>
                </a:cubicBezTo>
                <a:cubicBezTo>
                  <a:pt x="2568" y="3941"/>
                  <a:pt x="2567" y="3931"/>
                  <a:pt x="2559" y="3906"/>
                </a:cubicBezTo>
                <a:cubicBezTo>
                  <a:pt x="2546" y="3866"/>
                  <a:pt x="2543" y="3832"/>
                  <a:pt x="2558" y="3832"/>
                </a:cubicBezTo>
                <a:cubicBezTo>
                  <a:pt x="2571" y="3832"/>
                  <a:pt x="2596" y="3854"/>
                  <a:pt x="2637" y="3913"/>
                </a:cubicBezTo>
                <a:cubicBezTo>
                  <a:pt x="2673" y="3967"/>
                  <a:pt x="2695" y="3990"/>
                  <a:pt x="2707" y="3990"/>
                </a:cubicBezTo>
                <a:cubicBezTo>
                  <a:pt x="2725" y="3990"/>
                  <a:pt x="2725" y="3944"/>
                  <a:pt x="2725" y="3876"/>
                </a:cubicBezTo>
                <a:cubicBezTo>
                  <a:pt x="2725" y="3832"/>
                  <a:pt x="2736" y="3818"/>
                  <a:pt x="2754" y="3818"/>
                </a:cubicBezTo>
                <a:cubicBezTo>
                  <a:pt x="2783" y="3818"/>
                  <a:pt x="2832" y="3857"/>
                  <a:pt x="2883" y="3861"/>
                </a:cubicBezTo>
                <a:cubicBezTo>
                  <a:pt x="2884" y="3861"/>
                  <a:pt x="2885" y="3861"/>
                  <a:pt x="2886" y="3861"/>
                </a:cubicBezTo>
                <a:cubicBezTo>
                  <a:pt x="2955" y="3861"/>
                  <a:pt x="2835" y="3648"/>
                  <a:pt x="2909" y="3648"/>
                </a:cubicBezTo>
                <a:cubicBezTo>
                  <a:pt x="2913" y="3648"/>
                  <a:pt x="2918" y="3649"/>
                  <a:pt x="2924" y="3651"/>
                </a:cubicBezTo>
                <a:cubicBezTo>
                  <a:pt x="2959" y="3660"/>
                  <a:pt x="2980" y="3665"/>
                  <a:pt x="2993" y="3665"/>
                </a:cubicBezTo>
                <a:cubicBezTo>
                  <a:pt x="3018" y="3665"/>
                  <a:pt x="3008" y="3646"/>
                  <a:pt x="2998" y="3606"/>
                </a:cubicBezTo>
                <a:cubicBezTo>
                  <a:pt x="2980" y="3547"/>
                  <a:pt x="3005" y="3562"/>
                  <a:pt x="3132" y="3521"/>
                </a:cubicBezTo>
                <a:cubicBezTo>
                  <a:pt x="3250" y="3479"/>
                  <a:pt x="3193" y="3426"/>
                  <a:pt x="3085" y="3426"/>
                </a:cubicBezTo>
                <a:cubicBezTo>
                  <a:pt x="3078" y="3426"/>
                  <a:pt x="3071" y="3426"/>
                  <a:pt x="3064" y="3427"/>
                </a:cubicBezTo>
                <a:cubicBezTo>
                  <a:pt x="3052" y="3427"/>
                  <a:pt x="3041" y="3428"/>
                  <a:pt x="3032" y="3428"/>
                </a:cubicBezTo>
                <a:cubicBezTo>
                  <a:pt x="2949" y="3428"/>
                  <a:pt x="2981" y="3397"/>
                  <a:pt x="2999" y="3332"/>
                </a:cubicBezTo>
                <a:cubicBezTo>
                  <a:pt x="3003" y="3319"/>
                  <a:pt x="3002" y="3314"/>
                  <a:pt x="2997" y="3314"/>
                </a:cubicBezTo>
                <a:cubicBezTo>
                  <a:pt x="2975" y="3314"/>
                  <a:pt x="2868" y="3429"/>
                  <a:pt x="2728" y="3441"/>
                </a:cubicBezTo>
                <a:cubicBezTo>
                  <a:pt x="2700" y="3444"/>
                  <a:pt x="2679" y="3445"/>
                  <a:pt x="2662" y="3445"/>
                </a:cubicBezTo>
                <a:cubicBezTo>
                  <a:pt x="2576" y="3445"/>
                  <a:pt x="2603" y="3413"/>
                  <a:pt x="2461" y="3347"/>
                </a:cubicBezTo>
                <a:cubicBezTo>
                  <a:pt x="2292" y="3267"/>
                  <a:pt x="2388" y="3186"/>
                  <a:pt x="2404" y="3138"/>
                </a:cubicBezTo>
                <a:cubicBezTo>
                  <a:pt x="2407" y="3127"/>
                  <a:pt x="2411" y="3123"/>
                  <a:pt x="2416" y="3123"/>
                </a:cubicBezTo>
                <a:cubicBezTo>
                  <a:pt x="2435" y="3123"/>
                  <a:pt x="2471" y="3196"/>
                  <a:pt x="2563" y="3282"/>
                </a:cubicBezTo>
                <a:cubicBezTo>
                  <a:pt x="2583" y="3301"/>
                  <a:pt x="2596" y="3309"/>
                  <a:pt x="2604" y="3309"/>
                </a:cubicBezTo>
                <a:cubicBezTo>
                  <a:pt x="2643" y="3309"/>
                  <a:pt x="2584" y="3144"/>
                  <a:pt x="2619" y="3144"/>
                </a:cubicBezTo>
                <a:cubicBezTo>
                  <a:pt x="2621" y="3144"/>
                  <a:pt x="2622" y="3145"/>
                  <a:pt x="2623" y="3145"/>
                </a:cubicBezTo>
                <a:cubicBezTo>
                  <a:pt x="2641" y="3150"/>
                  <a:pt x="2655" y="3155"/>
                  <a:pt x="2666" y="3155"/>
                </a:cubicBezTo>
                <a:cubicBezTo>
                  <a:pt x="2688" y="3155"/>
                  <a:pt x="2697" y="3136"/>
                  <a:pt x="2697" y="3058"/>
                </a:cubicBezTo>
                <a:cubicBezTo>
                  <a:pt x="2697" y="3033"/>
                  <a:pt x="2702" y="3022"/>
                  <a:pt x="2711" y="3022"/>
                </a:cubicBezTo>
                <a:cubicBezTo>
                  <a:pt x="2743" y="3022"/>
                  <a:pt x="2819" y="3152"/>
                  <a:pt x="2867" y="3175"/>
                </a:cubicBezTo>
                <a:cubicBezTo>
                  <a:pt x="2872" y="3177"/>
                  <a:pt x="2876" y="3178"/>
                  <a:pt x="2879" y="3178"/>
                </a:cubicBezTo>
                <a:cubicBezTo>
                  <a:pt x="2908" y="3178"/>
                  <a:pt x="2820" y="3058"/>
                  <a:pt x="2843" y="3058"/>
                </a:cubicBezTo>
                <a:cubicBezTo>
                  <a:pt x="2867" y="3058"/>
                  <a:pt x="2890" y="3007"/>
                  <a:pt x="2859" y="2949"/>
                </a:cubicBezTo>
                <a:cubicBezTo>
                  <a:pt x="2825" y="2890"/>
                  <a:pt x="3029" y="2949"/>
                  <a:pt x="3105" y="2833"/>
                </a:cubicBezTo>
                <a:cubicBezTo>
                  <a:pt x="3138" y="2784"/>
                  <a:pt x="3106" y="2776"/>
                  <a:pt x="3062" y="2776"/>
                </a:cubicBezTo>
                <a:cubicBezTo>
                  <a:pt x="3042" y="2776"/>
                  <a:pt x="3021" y="2778"/>
                  <a:pt x="3001" y="2778"/>
                </a:cubicBezTo>
                <a:cubicBezTo>
                  <a:pt x="2960" y="2778"/>
                  <a:pt x="2929" y="2772"/>
                  <a:pt x="2951" y="2732"/>
                </a:cubicBezTo>
                <a:cubicBezTo>
                  <a:pt x="2966" y="2705"/>
                  <a:pt x="2968" y="2693"/>
                  <a:pt x="2958" y="2693"/>
                </a:cubicBezTo>
                <a:cubicBezTo>
                  <a:pt x="2934" y="2693"/>
                  <a:pt x="2833" y="2773"/>
                  <a:pt x="2721" y="2837"/>
                </a:cubicBezTo>
                <a:cubicBezTo>
                  <a:pt x="2691" y="2854"/>
                  <a:pt x="2671" y="2861"/>
                  <a:pt x="2657" y="2861"/>
                </a:cubicBezTo>
                <a:cubicBezTo>
                  <a:pt x="2601" y="2861"/>
                  <a:pt x="2669" y="2735"/>
                  <a:pt x="2691" y="2682"/>
                </a:cubicBezTo>
                <a:cubicBezTo>
                  <a:pt x="2701" y="2659"/>
                  <a:pt x="2696" y="2650"/>
                  <a:pt x="2675" y="2650"/>
                </a:cubicBezTo>
                <a:cubicBezTo>
                  <a:pt x="2638" y="2650"/>
                  <a:pt x="2553" y="2681"/>
                  <a:pt x="2424"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0" y="2284"/>
                  <a:pt x="2201" y="2425"/>
                  <a:pt x="2222" y="2425"/>
                </a:cubicBezTo>
                <a:cubicBezTo>
                  <a:pt x="2227" y="2425"/>
                  <a:pt x="2230" y="2418"/>
                  <a:pt x="2231" y="2401"/>
                </a:cubicBezTo>
                <a:cubicBezTo>
                  <a:pt x="2232" y="2376"/>
                  <a:pt x="2237" y="2366"/>
                  <a:pt x="2244" y="2366"/>
                </a:cubicBezTo>
                <a:cubicBezTo>
                  <a:pt x="2265" y="2366"/>
                  <a:pt x="2308" y="2453"/>
                  <a:pt x="2345" y="2560"/>
                </a:cubicBezTo>
                <a:cubicBezTo>
                  <a:pt x="2357" y="2596"/>
                  <a:pt x="2365" y="2611"/>
                  <a:pt x="2371" y="2611"/>
                </a:cubicBezTo>
                <a:cubicBezTo>
                  <a:pt x="2388" y="2611"/>
                  <a:pt x="2382" y="2473"/>
                  <a:pt x="2382" y="2386"/>
                </a:cubicBezTo>
                <a:cubicBezTo>
                  <a:pt x="2382" y="2357"/>
                  <a:pt x="2387" y="2345"/>
                  <a:pt x="2396" y="2345"/>
                </a:cubicBezTo>
                <a:cubicBezTo>
                  <a:pt x="2424" y="2345"/>
                  <a:pt x="2488" y="2455"/>
                  <a:pt x="2551" y="2553"/>
                </a:cubicBezTo>
                <a:cubicBezTo>
                  <a:pt x="2569" y="2580"/>
                  <a:pt x="2579" y="2590"/>
                  <a:pt x="2585" y="2590"/>
                </a:cubicBezTo>
                <a:cubicBezTo>
                  <a:pt x="2606" y="2590"/>
                  <a:pt x="2576" y="2473"/>
                  <a:pt x="2593" y="2473"/>
                </a:cubicBezTo>
                <a:cubicBezTo>
                  <a:pt x="2596" y="2473"/>
                  <a:pt x="2599" y="2476"/>
                  <a:pt x="2604" y="2482"/>
                </a:cubicBezTo>
                <a:cubicBezTo>
                  <a:pt x="2621" y="2503"/>
                  <a:pt x="2637" y="2514"/>
                  <a:pt x="2650" y="2514"/>
                </a:cubicBezTo>
                <a:cubicBezTo>
                  <a:pt x="2674" y="2514"/>
                  <a:pt x="2690" y="2475"/>
                  <a:pt x="2690" y="2380"/>
                </a:cubicBezTo>
                <a:cubicBezTo>
                  <a:pt x="2690" y="2287"/>
                  <a:pt x="2733" y="2268"/>
                  <a:pt x="2791" y="2268"/>
                </a:cubicBezTo>
                <a:cubicBezTo>
                  <a:pt x="2825" y="2268"/>
                  <a:pt x="2863" y="2274"/>
                  <a:pt x="2902" y="2277"/>
                </a:cubicBezTo>
                <a:cubicBezTo>
                  <a:pt x="2915" y="2278"/>
                  <a:pt x="2928" y="2279"/>
                  <a:pt x="2941" y="2279"/>
                </a:cubicBezTo>
                <a:cubicBezTo>
                  <a:pt x="3032" y="2279"/>
                  <a:pt x="3106" y="2249"/>
                  <a:pt x="2921" y="2102"/>
                </a:cubicBezTo>
                <a:cubicBezTo>
                  <a:pt x="2856" y="2049"/>
                  <a:pt x="2777" y="2031"/>
                  <a:pt x="2699" y="2031"/>
                </a:cubicBezTo>
                <a:cubicBezTo>
                  <a:pt x="2525" y="2031"/>
                  <a:pt x="2348" y="2118"/>
                  <a:pt x="2290" y="2118"/>
                </a:cubicBezTo>
                <a:cubicBezTo>
                  <a:pt x="2205" y="2118"/>
                  <a:pt x="2131" y="2096"/>
                  <a:pt x="2131" y="1937"/>
                </a:cubicBezTo>
                <a:cubicBezTo>
                  <a:pt x="2131" y="1776"/>
                  <a:pt x="2486" y="1892"/>
                  <a:pt x="2358" y="1630"/>
                </a:cubicBezTo>
                <a:cubicBezTo>
                  <a:pt x="2337" y="1587"/>
                  <a:pt x="2350" y="1574"/>
                  <a:pt x="2382" y="1574"/>
                </a:cubicBezTo>
                <a:cubicBezTo>
                  <a:pt x="2428" y="1574"/>
                  <a:pt x="2514" y="1601"/>
                  <a:pt x="2590" y="1601"/>
                </a:cubicBezTo>
                <a:cubicBezTo>
                  <a:pt x="2625" y="1601"/>
                  <a:pt x="2658" y="1596"/>
                  <a:pt x="2684" y="1578"/>
                </a:cubicBezTo>
                <a:cubicBezTo>
                  <a:pt x="2806" y="1499"/>
                  <a:pt x="2483" y="1536"/>
                  <a:pt x="2557" y="1421"/>
                </a:cubicBezTo>
                <a:cubicBezTo>
                  <a:pt x="2625" y="1314"/>
                  <a:pt x="2595" y="1274"/>
                  <a:pt x="2547" y="1274"/>
                </a:cubicBezTo>
                <a:cubicBezTo>
                  <a:pt x="2543" y="1274"/>
                  <a:pt x="2538" y="1274"/>
                  <a:pt x="2534" y="1275"/>
                </a:cubicBezTo>
                <a:cubicBezTo>
                  <a:pt x="2530" y="1275"/>
                  <a:pt x="2527" y="1276"/>
                  <a:pt x="2525" y="1276"/>
                </a:cubicBezTo>
                <a:cubicBezTo>
                  <a:pt x="2484" y="1276"/>
                  <a:pt x="2545" y="1220"/>
                  <a:pt x="2560" y="1126"/>
                </a:cubicBezTo>
                <a:cubicBezTo>
                  <a:pt x="2563" y="1111"/>
                  <a:pt x="2559" y="1105"/>
                  <a:pt x="2550" y="1105"/>
                </a:cubicBezTo>
                <a:cubicBezTo>
                  <a:pt x="2497" y="1105"/>
                  <a:pt x="2265" y="1339"/>
                  <a:pt x="2155" y="1499"/>
                </a:cubicBezTo>
                <a:cubicBezTo>
                  <a:pt x="2128" y="1540"/>
                  <a:pt x="2109" y="1557"/>
                  <a:pt x="2097" y="1557"/>
                </a:cubicBezTo>
                <a:cubicBezTo>
                  <a:pt x="2054" y="1557"/>
                  <a:pt x="2095" y="1333"/>
                  <a:pt x="2102" y="1201"/>
                </a:cubicBezTo>
                <a:cubicBezTo>
                  <a:pt x="2108" y="1058"/>
                  <a:pt x="2153" y="1048"/>
                  <a:pt x="2241" y="1048"/>
                </a:cubicBezTo>
                <a:cubicBezTo>
                  <a:pt x="2257" y="1048"/>
                  <a:pt x="2274" y="1048"/>
                  <a:pt x="2292" y="1048"/>
                </a:cubicBezTo>
                <a:cubicBezTo>
                  <a:pt x="2413" y="1048"/>
                  <a:pt x="2280" y="946"/>
                  <a:pt x="2203" y="853"/>
                </a:cubicBezTo>
                <a:cubicBezTo>
                  <a:pt x="2184" y="830"/>
                  <a:pt x="2184" y="822"/>
                  <a:pt x="2197" y="822"/>
                </a:cubicBezTo>
                <a:cubicBezTo>
                  <a:pt x="2224" y="822"/>
                  <a:pt x="2306" y="856"/>
                  <a:pt x="2379" y="856"/>
                </a:cubicBezTo>
                <a:cubicBezTo>
                  <a:pt x="2410" y="856"/>
                  <a:pt x="2440" y="850"/>
                  <a:pt x="2463" y="831"/>
                </a:cubicBezTo>
                <a:cubicBezTo>
                  <a:pt x="2565" y="752"/>
                  <a:pt x="2283" y="747"/>
                  <a:pt x="2361" y="672"/>
                </a:cubicBezTo>
                <a:cubicBezTo>
                  <a:pt x="2406" y="629"/>
                  <a:pt x="2404" y="609"/>
                  <a:pt x="2376" y="609"/>
                </a:cubicBezTo>
                <a:cubicBezTo>
                  <a:pt x="2322" y="609"/>
                  <a:pt x="2172" y="685"/>
                  <a:pt x="2081" y="824"/>
                </a:cubicBezTo>
                <a:cubicBezTo>
                  <a:pt x="2063" y="852"/>
                  <a:pt x="2052" y="864"/>
                  <a:pt x="2046" y="864"/>
                </a:cubicBezTo>
                <a:cubicBezTo>
                  <a:pt x="2009" y="864"/>
                  <a:pt x="2206" y="342"/>
                  <a:pt x="2206" y="229"/>
                </a:cubicBezTo>
                <a:cubicBezTo>
                  <a:pt x="2206" y="189"/>
                  <a:pt x="2204" y="172"/>
                  <a:pt x="2199" y="172"/>
                </a:cubicBezTo>
                <a:cubicBezTo>
                  <a:pt x="2186" y="172"/>
                  <a:pt x="2158" y="259"/>
                  <a:pt x="2109" y="345"/>
                </a:cubicBezTo>
                <a:cubicBezTo>
                  <a:pt x="2101" y="359"/>
                  <a:pt x="2094" y="365"/>
                  <a:pt x="2088" y="365"/>
                </a:cubicBezTo>
                <a:cubicBezTo>
                  <a:pt x="2041" y="365"/>
                  <a:pt x="2041" y="0"/>
                  <a:pt x="2041"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2"/>
          <p:cNvSpPr/>
          <p:nvPr/>
        </p:nvSpPr>
        <p:spPr>
          <a:xfrm>
            <a:off x="5519380" y="1860405"/>
            <a:ext cx="215283" cy="483793"/>
          </a:xfrm>
          <a:custGeom>
            <a:rect b="b" l="l" r="r" t="t"/>
            <a:pathLst>
              <a:path extrusionOk="0" h="9171" w="4081">
                <a:moveTo>
                  <a:pt x="2037" y="0"/>
                </a:moveTo>
                <a:cubicBezTo>
                  <a:pt x="2037" y="0"/>
                  <a:pt x="2037" y="365"/>
                  <a:pt x="1991" y="365"/>
                </a:cubicBezTo>
                <a:cubicBezTo>
                  <a:pt x="1984" y="365"/>
                  <a:pt x="1978" y="359"/>
                  <a:pt x="1970" y="345"/>
                </a:cubicBezTo>
                <a:cubicBezTo>
                  <a:pt x="1921" y="259"/>
                  <a:pt x="1892" y="172"/>
                  <a:pt x="1879" y="172"/>
                </a:cubicBezTo>
                <a:cubicBezTo>
                  <a:pt x="1874" y="172"/>
                  <a:pt x="1871" y="189"/>
                  <a:pt x="1871" y="229"/>
                </a:cubicBezTo>
                <a:cubicBezTo>
                  <a:pt x="1871" y="342"/>
                  <a:pt x="2069" y="864"/>
                  <a:pt x="2032" y="864"/>
                </a:cubicBezTo>
                <a:cubicBezTo>
                  <a:pt x="2026" y="864"/>
                  <a:pt x="2015" y="852"/>
                  <a:pt x="1996" y="824"/>
                </a:cubicBezTo>
                <a:cubicBezTo>
                  <a:pt x="1889" y="659"/>
                  <a:pt x="1742" y="498"/>
                  <a:pt x="1707" y="498"/>
                </a:cubicBezTo>
                <a:cubicBezTo>
                  <a:pt x="1698" y="498"/>
                  <a:pt x="1697" y="511"/>
                  <a:pt x="1709" y="540"/>
                </a:cubicBezTo>
                <a:cubicBezTo>
                  <a:pt x="1762" y="671"/>
                  <a:pt x="1514" y="750"/>
                  <a:pt x="1615" y="831"/>
                </a:cubicBezTo>
                <a:cubicBezTo>
                  <a:pt x="1637" y="849"/>
                  <a:pt x="1666" y="855"/>
                  <a:pt x="1697" y="855"/>
                </a:cubicBezTo>
                <a:cubicBezTo>
                  <a:pt x="1770" y="855"/>
                  <a:pt x="1852" y="821"/>
                  <a:pt x="1880" y="821"/>
                </a:cubicBezTo>
                <a:cubicBezTo>
                  <a:pt x="1894" y="821"/>
                  <a:pt x="1895" y="829"/>
                  <a:pt x="1875" y="853"/>
                </a:cubicBezTo>
                <a:cubicBezTo>
                  <a:pt x="1797" y="946"/>
                  <a:pt x="1514" y="1055"/>
                  <a:pt x="1635" y="1055"/>
                </a:cubicBezTo>
                <a:cubicBezTo>
                  <a:pt x="1713" y="1055"/>
                  <a:pt x="1828" y="998"/>
                  <a:pt x="1903" y="998"/>
                </a:cubicBezTo>
                <a:cubicBezTo>
                  <a:pt x="1947" y="998"/>
                  <a:pt x="1977" y="1017"/>
                  <a:pt x="1980" y="1077"/>
                </a:cubicBezTo>
                <a:cubicBezTo>
                  <a:pt x="1986" y="1217"/>
                  <a:pt x="2029" y="1545"/>
                  <a:pt x="1972" y="1545"/>
                </a:cubicBezTo>
                <a:cubicBezTo>
                  <a:pt x="1960" y="1545"/>
                  <a:pt x="1944" y="1531"/>
                  <a:pt x="1923" y="1499"/>
                </a:cubicBezTo>
                <a:cubicBezTo>
                  <a:pt x="1819" y="1343"/>
                  <a:pt x="1695" y="1168"/>
                  <a:pt x="1664" y="1168"/>
                </a:cubicBezTo>
                <a:cubicBezTo>
                  <a:pt x="1657" y="1168"/>
                  <a:pt x="1654" y="1176"/>
                  <a:pt x="1657" y="1194"/>
                </a:cubicBezTo>
                <a:cubicBezTo>
                  <a:pt x="1668" y="1264"/>
                  <a:pt x="1638" y="1279"/>
                  <a:pt x="1600" y="1279"/>
                </a:cubicBezTo>
                <a:cubicBezTo>
                  <a:pt x="1583" y="1279"/>
                  <a:pt x="1564" y="1276"/>
                  <a:pt x="1547" y="1273"/>
                </a:cubicBezTo>
                <a:cubicBezTo>
                  <a:pt x="1542" y="1273"/>
                  <a:pt x="1538" y="1273"/>
                  <a:pt x="1533" y="1273"/>
                </a:cubicBezTo>
                <a:cubicBezTo>
                  <a:pt x="1484" y="1273"/>
                  <a:pt x="1455" y="1312"/>
                  <a:pt x="1523" y="1418"/>
                </a:cubicBezTo>
                <a:cubicBezTo>
                  <a:pt x="1597" y="1534"/>
                  <a:pt x="1398" y="1518"/>
                  <a:pt x="1519" y="1598"/>
                </a:cubicBezTo>
                <a:cubicBezTo>
                  <a:pt x="1543" y="1613"/>
                  <a:pt x="1569" y="1619"/>
                  <a:pt x="1594" y="1619"/>
                </a:cubicBezTo>
                <a:cubicBezTo>
                  <a:pt x="1658" y="1619"/>
                  <a:pt x="1717" y="1582"/>
                  <a:pt x="1735" y="1582"/>
                </a:cubicBezTo>
                <a:cubicBezTo>
                  <a:pt x="1746" y="1582"/>
                  <a:pt x="1743" y="1593"/>
                  <a:pt x="1722" y="1629"/>
                </a:cubicBezTo>
                <a:cubicBezTo>
                  <a:pt x="1613" y="1813"/>
                  <a:pt x="1949" y="1774"/>
                  <a:pt x="1949" y="1934"/>
                </a:cubicBezTo>
                <a:cubicBezTo>
                  <a:pt x="1949" y="2094"/>
                  <a:pt x="1875" y="2116"/>
                  <a:pt x="1790" y="2116"/>
                </a:cubicBezTo>
                <a:cubicBezTo>
                  <a:pt x="1736" y="2116"/>
                  <a:pt x="1633" y="2052"/>
                  <a:pt x="1511" y="2052"/>
                </a:cubicBezTo>
                <a:cubicBezTo>
                  <a:pt x="1444" y="2052"/>
                  <a:pt x="1371" y="2072"/>
                  <a:pt x="1296" y="2131"/>
                </a:cubicBezTo>
                <a:cubicBezTo>
                  <a:pt x="1097" y="2291"/>
                  <a:pt x="1145" y="2357"/>
                  <a:pt x="1241" y="2357"/>
                </a:cubicBezTo>
                <a:cubicBezTo>
                  <a:pt x="1246" y="2357"/>
                  <a:pt x="1251" y="2357"/>
                  <a:pt x="1256" y="2357"/>
                </a:cubicBezTo>
                <a:cubicBezTo>
                  <a:pt x="1321" y="2352"/>
                  <a:pt x="1357" y="2306"/>
                  <a:pt x="1375" y="2306"/>
                </a:cubicBezTo>
                <a:cubicBezTo>
                  <a:pt x="1386" y="2306"/>
                  <a:pt x="1391" y="2323"/>
                  <a:pt x="1391" y="2379"/>
                </a:cubicBezTo>
                <a:cubicBezTo>
                  <a:pt x="1391" y="2472"/>
                  <a:pt x="1406" y="2511"/>
                  <a:pt x="1430" y="2511"/>
                </a:cubicBezTo>
                <a:cubicBezTo>
                  <a:pt x="1443" y="2511"/>
                  <a:pt x="1458" y="2500"/>
                  <a:pt x="1475" y="2479"/>
                </a:cubicBezTo>
                <a:cubicBezTo>
                  <a:pt x="1480" y="2473"/>
                  <a:pt x="1483" y="2470"/>
                  <a:pt x="1486" y="2470"/>
                </a:cubicBezTo>
                <a:cubicBezTo>
                  <a:pt x="1503" y="2470"/>
                  <a:pt x="1473" y="2588"/>
                  <a:pt x="1494" y="2588"/>
                </a:cubicBezTo>
                <a:cubicBezTo>
                  <a:pt x="1500" y="2588"/>
                  <a:pt x="1511" y="2578"/>
                  <a:pt x="1529" y="2551"/>
                </a:cubicBezTo>
                <a:cubicBezTo>
                  <a:pt x="1592" y="2453"/>
                  <a:pt x="1656" y="2342"/>
                  <a:pt x="1684" y="2342"/>
                </a:cubicBezTo>
                <a:cubicBezTo>
                  <a:pt x="1693" y="2342"/>
                  <a:pt x="1699" y="2355"/>
                  <a:pt x="1699" y="2383"/>
                </a:cubicBezTo>
                <a:cubicBezTo>
                  <a:pt x="1699" y="2471"/>
                  <a:pt x="1691" y="2608"/>
                  <a:pt x="1709" y="2608"/>
                </a:cubicBezTo>
                <a:cubicBezTo>
                  <a:pt x="1715" y="2608"/>
                  <a:pt x="1723" y="2594"/>
                  <a:pt x="1735" y="2559"/>
                </a:cubicBezTo>
                <a:cubicBezTo>
                  <a:pt x="1770" y="2450"/>
                  <a:pt x="1813" y="2363"/>
                  <a:pt x="1834" y="2363"/>
                </a:cubicBezTo>
                <a:cubicBezTo>
                  <a:pt x="1842" y="2363"/>
                  <a:pt x="1847" y="2374"/>
                  <a:pt x="1849" y="2398"/>
                </a:cubicBezTo>
                <a:cubicBezTo>
                  <a:pt x="1850" y="2415"/>
                  <a:pt x="1853" y="2422"/>
                  <a:pt x="1858" y="2422"/>
                </a:cubicBezTo>
                <a:cubicBezTo>
                  <a:pt x="1878" y="2422"/>
                  <a:pt x="1930" y="2283"/>
                  <a:pt x="1943" y="2283"/>
                </a:cubicBezTo>
                <a:lnTo>
                  <a:pt x="1943" y="2283"/>
                </a:lnTo>
                <a:cubicBezTo>
                  <a:pt x="1959" y="2283"/>
                  <a:pt x="1951" y="2551"/>
                  <a:pt x="1834" y="2631"/>
                </a:cubicBezTo>
                <a:cubicBezTo>
                  <a:pt x="1748" y="2689"/>
                  <a:pt x="1799" y="2740"/>
                  <a:pt x="1754" y="2740"/>
                </a:cubicBezTo>
                <a:cubicBezTo>
                  <a:pt x="1738" y="2740"/>
                  <a:pt x="1709" y="2733"/>
                  <a:pt x="1656" y="2718"/>
                </a:cubicBezTo>
                <a:cubicBezTo>
                  <a:pt x="1527" y="2680"/>
                  <a:pt x="1441" y="2648"/>
                  <a:pt x="1404" y="2648"/>
                </a:cubicBezTo>
                <a:cubicBezTo>
                  <a:pt x="1384" y="2648"/>
                  <a:pt x="1379" y="2658"/>
                  <a:pt x="1389" y="2681"/>
                </a:cubicBezTo>
                <a:cubicBezTo>
                  <a:pt x="1411" y="2728"/>
                  <a:pt x="1457" y="2805"/>
                  <a:pt x="1415" y="2805"/>
                </a:cubicBezTo>
                <a:cubicBezTo>
                  <a:pt x="1400" y="2805"/>
                  <a:pt x="1376" y="2796"/>
                  <a:pt x="1336" y="2774"/>
                </a:cubicBezTo>
                <a:cubicBezTo>
                  <a:pt x="1239" y="2720"/>
                  <a:pt x="1160" y="2677"/>
                  <a:pt x="1129" y="2677"/>
                </a:cubicBezTo>
                <a:cubicBezTo>
                  <a:pt x="1110" y="2677"/>
                  <a:pt x="1108" y="2692"/>
                  <a:pt x="1130" y="2729"/>
                </a:cubicBezTo>
                <a:cubicBezTo>
                  <a:pt x="1152" y="2769"/>
                  <a:pt x="1121" y="2776"/>
                  <a:pt x="1080" y="2776"/>
                </a:cubicBezTo>
                <a:cubicBezTo>
                  <a:pt x="1061" y="2776"/>
                  <a:pt x="1039" y="2774"/>
                  <a:pt x="1020" y="2774"/>
                </a:cubicBezTo>
                <a:cubicBezTo>
                  <a:pt x="975" y="2774"/>
                  <a:pt x="942" y="2782"/>
                  <a:pt x="975" y="2831"/>
                </a:cubicBezTo>
                <a:cubicBezTo>
                  <a:pt x="1052" y="2948"/>
                  <a:pt x="1255" y="2890"/>
                  <a:pt x="1221" y="2948"/>
                </a:cubicBezTo>
                <a:cubicBezTo>
                  <a:pt x="1189" y="3007"/>
                  <a:pt x="1214" y="3057"/>
                  <a:pt x="1237" y="3057"/>
                </a:cubicBezTo>
                <a:cubicBezTo>
                  <a:pt x="1259" y="3057"/>
                  <a:pt x="1172" y="3176"/>
                  <a:pt x="1201" y="3176"/>
                </a:cubicBezTo>
                <a:cubicBezTo>
                  <a:pt x="1204" y="3176"/>
                  <a:pt x="1208" y="3174"/>
                  <a:pt x="1214" y="3172"/>
                </a:cubicBezTo>
                <a:cubicBezTo>
                  <a:pt x="1261" y="3149"/>
                  <a:pt x="1337" y="3021"/>
                  <a:pt x="1369" y="3021"/>
                </a:cubicBezTo>
                <a:cubicBezTo>
                  <a:pt x="1378" y="3021"/>
                  <a:pt x="1383" y="3031"/>
                  <a:pt x="1383" y="3057"/>
                </a:cubicBezTo>
                <a:cubicBezTo>
                  <a:pt x="1383" y="3133"/>
                  <a:pt x="1392" y="3152"/>
                  <a:pt x="1414" y="3152"/>
                </a:cubicBezTo>
                <a:cubicBezTo>
                  <a:pt x="1425" y="3152"/>
                  <a:pt x="1439" y="3147"/>
                  <a:pt x="1457" y="3142"/>
                </a:cubicBezTo>
                <a:cubicBezTo>
                  <a:pt x="1458" y="3142"/>
                  <a:pt x="1460" y="3142"/>
                  <a:pt x="1461" y="3142"/>
                </a:cubicBezTo>
                <a:cubicBezTo>
                  <a:pt x="1497" y="3142"/>
                  <a:pt x="1437" y="3307"/>
                  <a:pt x="1476" y="3307"/>
                </a:cubicBezTo>
                <a:cubicBezTo>
                  <a:pt x="1485" y="3307"/>
                  <a:pt x="1498" y="3300"/>
                  <a:pt x="1517" y="3281"/>
                </a:cubicBezTo>
                <a:cubicBezTo>
                  <a:pt x="1610" y="3193"/>
                  <a:pt x="1645" y="3121"/>
                  <a:pt x="1664" y="3121"/>
                </a:cubicBezTo>
                <a:cubicBezTo>
                  <a:pt x="1669" y="3121"/>
                  <a:pt x="1673" y="3125"/>
                  <a:pt x="1676" y="3135"/>
                </a:cubicBezTo>
                <a:cubicBezTo>
                  <a:pt x="1693" y="3186"/>
                  <a:pt x="1790" y="3266"/>
                  <a:pt x="1619" y="3345"/>
                </a:cubicBezTo>
                <a:cubicBezTo>
                  <a:pt x="1477" y="3412"/>
                  <a:pt x="1504" y="3443"/>
                  <a:pt x="1418" y="3443"/>
                </a:cubicBezTo>
                <a:cubicBezTo>
                  <a:pt x="1402" y="3443"/>
                  <a:pt x="1380" y="3442"/>
                  <a:pt x="1352" y="3440"/>
                </a:cubicBezTo>
                <a:cubicBezTo>
                  <a:pt x="1213" y="3428"/>
                  <a:pt x="1106" y="3312"/>
                  <a:pt x="1083" y="3312"/>
                </a:cubicBezTo>
                <a:cubicBezTo>
                  <a:pt x="1078" y="3312"/>
                  <a:pt x="1077" y="3318"/>
                  <a:pt x="1081" y="3331"/>
                </a:cubicBezTo>
                <a:cubicBezTo>
                  <a:pt x="1100" y="3396"/>
                  <a:pt x="1131" y="3426"/>
                  <a:pt x="1048" y="3426"/>
                </a:cubicBezTo>
                <a:cubicBezTo>
                  <a:pt x="1039" y="3426"/>
                  <a:pt x="1028" y="3426"/>
                  <a:pt x="1016" y="3425"/>
                </a:cubicBezTo>
                <a:cubicBezTo>
                  <a:pt x="1009" y="3425"/>
                  <a:pt x="1002" y="3424"/>
                  <a:pt x="996" y="3424"/>
                </a:cubicBezTo>
                <a:cubicBezTo>
                  <a:pt x="888" y="3424"/>
                  <a:pt x="829" y="3479"/>
                  <a:pt x="948" y="3518"/>
                </a:cubicBezTo>
                <a:cubicBezTo>
                  <a:pt x="1074" y="3562"/>
                  <a:pt x="1097" y="3547"/>
                  <a:pt x="1082" y="3605"/>
                </a:cubicBezTo>
                <a:cubicBezTo>
                  <a:pt x="1072" y="3644"/>
                  <a:pt x="1061" y="3663"/>
                  <a:pt x="1086" y="3663"/>
                </a:cubicBezTo>
                <a:cubicBezTo>
                  <a:pt x="1099" y="3663"/>
                  <a:pt x="1121" y="3658"/>
                  <a:pt x="1156" y="3649"/>
                </a:cubicBezTo>
                <a:cubicBezTo>
                  <a:pt x="1162" y="3647"/>
                  <a:pt x="1167" y="3647"/>
                  <a:pt x="1172" y="3647"/>
                </a:cubicBezTo>
                <a:cubicBezTo>
                  <a:pt x="1245" y="3647"/>
                  <a:pt x="1125" y="3860"/>
                  <a:pt x="1194" y="3860"/>
                </a:cubicBezTo>
                <a:cubicBezTo>
                  <a:pt x="1195" y="3860"/>
                  <a:pt x="1196" y="3860"/>
                  <a:pt x="1197" y="3860"/>
                </a:cubicBezTo>
                <a:cubicBezTo>
                  <a:pt x="1248" y="3855"/>
                  <a:pt x="1297" y="3817"/>
                  <a:pt x="1326" y="3817"/>
                </a:cubicBezTo>
                <a:cubicBezTo>
                  <a:pt x="1344" y="3817"/>
                  <a:pt x="1355" y="3831"/>
                  <a:pt x="1355" y="3875"/>
                </a:cubicBezTo>
                <a:cubicBezTo>
                  <a:pt x="1355" y="3942"/>
                  <a:pt x="1355" y="3988"/>
                  <a:pt x="1373" y="3988"/>
                </a:cubicBezTo>
                <a:cubicBezTo>
                  <a:pt x="1386" y="3988"/>
                  <a:pt x="1407" y="3965"/>
                  <a:pt x="1444" y="3911"/>
                </a:cubicBezTo>
                <a:cubicBezTo>
                  <a:pt x="1483" y="3853"/>
                  <a:pt x="1508" y="3831"/>
                  <a:pt x="1521" y="3831"/>
                </a:cubicBezTo>
                <a:cubicBezTo>
                  <a:pt x="1536" y="3831"/>
                  <a:pt x="1535" y="3864"/>
                  <a:pt x="1522" y="3904"/>
                </a:cubicBezTo>
                <a:cubicBezTo>
                  <a:pt x="1513" y="3929"/>
                  <a:pt x="1512" y="3939"/>
                  <a:pt x="1517" y="3939"/>
                </a:cubicBezTo>
                <a:cubicBezTo>
                  <a:pt x="1526" y="3939"/>
                  <a:pt x="1556" y="3905"/>
                  <a:pt x="1606" y="3867"/>
                </a:cubicBezTo>
                <a:cubicBezTo>
                  <a:pt x="1644" y="3838"/>
                  <a:pt x="1686" y="3819"/>
                  <a:pt x="1715" y="3819"/>
                </a:cubicBezTo>
                <a:cubicBezTo>
                  <a:pt x="1746" y="3819"/>
                  <a:pt x="1762" y="3841"/>
                  <a:pt x="1741" y="3897"/>
                </a:cubicBezTo>
                <a:cubicBezTo>
                  <a:pt x="1705" y="3991"/>
                  <a:pt x="1556" y="4183"/>
                  <a:pt x="1408" y="4183"/>
                </a:cubicBezTo>
                <a:cubicBezTo>
                  <a:pt x="1388" y="4183"/>
                  <a:pt x="1368" y="4180"/>
                  <a:pt x="1348" y="4172"/>
                </a:cubicBezTo>
                <a:cubicBezTo>
                  <a:pt x="1278" y="4145"/>
                  <a:pt x="1222" y="4129"/>
                  <a:pt x="1187" y="4129"/>
                </a:cubicBezTo>
                <a:cubicBezTo>
                  <a:pt x="1139" y="4129"/>
                  <a:pt x="1131" y="4159"/>
                  <a:pt x="1183" y="4231"/>
                </a:cubicBezTo>
                <a:cubicBezTo>
                  <a:pt x="1208" y="4266"/>
                  <a:pt x="1196" y="4278"/>
                  <a:pt x="1167" y="4278"/>
                </a:cubicBezTo>
                <a:cubicBezTo>
                  <a:pt x="1109" y="4278"/>
                  <a:pt x="983" y="4233"/>
                  <a:pt x="935" y="4233"/>
                </a:cubicBezTo>
                <a:cubicBezTo>
                  <a:pt x="921" y="4233"/>
                  <a:pt x="914" y="4237"/>
                  <a:pt x="916" y="4246"/>
                </a:cubicBezTo>
                <a:cubicBezTo>
                  <a:pt x="928" y="4305"/>
                  <a:pt x="895" y="4246"/>
                  <a:pt x="842" y="4377"/>
                </a:cubicBezTo>
                <a:cubicBezTo>
                  <a:pt x="788" y="4508"/>
                  <a:pt x="997" y="4516"/>
                  <a:pt x="1065" y="4567"/>
                </a:cubicBezTo>
                <a:cubicBezTo>
                  <a:pt x="1133" y="4619"/>
                  <a:pt x="1028" y="4631"/>
                  <a:pt x="1004" y="4762"/>
                </a:cubicBezTo>
                <a:cubicBezTo>
                  <a:pt x="999" y="4787"/>
                  <a:pt x="1008" y="4797"/>
                  <a:pt x="1024" y="4797"/>
                </a:cubicBezTo>
                <a:cubicBezTo>
                  <a:pt x="1075" y="4797"/>
                  <a:pt x="1208" y="4696"/>
                  <a:pt x="1256" y="4696"/>
                </a:cubicBezTo>
                <a:cubicBezTo>
                  <a:pt x="1269" y="4696"/>
                  <a:pt x="1275" y="4704"/>
                  <a:pt x="1271" y="4725"/>
                </a:cubicBezTo>
                <a:cubicBezTo>
                  <a:pt x="1256" y="4800"/>
                  <a:pt x="1255" y="4833"/>
                  <a:pt x="1276" y="4833"/>
                </a:cubicBezTo>
                <a:cubicBezTo>
                  <a:pt x="1287" y="4833"/>
                  <a:pt x="1305" y="4823"/>
                  <a:pt x="1332" y="4804"/>
                </a:cubicBezTo>
                <a:cubicBezTo>
                  <a:pt x="1366" y="4780"/>
                  <a:pt x="1404" y="4767"/>
                  <a:pt x="1433" y="4767"/>
                </a:cubicBezTo>
                <a:cubicBezTo>
                  <a:pt x="1466" y="4767"/>
                  <a:pt x="1487" y="4784"/>
                  <a:pt x="1480" y="4819"/>
                </a:cubicBezTo>
                <a:cubicBezTo>
                  <a:pt x="1478" y="4832"/>
                  <a:pt x="1480" y="4836"/>
                  <a:pt x="1484" y="4836"/>
                </a:cubicBezTo>
                <a:cubicBezTo>
                  <a:pt x="1499" y="4836"/>
                  <a:pt x="1544" y="4783"/>
                  <a:pt x="1567" y="4783"/>
                </a:cubicBezTo>
                <a:cubicBezTo>
                  <a:pt x="1573" y="4783"/>
                  <a:pt x="1577" y="4787"/>
                  <a:pt x="1579" y="4797"/>
                </a:cubicBezTo>
                <a:cubicBezTo>
                  <a:pt x="1587" y="4856"/>
                  <a:pt x="1473" y="5073"/>
                  <a:pt x="1279" y="5095"/>
                </a:cubicBezTo>
                <a:cubicBezTo>
                  <a:pt x="1261" y="5097"/>
                  <a:pt x="1242" y="5098"/>
                  <a:pt x="1224" y="5098"/>
                </a:cubicBezTo>
                <a:cubicBezTo>
                  <a:pt x="1089" y="5098"/>
                  <a:pt x="936" y="5053"/>
                  <a:pt x="874" y="5053"/>
                </a:cubicBezTo>
                <a:cubicBezTo>
                  <a:pt x="850" y="5053"/>
                  <a:pt x="840" y="5060"/>
                  <a:pt x="853" y="5080"/>
                </a:cubicBezTo>
                <a:cubicBezTo>
                  <a:pt x="901" y="5160"/>
                  <a:pt x="962" y="5160"/>
                  <a:pt x="836" y="5174"/>
                </a:cubicBezTo>
                <a:cubicBezTo>
                  <a:pt x="711" y="5189"/>
                  <a:pt x="633" y="5219"/>
                  <a:pt x="751" y="5276"/>
                </a:cubicBezTo>
                <a:cubicBezTo>
                  <a:pt x="869" y="5335"/>
                  <a:pt x="938" y="5291"/>
                  <a:pt x="869" y="5335"/>
                </a:cubicBezTo>
                <a:cubicBezTo>
                  <a:pt x="801" y="5379"/>
                  <a:pt x="751" y="5437"/>
                  <a:pt x="889" y="5459"/>
                </a:cubicBezTo>
                <a:cubicBezTo>
                  <a:pt x="1028" y="5481"/>
                  <a:pt x="1031" y="5544"/>
                  <a:pt x="998" y="5574"/>
                </a:cubicBezTo>
                <a:cubicBezTo>
                  <a:pt x="968" y="5601"/>
                  <a:pt x="906" y="5663"/>
                  <a:pt x="1030" y="5663"/>
                </a:cubicBezTo>
                <a:cubicBezTo>
                  <a:pt x="1042" y="5663"/>
                  <a:pt x="1056" y="5662"/>
                  <a:pt x="1072" y="5661"/>
                </a:cubicBezTo>
                <a:cubicBezTo>
                  <a:pt x="1138" y="5655"/>
                  <a:pt x="1202" y="5647"/>
                  <a:pt x="1250" y="5647"/>
                </a:cubicBezTo>
                <a:cubicBezTo>
                  <a:pt x="1332" y="5647"/>
                  <a:pt x="1370" y="5671"/>
                  <a:pt x="1302" y="5777"/>
                </a:cubicBezTo>
                <a:cubicBezTo>
                  <a:pt x="1228" y="5896"/>
                  <a:pt x="1105" y="5951"/>
                  <a:pt x="985" y="5951"/>
                </a:cubicBezTo>
                <a:cubicBezTo>
                  <a:pt x="934" y="5951"/>
                  <a:pt x="885" y="5942"/>
                  <a:pt x="839" y="5923"/>
                </a:cubicBezTo>
                <a:cubicBezTo>
                  <a:pt x="820" y="5915"/>
                  <a:pt x="805" y="5912"/>
                  <a:pt x="792" y="5912"/>
                </a:cubicBezTo>
                <a:cubicBezTo>
                  <a:pt x="702" y="5912"/>
                  <a:pt x="767" y="6090"/>
                  <a:pt x="881" y="6097"/>
                </a:cubicBezTo>
                <a:cubicBezTo>
                  <a:pt x="899" y="6098"/>
                  <a:pt x="915" y="6098"/>
                  <a:pt x="927" y="6098"/>
                </a:cubicBezTo>
                <a:cubicBezTo>
                  <a:pt x="940" y="6098"/>
                  <a:pt x="950" y="6098"/>
                  <a:pt x="956" y="6098"/>
                </a:cubicBezTo>
                <a:cubicBezTo>
                  <a:pt x="983" y="6098"/>
                  <a:pt x="957" y="6104"/>
                  <a:pt x="941" y="6169"/>
                </a:cubicBezTo>
                <a:cubicBezTo>
                  <a:pt x="917" y="6263"/>
                  <a:pt x="998" y="6206"/>
                  <a:pt x="1071" y="6256"/>
                </a:cubicBezTo>
                <a:cubicBezTo>
                  <a:pt x="1133" y="6300"/>
                  <a:pt x="1312" y="6390"/>
                  <a:pt x="1156" y="6390"/>
                </a:cubicBezTo>
                <a:cubicBezTo>
                  <a:pt x="1127" y="6390"/>
                  <a:pt x="1088" y="6387"/>
                  <a:pt x="1034" y="6380"/>
                </a:cubicBezTo>
                <a:cubicBezTo>
                  <a:pt x="766" y="6346"/>
                  <a:pt x="585" y="6146"/>
                  <a:pt x="548" y="6146"/>
                </a:cubicBezTo>
                <a:cubicBezTo>
                  <a:pt x="537" y="6146"/>
                  <a:pt x="539" y="6164"/>
                  <a:pt x="556" y="6212"/>
                </a:cubicBezTo>
                <a:cubicBezTo>
                  <a:pt x="630" y="6414"/>
                  <a:pt x="721" y="6517"/>
                  <a:pt x="621" y="6545"/>
                </a:cubicBezTo>
                <a:cubicBezTo>
                  <a:pt x="520" y="6574"/>
                  <a:pt x="499" y="6604"/>
                  <a:pt x="633" y="6604"/>
                </a:cubicBezTo>
                <a:cubicBezTo>
                  <a:pt x="769" y="6604"/>
                  <a:pt x="808" y="6641"/>
                  <a:pt x="742" y="6683"/>
                </a:cubicBezTo>
                <a:cubicBezTo>
                  <a:pt x="692" y="6718"/>
                  <a:pt x="654" y="6760"/>
                  <a:pt x="721" y="6760"/>
                </a:cubicBezTo>
                <a:cubicBezTo>
                  <a:pt x="740" y="6760"/>
                  <a:pt x="768" y="6757"/>
                  <a:pt x="807" y="6748"/>
                </a:cubicBezTo>
                <a:cubicBezTo>
                  <a:pt x="820" y="6746"/>
                  <a:pt x="832" y="6744"/>
                  <a:pt x="842" y="6744"/>
                </a:cubicBezTo>
                <a:cubicBezTo>
                  <a:pt x="963" y="6744"/>
                  <a:pt x="846" y="6937"/>
                  <a:pt x="746" y="6937"/>
                </a:cubicBezTo>
                <a:cubicBezTo>
                  <a:pt x="663" y="6937"/>
                  <a:pt x="586" y="6831"/>
                  <a:pt x="556" y="6831"/>
                </a:cubicBezTo>
                <a:cubicBezTo>
                  <a:pt x="547" y="6831"/>
                  <a:pt x="542" y="6840"/>
                  <a:pt x="543" y="6866"/>
                </a:cubicBezTo>
                <a:cubicBezTo>
                  <a:pt x="544" y="6887"/>
                  <a:pt x="535" y="6895"/>
                  <a:pt x="521" y="6895"/>
                </a:cubicBezTo>
                <a:cubicBezTo>
                  <a:pt x="479" y="6895"/>
                  <a:pt x="390" y="6829"/>
                  <a:pt x="356" y="6829"/>
                </a:cubicBezTo>
                <a:cubicBezTo>
                  <a:pt x="341" y="6829"/>
                  <a:pt x="336" y="6841"/>
                  <a:pt x="349" y="6874"/>
                </a:cubicBezTo>
                <a:cubicBezTo>
                  <a:pt x="402" y="7011"/>
                  <a:pt x="474" y="7134"/>
                  <a:pt x="564" y="7134"/>
                </a:cubicBezTo>
                <a:cubicBezTo>
                  <a:pt x="654" y="7134"/>
                  <a:pt x="698" y="7149"/>
                  <a:pt x="617" y="7236"/>
                </a:cubicBezTo>
                <a:cubicBezTo>
                  <a:pt x="536" y="7323"/>
                  <a:pt x="468" y="7323"/>
                  <a:pt x="630" y="7323"/>
                </a:cubicBezTo>
                <a:cubicBezTo>
                  <a:pt x="792" y="7323"/>
                  <a:pt x="966" y="7497"/>
                  <a:pt x="764" y="7504"/>
                </a:cubicBezTo>
                <a:cubicBezTo>
                  <a:pt x="746" y="7505"/>
                  <a:pt x="728" y="7505"/>
                  <a:pt x="709" y="7505"/>
                </a:cubicBezTo>
                <a:cubicBezTo>
                  <a:pt x="649" y="7505"/>
                  <a:pt x="587" y="7503"/>
                  <a:pt x="528" y="7503"/>
                </a:cubicBezTo>
                <a:cubicBezTo>
                  <a:pt x="394" y="7503"/>
                  <a:pt x="278" y="7516"/>
                  <a:pt x="262" y="7599"/>
                </a:cubicBezTo>
                <a:cubicBezTo>
                  <a:pt x="237" y="7730"/>
                  <a:pt x="471" y="7781"/>
                  <a:pt x="343" y="7795"/>
                </a:cubicBezTo>
                <a:cubicBezTo>
                  <a:pt x="213" y="7809"/>
                  <a:pt x="1" y="7865"/>
                  <a:pt x="176" y="7880"/>
                </a:cubicBezTo>
                <a:cubicBezTo>
                  <a:pt x="352" y="7895"/>
                  <a:pt x="595" y="7873"/>
                  <a:pt x="517" y="7997"/>
                </a:cubicBezTo>
                <a:cubicBezTo>
                  <a:pt x="460" y="8089"/>
                  <a:pt x="319" y="8177"/>
                  <a:pt x="360" y="8177"/>
                </a:cubicBezTo>
                <a:cubicBezTo>
                  <a:pt x="374" y="8177"/>
                  <a:pt x="409" y="8167"/>
                  <a:pt x="477" y="8142"/>
                </a:cubicBezTo>
                <a:cubicBezTo>
                  <a:pt x="645" y="8082"/>
                  <a:pt x="754" y="8021"/>
                  <a:pt x="794" y="8021"/>
                </a:cubicBezTo>
                <a:cubicBezTo>
                  <a:pt x="817" y="8021"/>
                  <a:pt x="817" y="8041"/>
                  <a:pt x="794" y="8091"/>
                </a:cubicBezTo>
                <a:cubicBezTo>
                  <a:pt x="753" y="8178"/>
                  <a:pt x="698" y="8204"/>
                  <a:pt x="704" y="8204"/>
                </a:cubicBezTo>
                <a:cubicBezTo>
                  <a:pt x="708" y="8204"/>
                  <a:pt x="734" y="8195"/>
                  <a:pt x="797" y="8184"/>
                </a:cubicBezTo>
                <a:cubicBezTo>
                  <a:pt x="912" y="8165"/>
                  <a:pt x="1041" y="8108"/>
                  <a:pt x="1074" y="8108"/>
                </a:cubicBezTo>
                <a:cubicBezTo>
                  <a:pt x="1090" y="8108"/>
                  <a:pt x="1085" y="8121"/>
                  <a:pt x="1047" y="8156"/>
                </a:cubicBezTo>
                <a:cubicBezTo>
                  <a:pt x="929" y="8263"/>
                  <a:pt x="991" y="8511"/>
                  <a:pt x="704" y="8511"/>
                </a:cubicBezTo>
                <a:cubicBezTo>
                  <a:pt x="416" y="8511"/>
                  <a:pt x="343" y="8526"/>
                  <a:pt x="447" y="8576"/>
                </a:cubicBezTo>
                <a:cubicBezTo>
                  <a:pt x="552" y="8627"/>
                  <a:pt x="643" y="8561"/>
                  <a:pt x="492" y="8669"/>
                </a:cubicBezTo>
                <a:cubicBezTo>
                  <a:pt x="343" y="8778"/>
                  <a:pt x="175" y="8807"/>
                  <a:pt x="357" y="8815"/>
                </a:cubicBezTo>
                <a:cubicBezTo>
                  <a:pt x="371" y="8815"/>
                  <a:pt x="385" y="8815"/>
                  <a:pt x="398" y="8815"/>
                </a:cubicBezTo>
                <a:cubicBezTo>
                  <a:pt x="452" y="8815"/>
                  <a:pt x="504" y="8812"/>
                  <a:pt x="548" y="8812"/>
                </a:cubicBezTo>
                <a:cubicBezTo>
                  <a:pt x="640" y="8812"/>
                  <a:pt x="694" y="8827"/>
                  <a:pt x="640" y="8924"/>
                </a:cubicBezTo>
                <a:cubicBezTo>
                  <a:pt x="575" y="9043"/>
                  <a:pt x="583" y="9108"/>
                  <a:pt x="642" y="9108"/>
                </a:cubicBezTo>
                <a:cubicBezTo>
                  <a:pt x="659" y="9108"/>
                  <a:pt x="680" y="9102"/>
                  <a:pt x="705" y="9092"/>
                </a:cubicBezTo>
                <a:cubicBezTo>
                  <a:pt x="783" y="9056"/>
                  <a:pt x="897" y="8993"/>
                  <a:pt x="933" y="8993"/>
                </a:cubicBezTo>
                <a:cubicBezTo>
                  <a:pt x="949" y="8993"/>
                  <a:pt x="950" y="9006"/>
                  <a:pt x="925" y="9040"/>
                </a:cubicBezTo>
                <a:cubicBezTo>
                  <a:pt x="866" y="9118"/>
                  <a:pt x="796" y="9171"/>
                  <a:pt x="816" y="9171"/>
                </a:cubicBezTo>
                <a:cubicBezTo>
                  <a:pt x="823" y="9171"/>
                  <a:pt x="843" y="9164"/>
                  <a:pt x="881" y="9148"/>
                </a:cubicBezTo>
                <a:cubicBezTo>
                  <a:pt x="1018" y="9089"/>
                  <a:pt x="1099" y="9047"/>
                  <a:pt x="1099" y="9047"/>
                </a:cubicBezTo>
                <a:lnTo>
                  <a:pt x="1330" y="9170"/>
                </a:lnTo>
                <a:lnTo>
                  <a:pt x="2760" y="9170"/>
                </a:lnTo>
                <a:lnTo>
                  <a:pt x="2990" y="9047"/>
                </a:lnTo>
                <a:cubicBezTo>
                  <a:pt x="2990" y="9047"/>
                  <a:pt x="3071" y="9092"/>
                  <a:pt x="3209" y="9148"/>
                </a:cubicBezTo>
                <a:cubicBezTo>
                  <a:pt x="3246" y="9164"/>
                  <a:pt x="3266" y="9171"/>
                  <a:pt x="3273" y="9171"/>
                </a:cubicBezTo>
                <a:cubicBezTo>
                  <a:pt x="3293" y="9171"/>
                  <a:pt x="3224" y="9118"/>
                  <a:pt x="3165" y="9040"/>
                </a:cubicBezTo>
                <a:cubicBezTo>
                  <a:pt x="3140" y="9006"/>
                  <a:pt x="3140" y="8993"/>
                  <a:pt x="3157" y="8993"/>
                </a:cubicBezTo>
                <a:cubicBezTo>
                  <a:pt x="3192" y="8993"/>
                  <a:pt x="3305" y="9056"/>
                  <a:pt x="3383" y="9092"/>
                </a:cubicBezTo>
                <a:cubicBezTo>
                  <a:pt x="3409" y="9103"/>
                  <a:pt x="3431" y="9109"/>
                  <a:pt x="3448" y="9109"/>
                </a:cubicBezTo>
                <a:cubicBezTo>
                  <a:pt x="3508" y="9109"/>
                  <a:pt x="3514" y="9042"/>
                  <a:pt x="3448" y="8924"/>
                </a:cubicBezTo>
                <a:cubicBezTo>
                  <a:pt x="3395" y="8827"/>
                  <a:pt x="3449" y="8812"/>
                  <a:pt x="3541" y="8812"/>
                </a:cubicBezTo>
                <a:cubicBezTo>
                  <a:pt x="3585" y="8812"/>
                  <a:pt x="3637" y="8815"/>
                  <a:pt x="3691" y="8815"/>
                </a:cubicBezTo>
                <a:cubicBezTo>
                  <a:pt x="3705" y="8815"/>
                  <a:pt x="3719" y="8815"/>
                  <a:pt x="3732" y="8815"/>
                </a:cubicBezTo>
                <a:cubicBezTo>
                  <a:pt x="3914" y="8807"/>
                  <a:pt x="3749" y="8778"/>
                  <a:pt x="3597" y="8669"/>
                </a:cubicBezTo>
                <a:cubicBezTo>
                  <a:pt x="3448" y="8561"/>
                  <a:pt x="3536" y="8624"/>
                  <a:pt x="3641" y="8576"/>
                </a:cubicBezTo>
                <a:cubicBezTo>
                  <a:pt x="3747" y="8524"/>
                  <a:pt x="3675" y="8511"/>
                  <a:pt x="3386" y="8511"/>
                </a:cubicBezTo>
                <a:cubicBezTo>
                  <a:pt x="3096" y="8511"/>
                  <a:pt x="3159" y="8263"/>
                  <a:pt x="3041" y="8156"/>
                </a:cubicBezTo>
                <a:cubicBezTo>
                  <a:pt x="3003" y="8121"/>
                  <a:pt x="2998" y="8108"/>
                  <a:pt x="3014" y="8108"/>
                </a:cubicBezTo>
                <a:cubicBezTo>
                  <a:pt x="3048" y="8108"/>
                  <a:pt x="3176" y="8165"/>
                  <a:pt x="3292" y="8184"/>
                </a:cubicBezTo>
                <a:cubicBezTo>
                  <a:pt x="3355" y="8195"/>
                  <a:pt x="3380" y="8204"/>
                  <a:pt x="3384" y="8204"/>
                </a:cubicBezTo>
                <a:cubicBezTo>
                  <a:pt x="3391" y="8204"/>
                  <a:pt x="3335" y="8178"/>
                  <a:pt x="3295" y="8091"/>
                </a:cubicBezTo>
                <a:cubicBezTo>
                  <a:pt x="3272" y="8041"/>
                  <a:pt x="3272" y="8021"/>
                  <a:pt x="3295" y="8021"/>
                </a:cubicBezTo>
                <a:cubicBezTo>
                  <a:pt x="3336" y="8021"/>
                  <a:pt x="3444" y="8081"/>
                  <a:pt x="3611" y="8142"/>
                </a:cubicBezTo>
                <a:cubicBezTo>
                  <a:pt x="3679" y="8167"/>
                  <a:pt x="3714" y="8177"/>
                  <a:pt x="3728" y="8177"/>
                </a:cubicBezTo>
                <a:cubicBezTo>
                  <a:pt x="3769" y="8177"/>
                  <a:pt x="3629" y="8089"/>
                  <a:pt x="3572" y="7997"/>
                </a:cubicBezTo>
                <a:cubicBezTo>
                  <a:pt x="3494" y="7873"/>
                  <a:pt x="3737" y="7895"/>
                  <a:pt x="3912" y="7880"/>
                </a:cubicBezTo>
                <a:cubicBezTo>
                  <a:pt x="4080" y="7868"/>
                  <a:pt x="3871" y="7811"/>
                  <a:pt x="3740" y="7796"/>
                </a:cubicBezTo>
                <a:cubicBezTo>
                  <a:pt x="3610" y="7781"/>
                  <a:pt x="3844" y="7731"/>
                  <a:pt x="3821" y="7600"/>
                </a:cubicBezTo>
                <a:cubicBezTo>
                  <a:pt x="3805" y="7518"/>
                  <a:pt x="3689" y="7506"/>
                  <a:pt x="3555" y="7506"/>
                </a:cubicBezTo>
                <a:cubicBezTo>
                  <a:pt x="3495" y="7506"/>
                  <a:pt x="3432" y="7508"/>
                  <a:pt x="3372" y="7508"/>
                </a:cubicBezTo>
                <a:cubicBezTo>
                  <a:pt x="3353" y="7508"/>
                  <a:pt x="3335" y="7508"/>
                  <a:pt x="3317" y="7507"/>
                </a:cubicBezTo>
                <a:cubicBezTo>
                  <a:pt x="3115" y="7500"/>
                  <a:pt x="3290" y="7325"/>
                  <a:pt x="3452" y="7325"/>
                </a:cubicBezTo>
                <a:cubicBezTo>
                  <a:pt x="3614" y="7325"/>
                  <a:pt x="3547" y="7325"/>
                  <a:pt x="3464" y="7238"/>
                </a:cubicBezTo>
                <a:cubicBezTo>
                  <a:pt x="3383" y="7151"/>
                  <a:pt x="3427" y="7136"/>
                  <a:pt x="3519" y="7136"/>
                </a:cubicBezTo>
                <a:cubicBezTo>
                  <a:pt x="3608" y="7136"/>
                  <a:pt x="3681" y="7014"/>
                  <a:pt x="3734" y="6875"/>
                </a:cubicBezTo>
                <a:cubicBezTo>
                  <a:pt x="3746" y="6842"/>
                  <a:pt x="3742" y="6831"/>
                  <a:pt x="3728" y="6831"/>
                </a:cubicBezTo>
                <a:cubicBezTo>
                  <a:pt x="3694" y="6831"/>
                  <a:pt x="3604" y="6897"/>
                  <a:pt x="3561" y="6897"/>
                </a:cubicBezTo>
                <a:cubicBezTo>
                  <a:pt x="3546" y="6897"/>
                  <a:pt x="3537" y="6889"/>
                  <a:pt x="3538" y="6868"/>
                </a:cubicBezTo>
                <a:cubicBezTo>
                  <a:pt x="3539" y="6842"/>
                  <a:pt x="3534" y="6833"/>
                  <a:pt x="3526" y="6833"/>
                </a:cubicBezTo>
                <a:cubicBezTo>
                  <a:pt x="3497" y="6833"/>
                  <a:pt x="3420" y="6940"/>
                  <a:pt x="3336" y="6940"/>
                </a:cubicBezTo>
                <a:cubicBezTo>
                  <a:pt x="3235" y="6940"/>
                  <a:pt x="3118" y="6746"/>
                  <a:pt x="3242" y="6746"/>
                </a:cubicBezTo>
                <a:cubicBezTo>
                  <a:pt x="3252" y="6746"/>
                  <a:pt x="3263" y="6747"/>
                  <a:pt x="3275" y="6750"/>
                </a:cubicBezTo>
                <a:cubicBezTo>
                  <a:pt x="3314" y="6758"/>
                  <a:pt x="3342" y="6761"/>
                  <a:pt x="3361" y="6761"/>
                </a:cubicBezTo>
                <a:cubicBezTo>
                  <a:pt x="3428" y="6761"/>
                  <a:pt x="3389" y="6718"/>
                  <a:pt x="3339" y="6685"/>
                </a:cubicBezTo>
                <a:cubicBezTo>
                  <a:pt x="3275" y="6641"/>
                  <a:pt x="3315" y="6605"/>
                  <a:pt x="3448" y="6605"/>
                </a:cubicBezTo>
                <a:cubicBezTo>
                  <a:pt x="3580" y="6605"/>
                  <a:pt x="3563" y="6576"/>
                  <a:pt x="3461" y="6546"/>
                </a:cubicBezTo>
                <a:cubicBezTo>
                  <a:pt x="3359" y="6517"/>
                  <a:pt x="3454" y="6417"/>
                  <a:pt x="3526" y="6213"/>
                </a:cubicBezTo>
                <a:cubicBezTo>
                  <a:pt x="3542" y="6166"/>
                  <a:pt x="3544" y="6148"/>
                  <a:pt x="3533" y="6148"/>
                </a:cubicBezTo>
                <a:cubicBezTo>
                  <a:pt x="3495" y="6148"/>
                  <a:pt x="3315" y="6347"/>
                  <a:pt x="3048" y="6381"/>
                </a:cubicBezTo>
                <a:cubicBezTo>
                  <a:pt x="2995" y="6388"/>
                  <a:pt x="2955" y="6391"/>
                  <a:pt x="2927" y="6391"/>
                </a:cubicBezTo>
                <a:cubicBezTo>
                  <a:pt x="2770" y="6391"/>
                  <a:pt x="2951" y="6301"/>
                  <a:pt x="3012" y="6258"/>
                </a:cubicBezTo>
                <a:cubicBezTo>
                  <a:pt x="3084" y="6206"/>
                  <a:pt x="3166" y="6265"/>
                  <a:pt x="3140" y="6171"/>
                </a:cubicBezTo>
                <a:cubicBezTo>
                  <a:pt x="3124" y="6107"/>
                  <a:pt x="3098" y="6101"/>
                  <a:pt x="3125" y="6101"/>
                </a:cubicBezTo>
                <a:cubicBezTo>
                  <a:pt x="3131" y="6101"/>
                  <a:pt x="3141" y="6101"/>
                  <a:pt x="3155" y="6101"/>
                </a:cubicBezTo>
                <a:cubicBezTo>
                  <a:pt x="3168" y="6101"/>
                  <a:pt x="3183" y="6101"/>
                  <a:pt x="3202" y="6100"/>
                </a:cubicBezTo>
                <a:cubicBezTo>
                  <a:pt x="3314" y="6093"/>
                  <a:pt x="3379" y="5913"/>
                  <a:pt x="3289" y="5913"/>
                </a:cubicBezTo>
                <a:cubicBezTo>
                  <a:pt x="3276" y="5913"/>
                  <a:pt x="3260" y="5917"/>
                  <a:pt x="3242" y="5925"/>
                </a:cubicBezTo>
                <a:cubicBezTo>
                  <a:pt x="3196" y="5944"/>
                  <a:pt x="3146" y="5953"/>
                  <a:pt x="3096" y="5953"/>
                </a:cubicBezTo>
                <a:cubicBezTo>
                  <a:pt x="2976" y="5953"/>
                  <a:pt x="2854" y="5897"/>
                  <a:pt x="2779" y="5779"/>
                </a:cubicBezTo>
                <a:cubicBezTo>
                  <a:pt x="2713" y="5673"/>
                  <a:pt x="2752" y="5648"/>
                  <a:pt x="2834" y="5648"/>
                </a:cubicBezTo>
                <a:cubicBezTo>
                  <a:pt x="2882" y="5648"/>
                  <a:pt x="2945" y="5657"/>
                  <a:pt x="3010" y="5662"/>
                </a:cubicBezTo>
                <a:cubicBezTo>
                  <a:pt x="3026" y="5664"/>
                  <a:pt x="3040" y="5664"/>
                  <a:pt x="3052" y="5664"/>
                </a:cubicBezTo>
                <a:cubicBezTo>
                  <a:pt x="3176" y="5664"/>
                  <a:pt x="3112" y="5601"/>
                  <a:pt x="3084" y="5577"/>
                </a:cubicBezTo>
                <a:cubicBezTo>
                  <a:pt x="3051" y="5549"/>
                  <a:pt x="3056" y="5482"/>
                  <a:pt x="3191" y="5460"/>
                </a:cubicBezTo>
                <a:cubicBezTo>
                  <a:pt x="3330" y="5438"/>
                  <a:pt x="3280" y="5381"/>
                  <a:pt x="3212" y="5337"/>
                </a:cubicBezTo>
                <a:cubicBezTo>
                  <a:pt x="3144" y="5292"/>
                  <a:pt x="3212" y="5337"/>
                  <a:pt x="3330" y="5278"/>
                </a:cubicBezTo>
                <a:cubicBezTo>
                  <a:pt x="3448" y="5219"/>
                  <a:pt x="3371" y="5191"/>
                  <a:pt x="3246" y="5176"/>
                </a:cubicBezTo>
                <a:cubicBezTo>
                  <a:pt x="3121" y="5161"/>
                  <a:pt x="3181" y="5161"/>
                  <a:pt x="3228" y="5083"/>
                </a:cubicBezTo>
                <a:cubicBezTo>
                  <a:pt x="3241" y="5062"/>
                  <a:pt x="3231" y="5055"/>
                  <a:pt x="3207" y="5055"/>
                </a:cubicBezTo>
                <a:cubicBezTo>
                  <a:pt x="3146" y="5055"/>
                  <a:pt x="2992" y="5101"/>
                  <a:pt x="2858" y="5101"/>
                </a:cubicBezTo>
                <a:cubicBezTo>
                  <a:pt x="2839" y="5101"/>
                  <a:pt x="2821" y="5100"/>
                  <a:pt x="2804" y="5098"/>
                </a:cubicBezTo>
                <a:cubicBezTo>
                  <a:pt x="2608" y="5076"/>
                  <a:pt x="2496" y="4858"/>
                  <a:pt x="2503" y="4799"/>
                </a:cubicBezTo>
                <a:cubicBezTo>
                  <a:pt x="2504" y="4788"/>
                  <a:pt x="2509" y="4784"/>
                  <a:pt x="2515" y="4784"/>
                </a:cubicBezTo>
                <a:cubicBezTo>
                  <a:pt x="2536" y="4784"/>
                  <a:pt x="2581" y="4838"/>
                  <a:pt x="2596" y="4838"/>
                </a:cubicBezTo>
                <a:cubicBezTo>
                  <a:pt x="2601" y="4838"/>
                  <a:pt x="2603" y="4833"/>
                  <a:pt x="2600" y="4821"/>
                </a:cubicBezTo>
                <a:cubicBezTo>
                  <a:pt x="2595" y="4786"/>
                  <a:pt x="2617" y="4770"/>
                  <a:pt x="2650" y="4770"/>
                </a:cubicBezTo>
                <a:cubicBezTo>
                  <a:pt x="2679" y="4770"/>
                  <a:pt x="2716" y="4783"/>
                  <a:pt x="2749" y="4806"/>
                </a:cubicBezTo>
                <a:cubicBezTo>
                  <a:pt x="2775" y="4824"/>
                  <a:pt x="2794" y="4834"/>
                  <a:pt x="2806" y="4834"/>
                </a:cubicBezTo>
                <a:cubicBezTo>
                  <a:pt x="2827" y="4834"/>
                  <a:pt x="2826" y="4801"/>
                  <a:pt x="2811" y="4726"/>
                </a:cubicBezTo>
                <a:cubicBezTo>
                  <a:pt x="2807" y="4706"/>
                  <a:pt x="2813" y="4698"/>
                  <a:pt x="2826" y="4698"/>
                </a:cubicBezTo>
                <a:cubicBezTo>
                  <a:pt x="2872" y="4698"/>
                  <a:pt x="3006" y="4799"/>
                  <a:pt x="3058" y="4799"/>
                </a:cubicBezTo>
                <a:cubicBezTo>
                  <a:pt x="3074" y="4799"/>
                  <a:pt x="3083" y="4789"/>
                  <a:pt x="3078" y="4763"/>
                </a:cubicBezTo>
                <a:cubicBezTo>
                  <a:pt x="3054" y="4634"/>
                  <a:pt x="2948" y="4619"/>
                  <a:pt x="3018" y="4569"/>
                </a:cubicBezTo>
                <a:cubicBezTo>
                  <a:pt x="3085" y="4517"/>
                  <a:pt x="3293" y="4510"/>
                  <a:pt x="3240" y="4379"/>
                </a:cubicBezTo>
                <a:cubicBezTo>
                  <a:pt x="3187" y="4247"/>
                  <a:pt x="3155" y="4306"/>
                  <a:pt x="3166" y="4247"/>
                </a:cubicBezTo>
                <a:cubicBezTo>
                  <a:pt x="3168" y="4238"/>
                  <a:pt x="3161" y="4234"/>
                  <a:pt x="3147" y="4234"/>
                </a:cubicBezTo>
                <a:cubicBezTo>
                  <a:pt x="3098" y="4234"/>
                  <a:pt x="2972" y="4279"/>
                  <a:pt x="2914" y="4279"/>
                </a:cubicBezTo>
                <a:cubicBezTo>
                  <a:pt x="2885" y="4279"/>
                  <a:pt x="2874" y="4268"/>
                  <a:pt x="2900" y="4233"/>
                </a:cubicBezTo>
                <a:cubicBezTo>
                  <a:pt x="2951" y="4162"/>
                  <a:pt x="2943" y="4132"/>
                  <a:pt x="2894" y="4132"/>
                </a:cubicBezTo>
                <a:cubicBezTo>
                  <a:pt x="2859" y="4132"/>
                  <a:pt x="2803" y="4147"/>
                  <a:pt x="2733" y="4174"/>
                </a:cubicBezTo>
                <a:cubicBezTo>
                  <a:pt x="2713" y="4181"/>
                  <a:pt x="2693" y="4185"/>
                  <a:pt x="2673" y="4185"/>
                </a:cubicBezTo>
                <a:cubicBezTo>
                  <a:pt x="2525" y="4185"/>
                  <a:pt x="2376" y="3994"/>
                  <a:pt x="2341" y="3898"/>
                </a:cubicBezTo>
                <a:cubicBezTo>
                  <a:pt x="2320" y="3842"/>
                  <a:pt x="2335" y="3821"/>
                  <a:pt x="2366" y="3821"/>
                </a:cubicBezTo>
                <a:cubicBezTo>
                  <a:pt x="2395" y="3821"/>
                  <a:pt x="2438" y="3841"/>
                  <a:pt x="2475" y="3869"/>
                </a:cubicBezTo>
                <a:cubicBezTo>
                  <a:pt x="2526" y="3907"/>
                  <a:pt x="2557" y="3941"/>
                  <a:pt x="2566" y="3941"/>
                </a:cubicBezTo>
                <a:cubicBezTo>
                  <a:pt x="2571" y="3941"/>
                  <a:pt x="2569" y="3931"/>
                  <a:pt x="2561" y="3906"/>
                </a:cubicBezTo>
                <a:cubicBezTo>
                  <a:pt x="2547" y="3866"/>
                  <a:pt x="2544" y="3832"/>
                  <a:pt x="2560" y="3832"/>
                </a:cubicBezTo>
                <a:cubicBezTo>
                  <a:pt x="2572" y="3832"/>
                  <a:pt x="2597" y="3854"/>
                  <a:pt x="2637" y="3913"/>
                </a:cubicBezTo>
                <a:cubicBezTo>
                  <a:pt x="2674" y="3967"/>
                  <a:pt x="2695" y="3990"/>
                  <a:pt x="2708" y="3990"/>
                </a:cubicBezTo>
                <a:cubicBezTo>
                  <a:pt x="2726" y="3990"/>
                  <a:pt x="2726" y="3944"/>
                  <a:pt x="2726" y="3876"/>
                </a:cubicBezTo>
                <a:cubicBezTo>
                  <a:pt x="2726" y="3832"/>
                  <a:pt x="2737" y="3818"/>
                  <a:pt x="2755" y="3818"/>
                </a:cubicBezTo>
                <a:cubicBezTo>
                  <a:pt x="2785" y="3818"/>
                  <a:pt x="2834" y="3857"/>
                  <a:pt x="2885" y="3861"/>
                </a:cubicBezTo>
                <a:cubicBezTo>
                  <a:pt x="2886" y="3861"/>
                  <a:pt x="2887" y="3861"/>
                  <a:pt x="2888" y="3861"/>
                </a:cubicBezTo>
                <a:cubicBezTo>
                  <a:pt x="2958" y="3861"/>
                  <a:pt x="2837" y="3648"/>
                  <a:pt x="2909" y="3648"/>
                </a:cubicBezTo>
                <a:cubicBezTo>
                  <a:pt x="2914" y="3648"/>
                  <a:pt x="2919" y="3649"/>
                  <a:pt x="2925" y="3651"/>
                </a:cubicBezTo>
                <a:cubicBezTo>
                  <a:pt x="2960" y="3660"/>
                  <a:pt x="2981" y="3665"/>
                  <a:pt x="2994" y="3665"/>
                </a:cubicBezTo>
                <a:cubicBezTo>
                  <a:pt x="3019" y="3665"/>
                  <a:pt x="3008" y="3646"/>
                  <a:pt x="2998" y="3606"/>
                </a:cubicBezTo>
                <a:cubicBezTo>
                  <a:pt x="2982" y="3547"/>
                  <a:pt x="3006" y="3562"/>
                  <a:pt x="3132" y="3521"/>
                </a:cubicBezTo>
                <a:cubicBezTo>
                  <a:pt x="3250" y="3479"/>
                  <a:pt x="3195" y="3426"/>
                  <a:pt x="3086" y="3426"/>
                </a:cubicBezTo>
                <a:cubicBezTo>
                  <a:pt x="3079" y="3426"/>
                  <a:pt x="3072" y="3426"/>
                  <a:pt x="3065" y="3427"/>
                </a:cubicBezTo>
                <a:cubicBezTo>
                  <a:pt x="3053" y="3427"/>
                  <a:pt x="3042" y="3428"/>
                  <a:pt x="3033" y="3428"/>
                </a:cubicBezTo>
                <a:cubicBezTo>
                  <a:pt x="2951" y="3428"/>
                  <a:pt x="2983" y="3397"/>
                  <a:pt x="3000" y="3332"/>
                </a:cubicBezTo>
                <a:cubicBezTo>
                  <a:pt x="3003" y="3319"/>
                  <a:pt x="3003" y="3314"/>
                  <a:pt x="2998" y="3314"/>
                </a:cubicBezTo>
                <a:cubicBezTo>
                  <a:pt x="2976" y="3314"/>
                  <a:pt x="2870" y="3429"/>
                  <a:pt x="2730" y="3441"/>
                </a:cubicBezTo>
                <a:cubicBezTo>
                  <a:pt x="2702" y="3444"/>
                  <a:pt x="2681" y="3445"/>
                  <a:pt x="2664" y="3445"/>
                </a:cubicBezTo>
                <a:cubicBezTo>
                  <a:pt x="2577" y="3445"/>
                  <a:pt x="2603" y="3413"/>
                  <a:pt x="2462" y="3347"/>
                </a:cubicBezTo>
                <a:cubicBezTo>
                  <a:pt x="2292" y="3267"/>
                  <a:pt x="2388" y="3186"/>
                  <a:pt x="2406" y="3138"/>
                </a:cubicBezTo>
                <a:cubicBezTo>
                  <a:pt x="2409" y="3127"/>
                  <a:pt x="2413" y="3123"/>
                  <a:pt x="2418" y="3123"/>
                </a:cubicBezTo>
                <a:cubicBezTo>
                  <a:pt x="2437" y="3123"/>
                  <a:pt x="2473" y="3196"/>
                  <a:pt x="2564" y="3282"/>
                </a:cubicBezTo>
                <a:cubicBezTo>
                  <a:pt x="2584" y="3301"/>
                  <a:pt x="2597" y="3309"/>
                  <a:pt x="2605" y="3309"/>
                </a:cubicBezTo>
                <a:cubicBezTo>
                  <a:pt x="2645" y="3309"/>
                  <a:pt x="2584" y="3144"/>
                  <a:pt x="2620" y="3144"/>
                </a:cubicBezTo>
                <a:cubicBezTo>
                  <a:pt x="2621" y="3144"/>
                  <a:pt x="2623" y="3145"/>
                  <a:pt x="2624" y="3145"/>
                </a:cubicBezTo>
                <a:cubicBezTo>
                  <a:pt x="2642" y="3150"/>
                  <a:pt x="2657" y="3155"/>
                  <a:pt x="2668" y="3155"/>
                </a:cubicBezTo>
                <a:cubicBezTo>
                  <a:pt x="2689" y="3155"/>
                  <a:pt x="2698" y="3136"/>
                  <a:pt x="2698" y="3058"/>
                </a:cubicBezTo>
                <a:cubicBezTo>
                  <a:pt x="2698" y="3033"/>
                  <a:pt x="2703" y="3022"/>
                  <a:pt x="2712" y="3022"/>
                </a:cubicBezTo>
                <a:cubicBezTo>
                  <a:pt x="2743" y="3022"/>
                  <a:pt x="2820" y="3152"/>
                  <a:pt x="2867" y="3175"/>
                </a:cubicBezTo>
                <a:cubicBezTo>
                  <a:pt x="2873" y="3177"/>
                  <a:pt x="2877" y="3178"/>
                  <a:pt x="2880" y="3178"/>
                </a:cubicBezTo>
                <a:cubicBezTo>
                  <a:pt x="2910" y="3178"/>
                  <a:pt x="2822" y="3058"/>
                  <a:pt x="2844" y="3058"/>
                </a:cubicBezTo>
                <a:cubicBezTo>
                  <a:pt x="2867" y="3058"/>
                  <a:pt x="2892" y="3007"/>
                  <a:pt x="2860" y="2949"/>
                </a:cubicBezTo>
                <a:cubicBezTo>
                  <a:pt x="2827" y="2890"/>
                  <a:pt x="3029" y="2949"/>
                  <a:pt x="3107" y="2833"/>
                </a:cubicBezTo>
                <a:cubicBezTo>
                  <a:pt x="3140" y="2784"/>
                  <a:pt x="3107" y="2776"/>
                  <a:pt x="3062" y="2776"/>
                </a:cubicBezTo>
                <a:cubicBezTo>
                  <a:pt x="3043" y="2776"/>
                  <a:pt x="3021" y="2778"/>
                  <a:pt x="3002" y="2778"/>
                </a:cubicBezTo>
                <a:cubicBezTo>
                  <a:pt x="2961" y="2778"/>
                  <a:pt x="2931" y="2772"/>
                  <a:pt x="2953" y="2732"/>
                </a:cubicBezTo>
                <a:cubicBezTo>
                  <a:pt x="2968" y="2705"/>
                  <a:pt x="2970" y="2693"/>
                  <a:pt x="2961" y="2693"/>
                </a:cubicBezTo>
                <a:cubicBezTo>
                  <a:pt x="2936" y="2693"/>
                  <a:pt x="2835" y="2773"/>
                  <a:pt x="2723" y="2837"/>
                </a:cubicBezTo>
                <a:cubicBezTo>
                  <a:pt x="2693" y="2854"/>
                  <a:pt x="2673" y="2861"/>
                  <a:pt x="2660" y="2861"/>
                </a:cubicBezTo>
                <a:cubicBezTo>
                  <a:pt x="2603" y="2861"/>
                  <a:pt x="2671" y="2735"/>
                  <a:pt x="2693" y="2682"/>
                </a:cubicBezTo>
                <a:cubicBezTo>
                  <a:pt x="2703" y="2659"/>
                  <a:pt x="2697" y="2650"/>
                  <a:pt x="2676" y="2650"/>
                </a:cubicBezTo>
                <a:cubicBezTo>
                  <a:pt x="2639" y="2650"/>
                  <a:pt x="2553" y="2681"/>
                  <a:pt x="2425" y="2719"/>
                </a:cubicBezTo>
                <a:cubicBezTo>
                  <a:pt x="2372" y="2735"/>
                  <a:pt x="2343" y="2742"/>
                  <a:pt x="2327" y="2742"/>
                </a:cubicBezTo>
                <a:cubicBezTo>
                  <a:pt x="2282" y="2742"/>
                  <a:pt x="2333" y="2691"/>
                  <a:pt x="2247" y="2632"/>
                </a:cubicBezTo>
                <a:cubicBezTo>
                  <a:pt x="2129" y="2553"/>
                  <a:pt x="2121" y="2284"/>
                  <a:pt x="2138" y="2284"/>
                </a:cubicBezTo>
                <a:cubicBezTo>
                  <a:pt x="2152" y="2284"/>
                  <a:pt x="2202" y="2425"/>
                  <a:pt x="2223" y="2425"/>
                </a:cubicBezTo>
                <a:cubicBezTo>
                  <a:pt x="2228" y="2425"/>
                  <a:pt x="2231" y="2418"/>
                  <a:pt x="2232" y="2401"/>
                </a:cubicBezTo>
                <a:cubicBezTo>
                  <a:pt x="2233" y="2376"/>
                  <a:pt x="2238" y="2366"/>
                  <a:pt x="2246" y="2366"/>
                </a:cubicBezTo>
                <a:cubicBezTo>
                  <a:pt x="2267" y="2366"/>
                  <a:pt x="2310" y="2453"/>
                  <a:pt x="2347" y="2560"/>
                </a:cubicBezTo>
                <a:cubicBezTo>
                  <a:pt x="2359" y="2596"/>
                  <a:pt x="2367" y="2611"/>
                  <a:pt x="2372" y="2611"/>
                </a:cubicBezTo>
                <a:cubicBezTo>
                  <a:pt x="2390" y="2611"/>
                  <a:pt x="2384" y="2473"/>
                  <a:pt x="2384" y="2386"/>
                </a:cubicBezTo>
                <a:cubicBezTo>
                  <a:pt x="2384" y="2357"/>
                  <a:pt x="2389" y="2345"/>
                  <a:pt x="2398" y="2345"/>
                </a:cubicBezTo>
                <a:cubicBezTo>
                  <a:pt x="2426" y="2345"/>
                  <a:pt x="2489" y="2455"/>
                  <a:pt x="2553" y="2553"/>
                </a:cubicBezTo>
                <a:cubicBezTo>
                  <a:pt x="2571" y="2580"/>
                  <a:pt x="2581" y="2590"/>
                  <a:pt x="2587" y="2590"/>
                </a:cubicBezTo>
                <a:cubicBezTo>
                  <a:pt x="2607" y="2590"/>
                  <a:pt x="2577" y="2473"/>
                  <a:pt x="2595" y="2473"/>
                </a:cubicBezTo>
                <a:cubicBezTo>
                  <a:pt x="2597" y="2473"/>
                  <a:pt x="2601" y="2476"/>
                  <a:pt x="2606" y="2482"/>
                </a:cubicBezTo>
                <a:cubicBezTo>
                  <a:pt x="2623" y="2503"/>
                  <a:pt x="2638" y="2514"/>
                  <a:pt x="2651" y="2514"/>
                </a:cubicBezTo>
                <a:cubicBezTo>
                  <a:pt x="2675" y="2514"/>
                  <a:pt x="2690" y="2475"/>
                  <a:pt x="2690" y="2380"/>
                </a:cubicBezTo>
                <a:cubicBezTo>
                  <a:pt x="2690" y="2287"/>
                  <a:pt x="2734" y="2268"/>
                  <a:pt x="2792" y="2268"/>
                </a:cubicBezTo>
                <a:cubicBezTo>
                  <a:pt x="2826" y="2268"/>
                  <a:pt x="2864" y="2274"/>
                  <a:pt x="2903" y="2277"/>
                </a:cubicBezTo>
                <a:cubicBezTo>
                  <a:pt x="2915" y="2278"/>
                  <a:pt x="2928" y="2279"/>
                  <a:pt x="2941" y="2279"/>
                </a:cubicBezTo>
                <a:cubicBezTo>
                  <a:pt x="3033" y="2279"/>
                  <a:pt x="3107" y="2249"/>
                  <a:pt x="2923" y="2102"/>
                </a:cubicBezTo>
                <a:cubicBezTo>
                  <a:pt x="2857" y="2049"/>
                  <a:pt x="2779" y="2031"/>
                  <a:pt x="2700" y="2031"/>
                </a:cubicBezTo>
                <a:cubicBezTo>
                  <a:pt x="2527" y="2031"/>
                  <a:pt x="2350" y="2118"/>
                  <a:pt x="2291" y="2118"/>
                </a:cubicBezTo>
                <a:cubicBezTo>
                  <a:pt x="2207" y="2118"/>
                  <a:pt x="2133" y="2096"/>
                  <a:pt x="2133" y="1937"/>
                </a:cubicBezTo>
                <a:cubicBezTo>
                  <a:pt x="2133" y="1776"/>
                  <a:pt x="2488" y="1892"/>
                  <a:pt x="2359" y="1630"/>
                </a:cubicBezTo>
                <a:cubicBezTo>
                  <a:pt x="2338" y="1587"/>
                  <a:pt x="2351" y="1574"/>
                  <a:pt x="2382" y="1574"/>
                </a:cubicBezTo>
                <a:cubicBezTo>
                  <a:pt x="2429" y="1574"/>
                  <a:pt x="2515" y="1601"/>
                  <a:pt x="2591" y="1601"/>
                </a:cubicBezTo>
                <a:cubicBezTo>
                  <a:pt x="2626" y="1601"/>
                  <a:pt x="2660" y="1596"/>
                  <a:pt x="2686" y="1578"/>
                </a:cubicBezTo>
                <a:cubicBezTo>
                  <a:pt x="2807" y="1499"/>
                  <a:pt x="2484" y="1536"/>
                  <a:pt x="2558" y="1421"/>
                </a:cubicBezTo>
                <a:cubicBezTo>
                  <a:pt x="2625" y="1314"/>
                  <a:pt x="2597" y="1274"/>
                  <a:pt x="2548" y="1274"/>
                </a:cubicBezTo>
                <a:cubicBezTo>
                  <a:pt x="2543" y="1274"/>
                  <a:pt x="2539" y="1274"/>
                  <a:pt x="2534" y="1275"/>
                </a:cubicBezTo>
                <a:cubicBezTo>
                  <a:pt x="2531" y="1275"/>
                  <a:pt x="2528" y="1276"/>
                  <a:pt x="2525" y="1276"/>
                </a:cubicBezTo>
                <a:cubicBezTo>
                  <a:pt x="2485" y="1276"/>
                  <a:pt x="2547" y="1220"/>
                  <a:pt x="2562" y="1126"/>
                </a:cubicBezTo>
                <a:cubicBezTo>
                  <a:pt x="2564" y="1111"/>
                  <a:pt x="2560" y="1105"/>
                  <a:pt x="2551" y="1105"/>
                </a:cubicBezTo>
                <a:cubicBezTo>
                  <a:pt x="2497" y="1105"/>
                  <a:pt x="2265" y="1339"/>
                  <a:pt x="2157" y="1499"/>
                </a:cubicBezTo>
                <a:cubicBezTo>
                  <a:pt x="2130" y="1540"/>
                  <a:pt x="2111" y="1557"/>
                  <a:pt x="2099" y="1557"/>
                </a:cubicBezTo>
                <a:cubicBezTo>
                  <a:pt x="2056" y="1557"/>
                  <a:pt x="2096" y="1333"/>
                  <a:pt x="2104" y="1201"/>
                </a:cubicBezTo>
                <a:cubicBezTo>
                  <a:pt x="2110" y="1058"/>
                  <a:pt x="2155" y="1048"/>
                  <a:pt x="2242" y="1048"/>
                </a:cubicBezTo>
                <a:cubicBezTo>
                  <a:pt x="2258" y="1048"/>
                  <a:pt x="2274" y="1048"/>
                  <a:pt x="2292" y="1048"/>
                </a:cubicBezTo>
                <a:cubicBezTo>
                  <a:pt x="2415" y="1048"/>
                  <a:pt x="2282" y="946"/>
                  <a:pt x="2204" y="853"/>
                </a:cubicBezTo>
                <a:cubicBezTo>
                  <a:pt x="2185" y="830"/>
                  <a:pt x="2185" y="822"/>
                  <a:pt x="2199" y="822"/>
                </a:cubicBezTo>
                <a:cubicBezTo>
                  <a:pt x="2226" y="822"/>
                  <a:pt x="2308" y="856"/>
                  <a:pt x="2381" y="856"/>
                </a:cubicBezTo>
                <a:cubicBezTo>
                  <a:pt x="2412" y="856"/>
                  <a:pt x="2442" y="850"/>
                  <a:pt x="2465" y="831"/>
                </a:cubicBezTo>
                <a:cubicBezTo>
                  <a:pt x="2565" y="752"/>
                  <a:pt x="2284" y="747"/>
                  <a:pt x="2363" y="672"/>
                </a:cubicBezTo>
                <a:cubicBezTo>
                  <a:pt x="2408" y="629"/>
                  <a:pt x="2406" y="609"/>
                  <a:pt x="2378" y="609"/>
                </a:cubicBezTo>
                <a:cubicBezTo>
                  <a:pt x="2325" y="609"/>
                  <a:pt x="2174" y="685"/>
                  <a:pt x="2083" y="824"/>
                </a:cubicBezTo>
                <a:cubicBezTo>
                  <a:pt x="2065" y="852"/>
                  <a:pt x="2053" y="864"/>
                  <a:pt x="2048" y="864"/>
                </a:cubicBezTo>
                <a:cubicBezTo>
                  <a:pt x="2010" y="864"/>
                  <a:pt x="2208" y="342"/>
                  <a:pt x="2208" y="229"/>
                </a:cubicBezTo>
                <a:cubicBezTo>
                  <a:pt x="2208" y="189"/>
                  <a:pt x="2206" y="172"/>
                  <a:pt x="2200" y="172"/>
                </a:cubicBezTo>
                <a:cubicBezTo>
                  <a:pt x="2188" y="172"/>
                  <a:pt x="2159" y="259"/>
                  <a:pt x="2111" y="345"/>
                </a:cubicBezTo>
                <a:cubicBezTo>
                  <a:pt x="2103" y="359"/>
                  <a:pt x="2096" y="365"/>
                  <a:pt x="2090" y="365"/>
                </a:cubicBezTo>
                <a:cubicBezTo>
                  <a:pt x="2043" y="365"/>
                  <a:pt x="2043" y="0"/>
                  <a:pt x="2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2"/>
          <p:cNvSpPr/>
          <p:nvPr/>
        </p:nvSpPr>
        <p:spPr>
          <a:xfrm>
            <a:off x="5720895" y="1860405"/>
            <a:ext cx="215177" cy="483793"/>
          </a:xfrm>
          <a:custGeom>
            <a:rect b="b" l="l" r="r" t="t"/>
            <a:pathLst>
              <a:path extrusionOk="0" h="9171" w="4079">
                <a:moveTo>
                  <a:pt x="2036" y="0"/>
                </a:moveTo>
                <a:cubicBezTo>
                  <a:pt x="2036" y="0"/>
                  <a:pt x="2036" y="365"/>
                  <a:pt x="1989" y="365"/>
                </a:cubicBezTo>
                <a:cubicBezTo>
                  <a:pt x="1983" y="365"/>
                  <a:pt x="1976" y="359"/>
                  <a:pt x="1968" y="345"/>
                </a:cubicBezTo>
                <a:cubicBezTo>
                  <a:pt x="1921" y="259"/>
                  <a:pt x="1892" y="172"/>
                  <a:pt x="1879" y="172"/>
                </a:cubicBezTo>
                <a:cubicBezTo>
                  <a:pt x="1874" y="172"/>
                  <a:pt x="1871" y="189"/>
                  <a:pt x="1871" y="229"/>
                </a:cubicBezTo>
                <a:cubicBezTo>
                  <a:pt x="1871" y="342"/>
                  <a:pt x="2068" y="864"/>
                  <a:pt x="2031" y="864"/>
                </a:cubicBezTo>
                <a:cubicBezTo>
                  <a:pt x="2026" y="864"/>
                  <a:pt x="2014" y="852"/>
                  <a:pt x="1996" y="824"/>
                </a:cubicBezTo>
                <a:cubicBezTo>
                  <a:pt x="1888" y="659"/>
                  <a:pt x="1740" y="498"/>
                  <a:pt x="1706" y="498"/>
                </a:cubicBezTo>
                <a:cubicBezTo>
                  <a:pt x="1696" y="498"/>
                  <a:pt x="1696" y="511"/>
                  <a:pt x="1707" y="540"/>
                </a:cubicBezTo>
                <a:cubicBezTo>
                  <a:pt x="1762" y="671"/>
                  <a:pt x="1513" y="750"/>
                  <a:pt x="1614" y="831"/>
                </a:cubicBezTo>
                <a:cubicBezTo>
                  <a:pt x="1637" y="849"/>
                  <a:pt x="1666" y="855"/>
                  <a:pt x="1696" y="855"/>
                </a:cubicBezTo>
                <a:cubicBezTo>
                  <a:pt x="1769" y="855"/>
                  <a:pt x="1851" y="821"/>
                  <a:pt x="1879" y="821"/>
                </a:cubicBezTo>
                <a:cubicBezTo>
                  <a:pt x="1893" y="821"/>
                  <a:pt x="1893" y="829"/>
                  <a:pt x="1874" y="853"/>
                </a:cubicBezTo>
                <a:cubicBezTo>
                  <a:pt x="1797" y="946"/>
                  <a:pt x="1513" y="1055"/>
                  <a:pt x="1634" y="1055"/>
                </a:cubicBezTo>
                <a:cubicBezTo>
                  <a:pt x="1711" y="1055"/>
                  <a:pt x="1826" y="998"/>
                  <a:pt x="1902" y="998"/>
                </a:cubicBezTo>
                <a:cubicBezTo>
                  <a:pt x="1945" y="998"/>
                  <a:pt x="1976" y="1017"/>
                  <a:pt x="1978" y="1077"/>
                </a:cubicBezTo>
                <a:cubicBezTo>
                  <a:pt x="1985" y="1217"/>
                  <a:pt x="2027" y="1545"/>
                  <a:pt x="1970" y="1545"/>
                </a:cubicBezTo>
                <a:cubicBezTo>
                  <a:pt x="1958" y="1545"/>
                  <a:pt x="1942" y="1531"/>
                  <a:pt x="1921" y="1499"/>
                </a:cubicBezTo>
                <a:cubicBezTo>
                  <a:pt x="1818" y="1343"/>
                  <a:pt x="1694" y="1168"/>
                  <a:pt x="1662" y="1168"/>
                </a:cubicBezTo>
                <a:cubicBezTo>
                  <a:pt x="1655" y="1168"/>
                  <a:pt x="1653" y="1176"/>
                  <a:pt x="1656" y="1194"/>
                </a:cubicBezTo>
                <a:cubicBezTo>
                  <a:pt x="1668" y="1264"/>
                  <a:pt x="1637" y="1279"/>
                  <a:pt x="1599" y="1279"/>
                </a:cubicBezTo>
                <a:cubicBezTo>
                  <a:pt x="1582" y="1279"/>
                  <a:pt x="1563" y="1276"/>
                  <a:pt x="1545" y="1273"/>
                </a:cubicBezTo>
                <a:cubicBezTo>
                  <a:pt x="1541" y="1273"/>
                  <a:pt x="1536" y="1273"/>
                  <a:pt x="1532" y="1273"/>
                </a:cubicBezTo>
                <a:cubicBezTo>
                  <a:pt x="1483" y="1273"/>
                  <a:pt x="1454" y="1312"/>
                  <a:pt x="1522" y="1418"/>
                </a:cubicBezTo>
                <a:cubicBezTo>
                  <a:pt x="1595" y="1534"/>
                  <a:pt x="1396" y="1518"/>
                  <a:pt x="1519" y="1598"/>
                </a:cubicBezTo>
                <a:cubicBezTo>
                  <a:pt x="1543" y="1613"/>
                  <a:pt x="1569" y="1619"/>
                  <a:pt x="1593" y="1619"/>
                </a:cubicBezTo>
                <a:cubicBezTo>
                  <a:pt x="1657" y="1619"/>
                  <a:pt x="1716" y="1582"/>
                  <a:pt x="1734" y="1582"/>
                </a:cubicBezTo>
                <a:cubicBezTo>
                  <a:pt x="1744" y="1582"/>
                  <a:pt x="1742" y="1593"/>
                  <a:pt x="1721" y="1629"/>
                </a:cubicBezTo>
                <a:cubicBezTo>
                  <a:pt x="1613" y="1813"/>
                  <a:pt x="1948" y="1774"/>
                  <a:pt x="1948" y="1934"/>
                </a:cubicBezTo>
                <a:cubicBezTo>
                  <a:pt x="1948" y="2094"/>
                  <a:pt x="1874" y="2116"/>
                  <a:pt x="1788" y="2116"/>
                </a:cubicBezTo>
                <a:cubicBezTo>
                  <a:pt x="1734" y="2116"/>
                  <a:pt x="1632" y="2052"/>
                  <a:pt x="1509" y="2052"/>
                </a:cubicBezTo>
                <a:cubicBezTo>
                  <a:pt x="1442" y="2052"/>
                  <a:pt x="1369" y="2072"/>
                  <a:pt x="1295" y="2131"/>
                </a:cubicBezTo>
                <a:cubicBezTo>
                  <a:pt x="1096" y="2291"/>
                  <a:pt x="1144" y="2357"/>
                  <a:pt x="1239" y="2357"/>
                </a:cubicBezTo>
                <a:cubicBezTo>
                  <a:pt x="1244" y="2357"/>
                  <a:pt x="1250" y="2357"/>
                  <a:pt x="1255" y="2357"/>
                </a:cubicBezTo>
                <a:cubicBezTo>
                  <a:pt x="1320" y="2352"/>
                  <a:pt x="1356" y="2306"/>
                  <a:pt x="1374" y="2306"/>
                </a:cubicBezTo>
                <a:cubicBezTo>
                  <a:pt x="1385" y="2306"/>
                  <a:pt x="1389" y="2323"/>
                  <a:pt x="1389" y="2379"/>
                </a:cubicBezTo>
                <a:cubicBezTo>
                  <a:pt x="1389" y="2472"/>
                  <a:pt x="1404" y="2511"/>
                  <a:pt x="1428" y="2511"/>
                </a:cubicBezTo>
                <a:cubicBezTo>
                  <a:pt x="1442" y="2511"/>
                  <a:pt x="1457" y="2500"/>
                  <a:pt x="1474" y="2479"/>
                </a:cubicBezTo>
                <a:cubicBezTo>
                  <a:pt x="1479" y="2473"/>
                  <a:pt x="1483" y="2470"/>
                  <a:pt x="1485" y="2470"/>
                </a:cubicBezTo>
                <a:cubicBezTo>
                  <a:pt x="1502" y="2470"/>
                  <a:pt x="1472" y="2588"/>
                  <a:pt x="1493" y="2588"/>
                </a:cubicBezTo>
                <a:cubicBezTo>
                  <a:pt x="1499" y="2588"/>
                  <a:pt x="1510" y="2578"/>
                  <a:pt x="1528" y="2551"/>
                </a:cubicBezTo>
                <a:cubicBezTo>
                  <a:pt x="1593" y="2453"/>
                  <a:pt x="1656" y="2342"/>
                  <a:pt x="1683" y="2342"/>
                </a:cubicBezTo>
                <a:cubicBezTo>
                  <a:pt x="1692" y="2342"/>
                  <a:pt x="1697" y="2355"/>
                  <a:pt x="1697" y="2383"/>
                </a:cubicBezTo>
                <a:cubicBezTo>
                  <a:pt x="1697" y="2471"/>
                  <a:pt x="1689" y="2608"/>
                  <a:pt x="1707" y="2608"/>
                </a:cubicBezTo>
                <a:cubicBezTo>
                  <a:pt x="1713" y="2608"/>
                  <a:pt x="1722" y="2594"/>
                  <a:pt x="1734" y="2559"/>
                </a:cubicBezTo>
                <a:cubicBezTo>
                  <a:pt x="1769" y="2450"/>
                  <a:pt x="1812" y="2363"/>
                  <a:pt x="1834" y="2363"/>
                </a:cubicBezTo>
                <a:cubicBezTo>
                  <a:pt x="1841" y="2363"/>
                  <a:pt x="1846" y="2374"/>
                  <a:pt x="1847" y="2398"/>
                </a:cubicBezTo>
                <a:cubicBezTo>
                  <a:pt x="1848" y="2415"/>
                  <a:pt x="1851" y="2422"/>
                  <a:pt x="1856" y="2422"/>
                </a:cubicBezTo>
                <a:cubicBezTo>
                  <a:pt x="1877" y="2422"/>
                  <a:pt x="1928" y="2283"/>
                  <a:pt x="1942" y="2283"/>
                </a:cubicBezTo>
                <a:lnTo>
                  <a:pt x="1942" y="2283"/>
                </a:lnTo>
                <a:cubicBezTo>
                  <a:pt x="1958" y="2283"/>
                  <a:pt x="1949" y="2551"/>
                  <a:pt x="1834" y="2631"/>
                </a:cubicBezTo>
                <a:cubicBezTo>
                  <a:pt x="1748" y="2689"/>
                  <a:pt x="1798" y="2740"/>
                  <a:pt x="1753" y="2740"/>
                </a:cubicBezTo>
                <a:cubicBezTo>
                  <a:pt x="1737" y="2740"/>
                  <a:pt x="1707" y="2733"/>
                  <a:pt x="1654" y="2718"/>
                </a:cubicBezTo>
                <a:cubicBezTo>
                  <a:pt x="1526" y="2680"/>
                  <a:pt x="1440" y="2648"/>
                  <a:pt x="1403" y="2648"/>
                </a:cubicBezTo>
                <a:cubicBezTo>
                  <a:pt x="1383" y="2648"/>
                  <a:pt x="1377" y="2658"/>
                  <a:pt x="1388" y="2681"/>
                </a:cubicBezTo>
                <a:cubicBezTo>
                  <a:pt x="1408" y="2728"/>
                  <a:pt x="1455" y="2805"/>
                  <a:pt x="1413" y="2805"/>
                </a:cubicBezTo>
                <a:cubicBezTo>
                  <a:pt x="1399" y="2805"/>
                  <a:pt x="1374" y="2796"/>
                  <a:pt x="1334" y="2774"/>
                </a:cubicBezTo>
                <a:cubicBezTo>
                  <a:pt x="1237" y="2720"/>
                  <a:pt x="1158" y="2677"/>
                  <a:pt x="1127" y="2677"/>
                </a:cubicBezTo>
                <a:cubicBezTo>
                  <a:pt x="1108" y="2677"/>
                  <a:pt x="1107" y="2692"/>
                  <a:pt x="1128" y="2729"/>
                </a:cubicBezTo>
                <a:cubicBezTo>
                  <a:pt x="1151" y="2769"/>
                  <a:pt x="1120" y="2776"/>
                  <a:pt x="1079" y="2776"/>
                </a:cubicBezTo>
                <a:cubicBezTo>
                  <a:pt x="1060" y="2776"/>
                  <a:pt x="1039" y="2774"/>
                  <a:pt x="1020" y="2774"/>
                </a:cubicBezTo>
                <a:cubicBezTo>
                  <a:pt x="975" y="2774"/>
                  <a:pt x="941" y="2782"/>
                  <a:pt x="973" y="2831"/>
                </a:cubicBezTo>
                <a:cubicBezTo>
                  <a:pt x="1050" y="2948"/>
                  <a:pt x="1253" y="2890"/>
                  <a:pt x="1219" y="2948"/>
                </a:cubicBezTo>
                <a:cubicBezTo>
                  <a:pt x="1187" y="3007"/>
                  <a:pt x="1212" y="3057"/>
                  <a:pt x="1237" y="3057"/>
                </a:cubicBezTo>
                <a:cubicBezTo>
                  <a:pt x="1259" y="3057"/>
                  <a:pt x="1171" y="3176"/>
                  <a:pt x="1199" y="3176"/>
                </a:cubicBezTo>
                <a:cubicBezTo>
                  <a:pt x="1202" y="3176"/>
                  <a:pt x="1207" y="3174"/>
                  <a:pt x="1212" y="3172"/>
                </a:cubicBezTo>
                <a:cubicBezTo>
                  <a:pt x="1260" y="3149"/>
                  <a:pt x="1336" y="3021"/>
                  <a:pt x="1368" y="3021"/>
                </a:cubicBezTo>
                <a:cubicBezTo>
                  <a:pt x="1376" y="3021"/>
                  <a:pt x="1382" y="3031"/>
                  <a:pt x="1382" y="3057"/>
                </a:cubicBezTo>
                <a:cubicBezTo>
                  <a:pt x="1382" y="3133"/>
                  <a:pt x="1391" y="3152"/>
                  <a:pt x="1412" y="3152"/>
                </a:cubicBezTo>
                <a:cubicBezTo>
                  <a:pt x="1423" y="3152"/>
                  <a:pt x="1437" y="3147"/>
                  <a:pt x="1455" y="3142"/>
                </a:cubicBezTo>
                <a:cubicBezTo>
                  <a:pt x="1457" y="3142"/>
                  <a:pt x="1458" y="3142"/>
                  <a:pt x="1459" y="3142"/>
                </a:cubicBezTo>
                <a:cubicBezTo>
                  <a:pt x="1495" y="3142"/>
                  <a:pt x="1436" y="3307"/>
                  <a:pt x="1475" y="3307"/>
                </a:cubicBezTo>
                <a:cubicBezTo>
                  <a:pt x="1484" y="3307"/>
                  <a:pt x="1497" y="3300"/>
                  <a:pt x="1517" y="3281"/>
                </a:cubicBezTo>
                <a:cubicBezTo>
                  <a:pt x="1608" y="3193"/>
                  <a:pt x="1644" y="3121"/>
                  <a:pt x="1663" y="3121"/>
                </a:cubicBezTo>
                <a:cubicBezTo>
                  <a:pt x="1668" y="3121"/>
                  <a:pt x="1672" y="3125"/>
                  <a:pt x="1675" y="3135"/>
                </a:cubicBezTo>
                <a:cubicBezTo>
                  <a:pt x="1691" y="3186"/>
                  <a:pt x="1790" y="3266"/>
                  <a:pt x="1617" y="3345"/>
                </a:cubicBezTo>
                <a:cubicBezTo>
                  <a:pt x="1476" y="3412"/>
                  <a:pt x="1503" y="3443"/>
                  <a:pt x="1417" y="3443"/>
                </a:cubicBezTo>
                <a:cubicBezTo>
                  <a:pt x="1400" y="3443"/>
                  <a:pt x="1379" y="3442"/>
                  <a:pt x="1351" y="3440"/>
                </a:cubicBezTo>
                <a:cubicBezTo>
                  <a:pt x="1211" y="3428"/>
                  <a:pt x="1105" y="3312"/>
                  <a:pt x="1082" y="3312"/>
                </a:cubicBezTo>
                <a:cubicBezTo>
                  <a:pt x="1077" y="3312"/>
                  <a:pt x="1076" y="3318"/>
                  <a:pt x="1079" y="3331"/>
                </a:cubicBezTo>
                <a:cubicBezTo>
                  <a:pt x="1098" y="3396"/>
                  <a:pt x="1130" y="3426"/>
                  <a:pt x="1048" y="3426"/>
                </a:cubicBezTo>
                <a:cubicBezTo>
                  <a:pt x="1039" y="3426"/>
                  <a:pt x="1028" y="3426"/>
                  <a:pt x="1016" y="3425"/>
                </a:cubicBezTo>
                <a:cubicBezTo>
                  <a:pt x="1009" y="3425"/>
                  <a:pt x="1002" y="3424"/>
                  <a:pt x="995" y="3424"/>
                </a:cubicBezTo>
                <a:cubicBezTo>
                  <a:pt x="886" y="3424"/>
                  <a:pt x="827" y="3479"/>
                  <a:pt x="947" y="3518"/>
                </a:cubicBezTo>
                <a:cubicBezTo>
                  <a:pt x="1072" y="3562"/>
                  <a:pt x="1097" y="3547"/>
                  <a:pt x="1082" y="3605"/>
                </a:cubicBezTo>
                <a:cubicBezTo>
                  <a:pt x="1071" y="3644"/>
                  <a:pt x="1060" y="3663"/>
                  <a:pt x="1085" y="3663"/>
                </a:cubicBezTo>
                <a:cubicBezTo>
                  <a:pt x="1098" y="3663"/>
                  <a:pt x="1120" y="3658"/>
                  <a:pt x="1156" y="3649"/>
                </a:cubicBezTo>
                <a:cubicBezTo>
                  <a:pt x="1162" y="3647"/>
                  <a:pt x="1167" y="3647"/>
                  <a:pt x="1171" y="3647"/>
                </a:cubicBezTo>
                <a:cubicBezTo>
                  <a:pt x="1244" y="3647"/>
                  <a:pt x="1123" y="3860"/>
                  <a:pt x="1192" y="3860"/>
                </a:cubicBezTo>
                <a:cubicBezTo>
                  <a:pt x="1194" y="3860"/>
                  <a:pt x="1195" y="3860"/>
                  <a:pt x="1196" y="3860"/>
                </a:cubicBezTo>
                <a:cubicBezTo>
                  <a:pt x="1246" y="3855"/>
                  <a:pt x="1296" y="3817"/>
                  <a:pt x="1326" y="3817"/>
                </a:cubicBezTo>
                <a:cubicBezTo>
                  <a:pt x="1344" y="3817"/>
                  <a:pt x="1355" y="3831"/>
                  <a:pt x="1355" y="3875"/>
                </a:cubicBezTo>
                <a:cubicBezTo>
                  <a:pt x="1355" y="3942"/>
                  <a:pt x="1355" y="3988"/>
                  <a:pt x="1373" y="3988"/>
                </a:cubicBezTo>
                <a:cubicBezTo>
                  <a:pt x="1386" y="3988"/>
                  <a:pt x="1407" y="3965"/>
                  <a:pt x="1444" y="3911"/>
                </a:cubicBezTo>
                <a:cubicBezTo>
                  <a:pt x="1483" y="3853"/>
                  <a:pt x="1507" y="3831"/>
                  <a:pt x="1520" y="3831"/>
                </a:cubicBezTo>
                <a:cubicBezTo>
                  <a:pt x="1535" y="3831"/>
                  <a:pt x="1533" y="3864"/>
                  <a:pt x="1520" y="3904"/>
                </a:cubicBezTo>
                <a:cubicBezTo>
                  <a:pt x="1512" y="3929"/>
                  <a:pt x="1510" y="3939"/>
                  <a:pt x="1515" y="3939"/>
                </a:cubicBezTo>
                <a:cubicBezTo>
                  <a:pt x="1524" y="3939"/>
                  <a:pt x="1555" y="3905"/>
                  <a:pt x="1606" y="3867"/>
                </a:cubicBezTo>
                <a:cubicBezTo>
                  <a:pt x="1643" y="3838"/>
                  <a:pt x="1685" y="3819"/>
                  <a:pt x="1714" y="3819"/>
                </a:cubicBezTo>
                <a:cubicBezTo>
                  <a:pt x="1744" y="3819"/>
                  <a:pt x="1760" y="3841"/>
                  <a:pt x="1740" y="3897"/>
                </a:cubicBezTo>
                <a:cubicBezTo>
                  <a:pt x="1703" y="3991"/>
                  <a:pt x="1555" y="4183"/>
                  <a:pt x="1407" y="4183"/>
                </a:cubicBezTo>
                <a:cubicBezTo>
                  <a:pt x="1387" y="4183"/>
                  <a:pt x="1367" y="4180"/>
                  <a:pt x="1348" y="4172"/>
                </a:cubicBezTo>
                <a:cubicBezTo>
                  <a:pt x="1278" y="4145"/>
                  <a:pt x="1221" y="4129"/>
                  <a:pt x="1186" y="4129"/>
                </a:cubicBezTo>
                <a:cubicBezTo>
                  <a:pt x="1137" y="4129"/>
                  <a:pt x="1129" y="4159"/>
                  <a:pt x="1181" y="4231"/>
                </a:cubicBezTo>
                <a:cubicBezTo>
                  <a:pt x="1206" y="4266"/>
                  <a:pt x="1195" y="4278"/>
                  <a:pt x="1165" y="4278"/>
                </a:cubicBezTo>
                <a:cubicBezTo>
                  <a:pt x="1108" y="4278"/>
                  <a:pt x="982" y="4233"/>
                  <a:pt x="934" y="4233"/>
                </a:cubicBezTo>
                <a:cubicBezTo>
                  <a:pt x="920" y="4233"/>
                  <a:pt x="912" y="4237"/>
                  <a:pt x="914" y="4246"/>
                </a:cubicBezTo>
                <a:cubicBezTo>
                  <a:pt x="928" y="4305"/>
                  <a:pt x="894" y="4246"/>
                  <a:pt x="841" y="4377"/>
                </a:cubicBezTo>
                <a:cubicBezTo>
                  <a:pt x="788" y="4508"/>
                  <a:pt x="995" y="4516"/>
                  <a:pt x="1063" y="4567"/>
                </a:cubicBezTo>
                <a:cubicBezTo>
                  <a:pt x="1131" y="4619"/>
                  <a:pt x="1026" y="4631"/>
                  <a:pt x="1003" y="4762"/>
                </a:cubicBezTo>
                <a:cubicBezTo>
                  <a:pt x="998" y="4787"/>
                  <a:pt x="1007" y="4797"/>
                  <a:pt x="1023" y="4797"/>
                </a:cubicBezTo>
                <a:cubicBezTo>
                  <a:pt x="1074" y="4797"/>
                  <a:pt x="1207" y="4696"/>
                  <a:pt x="1254" y="4696"/>
                </a:cubicBezTo>
                <a:cubicBezTo>
                  <a:pt x="1267" y="4696"/>
                  <a:pt x="1274" y="4704"/>
                  <a:pt x="1270" y="4725"/>
                </a:cubicBezTo>
                <a:cubicBezTo>
                  <a:pt x="1254" y="4800"/>
                  <a:pt x="1253" y="4833"/>
                  <a:pt x="1274" y="4833"/>
                </a:cubicBezTo>
                <a:cubicBezTo>
                  <a:pt x="1286" y="4833"/>
                  <a:pt x="1304" y="4823"/>
                  <a:pt x="1330" y="4804"/>
                </a:cubicBezTo>
                <a:cubicBezTo>
                  <a:pt x="1365" y="4780"/>
                  <a:pt x="1402" y="4767"/>
                  <a:pt x="1432" y="4767"/>
                </a:cubicBezTo>
                <a:cubicBezTo>
                  <a:pt x="1465" y="4767"/>
                  <a:pt x="1487" y="4784"/>
                  <a:pt x="1480" y="4819"/>
                </a:cubicBezTo>
                <a:cubicBezTo>
                  <a:pt x="1478" y="4832"/>
                  <a:pt x="1480" y="4837"/>
                  <a:pt x="1484" y="4837"/>
                </a:cubicBezTo>
                <a:cubicBezTo>
                  <a:pt x="1499" y="4837"/>
                  <a:pt x="1544" y="4783"/>
                  <a:pt x="1566" y="4783"/>
                </a:cubicBezTo>
                <a:cubicBezTo>
                  <a:pt x="1572" y="4783"/>
                  <a:pt x="1576" y="4787"/>
                  <a:pt x="1578" y="4797"/>
                </a:cubicBezTo>
                <a:cubicBezTo>
                  <a:pt x="1585" y="4856"/>
                  <a:pt x="1473" y="5073"/>
                  <a:pt x="1277" y="5095"/>
                </a:cubicBezTo>
                <a:cubicBezTo>
                  <a:pt x="1259" y="5097"/>
                  <a:pt x="1241" y="5098"/>
                  <a:pt x="1222" y="5098"/>
                </a:cubicBezTo>
                <a:cubicBezTo>
                  <a:pt x="1088" y="5098"/>
                  <a:pt x="935" y="5053"/>
                  <a:pt x="873" y="5053"/>
                </a:cubicBezTo>
                <a:cubicBezTo>
                  <a:pt x="849" y="5053"/>
                  <a:pt x="839" y="5060"/>
                  <a:pt x="851" y="5080"/>
                </a:cubicBezTo>
                <a:cubicBezTo>
                  <a:pt x="900" y="5160"/>
                  <a:pt x="960" y="5160"/>
                  <a:pt x="835" y="5174"/>
                </a:cubicBezTo>
                <a:cubicBezTo>
                  <a:pt x="710" y="5189"/>
                  <a:pt x="633" y="5219"/>
                  <a:pt x="751" y="5276"/>
                </a:cubicBezTo>
                <a:cubicBezTo>
                  <a:pt x="869" y="5335"/>
                  <a:pt x="937" y="5291"/>
                  <a:pt x="869" y="5335"/>
                </a:cubicBezTo>
                <a:cubicBezTo>
                  <a:pt x="799" y="5379"/>
                  <a:pt x="751" y="5437"/>
                  <a:pt x="888" y="5459"/>
                </a:cubicBezTo>
                <a:cubicBezTo>
                  <a:pt x="1026" y="5481"/>
                  <a:pt x="1031" y="5544"/>
                  <a:pt x="997" y="5574"/>
                </a:cubicBezTo>
                <a:cubicBezTo>
                  <a:pt x="967" y="5601"/>
                  <a:pt x="905" y="5663"/>
                  <a:pt x="1028" y="5663"/>
                </a:cubicBezTo>
                <a:cubicBezTo>
                  <a:pt x="1040" y="5663"/>
                  <a:pt x="1054" y="5662"/>
                  <a:pt x="1071" y="5661"/>
                </a:cubicBezTo>
                <a:cubicBezTo>
                  <a:pt x="1137" y="5655"/>
                  <a:pt x="1200" y="5647"/>
                  <a:pt x="1248" y="5647"/>
                </a:cubicBezTo>
                <a:cubicBezTo>
                  <a:pt x="1330" y="5647"/>
                  <a:pt x="1368" y="5671"/>
                  <a:pt x="1301" y="5777"/>
                </a:cubicBezTo>
                <a:cubicBezTo>
                  <a:pt x="1227" y="5896"/>
                  <a:pt x="1104" y="5951"/>
                  <a:pt x="984" y="5951"/>
                </a:cubicBezTo>
                <a:cubicBezTo>
                  <a:pt x="934" y="5951"/>
                  <a:pt x="885" y="5942"/>
                  <a:pt x="839" y="5923"/>
                </a:cubicBezTo>
                <a:cubicBezTo>
                  <a:pt x="820" y="5915"/>
                  <a:pt x="805" y="5912"/>
                  <a:pt x="792" y="5912"/>
                </a:cubicBezTo>
                <a:cubicBezTo>
                  <a:pt x="702" y="5912"/>
                  <a:pt x="767" y="6090"/>
                  <a:pt x="879" y="6097"/>
                </a:cubicBezTo>
                <a:cubicBezTo>
                  <a:pt x="898" y="6098"/>
                  <a:pt x="913" y="6098"/>
                  <a:pt x="926" y="6098"/>
                </a:cubicBezTo>
                <a:cubicBezTo>
                  <a:pt x="939" y="6098"/>
                  <a:pt x="949" y="6098"/>
                  <a:pt x="955" y="6098"/>
                </a:cubicBezTo>
                <a:cubicBezTo>
                  <a:pt x="983" y="6098"/>
                  <a:pt x="957" y="6104"/>
                  <a:pt x="939" y="6169"/>
                </a:cubicBezTo>
                <a:cubicBezTo>
                  <a:pt x="916" y="6263"/>
                  <a:pt x="997" y="6206"/>
                  <a:pt x="1069" y="6256"/>
                </a:cubicBezTo>
                <a:cubicBezTo>
                  <a:pt x="1130" y="6299"/>
                  <a:pt x="1311" y="6390"/>
                  <a:pt x="1153" y="6390"/>
                </a:cubicBezTo>
                <a:cubicBezTo>
                  <a:pt x="1125" y="6390"/>
                  <a:pt x="1086" y="6387"/>
                  <a:pt x="1032" y="6380"/>
                </a:cubicBezTo>
                <a:cubicBezTo>
                  <a:pt x="766" y="6346"/>
                  <a:pt x="584" y="6146"/>
                  <a:pt x="547" y="6146"/>
                </a:cubicBezTo>
                <a:cubicBezTo>
                  <a:pt x="536" y="6146"/>
                  <a:pt x="538" y="6164"/>
                  <a:pt x="555" y="6212"/>
                </a:cubicBezTo>
                <a:cubicBezTo>
                  <a:pt x="629" y="6414"/>
                  <a:pt x="721" y="6517"/>
                  <a:pt x="620" y="6545"/>
                </a:cubicBezTo>
                <a:cubicBezTo>
                  <a:pt x="518" y="6574"/>
                  <a:pt x="497" y="6604"/>
                  <a:pt x="633" y="6604"/>
                </a:cubicBezTo>
                <a:cubicBezTo>
                  <a:pt x="767" y="6604"/>
                  <a:pt x="807" y="6641"/>
                  <a:pt x="741" y="6683"/>
                </a:cubicBezTo>
                <a:cubicBezTo>
                  <a:pt x="689" y="6717"/>
                  <a:pt x="652" y="6760"/>
                  <a:pt x="720" y="6760"/>
                </a:cubicBezTo>
                <a:cubicBezTo>
                  <a:pt x="740" y="6760"/>
                  <a:pt x="767" y="6756"/>
                  <a:pt x="805" y="6748"/>
                </a:cubicBezTo>
                <a:cubicBezTo>
                  <a:pt x="819" y="6746"/>
                  <a:pt x="830" y="6744"/>
                  <a:pt x="840" y="6744"/>
                </a:cubicBezTo>
                <a:cubicBezTo>
                  <a:pt x="962" y="6744"/>
                  <a:pt x="846" y="6937"/>
                  <a:pt x="745" y="6937"/>
                </a:cubicBezTo>
                <a:cubicBezTo>
                  <a:pt x="661" y="6937"/>
                  <a:pt x="585" y="6831"/>
                  <a:pt x="555" y="6831"/>
                </a:cubicBezTo>
                <a:cubicBezTo>
                  <a:pt x="546" y="6831"/>
                  <a:pt x="541" y="6840"/>
                  <a:pt x="542" y="6866"/>
                </a:cubicBezTo>
                <a:cubicBezTo>
                  <a:pt x="542" y="6887"/>
                  <a:pt x="534" y="6895"/>
                  <a:pt x="519" y="6895"/>
                </a:cubicBezTo>
                <a:cubicBezTo>
                  <a:pt x="477" y="6895"/>
                  <a:pt x="388" y="6829"/>
                  <a:pt x="354" y="6829"/>
                </a:cubicBezTo>
                <a:cubicBezTo>
                  <a:pt x="340" y="6829"/>
                  <a:pt x="335" y="6841"/>
                  <a:pt x="347" y="6874"/>
                </a:cubicBezTo>
                <a:cubicBezTo>
                  <a:pt x="400" y="7011"/>
                  <a:pt x="472" y="7134"/>
                  <a:pt x="562" y="7134"/>
                </a:cubicBezTo>
                <a:cubicBezTo>
                  <a:pt x="651" y="7134"/>
                  <a:pt x="696" y="7149"/>
                  <a:pt x="615" y="7236"/>
                </a:cubicBezTo>
                <a:cubicBezTo>
                  <a:pt x="534" y="7323"/>
                  <a:pt x="466" y="7323"/>
                  <a:pt x="629" y="7323"/>
                </a:cubicBezTo>
                <a:cubicBezTo>
                  <a:pt x="791" y="7323"/>
                  <a:pt x="966" y="7497"/>
                  <a:pt x="763" y="7504"/>
                </a:cubicBezTo>
                <a:cubicBezTo>
                  <a:pt x="745" y="7505"/>
                  <a:pt x="726" y="7505"/>
                  <a:pt x="707" y="7505"/>
                </a:cubicBezTo>
                <a:cubicBezTo>
                  <a:pt x="649" y="7505"/>
                  <a:pt x="586" y="7503"/>
                  <a:pt x="528" y="7503"/>
                </a:cubicBezTo>
                <a:cubicBezTo>
                  <a:pt x="393" y="7503"/>
                  <a:pt x="277" y="7516"/>
                  <a:pt x="260" y="7599"/>
                </a:cubicBezTo>
                <a:cubicBezTo>
                  <a:pt x="237" y="7730"/>
                  <a:pt x="469" y="7781"/>
                  <a:pt x="341" y="7795"/>
                </a:cubicBezTo>
                <a:cubicBezTo>
                  <a:pt x="211" y="7809"/>
                  <a:pt x="1" y="7865"/>
                  <a:pt x="175" y="7880"/>
                </a:cubicBezTo>
                <a:cubicBezTo>
                  <a:pt x="350" y="7895"/>
                  <a:pt x="593" y="7873"/>
                  <a:pt x="517" y="7997"/>
                </a:cubicBezTo>
                <a:cubicBezTo>
                  <a:pt x="458" y="8089"/>
                  <a:pt x="318" y="8177"/>
                  <a:pt x="359" y="8177"/>
                </a:cubicBezTo>
                <a:cubicBezTo>
                  <a:pt x="373" y="8177"/>
                  <a:pt x="408" y="8167"/>
                  <a:pt x="475" y="8142"/>
                </a:cubicBezTo>
                <a:cubicBezTo>
                  <a:pt x="644" y="8082"/>
                  <a:pt x="753" y="8021"/>
                  <a:pt x="793" y="8021"/>
                </a:cubicBezTo>
                <a:cubicBezTo>
                  <a:pt x="815" y="8021"/>
                  <a:pt x="816" y="8041"/>
                  <a:pt x="792" y="8091"/>
                </a:cubicBezTo>
                <a:cubicBezTo>
                  <a:pt x="751" y="8178"/>
                  <a:pt x="697" y="8204"/>
                  <a:pt x="704" y="8204"/>
                </a:cubicBezTo>
                <a:cubicBezTo>
                  <a:pt x="708" y="8204"/>
                  <a:pt x="733" y="8195"/>
                  <a:pt x="797" y="8184"/>
                </a:cubicBezTo>
                <a:cubicBezTo>
                  <a:pt x="912" y="8165"/>
                  <a:pt x="1041" y="8108"/>
                  <a:pt x="1074" y="8108"/>
                </a:cubicBezTo>
                <a:cubicBezTo>
                  <a:pt x="1090" y="8108"/>
                  <a:pt x="1085" y="8121"/>
                  <a:pt x="1047" y="8156"/>
                </a:cubicBezTo>
                <a:cubicBezTo>
                  <a:pt x="929" y="8263"/>
                  <a:pt x="990" y="8511"/>
                  <a:pt x="702" y="8511"/>
                </a:cubicBezTo>
                <a:cubicBezTo>
                  <a:pt x="415" y="8511"/>
                  <a:pt x="341" y="8526"/>
                  <a:pt x="446" y="8576"/>
                </a:cubicBezTo>
                <a:cubicBezTo>
                  <a:pt x="550" y="8627"/>
                  <a:pt x="642" y="8561"/>
                  <a:pt x="490" y="8669"/>
                </a:cubicBezTo>
                <a:cubicBezTo>
                  <a:pt x="341" y="8778"/>
                  <a:pt x="173" y="8807"/>
                  <a:pt x="356" y="8815"/>
                </a:cubicBezTo>
                <a:cubicBezTo>
                  <a:pt x="370" y="8815"/>
                  <a:pt x="383" y="8815"/>
                  <a:pt x="397" y="8815"/>
                </a:cubicBezTo>
                <a:cubicBezTo>
                  <a:pt x="451" y="8815"/>
                  <a:pt x="503" y="8812"/>
                  <a:pt x="547" y="8812"/>
                </a:cubicBezTo>
                <a:cubicBezTo>
                  <a:pt x="639" y="8812"/>
                  <a:pt x="693" y="8827"/>
                  <a:pt x="639" y="8924"/>
                </a:cubicBezTo>
                <a:cubicBezTo>
                  <a:pt x="573" y="9043"/>
                  <a:pt x="581" y="9108"/>
                  <a:pt x="641" y="9108"/>
                </a:cubicBezTo>
                <a:cubicBezTo>
                  <a:pt x="658" y="9108"/>
                  <a:pt x="679" y="9102"/>
                  <a:pt x="704" y="9092"/>
                </a:cubicBezTo>
                <a:cubicBezTo>
                  <a:pt x="783" y="9056"/>
                  <a:pt x="896" y="8993"/>
                  <a:pt x="932" y="8993"/>
                </a:cubicBezTo>
                <a:cubicBezTo>
                  <a:pt x="948" y="8993"/>
                  <a:pt x="948" y="9006"/>
                  <a:pt x="923" y="9040"/>
                </a:cubicBezTo>
                <a:cubicBezTo>
                  <a:pt x="864" y="9118"/>
                  <a:pt x="794" y="9171"/>
                  <a:pt x="814" y="9171"/>
                </a:cubicBezTo>
                <a:cubicBezTo>
                  <a:pt x="822" y="9171"/>
                  <a:pt x="841" y="9164"/>
                  <a:pt x="879" y="9148"/>
                </a:cubicBezTo>
                <a:cubicBezTo>
                  <a:pt x="1018" y="9089"/>
                  <a:pt x="1099" y="9047"/>
                  <a:pt x="1099" y="9047"/>
                </a:cubicBezTo>
                <a:lnTo>
                  <a:pt x="1329" y="9170"/>
                </a:lnTo>
                <a:lnTo>
                  <a:pt x="2758" y="9170"/>
                </a:lnTo>
                <a:lnTo>
                  <a:pt x="2988" y="9047"/>
                </a:lnTo>
                <a:cubicBezTo>
                  <a:pt x="2988" y="9047"/>
                  <a:pt x="3069" y="9092"/>
                  <a:pt x="3208" y="9148"/>
                </a:cubicBezTo>
                <a:cubicBezTo>
                  <a:pt x="3245" y="9164"/>
                  <a:pt x="3265" y="9171"/>
                  <a:pt x="3273" y="9171"/>
                </a:cubicBezTo>
                <a:cubicBezTo>
                  <a:pt x="3292" y="9171"/>
                  <a:pt x="3222" y="9118"/>
                  <a:pt x="3163" y="9040"/>
                </a:cubicBezTo>
                <a:cubicBezTo>
                  <a:pt x="3138" y="9006"/>
                  <a:pt x="3139" y="8993"/>
                  <a:pt x="3155" y="8993"/>
                </a:cubicBezTo>
                <a:cubicBezTo>
                  <a:pt x="3191" y="8993"/>
                  <a:pt x="3304" y="9056"/>
                  <a:pt x="3383" y="9092"/>
                </a:cubicBezTo>
                <a:cubicBezTo>
                  <a:pt x="3409" y="9103"/>
                  <a:pt x="3430" y="9109"/>
                  <a:pt x="3447" y="9109"/>
                </a:cubicBezTo>
                <a:cubicBezTo>
                  <a:pt x="3506" y="9109"/>
                  <a:pt x="3513" y="9042"/>
                  <a:pt x="3446" y="8924"/>
                </a:cubicBezTo>
                <a:cubicBezTo>
                  <a:pt x="3394" y="8827"/>
                  <a:pt x="3447" y="8812"/>
                  <a:pt x="3540" y="8812"/>
                </a:cubicBezTo>
                <a:cubicBezTo>
                  <a:pt x="3583" y="8812"/>
                  <a:pt x="3636" y="8815"/>
                  <a:pt x="3690" y="8815"/>
                </a:cubicBezTo>
                <a:cubicBezTo>
                  <a:pt x="3703" y="8815"/>
                  <a:pt x="3717" y="8815"/>
                  <a:pt x="3731" y="8815"/>
                </a:cubicBezTo>
                <a:cubicBezTo>
                  <a:pt x="3914" y="8807"/>
                  <a:pt x="3747" y="8778"/>
                  <a:pt x="3597" y="8669"/>
                </a:cubicBezTo>
                <a:cubicBezTo>
                  <a:pt x="3446" y="8561"/>
                  <a:pt x="3535" y="8624"/>
                  <a:pt x="3641" y="8576"/>
                </a:cubicBezTo>
                <a:cubicBezTo>
                  <a:pt x="3745" y="8524"/>
                  <a:pt x="3673" y="8511"/>
                  <a:pt x="3384" y="8511"/>
                </a:cubicBezTo>
                <a:cubicBezTo>
                  <a:pt x="3097" y="8511"/>
                  <a:pt x="3157" y="8263"/>
                  <a:pt x="3040" y="8156"/>
                </a:cubicBezTo>
                <a:cubicBezTo>
                  <a:pt x="3002" y="8121"/>
                  <a:pt x="2997" y="8108"/>
                  <a:pt x="3012" y="8108"/>
                </a:cubicBezTo>
                <a:cubicBezTo>
                  <a:pt x="3046" y="8108"/>
                  <a:pt x="3175" y="8165"/>
                  <a:pt x="3290" y="8184"/>
                </a:cubicBezTo>
                <a:cubicBezTo>
                  <a:pt x="3353" y="8195"/>
                  <a:pt x="3379" y="8204"/>
                  <a:pt x="3383" y="8204"/>
                </a:cubicBezTo>
                <a:cubicBezTo>
                  <a:pt x="3389" y="8204"/>
                  <a:pt x="3334" y="8178"/>
                  <a:pt x="3295" y="8091"/>
                </a:cubicBezTo>
                <a:cubicBezTo>
                  <a:pt x="3271" y="8041"/>
                  <a:pt x="3272" y="8021"/>
                  <a:pt x="3294" y="8021"/>
                </a:cubicBezTo>
                <a:cubicBezTo>
                  <a:pt x="3334" y="8021"/>
                  <a:pt x="3443" y="8081"/>
                  <a:pt x="3611" y="8142"/>
                </a:cubicBezTo>
                <a:cubicBezTo>
                  <a:pt x="3678" y="8167"/>
                  <a:pt x="3714" y="8177"/>
                  <a:pt x="3727" y="8177"/>
                </a:cubicBezTo>
                <a:cubicBezTo>
                  <a:pt x="3768" y="8177"/>
                  <a:pt x="3628" y="8089"/>
                  <a:pt x="3570" y="7997"/>
                </a:cubicBezTo>
                <a:cubicBezTo>
                  <a:pt x="3493" y="7873"/>
                  <a:pt x="3737" y="7895"/>
                  <a:pt x="3911" y="7880"/>
                </a:cubicBezTo>
                <a:cubicBezTo>
                  <a:pt x="4079" y="7868"/>
                  <a:pt x="3868" y="7811"/>
                  <a:pt x="3738" y="7796"/>
                </a:cubicBezTo>
                <a:cubicBezTo>
                  <a:pt x="3610" y="7781"/>
                  <a:pt x="3843" y="7731"/>
                  <a:pt x="3819" y="7600"/>
                </a:cubicBezTo>
                <a:cubicBezTo>
                  <a:pt x="3804" y="7518"/>
                  <a:pt x="3688" y="7506"/>
                  <a:pt x="3554" y="7506"/>
                </a:cubicBezTo>
                <a:cubicBezTo>
                  <a:pt x="3495" y="7506"/>
                  <a:pt x="3431" y="7508"/>
                  <a:pt x="3372" y="7508"/>
                </a:cubicBezTo>
                <a:cubicBezTo>
                  <a:pt x="3353" y="7508"/>
                  <a:pt x="3335" y="7508"/>
                  <a:pt x="3317" y="7507"/>
                </a:cubicBezTo>
                <a:cubicBezTo>
                  <a:pt x="3113" y="7500"/>
                  <a:pt x="3289" y="7325"/>
                  <a:pt x="3451" y="7325"/>
                </a:cubicBezTo>
                <a:cubicBezTo>
                  <a:pt x="3613" y="7325"/>
                  <a:pt x="3545" y="7325"/>
                  <a:pt x="3464" y="7238"/>
                </a:cubicBezTo>
                <a:cubicBezTo>
                  <a:pt x="3383" y="7151"/>
                  <a:pt x="3427" y="7136"/>
                  <a:pt x="3517" y="7136"/>
                </a:cubicBezTo>
                <a:cubicBezTo>
                  <a:pt x="3605" y="7136"/>
                  <a:pt x="3679" y="7014"/>
                  <a:pt x="3732" y="6875"/>
                </a:cubicBezTo>
                <a:cubicBezTo>
                  <a:pt x="3745" y="6842"/>
                  <a:pt x="3740" y="6831"/>
                  <a:pt x="3726" y="6831"/>
                </a:cubicBezTo>
                <a:cubicBezTo>
                  <a:pt x="3692" y="6831"/>
                  <a:pt x="3603" y="6897"/>
                  <a:pt x="3560" y="6897"/>
                </a:cubicBezTo>
                <a:cubicBezTo>
                  <a:pt x="3546" y="6897"/>
                  <a:pt x="3537" y="6889"/>
                  <a:pt x="3538" y="6868"/>
                </a:cubicBezTo>
                <a:cubicBezTo>
                  <a:pt x="3538" y="6842"/>
                  <a:pt x="3534" y="6833"/>
                  <a:pt x="3525" y="6833"/>
                </a:cubicBezTo>
                <a:cubicBezTo>
                  <a:pt x="3495" y="6833"/>
                  <a:pt x="3418" y="6940"/>
                  <a:pt x="3334" y="6940"/>
                </a:cubicBezTo>
                <a:cubicBezTo>
                  <a:pt x="3233" y="6940"/>
                  <a:pt x="3117" y="6746"/>
                  <a:pt x="3240" y="6746"/>
                </a:cubicBezTo>
                <a:cubicBezTo>
                  <a:pt x="3250" y="6746"/>
                  <a:pt x="3261" y="6747"/>
                  <a:pt x="3274" y="6750"/>
                </a:cubicBezTo>
                <a:cubicBezTo>
                  <a:pt x="3313" y="6758"/>
                  <a:pt x="3340" y="6761"/>
                  <a:pt x="3360" y="6761"/>
                </a:cubicBezTo>
                <a:cubicBezTo>
                  <a:pt x="3428" y="6761"/>
                  <a:pt x="3388" y="6718"/>
                  <a:pt x="3339" y="6685"/>
                </a:cubicBezTo>
                <a:cubicBezTo>
                  <a:pt x="3274" y="6641"/>
                  <a:pt x="3314" y="6605"/>
                  <a:pt x="3446" y="6605"/>
                </a:cubicBezTo>
                <a:cubicBezTo>
                  <a:pt x="3582" y="6605"/>
                  <a:pt x="3561" y="6576"/>
                  <a:pt x="3460" y="6546"/>
                </a:cubicBezTo>
                <a:cubicBezTo>
                  <a:pt x="3358" y="6517"/>
                  <a:pt x="3452" y="6417"/>
                  <a:pt x="3524" y="6213"/>
                </a:cubicBezTo>
                <a:cubicBezTo>
                  <a:pt x="3541" y="6166"/>
                  <a:pt x="3543" y="6148"/>
                  <a:pt x="3532" y="6148"/>
                </a:cubicBezTo>
                <a:cubicBezTo>
                  <a:pt x="3495" y="6148"/>
                  <a:pt x="3314" y="6347"/>
                  <a:pt x="3047" y="6381"/>
                </a:cubicBezTo>
                <a:cubicBezTo>
                  <a:pt x="2993" y="6388"/>
                  <a:pt x="2954" y="6391"/>
                  <a:pt x="2925" y="6391"/>
                </a:cubicBezTo>
                <a:cubicBezTo>
                  <a:pt x="2769" y="6391"/>
                  <a:pt x="2949" y="6301"/>
                  <a:pt x="3010" y="6258"/>
                </a:cubicBezTo>
                <a:cubicBezTo>
                  <a:pt x="3084" y="6206"/>
                  <a:pt x="3165" y="6265"/>
                  <a:pt x="3140" y="6171"/>
                </a:cubicBezTo>
                <a:cubicBezTo>
                  <a:pt x="3123" y="6107"/>
                  <a:pt x="3097" y="6101"/>
                  <a:pt x="3123" y="6101"/>
                </a:cubicBezTo>
                <a:cubicBezTo>
                  <a:pt x="3130" y="6101"/>
                  <a:pt x="3140" y="6101"/>
                  <a:pt x="3154" y="6101"/>
                </a:cubicBezTo>
                <a:cubicBezTo>
                  <a:pt x="3166" y="6101"/>
                  <a:pt x="3181" y="6101"/>
                  <a:pt x="3200" y="6100"/>
                </a:cubicBezTo>
                <a:cubicBezTo>
                  <a:pt x="3313" y="6093"/>
                  <a:pt x="3378" y="5913"/>
                  <a:pt x="3287" y="5913"/>
                </a:cubicBezTo>
                <a:cubicBezTo>
                  <a:pt x="3274" y="5913"/>
                  <a:pt x="3259" y="5917"/>
                  <a:pt x="3240" y="5925"/>
                </a:cubicBezTo>
                <a:cubicBezTo>
                  <a:pt x="3194" y="5944"/>
                  <a:pt x="3145" y="5953"/>
                  <a:pt x="3095" y="5953"/>
                </a:cubicBezTo>
                <a:cubicBezTo>
                  <a:pt x="2975" y="5953"/>
                  <a:pt x="2853" y="5897"/>
                  <a:pt x="2779" y="5779"/>
                </a:cubicBezTo>
                <a:cubicBezTo>
                  <a:pt x="2712" y="5673"/>
                  <a:pt x="2750" y="5648"/>
                  <a:pt x="2832" y="5648"/>
                </a:cubicBezTo>
                <a:cubicBezTo>
                  <a:pt x="2880" y="5648"/>
                  <a:pt x="2943" y="5657"/>
                  <a:pt x="3009" y="5662"/>
                </a:cubicBezTo>
                <a:cubicBezTo>
                  <a:pt x="3025" y="5664"/>
                  <a:pt x="3039" y="5664"/>
                  <a:pt x="3051" y="5664"/>
                </a:cubicBezTo>
                <a:cubicBezTo>
                  <a:pt x="3174" y="5664"/>
                  <a:pt x="3110" y="5601"/>
                  <a:pt x="3082" y="5577"/>
                </a:cubicBezTo>
                <a:cubicBezTo>
                  <a:pt x="3051" y="5549"/>
                  <a:pt x="3054" y="5482"/>
                  <a:pt x="3191" y="5460"/>
                </a:cubicBezTo>
                <a:cubicBezTo>
                  <a:pt x="3327" y="5438"/>
                  <a:pt x="3280" y="5381"/>
                  <a:pt x="3211" y="5337"/>
                </a:cubicBezTo>
                <a:cubicBezTo>
                  <a:pt x="3143" y="5292"/>
                  <a:pt x="3211" y="5337"/>
                  <a:pt x="3328" y="5278"/>
                </a:cubicBezTo>
                <a:cubicBezTo>
                  <a:pt x="3446" y="5219"/>
                  <a:pt x="3370" y="5191"/>
                  <a:pt x="3244" y="5176"/>
                </a:cubicBezTo>
                <a:cubicBezTo>
                  <a:pt x="3119" y="5161"/>
                  <a:pt x="3180" y="5161"/>
                  <a:pt x="3228" y="5083"/>
                </a:cubicBezTo>
                <a:cubicBezTo>
                  <a:pt x="3241" y="5062"/>
                  <a:pt x="3231" y="5055"/>
                  <a:pt x="3206" y="5055"/>
                </a:cubicBezTo>
                <a:cubicBezTo>
                  <a:pt x="3144" y="5055"/>
                  <a:pt x="2990" y="5101"/>
                  <a:pt x="2856" y="5101"/>
                </a:cubicBezTo>
                <a:cubicBezTo>
                  <a:pt x="2838" y="5101"/>
                  <a:pt x="2820" y="5100"/>
                  <a:pt x="2802" y="5098"/>
                </a:cubicBezTo>
                <a:cubicBezTo>
                  <a:pt x="2606" y="5076"/>
                  <a:pt x="2494" y="4858"/>
                  <a:pt x="2502" y="4799"/>
                </a:cubicBezTo>
                <a:cubicBezTo>
                  <a:pt x="2503" y="4788"/>
                  <a:pt x="2507" y="4784"/>
                  <a:pt x="2513" y="4784"/>
                </a:cubicBezTo>
                <a:cubicBezTo>
                  <a:pt x="2535" y="4784"/>
                  <a:pt x="2580" y="4838"/>
                  <a:pt x="2595" y="4838"/>
                </a:cubicBezTo>
                <a:cubicBezTo>
                  <a:pt x="2599" y="4838"/>
                  <a:pt x="2601" y="4833"/>
                  <a:pt x="2599" y="4821"/>
                </a:cubicBezTo>
                <a:cubicBezTo>
                  <a:pt x="2593" y="4786"/>
                  <a:pt x="2616" y="4770"/>
                  <a:pt x="2649" y="4770"/>
                </a:cubicBezTo>
                <a:cubicBezTo>
                  <a:pt x="2678" y="4770"/>
                  <a:pt x="2715" y="4783"/>
                  <a:pt x="2749" y="4806"/>
                </a:cubicBezTo>
                <a:cubicBezTo>
                  <a:pt x="2775" y="4824"/>
                  <a:pt x="2794" y="4834"/>
                  <a:pt x="2805" y="4834"/>
                </a:cubicBezTo>
                <a:cubicBezTo>
                  <a:pt x="2826" y="4834"/>
                  <a:pt x="2825" y="4801"/>
                  <a:pt x="2810" y="4726"/>
                </a:cubicBezTo>
                <a:cubicBezTo>
                  <a:pt x="2806" y="4706"/>
                  <a:pt x="2812" y="4698"/>
                  <a:pt x="2825" y="4698"/>
                </a:cubicBezTo>
                <a:cubicBezTo>
                  <a:pt x="2872" y="4698"/>
                  <a:pt x="3004" y="4799"/>
                  <a:pt x="3056" y="4799"/>
                </a:cubicBezTo>
                <a:cubicBezTo>
                  <a:pt x="3073" y="4799"/>
                  <a:pt x="3081" y="4789"/>
                  <a:pt x="3076" y="4763"/>
                </a:cubicBezTo>
                <a:cubicBezTo>
                  <a:pt x="3053" y="4634"/>
                  <a:pt x="2948" y="4619"/>
                  <a:pt x="3016" y="4569"/>
                </a:cubicBezTo>
                <a:cubicBezTo>
                  <a:pt x="3084" y="4517"/>
                  <a:pt x="3292" y="4510"/>
                  <a:pt x="3239" y="4379"/>
                </a:cubicBezTo>
                <a:cubicBezTo>
                  <a:pt x="3185" y="4247"/>
                  <a:pt x="3155" y="4306"/>
                  <a:pt x="3165" y="4247"/>
                </a:cubicBezTo>
                <a:cubicBezTo>
                  <a:pt x="3167" y="4238"/>
                  <a:pt x="3159" y="4234"/>
                  <a:pt x="3146" y="4234"/>
                </a:cubicBezTo>
                <a:cubicBezTo>
                  <a:pt x="3097" y="4234"/>
                  <a:pt x="2971" y="4279"/>
                  <a:pt x="2913" y="4279"/>
                </a:cubicBezTo>
                <a:cubicBezTo>
                  <a:pt x="2884" y="4279"/>
                  <a:pt x="2873" y="4268"/>
                  <a:pt x="2898" y="4233"/>
                </a:cubicBezTo>
                <a:cubicBezTo>
                  <a:pt x="2950" y="4162"/>
                  <a:pt x="2941" y="4132"/>
                  <a:pt x="2892" y="4132"/>
                </a:cubicBezTo>
                <a:cubicBezTo>
                  <a:pt x="2857" y="4132"/>
                  <a:pt x="2801" y="4147"/>
                  <a:pt x="2732" y="4174"/>
                </a:cubicBezTo>
                <a:cubicBezTo>
                  <a:pt x="2712" y="4181"/>
                  <a:pt x="2692" y="4185"/>
                  <a:pt x="2672" y="4185"/>
                </a:cubicBezTo>
                <a:cubicBezTo>
                  <a:pt x="2524" y="4185"/>
                  <a:pt x="2376" y="3994"/>
                  <a:pt x="2340" y="3898"/>
                </a:cubicBezTo>
                <a:cubicBezTo>
                  <a:pt x="2319" y="3842"/>
                  <a:pt x="2335" y="3821"/>
                  <a:pt x="2365" y="3821"/>
                </a:cubicBezTo>
                <a:cubicBezTo>
                  <a:pt x="2394" y="3821"/>
                  <a:pt x="2436" y="3841"/>
                  <a:pt x="2474" y="3869"/>
                </a:cubicBezTo>
                <a:cubicBezTo>
                  <a:pt x="2524" y="3907"/>
                  <a:pt x="2555" y="3941"/>
                  <a:pt x="2564" y="3941"/>
                </a:cubicBezTo>
                <a:cubicBezTo>
                  <a:pt x="2569" y="3941"/>
                  <a:pt x="2567" y="3931"/>
                  <a:pt x="2559" y="3906"/>
                </a:cubicBezTo>
                <a:cubicBezTo>
                  <a:pt x="2546" y="3866"/>
                  <a:pt x="2543" y="3832"/>
                  <a:pt x="2559" y="3832"/>
                </a:cubicBezTo>
                <a:cubicBezTo>
                  <a:pt x="2571" y="3832"/>
                  <a:pt x="2596" y="3854"/>
                  <a:pt x="2636" y="3913"/>
                </a:cubicBezTo>
                <a:cubicBezTo>
                  <a:pt x="2672" y="3967"/>
                  <a:pt x="2694" y="3990"/>
                  <a:pt x="2706" y="3990"/>
                </a:cubicBezTo>
                <a:cubicBezTo>
                  <a:pt x="2724" y="3990"/>
                  <a:pt x="2724" y="3944"/>
                  <a:pt x="2724" y="3876"/>
                </a:cubicBezTo>
                <a:cubicBezTo>
                  <a:pt x="2724" y="3832"/>
                  <a:pt x="2735" y="3818"/>
                  <a:pt x="2753" y="3818"/>
                </a:cubicBezTo>
                <a:cubicBezTo>
                  <a:pt x="2783" y="3818"/>
                  <a:pt x="2833" y="3857"/>
                  <a:pt x="2883" y="3861"/>
                </a:cubicBezTo>
                <a:cubicBezTo>
                  <a:pt x="2885" y="3861"/>
                  <a:pt x="2886" y="3861"/>
                  <a:pt x="2887" y="3861"/>
                </a:cubicBezTo>
                <a:cubicBezTo>
                  <a:pt x="2956" y="3861"/>
                  <a:pt x="2835" y="3648"/>
                  <a:pt x="2908" y="3648"/>
                </a:cubicBezTo>
                <a:cubicBezTo>
                  <a:pt x="2912" y="3648"/>
                  <a:pt x="2917" y="3649"/>
                  <a:pt x="2923" y="3651"/>
                </a:cubicBezTo>
                <a:cubicBezTo>
                  <a:pt x="2959" y="3660"/>
                  <a:pt x="2980" y="3665"/>
                  <a:pt x="2993" y="3665"/>
                </a:cubicBezTo>
                <a:cubicBezTo>
                  <a:pt x="3018" y="3665"/>
                  <a:pt x="3007" y="3646"/>
                  <a:pt x="2997" y="3606"/>
                </a:cubicBezTo>
                <a:cubicBezTo>
                  <a:pt x="2981" y="3547"/>
                  <a:pt x="3004" y="3562"/>
                  <a:pt x="3132" y="3521"/>
                </a:cubicBezTo>
                <a:cubicBezTo>
                  <a:pt x="3252" y="3481"/>
                  <a:pt x="3193" y="3426"/>
                  <a:pt x="3084" y="3426"/>
                </a:cubicBezTo>
                <a:cubicBezTo>
                  <a:pt x="3077" y="3426"/>
                  <a:pt x="3070" y="3426"/>
                  <a:pt x="3063" y="3427"/>
                </a:cubicBezTo>
                <a:cubicBezTo>
                  <a:pt x="3051" y="3427"/>
                  <a:pt x="3041" y="3428"/>
                  <a:pt x="3032" y="3428"/>
                </a:cubicBezTo>
                <a:cubicBezTo>
                  <a:pt x="2949" y="3428"/>
                  <a:pt x="2981" y="3397"/>
                  <a:pt x="3000" y="3332"/>
                </a:cubicBezTo>
                <a:cubicBezTo>
                  <a:pt x="3003" y="3319"/>
                  <a:pt x="3002" y="3314"/>
                  <a:pt x="2997" y="3314"/>
                </a:cubicBezTo>
                <a:cubicBezTo>
                  <a:pt x="2975" y="3314"/>
                  <a:pt x="2868" y="3429"/>
                  <a:pt x="2729" y="3441"/>
                </a:cubicBezTo>
                <a:cubicBezTo>
                  <a:pt x="2701" y="3444"/>
                  <a:pt x="2679" y="3445"/>
                  <a:pt x="2662" y="3445"/>
                </a:cubicBezTo>
                <a:cubicBezTo>
                  <a:pt x="2576" y="3445"/>
                  <a:pt x="2603" y="3413"/>
                  <a:pt x="2462" y="3347"/>
                </a:cubicBezTo>
                <a:cubicBezTo>
                  <a:pt x="2292" y="3267"/>
                  <a:pt x="2388" y="3186"/>
                  <a:pt x="2404" y="3138"/>
                </a:cubicBezTo>
                <a:cubicBezTo>
                  <a:pt x="2408" y="3127"/>
                  <a:pt x="2411" y="3123"/>
                  <a:pt x="2416" y="3123"/>
                </a:cubicBezTo>
                <a:cubicBezTo>
                  <a:pt x="2435" y="3123"/>
                  <a:pt x="2471" y="3196"/>
                  <a:pt x="2562" y="3282"/>
                </a:cubicBezTo>
                <a:cubicBezTo>
                  <a:pt x="2582" y="3301"/>
                  <a:pt x="2595" y="3309"/>
                  <a:pt x="2604" y="3309"/>
                </a:cubicBezTo>
                <a:cubicBezTo>
                  <a:pt x="2643" y="3309"/>
                  <a:pt x="2583" y="3144"/>
                  <a:pt x="2620" y="3144"/>
                </a:cubicBezTo>
                <a:cubicBezTo>
                  <a:pt x="2621" y="3144"/>
                  <a:pt x="2622" y="3145"/>
                  <a:pt x="2624" y="3145"/>
                </a:cubicBezTo>
                <a:cubicBezTo>
                  <a:pt x="2642" y="3150"/>
                  <a:pt x="2656" y="3155"/>
                  <a:pt x="2667" y="3155"/>
                </a:cubicBezTo>
                <a:cubicBezTo>
                  <a:pt x="2689" y="3155"/>
                  <a:pt x="2698" y="3136"/>
                  <a:pt x="2698" y="3058"/>
                </a:cubicBezTo>
                <a:cubicBezTo>
                  <a:pt x="2698" y="3033"/>
                  <a:pt x="2703" y="3022"/>
                  <a:pt x="2712" y="3022"/>
                </a:cubicBezTo>
                <a:cubicBezTo>
                  <a:pt x="2743" y="3022"/>
                  <a:pt x="2819" y="3152"/>
                  <a:pt x="2867" y="3175"/>
                </a:cubicBezTo>
                <a:cubicBezTo>
                  <a:pt x="2873" y="3177"/>
                  <a:pt x="2877" y="3178"/>
                  <a:pt x="2880" y="3178"/>
                </a:cubicBezTo>
                <a:cubicBezTo>
                  <a:pt x="2909" y="3178"/>
                  <a:pt x="2821" y="3058"/>
                  <a:pt x="2842" y="3058"/>
                </a:cubicBezTo>
                <a:cubicBezTo>
                  <a:pt x="2867" y="3058"/>
                  <a:pt x="2891" y="3007"/>
                  <a:pt x="2860" y="2949"/>
                </a:cubicBezTo>
                <a:cubicBezTo>
                  <a:pt x="2826" y="2890"/>
                  <a:pt x="3029" y="2949"/>
                  <a:pt x="3106" y="2833"/>
                </a:cubicBezTo>
                <a:cubicBezTo>
                  <a:pt x="3139" y="2784"/>
                  <a:pt x="3106" y="2776"/>
                  <a:pt x="3062" y="2776"/>
                </a:cubicBezTo>
                <a:cubicBezTo>
                  <a:pt x="3043" y="2776"/>
                  <a:pt x="3021" y="2778"/>
                  <a:pt x="3002" y="2778"/>
                </a:cubicBezTo>
                <a:cubicBezTo>
                  <a:pt x="2961" y="2778"/>
                  <a:pt x="2930" y="2772"/>
                  <a:pt x="2951" y="2732"/>
                </a:cubicBezTo>
                <a:cubicBezTo>
                  <a:pt x="2967" y="2705"/>
                  <a:pt x="2968" y="2693"/>
                  <a:pt x="2959" y="2693"/>
                </a:cubicBezTo>
                <a:cubicBezTo>
                  <a:pt x="2934" y="2693"/>
                  <a:pt x="2834" y="2773"/>
                  <a:pt x="2721" y="2837"/>
                </a:cubicBezTo>
                <a:cubicBezTo>
                  <a:pt x="2692" y="2854"/>
                  <a:pt x="2671" y="2861"/>
                  <a:pt x="2658" y="2861"/>
                </a:cubicBezTo>
                <a:cubicBezTo>
                  <a:pt x="2601" y="2861"/>
                  <a:pt x="2669" y="2735"/>
                  <a:pt x="2692" y="2682"/>
                </a:cubicBezTo>
                <a:cubicBezTo>
                  <a:pt x="2702" y="2659"/>
                  <a:pt x="2696" y="2650"/>
                  <a:pt x="2676" y="2650"/>
                </a:cubicBezTo>
                <a:cubicBezTo>
                  <a:pt x="2639" y="2650"/>
                  <a:pt x="2553" y="2681"/>
                  <a:pt x="2425" y="2719"/>
                </a:cubicBezTo>
                <a:cubicBezTo>
                  <a:pt x="2372" y="2735"/>
                  <a:pt x="2343" y="2742"/>
                  <a:pt x="2326" y="2742"/>
                </a:cubicBezTo>
                <a:cubicBezTo>
                  <a:pt x="2281" y="2742"/>
                  <a:pt x="2332" y="2691"/>
                  <a:pt x="2245" y="2632"/>
                </a:cubicBezTo>
                <a:cubicBezTo>
                  <a:pt x="2127" y="2553"/>
                  <a:pt x="2120" y="2284"/>
                  <a:pt x="2138" y="2284"/>
                </a:cubicBezTo>
                <a:lnTo>
                  <a:pt x="2138" y="2284"/>
                </a:lnTo>
                <a:cubicBezTo>
                  <a:pt x="2151" y="2284"/>
                  <a:pt x="2202" y="2425"/>
                  <a:pt x="2222" y="2425"/>
                </a:cubicBezTo>
                <a:cubicBezTo>
                  <a:pt x="2227" y="2425"/>
                  <a:pt x="2230" y="2418"/>
                  <a:pt x="2230" y="2401"/>
                </a:cubicBezTo>
                <a:cubicBezTo>
                  <a:pt x="2232" y="2376"/>
                  <a:pt x="2237" y="2366"/>
                  <a:pt x="2244" y="2366"/>
                </a:cubicBezTo>
                <a:cubicBezTo>
                  <a:pt x="2266" y="2366"/>
                  <a:pt x="2308" y="2453"/>
                  <a:pt x="2345" y="2560"/>
                </a:cubicBezTo>
                <a:cubicBezTo>
                  <a:pt x="2357" y="2596"/>
                  <a:pt x="2365" y="2611"/>
                  <a:pt x="2371" y="2611"/>
                </a:cubicBezTo>
                <a:cubicBezTo>
                  <a:pt x="2388" y="2611"/>
                  <a:pt x="2382" y="2473"/>
                  <a:pt x="2382" y="2386"/>
                </a:cubicBezTo>
                <a:cubicBezTo>
                  <a:pt x="2382" y="2357"/>
                  <a:pt x="2388" y="2345"/>
                  <a:pt x="2397" y="2345"/>
                </a:cubicBezTo>
                <a:cubicBezTo>
                  <a:pt x="2424" y="2345"/>
                  <a:pt x="2488" y="2455"/>
                  <a:pt x="2552" y="2553"/>
                </a:cubicBezTo>
                <a:cubicBezTo>
                  <a:pt x="2569" y="2580"/>
                  <a:pt x="2579" y="2590"/>
                  <a:pt x="2585" y="2590"/>
                </a:cubicBezTo>
                <a:cubicBezTo>
                  <a:pt x="2605" y="2590"/>
                  <a:pt x="2575" y="2473"/>
                  <a:pt x="2593" y="2473"/>
                </a:cubicBezTo>
                <a:cubicBezTo>
                  <a:pt x="2596" y="2473"/>
                  <a:pt x="2600" y="2476"/>
                  <a:pt x="2605" y="2482"/>
                </a:cubicBezTo>
                <a:cubicBezTo>
                  <a:pt x="2622" y="2503"/>
                  <a:pt x="2638" y="2514"/>
                  <a:pt x="2651" y="2514"/>
                </a:cubicBezTo>
                <a:cubicBezTo>
                  <a:pt x="2675" y="2514"/>
                  <a:pt x="2690" y="2475"/>
                  <a:pt x="2690" y="2380"/>
                </a:cubicBezTo>
                <a:cubicBezTo>
                  <a:pt x="2690" y="2287"/>
                  <a:pt x="2733" y="2268"/>
                  <a:pt x="2791" y="2268"/>
                </a:cubicBezTo>
                <a:cubicBezTo>
                  <a:pt x="2825" y="2268"/>
                  <a:pt x="2863" y="2274"/>
                  <a:pt x="2901" y="2277"/>
                </a:cubicBezTo>
                <a:cubicBezTo>
                  <a:pt x="2914" y="2278"/>
                  <a:pt x="2927" y="2279"/>
                  <a:pt x="2940" y="2279"/>
                </a:cubicBezTo>
                <a:cubicBezTo>
                  <a:pt x="3033" y="2279"/>
                  <a:pt x="3107" y="2249"/>
                  <a:pt x="2922" y="2102"/>
                </a:cubicBezTo>
                <a:cubicBezTo>
                  <a:pt x="2856" y="2049"/>
                  <a:pt x="2778" y="2031"/>
                  <a:pt x="2699" y="2031"/>
                </a:cubicBezTo>
                <a:cubicBezTo>
                  <a:pt x="2526" y="2031"/>
                  <a:pt x="2348" y="2118"/>
                  <a:pt x="2289" y="2118"/>
                </a:cubicBezTo>
                <a:cubicBezTo>
                  <a:pt x="2205" y="2118"/>
                  <a:pt x="2132" y="2096"/>
                  <a:pt x="2132" y="1937"/>
                </a:cubicBezTo>
                <a:cubicBezTo>
                  <a:pt x="2132" y="1776"/>
                  <a:pt x="2487" y="1892"/>
                  <a:pt x="2359" y="1630"/>
                </a:cubicBezTo>
                <a:cubicBezTo>
                  <a:pt x="2338" y="1587"/>
                  <a:pt x="2351" y="1574"/>
                  <a:pt x="2382" y="1574"/>
                </a:cubicBezTo>
                <a:cubicBezTo>
                  <a:pt x="2428" y="1574"/>
                  <a:pt x="2514" y="1601"/>
                  <a:pt x="2590" y="1601"/>
                </a:cubicBezTo>
                <a:cubicBezTo>
                  <a:pt x="2625" y="1601"/>
                  <a:pt x="2658" y="1596"/>
                  <a:pt x="2684" y="1578"/>
                </a:cubicBezTo>
                <a:cubicBezTo>
                  <a:pt x="2805" y="1499"/>
                  <a:pt x="2484" y="1536"/>
                  <a:pt x="2558" y="1421"/>
                </a:cubicBezTo>
                <a:cubicBezTo>
                  <a:pt x="2625" y="1314"/>
                  <a:pt x="2596" y="1274"/>
                  <a:pt x="2546" y="1274"/>
                </a:cubicBezTo>
                <a:cubicBezTo>
                  <a:pt x="2542" y="1274"/>
                  <a:pt x="2537" y="1274"/>
                  <a:pt x="2533" y="1275"/>
                </a:cubicBezTo>
                <a:cubicBezTo>
                  <a:pt x="2529" y="1275"/>
                  <a:pt x="2526" y="1276"/>
                  <a:pt x="2524" y="1276"/>
                </a:cubicBezTo>
                <a:cubicBezTo>
                  <a:pt x="2484" y="1276"/>
                  <a:pt x="2545" y="1220"/>
                  <a:pt x="2561" y="1126"/>
                </a:cubicBezTo>
                <a:cubicBezTo>
                  <a:pt x="2563" y="1111"/>
                  <a:pt x="2559" y="1105"/>
                  <a:pt x="2550" y="1105"/>
                </a:cubicBezTo>
                <a:cubicBezTo>
                  <a:pt x="2496" y="1105"/>
                  <a:pt x="2264" y="1339"/>
                  <a:pt x="2155" y="1499"/>
                </a:cubicBezTo>
                <a:cubicBezTo>
                  <a:pt x="2128" y="1540"/>
                  <a:pt x="2110" y="1557"/>
                  <a:pt x="2098" y="1557"/>
                </a:cubicBezTo>
                <a:cubicBezTo>
                  <a:pt x="2055" y="1557"/>
                  <a:pt x="2095" y="1333"/>
                  <a:pt x="2102" y="1201"/>
                </a:cubicBezTo>
                <a:cubicBezTo>
                  <a:pt x="2109" y="1058"/>
                  <a:pt x="2153" y="1048"/>
                  <a:pt x="2242" y="1048"/>
                </a:cubicBezTo>
                <a:cubicBezTo>
                  <a:pt x="2257" y="1048"/>
                  <a:pt x="2274" y="1048"/>
                  <a:pt x="2292" y="1048"/>
                </a:cubicBezTo>
                <a:cubicBezTo>
                  <a:pt x="2413" y="1048"/>
                  <a:pt x="2281" y="946"/>
                  <a:pt x="2204" y="853"/>
                </a:cubicBezTo>
                <a:cubicBezTo>
                  <a:pt x="2184" y="830"/>
                  <a:pt x="2185" y="822"/>
                  <a:pt x="2198" y="822"/>
                </a:cubicBezTo>
                <a:cubicBezTo>
                  <a:pt x="2225" y="822"/>
                  <a:pt x="2307" y="856"/>
                  <a:pt x="2379" y="856"/>
                </a:cubicBezTo>
                <a:cubicBezTo>
                  <a:pt x="2411" y="856"/>
                  <a:pt x="2440" y="850"/>
                  <a:pt x="2463" y="831"/>
                </a:cubicBezTo>
                <a:cubicBezTo>
                  <a:pt x="2565" y="752"/>
                  <a:pt x="2282" y="747"/>
                  <a:pt x="2362" y="672"/>
                </a:cubicBezTo>
                <a:cubicBezTo>
                  <a:pt x="2407" y="629"/>
                  <a:pt x="2405" y="609"/>
                  <a:pt x="2377" y="609"/>
                </a:cubicBezTo>
                <a:cubicBezTo>
                  <a:pt x="2323" y="609"/>
                  <a:pt x="2173" y="685"/>
                  <a:pt x="2082" y="824"/>
                </a:cubicBezTo>
                <a:cubicBezTo>
                  <a:pt x="2063" y="852"/>
                  <a:pt x="2052" y="864"/>
                  <a:pt x="2047" y="864"/>
                </a:cubicBezTo>
                <a:cubicBezTo>
                  <a:pt x="2010" y="864"/>
                  <a:pt x="2207" y="342"/>
                  <a:pt x="2207" y="229"/>
                </a:cubicBezTo>
                <a:cubicBezTo>
                  <a:pt x="2207" y="189"/>
                  <a:pt x="2204" y="172"/>
                  <a:pt x="2199" y="172"/>
                </a:cubicBezTo>
                <a:cubicBezTo>
                  <a:pt x="2187" y="172"/>
                  <a:pt x="2159" y="259"/>
                  <a:pt x="2110" y="345"/>
                </a:cubicBezTo>
                <a:cubicBezTo>
                  <a:pt x="2102" y="359"/>
                  <a:pt x="2095" y="365"/>
                  <a:pt x="2089" y="365"/>
                </a:cubicBezTo>
                <a:cubicBezTo>
                  <a:pt x="2042" y="365"/>
                  <a:pt x="2042" y="0"/>
                  <a:pt x="204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2"/>
          <p:cNvSpPr/>
          <p:nvPr/>
        </p:nvSpPr>
        <p:spPr>
          <a:xfrm>
            <a:off x="5720684" y="1860405"/>
            <a:ext cx="215230" cy="483793"/>
          </a:xfrm>
          <a:custGeom>
            <a:rect b="b" l="l" r="r" t="t"/>
            <a:pathLst>
              <a:path extrusionOk="0" h="9171" w="4080">
                <a:moveTo>
                  <a:pt x="2037" y="0"/>
                </a:moveTo>
                <a:cubicBezTo>
                  <a:pt x="2037" y="0"/>
                  <a:pt x="2037" y="365"/>
                  <a:pt x="1989" y="365"/>
                </a:cubicBezTo>
                <a:cubicBezTo>
                  <a:pt x="1983" y="365"/>
                  <a:pt x="1976" y="359"/>
                  <a:pt x="1968" y="345"/>
                </a:cubicBezTo>
                <a:cubicBezTo>
                  <a:pt x="1921" y="259"/>
                  <a:pt x="1892" y="172"/>
                  <a:pt x="1879" y="172"/>
                </a:cubicBezTo>
                <a:cubicBezTo>
                  <a:pt x="1873" y="172"/>
                  <a:pt x="1870" y="189"/>
                  <a:pt x="1870" y="229"/>
                </a:cubicBezTo>
                <a:cubicBezTo>
                  <a:pt x="1870" y="342"/>
                  <a:pt x="2069" y="864"/>
                  <a:pt x="2031" y="864"/>
                </a:cubicBezTo>
                <a:cubicBezTo>
                  <a:pt x="2026" y="864"/>
                  <a:pt x="2014" y="852"/>
                  <a:pt x="1996" y="824"/>
                </a:cubicBezTo>
                <a:cubicBezTo>
                  <a:pt x="1888" y="659"/>
                  <a:pt x="1741" y="498"/>
                  <a:pt x="1707" y="498"/>
                </a:cubicBezTo>
                <a:cubicBezTo>
                  <a:pt x="1697" y="498"/>
                  <a:pt x="1697" y="511"/>
                  <a:pt x="1708" y="540"/>
                </a:cubicBezTo>
                <a:cubicBezTo>
                  <a:pt x="1761" y="671"/>
                  <a:pt x="1512" y="750"/>
                  <a:pt x="1614" y="831"/>
                </a:cubicBezTo>
                <a:cubicBezTo>
                  <a:pt x="1637" y="849"/>
                  <a:pt x="1666" y="855"/>
                  <a:pt x="1697" y="855"/>
                </a:cubicBezTo>
                <a:cubicBezTo>
                  <a:pt x="1769" y="855"/>
                  <a:pt x="1852" y="821"/>
                  <a:pt x="1880" y="821"/>
                </a:cubicBezTo>
                <a:cubicBezTo>
                  <a:pt x="1894" y="821"/>
                  <a:pt x="1895" y="829"/>
                  <a:pt x="1875" y="853"/>
                </a:cubicBezTo>
                <a:cubicBezTo>
                  <a:pt x="1797" y="946"/>
                  <a:pt x="1512" y="1055"/>
                  <a:pt x="1635" y="1055"/>
                </a:cubicBezTo>
                <a:cubicBezTo>
                  <a:pt x="1712" y="1055"/>
                  <a:pt x="1827" y="998"/>
                  <a:pt x="1903" y="998"/>
                </a:cubicBezTo>
                <a:cubicBezTo>
                  <a:pt x="1946" y="998"/>
                  <a:pt x="1977" y="1017"/>
                  <a:pt x="1980" y="1077"/>
                </a:cubicBezTo>
                <a:cubicBezTo>
                  <a:pt x="1986" y="1217"/>
                  <a:pt x="2028" y="1545"/>
                  <a:pt x="1971" y="1545"/>
                </a:cubicBezTo>
                <a:cubicBezTo>
                  <a:pt x="1959" y="1545"/>
                  <a:pt x="1943" y="1531"/>
                  <a:pt x="1922" y="1499"/>
                </a:cubicBezTo>
                <a:cubicBezTo>
                  <a:pt x="1819" y="1343"/>
                  <a:pt x="1695" y="1168"/>
                  <a:pt x="1663" y="1168"/>
                </a:cubicBezTo>
                <a:cubicBezTo>
                  <a:pt x="1656" y="1168"/>
                  <a:pt x="1654" y="1176"/>
                  <a:pt x="1657" y="1194"/>
                </a:cubicBezTo>
                <a:cubicBezTo>
                  <a:pt x="1668" y="1264"/>
                  <a:pt x="1637" y="1279"/>
                  <a:pt x="1599" y="1279"/>
                </a:cubicBezTo>
                <a:cubicBezTo>
                  <a:pt x="1582" y="1279"/>
                  <a:pt x="1563" y="1276"/>
                  <a:pt x="1546" y="1273"/>
                </a:cubicBezTo>
                <a:cubicBezTo>
                  <a:pt x="1542" y="1273"/>
                  <a:pt x="1537" y="1273"/>
                  <a:pt x="1533" y="1273"/>
                </a:cubicBezTo>
                <a:cubicBezTo>
                  <a:pt x="1483" y="1273"/>
                  <a:pt x="1455" y="1312"/>
                  <a:pt x="1523" y="1418"/>
                </a:cubicBezTo>
                <a:cubicBezTo>
                  <a:pt x="1596" y="1534"/>
                  <a:pt x="1397" y="1518"/>
                  <a:pt x="1518" y="1598"/>
                </a:cubicBezTo>
                <a:cubicBezTo>
                  <a:pt x="1543" y="1613"/>
                  <a:pt x="1569" y="1619"/>
                  <a:pt x="1594" y="1619"/>
                </a:cubicBezTo>
                <a:cubicBezTo>
                  <a:pt x="1658" y="1619"/>
                  <a:pt x="1717" y="1582"/>
                  <a:pt x="1735" y="1582"/>
                </a:cubicBezTo>
                <a:cubicBezTo>
                  <a:pt x="1745" y="1582"/>
                  <a:pt x="1743" y="1593"/>
                  <a:pt x="1722" y="1629"/>
                </a:cubicBezTo>
                <a:cubicBezTo>
                  <a:pt x="1613" y="1813"/>
                  <a:pt x="1949" y="1774"/>
                  <a:pt x="1949" y="1934"/>
                </a:cubicBezTo>
                <a:cubicBezTo>
                  <a:pt x="1949" y="2094"/>
                  <a:pt x="1875" y="2116"/>
                  <a:pt x="1789" y="2116"/>
                </a:cubicBezTo>
                <a:cubicBezTo>
                  <a:pt x="1734" y="2116"/>
                  <a:pt x="1632" y="2052"/>
                  <a:pt x="1510" y="2052"/>
                </a:cubicBezTo>
                <a:cubicBezTo>
                  <a:pt x="1443" y="2052"/>
                  <a:pt x="1370" y="2072"/>
                  <a:pt x="1296" y="2131"/>
                </a:cubicBezTo>
                <a:cubicBezTo>
                  <a:pt x="1096" y="2291"/>
                  <a:pt x="1144" y="2357"/>
                  <a:pt x="1239" y="2357"/>
                </a:cubicBezTo>
                <a:cubicBezTo>
                  <a:pt x="1244" y="2357"/>
                  <a:pt x="1249" y="2357"/>
                  <a:pt x="1254" y="2357"/>
                </a:cubicBezTo>
                <a:cubicBezTo>
                  <a:pt x="1320" y="2352"/>
                  <a:pt x="1356" y="2306"/>
                  <a:pt x="1375" y="2306"/>
                </a:cubicBezTo>
                <a:cubicBezTo>
                  <a:pt x="1386" y="2306"/>
                  <a:pt x="1390" y="2323"/>
                  <a:pt x="1390" y="2379"/>
                </a:cubicBezTo>
                <a:cubicBezTo>
                  <a:pt x="1390" y="2472"/>
                  <a:pt x="1405" y="2511"/>
                  <a:pt x="1429" y="2511"/>
                </a:cubicBezTo>
                <a:cubicBezTo>
                  <a:pt x="1442" y="2511"/>
                  <a:pt x="1457" y="2500"/>
                  <a:pt x="1474" y="2479"/>
                </a:cubicBezTo>
                <a:cubicBezTo>
                  <a:pt x="1479" y="2473"/>
                  <a:pt x="1483" y="2470"/>
                  <a:pt x="1485" y="2470"/>
                </a:cubicBezTo>
                <a:cubicBezTo>
                  <a:pt x="1503" y="2470"/>
                  <a:pt x="1472" y="2588"/>
                  <a:pt x="1493" y="2588"/>
                </a:cubicBezTo>
                <a:cubicBezTo>
                  <a:pt x="1499" y="2588"/>
                  <a:pt x="1510" y="2578"/>
                  <a:pt x="1527" y="2551"/>
                </a:cubicBezTo>
                <a:cubicBezTo>
                  <a:pt x="1591" y="2453"/>
                  <a:pt x="1655" y="2342"/>
                  <a:pt x="1682" y="2342"/>
                </a:cubicBezTo>
                <a:cubicBezTo>
                  <a:pt x="1691" y="2342"/>
                  <a:pt x="1697" y="2355"/>
                  <a:pt x="1697" y="2383"/>
                </a:cubicBezTo>
                <a:cubicBezTo>
                  <a:pt x="1697" y="2471"/>
                  <a:pt x="1690" y="2608"/>
                  <a:pt x="1707" y="2608"/>
                </a:cubicBezTo>
                <a:cubicBezTo>
                  <a:pt x="1713" y="2608"/>
                  <a:pt x="1721" y="2594"/>
                  <a:pt x="1733" y="2559"/>
                </a:cubicBezTo>
                <a:cubicBezTo>
                  <a:pt x="1769" y="2450"/>
                  <a:pt x="1812" y="2363"/>
                  <a:pt x="1834" y="2363"/>
                </a:cubicBezTo>
                <a:cubicBezTo>
                  <a:pt x="1842" y="2363"/>
                  <a:pt x="1847" y="2374"/>
                  <a:pt x="1848" y="2398"/>
                </a:cubicBezTo>
                <a:cubicBezTo>
                  <a:pt x="1849" y="2415"/>
                  <a:pt x="1852" y="2422"/>
                  <a:pt x="1856" y="2422"/>
                </a:cubicBezTo>
                <a:cubicBezTo>
                  <a:pt x="1877" y="2422"/>
                  <a:pt x="1928" y="2283"/>
                  <a:pt x="1943" y="2283"/>
                </a:cubicBezTo>
                <a:lnTo>
                  <a:pt x="1943" y="2283"/>
                </a:lnTo>
                <a:cubicBezTo>
                  <a:pt x="1959" y="2283"/>
                  <a:pt x="1950" y="2551"/>
                  <a:pt x="1834" y="2631"/>
                </a:cubicBezTo>
                <a:cubicBezTo>
                  <a:pt x="1747" y="2689"/>
                  <a:pt x="1799" y="2740"/>
                  <a:pt x="1754" y="2740"/>
                </a:cubicBezTo>
                <a:cubicBezTo>
                  <a:pt x="1738" y="2740"/>
                  <a:pt x="1708" y="2733"/>
                  <a:pt x="1655" y="2718"/>
                </a:cubicBezTo>
                <a:cubicBezTo>
                  <a:pt x="1527" y="2680"/>
                  <a:pt x="1441" y="2648"/>
                  <a:pt x="1404" y="2648"/>
                </a:cubicBezTo>
                <a:cubicBezTo>
                  <a:pt x="1384" y="2648"/>
                  <a:pt x="1378" y="2658"/>
                  <a:pt x="1389" y="2681"/>
                </a:cubicBezTo>
                <a:cubicBezTo>
                  <a:pt x="1411" y="2728"/>
                  <a:pt x="1455" y="2805"/>
                  <a:pt x="1413" y="2805"/>
                </a:cubicBezTo>
                <a:cubicBezTo>
                  <a:pt x="1398" y="2805"/>
                  <a:pt x="1374" y="2796"/>
                  <a:pt x="1334" y="2774"/>
                </a:cubicBezTo>
                <a:cubicBezTo>
                  <a:pt x="1237" y="2720"/>
                  <a:pt x="1158" y="2677"/>
                  <a:pt x="1127" y="2677"/>
                </a:cubicBezTo>
                <a:cubicBezTo>
                  <a:pt x="1109" y="2677"/>
                  <a:pt x="1107" y="2692"/>
                  <a:pt x="1128" y="2729"/>
                </a:cubicBezTo>
                <a:cubicBezTo>
                  <a:pt x="1150" y="2769"/>
                  <a:pt x="1120" y="2776"/>
                  <a:pt x="1079" y="2776"/>
                </a:cubicBezTo>
                <a:cubicBezTo>
                  <a:pt x="1060" y="2776"/>
                  <a:pt x="1038" y="2774"/>
                  <a:pt x="1019" y="2774"/>
                </a:cubicBezTo>
                <a:cubicBezTo>
                  <a:pt x="974" y="2774"/>
                  <a:pt x="941" y="2782"/>
                  <a:pt x="973" y="2831"/>
                </a:cubicBezTo>
                <a:cubicBezTo>
                  <a:pt x="1051" y="2948"/>
                  <a:pt x="1253" y="2890"/>
                  <a:pt x="1221" y="2948"/>
                </a:cubicBezTo>
                <a:cubicBezTo>
                  <a:pt x="1187" y="3007"/>
                  <a:pt x="1213" y="3057"/>
                  <a:pt x="1237" y="3057"/>
                </a:cubicBezTo>
                <a:cubicBezTo>
                  <a:pt x="1258" y="3057"/>
                  <a:pt x="1172" y="3176"/>
                  <a:pt x="1200" y="3176"/>
                </a:cubicBezTo>
                <a:cubicBezTo>
                  <a:pt x="1203" y="3176"/>
                  <a:pt x="1208" y="3174"/>
                  <a:pt x="1213" y="3172"/>
                </a:cubicBezTo>
                <a:cubicBezTo>
                  <a:pt x="1260" y="3149"/>
                  <a:pt x="1337" y="3021"/>
                  <a:pt x="1368" y="3021"/>
                </a:cubicBezTo>
                <a:cubicBezTo>
                  <a:pt x="1377" y="3021"/>
                  <a:pt x="1383" y="3031"/>
                  <a:pt x="1383" y="3057"/>
                </a:cubicBezTo>
                <a:cubicBezTo>
                  <a:pt x="1383" y="3133"/>
                  <a:pt x="1392" y="3152"/>
                  <a:pt x="1413" y="3152"/>
                </a:cubicBezTo>
                <a:cubicBezTo>
                  <a:pt x="1424" y="3152"/>
                  <a:pt x="1438" y="3147"/>
                  <a:pt x="1456" y="3142"/>
                </a:cubicBezTo>
                <a:cubicBezTo>
                  <a:pt x="1458" y="3142"/>
                  <a:pt x="1459" y="3142"/>
                  <a:pt x="1460" y="3142"/>
                </a:cubicBezTo>
                <a:cubicBezTo>
                  <a:pt x="1496" y="3142"/>
                  <a:pt x="1437" y="3307"/>
                  <a:pt x="1476" y="3307"/>
                </a:cubicBezTo>
                <a:cubicBezTo>
                  <a:pt x="1484" y="3307"/>
                  <a:pt x="1497" y="3300"/>
                  <a:pt x="1517" y="3281"/>
                </a:cubicBezTo>
                <a:cubicBezTo>
                  <a:pt x="1609" y="3193"/>
                  <a:pt x="1644" y="3121"/>
                  <a:pt x="1664" y="3121"/>
                </a:cubicBezTo>
                <a:cubicBezTo>
                  <a:pt x="1669" y="3121"/>
                  <a:pt x="1672" y="3125"/>
                  <a:pt x="1676" y="3135"/>
                </a:cubicBezTo>
                <a:cubicBezTo>
                  <a:pt x="1692" y="3186"/>
                  <a:pt x="1789" y="3266"/>
                  <a:pt x="1618" y="3345"/>
                </a:cubicBezTo>
                <a:cubicBezTo>
                  <a:pt x="1477" y="3412"/>
                  <a:pt x="1504" y="3443"/>
                  <a:pt x="1418" y="3443"/>
                </a:cubicBezTo>
                <a:cubicBezTo>
                  <a:pt x="1401" y="3443"/>
                  <a:pt x="1380" y="3442"/>
                  <a:pt x="1352" y="3440"/>
                </a:cubicBezTo>
                <a:cubicBezTo>
                  <a:pt x="1212" y="3428"/>
                  <a:pt x="1105" y="3312"/>
                  <a:pt x="1083" y="3312"/>
                </a:cubicBezTo>
                <a:cubicBezTo>
                  <a:pt x="1078" y="3312"/>
                  <a:pt x="1077" y="3318"/>
                  <a:pt x="1081" y="3331"/>
                </a:cubicBezTo>
                <a:cubicBezTo>
                  <a:pt x="1099" y="3396"/>
                  <a:pt x="1131" y="3426"/>
                  <a:pt x="1048" y="3426"/>
                </a:cubicBezTo>
                <a:cubicBezTo>
                  <a:pt x="1038" y="3426"/>
                  <a:pt x="1028" y="3426"/>
                  <a:pt x="1016" y="3425"/>
                </a:cubicBezTo>
                <a:cubicBezTo>
                  <a:pt x="1009" y="3425"/>
                  <a:pt x="1002" y="3424"/>
                  <a:pt x="995" y="3424"/>
                </a:cubicBezTo>
                <a:cubicBezTo>
                  <a:pt x="887" y="3424"/>
                  <a:pt x="828" y="3479"/>
                  <a:pt x="948" y="3518"/>
                </a:cubicBezTo>
                <a:cubicBezTo>
                  <a:pt x="1073" y="3562"/>
                  <a:pt x="1097" y="3547"/>
                  <a:pt x="1082" y="3605"/>
                </a:cubicBezTo>
                <a:cubicBezTo>
                  <a:pt x="1071" y="3644"/>
                  <a:pt x="1060" y="3663"/>
                  <a:pt x="1086" y="3663"/>
                </a:cubicBezTo>
                <a:cubicBezTo>
                  <a:pt x="1099" y="3663"/>
                  <a:pt x="1120" y="3658"/>
                  <a:pt x="1156" y="3649"/>
                </a:cubicBezTo>
                <a:cubicBezTo>
                  <a:pt x="1162" y="3647"/>
                  <a:pt x="1167" y="3647"/>
                  <a:pt x="1171" y="3647"/>
                </a:cubicBezTo>
                <a:cubicBezTo>
                  <a:pt x="1244" y="3647"/>
                  <a:pt x="1124" y="3860"/>
                  <a:pt x="1194" y="3860"/>
                </a:cubicBezTo>
                <a:cubicBezTo>
                  <a:pt x="1195" y="3860"/>
                  <a:pt x="1196" y="3860"/>
                  <a:pt x="1197" y="3860"/>
                </a:cubicBezTo>
                <a:cubicBezTo>
                  <a:pt x="1248" y="3855"/>
                  <a:pt x="1296" y="3817"/>
                  <a:pt x="1326" y="3817"/>
                </a:cubicBezTo>
                <a:cubicBezTo>
                  <a:pt x="1344" y="3817"/>
                  <a:pt x="1355" y="3831"/>
                  <a:pt x="1355" y="3875"/>
                </a:cubicBezTo>
                <a:cubicBezTo>
                  <a:pt x="1355" y="3942"/>
                  <a:pt x="1355" y="3988"/>
                  <a:pt x="1373" y="3988"/>
                </a:cubicBezTo>
                <a:cubicBezTo>
                  <a:pt x="1385" y="3988"/>
                  <a:pt x="1407" y="3965"/>
                  <a:pt x="1443" y="3911"/>
                </a:cubicBezTo>
                <a:cubicBezTo>
                  <a:pt x="1483" y="3853"/>
                  <a:pt x="1507" y="3831"/>
                  <a:pt x="1520" y="3831"/>
                </a:cubicBezTo>
                <a:cubicBezTo>
                  <a:pt x="1536" y="3831"/>
                  <a:pt x="1534" y="3864"/>
                  <a:pt x="1521" y="3904"/>
                </a:cubicBezTo>
                <a:cubicBezTo>
                  <a:pt x="1512" y="3929"/>
                  <a:pt x="1511" y="3939"/>
                  <a:pt x="1516" y="3939"/>
                </a:cubicBezTo>
                <a:cubicBezTo>
                  <a:pt x="1525" y="3939"/>
                  <a:pt x="1556" y="3905"/>
                  <a:pt x="1605" y="3867"/>
                </a:cubicBezTo>
                <a:cubicBezTo>
                  <a:pt x="1643" y="3838"/>
                  <a:pt x="1686" y="3819"/>
                  <a:pt x="1715" y="3819"/>
                </a:cubicBezTo>
                <a:cubicBezTo>
                  <a:pt x="1745" y="3819"/>
                  <a:pt x="1760" y="3841"/>
                  <a:pt x="1739" y="3897"/>
                </a:cubicBezTo>
                <a:cubicBezTo>
                  <a:pt x="1704" y="3991"/>
                  <a:pt x="1556" y="4183"/>
                  <a:pt x="1407" y="4183"/>
                </a:cubicBezTo>
                <a:cubicBezTo>
                  <a:pt x="1387" y="4183"/>
                  <a:pt x="1367" y="4180"/>
                  <a:pt x="1347" y="4172"/>
                </a:cubicBezTo>
                <a:cubicBezTo>
                  <a:pt x="1278" y="4145"/>
                  <a:pt x="1222" y="4129"/>
                  <a:pt x="1186" y="4129"/>
                </a:cubicBezTo>
                <a:cubicBezTo>
                  <a:pt x="1138" y="4129"/>
                  <a:pt x="1129" y="4159"/>
                  <a:pt x="1182" y="4231"/>
                </a:cubicBezTo>
                <a:cubicBezTo>
                  <a:pt x="1207" y="4266"/>
                  <a:pt x="1196" y="4278"/>
                  <a:pt x="1166" y="4278"/>
                </a:cubicBezTo>
                <a:cubicBezTo>
                  <a:pt x="1109" y="4278"/>
                  <a:pt x="983" y="4233"/>
                  <a:pt x="934" y="4233"/>
                </a:cubicBezTo>
                <a:cubicBezTo>
                  <a:pt x="920" y="4233"/>
                  <a:pt x="912" y="4237"/>
                  <a:pt x="914" y="4246"/>
                </a:cubicBezTo>
                <a:cubicBezTo>
                  <a:pt x="927" y="4305"/>
                  <a:pt x="895" y="4246"/>
                  <a:pt x="840" y="4377"/>
                </a:cubicBezTo>
                <a:cubicBezTo>
                  <a:pt x="787" y="4508"/>
                  <a:pt x="995" y="4516"/>
                  <a:pt x="1064" y="4567"/>
                </a:cubicBezTo>
                <a:cubicBezTo>
                  <a:pt x="1132" y="4619"/>
                  <a:pt x="1027" y="4631"/>
                  <a:pt x="1002" y="4762"/>
                </a:cubicBezTo>
                <a:cubicBezTo>
                  <a:pt x="998" y="4787"/>
                  <a:pt x="1006" y="4797"/>
                  <a:pt x="1022" y="4797"/>
                </a:cubicBezTo>
                <a:cubicBezTo>
                  <a:pt x="1074" y="4797"/>
                  <a:pt x="1208" y="4696"/>
                  <a:pt x="1255" y="4696"/>
                </a:cubicBezTo>
                <a:cubicBezTo>
                  <a:pt x="1268" y="4696"/>
                  <a:pt x="1275" y="4704"/>
                  <a:pt x="1271" y="4725"/>
                </a:cubicBezTo>
                <a:cubicBezTo>
                  <a:pt x="1255" y="4800"/>
                  <a:pt x="1254" y="4833"/>
                  <a:pt x="1275" y="4833"/>
                </a:cubicBezTo>
                <a:cubicBezTo>
                  <a:pt x="1287" y="4833"/>
                  <a:pt x="1305" y="4823"/>
                  <a:pt x="1331" y="4804"/>
                </a:cubicBezTo>
                <a:cubicBezTo>
                  <a:pt x="1366" y="4780"/>
                  <a:pt x="1403" y="4767"/>
                  <a:pt x="1432" y="4767"/>
                </a:cubicBezTo>
                <a:cubicBezTo>
                  <a:pt x="1465" y="4767"/>
                  <a:pt x="1487" y="4784"/>
                  <a:pt x="1480" y="4819"/>
                </a:cubicBezTo>
                <a:cubicBezTo>
                  <a:pt x="1477" y="4832"/>
                  <a:pt x="1479" y="4836"/>
                  <a:pt x="1483" y="4836"/>
                </a:cubicBezTo>
                <a:cubicBezTo>
                  <a:pt x="1498" y="4836"/>
                  <a:pt x="1543" y="4783"/>
                  <a:pt x="1565" y="4783"/>
                </a:cubicBezTo>
                <a:cubicBezTo>
                  <a:pt x="1571" y="4783"/>
                  <a:pt x="1576" y="4787"/>
                  <a:pt x="1577" y="4797"/>
                </a:cubicBezTo>
                <a:cubicBezTo>
                  <a:pt x="1585" y="4856"/>
                  <a:pt x="1473" y="5073"/>
                  <a:pt x="1278" y="5095"/>
                </a:cubicBezTo>
                <a:cubicBezTo>
                  <a:pt x="1260" y="5097"/>
                  <a:pt x="1242" y="5098"/>
                  <a:pt x="1223" y="5098"/>
                </a:cubicBezTo>
                <a:cubicBezTo>
                  <a:pt x="1088" y="5098"/>
                  <a:pt x="934" y="5053"/>
                  <a:pt x="873" y="5053"/>
                </a:cubicBezTo>
                <a:cubicBezTo>
                  <a:pt x="849" y="5053"/>
                  <a:pt x="839" y="5060"/>
                  <a:pt x="852" y="5080"/>
                </a:cubicBezTo>
                <a:cubicBezTo>
                  <a:pt x="899" y="5160"/>
                  <a:pt x="961" y="5160"/>
                  <a:pt x="836" y="5174"/>
                </a:cubicBezTo>
                <a:cubicBezTo>
                  <a:pt x="711" y="5189"/>
                  <a:pt x="633" y="5219"/>
                  <a:pt x="750" y="5276"/>
                </a:cubicBezTo>
                <a:cubicBezTo>
                  <a:pt x="868" y="5335"/>
                  <a:pt x="936" y="5291"/>
                  <a:pt x="868" y="5335"/>
                </a:cubicBezTo>
                <a:cubicBezTo>
                  <a:pt x="801" y="5379"/>
                  <a:pt x="750" y="5437"/>
                  <a:pt x="889" y="5459"/>
                </a:cubicBezTo>
                <a:cubicBezTo>
                  <a:pt x="1027" y="5481"/>
                  <a:pt x="1030" y="5544"/>
                  <a:pt x="998" y="5574"/>
                </a:cubicBezTo>
                <a:cubicBezTo>
                  <a:pt x="967" y="5601"/>
                  <a:pt x="905" y="5663"/>
                  <a:pt x="1029" y="5663"/>
                </a:cubicBezTo>
                <a:cubicBezTo>
                  <a:pt x="1041" y="5663"/>
                  <a:pt x="1055" y="5662"/>
                  <a:pt x="1072" y="5661"/>
                </a:cubicBezTo>
                <a:cubicBezTo>
                  <a:pt x="1138" y="5655"/>
                  <a:pt x="1201" y="5647"/>
                  <a:pt x="1249" y="5647"/>
                </a:cubicBezTo>
                <a:cubicBezTo>
                  <a:pt x="1331" y="5647"/>
                  <a:pt x="1368" y="5671"/>
                  <a:pt x="1302" y="5777"/>
                </a:cubicBezTo>
                <a:cubicBezTo>
                  <a:pt x="1228" y="5896"/>
                  <a:pt x="1105" y="5951"/>
                  <a:pt x="984" y="5951"/>
                </a:cubicBezTo>
                <a:cubicBezTo>
                  <a:pt x="934" y="5951"/>
                  <a:pt x="884" y="5942"/>
                  <a:pt x="839" y="5923"/>
                </a:cubicBezTo>
                <a:cubicBezTo>
                  <a:pt x="820" y="5915"/>
                  <a:pt x="804" y="5912"/>
                  <a:pt x="792" y="5912"/>
                </a:cubicBezTo>
                <a:cubicBezTo>
                  <a:pt x="701" y="5912"/>
                  <a:pt x="766" y="6090"/>
                  <a:pt x="880" y="6097"/>
                </a:cubicBezTo>
                <a:cubicBezTo>
                  <a:pt x="899" y="6098"/>
                  <a:pt x="914" y="6098"/>
                  <a:pt x="926" y="6098"/>
                </a:cubicBezTo>
                <a:cubicBezTo>
                  <a:pt x="940" y="6098"/>
                  <a:pt x="949" y="6098"/>
                  <a:pt x="956" y="6098"/>
                </a:cubicBezTo>
                <a:cubicBezTo>
                  <a:pt x="983" y="6098"/>
                  <a:pt x="957" y="6104"/>
                  <a:pt x="941" y="6169"/>
                </a:cubicBezTo>
                <a:cubicBezTo>
                  <a:pt x="917" y="6263"/>
                  <a:pt x="998" y="6206"/>
                  <a:pt x="1069" y="6256"/>
                </a:cubicBezTo>
                <a:cubicBezTo>
                  <a:pt x="1131" y="6300"/>
                  <a:pt x="1311" y="6390"/>
                  <a:pt x="1154" y="6390"/>
                </a:cubicBezTo>
                <a:cubicBezTo>
                  <a:pt x="1126" y="6390"/>
                  <a:pt x="1086" y="6387"/>
                  <a:pt x="1032" y="6380"/>
                </a:cubicBezTo>
                <a:cubicBezTo>
                  <a:pt x="765" y="6346"/>
                  <a:pt x="584" y="6146"/>
                  <a:pt x="548" y="6146"/>
                </a:cubicBezTo>
                <a:cubicBezTo>
                  <a:pt x="537" y="6146"/>
                  <a:pt x="539" y="6164"/>
                  <a:pt x="556" y="6212"/>
                </a:cubicBezTo>
                <a:cubicBezTo>
                  <a:pt x="630" y="6414"/>
                  <a:pt x="721" y="6517"/>
                  <a:pt x="619" y="6545"/>
                </a:cubicBezTo>
                <a:cubicBezTo>
                  <a:pt x="519" y="6574"/>
                  <a:pt x="498" y="6604"/>
                  <a:pt x="633" y="6604"/>
                </a:cubicBezTo>
                <a:cubicBezTo>
                  <a:pt x="767" y="6604"/>
                  <a:pt x="808" y="6641"/>
                  <a:pt x="742" y="6683"/>
                </a:cubicBezTo>
                <a:cubicBezTo>
                  <a:pt x="691" y="6718"/>
                  <a:pt x="653" y="6760"/>
                  <a:pt x="720" y="6760"/>
                </a:cubicBezTo>
                <a:cubicBezTo>
                  <a:pt x="739" y="6760"/>
                  <a:pt x="767" y="6757"/>
                  <a:pt x="806" y="6748"/>
                </a:cubicBezTo>
                <a:cubicBezTo>
                  <a:pt x="820" y="6746"/>
                  <a:pt x="831" y="6744"/>
                  <a:pt x="841" y="6744"/>
                </a:cubicBezTo>
                <a:cubicBezTo>
                  <a:pt x="961" y="6744"/>
                  <a:pt x="845" y="6937"/>
                  <a:pt x="745" y="6937"/>
                </a:cubicBezTo>
                <a:cubicBezTo>
                  <a:pt x="662" y="6937"/>
                  <a:pt x="585" y="6831"/>
                  <a:pt x="555" y="6831"/>
                </a:cubicBezTo>
                <a:cubicBezTo>
                  <a:pt x="546" y="6831"/>
                  <a:pt x="542" y="6840"/>
                  <a:pt x="543" y="6866"/>
                </a:cubicBezTo>
                <a:cubicBezTo>
                  <a:pt x="543" y="6887"/>
                  <a:pt x="534" y="6895"/>
                  <a:pt x="520" y="6895"/>
                </a:cubicBezTo>
                <a:cubicBezTo>
                  <a:pt x="477" y="6895"/>
                  <a:pt x="388" y="6829"/>
                  <a:pt x="354" y="6829"/>
                </a:cubicBezTo>
                <a:cubicBezTo>
                  <a:pt x="339" y="6829"/>
                  <a:pt x="334" y="6841"/>
                  <a:pt x="347" y="6874"/>
                </a:cubicBezTo>
                <a:cubicBezTo>
                  <a:pt x="401" y="7011"/>
                  <a:pt x="472" y="7134"/>
                  <a:pt x="563" y="7134"/>
                </a:cubicBezTo>
                <a:cubicBezTo>
                  <a:pt x="653" y="7134"/>
                  <a:pt x="697" y="7149"/>
                  <a:pt x="616" y="7236"/>
                </a:cubicBezTo>
                <a:cubicBezTo>
                  <a:pt x="535" y="7323"/>
                  <a:pt x="466" y="7323"/>
                  <a:pt x="628" y="7323"/>
                </a:cubicBezTo>
                <a:cubicBezTo>
                  <a:pt x="790" y="7323"/>
                  <a:pt x="966" y="7497"/>
                  <a:pt x="764" y="7504"/>
                </a:cubicBezTo>
                <a:cubicBezTo>
                  <a:pt x="746" y="7505"/>
                  <a:pt x="727" y="7505"/>
                  <a:pt x="708" y="7505"/>
                </a:cubicBezTo>
                <a:cubicBezTo>
                  <a:pt x="649" y="7505"/>
                  <a:pt x="587" y="7503"/>
                  <a:pt x="528" y="7503"/>
                </a:cubicBezTo>
                <a:cubicBezTo>
                  <a:pt x="393" y="7503"/>
                  <a:pt x="276" y="7516"/>
                  <a:pt x="260" y="7599"/>
                </a:cubicBezTo>
                <a:cubicBezTo>
                  <a:pt x="236" y="7730"/>
                  <a:pt x="470" y="7781"/>
                  <a:pt x="341" y="7795"/>
                </a:cubicBezTo>
                <a:cubicBezTo>
                  <a:pt x="213" y="7809"/>
                  <a:pt x="0" y="7865"/>
                  <a:pt x="176" y="7880"/>
                </a:cubicBezTo>
                <a:cubicBezTo>
                  <a:pt x="351" y="7895"/>
                  <a:pt x="594" y="7873"/>
                  <a:pt x="516" y="7997"/>
                </a:cubicBezTo>
                <a:cubicBezTo>
                  <a:pt x="459" y="8089"/>
                  <a:pt x="319" y="8177"/>
                  <a:pt x="360" y="8177"/>
                </a:cubicBezTo>
                <a:cubicBezTo>
                  <a:pt x="374" y="8177"/>
                  <a:pt x="409" y="8167"/>
                  <a:pt x="476" y="8142"/>
                </a:cubicBezTo>
                <a:cubicBezTo>
                  <a:pt x="644" y="8082"/>
                  <a:pt x="753" y="8021"/>
                  <a:pt x="793" y="8021"/>
                </a:cubicBezTo>
                <a:cubicBezTo>
                  <a:pt x="815" y="8021"/>
                  <a:pt x="816" y="8041"/>
                  <a:pt x="793" y="8091"/>
                </a:cubicBezTo>
                <a:cubicBezTo>
                  <a:pt x="752" y="8178"/>
                  <a:pt x="697" y="8204"/>
                  <a:pt x="704" y="8204"/>
                </a:cubicBezTo>
                <a:cubicBezTo>
                  <a:pt x="708" y="8204"/>
                  <a:pt x="733" y="8195"/>
                  <a:pt x="796" y="8184"/>
                </a:cubicBezTo>
                <a:cubicBezTo>
                  <a:pt x="911" y="8165"/>
                  <a:pt x="1040" y="8108"/>
                  <a:pt x="1074" y="8108"/>
                </a:cubicBezTo>
                <a:cubicBezTo>
                  <a:pt x="1090" y="8108"/>
                  <a:pt x="1084" y="8121"/>
                  <a:pt x="1047" y="8156"/>
                </a:cubicBezTo>
                <a:cubicBezTo>
                  <a:pt x="929" y="8263"/>
                  <a:pt x="989" y="8511"/>
                  <a:pt x="702" y="8511"/>
                </a:cubicBezTo>
                <a:cubicBezTo>
                  <a:pt x="414" y="8511"/>
                  <a:pt x="341" y="8526"/>
                  <a:pt x="447" y="8576"/>
                </a:cubicBezTo>
                <a:cubicBezTo>
                  <a:pt x="551" y="8627"/>
                  <a:pt x="641" y="8561"/>
                  <a:pt x="491" y="8669"/>
                </a:cubicBezTo>
                <a:cubicBezTo>
                  <a:pt x="341" y="8778"/>
                  <a:pt x="174" y="8807"/>
                  <a:pt x="355" y="8815"/>
                </a:cubicBezTo>
                <a:cubicBezTo>
                  <a:pt x="369" y="8815"/>
                  <a:pt x="383" y="8815"/>
                  <a:pt x="397" y="8815"/>
                </a:cubicBezTo>
                <a:cubicBezTo>
                  <a:pt x="450" y="8815"/>
                  <a:pt x="503" y="8812"/>
                  <a:pt x="547" y="8812"/>
                </a:cubicBezTo>
                <a:cubicBezTo>
                  <a:pt x="639" y="8812"/>
                  <a:pt x="693" y="8827"/>
                  <a:pt x="640" y="8924"/>
                </a:cubicBezTo>
                <a:cubicBezTo>
                  <a:pt x="573" y="9043"/>
                  <a:pt x="581" y="9108"/>
                  <a:pt x="641" y="9108"/>
                </a:cubicBezTo>
                <a:cubicBezTo>
                  <a:pt x="658" y="9108"/>
                  <a:pt x="680" y="9102"/>
                  <a:pt x="705" y="9092"/>
                </a:cubicBezTo>
                <a:cubicBezTo>
                  <a:pt x="783" y="9056"/>
                  <a:pt x="895" y="8993"/>
                  <a:pt x="931" y="8993"/>
                </a:cubicBezTo>
                <a:cubicBezTo>
                  <a:pt x="947" y="8993"/>
                  <a:pt x="948" y="9006"/>
                  <a:pt x="923" y="9040"/>
                </a:cubicBezTo>
                <a:cubicBezTo>
                  <a:pt x="864" y="9118"/>
                  <a:pt x="795" y="9171"/>
                  <a:pt x="814" y="9171"/>
                </a:cubicBezTo>
                <a:cubicBezTo>
                  <a:pt x="822" y="9171"/>
                  <a:pt x="841" y="9164"/>
                  <a:pt x="879" y="9148"/>
                </a:cubicBezTo>
                <a:cubicBezTo>
                  <a:pt x="1017" y="9089"/>
                  <a:pt x="1098" y="9047"/>
                  <a:pt x="1098" y="9047"/>
                </a:cubicBezTo>
                <a:lnTo>
                  <a:pt x="1328" y="9170"/>
                </a:lnTo>
                <a:lnTo>
                  <a:pt x="2759" y="9170"/>
                </a:lnTo>
                <a:lnTo>
                  <a:pt x="2989" y="9047"/>
                </a:lnTo>
                <a:cubicBezTo>
                  <a:pt x="2989" y="9047"/>
                  <a:pt x="3070" y="9092"/>
                  <a:pt x="3207" y="9148"/>
                </a:cubicBezTo>
                <a:cubicBezTo>
                  <a:pt x="3245" y="9164"/>
                  <a:pt x="3265" y="9171"/>
                  <a:pt x="3272" y="9171"/>
                </a:cubicBezTo>
                <a:cubicBezTo>
                  <a:pt x="3292" y="9171"/>
                  <a:pt x="3222" y="9118"/>
                  <a:pt x="3164" y="9040"/>
                </a:cubicBezTo>
                <a:cubicBezTo>
                  <a:pt x="3139" y="9006"/>
                  <a:pt x="3140" y="8993"/>
                  <a:pt x="3156" y="8993"/>
                </a:cubicBezTo>
                <a:cubicBezTo>
                  <a:pt x="3192" y="8993"/>
                  <a:pt x="3304" y="9056"/>
                  <a:pt x="3383" y="9092"/>
                </a:cubicBezTo>
                <a:cubicBezTo>
                  <a:pt x="3408" y="9103"/>
                  <a:pt x="3430" y="9109"/>
                  <a:pt x="3448" y="9109"/>
                </a:cubicBezTo>
                <a:cubicBezTo>
                  <a:pt x="3507" y="9109"/>
                  <a:pt x="3514" y="9042"/>
                  <a:pt x="3447" y="8924"/>
                </a:cubicBezTo>
                <a:cubicBezTo>
                  <a:pt x="3394" y="8827"/>
                  <a:pt x="3448" y="8812"/>
                  <a:pt x="3540" y="8812"/>
                </a:cubicBezTo>
                <a:cubicBezTo>
                  <a:pt x="3584" y="8812"/>
                  <a:pt x="3636" y="8815"/>
                  <a:pt x="3689" y="8815"/>
                </a:cubicBezTo>
                <a:cubicBezTo>
                  <a:pt x="3703" y="8815"/>
                  <a:pt x="3717" y="8815"/>
                  <a:pt x="3730" y="8815"/>
                </a:cubicBezTo>
                <a:cubicBezTo>
                  <a:pt x="3913" y="8807"/>
                  <a:pt x="3748" y="8778"/>
                  <a:pt x="3596" y="8669"/>
                </a:cubicBezTo>
                <a:cubicBezTo>
                  <a:pt x="3447" y="8561"/>
                  <a:pt x="3536" y="8624"/>
                  <a:pt x="3640" y="8576"/>
                </a:cubicBezTo>
                <a:cubicBezTo>
                  <a:pt x="3745" y="8524"/>
                  <a:pt x="3674" y="8511"/>
                  <a:pt x="3384" y="8511"/>
                </a:cubicBezTo>
                <a:cubicBezTo>
                  <a:pt x="3097" y="8511"/>
                  <a:pt x="3159" y="8263"/>
                  <a:pt x="3041" y="8156"/>
                </a:cubicBezTo>
                <a:cubicBezTo>
                  <a:pt x="3003" y="8121"/>
                  <a:pt x="2998" y="8108"/>
                  <a:pt x="3013" y="8108"/>
                </a:cubicBezTo>
                <a:cubicBezTo>
                  <a:pt x="3047" y="8108"/>
                  <a:pt x="3176" y="8165"/>
                  <a:pt x="3291" y="8184"/>
                </a:cubicBezTo>
                <a:cubicBezTo>
                  <a:pt x="3354" y="8195"/>
                  <a:pt x="3380" y="8204"/>
                  <a:pt x="3384" y="8204"/>
                </a:cubicBezTo>
                <a:cubicBezTo>
                  <a:pt x="3390" y="8204"/>
                  <a:pt x="3335" y="8178"/>
                  <a:pt x="3294" y="8091"/>
                </a:cubicBezTo>
                <a:cubicBezTo>
                  <a:pt x="3271" y="8041"/>
                  <a:pt x="3271" y="8021"/>
                  <a:pt x="3294" y="8021"/>
                </a:cubicBezTo>
                <a:cubicBezTo>
                  <a:pt x="3334" y="8021"/>
                  <a:pt x="3443" y="8081"/>
                  <a:pt x="3611" y="8142"/>
                </a:cubicBezTo>
                <a:cubicBezTo>
                  <a:pt x="3678" y="8167"/>
                  <a:pt x="3714" y="8177"/>
                  <a:pt x="3728" y="8177"/>
                </a:cubicBezTo>
                <a:cubicBezTo>
                  <a:pt x="3769" y="8177"/>
                  <a:pt x="3628" y="8089"/>
                  <a:pt x="3571" y="7997"/>
                </a:cubicBezTo>
                <a:cubicBezTo>
                  <a:pt x="3493" y="7873"/>
                  <a:pt x="3736" y="7895"/>
                  <a:pt x="3912" y="7880"/>
                </a:cubicBezTo>
                <a:cubicBezTo>
                  <a:pt x="4080" y="7868"/>
                  <a:pt x="3869" y="7811"/>
                  <a:pt x="3739" y="7796"/>
                </a:cubicBezTo>
                <a:cubicBezTo>
                  <a:pt x="3609" y="7781"/>
                  <a:pt x="3844" y="7731"/>
                  <a:pt x="3820" y="7600"/>
                </a:cubicBezTo>
                <a:cubicBezTo>
                  <a:pt x="3804" y="7518"/>
                  <a:pt x="3689" y="7506"/>
                  <a:pt x="3555" y="7506"/>
                </a:cubicBezTo>
                <a:cubicBezTo>
                  <a:pt x="3495" y="7506"/>
                  <a:pt x="3432" y="7508"/>
                  <a:pt x="3372" y="7508"/>
                </a:cubicBezTo>
                <a:cubicBezTo>
                  <a:pt x="3353" y="7508"/>
                  <a:pt x="3334" y="7508"/>
                  <a:pt x="3316" y="7507"/>
                </a:cubicBezTo>
                <a:cubicBezTo>
                  <a:pt x="3114" y="7500"/>
                  <a:pt x="3290" y="7325"/>
                  <a:pt x="3452" y="7325"/>
                </a:cubicBezTo>
                <a:cubicBezTo>
                  <a:pt x="3614" y="7325"/>
                  <a:pt x="3545" y="7325"/>
                  <a:pt x="3464" y="7238"/>
                </a:cubicBezTo>
                <a:cubicBezTo>
                  <a:pt x="3383" y="7151"/>
                  <a:pt x="3427" y="7136"/>
                  <a:pt x="3517" y="7136"/>
                </a:cubicBezTo>
                <a:cubicBezTo>
                  <a:pt x="3608" y="7136"/>
                  <a:pt x="3680" y="7014"/>
                  <a:pt x="3733" y="6875"/>
                </a:cubicBezTo>
                <a:cubicBezTo>
                  <a:pt x="3746" y="6842"/>
                  <a:pt x="3741" y="6831"/>
                  <a:pt x="3727" y="6831"/>
                </a:cubicBezTo>
                <a:cubicBezTo>
                  <a:pt x="3693" y="6831"/>
                  <a:pt x="3604" y="6897"/>
                  <a:pt x="3561" y="6897"/>
                </a:cubicBezTo>
                <a:cubicBezTo>
                  <a:pt x="3546" y="6897"/>
                  <a:pt x="3537" y="6889"/>
                  <a:pt x="3537" y="6868"/>
                </a:cubicBezTo>
                <a:cubicBezTo>
                  <a:pt x="3538" y="6842"/>
                  <a:pt x="3534" y="6833"/>
                  <a:pt x="3525" y="6833"/>
                </a:cubicBezTo>
                <a:cubicBezTo>
                  <a:pt x="3496" y="6833"/>
                  <a:pt x="3418" y="6940"/>
                  <a:pt x="3335" y="6940"/>
                </a:cubicBezTo>
                <a:cubicBezTo>
                  <a:pt x="3234" y="6940"/>
                  <a:pt x="3118" y="6746"/>
                  <a:pt x="3240" y="6746"/>
                </a:cubicBezTo>
                <a:cubicBezTo>
                  <a:pt x="3250" y="6746"/>
                  <a:pt x="3261" y="6747"/>
                  <a:pt x="3273" y="6750"/>
                </a:cubicBezTo>
                <a:cubicBezTo>
                  <a:pt x="3312" y="6758"/>
                  <a:pt x="3340" y="6761"/>
                  <a:pt x="3359" y="6761"/>
                </a:cubicBezTo>
                <a:cubicBezTo>
                  <a:pt x="3428" y="6761"/>
                  <a:pt x="3389" y="6718"/>
                  <a:pt x="3338" y="6685"/>
                </a:cubicBezTo>
                <a:cubicBezTo>
                  <a:pt x="3273" y="6641"/>
                  <a:pt x="3315" y="6605"/>
                  <a:pt x="3447" y="6605"/>
                </a:cubicBezTo>
                <a:cubicBezTo>
                  <a:pt x="3580" y="6605"/>
                  <a:pt x="3561" y="6576"/>
                  <a:pt x="3461" y="6546"/>
                </a:cubicBezTo>
                <a:cubicBezTo>
                  <a:pt x="3359" y="6517"/>
                  <a:pt x="3453" y="6417"/>
                  <a:pt x="3524" y="6213"/>
                </a:cubicBezTo>
                <a:cubicBezTo>
                  <a:pt x="3541" y="6166"/>
                  <a:pt x="3543" y="6148"/>
                  <a:pt x="3532" y="6148"/>
                </a:cubicBezTo>
                <a:cubicBezTo>
                  <a:pt x="3495" y="6148"/>
                  <a:pt x="3315" y="6347"/>
                  <a:pt x="3048" y="6381"/>
                </a:cubicBezTo>
                <a:cubicBezTo>
                  <a:pt x="2994" y="6388"/>
                  <a:pt x="2954" y="6391"/>
                  <a:pt x="2926" y="6391"/>
                </a:cubicBezTo>
                <a:cubicBezTo>
                  <a:pt x="2769" y="6391"/>
                  <a:pt x="2950" y="6301"/>
                  <a:pt x="3011" y="6258"/>
                </a:cubicBezTo>
                <a:cubicBezTo>
                  <a:pt x="3082" y="6206"/>
                  <a:pt x="3166" y="6265"/>
                  <a:pt x="3139" y="6171"/>
                </a:cubicBezTo>
                <a:cubicBezTo>
                  <a:pt x="3123" y="6107"/>
                  <a:pt x="3098" y="6101"/>
                  <a:pt x="3124" y="6101"/>
                </a:cubicBezTo>
                <a:cubicBezTo>
                  <a:pt x="3130" y="6101"/>
                  <a:pt x="3140" y="6101"/>
                  <a:pt x="3154" y="6101"/>
                </a:cubicBezTo>
                <a:cubicBezTo>
                  <a:pt x="3166" y="6101"/>
                  <a:pt x="3181" y="6101"/>
                  <a:pt x="3200" y="6100"/>
                </a:cubicBezTo>
                <a:cubicBezTo>
                  <a:pt x="3314" y="6093"/>
                  <a:pt x="3379" y="5913"/>
                  <a:pt x="3288" y="5913"/>
                </a:cubicBezTo>
                <a:cubicBezTo>
                  <a:pt x="3276" y="5913"/>
                  <a:pt x="3260" y="5917"/>
                  <a:pt x="3241" y="5925"/>
                </a:cubicBezTo>
                <a:cubicBezTo>
                  <a:pt x="3196" y="5944"/>
                  <a:pt x="3146" y="5953"/>
                  <a:pt x="3096" y="5953"/>
                </a:cubicBezTo>
                <a:cubicBezTo>
                  <a:pt x="2975" y="5953"/>
                  <a:pt x="2852" y="5897"/>
                  <a:pt x="2778" y="5779"/>
                </a:cubicBezTo>
                <a:cubicBezTo>
                  <a:pt x="2712" y="5673"/>
                  <a:pt x="2751" y="5648"/>
                  <a:pt x="2832" y="5648"/>
                </a:cubicBezTo>
                <a:cubicBezTo>
                  <a:pt x="2880" y="5648"/>
                  <a:pt x="2943" y="5657"/>
                  <a:pt x="3008" y="5662"/>
                </a:cubicBezTo>
                <a:cubicBezTo>
                  <a:pt x="3024" y="5664"/>
                  <a:pt x="3038" y="5664"/>
                  <a:pt x="3051" y="5664"/>
                </a:cubicBezTo>
                <a:cubicBezTo>
                  <a:pt x="3175" y="5664"/>
                  <a:pt x="3111" y="5601"/>
                  <a:pt x="3082" y="5577"/>
                </a:cubicBezTo>
                <a:cubicBezTo>
                  <a:pt x="3051" y="5549"/>
                  <a:pt x="3055" y="5482"/>
                  <a:pt x="3191" y="5460"/>
                </a:cubicBezTo>
                <a:cubicBezTo>
                  <a:pt x="3329" y="5438"/>
                  <a:pt x="3279" y="5381"/>
                  <a:pt x="3212" y="5337"/>
                </a:cubicBezTo>
                <a:cubicBezTo>
                  <a:pt x="3144" y="5292"/>
                  <a:pt x="3212" y="5337"/>
                  <a:pt x="3329" y="5278"/>
                </a:cubicBezTo>
                <a:cubicBezTo>
                  <a:pt x="3447" y="5219"/>
                  <a:pt x="3369" y="5191"/>
                  <a:pt x="3244" y="5176"/>
                </a:cubicBezTo>
                <a:cubicBezTo>
                  <a:pt x="3119" y="5161"/>
                  <a:pt x="3181" y="5161"/>
                  <a:pt x="3228" y="5083"/>
                </a:cubicBezTo>
                <a:cubicBezTo>
                  <a:pt x="3240" y="5062"/>
                  <a:pt x="3231" y="5055"/>
                  <a:pt x="3206" y="5055"/>
                </a:cubicBezTo>
                <a:cubicBezTo>
                  <a:pt x="3145" y="5055"/>
                  <a:pt x="2991" y="5101"/>
                  <a:pt x="2856" y="5101"/>
                </a:cubicBezTo>
                <a:cubicBezTo>
                  <a:pt x="2838" y="5101"/>
                  <a:pt x="2819" y="5100"/>
                  <a:pt x="2802" y="5098"/>
                </a:cubicBezTo>
                <a:cubicBezTo>
                  <a:pt x="2607" y="5076"/>
                  <a:pt x="2495" y="4858"/>
                  <a:pt x="2503" y="4799"/>
                </a:cubicBezTo>
                <a:cubicBezTo>
                  <a:pt x="2504" y="4788"/>
                  <a:pt x="2508" y="4784"/>
                  <a:pt x="2514" y="4784"/>
                </a:cubicBezTo>
                <a:cubicBezTo>
                  <a:pt x="2535" y="4784"/>
                  <a:pt x="2580"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6" y="4834"/>
                  <a:pt x="2825" y="4801"/>
                  <a:pt x="2809" y="4726"/>
                </a:cubicBezTo>
                <a:cubicBezTo>
                  <a:pt x="2805" y="4706"/>
                  <a:pt x="2811" y="4698"/>
                  <a:pt x="2825" y="4698"/>
                </a:cubicBezTo>
                <a:cubicBezTo>
                  <a:pt x="2872" y="4698"/>
                  <a:pt x="3005" y="4799"/>
                  <a:pt x="3057" y="4799"/>
                </a:cubicBezTo>
                <a:cubicBezTo>
                  <a:pt x="3074" y="4799"/>
                  <a:pt x="3082" y="4789"/>
                  <a:pt x="3077" y="4763"/>
                </a:cubicBezTo>
                <a:cubicBezTo>
                  <a:pt x="3052" y="4634"/>
                  <a:pt x="2948" y="4619"/>
                  <a:pt x="3016" y="4569"/>
                </a:cubicBezTo>
                <a:cubicBezTo>
                  <a:pt x="3085" y="4517"/>
                  <a:pt x="3293" y="4510"/>
                  <a:pt x="3240" y="4379"/>
                </a:cubicBezTo>
                <a:cubicBezTo>
                  <a:pt x="3185" y="4247"/>
                  <a:pt x="3154" y="4306"/>
                  <a:pt x="3166" y="4247"/>
                </a:cubicBezTo>
                <a:cubicBezTo>
                  <a:pt x="3168" y="4238"/>
                  <a:pt x="3160" y="4234"/>
                  <a:pt x="3146" y="4234"/>
                </a:cubicBezTo>
                <a:cubicBezTo>
                  <a:pt x="3097" y="4234"/>
                  <a:pt x="2971" y="4279"/>
                  <a:pt x="2913" y="4279"/>
                </a:cubicBezTo>
                <a:cubicBezTo>
                  <a:pt x="2884" y="4279"/>
                  <a:pt x="2872" y="4268"/>
                  <a:pt x="2898" y="4233"/>
                </a:cubicBezTo>
                <a:cubicBezTo>
                  <a:pt x="2949" y="4162"/>
                  <a:pt x="2941" y="4132"/>
                  <a:pt x="2892" y="4132"/>
                </a:cubicBezTo>
                <a:cubicBezTo>
                  <a:pt x="2857" y="4132"/>
                  <a:pt x="2802" y="4147"/>
                  <a:pt x="2733" y="4174"/>
                </a:cubicBezTo>
                <a:cubicBezTo>
                  <a:pt x="2713" y="4181"/>
                  <a:pt x="2693" y="4185"/>
                  <a:pt x="2672" y="4185"/>
                </a:cubicBezTo>
                <a:cubicBezTo>
                  <a:pt x="2524" y="4185"/>
                  <a:pt x="2376" y="3994"/>
                  <a:pt x="2341" y="3898"/>
                </a:cubicBezTo>
                <a:cubicBezTo>
                  <a:pt x="2320" y="3842"/>
                  <a:pt x="2335" y="3821"/>
                  <a:pt x="2365" y="3821"/>
                </a:cubicBezTo>
                <a:cubicBezTo>
                  <a:pt x="2394" y="3821"/>
                  <a:pt x="2437" y="3841"/>
                  <a:pt x="2475" y="3869"/>
                </a:cubicBezTo>
                <a:cubicBezTo>
                  <a:pt x="2524" y="3907"/>
                  <a:pt x="2555" y="3941"/>
                  <a:pt x="2564" y="3941"/>
                </a:cubicBezTo>
                <a:cubicBezTo>
                  <a:pt x="2569" y="3941"/>
                  <a:pt x="2568" y="3931"/>
                  <a:pt x="2559" y="3906"/>
                </a:cubicBezTo>
                <a:cubicBezTo>
                  <a:pt x="2546" y="3866"/>
                  <a:pt x="2543" y="3832"/>
                  <a:pt x="2559" y="3832"/>
                </a:cubicBezTo>
                <a:cubicBezTo>
                  <a:pt x="2572" y="3832"/>
                  <a:pt x="2597" y="3854"/>
                  <a:pt x="2637" y="3913"/>
                </a:cubicBezTo>
                <a:cubicBezTo>
                  <a:pt x="2673" y="3967"/>
                  <a:pt x="2695" y="3990"/>
                  <a:pt x="2707" y="3990"/>
                </a:cubicBezTo>
                <a:cubicBezTo>
                  <a:pt x="2725" y="3990"/>
                  <a:pt x="2725" y="3944"/>
                  <a:pt x="2725" y="3876"/>
                </a:cubicBezTo>
                <a:cubicBezTo>
                  <a:pt x="2725" y="3832"/>
                  <a:pt x="2736" y="3818"/>
                  <a:pt x="2754" y="3818"/>
                </a:cubicBezTo>
                <a:cubicBezTo>
                  <a:pt x="2784" y="3818"/>
                  <a:pt x="2832" y="3857"/>
                  <a:pt x="2883" y="3861"/>
                </a:cubicBezTo>
                <a:cubicBezTo>
                  <a:pt x="2884" y="3861"/>
                  <a:pt x="2885" y="3861"/>
                  <a:pt x="2886" y="3861"/>
                </a:cubicBezTo>
                <a:cubicBezTo>
                  <a:pt x="2956" y="3861"/>
                  <a:pt x="2836" y="3648"/>
                  <a:pt x="2909" y="3648"/>
                </a:cubicBezTo>
                <a:cubicBezTo>
                  <a:pt x="2913" y="3648"/>
                  <a:pt x="2918" y="3649"/>
                  <a:pt x="2924" y="3651"/>
                </a:cubicBezTo>
                <a:cubicBezTo>
                  <a:pt x="2959" y="3660"/>
                  <a:pt x="2981" y="3665"/>
                  <a:pt x="2993" y="3665"/>
                </a:cubicBezTo>
                <a:cubicBezTo>
                  <a:pt x="3018" y="3665"/>
                  <a:pt x="3008" y="3646"/>
                  <a:pt x="2998" y="3606"/>
                </a:cubicBezTo>
                <a:cubicBezTo>
                  <a:pt x="2982" y="3547"/>
                  <a:pt x="3005" y="3562"/>
                  <a:pt x="3132" y="3521"/>
                </a:cubicBezTo>
                <a:cubicBezTo>
                  <a:pt x="3250" y="3479"/>
                  <a:pt x="3193" y="3426"/>
                  <a:pt x="3085" y="3426"/>
                </a:cubicBezTo>
                <a:cubicBezTo>
                  <a:pt x="3078" y="3426"/>
                  <a:pt x="3071" y="3426"/>
                  <a:pt x="3064" y="3427"/>
                </a:cubicBezTo>
                <a:cubicBezTo>
                  <a:pt x="3052" y="3427"/>
                  <a:pt x="3042" y="3428"/>
                  <a:pt x="3032" y="3428"/>
                </a:cubicBezTo>
                <a:cubicBezTo>
                  <a:pt x="2949" y="3428"/>
                  <a:pt x="2981" y="3397"/>
                  <a:pt x="2999" y="3332"/>
                </a:cubicBezTo>
                <a:cubicBezTo>
                  <a:pt x="3003" y="3319"/>
                  <a:pt x="3002" y="3314"/>
                  <a:pt x="2997" y="3314"/>
                </a:cubicBezTo>
                <a:cubicBezTo>
                  <a:pt x="2975" y="3314"/>
                  <a:pt x="2868" y="3429"/>
                  <a:pt x="2728" y="3441"/>
                </a:cubicBezTo>
                <a:cubicBezTo>
                  <a:pt x="2700" y="3444"/>
                  <a:pt x="2679" y="3445"/>
                  <a:pt x="2662" y="3445"/>
                </a:cubicBezTo>
                <a:cubicBezTo>
                  <a:pt x="2576" y="3445"/>
                  <a:pt x="2603" y="3413"/>
                  <a:pt x="2461" y="3347"/>
                </a:cubicBezTo>
                <a:cubicBezTo>
                  <a:pt x="2292" y="3267"/>
                  <a:pt x="2388" y="3186"/>
                  <a:pt x="2404" y="3138"/>
                </a:cubicBezTo>
                <a:cubicBezTo>
                  <a:pt x="2408" y="3127"/>
                  <a:pt x="2411" y="3123"/>
                  <a:pt x="2416" y="3123"/>
                </a:cubicBezTo>
                <a:cubicBezTo>
                  <a:pt x="2436" y="3123"/>
                  <a:pt x="2471" y="3196"/>
                  <a:pt x="2563" y="3282"/>
                </a:cubicBezTo>
                <a:cubicBezTo>
                  <a:pt x="2583" y="3301"/>
                  <a:pt x="2596" y="3309"/>
                  <a:pt x="2604" y="3309"/>
                </a:cubicBezTo>
                <a:cubicBezTo>
                  <a:pt x="2643" y="3309"/>
                  <a:pt x="2584" y="3144"/>
                  <a:pt x="2620" y="3144"/>
                </a:cubicBezTo>
                <a:cubicBezTo>
                  <a:pt x="2621" y="3144"/>
                  <a:pt x="2622" y="3145"/>
                  <a:pt x="2624" y="3145"/>
                </a:cubicBezTo>
                <a:cubicBezTo>
                  <a:pt x="2641" y="3150"/>
                  <a:pt x="2655" y="3155"/>
                  <a:pt x="2666" y="3155"/>
                </a:cubicBezTo>
                <a:cubicBezTo>
                  <a:pt x="2688" y="3155"/>
                  <a:pt x="2697" y="3136"/>
                  <a:pt x="2697" y="3058"/>
                </a:cubicBezTo>
                <a:cubicBezTo>
                  <a:pt x="2697" y="3033"/>
                  <a:pt x="2702" y="3022"/>
                  <a:pt x="2711" y="3022"/>
                </a:cubicBezTo>
                <a:cubicBezTo>
                  <a:pt x="2743" y="3022"/>
                  <a:pt x="2820" y="3152"/>
                  <a:pt x="2867" y="3175"/>
                </a:cubicBezTo>
                <a:cubicBezTo>
                  <a:pt x="2872" y="3177"/>
                  <a:pt x="2876" y="3178"/>
                  <a:pt x="2879" y="3178"/>
                </a:cubicBezTo>
                <a:cubicBezTo>
                  <a:pt x="2909" y="3178"/>
                  <a:pt x="2822" y="3058"/>
                  <a:pt x="2843" y="3058"/>
                </a:cubicBezTo>
                <a:cubicBezTo>
                  <a:pt x="2867" y="3058"/>
                  <a:pt x="2890" y="3007"/>
                  <a:pt x="2859" y="2949"/>
                </a:cubicBezTo>
                <a:cubicBezTo>
                  <a:pt x="2827" y="2890"/>
                  <a:pt x="3029" y="2949"/>
                  <a:pt x="3107" y="2833"/>
                </a:cubicBezTo>
                <a:cubicBezTo>
                  <a:pt x="3139" y="2784"/>
                  <a:pt x="3106" y="2776"/>
                  <a:pt x="3062" y="2776"/>
                </a:cubicBezTo>
                <a:cubicBezTo>
                  <a:pt x="3043" y="2776"/>
                  <a:pt x="3021" y="2778"/>
                  <a:pt x="3002" y="2778"/>
                </a:cubicBezTo>
                <a:cubicBezTo>
                  <a:pt x="2961" y="2778"/>
                  <a:pt x="2930" y="2772"/>
                  <a:pt x="2952" y="2732"/>
                </a:cubicBezTo>
                <a:cubicBezTo>
                  <a:pt x="2968" y="2705"/>
                  <a:pt x="2969" y="2693"/>
                  <a:pt x="2959" y="2693"/>
                </a:cubicBezTo>
                <a:cubicBezTo>
                  <a:pt x="2934" y="2693"/>
                  <a:pt x="2833" y="2773"/>
                  <a:pt x="2721" y="2837"/>
                </a:cubicBezTo>
                <a:cubicBezTo>
                  <a:pt x="2691" y="2854"/>
                  <a:pt x="2671" y="2861"/>
                  <a:pt x="2658" y="2861"/>
                </a:cubicBezTo>
                <a:cubicBezTo>
                  <a:pt x="2601" y="2861"/>
                  <a:pt x="2670" y="2735"/>
                  <a:pt x="2691" y="2682"/>
                </a:cubicBezTo>
                <a:cubicBezTo>
                  <a:pt x="2701" y="2659"/>
                  <a:pt x="2696" y="2650"/>
                  <a:pt x="2675" y="2650"/>
                </a:cubicBezTo>
                <a:cubicBezTo>
                  <a:pt x="2638" y="2650"/>
                  <a:pt x="2553" y="2681"/>
                  <a:pt x="2425"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0" y="2284"/>
                  <a:pt x="2201" y="2425"/>
                  <a:pt x="2223" y="2425"/>
                </a:cubicBezTo>
                <a:cubicBezTo>
                  <a:pt x="2227" y="2425"/>
                  <a:pt x="2230" y="2418"/>
                  <a:pt x="2232" y="2401"/>
                </a:cubicBezTo>
                <a:cubicBezTo>
                  <a:pt x="2232" y="2376"/>
                  <a:pt x="2237" y="2366"/>
                  <a:pt x="2245" y="2366"/>
                </a:cubicBezTo>
                <a:cubicBezTo>
                  <a:pt x="2266" y="2366"/>
                  <a:pt x="2309" y="2453"/>
                  <a:pt x="2345" y="2560"/>
                </a:cubicBezTo>
                <a:cubicBezTo>
                  <a:pt x="2357" y="2596"/>
                  <a:pt x="2365" y="2611"/>
                  <a:pt x="2371" y="2611"/>
                </a:cubicBezTo>
                <a:cubicBezTo>
                  <a:pt x="2389" y="2611"/>
                  <a:pt x="2382" y="2473"/>
                  <a:pt x="2382" y="2386"/>
                </a:cubicBezTo>
                <a:cubicBezTo>
                  <a:pt x="2382" y="2357"/>
                  <a:pt x="2387" y="2345"/>
                  <a:pt x="2397" y="2345"/>
                </a:cubicBezTo>
                <a:cubicBezTo>
                  <a:pt x="2424" y="2345"/>
                  <a:pt x="2488" y="2455"/>
                  <a:pt x="2551" y="2553"/>
                </a:cubicBezTo>
                <a:cubicBezTo>
                  <a:pt x="2569" y="2580"/>
                  <a:pt x="2579" y="2590"/>
                  <a:pt x="2586" y="2590"/>
                </a:cubicBezTo>
                <a:cubicBezTo>
                  <a:pt x="2606" y="2590"/>
                  <a:pt x="2576" y="2473"/>
                  <a:pt x="2594" y="2473"/>
                </a:cubicBezTo>
                <a:cubicBezTo>
                  <a:pt x="2597" y="2473"/>
                  <a:pt x="2601" y="2476"/>
                  <a:pt x="2606" y="2482"/>
                </a:cubicBezTo>
                <a:cubicBezTo>
                  <a:pt x="2622" y="2503"/>
                  <a:pt x="2638" y="2514"/>
                  <a:pt x="2651" y="2514"/>
                </a:cubicBezTo>
                <a:cubicBezTo>
                  <a:pt x="2674"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2" y="2279"/>
                  <a:pt x="3106" y="2249"/>
                  <a:pt x="2923" y="2102"/>
                </a:cubicBezTo>
                <a:cubicBezTo>
                  <a:pt x="2857" y="2049"/>
                  <a:pt x="2778" y="2031"/>
                  <a:pt x="2699" y="2031"/>
                </a:cubicBezTo>
                <a:cubicBezTo>
                  <a:pt x="2525" y="2031"/>
                  <a:pt x="2348" y="2118"/>
                  <a:pt x="2290" y="2118"/>
                </a:cubicBezTo>
                <a:cubicBezTo>
                  <a:pt x="2205" y="2118"/>
                  <a:pt x="2131" y="2096"/>
                  <a:pt x="2131" y="1937"/>
                </a:cubicBezTo>
                <a:cubicBezTo>
                  <a:pt x="2131" y="1776"/>
                  <a:pt x="2488" y="1892"/>
                  <a:pt x="2358" y="1630"/>
                </a:cubicBezTo>
                <a:cubicBezTo>
                  <a:pt x="2337" y="1587"/>
                  <a:pt x="2350" y="1574"/>
                  <a:pt x="2382" y="1574"/>
                </a:cubicBezTo>
                <a:cubicBezTo>
                  <a:pt x="2428" y="1574"/>
                  <a:pt x="2514" y="1601"/>
                  <a:pt x="2590" y="1601"/>
                </a:cubicBezTo>
                <a:cubicBezTo>
                  <a:pt x="2625" y="1601"/>
                  <a:pt x="2658" y="1596"/>
                  <a:pt x="2684" y="1578"/>
                </a:cubicBezTo>
                <a:cubicBezTo>
                  <a:pt x="2806" y="1499"/>
                  <a:pt x="2484" y="1536"/>
                  <a:pt x="2557" y="1421"/>
                </a:cubicBezTo>
                <a:cubicBezTo>
                  <a:pt x="2625" y="1314"/>
                  <a:pt x="2597" y="1274"/>
                  <a:pt x="2547" y="1274"/>
                </a:cubicBezTo>
                <a:cubicBezTo>
                  <a:pt x="2543" y="1274"/>
                  <a:pt x="2538" y="1274"/>
                  <a:pt x="2534" y="1275"/>
                </a:cubicBezTo>
                <a:cubicBezTo>
                  <a:pt x="2530" y="1275"/>
                  <a:pt x="2527" y="1276"/>
                  <a:pt x="2525" y="1276"/>
                </a:cubicBezTo>
                <a:cubicBezTo>
                  <a:pt x="2484" y="1276"/>
                  <a:pt x="2545" y="1220"/>
                  <a:pt x="2562" y="1126"/>
                </a:cubicBezTo>
                <a:cubicBezTo>
                  <a:pt x="2564" y="1111"/>
                  <a:pt x="2560" y="1105"/>
                  <a:pt x="2551" y="1105"/>
                </a:cubicBezTo>
                <a:cubicBezTo>
                  <a:pt x="2497" y="1105"/>
                  <a:pt x="2265" y="1339"/>
                  <a:pt x="2156" y="1499"/>
                </a:cubicBezTo>
                <a:cubicBezTo>
                  <a:pt x="2129" y="1540"/>
                  <a:pt x="2111" y="1557"/>
                  <a:pt x="2099" y="1557"/>
                </a:cubicBezTo>
                <a:cubicBezTo>
                  <a:pt x="2055" y="1557"/>
                  <a:pt x="2095" y="1333"/>
                  <a:pt x="2102" y="1201"/>
                </a:cubicBezTo>
                <a:cubicBezTo>
                  <a:pt x="2108" y="1058"/>
                  <a:pt x="2154" y="1048"/>
                  <a:pt x="2242" y="1048"/>
                </a:cubicBezTo>
                <a:cubicBezTo>
                  <a:pt x="2257" y="1048"/>
                  <a:pt x="2274" y="1048"/>
                  <a:pt x="2292" y="1048"/>
                </a:cubicBezTo>
                <a:cubicBezTo>
                  <a:pt x="2414" y="1048"/>
                  <a:pt x="2282" y="946"/>
                  <a:pt x="2204" y="853"/>
                </a:cubicBezTo>
                <a:cubicBezTo>
                  <a:pt x="2184" y="830"/>
                  <a:pt x="2185" y="822"/>
                  <a:pt x="2198" y="822"/>
                </a:cubicBezTo>
                <a:cubicBezTo>
                  <a:pt x="2226" y="822"/>
                  <a:pt x="2308" y="856"/>
                  <a:pt x="2380" y="856"/>
                </a:cubicBezTo>
                <a:cubicBezTo>
                  <a:pt x="2412" y="856"/>
                  <a:pt x="2442" y="850"/>
                  <a:pt x="2464" y="831"/>
                </a:cubicBezTo>
                <a:cubicBezTo>
                  <a:pt x="2565" y="752"/>
                  <a:pt x="2283" y="747"/>
                  <a:pt x="2363" y="672"/>
                </a:cubicBezTo>
                <a:cubicBezTo>
                  <a:pt x="2408" y="629"/>
                  <a:pt x="2406" y="609"/>
                  <a:pt x="2378" y="609"/>
                </a:cubicBezTo>
                <a:cubicBezTo>
                  <a:pt x="2324" y="609"/>
                  <a:pt x="2174" y="685"/>
                  <a:pt x="2083" y="824"/>
                </a:cubicBezTo>
                <a:cubicBezTo>
                  <a:pt x="2064" y="852"/>
                  <a:pt x="2053" y="864"/>
                  <a:pt x="2047" y="864"/>
                </a:cubicBezTo>
                <a:cubicBezTo>
                  <a:pt x="2010" y="864"/>
                  <a:pt x="2208" y="342"/>
                  <a:pt x="2208" y="229"/>
                </a:cubicBezTo>
                <a:cubicBezTo>
                  <a:pt x="2208" y="189"/>
                  <a:pt x="2205" y="172"/>
                  <a:pt x="2200" y="172"/>
                </a:cubicBezTo>
                <a:cubicBezTo>
                  <a:pt x="2187" y="172"/>
                  <a:pt x="2159" y="259"/>
                  <a:pt x="2111" y="345"/>
                </a:cubicBezTo>
                <a:cubicBezTo>
                  <a:pt x="2103" y="359"/>
                  <a:pt x="2096" y="365"/>
                  <a:pt x="2089" y="365"/>
                </a:cubicBezTo>
                <a:cubicBezTo>
                  <a:pt x="2041" y="365"/>
                  <a:pt x="2041" y="0"/>
                  <a:pt x="2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2"/>
          <p:cNvSpPr/>
          <p:nvPr/>
        </p:nvSpPr>
        <p:spPr>
          <a:xfrm>
            <a:off x="6263243" y="1860405"/>
            <a:ext cx="215230" cy="483793"/>
          </a:xfrm>
          <a:custGeom>
            <a:rect b="b" l="l" r="r" t="t"/>
            <a:pathLst>
              <a:path extrusionOk="0" h="9171" w="4080">
                <a:moveTo>
                  <a:pt x="2036" y="0"/>
                </a:moveTo>
                <a:cubicBezTo>
                  <a:pt x="2036" y="0"/>
                  <a:pt x="2036" y="365"/>
                  <a:pt x="1989" y="365"/>
                </a:cubicBezTo>
                <a:cubicBezTo>
                  <a:pt x="1983" y="365"/>
                  <a:pt x="1976" y="359"/>
                  <a:pt x="1968" y="345"/>
                </a:cubicBezTo>
                <a:cubicBezTo>
                  <a:pt x="1921" y="259"/>
                  <a:pt x="1892" y="172"/>
                  <a:pt x="1879" y="172"/>
                </a:cubicBezTo>
                <a:cubicBezTo>
                  <a:pt x="1873" y="172"/>
                  <a:pt x="1871" y="189"/>
                  <a:pt x="1871" y="229"/>
                </a:cubicBezTo>
                <a:cubicBezTo>
                  <a:pt x="1871" y="342"/>
                  <a:pt x="2069" y="864"/>
                  <a:pt x="2032" y="864"/>
                </a:cubicBezTo>
                <a:cubicBezTo>
                  <a:pt x="2026" y="864"/>
                  <a:pt x="2014" y="852"/>
                  <a:pt x="1996" y="824"/>
                </a:cubicBezTo>
                <a:cubicBezTo>
                  <a:pt x="1888" y="659"/>
                  <a:pt x="1741" y="498"/>
                  <a:pt x="1707" y="498"/>
                </a:cubicBezTo>
                <a:cubicBezTo>
                  <a:pt x="1698" y="498"/>
                  <a:pt x="1697" y="511"/>
                  <a:pt x="1709" y="540"/>
                </a:cubicBezTo>
                <a:cubicBezTo>
                  <a:pt x="1762" y="671"/>
                  <a:pt x="1513" y="750"/>
                  <a:pt x="1614" y="831"/>
                </a:cubicBezTo>
                <a:cubicBezTo>
                  <a:pt x="1637" y="849"/>
                  <a:pt x="1666" y="855"/>
                  <a:pt x="1697" y="855"/>
                </a:cubicBezTo>
                <a:cubicBezTo>
                  <a:pt x="1770" y="855"/>
                  <a:pt x="1852" y="821"/>
                  <a:pt x="1879" y="821"/>
                </a:cubicBezTo>
                <a:cubicBezTo>
                  <a:pt x="1893" y="821"/>
                  <a:pt x="1894" y="829"/>
                  <a:pt x="1874" y="853"/>
                </a:cubicBezTo>
                <a:cubicBezTo>
                  <a:pt x="1797" y="946"/>
                  <a:pt x="1513" y="1055"/>
                  <a:pt x="1635" y="1055"/>
                </a:cubicBezTo>
                <a:cubicBezTo>
                  <a:pt x="1712" y="1055"/>
                  <a:pt x="1827" y="998"/>
                  <a:pt x="1903" y="998"/>
                </a:cubicBezTo>
                <a:cubicBezTo>
                  <a:pt x="1946" y="998"/>
                  <a:pt x="1977" y="1017"/>
                  <a:pt x="1980" y="1077"/>
                </a:cubicBezTo>
                <a:cubicBezTo>
                  <a:pt x="1985" y="1217"/>
                  <a:pt x="2028" y="1545"/>
                  <a:pt x="1971" y="1545"/>
                </a:cubicBezTo>
                <a:cubicBezTo>
                  <a:pt x="1960" y="1545"/>
                  <a:pt x="1944" y="1531"/>
                  <a:pt x="1922" y="1499"/>
                </a:cubicBezTo>
                <a:cubicBezTo>
                  <a:pt x="1819" y="1343"/>
                  <a:pt x="1694" y="1168"/>
                  <a:pt x="1663" y="1168"/>
                </a:cubicBezTo>
                <a:cubicBezTo>
                  <a:pt x="1656" y="1168"/>
                  <a:pt x="1654" y="1176"/>
                  <a:pt x="1657" y="1194"/>
                </a:cubicBezTo>
                <a:cubicBezTo>
                  <a:pt x="1668" y="1264"/>
                  <a:pt x="1637" y="1279"/>
                  <a:pt x="1599" y="1279"/>
                </a:cubicBezTo>
                <a:cubicBezTo>
                  <a:pt x="1582" y="1279"/>
                  <a:pt x="1563" y="1276"/>
                  <a:pt x="1547" y="1273"/>
                </a:cubicBezTo>
                <a:cubicBezTo>
                  <a:pt x="1542" y="1273"/>
                  <a:pt x="1537" y="1273"/>
                  <a:pt x="1533" y="1273"/>
                </a:cubicBezTo>
                <a:cubicBezTo>
                  <a:pt x="1483" y="1273"/>
                  <a:pt x="1454" y="1312"/>
                  <a:pt x="1521" y="1418"/>
                </a:cubicBezTo>
                <a:cubicBezTo>
                  <a:pt x="1595" y="1534"/>
                  <a:pt x="1396" y="1518"/>
                  <a:pt x="1519" y="1598"/>
                </a:cubicBezTo>
                <a:cubicBezTo>
                  <a:pt x="1543" y="1613"/>
                  <a:pt x="1569" y="1619"/>
                  <a:pt x="1594" y="1619"/>
                </a:cubicBezTo>
                <a:cubicBezTo>
                  <a:pt x="1658" y="1619"/>
                  <a:pt x="1717" y="1582"/>
                  <a:pt x="1735" y="1582"/>
                </a:cubicBezTo>
                <a:cubicBezTo>
                  <a:pt x="1745" y="1582"/>
                  <a:pt x="1743" y="1593"/>
                  <a:pt x="1722" y="1629"/>
                </a:cubicBezTo>
                <a:cubicBezTo>
                  <a:pt x="1613" y="1813"/>
                  <a:pt x="1947" y="1774"/>
                  <a:pt x="1947" y="1934"/>
                </a:cubicBezTo>
                <a:cubicBezTo>
                  <a:pt x="1947" y="2094"/>
                  <a:pt x="1874" y="2116"/>
                  <a:pt x="1790" y="2116"/>
                </a:cubicBezTo>
                <a:cubicBezTo>
                  <a:pt x="1734" y="2116"/>
                  <a:pt x="1632" y="2052"/>
                  <a:pt x="1510" y="2052"/>
                </a:cubicBezTo>
                <a:cubicBezTo>
                  <a:pt x="1443" y="2052"/>
                  <a:pt x="1370" y="2072"/>
                  <a:pt x="1296" y="2131"/>
                </a:cubicBezTo>
                <a:cubicBezTo>
                  <a:pt x="1096" y="2291"/>
                  <a:pt x="1144" y="2357"/>
                  <a:pt x="1239" y="2357"/>
                </a:cubicBezTo>
                <a:cubicBezTo>
                  <a:pt x="1244" y="2357"/>
                  <a:pt x="1249" y="2357"/>
                  <a:pt x="1255" y="2357"/>
                </a:cubicBezTo>
                <a:cubicBezTo>
                  <a:pt x="1320" y="2352"/>
                  <a:pt x="1356" y="2306"/>
                  <a:pt x="1374" y="2306"/>
                </a:cubicBezTo>
                <a:cubicBezTo>
                  <a:pt x="1386" y="2306"/>
                  <a:pt x="1390" y="2323"/>
                  <a:pt x="1390" y="2379"/>
                </a:cubicBezTo>
                <a:cubicBezTo>
                  <a:pt x="1390" y="2472"/>
                  <a:pt x="1406" y="2511"/>
                  <a:pt x="1429" y="2511"/>
                </a:cubicBezTo>
                <a:cubicBezTo>
                  <a:pt x="1442" y="2511"/>
                  <a:pt x="1458" y="2500"/>
                  <a:pt x="1474" y="2479"/>
                </a:cubicBezTo>
                <a:cubicBezTo>
                  <a:pt x="1479" y="2473"/>
                  <a:pt x="1483" y="2470"/>
                  <a:pt x="1486" y="2470"/>
                </a:cubicBezTo>
                <a:cubicBezTo>
                  <a:pt x="1503" y="2470"/>
                  <a:pt x="1473" y="2588"/>
                  <a:pt x="1493" y="2588"/>
                </a:cubicBezTo>
                <a:cubicBezTo>
                  <a:pt x="1499" y="2588"/>
                  <a:pt x="1510" y="2578"/>
                  <a:pt x="1527" y="2551"/>
                </a:cubicBezTo>
                <a:cubicBezTo>
                  <a:pt x="1592" y="2453"/>
                  <a:pt x="1655" y="2342"/>
                  <a:pt x="1682" y="2342"/>
                </a:cubicBezTo>
                <a:cubicBezTo>
                  <a:pt x="1692" y="2342"/>
                  <a:pt x="1697" y="2355"/>
                  <a:pt x="1697" y="2383"/>
                </a:cubicBezTo>
                <a:cubicBezTo>
                  <a:pt x="1697" y="2471"/>
                  <a:pt x="1690" y="2608"/>
                  <a:pt x="1708" y="2608"/>
                </a:cubicBezTo>
                <a:cubicBezTo>
                  <a:pt x="1713" y="2608"/>
                  <a:pt x="1722" y="2594"/>
                  <a:pt x="1734" y="2559"/>
                </a:cubicBezTo>
                <a:cubicBezTo>
                  <a:pt x="1770" y="2450"/>
                  <a:pt x="1812" y="2363"/>
                  <a:pt x="1834" y="2363"/>
                </a:cubicBezTo>
                <a:cubicBezTo>
                  <a:pt x="1842" y="2363"/>
                  <a:pt x="1847" y="2374"/>
                  <a:pt x="1849" y="2398"/>
                </a:cubicBezTo>
                <a:cubicBezTo>
                  <a:pt x="1849" y="2415"/>
                  <a:pt x="1852" y="2422"/>
                  <a:pt x="1857" y="2422"/>
                </a:cubicBezTo>
                <a:cubicBezTo>
                  <a:pt x="1877" y="2422"/>
                  <a:pt x="1929" y="2283"/>
                  <a:pt x="1943" y="2283"/>
                </a:cubicBezTo>
                <a:lnTo>
                  <a:pt x="1943" y="2283"/>
                </a:lnTo>
                <a:cubicBezTo>
                  <a:pt x="1959" y="2283"/>
                  <a:pt x="1949" y="2551"/>
                  <a:pt x="1834" y="2631"/>
                </a:cubicBezTo>
                <a:cubicBezTo>
                  <a:pt x="1747" y="2689"/>
                  <a:pt x="1799" y="2740"/>
                  <a:pt x="1754" y="2740"/>
                </a:cubicBezTo>
                <a:cubicBezTo>
                  <a:pt x="1738" y="2740"/>
                  <a:pt x="1709" y="2733"/>
                  <a:pt x="1656" y="2718"/>
                </a:cubicBezTo>
                <a:cubicBezTo>
                  <a:pt x="1527" y="2680"/>
                  <a:pt x="1441" y="2648"/>
                  <a:pt x="1403" y="2648"/>
                </a:cubicBezTo>
                <a:cubicBezTo>
                  <a:pt x="1383" y="2648"/>
                  <a:pt x="1377" y="2658"/>
                  <a:pt x="1387" y="2681"/>
                </a:cubicBezTo>
                <a:cubicBezTo>
                  <a:pt x="1409" y="2728"/>
                  <a:pt x="1455" y="2805"/>
                  <a:pt x="1413" y="2805"/>
                </a:cubicBezTo>
                <a:cubicBezTo>
                  <a:pt x="1399" y="2805"/>
                  <a:pt x="1374" y="2796"/>
                  <a:pt x="1334" y="2774"/>
                </a:cubicBezTo>
                <a:cubicBezTo>
                  <a:pt x="1237" y="2720"/>
                  <a:pt x="1158" y="2677"/>
                  <a:pt x="1127" y="2677"/>
                </a:cubicBezTo>
                <a:cubicBezTo>
                  <a:pt x="1108" y="2677"/>
                  <a:pt x="1107" y="2692"/>
                  <a:pt x="1128" y="2729"/>
                </a:cubicBezTo>
                <a:cubicBezTo>
                  <a:pt x="1150" y="2769"/>
                  <a:pt x="1120" y="2776"/>
                  <a:pt x="1079" y="2776"/>
                </a:cubicBezTo>
                <a:cubicBezTo>
                  <a:pt x="1060" y="2776"/>
                  <a:pt x="1039" y="2774"/>
                  <a:pt x="1019" y="2774"/>
                </a:cubicBezTo>
                <a:cubicBezTo>
                  <a:pt x="975" y="2774"/>
                  <a:pt x="941" y="2782"/>
                  <a:pt x="973" y="2831"/>
                </a:cubicBezTo>
                <a:cubicBezTo>
                  <a:pt x="1051" y="2948"/>
                  <a:pt x="1253" y="2890"/>
                  <a:pt x="1221" y="2948"/>
                </a:cubicBezTo>
                <a:cubicBezTo>
                  <a:pt x="1187" y="3007"/>
                  <a:pt x="1213" y="3057"/>
                  <a:pt x="1237" y="3057"/>
                </a:cubicBezTo>
                <a:cubicBezTo>
                  <a:pt x="1258" y="3057"/>
                  <a:pt x="1171" y="3176"/>
                  <a:pt x="1200" y="3176"/>
                </a:cubicBezTo>
                <a:cubicBezTo>
                  <a:pt x="1203" y="3176"/>
                  <a:pt x="1208" y="3174"/>
                  <a:pt x="1213" y="3172"/>
                </a:cubicBezTo>
                <a:cubicBezTo>
                  <a:pt x="1261" y="3149"/>
                  <a:pt x="1337" y="3021"/>
                  <a:pt x="1369" y="3021"/>
                </a:cubicBezTo>
                <a:cubicBezTo>
                  <a:pt x="1378" y="3021"/>
                  <a:pt x="1383" y="3031"/>
                  <a:pt x="1383" y="3057"/>
                </a:cubicBezTo>
                <a:cubicBezTo>
                  <a:pt x="1383" y="3133"/>
                  <a:pt x="1391" y="3152"/>
                  <a:pt x="1413" y="3152"/>
                </a:cubicBezTo>
                <a:cubicBezTo>
                  <a:pt x="1424" y="3152"/>
                  <a:pt x="1438" y="3147"/>
                  <a:pt x="1457" y="3142"/>
                </a:cubicBezTo>
                <a:cubicBezTo>
                  <a:pt x="1458" y="3142"/>
                  <a:pt x="1459" y="3142"/>
                  <a:pt x="1461" y="3142"/>
                </a:cubicBezTo>
                <a:cubicBezTo>
                  <a:pt x="1496" y="3142"/>
                  <a:pt x="1436" y="3307"/>
                  <a:pt x="1475" y="3307"/>
                </a:cubicBezTo>
                <a:cubicBezTo>
                  <a:pt x="1484" y="3307"/>
                  <a:pt x="1497" y="3300"/>
                  <a:pt x="1517" y="3281"/>
                </a:cubicBezTo>
                <a:cubicBezTo>
                  <a:pt x="1608" y="3193"/>
                  <a:pt x="1644" y="3121"/>
                  <a:pt x="1663" y="3121"/>
                </a:cubicBezTo>
                <a:cubicBezTo>
                  <a:pt x="1668" y="3121"/>
                  <a:pt x="1672" y="3125"/>
                  <a:pt x="1675" y="3135"/>
                </a:cubicBezTo>
                <a:cubicBezTo>
                  <a:pt x="1692" y="3186"/>
                  <a:pt x="1790" y="3266"/>
                  <a:pt x="1619" y="3345"/>
                </a:cubicBezTo>
                <a:cubicBezTo>
                  <a:pt x="1477" y="3412"/>
                  <a:pt x="1503" y="3443"/>
                  <a:pt x="1417" y="3443"/>
                </a:cubicBezTo>
                <a:cubicBezTo>
                  <a:pt x="1400" y="3443"/>
                  <a:pt x="1378" y="3442"/>
                  <a:pt x="1350" y="3440"/>
                </a:cubicBezTo>
                <a:cubicBezTo>
                  <a:pt x="1211" y="3428"/>
                  <a:pt x="1105" y="3312"/>
                  <a:pt x="1083" y="3312"/>
                </a:cubicBezTo>
                <a:cubicBezTo>
                  <a:pt x="1078" y="3312"/>
                  <a:pt x="1077" y="3318"/>
                  <a:pt x="1081" y="3331"/>
                </a:cubicBezTo>
                <a:cubicBezTo>
                  <a:pt x="1098" y="3396"/>
                  <a:pt x="1130" y="3426"/>
                  <a:pt x="1047" y="3426"/>
                </a:cubicBezTo>
                <a:cubicBezTo>
                  <a:pt x="1038" y="3426"/>
                  <a:pt x="1028" y="3426"/>
                  <a:pt x="1016" y="3425"/>
                </a:cubicBezTo>
                <a:cubicBezTo>
                  <a:pt x="1009" y="3425"/>
                  <a:pt x="1002" y="3424"/>
                  <a:pt x="995" y="3424"/>
                </a:cubicBezTo>
                <a:cubicBezTo>
                  <a:pt x="886" y="3424"/>
                  <a:pt x="827" y="3479"/>
                  <a:pt x="948" y="3518"/>
                </a:cubicBezTo>
                <a:cubicBezTo>
                  <a:pt x="1073" y="3562"/>
                  <a:pt x="1097" y="3547"/>
                  <a:pt x="1082" y="3605"/>
                </a:cubicBezTo>
                <a:cubicBezTo>
                  <a:pt x="1071" y="3644"/>
                  <a:pt x="1060" y="3663"/>
                  <a:pt x="1085" y="3663"/>
                </a:cubicBezTo>
                <a:cubicBezTo>
                  <a:pt x="1098" y="3663"/>
                  <a:pt x="1120" y="3658"/>
                  <a:pt x="1156" y="3649"/>
                </a:cubicBezTo>
                <a:cubicBezTo>
                  <a:pt x="1162" y="3647"/>
                  <a:pt x="1167" y="3647"/>
                  <a:pt x="1171" y="3647"/>
                </a:cubicBezTo>
                <a:cubicBezTo>
                  <a:pt x="1244" y="3647"/>
                  <a:pt x="1123" y="3860"/>
                  <a:pt x="1192" y="3860"/>
                </a:cubicBezTo>
                <a:cubicBezTo>
                  <a:pt x="1193" y="3860"/>
                  <a:pt x="1195" y="3860"/>
                  <a:pt x="1196" y="3860"/>
                </a:cubicBezTo>
                <a:cubicBezTo>
                  <a:pt x="1246" y="3855"/>
                  <a:pt x="1296" y="3817"/>
                  <a:pt x="1326" y="3817"/>
                </a:cubicBezTo>
                <a:cubicBezTo>
                  <a:pt x="1344" y="3817"/>
                  <a:pt x="1355" y="3831"/>
                  <a:pt x="1355" y="3875"/>
                </a:cubicBezTo>
                <a:cubicBezTo>
                  <a:pt x="1355" y="3942"/>
                  <a:pt x="1355" y="3988"/>
                  <a:pt x="1373" y="3988"/>
                </a:cubicBezTo>
                <a:cubicBezTo>
                  <a:pt x="1385" y="3988"/>
                  <a:pt x="1407" y="3965"/>
                  <a:pt x="1443" y="3911"/>
                </a:cubicBezTo>
                <a:cubicBezTo>
                  <a:pt x="1483" y="3853"/>
                  <a:pt x="1507" y="3831"/>
                  <a:pt x="1520" y="3831"/>
                </a:cubicBezTo>
                <a:cubicBezTo>
                  <a:pt x="1536" y="3831"/>
                  <a:pt x="1534" y="3864"/>
                  <a:pt x="1520" y="3904"/>
                </a:cubicBezTo>
                <a:cubicBezTo>
                  <a:pt x="1512" y="3929"/>
                  <a:pt x="1510" y="3939"/>
                  <a:pt x="1515" y="3939"/>
                </a:cubicBezTo>
                <a:cubicBezTo>
                  <a:pt x="1524" y="3939"/>
                  <a:pt x="1555" y="3905"/>
                  <a:pt x="1605" y="3867"/>
                </a:cubicBezTo>
                <a:cubicBezTo>
                  <a:pt x="1643" y="3838"/>
                  <a:pt x="1685" y="3819"/>
                  <a:pt x="1714" y="3819"/>
                </a:cubicBezTo>
                <a:cubicBezTo>
                  <a:pt x="1745" y="3819"/>
                  <a:pt x="1761" y="3841"/>
                  <a:pt x="1740" y="3897"/>
                </a:cubicBezTo>
                <a:cubicBezTo>
                  <a:pt x="1705" y="3991"/>
                  <a:pt x="1555" y="4183"/>
                  <a:pt x="1407" y="4183"/>
                </a:cubicBezTo>
                <a:cubicBezTo>
                  <a:pt x="1387" y="4183"/>
                  <a:pt x="1367" y="4180"/>
                  <a:pt x="1348" y="4172"/>
                </a:cubicBezTo>
                <a:cubicBezTo>
                  <a:pt x="1278" y="4145"/>
                  <a:pt x="1221" y="4129"/>
                  <a:pt x="1186" y="4129"/>
                </a:cubicBezTo>
                <a:cubicBezTo>
                  <a:pt x="1137" y="4129"/>
                  <a:pt x="1129" y="4159"/>
                  <a:pt x="1181" y="4231"/>
                </a:cubicBezTo>
                <a:cubicBezTo>
                  <a:pt x="1206" y="4266"/>
                  <a:pt x="1194" y="4278"/>
                  <a:pt x="1165" y="4278"/>
                </a:cubicBezTo>
                <a:cubicBezTo>
                  <a:pt x="1108" y="4278"/>
                  <a:pt x="982" y="4233"/>
                  <a:pt x="933" y="4233"/>
                </a:cubicBezTo>
                <a:cubicBezTo>
                  <a:pt x="920" y="4233"/>
                  <a:pt x="912" y="4237"/>
                  <a:pt x="914" y="4246"/>
                </a:cubicBezTo>
                <a:cubicBezTo>
                  <a:pt x="928" y="4305"/>
                  <a:pt x="894" y="4246"/>
                  <a:pt x="841" y="4377"/>
                </a:cubicBezTo>
                <a:cubicBezTo>
                  <a:pt x="788" y="4508"/>
                  <a:pt x="995" y="4516"/>
                  <a:pt x="1063" y="4567"/>
                </a:cubicBezTo>
                <a:cubicBezTo>
                  <a:pt x="1132" y="4619"/>
                  <a:pt x="1026" y="4631"/>
                  <a:pt x="1003" y="4762"/>
                </a:cubicBezTo>
                <a:cubicBezTo>
                  <a:pt x="998" y="4787"/>
                  <a:pt x="1006" y="4797"/>
                  <a:pt x="1023" y="4797"/>
                </a:cubicBezTo>
                <a:cubicBezTo>
                  <a:pt x="1075" y="4797"/>
                  <a:pt x="1208" y="4696"/>
                  <a:pt x="1254" y="4696"/>
                </a:cubicBezTo>
                <a:cubicBezTo>
                  <a:pt x="1268" y="4696"/>
                  <a:pt x="1274" y="4704"/>
                  <a:pt x="1269" y="4725"/>
                </a:cubicBezTo>
                <a:cubicBezTo>
                  <a:pt x="1254" y="4800"/>
                  <a:pt x="1254" y="4833"/>
                  <a:pt x="1275" y="4833"/>
                </a:cubicBezTo>
                <a:cubicBezTo>
                  <a:pt x="1287" y="4833"/>
                  <a:pt x="1305" y="4823"/>
                  <a:pt x="1331" y="4804"/>
                </a:cubicBezTo>
                <a:cubicBezTo>
                  <a:pt x="1366" y="4780"/>
                  <a:pt x="1404" y="4767"/>
                  <a:pt x="1433" y="4767"/>
                </a:cubicBezTo>
                <a:cubicBezTo>
                  <a:pt x="1466" y="4767"/>
                  <a:pt x="1487" y="4784"/>
                  <a:pt x="1480" y="4819"/>
                </a:cubicBezTo>
                <a:cubicBezTo>
                  <a:pt x="1478" y="4832"/>
                  <a:pt x="1479" y="4836"/>
                  <a:pt x="1484" y="4836"/>
                </a:cubicBezTo>
                <a:cubicBezTo>
                  <a:pt x="1498" y="4836"/>
                  <a:pt x="1544" y="4783"/>
                  <a:pt x="1566" y="4783"/>
                </a:cubicBezTo>
                <a:cubicBezTo>
                  <a:pt x="1572" y="4783"/>
                  <a:pt x="1576" y="4787"/>
                  <a:pt x="1577" y="4797"/>
                </a:cubicBezTo>
                <a:cubicBezTo>
                  <a:pt x="1585" y="4856"/>
                  <a:pt x="1473" y="5073"/>
                  <a:pt x="1277" y="5095"/>
                </a:cubicBezTo>
                <a:cubicBezTo>
                  <a:pt x="1259" y="5097"/>
                  <a:pt x="1241" y="5098"/>
                  <a:pt x="1222" y="5098"/>
                </a:cubicBezTo>
                <a:cubicBezTo>
                  <a:pt x="1088" y="5098"/>
                  <a:pt x="934" y="5053"/>
                  <a:pt x="874" y="5053"/>
                </a:cubicBezTo>
                <a:cubicBezTo>
                  <a:pt x="849" y="5053"/>
                  <a:pt x="840" y="5060"/>
                  <a:pt x="852" y="5080"/>
                </a:cubicBezTo>
                <a:cubicBezTo>
                  <a:pt x="900" y="5160"/>
                  <a:pt x="960" y="5160"/>
                  <a:pt x="835" y="5174"/>
                </a:cubicBezTo>
                <a:cubicBezTo>
                  <a:pt x="709" y="5189"/>
                  <a:pt x="633" y="5219"/>
                  <a:pt x="751" y="5276"/>
                </a:cubicBezTo>
                <a:cubicBezTo>
                  <a:pt x="869" y="5335"/>
                  <a:pt x="936" y="5291"/>
                  <a:pt x="869" y="5335"/>
                </a:cubicBezTo>
                <a:cubicBezTo>
                  <a:pt x="801" y="5379"/>
                  <a:pt x="751" y="5437"/>
                  <a:pt x="889" y="5459"/>
                </a:cubicBezTo>
                <a:cubicBezTo>
                  <a:pt x="1026" y="5481"/>
                  <a:pt x="1031" y="5544"/>
                  <a:pt x="997" y="5574"/>
                </a:cubicBezTo>
                <a:cubicBezTo>
                  <a:pt x="967" y="5601"/>
                  <a:pt x="905" y="5663"/>
                  <a:pt x="1028" y="5663"/>
                </a:cubicBezTo>
                <a:cubicBezTo>
                  <a:pt x="1040" y="5663"/>
                  <a:pt x="1054" y="5662"/>
                  <a:pt x="1070" y="5661"/>
                </a:cubicBezTo>
                <a:cubicBezTo>
                  <a:pt x="1137" y="5655"/>
                  <a:pt x="1201" y="5647"/>
                  <a:pt x="1249" y="5647"/>
                </a:cubicBezTo>
                <a:cubicBezTo>
                  <a:pt x="1331" y="5647"/>
                  <a:pt x="1369" y="5671"/>
                  <a:pt x="1302" y="5777"/>
                </a:cubicBezTo>
                <a:cubicBezTo>
                  <a:pt x="1227" y="5896"/>
                  <a:pt x="1104" y="5951"/>
                  <a:pt x="984" y="5951"/>
                </a:cubicBezTo>
                <a:cubicBezTo>
                  <a:pt x="934" y="5951"/>
                  <a:pt x="885" y="5942"/>
                  <a:pt x="839" y="5923"/>
                </a:cubicBezTo>
                <a:cubicBezTo>
                  <a:pt x="820" y="5915"/>
                  <a:pt x="804" y="5912"/>
                  <a:pt x="792" y="5912"/>
                </a:cubicBezTo>
                <a:cubicBezTo>
                  <a:pt x="702" y="5912"/>
                  <a:pt x="766" y="6090"/>
                  <a:pt x="879" y="6097"/>
                </a:cubicBezTo>
                <a:cubicBezTo>
                  <a:pt x="898" y="6098"/>
                  <a:pt x="913" y="6098"/>
                  <a:pt x="926" y="6098"/>
                </a:cubicBezTo>
                <a:cubicBezTo>
                  <a:pt x="939" y="6098"/>
                  <a:pt x="949" y="6098"/>
                  <a:pt x="955" y="6098"/>
                </a:cubicBezTo>
                <a:cubicBezTo>
                  <a:pt x="983" y="6098"/>
                  <a:pt x="957" y="6104"/>
                  <a:pt x="941" y="6169"/>
                </a:cubicBezTo>
                <a:cubicBezTo>
                  <a:pt x="916" y="6263"/>
                  <a:pt x="997" y="6206"/>
                  <a:pt x="1069" y="6256"/>
                </a:cubicBezTo>
                <a:cubicBezTo>
                  <a:pt x="1130" y="6299"/>
                  <a:pt x="1311" y="6390"/>
                  <a:pt x="1153" y="6390"/>
                </a:cubicBezTo>
                <a:cubicBezTo>
                  <a:pt x="1125" y="6390"/>
                  <a:pt x="1085" y="6387"/>
                  <a:pt x="1032" y="6380"/>
                </a:cubicBezTo>
                <a:cubicBezTo>
                  <a:pt x="766" y="6346"/>
                  <a:pt x="584" y="6146"/>
                  <a:pt x="547" y="6146"/>
                </a:cubicBezTo>
                <a:cubicBezTo>
                  <a:pt x="535" y="6146"/>
                  <a:pt x="537" y="6164"/>
                  <a:pt x="555" y="6212"/>
                </a:cubicBezTo>
                <a:cubicBezTo>
                  <a:pt x="628" y="6414"/>
                  <a:pt x="721" y="6517"/>
                  <a:pt x="620" y="6545"/>
                </a:cubicBezTo>
                <a:cubicBezTo>
                  <a:pt x="518" y="6574"/>
                  <a:pt x="499" y="6604"/>
                  <a:pt x="633" y="6604"/>
                </a:cubicBezTo>
                <a:cubicBezTo>
                  <a:pt x="767" y="6604"/>
                  <a:pt x="808" y="6641"/>
                  <a:pt x="742" y="6683"/>
                </a:cubicBezTo>
                <a:cubicBezTo>
                  <a:pt x="692" y="6718"/>
                  <a:pt x="654" y="6760"/>
                  <a:pt x="720" y="6760"/>
                </a:cubicBezTo>
                <a:cubicBezTo>
                  <a:pt x="739" y="6760"/>
                  <a:pt x="767" y="6757"/>
                  <a:pt x="805" y="6748"/>
                </a:cubicBezTo>
                <a:cubicBezTo>
                  <a:pt x="818" y="6746"/>
                  <a:pt x="830" y="6744"/>
                  <a:pt x="840" y="6744"/>
                </a:cubicBezTo>
                <a:cubicBezTo>
                  <a:pt x="962" y="6744"/>
                  <a:pt x="846" y="6937"/>
                  <a:pt x="745" y="6937"/>
                </a:cubicBezTo>
                <a:cubicBezTo>
                  <a:pt x="661" y="6937"/>
                  <a:pt x="585" y="6831"/>
                  <a:pt x="555" y="6831"/>
                </a:cubicBezTo>
                <a:cubicBezTo>
                  <a:pt x="546" y="6831"/>
                  <a:pt x="542" y="6840"/>
                  <a:pt x="543" y="6866"/>
                </a:cubicBezTo>
                <a:cubicBezTo>
                  <a:pt x="543" y="6887"/>
                  <a:pt x="534" y="6895"/>
                  <a:pt x="520" y="6895"/>
                </a:cubicBezTo>
                <a:cubicBezTo>
                  <a:pt x="477" y="6895"/>
                  <a:pt x="388" y="6829"/>
                  <a:pt x="354" y="6829"/>
                </a:cubicBezTo>
                <a:cubicBezTo>
                  <a:pt x="339" y="6829"/>
                  <a:pt x="335" y="6841"/>
                  <a:pt x="347" y="6874"/>
                </a:cubicBezTo>
                <a:cubicBezTo>
                  <a:pt x="400" y="7011"/>
                  <a:pt x="472" y="7134"/>
                  <a:pt x="562" y="7134"/>
                </a:cubicBezTo>
                <a:cubicBezTo>
                  <a:pt x="653" y="7134"/>
                  <a:pt x="698" y="7149"/>
                  <a:pt x="617" y="7236"/>
                </a:cubicBezTo>
                <a:cubicBezTo>
                  <a:pt x="534" y="7323"/>
                  <a:pt x="466" y="7323"/>
                  <a:pt x="628" y="7323"/>
                </a:cubicBezTo>
                <a:cubicBezTo>
                  <a:pt x="790" y="7323"/>
                  <a:pt x="966" y="7497"/>
                  <a:pt x="764" y="7504"/>
                </a:cubicBezTo>
                <a:cubicBezTo>
                  <a:pt x="746" y="7505"/>
                  <a:pt x="727" y="7505"/>
                  <a:pt x="708" y="7505"/>
                </a:cubicBezTo>
                <a:cubicBezTo>
                  <a:pt x="649" y="7505"/>
                  <a:pt x="587" y="7503"/>
                  <a:pt x="528" y="7503"/>
                </a:cubicBezTo>
                <a:cubicBezTo>
                  <a:pt x="393" y="7503"/>
                  <a:pt x="277" y="7516"/>
                  <a:pt x="260" y="7599"/>
                </a:cubicBezTo>
                <a:cubicBezTo>
                  <a:pt x="236" y="7730"/>
                  <a:pt x="471" y="7781"/>
                  <a:pt x="341" y="7795"/>
                </a:cubicBezTo>
                <a:cubicBezTo>
                  <a:pt x="213" y="7809"/>
                  <a:pt x="1" y="7865"/>
                  <a:pt x="176" y="7880"/>
                </a:cubicBezTo>
                <a:cubicBezTo>
                  <a:pt x="350" y="7895"/>
                  <a:pt x="593" y="7873"/>
                  <a:pt x="516" y="7997"/>
                </a:cubicBezTo>
                <a:cubicBezTo>
                  <a:pt x="458" y="8089"/>
                  <a:pt x="318" y="8177"/>
                  <a:pt x="359" y="8177"/>
                </a:cubicBezTo>
                <a:cubicBezTo>
                  <a:pt x="373" y="8177"/>
                  <a:pt x="408" y="8167"/>
                  <a:pt x="475" y="8142"/>
                </a:cubicBezTo>
                <a:cubicBezTo>
                  <a:pt x="644" y="8082"/>
                  <a:pt x="753" y="8021"/>
                  <a:pt x="792" y="8021"/>
                </a:cubicBezTo>
                <a:cubicBezTo>
                  <a:pt x="815" y="8021"/>
                  <a:pt x="815" y="8041"/>
                  <a:pt x="792" y="8091"/>
                </a:cubicBezTo>
                <a:cubicBezTo>
                  <a:pt x="752" y="8178"/>
                  <a:pt x="697" y="8204"/>
                  <a:pt x="704" y="8204"/>
                </a:cubicBezTo>
                <a:cubicBezTo>
                  <a:pt x="708" y="8204"/>
                  <a:pt x="733" y="8195"/>
                  <a:pt x="796" y="8184"/>
                </a:cubicBezTo>
                <a:cubicBezTo>
                  <a:pt x="912" y="8165"/>
                  <a:pt x="1040" y="8108"/>
                  <a:pt x="1074" y="8108"/>
                </a:cubicBezTo>
                <a:cubicBezTo>
                  <a:pt x="1090" y="8108"/>
                  <a:pt x="1085" y="8121"/>
                  <a:pt x="1047" y="8156"/>
                </a:cubicBezTo>
                <a:cubicBezTo>
                  <a:pt x="929" y="8263"/>
                  <a:pt x="989" y="8511"/>
                  <a:pt x="702" y="8511"/>
                </a:cubicBezTo>
                <a:cubicBezTo>
                  <a:pt x="415" y="8511"/>
                  <a:pt x="341" y="8526"/>
                  <a:pt x="447" y="8576"/>
                </a:cubicBezTo>
                <a:cubicBezTo>
                  <a:pt x="552" y="8627"/>
                  <a:pt x="642" y="8561"/>
                  <a:pt x="490" y="8669"/>
                </a:cubicBezTo>
                <a:cubicBezTo>
                  <a:pt x="341" y="8778"/>
                  <a:pt x="174" y="8807"/>
                  <a:pt x="356" y="8815"/>
                </a:cubicBezTo>
                <a:cubicBezTo>
                  <a:pt x="369" y="8815"/>
                  <a:pt x="383" y="8815"/>
                  <a:pt x="397" y="8815"/>
                </a:cubicBezTo>
                <a:cubicBezTo>
                  <a:pt x="451" y="8815"/>
                  <a:pt x="503" y="8812"/>
                  <a:pt x="547" y="8812"/>
                </a:cubicBezTo>
                <a:cubicBezTo>
                  <a:pt x="639" y="8812"/>
                  <a:pt x="693" y="8827"/>
                  <a:pt x="640" y="8924"/>
                </a:cubicBezTo>
                <a:cubicBezTo>
                  <a:pt x="574" y="9043"/>
                  <a:pt x="581" y="9108"/>
                  <a:pt x="641" y="9108"/>
                </a:cubicBezTo>
                <a:cubicBezTo>
                  <a:pt x="658" y="9108"/>
                  <a:pt x="679" y="9102"/>
                  <a:pt x="704" y="9092"/>
                </a:cubicBezTo>
                <a:cubicBezTo>
                  <a:pt x="783" y="9056"/>
                  <a:pt x="895" y="8993"/>
                  <a:pt x="931" y="8993"/>
                </a:cubicBezTo>
                <a:cubicBezTo>
                  <a:pt x="948" y="8993"/>
                  <a:pt x="948" y="9006"/>
                  <a:pt x="923" y="9040"/>
                </a:cubicBezTo>
                <a:cubicBezTo>
                  <a:pt x="864" y="9118"/>
                  <a:pt x="794" y="9171"/>
                  <a:pt x="814" y="9171"/>
                </a:cubicBezTo>
                <a:cubicBezTo>
                  <a:pt x="821" y="9171"/>
                  <a:pt x="841" y="9164"/>
                  <a:pt x="879" y="9148"/>
                </a:cubicBezTo>
                <a:cubicBezTo>
                  <a:pt x="1017" y="9089"/>
                  <a:pt x="1098" y="9047"/>
                  <a:pt x="1098" y="9047"/>
                </a:cubicBezTo>
                <a:lnTo>
                  <a:pt x="1328" y="9170"/>
                </a:lnTo>
                <a:lnTo>
                  <a:pt x="2758" y="9170"/>
                </a:lnTo>
                <a:lnTo>
                  <a:pt x="2989" y="9047"/>
                </a:lnTo>
                <a:cubicBezTo>
                  <a:pt x="2989" y="9047"/>
                  <a:pt x="3069" y="9092"/>
                  <a:pt x="3207" y="9148"/>
                </a:cubicBezTo>
                <a:cubicBezTo>
                  <a:pt x="3245" y="9164"/>
                  <a:pt x="3265" y="9171"/>
                  <a:pt x="3272" y="9171"/>
                </a:cubicBezTo>
                <a:cubicBezTo>
                  <a:pt x="3292" y="9171"/>
                  <a:pt x="3222" y="9118"/>
                  <a:pt x="3163" y="9040"/>
                </a:cubicBezTo>
                <a:cubicBezTo>
                  <a:pt x="3138" y="9006"/>
                  <a:pt x="3139" y="8993"/>
                  <a:pt x="3155" y="8993"/>
                </a:cubicBezTo>
                <a:cubicBezTo>
                  <a:pt x="3191" y="8993"/>
                  <a:pt x="3305" y="9056"/>
                  <a:pt x="3383" y="9092"/>
                </a:cubicBezTo>
                <a:cubicBezTo>
                  <a:pt x="3408" y="9103"/>
                  <a:pt x="3430" y="9109"/>
                  <a:pt x="3447" y="9109"/>
                </a:cubicBezTo>
                <a:cubicBezTo>
                  <a:pt x="3506" y="9109"/>
                  <a:pt x="3513" y="9042"/>
                  <a:pt x="3448" y="8924"/>
                </a:cubicBezTo>
                <a:cubicBezTo>
                  <a:pt x="3394" y="8827"/>
                  <a:pt x="3447" y="8812"/>
                  <a:pt x="3540" y="8812"/>
                </a:cubicBezTo>
                <a:cubicBezTo>
                  <a:pt x="3583" y="8812"/>
                  <a:pt x="3636" y="8815"/>
                  <a:pt x="3689" y="8815"/>
                </a:cubicBezTo>
                <a:cubicBezTo>
                  <a:pt x="3703" y="8815"/>
                  <a:pt x="3717" y="8815"/>
                  <a:pt x="3731" y="8815"/>
                </a:cubicBezTo>
                <a:cubicBezTo>
                  <a:pt x="3913" y="8807"/>
                  <a:pt x="3747" y="8778"/>
                  <a:pt x="3596" y="8669"/>
                </a:cubicBezTo>
                <a:cubicBezTo>
                  <a:pt x="3448" y="8561"/>
                  <a:pt x="3536" y="8624"/>
                  <a:pt x="3641" y="8576"/>
                </a:cubicBezTo>
                <a:cubicBezTo>
                  <a:pt x="3745" y="8524"/>
                  <a:pt x="3673" y="8511"/>
                  <a:pt x="3384" y="8511"/>
                </a:cubicBezTo>
                <a:cubicBezTo>
                  <a:pt x="3097" y="8511"/>
                  <a:pt x="3157" y="8263"/>
                  <a:pt x="3039" y="8156"/>
                </a:cubicBezTo>
                <a:cubicBezTo>
                  <a:pt x="3002" y="8121"/>
                  <a:pt x="2996" y="8108"/>
                  <a:pt x="3012" y="8108"/>
                </a:cubicBezTo>
                <a:cubicBezTo>
                  <a:pt x="3046" y="8108"/>
                  <a:pt x="3175" y="8165"/>
                  <a:pt x="3290" y="8184"/>
                </a:cubicBezTo>
                <a:cubicBezTo>
                  <a:pt x="3353" y="8195"/>
                  <a:pt x="3379" y="8204"/>
                  <a:pt x="3383" y="8204"/>
                </a:cubicBezTo>
                <a:cubicBezTo>
                  <a:pt x="3390" y="8204"/>
                  <a:pt x="3335" y="8178"/>
                  <a:pt x="3294" y="8091"/>
                </a:cubicBezTo>
                <a:cubicBezTo>
                  <a:pt x="3271" y="8041"/>
                  <a:pt x="3271" y="8021"/>
                  <a:pt x="3294" y="8021"/>
                </a:cubicBezTo>
                <a:cubicBezTo>
                  <a:pt x="3334" y="8021"/>
                  <a:pt x="3443" y="8081"/>
                  <a:pt x="3611" y="8142"/>
                </a:cubicBezTo>
                <a:cubicBezTo>
                  <a:pt x="3679" y="8167"/>
                  <a:pt x="3714" y="8177"/>
                  <a:pt x="3728" y="8177"/>
                </a:cubicBezTo>
                <a:cubicBezTo>
                  <a:pt x="3769" y="8177"/>
                  <a:pt x="3628" y="8089"/>
                  <a:pt x="3570" y="7997"/>
                </a:cubicBezTo>
                <a:cubicBezTo>
                  <a:pt x="3493" y="7873"/>
                  <a:pt x="3736" y="7895"/>
                  <a:pt x="3912" y="7880"/>
                </a:cubicBezTo>
                <a:cubicBezTo>
                  <a:pt x="4080" y="7868"/>
                  <a:pt x="3868" y="7811"/>
                  <a:pt x="3738" y="7796"/>
                </a:cubicBezTo>
                <a:cubicBezTo>
                  <a:pt x="3610" y="7781"/>
                  <a:pt x="3844" y="7731"/>
                  <a:pt x="3819" y="7600"/>
                </a:cubicBezTo>
                <a:cubicBezTo>
                  <a:pt x="3804" y="7518"/>
                  <a:pt x="3689" y="7506"/>
                  <a:pt x="3555" y="7506"/>
                </a:cubicBezTo>
                <a:cubicBezTo>
                  <a:pt x="3495" y="7506"/>
                  <a:pt x="3432" y="7508"/>
                  <a:pt x="3372" y="7508"/>
                </a:cubicBezTo>
                <a:cubicBezTo>
                  <a:pt x="3353" y="7508"/>
                  <a:pt x="3334" y="7508"/>
                  <a:pt x="3316" y="7507"/>
                </a:cubicBezTo>
                <a:cubicBezTo>
                  <a:pt x="3115" y="7500"/>
                  <a:pt x="3288" y="7325"/>
                  <a:pt x="3451" y="7325"/>
                </a:cubicBezTo>
                <a:cubicBezTo>
                  <a:pt x="3613" y="7325"/>
                  <a:pt x="3545" y="7325"/>
                  <a:pt x="3464" y="7238"/>
                </a:cubicBezTo>
                <a:cubicBezTo>
                  <a:pt x="3383" y="7151"/>
                  <a:pt x="3427" y="7136"/>
                  <a:pt x="3517" y="7136"/>
                </a:cubicBezTo>
                <a:cubicBezTo>
                  <a:pt x="3605" y="7136"/>
                  <a:pt x="3679" y="7014"/>
                  <a:pt x="3732" y="6875"/>
                </a:cubicBezTo>
                <a:cubicBezTo>
                  <a:pt x="3745" y="6842"/>
                  <a:pt x="3741" y="6831"/>
                  <a:pt x="3727" y="6831"/>
                </a:cubicBezTo>
                <a:cubicBezTo>
                  <a:pt x="3693" y="6831"/>
                  <a:pt x="3603" y="6897"/>
                  <a:pt x="3560" y="6897"/>
                </a:cubicBezTo>
                <a:cubicBezTo>
                  <a:pt x="3546" y="6897"/>
                  <a:pt x="3537" y="6889"/>
                  <a:pt x="3538" y="6868"/>
                </a:cubicBezTo>
                <a:cubicBezTo>
                  <a:pt x="3538" y="6842"/>
                  <a:pt x="3534" y="6833"/>
                  <a:pt x="3525" y="6833"/>
                </a:cubicBezTo>
                <a:cubicBezTo>
                  <a:pt x="3495" y="6833"/>
                  <a:pt x="3418" y="6940"/>
                  <a:pt x="3334" y="6940"/>
                </a:cubicBezTo>
                <a:cubicBezTo>
                  <a:pt x="3234" y="6940"/>
                  <a:pt x="3117" y="6746"/>
                  <a:pt x="3240" y="6746"/>
                </a:cubicBezTo>
                <a:cubicBezTo>
                  <a:pt x="3250" y="6746"/>
                  <a:pt x="3261" y="6747"/>
                  <a:pt x="3274" y="6750"/>
                </a:cubicBezTo>
                <a:cubicBezTo>
                  <a:pt x="3312" y="6758"/>
                  <a:pt x="3340" y="6761"/>
                  <a:pt x="3360" y="6761"/>
                </a:cubicBezTo>
                <a:cubicBezTo>
                  <a:pt x="3428" y="6761"/>
                  <a:pt x="3389" y="6718"/>
                  <a:pt x="3339" y="6685"/>
                </a:cubicBezTo>
                <a:cubicBezTo>
                  <a:pt x="3274" y="6641"/>
                  <a:pt x="3315" y="6605"/>
                  <a:pt x="3448" y="6605"/>
                </a:cubicBezTo>
                <a:cubicBezTo>
                  <a:pt x="3582" y="6605"/>
                  <a:pt x="3561" y="6576"/>
                  <a:pt x="3459" y="6546"/>
                </a:cubicBezTo>
                <a:cubicBezTo>
                  <a:pt x="3359" y="6517"/>
                  <a:pt x="3452" y="6417"/>
                  <a:pt x="3524" y="6213"/>
                </a:cubicBezTo>
                <a:cubicBezTo>
                  <a:pt x="3541" y="6166"/>
                  <a:pt x="3543" y="6148"/>
                  <a:pt x="3532" y="6148"/>
                </a:cubicBezTo>
                <a:cubicBezTo>
                  <a:pt x="3495" y="6148"/>
                  <a:pt x="3315" y="6347"/>
                  <a:pt x="3047" y="6381"/>
                </a:cubicBezTo>
                <a:cubicBezTo>
                  <a:pt x="2993" y="6388"/>
                  <a:pt x="2953" y="6391"/>
                  <a:pt x="2925" y="6391"/>
                </a:cubicBezTo>
                <a:cubicBezTo>
                  <a:pt x="2769" y="6391"/>
                  <a:pt x="2950" y="6301"/>
                  <a:pt x="3010" y="6258"/>
                </a:cubicBezTo>
                <a:cubicBezTo>
                  <a:pt x="3084" y="6206"/>
                  <a:pt x="3165" y="6265"/>
                  <a:pt x="3140" y="6171"/>
                </a:cubicBezTo>
                <a:cubicBezTo>
                  <a:pt x="3124" y="6107"/>
                  <a:pt x="3098" y="6101"/>
                  <a:pt x="3124" y="6101"/>
                </a:cubicBezTo>
                <a:cubicBezTo>
                  <a:pt x="3131" y="6101"/>
                  <a:pt x="3140" y="6101"/>
                  <a:pt x="3154" y="6101"/>
                </a:cubicBezTo>
                <a:cubicBezTo>
                  <a:pt x="3166" y="6101"/>
                  <a:pt x="3181" y="6101"/>
                  <a:pt x="3200" y="6100"/>
                </a:cubicBezTo>
                <a:cubicBezTo>
                  <a:pt x="3314" y="6093"/>
                  <a:pt x="3379" y="5913"/>
                  <a:pt x="3288" y="5913"/>
                </a:cubicBezTo>
                <a:cubicBezTo>
                  <a:pt x="3276" y="5913"/>
                  <a:pt x="3260" y="5917"/>
                  <a:pt x="3241" y="5925"/>
                </a:cubicBezTo>
                <a:cubicBezTo>
                  <a:pt x="3196" y="5944"/>
                  <a:pt x="3146" y="5953"/>
                  <a:pt x="3096" y="5953"/>
                </a:cubicBezTo>
                <a:cubicBezTo>
                  <a:pt x="2975" y="5953"/>
                  <a:pt x="2852" y="5897"/>
                  <a:pt x="2779" y="5779"/>
                </a:cubicBezTo>
                <a:cubicBezTo>
                  <a:pt x="2713" y="5673"/>
                  <a:pt x="2751" y="5648"/>
                  <a:pt x="2832" y="5648"/>
                </a:cubicBezTo>
                <a:cubicBezTo>
                  <a:pt x="2880" y="5648"/>
                  <a:pt x="2943" y="5657"/>
                  <a:pt x="3008" y="5662"/>
                </a:cubicBezTo>
                <a:cubicBezTo>
                  <a:pt x="3024" y="5664"/>
                  <a:pt x="3038" y="5664"/>
                  <a:pt x="3050" y="5664"/>
                </a:cubicBezTo>
                <a:cubicBezTo>
                  <a:pt x="3174" y="5664"/>
                  <a:pt x="3110" y="5601"/>
                  <a:pt x="3082" y="5577"/>
                </a:cubicBezTo>
                <a:cubicBezTo>
                  <a:pt x="3051" y="5549"/>
                  <a:pt x="3054" y="5482"/>
                  <a:pt x="3191" y="5460"/>
                </a:cubicBezTo>
                <a:cubicBezTo>
                  <a:pt x="3327" y="5438"/>
                  <a:pt x="3280" y="5381"/>
                  <a:pt x="3212" y="5337"/>
                </a:cubicBezTo>
                <a:cubicBezTo>
                  <a:pt x="3143" y="5292"/>
                  <a:pt x="3212" y="5337"/>
                  <a:pt x="3330" y="5278"/>
                </a:cubicBezTo>
                <a:cubicBezTo>
                  <a:pt x="3448" y="5219"/>
                  <a:pt x="3370" y="5191"/>
                  <a:pt x="3244" y="5176"/>
                </a:cubicBezTo>
                <a:cubicBezTo>
                  <a:pt x="3119" y="5161"/>
                  <a:pt x="3179" y="5161"/>
                  <a:pt x="3228" y="5083"/>
                </a:cubicBezTo>
                <a:cubicBezTo>
                  <a:pt x="3240" y="5062"/>
                  <a:pt x="3231" y="5055"/>
                  <a:pt x="3206" y="5055"/>
                </a:cubicBezTo>
                <a:cubicBezTo>
                  <a:pt x="3144" y="5055"/>
                  <a:pt x="2991" y="5101"/>
                  <a:pt x="2856" y="5101"/>
                </a:cubicBezTo>
                <a:cubicBezTo>
                  <a:pt x="2838" y="5101"/>
                  <a:pt x="2820" y="5100"/>
                  <a:pt x="2802" y="5098"/>
                </a:cubicBezTo>
                <a:cubicBezTo>
                  <a:pt x="2608" y="5076"/>
                  <a:pt x="2494" y="4858"/>
                  <a:pt x="2501" y="4799"/>
                </a:cubicBezTo>
                <a:cubicBezTo>
                  <a:pt x="2503" y="4788"/>
                  <a:pt x="2507" y="4784"/>
                  <a:pt x="2513" y="4784"/>
                </a:cubicBezTo>
                <a:cubicBezTo>
                  <a:pt x="2535" y="4784"/>
                  <a:pt x="2580"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6" y="4834"/>
                  <a:pt x="2825" y="4801"/>
                  <a:pt x="2810" y="4726"/>
                </a:cubicBezTo>
                <a:cubicBezTo>
                  <a:pt x="2805" y="4706"/>
                  <a:pt x="2812" y="4698"/>
                  <a:pt x="2825" y="4698"/>
                </a:cubicBezTo>
                <a:cubicBezTo>
                  <a:pt x="2872" y="4698"/>
                  <a:pt x="3005" y="4799"/>
                  <a:pt x="3057" y="4799"/>
                </a:cubicBezTo>
                <a:cubicBezTo>
                  <a:pt x="3073" y="4799"/>
                  <a:pt x="3081" y="4789"/>
                  <a:pt x="3076" y="4763"/>
                </a:cubicBezTo>
                <a:cubicBezTo>
                  <a:pt x="3053" y="4634"/>
                  <a:pt x="2948" y="4619"/>
                  <a:pt x="3016" y="4569"/>
                </a:cubicBezTo>
                <a:cubicBezTo>
                  <a:pt x="3084" y="4517"/>
                  <a:pt x="3293" y="4510"/>
                  <a:pt x="3238" y="4379"/>
                </a:cubicBezTo>
                <a:cubicBezTo>
                  <a:pt x="3185" y="4247"/>
                  <a:pt x="3154" y="4306"/>
                  <a:pt x="3165" y="4247"/>
                </a:cubicBezTo>
                <a:cubicBezTo>
                  <a:pt x="3167" y="4238"/>
                  <a:pt x="3159" y="4234"/>
                  <a:pt x="3145" y="4234"/>
                </a:cubicBezTo>
                <a:cubicBezTo>
                  <a:pt x="3097" y="4234"/>
                  <a:pt x="2971" y="4279"/>
                  <a:pt x="2913" y="4279"/>
                </a:cubicBezTo>
                <a:cubicBezTo>
                  <a:pt x="2884" y="4279"/>
                  <a:pt x="2872" y="4268"/>
                  <a:pt x="2898" y="4233"/>
                </a:cubicBezTo>
                <a:cubicBezTo>
                  <a:pt x="2949" y="4162"/>
                  <a:pt x="2941" y="4132"/>
                  <a:pt x="2892" y="4132"/>
                </a:cubicBezTo>
                <a:cubicBezTo>
                  <a:pt x="2858" y="4132"/>
                  <a:pt x="2802" y="4147"/>
                  <a:pt x="2733" y="4174"/>
                </a:cubicBezTo>
                <a:cubicBezTo>
                  <a:pt x="2713" y="4181"/>
                  <a:pt x="2693" y="4185"/>
                  <a:pt x="2673" y="4185"/>
                </a:cubicBezTo>
                <a:cubicBezTo>
                  <a:pt x="2524" y="4185"/>
                  <a:pt x="2376" y="3994"/>
                  <a:pt x="2339" y="3898"/>
                </a:cubicBezTo>
                <a:cubicBezTo>
                  <a:pt x="2319" y="3842"/>
                  <a:pt x="2335" y="3821"/>
                  <a:pt x="2365" y="3821"/>
                </a:cubicBezTo>
                <a:cubicBezTo>
                  <a:pt x="2394" y="3821"/>
                  <a:pt x="2437" y="3841"/>
                  <a:pt x="2475" y="3869"/>
                </a:cubicBezTo>
                <a:cubicBezTo>
                  <a:pt x="2525" y="3907"/>
                  <a:pt x="2555" y="3941"/>
                  <a:pt x="2564" y="3941"/>
                </a:cubicBezTo>
                <a:cubicBezTo>
                  <a:pt x="2569" y="3941"/>
                  <a:pt x="2567" y="3931"/>
                  <a:pt x="2559" y="3906"/>
                </a:cubicBezTo>
                <a:cubicBezTo>
                  <a:pt x="2546" y="3866"/>
                  <a:pt x="2543" y="3832"/>
                  <a:pt x="2559" y="3832"/>
                </a:cubicBezTo>
                <a:cubicBezTo>
                  <a:pt x="2571" y="3832"/>
                  <a:pt x="2596" y="3854"/>
                  <a:pt x="2637" y="3913"/>
                </a:cubicBezTo>
                <a:cubicBezTo>
                  <a:pt x="2674" y="3967"/>
                  <a:pt x="2695" y="3990"/>
                  <a:pt x="2708" y="3990"/>
                </a:cubicBezTo>
                <a:cubicBezTo>
                  <a:pt x="2725" y="3990"/>
                  <a:pt x="2725" y="3944"/>
                  <a:pt x="2725" y="3876"/>
                </a:cubicBezTo>
                <a:cubicBezTo>
                  <a:pt x="2725" y="3832"/>
                  <a:pt x="2736" y="3818"/>
                  <a:pt x="2754" y="3818"/>
                </a:cubicBezTo>
                <a:cubicBezTo>
                  <a:pt x="2784" y="3818"/>
                  <a:pt x="2833" y="3857"/>
                  <a:pt x="2883" y="3861"/>
                </a:cubicBezTo>
                <a:cubicBezTo>
                  <a:pt x="2884" y="3861"/>
                  <a:pt x="2886" y="3861"/>
                  <a:pt x="2887" y="3861"/>
                </a:cubicBezTo>
                <a:cubicBezTo>
                  <a:pt x="2956" y="3861"/>
                  <a:pt x="2835" y="3648"/>
                  <a:pt x="2909" y="3648"/>
                </a:cubicBezTo>
                <a:cubicBezTo>
                  <a:pt x="2913" y="3648"/>
                  <a:pt x="2918" y="3649"/>
                  <a:pt x="2924" y="3651"/>
                </a:cubicBezTo>
                <a:cubicBezTo>
                  <a:pt x="2959" y="3660"/>
                  <a:pt x="2981" y="3665"/>
                  <a:pt x="2993" y="3665"/>
                </a:cubicBezTo>
                <a:cubicBezTo>
                  <a:pt x="3018" y="3665"/>
                  <a:pt x="3008" y="3646"/>
                  <a:pt x="2998" y="3606"/>
                </a:cubicBezTo>
                <a:cubicBezTo>
                  <a:pt x="2980" y="3547"/>
                  <a:pt x="3006" y="3562"/>
                  <a:pt x="3132" y="3521"/>
                </a:cubicBezTo>
                <a:cubicBezTo>
                  <a:pt x="3252" y="3481"/>
                  <a:pt x="3193" y="3426"/>
                  <a:pt x="3085" y="3426"/>
                </a:cubicBezTo>
                <a:cubicBezTo>
                  <a:pt x="3078" y="3426"/>
                  <a:pt x="3071" y="3426"/>
                  <a:pt x="3064" y="3427"/>
                </a:cubicBezTo>
                <a:cubicBezTo>
                  <a:pt x="3052" y="3427"/>
                  <a:pt x="3042" y="3428"/>
                  <a:pt x="3033" y="3428"/>
                </a:cubicBezTo>
                <a:cubicBezTo>
                  <a:pt x="2949" y="3428"/>
                  <a:pt x="2981" y="3397"/>
                  <a:pt x="3000" y="3332"/>
                </a:cubicBezTo>
                <a:cubicBezTo>
                  <a:pt x="3003" y="3319"/>
                  <a:pt x="3002" y="3314"/>
                  <a:pt x="2998" y="3314"/>
                </a:cubicBezTo>
                <a:cubicBezTo>
                  <a:pt x="2976" y="3314"/>
                  <a:pt x="2868" y="3429"/>
                  <a:pt x="2728" y="3441"/>
                </a:cubicBezTo>
                <a:cubicBezTo>
                  <a:pt x="2701" y="3444"/>
                  <a:pt x="2679" y="3445"/>
                  <a:pt x="2662" y="3445"/>
                </a:cubicBezTo>
                <a:cubicBezTo>
                  <a:pt x="2576" y="3445"/>
                  <a:pt x="2603" y="3413"/>
                  <a:pt x="2462" y="3347"/>
                </a:cubicBezTo>
                <a:cubicBezTo>
                  <a:pt x="2292" y="3267"/>
                  <a:pt x="2388" y="3186"/>
                  <a:pt x="2404" y="3138"/>
                </a:cubicBezTo>
                <a:cubicBezTo>
                  <a:pt x="2407" y="3127"/>
                  <a:pt x="2411" y="3123"/>
                  <a:pt x="2416" y="3123"/>
                </a:cubicBezTo>
                <a:cubicBezTo>
                  <a:pt x="2435" y="3123"/>
                  <a:pt x="2472" y="3196"/>
                  <a:pt x="2563" y="3282"/>
                </a:cubicBezTo>
                <a:cubicBezTo>
                  <a:pt x="2583" y="3301"/>
                  <a:pt x="2596" y="3309"/>
                  <a:pt x="2605" y="3309"/>
                </a:cubicBezTo>
                <a:cubicBezTo>
                  <a:pt x="2643" y="3309"/>
                  <a:pt x="2584" y="3144"/>
                  <a:pt x="2620" y="3144"/>
                </a:cubicBezTo>
                <a:cubicBezTo>
                  <a:pt x="2621" y="3144"/>
                  <a:pt x="2622" y="3145"/>
                  <a:pt x="2624" y="3145"/>
                </a:cubicBezTo>
                <a:cubicBezTo>
                  <a:pt x="2642" y="3150"/>
                  <a:pt x="2656" y="3155"/>
                  <a:pt x="2667" y="3155"/>
                </a:cubicBezTo>
                <a:cubicBezTo>
                  <a:pt x="2688" y="3155"/>
                  <a:pt x="2697" y="3136"/>
                  <a:pt x="2697" y="3058"/>
                </a:cubicBezTo>
                <a:cubicBezTo>
                  <a:pt x="2697" y="3033"/>
                  <a:pt x="2703" y="3022"/>
                  <a:pt x="2712" y="3022"/>
                </a:cubicBezTo>
                <a:cubicBezTo>
                  <a:pt x="2743" y="3022"/>
                  <a:pt x="2820" y="3152"/>
                  <a:pt x="2867" y="3175"/>
                </a:cubicBezTo>
                <a:cubicBezTo>
                  <a:pt x="2873" y="3177"/>
                  <a:pt x="2877" y="3178"/>
                  <a:pt x="2880" y="3178"/>
                </a:cubicBezTo>
                <a:cubicBezTo>
                  <a:pt x="2909" y="3178"/>
                  <a:pt x="2821" y="3058"/>
                  <a:pt x="2843" y="3058"/>
                </a:cubicBezTo>
                <a:cubicBezTo>
                  <a:pt x="2867" y="3058"/>
                  <a:pt x="2891" y="3007"/>
                  <a:pt x="2860" y="2949"/>
                </a:cubicBezTo>
                <a:cubicBezTo>
                  <a:pt x="2826" y="2890"/>
                  <a:pt x="3029" y="2949"/>
                  <a:pt x="3106" y="2833"/>
                </a:cubicBezTo>
                <a:cubicBezTo>
                  <a:pt x="3139" y="2784"/>
                  <a:pt x="3106" y="2776"/>
                  <a:pt x="3062" y="2776"/>
                </a:cubicBezTo>
                <a:cubicBezTo>
                  <a:pt x="3042" y="2776"/>
                  <a:pt x="3021" y="2778"/>
                  <a:pt x="3002" y="2778"/>
                </a:cubicBezTo>
                <a:cubicBezTo>
                  <a:pt x="2961" y="2778"/>
                  <a:pt x="2930" y="2772"/>
                  <a:pt x="2951" y="2732"/>
                </a:cubicBezTo>
                <a:cubicBezTo>
                  <a:pt x="2967" y="2705"/>
                  <a:pt x="2968" y="2693"/>
                  <a:pt x="2959" y="2693"/>
                </a:cubicBezTo>
                <a:cubicBezTo>
                  <a:pt x="2934" y="2693"/>
                  <a:pt x="2833" y="2773"/>
                  <a:pt x="2721" y="2837"/>
                </a:cubicBezTo>
                <a:cubicBezTo>
                  <a:pt x="2691" y="2854"/>
                  <a:pt x="2671" y="2861"/>
                  <a:pt x="2658" y="2861"/>
                </a:cubicBezTo>
                <a:cubicBezTo>
                  <a:pt x="2601" y="2861"/>
                  <a:pt x="2669" y="2735"/>
                  <a:pt x="2692" y="2682"/>
                </a:cubicBezTo>
                <a:cubicBezTo>
                  <a:pt x="2702" y="2659"/>
                  <a:pt x="2696" y="2650"/>
                  <a:pt x="2676" y="2650"/>
                </a:cubicBezTo>
                <a:cubicBezTo>
                  <a:pt x="2639" y="2650"/>
                  <a:pt x="2553" y="2681"/>
                  <a:pt x="2425" y="2719"/>
                </a:cubicBezTo>
                <a:cubicBezTo>
                  <a:pt x="2372" y="2735"/>
                  <a:pt x="2343" y="2742"/>
                  <a:pt x="2326" y="2742"/>
                </a:cubicBezTo>
                <a:cubicBezTo>
                  <a:pt x="2282" y="2742"/>
                  <a:pt x="2333" y="2691"/>
                  <a:pt x="2247" y="2632"/>
                </a:cubicBezTo>
                <a:cubicBezTo>
                  <a:pt x="2129" y="2553"/>
                  <a:pt x="2121" y="2284"/>
                  <a:pt x="2137" y="2284"/>
                </a:cubicBezTo>
                <a:lnTo>
                  <a:pt x="2137" y="2284"/>
                </a:lnTo>
                <a:cubicBezTo>
                  <a:pt x="2151" y="2284"/>
                  <a:pt x="2202" y="2425"/>
                  <a:pt x="2223" y="2425"/>
                </a:cubicBezTo>
                <a:cubicBezTo>
                  <a:pt x="2227" y="2425"/>
                  <a:pt x="2231" y="2418"/>
                  <a:pt x="2232" y="2401"/>
                </a:cubicBezTo>
                <a:cubicBezTo>
                  <a:pt x="2233" y="2376"/>
                  <a:pt x="2237" y="2366"/>
                  <a:pt x="2245" y="2366"/>
                </a:cubicBezTo>
                <a:cubicBezTo>
                  <a:pt x="2265" y="2366"/>
                  <a:pt x="2308" y="2453"/>
                  <a:pt x="2345" y="2560"/>
                </a:cubicBezTo>
                <a:cubicBezTo>
                  <a:pt x="2357" y="2596"/>
                  <a:pt x="2366" y="2611"/>
                  <a:pt x="2371" y="2611"/>
                </a:cubicBezTo>
                <a:cubicBezTo>
                  <a:pt x="2389" y="2611"/>
                  <a:pt x="2382" y="2473"/>
                  <a:pt x="2382" y="2386"/>
                </a:cubicBezTo>
                <a:cubicBezTo>
                  <a:pt x="2382" y="2357"/>
                  <a:pt x="2387" y="2345"/>
                  <a:pt x="2397" y="2345"/>
                </a:cubicBezTo>
                <a:cubicBezTo>
                  <a:pt x="2425" y="2345"/>
                  <a:pt x="2489" y="2455"/>
                  <a:pt x="2552" y="2553"/>
                </a:cubicBezTo>
                <a:cubicBezTo>
                  <a:pt x="2569" y="2580"/>
                  <a:pt x="2580" y="2590"/>
                  <a:pt x="2586" y="2590"/>
                </a:cubicBezTo>
                <a:cubicBezTo>
                  <a:pt x="2606" y="2590"/>
                  <a:pt x="2576" y="2473"/>
                  <a:pt x="2593" y="2473"/>
                </a:cubicBezTo>
                <a:cubicBezTo>
                  <a:pt x="2596" y="2473"/>
                  <a:pt x="2600" y="2476"/>
                  <a:pt x="2605" y="2482"/>
                </a:cubicBezTo>
                <a:cubicBezTo>
                  <a:pt x="2622" y="2503"/>
                  <a:pt x="2637" y="2514"/>
                  <a:pt x="2651" y="2514"/>
                </a:cubicBezTo>
                <a:cubicBezTo>
                  <a:pt x="2675"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3" y="2279"/>
                  <a:pt x="3106" y="2249"/>
                  <a:pt x="2922" y="2102"/>
                </a:cubicBezTo>
                <a:cubicBezTo>
                  <a:pt x="2856" y="2049"/>
                  <a:pt x="2778" y="2031"/>
                  <a:pt x="2699" y="2031"/>
                </a:cubicBezTo>
                <a:cubicBezTo>
                  <a:pt x="2526" y="2031"/>
                  <a:pt x="2348" y="2118"/>
                  <a:pt x="2291" y="2118"/>
                </a:cubicBezTo>
                <a:cubicBezTo>
                  <a:pt x="2205" y="2118"/>
                  <a:pt x="2132" y="2096"/>
                  <a:pt x="2132" y="1937"/>
                </a:cubicBezTo>
                <a:cubicBezTo>
                  <a:pt x="2132" y="1776"/>
                  <a:pt x="2487" y="1892"/>
                  <a:pt x="2359" y="1630"/>
                </a:cubicBezTo>
                <a:cubicBezTo>
                  <a:pt x="2337" y="1587"/>
                  <a:pt x="2351" y="1574"/>
                  <a:pt x="2382" y="1574"/>
                </a:cubicBezTo>
                <a:cubicBezTo>
                  <a:pt x="2428" y="1574"/>
                  <a:pt x="2514" y="1601"/>
                  <a:pt x="2590" y="1601"/>
                </a:cubicBezTo>
                <a:cubicBezTo>
                  <a:pt x="2625" y="1601"/>
                  <a:pt x="2658" y="1596"/>
                  <a:pt x="2684" y="1578"/>
                </a:cubicBezTo>
                <a:cubicBezTo>
                  <a:pt x="2807" y="1499"/>
                  <a:pt x="2484" y="1536"/>
                  <a:pt x="2557" y="1421"/>
                </a:cubicBezTo>
                <a:cubicBezTo>
                  <a:pt x="2625" y="1314"/>
                  <a:pt x="2596" y="1274"/>
                  <a:pt x="2547" y="1274"/>
                </a:cubicBezTo>
                <a:cubicBezTo>
                  <a:pt x="2543" y="1274"/>
                  <a:pt x="2538" y="1274"/>
                  <a:pt x="2534" y="1275"/>
                </a:cubicBezTo>
                <a:cubicBezTo>
                  <a:pt x="2531" y="1275"/>
                  <a:pt x="2528" y="1276"/>
                  <a:pt x="2525" y="1276"/>
                </a:cubicBezTo>
                <a:cubicBezTo>
                  <a:pt x="2484" y="1276"/>
                  <a:pt x="2545" y="1220"/>
                  <a:pt x="2560" y="1126"/>
                </a:cubicBezTo>
                <a:cubicBezTo>
                  <a:pt x="2563" y="1111"/>
                  <a:pt x="2559" y="1105"/>
                  <a:pt x="2550" y="1105"/>
                </a:cubicBezTo>
                <a:cubicBezTo>
                  <a:pt x="2497" y="1105"/>
                  <a:pt x="2265" y="1339"/>
                  <a:pt x="2155" y="1499"/>
                </a:cubicBezTo>
                <a:cubicBezTo>
                  <a:pt x="2128" y="1540"/>
                  <a:pt x="2110" y="1557"/>
                  <a:pt x="2098" y="1557"/>
                </a:cubicBezTo>
                <a:cubicBezTo>
                  <a:pt x="2055" y="1557"/>
                  <a:pt x="2095" y="1333"/>
                  <a:pt x="2102" y="1201"/>
                </a:cubicBezTo>
                <a:cubicBezTo>
                  <a:pt x="2108" y="1058"/>
                  <a:pt x="2153" y="1048"/>
                  <a:pt x="2242" y="1048"/>
                </a:cubicBezTo>
                <a:cubicBezTo>
                  <a:pt x="2257" y="1048"/>
                  <a:pt x="2274" y="1048"/>
                  <a:pt x="2292" y="1048"/>
                </a:cubicBezTo>
                <a:cubicBezTo>
                  <a:pt x="2415" y="1048"/>
                  <a:pt x="2280" y="946"/>
                  <a:pt x="2204" y="853"/>
                </a:cubicBezTo>
                <a:cubicBezTo>
                  <a:pt x="2184" y="830"/>
                  <a:pt x="2185" y="822"/>
                  <a:pt x="2198" y="822"/>
                </a:cubicBezTo>
                <a:cubicBezTo>
                  <a:pt x="2226" y="822"/>
                  <a:pt x="2308" y="856"/>
                  <a:pt x="2380" y="856"/>
                </a:cubicBezTo>
                <a:cubicBezTo>
                  <a:pt x="2411" y="856"/>
                  <a:pt x="2441" y="850"/>
                  <a:pt x="2463" y="831"/>
                </a:cubicBezTo>
                <a:cubicBezTo>
                  <a:pt x="2565" y="752"/>
                  <a:pt x="2283" y="747"/>
                  <a:pt x="2363" y="672"/>
                </a:cubicBezTo>
                <a:cubicBezTo>
                  <a:pt x="2408" y="629"/>
                  <a:pt x="2406" y="609"/>
                  <a:pt x="2378" y="609"/>
                </a:cubicBezTo>
                <a:cubicBezTo>
                  <a:pt x="2324" y="609"/>
                  <a:pt x="2173" y="685"/>
                  <a:pt x="2083" y="824"/>
                </a:cubicBezTo>
                <a:cubicBezTo>
                  <a:pt x="2065" y="852"/>
                  <a:pt x="2053" y="864"/>
                  <a:pt x="2047" y="864"/>
                </a:cubicBezTo>
                <a:cubicBezTo>
                  <a:pt x="2010" y="864"/>
                  <a:pt x="2208" y="342"/>
                  <a:pt x="2208" y="229"/>
                </a:cubicBezTo>
                <a:cubicBezTo>
                  <a:pt x="2208" y="189"/>
                  <a:pt x="2206" y="172"/>
                  <a:pt x="2200" y="172"/>
                </a:cubicBezTo>
                <a:cubicBezTo>
                  <a:pt x="2187" y="172"/>
                  <a:pt x="2159" y="259"/>
                  <a:pt x="2109" y="345"/>
                </a:cubicBezTo>
                <a:cubicBezTo>
                  <a:pt x="2102" y="359"/>
                  <a:pt x="2095" y="365"/>
                  <a:pt x="2089" y="365"/>
                </a:cubicBezTo>
                <a:cubicBezTo>
                  <a:pt x="2042" y="365"/>
                  <a:pt x="2042" y="0"/>
                  <a:pt x="204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2"/>
          <p:cNvSpPr/>
          <p:nvPr/>
        </p:nvSpPr>
        <p:spPr>
          <a:xfrm>
            <a:off x="6263032" y="1860405"/>
            <a:ext cx="215230" cy="483793"/>
          </a:xfrm>
          <a:custGeom>
            <a:rect b="b" l="l" r="r" t="t"/>
            <a:pathLst>
              <a:path extrusionOk="0" h="9171" w="4080">
                <a:moveTo>
                  <a:pt x="2037" y="0"/>
                </a:moveTo>
                <a:cubicBezTo>
                  <a:pt x="2037" y="0"/>
                  <a:pt x="2037" y="365"/>
                  <a:pt x="1989" y="365"/>
                </a:cubicBezTo>
                <a:cubicBezTo>
                  <a:pt x="1983" y="365"/>
                  <a:pt x="1976" y="359"/>
                  <a:pt x="1968" y="345"/>
                </a:cubicBezTo>
                <a:cubicBezTo>
                  <a:pt x="1920" y="259"/>
                  <a:pt x="1892" y="172"/>
                  <a:pt x="1879" y="172"/>
                </a:cubicBezTo>
                <a:cubicBezTo>
                  <a:pt x="1873" y="172"/>
                  <a:pt x="1870" y="189"/>
                  <a:pt x="1870" y="229"/>
                </a:cubicBezTo>
                <a:cubicBezTo>
                  <a:pt x="1870" y="342"/>
                  <a:pt x="2068" y="864"/>
                  <a:pt x="2031" y="864"/>
                </a:cubicBezTo>
                <a:cubicBezTo>
                  <a:pt x="2025" y="864"/>
                  <a:pt x="2014" y="852"/>
                  <a:pt x="1996" y="824"/>
                </a:cubicBezTo>
                <a:cubicBezTo>
                  <a:pt x="1887" y="659"/>
                  <a:pt x="1740" y="498"/>
                  <a:pt x="1707" y="498"/>
                </a:cubicBezTo>
                <a:cubicBezTo>
                  <a:pt x="1697" y="498"/>
                  <a:pt x="1697" y="511"/>
                  <a:pt x="1708" y="540"/>
                </a:cubicBezTo>
                <a:cubicBezTo>
                  <a:pt x="1761" y="671"/>
                  <a:pt x="1514" y="750"/>
                  <a:pt x="1614" y="831"/>
                </a:cubicBezTo>
                <a:cubicBezTo>
                  <a:pt x="1636" y="849"/>
                  <a:pt x="1666" y="855"/>
                  <a:pt x="1697" y="855"/>
                </a:cubicBezTo>
                <a:cubicBezTo>
                  <a:pt x="1769" y="855"/>
                  <a:pt x="1851" y="821"/>
                  <a:pt x="1880" y="821"/>
                </a:cubicBezTo>
                <a:cubicBezTo>
                  <a:pt x="1893" y="821"/>
                  <a:pt x="1894" y="829"/>
                  <a:pt x="1875" y="853"/>
                </a:cubicBezTo>
                <a:cubicBezTo>
                  <a:pt x="1797" y="946"/>
                  <a:pt x="1514" y="1055"/>
                  <a:pt x="1635" y="1055"/>
                </a:cubicBezTo>
                <a:cubicBezTo>
                  <a:pt x="1712" y="1055"/>
                  <a:pt x="1827" y="998"/>
                  <a:pt x="1903" y="998"/>
                </a:cubicBezTo>
                <a:cubicBezTo>
                  <a:pt x="1946" y="998"/>
                  <a:pt x="1977" y="1017"/>
                  <a:pt x="1979" y="1077"/>
                </a:cubicBezTo>
                <a:cubicBezTo>
                  <a:pt x="1985" y="1217"/>
                  <a:pt x="2028" y="1545"/>
                  <a:pt x="1971" y="1545"/>
                </a:cubicBezTo>
                <a:cubicBezTo>
                  <a:pt x="1959" y="1545"/>
                  <a:pt x="1943" y="1531"/>
                  <a:pt x="1922" y="1499"/>
                </a:cubicBezTo>
                <a:cubicBezTo>
                  <a:pt x="1819" y="1343"/>
                  <a:pt x="1694" y="1168"/>
                  <a:pt x="1663" y="1168"/>
                </a:cubicBezTo>
                <a:cubicBezTo>
                  <a:pt x="1656" y="1168"/>
                  <a:pt x="1654" y="1176"/>
                  <a:pt x="1657" y="1194"/>
                </a:cubicBezTo>
                <a:cubicBezTo>
                  <a:pt x="1668" y="1264"/>
                  <a:pt x="1638" y="1279"/>
                  <a:pt x="1599" y="1279"/>
                </a:cubicBezTo>
                <a:cubicBezTo>
                  <a:pt x="1582" y="1279"/>
                  <a:pt x="1563" y="1276"/>
                  <a:pt x="1546" y="1273"/>
                </a:cubicBezTo>
                <a:cubicBezTo>
                  <a:pt x="1541" y="1273"/>
                  <a:pt x="1537" y="1273"/>
                  <a:pt x="1533" y="1273"/>
                </a:cubicBezTo>
                <a:cubicBezTo>
                  <a:pt x="1483" y="1273"/>
                  <a:pt x="1455" y="1312"/>
                  <a:pt x="1523" y="1418"/>
                </a:cubicBezTo>
                <a:cubicBezTo>
                  <a:pt x="1596" y="1534"/>
                  <a:pt x="1397" y="1518"/>
                  <a:pt x="1518" y="1598"/>
                </a:cubicBezTo>
                <a:cubicBezTo>
                  <a:pt x="1543" y="1613"/>
                  <a:pt x="1569" y="1619"/>
                  <a:pt x="1594" y="1619"/>
                </a:cubicBezTo>
                <a:cubicBezTo>
                  <a:pt x="1658" y="1619"/>
                  <a:pt x="1717" y="1582"/>
                  <a:pt x="1735" y="1582"/>
                </a:cubicBezTo>
                <a:cubicBezTo>
                  <a:pt x="1745" y="1582"/>
                  <a:pt x="1742" y="1593"/>
                  <a:pt x="1721" y="1629"/>
                </a:cubicBezTo>
                <a:cubicBezTo>
                  <a:pt x="1612" y="1813"/>
                  <a:pt x="1948" y="1774"/>
                  <a:pt x="1948" y="1934"/>
                </a:cubicBezTo>
                <a:cubicBezTo>
                  <a:pt x="1948" y="2094"/>
                  <a:pt x="1875" y="2116"/>
                  <a:pt x="1789" y="2116"/>
                </a:cubicBezTo>
                <a:cubicBezTo>
                  <a:pt x="1735" y="2116"/>
                  <a:pt x="1633" y="2052"/>
                  <a:pt x="1510" y="2052"/>
                </a:cubicBezTo>
                <a:cubicBezTo>
                  <a:pt x="1443" y="2052"/>
                  <a:pt x="1370" y="2072"/>
                  <a:pt x="1296" y="2131"/>
                </a:cubicBezTo>
                <a:cubicBezTo>
                  <a:pt x="1097" y="2291"/>
                  <a:pt x="1144" y="2357"/>
                  <a:pt x="1240" y="2357"/>
                </a:cubicBezTo>
                <a:cubicBezTo>
                  <a:pt x="1245" y="2357"/>
                  <a:pt x="1250" y="2357"/>
                  <a:pt x="1256" y="2357"/>
                </a:cubicBezTo>
                <a:cubicBezTo>
                  <a:pt x="1321" y="2352"/>
                  <a:pt x="1357" y="2306"/>
                  <a:pt x="1375" y="2306"/>
                </a:cubicBezTo>
                <a:cubicBezTo>
                  <a:pt x="1386" y="2306"/>
                  <a:pt x="1390" y="2323"/>
                  <a:pt x="1390" y="2379"/>
                </a:cubicBezTo>
                <a:cubicBezTo>
                  <a:pt x="1390" y="2472"/>
                  <a:pt x="1405" y="2511"/>
                  <a:pt x="1429" y="2511"/>
                </a:cubicBezTo>
                <a:cubicBezTo>
                  <a:pt x="1442" y="2511"/>
                  <a:pt x="1457" y="2500"/>
                  <a:pt x="1474" y="2479"/>
                </a:cubicBezTo>
                <a:cubicBezTo>
                  <a:pt x="1479" y="2473"/>
                  <a:pt x="1483" y="2470"/>
                  <a:pt x="1485" y="2470"/>
                </a:cubicBezTo>
                <a:cubicBezTo>
                  <a:pt x="1502" y="2470"/>
                  <a:pt x="1472" y="2588"/>
                  <a:pt x="1494" y="2588"/>
                </a:cubicBezTo>
                <a:cubicBezTo>
                  <a:pt x="1500" y="2588"/>
                  <a:pt x="1511" y="2578"/>
                  <a:pt x="1528" y="2551"/>
                </a:cubicBezTo>
                <a:cubicBezTo>
                  <a:pt x="1591" y="2453"/>
                  <a:pt x="1655" y="2342"/>
                  <a:pt x="1683" y="2342"/>
                </a:cubicBezTo>
                <a:cubicBezTo>
                  <a:pt x="1693" y="2342"/>
                  <a:pt x="1698" y="2355"/>
                  <a:pt x="1698" y="2383"/>
                </a:cubicBezTo>
                <a:cubicBezTo>
                  <a:pt x="1698" y="2471"/>
                  <a:pt x="1690" y="2608"/>
                  <a:pt x="1708" y="2608"/>
                </a:cubicBezTo>
                <a:cubicBezTo>
                  <a:pt x="1714" y="2608"/>
                  <a:pt x="1722" y="2594"/>
                  <a:pt x="1735" y="2559"/>
                </a:cubicBezTo>
                <a:cubicBezTo>
                  <a:pt x="1770" y="2450"/>
                  <a:pt x="1812" y="2363"/>
                  <a:pt x="1834" y="2363"/>
                </a:cubicBezTo>
                <a:cubicBezTo>
                  <a:pt x="1842" y="2363"/>
                  <a:pt x="1847" y="2374"/>
                  <a:pt x="1848" y="2398"/>
                </a:cubicBezTo>
                <a:cubicBezTo>
                  <a:pt x="1849" y="2415"/>
                  <a:pt x="1852" y="2422"/>
                  <a:pt x="1857" y="2422"/>
                </a:cubicBezTo>
                <a:cubicBezTo>
                  <a:pt x="1878" y="2422"/>
                  <a:pt x="1929" y="2283"/>
                  <a:pt x="1943" y="2283"/>
                </a:cubicBezTo>
                <a:lnTo>
                  <a:pt x="1943" y="2283"/>
                </a:lnTo>
                <a:cubicBezTo>
                  <a:pt x="1959" y="2283"/>
                  <a:pt x="1950" y="2551"/>
                  <a:pt x="1833" y="2631"/>
                </a:cubicBezTo>
                <a:cubicBezTo>
                  <a:pt x="1747" y="2689"/>
                  <a:pt x="1798" y="2740"/>
                  <a:pt x="1754" y="2740"/>
                </a:cubicBezTo>
                <a:cubicBezTo>
                  <a:pt x="1737" y="2740"/>
                  <a:pt x="1708" y="2733"/>
                  <a:pt x="1655" y="2718"/>
                </a:cubicBezTo>
                <a:cubicBezTo>
                  <a:pt x="1527" y="2680"/>
                  <a:pt x="1441" y="2648"/>
                  <a:pt x="1404" y="2648"/>
                </a:cubicBezTo>
                <a:cubicBezTo>
                  <a:pt x="1383" y="2648"/>
                  <a:pt x="1378" y="2658"/>
                  <a:pt x="1388" y="2681"/>
                </a:cubicBezTo>
                <a:cubicBezTo>
                  <a:pt x="1408" y="2728"/>
                  <a:pt x="1454" y="2805"/>
                  <a:pt x="1413" y="2805"/>
                </a:cubicBezTo>
                <a:cubicBezTo>
                  <a:pt x="1399" y="2805"/>
                  <a:pt x="1375" y="2796"/>
                  <a:pt x="1335" y="2774"/>
                </a:cubicBezTo>
                <a:cubicBezTo>
                  <a:pt x="1238" y="2720"/>
                  <a:pt x="1159" y="2677"/>
                  <a:pt x="1128" y="2677"/>
                </a:cubicBezTo>
                <a:cubicBezTo>
                  <a:pt x="1109" y="2677"/>
                  <a:pt x="1108" y="2692"/>
                  <a:pt x="1129" y="2729"/>
                </a:cubicBezTo>
                <a:cubicBezTo>
                  <a:pt x="1151" y="2769"/>
                  <a:pt x="1120" y="2776"/>
                  <a:pt x="1079" y="2776"/>
                </a:cubicBezTo>
                <a:cubicBezTo>
                  <a:pt x="1060" y="2776"/>
                  <a:pt x="1039" y="2774"/>
                  <a:pt x="1019" y="2774"/>
                </a:cubicBezTo>
                <a:cubicBezTo>
                  <a:pt x="975" y="2774"/>
                  <a:pt x="942" y="2782"/>
                  <a:pt x="974" y="2831"/>
                </a:cubicBezTo>
                <a:cubicBezTo>
                  <a:pt x="1051" y="2948"/>
                  <a:pt x="1254" y="2890"/>
                  <a:pt x="1220" y="2948"/>
                </a:cubicBezTo>
                <a:cubicBezTo>
                  <a:pt x="1188" y="3007"/>
                  <a:pt x="1213" y="3057"/>
                  <a:pt x="1237" y="3057"/>
                </a:cubicBezTo>
                <a:cubicBezTo>
                  <a:pt x="1259" y="3057"/>
                  <a:pt x="1172" y="3176"/>
                  <a:pt x="1200" y="3176"/>
                </a:cubicBezTo>
                <a:cubicBezTo>
                  <a:pt x="1203" y="3176"/>
                  <a:pt x="1207" y="3174"/>
                  <a:pt x="1213" y="3172"/>
                </a:cubicBezTo>
                <a:cubicBezTo>
                  <a:pt x="1260" y="3149"/>
                  <a:pt x="1337" y="3021"/>
                  <a:pt x="1368" y="3021"/>
                </a:cubicBezTo>
                <a:cubicBezTo>
                  <a:pt x="1377" y="3021"/>
                  <a:pt x="1382" y="3031"/>
                  <a:pt x="1382" y="3057"/>
                </a:cubicBezTo>
                <a:cubicBezTo>
                  <a:pt x="1382" y="3133"/>
                  <a:pt x="1392" y="3152"/>
                  <a:pt x="1413" y="3152"/>
                </a:cubicBezTo>
                <a:cubicBezTo>
                  <a:pt x="1424" y="3152"/>
                  <a:pt x="1438" y="3147"/>
                  <a:pt x="1456" y="3142"/>
                </a:cubicBezTo>
                <a:cubicBezTo>
                  <a:pt x="1458" y="3142"/>
                  <a:pt x="1459" y="3142"/>
                  <a:pt x="1460" y="3142"/>
                </a:cubicBezTo>
                <a:cubicBezTo>
                  <a:pt x="1496" y="3142"/>
                  <a:pt x="1436" y="3307"/>
                  <a:pt x="1475" y="3307"/>
                </a:cubicBezTo>
                <a:cubicBezTo>
                  <a:pt x="1484" y="3307"/>
                  <a:pt x="1497" y="3300"/>
                  <a:pt x="1517" y="3281"/>
                </a:cubicBezTo>
                <a:cubicBezTo>
                  <a:pt x="1609" y="3193"/>
                  <a:pt x="1644" y="3121"/>
                  <a:pt x="1664" y="3121"/>
                </a:cubicBezTo>
                <a:cubicBezTo>
                  <a:pt x="1668" y="3121"/>
                  <a:pt x="1672" y="3125"/>
                  <a:pt x="1676" y="3135"/>
                </a:cubicBezTo>
                <a:cubicBezTo>
                  <a:pt x="1692" y="3186"/>
                  <a:pt x="1789" y="3266"/>
                  <a:pt x="1618" y="3345"/>
                </a:cubicBezTo>
                <a:cubicBezTo>
                  <a:pt x="1477" y="3412"/>
                  <a:pt x="1504" y="3443"/>
                  <a:pt x="1418" y="3443"/>
                </a:cubicBezTo>
                <a:cubicBezTo>
                  <a:pt x="1401" y="3443"/>
                  <a:pt x="1379" y="3442"/>
                  <a:pt x="1352" y="3440"/>
                </a:cubicBezTo>
                <a:cubicBezTo>
                  <a:pt x="1212" y="3428"/>
                  <a:pt x="1105" y="3312"/>
                  <a:pt x="1082" y="3312"/>
                </a:cubicBezTo>
                <a:cubicBezTo>
                  <a:pt x="1078" y="3312"/>
                  <a:pt x="1077" y="3318"/>
                  <a:pt x="1080" y="3331"/>
                </a:cubicBezTo>
                <a:cubicBezTo>
                  <a:pt x="1099" y="3396"/>
                  <a:pt x="1131" y="3426"/>
                  <a:pt x="1047" y="3426"/>
                </a:cubicBezTo>
                <a:cubicBezTo>
                  <a:pt x="1038" y="3426"/>
                  <a:pt x="1028" y="3426"/>
                  <a:pt x="1016" y="3425"/>
                </a:cubicBezTo>
                <a:cubicBezTo>
                  <a:pt x="1009" y="3425"/>
                  <a:pt x="1002" y="3424"/>
                  <a:pt x="995" y="3424"/>
                </a:cubicBezTo>
                <a:cubicBezTo>
                  <a:pt x="887" y="3424"/>
                  <a:pt x="828" y="3479"/>
                  <a:pt x="948" y="3518"/>
                </a:cubicBezTo>
                <a:cubicBezTo>
                  <a:pt x="1073" y="3562"/>
                  <a:pt x="1097" y="3547"/>
                  <a:pt x="1082" y="3605"/>
                </a:cubicBezTo>
                <a:cubicBezTo>
                  <a:pt x="1071" y="3644"/>
                  <a:pt x="1060" y="3663"/>
                  <a:pt x="1086" y="3663"/>
                </a:cubicBezTo>
                <a:cubicBezTo>
                  <a:pt x="1098" y="3663"/>
                  <a:pt x="1120" y="3658"/>
                  <a:pt x="1156" y="3649"/>
                </a:cubicBezTo>
                <a:cubicBezTo>
                  <a:pt x="1162" y="3647"/>
                  <a:pt x="1167" y="3647"/>
                  <a:pt x="1171" y="3647"/>
                </a:cubicBezTo>
                <a:cubicBezTo>
                  <a:pt x="1245" y="3647"/>
                  <a:pt x="1124" y="3860"/>
                  <a:pt x="1193" y="3860"/>
                </a:cubicBezTo>
                <a:cubicBezTo>
                  <a:pt x="1194" y="3860"/>
                  <a:pt x="1196" y="3860"/>
                  <a:pt x="1197" y="3860"/>
                </a:cubicBezTo>
                <a:cubicBezTo>
                  <a:pt x="1247" y="3855"/>
                  <a:pt x="1296" y="3817"/>
                  <a:pt x="1326" y="3817"/>
                </a:cubicBezTo>
                <a:cubicBezTo>
                  <a:pt x="1344" y="3817"/>
                  <a:pt x="1354" y="3831"/>
                  <a:pt x="1354" y="3875"/>
                </a:cubicBezTo>
                <a:cubicBezTo>
                  <a:pt x="1354" y="3942"/>
                  <a:pt x="1354" y="3988"/>
                  <a:pt x="1372" y="3988"/>
                </a:cubicBezTo>
                <a:cubicBezTo>
                  <a:pt x="1385" y="3988"/>
                  <a:pt x="1406" y="3965"/>
                  <a:pt x="1443" y="3911"/>
                </a:cubicBezTo>
                <a:cubicBezTo>
                  <a:pt x="1483" y="3853"/>
                  <a:pt x="1507" y="3831"/>
                  <a:pt x="1520" y="3831"/>
                </a:cubicBezTo>
                <a:cubicBezTo>
                  <a:pt x="1536" y="3831"/>
                  <a:pt x="1534" y="3864"/>
                  <a:pt x="1521" y="3904"/>
                </a:cubicBezTo>
                <a:cubicBezTo>
                  <a:pt x="1513" y="3929"/>
                  <a:pt x="1511" y="3939"/>
                  <a:pt x="1516" y="3939"/>
                </a:cubicBezTo>
                <a:cubicBezTo>
                  <a:pt x="1525" y="3939"/>
                  <a:pt x="1555" y="3905"/>
                  <a:pt x="1605" y="3867"/>
                </a:cubicBezTo>
                <a:cubicBezTo>
                  <a:pt x="1643" y="3838"/>
                  <a:pt x="1686" y="3819"/>
                  <a:pt x="1715" y="3819"/>
                </a:cubicBezTo>
                <a:cubicBezTo>
                  <a:pt x="1745" y="3819"/>
                  <a:pt x="1761" y="3841"/>
                  <a:pt x="1741" y="3897"/>
                </a:cubicBezTo>
                <a:cubicBezTo>
                  <a:pt x="1704" y="3991"/>
                  <a:pt x="1556" y="4183"/>
                  <a:pt x="1407" y="4183"/>
                </a:cubicBezTo>
                <a:cubicBezTo>
                  <a:pt x="1387" y="4183"/>
                  <a:pt x="1367" y="4180"/>
                  <a:pt x="1347" y="4172"/>
                </a:cubicBezTo>
                <a:cubicBezTo>
                  <a:pt x="1278" y="4145"/>
                  <a:pt x="1222" y="4129"/>
                  <a:pt x="1187" y="4129"/>
                </a:cubicBezTo>
                <a:cubicBezTo>
                  <a:pt x="1138" y="4129"/>
                  <a:pt x="1130" y="4159"/>
                  <a:pt x="1182" y="4231"/>
                </a:cubicBezTo>
                <a:cubicBezTo>
                  <a:pt x="1207" y="4266"/>
                  <a:pt x="1195" y="4278"/>
                  <a:pt x="1166" y="4278"/>
                </a:cubicBezTo>
                <a:cubicBezTo>
                  <a:pt x="1109" y="4278"/>
                  <a:pt x="983" y="4233"/>
                  <a:pt x="934" y="4233"/>
                </a:cubicBezTo>
                <a:cubicBezTo>
                  <a:pt x="921" y="4233"/>
                  <a:pt x="913" y="4237"/>
                  <a:pt x="915" y="4246"/>
                </a:cubicBezTo>
                <a:cubicBezTo>
                  <a:pt x="927" y="4305"/>
                  <a:pt x="895" y="4246"/>
                  <a:pt x="842" y="4377"/>
                </a:cubicBezTo>
                <a:cubicBezTo>
                  <a:pt x="787" y="4508"/>
                  <a:pt x="996" y="4516"/>
                  <a:pt x="1064" y="4567"/>
                </a:cubicBezTo>
                <a:cubicBezTo>
                  <a:pt x="1132" y="4619"/>
                  <a:pt x="1027" y="4631"/>
                  <a:pt x="1004" y="4762"/>
                </a:cubicBezTo>
                <a:cubicBezTo>
                  <a:pt x="999" y="4787"/>
                  <a:pt x="1007" y="4797"/>
                  <a:pt x="1023" y="4797"/>
                </a:cubicBezTo>
                <a:cubicBezTo>
                  <a:pt x="1074" y="4797"/>
                  <a:pt x="1208" y="4696"/>
                  <a:pt x="1255" y="4696"/>
                </a:cubicBezTo>
                <a:cubicBezTo>
                  <a:pt x="1268" y="4696"/>
                  <a:pt x="1275" y="4704"/>
                  <a:pt x="1270" y="4725"/>
                </a:cubicBezTo>
                <a:cubicBezTo>
                  <a:pt x="1255" y="4800"/>
                  <a:pt x="1254" y="4833"/>
                  <a:pt x="1275" y="4833"/>
                </a:cubicBezTo>
                <a:cubicBezTo>
                  <a:pt x="1287" y="4833"/>
                  <a:pt x="1305" y="4823"/>
                  <a:pt x="1331" y="4804"/>
                </a:cubicBezTo>
                <a:cubicBezTo>
                  <a:pt x="1365" y="4780"/>
                  <a:pt x="1403" y="4767"/>
                  <a:pt x="1432" y="4767"/>
                </a:cubicBezTo>
                <a:cubicBezTo>
                  <a:pt x="1465" y="4767"/>
                  <a:pt x="1487" y="4784"/>
                  <a:pt x="1480" y="4819"/>
                </a:cubicBezTo>
                <a:cubicBezTo>
                  <a:pt x="1477" y="4832"/>
                  <a:pt x="1479" y="4837"/>
                  <a:pt x="1484" y="4837"/>
                </a:cubicBezTo>
                <a:cubicBezTo>
                  <a:pt x="1499" y="4837"/>
                  <a:pt x="1544" y="4783"/>
                  <a:pt x="1566" y="4783"/>
                </a:cubicBezTo>
                <a:cubicBezTo>
                  <a:pt x="1572" y="4783"/>
                  <a:pt x="1577" y="4787"/>
                  <a:pt x="1579" y="4797"/>
                </a:cubicBezTo>
                <a:cubicBezTo>
                  <a:pt x="1586" y="4856"/>
                  <a:pt x="1472" y="5073"/>
                  <a:pt x="1278" y="5095"/>
                </a:cubicBezTo>
                <a:cubicBezTo>
                  <a:pt x="1260" y="5097"/>
                  <a:pt x="1242" y="5098"/>
                  <a:pt x="1223" y="5098"/>
                </a:cubicBezTo>
                <a:cubicBezTo>
                  <a:pt x="1088" y="5098"/>
                  <a:pt x="935" y="5053"/>
                  <a:pt x="874" y="5053"/>
                </a:cubicBezTo>
                <a:cubicBezTo>
                  <a:pt x="849" y="5053"/>
                  <a:pt x="840" y="5060"/>
                  <a:pt x="852" y="5080"/>
                </a:cubicBezTo>
                <a:cubicBezTo>
                  <a:pt x="901" y="5160"/>
                  <a:pt x="961" y="5160"/>
                  <a:pt x="836" y="5174"/>
                </a:cubicBezTo>
                <a:cubicBezTo>
                  <a:pt x="710" y="5189"/>
                  <a:pt x="632" y="5219"/>
                  <a:pt x="750" y="5276"/>
                </a:cubicBezTo>
                <a:cubicBezTo>
                  <a:pt x="868" y="5335"/>
                  <a:pt x="937" y="5291"/>
                  <a:pt x="868" y="5335"/>
                </a:cubicBezTo>
                <a:cubicBezTo>
                  <a:pt x="800" y="5379"/>
                  <a:pt x="750" y="5437"/>
                  <a:pt x="889" y="5459"/>
                </a:cubicBezTo>
                <a:cubicBezTo>
                  <a:pt x="1027" y="5481"/>
                  <a:pt x="1030" y="5544"/>
                  <a:pt x="998" y="5574"/>
                </a:cubicBezTo>
                <a:cubicBezTo>
                  <a:pt x="967" y="5601"/>
                  <a:pt x="906" y="5663"/>
                  <a:pt x="1029" y="5663"/>
                </a:cubicBezTo>
                <a:cubicBezTo>
                  <a:pt x="1041" y="5663"/>
                  <a:pt x="1055" y="5662"/>
                  <a:pt x="1072" y="5661"/>
                </a:cubicBezTo>
                <a:cubicBezTo>
                  <a:pt x="1138" y="5655"/>
                  <a:pt x="1201" y="5647"/>
                  <a:pt x="1249" y="5647"/>
                </a:cubicBezTo>
                <a:cubicBezTo>
                  <a:pt x="1331" y="5647"/>
                  <a:pt x="1369" y="5671"/>
                  <a:pt x="1301" y="5777"/>
                </a:cubicBezTo>
                <a:cubicBezTo>
                  <a:pt x="1228" y="5896"/>
                  <a:pt x="1104" y="5951"/>
                  <a:pt x="984" y="5951"/>
                </a:cubicBezTo>
                <a:cubicBezTo>
                  <a:pt x="934" y="5951"/>
                  <a:pt x="884" y="5942"/>
                  <a:pt x="839" y="5923"/>
                </a:cubicBezTo>
                <a:cubicBezTo>
                  <a:pt x="820" y="5915"/>
                  <a:pt x="804" y="5912"/>
                  <a:pt x="791" y="5912"/>
                </a:cubicBezTo>
                <a:cubicBezTo>
                  <a:pt x="701" y="5912"/>
                  <a:pt x="766" y="6090"/>
                  <a:pt x="880" y="6097"/>
                </a:cubicBezTo>
                <a:cubicBezTo>
                  <a:pt x="899" y="6098"/>
                  <a:pt x="914" y="6098"/>
                  <a:pt x="926" y="6098"/>
                </a:cubicBezTo>
                <a:cubicBezTo>
                  <a:pt x="939" y="6098"/>
                  <a:pt x="949" y="6098"/>
                  <a:pt x="955" y="6098"/>
                </a:cubicBezTo>
                <a:cubicBezTo>
                  <a:pt x="983" y="6098"/>
                  <a:pt x="957" y="6104"/>
                  <a:pt x="940" y="6169"/>
                </a:cubicBezTo>
                <a:cubicBezTo>
                  <a:pt x="917" y="6263"/>
                  <a:pt x="998" y="6206"/>
                  <a:pt x="1070" y="6256"/>
                </a:cubicBezTo>
                <a:cubicBezTo>
                  <a:pt x="1132" y="6300"/>
                  <a:pt x="1312" y="6390"/>
                  <a:pt x="1155" y="6390"/>
                </a:cubicBezTo>
                <a:cubicBezTo>
                  <a:pt x="1127" y="6390"/>
                  <a:pt x="1087" y="6387"/>
                  <a:pt x="1033" y="6380"/>
                </a:cubicBezTo>
                <a:cubicBezTo>
                  <a:pt x="765" y="6346"/>
                  <a:pt x="584" y="6146"/>
                  <a:pt x="548" y="6146"/>
                </a:cubicBezTo>
                <a:cubicBezTo>
                  <a:pt x="536" y="6146"/>
                  <a:pt x="539" y="6164"/>
                  <a:pt x="556" y="6212"/>
                </a:cubicBezTo>
                <a:cubicBezTo>
                  <a:pt x="629" y="6414"/>
                  <a:pt x="721" y="6517"/>
                  <a:pt x="621" y="6545"/>
                </a:cubicBezTo>
                <a:cubicBezTo>
                  <a:pt x="519" y="6574"/>
                  <a:pt x="498" y="6604"/>
                  <a:pt x="632" y="6604"/>
                </a:cubicBezTo>
                <a:cubicBezTo>
                  <a:pt x="768" y="6604"/>
                  <a:pt x="808" y="6641"/>
                  <a:pt x="741" y="6683"/>
                </a:cubicBezTo>
                <a:cubicBezTo>
                  <a:pt x="691" y="6718"/>
                  <a:pt x="653" y="6760"/>
                  <a:pt x="720" y="6760"/>
                </a:cubicBezTo>
                <a:cubicBezTo>
                  <a:pt x="739" y="6760"/>
                  <a:pt x="767" y="6757"/>
                  <a:pt x="806" y="6748"/>
                </a:cubicBezTo>
                <a:cubicBezTo>
                  <a:pt x="820" y="6746"/>
                  <a:pt x="831" y="6744"/>
                  <a:pt x="841" y="6744"/>
                </a:cubicBezTo>
                <a:cubicBezTo>
                  <a:pt x="962" y="6744"/>
                  <a:pt x="845" y="6937"/>
                  <a:pt x="746" y="6937"/>
                </a:cubicBezTo>
                <a:cubicBezTo>
                  <a:pt x="662" y="6937"/>
                  <a:pt x="586" y="6831"/>
                  <a:pt x="556" y="6831"/>
                </a:cubicBezTo>
                <a:cubicBezTo>
                  <a:pt x="547" y="6831"/>
                  <a:pt x="542" y="6840"/>
                  <a:pt x="542" y="6866"/>
                </a:cubicBezTo>
                <a:cubicBezTo>
                  <a:pt x="543" y="6887"/>
                  <a:pt x="534" y="6895"/>
                  <a:pt x="520" y="6895"/>
                </a:cubicBezTo>
                <a:cubicBezTo>
                  <a:pt x="478" y="6895"/>
                  <a:pt x="389" y="6829"/>
                  <a:pt x="354" y="6829"/>
                </a:cubicBezTo>
                <a:cubicBezTo>
                  <a:pt x="340" y="6829"/>
                  <a:pt x="335" y="6841"/>
                  <a:pt x="346" y="6874"/>
                </a:cubicBezTo>
                <a:cubicBezTo>
                  <a:pt x="401" y="7011"/>
                  <a:pt x="473" y="7134"/>
                  <a:pt x="563" y="7134"/>
                </a:cubicBezTo>
                <a:cubicBezTo>
                  <a:pt x="653" y="7134"/>
                  <a:pt x="697" y="7149"/>
                  <a:pt x="616" y="7236"/>
                </a:cubicBezTo>
                <a:cubicBezTo>
                  <a:pt x="535" y="7323"/>
                  <a:pt x="467" y="7323"/>
                  <a:pt x="629" y="7323"/>
                </a:cubicBezTo>
                <a:cubicBezTo>
                  <a:pt x="792" y="7323"/>
                  <a:pt x="965" y="7497"/>
                  <a:pt x="764" y="7504"/>
                </a:cubicBezTo>
                <a:cubicBezTo>
                  <a:pt x="745" y="7505"/>
                  <a:pt x="727" y="7505"/>
                  <a:pt x="708" y="7505"/>
                </a:cubicBezTo>
                <a:cubicBezTo>
                  <a:pt x="649" y="7505"/>
                  <a:pt x="586" y="7503"/>
                  <a:pt x="528" y="7503"/>
                </a:cubicBezTo>
                <a:cubicBezTo>
                  <a:pt x="393" y="7503"/>
                  <a:pt x="277" y="7516"/>
                  <a:pt x="261" y="7599"/>
                </a:cubicBezTo>
                <a:cubicBezTo>
                  <a:pt x="236" y="7730"/>
                  <a:pt x="470" y="7781"/>
                  <a:pt x="342" y="7795"/>
                </a:cubicBezTo>
                <a:cubicBezTo>
                  <a:pt x="212" y="7809"/>
                  <a:pt x="0" y="7865"/>
                  <a:pt x="176" y="7880"/>
                </a:cubicBezTo>
                <a:cubicBezTo>
                  <a:pt x="351" y="7895"/>
                  <a:pt x="594" y="7873"/>
                  <a:pt x="516" y="7997"/>
                </a:cubicBezTo>
                <a:cubicBezTo>
                  <a:pt x="459" y="8089"/>
                  <a:pt x="318" y="8177"/>
                  <a:pt x="359" y="8177"/>
                </a:cubicBezTo>
                <a:cubicBezTo>
                  <a:pt x="373" y="8177"/>
                  <a:pt x="409" y="8167"/>
                  <a:pt x="476" y="8142"/>
                </a:cubicBezTo>
                <a:cubicBezTo>
                  <a:pt x="645" y="8082"/>
                  <a:pt x="754" y="8021"/>
                  <a:pt x="793" y="8021"/>
                </a:cubicBezTo>
                <a:cubicBezTo>
                  <a:pt x="816" y="8021"/>
                  <a:pt x="816" y="8041"/>
                  <a:pt x="793" y="8091"/>
                </a:cubicBezTo>
                <a:cubicBezTo>
                  <a:pt x="752" y="8178"/>
                  <a:pt x="697" y="8204"/>
                  <a:pt x="704" y="8204"/>
                </a:cubicBezTo>
                <a:cubicBezTo>
                  <a:pt x="707" y="8204"/>
                  <a:pt x="733" y="8195"/>
                  <a:pt x="796" y="8184"/>
                </a:cubicBezTo>
                <a:cubicBezTo>
                  <a:pt x="911" y="8165"/>
                  <a:pt x="1040" y="8108"/>
                  <a:pt x="1074" y="8108"/>
                </a:cubicBezTo>
                <a:cubicBezTo>
                  <a:pt x="1090" y="8108"/>
                  <a:pt x="1084" y="8121"/>
                  <a:pt x="1046" y="8156"/>
                </a:cubicBezTo>
                <a:cubicBezTo>
                  <a:pt x="929" y="8263"/>
                  <a:pt x="990" y="8511"/>
                  <a:pt x="703" y="8511"/>
                </a:cubicBezTo>
                <a:cubicBezTo>
                  <a:pt x="416" y="8511"/>
                  <a:pt x="342" y="8526"/>
                  <a:pt x="447" y="8576"/>
                </a:cubicBezTo>
                <a:cubicBezTo>
                  <a:pt x="551" y="8627"/>
                  <a:pt x="641" y="8561"/>
                  <a:pt x="491" y="8669"/>
                </a:cubicBezTo>
                <a:cubicBezTo>
                  <a:pt x="342" y="8778"/>
                  <a:pt x="174" y="8807"/>
                  <a:pt x="357" y="8815"/>
                </a:cubicBezTo>
                <a:cubicBezTo>
                  <a:pt x="370" y="8815"/>
                  <a:pt x="384" y="8815"/>
                  <a:pt x="398" y="8815"/>
                </a:cubicBezTo>
                <a:cubicBezTo>
                  <a:pt x="451" y="8815"/>
                  <a:pt x="503" y="8812"/>
                  <a:pt x="547" y="8812"/>
                </a:cubicBezTo>
                <a:cubicBezTo>
                  <a:pt x="640" y="8812"/>
                  <a:pt x="693" y="8827"/>
                  <a:pt x="640" y="8924"/>
                </a:cubicBezTo>
                <a:cubicBezTo>
                  <a:pt x="574" y="9043"/>
                  <a:pt x="582" y="9108"/>
                  <a:pt x="642" y="9108"/>
                </a:cubicBezTo>
                <a:cubicBezTo>
                  <a:pt x="659" y="9108"/>
                  <a:pt x="680" y="9102"/>
                  <a:pt x="705" y="9092"/>
                </a:cubicBezTo>
                <a:cubicBezTo>
                  <a:pt x="783" y="9056"/>
                  <a:pt x="896" y="8993"/>
                  <a:pt x="932" y="8993"/>
                </a:cubicBezTo>
                <a:cubicBezTo>
                  <a:pt x="949" y="8993"/>
                  <a:pt x="949" y="9006"/>
                  <a:pt x="924" y="9040"/>
                </a:cubicBezTo>
                <a:cubicBezTo>
                  <a:pt x="865" y="9118"/>
                  <a:pt x="795" y="9171"/>
                  <a:pt x="815" y="9171"/>
                </a:cubicBezTo>
                <a:cubicBezTo>
                  <a:pt x="822" y="9171"/>
                  <a:pt x="842" y="9164"/>
                  <a:pt x="880" y="9148"/>
                </a:cubicBezTo>
                <a:cubicBezTo>
                  <a:pt x="1017" y="9089"/>
                  <a:pt x="1098" y="9047"/>
                  <a:pt x="1098" y="9047"/>
                </a:cubicBezTo>
                <a:lnTo>
                  <a:pt x="1329" y="9170"/>
                </a:lnTo>
                <a:lnTo>
                  <a:pt x="2759" y="9170"/>
                </a:lnTo>
                <a:lnTo>
                  <a:pt x="2989" y="9047"/>
                </a:lnTo>
                <a:cubicBezTo>
                  <a:pt x="2989" y="9047"/>
                  <a:pt x="3070" y="9092"/>
                  <a:pt x="3208" y="9148"/>
                </a:cubicBezTo>
                <a:cubicBezTo>
                  <a:pt x="3246" y="9164"/>
                  <a:pt x="3265" y="9171"/>
                  <a:pt x="3273" y="9171"/>
                </a:cubicBezTo>
                <a:cubicBezTo>
                  <a:pt x="3292" y="9171"/>
                  <a:pt x="3223" y="9118"/>
                  <a:pt x="3164" y="9040"/>
                </a:cubicBezTo>
                <a:cubicBezTo>
                  <a:pt x="3139" y="9006"/>
                  <a:pt x="3140" y="8993"/>
                  <a:pt x="3156" y="8993"/>
                </a:cubicBezTo>
                <a:cubicBezTo>
                  <a:pt x="3192" y="8993"/>
                  <a:pt x="3304" y="9056"/>
                  <a:pt x="3382" y="9092"/>
                </a:cubicBezTo>
                <a:cubicBezTo>
                  <a:pt x="3408" y="9103"/>
                  <a:pt x="3430" y="9109"/>
                  <a:pt x="3448" y="9109"/>
                </a:cubicBezTo>
                <a:cubicBezTo>
                  <a:pt x="3507" y="9109"/>
                  <a:pt x="3513" y="9042"/>
                  <a:pt x="3447" y="8924"/>
                </a:cubicBezTo>
                <a:cubicBezTo>
                  <a:pt x="3394" y="8827"/>
                  <a:pt x="3448" y="8812"/>
                  <a:pt x="3541" y="8812"/>
                </a:cubicBezTo>
                <a:cubicBezTo>
                  <a:pt x="3584" y="8812"/>
                  <a:pt x="3637" y="8815"/>
                  <a:pt x="3691" y="8815"/>
                </a:cubicBezTo>
                <a:cubicBezTo>
                  <a:pt x="3704" y="8815"/>
                  <a:pt x="3718" y="8815"/>
                  <a:pt x="3732" y="8815"/>
                </a:cubicBezTo>
                <a:cubicBezTo>
                  <a:pt x="3913" y="8807"/>
                  <a:pt x="3748" y="8778"/>
                  <a:pt x="3596" y="8669"/>
                </a:cubicBezTo>
                <a:cubicBezTo>
                  <a:pt x="3447" y="8561"/>
                  <a:pt x="3536" y="8624"/>
                  <a:pt x="3640" y="8576"/>
                </a:cubicBezTo>
                <a:cubicBezTo>
                  <a:pt x="3746" y="8524"/>
                  <a:pt x="3674" y="8511"/>
                  <a:pt x="3385" y="8511"/>
                </a:cubicBezTo>
                <a:cubicBezTo>
                  <a:pt x="3098" y="8511"/>
                  <a:pt x="3158" y="8263"/>
                  <a:pt x="3040" y="8156"/>
                </a:cubicBezTo>
                <a:cubicBezTo>
                  <a:pt x="3003" y="8121"/>
                  <a:pt x="2997" y="8108"/>
                  <a:pt x="3013" y="8108"/>
                </a:cubicBezTo>
                <a:cubicBezTo>
                  <a:pt x="3047" y="8108"/>
                  <a:pt x="3176" y="8165"/>
                  <a:pt x="3291" y="8184"/>
                </a:cubicBezTo>
                <a:cubicBezTo>
                  <a:pt x="3354" y="8195"/>
                  <a:pt x="3380" y="8204"/>
                  <a:pt x="3383" y="8204"/>
                </a:cubicBezTo>
                <a:cubicBezTo>
                  <a:pt x="3390" y="8204"/>
                  <a:pt x="3335" y="8178"/>
                  <a:pt x="3294" y="8091"/>
                </a:cubicBezTo>
                <a:cubicBezTo>
                  <a:pt x="3271" y="8041"/>
                  <a:pt x="3272" y="8021"/>
                  <a:pt x="3295" y="8021"/>
                </a:cubicBezTo>
                <a:cubicBezTo>
                  <a:pt x="3335" y="8021"/>
                  <a:pt x="3444" y="8081"/>
                  <a:pt x="3611" y="8142"/>
                </a:cubicBezTo>
                <a:cubicBezTo>
                  <a:pt x="3678" y="8167"/>
                  <a:pt x="3713" y="8177"/>
                  <a:pt x="3728" y="8177"/>
                </a:cubicBezTo>
                <a:cubicBezTo>
                  <a:pt x="3769" y="8177"/>
                  <a:pt x="3628" y="8089"/>
                  <a:pt x="3571" y="7997"/>
                </a:cubicBezTo>
                <a:cubicBezTo>
                  <a:pt x="3493" y="7873"/>
                  <a:pt x="3736" y="7895"/>
                  <a:pt x="3911" y="7880"/>
                </a:cubicBezTo>
                <a:cubicBezTo>
                  <a:pt x="4079" y="7868"/>
                  <a:pt x="3870" y="7811"/>
                  <a:pt x="3739" y="7796"/>
                </a:cubicBezTo>
                <a:cubicBezTo>
                  <a:pt x="3609" y="7781"/>
                  <a:pt x="3844" y="7731"/>
                  <a:pt x="3820" y="7600"/>
                </a:cubicBezTo>
                <a:cubicBezTo>
                  <a:pt x="3804" y="7518"/>
                  <a:pt x="3689" y="7506"/>
                  <a:pt x="3554" y="7506"/>
                </a:cubicBezTo>
                <a:cubicBezTo>
                  <a:pt x="3495" y="7506"/>
                  <a:pt x="3431" y="7508"/>
                  <a:pt x="3372" y="7508"/>
                </a:cubicBezTo>
                <a:cubicBezTo>
                  <a:pt x="3353" y="7508"/>
                  <a:pt x="3334" y="7508"/>
                  <a:pt x="3316" y="7507"/>
                </a:cubicBezTo>
                <a:cubicBezTo>
                  <a:pt x="3114" y="7500"/>
                  <a:pt x="3290" y="7325"/>
                  <a:pt x="3452" y="7325"/>
                </a:cubicBezTo>
                <a:cubicBezTo>
                  <a:pt x="3614" y="7325"/>
                  <a:pt x="3546" y="7325"/>
                  <a:pt x="3463" y="7238"/>
                </a:cubicBezTo>
                <a:cubicBezTo>
                  <a:pt x="3382" y="7151"/>
                  <a:pt x="3427" y="7136"/>
                  <a:pt x="3518" y="7136"/>
                </a:cubicBezTo>
                <a:cubicBezTo>
                  <a:pt x="3608" y="7136"/>
                  <a:pt x="3680" y="7014"/>
                  <a:pt x="3733" y="6875"/>
                </a:cubicBezTo>
                <a:cubicBezTo>
                  <a:pt x="3746" y="6842"/>
                  <a:pt x="3741" y="6831"/>
                  <a:pt x="3727" y="6831"/>
                </a:cubicBezTo>
                <a:cubicBezTo>
                  <a:pt x="3693" y="6831"/>
                  <a:pt x="3603" y="6897"/>
                  <a:pt x="3561" y="6897"/>
                </a:cubicBezTo>
                <a:cubicBezTo>
                  <a:pt x="3546" y="6897"/>
                  <a:pt x="3537" y="6889"/>
                  <a:pt x="3537" y="6868"/>
                </a:cubicBezTo>
                <a:cubicBezTo>
                  <a:pt x="3538" y="6842"/>
                  <a:pt x="3534" y="6833"/>
                  <a:pt x="3525" y="6833"/>
                </a:cubicBezTo>
                <a:cubicBezTo>
                  <a:pt x="3496" y="6833"/>
                  <a:pt x="3419" y="6940"/>
                  <a:pt x="3335" y="6940"/>
                </a:cubicBezTo>
                <a:cubicBezTo>
                  <a:pt x="3234" y="6940"/>
                  <a:pt x="3118" y="6746"/>
                  <a:pt x="3241" y="6746"/>
                </a:cubicBezTo>
                <a:cubicBezTo>
                  <a:pt x="3251" y="6746"/>
                  <a:pt x="3262" y="6747"/>
                  <a:pt x="3275" y="6750"/>
                </a:cubicBezTo>
                <a:cubicBezTo>
                  <a:pt x="3313" y="6758"/>
                  <a:pt x="3341" y="6761"/>
                  <a:pt x="3360" y="6761"/>
                </a:cubicBezTo>
                <a:cubicBezTo>
                  <a:pt x="3428" y="6761"/>
                  <a:pt x="3389" y="6718"/>
                  <a:pt x="3338" y="6685"/>
                </a:cubicBezTo>
                <a:cubicBezTo>
                  <a:pt x="3275" y="6641"/>
                  <a:pt x="3315" y="6605"/>
                  <a:pt x="3447" y="6605"/>
                </a:cubicBezTo>
                <a:cubicBezTo>
                  <a:pt x="3580" y="6605"/>
                  <a:pt x="3562" y="6576"/>
                  <a:pt x="3460" y="6546"/>
                </a:cubicBezTo>
                <a:cubicBezTo>
                  <a:pt x="3359" y="6517"/>
                  <a:pt x="3453" y="6417"/>
                  <a:pt x="3525" y="6213"/>
                </a:cubicBezTo>
                <a:cubicBezTo>
                  <a:pt x="3542" y="6166"/>
                  <a:pt x="3544" y="6148"/>
                  <a:pt x="3532" y="6148"/>
                </a:cubicBezTo>
                <a:cubicBezTo>
                  <a:pt x="3495" y="6148"/>
                  <a:pt x="3315" y="6347"/>
                  <a:pt x="3048" y="6381"/>
                </a:cubicBezTo>
                <a:cubicBezTo>
                  <a:pt x="2994" y="6388"/>
                  <a:pt x="2954" y="6391"/>
                  <a:pt x="2926" y="6391"/>
                </a:cubicBezTo>
                <a:cubicBezTo>
                  <a:pt x="2770" y="6391"/>
                  <a:pt x="2950" y="6301"/>
                  <a:pt x="3011" y="6258"/>
                </a:cubicBezTo>
                <a:cubicBezTo>
                  <a:pt x="3085" y="6206"/>
                  <a:pt x="3166" y="6265"/>
                  <a:pt x="3139" y="6171"/>
                </a:cubicBezTo>
                <a:cubicBezTo>
                  <a:pt x="3123" y="6107"/>
                  <a:pt x="3097" y="6101"/>
                  <a:pt x="3124" y="6101"/>
                </a:cubicBezTo>
                <a:cubicBezTo>
                  <a:pt x="3131" y="6101"/>
                  <a:pt x="3141" y="6101"/>
                  <a:pt x="3155" y="6101"/>
                </a:cubicBezTo>
                <a:cubicBezTo>
                  <a:pt x="3167" y="6101"/>
                  <a:pt x="3182" y="6101"/>
                  <a:pt x="3201" y="6100"/>
                </a:cubicBezTo>
                <a:cubicBezTo>
                  <a:pt x="3314" y="6093"/>
                  <a:pt x="3379" y="5913"/>
                  <a:pt x="3288" y="5913"/>
                </a:cubicBezTo>
                <a:cubicBezTo>
                  <a:pt x="3275" y="5913"/>
                  <a:pt x="3260" y="5917"/>
                  <a:pt x="3241" y="5925"/>
                </a:cubicBezTo>
                <a:cubicBezTo>
                  <a:pt x="3195" y="5944"/>
                  <a:pt x="3146" y="5953"/>
                  <a:pt x="3096" y="5953"/>
                </a:cubicBezTo>
                <a:cubicBezTo>
                  <a:pt x="2976" y="5953"/>
                  <a:pt x="2853" y="5897"/>
                  <a:pt x="2778" y="5779"/>
                </a:cubicBezTo>
                <a:cubicBezTo>
                  <a:pt x="2712" y="5673"/>
                  <a:pt x="2751" y="5648"/>
                  <a:pt x="2833" y="5648"/>
                </a:cubicBezTo>
                <a:cubicBezTo>
                  <a:pt x="2881" y="5648"/>
                  <a:pt x="2944" y="5657"/>
                  <a:pt x="3010" y="5662"/>
                </a:cubicBezTo>
                <a:cubicBezTo>
                  <a:pt x="3025" y="5664"/>
                  <a:pt x="3039" y="5664"/>
                  <a:pt x="3052" y="5664"/>
                </a:cubicBezTo>
                <a:cubicBezTo>
                  <a:pt x="3175" y="5664"/>
                  <a:pt x="3111" y="5601"/>
                  <a:pt x="3083" y="5577"/>
                </a:cubicBezTo>
                <a:cubicBezTo>
                  <a:pt x="3049" y="5547"/>
                  <a:pt x="3055" y="5482"/>
                  <a:pt x="3191" y="5460"/>
                </a:cubicBezTo>
                <a:cubicBezTo>
                  <a:pt x="3329" y="5438"/>
                  <a:pt x="3279" y="5381"/>
                  <a:pt x="3211" y="5337"/>
                </a:cubicBezTo>
                <a:cubicBezTo>
                  <a:pt x="3144" y="5292"/>
                  <a:pt x="3211" y="5337"/>
                  <a:pt x="3329" y="5278"/>
                </a:cubicBezTo>
                <a:cubicBezTo>
                  <a:pt x="3447" y="5219"/>
                  <a:pt x="3371" y="5191"/>
                  <a:pt x="3245" y="5176"/>
                </a:cubicBezTo>
                <a:cubicBezTo>
                  <a:pt x="3120" y="5161"/>
                  <a:pt x="3180" y="5161"/>
                  <a:pt x="3228" y="5083"/>
                </a:cubicBezTo>
                <a:cubicBezTo>
                  <a:pt x="3240" y="5062"/>
                  <a:pt x="3231" y="5055"/>
                  <a:pt x="3206" y="5055"/>
                </a:cubicBezTo>
                <a:cubicBezTo>
                  <a:pt x="3145" y="5055"/>
                  <a:pt x="2991" y="5101"/>
                  <a:pt x="2857" y="5101"/>
                </a:cubicBezTo>
                <a:cubicBezTo>
                  <a:pt x="2839" y="5101"/>
                  <a:pt x="2821" y="5100"/>
                  <a:pt x="2803" y="5098"/>
                </a:cubicBezTo>
                <a:cubicBezTo>
                  <a:pt x="2607" y="5076"/>
                  <a:pt x="2495" y="4858"/>
                  <a:pt x="2503" y="4799"/>
                </a:cubicBezTo>
                <a:cubicBezTo>
                  <a:pt x="2504" y="4788"/>
                  <a:pt x="2508" y="4784"/>
                  <a:pt x="2514" y="4784"/>
                </a:cubicBezTo>
                <a:cubicBezTo>
                  <a:pt x="2536" y="4784"/>
                  <a:pt x="2581" y="4838"/>
                  <a:pt x="2596" y="4838"/>
                </a:cubicBezTo>
                <a:cubicBezTo>
                  <a:pt x="2600" y="4838"/>
                  <a:pt x="2602" y="4833"/>
                  <a:pt x="2600" y="4821"/>
                </a:cubicBezTo>
                <a:cubicBezTo>
                  <a:pt x="2593" y="4786"/>
                  <a:pt x="2615" y="4770"/>
                  <a:pt x="2649" y="4770"/>
                </a:cubicBezTo>
                <a:cubicBezTo>
                  <a:pt x="2678" y="4770"/>
                  <a:pt x="2716" y="4783"/>
                  <a:pt x="2749" y="4806"/>
                </a:cubicBezTo>
                <a:cubicBezTo>
                  <a:pt x="2775" y="4824"/>
                  <a:pt x="2793" y="4834"/>
                  <a:pt x="2805" y="4834"/>
                </a:cubicBezTo>
                <a:cubicBezTo>
                  <a:pt x="2826" y="4834"/>
                  <a:pt x="2826" y="4801"/>
                  <a:pt x="2811" y="4726"/>
                </a:cubicBezTo>
                <a:cubicBezTo>
                  <a:pt x="2806" y="4706"/>
                  <a:pt x="2812" y="4698"/>
                  <a:pt x="2825" y="4698"/>
                </a:cubicBezTo>
                <a:cubicBezTo>
                  <a:pt x="2872" y="4698"/>
                  <a:pt x="3005" y="4799"/>
                  <a:pt x="3057" y="4799"/>
                </a:cubicBezTo>
                <a:cubicBezTo>
                  <a:pt x="3074" y="4799"/>
                  <a:pt x="3082" y="4789"/>
                  <a:pt x="3077" y="4763"/>
                </a:cubicBezTo>
                <a:cubicBezTo>
                  <a:pt x="3054" y="4634"/>
                  <a:pt x="2948" y="4619"/>
                  <a:pt x="3017" y="4569"/>
                </a:cubicBezTo>
                <a:cubicBezTo>
                  <a:pt x="3085" y="4517"/>
                  <a:pt x="3292" y="4510"/>
                  <a:pt x="3239" y="4379"/>
                </a:cubicBezTo>
                <a:cubicBezTo>
                  <a:pt x="3186" y="4247"/>
                  <a:pt x="3154" y="4306"/>
                  <a:pt x="3166" y="4247"/>
                </a:cubicBezTo>
                <a:cubicBezTo>
                  <a:pt x="3168" y="4238"/>
                  <a:pt x="3160" y="4234"/>
                  <a:pt x="3146" y="4234"/>
                </a:cubicBezTo>
                <a:cubicBezTo>
                  <a:pt x="3098" y="4234"/>
                  <a:pt x="2971" y="4279"/>
                  <a:pt x="2914" y="4279"/>
                </a:cubicBezTo>
                <a:cubicBezTo>
                  <a:pt x="2884" y="4279"/>
                  <a:pt x="2873" y="4268"/>
                  <a:pt x="2899" y="4233"/>
                </a:cubicBezTo>
                <a:cubicBezTo>
                  <a:pt x="2950" y="4162"/>
                  <a:pt x="2942" y="4132"/>
                  <a:pt x="2893" y="4132"/>
                </a:cubicBezTo>
                <a:cubicBezTo>
                  <a:pt x="2858" y="4132"/>
                  <a:pt x="2802" y="4147"/>
                  <a:pt x="2732" y="4174"/>
                </a:cubicBezTo>
                <a:cubicBezTo>
                  <a:pt x="2713" y="4181"/>
                  <a:pt x="2693" y="4185"/>
                  <a:pt x="2673" y="4185"/>
                </a:cubicBezTo>
                <a:cubicBezTo>
                  <a:pt x="2525" y="4185"/>
                  <a:pt x="2375" y="3994"/>
                  <a:pt x="2340" y="3898"/>
                </a:cubicBezTo>
                <a:cubicBezTo>
                  <a:pt x="2319" y="3842"/>
                  <a:pt x="2335" y="3821"/>
                  <a:pt x="2365" y="3821"/>
                </a:cubicBezTo>
                <a:cubicBezTo>
                  <a:pt x="2394" y="3821"/>
                  <a:pt x="2437" y="3841"/>
                  <a:pt x="2475" y="3869"/>
                </a:cubicBezTo>
                <a:cubicBezTo>
                  <a:pt x="2525" y="3907"/>
                  <a:pt x="2556" y="3941"/>
                  <a:pt x="2565" y="3941"/>
                </a:cubicBezTo>
                <a:cubicBezTo>
                  <a:pt x="2570" y="3941"/>
                  <a:pt x="2568" y="3931"/>
                  <a:pt x="2560" y="3906"/>
                </a:cubicBezTo>
                <a:cubicBezTo>
                  <a:pt x="2546" y="3866"/>
                  <a:pt x="2544" y="3832"/>
                  <a:pt x="2559" y="3832"/>
                </a:cubicBezTo>
                <a:cubicBezTo>
                  <a:pt x="2572" y="3832"/>
                  <a:pt x="2596" y="3854"/>
                  <a:pt x="2637" y="3913"/>
                </a:cubicBezTo>
                <a:cubicBezTo>
                  <a:pt x="2674" y="3967"/>
                  <a:pt x="2695" y="3990"/>
                  <a:pt x="2708" y="3990"/>
                </a:cubicBezTo>
                <a:cubicBezTo>
                  <a:pt x="2726" y="3990"/>
                  <a:pt x="2725" y="3944"/>
                  <a:pt x="2725" y="3876"/>
                </a:cubicBezTo>
                <a:cubicBezTo>
                  <a:pt x="2725" y="3832"/>
                  <a:pt x="2736" y="3818"/>
                  <a:pt x="2754" y="3818"/>
                </a:cubicBezTo>
                <a:cubicBezTo>
                  <a:pt x="2784" y="3818"/>
                  <a:pt x="2834" y="3857"/>
                  <a:pt x="2884" y="3861"/>
                </a:cubicBezTo>
                <a:cubicBezTo>
                  <a:pt x="2885" y="3861"/>
                  <a:pt x="2887" y="3861"/>
                  <a:pt x="2888" y="3861"/>
                </a:cubicBezTo>
                <a:cubicBezTo>
                  <a:pt x="2957" y="3861"/>
                  <a:pt x="2836" y="3648"/>
                  <a:pt x="2909" y="3648"/>
                </a:cubicBezTo>
                <a:cubicBezTo>
                  <a:pt x="2913" y="3648"/>
                  <a:pt x="2918" y="3649"/>
                  <a:pt x="2924" y="3651"/>
                </a:cubicBezTo>
                <a:cubicBezTo>
                  <a:pt x="2959" y="3660"/>
                  <a:pt x="2980" y="3665"/>
                  <a:pt x="2993" y="3665"/>
                </a:cubicBezTo>
                <a:cubicBezTo>
                  <a:pt x="3018" y="3665"/>
                  <a:pt x="3008" y="3646"/>
                  <a:pt x="2998" y="3606"/>
                </a:cubicBezTo>
                <a:cubicBezTo>
                  <a:pt x="2982" y="3547"/>
                  <a:pt x="3005" y="3562"/>
                  <a:pt x="3132" y="3521"/>
                </a:cubicBezTo>
                <a:cubicBezTo>
                  <a:pt x="3250" y="3479"/>
                  <a:pt x="3194" y="3426"/>
                  <a:pt x="3085" y="3426"/>
                </a:cubicBezTo>
                <a:cubicBezTo>
                  <a:pt x="3078" y="3426"/>
                  <a:pt x="3071" y="3426"/>
                  <a:pt x="3064" y="3427"/>
                </a:cubicBezTo>
                <a:cubicBezTo>
                  <a:pt x="3052" y="3427"/>
                  <a:pt x="3042" y="3428"/>
                  <a:pt x="3033" y="3428"/>
                </a:cubicBezTo>
                <a:cubicBezTo>
                  <a:pt x="2950" y="3428"/>
                  <a:pt x="2982" y="3397"/>
                  <a:pt x="2999" y="3332"/>
                </a:cubicBezTo>
                <a:cubicBezTo>
                  <a:pt x="3003" y="3319"/>
                  <a:pt x="3002" y="3314"/>
                  <a:pt x="2997" y="3314"/>
                </a:cubicBezTo>
                <a:cubicBezTo>
                  <a:pt x="2976" y="3314"/>
                  <a:pt x="2869" y="3429"/>
                  <a:pt x="2729" y="3441"/>
                </a:cubicBezTo>
                <a:cubicBezTo>
                  <a:pt x="2702" y="3444"/>
                  <a:pt x="2680" y="3445"/>
                  <a:pt x="2663" y="3445"/>
                </a:cubicBezTo>
                <a:cubicBezTo>
                  <a:pt x="2577" y="3445"/>
                  <a:pt x="2603" y="3413"/>
                  <a:pt x="2461" y="3347"/>
                </a:cubicBezTo>
                <a:cubicBezTo>
                  <a:pt x="2292" y="3267"/>
                  <a:pt x="2388" y="3186"/>
                  <a:pt x="2405" y="3138"/>
                </a:cubicBezTo>
                <a:cubicBezTo>
                  <a:pt x="2409" y="3127"/>
                  <a:pt x="2412" y="3123"/>
                  <a:pt x="2417" y="3123"/>
                </a:cubicBezTo>
                <a:cubicBezTo>
                  <a:pt x="2436" y="3123"/>
                  <a:pt x="2472" y="3196"/>
                  <a:pt x="2563" y="3282"/>
                </a:cubicBezTo>
                <a:cubicBezTo>
                  <a:pt x="2583" y="3301"/>
                  <a:pt x="2596" y="3309"/>
                  <a:pt x="2605" y="3309"/>
                </a:cubicBezTo>
                <a:cubicBezTo>
                  <a:pt x="2644" y="3309"/>
                  <a:pt x="2584" y="3144"/>
                  <a:pt x="2619" y="3144"/>
                </a:cubicBezTo>
                <a:cubicBezTo>
                  <a:pt x="2621" y="3144"/>
                  <a:pt x="2622" y="3145"/>
                  <a:pt x="2623" y="3145"/>
                </a:cubicBezTo>
                <a:cubicBezTo>
                  <a:pt x="2642" y="3150"/>
                  <a:pt x="2656" y="3155"/>
                  <a:pt x="2667" y="3155"/>
                </a:cubicBezTo>
                <a:cubicBezTo>
                  <a:pt x="2689" y="3155"/>
                  <a:pt x="2697" y="3136"/>
                  <a:pt x="2697" y="3058"/>
                </a:cubicBezTo>
                <a:cubicBezTo>
                  <a:pt x="2697" y="3033"/>
                  <a:pt x="2702" y="3022"/>
                  <a:pt x="2711" y="3022"/>
                </a:cubicBezTo>
                <a:cubicBezTo>
                  <a:pt x="2743" y="3022"/>
                  <a:pt x="2819" y="3152"/>
                  <a:pt x="2867" y="3175"/>
                </a:cubicBezTo>
                <a:cubicBezTo>
                  <a:pt x="2872" y="3177"/>
                  <a:pt x="2876" y="3178"/>
                  <a:pt x="2880" y="3178"/>
                </a:cubicBezTo>
                <a:cubicBezTo>
                  <a:pt x="2910" y="3178"/>
                  <a:pt x="2822" y="3058"/>
                  <a:pt x="2843" y="3058"/>
                </a:cubicBezTo>
                <a:cubicBezTo>
                  <a:pt x="2867" y="3058"/>
                  <a:pt x="2892" y="3007"/>
                  <a:pt x="2859" y="2949"/>
                </a:cubicBezTo>
                <a:cubicBezTo>
                  <a:pt x="2827" y="2890"/>
                  <a:pt x="3029" y="2949"/>
                  <a:pt x="3107" y="2833"/>
                </a:cubicBezTo>
                <a:cubicBezTo>
                  <a:pt x="3139" y="2784"/>
                  <a:pt x="3106" y="2776"/>
                  <a:pt x="3062" y="2776"/>
                </a:cubicBezTo>
                <a:cubicBezTo>
                  <a:pt x="3042" y="2776"/>
                  <a:pt x="3021" y="2778"/>
                  <a:pt x="3002" y="2778"/>
                </a:cubicBezTo>
                <a:cubicBezTo>
                  <a:pt x="2961" y="2778"/>
                  <a:pt x="2930" y="2772"/>
                  <a:pt x="2952" y="2732"/>
                </a:cubicBezTo>
                <a:cubicBezTo>
                  <a:pt x="2968" y="2705"/>
                  <a:pt x="2969" y="2693"/>
                  <a:pt x="2960" y="2693"/>
                </a:cubicBezTo>
                <a:cubicBezTo>
                  <a:pt x="2935" y="2693"/>
                  <a:pt x="2834" y="2773"/>
                  <a:pt x="2722" y="2837"/>
                </a:cubicBezTo>
                <a:cubicBezTo>
                  <a:pt x="2693" y="2854"/>
                  <a:pt x="2672" y="2861"/>
                  <a:pt x="2659" y="2861"/>
                </a:cubicBezTo>
                <a:cubicBezTo>
                  <a:pt x="2602" y="2861"/>
                  <a:pt x="2670" y="2735"/>
                  <a:pt x="2693" y="2682"/>
                </a:cubicBezTo>
                <a:cubicBezTo>
                  <a:pt x="2702" y="2659"/>
                  <a:pt x="2696" y="2650"/>
                  <a:pt x="2676" y="2650"/>
                </a:cubicBezTo>
                <a:cubicBezTo>
                  <a:pt x="2638" y="2650"/>
                  <a:pt x="2553" y="2681"/>
                  <a:pt x="2424"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2" y="2284"/>
                  <a:pt x="2202" y="2425"/>
                  <a:pt x="2222" y="2425"/>
                </a:cubicBezTo>
                <a:cubicBezTo>
                  <a:pt x="2227" y="2425"/>
                  <a:pt x="2230" y="2418"/>
                  <a:pt x="2231" y="2401"/>
                </a:cubicBezTo>
                <a:cubicBezTo>
                  <a:pt x="2233" y="2376"/>
                  <a:pt x="2237" y="2366"/>
                  <a:pt x="2245" y="2366"/>
                </a:cubicBezTo>
                <a:cubicBezTo>
                  <a:pt x="2266" y="2366"/>
                  <a:pt x="2309" y="2453"/>
                  <a:pt x="2346" y="2560"/>
                </a:cubicBezTo>
                <a:cubicBezTo>
                  <a:pt x="2358" y="2596"/>
                  <a:pt x="2366" y="2611"/>
                  <a:pt x="2372" y="2611"/>
                </a:cubicBezTo>
                <a:cubicBezTo>
                  <a:pt x="2389" y="2611"/>
                  <a:pt x="2383" y="2473"/>
                  <a:pt x="2383" y="2386"/>
                </a:cubicBezTo>
                <a:cubicBezTo>
                  <a:pt x="2383" y="2357"/>
                  <a:pt x="2388" y="2345"/>
                  <a:pt x="2398" y="2345"/>
                </a:cubicBezTo>
                <a:cubicBezTo>
                  <a:pt x="2425" y="2345"/>
                  <a:pt x="2489" y="2455"/>
                  <a:pt x="2553" y="2553"/>
                </a:cubicBezTo>
                <a:cubicBezTo>
                  <a:pt x="2570" y="2580"/>
                  <a:pt x="2580" y="2590"/>
                  <a:pt x="2586" y="2590"/>
                </a:cubicBezTo>
                <a:cubicBezTo>
                  <a:pt x="2606" y="2590"/>
                  <a:pt x="2576" y="2473"/>
                  <a:pt x="2594" y="2473"/>
                </a:cubicBezTo>
                <a:cubicBezTo>
                  <a:pt x="2597" y="2473"/>
                  <a:pt x="2600" y="2476"/>
                  <a:pt x="2606" y="2482"/>
                </a:cubicBezTo>
                <a:cubicBezTo>
                  <a:pt x="2622" y="2503"/>
                  <a:pt x="2638" y="2514"/>
                  <a:pt x="2650" y="2514"/>
                </a:cubicBezTo>
                <a:cubicBezTo>
                  <a:pt x="2674"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2" y="2279"/>
                  <a:pt x="3106" y="2249"/>
                  <a:pt x="2923" y="2102"/>
                </a:cubicBezTo>
                <a:cubicBezTo>
                  <a:pt x="2857" y="2049"/>
                  <a:pt x="2778" y="2031"/>
                  <a:pt x="2699" y="2031"/>
                </a:cubicBezTo>
                <a:cubicBezTo>
                  <a:pt x="2526" y="2031"/>
                  <a:pt x="2349" y="2118"/>
                  <a:pt x="2290" y="2118"/>
                </a:cubicBezTo>
                <a:cubicBezTo>
                  <a:pt x="2206" y="2118"/>
                  <a:pt x="2133" y="2096"/>
                  <a:pt x="2133" y="1937"/>
                </a:cubicBezTo>
                <a:cubicBezTo>
                  <a:pt x="2133" y="1776"/>
                  <a:pt x="2488" y="1892"/>
                  <a:pt x="2358" y="1630"/>
                </a:cubicBezTo>
                <a:cubicBezTo>
                  <a:pt x="2337" y="1587"/>
                  <a:pt x="2350" y="1574"/>
                  <a:pt x="2382" y="1574"/>
                </a:cubicBezTo>
                <a:cubicBezTo>
                  <a:pt x="2428" y="1574"/>
                  <a:pt x="2514" y="1601"/>
                  <a:pt x="2590" y="1601"/>
                </a:cubicBezTo>
                <a:cubicBezTo>
                  <a:pt x="2626" y="1601"/>
                  <a:pt x="2659" y="1596"/>
                  <a:pt x="2685" y="1578"/>
                </a:cubicBezTo>
                <a:cubicBezTo>
                  <a:pt x="2806" y="1499"/>
                  <a:pt x="2483" y="1536"/>
                  <a:pt x="2557" y="1421"/>
                </a:cubicBezTo>
                <a:cubicBezTo>
                  <a:pt x="2625" y="1314"/>
                  <a:pt x="2597" y="1274"/>
                  <a:pt x="2547" y="1274"/>
                </a:cubicBezTo>
                <a:cubicBezTo>
                  <a:pt x="2543" y="1274"/>
                  <a:pt x="2538" y="1274"/>
                  <a:pt x="2533" y="1275"/>
                </a:cubicBezTo>
                <a:cubicBezTo>
                  <a:pt x="2530" y="1275"/>
                  <a:pt x="2527" y="1276"/>
                  <a:pt x="2525" y="1276"/>
                </a:cubicBezTo>
                <a:cubicBezTo>
                  <a:pt x="2484" y="1276"/>
                  <a:pt x="2546" y="1220"/>
                  <a:pt x="2561" y="1126"/>
                </a:cubicBezTo>
                <a:cubicBezTo>
                  <a:pt x="2564" y="1111"/>
                  <a:pt x="2560" y="1105"/>
                  <a:pt x="2551" y="1105"/>
                </a:cubicBezTo>
                <a:cubicBezTo>
                  <a:pt x="2496" y="1105"/>
                  <a:pt x="2265" y="1339"/>
                  <a:pt x="2156" y="1499"/>
                </a:cubicBezTo>
                <a:cubicBezTo>
                  <a:pt x="2129" y="1540"/>
                  <a:pt x="2111" y="1557"/>
                  <a:pt x="2099" y="1557"/>
                </a:cubicBezTo>
                <a:cubicBezTo>
                  <a:pt x="2055" y="1557"/>
                  <a:pt x="2095" y="1333"/>
                  <a:pt x="2103" y="1201"/>
                </a:cubicBezTo>
                <a:cubicBezTo>
                  <a:pt x="2109" y="1058"/>
                  <a:pt x="2154" y="1048"/>
                  <a:pt x="2242" y="1048"/>
                </a:cubicBezTo>
                <a:cubicBezTo>
                  <a:pt x="2257" y="1048"/>
                  <a:pt x="2274" y="1048"/>
                  <a:pt x="2292" y="1048"/>
                </a:cubicBezTo>
                <a:cubicBezTo>
                  <a:pt x="2414" y="1048"/>
                  <a:pt x="2281" y="946"/>
                  <a:pt x="2203" y="853"/>
                </a:cubicBezTo>
                <a:cubicBezTo>
                  <a:pt x="2184" y="830"/>
                  <a:pt x="2185" y="822"/>
                  <a:pt x="2198" y="822"/>
                </a:cubicBezTo>
                <a:cubicBezTo>
                  <a:pt x="2225" y="822"/>
                  <a:pt x="2307" y="856"/>
                  <a:pt x="2380" y="856"/>
                </a:cubicBezTo>
                <a:cubicBezTo>
                  <a:pt x="2412" y="856"/>
                  <a:pt x="2441" y="850"/>
                  <a:pt x="2464" y="831"/>
                </a:cubicBezTo>
                <a:cubicBezTo>
                  <a:pt x="2564" y="752"/>
                  <a:pt x="2283" y="747"/>
                  <a:pt x="2363" y="672"/>
                </a:cubicBezTo>
                <a:cubicBezTo>
                  <a:pt x="2408" y="629"/>
                  <a:pt x="2406" y="609"/>
                  <a:pt x="2378" y="609"/>
                </a:cubicBezTo>
                <a:cubicBezTo>
                  <a:pt x="2324" y="609"/>
                  <a:pt x="2174" y="685"/>
                  <a:pt x="2083" y="824"/>
                </a:cubicBezTo>
                <a:cubicBezTo>
                  <a:pt x="2064" y="852"/>
                  <a:pt x="2053" y="864"/>
                  <a:pt x="2047" y="864"/>
                </a:cubicBezTo>
                <a:cubicBezTo>
                  <a:pt x="2009" y="864"/>
                  <a:pt x="2208" y="342"/>
                  <a:pt x="2208" y="229"/>
                </a:cubicBezTo>
                <a:cubicBezTo>
                  <a:pt x="2208" y="189"/>
                  <a:pt x="2205" y="172"/>
                  <a:pt x="2200" y="172"/>
                </a:cubicBezTo>
                <a:cubicBezTo>
                  <a:pt x="2187" y="172"/>
                  <a:pt x="2159" y="259"/>
                  <a:pt x="2111" y="345"/>
                </a:cubicBezTo>
                <a:cubicBezTo>
                  <a:pt x="2103" y="359"/>
                  <a:pt x="2095" y="365"/>
                  <a:pt x="2089" y="365"/>
                </a:cubicBezTo>
                <a:cubicBezTo>
                  <a:pt x="2041" y="365"/>
                  <a:pt x="2041" y="0"/>
                  <a:pt x="2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2"/>
          <p:cNvSpPr/>
          <p:nvPr/>
        </p:nvSpPr>
        <p:spPr>
          <a:xfrm>
            <a:off x="5195659" y="4457885"/>
            <a:ext cx="1199697" cy="360933"/>
          </a:xfrm>
          <a:custGeom>
            <a:rect b="b" l="l" r="r" t="t"/>
            <a:pathLst>
              <a:path extrusionOk="0" h="6842" w="22742">
                <a:moveTo>
                  <a:pt x="17523" y="0"/>
                </a:moveTo>
                <a:cubicBezTo>
                  <a:pt x="17464" y="0"/>
                  <a:pt x="17409" y="3"/>
                  <a:pt x="17358" y="9"/>
                </a:cubicBezTo>
                <a:lnTo>
                  <a:pt x="5697" y="127"/>
                </a:lnTo>
                <a:lnTo>
                  <a:pt x="5710" y="146"/>
                </a:lnTo>
                <a:lnTo>
                  <a:pt x="838" y="206"/>
                </a:lnTo>
                <a:cubicBezTo>
                  <a:pt x="785" y="203"/>
                  <a:pt x="734" y="201"/>
                  <a:pt x="686" y="201"/>
                </a:cubicBezTo>
                <a:cubicBezTo>
                  <a:pt x="622" y="201"/>
                  <a:pt x="563" y="204"/>
                  <a:pt x="510" y="211"/>
                </a:cubicBezTo>
                <a:cubicBezTo>
                  <a:pt x="1" y="279"/>
                  <a:pt x="238" y="663"/>
                  <a:pt x="1044" y="1070"/>
                </a:cubicBezTo>
                <a:cubicBezTo>
                  <a:pt x="1766" y="1437"/>
                  <a:pt x="2700" y="1696"/>
                  <a:pt x="3251" y="1696"/>
                </a:cubicBezTo>
                <a:cubicBezTo>
                  <a:pt x="3313" y="1696"/>
                  <a:pt x="3370" y="1693"/>
                  <a:pt x="3421" y="1686"/>
                </a:cubicBezTo>
                <a:lnTo>
                  <a:pt x="4024" y="1627"/>
                </a:lnTo>
                <a:lnTo>
                  <a:pt x="4024" y="1627"/>
                </a:lnTo>
                <a:cubicBezTo>
                  <a:pt x="3875" y="1827"/>
                  <a:pt x="3940" y="2038"/>
                  <a:pt x="4478" y="2211"/>
                </a:cubicBezTo>
                <a:cubicBezTo>
                  <a:pt x="5214" y="2449"/>
                  <a:pt x="5901" y="2484"/>
                  <a:pt x="6443" y="2484"/>
                </a:cubicBezTo>
                <a:cubicBezTo>
                  <a:pt x="6671" y="2484"/>
                  <a:pt x="6872" y="2478"/>
                  <a:pt x="7042" y="2478"/>
                </a:cubicBezTo>
                <a:cubicBezTo>
                  <a:pt x="7350" y="2478"/>
                  <a:pt x="7550" y="2498"/>
                  <a:pt x="7599" y="2614"/>
                </a:cubicBezTo>
                <a:cubicBezTo>
                  <a:pt x="7739" y="2946"/>
                  <a:pt x="7163" y="3594"/>
                  <a:pt x="8545" y="3662"/>
                </a:cubicBezTo>
                <a:cubicBezTo>
                  <a:pt x="9928" y="3730"/>
                  <a:pt x="10323" y="3572"/>
                  <a:pt x="11118" y="4166"/>
                </a:cubicBezTo>
                <a:cubicBezTo>
                  <a:pt x="11564" y="4500"/>
                  <a:pt x="11945" y="4624"/>
                  <a:pt x="12346" y="4624"/>
                </a:cubicBezTo>
                <a:cubicBezTo>
                  <a:pt x="12662" y="4624"/>
                  <a:pt x="12990" y="4547"/>
                  <a:pt x="13373" y="4435"/>
                </a:cubicBezTo>
                <a:cubicBezTo>
                  <a:pt x="13589" y="4371"/>
                  <a:pt x="13754" y="4339"/>
                  <a:pt x="13909" y="4339"/>
                </a:cubicBezTo>
                <a:cubicBezTo>
                  <a:pt x="14381" y="4339"/>
                  <a:pt x="14753" y="4630"/>
                  <a:pt x="16116" y="5179"/>
                </a:cubicBezTo>
                <a:cubicBezTo>
                  <a:pt x="16559" y="5357"/>
                  <a:pt x="16805" y="5422"/>
                  <a:pt x="16952" y="5422"/>
                </a:cubicBezTo>
                <a:cubicBezTo>
                  <a:pt x="17355" y="5422"/>
                  <a:pt x="17012" y="4933"/>
                  <a:pt x="17916" y="4933"/>
                </a:cubicBezTo>
                <a:cubicBezTo>
                  <a:pt x="18032" y="4933"/>
                  <a:pt x="18169" y="4941"/>
                  <a:pt x="18331" y="4959"/>
                </a:cubicBezTo>
                <a:cubicBezTo>
                  <a:pt x="20210" y="5171"/>
                  <a:pt x="22064" y="6841"/>
                  <a:pt x="22064" y="6841"/>
                </a:cubicBezTo>
                <a:cubicBezTo>
                  <a:pt x="22742" y="6039"/>
                  <a:pt x="20008" y="4959"/>
                  <a:pt x="17677" y="4239"/>
                </a:cubicBezTo>
                <a:cubicBezTo>
                  <a:pt x="15898" y="3690"/>
                  <a:pt x="16061" y="3072"/>
                  <a:pt x="16625" y="3072"/>
                </a:cubicBezTo>
                <a:cubicBezTo>
                  <a:pt x="16800" y="3072"/>
                  <a:pt x="17015" y="3132"/>
                  <a:pt x="17221" y="3273"/>
                </a:cubicBezTo>
                <a:cubicBezTo>
                  <a:pt x="17896" y="3734"/>
                  <a:pt x="19615" y="4086"/>
                  <a:pt x="19887" y="4086"/>
                </a:cubicBezTo>
                <a:cubicBezTo>
                  <a:pt x="19965" y="4086"/>
                  <a:pt x="19924" y="4057"/>
                  <a:pt x="19702" y="3992"/>
                </a:cubicBezTo>
                <a:cubicBezTo>
                  <a:pt x="18708" y="3705"/>
                  <a:pt x="18111" y="2802"/>
                  <a:pt x="18340" y="2009"/>
                </a:cubicBezTo>
                <a:cubicBezTo>
                  <a:pt x="18400" y="1799"/>
                  <a:pt x="18319" y="1626"/>
                  <a:pt x="18169" y="1478"/>
                </a:cubicBezTo>
                <a:lnTo>
                  <a:pt x="18169" y="1478"/>
                </a:lnTo>
                <a:lnTo>
                  <a:pt x="18665" y="1505"/>
                </a:lnTo>
                <a:cubicBezTo>
                  <a:pt x="18717" y="1509"/>
                  <a:pt x="18766" y="1511"/>
                  <a:pt x="18814" y="1511"/>
                </a:cubicBezTo>
                <a:cubicBezTo>
                  <a:pt x="19380" y="1511"/>
                  <a:pt x="19630" y="1233"/>
                  <a:pt x="19377" y="852"/>
                </a:cubicBezTo>
                <a:cubicBezTo>
                  <a:pt x="19102" y="436"/>
                  <a:pt x="18338" y="59"/>
                  <a:pt x="17669" y="6"/>
                </a:cubicBezTo>
                <a:cubicBezTo>
                  <a:pt x="17618" y="2"/>
                  <a:pt x="17569" y="0"/>
                  <a:pt x="175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2"/>
          <p:cNvSpPr/>
          <p:nvPr/>
        </p:nvSpPr>
        <p:spPr>
          <a:xfrm>
            <a:off x="5270356" y="3598864"/>
            <a:ext cx="827476" cy="792659"/>
          </a:xfrm>
          <a:custGeom>
            <a:rect b="b" l="l" r="r" t="t"/>
            <a:pathLst>
              <a:path extrusionOk="0" h="15026" w="15686">
                <a:moveTo>
                  <a:pt x="11819" y="1"/>
                </a:moveTo>
                <a:lnTo>
                  <a:pt x="11819" y="1"/>
                </a:lnTo>
                <a:cubicBezTo>
                  <a:pt x="11819" y="1"/>
                  <a:pt x="12184" y="4086"/>
                  <a:pt x="10652" y="4670"/>
                </a:cubicBezTo>
                <a:cubicBezTo>
                  <a:pt x="10505" y="4726"/>
                  <a:pt x="10371" y="4750"/>
                  <a:pt x="10249" y="4750"/>
                </a:cubicBezTo>
                <a:cubicBezTo>
                  <a:pt x="9416" y="4750"/>
                  <a:pt x="9118" y="3613"/>
                  <a:pt x="8741" y="3613"/>
                </a:cubicBezTo>
                <a:cubicBezTo>
                  <a:pt x="8598" y="3613"/>
                  <a:pt x="8443" y="3777"/>
                  <a:pt x="8243" y="4230"/>
                </a:cubicBezTo>
                <a:cubicBezTo>
                  <a:pt x="7631" y="5622"/>
                  <a:pt x="7656" y="6334"/>
                  <a:pt x="7184" y="6334"/>
                </a:cubicBezTo>
                <a:cubicBezTo>
                  <a:pt x="7037" y="6334"/>
                  <a:pt x="6842" y="6265"/>
                  <a:pt x="6565" y="6127"/>
                </a:cubicBezTo>
                <a:cubicBezTo>
                  <a:pt x="6068" y="5878"/>
                  <a:pt x="5664" y="5709"/>
                  <a:pt x="5364" y="5709"/>
                </a:cubicBezTo>
                <a:cubicBezTo>
                  <a:pt x="4958" y="5709"/>
                  <a:pt x="4742" y="6018"/>
                  <a:pt x="4742" y="6857"/>
                </a:cubicBezTo>
                <a:cubicBezTo>
                  <a:pt x="4742" y="8316"/>
                  <a:pt x="4157" y="7950"/>
                  <a:pt x="2917" y="8170"/>
                </a:cubicBezTo>
                <a:cubicBezTo>
                  <a:pt x="1678" y="8389"/>
                  <a:pt x="3063" y="9919"/>
                  <a:pt x="3356" y="10722"/>
                </a:cubicBezTo>
                <a:cubicBezTo>
                  <a:pt x="3647" y="11525"/>
                  <a:pt x="1752" y="10504"/>
                  <a:pt x="876" y="11817"/>
                </a:cubicBezTo>
                <a:cubicBezTo>
                  <a:pt x="1" y="13130"/>
                  <a:pt x="3575" y="15025"/>
                  <a:pt x="3575" y="15025"/>
                </a:cubicBezTo>
                <a:lnTo>
                  <a:pt x="14373" y="14516"/>
                </a:lnTo>
                <a:cubicBezTo>
                  <a:pt x="14373" y="14516"/>
                  <a:pt x="15686" y="13640"/>
                  <a:pt x="14446" y="11743"/>
                </a:cubicBezTo>
                <a:cubicBezTo>
                  <a:pt x="13206" y="9848"/>
                  <a:pt x="12622" y="7660"/>
                  <a:pt x="13206" y="6930"/>
                </a:cubicBezTo>
                <a:cubicBezTo>
                  <a:pt x="13334" y="6770"/>
                  <a:pt x="13339" y="6698"/>
                  <a:pt x="13269" y="6698"/>
                </a:cubicBezTo>
                <a:cubicBezTo>
                  <a:pt x="13018" y="6698"/>
                  <a:pt x="11804" y="7614"/>
                  <a:pt x="11747" y="8753"/>
                </a:cubicBezTo>
                <a:cubicBezTo>
                  <a:pt x="11729" y="9109"/>
                  <a:pt x="11594" y="9261"/>
                  <a:pt x="11419" y="9261"/>
                </a:cubicBezTo>
                <a:cubicBezTo>
                  <a:pt x="10877" y="9261"/>
                  <a:pt x="9951" y="7799"/>
                  <a:pt x="10943" y="6419"/>
                </a:cubicBezTo>
                <a:cubicBezTo>
                  <a:pt x="12258" y="4596"/>
                  <a:pt x="13497" y="1897"/>
                  <a:pt x="118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2"/>
          <p:cNvSpPr/>
          <p:nvPr/>
        </p:nvSpPr>
        <p:spPr>
          <a:xfrm>
            <a:off x="5421123" y="3938062"/>
            <a:ext cx="468864" cy="449029"/>
          </a:xfrm>
          <a:custGeom>
            <a:rect b="b" l="l" r="r" t="t"/>
            <a:pathLst>
              <a:path extrusionOk="0" h="8512" w="8888">
                <a:moveTo>
                  <a:pt x="6696" y="1"/>
                </a:moveTo>
                <a:cubicBezTo>
                  <a:pt x="6696" y="1"/>
                  <a:pt x="6902" y="2314"/>
                  <a:pt x="6034" y="2646"/>
                </a:cubicBezTo>
                <a:cubicBezTo>
                  <a:pt x="5951" y="2678"/>
                  <a:pt x="5875" y="2691"/>
                  <a:pt x="5806" y="2691"/>
                </a:cubicBezTo>
                <a:cubicBezTo>
                  <a:pt x="5333" y="2691"/>
                  <a:pt x="5164" y="2047"/>
                  <a:pt x="4951" y="2047"/>
                </a:cubicBezTo>
                <a:cubicBezTo>
                  <a:pt x="4871" y="2047"/>
                  <a:pt x="4783" y="2140"/>
                  <a:pt x="4671" y="2397"/>
                </a:cubicBezTo>
                <a:cubicBezTo>
                  <a:pt x="4323" y="3185"/>
                  <a:pt x="4338" y="3589"/>
                  <a:pt x="4070" y="3589"/>
                </a:cubicBezTo>
                <a:cubicBezTo>
                  <a:pt x="3987" y="3589"/>
                  <a:pt x="3877" y="3550"/>
                  <a:pt x="3720" y="3471"/>
                </a:cubicBezTo>
                <a:cubicBezTo>
                  <a:pt x="3439" y="3331"/>
                  <a:pt x="3209" y="3235"/>
                  <a:pt x="3039" y="3235"/>
                </a:cubicBezTo>
                <a:cubicBezTo>
                  <a:pt x="2809" y="3235"/>
                  <a:pt x="2686" y="3410"/>
                  <a:pt x="2686" y="3884"/>
                </a:cubicBezTo>
                <a:cubicBezTo>
                  <a:pt x="2686" y="4711"/>
                  <a:pt x="2357" y="4503"/>
                  <a:pt x="1652" y="4628"/>
                </a:cubicBezTo>
                <a:cubicBezTo>
                  <a:pt x="951" y="4752"/>
                  <a:pt x="1735" y="5619"/>
                  <a:pt x="1901" y="6074"/>
                </a:cubicBezTo>
                <a:cubicBezTo>
                  <a:pt x="2067" y="6529"/>
                  <a:pt x="991" y="5950"/>
                  <a:pt x="496" y="6693"/>
                </a:cubicBezTo>
                <a:cubicBezTo>
                  <a:pt x="0" y="7437"/>
                  <a:pt x="2025" y="8511"/>
                  <a:pt x="2025" y="8511"/>
                </a:cubicBezTo>
                <a:lnTo>
                  <a:pt x="8143" y="8224"/>
                </a:lnTo>
                <a:cubicBezTo>
                  <a:pt x="8143" y="8224"/>
                  <a:pt x="8887" y="7729"/>
                  <a:pt x="8184" y="6655"/>
                </a:cubicBezTo>
                <a:cubicBezTo>
                  <a:pt x="7481" y="5580"/>
                  <a:pt x="7149" y="4341"/>
                  <a:pt x="7481" y="3927"/>
                </a:cubicBezTo>
                <a:cubicBezTo>
                  <a:pt x="7553" y="3836"/>
                  <a:pt x="7556" y="3795"/>
                  <a:pt x="7516" y="3795"/>
                </a:cubicBezTo>
                <a:cubicBezTo>
                  <a:pt x="7374" y="3795"/>
                  <a:pt x="6688" y="4314"/>
                  <a:pt x="6654" y="4960"/>
                </a:cubicBezTo>
                <a:cubicBezTo>
                  <a:pt x="6645" y="5161"/>
                  <a:pt x="6568" y="5247"/>
                  <a:pt x="6469" y="5247"/>
                </a:cubicBezTo>
                <a:cubicBezTo>
                  <a:pt x="6162" y="5247"/>
                  <a:pt x="5636" y="4419"/>
                  <a:pt x="6199" y="3636"/>
                </a:cubicBezTo>
                <a:cubicBezTo>
                  <a:pt x="6943" y="2603"/>
                  <a:pt x="7646" y="1075"/>
                  <a:pt x="66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2"/>
          <p:cNvSpPr/>
          <p:nvPr/>
        </p:nvSpPr>
        <p:spPr>
          <a:xfrm>
            <a:off x="5251154" y="4290924"/>
            <a:ext cx="633294" cy="192863"/>
          </a:xfrm>
          <a:custGeom>
            <a:rect b="b" l="l" r="r" t="t"/>
            <a:pathLst>
              <a:path extrusionOk="0" h="3656" w="12005">
                <a:moveTo>
                  <a:pt x="901" y="1"/>
                </a:moveTo>
                <a:lnTo>
                  <a:pt x="452" y="1828"/>
                </a:lnTo>
                <a:lnTo>
                  <a:pt x="1" y="3656"/>
                </a:lnTo>
                <a:lnTo>
                  <a:pt x="1" y="3656"/>
                </a:lnTo>
                <a:lnTo>
                  <a:pt x="11652" y="3535"/>
                </a:lnTo>
                <a:lnTo>
                  <a:pt x="12004" y="1983"/>
                </a:lnTo>
                <a:lnTo>
                  <a:pt x="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2"/>
          <p:cNvSpPr/>
          <p:nvPr/>
        </p:nvSpPr>
        <p:spPr>
          <a:xfrm>
            <a:off x="5206684" y="4289974"/>
            <a:ext cx="136576" cy="194762"/>
          </a:xfrm>
          <a:custGeom>
            <a:rect b="b" l="l" r="r" t="t"/>
            <a:pathLst>
              <a:path extrusionOk="0" h="3692" w="2589">
                <a:moveTo>
                  <a:pt x="1592" y="0"/>
                </a:moveTo>
                <a:cubicBezTo>
                  <a:pt x="1055" y="0"/>
                  <a:pt x="477" y="667"/>
                  <a:pt x="250" y="1588"/>
                </a:cubicBezTo>
                <a:cubicBezTo>
                  <a:pt x="1" y="2598"/>
                  <a:pt x="266" y="3531"/>
                  <a:pt x="844" y="3674"/>
                </a:cubicBezTo>
                <a:cubicBezTo>
                  <a:pt x="893" y="3686"/>
                  <a:pt x="944" y="3692"/>
                  <a:pt x="995" y="3692"/>
                </a:cubicBezTo>
                <a:cubicBezTo>
                  <a:pt x="1532" y="3692"/>
                  <a:pt x="2111" y="3027"/>
                  <a:pt x="2338" y="2104"/>
                </a:cubicBezTo>
                <a:cubicBezTo>
                  <a:pt x="2589" y="1095"/>
                  <a:pt x="2320" y="160"/>
                  <a:pt x="1744" y="19"/>
                </a:cubicBezTo>
                <a:cubicBezTo>
                  <a:pt x="1694" y="7"/>
                  <a:pt x="1643" y="0"/>
                  <a:pt x="1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2"/>
          <p:cNvSpPr/>
          <p:nvPr/>
        </p:nvSpPr>
        <p:spPr>
          <a:xfrm>
            <a:off x="5235645" y="4324474"/>
            <a:ext cx="78601" cy="124127"/>
          </a:xfrm>
          <a:custGeom>
            <a:rect b="b" l="l" r="r" t="t"/>
            <a:pathLst>
              <a:path extrusionOk="0" h="2353" w="1490">
                <a:moveTo>
                  <a:pt x="562" y="2352"/>
                </a:moveTo>
                <a:cubicBezTo>
                  <a:pt x="529" y="2352"/>
                  <a:pt x="494" y="2349"/>
                  <a:pt x="463" y="2339"/>
                </a:cubicBezTo>
                <a:cubicBezTo>
                  <a:pt x="282" y="2295"/>
                  <a:pt x="141" y="2131"/>
                  <a:pt x="69" y="1881"/>
                </a:cubicBezTo>
                <a:cubicBezTo>
                  <a:pt x="0" y="1634"/>
                  <a:pt x="1" y="1332"/>
                  <a:pt x="77" y="1027"/>
                </a:cubicBezTo>
                <a:cubicBezTo>
                  <a:pt x="153" y="724"/>
                  <a:pt x="290" y="453"/>
                  <a:pt x="467" y="268"/>
                </a:cubicBezTo>
                <a:cubicBezTo>
                  <a:pt x="648" y="80"/>
                  <a:pt x="849" y="0"/>
                  <a:pt x="1027" y="44"/>
                </a:cubicBezTo>
                <a:cubicBezTo>
                  <a:pt x="1208" y="89"/>
                  <a:pt x="1348" y="252"/>
                  <a:pt x="1421" y="503"/>
                </a:cubicBezTo>
                <a:cubicBezTo>
                  <a:pt x="1490" y="750"/>
                  <a:pt x="1488" y="1052"/>
                  <a:pt x="1413" y="1356"/>
                </a:cubicBezTo>
                <a:cubicBezTo>
                  <a:pt x="1337" y="1660"/>
                  <a:pt x="1200" y="1931"/>
                  <a:pt x="1023" y="2115"/>
                </a:cubicBezTo>
                <a:cubicBezTo>
                  <a:pt x="875" y="2271"/>
                  <a:pt x="715" y="2352"/>
                  <a:pt x="562" y="2352"/>
                </a:cubicBezTo>
                <a:close/>
                <a:moveTo>
                  <a:pt x="928" y="87"/>
                </a:moveTo>
                <a:cubicBezTo>
                  <a:pt x="790" y="87"/>
                  <a:pt x="644" y="162"/>
                  <a:pt x="507" y="305"/>
                </a:cubicBezTo>
                <a:cubicBezTo>
                  <a:pt x="338" y="484"/>
                  <a:pt x="202" y="746"/>
                  <a:pt x="131" y="1041"/>
                </a:cubicBezTo>
                <a:cubicBezTo>
                  <a:pt x="57" y="1335"/>
                  <a:pt x="55" y="1629"/>
                  <a:pt x="124" y="1866"/>
                </a:cubicBezTo>
                <a:cubicBezTo>
                  <a:pt x="190" y="2099"/>
                  <a:pt x="315" y="2248"/>
                  <a:pt x="475" y="2287"/>
                </a:cubicBezTo>
                <a:cubicBezTo>
                  <a:pt x="635" y="2326"/>
                  <a:pt x="816" y="2252"/>
                  <a:pt x="983" y="2078"/>
                </a:cubicBezTo>
                <a:cubicBezTo>
                  <a:pt x="1152" y="1898"/>
                  <a:pt x="1288" y="1637"/>
                  <a:pt x="1359" y="1343"/>
                </a:cubicBezTo>
                <a:cubicBezTo>
                  <a:pt x="1432" y="1048"/>
                  <a:pt x="1435" y="755"/>
                  <a:pt x="1366" y="517"/>
                </a:cubicBezTo>
                <a:cubicBezTo>
                  <a:pt x="1300" y="285"/>
                  <a:pt x="1175" y="136"/>
                  <a:pt x="1015" y="96"/>
                </a:cubicBezTo>
                <a:cubicBezTo>
                  <a:pt x="987" y="90"/>
                  <a:pt x="958" y="87"/>
                  <a:pt x="928" y="8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2"/>
          <p:cNvSpPr/>
          <p:nvPr/>
        </p:nvSpPr>
        <p:spPr>
          <a:xfrm>
            <a:off x="5250099" y="4349795"/>
            <a:ext cx="49798" cy="72746"/>
          </a:xfrm>
          <a:custGeom>
            <a:rect b="b" l="l" r="r" t="t"/>
            <a:pathLst>
              <a:path extrusionOk="0" h="1379" w="944">
                <a:moveTo>
                  <a:pt x="367" y="1378"/>
                </a:moveTo>
                <a:cubicBezTo>
                  <a:pt x="346" y="1378"/>
                  <a:pt x="327" y="1377"/>
                  <a:pt x="310" y="1371"/>
                </a:cubicBezTo>
                <a:cubicBezTo>
                  <a:pt x="97" y="1320"/>
                  <a:pt x="0" y="981"/>
                  <a:pt x="89" y="618"/>
                </a:cubicBezTo>
                <a:cubicBezTo>
                  <a:pt x="178" y="256"/>
                  <a:pt x="423" y="1"/>
                  <a:pt x="634" y="54"/>
                </a:cubicBezTo>
                <a:cubicBezTo>
                  <a:pt x="846" y="105"/>
                  <a:pt x="943" y="444"/>
                  <a:pt x="855" y="808"/>
                </a:cubicBezTo>
                <a:cubicBezTo>
                  <a:pt x="812" y="982"/>
                  <a:pt x="731" y="1137"/>
                  <a:pt x="631" y="1244"/>
                </a:cubicBezTo>
                <a:cubicBezTo>
                  <a:pt x="545" y="1331"/>
                  <a:pt x="454" y="1378"/>
                  <a:pt x="367" y="1378"/>
                </a:cubicBezTo>
                <a:close/>
                <a:moveTo>
                  <a:pt x="576" y="76"/>
                </a:moveTo>
                <a:cubicBezTo>
                  <a:pt x="395" y="76"/>
                  <a:pt x="198" y="307"/>
                  <a:pt x="120" y="624"/>
                </a:cubicBezTo>
                <a:cubicBezTo>
                  <a:pt x="36" y="970"/>
                  <a:pt x="124" y="1290"/>
                  <a:pt x="317" y="1340"/>
                </a:cubicBezTo>
                <a:cubicBezTo>
                  <a:pt x="410" y="1362"/>
                  <a:pt x="513" y="1320"/>
                  <a:pt x="609" y="1219"/>
                </a:cubicBezTo>
                <a:cubicBezTo>
                  <a:pt x="706" y="1116"/>
                  <a:pt x="783" y="967"/>
                  <a:pt x="824" y="798"/>
                </a:cubicBezTo>
                <a:cubicBezTo>
                  <a:pt x="908" y="452"/>
                  <a:pt x="820" y="132"/>
                  <a:pt x="626" y="83"/>
                </a:cubicBezTo>
                <a:cubicBezTo>
                  <a:pt x="610" y="79"/>
                  <a:pt x="594" y="76"/>
                  <a:pt x="576" y="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2"/>
          <p:cNvSpPr/>
          <p:nvPr/>
        </p:nvSpPr>
        <p:spPr>
          <a:xfrm>
            <a:off x="5266716" y="4374853"/>
            <a:ext cx="16670" cy="24213"/>
          </a:xfrm>
          <a:custGeom>
            <a:rect b="b" l="l" r="r" t="t"/>
            <a:pathLst>
              <a:path extrusionOk="0" h="459" w="316">
                <a:moveTo>
                  <a:pt x="121" y="458"/>
                </a:moveTo>
                <a:cubicBezTo>
                  <a:pt x="114" y="458"/>
                  <a:pt x="110" y="455"/>
                  <a:pt x="104" y="455"/>
                </a:cubicBezTo>
                <a:cubicBezTo>
                  <a:pt x="33" y="439"/>
                  <a:pt x="1" y="327"/>
                  <a:pt x="30" y="205"/>
                </a:cubicBezTo>
                <a:cubicBezTo>
                  <a:pt x="59" y="84"/>
                  <a:pt x="142" y="0"/>
                  <a:pt x="213" y="18"/>
                </a:cubicBezTo>
                <a:cubicBezTo>
                  <a:pt x="282" y="34"/>
                  <a:pt x="316" y="146"/>
                  <a:pt x="286" y="268"/>
                </a:cubicBezTo>
                <a:cubicBezTo>
                  <a:pt x="270" y="326"/>
                  <a:pt x="245" y="376"/>
                  <a:pt x="213" y="413"/>
                </a:cubicBezTo>
                <a:cubicBezTo>
                  <a:pt x="180" y="444"/>
                  <a:pt x="151" y="458"/>
                  <a:pt x="121" y="458"/>
                </a:cubicBezTo>
                <a:close/>
                <a:moveTo>
                  <a:pt x="192" y="25"/>
                </a:moveTo>
                <a:cubicBezTo>
                  <a:pt x="132" y="25"/>
                  <a:pt x="65" y="102"/>
                  <a:pt x="39" y="206"/>
                </a:cubicBezTo>
                <a:cubicBezTo>
                  <a:pt x="11" y="323"/>
                  <a:pt x="40" y="430"/>
                  <a:pt x="105" y="445"/>
                </a:cubicBezTo>
                <a:cubicBezTo>
                  <a:pt x="136" y="453"/>
                  <a:pt x="170" y="438"/>
                  <a:pt x="202" y="404"/>
                </a:cubicBezTo>
                <a:cubicBezTo>
                  <a:pt x="236" y="370"/>
                  <a:pt x="260" y="320"/>
                  <a:pt x="275" y="264"/>
                </a:cubicBezTo>
                <a:cubicBezTo>
                  <a:pt x="303" y="147"/>
                  <a:pt x="273" y="41"/>
                  <a:pt x="208" y="27"/>
                </a:cubicBezTo>
                <a:cubicBezTo>
                  <a:pt x="202" y="27"/>
                  <a:pt x="198" y="25"/>
                  <a:pt x="192" y="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2"/>
          <p:cNvSpPr/>
          <p:nvPr/>
        </p:nvSpPr>
        <p:spPr>
          <a:xfrm>
            <a:off x="5505949" y="4281375"/>
            <a:ext cx="628071" cy="201884"/>
          </a:xfrm>
          <a:custGeom>
            <a:rect b="b" l="l" r="r" t="t"/>
            <a:pathLst>
              <a:path extrusionOk="0" h="3827" w="11906">
                <a:moveTo>
                  <a:pt x="10938" y="1"/>
                </a:moveTo>
                <a:lnTo>
                  <a:pt x="1086" y="1946"/>
                </a:lnTo>
                <a:cubicBezTo>
                  <a:pt x="423" y="2077"/>
                  <a:pt x="0" y="2731"/>
                  <a:pt x="153" y="3389"/>
                </a:cubicBezTo>
                <a:lnTo>
                  <a:pt x="255" y="3826"/>
                </a:lnTo>
                <a:lnTo>
                  <a:pt x="11905" y="3638"/>
                </a:lnTo>
                <a:lnTo>
                  <a:pt x="11422" y="1819"/>
                </a:lnTo>
                <a:lnTo>
                  <a:pt x="10938" y="1"/>
                </a:ln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2"/>
          <p:cNvSpPr/>
          <p:nvPr/>
        </p:nvSpPr>
        <p:spPr>
          <a:xfrm>
            <a:off x="6039488" y="4280268"/>
            <a:ext cx="137948" cy="194129"/>
          </a:xfrm>
          <a:custGeom>
            <a:rect b="b" l="l" r="r" t="t"/>
            <a:pathLst>
              <a:path extrusionOk="0" h="3680" w="2615">
                <a:moveTo>
                  <a:pt x="988" y="0"/>
                </a:moveTo>
                <a:cubicBezTo>
                  <a:pt x="933" y="0"/>
                  <a:pt x="878" y="7"/>
                  <a:pt x="824" y="22"/>
                </a:cubicBezTo>
                <a:cubicBezTo>
                  <a:pt x="250" y="175"/>
                  <a:pt x="1" y="1112"/>
                  <a:pt x="269" y="2116"/>
                </a:cubicBezTo>
                <a:cubicBezTo>
                  <a:pt x="512" y="3028"/>
                  <a:pt x="1095" y="3680"/>
                  <a:pt x="1630" y="3680"/>
                </a:cubicBezTo>
                <a:cubicBezTo>
                  <a:pt x="1685" y="3680"/>
                  <a:pt x="1739" y="3673"/>
                  <a:pt x="1793" y="3659"/>
                </a:cubicBezTo>
                <a:cubicBezTo>
                  <a:pt x="2367" y="3506"/>
                  <a:pt x="2615" y="2568"/>
                  <a:pt x="2347" y="1563"/>
                </a:cubicBezTo>
                <a:cubicBezTo>
                  <a:pt x="2105" y="653"/>
                  <a:pt x="1523" y="0"/>
                  <a:pt x="9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2"/>
          <p:cNvSpPr/>
          <p:nvPr/>
        </p:nvSpPr>
        <p:spPr>
          <a:xfrm>
            <a:off x="6064439" y="4311761"/>
            <a:ext cx="87886" cy="127819"/>
          </a:xfrm>
          <a:custGeom>
            <a:rect b="b" l="l" r="r" t="t"/>
            <a:pathLst>
              <a:path extrusionOk="0" h="2423" w="1666">
                <a:moveTo>
                  <a:pt x="1032" y="2400"/>
                </a:moveTo>
                <a:cubicBezTo>
                  <a:pt x="692" y="2400"/>
                  <a:pt x="322" y="1990"/>
                  <a:pt x="169" y="1420"/>
                </a:cubicBezTo>
                <a:lnTo>
                  <a:pt x="169" y="1420"/>
                </a:lnTo>
                <a:cubicBezTo>
                  <a:pt x="1" y="789"/>
                  <a:pt x="163" y="198"/>
                  <a:pt x="530" y="100"/>
                </a:cubicBezTo>
                <a:cubicBezTo>
                  <a:pt x="898" y="1"/>
                  <a:pt x="1331" y="434"/>
                  <a:pt x="1498" y="1066"/>
                </a:cubicBezTo>
                <a:cubicBezTo>
                  <a:pt x="1666" y="1696"/>
                  <a:pt x="1504" y="2288"/>
                  <a:pt x="1137" y="2387"/>
                </a:cubicBezTo>
                <a:cubicBezTo>
                  <a:pt x="1104" y="2394"/>
                  <a:pt x="1069" y="2400"/>
                  <a:pt x="1032" y="2400"/>
                </a:cubicBezTo>
                <a:close/>
                <a:moveTo>
                  <a:pt x="223" y="1405"/>
                </a:moveTo>
                <a:cubicBezTo>
                  <a:pt x="384" y="2005"/>
                  <a:pt x="789" y="2422"/>
                  <a:pt x="1125" y="2332"/>
                </a:cubicBezTo>
                <a:cubicBezTo>
                  <a:pt x="1461" y="2241"/>
                  <a:pt x="1606" y="1679"/>
                  <a:pt x="1446" y="1080"/>
                </a:cubicBezTo>
                <a:cubicBezTo>
                  <a:pt x="1287" y="478"/>
                  <a:pt x="882" y="60"/>
                  <a:pt x="546" y="153"/>
                </a:cubicBezTo>
                <a:cubicBezTo>
                  <a:pt x="207" y="243"/>
                  <a:pt x="64" y="804"/>
                  <a:pt x="223" y="140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2"/>
          <p:cNvSpPr/>
          <p:nvPr/>
        </p:nvSpPr>
        <p:spPr>
          <a:xfrm>
            <a:off x="6085593" y="4341250"/>
            <a:ext cx="45789" cy="71110"/>
          </a:xfrm>
          <a:custGeom>
            <a:rect b="b" l="l" r="r" t="t"/>
            <a:pathLst>
              <a:path extrusionOk="0" h="1348" w="868">
                <a:moveTo>
                  <a:pt x="547" y="1347"/>
                </a:moveTo>
                <a:cubicBezTo>
                  <a:pt x="460" y="1347"/>
                  <a:pt x="369" y="1303"/>
                  <a:pt x="285" y="1216"/>
                </a:cubicBezTo>
                <a:cubicBezTo>
                  <a:pt x="182" y="1112"/>
                  <a:pt x="99" y="958"/>
                  <a:pt x="54" y="786"/>
                </a:cubicBezTo>
                <a:lnTo>
                  <a:pt x="54" y="786"/>
                </a:lnTo>
                <a:cubicBezTo>
                  <a:pt x="6" y="612"/>
                  <a:pt x="0" y="437"/>
                  <a:pt x="40" y="295"/>
                </a:cubicBezTo>
                <a:cubicBezTo>
                  <a:pt x="79" y="149"/>
                  <a:pt x="157" y="56"/>
                  <a:pt x="258" y="28"/>
                </a:cubicBezTo>
                <a:cubicBezTo>
                  <a:pt x="364" y="0"/>
                  <a:pt x="478" y="45"/>
                  <a:pt x="584" y="152"/>
                </a:cubicBezTo>
                <a:cubicBezTo>
                  <a:pt x="687" y="257"/>
                  <a:pt x="770" y="410"/>
                  <a:pt x="815" y="583"/>
                </a:cubicBezTo>
                <a:cubicBezTo>
                  <a:pt x="861" y="755"/>
                  <a:pt x="867" y="930"/>
                  <a:pt x="829" y="1073"/>
                </a:cubicBezTo>
                <a:cubicBezTo>
                  <a:pt x="790" y="1218"/>
                  <a:pt x="712" y="1312"/>
                  <a:pt x="609" y="1340"/>
                </a:cubicBezTo>
                <a:cubicBezTo>
                  <a:pt x="588" y="1346"/>
                  <a:pt x="566" y="1347"/>
                  <a:pt x="547" y="1347"/>
                </a:cubicBezTo>
                <a:close/>
                <a:moveTo>
                  <a:pt x="320" y="51"/>
                </a:moveTo>
                <a:cubicBezTo>
                  <a:pt x="301" y="51"/>
                  <a:pt x="283" y="52"/>
                  <a:pt x="267" y="58"/>
                </a:cubicBezTo>
                <a:cubicBezTo>
                  <a:pt x="174" y="81"/>
                  <a:pt x="105" y="170"/>
                  <a:pt x="70" y="303"/>
                </a:cubicBezTo>
                <a:cubicBezTo>
                  <a:pt x="33" y="438"/>
                  <a:pt x="39" y="609"/>
                  <a:pt x="83" y="776"/>
                </a:cubicBezTo>
                <a:lnTo>
                  <a:pt x="83" y="776"/>
                </a:lnTo>
                <a:cubicBezTo>
                  <a:pt x="127" y="945"/>
                  <a:pt x="205" y="1092"/>
                  <a:pt x="307" y="1194"/>
                </a:cubicBezTo>
                <a:cubicBezTo>
                  <a:pt x="404" y="1291"/>
                  <a:pt x="507" y="1333"/>
                  <a:pt x="600" y="1308"/>
                </a:cubicBezTo>
                <a:cubicBezTo>
                  <a:pt x="692" y="1284"/>
                  <a:pt x="762" y="1196"/>
                  <a:pt x="798" y="1063"/>
                </a:cubicBezTo>
                <a:cubicBezTo>
                  <a:pt x="835" y="927"/>
                  <a:pt x="829" y="758"/>
                  <a:pt x="784" y="590"/>
                </a:cubicBezTo>
                <a:cubicBezTo>
                  <a:pt x="740" y="420"/>
                  <a:pt x="661" y="273"/>
                  <a:pt x="559" y="171"/>
                </a:cubicBezTo>
                <a:cubicBezTo>
                  <a:pt x="482" y="93"/>
                  <a:pt x="400" y="51"/>
                  <a:pt x="320" y="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2"/>
          <p:cNvSpPr/>
          <p:nvPr/>
        </p:nvSpPr>
        <p:spPr>
          <a:xfrm>
            <a:off x="6100891" y="4365727"/>
            <a:ext cx="15245" cy="23317"/>
          </a:xfrm>
          <a:custGeom>
            <a:rect b="b" l="l" r="r" t="t"/>
            <a:pathLst>
              <a:path extrusionOk="0" h="442" w="289">
                <a:moveTo>
                  <a:pt x="181" y="441"/>
                </a:moveTo>
                <a:cubicBezTo>
                  <a:pt x="117" y="441"/>
                  <a:pt x="45" y="363"/>
                  <a:pt x="17" y="253"/>
                </a:cubicBezTo>
                <a:cubicBezTo>
                  <a:pt x="2" y="197"/>
                  <a:pt x="1" y="138"/>
                  <a:pt x="14" y="91"/>
                </a:cubicBezTo>
                <a:cubicBezTo>
                  <a:pt x="26" y="43"/>
                  <a:pt x="52" y="12"/>
                  <a:pt x="88" y="2"/>
                </a:cubicBezTo>
                <a:cubicBezTo>
                  <a:pt x="95" y="1"/>
                  <a:pt x="100" y="1"/>
                  <a:pt x="107" y="1"/>
                </a:cubicBezTo>
                <a:cubicBezTo>
                  <a:pt x="172" y="1"/>
                  <a:pt x="244" y="79"/>
                  <a:pt x="272" y="189"/>
                </a:cubicBezTo>
                <a:cubicBezTo>
                  <a:pt x="287" y="245"/>
                  <a:pt x="288" y="304"/>
                  <a:pt x="275" y="351"/>
                </a:cubicBezTo>
                <a:cubicBezTo>
                  <a:pt x="262" y="399"/>
                  <a:pt x="237" y="430"/>
                  <a:pt x="201" y="440"/>
                </a:cubicBezTo>
                <a:cubicBezTo>
                  <a:pt x="195" y="440"/>
                  <a:pt x="188" y="441"/>
                  <a:pt x="181" y="441"/>
                </a:cubicBezTo>
                <a:close/>
                <a:moveTo>
                  <a:pt x="105" y="10"/>
                </a:moveTo>
                <a:cubicBezTo>
                  <a:pt x="100" y="10"/>
                  <a:pt x="95" y="10"/>
                  <a:pt x="88" y="12"/>
                </a:cubicBezTo>
                <a:cubicBezTo>
                  <a:pt x="55" y="20"/>
                  <a:pt x="33" y="49"/>
                  <a:pt x="21" y="94"/>
                </a:cubicBezTo>
                <a:cubicBezTo>
                  <a:pt x="10" y="139"/>
                  <a:pt x="10" y="194"/>
                  <a:pt x="24" y="251"/>
                </a:cubicBezTo>
                <a:cubicBezTo>
                  <a:pt x="52" y="356"/>
                  <a:pt x="119" y="430"/>
                  <a:pt x="179" y="430"/>
                </a:cubicBezTo>
                <a:cubicBezTo>
                  <a:pt x="185" y="430"/>
                  <a:pt x="189" y="430"/>
                  <a:pt x="197" y="428"/>
                </a:cubicBezTo>
                <a:cubicBezTo>
                  <a:pt x="229" y="421"/>
                  <a:pt x="251" y="391"/>
                  <a:pt x="263" y="347"/>
                </a:cubicBezTo>
                <a:cubicBezTo>
                  <a:pt x="275" y="301"/>
                  <a:pt x="275" y="245"/>
                  <a:pt x="260" y="189"/>
                </a:cubicBezTo>
                <a:cubicBezTo>
                  <a:pt x="232" y="83"/>
                  <a:pt x="166" y="10"/>
                  <a:pt x="105" y="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2"/>
          <p:cNvSpPr/>
          <p:nvPr/>
        </p:nvSpPr>
        <p:spPr>
          <a:xfrm>
            <a:off x="7049909" y="4347736"/>
            <a:ext cx="129402" cy="280643"/>
          </a:xfrm>
          <a:custGeom>
            <a:rect b="b" l="l" r="r" t="t"/>
            <a:pathLst>
              <a:path extrusionOk="0" h="5320" w="2453">
                <a:moveTo>
                  <a:pt x="2052" y="0"/>
                </a:moveTo>
                <a:cubicBezTo>
                  <a:pt x="2172" y="665"/>
                  <a:pt x="1967" y="2500"/>
                  <a:pt x="1846" y="3461"/>
                </a:cubicBezTo>
                <a:cubicBezTo>
                  <a:pt x="1799" y="3100"/>
                  <a:pt x="1729" y="2768"/>
                  <a:pt x="1647" y="2476"/>
                </a:cubicBezTo>
                <a:cubicBezTo>
                  <a:pt x="1669" y="1012"/>
                  <a:pt x="1453" y="3"/>
                  <a:pt x="1452" y="2"/>
                </a:cubicBezTo>
                <a:lnTo>
                  <a:pt x="1452" y="2"/>
                </a:lnTo>
                <a:cubicBezTo>
                  <a:pt x="1522" y="366"/>
                  <a:pt x="1489" y="1088"/>
                  <a:pt x="1427" y="1823"/>
                </a:cubicBezTo>
                <a:cubicBezTo>
                  <a:pt x="1249" y="1368"/>
                  <a:pt x="1087" y="1104"/>
                  <a:pt x="1087" y="1104"/>
                </a:cubicBezTo>
                <a:lnTo>
                  <a:pt x="1087" y="1104"/>
                </a:lnTo>
                <a:cubicBezTo>
                  <a:pt x="1206" y="1399"/>
                  <a:pt x="1290" y="2024"/>
                  <a:pt x="1346" y="2649"/>
                </a:cubicBezTo>
                <a:cubicBezTo>
                  <a:pt x="1312" y="2951"/>
                  <a:pt x="1280" y="3231"/>
                  <a:pt x="1251" y="3461"/>
                </a:cubicBezTo>
                <a:cubicBezTo>
                  <a:pt x="1230" y="3306"/>
                  <a:pt x="1206" y="3157"/>
                  <a:pt x="1178" y="3014"/>
                </a:cubicBezTo>
                <a:cubicBezTo>
                  <a:pt x="1223" y="2830"/>
                  <a:pt x="1274" y="2672"/>
                  <a:pt x="1335" y="2575"/>
                </a:cubicBezTo>
                <a:lnTo>
                  <a:pt x="1335" y="2575"/>
                </a:lnTo>
                <a:cubicBezTo>
                  <a:pt x="1334" y="2575"/>
                  <a:pt x="1252" y="2665"/>
                  <a:pt x="1140" y="2825"/>
                </a:cubicBezTo>
                <a:cubicBezTo>
                  <a:pt x="904" y="1776"/>
                  <a:pt x="492" y="1106"/>
                  <a:pt x="492" y="1106"/>
                </a:cubicBezTo>
                <a:lnTo>
                  <a:pt x="492" y="1106"/>
                </a:lnTo>
                <a:cubicBezTo>
                  <a:pt x="581" y="1328"/>
                  <a:pt x="652" y="1739"/>
                  <a:pt x="705" y="2196"/>
                </a:cubicBezTo>
                <a:cubicBezTo>
                  <a:pt x="486" y="2591"/>
                  <a:pt x="104" y="3434"/>
                  <a:pt x="35" y="4578"/>
                </a:cubicBezTo>
                <a:cubicBezTo>
                  <a:pt x="0" y="5123"/>
                  <a:pt x="29" y="5304"/>
                  <a:pt x="81" y="5304"/>
                </a:cubicBezTo>
                <a:cubicBezTo>
                  <a:pt x="185" y="5304"/>
                  <a:pt x="382" y="4601"/>
                  <a:pt x="382" y="4601"/>
                </a:cubicBezTo>
                <a:cubicBezTo>
                  <a:pt x="382" y="4601"/>
                  <a:pt x="487" y="3076"/>
                  <a:pt x="718" y="2292"/>
                </a:cubicBezTo>
                <a:cubicBezTo>
                  <a:pt x="758" y="2665"/>
                  <a:pt x="789" y="3063"/>
                  <a:pt x="810" y="3408"/>
                </a:cubicBezTo>
                <a:cubicBezTo>
                  <a:pt x="645" y="3774"/>
                  <a:pt x="509" y="4240"/>
                  <a:pt x="530" y="4765"/>
                </a:cubicBezTo>
                <a:cubicBezTo>
                  <a:pt x="546" y="5180"/>
                  <a:pt x="599" y="5320"/>
                  <a:pt x="663" y="5320"/>
                </a:cubicBezTo>
                <a:cubicBezTo>
                  <a:pt x="771" y="5320"/>
                  <a:pt x="911" y="4920"/>
                  <a:pt x="959" y="4777"/>
                </a:cubicBezTo>
                <a:cubicBezTo>
                  <a:pt x="1021" y="5004"/>
                  <a:pt x="1100" y="5238"/>
                  <a:pt x="1169" y="5238"/>
                </a:cubicBezTo>
                <a:cubicBezTo>
                  <a:pt x="1189" y="5238"/>
                  <a:pt x="1209" y="5216"/>
                  <a:pt x="1227" y="5166"/>
                </a:cubicBezTo>
                <a:cubicBezTo>
                  <a:pt x="1239" y="5219"/>
                  <a:pt x="1253" y="5251"/>
                  <a:pt x="1270" y="5251"/>
                </a:cubicBezTo>
                <a:cubicBezTo>
                  <a:pt x="1314" y="5251"/>
                  <a:pt x="1379" y="5043"/>
                  <a:pt x="1475" y="4451"/>
                </a:cubicBezTo>
                <a:cubicBezTo>
                  <a:pt x="1527" y="4687"/>
                  <a:pt x="1660" y="5237"/>
                  <a:pt x="1764" y="5237"/>
                </a:cubicBezTo>
                <a:cubicBezTo>
                  <a:pt x="1784" y="5237"/>
                  <a:pt x="1804" y="5216"/>
                  <a:pt x="1821" y="5166"/>
                </a:cubicBezTo>
                <a:cubicBezTo>
                  <a:pt x="1833" y="5219"/>
                  <a:pt x="1848" y="5251"/>
                  <a:pt x="1866" y="5251"/>
                </a:cubicBezTo>
                <a:cubicBezTo>
                  <a:pt x="1916" y="5251"/>
                  <a:pt x="1990" y="4996"/>
                  <a:pt x="2101" y="4246"/>
                </a:cubicBezTo>
                <a:cubicBezTo>
                  <a:pt x="2453" y="1884"/>
                  <a:pt x="2052" y="1"/>
                  <a:pt x="20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2"/>
          <p:cNvSpPr/>
          <p:nvPr/>
        </p:nvSpPr>
        <p:spPr>
          <a:xfrm>
            <a:off x="7165595" y="4347736"/>
            <a:ext cx="140691" cy="281171"/>
          </a:xfrm>
          <a:custGeom>
            <a:rect b="b" l="l" r="r" t="t"/>
            <a:pathLst>
              <a:path extrusionOk="0" h="5330" w="2667">
                <a:moveTo>
                  <a:pt x="402" y="0"/>
                </a:moveTo>
                <a:cubicBezTo>
                  <a:pt x="401" y="1"/>
                  <a:pt x="1" y="1887"/>
                  <a:pt x="353" y="4246"/>
                </a:cubicBezTo>
                <a:cubicBezTo>
                  <a:pt x="464" y="4996"/>
                  <a:pt x="538" y="5251"/>
                  <a:pt x="588" y="5251"/>
                </a:cubicBezTo>
                <a:cubicBezTo>
                  <a:pt x="606" y="5251"/>
                  <a:pt x="621" y="5219"/>
                  <a:pt x="633" y="5166"/>
                </a:cubicBezTo>
                <a:cubicBezTo>
                  <a:pt x="650" y="5215"/>
                  <a:pt x="669" y="5237"/>
                  <a:pt x="690" y="5237"/>
                </a:cubicBezTo>
                <a:cubicBezTo>
                  <a:pt x="821" y="5237"/>
                  <a:pt x="1001" y="4345"/>
                  <a:pt x="1001" y="4345"/>
                </a:cubicBezTo>
                <a:cubicBezTo>
                  <a:pt x="1001" y="4345"/>
                  <a:pt x="1004" y="4211"/>
                  <a:pt x="1016" y="3997"/>
                </a:cubicBezTo>
                <a:cubicBezTo>
                  <a:pt x="1056" y="4401"/>
                  <a:pt x="1071" y="4727"/>
                  <a:pt x="1071" y="4727"/>
                </a:cubicBezTo>
                <a:cubicBezTo>
                  <a:pt x="1071" y="4727"/>
                  <a:pt x="1251" y="5319"/>
                  <a:pt x="1382" y="5319"/>
                </a:cubicBezTo>
                <a:cubicBezTo>
                  <a:pt x="1403" y="5319"/>
                  <a:pt x="1422" y="5305"/>
                  <a:pt x="1439" y="5272"/>
                </a:cubicBezTo>
                <a:cubicBezTo>
                  <a:pt x="1451" y="5308"/>
                  <a:pt x="1466" y="5329"/>
                  <a:pt x="1483" y="5329"/>
                </a:cubicBezTo>
                <a:cubicBezTo>
                  <a:pt x="1528" y="5329"/>
                  <a:pt x="1593" y="5191"/>
                  <a:pt x="1688" y="4799"/>
                </a:cubicBezTo>
                <a:cubicBezTo>
                  <a:pt x="1740" y="4955"/>
                  <a:pt x="1874" y="5319"/>
                  <a:pt x="1977" y="5319"/>
                </a:cubicBezTo>
                <a:cubicBezTo>
                  <a:pt x="1998" y="5319"/>
                  <a:pt x="2017" y="5305"/>
                  <a:pt x="2034" y="5272"/>
                </a:cubicBezTo>
                <a:cubicBezTo>
                  <a:pt x="2046" y="5308"/>
                  <a:pt x="2061" y="5329"/>
                  <a:pt x="2079" y="5329"/>
                </a:cubicBezTo>
                <a:cubicBezTo>
                  <a:pt x="2128" y="5329"/>
                  <a:pt x="2203" y="5159"/>
                  <a:pt x="2314" y="4662"/>
                </a:cubicBezTo>
                <a:cubicBezTo>
                  <a:pt x="2667" y="3096"/>
                  <a:pt x="2265" y="1843"/>
                  <a:pt x="2264" y="1842"/>
                </a:cubicBezTo>
                <a:lnTo>
                  <a:pt x="2264" y="1842"/>
                </a:lnTo>
                <a:cubicBezTo>
                  <a:pt x="2390" y="2282"/>
                  <a:pt x="2185" y="3502"/>
                  <a:pt x="2062" y="4138"/>
                </a:cubicBezTo>
                <a:cubicBezTo>
                  <a:pt x="2015" y="3900"/>
                  <a:pt x="1946" y="3679"/>
                  <a:pt x="1864" y="3486"/>
                </a:cubicBezTo>
                <a:cubicBezTo>
                  <a:pt x="1886" y="2513"/>
                  <a:pt x="1669" y="1843"/>
                  <a:pt x="1669" y="1842"/>
                </a:cubicBezTo>
                <a:lnTo>
                  <a:pt x="1669" y="1842"/>
                </a:lnTo>
                <a:cubicBezTo>
                  <a:pt x="1738" y="2086"/>
                  <a:pt x="1706" y="2565"/>
                  <a:pt x="1644" y="3052"/>
                </a:cubicBezTo>
                <a:cubicBezTo>
                  <a:pt x="1466" y="2750"/>
                  <a:pt x="1304" y="2575"/>
                  <a:pt x="1303" y="2575"/>
                </a:cubicBezTo>
                <a:lnTo>
                  <a:pt x="1303" y="2575"/>
                </a:lnTo>
                <a:cubicBezTo>
                  <a:pt x="1423" y="2771"/>
                  <a:pt x="1507" y="3186"/>
                  <a:pt x="1563" y="3601"/>
                </a:cubicBezTo>
                <a:cubicBezTo>
                  <a:pt x="1529" y="3802"/>
                  <a:pt x="1497" y="3988"/>
                  <a:pt x="1467" y="4141"/>
                </a:cubicBezTo>
                <a:cubicBezTo>
                  <a:pt x="1387" y="3716"/>
                  <a:pt x="1224" y="3354"/>
                  <a:pt x="1069" y="3085"/>
                </a:cubicBezTo>
                <a:cubicBezTo>
                  <a:pt x="1122" y="2338"/>
                  <a:pt x="1215" y="1468"/>
                  <a:pt x="1364" y="1106"/>
                </a:cubicBezTo>
                <a:lnTo>
                  <a:pt x="1364" y="1106"/>
                </a:lnTo>
                <a:cubicBezTo>
                  <a:pt x="1364" y="1106"/>
                  <a:pt x="1001" y="1697"/>
                  <a:pt x="761" y="2635"/>
                </a:cubicBezTo>
                <a:cubicBezTo>
                  <a:pt x="729" y="2596"/>
                  <a:pt x="708" y="2573"/>
                  <a:pt x="708" y="2573"/>
                </a:cubicBezTo>
                <a:lnTo>
                  <a:pt x="708" y="2573"/>
                </a:lnTo>
                <a:cubicBezTo>
                  <a:pt x="724" y="2598"/>
                  <a:pt x="739" y="2628"/>
                  <a:pt x="754" y="2662"/>
                </a:cubicBezTo>
                <a:cubicBezTo>
                  <a:pt x="693" y="2906"/>
                  <a:pt x="640" y="3173"/>
                  <a:pt x="605" y="3459"/>
                </a:cubicBezTo>
                <a:cubicBezTo>
                  <a:pt x="483" y="2498"/>
                  <a:pt x="279" y="663"/>
                  <a:pt x="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2"/>
          <p:cNvSpPr/>
          <p:nvPr/>
        </p:nvSpPr>
        <p:spPr>
          <a:xfrm>
            <a:off x="6958489" y="4379388"/>
            <a:ext cx="108987" cy="249625"/>
          </a:xfrm>
          <a:custGeom>
            <a:rect b="b" l="l" r="r" t="t"/>
            <a:pathLst>
              <a:path extrusionOk="0" h="4732" w="2066">
                <a:moveTo>
                  <a:pt x="1718" y="0"/>
                </a:moveTo>
                <a:cubicBezTo>
                  <a:pt x="1840" y="685"/>
                  <a:pt x="1464" y="2831"/>
                  <a:pt x="1343" y="3484"/>
                </a:cubicBezTo>
                <a:cubicBezTo>
                  <a:pt x="1298" y="3264"/>
                  <a:pt x="1231" y="3065"/>
                  <a:pt x="1156" y="2886"/>
                </a:cubicBezTo>
                <a:cubicBezTo>
                  <a:pt x="1178" y="1913"/>
                  <a:pt x="963" y="1243"/>
                  <a:pt x="963" y="1242"/>
                </a:cubicBezTo>
                <a:lnTo>
                  <a:pt x="963" y="1242"/>
                </a:lnTo>
                <a:cubicBezTo>
                  <a:pt x="1031" y="1486"/>
                  <a:pt x="1000" y="1965"/>
                  <a:pt x="936" y="2452"/>
                </a:cubicBezTo>
                <a:cubicBezTo>
                  <a:pt x="758" y="2150"/>
                  <a:pt x="596" y="1975"/>
                  <a:pt x="596" y="1975"/>
                </a:cubicBezTo>
                <a:lnTo>
                  <a:pt x="596" y="1975"/>
                </a:lnTo>
                <a:cubicBezTo>
                  <a:pt x="715" y="2171"/>
                  <a:pt x="801" y="2586"/>
                  <a:pt x="855" y="3001"/>
                </a:cubicBezTo>
                <a:cubicBezTo>
                  <a:pt x="823" y="3202"/>
                  <a:pt x="789" y="3388"/>
                  <a:pt x="760" y="3541"/>
                </a:cubicBezTo>
                <a:cubicBezTo>
                  <a:pt x="584" y="2607"/>
                  <a:pt x="1" y="1975"/>
                  <a:pt x="1" y="1975"/>
                </a:cubicBezTo>
                <a:lnTo>
                  <a:pt x="1" y="1975"/>
                </a:lnTo>
                <a:cubicBezTo>
                  <a:pt x="287" y="2436"/>
                  <a:pt x="363" y="4128"/>
                  <a:pt x="363" y="4128"/>
                </a:cubicBezTo>
                <a:cubicBezTo>
                  <a:pt x="363" y="4128"/>
                  <a:pt x="543" y="4721"/>
                  <a:pt x="675" y="4721"/>
                </a:cubicBezTo>
                <a:cubicBezTo>
                  <a:pt x="695" y="4721"/>
                  <a:pt x="714" y="4706"/>
                  <a:pt x="732" y="4673"/>
                </a:cubicBezTo>
                <a:cubicBezTo>
                  <a:pt x="744" y="4710"/>
                  <a:pt x="758" y="4731"/>
                  <a:pt x="776" y="4731"/>
                </a:cubicBezTo>
                <a:cubicBezTo>
                  <a:pt x="821" y="4731"/>
                  <a:pt x="886" y="4592"/>
                  <a:pt x="981" y="4200"/>
                </a:cubicBezTo>
                <a:cubicBezTo>
                  <a:pt x="1033" y="4357"/>
                  <a:pt x="1167" y="4722"/>
                  <a:pt x="1270" y="4722"/>
                </a:cubicBezTo>
                <a:cubicBezTo>
                  <a:pt x="1293" y="4722"/>
                  <a:pt x="1313" y="4705"/>
                  <a:pt x="1331" y="4666"/>
                </a:cubicBezTo>
                <a:cubicBezTo>
                  <a:pt x="1341" y="4707"/>
                  <a:pt x="1354" y="4732"/>
                  <a:pt x="1370" y="4732"/>
                </a:cubicBezTo>
                <a:cubicBezTo>
                  <a:pt x="1419" y="4732"/>
                  <a:pt x="1502" y="4499"/>
                  <a:pt x="1638" y="3814"/>
                </a:cubicBezTo>
                <a:cubicBezTo>
                  <a:pt x="2065" y="1668"/>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2"/>
          <p:cNvSpPr/>
          <p:nvPr/>
        </p:nvSpPr>
        <p:spPr>
          <a:xfrm>
            <a:off x="7372860" y="4347789"/>
            <a:ext cx="129349" cy="280432"/>
          </a:xfrm>
          <a:custGeom>
            <a:rect b="b" l="l" r="r" t="t"/>
            <a:pathLst>
              <a:path extrusionOk="0" h="5316" w="2452">
                <a:moveTo>
                  <a:pt x="1224" y="1660"/>
                </a:moveTo>
                <a:cubicBezTo>
                  <a:pt x="1274" y="1952"/>
                  <a:pt x="1314" y="2300"/>
                  <a:pt x="1346" y="2648"/>
                </a:cubicBezTo>
                <a:cubicBezTo>
                  <a:pt x="1312" y="2950"/>
                  <a:pt x="1280" y="3230"/>
                  <a:pt x="1250" y="3460"/>
                </a:cubicBezTo>
                <a:cubicBezTo>
                  <a:pt x="1211" y="3157"/>
                  <a:pt x="1155" y="2876"/>
                  <a:pt x="1090" y="2620"/>
                </a:cubicBezTo>
                <a:cubicBezTo>
                  <a:pt x="1125" y="2270"/>
                  <a:pt x="1169" y="1930"/>
                  <a:pt x="1224" y="1660"/>
                </a:cubicBezTo>
                <a:close/>
                <a:moveTo>
                  <a:pt x="1452" y="1"/>
                </a:moveTo>
                <a:cubicBezTo>
                  <a:pt x="1520" y="365"/>
                  <a:pt x="1489" y="1087"/>
                  <a:pt x="1427" y="1822"/>
                </a:cubicBezTo>
                <a:cubicBezTo>
                  <a:pt x="1371" y="1684"/>
                  <a:pt x="1320" y="1563"/>
                  <a:pt x="1273" y="1461"/>
                </a:cubicBezTo>
                <a:cubicBezTo>
                  <a:pt x="1292" y="1389"/>
                  <a:pt x="1312" y="1324"/>
                  <a:pt x="1334" y="1271"/>
                </a:cubicBezTo>
                <a:lnTo>
                  <a:pt x="1334" y="1271"/>
                </a:lnTo>
                <a:cubicBezTo>
                  <a:pt x="1334" y="1271"/>
                  <a:pt x="1303" y="1323"/>
                  <a:pt x="1252" y="1417"/>
                </a:cubicBezTo>
                <a:cubicBezTo>
                  <a:pt x="1155" y="1214"/>
                  <a:pt x="1085" y="1102"/>
                  <a:pt x="1085" y="1102"/>
                </a:cubicBezTo>
                <a:lnTo>
                  <a:pt x="1085" y="1102"/>
                </a:lnTo>
                <a:cubicBezTo>
                  <a:pt x="1128" y="1205"/>
                  <a:pt x="1165" y="1349"/>
                  <a:pt x="1199" y="1519"/>
                </a:cubicBezTo>
                <a:cubicBezTo>
                  <a:pt x="1127" y="1662"/>
                  <a:pt x="1032" y="1865"/>
                  <a:pt x="938" y="2116"/>
                </a:cubicBezTo>
                <a:cubicBezTo>
                  <a:pt x="830" y="1794"/>
                  <a:pt x="715" y="1538"/>
                  <a:pt x="631" y="1365"/>
                </a:cubicBezTo>
                <a:cubicBezTo>
                  <a:pt x="693" y="919"/>
                  <a:pt x="769" y="540"/>
                  <a:pt x="860" y="340"/>
                </a:cubicBezTo>
                <a:lnTo>
                  <a:pt x="860" y="340"/>
                </a:lnTo>
                <a:cubicBezTo>
                  <a:pt x="860" y="340"/>
                  <a:pt x="712" y="642"/>
                  <a:pt x="543" y="1191"/>
                </a:cubicBezTo>
                <a:cubicBezTo>
                  <a:pt x="511" y="1136"/>
                  <a:pt x="493" y="1103"/>
                  <a:pt x="493" y="1103"/>
                </a:cubicBezTo>
                <a:lnTo>
                  <a:pt x="493" y="1103"/>
                </a:lnTo>
                <a:cubicBezTo>
                  <a:pt x="508" y="1138"/>
                  <a:pt x="521" y="1180"/>
                  <a:pt x="533" y="1224"/>
                </a:cubicBezTo>
                <a:cubicBezTo>
                  <a:pt x="326" y="1896"/>
                  <a:pt x="89" y="2928"/>
                  <a:pt x="35" y="4220"/>
                </a:cubicBezTo>
                <a:cubicBezTo>
                  <a:pt x="0" y="5024"/>
                  <a:pt x="29" y="5291"/>
                  <a:pt x="81" y="5291"/>
                </a:cubicBezTo>
                <a:cubicBezTo>
                  <a:pt x="185" y="5291"/>
                  <a:pt x="382" y="4257"/>
                  <a:pt x="382" y="4257"/>
                </a:cubicBezTo>
                <a:cubicBezTo>
                  <a:pt x="382" y="4257"/>
                  <a:pt x="453" y="2723"/>
                  <a:pt x="609" y="1538"/>
                </a:cubicBezTo>
                <a:cubicBezTo>
                  <a:pt x="671" y="1861"/>
                  <a:pt x="720" y="2275"/>
                  <a:pt x="757" y="2686"/>
                </a:cubicBezTo>
                <a:cubicBezTo>
                  <a:pt x="615" y="3193"/>
                  <a:pt x="511" y="3812"/>
                  <a:pt x="530" y="4500"/>
                </a:cubicBezTo>
                <a:cubicBezTo>
                  <a:pt x="545" y="5110"/>
                  <a:pt x="598" y="5316"/>
                  <a:pt x="662" y="5316"/>
                </a:cubicBezTo>
                <a:cubicBezTo>
                  <a:pt x="752" y="5316"/>
                  <a:pt x="863" y="4913"/>
                  <a:pt x="926" y="4655"/>
                </a:cubicBezTo>
                <a:cubicBezTo>
                  <a:pt x="989" y="4913"/>
                  <a:pt x="1087" y="5239"/>
                  <a:pt x="1167" y="5239"/>
                </a:cubicBezTo>
                <a:cubicBezTo>
                  <a:pt x="1187" y="5239"/>
                  <a:pt x="1207" y="5218"/>
                  <a:pt x="1224" y="5168"/>
                </a:cubicBezTo>
                <a:cubicBezTo>
                  <a:pt x="1236" y="5221"/>
                  <a:pt x="1250" y="5253"/>
                  <a:pt x="1268" y="5253"/>
                </a:cubicBezTo>
                <a:cubicBezTo>
                  <a:pt x="1313" y="5253"/>
                  <a:pt x="1378" y="5045"/>
                  <a:pt x="1473" y="4453"/>
                </a:cubicBezTo>
                <a:cubicBezTo>
                  <a:pt x="1525" y="4689"/>
                  <a:pt x="1658" y="5239"/>
                  <a:pt x="1762" y="5239"/>
                </a:cubicBezTo>
                <a:cubicBezTo>
                  <a:pt x="1783" y="5239"/>
                  <a:pt x="1802" y="5218"/>
                  <a:pt x="1819" y="5168"/>
                </a:cubicBezTo>
                <a:cubicBezTo>
                  <a:pt x="1831" y="5221"/>
                  <a:pt x="1846" y="5253"/>
                  <a:pt x="1863" y="5253"/>
                </a:cubicBezTo>
                <a:cubicBezTo>
                  <a:pt x="1913" y="5253"/>
                  <a:pt x="1987" y="4998"/>
                  <a:pt x="2099" y="4248"/>
                </a:cubicBezTo>
                <a:cubicBezTo>
                  <a:pt x="2451" y="1888"/>
                  <a:pt x="2049" y="3"/>
                  <a:pt x="2049" y="2"/>
                </a:cubicBezTo>
                <a:lnTo>
                  <a:pt x="2049" y="2"/>
                </a:lnTo>
                <a:cubicBezTo>
                  <a:pt x="2172" y="664"/>
                  <a:pt x="1967" y="2499"/>
                  <a:pt x="1844" y="3460"/>
                </a:cubicBezTo>
                <a:cubicBezTo>
                  <a:pt x="1799" y="3099"/>
                  <a:pt x="1729" y="2767"/>
                  <a:pt x="1645" y="2475"/>
                </a:cubicBezTo>
                <a:cubicBezTo>
                  <a:pt x="1667" y="1011"/>
                  <a:pt x="1453" y="2"/>
                  <a:pt x="1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2"/>
          <p:cNvSpPr/>
          <p:nvPr/>
        </p:nvSpPr>
        <p:spPr>
          <a:xfrm>
            <a:off x="7488546" y="4347736"/>
            <a:ext cx="140638" cy="281171"/>
          </a:xfrm>
          <a:custGeom>
            <a:rect b="b" l="l" r="r" t="t"/>
            <a:pathLst>
              <a:path extrusionOk="0" h="5330" w="2666">
                <a:moveTo>
                  <a:pt x="401" y="0"/>
                </a:moveTo>
                <a:lnTo>
                  <a:pt x="401" y="0"/>
                </a:lnTo>
                <a:cubicBezTo>
                  <a:pt x="401" y="1"/>
                  <a:pt x="1" y="1887"/>
                  <a:pt x="351" y="4246"/>
                </a:cubicBezTo>
                <a:cubicBezTo>
                  <a:pt x="463" y="4996"/>
                  <a:pt x="538" y="5251"/>
                  <a:pt x="587" y="5251"/>
                </a:cubicBezTo>
                <a:cubicBezTo>
                  <a:pt x="605" y="5251"/>
                  <a:pt x="619" y="5219"/>
                  <a:pt x="631" y="5166"/>
                </a:cubicBezTo>
                <a:cubicBezTo>
                  <a:pt x="649" y="5215"/>
                  <a:pt x="668" y="5237"/>
                  <a:pt x="689" y="5237"/>
                </a:cubicBezTo>
                <a:cubicBezTo>
                  <a:pt x="821" y="5237"/>
                  <a:pt x="1000" y="4345"/>
                  <a:pt x="1000" y="4345"/>
                </a:cubicBezTo>
                <a:cubicBezTo>
                  <a:pt x="1000" y="4345"/>
                  <a:pt x="1004" y="4211"/>
                  <a:pt x="1015" y="3997"/>
                </a:cubicBezTo>
                <a:cubicBezTo>
                  <a:pt x="1056" y="4401"/>
                  <a:pt x="1071" y="4727"/>
                  <a:pt x="1071" y="4727"/>
                </a:cubicBezTo>
                <a:cubicBezTo>
                  <a:pt x="1071" y="4727"/>
                  <a:pt x="1250" y="5319"/>
                  <a:pt x="1382" y="5319"/>
                </a:cubicBezTo>
                <a:cubicBezTo>
                  <a:pt x="1402" y="5319"/>
                  <a:pt x="1422" y="5305"/>
                  <a:pt x="1439" y="5272"/>
                </a:cubicBezTo>
                <a:cubicBezTo>
                  <a:pt x="1451" y="5308"/>
                  <a:pt x="1466" y="5329"/>
                  <a:pt x="1483" y="5329"/>
                </a:cubicBezTo>
                <a:cubicBezTo>
                  <a:pt x="1528" y="5329"/>
                  <a:pt x="1593" y="5191"/>
                  <a:pt x="1688" y="4799"/>
                </a:cubicBezTo>
                <a:cubicBezTo>
                  <a:pt x="1740" y="4955"/>
                  <a:pt x="1872" y="5319"/>
                  <a:pt x="1977" y="5319"/>
                </a:cubicBezTo>
                <a:cubicBezTo>
                  <a:pt x="1997" y="5319"/>
                  <a:pt x="2017" y="5305"/>
                  <a:pt x="2034" y="5272"/>
                </a:cubicBezTo>
                <a:cubicBezTo>
                  <a:pt x="2046" y="5308"/>
                  <a:pt x="2061" y="5329"/>
                  <a:pt x="2079" y="5329"/>
                </a:cubicBezTo>
                <a:cubicBezTo>
                  <a:pt x="2128" y="5329"/>
                  <a:pt x="2202" y="5159"/>
                  <a:pt x="2314" y="4662"/>
                </a:cubicBezTo>
                <a:cubicBezTo>
                  <a:pt x="2665" y="3096"/>
                  <a:pt x="2265" y="1843"/>
                  <a:pt x="2264" y="1842"/>
                </a:cubicBezTo>
                <a:lnTo>
                  <a:pt x="2264" y="1842"/>
                </a:lnTo>
                <a:cubicBezTo>
                  <a:pt x="2390" y="2282"/>
                  <a:pt x="2185" y="3502"/>
                  <a:pt x="2061" y="4138"/>
                </a:cubicBezTo>
                <a:cubicBezTo>
                  <a:pt x="2015" y="3900"/>
                  <a:pt x="1946" y="3679"/>
                  <a:pt x="1862" y="3486"/>
                </a:cubicBezTo>
                <a:cubicBezTo>
                  <a:pt x="1884" y="2513"/>
                  <a:pt x="1669" y="1843"/>
                  <a:pt x="1669" y="1842"/>
                </a:cubicBezTo>
                <a:lnTo>
                  <a:pt x="1669" y="1842"/>
                </a:lnTo>
                <a:cubicBezTo>
                  <a:pt x="1737" y="2086"/>
                  <a:pt x="1706" y="2565"/>
                  <a:pt x="1644" y="3052"/>
                </a:cubicBezTo>
                <a:cubicBezTo>
                  <a:pt x="1464" y="2750"/>
                  <a:pt x="1302" y="2575"/>
                  <a:pt x="1302" y="2575"/>
                </a:cubicBezTo>
                <a:lnTo>
                  <a:pt x="1302" y="2575"/>
                </a:lnTo>
                <a:cubicBezTo>
                  <a:pt x="1423" y="2771"/>
                  <a:pt x="1507" y="3186"/>
                  <a:pt x="1563" y="3601"/>
                </a:cubicBezTo>
                <a:cubicBezTo>
                  <a:pt x="1529" y="3802"/>
                  <a:pt x="1496" y="3988"/>
                  <a:pt x="1467" y="4141"/>
                </a:cubicBezTo>
                <a:cubicBezTo>
                  <a:pt x="1387" y="3716"/>
                  <a:pt x="1224" y="3354"/>
                  <a:pt x="1069" y="3085"/>
                </a:cubicBezTo>
                <a:cubicBezTo>
                  <a:pt x="1122" y="2338"/>
                  <a:pt x="1214" y="1468"/>
                  <a:pt x="1364" y="1106"/>
                </a:cubicBezTo>
                <a:lnTo>
                  <a:pt x="1364" y="1106"/>
                </a:lnTo>
                <a:cubicBezTo>
                  <a:pt x="1364" y="1106"/>
                  <a:pt x="1000" y="1697"/>
                  <a:pt x="761" y="2635"/>
                </a:cubicBezTo>
                <a:cubicBezTo>
                  <a:pt x="727" y="2596"/>
                  <a:pt x="708" y="2573"/>
                  <a:pt x="708" y="2573"/>
                </a:cubicBezTo>
                <a:lnTo>
                  <a:pt x="708" y="2573"/>
                </a:lnTo>
                <a:cubicBezTo>
                  <a:pt x="724" y="2598"/>
                  <a:pt x="739" y="2628"/>
                  <a:pt x="754" y="2662"/>
                </a:cubicBezTo>
                <a:cubicBezTo>
                  <a:pt x="693" y="2906"/>
                  <a:pt x="639" y="3173"/>
                  <a:pt x="605" y="3459"/>
                </a:cubicBezTo>
                <a:cubicBezTo>
                  <a:pt x="483" y="2498"/>
                  <a:pt x="278" y="663"/>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2"/>
          <p:cNvSpPr/>
          <p:nvPr/>
        </p:nvSpPr>
        <p:spPr>
          <a:xfrm>
            <a:off x="7615732" y="4396175"/>
            <a:ext cx="71954" cy="184001"/>
          </a:xfrm>
          <a:custGeom>
            <a:rect b="b" l="l" r="r" t="t"/>
            <a:pathLst>
              <a:path extrusionOk="0" h="3488" w="1364">
                <a:moveTo>
                  <a:pt x="1364" y="731"/>
                </a:moveTo>
                <a:cubicBezTo>
                  <a:pt x="1364" y="731"/>
                  <a:pt x="1364" y="731"/>
                  <a:pt x="1364" y="731"/>
                </a:cubicBezTo>
                <a:lnTo>
                  <a:pt x="1364" y="731"/>
                </a:lnTo>
                <a:cubicBezTo>
                  <a:pt x="1364" y="731"/>
                  <a:pt x="1364" y="731"/>
                  <a:pt x="1364" y="731"/>
                </a:cubicBezTo>
                <a:close/>
                <a:moveTo>
                  <a:pt x="402" y="0"/>
                </a:moveTo>
                <a:cubicBezTo>
                  <a:pt x="401" y="1"/>
                  <a:pt x="1" y="1254"/>
                  <a:pt x="353" y="2820"/>
                </a:cubicBezTo>
                <a:cubicBezTo>
                  <a:pt x="464" y="3317"/>
                  <a:pt x="538" y="3487"/>
                  <a:pt x="588" y="3487"/>
                </a:cubicBezTo>
                <a:cubicBezTo>
                  <a:pt x="606" y="3487"/>
                  <a:pt x="621" y="3466"/>
                  <a:pt x="633" y="3430"/>
                </a:cubicBezTo>
                <a:cubicBezTo>
                  <a:pt x="650" y="3463"/>
                  <a:pt x="670" y="3478"/>
                  <a:pt x="690" y="3478"/>
                </a:cubicBezTo>
                <a:cubicBezTo>
                  <a:pt x="822" y="3478"/>
                  <a:pt x="1001" y="2885"/>
                  <a:pt x="1001" y="2885"/>
                </a:cubicBezTo>
                <a:cubicBezTo>
                  <a:pt x="1001" y="2885"/>
                  <a:pt x="1078" y="1194"/>
                  <a:pt x="1364" y="731"/>
                </a:cubicBezTo>
                <a:lnTo>
                  <a:pt x="1364" y="731"/>
                </a:lnTo>
                <a:cubicBezTo>
                  <a:pt x="1358" y="739"/>
                  <a:pt x="781" y="1368"/>
                  <a:pt x="605" y="2296"/>
                </a:cubicBezTo>
                <a:cubicBezTo>
                  <a:pt x="483" y="1658"/>
                  <a:pt x="279" y="440"/>
                  <a:pt x="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2"/>
          <p:cNvSpPr/>
          <p:nvPr/>
        </p:nvSpPr>
        <p:spPr>
          <a:xfrm>
            <a:off x="7281387" y="4261486"/>
            <a:ext cx="109039" cy="367421"/>
          </a:xfrm>
          <a:custGeom>
            <a:rect b="b" l="l" r="r" t="t"/>
            <a:pathLst>
              <a:path extrusionOk="0" h="6965" w="2067">
                <a:moveTo>
                  <a:pt x="1372" y="4903"/>
                </a:moveTo>
                <a:cubicBezTo>
                  <a:pt x="1360" y="4988"/>
                  <a:pt x="1352" y="5063"/>
                  <a:pt x="1344" y="5129"/>
                </a:cubicBezTo>
                <a:cubicBezTo>
                  <a:pt x="1343" y="5121"/>
                  <a:pt x="1341" y="5109"/>
                  <a:pt x="1341" y="5100"/>
                </a:cubicBezTo>
                <a:cubicBezTo>
                  <a:pt x="1350" y="5034"/>
                  <a:pt x="1360" y="4967"/>
                  <a:pt x="1372" y="4903"/>
                </a:cubicBezTo>
                <a:close/>
                <a:moveTo>
                  <a:pt x="1718" y="1"/>
                </a:moveTo>
                <a:cubicBezTo>
                  <a:pt x="1817" y="822"/>
                  <a:pt x="1586" y="3068"/>
                  <a:pt x="1433" y="4393"/>
                </a:cubicBezTo>
                <a:cubicBezTo>
                  <a:pt x="1381" y="4462"/>
                  <a:pt x="1322" y="4549"/>
                  <a:pt x="1257" y="4653"/>
                </a:cubicBezTo>
                <a:cubicBezTo>
                  <a:pt x="1226" y="4512"/>
                  <a:pt x="1191" y="4376"/>
                  <a:pt x="1154" y="4247"/>
                </a:cubicBezTo>
                <a:cubicBezTo>
                  <a:pt x="1176" y="2813"/>
                  <a:pt x="961" y="1829"/>
                  <a:pt x="961" y="1828"/>
                </a:cubicBezTo>
                <a:lnTo>
                  <a:pt x="961" y="1828"/>
                </a:lnTo>
                <a:cubicBezTo>
                  <a:pt x="1029" y="2185"/>
                  <a:pt x="998" y="2891"/>
                  <a:pt x="936" y="3609"/>
                </a:cubicBezTo>
                <a:cubicBezTo>
                  <a:pt x="756" y="3164"/>
                  <a:pt x="594" y="2907"/>
                  <a:pt x="594" y="2907"/>
                </a:cubicBezTo>
                <a:lnTo>
                  <a:pt x="594" y="2907"/>
                </a:lnTo>
                <a:cubicBezTo>
                  <a:pt x="715" y="3194"/>
                  <a:pt x="799" y="3806"/>
                  <a:pt x="855" y="4418"/>
                </a:cubicBezTo>
                <a:cubicBezTo>
                  <a:pt x="821" y="4712"/>
                  <a:pt x="789" y="4987"/>
                  <a:pt x="759" y="5212"/>
                </a:cubicBezTo>
                <a:cubicBezTo>
                  <a:pt x="724" y="4942"/>
                  <a:pt x="674" y="4692"/>
                  <a:pt x="616" y="4462"/>
                </a:cubicBezTo>
                <a:cubicBezTo>
                  <a:pt x="572" y="4057"/>
                  <a:pt x="560" y="3681"/>
                  <a:pt x="616" y="3476"/>
                </a:cubicBezTo>
                <a:lnTo>
                  <a:pt x="616" y="3476"/>
                </a:lnTo>
                <a:cubicBezTo>
                  <a:pt x="616" y="3476"/>
                  <a:pt x="550" y="3685"/>
                  <a:pt x="495" y="4036"/>
                </a:cubicBezTo>
                <a:cubicBezTo>
                  <a:pt x="268" y="3335"/>
                  <a:pt x="0" y="2907"/>
                  <a:pt x="0" y="2907"/>
                </a:cubicBezTo>
                <a:lnTo>
                  <a:pt x="0" y="2907"/>
                </a:lnTo>
                <a:cubicBezTo>
                  <a:pt x="285" y="3586"/>
                  <a:pt x="363" y="6077"/>
                  <a:pt x="363" y="6077"/>
                </a:cubicBezTo>
                <a:cubicBezTo>
                  <a:pt x="363" y="6077"/>
                  <a:pt x="541" y="6949"/>
                  <a:pt x="674" y="6949"/>
                </a:cubicBezTo>
                <a:cubicBezTo>
                  <a:pt x="694" y="6949"/>
                  <a:pt x="714" y="6928"/>
                  <a:pt x="731" y="6879"/>
                </a:cubicBezTo>
                <a:cubicBezTo>
                  <a:pt x="743" y="6932"/>
                  <a:pt x="757" y="6963"/>
                  <a:pt x="776" y="6963"/>
                </a:cubicBezTo>
                <a:cubicBezTo>
                  <a:pt x="780" y="6963"/>
                  <a:pt x="784" y="6962"/>
                  <a:pt x="789" y="6958"/>
                </a:cubicBezTo>
                <a:cubicBezTo>
                  <a:pt x="794" y="6962"/>
                  <a:pt x="799" y="6964"/>
                  <a:pt x="804" y="6964"/>
                </a:cubicBezTo>
                <a:cubicBezTo>
                  <a:pt x="821" y="6964"/>
                  <a:pt x="836" y="6942"/>
                  <a:pt x="848" y="6907"/>
                </a:cubicBezTo>
                <a:cubicBezTo>
                  <a:pt x="864" y="6940"/>
                  <a:pt x="884" y="6954"/>
                  <a:pt x="904" y="6954"/>
                </a:cubicBezTo>
                <a:cubicBezTo>
                  <a:pt x="969" y="6954"/>
                  <a:pt x="1047" y="6809"/>
                  <a:pt x="1108" y="6662"/>
                </a:cubicBezTo>
                <a:cubicBezTo>
                  <a:pt x="1161" y="6821"/>
                  <a:pt x="1219" y="6950"/>
                  <a:pt x="1270" y="6950"/>
                </a:cubicBezTo>
                <a:cubicBezTo>
                  <a:pt x="1292" y="6950"/>
                  <a:pt x="1313" y="6926"/>
                  <a:pt x="1331" y="6868"/>
                </a:cubicBezTo>
                <a:cubicBezTo>
                  <a:pt x="1341" y="6929"/>
                  <a:pt x="1354" y="6964"/>
                  <a:pt x="1370" y="6964"/>
                </a:cubicBezTo>
                <a:cubicBezTo>
                  <a:pt x="1420" y="6964"/>
                  <a:pt x="1503" y="6621"/>
                  <a:pt x="1639" y="5611"/>
                </a:cubicBezTo>
                <a:cubicBezTo>
                  <a:pt x="2066" y="2456"/>
                  <a:pt x="1719" y="2"/>
                  <a:pt x="1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2"/>
          <p:cNvSpPr/>
          <p:nvPr/>
        </p:nvSpPr>
        <p:spPr>
          <a:xfrm>
            <a:off x="8300671" y="4441477"/>
            <a:ext cx="10234" cy="422"/>
          </a:xfrm>
          <a:custGeom>
            <a:rect b="b" l="l" r="r" t="t"/>
            <a:pathLst>
              <a:path extrusionOk="0" h="8" w="194">
                <a:moveTo>
                  <a:pt x="193" y="1"/>
                </a:moveTo>
                <a:lnTo>
                  <a:pt x="0" y="8"/>
                </a:lnTo>
                <a:lnTo>
                  <a:pt x="193" y="8"/>
                </a:lnTo>
                <a:lnTo>
                  <a:pt x="193" y="1"/>
                </a:lnTo>
                <a:close/>
              </a:path>
            </a:pathLst>
          </a:custGeom>
          <a:solidFill>
            <a:srgbClr val="1D53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2"/>
          <p:cNvSpPr/>
          <p:nvPr/>
        </p:nvSpPr>
        <p:spPr>
          <a:xfrm>
            <a:off x="8219010" y="4431665"/>
            <a:ext cx="1794" cy="11975"/>
          </a:xfrm>
          <a:custGeom>
            <a:rect b="b" l="l" r="r" t="t"/>
            <a:pathLst>
              <a:path extrusionOk="0" h="227" w="34">
                <a:moveTo>
                  <a:pt x="1" y="1"/>
                </a:moveTo>
                <a:lnTo>
                  <a:pt x="1" y="226"/>
                </a:lnTo>
                <a:lnTo>
                  <a:pt x="33" y="226"/>
                </a:lnTo>
                <a:lnTo>
                  <a:pt x="33" y="1"/>
                </a:lnTo>
                <a:close/>
              </a:path>
            </a:pathLst>
          </a:custGeom>
          <a:solidFill>
            <a:srgbClr val="1D53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2"/>
          <p:cNvSpPr/>
          <p:nvPr/>
        </p:nvSpPr>
        <p:spPr>
          <a:xfrm>
            <a:off x="7916843" y="4259270"/>
            <a:ext cx="129402" cy="280643"/>
          </a:xfrm>
          <a:custGeom>
            <a:rect b="b" l="l" r="r" t="t"/>
            <a:pathLst>
              <a:path extrusionOk="0" h="5320" w="2453">
                <a:moveTo>
                  <a:pt x="2052" y="0"/>
                </a:moveTo>
                <a:cubicBezTo>
                  <a:pt x="2171" y="663"/>
                  <a:pt x="1969" y="2498"/>
                  <a:pt x="1846" y="3462"/>
                </a:cubicBezTo>
                <a:cubicBezTo>
                  <a:pt x="1800" y="3101"/>
                  <a:pt x="1729" y="2769"/>
                  <a:pt x="1647" y="2476"/>
                </a:cubicBezTo>
                <a:cubicBezTo>
                  <a:pt x="1669" y="1012"/>
                  <a:pt x="1454" y="2"/>
                  <a:pt x="1454" y="2"/>
                </a:cubicBezTo>
                <a:lnTo>
                  <a:pt x="1454" y="2"/>
                </a:lnTo>
                <a:cubicBezTo>
                  <a:pt x="1521" y="367"/>
                  <a:pt x="1490" y="1089"/>
                  <a:pt x="1427" y="1823"/>
                </a:cubicBezTo>
                <a:cubicBezTo>
                  <a:pt x="1249" y="1369"/>
                  <a:pt x="1087" y="1106"/>
                  <a:pt x="1087" y="1105"/>
                </a:cubicBezTo>
                <a:lnTo>
                  <a:pt x="1087" y="1105"/>
                </a:lnTo>
                <a:cubicBezTo>
                  <a:pt x="1206" y="1400"/>
                  <a:pt x="1291" y="2025"/>
                  <a:pt x="1346" y="2650"/>
                </a:cubicBezTo>
                <a:cubicBezTo>
                  <a:pt x="1314" y="2951"/>
                  <a:pt x="1280" y="3232"/>
                  <a:pt x="1250" y="3462"/>
                </a:cubicBezTo>
                <a:cubicBezTo>
                  <a:pt x="1230" y="3307"/>
                  <a:pt x="1206" y="3158"/>
                  <a:pt x="1178" y="3014"/>
                </a:cubicBezTo>
                <a:cubicBezTo>
                  <a:pt x="1222" y="2830"/>
                  <a:pt x="1274" y="2673"/>
                  <a:pt x="1336" y="2576"/>
                </a:cubicBezTo>
                <a:lnTo>
                  <a:pt x="1336" y="2576"/>
                </a:lnTo>
                <a:cubicBezTo>
                  <a:pt x="1336" y="2576"/>
                  <a:pt x="1252" y="2666"/>
                  <a:pt x="1140" y="2827"/>
                </a:cubicBezTo>
                <a:cubicBezTo>
                  <a:pt x="904" y="1776"/>
                  <a:pt x="491" y="1106"/>
                  <a:pt x="491" y="1105"/>
                </a:cubicBezTo>
                <a:lnTo>
                  <a:pt x="491" y="1105"/>
                </a:lnTo>
                <a:cubicBezTo>
                  <a:pt x="581" y="1328"/>
                  <a:pt x="652" y="1739"/>
                  <a:pt x="705" y="2196"/>
                </a:cubicBezTo>
                <a:cubicBezTo>
                  <a:pt x="485" y="2592"/>
                  <a:pt x="105" y="3434"/>
                  <a:pt x="34" y="4578"/>
                </a:cubicBezTo>
                <a:cubicBezTo>
                  <a:pt x="0" y="5124"/>
                  <a:pt x="28" y="5305"/>
                  <a:pt x="81" y="5305"/>
                </a:cubicBezTo>
                <a:cubicBezTo>
                  <a:pt x="184" y="5305"/>
                  <a:pt x="382" y="4603"/>
                  <a:pt x="382" y="4603"/>
                </a:cubicBezTo>
                <a:cubicBezTo>
                  <a:pt x="382" y="4603"/>
                  <a:pt x="488" y="3077"/>
                  <a:pt x="718" y="2292"/>
                </a:cubicBezTo>
                <a:cubicBezTo>
                  <a:pt x="758" y="2666"/>
                  <a:pt x="790" y="3064"/>
                  <a:pt x="810" y="3409"/>
                </a:cubicBezTo>
                <a:cubicBezTo>
                  <a:pt x="645" y="3774"/>
                  <a:pt x="510" y="4242"/>
                  <a:pt x="530" y="4766"/>
                </a:cubicBezTo>
                <a:cubicBezTo>
                  <a:pt x="545" y="5180"/>
                  <a:pt x="598" y="5320"/>
                  <a:pt x="662" y="5320"/>
                </a:cubicBezTo>
                <a:cubicBezTo>
                  <a:pt x="771" y="5320"/>
                  <a:pt x="912" y="4920"/>
                  <a:pt x="960" y="4777"/>
                </a:cubicBezTo>
                <a:cubicBezTo>
                  <a:pt x="1022" y="5005"/>
                  <a:pt x="1101" y="5238"/>
                  <a:pt x="1169" y="5238"/>
                </a:cubicBezTo>
                <a:cubicBezTo>
                  <a:pt x="1190" y="5238"/>
                  <a:pt x="1209" y="5216"/>
                  <a:pt x="1227" y="5166"/>
                </a:cubicBezTo>
                <a:cubicBezTo>
                  <a:pt x="1239" y="5219"/>
                  <a:pt x="1253" y="5251"/>
                  <a:pt x="1271" y="5251"/>
                </a:cubicBezTo>
                <a:cubicBezTo>
                  <a:pt x="1316" y="5251"/>
                  <a:pt x="1380" y="5043"/>
                  <a:pt x="1476" y="4451"/>
                </a:cubicBezTo>
                <a:cubicBezTo>
                  <a:pt x="1527" y="4688"/>
                  <a:pt x="1660" y="5237"/>
                  <a:pt x="1764" y="5237"/>
                </a:cubicBezTo>
                <a:cubicBezTo>
                  <a:pt x="1785" y="5237"/>
                  <a:pt x="1804" y="5216"/>
                  <a:pt x="1822" y="5166"/>
                </a:cubicBezTo>
                <a:cubicBezTo>
                  <a:pt x="1834" y="5219"/>
                  <a:pt x="1848" y="5251"/>
                  <a:pt x="1866" y="5251"/>
                </a:cubicBezTo>
                <a:cubicBezTo>
                  <a:pt x="1916" y="5251"/>
                  <a:pt x="1990" y="4996"/>
                  <a:pt x="2102" y="4246"/>
                </a:cubicBezTo>
                <a:cubicBezTo>
                  <a:pt x="2453" y="1886"/>
                  <a:pt x="2052" y="1"/>
                  <a:pt x="20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2"/>
          <p:cNvSpPr/>
          <p:nvPr/>
        </p:nvSpPr>
        <p:spPr>
          <a:xfrm>
            <a:off x="8032635" y="4259270"/>
            <a:ext cx="140638" cy="281224"/>
          </a:xfrm>
          <a:custGeom>
            <a:rect b="b" l="l" r="r" t="t"/>
            <a:pathLst>
              <a:path extrusionOk="0" h="5331" w="2666">
                <a:moveTo>
                  <a:pt x="402" y="0"/>
                </a:moveTo>
                <a:cubicBezTo>
                  <a:pt x="402" y="1"/>
                  <a:pt x="0" y="1887"/>
                  <a:pt x="352" y="4246"/>
                </a:cubicBezTo>
                <a:cubicBezTo>
                  <a:pt x="464" y="4996"/>
                  <a:pt x="539" y="5251"/>
                  <a:pt x="588" y="5251"/>
                </a:cubicBezTo>
                <a:cubicBezTo>
                  <a:pt x="606" y="5251"/>
                  <a:pt x="620" y="5219"/>
                  <a:pt x="632" y="5166"/>
                </a:cubicBezTo>
                <a:cubicBezTo>
                  <a:pt x="650" y="5215"/>
                  <a:pt x="669" y="5237"/>
                  <a:pt x="690" y="5237"/>
                </a:cubicBezTo>
                <a:cubicBezTo>
                  <a:pt x="822" y="5237"/>
                  <a:pt x="1001" y="4346"/>
                  <a:pt x="1001" y="4346"/>
                </a:cubicBezTo>
                <a:cubicBezTo>
                  <a:pt x="1001" y="4346"/>
                  <a:pt x="1005" y="4212"/>
                  <a:pt x="1015" y="3998"/>
                </a:cubicBezTo>
                <a:cubicBezTo>
                  <a:pt x="1057" y="4401"/>
                  <a:pt x="1071" y="4728"/>
                  <a:pt x="1071" y="4728"/>
                </a:cubicBezTo>
                <a:cubicBezTo>
                  <a:pt x="1071" y="4728"/>
                  <a:pt x="1250" y="5320"/>
                  <a:pt x="1383" y="5320"/>
                </a:cubicBezTo>
                <a:cubicBezTo>
                  <a:pt x="1403" y="5320"/>
                  <a:pt x="1422" y="5306"/>
                  <a:pt x="1440" y="5273"/>
                </a:cubicBezTo>
                <a:cubicBezTo>
                  <a:pt x="1451" y="5309"/>
                  <a:pt x="1466" y="5330"/>
                  <a:pt x="1483" y="5330"/>
                </a:cubicBezTo>
                <a:cubicBezTo>
                  <a:pt x="1527" y="5330"/>
                  <a:pt x="1592" y="5192"/>
                  <a:pt x="1687" y="4799"/>
                </a:cubicBezTo>
                <a:cubicBezTo>
                  <a:pt x="1740" y="4956"/>
                  <a:pt x="1873" y="5321"/>
                  <a:pt x="1976" y="5321"/>
                </a:cubicBezTo>
                <a:cubicBezTo>
                  <a:pt x="1997" y="5321"/>
                  <a:pt x="2016" y="5306"/>
                  <a:pt x="2034" y="5273"/>
                </a:cubicBezTo>
                <a:cubicBezTo>
                  <a:pt x="2046" y="5309"/>
                  <a:pt x="2061" y="5330"/>
                  <a:pt x="2078" y="5330"/>
                </a:cubicBezTo>
                <a:cubicBezTo>
                  <a:pt x="2129" y="5330"/>
                  <a:pt x="2203" y="5160"/>
                  <a:pt x="2314" y="4663"/>
                </a:cubicBezTo>
                <a:cubicBezTo>
                  <a:pt x="2666" y="3095"/>
                  <a:pt x="2265" y="1843"/>
                  <a:pt x="2265" y="1842"/>
                </a:cubicBezTo>
                <a:lnTo>
                  <a:pt x="2265" y="1842"/>
                </a:lnTo>
                <a:cubicBezTo>
                  <a:pt x="2387" y="2283"/>
                  <a:pt x="2183" y="3500"/>
                  <a:pt x="2062" y="4140"/>
                </a:cubicBezTo>
                <a:cubicBezTo>
                  <a:pt x="2016" y="3900"/>
                  <a:pt x="1945" y="3679"/>
                  <a:pt x="1863" y="3486"/>
                </a:cubicBezTo>
                <a:cubicBezTo>
                  <a:pt x="1885" y="2513"/>
                  <a:pt x="1670" y="1843"/>
                  <a:pt x="1670" y="1842"/>
                </a:cubicBezTo>
                <a:lnTo>
                  <a:pt x="1670" y="1842"/>
                </a:lnTo>
                <a:cubicBezTo>
                  <a:pt x="1737" y="2085"/>
                  <a:pt x="1706" y="2564"/>
                  <a:pt x="1643" y="3052"/>
                </a:cubicBezTo>
                <a:cubicBezTo>
                  <a:pt x="1465" y="2750"/>
                  <a:pt x="1303" y="2576"/>
                  <a:pt x="1303" y="2576"/>
                </a:cubicBezTo>
                <a:lnTo>
                  <a:pt x="1303" y="2576"/>
                </a:lnTo>
                <a:cubicBezTo>
                  <a:pt x="1422" y="2771"/>
                  <a:pt x="1508" y="3188"/>
                  <a:pt x="1562" y="3602"/>
                </a:cubicBezTo>
                <a:cubicBezTo>
                  <a:pt x="1530" y="3802"/>
                  <a:pt x="1496" y="3988"/>
                  <a:pt x="1466" y="4141"/>
                </a:cubicBezTo>
                <a:cubicBezTo>
                  <a:pt x="1388" y="3715"/>
                  <a:pt x="1223" y="3354"/>
                  <a:pt x="1068" y="3086"/>
                </a:cubicBezTo>
                <a:cubicBezTo>
                  <a:pt x="1123" y="2337"/>
                  <a:pt x="1214" y="1468"/>
                  <a:pt x="1363" y="1105"/>
                </a:cubicBezTo>
                <a:lnTo>
                  <a:pt x="1363" y="1105"/>
                </a:lnTo>
                <a:cubicBezTo>
                  <a:pt x="1363" y="1106"/>
                  <a:pt x="1001" y="1697"/>
                  <a:pt x="762" y="2637"/>
                </a:cubicBezTo>
                <a:cubicBezTo>
                  <a:pt x="728" y="2595"/>
                  <a:pt x="707" y="2573"/>
                  <a:pt x="707" y="2573"/>
                </a:cubicBezTo>
                <a:lnTo>
                  <a:pt x="707" y="2573"/>
                </a:lnTo>
                <a:cubicBezTo>
                  <a:pt x="725" y="2600"/>
                  <a:pt x="740" y="2629"/>
                  <a:pt x="754" y="2662"/>
                </a:cubicBezTo>
                <a:cubicBezTo>
                  <a:pt x="693" y="2908"/>
                  <a:pt x="639" y="3175"/>
                  <a:pt x="604" y="3460"/>
                </a:cubicBezTo>
                <a:cubicBezTo>
                  <a:pt x="483" y="2498"/>
                  <a:pt x="278" y="663"/>
                  <a:pt x="4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2"/>
          <p:cNvSpPr/>
          <p:nvPr/>
        </p:nvSpPr>
        <p:spPr>
          <a:xfrm>
            <a:off x="7825582" y="4290816"/>
            <a:ext cx="108934" cy="249730"/>
          </a:xfrm>
          <a:custGeom>
            <a:rect b="b" l="l" r="r" t="t"/>
            <a:pathLst>
              <a:path extrusionOk="0" h="4734" w="2065">
                <a:moveTo>
                  <a:pt x="1717" y="0"/>
                </a:moveTo>
                <a:cubicBezTo>
                  <a:pt x="1838" y="686"/>
                  <a:pt x="1462" y="2833"/>
                  <a:pt x="1343" y="3484"/>
                </a:cubicBezTo>
                <a:cubicBezTo>
                  <a:pt x="1297" y="3268"/>
                  <a:pt x="1229" y="3066"/>
                  <a:pt x="1154" y="2886"/>
                </a:cubicBezTo>
                <a:cubicBezTo>
                  <a:pt x="1176" y="1914"/>
                  <a:pt x="961" y="1243"/>
                  <a:pt x="961" y="1243"/>
                </a:cubicBezTo>
                <a:lnTo>
                  <a:pt x="961" y="1243"/>
                </a:lnTo>
                <a:cubicBezTo>
                  <a:pt x="1029" y="1486"/>
                  <a:pt x="998" y="1965"/>
                  <a:pt x="936" y="2453"/>
                </a:cubicBezTo>
                <a:cubicBezTo>
                  <a:pt x="756" y="2151"/>
                  <a:pt x="594" y="1975"/>
                  <a:pt x="594" y="1975"/>
                </a:cubicBezTo>
                <a:lnTo>
                  <a:pt x="594" y="1975"/>
                </a:lnTo>
                <a:cubicBezTo>
                  <a:pt x="715" y="2171"/>
                  <a:pt x="799" y="2587"/>
                  <a:pt x="855" y="3002"/>
                </a:cubicBezTo>
                <a:cubicBezTo>
                  <a:pt x="821" y="3203"/>
                  <a:pt x="789" y="3389"/>
                  <a:pt x="759" y="3542"/>
                </a:cubicBezTo>
                <a:cubicBezTo>
                  <a:pt x="584" y="2608"/>
                  <a:pt x="0" y="1975"/>
                  <a:pt x="0" y="1975"/>
                </a:cubicBezTo>
                <a:lnTo>
                  <a:pt x="0" y="1975"/>
                </a:lnTo>
                <a:cubicBezTo>
                  <a:pt x="285" y="2437"/>
                  <a:pt x="363" y="4130"/>
                  <a:pt x="363" y="4130"/>
                </a:cubicBezTo>
                <a:cubicBezTo>
                  <a:pt x="363" y="4130"/>
                  <a:pt x="542" y="4722"/>
                  <a:pt x="674" y="4722"/>
                </a:cubicBezTo>
                <a:cubicBezTo>
                  <a:pt x="695" y="4722"/>
                  <a:pt x="714" y="4708"/>
                  <a:pt x="731" y="4675"/>
                </a:cubicBezTo>
                <a:cubicBezTo>
                  <a:pt x="743" y="4711"/>
                  <a:pt x="758" y="4732"/>
                  <a:pt x="776" y="4732"/>
                </a:cubicBezTo>
                <a:cubicBezTo>
                  <a:pt x="820" y="4732"/>
                  <a:pt x="885" y="4594"/>
                  <a:pt x="980" y="4201"/>
                </a:cubicBezTo>
                <a:cubicBezTo>
                  <a:pt x="1031" y="4357"/>
                  <a:pt x="1165" y="4723"/>
                  <a:pt x="1269" y="4723"/>
                </a:cubicBezTo>
                <a:cubicBezTo>
                  <a:pt x="1291" y="4723"/>
                  <a:pt x="1311" y="4707"/>
                  <a:pt x="1330" y="4668"/>
                </a:cubicBezTo>
                <a:cubicBezTo>
                  <a:pt x="1340" y="4709"/>
                  <a:pt x="1352" y="4734"/>
                  <a:pt x="1369" y="4734"/>
                </a:cubicBezTo>
                <a:cubicBezTo>
                  <a:pt x="1418" y="4734"/>
                  <a:pt x="1501" y="4500"/>
                  <a:pt x="1638" y="3814"/>
                </a:cubicBezTo>
                <a:cubicBezTo>
                  <a:pt x="2065" y="1669"/>
                  <a:pt x="1717" y="2"/>
                  <a:pt x="17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2"/>
          <p:cNvSpPr/>
          <p:nvPr/>
        </p:nvSpPr>
        <p:spPr>
          <a:xfrm>
            <a:off x="8252165" y="4259297"/>
            <a:ext cx="129349" cy="280485"/>
          </a:xfrm>
          <a:custGeom>
            <a:rect b="b" l="l" r="r" t="t"/>
            <a:pathLst>
              <a:path extrusionOk="0" h="5317" w="2452">
                <a:moveTo>
                  <a:pt x="1229" y="1662"/>
                </a:moveTo>
                <a:cubicBezTo>
                  <a:pt x="1277" y="1952"/>
                  <a:pt x="1318" y="2300"/>
                  <a:pt x="1349" y="2649"/>
                </a:cubicBezTo>
                <a:cubicBezTo>
                  <a:pt x="1317" y="2951"/>
                  <a:pt x="1283" y="3231"/>
                  <a:pt x="1254" y="3461"/>
                </a:cubicBezTo>
                <a:cubicBezTo>
                  <a:pt x="1215" y="3157"/>
                  <a:pt x="1158" y="2874"/>
                  <a:pt x="1093" y="2621"/>
                </a:cubicBezTo>
                <a:cubicBezTo>
                  <a:pt x="1128" y="2270"/>
                  <a:pt x="1173" y="1930"/>
                  <a:pt x="1229" y="1662"/>
                </a:cubicBezTo>
                <a:close/>
                <a:moveTo>
                  <a:pt x="1454" y="1"/>
                </a:moveTo>
                <a:lnTo>
                  <a:pt x="1454" y="1"/>
                </a:lnTo>
                <a:cubicBezTo>
                  <a:pt x="1523" y="366"/>
                  <a:pt x="1491" y="1088"/>
                  <a:pt x="1429" y="1822"/>
                </a:cubicBezTo>
                <a:cubicBezTo>
                  <a:pt x="1373" y="1685"/>
                  <a:pt x="1321" y="1563"/>
                  <a:pt x="1274" y="1461"/>
                </a:cubicBezTo>
                <a:cubicBezTo>
                  <a:pt x="1295" y="1390"/>
                  <a:pt x="1314" y="1325"/>
                  <a:pt x="1336" y="1272"/>
                </a:cubicBezTo>
                <a:lnTo>
                  <a:pt x="1336" y="1272"/>
                </a:lnTo>
                <a:cubicBezTo>
                  <a:pt x="1336" y="1273"/>
                  <a:pt x="1305" y="1324"/>
                  <a:pt x="1254" y="1417"/>
                </a:cubicBezTo>
                <a:cubicBezTo>
                  <a:pt x="1156" y="1215"/>
                  <a:pt x="1089" y="1103"/>
                  <a:pt x="1089" y="1103"/>
                </a:cubicBezTo>
                <a:lnTo>
                  <a:pt x="1089" y="1103"/>
                </a:lnTo>
                <a:cubicBezTo>
                  <a:pt x="1130" y="1206"/>
                  <a:pt x="1167" y="1349"/>
                  <a:pt x="1201" y="1519"/>
                </a:cubicBezTo>
                <a:cubicBezTo>
                  <a:pt x="1128" y="1663"/>
                  <a:pt x="1034" y="1863"/>
                  <a:pt x="941" y="2115"/>
                </a:cubicBezTo>
                <a:cubicBezTo>
                  <a:pt x="832" y="1796"/>
                  <a:pt x="717" y="1539"/>
                  <a:pt x="633" y="1365"/>
                </a:cubicBezTo>
                <a:cubicBezTo>
                  <a:pt x="695" y="920"/>
                  <a:pt x="772" y="540"/>
                  <a:pt x="862" y="340"/>
                </a:cubicBezTo>
                <a:lnTo>
                  <a:pt x="862" y="340"/>
                </a:lnTo>
                <a:cubicBezTo>
                  <a:pt x="861" y="340"/>
                  <a:pt x="714" y="642"/>
                  <a:pt x="545" y="1193"/>
                </a:cubicBezTo>
                <a:cubicBezTo>
                  <a:pt x="512" y="1135"/>
                  <a:pt x="493" y="1104"/>
                  <a:pt x="493" y="1104"/>
                </a:cubicBezTo>
                <a:lnTo>
                  <a:pt x="493" y="1104"/>
                </a:lnTo>
                <a:cubicBezTo>
                  <a:pt x="508" y="1140"/>
                  <a:pt x="521" y="1180"/>
                  <a:pt x="533" y="1224"/>
                </a:cubicBezTo>
                <a:cubicBezTo>
                  <a:pt x="327" y="1896"/>
                  <a:pt x="89" y="2927"/>
                  <a:pt x="35" y="4221"/>
                </a:cubicBezTo>
                <a:cubicBezTo>
                  <a:pt x="1" y="5025"/>
                  <a:pt x="29" y="5292"/>
                  <a:pt x="81" y="5292"/>
                </a:cubicBezTo>
                <a:cubicBezTo>
                  <a:pt x="185" y="5292"/>
                  <a:pt x="383" y="4258"/>
                  <a:pt x="383" y="4258"/>
                </a:cubicBezTo>
                <a:cubicBezTo>
                  <a:pt x="383" y="4258"/>
                  <a:pt x="455" y="2724"/>
                  <a:pt x="610" y="1539"/>
                </a:cubicBezTo>
                <a:cubicBezTo>
                  <a:pt x="671" y="1862"/>
                  <a:pt x="720" y="2276"/>
                  <a:pt x="757" y="2687"/>
                </a:cubicBezTo>
                <a:cubicBezTo>
                  <a:pt x="615" y="3193"/>
                  <a:pt x="511" y="3812"/>
                  <a:pt x="530" y="4501"/>
                </a:cubicBezTo>
                <a:cubicBezTo>
                  <a:pt x="545" y="5112"/>
                  <a:pt x="598" y="5317"/>
                  <a:pt x="662" y="5317"/>
                </a:cubicBezTo>
                <a:cubicBezTo>
                  <a:pt x="752" y="5317"/>
                  <a:pt x="864" y="4914"/>
                  <a:pt x="926" y="4656"/>
                </a:cubicBezTo>
                <a:cubicBezTo>
                  <a:pt x="991" y="4914"/>
                  <a:pt x="1088" y="5240"/>
                  <a:pt x="1167" y="5240"/>
                </a:cubicBezTo>
                <a:cubicBezTo>
                  <a:pt x="1188" y="5240"/>
                  <a:pt x="1207" y="5218"/>
                  <a:pt x="1224" y="5168"/>
                </a:cubicBezTo>
                <a:cubicBezTo>
                  <a:pt x="1236" y="5221"/>
                  <a:pt x="1251" y="5253"/>
                  <a:pt x="1268" y="5253"/>
                </a:cubicBezTo>
                <a:cubicBezTo>
                  <a:pt x="1313" y="5253"/>
                  <a:pt x="1378" y="5045"/>
                  <a:pt x="1473" y="4453"/>
                </a:cubicBezTo>
                <a:cubicBezTo>
                  <a:pt x="1525" y="4690"/>
                  <a:pt x="1659" y="5239"/>
                  <a:pt x="1762" y="5239"/>
                </a:cubicBezTo>
                <a:cubicBezTo>
                  <a:pt x="1783" y="5239"/>
                  <a:pt x="1802" y="5218"/>
                  <a:pt x="1820" y="5168"/>
                </a:cubicBezTo>
                <a:cubicBezTo>
                  <a:pt x="1831" y="5221"/>
                  <a:pt x="1846" y="5253"/>
                  <a:pt x="1864" y="5253"/>
                </a:cubicBezTo>
                <a:cubicBezTo>
                  <a:pt x="1913" y="5253"/>
                  <a:pt x="1987" y="4998"/>
                  <a:pt x="2100" y="4249"/>
                </a:cubicBezTo>
                <a:cubicBezTo>
                  <a:pt x="2452" y="1888"/>
                  <a:pt x="2050" y="3"/>
                  <a:pt x="2049" y="2"/>
                </a:cubicBezTo>
                <a:lnTo>
                  <a:pt x="2049" y="2"/>
                </a:lnTo>
                <a:cubicBezTo>
                  <a:pt x="2173" y="662"/>
                  <a:pt x="1970" y="2497"/>
                  <a:pt x="1848" y="3461"/>
                </a:cubicBezTo>
                <a:cubicBezTo>
                  <a:pt x="1800" y="3100"/>
                  <a:pt x="1731" y="2768"/>
                  <a:pt x="1649" y="2475"/>
                </a:cubicBezTo>
                <a:cubicBezTo>
                  <a:pt x="1671" y="1011"/>
                  <a:pt x="1454" y="2"/>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2"/>
          <p:cNvSpPr/>
          <p:nvPr/>
        </p:nvSpPr>
        <p:spPr>
          <a:xfrm>
            <a:off x="8359648" y="4258954"/>
            <a:ext cx="140691" cy="281224"/>
          </a:xfrm>
          <a:custGeom>
            <a:rect b="b" l="l" r="r" t="t"/>
            <a:pathLst>
              <a:path extrusionOk="0" h="5331" w="2667">
                <a:moveTo>
                  <a:pt x="403" y="0"/>
                </a:moveTo>
                <a:cubicBezTo>
                  <a:pt x="403" y="1"/>
                  <a:pt x="1" y="1887"/>
                  <a:pt x="353" y="4246"/>
                </a:cubicBezTo>
                <a:cubicBezTo>
                  <a:pt x="464" y="4996"/>
                  <a:pt x="539" y="5251"/>
                  <a:pt x="589" y="5251"/>
                </a:cubicBezTo>
                <a:cubicBezTo>
                  <a:pt x="607" y="5251"/>
                  <a:pt x="621" y="5219"/>
                  <a:pt x="633" y="5166"/>
                </a:cubicBezTo>
                <a:cubicBezTo>
                  <a:pt x="650" y="5215"/>
                  <a:pt x="670" y="5237"/>
                  <a:pt x="690" y="5237"/>
                </a:cubicBezTo>
                <a:cubicBezTo>
                  <a:pt x="822" y="5237"/>
                  <a:pt x="1001" y="4346"/>
                  <a:pt x="1001" y="4346"/>
                </a:cubicBezTo>
                <a:cubicBezTo>
                  <a:pt x="1001" y="4346"/>
                  <a:pt x="1004" y="4212"/>
                  <a:pt x="1016" y="3998"/>
                </a:cubicBezTo>
                <a:cubicBezTo>
                  <a:pt x="1056" y="4401"/>
                  <a:pt x="1071" y="4728"/>
                  <a:pt x="1071" y="4728"/>
                </a:cubicBezTo>
                <a:cubicBezTo>
                  <a:pt x="1071" y="4728"/>
                  <a:pt x="1251" y="5320"/>
                  <a:pt x="1382" y="5320"/>
                </a:cubicBezTo>
                <a:cubicBezTo>
                  <a:pt x="1403" y="5320"/>
                  <a:pt x="1422" y="5306"/>
                  <a:pt x="1439" y="5273"/>
                </a:cubicBezTo>
                <a:cubicBezTo>
                  <a:pt x="1451" y="5309"/>
                  <a:pt x="1466" y="5330"/>
                  <a:pt x="1483" y="5330"/>
                </a:cubicBezTo>
                <a:cubicBezTo>
                  <a:pt x="1528" y="5330"/>
                  <a:pt x="1593" y="5192"/>
                  <a:pt x="1688" y="4799"/>
                </a:cubicBezTo>
                <a:cubicBezTo>
                  <a:pt x="1740" y="4956"/>
                  <a:pt x="1874" y="5321"/>
                  <a:pt x="1977" y="5321"/>
                </a:cubicBezTo>
                <a:cubicBezTo>
                  <a:pt x="1998" y="5321"/>
                  <a:pt x="2017" y="5306"/>
                  <a:pt x="2035" y="5273"/>
                </a:cubicBezTo>
                <a:cubicBezTo>
                  <a:pt x="2047" y="5309"/>
                  <a:pt x="2061" y="5330"/>
                  <a:pt x="2079" y="5330"/>
                </a:cubicBezTo>
                <a:cubicBezTo>
                  <a:pt x="2128" y="5330"/>
                  <a:pt x="2202" y="5160"/>
                  <a:pt x="2315" y="4663"/>
                </a:cubicBezTo>
                <a:cubicBezTo>
                  <a:pt x="2667" y="3095"/>
                  <a:pt x="2265" y="1843"/>
                  <a:pt x="2264" y="1842"/>
                </a:cubicBezTo>
                <a:lnTo>
                  <a:pt x="2264" y="1842"/>
                </a:lnTo>
                <a:cubicBezTo>
                  <a:pt x="2388" y="2283"/>
                  <a:pt x="2183" y="3500"/>
                  <a:pt x="2063" y="4140"/>
                </a:cubicBezTo>
                <a:cubicBezTo>
                  <a:pt x="2017" y="3900"/>
                  <a:pt x="1946" y="3679"/>
                  <a:pt x="1864" y="3486"/>
                </a:cubicBezTo>
                <a:cubicBezTo>
                  <a:pt x="1886" y="2513"/>
                  <a:pt x="1671" y="1843"/>
                  <a:pt x="1671" y="1842"/>
                </a:cubicBezTo>
                <a:lnTo>
                  <a:pt x="1671" y="1842"/>
                </a:lnTo>
                <a:cubicBezTo>
                  <a:pt x="1738" y="2085"/>
                  <a:pt x="1707" y="2564"/>
                  <a:pt x="1644" y="3052"/>
                </a:cubicBezTo>
                <a:cubicBezTo>
                  <a:pt x="1466" y="2750"/>
                  <a:pt x="1304" y="2576"/>
                  <a:pt x="1304" y="2576"/>
                </a:cubicBezTo>
                <a:lnTo>
                  <a:pt x="1304" y="2576"/>
                </a:lnTo>
                <a:cubicBezTo>
                  <a:pt x="1423" y="2771"/>
                  <a:pt x="1508" y="3188"/>
                  <a:pt x="1563" y="3602"/>
                </a:cubicBezTo>
                <a:cubicBezTo>
                  <a:pt x="1531" y="3802"/>
                  <a:pt x="1497" y="3988"/>
                  <a:pt x="1467" y="4141"/>
                </a:cubicBezTo>
                <a:cubicBezTo>
                  <a:pt x="1388" y="3715"/>
                  <a:pt x="1224" y="3354"/>
                  <a:pt x="1069" y="3086"/>
                </a:cubicBezTo>
                <a:cubicBezTo>
                  <a:pt x="1122" y="2337"/>
                  <a:pt x="1215" y="1468"/>
                  <a:pt x="1364" y="1105"/>
                </a:cubicBezTo>
                <a:lnTo>
                  <a:pt x="1364" y="1105"/>
                </a:lnTo>
                <a:cubicBezTo>
                  <a:pt x="1364" y="1106"/>
                  <a:pt x="1001" y="1697"/>
                  <a:pt x="761" y="2637"/>
                </a:cubicBezTo>
                <a:cubicBezTo>
                  <a:pt x="729" y="2595"/>
                  <a:pt x="708" y="2573"/>
                  <a:pt x="708" y="2573"/>
                </a:cubicBezTo>
                <a:lnTo>
                  <a:pt x="708" y="2573"/>
                </a:lnTo>
                <a:cubicBezTo>
                  <a:pt x="724" y="2600"/>
                  <a:pt x="739" y="2629"/>
                  <a:pt x="754" y="2662"/>
                </a:cubicBezTo>
                <a:cubicBezTo>
                  <a:pt x="693" y="2908"/>
                  <a:pt x="640" y="3175"/>
                  <a:pt x="605" y="3460"/>
                </a:cubicBezTo>
                <a:cubicBezTo>
                  <a:pt x="483" y="2498"/>
                  <a:pt x="279" y="663"/>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2"/>
          <p:cNvSpPr/>
          <p:nvPr/>
        </p:nvSpPr>
        <p:spPr>
          <a:xfrm>
            <a:off x="8482720" y="4356440"/>
            <a:ext cx="72007" cy="184001"/>
          </a:xfrm>
          <a:custGeom>
            <a:rect b="b" l="l" r="r" t="t"/>
            <a:pathLst>
              <a:path extrusionOk="0" h="3488" w="1365">
                <a:moveTo>
                  <a:pt x="403" y="0"/>
                </a:moveTo>
                <a:cubicBezTo>
                  <a:pt x="403" y="1"/>
                  <a:pt x="1" y="1254"/>
                  <a:pt x="353" y="2821"/>
                </a:cubicBezTo>
                <a:cubicBezTo>
                  <a:pt x="464" y="3318"/>
                  <a:pt x="539" y="3488"/>
                  <a:pt x="589" y="3488"/>
                </a:cubicBezTo>
                <a:cubicBezTo>
                  <a:pt x="607" y="3488"/>
                  <a:pt x="621" y="3467"/>
                  <a:pt x="633" y="3431"/>
                </a:cubicBezTo>
                <a:cubicBezTo>
                  <a:pt x="650" y="3464"/>
                  <a:pt x="670" y="3479"/>
                  <a:pt x="690" y="3479"/>
                </a:cubicBezTo>
                <a:cubicBezTo>
                  <a:pt x="822" y="3479"/>
                  <a:pt x="1002" y="2886"/>
                  <a:pt x="1002" y="2886"/>
                </a:cubicBezTo>
                <a:cubicBezTo>
                  <a:pt x="1002" y="2886"/>
                  <a:pt x="1080" y="1194"/>
                  <a:pt x="1364" y="731"/>
                </a:cubicBezTo>
                <a:lnTo>
                  <a:pt x="1364" y="731"/>
                </a:lnTo>
                <a:cubicBezTo>
                  <a:pt x="1364" y="731"/>
                  <a:pt x="780" y="1362"/>
                  <a:pt x="605" y="2298"/>
                </a:cubicBezTo>
                <a:cubicBezTo>
                  <a:pt x="484" y="1658"/>
                  <a:pt x="279" y="441"/>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2"/>
          <p:cNvSpPr/>
          <p:nvPr/>
        </p:nvSpPr>
        <p:spPr>
          <a:xfrm>
            <a:off x="8148374" y="4173020"/>
            <a:ext cx="109092" cy="367474"/>
          </a:xfrm>
          <a:custGeom>
            <a:rect b="b" l="l" r="r" t="t"/>
            <a:pathLst>
              <a:path extrusionOk="0" h="6966" w="2068">
                <a:moveTo>
                  <a:pt x="1372" y="4904"/>
                </a:moveTo>
                <a:lnTo>
                  <a:pt x="1372" y="4904"/>
                </a:lnTo>
                <a:cubicBezTo>
                  <a:pt x="1362" y="4988"/>
                  <a:pt x="1352" y="5063"/>
                  <a:pt x="1346" y="5129"/>
                </a:cubicBezTo>
                <a:cubicBezTo>
                  <a:pt x="1343" y="5121"/>
                  <a:pt x="1341" y="5110"/>
                  <a:pt x="1341" y="5100"/>
                </a:cubicBezTo>
                <a:cubicBezTo>
                  <a:pt x="1350" y="5032"/>
                  <a:pt x="1361" y="4967"/>
                  <a:pt x="1372" y="4904"/>
                </a:cubicBezTo>
                <a:close/>
                <a:moveTo>
                  <a:pt x="1719" y="1"/>
                </a:moveTo>
                <a:cubicBezTo>
                  <a:pt x="1819" y="823"/>
                  <a:pt x="1586" y="3069"/>
                  <a:pt x="1434" y="4392"/>
                </a:cubicBezTo>
                <a:cubicBezTo>
                  <a:pt x="1383" y="4463"/>
                  <a:pt x="1324" y="4550"/>
                  <a:pt x="1259" y="4655"/>
                </a:cubicBezTo>
                <a:cubicBezTo>
                  <a:pt x="1228" y="4513"/>
                  <a:pt x="1193" y="4376"/>
                  <a:pt x="1156" y="4248"/>
                </a:cubicBezTo>
                <a:cubicBezTo>
                  <a:pt x="1178" y="2815"/>
                  <a:pt x="963" y="1829"/>
                  <a:pt x="963" y="1828"/>
                </a:cubicBezTo>
                <a:lnTo>
                  <a:pt x="963" y="1828"/>
                </a:lnTo>
                <a:cubicBezTo>
                  <a:pt x="1030" y="2186"/>
                  <a:pt x="999" y="2891"/>
                  <a:pt x="936" y="3610"/>
                </a:cubicBezTo>
                <a:cubicBezTo>
                  <a:pt x="758" y="3164"/>
                  <a:pt x="596" y="2909"/>
                  <a:pt x="596" y="2908"/>
                </a:cubicBezTo>
                <a:lnTo>
                  <a:pt x="596" y="2908"/>
                </a:lnTo>
                <a:cubicBezTo>
                  <a:pt x="715" y="3196"/>
                  <a:pt x="801" y="3807"/>
                  <a:pt x="855" y="4419"/>
                </a:cubicBezTo>
                <a:cubicBezTo>
                  <a:pt x="823" y="4714"/>
                  <a:pt x="789" y="4988"/>
                  <a:pt x="759" y="5212"/>
                </a:cubicBezTo>
                <a:cubicBezTo>
                  <a:pt x="724" y="4944"/>
                  <a:pt x="675" y="4693"/>
                  <a:pt x="618" y="4463"/>
                </a:cubicBezTo>
                <a:cubicBezTo>
                  <a:pt x="574" y="4058"/>
                  <a:pt x="560" y="3682"/>
                  <a:pt x="618" y="3477"/>
                </a:cubicBezTo>
                <a:lnTo>
                  <a:pt x="618" y="3477"/>
                </a:lnTo>
                <a:cubicBezTo>
                  <a:pt x="618" y="3478"/>
                  <a:pt x="551" y="3685"/>
                  <a:pt x="495" y="4037"/>
                </a:cubicBezTo>
                <a:cubicBezTo>
                  <a:pt x="270" y="3336"/>
                  <a:pt x="0" y="2909"/>
                  <a:pt x="0" y="2908"/>
                </a:cubicBezTo>
                <a:lnTo>
                  <a:pt x="0" y="2908"/>
                </a:lnTo>
                <a:cubicBezTo>
                  <a:pt x="286" y="3588"/>
                  <a:pt x="363" y="6078"/>
                  <a:pt x="363" y="6078"/>
                </a:cubicBezTo>
                <a:cubicBezTo>
                  <a:pt x="363" y="6078"/>
                  <a:pt x="543" y="6950"/>
                  <a:pt x="674" y="6950"/>
                </a:cubicBezTo>
                <a:cubicBezTo>
                  <a:pt x="695" y="6950"/>
                  <a:pt x="714" y="6929"/>
                  <a:pt x="731" y="6880"/>
                </a:cubicBezTo>
                <a:cubicBezTo>
                  <a:pt x="743" y="6932"/>
                  <a:pt x="758" y="6964"/>
                  <a:pt x="776" y="6964"/>
                </a:cubicBezTo>
                <a:cubicBezTo>
                  <a:pt x="780" y="6964"/>
                  <a:pt x="784" y="6962"/>
                  <a:pt x="789" y="6958"/>
                </a:cubicBezTo>
                <a:cubicBezTo>
                  <a:pt x="794" y="6962"/>
                  <a:pt x="800" y="6964"/>
                  <a:pt x="805" y="6964"/>
                </a:cubicBezTo>
                <a:cubicBezTo>
                  <a:pt x="822" y="6964"/>
                  <a:pt x="836" y="6943"/>
                  <a:pt x="848" y="6907"/>
                </a:cubicBezTo>
                <a:cubicBezTo>
                  <a:pt x="865" y="6940"/>
                  <a:pt x="884" y="6954"/>
                  <a:pt x="905" y="6954"/>
                </a:cubicBezTo>
                <a:cubicBezTo>
                  <a:pt x="970" y="6954"/>
                  <a:pt x="1048" y="6809"/>
                  <a:pt x="1110" y="6662"/>
                </a:cubicBezTo>
                <a:cubicBezTo>
                  <a:pt x="1162" y="6821"/>
                  <a:pt x="1220" y="6950"/>
                  <a:pt x="1271" y="6950"/>
                </a:cubicBezTo>
                <a:cubicBezTo>
                  <a:pt x="1293" y="6950"/>
                  <a:pt x="1314" y="6926"/>
                  <a:pt x="1333" y="6868"/>
                </a:cubicBezTo>
                <a:cubicBezTo>
                  <a:pt x="1342" y="6929"/>
                  <a:pt x="1355" y="6965"/>
                  <a:pt x="1371" y="6965"/>
                </a:cubicBezTo>
                <a:cubicBezTo>
                  <a:pt x="1420" y="6965"/>
                  <a:pt x="1504" y="6622"/>
                  <a:pt x="1641" y="5613"/>
                </a:cubicBezTo>
                <a:cubicBezTo>
                  <a:pt x="2068" y="2456"/>
                  <a:pt x="1719" y="2"/>
                  <a:pt x="1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2"/>
          <p:cNvSpPr/>
          <p:nvPr/>
        </p:nvSpPr>
        <p:spPr>
          <a:xfrm>
            <a:off x="9089426" y="3641275"/>
            <a:ext cx="7122" cy="10287"/>
          </a:xfrm>
          <a:custGeom>
            <a:rect b="b" l="l" r="r" t="t"/>
            <a:pathLst>
              <a:path extrusionOk="0" h="195" w="135">
                <a:moveTo>
                  <a:pt x="24" y="0"/>
                </a:moveTo>
                <a:cubicBezTo>
                  <a:pt x="17" y="0"/>
                  <a:pt x="9" y="1"/>
                  <a:pt x="1" y="2"/>
                </a:cubicBezTo>
                <a:cubicBezTo>
                  <a:pt x="7" y="12"/>
                  <a:pt x="13" y="21"/>
                  <a:pt x="19" y="31"/>
                </a:cubicBezTo>
                <a:cubicBezTo>
                  <a:pt x="51" y="80"/>
                  <a:pt x="89" y="133"/>
                  <a:pt x="132" y="195"/>
                </a:cubicBezTo>
                <a:cubicBezTo>
                  <a:pt x="135" y="59"/>
                  <a:pt x="96" y="0"/>
                  <a:pt x="24" y="0"/>
                </a:cubicBezTo>
                <a:close/>
              </a:path>
            </a:pathLst>
          </a:custGeom>
          <a:solidFill>
            <a:srgbClr val="011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2"/>
          <p:cNvSpPr/>
          <p:nvPr/>
        </p:nvSpPr>
        <p:spPr>
          <a:xfrm>
            <a:off x="925693" y="542964"/>
            <a:ext cx="31546" cy="87569"/>
          </a:xfrm>
          <a:custGeom>
            <a:rect b="b" l="l" r="r" t="t"/>
            <a:pathLst>
              <a:path extrusionOk="0" h="1660" w="598">
                <a:moveTo>
                  <a:pt x="0" y="0"/>
                </a:moveTo>
                <a:lnTo>
                  <a:pt x="0" y="0"/>
                </a:lnTo>
                <a:cubicBezTo>
                  <a:pt x="37" y="520"/>
                  <a:pt x="59" y="1108"/>
                  <a:pt x="90" y="1660"/>
                </a:cubicBezTo>
                <a:cubicBezTo>
                  <a:pt x="516" y="1337"/>
                  <a:pt x="597" y="84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2"/>
          <p:cNvSpPr/>
          <p:nvPr/>
        </p:nvSpPr>
        <p:spPr>
          <a:xfrm>
            <a:off x="1238146" y="1207013"/>
            <a:ext cx="10550" cy="5117"/>
          </a:xfrm>
          <a:custGeom>
            <a:rect b="b" l="l" r="r" t="t"/>
            <a:pathLst>
              <a:path extrusionOk="0" h="97" w="200">
                <a:moveTo>
                  <a:pt x="199" y="1"/>
                </a:moveTo>
                <a:lnTo>
                  <a:pt x="0" y="23"/>
                </a:lnTo>
                <a:lnTo>
                  <a:pt x="0" y="97"/>
                </a:lnTo>
                <a:lnTo>
                  <a:pt x="199" y="97"/>
                </a:lnTo>
                <a:lnTo>
                  <a:pt x="199" y="1"/>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2"/>
          <p:cNvSpPr/>
          <p:nvPr/>
        </p:nvSpPr>
        <p:spPr>
          <a:xfrm>
            <a:off x="1238146" y="1206960"/>
            <a:ext cx="10550" cy="1266"/>
          </a:xfrm>
          <a:custGeom>
            <a:rect b="b" l="l" r="r" t="t"/>
            <a:pathLst>
              <a:path extrusionOk="0" h="24" w="200">
                <a:moveTo>
                  <a:pt x="199" y="0"/>
                </a:moveTo>
                <a:lnTo>
                  <a:pt x="0" y="22"/>
                </a:lnTo>
                <a:lnTo>
                  <a:pt x="0" y="24"/>
                </a:lnTo>
                <a:lnTo>
                  <a:pt x="199" y="2"/>
                </a:lnTo>
                <a:lnTo>
                  <a:pt x="199"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2"/>
          <p:cNvSpPr/>
          <p:nvPr/>
        </p:nvSpPr>
        <p:spPr>
          <a:xfrm>
            <a:off x="1238146" y="1206854"/>
            <a:ext cx="10550" cy="1319"/>
          </a:xfrm>
          <a:custGeom>
            <a:rect b="b" l="l" r="r" t="t"/>
            <a:pathLst>
              <a:path extrusionOk="0" h="25" w="200">
                <a:moveTo>
                  <a:pt x="199" y="1"/>
                </a:moveTo>
                <a:lnTo>
                  <a:pt x="0" y="23"/>
                </a:lnTo>
                <a:lnTo>
                  <a:pt x="0" y="24"/>
                </a:lnTo>
                <a:lnTo>
                  <a:pt x="199" y="2"/>
                </a:lnTo>
                <a:lnTo>
                  <a:pt x="199" y="1"/>
                </a:lnTo>
                <a:close/>
              </a:path>
            </a:pathLst>
          </a:custGeom>
          <a:solidFill>
            <a:srgbClr val="051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2"/>
          <p:cNvSpPr/>
          <p:nvPr/>
        </p:nvSpPr>
        <p:spPr>
          <a:xfrm>
            <a:off x="1238146" y="1206696"/>
            <a:ext cx="10550" cy="1424"/>
          </a:xfrm>
          <a:custGeom>
            <a:rect b="b" l="l" r="r" t="t"/>
            <a:pathLst>
              <a:path extrusionOk="0" h="27" w="200">
                <a:moveTo>
                  <a:pt x="199" y="1"/>
                </a:moveTo>
                <a:lnTo>
                  <a:pt x="0" y="23"/>
                </a:lnTo>
                <a:lnTo>
                  <a:pt x="0" y="26"/>
                </a:lnTo>
                <a:lnTo>
                  <a:pt x="199" y="4"/>
                </a:lnTo>
                <a:lnTo>
                  <a:pt x="199" y="1"/>
                </a:lnTo>
                <a:close/>
              </a:path>
            </a:pathLst>
          </a:custGeom>
          <a:solidFill>
            <a:srgbClr val="051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2"/>
          <p:cNvSpPr/>
          <p:nvPr/>
        </p:nvSpPr>
        <p:spPr>
          <a:xfrm>
            <a:off x="1238146" y="1206643"/>
            <a:ext cx="10550" cy="1319"/>
          </a:xfrm>
          <a:custGeom>
            <a:rect b="b" l="l" r="r" t="t"/>
            <a:pathLst>
              <a:path extrusionOk="0" h="25" w="200">
                <a:moveTo>
                  <a:pt x="199" y="0"/>
                </a:moveTo>
                <a:lnTo>
                  <a:pt x="0" y="23"/>
                </a:lnTo>
                <a:lnTo>
                  <a:pt x="0" y="24"/>
                </a:lnTo>
                <a:lnTo>
                  <a:pt x="199" y="2"/>
                </a:lnTo>
                <a:lnTo>
                  <a:pt x="199" y="0"/>
                </a:lnTo>
                <a:close/>
              </a:path>
            </a:pathLst>
          </a:custGeom>
          <a:solidFill>
            <a:srgbClr val="0518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2"/>
          <p:cNvSpPr/>
          <p:nvPr/>
        </p:nvSpPr>
        <p:spPr>
          <a:xfrm>
            <a:off x="1238146" y="1206591"/>
            <a:ext cx="10550" cy="1266"/>
          </a:xfrm>
          <a:custGeom>
            <a:rect b="b" l="l" r="r" t="t"/>
            <a:pathLst>
              <a:path extrusionOk="0" h="24" w="200">
                <a:moveTo>
                  <a:pt x="199" y="0"/>
                </a:moveTo>
                <a:lnTo>
                  <a:pt x="0" y="22"/>
                </a:lnTo>
                <a:lnTo>
                  <a:pt x="0" y="24"/>
                </a:lnTo>
                <a:lnTo>
                  <a:pt x="199" y="1"/>
                </a:lnTo>
                <a:lnTo>
                  <a:pt x="199" y="0"/>
                </a:lnTo>
                <a:close/>
              </a:path>
            </a:pathLst>
          </a:custGeom>
          <a:solidFill>
            <a:srgbClr val="061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2"/>
          <p:cNvSpPr/>
          <p:nvPr/>
        </p:nvSpPr>
        <p:spPr>
          <a:xfrm>
            <a:off x="1238146" y="1206485"/>
            <a:ext cx="10550" cy="1319"/>
          </a:xfrm>
          <a:custGeom>
            <a:rect b="b" l="l" r="r" t="t"/>
            <a:pathLst>
              <a:path extrusionOk="0" h="25" w="200">
                <a:moveTo>
                  <a:pt x="199" y="1"/>
                </a:moveTo>
                <a:lnTo>
                  <a:pt x="0" y="23"/>
                </a:lnTo>
                <a:lnTo>
                  <a:pt x="0" y="24"/>
                </a:lnTo>
                <a:lnTo>
                  <a:pt x="199" y="2"/>
                </a:lnTo>
                <a:lnTo>
                  <a:pt x="199" y="1"/>
                </a:lnTo>
                <a:close/>
              </a:path>
            </a:pathLst>
          </a:custGeom>
          <a:solidFill>
            <a:srgbClr val="061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2"/>
          <p:cNvSpPr/>
          <p:nvPr/>
        </p:nvSpPr>
        <p:spPr>
          <a:xfrm>
            <a:off x="1238146" y="1206327"/>
            <a:ext cx="10550" cy="1372"/>
          </a:xfrm>
          <a:custGeom>
            <a:rect b="b" l="l" r="r" t="t"/>
            <a:pathLst>
              <a:path extrusionOk="0" h="26" w="200">
                <a:moveTo>
                  <a:pt x="199" y="1"/>
                </a:moveTo>
                <a:lnTo>
                  <a:pt x="0" y="23"/>
                </a:lnTo>
                <a:lnTo>
                  <a:pt x="0" y="26"/>
                </a:lnTo>
                <a:lnTo>
                  <a:pt x="199" y="4"/>
                </a:lnTo>
                <a:lnTo>
                  <a:pt x="199" y="1"/>
                </a:lnTo>
                <a:close/>
              </a:path>
            </a:pathLst>
          </a:custGeom>
          <a:solidFill>
            <a:srgbClr val="06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2"/>
          <p:cNvSpPr/>
          <p:nvPr/>
        </p:nvSpPr>
        <p:spPr>
          <a:xfrm>
            <a:off x="1238146" y="1206274"/>
            <a:ext cx="10550" cy="1266"/>
          </a:xfrm>
          <a:custGeom>
            <a:rect b="b" l="l" r="r" t="t"/>
            <a:pathLst>
              <a:path extrusionOk="0" h="24" w="200">
                <a:moveTo>
                  <a:pt x="199" y="0"/>
                </a:moveTo>
                <a:lnTo>
                  <a:pt x="0" y="22"/>
                </a:lnTo>
                <a:lnTo>
                  <a:pt x="0" y="24"/>
                </a:lnTo>
                <a:lnTo>
                  <a:pt x="199" y="2"/>
                </a:lnTo>
                <a:lnTo>
                  <a:pt x="199" y="0"/>
                </a:lnTo>
                <a:close/>
              </a:path>
            </a:pathLst>
          </a:custGeom>
          <a:solidFill>
            <a:srgbClr val="061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2"/>
          <p:cNvSpPr/>
          <p:nvPr/>
        </p:nvSpPr>
        <p:spPr>
          <a:xfrm>
            <a:off x="1238146" y="1206169"/>
            <a:ext cx="10550" cy="1319"/>
          </a:xfrm>
          <a:custGeom>
            <a:rect b="b" l="l" r="r" t="t"/>
            <a:pathLst>
              <a:path extrusionOk="0" h="25" w="200">
                <a:moveTo>
                  <a:pt x="199" y="1"/>
                </a:moveTo>
                <a:lnTo>
                  <a:pt x="0" y="23"/>
                </a:lnTo>
                <a:lnTo>
                  <a:pt x="0" y="24"/>
                </a:lnTo>
                <a:lnTo>
                  <a:pt x="199" y="2"/>
                </a:lnTo>
                <a:lnTo>
                  <a:pt x="199" y="1"/>
                </a:lnTo>
                <a:close/>
              </a:path>
            </a:pathLst>
          </a:custGeom>
          <a:solidFill>
            <a:srgbClr val="061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2"/>
          <p:cNvSpPr/>
          <p:nvPr/>
        </p:nvSpPr>
        <p:spPr>
          <a:xfrm>
            <a:off x="1238146" y="1206116"/>
            <a:ext cx="10550" cy="1266"/>
          </a:xfrm>
          <a:custGeom>
            <a:rect b="b" l="l" r="r" t="t"/>
            <a:pathLst>
              <a:path extrusionOk="0" h="24" w="200">
                <a:moveTo>
                  <a:pt x="199" y="0"/>
                </a:moveTo>
                <a:lnTo>
                  <a:pt x="0" y="22"/>
                </a:lnTo>
                <a:lnTo>
                  <a:pt x="0" y="24"/>
                </a:lnTo>
                <a:lnTo>
                  <a:pt x="199" y="2"/>
                </a:lnTo>
                <a:lnTo>
                  <a:pt x="199" y="0"/>
                </a:lnTo>
                <a:close/>
              </a:path>
            </a:pathLst>
          </a:custGeom>
          <a:solidFill>
            <a:srgbClr val="061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2"/>
          <p:cNvSpPr/>
          <p:nvPr/>
        </p:nvSpPr>
        <p:spPr>
          <a:xfrm>
            <a:off x="1238146" y="1205957"/>
            <a:ext cx="10550" cy="1372"/>
          </a:xfrm>
          <a:custGeom>
            <a:rect b="b" l="l" r="r" t="t"/>
            <a:pathLst>
              <a:path extrusionOk="0" h="26" w="200">
                <a:moveTo>
                  <a:pt x="199" y="0"/>
                </a:moveTo>
                <a:lnTo>
                  <a:pt x="0" y="22"/>
                </a:lnTo>
                <a:lnTo>
                  <a:pt x="0" y="25"/>
                </a:lnTo>
                <a:lnTo>
                  <a:pt x="199" y="3"/>
                </a:lnTo>
                <a:lnTo>
                  <a:pt x="199" y="0"/>
                </a:lnTo>
                <a:close/>
              </a:path>
            </a:pathLst>
          </a:custGeom>
          <a:solidFill>
            <a:srgbClr val="061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2"/>
          <p:cNvSpPr/>
          <p:nvPr/>
        </p:nvSpPr>
        <p:spPr>
          <a:xfrm>
            <a:off x="1238146" y="1205852"/>
            <a:ext cx="10550" cy="1319"/>
          </a:xfrm>
          <a:custGeom>
            <a:rect b="b" l="l" r="r" t="t"/>
            <a:pathLst>
              <a:path extrusionOk="0" h="25" w="200">
                <a:moveTo>
                  <a:pt x="199" y="1"/>
                </a:moveTo>
                <a:lnTo>
                  <a:pt x="0" y="23"/>
                </a:lnTo>
                <a:lnTo>
                  <a:pt x="0" y="24"/>
                </a:lnTo>
                <a:lnTo>
                  <a:pt x="199" y="2"/>
                </a:lnTo>
                <a:lnTo>
                  <a:pt x="199" y="1"/>
                </a:lnTo>
                <a:close/>
              </a:path>
            </a:pathLst>
          </a:custGeom>
          <a:solidFill>
            <a:srgbClr val="071D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2"/>
          <p:cNvSpPr/>
          <p:nvPr/>
        </p:nvSpPr>
        <p:spPr>
          <a:xfrm>
            <a:off x="1238146" y="1205799"/>
            <a:ext cx="10550" cy="1266"/>
          </a:xfrm>
          <a:custGeom>
            <a:rect b="b" l="l" r="r" t="t"/>
            <a:pathLst>
              <a:path extrusionOk="0" h="24" w="200">
                <a:moveTo>
                  <a:pt x="199" y="0"/>
                </a:moveTo>
                <a:lnTo>
                  <a:pt x="0" y="22"/>
                </a:lnTo>
                <a:lnTo>
                  <a:pt x="0" y="24"/>
                </a:lnTo>
                <a:lnTo>
                  <a:pt x="199" y="2"/>
                </a:lnTo>
                <a:lnTo>
                  <a:pt x="199" y="0"/>
                </a:lnTo>
                <a:close/>
              </a:path>
            </a:pathLst>
          </a:custGeom>
          <a:solidFill>
            <a:srgbClr val="071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2"/>
          <p:cNvSpPr/>
          <p:nvPr/>
        </p:nvSpPr>
        <p:spPr>
          <a:xfrm>
            <a:off x="1238146" y="1205694"/>
            <a:ext cx="10550" cy="1319"/>
          </a:xfrm>
          <a:custGeom>
            <a:rect b="b" l="l" r="r" t="t"/>
            <a:pathLst>
              <a:path extrusionOk="0" h="25" w="200">
                <a:moveTo>
                  <a:pt x="199" y="1"/>
                </a:moveTo>
                <a:lnTo>
                  <a:pt x="0" y="23"/>
                </a:lnTo>
                <a:lnTo>
                  <a:pt x="0" y="24"/>
                </a:lnTo>
                <a:lnTo>
                  <a:pt x="199" y="2"/>
                </a:lnTo>
                <a:lnTo>
                  <a:pt x="199" y="1"/>
                </a:lnTo>
                <a:close/>
              </a:path>
            </a:pathLst>
          </a:custGeom>
          <a:solidFill>
            <a:srgbClr val="071E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2"/>
          <p:cNvSpPr/>
          <p:nvPr/>
        </p:nvSpPr>
        <p:spPr>
          <a:xfrm>
            <a:off x="1238146" y="1205535"/>
            <a:ext cx="10550" cy="1372"/>
          </a:xfrm>
          <a:custGeom>
            <a:rect b="b" l="l" r="r" t="t"/>
            <a:pathLst>
              <a:path extrusionOk="0" h="26" w="200">
                <a:moveTo>
                  <a:pt x="199" y="1"/>
                </a:moveTo>
                <a:lnTo>
                  <a:pt x="0" y="23"/>
                </a:lnTo>
                <a:lnTo>
                  <a:pt x="0" y="26"/>
                </a:lnTo>
                <a:lnTo>
                  <a:pt x="199" y="4"/>
                </a:lnTo>
                <a:lnTo>
                  <a:pt x="199" y="1"/>
                </a:lnTo>
                <a:close/>
              </a:path>
            </a:pathLst>
          </a:custGeom>
          <a:solidFill>
            <a:srgbClr val="071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2"/>
          <p:cNvSpPr/>
          <p:nvPr/>
        </p:nvSpPr>
        <p:spPr>
          <a:xfrm>
            <a:off x="1238146" y="1205483"/>
            <a:ext cx="10550" cy="1266"/>
          </a:xfrm>
          <a:custGeom>
            <a:rect b="b" l="l" r="r" t="t"/>
            <a:pathLst>
              <a:path extrusionOk="0" h="24" w="200">
                <a:moveTo>
                  <a:pt x="199" y="0"/>
                </a:moveTo>
                <a:lnTo>
                  <a:pt x="0" y="22"/>
                </a:lnTo>
                <a:lnTo>
                  <a:pt x="0" y="24"/>
                </a:lnTo>
                <a:lnTo>
                  <a:pt x="199" y="2"/>
                </a:lnTo>
                <a:lnTo>
                  <a:pt x="199" y="0"/>
                </a:lnTo>
                <a:close/>
              </a:path>
            </a:pathLst>
          </a:custGeom>
          <a:solidFill>
            <a:srgbClr val="071F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2"/>
          <p:cNvSpPr/>
          <p:nvPr/>
        </p:nvSpPr>
        <p:spPr>
          <a:xfrm>
            <a:off x="1238146" y="1205377"/>
            <a:ext cx="10550" cy="1319"/>
          </a:xfrm>
          <a:custGeom>
            <a:rect b="b" l="l" r="r" t="t"/>
            <a:pathLst>
              <a:path extrusionOk="0" h="25" w="200">
                <a:moveTo>
                  <a:pt x="199" y="1"/>
                </a:moveTo>
                <a:lnTo>
                  <a:pt x="0" y="23"/>
                </a:lnTo>
                <a:lnTo>
                  <a:pt x="0" y="24"/>
                </a:lnTo>
                <a:lnTo>
                  <a:pt x="199" y="2"/>
                </a:lnTo>
                <a:lnTo>
                  <a:pt x="199" y="1"/>
                </a:lnTo>
                <a:close/>
              </a:path>
            </a:pathLst>
          </a:custGeom>
          <a:solidFill>
            <a:srgbClr val="072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2"/>
          <p:cNvSpPr/>
          <p:nvPr/>
        </p:nvSpPr>
        <p:spPr>
          <a:xfrm>
            <a:off x="1238146" y="1205324"/>
            <a:ext cx="10550" cy="1319"/>
          </a:xfrm>
          <a:custGeom>
            <a:rect b="b" l="l" r="r" t="t"/>
            <a:pathLst>
              <a:path extrusionOk="0" h="25" w="200">
                <a:moveTo>
                  <a:pt x="199" y="0"/>
                </a:moveTo>
                <a:lnTo>
                  <a:pt x="0" y="23"/>
                </a:lnTo>
                <a:lnTo>
                  <a:pt x="0" y="24"/>
                </a:lnTo>
                <a:lnTo>
                  <a:pt x="199" y="2"/>
                </a:lnTo>
                <a:lnTo>
                  <a:pt x="199" y="0"/>
                </a:lnTo>
                <a:close/>
              </a:path>
            </a:pathLst>
          </a:custGeom>
          <a:solidFill>
            <a:srgbClr val="072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2"/>
          <p:cNvSpPr/>
          <p:nvPr/>
        </p:nvSpPr>
        <p:spPr>
          <a:xfrm>
            <a:off x="1238146" y="1205166"/>
            <a:ext cx="10550" cy="1372"/>
          </a:xfrm>
          <a:custGeom>
            <a:rect b="b" l="l" r="r" t="t"/>
            <a:pathLst>
              <a:path extrusionOk="0" h="26" w="200">
                <a:moveTo>
                  <a:pt x="199" y="0"/>
                </a:moveTo>
                <a:lnTo>
                  <a:pt x="0" y="23"/>
                </a:lnTo>
                <a:lnTo>
                  <a:pt x="0" y="26"/>
                </a:lnTo>
                <a:lnTo>
                  <a:pt x="199" y="3"/>
                </a:lnTo>
                <a:lnTo>
                  <a:pt x="199" y="0"/>
                </a:lnTo>
                <a:close/>
              </a:path>
            </a:pathLst>
          </a:custGeom>
          <a:solidFill>
            <a:srgbClr val="082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2"/>
          <p:cNvSpPr/>
          <p:nvPr/>
        </p:nvSpPr>
        <p:spPr>
          <a:xfrm>
            <a:off x="1238146" y="1205113"/>
            <a:ext cx="10550" cy="1266"/>
          </a:xfrm>
          <a:custGeom>
            <a:rect b="b" l="l" r="r" t="t"/>
            <a:pathLst>
              <a:path extrusionOk="0" h="24" w="200">
                <a:moveTo>
                  <a:pt x="199" y="0"/>
                </a:moveTo>
                <a:lnTo>
                  <a:pt x="0" y="22"/>
                </a:lnTo>
                <a:lnTo>
                  <a:pt x="0" y="24"/>
                </a:lnTo>
                <a:lnTo>
                  <a:pt x="199" y="1"/>
                </a:lnTo>
                <a:lnTo>
                  <a:pt x="199" y="0"/>
                </a:lnTo>
                <a:close/>
              </a:path>
            </a:pathLst>
          </a:custGeom>
          <a:solidFill>
            <a:srgbClr val="082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2"/>
          <p:cNvSpPr/>
          <p:nvPr/>
        </p:nvSpPr>
        <p:spPr>
          <a:xfrm>
            <a:off x="1238146" y="1205008"/>
            <a:ext cx="10550" cy="1319"/>
          </a:xfrm>
          <a:custGeom>
            <a:rect b="b" l="l" r="r" t="t"/>
            <a:pathLst>
              <a:path extrusionOk="0" h="25" w="200">
                <a:moveTo>
                  <a:pt x="199" y="1"/>
                </a:moveTo>
                <a:lnTo>
                  <a:pt x="0" y="23"/>
                </a:lnTo>
                <a:lnTo>
                  <a:pt x="0" y="24"/>
                </a:lnTo>
                <a:lnTo>
                  <a:pt x="199" y="2"/>
                </a:lnTo>
                <a:lnTo>
                  <a:pt x="199" y="1"/>
                </a:lnTo>
                <a:close/>
              </a:path>
            </a:pathLst>
          </a:custGeom>
          <a:solidFill>
            <a:srgbClr val="082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2"/>
          <p:cNvSpPr/>
          <p:nvPr/>
        </p:nvSpPr>
        <p:spPr>
          <a:xfrm>
            <a:off x="1238146" y="1204955"/>
            <a:ext cx="10550" cy="1266"/>
          </a:xfrm>
          <a:custGeom>
            <a:rect b="b" l="l" r="r" t="t"/>
            <a:pathLst>
              <a:path extrusionOk="0" h="24" w="200">
                <a:moveTo>
                  <a:pt x="199" y="0"/>
                </a:moveTo>
                <a:lnTo>
                  <a:pt x="0" y="22"/>
                </a:lnTo>
                <a:lnTo>
                  <a:pt x="0" y="24"/>
                </a:lnTo>
                <a:lnTo>
                  <a:pt x="199" y="2"/>
                </a:lnTo>
                <a:lnTo>
                  <a:pt x="199" y="0"/>
                </a:lnTo>
                <a:close/>
              </a:path>
            </a:pathLst>
          </a:custGeom>
          <a:solidFill>
            <a:srgbClr val="08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2"/>
          <p:cNvSpPr/>
          <p:nvPr/>
        </p:nvSpPr>
        <p:spPr>
          <a:xfrm>
            <a:off x="1238146" y="1204797"/>
            <a:ext cx="10550" cy="1372"/>
          </a:xfrm>
          <a:custGeom>
            <a:rect b="b" l="l" r="r" t="t"/>
            <a:pathLst>
              <a:path extrusionOk="0" h="26" w="200">
                <a:moveTo>
                  <a:pt x="199" y="0"/>
                </a:moveTo>
                <a:lnTo>
                  <a:pt x="0" y="22"/>
                </a:lnTo>
                <a:lnTo>
                  <a:pt x="0" y="25"/>
                </a:lnTo>
                <a:lnTo>
                  <a:pt x="199" y="3"/>
                </a:lnTo>
                <a:lnTo>
                  <a:pt x="199" y="0"/>
                </a:lnTo>
                <a:close/>
              </a:path>
            </a:pathLst>
          </a:custGeom>
          <a:solidFill>
            <a:srgbClr val="0824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2"/>
          <p:cNvSpPr/>
          <p:nvPr/>
        </p:nvSpPr>
        <p:spPr>
          <a:xfrm>
            <a:off x="1238146" y="1204691"/>
            <a:ext cx="10550" cy="1319"/>
          </a:xfrm>
          <a:custGeom>
            <a:rect b="b" l="l" r="r" t="t"/>
            <a:pathLst>
              <a:path extrusionOk="0" h="25" w="200">
                <a:moveTo>
                  <a:pt x="199" y="1"/>
                </a:moveTo>
                <a:lnTo>
                  <a:pt x="0" y="23"/>
                </a:lnTo>
                <a:lnTo>
                  <a:pt x="0" y="24"/>
                </a:lnTo>
                <a:lnTo>
                  <a:pt x="199" y="2"/>
                </a:lnTo>
                <a:lnTo>
                  <a:pt x="199" y="1"/>
                </a:lnTo>
                <a:close/>
              </a:path>
            </a:pathLst>
          </a:custGeom>
          <a:solidFill>
            <a:srgbClr val="0824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2"/>
          <p:cNvSpPr/>
          <p:nvPr/>
        </p:nvSpPr>
        <p:spPr>
          <a:xfrm>
            <a:off x="1238146" y="1204639"/>
            <a:ext cx="10550" cy="1266"/>
          </a:xfrm>
          <a:custGeom>
            <a:rect b="b" l="l" r="r" t="t"/>
            <a:pathLst>
              <a:path extrusionOk="0" h="24" w="200">
                <a:moveTo>
                  <a:pt x="199" y="0"/>
                </a:moveTo>
                <a:lnTo>
                  <a:pt x="0" y="22"/>
                </a:lnTo>
                <a:lnTo>
                  <a:pt x="0" y="24"/>
                </a:lnTo>
                <a:lnTo>
                  <a:pt x="199" y="2"/>
                </a:lnTo>
                <a:lnTo>
                  <a:pt x="199" y="0"/>
                </a:lnTo>
                <a:close/>
              </a:path>
            </a:pathLst>
          </a:custGeom>
          <a:solidFill>
            <a:srgbClr val="0825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2"/>
          <p:cNvSpPr/>
          <p:nvPr/>
        </p:nvSpPr>
        <p:spPr>
          <a:xfrm>
            <a:off x="1238146" y="1204533"/>
            <a:ext cx="10550" cy="1319"/>
          </a:xfrm>
          <a:custGeom>
            <a:rect b="b" l="l" r="r" t="t"/>
            <a:pathLst>
              <a:path extrusionOk="0" h="25" w="200">
                <a:moveTo>
                  <a:pt x="199" y="1"/>
                </a:moveTo>
                <a:lnTo>
                  <a:pt x="0" y="23"/>
                </a:lnTo>
                <a:lnTo>
                  <a:pt x="0" y="24"/>
                </a:lnTo>
                <a:lnTo>
                  <a:pt x="199" y="2"/>
                </a:lnTo>
                <a:lnTo>
                  <a:pt x="199" y="1"/>
                </a:lnTo>
                <a:close/>
              </a:path>
            </a:pathLst>
          </a:custGeom>
          <a:solidFill>
            <a:srgbClr val="092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2"/>
          <p:cNvSpPr/>
          <p:nvPr/>
        </p:nvSpPr>
        <p:spPr>
          <a:xfrm>
            <a:off x="1238146" y="1204322"/>
            <a:ext cx="10550" cy="1424"/>
          </a:xfrm>
          <a:custGeom>
            <a:rect b="b" l="l" r="r" t="t"/>
            <a:pathLst>
              <a:path extrusionOk="0" h="27" w="200">
                <a:moveTo>
                  <a:pt x="199" y="0"/>
                </a:moveTo>
                <a:lnTo>
                  <a:pt x="0" y="24"/>
                </a:lnTo>
                <a:lnTo>
                  <a:pt x="0" y="27"/>
                </a:lnTo>
                <a:lnTo>
                  <a:pt x="199" y="5"/>
                </a:lnTo>
                <a:lnTo>
                  <a:pt x="199" y="0"/>
                </a:lnTo>
                <a:close/>
              </a:path>
            </a:pathLst>
          </a:custGeom>
          <a:solidFill>
            <a:srgbClr val="0926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2"/>
          <p:cNvSpPr/>
          <p:nvPr/>
        </p:nvSpPr>
        <p:spPr>
          <a:xfrm>
            <a:off x="1238146" y="1204217"/>
            <a:ext cx="10550" cy="1372"/>
          </a:xfrm>
          <a:custGeom>
            <a:rect b="b" l="l" r="r" t="t"/>
            <a:pathLst>
              <a:path extrusionOk="0" h="26" w="200">
                <a:moveTo>
                  <a:pt x="199" y="1"/>
                </a:moveTo>
                <a:lnTo>
                  <a:pt x="0" y="24"/>
                </a:lnTo>
                <a:lnTo>
                  <a:pt x="0" y="26"/>
                </a:lnTo>
                <a:lnTo>
                  <a:pt x="199" y="2"/>
                </a:lnTo>
                <a:lnTo>
                  <a:pt x="199" y="1"/>
                </a:lnTo>
                <a:close/>
              </a:path>
            </a:pathLst>
          </a:custGeom>
          <a:solidFill>
            <a:srgbClr val="092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2"/>
          <p:cNvSpPr/>
          <p:nvPr/>
        </p:nvSpPr>
        <p:spPr>
          <a:xfrm>
            <a:off x="1238146" y="1204164"/>
            <a:ext cx="10550" cy="1372"/>
          </a:xfrm>
          <a:custGeom>
            <a:rect b="b" l="l" r="r" t="t"/>
            <a:pathLst>
              <a:path extrusionOk="0" h="26" w="200">
                <a:moveTo>
                  <a:pt x="199" y="0"/>
                </a:moveTo>
                <a:lnTo>
                  <a:pt x="0" y="24"/>
                </a:lnTo>
                <a:lnTo>
                  <a:pt x="0" y="25"/>
                </a:lnTo>
                <a:lnTo>
                  <a:pt x="199" y="2"/>
                </a:lnTo>
                <a:lnTo>
                  <a:pt x="199" y="0"/>
                </a:lnTo>
                <a:close/>
              </a:path>
            </a:pathLst>
          </a:custGeom>
          <a:solidFill>
            <a:srgbClr val="092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2"/>
          <p:cNvSpPr/>
          <p:nvPr/>
        </p:nvSpPr>
        <p:spPr>
          <a:xfrm>
            <a:off x="1238146" y="1204006"/>
            <a:ext cx="10550" cy="1424"/>
          </a:xfrm>
          <a:custGeom>
            <a:rect b="b" l="l" r="r" t="t"/>
            <a:pathLst>
              <a:path extrusionOk="0" h="27" w="200">
                <a:moveTo>
                  <a:pt x="199" y="0"/>
                </a:moveTo>
                <a:lnTo>
                  <a:pt x="0" y="25"/>
                </a:lnTo>
                <a:lnTo>
                  <a:pt x="0" y="27"/>
                </a:lnTo>
                <a:lnTo>
                  <a:pt x="199" y="3"/>
                </a:lnTo>
                <a:lnTo>
                  <a:pt x="199" y="0"/>
                </a:lnTo>
                <a:close/>
              </a:path>
            </a:pathLst>
          </a:custGeom>
          <a:solidFill>
            <a:srgbClr val="0928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2"/>
          <p:cNvSpPr/>
          <p:nvPr/>
        </p:nvSpPr>
        <p:spPr>
          <a:xfrm>
            <a:off x="1238146" y="1203900"/>
            <a:ext cx="10550" cy="1477"/>
          </a:xfrm>
          <a:custGeom>
            <a:rect b="b" l="l" r="r" t="t"/>
            <a:pathLst>
              <a:path extrusionOk="0" h="28" w="200">
                <a:moveTo>
                  <a:pt x="199" y="1"/>
                </a:moveTo>
                <a:lnTo>
                  <a:pt x="0" y="24"/>
                </a:lnTo>
                <a:lnTo>
                  <a:pt x="0" y="27"/>
                </a:lnTo>
                <a:lnTo>
                  <a:pt x="199" y="2"/>
                </a:lnTo>
                <a:lnTo>
                  <a:pt x="199" y="1"/>
                </a:lnTo>
                <a:close/>
              </a:path>
            </a:pathLst>
          </a:custGeom>
          <a:solidFill>
            <a:srgbClr val="0929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2"/>
          <p:cNvSpPr/>
          <p:nvPr/>
        </p:nvSpPr>
        <p:spPr>
          <a:xfrm>
            <a:off x="1238146" y="1203847"/>
            <a:ext cx="10550" cy="1372"/>
          </a:xfrm>
          <a:custGeom>
            <a:rect b="b" l="l" r="r" t="t"/>
            <a:pathLst>
              <a:path extrusionOk="0" h="26" w="200">
                <a:moveTo>
                  <a:pt x="199" y="0"/>
                </a:moveTo>
                <a:lnTo>
                  <a:pt x="0" y="24"/>
                </a:lnTo>
                <a:lnTo>
                  <a:pt x="0" y="25"/>
                </a:lnTo>
                <a:lnTo>
                  <a:pt x="199" y="2"/>
                </a:lnTo>
                <a:lnTo>
                  <a:pt x="199" y="0"/>
                </a:lnTo>
                <a:close/>
              </a:path>
            </a:pathLst>
          </a:custGeom>
          <a:solidFill>
            <a:srgbClr val="0A2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2"/>
          <p:cNvSpPr/>
          <p:nvPr/>
        </p:nvSpPr>
        <p:spPr>
          <a:xfrm>
            <a:off x="1238146" y="1203742"/>
            <a:ext cx="10550" cy="1424"/>
          </a:xfrm>
          <a:custGeom>
            <a:rect b="b" l="l" r="r" t="t"/>
            <a:pathLst>
              <a:path extrusionOk="0" h="27" w="200">
                <a:moveTo>
                  <a:pt x="199" y="1"/>
                </a:moveTo>
                <a:lnTo>
                  <a:pt x="0" y="25"/>
                </a:lnTo>
                <a:lnTo>
                  <a:pt x="0" y="26"/>
                </a:lnTo>
                <a:lnTo>
                  <a:pt x="199" y="2"/>
                </a:lnTo>
                <a:lnTo>
                  <a:pt x="199" y="1"/>
                </a:lnTo>
                <a:close/>
              </a:path>
            </a:pathLst>
          </a:custGeom>
          <a:solidFill>
            <a:srgbClr val="0A2A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2"/>
          <p:cNvSpPr/>
          <p:nvPr/>
        </p:nvSpPr>
        <p:spPr>
          <a:xfrm>
            <a:off x="1238146" y="1203636"/>
            <a:ext cx="10550" cy="1424"/>
          </a:xfrm>
          <a:custGeom>
            <a:rect b="b" l="l" r="r" t="t"/>
            <a:pathLst>
              <a:path extrusionOk="0" h="27" w="200">
                <a:moveTo>
                  <a:pt x="199" y="0"/>
                </a:moveTo>
                <a:lnTo>
                  <a:pt x="0" y="25"/>
                </a:lnTo>
                <a:lnTo>
                  <a:pt x="0" y="27"/>
                </a:lnTo>
                <a:lnTo>
                  <a:pt x="199" y="3"/>
                </a:lnTo>
                <a:lnTo>
                  <a:pt x="199" y="0"/>
                </a:lnTo>
                <a:close/>
              </a:path>
            </a:pathLst>
          </a:custGeom>
          <a:solidFill>
            <a:srgbClr val="0A2B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2"/>
          <p:cNvSpPr/>
          <p:nvPr/>
        </p:nvSpPr>
        <p:spPr>
          <a:xfrm>
            <a:off x="1238146" y="1203531"/>
            <a:ext cx="10550" cy="1477"/>
          </a:xfrm>
          <a:custGeom>
            <a:rect b="b" l="l" r="r" t="t"/>
            <a:pathLst>
              <a:path extrusionOk="0" h="28" w="200">
                <a:moveTo>
                  <a:pt x="199" y="1"/>
                </a:moveTo>
                <a:lnTo>
                  <a:pt x="0" y="24"/>
                </a:lnTo>
                <a:lnTo>
                  <a:pt x="0" y="27"/>
                </a:lnTo>
                <a:lnTo>
                  <a:pt x="199" y="2"/>
                </a:lnTo>
                <a:lnTo>
                  <a:pt x="199" y="1"/>
                </a:lnTo>
                <a:close/>
              </a:path>
            </a:pathLst>
          </a:custGeom>
          <a:solidFill>
            <a:srgbClr val="0A2B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2"/>
          <p:cNvSpPr/>
          <p:nvPr/>
        </p:nvSpPr>
        <p:spPr>
          <a:xfrm>
            <a:off x="1238146" y="1203478"/>
            <a:ext cx="10550" cy="1372"/>
          </a:xfrm>
          <a:custGeom>
            <a:rect b="b" l="l" r="r" t="t"/>
            <a:pathLst>
              <a:path extrusionOk="0" h="26" w="200">
                <a:moveTo>
                  <a:pt x="199" y="0"/>
                </a:moveTo>
                <a:lnTo>
                  <a:pt x="0" y="24"/>
                </a:lnTo>
                <a:lnTo>
                  <a:pt x="0" y="25"/>
                </a:lnTo>
                <a:lnTo>
                  <a:pt x="199" y="2"/>
                </a:lnTo>
                <a:lnTo>
                  <a:pt x="199" y="0"/>
                </a:lnTo>
                <a:close/>
              </a:path>
            </a:pathLst>
          </a:custGeom>
          <a:solidFill>
            <a:srgbClr val="0A2C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2"/>
          <p:cNvSpPr/>
          <p:nvPr/>
        </p:nvSpPr>
        <p:spPr>
          <a:xfrm>
            <a:off x="1238146" y="1203373"/>
            <a:ext cx="10550" cy="1372"/>
          </a:xfrm>
          <a:custGeom>
            <a:rect b="b" l="l" r="r" t="t"/>
            <a:pathLst>
              <a:path extrusionOk="0" h="26" w="200">
                <a:moveTo>
                  <a:pt x="199" y="1"/>
                </a:moveTo>
                <a:lnTo>
                  <a:pt x="0" y="24"/>
                </a:lnTo>
                <a:lnTo>
                  <a:pt x="0" y="26"/>
                </a:lnTo>
                <a:lnTo>
                  <a:pt x="199" y="2"/>
                </a:lnTo>
                <a:lnTo>
                  <a:pt x="199" y="1"/>
                </a:lnTo>
                <a:close/>
              </a:path>
            </a:pathLst>
          </a:custGeom>
          <a:solidFill>
            <a:srgbClr val="0A2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2"/>
          <p:cNvSpPr/>
          <p:nvPr/>
        </p:nvSpPr>
        <p:spPr>
          <a:xfrm>
            <a:off x="1238146" y="1203214"/>
            <a:ext cx="10550" cy="1477"/>
          </a:xfrm>
          <a:custGeom>
            <a:rect b="b" l="l" r="r" t="t"/>
            <a:pathLst>
              <a:path extrusionOk="0" h="28" w="200">
                <a:moveTo>
                  <a:pt x="199" y="1"/>
                </a:moveTo>
                <a:lnTo>
                  <a:pt x="0" y="26"/>
                </a:lnTo>
                <a:lnTo>
                  <a:pt x="0" y="27"/>
                </a:lnTo>
                <a:lnTo>
                  <a:pt x="199" y="4"/>
                </a:lnTo>
                <a:lnTo>
                  <a:pt x="199" y="1"/>
                </a:lnTo>
                <a:close/>
              </a:path>
            </a:pathLst>
          </a:custGeom>
          <a:solidFill>
            <a:srgbClr val="0A2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2"/>
          <p:cNvSpPr/>
          <p:nvPr/>
        </p:nvSpPr>
        <p:spPr>
          <a:xfrm>
            <a:off x="1238146" y="1203162"/>
            <a:ext cx="10550" cy="1424"/>
          </a:xfrm>
          <a:custGeom>
            <a:rect b="b" l="l" r="r" t="t"/>
            <a:pathLst>
              <a:path extrusionOk="0" h="27" w="200">
                <a:moveTo>
                  <a:pt x="199" y="0"/>
                </a:moveTo>
                <a:lnTo>
                  <a:pt x="0" y="24"/>
                </a:lnTo>
                <a:lnTo>
                  <a:pt x="0" y="27"/>
                </a:lnTo>
                <a:lnTo>
                  <a:pt x="199" y="2"/>
                </a:lnTo>
                <a:lnTo>
                  <a:pt x="199" y="0"/>
                </a:lnTo>
                <a:close/>
              </a:path>
            </a:pathLst>
          </a:custGeom>
          <a:solidFill>
            <a:srgbClr val="0B2E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2"/>
          <p:cNvSpPr/>
          <p:nvPr/>
        </p:nvSpPr>
        <p:spPr>
          <a:xfrm>
            <a:off x="1238146" y="1203056"/>
            <a:ext cx="10550" cy="1372"/>
          </a:xfrm>
          <a:custGeom>
            <a:rect b="b" l="l" r="r" t="t"/>
            <a:pathLst>
              <a:path extrusionOk="0" h="26" w="200">
                <a:moveTo>
                  <a:pt x="199" y="1"/>
                </a:moveTo>
                <a:lnTo>
                  <a:pt x="0" y="23"/>
                </a:lnTo>
                <a:lnTo>
                  <a:pt x="0" y="26"/>
                </a:lnTo>
                <a:lnTo>
                  <a:pt x="199" y="2"/>
                </a:lnTo>
                <a:lnTo>
                  <a:pt x="199" y="1"/>
                </a:lnTo>
                <a:close/>
              </a:path>
            </a:pathLst>
          </a:custGeom>
          <a:solidFill>
            <a:srgbClr val="0B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2"/>
          <p:cNvSpPr/>
          <p:nvPr/>
        </p:nvSpPr>
        <p:spPr>
          <a:xfrm>
            <a:off x="1238146" y="1203003"/>
            <a:ext cx="10550" cy="1266"/>
          </a:xfrm>
          <a:custGeom>
            <a:rect b="b" l="l" r="r" t="t"/>
            <a:pathLst>
              <a:path extrusionOk="0" h="24" w="200">
                <a:moveTo>
                  <a:pt x="199" y="0"/>
                </a:moveTo>
                <a:lnTo>
                  <a:pt x="0" y="22"/>
                </a:lnTo>
                <a:lnTo>
                  <a:pt x="0" y="24"/>
                </a:lnTo>
                <a:lnTo>
                  <a:pt x="199" y="2"/>
                </a:lnTo>
                <a:lnTo>
                  <a:pt x="199" y="0"/>
                </a:lnTo>
                <a:close/>
              </a:path>
            </a:pathLst>
          </a:custGeom>
          <a:solidFill>
            <a:srgbClr val="0B2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2"/>
          <p:cNvSpPr/>
          <p:nvPr/>
        </p:nvSpPr>
        <p:spPr>
          <a:xfrm>
            <a:off x="1238146" y="1202845"/>
            <a:ext cx="10550" cy="1372"/>
          </a:xfrm>
          <a:custGeom>
            <a:rect b="b" l="l" r="r" t="t"/>
            <a:pathLst>
              <a:path extrusionOk="0" h="26" w="200">
                <a:moveTo>
                  <a:pt x="199" y="0"/>
                </a:moveTo>
                <a:lnTo>
                  <a:pt x="0" y="22"/>
                </a:lnTo>
                <a:lnTo>
                  <a:pt x="0" y="25"/>
                </a:lnTo>
                <a:lnTo>
                  <a:pt x="199" y="3"/>
                </a:lnTo>
                <a:lnTo>
                  <a:pt x="199" y="0"/>
                </a:lnTo>
                <a:close/>
              </a:path>
            </a:pathLst>
          </a:custGeom>
          <a:solidFill>
            <a:srgbClr val="0B3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2"/>
          <p:cNvSpPr/>
          <p:nvPr/>
        </p:nvSpPr>
        <p:spPr>
          <a:xfrm>
            <a:off x="1238146" y="1202740"/>
            <a:ext cx="10550" cy="1319"/>
          </a:xfrm>
          <a:custGeom>
            <a:rect b="b" l="l" r="r" t="t"/>
            <a:pathLst>
              <a:path extrusionOk="0" h="25" w="200">
                <a:moveTo>
                  <a:pt x="199" y="1"/>
                </a:moveTo>
                <a:lnTo>
                  <a:pt x="0" y="23"/>
                </a:lnTo>
                <a:lnTo>
                  <a:pt x="0" y="24"/>
                </a:lnTo>
                <a:lnTo>
                  <a:pt x="199" y="2"/>
                </a:lnTo>
                <a:lnTo>
                  <a:pt x="199" y="1"/>
                </a:lnTo>
                <a:close/>
              </a:path>
            </a:pathLst>
          </a:custGeom>
          <a:solidFill>
            <a:srgbClr val="0B30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2"/>
          <p:cNvSpPr/>
          <p:nvPr/>
        </p:nvSpPr>
        <p:spPr>
          <a:xfrm>
            <a:off x="1238146" y="1202687"/>
            <a:ext cx="10550" cy="1266"/>
          </a:xfrm>
          <a:custGeom>
            <a:rect b="b" l="l" r="r" t="t"/>
            <a:pathLst>
              <a:path extrusionOk="0" h="24" w="200">
                <a:moveTo>
                  <a:pt x="199" y="0"/>
                </a:moveTo>
                <a:lnTo>
                  <a:pt x="0" y="22"/>
                </a:lnTo>
                <a:lnTo>
                  <a:pt x="0" y="24"/>
                </a:lnTo>
                <a:lnTo>
                  <a:pt x="199" y="2"/>
                </a:lnTo>
                <a:lnTo>
                  <a:pt x="199" y="0"/>
                </a:lnTo>
                <a:close/>
              </a:path>
            </a:pathLst>
          </a:custGeom>
          <a:solidFill>
            <a:srgbClr val="0B31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2"/>
          <p:cNvSpPr/>
          <p:nvPr/>
        </p:nvSpPr>
        <p:spPr>
          <a:xfrm>
            <a:off x="1238146" y="1202581"/>
            <a:ext cx="10550" cy="1319"/>
          </a:xfrm>
          <a:custGeom>
            <a:rect b="b" l="l" r="r" t="t"/>
            <a:pathLst>
              <a:path extrusionOk="0" h="25" w="200">
                <a:moveTo>
                  <a:pt x="199" y="1"/>
                </a:moveTo>
                <a:lnTo>
                  <a:pt x="0" y="23"/>
                </a:lnTo>
                <a:lnTo>
                  <a:pt x="0" y="24"/>
                </a:lnTo>
                <a:lnTo>
                  <a:pt x="199" y="2"/>
                </a:lnTo>
                <a:lnTo>
                  <a:pt x="199" y="1"/>
                </a:lnTo>
                <a:close/>
              </a:path>
            </a:pathLst>
          </a:custGeom>
          <a:solidFill>
            <a:srgbClr val="0B3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2"/>
          <p:cNvSpPr/>
          <p:nvPr/>
        </p:nvSpPr>
        <p:spPr>
          <a:xfrm>
            <a:off x="1238146" y="1202423"/>
            <a:ext cx="10550" cy="1372"/>
          </a:xfrm>
          <a:custGeom>
            <a:rect b="b" l="l" r="r" t="t"/>
            <a:pathLst>
              <a:path extrusionOk="0" h="26" w="200">
                <a:moveTo>
                  <a:pt x="199" y="1"/>
                </a:moveTo>
                <a:lnTo>
                  <a:pt x="0" y="23"/>
                </a:lnTo>
                <a:lnTo>
                  <a:pt x="0" y="26"/>
                </a:lnTo>
                <a:lnTo>
                  <a:pt x="199" y="4"/>
                </a:lnTo>
                <a:lnTo>
                  <a:pt x="199" y="1"/>
                </a:lnTo>
                <a:close/>
              </a:path>
            </a:pathLst>
          </a:custGeom>
          <a:solidFill>
            <a:srgbClr val="0C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2"/>
          <p:cNvSpPr/>
          <p:nvPr/>
        </p:nvSpPr>
        <p:spPr>
          <a:xfrm>
            <a:off x="1238146" y="1202370"/>
            <a:ext cx="10550" cy="1319"/>
          </a:xfrm>
          <a:custGeom>
            <a:rect b="b" l="l" r="r" t="t"/>
            <a:pathLst>
              <a:path extrusionOk="0" h="25" w="200">
                <a:moveTo>
                  <a:pt x="199" y="0"/>
                </a:moveTo>
                <a:lnTo>
                  <a:pt x="0" y="23"/>
                </a:lnTo>
                <a:lnTo>
                  <a:pt x="0" y="24"/>
                </a:lnTo>
                <a:lnTo>
                  <a:pt x="199" y="2"/>
                </a:lnTo>
                <a:lnTo>
                  <a:pt x="199" y="0"/>
                </a:lnTo>
                <a:close/>
              </a:path>
            </a:pathLst>
          </a:custGeom>
          <a:solidFill>
            <a:srgbClr val="0C33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2"/>
          <p:cNvSpPr/>
          <p:nvPr/>
        </p:nvSpPr>
        <p:spPr>
          <a:xfrm>
            <a:off x="1238146" y="1202265"/>
            <a:ext cx="10550" cy="1319"/>
          </a:xfrm>
          <a:custGeom>
            <a:rect b="b" l="l" r="r" t="t"/>
            <a:pathLst>
              <a:path extrusionOk="0" h="25" w="200">
                <a:moveTo>
                  <a:pt x="199" y="1"/>
                </a:moveTo>
                <a:lnTo>
                  <a:pt x="0" y="23"/>
                </a:lnTo>
                <a:lnTo>
                  <a:pt x="0" y="25"/>
                </a:lnTo>
                <a:lnTo>
                  <a:pt x="199" y="2"/>
                </a:lnTo>
                <a:lnTo>
                  <a:pt x="199" y="1"/>
                </a:lnTo>
                <a:close/>
              </a:path>
            </a:pathLst>
          </a:custGeom>
          <a:solidFill>
            <a:srgbClr val="0C3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2"/>
          <p:cNvSpPr/>
          <p:nvPr/>
        </p:nvSpPr>
        <p:spPr>
          <a:xfrm>
            <a:off x="1238146" y="1202212"/>
            <a:ext cx="10550" cy="1319"/>
          </a:xfrm>
          <a:custGeom>
            <a:rect b="b" l="l" r="r" t="t"/>
            <a:pathLst>
              <a:path extrusionOk="0" h="25" w="200">
                <a:moveTo>
                  <a:pt x="199" y="0"/>
                </a:moveTo>
                <a:lnTo>
                  <a:pt x="0" y="23"/>
                </a:lnTo>
                <a:lnTo>
                  <a:pt x="0" y="24"/>
                </a:lnTo>
                <a:lnTo>
                  <a:pt x="199" y="2"/>
                </a:lnTo>
                <a:lnTo>
                  <a:pt x="199" y="0"/>
                </a:lnTo>
                <a:close/>
              </a:path>
            </a:pathLst>
          </a:custGeom>
          <a:solidFill>
            <a:srgbClr val="0C3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2"/>
          <p:cNvSpPr/>
          <p:nvPr/>
        </p:nvSpPr>
        <p:spPr>
          <a:xfrm>
            <a:off x="1238146" y="1202054"/>
            <a:ext cx="10550" cy="1372"/>
          </a:xfrm>
          <a:custGeom>
            <a:rect b="b" l="l" r="r" t="t"/>
            <a:pathLst>
              <a:path extrusionOk="0" h="26" w="200">
                <a:moveTo>
                  <a:pt x="199" y="1"/>
                </a:moveTo>
                <a:lnTo>
                  <a:pt x="0" y="23"/>
                </a:lnTo>
                <a:lnTo>
                  <a:pt x="0" y="26"/>
                </a:lnTo>
                <a:lnTo>
                  <a:pt x="199" y="3"/>
                </a:lnTo>
                <a:lnTo>
                  <a:pt x="199" y="1"/>
                </a:lnTo>
                <a:close/>
              </a:path>
            </a:pathLst>
          </a:custGeom>
          <a:solidFill>
            <a:srgbClr val="0C3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2"/>
          <p:cNvSpPr/>
          <p:nvPr/>
        </p:nvSpPr>
        <p:spPr>
          <a:xfrm>
            <a:off x="1238146" y="1202001"/>
            <a:ext cx="10550" cy="1266"/>
          </a:xfrm>
          <a:custGeom>
            <a:rect b="b" l="l" r="r" t="t"/>
            <a:pathLst>
              <a:path extrusionOk="0" h="24" w="200">
                <a:moveTo>
                  <a:pt x="199" y="0"/>
                </a:moveTo>
                <a:lnTo>
                  <a:pt x="0" y="22"/>
                </a:lnTo>
                <a:lnTo>
                  <a:pt x="0" y="24"/>
                </a:lnTo>
                <a:lnTo>
                  <a:pt x="199" y="2"/>
                </a:lnTo>
                <a:lnTo>
                  <a:pt x="199" y="0"/>
                </a:lnTo>
                <a:close/>
              </a:path>
            </a:pathLst>
          </a:custGeom>
          <a:solidFill>
            <a:srgbClr val="0C35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2"/>
          <p:cNvSpPr/>
          <p:nvPr/>
        </p:nvSpPr>
        <p:spPr>
          <a:xfrm>
            <a:off x="1238146" y="1201896"/>
            <a:ext cx="10550" cy="1319"/>
          </a:xfrm>
          <a:custGeom>
            <a:rect b="b" l="l" r="r" t="t"/>
            <a:pathLst>
              <a:path extrusionOk="0" h="25" w="200">
                <a:moveTo>
                  <a:pt x="199" y="1"/>
                </a:moveTo>
                <a:lnTo>
                  <a:pt x="0" y="23"/>
                </a:lnTo>
                <a:lnTo>
                  <a:pt x="0" y="24"/>
                </a:lnTo>
                <a:lnTo>
                  <a:pt x="199" y="2"/>
                </a:lnTo>
                <a:lnTo>
                  <a:pt x="199" y="1"/>
                </a:lnTo>
                <a:close/>
              </a:path>
            </a:pathLst>
          </a:custGeom>
          <a:solidFill>
            <a:srgbClr val="0C3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2"/>
          <p:cNvSpPr/>
          <p:nvPr/>
        </p:nvSpPr>
        <p:spPr>
          <a:xfrm>
            <a:off x="1238146" y="1201843"/>
            <a:ext cx="10550" cy="1266"/>
          </a:xfrm>
          <a:custGeom>
            <a:rect b="b" l="l" r="r" t="t"/>
            <a:pathLst>
              <a:path extrusionOk="0" h="24" w="200">
                <a:moveTo>
                  <a:pt x="199" y="0"/>
                </a:moveTo>
                <a:lnTo>
                  <a:pt x="0" y="22"/>
                </a:lnTo>
                <a:lnTo>
                  <a:pt x="0" y="24"/>
                </a:lnTo>
                <a:lnTo>
                  <a:pt x="199" y="2"/>
                </a:lnTo>
                <a:lnTo>
                  <a:pt x="199" y="0"/>
                </a:lnTo>
                <a:close/>
              </a:path>
            </a:pathLst>
          </a:custGeom>
          <a:solidFill>
            <a:srgbClr val="0D37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2"/>
          <p:cNvSpPr/>
          <p:nvPr/>
        </p:nvSpPr>
        <p:spPr>
          <a:xfrm>
            <a:off x="1238146" y="1201685"/>
            <a:ext cx="10550" cy="1372"/>
          </a:xfrm>
          <a:custGeom>
            <a:rect b="b" l="l" r="r" t="t"/>
            <a:pathLst>
              <a:path extrusionOk="0" h="26" w="200">
                <a:moveTo>
                  <a:pt x="199" y="0"/>
                </a:moveTo>
                <a:lnTo>
                  <a:pt x="0" y="22"/>
                </a:lnTo>
                <a:lnTo>
                  <a:pt x="0" y="25"/>
                </a:lnTo>
                <a:lnTo>
                  <a:pt x="199" y="3"/>
                </a:lnTo>
                <a:lnTo>
                  <a:pt x="199" y="0"/>
                </a:lnTo>
                <a:close/>
              </a:path>
            </a:pathLst>
          </a:custGeom>
          <a:solidFill>
            <a:srgbClr val="0D3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2"/>
          <p:cNvSpPr/>
          <p:nvPr/>
        </p:nvSpPr>
        <p:spPr>
          <a:xfrm>
            <a:off x="1238146" y="1201579"/>
            <a:ext cx="10550" cy="1319"/>
          </a:xfrm>
          <a:custGeom>
            <a:rect b="b" l="l" r="r" t="t"/>
            <a:pathLst>
              <a:path extrusionOk="0" h="25" w="200">
                <a:moveTo>
                  <a:pt x="199" y="1"/>
                </a:moveTo>
                <a:lnTo>
                  <a:pt x="0" y="23"/>
                </a:lnTo>
                <a:lnTo>
                  <a:pt x="0" y="24"/>
                </a:lnTo>
                <a:lnTo>
                  <a:pt x="199" y="2"/>
                </a:lnTo>
                <a:lnTo>
                  <a:pt x="199" y="1"/>
                </a:lnTo>
                <a:close/>
              </a:path>
            </a:pathLst>
          </a:custGeom>
          <a:solidFill>
            <a:srgbClr val="0D3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2"/>
          <p:cNvSpPr/>
          <p:nvPr/>
        </p:nvSpPr>
        <p:spPr>
          <a:xfrm>
            <a:off x="1238146" y="1201526"/>
            <a:ext cx="10550" cy="1266"/>
          </a:xfrm>
          <a:custGeom>
            <a:rect b="b" l="l" r="r" t="t"/>
            <a:pathLst>
              <a:path extrusionOk="0" h="24" w="200">
                <a:moveTo>
                  <a:pt x="199" y="0"/>
                </a:moveTo>
                <a:lnTo>
                  <a:pt x="0" y="22"/>
                </a:lnTo>
                <a:lnTo>
                  <a:pt x="0" y="24"/>
                </a:lnTo>
                <a:lnTo>
                  <a:pt x="199" y="2"/>
                </a:lnTo>
                <a:lnTo>
                  <a:pt x="199" y="0"/>
                </a:lnTo>
                <a:close/>
              </a:path>
            </a:pathLst>
          </a:custGeom>
          <a:solidFill>
            <a:srgbClr val="0D39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2"/>
          <p:cNvSpPr/>
          <p:nvPr/>
        </p:nvSpPr>
        <p:spPr>
          <a:xfrm>
            <a:off x="1238146" y="1201421"/>
            <a:ext cx="10550" cy="1319"/>
          </a:xfrm>
          <a:custGeom>
            <a:rect b="b" l="l" r="r" t="t"/>
            <a:pathLst>
              <a:path extrusionOk="0" h="25" w="200">
                <a:moveTo>
                  <a:pt x="199" y="1"/>
                </a:moveTo>
                <a:lnTo>
                  <a:pt x="0" y="23"/>
                </a:lnTo>
                <a:lnTo>
                  <a:pt x="0" y="24"/>
                </a:lnTo>
                <a:lnTo>
                  <a:pt x="199" y="2"/>
                </a:lnTo>
                <a:lnTo>
                  <a:pt x="199" y="1"/>
                </a:lnTo>
                <a:close/>
              </a:path>
            </a:pathLst>
          </a:custGeom>
          <a:solidFill>
            <a:srgbClr val="0D39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2"/>
          <p:cNvSpPr/>
          <p:nvPr/>
        </p:nvSpPr>
        <p:spPr>
          <a:xfrm>
            <a:off x="1238146" y="1201263"/>
            <a:ext cx="10550" cy="1372"/>
          </a:xfrm>
          <a:custGeom>
            <a:rect b="b" l="l" r="r" t="t"/>
            <a:pathLst>
              <a:path extrusionOk="0" h="26" w="200">
                <a:moveTo>
                  <a:pt x="199" y="1"/>
                </a:moveTo>
                <a:lnTo>
                  <a:pt x="0" y="23"/>
                </a:lnTo>
                <a:lnTo>
                  <a:pt x="0" y="26"/>
                </a:lnTo>
                <a:lnTo>
                  <a:pt x="199" y="4"/>
                </a:lnTo>
                <a:lnTo>
                  <a:pt x="199" y="1"/>
                </a:lnTo>
                <a:close/>
              </a:path>
            </a:pathLst>
          </a:custGeom>
          <a:solidFill>
            <a:srgbClr val="0D3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2"/>
          <p:cNvSpPr/>
          <p:nvPr/>
        </p:nvSpPr>
        <p:spPr>
          <a:xfrm>
            <a:off x="1238146" y="1201210"/>
            <a:ext cx="10550" cy="1266"/>
          </a:xfrm>
          <a:custGeom>
            <a:rect b="b" l="l" r="r" t="t"/>
            <a:pathLst>
              <a:path extrusionOk="0" h="24" w="200">
                <a:moveTo>
                  <a:pt x="199" y="0"/>
                </a:moveTo>
                <a:lnTo>
                  <a:pt x="0" y="22"/>
                </a:lnTo>
                <a:lnTo>
                  <a:pt x="0" y="24"/>
                </a:lnTo>
                <a:lnTo>
                  <a:pt x="199" y="2"/>
                </a:lnTo>
                <a:lnTo>
                  <a:pt x="199" y="0"/>
                </a:lnTo>
                <a:close/>
              </a:path>
            </a:pathLst>
          </a:custGeom>
          <a:solidFill>
            <a:srgbClr val="0D3A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2"/>
          <p:cNvSpPr/>
          <p:nvPr/>
        </p:nvSpPr>
        <p:spPr>
          <a:xfrm>
            <a:off x="1238146" y="1201104"/>
            <a:ext cx="10550" cy="1319"/>
          </a:xfrm>
          <a:custGeom>
            <a:rect b="b" l="l" r="r" t="t"/>
            <a:pathLst>
              <a:path extrusionOk="0" h="25" w="200">
                <a:moveTo>
                  <a:pt x="199" y="1"/>
                </a:moveTo>
                <a:lnTo>
                  <a:pt x="0" y="23"/>
                </a:lnTo>
                <a:lnTo>
                  <a:pt x="0" y="24"/>
                </a:lnTo>
                <a:lnTo>
                  <a:pt x="199" y="2"/>
                </a:lnTo>
                <a:lnTo>
                  <a:pt x="199" y="1"/>
                </a:lnTo>
                <a:close/>
              </a:path>
            </a:pathLst>
          </a:custGeom>
          <a:solidFill>
            <a:srgbClr val="0E3B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2"/>
          <p:cNvSpPr/>
          <p:nvPr/>
        </p:nvSpPr>
        <p:spPr>
          <a:xfrm>
            <a:off x="1238146" y="1201052"/>
            <a:ext cx="10550" cy="1266"/>
          </a:xfrm>
          <a:custGeom>
            <a:rect b="b" l="l" r="r" t="t"/>
            <a:pathLst>
              <a:path extrusionOk="0" h="24" w="200">
                <a:moveTo>
                  <a:pt x="199" y="0"/>
                </a:moveTo>
                <a:lnTo>
                  <a:pt x="0" y="22"/>
                </a:lnTo>
                <a:lnTo>
                  <a:pt x="0" y="24"/>
                </a:lnTo>
                <a:lnTo>
                  <a:pt x="199" y="2"/>
                </a:lnTo>
                <a:lnTo>
                  <a:pt x="199" y="0"/>
                </a:lnTo>
                <a:close/>
              </a:path>
            </a:pathLst>
          </a:custGeom>
          <a:solidFill>
            <a:srgbClr val="0E3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2"/>
          <p:cNvSpPr/>
          <p:nvPr/>
        </p:nvSpPr>
        <p:spPr>
          <a:xfrm>
            <a:off x="1238146" y="1200893"/>
            <a:ext cx="10550" cy="1372"/>
          </a:xfrm>
          <a:custGeom>
            <a:rect b="b" l="l" r="r" t="t"/>
            <a:pathLst>
              <a:path extrusionOk="0" h="26" w="200">
                <a:moveTo>
                  <a:pt x="199" y="0"/>
                </a:moveTo>
                <a:lnTo>
                  <a:pt x="0" y="23"/>
                </a:lnTo>
                <a:lnTo>
                  <a:pt x="0" y="25"/>
                </a:lnTo>
                <a:lnTo>
                  <a:pt x="199" y="3"/>
                </a:lnTo>
                <a:lnTo>
                  <a:pt x="199" y="0"/>
                </a:lnTo>
                <a:close/>
              </a:path>
            </a:pathLst>
          </a:custGeom>
          <a:solidFill>
            <a:srgbClr val="0E3C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1238146" y="1200788"/>
            <a:ext cx="10550" cy="1319"/>
          </a:xfrm>
          <a:custGeom>
            <a:rect b="b" l="l" r="r" t="t"/>
            <a:pathLst>
              <a:path extrusionOk="0" h="25" w="200">
                <a:moveTo>
                  <a:pt x="199" y="1"/>
                </a:moveTo>
                <a:lnTo>
                  <a:pt x="0" y="23"/>
                </a:lnTo>
                <a:lnTo>
                  <a:pt x="0" y="25"/>
                </a:lnTo>
                <a:lnTo>
                  <a:pt x="199" y="2"/>
                </a:lnTo>
                <a:lnTo>
                  <a:pt x="199" y="1"/>
                </a:lnTo>
                <a:close/>
              </a:path>
            </a:pathLst>
          </a:custGeom>
          <a:solidFill>
            <a:srgbClr val="0E3D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1238146" y="1200735"/>
            <a:ext cx="10550" cy="1319"/>
          </a:xfrm>
          <a:custGeom>
            <a:rect b="b" l="l" r="r" t="t"/>
            <a:pathLst>
              <a:path extrusionOk="0" h="25" w="200">
                <a:moveTo>
                  <a:pt x="199" y="0"/>
                </a:moveTo>
                <a:lnTo>
                  <a:pt x="0" y="23"/>
                </a:lnTo>
                <a:lnTo>
                  <a:pt x="0" y="24"/>
                </a:lnTo>
                <a:lnTo>
                  <a:pt x="199" y="2"/>
                </a:lnTo>
                <a:lnTo>
                  <a:pt x="199" y="0"/>
                </a:lnTo>
                <a:close/>
              </a:path>
            </a:pathLst>
          </a:custGeom>
          <a:solidFill>
            <a:srgbClr val="0E3E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1238146" y="1200682"/>
            <a:ext cx="10550" cy="1266"/>
          </a:xfrm>
          <a:custGeom>
            <a:rect b="b" l="l" r="r" t="t"/>
            <a:pathLst>
              <a:path extrusionOk="0" h="24" w="200">
                <a:moveTo>
                  <a:pt x="199" y="0"/>
                </a:moveTo>
                <a:lnTo>
                  <a:pt x="0" y="22"/>
                </a:lnTo>
                <a:lnTo>
                  <a:pt x="0" y="24"/>
                </a:lnTo>
                <a:lnTo>
                  <a:pt x="199" y="1"/>
                </a:lnTo>
                <a:lnTo>
                  <a:pt x="199" y="0"/>
                </a:lnTo>
                <a:close/>
              </a:path>
            </a:pathLst>
          </a:custGeom>
          <a:solidFill>
            <a:srgbClr val="0E3E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1238146" y="1200524"/>
            <a:ext cx="10550" cy="1372"/>
          </a:xfrm>
          <a:custGeom>
            <a:rect b="b" l="l" r="r" t="t"/>
            <a:pathLst>
              <a:path extrusionOk="0" h="26" w="200">
                <a:moveTo>
                  <a:pt x="199" y="0"/>
                </a:moveTo>
                <a:lnTo>
                  <a:pt x="0" y="22"/>
                </a:lnTo>
                <a:lnTo>
                  <a:pt x="0" y="25"/>
                </a:lnTo>
                <a:lnTo>
                  <a:pt x="199" y="3"/>
                </a:lnTo>
                <a:lnTo>
                  <a:pt x="199" y="0"/>
                </a:lnTo>
                <a:close/>
              </a:path>
            </a:pathLst>
          </a:custGeom>
          <a:solidFill>
            <a:srgbClr val="0E3F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1238146" y="1200418"/>
            <a:ext cx="10550" cy="1319"/>
          </a:xfrm>
          <a:custGeom>
            <a:rect b="b" l="l" r="r" t="t"/>
            <a:pathLst>
              <a:path extrusionOk="0" h="25" w="200">
                <a:moveTo>
                  <a:pt x="199" y="1"/>
                </a:moveTo>
                <a:lnTo>
                  <a:pt x="0" y="23"/>
                </a:lnTo>
                <a:lnTo>
                  <a:pt x="0" y="24"/>
                </a:lnTo>
                <a:lnTo>
                  <a:pt x="199" y="2"/>
                </a:lnTo>
                <a:lnTo>
                  <a:pt x="199" y="1"/>
                </a:lnTo>
                <a:close/>
              </a:path>
            </a:pathLst>
          </a:custGeom>
          <a:solidFill>
            <a:srgbClr val="0F40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1238146" y="1200366"/>
            <a:ext cx="10550" cy="1266"/>
          </a:xfrm>
          <a:custGeom>
            <a:rect b="b" l="l" r="r" t="t"/>
            <a:pathLst>
              <a:path extrusionOk="0" h="24" w="200">
                <a:moveTo>
                  <a:pt x="199" y="0"/>
                </a:moveTo>
                <a:lnTo>
                  <a:pt x="0" y="22"/>
                </a:lnTo>
                <a:lnTo>
                  <a:pt x="0" y="24"/>
                </a:lnTo>
                <a:lnTo>
                  <a:pt x="199" y="2"/>
                </a:lnTo>
                <a:lnTo>
                  <a:pt x="199" y="0"/>
                </a:lnTo>
                <a:close/>
              </a:path>
            </a:pathLst>
          </a:custGeom>
          <a:solidFill>
            <a:srgbClr val="0F40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1238146" y="1200260"/>
            <a:ext cx="10550" cy="1319"/>
          </a:xfrm>
          <a:custGeom>
            <a:rect b="b" l="l" r="r" t="t"/>
            <a:pathLst>
              <a:path extrusionOk="0" h="25" w="200">
                <a:moveTo>
                  <a:pt x="199" y="1"/>
                </a:moveTo>
                <a:lnTo>
                  <a:pt x="0" y="23"/>
                </a:lnTo>
                <a:lnTo>
                  <a:pt x="0" y="24"/>
                </a:lnTo>
                <a:lnTo>
                  <a:pt x="199" y="2"/>
                </a:lnTo>
                <a:lnTo>
                  <a:pt x="199" y="1"/>
                </a:lnTo>
                <a:close/>
              </a:path>
            </a:pathLst>
          </a:custGeom>
          <a:solidFill>
            <a:srgbClr val="0F4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1238146" y="1200102"/>
            <a:ext cx="10550" cy="1372"/>
          </a:xfrm>
          <a:custGeom>
            <a:rect b="b" l="l" r="r" t="t"/>
            <a:pathLst>
              <a:path extrusionOk="0" h="26" w="200">
                <a:moveTo>
                  <a:pt x="199" y="1"/>
                </a:moveTo>
                <a:lnTo>
                  <a:pt x="0" y="23"/>
                </a:lnTo>
                <a:lnTo>
                  <a:pt x="0" y="26"/>
                </a:lnTo>
                <a:lnTo>
                  <a:pt x="199" y="4"/>
                </a:lnTo>
                <a:lnTo>
                  <a:pt x="199" y="1"/>
                </a:lnTo>
                <a:close/>
              </a:path>
            </a:pathLst>
          </a:custGeom>
          <a:solidFill>
            <a:srgbClr val="0F4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1238146" y="1200049"/>
            <a:ext cx="10550" cy="1266"/>
          </a:xfrm>
          <a:custGeom>
            <a:rect b="b" l="l" r="r" t="t"/>
            <a:pathLst>
              <a:path extrusionOk="0" h="24" w="200">
                <a:moveTo>
                  <a:pt x="199" y="0"/>
                </a:moveTo>
                <a:lnTo>
                  <a:pt x="0" y="22"/>
                </a:lnTo>
                <a:lnTo>
                  <a:pt x="0" y="24"/>
                </a:lnTo>
                <a:lnTo>
                  <a:pt x="199" y="2"/>
                </a:lnTo>
                <a:lnTo>
                  <a:pt x="199" y="0"/>
                </a:lnTo>
                <a:close/>
              </a:path>
            </a:pathLst>
          </a:custGeom>
          <a:solidFill>
            <a:srgbClr val="0F4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1238146" y="1199944"/>
            <a:ext cx="10550" cy="1319"/>
          </a:xfrm>
          <a:custGeom>
            <a:rect b="b" l="l" r="r" t="t"/>
            <a:pathLst>
              <a:path extrusionOk="0" h="25" w="200">
                <a:moveTo>
                  <a:pt x="199" y="1"/>
                </a:moveTo>
                <a:lnTo>
                  <a:pt x="0" y="23"/>
                </a:lnTo>
                <a:lnTo>
                  <a:pt x="0" y="24"/>
                </a:lnTo>
                <a:lnTo>
                  <a:pt x="199" y="2"/>
                </a:lnTo>
                <a:lnTo>
                  <a:pt x="199" y="1"/>
                </a:lnTo>
                <a:close/>
              </a:path>
            </a:pathLst>
          </a:custGeom>
          <a:solidFill>
            <a:srgbClr val="0F43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1238146" y="1199891"/>
            <a:ext cx="10550" cy="1266"/>
          </a:xfrm>
          <a:custGeom>
            <a:rect b="b" l="l" r="r" t="t"/>
            <a:pathLst>
              <a:path extrusionOk="0" h="24" w="200">
                <a:moveTo>
                  <a:pt x="199" y="0"/>
                </a:moveTo>
                <a:lnTo>
                  <a:pt x="0" y="22"/>
                </a:lnTo>
                <a:lnTo>
                  <a:pt x="0" y="24"/>
                </a:lnTo>
                <a:lnTo>
                  <a:pt x="199" y="2"/>
                </a:lnTo>
                <a:lnTo>
                  <a:pt x="199" y="0"/>
                </a:lnTo>
                <a:close/>
              </a:path>
            </a:pathLst>
          </a:custGeom>
          <a:solidFill>
            <a:srgbClr val="0F43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1238146" y="1199733"/>
            <a:ext cx="10550" cy="1372"/>
          </a:xfrm>
          <a:custGeom>
            <a:rect b="b" l="l" r="r" t="t"/>
            <a:pathLst>
              <a:path extrusionOk="0" h="26" w="200">
                <a:moveTo>
                  <a:pt x="199" y="0"/>
                </a:moveTo>
                <a:lnTo>
                  <a:pt x="0" y="22"/>
                </a:lnTo>
                <a:lnTo>
                  <a:pt x="0" y="25"/>
                </a:lnTo>
                <a:lnTo>
                  <a:pt x="199" y="3"/>
                </a:lnTo>
                <a:lnTo>
                  <a:pt x="199" y="0"/>
                </a:lnTo>
                <a:close/>
              </a:path>
            </a:pathLst>
          </a:custGeom>
          <a:solidFill>
            <a:srgbClr val="1044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1238146" y="1199627"/>
            <a:ext cx="10550" cy="1319"/>
          </a:xfrm>
          <a:custGeom>
            <a:rect b="b" l="l" r="r" t="t"/>
            <a:pathLst>
              <a:path extrusionOk="0" h="25" w="200">
                <a:moveTo>
                  <a:pt x="199" y="1"/>
                </a:moveTo>
                <a:lnTo>
                  <a:pt x="0" y="23"/>
                </a:lnTo>
                <a:lnTo>
                  <a:pt x="0" y="24"/>
                </a:lnTo>
                <a:lnTo>
                  <a:pt x="199" y="2"/>
                </a:lnTo>
                <a:lnTo>
                  <a:pt x="199" y="1"/>
                </a:lnTo>
                <a:close/>
              </a:path>
            </a:pathLst>
          </a:custGeom>
          <a:solidFill>
            <a:srgbClr val="1045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1238146" y="1199574"/>
            <a:ext cx="10550" cy="1266"/>
          </a:xfrm>
          <a:custGeom>
            <a:rect b="b" l="l" r="r" t="t"/>
            <a:pathLst>
              <a:path extrusionOk="0" h="24" w="200">
                <a:moveTo>
                  <a:pt x="199" y="0"/>
                </a:moveTo>
                <a:lnTo>
                  <a:pt x="0" y="22"/>
                </a:lnTo>
                <a:lnTo>
                  <a:pt x="0" y="24"/>
                </a:lnTo>
                <a:lnTo>
                  <a:pt x="199" y="2"/>
                </a:lnTo>
                <a:lnTo>
                  <a:pt x="199" y="0"/>
                </a:lnTo>
                <a:close/>
              </a:path>
            </a:pathLst>
          </a:custGeom>
          <a:solidFill>
            <a:srgbClr val="1045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1238146" y="1199469"/>
            <a:ext cx="10550" cy="1319"/>
          </a:xfrm>
          <a:custGeom>
            <a:rect b="b" l="l" r="r" t="t"/>
            <a:pathLst>
              <a:path extrusionOk="0" h="25" w="200">
                <a:moveTo>
                  <a:pt x="199" y="1"/>
                </a:moveTo>
                <a:lnTo>
                  <a:pt x="0" y="23"/>
                </a:lnTo>
                <a:lnTo>
                  <a:pt x="0" y="24"/>
                </a:lnTo>
                <a:lnTo>
                  <a:pt x="199" y="2"/>
                </a:lnTo>
                <a:lnTo>
                  <a:pt x="199" y="1"/>
                </a:lnTo>
                <a:close/>
              </a:path>
            </a:pathLst>
          </a:custGeom>
          <a:solidFill>
            <a:srgbClr val="1046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1238146" y="1199311"/>
            <a:ext cx="10550" cy="1372"/>
          </a:xfrm>
          <a:custGeom>
            <a:rect b="b" l="l" r="r" t="t"/>
            <a:pathLst>
              <a:path extrusionOk="0" h="26" w="200">
                <a:moveTo>
                  <a:pt x="199" y="1"/>
                </a:moveTo>
                <a:lnTo>
                  <a:pt x="0" y="23"/>
                </a:lnTo>
                <a:lnTo>
                  <a:pt x="0" y="26"/>
                </a:lnTo>
                <a:lnTo>
                  <a:pt x="199" y="4"/>
                </a:lnTo>
                <a:lnTo>
                  <a:pt x="199" y="1"/>
                </a:lnTo>
                <a:close/>
              </a:path>
            </a:pathLst>
          </a:custGeom>
          <a:solidFill>
            <a:srgbClr val="104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1238146" y="1199205"/>
            <a:ext cx="10550" cy="1372"/>
          </a:xfrm>
          <a:custGeom>
            <a:rect b="b" l="l" r="r" t="t"/>
            <a:pathLst>
              <a:path extrusionOk="0" h="26" w="200">
                <a:moveTo>
                  <a:pt x="199" y="0"/>
                </a:moveTo>
                <a:lnTo>
                  <a:pt x="0" y="24"/>
                </a:lnTo>
                <a:lnTo>
                  <a:pt x="0" y="25"/>
                </a:lnTo>
                <a:lnTo>
                  <a:pt x="199" y="3"/>
                </a:lnTo>
                <a:lnTo>
                  <a:pt x="199" y="0"/>
                </a:lnTo>
                <a:close/>
              </a:path>
            </a:pathLst>
          </a:custGeom>
          <a:solidFill>
            <a:srgbClr val="1047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1238146" y="1199100"/>
            <a:ext cx="10550" cy="1372"/>
          </a:xfrm>
          <a:custGeom>
            <a:rect b="b" l="l" r="r" t="t"/>
            <a:pathLst>
              <a:path extrusionOk="0" h="26" w="200">
                <a:moveTo>
                  <a:pt x="199" y="1"/>
                </a:moveTo>
                <a:lnTo>
                  <a:pt x="0" y="24"/>
                </a:lnTo>
                <a:lnTo>
                  <a:pt x="0" y="26"/>
                </a:lnTo>
                <a:lnTo>
                  <a:pt x="199" y="2"/>
                </a:lnTo>
                <a:lnTo>
                  <a:pt x="199" y="1"/>
                </a:lnTo>
                <a:close/>
              </a:path>
            </a:pathLst>
          </a:custGeom>
          <a:solidFill>
            <a:srgbClr val="1148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1238146" y="1198941"/>
            <a:ext cx="10550" cy="1477"/>
          </a:xfrm>
          <a:custGeom>
            <a:rect b="b" l="l" r="r" t="t"/>
            <a:pathLst>
              <a:path extrusionOk="0" h="28" w="200">
                <a:moveTo>
                  <a:pt x="199" y="1"/>
                </a:moveTo>
                <a:lnTo>
                  <a:pt x="0" y="26"/>
                </a:lnTo>
                <a:lnTo>
                  <a:pt x="0" y="27"/>
                </a:lnTo>
                <a:lnTo>
                  <a:pt x="199" y="4"/>
                </a:lnTo>
                <a:lnTo>
                  <a:pt x="199" y="1"/>
                </a:lnTo>
                <a:close/>
              </a:path>
            </a:pathLst>
          </a:custGeom>
          <a:solidFill>
            <a:srgbClr val="1148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1238146" y="1198889"/>
            <a:ext cx="10550" cy="1424"/>
          </a:xfrm>
          <a:custGeom>
            <a:rect b="b" l="l" r="r" t="t"/>
            <a:pathLst>
              <a:path extrusionOk="0" h="27" w="200">
                <a:moveTo>
                  <a:pt x="199" y="0"/>
                </a:moveTo>
                <a:lnTo>
                  <a:pt x="0" y="24"/>
                </a:lnTo>
                <a:lnTo>
                  <a:pt x="0" y="27"/>
                </a:lnTo>
                <a:lnTo>
                  <a:pt x="199" y="2"/>
                </a:lnTo>
                <a:lnTo>
                  <a:pt x="199" y="0"/>
                </a:lnTo>
                <a:close/>
              </a:path>
            </a:pathLst>
          </a:custGeom>
          <a:solidFill>
            <a:srgbClr val="1149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1238146" y="1198783"/>
            <a:ext cx="10550" cy="1372"/>
          </a:xfrm>
          <a:custGeom>
            <a:rect b="b" l="l" r="r" t="t"/>
            <a:pathLst>
              <a:path extrusionOk="0" h="26" w="200">
                <a:moveTo>
                  <a:pt x="199" y="1"/>
                </a:moveTo>
                <a:lnTo>
                  <a:pt x="0" y="24"/>
                </a:lnTo>
                <a:lnTo>
                  <a:pt x="0" y="26"/>
                </a:lnTo>
                <a:lnTo>
                  <a:pt x="199" y="2"/>
                </a:lnTo>
                <a:lnTo>
                  <a:pt x="199" y="1"/>
                </a:lnTo>
                <a:close/>
              </a:path>
            </a:pathLst>
          </a:custGeom>
          <a:solidFill>
            <a:srgbClr val="114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1238146" y="1198730"/>
            <a:ext cx="10550" cy="1372"/>
          </a:xfrm>
          <a:custGeom>
            <a:rect b="b" l="l" r="r" t="t"/>
            <a:pathLst>
              <a:path extrusionOk="0" h="26" w="200">
                <a:moveTo>
                  <a:pt x="199" y="0"/>
                </a:moveTo>
                <a:lnTo>
                  <a:pt x="0" y="24"/>
                </a:lnTo>
                <a:lnTo>
                  <a:pt x="0" y="25"/>
                </a:lnTo>
                <a:lnTo>
                  <a:pt x="199" y="2"/>
                </a:lnTo>
                <a:lnTo>
                  <a:pt x="199" y="0"/>
                </a:lnTo>
                <a:close/>
              </a:path>
            </a:pathLst>
          </a:custGeom>
          <a:solidFill>
            <a:srgbClr val="114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1238146" y="1198572"/>
            <a:ext cx="10550" cy="1424"/>
          </a:xfrm>
          <a:custGeom>
            <a:rect b="b" l="l" r="r" t="t"/>
            <a:pathLst>
              <a:path extrusionOk="0" h="27" w="200">
                <a:moveTo>
                  <a:pt x="199" y="0"/>
                </a:moveTo>
                <a:lnTo>
                  <a:pt x="0" y="25"/>
                </a:lnTo>
                <a:lnTo>
                  <a:pt x="0" y="27"/>
                </a:lnTo>
                <a:lnTo>
                  <a:pt x="199" y="3"/>
                </a:lnTo>
                <a:lnTo>
                  <a:pt x="199" y="0"/>
                </a:lnTo>
                <a:close/>
              </a:path>
            </a:pathLst>
          </a:custGeom>
          <a:solidFill>
            <a:srgbClr val="114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1238146" y="1198467"/>
            <a:ext cx="10550" cy="1477"/>
          </a:xfrm>
          <a:custGeom>
            <a:rect b="b" l="l" r="r" t="t"/>
            <a:pathLst>
              <a:path extrusionOk="0" h="28" w="200">
                <a:moveTo>
                  <a:pt x="199" y="1"/>
                </a:moveTo>
                <a:lnTo>
                  <a:pt x="0" y="24"/>
                </a:lnTo>
                <a:lnTo>
                  <a:pt x="0" y="27"/>
                </a:lnTo>
                <a:lnTo>
                  <a:pt x="199" y="2"/>
                </a:lnTo>
                <a:lnTo>
                  <a:pt x="199" y="1"/>
                </a:lnTo>
                <a:close/>
              </a:path>
            </a:pathLst>
          </a:custGeom>
          <a:solidFill>
            <a:srgbClr val="114B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a:off x="1238146" y="1198414"/>
            <a:ext cx="10550" cy="1372"/>
          </a:xfrm>
          <a:custGeom>
            <a:rect b="b" l="l" r="r" t="t"/>
            <a:pathLst>
              <a:path extrusionOk="0" h="26" w="200">
                <a:moveTo>
                  <a:pt x="199" y="0"/>
                </a:moveTo>
                <a:lnTo>
                  <a:pt x="0" y="24"/>
                </a:lnTo>
                <a:lnTo>
                  <a:pt x="0" y="25"/>
                </a:lnTo>
                <a:lnTo>
                  <a:pt x="199" y="2"/>
                </a:lnTo>
                <a:lnTo>
                  <a:pt x="199" y="0"/>
                </a:lnTo>
                <a:close/>
              </a:path>
            </a:pathLst>
          </a:custGeom>
          <a:solidFill>
            <a:srgbClr val="124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a:off x="1238146" y="1198308"/>
            <a:ext cx="10550" cy="1372"/>
          </a:xfrm>
          <a:custGeom>
            <a:rect b="b" l="l" r="r" t="t"/>
            <a:pathLst>
              <a:path extrusionOk="0" h="26" w="200">
                <a:moveTo>
                  <a:pt x="199" y="1"/>
                </a:moveTo>
                <a:lnTo>
                  <a:pt x="0" y="24"/>
                </a:lnTo>
                <a:lnTo>
                  <a:pt x="0" y="26"/>
                </a:lnTo>
                <a:lnTo>
                  <a:pt x="199" y="2"/>
                </a:lnTo>
                <a:lnTo>
                  <a:pt x="199" y="1"/>
                </a:lnTo>
                <a:close/>
              </a:path>
            </a:pathLst>
          </a:custGeom>
          <a:solidFill>
            <a:srgbClr val="124D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a:off x="1238146" y="1198150"/>
            <a:ext cx="10550" cy="1477"/>
          </a:xfrm>
          <a:custGeom>
            <a:rect b="b" l="l" r="r" t="t"/>
            <a:pathLst>
              <a:path extrusionOk="0" h="28" w="200">
                <a:moveTo>
                  <a:pt x="199" y="1"/>
                </a:moveTo>
                <a:lnTo>
                  <a:pt x="0" y="26"/>
                </a:lnTo>
                <a:lnTo>
                  <a:pt x="0" y="27"/>
                </a:lnTo>
                <a:lnTo>
                  <a:pt x="199" y="4"/>
                </a:lnTo>
                <a:lnTo>
                  <a:pt x="199" y="1"/>
                </a:lnTo>
                <a:close/>
              </a:path>
            </a:pathLst>
          </a:custGeom>
          <a:solidFill>
            <a:srgbClr val="124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2"/>
          <p:cNvSpPr/>
          <p:nvPr/>
        </p:nvSpPr>
        <p:spPr>
          <a:xfrm>
            <a:off x="1238146" y="1198097"/>
            <a:ext cx="10550" cy="1424"/>
          </a:xfrm>
          <a:custGeom>
            <a:rect b="b" l="l" r="r" t="t"/>
            <a:pathLst>
              <a:path extrusionOk="0" h="27" w="200">
                <a:moveTo>
                  <a:pt x="199" y="0"/>
                </a:moveTo>
                <a:lnTo>
                  <a:pt x="0" y="24"/>
                </a:lnTo>
                <a:lnTo>
                  <a:pt x="0" y="27"/>
                </a:lnTo>
                <a:lnTo>
                  <a:pt x="199" y="2"/>
                </a:lnTo>
                <a:lnTo>
                  <a:pt x="199" y="0"/>
                </a:lnTo>
                <a:close/>
              </a:path>
            </a:pathLst>
          </a:custGeom>
          <a:solidFill>
            <a:srgbClr val="124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2"/>
          <p:cNvSpPr/>
          <p:nvPr/>
        </p:nvSpPr>
        <p:spPr>
          <a:xfrm>
            <a:off x="1238146" y="1197992"/>
            <a:ext cx="10550" cy="1372"/>
          </a:xfrm>
          <a:custGeom>
            <a:rect b="b" l="l" r="r" t="t"/>
            <a:pathLst>
              <a:path extrusionOk="0" h="26" w="200">
                <a:moveTo>
                  <a:pt x="199" y="1"/>
                </a:moveTo>
                <a:lnTo>
                  <a:pt x="0" y="23"/>
                </a:lnTo>
                <a:lnTo>
                  <a:pt x="0" y="26"/>
                </a:lnTo>
                <a:lnTo>
                  <a:pt x="199" y="2"/>
                </a:lnTo>
                <a:lnTo>
                  <a:pt x="199" y="1"/>
                </a:lnTo>
                <a:close/>
              </a:path>
            </a:pathLst>
          </a:custGeom>
          <a:solidFill>
            <a:srgbClr val="124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1238146" y="1197939"/>
            <a:ext cx="10550" cy="1266"/>
          </a:xfrm>
          <a:custGeom>
            <a:rect b="b" l="l" r="r" t="t"/>
            <a:pathLst>
              <a:path extrusionOk="0" h="24" w="200">
                <a:moveTo>
                  <a:pt x="199" y="0"/>
                </a:moveTo>
                <a:lnTo>
                  <a:pt x="0" y="23"/>
                </a:lnTo>
                <a:lnTo>
                  <a:pt x="0" y="24"/>
                </a:lnTo>
                <a:lnTo>
                  <a:pt x="199" y="2"/>
                </a:lnTo>
                <a:lnTo>
                  <a:pt x="199" y="0"/>
                </a:lnTo>
                <a:close/>
              </a:path>
            </a:pathLst>
          </a:custGeom>
          <a:solidFill>
            <a:srgbClr val="124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1238146" y="1197781"/>
            <a:ext cx="10550" cy="1372"/>
          </a:xfrm>
          <a:custGeom>
            <a:rect b="b" l="l" r="r" t="t"/>
            <a:pathLst>
              <a:path extrusionOk="0" h="26" w="200">
                <a:moveTo>
                  <a:pt x="199" y="0"/>
                </a:moveTo>
                <a:lnTo>
                  <a:pt x="0" y="23"/>
                </a:lnTo>
                <a:lnTo>
                  <a:pt x="0" y="26"/>
                </a:lnTo>
                <a:lnTo>
                  <a:pt x="199" y="3"/>
                </a:lnTo>
                <a:lnTo>
                  <a:pt x="199" y="0"/>
                </a:lnTo>
                <a:close/>
              </a:path>
            </a:pathLst>
          </a:custGeom>
          <a:solidFill>
            <a:srgbClr val="125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1238146" y="1197728"/>
            <a:ext cx="10550" cy="1266"/>
          </a:xfrm>
          <a:custGeom>
            <a:rect b="b" l="l" r="r" t="t"/>
            <a:pathLst>
              <a:path extrusionOk="0" h="24" w="200">
                <a:moveTo>
                  <a:pt x="199" y="0"/>
                </a:moveTo>
                <a:lnTo>
                  <a:pt x="0" y="22"/>
                </a:lnTo>
                <a:lnTo>
                  <a:pt x="0" y="24"/>
                </a:lnTo>
                <a:lnTo>
                  <a:pt x="199" y="1"/>
                </a:lnTo>
                <a:lnTo>
                  <a:pt x="199" y="0"/>
                </a:lnTo>
                <a:close/>
              </a:path>
            </a:pathLst>
          </a:custGeom>
          <a:solidFill>
            <a:srgbClr val="1351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1238146" y="1197623"/>
            <a:ext cx="10550" cy="1319"/>
          </a:xfrm>
          <a:custGeom>
            <a:rect b="b" l="l" r="r" t="t"/>
            <a:pathLst>
              <a:path extrusionOk="0" h="25" w="200">
                <a:moveTo>
                  <a:pt x="199" y="1"/>
                </a:moveTo>
                <a:lnTo>
                  <a:pt x="0" y="23"/>
                </a:lnTo>
                <a:lnTo>
                  <a:pt x="0" y="24"/>
                </a:lnTo>
                <a:lnTo>
                  <a:pt x="199" y="2"/>
                </a:lnTo>
                <a:lnTo>
                  <a:pt x="199" y="1"/>
                </a:lnTo>
                <a:close/>
              </a:path>
            </a:pathLst>
          </a:custGeom>
          <a:solidFill>
            <a:srgbClr val="1351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1238146" y="1197570"/>
            <a:ext cx="10550" cy="1266"/>
          </a:xfrm>
          <a:custGeom>
            <a:rect b="b" l="l" r="r" t="t"/>
            <a:pathLst>
              <a:path extrusionOk="0" h="24" w="200">
                <a:moveTo>
                  <a:pt x="199" y="0"/>
                </a:moveTo>
                <a:lnTo>
                  <a:pt x="0" y="22"/>
                </a:lnTo>
                <a:lnTo>
                  <a:pt x="0" y="24"/>
                </a:lnTo>
                <a:lnTo>
                  <a:pt x="199" y="2"/>
                </a:lnTo>
                <a:lnTo>
                  <a:pt x="199" y="0"/>
                </a:lnTo>
                <a:close/>
              </a:path>
            </a:pathLst>
          </a:custGeom>
          <a:solidFill>
            <a:srgbClr val="1352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2"/>
          <p:cNvSpPr/>
          <p:nvPr/>
        </p:nvSpPr>
        <p:spPr>
          <a:xfrm>
            <a:off x="1238146" y="1197412"/>
            <a:ext cx="10550" cy="1372"/>
          </a:xfrm>
          <a:custGeom>
            <a:rect b="b" l="l" r="r" t="t"/>
            <a:pathLst>
              <a:path extrusionOk="0" h="26" w="200">
                <a:moveTo>
                  <a:pt x="199" y="0"/>
                </a:moveTo>
                <a:lnTo>
                  <a:pt x="0" y="22"/>
                </a:lnTo>
                <a:lnTo>
                  <a:pt x="0" y="25"/>
                </a:lnTo>
                <a:lnTo>
                  <a:pt x="199" y="3"/>
                </a:lnTo>
                <a:lnTo>
                  <a:pt x="199" y="0"/>
                </a:lnTo>
                <a:close/>
              </a:path>
            </a:pathLst>
          </a:custGeom>
          <a:solidFill>
            <a:srgbClr val="135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2"/>
          <p:cNvSpPr/>
          <p:nvPr/>
        </p:nvSpPr>
        <p:spPr>
          <a:xfrm>
            <a:off x="1238146" y="1197306"/>
            <a:ext cx="10550" cy="1319"/>
          </a:xfrm>
          <a:custGeom>
            <a:rect b="b" l="l" r="r" t="t"/>
            <a:pathLst>
              <a:path extrusionOk="0" h="25" w="200">
                <a:moveTo>
                  <a:pt x="199" y="1"/>
                </a:moveTo>
                <a:lnTo>
                  <a:pt x="0" y="23"/>
                </a:lnTo>
                <a:lnTo>
                  <a:pt x="0" y="24"/>
                </a:lnTo>
                <a:lnTo>
                  <a:pt x="199" y="2"/>
                </a:lnTo>
                <a:lnTo>
                  <a:pt x="199" y="1"/>
                </a:lnTo>
                <a:close/>
              </a:path>
            </a:pathLst>
          </a:custGeom>
          <a:solidFill>
            <a:srgbClr val="1353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2"/>
          <p:cNvSpPr/>
          <p:nvPr/>
        </p:nvSpPr>
        <p:spPr>
          <a:xfrm>
            <a:off x="1238146" y="1197253"/>
            <a:ext cx="10550" cy="1266"/>
          </a:xfrm>
          <a:custGeom>
            <a:rect b="b" l="l" r="r" t="t"/>
            <a:pathLst>
              <a:path extrusionOk="0" h="24" w="200">
                <a:moveTo>
                  <a:pt x="199" y="0"/>
                </a:moveTo>
                <a:lnTo>
                  <a:pt x="0" y="22"/>
                </a:lnTo>
                <a:lnTo>
                  <a:pt x="0" y="24"/>
                </a:lnTo>
                <a:lnTo>
                  <a:pt x="199" y="2"/>
                </a:lnTo>
                <a:lnTo>
                  <a:pt x="199" y="0"/>
                </a:lnTo>
                <a:close/>
              </a:path>
            </a:pathLst>
          </a:custGeom>
          <a:solidFill>
            <a:srgbClr val="135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2"/>
          <p:cNvSpPr/>
          <p:nvPr/>
        </p:nvSpPr>
        <p:spPr>
          <a:xfrm>
            <a:off x="1238146" y="1197148"/>
            <a:ext cx="10550" cy="1319"/>
          </a:xfrm>
          <a:custGeom>
            <a:rect b="b" l="l" r="r" t="t"/>
            <a:pathLst>
              <a:path extrusionOk="0" h="25" w="200">
                <a:moveTo>
                  <a:pt x="199" y="1"/>
                </a:moveTo>
                <a:lnTo>
                  <a:pt x="0" y="23"/>
                </a:lnTo>
                <a:lnTo>
                  <a:pt x="0" y="24"/>
                </a:lnTo>
                <a:lnTo>
                  <a:pt x="199" y="2"/>
                </a:lnTo>
                <a:lnTo>
                  <a:pt x="199" y="1"/>
                </a:lnTo>
                <a:close/>
              </a:path>
            </a:pathLst>
          </a:custGeom>
          <a:solidFill>
            <a:srgbClr val="135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2"/>
          <p:cNvSpPr/>
          <p:nvPr/>
        </p:nvSpPr>
        <p:spPr>
          <a:xfrm>
            <a:off x="1238146" y="1196990"/>
            <a:ext cx="10550" cy="1372"/>
          </a:xfrm>
          <a:custGeom>
            <a:rect b="b" l="l" r="r" t="t"/>
            <a:pathLst>
              <a:path extrusionOk="0" h="26" w="200">
                <a:moveTo>
                  <a:pt x="199" y="1"/>
                </a:moveTo>
                <a:lnTo>
                  <a:pt x="0" y="23"/>
                </a:lnTo>
                <a:lnTo>
                  <a:pt x="0" y="26"/>
                </a:lnTo>
                <a:lnTo>
                  <a:pt x="199" y="4"/>
                </a:lnTo>
                <a:lnTo>
                  <a:pt x="199" y="1"/>
                </a:lnTo>
                <a:close/>
              </a:path>
            </a:pathLst>
          </a:custGeom>
          <a:solidFill>
            <a:srgbClr val="145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2"/>
          <p:cNvSpPr/>
          <p:nvPr/>
        </p:nvSpPr>
        <p:spPr>
          <a:xfrm>
            <a:off x="1238146" y="1196937"/>
            <a:ext cx="10550" cy="1266"/>
          </a:xfrm>
          <a:custGeom>
            <a:rect b="b" l="l" r="r" t="t"/>
            <a:pathLst>
              <a:path extrusionOk="0" h="24" w="200">
                <a:moveTo>
                  <a:pt x="199" y="0"/>
                </a:moveTo>
                <a:lnTo>
                  <a:pt x="0" y="22"/>
                </a:lnTo>
                <a:lnTo>
                  <a:pt x="0" y="24"/>
                </a:lnTo>
                <a:lnTo>
                  <a:pt x="199" y="2"/>
                </a:lnTo>
                <a:lnTo>
                  <a:pt x="199" y="0"/>
                </a:lnTo>
                <a:close/>
              </a:path>
            </a:pathLst>
          </a:custGeom>
          <a:solidFill>
            <a:srgbClr val="145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2"/>
          <p:cNvSpPr/>
          <p:nvPr/>
        </p:nvSpPr>
        <p:spPr>
          <a:xfrm>
            <a:off x="1238146" y="1196831"/>
            <a:ext cx="10550" cy="1319"/>
          </a:xfrm>
          <a:custGeom>
            <a:rect b="b" l="l" r="r" t="t"/>
            <a:pathLst>
              <a:path extrusionOk="0" h="25" w="200">
                <a:moveTo>
                  <a:pt x="199" y="1"/>
                </a:moveTo>
                <a:lnTo>
                  <a:pt x="0" y="23"/>
                </a:lnTo>
                <a:lnTo>
                  <a:pt x="0" y="24"/>
                </a:lnTo>
                <a:lnTo>
                  <a:pt x="199" y="2"/>
                </a:lnTo>
                <a:lnTo>
                  <a:pt x="199" y="1"/>
                </a:lnTo>
                <a:close/>
              </a:path>
            </a:pathLst>
          </a:custGeom>
          <a:solidFill>
            <a:srgbClr val="145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2"/>
          <p:cNvSpPr/>
          <p:nvPr/>
        </p:nvSpPr>
        <p:spPr>
          <a:xfrm>
            <a:off x="1238146" y="1196779"/>
            <a:ext cx="10550" cy="1266"/>
          </a:xfrm>
          <a:custGeom>
            <a:rect b="b" l="l" r="r" t="t"/>
            <a:pathLst>
              <a:path extrusionOk="0" h="24" w="200">
                <a:moveTo>
                  <a:pt x="199" y="0"/>
                </a:moveTo>
                <a:lnTo>
                  <a:pt x="0" y="22"/>
                </a:lnTo>
                <a:lnTo>
                  <a:pt x="0" y="24"/>
                </a:lnTo>
                <a:lnTo>
                  <a:pt x="199" y="2"/>
                </a:lnTo>
                <a:lnTo>
                  <a:pt x="199" y="0"/>
                </a:lnTo>
                <a:close/>
              </a:path>
            </a:pathLst>
          </a:custGeom>
          <a:solidFill>
            <a:srgbClr val="1457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2"/>
          <p:cNvSpPr/>
          <p:nvPr/>
        </p:nvSpPr>
        <p:spPr>
          <a:xfrm>
            <a:off x="1238146" y="1196620"/>
            <a:ext cx="10550" cy="1372"/>
          </a:xfrm>
          <a:custGeom>
            <a:rect b="b" l="l" r="r" t="t"/>
            <a:pathLst>
              <a:path extrusionOk="0" h="26" w="200">
                <a:moveTo>
                  <a:pt x="199" y="0"/>
                </a:moveTo>
                <a:lnTo>
                  <a:pt x="0" y="22"/>
                </a:lnTo>
                <a:lnTo>
                  <a:pt x="0" y="25"/>
                </a:lnTo>
                <a:lnTo>
                  <a:pt x="199" y="3"/>
                </a:lnTo>
                <a:lnTo>
                  <a:pt x="199" y="0"/>
                </a:lnTo>
                <a:close/>
              </a:path>
            </a:pathLst>
          </a:custGeom>
          <a:solidFill>
            <a:srgbClr val="1457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2"/>
          <p:cNvSpPr/>
          <p:nvPr/>
        </p:nvSpPr>
        <p:spPr>
          <a:xfrm>
            <a:off x="1238146" y="1196515"/>
            <a:ext cx="10550" cy="1319"/>
          </a:xfrm>
          <a:custGeom>
            <a:rect b="b" l="l" r="r" t="t"/>
            <a:pathLst>
              <a:path extrusionOk="0" h="25" w="200">
                <a:moveTo>
                  <a:pt x="199" y="1"/>
                </a:moveTo>
                <a:lnTo>
                  <a:pt x="0" y="23"/>
                </a:lnTo>
                <a:lnTo>
                  <a:pt x="0" y="24"/>
                </a:lnTo>
                <a:lnTo>
                  <a:pt x="199" y="2"/>
                </a:lnTo>
                <a:lnTo>
                  <a:pt x="199" y="1"/>
                </a:lnTo>
                <a:close/>
              </a:path>
            </a:pathLst>
          </a:custGeom>
          <a:solidFill>
            <a:srgbClr val="145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2"/>
          <p:cNvSpPr/>
          <p:nvPr/>
        </p:nvSpPr>
        <p:spPr>
          <a:xfrm>
            <a:off x="1238146" y="1196462"/>
            <a:ext cx="10550" cy="1266"/>
          </a:xfrm>
          <a:custGeom>
            <a:rect b="b" l="l" r="r" t="t"/>
            <a:pathLst>
              <a:path extrusionOk="0" h="24" w="200">
                <a:moveTo>
                  <a:pt x="199" y="0"/>
                </a:moveTo>
                <a:lnTo>
                  <a:pt x="0" y="23"/>
                </a:lnTo>
                <a:lnTo>
                  <a:pt x="0" y="24"/>
                </a:lnTo>
                <a:lnTo>
                  <a:pt x="199" y="2"/>
                </a:lnTo>
                <a:lnTo>
                  <a:pt x="199" y="0"/>
                </a:lnTo>
                <a:close/>
              </a:path>
            </a:pathLst>
          </a:custGeom>
          <a:solidFill>
            <a:srgbClr val="1459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2"/>
          <p:cNvSpPr/>
          <p:nvPr/>
        </p:nvSpPr>
        <p:spPr>
          <a:xfrm>
            <a:off x="1238146" y="1196357"/>
            <a:ext cx="10550" cy="1319"/>
          </a:xfrm>
          <a:custGeom>
            <a:rect b="b" l="l" r="r" t="t"/>
            <a:pathLst>
              <a:path extrusionOk="0" h="25" w="200">
                <a:moveTo>
                  <a:pt x="199" y="1"/>
                </a:moveTo>
                <a:lnTo>
                  <a:pt x="0" y="23"/>
                </a:lnTo>
                <a:lnTo>
                  <a:pt x="0" y="25"/>
                </a:lnTo>
                <a:lnTo>
                  <a:pt x="199" y="2"/>
                </a:lnTo>
                <a:lnTo>
                  <a:pt x="199" y="1"/>
                </a:lnTo>
                <a:close/>
              </a:path>
            </a:pathLst>
          </a:custGeom>
          <a:solidFill>
            <a:srgbClr val="155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2"/>
          <p:cNvSpPr/>
          <p:nvPr/>
        </p:nvSpPr>
        <p:spPr>
          <a:xfrm>
            <a:off x="1238146" y="1196251"/>
            <a:ext cx="10550" cy="1372"/>
          </a:xfrm>
          <a:custGeom>
            <a:rect b="b" l="l" r="r" t="t"/>
            <a:pathLst>
              <a:path extrusionOk="0" h="26" w="200">
                <a:moveTo>
                  <a:pt x="199" y="0"/>
                </a:moveTo>
                <a:lnTo>
                  <a:pt x="0" y="22"/>
                </a:lnTo>
                <a:lnTo>
                  <a:pt x="0" y="25"/>
                </a:lnTo>
                <a:lnTo>
                  <a:pt x="199" y="3"/>
                </a:lnTo>
                <a:lnTo>
                  <a:pt x="199" y="0"/>
                </a:lnTo>
                <a:close/>
              </a:path>
            </a:pathLst>
          </a:custGeom>
          <a:solidFill>
            <a:srgbClr val="155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2"/>
          <p:cNvSpPr/>
          <p:nvPr/>
        </p:nvSpPr>
        <p:spPr>
          <a:xfrm>
            <a:off x="1238146" y="1196146"/>
            <a:ext cx="10550" cy="1319"/>
          </a:xfrm>
          <a:custGeom>
            <a:rect b="b" l="l" r="r" t="t"/>
            <a:pathLst>
              <a:path extrusionOk="0" h="25" w="200">
                <a:moveTo>
                  <a:pt x="195" y="1"/>
                </a:moveTo>
                <a:lnTo>
                  <a:pt x="0" y="23"/>
                </a:lnTo>
                <a:lnTo>
                  <a:pt x="0" y="24"/>
                </a:lnTo>
                <a:lnTo>
                  <a:pt x="199" y="2"/>
                </a:lnTo>
                <a:lnTo>
                  <a:pt x="199" y="1"/>
                </a:lnTo>
                <a:close/>
              </a:path>
            </a:pathLst>
          </a:custGeom>
          <a:solidFill>
            <a:srgbClr val="155B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2"/>
          <p:cNvSpPr/>
          <p:nvPr/>
        </p:nvSpPr>
        <p:spPr>
          <a:xfrm>
            <a:off x="1238146" y="1196146"/>
            <a:ext cx="10287" cy="1213"/>
          </a:xfrm>
          <a:custGeom>
            <a:rect b="b" l="l" r="r" t="t"/>
            <a:pathLst>
              <a:path extrusionOk="0" h="23" w="195">
                <a:moveTo>
                  <a:pt x="179" y="1"/>
                </a:moveTo>
                <a:lnTo>
                  <a:pt x="0" y="21"/>
                </a:lnTo>
                <a:lnTo>
                  <a:pt x="0" y="23"/>
                </a:lnTo>
                <a:lnTo>
                  <a:pt x="195" y="1"/>
                </a:lnTo>
                <a:close/>
              </a:path>
            </a:pathLst>
          </a:custGeom>
          <a:solidFill>
            <a:srgbClr val="155B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2"/>
          <p:cNvSpPr/>
          <p:nvPr/>
        </p:nvSpPr>
        <p:spPr>
          <a:xfrm>
            <a:off x="1238146" y="1196146"/>
            <a:ext cx="9443" cy="1161"/>
          </a:xfrm>
          <a:custGeom>
            <a:rect b="b" l="l" r="r" t="t"/>
            <a:pathLst>
              <a:path extrusionOk="0" h="22" w="179">
                <a:moveTo>
                  <a:pt x="162" y="1"/>
                </a:moveTo>
                <a:lnTo>
                  <a:pt x="0" y="20"/>
                </a:lnTo>
                <a:lnTo>
                  <a:pt x="0" y="21"/>
                </a:lnTo>
                <a:lnTo>
                  <a:pt x="179" y="1"/>
                </a:lnTo>
                <a:close/>
              </a:path>
            </a:pathLst>
          </a:custGeom>
          <a:solidFill>
            <a:srgbClr val="155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2"/>
          <p:cNvSpPr/>
          <p:nvPr/>
        </p:nvSpPr>
        <p:spPr>
          <a:xfrm>
            <a:off x="1238146" y="1196146"/>
            <a:ext cx="8599" cy="1055"/>
          </a:xfrm>
          <a:custGeom>
            <a:rect b="b" l="l" r="r" t="t"/>
            <a:pathLst>
              <a:path extrusionOk="0" h="20" w="163">
                <a:moveTo>
                  <a:pt x="148" y="1"/>
                </a:moveTo>
                <a:lnTo>
                  <a:pt x="0" y="17"/>
                </a:lnTo>
                <a:lnTo>
                  <a:pt x="0" y="20"/>
                </a:lnTo>
                <a:lnTo>
                  <a:pt x="162" y="1"/>
                </a:lnTo>
                <a:close/>
              </a:path>
            </a:pathLst>
          </a:custGeom>
          <a:solidFill>
            <a:srgbClr val="155C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2"/>
          <p:cNvSpPr/>
          <p:nvPr/>
        </p:nvSpPr>
        <p:spPr>
          <a:xfrm>
            <a:off x="1238146" y="1196146"/>
            <a:ext cx="7807" cy="897"/>
          </a:xfrm>
          <a:custGeom>
            <a:rect b="b" l="l" r="r" t="t"/>
            <a:pathLst>
              <a:path extrusionOk="0" h="17" w="148">
                <a:moveTo>
                  <a:pt x="130" y="1"/>
                </a:moveTo>
                <a:lnTo>
                  <a:pt x="0" y="15"/>
                </a:lnTo>
                <a:lnTo>
                  <a:pt x="0" y="17"/>
                </a:lnTo>
                <a:lnTo>
                  <a:pt x="148" y="1"/>
                </a:lnTo>
                <a:close/>
              </a:path>
            </a:pathLst>
          </a:custGeom>
          <a:solidFill>
            <a:srgbClr val="155D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2"/>
          <p:cNvSpPr/>
          <p:nvPr/>
        </p:nvSpPr>
        <p:spPr>
          <a:xfrm>
            <a:off x="1238146" y="1196146"/>
            <a:ext cx="6858" cy="844"/>
          </a:xfrm>
          <a:custGeom>
            <a:rect b="b" l="l" r="r" t="t"/>
            <a:pathLst>
              <a:path extrusionOk="0" h="16" w="130">
                <a:moveTo>
                  <a:pt x="114" y="1"/>
                </a:moveTo>
                <a:lnTo>
                  <a:pt x="0" y="14"/>
                </a:lnTo>
                <a:lnTo>
                  <a:pt x="0" y="15"/>
                </a:lnTo>
                <a:lnTo>
                  <a:pt x="130" y="1"/>
                </a:lnTo>
                <a:close/>
              </a:path>
            </a:pathLst>
          </a:custGeom>
          <a:solidFill>
            <a:srgbClr val="165E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2"/>
          <p:cNvSpPr/>
          <p:nvPr/>
        </p:nvSpPr>
        <p:spPr>
          <a:xfrm>
            <a:off x="1238146" y="1196146"/>
            <a:ext cx="6014" cy="739"/>
          </a:xfrm>
          <a:custGeom>
            <a:rect b="b" l="l" r="r" t="t"/>
            <a:pathLst>
              <a:path extrusionOk="0" h="14" w="114">
                <a:moveTo>
                  <a:pt x="97" y="1"/>
                </a:moveTo>
                <a:lnTo>
                  <a:pt x="0" y="12"/>
                </a:lnTo>
                <a:lnTo>
                  <a:pt x="0" y="14"/>
                </a:lnTo>
                <a:lnTo>
                  <a:pt x="114" y="1"/>
                </a:lnTo>
                <a:close/>
              </a:path>
            </a:pathLst>
          </a:custGeom>
          <a:solidFill>
            <a:srgbClr val="165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2"/>
          <p:cNvSpPr/>
          <p:nvPr/>
        </p:nvSpPr>
        <p:spPr>
          <a:xfrm>
            <a:off x="1238146" y="1196146"/>
            <a:ext cx="5170" cy="686"/>
          </a:xfrm>
          <a:custGeom>
            <a:rect b="b" l="l" r="r" t="t"/>
            <a:pathLst>
              <a:path extrusionOk="0" h="13" w="98">
                <a:moveTo>
                  <a:pt x="81" y="1"/>
                </a:moveTo>
                <a:lnTo>
                  <a:pt x="0" y="9"/>
                </a:lnTo>
                <a:lnTo>
                  <a:pt x="0" y="12"/>
                </a:lnTo>
                <a:lnTo>
                  <a:pt x="97" y="1"/>
                </a:lnTo>
                <a:close/>
              </a:path>
            </a:pathLst>
          </a:custGeom>
          <a:solidFill>
            <a:srgbClr val="165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2"/>
          <p:cNvSpPr/>
          <p:nvPr/>
        </p:nvSpPr>
        <p:spPr>
          <a:xfrm>
            <a:off x="1238146" y="1196146"/>
            <a:ext cx="4326" cy="528"/>
          </a:xfrm>
          <a:custGeom>
            <a:rect b="b" l="l" r="r" t="t"/>
            <a:pathLst>
              <a:path extrusionOk="0" h="10" w="82">
                <a:moveTo>
                  <a:pt x="64" y="1"/>
                </a:moveTo>
                <a:lnTo>
                  <a:pt x="0" y="8"/>
                </a:lnTo>
                <a:lnTo>
                  <a:pt x="0" y="9"/>
                </a:lnTo>
                <a:lnTo>
                  <a:pt x="81" y="1"/>
                </a:lnTo>
                <a:close/>
              </a:path>
            </a:pathLst>
          </a:custGeom>
          <a:solidFill>
            <a:srgbClr val="1660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2"/>
          <p:cNvSpPr/>
          <p:nvPr/>
        </p:nvSpPr>
        <p:spPr>
          <a:xfrm>
            <a:off x="1238146" y="1196146"/>
            <a:ext cx="3376" cy="422"/>
          </a:xfrm>
          <a:custGeom>
            <a:rect b="b" l="l" r="r" t="t"/>
            <a:pathLst>
              <a:path extrusionOk="0" h="8" w="64">
                <a:moveTo>
                  <a:pt x="47" y="1"/>
                </a:moveTo>
                <a:lnTo>
                  <a:pt x="0" y="6"/>
                </a:lnTo>
                <a:lnTo>
                  <a:pt x="0" y="8"/>
                </a:lnTo>
                <a:lnTo>
                  <a:pt x="64" y="1"/>
                </a:lnTo>
                <a:close/>
              </a:path>
            </a:pathLst>
          </a:custGeom>
          <a:solidFill>
            <a:srgbClr val="1660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2"/>
          <p:cNvSpPr/>
          <p:nvPr/>
        </p:nvSpPr>
        <p:spPr>
          <a:xfrm>
            <a:off x="1238146" y="1196146"/>
            <a:ext cx="2532" cy="369"/>
          </a:xfrm>
          <a:custGeom>
            <a:rect b="b" l="l" r="r" t="t"/>
            <a:pathLst>
              <a:path extrusionOk="0" h="7" w="48">
                <a:moveTo>
                  <a:pt x="31" y="1"/>
                </a:moveTo>
                <a:lnTo>
                  <a:pt x="0" y="5"/>
                </a:lnTo>
                <a:lnTo>
                  <a:pt x="0" y="6"/>
                </a:lnTo>
                <a:lnTo>
                  <a:pt x="47" y="1"/>
                </a:lnTo>
                <a:close/>
              </a:path>
            </a:pathLst>
          </a:custGeom>
          <a:solidFill>
            <a:srgbClr val="166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2"/>
          <p:cNvSpPr/>
          <p:nvPr/>
        </p:nvSpPr>
        <p:spPr>
          <a:xfrm>
            <a:off x="1238146" y="1196146"/>
            <a:ext cx="1688" cy="264"/>
          </a:xfrm>
          <a:custGeom>
            <a:rect b="b" l="l" r="r" t="t"/>
            <a:pathLst>
              <a:path extrusionOk="0" h="5" w="32">
                <a:moveTo>
                  <a:pt x="15" y="1"/>
                </a:moveTo>
                <a:lnTo>
                  <a:pt x="0" y="2"/>
                </a:lnTo>
                <a:lnTo>
                  <a:pt x="0" y="5"/>
                </a:lnTo>
                <a:lnTo>
                  <a:pt x="31" y="1"/>
                </a:lnTo>
                <a:close/>
              </a:path>
            </a:pathLst>
          </a:custGeom>
          <a:solidFill>
            <a:srgbClr val="1661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2"/>
          <p:cNvSpPr/>
          <p:nvPr/>
        </p:nvSpPr>
        <p:spPr>
          <a:xfrm>
            <a:off x="1238146" y="1196146"/>
            <a:ext cx="791" cy="106"/>
          </a:xfrm>
          <a:custGeom>
            <a:rect b="b" l="l" r="r" t="t"/>
            <a:pathLst>
              <a:path extrusionOk="0" h="2" w="15">
                <a:moveTo>
                  <a:pt x="0" y="1"/>
                </a:moveTo>
                <a:lnTo>
                  <a:pt x="0" y="2"/>
                </a:lnTo>
                <a:lnTo>
                  <a:pt x="15" y="1"/>
                </a:lnTo>
                <a:close/>
              </a:path>
            </a:pathLst>
          </a:custGeom>
          <a:solidFill>
            <a:srgbClr val="1762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2"/>
          <p:cNvSpPr/>
          <p:nvPr/>
        </p:nvSpPr>
        <p:spPr>
          <a:xfrm>
            <a:off x="863023" y="119731"/>
            <a:ext cx="61615" cy="51012"/>
          </a:xfrm>
          <a:custGeom>
            <a:rect b="b" l="l" r="r" t="t"/>
            <a:pathLst>
              <a:path extrusionOk="0" h="967" w="1168">
                <a:moveTo>
                  <a:pt x="167" y="0"/>
                </a:moveTo>
                <a:cubicBezTo>
                  <a:pt x="111" y="330"/>
                  <a:pt x="53" y="655"/>
                  <a:pt x="0" y="967"/>
                </a:cubicBezTo>
                <a:cubicBezTo>
                  <a:pt x="1168" y="943"/>
                  <a:pt x="886" y="544"/>
                  <a:pt x="1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0">
  <p:cSld name="BLANK_1_1_1_1_1_1_1_1_1_1_1_1_1_1_1_1">
    <p:bg>
      <p:bgPr>
        <a:solidFill>
          <a:schemeClr val="accent2"/>
        </a:solidFill>
      </p:bgPr>
    </p:bg>
    <p:spTree>
      <p:nvGrpSpPr>
        <p:cNvPr id="2418" name="Shape 2418"/>
        <p:cNvGrpSpPr/>
        <p:nvPr/>
      </p:nvGrpSpPr>
      <p:grpSpPr>
        <a:xfrm>
          <a:off x="0" y="0"/>
          <a:ext cx="0" cy="0"/>
          <a:chOff x="0" y="0"/>
          <a:chExt cx="0" cy="0"/>
        </a:xfrm>
      </p:grpSpPr>
      <p:grpSp>
        <p:nvGrpSpPr>
          <p:cNvPr id="2419" name="Google Shape;2419;p23"/>
          <p:cNvGrpSpPr/>
          <p:nvPr/>
        </p:nvGrpSpPr>
        <p:grpSpPr>
          <a:xfrm>
            <a:off x="-367969" y="-440373"/>
            <a:ext cx="9879944" cy="6466868"/>
            <a:chOff x="301500" y="1053100"/>
            <a:chExt cx="5600875" cy="3666025"/>
          </a:xfrm>
        </p:grpSpPr>
        <p:sp>
          <p:nvSpPr>
            <p:cNvPr id="2420" name="Google Shape;2420;p23"/>
            <p:cNvSpPr/>
            <p:nvPr/>
          </p:nvSpPr>
          <p:spPr>
            <a:xfrm>
              <a:off x="2067725" y="1545425"/>
              <a:ext cx="1788275" cy="1789675"/>
            </a:xfrm>
            <a:custGeom>
              <a:rect b="b" l="l" r="r" t="t"/>
              <a:pathLst>
                <a:path extrusionOk="0" h="71587" w="71531">
                  <a:moveTo>
                    <a:pt x="34448" y="0"/>
                  </a:moveTo>
                  <a:cubicBezTo>
                    <a:pt x="34418" y="24"/>
                    <a:pt x="34391" y="66"/>
                    <a:pt x="34361" y="66"/>
                  </a:cubicBezTo>
                  <a:cubicBezTo>
                    <a:pt x="34312" y="67"/>
                    <a:pt x="34262" y="67"/>
                    <a:pt x="34214" y="67"/>
                  </a:cubicBezTo>
                  <a:cubicBezTo>
                    <a:pt x="34165" y="67"/>
                    <a:pt x="34117" y="67"/>
                    <a:pt x="34068" y="67"/>
                  </a:cubicBezTo>
                  <a:cubicBezTo>
                    <a:pt x="34021" y="67"/>
                    <a:pt x="33974" y="67"/>
                    <a:pt x="33926" y="67"/>
                  </a:cubicBezTo>
                  <a:cubicBezTo>
                    <a:pt x="33878" y="67"/>
                    <a:pt x="33831" y="67"/>
                    <a:pt x="33784" y="69"/>
                  </a:cubicBezTo>
                  <a:cubicBezTo>
                    <a:pt x="33342" y="89"/>
                    <a:pt x="32897" y="106"/>
                    <a:pt x="32456" y="140"/>
                  </a:cubicBezTo>
                  <a:cubicBezTo>
                    <a:pt x="32056" y="171"/>
                    <a:pt x="31653" y="201"/>
                    <a:pt x="31260" y="278"/>
                  </a:cubicBezTo>
                  <a:cubicBezTo>
                    <a:pt x="30642" y="400"/>
                    <a:pt x="30010" y="427"/>
                    <a:pt x="29395" y="597"/>
                  </a:cubicBezTo>
                  <a:cubicBezTo>
                    <a:pt x="29145" y="664"/>
                    <a:pt x="28870" y="677"/>
                    <a:pt x="28605" y="743"/>
                  </a:cubicBezTo>
                  <a:cubicBezTo>
                    <a:pt x="28160" y="847"/>
                    <a:pt x="27706" y="908"/>
                    <a:pt x="27262" y="1020"/>
                  </a:cubicBezTo>
                  <a:cubicBezTo>
                    <a:pt x="26611" y="1186"/>
                    <a:pt x="25960" y="1365"/>
                    <a:pt x="25316" y="1563"/>
                  </a:cubicBezTo>
                  <a:cubicBezTo>
                    <a:pt x="24319" y="1868"/>
                    <a:pt x="23336" y="2226"/>
                    <a:pt x="22363" y="2613"/>
                  </a:cubicBezTo>
                  <a:cubicBezTo>
                    <a:pt x="21277" y="3047"/>
                    <a:pt x="20211" y="3535"/>
                    <a:pt x="19175" y="4078"/>
                  </a:cubicBezTo>
                  <a:cubicBezTo>
                    <a:pt x="18372" y="4495"/>
                    <a:pt x="17605" y="4984"/>
                    <a:pt x="16830" y="5455"/>
                  </a:cubicBezTo>
                  <a:cubicBezTo>
                    <a:pt x="16351" y="5746"/>
                    <a:pt x="15880" y="6059"/>
                    <a:pt x="15416" y="6377"/>
                  </a:cubicBezTo>
                  <a:cubicBezTo>
                    <a:pt x="15025" y="6641"/>
                    <a:pt x="14642" y="6920"/>
                    <a:pt x="14266" y="7202"/>
                  </a:cubicBezTo>
                  <a:cubicBezTo>
                    <a:pt x="13755" y="7589"/>
                    <a:pt x="13252" y="7980"/>
                    <a:pt x="12754" y="8377"/>
                  </a:cubicBezTo>
                  <a:cubicBezTo>
                    <a:pt x="12570" y="8519"/>
                    <a:pt x="12395" y="8671"/>
                    <a:pt x="12228" y="8831"/>
                  </a:cubicBezTo>
                  <a:cubicBezTo>
                    <a:pt x="11288" y="9747"/>
                    <a:pt x="10320" y="10644"/>
                    <a:pt x="9412" y="11594"/>
                  </a:cubicBezTo>
                  <a:cubicBezTo>
                    <a:pt x="8802" y="12233"/>
                    <a:pt x="8277" y="12951"/>
                    <a:pt x="7701" y="13623"/>
                  </a:cubicBezTo>
                  <a:cubicBezTo>
                    <a:pt x="7070" y="14362"/>
                    <a:pt x="6527" y="15165"/>
                    <a:pt x="5982" y="15964"/>
                  </a:cubicBezTo>
                  <a:cubicBezTo>
                    <a:pt x="5549" y="16603"/>
                    <a:pt x="5134" y="17259"/>
                    <a:pt x="4762" y="17935"/>
                  </a:cubicBezTo>
                  <a:cubicBezTo>
                    <a:pt x="4227" y="18904"/>
                    <a:pt x="3714" y="19893"/>
                    <a:pt x="3230" y="20891"/>
                  </a:cubicBezTo>
                  <a:cubicBezTo>
                    <a:pt x="2931" y="21501"/>
                    <a:pt x="2711" y="22145"/>
                    <a:pt x="2447" y="22769"/>
                  </a:cubicBezTo>
                  <a:cubicBezTo>
                    <a:pt x="2063" y="23678"/>
                    <a:pt x="1766" y="24616"/>
                    <a:pt x="1479" y="25555"/>
                  </a:cubicBezTo>
                  <a:cubicBezTo>
                    <a:pt x="1275" y="26218"/>
                    <a:pt x="1077" y="26887"/>
                    <a:pt x="953" y="27576"/>
                  </a:cubicBezTo>
                  <a:cubicBezTo>
                    <a:pt x="871" y="28030"/>
                    <a:pt x="720" y="28473"/>
                    <a:pt x="624" y="28927"/>
                  </a:cubicBezTo>
                  <a:cubicBezTo>
                    <a:pt x="556" y="29253"/>
                    <a:pt x="535" y="29592"/>
                    <a:pt x="481" y="29921"/>
                  </a:cubicBezTo>
                  <a:cubicBezTo>
                    <a:pt x="419" y="30301"/>
                    <a:pt x="337" y="30676"/>
                    <a:pt x="281" y="31055"/>
                  </a:cubicBezTo>
                  <a:cubicBezTo>
                    <a:pt x="243" y="31316"/>
                    <a:pt x="276" y="31596"/>
                    <a:pt x="202" y="31840"/>
                  </a:cubicBezTo>
                  <a:cubicBezTo>
                    <a:pt x="94" y="32182"/>
                    <a:pt x="225" y="32541"/>
                    <a:pt x="77" y="32874"/>
                  </a:cubicBezTo>
                  <a:cubicBezTo>
                    <a:pt x="65" y="32901"/>
                    <a:pt x="77" y="32938"/>
                    <a:pt x="77" y="32972"/>
                  </a:cubicBezTo>
                  <a:cubicBezTo>
                    <a:pt x="54" y="33858"/>
                    <a:pt x="27" y="34742"/>
                    <a:pt x="10" y="35623"/>
                  </a:cubicBezTo>
                  <a:cubicBezTo>
                    <a:pt x="1" y="36130"/>
                    <a:pt x="1" y="36641"/>
                    <a:pt x="10" y="37148"/>
                  </a:cubicBezTo>
                  <a:cubicBezTo>
                    <a:pt x="23" y="37647"/>
                    <a:pt x="44" y="38147"/>
                    <a:pt x="77" y="38645"/>
                  </a:cubicBezTo>
                  <a:cubicBezTo>
                    <a:pt x="112" y="39099"/>
                    <a:pt x="151" y="39558"/>
                    <a:pt x="217" y="40012"/>
                  </a:cubicBezTo>
                  <a:cubicBezTo>
                    <a:pt x="291" y="40553"/>
                    <a:pt x="394" y="41089"/>
                    <a:pt x="484" y="41628"/>
                  </a:cubicBezTo>
                  <a:cubicBezTo>
                    <a:pt x="572" y="42177"/>
                    <a:pt x="650" y="42729"/>
                    <a:pt x="758" y="43278"/>
                  </a:cubicBezTo>
                  <a:cubicBezTo>
                    <a:pt x="855" y="43787"/>
                    <a:pt x="970" y="44292"/>
                    <a:pt x="1109" y="44790"/>
                  </a:cubicBezTo>
                  <a:cubicBezTo>
                    <a:pt x="1377" y="45740"/>
                    <a:pt x="1636" y="46692"/>
                    <a:pt x="1974" y="47619"/>
                  </a:cubicBezTo>
                  <a:cubicBezTo>
                    <a:pt x="2160" y="48128"/>
                    <a:pt x="2342" y="48639"/>
                    <a:pt x="2547" y="49142"/>
                  </a:cubicBezTo>
                  <a:cubicBezTo>
                    <a:pt x="2976" y="50176"/>
                    <a:pt x="3416" y="51206"/>
                    <a:pt x="3945" y="52193"/>
                  </a:cubicBezTo>
                  <a:cubicBezTo>
                    <a:pt x="4366" y="52980"/>
                    <a:pt x="4775" y="53776"/>
                    <a:pt x="5274" y="54522"/>
                  </a:cubicBezTo>
                  <a:cubicBezTo>
                    <a:pt x="5680" y="55132"/>
                    <a:pt x="6040" y="55772"/>
                    <a:pt x="6460" y="56369"/>
                  </a:cubicBezTo>
                  <a:cubicBezTo>
                    <a:pt x="6888" y="56979"/>
                    <a:pt x="7354" y="57564"/>
                    <a:pt x="7823" y="58146"/>
                  </a:cubicBezTo>
                  <a:cubicBezTo>
                    <a:pt x="8186" y="58595"/>
                    <a:pt x="8575" y="59031"/>
                    <a:pt x="8945" y="59478"/>
                  </a:cubicBezTo>
                  <a:cubicBezTo>
                    <a:pt x="9579" y="60244"/>
                    <a:pt x="10271" y="60959"/>
                    <a:pt x="10985" y="61646"/>
                  </a:cubicBezTo>
                  <a:cubicBezTo>
                    <a:pt x="11465" y="62107"/>
                    <a:pt x="11951" y="62561"/>
                    <a:pt x="12463" y="62986"/>
                  </a:cubicBezTo>
                  <a:cubicBezTo>
                    <a:pt x="13200" y="63596"/>
                    <a:pt x="13943" y="64197"/>
                    <a:pt x="14714" y="64760"/>
                  </a:cubicBezTo>
                  <a:cubicBezTo>
                    <a:pt x="15401" y="65258"/>
                    <a:pt x="16132" y="65694"/>
                    <a:pt x="16840" y="66166"/>
                  </a:cubicBezTo>
                  <a:cubicBezTo>
                    <a:pt x="17559" y="66647"/>
                    <a:pt x="18321" y="67051"/>
                    <a:pt x="19080" y="67468"/>
                  </a:cubicBezTo>
                  <a:cubicBezTo>
                    <a:pt x="19815" y="67870"/>
                    <a:pt x="20582" y="68205"/>
                    <a:pt x="21336" y="68563"/>
                  </a:cubicBezTo>
                  <a:cubicBezTo>
                    <a:pt x="21923" y="68842"/>
                    <a:pt x="22524" y="69086"/>
                    <a:pt x="23130" y="69309"/>
                  </a:cubicBezTo>
                  <a:cubicBezTo>
                    <a:pt x="23847" y="69577"/>
                    <a:pt x="24564" y="69837"/>
                    <a:pt x="25302" y="70044"/>
                  </a:cubicBezTo>
                  <a:cubicBezTo>
                    <a:pt x="25971" y="70230"/>
                    <a:pt x="26634" y="70437"/>
                    <a:pt x="27310" y="70589"/>
                  </a:cubicBezTo>
                  <a:cubicBezTo>
                    <a:pt x="27682" y="70675"/>
                    <a:pt x="28054" y="70759"/>
                    <a:pt x="28425" y="70845"/>
                  </a:cubicBezTo>
                  <a:cubicBezTo>
                    <a:pt x="28839" y="70936"/>
                    <a:pt x="29252" y="71037"/>
                    <a:pt x="29669" y="71111"/>
                  </a:cubicBezTo>
                  <a:cubicBezTo>
                    <a:pt x="30020" y="71174"/>
                    <a:pt x="30377" y="71201"/>
                    <a:pt x="30729" y="71251"/>
                  </a:cubicBezTo>
                  <a:cubicBezTo>
                    <a:pt x="30998" y="71293"/>
                    <a:pt x="31258" y="71354"/>
                    <a:pt x="31522" y="71384"/>
                  </a:cubicBezTo>
                  <a:cubicBezTo>
                    <a:pt x="31739" y="71412"/>
                    <a:pt x="31953" y="71400"/>
                    <a:pt x="32174" y="71445"/>
                  </a:cubicBezTo>
                  <a:cubicBezTo>
                    <a:pt x="32528" y="71510"/>
                    <a:pt x="32898" y="71494"/>
                    <a:pt x="33262" y="71524"/>
                  </a:cubicBezTo>
                  <a:cubicBezTo>
                    <a:pt x="33747" y="71567"/>
                    <a:pt x="34234" y="71586"/>
                    <a:pt x="34719" y="71586"/>
                  </a:cubicBezTo>
                  <a:cubicBezTo>
                    <a:pt x="34897" y="71586"/>
                    <a:pt x="35074" y="71583"/>
                    <a:pt x="35251" y="71579"/>
                  </a:cubicBezTo>
                  <a:cubicBezTo>
                    <a:pt x="35540" y="71579"/>
                    <a:pt x="35827" y="71576"/>
                    <a:pt x="36115" y="71573"/>
                  </a:cubicBezTo>
                  <a:cubicBezTo>
                    <a:pt x="36405" y="71571"/>
                    <a:pt x="36695" y="71568"/>
                    <a:pt x="36985" y="71568"/>
                  </a:cubicBezTo>
                  <a:cubicBezTo>
                    <a:pt x="37111" y="71568"/>
                    <a:pt x="37238" y="71568"/>
                    <a:pt x="37365" y="71570"/>
                  </a:cubicBezTo>
                  <a:cubicBezTo>
                    <a:pt x="37369" y="71570"/>
                    <a:pt x="37373" y="71570"/>
                    <a:pt x="37377" y="71570"/>
                  </a:cubicBezTo>
                  <a:cubicBezTo>
                    <a:pt x="37624" y="71570"/>
                    <a:pt x="37872" y="71525"/>
                    <a:pt x="38119" y="71504"/>
                  </a:cubicBezTo>
                  <a:cubicBezTo>
                    <a:pt x="38154" y="71502"/>
                    <a:pt x="38189" y="71501"/>
                    <a:pt x="38224" y="71501"/>
                  </a:cubicBezTo>
                  <a:cubicBezTo>
                    <a:pt x="38272" y="71501"/>
                    <a:pt x="38320" y="71503"/>
                    <a:pt x="38368" y="71504"/>
                  </a:cubicBezTo>
                  <a:cubicBezTo>
                    <a:pt x="38415" y="71506"/>
                    <a:pt x="38463" y="71508"/>
                    <a:pt x="38510" y="71508"/>
                  </a:cubicBezTo>
                  <a:cubicBezTo>
                    <a:pt x="38633" y="71508"/>
                    <a:pt x="38754" y="71496"/>
                    <a:pt x="38872" y="71439"/>
                  </a:cubicBezTo>
                  <a:cubicBezTo>
                    <a:pt x="38888" y="71430"/>
                    <a:pt x="38907" y="71427"/>
                    <a:pt x="38928" y="71427"/>
                  </a:cubicBezTo>
                  <a:cubicBezTo>
                    <a:pt x="38963" y="71427"/>
                    <a:pt x="39003" y="71436"/>
                    <a:pt x="39038" y="71436"/>
                  </a:cubicBezTo>
                  <a:cubicBezTo>
                    <a:pt x="39046" y="71436"/>
                    <a:pt x="39055" y="71436"/>
                    <a:pt x="39064" y="71436"/>
                  </a:cubicBezTo>
                  <a:cubicBezTo>
                    <a:pt x="39453" y="71436"/>
                    <a:pt x="39826" y="71373"/>
                    <a:pt x="40204" y="71303"/>
                  </a:cubicBezTo>
                  <a:cubicBezTo>
                    <a:pt x="40451" y="71259"/>
                    <a:pt x="40706" y="71266"/>
                    <a:pt x="40954" y="71229"/>
                  </a:cubicBezTo>
                  <a:cubicBezTo>
                    <a:pt x="41390" y="71171"/>
                    <a:pt x="41828" y="71104"/>
                    <a:pt x="42258" y="71027"/>
                  </a:cubicBezTo>
                  <a:cubicBezTo>
                    <a:pt x="42574" y="70973"/>
                    <a:pt x="42882" y="70899"/>
                    <a:pt x="43194" y="70827"/>
                  </a:cubicBezTo>
                  <a:cubicBezTo>
                    <a:pt x="43973" y="70641"/>
                    <a:pt x="44751" y="70452"/>
                    <a:pt x="45526" y="70241"/>
                  </a:cubicBezTo>
                  <a:cubicBezTo>
                    <a:pt x="46357" y="70017"/>
                    <a:pt x="47163" y="69720"/>
                    <a:pt x="47983" y="69465"/>
                  </a:cubicBezTo>
                  <a:cubicBezTo>
                    <a:pt x="48452" y="69321"/>
                    <a:pt x="48899" y="69110"/>
                    <a:pt x="49357" y="68930"/>
                  </a:cubicBezTo>
                  <a:cubicBezTo>
                    <a:pt x="50533" y="68467"/>
                    <a:pt x="51667" y="67903"/>
                    <a:pt x="52780" y="67300"/>
                  </a:cubicBezTo>
                  <a:cubicBezTo>
                    <a:pt x="53362" y="66986"/>
                    <a:pt x="53939" y="66657"/>
                    <a:pt x="54508" y="66318"/>
                  </a:cubicBezTo>
                  <a:cubicBezTo>
                    <a:pt x="54929" y="66071"/>
                    <a:pt x="55346" y="65816"/>
                    <a:pt x="55745" y="65538"/>
                  </a:cubicBezTo>
                  <a:cubicBezTo>
                    <a:pt x="56280" y="65166"/>
                    <a:pt x="56804" y="64768"/>
                    <a:pt x="57333" y="64380"/>
                  </a:cubicBezTo>
                  <a:cubicBezTo>
                    <a:pt x="57967" y="63916"/>
                    <a:pt x="58560" y="63405"/>
                    <a:pt x="59163" y="62902"/>
                  </a:cubicBezTo>
                  <a:cubicBezTo>
                    <a:pt x="60254" y="61996"/>
                    <a:pt x="61224" y="60969"/>
                    <a:pt x="62210" y="59963"/>
                  </a:cubicBezTo>
                  <a:cubicBezTo>
                    <a:pt x="62762" y="59402"/>
                    <a:pt x="63253" y="58781"/>
                    <a:pt x="63748" y="58164"/>
                  </a:cubicBezTo>
                  <a:cubicBezTo>
                    <a:pt x="64555" y="57162"/>
                    <a:pt x="65295" y="56107"/>
                    <a:pt x="65999" y="55029"/>
                  </a:cubicBezTo>
                  <a:cubicBezTo>
                    <a:pt x="66325" y="54538"/>
                    <a:pt x="66630" y="54031"/>
                    <a:pt x="66911" y="53511"/>
                  </a:cubicBezTo>
                  <a:cubicBezTo>
                    <a:pt x="67343" y="52720"/>
                    <a:pt x="67765" y="51920"/>
                    <a:pt x="68155" y="51112"/>
                  </a:cubicBezTo>
                  <a:cubicBezTo>
                    <a:pt x="68502" y="50398"/>
                    <a:pt x="68817" y="49672"/>
                    <a:pt x="69094" y="48926"/>
                  </a:cubicBezTo>
                  <a:cubicBezTo>
                    <a:pt x="69323" y="48310"/>
                    <a:pt x="69567" y="47697"/>
                    <a:pt x="69770" y="47069"/>
                  </a:cubicBezTo>
                  <a:cubicBezTo>
                    <a:pt x="70050" y="46209"/>
                    <a:pt x="70334" y="45350"/>
                    <a:pt x="70515" y="44463"/>
                  </a:cubicBezTo>
                  <a:cubicBezTo>
                    <a:pt x="70652" y="43802"/>
                    <a:pt x="70846" y="43152"/>
                    <a:pt x="70981" y="42491"/>
                  </a:cubicBezTo>
                  <a:cubicBezTo>
                    <a:pt x="71080" y="42016"/>
                    <a:pt x="71108" y="41530"/>
                    <a:pt x="71196" y="41052"/>
                  </a:cubicBezTo>
                  <a:cubicBezTo>
                    <a:pt x="71297" y="40495"/>
                    <a:pt x="71327" y="39930"/>
                    <a:pt x="71408" y="39373"/>
                  </a:cubicBezTo>
                  <a:cubicBezTo>
                    <a:pt x="71472" y="38927"/>
                    <a:pt x="71434" y="38486"/>
                    <a:pt x="71464" y="38046"/>
                  </a:cubicBezTo>
                  <a:cubicBezTo>
                    <a:pt x="71465" y="37995"/>
                    <a:pt x="71483" y="37938"/>
                    <a:pt x="71513" y="37871"/>
                  </a:cubicBezTo>
                  <a:cubicBezTo>
                    <a:pt x="71530" y="36465"/>
                    <a:pt x="71530" y="35077"/>
                    <a:pt x="71530" y="33686"/>
                  </a:cubicBezTo>
                  <a:cubicBezTo>
                    <a:pt x="71505" y="33670"/>
                    <a:pt x="71465" y="33652"/>
                    <a:pt x="71465" y="33633"/>
                  </a:cubicBezTo>
                  <a:cubicBezTo>
                    <a:pt x="71453" y="33554"/>
                    <a:pt x="71458" y="33472"/>
                    <a:pt x="71461" y="33395"/>
                  </a:cubicBezTo>
                  <a:cubicBezTo>
                    <a:pt x="71468" y="32797"/>
                    <a:pt x="71441" y="32207"/>
                    <a:pt x="71330" y="31621"/>
                  </a:cubicBezTo>
                  <a:cubicBezTo>
                    <a:pt x="71279" y="31353"/>
                    <a:pt x="71292" y="31073"/>
                    <a:pt x="71255" y="30801"/>
                  </a:cubicBezTo>
                  <a:cubicBezTo>
                    <a:pt x="71205" y="30466"/>
                    <a:pt x="71126" y="30133"/>
                    <a:pt x="71065" y="29798"/>
                  </a:cubicBezTo>
                  <a:cubicBezTo>
                    <a:pt x="71014" y="29522"/>
                    <a:pt x="70968" y="29250"/>
                    <a:pt x="70920" y="28978"/>
                  </a:cubicBezTo>
                  <a:cubicBezTo>
                    <a:pt x="70853" y="28598"/>
                    <a:pt x="70795" y="28219"/>
                    <a:pt x="70713" y="27844"/>
                  </a:cubicBezTo>
                  <a:cubicBezTo>
                    <a:pt x="70639" y="27504"/>
                    <a:pt x="70533" y="27171"/>
                    <a:pt x="70446" y="26836"/>
                  </a:cubicBezTo>
                  <a:cubicBezTo>
                    <a:pt x="70329" y="26396"/>
                    <a:pt x="70236" y="25951"/>
                    <a:pt x="70099" y="25522"/>
                  </a:cubicBezTo>
                  <a:cubicBezTo>
                    <a:pt x="69913" y="24913"/>
                    <a:pt x="69706" y="24305"/>
                    <a:pt x="69493" y="23706"/>
                  </a:cubicBezTo>
                  <a:cubicBezTo>
                    <a:pt x="69326" y="23245"/>
                    <a:pt x="69130" y="22794"/>
                    <a:pt x="68957" y="22337"/>
                  </a:cubicBezTo>
                  <a:cubicBezTo>
                    <a:pt x="68672" y="21586"/>
                    <a:pt x="68329" y="20856"/>
                    <a:pt x="67975" y="20135"/>
                  </a:cubicBezTo>
                  <a:cubicBezTo>
                    <a:pt x="67607" y="19387"/>
                    <a:pt x="67216" y="18663"/>
                    <a:pt x="66808" y="17936"/>
                  </a:cubicBezTo>
                  <a:cubicBezTo>
                    <a:pt x="66304" y="17039"/>
                    <a:pt x="65740" y="16180"/>
                    <a:pt x="65155" y="15336"/>
                  </a:cubicBezTo>
                  <a:cubicBezTo>
                    <a:pt x="64881" y="14941"/>
                    <a:pt x="64598" y="14548"/>
                    <a:pt x="64305" y="14164"/>
                  </a:cubicBezTo>
                  <a:cubicBezTo>
                    <a:pt x="63884" y="13612"/>
                    <a:pt x="63451" y="13070"/>
                    <a:pt x="63013" y="12531"/>
                  </a:cubicBezTo>
                  <a:cubicBezTo>
                    <a:pt x="62821" y="12300"/>
                    <a:pt x="62619" y="12079"/>
                    <a:pt x="62412" y="11863"/>
                  </a:cubicBezTo>
                  <a:cubicBezTo>
                    <a:pt x="61928" y="11351"/>
                    <a:pt x="61455" y="10829"/>
                    <a:pt x="60949" y="10337"/>
                  </a:cubicBezTo>
                  <a:cubicBezTo>
                    <a:pt x="60346" y="9748"/>
                    <a:pt x="59732" y="9160"/>
                    <a:pt x="59089" y="8617"/>
                  </a:cubicBezTo>
                  <a:cubicBezTo>
                    <a:pt x="58251" y="7912"/>
                    <a:pt x="57401" y="7231"/>
                    <a:pt x="56499" y="6614"/>
                  </a:cubicBezTo>
                  <a:cubicBezTo>
                    <a:pt x="55725" y="6081"/>
                    <a:pt x="54956" y="5557"/>
                    <a:pt x="54152" y="5075"/>
                  </a:cubicBezTo>
                  <a:cubicBezTo>
                    <a:pt x="53502" y="4688"/>
                    <a:pt x="52834" y="4337"/>
                    <a:pt x="52170" y="3974"/>
                  </a:cubicBezTo>
                  <a:cubicBezTo>
                    <a:pt x="51650" y="3692"/>
                    <a:pt x="51115" y="3454"/>
                    <a:pt x="50591" y="3194"/>
                  </a:cubicBezTo>
                  <a:cubicBezTo>
                    <a:pt x="49993" y="2901"/>
                    <a:pt x="49350" y="2700"/>
                    <a:pt x="48735" y="2435"/>
                  </a:cubicBezTo>
                  <a:cubicBezTo>
                    <a:pt x="47976" y="2109"/>
                    <a:pt x="47190" y="1859"/>
                    <a:pt x="46401" y="1610"/>
                  </a:cubicBezTo>
                  <a:cubicBezTo>
                    <a:pt x="45689" y="1386"/>
                    <a:pt x="44970" y="1179"/>
                    <a:pt x="44240" y="1014"/>
                  </a:cubicBezTo>
                  <a:cubicBezTo>
                    <a:pt x="43791" y="908"/>
                    <a:pt x="43342" y="775"/>
                    <a:pt x="42889" y="680"/>
                  </a:cubicBezTo>
                  <a:cubicBezTo>
                    <a:pt x="42572" y="613"/>
                    <a:pt x="42246" y="594"/>
                    <a:pt x="41928" y="536"/>
                  </a:cubicBezTo>
                  <a:cubicBezTo>
                    <a:pt x="41593" y="478"/>
                    <a:pt x="41261" y="403"/>
                    <a:pt x="40926" y="342"/>
                  </a:cubicBezTo>
                  <a:cubicBezTo>
                    <a:pt x="40725" y="308"/>
                    <a:pt x="40518" y="289"/>
                    <a:pt x="40316" y="268"/>
                  </a:cubicBezTo>
                  <a:cubicBezTo>
                    <a:pt x="40006" y="241"/>
                    <a:pt x="39698" y="231"/>
                    <a:pt x="39393" y="197"/>
                  </a:cubicBezTo>
                  <a:cubicBezTo>
                    <a:pt x="39029" y="159"/>
                    <a:pt x="38665" y="98"/>
                    <a:pt x="38295" y="69"/>
                  </a:cubicBezTo>
                  <a:cubicBezTo>
                    <a:pt x="38209" y="62"/>
                    <a:pt x="38124" y="59"/>
                    <a:pt x="38038" y="59"/>
                  </a:cubicBezTo>
                  <a:cubicBezTo>
                    <a:pt x="37960" y="59"/>
                    <a:pt x="37882" y="61"/>
                    <a:pt x="37804" y="63"/>
                  </a:cubicBezTo>
                  <a:cubicBezTo>
                    <a:pt x="37731" y="66"/>
                    <a:pt x="37660" y="68"/>
                    <a:pt x="37589" y="68"/>
                  </a:cubicBezTo>
                  <a:cubicBezTo>
                    <a:pt x="37566" y="68"/>
                    <a:pt x="37542" y="67"/>
                    <a:pt x="37518" y="67"/>
                  </a:cubicBezTo>
                  <a:cubicBezTo>
                    <a:pt x="37397" y="63"/>
                    <a:pt x="37278" y="45"/>
                    <a:pt x="37141" y="16"/>
                  </a:cubicBezTo>
                  <a:cubicBezTo>
                    <a:pt x="36231" y="0"/>
                    <a:pt x="35339" y="0"/>
                    <a:pt x="34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3"/>
            <p:cNvSpPr/>
            <p:nvPr/>
          </p:nvSpPr>
          <p:spPr>
            <a:xfrm>
              <a:off x="1121500" y="1269275"/>
              <a:ext cx="40850" cy="39750"/>
            </a:xfrm>
            <a:custGeom>
              <a:rect b="b" l="l" r="r" t="t"/>
              <a:pathLst>
                <a:path extrusionOk="0" h="1590" w="1634">
                  <a:moveTo>
                    <a:pt x="859" y="0"/>
                  </a:moveTo>
                  <a:cubicBezTo>
                    <a:pt x="642" y="0"/>
                    <a:pt x="441" y="57"/>
                    <a:pt x="279" y="206"/>
                  </a:cubicBezTo>
                  <a:cubicBezTo>
                    <a:pt x="127" y="346"/>
                    <a:pt x="32" y="545"/>
                    <a:pt x="20" y="752"/>
                  </a:cubicBezTo>
                  <a:cubicBezTo>
                    <a:pt x="1" y="1169"/>
                    <a:pt x="338" y="1590"/>
                    <a:pt x="774" y="1590"/>
                  </a:cubicBezTo>
                  <a:cubicBezTo>
                    <a:pt x="992" y="1590"/>
                    <a:pt x="1193" y="1533"/>
                    <a:pt x="1355" y="1384"/>
                  </a:cubicBezTo>
                  <a:cubicBezTo>
                    <a:pt x="1507" y="1245"/>
                    <a:pt x="1602" y="1045"/>
                    <a:pt x="1612" y="838"/>
                  </a:cubicBezTo>
                  <a:cubicBezTo>
                    <a:pt x="1633" y="422"/>
                    <a:pt x="1295" y="0"/>
                    <a:pt x="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3"/>
            <p:cNvSpPr/>
            <p:nvPr/>
          </p:nvSpPr>
          <p:spPr>
            <a:xfrm>
              <a:off x="1645725" y="1250550"/>
              <a:ext cx="22925" cy="22275"/>
            </a:xfrm>
            <a:custGeom>
              <a:rect b="b" l="l" r="r" t="t"/>
              <a:pathLst>
                <a:path extrusionOk="0" h="891" w="917">
                  <a:moveTo>
                    <a:pt x="482" y="1"/>
                  </a:moveTo>
                  <a:cubicBezTo>
                    <a:pt x="360" y="1"/>
                    <a:pt x="248" y="32"/>
                    <a:pt x="157" y="117"/>
                  </a:cubicBezTo>
                  <a:cubicBezTo>
                    <a:pt x="71" y="194"/>
                    <a:pt x="17" y="306"/>
                    <a:pt x="11" y="422"/>
                  </a:cubicBezTo>
                  <a:cubicBezTo>
                    <a:pt x="1" y="654"/>
                    <a:pt x="190" y="891"/>
                    <a:pt x="433" y="891"/>
                  </a:cubicBezTo>
                  <a:cubicBezTo>
                    <a:pt x="555" y="891"/>
                    <a:pt x="666" y="858"/>
                    <a:pt x="757" y="775"/>
                  </a:cubicBezTo>
                  <a:cubicBezTo>
                    <a:pt x="843" y="697"/>
                    <a:pt x="897" y="586"/>
                    <a:pt x="903" y="470"/>
                  </a:cubicBezTo>
                  <a:cubicBezTo>
                    <a:pt x="916" y="237"/>
                    <a:pt x="726" y="1"/>
                    <a:pt x="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3"/>
            <p:cNvSpPr/>
            <p:nvPr/>
          </p:nvSpPr>
          <p:spPr>
            <a:xfrm>
              <a:off x="1314725" y="1783575"/>
              <a:ext cx="14325" cy="13900"/>
            </a:xfrm>
            <a:custGeom>
              <a:rect b="b" l="l" r="r" t="t"/>
              <a:pathLst>
                <a:path extrusionOk="0" h="556" w="573">
                  <a:moveTo>
                    <a:pt x="302" y="0"/>
                  </a:moveTo>
                  <a:cubicBezTo>
                    <a:pt x="226" y="0"/>
                    <a:pt x="156" y="21"/>
                    <a:pt x="100" y="73"/>
                  </a:cubicBezTo>
                  <a:cubicBezTo>
                    <a:pt x="45" y="122"/>
                    <a:pt x="12" y="191"/>
                    <a:pt x="7" y="264"/>
                  </a:cubicBezTo>
                  <a:cubicBezTo>
                    <a:pt x="0" y="408"/>
                    <a:pt x="118" y="555"/>
                    <a:pt x="271" y="555"/>
                  </a:cubicBezTo>
                  <a:cubicBezTo>
                    <a:pt x="347" y="555"/>
                    <a:pt x="415" y="535"/>
                    <a:pt x="473" y="483"/>
                  </a:cubicBezTo>
                  <a:cubicBezTo>
                    <a:pt x="527" y="435"/>
                    <a:pt x="561" y="365"/>
                    <a:pt x="564" y="294"/>
                  </a:cubicBezTo>
                  <a:cubicBezTo>
                    <a:pt x="573" y="148"/>
                    <a:pt x="454" y="0"/>
                    <a:pt x="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3"/>
            <p:cNvSpPr/>
            <p:nvPr/>
          </p:nvSpPr>
          <p:spPr>
            <a:xfrm>
              <a:off x="821350" y="1645175"/>
              <a:ext cx="22475" cy="21900"/>
            </a:xfrm>
            <a:custGeom>
              <a:rect b="b" l="l" r="r" t="t"/>
              <a:pathLst>
                <a:path extrusionOk="0" h="876" w="899">
                  <a:moveTo>
                    <a:pt x="471" y="0"/>
                  </a:moveTo>
                  <a:cubicBezTo>
                    <a:pt x="355" y="0"/>
                    <a:pt x="243" y="33"/>
                    <a:pt x="154" y="115"/>
                  </a:cubicBezTo>
                  <a:cubicBezTo>
                    <a:pt x="71" y="191"/>
                    <a:pt x="19" y="301"/>
                    <a:pt x="13" y="414"/>
                  </a:cubicBezTo>
                  <a:cubicBezTo>
                    <a:pt x="1" y="643"/>
                    <a:pt x="187" y="875"/>
                    <a:pt x="425" y="875"/>
                  </a:cubicBezTo>
                  <a:cubicBezTo>
                    <a:pt x="543" y="875"/>
                    <a:pt x="654" y="844"/>
                    <a:pt x="743" y="762"/>
                  </a:cubicBezTo>
                  <a:cubicBezTo>
                    <a:pt x="827" y="685"/>
                    <a:pt x="879" y="576"/>
                    <a:pt x="885" y="461"/>
                  </a:cubicBezTo>
                  <a:cubicBezTo>
                    <a:pt x="898" y="234"/>
                    <a:pt x="709"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3"/>
            <p:cNvSpPr/>
            <p:nvPr/>
          </p:nvSpPr>
          <p:spPr>
            <a:xfrm>
              <a:off x="1746800" y="1425975"/>
              <a:ext cx="26250" cy="25525"/>
            </a:xfrm>
            <a:custGeom>
              <a:rect b="b" l="l" r="r" t="t"/>
              <a:pathLst>
                <a:path extrusionOk="0" h="1021" w="1050">
                  <a:moveTo>
                    <a:pt x="552" y="1"/>
                  </a:moveTo>
                  <a:cubicBezTo>
                    <a:pt x="412" y="1"/>
                    <a:pt x="284" y="38"/>
                    <a:pt x="180" y="133"/>
                  </a:cubicBezTo>
                  <a:cubicBezTo>
                    <a:pt x="82" y="223"/>
                    <a:pt x="22" y="351"/>
                    <a:pt x="15" y="483"/>
                  </a:cubicBezTo>
                  <a:cubicBezTo>
                    <a:pt x="0" y="749"/>
                    <a:pt x="217" y="1019"/>
                    <a:pt x="497" y="1020"/>
                  </a:cubicBezTo>
                  <a:cubicBezTo>
                    <a:pt x="636" y="1020"/>
                    <a:pt x="765" y="983"/>
                    <a:pt x="869" y="888"/>
                  </a:cubicBezTo>
                  <a:cubicBezTo>
                    <a:pt x="967" y="799"/>
                    <a:pt x="1027" y="671"/>
                    <a:pt x="1034" y="538"/>
                  </a:cubicBezTo>
                  <a:cubicBezTo>
                    <a:pt x="1049" y="273"/>
                    <a:pt x="832" y="1"/>
                    <a:pt x="5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3"/>
            <p:cNvSpPr/>
            <p:nvPr/>
          </p:nvSpPr>
          <p:spPr>
            <a:xfrm>
              <a:off x="1764350" y="1881800"/>
              <a:ext cx="17025" cy="16550"/>
            </a:xfrm>
            <a:custGeom>
              <a:rect b="b" l="l" r="r" t="t"/>
              <a:pathLst>
                <a:path extrusionOk="0" h="662" w="681">
                  <a:moveTo>
                    <a:pt x="358" y="0"/>
                  </a:moveTo>
                  <a:cubicBezTo>
                    <a:pt x="268" y="0"/>
                    <a:pt x="185" y="26"/>
                    <a:pt x="118" y="87"/>
                  </a:cubicBezTo>
                  <a:cubicBezTo>
                    <a:pt x="53" y="146"/>
                    <a:pt x="14" y="228"/>
                    <a:pt x="11" y="313"/>
                  </a:cubicBezTo>
                  <a:cubicBezTo>
                    <a:pt x="1" y="487"/>
                    <a:pt x="142" y="661"/>
                    <a:pt x="323" y="661"/>
                  </a:cubicBezTo>
                  <a:cubicBezTo>
                    <a:pt x="413" y="661"/>
                    <a:pt x="496" y="637"/>
                    <a:pt x="563" y="575"/>
                  </a:cubicBezTo>
                  <a:cubicBezTo>
                    <a:pt x="629" y="517"/>
                    <a:pt x="667" y="435"/>
                    <a:pt x="670" y="349"/>
                  </a:cubicBezTo>
                  <a:cubicBezTo>
                    <a:pt x="681" y="176"/>
                    <a:pt x="539"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3"/>
            <p:cNvSpPr/>
            <p:nvPr/>
          </p:nvSpPr>
          <p:spPr>
            <a:xfrm>
              <a:off x="1363800" y="1584025"/>
              <a:ext cx="10025" cy="9775"/>
            </a:xfrm>
            <a:custGeom>
              <a:rect b="b" l="l" r="r" t="t"/>
              <a:pathLst>
                <a:path extrusionOk="0" h="391" w="401">
                  <a:moveTo>
                    <a:pt x="210" y="1"/>
                  </a:moveTo>
                  <a:cubicBezTo>
                    <a:pt x="158" y="1"/>
                    <a:pt x="107" y="13"/>
                    <a:pt x="68" y="50"/>
                  </a:cubicBezTo>
                  <a:cubicBezTo>
                    <a:pt x="31" y="84"/>
                    <a:pt x="9" y="135"/>
                    <a:pt x="6" y="184"/>
                  </a:cubicBezTo>
                  <a:cubicBezTo>
                    <a:pt x="0" y="287"/>
                    <a:pt x="83" y="389"/>
                    <a:pt x="191" y="391"/>
                  </a:cubicBezTo>
                  <a:cubicBezTo>
                    <a:pt x="241" y="391"/>
                    <a:pt x="292" y="377"/>
                    <a:pt x="330" y="340"/>
                  </a:cubicBezTo>
                  <a:cubicBezTo>
                    <a:pt x="368" y="307"/>
                    <a:pt x="391" y="257"/>
                    <a:pt x="394" y="206"/>
                  </a:cubicBezTo>
                  <a:cubicBezTo>
                    <a:pt x="400" y="105"/>
                    <a:pt x="316"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3"/>
            <p:cNvSpPr/>
            <p:nvPr/>
          </p:nvSpPr>
          <p:spPr>
            <a:xfrm>
              <a:off x="3901750" y="1254975"/>
              <a:ext cx="25025" cy="24850"/>
            </a:xfrm>
            <a:custGeom>
              <a:rect b="b" l="l" r="r" t="t"/>
              <a:pathLst>
                <a:path extrusionOk="0" h="994" w="1001">
                  <a:moveTo>
                    <a:pt x="508" y="1"/>
                  </a:moveTo>
                  <a:cubicBezTo>
                    <a:pt x="235" y="1"/>
                    <a:pt x="7" y="217"/>
                    <a:pt x="3" y="490"/>
                  </a:cubicBezTo>
                  <a:cubicBezTo>
                    <a:pt x="0" y="758"/>
                    <a:pt x="223" y="994"/>
                    <a:pt x="493" y="994"/>
                  </a:cubicBezTo>
                  <a:cubicBezTo>
                    <a:pt x="764" y="994"/>
                    <a:pt x="993" y="778"/>
                    <a:pt x="997" y="505"/>
                  </a:cubicBezTo>
                  <a:cubicBezTo>
                    <a:pt x="1000" y="237"/>
                    <a:pt x="778" y="1"/>
                    <a:pt x="5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3"/>
            <p:cNvSpPr/>
            <p:nvPr/>
          </p:nvSpPr>
          <p:spPr>
            <a:xfrm>
              <a:off x="3723150" y="1512625"/>
              <a:ext cx="18800" cy="18650"/>
            </a:xfrm>
            <a:custGeom>
              <a:rect b="b" l="l" r="r" t="t"/>
              <a:pathLst>
                <a:path extrusionOk="0" h="746" w="752">
                  <a:moveTo>
                    <a:pt x="381" y="1"/>
                  </a:moveTo>
                  <a:cubicBezTo>
                    <a:pt x="179" y="1"/>
                    <a:pt x="8" y="163"/>
                    <a:pt x="3" y="367"/>
                  </a:cubicBezTo>
                  <a:cubicBezTo>
                    <a:pt x="0" y="568"/>
                    <a:pt x="167" y="745"/>
                    <a:pt x="370" y="745"/>
                  </a:cubicBezTo>
                  <a:cubicBezTo>
                    <a:pt x="573" y="745"/>
                    <a:pt x="745" y="583"/>
                    <a:pt x="748" y="379"/>
                  </a:cubicBezTo>
                  <a:cubicBezTo>
                    <a:pt x="752" y="178"/>
                    <a:pt x="584"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3"/>
            <p:cNvSpPr/>
            <p:nvPr/>
          </p:nvSpPr>
          <p:spPr>
            <a:xfrm>
              <a:off x="4150950" y="1554675"/>
              <a:ext cx="40175" cy="39850"/>
            </a:xfrm>
            <a:custGeom>
              <a:rect b="b" l="l" r="r" t="t"/>
              <a:pathLst>
                <a:path extrusionOk="0" h="1594" w="1607">
                  <a:moveTo>
                    <a:pt x="816" y="1"/>
                  </a:moveTo>
                  <a:cubicBezTo>
                    <a:pt x="383" y="1"/>
                    <a:pt x="14" y="346"/>
                    <a:pt x="8" y="785"/>
                  </a:cubicBezTo>
                  <a:cubicBezTo>
                    <a:pt x="0" y="1215"/>
                    <a:pt x="358" y="1593"/>
                    <a:pt x="794" y="1593"/>
                  </a:cubicBezTo>
                  <a:cubicBezTo>
                    <a:pt x="1227" y="1593"/>
                    <a:pt x="1596" y="1246"/>
                    <a:pt x="1600" y="807"/>
                  </a:cubicBezTo>
                  <a:cubicBezTo>
                    <a:pt x="1606" y="377"/>
                    <a:pt x="1249"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3"/>
            <p:cNvSpPr/>
            <p:nvPr/>
          </p:nvSpPr>
          <p:spPr>
            <a:xfrm>
              <a:off x="4463300" y="1314875"/>
              <a:ext cx="40175" cy="39850"/>
            </a:xfrm>
            <a:custGeom>
              <a:rect b="b" l="l" r="r" t="t"/>
              <a:pathLst>
                <a:path extrusionOk="0" h="1594" w="1607">
                  <a:moveTo>
                    <a:pt x="814" y="1"/>
                  </a:moveTo>
                  <a:cubicBezTo>
                    <a:pt x="380" y="1"/>
                    <a:pt x="12" y="346"/>
                    <a:pt x="6" y="785"/>
                  </a:cubicBezTo>
                  <a:cubicBezTo>
                    <a:pt x="0" y="1214"/>
                    <a:pt x="357" y="1593"/>
                    <a:pt x="792" y="1593"/>
                  </a:cubicBezTo>
                  <a:cubicBezTo>
                    <a:pt x="1225" y="1593"/>
                    <a:pt x="1593" y="1247"/>
                    <a:pt x="1599" y="808"/>
                  </a:cubicBezTo>
                  <a:cubicBezTo>
                    <a:pt x="1606" y="377"/>
                    <a:pt x="1247" y="1"/>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3"/>
            <p:cNvSpPr/>
            <p:nvPr/>
          </p:nvSpPr>
          <p:spPr>
            <a:xfrm>
              <a:off x="4649475" y="1643300"/>
              <a:ext cx="20550" cy="20500"/>
            </a:xfrm>
            <a:custGeom>
              <a:rect b="b" l="l" r="r" t="t"/>
              <a:pathLst>
                <a:path extrusionOk="0" h="820" w="822">
                  <a:moveTo>
                    <a:pt x="417" y="1"/>
                  </a:moveTo>
                  <a:cubicBezTo>
                    <a:pt x="194" y="1"/>
                    <a:pt x="6" y="179"/>
                    <a:pt x="2" y="405"/>
                  </a:cubicBezTo>
                  <a:cubicBezTo>
                    <a:pt x="0" y="624"/>
                    <a:pt x="183" y="819"/>
                    <a:pt x="407" y="819"/>
                  </a:cubicBezTo>
                  <a:cubicBezTo>
                    <a:pt x="630" y="819"/>
                    <a:pt x="817" y="641"/>
                    <a:pt x="820" y="416"/>
                  </a:cubicBezTo>
                  <a:cubicBezTo>
                    <a:pt x="822" y="194"/>
                    <a:pt x="640" y="1"/>
                    <a:pt x="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3"/>
            <p:cNvSpPr/>
            <p:nvPr/>
          </p:nvSpPr>
          <p:spPr>
            <a:xfrm>
              <a:off x="5386200" y="1195125"/>
              <a:ext cx="21200" cy="21050"/>
            </a:xfrm>
            <a:custGeom>
              <a:rect b="b" l="l" r="r" t="t"/>
              <a:pathLst>
                <a:path extrusionOk="0" h="842" w="848">
                  <a:moveTo>
                    <a:pt x="430" y="0"/>
                  </a:moveTo>
                  <a:cubicBezTo>
                    <a:pt x="201" y="0"/>
                    <a:pt x="8" y="185"/>
                    <a:pt x="5" y="415"/>
                  </a:cubicBezTo>
                  <a:cubicBezTo>
                    <a:pt x="0" y="642"/>
                    <a:pt x="189" y="841"/>
                    <a:pt x="420" y="841"/>
                  </a:cubicBezTo>
                  <a:cubicBezTo>
                    <a:pt x="648" y="841"/>
                    <a:pt x="841" y="657"/>
                    <a:pt x="846" y="426"/>
                  </a:cubicBezTo>
                  <a:cubicBezTo>
                    <a:pt x="847" y="200"/>
                    <a:pt x="660" y="0"/>
                    <a:pt x="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3"/>
            <p:cNvSpPr/>
            <p:nvPr/>
          </p:nvSpPr>
          <p:spPr>
            <a:xfrm>
              <a:off x="5204875" y="1412675"/>
              <a:ext cx="29650" cy="29475"/>
            </a:xfrm>
            <a:custGeom>
              <a:rect b="b" l="l" r="r" t="t"/>
              <a:pathLst>
                <a:path extrusionOk="0" h="1179" w="1186">
                  <a:moveTo>
                    <a:pt x="601" y="0"/>
                  </a:moveTo>
                  <a:cubicBezTo>
                    <a:pt x="279" y="0"/>
                    <a:pt x="8" y="257"/>
                    <a:pt x="4" y="582"/>
                  </a:cubicBezTo>
                  <a:cubicBezTo>
                    <a:pt x="1" y="899"/>
                    <a:pt x="264" y="1179"/>
                    <a:pt x="584" y="1179"/>
                  </a:cubicBezTo>
                  <a:cubicBezTo>
                    <a:pt x="906" y="1179"/>
                    <a:pt x="1178" y="921"/>
                    <a:pt x="1181" y="598"/>
                  </a:cubicBezTo>
                  <a:cubicBezTo>
                    <a:pt x="1186" y="280"/>
                    <a:pt x="921"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3"/>
            <p:cNvSpPr/>
            <p:nvPr/>
          </p:nvSpPr>
          <p:spPr>
            <a:xfrm>
              <a:off x="5537150" y="1419475"/>
              <a:ext cx="20075" cy="20050"/>
            </a:xfrm>
            <a:custGeom>
              <a:rect b="b" l="l" r="r" t="t"/>
              <a:pathLst>
                <a:path extrusionOk="0" h="802" w="803">
                  <a:moveTo>
                    <a:pt x="406" y="0"/>
                  </a:moveTo>
                  <a:cubicBezTo>
                    <a:pt x="189" y="0"/>
                    <a:pt x="5" y="176"/>
                    <a:pt x="2" y="395"/>
                  </a:cubicBezTo>
                  <a:cubicBezTo>
                    <a:pt x="0" y="611"/>
                    <a:pt x="179" y="801"/>
                    <a:pt x="396" y="801"/>
                  </a:cubicBezTo>
                  <a:cubicBezTo>
                    <a:pt x="613" y="801"/>
                    <a:pt x="798" y="625"/>
                    <a:pt x="801" y="407"/>
                  </a:cubicBezTo>
                  <a:cubicBezTo>
                    <a:pt x="802" y="191"/>
                    <a:pt x="62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3"/>
            <p:cNvSpPr/>
            <p:nvPr/>
          </p:nvSpPr>
          <p:spPr>
            <a:xfrm>
              <a:off x="5471950" y="1268925"/>
              <a:ext cx="21025" cy="20875"/>
            </a:xfrm>
            <a:custGeom>
              <a:rect b="b" l="l" r="r" t="t"/>
              <a:pathLst>
                <a:path extrusionOk="0" h="835" w="841">
                  <a:moveTo>
                    <a:pt x="428" y="1"/>
                  </a:moveTo>
                  <a:cubicBezTo>
                    <a:pt x="200" y="1"/>
                    <a:pt x="8" y="183"/>
                    <a:pt x="5" y="412"/>
                  </a:cubicBezTo>
                  <a:cubicBezTo>
                    <a:pt x="1" y="636"/>
                    <a:pt x="190" y="834"/>
                    <a:pt x="416" y="834"/>
                  </a:cubicBezTo>
                  <a:cubicBezTo>
                    <a:pt x="644" y="834"/>
                    <a:pt x="834" y="651"/>
                    <a:pt x="839" y="424"/>
                  </a:cubicBezTo>
                  <a:cubicBezTo>
                    <a:pt x="840" y="197"/>
                    <a:pt x="654" y="1"/>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3"/>
            <p:cNvSpPr/>
            <p:nvPr/>
          </p:nvSpPr>
          <p:spPr>
            <a:xfrm>
              <a:off x="4307350" y="1958525"/>
              <a:ext cx="28200" cy="28000"/>
            </a:xfrm>
            <a:custGeom>
              <a:rect b="b" l="l" r="r" t="t"/>
              <a:pathLst>
                <a:path extrusionOk="0" h="1120" w="1128">
                  <a:moveTo>
                    <a:pt x="572" y="0"/>
                  </a:moveTo>
                  <a:cubicBezTo>
                    <a:pt x="267" y="0"/>
                    <a:pt x="8" y="243"/>
                    <a:pt x="4" y="552"/>
                  </a:cubicBezTo>
                  <a:cubicBezTo>
                    <a:pt x="1" y="853"/>
                    <a:pt x="252" y="1119"/>
                    <a:pt x="558" y="1119"/>
                  </a:cubicBezTo>
                  <a:cubicBezTo>
                    <a:pt x="863" y="1119"/>
                    <a:pt x="1120" y="875"/>
                    <a:pt x="1125" y="567"/>
                  </a:cubicBezTo>
                  <a:cubicBezTo>
                    <a:pt x="1128" y="265"/>
                    <a:pt x="878" y="0"/>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3"/>
            <p:cNvSpPr/>
            <p:nvPr/>
          </p:nvSpPr>
          <p:spPr>
            <a:xfrm>
              <a:off x="3951900" y="1881600"/>
              <a:ext cx="16950" cy="16850"/>
            </a:xfrm>
            <a:custGeom>
              <a:rect b="b" l="l" r="r" t="t"/>
              <a:pathLst>
                <a:path extrusionOk="0" h="674" w="678">
                  <a:moveTo>
                    <a:pt x="345" y="1"/>
                  </a:moveTo>
                  <a:cubicBezTo>
                    <a:pt x="162" y="1"/>
                    <a:pt x="6" y="148"/>
                    <a:pt x="5" y="333"/>
                  </a:cubicBezTo>
                  <a:cubicBezTo>
                    <a:pt x="0" y="513"/>
                    <a:pt x="152" y="674"/>
                    <a:pt x="335" y="674"/>
                  </a:cubicBezTo>
                  <a:cubicBezTo>
                    <a:pt x="518" y="674"/>
                    <a:pt x="674" y="526"/>
                    <a:pt x="676" y="342"/>
                  </a:cubicBezTo>
                  <a:cubicBezTo>
                    <a:pt x="677" y="162"/>
                    <a:pt x="529" y="1"/>
                    <a:pt x="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3"/>
            <p:cNvSpPr/>
            <p:nvPr/>
          </p:nvSpPr>
          <p:spPr>
            <a:xfrm>
              <a:off x="2827300" y="1179300"/>
              <a:ext cx="17350" cy="17300"/>
            </a:xfrm>
            <a:custGeom>
              <a:rect b="b" l="l" r="r" t="t"/>
              <a:pathLst>
                <a:path extrusionOk="0" h="692" w="694">
                  <a:moveTo>
                    <a:pt x="352" y="1"/>
                  </a:moveTo>
                  <a:cubicBezTo>
                    <a:pt x="164" y="1"/>
                    <a:pt x="5" y="151"/>
                    <a:pt x="2" y="342"/>
                  </a:cubicBezTo>
                  <a:cubicBezTo>
                    <a:pt x="0" y="528"/>
                    <a:pt x="155" y="691"/>
                    <a:pt x="343" y="691"/>
                  </a:cubicBezTo>
                  <a:cubicBezTo>
                    <a:pt x="530" y="691"/>
                    <a:pt x="691" y="541"/>
                    <a:pt x="692" y="351"/>
                  </a:cubicBezTo>
                  <a:cubicBezTo>
                    <a:pt x="694" y="164"/>
                    <a:pt x="541"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3"/>
            <p:cNvSpPr/>
            <p:nvPr/>
          </p:nvSpPr>
          <p:spPr>
            <a:xfrm>
              <a:off x="2565175" y="1448675"/>
              <a:ext cx="19525" cy="19375"/>
            </a:xfrm>
            <a:custGeom>
              <a:rect b="b" l="l" r="r" t="t"/>
              <a:pathLst>
                <a:path extrusionOk="0" h="775" w="781">
                  <a:moveTo>
                    <a:pt x="395" y="1"/>
                  </a:moveTo>
                  <a:cubicBezTo>
                    <a:pt x="185" y="1"/>
                    <a:pt x="7" y="170"/>
                    <a:pt x="2" y="382"/>
                  </a:cubicBezTo>
                  <a:cubicBezTo>
                    <a:pt x="1" y="590"/>
                    <a:pt x="173" y="775"/>
                    <a:pt x="385" y="775"/>
                  </a:cubicBezTo>
                  <a:cubicBezTo>
                    <a:pt x="594" y="775"/>
                    <a:pt x="773" y="605"/>
                    <a:pt x="776" y="394"/>
                  </a:cubicBezTo>
                  <a:cubicBezTo>
                    <a:pt x="780" y="185"/>
                    <a:pt x="605"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3"/>
            <p:cNvSpPr/>
            <p:nvPr/>
          </p:nvSpPr>
          <p:spPr>
            <a:xfrm>
              <a:off x="2116100" y="1614275"/>
              <a:ext cx="17500" cy="17325"/>
            </a:xfrm>
            <a:custGeom>
              <a:rect b="b" l="l" r="r" t="t"/>
              <a:pathLst>
                <a:path extrusionOk="0" h="693" w="700">
                  <a:moveTo>
                    <a:pt x="356" y="1"/>
                  </a:moveTo>
                  <a:cubicBezTo>
                    <a:pt x="166" y="1"/>
                    <a:pt x="6" y="153"/>
                    <a:pt x="5" y="342"/>
                  </a:cubicBezTo>
                  <a:cubicBezTo>
                    <a:pt x="0" y="528"/>
                    <a:pt x="157" y="691"/>
                    <a:pt x="344" y="693"/>
                  </a:cubicBezTo>
                  <a:cubicBezTo>
                    <a:pt x="535" y="693"/>
                    <a:pt x="694" y="543"/>
                    <a:pt x="697" y="354"/>
                  </a:cubicBezTo>
                  <a:cubicBezTo>
                    <a:pt x="700" y="165"/>
                    <a:pt x="544"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3"/>
            <p:cNvSpPr/>
            <p:nvPr/>
          </p:nvSpPr>
          <p:spPr>
            <a:xfrm>
              <a:off x="2351575" y="1213650"/>
              <a:ext cx="14175" cy="14050"/>
            </a:xfrm>
            <a:custGeom>
              <a:rect b="b" l="l" r="r" t="t"/>
              <a:pathLst>
                <a:path extrusionOk="0" h="562" w="567">
                  <a:moveTo>
                    <a:pt x="286" y="0"/>
                  </a:moveTo>
                  <a:cubicBezTo>
                    <a:pt x="135" y="0"/>
                    <a:pt x="4" y="122"/>
                    <a:pt x="2" y="277"/>
                  </a:cubicBezTo>
                  <a:cubicBezTo>
                    <a:pt x="1" y="428"/>
                    <a:pt x="124" y="561"/>
                    <a:pt x="276" y="561"/>
                  </a:cubicBezTo>
                  <a:cubicBezTo>
                    <a:pt x="277" y="561"/>
                    <a:pt x="278" y="561"/>
                    <a:pt x="279" y="561"/>
                  </a:cubicBezTo>
                  <a:cubicBezTo>
                    <a:pt x="432" y="561"/>
                    <a:pt x="562" y="438"/>
                    <a:pt x="563" y="285"/>
                  </a:cubicBezTo>
                  <a:cubicBezTo>
                    <a:pt x="566" y="134"/>
                    <a:pt x="440"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3"/>
            <p:cNvSpPr/>
            <p:nvPr/>
          </p:nvSpPr>
          <p:spPr>
            <a:xfrm>
              <a:off x="2880325" y="1336500"/>
              <a:ext cx="39925" cy="39650"/>
            </a:xfrm>
            <a:custGeom>
              <a:rect b="b" l="l" r="r" t="t"/>
              <a:pathLst>
                <a:path extrusionOk="0" h="1586" w="1597">
                  <a:moveTo>
                    <a:pt x="810" y="1"/>
                  </a:moveTo>
                  <a:cubicBezTo>
                    <a:pt x="378" y="1"/>
                    <a:pt x="12" y="347"/>
                    <a:pt x="6" y="782"/>
                  </a:cubicBezTo>
                  <a:cubicBezTo>
                    <a:pt x="0" y="1208"/>
                    <a:pt x="356" y="1586"/>
                    <a:pt x="787" y="1586"/>
                  </a:cubicBezTo>
                  <a:cubicBezTo>
                    <a:pt x="1219" y="1586"/>
                    <a:pt x="1585" y="1240"/>
                    <a:pt x="1591" y="804"/>
                  </a:cubicBezTo>
                  <a:cubicBezTo>
                    <a:pt x="1597" y="377"/>
                    <a:pt x="1241"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3"/>
            <p:cNvSpPr/>
            <p:nvPr/>
          </p:nvSpPr>
          <p:spPr>
            <a:xfrm>
              <a:off x="439025" y="1307850"/>
              <a:ext cx="25325" cy="25150"/>
            </a:xfrm>
            <a:custGeom>
              <a:rect b="b" l="l" r="r" t="t"/>
              <a:pathLst>
                <a:path extrusionOk="0" h="1006" w="1013">
                  <a:moveTo>
                    <a:pt x="514" y="1"/>
                  </a:moveTo>
                  <a:cubicBezTo>
                    <a:pt x="240" y="1"/>
                    <a:pt x="8" y="218"/>
                    <a:pt x="5" y="496"/>
                  </a:cubicBezTo>
                  <a:cubicBezTo>
                    <a:pt x="1" y="766"/>
                    <a:pt x="225" y="1005"/>
                    <a:pt x="499" y="1005"/>
                  </a:cubicBezTo>
                  <a:cubicBezTo>
                    <a:pt x="773" y="1005"/>
                    <a:pt x="1005" y="788"/>
                    <a:pt x="1010" y="510"/>
                  </a:cubicBezTo>
                  <a:cubicBezTo>
                    <a:pt x="1013" y="239"/>
                    <a:pt x="788" y="1"/>
                    <a:pt x="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3"/>
            <p:cNvSpPr/>
            <p:nvPr/>
          </p:nvSpPr>
          <p:spPr>
            <a:xfrm>
              <a:off x="764325" y="1380825"/>
              <a:ext cx="23350" cy="23225"/>
            </a:xfrm>
            <a:custGeom>
              <a:rect b="b" l="l" r="r" t="t"/>
              <a:pathLst>
                <a:path extrusionOk="0" h="929" w="934">
                  <a:moveTo>
                    <a:pt x="472" y="0"/>
                  </a:moveTo>
                  <a:cubicBezTo>
                    <a:pt x="219" y="0"/>
                    <a:pt x="5" y="204"/>
                    <a:pt x="2" y="458"/>
                  </a:cubicBezTo>
                  <a:cubicBezTo>
                    <a:pt x="0" y="709"/>
                    <a:pt x="206" y="929"/>
                    <a:pt x="456" y="929"/>
                  </a:cubicBezTo>
                  <a:cubicBezTo>
                    <a:pt x="457" y="929"/>
                    <a:pt x="458" y="929"/>
                    <a:pt x="459" y="929"/>
                  </a:cubicBezTo>
                  <a:cubicBezTo>
                    <a:pt x="712" y="929"/>
                    <a:pt x="926" y="726"/>
                    <a:pt x="929" y="472"/>
                  </a:cubicBezTo>
                  <a:cubicBezTo>
                    <a:pt x="933" y="222"/>
                    <a:pt x="725"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3"/>
            <p:cNvSpPr/>
            <p:nvPr/>
          </p:nvSpPr>
          <p:spPr>
            <a:xfrm>
              <a:off x="466900" y="1603950"/>
              <a:ext cx="10875" cy="10800"/>
            </a:xfrm>
            <a:custGeom>
              <a:rect b="b" l="l" r="r" t="t"/>
              <a:pathLst>
                <a:path extrusionOk="0" h="432" w="435">
                  <a:moveTo>
                    <a:pt x="222" y="0"/>
                  </a:moveTo>
                  <a:cubicBezTo>
                    <a:pt x="103" y="0"/>
                    <a:pt x="3" y="92"/>
                    <a:pt x="2" y="211"/>
                  </a:cubicBezTo>
                  <a:cubicBezTo>
                    <a:pt x="0" y="329"/>
                    <a:pt x="97" y="432"/>
                    <a:pt x="215" y="432"/>
                  </a:cubicBezTo>
                  <a:cubicBezTo>
                    <a:pt x="334" y="432"/>
                    <a:pt x="432" y="338"/>
                    <a:pt x="433" y="219"/>
                  </a:cubicBezTo>
                  <a:cubicBezTo>
                    <a:pt x="435" y="101"/>
                    <a:pt x="338"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3"/>
            <p:cNvSpPr/>
            <p:nvPr/>
          </p:nvSpPr>
          <p:spPr>
            <a:xfrm>
              <a:off x="746250" y="1216150"/>
              <a:ext cx="22125" cy="21975"/>
            </a:xfrm>
            <a:custGeom>
              <a:rect b="b" l="l" r="r" t="t"/>
              <a:pathLst>
                <a:path extrusionOk="0" h="879" w="885">
                  <a:moveTo>
                    <a:pt x="449" y="0"/>
                  </a:moveTo>
                  <a:cubicBezTo>
                    <a:pt x="211" y="0"/>
                    <a:pt x="9" y="192"/>
                    <a:pt x="4" y="433"/>
                  </a:cubicBezTo>
                  <a:cubicBezTo>
                    <a:pt x="0" y="670"/>
                    <a:pt x="198" y="878"/>
                    <a:pt x="438" y="878"/>
                  </a:cubicBezTo>
                  <a:cubicBezTo>
                    <a:pt x="676" y="878"/>
                    <a:pt x="880" y="686"/>
                    <a:pt x="883" y="445"/>
                  </a:cubicBezTo>
                  <a:cubicBezTo>
                    <a:pt x="884" y="208"/>
                    <a:pt x="689"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3"/>
            <p:cNvSpPr/>
            <p:nvPr/>
          </p:nvSpPr>
          <p:spPr>
            <a:xfrm>
              <a:off x="3421400" y="1105500"/>
              <a:ext cx="38100" cy="37850"/>
            </a:xfrm>
            <a:custGeom>
              <a:rect b="b" l="l" r="r" t="t"/>
              <a:pathLst>
                <a:path extrusionOk="0" h="1514" w="1524">
                  <a:moveTo>
                    <a:pt x="754" y="0"/>
                  </a:moveTo>
                  <a:cubicBezTo>
                    <a:pt x="343" y="0"/>
                    <a:pt x="1" y="356"/>
                    <a:pt x="5" y="765"/>
                  </a:cubicBezTo>
                  <a:cubicBezTo>
                    <a:pt x="10" y="1180"/>
                    <a:pt x="358" y="1514"/>
                    <a:pt x="770" y="1514"/>
                  </a:cubicBezTo>
                  <a:cubicBezTo>
                    <a:pt x="1181" y="1514"/>
                    <a:pt x="1523" y="1158"/>
                    <a:pt x="1519" y="749"/>
                  </a:cubicBezTo>
                  <a:cubicBezTo>
                    <a:pt x="1514" y="333"/>
                    <a:pt x="1166" y="0"/>
                    <a:pt x="7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3"/>
            <p:cNvSpPr/>
            <p:nvPr/>
          </p:nvSpPr>
          <p:spPr>
            <a:xfrm>
              <a:off x="3504225" y="1254975"/>
              <a:ext cx="40100" cy="39850"/>
            </a:xfrm>
            <a:custGeom>
              <a:rect b="b" l="l" r="r" t="t"/>
              <a:pathLst>
                <a:path extrusionOk="0" h="1594" w="1604">
                  <a:moveTo>
                    <a:pt x="792" y="1"/>
                  </a:moveTo>
                  <a:cubicBezTo>
                    <a:pt x="359" y="1"/>
                    <a:pt x="1" y="376"/>
                    <a:pt x="7" y="806"/>
                  </a:cubicBezTo>
                  <a:cubicBezTo>
                    <a:pt x="11" y="1244"/>
                    <a:pt x="379" y="1593"/>
                    <a:pt x="812" y="1593"/>
                  </a:cubicBezTo>
                  <a:cubicBezTo>
                    <a:pt x="1245" y="1593"/>
                    <a:pt x="1603" y="1217"/>
                    <a:pt x="1599" y="788"/>
                  </a:cubicBezTo>
                  <a:cubicBezTo>
                    <a:pt x="1593" y="351"/>
                    <a:pt x="1227"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3"/>
            <p:cNvSpPr/>
            <p:nvPr/>
          </p:nvSpPr>
          <p:spPr>
            <a:xfrm>
              <a:off x="4181975" y="1142025"/>
              <a:ext cx="12725" cy="12600"/>
            </a:xfrm>
            <a:custGeom>
              <a:rect b="b" l="l" r="r" t="t"/>
              <a:pathLst>
                <a:path extrusionOk="0" h="504" w="509">
                  <a:moveTo>
                    <a:pt x="252" y="1"/>
                  </a:moveTo>
                  <a:cubicBezTo>
                    <a:pt x="114" y="1"/>
                    <a:pt x="1" y="120"/>
                    <a:pt x="2" y="255"/>
                  </a:cubicBezTo>
                  <a:cubicBezTo>
                    <a:pt x="5" y="392"/>
                    <a:pt x="120" y="504"/>
                    <a:pt x="258" y="504"/>
                  </a:cubicBezTo>
                  <a:cubicBezTo>
                    <a:pt x="395" y="504"/>
                    <a:pt x="508" y="385"/>
                    <a:pt x="507" y="249"/>
                  </a:cubicBezTo>
                  <a:cubicBezTo>
                    <a:pt x="507" y="112"/>
                    <a:pt x="389"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3"/>
            <p:cNvSpPr/>
            <p:nvPr/>
          </p:nvSpPr>
          <p:spPr>
            <a:xfrm>
              <a:off x="3391000" y="1765850"/>
              <a:ext cx="344575" cy="315725"/>
            </a:xfrm>
            <a:custGeom>
              <a:rect b="b" l="l" r="r" t="t"/>
              <a:pathLst>
                <a:path extrusionOk="0" h="12629" w="13783">
                  <a:moveTo>
                    <a:pt x="172" y="1"/>
                  </a:moveTo>
                  <a:cubicBezTo>
                    <a:pt x="93" y="1"/>
                    <a:pt x="23" y="64"/>
                    <a:pt x="13" y="142"/>
                  </a:cubicBezTo>
                  <a:cubicBezTo>
                    <a:pt x="1" y="223"/>
                    <a:pt x="53" y="302"/>
                    <a:pt x="132" y="322"/>
                  </a:cubicBezTo>
                  <a:cubicBezTo>
                    <a:pt x="385" y="389"/>
                    <a:pt x="633" y="464"/>
                    <a:pt x="882" y="550"/>
                  </a:cubicBezTo>
                  <a:cubicBezTo>
                    <a:pt x="1650" y="818"/>
                    <a:pt x="2400" y="1139"/>
                    <a:pt x="3129" y="1498"/>
                  </a:cubicBezTo>
                  <a:cubicBezTo>
                    <a:pt x="3576" y="1726"/>
                    <a:pt x="4012" y="1973"/>
                    <a:pt x="4440" y="2232"/>
                  </a:cubicBezTo>
                  <a:cubicBezTo>
                    <a:pt x="4853" y="2482"/>
                    <a:pt x="5263" y="2738"/>
                    <a:pt x="5665" y="3007"/>
                  </a:cubicBezTo>
                  <a:cubicBezTo>
                    <a:pt x="5998" y="3233"/>
                    <a:pt x="6324" y="3467"/>
                    <a:pt x="6643" y="3713"/>
                  </a:cubicBezTo>
                  <a:cubicBezTo>
                    <a:pt x="6970" y="3967"/>
                    <a:pt x="7284" y="4236"/>
                    <a:pt x="7597" y="4510"/>
                  </a:cubicBezTo>
                  <a:cubicBezTo>
                    <a:pt x="7831" y="4717"/>
                    <a:pt x="8063" y="4923"/>
                    <a:pt x="8289" y="5135"/>
                  </a:cubicBezTo>
                  <a:cubicBezTo>
                    <a:pt x="8726" y="5543"/>
                    <a:pt x="9152" y="5960"/>
                    <a:pt x="9575" y="6381"/>
                  </a:cubicBezTo>
                  <a:cubicBezTo>
                    <a:pt x="9795" y="6604"/>
                    <a:pt x="10017" y="6828"/>
                    <a:pt x="10233" y="7057"/>
                  </a:cubicBezTo>
                  <a:cubicBezTo>
                    <a:pt x="10432" y="7268"/>
                    <a:pt x="10625" y="7481"/>
                    <a:pt x="10817" y="7698"/>
                  </a:cubicBezTo>
                  <a:cubicBezTo>
                    <a:pt x="10834" y="7719"/>
                    <a:pt x="10853" y="7738"/>
                    <a:pt x="10870" y="7758"/>
                  </a:cubicBezTo>
                  <a:lnTo>
                    <a:pt x="10865" y="7755"/>
                  </a:lnTo>
                  <a:lnTo>
                    <a:pt x="10865" y="7755"/>
                  </a:lnTo>
                  <a:cubicBezTo>
                    <a:pt x="11195" y="8136"/>
                    <a:pt x="11486" y="8549"/>
                    <a:pt x="11770" y="8968"/>
                  </a:cubicBezTo>
                  <a:cubicBezTo>
                    <a:pt x="11762" y="8959"/>
                    <a:pt x="11755" y="8947"/>
                    <a:pt x="11748" y="8936"/>
                  </a:cubicBezTo>
                  <a:lnTo>
                    <a:pt x="11748" y="8936"/>
                  </a:lnTo>
                  <a:cubicBezTo>
                    <a:pt x="12152" y="9542"/>
                    <a:pt x="12513" y="10179"/>
                    <a:pt x="12841" y="10829"/>
                  </a:cubicBezTo>
                  <a:cubicBezTo>
                    <a:pt x="13016" y="11184"/>
                    <a:pt x="13182" y="11542"/>
                    <a:pt x="13349" y="11901"/>
                  </a:cubicBezTo>
                  <a:cubicBezTo>
                    <a:pt x="13425" y="12063"/>
                    <a:pt x="13502" y="12225"/>
                    <a:pt x="13569" y="12391"/>
                  </a:cubicBezTo>
                  <a:cubicBezTo>
                    <a:pt x="13593" y="12447"/>
                    <a:pt x="13611" y="12508"/>
                    <a:pt x="13639" y="12562"/>
                  </a:cubicBezTo>
                  <a:cubicBezTo>
                    <a:pt x="13648" y="12583"/>
                    <a:pt x="13663" y="12605"/>
                    <a:pt x="13684" y="12615"/>
                  </a:cubicBezTo>
                  <a:cubicBezTo>
                    <a:pt x="13691" y="12621"/>
                    <a:pt x="13700" y="12623"/>
                    <a:pt x="13712" y="12629"/>
                  </a:cubicBezTo>
                  <a:cubicBezTo>
                    <a:pt x="13720" y="12629"/>
                    <a:pt x="13727" y="12627"/>
                    <a:pt x="13731" y="12624"/>
                  </a:cubicBezTo>
                  <a:cubicBezTo>
                    <a:pt x="13772" y="12612"/>
                    <a:pt x="13782" y="12557"/>
                    <a:pt x="13781" y="12523"/>
                  </a:cubicBezTo>
                  <a:cubicBezTo>
                    <a:pt x="13776" y="12449"/>
                    <a:pt x="13757" y="12374"/>
                    <a:pt x="13739" y="12301"/>
                  </a:cubicBezTo>
                  <a:cubicBezTo>
                    <a:pt x="13678" y="12029"/>
                    <a:pt x="13621" y="11758"/>
                    <a:pt x="13536" y="11490"/>
                  </a:cubicBezTo>
                  <a:cubicBezTo>
                    <a:pt x="13443" y="11188"/>
                    <a:pt x="13336" y="10893"/>
                    <a:pt x="13222" y="10599"/>
                  </a:cubicBezTo>
                  <a:cubicBezTo>
                    <a:pt x="13014" y="10064"/>
                    <a:pt x="12769" y="9548"/>
                    <a:pt x="12501" y="9042"/>
                  </a:cubicBezTo>
                  <a:cubicBezTo>
                    <a:pt x="12367" y="8789"/>
                    <a:pt x="12230" y="8539"/>
                    <a:pt x="12081" y="8296"/>
                  </a:cubicBezTo>
                  <a:cubicBezTo>
                    <a:pt x="11920" y="8036"/>
                    <a:pt x="11749" y="7783"/>
                    <a:pt x="11579" y="7527"/>
                  </a:cubicBezTo>
                  <a:cubicBezTo>
                    <a:pt x="11236" y="7012"/>
                    <a:pt x="10880" y="6505"/>
                    <a:pt x="10499" y="6015"/>
                  </a:cubicBezTo>
                  <a:cubicBezTo>
                    <a:pt x="10118" y="5528"/>
                    <a:pt x="9704" y="5064"/>
                    <a:pt x="9280" y="4613"/>
                  </a:cubicBezTo>
                  <a:cubicBezTo>
                    <a:pt x="9084" y="4402"/>
                    <a:pt x="8883" y="4193"/>
                    <a:pt x="8674" y="3992"/>
                  </a:cubicBezTo>
                  <a:cubicBezTo>
                    <a:pt x="8447" y="3775"/>
                    <a:pt x="8214" y="3565"/>
                    <a:pt x="7978" y="3360"/>
                  </a:cubicBezTo>
                  <a:cubicBezTo>
                    <a:pt x="7484" y="2933"/>
                    <a:pt x="6970" y="2524"/>
                    <a:pt x="6427" y="2157"/>
                  </a:cubicBezTo>
                  <a:cubicBezTo>
                    <a:pt x="5914" y="1811"/>
                    <a:pt x="5376" y="1506"/>
                    <a:pt x="4818" y="1244"/>
                  </a:cubicBezTo>
                  <a:cubicBezTo>
                    <a:pt x="4531" y="1110"/>
                    <a:pt x="4239" y="992"/>
                    <a:pt x="3943" y="879"/>
                  </a:cubicBezTo>
                  <a:cubicBezTo>
                    <a:pt x="3660" y="769"/>
                    <a:pt x="3376" y="665"/>
                    <a:pt x="3087" y="569"/>
                  </a:cubicBezTo>
                  <a:cubicBezTo>
                    <a:pt x="2549" y="391"/>
                    <a:pt x="1995" y="255"/>
                    <a:pt x="1440" y="142"/>
                  </a:cubicBezTo>
                  <a:cubicBezTo>
                    <a:pt x="1241" y="101"/>
                    <a:pt x="1037" y="68"/>
                    <a:pt x="834" y="44"/>
                  </a:cubicBezTo>
                  <a:cubicBezTo>
                    <a:pt x="617" y="17"/>
                    <a:pt x="394" y="7"/>
                    <a:pt x="175" y="1"/>
                  </a:cubicBezTo>
                  <a:cubicBezTo>
                    <a:pt x="174" y="1"/>
                    <a:pt x="173"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3"/>
            <p:cNvSpPr/>
            <p:nvPr/>
          </p:nvSpPr>
          <p:spPr>
            <a:xfrm>
              <a:off x="3468700" y="1751375"/>
              <a:ext cx="121200" cy="72175"/>
            </a:xfrm>
            <a:custGeom>
              <a:rect b="b" l="l" r="r" t="t"/>
              <a:pathLst>
                <a:path extrusionOk="0" h="2887" w="4848">
                  <a:moveTo>
                    <a:pt x="1533" y="913"/>
                  </a:moveTo>
                  <a:cubicBezTo>
                    <a:pt x="1534" y="914"/>
                    <a:pt x="1535" y="915"/>
                    <a:pt x="1536" y="915"/>
                  </a:cubicBezTo>
                  <a:lnTo>
                    <a:pt x="1536" y="915"/>
                  </a:lnTo>
                  <a:lnTo>
                    <a:pt x="1533" y="913"/>
                  </a:lnTo>
                  <a:close/>
                  <a:moveTo>
                    <a:pt x="4600" y="2545"/>
                  </a:moveTo>
                  <a:cubicBezTo>
                    <a:pt x="4602" y="2546"/>
                    <a:pt x="4603" y="2547"/>
                    <a:pt x="4605" y="2549"/>
                  </a:cubicBezTo>
                  <a:cubicBezTo>
                    <a:pt x="4603" y="2548"/>
                    <a:pt x="4602" y="2546"/>
                    <a:pt x="4600" y="2545"/>
                  </a:cubicBezTo>
                  <a:close/>
                  <a:moveTo>
                    <a:pt x="160" y="1"/>
                  </a:moveTo>
                  <a:cubicBezTo>
                    <a:pt x="96" y="1"/>
                    <a:pt x="35" y="48"/>
                    <a:pt x="18" y="110"/>
                  </a:cubicBezTo>
                  <a:cubicBezTo>
                    <a:pt x="0" y="178"/>
                    <a:pt x="33" y="260"/>
                    <a:pt x="103" y="284"/>
                  </a:cubicBezTo>
                  <a:cubicBezTo>
                    <a:pt x="133" y="297"/>
                    <a:pt x="164" y="309"/>
                    <a:pt x="195" y="319"/>
                  </a:cubicBezTo>
                  <a:cubicBezTo>
                    <a:pt x="432" y="409"/>
                    <a:pt x="661" y="517"/>
                    <a:pt x="892" y="617"/>
                  </a:cubicBezTo>
                  <a:cubicBezTo>
                    <a:pt x="1109" y="712"/>
                    <a:pt x="1326" y="811"/>
                    <a:pt x="1541" y="916"/>
                  </a:cubicBezTo>
                  <a:cubicBezTo>
                    <a:pt x="1540" y="916"/>
                    <a:pt x="1538" y="916"/>
                    <a:pt x="1536" y="915"/>
                  </a:cubicBezTo>
                  <a:lnTo>
                    <a:pt x="1536" y="915"/>
                  </a:lnTo>
                  <a:lnTo>
                    <a:pt x="1544" y="919"/>
                  </a:lnTo>
                  <a:cubicBezTo>
                    <a:pt x="1548" y="921"/>
                    <a:pt x="1550" y="921"/>
                    <a:pt x="1554" y="922"/>
                  </a:cubicBezTo>
                  <a:cubicBezTo>
                    <a:pt x="1551" y="921"/>
                    <a:pt x="1550" y="921"/>
                    <a:pt x="1548" y="919"/>
                  </a:cubicBezTo>
                  <a:lnTo>
                    <a:pt x="1548" y="919"/>
                  </a:lnTo>
                  <a:cubicBezTo>
                    <a:pt x="1558" y="922"/>
                    <a:pt x="1569" y="928"/>
                    <a:pt x="1579" y="934"/>
                  </a:cubicBezTo>
                  <a:lnTo>
                    <a:pt x="1579" y="934"/>
                  </a:lnTo>
                  <a:lnTo>
                    <a:pt x="1569" y="928"/>
                  </a:lnTo>
                  <a:lnTo>
                    <a:pt x="1569" y="928"/>
                  </a:lnTo>
                  <a:cubicBezTo>
                    <a:pt x="1780" y="1034"/>
                    <a:pt x="1993" y="1145"/>
                    <a:pt x="2198" y="1263"/>
                  </a:cubicBezTo>
                  <a:cubicBezTo>
                    <a:pt x="2407" y="1382"/>
                    <a:pt x="2612" y="1504"/>
                    <a:pt x="2816" y="1629"/>
                  </a:cubicBezTo>
                  <a:cubicBezTo>
                    <a:pt x="3036" y="1763"/>
                    <a:pt x="3252" y="1901"/>
                    <a:pt x="3466" y="2040"/>
                  </a:cubicBezTo>
                  <a:cubicBezTo>
                    <a:pt x="3670" y="2174"/>
                    <a:pt x="3876" y="2306"/>
                    <a:pt x="4078" y="2440"/>
                  </a:cubicBezTo>
                  <a:lnTo>
                    <a:pt x="4078" y="2440"/>
                  </a:lnTo>
                  <a:cubicBezTo>
                    <a:pt x="4078" y="2440"/>
                    <a:pt x="4078" y="2440"/>
                    <a:pt x="4078" y="2440"/>
                  </a:cubicBezTo>
                  <a:lnTo>
                    <a:pt x="4078" y="2440"/>
                  </a:lnTo>
                  <a:cubicBezTo>
                    <a:pt x="4080" y="2442"/>
                    <a:pt x="4082" y="2443"/>
                    <a:pt x="4084" y="2444"/>
                  </a:cubicBezTo>
                  <a:lnTo>
                    <a:pt x="4084" y="2444"/>
                  </a:lnTo>
                  <a:cubicBezTo>
                    <a:pt x="4082" y="2443"/>
                    <a:pt x="4080" y="2442"/>
                    <a:pt x="4078" y="2440"/>
                  </a:cubicBezTo>
                  <a:lnTo>
                    <a:pt x="4078" y="2440"/>
                  </a:lnTo>
                  <a:cubicBezTo>
                    <a:pt x="4081" y="2444"/>
                    <a:pt x="4086" y="2446"/>
                    <a:pt x="4090" y="2448"/>
                  </a:cubicBezTo>
                  <a:lnTo>
                    <a:pt x="4090" y="2448"/>
                  </a:lnTo>
                  <a:cubicBezTo>
                    <a:pt x="4088" y="2447"/>
                    <a:pt x="4086" y="2446"/>
                    <a:pt x="4084" y="2444"/>
                  </a:cubicBezTo>
                  <a:lnTo>
                    <a:pt x="4084" y="2444"/>
                  </a:lnTo>
                  <a:cubicBezTo>
                    <a:pt x="4087" y="2446"/>
                    <a:pt x="4089" y="2448"/>
                    <a:pt x="4091" y="2449"/>
                  </a:cubicBezTo>
                  <a:lnTo>
                    <a:pt x="4091" y="2449"/>
                  </a:lnTo>
                  <a:cubicBezTo>
                    <a:pt x="4091" y="2449"/>
                    <a:pt x="4090" y="2448"/>
                    <a:pt x="4090" y="2448"/>
                  </a:cubicBezTo>
                  <a:lnTo>
                    <a:pt x="4090" y="2448"/>
                  </a:lnTo>
                  <a:cubicBezTo>
                    <a:pt x="4100" y="2455"/>
                    <a:pt x="4110" y="2462"/>
                    <a:pt x="4118" y="2469"/>
                  </a:cubicBezTo>
                  <a:cubicBezTo>
                    <a:pt x="4118" y="2468"/>
                    <a:pt x="4118" y="2468"/>
                    <a:pt x="4118" y="2468"/>
                  </a:cubicBezTo>
                  <a:lnTo>
                    <a:pt x="4118" y="2468"/>
                  </a:lnTo>
                  <a:cubicBezTo>
                    <a:pt x="4228" y="2542"/>
                    <a:pt x="4335" y="2618"/>
                    <a:pt x="4443" y="2693"/>
                  </a:cubicBezTo>
                  <a:cubicBezTo>
                    <a:pt x="4538" y="2760"/>
                    <a:pt x="4635" y="2826"/>
                    <a:pt x="4739" y="2876"/>
                  </a:cubicBezTo>
                  <a:cubicBezTo>
                    <a:pt x="4749" y="2884"/>
                    <a:pt x="4763" y="2887"/>
                    <a:pt x="4778" y="2887"/>
                  </a:cubicBezTo>
                  <a:cubicBezTo>
                    <a:pt x="4795" y="2887"/>
                    <a:pt x="4815" y="2879"/>
                    <a:pt x="4828" y="2863"/>
                  </a:cubicBezTo>
                  <a:cubicBezTo>
                    <a:pt x="4848" y="2836"/>
                    <a:pt x="4843" y="2794"/>
                    <a:pt x="4816" y="2774"/>
                  </a:cubicBezTo>
                  <a:cubicBezTo>
                    <a:pt x="4787" y="2736"/>
                    <a:pt x="4758" y="2701"/>
                    <a:pt x="4727" y="2665"/>
                  </a:cubicBezTo>
                  <a:cubicBezTo>
                    <a:pt x="4687" y="2619"/>
                    <a:pt x="4642" y="2580"/>
                    <a:pt x="4595" y="2538"/>
                  </a:cubicBezTo>
                  <a:lnTo>
                    <a:pt x="4595" y="2538"/>
                  </a:lnTo>
                  <a:cubicBezTo>
                    <a:pt x="4596" y="2540"/>
                    <a:pt x="4597" y="2541"/>
                    <a:pt x="4598" y="2542"/>
                  </a:cubicBezTo>
                  <a:lnTo>
                    <a:pt x="4598" y="2542"/>
                  </a:lnTo>
                  <a:cubicBezTo>
                    <a:pt x="4581" y="2527"/>
                    <a:pt x="4563" y="2513"/>
                    <a:pt x="4547" y="2498"/>
                  </a:cubicBezTo>
                  <a:cubicBezTo>
                    <a:pt x="4175" y="2184"/>
                    <a:pt x="3774" y="1903"/>
                    <a:pt x="3371" y="1629"/>
                  </a:cubicBezTo>
                  <a:lnTo>
                    <a:pt x="3371" y="1629"/>
                  </a:lnTo>
                  <a:cubicBezTo>
                    <a:pt x="3371" y="1629"/>
                    <a:pt x="3371" y="1630"/>
                    <a:pt x="3371" y="1630"/>
                  </a:cubicBezTo>
                  <a:lnTo>
                    <a:pt x="3371" y="1630"/>
                  </a:lnTo>
                  <a:cubicBezTo>
                    <a:pt x="3220" y="1529"/>
                    <a:pt x="3066" y="1426"/>
                    <a:pt x="2911" y="1326"/>
                  </a:cubicBezTo>
                  <a:cubicBezTo>
                    <a:pt x="2493" y="1056"/>
                    <a:pt x="2067" y="794"/>
                    <a:pt x="1621" y="571"/>
                  </a:cubicBezTo>
                  <a:cubicBezTo>
                    <a:pt x="1402" y="461"/>
                    <a:pt x="1179" y="355"/>
                    <a:pt x="953" y="266"/>
                  </a:cubicBezTo>
                  <a:cubicBezTo>
                    <a:pt x="829" y="217"/>
                    <a:pt x="706" y="172"/>
                    <a:pt x="579" y="133"/>
                  </a:cubicBezTo>
                  <a:cubicBezTo>
                    <a:pt x="453" y="93"/>
                    <a:pt x="326" y="50"/>
                    <a:pt x="200" y="7"/>
                  </a:cubicBezTo>
                  <a:cubicBezTo>
                    <a:pt x="186" y="3"/>
                    <a:pt x="173" y="1"/>
                    <a:pt x="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3"/>
            <p:cNvSpPr/>
            <p:nvPr/>
          </p:nvSpPr>
          <p:spPr>
            <a:xfrm>
              <a:off x="3411000" y="1928475"/>
              <a:ext cx="154900" cy="236400"/>
            </a:xfrm>
            <a:custGeom>
              <a:rect b="b" l="l" r="r" t="t"/>
              <a:pathLst>
                <a:path extrusionOk="0" h="9456" w="6196">
                  <a:moveTo>
                    <a:pt x="2560" y="6054"/>
                  </a:moveTo>
                  <a:lnTo>
                    <a:pt x="2560" y="6054"/>
                  </a:lnTo>
                  <a:cubicBezTo>
                    <a:pt x="2564" y="6060"/>
                    <a:pt x="2567" y="6066"/>
                    <a:pt x="2572" y="6072"/>
                  </a:cubicBezTo>
                  <a:cubicBezTo>
                    <a:pt x="2568" y="6066"/>
                    <a:pt x="2564" y="6060"/>
                    <a:pt x="2560" y="6054"/>
                  </a:cubicBezTo>
                  <a:close/>
                  <a:moveTo>
                    <a:pt x="70" y="1"/>
                  </a:moveTo>
                  <a:cubicBezTo>
                    <a:pt x="55" y="1"/>
                    <a:pt x="42" y="7"/>
                    <a:pt x="33" y="20"/>
                  </a:cubicBezTo>
                  <a:cubicBezTo>
                    <a:pt x="10" y="46"/>
                    <a:pt x="7" y="90"/>
                    <a:pt x="4" y="122"/>
                  </a:cubicBezTo>
                  <a:cubicBezTo>
                    <a:pt x="0" y="203"/>
                    <a:pt x="7" y="285"/>
                    <a:pt x="16" y="367"/>
                  </a:cubicBezTo>
                  <a:cubicBezTo>
                    <a:pt x="37" y="544"/>
                    <a:pt x="68" y="721"/>
                    <a:pt x="106" y="895"/>
                  </a:cubicBezTo>
                  <a:cubicBezTo>
                    <a:pt x="146" y="1077"/>
                    <a:pt x="191" y="1257"/>
                    <a:pt x="246" y="1436"/>
                  </a:cubicBezTo>
                  <a:cubicBezTo>
                    <a:pt x="295" y="1605"/>
                    <a:pt x="345" y="1774"/>
                    <a:pt x="402" y="1940"/>
                  </a:cubicBezTo>
                  <a:cubicBezTo>
                    <a:pt x="525" y="2305"/>
                    <a:pt x="662" y="2666"/>
                    <a:pt x="826" y="3015"/>
                  </a:cubicBezTo>
                  <a:cubicBezTo>
                    <a:pt x="993" y="3370"/>
                    <a:pt x="1170" y="3720"/>
                    <a:pt x="1356" y="4064"/>
                  </a:cubicBezTo>
                  <a:cubicBezTo>
                    <a:pt x="1726" y="4747"/>
                    <a:pt x="2126" y="5411"/>
                    <a:pt x="2560" y="6054"/>
                  </a:cubicBezTo>
                  <a:lnTo>
                    <a:pt x="2560" y="6054"/>
                  </a:lnTo>
                  <a:cubicBezTo>
                    <a:pt x="2557" y="6050"/>
                    <a:pt x="2555" y="6046"/>
                    <a:pt x="2552" y="6042"/>
                  </a:cubicBezTo>
                  <a:lnTo>
                    <a:pt x="2552" y="6042"/>
                  </a:lnTo>
                  <a:cubicBezTo>
                    <a:pt x="2590" y="6097"/>
                    <a:pt x="2627" y="6153"/>
                    <a:pt x="2665" y="6209"/>
                  </a:cubicBezTo>
                  <a:cubicBezTo>
                    <a:pt x="2884" y="6531"/>
                    <a:pt x="3110" y="6851"/>
                    <a:pt x="3350" y="7158"/>
                  </a:cubicBezTo>
                  <a:cubicBezTo>
                    <a:pt x="3584" y="7457"/>
                    <a:pt x="3837" y="7746"/>
                    <a:pt x="4102" y="8021"/>
                  </a:cubicBezTo>
                  <a:cubicBezTo>
                    <a:pt x="4364" y="8294"/>
                    <a:pt x="4640" y="8548"/>
                    <a:pt x="4931" y="8789"/>
                  </a:cubicBezTo>
                  <a:cubicBezTo>
                    <a:pt x="5076" y="8911"/>
                    <a:pt x="5225" y="9027"/>
                    <a:pt x="5382" y="9134"/>
                  </a:cubicBezTo>
                  <a:cubicBezTo>
                    <a:pt x="5541" y="9243"/>
                    <a:pt x="5710" y="9337"/>
                    <a:pt x="5880" y="9429"/>
                  </a:cubicBezTo>
                  <a:cubicBezTo>
                    <a:pt x="5911" y="9447"/>
                    <a:pt x="5947" y="9456"/>
                    <a:pt x="5978" y="9456"/>
                  </a:cubicBezTo>
                  <a:cubicBezTo>
                    <a:pt x="6038" y="9456"/>
                    <a:pt x="6096" y="9429"/>
                    <a:pt x="6135" y="9380"/>
                  </a:cubicBezTo>
                  <a:cubicBezTo>
                    <a:pt x="6196" y="9301"/>
                    <a:pt x="6188" y="9188"/>
                    <a:pt x="6118" y="9117"/>
                  </a:cubicBezTo>
                  <a:cubicBezTo>
                    <a:pt x="5992" y="8990"/>
                    <a:pt x="5870" y="8862"/>
                    <a:pt x="5746" y="8736"/>
                  </a:cubicBezTo>
                  <a:cubicBezTo>
                    <a:pt x="5621" y="8611"/>
                    <a:pt x="5498" y="8486"/>
                    <a:pt x="5371" y="8365"/>
                  </a:cubicBezTo>
                  <a:cubicBezTo>
                    <a:pt x="5106" y="8109"/>
                    <a:pt x="4838" y="7850"/>
                    <a:pt x="4573" y="7588"/>
                  </a:cubicBezTo>
                  <a:cubicBezTo>
                    <a:pt x="4317" y="7332"/>
                    <a:pt x="4073" y="7064"/>
                    <a:pt x="3834" y="6793"/>
                  </a:cubicBezTo>
                  <a:cubicBezTo>
                    <a:pt x="3551" y="6469"/>
                    <a:pt x="3292" y="6127"/>
                    <a:pt x="3048" y="5772"/>
                  </a:cubicBezTo>
                  <a:cubicBezTo>
                    <a:pt x="3038" y="5755"/>
                    <a:pt x="3024" y="5737"/>
                    <a:pt x="3014" y="5720"/>
                  </a:cubicBezTo>
                  <a:cubicBezTo>
                    <a:pt x="2790" y="5388"/>
                    <a:pt x="2576" y="5052"/>
                    <a:pt x="2369" y="4710"/>
                  </a:cubicBezTo>
                  <a:cubicBezTo>
                    <a:pt x="1969" y="4049"/>
                    <a:pt x="1601" y="3372"/>
                    <a:pt x="1252" y="2684"/>
                  </a:cubicBezTo>
                  <a:cubicBezTo>
                    <a:pt x="1119" y="2416"/>
                    <a:pt x="985" y="2146"/>
                    <a:pt x="866" y="1873"/>
                  </a:cubicBezTo>
                  <a:cubicBezTo>
                    <a:pt x="717" y="1528"/>
                    <a:pt x="583" y="1175"/>
                    <a:pt x="451" y="824"/>
                  </a:cubicBezTo>
                  <a:cubicBezTo>
                    <a:pt x="388" y="656"/>
                    <a:pt x="329" y="486"/>
                    <a:pt x="262" y="320"/>
                  </a:cubicBezTo>
                  <a:cubicBezTo>
                    <a:pt x="231" y="241"/>
                    <a:pt x="201" y="165"/>
                    <a:pt x="161" y="90"/>
                  </a:cubicBezTo>
                  <a:cubicBezTo>
                    <a:pt x="146" y="59"/>
                    <a:pt x="122" y="13"/>
                    <a:pt x="83" y="3"/>
                  </a:cubicBezTo>
                  <a:cubicBezTo>
                    <a:pt x="79" y="1"/>
                    <a:pt x="74" y="1"/>
                    <a:pt x="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3"/>
            <p:cNvSpPr/>
            <p:nvPr/>
          </p:nvSpPr>
          <p:spPr>
            <a:xfrm>
              <a:off x="3404250" y="1994650"/>
              <a:ext cx="82550" cy="130475"/>
            </a:xfrm>
            <a:custGeom>
              <a:rect b="b" l="l" r="r" t="t"/>
              <a:pathLst>
                <a:path extrusionOk="0" h="5219" w="3302">
                  <a:moveTo>
                    <a:pt x="686" y="1170"/>
                  </a:moveTo>
                  <a:cubicBezTo>
                    <a:pt x="687" y="1171"/>
                    <a:pt x="687" y="1173"/>
                    <a:pt x="688" y="1174"/>
                  </a:cubicBezTo>
                  <a:cubicBezTo>
                    <a:pt x="687" y="1173"/>
                    <a:pt x="687" y="1172"/>
                    <a:pt x="686" y="1170"/>
                  </a:cubicBezTo>
                  <a:close/>
                  <a:moveTo>
                    <a:pt x="1763" y="3614"/>
                  </a:moveTo>
                  <a:lnTo>
                    <a:pt x="1763" y="3614"/>
                  </a:lnTo>
                  <a:cubicBezTo>
                    <a:pt x="1764" y="3615"/>
                    <a:pt x="1765" y="3617"/>
                    <a:pt x="1766" y="3618"/>
                  </a:cubicBezTo>
                  <a:cubicBezTo>
                    <a:pt x="1765" y="3617"/>
                    <a:pt x="1764" y="3615"/>
                    <a:pt x="1763" y="3614"/>
                  </a:cubicBezTo>
                  <a:close/>
                  <a:moveTo>
                    <a:pt x="81" y="1"/>
                  </a:moveTo>
                  <a:cubicBezTo>
                    <a:pt x="76" y="1"/>
                    <a:pt x="70" y="2"/>
                    <a:pt x="65" y="3"/>
                  </a:cubicBezTo>
                  <a:cubicBezTo>
                    <a:pt x="26" y="15"/>
                    <a:pt x="1" y="63"/>
                    <a:pt x="20" y="100"/>
                  </a:cubicBezTo>
                  <a:cubicBezTo>
                    <a:pt x="26" y="147"/>
                    <a:pt x="29" y="192"/>
                    <a:pt x="41" y="237"/>
                  </a:cubicBezTo>
                  <a:cubicBezTo>
                    <a:pt x="56" y="296"/>
                    <a:pt x="72" y="353"/>
                    <a:pt x="91" y="411"/>
                  </a:cubicBezTo>
                  <a:cubicBezTo>
                    <a:pt x="132" y="534"/>
                    <a:pt x="176" y="656"/>
                    <a:pt x="222" y="777"/>
                  </a:cubicBezTo>
                  <a:cubicBezTo>
                    <a:pt x="318" y="1029"/>
                    <a:pt x="434" y="1271"/>
                    <a:pt x="550" y="1512"/>
                  </a:cubicBezTo>
                  <a:cubicBezTo>
                    <a:pt x="667" y="1755"/>
                    <a:pt x="794" y="1994"/>
                    <a:pt x="925" y="2231"/>
                  </a:cubicBezTo>
                  <a:cubicBezTo>
                    <a:pt x="1053" y="2463"/>
                    <a:pt x="1185" y="2695"/>
                    <a:pt x="1321" y="2923"/>
                  </a:cubicBezTo>
                  <a:cubicBezTo>
                    <a:pt x="1461" y="3157"/>
                    <a:pt x="1609" y="3386"/>
                    <a:pt x="1763" y="3614"/>
                  </a:cubicBezTo>
                  <a:lnTo>
                    <a:pt x="1763" y="3614"/>
                  </a:lnTo>
                  <a:cubicBezTo>
                    <a:pt x="1762" y="3613"/>
                    <a:pt x="1762" y="3612"/>
                    <a:pt x="1761" y="3611"/>
                  </a:cubicBezTo>
                  <a:lnTo>
                    <a:pt x="1761" y="3611"/>
                  </a:lnTo>
                  <a:cubicBezTo>
                    <a:pt x="1827" y="3707"/>
                    <a:pt x="1895" y="3803"/>
                    <a:pt x="1962" y="3899"/>
                  </a:cubicBezTo>
                  <a:cubicBezTo>
                    <a:pt x="2118" y="4117"/>
                    <a:pt x="2273" y="4337"/>
                    <a:pt x="2440" y="4544"/>
                  </a:cubicBezTo>
                  <a:cubicBezTo>
                    <a:pt x="2611" y="4758"/>
                    <a:pt x="2785" y="4972"/>
                    <a:pt x="2976" y="5167"/>
                  </a:cubicBezTo>
                  <a:cubicBezTo>
                    <a:pt x="3009" y="5200"/>
                    <a:pt x="3052" y="5218"/>
                    <a:pt x="3098" y="5218"/>
                  </a:cubicBezTo>
                  <a:cubicBezTo>
                    <a:pt x="3100" y="5218"/>
                    <a:pt x="3102" y="5218"/>
                    <a:pt x="3104" y="5218"/>
                  </a:cubicBezTo>
                  <a:cubicBezTo>
                    <a:pt x="3151" y="5218"/>
                    <a:pt x="3197" y="5199"/>
                    <a:pt x="3230" y="5166"/>
                  </a:cubicBezTo>
                  <a:cubicBezTo>
                    <a:pt x="3293" y="5105"/>
                    <a:pt x="3302" y="5001"/>
                    <a:pt x="3245" y="4931"/>
                  </a:cubicBezTo>
                  <a:cubicBezTo>
                    <a:pt x="3065" y="4710"/>
                    <a:pt x="2873" y="4498"/>
                    <a:pt x="2690" y="4279"/>
                  </a:cubicBezTo>
                  <a:cubicBezTo>
                    <a:pt x="2520" y="4076"/>
                    <a:pt x="2364" y="3864"/>
                    <a:pt x="2208" y="3651"/>
                  </a:cubicBezTo>
                  <a:cubicBezTo>
                    <a:pt x="2050" y="3438"/>
                    <a:pt x="1897" y="3218"/>
                    <a:pt x="1748" y="2999"/>
                  </a:cubicBezTo>
                  <a:lnTo>
                    <a:pt x="1748" y="2999"/>
                  </a:lnTo>
                  <a:lnTo>
                    <a:pt x="1760" y="3015"/>
                  </a:lnTo>
                  <a:cubicBezTo>
                    <a:pt x="1656" y="2861"/>
                    <a:pt x="1554" y="2704"/>
                    <a:pt x="1458" y="2547"/>
                  </a:cubicBezTo>
                  <a:cubicBezTo>
                    <a:pt x="1321" y="2320"/>
                    <a:pt x="1181" y="2093"/>
                    <a:pt x="1053" y="1860"/>
                  </a:cubicBezTo>
                  <a:cubicBezTo>
                    <a:pt x="923" y="1630"/>
                    <a:pt x="800" y="1395"/>
                    <a:pt x="681" y="1159"/>
                  </a:cubicBezTo>
                  <a:lnTo>
                    <a:pt x="681" y="1159"/>
                  </a:lnTo>
                  <a:cubicBezTo>
                    <a:pt x="681" y="1160"/>
                    <a:pt x="681" y="1161"/>
                    <a:pt x="682" y="1162"/>
                  </a:cubicBezTo>
                  <a:lnTo>
                    <a:pt x="682" y="1162"/>
                  </a:lnTo>
                  <a:cubicBezTo>
                    <a:pt x="669" y="1137"/>
                    <a:pt x="656" y="1112"/>
                    <a:pt x="644" y="1087"/>
                  </a:cubicBezTo>
                  <a:cubicBezTo>
                    <a:pt x="554" y="908"/>
                    <a:pt x="472" y="728"/>
                    <a:pt x="392" y="545"/>
                  </a:cubicBezTo>
                  <a:cubicBezTo>
                    <a:pt x="355" y="457"/>
                    <a:pt x="318" y="372"/>
                    <a:pt x="276" y="286"/>
                  </a:cubicBezTo>
                  <a:cubicBezTo>
                    <a:pt x="239" y="207"/>
                    <a:pt x="200" y="130"/>
                    <a:pt x="152" y="58"/>
                  </a:cubicBezTo>
                  <a:cubicBezTo>
                    <a:pt x="146" y="26"/>
                    <a:pt x="115"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3"/>
            <p:cNvSpPr/>
            <p:nvPr/>
          </p:nvSpPr>
          <p:spPr>
            <a:xfrm>
              <a:off x="2950925" y="1859800"/>
              <a:ext cx="404350" cy="271625"/>
            </a:xfrm>
            <a:custGeom>
              <a:rect b="b" l="l" r="r" t="t"/>
              <a:pathLst>
                <a:path extrusionOk="0" h="10865" w="16174">
                  <a:moveTo>
                    <a:pt x="4750" y="1"/>
                  </a:moveTo>
                  <a:cubicBezTo>
                    <a:pt x="4394" y="1"/>
                    <a:pt x="4038" y="11"/>
                    <a:pt x="3684" y="38"/>
                  </a:cubicBezTo>
                  <a:cubicBezTo>
                    <a:pt x="3379" y="60"/>
                    <a:pt x="3074" y="93"/>
                    <a:pt x="2770" y="139"/>
                  </a:cubicBezTo>
                  <a:cubicBezTo>
                    <a:pt x="2468" y="184"/>
                    <a:pt x="2169" y="239"/>
                    <a:pt x="1870" y="297"/>
                  </a:cubicBezTo>
                  <a:cubicBezTo>
                    <a:pt x="1598" y="349"/>
                    <a:pt x="1328" y="409"/>
                    <a:pt x="1060" y="474"/>
                  </a:cubicBezTo>
                  <a:cubicBezTo>
                    <a:pt x="909" y="511"/>
                    <a:pt x="757" y="545"/>
                    <a:pt x="608" y="589"/>
                  </a:cubicBezTo>
                  <a:cubicBezTo>
                    <a:pt x="452" y="633"/>
                    <a:pt x="295" y="682"/>
                    <a:pt x="142" y="730"/>
                  </a:cubicBezTo>
                  <a:cubicBezTo>
                    <a:pt x="54" y="758"/>
                    <a:pt x="1" y="845"/>
                    <a:pt x="25" y="937"/>
                  </a:cubicBezTo>
                  <a:cubicBezTo>
                    <a:pt x="45" y="1010"/>
                    <a:pt x="114" y="1059"/>
                    <a:pt x="188" y="1059"/>
                  </a:cubicBezTo>
                  <a:cubicBezTo>
                    <a:pt x="195" y="1059"/>
                    <a:pt x="202" y="1058"/>
                    <a:pt x="209" y="1057"/>
                  </a:cubicBezTo>
                  <a:cubicBezTo>
                    <a:pt x="925" y="968"/>
                    <a:pt x="1642" y="894"/>
                    <a:pt x="2363" y="843"/>
                  </a:cubicBezTo>
                  <a:cubicBezTo>
                    <a:pt x="2879" y="810"/>
                    <a:pt x="3398" y="785"/>
                    <a:pt x="3916" y="785"/>
                  </a:cubicBezTo>
                  <a:cubicBezTo>
                    <a:pt x="4198" y="785"/>
                    <a:pt x="4479" y="793"/>
                    <a:pt x="4760" y="810"/>
                  </a:cubicBezTo>
                  <a:cubicBezTo>
                    <a:pt x="4998" y="827"/>
                    <a:pt x="5239" y="849"/>
                    <a:pt x="5475" y="880"/>
                  </a:cubicBezTo>
                  <a:cubicBezTo>
                    <a:pt x="5731" y="915"/>
                    <a:pt x="5984" y="959"/>
                    <a:pt x="6237" y="1008"/>
                  </a:cubicBezTo>
                  <a:cubicBezTo>
                    <a:pt x="6634" y="1093"/>
                    <a:pt x="7034" y="1179"/>
                    <a:pt x="7430" y="1279"/>
                  </a:cubicBezTo>
                  <a:cubicBezTo>
                    <a:pt x="7793" y="1368"/>
                    <a:pt x="8150" y="1477"/>
                    <a:pt x="8503" y="1599"/>
                  </a:cubicBezTo>
                  <a:cubicBezTo>
                    <a:pt x="8662" y="1656"/>
                    <a:pt x="8822" y="1715"/>
                    <a:pt x="8976" y="1782"/>
                  </a:cubicBezTo>
                  <a:cubicBezTo>
                    <a:pt x="9121" y="1846"/>
                    <a:pt x="9261" y="1915"/>
                    <a:pt x="9402" y="1985"/>
                  </a:cubicBezTo>
                  <a:cubicBezTo>
                    <a:pt x="9624" y="2098"/>
                    <a:pt x="9843" y="2212"/>
                    <a:pt x="10055" y="2340"/>
                  </a:cubicBezTo>
                  <a:cubicBezTo>
                    <a:pt x="10277" y="2473"/>
                    <a:pt x="10490" y="2613"/>
                    <a:pt x="10704" y="2755"/>
                  </a:cubicBezTo>
                  <a:cubicBezTo>
                    <a:pt x="11134" y="3050"/>
                    <a:pt x="11542" y="3373"/>
                    <a:pt x="11934" y="3715"/>
                  </a:cubicBezTo>
                  <a:lnTo>
                    <a:pt x="11984" y="3760"/>
                  </a:lnTo>
                  <a:cubicBezTo>
                    <a:pt x="12371" y="4105"/>
                    <a:pt x="12742" y="4467"/>
                    <a:pt x="13090" y="4854"/>
                  </a:cubicBezTo>
                  <a:cubicBezTo>
                    <a:pt x="13449" y="5269"/>
                    <a:pt x="13778" y="5708"/>
                    <a:pt x="14089" y="6161"/>
                  </a:cubicBezTo>
                  <a:cubicBezTo>
                    <a:pt x="14340" y="6536"/>
                    <a:pt x="14560" y="6930"/>
                    <a:pt x="14766" y="7333"/>
                  </a:cubicBezTo>
                  <a:cubicBezTo>
                    <a:pt x="14764" y="7332"/>
                    <a:pt x="14764" y="7329"/>
                    <a:pt x="14761" y="7326"/>
                  </a:cubicBezTo>
                  <a:lnTo>
                    <a:pt x="14761" y="7326"/>
                  </a:lnTo>
                  <a:cubicBezTo>
                    <a:pt x="14915" y="7634"/>
                    <a:pt x="15063" y="7945"/>
                    <a:pt x="15193" y="8262"/>
                  </a:cubicBezTo>
                  <a:cubicBezTo>
                    <a:pt x="15325" y="8586"/>
                    <a:pt x="15449" y="8912"/>
                    <a:pt x="15563" y="9240"/>
                  </a:cubicBezTo>
                  <a:cubicBezTo>
                    <a:pt x="15666" y="9548"/>
                    <a:pt x="15749" y="9863"/>
                    <a:pt x="15840" y="10177"/>
                  </a:cubicBezTo>
                  <a:cubicBezTo>
                    <a:pt x="15882" y="10320"/>
                    <a:pt x="15922" y="10462"/>
                    <a:pt x="15970" y="10603"/>
                  </a:cubicBezTo>
                  <a:cubicBezTo>
                    <a:pt x="15988" y="10657"/>
                    <a:pt x="16007" y="10710"/>
                    <a:pt x="16026" y="10762"/>
                  </a:cubicBezTo>
                  <a:cubicBezTo>
                    <a:pt x="16034" y="10780"/>
                    <a:pt x="16041" y="10798"/>
                    <a:pt x="16052" y="10814"/>
                  </a:cubicBezTo>
                  <a:cubicBezTo>
                    <a:pt x="16055" y="10841"/>
                    <a:pt x="16075" y="10863"/>
                    <a:pt x="16105" y="10865"/>
                  </a:cubicBezTo>
                  <a:lnTo>
                    <a:pt x="16113" y="10865"/>
                  </a:lnTo>
                  <a:cubicBezTo>
                    <a:pt x="16142" y="10859"/>
                    <a:pt x="16159" y="10831"/>
                    <a:pt x="16156" y="10805"/>
                  </a:cubicBezTo>
                  <a:cubicBezTo>
                    <a:pt x="16160" y="10779"/>
                    <a:pt x="16163" y="10752"/>
                    <a:pt x="16165" y="10724"/>
                  </a:cubicBezTo>
                  <a:cubicBezTo>
                    <a:pt x="16174" y="10466"/>
                    <a:pt x="16148" y="10206"/>
                    <a:pt x="16108" y="9951"/>
                  </a:cubicBezTo>
                  <a:cubicBezTo>
                    <a:pt x="16062" y="9645"/>
                    <a:pt x="16002" y="9339"/>
                    <a:pt x="15934" y="9036"/>
                  </a:cubicBezTo>
                  <a:cubicBezTo>
                    <a:pt x="15806" y="8469"/>
                    <a:pt x="15639" y="7911"/>
                    <a:pt x="15443" y="7363"/>
                  </a:cubicBezTo>
                  <a:cubicBezTo>
                    <a:pt x="15337" y="7065"/>
                    <a:pt x="15221" y="6774"/>
                    <a:pt x="15096" y="6484"/>
                  </a:cubicBezTo>
                  <a:cubicBezTo>
                    <a:pt x="14968" y="6186"/>
                    <a:pt x="14821" y="5896"/>
                    <a:pt x="14665" y="5611"/>
                  </a:cubicBezTo>
                  <a:cubicBezTo>
                    <a:pt x="14358" y="5053"/>
                    <a:pt x="14002" y="4521"/>
                    <a:pt x="13612" y="4019"/>
                  </a:cubicBezTo>
                  <a:cubicBezTo>
                    <a:pt x="13205" y="3497"/>
                    <a:pt x="12751" y="3006"/>
                    <a:pt x="12246" y="2574"/>
                  </a:cubicBezTo>
                  <a:cubicBezTo>
                    <a:pt x="11789" y="2183"/>
                    <a:pt x="11309" y="1812"/>
                    <a:pt x="10794" y="1504"/>
                  </a:cubicBezTo>
                  <a:cubicBezTo>
                    <a:pt x="10535" y="1348"/>
                    <a:pt x="10270" y="1208"/>
                    <a:pt x="9994" y="1081"/>
                  </a:cubicBezTo>
                  <a:cubicBezTo>
                    <a:pt x="9741" y="964"/>
                    <a:pt x="9485" y="851"/>
                    <a:pt x="9223" y="757"/>
                  </a:cubicBezTo>
                  <a:cubicBezTo>
                    <a:pt x="8932" y="650"/>
                    <a:pt x="8637" y="550"/>
                    <a:pt x="8339" y="461"/>
                  </a:cubicBezTo>
                  <a:cubicBezTo>
                    <a:pt x="8048" y="371"/>
                    <a:pt x="7752" y="298"/>
                    <a:pt x="7454" y="236"/>
                  </a:cubicBezTo>
                  <a:cubicBezTo>
                    <a:pt x="7127" y="164"/>
                    <a:pt x="6802" y="112"/>
                    <a:pt x="6469" y="78"/>
                  </a:cubicBezTo>
                  <a:cubicBezTo>
                    <a:pt x="6156" y="47"/>
                    <a:pt x="5842" y="26"/>
                    <a:pt x="5527" y="16"/>
                  </a:cubicBezTo>
                  <a:cubicBezTo>
                    <a:pt x="5268" y="6"/>
                    <a:pt x="5009" y="1"/>
                    <a:pt x="47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3"/>
            <p:cNvSpPr/>
            <p:nvPr/>
          </p:nvSpPr>
          <p:spPr>
            <a:xfrm>
              <a:off x="3038475" y="1833175"/>
              <a:ext cx="290225" cy="136925"/>
            </a:xfrm>
            <a:custGeom>
              <a:rect b="b" l="l" r="r" t="t"/>
              <a:pathLst>
                <a:path extrusionOk="0" h="5477" w="11609">
                  <a:moveTo>
                    <a:pt x="1619" y="462"/>
                  </a:moveTo>
                  <a:cubicBezTo>
                    <a:pt x="1623" y="463"/>
                    <a:pt x="1626" y="463"/>
                    <a:pt x="1629" y="463"/>
                  </a:cubicBezTo>
                  <a:lnTo>
                    <a:pt x="1629" y="463"/>
                  </a:lnTo>
                  <a:cubicBezTo>
                    <a:pt x="1626" y="463"/>
                    <a:pt x="1623" y="463"/>
                    <a:pt x="1619" y="462"/>
                  </a:cubicBezTo>
                  <a:close/>
                  <a:moveTo>
                    <a:pt x="10095" y="3953"/>
                  </a:moveTo>
                  <a:cubicBezTo>
                    <a:pt x="10096" y="3953"/>
                    <a:pt x="10096" y="3954"/>
                    <a:pt x="10097" y="3954"/>
                  </a:cubicBezTo>
                  <a:cubicBezTo>
                    <a:pt x="10096" y="3954"/>
                    <a:pt x="10096" y="3953"/>
                    <a:pt x="10095" y="3953"/>
                  </a:cubicBezTo>
                  <a:close/>
                  <a:moveTo>
                    <a:pt x="3015" y="0"/>
                  </a:moveTo>
                  <a:cubicBezTo>
                    <a:pt x="2956" y="0"/>
                    <a:pt x="2896" y="1"/>
                    <a:pt x="2836" y="3"/>
                  </a:cubicBezTo>
                  <a:cubicBezTo>
                    <a:pt x="2613" y="11"/>
                    <a:pt x="2392" y="18"/>
                    <a:pt x="2171" y="37"/>
                  </a:cubicBezTo>
                  <a:cubicBezTo>
                    <a:pt x="1947" y="55"/>
                    <a:pt x="1726" y="86"/>
                    <a:pt x="1504" y="121"/>
                  </a:cubicBezTo>
                  <a:cubicBezTo>
                    <a:pt x="1286" y="153"/>
                    <a:pt x="1065" y="171"/>
                    <a:pt x="846" y="189"/>
                  </a:cubicBezTo>
                  <a:cubicBezTo>
                    <a:pt x="609" y="210"/>
                    <a:pt x="376" y="232"/>
                    <a:pt x="141" y="256"/>
                  </a:cubicBezTo>
                  <a:cubicBezTo>
                    <a:pt x="59" y="264"/>
                    <a:pt x="1" y="345"/>
                    <a:pt x="13" y="424"/>
                  </a:cubicBezTo>
                  <a:cubicBezTo>
                    <a:pt x="22" y="502"/>
                    <a:pt x="91" y="553"/>
                    <a:pt x="164" y="553"/>
                  </a:cubicBezTo>
                  <a:cubicBezTo>
                    <a:pt x="169" y="553"/>
                    <a:pt x="174" y="553"/>
                    <a:pt x="179" y="552"/>
                  </a:cubicBezTo>
                  <a:cubicBezTo>
                    <a:pt x="490" y="521"/>
                    <a:pt x="801" y="491"/>
                    <a:pt x="1112" y="469"/>
                  </a:cubicBezTo>
                  <a:cubicBezTo>
                    <a:pt x="1220" y="462"/>
                    <a:pt x="1326" y="457"/>
                    <a:pt x="1433" y="457"/>
                  </a:cubicBezTo>
                  <a:cubicBezTo>
                    <a:pt x="1491" y="457"/>
                    <a:pt x="1549" y="458"/>
                    <a:pt x="1607" y="462"/>
                  </a:cubicBezTo>
                  <a:lnTo>
                    <a:pt x="1607" y="462"/>
                  </a:lnTo>
                  <a:cubicBezTo>
                    <a:pt x="1607" y="462"/>
                    <a:pt x="1607" y="462"/>
                    <a:pt x="1606" y="462"/>
                  </a:cubicBezTo>
                  <a:cubicBezTo>
                    <a:pt x="1611" y="462"/>
                    <a:pt x="1615" y="462"/>
                    <a:pt x="1619" y="462"/>
                  </a:cubicBezTo>
                  <a:lnTo>
                    <a:pt x="1619" y="462"/>
                  </a:lnTo>
                  <a:cubicBezTo>
                    <a:pt x="1618" y="462"/>
                    <a:pt x="1617" y="462"/>
                    <a:pt x="1617" y="462"/>
                  </a:cubicBezTo>
                  <a:lnTo>
                    <a:pt x="1617" y="462"/>
                  </a:lnTo>
                  <a:cubicBezTo>
                    <a:pt x="1621" y="462"/>
                    <a:pt x="1626" y="463"/>
                    <a:pt x="1630" y="463"/>
                  </a:cubicBezTo>
                  <a:cubicBezTo>
                    <a:pt x="1630" y="463"/>
                    <a:pt x="1630" y="463"/>
                    <a:pt x="1629" y="463"/>
                  </a:cubicBezTo>
                  <a:lnTo>
                    <a:pt x="1629" y="463"/>
                  </a:lnTo>
                  <a:cubicBezTo>
                    <a:pt x="1927" y="483"/>
                    <a:pt x="2223" y="516"/>
                    <a:pt x="2519" y="555"/>
                  </a:cubicBezTo>
                  <a:cubicBezTo>
                    <a:pt x="2827" y="597"/>
                    <a:pt x="3138" y="649"/>
                    <a:pt x="3443" y="710"/>
                  </a:cubicBezTo>
                  <a:cubicBezTo>
                    <a:pt x="4148" y="857"/>
                    <a:pt x="4849" y="1023"/>
                    <a:pt x="5529" y="1258"/>
                  </a:cubicBezTo>
                  <a:cubicBezTo>
                    <a:pt x="5513" y="1252"/>
                    <a:pt x="5498" y="1246"/>
                    <a:pt x="5482" y="1240"/>
                  </a:cubicBezTo>
                  <a:lnTo>
                    <a:pt x="5482" y="1240"/>
                  </a:lnTo>
                  <a:cubicBezTo>
                    <a:pt x="6019" y="1426"/>
                    <a:pt x="6544" y="1649"/>
                    <a:pt x="7052" y="1901"/>
                  </a:cubicBezTo>
                  <a:cubicBezTo>
                    <a:pt x="7321" y="2036"/>
                    <a:pt x="7582" y="2188"/>
                    <a:pt x="7842" y="2340"/>
                  </a:cubicBezTo>
                  <a:cubicBezTo>
                    <a:pt x="8122" y="2503"/>
                    <a:pt x="8397" y="2675"/>
                    <a:pt x="8667" y="2855"/>
                  </a:cubicBezTo>
                  <a:cubicBezTo>
                    <a:pt x="8915" y="3024"/>
                    <a:pt x="9158" y="3200"/>
                    <a:pt x="9396" y="3383"/>
                  </a:cubicBezTo>
                  <a:cubicBezTo>
                    <a:pt x="9612" y="3551"/>
                    <a:pt x="9828" y="3718"/>
                    <a:pt x="10031" y="3899"/>
                  </a:cubicBezTo>
                  <a:cubicBezTo>
                    <a:pt x="10027" y="3893"/>
                    <a:pt x="10018" y="3886"/>
                    <a:pt x="10012" y="3880"/>
                  </a:cubicBezTo>
                  <a:lnTo>
                    <a:pt x="10012" y="3880"/>
                  </a:lnTo>
                  <a:cubicBezTo>
                    <a:pt x="10031" y="3897"/>
                    <a:pt x="10052" y="3916"/>
                    <a:pt x="10072" y="3933"/>
                  </a:cubicBezTo>
                  <a:lnTo>
                    <a:pt x="10072" y="3933"/>
                  </a:lnTo>
                  <a:cubicBezTo>
                    <a:pt x="10071" y="3932"/>
                    <a:pt x="10070" y="3932"/>
                    <a:pt x="10069" y="3931"/>
                  </a:cubicBezTo>
                  <a:lnTo>
                    <a:pt x="10069" y="3931"/>
                  </a:lnTo>
                  <a:cubicBezTo>
                    <a:pt x="10223" y="4071"/>
                    <a:pt x="10377" y="4213"/>
                    <a:pt x="10518" y="4364"/>
                  </a:cubicBezTo>
                  <a:cubicBezTo>
                    <a:pt x="10654" y="4510"/>
                    <a:pt x="10786" y="4658"/>
                    <a:pt x="10917" y="4807"/>
                  </a:cubicBezTo>
                  <a:cubicBezTo>
                    <a:pt x="11036" y="4944"/>
                    <a:pt x="11155" y="5083"/>
                    <a:pt x="11273" y="5221"/>
                  </a:cubicBezTo>
                  <a:cubicBezTo>
                    <a:pt x="11326" y="5285"/>
                    <a:pt x="11381" y="5346"/>
                    <a:pt x="11438" y="5405"/>
                  </a:cubicBezTo>
                  <a:cubicBezTo>
                    <a:pt x="11466" y="5435"/>
                    <a:pt x="11497" y="5469"/>
                    <a:pt x="11539" y="5477"/>
                  </a:cubicBezTo>
                  <a:cubicBezTo>
                    <a:pt x="11542" y="5477"/>
                    <a:pt x="11545" y="5477"/>
                    <a:pt x="11539" y="5474"/>
                  </a:cubicBezTo>
                  <a:cubicBezTo>
                    <a:pt x="11555" y="5474"/>
                    <a:pt x="11572" y="5466"/>
                    <a:pt x="11582" y="5455"/>
                  </a:cubicBezTo>
                  <a:cubicBezTo>
                    <a:pt x="11609" y="5414"/>
                    <a:pt x="11600" y="5362"/>
                    <a:pt x="11591" y="5321"/>
                  </a:cubicBezTo>
                  <a:cubicBezTo>
                    <a:pt x="11575" y="5240"/>
                    <a:pt x="11548" y="5160"/>
                    <a:pt x="11517" y="5084"/>
                  </a:cubicBezTo>
                  <a:cubicBezTo>
                    <a:pt x="11445" y="4908"/>
                    <a:pt x="11360" y="4743"/>
                    <a:pt x="11270" y="4578"/>
                  </a:cubicBezTo>
                  <a:cubicBezTo>
                    <a:pt x="11170" y="4398"/>
                    <a:pt x="11061" y="4224"/>
                    <a:pt x="10936" y="4060"/>
                  </a:cubicBezTo>
                  <a:cubicBezTo>
                    <a:pt x="10811" y="3896"/>
                    <a:pt x="10679" y="3740"/>
                    <a:pt x="10543" y="3587"/>
                  </a:cubicBezTo>
                  <a:cubicBezTo>
                    <a:pt x="10533" y="3573"/>
                    <a:pt x="10520" y="3559"/>
                    <a:pt x="10508" y="3545"/>
                  </a:cubicBezTo>
                  <a:cubicBezTo>
                    <a:pt x="10195" y="3189"/>
                    <a:pt x="9865" y="2850"/>
                    <a:pt x="9511" y="2533"/>
                  </a:cubicBezTo>
                  <a:cubicBezTo>
                    <a:pt x="9121" y="2182"/>
                    <a:pt x="8705" y="1860"/>
                    <a:pt x="8253" y="1590"/>
                  </a:cubicBezTo>
                  <a:cubicBezTo>
                    <a:pt x="8062" y="1477"/>
                    <a:pt x="7869" y="1369"/>
                    <a:pt x="7670" y="1268"/>
                  </a:cubicBezTo>
                  <a:cubicBezTo>
                    <a:pt x="7445" y="1155"/>
                    <a:pt x="7217" y="1042"/>
                    <a:pt x="6985" y="945"/>
                  </a:cubicBezTo>
                  <a:cubicBezTo>
                    <a:pt x="6519" y="752"/>
                    <a:pt x="6041" y="588"/>
                    <a:pt x="5558" y="447"/>
                  </a:cubicBezTo>
                  <a:cubicBezTo>
                    <a:pt x="5113" y="314"/>
                    <a:pt x="4662" y="204"/>
                    <a:pt x="4203" y="119"/>
                  </a:cubicBezTo>
                  <a:cubicBezTo>
                    <a:pt x="3986" y="78"/>
                    <a:pt x="3764" y="42"/>
                    <a:pt x="3541" y="24"/>
                  </a:cubicBezTo>
                  <a:cubicBezTo>
                    <a:pt x="3367" y="8"/>
                    <a:pt x="3191" y="0"/>
                    <a:pt x="30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3"/>
            <p:cNvSpPr/>
            <p:nvPr/>
          </p:nvSpPr>
          <p:spPr>
            <a:xfrm>
              <a:off x="2672000" y="2159075"/>
              <a:ext cx="327500" cy="298700"/>
            </a:xfrm>
            <a:custGeom>
              <a:rect b="b" l="l" r="r" t="t"/>
              <a:pathLst>
                <a:path extrusionOk="0" h="11948" w="13100">
                  <a:moveTo>
                    <a:pt x="482" y="1"/>
                  </a:moveTo>
                  <a:cubicBezTo>
                    <a:pt x="464" y="1"/>
                    <a:pt x="446" y="11"/>
                    <a:pt x="439" y="37"/>
                  </a:cubicBezTo>
                  <a:cubicBezTo>
                    <a:pt x="422" y="67"/>
                    <a:pt x="402" y="96"/>
                    <a:pt x="387" y="128"/>
                  </a:cubicBezTo>
                  <a:cubicBezTo>
                    <a:pt x="334" y="238"/>
                    <a:pt x="283" y="349"/>
                    <a:pt x="249" y="466"/>
                  </a:cubicBezTo>
                  <a:cubicBezTo>
                    <a:pt x="209" y="598"/>
                    <a:pt x="183" y="732"/>
                    <a:pt x="157" y="866"/>
                  </a:cubicBezTo>
                  <a:cubicBezTo>
                    <a:pt x="102" y="1165"/>
                    <a:pt x="70" y="1470"/>
                    <a:pt x="45" y="1774"/>
                  </a:cubicBezTo>
                  <a:cubicBezTo>
                    <a:pt x="0" y="2348"/>
                    <a:pt x="5" y="2927"/>
                    <a:pt x="18" y="3502"/>
                  </a:cubicBezTo>
                  <a:lnTo>
                    <a:pt x="18" y="3500"/>
                  </a:lnTo>
                  <a:cubicBezTo>
                    <a:pt x="27" y="3896"/>
                    <a:pt x="61" y="4290"/>
                    <a:pt x="124" y="4682"/>
                  </a:cubicBezTo>
                  <a:cubicBezTo>
                    <a:pt x="185" y="5067"/>
                    <a:pt x="274" y="5442"/>
                    <a:pt x="378" y="5819"/>
                  </a:cubicBezTo>
                  <a:cubicBezTo>
                    <a:pt x="460" y="6112"/>
                    <a:pt x="554" y="6402"/>
                    <a:pt x="663" y="6686"/>
                  </a:cubicBezTo>
                  <a:cubicBezTo>
                    <a:pt x="771" y="6966"/>
                    <a:pt x="892" y="7241"/>
                    <a:pt x="1024" y="7509"/>
                  </a:cubicBezTo>
                  <a:cubicBezTo>
                    <a:pt x="1158" y="7783"/>
                    <a:pt x="1301" y="8053"/>
                    <a:pt x="1463" y="8312"/>
                  </a:cubicBezTo>
                  <a:cubicBezTo>
                    <a:pt x="1626" y="8569"/>
                    <a:pt x="1807" y="8818"/>
                    <a:pt x="2005" y="9050"/>
                  </a:cubicBezTo>
                  <a:cubicBezTo>
                    <a:pt x="2200" y="9282"/>
                    <a:pt x="2423" y="9492"/>
                    <a:pt x="2652" y="9693"/>
                  </a:cubicBezTo>
                  <a:cubicBezTo>
                    <a:pt x="2883" y="9897"/>
                    <a:pt x="3123" y="10086"/>
                    <a:pt x="3376" y="10261"/>
                  </a:cubicBezTo>
                  <a:cubicBezTo>
                    <a:pt x="3635" y="10440"/>
                    <a:pt x="3907" y="10600"/>
                    <a:pt x="4188" y="10742"/>
                  </a:cubicBezTo>
                  <a:cubicBezTo>
                    <a:pt x="4477" y="10888"/>
                    <a:pt x="4772" y="11014"/>
                    <a:pt x="5069" y="11139"/>
                  </a:cubicBezTo>
                  <a:cubicBezTo>
                    <a:pt x="5654" y="11382"/>
                    <a:pt x="6248" y="11618"/>
                    <a:pt x="6867" y="11758"/>
                  </a:cubicBezTo>
                  <a:cubicBezTo>
                    <a:pt x="7189" y="11831"/>
                    <a:pt x="7519" y="11871"/>
                    <a:pt x="7848" y="11892"/>
                  </a:cubicBezTo>
                  <a:cubicBezTo>
                    <a:pt x="8155" y="11910"/>
                    <a:pt x="8464" y="11931"/>
                    <a:pt x="8771" y="11940"/>
                  </a:cubicBezTo>
                  <a:cubicBezTo>
                    <a:pt x="8878" y="11944"/>
                    <a:pt x="8985" y="11944"/>
                    <a:pt x="9094" y="11947"/>
                  </a:cubicBezTo>
                  <a:cubicBezTo>
                    <a:pt x="9297" y="11947"/>
                    <a:pt x="9500" y="11943"/>
                    <a:pt x="9702" y="11937"/>
                  </a:cubicBezTo>
                  <a:cubicBezTo>
                    <a:pt x="9990" y="11928"/>
                    <a:pt x="10274" y="11901"/>
                    <a:pt x="10558" y="11865"/>
                  </a:cubicBezTo>
                  <a:cubicBezTo>
                    <a:pt x="10871" y="11828"/>
                    <a:pt x="11180" y="11767"/>
                    <a:pt x="11487" y="11705"/>
                  </a:cubicBezTo>
                  <a:cubicBezTo>
                    <a:pt x="11636" y="11675"/>
                    <a:pt x="11783" y="11639"/>
                    <a:pt x="11927" y="11598"/>
                  </a:cubicBezTo>
                  <a:cubicBezTo>
                    <a:pt x="12061" y="11560"/>
                    <a:pt x="12192" y="11516"/>
                    <a:pt x="12325" y="11476"/>
                  </a:cubicBezTo>
                  <a:cubicBezTo>
                    <a:pt x="12524" y="11419"/>
                    <a:pt x="12729" y="11377"/>
                    <a:pt x="12932" y="11330"/>
                  </a:cubicBezTo>
                  <a:cubicBezTo>
                    <a:pt x="13033" y="11306"/>
                    <a:pt x="13100" y="11206"/>
                    <a:pt x="13078" y="11103"/>
                  </a:cubicBezTo>
                  <a:cubicBezTo>
                    <a:pt x="13058" y="11015"/>
                    <a:pt x="12977" y="10953"/>
                    <a:pt x="12889" y="10953"/>
                  </a:cubicBezTo>
                  <a:cubicBezTo>
                    <a:pt x="12876" y="10953"/>
                    <a:pt x="12863" y="10955"/>
                    <a:pt x="12850" y="10958"/>
                  </a:cubicBezTo>
                  <a:cubicBezTo>
                    <a:pt x="12688" y="10995"/>
                    <a:pt x="12527" y="11031"/>
                    <a:pt x="12363" y="11057"/>
                  </a:cubicBezTo>
                  <a:cubicBezTo>
                    <a:pt x="12217" y="11075"/>
                    <a:pt x="12075" y="11080"/>
                    <a:pt x="11929" y="11089"/>
                  </a:cubicBezTo>
                  <a:cubicBezTo>
                    <a:pt x="11778" y="11098"/>
                    <a:pt x="11627" y="11109"/>
                    <a:pt x="11473" y="11120"/>
                  </a:cubicBezTo>
                  <a:cubicBezTo>
                    <a:pt x="11161" y="11142"/>
                    <a:pt x="10847" y="11154"/>
                    <a:pt x="10534" y="11162"/>
                  </a:cubicBezTo>
                  <a:cubicBezTo>
                    <a:pt x="10455" y="11163"/>
                    <a:pt x="10377" y="11164"/>
                    <a:pt x="10298" y="11164"/>
                  </a:cubicBezTo>
                  <a:cubicBezTo>
                    <a:pt x="9944" y="11164"/>
                    <a:pt x="9591" y="11149"/>
                    <a:pt x="9238" y="11114"/>
                  </a:cubicBezTo>
                  <a:cubicBezTo>
                    <a:pt x="8989" y="11087"/>
                    <a:pt x="8744" y="11054"/>
                    <a:pt x="8501" y="11010"/>
                  </a:cubicBezTo>
                  <a:cubicBezTo>
                    <a:pt x="8227" y="10961"/>
                    <a:pt x="7955" y="10897"/>
                    <a:pt x="7686" y="10830"/>
                  </a:cubicBezTo>
                  <a:cubicBezTo>
                    <a:pt x="7038" y="10666"/>
                    <a:pt x="6391" y="10480"/>
                    <a:pt x="5767" y="10239"/>
                  </a:cubicBezTo>
                  <a:cubicBezTo>
                    <a:pt x="5749" y="10231"/>
                    <a:pt x="5729" y="10224"/>
                    <a:pt x="5709" y="10216"/>
                  </a:cubicBezTo>
                  <a:cubicBezTo>
                    <a:pt x="5712" y="10216"/>
                    <a:pt x="5714" y="10218"/>
                    <a:pt x="5715" y="10218"/>
                  </a:cubicBezTo>
                  <a:cubicBezTo>
                    <a:pt x="5337" y="10065"/>
                    <a:pt x="4964" y="9901"/>
                    <a:pt x="4607" y="9706"/>
                  </a:cubicBezTo>
                  <a:cubicBezTo>
                    <a:pt x="4273" y="9513"/>
                    <a:pt x="3950" y="9304"/>
                    <a:pt x="3639" y="9075"/>
                  </a:cubicBezTo>
                  <a:cubicBezTo>
                    <a:pt x="3428" y="8911"/>
                    <a:pt x="3221" y="8743"/>
                    <a:pt x="3027" y="8557"/>
                  </a:cubicBezTo>
                  <a:cubicBezTo>
                    <a:pt x="2919" y="8448"/>
                    <a:pt x="2813" y="8338"/>
                    <a:pt x="2710" y="8225"/>
                  </a:cubicBezTo>
                  <a:cubicBezTo>
                    <a:pt x="2612" y="8115"/>
                    <a:pt x="2521" y="8002"/>
                    <a:pt x="2431" y="7887"/>
                  </a:cubicBezTo>
                  <a:cubicBezTo>
                    <a:pt x="2224" y="7617"/>
                    <a:pt x="2038" y="7329"/>
                    <a:pt x="1862" y="7036"/>
                  </a:cubicBezTo>
                  <a:cubicBezTo>
                    <a:pt x="1632" y="6634"/>
                    <a:pt x="1419" y="6224"/>
                    <a:pt x="1234" y="5799"/>
                  </a:cubicBezTo>
                  <a:cubicBezTo>
                    <a:pt x="1114" y="5511"/>
                    <a:pt x="1011" y="5217"/>
                    <a:pt x="923" y="4918"/>
                  </a:cubicBezTo>
                  <a:cubicBezTo>
                    <a:pt x="847" y="4652"/>
                    <a:pt x="771" y="4384"/>
                    <a:pt x="712" y="4115"/>
                  </a:cubicBezTo>
                  <a:cubicBezTo>
                    <a:pt x="654" y="3847"/>
                    <a:pt x="609" y="3576"/>
                    <a:pt x="566" y="3307"/>
                  </a:cubicBezTo>
                  <a:cubicBezTo>
                    <a:pt x="499" y="2827"/>
                    <a:pt x="468" y="2344"/>
                    <a:pt x="454" y="1860"/>
                  </a:cubicBezTo>
                  <a:lnTo>
                    <a:pt x="454" y="1887"/>
                  </a:lnTo>
                  <a:cubicBezTo>
                    <a:pt x="445" y="1344"/>
                    <a:pt x="439" y="800"/>
                    <a:pt x="492" y="262"/>
                  </a:cubicBezTo>
                  <a:cubicBezTo>
                    <a:pt x="499" y="198"/>
                    <a:pt x="509" y="135"/>
                    <a:pt x="521" y="74"/>
                  </a:cubicBezTo>
                  <a:cubicBezTo>
                    <a:pt x="550" y="36"/>
                    <a:pt x="515" y="1"/>
                    <a:pt x="4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3"/>
            <p:cNvSpPr/>
            <p:nvPr/>
          </p:nvSpPr>
          <p:spPr>
            <a:xfrm>
              <a:off x="2669850" y="2350550"/>
              <a:ext cx="166850" cy="123075"/>
            </a:xfrm>
            <a:custGeom>
              <a:rect b="b" l="l" r="r" t="t"/>
              <a:pathLst>
                <a:path extrusionOk="0" h="4923" w="6674">
                  <a:moveTo>
                    <a:pt x="907" y="1159"/>
                  </a:moveTo>
                  <a:cubicBezTo>
                    <a:pt x="908" y="1160"/>
                    <a:pt x="909" y="1161"/>
                    <a:pt x="909" y="1162"/>
                  </a:cubicBezTo>
                  <a:cubicBezTo>
                    <a:pt x="909" y="1160"/>
                    <a:pt x="908" y="1160"/>
                    <a:pt x="907" y="1159"/>
                  </a:cubicBezTo>
                  <a:close/>
                  <a:moveTo>
                    <a:pt x="927" y="1185"/>
                  </a:moveTo>
                  <a:lnTo>
                    <a:pt x="927" y="1185"/>
                  </a:lnTo>
                  <a:cubicBezTo>
                    <a:pt x="929" y="1188"/>
                    <a:pt x="932" y="1191"/>
                    <a:pt x="934" y="1194"/>
                  </a:cubicBezTo>
                  <a:lnTo>
                    <a:pt x="934" y="1194"/>
                  </a:lnTo>
                  <a:cubicBezTo>
                    <a:pt x="932" y="1191"/>
                    <a:pt x="930" y="1188"/>
                    <a:pt x="927" y="1185"/>
                  </a:cubicBezTo>
                  <a:close/>
                  <a:moveTo>
                    <a:pt x="56" y="1"/>
                  </a:moveTo>
                  <a:cubicBezTo>
                    <a:pt x="29" y="1"/>
                    <a:pt x="1" y="24"/>
                    <a:pt x="13" y="57"/>
                  </a:cubicBezTo>
                  <a:cubicBezTo>
                    <a:pt x="16" y="60"/>
                    <a:pt x="16" y="62"/>
                    <a:pt x="18" y="66"/>
                  </a:cubicBezTo>
                  <a:cubicBezTo>
                    <a:pt x="3" y="161"/>
                    <a:pt x="21" y="260"/>
                    <a:pt x="36" y="355"/>
                  </a:cubicBezTo>
                  <a:lnTo>
                    <a:pt x="36" y="349"/>
                  </a:lnTo>
                  <a:cubicBezTo>
                    <a:pt x="66" y="551"/>
                    <a:pt x="131" y="749"/>
                    <a:pt x="210" y="938"/>
                  </a:cubicBezTo>
                  <a:cubicBezTo>
                    <a:pt x="289" y="1133"/>
                    <a:pt x="390" y="1318"/>
                    <a:pt x="500" y="1498"/>
                  </a:cubicBezTo>
                  <a:cubicBezTo>
                    <a:pt x="708" y="1839"/>
                    <a:pt x="957" y="2157"/>
                    <a:pt x="1225" y="2453"/>
                  </a:cubicBezTo>
                  <a:cubicBezTo>
                    <a:pt x="1512" y="2773"/>
                    <a:pt x="1825" y="3066"/>
                    <a:pt x="2155" y="3340"/>
                  </a:cubicBezTo>
                  <a:cubicBezTo>
                    <a:pt x="2474" y="3604"/>
                    <a:pt x="2814" y="3840"/>
                    <a:pt x="3173" y="4046"/>
                  </a:cubicBezTo>
                  <a:cubicBezTo>
                    <a:pt x="3538" y="4254"/>
                    <a:pt x="3908" y="4452"/>
                    <a:pt x="4304" y="4596"/>
                  </a:cubicBezTo>
                  <a:cubicBezTo>
                    <a:pt x="4654" y="4723"/>
                    <a:pt x="5017" y="4815"/>
                    <a:pt x="5385" y="4866"/>
                  </a:cubicBezTo>
                  <a:cubicBezTo>
                    <a:pt x="5569" y="4891"/>
                    <a:pt x="5755" y="4904"/>
                    <a:pt x="5940" y="4912"/>
                  </a:cubicBezTo>
                  <a:cubicBezTo>
                    <a:pt x="6023" y="4916"/>
                    <a:pt x="6106" y="4919"/>
                    <a:pt x="6194" y="4922"/>
                  </a:cubicBezTo>
                  <a:lnTo>
                    <a:pt x="6215" y="4922"/>
                  </a:lnTo>
                  <a:cubicBezTo>
                    <a:pt x="6327" y="4921"/>
                    <a:pt x="6437" y="4915"/>
                    <a:pt x="6548" y="4910"/>
                  </a:cubicBezTo>
                  <a:cubicBezTo>
                    <a:pt x="6614" y="4907"/>
                    <a:pt x="6669" y="4845"/>
                    <a:pt x="6672" y="4779"/>
                  </a:cubicBezTo>
                  <a:cubicBezTo>
                    <a:pt x="6673" y="4712"/>
                    <a:pt x="6626" y="4647"/>
                    <a:pt x="6559" y="4638"/>
                  </a:cubicBezTo>
                  <a:cubicBezTo>
                    <a:pt x="6344" y="4608"/>
                    <a:pt x="6130" y="4573"/>
                    <a:pt x="5919" y="4526"/>
                  </a:cubicBezTo>
                  <a:cubicBezTo>
                    <a:pt x="5899" y="4523"/>
                    <a:pt x="5882" y="4518"/>
                    <a:pt x="5862" y="4515"/>
                  </a:cubicBezTo>
                  <a:cubicBezTo>
                    <a:pt x="5858" y="4512"/>
                    <a:pt x="5852" y="4512"/>
                    <a:pt x="5846" y="4510"/>
                  </a:cubicBezTo>
                  <a:lnTo>
                    <a:pt x="5849" y="4510"/>
                  </a:lnTo>
                  <a:cubicBezTo>
                    <a:pt x="5618" y="4451"/>
                    <a:pt x="5392" y="4375"/>
                    <a:pt x="5172" y="4288"/>
                  </a:cubicBezTo>
                  <a:lnTo>
                    <a:pt x="5172" y="4288"/>
                  </a:lnTo>
                  <a:cubicBezTo>
                    <a:pt x="5175" y="4290"/>
                    <a:pt x="5178" y="4291"/>
                    <a:pt x="5182" y="4293"/>
                  </a:cubicBezTo>
                  <a:lnTo>
                    <a:pt x="5182" y="4293"/>
                  </a:lnTo>
                  <a:cubicBezTo>
                    <a:pt x="4943" y="4198"/>
                    <a:pt x="4712" y="4091"/>
                    <a:pt x="4483" y="3974"/>
                  </a:cubicBezTo>
                  <a:cubicBezTo>
                    <a:pt x="4246" y="3851"/>
                    <a:pt x="4008" y="3727"/>
                    <a:pt x="3776" y="3596"/>
                  </a:cubicBezTo>
                  <a:cubicBezTo>
                    <a:pt x="3425" y="3397"/>
                    <a:pt x="3082" y="3180"/>
                    <a:pt x="2756" y="2940"/>
                  </a:cubicBezTo>
                  <a:cubicBezTo>
                    <a:pt x="2746" y="2933"/>
                    <a:pt x="2735" y="2925"/>
                    <a:pt x="2727" y="2918"/>
                  </a:cubicBezTo>
                  <a:cubicBezTo>
                    <a:pt x="2517" y="2755"/>
                    <a:pt x="2311" y="2589"/>
                    <a:pt x="2110" y="2415"/>
                  </a:cubicBezTo>
                  <a:cubicBezTo>
                    <a:pt x="1918" y="2248"/>
                    <a:pt x="1738" y="2071"/>
                    <a:pt x="1557" y="1892"/>
                  </a:cubicBezTo>
                  <a:cubicBezTo>
                    <a:pt x="1336" y="1672"/>
                    <a:pt x="1127" y="1441"/>
                    <a:pt x="934" y="1194"/>
                  </a:cubicBezTo>
                  <a:lnTo>
                    <a:pt x="934" y="1194"/>
                  </a:lnTo>
                  <a:cubicBezTo>
                    <a:pt x="934" y="1194"/>
                    <a:pt x="935" y="1195"/>
                    <a:pt x="935" y="1196"/>
                  </a:cubicBezTo>
                  <a:lnTo>
                    <a:pt x="935" y="1196"/>
                  </a:lnTo>
                  <a:cubicBezTo>
                    <a:pt x="924" y="1181"/>
                    <a:pt x="913" y="1168"/>
                    <a:pt x="904" y="1155"/>
                  </a:cubicBezTo>
                  <a:lnTo>
                    <a:pt x="904" y="1155"/>
                  </a:lnTo>
                  <a:cubicBezTo>
                    <a:pt x="905" y="1156"/>
                    <a:pt x="906" y="1157"/>
                    <a:pt x="907" y="1159"/>
                  </a:cubicBezTo>
                  <a:lnTo>
                    <a:pt x="907" y="1159"/>
                  </a:lnTo>
                  <a:cubicBezTo>
                    <a:pt x="744" y="947"/>
                    <a:pt x="592" y="730"/>
                    <a:pt x="447" y="508"/>
                  </a:cubicBezTo>
                  <a:cubicBezTo>
                    <a:pt x="381" y="410"/>
                    <a:pt x="322" y="307"/>
                    <a:pt x="255" y="211"/>
                  </a:cubicBezTo>
                  <a:cubicBezTo>
                    <a:pt x="210" y="145"/>
                    <a:pt x="162" y="78"/>
                    <a:pt x="98" y="32"/>
                  </a:cubicBezTo>
                  <a:cubicBezTo>
                    <a:pt x="98" y="30"/>
                    <a:pt x="95" y="30"/>
                    <a:pt x="95" y="29"/>
                  </a:cubicBezTo>
                  <a:cubicBezTo>
                    <a:pt x="95" y="27"/>
                    <a:pt x="94" y="27"/>
                    <a:pt x="94" y="24"/>
                  </a:cubicBezTo>
                  <a:lnTo>
                    <a:pt x="94" y="23"/>
                  </a:lnTo>
                  <a:cubicBezTo>
                    <a:pt x="86" y="7"/>
                    <a:pt x="71"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3"/>
            <p:cNvSpPr/>
            <p:nvPr/>
          </p:nvSpPr>
          <p:spPr>
            <a:xfrm>
              <a:off x="2802400" y="1767275"/>
              <a:ext cx="225675" cy="43050"/>
            </a:xfrm>
            <a:custGeom>
              <a:rect b="b" l="l" r="r" t="t"/>
              <a:pathLst>
                <a:path extrusionOk="0" h="1722" w="9027">
                  <a:moveTo>
                    <a:pt x="5967" y="999"/>
                  </a:moveTo>
                  <a:cubicBezTo>
                    <a:pt x="5958" y="999"/>
                    <a:pt x="5949" y="999"/>
                    <a:pt x="5940" y="999"/>
                  </a:cubicBezTo>
                  <a:lnTo>
                    <a:pt x="5940" y="999"/>
                  </a:lnTo>
                  <a:cubicBezTo>
                    <a:pt x="5949" y="999"/>
                    <a:pt x="5958" y="999"/>
                    <a:pt x="5967" y="999"/>
                  </a:cubicBezTo>
                  <a:close/>
                  <a:moveTo>
                    <a:pt x="169" y="1"/>
                  </a:moveTo>
                  <a:cubicBezTo>
                    <a:pt x="159" y="1"/>
                    <a:pt x="149" y="1"/>
                    <a:pt x="139" y="2"/>
                  </a:cubicBezTo>
                  <a:cubicBezTo>
                    <a:pt x="134" y="1"/>
                    <a:pt x="129" y="1"/>
                    <a:pt x="124" y="1"/>
                  </a:cubicBezTo>
                  <a:cubicBezTo>
                    <a:pt x="71" y="1"/>
                    <a:pt x="21" y="37"/>
                    <a:pt x="11" y="93"/>
                  </a:cubicBezTo>
                  <a:cubicBezTo>
                    <a:pt x="1" y="139"/>
                    <a:pt x="26" y="184"/>
                    <a:pt x="60" y="206"/>
                  </a:cubicBezTo>
                  <a:cubicBezTo>
                    <a:pt x="105" y="261"/>
                    <a:pt x="169" y="303"/>
                    <a:pt x="222" y="340"/>
                  </a:cubicBezTo>
                  <a:cubicBezTo>
                    <a:pt x="313" y="404"/>
                    <a:pt x="411" y="457"/>
                    <a:pt x="511" y="509"/>
                  </a:cubicBezTo>
                  <a:cubicBezTo>
                    <a:pt x="617" y="566"/>
                    <a:pt x="725" y="618"/>
                    <a:pt x="833" y="666"/>
                  </a:cubicBezTo>
                  <a:cubicBezTo>
                    <a:pt x="1042" y="761"/>
                    <a:pt x="1258" y="849"/>
                    <a:pt x="1474" y="934"/>
                  </a:cubicBezTo>
                  <a:cubicBezTo>
                    <a:pt x="1940" y="1118"/>
                    <a:pt x="2410" y="1285"/>
                    <a:pt x="2894" y="1410"/>
                  </a:cubicBezTo>
                  <a:cubicBezTo>
                    <a:pt x="3401" y="1541"/>
                    <a:pt x="3915" y="1635"/>
                    <a:pt x="4436" y="1685"/>
                  </a:cubicBezTo>
                  <a:cubicBezTo>
                    <a:pt x="4699" y="1709"/>
                    <a:pt x="4961" y="1719"/>
                    <a:pt x="5223" y="1721"/>
                  </a:cubicBezTo>
                  <a:cubicBezTo>
                    <a:pt x="5248" y="1721"/>
                    <a:pt x="5273" y="1722"/>
                    <a:pt x="5297" y="1722"/>
                  </a:cubicBezTo>
                  <a:cubicBezTo>
                    <a:pt x="5309" y="1722"/>
                    <a:pt x="5321" y="1721"/>
                    <a:pt x="5333" y="1721"/>
                  </a:cubicBezTo>
                  <a:cubicBezTo>
                    <a:pt x="5549" y="1721"/>
                    <a:pt x="5765" y="1715"/>
                    <a:pt x="5980" y="1702"/>
                  </a:cubicBezTo>
                  <a:cubicBezTo>
                    <a:pt x="6229" y="1687"/>
                    <a:pt x="6479" y="1666"/>
                    <a:pt x="6726" y="1633"/>
                  </a:cubicBezTo>
                  <a:cubicBezTo>
                    <a:pt x="6976" y="1599"/>
                    <a:pt x="7225" y="1565"/>
                    <a:pt x="7470" y="1513"/>
                  </a:cubicBezTo>
                  <a:cubicBezTo>
                    <a:pt x="7716" y="1460"/>
                    <a:pt x="7955" y="1393"/>
                    <a:pt x="8194" y="1316"/>
                  </a:cubicBezTo>
                  <a:cubicBezTo>
                    <a:pt x="8421" y="1245"/>
                    <a:pt x="8637" y="1143"/>
                    <a:pt x="8862" y="1063"/>
                  </a:cubicBezTo>
                  <a:cubicBezTo>
                    <a:pt x="8969" y="1026"/>
                    <a:pt x="9027" y="904"/>
                    <a:pt x="8988" y="798"/>
                  </a:cubicBezTo>
                  <a:cubicBezTo>
                    <a:pt x="8961" y="719"/>
                    <a:pt x="8880" y="658"/>
                    <a:pt x="8795" y="658"/>
                  </a:cubicBezTo>
                  <a:cubicBezTo>
                    <a:pt x="8780" y="658"/>
                    <a:pt x="8764" y="660"/>
                    <a:pt x="8749" y="664"/>
                  </a:cubicBezTo>
                  <a:cubicBezTo>
                    <a:pt x="8558" y="716"/>
                    <a:pt x="8363" y="742"/>
                    <a:pt x="8168" y="776"/>
                  </a:cubicBezTo>
                  <a:cubicBezTo>
                    <a:pt x="7975" y="809"/>
                    <a:pt x="7783" y="846"/>
                    <a:pt x="7589" y="876"/>
                  </a:cubicBezTo>
                  <a:cubicBezTo>
                    <a:pt x="7039" y="954"/>
                    <a:pt x="6479" y="987"/>
                    <a:pt x="5922" y="1001"/>
                  </a:cubicBezTo>
                  <a:cubicBezTo>
                    <a:pt x="5928" y="1000"/>
                    <a:pt x="5934" y="1000"/>
                    <a:pt x="5940" y="999"/>
                  </a:cubicBezTo>
                  <a:lnTo>
                    <a:pt x="5940" y="999"/>
                  </a:lnTo>
                  <a:cubicBezTo>
                    <a:pt x="5839" y="1001"/>
                    <a:pt x="5739" y="1002"/>
                    <a:pt x="5640" y="1002"/>
                  </a:cubicBezTo>
                  <a:cubicBezTo>
                    <a:pt x="5513" y="1002"/>
                    <a:pt x="5387" y="1000"/>
                    <a:pt x="5260" y="996"/>
                  </a:cubicBezTo>
                  <a:cubicBezTo>
                    <a:pt x="5016" y="987"/>
                    <a:pt x="4772" y="972"/>
                    <a:pt x="4531" y="948"/>
                  </a:cubicBezTo>
                  <a:cubicBezTo>
                    <a:pt x="3638" y="847"/>
                    <a:pt x="2760" y="651"/>
                    <a:pt x="1888" y="437"/>
                  </a:cubicBezTo>
                  <a:cubicBezTo>
                    <a:pt x="1563" y="356"/>
                    <a:pt x="1242" y="270"/>
                    <a:pt x="922" y="178"/>
                  </a:cubicBezTo>
                  <a:cubicBezTo>
                    <a:pt x="758" y="130"/>
                    <a:pt x="593" y="78"/>
                    <a:pt x="425" y="42"/>
                  </a:cubicBezTo>
                  <a:cubicBezTo>
                    <a:pt x="355" y="26"/>
                    <a:pt x="283" y="11"/>
                    <a:pt x="211" y="3"/>
                  </a:cubicBezTo>
                  <a:cubicBezTo>
                    <a:pt x="197" y="2"/>
                    <a:pt x="183" y="1"/>
                    <a:pt x="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3"/>
            <p:cNvSpPr/>
            <p:nvPr/>
          </p:nvSpPr>
          <p:spPr>
            <a:xfrm>
              <a:off x="2882575" y="1812775"/>
              <a:ext cx="109375" cy="17525"/>
            </a:xfrm>
            <a:custGeom>
              <a:rect b="b" l="l" r="r" t="t"/>
              <a:pathLst>
                <a:path extrusionOk="0" h="701" w="4375">
                  <a:moveTo>
                    <a:pt x="4250" y="1"/>
                  </a:moveTo>
                  <a:cubicBezTo>
                    <a:pt x="4241" y="1"/>
                    <a:pt x="4233" y="2"/>
                    <a:pt x="4225" y="4"/>
                  </a:cubicBezTo>
                  <a:cubicBezTo>
                    <a:pt x="4156" y="18"/>
                    <a:pt x="4085" y="30"/>
                    <a:pt x="4013" y="42"/>
                  </a:cubicBezTo>
                  <a:cubicBezTo>
                    <a:pt x="4018" y="42"/>
                    <a:pt x="4022" y="41"/>
                    <a:pt x="4025" y="41"/>
                  </a:cubicBezTo>
                  <a:cubicBezTo>
                    <a:pt x="3775" y="78"/>
                    <a:pt x="3525" y="105"/>
                    <a:pt x="3275" y="133"/>
                  </a:cubicBezTo>
                  <a:cubicBezTo>
                    <a:pt x="3156" y="146"/>
                    <a:pt x="3037" y="161"/>
                    <a:pt x="2918" y="175"/>
                  </a:cubicBezTo>
                  <a:cubicBezTo>
                    <a:pt x="2794" y="187"/>
                    <a:pt x="2668" y="199"/>
                    <a:pt x="2541" y="207"/>
                  </a:cubicBezTo>
                  <a:cubicBezTo>
                    <a:pt x="1955" y="251"/>
                    <a:pt x="1369" y="279"/>
                    <a:pt x="782" y="291"/>
                  </a:cubicBezTo>
                  <a:lnTo>
                    <a:pt x="805" y="291"/>
                  </a:lnTo>
                  <a:cubicBezTo>
                    <a:pt x="660" y="295"/>
                    <a:pt x="516" y="295"/>
                    <a:pt x="371" y="301"/>
                  </a:cubicBezTo>
                  <a:cubicBezTo>
                    <a:pt x="309" y="303"/>
                    <a:pt x="245" y="306"/>
                    <a:pt x="181" y="312"/>
                  </a:cubicBezTo>
                  <a:cubicBezTo>
                    <a:pt x="133" y="318"/>
                    <a:pt x="59" y="316"/>
                    <a:pt x="35" y="365"/>
                  </a:cubicBezTo>
                  <a:cubicBezTo>
                    <a:pt x="1" y="432"/>
                    <a:pt x="92" y="483"/>
                    <a:pt x="141" y="502"/>
                  </a:cubicBezTo>
                  <a:cubicBezTo>
                    <a:pt x="209" y="527"/>
                    <a:pt x="281" y="545"/>
                    <a:pt x="351" y="563"/>
                  </a:cubicBezTo>
                  <a:cubicBezTo>
                    <a:pt x="492" y="596"/>
                    <a:pt x="636" y="618"/>
                    <a:pt x="779" y="636"/>
                  </a:cubicBezTo>
                  <a:cubicBezTo>
                    <a:pt x="1083" y="673"/>
                    <a:pt x="1385" y="697"/>
                    <a:pt x="1693" y="699"/>
                  </a:cubicBezTo>
                  <a:cubicBezTo>
                    <a:pt x="1712" y="699"/>
                    <a:pt x="1732" y="699"/>
                    <a:pt x="1748" y="700"/>
                  </a:cubicBezTo>
                  <a:cubicBezTo>
                    <a:pt x="2025" y="700"/>
                    <a:pt x="2302" y="690"/>
                    <a:pt x="2579" y="660"/>
                  </a:cubicBezTo>
                  <a:cubicBezTo>
                    <a:pt x="2869" y="630"/>
                    <a:pt x="3156" y="577"/>
                    <a:pt x="3439" y="504"/>
                  </a:cubicBezTo>
                  <a:cubicBezTo>
                    <a:pt x="3583" y="466"/>
                    <a:pt x="3724" y="429"/>
                    <a:pt x="3863" y="386"/>
                  </a:cubicBezTo>
                  <a:cubicBezTo>
                    <a:pt x="4012" y="340"/>
                    <a:pt x="4158" y="283"/>
                    <a:pt x="4300" y="219"/>
                  </a:cubicBezTo>
                  <a:cubicBezTo>
                    <a:pt x="4353" y="194"/>
                    <a:pt x="4375" y="130"/>
                    <a:pt x="4357" y="78"/>
                  </a:cubicBezTo>
                  <a:cubicBezTo>
                    <a:pt x="4341" y="31"/>
                    <a:pt x="4296" y="1"/>
                    <a:pt x="42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3"/>
            <p:cNvSpPr/>
            <p:nvPr/>
          </p:nvSpPr>
          <p:spPr>
            <a:xfrm>
              <a:off x="2828575" y="1619325"/>
              <a:ext cx="142550" cy="26025"/>
            </a:xfrm>
            <a:custGeom>
              <a:rect b="b" l="l" r="r" t="t"/>
              <a:pathLst>
                <a:path extrusionOk="0" h="1041" w="5702">
                  <a:moveTo>
                    <a:pt x="3389" y="622"/>
                  </a:moveTo>
                  <a:cubicBezTo>
                    <a:pt x="3392" y="622"/>
                    <a:pt x="3395" y="623"/>
                    <a:pt x="3399" y="623"/>
                  </a:cubicBezTo>
                  <a:lnTo>
                    <a:pt x="3399" y="623"/>
                  </a:lnTo>
                  <a:cubicBezTo>
                    <a:pt x="3396" y="623"/>
                    <a:pt x="3392" y="622"/>
                    <a:pt x="3389" y="622"/>
                  </a:cubicBezTo>
                  <a:close/>
                  <a:moveTo>
                    <a:pt x="2673" y="1"/>
                  </a:moveTo>
                  <a:cubicBezTo>
                    <a:pt x="2544" y="1"/>
                    <a:pt x="2415" y="4"/>
                    <a:pt x="2286" y="12"/>
                  </a:cubicBezTo>
                  <a:cubicBezTo>
                    <a:pt x="1900" y="35"/>
                    <a:pt x="1516" y="73"/>
                    <a:pt x="1137" y="140"/>
                  </a:cubicBezTo>
                  <a:cubicBezTo>
                    <a:pt x="948" y="171"/>
                    <a:pt x="760" y="210"/>
                    <a:pt x="576" y="259"/>
                  </a:cubicBezTo>
                  <a:cubicBezTo>
                    <a:pt x="484" y="283"/>
                    <a:pt x="388" y="309"/>
                    <a:pt x="296" y="336"/>
                  </a:cubicBezTo>
                  <a:cubicBezTo>
                    <a:pt x="232" y="357"/>
                    <a:pt x="170" y="379"/>
                    <a:pt x="106" y="400"/>
                  </a:cubicBezTo>
                  <a:cubicBezTo>
                    <a:pt x="101" y="399"/>
                    <a:pt x="96" y="399"/>
                    <a:pt x="91" y="399"/>
                  </a:cubicBezTo>
                  <a:cubicBezTo>
                    <a:pt x="39" y="399"/>
                    <a:pt x="0" y="458"/>
                    <a:pt x="22" y="510"/>
                  </a:cubicBezTo>
                  <a:cubicBezTo>
                    <a:pt x="39" y="559"/>
                    <a:pt x="100" y="580"/>
                    <a:pt x="149" y="589"/>
                  </a:cubicBezTo>
                  <a:cubicBezTo>
                    <a:pt x="204" y="600"/>
                    <a:pt x="260" y="601"/>
                    <a:pt x="316" y="601"/>
                  </a:cubicBezTo>
                  <a:cubicBezTo>
                    <a:pt x="328" y="601"/>
                    <a:pt x="340" y="601"/>
                    <a:pt x="353" y="601"/>
                  </a:cubicBezTo>
                  <a:cubicBezTo>
                    <a:pt x="499" y="599"/>
                    <a:pt x="641" y="588"/>
                    <a:pt x="784" y="579"/>
                  </a:cubicBezTo>
                  <a:cubicBezTo>
                    <a:pt x="1070" y="559"/>
                    <a:pt x="1354" y="547"/>
                    <a:pt x="1639" y="540"/>
                  </a:cubicBezTo>
                  <a:lnTo>
                    <a:pt x="1609" y="540"/>
                  </a:lnTo>
                  <a:cubicBezTo>
                    <a:pt x="1723" y="538"/>
                    <a:pt x="1837" y="536"/>
                    <a:pt x="1951" y="536"/>
                  </a:cubicBezTo>
                  <a:cubicBezTo>
                    <a:pt x="2141" y="536"/>
                    <a:pt x="2330" y="540"/>
                    <a:pt x="2518" y="550"/>
                  </a:cubicBezTo>
                  <a:cubicBezTo>
                    <a:pt x="2819" y="567"/>
                    <a:pt x="3118" y="592"/>
                    <a:pt x="3415" y="623"/>
                  </a:cubicBezTo>
                  <a:cubicBezTo>
                    <a:pt x="3410" y="623"/>
                    <a:pt x="3405" y="623"/>
                    <a:pt x="3399" y="623"/>
                  </a:cubicBezTo>
                  <a:lnTo>
                    <a:pt x="3399" y="623"/>
                  </a:lnTo>
                  <a:cubicBezTo>
                    <a:pt x="3607" y="647"/>
                    <a:pt x="3812" y="676"/>
                    <a:pt x="4014" y="714"/>
                  </a:cubicBezTo>
                  <a:cubicBezTo>
                    <a:pt x="4207" y="751"/>
                    <a:pt x="4401" y="796"/>
                    <a:pt x="4594" y="842"/>
                  </a:cubicBezTo>
                  <a:cubicBezTo>
                    <a:pt x="4594" y="842"/>
                    <a:pt x="4593" y="841"/>
                    <a:pt x="4593" y="841"/>
                  </a:cubicBezTo>
                  <a:lnTo>
                    <a:pt x="4593" y="841"/>
                  </a:lnTo>
                  <a:cubicBezTo>
                    <a:pt x="4734" y="877"/>
                    <a:pt x="4873" y="914"/>
                    <a:pt x="5014" y="948"/>
                  </a:cubicBezTo>
                  <a:cubicBezTo>
                    <a:pt x="5160" y="982"/>
                    <a:pt x="5309" y="1010"/>
                    <a:pt x="5457" y="1034"/>
                  </a:cubicBezTo>
                  <a:cubicBezTo>
                    <a:pt x="5469" y="1037"/>
                    <a:pt x="5480" y="1039"/>
                    <a:pt x="5493" y="1040"/>
                  </a:cubicBezTo>
                  <a:cubicBezTo>
                    <a:pt x="5581" y="1040"/>
                    <a:pt x="5661" y="983"/>
                    <a:pt x="5687" y="900"/>
                  </a:cubicBezTo>
                  <a:cubicBezTo>
                    <a:pt x="5701" y="850"/>
                    <a:pt x="5698" y="794"/>
                    <a:pt x="5673" y="748"/>
                  </a:cubicBezTo>
                  <a:cubicBezTo>
                    <a:pt x="5654" y="705"/>
                    <a:pt x="5620" y="678"/>
                    <a:pt x="5581" y="656"/>
                  </a:cubicBezTo>
                  <a:cubicBezTo>
                    <a:pt x="5417" y="565"/>
                    <a:pt x="5252" y="488"/>
                    <a:pt x="5078" y="422"/>
                  </a:cubicBezTo>
                  <a:cubicBezTo>
                    <a:pt x="4920" y="363"/>
                    <a:pt x="4758" y="309"/>
                    <a:pt x="4597" y="265"/>
                  </a:cubicBezTo>
                  <a:cubicBezTo>
                    <a:pt x="4219" y="157"/>
                    <a:pt x="3835" y="86"/>
                    <a:pt x="3447" y="43"/>
                  </a:cubicBezTo>
                  <a:cubicBezTo>
                    <a:pt x="3190" y="15"/>
                    <a:pt x="2931" y="1"/>
                    <a:pt x="26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3"/>
            <p:cNvSpPr/>
            <p:nvPr/>
          </p:nvSpPr>
          <p:spPr>
            <a:xfrm>
              <a:off x="2862325" y="1598650"/>
              <a:ext cx="101550" cy="16375"/>
            </a:xfrm>
            <a:custGeom>
              <a:rect b="b" l="l" r="r" t="t"/>
              <a:pathLst>
                <a:path extrusionOk="0" h="655" w="4062">
                  <a:moveTo>
                    <a:pt x="2845" y="519"/>
                  </a:moveTo>
                  <a:cubicBezTo>
                    <a:pt x="2850" y="520"/>
                    <a:pt x="2855" y="520"/>
                    <a:pt x="2860" y="521"/>
                  </a:cubicBezTo>
                  <a:lnTo>
                    <a:pt x="2860" y="521"/>
                  </a:lnTo>
                  <a:cubicBezTo>
                    <a:pt x="2855" y="520"/>
                    <a:pt x="2850" y="520"/>
                    <a:pt x="2845" y="519"/>
                  </a:cubicBezTo>
                  <a:close/>
                  <a:moveTo>
                    <a:pt x="1848" y="0"/>
                  </a:moveTo>
                  <a:cubicBezTo>
                    <a:pt x="1775" y="0"/>
                    <a:pt x="1702" y="1"/>
                    <a:pt x="1629" y="4"/>
                  </a:cubicBezTo>
                  <a:cubicBezTo>
                    <a:pt x="1354" y="11"/>
                    <a:pt x="1079" y="32"/>
                    <a:pt x="803" y="68"/>
                  </a:cubicBezTo>
                  <a:cubicBezTo>
                    <a:pt x="662" y="87"/>
                    <a:pt x="521" y="105"/>
                    <a:pt x="384" y="138"/>
                  </a:cubicBezTo>
                  <a:cubicBezTo>
                    <a:pt x="315" y="153"/>
                    <a:pt x="245" y="167"/>
                    <a:pt x="181" y="193"/>
                  </a:cubicBezTo>
                  <a:cubicBezTo>
                    <a:pt x="131" y="212"/>
                    <a:pt x="77" y="231"/>
                    <a:pt x="40" y="272"/>
                  </a:cubicBezTo>
                  <a:cubicBezTo>
                    <a:pt x="28" y="276"/>
                    <a:pt x="19" y="284"/>
                    <a:pt x="13" y="298"/>
                  </a:cubicBezTo>
                  <a:cubicBezTo>
                    <a:pt x="1" y="332"/>
                    <a:pt x="28" y="354"/>
                    <a:pt x="55" y="354"/>
                  </a:cubicBezTo>
                  <a:cubicBezTo>
                    <a:pt x="60" y="354"/>
                    <a:pt x="66" y="353"/>
                    <a:pt x="71" y="350"/>
                  </a:cubicBezTo>
                  <a:cubicBezTo>
                    <a:pt x="104" y="356"/>
                    <a:pt x="140" y="358"/>
                    <a:pt x="175" y="358"/>
                  </a:cubicBezTo>
                  <a:cubicBezTo>
                    <a:pt x="223" y="361"/>
                    <a:pt x="272" y="361"/>
                    <a:pt x="320" y="362"/>
                  </a:cubicBezTo>
                  <a:cubicBezTo>
                    <a:pt x="419" y="365"/>
                    <a:pt x="518" y="371"/>
                    <a:pt x="616" y="376"/>
                  </a:cubicBezTo>
                  <a:cubicBezTo>
                    <a:pt x="818" y="385"/>
                    <a:pt x="1022" y="392"/>
                    <a:pt x="1225" y="401"/>
                  </a:cubicBezTo>
                  <a:cubicBezTo>
                    <a:pt x="1494" y="414"/>
                    <a:pt x="1763" y="425"/>
                    <a:pt x="2031" y="446"/>
                  </a:cubicBezTo>
                  <a:cubicBezTo>
                    <a:pt x="2303" y="467"/>
                    <a:pt x="2574" y="491"/>
                    <a:pt x="2845" y="519"/>
                  </a:cubicBezTo>
                  <a:lnTo>
                    <a:pt x="2845" y="519"/>
                  </a:lnTo>
                  <a:cubicBezTo>
                    <a:pt x="2843" y="519"/>
                    <a:pt x="2841" y="519"/>
                    <a:pt x="2839" y="519"/>
                  </a:cubicBezTo>
                  <a:lnTo>
                    <a:pt x="2839" y="519"/>
                  </a:lnTo>
                  <a:cubicBezTo>
                    <a:pt x="2846" y="520"/>
                    <a:pt x="2853" y="520"/>
                    <a:pt x="2861" y="521"/>
                  </a:cubicBezTo>
                  <a:lnTo>
                    <a:pt x="2861" y="521"/>
                  </a:lnTo>
                  <a:cubicBezTo>
                    <a:pt x="2860" y="521"/>
                    <a:pt x="2860" y="521"/>
                    <a:pt x="2860" y="521"/>
                  </a:cubicBezTo>
                  <a:lnTo>
                    <a:pt x="2860" y="521"/>
                  </a:lnTo>
                  <a:cubicBezTo>
                    <a:pt x="2860" y="521"/>
                    <a:pt x="2861" y="521"/>
                    <a:pt x="2861" y="521"/>
                  </a:cubicBezTo>
                  <a:lnTo>
                    <a:pt x="2861" y="521"/>
                  </a:lnTo>
                  <a:cubicBezTo>
                    <a:pt x="2861" y="521"/>
                    <a:pt x="2861" y="521"/>
                    <a:pt x="2861" y="521"/>
                  </a:cubicBezTo>
                  <a:lnTo>
                    <a:pt x="2861" y="521"/>
                  </a:lnTo>
                  <a:cubicBezTo>
                    <a:pt x="2876" y="523"/>
                    <a:pt x="2892" y="525"/>
                    <a:pt x="2908" y="526"/>
                  </a:cubicBezTo>
                  <a:lnTo>
                    <a:pt x="2900" y="526"/>
                  </a:lnTo>
                  <a:cubicBezTo>
                    <a:pt x="2905" y="528"/>
                    <a:pt x="2908" y="528"/>
                    <a:pt x="2912" y="528"/>
                  </a:cubicBezTo>
                  <a:cubicBezTo>
                    <a:pt x="2917" y="528"/>
                    <a:pt x="2923" y="529"/>
                    <a:pt x="2929" y="529"/>
                  </a:cubicBezTo>
                  <a:lnTo>
                    <a:pt x="2921" y="529"/>
                  </a:lnTo>
                  <a:cubicBezTo>
                    <a:pt x="3069" y="547"/>
                    <a:pt x="3214" y="566"/>
                    <a:pt x="3360" y="586"/>
                  </a:cubicBezTo>
                  <a:cubicBezTo>
                    <a:pt x="3522" y="606"/>
                    <a:pt x="3683" y="623"/>
                    <a:pt x="3844" y="653"/>
                  </a:cubicBezTo>
                  <a:cubicBezTo>
                    <a:pt x="3853" y="654"/>
                    <a:pt x="3865" y="654"/>
                    <a:pt x="3877" y="654"/>
                  </a:cubicBezTo>
                  <a:cubicBezTo>
                    <a:pt x="3957" y="653"/>
                    <a:pt x="4031" y="593"/>
                    <a:pt x="4046" y="511"/>
                  </a:cubicBezTo>
                  <a:cubicBezTo>
                    <a:pt x="4061" y="431"/>
                    <a:pt x="4011" y="339"/>
                    <a:pt x="3929" y="318"/>
                  </a:cubicBezTo>
                  <a:cubicBezTo>
                    <a:pt x="3829" y="291"/>
                    <a:pt x="3728" y="260"/>
                    <a:pt x="3628" y="230"/>
                  </a:cubicBezTo>
                  <a:cubicBezTo>
                    <a:pt x="3531" y="200"/>
                    <a:pt x="3433" y="176"/>
                    <a:pt x="3333" y="154"/>
                  </a:cubicBezTo>
                  <a:cubicBezTo>
                    <a:pt x="3051" y="93"/>
                    <a:pt x="2765" y="48"/>
                    <a:pt x="2476" y="26"/>
                  </a:cubicBezTo>
                  <a:cubicBezTo>
                    <a:pt x="2267" y="10"/>
                    <a:pt x="2058" y="0"/>
                    <a:pt x="18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3"/>
            <p:cNvSpPr/>
            <p:nvPr/>
          </p:nvSpPr>
          <p:spPr>
            <a:xfrm>
              <a:off x="2403250" y="1816275"/>
              <a:ext cx="134600" cy="293025"/>
            </a:xfrm>
            <a:custGeom>
              <a:rect b="b" l="l" r="r" t="t"/>
              <a:pathLst>
                <a:path extrusionOk="0" h="11721" w="5384">
                  <a:moveTo>
                    <a:pt x="3144" y="339"/>
                  </a:moveTo>
                  <a:cubicBezTo>
                    <a:pt x="3145" y="339"/>
                    <a:pt x="3145" y="340"/>
                    <a:pt x="3145" y="340"/>
                  </a:cubicBezTo>
                  <a:cubicBezTo>
                    <a:pt x="3145" y="340"/>
                    <a:pt x="3145" y="339"/>
                    <a:pt x="3144" y="339"/>
                  </a:cubicBezTo>
                  <a:close/>
                  <a:moveTo>
                    <a:pt x="3056" y="8109"/>
                  </a:moveTo>
                  <a:lnTo>
                    <a:pt x="3056" y="8109"/>
                  </a:lnTo>
                  <a:cubicBezTo>
                    <a:pt x="3050" y="8113"/>
                    <a:pt x="3047" y="8119"/>
                    <a:pt x="3043" y="8126"/>
                  </a:cubicBezTo>
                  <a:cubicBezTo>
                    <a:pt x="3047" y="8120"/>
                    <a:pt x="3052" y="8114"/>
                    <a:pt x="3056" y="8109"/>
                  </a:cubicBezTo>
                  <a:close/>
                  <a:moveTo>
                    <a:pt x="874" y="10643"/>
                  </a:moveTo>
                  <a:cubicBezTo>
                    <a:pt x="874" y="10643"/>
                    <a:pt x="874" y="10643"/>
                    <a:pt x="874" y="10643"/>
                  </a:cubicBezTo>
                  <a:lnTo>
                    <a:pt x="874" y="10643"/>
                  </a:lnTo>
                  <a:cubicBezTo>
                    <a:pt x="874" y="10643"/>
                    <a:pt x="874" y="10643"/>
                    <a:pt x="874" y="10643"/>
                  </a:cubicBezTo>
                  <a:close/>
                  <a:moveTo>
                    <a:pt x="2799" y="1"/>
                  </a:moveTo>
                  <a:cubicBezTo>
                    <a:pt x="2777" y="1"/>
                    <a:pt x="2756" y="4"/>
                    <a:pt x="2736" y="12"/>
                  </a:cubicBezTo>
                  <a:cubicBezTo>
                    <a:pt x="2690" y="20"/>
                    <a:pt x="2697" y="90"/>
                    <a:pt x="2738" y="97"/>
                  </a:cubicBezTo>
                  <a:cubicBezTo>
                    <a:pt x="2803" y="136"/>
                    <a:pt x="2876" y="164"/>
                    <a:pt x="2943" y="201"/>
                  </a:cubicBezTo>
                  <a:cubicBezTo>
                    <a:pt x="3004" y="239"/>
                    <a:pt x="3064" y="277"/>
                    <a:pt x="3122" y="320"/>
                  </a:cubicBezTo>
                  <a:cubicBezTo>
                    <a:pt x="3116" y="317"/>
                    <a:pt x="3113" y="315"/>
                    <a:pt x="3108" y="312"/>
                  </a:cubicBezTo>
                  <a:lnTo>
                    <a:pt x="3108" y="312"/>
                  </a:lnTo>
                  <a:cubicBezTo>
                    <a:pt x="3120" y="320"/>
                    <a:pt x="3131" y="329"/>
                    <a:pt x="3144" y="339"/>
                  </a:cubicBezTo>
                  <a:lnTo>
                    <a:pt x="3144" y="339"/>
                  </a:lnTo>
                  <a:cubicBezTo>
                    <a:pt x="3144" y="339"/>
                    <a:pt x="3144" y="338"/>
                    <a:pt x="3144" y="338"/>
                  </a:cubicBezTo>
                  <a:lnTo>
                    <a:pt x="3144" y="338"/>
                  </a:lnTo>
                  <a:cubicBezTo>
                    <a:pt x="3219" y="397"/>
                    <a:pt x="3292" y="462"/>
                    <a:pt x="3360" y="529"/>
                  </a:cubicBezTo>
                  <a:cubicBezTo>
                    <a:pt x="3445" y="618"/>
                    <a:pt x="3523" y="712"/>
                    <a:pt x="3599" y="809"/>
                  </a:cubicBezTo>
                  <a:cubicBezTo>
                    <a:pt x="3724" y="975"/>
                    <a:pt x="3842" y="1146"/>
                    <a:pt x="3949" y="1325"/>
                  </a:cubicBezTo>
                  <a:cubicBezTo>
                    <a:pt x="4029" y="1466"/>
                    <a:pt x="4102" y="1612"/>
                    <a:pt x="4169" y="1758"/>
                  </a:cubicBezTo>
                  <a:cubicBezTo>
                    <a:pt x="4260" y="1978"/>
                    <a:pt x="4338" y="2202"/>
                    <a:pt x="4407" y="2428"/>
                  </a:cubicBezTo>
                  <a:cubicBezTo>
                    <a:pt x="4474" y="2673"/>
                    <a:pt x="4528" y="2922"/>
                    <a:pt x="4568" y="3172"/>
                  </a:cubicBezTo>
                  <a:cubicBezTo>
                    <a:pt x="4604" y="3423"/>
                    <a:pt x="4628" y="3675"/>
                    <a:pt x="4640" y="3928"/>
                  </a:cubicBezTo>
                  <a:cubicBezTo>
                    <a:pt x="4643" y="4159"/>
                    <a:pt x="4634" y="4386"/>
                    <a:pt x="4613" y="4619"/>
                  </a:cubicBezTo>
                  <a:lnTo>
                    <a:pt x="4613" y="4616"/>
                  </a:lnTo>
                  <a:cubicBezTo>
                    <a:pt x="4610" y="4640"/>
                    <a:pt x="4609" y="4665"/>
                    <a:pt x="4605" y="4690"/>
                  </a:cubicBezTo>
                  <a:lnTo>
                    <a:pt x="4605" y="4690"/>
                  </a:lnTo>
                  <a:cubicBezTo>
                    <a:pt x="4605" y="4690"/>
                    <a:pt x="4605" y="4689"/>
                    <a:pt x="4605" y="4688"/>
                  </a:cubicBezTo>
                  <a:lnTo>
                    <a:pt x="4605" y="4688"/>
                  </a:lnTo>
                  <a:cubicBezTo>
                    <a:pt x="4605" y="4691"/>
                    <a:pt x="4605" y="4693"/>
                    <a:pt x="4605" y="4696"/>
                  </a:cubicBezTo>
                  <a:lnTo>
                    <a:pt x="4605" y="4696"/>
                  </a:lnTo>
                  <a:cubicBezTo>
                    <a:pt x="4604" y="4697"/>
                    <a:pt x="4604" y="4699"/>
                    <a:pt x="4604" y="4700"/>
                  </a:cubicBezTo>
                  <a:cubicBezTo>
                    <a:pt x="4604" y="4700"/>
                    <a:pt x="4604" y="4700"/>
                    <a:pt x="4604" y="4699"/>
                  </a:cubicBezTo>
                  <a:lnTo>
                    <a:pt x="4604" y="4699"/>
                  </a:lnTo>
                  <a:cubicBezTo>
                    <a:pt x="4582" y="4904"/>
                    <a:pt x="4542" y="5107"/>
                    <a:pt x="4497" y="5308"/>
                  </a:cubicBezTo>
                  <a:cubicBezTo>
                    <a:pt x="4467" y="5425"/>
                    <a:pt x="4434" y="5543"/>
                    <a:pt x="4397" y="5657"/>
                  </a:cubicBezTo>
                  <a:cubicBezTo>
                    <a:pt x="4355" y="5787"/>
                    <a:pt x="4311" y="5913"/>
                    <a:pt x="4263" y="6037"/>
                  </a:cubicBezTo>
                  <a:cubicBezTo>
                    <a:pt x="4137" y="6346"/>
                    <a:pt x="3992" y="6643"/>
                    <a:pt x="3834" y="6934"/>
                  </a:cubicBezTo>
                  <a:cubicBezTo>
                    <a:pt x="3715" y="7143"/>
                    <a:pt x="3592" y="7351"/>
                    <a:pt x="3456" y="7550"/>
                  </a:cubicBezTo>
                  <a:cubicBezTo>
                    <a:pt x="3327" y="7739"/>
                    <a:pt x="3193" y="7925"/>
                    <a:pt x="3056" y="8109"/>
                  </a:cubicBezTo>
                  <a:lnTo>
                    <a:pt x="3056" y="8109"/>
                  </a:lnTo>
                  <a:cubicBezTo>
                    <a:pt x="3056" y="8109"/>
                    <a:pt x="3056" y="8108"/>
                    <a:pt x="3056" y="8108"/>
                  </a:cubicBezTo>
                  <a:lnTo>
                    <a:pt x="3056" y="8108"/>
                  </a:lnTo>
                  <a:lnTo>
                    <a:pt x="3040" y="8131"/>
                  </a:lnTo>
                  <a:cubicBezTo>
                    <a:pt x="3034" y="8135"/>
                    <a:pt x="3031" y="8141"/>
                    <a:pt x="3026" y="8147"/>
                  </a:cubicBezTo>
                  <a:cubicBezTo>
                    <a:pt x="3030" y="8142"/>
                    <a:pt x="3033" y="8139"/>
                    <a:pt x="3037" y="8134"/>
                  </a:cubicBezTo>
                  <a:lnTo>
                    <a:pt x="3037" y="8134"/>
                  </a:lnTo>
                  <a:cubicBezTo>
                    <a:pt x="2911" y="8299"/>
                    <a:pt x="2783" y="8463"/>
                    <a:pt x="2653" y="8626"/>
                  </a:cubicBezTo>
                  <a:cubicBezTo>
                    <a:pt x="2364" y="8988"/>
                    <a:pt x="2056" y="9333"/>
                    <a:pt x="1743" y="9674"/>
                  </a:cubicBezTo>
                  <a:cubicBezTo>
                    <a:pt x="1595" y="9838"/>
                    <a:pt x="1444" y="10002"/>
                    <a:pt x="1299" y="10170"/>
                  </a:cubicBezTo>
                  <a:cubicBezTo>
                    <a:pt x="1156" y="10336"/>
                    <a:pt x="1013" y="10505"/>
                    <a:pt x="858" y="10662"/>
                  </a:cubicBezTo>
                  <a:cubicBezTo>
                    <a:pt x="864" y="10655"/>
                    <a:pt x="868" y="10649"/>
                    <a:pt x="874" y="10643"/>
                  </a:cubicBezTo>
                  <a:lnTo>
                    <a:pt x="874" y="10643"/>
                  </a:lnTo>
                  <a:cubicBezTo>
                    <a:pt x="618" y="10901"/>
                    <a:pt x="352" y="11148"/>
                    <a:pt x="84" y="11393"/>
                  </a:cubicBezTo>
                  <a:cubicBezTo>
                    <a:pt x="10" y="11464"/>
                    <a:pt x="1" y="11581"/>
                    <a:pt x="69" y="11658"/>
                  </a:cubicBezTo>
                  <a:cubicBezTo>
                    <a:pt x="105" y="11698"/>
                    <a:pt x="157" y="11719"/>
                    <a:pt x="220" y="11720"/>
                  </a:cubicBezTo>
                  <a:cubicBezTo>
                    <a:pt x="264" y="11720"/>
                    <a:pt x="309" y="11706"/>
                    <a:pt x="342" y="11674"/>
                  </a:cubicBezTo>
                  <a:cubicBezTo>
                    <a:pt x="714" y="11331"/>
                    <a:pt x="1075" y="10967"/>
                    <a:pt x="1477" y="10655"/>
                  </a:cubicBezTo>
                  <a:lnTo>
                    <a:pt x="1477" y="10655"/>
                  </a:lnTo>
                  <a:lnTo>
                    <a:pt x="1476" y="10656"/>
                  </a:lnTo>
                  <a:cubicBezTo>
                    <a:pt x="1754" y="10441"/>
                    <a:pt x="2026" y="10216"/>
                    <a:pt x="2287" y="9978"/>
                  </a:cubicBezTo>
                  <a:cubicBezTo>
                    <a:pt x="2564" y="9725"/>
                    <a:pt x="2830" y="9460"/>
                    <a:pt x="3086" y="9186"/>
                  </a:cubicBezTo>
                  <a:cubicBezTo>
                    <a:pt x="3241" y="9021"/>
                    <a:pt x="3392" y="8856"/>
                    <a:pt x="3537" y="8683"/>
                  </a:cubicBezTo>
                  <a:cubicBezTo>
                    <a:pt x="3693" y="8492"/>
                    <a:pt x="3842" y="8299"/>
                    <a:pt x="3986" y="8103"/>
                  </a:cubicBezTo>
                  <a:cubicBezTo>
                    <a:pt x="4263" y="7723"/>
                    <a:pt x="4512" y="7327"/>
                    <a:pt x="4729" y="6910"/>
                  </a:cubicBezTo>
                  <a:cubicBezTo>
                    <a:pt x="4835" y="6707"/>
                    <a:pt x="4930" y="6495"/>
                    <a:pt x="5010" y="6279"/>
                  </a:cubicBezTo>
                  <a:cubicBezTo>
                    <a:pt x="5095" y="6049"/>
                    <a:pt x="5169" y="5817"/>
                    <a:pt x="5226" y="5578"/>
                  </a:cubicBezTo>
                  <a:cubicBezTo>
                    <a:pt x="5281" y="5336"/>
                    <a:pt x="5326" y="5095"/>
                    <a:pt x="5352" y="4846"/>
                  </a:cubicBezTo>
                  <a:cubicBezTo>
                    <a:pt x="5376" y="4620"/>
                    <a:pt x="5384" y="4392"/>
                    <a:pt x="5384" y="4165"/>
                  </a:cubicBezTo>
                  <a:cubicBezTo>
                    <a:pt x="5382" y="3684"/>
                    <a:pt x="5315" y="3200"/>
                    <a:pt x="5204" y="2733"/>
                  </a:cubicBezTo>
                  <a:cubicBezTo>
                    <a:pt x="5146" y="2492"/>
                    <a:pt x="5071" y="2255"/>
                    <a:pt x="4977" y="2026"/>
                  </a:cubicBezTo>
                  <a:cubicBezTo>
                    <a:pt x="4887" y="1801"/>
                    <a:pt x="4774" y="1591"/>
                    <a:pt x="4647" y="1386"/>
                  </a:cubicBezTo>
                  <a:cubicBezTo>
                    <a:pt x="4409" y="998"/>
                    <a:pt x="4096" y="657"/>
                    <a:pt x="3723" y="395"/>
                  </a:cubicBezTo>
                  <a:cubicBezTo>
                    <a:pt x="3549" y="274"/>
                    <a:pt x="3361" y="164"/>
                    <a:pt x="3165" y="88"/>
                  </a:cubicBezTo>
                  <a:cubicBezTo>
                    <a:pt x="3070" y="51"/>
                    <a:pt x="2974" y="23"/>
                    <a:pt x="2875" y="8"/>
                  </a:cubicBezTo>
                  <a:cubicBezTo>
                    <a:pt x="2850" y="5"/>
                    <a:pt x="2824" y="1"/>
                    <a:pt x="27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3"/>
            <p:cNvSpPr/>
            <p:nvPr/>
          </p:nvSpPr>
          <p:spPr>
            <a:xfrm>
              <a:off x="2474575" y="1846925"/>
              <a:ext cx="91900" cy="237025"/>
            </a:xfrm>
            <a:custGeom>
              <a:rect b="b" l="l" r="r" t="t"/>
              <a:pathLst>
                <a:path extrusionOk="0" h="9481" w="3676">
                  <a:moveTo>
                    <a:pt x="2858" y="1867"/>
                  </a:moveTo>
                  <a:cubicBezTo>
                    <a:pt x="2858" y="1868"/>
                    <a:pt x="2858" y="1871"/>
                    <a:pt x="2859" y="1873"/>
                  </a:cubicBezTo>
                  <a:lnTo>
                    <a:pt x="2859" y="1873"/>
                  </a:lnTo>
                  <a:cubicBezTo>
                    <a:pt x="2859" y="1871"/>
                    <a:pt x="2858" y="1869"/>
                    <a:pt x="2858" y="1867"/>
                  </a:cubicBezTo>
                  <a:close/>
                  <a:moveTo>
                    <a:pt x="2533" y="7217"/>
                  </a:moveTo>
                  <a:cubicBezTo>
                    <a:pt x="2529" y="7222"/>
                    <a:pt x="2525" y="7228"/>
                    <a:pt x="2520" y="7234"/>
                  </a:cubicBezTo>
                  <a:cubicBezTo>
                    <a:pt x="2525" y="7228"/>
                    <a:pt x="2529" y="7223"/>
                    <a:pt x="2533" y="7217"/>
                  </a:cubicBezTo>
                  <a:close/>
                  <a:moveTo>
                    <a:pt x="2656" y="1"/>
                  </a:moveTo>
                  <a:cubicBezTo>
                    <a:pt x="2627" y="1"/>
                    <a:pt x="2598" y="16"/>
                    <a:pt x="2583" y="44"/>
                  </a:cubicBezTo>
                  <a:cubicBezTo>
                    <a:pt x="2561" y="77"/>
                    <a:pt x="2561" y="121"/>
                    <a:pt x="2562" y="159"/>
                  </a:cubicBezTo>
                  <a:cubicBezTo>
                    <a:pt x="2566" y="230"/>
                    <a:pt x="2581" y="298"/>
                    <a:pt x="2595" y="367"/>
                  </a:cubicBezTo>
                  <a:cubicBezTo>
                    <a:pt x="2622" y="520"/>
                    <a:pt x="2657" y="671"/>
                    <a:pt x="2686" y="822"/>
                  </a:cubicBezTo>
                  <a:cubicBezTo>
                    <a:pt x="2745" y="1142"/>
                    <a:pt x="2796" y="1466"/>
                    <a:pt x="2848" y="1788"/>
                  </a:cubicBezTo>
                  <a:lnTo>
                    <a:pt x="2848" y="1788"/>
                  </a:lnTo>
                  <a:cubicBezTo>
                    <a:pt x="2847" y="1786"/>
                    <a:pt x="2845" y="1782"/>
                    <a:pt x="2845" y="1780"/>
                  </a:cubicBezTo>
                  <a:lnTo>
                    <a:pt x="2845" y="1780"/>
                  </a:lnTo>
                  <a:cubicBezTo>
                    <a:pt x="2845" y="1783"/>
                    <a:pt x="2848" y="1787"/>
                    <a:pt x="2848" y="1790"/>
                  </a:cubicBezTo>
                  <a:lnTo>
                    <a:pt x="2852" y="1824"/>
                  </a:lnTo>
                  <a:lnTo>
                    <a:pt x="2852" y="1822"/>
                  </a:lnTo>
                  <a:cubicBezTo>
                    <a:pt x="2852" y="1831"/>
                    <a:pt x="2855" y="1842"/>
                    <a:pt x="2857" y="1852"/>
                  </a:cubicBezTo>
                  <a:cubicBezTo>
                    <a:pt x="2857" y="1846"/>
                    <a:pt x="2855" y="1842"/>
                    <a:pt x="2855" y="1839"/>
                  </a:cubicBezTo>
                  <a:lnTo>
                    <a:pt x="2855" y="1839"/>
                  </a:lnTo>
                  <a:cubicBezTo>
                    <a:pt x="2857" y="1846"/>
                    <a:pt x="2857" y="1852"/>
                    <a:pt x="2858" y="1860"/>
                  </a:cubicBezTo>
                  <a:cubicBezTo>
                    <a:pt x="2858" y="1864"/>
                    <a:pt x="2860" y="1869"/>
                    <a:pt x="2860" y="1875"/>
                  </a:cubicBezTo>
                  <a:cubicBezTo>
                    <a:pt x="2859" y="1874"/>
                    <a:pt x="2859" y="1874"/>
                    <a:pt x="2859" y="1873"/>
                  </a:cubicBezTo>
                  <a:lnTo>
                    <a:pt x="2859" y="1873"/>
                  </a:lnTo>
                  <a:cubicBezTo>
                    <a:pt x="2918" y="2282"/>
                    <a:pt x="2946" y="2692"/>
                    <a:pt x="2959" y="3105"/>
                  </a:cubicBezTo>
                  <a:cubicBezTo>
                    <a:pt x="2964" y="3541"/>
                    <a:pt x="2944" y="3974"/>
                    <a:pt x="2900" y="4408"/>
                  </a:cubicBezTo>
                  <a:cubicBezTo>
                    <a:pt x="2864" y="4714"/>
                    <a:pt x="2814" y="5018"/>
                    <a:pt x="2741" y="5320"/>
                  </a:cubicBezTo>
                  <a:cubicBezTo>
                    <a:pt x="2672" y="5589"/>
                    <a:pt x="2589" y="5853"/>
                    <a:pt x="2488" y="6113"/>
                  </a:cubicBezTo>
                  <a:cubicBezTo>
                    <a:pt x="2382" y="6372"/>
                    <a:pt x="2263" y="6623"/>
                    <a:pt x="2127" y="6868"/>
                  </a:cubicBezTo>
                  <a:cubicBezTo>
                    <a:pt x="1967" y="7146"/>
                    <a:pt x="1794" y="7420"/>
                    <a:pt x="1602" y="7680"/>
                  </a:cubicBezTo>
                  <a:cubicBezTo>
                    <a:pt x="1242" y="8158"/>
                    <a:pt x="839" y="8603"/>
                    <a:pt x="417" y="9030"/>
                  </a:cubicBezTo>
                  <a:cubicBezTo>
                    <a:pt x="300" y="9146"/>
                    <a:pt x="178" y="9253"/>
                    <a:pt x="53" y="9360"/>
                  </a:cubicBezTo>
                  <a:cubicBezTo>
                    <a:pt x="1" y="9405"/>
                    <a:pt x="45" y="9476"/>
                    <a:pt x="102" y="9481"/>
                  </a:cubicBezTo>
                  <a:cubicBezTo>
                    <a:pt x="117" y="9481"/>
                    <a:pt x="132" y="9475"/>
                    <a:pt x="144" y="9465"/>
                  </a:cubicBezTo>
                  <a:cubicBezTo>
                    <a:pt x="254" y="9369"/>
                    <a:pt x="365" y="9276"/>
                    <a:pt x="478" y="9186"/>
                  </a:cubicBezTo>
                  <a:cubicBezTo>
                    <a:pt x="544" y="9137"/>
                    <a:pt x="611" y="9088"/>
                    <a:pt x="676" y="9040"/>
                  </a:cubicBezTo>
                  <a:cubicBezTo>
                    <a:pt x="1014" y="8787"/>
                    <a:pt x="1339" y="8512"/>
                    <a:pt x="1642" y="8216"/>
                  </a:cubicBezTo>
                  <a:cubicBezTo>
                    <a:pt x="1964" y="7899"/>
                    <a:pt x="2269" y="7567"/>
                    <a:pt x="2540" y="7205"/>
                  </a:cubicBezTo>
                  <a:lnTo>
                    <a:pt x="2540" y="7205"/>
                  </a:lnTo>
                  <a:cubicBezTo>
                    <a:pt x="2538" y="7209"/>
                    <a:pt x="2536" y="7213"/>
                    <a:pt x="2533" y="7217"/>
                  </a:cubicBezTo>
                  <a:lnTo>
                    <a:pt x="2533" y="7217"/>
                  </a:lnTo>
                  <a:cubicBezTo>
                    <a:pt x="2645" y="7068"/>
                    <a:pt x="2756" y="6917"/>
                    <a:pt x="2857" y="6757"/>
                  </a:cubicBezTo>
                  <a:cubicBezTo>
                    <a:pt x="2962" y="6588"/>
                    <a:pt x="3059" y="6415"/>
                    <a:pt x="3145" y="6237"/>
                  </a:cubicBezTo>
                  <a:cubicBezTo>
                    <a:pt x="3311" y="5887"/>
                    <a:pt x="3422" y="5509"/>
                    <a:pt x="3506" y="5131"/>
                  </a:cubicBezTo>
                  <a:cubicBezTo>
                    <a:pt x="3602" y="4690"/>
                    <a:pt x="3666" y="4242"/>
                    <a:pt x="3669" y="3788"/>
                  </a:cubicBezTo>
                  <a:cubicBezTo>
                    <a:pt x="3675" y="3312"/>
                    <a:pt x="3638" y="2837"/>
                    <a:pt x="3549" y="2369"/>
                  </a:cubicBezTo>
                  <a:cubicBezTo>
                    <a:pt x="3462" y="1922"/>
                    <a:pt x="3340" y="1480"/>
                    <a:pt x="3190" y="1050"/>
                  </a:cubicBezTo>
                  <a:cubicBezTo>
                    <a:pt x="3117" y="843"/>
                    <a:pt x="3041" y="635"/>
                    <a:pt x="2953" y="434"/>
                  </a:cubicBezTo>
                  <a:cubicBezTo>
                    <a:pt x="2912" y="339"/>
                    <a:pt x="2870" y="245"/>
                    <a:pt x="2814" y="157"/>
                  </a:cubicBezTo>
                  <a:cubicBezTo>
                    <a:pt x="2791" y="120"/>
                    <a:pt x="2767" y="86"/>
                    <a:pt x="2739" y="54"/>
                  </a:cubicBezTo>
                  <a:lnTo>
                    <a:pt x="2717" y="32"/>
                  </a:lnTo>
                  <a:cubicBezTo>
                    <a:pt x="2703" y="11"/>
                    <a:pt x="2680" y="1"/>
                    <a:pt x="2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3"/>
            <p:cNvSpPr/>
            <p:nvPr/>
          </p:nvSpPr>
          <p:spPr>
            <a:xfrm>
              <a:off x="2191250" y="2001525"/>
              <a:ext cx="87700" cy="171400"/>
            </a:xfrm>
            <a:custGeom>
              <a:rect b="b" l="l" r="r" t="t"/>
              <a:pathLst>
                <a:path extrusionOk="0" h="6856" w="3508">
                  <a:moveTo>
                    <a:pt x="1326" y="1"/>
                  </a:moveTo>
                  <a:cubicBezTo>
                    <a:pt x="1289" y="1"/>
                    <a:pt x="1253" y="21"/>
                    <a:pt x="1239" y="56"/>
                  </a:cubicBezTo>
                  <a:cubicBezTo>
                    <a:pt x="1224" y="73"/>
                    <a:pt x="1209" y="87"/>
                    <a:pt x="1194" y="105"/>
                  </a:cubicBezTo>
                  <a:cubicBezTo>
                    <a:pt x="1162" y="139"/>
                    <a:pt x="1132" y="179"/>
                    <a:pt x="1103" y="219"/>
                  </a:cubicBezTo>
                  <a:cubicBezTo>
                    <a:pt x="1044" y="307"/>
                    <a:pt x="990" y="396"/>
                    <a:pt x="938" y="489"/>
                  </a:cubicBezTo>
                  <a:cubicBezTo>
                    <a:pt x="833" y="682"/>
                    <a:pt x="739" y="883"/>
                    <a:pt x="651" y="1087"/>
                  </a:cubicBezTo>
                  <a:cubicBezTo>
                    <a:pt x="474" y="1499"/>
                    <a:pt x="325" y="1929"/>
                    <a:pt x="216" y="2367"/>
                  </a:cubicBezTo>
                  <a:lnTo>
                    <a:pt x="222" y="2344"/>
                  </a:lnTo>
                  <a:lnTo>
                    <a:pt x="222" y="2344"/>
                  </a:lnTo>
                  <a:cubicBezTo>
                    <a:pt x="114" y="2778"/>
                    <a:pt x="36" y="3218"/>
                    <a:pt x="13" y="3665"/>
                  </a:cubicBezTo>
                  <a:cubicBezTo>
                    <a:pt x="1" y="3883"/>
                    <a:pt x="8" y="4104"/>
                    <a:pt x="27" y="4322"/>
                  </a:cubicBezTo>
                  <a:cubicBezTo>
                    <a:pt x="45" y="4541"/>
                    <a:pt x="81" y="4761"/>
                    <a:pt x="139" y="4973"/>
                  </a:cubicBezTo>
                  <a:cubicBezTo>
                    <a:pt x="237" y="5313"/>
                    <a:pt x="374" y="5648"/>
                    <a:pt x="586" y="5939"/>
                  </a:cubicBezTo>
                  <a:cubicBezTo>
                    <a:pt x="757" y="6175"/>
                    <a:pt x="958" y="6392"/>
                    <a:pt x="1211" y="6544"/>
                  </a:cubicBezTo>
                  <a:cubicBezTo>
                    <a:pt x="1337" y="6623"/>
                    <a:pt x="1465" y="6686"/>
                    <a:pt x="1605" y="6738"/>
                  </a:cubicBezTo>
                  <a:cubicBezTo>
                    <a:pt x="1724" y="6781"/>
                    <a:pt x="1851" y="6805"/>
                    <a:pt x="1974" y="6824"/>
                  </a:cubicBezTo>
                  <a:cubicBezTo>
                    <a:pt x="2098" y="6842"/>
                    <a:pt x="2224" y="6854"/>
                    <a:pt x="2349" y="6855"/>
                  </a:cubicBezTo>
                  <a:lnTo>
                    <a:pt x="2397" y="6855"/>
                  </a:lnTo>
                  <a:cubicBezTo>
                    <a:pt x="2504" y="6855"/>
                    <a:pt x="2613" y="6848"/>
                    <a:pt x="2720" y="6840"/>
                  </a:cubicBezTo>
                  <a:cubicBezTo>
                    <a:pt x="2950" y="6824"/>
                    <a:pt x="3189" y="6791"/>
                    <a:pt x="3401" y="6695"/>
                  </a:cubicBezTo>
                  <a:cubicBezTo>
                    <a:pt x="3476" y="6662"/>
                    <a:pt x="3507" y="6571"/>
                    <a:pt x="3482" y="6497"/>
                  </a:cubicBezTo>
                  <a:cubicBezTo>
                    <a:pt x="3455" y="6425"/>
                    <a:pt x="3391" y="6388"/>
                    <a:pt x="3318" y="6388"/>
                  </a:cubicBezTo>
                  <a:cubicBezTo>
                    <a:pt x="3316" y="6388"/>
                    <a:pt x="3315" y="6388"/>
                    <a:pt x="3314" y="6388"/>
                  </a:cubicBezTo>
                  <a:cubicBezTo>
                    <a:pt x="3290" y="6388"/>
                    <a:pt x="3263" y="6389"/>
                    <a:pt x="3239" y="6389"/>
                  </a:cubicBezTo>
                  <a:cubicBezTo>
                    <a:pt x="3195" y="6390"/>
                    <a:pt x="3151" y="6391"/>
                    <a:pt x="3107" y="6391"/>
                  </a:cubicBezTo>
                  <a:cubicBezTo>
                    <a:pt x="3019" y="6391"/>
                    <a:pt x="2932" y="6389"/>
                    <a:pt x="2843" y="6381"/>
                  </a:cubicBezTo>
                  <a:cubicBezTo>
                    <a:pt x="2752" y="6370"/>
                    <a:pt x="2665" y="6355"/>
                    <a:pt x="2575" y="6334"/>
                  </a:cubicBezTo>
                  <a:cubicBezTo>
                    <a:pt x="2435" y="6297"/>
                    <a:pt x="2302" y="6244"/>
                    <a:pt x="2166" y="6189"/>
                  </a:cubicBezTo>
                  <a:cubicBezTo>
                    <a:pt x="2060" y="6147"/>
                    <a:pt x="1958" y="6099"/>
                    <a:pt x="1857" y="6046"/>
                  </a:cubicBezTo>
                  <a:cubicBezTo>
                    <a:pt x="1788" y="6006"/>
                    <a:pt x="1720" y="5961"/>
                    <a:pt x="1654" y="5913"/>
                  </a:cubicBezTo>
                  <a:cubicBezTo>
                    <a:pt x="1604" y="5875"/>
                    <a:pt x="1557" y="5834"/>
                    <a:pt x="1511" y="5791"/>
                  </a:cubicBezTo>
                  <a:cubicBezTo>
                    <a:pt x="1453" y="5730"/>
                    <a:pt x="1398" y="5666"/>
                    <a:pt x="1346" y="5602"/>
                  </a:cubicBezTo>
                  <a:cubicBezTo>
                    <a:pt x="1261" y="5492"/>
                    <a:pt x="1185" y="5377"/>
                    <a:pt x="1112" y="5261"/>
                  </a:cubicBezTo>
                  <a:cubicBezTo>
                    <a:pt x="1050" y="5151"/>
                    <a:pt x="990" y="5038"/>
                    <a:pt x="938" y="4921"/>
                  </a:cubicBezTo>
                  <a:cubicBezTo>
                    <a:pt x="888" y="4797"/>
                    <a:pt x="845" y="4674"/>
                    <a:pt x="806" y="4544"/>
                  </a:cubicBezTo>
                  <a:cubicBezTo>
                    <a:pt x="767" y="4398"/>
                    <a:pt x="736" y="4249"/>
                    <a:pt x="711" y="4098"/>
                  </a:cubicBezTo>
                  <a:cubicBezTo>
                    <a:pt x="679" y="3865"/>
                    <a:pt x="664" y="3633"/>
                    <a:pt x="659" y="3398"/>
                  </a:cubicBezTo>
                  <a:cubicBezTo>
                    <a:pt x="656" y="3078"/>
                    <a:pt x="661" y="2761"/>
                    <a:pt x="693" y="2443"/>
                  </a:cubicBezTo>
                  <a:cubicBezTo>
                    <a:pt x="723" y="2197"/>
                    <a:pt x="767" y="1955"/>
                    <a:pt x="822" y="1713"/>
                  </a:cubicBezTo>
                  <a:cubicBezTo>
                    <a:pt x="914" y="1355"/>
                    <a:pt x="1031" y="1004"/>
                    <a:pt x="1167" y="658"/>
                  </a:cubicBezTo>
                  <a:cubicBezTo>
                    <a:pt x="1202" y="570"/>
                    <a:pt x="1237" y="487"/>
                    <a:pt x="1275" y="402"/>
                  </a:cubicBezTo>
                  <a:cubicBezTo>
                    <a:pt x="1309" y="328"/>
                    <a:pt x="1339" y="250"/>
                    <a:pt x="1376" y="179"/>
                  </a:cubicBezTo>
                  <a:cubicBezTo>
                    <a:pt x="1377" y="175"/>
                    <a:pt x="1379" y="173"/>
                    <a:pt x="1380" y="169"/>
                  </a:cubicBezTo>
                  <a:cubicBezTo>
                    <a:pt x="1428" y="136"/>
                    <a:pt x="1431" y="60"/>
                    <a:pt x="1386" y="23"/>
                  </a:cubicBezTo>
                  <a:cubicBezTo>
                    <a:pt x="1369" y="8"/>
                    <a:pt x="1348" y="1"/>
                    <a:pt x="13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3"/>
            <p:cNvSpPr/>
            <p:nvPr/>
          </p:nvSpPr>
          <p:spPr>
            <a:xfrm>
              <a:off x="2165200" y="2090825"/>
              <a:ext cx="54725" cy="93675"/>
            </a:xfrm>
            <a:custGeom>
              <a:rect b="b" l="l" r="r" t="t"/>
              <a:pathLst>
                <a:path extrusionOk="0" h="3747" w="2189">
                  <a:moveTo>
                    <a:pt x="366" y="0"/>
                  </a:moveTo>
                  <a:cubicBezTo>
                    <a:pt x="340" y="0"/>
                    <a:pt x="318" y="13"/>
                    <a:pt x="303" y="32"/>
                  </a:cubicBezTo>
                  <a:cubicBezTo>
                    <a:pt x="252" y="70"/>
                    <a:pt x="214" y="134"/>
                    <a:pt x="188" y="189"/>
                  </a:cubicBezTo>
                  <a:cubicBezTo>
                    <a:pt x="147" y="286"/>
                    <a:pt x="120" y="386"/>
                    <a:pt x="98" y="487"/>
                  </a:cubicBezTo>
                  <a:cubicBezTo>
                    <a:pt x="53" y="691"/>
                    <a:pt x="23" y="893"/>
                    <a:pt x="13" y="1102"/>
                  </a:cubicBezTo>
                  <a:cubicBezTo>
                    <a:pt x="1" y="1316"/>
                    <a:pt x="8" y="1533"/>
                    <a:pt x="38" y="1744"/>
                  </a:cubicBezTo>
                  <a:cubicBezTo>
                    <a:pt x="68" y="1951"/>
                    <a:pt x="104" y="2160"/>
                    <a:pt x="181" y="2353"/>
                  </a:cubicBezTo>
                  <a:cubicBezTo>
                    <a:pt x="224" y="2462"/>
                    <a:pt x="273" y="2567"/>
                    <a:pt x="330" y="2670"/>
                  </a:cubicBezTo>
                  <a:cubicBezTo>
                    <a:pt x="385" y="2765"/>
                    <a:pt x="443" y="2859"/>
                    <a:pt x="505" y="2950"/>
                  </a:cubicBezTo>
                  <a:cubicBezTo>
                    <a:pt x="620" y="3120"/>
                    <a:pt x="760" y="3276"/>
                    <a:pt x="930" y="3393"/>
                  </a:cubicBezTo>
                  <a:cubicBezTo>
                    <a:pt x="1017" y="3454"/>
                    <a:pt x="1111" y="3508"/>
                    <a:pt x="1208" y="3559"/>
                  </a:cubicBezTo>
                  <a:cubicBezTo>
                    <a:pt x="1296" y="3603"/>
                    <a:pt x="1384" y="3648"/>
                    <a:pt x="1476" y="3676"/>
                  </a:cubicBezTo>
                  <a:cubicBezTo>
                    <a:pt x="1570" y="3706"/>
                    <a:pt x="1665" y="3721"/>
                    <a:pt x="1762" y="3731"/>
                  </a:cubicBezTo>
                  <a:cubicBezTo>
                    <a:pt x="1823" y="3737"/>
                    <a:pt x="1884" y="3743"/>
                    <a:pt x="1945" y="3746"/>
                  </a:cubicBezTo>
                  <a:cubicBezTo>
                    <a:pt x="1988" y="3746"/>
                    <a:pt x="2032" y="3745"/>
                    <a:pt x="2076" y="3739"/>
                  </a:cubicBezTo>
                  <a:cubicBezTo>
                    <a:pt x="2135" y="3731"/>
                    <a:pt x="2183" y="3685"/>
                    <a:pt x="2186" y="3624"/>
                  </a:cubicBezTo>
                  <a:cubicBezTo>
                    <a:pt x="2189" y="3560"/>
                    <a:pt x="2144" y="3513"/>
                    <a:pt x="2086" y="3499"/>
                  </a:cubicBezTo>
                  <a:cubicBezTo>
                    <a:pt x="2065" y="3496"/>
                    <a:pt x="2043" y="3490"/>
                    <a:pt x="2022" y="3484"/>
                  </a:cubicBezTo>
                  <a:cubicBezTo>
                    <a:pt x="1965" y="3469"/>
                    <a:pt x="1910" y="3449"/>
                    <a:pt x="1855" y="3429"/>
                  </a:cubicBezTo>
                  <a:lnTo>
                    <a:pt x="1858" y="3429"/>
                  </a:lnTo>
                  <a:cubicBezTo>
                    <a:pt x="1785" y="3399"/>
                    <a:pt x="1712" y="3365"/>
                    <a:pt x="1644" y="3328"/>
                  </a:cubicBezTo>
                  <a:cubicBezTo>
                    <a:pt x="1578" y="3291"/>
                    <a:pt x="1516" y="3252"/>
                    <a:pt x="1456" y="3209"/>
                  </a:cubicBezTo>
                  <a:cubicBezTo>
                    <a:pt x="1422" y="3184"/>
                    <a:pt x="1392" y="3157"/>
                    <a:pt x="1363" y="3129"/>
                  </a:cubicBezTo>
                  <a:cubicBezTo>
                    <a:pt x="1324" y="3090"/>
                    <a:pt x="1288" y="3050"/>
                    <a:pt x="1253" y="3007"/>
                  </a:cubicBezTo>
                  <a:cubicBezTo>
                    <a:pt x="1197" y="2932"/>
                    <a:pt x="1141" y="2853"/>
                    <a:pt x="1093" y="2774"/>
                  </a:cubicBezTo>
                  <a:cubicBezTo>
                    <a:pt x="1032" y="2667"/>
                    <a:pt x="973" y="2560"/>
                    <a:pt x="922" y="2448"/>
                  </a:cubicBezTo>
                  <a:cubicBezTo>
                    <a:pt x="878" y="2337"/>
                    <a:pt x="839" y="2219"/>
                    <a:pt x="805" y="2105"/>
                  </a:cubicBezTo>
                  <a:lnTo>
                    <a:pt x="794" y="2064"/>
                  </a:lnTo>
                  <a:cubicBezTo>
                    <a:pt x="697" y="1719"/>
                    <a:pt x="632" y="1365"/>
                    <a:pt x="575" y="1012"/>
                  </a:cubicBezTo>
                  <a:lnTo>
                    <a:pt x="575" y="1014"/>
                  </a:lnTo>
                  <a:cubicBezTo>
                    <a:pt x="549" y="828"/>
                    <a:pt x="528" y="643"/>
                    <a:pt x="516" y="457"/>
                  </a:cubicBezTo>
                  <a:cubicBezTo>
                    <a:pt x="513" y="366"/>
                    <a:pt x="511" y="271"/>
                    <a:pt x="491" y="180"/>
                  </a:cubicBezTo>
                  <a:cubicBezTo>
                    <a:pt x="482" y="136"/>
                    <a:pt x="468" y="93"/>
                    <a:pt x="444" y="55"/>
                  </a:cubicBezTo>
                  <a:cubicBezTo>
                    <a:pt x="434" y="30"/>
                    <a:pt x="412" y="8"/>
                    <a:pt x="380" y="2"/>
                  </a:cubicBezTo>
                  <a:cubicBezTo>
                    <a:pt x="375" y="1"/>
                    <a:pt x="370" y="0"/>
                    <a:pt x="3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3"/>
            <p:cNvSpPr/>
            <p:nvPr/>
          </p:nvSpPr>
          <p:spPr>
            <a:xfrm>
              <a:off x="2230100" y="2185950"/>
              <a:ext cx="192425" cy="256375"/>
            </a:xfrm>
            <a:custGeom>
              <a:rect b="b" l="l" r="r" t="t"/>
              <a:pathLst>
                <a:path extrusionOk="0" h="10255" w="7697">
                  <a:moveTo>
                    <a:pt x="7582" y="1"/>
                  </a:moveTo>
                  <a:cubicBezTo>
                    <a:pt x="7579" y="1"/>
                    <a:pt x="7578" y="1"/>
                    <a:pt x="7577" y="1"/>
                  </a:cubicBezTo>
                  <a:lnTo>
                    <a:pt x="7577" y="1"/>
                  </a:lnTo>
                  <a:cubicBezTo>
                    <a:pt x="7578" y="1"/>
                    <a:pt x="7580" y="1"/>
                    <a:pt x="7582" y="1"/>
                  </a:cubicBezTo>
                  <a:close/>
                  <a:moveTo>
                    <a:pt x="7577" y="1"/>
                  </a:moveTo>
                  <a:lnTo>
                    <a:pt x="7577" y="1"/>
                  </a:lnTo>
                  <a:cubicBezTo>
                    <a:pt x="7528" y="4"/>
                    <a:pt x="7479" y="13"/>
                    <a:pt x="7430" y="27"/>
                  </a:cubicBezTo>
                  <a:cubicBezTo>
                    <a:pt x="7343" y="53"/>
                    <a:pt x="7256" y="81"/>
                    <a:pt x="7168" y="112"/>
                  </a:cubicBezTo>
                  <a:cubicBezTo>
                    <a:pt x="6994" y="176"/>
                    <a:pt x="6820" y="246"/>
                    <a:pt x="6651" y="325"/>
                  </a:cubicBezTo>
                  <a:cubicBezTo>
                    <a:pt x="6290" y="490"/>
                    <a:pt x="5939" y="676"/>
                    <a:pt x="5596" y="879"/>
                  </a:cubicBezTo>
                  <a:cubicBezTo>
                    <a:pt x="5209" y="1109"/>
                    <a:pt x="4831" y="1365"/>
                    <a:pt x="4474" y="1641"/>
                  </a:cubicBezTo>
                  <a:cubicBezTo>
                    <a:pt x="4111" y="1919"/>
                    <a:pt x="3760" y="2211"/>
                    <a:pt x="3431" y="2528"/>
                  </a:cubicBezTo>
                  <a:cubicBezTo>
                    <a:pt x="3100" y="2846"/>
                    <a:pt x="2780" y="3174"/>
                    <a:pt x="2480" y="3517"/>
                  </a:cubicBezTo>
                  <a:cubicBezTo>
                    <a:pt x="2169" y="3875"/>
                    <a:pt x="1882" y="4247"/>
                    <a:pt x="1621" y="4641"/>
                  </a:cubicBezTo>
                  <a:cubicBezTo>
                    <a:pt x="1367" y="5026"/>
                    <a:pt x="1143" y="5433"/>
                    <a:pt x="948" y="5849"/>
                  </a:cubicBezTo>
                  <a:cubicBezTo>
                    <a:pt x="755" y="6265"/>
                    <a:pt x="582" y="6689"/>
                    <a:pt x="441" y="7126"/>
                  </a:cubicBezTo>
                  <a:cubicBezTo>
                    <a:pt x="368" y="7345"/>
                    <a:pt x="301" y="7568"/>
                    <a:pt x="247" y="7795"/>
                  </a:cubicBezTo>
                  <a:cubicBezTo>
                    <a:pt x="194" y="8015"/>
                    <a:pt x="146" y="8238"/>
                    <a:pt x="106" y="8461"/>
                  </a:cubicBezTo>
                  <a:cubicBezTo>
                    <a:pt x="64" y="8691"/>
                    <a:pt x="27" y="8921"/>
                    <a:pt x="9" y="9153"/>
                  </a:cubicBezTo>
                  <a:cubicBezTo>
                    <a:pt x="0" y="9268"/>
                    <a:pt x="2" y="9383"/>
                    <a:pt x="5" y="9496"/>
                  </a:cubicBezTo>
                  <a:cubicBezTo>
                    <a:pt x="8" y="9552"/>
                    <a:pt x="9" y="9607"/>
                    <a:pt x="17" y="9664"/>
                  </a:cubicBezTo>
                  <a:cubicBezTo>
                    <a:pt x="24" y="9716"/>
                    <a:pt x="32" y="9768"/>
                    <a:pt x="41" y="9820"/>
                  </a:cubicBezTo>
                  <a:cubicBezTo>
                    <a:pt x="51" y="9893"/>
                    <a:pt x="54" y="9964"/>
                    <a:pt x="58" y="10037"/>
                  </a:cubicBezTo>
                  <a:cubicBezTo>
                    <a:pt x="63" y="10158"/>
                    <a:pt x="178" y="10252"/>
                    <a:pt x="294" y="10255"/>
                  </a:cubicBezTo>
                  <a:lnTo>
                    <a:pt x="313" y="10255"/>
                  </a:lnTo>
                  <a:cubicBezTo>
                    <a:pt x="431" y="10244"/>
                    <a:pt x="520" y="10148"/>
                    <a:pt x="527" y="10031"/>
                  </a:cubicBezTo>
                  <a:lnTo>
                    <a:pt x="532" y="9954"/>
                  </a:lnTo>
                  <a:cubicBezTo>
                    <a:pt x="536" y="9915"/>
                    <a:pt x="544" y="9878"/>
                    <a:pt x="551" y="9841"/>
                  </a:cubicBezTo>
                  <a:cubicBezTo>
                    <a:pt x="572" y="9762"/>
                    <a:pt x="591" y="9686"/>
                    <a:pt x="609" y="9607"/>
                  </a:cubicBezTo>
                  <a:cubicBezTo>
                    <a:pt x="625" y="9524"/>
                    <a:pt x="642" y="9442"/>
                    <a:pt x="657" y="9359"/>
                  </a:cubicBezTo>
                  <a:cubicBezTo>
                    <a:pt x="685" y="9204"/>
                    <a:pt x="707" y="9052"/>
                    <a:pt x="730" y="8897"/>
                  </a:cubicBezTo>
                  <a:cubicBezTo>
                    <a:pt x="777" y="8577"/>
                    <a:pt x="835" y="8259"/>
                    <a:pt x="911" y="7943"/>
                  </a:cubicBezTo>
                  <a:cubicBezTo>
                    <a:pt x="966" y="7735"/>
                    <a:pt x="1021" y="7527"/>
                    <a:pt x="1087" y="7321"/>
                  </a:cubicBezTo>
                  <a:cubicBezTo>
                    <a:pt x="1154" y="7106"/>
                    <a:pt x="1230" y="6894"/>
                    <a:pt x="1312" y="6683"/>
                  </a:cubicBezTo>
                  <a:cubicBezTo>
                    <a:pt x="1507" y="6199"/>
                    <a:pt x="1727" y="5727"/>
                    <a:pt x="1978" y="5269"/>
                  </a:cubicBezTo>
                  <a:cubicBezTo>
                    <a:pt x="2202" y="4879"/>
                    <a:pt x="2447" y="4503"/>
                    <a:pt x="2716" y="4141"/>
                  </a:cubicBezTo>
                  <a:cubicBezTo>
                    <a:pt x="2901" y="3900"/>
                    <a:pt x="3089" y="3665"/>
                    <a:pt x="3285" y="3434"/>
                  </a:cubicBezTo>
                  <a:cubicBezTo>
                    <a:pt x="3474" y="3212"/>
                    <a:pt x="3672" y="3000"/>
                    <a:pt x="3873" y="2791"/>
                  </a:cubicBezTo>
                  <a:cubicBezTo>
                    <a:pt x="4296" y="2364"/>
                    <a:pt x="4746" y="1968"/>
                    <a:pt x="5217" y="1598"/>
                  </a:cubicBezTo>
                  <a:cubicBezTo>
                    <a:pt x="5625" y="1285"/>
                    <a:pt x="6043" y="987"/>
                    <a:pt x="6482" y="722"/>
                  </a:cubicBezTo>
                  <a:cubicBezTo>
                    <a:pt x="6727" y="578"/>
                    <a:pt x="6979" y="446"/>
                    <a:pt x="7239" y="331"/>
                  </a:cubicBezTo>
                  <a:lnTo>
                    <a:pt x="7239" y="331"/>
                  </a:lnTo>
                  <a:cubicBezTo>
                    <a:pt x="7235" y="333"/>
                    <a:pt x="7233" y="333"/>
                    <a:pt x="7229" y="334"/>
                  </a:cubicBezTo>
                  <a:cubicBezTo>
                    <a:pt x="7358" y="279"/>
                    <a:pt x="7486" y="230"/>
                    <a:pt x="7616" y="184"/>
                  </a:cubicBezTo>
                  <a:cubicBezTo>
                    <a:pt x="7663" y="172"/>
                    <a:pt x="7696" y="124"/>
                    <a:pt x="7686" y="74"/>
                  </a:cubicBezTo>
                  <a:cubicBezTo>
                    <a:pt x="7675" y="27"/>
                    <a:pt x="7636" y="1"/>
                    <a:pt x="7594" y="1"/>
                  </a:cubicBezTo>
                  <a:cubicBezTo>
                    <a:pt x="7586" y="1"/>
                    <a:pt x="7579" y="2"/>
                    <a:pt x="7572" y="3"/>
                  </a:cubicBezTo>
                  <a:lnTo>
                    <a:pt x="7572" y="3"/>
                  </a:lnTo>
                  <a:cubicBezTo>
                    <a:pt x="7574" y="2"/>
                    <a:pt x="7575" y="1"/>
                    <a:pt x="75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3"/>
            <p:cNvSpPr/>
            <p:nvPr/>
          </p:nvSpPr>
          <p:spPr>
            <a:xfrm>
              <a:off x="2212600" y="2231525"/>
              <a:ext cx="95250" cy="179250"/>
            </a:xfrm>
            <a:custGeom>
              <a:rect b="b" l="l" r="r" t="t"/>
              <a:pathLst>
                <a:path extrusionOk="0" h="7170" w="3810">
                  <a:moveTo>
                    <a:pt x="1057" y="4497"/>
                  </a:moveTo>
                  <a:cubicBezTo>
                    <a:pt x="1056" y="4498"/>
                    <a:pt x="1056" y="4498"/>
                    <a:pt x="1056" y="4498"/>
                  </a:cubicBezTo>
                  <a:cubicBezTo>
                    <a:pt x="1056" y="4498"/>
                    <a:pt x="1056" y="4498"/>
                    <a:pt x="1057" y="4497"/>
                  </a:cubicBezTo>
                  <a:close/>
                  <a:moveTo>
                    <a:pt x="3726" y="0"/>
                  </a:moveTo>
                  <a:cubicBezTo>
                    <a:pt x="3708" y="0"/>
                    <a:pt x="3689" y="7"/>
                    <a:pt x="3675" y="22"/>
                  </a:cubicBezTo>
                  <a:cubicBezTo>
                    <a:pt x="3662" y="28"/>
                    <a:pt x="3649" y="34"/>
                    <a:pt x="3635" y="41"/>
                  </a:cubicBezTo>
                  <a:cubicBezTo>
                    <a:pt x="3610" y="53"/>
                    <a:pt x="3583" y="68"/>
                    <a:pt x="3559" y="86"/>
                  </a:cubicBezTo>
                  <a:cubicBezTo>
                    <a:pt x="3430" y="172"/>
                    <a:pt x="3312" y="275"/>
                    <a:pt x="3195" y="377"/>
                  </a:cubicBezTo>
                  <a:cubicBezTo>
                    <a:pt x="3071" y="483"/>
                    <a:pt x="2955" y="596"/>
                    <a:pt x="2842" y="712"/>
                  </a:cubicBezTo>
                  <a:cubicBezTo>
                    <a:pt x="2619" y="938"/>
                    <a:pt x="2410" y="1179"/>
                    <a:pt x="2214" y="1430"/>
                  </a:cubicBezTo>
                  <a:cubicBezTo>
                    <a:pt x="1812" y="1947"/>
                    <a:pt x="1473" y="2507"/>
                    <a:pt x="1178" y="3093"/>
                  </a:cubicBezTo>
                  <a:cubicBezTo>
                    <a:pt x="1035" y="3376"/>
                    <a:pt x="907" y="3666"/>
                    <a:pt x="785" y="3960"/>
                  </a:cubicBezTo>
                  <a:cubicBezTo>
                    <a:pt x="665" y="4256"/>
                    <a:pt x="553" y="4555"/>
                    <a:pt x="456" y="4860"/>
                  </a:cubicBezTo>
                  <a:cubicBezTo>
                    <a:pt x="360" y="5158"/>
                    <a:pt x="276" y="5461"/>
                    <a:pt x="202" y="5766"/>
                  </a:cubicBezTo>
                  <a:cubicBezTo>
                    <a:pt x="165" y="5920"/>
                    <a:pt x="132" y="6073"/>
                    <a:pt x="107" y="6228"/>
                  </a:cubicBezTo>
                  <a:cubicBezTo>
                    <a:pt x="84" y="6375"/>
                    <a:pt x="71" y="6524"/>
                    <a:pt x="55" y="6671"/>
                  </a:cubicBezTo>
                  <a:lnTo>
                    <a:pt x="55" y="6673"/>
                  </a:lnTo>
                  <a:cubicBezTo>
                    <a:pt x="53" y="6682"/>
                    <a:pt x="53" y="6693"/>
                    <a:pt x="52" y="6704"/>
                  </a:cubicBezTo>
                  <a:lnTo>
                    <a:pt x="52" y="6702"/>
                  </a:lnTo>
                  <a:cubicBezTo>
                    <a:pt x="40" y="6798"/>
                    <a:pt x="26" y="6890"/>
                    <a:pt x="11" y="6985"/>
                  </a:cubicBezTo>
                  <a:cubicBezTo>
                    <a:pt x="1" y="7067"/>
                    <a:pt x="53" y="7144"/>
                    <a:pt x="135" y="7159"/>
                  </a:cubicBezTo>
                  <a:cubicBezTo>
                    <a:pt x="142" y="7162"/>
                    <a:pt x="151" y="7162"/>
                    <a:pt x="163" y="7170"/>
                  </a:cubicBezTo>
                  <a:cubicBezTo>
                    <a:pt x="233" y="7170"/>
                    <a:pt x="300" y="7118"/>
                    <a:pt x="312" y="7045"/>
                  </a:cubicBezTo>
                  <a:cubicBezTo>
                    <a:pt x="330" y="6940"/>
                    <a:pt x="351" y="6836"/>
                    <a:pt x="375" y="6732"/>
                  </a:cubicBezTo>
                  <a:cubicBezTo>
                    <a:pt x="418" y="6571"/>
                    <a:pt x="461" y="6412"/>
                    <a:pt x="501" y="6251"/>
                  </a:cubicBezTo>
                  <a:cubicBezTo>
                    <a:pt x="577" y="5946"/>
                    <a:pt x="657" y="5644"/>
                    <a:pt x="753" y="5344"/>
                  </a:cubicBezTo>
                  <a:cubicBezTo>
                    <a:pt x="843" y="5052"/>
                    <a:pt x="950" y="4763"/>
                    <a:pt x="1065" y="4477"/>
                  </a:cubicBezTo>
                  <a:lnTo>
                    <a:pt x="1065" y="4477"/>
                  </a:lnTo>
                  <a:cubicBezTo>
                    <a:pt x="1064" y="4479"/>
                    <a:pt x="1063" y="4481"/>
                    <a:pt x="1062" y="4482"/>
                  </a:cubicBezTo>
                  <a:lnTo>
                    <a:pt x="1062" y="4482"/>
                  </a:lnTo>
                  <a:cubicBezTo>
                    <a:pt x="1169" y="4212"/>
                    <a:pt x="1283" y="3945"/>
                    <a:pt x="1403" y="3681"/>
                  </a:cubicBezTo>
                  <a:cubicBezTo>
                    <a:pt x="1523" y="3416"/>
                    <a:pt x="1656" y="3162"/>
                    <a:pt x="1796" y="2909"/>
                  </a:cubicBezTo>
                  <a:cubicBezTo>
                    <a:pt x="1842" y="2825"/>
                    <a:pt x="1891" y="2742"/>
                    <a:pt x="1939" y="2657"/>
                  </a:cubicBezTo>
                  <a:cubicBezTo>
                    <a:pt x="2256" y="2113"/>
                    <a:pt x="2593" y="1583"/>
                    <a:pt x="2972" y="1078"/>
                  </a:cubicBezTo>
                  <a:cubicBezTo>
                    <a:pt x="3102" y="907"/>
                    <a:pt x="3232" y="736"/>
                    <a:pt x="3373" y="574"/>
                  </a:cubicBezTo>
                  <a:cubicBezTo>
                    <a:pt x="3446" y="490"/>
                    <a:pt x="3521" y="407"/>
                    <a:pt x="3595" y="325"/>
                  </a:cubicBezTo>
                  <a:cubicBezTo>
                    <a:pt x="3626" y="290"/>
                    <a:pt x="3658" y="252"/>
                    <a:pt x="3690" y="217"/>
                  </a:cubicBezTo>
                  <a:cubicBezTo>
                    <a:pt x="3713" y="190"/>
                    <a:pt x="3732" y="162"/>
                    <a:pt x="3757" y="135"/>
                  </a:cubicBezTo>
                  <a:cubicBezTo>
                    <a:pt x="3795" y="118"/>
                    <a:pt x="3809" y="66"/>
                    <a:pt x="3784" y="31"/>
                  </a:cubicBezTo>
                  <a:cubicBezTo>
                    <a:pt x="3770" y="10"/>
                    <a:pt x="3748" y="0"/>
                    <a:pt x="37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3"/>
            <p:cNvSpPr/>
            <p:nvPr/>
          </p:nvSpPr>
          <p:spPr>
            <a:xfrm>
              <a:off x="2424200" y="2297275"/>
              <a:ext cx="179150" cy="220150"/>
            </a:xfrm>
            <a:custGeom>
              <a:rect b="b" l="l" r="r" t="t"/>
              <a:pathLst>
                <a:path extrusionOk="0" h="8806" w="7166">
                  <a:moveTo>
                    <a:pt x="7069" y="1"/>
                  </a:moveTo>
                  <a:cubicBezTo>
                    <a:pt x="7064" y="1"/>
                    <a:pt x="7060" y="1"/>
                    <a:pt x="7055" y="2"/>
                  </a:cubicBezTo>
                  <a:cubicBezTo>
                    <a:pt x="7025" y="9"/>
                    <a:pt x="7006" y="33"/>
                    <a:pt x="7003" y="62"/>
                  </a:cubicBezTo>
                  <a:cubicBezTo>
                    <a:pt x="6985" y="100"/>
                    <a:pt x="6972" y="139"/>
                    <a:pt x="6960" y="182"/>
                  </a:cubicBezTo>
                  <a:lnTo>
                    <a:pt x="6899" y="399"/>
                  </a:lnTo>
                  <a:cubicBezTo>
                    <a:pt x="6856" y="551"/>
                    <a:pt x="6809" y="700"/>
                    <a:pt x="6756" y="846"/>
                  </a:cubicBezTo>
                  <a:cubicBezTo>
                    <a:pt x="6649" y="1146"/>
                    <a:pt x="6531" y="1446"/>
                    <a:pt x="6414" y="1743"/>
                  </a:cubicBezTo>
                  <a:cubicBezTo>
                    <a:pt x="6196" y="2283"/>
                    <a:pt x="5946" y="2810"/>
                    <a:pt x="5666" y="3322"/>
                  </a:cubicBezTo>
                  <a:cubicBezTo>
                    <a:pt x="5491" y="3633"/>
                    <a:pt x="5306" y="3941"/>
                    <a:pt x="5114" y="4244"/>
                  </a:cubicBezTo>
                  <a:cubicBezTo>
                    <a:pt x="4925" y="4543"/>
                    <a:pt x="4717" y="4831"/>
                    <a:pt x="4504" y="5116"/>
                  </a:cubicBezTo>
                  <a:cubicBezTo>
                    <a:pt x="4317" y="5363"/>
                    <a:pt x="4123" y="5607"/>
                    <a:pt x="3924" y="5845"/>
                  </a:cubicBezTo>
                  <a:cubicBezTo>
                    <a:pt x="3727" y="6083"/>
                    <a:pt x="3523" y="6315"/>
                    <a:pt x="3308" y="6538"/>
                  </a:cubicBezTo>
                  <a:cubicBezTo>
                    <a:pt x="3169" y="6678"/>
                    <a:pt x="3026" y="6814"/>
                    <a:pt x="2876" y="6943"/>
                  </a:cubicBezTo>
                  <a:cubicBezTo>
                    <a:pt x="2723" y="7073"/>
                    <a:pt x="2566" y="7201"/>
                    <a:pt x="2407" y="7326"/>
                  </a:cubicBezTo>
                  <a:cubicBezTo>
                    <a:pt x="2392" y="7338"/>
                    <a:pt x="2379" y="7348"/>
                    <a:pt x="2364" y="7360"/>
                  </a:cubicBezTo>
                  <a:cubicBezTo>
                    <a:pt x="2022" y="7625"/>
                    <a:pt x="1651" y="7858"/>
                    <a:pt x="1278" y="8082"/>
                  </a:cubicBezTo>
                  <a:cubicBezTo>
                    <a:pt x="1282" y="8079"/>
                    <a:pt x="1288" y="8076"/>
                    <a:pt x="1294" y="8071"/>
                  </a:cubicBezTo>
                  <a:lnTo>
                    <a:pt x="1294" y="8071"/>
                  </a:lnTo>
                  <a:cubicBezTo>
                    <a:pt x="1133" y="8167"/>
                    <a:pt x="972" y="8257"/>
                    <a:pt x="801" y="8332"/>
                  </a:cubicBezTo>
                  <a:cubicBezTo>
                    <a:pt x="569" y="8428"/>
                    <a:pt x="328" y="8510"/>
                    <a:pt x="90" y="8591"/>
                  </a:cubicBezTo>
                  <a:cubicBezTo>
                    <a:pt x="30" y="8610"/>
                    <a:pt x="1" y="8678"/>
                    <a:pt x="21" y="8734"/>
                  </a:cubicBezTo>
                  <a:cubicBezTo>
                    <a:pt x="37" y="8779"/>
                    <a:pt x="78" y="8805"/>
                    <a:pt x="120" y="8805"/>
                  </a:cubicBezTo>
                  <a:cubicBezTo>
                    <a:pt x="123" y="8805"/>
                    <a:pt x="125" y="8805"/>
                    <a:pt x="127" y="8805"/>
                  </a:cubicBezTo>
                  <a:cubicBezTo>
                    <a:pt x="141" y="8805"/>
                    <a:pt x="151" y="8803"/>
                    <a:pt x="164" y="8799"/>
                  </a:cubicBezTo>
                  <a:cubicBezTo>
                    <a:pt x="289" y="8756"/>
                    <a:pt x="411" y="8716"/>
                    <a:pt x="535" y="8671"/>
                  </a:cubicBezTo>
                  <a:cubicBezTo>
                    <a:pt x="709" y="8610"/>
                    <a:pt x="883" y="8543"/>
                    <a:pt x="1057" y="8486"/>
                  </a:cubicBezTo>
                  <a:cubicBezTo>
                    <a:pt x="1236" y="8428"/>
                    <a:pt x="1413" y="8367"/>
                    <a:pt x="1584" y="8290"/>
                  </a:cubicBezTo>
                  <a:cubicBezTo>
                    <a:pt x="1922" y="8135"/>
                    <a:pt x="2249" y="7952"/>
                    <a:pt x="2557" y="7744"/>
                  </a:cubicBezTo>
                  <a:cubicBezTo>
                    <a:pt x="2874" y="7528"/>
                    <a:pt x="3175" y="7288"/>
                    <a:pt x="3468" y="7043"/>
                  </a:cubicBezTo>
                  <a:cubicBezTo>
                    <a:pt x="3767" y="6791"/>
                    <a:pt x="4056" y="6528"/>
                    <a:pt x="4325" y="6245"/>
                  </a:cubicBezTo>
                  <a:cubicBezTo>
                    <a:pt x="4590" y="5970"/>
                    <a:pt x="4839" y="5675"/>
                    <a:pt x="5073" y="5373"/>
                  </a:cubicBezTo>
                  <a:cubicBezTo>
                    <a:pt x="5314" y="5056"/>
                    <a:pt x="5538" y="4723"/>
                    <a:pt x="5744" y="4380"/>
                  </a:cubicBezTo>
                  <a:cubicBezTo>
                    <a:pt x="5948" y="4037"/>
                    <a:pt x="6144" y="3685"/>
                    <a:pt x="6315" y="3322"/>
                  </a:cubicBezTo>
                  <a:cubicBezTo>
                    <a:pt x="6486" y="2959"/>
                    <a:pt x="6635" y="2586"/>
                    <a:pt x="6763" y="2205"/>
                  </a:cubicBezTo>
                  <a:cubicBezTo>
                    <a:pt x="6888" y="1833"/>
                    <a:pt x="7000" y="1455"/>
                    <a:pt x="7077" y="1069"/>
                  </a:cubicBezTo>
                  <a:cubicBezTo>
                    <a:pt x="7116" y="876"/>
                    <a:pt x="7149" y="681"/>
                    <a:pt x="7158" y="484"/>
                  </a:cubicBezTo>
                  <a:cubicBezTo>
                    <a:pt x="7161" y="392"/>
                    <a:pt x="7165" y="301"/>
                    <a:pt x="7159" y="210"/>
                  </a:cubicBezTo>
                  <a:cubicBezTo>
                    <a:pt x="7156" y="161"/>
                    <a:pt x="7152" y="112"/>
                    <a:pt x="7137" y="65"/>
                  </a:cubicBezTo>
                  <a:cubicBezTo>
                    <a:pt x="7135" y="30"/>
                    <a:pt x="7105" y="1"/>
                    <a:pt x="70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3"/>
            <p:cNvSpPr/>
            <p:nvPr/>
          </p:nvSpPr>
          <p:spPr>
            <a:xfrm>
              <a:off x="2486475" y="2365275"/>
              <a:ext cx="117950" cy="138800"/>
            </a:xfrm>
            <a:custGeom>
              <a:rect b="b" l="l" r="r" t="t"/>
              <a:pathLst>
                <a:path extrusionOk="0" h="5552" w="4718">
                  <a:moveTo>
                    <a:pt x="4659" y="0"/>
                  </a:moveTo>
                  <a:cubicBezTo>
                    <a:pt x="4634" y="0"/>
                    <a:pt x="4615" y="23"/>
                    <a:pt x="4615" y="47"/>
                  </a:cubicBezTo>
                  <a:cubicBezTo>
                    <a:pt x="4613" y="53"/>
                    <a:pt x="4609" y="61"/>
                    <a:pt x="4606" y="67"/>
                  </a:cubicBezTo>
                  <a:cubicBezTo>
                    <a:pt x="4574" y="119"/>
                    <a:pt x="4539" y="169"/>
                    <a:pt x="4506" y="221"/>
                  </a:cubicBezTo>
                  <a:cubicBezTo>
                    <a:pt x="4473" y="276"/>
                    <a:pt x="4440" y="331"/>
                    <a:pt x="4406" y="386"/>
                  </a:cubicBezTo>
                  <a:cubicBezTo>
                    <a:pt x="4335" y="500"/>
                    <a:pt x="4263" y="614"/>
                    <a:pt x="4192" y="727"/>
                  </a:cubicBezTo>
                  <a:cubicBezTo>
                    <a:pt x="4050" y="954"/>
                    <a:pt x="3909" y="1181"/>
                    <a:pt x="3766" y="1406"/>
                  </a:cubicBezTo>
                  <a:cubicBezTo>
                    <a:pt x="3616" y="1641"/>
                    <a:pt x="3467" y="1876"/>
                    <a:pt x="3309" y="2105"/>
                  </a:cubicBezTo>
                  <a:cubicBezTo>
                    <a:pt x="3149" y="2338"/>
                    <a:pt x="2983" y="2567"/>
                    <a:pt x="2814" y="2791"/>
                  </a:cubicBezTo>
                  <a:cubicBezTo>
                    <a:pt x="2644" y="3015"/>
                    <a:pt x="2466" y="3229"/>
                    <a:pt x="2285" y="3442"/>
                  </a:cubicBezTo>
                  <a:cubicBezTo>
                    <a:pt x="2108" y="3650"/>
                    <a:pt x="1927" y="3851"/>
                    <a:pt x="1736" y="4046"/>
                  </a:cubicBezTo>
                  <a:cubicBezTo>
                    <a:pt x="1632" y="4150"/>
                    <a:pt x="1526" y="4250"/>
                    <a:pt x="1416" y="4350"/>
                  </a:cubicBezTo>
                  <a:cubicBezTo>
                    <a:pt x="1311" y="4442"/>
                    <a:pt x="1206" y="4536"/>
                    <a:pt x="1096" y="4622"/>
                  </a:cubicBezTo>
                  <a:cubicBezTo>
                    <a:pt x="940" y="4741"/>
                    <a:pt x="776" y="4851"/>
                    <a:pt x="613" y="4960"/>
                  </a:cubicBezTo>
                  <a:cubicBezTo>
                    <a:pt x="437" y="5076"/>
                    <a:pt x="258" y="5192"/>
                    <a:pt x="77" y="5305"/>
                  </a:cubicBezTo>
                  <a:cubicBezTo>
                    <a:pt x="14" y="5347"/>
                    <a:pt x="1" y="5436"/>
                    <a:pt x="43" y="5497"/>
                  </a:cubicBezTo>
                  <a:cubicBezTo>
                    <a:pt x="67" y="5532"/>
                    <a:pt x="103" y="5551"/>
                    <a:pt x="143" y="5551"/>
                  </a:cubicBezTo>
                  <a:cubicBezTo>
                    <a:pt x="147" y="5551"/>
                    <a:pt x="152" y="5551"/>
                    <a:pt x="156" y="5551"/>
                  </a:cubicBezTo>
                  <a:cubicBezTo>
                    <a:pt x="181" y="5551"/>
                    <a:pt x="209" y="5543"/>
                    <a:pt x="233" y="5528"/>
                  </a:cubicBezTo>
                  <a:cubicBezTo>
                    <a:pt x="357" y="5451"/>
                    <a:pt x="479" y="5371"/>
                    <a:pt x="602" y="5292"/>
                  </a:cubicBezTo>
                  <a:cubicBezTo>
                    <a:pt x="724" y="5214"/>
                    <a:pt x="848" y="5132"/>
                    <a:pt x="970" y="5052"/>
                  </a:cubicBezTo>
                  <a:cubicBezTo>
                    <a:pt x="1087" y="4976"/>
                    <a:pt x="1202" y="4900"/>
                    <a:pt x="1321" y="4827"/>
                  </a:cubicBezTo>
                  <a:cubicBezTo>
                    <a:pt x="1384" y="4790"/>
                    <a:pt x="1446" y="4752"/>
                    <a:pt x="1506" y="4711"/>
                  </a:cubicBezTo>
                  <a:cubicBezTo>
                    <a:pt x="1567" y="4673"/>
                    <a:pt x="1626" y="4628"/>
                    <a:pt x="1684" y="4583"/>
                  </a:cubicBezTo>
                  <a:cubicBezTo>
                    <a:pt x="1803" y="4491"/>
                    <a:pt x="1919" y="4393"/>
                    <a:pt x="2032" y="4298"/>
                  </a:cubicBezTo>
                  <a:cubicBezTo>
                    <a:pt x="2256" y="4106"/>
                    <a:pt x="2464" y="3899"/>
                    <a:pt x="2666" y="3683"/>
                  </a:cubicBezTo>
                  <a:cubicBezTo>
                    <a:pt x="2867" y="3470"/>
                    <a:pt x="3059" y="3250"/>
                    <a:pt x="3233" y="3015"/>
                  </a:cubicBezTo>
                  <a:cubicBezTo>
                    <a:pt x="3561" y="2577"/>
                    <a:pt x="3848" y="2114"/>
                    <a:pt x="4104" y="1632"/>
                  </a:cubicBezTo>
                  <a:cubicBezTo>
                    <a:pt x="4238" y="1382"/>
                    <a:pt x="4370" y="1126"/>
                    <a:pt x="4476" y="863"/>
                  </a:cubicBezTo>
                  <a:cubicBezTo>
                    <a:pt x="4531" y="727"/>
                    <a:pt x="4583" y="589"/>
                    <a:pt x="4625" y="449"/>
                  </a:cubicBezTo>
                  <a:cubicBezTo>
                    <a:pt x="4647" y="382"/>
                    <a:pt x="4668" y="314"/>
                    <a:pt x="4682" y="245"/>
                  </a:cubicBezTo>
                  <a:cubicBezTo>
                    <a:pt x="4692" y="187"/>
                    <a:pt x="4698" y="129"/>
                    <a:pt x="4702" y="69"/>
                  </a:cubicBezTo>
                  <a:cubicBezTo>
                    <a:pt x="4717" y="44"/>
                    <a:pt x="4698" y="7"/>
                    <a:pt x="4668" y="1"/>
                  </a:cubicBezTo>
                  <a:cubicBezTo>
                    <a:pt x="4665" y="0"/>
                    <a:pt x="4662" y="0"/>
                    <a:pt x="4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3"/>
            <p:cNvSpPr/>
            <p:nvPr/>
          </p:nvSpPr>
          <p:spPr>
            <a:xfrm>
              <a:off x="2261325" y="2203825"/>
              <a:ext cx="320700" cy="306075"/>
            </a:xfrm>
            <a:custGeom>
              <a:rect b="b" l="l" r="r" t="t"/>
              <a:pathLst>
                <a:path extrusionOk="0" h="12243" w="12828">
                  <a:moveTo>
                    <a:pt x="9050" y="0"/>
                  </a:moveTo>
                  <a:cubicBezTo>
                    <a:pt x="9046" y="0"/>
                    <a:pt x="9042" y="0"/>
                    <a:pt x="9038" y="0"/>
                  </a:cubicBezTo>
                  <a:cubicBezTo>
                    <a:pt x="8592" y="5"/>
                    <a:pt x="8148" y="39"/>
                    <a:pt x="7711" y="140"/>
                  </a:cubicBezTo>
                  <a:cubicBezTo>
                    <a:pt x="7325" y="228"/>
                    <a:pt x="6952" y="342"/>
                    <a:pt x="6590" y="500"/>
                  </a:cubicBezTo>
                  <a:cubicBezTo>
                    <a:pt x="6245" y="652"/>
                    <a:pt x="5908" y="816"/>
                    <a:pt x="5581" y="1003"/>
                  </a:cubicBezTo>
                  <a:cubicBezTo>
                    <a:pt x="5188" y="1228"/>
                    <a:pt x="4809" y="1478"/>
                    <a:pt x="4447" y="1753"/>
                  </a:cubicBezTo>
                  <a:cubicBezTo>
                    <a:pt x="4175" y="1924"/>
                    <a:pt x="3911" y="2107"/>
                    <a:pt x="3658" y="2310"/>
                  </a:cubicBezTo>
                  <a:cubicBezTo>
                    <a:pt x="3338" y="2563"/>
                    <a:pt x="3038" y="2831"/>
                    <a:pt x="2747" y="3115"/>
                  </a:cubicBezTo>
                  <a:cubicBezTo>
                    <a:pt x="2457" y="3399"/>
                    <a:pt x="2192" y="3712"/>
                    <a:pt x="1938" y="4029"/>
                  </a:cubicBezTo>
                  <a:cubicBezTo>
                    <a:pt x="1686" y="4338"/>
                    <a:pt x="1447" y="4658"/>
                    <a:pt x="1222" y="4989"/>
                  </a:cubicBezTo>
                  <a:cubicBezTo>
                    <a:pt x="991" y="5325"/>
                    <a:pt x="781" y="5679"/>
                    <a:pt x="604" y="6048"/>
                  </a:cubicBezTo>
                  <a:cubicBezTo>
                    <a:pt x="424" y="6428"/>
                    <a:pt x="287" y="6827"/>
                    <a:pt x="194" y="7237"/>
                  </a:cubicBezTo>
                  <a:cubicBezTo>
                    <a:pt x="101" y="7630"/>
                    <a:pt x="37" y="8028"/>
                    <a:pt x="16" y="8429"/>
                  </a:cubicBezTo>
                  <a:cubicBezTo>
                    <a:pt x="5" y="8654"/>
                    <a:pt x="0" y="8879"/>
                    <a:pt x="24" y="9102"/>
                  </a:cubicBezTo>
                  <a:cubicBezTo>
                    <a:pt x="49" y="9358"/>
                    <a:pt x="103" y="9607"/>
                    <a:pt x="180" y="9852"/>
                  </a:cubicBezTo>
                  <a:cubicBezTo>
                    <a:pt x="247" y="10068"/>
                    <a:pt x="330" y="10284"/>
                    <a:pt x="442" y="10482"/>
                  </a:cubicBezTo>
                  <a:cubicBezTo>
                    <a:pt x="567" y="10703"/>
                    <a:pt x="707" y="10921"/>
                    <a:pt x="881" y="11107"/>
                  </a:cubicBezTo>
                  <a:cubicBezTo>
                    <a:pt x="1046" y="11281"/>
                    <a:pt x="1220" y="11440"/>
                    <a:pt x="1418" y="11577"/>
                  </a:cubicBezTo>
                  <a:cubicBezTo>
                    <a:pt x="1604" y="11708"/>
                    <a:pt x="1805" y="11812"/>
                    <a:pt x="2012" y="11903"/>
                  </a:cubicBezTo>
                  <a:cubicBezTo>
                    <a:pt x="2401" y="12074"/>
                    <a:pt x="2823" y="12158"/>
                    <a:pt x="3241" y="12211"/>
                  </a:cubicBezTo>
                  <a:cubicBezTo>
                    <a:pt x="3408" y="12232"/>
                    <a:pt x="3571" y="12242"/>
                    <a:pt x="3740" y="12242"/>
                  </a:cubicBezTo>
                  <a:cubicBezTo>
                    <a:pt x="3752" y="12242"/>
                    <a:pt x="3763" y="12242"/>
                    <a:pt x="3774" y="12242"/>
                  </a:cubicBezTo>
                  <a:cubicBezTo>
                    <a:pt x="4044" y="12242"/>
                    <a:pt x="4313" y="12220"/>
                    <a:pt x="4579" y="12183"/>
                  </a:cubicBezTo>
                  <a:cubicBezTo>
                    <a:pt x="5413" y="12068"/>
                    <a:pt x="6209" y="11778"/>
                    <a:pt x="6971" y="11428"/>
                  </a:cubicBezTo>
                  <a:cubicBezTo>
                    <a:pt x="7309" y="11273"/>
                    <a:pt x="7630" y="11089"/>
                    <a:pt x="7949" y="10900"/>
                  </a:cubicBezTo>
                  <a:cubicBezTo>
                    <a:pt x="8303" y="10690"/>
                    <a:pt x="8645" y="10456"/>
                    <a:pt x="8973" y="10203"/>
                  </a:cubicBezTo>
                  <a:cubicBezTo>
                    <a:pt x="9296" y="9955"/>
                    <a:pt x="9611" y="9696"/>
                    <a:pt x="9903" y="9412"/>
                  </a:cubicBezTo>
                  <a:cubicBezTo>
                    <a:pt x="10192" y="9129"/>
                    <a:pt x="10474" y="8837"/>
                    <a:pt x="10733" y="8526"/>
                  </a:cubicBezTo>
                  <a:cubicBezTo>
                    <a:pt x="11001" y="8206"/>
                    <a:pt x="11250" y="7873"/>
                    <a:pt x="11473" y="7520"/>
                  </a:cubicBezTo>
                  <a:cubicBezTo>
                    <a:pt x="11689" y="7181"/>
                    <a:pt x="11882" y="6830"/>
                    <a:pt x="12065" y="6472"/>
                  </a:cubicBezTo>
                  <a:cubicBezTo>
                    <a:pt x="12245" y="6118"/>
                    <a:pt x="12394" y="5745"/>
                    <a:pt x="12506" y="5364"/>
                  </a:cubicBezTo>
                  <a:cubicBezTo>
                    <a:pt x="12614" y="5001"/>
                    <a:pt x="12714" y="4627"/>
                    <a:pt x="12768" y="4250"/>
                  </a:cubicBezTo>
                  <a:cubicBezTo>
                    <a:pt x="12803" y="3997"/>
                    <a:pt x="12827" y="3749"/>
                    <a:pt x="12818" y="3494"/>
                  </a:cubicBezTo>
                  <a:cubicBezTo>
                    <a:pt x="12812" y="3279"/>
                    <a:pt x="12786" y="3066"/>
                    <a:pt x="12751" y="2855"/>
                  </a:cubicBezTo>
                  <a:cubicBezTo>
                    <a:pt x="12720" y="2658"/>
                    <a:pt x="12671" y="2465"/>
                    <a:pt x="12603" y="2279"/>
                  </a:cubicBezTo>
                  <a:cubicBezTo>
                    <a:pt x="12536" y="2100"/>
                    <a:pt x="12461" y="1917"/>
                    <a:pt x="12363" y="1753"/>
                  </a:cubicBezTo>
                  <a:cubicBezTo>
                    <a:pt x="12303" y="1656"/>
                    <a:pt x="12247" y="1555"/>
                    <a:pt x="12180" y="1464"/>
                  </a:cubicBezTo>
                  <a:cubicBezTo>
                    <a:pt x="12117" y="1375"/>
                    <a:pt x="12049" y="1289"/>
                    <a:pt x="11979" y="1206"/>
                  </a:cubicBezTo>
                  <a:cubicBezTo>
                    <a:pt x="11855" y="1055"/>
                    <a:pt x="11710" y="921"/>
                    <a:pt x="11558" y="802"/>
                  </a:cubicBezTo>
                  <a:cubicBezTo>
                    <a:pt x="11367" y="653"/>
                    <a:pt x="11159" y="533"/>
                    <a:pt x="10945" y="424"/>
                  </a:cubicBezTo>
                  <a:cubicBezTo>
                    <a:pt x="10757" y="329"/>
                    <a:pt x="10561" y="253"/>
                    <a:pt x="10357" y="198"/>
                  </a:cubicBezTo>
                  <a:cubicBezTo>
                    <a:pt x="9934" y="81"/>
                    <a:pt x="9491" y="0"/>
                    <a:pt x="90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3"/>
            <p:cNvSpPr/>
            <p:nvPr/>
          </p:nvSpPr>
          <p:spPr>
            <a:xfrm>
              <a:off x="2215950" y="1836100"/>
              <a:ext cx="289275" cy="314300"/>
            </a:xfrm>
            <a:custGeom>
              <a:rect b="b" l="l" r="r" t="t"/>
              <a:pathLst>
                <a:path extrusionOk="0" h="12572" w="11571">
                  <a:moveTo>
                    <a:pt x="8904" y="0"/>
                  </a:moveTo>
                  <a:cubicBezTo>
                    <a:pt x="8788" y="0"/>
                    <a:pt x="8671" y="5"/>
                    <a:pt x="8554" y="14"/>
                  </a:cubicBezTo>
                  <a:cubicBezTo>
                    <a:pt x="8207" y="42"/>
                    <a:pt x="7859" y="103"/>
                    <a:pt x="7525" y="203"/>
                  </a:cubicBezTo>
                  <a:cubicBezTo>
                    <a:pt x="7116" y="324"/>
                    <a:pt x="6729" y="504"/>
                    <a:pt x="6351" y="702"/>
                  </a:cubicBezTo>
                  <a:cubicBezTo>
                    <a:pt x="6006" y="882"/>
                    <a:pt x="5680" y="1090"/>
                    <a:pt x="5360" y="1313"/>
                  </a:cubicBezTo>
                  <a:cubicBezTo>
                    <a:pt x="4789" y="1714"/>
                    <a:pt x="4274" y="2191"/>
                    <a:pt x="3786" y="2690"/>
                  </a:cubicBezTo>
                  <a:cubicBezTo>
                    <a:pt x="3719" y="2758"/>
                    <a:pt x="3652" y="2827"/>
                    <a:pt x="3588" y="2898"/>
                  </a:cubicBezTo>
                  <a:cubicBezTo>
                    <a:pt x="3463" y="3016"/>
                    <a:pt x="3342" y="3136"/>
                    <a:pt x="3226" y="3261"/>
                  </a:cubicBezTo>
                  <a:cubicBezTo>
                    <a:pt x="2980" y="3525"/>
                    <a:pt x="2745" y="3802"/>
                    <a:pt x="2531" y="4095"/>
                  </a:cubicBezTo>
                  <a:cubicBezTo>
                    <a:pt x="2305" y="4401"/>
                    <a:pt x="2087" y="4717"/>
                    <a:pt x="1892" y="5044"/>
                  </a:cubicBezTo>
                  <a:cubicBezTo>
                    <a:pt x="1639" y="5415"/>
                    <a:pt x="1400" y="5796"/>
                    <a:pt x="1178" y="6186"/>
                  </a:cubicBezTo>
                  <a:cubicBezTo>
                    <a:pt x="965" y="6558"/>
                    <a:pt x="767" y="6945"/>
                    <a:pt x="642" y="7356"/>
                  </a:cubicBezTo>
                  <a:cubicBezTo>
                    <a:pt x="620" y="7430"/>
                    <a:pt x="599" y="7506"/>
                    <a:pt x="584" y="7585"/>
                  </a:cubicBezTo>
                  <a:cubicBezTo>
                    <a:pt x="531" y="7716"/>
                    <a:pt x="482" y="7853"/>
                    <a:pt x="435" y="7988"/>
                  </a:cubicBezTo>
                  <a:cubicBezTo>
                    <a:pt x="315" y="8347"/>
                    <a:pt x="202" y="8711"/>
                    <a:pt x="130" y="9083"/>
                  </a:cubicBezTo>
                  <a:cubicBezTo>
                    <a:pt x="68" y="9421"/>
                    <a:pt x="41" y="9761"/>
                    <a:pt x="23" y="10103"/>
                  </a:cubicBezTo>
                  <a:cubicBezTo>
                    <a:pt x="1" y="10529"/>
                    <a:pt x="47" y="10950"/>
                    <a:pt x="188" y="11353"/>
                  </a:cubicBezTo>
                  <a:cubicBezTo>
                    <a:pt x="270" y="11585"/>
                    <a:pt x="392" y="11798"/>
                    <a:pt x="556" y="11984"/>
                  </a:cubicBezTo>
                  <a:cubicBezTo>
                    <a:pt x="718" y="12169"/>
                    <a:pt x="927" y="12297"/>
                    <a:pt x="1147" y="12396"/>
                  </a:cubicBezTo>
                  <a:cubicBezTo>
                    <a:pt x="1343" y="12489"/>
                    <a:pt x="1575" y="12541"/>
                    <a:pt x="1790" y="12562"/>
                  </a:cubicBezTo>
                  <a:cubicBezTo>
                    <a:pt x="1860" y="12568"/>
                    <a:pt x="1929" y="12572"/>
                    <a:pt x="1999" y="12572"/>
                  </a:cubicBezTo>
                  <a:cubicBezTo>
                    <a:pt x="2022" y="12572"/>
                    <a:pt x="2046" y="12571"/>
                    <a:pt x="2070" y="12570"/>
                  </a:cubicBezTo>
                  <a:cubicBezTo>
                    <a:pt x="2199" y="12570"/>
                    <a:pt x="2331" y="12563"/>
                    <a:pt x="2464" y="12550"/>
                  </a:cubicBezTo>
                  <a:cubicBezTo>
                    <a:pt x="2846" y="12515"/>
                    <a:pt x="3216" y="12416"/>
                    <a:pt x="3579" y="12292"/>
                  </a:cubicBezTo>
                  <a:lnTo>
                    <a:pt x="3595" y="12288"/>
                  </a:lnTo>
                  <a:cubicBezTo>
                    <a:pt x="3626" y="12277"/>
                    <a:pt x="3656" y="12267"/>
                    <a:pt x="3687" y="12255"/>
                  </a:cubicBezTo>
                  <a:cubicBezTo>
                    <a:pt x="4421" y="12000"/>
                    <a:pt x="5094" y="11600"/>
                    <a:pt x="5734" y="11166"/>
                  </a:cubicBezTo>
                  <a:cubicBezTo>
                    <a:pt x="6350" y="10747"/>
                    <a:pt x="6932" y="10279"/>
                    <a:pt x="7473" y="9767"/>
                  </a:cubicBezTo>
                  <a:cubicBezTo>
                    <a:pt x="8034" y="9234"/>
                    <a:pt x="8551" y="8650"/>
                    <a:pt x="9036" y="8048"/>
                  </a:cubicBezTo>
                  <a:cubicBezTo>
                    <a:pt x="9496" y="7478"/>
                    <a:pt x="9936" y="6882"/>
                    <a:pt x="10288" y="6239"/>
                  </a:cubicBezTo>
                  <a:cubicBezTo>
                    <a:pt x="10664" y="5550"/>
                    <a:pt x="10977" y="4832"/>
                    <a:pt x="11233" y="4090"/>
                  </a:cubicBezTo>
                  <a:cubicBezTo>
                    <a:pt x="11356" y="3735"/>
                    <a:pt x="11483" y="3373"/>
                    <a:pt x="11535" y="3001"/>
                  </a:cubicBezTo>
                  <a:cubicBezTo>
                    <a:pt x="11565" y="2803"/>
                    <a:pt x="11571" y="2599"/>
                    <a:pt x="11565" y="2400"/>
                  </a:cubicBezTo>
                  <a:cubicBezTo>
                    <a:pt x="11559" y="2227"/>
                    <a:pt x="11553" y="2049"/>
                    <a:pt x="11520" y="1877"/>
                  </a:cubicBezTo>
                  <a:cubicBezTo>
                    <a:pt x="11471" y="1627"/>
                    <a:pt x="11401" y="1388"/>
                    <a:pt x="11268" y="1168"/>
                  </a:cubicBezTo>
                  <a:cubicBezTo>
                    <a:pt x="11215" y="1078"/>
                    <a:pt x="11155" y="992"/>
                    <a:pt x="11090" y="910"/>
                  </a:cubicBezTo>
                  <a:cubicBezTo>
                    <a:pt x="11032" y="839"/>
                    <a:pt x="10971" y="761"/>
                    <a:pt x="10901" y="699"/>
                  </a:cubicBezTo>
                  <a:cubicBezTo>
                    <a:pt x="10742" y="562"/>
                    <a:pt x="10581" y="435"/>
                    <a:pt x="10395" y="337"/>
                  </a:cubicBezTo>
                  <a:cubicBezTo>
                    <a:pt x="10209" y="237"/>
                    <a:pt x="10009" y="160"/>
                    <a:pt x="9803" y="108"/>
                  </a:cubicBezTo>
                  <a:cubicBezTo>
                    <a:pt x="9508" y="33"/>
                    <a:pt x="9207" y="0"/>
                    <a:pt x="89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3"/>
            <p:cNvSpPr/>
            <p:nvPr/>
          </p:nvSpPr>
          <p:spPr>
            <a:xfrm>
              <a:off x="2707500" y="1895000"/>
              <a:ext cx="611325" cy="533650"/>
            </a:xfrm>
            <a:custGeom>
              <a:rect b="b" l="l" r="r" t="t"/>
              <a:pathLst>
                <a:path extrusionOk="0" h="21346" w="24453">
                  <a:moveTo>
                    <a:pt x="13822" y="1"/>
                  </a:moveTo>
                  <a:cubicBezTo>
                    <a:pt x="13525" y="1"/>
                    <a:pt x="13229" y="13"/>
                    <a:pt x="12933" y="29"/>
                  </a:cubicBezTo>
                  <a:cubicBezTo>
                    <a:pt x="12135" y="72"/>
                    <a:pt x="11341" y="178"/>
                    <a:pt x="10553" y="313"/>
                  </a:cubicBezTo>
                  <a:cubicBezTo>
                    <a:pt x="10169" y="380"/>
                    <a:pt x="9785" y="477"/>
                    <a:pt x="9407" y="580"/>
                  </a:cubicBezTo>
                  <a:cubicBezTo>
                    <a:pt x="9038" y="682"/>
                    <a:pt x="8669" y="789"/>
                    <a:pt x="8311" y="922"/>
                  </a:cubicBezTo>
                  <a:cubicBezTo>
                    <a:pt x="7925" y="1065"/>
                    <a:pt x="7544" y="1218"/>
                    <a:pt x="7181" y="1410"/>
                  </a:cubicBezTo>
                  <a:cubicBezTo>
                    <a:pt x="6971" y="1522"/>
                    <a:pt x="6763" y="1633"/>
                    <a:pt x="6556" y="1754"/>
                  </a:cubicBezTo>
                  <a:cubicBezTo>
                    <a:pt x="6394" y="1849"/>
                    <a:pt x="6237" y="1950"/>
                    <a:pt x="6081" y="2054"/>
                  </a:cubicBezTo>
                  <a:cubicBezTo>
                    <a:pt x="5740" y="2279"/>
                    <a:pt x="5416" y="2528"/>
                    <a:pt x="5096" y="2781"/>
                  </a:cubicBezTo>
                  <a:cubicBezTo>
                    <a:pt x="4773" y="3035"/>
                    <a:pt x="4466" y="3312"/>
                    <a:pt x="4176" y="3601"/>
                  </a:cubicBezTo>
                  <a:cubicBezTo>
                    <a:pt x="3704" y="4068"/>
                    <a:pt x="3267" y="4575"/>
                    <a:pt x="2868" y="5107"/>
                  </a:cubicBezTo>
                  <a:cubicBezTo>
                    <a:pt x="2416" y="5656"/>
                    <a:pt x="2017" y="6250"/>
                    <a:pt x="1669" y="6869"/>
                  </a:cubicBezTo>
                  <a:cubicBezTo>
                    <a:pt x="1289" y="7543"/>
                    <a:pt x="951" y="8243"/>
                    <a:pt x="689" y="8969"/>
                  </a:cubicBezTo>
                  <a:cubicBezTo>
                    <a:pt x="658" y="9049"/>
                    <a:pt x="633" y="9130"/>
                    <a:pt x="604" y="9211"/>
                  </a:cubicBezTo>
                  <a:cubicBezTo>
                    <a:pt x="439" y="9711"/>
                    <a:pt x="314" y="10225"/>
                    <a:pt x="217" y="10743"/>
                  </a:cubicBezTo>
                  <a:cubicBezTo>
                    <a:pt x="180" y="10950"/>
                    <a:pt x="146" y="11155"/>
                    <a:pt x="115" y="11362"/>
                  </a:cubicBezTo>
                  <a:cubicBezTo>
                    <a:pt x="0" y="12158"/>
                    <a:pt x="8" y="12971"/>
                    <a:pt x="98" y="13770"/>
                  </a:cubicBezTo>
                  <a:cubicBezTo>
                    <a:pt x="192" y="14575"/>
                    <a:pt x="369" y="15392"/>
                    <a:pt x="735" y="16118"/>
                  </a:cubicBezTo>
                  <a:cubicBezTo>
                    <a:pt x="828" y="16303"/>
                    <a:pt x="924" y="16486"/>
                    <a:pt x="1033" y="16662"/>
                  </a:cubicBezTo>
                  <a:cubicBezTo>
                    <a:pt x="1151" y="16855"/>
                    <a:pt x="1282" y="17040"/>
                    <a:pt x="1414" y="17224"/>
                  </a:cubicBezTo>
                  <a:cubicBezTo>
                    <a:pt x="1518" y="17367"/>
                    <a:pt x="1631" y="17507"/>
                    <a:pt x="1749" y="17639"/>
                  </a:cubicBezTo>
                  <a:cubicBezTo>
                    <a:pt x="1896" y="17804"/>
                    <a:pt x="2044" y="17970"/>
                    <a:pt x="2203" y="18123"/>
                  </a:cubicBezTo>
                  <a:cubicBezTo>
                    <a:pt x="2509" y="18421"/>
                    <a:pt x="2835" y="18693"/>
                    <a:pt x="3178" y="18950"/>
                  </a:cubicBezTo>
                  <a:cubicBezTo>
                    <a:pt x="3501" y="19192"/>
                    <a:pt x="3835" y="19425"/>
                    <a:pt x="4185" y="19631"/>
                  </a:cubicBezTo>
                  <a:cubicBezTo>
                    <a:pt x="4517" y="19828"/>
                    <a:pt x="4853" y="20015"/>
                    <a:pt x="5203" y="20174"/>
                  </a:cubicBezTo>
                  <a:cubicBezTo>
                    <a:pt x="5416" y="20269"/>
                    <a:pt x="5626" y="20364"/>
                    <a:pt x="5842" y="20449"/>
                  </a:cubicBezTo>
                  <a:cubicBezTo>
                    <a:pt x="6029" y="20524"/>
                    <a:pt x="6221" y="20590"/>
                    <a:pt x="6413" y="20656"/>
                  </a:cubicBezTo>
                  <a:cubicBezTo>
                    <a:pt x="6796" y="20787"/>
                    <a:pt x="7190" y="20893"/>
                    <a:pt x="7583" y="20989"/>
                  </a:cubicBezTo>
                  <a:cubicBezTo>
                    <a:pt x="7991" y="21089"/>
                    <a:pt x="8407" y="21156"/>
                    <a:pt x="8820" y="21219"/>
                  </a:cubicBezTo>
                  <a:cubicBezTo>
                    <a:pt x="9129" y="21265"/>
                    <a:pt x="9442" y="21296"/>
                    <a:pt x="9754" y="21317"/>
                  </a:cubicBezTo>
                  <a:cubicBezTo>
                    <a:pt x="10077" y="21338"/>
                    <a:pt x="10403" y="21345"/>
                    <a:pt x="10729" y="21345"/>
                  </a:cubicBezTo>
                  <a:cubicBezTo>
                    <a:pt x="10894" y="21345"/>
                    <a:pt x="11059" y="21342"/>
                    <a:pt x="11225" y="21339"/>
                  </a:cubicBezTo>
                  <a:cubicBezTo>
                    <a:pt x="11626" y="21330"/>
                    <a:pt x="12033" y="21296"/>
                    <a:pt x="12433" y="21251"/>
                  </a:cubicBezTo>
                  <a:cubicBezTo>
                    <a:pt x="12836" y="21205"/>
                    <a:pt x="13240" y="21153"/>
                    <a:pt x="13640" y="21085"/>
                  </a:cubicBezTo>
                  <a:cubicBezTo>
                    <a:pt x="14804" y="20887"/>
                    <a:pt x="15969" y="20593"/>
                    <a:pt x="17064" y="20140"/>
                  </a:cubicBezTo>
                  <a:cubicBezTo>
                    <a:pt x="17474" y="19970"/>
                    <a:pt x="17874" y="19776"/>
                    <a:pt x="18261" y="19559"/>
                  </a:cubicBezTo>
                  <a:cubicBezTo>
                    <a:pt x="18960" y="19162"/>
                    <a:pt x="19629" y="18706"/>
                    <a:pt x="20254" y="18200"/>
                  </a:cubicBezTo>
                  <a:cubicBezTo>
                    <a:pt x="20581" y="17937"/>
                    <a:pt x="20897" y="17662"/>
                    <a:pt x="21196" y="17364"/>
                  </a:cubicBezTo>
                  <a:cubicBezTo>
                    <a:pt x="21218" y="17342"/>
                    <a:pt x="21243" y="17316"/>
                    <a:pt x="21266" y="17293"/>
                  </a:cubicBezTo>
                  <a:cubicBezTo>
                    <a:pt x="21516" y="17038"/>
                    <a:pt x="21752" y="16772"/>
                    <a:pt x="21982" y="16498"/>
                  </a:cubicBezTo>
                  <a:cubicBezTo>
                    <a:pt x="22495" y="15880"/>
                    <a:pt x="22964" y="15213"/>
                    <a:pt x="23328" y="14496"/>
                  </a:cubicBezTo>
                  <a:cubicBezTo>
                    <a:pt x="23509" y="14145"/>
                    <a:pt x="23662" y="13777"/>
                    <a:pt x="23796" y="13405"/>
                  </a:cubicBezTo>
                  <a:cubicBezTo>
                    <a:pt x="23858" y="13228"/>
                    <a:pt x="23918" y="13051"/>
                    <a:pt x="23971" y="12871"/>
                  </a:cubicBezTo>
                  <a:cubicBezTo>
                    <a:pt x="24034" y="12672"/>
                    <a:pt x="24088" y="12471"/>
                    <a:pt x="24135" y="12268"/>
                  </a:cubicBezTo>
                  <a:cubicBezTo>
                    <a:pt x="24230" y="11872"/>
                    <a:pt x="24318" y="11475"/>
                    <a:pt x="24369" y="11073"/>
                  </a:cubicBezTo>
                  <a:cubicBezTo>
                    <a:pt x="24418" y="10677"/>
                    <a:pt x="24452" y="10280"/>
                    <a:pt x="24448" y="9881"/>
                  </a:cubicBezTo>
                  <a:cubicBezTo>
                    <a:pt x="24443" y="9071"/>
                    <a:pt x="24338" y="8257"/>
                    <a:pt x="24141" y="7469"/>
                  </a:cubicBezTo>
                  <a:cubicBezTo>
                    <a:pt x="23945" y="6674"/>
                    <a:pt x="23632" y="5902"/>
                    <a:pt x="23233" y="5187"/>
                  </a:cubicBezTo>
                  <a:cubicBezTo>
                    <a:pt x="23046" y="4851"/>
                    <a:pt x="22839" y="4529"/>
                    <a:pt x="22619" y="4214"/>
                  </a:cubicBezTo>
                  <a:cubicBezTo>
                    <a:pt x="22378" y="3875"/>
                    <a:pt x="22108" y="3556"/>
                    <a:pt x="21824" y="3251"/>
                  </a:cubicBezTo>
                  <a:cubicBezTo>
                    <a:pt x="21696" y="3113"/>
                    <a:pt x="21565" y="2976"/>
                    <a:pt x="21425" y="2849"/>
                  </a:cubicBezTo>
                  <a:cubicBezTo>
                    <a:pt x="21257" y="2699"/>
                    <a:pt x="21081" y="2551"/>
                    <a:pt x="20903" y="2410"/>
                  </a:cubicBezTo>
                  <a:cubicBezTo>
                    <a:pt x="20605" y="2176"/>
                    <a:pt x="20291" y="1961"/>
                    <a:pt x="19971" y="1757"/>
                  </a:cubicBezTo>
                  <a:cubicBezTo>
                    <a:pt x="19623" y="1535"/>
                    <a:pt x="19270" y="1331"/>
                    <a:pt x="18901" y="1145"/>
                  </a:cubicBezTo>
                  <a:cubicBezTo>
                    <a:pt x="18535" y="961"/>
                    <a:pt x="18155" y="801"/>
                    <a:pt x="17771" y="661"/>
                  </a:cubicBezTo>
                  <a:cubicBezTo>
                    <a:pt x="17375" y="519"/>
                    <a:pt x="16972" y="404"/>
                    <a:pt x="16563" y="304"/>
                  </a:cubicBezTo>
                  <a:cubicBezTo>
                    <a:pt x="16160" y="206"/>
                    <a:pt x="15744" y="146"/>
                    <a:pt x="15332" y="94"/>
                  </a:cubicBezTo>
                  <a:cubicBezTo>
                    <a:pt x="14945" y="45"/>
                    <a:pt x="14557" y="20"/>
                    <a:pt x="14167" y="7"/>
                  </a:cubicBezTo>
                  <a:cubicBezTo>
                    <a:pt x="14052" y="2"/>
                    <a:pt x="13937" y="1"/>
                    <a:pt x="13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3"/>
            <p:cNvSpPr/>
            <p:nvPr/>
          </p:nvSpPr>
          <p:spPr>
            <a:xfrm>
              <a:off x="2795450" y="1638925"/>
              <a:ext cx="238600" cy="136225"/>
            </a:xfrm>
            <a:custGeom>
              <a:rect b="b" l="l" r="r" t="t"/>
              <a:pathLst>
                <a:path extrusionOk="0" h="5449" w="9544">
                  <a:moveTo>
                    <a:pt x="3984" y="1"/>
                  </a:moveTo>
                  <a:cubicBezTo>
                    <a:pt x="3795" y="1"/>
                    <a:pt x="3606" y="7"/>
                    <a:pt x="3417" y="19"/>
                  </a:cubicBezTo>
                  <a:cubicBezTo>
                    <a:pt x="3106" y="40"/>
                    <a:pt x="2797" y="85"/>
                    <a:pt x="2489" y="141"/>
                  </a:cubicBezTo>
                  <a:cubicBezTo>
                    <a:pt x="2292" y="176"/>
                    <a:pt x="2097" y="213"/>
                    <a:pt x="1905" y="272"/>
                  </a:cubicBezTo>
                  <a:cubicBezTo>
                    <a:pt x="1740" y="324"/>
                    <a:pt x="1571" y="374"/>
                    <a:pt x="1413" y="442"/>
                  </a:cubicBezTo>
                  <a:cubicBezTo>
                    <a:pt x="1109" y="570"/>
                    <a:pt x="829" y="777"/>
                    <a:pt x="590" y="1005"/>
                  </a:cubicBezTo>
                  <a:cubicBezTo>
                    <a:pt x="468" y="1121"/>
                    <a:pt x="364" y="1261"/>
                    <a:pt x="279" y="1409"/>
                  </a:cubicBezTo>
                  <a:cubicBezTo>
                    <a:pt x="179" y="1592"/>
                    <a:pt x="103" y="1776"/>
                    <a:pt x="66" y="1982"/>
                  </a:cubicBezTo>
                  <a:cubicBezTo>
                    <a:pt x="0" y="2341"/>
                    <a:pt x="29" y="2728"/>
                    <a:pt x="192" y="3060"/>
                  </a:cubicBezTo>
                  <a:cubicBezTo>
                    <a:pt x="292" y="3264"/>
                    <a:pt x="413" y="3456"/>
                    <a:pt x="567" y="3625"/>
                  </a:cubicBezTo>
                  <a:cubicBezTo>
                    <a:pt x="703" y="3776"/>
                    <a:pt x="862" y="3910"/>
                    <a:pt x="1026" y="4027"/>
                  </a:cubicBezTo>
                  <a:cubicBezTo>
                    <a:pt x="1103" y="4082"/>
                    <a:pt x="1184" y="4134"/>
                    <a:pt x="1265" y="4186"/>
                  </a:cubicBezTo>
                  <a:cubicBezTo>
                    <a:pt x="1317" y="4228"/>
                    <a:pt x="1370" y="4268"/>
                    <a:pt x="1423" y="4306"/>
                  </a:cubicBezTo>
                  <a:cubicBezTo>
                    <a:pt x="1585" y="4420"/>
                    <a:pt x="1758" y="4518"/>
                    <a:pt x="1934" y="4609"/>
                  </a:cubicBezTo>
                  <a:cubicBezTo>
                    <a:pt x="2102" y="4698"/>
                    <a:pt x="2273" y="4782"/>
                    <a:pt x="2450" y="4856"/>
                  </a:cubicBezTo>
                  <a:cubicBezTo>
                    <a:pt x="2804" y="5004"/>
                    <a:pt x="3173" y="5123"/>
                    <a:pt x="3548" y="5203"/>
                  </a:cubicBezTo>
                  <a:cubicBezTo>
                    <a:pt x="3937" y="5285"/>
                    <a:pt x="4330" y="5367"/>
                    <a:pt x="4724" y="5404"/>
                  </a:cubicBezTo>
                  <a:cubicBezTo>
                    <a:pt x="5025" y="5432"/>
                    <a:pt x="5327" y="5444"/>
                    <a:pt x="5626" y="5449"/>
                  </a:cubicBezTo>
                  <a:cubicBezTo>
                    <a:pt x="5724" y="5449"/>
                    <a:pt x="5821" y="5449"/>
                    <a:pt x="5919" y="5444"/>
                  </a:cubicBezTo>
                  <a:cubicBezTo>
                    <a:pt x="6291" y="5435"/>
                    <a:pt x="6668" y="5405"/>
                    <a:pt x="7034" y="5338"/>
                  </a:cubicBezTo>
                  <a:cubicBezTo>
                    <a:pt x="7233" y="5301"/>
                    <a:pt x="7431" y="5254"/>
                    <a:pt x="7623" y="5191"/>
                  </a:cubicBezTo>
                  <a:cubicBezTo>
                    <a:pt x="7800" y="5136"/>
                    <a:pt x="7977" y="5078"/>
                    <a:pt x="8147" y="5004"/>
                  </a:cubicBezTo>
                  <a:cubicBezTo>
                    <a:pt x="8352" y="4913"/>
                    <a:pt x="8561" y="4803"/>
                    <a:pt x="8732" y="4652"/>
                  </a:cubicBezTo>
                  <a:cubicBezTo>
                    <a:pt x="8893" y="4511"/>
                    <a:pt x="9046" y="4365"/>
                    <a:pt x="9170" y="4191"/>
                  </a:cubicBezTo>
                  <a:cubicBezTo>
                    <a:pt x="9290" y="4015"/>
                    <a:pt x="9390" y="3828"/>
                    <a:pt x="9452" y="3624"/>
                  </a:cubicBezTo>
                  <a:cubicBezTo>
                    <a:pt x="9543" y="3322"/>
                    <a:pt x="9530" y="3000"/>
                    <a:pt x="9439" y="2698"/>
                  </a:cubicBezTo>
                  <a:cubicBezTo>
                    <a:pt x="9372" y="2479"/>
                    <a:pt x="9287" y="2262"/>
                    <a:pt x="9158" y="2070"/>
                  </a:cubicBezTo>
                  <a:cubicBezTo>
                    <a:pt x="9101" y="1987"/>
                    <a:pt x="9046" y="1899"/>
                    <a:pt x="8982" y="1820"/>
                  </a:cubicBezTo>
                  <a:cubicBezTo>
                    <a:pt x="8917" y="1743"/>
                    <a:pt x="8850" y="1668"/>
                    <a:pt x="8781" y="1594"/>
                  </a:cubicBezTo>
                  <a:cubicBezTo>
                    <a:pt x="8513" y="1307"/>
                    <a:pt x="8178" y="1079"/>
                    <a:pt x="7833" y="893"/>
                  </a:cubicBezTo>
                  <a:cubicBezTo>
                    <a:pt x="7460" y="692"/>
                    <a:pt x="7062" y="540"/>
                    <a:pt x="6660" y="409"/>
                  </a:cubicBezTo>
                  <a:cubicBezTo>
                    <a:pt x="6324" y="299"/>
                    <a:pt x="5977" y="216"/>
                    <a:pt x="5629" y="152"/>
                  </a:cubicBezTo>
                  <a:cubicBezTo>
                    <a:pt x="5088" y="53"/>
                    <a:pt x="4537" y="1"/>
                    <a:pt x="39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3"/>
            <p:cNvSpPr/>
            <p:nvPr/>
          </p:nvSpPr>
          <p:spPr>
            <a:xfrm>
              <a:off x="3422925" y="1825875"/>
              <a:ext cx="286600" cy="357175"/>
            </a:xfrm>
            <a:custGeom>
              <a:rect b="b" l="l" r="r" t="t"/>
              <a:pathLst>
                <a:path extrusionOk="0" h="14287" w="11464">
                  <a:moveTo>
                    <a:pt x="1512" y="1"/>
                  </a:moveTo>
                  <a:cubicBezTo>
                    <a:pt x="1380" y="1"/>
                    <a:pt x="1244" y="14"/>
                    <a:pt x="1121" y="56"/>
                  </a:cubicBezTo>
                  <a:cubicBezTo>
                    <a:pt x="962" y="109"/>
                    <a:pt x="798" y="172"/>
                    <a:pt x="666" y="280"/>
                  </a:cubicBezTo>
                  <a:cubicBezTo>
                    <a:pt x="531" y="396"/>
                    <a:pt x="411" y="514"/>
                    <a:pt x="315" y="663"/>
                  </a:cubicBezTo>
                  <a:cubicBezTo>
                    <a:pt x="205" y="829"/>
                    <a:pt x="120" y="1017"/>
                    <a:pt x="72" y="1213"/>
                  </a:cubicBezTo>
                  <a:cubicBezTo>
                    <a:pt x="38" y="1359"/>
                    <a:pt x="23" y="1505"/>
                    <a:pt x="14" y="1655"/>
                  </a:cubicBezTo>
                  <a:cubicBezTo>
                    <a:pt x="1" y="1870"/>
                    <a:pt x="14" y="2087"/>
                    <a:pt x="47" y="2300"/>
                  </a:cubicBezTo>
                  <a:cubicBezTo>
                    <a:pt x="78" y="2502"/>
                    <a:pt x="120" y="2706"/>
                    <a:pt x="181" y="2903"/>
                  </a:cubicBezTo>
                  <a:cubicBezTo>
                    <a:pt x="413" y="3647"/>
                    <a:pt x="751" y="4349"/>
                    <a:pt x="1117" y="5035"/>
                  </a:cubicBezTo>
                  <a:cubicBezTo>
                    <a:pt x="1459" y="5677"/>
                    <a:pt x="1827" y="6306"/>
                    <a:pt x="2209" y="6927"/>
                  </a:cubicBezTo>
                  <a:cubicBezTo>
                    <a:pt x="2607" y="7574"/>
                    <a:pt x="3017" y="8213"/>
                    <a:pt x="3461" y="8830"/>
                  </a:cubicBezTo>
                  <a:cubicBezTo>
                    <a:pt x="3895" y="9437"/>
                    <a:pt x="4349" y="10028"/>
                    <a:pt x="4824" y="10604"/>
                  </a:cubicBezTo>
                  <a:cubicBezTo>
                    <a:pt x="5079" y="10912"/>
                    <a:pt x="5339" y="11219"/>
                    <a:pt x="5605" y="11518"/>
                  </a:cubicBezTo>
                  <a:cubicBezTo>
                    <a:pt x="5845" y="11790"/>
                    <a:pt x="6091" y="12060"/>
                    <a:pt x="6351" y="12316"/>
                  </a:cubicBezTo>
                  <a:cubicBezTo>
                    <a:pt x="6900" y="12851"/>
                    <a:pt x="7473" y="13369"/>
                    <a:pt x="8110" y="13799"/>
                  </a:cubicBezTo>
                  <a:cubicBezTo>
                    <a:pt x="8463" y="14039"/>
                    <a:pt x="8865" y="14213"/>
                    <a:pt x="9290" y="14268"/>
                  </a:cubicBezTo>
                  <a:cubicBezTo>
                    <a:pt x="9378" y="14279"/>
                    <a:pt x="9466" y="14286"/>
                    <a:pt x="9554" y="14286"/>
                  </a:cubicBezTo>
                  <a:cubicBezTo>
                    <a:pt x="9563" y="14286"/>
                    <a:pt x="9571" y="14286"/>
                    <a:pt x="9579" y="14286"/>
                  </a:cubicBezTo>
                  <a:cubicBezTo>
                    <a:pt x="9750" y="14286"/>
                    <a:pt x="9921" y="14265"/>
                    <a:pt x="10084" y="14212"/>
                  </a:cubicBezTo>
                  <a:cubicBezTo>
                    <a:pt x="10347" y="14128"/>
                    <a:pt x="10585" y="13981"/>
                    <a:pt x="10789" y="13792"/>
                  </a:cubicBezTo>
                  <a:cubicBezTo>
                    <a:pt x="10972" y="13619"/>
                    <a:pt x="11119" y="13414"/>
                    <a:pt x="11225" y="13186"/>
                  </a:cubicBezTo>
                  <a:cubicBezTo>
                    <a:pt x="11329" y="12965"/>
                    <a:pt x="11395" y="12726"/>
                    <a:pt x="11432" y="12484"/>
                  </a:cubicBezTo>
                  <a:cubicBezTo>
                    <a:pt x="11463" y="12278"/>
                    <a:pt x="11462" y="12069"/>
                    <a:pt x="11459" y="11862"/>
                  </a:cubicBezTo>
                  <a:cubicBezTo>
                    <a:pt x="11454" y="11662"/>
                    <a:pt x="11438" y="11461"/>
                    <a:pt x="11416" y="11263"/>
                  </a:cubicBezTo>
                  <a:cubicBezTo>
                    <a:pt x="11332" y="10537"/>
                    <a:pt x="11136" y="9815"/>
                    <a:pt x="10871" y="9134"/>
                  </a:cubicBezTo>
                  <a:cubicBezTo>
                    <a:pt x="10597" y="8433"/>
                    <a:pt x="10252" y="7754"/>
                    <a:pt x="9874" y="7102"/>
                  </a:cubicBezTo>
                  <a:cubicBezTo>
                    <a:pt x="9167" y="5886"/>
                    <a:pt x="8262" y="4803"/>
                    <a:pt x="7272" y="3807"/>
                  </a:cubicBezTo>
                  <a:cubicBezTo>
                    <a:pt x="6833" y="3287"/>
                    <a:pt x="6359" y="2792"/>
                    <a:pt x="5853" y="2338"/>
                  </a:cubicBezTo>
                  <a:cubicBezTo>
                    <a:pt x="5562" y="2078"/>
                    <a:pt x="5265" y="1821"/>
                    <a:pt x="4951" y="1588"/>
                  </a:cubicBezTo>
                  <a:cubicBezTo>
                    <a:pt x="4629" y="1350"/>
                    <a:pt x="4296" y="1126"/>
                    <a:pt x="3952" y="920"/>
                  </a:cubicBezTo>
                  <a:cubicBezTo>
                    <a:pt x="3611" y="718"/>
                    <a:pt x="3263" y="529"/>
                    <a:pt x="2904" y="362"/>
                  </a:cubicBezTo>
                  <a:cubicBezTo>
                    <a:pt x="2720" y="277"/>
                    <a:pt x="2532" y="198"/>
                    <a:pt x="2339" y="136"/>
                  </a:cubicBezTo>
                  <a:cubicBezTo>
                    <a:pt x="2114" y="61"/>
                    <a:pt x="1880" y="20"/>
                    <a:pt x="1645" y="5"/>
                  </a:cubicBezTo>
                  <a:cubicBezTo>
                    <a:pt x="1602" y="2"/>
                    <a:pt x="155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3"/>
            <p:cNvSpPr/>
            <p:nvPr/>
          </p:nvSpPr>
          <p:spPr>
            <a:xfrm>
              <a:off x="4237750" y="1053100"/>
              <a:ext cx="1570575" cy="323375"/>
            </a:xfrm>
            <a:custGeom>
              <a:rect b="b" l="l" r="r" t="t"/>
              <a:pathLst>
                <a:path extrusionOk="0" h="12935" w="62823">
                  <a:moveTo>
                    <a:pt x="48766" y="3059"/>
                  </a:moveTo>
                  <a:cubicBezTo>
                    <a:pt x="48775" y="3059"/>
                    <a:pt x="48784" y="3059"/>
                    <a:pt x="48793" y="3059"/>
                  </a:cubicBezTo>
                  <a:lnTo>
                    <a:pt x="48793" y="3059"/>
                  </a:lnTo>
                  <a:cubicBezTo>
                    <a:pt x="48783" y="3059"/>
                    <a:pt x="48773" y="3059"/>
                    <a:pt x="48763" y="3059"/>
                  </a:cubicBezTo>
                  <a:close/>
                  <a:moveTo>
                    <a:pt x="9272" y="11752"/>
                  </a:moveTo>
                  <a:lnTo>
                    <a:pt x="9199" y="11758"/>
                  </a:lnTo>
                  <a:cubicBezTo>
                    <a:pt x="9055" y="11765"/>
                    <a:pt x="8909" y="11774"/>
                    <a:pt x="8765" y="11782"/>
                  </a:cubicBezTo>
                  <a:cubicBezTo>
                    <a:pt x="8500" y="11795"/>
                    <a:pt x="8233" y="11805"/>
                    <a:pt x="7970" y="11814"/>
                  </a:cubicBezTo>
                  <a:cubicBezTo>
                    <a:pt x="8275" y="11792"/>
                    <a:pt x="8580" y="11774"/>
                    <a:pt x="8887" y="11762"/>
                  </a:cubicBezTo>
                  <a:cubicBezTo>
                    <a:pt x="8991" y="11759"/>
                    <a:pt x="9094" y="11755"/>
                    <a:pt x="9198" y="11753"/>
                  </a:cubicBezTo>
                  <a:cubicBezTo>
                    <a:pt x="9222" y="11753"/>
                    <a:pt x="9245" y="11752"/>
                    <a:pt x="9272" y="11752"/>
                  </a:cubicBezTo>
                  <a:close/>
                  <a:moveTo>
                    <a:pt x="61499" y="1"/>
                  </a:moveTo>
                  <a:cubicBezTo>
                    <a:pt x="61452" y="1"/>
                    <a:pt x="61404" y="5"/>
                    <a:pt x="61357" y="13"/>
                  </a:cubicBezTo>
                  <a:cubicBezTo>
                    <a:pt x="61165" y="45"/>
                    <a:pt x="60984" y="129"/>
                    <a:pt x="60804" y="194"/>
                  </a:cubicBezTo>
                  <a:cubicBezTo>
                    <a:pt x="60499" y="303"/>
                    <a:pt x="60190" y="399"/>
                    <a:pt x="59877" y="489"/>
                  </a:cubicBezTo>
                  <a:cubicBezTo>
                    <a:pt x="59761" y="484"/>
                    <a:pt x="59642" y="480"/>
                    <a:pt x="59524" y="477"/>
                  </a:cubicBezTo>
                  <a:cubicBezTo>
                    <a:pt x="58930" y="457"/>
                    <a:pt x="58334" y="438"/>
                    <a:pt x="57738" y="438"/>
                  </a:cubicBezTo>
                  <a:cubicBezTo>
                    <a:pt x="57362" y="438"/>
                    <a:pt x="56986" y="445"/>
                    <a:pt x="56610" y="465"/>
                  </a:cubicBezTo>
                  <a:cubicBezTo>
                    <a:pt x="55956" y="501"/>
                    <a:pt x="55304" y="545"/>
                    <a:pt x="54652" y="605"/>
                  </a:cubicBezTo>
                  <a:cubicBezTo>
                    <a:pt x="54036" y="660"/>
                    <a:pt x="53423" y="733"/>
                    <a:pt x="52807" y="783"/>
                  </a:cubicBezTo>
                  <a:cubicBezTo>
                    <a:pt x="52017" y="849"/>
                    <a:pt x="51228" y="872"/>
                    <a:pt x="50437" y="872"/>
                  </a:cubicBezTo>
                  <a:cubicBezTo>
                    <a:pt x="50027" y="872"/>
                    <a:pt x="49617" y="866"/>
                    <a:pt x="49206" y="856"/>
                  </a:cubicBezTo>
                  <a:cubicBezTo>
                    <a:pt x="48714" y="843"/>
                    <a:pt x="48221" y="830"/>
                    <a:pt x="47729" y="827"/>
                  </a:cubicBezTo>
                  <a:cubicBezTo>
                    <a:pt x="47579" y="825"/>
                    <a:pt x="47429" y="825"/>
                    <a:pt x="47278" y="825"/>
                  </a:cubicBezTo>
                  <a:cubicBezTo>
                    <a:pt x="46916" y="825"/>
                    <a:pt x="46553" y="828"/>
                    <a:pt x="46191" y="831"/>
                  </a:cubicBezTo>
                  <a:cubicBezTo>
                    <a:pt x="45879" y="836"/>
                    <a:pt x="45566" y="839"/>
                    <a:pt x="45253" y="839"/>
                  </a:cubicBezTo>
                  <a:cubicBezTo>
                    <a:pt x="45072" y="839"/>
                    <a:pt x="44890" y="838"/>
                    <a:pt x="44709" y="836"/>
                  </a:cubicBezTo>
                  <a:cubicBezTo>
                    <a:pt x="44210" y="828"/>
                    <a:pt x="43712" y="819"/>
                    <a:pt x="43213" y="813"/>
                  </a:cubicBezTo>
                  <a:cubicBezTo>
                    <a:pt x="42904" y="810"/>
                    <a:pt x="42596" y="808"/>
                    <a:pt x="42287" y="808"/>
                  </a:cubicBezTo>
                  <a:cubicBezTo>
                    <a:pt x="41341" y="808"/>
                    <a:pt x="40397" y="822"/>
                    <a:pt x="39451" y="831"/>
                  </a:cubicBezTo>
                  <a:cubicBezTo>
                    <a:pt x="38987" y="836"/>
                    <a:pt x="38522" y="839"/>
                    <a:pt x="38057" y="839"/>
                  </a:cubicBezTo>
                  <a:cubicBezTo>
                    <a:pt x="37289" y="839"/>
                    <a:pt x="36520" y="831"/>
                    <a:pt x="35751" y="815"/>
                  </a:cubicBezTo>
                  <a:cubicBezTo>
                    <a:pt x="35134" y="796"/>
                    <a:pt x="34518" y="770"/>
                    <a:pt x="33899" y="770"/>
                  </a:cubicBezTo>
                  <a:cubicBezTo>
                    <a:pt x="33814" y="770"/>
                    <a:pt x="33730" y="770"/>
                    <a:pt x="33645" y="772"/>
                  </a:cubicBezTo>
                  <a:cubicBezTo>
                    <a:pt x="32938" y="782"/>
                    <a:pt x="32228" y="867"/>
                    <a:pt x="31536" y="1010"/>
                  </a:cubicBezTo>
                  <a:cubicBezTo>
                    <a:pt x="31339" y="1051"/>
                    <a:pt x="31142" y="1095"/>
                    <a:pt x="30946" y="1139"/>
                  </a:cubicBezTo>
                  <a:lnTo>
                    <a:pt x="30943" y="1139"/>
                  </a:lnTo>
                  <a:cubicBezTo>
                    <a:pt x="30542" y="1230"/>
                    <a:pt x="30145" y="1328"/>
                    <a:pt x="29751" y="1444"/>
                  </a:cubicBezTo>
                  <a:cubicBezTo>
                    <a:pt x="29204" y="1601"/>
                    <a:pt x="28664" y="1798"/>
                    <a:pt x="28180" y="2101"/>
                  </a:cubicBezTo>
                  <a:cubicBezTo>
                    <a:pt x="27905" y="2272"/>
                    <a:pt x="27654" y="2479"/>
                    <a:pt x="27430" y="2717"/>
                  </a:cubicBezTo>
                  <a:cubicBezTo>
                    <a:pt x="27225" y="2935"/>
                    <a:pt x="27054" y="3171"/>
                    <a:pt x="26901" y="3427"/>
                  </a:cubicBezTo>
                  <a:cubicBezTo>
                    <a:pt x="26621" y="3892"/>
                    <a:pt x="26442" y="4407"/>
                    <a:pt x="26228" y="4906"/>
                  </a:cubicBezTo>
                  <a:cubicBezTo>
                    <a:pt x="26121" y="5140"/>
                    <a:pt x="25996" y="5367"/>
                    <a:pt x="25862" y="5589"/>
                  </a:cubicBezTo>
                  <a:cubicBezTo>
                    <a:pt x="25771" y="5733"/>
                    <a:pt x="25670" y="5873"/>
                    <a:pt x="25564" y="6009"/>
                  </a:cubicBezTo>
                  <a:cubicBezTo>
                    <a:pt x="25512" y="6070"/>
                    <a:pt x="25457" y="6129"/>
                    <a:pt x="25400" y="6187"/>
                  </a:cubicBezTo>
                  <a:cubicBezTo>
                    <a:pt x="25345" y="6236"/>
                    <a:pt x="25287" y="6284"/>
                    <a:pt x="25228" y="6329"/>
                  </a:cubicBezTo>
                  <a:cubicBezTo>
                    <a:pt x="25171" y="6366"/>
                    <a:pt x="25116" y="6402"/>
                    <a:pt x="25058" y="6434"/>
                  </a:cubicBezTo>
                  <a:cubicBezTo>
                    <a:pt x="25012" y="6460"/>
                    <a:pt x="24963" y="6479"/>
                    <a:pt x="24914" y="6500"/>
                  </a:cubicBezTo>
                  <a:cubicBezTo>
                    <a:pt x="24821" y="6531"/>
                    <a:pt x="24728" y="6558"/>
                    <a:pt x="24632" y="6582"/>
                  </a:cubicBezTo>
                  <a:cubicBezTo>
                    <a:pt x="24423" y="6628"/>
                    <a:pt x="24210" y="6661"/>
                    <a:pt x="23995" y="6686"/>
                  </a:cubicBezTo>
                  <a:cubicBezTo>
                    <a:pt x="23501" y="6732"/>
                    <a:pt x="23009" y="6729"/>
                    <a:pt x="22512" y="6736"/>
                  </a:cubicBezTo>
                  <a:cubicBezTo>
                    <a:pt x="22269" y="6739"/>
                    <a:pt x="22028" y="6751"/>
                    <a:pt x="21788" y="6762"/>
                  </a:cubicBezTo>
                  <a:cubicBezTo>
                    <a:pt x="21503" y="6775"/>
                    <a:pt x="21218" y="6784"/>
                    <a:pt x="20934" y="6805"/>
                  </a:cubicBezTo>
                  <a:cubicBezTo>
                    <a:pt x="20629" y="6827"/>
                    <a:pt x="20330" y="6864"/>
                    <a:pt x="20029" y="6930"/>
                  </a:cubicBezTo>
                  <a:cubicBezTo>
                    <a:pt x="19712" y="7000"/>
                    <a:pt x="19397" y="7077"/>
                    <a:pt x="19089" y="7178"/>
                  </a:cubicBezTo>
                  <a:cubicBezTo>
                    <a:pt x="18779" y="7280"/>
                    <a:pt x="18473" y="7394"/>
                    <a:pt x="18175" y="7524"/>
                  </a:cubicBezTo>
                  <a:cubicBezTo>
                    <a:pt x="17871" y="7653"/>
                    <a:pt x="17581" y="7811"/>
                    <a:pt x="17291" y="7967"/>
                  </a:cubicBezTo>
                  <a:cubicBezTo>
                    <a:pt x="17042" y="8104"/>
                    <a:pt x="16791" y="8240"/>
                    <a:pt x="16553" y="8396"/>
                  </a:cubicBezTo>
                  <a:cubicBezTo>
                    <a:pt x="16315" y="8552"/>
                    <a:pt x="16077" y="8714"/>
                    <a:pt x="15840" y="8872"/>
                  </a:cubicBezTo>
                  <a:cubicBezTo>
                    <a:pt x="15393" y="9170"/>
                    <a:pt x="14938" y="9454"/>
                    <a:pt x="14466" y="9711"/>
                  </a:cubicBezTo>
                  <a:cubicBezTo>
                    <a:pt x="14319" y="9787"/>
                    <a:pt x="14169" y="9854"/>
                    <a:pt x="14014" y="9915"/>
                  </a:cubicBezTo>
                  <a:cubicBezTo>
                    <a:pt x="13755" y="10005"/>
                    <a:pt x="13493" y="10073"/>
                    <a:pt x="13228" y="10139"/>
                  </a:cubicBezTo>
                  <a:cubicBezTo>
                    <a:pt x="12988" y="10192"/>
                    <a:pt x="12747" y="10240"/>
                    <a:pt x="12505" y="10286"/>
                  </a:cubicBezTo>
                  <a:cubicBezTo>
                    <a:pt x="12237" y="10336"/>
                    <a:pt x="11970" y="10393"/>
                    <a:pt x="11706" y="10456"/>
                  </a:cubicBezTo>
                  <a:cubicBezTo>
                    <a:pt x="11268" y="10555"/>
                    <a:pt x="10829" y="10649"/>
                    <a:pt x="10385" y="10712"/>
                  </a:cubicBezTo>
                  <a:cubicBezTo>
                    <a:pt x="10295" y="10725"/>
                    <a:pt x="10205" y="10738"/>
                    <a:pt x="10115" y="10747"/>
                  </a:cubicBezTo>
                  <a:cubicBezTo>
                    <a:pt x="9802" y="10777"/>
                    <a:pt x="9490" y="10795"/>
                    <a:pt x="9175" y="10816"/>
                  </a:cubicBezTo>
                  <a:cubicBezTo>
                    <a:pt x="9028" y="10825"/>
                    <a:pt x="8882" y="10837"/>
                    <a:pt x="8736" y="10850"/>
                  </a:cubicBezTo>
                  <a:cubicBezTo>
                    <a:pt x="8335" y="10884"/>
                    <a:pt x="7930" y="10932"/>
                    <a:pt x="7528" y="10973"/>
                  </a:cubicBezTo>
                  <a:lnTo>
                    <a:pt x="7473" y="10979"/>
                  </a:lnTo>
                  <a:cubicBezTo>
                    <a:pt x="7059" y="11021"/>
                    <a:pt x="6647" y="11048"/>
                    <a:pt x="6233" y="11070"/>
                  </a:cubicBezTo>
                  <a:cubicBezTo>
                    <a:pt x="5852" y="11089"/>
                    <a:pt x="5465" y="11120"/>
                    <a:pt x="5081" y="11120"/>
                  </a:cubicBezTo>
                  <a:cubicBezTo>
                    <a:pt x="5048" y="11120"/>
                    <a:pt x="5016" y="11120"/>
                    <a:pt x="4983" y="11119"/>
                  </a:cubicBezTo>
                  <a:cubicBezTo>
                    <a:pt x="4748" y="11112"/>
                    <a:pt x="4513" y="11097"/>
                    <a:pt x="4278" y="11097"/>
                  </a:cubicBezTo>
                  <a:cubicBezTo>
                    <a:pt x="4268" y="11097"/>
                    <a:pt x="4257" y="11097"/>
                    <a:pt x="4246" y="11097"/>
                  </a:cubicBezTo>
                  <a:cubicBezTo>
                    <a:pt x="4026" y="11097"/>
                    <a:pt x="3803" y="11104"/>
                    <a:pt x="3580" y="11104"/>
                  </a:cubicBezTo>
                  <a:cubicBezTo>
                    <a:pt x="3542" y="11104"/>
                    <a:pt x="3505" y="11103"/>
                    <a:pt x="3468" y="11103"/>
                  </a:cubicBezTo>
                  <a:cubicBezTo>
                    <a:pt x="3202" y="11096"/>
                    <a:pt x="2935" y="11073"/>
                    <a:pt x="2669" y="11070"/>
                  </a:cubicBezTo>
                  <a:cubicBezTo>
                    <a:pt x="2541" y="11070"/>
                    <a:pt x="2414" y="11073"/>
                    <a:pt x="2286" y="11076"/>
                  </a:cubicBezTo>
                  <a:cubicBezTo>
                    <a:pt x="2162" y="11080"/>
                    <a:pt x="2038" y="11081"/>
                    <a:pt x="1913" y="11081"/>
                  </a:cubicBezTo>
                  <a:cubicBezTo>
                    <a:pt x="1872" y="11081"/>
                    <a:pt x="1831" y="11081"/>
                    <a:pt x="1789" y="11081"/>
                  </a:cubicBezTo>
                  <a:cubicBezTo>
                    <a:pt x="1447" y="11069"/>
                    <a:pt x="1106" y="11039"/>
                    <a:pt x="767" y="11033"/>
                  </a:cubicBezTo>
                  <a:cubicBezTo>
                    <a:pt x="716" y="11032"/>
                    <a:pt x="667" y="11031"/>
                    <a:pt x="617" y="11031"/>
                  </a:cubicBezTo>
                  <a:cubicBezTo>
                    <a:pt x="596" y="11031"/>
                    <a:pt x="575" y="11031"/>
                    <a:pt x="554" y="11032"/>
                  </a:cubicBezTo>
                  <a:cubicBezTo>
                    <a:pt x="463" y="11033"/>
                    <a:pt x="365" y="11033"/>
                    <a:pt x="279" y="11066"/>
                  </a:cubicBezTo>
                  <a:cubicBezTo>
                    <a:pt x="169" y="11106"/>
                    <a:pt x="75" y="11170"/>
                    <a:pt x="33" y="11285"/>
                  </a:cubicBezTo>
                  <a:cubicBezTo>
                    <a:pt x="0" y="11372"/>
                    <a:pt x="5" y="11472"/>
                    <a:pt x="42" y="11557"/>
                  </a:cubicBezTo>
                  <a:cubicBezTo>
                    <a:pt x="91" y="11661"/>
                    <a:pt x="189" y="11728"/>
                    <a:pt x="286" y="11783"/>
                  </a:cubicBezTo>
                  <a:cubicBezTo>
                    <a:pt x="374" y="11834"/>
                    <a:pt x="463" y="11874"/>
                    <a:pt x="554" y="11916"/>
                  </a:cubicBezTo>
                  <a:cubicBezTo>
                    <a:pt x="734" y="11993"/>
                    <a:pt x="925" y="12051"/>
                    <a:pt x="1112" y="12103"/>
                  </a:cubicBezTo>
                  <a:cubicBezTo>
                    <a:pt x="1504" y="12209"/>
                    <a:pt x="1905" y="12274"/>
                    <a:pt x="2309" y="12316"/>
                  </a:cubicBezTo>
                  <a:cubicBezTo>
                    <a:pt x="3557" y="12444"/>
                    <a:pt x="4812" y="12472"/>
                    <a:pt x="6062" y="12579"/>
                  </a:cubicBezTo>
                  <a:cubicBezTo>
                    <a:pt x="6680" y="12631"/>
                    <a:pt x="7300" y="12703"/>
                    <a:pt x="7918" y="12743"/>
                  </a:cubicBezTo>
                  <a:cubicBezTo>
                    <a:pt x="8562" y="12786"/>
                    <a:pt x="9213" y="12803"/>
                    <a:pt x="9857" y="12823"/>
                  </a:cubicBezTo>
                  <a:cubicBezTo>
                    <a:pt x="10384" y="12840"/>
                    <a:pt x="10912" y="12867"/>
                    <a:pt x="11439" y="12867"/>
                  </a:cubicBezTo>
                  <a:cubicBezTo>
                    <a:pt x="11527" y="12867"/>
                    <a:pt x="11612" y="12867"/>
                    <a:pt x="11700" y="12864"/>
                  </a:cubicBezTo>
                  <a:cubicBezTo>
                    <a:pt x="12348" y="12853"/>
                    <a:pt x="12996" y="12807"/>
                    <a:pt x="13645" y="12770"/>
                  </a:cubicBezTo>
                  <a:cubicBezTo>
                    <a:pt x="14288" y="12733"/>
                    <a:pt x="14928" y="12706"/>
                    <a:pt x="15569" y="12695"/>
                  </a:cubicBezTo>
                  <a:cubicBezTo>
                    <a:pt x="16222" y="12682"/>
                    <a:pt x="16873" y="12660"/>
                    <a:pt x="17526" y="12637"/>
                  </a:cubicBezTo>
                  <a:cubicBezTo>
                    <a:pt x="18175" y="12615"/>
                    <a:pt x="18822" y="12603"/>
                    <a:pt x="19471" y="12602"/>
                  </a:cubicBezTo>
                  <a:cubicBezTo>
                    <a:pt x="20119" y="12597"/>
                    <a:pt x="20766" y="12597"/>
                    <a:pt x="21413" y="12588"/>
                  </a:cubicBezTo>
                  <a:cubicBezTo>
                    <a:pt x="22180" y="12579"/>
                    <a:pt x="22945" y="12571"/>
                    <a:pt x="23710" y="12571"/>
                  </a:cubicBezTo>
                  <a:cubicBezTo>
                    <a:pt x="24256" y="12571"/>
                    <a:pt x="24801" y="12575"/>
                    <a:pt x="25347" y="12585"/>
                  </a:cubicBezTo>
                  <a:cubicBezTo>
                    <a:pt x="26351" y="12612"/>
                    <a:pt x="27356" y="12652"/>
                    <a:pt x="28361" y="12682"/>
                  </a:cubicBezTo>
                  <a:cubicBezTo>
                    <a:pt x="29715" y="12724"/>
                    <a:pt x="31071" y="12750"/>
                    <a:pt x="32426" y="12759"/>
                  </a:cubicBezTo>
                  <a:cubicBezTo>
                    <a:pt x="32686" y="12761"/>
                    <a:pt x="32946" y="12762"/>
                    <a:pt x="33206" y="12762"/>
                  </a:cubicBezTo>
                  <a:cubicBezTo>
                    <a:pt x="34262" y="12762"/>
                    <a:pt x="35319" y="12747"/>
                    <a:pt x="36375" y="12736"/>
                  </a:cubicBezTo>
                  <a:cubicBezTo>
                    <a:pt x="37686" y="12721"/>
                    <a:pt x="38997" y="12692"/>
                    <a:pt x="40310" y="12643"/>
                  </a:cubicBezTo>
                  <a:cubicBezTo>
                    <a:pt x="41636" y="12591"/>
                    <a:pt x="42962" y="12526"/>
                    <a:pt x="44291" y="12491"/>
                  </a:cubicBezTo>
                  <a:cubicBezTo>
                    <a:pt x="45094" y="12472"/>
                    <a:pt x="45897" y="12464"/>
                    <a:pt x="46701" y="12464"/>
                  </a:cubicBezTo>
                  <a:cubicBezTo>
                    <a:pt x="47214" y="12464"/>
                    <a:pt x="47728" y="12467"/>
                    <a:pt x="48242" y="12472"/>
                  </a:cubicBezTo>
                  <a:cubicBezTo>
                    <a:pt x="48928" y="12480"/>
                    <a:pt x="49614" y="12484"/>
                    <a:pt x="50303" y="12491"/>
                  </a:cubicBezTo>
                  <a:cubicBezTo>
                    <a:pt x="51055" y="12603"/>
                    <a:pt x="51803" y="12715"/>
                    <a:pt x="52562" y="12740"/>
                  </a:cubicBezTo>
                  <a:cubicBezTo>
                    <a:pt x="52799" y="12747"/>
                    <a:pt x="53035" y="12750"/>
                    <a:pt x="53271" y="12750"/>
                  </a:cubicBezTo>
                  <a:cubicBezTo>
                    <a:pt x="53808" y="12750"/>
                    <a:pt x="54346" y="12737"/>
                    <a:pt x="54883" y="12736"/>
                  </a:cubicBezTo>
                  <a:cubicBezTo>
                    <a:pt x="55237" y="12733"/>
                    <a:pt x="55590" y="12731"/>
                    <a:pt x="55944" y="12731"/>
                  </a:cubicBezTo>
                  <a:cubicBezTo>
                    <a:pt x="56327" y="12731"/>
                    <a:pt x="56710" y="12734"/>
                    <a:pt x="57093" y="12741"/>
                  </a:cubicBezTo>
                  <a:cubicBezTo>
                    <a:pt x="57447" y="12750"/>
                    <a:pt x="57798" y="12767"/>
                    <a:pt x="58149" y="12786"/>
                  </a:cubicBezTo>
                  <a:cubicBezTo>
                    <a:pt x="58523" y="12805"/>
                    <a:pt x="58899" y="12823"/>
                    <a:pt x="59274" y="12849"/>
                  </a:cubicBezTo>
                  <a:cubicBezTo>
                    <a:pt x="59635" y="12875"/>
                    <a:pt x="59992" y="12907"/>
                    <a:pt x="60350" y="12925"/>
                  </a:cubicBezTo>
                  <a:cubicBezTo>
                    <a:pt x="60458" y="12931"/>
                    <a:pt x="60566" y="12935"/>
                    <a:pt x="60676" y="12935"/>
                  </a:cubicBezTo>
                  <a:cubicBezTo>
                    <a:pt x="60755" y="12935"/>
                    <a:pt x="60834" y="12931"/>
                    <a:pt x="60915" y="12928"/>
                  </a:cubicBezTo>
                  <a:cubicBezTo>
                    <a:pt x="61111" y="12916"/>
                    <a:pt x="61306" y="12887"/>
                    <a:pt x="61502" y="12864"/>
                  </a:cubicBezTo>
                  <a:cubicBezTo>
                    <a:pt x="61623" y="12849"/>
                    <a:pt x="61745" y="12841"/>
                    <a:pt x="61864" y="12817"/>
                  </a:cubicBezTo>
                  <a:cubicBezTo>
                    <a:pt x="61943" y="12803"/>
                    <a:pt x="62020" y="12786"/>
                    <a:pt x="62098" y="12759"/>
                  </a:cubicBezTo>
                  <a:cubicBezTo>
                    <a:pt x="62157" y="12739"/>
                    <a:pt x="62211" y="12715"/>
                    <a:pt x="62264" y="12686"/>
                  </a:cubicBezTo>
                  <a:cubicBezTo>
                    <a:pt x="62325" y="12655"/>
                    <a:pt x="62382" y="12619"/>
                    <a:pt x="62440" y="12578"/>
                  </a:cubicBezTo>
                  <a:cubicBezTo>
                    <a:pt x="62681" y="12396"/>
                    <a:pt x="62822" y="12075"/>
                    <a:pt x="62802" y="11776"/>
                  </a:cubicBezTo>
                  <a:cubicBezTo>
                    <a:pt x="62799" y="11676"/>
                    <a:pt x="62781" y="11584"/>
                    <a:pt x="62766" y="11491"/>
                  </a:cubicBezTo>
                  <a:cubicBezTo>
                    <a:pt x="62758" y="11371"/>
                    <a:pt x="62760" y="11249"/>
                    <a:pt x="62755" y="11127"/>
                  </a:cubicBezTo>
                  <a:cubicBezTo>
                    <a:pt x="62748" y="10972"/>
                    <a:pt x="62732" y="10816"/>
                    <a:pt x="62723" y="10661"/>
                  </a:cubicBezTo>
                  <a:cubicBezTo>
                    <a:pt x="62703" y="10378"/>
                    <a:pt x="62711" y="10094"/>
                    <a:pt x="62700" y="9811"/>
                  </a:cubicBezTo>
                  <a:cubicBezTo>
                    <a:pt x="62687" y="9493"/>
                    <a:pt x="62659" y="9174"/>
                    <a:pt x="62642" y="8857"/>
                  </a:cubicBezTo>
                  <a:cubicBezTo>
                    <a:pt x="62625" y="8525"/>
                    <a:pt x="62572" y="8198"/>
                    <a:pt x="62535" y="7869"/>
                  </a:cubicBezTo>
                  <a:cubicBezTo>
                    <a:pt x="62525" y="7765"/>
                    <a:pt x="62522" y="7661"/>
                    <a:pt x="62522" y="7555"/>
                  </a:cubicBezTo>
                  <a:lnTo>
                    <a:pt x="62522" y="7551"/>
                  </a:lnTo>
                  <a:cubicBezTo>
                    <a:pt x="62531" y="7305"/>
                    <a:pt x="62555" y="7064"/>
                    <a:pt x="62547" y="6818"/>
                  </a:cubicBezTo>
                  <a:cubicBezTo>
                    <a:pt x="62547" y="6783"/>
                    <a:pt x="62546" y="6748"/>
                    <a:pt x="62544" y="6714"/>
                  </a:cubicBezTo>
                  <a:cubicBezTo>
                    <a:pt x="62562" y="6553"/>
                    <a:pt x="62581" y="6394"/>
                    <a:pt x="62596" y="6233"/>
                  </a:cubicBezTo>
                  <a:cubicBezTo>
                    <a:pt x="62633" y="5809"/>
                    <a:pt x="62683" y="5385"/>
                    <a:pt x="62690" y="4961"/>
                  </a:cubicBezTo>
                  <a:cubicBezTo>
                    <a:pt x="62694" y="4778"/>
                    <a:pt x="62687" y="4592"/>
                    <a:pt x="62683" y="4407"/>
                  </a:cubicBezTo>
                  <a:cubicBezTo>
                    <a:pt x="62680" y="4227"/>
                    <a:pt x="62678" y="4049"/>
                    <a:pt x="62671" y="3870"/>
                  </a:cubicBezTo>
                  <a:cubicBezTo>
                    <a:pt x="62660" y="3602"/>
                    <a:pt x="62653" y="3331"/>
                    <a:pt x="62657" y="3062"/>
                  </a:cubicBezTo>
                  <a:cubicBezTo>
                    <a:pt x="62663" y="2912"/>
                    <a:pt x="62674" y="2763"/>
                    <a:pt x="62681" y="2613"/>
                  </a:cubicBezTo>
                  <a:cubicBezTo>
                    <a:pt x="62688" y="2444"/>
                    <a:pt x="62702" y="2281"/>
                    <a:pt x="62717" y="2115"/>
                  </a:cubicBezTo>
                  <a:cubicBezTo>
                    <a:pt x="62732" y="1959"/>
                    <a:pt x="62741" y="1804"/>
                    <a:pt x="62745" y="1648"/>
                  </a:cubicBezTo>
                  <a:cubicBezTo>
                    <a:pt x="62752" y="1328"/>
                    <a:pt x="62619" y="984"/>
                    <a:pt x="62343" y="807"/>
                  </a:cubicBezTo>
                  <a:cubicBezTo>
                    <a:pt x="62328" y="626"/>
                    <a:pt x="62272" y="444"/>
                    <a:pt x="62150" y="301"/>
                  </a:cubicBezTo>
                  <a:cubicBezTo>
                    <a:pt x="61983" y="107"/>
                    <a:pt x="61748" y="1"/>
                    <a:pt x="614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3"/>
            <p:cNvSpPr/>
            <p:nvPr/>
          </p:nvSpPr>
          <p:spPr>
            <a:xfrm>
              <a:off x="388825" y="1373450"/>
              <a:ext cx="2174675" cy="337900"/>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3"/>
            <p:cNvSpPr/>
            <p:nvPr/>
          </p:nvSpPr>
          <p:spPr>
            <a:xfrm>
              <a:off x="2629588" y="1589625"/>
              <a:ext cx="2348375" cy="397400"/>
            </a:xfrm>
            <a:custGeom>
              <a:rect b="b" l="l" r="r" t="t"/>
              <a:pathLst>
                <a:path extrusionOk="0" h="15896" w="93935">
                  <a:moveTo>
                    <a:pt x="88271" y="11748"/>
                  </a:moveTo>
                  <a:cubicBezTo>
                    <a:pt x="88192" y="11754"/>
                    <a:pt x="88108" y="11759"/>
                    <a:pt x="88029" y="11762"/>
                  </a:cubicBezTo>
                  <a:cubicBezTo>
                    <a:pt x="88108" y="11759"/>
                    <a:pt x="88187" y="11754"/>
                    <a:pt x="88266" y="11748"/>
                  </a:cubicBezTo>
                  <a:close/>
                  <a:moveTo>
                    <a:pt x="18394" y="12733"/>
                  </a:moveTo>
                  <a:cubicBezTo>
                    <a:pt x="18372" y="12740"/>
                    <a:pt x="18350" y="12745"/>
                    <a:pt x="18327" y="12751"/>
                  </a:cubicBezTo>
                  <a:lnTo>
                    <a:pt x="18326" y="12751"/>
                  </a:lnTo>
                  <a:cubicBezTo>
                    <a:pt x="18348" y="12745"/>
                    <a:pt x="18372" y="12737"/>
                    <a:pt x="18394" y="12733"/>
                  </a:cubicBezTo>
                  <a:close/>
                  <a:moveTo>
                    <a:pt x="62497" y="0"/>
                  </a:moveTo>
                  <a:cubicBezTo>
                    <a:pt x="62475" y="0"/>
                    <a:pt x="62453" y="0"/>
                    <a:pt x="62432" y="1"/>
                  </a:cubicBezTo>
                  <a:cubicBezTo>
                    <a:pt x="62323" y="2"/>
                    <a:pt x="62216" y="13"/>
                    <a:pt x="62107" y="23"/>
                  </a:cubicBezTo>
                  <a:cubicBezTo>
                    <a:pt x="61690" y="68"/>
                    <a:pt x="61278" y="151"/>
                    <a:pt x="60876" y="270"/>
                  </a:cubicBezTo>
                  <a:cubicBezTo>
                    <a:pt x="60141" y="488"/>
                    <a:pt x="59457" y="837"/>
                    <a:pt x="58766" y="1166"/>
                  </a:cubicBezTo>
                  <a:cubicBezTo>
                    <a:pt x="58395" y="1343"/>
                    <a:pt x="58020" y="1516"/>
                    <a:pt x="57657" y="1708"/>
                  </a:cubicBezTo>
                  <a:cubicBezTo>
                    <a:pt x="57456" y="1814"/>
                    <a:pt x="57255" y="1918"/>
                    <a:pt x="57062" y="2034"/>
                  </a:cubicBezTo>
                  <a:cubicBezTo>
                    <a:pt x="56877" y="2141"/>
                    <a:pt x="56696" y="2251"/>
                    <a:pt x="56510" y="2354"/>
                  </a:cubicBezTo>
                  <a:cubicBezTo>
                    <a:pt x="56397" y="2412"/>
                    <a:pt x="56281" y="2461"/>
                    <a:pt x="56163" y="2510"/>
                  </a:cubicBezTo>
                  <a:cubicBezTo>
                    <a:pt x="56133" y="2519"/>
                    <a:pt x="56107" y="2528"/>
                    <a:pt x="56077" y="2538"/>
                  </a:cubicBezTo>
                  <a:cubicBezTo>
                    <a:pt x="56063" y="2541"/>
                    <a:pt x="56048" y="2546"/>
                    <a:pt x="56034" y="2547"/>
                  </a:cubicBezTo>
                  <a:cubicBezTo>
                    <a:pt x="56007" y="2549"/>
                    <a:pt x="55982" y="2550"/>
                    <a:pt x="55955" y="2550"/>
                  </a:cubicBezTo>
                  <a:cubicBezTo>
                    <a:pt x="55922" y="2549"/>
                    <a:pt x="55886" y="2547"/>
                    <a:pt x="55854" y="2541"/>
                  </a:cubicBezTo>
                  <a:lnTo>
                    <a:pt x="55758" y="2519"/>
                  </a:lnTo>
                  <a:cubicBezTo>
                    <a:pt x="55727" y="2510"/>
                    <a:pt x="55694" y="2497"/>
                    <a:pt x="55665" y="2486"/>
                  </a:cubicBezTo>
                  <a:cubicBezTo>
                    <a:pt x="55608" y="2458"/>
                    <a:pt x="55550" y="2428"/>
                    <a:pt x="55493" y="2397"/>
                  </a:cubicBezTo>
                  <a:cubicBezTo>
                    <a:pt x="55188" y="2203"/>
                    <a:pt x="54901" y="1985"/>
                    <a:pt x="54618" y="1760"/>
                  </a:cubicBezTo>
                  <a:cubicBezTo>
                    <a:pt x="54303" y="1508"/>
                    <a:pt x="54001" y="1230"/>
                    <a:pt x="53614" y="1090"/>
                  </a:cubicBezTo>
                  <a:cubicBezTo>
                    <a:pt x="53425" y="1022"/>
                    <a:pt x="53231" y="973"/>
                    <a:pt x="53035" y="932"/>
                  </a:cubicBezTo>
                  <a:cubicBezTo>
                    <a:pt x="52879" y="898"/>
                    <a:pt x="52721" y="866"/>
                    <a:pt x="52560" y="837"/>
                  </a:cubicBezTo>
                  <a:cubicBezTo>
                    <a:pt x="52365" y="805"/>
                    <a:pt x="52167" y="769"/>
                    <a:pt x="51969" y="752"/>
                  </a:cubicBezTo>
                  <a:cubicBezTo>
                    <a:pt x="51832" y="742"/>
                    <a:pt x="51694" y="737"/>
                    <a:pt x="51556" y="737"/>
                  </a:cubicBezTo>
                  <a:cubicBezTo>
                    <a:pt x="51523" y="737"/>
                    <a:pt x="51489" y="737"/>
                    <a:pt x="51456" y="738"/>
                  </a:cubicBezTo>
                  <a:cubicBezTo>
                    <a:pt x="51076" y="742"/>
                    <a:pt x="50694" y="797"/>
                    <a:pt x="50325" y="882"/>
                  </a:cubicBezTo>
                  <a:cubicBezTo>
                    <a:pt x="49950" y="970"/>
                    <a:pt x="49591" y="1113"/>
                    <a:pt x="49228" y="1239"/>
                  </a:cubicBezTo>
                  <a:cubicBezTo>
                    <a:pt x="48881" y="1360"/>
                    <a:pt x="48531" y="1477"/>
                    <a:pt x="48186" y="1610"/>
                  </a:cubicBezTo>
                  <a:cubicBezTo>
                    <a:pt x="47896" y="1717"/>
                    <a:pt x="47613" y="1848"/>
                    <a:pt x="47336" y="1985"/>
                  </a:cubicBezTo>
                  <a:cubicBezTo>
                    <a:pt x="46564" y="2375"/>
                    <a:pt x="45805" y="2784"/>
                    <a:pt x="45046" y="3198"/>
                  </a:cubicBezTo>
                  <a:cubicBezTo>
                    <a:pt x="44659" y="3410"/>
                    <a:pt x="44269" y="3619"/>
                    <a:pt x="43891" y="3848"/>
                  </a:cubicBezTo>
                  <a:cubicBezTo>
                    <a:pt x="43508" y="4080"/>
                    <a:pt x="43132" y="4321"/>
                    <a:pt x="42766" y="4580"/>
                  </a:cubicBezTo>
                  <a:cubicBezTo>
                    <a:pt x="42395" y="4841"/>
                    <a:pt x="42029" y="5107"/>
                    <a:pt x="41672" y="5384"/>
                  </a:cubicBezTo>
                  <a:cubicBezTo>
                    <a:pt x="41339" y="5643"/>
                    <a:pt x="41017" y="5912"/>
                    <a:pt x="40697" y="6186"/>
                  </a:cubicBezTo>
                  <a:cubicBezTo>
                    <a:pt x="40340" y="6493"/>
                    <a:pt x="39984" y="6802"/>
                    <a:pt x="39633" y="7116"/>
                  </a:cubicBezTo>
                  <a:cubicBezTo>
                    <a:pt x="39301" y="7414"/>
                    <a:pt x="38981" y="7726"/>
                    <a:pt x="38629" y="7996"/>
                  </a:cubicBezTo>
                  <a:cubicBezTo>
                    <a:pt x="38582" y="8027"/>
                    <a:pt x="38533" y="8060"/>
                    <a:pt x="38486" y="8091"/>
                  </a:cubicBezTo>
                  <a:cubicBezTo>
                    <a:pt x="38426" y="8121"/>
                    <a:pt x="38367" y="8149"/>
                    <a:pt x="38303" y="8173"/>
                  </a:cubicBezTo>
                  <a:cubicBezTo>
                    <a:pt x="38262" y="8186"/>
                    <a:pt x="38221" y="8195"/>
                    <a:pt x="38178" y="8206"/>
                  </a:cubicBezTo>
                  <a:lnTo>
                    <a:pt x="38117" y="8217"/>
                  </a:lnTo>
                  <a:cubicBezTo>
                    <a:pt x="38056" y="8220"/>
                    <a:pt x="37995" y="8220"/>
                    <a:pt x="37932" y="8220"/>
                  </a:cubicBezTo>
                  <a:cubicBezTo>
                    <a:pt x="37843" y="8216"/>
                    <a:pt x="37753" y="8209"/>
                    <a:pt x="37664" y="8197"/>
                  </a:cubicBezTo>
                  <a:cubicBezTo>
                    <a:pt x="37527" y="8173"/>
                    <a:pt x="37393" y="8143"/>
                    <a:pt x="37259" y="8109"/>
                  </a:cubicBezTo>
                  <a:cubicBezTo>
                    <a:pt x="36850" y="7987"/>
                    <a:pt x="36444" y="7838"/>
                    <a:pt x="36049" y="7670"/>
                  </a:cubicBezTo>
                  <a:cubicBezTo>
                    <a:pt x="35781" y="7549"/>
                    <a:pt x="35520" y="7415"/>
                    <a:pt x="35264" y="7274"/>
                  </a:cubicBezTo>
                  <a:cubicBezTo>
                    <a:pt x="34990" y="7124"/>
                    <a:pt x="34720" y="6967"/>
                    <a:pt x="34433" y="6839"/>
                  </a:cubicBezTo>
                  <a:cubicBezTo>
                    <a:pt x="34028" y="6661"/>
                    <a:pt x="33598" y="6545"/>
                    <a:pt x="33158" y="6499"/>
                  </a:cubicBezTo>
                  <a:cubicBezTo>
                    <a:pt x="33049" y="6487"/>
                    <a:pt x="32939" y="6482"/>
                    <a:pt x="32829" y="6482"/>
                  </a:cubicBezTo>
                  <a:cubicBezTo>
                    <a:pt x="32459" y="6482"/>
                    <a:pt x="32089" y="6543"/>
                    <a:pt x="31736" y="6647"/>
                  </a:cubicBezTo>
                  <a:cubicBezTo>
                    <a:pt x="31522" y="6710"/>
                    <a:pt x="31314" y="6784"/>
                    <a:pt x="31107" y="6866"/>
                  </a:cubicBezTo>
                  <a:cubicBezTo>
                    <a:pt x="31010" y="6906"/>
                    <a:pt x="30918" y="6951"/>
                    <a:pt x="30823" y="6997"/>
                  </a:cubicBezTo>
                  <a:cubicBezTo>
                    <a:pt x="30751" y="7033"/>
                    <a:pt x="30683" y="7070"/>
                    <a:pt x="30614" y="7107"/>
                  </a:cubicBezTo>
                  <a:cubicBezTo>
                    <a:pt x="30251" y="7302"/>
                    <a:pt x="29910" y="7536"/>
                    <a:pt x="29553" y="7741"/>
                  </a:cubicBezTo>
                  <a:cubicBezTo>
                    <a:pt x="28815" y="8164"/>
                    <a:pt x="28053" y="8548"/>
                    <a:pt x="27349" y="9030"/>
                  </a:cubicBezTo>
                  <a:cubicBezTo>
                    <a:pt x="26986" y="9277"/>
                    <a:pt x="26629" y="9536"/>
                    <a:pt x="26291" y="9817"/>
                  </a:cubicBezTo>
                  <a:cubicBezTo>
                    <a:pt x="26118" y="9962"/>
                    <a:pt x="25947" y="10109"/>
                    <a:pt x="25783" y="10265"/>
                  </a:cubicBezTo>
                  <a:cubicBezTo>
                    <a:pt x="25776" y="10273"/>
                    <a:pt x="25769" y="10279"/>
                    <a:pt x="25763" y="10286"/>
                  </a:cubicBezTo>
                  <a:cubicBezTo>
                    <a:pt x="25652" y="10288"/>
                    <a:pt x="25542" y="10292"/>
                    <a:pt x="25434" y="10295"/>
                  </a:cubicBezTo>
                  <a:cubicBezTo>
                    <a:pt x="25145" y="10307"/>
                    <a:pt x="24855" y="10331"/>
                    <a:pt x="24566" y="10341"/>
                  </a:cubicBezTo>
                  <a:cubicBezTo>
                    <a:pt x="24262" y="10355"/>
                    <a:pt x="23962" y="10368"/>
                    <a:pt x="23660" y="10404"/>
                  </a:cubicBezTo>
                  <a:cubicBezTo>
                    <a:pt x="23353" y="10438"/>
                    <a:pt x="23045" y="10480"/>
                    <a:pt x="22741" y="10538"/>
                  </a:cubicBezTo>
                  <a:cubicBezTo>
                    <a:pt x="22427" y="10599"/>
                    <a:pt x="22118" y="10682"/>
                    <a:pt x="21814" y="10786"/>
                  </a:cubicBezTo>
                  <a:cubicBezTo>
                    <a:pt x="21505" y="10895"/>
                    <a:pt x="21194" y="11009"/>
                    <a:pt x="20889" y="11130"/>
                  </a:cubicBezTo>
                  <a:cubicBezTo>
                    <a:pt x="20594" y="11248"/>
                    <a:pt x="20307" y="11380"/>
                    <a:pt x="20018" y="11514"/>
                  </a:cubicBezTo>
                  <a:cubicBezTo>
                    <a:pt x="19424" y="11789"/>
                    <a:pt x="18821" y="12044"/>
                    <a:pt x="18210" y="12276"/>
                  </a:cubicBezTo>
                  <a:cubicBezTo>
                    <a:pt x="18208" y="12276"/>
                    <a:pt x="18205" y="12279"/>
                    <a:pt x="18204" y="12279"/>
                  </a:cubicBezTo>
                  <a:cubicBezTo>
                    <a:pt x="17725" y="12454"/>
                    <a:pt x="17238" y="12609"/>
                    <a:pt x="16747" y="12743"/>
                  </a:cubicBezTo>
                  <a:cubicBezTo>
                    <a:pt x="16409" y="12751"/>
                    <a:pt x="16070" y="12760"/>
                    <a:pt x="15733" y="12770"/>
                  </a:cubicBezTo>
                  <a:cubicBezTo>
                    <a:pt x="15370" y="12780"/>
                    <a:pt x="15008" y="12789"/>
                    <a:pt x="14644" y="12797"/>
                  </a:cubicBezTo>
                  <a:cubicBezTo>
                    <a:pt x="14276" y="12807"/>
                    <a:pt x="13910" y="12807"/>
                    <a:pt x="13544" y="12818"/>
                  </a:cubicBezTo>
                  <a:cubicBezTo>
                    <a:pt x="13185" y="12830"/>
                    <a:pt x="12825" y="12846"/>
                    <a:pt x="12468" y="12874"/>
                  </a:cubicBezTo>
                  <a:cubicBezTo>
                    <a:pt x="12307" y="12886"/>
                    <a:pt x="12147" y="12901"/>
                    <a:pt x="11984" y="12920"/>
                  </a:cubicBezTo>
                  <a:cubicBezTo>
                    <a:pt x="11709" y="12952"/>
                    <a:pt x="11438" y="12993"/>
                    <a:pt x="11164" y="13042"/>
                  </a:cubicBezTo>
                  <a:cubicBezTo>
                    <a:pt x="10940" y="13085"/>
                    <a:pt x="10715" y="13130"/>
                    <a:pt x="10489" y="13167"/>
                  </a:cubicBezTo>
                  <a:cubicBezTo>
                    <a:pt x="10432" y="13176"/>
                    <a:pt x="10374" y="13187"/>
                    <a:pt x="10316" y="13194"/>
                  </a:cubicBezTo>
                  <a:cubicBezTo>
                    <a:pt x="10152" y="13218"/>
                    <a:pt x="9989" y="13240"/>
                    <a:pt x="9823" y="13264"/>
                  </a:cubicBezTo>
                  <a:cubicBezTo>
                    <a:pt x="9398" y="13324"/>
                    <a:pt x="8975" y="13392"/>
                    <a:pt x="8552" y="13466"/>
                  </a:cubicBezTo>
                  <a:cubicBezTo>
                    <a:pt x="8128" y="13544"/>
                    <a:pt x="7704" y="13626"/>
                    <a:pt x="7280" y="13702"/>
                  </a:cubicBezTo>
                  <a:cubicBezTo>
                    <a:pt x="6862" y="13776"/>
                    <a:pt x="6439" y="13842"/>
                    <a:pt x="6021" y="13923"/>
                  </a:cubicBezTo>
                  <a:cubicBezTo>
                    <a:pt x="5635" y="13998"/>
                    <a:pt x="5249" y="14069"/>
                    <a:pt x="4862" y="14142"/>
                  </a:cubicBezTo>
                  <a:cubicBezTo>
                    <a:pt x="4643" y="14184"/>
                    <a:pt x="4424" y="14225"/>
                    <a:pt x="4207" y="14276"/>
                  </a:cubicBezTo>
                  <a:cubicBezTo>
                    <a:pt x="4004" y="14322"/>
                    <a:pt x="3805" y="14373"/>
                    <a:pt x="3603" y="14422"/>
                  </a:cubicBezTo>
                  <a:cubicBezTo>
                    <a:pt x="3107" y="14537"/>
                    <a:pt x="2608" y="14630"/>
                    <a:pt x="2108" y="14715"/>
                  </a:cubicBezTo>
                  <a:cubicBezTo>
                    <a:pt x="1778" y="14772"/>
                    <a:pt x="1448" y="14828"/>
                    <a:pt x="1117" y="14873"/>
                  </a:cubicBezTo>
                  <a:cubicBezTo>
                    <a:pt x="1064" y="14875"/>
                    <a:pt x="1012" y="14876"/>
                    <a:pt x="959" y="14876"/>
                  </a:cubicBezTo>
                  <a:cubicBezTo>
                    <a:pt x="940" y="14876"/>
                    <a:pt x="921" y="14876"/>
                    <a:pt x="901" y="14876"/>
                  </a:cubicBezTo>
                  <a:cubicBezTo>
                    <a:pt x="821" y="14872"/>
                    <a:pt x="740" y="14866"/>
                    <a:pt x="660" y="14866"/>
                  </a:cubicBezTo>
                  <a:cubicBezTo>
                    <a:pt x="577" y="14866"/>
                    <a:pt x="495" y="14873"/>
                    <a:pt x="413" y="14895"/>
                  </a:cubicBezTo>
                  <a:cubicBezTo>
                    <a:pt x="193" y="14958"/>
                    <a:pt x="1" y="15168"/>
                    <a:pt x="22" y="15406"/>
                  </a:cubicBezTo>
                  <a:cubicBezTo>
                    <a:pt x="38" y="15620"/>
                    <a:pt x="178" y="15800"/>
                    <a:pt x="391" y="15848"/>
                  </a:cubicBezTo>
                  <a:cubicBezTo>
                    <a:pt x="398" y="15851"/>
                    <a:pt x="409" y="15852"/>
                    <a:pt x="416" y="15854"/>
                  </a:cubicBezTo>
                  <a:cubicBezTo>
                    <a:pt x="468" y="15869"/>
                    <a:pt x="517" y="15880"/>
                    <a:pt x="572" y="15880"/>
                  </a:cubicBezTo>
                  <a:cubicBezTo>
                    <a:pt x="647" y="15883"/>
                    <a:pt x="721" y="15883"/>
                    <a:pt x="796" y="15883"/>
                  </a:cubicBezTo>
                  <a:cubicBezTo>
                    <a:pt x="922" y="15882"/>
                    <a:pt x="1046" y="15880"/>
                    <a:pt x="1172" y="15876"/>
                  </a:cubicBezTo>
                  <a:cubicBezTo>
                    <a:pt x="1276" y="15875"/>
                    <a:pt x="1379" y="15874"/>
                    <a:pt x="1482" y="15874"/>
                  </a:cubicBezTo>
                  <a:cubicBezTo>
                    <a:pt x="1585" y="15874"/>
                    <a:pt x="1688" y="15875"/>
                    <a:pt x="1790" y="15877"/>
                  </a:cubicBezTo>
                  <a:cubicBezTo>
                    <a:pt x="1863" y="15880"/>
                    <a:pt x="1936" y="15882"/>
                    <a:pt x="2010" y="15883"/>
                  </a:cubicBezTo>
                  <a:cubicBezTo>
                    <a:pt x="2032" y="15883"/>
                    <a:pt x="2055" y="15883"/>
                    <a:pt x="2076" y="15885"/>
                  </a:cubicBezTo>
                  <a:cubicBezTo>
                    <a:pt x="2274" y="15891"/>
                    <a:pt x="2471" y="15895"/>
                    <a:pt x="2668" y="15895"/>
                  </a:cubicBezTo>
                  <a:cubicBezTo>
                    <a:pt x="2784" y="15895"/>
                    <a:pt x="2902" y="15892"/>
                    <a:pt x="3015" y="15888"/>
                  </a:cubicBezTo>
                  <a:cubicBezTo>
                    <a:pt x="3385" y="15870"/>
                    <a:pt x="3754" y="15839"/>
                    <a:pt x="4126" y="15822"/>
                  </a:cubicBezTo>
                  <a:cubicBezTo>
                    <a:pt x="4423" y="15809"/>
                    <a:pt x="4719" y="15803"/>
                    <a:pt x="5012" y="15793"/>
                  </a:cubicBezTo>
                  <a:cubicBezTo>
                    <a:pt x="5350" y="15779"/>
                    <a:pt x="5686" y="15755"/>
                    <a:pt x="6022" y="15727"/>
                  </a:cubicBezTo>
                  <a:cubicBezTo>
                    <a:pt x="6493" y="15690"/>
                    <a:pt x="6966" y="15662"/>
                    <a:pt x="7438" y="15632"/>
                  </a:cubicBezTo>
                  <a:cubicBezTo>
                    <a:pt x="7844" y="15607"/>
                    <a:pt x="8249" y="15572"/>
                    <a:pt x="8657" y="15560"/>
                  </a:cubicBezTo>
                  <a:cubicBezTo>
                    <a:pt x="9380" y="15535"/>
                    <a:pt x="10106" y="15547"/>
                    <a:pt x="10828" y="15493"/>
                  </a:cubicBezTo>
                  <a:cubicBezTo>
                    <a:pt x="11463" y="15444"/>
                    <a:pt x="12096" y="15360"/>
                    <a:pt x="12731" y="15293"/>
                  </a:cubicBezTo>
                  <a:cubicBezTo>
                    <a:pt x="13081" y="15258"/>
                    <a:pt x="13432" y="15242"/>
                    <a:pt x="13784" y="15223"/>
                  </a:cubicBezTo>
                  <a:cubicBezTo>
                    <a:pt x="14124" y="15205"/>
                    <a:pt x="14461" y="15181"/>
                    <a:pt x="14802" y="15169"/>
                  </a:cubicBezTo>
                  <a:cubicBezTo>
                    <a:pt x="14918" y="15165"/>
                    <a:pt x="15035" y="15164"/>
                    <a:pt x="15152" y="15164"/>
                  </a:cubicBezTo>
                  <a:cubicBezTo>
                    <a:pt x="15253" y="15164"/>
                    <a:pt x="15354" y="15165"/>
                    <a:pt x="15455" y="15166"/>
                  </a:cubicBezTo>
                  <a:cubicBezTo>
                    <a:pt x="15562" y="15166"/>
                    <a:pt x="15672" y="15168"/>
                    <a:pt x="15779" y="15168"/>
                  </a:cubicBezTo>
                  <a:cubicBezTo>
                    <a:pt x="15992" y="15168"/>
                    <a:pt x="16204" y="15168"/>
                    <a:pt x="16416" y="15169"/>
                  </a:cubicBezTo>
                  <a:cubicBezTo>
                    <a:pt x="16610" y="15170"/>
                    <a:pt x="16803" y="15171"/>
                    <a:pt x="16997" y="15171"/>
                  </a:cubicBezTo>
                  <a:cubicBezTo>
                    <a:pt x="17324" y="15171"/>
                    <a:pt x="17650" y="15168"/>
                    <a:pt x="17978" y="15156"/>
                  </a:cubicBezTo>
                  <a:cubicBezTo>
                    <a:pt x="18076" y="15153"/>
                    <a:pt x="18173" y="15148"/>
                    <a:pt x="18269" y="15142"/>
                  </a:cubicBezTo>
                  <a:cubicBezTo>
                    <a:pt x="18689" y="15123"/>
                    <a:pt x="19110" y="15096"/>
                    <a:pt x="19533" y="15080"/>
                  </a:cubicBezTo>
                  <a:cubicBezTo>
                    <a:pt x="19932" y="15063"/>
                    <a:pt x="20330" y="15059"/>
                    <a:pt x="20731" y="15044"/>
                  </a:cubicBezTo>
                  <a:cubicBezTo>
                    <a:pt x="21200" y="15028"/>
                    <a:pt x="21665" y="15005"/>
                    <a:pt x="22137" y="14993"/>
                  </a:cubicBezTo>
                  <a:cubicBezTo>
                    <a:pt x="22301" y="14990"/>
                    <a:pt x="22466" y="14986"/>
                    <a:pt x="22630" y="14984"/>
                  </a:cubicBezTo>
                  <a:cubicBezTo>
                    <a:pt x="22786" y="14983"/>
                    <a:pt x="22941" y="14982"/>
                    <a:pt x="23097" y="14982"/>
                  </a:cubicBezTo>
                  <a:cubicBezTo>
                    <a:pt x="23207" y="14982"/>
                    <a:pt x="23317" y="14982"/>
                    <a:pt x="23428" y="14983"/>
                  </a:cubicBezTo>
                  <a:cubicBezTo>
                    <a:pt x="24295" y="14990"/>
                    <a:pt x="25161" y="15022"/>
                    <a:pt x="26026" y="15028"/>
                  </a:cubicBezTo>
                  <a:cubicBezTo>
                    <a:pt x="26523" y="15032"/>
                    <a:pt x="27020" y="15036"/>
                    <a:pt x="27517" y="15036"/>
                  </a:cubicBezTo>
                  <a:cubicBezTo>
                    <a:pt x="27896" y="15036"/>
                    <a:pt x="28274" y="15033"/>
                    <a:pt x="28653" y="15028"/>
                  </a:cubicBezTo>
                  <a:cubicBezTo>
                    <a:pt x="29090" y="15020"/>
                    <a:pt x="29526" y="15014"/>
                    <a:pt x="29965" y="15011"/>
                  </a:cubicBezTo>
                  <a:cubicBezTo>
                    <a:pt x="30079" y="15010"/>
                    <a:pt x="30192" y="15010"/>
                    <a:pt x="30306" y="15010"/>
                  </a:cubicBezTo>
                  <a:cubicBezTo>
                    <a:pt x="30635" y="15010"/>
                    <a:pt x="30964" y="15014"/>
                    <a:pt x="31293" y="15016"/>
                  </a:cubicBezTo>
                  <a:cubicBezTo>
                    <a:pt x="31442" y="15017"/>
                    <a:pt x="31591" y="15018"/>
                    <a:pt x="31740" y="15018"/>
                  </a:cubicBezTo>
                  <a:cubicBezTo>
                    <a:pt x="32414" y="15018"/>
                    <a:pt x="33087" y="15005"/>
                    <a:pt x="33762" y="14990"/>
                  </a:cubicBezTo>
                  <a:cubicBezTo>
                    <a:pt x="33882" y="14989"/>
                    <a:pt x="34003" y="14984"/>
                    <a:pt x="34125" y="14983"/>
                  </a:cubicBezTo>
                  <a:cubicBezTo>
                    <a:pt x="34573" y="14974"/>
                    <a:pt x="35020" y="14970"/>
                    <a:pt x="35467" y="14949"/>
                  </a:cubicBezTo>
                  <a:cubicBezTo>
                    <a:pt x="35774" y="14937"/>
                    <a:pt x="36082" y="14922"/>
                    <a:pt x="36389" y="14904"/>
                  </a:cubicBezTo>
                  <a:cubicBezTo>
                    <a:pt x="36569" y="14895"/>
                    <a:pt x="36747" y="14886"/>
                    <a:pt x="36926" y="14877"/>
                  </a:cubicBezTo>
                  <a:cubicBezTo>
                    <a:pt x="37076" y="14867"/>
                    <a:pt x="37228" y="14859"/>
                    <a:pt x="37380" y="14851"/>
                  </a:cubicBezTo>
                  <a:cubicBezTo>
                    <a:pt x="37984" y="14818"/>
                    <a:pt x="38590" y="14778"/>
                    <a:pt x="39194" y="14739"/>
                  </a:cubicBezTo>
                  <a:cubicBezTo>
                    <a:pt x="39440" y="14723"/>
                    <a:pt x="39685" y="14706"/>
                    <a:pt x="39932" y="14687"/>
                  </a:cubicBezTo>
                  <a:cubicBezTo>
                    <a:pt x="40304" y="14662"/>
                    <a:pt x="40678" y="14635"/>
                    <a:pt x="41050" y="14609"/>
                  </a:cubicBezTo>
                  <a:cubicBezTo>
                    <a:pt x="41611" y="14572"/>
                    <a:pt x="42169" y="14537"/>
                    <a:pt x="42729" y="14505"/>
                  </a:cubicBezTo>
                  <a:cubicBezTo>
                    <a:pt x="43689" y="14450"/>
                    <a:pt x="44647" y="14389"/>
                    <a:pt x="45607" y="14331"/>
                  </a:cubicBezTo>
                  <a:cubicBezTo>
                    <a:pt x="46552" y="14272"/>
                    <a:pt x="47494" y="14205"/>
                    <a:pt x="48439" y="14157"/>
                  </a:cubicBezTo>
                  <a:cubicBezTo>
                    <a:pt x="49389" y="14108"/>
                    <a:pt x="50337" y="14071"/>
                    <a:pt x="51288" y="14041"/>
                  </a:cubicBezTo>
                  <a:cubicBezTo>
                    <a:pt x="52247" y="14011"/>
                    <a:pt x="53207" y="13999"/>
                    <a:pt x="54167" y="13978"/>
                  </a:cubicBezTo>
                  <a:cubicBezTo>
                    <a:pt x="55096" y="13958"/>
                    <a:pt x="56026" y="13929"/>
                    <a:pt x="56955" y="13907"/>
                  </a:cubicBezTo>
                  <a:cubicBezTo>
                    <a:pt x="58882" y="13862"/>
                    <a:pt x="60806" y="13822"/>
                    <a:pt x="62734" y="13822"/>
                  </a:cubicBezTo>
                  <a:cubicBezTo>
                    <a:pt x="63259" y="13822"/>
                    <a:pt x="63783" y="13818"/>
                    <a:pt x="64308" y="13807"/>
                  </a:cubicBezTo>
                  <a:cubicBezTo>
                    <a:pt x="64786" y="13795"/>
                    <a:pt x="65267" y="13770"/>
                    <a:pt x="65744" y="13748"/>
                  </a:cubicBezTo>
                  <a:cubicBezTo>
                    <a:pt x="66710" y="13702"/>
                    <a:pt x="67673" y="13654"/>
                    <a:pt x="68639" y="13609"/>
                  </a:cubicBezTo>
                  <a:cubicBezTo>
                    <a:pt x="70525" y="13523"/>
                    <a:pt x="72413" y="13519"/>
                    <a:pt x="74302" y="13474"/>
                  </a:cubicBezTo>
                  <a:cubicBezTo>
                    <a:pt x="75263" y="13452"/>
                    <a:pt x="76225" y="13405"/>
                    <a:pt x="77188" y="13382"/>
                  </a:cubicBezTo>
                  <a:cubicBezTo>
                    <a:pt x="78140" y="13356"/>
                    <a:pt x="79093" y="13327"/>
                    <a:pt x="80045" y="13316"/>
                  </a:cubicBezTo>
                  <a:cubicBezTo>
                    <a:pt x="80963" y="13303"/>
                    <a:pt x="81885" y="13303"/>
                    <a:pt x="82801" y="13272"/>
                  </a:cubicBezTo>
                  <a:cubicBezTo>
                    <a:pt x="83703" y="13242"/>
                    <a:pt x="84608" y="13206"/>
                    <a:pt x="85508" y="13141"/>
                  </a:cubicBezTo>
                  <a:cubicBezTo>
                    <a:pt x="86412" y="13077"/>
                    <a:pt x="87317" y="13007"/>
                    <a:pt x="88219" y="12916"/>
                  </a:cubicBezTo>
                  <a:cubicBezTo>
                    <a:pt x="88655" y="12871"/>
                    <a:pt x="89086" y="12819"/>
                    <a:pt x="89519" y="12760"/>
                  </a:cubicBezTo>
                  <a:cubicBezTo>
                    <a:pt x="89961" y="12699"/>
                    <a:pt x="90405" y="12645"/>
                    <a:pt x="90851" y="12600"/>
                  </a:cubicBezTo>
                  <a:cubicBezTo>
                    <a:pt x="91186" y="12566"/>
                    <a:pt x="91519" y="12535"/>
                    <a:pt x="91854" y="12507"/>
                  </a:cubicBezTo>
                  <a:cubicBezTo>
                    <a:pt x="92152" y="12481"/>
                    <a:pt x="92450" y="12456"/>
                    <a:pt x="92743" y="12410"/>
                  </a:cubicBezTo>
                  <a:cubicBezTo>
                    <a:pt x="92997" y="12370"/>
                    <a:pt x="93256" y="12312"/>
                    <a:pt x="93499" y="12216"/>
                  </a:cubicBezTo>
                  <a:cubicBezTo>
                    <a:pt x="93603" y="12176"/>
                    <a:pt x="93701" y="12126"/>
                    <a:pt x="93782" y="12045"/>
                  </a:cubicBezTo>
                  <a:cubicBezTo>
                    <a:pt x="93880" y="11947"/>
                    <a:pt x="93935" y="11806"/>
                    <a:pt x="93930" y="11666"/>
                  </a:cubicBezTo>
                  <a:cubicBezTo>
                    <a:pt x="93930" y="11584"/>
                    <a:pt x="93902" y="11499"/>
                    <a:pt x="93859" y="11426"/>
                  </a:cubicBezTo>
                  <a:cubicBezTo>
                    <a:pt x="93817" y="11358"/>
                    <a:pt x="93759" y="11309"/>
                    <a:pt x="93697" y="11261"/>
                  </a:cubicBezTo>
                  <a:cubicBezTo>
                    <a:pt x="93619" y="11201"/>
                    <a:pt x="93517" y="11167"/>
                    <a:pt x="93424" y="11140"/>
                  </a:cubicBezTo>
                  <a:cubicBezTo>
                    <a:pt x="93243" y="11084"/>
                    <a:pt x="93060" y="11048"/>
                    <a:pt x="92874" y="11014"/>
                  </a:cubicBezTo>
                  <a:cubicBezTo>
                    <a:pt x="92624" y="10966"/>
                    <a:pt x="92377" y="10914"/>
                    <a:pt x="92127" y="10875"/>
                  </a:cubicBezTo>
                  <a:cubicBezTo>
                    <a:pt x="91847" y="10831"/>
                    <a:pt x="91566" y="10786"/>
                    <a:pt x="91284" y="10743"/>
                  </a:cubicBezTo>
                  <a:cubicBezTo>
                    <a:pt x="90847" y="10676"/>
                    <a:pt x="90408" y="10631"/>
                    <a:pt x="89969" y="10578"/>
                  </a:cubicBezTo>
                  <a:cubicBezTo>
                    <a:pt x="89603" y="10533"/>
                    <a:pt x="89238" y="10483"/>
                    <a:pt x="88873" y="10433"/>
                  </a:cubicBezTo>
                  <a:cubicBezTo>
                    <a:pt x="87986" y="10311"/>
                    <a:pt x="87095" y="10213"/>
                    <a:pt x="86202" y="10146"/>
                  </a:cubicBezTo>
                  <a:cubicBezTo>
                    <a:pt x="85336" y="10081"/>
                    <a:pt x="84468" y="10048"/>
                    <a:pt x="83602" y="9996"/>
                  </a:cubicBezTo>
                  <a:cubicBezTo>
                    <a:pt x="82746" y="9944"/>
                    <a:pt x="81887" y="9893"/>
                    <a:pt x="81038" y="9773"/>
                  </a:cubicBezTo>
                  <a:cubicBezTo>
                    <a:pt x="80686" y="9716"/>
                    <a:pt x="80337" y="9652"/>
                    <a:pt x="79986" y="9590"/>
                  </a:cubicBezTo>
                  <a:cubicBezTo>
                    <a:pt x="79636" y="9529"/>
                    <a:pt x="79283" y="9475"/>
                    <a:pt x="78932" y="9421"/>
                  </a:cubicBezTo>
                  <a:cubicBezTo>
                    <a:pt x="78759" y="9395"/>
                    <a:pt x="78587" y="9371"/>
                    <a:pt x="78415" y="9335"/>
                  </a:cubicBezTo>
                  <a:cubicBezTo>
                    <a:pt x="78243" y="9299"/>
                    <a:pt x="78069" y="9259"/>
                    <a:pt x="77897" y="9213"/>
                  </a:cubicBezTo>
                  <a:cubicBezTo>
                    <a:pt x="77819" y="9186"/>
                    <a:pt x="77740" y="9158"/>
                    <a:pt x="77661" y="9128"/>
                  </a:cubicBezTo>
                  <a:cubicBezTo>
                    <a:pt x="77612" y="9104"/>
                    <a:pt x="77561" y="9079"/>
                    <a:pt x="77511" y="9051"/>
                  </a:cubicBezTo>
                  <a:cubicBezTo>
                    <a:pt x="77481" y="9030"/>
                    <a:pt x="77451" y="9009"/>
                    <a:pt x="77423" y="8990"/>
                  </a:cubicBezTo>
                  <a:cubicBezTo>
                    <a:pt x="77391" y="8960"/>
                    <a:pt x="77360" y="8930"/>
                    <a:pt x="77330" y="8901"/>
                  </a:cubicBezTo>
                  <a:cubicBezTo>
                    <a:pt x="77293" y="8859"/>
                    <a:pt x="77258" y="8816"/>
                    <a:pt x="77226" y="8771"/>
                  </a:cubicBezTo>
                  <a:cubicBezTo>
                    <a:pt x="77192" y="8718"/>
                    <a:pt x="77159" y="8664"/>
                    <a:pt x="77128" y="8607"/>
                  </a:cubicBezTo>
                  <a:cubicBezTo>
                    <a:pt x="77021" y="8406"/>
                    <a:pt x="76912" y="8216"/>
                    <a:pt x="76759" y="8042"/>
                  </a:cubicBezTo>
                  <a:cubicBezTo>
                    <a:pt x="76592" y="7851"/>
                    <a:pt x="76387" y="7698"/>
                    <a:pt x="76161" y="7585"/>
                  </a:cubicBezTo>
                  <a:cubicBezTo>
                    <a:pt x="75731" y="7375"/>
                    <a:pt x="75287" y="7192"/>
                    <a:pt x="74832" y="7048"/>
                  </a:cubicBezTo>
                  <a:cubicBezTo>
                    <a:pt x="74577" y="6966"/>
                    <a:pt x="74318" y="6888"/>
                    <a:pt x="74056" y="6832"/>
                  </a:cubicBezTo>
                  <a:cubicBezTo>
                    <a:pt x="73698" y="6753"/>
                    <a:pt x="73333" y="6699"/>
                    <a:pt x="72968" y="6653"/>
                  </a:cubicBezTo>
                  <a:cubicBezTo>
                    <a:pt x="72285" y="6565"/>
                    <a:pt x="71596" y="6536"/>
                    <a:pt x="70915" y="6442"/>
                  </a:cubicBezTo>
                  <a:cubicBezTo>
                    <a:pt x="70721" y="6411"/>
                    <a:pt x="70529" y="6374"/>
                    <a:pt x="70339" y="6326"/>
                  </a:cubicBezTo>
                  <a:cubicBezTo>
                    <a:pt x="70227" y="6290"/>
                    <a:pt x="70118" y="6253"/>
                    <a:pt x="70010" y="6208"/>
                  </a:cubicBezTo>
                  <a:cubicBezTo>
                    <a:pt x="69792" y="6106"/>
                    <a:pt x="69583" y="5998"/>
                    <a:pt x="69376" y="5875"/>
                  </a:cubicBezTo>
                  <a:cubicBezTo>
                    <a:pt x="69248" y="5795"/>
                    <a:pt x="69123" y="5713"/>
                    <a:pt x="68999" y="5626"/>
                  </a:cubicBezTo>
                  <a:cubicBezTo>
                    <a:pt x="68862" y="5527"/>
                    <a:pt x="68730" y="5423"/>
                    <a:pt x="68597" y="5315"/>
                  </a:cubicBezTo>
                  <a:cubicBezTo>
                    <a:pt x="68310" y="5079"/>
                    <a:pt x="68023" y="4842"/>
                    <a:pt x="67761" y="4577"/>
                  </a:cubicBezTo>
                  <a:cubicBezTo>
                    <a:pt x="67590" y="4384"/>
                    <a:pt x="67434" y="4180"/>
                    <a:pt x="67280" y="3971"/>
                  </a:cubicBezTo>
                  <a:cubicBezTo>
                    <a:pt x="66978" y="3544"/>
                    <a:pt x="66667" y="3122"/>
                    <a:pt x="66362" y="2695"/>
                  </a:cubicBezTo>
                  <a:cubicBezTo>
                    <a:pt x="66087" y="2309"/>
                    <a:pt x="65792" y="1939"/>
                    <a:pt x="65491" y="1572"/>
                  </a:cubicBezTo>
                  <a:cubicBezTo>
                    <a:pt x="65232" y="1258"/>
                    <a:pt x="64957" y="950"/>
                    <a:pt x="64636" y="697"/>
                  </a:cubicBezTo>
                  <a:cubicBezTo>
                    <a:pt x="64296" y="429"/>
                    <a:pt x="63905" y="232"/>
                    <a:pt x="63484" y="127"/>
                  </a:cubicBezTo>
                  <a:cubicBezTo>
                    <a:pt x="63261" y="72"/>
                    <a:pt x="63031" y="28"/>
                    <a:pt x="62804" y="13"/>
                  </a:cubicBezTo>
                  <a:cubicBezTo>
                    <a:pt x="62701" y="5"/>
                    <a:pt x="62599" y="0"/>
                    <a:pt x="624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3"/>
            <p:cNvSpPr/>
            <p:nvPr/>
          </p:nvSpPr>
          <p:spPr>
            <a:xfrm>
              <a:off x="1266000" y="2025613"/>
              <a:ext cx="1667175" cy="167300"/>
            </a:xfrm>
            <a:custGeom>
              <a:rect b="b" l="l" r="r" t="t"/>
              <a:pathLst>
                <a:path extrusionOk="0" h="6692" w="66687">
                  <a:moveTo>
                    <a:pt x="59687" y="4292"/>
                  </a:moveTo>
                  <a:cubicBezTo>
                    <a:pt x="59631" y="4298"/>
                    <a:pt x="59576" y="4303"/>
                    <a:pt x="59517" y="4307"/>
                  </a:cubicBezTo>
                  <a:cubicBezTo>
                    <a:pt x="59573" y="4303"/>
                    <a:pt x="59628" y="4298"/>
                    <a:pt x="59681" y="4292"/>
                  </a:cubicBezTo>
                  <a:close/>
                  <a:moveTo>
                    <a:pt x="25420" y="1"/>
                  </a:moveTo>
                  <a:cubicBezTo>
                    <a:pt x="25344" y="1"/>
                    <a:pt x="25268" y="2"/>
                    <a:pt x="25191" y="6"/>
                  </a:cubicBezTo>
                  <a:cubicBezTo>
                    <a:pt x="25020" y="15"/>
                    <a:pt x="24844" y="23"/>
                    <a:pt x="24673" y="52"/>
                  </a:cubicBezTo>
                  <a:cubicBezTo>
                    <a:pt x="24509" y="82"/>
                    <a:pt x="24346" y="118"/>
                    <a:pt x="24186" y="161"/>
                  </a:cubicBezTo>
                  <a:cubicBezTo>
                    <a:pt x="24014" y="209"/>
                    <a:pt x="23846" y="276"/>
                    <a:pt x="23679" y="341"/>
                  </a:cubicBezTo>
                  <a:cubicBezTo>
                    <a:pt x="23542" y="395"/>
                    <a:pt x="23408" y="454"/>
                    <a:pt x="23277" y="518"/>
                  </a:cubicBezTo>
                  <a:cubicBezTo>
                    <a:pt x="22960" y="667"/>
                    <a:pt x="22655" y="832"/>
                    <a:pt x="22362" y="1018"/>
                  </a:cubicBezTo>
                  <a:cubicBezTo>
                    <a:pt x="21820" y="1362"/>
                    <a:pt x="21316" y="1761"/>
                    <a:pt x="20804" y="2148"/>
                  </a:cubicBezTo>
                  <a:cubicBezTo>
                    <a:pt x="20561" y="2331"/>
                    <a:pt x="20312" y="2508"/>
                    <a:pt x="20064" y="2687"/>
                  </a:cubicBezTo>
                  <a:cubicBezTo>
                    <a:pt x="19809" y="2870"/>
                    <a:pt x="19556" y="3053"/>
                    <a:pt x="19299" y="3236"/>
                  </a:cubicBezTo>
                  <a:cubicBezTo>
                    <a:pt x="19006" y="3443"/>
                    <a:pt x="18705" y="3638"/>
                    <a:pt x="18390" y="3809"/>
                  </a:cubicBezTo>
                  <a:cubicBezTo>
                    <a:pt x="18344" y="3831"/>
                    <a:pt x="18299" y="3853"/>
                    <a:pt x="18250" y="3874"/>
                  </a:cubicBezTo>
                  <a:cubicBezTo>
                    <a:pt x="18220" y="3883"/>
                    <a:pt x="18190" y="3892"/>
                    <a:pt x="18160" y="3899"/>
                  </a:cubicBezTo>
                  <a:cubicBezTo>
                    <a:pt x="17897" y="3956"/>
                    <a:pt x="17626" y="3990"/>
                    <a:pt x="17361" y="4024"/>
                  </a:cubicBezTo>
                  <a:cubicBezTo>
                    <a:pt x="17098" y="4057"/>
                    <a:pt x="16834" y="4084"/>
                    <a:pt x="16573" y="4112"/>
                  </a:cubicBezTo>
                  <a:cubicBezTo>
                    <a:pt x="15370" y="4231"/>
                    <a:pt x="14166" y="4325"/>
                    <a:pt x="12966" y="4462"/>
                  </a:cubicBezTo>
                  <a:cubicBezTo>
                    <a:pt x="12365" y="4529"/>
                    <a:pt x="11770" y="4618"/>
                    <a:pt x="11173" y="4708"/>
                  </a:cubicBezTo>
                  <a:cubicBezTo>
                    <a:pt x="10578" y="4794"/>
                    <a:pt x="9983" y="4871"/>
                    <a:pt x="9386" y="4935"/>
                  </a:cubicBezTo>
                  <a:cubicBezTo>
                    <a:pt x="8764" y="4998"/>
                    <a:pt x="8139" y="5039"/>
                    <a:pt x="7519" y="5118"/>
                  </a:cubicBezTo>
                  <a:cubicBezTo>
                    <a:pt x="7025" y="5179"/>
                    <a:pt x="6531" y="5254"/>
                    <a:pt x="6037" y="5318"/>
                  </a:cubicBezTo>
                  <a:cubicBezTo>
                    <a:pt x="6003" y="5319"/>
                    <a:pt x="5969" y="5321"/>
                    <a:pt x="5935" y="5322"/>
                  </a:cubicBezTo>
                  <a:cubicBezTo>
                    <a:pt x="5594" y="5343"/>
                    <a:pt x="5254" y="5362"/>
                    <a:pt x="4915" y="5394"/>
                  </a:cubicBezTo>
                  <a:cubicBezTo>
                    <a:pt x="4870" y="5397"/>
                    <a:pt x="4826" y="5401"/>
                    <a:pt x="4781" y="5407"/>
                  </a:cubicBezTo>
                  <a:cubicBezTo>
                    <a:pt x="4668" y="5407"/>
                    <a:pt x="4556" y="5407"/>
                    <a:pt x="4443" y="5403"/>
                  </a:cubicBezTo>
                  <a:cubicBezTo>
                    <a:pt x="4227" y="5395"/>
                    <a:pt x="4012" y="5386"/>
                    <a:pt x="3797" y="5365"/>
                  </a:cubicBezTo>
                  <a:cubicBezTo>
                    <a:pt x="3795" y="5365"/>
                    <a:pt x="3792" y="5365"/>
                    <a:pt x="3790" y="5365"/>
                  </a:cubicBezTo>
                  <a:cubicBezTo>
                    <a:pt x="3707" y="5365"/>
                    <a:pt x="3688" y="5484"/>
                    <a:pt x="3754" y="5514"/>
                  </a:cubicBezTo>
                  <a:cubicBezTo>
                    <a:pt x="3468" y="5548"/>
                    <a:pt x="3180" y="5580"/>
                    <a:pt x="2891" y="5611"/>
                  </a:cubicBezTo>
                  <a:cubicBezTo>
                    <a:pt x="2452" y="5654"/>
                    <a:pt x="2011" y="5690"/>
                    <a:pt x="1572" y="5730"/>
                  </a:cubicBezTo>
                  <a:cubicBezTo>
                    <a:pt x="1355" y="5751"/>
                    <a:pt x="1136" y="5773"/>
                    <a:pt x="919" y="5794"/>
                  </a:cubicBezTo>
                  <a:cubicBezTo>
                    <a:pt x="868" y="5797"/>
                    <a:pt x="819" y="5803"/>
                    <a:pt x="769" y="5809"/>
                  </a:cubicBezTo>
                  <a:cubicBezTo>
                    <a:pt x="722" y="5806"/>
                    <a:pt x="674" y="5805"/>
                    <a:pt x="626" y="5805"/>
                  </a:cubicBezTo>
                  <a:cubicBezTo>
                    <a:pt x="599" y="5805"/>
                    <a:pt x="571" y="5805"/>
                    <a:pt x="544" y="5806"/>
                  </a:cubicBezTo>
                  <a:cubicBezTo>
                    <a:pt x="435" y="5810"/>
                    <a:pt x="306" y="5810"/>
                    <a:pt x="206" y="5858"/>
                  </a:cubicBezTo>
                  <a:cubicBezTo>
                    <a:pt x="78" y="5922"/>
                    <a:pt x="1" y="6056"/>
                    <a:pt x="25" y="6200"/>
                  </a:cubicBezTo>
                  <a:cubicBezTo>
                    <a:pt x="48" y="6345"/>
                    <a:pt x="166" y="6449"/>
                    <a:pt x="309" y="6464"/>
                  </a:cubicBezTo>
                  <a:cubicBezTo>
                    <a:pt x="342" y="6467"/>
                    <a:pt x="376" y="6469"/>
                    <a:pt x="410" y="6469"/>
                  </a:cubicBezTo>
                  <a:cubicBezTo>
                    <a:pt x="444" y="6469"/>
                    <a:pt x="478" y="6467"/>
                    <a:pt x="511" y="6467"/>
                  </a:cubicBezTo>
                  <a:cubicBezTo>
                    <a:pt x="943" y="6495"/>
                    <a:pt x="1375" y="6528"/>
                    <a:pt x="1806" y="6554"/>
                  </a:cubicBezTo>
                  <a:cubicBezTo>
                    <a:pt x="2242" y="6580"/>
                    <a:pt x="2677" y="6598"/>
                    <a:pt x="3113" y="6617"/>
                  </a:cubicBezTo>
                  <a:cubicBezTo>
                    <a:pt x="3602" y="6638"/>
                    <a:pt x="4091" y="6669"/>
                    <a:pt x="4580" y="6684"/>
                  </a:cubicBezTo>
                  <a:cubicBezTo>
                    <a:pt x="4783" y="6690"/>
                    <a:pt x="4986" y="6691"/>
                    <a:pt x="5190" y="6691"/>
                  </a:cubicBezTo>
                  <a:cubicBezTo>
                    <a:pt x="5497" y="6691"/>
                    <a:pt x="5807" y="6687"/>
                    <a:pt x="6115" y="6679"/>
                  </a:cubicBezTo>
                  <a:cubicBezTo>
                    <a:pt x="6413" y="6673"/>
                    <a:pt x="6715" y="6666"/>
                    <a:pt x="7014" y="6666"/>
                  </a:cubicBezTo>
                  <a:cubicBezTo>
                    <a:pt x="7043" y="6666"/>
                    <a:pt x="7071" y="6666"/>
                    <a:pt x="7100" y="6666"/>
                  </a:cubicBezTo>
                  <a:cubicBezTo>
                    <a:pt x="7414" y="6669"/>
                    <a:pt x="7726" y="6679"/>
                    <a:pt x="8039" y="6682"/>
                  </a:cubicBezTo>
                  <a:cubicBezTo>
                    <a:pt x="8145" y="6684"/>
                    <a:pt x="8251" y="6685"/>
                    <a:pt x="8358" y="6685"/>
                  </a:cubicBezTo>
                  <a:cubicBezTo>
                    <a:pt x="8877" y="6685"/>
                    <a:pt x="9395" y="6666"/>
                    <a:pt x="9914" y="6621"/>
                  </a:cubicBezTo>
                  <a:cubicBezTo>
                    <a:pt x="10557" y="6565"/>
                    <a:pt x="11200" y="6488"/>
                    <a:pt x="11843" y="6450"/>
                  </a:cubicBezTo>
                  <a:cubicBezTo>
                    <a:pt x="12055" y="6437"/>
                    <a:pt x="12266" y="6435"/>
                    <a:pt x="12478" y="6435"/>
                  </a:cubicBezTo>
                  <a:cubicBezTo>
                    <a:pt x="12576" y="6435"/>
                    <a:pt x="12674" y="6435"/>
                    <a:pt x="12772" y="6435"/>
                  </a:cubicBezTo>
                  <a:cubicBezTo>
                    <a:pt x="13080" y="6435"/>
                    <a:pt x="13389" y="6435"/>
                    <a:pt x="13700" y="6443"/>
                  </a:cubicBezTo>
                  <a:cubicBezTo>
                    <a:pt x="14385" y="6461"/>
                    <a:pt x="15069" y="6498"/>
                    <a:pt x="15754" y="6516"/>
                  </a:cubicBezTo>
                  <a:cubicBezTo>
                    <a:pt x="16027" y="6523"/>
                    <a:pt x="16300" y="6526"/>
                    <a:pt x="16573" y="6526"/>
                  </a:cubicBezTo>
                  <a:cubicBezTo>
                    <a:pt x="17002" y="6526"/>
                    <a:pt x="17430" y="6518"/>
                    <a:pt x="17860" y="6502"/>
                  </a:cubicBezTo>
                  <a:cubicBezTo>
                    <a:pt x="18530" y="6480"/>
                    <a:pt x="19201" y="6465"/>
                    <a:pt x="19870" y="6443"/>
                  </a:cubicBezTo>
                  <a:cubicBezTo>
                    <a:pt x="20506" y="6422"/>
                    <a:pt x="21141" y="6357"/>
                    <a:pt x="21774" y="6303"/>
                  </a:cubicBezTo>
                  <a:cubicBezTo>
                    <a:pt x="22414" y="6248"/>
                    <a:pt x="23054" y="6199"/>
                    <a:pt x="23691" y="6141"/>
                  </a:cubicBezTo>
                  <a:cubicBezTo>
                    <a:pt x="24343" y="6081"/>
                    <a:pt x="24993" y="6020"/>
                    <a:pt x="25646" y="5987"/>
                  </a:cubicBezTo>
                  <a:cubicBezTo>
                    <a:pt x="26294" y="5955"/>
                    <a:pt x="26943" y="5940"/>
                    <a:pt x="27593" y="5931"/>
                  </a:cubicBezTo>
                  <a:cubicBezTo>
                    <a:pt x="28149" y="5923"/>
                    <a:pt x="28705" y="5917"/>
                    <a:pt x="29261" y="5917"/>
                  </a:cubicBezTo>
                  <a:cubicBezTo>
                    <a:pt x="29361" y="5917"/>
                    <a:pt x="29462" y="5917"/>
                    <a:pt x="29562" y="5918"/>
                  </a:cubicBezTo>
                  <a:cubicBezTo>
                    <a:pt x="30831" y="5922"/>
                    <a:pt x="32099" y="5915"/>
                    <a:pt x="33369" y="5943"/>
                  </a:cubicBezTo>
                  <a:cubicBezTo>
                    <a:pt x="33869" y="5958"/>
                    <a:pt x="34366" y="5982"/>
                    <a:pt x="34865" y="6020"/>
                  </a:cubicBezTo>
                  <a:cubicBezTo>
                    <a:pt x="35336" y="6057"/>
                    <a:pt x="35808" y="6107"/>
                    <a:pt x="36280" y="6141"/>
                  </a:cubicBezTo>
                  <a:cubicBezTo>
                    <a:pt x="36400" y="6151"/>
                    <a:pt x="36520" y="6159"/>
                    <a:pt x="36642" y="6166"/>
                  </a:cubicBezTo>
                  <a:cubicBezTo>
                    <a:pt x="37000" y="6188"/>
                    <a:pt x="37363" y="6205"/>
                    <a:pt x="37724" y="6214"/>
                  </a:cubicBezTo>
                  <a:cubicBezTo>
                    <a:pt x="38234" y="6227"/>
                    <a:pt x="38743" y="6240"/>
                    <a:pt x="39253" y="6240"/>
                  </a:cubicBezTo>
                  <a:cubicBezTo>
                    <a:pt x="39950" y="6240"/>
                    <a:pt x="40646" y="6230"/>
                    <a:pt x="41341" y="6227"/>
                  </a:cubicBezTo>
                  <a:cubicBezTo>
                    <a:pt x="41992" y="6223"/>
                    <a:pt x="42641" y="6226"/>
                    <a:pt x="43291" y="6223"/>
                  </a:cubicBezTo>
                  <a:cubicBezTo>
                    <a:pt x="43490" y="6222"/>
                    <a:pt x="43688" y="6222"/>
                    <a:pt x="43886" y="6222"/>
                  </a:cubicBezTo>
                  <a:cubicBezTo>
                    <a:pt x="44373" y="6222"/>
                    <a:pt x="44859" y="6224"/>
                    <a:pt x="45345" y="6230"/>
                  </a:cubicBezTo>
                  <a:cubicBezTo>
                    <a:pt x="45876" y="6238"/>
                    <a:pt x="46407" y="6245"/>
                    <a:pt x="46936" y="6245"/>
                  </a:cubicBezTo>
                  <a:cubicBezTo>
                    <a:pt x="47087" y="6245"/>
                    <a:pt x="47239" y="6245"/>
                    <a:pt x="47390" y="6243"/>
                  </a:cubicBezTo>
                  <a:cubicBezTo>
                    <a:pt x="47725" y="6240"/>
                    <a:pt x="48058" y="6235"/>
                    <a:pt x="48393" y="6230"/>
                  </a:cubicBezTo>
                  <a:cubicBezTo>
                    <a:pt x="48467" y="6230"/>
                    <a:pt x="48539" y="6229"/>
                    <a:pt x="48616" y="6229"/>
                  </a:cubicBezTo>
                  <a:cubicBezTo>
                    <a:pt x="48835" y="6227"/>
                    <a:pt x="49055" y="6226"/>
                    <a:pt x="49272" y="6218"/>
                  </a:cubicBezTo>
                  <a:cubicBezTo>
                    <a:pt x="49308" y="6218"/>
                    <a:pt x="49345" y="6215"/>
                    <a:pt x="49381" y="6214"/>
                  </a:cubicBezTo>
                  <a:cubicBezTo>
                    <a:pt x="50040" y="6191"/>
                    <a:pt x="50703" y="6168"/>
                    <a:pt x="51363" y="6132"/>
                  </a:cubicBezTo>
                  <a:cubicBezTo>
                    <a:pt x="52038" y="6096"/>
                    <a:pt x="52707" y="6034"/>
                    <a:pt x="53374" y="5955"/>
                  </a:cubicBezTo>
                  <a:cubicBezTo>
                    <a:pt x="54003" y="5883"/>
                    <a:pt x="54629" y="5798"/>
                    <a:pt x="55257" y="5731"/>
                  </a:cubicBezTo>
                  <a:cubicBezTo>
                    <a:pt x="55731" y="5684"/>
                    <a:pt x="56205" y="5645"/>
                    <a:pt x="56676" y="5598"/>
                  </a:cubicBezTo>
                  <a:cubicBezTo>
                    <a:pt x="57157" y="5550"/>
                    <a:pt x="57638" y="5498"/>
                    <a:pt x="58119" y="5446"/>
                  </a:cubicBezTo>
                  <a:cubicBezTo>
                    <a:pt x="58645" y="5388"/>
                    <a:pt x="59169" y="5327"/>
                    <a:pt x="59695" y="5267"/>
                  </a:cubicBezTo>
                  <a:cubicBezTo>
                    <a:pt x="59757" y="5260"/>
                    <a:pt x="59823" y="5252"/>
                    <a:pt x="59885" y="5245"/>
                  </a:cubicBezTo>
                  <a:cubicBezTo>
                    <a:pt x="60242" y="5203"/>
                    <a:pt x="60599" y="5163"/>
                    <a:pt x="60957" y="5126"/>
                  </a:cubicBezTo>
                  <a:cubicBezTo>
                    <a:pt x="60983" y="5124"/>
                    <a:pt x="61009" y="5120"/>
                    <a:pt x="61034" y="5118"/>
                  </a:cubicBezTo>
                  <a:cubicBezTo>
                    <a:pt x="62263" y="5002"/>
                    <a:pt x="63499" y="4953"/>
                    <a:pt x="64728" y="4830"/>
                  </a:cubicBezTo>
                  <a:cubicBezTo>
                    <a:pt x="65027" y="4800"/>
                    <a:pt x="65328" y="4763"/>
                    <a:pt x="65627" y="4730"/>
                  </a:cubicBezTo>
                  <a:cubicBezTo>
                    <a:pt x="65770" y="4712"/>
                    <a:pt x="65915" y="4696"/>
                    <a:pt x="66058" y="4675"/>
                  </a:cubicBezTo>
                  <a:cubicBezTo>
                    <a:pt x="66119" y="4666"/>
                    <a:pt x="66183" y="4655"/>
                    <a:pt x="66244" y="4642"/>
                  </a:cubicBezTo>
                  <a:cubicBezTo>
                    <a:pt x="66322" y="4626"/>
                    <a:pt x="66401" y="4608"/>
                    <a:pt x="66469" y="4568"/>
                  </a:cubicBezTo>
                  <a:cubicBezTo>
                    <a:pt x="66612" y="4495"/>
                    <a:pt x="66686" y="4330"/>
                    <a:pt x="66640" y="4169"/>
                  </a:cubicBezTo>
                  <a:cubicBezTo>
                    <a:pt x="66597" y="4026"/>
                    <a:pt x="66474" y="3940"/>
                    <a:pt x="66334" y="3907"/>
                  </a:cubicBezTo>
                  <a:cubicBezTo>
                    <a:pt x="66246" y="3886"/>
                    <a:pt x="66155" y="3873"/>
                    <a:pt x="66066" y="3862"/>
                  </a:cubicBezTo>
                  <a:cubicBezTo>
                    <a:pt x="65942" y="3846"/>
                    <a:pt x="65820" y="3828"/>
                    <a:pt x="65697" y="3818"/>
                  </a:cubicBezTo>
                  <a:cubicBezTo>
                    <a:pt x="65069" y="3761"/>
                    <a:pt x="64436" y="3724"/>
                    <a:pt x="63805" y="3697"/>
                  </a:cubicBezTo>
                  <a:cubicBezTo>
                    <a:pt x="63177" y="3669"/>
                    <a:pt x="62549" y="3641"/>
                    <a:pt x="61922" y="3617"/>
                  </a:cubicBezTo>
                  <a:cubicBezTo>
                    <a:pt x="61757" y="3609"/>
                    <a:pt x="61589" y="3603"/>
                    <a:pt x="61424" y="3596"/>
                  </a:cubicBezTo>
                  <a:cubicBezTo>
                    <a:pt x="60985" y="3578"/>
                    <a:pt x="60547" y="3556"/>
                    <a:pt x="60113" y="3520"/>
                  </a:cubicBezTo>
                  <a:cubicBezTo>
                    <a:pt x="59461" y="3466"/>
                    <a:pt x="58816" y="3379"/>
                    <a:pt x="58171" y="3283"/>
                  </a:cubicBezTo>
                  <a:cubicBezTo>
                    <a:pt x="57785" y="3221"/>
                    <a:pt x="57403" y="3146"/>
                    <a:pt x="57020" y="3068"/>
                  </a:cubicBezTo>
                  <a:cubicBezTo>
                    <a:pt x="56639" y="2990"/>
                    <a:pt x="56258" y="2919"/>
                    <a:pt x="55874" y="2847"/>
                  </a:cubicBezTo>
                  <a:cubicBezTo>
                    <a:pt x="55493" y="2774"/>
                    <a:pt x="55112" y="2694"/>
                    <a:pt x="54728" y="2628"/>
                  </a:cubicBezTo>
                  <a:cubicBezTo>
                    <a:pt x="54316" y="2559"/>
                    <a:pt x="53901" y="2505"/>
                    <a:pt x="53486" y="2448"/>
                  </a:cubicBezTo>
                  <a:cubicBezTo>
                    <a:pt x="52868" y="2368"/>
                    <a:pt x="52249" y="2283"/>
                    <a:pt x="51627" y="2240"/>
                  </a:cubicBezTo>
                  <a:cubicBezTo>
                    <a:pt x="51309" y="2219"/>
                    <a:pt x="50990" y="2208"/>
                    <a:pt x="50671" y="2208"/>
                  </a:cubicBezTo>
                  <a:cubicBezTo>
                    <a:pt x="50346" y="2208"/>
                    <a:pt x="50021" y="2219"/>
                    <a:pt x="49697" y="2242"/>
                  </a:cubicBezTo>
                  <a:cubicBezTo>
                    <a:pt x="49689" y="2242"/>
                    <a:pt x="49683" y="2242"/>
                    <a:pt x="49676" y="2245"/>
                  </a:cubicBezTo>
                  <a:cubicBezTo>
                    <a:pt x="49482" y="2256"/>
                    <a:pt x="49287" y="2276"/>
                    <a:pt x="49094" y="2294"/>
                  </a:cubicBezTo>
                  <a:cubicBezTo>
                    <a:pt x="48698" y="2335"/>
                    <a:pt x="48301" y="2386"/>
                    <a:pt x="47905" y="2435"/>
                  </a:cubicBezTo>
                  <a:cubicBezTo>
                    <a:pt x="47806" y="2448"/>
                    <a:pt x="47705" y="2462"/>
                    <a:pt x="47607" y="2472"/>
                  </a:cubicBezTo>
                  <a:cubicBezTo>
                    <a:pt x="46960" y="2554"/>
                    <a:pt x="46317" y="2661"/>
                    <a:pt x="45669" y="2731"/>
                  </a:cubicBezTo>
                  <a:cubicBezTo>
                    <a:pt x="45357" y="2762"/>
                    <a:pt x="45044" y="2788"/>
                    <a:pt x="44727" y="2788"/>
                  </a:cubicBezTo>
                  <a:cubicBezTo>
                    <a:pt x="44694" y="2788"/>
                    <a:pt x="44661" y="2788"/>
                    <a:pt x="44628" y="2788"/>
                  </a:cubicBezTo>
                  <a:cubicBezTo>
                    <a:pt x="44343" y="2788"/>
                    <a:pt x="44060" y="2782"/>
                    <a:pt x="43775" y="2776"/>
                  </a:cubicBezTo>
                  <a:lnTo>
                    <a:pt x="43752" y="2776"/>
                  </a:lnTo>
                  <a:cubicBezTo>
                    <a:pt x="43251" y="2762"/>
                    <a:pt x="42748" y="2739"/>
                    <a:pt x="42248" y="2703"/>
                  </a:cubicBezTo>
                  <a:cubicBezTo>
                    <a:pt x="41895" y="2681"/>
                    <a:pt x="41542" y="2655"/>
                    <a:pt x="41193" y="2617"/>
                  </a:cubicBezTo>
                  <a:cubicBezTo>
                    <a:pt x="41084" y="2603"/>
                    <a:pt x="40974" y="2590"/>
                    <a:pt x="40864" y="2573"/>
                  </a:cubicBezTo>
                  <a:cubicBezTo>
                    <a:pt x="40856" y="2573"/>
                    <a:pt x="40849" y="2572"/>
                    <a:pt x="40841" y="2569"/>
                  </a:cubicBezTo>
                  <a:cubicBezTo>
                    <a:pt x="40618" y="2535"/>
                    <a:pt x="40399" y="2492"/>
                    <a:pt x="40181" y="2438"/>
                  </a:cubicBezTo>
                  <a:lnTo>
                    <a:pt x="40158" y="2432"/>
                  </a:lnTo>
                  <a:cubicBezTo>
                    <a:pt x="40068" y="2404"/>
                    <a:pt x="39980" y="2373"/>
                    <a:pt x="39893" y="2337"/>
                  </a:cubicBezTo>
                  <a:cubicBezTo>
                    <a:pt x="39626" y="2212"/>
                    <a:pt x="39359" y="2078"/>
                    <a:pt x="39085" y="1965"/>
                  </a:cubicBezTo>
                  <a:cubicBezTo>
                    <a:pt x="38823" y="1858"/>
                    <a:pt x="38551" y="1768"/>
                    <a:pt x="38279" y="1695"/>
                  </a:cubicBezTo>
                  <a:cubicBezTo>
                    <a:pt x="38243" y="1686"/>
                    <a:pt x="38206" y="1675"/>
                    <a:pt x="38169" y="1666"/>
                  </a:cubicBezTo>
                  <a:cubicBezTo>
                    <a:pt x="37679" y="1543"/>
                    <a:pt x="37173" y="1471"/>
                    <a:pt x="36667" y="1471"/>
                  </a:cubicBezTo>
                  <a:cubicBezTo>
                    <a:pt x="36566" y="1471"/>
                    <a:pt x="36465" y="1474"/>
                    <a:pt x="36363" y="1480"/>
                  </a:cubicBezTo>
                  <a:cubicBezTo>
                    <a:pt x="35735" y="1515"/>
                    <a:pt x="35118" y="1667"/>
                    <a:pt x="34501" y="1788"/>
                  </a:cubicBezTo>
                  <a:cubicBezTo>
                    <a:pt x="33918" y="1904"/>
                    <a:pt x="33330" y="2008"/>
                    <a:pt x="32738" y="2073"/>
                  </a:cubicBezTo>
                  <a:cubicBezTo>
                    <a:pt x="32353" y="2109"/>
                    <a:pt x="31969" y="2127"/>
                    <a:pt x="31585" y="2127"/>
                  </a:cubicBezTo>
                  <a:cubicBezTo>
                    <a:pt x="31569" y="2127"/>
                    <a:pt x="31554" y="2127"/>
                    <a:pt x="31538" y="2127"/>
                  </a:cubicBezTo>
                  <a:cubicBezTo>
                    <a:pt x="31311" y="2120"/>
                    <a:pt x="31084" y="2100"/>
                    <a:pt x="30860" y="2070"/>
                  </a:cubicBezTo>
                  <a:cubicBezTo>
                    <a:pt x="30639" y="2033"/>
                    <a:pt x="30422" y="1987"/>
                    <a:pt x="30208" y="1929"/>
                  </a:cubicBezTo>
                  <a:cubicBezTo>
                    <a:pt x="30041" y="1874"/>
                    <a:pt x="29877" y="1810"/>
                    <a:pt x="29714" y="1740"/>
                  </a:cubicBezTo>
                  <a:cubicBezTo>
                    <a:pt x="29211" y="1511"/>
                    <a:pt x="28729" y="1241"/>
                    <a:pt x="28258" y="953"/>
                  </a:cubicBezTo>
                  <a:cubicBezTo>
                    <a:pt x="27981" y="780"/>
                    <a:pt x="27706" y="602"/>
                    <a:pt x="27414" y="459"/>
                  </a:cubicBezTo>
                  <a:cubicBezTo>
                    <a:pt x="27042" y="276"/>
                    <a:pt x="26657" y="131"/>
                    <a:pt x="26246" y="60"/>
                  </a:cubicBezTo>
                  <a:cubicBezTo>
                    <a:pt x="26065" y="29"/>
                    <a:pt x="25883" y="12"/>
                    <a:pt x="25698" y="6"/>
                  </a:cubicBezTo>
                  <a:cubicBezTo>
                    <a:pt x="25605" y="3"/>
                    <a:pt x="25513" y="1"/>
                    <a:pt x="254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3"/>
            <p:cNvSpPr/>
            <p:nvPr/>
          </p:nvSpPr>
          <p:spPr>
            <a:xfrm>
              <a:off x="301500" y="2297325"/>
              <a:ext cx="61325" cy="65700"/>
            </a:xfrm>
            <a:custGeom>
              <a:rect b="b" l="l" r="r" t="t"/>
              <a:pathLst>
                <a:path extrusionOk="0" h="2628" w="2453">
                  <a:moveTo>
                    <a:pt x="2452" y="0"/>
                  </a:moveTo>
                  <a:cubicBezTo>
                    <a:pt x="2050" y="318"/>
                    <a:pt x="1659" y="647"/>
                    <a:pt x="1281" y="993"/>
                  </a:cubicBezTo>
                  <a:cubicBezTo>
                    <a:pt x="1220" y="1049"/>
                    <a:pt x="1160" y="1107"/>
                    <a:pt x="1101" y="1162"/>
                  </a:cubicBezTo>
                  <a:cubicBezTo>
                    <a:pt x="818" y="1432"/>
                    <a:pt x="537" y="1711"/>
                    <a:pt x="293" y="2017"/>
                  </a:cubicBezTo>
                  <a:cubicBezTo>
                    <a:pt x="203" y="2130"/>
                    <a:pt x="111" y="2241"/>
                    <a:pt x="49" y="2372"/>
                  </a:cubicBezTo>
                  <a:cubicBezTo>
                    <a:pt x="19" y="2439"/>
                    <a:pt x="1" y="2515"/>
                    <a:pt x="40" y="2582"/>
                  </a:cubicBezTo>
                  <a:cubicBezTo>
                    <a:pt x="57" y="2611"/>
                    <a:pt x="90" y="2627"/>
                    <a:pt x="122" y="2627"/>
                  </a:cubicBezTo>
                  <a:cubicBezTo>
                    <a:pt x="133" y="2627"/>
                    <a:pt x="143" y="2626"/>
                    <a:pt x="153" y="2622"/>
                  </a:cubicBezTo>
                  <a:cubicBezTo>
                    <a:pt x="197" y="2610"/>
                    <a:pt x="235" y="2576"/>
                    <a:pt x="270" y="2546"/>
                  </a:cubicBezTo>
                  <a:cubicBezTo>
                    <a:pt x="336" y="2493"/>
                    <a:pt x="398" y="2435"/>
                    <a:pt x="462" y="2380"/>
                  </a:cubicBezTo>
                  <a:cubicBezTo>
                    <a:pt x="650" y="2217"/>
                    <a:pt x="837" y="2057"/>
                    <a:pt x="1029" y="1900"/>
                  </a:cubicBezTo>
                  <a:cubicBezTo>
                    <a:pt x="1125" y="1823"/>
                    <a:pt x="1221" y="1744"/>
                    <a:pt x="1318" y="1668"/>
                  </a:cubicBezTo>
                  <a:cubicBezTo>
                    <a:pt x="1656" y="1399"/>
                    <a:pt x="1997" y="1134"/>
                    <a:pt x="2343" y="877"/>
                  </a:cubicBezTo>
                  <a:cubicBezTo>
                    <a:pt x="2381" y="848"/>
                    <a:pt x="2415" y="822"/>
                    <a:pt x="2452" y="795"/>
                  </a:cubicBezTo>
                  <a:lnTo>
                    <a:pt x="2452" y="0"/>
                  </a:lnTo>
                  <a:close/>
                </a:path>
              </a:pathLst>
            </a:custGeom>
            <a:solidFill>
              <a:srgbClr val="BD7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3"/>
            <p:cNvSpPr/>
            <p:nvPr/>
          </p:nvSpPr>
          <p:spPr>
            <a:xfrm>
              <a:off x="362800" y="3498850"/>
              <a:ext cx="25" cy="41725"/>
            </a:xfrm>
            <a:custGeom>
              <a:rect b="b" l="l" r="r" t="t"/>
              <a:pathLst>
                <a:path extrusionOk="0" h="1669" w="1">
                  <a:moveTo>
                    <a:pt x="0" y="1669"/>
                  </a:moveTo>
                  <a:lnTo>
                    <a:pt x="0" y="60"/>
                  </a:lnTo>
                  <a:lnTo>
                    <a:pt x="0" y="0"/>
                  </a:lnTo>
                  <a:close/>
                </a:path>
              </a:pathLst>
            </a:custGeom>
            <a:solidFill>
              <a:srgbClr val="BD7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3"/>
            <p:cNvSpPr/>
            <p:nvPr/>
          </p:nvSpPr>
          <p:spPr>
            <a:xfrm>
              <a:off x="362800" y="1777925"/>
              <a:ext cx="5431800" cy="2924675"/>
            </a:xfrm>
            <a:custGeom>
              <a:rect b="b" l="l" r="r" t="t"/>
              <a:pathLst>
                <a:path extrusionOk="0" h="116987" w="217272">
                  <a:moveTo>
                    <a:pt x="203145" y="0"/>
                  </a:moveTo>
                  <a:cubicBezTo>
                    <a:pt x="202868" y="0"/>
                    <a:pt x="202573" y="15"/>
                    <a:pt x="202273" y="45"/>
                  </a:cubicBezTo>
                  <a:cubicBezTo>
                    <a:pt x="201893" y="83"/>
                    <a:pt x="201481" y="168"/>
                    <a:pt x="200982" y="316"/>
                  </a:cubicBezTo>
                  <a:cubicBezTo>
                    <a:pt x="200564" y="439"/>
                    <a:pt x="200153" y="597"/>
                    <a:pt x="199758" y="784"/>
                  </a:cubicBezTo>
                  <a:cubicBezTo>
                    <a:pt x="199040" y="1125"/>
                    <a:pt x="198336" y="1536"/>
                    <a:pt x="197603" y="2042"/>
                  </a:cubicBezTo>
                  <a:cubicBezTo>
                    <a:pt x="197027" y="2438"/>
                    <a:pt x="196442" y="2916"/>
                    <a:pt x="195762" y="3544"/>
                  </a:cubicBezTo>
                  <a:cubicBezTo>
                    <a:pt x="195236" y="4029"/>
                    <a:pt x="194715" y="4569"/>
                    <a:pt x="194255" y="5045"/>
                  </a:cubicBezTo>
                  <a:lnTo>
                    <a:pt x="194043" y="5267"/>
                  </a:lnTo>
                  <a:lnTo>
                    <a:pt x="193921" y="5391"/>
                  </a:lnTo>
                  <a:cubicBezTo>
                    <a:pt x="192909" y="6437"/>
                    <a:pt x="191864" y="7517"/>
                    <a:pt x="190800" y="8565"/>
                  </a:cubicBezTo>
                  <a:cubicBezTo>
                    <a:pt x="189764" y="9581"/>
                    <a:pt x="188785" y="10503"/>
                    <a:pt x="187810" y="11375"/>
                  </a:cubicBezTo>
                  <a:cubicBezTo>
                    <a:pt x="186988" y="12108"/>
                    <a:pt x="185889" y="13055"/>
                    <a:pt x="184696" y="13865"/>
                  </a:cubicBezTo>
                  <a:cubicBezTo>
                    <a:pt x="183768" y="14490"/>
                    <a:pt x="182979" y="15006"/>
                    <a:pt x="182153" y="15496"/>
                  </a:cubicBezTo>
                  <a:cubicBezTo>
                    <a:pt x="181241" y="16036"/>
                    <a:pt x="180242" y="16572"/>
                    <a:pt x="178912" y="17232"/>
                  </a:cubicBezTo>
                  <a:cubicBezTo>
                    <a:pt x="177952" y="17704"/>
                    <a:pt x="176910" y="18194"/>
                    <a:pt x="175809" y="18575"/>
                  </a:cubicBezTo>
                  <a:cubicBezTo>
                    <a:pt x="175347" y="18727"/>
                    <a:pt x="174919" y="18844"/>
                    <a:pt x="174496" y="18932"/>
                  </a:cubicBezTo>
                  <a:cubicBezTo>
                    <a:pt x="174283" y="18971"/>
                    <a:pt x="174085" y="19005"/>
                    <a:pt x="173893" y="19030"/>
                  </a:cubicBezTo>
                  <a:cubicBezTo>
                    <a:pt x="173750" y="19051"/>
                    <a:pt x="173610" y="19066"/>
                    <a:pt x="173475" y="19076"/>
                  </a:cubicBezTo>
                  <a:cubicBezTo>
                    <a:pt x="173468" y="19076"/>
                    <a:pt x="173460" y="19079"/>
                    <a:pt x="173453" y="19079"/>
                  </a:cubicBezTo>
                  <a:cubicBezTo>
                    <a:pt x="173259" y="19090"/>
                    <a:pt x="173054" y="19096"/>
                    <a:pt x="172844" y="19096"/>
                  </a:cubicBezTo>
                  <a:cubicBezTo>
                    <a:pt x="172622" y="19096"/>
                    <a:pt x="172393" y="19088"/>
                    <a:pt x="172161" y="19075"/>
                  </a:cubicBezTo>
                  <a:cubicBezTo>
                    <a:pt x="172143" y="19075"/>
                    <a:pt x="172124" y="19073"/>
                    <a:pt x="172106" y="19072"/>
                  </a:cubicBezTo>
                  <a:cubicBezTo>
                    <a:pt x="171921" y="19059"/>
                    <a:pt x="171735" y="19041"/>
                    <a:pt x="171549" y="19015"/>
                  </a:cubicBezTo>
                  <a:cubicBezTo>
                    <a:pt x="171322" y="18989"/>
                    <a:pt x="171095" y="18953"/>
                    <a:pt x="170866" y="18911"/>
                  </a:cubicBezTo>
                  <a:cubicBezTo>
                    <a:pt x="170488" y="18837"/>
                    <a:pt x="170109" y="18739"/>
                    <a:pt x="169743" y="18624"/>
                  </a:cubicBezTo>
                  <a:cubicBezTo>
                    <a:pt x="169628" y="18584"/>
                    <a:pt x="169512" y="18544"/>
                    <a:pt x="169399" y="18500"/>
                  </a:cubicBezTo>
                  <a:cubicBezTo>
                    <a:pt x="169168" y="18413"/>
                    <a:pt x="168940" y="18319"/>
                    <a:pt x="168717" y="18215"/>
                  </a:cubicBezTo>
                  <a:cubicBezTo>
                    <a:pt x="168238" y="17981"/>
                    <a:pt x="167745" y="17713"/>
                    <a:pt x="167248" y="17420"/>
                  </a:cubicBezTo>
                  <a:cubicBezTo>
                    <a:pt x="166936" y="17234"/>
                    <a:pt x="166616" y="17033"/>
                    <a:pt x="166333" y="16856"/>
                  </a:cubicBezTo>
                  <a:lnTo>
                    <a:pt x="166327" y="16853"/>
                  </a:lnTo>
                  <a:cubicBezTo>
                    <a:pt x="165565" y="16374"/>
                    <a:pt x="164776" y="15880"/>
                    <a:pt x="163928" y="15528"/>
                  </a:cubicBezTo>
                  <a:cubicBezTo>
                    <a:pt x="163303" y="15268"/>
                    <a:pt x="162734" y="15098"/>
                    <a:pt x="162191" y="15009"/>
                  </a:cubicBezTo>
                  <a:cubicBezTo>
                    <a:pt x="161905" y="14963"/>
                    <a:pt x="161602" y="14936"/>
                    <a:pt x="161283" y="14930"/>
                  </a:cubicBezTo>
                  <a:lnTo>
                    <a:pt x="161163" y="14930"/>
                  </a:lnTo>
                  <a:cubicBezTo>
                    <a:pt x="160886" y="14930"/>
                    <a:pt x="160618" y="14948"/>
                    <a:pt x="160367" y="14978"/>
                  </a:cubicBezTo>
                  <a:cubicBezTo>
                    <a:pt x="159645" y="15067"/>
                    <a:pt x="158944" y="15277"/>
                    <a:pt x="158354" y="15470"/>
                  </a:cubicBezTo>
                  <a:cubicBezTo>
                    <a:pt x="157537" y="15738"/>
                    <a:pt x="156707" y="16061"/>
                    <a:pt x="155976" y="16347"/>
                  </a:cubicBezTo>
                  <a:lnTo>
                    <a:pt x="155961" y="16351"/>
                  </a:lnTo>
                  <a:cubicBezTo>
                    <a:pt x="155692" y="16456"/>
                    <a:pt x="155424" y="16563"/>
                    <a:pt x="155155" y="16668"/>
                  </a:cubicBezTo>
                  <a:lnTo>
                    <a:pt x="155061" y="16706"/>
                  </a:lnTo>
                  <a:cubicBezTo>
                    <a:pt x="154847" y="16788"/>
                    <a:pt x="154635" y="16871"/>
                    <a:pt x="154419" y="16957"/>
                  </a:cubicBezTo>
                  <a:cubicBezTo>
                    <a:pt x="153381" y="17362"/>
                    <a:pt x="152317" y="17771"/>
                    <a:pt x="151248" y="18137"/>
                  </a:cubicBezTo>
                  <a:cubicBezTo>
                    <a:pt x="150297" y="18457"/>
                    <a:pt x="149426" y="18695"/>
                    <a:pt x="148584" y="18867"/>
                  </a:cubicBezTo>
                  <a:cubicBezTo>
                    <a:pt x="148353" y="18910"/>
                    <a:pt x="148147" y="18945"/>
                    <a:pt x="147952" y="18971"/>
                  </a:cubicBezTo>
                  <a:cubicBezTo>
                    <a:pt x="147679" y="19011"/>
                    <a:pt x="147410" y="19030"/>
                    <a:pt x="147185" y="19048"/>
                  </a:cubicBezTo>
                  <a:cubicBezTo>
                    <a:pt x="146681" y="19078"/>
                    <a:pt x="146163" y="19093"/>
                    <a:pt x="145603" y="19093"/>
                  </a:cubicBezTo>
                  <a:cubicBezTo>
                    <a:pt x="145355" y="19093"/>
                    <a:pt x="145099" y="19090"/>
                    <a:pt x="144834" y="19082"/>
                  </a:cubicBezTo>
                  <a:cubicBezTo>
                    <a:pt x="144279" y="19070"/>
                    <a:pt x="143677" y="19044"/>
                    <a:pt x="142996" y="19004"/>
                  </a:cubicBezTo>
                  <a:cubicBezTo>
                    <a:pt x="141805" y="18929"/>
                    <a:pt x="140768" y="18828"/>
                    <a:pt x="139829" y="18694"/>
                  </a:cubicBezTo>
                  <a:cubicBezTo>
                    <a:pt x="139528" y="18651"/>
                    <a:pt x="139223" y="18605"/>
                    <a:pt x="138913" y="18557"/>
                  </a:cubicBezTo>
                  <a:cubicBezTo>
                    <a:pt x="138311" y="18462"/>
                    <a:pt x="137693" y="18356"/>
                    <a:pt x="137072" y="18239"/>
                  </a:cubicBezTo>
                  <a:cubicBezTo>
                    <a:pt x="135653" y="17966"/>
                    <a:pt x="134230" y="17628"/>
                    <a:pt x="132853" y="17301"/>
                  </a:cubicBezTo>
                  <a:cubicBezTo>
                    <a:pt x="132441" y="17203"/>
                    <a:pt x="132030" y="17103"/>
                    <a:pt x="131618" y="17009"/>
                  </a:cubicBezTo>
                  <a:cubicBezTo>
                    <a:pt x="130747" y="16805"/>
                    <a:pt x="130073" y="16661"/>
                    <a:pt x="129433" y="16543"/>
                  </a:cubicBezTo>
                  <a:cubicBezTo>
                    <a:pt x="128862" y="16438"/>
                    <a:pt x="128256" y="16337"/>
                    <a:pt x="127580" y="16237"/>
                  </a:cubicBezTo>
                  <a:cubicBezTo>
                    <a:pt x="126955" y="16146"/>
                    <a:pt x="126396" y="16073"/>
                    <a:pt x="125866" y="16020"/>
                  </a:cubicBezTo>
                  <a:cubicBezTo>
                    <a:pt x="125361" y="15969"/>
                    <a:pt x="124760" y="15912"/>
                    <a:pt x="124143" y="15901"/>
                  </a:cubicBezTo>
                  <a:cubicBezTo>
                    <a:pt x="124043" y="15896"/>
                    <a:pt x="123943" y="15896"/>
                    <a:pt x="123845" y="15896"/>
                  </a:cubicBezTo>
                  <a:cubicBezTo>
                    <a:pt x="123354" y="15896"/>
                    <a:pt x="122885" y="15924"/>
                    <a:pt x="122447" y="15979"/>
                  </a:cubicBezTo>
                  <a:cubicBezTo>
                    <a:pt x="121927" y="16046"/>
                    <a:pt x="121368" y="16177"/>
                    <a:pt x="120694" y="16392"/>
                  </a:cubicBezTo>
                  <a:cubicBezTo>
                    <a:pt x="120066" y="16590"/>
                    <a:pt x="119498" y="16798"/>
                    <a:pt x="118950" y="17029"/>
                  </a:cubicBezTo>
                  <a:cubicBezTo>
                    <a:pt x="118507" y="17218"/>
                    <a:pt x="118117" y="17390"/>
                    <a:pt x="117764" y="17560"/>
                  </a:cubicBezTo>
                  <a:cubicBezTo>
                    <a:pt x="117581" y="17649"/>
                    <a:pt x="117407" y="17734"/>
                    <a:pt x="117237" y="17822"/>
                  </a:cubicBezTo>
                  <a:cubicBezTo>
                    <a:pt x="115994" y="18463"/>
                    <a:pt x="114811" y="19187"/>
                    <a:pt x="113918" y="19748"/>
                  </a:cubicBezTo>
                  <a:cubicBezTo>
                    <a:pt x="112996" y="20324"/>
                    <a:pt x="112073" y="20934"/>
                    <a:pt x="111180" y="21522"/>
                  </a:cubicBezTo>
                  <a:lnTo>
                    <a:pt x="111172" y="21528"/>
                  </a:lnTo>
                  <a:lnTo>
                    <a:pt x="110765" y="21795"/>
                  </a:lnTo>
                  <a:cubicBezTo>
                    <a:pt x="110582" y="21916"/>
                    <a:pt x="110396" y="22040"/>
                    <a:pt x="110211" y="22162"/>
                  </a:cubicBezTo>
                  <a:cubicBezTo>
                    <a:pt x="109373" y="22717"/>
                    <a:pt x="108507" y="23291"/>
                    <a:pt x="107623" y="23815"/>
                  </a:cubicBezTo>
                  <a:cubicBezTo>
                    <a:pt x="106478" y="24495"/>
                    <a:pt x="105333" y="25123"/>
                    <a:pt x="104215" y="25680"/>
                  </a:cubicBezTo>
                  <a:cubicBezTo>
                    <a:pt x="104001" y="25784"/>
                    <a:pt x="103777" y="25894"/>
                    <a:pt x="103545" y="26003"/>
                  </a:cubicBezTo>
                  <a:cubicBezTo>
                    <a:pt x="103261" y="26140"/>
                    <a:pt x="102962" y="26275"/>
                    <a:pt x="102652" y="26408"/>
                  </a:cubicBezTo>
                  <a:cubicBezTo>
                    <a:pt x="102252" y="26579"/>
                    <a:pt x="101835" y="26744"/>
                    <a:pt x="101408" y="26893"/>
                  </a:cubicBezTo>
                  <a:cubicBezTo>
                    <a:pt x="101118" y="26989"/>
                    <a:pt x="100819" y="27079"/>
                    <a:pt x="100508" y="27156"/>
                  </a:cubicBezTo>
                  <a:cubicBezTo>
                    <a:pt x="100277" y="27216"/>
                    <a:pt x="100042" y="27271"/>
                    <a:pt x="99804" y="27318"/>
                  </a:cubicBezTo>
                  <a:cubicBezTo>
                    <a:pt x="99394" y="27397"/>
                    <a:pt x="99021" y="27449"/>
                    <a:pt x="98662" y="27475"/>
                  </a:cubicBezTo>
                  <a:cubicBezTo>
                    <a:pt x="98601" y="27479"/>
                    <a:pt x="98539" y="27482"/>
                    <a:pt x="98476" y="27484"/>
                  </a:cubicBezTo>
                  <a:cubicBezTo>
                    <a:pt x="98359" y="27489"/>
                    <a:pt x="98240" y="27491"/>
                    <a:pt x="98120" y="27491"/>
                  </a:cubicBezTo>
                  <a:cubicBezTo>
                    <a:pt x="97934" y="27491"/>
                    <a:pt x="97739" y="27486"/>
                    <a:pt x="97545" y="27475"/>
                  </a:cubicBezTo>
                  <a:cubicBezTo>
                    <a:pt x="97190" y="27451"/>
                    <a:pt x="96808" y="27417"/>
                    <a:pt x="96376" y="27370"/>
                  </a:cubicBezTo>
                  <a:cubicBezTo>
                    <a:pt x="96327" y="27363"/>
                    <a:pt x="96280" y="27360"/>
                    <a:pt x="96230" y="27354"/>
                  </a:cubicBezTo>
                  <a:cubicBezTo>
                    <a:pt x="96184" y="27348"/>
                    <a:pt x="96135" y="27342"/>
                    <a:pt x="96088" y="27338"/>
                  </a:cubicBezTo>
                  <a:cubicBezTo>
                    <a:pt x="95808" y="27305"/>
                    <a:pt x="95494" y="27271"/>
                    <a:pt x="95187" y="27250"/>
                  </a:cubicBezTo>
                  <a:cubicBezTo>
                    <a:pt x="94802" y="27223"/>
                    <a:pt x="94419" y="27211"/>
                    <a:pt x="94049" y="27211"/>
                  </a:cubicBezTo>
                  <a:cubicBezTo>
                    <a:pt x="93593" y="27211"/>
                    <a:pt x="93141" y="27231"/>
                    <a:pt x="92709" y="27271"/>
                  </a:cubicBezTo>
                  <a:cubicBezTo>
                    <a:pt x="92353" y="27303"/>
                    <a:pt x="91975" y="27354"/>
                    <a:pt x="91556" y="27424"/>
                  </a:cubicBezTo>
                  <a:cubicBezTo>
                    <a:pt x="91096" y="27501"/>
                    <a:pt x="90718" y="27577"/>
                    <a:pt x="90368" y="27665"/>
                  </a:cubicBezTo>
                  <a:cubicBezTo>
                    <a:pt x="90015" y="27751"/>
                    <a:pt x="89667" y="27856"/>
                    <a:pt x="89282" y="27973"/>
                  </a:cubicBezTo>
                  <a:cubicBezTo>
                    <a:pt x="89036" y="28048"/>
                    <a:pt x="88806" y="28120"/>
                    <a:pt x="88585" y="28193"/>
                  </a:cubicBezTo>
                  <a:cubicBezTo>
                    <a:pt x="88456" y="28235"/>
                    <a:pt x="88332" y="28278"/>
                    <a:pt x="88210" y="28321"/>
                  </a:cubicBezTo>
                  <a:cubicBezTo>
                    <a:pt x="87573" y="28545"/>
                    <a:pt x="86918" y="28790"/>
                    <a:pt x="86261" y="29052"/>
                  </a:cubicBezTo>
                  <a:lnTo>
                    <a:pt x="86186" y="29082"/>
                  </a:lnTo>
                  <a:lnTo>
                    <a:pt x="86170" y="29089"/>
                  </a:lnTo>
                  <a:cubicBezTo>
                    <a:pt x="85960" y="29176"/>
                    <a:pt x="85740" y="29260"/>
                    <a:pt x="85528" y="29356"/>
                  </a:cubicBezTo>
                  <a:cubicBezTo>
                    <a:pt x="85500" y="29366"/>
                    <a:pt x="85472" y="29378"/>
                    <a:pt x="85445" y="29391"/>
                  </a:cubicBezTo>
                  <a:cubicBezTo>
                    <a:pt x="85231" y="29485"/>
                    <a:pt x="84949" y="29610"/>
                    <a:pt x="84664" y="29731"/>
                  </a:cubicBezTo>
                  <a:cubicBezTo>
                    <a:pt x="84180" y="29935"/>
                    <a:pt x="83705" y="30162"/>
                    <a:pt x="83247" y="30384"/>
                  </a:cubicBezTo>
                  <a:lnTo>
                    <a:pt x="83034" y="30488"/>
                  </a:lnTo>
                  <a:lnTo>
                    <a:pt x="82783" y="30612"/>
                  </a:lnTo>
                  <a:cubicBezTo>
                    <a:pt x="82376" y="30808"/>
                    <a:pt x="81957" y="31014"/>
                    <a:pt x="81524" y="31167"/>
                  </a:cubicBezTo>
                  <a:cubicBezTo>
                    <a:pt x="81422" y="31200"/>
                    <a:pt x="81333" y="31225"/>
                    <a:pt x="81251" y="31244"/>
                  </a:cubicBezTo>
                  <a:cubicBezTo>
                    <a:pt x="81145" y="31262"/>
                    <a:pt x="81032" y="31276"/>
                    <a:pt x="80903" y="31286"/>
                  </a:cubicBezTo>
                  <a:cubicBezTo>
                    <a:pt x="80821" y="31292"/>
                    <a:pt x="80738" y="31293"/>
                    <a:pt x="80645" y="31293"/>
                  </a:cubicBezTo>
                  <a:cubicBezTo>
                    <a:pt x="80449" y="31293"/>
                    <a:pt x="80251" y="31284"/>
                    <a:pt x="80081" y="31276"/>
                  </a:cubicBezTo>
                  <a:cubicBezTo>
                    <a:pt x="79854" y="31259"/>
                    <a:pt x="79626" y="31241"/>
                    <a:pt x="79398" y="31219"/>
                  </a:cubicBezTo>
                  <a:cubicBezTo>
                    <a:pt x="78775" y="31159"/>
                    <a:pt x="78160" y="31081"/>
                    <a:pt x="77572" y="31002"/>
                  </a:cubicBezTo>
                  <a:cubicBezTo>
                    <a:pt x="76463" y="30853"/>
                    <a:pt x="75270" y="30661"/>
                    <a:pt x="73926" y="30412"/>
                  </a:cubicBezTo>
                  <a:lnTo>
                    <a:pt x="73933" y="30411"/>
                  </a:lnTo>
                  <a:cubicBezTo>
                    <a:pt x="72767" y="30188"/>
                    <a:pt x="71637" y="29935"/>
                    <a:pt x="70574" y="29661"/>
                  </a:cubicBezTo>
                  <a:cubicBezTo>
                    <a:pt x="69807" y="29463"/>
                    <a:pt x="69030" y="29240"/>
                    <a:pt x="68257" y="28999"/>
                  </a:cubicBezTo>
                  <a:lnTo>
                    <a:pt x="67872" y="28875"/>
                  </a:lnTo>
                  <a:cubicBezTo>
                    <a:pt x="66489" y="28420"/>
                    <a:pt x="64996" y="27884"/>
                    <a:pt x="63200" y="27196"/>
                  </a:cubicBezTo>
                  <a:cubicBezTo>
                    <a:pt x="63051" y="27140"/>
                    <a:pt x="62901" y="27082"/>
                    <a:pt x="62749" y="27022"/>
                  </a:cubicBezTo>
                  <a:cubicBezTo>
                    <a:pt x="62090" y="26768"/>
                    <a:pt x="61426" y="26498"/>
                    <a:pt x="60782" y="26238"/>
                  </a:cubicBezTo>
                  <a:lnTo>
                    <a:pt x="60743" y="26221"/>
                  </a:lnTo>
                  <a:cubicBezTo>
                    <a:pt x="59060" y="25537"/>
                    <a:pt x="57319" y="24830"/>
                    <a:pt x="55536" y="24333"/>
                  </a:cubicBezTo>
                  <a:cubicBezTo>
                    <a:pt x="54859" y="24145"/>
                    <a:pt x="54238" y="23991"/>
                    <a:pt x="53635" y="23863"/>
                  </a:cubicBezTo>
                  <a:cubicBezTo>
                    <a:pt x="53120" y="23752"/>
                    <a:pt x="52510" y="23627"/>
                    <a:pt x="51894" y="23543"/>
                  </a:cubicBezTo>
                  <a:cubicBezTo>
                    <a:pt x="51468" y="23483"/>
                    <a:pt x="51010" y="23427"/>
                    <a:pt x="50549" y="23427"/>
                  </a:cubicBezTo>
                  <a:cubicBezTo>
                    <a:pt x="50510" y="23427"/>
                    <a:pt x="50468" y="23427"/>
                    <a:pt x="50429" y="23428"/>
                  </a:cubicBezTo>
                  <a:lnTo>
                    <a:pt x="50416" y="23424"/>
                  </a:lnTo>
                  <a:cubicBezTo>
                    <a:pt x="49868" y="23260"/>
                    <a:pt x="49327" y="23060"/>
                    <a:pt x="48806" y="22833"/>
                  </a:cubicBezTo>
                  <a:cubicBezTo>
                    <a:pt x="48068" y="22502"/>
                    <a:pt x="47350" y="22118"/>
                    <a:pt x="46737" y="21787"/>
                  </a:cubicBezTo>
                  <a:lnTo>
                    <a:pt x="46538" y="21678"/>
                  </a:lnTo>
                  <a:cubicBezTo>
                    <a:pt x="46240" y="21516"/>
                    <a:pt x="45932" y="21347"/>
                    <a:pt x="45619" y="21196"/>
                  </a:cubicBezTo>
                  <a:cubicBezTo>
                    <a:pt x="45274" y="21030"/>
                    <a:pt x="44916" y="20880"/>
                    <a:pt x="44555" y="20752"/>
                  </a:cubicBezTo>
                  <a:cubicBezTo>
                    <a:pt x="43987" y="20547"/>
                    <a:pt x="43411" y="20399"/>
                    <a:pt x="42844" y="20316"/>
                  </a:cubicBezTo>
                  <a:cubicBezTo>
                    <a:pt x="42310" y="20239"/>
                    <a:pt x="41780" y="20227"/>
                    <a:pt x="41286" y="20227"/>
                  </a:cubicBezTo>
                  <a:lnTo>
                    <a:pt x="41009" y="20227"/>
                  </a:lnTo>
                  <a:cubicBezTo>
                    <a:pt x="40689" y="20228"/>
                    <a:pt x="40361" y="20239"/>
                    <a:pt x="40047" y="20248"/>
                  </a:cubicBezTo>
                  <a:cubicBezTo>
                    <a:pt x="39787" y="20255"/>
                    <a:pt x="39533" y="20263"/>
                    <a:pt x="39282" y="20266"/>
                  </a:cubicBezTo>
                  <a:cubicBezTo>
                    <a:pt x="39056" y="20270"/>
                    <a:pt x="38836" y="20271"/>
                    <a:pt x="38613" y="20271"/>
                  </a:cubicBezTo>
                  <a:cubicBezTo>
                    <a:pt x="38348" y="20271"/>
                    <a:pt x="38087" y="20269"/>
                    <a:pt x="37837" y="20263"/>
                  </a:cubicBezTo>
                  <a:cubicBezTo>
                    <a:pt x="37166" y="20242"/>
                    <a:pt x="36651" y="20202"/>
                    <a:pt x="36171" y="20130"/>
                  </a:cubicBezTo>
                  <a:cubicBezTo>
                    <a:pt x="35714" y="20054"/>
                    <a:pt x="35307" y="19963"/>
                    <a:pt x="34925" y="19853"/>
                  </a:cubicBezTo>
                  <a:cubicBezTo>
                    <a:pt x="34516" y="19728"/>
                    <a:pt x="34106" y="19579"/>
                    <a:pt x="33709" y="19410"/>
                  </a:cubicBezTo>
                  <a:cubicBezTo>
                    <a:pt x="33279" y="19216"/>
                    <a:pt x="32858" y="18999"/>
                    <a:pt x="32457" y="18762"/>
                  </a:cubicBezTo>
                  <a:cubicBezTo>
                    <a:pt x="32018" y="18493"/>
                    <a:pt x="31581" y="18189"/>
                    <a:pt x="31158" y="17862"/>
                  </a:cubicBezTo>
                  <a:cubicBezTo>
                    <a:pt x="30648" y="17453"/>
                    <a:pt x="30131" y="16987"/>
                    <a:pt x="29628" y="16473"/>
                  </a:cubicBezTo>
                  <a:cubicBezTo>
                    <a:pt x="29143" y="15969"/>
                    <a:pt x="28640" y="15399"/>
                    <a:pt x="28091" y="14734"/>
                  </a:cubicBezTo>
                  <a:cubicBezTo>
                    <a:pt x="27650" y="14199"/>
                    <a:pt x="27213" y="13643"/>
                    <a:pt x="26793" y="13107"/>
                  </a:cubicBezTo>
                  <a:lnTo>
                    <a:pt x="26766" y="13074"/>
                  </a:lnTo>
                  <a:lnTo>
                    <a:pt x="26747" y="13051"/>
                  </a:lnTo>
                  <a:lnTo>
                    <a:pt x="26408" y="12619"/>
                  </a:lnTo>
                  <a:cubicBezTo>
                    <a:pt x="26162" y="12308"/>
                    <a:pt x="25835" y="11905"/>
                    <a:pt x="25476" y="11533"/>
                  </a:cubicBezTo>
                  <a:cubicBezTo>
                    <a:pt x="25195" y="11242"/>
                    <a:pt x="24967" y="11029"/>
                    <a:pt x="24742" y="10843"/>
                  </a:cubicBezTo>
                  <a:cubicBezTo>
                    <a:pt x="24403" y="10565"/>
                    <a:pt x="24128" y="10375"/>
                    <a:pt x="23849" y="10230"/>
                  </a:cubicBezTo>
                  <a:cubicBezTo>
                    <a:pt x="23693" y="10148"/>
                    <a:pt x="23528" y="10064"/>
                    <a:pt x="23361" y="10000"/>
                  </a:cubicBezTo>
                  <a:cubicBezTo>
                    <a:pt x="23220" y="9943"/>
                    <a:pt x="23067" y="9895"/>
                    <a:pt x="22895" y="9852"/>
                  </a:cubicBezTo>
                  <a:cubicBezTo>
                    <a:pt x="22610" y="9779"/>
                    <a:pt x="22299" y="9735"/>
                    <a:pt x="21943" y="9714"/>
                  </a:cubicBezTo>
                  <a:cubicBezTo>
                    <a:pt x="21813" y="9708"/>
                    <a:pt x="21682" y="9705"/>
                    <a:pt x="21553" y="9705"/>
                  </a:cubicBezTo>
                  <a:cubicBezTo>
                    <a:pt x="21139" y="9705"/>
                    <a:pt x="20706" y="9739"/>
                    <a:pt x="20225" y="9808"/>
                  </a:cubicBezTo>
                  <a:cubicBezTo>
                    <a:pt x="19675" y="9888"/>
                    <a:pt x="19123" y="10017"/>
                    <a:pt x="18579" y="10196"/>
                  </a:cubicBezTo>
                  <a:cubicBezTo>
                    <a:pt x="17981" y="10394"/>
                    <a:pt x="17375" y="10626"/>
                    <a:pt x="16866" y="10829"/>
                  </a:cubicBezTo>
                  <a:cubicBezTo>
                    <a:pt x="15667" y="11303"/>
                    <a:pt x="14588" y="11781"/>
                    <a:pt x="13569" y="12289"/>
                  </a:cubicBezTo>
                  <a:cubicBezTo>
                    <a:pt x="12530" y="12806"/>
                    <a:pt x="11428" y="13390"/>
                    <a:pt x="10201" y="14077"/>
                  </a:cubicBezTo>
                  <a:cubicBezTo>
                    <a:pt x="9017" y="14735"/>
                    <a:pt x="7977" y="15345"/>
                    <a:pt x="7022" y="15941"/>
                  </a:cubicBezTo>
                  <a:cubicBezTo>
                    <a:pt x="6534" y="16241"/>
                    <a:pt x="6060" y="16543"/>
                    <a:pt x="5593" y="16844"/>
                  </a:cubicBezTo>
                  <a:cubicBezTo>
                    <a:pt x="3898" y="17936"/>
                    <a:pt x="2329" y="19026"/>
                    <a:pt x="831" y="20145"/>
                  </a:cubicBezTo>
                  <a:lnTo>
                    <a:pt x="810" y="20160"/>
                  </a:lnTo>
                  <a:lnTo>
                    <a:pt x="795" y="20172"/>
                  </a:lnTo>
                  <a:lnTo>
                    <a:pt x="704" y="20239"/>
                  </a:lnTo>
                  <a:lnTo>
                    <a:pt x="659" y="20276"/>
                  </a:lnTo>
                  <a:lnTo>
                    <a:pt x="667" y="20266"/>
                  </a:lnTo>
                  <a:lnTo>
                    <a:pt x="667" y="20266"/>
                  </a:lnTo>
                  <a:cubicBezTo>
                    <a:pt x="420" y="20449"/>
                    <a:pt x="204" y="20615"/>
                    <a:pt x="0" y="20776"/>
                  </a:cubicBezTo>
                  <a:lnTo>
                    <a:pt x="0" y="70357"/>
                  </a:lnTo>
                  <a:lnTo>
                    <a:pt x="0" y="70506"/>
                  </a:lnTo>
                  <a:lnTo>
                    <a:pt x="0" y="116987"/>
                  </a:lnTo>
                  <a:lnTo>
                    <a:pt x="217265" y="116987"/>
                  </a:lnTo>
                  <a:lnTo>
                    <a:pt x="217265" y="70903"/>
                  </a:lnTo>
                  <a:lnTo>
                    <a:pt x="217265" y="60630"/>
                  </a:lnTo>
                  <a:lnTo>
                    <a:pt x="217271" y="60155"/>
                  </a:lnTo>
                  <a:lnTo>
                    <a:pt x="217271" y="4852"/>
                  </a:lnTo>
                  <a:cubicBezTo>
                    <a:pt x="217015" y="4699"/>
                    <a:pt x="216741" y="4548"/>
                    <a:pt x="216436" y="4390"/>
                  </a:cubicBezTo>
                  <a:cubicBezTo>
                    <a:pt x="215223" y="3761"/>
                    <a:pt x="213950" y="3185"/>
                    <a:pt x="212537" y="2627"/>
                  </a:cubicBezTo>
                  <a:cubicBezTo>
                    <a:pt x="211155" y="2079"/>
                    <a:pt x="209677" y="1555"/>
                    <a:pt x="208145" y="1066"/>
                  </a:cubicBezTo>
                  <a:cubicBezTo>
                    <a:pt x="207209" y="767"/>
                    <a:pt x="206099" y="429"/>
                    <a:pt x="204953" y="201"/>
                  </a:cubicBezTo>
                  <a:cubicBezTo>
                    <a:pt x="204446" y="98"/>
                    <a:pt x="204021" y="40"/>
                    <a:pt x="203612" y="15"/>
                  </a:cubicBezTo>
                  <a:cubicBezTo>
                    <a:pt x="203459" y="5"/>
                    <a:pt x="203301" y="0"/>
                    <a:pt x="203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3"/>
            <p:cNvSpPr/>
            <p:nvPr/>
          </p:nvSpPr>
          <p:spPr>
            <a:xfrm>
              <a:off x="328075" y="2514450"/>
              <a:ext cx="34750" cy="28125"/>
            </a:xfrm>
            <a:custGeom>
              <a:rect b="b" l="l" r="r" t="t"/>
              <a:pathLst>
                <a:path extrusionOk="0" h="1125" w="1390">
                  <a:moveTo>
                    <a:pt x="1389" y="0"/>
                  </a:moveTo>
                  <a:cubicBezTo>
                    <a:pt x="1173" y="127"/>
                    <a:pt x="961" y="255"/>
                    <a:pt x="746" y="387"/>
                  </a:cubicBezTo>
                  <a:cubicBezTo>
                    <a:pt x="652" y="445"/>
                    <a:pt x="556" y="503"/>
                    <a:pt x="463" y="563"/>
                  </a:cubicBezTo>
                  <a:cubicBezTo>
                    <a:pt x="380" y="617"/>
                    <a:pt x="295" y="672"/>
                    <a:pt x="216" y="734"/>
                  </a:cubicBezTo>
                  <a:cubicBezTo>
                    <a:pt x="202" y="745"/>
                    <a:pt x="184" y="756"/>
                    <a:pt x="167" y="768"/>
                  </a:cubicBezTo>
                  <a:cubicBezTo>
                    <a:pt x="102" y="817"/>
                    <a:pt x="33" y="875"/>
                    <a:pt x="12" y="950"/>
                  </a:cubicBezTo>
                  <a:cubicBezTo>
                    <a:pt x="1" y="1002"/>
                    <a:pt x="18" y="1059"/>
                    <a:pt x="63" y="1091"/>
                  </a:cubicBezTo>
                  <a:cubicBezTo>
                    <a:pt x="97" y="1115"/>
                    <a:pt x="136" y="1124"/>
                    <a:pt x="175" y="1124"/>
                  </a:cubicBezTo>
                  <a:cubicBezTo>
                    <a:pt x="177" y="1124"/>
                    <a:pt x="179" y="1124"/>
                    <a:pt x="181" y="1124"/>
                  </a:cubicBezTo>
                  <a:cubicBezTo>
                    <a:pt x="252" y="1124"/>
                    <a:pt x="325" y="1098"/>
                    <a:pt x="389" y="1078"/>
                  </a:cubicBezTo>
                  <a:cubicBezTo>
                    <a:pt x="422" y="1066"/>
                    <a:pt x="455" y="1056"/>
                    <a:pt x="487" y="1044"/>
                  </a:cubicBezTo>
                  <a:cubicBezTo>
                    <a:pt x="651" y="987"/>
                    <a:pt x="813" y="914"/>
                    <a:pt x="971" y="841"/>
                  </a:cubicBezTo>
                  <a:cubicBezTo>
                    <a:pt x="1111" y="774"/>
                    <a:pt x="1251" y="709"/>
                    <a:pt x="1389" y="640"/>
                  </a:cubicBezTo>
                  <a:lnTo>
                    <a:pt x="1389" y="0"/>
                  </a:lnTo>
                  <a:close/>
                </a:path>
              </a:pathLst>
            </a:custGeom>
            <a:solidFill>
              <a:srgbClr val="A061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3"/>
            <p:cNvSpPr/>
            <p:nvPr/>
          </p:nvSpPr>
          <p:spPr>
            <a:xfrm>
              <a:off x="362800" y="1991150"/>
              <a:ext cx="5431650" cy="2711450"/>
            </a:xfrm>
            <a:custGeom>
              <a:rect b="b" l="l" r="r" t="t"/>
              <a:pathLst>
                <a:path extrusionOk="0" h="108458" w="217266">
                  <a:moveTo>
                    <a:pt x="210707" y="0"/>
                  </a:moveTo>
                  <a:cubicBezTo>
                    <a:pt x="210083" y="0"/>
                    <a:pt x="209492" y="54"/>
                    <a:pt x="208947" y="158"/>
                  </a:cubicBezTo>
                  <a:cubicBezTo>
                    <a:pt x="208644" y="218"/>
                    <a:pt x="208318" y="283"/>
                    <a:pt x="207998" y="374"/>
                  </a:cubicBezTo>
                  <a:cubicBezTo>
                    <a:pt x="207697" y="457"/>
                    <a:pt x="207373" y="560"/>
                    <a:pt x="207007" y="686"/>
                  </a:cubicBezTo>
                  <a:cubicBezTo>
                    <a:pt x="206045" y="1018"/>
                    <a:pt x="205021" y="1490"/>
                    <a:pt x="203880" y="2131"/>
                  </a:cubicBezTo>
                  <a:cubicBezTo>
                    <a:pt x="202865" y="2700"/>
                    <a:pt x="201904" y="3332"/>
                    <a:pt x="200770" y="4103"/>
                  </a:cubicBezTo>
                  <a:cubicBezTo>
                    <a:pt x="200333" y="4401"/>
                    <a:pt x="199902" y="4699"/>
                    <a:pt x="199469" y="4996"/>
                  </a:cubicBezTo>
                  <a:cubicBezTo>
                    <a:pt x="198935" y="5365"/>
                    <a:pt x="198382" y="5746"/>
                    <a:pt x="197835" y="6117"/>
                  </a:cubicBezTo>
                  <a:cubicBezTo>
                    <a:pt x="196954" y="6712"/>
                    <a:pt x="196271" y="7165"/>
                    <a:pt x="195625" y="7581"/>
                  </a:cubicBezTo>
                  <a:cubicBezTo>
                    <a:pt x="194519" y="8296"/>
                    <a:pt x="193502" y="8924"/>
                    <a:pt x="192519" y="9503"/>
                  </a:cubicBezTo>
                  <a:cubicBezTo>
                    <a:pt x="191580" y="10055"/>
                    <a:pt x="190565" y="10602"/>
                    <a:pt x="189508" y="11128"/>
                  </a:cubicBezTo>
                  <a:cubicBezTo>
                    <a:pt x="187494" y="12116"/>
                    <a:pt x="185323" y="13010"/>
                    <a:pt x="183059" y="13787"/>
                  </a:cubicBezTo>
                  <a:cubicBezTo>
                    <a:pt x="182431" y="13996"/>
                    <a:pt x="181909" y="14153"/>
                    <a:pt x="181410" y="14287"/>
                  </a:cubicBezTo>
                  <a:cubicBezTo>
                    <a:pt x="180906" y="14421"/>
                    <a:pt x="180370" y="14546"/>
                    <a:pt x="179773" y="14667"/>
                  </a:cubicBezTo>
                  <a:cubicBezTo>
                    <a:pt x="178522" y="14912"/>
                    <a:pt x="177553" y="15052"/>
                    <a:pt x="176627" y="15119"/>
                  </a:cubicBezTo>
                  <a:cubicBezTo>
                    <a:pt x="176142" y="15149"/>
                    <a:pt x="175633" y="15164"/>
                    <a:pt x="175114" y="15164"/>
                  </a:cubicBezTo>
                  <a:cubicBezTo>
                    <a:pt x="174518" y="15164"/>
                    <a:pt x="173910" y="15145"/>
                    <a:pt x="173253" y="15106"/>
                  </a:cubicBezTo>
                  <a:cubicBezTo>
                    <a:pt x="172582" y="15063"/>
                    <a:pt x="172033" y="15011"/>
                    <a:pt x="171525" y="14938"/>
                  </a:cubicBezTo>
                  <a:cubicBezTo>
                    <a:pt x="171284" y="14905"/>
                    <a:pt x="171039" y="14868"/>
                    <a:pt x="170781" y="14825"/>
                  </a:cubicBezTo>
                  <a:cubicBezTo>
                    <a:pt x="170686" y="14810"/>
                    <a:pt x="170591" y="14793"/>
                    <a:pt x="170493" y="14777"/>
                  </a:cubicBezTo>
                  <a:cubicBezTo>
                    <a:pt x="170313" y="14744"/>
                    <a:pt x="170126" y="14710"/>
                    <a:pt x="169935" y="14674"/>
                  </a:cubicBezTo>
                  <a:cubicBezTo>
                    <a:pt x="169869" y="14662"/>
                    <a:pt x="169808" y="14651"/>
                    <a:pt x="169744" y="14639"/>
                  </a:cubicBezTo>
                  <a:cubicBezTo>
                    <a:pt x="169603" y="14579"/>
                    <a:pt x="169464" y="14520"/>
                    <a:pt x="169323" y="14459"/>
                  </a:cubicBezTo>
                  <a:cubicBezTo>
                    <a:pt x="168829" y="14249"/>
                    <a:pt x="168336" y="14034"/>
                    <a:pt x="167844" y="13822"/>
                  </a:cubicBezTo>
                  <a:lnTo>
                    <a:pt x="167608" y="13722"/>
                  </a:lnTo>
                  <a:cubicBezTo>
                    <a:pt x="165927" y="12996"/>
                    <a:pt x="164181" y="12220"/>
                    <a:pt x="162419" y="11417"/>
                  </a:cubicBezTo>
                  <a:cubicBezTo>
                    <a:pt x="162151" y="11295"/>
                    <a:pt x="161885" y="11171"/>
                    <a:pt x="161617" y="11049"/>
                  </a:cubicBezTo>
                  <a:cubicBezTo>
                    <a:pt x="160364" y="10473"/>
                    <a:pt x="159066" y="9876"/>
                    <a:pt x="157755" y="9375"/>
                  </a:cubicBezTo>
                  <a:cubicBezTo>
                    <a:pt x="157134" y="9134"/>
                    <a:pt x="156497" y="8925"/>
                    <a:pt x="155866" y="8753"/>
                  </a:cubicBezTo>
                  <a:cubicBezTo>
                    <a:pt x="155420" y="8632"/>
                    <a:pt x="154949" y="8523"/>
                    <a:pt x="154408" y="8419"/>
                  </a:cubicBezTo>
                  <a:cubicBezTo>
                    <a:pt x="154272" y="8394"/>
                    <a:pt x="154132" y="8367"/>
                    <a:pt x="153988" y="8342"/>
                  </a:cubicBezTo>
                  <a:cubicBezTo>
                    <a:pt x="153321" y="8224"/>
                    <a:pt x="152650" y="8150"/>
                    <a:pt x="151992" y="8119"/>
                  </a:cubicBezTo>
                  <a:cubicBezTo>
                    <a:pt x="151787" y="8110"/>
                    <a:pt x="151601" y="8105"/>
                    <a:pt x="151424" y="8105"/>
                  </a:cubicBezTo>
                  <a:cubicBezTo>
                    <a:pt x="150937" y="8105"/>
                    <a:pt x="150513" y="8141"/>
                    <a:pt x="150126" y="8214"/>
                  </a:cubicBezTo>
                  <a:cubicBezTo>
                    <a:pt x="149666" y="8299"/>
                    <a:pt x="149209" y="8446"/>
                    <a:pt x="148725" y="8660"/>
                  </a:cubicBezTo>
                  <a:cubicBezTo>
                    <a:pt x="148425" y="8794"/>
                    <a:pt x="148126" y="8933"/>
                    <a:pt x="147835" y="9071"/>
                  </a:cubicBezTo>
                  <a:cubicBezTo>
                    <a:pt x="147685" y="9141"/>
                    <a:pt x="147532" y="9212"/>
                    <a:pt x="147382" y="9282"/>
                  </a:cubicBezTo>
                  <a:cubicBezTo>
                    <a:pt x="146777" y="9564"/>
                    <a:pt x="146248" y="9821"/>
                    <a:pt x="145759" y="10070"/>
                  </a:cubicBezTo>
                  <a:cubicBezTo>
                    <a:pt x="145453" y="10226"/>
                    <a:pt x="145139" y="10387"/>
                    <a:pt x="144823" y="10546"/>
                  </a:cubicBezTo>
                  <a:cubicBezTo>
                    <a:pt x="144521" y="10701"/>
                    <a:pt x="144216" y="10855"/>
                    <a:pt x="143911" y="11006"/>
                  </a:cubicBezTo>
                  <a:cubicBezTo>
                    <a:pt x="143019" y="11445"/>
                    <a:pt x="142104" y="11870"/>
                    <a:pt x="141184" y="12277"/>
                  </a:cubicBezTo>
                  <a:cubicBezTo>
                    <a:pt x="140522" y="12568"/>
                    <a:pt x="139963" y="12801"/>
                    <a:pt x="139448" y="12996"/>
                  </a:cubicBezTo>
                  <a:cubicBezTo>
                    <a:pt x="139205" y="13088"/>
                    <a:pt x="138973" y="13173"/>
                    <a:pt x="138744" y="13252"/>
                  </a:cubicBezTo>
                  <a:cubicBezTo>
                    <a:pt x="138221" y="13424"/>
                    <a:pt x="137759" y="13551"/>
                    <a:pt x="137333" y="13640"/>
                  </a:cubicBezTo>
                  <a:cubicBezTo>
                    <a:pt x="136961" y="13708"/>
                    <a:pt x="136616" y="13755"/>
                    <a:pt x="136276" y="13781"/>
                  </a:cubicBezTo>
                  <a:cubicBezTo>
                    <a:pt x="136032" y="13796"/>
                    <a:pt x="135778" y="13804"/>
                    <a:pt x="135517" y="13804"/>
                  </a:cubicBezTo>
                  <a:cubicBezTo>
                    <a:pt x="135224" y="13804"/>
                    <a:pt x="134926" y="13796"/>
                    <a:pt x="134606" y="13777"/>
                  </a:cubicBezTo>
                  <a:cubicBezTo>
                    <a:pt x="133959" y="13737"/>
                    <a:pt x="133307" y="13655"/>
                    <a:pt x="132669" y="13537"/>
                  </a:cubicBezTo>
                  <a:cubicBezTo>
                    <a:pt x="132090" y="13424"/>
                    <a:pt x="131533" y="13298"/>
                    <a:pt x="131017" y="13159"/>
                  </a:cubicBezTo>
                  <a:cubicBezTo>
                    <a:pt x="130460" y="13010"/>
                    <a:pt x="129880" y="12838"/>
                    <a:pt x="129143" y="12600"/>
                  </a:cubicBezTo>
                  <a:cubicBezTo>
                    <a:pt x="128688" y="12451"/>
                    <a:pt x="128226" y="12295"/>
                    <a:pt x="127778" y="12144"/>
                  </a:cubicBezTo>
                  <a:cubicBezTo>
                    <a:pt x="126844" y="11830"/>
                    <a:pt x="125879" y="11506"/>
                    <a:pt x="124918" y="11222"/>
                  </a:cubicBezTo>
                  <a:cubicBezTo>
                    <a:pt x="123933" y="10931"/>
                    <a:pt x="123174" y="10762"/>
                    <a:pt x="122453" y="10674"/>
                  </a:cubicBezTo>
                  <a:cubicBezTo>
                    <a:pt x="122086" y="10629"/>
                    <a:pt x="121732" y="10607"/>
                    <a:pt x="121401" y="10607"/>
                  </a:cubicBezTo>
                  <a:cubicBezTo>
                    <a:pt x="121016" y="10607"/>
                    <a:pt x="120650" y="10640"/>
                    <a:pt x="120309" y="10699"/>
                  </a:cubicBezTo>
                  <a:cubicBezTo>
                    <a:pt x="120054" y="10744"/>
                    <a:pt x="119718" y="10811"/>
                    <a:pt x="119389" y="10918"/>
                  </a:cubicBezTo>
                  <a:cubicBezTo>
                    <a:pt x="119163" y="10992"/>
                    <a:pt x="118896" y="11083"/>
                    <a:pt x="118640" y="11198"/>
                  </a:cubicBezTo>
                  <a:cubicBezTo>
                    <a:pt x="118248" y="11370"/>
                    <a:pt x="117843" y="11589"/>
                    <a:pt x="117328" y="11912"/>
                  </a:cubicBezTo>
                  <a:cubicBezTo>
                    <a:pt x="116926" y="12161"/>
                    <a:pt x="116529" y="12421"/>
                    <a:pt x="116145" y="12683"/>
                  </a:cubicBezTo>
                  <a:cubicBezTo>
                    <a:pt x="115948" y="12817"/>
                    <a:pt x="115750" y="12954"/>
                    <a:pt x="115555" y="13091"/>
                  </a:cubicBezTo>
                  <a:cubicBezTo>
                    <a:pt x="115387" y="13210"/>
                    <a:pt x="115217" y="13327"/>
                    <a:pt x="115046" y="13445"/>
                  </a:cubicBezTo>
                  <a:lnTo>
                    <a:pt x="114918" y="13534"/>
                  </a:lnTo>
                  <a:cubicBezTo>
                    <a:pt x="114566" y="13772"/>
                    <a:pt x="114216" y="14012"/>
                    <a:pt x="113866" y="14252"/>
                  </a:cubicBezTo>
                  <a:cubicBezTo>
                    <a:pt x="113272" y="14658"/>
                    <a:pt x="112661" y="15076"/>
                    <a:pt x="112056" y="15487"/>
                  </a:cubicBezTo>
                  <a:lnTo>
                    <a:pt x="112085" y="15466"/>
                  </a:lnTo>
                  <a:lnTo>
                    <a:pt x="112085" y="15466"/>
                  </a:lnTo>
                  <a:cubicBezTo>
                    <a:pt x="111669" y="15746"/>
                    <a:pt x="111259" y="16021"/>
                    <a:pt x="110848" y="16289"/>
                  </a:cubicBezTo>
                  <a:cubicBezTo>
                    <a:pt x="110360" y="16608"/>
                    <a:pt x="109870" y="16914"/>
                    <a:pt x="109376" y="17204"/>
                  </a:cubicBezTo>
                  <a:cubicBezTo>
                    <a:pt x="108406" y="17771"/>
                    <a:pt x="107540" y="18245"/>
                    <a:pt x="106729" y="18646"/>
                  </a:cubicBezTo>
                  <a:cubicBezTo>
                    <a:pt x="105455" y="19269"/>
                    <a:pt x="104191" y="19795"/>
                    <a:pt x="102972" y="20211"/>
                  </a:cubicBezTo>
                  <a:cubicBezTo>
                    <a:pt x="101527" y="20693"/>
                    <a:pt x="100244" y="21047"/>
                    <a:pt x="99048" y="21293"/>
                  </a:cubicBezTo>
                  <a:cubicBezTo>
                    <a:pt x="98226" y="21453"/>
                    <a:pt x="97342" y="21571"/>
                    <a:pt x="96288" y="21656"/>
                  </a:cubicBezTo>
                  <a:cubicBezTo>
                    <a:pt x="96132" y="21669"/>
                    <a:pt x="95974" y="21682"/>
                    <a:pt x="95811" y="21693"/>
                  </a:cubicBezTo>
                  <a:cubicBezTo>
                    <a:pt x="95230" y="21730"/>
                    <a:pt x="94592" y="21749"/>
                    <a:pt x="93802" y="21749"/>
                  </a:cubicBezTo>
                  <a:lnTo>
                    <a:pt x="93790" y="21749"/>
                  </a:lnTo>
                  <a:cubicBezTo>
                    <a:pt x="93284" y="21749"/>
                    <a:pt x="92739" y="21730"/>
                    <a:pt x="92071" y="21693"/>
                  </a:cubicBezTo>
                  <a:lnTo>
                    <a:pt x="92087" y="21693"/>
                  </a:lnTo>
                  <a:lnTo>
                    <a:pt x="92071" y="21691"/>
                  </a:lnTo>
                  <a:lnTo>
                    <a:pt x="92050" y="21690"/>
                  </a:lnTo>
                  <a:lnTo>
                    <a:pt x="92041" y="21690"/>
                  </a:lnTo>
                  <a:cubicBezTo>
                    <a:pt x="91596" y="21662"/>
                    <a:pt x="91145" y="21623"/>
                    <a:pt x="90707" y="21583"/>
                  </a:cubicBezTo>
                  <a:lnTo>
                    <a:pt x="90484" y="21563"/>
                  </a:lnTo>
                  <a:cubicBezTo>
                    <a:pt x="90112" y="21529"/>
                    <a:pt x="89736" y="21479"/>
                    <a:pt x="89374" y="21431"/>
                  </a:cubicBezTo>
                  <a:cubicBezTo>
                    <a:pt x="89274" y="21418"/>
                    <a:pt x="89175" y="21404"/>
                    <a:pt x="89076" y="21392"/>
                  </a:cubicBezTo>
                  <a:cubicBezTo>
                    <a:pt x="88893" y="21370"/>
                    <a:pt x="88709" y="21345"/>
                    <a:pt x="88527" y="21322"/>
                  </a:cubicBezTo>
                  <a:cubicBezTo>
                    <a:pt x="88246" y="21288"/>
                    <a:pt x="87956" y="21251"/>
                    <a:pt x="87671" y="21211"/>
                  </a:cubicBezTo>
                  <a:cubicBezTo>
                    <a:pt x="87219" y="21148"/>
                    <a:pt x="86756" y="21074"/>
                    <a:pt x="86256" y="20979"/>
                  </a:cubicBezTo>
                  <a:cubicBezTo>
                    <a:pt x="86012" y="20931"/>
                    <a:pt x="85767" y="20874"/>
                    <a:pt x="85522" y="20819"/>
                  </a:cubicBezTo>
                  <a:cubicBezTo>
                    <a:pt x="85365" y="20782"/>
                    <a:pt x="85207" y="20742"/>
                    <a:pt x="85051" y="20705"/>
                  </a:cubicBezTo>
                  <a:lnTo>
                    <a:pt x="84833" y="20653"/>
                  </a:lnTo>
                  <a:cubicBezTo>
                    <a:pt x="84641" y="20606"/>
                    <a:pt x="84449" y="20559"/>
                    <a:pt x="84257" y="20510"/>
                  </a:cubicBezTo>
                  <a:cubicBezTo>
                    <a:pt x="84220" y="20501"/>
                    <a:pt x="84186" y="20489"/>
                    <a:pt x="84149" y="20480"/>
                  </a:cubicBezTo>
                  <a:cubicBezTo>
                    <a:pt x="83990" y="20440"/>
                    <a:pt x="83830" y="20398"/>
                    <a:pt x="83674" y="20355"/>
                  </a:cubicBezTo>
                  <a:cubicBezTo>
                    <a:pt x="83588" y="20333"/>
                    <a:pt x="83503" y="20309"/>
                    <a:pt x="83417" y="20286"/>
                  </a:cubicBezTo>
                  <a:cubicBezTo>
                    <a:pt x="83399" y="20281"/>
                    <a:pt x="83379" y="20278"/>
                    <a:pt x="83361" y="20272"/>
                  </a:cubicBezTo>
                  <a:lnTo>
                    <a:pt x="83332" y="20264"/>
                  </a:lnTo>
                  <a:cubicBezTo>
                    <a:pt x="83286" y="20251"/>
                    <a:pt x="83238" y="20240"/>
                    <a:pt x="83192" y="20227"/>
                  </a:cubicBezTo>
                  <a:lnTo>
                    <a:pt x="82595" y="20071"/>
                  </a:lnTo>
                  <a:cubicBezTo>
                    <a:pt x="82506" y="20047"/>
                    <a:pt x="82415" y="20023"/>
                    <a:pt x="82324" y="20001"/>
                  </a:cubicBezTo>
                  <a:cubicBezTo>
                    <a:pt x="81907" y="19892"/>
                    <a:pt x="81476" y="19779"/>
                    <a:pt x="81055" y="19663"/>
                  </a:cubicBezTo>
                  <a:cubicBezTo>
                    <a:pt x="80686" y="19563"/>
                    <a:pt x="80315" y="19461"/>
                    <a:pt x="79947" y="19358"/>
                  </a:cubicBezTo>
                  <a:cubicBezTo>
                    <a:pt x="79473" y="19227"/>
                    <a:pt x="78983" y="19093"/>
                    <a:pt x="78502" y="18962"/>
                  </a:cubicBezTo>
                  <a:cubicBezTo>
                    <a:pt x="78045" y="18840"/>
                    <a:pt x="77589" y="18715"/>
                    <a:pt x="77133" y="18590"/>
                  </a:cubicBezTo>
                  <a:cubicBezTo>
                    <a:pt x="76791" y="18499"/>
                    <a:pt x="76450" y="18404"/>
                    <a:pt x="76108" y="18313"/>
                  </a:cubicBezTo>
                  <a:cubicBezTo>
                    <a:pt x="75885" y="18252"/>
                    <a:pt x="75660" y="18190"/>
                    <a:pt x="75434" y="18130"/>
                  </a:cubicBezTo>
                  <a:lnTo>
                    <a:pt x="75422" y="18127"/>
                  </a:lnTo>
                  <a:cubicBezTo>
                    <a:pt x="75298" y="18093"/>
                    <a:pt x="75173" y="18062"/>
                    <a:pt x="75050" y="18029"/>
                  </a:cubicBezTo>
                  <a:cubicBezTo>
                    <a:pt x="74971" y="18007"/>
                    <a:pt x="74890" y="17986"/>
                    <a:pt x="74813" y="17965"/>
                  </a:cubicBezTo>
                  <a:cubicBezTo>
                    <a:pt x="73813" y="17701"/>
                    <a:pt x="72789" y="17438"/>
                    <a:pt x="71764" y="17249"/>
                  </a:cubicBezTo>
                  <a:cubicBezTo>
                    <a:pt x="70787" y="17066"/>
                    <a:pt x="69937" y="16980"/>
                    <a:pt x="69165" y="16980"/>
                  </a:cubicBezTo>
                  <a:cubicBezTo>
                    <a:pt x="68844" y="16980"/>
                    <a:pt x="68530" y="16995"/>
                    <a:pt x="68226" y="17024"/>
                  </a:cubicBezTo>
                  <a:cubicBezTo>
                    <a:pt x="68177" y="17029"/>
                    <a:pt x="68129" y="17035"/>
                    <a:pt x="68083" y="17041"/>
                  </a:cubicBezTo>
                  <a:cubicBezTo>
                    <a:pt x="67537" y="17106"/>
                    <a:pt x="67056" y="17203"/>
                    <a:pt x="66614" y="17338"/>
                  </a:cubicBezTo>
                  <a:cubicBezTo>
                    <a:pt x="66156" y="17480"/>
                    <a:pt x="65712" y="17649"/>
                    <a:pt x="65377" y="17780"/>
                  </a:cubicBezTo>
                  <a:cubicBezTo>
                    <a:pt x="64943" y="17954"/>
                    <a:pt x="64499" y="18134"/>
                    <a:pt x="64072" y="18307"/>
                  </a:cubicBezTo>
                  <a:cubicBezTo>
                    <a:pt x="63785" y="18425"/>
                    <a:pt x="63492" y="18544"/>
                    <a:pt x="63197" y="18661"/>
                  </a:cubicBezTo>
                  <a:cubicBezTo>
                    <a:pt x="63069" y="18713"/>
                    <a:pt x="62941" y="18766"/>
                    <a:pt x="62812" y="18815"/>
                  </a:cubicBezTo>
                  <a:cubicBezTo>
                    <a:pt x="62312" y="19013"/>
                    <a:pt x="61822" y="19205"/>
                    <a:pt x="61328" y="19380"/>
                  </a:cubicBezTo>
                  <a:cubicBezTo>
                    <a:pt x="60853" y="19550"/>
                    <a:pt x="60340" y="19727"/>
                    <a:pt x="59712" y="19943"/>
                  </a:cubicBezTo>
                  <a:cubicBezTo>
                    <a:pt x="59358" y="20062"/>
                    <a:pt x="58890" y="20214"/>
                    <a:pt x="58418" y="20343"/>
                  </a:cubicBezTo>
                  <a:cubicBezTo>
                    <a:pt x="58092" y="20429"/>
                    <a:pt x="57743" y="20511"/>
                    <a:pt x="57281" y="20605"/>
                  </a:cubicBezTo>
                  <a:cubicBezTo>
                    <a:pt x="56513" y="20755"/>
                    <a:pt x="55711" y="20861"/>
                    <a:pt x="54899" y="20919"/>
                  </a:cubicBezTo>
                  <a:cubicBezTo>
                    <a:pt x="54600" y="20938"/>
                    <a:pt x="54291" y="20949"/>
                    <a:pt x="53983" y="20955"/>
                  </a:cubicBezTo>
                  <a:cubicBezTo>
                    <a:pt x="53849" y="20956"/>
                    <a:pt x="53716" y="20958"/>
                    <a:pt x="53582" y="20958"/>
                  </a:cubicBezTo>
                  <a:cubicBezTo>
                    <a:pt x="53149" y="20958"/>
                    <a:pt x="52699" y="20947"/>
                    <a:pt x="52251" y="20920"/>
                  </a:cubicBezTo>
                  <a:cubicBezTo>
                    <a:pt x="50782" y="20830"/>
                    <a:pt x="49224" y="20630"/>
                    <a:pt x="47624" y="20333"/>
                  </a:cubicBezTo>
                  <a:cubicBezTo>
                    <a:pt x="46270" y="20072"/>
                    <a:pt x="45180" y="19827"/>
                    <a:pt x="44191" y="19563"/>
                  </a:cubicBezTo>
                  <a:cubicBezTo>
                    <a:pt x="43685" y="19428"/>
                    <a:pt x="43180" y="19286"/>
                    <a:pt x="42683" y="19141"/>
                  </a:cubicBezTo>
                  <a:cubicBezTo>
                    <a:pt x="42005" y="18944"/>
                    <a:pt x="41336" y="18737"/>
                    <a:pt x="40687" y="18527"/>
                  </a:cubicBezTo>
                  <a:cubicBezTo>
                    <a:pt x="39994" y="18298"/>
                    <a:pt x="39174" y="18021"/>
                    <a:pt x="38366" y="17703"/>
                  </a:cubicBezTo>
                  <a:cubicBezTo>
                    <a:pt x="37531" y="17371"/>
                    <a:pt x="36778" y="17050"/>
                    <a:pt x="36065" y="16715"/>
                  </a:cubicBezTo>
                  <a:cubicBezTo>
                    <a:pt x="35316" y="16358"/>
                    <a:pt x="34568" y="15975"/>
                    <a:pt x="33868" y="15615"/>
                  </a:cubicBezTo>
                  <a:lnTo>
                    <a:pt x="33758" y="15558"/>
                  </a:lnTo>
                  <a:cubicBezTo>
                    <a:pt x="33069" y="15204"/>
                    <a:pt x="32381" y="14848"/>
                    <a:pt x="31695" y="14494"/>
                  </a:cubicBezTo>
                  <a:cubicBezTo>
                    <a:pt x="31532" y="14408"/>
                    <a:pt x="31364" y="14323"/>
                    <a:pt x="31194" y="14235"/>
                  </a:cubicBezTo>
                  <a:cubicBezTo>
                    <a:pt x="30651" y="13954"/>
                    <a:pt x="30085" y="13670"/>
                    <a:pt x="29512" y="13394"/>
                  </a:cubicBezTo>
                  <a:cubicBezTo>
                    <a:pt x="28789" y="13048"/>
                    <a:pt x="28016" y="12682"/>
                    <a:pt x="27226" y="12359"/>
                  </a:cubicBezTo>
                  <a:cubicBezTo>
                    <a:pt x="26553" y="12083"/>
                    <a:pt x="25989" y="11878"/>
                    <a:pt x="25454" y="11714"/>
                  </a:cubicBezTo>
                  <a:cubicBezTo>
                    <a:pt x="24843" y="11528"/>
                    <a:pt x="24306" y="11406"/>
                    <a:pt x="23812" y="11336"/>
                  </a:cubicBezTo>
                  <a:cubicBezTo>
                    <a:pt x="23443" y="11284"/>
                    <a:pt x="23049" y="11259"/>
                    <a:pt x="22642" y="11259"/>
                  </a:cubicBezTo>
                  <a:cubicBezTo>
                    <a:pt x="22105" y="11259"/>
                    <a:pt x="21538" y="11302"/>
                    <a:pt x="20909" y="11393"/>
                  </a:cubicBezTo>
                  <a:cubicBezTo>
                    <a:pt x="20455" y="11458"/>
                    <a:pt x="19965" y="11555"/>
                    <a:pt x="19410" y="11690"/>
                  </a:cubicBezTo>
                  <a:cubicBezTo>
                    <a:pt x="19143" y="11756"/>
                    <a:pt x="18892" y="11820"/>
                    <a:pt x="18652" y="11885"/>
                  </a:cubicBezTo>
                  <a:cubicBezTo>
                    <a:pt x="18338" y="11972"/>
                    <a:pt x="18042" y="12061"/>
                    <a:pt x="17762" y="12153"/>
                  </a:cubicBezTo>
                  <a:cubicBezTo>
                    <a:pt x="17684" y="12180"/>
                    <a:pt x="17603" y="12205"/>
                    <a:pt x="17521" y="12234"/>
                  </a:cubicBezTo>
                  <a:cubicBezTo>
                    <a:pt x="17093" y="12378"/>
                    <a:pt x="16654" y="12534"/>
                    <a:pt x="16191" y="12710"/>
                  </a:cubicBezTo>
                  <a:cubicBezTo>
                    <a:pt x="16143" y="12728"/>
                    <a:pt x="16094" y="12747"/>
                    <a:pt x="16043" y="12765"/>
                  </a:cubicBezTo>
                  <a:cubicBezTo>
                    <a:pt x="15984" y="12789"/>
                    <a:pt x="15921" y="12813"/>
                    <a:pt x="15860" y="12836"/>
                  </a:cubicBezTo>
                  <a:cubicBezTo>
                    <a:pt x="15119" y="13121"/>
                    <a:pt x="14396" y="13403"/>
                    <a:pt x="13683" y="13710"/>
                  </a:cubicBezTo>
                  <a:cubicBezTo>
                    <a:pt x="12885" y="14055"/>
                    <a:pt x="12114" y="14421"/>
                    <a:pt x="11263" y="14829"/>
                  </a:cubicBezTo>
                  <a:cubicBezTo>
                    <a:pt x="10841" y="15030"/>
                    <a:pt x="10425" y="15228"/>
                    <a:pt x="10016" y="15430"/>
                  </a:cubicBezTo>
                  <a:cubicBezTo>
                    <a:pt x="9751" y="15560"/>
                    <a:pt x="9486" y="15692"/>
                    <a:pt x="9226" y="15823"/>
                  </a:cubicBezTo>
                  <a:cubicBezTo>
                    <a:pt x="8026" y="16433"/>
                    <a:pt x="6822" y="17085"/>
                    <a:pt x="5658" y="17716"/>
                  </a:cubicBezTo>
                  <a:lnTo>
                    <a:pt x="5350" y="17883"/>
                  </a:lnTo>
                  <a:lnTo>
                    <a:pt x="5282" y="17920"/>
                  </a:lnTo>
                  <a:cubicBezTo>
                    <a:pt x="4649" y="18262"/>
                    <a:pt x="3996" y="18617"/>
                    <a:pt x="3362" y="18977"/>
                  </a:cubicBezTo>
                  <a:cubicBezTo>
                    <a:pt x="2706" y="19350"/>
                    <a:pt x="2052" y="19733"/>
                    <a:pt x="1441" y="20092"/>
                  </a:cubicBezTo>
                  <a:cubicBezTo>
                    <a:pt x="1213" y="20225"/>
                    <a:pt x="987" y="20358"/>
                    <a:pt x="759" y="20487"/>
                  </a:cubicBezTo>
                  <a:cubicBezTo>
                    <a:pt x="506" y="20636"/>
                    <a:pt x="253" y="20784"/>
                    <a:pt x="0" y="20932"/>
                  </a:cubicBezTo>
                  <a:lnTo>
                    <a:pt x="0" y="64583"/>
                  </a:lnTo>
                  <a:lnTo>
                    <a:pt x="0" y="64636"/>
                  </a:lnTo>
                  <a:lnTo>
                    <a:pt x="0" y="108458"/>
                  </a:lnTo>
                  <a:lnTo>
                    <a:pt x="217265" y="108458"/>
                  </a:lnTo>
                  <a:lnTo>
                    <a:pt x="217265" y="62374"/>
                  </a:lnTo>
                  <a:lnTo>
                    <a:pt x="217265" y="56376"/>
                  </a:lnTo>
                  <a:lnTo>
                    <a:pt x="217261" y="55058"/>
                  </a:lnTo>
                  <a:lnTo>
                    <a:pt x="217261" y="1788"/>
                  </a:lnTo>
                  <a:cubicBezTo>
                    <a:pt x="216314" y="1313"/>
                    <a:pt x="215319" y="911"/>
                    <a:pt x="214302" y="591"/>
                  </a:cubicBezTo>
                  <a:cubicBezTo>
                    <a:pt x="213705" y="404"/>
                    <a:pt x="213116" y="261"/>
                    <a:pt x="212552" y="170"/>
                  </a:cubicBezTo>
                  <a:cubicBezTo>
                    <a:pt x="211857" y="55"/>
                    <a:pt x="211284" y="2"/>
                    <a:pt x="2107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3"/>
            <p:cNvSpPr/>
            <p:nvPr/>
          </p:nvSpPr>
          <p:spPr>
            <a:xfrm>
              <a:off x="315700" y="2792575"/>
              <a:ext cx="47125" cy="56975"/>
            </a:xfrm>
            <a:custGeom>
              <a:rect b="b" l="l" r="r" t="t"/>
              <a:pathLst>
                <a:path extrusionOk="0" h="2279" w="1885">
                  <a:moveTo>
                    <a:pt x="1884" y="0"/>
                  </a:moveTo>
                  <a:cubicBezTo>
                    <a:pt x="1786" y="107"/>
                    <a:pt x="1689" y="214"/>
                    <a:pt x="1591" y="321"/>
                  </a:cubicBezTo>
                  <a:cubicBezTo>
                    <a:pt x="1348" y="583"/>
                    <a:pt x="1103" y="842"/>
                    <a:pt x="856" y="1101"/>
                  </a:cubicBezTo>
                  <a:cubicBezTo>
                    <a:pt x="731" y="1232"/>
                    <a:pt x="604" y="1359"/>
                    <a:pt x="484" y="1490"/>
                  </a:cubicBezTo>
                  <a:cubicBezTo>
                    <a:pt x="391" y="1592"/>
                    <a:pt x="292" y="1694"/>
                    <a:pt x="208" y="1802"/>
                  </a:cubicBezTo>
                  <a:cubicBezTo>
                    <a:pt x="131" y="1906"/>
                    <a:pt x="0" y="2060"/>
                    <a:pt x="60" y="2200"/>
                  </a:cubicBezTo>
                  <a:cubicBezTo>
                    <a:pt x="86" y="2259"/>
                    <a:pt x="141" y="2279"/>
                    <a:pt x="202" y="2279"/>
                  </a:cubicBezTo>
                  <a:cubicBezTo>
                    <a:pt x="238" y="2279"/>
                    <a:pt x="275" y="2271"/>
                    <a:pt x="307" y="2258"/>
                  </a:cubicBezTo>
                  <a:cubicBezTo>
                    <a:pt x="436" y="2209"/>
                    <a:pt x="551" y="2124"/>
                    <a:pt x="662" y="2045"/>
                  </a:cubicBezTo>
                  <a:cubicBezTo>
                    <a:pt x="1048" y="1767"/>
                    <a:pt x="1414" y="1460"/>
                    <a:pt x="1775" y="1149"/>
                  </a:cubicBezTo>
                  <a:cubicBezTo>
                    <a:pt x="1810" y="1116"/>
                    <a:pt x="1847" y="1085"/>
                    <a:pt x="1884" y="1052"/>
                  </a:cubicBezTo>
                  <a:lnTo>
                    <a:pt x="1884" y="0"/>
                  </a:lnTo>
                  <a:close/>
                </a:path>
              </a:pathLst>
            </a:custGeom>
            <a:solidFill>
              <a:srgbClr val="8951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3"/>
            <p:cNvSpPr/>
            <p:nvPr/>
          </p:nvSpPr>
          <p:spPr>
            <a:xfrm>
              <a:off x="362600" y="2339175"/>
              <a:ext cx="5431850" cy="2362150"/>
            </a:xfrm>
            <a:custGeom>
              <a:rect b="b" l="l" r="r" t="t"/>
              <a:pathLst>
                <a:path extrusionOk="0" h="94486" w="217274">
                  <a:moveTo>
                    <a:pt x="179510" y="7644"/>
                  </a:moveTo>
                  <a:lnTo>
                    <a:pt x="179527" y="7650"/>
                  </a:lnTo>
                  <a:cubicBezTo>
                    <a:pt x="179533" y="7653"/>
                    <a:pt x="179540" y="7656"/>
                    <a:pt x="179549" y="7656"/>
                  </a:cubicBezTo>
                  <a:lnTo>
                    <a:pt x="179554" y="7656"/>
                  </a:lnTo>
                  <a:cubicBezTo>
                    <a:pt x="179546" y="7659"/>
                    <a:pt x="179542" y="7665"/>
                    <a:pt x="179536" y="7672"/>
                  </a:cubicBezTo>
                  <a:cubicBezTo>
                    <a:pt x="179536" y="7672"/>
                    <a:pt x="179536" y="7674"/>
                    <a:pt x="179534" y="7674"/>
                  </a:cubicBezTo>
                  <a:cubicBezTo>
                    <a:pt x="179527" y="7665"/>
                    <a:pt x="179519" y="7653"/>
                    <a:pt x="179510" y="7644"/>
                  </a:cubicBezTo>
                  <a:close/>
                  <a:moveTo>
                    <a:pt x="178119" y="7820"/>
                  </a:moveTo>
                  <a:cubicBezTo>
                    <a:pt x="178126" y="7849"/>
                    <a:pt x="178143" y="7875"/>
                    <a:pt x="178167" y="7901"/>
                  </a:cubicBezTo>
                  <a:cubicBezTo>
                    <a:pt x="178170" y="7901"/>
                    <a:pt x="178171" y="7904"/>
                    <a:pt x="178174" y="7904"/>
                  </a:cubicBezTo>
                  <a:lnTo>
                    <a:pt x="178167" y="7909"/>
                  </a:lnTo>
                  <a:lnTo>
                    <a:pt x="178155" y="7912"/>
                  </a:lnTo>
                  <a:cubicBezTo>
                    <a:pt x="178103" y="7919"/>
                    <a:pt x="178045" y="7933"/>
                    <a:pt x="177991" y="7962"/>
                  </a:cubicBezTo>
                  <a:cubicBezTo>
                    <a:pt x="177981" y="7962"/>
                    <a:pt x="177972" y="7959"/>
                    <a:pt x="177961" y="7959"/>
                  </a:cubicBezTo>
                  <a:cubicBezTo>
                    <a:pt x="178000" y="7950"/>
                    <a:pt x="178043" y="7939"/>
                    <a:pt x="178076" y="7903"/>
                  </a:cubicBezTo>
                  <a:cubicBezTo>
                    <a:pt x="178095" y="7881"/>
                    <a:pt x="178107" y="7857"/>
                    <a:pt x="178114" y="7830"/>
                  </a:cubicBezTo>
                  <a:cubicBezTo>
                    <a:pt x="178114" y="7827"/>
                    <a:pt x="178117" y="7822"/>
                    <a:pt x="178119" y="7820"/>
                  </a:cubicBezTo>
                  <a:close/>
                  <a:moveTo>
                    <a:pt x="102440" y="8029"/>
                  </a:moveTo>
                  <a:cubicBezTo>
                    <a:pt x="102458" y="8080"/>
                    <a:pt x="102492" y="8125"/>
                    <a:pt x="102531" y="8157"/>
                  </a:cubicBezTo>
                  <a:cubicBezTo>
                    <a:pt x="102523" y="8189"/>
                    <a:pt x="102519" y="8214"/>
                    <a:pt x="102522" y="8233"/>
                  </a:cubicBezTo>
                  <a:cubicBezTo>
                    <a:pt x="102494" y="8247"/>
                    <a:pt x="102471" y="8262"/>
                    <a:pt x="102450" y="8276"/>
                  </a:cubicBezTo>
                  <a:cubicBezTo>
                    <a:pt x="102441" y="8284"/>
                    <a:pt x="102430" y="8293"/>
                    <a:pt x="102421" y="8303"/>
                  </a:cubicBezTo>
                  <a:cubicBezTo>
                    <a:pt x="102418" y="8306"/>
                    <a:pt x="102415" y="8311"/>
                    <a:pt x="102412" y="8312"/>
                  </a:cubicBezTo>
                  <a:cubicBezTo>
                    <a:pt x="102412" y="8314"/>
                    <a:pt x="102410" y="8314"/>
                    <a:pt x="102407" y="8315"/>
                  </a:cubicBezTo>
                  <a:cubicBezTo>
                    <a:pt x="102391" y="8288"/>
                    <a:pt x="102370" y="8266"/>
                    <a:pt x="102343" y="8244"/>
                  </a:cubicBezTo>
                  <a:lnTo>
                    <a:pt x="102336" y="8238"/>
                  </a:lnTo>
                  <a:lnTo>
                    <a:pt x="102330" y="8233"/>
                  </a:lnTo>
                  <a:cubicBezTo>
                    <a:pt x="102328" y="8233"/>
                    <a:pt x="102328" y="8232"/>
                    <a:pt x="102325" y="8232"/>
                  </a:cubicBezTo>
                  <a:lnTo>
                    <a:pt x="102336" y="8229"/>
                  </a:lnTo>
                  <a:cubicBezTo>
                    <a:pt x="102376" y="8193"/>
                    <a:pt x="102425" y="8141"/>
                    <a:pt x="102437" y="8075"/>
                  </a:cubicBezTo>
                  <a:cubicBezTo>
                    <a:pt x="102440" y="8059"/>
                    <a:pt x="102441" y="8044"/>
                    <a:pt x="102440" y="8029"/>
                  </a:cubicBezTo>
                  <a:close/>
                  <a:moveTo>
                    <a:pt x="157990" y="0"/>
                  </a:moveTo>
                  <a:cubicBezTo>
                    <a:pt x="157920" y="0"/>
                    <a:pt x="157839" y="2"/>
                    <a:pt x="157731" y="8"/>
                  </a:cubicBezTo>
                  <a:cubicBezTo>
                    <a:pt x="156889" y="49"/>
                    <a:pt x="156045" y="235"/>
                    <a:pt x="155225" y="558"/>
                  </a:cubicBezTo>
                  <a:cubicBezTo>
                    <a:pt x="154346" y="902"/>
                    <a:pt x="153493" y="1270"/>
                    <a:pt x="152627" y="1648"/>
                  </a:cubicBezTo>
                  <a:cubicBezTo>
                    <a:pt x="151633" y="2079"/>
                    <a:pt x="150759" y="2456"/>
                    <a:pt x="149954" y="2794"/>
                  </a:cubicBezTo>
                  <a:cubicBezTo>
                    <a:pt x="148366" y="3462"/>
                    <a:pt x="146642" y="4197"/>
                    <a:pt x="144529" y="5106"/>
                  </a:cubicBezTo>
                  <a:cubicBezTo>
                    <a:pt x="142966" y="5776"/>
                    <a:pt x="141315" y="6483"/>
                    <a:pt x="139642" y="7154"/>
                  </a:cubicBezTo>
                  <a:lnTo>
                    <a:pt x="138899" y="7450"/>
                  </a:lnTo>
                  <a:cubicBezTo>
                    <a:pt x="137252" y="8098"/>
                    <a:pt x="135289" y="8848"/>
                    <a:pt x="133251" y="9488"/>
                  </a:cubicBezTo>
                  <a:cubicBezTo>
                    <a:pt x="132888" y="9596"/>
                    <a:pt x="132514" y="9708"/>
                    <a:pt x="132105" y="9830"/>
                  </a:cubicBezTo>
                  <a:lnTo>
                    <a:pt x="132052" y="9847"/>
                  </a:lnTo>
                  <a:lnTo>
                    <a:pt x="132043" y="9849"/>
                  </a:lnTo>
                  <a:lnTo>
                    <a:pt x="132025" y="9854"/>
                  </a:lnTo>
                  <a:cubicBezTo>
                    <a:pt x="131738" y="9939"/>
                    <a:pt x="131343" y="10055"/>
                    <a:pt x="130956" y="10150"/>
                  </a:cubicBezTo>
                  <a:cubicBezTo>
                    <a:pt x="130124" y="10351"/>
                    <a:pt x="129275" y="10530"/>
                    <a:pt x="128431" y="10680"/>
                  </a:cubicBezTo>
                  <a:cubicBezTo>
                    <a:pt x="128322" y="10698"/>
                    <a:pt x="128213" y="10716"/>
                    <a:pt x="128103" y="10732"/>
                  </a:cubicBezTo>
                  <a:lnTo>
                    <a:pt x="128042" y="10741"/>
                  </a:lnTo>
                  <a:lnTo>
                    <a:pt x="128021" y="10745"/>
                  </a:lnTo>
                  <a:lnTo>
                    <a:pt x="128002" y="10748"/>
                  </a:lnTo>
                  <a:cubicBezTo>
                    <a:pt x="127980" y="10753"/>
                    <a:pt x="127954" y="10756"/>
                    <a:pt x="127932" y="10762"/>
                  </a:cubicBezTo>
                  <a:lnTo>
                    <a:pt x="127928" y="10765"/>
                  </a:lnTo>
                  <a:lnTo>
                    <a:pt x="127925" y="10765"/>
                  </a:lnTo>
                  <a:cubicBezTo>
                    <a:pt x="127980" y="10705"/>
                    <a:pt x="128007" y="10634"/>
                    <a:pt x="128005" y="10559"/>
                  </a:cubicBezTo>
                  <a:cubicBezTo>
                    <a:pt x="128002" y="10428"/>
                    <a:pt x="127910" y="10317"/>
                    <a:pt x="127783" y="10284"/>
                  </a:cubicBezTo>
                  <a:cubicBezTo>
                    <a:pt x="127743" y="10272"/>
                    <a:pt x="127699" y="10266"/>
                    <a:pt x="127649" y="10266"/>
                  </a:cubicBezTo>
                  <a:cubicBezTo>
                    <a:pt x="127594" y="10266"/>
                    <a:pt x="127538" y="10272"/>
                    <a:pt x="127481" y="10280"/>
                  </a:cubicBezTo>
                  <a:lnTo>
                    <a:pt x="127474" y="10280"/>
                  </a:lnTo>
                  <a:cubicBezTo>
                    <a:pt x="127453" y="10281"/>
                    <a:pt x="127434" y="10284"/>
                    <a:pt x="127414" y="10286"/>
                  </a:cubicBezTo>
                  <a:cubicBezTo>
                    <a:pt x="127335" y="10293"/>
                    <a:pt x="127258" y="10302"/>
                    <a:pt x="127179" y="10309"/>
                  </a:cubicBezTo>
                  <a:lnTo>
                    <a:pt x="127154" y="10314"/>
                  </a:lnTo>
                  <a:lnTo>
                    <a:pt x="127169" y="10308"/>
                  </a:lnTo>
                  <a:cubicBezTo>
                    <a:pt x="127218" y="10289"/>
                    <a:pt x="127270" y="10271"/>
                    <a:pt x="127321" y="10250"/>
                  </a:cubicBezTo>
                  <a:lnTo>
                    <a:pt x="127454" y="10199"/>
                  </a:lnTo>
                  <a:cubicBezTo>
                    <a:pt x="127481" y="10190"/>
                    <a:pt x="127505" y="10180"/>
                    <a:pt x="127529" y="10168"/>
                  </a:cubicBezTo>
                  <a:cubicBezTo>
                    <a:pt x="127588" y="10143"/>
                    <a:pt x="127637" y="10102"/>
                    <a:pt x="127690" y="10041"/>
                  </a:cubicBezTo>
                  <a:cubicBezTo>
                    <a:pt x="127737" y="9982"/>
                    <a:pt x="127758" y="9891"/>
                    <a:pt x="127745" y="9802"/>
                  </a:cubicBezTo>
                  <a:cubicBezTo>
                    <a:pt x="127731" y="9730"/>
                    <a:pt x="127699" y="9666"/>
                    <a:pt x="127642" y="9616"/>
                  </a:cubicBezTo>
                  <a:cubicBezTo>
                    <a:pt x="127574" y="9552"/>
                    <a:pt x="127481" y="9522"/>
                    <a:pt x="127359" y="9522"/>
                  </a:cubicBezTo>
                  <a:lnTo>
                    <a:pt x="127321" y="9522"/>
                  </a:lnTo>
                  <a:cubicBezTo>
                    <a:pt x="127282" y="9525"/>
                    <a:pt x="127240" y="9528"/>
                    <a:pt x="127198" y="9532"/>
                  </a:cubicBezTo>
                  <a:lnTo>
                    <a:pt x="127176" y="9534"/>
                  </a:lnTo>
                  <a:cubicBezTo>
                    <a:pt x="127136" y="9537"/>
                    <a:pt x="127097" y="9541"/>
                    <a:pt x="127053" y="9549"/>
                  </a:cubicBezTo>
                  <a:lnTo>
                    <a:pt x="127045" y="9552"/>
                  </a:lnTo>
                  <a:cubicBezTo>
                    <a:pt x="127118" y="9504"/>
                    <a:pt x="127164" y="9448"/>
                    <a:pt x="127185" y="9384"/>
                  </a:cubicBezTo>
                  <a:cubicBezTo>
                    <a:pt x="127218" y="9281"/>
                    <a:pt x="127216" y="9195"/>
                    <a:pt x="127181" y="9123"/>
                  </a:cubicBezTo>
                  <a:cubicBezTo>
                    <a:pt x="127146" y="9044"/>
                    <a:pt x="127097" y="8991"/>
                    <a:pt x="127029" y="8954"/>
                  </a:cubicBezTo>
                  <a:cubicBezTo>
                    <a:pt x="127014" y="8945"/>
                    <a:pt x="126998" y="8937"/>
                    <a:pt x="126980" y="8931"/>
                  </a:cubicBezTo>
                  <a:lnTo>
                    <a:pt x="126972" y="8931"/>
                  </a:lnTo>
                  <a:cubicBezTo>
                    <a:pt x="127042" y="8887"/>
                    <a:pt x="127091" y="8834"/>
                    <a:pt x="127121" y="8775"/>
                  </a:cubicBezTo>
                  <a:cubicBezTo>
                    <a:pt x="127193" y="8635"/>
                    <a:pt x="127169" y="8471"/>
                    <a:pt x="127059" y="8367"/>
                  </a:cubicBezTo>
                  <a:cubicBezTo>
                    <a:pt x="126950" y="8264"/>
                    <a:pt x="126791" y="8262"/>
                    <a:pt x="126692" y="8262"/>
                  </a:cubicBezTo>
                  <a:lnTo>
                    <a:pt x="126685" y="8262"/>
                  </a:lnTo>
                  <a:cubicBezTo>
                    <a:pt x="126681" y="8137"/>
                    <a:pt x="126597" y="8025"/>
                    <a:pt x="126478" y="7989"/>
                  </a:cubicBezTo>
                  <a:cubicBezTo>
                    <a:pt x="126425" y="7971"/>
                    <a:pt x="126374" y="7964"/>
                    <a:pt x="126310" y="7964"/>
                  </a:cubicBezTo>
                  <a:lnTo>
                    <a:pt x="126300" y="7964"/>
                  </a:lnTo>
                  <a:cubicBezTo>
                    <a:pt x="126291" y="7895"/>
                    <a:pt x="126255" y="7828"/>
                    <a:pt x="126204" y="7787"/>
                  </a:cubicBezTo>
                  <a:cubicBezTo>
                    <a:pt x="126181" y="7766"/>
                    <a:pt x="126157" y="7751"/>
                    <a:pt x="126124" y="7735"/>
                  </a:cubicBezTo>
                  <a:cubicBezTo>
                    <a:pt x="126102" y="7687"/>
                    <a:pt x="126053" y="7650"/>
                    <a:pt x="125996" y="7644"/>
                  </a:cubicBezTo>
                  <a:lnTo>
                    <a:pt x="125980" y="7644"/>
                  </a:lnTo>
                  <a:cubicBezTo>
                    <a:pt x="125923" y="7644"/>
                    <a:pt x="125871" y="7675"/>
                    <a:pt x="125838" y="7729"/>
                  </a:cubicBezTo>
                  <a:cubicBezTo>
                    <a:pt x="125811" y="7770"/>
                    <a:pt x="125801" y="7824"/>
                    <a:pt x="125808" y="7875"/>
                  </a:cubicBezTo>
                  <a:cubicBezTo>
                    <a:pt x="125811" y="7900"/>
                    <a:pt x="125819" y="7919"/>
                    <a:pt x="125834" y="7940"/>
                  </a:cubicBezTo>
                  <a:lnTo>
                    <a:pt x="125817" y="7948"/>
                  </a:lnTo>
                  <a:lnTo>
                    <a:pt x="125770" y="7970"/>
                  </a:lnTo>
                  <a:cubicBezTo>
                    <a:pt x="125706" y="7997"/>
                    <a:pt x="125666" y="8034"/>
                    <a:pt x="125639" y="8083"/>
                  </a:cubicBezTo>
                  <a:cubicBezTo>
                    <a:pt x="125606" y="8142"/>
                    <a:pt x="125600" y="8217"/>
                    <a:pt x="125621" y="8285"/>
                  </a:cubicBezTo>
                  <a:cubicBezTo>
                    <a:pt x="125596" y="8306"/>
                    <a:pt x="125576" y="8328"/>
                    <a:pt x="125558" y="8352"/>
                  </a:cubicBezTo>
                  <a:cubicBezTo>
                    <a:pt x="125505" y="8382"/>
                    <a:pt x="125472" y="8439"/>
                    <a:pt x="125475" y="8494"/>
                  </a:cubicBezTo>
                  <a:cubicBezTo>
                    <a:pt x="125477" y="8523"/>
                    <a:pt x="125484" y="8553"/>
                    <a:pt x="125499" y="8580"/>
                  </a:cubicBezTo>
                  <a:lnTo>
                    <a:pt x="125502" y="8589"/>
                  </a:lnTo>
                  <a:cubicBezTo>
                    <a:pt x="125514" y="8663"/>
                    <a:pt x="125554" y="8732"/>
                    <a:pt x="125608" y="8782"/>
                  </a:cubicBezTo>
                  <a:cubicBezTo>
                    <a:pt x="125611" y="8785"/>
                    <a:pt x="125613" y="8788"/>
                    <a:pt x="125621" y="8790"/>
                  </a:cubicBezTo>
                  <a:lnTo>
                    <a:pt x="125624" y="8790"/>
                  </a:lnTo>
                  <a:lnTo>
                    <a:pt x="125566" y="8818"/>
                  </a:lnTo>
                  <a:lnTo>
                    <a:pt x="125432" y="8881"/>
                  </a:lnTo>
                  <a:lnTo>
                    <a:pt x="125371" y="8910"/>
                  </a:lnTo>
                  <a:cubicBezTo>
                    <a:pt x="125261" y="8962"/>
                    <a:pt x="125139" y="9022"/>
                    <a:pt x="125082" y="9140"/>
                  </a:cubicBezTo>
                  <a:cubicBezTo>
                    <a:pt x="125045" y="9217"/>
                    <a:pt x="125033" y="9290"/>
                    <a:pt x="125043" y="9361"/>
                  </a:cubicBezTo>
                  <a:cubicBezTo>
                    <a:pt x="125052" y="9424"/>
                    <a:pt x="125081" y="9485"/>
                    <a:pt x="125118" y="9530"/>
                  </a:cubicBezTo>
                  <a:cubicBezTo>
                    <a:pt x="125142" y="9559"/>
                    <a:pt x="125168" y="9582"/>
                    <a:pt x="125197" y="9601"/>
                  </a:cubicBezTo>
                  <a:lnTo>
                    <a:pt x="125204" y="9601"/>
                  </a:lnTo>
                  <a:cubicBezTo>
                    <a:pt x="125200" y="9602"/>
                    <a:pt x="125194" y="9604"/>
                    <a:pt x="125185" y="9610"/>
                  </a:cubicBezTo>
                  <a:cubicBezTo>
                    <a:pt x="125155" y="9626"/>
                    <a:pt x="125122" y="9653"/>
                    <a:pt x="125096" y="9678"/>
                  </a:cubicBezTo>
                  <a:cubicBezTo>
                    <a:pt x="125081" y="9696"/>
                    <a:pt x="125066" y="9714"/>
                    <a:pt x="125052" y="9735"/>
                  </a:cubicBezTo>
                  <a:cubicBezTo>
                    <a:pt x="125051" y="9736"/>
                    <a:pt x="125049" y="9738"/>
                    <a:pt x="125051" y="9744"/>
                  </a:cubicBezTo>
                  <a:cubicBezTo>
                    <a:pt x="125029" y="9721"/>
                    <a:pt x="125005" y="9701"/>
                    <a:pt x="124977" y="9681"/>
                  </a:cubicBezTo>
                  <a:cubicBezTo>
                    <a:pt x="124859" y="9593"/>
                    <a:pt x="124703" y="9574"/>
                    <a:pt x="124594" y="9574"/>
                  </a:cubicBezTo>
                  <a:cubicBezTo>
                    <a:pt x="124567" y="9574"/>
                    <a:pt x="124543" y="9574"/>
                    <a:pt x="124515" y="9579"/>
                  </a:cubicBezTo>
                  <a:cubicBezTo>
                    <a:pt x="124506" y="9579"/>
                    <a:pt x="124497" y="9580"/>
                    <a:pt x="124487" y="9580"/>
                  </a:cubicBezTo>
                  <a:cubicBezTo>
                    <a:pt x="124536" y="9537"/>
                    <a:pt x="124572" y="9492"/>
                    <a:pt x="124597" y="9443"/>
                  </a:cubicBezTo>
                  <a:cubicBezTo>
                    <a:pt x="124633" y="9378"/>
                    <a:pt x="124649" y="9303"/>
                    <a:pt x="124646" y="9227"/>
                  </a:cubicBezTo>
                  <a:lnTo>
                    <a:pt x="124646" y="9217"/>
                  </a:lnTo>
                  <a:lnTo>
                    <a:pt x="124646" y="9208"/>
                  </a:lnTo>
                  <a:lnTo>
                    <a:pt x="124646" y="9199"/>
                  </a:lnTo>
                  <a:lnTo>
                    <a:pt x="124642" y="9180"/>
                  </a:lnTo>
                  <a:cubicBezTo>
                    <a:pt x="124642" y="9178"/>
                    <a:pt x="124642" y="9178"/>
                    <a:pt x="124639" y="9171"/>
                  </a:cubicBezTo>
                  <a:lnTo>
                    <a:pt x="124639" y="9162"/>
                  </a:lnTo>
                  <a:lnTo>
                    <a:pt x="124636" y="9154"/>
                  </a:lnTo>
                  <a:lnTo>
                    <a:pt x="124634" y="9146"/>
                  </a:lnTo>
                  <a:cubicBezTo>
                    <a:pt x="124610" y="9038"/>
                    <a:pt x="124549" y="8946"/>
                    <a:pt x="124463" y="8882"/>
                  </a:cubicBezTo>
                  <a:cubicBezTo>
                    <a:pt x="124411" y="8845"/>
                    <a:pt x="124356" y="8821"/>
                    <a:pt x="124290" y="8806"/>
                  </a:cubicBezTo>
                  <a:cubicBezTo>
                    <a:pt x="124286" y="8805"/>
                    <a:pt x="124281" y="8803"/>
                    <a:pt x="124270" y="8803"/>
                  </a:cubicBezTo>
                  <a:lnTo>
                    <a:pt x="124264" y="8805"/>
                  </a:lnTo>
                  <a:lnTo>
                    <a:pt x="124262" y="8805"/>
                  </a:lnTo>
                  <a:cubicBezTo>
                    <a:pt x="124307" y="8759"/>
                    <a:pt x="124341" y="8704"/>
                    <a:pt x="124360" y="8647"/>
                  </a:cubicBezTo>
                  <a:cubicBezTo>
                    <a:pt x="124398" y="8546"/>
                    <a:pt x="124395" y="8443"/>
                    <a:pt x="124350" y="8334"/>
                  </a:cubicBezTo>
                  <a:cubicBezTo>
                    <a:pt x="124320" y="8256"/>
                    <a:pt x="124259" y="8193"/>
                    <a:pt x="124159" y="8134"/>
                  </a:cubicBezTo>
                  <a:cubicBezTo>
                    <a:pt x="124075" y="8083"/>
                    <a:pt x="123978" y="8074"/>
                    <a:pt x="123883" y="8068"/>
                  </a:cubicBezTo>
                  <a:cubicBezTo>
                    <a:pt x="123822" y="8064"/>
                    <a:pt x="123758" y="8062"/>
                    <a:pt x="123695" y="8062"/>
                  </a:cubicBezTo>
                  <a:cubicBezTo>
                    <a:pt x="123688" y="8062"/>
                    <a:pt x="123680" y="8062"/>
                    <a:pt x="123671" y="8064"/>
                  </a:cubicBezTo>
                  <a:cubicBezTo>
                    <a:pt x="123664" y="8064"/>
                    <a:pt x="123658" y="8064"/>
                    <a:pt x="123649" y="8067"/>
                  </a:cubicBezTo>
                  <a:lnTo>
                    <a:pt x="123645" y="8070"/>
                  </a:lnTo>
                  <a:cubicBezTo>
                    <a:pt x="123658" y="8056"/>
                    <a:pt x="123671" y="8041"/>
                    <a:pt x="123680" y="8026"/>
                  </a:cubicBezTo>
                  <a:cubicBezTo>
                    <a:pt x="123720" y="7973"/>
                    <a:pt x="123746" y="7915"/>
                    <a:pt x="123758" y="7840"/>
                  </a:cubicBezTo>
                  <a:cubicBezTo>
                    <a:pt x="123780" y="7699"/>
                    <a:pt x="123671" y="7549"/>
                    <a:pt x="123525" y="7519"/>
                  </a:cubicBezTo>
                  <a:cubicBezTo>
                    <a:pt x="123500" y="7513"/>
                    <a:pt x="123473" y="7510"/>
                    <a:pt x="123445" y="7510"/>
                  </a:cubicBezTo>
                  <a:cubicBezTo>
                    <a:pt x="123423" y="7510"/>
                    <a:pt x="123403" y="7508"/>
                    <a:pt x="123381" y="7508"/>
                  </a:cubicBezTo>
                  <a:cubicBezTo>
                    <a:pt x="123381" y="7508"/>
                    <a:pt x="123380" y="7508"/>
                    <a:pt x="123379" y="7509"/>
                  </a:cubicBezTo>
                  <a:lnTo>
                    <a:pt x="123379" y="7509"/>
                  </a:lnTo>
                  <a:lnTo>
                    <a:pt x="123408" y="7471"/>
                  </a:lnTo>
                  <a:lnTo>
                    <a:pt x="123414" y="7464"/>
                  </a:lnTo>
                  <a:cubicBezTo>
                    <a:pt x="123430" y="7441"/>
                    <a:pt x="123448" y="7416"/>
                    <a:pt x="123463" y="7392"/>
                  </a:cubicBezTo>
                  <a:cubicBezTo>
                    <a:pt x="123481" y="7364"/>
                    <a:pt x="123494" y="7339"/>
                    <a:pt x="123502" y="7315"/>
                  </a:cubicBezTo>
                  <a:lnTo>
                    <a:pt x="123512" y="7302"/>
                  </a:lnTo>
                  <a:cubicBezTo>
                    <a:pt x="123546" y="7258"/>
                    <a:pt x="123552" y="7221"/>
                    <a:pt x="123531" y="7193"/>
                  </a:cubicBezTo>
                  <a:cubicBezTo>
                    <a:pt x="123524" y="7183"/>
                    <a:pt x="123517" y="7174"/>
                    <a:pt x="123509" y="7169"/>
                  </a:cubicBezTo>
                  <a:cubicBezTo>
                    <a:pt x="123505" y="7160"/>
                    <a:pt x="123502" y="7151"/>
                    <a:pt x="123500" y="7144"/>
                  </a:cubicBezTo>
                  <a:cubicBezTo>
                    <a:pt x="123466" y="7059"/>
                    <a:pt x="123378" y="6999"/>
                    <a:pt x="123289" y="6999"/>
                  </a:cubicBezTo>
                  <a:lnTo>
                    <a:pt x="123277" y="6999"/>
                  </a:lnTo>
                  <a:cubicBezTo>
                    <a:pt x="123228" y="7004"/>
                    <a:pt x="123177" y="7017"/>
                    <a:pt x="123116" y="7041"/>
                  </a:cubicBezTo>
                  <a:cubicBezTo>
                    <a:pt x="123033" y="7074"/>
                    <a:pt x="122960" y="7114"/>
                    <a:pt x="122899" y="7160"/>
                  </a:cubicBezTo>
                  <a:cubicBezTo>
                    <a:pt x="122735" y="7281"/>
                    <a:pt x="122571" y="7489"/>
                    <a:pt x="122647" y="7684"/>
                  </a:cubicBezTo>
                  <a:cubicBezTo>
                    <a:pt x="122600" y="7724"/>
                    <a:pt x="122567" y="7758"/>
                    <a:pt x="122549" y="7799"/>
                  </a:cubicBezTo>
                  <a:cubicBezTo>
                    <a:pt x="122525" y="7846"/>
                    <a:pt x="122521" y="7897"/>
                    <a:pt x="122542" y="7930"/>
                  </a:cubicBezTo>
                  <a:cubicBezTo>
                    <a:pt x="122473" y="7962"/>
                    <a:pt x="122409" y="7994"/>
                    <a:pt x="122347" y="8031"/>
                  </a:cubicBezTo>
                  <a:cubicBezTo>
                    <a:pt x="122305" y="8053"/>
                    <a:pt x="122265" y="8075"/>
                    <a:pt x="122225" y="8101"/>
                  </a:cubicBezTo>
                  <a:lnTo>
                    <a:pt x="122213" y="8108"/>
                  </a:lnTo>
                  <a:cubicBezTo>
                    <a:pt x="122220" y="8098"/>
                    <a:pt x="122228" y="8084"/>
                    <a:pt x="122235" y="8070"/>
                  </a:cubicBezTo>
                  <a:cubicBezTo>
                    <a:pt x="122311" y="7925"/>
                    <a:pt x="122274" y="7735"/>
                    <a:pt x="122149" y="7631"/>
                  </a:cubicBezTo>
                  <a:cubicBezTo>
                    <a:pt x="122073" y="7568"/>
                    <a:pt x="121972" y="7534"/>
                    <a:pt x="121853" y="7534"/>
                  </a:cubicBezTo>
                  <a:lnTo>
                    <a:pt x="121818" y="7534"/>
                  </a:lnTo>
                  <a:cubicBezTo>
                    <a:pt x="121680" y="7534"/>
                    <a:pt x="121528" y="7541"/>
                    <a:pt x="121347" y="7555"/>
                  </a:cubicBezTo>
                  <a:cubicBezTo>
                    <a:pt x="121312" y="7558"/>
                    <a:pt x="121277" y="7561"/>
                    <a:pt x="121240" y="7565"/>
                  </a:cubicBezTo>
                  <a:lnTo>
                    <a:pt x="121360" y="7501"/>
                  </a:lnTo>
                  <a:lnTo>
                    <a:pt x="121470" y="7439"/>
                  </a:lnTo>
                  <a:cubicBezTo>
                    <a:pt x="121506" y="7421"/>
                    <a:pt x="121539" y="7401"/>
                    <a:pt x="121574" y="7383"/>
                  </a:cubicBezTo>
                  <a:lnTo>
                    <a:pt x="121600" y="7370"/>
                  </a:lnTo>
                  <a:cubicBezTo>
                    <a:pt x="121640" y="7349"/>
                    <a:pt x="121677" y="7330"/>
                    <a:pt x="121714" y="7308"/>
                  </a:cubicBezTo>
                  <a:lnTo>
                    <a:pt x="121740" y="7293"/>
                  </a:lnTo>
                  <a:cubicBezTo>
                    <a:pt x="121801" y="7258"/>
                    <a:pt x="121871" y="7221"/>
                    <a:pt x="121927" y="7169"/>
                  </a:cubicBezTo>
                  <a:cubicBezTo>
                    <a:pt x="122022" y="7081"/>
                    <a:pt x="122071" y="6958"/>
                    <a:pt x="122060" y="6833"/>
                  </a:cubicBezTo>
                  <a:cubicBezTo>
                    <a:pt x="122052" y="6745"/>
                    <a:pt x="122016" y="6663"/>
                    <a:pt x="121957" y="6598"/>
                  </a:cubicBezTo>
                  <a:cubicBezTo>
                    <a:pt x="121915" y="6552"/>
                    <a:pt x="121863" y="6520"/>
                    <a:pt x="121790" y="6492"/>
                  </a:cubicBezTo>
                  <a:cubicBezTo>
                    <a:pt x="121747" y="6476"/>
                    <a:pt x="121702" y="6468"/>
                    <a:pt x="121652" y="6468"/>
                  </a:cubicBezTo>
                  <a:cubicBezTo>
                    <a:pt x="121591" y="6468"/>
                    <a:pt x="121525" y="6479"/>
                    <a:pt x="121466" y="6491"/>
                  </a:cubicBezTo>
                  <a:lnTo>
                    <a:pt x="121458" y="6492"/>
                  </a:lnTo>
                  <a:lnTo>
                    <a:pt x="121442" y="6496"/>
                  </a:lnTo>
                  <a:cubicBezTo>
                    <a:pt x="121439" y="6496"/>
                    <a:pt x="121433" y="6498"/>
                    <a:pt x="121424" y="6504"/>
                  </a:cubicBezTo>
                  <a:lnTo>
                    <a:pt x="121421" y="6504"/>
                  </a:lnTo>
                  <a:cubicBezTo>
                    <a:pt x="121421" y="6504"/>
                    <a:pt x="121420" y="6504"/>
                    <a:pt x="121418" y="6505"/>
                  </a:cubicBezTo>
                  <a:cubicBezTo>
                    <a:pt x="121458" y="6418"/>
                    <a:pt x="121472" y="6322"/>
                    <a:pt x="121454" y="6233"/>
                  </a:cubicBezTo>
                  <a:cubicBezTo>
                    <a:pt x="121418" y="6074"/>
                    <a:pt x="121286" y="5947"/>
                    <a:pt x="121123" y="5916"/>
                  </a:cubicBezTo>
                  <a:cubicBezTo>
                    <a:pt x="121092" y="5912"/>
                    <a:pt x="121067" y="5909"/>
                    <a:pt x="121046" y="5909"/>
                  </a:cubicBezTo>
                  <a:cubicBezTo>
                    <a:pt x="121015" y="5909"/>
                    <a:pt x="120985" y="5912"/>
                    <a:pt x="120955" y="5921"/>
                  </a:cubicBezTo>
                  <a:lnTo>
                    <a:pt x="120945" y="5925"/>
                  </a:lnTo>
                  <a:lnTo>
                    <a:pt x="120937" y="5928"/>
                  </a:lnTo>
                  <a:cubicBezTo>
                    <a:pt x="120958" y="5897"/>
                    <a:pt x="120970" y="5865"/>
                    <a:pt x="120972" y="5834"/>
                  </a:cubicBezTo>
                  <a:cubicBezTo>
                    <a:pt x="120975" y="5755"/>
                    <a:pt x="120921" y="5690"/>
                    <a:pt x="120838" y="5673"/>
                  </a:cubicBezTo>
                  <a:cubicBezTo>
                    <a:pt x="120811" y="5666"/>
                    <a:pt x="120784" y="5665"/>
                    <a:pt x="120756" y="5665"/>
                  </a:cubicBezTo>
                  <a:cubicBezTo>
                    <a:pt x="120728" y="5665"/>
                    <a:pt x="120699" y="5668"/>
                    <a:pt x="120665" y="5672"/>
                  </a:cubicBezTo>
                  <a:cubicBezTo>
                    <a:pt x="120659" y="5672"/>
                    <a:pt x="120655" y="5673"/>
                    <a:pt x="120650" y="5673"/>
                  </a:cubicBezTo>
                  <a:lnTo>
                    <a:pt x="120643" y="5673"/>
                  </a:lnTo>
                  <a:cubicBezTo>
                    <a:pt x="120629" y="5659"/>
                    <a:pt x="120622" y="5651"/>
                    <a:pt x="120614" y="5644"/>
                  </a:cubicBezTo>
                  <a:cubicBezTo>
                    <a:pt x="120608" y="5630"/>
                    <a:pt x="120601" y="5615"/>
                    <a:pt x="120594" y="5604"/>
                  </a:cubicBezTo>
                  <a:cubicBezTo>
                    <a:pt x="120577" y="5577"/>
                    <a:pt x="120561" y="5559"/>
                    <a:pt x="120542" y="5547"/>
                  </a:cubicBezTo>
                  <a:cubicBezTo>
                    <a:pt x="120571" y="5429"/>
                    <a:pt x="120528" y="5316"/>
                    <a:pt x="120431" y="5257"/>
                  </a:cubicBezTo>
                  <a:cubicBezTo>
                    <a:pt x="120391" y="5228"/>
                    <a:pt x="120342" y="5217"/>
                    <a:pt x="120287" y="5217"/>
                  </a:cubicBezTo>
                  <a:cubicBezTo>
                    <a:pt x="120265" y="5217"/>
                    <a:pt x="120241" y="5218"/>
                    <a:pt x="120207" y="5224"/>
                  </a:cubicBezTo>
                  <a:cubicBezTo>
                    <a:pt x="120073" y="5249"/>
                    <a:pt x="119913" y="5315"/>
                    <a:pt x="119906" y="5477"/>
                  </a:cubicBezTo>
                  <a:cubicBezTo>
                    <a:pt x="119906" y="5492"/>
                    <a:pt x="119906" y="5501"/>
                    <a:pt x="119908" y="5504"/>
                  </a:cubicBezTo>
                  <a:cubicBezTo>
                    <a:pt x="119829" y="5569"/>
                    <a:pt x="119747" y="5650"/>
                    <a:pt x="119729" y="5763"/>
                  </a:cubicBezTo>
                  <a:cubicBezTo>
                    <a:pt x="119720" y="5828"/>
                    <a:pt x="119729" y="5891"/>
                    <a:pt x="119759" y="5950"/>
                  </a:cubicBezTo>
                  <a:cubicBezTo>
                    <a:pt x="119762" y="5955"/>
                    <a:pt x="119765" y="5961"/>
                    <a:pt x="119768" y="5965"/>
                  </a:cubicBezTo>
                  <a:lnTo>
                    <a:pt x="119735" y="5987"/>
                  </a:lnTo>
                  <a:cubicBezTo>
                    <a:pt x="119699" y="6013"/>
                    <a:pt x="119662" y="6035"/>
                    <a:pt x="119620" y="6062"/>
                  </a:cubicBezTo>
                  <a:cubicBezTo>
                    <a:pt x="119589" y="6083"/>
                    <a:pt x="119541" y="6114"/>
                    <a:pt x="119506" y="6150"/>
                  </a:cubicBezTo>
                  <a:cubicBezTo>
                    <a:pt x="119454" y="6206"/>
                    <a:pt x="119422" y="6258"/>
                    <a:pt x="119404" y="6312"/>
                  </a:cubicBezTo>
                  <a:cubicBezTo>
                    <a:pt x="119388" y="6364"/>
                    <a:pt x="119385" y="6418"/>
                    <a:pt x="119396" y="6491"/>
                  </a:cubicBezTo>
                  <a:cubicBezTo>
                    <a:pt x="119407" y="6552"/>
                    <a:pt x="119437" y="6608"/>
                    <a:pt x="119483" y="6654"/>
                  </a:cubicBezTo>
                  <a:lnTo>
                    <a:pt x="119489" y="6657"/>
                  </a:lnTo>
                  <a:lnTo>
                    <a:pt x="119491" y="6660"/>
                  </a:lnTo>
                  <a:lnTo>
                    <a:pt x="119424" y="6705"/>
                  </a:lnTo>
                  <a:cubicBezTo>
                    <a:pt x="119367" y="6742"/>
                    <a:pt x="119296" y="6794"/>
                    <a:pt x="119233" y="6855"/>
                  </a:cubicBezTo>
                  <a:cubicBezTo>
                    <a:pt x="119229" y="6863"/>
                    <a:pt x="119223" y="6869"/>
                    <a:pt x="119218" y="6879"/>
                  </a:cubicBezTo>
                  <a:lnTo>
                    <a:pt x="119204" y="6864"/>
                  </a:lnTo>
                  <a:cubicBezTo>
                    <a:pt x="119099" y="6751"/>
                    <a:pt x="118968" y="6682"/>
                    <a:pt x="118815" y="6657"/>
                  </a:cubicBezTo>
                  <a:cubicBezTo>
                    <a:pt x="118817" y="6613"/>
                    <a:pt x="118812" y="6566"/>
                    <a:pt x="118802" y="6520"/>
                  </a:cubicBezTo>
                  <a:cubicBezTo>
                    <a:pt x="118769" y="6364"/>
                    <a:pt x="118672" y="6230"/>
                    <a:pt x="118534" y="6148"/>
                  </a:cubicBezTo>
                  <a:lnTo>
                    <a:pt x="118526" y="6144"/>
                  </a:lnTo>
                  <a:lnTo>
                    <a:pt x="118518" y="6141"/>
                  </a:lnTo>
                  <a:cubicBezTo>
                    <a:pt x="118519" y="6062"/>
                    <a:pt x="118509" y="5985"/>
                    <a:pt x="118485" y="5901"/>
                  </a:cubicBezTo>
                  <a:cubicBezTo>
                    <a:pt x="118452" y="5791"/>
                    <a:pt x="118381" y="5687"/>
                    <a:pt x="118278" y="5606"/>
                  </a:cubicBezTo>
                  <a:cubicBezTo>
                    <a:pt x="118247" y="5404"/>
                    <a:pt x="118102" y="5254"/>
                    <a:pt x="117907" y="5214"/>
                  </a:cubicBezTo>
                  <a:cubicBezTo>
                    <a:pt x="117879" y="5211"/>
                    <a:pt x="117860" y="5206"/>
                    <a:pt x="117839" y="5206"/>
                  </a:cubicBezTo>
                  <a:cubicBezTo>
                    <a:pt x="117800" y="5206"/>
                    <a:pt x="117756" y="5214"/>
                    <a:pt x="117697" y="5228"/>
                  </a:cubicBezTo>
                  <a:lnTo>
                    <a:pt x="117659" y="5240"/>
                  </a:lnTo>
                  <a:lnTo>
                    <a:pt x="117647" y="5246"/>
                  </a:lnTo>
                  <a:lnTo>
                    <a:pt x="117644" y="5249"/>
                  </a:lnTo>
                  <a:lnTo>
                    <a:pt x="117641" y="5249"/>
                  </a:lnTo>
                  <a:cubicBezTo>
                    <a:pt x="117653" y="5221"/>
                    <a:pt x="117662" y="5199"/>
                    <a:pt x="117668" y="5181"/>
                  </a:cubicBezTo>
                  <a:cubicBezTo>
                    <a:pt x="117692" y="5086"/>
                    <a:pt x="117671" y="4973"/>
                    <a:pt x="117569" y="4929"/>
                  </a:cubicBezTo>
                  <a:cubicBezTo>
                    <a:pt x="117547" y="4920"/>
                    <a:pt x="117522" y="4913"/>
                    <a:pt x="117497" y="4913"/>
                  </a:cubicBezTo>
                  <a:lnTo>
                    <a:pt x="117483" y="4913"/>
                  </a:lnTo>
                  <a:lnTo>
                    <a:pt x="117453" y="4920"/>
                  </a:lnTo>
                  <a:cubicBezTo>
                    <a:pt x="117444" y="4922"/>
                    <a:pt x="117437" y="4926"/>
                    <a:pt x="117428" y="4929"/>
                  </a:cubicBezTo>
                  <a:cubicBezTo>
                    <a:pt x="117398" y="4941"/>
                    <a:pt x="117370" y="4958"/>
                    <a:pt x="117340" y="4978"/>
                  </a:cubicBezTo>
                  <a:lnTo>
                    <a:pt x="117327" y="4987"/>
                  </a:lnTo>
                  <a:lnTo>
                    <a:pt x="117294" y="5008"/>
                  </a:lnTo>
                  <a:cubicBezTo>
                    <a:pt x="117260" y="5031"/>
                    <a:pt x="117227" y="5050"/>
                    <a:pt x="117191" y="5072"/>
                  </a:cubicBezTo>
                  <a:cubicBezTo>
                    <a:pt x="117098" y="5127"/>
                    <a:pt x="117023" y="5190"/>
                    <a:pt x="116947" y="5254"/>
                  </a:cubicBezTo>
                  <a:cubicBezTo>
                    <a:pt x="116919" y="5273"/>
                    <a:pt x="116880" y="5300"/>
                    <a:pt x="116851" y="5336"/>
                  </a:cubicBezTo>
                  <a:cubicBezTo>
                    <a:pt x="116797" y="5403"/>
                    <a:pt x="116766" y="5473"/>
                    <a:pt x="116760" y="5538"/>
                  </a:cubicBezTo>
                  <a:cubicBezTo>
                    <a:pt x="116726" y="5559"/>
                    <a:pt x="116693" y="5583"/>
                    <a:pt x="116657" y="5612"/>
                  </a:cubicBezTo>
                  <a:cubicBezTo>
                    <a:pt x="116635" y="5633"/>
                    <a:pt x="116614" y="5656"/>
                    <a:pt x="116598" y="5678"/>
                  </a:cubicBezTo>
                  <a:cubicBezTo>
                    <a:pt x="116583" y="5696"/>
                    <a:pt x="116569" y="5715"/>
                    <a:pt x="116559" y="5733"/>
                  </a:cubicBezTo>
                  <a:lnTo>
                    <a:pt x="116559" y="5739"/>
                  </a:lnTo>
                  <a:cubicBezTo>
                    <a:pt x="116538" y="5717"/>
                    <a:pt x="116517" y="5696"/>
                    <a:pt x="116495" y="5675"/>
                  </a:cubicBezTo>
                  <a:cubicBezTo>
                    <a:pt x="116431" y="5623"/>
                    <a:pt x="116343" y="5583"/>
                    <a:pt x="116246" y="5563"/>
                  </a:cubicBezTo>
                  <a:cubicBezTo>
                    <a:pt x="116178" y="5553"/>
                    <a:pt x="116105" y="5547"/>
                    <a:pt x="116041" y="5541"/>
                  </a:cubicBezTo>
                  <a:lnTo>
                    <a:pt x="116032" y="5540"/>
                  </a:lnTo>
                  <a:cubicBezTo>
                    <a:pt x="115937" y="5534"/>
                    <a:pt x="115843" y="5532"/>
                    <a:pt x="115746" y="5532"/>
                  </a:cubicBezTo>
                  <a:lnTo>
                    <a:pt x="115541" y="5532"/>
                  </a:lnTo>
                  <a:lnTo>
                    <a:pt x="115493" y="5534"/>
                  </a:lnTo>
                  <a:cubicBezTo>
                    <a:pt x="115480" y="5523"/>
                    <a:pt x="115467" y="5516"/>
                    <a:pt x="115446" y="5508"/>
                  </a:cubicBezTo>
                  <a:cubicBezTo>
                    <a:pt x="115446" y="5508"/>
                    <a:pt x="115444" y="5508"/>
                    <a:pt x="115443" y="5507"/>
                  </a:cubicBezTo>
                  <a:cubicBezTo>
                    <a:pt x="115478" y="5479"/>
                    <a:pt x="115508" y="5447"/>
                    <a:pt x="115532" y="5415"/>
                  </a:cubicBezTo>
                  <a:lnTo>
                    <a:pt x="115584" y="5392"/>
                  </a:lnTo>
                  <a:cubicBezTo>
                    <a:pt x="115758" y="5315"/>
                    <a:pt x="115979" y="5218"/>
                    <a:pt x="116069" y="5019"/>
                  </a:cubicBezTo>
                  <a:cubicBezTo>
                    <a:pt x="116157" y="4833"/>
                    <a:pt x="116107" y="4600"/>
                    <a:pt x="115950" y="4469"/>
                  </a:cubicBezTo>
                  <a:cubicBezTo>
                    <a:pt x="115882" y="4414"/>
                    <a:pt x="115800" y="4379"/>
                    <a:pt x="115703" y="4361"/>
                  </a:cubicBezTo>
                  <a:cubicBezTo>
                    <a:pt x="115623" y="4347"/>
                    <a:pt x="115542" y="4341"/>
                    <a:pt x="115458" y="4341"/>
                  </a:cubicBezTo>
                  <a:cubicBezTo>
                    <a:pt x="115414" y="4341"/>
                    <a:pt x="115370" y="4343"/>
                    <a:pt x="115312" y="4349"/>
                  </a:cubicBezTo>
                  <a:cubicBezTo>
                    <a:pt x="115297" y="4349"/>
                    <a:pt x="115282" y="4350"/>
                    <a:pt x="115267" y="4353"/>
                  </a:cubicBezTo>
                  <a:lnTo>
                    <a:pt x="115264" y="4353"/>
                  </a:lnTo>
                  <a:cubicBezTo>
                    <a:pt x="115325" y="4319"/>
                    <a:pt x="115382" y="4283"/>
                    <a:pt x="115437" y="4242"/>
                  </a:cubicBezTo>
                  <a:cubicBezTo>
                    <a:pt x="115606" y="4111"/>
                    <a:pt x="115694" y="3974"/>
                    <a:pt x="115702" y="3819"/>
                  </a:cubicBezTo>
                  <a:cubicBezTo>
                    <a:pt x="115711" y="3635"/>
                    <a:pt x="115606" y="3468"/>
                    <a:pt x="115431" y="3383"/>
                  </a:cubicBezTo>
                  <a:cubicBezTo>
                    <a:pt x="115340" y="3337"/>
                    <a:pt x="115234" y="3331"/>
                    <a:pt x="115144" y="3331"/>
                  </a:cubicBezTo>
                  <a:lnTo>
                    <a:pt x="115025" y="3331"/>
                  </a:lnTo>
                  <a:cubicBezTo>
                    <a:pt x="114937" y="3334"/>
                    <a:pt x="114840" y="3341"/>
                    <a:pt x="114719" y="3352"/>
                  </a:cubicBezTo>
                  <a:cubicBezTo>
                    <a:pt x="114672" y="3358"/>
                    <a:pt x="114627" y="3361"/>
                    <a:pt x="114587" y="3368"/>
                  </a:cubicBezTo>
                  <a:lnTo>
                    <a:pt x="114580" y="3364"/>
                  </a:lnTo>
                  <a:cubicBezTo>
                    <a:pt x="114563" y="3304"/>
                    <a:pt x="114541" y="3260"/>
                    <a:pt x="114507" y="3222"/>
                  </a:cubicBezTo>
                  <a:cubicBezTo>
                    <a:pt x="114447" y="3158"/>
                    <a:pt x="114365" y="3123"/>
                    <a:pt x="114252" y="3114"/>
                  </a:cubicBezTo>
                  <a:cubicBezTo>
                    <a:pt x="114228" y="3088"/>
                    <a:pt x="114211" y="3075"/>
                    <a:pt x="114199" y="3068"/>
                  </a:cubicBezTo>
                  <a:cubicBezTo>
                    <a:pt x="114221" y="3014"/>
                    <a:pt x="114248" y="2934"/>
                    <a:pt x="114233" y="2852"/>
                  </a:cubicBezTo>
                  <a:cubicBezTo>
                    <a:pt x="114221" y="2783"/>
                    <a:pt x="114178" y="2733"/>
                    <a:pt x="114118" y="2712"/>
                  </a:cubicBezTo>
                  <a:cubicBezTo>
                    <a:pt x="114103" y="2706"/>
                    <a:pt x="114088" y="2703"/>
                    <a:pt x="114074" y="2703"/>
                  </a:cubicBezTo>
                  <a:cubicBezTo>
                    <a:pt x="114059" y="2703"/>
                    <a:pt x="114044" y="2704"/>
                    <a:pt x="114030" y="2706"/>
                  </a:cubicBezTo>
                  <a:cubicBezTo>
                    <a:pt x="114001" y="2706"/>
                    <a:pt x="113969" y="2709"/>
                    <a:pt x="113946" y="2728"/>
                  </a:cubicBezTo>
                  <a:cubicBezTo>
                    <a:pt x="113917" y="2742"/>
                    <a:pt x="113919" y="2780"/>
                    <a:pt x="113923" y="2801"/>
                  </a:cubicBezTo>
                  <a:cubicBezTo>
                    <a:pt x="113926" y="2815"/>
                    <a:pt x="113931" y="2823"/>
                    <a:pt x="113938" y="2829"/>
                  </a:cubicBezTo>
                  <a:lnTo>
                    <a:pt x="113932" y="2837"/>
                  </a:lnTo>
                  <a:cubicBezTo>
                    <a:pt x="113891" y="2890"/>
                    <a:pt x="113850" y="2940"/>
                    <a:pt x="113792" y="3004"/>
                  </a:cubicBezTo>
                  <a:lnTo>
                    <a:pt x="113764" y="3038"/>
                  </a:lnTo>
                  <a:lnTo>
                    <a:pt x="113737" y="3069"/>
                  </a:lnTo>
                  <a:cubicBezTo>
                    <a:pt x="113672" y="3148"/>
                    <a:pt x="113596" y="3231"/>
                    <a:pt x="113501" y="3331"/>
                  </a:cubicBezTo>
                  <a:cubicBezTo>
                    <a:pt x="113443" y="3390"/>
                    <a:pt x="113402" y="3428"/>
                    <a:pt x="113361" y="3462"/>
                  </a:cubicBezTo>
                  <a:lnTo>
                    <a:pt x="113340" y="3477"/>
                  </a:lnTo>
                  <a:lnTo>
                    <a:pt x="113322" y="3492"/>
                  </a:lnTo>
                  <a:cubicBezTo>
                    <a:pt x="113292" y="3514"/>
                    <a:pt x="113264" y="3538"/>
                    <a:pt x="113236" y="3560"/>
                  </a:cubicBezTo>
                  <a:lnTo>
                    <a:pt x="113228" y="3565"/>
                  </a:lnTo>
                  <a:lnTo>
                    <a:pt x="113203" y="3584"/>
                  </a:lnTo>
                  <a:cubicBezTo>
                    <a:pt x="113175" y="3606"/>
                    <a:pt x="113146" y="3627"/>
                    <a:pt x="113121" y="3651"/>
                  </a:cubicBezTo>
                  <a:cubicBezTo>
                    <a:pt x="113024" y="3740"/>
                    <a:pt x="112978" y="3879"/>
                    <a:pt x="113005" y="4004"/>
                  </a:cubicBezTo>
                  <a:cubicBezTo>
                    <a:pt x="113018" y="4072"/>
                    <a:pt x="113054" y="4132"/>
                    <a:pt x="113105" y="4176"/>
                  </a:cubicBezTo>
                  <a:cubicBezTo>
                    <a:pt x="113078" y="4224"/>
                    <a:pt x="113063" y="4272"/>
                    <a:pt x="113062" y="4316"/>
                  </a:cubicBezTo>
                  <a:cubicBezTo>
                    <a:pt x="112981" y="4349"/>
                    <a:pt x="112904" y="4380"/>
                    <a:pt x="112823" y="4416"/>
                  </a:cubicBezTo>
                  <a:cubicBezTo>
                    <a:pt x="112749" y="4450"/>
                    <a:pt x="112636" y="4498"/>
                    <a:pt x="112532" y="4556"/>
                  </a:cubicBezTo>
                  <a:lnTo>
                    <a:pt x="112511" y="4565"/>
                  </a:lnTo>
                  <a:cubicBezTo>
                    <a:pt x="112402" y="4623"/>
                    <a:pt x="112282" y="4688"/>
                    <a:pt x="112204" y="4789"/>
                  </a:cubicBezTo>
                  <a:cubicBezTo>
                    <a:pt x="112134" y="4882"/>
                    <a:pt x="112100" y="4975"/>
                    <a:pt x="112094" y="5072"/>
                  </a:cubicBezTo>
                  <a:cubicBezTo>
                    <a:pt x="112088" y="5176"/>
                    <a:pt x="112120" y="5287"/>
                    <a:pt x="112176" y="5358"/>
                  </a:cubicBezTo>
                  <a:cubicBezTo>
                    <a:pt x="112224" y="5419"/>
                    <a:pt x="112288" y="5487"/>
                    <a:pt x="112373" y="5525"/>
                  </a:cubicBezTo>
                  <a:cubicBezTo>
                    <a:pt x="112439" y="5554"/>
                    <a:pt x="112506" y="5574"/>
                    <a:pt x="112591" y="5583"/>
                  </a:cubicBezTo>
                  <a:cubicBezTo>
                    <a:pt x="112596" y="5583"/>
                    <a:pt x="112602" y="5584"/>
                    <a:pt x="112611" y="5584"/>
                  </a:cubicBezTo>
                  <a:cubicBezTo>
                    <a:pt x="112457" y="5648"/>
                    <a:pt x="112245" y="5734"/>
                    <a:pt x="112058" y="5830"/>
                  </a:cubicBezTo>
                  <a:cubicBezTo>
                    <a:pt x="111996" y="5861"/>
                    <a:pt x="111939" y="5894"/>
                    <a:pt x="111889" y="5928"/>
                  </a:cubicBezTo>
                  <a:cubicBezTo>
                    <a:pt x="111810" y="5980"/>
                    <a:pt x="111706" y="6074"/>
                    <a:pt x="111661" y="6218"/>
                  </a:cubicBezTo>
                  <a:cubicBezTo>
                    <a:pt x="111596" y="6422"/>
                    <a:pt x="111685" y="6654"/>
                    <a:pt x="111871" y="6772"/>
                  </a:cubicBezTo>
                  <a:cubicBezTo>
                    <a:pt x="111990" y="6848"/>
                    <a:pt x="112145" y="6863"/>
                    <a:pt x="112267" y="6869"/>
                  </a:cubicBezTo>
                  <a:lnTo>
                    <a:pt x="112303" y="6869"/>
                  </a:lnTo>
                  <a:cubicBezTo>
                    <a:pt x="112371" y="6869"/>
                    <a:pt x="112454" y="6861"/>
                    <a:pt x="112564" y="6846"/>
                  </a:cubicBezTo>
                  <a:cubicBezTo>
                    <a:pt x="112569" y="6846"/>
                    <a:pt x="112573" y="6843"/>
                    <a:pt x="112581" y="6842"/>
                  </a:cubicBezTo>
                  <a:lnTo>
                    <a:pt x="112581" y="6842"/>
                  </a:lnTo>
                  <a:cubicBezTo>
                    <a:pt x="112544" y="6864"/>
                    <a:pt x="112512" y="6885"/>
                    <a:pt x="112487" y="6910"/>
                  </a:cubicBezTo>
                  <a:cubicBezTo>
                    <a:pt x="112475" y="6922"/>
                    <a:pt x="112465" y="6933"/>
                    <a:pt x="112454" y="6946"/>
                  </a:cubicBezTo>
                  <a:cubicBezTo>
                    <a:pt x="112294" y="7014"/>
                    <a:pt x="112139" y="7081"/>
                    <a:pt x="111986" y="7153"/>
                  </a:cubicBezTo>
                  <a:lnTo>
                    <a:pt x="111954" y="7168"/>
                  </a:lnTo>
                  <a:lnTo>
                    <a:pt x="111944" y="7174"/>
                  </a:lnTo>
                  <a:cubicBezTo>
                    <a:pt x="111881" y="7200"/>
                    <a:pt x="111777" y="7248"/>
                    <a:pt x="111685" y="7296"/>
                  </a:cubicBezTo>
                  <a:cubicBezTo>
                    <a:pt x="111616" y="7331"/>
                    <a:pt x="111560" y="7361"/>
                    <a:pt x="111512" y="7394"/>
                  </a:cubicBezTo>
                  <a:cubicBezTo>
                    <a:pt x="111462" y="7427"/>
                    <a:pt x="111419" y="7461"/>
                    <a:pt x="111383" y="7503"/>
                  </a:cubicBezTo>
                  <a:cubicBezTo>
                    <a:pt x="111335" y="7564"/>
                    <a:pt x="111299" y="7636"/>
                    <a:pt x="111279" y="7732"/>
                  </a:cubicBezTo>
                  <a:cubicBezTo>
                    <a:pt x="111259" y="7814"/>
                    <a:pt x="111271" y="7910"/>
                    <a:pt x="111313" y="8000"/>
                  </a:cubicBezTo>
                  <a:cubicBezTo>
                    <a:pt x="111322" y="8022"/>
                    <a:pt x="111334" y="8041"/>
                    <a:pt x="111344" y="8061"/>
                  </a:cubicBezTo>
                  <a:cubicBezTo>
                    <a:pt x="111344" y="8061"/>
                    <a:pt x="111349" y="8064"/>
                    <a:pt x="111352" y="8067"/>
                  </a:cubicBezTo>
                  <a:cubicBezTo>
                    <a:pt x="111015" y="7992"/>
                    <a:pt x="110709" y="7934"/>
                    <a:pt x="110412" y="7888"/>
                  </a:cubicBezTo>
                  <a:cubicBezTo>
                    <a:pt x="110033" y="7831"/>
                    <a:pt x="109682" y="7796"/>
                    <a:pt x="109342" y="7779"/>
                  </a:cubicBezTo>
                  <a:cubicBezTo>
                    <a:pt x="109171" y="7773"/>
                    <a:pt x="109036" y="7770"/>
                    <a:pt x="108915" y="7770"/>
                  </a:cubicBezTo>
                  <a:cubicBezTo>
                    <a:pt x="108768" y="7770"/>
                    <a:pt x="108585" y="7773"/>
                    <a:pt x="108357" y="7781"/>
                  </a:cubicBezTo>
                  <a:cubicBezTo>
                    <a:pt x="108003" y="7796"/>
                    <a:pt x="107616" y="7831"/>
                    <a:pt x="107141" y="7897"/>
                  </a:cubicBezTo>
                  <a:cubicBezTo>
                    <a:pt x="106970" y="7921"/>
                    <a:pt x="106876" y="7936"/>
                    <a:pt x="106790" y="7952"/>
                  </a:cubicBezTo>
                  <a:cubicBezTo>
                    <a:pt x="106760" y="7878"/>
                    <a:pt x="106698" y="7818"/>
                    <a:pt x="106619" y="7793"/>
                  </a:cubicBezTo>
                  <a:cubicBezTo>
                    <a:pt x="106610" y="7788"/>
                    <a:pt x="106603" y="7787"/>
                    <a:pt x="106591" y="7785"/>
                  </a:cubicBezTo>
                  <a:cubicBezTo>
                    <a:pt x="106586" y="7785"/>
                    <a:pt x="106582" y="7784"/>
                    <a:pt x="106574" y="7781"/>
                  </a:cubicBezTo>
                  <a:cubicBezTo>
                    <a:pt x="106571" y="7781"/>
                    <a:pt x="106565" y="7779"/>
                    <a:pt x="106561" y="7779"/>
                  </a:cubicBezTo>
                  <a:lnTo>
                    <a:pt x="106559" y="7779"/>
                  </a:lnTo>
                  <a:lnTo>
                    <a:pt x="106576" y="7763"/>
                  </a:lnTo>
                  <a:lnTo>
                    <a:pt x="106582" y="7757"/>
                  </a:lnTo>
                  <a:cubicBezTo>
                    <a:pt x="106611" y="7724"/>
                    <a:pt x="106634" y="7672"/>
                    <a:pt x="106638" y="7620"/>
                  </a:cubicBezTo>
                  <a:cubicBezTo>
                    <a:pt x="106641" y="7580"/>
                    <a:pt x="106632" y="7541"/>
                    <a:pt x="106616" y="7505"/>
                  </a:cubicBezTo>
                  <a:cubicBezTo>
                    <a:pt x="106580" y="7439"/>
                    <a:pt x="106513" y="7394"/>
                    <a:pt x="106433" y="7386"/>
                  </a:cubicBezTo>
                  <a:lnTo>
                    <a:pt x="106400" y="7386"/>
                  </a:lnTo>
                  <a:cubicBezTo>
                    <a:pt x="106370" y="7386"/>
                    <a:pt x="106333" y="7391"/>
                    <a:pt x="106290" y="7397"/>
                  </a:cubicBezTo>
                  <a:cubicBezTo>
                    <a:pt x="106290" y="7397"/>
                    <a:pt x="106286" y="7400"/>
                    <a:pt x="106283" y="7400"/>
                  </a:cubicBezTo>
                  <a:lnTo>
                    <a:pt x="106281" y="7400"/>
                  </a:lnTo>
                  <a:cubicBezTo>
                    <a:pt x="106326" y="7316"/>
                    <a:pt x="106299" y="7214"/>
                    <a:pt x="106223" y="7168"/>
                  </a:cubicBezTo>
                  <a:cubicBezTo>
                    <a:pt x="106217" y="7163"/>
                    <a:pt x="106211" y="7160"/>
                    <a:pt x="106202" y="7159"/>
                  </a:cubicBezTo>
                  <a:cubicBezTo>
                    <a:pt x="106196" y="7156"/>
                    <a:pt x="106192" y="7153"/>
                    <a:pt x="106184" y="7151"/>
                  </a:cubicBezTo>
                  <a:lnTo>
                    <a:pt x="106178" y="7151"/>
                  </a:lnTo>
                  <a:lnTo>
                    <a:pt x="106195" y="7136"/>
                  </a:lnTo>
                  <a:cubicBezTo>
                    <a:pt x="106219" y="7116"/>
                    <a:pt x="106247" y="7089"/>
                    <a:pt x="106262" y="7058"/>
                  </a:cubicBezTo>
                  <a:cubicBezTo>
                    <a:pt x="106284" y="7011"/>
                    <a:pt x="106274" y="6955"/>
                    <a:pt x="106232" y="6922"/>
                  </a:cubicBezTo>
                  <a:cubicBezTo>
                    <a:pt x="106202" y="6898"/>
                    <a:pt x="106171" y="6895"/>
                    <a:pt x="106144" y="6895"/>
                  </a:cubicBezTo>
                  <a:cubicBezTo>
                    <a:pt x="106137" y="6895"/>
                    <a:pt x="106128" y="6895"/>
                    <a:pt x="106113" y="6898"/>
                  </a:cubicBezTo>
                  <a:cubicBezTo>
                    <a:pt x="106091" y="6900"/>
                    <a:pt x="106068" y="6900"/>
                    <a:pt x="106047" y="6901"/>
                  </a:cubicBezTo>
                  <a:cubicBezTo>
                    <a:pt x="106040" y="6901"/>
                    <a:pt x="106031" y="6903"/>
                    <a:pt x="106021" y="6907"/>
                  </a:cubicBezTo>
                  <a:cubicBezTo>
                    <a:pt x="106016" y="6909"/>
                    <a:pt x="106010" y="6910"/>
                    <a:pt x="106006" y="6910"/>
                  </a:cubicBezTo>
                  <a:lnTo>
                    <a:pt x="106001" y="6913"/>
                  </a:lnTo>
                  <a:lnTo>
                    <a:pt x="106000" y="6913"/>
                  </a:lnTo>
                  <a:cubicBezTo>
                    <a:pt x="106022" y="6873"/>
                    <a:pt x="106028" y="6843"/>
                    <a:pt x="106016" y="6818"/>
                  </a:cubicBezTo>
                  <a:cubicBezTo>
                    <a:pt x="106007" y="6787"/>
                    <a:pt x="105978" y="6766"/>
                    <a:pt x="105942" y="6766"/>
                  </a:cubicBezTo>
                  <a:cubicBezTo>
                    <a:pt x="105933" y="6766"/>
                    <a:pt x="105924" y="6767"/>
                    <a:pt x="105905" y="6769"/>
                  </a:cubicBezTo>
                  <a:lnTo>
                    <a:pt x="105897" y="6772"/>
                  </a:lnTo>
                  <a:cubicBezTo>
                    <a:pt x="105891" y="6772"/>
                    <a:pt x="105887" y="6773"/>
                    <a:pt x="105879" y="6775"/>
                  </a:cubicBezTo>
                  <a:lnTo>
                    <a:pt x="105872" y="6775"/>
                  </a:lnTo>
                  <a:lnTo>
                    <a:pt x="105866" y="6776"/>
                  </a:lnTo>
                  <a:cubicBezTo>
                    <a:pt x="105876" y="6767"/>
                    <a:pt x="105890" y="6758"/>
                    <a:pt x="105899" y="6751"/>
                  </a:cubicBezTo>
                  <a:cubicBezTo>
                    <a:pt x="105911" y="6751"/>
                    <a:pt x="105921" y="6745"/>
                    <a:pt x="105928" y="6738"/>
                  </a:cubicBezTo>
                  <a:cubicBezTo>
                    <a:pt x="105936" y="6730"/>
                    <a:pt x="105939" y="6720"/>
                    <a:pt x="105939" y="6708"/>
                  </a:cubicBezTo>
                  <a:cubicBezTo>
                    <a:pt x="105934" y="6682"/>
                    <a:pt x="105916" y="6671"/>
                    <a:pt x="105899" y="6671"/>
                  </a:cubicBezTo>
                  <a:cubicBezTo>
                    <a:pt x="105896" y="6671"/>
                    <a:pt x="105890" y="6671"/>
                    <a:pt x="105884" y="6672"/>
                  </a:cubicBezTo>
                  <a:cubicBezTo>
                    <a:pt x="105852" y="6678"/>
                    <a:pt x="105824" y="6699"/>
                    <a:pt x="105809" y="6708"/>
                  </a:cubicBezTo>
                  <a:lnTo>
                    <a:pt x="105802" y="6714"/>
                  </a:lnTo>
                  <a:lnTo>
                    <a:pt x="105793" y="6720"/>
                  </a:lnTo>
                  <a:cubicBezTo>
                    <a:pt x="105765" y="6736"/>
                    <a:pt x="105727" y="6758"/>
                    <a:pt x="105724" y="6799"/>
                  </a:cubicBezTo>
                  <a:cubicBezTo>
                    <a:pt x="105724" y="6839"/>
                    <a:pt x="105756" y="6864"/>
                    <a:pt x="105823" y="6877"/>
                  </a:cubicBezTo>
                  <a:cubicBezTo>
                    <a:pt x="105823" y="6877"/>
                    <a:pt x="105827" y="6876"/>
                    <a:pt x="105829" y="6876"/>
                  </a:cubicBezTo>
                  <a:lnTo>
                    <a:pt x="105829" y="6876"/>
                  </a:lnTo>
                  <a:lnTo>
                    <a:pt x="105814" y="6888"/>
                  </a:lnTo>
                  <a:lnTo>
                    <a:pt x="105805" y="6895"/>
                  </a:lnTo>
                  <a:lnTo>
                    <a:pt x="105793" y="6906"/>
                  </a:lnTo>
                  <a:lnTo>
                    <a:pt x="105771" y="6924"/>
                  </a:lnTo>
                  <a:cubicBezTo>
                    <a:pt x="105739" y="6952"/>
                    <a:pt x="105705" y="6989"/>
                    <a:pt x="105717" y="7047"/>
                  </a:cubicBezTo>
                  <a:cubicBezTo>
                    <a:pt x="105720" y="7063"/>
                    <a:pt x="105726" y="7077"/>
                    <a:pt x="105738" y="7087"/>
                  </a:cubicBezTo>
                  <a:cubicBezTo>
                    <a:pt x="105745" y="7096"/>
                    <a:pt x="105756" y="7107"/>
                    <a:pt x="105768" y="7111"/>
                  </a:cubicBezTo>
                  <a:lnTo>
                    <a:pt x="105772" y="7111"/>
                  </a:lnTo>
                  <a:cubicBezTo>
                    <a:pt x="105750" y="7126"/>
                    <a:pt x="105733" y="7138"/>
                    <a:pt x="105720" y="7151"/>
                  </a:cubicBezTo>
                  <a:cubicBezTo>
                    <a:pt x="105658" y="7206"/>
                    <a:pt x="105638" y="7288"/>
                    <a:pt x="105674" y="7363"/>
                  </a:cubicBezTo>
                  <a:cubicBezTo>
                    <a:pt x="105680" y="7376"/>
                    <a:pt x="105683" y="7383"/>
                    <a:pt x="105698" y="7394"/>
                  </a:cubicBezTo>
                  <a:lnTo>
                    <a:pt x="105701" y="7394"/>
                  </a:lnTo>
                  <a:cubicBezTo>
                    <a:pt x="105653" y="7422"/>
                    <a:pt x="105611" y="7453"/>
                    <a:pt x="105567" y="7491"/>
                  </a:cubicBezTo>
                  <a:cubicBezTo>
                    <a:pt x="105533" y="7520"/>
                    <a:pt x="105507" y="7550"/>
                    <a:pt x="105488" y="7583"/>
                  </a:cubicBezTo>
                  <a:cubicBezTo>
                    <a:pt x="105480" y="7593"/>
                    <a:pt x="105474" y="7605"/>
                    <a:pt x="105471" y="7622"/>
                  </a:cubicBezTo>
                  <a:lnTo>
                    <a:pt x="105471" y="7629"/>
                  </a:lnTo>
                  <a:cubicBezTo>
                    <a:pt x="105457" y="7607"/>
                    <a:pt x="105440" y="7587"/>
                    <a:pt x="105415" y="7569"/>
                  </a:cubicBezTo>
                  <a:lnTo>
                    <a:pt x="105400" y="7558"/>
                  </a:lnTo>
                  <a:lnTo>
                    <a:pt x="105391" y="7550"/>
                  </a:lnTo>
                  <a:cubicBezTo>
                    <a:pt x="105412" y="7505"/>
                    <a:pt x="105418" y="7456"/>
                    <a:pt x="105405" y="7409"/>
                  </a:cubicBezTo>
                  <a:cubicBezTo>
                    <a:pt x="105397" y="7367"/>
                    <a:pt x="105375" y="7327"/>
                    <a:pt x="105344" y="7297"/>
                  </a:cubicBezTo>
                  <a:cubicBezTo>
                    <a:pt x="105326" y="7282"/>
                    <a:pt x="105308" y="7270"/>
                    <a:pt x="105287" y="7260"/>
                  </a:cubicBezTo>
                  <a:cubicBezTo>
                    <a:pt x="105280" y="7257"/>
                    <a:pt x="105271" y="7252"/>
                    <a:pt x="105251" y="7250"/>
                  </a:cubicBezTo>
                  <a:lnTo>
                    <a:pt x="105250" y="7250"/>
                  </a:lnTo>
                  <a:cubicBezTo>
                    <a:pt x="105269" y="7196"/>
                    <a:pt x="105257" y="7130"/>
                    <a:pt x="105224" y="7081"/>
                  </a:cubicBezTo>
                  <a:cubicBezTo>
                    <a:pt x="105202" y="7049"/>
                    <a:pt x="105165" y="7022"/>
                    <a:pt x="105123" y="7013"/>
                  </a:cubicBezTo>
                  <a:cubicBezTo>
                    <a:pt x="105122" y="7011"/>
                    <a:pt x="105120" y="7011"/>
                    <a:pt x="105114" y="7011"/>
                  </a:cubicBezTo>
                  <a:lnTo>
                    <a:pt x="105107" y="7011"/>
                  </a:lnTo>
                  <a:cubicBezTo>
                    <a:pt x="105153" y="6985"/>
                    <a:pt x="105184" y="6961"/>
                    <a:pt x="105207" y="6931"/>
                  </a:cubicBezTo>
                  <a:cubicBezTo>
                    <a:pt x="105248" y="6876"/>
                    <a:pt x="105256" y="6806"/>
                    <a:pt x="105227" y="6752"/>
                  </a:cubicBezTo>
                  <a:cubicBezTo>
                    <a:pt x="105202" y="6705"/>
                    <a:pt x="105160" y="6675"/>
                    <a:pt x="105107" y="6662"/>
                  </a:cubicBezTo>
                  <a:cubicBezTo>
                    <a:pt x="105083" y="6657"/>
                    <a:pt x="105061" y="6656"/>
                    <a:pt x="105040" y="6656"/>
                  </a:cubicBezTo>
                  <a:cubicBezTo>
                    <a:pt x="105031" y="6656"/>
                    <a:pt x="105021" y="6656"/>
                    <a:pt x="105001" y="6662"/>
                  </a:cubicBezTo>
                  <a:cubicBezTo>
                    <a:pt x="105001" y="6662"/>
                    <a:pt x="104997" y="6663"/>
                    <a:pt x="104995" y="6665"/>
                  </a:cubicBezTo>
                  <a:lnTo>
                    <a:pt x="104994" y="6665"/>
                  </a:lnTo>
                  <a:cubicBezTo>
                    <a:pt x="105009" y="6617"/>
                    <a:pt x="104997" y="6565"/>
                    <a:pt x="104961" y="6528"/>
                  </a:cubicBezTo>
                  <a:cubicBezTo>
                    <a:pt x="104946" y="6513"/>
                    <a:pt x="104931" y="6501"/>
                    <a:pt x="104915" y="6493"/>
                  </a:cubicBezTo>
                  <a:cubicBezTo>
                    <a:pt x="104912" y="6492"/>
                    <a:pt x="104907" y="6491"/>
                    <a:pt x="104900" y="6491"/>
                  </a:cubicBezTo>
                  <a:lnTo>
                    <a:pt x="104894" y="6491"/>
                  </a:lnTo>
                  <a:cubicBezTo>
                    <a:pt x="104937" y="6419"/>
                    <a:pt x="104942" y="6365"/>
                    <a:pt x="104904" y="6325"/>
                  </a:cubicBezTo>
                  <a:cubicBezTo>
                    <a:pt x="104887" y="6307"/>
                    <a:pt x="104869" y="6299"/>
                    <a:pt x="104840" y="6293"/>
                  </a:cubicBezTo>
                  <a:cubicBezTo>
                    <a:pt x="104830" y="6291"/>
                    <a:pt x="104817" y="6290"/>
                    <a:pt x="104797" y="6290"/>
                  </a:cubicBezTo>
                  <a:lnTo>
                    <a:pt x="104788" y="6285"/>
                  </a:lnTo>
                  <a:cubicBezTo>
                    <a:pt x="104787" y="6263"/>
                    <a:pt x="104781" y="6240"/>
                    <a:pt x="104774" y="6217"/>
                  </a:cubicBezTo>
                  <a:cubicBezTo>
                    <a:pt x="104768" y="6196"/>
                    <a:pt x="104753" y="6176"/>
                    <a:pt x="104733" y="6148"/>
                  </a:cubicBezTo>
                  <a:lnTo>
                    <a:pt x="104726" y="6141"/>
                  </a:lnTo>
                  <a:lnTo>
                    <a:pt x="104726" y="6118"/>
                  </a:lnTo>
                  <a:cubicBezTo>
                    <a:pt x="104735" y="6105"/>
                    <a:pt x="104736" y="6092"/>
                    <a:pt x="104733" y="6083"/>
                  </a:cubicBezTo>
                  <a:cubicBezTo>
                    <a:pt x="104733" y="6080"/>
                    <a:pt x="104729" y="6074"/>
                    <a:pt x="104726" y="6069"/>
                  </a:cubicBezTo>
                  <a:cubicBezTo>
                    <a:pt x="104723" y="6066"/>
                    <a:pt x="104720" y="6065"/>
                    <a:pt x="104715" y="6062"/>
                  </a:cubicBezTo>
                  <a:lnTo>
                    <a:pt x="104708" y="6062"/>
                  </a:lnTo>
                  <a:cubicBezTo>
                    <a:pt x="104693" y="6040"/>
                    <a:pt x="104671" y="6022"/>
                    <a:pt x="104647" y="6016"/>
                  </a:cubicBezTo>
                  <a:cubicBezTo>
                    <a:pt x="104634" y="6013"/>
                    <a:pt x="104623" y="6010"/>
                    <a:pt x="104614" y="6010"/>
                  </a:cubicBezTo>
                  <a:cubicBezTo>
                    <a:pt x="104579" y="6010"/>
                    <a:pt x="104543" y="6028"/>
                    <a:pt x="104519" y="6057"/>
                  </a:cubicBezTo>
                  <a:cubicBezTo>
                    <a:pt x="104489" y="6089"/>
                    <a:pt x="104459" y="6124"/>
                    <a:pt x="104455" y="6176"/>
                  </a:cubicBezTo>
                  <a:cubicBezTo>
                    <a:pt x="104454" y="6191"/>
                    <a:pt x="104458" y="6206"/>
                    <a:pt x="104462" y="6215"/>
                  </a:cubicBezTo>
                  <a:lnTo>
                    <a:pt x="104440" y="6238"/>
                  </a:lnTo>
                  <a:cubicBezTo>
                    <a:pt x="104418" y="6263"/>
                    <a:pt x="104395" y="6300"/>
                    <a:pt x="104410" y="6342"/>
                  </a:cubicBezTo>
                  <a:cubicBezTo>
                    <a:pt x="104422" y="6374"/>
                    <a:pt x="104452" y="6397"/>
                    <a:pt x="104495" y="6410"/>
                  </a:cubicBezTo>
                  <a:cubicBezTo>
                    <a:pt x="104491" y="6440"/>
                    <a:pt x="104491" y="6456"/>
                    <a:pt x="104495" y="6470"/>
                  </a:cubicBezTo>
                  <a:cubicBezTo>
                    <a:pt x="104483" y="6474"/>
                    <a:pt x="104474" y="6479"/>
                    <a:pt x="104462" y="6485"/>
                  </a:cubicBezTo>
                  <a:cubicBezTo>
                    <a:pt x="104433" y="6498"/>
                    <a:pt x="104410" y="6513"/>
                    <a:pt x="104388" y="6531"/>
                  </a:cubicBezTo>
                  <a:cubicBezTo>
                    <a:pt x="104342" y="6574"/>
                    <a:pt x="104324" y="6633"/>
                    <a:pt x="104339" y="6684"/>
                  </a:cubicBezTo>
                  <a:cubicBezTo>
                    <a:pt x="104331" y="6687"/>
                    <a:pt x="104326" y="6691"/>
                    <a:pt x="104318" y="6693"/>
                  </a:cubicBezTo>
                  <a:cubicBezTo>
                    <a:pt x="104282" y="6714"/>
                    <a:pt x="104230" y="6745"/>
                    <a:pt x="104205" y="6805"/>
                  </a:cubicBezTo>
                  <a:cubicBezTo>
                    <a:pt x="104180" y="6854"/>
                    <a:pt x="104180" y="6909"/>
                    <a:pt x="104205" y="6955"/>
                  </a:cubicBezTo>
                  <a:cubicBezTo>
                    <a:pt x="104223" y="6992"/>
                    <a:pt x="104253" y="7020"/>
                    <a:pt x="104296" y="7040"/>
                  </a:cubicBezTo>
                  <a:cubicBezTo>
                    <a:pt x="104303" y="7043"/>
                    <a:pt x="104311" y="7044"/>
                    <a:pt x="104318" y="7047"/>
                  </a:cubicBezTo>
                  <a:cubicBezTo>
                    <a:pt x="104321" y="7049"/>
                    <a:pt x="104326" y="7050"/>
                    <a:pt x="104329" y="7050"/>
                  </a:cubicBezTo>
                  <a:cubicBezTo>
                    <a:pt x="104331" y="7050"/>
                    <a:pt x="104333" y="7052"/>
                    <a:pt x="104336" y="7052"/>
                  </a:cubicBezTo>
                  <a:lnTo>
                    <a:pt x="104340" y="7052"/>
                  </a:lnTo>
                  <a:cubicBezTo>
                    <a:pt x="104311" y="7099"/>
                    <a:pt x="104299" y="7156"/>
                    <a:pt x="104309" y="7205"/>
                  </a:cubicBezTo>
                  <a:cubicBezTo>
                    <a:pt x="104312" y="7226"/>
                    <a:pt x="104320" y="7241"/>
                    <a:pt x="104333" y="7255"/>
                  </a:cubicBezTo>
                  <a:cubicBezTo>
                    <a:pt x="104306" y="7270"/>
                    <a:pt x="104282" y="7287"/>
                    <a:pt x="104254" y="7311"/>
                  </a:cubicBezTo>
                  <a:cubicBezTo>
                    <a:pt x="104251" y="7315"/>
                    <a:pt x="104247" y="7318"/>
                    <a:pt x="104249" y="7319"/>
                  </a:cubicBezTo>
                  <a:lnTo>
                    <a:pt x="104249" y="7319"/>
                  </a:lnTo>
                  <a:cubicBezTo>
                    <a:pt x="104229" y="7307"/>
                    <a:pt x="104202" y="7297"/>
                    <a:pt x="104171" y="7293"/>
                  </a:cubicBezTo>
                  <a:lnTo>
                    <a:pt x="104168" y="7294"/>
                  </a:lnTo>
                  <a:lnTo>
                    <a:pt x="104165" y="7294"/>
                  </a:lnTo>
                  <a:cubicBezTo>
                    <a:pt x="104206" y="7255"/>
                    <a:pt x="104223" y="7190"/>
                    <a:pt x="104202" y="7136"/>
                  </a:cubicBezTo>
                  <a:cubicBezTo>
                    <a:pt x="104193" y="7104"/>
                    <a:pt x="104171" y="7080"/>
                    <a:pt x="104138" y="7058"/>
                  </a:cubicBezTo>
                  <a:cubicBezTo>
                    <a:pt x="104128" y="7050"/>
                    <a:pt x="104116" y="7044"/>
                    <a:pt x="104095" y="7041"/>
                  </a:cubicBezTo>
                  <a:cubicBezTo>
                    <a:pt x="104110" y="6989"/>
                    <a:pt x="104090" y="6933"/>
                    <a:pt x="104046" y="6891"/>
                  </a:cubicBezTo>
                  <a:cubicBezTo>
                    <a:pt x="104037" y="6883"/>
                    <a:pt x="104026" y="6876"/>
                    <a:pt x="104019" y="6872"/>
                  </a:cubicBezTo>
                  <a:cubicBezTo>
                    <a:pt x="104022" y="6848"/>
                    <a:pt x="104016" y="6825"/>
                    <a:pt x="104004" y="6806"/>
                  </a:cubicBezTo>
                  <a:cubicBezTo>
                    <a:pt x="103986" y="6784"/>
                    <a:pt x="103967" y="6772"/>
                    <a:pt x="103942" y="6772"/>
                  </a:cubicBezTo>
                  <a:cubicBezTo>
                    <a:pt x="103924" y="6772"/>
                    <a:pt x="103903" y="6779"/>
                    <a:pt x="103881" y="6790"/>
                  </a:cubicBezTo>
                  <a:cubicBezTo>
                    <a:pt x="103872" y="6794"/>
                    <a:pt x="103864" y="6799"/>
                    <a:pt x="103849" y="6806"/>
                  </a:cubicBezTo>
                  <a:lnTo>
                    <a:pt x="103842" y="6810"/>
                  </a:lnTo>
                  <a:cubicBezTo>
                    <a:pt x="103818" y="6831"/>
                    <a:pt x="103799" y="6846"/>
                    <a:pt x="103790" y="6870"/>
                  </a:cubicBezTo>
                  <a:cubicBezTo>
                    <a:pt x="103781" y="6886"/>
                    <a:pt x="103776" y="6903"/>
                    <a:pt x="103776" y="6924"/>
                  </a:cubicBezTo>
                  <a:cubicBezTo>
                    <a:pt x="103776" y="6943"/>
                    <a:pt x="103778" y="6961"/>
                    <a:pt x="103784" y="6980"/>
                  </a:cubicBezTo>
                  <a:cubicBezTo>
                    <a:pt x="103784" y="6980"/>
                    <a:pt x="103788" y="6982"/>
                    <a:pt x="103790" y="6983"/>
                  </a:cubicBezTo>
                  <a:cubicBezTo>
                    <a:pt x="103729" y="7025"/>
                    <a:pt x="103669" y="7072"/>
                    <a:pt x="103674" y="7156"/>
                  </a:cubicBezTo>
                  <a:cubicBezTo>
                    <a:pt x="103678" y="7178"/>
                    <a:pt x="103684" y="7193"/>
                    <a:pt x="103700" y="7214"/>
                  </a:cubicBezTo>
                  <a:lnTo>
                    <a:pt x="103702" y="7215"/>
                  </a:lnTo>
                  <a:cubicBezTo>
                    <a:pt x="103596" y="7267"/>
                    <a:pt x="103543" y="7354"/>
                    <a:pt x="103559" y="7449"/>
                  </a:cubicBezTo>
                  <a:cubicBezTo>
                    <a:pt x="103567" y="7486"/>
                    <a:pt x="103584" y="7517"/>
                    <a:pt x="103611" y="7538"/>
                  </a:cubicBezTo>
                  <a:lnTo>
                    <a:pt x="103619" y="7538"/>
                  </a:lnTo>
                  <a:cubicBezTo>
                    <a:pt x="103587" y="7558"/>
                    <a:pt x="103561" y="7577"/>
                    <a:pt x="103537" y="7599"/>
                  </a:cubicBezTo>
                  <a:cubicBezTo>
                    <a:pt x="103531" y="7607"/>
                    <a:pt x="103525" y="7613"/>
                    <a:pt x="103525" y="7616"/>
                  </a:cubicBezTo>
                  <a:lnTo>
                    <a:pt x="103525" y="7617"/>
                  </a:lnTo>
                  <a:cubicBezTo>
                    <a:pt x="103491" y="7605"/>
                    <a:pt x="103453" y="7598"/>
                    <a:pt x="103416" y="7595"/>
                  </a:cubicBezTo>
                  <a:cubicBezTo>
                    <a:pt x="103386" y="7595"/>
                    <a:pt x="103357" y="7593"/>
                    <a:pt x="103321" y="7593"/>
                  </a:cubicBezTo>
                  <a:lnTo>
                    <a:pt x="103272" y="7593"/>
                  </a:lnTo>
                  <a:cubicBezTo>
                    <a:pt x="103254" y="7555"/>
                    <a:pt x="103227" y="7525"/>
                    <a:pt x="103196" y="7503"/>
                  </a:cubicBezTo>
                  <a:cubicBezTo>
                    <a:pt x="103189" y="7465"/>
                    <a:pt x="103172" y="7431"/>
                    <a:pt x="103148" y="7401"/>
                  </a:cubicBezTo>
                  <a:cubicBezTo>
                    <a:pt x="103107" y="7360"/>
                    <a:pt x="103046" y="7333"/>
                    <a:pt x="102985" y="7333"/>
                  </a:cubicBezTo>
                  <a:cubicBezTo>
                    <a:pt x="102943" y="7333"/>
                    <a:pt x="102904" y="7345"/>
                    <a:pt x="102870" y="7367"/>
                  </a:cubicBezTo>
                  <a:cubicBezTo>
                    <a:pt x="102828" y="7392"/>
                    <a:pt x="102800" y="7444"/>
                    <a:pt x="102806" y="7495"/>
                  </a:cubicBezTo>
                  <a:cubicBezTo>
                    <a:pt x="102796" y="7501"/>
                    <a:pt x="102788" y="7505"/>
                    <a:pt x="102781" y="7511"/>
                  </a:cubicBezTo>
                  <a:cubicBezTo>
                    <a:pt x="102769" y="7525"/>
                    <a:pt x="102758" y="7538"/>
                    <a:pt x="102749" y="7550"/>
                  </a:cubicBezTo>
                  <a:lnTo>
                    <a:pt x="102739" y="7555"/>
                  </a:lnTo>
                  <a:lnTo>
                    <a:pt x="102727" y="7556"/>
                  </a:lnTo>
                  <a:lnTo>
                    <a:pt x="102706" y="7564"/>
                  </a:lnTo>
                  <a:cubicBezTo>
                    <a:pt x="102688" y="7569"/>
                    <a:pt x="102669" y="7575"/>
                    <a:pt x="102651" y="7583"/>
                  </a:cubicBezTo>
                  <a:cubicBezTo>
                    <a:pt x="102543" y="7628"/>
                    <a:pt x="102471" y="7689"/>
                    <a:pt x="102438" y="7766"/>
                  </a:cubicBezTo>
                  <a:cubicBezTo>
                    <a:pt x="102419" y="7815"/>
                    <a:pt x="102409" y="7858"/>
                    <a:pt x="102409" y="7904"/>
                  </a:cubicBezTo>
                  <a:cubicBezTo>
                    <a:pt x="102409" y="7922"/>
                    <a:pt x="102409" y="7942"/>
                    <a:pt x="102413" y="7959"/>
                  </a:cubicBezTo>
                  <a:cubicBezTo>
                    <a:pt x="102413" y="7963"/>
                    <a:pt x="102413" y="7965"/>
                    <a:pt x="102414" y="7967"/>
                  </a:cubicBezTo>
                  <a:lnTo>
                    <a:pt x="102414" y="7967"/>
                  </a:lnTo>
                  <a:cubicBezTo>
                    <a:pt x="102403" y="7938"/>
                    <a:pt x="102384" y="7913"/>
                    <a:pt x="102363" y="7892"/>
                  </a:cubicBezTo>
                  <a:cubicBezTo>
                    <a:pt x="102307" y="7843"/>
                    <a:pt x="102236" y="7837"/>
                    <a:pt x="102190" y="7837"/>
                  </a:cubicBezTo>
                  <a:cubicBezTo>
                    <a:pt x="102184" y="7837"/>
                    <a:pt x="102181" y="7837"/>
                    <a:pt x="102169" y="7843"/>
                  </a:cubicBezTo>
                  <a:lnTo>
                    <a:pt x="102168" y="7843"/>
                  </a:lnTo>
                  <a:cubicBezTo>
                    <a:pt x="102188" y="7822"/>
                    <a:pt x="102218" y="7794"/>
                    <a:pt x="102242" y="7764"/>
                  </a:cubicBezTo>
                  <a:cubicBezTo>
                    <a:pt x="102266" y="7733"/>
                    <a:pt x="102297" y="7687"/>
                    <a:pt x="102279" y="7635"/>
                  </a:cubicBezTo>
                  <a:cubicBezTo>
                    <a:pt x="102266" y="7599"/>
                    <a:pt x="102236" y="7575"/>
                    <a:pt x="102188" y="7562"/>
                  </a:cubicBezTo>
                  <a:cubicBezTo>
                    <a:pt x="102168" y="7558"/>
                    <a:pt x="102147" y="7556"/>
                    <a:pt x="102126" y="7556"/>
                  </a:cubicBezTo>
                  <a:cubicBezTo>
                    <a:pt x="102084" y="7556"/>
                    <a:pt x="102041" y="7564"/>
                    <a:pt x="101998" y="7571"/>
                  </a:cubicBezTo>
                  <a:lnTo>
                    <a:pt x="101988" y="7572"/>
                  </a:lnTo>
                  <a:cubicBezTo>
                    <a:pt x="101955" y="7578"/>
                    <a:pt x="101895" y="7590"/>
                    <a:pt x="101873" y="7622"/>
                  </a:cubicBezTo>
                  <a:cubicBezTo>
                    <a:pt x="101858" y="7635"/>
                    <a:pt x="101849" y="7657"/>
                    <a:pt x="101862" y="7680"/>
                  </a:cubicBezTo>
                  <a:cubicBezTo>
                    <a:pt x="101868" y="7692"/>
                    <a:pt x="101877" y="7699"/>
                    <a:pt x="101888" y="7702"/>
                  </a:cubicBezTo>
                  <a:cubicBezTo>
                    <a:pt x="101901" y="7711"/>
                    <a:pt x="101915" y="7717"/>
                    <a:pt x="101932" y="7720"/>
                  </a:cubicBezTo>
                  <a:cubicBezTo>
                    <a:pt x="101943" y="7724"/>
                    <a:pt x="101950" y="7724"/>
                    <a:pt x="101959" y="7724"/>
                  </a:cubicBezTo>
                  <a:lnTo>
                    <a:pt x="101962" y="7721"/>
                  </a:lnTo>
                  <a:lnTo>
                    <a:pt x="101967" y="7721"/>
                  </a:lnTo>
                  <a:cubicBezTo>
                    <a:pt x="101925" y="7744"/>
                    <a:pt x="101894" y="7764"/>
                    <a:pt x="101861" y="7788"/>
                  </a:cubicBezTo>
                  <a:cubicBezTo>
                    <a:pt x="101813" y="7824"/>
                    <a:pt x="101760" y="7866"/>
                    <a:pt x="101732" y="7922"/>
                  </a:cubicBezTo>
                  <a:cubicBezTo>
                    <a:pt x="101712" y="7962"/>
                    <a:pt x="101709" y="8007"/>
                    <a:pt x="101730" y="8049"/>
                  </a:cubicBezTo>
                  <a:cubicBezTo>
                    <a:pt x="101732" y="8053"/>
                    <a:pt x="101734" y="8056"/>
                    <a:pt x="101737" y="8061"/>
                  </a:cubicBezTo>
                  <a:cubicBezTo>
                    <a:pt x="101729" y="8064"/>
                    <a:pt x="101721" y="8068"/>
                    <a:pt x="101712" y="8074"/>
                  </a:cubicBezTo>
                  <a:cubicBezTo>
                    <a:pt x="101710" y="8074"/>
                    <a:pt x="101709" y="8075"/>
                    <a:pt x="101708" y="8077"/>
                  </a:cubicBezTo>
                  <a:lnTo>
                    <a:pt x="101708" y="8077"/>
                  </a:lnTo>
                  <a:cubicBezTo>
                    <a:pt x="101724" y="8008"/>
                    <a:pt x="101716" y="7940"/>
                    <a:pt x="101684" y="7876"/>
                  </a:cubicBezTo>
                  <a:cubicBezTo>
                    <a:pt x="101653" y="7815"/>
                    <a:pt x="101602" y="7764"/>
                    <a:pt x="101543" y="7741"/>
                  </a:cubicBezTo>
                  <a:cubicBezTo>
                    <a:pt x="101543" y="7741"/>
                    <a:pt x="101534" y="7735"/>
                    <a:pt x="101522" y="7735"/>
                  </a:cubicBezTo>
                  <a:lnTo>
                    <a:pt x="101520" y="7735"/>
                  </a:lnTo>
                  <a:cubicBezTo>
                    <a:pt x="101523" y="7687"/>
                    <a:pt x="101507" y="7636"/>
                    <a:pt x="101474" y="7601"/>
                  </a:cubicBezTo>
                  <a:cubicBezTo>
                    <a:pt x="101453" y="7578"/>
                    <a:pt x="101426" y="7565"/>
                    <a:pt x="101397" y="7555"/>
                  </a:cubicBezTo>
                  <a:cubicBezTo>
                    <a:pt x="101394" y="7553"/>
                    <a:pt x="101389" y="7550"/>
                    <a:pt x="101385" y="7550"/>
                  </a:cubicBezTo>
                  <a:lnTo>
                    <a:pt x="101382" y="7550"/>
                  </a:lnTo>
                  <a:cubicBezTo>
                    <a:pt x="101418" y="7504"/>
                    <a:pt x="101429" y="7443"/>
                    <a:pt x="101409" y="7392"/>
                  </a:cubicBezTo>
                  <a:cubicBezTo>
                    <a:pt x="101403" y="7375"/>
                    <a:pt x="101392" y="7357"/>
                    <a:pt x="101377" y="7340"/>
                  </a:cubicBezTo>
                  <a:lnTo>
                    <a:pt x="101367" y="7327"/>
                  </a:lnTo>
                  <a:lnTo>
                    <a:pt x="101358" y="7318"/>
                  </a:lnTo>
                  <a:cubicBezTo>
                    <a:pt x="101336" y="7297"/>
                    <a:pt x="101312" y="7279"/>
                    <a:pt x="101278" y="7266"/>
                  </a:cubicBezTo>
                  <a:cubicBezTo>
                    <a:pt x="101267" y="7260"/>
                    <a:pt x="101258" y="7258"/>
                    <a:pt x="101251" y="7258"/>
                  </a:cubicBezTo>
                  <a:lnTo>
                    <a:pt x="101246" y="7258"/>
                  </a:lnTo>
                  <a:cubicBezTo>
                    <a:pt x="101246" y="7248"/>
                    <a:pt x="101246" y="7236"/>
                    <a:pt x="101240" y="7226"/>
                  </a:cubicBezTo>
                  <a:cubicBezTo>
                    <a:pt x="101233" y="7193"/>
                    <a:pt x="101211" y="7178"/>
                    <a:pt x="101176" y="7178"/>
                  </a:cubicBezTo>
                  <a:cubicBezTo>
                    <a:pt x="101150" y="7178"/>
                    <a:pt x="101121" y="7190"/>
                    <a:pt x="101106" y="7196"/>
                  </a:cubicBezTo>
                  <a:cubicBezTo>
                    <a:pt x="101083" y="7205"/>
                    <a:pt x="101057" y="7214"/>
                    <a:pt x="101035" y="7221"/>
                  </a:cubicBezTo>
                  <a:cubicBezTo>
                    <a:pt x="101025" y="7221"/>
                    <a:pt x="101016" y="7223"/>
                    <a:pt x="101008" y="7226"/>
                  </a:cubicBezTo>
                  <a:cubicBezTo>
                    <a:pt x="100983" y="7229"/>
                    <a:pt x="100961" y="7238"/>
                    <a:pt x="100938" y="7255"/>
                  </a:cubicBezTo>
                  <a:cubicBezTo>
                    <a:pt x="100916" y="7272"/>
                    <a:pt x="100897" y="7294"/>
                    <a:pt x="100886" y="7316"/>
                  </a:cubicBezTo>
                  <a:cubicBezTo>
                    <a:pt x="100861" y="7363"/>
                    <a:pt x="100865" y="7416"/>
                    <a:pt x="100895" y="7459"/>
                  </a:cubicBezTo>
                  <a:cubicBezTo>
                    <a:pt x="100859" y="7489"/>
                    <a:pt x="100831" y="7520"/>
                    <a:pt x="100813" y="7555"/>
                  </a:cubicBezTo>
                  <a:cubicBezTo>
                    <a:pt x="100792" y="7587"/>
                    <a:pt x="100785" y="7620"/>
                    <a:pt x="100786" y="7653"/>
                  </a:cubicBezTo>
                  <a:cubicBezTo>
                    <a:pt x="100791" y="7680"/>
                    <a:pt x="100798" y="7703"/>
                    <a:pt x="100812" y="7724"/>
                  </a:cubicBezTo>
                  <a:lnTo>
                    <a:pt x="100816" y="7732"/>
                  </a:lnTo>
                  <a:lnTo>
                    <a:pt x="100827" y="7744"/>
                  </a:lnTo>
                  <a:lnTo>
                    <a:pt x="100834" y="7754"/>
                  </a:lnTo>
                  <a:cubicBezTo>
                    <a:pt x="100824" y="7758"/>
                    <a:pt x="100813" y="7763"/>
                    <a:pt x="100801" y="7769"/>
                  </a:cubicBezTo>
                  <a:lnTo>
                    <a:pt x="100785" y="7773"/>
                  </a:lnTo>
                  <a:cubicBezTo>
                    <a:pt x="100727" y="7799"/>
                    <a:pt x="100690" y="7828"/>
                    <a:pt x="100666" y="7869"/>
                  </a:cubicBezTo>
                  <a:cubicBezTo>
                    <a:pt x="100638" y="7910"/>
                    <a:pt x="100629" y="7956"/>
                    <a:pt x="100635" y="8001"/>
                  </a:cubicBezTo>
                  <a:cubicBezTo>
                    <a:pt x="100577" y="8049"/>
                    <a:pt x="100533" y="8101"/>
                    <a:pt x="100510" y="8153"/>
                  </a:cubicBezTo>
                  <a:cubicBezTo>
                    <a:pt x="100467" y="8242"/>
                    <a:pt x="100464" y="8342"/>
                    <a:pt x="100501" y="8425"/>
                  </a:cubicBezTo>
                  <a:cubicBezTo>
                    <a:pt x="100447" y="8462"/>
                    <a:pt x="100400" y="8503"/>
                    <a:pt x="100361" y="8546"/>
                  </a:cubicBezTo>
                  <a:cubicBezTo>
                    <a:pt x="100328" y="8584"/>
                    <a:pt x="100301" y="8625"/>
                    <a:pt x="100288" y="8659"/>
                  </a:cubicBezTo>
                  <a:cubicBezTo>
                    <a:pt x="100123" y="8651"/>
                    <a:pt x="99981" y="8641"/>
                    <a:pt x="99861" y="8629"/>
                  </a:cubicBezTo>
                  <a:cubicBezTo>
                    <a:pt x="99291" y="8573"/>
                    <a:pt x="98855" y="8506"/>
                    <a:pt x="98442" y="8413"/>
                  </a:cubicBezTo>
                  <a:cubicBezTo>
                    <a:pt x="97850" y="8270"/>
                    <a:pt x="97228" y="8074"/>
                    <a:pt x="96484" y="7793"/>
                  </a:cubicBezTo>
                  <a:cubicBezTo>
                    <a:pt x="96423" y="7769"/>
                    <a:pt x="96357" y="7744"/>
                    <a:pt x="96295" y="7718"/>
                  </a:cubicBezTo>
                  <a:cubicBezTo>
                    <a:pt x="95978" y="7595"/>
                    <a:pt x="95658" y="7471"/>
                    <a:pt x="95399" y="7369"/>
                  </a:cubicBezTo>
                  <a:lnTo>
                    <a:pt x="95292" y="7325"/>
                  </a:lnTo>
                  <a:lnTo>
                    <a:pt x="95278" y="7319"/>
                  </a:lnTo>
                  <a:lnTo>
                    <a:pt x="95201" y="7290"/>
                  </a:lnTo>
                  <a:lnTo>
                    <a:pt x="95171" y="7279"/>
                  </a:lnTo>
                  <a:cubicBezTo>
                    <a:pt x="94886" y="7166"/>
                    <a:pt x="94600" y="7055"/>
                    <a:pt x="94313" y="6943"/>
                  </a:cubicBezTo>
                  <a:lnTo>
                    <a:pt x="94234" y="6910"/>
                  </a:lnTo>
                  <a:lnTo>
                    <a:pt x="94211" y="6903"/>
                  </a:lnTo>
                  <a:lnTo>
                    <a:pt x="94185" y="6892"/>
                  </a:lnTo>
                  <a:cubicBezTo>
                    <a:pt x="93887" y="6776"/>
                    <a:pt x="93519" y="6632"/>
                    <a:pt x="93167" y="6507"/>
                  </a:cubicBezTo>
                  <a:cubicBezTo>
                    <a:pt x="92757" y="6360"/>
                    <a:pt x="92348" y="6224"/>
                    <a:pt x="91946" y="6102"/>
                  </a:cubicBezTo>
                  <a:cubicBezTo>
                    <a:pt x="91044" y="5824"/>
                    <a:pt x="90239" y="5685"/>
                    <a:pt x="89483" y="5678"/>
                  </a:cubicBezTo>
                  <a:lnTo>
                    <a:pt x="89389" y="5678"/>
                  </a:lnTo>
                  <a:cubicBezTo>
                    <a:pt x="89223" y="5678"/>
                    <a:pt x="89062" y="5682"/>
                    <a:pt x="88892" y="5693"/>
                  </a:cubicBezTo>
                  <a:cubicBezTo>
                    <a:pt x="88794" y="5700"/>
                    <a:pt x="88693" y="5711"/>
                    <a:pt x="88583" y="5726"/>
                  </a:cubicBezTo>
                  <a:cubicBezTo>
                    <a:pt x="88538" y="5732"/>
                    <a:pt x="88494" y="5739"/>
                    <a:pt x="88446" y="5746"/>
                  </a:cubicBezTo>
                  <a:cubicBezTo>
                    <a:pt x="88440" y="5746"/>
                    <a:pt x="88437" y="5748"/>
                    <a:pt x="88431" y="5749"/>
                  </a:cubicBezTo>
                  <a:lnTo>
                    <a:pt x="88419" y="5752"/>
                  </a:lnTo>
                  <a:cubicBezTo>
                    <a:pt x="88351" y="5763"/>
                    <a:pt x="88282" y="5775"/>
                    <a:pt x="88214" y="5787"/>
                  </a:cubicBezTo>
                  <a:lnTo>
                    <a:pt x="88194" y="5791"/>
                  </a:lnTo>
                  <a:lnTo>
                    <a:pt x="88177" y="5794"/>
                  </a:lnTo>
                  <a:cubicBezTo>
                    <a:pt x="88113" y="5807"/>
                    <a:pt x="88044" y="5821"/>
                    <a:pt x="87980" y="5836"/>
                  </a:cubicBezTo>
                  <a:lnTo>
                    <a:pt x="87970" y="5839"/>
                  </a:lnTo>
                  <a:lnTo>
                    <a:pt x="87965" y="5842"/>
                  </a:lnTo>
                  <a:lnTo>
                    <a:pt x="87950" y="5845"/>
                  </a:lnTo>
                  <a:lnTo>
                    <a:pt x="87949" y="5845"/>
                  </a:lnTo>
                  <a:cubicBezTo>
                    <a:pt x="87956" y="5836"/>
                    <a:pt x="87961" y="5827"/>
                    <a:pt x="87964" y="5816"/>
                  </a:cubicBezTo>
                  <a:cubicBezTo>
                    <a:pt x="87980" y="5778"/>
                    <a:pt x="87973" y="5737"/>
                    <a:pt x="87941" y="5709"/>
                  </a:cubicBezTo>
                  <a:lnTo>
                    <a:pt x="87940" y="5709"/>
                  </a:lnTo>
                  <a:cubicBezTo>
                    <a:pt x="87962" y="5682"/>
                    <a:pt x="87973" y="5653"/>
                    <a:pt x="87973" y="5621"/>
                  </a:cubicBezTo>
                  <a:cubicBezTo>
                    <a:pt x="87970" y="5574"/>
                    <a:pt x="87941" y="5532"/>
                    <a:pt x="87901" y="5516"/>
                  </a:cubicBezTo>
                  <a:cubicBezTo>
                    <a:pt x="87897" y="5514"/>
                    <a:pt x="87895" y="5511"/>
                    <a:pt x="87888" y="5511"/>
                  </a:cubicBezTo>
                  <a:lnTo>
                    <a:pt x="87879" y="5511"/>
                  </a:lnTo>
                  <a:cubicBezTo>
                    <a:pt x="87891" y="5493"/>
                    <a:pt x="87901" y="5473"/>
                    <a:pt x="87903" y="5452"/>
                  </a:cubicBezTo>
                  <a:cubicBezTo>
                    <a:pt x="87904" y="5419"/>
                    <a:pt x="87901" y="5397"/>
                    <a:pt x="87889" y="5373"/>
                  </a:cubicBezTo>
                  <a:cubicBezTo>
                    <a:pt x="87886" y="5361"/>
                    <a:pt x="87880" y="5352"/>
                    <a:pt x="87874" y="5351"/>
                  </a:cubicBezTo>
                  <a:cubicBezTo>
                    <a:pt x="87886" y="5336"/>
                    <a:pt x="87895" y="5321"/>
                    <a:pt x="87898" y="5306"/>
                  </a:cubicBezTo>
                  <a:cubicBezTo>
                    <a:pt x="87924" y="5248"/>
                    <a:pt x="87909" y="5179"/>
                    <a:pt x="87865" y="5135"/>
                  </a:cubicBezTo>
                  <a:cubicBezTo>
                    <a:pt x="87852" y="5121"/>
                    <a:pt x="87839" y="5114"/>
                    <a:pt x="87824" y="5112"/>
                  </a:cubicBezTo>
                  <a:cubicBezTo>
                    <a:pt x="87831" y="5095"/>
                    <a:pt x="87834" y="5077"/>
                    <a:pt x="87834" y="5056"/>
                  </a:cubicBezTo>
                  <a:cubicBezTo>
                    <a:pt x="87830" y="5011"/>
                    <a:pt x="87809" y="4980"/>
                    <a:pt x="87790" y="4958"/>
                  </a:cubicBezTo>
                  <a:cubicBezTo>
                    <a:pt x="87769" y="4935"/>
                    <a:pt x="87746" y="4923"/>
                    <a:pt x="87742" y="4922"/>
                  </a:cubicBezTo>
                  <a:cubicBezTo>
                    <a:pt x="87754" y="4901"/>
                    <a:pt x="87767" y="4874"/>
                    <a:pt x="87775" y="4840"/>
                  </a:cubicBezTo>
                  <a:cubicBezTo>
                    <a:pt x="87782" y="4801"/>
                    <a:pt x="87775" y="4763"/>
                    <a:pt x="87755" y="4721"/>
                  </a:cubicBezTo>
                  <a:cubicBezTo>
                    <a:pt x="87746" y="4699"/>
                    <a:pt x="87738" y="4681"/>
                    <a:pt x="87720" y="4660"/>
                  </a:cubicBezTo>
                  <a:lnTo>
                    <a:pt x="87712" y="4656"/>
                  </a:lnTo>
                  <a:cubicBezTo>
                    <a:pt x="87720" y="4638"/>
                    <a:pt x="87726" y="4618"/>
                    <a:pt x="87733" y="4600"/>
                  </a:cubicBezTo>
                  <a:cubicBezTo>
                    <a:pt x="87738" y="4592"/>
                    <a:pt x="87740" y="4584"/>
                    <a:pt x="87742" y="4572"/>
                  </a:cubicBezTo>
                  <a:cubicBezTo>
                    <a:pt x="87752" y="4547"/>
                    <a:pt x="87755" y="4517"/>
                    <a:pt x="87748" y="4484"/>
                  </a:cubicBezTo>
                  <a:cubicBezTo>
                    <a:pt x="87739" y="4450"/>
                    <a:pt x="87717" y="4422"/>
                    <a:pt x="87682" y="4407"/>
                  </a:cubicBezTo>
                  <a:cubicBezTo>
                    <a:pt x="87688" y="4388"/>
                    <a:pt x="87688" y="4370"/>
                    <a:pt x="87687" y="4350"/>
                  </a:cubicBezTo>
                  <a:cubicBezTo>
                    <a:pt x="87682" y="4327"/>
                    <a:pt x="87672" y="4306"/>
                    <a:pt x="87657" y="4276"/>
                  </a:cubicBezTo>
                  <a:cubicBezTo>
                    <a:pt x="87657" y="4267"/>
                    <a:pt x="87659" y="4258"/>
                    <a:pt x="87660" y="4243"/>
                  </a:cubicBezTo>
                  <a:cubicBezTo>
                    <a:pt x="87665" y="4224"/>
                    <a:pt x="87668" y="4197"/>
                    <a:pt x="87666" y="4170"/>
                  </a:cubicBezTo>
                  <a:cubicBezTo>
                    <a:pt x="87663" y="4148"/>
                    <a:pt x="87656" y="4127"/>
                    <a:pt x="87650" y="4111"/>
                  </a:cubicBezTo>
                  <a:lnTo>
                    <a:pt x="87645" y="4094"/>
                  </a:lnTo>
                  <a:cubicBezTo>
                    <a:pt x="87648" y="4087"/>
                    <a:pt x="87648" y="4080"/>
                    <a:pt x="87648" y="4072"/>
                  </a:cubicBezTo>
                  <a:cubicBezTo>
                    <a:pt x="87648" y="4056"/>
                    <a:pt x="87644" y="4041"/>
                    <a:pt x="87638" y="4023"/>
                  </a:cubicBezTo>
                  <a:cubicBezTo>
                    <a:pt x="87638" y="4020"/>
                    <a:pt x="87636" y="4016"/>
                    <a:pt x="87636" y="4007"/>
                  </a:cubicBezTo>
                  <a:lnTo>
                    <a:pt x="87635" y="3998"/>
                  </a:lnTo>
                  <a:cubicBezTo>
                    <a:pt x="87635" y="3993"/>
                    <a:pt x="87635" y="3992"/>
                    <a:pt x="87633" y="3989"/>
                  </a:cubicBezTo>
                  <a:cubicBezTo>
                    <a:pt x="87629" y="3952"/>
                    <a:pt x="87621" y="3916"/>
                    <a:pt x="87612" y="3882"/>
                  </a:cubicBezTo>
                  <a:cubicBezTo>
                    <a:pt x="87605" y="3852"/>
                    <a:pt x="87578" y="3833"/>
                    <a:pt x="87547" y="3833"/>
                  </a:cubicBezTo>
                  <a:cubicBezTo>
                    <a:pt x="87541" y="3833"/>
                    <a:pt x="87537" y="3834"/>
                    <a:pt x="87529" y="3835"/>
                  </a:cubicBezTo>
                  <a:cubicBezTo>
                    <a:pt x="87508" y="3841"/>
                    <a:pt x="87489" y="3856"/>
                    <a:pt x="87482" y="3879"/>
                  </a:cubicBezTo>
                  <a:cubicBezTo>
                    <a:pt x="87480" y="3886"/>
                    <a:pt x="87479" y="3892"/>
                    <a:pt x="87479" y="3899"/>
                  </a:cubicBezTo>
                  <a:lnTo>
                    <a:pt x="87479" y="3910"/>
                  </a:lnTo>
                  <a:cubicBezTo>
                    <a:pt x="87480" y="3916"/>
                    <a:pt x="87480" y="3919"/>
                    <a:pt x="87482" y="3926"/>
                  </a:cubicBezTo>
                  <a:lnTo>
                    <a:pt x="87486" y="3944"/>
                  </a:lnTo>
                  <a:lnTo>
                    <a:pt x="87489" y="3963"/>
                  </a:lnTo>
                  <a:lnTo>
                    <a:pt x="87492" y="3974"/>
                  </a:lnTo>
                  <a:cubicBezTo>
                    <a:pt x="87487" y="3990"/>
                    <a:pt x="87482" y="4014"/>
                    <a:pt x="87489" y="4038"/>
                  </a:cubicBezTo>
                  <a:cubicBezTo>
                    <a:pt x="87493" y="4053"/>
                    <a:pt x="87499" y="4063"/>
                    <a:pt x="87507" y="4065"/>
                  </a:cubicBezTo>
                  <a:cubicBezTo>
                    <a:pt x="87499" y="4075"/>
                    <a:pt x="87493" y="4087"/>
                    <a:pt x="87492" y="4103"/>
                  </a:cubicBezTo>
                  <a:cubicBezTo>
                    <a:pt x="87489" y="4118"/>
                    <a:pt x="87492" y="4133"/>
                    <a:pt x="87499" y="4148"/>
                  </a:cubicBezTo>
                  <a:cubicBezTo>
                    <a:pt x="87507" y="4161"/>
                    <a:pt x="87514" y="4172"/>
                    <a:pt x="87525" y="4184"/>
                  </a:cubicBezTo>
                  <a:lnTo>
                    <a:pt x="87516" y="4209"/>
                  </a:lnTo>
                  <a:cubicBezTo>
                    <a:pt x="87507" y="4230"/>
                    <a:pt x="87501" y="4249"/>
                    <a:pt x="87495" y="4272"/>
                  </a:cubicBezTo>
                  <a:cubicBezTo>
                    <a:pt x="87492" y="4301"/>
                    <a:pt x="87502" y="4331"/>
                    <a:pt x="87525" y="4355"/>
                  </a:cubicBezTo>
                  <a:cubicBezTo>
                    <a:pt x="87504" y="4373"/>
                    <a:pt x="87486" y="4394"/>
                    <a:pt x="87479" y="4422"/>
                  </a:cubicBezTo>
                  <a:cubicBezTo>
                    <a:pt x="87470" y="4458"/>
                    <a:pt x="87479" y="4495"/>
                    <a:pt x="87504" y="4520"/>
                  </a:cubicBezTo>
                  <a:cubicBezTo>
                    <a:pt x="87508" y="4525"/>
                    <a:pt x="87511" y="4528"/>
                    <a:pt x="87516" y="4529"/>
                  </a:cubicBezTo>
                  <a:lnTo>
                    <a:pt x="87523" y="4535"/>
                  </a:lnTo>
                  <a:lnTo>
                    <a:pt x="87531" y="4539"/>
                  </a:lnTo>
                  <a:lnTo>
                    <a:pt x="87532" y="4539"/>
                  </a:lnTo>
                  <a:lnTo>
                    <a:pt x="87526" y="4547"/>
                  </a:lnTo>
                  <a:cubicBezTo>
                    <a:pt x="87508" y="4571"/>
                    <a:pt x="87493" y="4596"/>
                    <a:pt x="87482" y="4624"/>
                  </a:cubicBezTo>
                  <a:cubicBezTo>
                    <a:pt x="87459" y="4673"/>
                    <a:pt x="87467" y="4736"/>
                    <a:pt x="87502" y="4775"/>
                  </a:cubicBezTo>
                  <a:cubicBezTo>
                    <a:pt x="87511" y="4785"/>
                    <a:pt x="87519" y="4789"/>
                    <a:pt x="87526" y="4792"/>
                  </a:cubicBezTo>
                  <a:cubicBezTo>
                    <a:pt x="87529" y="4792"/>
                    <a:pt x="87531" y="4794"/>
                    <a:pt x="87532" y="4794"/>
                  </a:cubicBezTo>
                  <a:cubicBezTo>
                    <a:pt x="87526" y="4800"/>
                    <a:pt x="87523" y="4803"/>
                    <a:pt x="87517" y="4810"/>
                  </a:cubicBezTo>
                  <a:cubicBezTo>
                    <a:pt x="87517" y="4812"/>
                    <a:pt x="87514" y="4815"/>
                    <a:pt x="87514" y="4816"/>
                  </a:cubicBezTo>
                  <a:lnTo>
                    <a:pt x="87514" y="4818"/>
                  </a:lnTo>
                  <a:cubicBezTo>
                    <a:pt x="87485" y="4852"/>
                    <a:pt x="87465" y="4883"/>
                    <a:pt x="87458" y="4919"/>
                  </a:cubicBezTo>
                  <a:cubicBezTo>
                    <a:pt x="87444" y="4965"/>
                    <a:pt x="87455" y="5013"/>
                    <a:pt x="87482" y="5047"/>
                  </a:cubicBezTo>
                  <a:cubicBezTo>
                    <a:pt x="87486" y="5053"/>
                    <a:pt x="87492" y="5056"/>
                    <a:pt x="87496" y="5060"/>
                  </a:cubicBezTo>
                  <a:cubicBezTo>
                    <a:pt x="87449" y="5106"/>
                    <a:pt x="87425" y="5167"/>
                    <a:pt x="87432" y="5224"/>
                  </a:cubicBezTo>
                  <a:cubicBezTo>
                    <a:pt x="87435" y="5248"/>
                    <a:pt x="87443" y="5263"/>
                    <a:pt x="87450" y="5270"/>
                  </a:cubicBezTo>
                  <a:cubicBezTo>
                    <a:pt x="87421" y="5298"/>
                    <a:pt x="87404" y="5328"/>
                    <a:pt x="87395" y="5361"/>
                  </a:cubicBezTo>
                  <a:cubicBezTo>
                    <a:pt x="87382" y="5413"/>
                    <a:pt x="87392" y="5464"/>
                    <a:pt x="87426" y="5493"/>
                  </a:cubicBezTo>
                  <a:cubicBezTo>
                    <a:pt x="87380" y="5538"/>
                    <a:pt x="87362" y="5586"/>
                    <a:pt x="87374" y="5636"/>
                  </a:cubicBezTo>
                  <a:cubicBezTo>
                    <a:pt x="87383" y="5681"/>
                    <a:pt x="87403" y="5711"/>
                    <a:pt x="87429" y="5726"/>
                  </a:cubicBezTo>
                  <a:cubicBezTo>
                    <a:pt x="87413" y="5754"/>
                    <a:pt x="87407" y="5791"/>
                    <a:pt x="87419" y="5824"/>
                  </a:cubicBezTo>
                  <a:cubicBezTo>
                    <a:pt x="87421" y="5837"/>
                    <a:pt x="87426" y="5846"/>
                    <a:pt x="87440" y="5859"/>
                  </a:cubicBezTo>
                  <a:lnTo>
                    <a:pt x="87441" y="5861"/>
                  </a:lnTo>
                  <a:cubicBezTo>
                    <a:pt x="87404" y="5880"/>
                    <a:pt x="87365" y="5903"/>
                    <a:pt x="87345" y="5941"/>
                  </a:cubicBezTo>
                  <a:cubicBezTo>
                    <a:pt x="87331" y="5964"/>
                    <a:pt x="87328" y="5986"/>
                    <a:pt x="87336" y="6001"/>
                  </a:cubicBezTo>
                  <a:cubicBezTo>
                    <a:pt x="87258" y="6023"/>
                    <a:pt x="87182" y="6047"/>
                    <a:pt x="87109" y="6072"/>
                  </a:cubicBezTo>
                  <a:cubicBezTo>
                    <a:pt x="87106" y="6069"/>
                    <a:pt x="87102" y="6068"/>
                    <a:pt x="87098" y="6066"/>
                  </a:cubicBezTo>
                  <a:lnTo>
                    <a:pt x="87087" y="6066"/>
                  </a:lnTo>
                  <a:lnTo>
                    <a:pt x="87098" y="6062"/>
                  </a:lnTo>
                  <a:lnTo>
                    <a:pt x="87117" y="6051"/>
                  </a:lnTo>
                  <a:lnTo>
                    <a:pt x="87135" y="6043"/>
                  </a:lnTo>
                  <a:cubicBezTo>
                    <a:pt x="87157" y="6031"/>
                    <a:pt x="87194" y="6013"/>
                    <a:pt x="87217" y="5986"/>
                  </a:cubicBezTo>
                  <a:cubicBezTo>
                    <a:pt x="87240" y="5956"/>
                    <a:pt x="87258" y="5932"/>
                    <a:pt x="87264" y="5898"/>
                  </a:cubicBezTo>
                  <a:cubicBezTo>
                    <a:pt x="87272" y="5873"/>
                    <a:pt x="87272" y="5846"/>
                    <a:pt x="87263" y="5815"/>
                  </a:cubicBezTo>
                  <a:cubicBezTo>
                    <a:pt x="87251" y="5775"/>
                    <a:pt x="87221" y="5740"/>
                    <a:pt x="87179" y="5720"/>
                  </a:cubicBezTo>
                  <a:cubicBezTo>
                    <a:pt x="87176" y="5720"/>
                    <a:pt x="87175" y="5718"/>
                    <a:pt x="87173" y="5718"/>
                  </a:cubicBezTo>
                  <a:lnTo>
                    <a:pt x="87172" y="5718"/>
                  </a:lnTo>
                  <a:lnTo>
                    <a:pt x="87175" y="5711"/>
                  </a:lnTo>
                  <a:cubicBezTo>
                    <a:pt x="87197" y="5663"/>
                    <a:pt x="87184" y="5599"/>
                    <a:pt x="87144" y="5554"/>
                  </a:cubicBezTo>
                  <a:cubicBezTo>
                    <a:pt x="87121" y="5532"/>
                    <a:pt x="87095" y="5519"/>
                    <a:pt x="87060" y="5510"/>
                  </a:cubicBezTo>
                  <a:cubicBezTo>
                    <a:pt x="87056" y="5510"/>
                    <a:pt x="87054" y="5508"/>
                    <a:pt x="87048" y="5508"/>
                  </a:cubicBezTo>
                  <a:lnTo>
                    <a:pt x="87041" y="5511"/>
                  </a:lnTo>
                  <a:cubicBezTo>
                    <a:pt x="87068" y="5495"/>
                    <a:pt x="87086" y="5479"/>
                    <a:pt x="87099" y="5459"/>
                  </a:cubicBezTo>
                  <a:cubicBezTo>
                    <a:pt x="87130" y="5415"/>
                    <a:pt x="87136" y="5359"/>
                    <a:pt x="87115" y="5313"/>
                  </a:cubicBezTo>
                  <a:cubicBezTo>
                    <a:pt x="87106" y="5287"/>
                    <a:pt x="87090" y="5266"/>
                    <a:pt x="87068" y="5251"/>
                  </a:cubicBezTo>
                  <a:cubicBezTo>
                    <a:pt x="87041" y="5231"/>
                    <a:pt x="87005" y="5220"/>
                    <a:pt x="86964" y="5214"/>
                  </a:cubicBezTo>
                  <a:lnTo>
                    <a:pt x="86956" y="5214"/>
                  </a:lnTo>
                  <a:lnTo>
                    <a:pt x="86956" y="5217"/>
                  </a:lnTo>
                  <a:lnTo>
                    <a:pt x="86949" y="5217"/>
                  </a:lnTo>
                  <a:cubicBezTo>
                    <a:pt x="86971" y="5175"/>
                    <a:pt x="86971" y="5129"/>
                    <a:pt x="86946" y="5087"/>
                  </a:cubicBezTo>
                  <a:cubicBezTo>
                    <a:pt x="86938" y="5071"/>
                    <a:pt x="86926" y="5057"/>
                    <a:pt x="86909" y="5045"/>
                  </a:cubicBezTo>
                  <a:cubicBezTo>
                    <a:pt x="86906" y="5041"/>
                    <a:pt x="86900" y="5038"/>
                    <a:pt x="86892" y="5034"/>
                  </a:cubicBezTo>
                  <a:lnTo>
                    <a:pt x="86891" y="5034"/>
                  </a:lnTo>
                  <a:lnTo>
                    <a:pt x="86900" y="5026"/>
                  </a:lnTo>
                  <a:cubicBezTo>
                    <a:pt x="86926" y="5001"/>
                    <a:pt x="86941" y="4961"/>
                    <a:pt x="86938" y="4920"/>
                  </a:cubicBezTo>
                  <a:cubicBezTo>
                    <a:pt x="86935" y="4891"/>
                    <a:pt x="86923" y="4862"/>
                    <a:pt x="86906" y="4842"/>
                  </a:cubicBezTo>
                  <a:cubicBezTo>
                    <a:pt x="86900" y="4834"/>
                    <a:pt x="86892" y="4830"/>
                    <a:pt x="86885" y="4824"/>
                  </a:cubicBezTo>
                  <a:cubicBezTo>
                    <a:pt x="86862" y="4807"/>
                    <a:pt x="86834" y="4794"/>
                    <a:pt x="86810" y="4792"/>
                  </a:cubicBezTo>
                  <a:cubicBezTo>
                    <a:pt x="86815" y="4749"/>
                    <a:pt x="86801" y="4712"/>
                    <a:pt x="86773" y="4684"/>
                  </a:cubicBezTo>
                  <a:cubicBezTo>
                    <a:pt x="86782" y="4658"/>
                    <a:pt x="86785" y="4633"/>
                    <a:pt x="86778" y="4608"/>
                  </a:cubicBezTo>
                  <a:cubicBezTo>
                    <a:pt x="86773" y="4596"/>
                    <a:pt x="86770" y="4586"/>
                    <a:pt x="86764" y="4578"/>
                  </a:cubicBezTo>
                  <a:cubicBezTo>
                    <a:pt x="86757" y="4566"/>
                    <a:pt x="86749" y="4557"/>
                    <a:pt x="86740" y="4548"/>
                  </a:cubicBezTo>
                  <a:cubicBezTo>
                    <a:pt x="86742" y="4535"/>
                    <a:pt x="86743" y="4522"/>
                    <a:pt x="86743" y="4510"/>
                  </a:cubicBezTo>
                  <a:cubicBezTo>
                    <a:pt x="86743" y="4496"/>
                    <a:pt x="86742" y="4483"/>
                    <a:pt x="86736" y="4466"/>
                  </a:cubicBezTo>
                  <a:cubicBezTo>
                    <a:pt x="86736" y="4462"/>
                    <a:pt x="86733" y="4447"/>
                    <a:pt x="86727" y="4438"/>
                  </a:cubicBezTo>
                  <a:cubicBezTo>
                    <a:pt x="86728" y="4417"/>
                    <a:pt x="86725" y="4398"/>
                    <a:pt x="86715" y="4376"/>
                  </a:cubicBezTo>
                  <a:lnTo>
                    <a:pt x="86711" y="4362"/>
                  </a:lnTo>
                  <a:lnTo>
                    <a:pt x="86706" y="4355"/>
                  </a:lnTo>
                  <a:lnTo>
                    <a:pt x="86703" y="4346"/>
                  </a:lnTo>
                  <a:lnTo>
                    <a:pt x="86700" y="4334"/>
                  </a:lnTo>
                  <a:lnTo>
                    <a:pt x="86697" y="4316"/>
                  </a:lnTo>
                  <a:cubicBezTo>
                    <a:pt x="86693" y="4295"/>
                    <a:pt x="86690" y="4276"/>
                    <a:pt x="86684" y="4260"/>
                  </a:cubicBezTo>
                  <a:cubicBezTo>
                    <a:pt x="86676" y="4231"/>
                    <a:pt x="86651" y="4212"/>
                    <a:pt x="86623" y="4212"/>
                  </a:cubicBezTo>
                  <a:lnTo>
                    <a:pt x="86615" y="4212"/>
                  </a:lnTo>
                  <a:cubicBezTo>
                    <a:pt x="86586" y="4216"/>
                    <a:pt x="86562" y="4242"/>
                    <a:pt x="86557" y="4272"/>
                  </a:cubicBezTo>
                  <a:cubicBezTo>
                    <a:pt x="86556" y="4280"/>
                    <a:pt x="86556" y="4289"/>
                    <a:pt x="86556" y="4297"/>
                  </a:cubicBezTo>
                  <a:cubicBezTo>
                    <a:pt x="86556" y="4301"/>
                    <a:pt x="86556" y="4306"/>
                    <a:pt x="86551" y="4318"/>
                  </a:cubicBezTo>
                  <a:cubicBezTo>
                    <a:pt x="86548" y="4336"/>
                    <a:pt x="86544" y="4358"/>
                    <a:pt x="86548" y="4380"/>
                  </a:cubicBezTo>
                  <a:cubicBezTo>
                    <a:pt x="86551" y="4395"/>
                    <a:pt x="86556" y="4407"/>
                    <a:pt x="86559" y="4416"/>
                  </a:cubicBezTo>
                  <a:lnTo>
                    <a:pt x="86554" y="4428"/>
                  </a:lnTo>
                  <a:cubicBezTo>
                    <a:pt x="86547" y="4440"/>
                    <a:pt x="86541" y="4455"/>
                    <a:pt x="86536" y="4472"/>
                  </a:cubicBezTo>
                  <a:cubicBezTo>
                    <a:pt x="86536" y="4481"/>
                    <a:pt x="86536" y="4489"/>
                    <a:pt x="86541" y="4504"/>
                  </a:cubicBezTo>
                  <a:lnTo>
                    <a:pt x="86539" y="4511"/>
                  </a:lnTo>
                  <a:lnTo>
                    <a:pt x="86536" y="4519"/>
                  </a:lnTo>
                  <a:cubicBezTo>
                    <a:pt x="86525" y="4554"/>
                    <a:pt x="86519" y="4587"/>
                    <a:pt x="86528" y="4623"/>
                  </a:cubicBezTo>
                  <a:cubicBezTo>
                    <a:pt x="86534" y="4644"/>
                    <a:pt x="86544" y="4660"/>
                    <a:pt x="86556" y="4669"/>
                  </a:cubicBezTo>
                  <a:cubicBezTo>
                    <a:pt x="86551" y="4675"/>
                    <a:pt x="86551" y="4678"/>
                    <a:pt x="86548" y="4688"/>
                  </a:cubicBezTo>
                  <a:cubicBezTo>
                    <a:pt x="86539" y="4718"/>
                    <a:pt x="86544" y="4752"/>
                    <a:pt x="86562" y="4773"/>
                  </a:cubicBezTo>
                  <a:cubicBezTo>
                    <a:pt x="86547" y="4785"/>
                    <a:pt x="86532" y="4800"/>
                    <a:pt x="86522" y="4816"/>
                  </a:cubicBezTo>
                  <a:cubicBezTo>
                    <a:pt x="86505" y="4845"/>
                    <a:pt x="86496" y="4877"/>
                    <a:pt x="86507" y="4913"/>
                  </a:cubicBezTo>
                  <a:cubicBezTo>
                    <a:pt x="86513" y="4931"/>
                    <a:pt x="86522" y="4946"/>
                    <a:pt x="86536" y="4959"/>
                  </a:cubicBezTo>
                  <a:lnTo>
                    <a:pt x="86539" y="4959"/>
                  </a:lnTo>
                  <a:cubicBezTo>
                    <a:pt x="86532" y="4965"/>
                    <a:pt x="86522" y="4971"/>
                    <a:pt x="86514" y="4975"/>
                  </a:cubicBezTo>
                  <a:cubicBezTo>
                    <a:pt x="86468" y="5016"/>
                    <a:pt x="86446" y="5068"/>
                    <a:pt x="86453" y="5121"/>
                  </a:cubicBezTo>
                  <a:cubicBezTo>
                    <a:pt x="86458" y="5145"/>
                    <a:pt x="86467" y="5164"/>
                    <a:pt x="86477" y="5181"/>
                  </a:cubicBezTo>
                  <a:cubicBezTo>
                    <a:pt x="86481" y="5187"/>
                    <a:pt x="86484" y="5190"/>
                    <a:pt x="86492" y="5194"/>
                  </a:cubicBezTo>
                  <a:cubicBezTo>
                    <a:pt x="86492" y="5194"/>
                    <a:pt x="86495" y="5194"/>
                    <a:pt x="86496" y="5196"/>
                  </a:cubicBezTo>
                  <a:cubicBezTo>
                    <a:pt x="86458" y="5214"/>
                    <a:pt x="86429" y="5236"/>
                    <a:pt x="86408" y="5263"/>
                  </a:cubicBezTo>
                  <a:cubicBezTo>
                    <a:pt x="86386" y="5292"/>
                    <a:pt x="86376" y="5328"/>
                    <a:pt x="86379" y="5362"/>
                  </a:cubicBezTo>
                  <a:lnTo>
                    <a:pt x="86379" y="5370"/>
                  </a:lnTo>
                  <a:cubicBezTo>
                    <a:pt x="86385" y="5403"/>
                    <a:pt x="86395" y="5429"/>
                    <a:pt x="86414" y="5450"/>
                  </a:cubicBezTo>
                  <a:cubicBezTo>
                    <a:pt x="86420" y="5456"/>
                    <a:pt x="86423" y="5459"/>
                    <a:pt x="86431" y="5465"/>
                  </a:cubicBezTo>
                  <a:cubicBezTo>
                    <a:pt x="86432" y="5467"/>
                    <a:pt x="86435" y="5470"/>
                    <a:pt x="86438" y="5470"/>
                  </a:cubicBezTo>
                  <a:cubicBezTo>
                    <a:pt x="86438" y="5470"/>
                    <a:pt x="86443" y="5471"/>
                    <a:pt x="86444" y="5471"/>
                  </a:cubicBezTo>
                  <a:cubicBezTo>
                    <a:pt x="86407" y="5499"/>
                    <a:pt x="86383" y="5526"/>
                    <a:pt x="86373" y="5560"/>
                  </a:cubicBezTo>
                  <a:cubicBezTo>
                    <a:pt x="86358" y="5601"/>
                    <a:pt x="86356" y="5635"/>
                    <a:pt x="86364" y="5675"/>
                  </a:cubicBezTo>
                  <a:cubicBezTo>
                    <a:pt x="86368" y="5697"/>
                    <a:pt x="86379" y="5718"/>
                    <a:pt x="86398" y="5742"/>
                  </a:cubicBezTo>
                  <a:cubicBezTo>
                    <a:pt x="86401" y="5748"/>
                    <a:pt x="86407" y="5752"/>
                    <a:pt x="86416" y="5757"/>
                  </a:cubicBezTo>
                  <a:cubicBezTo>
                    <a:pt x="86413" y="5761"/>
                    <a:pt x="86407" y="5764"/>
                    <a:pt x="86403" y="5770"/>
                  </a:cubicBezTo>
                  <a:cubicBezTo>
                    <a:pt x="86400" y="5775"/>
                    <a:pt x="86395" y="5779"/>
                    <a:pt x="86392" y="5784"/>
                  </a:cubicBezTo>
                  <a:cubicBezTo>
                    <a:pt x="86370" y="5813"/>
                    <a:pt x="86358" y="5846"/>
                    <a:pt x="86358" y="5880"/>
                  </a:cubicBezTo>
                  <a:cubicBezTo>
                    <a:pt x="86358" y="5921"/>
                    <a:pt x="86377" y="5964"/>
                    <a:pt x="86407" y="5993"/>
                  </a:cubicBezTo>
                  <a:cubicBezTo>
                    <a:pt x="86417" y="6005"/>
                    <a:pt x="86432" y="6014"/>
                    <a:pt x="86452" y="6023"/>
                  </a:cubicBezTo>
                  <a:lnTo>
                    <a:pt x="86459" y="6025"/>
                  </a:lnTo>
                  <a:lnTo>
                    <a:pt x="86444" y="6032"/>
                  </a:lnTo>
                  <a:cubicBezTo>
                    <a:pt x="86394" y="6059"/>
                    <a:pt x="86343" y="6092"/>
                    <a:pt x="86325" y="6156"/>
                  </a:cubicBezTo>
                  <a:cubicBezTo>
                    <a:pt x="86304" y="6215"/>
                    <a:pt x="86328" y="6282"/>
                    <a:pt x="86383" y="6322"/>
                  </a:cubicBezTo>
                  <a:cubicBezTo>
                    <a:pt x="86385" y="6325"/>
                    <a:pt x="86386" y="6325"/>
                    <a:pt x="86391" y="6325"/>
                  </a:cubicBezTo>
                  <a:lnTo>
                    <a:pt x="86392" y="6325"/>
                  </a:lnTo>
                  <a:lnTo>
                    <a:pt x="86379" y="6330"/>
                  </a:lnTo>
                  <a:lnTo>
                    <a:pt x="86365" y="6340"/>
                  </a:lnTo>
                  <a:lnTo>
                    <a:pt x="86364" y="6340"/>
                  </a:lnTo>
                  <a:cubicBezTo>
                    <a:pt x="86358" y="6321"/>
                    <a:pt x="86347" y="6304"/>
                    <a:pt x="86331" y="6288"/>
                  </a:cubicBezTo>
                  <a:cubicBezTo>
                    <a:pt x="86282" y="6240"/>
                    <a:pt x="86219" y="6239"/>
                    <a:pt x="86160" y="6239"/>
                  </a:cubicBezTo>
                  <a:lnTo>
                    <a:pt x="86093" y="6239"/>
                  </a:lnTo>
                  <a:cubicBezTo>
                    <a:pt x="86089" y="6239"/>
                    <a:pt x="86083" y="6239"/>
                    <a:pt x="86078" y="6243"/>
                  </a:cubicBezTo>
                  <a:cubicBezTo>
                    <a:pt x="86111" y="6181"/>
                    <a:pt x="86094" y="6102"/>
                    <a:pt x="86041" y="6060"/>
                  </a:cubicBezTo>
                  <a:cubicBezTo>
                    <a:pt x="86023" y="6050"/>
                    <a:pt x="86007" y="6040"/>
                    <a:pt x="85990" y="6037"/>
                  </a:cubicBezTo>
                  <a:cubicBezTo>
                    <a:pt x="85966" y="6029"/>
                    <a:pt x="85941" y="6028"/>
                    <a:pt x="85922" y="6028"/>
                  </a:cubicBezTo>
                  <a:lnTo>
                    <a:pt x="85877" y="6028"/>
                  </a:lnTo>
                  <a:cubicBezTo>
                    <a:pt x="85859" y="6029"/>
                    <a:pt x="85843" y="6031"/>
                    <a:pt x="85827" y="6031"/>
                  </a:cubicBezTo>
                  <a:lnTo>
                    <a:pt x="85812" y="6032"/>
                  </a:lnTo>
                  <a:lnTo>
                    <a:pt x="85797" y="6035"/>
                  </a:lnTo>
                  <a:lnTo>
                    <a:pt x="85789" y="6037"/>
                  </a:lnTo>
                  <a:lnTo>
                    <a:pt x="85783" y="6037"/>
                  </a:lnTo>
                  <a:cubicBezTo>
                    <a:pt x="85806" y="6017"/>
                    <a:pt x="85819" y="5992"/>
                    <a:pt x="85825" y="5962"/>
                  </a:cubicBezTo>
                  <a:cubicBezTo>
                    <a:pt x="85828" y="5926"/>
                    <a:pt x="85818" y="5894"/>
                    <a:pt x="85791" y="5867"/>
                  </a:cubicBezTo>
                  <a:cubicBezTo>
                    <a:pt x="85782" y="5859"/>
                    <a:pt x="85773" y="5854"/>
                    <a:pt x="85763" y="5849"/>
                  </a:cubicBezTo>
                  <a:cubicBezTo>
                    <a:pt x="85745" y="5839"/>
                    <a:pt x="85722" y="5834"/>
                    <a:pt x="85694" y="5834"/>
                  </a:cubicBezTo>
                  <a:lnTo>
                    <a:pt x="85661" y="5836"/>
                  </a:lnTo>
                  <a:lnTo>
                    <a:pt x="85627" y="5836"/>
                  </a:lnTo>
                  <a:lnTo>
                    <a:pt x="85588" y="5837"/>
                  </a:lnTo>
                  <a:lnTo>
                    <a:pt x="85568" y="5839"/>
                  </a:lnTo>
                  <a:lnTo>
                    <a:pt x="85560" y="5843"/>
                  </a:lnTo>
                  <a:cubicBezTo>
                    <a:pt x="85588" y="5813"/>
                    <a:pt x="85602" y="5776"/>
                    <a:pt x="85596" y="5739"/>
                  </a:cubicBezTo>
                  <a:cubicBezTo>
                    <a:pt x="85590" y="5708"/>
                    <a:pt x="85574" y="5678"/>
                    <a:pt x="85547" y="5657"/>
                  </a:cubicBezTo>
                  <a:cubicBezTo>
                    <a:pt x="85539" y="5650"/>
                    <a:pt x="85530" y="5645"/>
                    <a:pt x="85520" y="5641"/>
                  </a:cubicBezTo>
                  <a:cubicBezTo>
                    <a:pt x="85510" y="5635"/>
                    <a:pt x="85499" y="5633"/>
                    <a:pt x="85486" y="5630"/>
                  </a:cubicBezTo>
                  <a:cubicBezTo>
                    <a:pt x="85475" y="5629"/>
                    <a:pt x="85463" y="5627"/>
                    <a:pt x="85450" y="5627"/>
                  </a:cubicBezTo>
                  <a:lnTo>
                    <a:pt x="85447" y="5630"/>
                  </a:lnTo>
                  <a:cubicBezTo>
                    <a:pt x="85475" y="5592"/>
                    <a:pt x="85472" y="5532"/>
                    <a:pt x="85443" y="5493"/>
                  </a:cubicBezTo>
                  <a:cubicBezTo>
                    <a:pt x="85434" y="5481"/>
                    <a:pt x="85423" y="5473"/>
                    <a:pt x="85411" y="5467"/>
                  </a:cubicBezTo>
                  <a:cubicBezTo>
                    <a:pt x="85410" y="5465"/>
                    <a:pt x="85405" y="5464"/>
                    <a:pt x="85404" y="5462"/>
                  </a:cubicBezTo>
                  <a:lnTo>
                    <a:pt x="85408" y="5455"/>
                  </a:lnTo>
                  <a:cubicBezTo>
                    <a:pt x="85413" y="5413"/>
                    <a:pt x="85394" y="5370"/>
                    <a:pt x="85361" y="5351"/>
                  </a:cubicBezTo>
                  <a:cubicBezTo>
                    <a:pt x="85328" y="5328"/>
                    <a:pt x="85289" y="5318"/>
                    <a:pt x="85249" y="5316"/>
                  </a:cubicBezTo>
                  <a:cubicBezTo>
                    <a:pt x="85237" y="5315"/>
                    <a:pt x="85224" y="5315"/>
                    <a:pt x="85210" y="5315"/>
                  </a:cubicBezTo>
                  <a:lnTo>
                    <a:pt x="85202" y="5318"/>
                  </a:lnTo>
                  <a:lnTo>
                    <a:pt x="85200" y="5318"/>
                  </a:lnTo>
                  <a:cubicBezTo>
                    <a:pt x="85202" y="5310"/>
                    <a:pt x="85203" y="5306"/>
                    <a:pt x="85203" y="5298"/>
                  </a:cubicBezTo>
                  <a:cubicBezTo>
                    <a:pt x="85203" y="5266"/>
                    <a:pt x="85190" y="5236"/>
                    <a:pt x="85167" y="5212"/>
                  </a:cubicBezTo>
                  <a:cubicBezTo>
                    <a:pt x="85138" y="5187"/>
                    <a:pt x="85106" y="5169"/>
                    <a:pt x="85074" y="5166"/>
                  </a:cubicBezTo>
                  <a:cubicBezTo>
                    <a:pt x="85062" y="5159"/>
                    <a:pt x="85047" y="5154"/>
                    <a:pt x="85033" y="5154"/>
                  </a:cubicBezTo>
                  <a:cubicBezTo>
                    <a:pt x="85001" y="5154"/>
                    <a:pt x="84969" y="5175"/>
                    <a:pt x="84952" y="5203"/>
                  </a:cubicBezTo>
                  <a:cubicBezTo>
                    <a:pt x="84935" y="5228"/>
                    <a:pt x="84934" y="5263"/>
                    <a:pt x="84947" y="5294"/>
                  </a:cubicBezTo>
                  <a:cubicBezTo>
                    <a:pt x="84940" y="5303"/>
                    <a:pt x="84934" y="5316"/>
                    <a:pt x="84932" y="5330"/>
                  </a:cubicBezTo>
                  <a:cubicBezTo>
                    <a:pt x="84905" y="5353"/>
                    <a:pt x="84892" y="5380"/>
                    <a:pt x="84889" y="5413"/>
                  </a:cubicBezTo>
                  <a:lnTo>
                    <a:pt x="84889" y="5444"/>
                  </a:lnTo>
                  <a:lnTo>
                    <a:pt x="84892" y="5459"/>
                  </a:lnTo>
                  <a:lnTo>
                    <a:pt x="84885" y="5462"/>
                  </a:lnTo>
                  <a:cubicBezTo>
                    <a:pt x="84853" y="5467"/>
                    <a:pt x="84831" y="5474"/>
                    <a:pt x="84809" y="5484"/>
                  </a:cubicBezTo>
                  <a:cubicBezTo>
                    <a:pt x="84765" y="5501"/>
                    <a:pt x="84736" y="5540"/>
                    <a:pt x="84728" y="5589"/>
                  </a:cubicBezTo>
                  <a:cubicBezTo>
                    <a:pt x="84727" y="5605"/>
                    <a:pt x="84728" y="5620"/>
                    <a:pt x="84734" y="5635"/>
                  </a:cubicBezTo>
                  <a:cubicBezTo>
                    <a:pt x="84736" y="5641"/>
                    <a:pt x="84739" y="5644"/>
                    <a:pt x="84742" y="5648"/>
                  </a:cubicBezTo>
                  <a:cubicBezTo>
                    <a:pt x="84743" y="5650"/>
                    <a:pt x="84743" y="5651"/>
                    <a:pt x="84746" y="5651"/>
                  </a:cubicBezTo>
                  <a:cubicBezTo>
                    <a:pt x="84719" y="5665"/>
                    <a:pt x="84698" y="5687"/>
                    <a:pt x="84690" y="5712"/>
                  </a:cubicBezTo>
                  <a:cubicBezTo>
                    <a:pt x="84682" y="5732"/>
                    <a:pt x="84681" y="5752"/>
                    <a:pt x="84682" y="5770"/>
                  </a:cubicBezTo>
                  <a:cubicBezTo>
                    <a:pt x="84687" y="5804"/>
                    <a:pt x="84703" y="5834"/>
                    <a:pt x="84728" y="5852"/>
                  </a:cubicBezTo>
                  <a:cubicBezTo>
                    <a:pt x="84733" y="5857"/>
                    <a:pt x="84739" y="5858"/>
                    <a:pt x="84743" y="5859"/>
                  </a:cubicBezTo>
                  <a:cubicBezTo>
                    <a:pt x="84748" y="5861"/>
                    <a:pt x="84751" y="5864"/>
                    <a:pt x="84757" y="5864"/>
                  </a:cubicBezTo>
                  <a:lnTo>
                    <a:pt x="84754" y="5865"/>
                  </a:lnTo>
                  <a:cubicBezTo>
                    <a:pt x="84684" y="5888"/>
                    <a:pt x="84599" y="5916"/>
                    <a:pt x="84579" y="5993"/>
                  </a:cubicBezTo>
                  <a:cubicBezTo>
                    <a:pt x="84568" y="6044"/>
                    <a:pt x="84587" y="6096"/>
                    <a:pt x="84632" y="6126"/>
                  </a:cubicBezTo>
                  <a:cubicBezTo>
                    <a:pt x="84635" y="6127"/>
                    <a:pt x="84636" y="6127"/>
                    <a:pt x="84639" y="6127"/>
                  </a:cubicBezTo>
                  <a:lnTo>
                    <a:pt x="84642" y="6127"/>
                  </a:lnTo>
                  <a:lnTo>
                    <a:pt x="84602" y="6141"/>
                  </a:lnTo>
                  <a:lnTo>
                    <a:pt x="84538" y="6162"/>
                  </a:lnTo>
                  <a:lnTo>
                    <a:pt x="84520" y="6166"/>
                  </a:lnTo>
                  <a:lnTo>
                    <a:pt x="84498" y="6174"/>
                  </a:lnTo>
                  <a:lnTo>
                    <a:pt x="84490" y="6176"/>
                  </a:lnTo>
                  <a:cubicBezTo>
                    <a:pt x="84472" y="6181"/>
                    <a:pt x="84453" y="6187"/>
                    <a:pt x="84435" y="6194"/>
                  </a:cubicBezTo>
                  <a:lnTo>
                    <a:pt x="84396" y="6206"/>
                  </a:lnTo>
                  <a:cubicBezTo>
                    <a:pt x="84379" y="6214"/>
                    <a:pt x="84362" y="6218"/>
                    <a:pt x="84346" y="6226"/>
                  </a:cubicBezTo>
                  <a:cubicBezTo>
                    <a:pt x="84292" y="6248"/>
                    <a:pt x="84259" y="6299"/>
                    <a:pt x="84259" y="6352"/>
                  </a:cubicBezTo>
                  <a:cubicBezTo>
                    <a:pt x="84259" y="6395"/>
                    <a:pt x="84280" y="6434"/>
                    <a:pt x="84316" y="6461"/>
                  </a:cubicBezTo>
                  <a:cubicBezTo>
                    <a:pt x="84318" y="6462"/>
                    <a:pt x="84319" y="6462"/>
                    <a:pt x="84322" y="6464"/>
                  </a:cubicBezTo>
                  <a:cubicBezTo>
                    <a:pt x="84326" y="6468"/>
                    <a:pt x="84332" y="6471"/>
                    <a:pt x="84338" y="6474"/>
                  </a:cubicBezTo>
                  <a:cubicBezTo>
                    <a:pt x="84341" y="6476"/>
                    <a:pt x="84346" y="6477"/>
                    <a:pt x="84347" y="6479"/>
                  </a:cubicBezTo>
                  <a:cubicBezTo>
                    <a:pt x="84347" y="6479"/>
                    <a:pt x="84349" y="6482"/>
                    <a:pt x="84353" y="6482"/>
                  </a:cubicBezTo>
                  <a:cubicBezTo>
                    <a:pt x="84338" y="6489"/>
                    <a:pt x="84326" y="6493"/>
                    <a:pt x="84316" y="6504"/>
                  </a:cubicBezTo>
                  <a:cubicBezTo>
                    <a:pt x="84295" y="6520"/>
                    <a:pt x="84280" y="6543"/>
                    <a:pt x="84271" y="6566"/>
                  </a:cubicBezTo>
                  <a:cubicBezTo>
                    <a:pt x="84252" y="6616"/>
                    <a:pt x="84259" y="6669"/>
                    <a:pt x="84292" y="6708"/>
                  </a:cubicBezTo>
                  <a:cubicBezTo>
                    <a:pt x="84304" y="6724"/>
                    <a:pt x="84318" y="6735"/>
                    <a:pt x="84334" y="6742"/>
                  </a:cubicBezTo>
                  <a:cubicBezTo>
                    <a:pt x="84338" y="6742"/>
                    <a:pt x="84340" y="6744"/>
                    <a:pt x="84344" y="6744"/>
                  </a:cubicBezTo>
                  <a:cubicBezTo>
                    <a:pt x="84292" y="6754"/>
                    <a:pt x="84249" y="6766"/>
                    <a:pt x="84206" y="6790"/>
                  </a:cubicBezTo>
                  <a:cubicBezTo>
                    <a:pt x="84181" y="6803"/>
                    <a:pt x="84160" y="6821"/>
                    <a:pt x="84140" y="6846"/>
                  </a:cubicBezTo>
                  <a:cubicBezTo>
                    <a:pt x="84084" y="6922"/>
                    <a:pt x="84085" y="7032"/>
                    <a:pt x="84143" y="7107"/>
                  </a:cubicBezTo>
                  <a:cubicBezTo>
                    <a:pt x="84169" y="7138"/>
                    <a:pt x="84200" y="7160"/>
                    <a:pt x="84236" y="7174"/>
                  </a:cubicBezTo>
                  <a:cubicBezTo>
                    <a:pt x="84237" y="7174"/>
                    <a:pt x="84240" y="7175"/>
                    <a:pt x="84242" y="7175"/>
                  </a:cubicBezTo>
                  <a:lnTo>
                    <a:pt x="84243" y="7175"/>
                  </a:lnTo>
                  <a:lnTo>
                    <a:pt x="84236" y="7178"/>
                  </a:lnTo>
                  <a:cubicBezTo>
                    <a:pt x="84072" y="7244"/>
                    <a:pt x="83914" y="7312"/>
                    <a:pt x="83764" y="7379"/>
                  </a:cubicBezTo>
                  <a:cubicBezTo>
                    <a:pt x="83753" y="7370"/>
                    <a:pt x="83743" y="7364"/>
                    <a:pt x="83728" y="7360"/>
                  </a:cubicBezTo>
                  <a:cubicBezTo>
                    <a:pt x="83721" y="7355"/>
                    <a:pt x="83713" y="7354"/>
                    <a:pt x="83704" y="7352"/>
                  </a:cubicBezTo>
                  <a:lnTo>
                    <a:pt x="83691" y="7352"/>
                  </a:lnTo>
                  <a:lnTo>
                    <a:pt x="83678" y="7349"/>
                  </a:lnTo>
                  <a:lnTo>
                    <a:pt x="83672" y="7352"/>
                  </a:lnTo>
                  <a:cubicBezTo>
                    <a:pt x="83689" y="7305"/>
                    <a:pt x="83676" y="7255"/>
                    <a:pt x="83639" y="7221"/>
                  </a:cubicBezTo>
                  <a:cubicBezTo>
                    <a:pt x="83617" y="7200"/>
                    <a:pt x="83588" y="7188"/>
                    <a:pt x="83556" y="7183"/>
                  </a:cubicBezTo>
                  <a:cubicBezTo>
                    <a:pt x="83556" y="7183"/>
                    <a:pt x="83553" y="7181"/>
                    <a:pt x="83551" y="7181"/>
                  </a:cubicBezTo>
                  <a:lnTo>
                    <a:pt x="83542" y="7181"/>
                  </a:lnTo>
                  <a:lnTo>
                    <a:pt x="83550" y="7174"/>
                  </a:lnTo>
                  <a:cubicBezTo>
                    <a:pt x="83563" y="7159"/>
                    <a:pt x="83575" y="7138"/>
                    <a:pt x="83585" y="7116"/>
                  </a:cubicBezTo>
                  <a:cubicBezTo>
                    <a:pt x="83608" y="7066"/>
                    <a:pt x="83593" y="7002"/>
                    <a:pt x="83564" y="6965"/>
                  </a:cubicBezTo>
                  <a:cubicBezTo>
                    <a:pt x="83556" y="6953"/>
                    <a:pt x="83545" y="6944"/>
                    <a:pt x="83536" y="6937"/>
                  </a:cubicBezTo>
                  <a:cubicBezTo>
                    <a:pt x="83530" y="6933"/>
                    <a:pt x="83527" y="6930"/>
                    <a:pt x="83520" y="6925"/>
                  </a:cubicBezTo>
                  <a:cubicBezTo>
                    <a:pt x="83518" y="6924"/>
                    <a:pt x="83515" y="6922"/>
                    <a:pt x="83512" y="6922"/>
                  </a:cubicBezTo>
                  <a:cubicBezTo>
                    <a:pt x="83511" y="6922"/>
                    <a:pt x="83511" y="6921"/>
                    <a:pt x="83508" y="6921"/>
                  </a:cubicBezTo>
                  <a:lnTo>
                    <a:pt x="83505" y="6918"/>
                  </a:lnTo>
                  <a:cubicBezTo>
                    <a:pt x="83521" y="6900"/>
                    <a:pt x="83530" y="6888"/>
                    <a:pt x="83536" y="6876"/>
                  </a:cubicBezTo>
                  <a:cubicBezTo>
                    <a:pt x="83553" y="6840"/>
                    <a:pt x="83560" y="6806"/>
                    <a:pt x="83556" y="6776"/>
                  </a:cubicBezTo>
                  <a:cubicBezTo>
                    <a:pt x="83556" y="6773"/>
                    <a:pt x="83553" y="6769"/>
                    <a:pt x="83553" y="6767"/>
                  </a:cubicBezTo>
                  <a:cubicBezTo>
                    <a:pt x="83545" y="6744"/>
                    <a:pt x="83533" y="6721"/>
                    <a:pt x="83511" y="6706"/>
                  </a:cubicBezTo>
                  <a:cubicBezTo>
                    <a:pt x="83521" y="6691"/>
                    <a:pt x="83529" y="6677"/>
                    <a:pt x="83533" y="6660"/>
                  </a:cubicBezTo>
                  <a:cubicBezTo>
                    <a:pt x="83548" y="6611"/>
                    <a:pt x="83538" y="6559"/>
                    <a:pt x="83505" y="6513"/>
                  </a:cubicBezTo>
                  <a:cubicBezTo>
                    <a:pt x="83503" y="6508"/>
                    <a:pt x="83500" y="6505"/>
                    <a:pt x="83497" y="6504"/>
                  </a:cubicBezTo>
                  <a:cubicBezTo>
                    <a:pt x="83483" y="6485"/>
                    <a:pt x="83463" y="6471"/>
                    <a:pt x="83447" y="6462"/>
                  </a:cubicBezTo>
                  <a:cubicBezTo>
                    <a:pt x="83451" y="6434"/>
                    <a:pt x="83448" y="6409"/>
                    <a:pt x="83444" y="6385"/>
                  </a:cubicBezTo>
                  <a:cubicBezTo>
                    <a:pt x="83439" y="6371"/>
                    <a:pt x="83436" y="6357"/>
                    <a:pt x="83429" y="6342"/>
                  </a:cubicBezTo>
                  <a:cubicBezTo>
                    <a:pt x="83425" y="6334"/>
                    <a:pt x="83422" y="6328"/>
                    <a:pt x="83417" y="6321"/>
                  </a:cubicBezTo>
                  <a:cubicBezTo>
                    <a:pt x="83414" y="6312"/>
                    <a:pt x="83410" y="6303"/>
                    <a:pt x="83408" y="6296"/>
                  </a:cubicBezTo>
                  <a:cubicBezTo>
                    <a:pt x="83404" y="6284"/>
                    <a:pt x="83401" y="6273"/>
                    <a:pt x="83399" y="6258"/>
                  </a:cubicBezTo>
                  <a:cubicBezTo>
                    <a:pt x="83393" y="6240"/>
                    <a:pt x="83389" y="6224"/>
                    <a:pt x="83381" y="6208"/>
                  </a:cubicBezTo>
                  <a:cubicBezTo>
                    <a:pt x="83374" y="6187"/>
                    <a:pt x="83365" y="6171"/>
                    <a:pt x="83356" y="6151"/>
                  </a:cubicBezTo>
                  <a:lnTo>
                    <a:pt x="83344" y="6124"/>
                  </a:lnTo>
                  <a:lnTo>
                    <a:pt x="83344" y="6114"/>
                  </a:lnTo>
                  <a:cubicBezTo>
                    <a:pt x="83344" y="6092"/>
                    <a:pt x="83341" y="6068"/>
                    <a:pt x="83335" y="6043"/>
                  </a:cubicBezTo>
                  <a:cubicBezTo>
                    <a:pt x="83332" y="6025"/>
                    <a:pt x="83326" y="6008"/>
                    <a:pt x="83320" y="5990"/>
                  </a:cubicBezTo>
                  <a:lnTo>
                    <a:pt x="83317" y="5980"/>
                  </a:lnTo>
                  <a:lnTo>
                    <a:pt x="83307" y="5949"/>
                  </a:lnTo>
                  <a:cubicBezTo>
                    <a:pt x="83303" y="5934"/>
                    <a:pt x="83298" y="5919"/>
                    <a:pt x="83291" y="5903"/>
                  </a:cubicBezTo>
                  <a:cubicBezTo>
                    <a:pt x="83282" y="5874"/>
                    <a:pt x="83253" y="5857"/>
                    <a:pt x="83222" y="5857"/>
                  </a:cubicBezTo>
                  <a:cubicBezTo>
                    <a:pt x="83216" y="5857"/>
                    <a:pt x="83210" y="5858"/>
                    <a:pt x="83203" y="5859"/>
                  </a:cubicBezTo>
                  <a:cubicBezTo>
                    <a:pt x="83170" y="5868"/>
                    <a:pt x="83146" y="5901"/>
                    <a:pt x="83148" y="5932"/>
                  </a:cubicBezTo>
                  <a:lnTo>
                    <a:pt x="83148" y="5961"/>
                  </a:lnTo>
                  <a:cubicBezTo>
                    <a:pt x="83148" y="5976"/>
                    <a:pt x="83148" y="5990"/>
                    <a:pt x="83149" y="6002"/>
                  </a:cubicBezTo>
                  <a:cubicBezTo>
                    <a:pt x="83154" y="6020"/>
                    <a:pt x="83158" y="6037"/>
                    <a:pt x="83166" y="6065"/>
                  </a:cubicBezTo>
                  <a:lnTo>
                    <a:pt x="83170" y="6072"/>
                  </a:lnTo>
                  <a:lnTo>
                    <a:pt x="83173" y="6083"/>
                  </a:lnTo>
                  <a:lnTo>
                    <a:pt x="83170" y="6099"/>
                  </a:lnTo>
                  <a:cubicBezTo>
                    <a:pt x="83166" y="6112"/>
                    <a:pt x="83161" y="6133"/>
                    <a:pt x="83161" y="6154"/>
                  </a:cubicBezTo>
                  <a:cubicBezTo>
                    <a:pt x="83161" y="6181"/>
                    <a:pt x="83169" y="6208"/>
                    <a:pt x="83183" y="6230"/>
                  </a:cubicBezTo>
                  <a:cubicBezTo>
                    <a:pt x="83186" y="6238"/>
                    <a:pt x="83192" y="6243"/>
                    <a:pt x="83200" y="6255"/>
                  </a:cubicBezTo>
                  <a:lnTo>
                    <a:pt x="83206" y="6266"/>
                  </a:lnTo>
                  <a:lnTo>
                    <a:pt x="83207" y="6273"/>
                  </a:lnTo>
                  <a:lnTo>
                    <a:pt x="83207" y="6282"/>
                  </a:lnTo>
                  <a:lnTo>
                    <a:pt x="83207" y="6284"/>
                  </a:lnTo>
                  <a:cubicBezTo>
                    <a:pt x="83207" y="6306"/>
                    <a:pt x="83206" y="6340"/>
                    <a:pt x="83215" y="6373"/>
                  </a:cubicBezTo>
                  <a:cubicBezTo>
                    <a:pt x="83218" y="6386"/>
                    <a:pt x="83222" y="6400"/>
                    <a:pt x="83237" y="6416"/>
                  </a:cubicBezTo>
                  <a:lnTo>
                    <a:pt x="83230" y="6424"/>
                  </a:lnTo>
                  <a:cubicBezTo>
                    <a:pt x="83203" y="6459"/>
                    <a:pt x="83194" y="6496"/>
                    <a:pt x="83198" y="6534"/>
                  </a:cubicBezTo>
                  <a:cubicBezTo>
                    <a:pt x="83203" y="6565"/>
                    <a:pt x="83215" y="6589"/>
                    <a:pt x="83230" y="6605"/>
                  </a:cubicBezTo>
                  <a:cubicBezTo>
                    <a:pt x="83231" y="6608"/>
                    <a:pt x="83233" y="6608"/>
                    <a:pt x="83233" y="6610"/>
                  </a:cubicBezTo>
                  <a:cubicBezTo>
                    <a:pt x="83215" y="6626"/>
                    <a:pt x="83200" y="6642"/>
                    <a:pt x="83191" y="6663"/>
                  </a:cubicBezTo>
                  <a:cubicBezTo>
                    <a:pt x="83186" y="6669"/>
                    <a:pt x="83185" y="6675"/>
                    <a:pt x="83183" y="6680"/>
                  </a:cubicBezTo>
                  <a:cubicBezTo>
                    <a:pt x="83163" y="6727"/>
                    <a:pt x="83173" y="6782"/>
                    <a:pt x="83207" y="6824"/>
                  </a:cubicBezTo>
                  <a:lnTo>
                    <a:pt x="83209" y="6833"/>
                  </a:lnTo>
                  <a:lnTo>
                    <a:pt x="83186" y="6849"/>
                  </a:lnTo>
                  <a:cubicBezTo>
                    <a:pt x="83163" y="6870"/>
                    <a:pt x="83146" y="6895"/>
                    <a:pt x="83136" y="6925"/>
                  </a:cubicBezTo>
                  <a:cubicBezTo>
                    <a:pt x="83133" y="6935"/>
                    <a:pt x="83131" y="6943"/>
                    <a:pt x="83128" y="6952"/>
                  </a:cubicBezTo>
                  <a:cubicBezTo>
                    <a:pt x="83124" y="6992"/>
                    <a:pt x="83140" y="7040"/>
                    <a:pt x="83170" y="7069"/>
                  </a:cubicBezTo>
                  <a:cubicBezTo>
                    <a:pt x="83176" y="7074"/>
                    <a:pt x="83180" y="7078"/>
                    <a:pt x="83191" y="7081"/>
                  </a:cubicBezTo>
                  <a:cubicBezTo>
                    <a:pt x="83194" y="7084"/>
                    <a:pt x="83200" y="7086"/>
                    <a:pt x="83206" y="7089"/>
                  </a:cubicBezTo>
                  <a:lnTo>
                    <a:pt x="83210" y="7089"/>
                  </a:lnTo>
                  <a:lnTo>
                    <a:pt x="83206" y="7093"/>
                  </a:lnTo>
                  <a:cubicBezTo>
                    <a:pt x="83195" y="7096"/>
                    <a:pt x="83185" y="7102"/>
                    <a:pt x="83178" y="7108"/>
                  </a:cubicBezTo>
                  <a:cubicBezTo>
                    <a:pt x="83118" y="7144"/>
                    <a:pt x="83058" y="7188"/>
                    <a:pt x="83047" y="7260"/>
                  </a:cubicBezTo>
                  <a:cubicBezTo>
                    <a:pt x="83042" y="7300"/>
                    <a:pt x="83052" y="7339"/>
                    <a:pt x="83075" y="7370"/>
                  </a:cubicBezTo>
                  <a:cubicBezTo>
                    <a:pt x="83084" y="7382"/>
                    <a:pt x="83096" y="7392"/>
                    <a:pt x="83111" y="7400"/>
                  </a:cubicBezTo>
                  <a:cubicBezTo>
                    <a:pt x="83116" y="7404"/>
                    <a:pt x="83121" y="7407"/>
                    <a:pt x="83131" y="7409"/>
                  </a:cubicBezTo>
                  <a:cubicBezTo>
                    <a:pt x="83134" y="7412"/>
                    <a:pt x="83136" y="7412"/>
                    <a:pt x="83140" y="7413"/>
                  </a:cubicBezTo>
                  <a:cubicBezTo>
                    <a:pt x="83140" y="7413"/>
                    <a:pt x="83142" y="7413"/>
                    <a:pt x="83143" y="7415"/>
                  </a:cubicBezTo>
                  <a:lnTo>
                    <a:pt x="83148" y="7415"/>
                  </a:lnTo>
                  <a:cubicBezTo>
                    <a:pt x="83127" y="7443"/>
                    <a:pt x="83119" y="7476"/>
                    <a:pt x="83124" y="7511"/>
                  </a:cubicBezTo>
                  <a:cubicBezTo>
                    <a:pt x="83125" y="7528"/>
                    <a:pt x="83133" y="7546"/>
                    <a:pt x="83140" y="7558"/>
                  </a:cubicBezTo>
                  <a:cubicBezTo>
                    <a:pt x="83146" y="7565"/>
                    <a:pt x="83149" y="7571"/>
                    <a:pt x="83157" y="7577"/>
                  </a:cubicBezTo>
                  <a:cubicBezTo>
                    <a:pt x="83161" y="7580"/>
                    <a:pt x="83166" y="7584"/>
                    <a:pt x="83170" y="7587"/>
                  </a:cubicBezTo>
                  <a:lnTo>
                    <a:pt x="83173" y="7587"/>
                  </a:lnTo>
                  <a:lnTo>
                    <a:pt x="83154" y="7598"/>
                  </a:lnTo>
                  <a:lnTo>
                    <a:pt x="83128" y="7608"/>
                  </a:lnTo>
                  <a:cubicBezTo>
                    <a:pt x="83109" y="7617"/>
                    <a:pt x="83084" y="7629"/>
                    <a:pt x="83067" y="7647"/>
                  </a:cubicBezTo>
                  <a:cubicBezTo>
                    <a:pt x="83054" y="7662"/>
                    <a:pt x="83045" y="7680"/>
                    <a:pt x="83045" y="7695"/>
                  </a:cubicBezTo>
                  <a:lnTo>
                    <a:pt x="83012" y="7709"/>
                  </a:lnTo>
                  <a:lnTo>
                    <a:pt x="82986" y="7724"/>
                  </a:lnTo>
                  <a:cubicBezTo>
                    <a:pt x="82965" y="7705"/>
                    <a:pt x="82941" y="7695"/>
                    <a:pt x="82916" y="7690"/>
                  </a:cubicBezTo>
                  <a:cubicBezTo>
                    <a:pt x="82905" y="7690"/>
                    <a:pt x="82895" y="7689"/>
                    <a:pt x="82886" y="7689"/>
                  </a:cubicBezTo>
                  <a:cubicBezTo>
                    <a:pt x="82861" y="7689"/>
                    <a:pt x="82837" y="7690"/>
                    <a:pt x="82811" y="7695"/>
                  </a:cubicBezTo>
                  <a:lnTo>
                    <a:pt x="82786" y="7697"/>
                  </a:lnTo>
                  <a:lnTo>
                    <a:pt x="82677" y="7706"/>
                  </a:lnTo>
                  <a:lnTo>
                    <a:pt x="82657" y="7709"/>
                  </a:lnTo>
                  <a:lnTo>
                    <a:pt x="82637" y="7711"/>
                  </a:lnTo>
                  <a:cubicBezTo>
                    <a:pt x="82621" y="7712"/>
                    <a:pt x="82603" y="7714"/>
                    <a:pt x="82584" y="7718"/>
                  </a:cubicBezTo>
                  <a:lnTo>
                    <a:pt x="82575" y="7720"/>
                  </a:lnTo>
                  <a:lnTo>
                    <a:pt x="82567" y="7720"/>
                  </a:lnTo>
                  <a:cubicBezTo>
                    <a:pt x="82600" y="7703"/>
                    <a:pt x="82628" y="7689"/>
                    <a:pt x="82649" y="7672"/>
                  </a:cubicBezTo>
                  <a:cubicBezTo>
                    <a:pt x="82695" y="7632"/>
                    <a:pt x="82724" y="7572"/>
                    <a:pt x="82718" y="7517"/>
                  </a:cubicBezTo>
                  <a:cubicBezTo>
                    <a:pt x="82709" y="7464"/>
                    <a:pt x="82677" y="7416"/>
                    <a:pt x="82630" y="7392"/>
                  </a:cubicBezTo>
                  <a:cubicBezTo>
                    <a:pt x="82605" y="7378"/>
                    <a:pt x="82569" y="7367"/>
                    <a:pt x="82526" y="7360"/>
                  </a:cubicBezTo>
                  <a:lnTo>
                    <a:pt x="82517" y="7363"/>
                  </a:lnTo>
                  <a:cubicBezTo>
                    <a:pt x="82546" y="7346"/>
                    <a:pt x="82569" y="7330"/>
                    <a:pt x="82596" y="7311"/>
                  </a:cubicBezTo>
                  <a:cubicBezTo>
                    <a:pt x="82648" y="7267"/>
                    <a:pt x="82672" y="7205"/>
                    <a:pt x="82655" y="7148"/>
                  </a:cubicBezTo>
                  <a:cubicBezTo>
                    <a:pt x="82651" y="7130"/>
                    <a:pt x="82642" y="7116"/>
                    <a:pt x="82633" y="7102"/>
                  </a:cubicBezTo>
                  <a:cubicBezTo>
                    <a:pt x="82608" y="7071"/>
                    <a:pt x="82570" y="7055"/>
                    <a:pt x="82541" y="7043"/>
                  </a:cubicBezTo>
                  <a:cubicBezTo>
                    <a:pt x="82539" y="7041"/>
                    <a:pt x="82538" y="7041"/>
                    <a:pt x="82533" y="7041"/>
                  </a:cubicBezTo>
                  <a:lnTo>
                    <a:pt x="82526" y="7041"/>
                  </a:lnTo>
                  <a:cubicBezTo>
                    <a:pt x="82530" y="7034"/>
                    <a:pt x="82533" y="7028"/>
                    <a:pt x="82536" y="7020"/>
                  </a:cubicBezTo>
                  <a:cubicBezTo>
                    <a:pt x="82548" y="6989"/>
                    <a:pt x="82546" y="6953"/>
                    <a:pt x="82530" y="6928"/>
                  </a:cubicBezTo>
                  <a:cubicBezTo>
                    <a:pt x="82526" y="6922"/>
                    <a:pt x="82524" y="6918"/>
                    <a:pt x="82521" y="6915"/>
                  </a:cubicBezTo>
                  <a:cubicBezTo>
                    <a:pt x="82509" y="6900"/>
                    <a:pt x="82494" y="6888"/>
                    <a:pt x="82472" y="6883"/>
                  </a:cubicBezTo>
                  <a:cubicBezTo>
                    <a:pt x="82472" y="6883"/>
                    <a:pt x="82469" y="6883"/>
                    <a:pt x="82465" y="6880"/>
                  </a:cubicBezTo>
                  <a:cubicBezTo>
                    <a:pt x="82469" y="6869"/>
                    <a:pt x="82471" y="6858"/>
                    <a:pt x="82471" y="6851"/>
                  </a:cubicBezTo>
                  <a:cubicBezTo>
                    <a:pt x="82471" y="6766"/>
                    <a:pt x="82384" y="6735"/>
                    <a:pt x="82322" y="6709"/>
                  </a:cubicBezTo>
                  <a:cubicBezTo>
                    <a:pt x="82317" y="6697"/>
                    <a:pt x="82316" y="6685"/>
                    <a:pt x="82313" y="6675"/>
                  </a:cubicBezTo>
                  <a:cubicBezTo>
                    <a:pt x="82310" y="6669"/>
                    <a:pt x="82308" y="6665"/>
                    <a:pt x="82305" y="6654"/>
                  </a:cubicBezTo>
                  <a:lnTo>
                    <a:pt x="82301" y="6645"/>
                  </a:lnTo>
                  <a:lnTo>
                    <a:pt x="82288" y="6613"/>
                  </a:lnTo>
                  <a:lnTo>
                    <a:pt x="82280" y="6589"/>
                  </a:lnTo>
                  <a:cubicBezTo>
                    <a:pt x="82279" y="6583"/>
                    <a:pt x="82277" y="6578"/>
                    <a:pt x="82273" y="6572"/>
                  </a:cubicBezTo>
                  <a:cubicBezTo>
                    <a:pt x="82268" y="6556"/>
                    <a:pt x="82256" y="6537"/>
                    <a:pt x="82238" y="6516"/>
                  </a:cubicBezTo>
                  <a:cubicBezTo>
                    <a:pt x="82219" y="6496"/>
                    <a:pt x="82197" y="6486"/>
                    <a:pt x="82174" y="6486"/>
                  </a:cubicBezTo>
                  <a:cubicBezTo>
                    <a:pt x="82161" y="6486"/>
                    <a:pt x="82149" y="6491"/>
                    <a:pt x="82137" y="6498"/>
                  </a:cubicBezTo>
                  <a:cubicBezTo>
                    <a:pt x="82102" y="6519"/>
                    <a:pt x="82090" y="6559"/>
                    <a:pt x="82107" y="6610"/>
                  </a:cubicBezTo>
                  <a:lnTo>
                    <a:pt x="82112" y="6624"/>
                  </a:lnTo>
                  <a:cubicBezTo>
                    <a:pt x="82116" y="6650"/>
                    <a:pt x="82124" y="6671"/>
                    <a:pt x="82134" y="6690"/>
                  </a:cubicBezTo>
                  <a:lnTo>
                    <a:pt x="82136" y="6699"/>
                  </a:lnTo>
                  <a:lnTo>
                    <a:pt x="82136" y="6712"/>
                  </a:lnTo>
                  <a:cubicBezTo>
                    <a:pt x="82131" y="6724"/>
                    <a:pt x="82128" y="6738"/>
                    <a:pt x="82128" y="6749"/>
                  </a:cubicBezTo>
                  <a:cubicBezTo>
                    <a:pt x="82131" y="6781"/>
                    <a:pt x="82137" y="6806"/>
                    <a:pt x="82154" y="6831"/>
                  </a:cubicBezTo>
                  <a:cubicBezTo>
                    <a:pt x="82160" y="6840"/>
                    <a:pt x="82165" y="6848"/>
                    <a:pt x="82173" y="6851"/>
                  </a:cubicBezTo>
                  <a:cubicBezTo>
                    <a:pt x="82174" y="6851"/>
                    <a:pt x="82176" y="6854"/>
                    <a:pt x="82176" y="6854"/>
                  </a:cubicBezTo>
                  <a:cubicBezTo>
                    <a:pt x="82154" y="6873"/>
                    <a:pt x="82142" y="6895"/>
                    <a:pt x="82134" y="6921"/>
                  </a:cubicBezTo>
                  <a:cubicBezTo>
                    <a:pt x="82124" y="6952"/>
                    <a:pt x="82130" y="6988"/>
                    <a:pt x="82146" y="7014"/>
                  </a:cubicBezTo>
                  <a:cubicBezTo>
                    <a:pt x="82158" y="7035"/>
                    <a:pt x="82173" y="7050"/>
                    <a:pt x="82194" y="7058"/>
                  </a:cubicBezTo>
                  <a:cubicBezTo>
                    <a:pt x="82197" y="7059"/>
                    <a:pt x="82198" y="7059"/>
                    <a:pt x="82204" y="7062"/>
                  </a:cubicBezTo>
                  <a:lnTo>
                    <a:pt x="82206" y="7062"/>
                  </a:lnTo>
                  <a:cubicBezTo>
                    <a:pt x="82194" y="7099"/>
                    <a:pt x="82194" y="7130"/>
                    <a:pt x="82206" y="7160"/>
                  </a:cubicBezTo>
                  <a:cubicBezTo>
                    <a:pt x="82212" y="7175"/>
                    <a:pt x="82219" y="7190"/>
                    <a:pt x="82232" y="7203"/>
                  </a:cubicBezTo>
                  <a:cubicBezTo>
                    <a:pt x="82234" y="7206"/>
                    <a:pt x="82235" y="7206"/>
                    <a:pt x="82243" y="7208"/>
                  </a:cubicBezTo>
                  <a:cubicBezTo>
                    <a:pt x="82225" y="7218"/>
                    <a:pt x="82209" y="7227"/>
                    <a:pt x="82189" y="7238"/>
                  </a:cubicBezTo>
                  <a:lnTo>
                    <a:pt x="82161" y="7252"/>
                  </a:lnTo>
                  <a:cubicBezTo>
                    <a:pt x="82137" y="7266"/>
                    <a:pt x="82106" y="7287"/>
                    <a:pt x="82078" y="7309"/>
                  </a:cubicBezTo>
                  <a:cubicBezTo>
                    <a:pt x="82039" y="7342"/>
                    <a:pt x="82017" y="7364"/>
                    <a:pt x="81997" y="7397"/>
                  </a:cubicBezTo>
                  <a:cubicBezTo>
                    <a:pt x="81975" y="7436"/>
                    <a:pt x="81971" y="7480"/>
                    <a:pt x="81981" y="7525"/>
                  </a:cubicBezTo>
                  <a:cubicBezTo>
                    <a:pt x="81987" y="7546"/>
                    <a:pt x="81997" y="7568"/>
                    <a:pt x="82017" y="7587"/>
                  </a:cubicBezTo>
                  <a:cubicBezTo>
                    <a:pt x="82030" y="7602"/>
                    <a:pt x="82042" y="7614"/>
                    <a:pt x="82057" y="7622"/>
                  </a:cubicBezTo>
                  <a:cubicBezTo>
                    <a:pt x="82061" y="7623"/>
                    <a:pt x="82064" y="7625"/>
                    <a:pt x="82070" y="7629"/>
                  </a:cubicBezTo>
                  <a:cubicBezTo>
                    <a:pt x="82035" y="7644"/>
                    <a:pt x="81997" y="7659"/>
                    <a:pt x="81951" y="7683"/>
                  </a:cubicBezTo>
                  <a:lnTo>
                    <a:pt x="81938" y="7690"/>
                  </a:lnTo>
                  <a:cubicBezTo>
                    <a:pt x="81935" y="7692"/>
                    <a:pt x="81929" y="7696"/>
                    <a:pt x="81926" y="7697"/>
                  </a:cubicBezTo>
                  <a:lnTo>
                    <a:pt x="81918" y="7702"/>
                  </a:lnTo>
                  <a:cubicBezTo>
                    <a:pt x="81904" y="7709"/>
                    <a:pt x="81875" y="7727"/>
                    <a:pt x="81854" y="7748"/>
                  </a:cubicBezTo>
                  <a:cubicBezTo>
                    <a:pt x="81832" y="7773"/>
                    <a:pt x="81810" y="7802"/>
                    <a:pt x="81802" y="7837"/>
                  </a:cubicBezTo>
                  <a:cubicBezTo>
                    <a:pt x="81793" y="7870"/>
                    <a:pt x="81795" y="7910"/>
                    <a:pt x="81808" y="7940"/>
                  </a:cubicBezTo>
                  <a:cubicBezTo>
                    <a:pt x="81823" y="7974"/>
                    <a:pt x="81848" y="8004"/>
                    <a:pt x="81884" y="8022"/>
                  </a:cubicBezTo>
                  <a:cubicBezTo>
                    <a:pt x="81905" y="8031"/>
                    <a:pt x="81926" y="8038"/>
                    <a:pt x="81950" y="8041"/>
                  </a:cubicBezTo>
                  <a:lnTo>
                    <a:pt x="81960" y="8041"/>
                  </a:lnTo>
                  <a:cubicBezTo>
                    <a:pt x="81951" y="8052"/>
                    <a:pt x="81945" y="8059"/>
                    <a:pt x="81942" y="8067"/>
                  </a:cubicBezTo>
                  <a:lnTo>
                    <a:pt x="81942" y="8070"/>
                  </a:lnTo>
                  <a:cubicBezTo>
                    <a:pt x="81927" y="8053"/>
                    <a:pt x="81908" y="8041"/>
                    <a:pt x="81890" y="8034"/>
                  </a:cubicBezTo>
                  <a:cubicBezTo>
                    <a:pt x="81851" y="8017"/>
                    <a:pt x="81807" y="8014"/>
                    <a:pt x="81747" y="8011"/>
                  </a:cubicBezTo>
                  <a:lnTo>
                    <a:pt x="81721" y="8011"/>
                  </a:lnTo>
                  <a:cubicBezTo>
                    <a:pt x="81591" y="8011"/>
                    <a:pt x="81466" y="8029"/>
                    <a:pt x="81290" y="8055"/>
                  </a:cubicBezTo>
                  <a:lnTo>
                    <a:pt x="81253" y="8061"/>
                  </a:lnTo>
                  <a:cubicBezTo>
                    <a:pt x="81194" y="8070"/>
                    <a:pt x="81137" y="8077"/>
                    <a:pt x="81078" y="8086"/>
                  </a:cubicBezTo>
                  <a:cubicBezTo>
                    <a:pt x="81064" y="8089"/>
                    <a:pt x="81051" y="8090"/>
                    <a:pt x="81037" y="8093"/>
                  </a:cubicBezTo>
                  <a:lnTo>
                    <a:pt x="81092" y="8075"/>
                  </a:lnTo>
                  <a:lnTo>
                    <a:pt x="81164" y="8053"/>
                  </a:lnTo>
                  <a:lnTo>
                    <a:pt x="81186" y="8046"/>
                  </a:lnTo>
                  <a:lnTo>
                    <a:pt x="81215" y="8037"/>
                  </a:lnTo>
                  <a:lnTo>
                    <a:pt x="81228" y="8032"/>
                  </a:lnTo>
                  <a:lnTo>
                    <a:pt x="81274" y="8016"/>
                  </a:lnTo>
                  <a:lnTo>
                    <a:pt x="81290" y="8010"/>
                  </a:lnTo>
                  <a:cubicBezTo>
                    <a:pt x="81319" y="8003"/>
                    <a:pt x="81377" y="7985"/>
                    <a:pt x="81417" y="7952"/>
                  </a:cubicBezTo>
                  <a:cubicBezTo>
                    <a:pt x="81454" y="7921"/>
                    <a:pt x="81475" y="7876"/>
                    <a:pt x="81473" y="7830"/>
                  </a:cubicBezTo>
                  <a:cubicBezTo>
                    <a:pt x="81468" y="7779"/>
                    <a:pt x="81439" y="7735"/>
                    <a:pt x="81399" y="7709"/>
                  </a:cubicBezTo>
                  <a:cubicBezTo>
                    <a:pt x="81378" y="7696"/>
                    <a:pt x="81356" y="7689"/>
                    <a:pt x="81331" y="7687"/>
                  </a:cubicBezTo>
                  <a:cubicBezTo>
                    <a:pt x="81323" y="7687"/>
                    <a:pt x="81313" y="7684"/>
                    <a:pt x="81304" y="7684"/>
                  </a:cubicBezTo>
                  <a:cubicBezTo>
                    <a:pt x="81302" y="7684"/>
                    <a:pt x="81298" y="7684"/>
                    <a:pt x="81295" y="7687"/>
                  </a:cubicBezTo>
                  <a:lnTo>
                    <a:pt x="81289" y="7687"/>
                  </a:lnTo>
                  <a:lnTo>
                    <a:pt x="81286" y="7689"/>
                  </a:lnTo>
                  <a:cubicBezTo>
                    <a:pt x="81308" y="7657"/>
                    <a:pt x="81319" y="7622"/>
                    <a:pt x="81313" y="7586"/>
                  </a:cubicBezTo>
                  <a:cubicBezTo>
                    <a:pt x="81301" y="7516"/>
                    <a:pt x="81237" y="7483"/>
                    <a:pt x="81185" y="7471"/>
                  </a:cubicBezTo>
                  <a:cubicBezTo>
                    <a:pt x="81156" y="7461"/>
                    <a:pt x="81124" y="7458"/>
                    <a:pt x="81082" y="7458"/>
                  </a:cubicBezTo>
                  <a:lnTo>
                    <a:pt x="81023" y="7458"/>
                  </a:lnTo>
                  <a:cubicBezTo>
                    <a:pt x="80990" y="7458"/>
                    <a:pt x="80956" y="7458"/>
                    <a:pt x="80923" y="7459"/>
                  </a:cubicBezTo>
                  <a:cubicBezTo>
                    <a:pt x="80918" y="7459"/>
                    <a:pt x="80917" y="7459"/>
                    <a:pt x="80909" y="7461"/>
                  </a:cubicBezTo>
                  <a:lnTo>
                    <a:pt x="80906" y="7461"/>
                  </a:lnTo>
                  <a:lnTo>
                    <a:pt x="80902" y="7464"/>
                  </a:lnTo>
                  <a:lnTo>
                    <a:pt x="80902" y="7464"/>
                  </a:lnTo>
                  <a:lnTo>
                    <a:pt x="80906" y="7458"/>
                  </a:lnTo>
                  <a:cubicBezTo>
                    <a:pt x="80926" y="7430"/>
                    <a:pt x="80939" y="7389"/>
                    <a:pt x="80933" y="7354"/>
                  </a:cubicBezTo>
                  <a:cubicBezTo>
                    <a:pt x="80929" y="7322"/>
                    <a:pt x="80917" y="7297"/>
                    <a:pt x="80899" y="7281"/>
                  </a:cubicBezTo>
                  <a:cubicBezTo>
                    <a:pt x="80921" y="7250"/>
                    <a:pt x="80926" y="7212"/>
                    <a:pt x="80915" y="7174"/>
                  </a:cubicBezTo>
                  <a:cubicBezTo>
                    <a:pt x="80908" y="7141"/>
                    <a:pt x="80886" y="7116"/>
                    <a:pt x="80847" y="7095"/>
                  </a:cubicBezTo>
                  <a:cubicBezTo>
                    <a:pt x="80835" y="7087"/>
                    <a:pt x="80825" y="7081"/>
                    <a:pt x="80807" y="7081"/>
                  </a:cubicBezTo>
                  <a:lnTo>
                    <a:pt x="80804" y="7081"/>
                  </a:lnTo>
                  <a:cubicBezTo>
                    <a:pt x="80799" y="7065"/>
                    <a:pt x="80796" y="7052"/>
                    <a:pt x="80789" y="7040"/>
                  </a:cubicBezTo>
                  <a:cubicBezTo>
                    <a:pt x="80783" y="7026"/>
                    <a:pt x="80772" y="7013"/>
                    <a:pt x="80759" y="7004"/>
                  </a:cubicBezTo>
                  <a:cubicBezTo>
                    <a:pt x="80767" y="6973"/>
                    <a:pt x="80765" y="6943"/>
                    <a:pt x="80753" y="6898"/>
                  </a:cubicBezTo>
                  <a:cubicBezTo>
                    <a:pt x="80753" y="6880"/>
                    <a:pt x="80752" y="6864"/>
                    <a:pt x="80750" y="6846"/>
                  </a:cubicBezTo>
                  <a:cubicBezTo>
                    <a:pt x="80743" y="6803"/>
                    <a:pt x="80707" y="6773"/>
                    <a:pt x="80665" y="6773"/>
                  </a:cubicBezTo>
                  <a:cubicBezTo>
                    <a:pt x="80628" y="6773"/>
                    <a:pt x="80597" y="6799"/>
                    <a:pt x="80588" y="6834"/>
                  </a:cubicBezTo>
                  <a:cubicBezTo>
                    <a:pt x="80588" y="6839"/>
                    <a:pt x="80586" y="6840"/>
                    <a:pt x="80586" y="6843"/>
                  </a:cubicBezTo>
                  <a:lnTo>
                    <a:pt x="80582" y="6854"/>
                  </a:lnTo>
                  <a:lnTo>
                    <a:pt x="80575" y="6877"/>
                  </a:lnTo>
                  <a:lnTo>
                    <a:pt x="80569" y="6901"/>
                  </a:lnTo>
                  <a:cubicBezTo>
                    <a:pt x="80566" y="6922"/>
                    <a:pt x="80569" y="6940"/>
                    <a:pt x="80581" y="6950"/>
                  </a:cubicBezTo>
                  <a:lnTo>
                    <a:pt x="80572" y="6955"/>
                  </a:lnTo>
                  <a:cubicBezTo>
                    <a:pt x="80536" y="6983"/>
                    <a:pt x="80521" y="7028"/>
                    <a:pt x="80531" y="7071"/>
                  </a:cubicBezTo>
                  <a:cubicBezTo>
                    <a:pt x="80536" y="7084"/>
                    <a:pt x="80542" y="7096"/>
                    <a:pt x="80551" y="7102"/>
                  </a:cubicBezTo>
                  <a:cubicBezTo>
                    <a:pt x="80542" y="7117"/>
                    <a:pt x="80537" y="7132"/>
                    <a:pt x="80536" y="7148"/>
                  </a:cubicBezTo>
                  <a:cubicBezTo>
                    <a:pt x="80536" y="7160"/>
                    <a:pt x="80536" y="7169"/>
                    <a:pt x="80539" y="7181"/>
                  </a:cubicBezTo>
                  <a:lnTo>
                    <a:pt x="80542" y="7186"/>
                  </a:lnTo>
                  <a:lnTo>
                    <a:pt x="80542" y="7188"/>
                  </a:lnTo>
                  <a:cubicBezTo>
                    <a:pt x="80542" y="7190"/>
                    <a:pt x="80542" y="7191"/>
                    <a:pt x="80543" y="7191"/>
                  </a:cubicBezTo>
                  <a:cubicBezTo>
                    <a:pt x="80497" y="7208"/>
                    <a:pt x="80455" y="7226"/>
                    <a:pt x="80420" y="7251"/>
                  </a:cubicBezTo>
                  <a:cubicBezTo>
                    <a:pt x="80371" y="7290"/>
                    <a:pt x="80356" y="7360"/>
                    <a:pt x="80386" y="7412"/>
                  </a:cubicBezTo>
                  <a:cubicBezTo>
                    <a:pt x="80386" y="7412"/>
                    <a:pt x="80386" y="7413"/>
                    <a:pt x="80387" y="7413"/>
                  </a:cubicBezTo>
                  <a:lnTo>
                    <a:pt x="80378" y="7416"/>
                  </a:lnTo>
                  <a:lnTo>
                    <a:pt x="80350" y="7427"/>
                  </a:lnTo>
                  <a:cubicBezTo>
                    <a:pt x="80293" y="7446"/>
                    <a:pt x="80249" y="7464"/>
                    <a:pt x="80211" y="7482"/>
                  </a:cubicBezTo>
                  <a:cubicBezTo>
                    <a:pt x="80164" y="7503"/>
                    <a:pt x="80127" y="7525"/>
                    <a:pt x="80100" y="7569"/>
                  </a:cubicBezTo>
                  <a:cubicBezTo>
                    <a:pt x="80073" y="7614"/>
                    <a:pt x="80077" y="7677"/>
                    <a:pt x="80113" y="7724"/>
                  </a:cubicBezTo>
                  <a:cubicBezTo>
                    <a:pt x="80141" y="7758"/>
                    <a:pt x="80179" y="7776"/>
                    <a:pt x="80231" y="7776"/>
                  </a:cubicBezTo>
                  <a:cubicBezTo>
                    <a:pt x="80249" y="7776"/>
                    <a:pt x="80268" y="7772"/>
                    <a:pt x="80283" y="7770"/>
                  </a:cubicBezTo>
                  <a:cubicBezTo>
                    <a:pt x="80284" y="7770"/>
                    <a:pt x="80284" y="7770"/>
                    <a:pt x="80285" y="7770"/>
                  </a:cubicBezTo>
                  <a:lnTo>
                    <a:pt x="80285" y="7770"/>
                  </a:lnTo>
                  <a:cubicBezTo>
                    <a:pt x="80275" y="7774"/>
                    <a:pt x="80266" y="7778"/>
                    <a:pt x="80253" y="7781"/>
                  </a:cubicBezTo>
                  <a:cubicBezTo>
                    <a:pt x="80202" y="7800"/>
                    <a:pt x="80150" y="7818"/>
                    <a:pt x="80103" y="7839"/>
                  </a:cubicBezTo>
                  <a:cubicBezTo>
                    <a:pt x="80080" y="7848"/>
                    <a:pt x="80060" y="7858"/>
                    <a:pt x="80037" y="7867"/>
                  </a:cubicBezTo>
                  <a:lnTo>
                    <a:pt x="80016" y="7876"/>
                  </a:lnTo>
                  <a:cubicBezTo>
                    <a:pt x="79984" y="7892"/>
                    <a:pt x="79944" y="7912"/>
                    <a:pt x="79917" y="7942"/>
                  </a:cubicBezTo>
                  <a:cubicBezTo>
                    <a:pt x="79868" y="8000"/>
                    <a:pt x="79865" y="8071"/>
                    <a:pt x="79906" y="8129"/>
                  </a:cubicBezTo>
                  <a:cubicBezTo>
                    <a:pt x="79912" y="8137"/>
                    <a:pt x="79920" y="8144"/>
                    <a:pt x="79927" y="8150"/>
                  </a:cubicBezTo>
                  <a:cubicBezTo>
                    <a:pt x="79933" y="8156"/>
                    <a:pt x="79939" y="8159"/>
                    <a:pt x="79947" y="8163"/>
                  </a:cubicBezTo>
                  <a:lnTo>
                    <a:pt x="79951" y="8163"/>
                  </a:lnTo>
                  <a:lnTo>
                    <a:pt x="79939" y="8171"/>
                  </a:lnTo>
                  <a:lnTo>
                    <a:pt x="79921" y="8178"/>
                  </a:lnTo>
                  <a:cubicBezTo>
                    <a:pt x="79860" y="8205"/>
                    <a:pt x="79798" y="8239"/>
                    <a:pt x="79758" y="8294"/>
                  </a:cubicBezTo>
                  <a:cubicBezTo>
                    <a:pt x="79731" y="8334"/>
                    <a:pt x="79720" y="8384"/>
                    <a:pt x="79732" y="8428"/>
                  </a:cubicBezTo>
                  <a:cubicBezTo>
                    <a:pt x="79738" y="8455"/>
                    <a:pt x="79749" y="8479"/>
                    <a:pt x="79768" y="8500"/>
                  </a:cubicBezTo>
                  <a:cubicBezTo>
                    <a:pt x="79769" y="8501"/>
                    <a:pt x="79771" y="8503"/>
                    <a:pt x="79775" y="8503"/>
                  </a:cubicBezTo>
                  <a:lnTo>
                    <a:pt x="79777" y="8503"/>
                  </a:lnTo>
                  <a:lnTo>
                    <a:pt x="79768" y="8507"/>
                  </a:lnTo>
                  <a:lnTo>
                    <a:pt x="79710" y="8523"/>
                  </a:lnTo>
                  <a:cubicBezTo>
                    <a:pt x="79695" y="8525"/>
                    <a:pt x="79680" y="8528"/>
                    <a:pt x="79667" y="8531"/>
                  </a:cubicBezTo>
                  <a:cubicBezTo>
                    <a:pt x="79607" y="8543"/>
                    <a:pt x="79545" y="8558"/>
                    <a:pt x="79493" y="8595"/>
                  </a:cubicBezTo>
                  <a:cubicBezTo>
                    <a:pt x="79485" y="8598"/>
                    <a:pt x="79475" y="8604"/>
                    <a:pt x="79458" y="8619"/>
                  </a:cubicBezTo>
                  <a:cubicBezTo>
                    <a:pt x="79442" y="8637"/>
                    <a:pt x="79427" y="8657"/>
                    <a:pt x="79420" y="8681"/>
                  </a:cubicBezTo>
                  <a:cubicBezTo>
                    <a:pt x="79412" y="8702"/>
                    <a:pt x="79406" y="8723"/>
                    <a:pt x="79406" y="8744"/>
                  </a:cubicBezTo>
                  <a:cubicBezTo>
                    <a:pt x="79403" y="8808"/>
                    <a:pt x="79430" y="8872"/>
                    <a:pt x="79482" y="8907"/>
                  </a:cubicBezTo>
                  <a:cubicBezTo>
                    <a:pt x="79542" y="8946"/>
                    <a:pt x="79616" y="8967"/>
                    <a:pt x="79719" y="8967"/>
                  </a:cubicBezTo>
                  <a:cubicBezTo>
                    <a:pt x="79756" y="8967"/>
                    <a:pt x="79793" y="8964"/>
                    <a:pt x="79827" y="8962"/>
                  </a:cubicBezTo>
                  <a:cubicBezTo>
                    <a:pt x="79891" y="8957"/>
                    <a:pt x="79939" y="8952"/>
                    <a:pt x="79979" y="8946"/>
                  </a:cubicBezTo>
                  <a:lnTo>
                    <a:pt x="79988" y="8942"/>
                  </a:lnTo>
                  <a:lnTo>
                    <a:pt x="79996" y="8942"/>
                  </a:lnTo>
                  <a:cubicBezTo>
                    <a:pt x="79984" y="8952"/>
                    <a:pt x="79973" y="8961"/>
                    <a:pt x="79966" y="8970"/>
                  </a:cubicBezTo>
                  <a:cubicBezTo>
                    <a:pt x="79948" y="8997"/>
                    <a:pt x="79939" y="9019"/>
                    <a:pt x="79936" y="9041"/>
                  </a:cubicBezTo>
                  <a:cubicBezTo>
                    <a:pt x="79482" y="9230"/>
                    <a:pt x="79080" y="9391"/>
                    <a:pt x="78707" y="9534"/>
                  </a:cubicBezTo>
                  <a:cubicBezTo>
                    <a:pt x="78046" y="9783"/>
                    <a:pt x="77350" y="10024"/>
                    <a:pt x="76631" y="10242"/>
                  </a:cubicBezTo>
                  <a:cubicBezTo>
                    <a:pt x="76108" y="10399"/>
                    <a:pt x="75549" y="10564"/>
                    <a:pt x="75017" y="10701"/>
                  </a:cubicBezTo>
                  <a:cubicBezTo>
                    <a:pt x="74455" y="10842"/>
                    <a:pt x="73874" y="10964"/>
                    <a:pt x="73406" y="11062"/>
                  </a:cubicBezTo>
                  <a:lnTo>
                    <a:pt x="73392" y="11067"/>
                  </a:lnTo>
                  <a:lnTo>
                    <a:pt x="73371" y="11070"/>
                  </a:lnTo>
                  <a:lnTo>
                    <a:pt x="73346" y="11076"/>
                  </a:lnTo>
                  <a:cubicBezTo>
                    <a:pt x="72845" y="11180"/>
                    <a:pt x="72261" y="11299"/>
                    <a:pt x="71681" y="11409"/>
                  </a:cubicBezTo>
                  <a:cubicBezTo>
                    <a:pt x="71590" y="11408"/>
                    <a:pt x="71498" y="11408"/>
                    <a:pt x="71408" y="11408"/>
                  </a:cubicBezTo>
                  <a:lnTo>
                    <a:pt x="71398" y="11408"/>
                  </a:lnTo>
                  <a:cubicBezTo>
                    <a:pt x="70594" y="11408"/>
                    <a:pt x="69786" y="11461"/>
                    <a:pt x="68974" y="11542"/>
                  </a:cubicBezTo>
                  <a:cubicBezTo>
                    <a:pt x="68408" y="11597"/>
                    <a:pt x="67840" y="11665"/>
                    <a:pt x="67262" y="11737"/>
                  </a:cubicBezTo>
                  <a:cubicBezTo>
                    <a:pt x="66009" y="11894"/>
                    <a:pt x="64368" y="12107"/>
                    <a:pt x="62803" y="12350"/>
                  </a:cubicBezTo>
                  <a:cubicBezTo>
                    <a:pt x="62053" y="12467"/>
                    <a:pt x="61336" y="12591"/>
                    <a:pt x="60604" y="12726"/>
                  </a:cubicBezTo>
                  <a:cubicBezTo>
                    <a:pt x="60558" y="12630"/>
                    <a:pt x="60467" y="12558"/>
                    <a:pt x="60354" y="12533"/>
                  </a:cubicBezTo>
                  <a:cubicBezTo>
                    <a:pt x="60305" y="12521"/>
                    <a:pt x="60254" y="12516"/>
                    <a:pt x="60209" y="12512"/>
                  </a:cubicBezTo>
                  <a:lnTo>
                    <a:pt x="60202" y="12510"/>
                  </a:lnTo>
                  <a:lnTo>
                    <a:pt x="60194" y="12510"/>
                  </a:lnTo>
                  <a:lnTo>
                    <a:pt x="60160" y="12509"/>
                  </a:lnTo>
                  <a:lnTo>
                    <a:pt x="60117" y="12505"/>
                  </a:lnTo>
                  <a:lnTo>
                    <a:pt x="60090" y="12505"/>
                  </a:lnTo>
                  <a:lnTo>
                    <a:pt x="60101" y="12499"/>
                  </a:lnTo>
                  <a:lnTo>
                    <a:pt x="60108" y="12494"/>
                  </a:lnTo>
                  <a:cubicBezTo>
                    <a:pt x="60175" y="12445"/>
                    <a:pt x="60245" y="12393"/>
                    <a:pt x="60309" y="12335"/>
                  </a:cubicBezTo>
                  <a:cubicBezTo>
                    <a:pt x="60364" y="12286"/>
                    <a:pt x="60406" y="12243"/>
                    <a:pt x="60437" y="12192"/>
                  </a:cubicBezTo>
                  <a:cubicBezTo>
                    <a:pt x="60483" y="12124"/>
                    <a:pt x="60511" y="12043"/>
                    <a:pt x="60511" y="11975"/>
                  </a:cubicBezTo>
                  <a:cubicBezTo>
                    <a:pt x="60513" y="11909"/>
                    <a:pt x="60510" y="11832"/>
                    <a:pt x="60473" y="11754"/>
                  </a:cubicBezTo>
                  <a:cubicBezTo>
                    <a:pt x="60444" y="11695"/>
                    <a:pt x="60406" y="11643"/>
                    <a:pt x="60364" y="11604"/>
                  </a:cubicBezTo>
                  <a:cubicBezTo>
                    <a:pt x="60287" y="11537"/>
                    <a:pt x="60205" y="11497"/>
                    <a:pt x="60133" y="11464"/>
                  </a:cubicBezTo>
                  <a:lnTo>
                    <a:pt x="60125" y="11464"/>
                  </a:lnTo>
                  <a:lnTo>
                    <a:pt x="60150" y="11426"/>
                  </a:lnTo>
                  <a:cubicBezTo>
                    <a:pt x="60168" y="11400"/>
                    <a:pt x="60184" y="11373"/>
                    <a:pt x="60199" y="11345"/>
                  </a:cubicBezTo>
                  <a:cubicBezTo>
                    <a:pt x="60206" y="11333"/>
                    <a:pt x="60212" y="11321"/>
                    <a:pt x="60215" y="11311"/>
                  </a:cubicBezTo>
                  <a:cubicBezTo>
                    <a:pt x="60238" y="11283"/>
                    <a:pt x="60257" y="11251"/>
                    <a:pt x="60266" y="11219"/>
                  </a:cubicBezTo>
                  <a:cubicBezTo>
                    <a:pt x="60291" y="11144"/>
                    <a:pt x="60276" y="11061"/>
                    <a:pt x="60227" y="11006"/>
                  </a:cubicBezTo>
                  <a:cubicBezTo>
                    <a:pt x="60235" y="10994"/>
                    <a:pt x="60239" y="10984"/>
                    <a:pt x="60247" y="10972"/>
                  </a:cubicBezTo>
                  <a:cubicBezTo>
                    <a:pt x="60311" y="10861"/>
                    <a:pt x="60294" y="10720"/>
                    <a:pt x="60205" y="10631"/>
                  </a:cubicBezTo>
                  <a:cubicBezTo>
                    <a:pt x="60212" y="10611"/>
                    <a:pt x="60208" y="10586"/>
                    <a:pt x="60197" y="10567"/>
                  </a:cubicBezTo>
                  <a:cubicBezTo>
                    <a:pt x="60187" y="10546"/>
                    <a:pt x="60171" y="10533"/>
                    <a:pt x="60150" y="10527"/>
                  </a:cubicBezTo>
                  <a:cubicBezTo>
                    <a:pt x="60135" y="10522"/>
                    <a:pt x="60123" y="10519"/>
                    <a:pt x="60111" y="10519"/>
                  </a:cubicBezTo>
                  <a:cubicBezTo>
                    <a:pt x="60098" y="10519"/>
                    <a:pt x="60081" y="10522"/>
                    <a:pt x="60063" y="10527"/>
                  </a:cubicBezTo>
                  <a:lnTo>
                    <a:pt x="60050" y="10531"/>
                  </a:lnTo>
                  <a:lnTo>
                    <a:pt x="60038" y="10533"/>
                  </a:lnTo>
                  <a:cubicBezTo>
                    <a:pt x="60029" y="10530"/>
                    <a:pt x="60022" y="10527"/>
                    <a:pt x="60014" y="10527"/>
                  </a:cubicBezTo>
                  <a:lnTo>
                    <a:pt x="60013" y="10527"/>
                  </a:lnTo>
                  <a:cubicBezTo>
                    <a:pt x="59997" y="10497"/>
                    <a:pt x="59976" y="10472"/>
                    <a:pt x="59946" y="10442"/>
                  </a:cubicBezTo>
                  <a:cubicBezTo>
                    <a:pt x="59912" y="10366"/>
                    <a:pt x="59855" y="10314"/>
                    <a:pt x="59782" y="10287"/>
                  </a:cubicBezTo>
                  <a:cubicBezTo>
                    <a:pt x="59751" y="10277"/>
                    <a:pt x="59718" y="10271"/>
                    <a:pt x="59687" y="10271"/>
                  </a:cubicBezTo>
                  <a:cubicBezTo>
                    <a:pt x="59644" y="10271"/>
                    <a:pt x="59604" y="10280"/>
                    <a:pt x="59572" y="10300"/>
                  </a:cubicBezTo>
                  <a:cubicBezTo>
                    <a:pt x="59493" y="10344"/>
                    <a:pt x="59441" y="10400"/>
                    <a:pt x="59416" y="10478"/>
                  </a:cubicBezTo>
                  <a:cubicBezTo>
                    <a:pt x="59398" y="10524"/>
                    <a:pt x="59395" y="10576"/>
                    <a:pt x="59403" y="10623"/>
                  </a:cubicBezTo>
                  <a:cubicBezTo>
                    <a:pt x="59406" y="10641"/>
                    <a:pt x="59410" y="10656"/>
                    <a:pt x="59418" y="10672"/>
                  </a:cubicBezTo>
                  <a:cubicBezTo>
                    <a:pt x="59419" y="10678"/>
                    <a:pt x="59421" y="10683"/>
                    <a:pt x="59425" y="10689"/>
                  </a:cubicBezTo>
                  <a:cubicBezTo>
                    <a:pt x="59425" y="10690"/>
                    <a:pt x="59427" y="10693"/>
                    <a:pt x="59428" y="10696"/>
                  </a:cubicBezTo>
                  <a:lnTo>
                    <a:pt x="59432" y="10701"/>
                  </a:lnTo>
                  <a:cubicBezTo>
                    <a:pt x="59373" y="10720"/>
                    <a:pt x="59330" y="10739"/>
                    <a:pt x="59290" y="10763"/>
                  </a:cubicBezTo>
                  <a:cubicBezTo>
                    <a:pt x="59238" y="10792"/>
                    <a:pt x="59196" y="10851"/>
                    <a:pt x="59182" y="10914"/>
                  </a:cubicBezTo>
                  <a:cubicBezTo>
                    <a:pt x="59172" y="10966"/>
                    <a:pt x="59181" y="11015"/>
                    <a:pt x="59209" y="11053"/>
                  </a:cubicBezTo>
                  <a:cubicBezTo>
                    <a:pt x="59245" y="11098"/>
                    <a:pt x="59282" y="11129"/>
                    <a:pt x="59336" y="11158"/>
                  </a:cubicBezTo>
                  <a:cubicBezTo>
                    <a:pt x="59366" y="11174"/>
                    <a:pt x="59395" y="11187"/>
                    <a:pt x="59427" y="11196"/>
                  </a:cubicBezTo>
                  <a:lnTo>
                    <a:pt x="59434" y="11204"/>
                  </a:lnTo>
                  <a:cubicBezTo>
                    <a:pt x="59425" y="11210"/>
                    <a:pt x="59418" y="11216"/>
                    <a:pt x="59409" y="11222"/>
                  </a:cubicBezTo>
                  <a:cubicBezTo>
                    <a:pt x="59254" y="11321"/>
                    <a:pt x="59179" y="11501"/>
                    <a:pt x="59220" y="11670"/>
                  </a:cubicBezTo>
                  <a:cubicBezTo>
                    <a:pt x="59239" y="11750"/>
                    <a:pt x="59276" y="11829"/>
                    <a:pt x="59330" y="11899"/>
                  </a:cubicBezTo>
                  <a:lnTo>
                    <a:pt x="59336" y="11900"/>
                  </a:lnTo>
                  <a:lnTo>
                    <a:pt x="59339" y="11900"/>
                  </a:lnTo>
                  <a:lnTo>
                    <a:pt x="59330" y="11903"/>
                  </a:lnTo>
                  <a:lnTo>
                    <a:pt x="59313" y="11911"/>
                  </a:lnTo>
                  <a:lnTo>
                    <a:pt x="59254" y="11937"/>
                  </a:lnTo>
                  <a:cubicBezTo>
                    <a:pt x="59114" y="11999"/>
                    <a:pt x="58970" y="12065"/>
                    <a:pt x="58883" y="12196"/>
                  </a:cubicBezTo>
                  <a:cubicBezTo>
                    <a:pt x="58825" y="12281"/>
                    <a:pt x="58800" y="12384"/>
                    <a:pt x="58807" y="12491"/>
                  </a:cubicBezTo>
                  <a:cubicBezTo>
                    <a:pt x="58810" y="12525"/>
                    <a:pt x="58816" y="12555"/>
                    <a:pt x="58825" y="12580"/>
                  </a:cubicBezTo>
                  <a:lnTo>
                    <a:pt x="58830" y="12592"/>
                  </a:lnTo>
                  <a:cubicBezTo>
                    <a:pt x="58840" y="12628"/>
                    <a:pt x="58859" y="12662"/>
                    <a:pt x="58883" y="12696"/>
                  </a:cubicBezTo>
                  <a:cubicBezTo>
                    <a:pt x="58885" y="12699"/>
                    <a:pt x="58889" y="12704"/>
                    <a:pt x="58895" y="12707"/>
                  </a:cubicBezTo>
                  <a:lnTo>
                    <a:pt x="58897" y="12710"/>
                  </a:lnTo>
                  <a:cubicBezTo>
                    <a:pt x="58709" y="12795"/>
                    <a:pt x="58502" y="12905"/>
                    <a:pt x="58453" y="13115"/>
                  </a:cubicBezTo>
                  <a:lnTo>
                    <a:pt x="58398" y="13124"/>
                  </a:lnTo>
                  <a:lnTo>
                    <a:pt x="58319" y="13138"/>
                  </a:lnTo>
                  <a:lnTo>
                    <a:pt x="58266" y="13150"/>
                  </a:lnTo>
                  <a:lnTo>
                    <a:pt x="58243" y="13153"/>
                  </a:lnTo>
                  <a:lnTo>
                    <a:pt x="58211" y="13161"/>
                  </a:lnTo>
                  <a:cubicBezTo>
                    <a:pt x="58054" y="13191"/>
                    <a:pt x="57895" y="13220"/>
                    <a:pt x="57737" y="13250"/>
                  </a:cubicBezTo>
                  <a:lnTo>
                    <a:pt x="57702" y="13258"/>
                  </a:lnTo>
                  <a:lnTo>
                    <a:pt x="57667" y="13265"/>
                  </a:lnTo>
                  <a:lnTo>
                    <a:pt x="57648" y="13269"/>
                  </a:lnTo>
                  <a:cubicBezTo>
                    <a:pt x="57648" y="13269"/>
                    <a:pt x="57645" y="13271"/>
                    <a:pt x="57642" y="13272"/>
                  </a:cubicBezTo>
                  <a:cubicBezTo>
                    <a:pt x="57699" y="13231"/>
                    <a:pt x="57737" y="13180"/>
                    <a:pt x="57761" y="13121"/>
                  </a:cubicBezTo>
                  <a:cubicBezTo>
                    <a:pt x="57810" y="13009"/>
                    <a:pt x="57818" y="12900"/>
                    <a:pt x="57783" y="12801"/>
                  </a:cubicBezTo>
                  <a:cubicBezTo>
                    <a:pt x="57754" y="12710"/>
                    <a:pt x="57693" y="12630"/>
                    <a:pt x="57615" y="12579"/>
                  </a:cubicBezTo>
                  <a:cubicBezTo>
                    <a:pt x="57566" y="12546"/>
                    <a:pt x="57508" y="12524"/>
                    <a:pt x="57440" y="12512"/>
                  </a:cubicBezTo>
                  <a:cubicBezTo>
                    <a:pt x="57432" y="12510"/>
                    <a:pt x="57426" y="12509"/>
                    <a:pt x="57416" y="12509"/>
                  </a:cubicBezTo>
                  <a:cubicBezTo>
                    <a:pt x="57414" y="12509"/>
                    <a:pt x="57411" y="12509"/>
                    <a:pt x="57410" y="12510"/>
                  </a:cubicBezTo>
                  <a:cubicBezTo>
                    <a:pt x="57447" y="12472"/>
                    <a:pt x="57471" y="12429"/>
                    <a:pt x="57489" y="12379"/>
                  </a:cubicBezTo>
                  <a:cubicBezTo>
                    <a:pt x="57513" y="12313"/>
                    <a:pt x="57513" y="12237"/>
                    <a:pt x="57490" y="12170"/>
                  </a:cubicBezTo>
                  <a:cubicBezTo>
                    <a:pt x="57469" y="12109"/>
                    <a:pt x="57431" y="12062"/>
                    <a:pt x="57394" y="12027"/>
                  </a:cubicBezTo>
                  <a:cubicBezTo>
                    <a:pt x="57340" y="11975"/>
                    <a:pt x="57260" y="11948"/>
                    <a:pt x="57161" y="11948"/>
                  </a:cubicBezTo>
                  <a:cubicBezTo>
                    <a:pt x="57151" y="11948"/>
                    <a:pt x="57141" y="11948"/>
                    <a:pt x="57127" y="11951"/>
                  </a:cubicBezTo>
                  <a:lnTo>
                    <a:pt x="57118" y="11951"/>
                  </a:lnTo>
                  <a:cubicBezTo>
                    <a:pt x="57032" y="11958"/>
                    <a:pt x="56935" y="11961"/>
                    <a:pt x="56827" y="11963"/>
                  </a:cubicBezTo>
                  <a:cubicBezTo>
                    <a:pt x="56761" y="11966"/>
                    <a:pt x="56696" y="11967"/>
                    <a:pt x="56629" y="11970"/>
                  </a:cubicBezTo>
                  <a:cubicBezTo>
                    <a:pt x="56626" y="11970"/>
                    <a:pt x="56620" y="11970"/>
                    <a:pt x="56608" y="11975"/>
                  </a:cubicBezTo>
                  <a:lnTo>
                    <a:pt x="56600" y="11975"/>
                  </a:lnTo>
                  <a:cubicBezTo>
                    <a:pt x="56731" y="11888"/>
                    <a:pt x="56859" y="11780"/>
                    <a:pt x="56852" y="11616"/>
                  </a:cubicBezTo>
                  <a:cubicBezTo>
                    <a:pt x="56846" y="11527"/>
                    <a:pt x="56797" y="11454"/>
                    <a:pt x="56712" y="11417"/>
                  </a:cubicBezTo>
                  <a:lnTo>
                    <a:pt x="56710" y="11417"/>
                  </a:lnTo>
                  <a:cubicBezTo>
                    <a:pt x="56719" y="11396"/>
                    <a:pt x="56727" y="11373"/>
                    <a:pt x="56733" y="11350"/>
                  </a:cubicBezTo>
                  <a:cubicBezTo>
                    <a:pt x="56748" y="11286"/>
                    <a:pt x="56734" y="11222"/>
                    <a:pt x="56700" y="11173"/>
                  </a:cubicBezTo>
                  <a:cubicBezTo>
                    <a:pt x="56755" y="11122"/>
                    <a:pt x="56824" y="11045"/>
                    <a:pt x="56792" y="10948"/>
                  </a:cubicBezTo>
                  <a:cubicBezTo>
                    <a:pt x="56771" y="10884"/>
                    <a:pt x="56719" y="10853"/>
                    <a:pt x="56633" y="10853"/>
                  </a:cubicBezTo>
                  <a:cubicBezTo>
                    <a:pt x="56599" y="10853"/>
                    <a:pt x="56566" y="10859"/>
                    <a:pt x="56538" y="10861"/>
                  </a:cubicBezTo>
                  <a:lnTo>
                    <a:pt x="56526" y="10864"/>
                  </a:lnTo>
                  <a:lnTo>
                    <a:pt x="56518" y="10867"/>
                  </a:lnTo>
                  <a:lnTo>
                    <a:pt x="56518" y="10839"/>
                  </a:lnTo>
                  <a:cubicBezTo>
                    <a:pt x="56511" y="10771"/>
                    <a:pt x="56472" y="10713"/>
                    <a:pt x="56413" y="10674"/>
                  </a:cubicBezTo>
                  <a:cubicBezTo>
                    <a:pt x="56395" y="10661"/>
                    <a:pt x="56376" y="10652"/>
                    <a:pt x="56353" y="10646"/>
                  </a:cubicBezTo>
                  <a:lnTo>
                    <a:pt x="56352" y="10637"/>
                  </a:lnTo>
                  <a:cubicBezTo>
                    <a:pt x="56343" y="10594"/>
                    <a:pt x="56324" y="10556"/>
                    <a:pt x="56295" y="10522"/>
                  </a:cubicBezTo>
                  <a:cubicBezTo>
                    <a:pt x="56264" y="10486"/>
                    <a:pt x="56213" y="10463"/>
                    <a:pt x="56164" y="10463"/>
                  </a:cubicBezTo>
                  <a:cubicBezTo>
                    <a:pt x="56121" y="10463"/>
                    <a:pt x="56082" y="10479"/>
                    <a:pt x="56054" y="10504"/>
                  </a:cubicBezTo>
                  <a:cubicBezTo>
                    <a:pt x="56009" y="10549"/>
                    <a:pt x="55986" y="10604"/>
                    <a:pt x="55981" y="10659"/>
                  </a:cubicBezTo>
                  <a:cubicBezTo>
                    <a:pt x="55981" y="10681"/>
                    <a:pt x="55983" y="10702"/>
                    <a:pt x="55986" y="10725"/>
                  </a:cubicBezTo>
                  <a:lnTo>
                    <a:pt x="55986" y="10735"/>
                  </a:lnTo>
                  <a:cubicBezTo>
                    <a:pt x="55990" y="10799"/>
                    <a:pt x="56008" y="10847"/>
                    <a:pt x="56042" y="10890"/>
                  </a:cubicBezTo>
                  <a:cubicBezTo>
                    <a:pt x="56050" y="10897"/>
                    <a:pt x="56056" y="10903"/>
                    <a:pt x="56069" y="10914"/>
                  </a:cubicBezTo>
                  <a:cubicBezTo>
                    <a:pt x="56075" y="10918"/>
                    <a:pt x="56078" y="10924"/>
                    <a:pt x="56085" y="10927"/>
                  </a:cubicBezTo>
                  <a:cubicBezTo>
                    <a:pt x="56056" y="10946"/>
                    <a:pt x="56027" y="10966"/>
                    <a:pt x="55995" y="10995"/>
                  </a:cubicBezTo>
                  <a:cubicBezTo>
                    <a:pt x="55965" y="11022"/>
                    <a:pt x="55931" y="11053"/>
                    <a:pt x="55913" y="11092"/>
                  </a:cubicBezTo>
                  <a:cubicBezTo>
                    <a:pt x="55886" y="11141"/>
                    <a:pt x="55886" y="11199"/>
                    <a:pt x="55911" y="11253"/>
                  </a:cubicBezTo>
                  <a:cubicBezTo>
                    <a:pt x="55913" y="11260"/>
                    <a:pt x="55916" y="11263"/>
                    <a:pt x="55920" y="11266"/>
                  </a:cubicBezTo>
                  <a:cubicBezTo>
                    <a:pt x="55896" y="11277"/>
                    <a:pt x="55870" y="11289"/>
                    <a:pt x="55838" y="11303"/>
                  </a:cubicBezTo>
                  <a:cubicBezTo>
                    <a:pt x="55770" y="11335"/>
                    <a:pt x="55675" y="11385"/>
                    <a:pt x="55640" y="11464"/>
                  </a:cubicBezTo>
                  <a:cubicBezTo>
                    <a:pt x="55614" y="11527"/>
                    <a:pt x="55609" y="11576"/>
                    <a:pt x="55629" y="11643"/>
                  </a:cubicBezTo>
                  <a:cubicBezTo>
                    <a:pt x="55640" y="11695"/>
                    <a:pt x="55688" y="11751"/>
                    <a:pt x="55743" y="11775"/>
                  </a:cubicBezTo>
                  <a:cubicBezTo>
                    <a:pt x="55767" y="11789"/>
                    <a:pt x="55795" y="11798"/>
                    <a:pt x="55825" y="11804"/>
                  </a:cubicBezTo>
                  <a:lnTo>
                    <a:pt x="55831" y="11804"/>
                  </a:lnTo>
                  <a:cubicBezTo>
                    <a:pt x="55767" y="11835"/>
                    <a:pt x="55718" y="11871"/>
                    <a:pt x="55676" y="11909"/>
                  </a:cubicBezTo>
                  <a:cubicBezTo>
                    <a:pt x="55606" y="11982"/>
                    <a:pt x="55566" y="12065"/>
                    <a:pt x="55563" y="12153"/>
                  </a:cubicBezTo>
                  <a:cubicBezTo>
                    <a:pt x="55559" y="12231"/>
                    <a:pt x="55585" y="12308"/>
                    <a:pt x="55637" y="12371"/>
                  </a:cubicBezTo>
                  <a:lnTo>
                    <a:pt x="55645" y="12375"/>
                  </a:lnTo>
                  <a:lnTo>
                    <a:pt x="55646" y="12375"/>
                  </a:lnTo>
                  <a:cubicBezTo>
                    <a:pt x="55570" y="12402"/>
                    <a:pt x="55505" y="12435"/>
                    <a:pt x="55447" y="12473"/>
                  </a:cubicBezTo>
                  <a:cubicBezTo>
                    <a:pt x="55398" y="12506"/>
                    <a:pt x="55358" y="12534"/>
                    <a:pt x="55328" y="12563"/>
                  </a:cubicBezTo>
                  <a:cubicBezTo>
                    <a:pt x="55326" y="12561"/>
                    <a:pt x="55323" y="12558"/>
                    <a:pt x="55316" y="12558"/>
                  </a:cubicBezTo>
                  <a:lnTo>
                    <a:pt x="55312" y="12561"/>
                  </a:lnTo>
                  <a:lnTo>
                    <a:pt x="55310" y="12561"/>
                  </a:lnTo>
                  <a:cubicBezTo>
                    <a:pt x="55376" y="12512"/>
                    <a:pt x="55416" y="12457"/>
                    <a:pt x="55438" y="12391"/>
                  </a:cubicBezTo>
                  <a:cubicBezTo>
                    <a:pt x="55495" y="12235"/>
                    <a:pt x="55420" y="12055"/>
                    <a:pt x="55271" y="11982"/>
                  </a:cubicBezTo>
                  <a:cubicBezTo>
                    <a:pt x="55215" y="11954"/>
                    <a:pt x="55154" y="11940"/>
                    <a:pt x="55072" y="11940"/>
                  </a:cubicBezTo>
                  <a:cubicBezTo>
                    <a:pt x="55063" y="11940"/>
                    <a:pt x="55053" y="11940"/>
                    <a:pt x="55041" y="11946"/>
                  </a:cubicBezTo>
                  <a:lnTo>
                    <a:pt x="55038" y="11946"/>
                  </a:lnTo>
                  <a:cubicBezTo>
                    <a:pt x="55036" y="11946"/>
                    <a:pt x="55035" y="11948"/>
                    <a:pt x="55033" y="11948"/>
                  </a:cubicBezTo>
                  <a:cubicBezTo>
                    <a:pt x="55081" y="11872"/>
                    <a:pt x="55094" y="11781"/>
                    <a:pt x="55067" y="11692"/>
                  </a:cubicBezTo>
                  <a:cubicBezTo>
                    <a:pt x="55059" y="11656"/>
                    <a:pt x="55044" y="11626"/>
                    <a:pt x="55021" y="11597"/>
                  </a:cubicBezTo>
                  <a:cubicBezTo>
                    <a:pt x="55018" y="11594"/>
                    <a:pt x="55014" y="11588"/>
                    <a:pt x="55003" y="11582"/>
                  </a:cubicBezTo>
                  <a:lnTo>
                    <a:pt x="55000" y="11582"/>
                  </a:lnTo>
                  <a:cubicBezTo>
                    <a:pt x="55023" y="11568"/>
                    <a:pt x="55048" y="11552"/>
                    <a:pt x="55072" y="11534"/>
                  </a:cubicBezTo>
                  <a:cubicBezTo>
                    <a:pt x="55172" y="11446"/>
                    <a:pt x="55194" y="11292"/>
                    <a:pt x="55118" y="11180"/>
                  </a:cubicBezTo>
                  <a:cubicBezTo>
                    <a:pt x="55066" y="11100"/>
                    <a:pt x="54969" y="11050"/>
                    <a:pt x="54850" y="11043"/>
                  </a:cubicBezTo>
                  <a:lnTo>
                    <a:pt x="54843" y="11045"/>
                  </a:lnTo>
                  <a:lnTo>
                    <a:pt x="54841" y="11045"/>
                  </a:lnTo>
                  <a:cubicBezTo>
                    <a:pt x="54859" y="11030"/>
                    <a:pt x="54877" y="11013"/>
                    <a:pt x="54893" y="10995"/>
                  </a:cubicBezTo>
                  <a:cubicBezTo>
                    <a:pt x="54977" y="10897"/>
                    <a:pt x="54996" y="10775"/>
                    <a:pt x="54941" y="10680"/>
                  </a:cubicBezTo>
                  <a:cubicBezTo>
                    <a:pt x="54889" y="10583"/>
                    <a:pt x="54797" y="10525"/>
                    <a:pt x="54686" y="10524"/>
                  </a:cubicBezTo>
                  <a:lnTo>
                    <a:pt x="54663" y="10524"/>
                  </a:lnTo>
                  <a:cubicBezTo>
                    <a:pt x="54649" y="10524"/>
                    <a:pt x="54634" y="10524"/>
                    <a:pt x="54614" y="10530"/>
                  </a:cubicBezTo>
                  <a:lnTo>
                    <a:pt x="54611" y="10530"/>
                  </a:lnTo>
                  <a:lnTo>
                    <a:pt x="54606" y="10531"/>
                  </a:lnTo>
                  <a:cubicBezTo>
                    <a:pt x="54636" y="10504"/>
                    <a:pt x="54658" y="10482"/>
                    <a:pt x="54673" y="10458"/>
                  </a:cubicBezTo>
                  <a:cubicBezTo>
                    <a:pt x="54728" y="10376"/>
                    <a:pt x="54736" y="10284"/>
                    <a:pt x="54694" y="10199"/>
                  </a:cubicBezTo>
                  <a:cubicBezTo>
                    <a:pt x="54680" y="10169"/>
                    <a:pt x="54663" y="10147"/>
                    <a:pt x="54639" y="10128"/>
                  </a:cubicBezTo>
                  <a:cubicBezTo>
                    <a:pt x="54624" y="10114"/>
                    <a:pt x="54611" y="10107"/>
                    <a:pt x="54591" y="10100"/>
                  </a:cubicBezTo>
                  <a:cubicBezTo>
                    <a:pt x="54590" y="10100"/>
                    <a:pt x="54588" y="10100"/>
                    <a:pt x="54588" y="10098"/>
                  </a:cubicBezTo>
                  <a:cubicBezTo>
                    <a:pt x="54587" y="10098"/>
                    <a:pt x="54584" y="10095"/>
                    <a:pt x="54584" y="10095"/>
                  </a:cubicBezTo>
                  <a:cubicBezTo>
                    <a:pt x="54631" y="9983"/>
                    <a:pt x="54581" y="9857"/>
                    <a:pt x="54469" y="9805"/>
                  </a:cubicBezTo>
                  <a:cubicBezTo>
                    <a:pt x="54453" y="9796"/>
                    <a:pt x="54439" y="9793"/>
                    <a:pt x="54416" y="9793"/>
                  </a:cubicBezTo>
                  <a:cubicBezTo>
                    <a:pt x="54423" y="9771"/>
                    <a:pt x="54426" y="9750"/>
                    <a:pt x="54425" y="9726"/>
                  </a:cubicBezTo>
                  <a:cubicBezTo>
                    <a:pt x="54419" y="9644"/>
                    <a:pt x="54366" y="9574"/>
                    <a:pt x="54291" y="9549"/>
                  </a:cubicBezTo>
                  <a:cubicBezTo>
                    <a:pt x="54285" y="9544"/>
                    <a:pt x="54279" y="9544"/>
                    <a:pt x="54264" y="9544"/>
                  </a:cubicBezTo>
                  <a:lnTo>
                    <a:pt x="54256" y="9544"/>
                  </a:lnTo>
                  <a:cubicBezTo>
                    <a:pt x="54291" y="9503"/>
                    <a:pt x="54319" y="9437"/>
                    <a:pt x="54264" y="9376"/>
                  </a:cubicBezTo>
                  <a:cubicBezTo>
                    <a:pt x="54253" y="9364"/>
                    <a:pt x="54247" y="9358"/>
                    <a:pt x="54241" y="9357"/>
                  </a:cubicBezTo>
                  <a:cubicBezTo>
                    <a:pt x="54219" y="9340"/>
                    <a:pt x="54182" y="9332"/>
                    <a:pt x="54143" y="9332"/>
                  </a:cubicBezTo>
                  <a:cubicBezTo>
                    <a:pt x="54134" y="9332"/>
                    <a:pt x="54127" y="9332"/>
                    <a:pt x="54119" y="9333"/>
                  </a:cubicBezTo>
                  <a:cubicBezTo>
                    <a:pt x="54060" y="9340"/>
                    <a:pt x="54003" y="9354"/>
                    <a:pt x="53957" y="9366"/>
                  </a:cubicBezTo>
                  <a:cubicBezTo>
                    <a:pt x="53933" y="9372"/>
                    <a:pt x="53911" y="9379"/>
                    <a:pt x="53884" y="9387"/>
                  </a:cubicBezTo>
                  <a:lnTo>
                    <a:pt x="53875" y="9388"/>
                  </a:lnTo>
                  <a:cubicBezTo>
                    <a:pt x="53855" y="9391"/>
                    <a:pt x="53837" y="9393"/>
                    <a:pt x="53816" y="9394"/>
                  </a:cubicBezTo>
                  <a:lnTo>
                    <a:pt x="53805" y="9396"/>
                  </a:lnTo>
                  <a:cubicBezTo>
                    <a:pt x="53798" y="9391"/>
                    <a:pt x="53788" y="9387"/>
                    <a:pt x="53779" y="9387"/>
                  </a:cubicBezTo>
                  <a:cubicBezTo>
                    <a:pt x="53771" y="9387"/>
                    <a:pt x="53762" y="9391"/>
                    <a:pt x="53755" y="9394"/>
                  </a:cubicBezTo>
                  <a:cubicBezTo>
                    <a:pt x="53738" y="9399"/>
                    <a:pt x="53725" y="9410"/>
                    <a:pt x="53719" y="9425"/>
                  </a:cubicBezTo>
                  <a:cubicBezTo>
                    <a:pt x="53712" y="9437"/>
                    <a:pt x="53712" y="9448"/>
                    <a:pt x="53716" y="9455"/>
                  </a:cubicBezTo>
                  <a:cubicBezTo>
                    <a:pt x="53695" y="9467"/>
                    <a:pt x="53674" y="9477"/>
                    <a:pt x="53654" y="9491"/>
                  </a:cubicBezTo>
                  <a:cubicBezTo>
                    <a:pt x="53564" y="9549"/>
                    <a:pt x="53524" y="9611"/>
                    <a:pt x="53527" y="9686"/>
                  </a:cubicBezTo>
                  <a:cubicBezTo>
                    <a:pt x="53532" y="9729"/>
                    <a:pt x="53548" y="9768"/>
                    <a:pt x="53572" y="9794"/>
                  </a:cubicBezTo>
                  <a:cubicBezTo>
                    <a:pt x="53576" y="9797"/>
                    <a:pt x="53579" y="9802"/>
                    <a:pt x="53585" y="9805"/>
                  </a:cubicBezTo>
                  <a:lnTo>
                    <a:pt x="53587" y="9805"/>
                  </a:lnTo>
                  <a:cubicBezTo>
                    <a:pt x="53554" y="9849"/>
                    <a:pt x="53523" y="9921"/>
                    <a:pt x="53549" y="10009"/>
                  </a:cubicBezTo>
                  <a:cubicBezTo>
                    <a:pt x="53554" y="10025"/>
                    <a:pt x="53560" y="10038"/>
                    <a:pt x="53570" y="10047"/>
                  </a:cubicBezTo>
                  <a:lnTo>
                    <a:pt x="53572" y="10049"/>
                  </a:lnTo>
                  <a:cubicBezTo>
                    <a:pt x="53436" y="10108"/>
                    <a:pt x="53368" y="10187"/>
                    <a:pt x="53359" y="10294"/>
                  </a:cubicBezTo>
                  <a:cubicBezTo>
                    <a:pt x="53354" y="10345"/>
                    <a:pt x="53368" y="10396"/>
                    <a:pt x="53393" y="10436"/>
                  </a:cubicBezTo>
                  <a:cubicBezTo>
                    <a:pt x="53393" y="10436"/>
                    <a:pt x="53398" y="10437"/>
                    <a:pt x="53399" y="10440"/>
                  </a:cubicBezTo>
                  <a:lnTo>
                    <a:pt x="53401" y="10440"/>
                  </a:lnTo>
                  <a:cubicBezTo>
                    <a:pt x="53346" y="10457"/>
                    <a:pt x="53302" y="10475"/>
                    <a:pt x="53264" y="10497"/>
                  </a:cubicBezTo>
                  <a:cubicBezTo>
                    <a:pt x="53204" y="10530"/>
                    <a:pt x="53143" y="10567"/>
                    <a:pt x="53103" y="10628"/>
                  </a:cubicBezTo>
                  <a:cubicBezTo>
                    <a:pt x="53078" y="10667"/>
                    <a:pt x="53063" y="10710"/>
                    <a:pt x="53054" y="10765"/>
                  </a:cubicBezTo>
                  <a:cubicBezTo>
                    <a:pt x="53046" y="10832"/>
                    <a:pt x="53076" y="10890"/>
                    <a:pt x="53101" y="10931"/>
                  </a:cubicBezTo>
                  <a:cubicBezTo>
                    <a:pt x="53109" y="10943"/>
                    <a:pt x="53115" y="10954"/>
                    <a:pt x="53128" y="10964"/>
                  </a:cubicBezTo>
                  <a:cubicBezTo>
                    <a:pt x="53131" y="10969"/>
                    <a:pt x="53137" y="10972"/>
                    <a:pt x="53140" y="10976"/>
                  </a:cubicBezTo>
                  <a:cubicBezTo>
                    <a:pt x="53140" y="10976"/>
                    <a:pt x="53143" y="10976"/>
                    <a:pt x="53143" y="10978"/>
                  </a:cubicBezTo>
                  <a:cubicBezTo>
                    <a:pt x="53145" y="10978"/>
                    <a:pt x="53145" y="10979"/>
                    <a:pt x="53146" y="10979"/>
                  </a:cubicBezTo>
                  <a:lnTo>
                    <a:pt x="53128" y="10988"/>
                  </a:lnTo>
                  <a:cubicBezTo>
                    <a:pt x="53055" y="11025"/>
                    <a:pt x="52984" y="11073"/>
                    <a:pt x="52945" y="11156"/>
                  </a:cubicBezTo>
                  <a:cubicBezTo>
                    <a:pt x="52886" y="11271"/>
                    <a:pt x="52915" y="11418"/>
                    <a:pt x="53014" y="11506"/>
                  </a:cubicBezTo>
                  <a:cubicBezTo>
                    <a:pt x="53063" y="11546"/>
                    <a:pt x="53124" y="11571"/>
                    <a:pt x="53212" y="11583"/>
                  </a:cubicBezTo>
                  <a:lnTo>
                    <a:pt x="53222" y="11583"/>
                  </a:lnTo>
                  <a:cubicBezTo>
                    <a:pt x="53170" y="11609"/>
                    <a:pt x="53130" y="11638"/>
                    <a:pt x="53096" y="11676"/>
                  </a:cubicBezTo>
                  <a:cubicBezTo>
                    <a:pt x="53027" y="11754"/>
                    <a:pt x="53005" y="11859"/>
                    <a:pt x="53036" y="11954"/>
                  </a:cubicBezTo>
                  <a:cubicBezTo>
                    <a:pt x="52968" y="11976"/>
                    <a:pt x="52915" y="12000"/>
                    <a:pt x="52868" y="12030"/>
                  </a:cubicBezTo>
                  <a:cubicBezTo>
                    <a:pt x="52845" y="12042"/>
                    <a:pt x="52826" y="12057"/>
                    <a:pt x="52810" y="12073"/>
                  </a:cubicBezTo>
                  <a:cubicBezTo>
                    <a:pt x="52810" y="12073"/>
                    <a:pt x="52810" y="12077"/>
                    <a:pt x="52808" y="12080"/>
                  </a:cubicBezTo>
                  <a:cubicBezTo>
                    <a:pt x="52798" y="12010"/>
                    <a:pt x="52764" y="11946"/>
                    <a:pt x="52713" y="11900"/>
                  </a:cubicBezTo>
                  <a:cubicBezTo>
                    <a:pt x="52661" y="11856"/>
                    <a:pt x="52597" y="11832"/>
                    <a:pt x="52514" y="11821"/>
                  </a:cubicBezTo>
                  <a:lnTo>
                    <a:pt x="52482" y="11821"/>
                  </a:lnTo>
                  <a:cubicBezTo>
                    <a:pt x="52478" y="11821"/>
                    <a:pt x="52475" y="11821"/>
                    <a:pt x="52470" y="11826"/>
                  </a:cubicBezTo>
                  <a:cubicBezTo>
                    <a:pt x="52476" y="11790"/>
                    <a:pt x="52473" y="11754"/>
                    <a:pt x="52462" y="11722"/>
                  </a:cubicBezTo>
                  <a:cubicBezTo>
                    <a:pt x="52454" y="11698"/>
                    <a:pt x="52445" y="11680"/>
                    <a:pt x="52433" y="11673"/>
                  </a:cubicBezTo>
                  <a:cubicBezTo>
                    <a:pt x="52462" y="11609"/>
                    <a:pt x="52473" y="11551"/>
                    <a:pt x="52444" y="11490"/>
                  </a:cubicBezTo>
                  <a:cubicBezTo>
                    <a:pt x="52421" y="11440"/>
                    <a:pt x="52378" y="11408"/>
                    <a:pt x="52317" y="11390"/>
                  </a:cubicBezTo>
                  <a:cubicBezTo>
                    <a:pt x="52311" y="11388"/>
                    <a:pt x="52304" y="11387"/>
                    <a:pt x="52290" y="11387"/>
                  </a:cubicBezTo>
                  <a:lnTo>
                    <a:pt x="52284" y="11388"/>
                  </a:lnTo>
                  <a:cubicBezTo>
                    <a:pt x="52320" y="11365"/>
                    <a:pt x="52372" y="11329"/>
                    <a:pt x="52411" y="11278"/>
                  </a:cubicBezTo>
                  <a:cubicBezTo>
                    <a:pt x="52430" y="11268"/>
                    <a:pt x="52445" y="11244"/>
                    <a:pt x="52430" y="11216"/>
                  </a:cubicBezTo>
                  <a:cubicBezTo>
                    <a:pt x="52423" y="11196"/>
                    <a:pt x="52406" y="11186"/>
                    <a:pt x="52384" y="11186"/>
                  </a:cubicBezTo>
                  <a:cubicBezTo>
                    <a:pt x="52377" y="11186"/>
                    <a:pt x="52366" y="11189"/>
                    <a:pt x="52362" y="11193"/>
                  </a:cubicBezTo>
                  <a:cubicBezTo>
                    <a:pt x="52342" y="11196"/>
                    <a:pt x="52326" y="11202"/>
                    <a:pt x="52304" y="11211"/>
                  </a:cubicBezTo>
                  <a:lnTo>
                    <a:pt x="52277" y="11222"/>
                  </a:lnTo>
                  <a:cubicBezTo>
                    <a:pt x="52228" y="11238"/>
                    <a:pt x="52179" y="11254"/>
                    <a:pt x="52128" y="11274"/>
                  </a:cubicBezTo>
                  <a:lnTo>
                    <a:pt x="52089" y="11289"/>
                  </a:lnTo>
                  <a:lnTo>
                    <a:pt x="52022" y="11312"/>
                  </a:lnTo>
                  <a:lnTo>
                    <a:pt x="52005" y="11318"/>
                  </a:lnTo>
                  <a:lnTo>
                    <a:pt x="51887" y="11363"/>
                  </a:lnTo>
                  <a:lnTo>
                    <a:pt x="51863" y="11372"/>
                  </a:lnTo>
                  <a:cubicBezTo>
                    <a:pt x="51820" y="11388"/>
                    <a:pt x="51761" y="11411"/>
                    <a:pt x="51716" y="11448"/>
                  </a:cubicBezTo>
                  <a:cubicBezTo>
                    <a:pt x="51613" y="11487"/>
                    <a:pt x="51543" y="11552"/>
                    <a:pt x="51516" y="11632"/>
                  </a:cubicBezTo>
                  <a:cubicBezTo>
                    <a:pt x="51506" y="11665"/>
                    <a:pt x="51500" y="11701"/>
                    <a:pt x="51506" y="11737"/>
                  </a:cubicBezTo>
                  <a:cubicBezTo>
                    <a:pt x="51508" y="11753"/>
                    <a:pt x="51513" y="11772"/>
                    <a:pt x="51518" y="11789"/>
                  </a:cubicBezTo>
                  <a:cubicBezTo>
                    <a:pt x="51522" y="11798"/>
                    <a:pt x="51525" y="11807"/>
                    <a:pt x="51531" y="11817"/>
                  </a:cubicBezTo>
                  <a:lnTo>
                    <a:pt x="51536" y="11820"/>
                  </a:lnTo>
                  <a:cubicBezTo>
                    <a:pt x="51455" y="11847"/>
                    <a:pt x="51399" y="11866"/>
                    <a:pt x="51344" y="11888"/>
                  </a:cubicBezTo>
                  <a:cubicBezTo>
                    <a:pt x="51260" y="11923"/>
                    <a:pt x="51202" y="11960"/>
                    <a:pt x="51164" y="12004"/>
                  </a:cubicBezTo>
                  <a:cubicBezTo>
                    <a:pt x="51113" y="12065"/>
                    <a:pt x="51060" y="12162"/>
                    <a:pt x="51089" y="12274"/>
                  </a:cubicBezTo>
                  <a:cubicBezTo>
                    <a:pt x="51091" y="12286"/>
                    <a:pt x="51097" y="12304"/>
                    <a:pt x="51106" y="12315"/>
                  </a:cubicBezTo>
                  <a:cubicBezTo>
                    <a:pt x="51094" y="12320"/>
                    <a:pt x="51083" y="12327"/>
                    <a:pt x="51071" y="12333"/>
                  </a:cubicBezTo>
                  <a:cubicBezTo>
                    <a:pt x="51042" y="12350"/>
                    <a:pt x="51019" y="12368"/>
                    <a:pt x="51002" y="12382"/>
                  </a:cubicBezTo>
                  <a:cubicBezTo>
                    <a:pt x="50952" y="12429"/>
                    <a:pt x="50921" y="12475"/>
                    <a:pt x="50893" y="12542"/>
                  </a:cubicBezTo>
                  <a:cubicBezTo>
                    <a:pt x="50866" y="12609"/>
                    <a:pt x="50863" y="12683"/>
                    <a:pt x="50893" y="12749"/>
                  </a:cubicBezTo>
                  <a:cubicBezTo>
                    <a:pt x="50875" y="12758"/>
                    <a:pt x="50856" y="12766"/>
                    <a:pt x="50838" y="12778"/>
                  </a:cubicBezTo>
                  <a:cubicBezTo>
                    <a:pt x="50713" y="12853"/>
                    <a:pt x="50631" y="12975"/>
                    <a:pt x="50615" y="13109"/>
                  </a:cubicBezTo>
                  <a:cubicBezTo>
                    <a:pt x="50613" y="13131"/>
                    <a:pt x="50610" y="13156"/>
                    <a:pt x="50613" y="13179"/>
                  </a:cubicBezTo>
                  <a:cubicBezTo>
                    <a:pt x="50618" y="13271"/>
                    <a:pt x="50655" y="13354"/>
                    <a:pt x="50717" y="13424"/>
                  </a:cubicBezTo>
                  <a:lnTo>
                    <a:pt x="50726" y="13427"/>
                  </a:lnTo>
                  <a:lnTo>
                    <a:pt x="50728" y="13427"/>
                  </a:lnTo>
                  <a:cubicBezTo>
                    <a:pt x="50624" y="13454"/>
                    <a:pt x="50546" y="13488"/>
                    <a:pt x="50476" y="13545"/>
                  </a:cubicBezTo>
                  <a:cubicBezTo>
                    <a:pt x="50400" y="13610"/>
                    <a:pt x="50353" y="13697"/>
                    <a:pt x="50341" y="13790"/>
                  </a:cubicBezTo>
                  <a:cubicBezTo>
                    <a:pt x="50071" y="13759"/>
                    <a:pt x="49750" y="13717"/>
                    <a:pt x="49357" y="13662"/>
                  </a:cubicBezTo>
                  <a:lnTo>
                    <a:pt x="49341" y="13659"/>
                  </a:lnTo>
                  <a:lnTo>
                    <a:pt x="49290" y="13652"/>
                  </a:lnTo>
                  <a:cubicBezTo>
                    <a:pt x="49113" y="13628"/>
                    <a:pt x="48936" y="13604"/>
                    <a:pt x="48765" y="13581"/>
                  </a:cubicBezTo>
                  <a:cubicBezTo>
                    <a:pt x="48619" y="13561"/>
                    <a:pt x="48473" y="13543"/>
                    <a:pt x="48332" y="13525"/>
                  </a:cubicBezTo>
                  <a:cubicBezTo>
                    <a:pt x="48332" y="13506"/>
                    <a:pt x="48329" y="13485"/>
                    <a:pt x="48324" y="13464"/>
                  </a:cubicBezTo>
                  <a:cubicBezTo>
                    <a:pt x="48303" y="13336"/>
                    <a:pt x="48210" y="13219"/>
                    <a:pt x="48071" y="13150"/>
                  </a:cubicBezTo>
                  <a:cubicBezTo>
                    <a:pt x="48041" y="13134"/>
                    <a:pt x="48012" y="13121"/>
                    <a:pt x="47979" y="13107"/>
                  </a:cubicBezTo>
                  <a:lnTo>
                    <a:pt x="47936" y="13091"/>
                  </a:lnTo>
                  <a:cubicBezTo>
                    <a:pt x="47937" y="13061"/>
                    <a:pt x="47939" y="13033"/>
                    <a:pt x="47937" y="13003"/>
                  </a:cubicBezTo>
                  <a:cubicBezTo>
                    <a:pt x="47936" y="12981"/>
                    <a:pt x="47931" y="12960"/>
                    <a:pt x="47928" y="12945"/>
                  </a:cubicBezTo>
                  <a:lnTo>
                    <a:pt x="47942" y="12920"/>
                  </a:lnTo>
                  <a:cubicBezTo>
                    <a:pt x="47952" y="12897"/>
                    <a:pt x="47964" y="12875"/>
                    <a:pt x="47973" y="12851"/>
                  </a:cubicBezTo>
                  <a:cubicBezTo>
                    <a:pt x="48006" y="12763"/>
                    <a:pt x="48016" y="12692"/>
                    <a:pt x="48001" y="12625"/>
                  </a:cubicBezTo>
                  <a:cubicBezTo>
                    <a:pt x="47994" y="12586"/>
                    <a:pt x="47974" y="12554"/>
                    <a:pt x="47960" y="12527"/>
                  </a:cubicBezTo>
                  <a:lnTo>
                    <a:pt x="47958" y="12490"/>
                  </a:lnTo>
                  <a:lnTo>
                    <a:pt x="47957" y="12452"/>
                  </a:lnTo>
                  <a:cubicBezTo>
                    <a:pt x="47952" y="12409"/>
                    <a:pt x="47943" y="12363"/>
                    <a:pt x="47924" y="12308"/>
                  </a:cubicBezTo>
                  <a:cubicBezTo>
                    <a:pt x="47900" y="12231"/>
                    <a:pt x="47830" y="12182"/>
                    <a:pt x="47744" y="12182"/>
                  </a:cubicBezTo>
                  <a:cubicBezTo>
                    <a:pt x="47677" y="12182"/>
                    <a:pt x="47616" y="12214"/>
                    <a:pt x="47585" y="12271"/>
                  </a:cubicBezTo>
                  <a:cubicBezTo>
                    <a:pt x="47556" y="12317"/>
                    <a:pt x="47543" y="12362"/>
                    <a:pt x="47532" y="12406"/>
                  </a:cubicBezTo>
                  <a:cubicBezTo>
                    <a:pt x="47529" y="12414"/>
                    <a:pt x="47528" y="12423"/>
                    <a:pt x="47525" y="12429"/>
                  </a:cubicBezTo>
                  <a:cubicBezTo>
                    <a:pt x="47515" y="12449"/>
                    <a:pt x="47506" y="12472"/>
                    <a:pt x="47497" y="12491"/>
                  </a:cubicBezTo>
                  <a:cubicBezTo>
                    <a:pt x="47489" y="12506"/>
                    <a:pt x="47483" y="12521"/>
                    <a:pt x="47477" y="12534"/>
                  </a:cubicBezTo>
                  <a:cubicBezTo>
                    <a:pt x="47409" y="12570"/>
                    <a:pt x="47339" y="12610"/>
                    <a:pt x="47282" y="12676"/>
                  </a:cubicBezTo>
                  <a:cubicBezTo>
                    <a:pt x="47209" y="12759"/>
                    <a:pt x="47171" y="12863"/>
                    <a:pt x="47178" y="12967"/>
                  </a:cubicBezTo>
                  <a:cubicBezTo>
                    <a:pt x="47143" y="13009"/>
                    <a:pt x="47117" y="13052"/>
                    <a:pt x="47101" y="13098"/>
                  </a:cubicBezTo>
                  <a:cubicBezTo>
                    <a:pt x="47095" y="13109"/>
                    <a:pt x="47090" y="13121"/>
                    <a:pt x="47087" y="13134"/>
                  </a:cubicBezTo>
                  <a:cubicBezTo>
                    <a:pt x="47076" y="13167"/>
                    <a:pt x="47071" y="13201"/>
                    <a:pt x="47067" y="13232"/>
                  </a:cubicBezTo>
                  <a:cubicBezTo>
                    <a:pt x="47053" y="13258"/>
                    <a:pt x="47043" y="13284"/>
                    <a:pt x="47035" y="13308"/>
                  </a:cubicBezTo>
                  <a:cubicBezTo>
                    <a:pt x="47026" y="13336"/>
                    <a:pt x="47022" y="13354"/>
                    <a:pt x="47023" y="13368"/>
                  </a:cubicBezTo>
                  <a:lnTo>
                    <a:pt x="47006" y="13366"/>
                  </a:lnTo>
                  <a:cubicBezTo>
                    <a:pt x="46695" y="13336"/>
                    <a:pt x="46406" y="13317"/>
                    <a:pt x="46122" y="13307"/>
                  </a:cubicBezTo>
                  <a:cubicBezTo>
                    <a:pt x="46113" y="13216"/>
                    <a:pt x="46089" y="13134"/>
                    <a:pt x="46052" y="13067"/>
                  </a:cubicBezTo>
                  <a:cubicBezTo>
                    <a:pt x="46093" y="13009"/>
                    <a:pt x="46126" y="12951"/>
                    <a:pt x="46145" y="12893"/>
                  </a:cubicBezTo>
                  <a:lnTo>
                    <a:pt x="46157" y="12860"/>
                  </a:lnTo>
                  <a:cubicBezTo>
                    <a:pt x="46189" y="12749"/>
                    <a:pt x="46194" y="12652"/>
                    <a:pt x="46178" y="12542"/>
                  </a:cubicBezTo>
                  <a:cubicBezTo>
                    <a:pt x="46171" y="12503"/>
                    <a:pt x="46160" y="12469"/>
                    <a:pt x="46148" y="12446"/>
                  </a:cubicBezTo>
                  <a:cubicBezTo>
                    <a:pt x="46248" y="12357"/>
                    <a:pt x="46309" y="12271"/>
                    <a:pt x="46337" y="12170"/>
                  </a:cubicBezTo>
                  <a:cubicBezTo>
                    <a:pt x="46369" y="12065"/>
                    <a:pt x="46375" y="11963"/>
                    <a:pt x="46352" y="11866"/>
                  </a:cubicBezTo>
                  <a:cubicBezTo>
                    <a:pt x="46314" y="11686"/>
                    <a:pt x="46178" y="11527"/>
                    <a:pt x="46004" y="11461"/>
                  </a:cubicBezTo>
                  <a:cubicBezTo>
                    <a:pt x="45994" y="11409"/>
                    <a:pt x="45973" y="11363"/>
                    <a:pt x="45943" y="11323"/>
                  </a:cubicBezTo>
                  <a:cubicBezTo>
                    <a:pt x="45922" y="11298"/>
                    <a:pt x="45900" y="11274"/>
                    <a:pt x="45870" y="11247"/>
                  </a:cubicBezTo>
                  <a:cubicBezTo>
                    <a:pt x="45866" y="11238"/>
                    <a:pt x="45861" y="11226"/>
                    <a:pt x="45855" y="11216"/>
                  </a:cubicBezTo>
                  <a:cubicBezTo>
                    <a:pt x="45846" y="11196"/>
                    <a:pt x="45839" y="11178"/>
                    <a:pt x="45830" y="11159"/>
                  </a:cubicBezTo>
                  <a:lnTo>
                    <a:pt x="45825" y="11152"/>
                  </a:lnTo>
                  <a:lnTo>
                    <a:pt x="45821" y="11143"/>
                  </a:lnTo>
                  <a:cubicBezTo>
                    <a:pt x="45779" y="11045"/>
                    <a:pt x="45729" y="10943"/>
                    <a:pt x="45616" y="10903"/>
                  </a:cubicBezTo>
                  <a:cubicBezTo>
                    <a:pt x="45598" y="10896"/>
                    <a:pt x="45578" y="10891"/>
                    <a:pt x="45562" y="10891"/>
                  </a:cubicBezTo>
                  <a:cubicBezTo>
                    <a:pt x="45501" y="10891"/>
                    <a:pt x="45434" y="10931"/>
                    <a:pt x="45383" y="10995"/>
                  </a:cubicBezTo>
                  <a:cubicBezTo>
                    <a:pt x="45348" y="11045"/>
                    <a:pt x="45319" y="11100"/>
                    <a:pt x="45297" y="11147"/>
                  </a:cubicBezTo>
                  <a:cubicBezTo>
                    <a:pt x="45294" y="11152"/>
                    <a:pt x="45293" y="11158"/>
                    <a:pt x="45290" y="11164"/>
                  </a:cubicBezTo>
                  <a:cubicBezTo>
                    <a:pt x="45273" y="11195"/>
                    <a:pt x="45264" y="11225"/>
                    <a:pt x="45258" y="11254"/>
                  </a:cubicBezTo>
                  <a:cubicBezTo>
                    <a:pt x="45226" y="11262"/>
                    <a:pt x="45199" y="11268"/>
                    <a:pt x="45177" y="11277"/>
                  </a:cubicBezTo>
                  <a:cubicBezTo>
                    <a:pt x="44965" y="11344"/>
                    <a:pt x="44813" y="11536"/>
                    <a:pt x="44806" y="11753"/>
                  </a:cubicBezTo>
                  <a:lnTo>
                    <a:pt x="44796" y="11757"/>
                  </a:lnTo>
                  <a:lnTo>
                    <a:pt x="44787" y="11760"/>
                  </a:lnTo>
                  <a:cubicBezTo>
                    <a:pt x="44684" y="11798"/>
                    <a:pt x="44568" y="11850"/>
                    <a:pt x="44468" y="11940"/>
                  </a:cubicBezTo>
                  <a:cubicBezTo>
                    <a:pt x="44403" y="12000"/>
                    <a:pt x="44348" y="12074"/>
                    <a:pt x="44306" y="12152"/>
                  </a:cubicBezTo>
                  <a:lnTo>
                    <a:pt x="44284" y="12152"/>
                  </a:lnTo>
                  <a:cubicBezTo>
                    <a:pt x="44214" y="12152"/>
                    <a:pt x="44142" y="12162"/>
                    <a:pt x="44060" y="12189"/>
                  </a:cubicBezTo>
                  <a:cubicBezTo>
                    <a:pt x="44038" y="12126"/>
                    <a:pt x="44008" y="12073"/>
                    <a:pt x="43973" y="12027"/>
                  </a:cubicBezTo>
                  <a:cubicBezTo>
                    <a:pt x="43955" y="12004"/>
                    <a:pt x="43934" y="11984"/>
                    <a:pt x="43909" y="11966"/>
                  </a:cubicBezTo>
                  <a:lnTo>
                    <a:pt x="43904" y="11961"/>
                  </a:lnTo>
                  <a:cubicBezTo>
                    <a:pt x="43920" y="11939"/>
                    <a:pt x="43932" y="11918"/>
                    <a:pt x="43940" y="11896"/>
                  </a:cubicBezTo>
                  <a:cubicBezTo>
                    <a:pt x="44005" y="11757"/>
                    <a:pt x="43990" y="11598"/>
                    <a:pt x="43898" y="11470"/>
                  </a:cubicBezTo>
                  <a:lnTo>
                    <a:pt x="43891" y="11457"/>
                  </a:lnTo>
                  <a:cubicBezTo>
                    <a:pt x="43891" y="11445"/>
                    <a:pt x="43891" y="11431"/>
                    <a:pt x="43889" y="11418"/>
                  </a:cubicBezTo>
                  <a:cubicBezTo>
                    <a:pt x="43874" y="11306"/>
                    <a:pt x="43821" y="11211"/>
                    <a:pt x="43742" y="11150"/>
                  </a:cubicBezTo>
                  <a:cubicBezTo>
                    <a:pt x="43727" y="11140"/>
                    <a:pt x="43712" y="11128"/>
                    <a:pt x="43696" y="11120"/>
                  </a:cubicBezTo>
                  <a:cubicBezTo>
                    <a:pt x="43696" y="11092"/>
                    <a:pt x="43693" y="11067"/>
                    <a:pt x="43693" y="11039"/>
                  </a:cubicBezTo>
                  <a:cubicBezTo>
                    <a:pt x="43688" y="11016"/>
                    <a:pt x="43687" y="10992"/>
                    <a:pt x="43685" y="10966"/>
                  </a:cubicBezTo>
                  <a:cubicBezTo>
                    <a:pt x="43681" y="10925"/>
                    <a:pt x="43679" y="10888"/>
                    <a:pt x="43673" y="10851"/>
                  </a:cubicBezTo>
                  <a:cubicBezTo>
                    <a:pt x="43657" y="10769"/>
                    <a:pt x="43589" y="10693"/>
                    <a:pt x="43504" y="10665"/>
                  </a:cubicBezTo>
                  <a:cubicBezTo>
                    <a:pt x="43480" y="10658"/>
                    <a:pt x="43456" y="10652"/>
                    <a:pt x="43432" y="10652"/>
                  </a:cubicBezTo>
                  <a:cubicBezTo>
                    <a:pt x="43373" y="10652"/>
                    <a:pt x="43310" y="10674"/>
                    <a:pt x="43263" y="10717"/>
                  </a:cubicBezTo>
                  <a:cubicBezTo>
                    <a:pt x="43188" y="10783"/>
                    <a:pt x="43139" y="10872"/>
                    <a:pt x="43121" y="10976"/>
                  </a:cubicBezTo>
                  <a:cubicBezTo>
                    <a:pt x="43109" y="11052"/>
                    <a:pt x="43117" y="11129"/>
                    <a:pt x="43145" y="11192"/>
                  </a:cubicBezTo>
                  <a:cubicBezTo>
                    <a:pt x="43151" y="11208"/>
                    <a:pt x="43158" y="11222"/>
                    <a:pt x="43169" y="11237"/>
                  </a:cubicBezTo>
                  <a:lnTo>
                    <a:pt x="43169" y="11238"/>
                  </a:lnTo>
                  <a:cubicBezTo>
                    <a:pt x="43169" y="11239"/>
                    <a:pt x="43172" y="11241"/>
                    <a:pt x="43173" y="11241"/>
                  </a:cubicBezTo>
                  <a:cubicBezTo>
                    <a:pt x="43157" y="11245"/>
                    <a:pt x="43135" y="11253"/>
                    <a:pt x="43105" y="11266"/>
                  </a:cubicBezTo>
                  <a:cubicBezTo>
                    <a:pt x="43026" y="11299"/>
                    <a:pt x="42963" y="11348"/>
                    <a:pt x="42919" y="11408"/>
                  </a:cubicBezTo>
                  <a:cubicBezTo>
                    <a:pt x="42864" y="11479"/>
                    <a:pt x="42838" y="11568"/>
                    <a:pt x="42846" y="11664"/>
                  </a:cubicBezTo>
                  <a:cubicBezTo>
                    <a:pt x="42855" y="11757"/>
                    <a:pt x="42892" y="11835"/>
                    <a:pt x="42953" y="11888"/>
                  </a:cubicBezTo>
                  <a:lnTo>
                    <a:pt x="42956" y="11891"/>
                  </a:lnTo>
                  <a:cubicBezTo>
                    <a:pt x="42864" y="11981"/>
                    <a:pt x="42804" y="12092"/>
                    <a:pt x="42782" y="12214"/>
                  </a:cubicBezTo>
                  <a:cubicBezTo>
                    <a:pt x="42770" y="12298"/>
                    <a:pt x="42774" y="12384"/>
                    <a:pt x="42803" y="12464"/>
                  </a:cubicBezTo>
                  <a:cubicBezTo>
                    <a:pt x="42719" y="12598"/>
                    <a:pt x="42675" y="12756"/>
                    <a:pt x="42682" y="12908"/>
                  </a:cubicBezTo>
                  <a:cubicBezTo>
                    <a:pt x="42669" y="12929"/>
                    <a:pt x="42660" y="12944"/>
                    <a:pt x="42654" y="12963"/>
                  </a:cubicBezTo>
                  <a:cubicBezTo>
                    <a:pt x="42652" y="12966"/>
                    <a:pt x="42651" y="12970"/>
                    <a:pt x="42651" y="12973"/>
                  </a:cubicBezTo>
                  <a:lnTo>
                    <a:pt x="42651" y="12975"/>
                  </a:lnTo>
                  <a:cubicBezTo>
                    <a:pt x="42651" y="12964"/>
                    <a:pt x="42648" y="12952"/>
                    <a:pt x="42646" y="12942"/>
                  </a:cubicBezTo>
                  <a:cubicBezTo>
                    <a:pt x="42626" y="12801"/>
                    <a:pt x="42588" y="12691"/>
                    <a:pt x="42526" y="12600"/>
                  </a:cubicBezTo>
                  <a:cubicBezTo>
                    <a:pt x="42450" y="12490"/>
                    <a:pt x="42346" y="12409"/>
                    <a:pt x="42207" y="12357"/>
                  </a:cubicBezTo>
                  <a:cubicBezTo>
                    <a:pt x="42222" y="12204"/>
                    <a:pt x="42155" y="12042"/>
                    <a:pt x="42035" y="11937"/>
                  </a:cubicBezTo>
                  <a:cubicBezTo>
                    <a:pt x="42035" y="11937"/>
                    <a:pt x="42027" y="11937"/>
                    <a:pt x="42027" y="11936"/>
                  </a:cubicBezTo>
                  <a:cubicBezTo>
                    <a:pt x="42085" y="11879"/>
                    <a:pt x="42135" y="11829"/>
                    <a:pt x="42172" y="11762"/>
                  </a:cubicBezTo>
                  <a:cubicBezTo>
                    <a:pt x="42215" y="11690"/>
                    <a:pt x="42228" y="11598"/>
                    <a:pt x="42209" y="11524"/>
                  </a:cubicBezTo>
                  <a:cubicBezTo>
                    <a:pt x="42187" y="11430"/>
                    <a:pt x="42139" y="11360"/>
                    <a:pt x="42057" y="11308"/>
                  </a:cubicBezTo>
                  <a:cubicBezTo>
                    <a:pt x="42030" y="11292"/>
                    <a:pt x="42001" y="11277"/>
                    <a:pt x="41974" y="11263"/>
                  </a:cubicBezTo>
                  <a:lnTo>
                    <a:pt x="41960" y="11256"/>
                  </a:lnTo>
                  <a:lnTo>
                    <a:pt x="41940" y="11247"/>
                  </a:lnTo>
                  <a:lnTo>
                    <a:pt x="41931" y="11241"/>
                  </a:lnTo>
                  <a:lnTo>
                    <a:pt x="41901" y="11226"/>
                  </a:lnTo>
                  <a:lnTo>
                    <a:pt x="41892" y="11223"/>
                  </a:lnTo>
                  <a:lnTo>
                    <a:pt x="41874" y="11214"/>
                  </a:lnTo>
                  <a:lnTo>
                    <a:pt x="41865" y="11210"/>
                  </a:lnTo>
                  <a:cubicBezTo>
                    <a:pt x="41829" y="11189"/>
                    <a:pt x="41783" y="11165"/>
                    <a:pt x="41737" y="11149"/>
                  </a:cubicBezTo>
                  <a:cubicBezTo>
                    <a:pt x="41721" y="11141"/>
                    <a:pt x="41706" y="11140"/>
                    <a:pt x="41691" y="11140"/>
                  </a:cubicBezTo>
                  <a:cubicBezTo>
                    <a:pt x="41651" y="11140"/>
                    <a:pt x="41614" y="11156"/>
                    <a:pt x="41587" y="11181"/>
                  </a:cubicBezTo>
                  <a:cubicBezTo>
                    <a:pt x="41566" y="11201"/>
                    <a:pt x="41551" y="11225"/>
                    <a:pt x="41544" y="11251"/>
                  </a:cubicBezTo>
                  <a:cubicBezTo>
                    <a:pt x="41509" y="11351"/>
                    <a:pt x="41557" y="11449"/>
                    <a:pt x="41679" y="11554"/>
                  </a:cubicBezTo>
                  <a:lnTo>
                    <a:pt x="41687" y="11559"/>
                  </a:lnTo>
                  <a:lnTo>
                    <a:pt x="41696" y="11564"/>
                  </a:lnTo>
                  <a:lnTo>
                    <a:pt x="41678" y="11573"/>
                  </a:lnTo>
                  <a:cubicBezTo>
                    <a:pt x="41633" y="11589"/>
                    <a:pt x="41588" y="11606"/>
                    <a:pt x="41544" y="11620"/>
                  </a:cubicBezTo>
                  <a:cubicBezTo>
                    <a:pt x="41490" y="11640"/>
                    <a:pt x="41428" y="11662"/>
                    <a:pt x="41368" y="11687"/>
                  </a:cubicBezTo>
                  <a:cubicBezTo>
                    <a:pt x="41178" y="11769"/>
                    <a:pt x="41063" y="11951"/>
                    <a:pt x="41084" y="12134"/>
                  </a:cubicBezTo>
                  <a:cubicBezTo>
                    <a:pt x="41090" y="12177"/>
                    <a:pt x="41100" y="12216"/>
                    <a:pt x="41118" y="12246"/>
                  </a:cubicBezTo>
                  <a:cubicBezTo>
                    <a:pt x="41056" y="12330"/>
                    <a:pt x="40956" y="12499"/>
                    <a:pt x="40978" y="12692"/>
                  </a:cubicBezTo>
                  <a:cubicBezTo>
                    <a:pt x="40981" y="12717"/>
                    <a:pt x="40986" y="12732"/>
                    <a:pt x="40989" y="12737"/>
                  </a:cubicBezTo>
                  <a:cubicBezTo>
                    <a:pt x="40959" y="12747"/>
                    <a:pt x="40929" y="12758"/>
                    <a:pt x="40899" y="12766"/>
                  </a:cubicBezTo>
                  <a:lnTo>
                    <a:pt x="40874" y="12777"/>
                  </a:lnTo>
                  <a:cubicBezTo>
                    <a:pt x="40816" y="12796"/>
                    <a:pt x="40736" y="12823"/>
                    <a:pt x="40667" y="12863"/>
                  </a:cubicBezTo>
                  <a:cubicBezTo>
                    <a:pt x="40569" y="12920"/>
                    <a:pt x="40459" y="12994"/>
                    <a:pt x="40381" y="13106"/>
                  </a:cubicBezTo>
                  <a:lnTo>
                    <a:pt x="40341" y="13101"/>
                  </a:lnTo>
                  <a:lnTo>
                    <a:pt x="40264" y="13101"/>
                  </a:lnTo>
                  <a:cubicBezTo>
                    <a:pt x="40300" y="12935"/>
                    <a:pt x="40277" y="12769"/>
                    <a:pt x="40200" y="12637"/>
                  </a:cubicBezTo>
                  <a:cubicBezTo>
                    <a:pt x="40154" y="12555"/>
                    <a:pt x="40099" y="12469"/>
                    <a:pt x="40014" y="12399"/>
                  </a:cubicBezTo>
                  <a:cubicBezTo>
                    <a:pt x="39987" y="12377"/>
                    <a:pt x="39966" y="12362"/>
                    <a:pt x="39939" y="12347"/>
                  </a:cubicBezTo>
                  <a:cubicBezTo>
                    <a:pt x="39936" y="12345"/>
                    <a:pt x="39932" y="12342"/>
                    <a:pt x="39923" y="12341"/>
                  </a:cubicBezTo>
                  <a:cubicBezTo>
                    <a:pt x="39957" y="12296"/>
                    <a:pt x="39981" y="12253"/>
                    <a:pt x="39997" y="12211"/>
                  </a:cubicBezTo>
                  <a:cubicBezTo>
                    <a:pt x="40057" y="12064"/>
                    <a:pt x="40055" y="11923"/>
                    <a:pt x="39991" y="11802"/>
                  </a:cubicBezTo>
                  <a:cubicBezTo>
                    <a:pt x="39929" y="11676"/>
                    <a:pt x="39808" y="11583"/>
                    <a:pt x="39670" y="11559"/>
                  </a:cubicBezTo>
                  <a:cubicBezTo>
                    <a:pt x="39637" y="11556"/>
                    <a:pt x="39607" y="11552"/>
                    <a:pt x="39575" y="11552"/>
                  </a:cubicBezTo>
                  <a:cubicBezTo>
                    <a:pt x="39526" y="11552"/>
                    <a:pt x="39468" y="11558"/>
                    <a:pt x="39407" y="11568"/>
                  </a:cubicBezTo>
                  <a:cubicBezTo>
                    <a:pt x="39362" y="11576"/>
                    <a:pt x="39317" y="11588"/>
                    <a:pt x="39274" y="11597"/>
                  </a:cubicBezTo>
                  <a:lnTo>
                    <a:pt x="39215" y="11610"/>
                  </a:lnTo>
                  <a:cubicBezTo>
                    <a:pt x="39054" y="11641"/>
                    <a:pt x="38890" y="11673"/>
                    <a:pt x="38774" y="11787"/>
                  </a:cubicBezTo>
                  <a:lnTo>
                    <a:pt x="38753" y="11795"/>
                  </a:lnTo>
                  <a:lnTo>
                    <a:pt x="38732" y="11802"/>
                  </a:lnTo>
                  <a:cubicBezTo>
                    <a:pt x="38630" y="11836"/>
                    <a:pt x="38530" y="11878"/>
                    <a:pt x="38436" y="11917"/>
                  </a:cubicBezTo>
                  <a:lnTo>
                    <a:pt x="38375" y="11940"/>
                  </a:lnTo>
                  <a:cubicBezTo>
                    <a:pt x="38284" y="11978"/>
                    <a:pt x="38182" y="12019"/>
                    <a:pt x="38101" y="12082"/>
                  </a:cubicBezTo>
                  <a:cubicBezTo>
                    <a:pt x="38055" y="12055"/>
                    <a:pt x="38005" y="12033"/>
                    <a:pt x="37951" y="12015"/>
                  </a:cubicBezTo>
                  <a:cubicBezTo>
                    <a:pt x="37899" y="11997"/>
                    <a:pt x="37844" y="11984"/>
                    <a:pt x="37771" y="11969"/>
                  </a:cubicBezTo>
                  <a:cubicBezTo>
                    <a:pt x="37767" y="11969"/>
                    <a:pt x="37764" y="11967"/>
                    <a:pt x="37758" y="11967"/>
                  </a:cubicBezTo>
                  <a:lnTo>
                    <a:pt x="37749" y="11967"/>
                  </a:lnTo>
                  <a:lnTo>
                    <a:pt x="37762" y="11958"/>
                  </a:lnTo>
                  <a:lnTo>
                    <a:pt x="37816" y="11915"/>
                  </a:lnTo>
                  <a:lnTo>
                    <a:pt x="37836" y="11899"/>
                  </a:lnTo>
                  <a:cubicBezTo>
                    <a:pt x="37935" y="11821"/>
                    <a:pt x="38034" y="11743"/>
                    <a:pt x="38116" y="11640"/>
                  </a:cubicBezTo>
                  <a:cubicBezTo>
                    <a:pt x="38189" y="11545"/>
                    <a:pt x="38223" y="11467"/>
                    <a:pt x="38228" y="11387"/>
                  </a:cubicBezTo>
                  <a:cubicBezTo>
                    <a:pt x="38234" y="11301"/>
                    <a:pt x="38206" y="11223"/>
                    <a:pt x="38152" y="11164"/>
                  </a:cubicBezTo>
                  <a:cubicBezTo>
                    <a:pt x="38079" y="11088"/>
                    <a:pt x="37982" y="11055"/>
                    <a:pt x="37889" y="11024"/>
                  </a:cubicBezTo>
                  <a:lnTo>
                    <a:pt x="37844" y="11009"/>
                  </a:lnTo>
                  <a:lnTo>
                    <a:pt x="37822" y="11000"/>
                  </a:lnTo>
                  <a:cubicBezTo>
                    <a:pt x="37780" y="10984"/>
                    <a:pt x="37729" y="10963"/>
                    <a:pt x="37688" y="10942"/>
                  </a:cubicBezTo>
                  <a:cubicBezTo>
                    <a:pt x="37685" y="10939"/>
                    <a:pt x="37677" y="10925"/>
                    <a:pt x="37661" y="10925"/>
                  </a:cubicBezTo>
                  <a:cubicBezTo>
                    <a:pt x="37637" y="10899"/>
                    <a:pt x="37607" y="10887"/>
                    <a:pt x="37576" y="10887"/>
                  </a:cubicBezTo>
                  <a:cubicBezTo>
                    <a:pt x="37557" y="10887"/>
                    <a:pt x="37540" y="10891"/>
                    <a:pt x="37521" y="10902"/>
                  </a:cubicBezTo>
                  <a:cubicBezTo>
                    <a:pt x="37457" y="10933"/>
                    <a:pt x="37424" y="11016"/>
                    <a:pt x="37454" y="11088"/>
                  </a:cubicBezTo>
                  <a:cubicBezTo>
                    <a:pt x="37491" y="11181"/>
                    <a:pt x="37580" y="11241"/>
                    <a:pt x="37661" y="11290"/>
                  </a:cubicBezTo>
                  <a:lnTo>
                    <a:pt x="37683" y="11299"/>
                  </a:lnTo>
                  <a:lnTo>
                    <a:pt x="37692" y="11303"/>
                  </a:lnTo>
                  <a:lnTo>
                    <a:pt x="37695" y="11305"/>
                  </a:lnTo>
                  <a:cubicBezTo>
                    <a:pt x="37610" y="11351"/>
                    <a:pt x="37527" y="11396"/>
                    <a:pt x="37444" y="11440"/>
                  </a:cubicBezTo>
                  <a:cubicBezTo>
                    <a:pt x="37412" y="11457"/>
                    <a:pt x="37380" y="11475"/>
                    <a:pt x="37342" y="11494"/>
                  </a:cubicBezTo>
                  <a:lnTo>
                    <a:pt x="37335" y="11500"/>
                  </a:lnTo>
                  <a:lnTo>
                    <a:pt x="37326" y="11504"/>
                  </a:lnTo>
                  <a:cubicBezTo>
                    <a:pt x="37266" y="11536"/>
                    <a:pt x="37205" y="11568"/>
                    <a:pt x="37144" y="11598"/>
                  </a:cubicBezTo>
                  <a:cubicBezTo>
                    <a:pt x="37049" y="11640"/>
                    <a:pt x="36948" y="11686"/>
                    <a:pt x="36866" y="11750"/>
                  </a:cubicBezTo>
                  <a:lnTo>
                    <a:pt x="36859" y="11754"/>
                  </a:lnTo>
                  <a:cubicBezTo>
                    <a:pt x="36859" y="11754"/>
                    <a:pt x="36857" y="11757"/>
                    <a:pt x="36857" y="11759"/>
                  </a:cubicBezTo>
                  <a:cubicBezTo>
                    <a:pt x="36854" y="11738"/>
                    <a:pt x="36848" y="11720"/>
                    <a:pt x="36841" y="11699"/>
                  </a:cubicBezTo>
                  <a:cubicBezTo>
                    <a:pt x="36798" y="11564"/>
                    <a:pt x="36692" y="11448"/>
                    <a:pt x="36536" y="11366"/>
                  </a:cubicBezTo>
                  <a:cubicBezTo>
                    <a:pt x="36512" y="11353"/>
                    <a:pt x="36484" y="11341"/>
                    <a:pt x="36449" y="11329"/>
                  </a:cubicBezTo>
                  <a:cubicBezTo>
                    <a:pt x="36435" y="11323"/>
                    <a:pt x="36420" y="11318"/>
                    <a:pt x="36402" y="11312"/>
                  </a:cubicBezTo>
                  <a:cubicBezTo>
                    <a:pt x="36388" y="11308"/>
                    <a:pt x="36374" y="11303"/>
                    <a:pt x="36359" y="11299"/>
                  </a:cubicBezTo>
                  <a:lnTo>
                    <a:pt x="36353" y="11301"/>
                  </a:lnTo>
                  <a:cubicBezTo>
                    <a:pt x="36388" y="11232"/>
                    <a:pt x="36403" y="11164"/>
                    <a:pt x="36400" y="11095"/>
                  </a:cubicBezTo>
                  <a:cubicBezTo>
                    <a:pt x="36393" y="10933"/>
                    <a:pt x="36301" y="10793"/>
                    <a:pt x="36152" y="10716"/>
                  </a:cubicBezTo>
                  <a:cubicBezTo>
                    <a:pt x="36106" y="10689"/>
                    <a:pt x="36054" y="10675"/>
                    <a:pt x="36015" y="10665"/>
                  </a:cubicBezTo>
                  <a:lnTo>
                    <a:pt x="36001" y="10661"/>
                  </a:lnTo>
                  <a:cubicBezTo>
                    <a:pt x="36001" y="10661"/>
                    <a:pt x="36000" y="10661"/>
                    <a:pt x="35998" y="10664"/>
                  </a:cubicBezTo>
                  <a:lnTo>
                    <a:pt x="35996" y="10664"/>
                  </a:lnTo>
                  <a:cubicBezTo>
                    <a:pt x="36103" y="10607"/>
                    <a:pt x="36174" y="10537"/>
                    <a:pt x="36219" y="10448"/>
                  </a:cubicBezTo>
                  <a:cubicBezTo>
                    <a:pt x="36277" y="10339"/>
                    <a:pt x="36278" y="10210"/>
                    <a:pt x="36225" y="10098"/>
                  </a:cubicBezTo>
                  <a:cubicBezTo>
                    <a:pt x="36177" y="9995"/>
                    <a:pt x="36082" y="9919"/>
                    <a:pt x="35955" y="9885"/>
                  </a:cubicBezTo>
                  <a:cubicBezTo>
                    <a:pt x="35876" y="9863"/>
                    <a:pt x="35787" y="9852"/>
                    <a:pt x="35710" y="9842"/>
                  </a:cubicBezTo>
                  <a:lnTo>
                    <a:pt x="35693" y="9842"/>
                  </a:lnTo>
                  <a:lnTo>
                    <a:pt x="35683" y="9839"/>
                  </a:lnTo>
                  <a:lnTo>
                    <a:pt x="35646" y="9835"/>
                  </a:lnTo>
                  <a:lnTo>
                    <a:pt x="35635" y="9835"/>
                  </a:lnTo>
                  <a:lnTo>
                    <a:pt x="35606" y="9833"/>
                  </a:lnTo>
                  <a:lnTo>
                    <a:pt x="35600" y="9835"/>
                  </a:lnTo>
                  <a:cubicBezTo>
                    <a:pt x="35671" y="9721"/>
                    <a:pt x="35646" y="9552"/>
                    <a:pt x="35542" y="9458"/>
                  </a:cubicBezTo>
                  <a:cubicBezTo>
                    <a:pt x="35460" y="9385"/>
                    <a:pt x="35348" y="9370"/>
                    <a:pt x="35262" y="9358"/>
                  </a:cubicBezTo>
                  <a:lnTo>
                    <a:pt x="35241" y="9357"/>
                  </a:lnTo>
                  <a:lnTo>
                    <a:pt x="35228" y="9361"/>
                  </a:lnTo>
                  <a:lnTo>
                    <a:pt x="35226" y="9361"/>
                  </a:lnTo>
                  <a:cubicBezTo>
                    <a:pt x="35251" y="9326"/>
                    <a:pt x="35269" y="9282"/>
                    <a:pt x="35274" y="9236"/>
                  </a:cubicBezTo>
                  <a:cubicBezTo>
                    <a:pt x="35280" y="9175"/>
                    <a:pt x="35259" y="9113"/>
                    <a:pt x="35211" y="9050"/>
                  </a:cubicBezTo>
                  <a:cubicBezTo>
                    <a:pt x="35159" y="8985"/>
                    <a:pt x="35071" y="8960"/>
                    <a:pt x="34991" y="8937"/>
                  </a:cubicBezTo>
                  <a:lnTo>
                    <a:pt x="34975" y="8933"/>
                  </a:lnTo>
                  <a:cubicBezTo>
                    <a:pt x="34937" y="8922"/>
                    <a:pt x="34900" y="8912"/>
                    <a:pt x="34861" y="8903"/>
                  </a:cubicBezTo>
                  <a:lnTo>
                    <a:pt x="34860" y="8903"/>
                  </a:lnTo>
                  <a:lnTo>
                    <a:pt x="34853" y="8900"/>
                  </a:lnTo>
                  <a:cubicBezTo>
                    <a:pt x="34853" y="8900"/>
                    <a:pt x="34848" y="8901"/>
                    <a:pt x="34847" y="8901"/>
                  </a:cubicBezTo>
                  <a:cubicBezTo>
                    <a:pt x="34853" y="8897"/>
                    <a:pt x="34856" y="8893"/>
                    <a:pt x="34864" y="8887"/>
                  </a:cubicBezTo>
                  <a:lnTo>
                    <a:pt x="34872" y="8881"/>
                  </a:lnTo>
                  <a:lnTo>
                    <a:pt x="34885" y="8872"/>
                  </a:lnTo>
                  <a:lnTo>
                    <a:pt x="34908" y="8852"/>
                  </a:lnTo>
                  <a:lnTo>
                    <a:pt x="34951" y="8818"/>
                  </a:lnTo>
                  <a:lnTo>
                    <a:pt x="34981" y="8793"/>
                  </a:lnTo>
                  <a:cubicBezTo>
                    <a:pt x="35012" y="8768"/>
                    <a:pt x="35047" y="8739"/>
                    <a:pt x="35073" y="8707"/>
                  </a:cubicBezTo>
                  <a:cubicBezTo>
                    <a:pt x="35114" y="8654"/>
                    <a:pt x="35128" y="8589"/>
                    <a:pt x="35109" y="8529"/>
                  </a:cubicBezTo>
                  <a:cubicBezTo>
                    <a:pt x="35092" y="8470"/>
                    <a:pt x="35047" y="8425"/>
                    <a:pt x="34983" y="8404"/>
                  </a:cubicBezTo>
                  <a:cubicBezTo>
                    <a:pt x="34942" y="8390"/>
                    <a:pt x="34890" y="8375"/>
                    <a:pt x="34823" y="8357"/>
                  </a:cubicBezTo>
                  <a:lnTo>
                    <a:pt x="34763" y="8342"/>
                  </a:lnTo>
                  <a:cubicBezTo>
                    <a:pt x="34750" y="8320"/>
                    <a:pt x="34726" y="8306"/>
                    <a:pt x="34699" y="8306"/>
                  </a:cubicBezTo>
                  <a:cubicBezTo>
                    <a:pt x="34696" y="8305"/>
                    <a:pt x="34690" y="8302"/>
                    <a:pt x="34686" y="8300"/>
                  </a:cubicBezTo>
                  <a:cubicBezTo>
                    <a:pt x="34669" y="8293"/>
                    <a:pt x="34653" y="8291"/>
                    <a:pt x="34638" y="8291"/>
                  </a:cubicBezTo>
                  <a:cubicBezTo>
                    <a:pt x="34601" y="8291"/>
                    <a:pt x="34567" y="8308"/>
                    <a:pt x="34547" y="8337"/>
                  </a:cubicBezTo>
                  <a:cubicBezTo>
                    <a:pt x="34506" y="8395"/>
                    <a:pt x="34537" y="8462"/>
                    <a:pt x="34582" y="8503"/>
                  </a:cubicBezTo>
                  <a:cubicBezTo>
                    <a:pt x="34623" y="8537"/>
                    <a:pt x="34674" y="8559"/>
                    <a:pt x="34716" y="8576"/>
                  </a:cubicBezTo>
                  <a:lnTo>
                    <a:pt x="34729" y="8576"/>
                  </a:lnTo>
                  <a:cubicBezTo>
                    <a:pt x="34662" y="8611"/>
                    <a:pt x="34608" y="8641"/>
                    <a:pt x="34555" y="8677"/>
                  </a:cubicBezTo>
                  <a:lnTo>
                    <a:pt x="34541" y="8684"/>
                  </a:lnTo>
                  <a:cubicBezTo>
                    <a:pt x="34466" y="8730"/>
                    <a:pt x="34379" y="8784"/>
                    <a:pt x="34348" y="8873"/>
                  </a:cubicBezTo>
                  <a:cubicBezTo>
                    <a:pt x="34314" y="8960"/>
                    <a:pt x="34335" y="9053"/>
                    <a:pt x="34396" y="9126"/>
                  </a:cubicBezTo>
                  <a:cubicBezTo>
                    <a:pt x="34424" y="9157"/>
                    <a:pt x="34461" y="9184"/>
                    <a:pt x="34512" y="9208"/>
                  </a:cubicBezTo>
                  <a:cubicBezTo>
                    <a:pt x="34515" y="9210"/>
                    <a:pt x="34518" y="9210"/>
                    <a:pt x="34522" y="9210"/>
                  </a:cubicBezTo>
                  <a:lnTo>
                    <a:pt x="34527" y="9210"/>
                  </a:lnTo>
                  <a:cubicBezTo>
                    <a:pt x="34475" y="9245"/>
                    <a:pt x="34437" y="9287"/>
                    <a:pt x="34413" y="9340"/>
                  </a:cubicBezTo>
                  <a:cubicBezTo>
                    <a:pt x="34396" y="9343"/>
                    <a:pt x="34385" y="9354"/>
                    <a:pt x="34379" y="9366"/>
                  </a:cubicBezTo>
                  <a:cubicBezTo>
                    <a:pt x="34372" y="9381"/>
                    <a:pt x="34376" y="9400"/>
                    <a:pt x="34385" y="9406"/>
                  </a:cubicBezTo>
                  <a:cubicBezTo>
                    <a:pt x="34379" y="9430"/>
                    <a:pt x="34378" y="9452"/>
                    <a:pt x="34379" y="9477"/>
                  </a:cubicBezTo>
                  <a:cubicBezTo>
                    <a:pt x="34381" y="9488"/>
                    <a:pt x="34384" y="9498"/>
                    <a:pt x="34388" y="9518"/>
                  </a:cubicBezTo>
                  <a:lnTo>
                    <a:pt x="34388" y="9519"/>
                  </a:lnTo>
                  <a:cubicBezTo>
                    <a:pt x="34381" y="9519"/>
                    <a:pt x="34372" y="9522"/>
                    <a:pt x="34358" y="9528"/>
                  </a:cubicBezTo>
                  <a:cubicBezTo>
                    <a:pt x="34358" y="9528"/>
                    <a:pt x="34357" y="9528"/>
                    <a:pt x="34355" y="9530"/>
                  </a:cubicBezTo>
                  <a:lnTo>
                    <a:pt x="34351" y="9530"/>
                  </a:lnTo>
                  <a:cubicBezTo>
                    <a:pt x="34341" y="9470"/>
                    <a:pt x="34314" y="9413"/>
                    <a:pt x="34277" y="9366"/>
                  </a:cubicBezTo>
                  <a:cubicBezTo>
                    <a:pt x="34232" y="9314"/>
                    <a:pt x="34175" y="9281"/>
                    <a:pt x="34095" y="9254"/>
                  </a:cubicBezTo>
                  <a:cubicBezTo>
                    <a:pt x="34089" y="9253"/>
                    <a:pt x="34083" y="9251"/>
                    <a:pt x="34073" y="9251"/>
                  </a:cubicBezTo>
                  <a:lnTo>
                    <a:pt x="34068" y="9251"/>
                  </a:lnTo>
                  <a:cubicBezTo>
                    <a:pt x="34076" y="9242"/>
                    <a:pt x="34082" y="9232"/>
                    <a:pt x="34088" y="9221"/>
                  </a:cubicBezTo>
                  <a:cubicBezTo>
                    <a:pt x="34125" y="9156"/>
                    <a:pt x="34128" y="9076"/>
                    <a:pt x="34095" y="9009"/>
                  </a:cubicBezTo>
                  <a:cubicBezTo>
                    <a:pt x="34073" y="8960"/>
                    <a:pt x="34030" y="8919"/>
                    <a:pt x="33964" y="8888"/>
                  </a:cubicBezTo>
                  <a:cubicBezTo>
                    <a:pt x="33905" y="8858"/>
                    <a:pt x="33841" y="8848"/>
                    <a:pt x="33782" y="8836"/>
                  </a:cubicBezTo>
                  <a:lnTo>
                    <a:pt x="33753" y="8830"/>
                  </a:lnTo>
                  <a:cubicBezTo>
                    <a:pt x="33732" y="8826"/>
                    <a:pt x="33714" y="8821"/>
                    <a:pt x="33687" y="8820"/>
                  </a:cubicBezTo>
                  <a:lnTo>
                    <a:pt x="33678" y="8818"/>
                  </a:lnTo>
                  <a:lnTo>
                    <a:pt x="33669" y="8821"/>
                  </a:lnTo>
                  <a:lnTo>
                    <a:pt x="33666" y="8821"/>
                  </a:lnTo>
                  <a:cubicBezTo>
                    <a:pt x="33681" y="8806"/>
                    <a:pt x="33693" y="8791"/>
                    <a:pt x="33704" y="8775"/>
                  </a:cubicBezTo>
                  <a:cubicBezTo>
                    <a:pt x="33730" y="8739"/>
                    <a:pt x="33762" y="8687"/>
                    <a:pt x="33748" y="8637"/>
                  </a:cubicBezTo>
                  <a:cubicBezTo>
                    <a:pt x="33736" y="8584"/>
                    <a:pt x="33707" y="8553"/>
                    <a:pt x="33657" y="8538"/>
                  </a:cubicBezTo>
                  <a:cubicBezTo>
                    <a:pt x="33635" y="8531"/>
                    <a:pt x="33610" y="8525"/>
                    <a:pt x="33576" y="8522"/>
                  </a:cubicBezTo>
                  <a:cubicBezTo>
                    <a:pt x="33532" y="8517"/>
                    <a:pt x="33488" y="8515"/>
                    <a:pt x="33446" y="8515"/>
                  </a:cubicBezTo>
                  <a:lnTo>
                    <a:pt x="33433" y="8515"/>
                  </a:lnTo>
                  <a:cubicBezTo>
                    <a:pt x="33428" y="8515"/>
                    <a:pt x="33427" y="8516"/>
                    <a:pt x="33425" y="8517"/>
                  </a:cubicBezTo>
                  <a:cubicBezTo>
                    <a:pt x="33412" y="8522"/>
                    <a:pt x="33399" y="8529"/>
                    <a:pt x="33394" y="8543"/>
                  </a:cubicBezTo>
                  <a:cubicBezTo>
                    <a:pt x="33387" y="8553"/>
                    <a:pt x="33388" y="8568"/>
                    <a:pt x="33396" y="8581"/>
                  </a:cubicBezTo>
                  <a:cubicBezTo>
                    <a:pt x="33409" y="8610"/>
                    <a:pt x="33439" y="8628"/>
                    <a:pt x="33470" y="8643"/>
                  </a:cubicBezTo>
                  <a:lnTo>
                    <a:pt x="33477" y="8644"/>
                  </a:lnTo>
                  <a:lnTo>
                    <a:pt x="33443" y="8656"/>
                  </a:lnTo>
                  <a:lnTo>
                    <a:pt x="33413" y="8665"/>
                  </a:lnTo>
                  <a:cubicBezTo>
                    <a:pt x="33379" y="8677"/>
                    <a:pt x="33343" y="8687"/>
                    <a:pt x="33308" y="8704"/>
                  </a:cubicBezTo>
                  <a:cubicBezTo>
                    <a:pt x="33248" y="8729"/>
                    <a:pt x="33208" y="8763"/>
                    <a:pt x="33181" y="8812"/>
                  </a:cubicBezTo>
                  <a:cubicBezTo>
                    <a:pt x="33159" y="8849"/>
                    <a:pt x="33151" y="8894"/>
                    <a:pt x="33159" y="8939"/>
                  </a:cubicBezTo>
                  <a:cubicBezTo>
                    <a:pt x="33165" y="8964"/>
                    <a:pt x="33174" y="8989"/>
                    <a:pt x="33186" y="9012"/>
                  </a:cubicBezTo>
                  <a:cubicBezTo>
                    <a:pt x="33195" y="9028"/>
                    <a:pt x="33204" y="9038"/>
                    <a:pt x="33217" y="9050"/>
                  </a:cubicBezTo>
                  <a:lnTo>
                    <a:pt x="33218" y="9050"/>
                  </a:lnTo>
                  <a:cubicBezTo>
                    <a:pt x="33211" y="9053"/>
                    <a:pt x="33204" y="9056"/>
                    <a:pt x="33193" y="9064"/>
                  </a:cubicBezTo>
                  <a:cubicBezTo>
                    <a:pt x="33190" y="9064"/>
                    <a:pt x="33190" y="9065"/>
                    <a:pt x="33189" y="9065"/>
                  </a:cubicBezTo>
                  <a:cubicBezTo>
                    <a:pt x="33189" y="9065"/>
                    <a:pt x="33187" y="9067"/>
                    <a:pt x="33186" y="9067"/>
                  </a:cubicBezTo>
                  <a:cubicBezTo>
                    <a:pt x="33160" y="8955"/>
                    <a:pt x="33092" y="8855"/>
                    <a:pt x="32995" y="8791"/>
                  </a:cubicBezTo>
                  <a:cubicBezTo>
                    <a:pt x="32989" y="8788"/>
                    <a:pt x="32986" y="8785"/>
                    <a:pt x="32980" y="8785"/>
                  </a:cubicBezTo>
                  <a:lnTo>
                    <a:pt x="32979" y="8785"/>
                  </a:lnTo>
                  <a:cubicBezTo>
                    <a:pt x="33000" y="8763"/>
                    <a:pt x="33016" y="8739"/>
                    <a:pt x="33029" y="8711"/>
                  </a:cubicBezTo>
                  <a:cubicBezTo>
                    <a:pt x="33079" y="8617"/>
                    <a:pt x="33082" y="8515"/>
                    <a:pt x="33037" y="8418"/>
                  </a:cubicBezTo>
                  <a:cubicBezTo>
                    <a:pt x="33001" y="8337"/>
                    <a:pt x="32915" y="8264"/>
                    <a:pt x="32831" y="8239"/>
                  </a:cubicBezTo>
                  <a:cubicBezTo>
                    <a:pt x="32763" y="8217"/>
                    <a:pt x="32681" y="8202"/>
                    <a:pt x="32573" y="8190"/>
                  </a:cubicBezTo>
                  <a:cubicBezTo>
                    <a:pt x="32520" y="8187"/>
                    <a:pt x="32471" y="8183"/>
                    <a:pt x="32421" y="8181"/>
                  </a:cubicBezTo>
                  <a:lnTo>
                    <a:pt x="32409" y="8181"/>
                  </a:lnTo>
                  <a:lnTo>
                    <a:pt x="32419" y="8175"/>
                  </a:lnTo>
                  <a:lnTo>
                    <a:pt x="32428" y="8171"/>
                  </a:lnTo>
                  <a:cubicBezTo>
                    <a:pt x="32456" y="8153"/>
                    <a:pt x="32483" y="8137"/>
                    <a:pt x="32512" y="8119"/>
                  </a:cubicBezTo>
                  <a:lnTo>
                    <a:pt x="32523" y="8113"/>
                  </a:lnTo>
                  <a:cubicBezTo>
                    <a:pt x="32599" y="8064"/>
                    <a:pt x="32680" y="8016"/>
                    <a:pt x="32729" y="7933"/>
                  </a:cubicBezTo>
                  <a:cubicBezTo>
                    <a:pt x="32751" y="7897"/>
                    <a:pt x="32756" y="7854"/>
                    <a:pt x="32741" y="7815"/>
                  </a:cubicBezTo>
                  <a:cubicBezTo>
                    <a:pt x="32726" y="7769"/>
                    <a:pt x="32689" y="7732"/>
                    <a:pt x="32644" y="7717"/>
                  </a:cubicBezTo>
                  <a:cubicBezTo>
                    <a:pt x="32590" y="7695"/>
                    <a:pt x="32532" y="7690"/>
                    <a:pt x="32458" y="7687"/>
                  </a:cubicBezTo>
                  <a:cubicBezTo>
                    <a:pt x="32409" y="7684"/>
                    <a:pt x="32360" y="7683"/>
                    <a:pt x="32311" y="7683"/>
                  </a:cubicBezTo>
                  <a:cubicBezTo>
                    <a:pt x="32270" y="7683"/>
                    <a:pt x="32235" y="7684"/>
                    <a:pt x="32200" y="7687"/>
                  </a:cubicBezTo>
                  <a:lnTo>
                    <a:pt x="32184" y="7690"/>
                  </a:lnTo>
                  <a:cubicBezTo>
                    <a:pt x="32148" y="7695"/>
                    <a:pt x="32099" y="7697"/>
                    <a:pt x="32078" y="7732"/>
                  </a:cubicBezTo>
                  <a:cubicBezTo>
                    <a:pt x="32065" y="7751"/>
                    <a:pt x="32062" y="7769"/>
                    <a:pt x="32071" y="7785"/>
                  </a:cubicBezTo>
                  <a:cubicBezTo>
                    <a:pt x="32087" y="7828"/>
                    <a:pt x="32166" y="7846"/>
                    <a:pt x="32215" y="7860"/>
                  </a:cubicBezTo>
                  <a:lnTo>
                    <a:pt x="32223" y="7860"/>
                  </a:lnTo>
                  <a:lnTo>
                    <a:pt x="32308" y="7881"/>
                  </a:lnTo>
                  <a:lnTo>
                    <a:pt x="32327" y="7885"/>
                  </a:lnTo>
                  <a:lnTo>
                    <a:pt x="32334" y="7888"/>
                  </a:lnTo>
                  <a:lnTo>
                    <a:pt x="32340" y="7889"/>
                  </a:lnTo>
                  <a:cubicBezTo>
                    <a:pt x="32270" y="7915"/>
                    <a:pt x="32197" y="7937"/>
                    <a:pt x="32116" y="7962"/>
                  </a:cubicBezTo>
                  <a:lnTo>
                    <a:pt x="32108" y="7965"/>
                  </a:lnTo>
                  <a:lnTo>
                    <a:pt x="32095" y="7970"/>
                  </a:lnTo>
                  <a:lnTo>
                    <a:pt x="32078" y="7974"/>
                  </a:lnTo>
                  <a:lnTo>
                    <a:pt x="32070" y="7977"/>
                  </a:lnTo>
                  <a:cubicBezTo>
                    <a:pt x="31998" y="8000"/>
                    <a:pt x="31928" y="8019"/>
                    <a:pt x="31857" y="8046"/>
                  </a:cubicBezTo>
                  <a:lnTo>
                    <a:pt x="31828" y="8055"/>
                  </a:lnTo>
                  <a:cubicBezTo>
                    <a:pt x="31781" y="8071"/>
                    <a:pt x="31706" y="8096"/>
                    <a:pt x="31635" y="8137"/>
                  </a:cubicBezTo>
                  <a:cubicBezTo>
                    <a:pt x="31630" y="8141"/>
                    <a:pt x="31626" y="8142"/>
                    <a:pt x="31620" y="8148"/>
                  </a:cubicBezTo>
                  <a:lnTo>
                    <a:pt x="31620" y="8150"/>
                  </a:lnTo>
                  <a:cubicBezTo>
                    <a:pt x="31601" y="8064"/>
                    <a:pt x="31549" y="7988"/>
                    <a:pt x="31476" y="7937"/>
                  </a:cubicBezTo>
                  <a:cubicBezTo>
                    <a:pt x="31437" y="7910"/>
                    <a:pt x="31388" y="7889"/>
                    <a:pt x="31333" y="7878"/>
                  </a:cubicBezTo>
                  <a:lnTo>
                    <a:pt x="31322" y="7881"/>
                  </a:lnTo>
                  <a:lnTo>
                    <a:pt x="31321" y="7881"/>
                  </a:lnTo>
                  <a:cubicBezTo>
                    <a:pt x="31357" y="7806"/>
                    <a:pt x="31363" y="7724"/>
                    <a:pt x="31336" y="7647"/>
                  </a:cubicBezTo>
                  <a:cubicBezTo>
                    <a:pt x="31303" y="7546"/>
                    <a:pt x="31218" y="7465"/>
                    <a:pt x="31104" y="7424"/>
                  </a:cubicBezTo>
                  <a:cubicBezTo>
                    <a:pt x="31053" y="7406"/>
                    <a:pt x="31001" y="7391"/>
                    <a:pt x="30956" y="7379"/>
                  </a:cubicBezTo>
                  <a:lnTo>
                    <a:pt x="30949" y="7378"/>
                  </a:lnTo>
                  <a:lnTo>
                    <a:pt x="30935" y="7375"/>
                  </a:lnTo>
                  <a:lnTo>
                    <a:pt x="30924" y="7370"/>
                  </a:lnTo>
                  <a:lnTo>
                    <a:pt x="30906" y="7367"/>
                  </a:lnTo>
                  <a:lnTo>
                    <a:pt x="30901" y="7367"/>
                  </a:lnTo>
                  <a:lnTo>
                    <a:pt x="30913" y="7357"/>
                  </a:lnTo>
                  <a:cubicBezTo>
                    <a:pt x="30962" y="7322"/>
                    <a:pt x="31014" y="7275"/>
                    <a:pt x="31040" y="7200"/>
                  </a:cubicBezTo>
                  <a:cubicBezTo>
                    <a:pt x="31065" y="7136"/>
                    <a:pt x="31060" y="7066"/>
                    <a:pt x="31028" y="6997"/>
                  </a:cubicBezTo>
                  <a:cubicBezTo>
                    <a:pt x="30993" y="6918"/>
                    <a:pt x="30925" y="6866"/>
                    <a:pt x="30812" y="6833"/>
                  </a:cubicBezTo>
                  <a:cubicBezTo>
                    <a:pt x="30812" y="6833"/>
                    <a:pt x="30807" y="6834"/>
                    <a:pt x="30806" y="6834"/>
                  </a:cubicBezTo>
                  <a:lnTo>
                    <a:pt x="30804" y="6834"/>
                  </a:lnTo>
                  <a:cubicBezTo>
                    <a:pt x="30830" y="6787"/>
                    <a:pt x="30834" y="6730"/>
                    <a:pt x="30816" y="6678"/>
                  </a:cubicBezTo>
                  <a:cubicBezTo>
                    <a:pt x="30794" y="6611"/>
                    <a:pt x="30739" y="6560"/>
                    <a:pt x="30642" y="6528"/>
                  </a:cubicBezTo>
                  <a:cubicBezTo>
                    <a:pt x="30629" y="6522"/>
                    <a:pt x="30618" y="6519"/>
                    <a:pt x="30601" y="6511"/>
                  </a:cubicBezTo>
                  <a:cubicBezTo>
                    <a:pt x="30615" y="6504"/>
                    <a:pt x="30630" y="6493"/>
                    <a:pt x="30642" y="6485"/>
                  </a:cubicBezTo>
                  <a:cubicBezTo>
                    <a:pt x="30663" y="6470"/>
                    <a:pt x="30679" y="6449"/>
                    <a:pt x="30682" y="6425"/>
                  </a:cubicBezTo>
                  <a:cubicBezTo>
                    <a:pt x="30685" y="6410"/>
                    <a:pt x="30679" y="6395"/>
                    <a:pt x="30668" y="6382"/>
                  </a:cubicBezTo>
                  <a:cubicBezTo>
                    <a:pt x="30668" y="6380"/>
                    <a:pt x="30666" y="6379"/>
                    <a:pt x="30666" y="6379"/>
                  </a:cubicBezTo>
                  <a:cubicBezTo>
                    <a:pt x="30657" y="6358"/>
                    <a:pt x="30641" y="6345"/>
                    <a:pt x="30620" y="6343"/>
                  </a:cubicBezTo>
                  <a:cubicBezTo>
                    <a:pt x="30604" y="6333"/>
                    <a:pt x="30583" y="6327"/>
                    <a:pt x="30560" y="6327"/>
                  </a:cubicBezTo>
                  <a:cubicBezTo>
                    <a:pt x="30551" y="6327"/>
                    <a:pt x="30544" y="6328"/>
                    <a:pt x="30534" y="6328"/>
                  </a:cubicBezTo>
                  <a:cubicBezTo>
                    <a:pt x="30493" y="6336"/>
                    <a:pt x="30449" y="6343"/>
                    <a:pt x="30392" y="6355"/>
                  </a:cubicBezTo>
                  <a:cubicBezTo>
                    <a:pt x="30310" y="6371"/>
                    <a:pt x="30214" y="6394"/>
                    <a:pt x="30138" y="6438"/>
                  </a:cubicBezTo>
                  <a:cubicBezTo>
                    <a:pt x="30101" y="6459"/>
                    <a:pt x="30071" y="6496"/>
                    <a:pt x="30060" y="6541"/>
                  </a:cubicBezTo>
                  <a:cubicBezTo>
                    <a:pt x="30047" y="6586"/>
                    <a:pt x="30053" y="6630"/>
                    <a:pt x="30072" y="6665"/>
                  </a:cubicBezTo>
                  <a:cubicBezTo>
                    <a:pt x="30072" y="6684"/>
                    <a:pt x="30077" y="6702"/>
                    <a:pt x="30086" y="6714"/>
                  </a:cubicBezTo>
                  <a:cubicBezTo>
                    <a:pt x="30086" y="6714"/>
                    <a:pt x="30086" y="6715"/>
                    <a:pt x="30087" y="6715"/>
                  </a:cubicBezTo>
                  <a:cubicBezTo>
                    <a:pt x="29986" y="6779"/>
                    <a:pt x="29938" y="6854"/>
                    <a:pt x="29946" y="6935"/>
                  </a:cubicBezTo>
                  <a:cubicBezTo>
                    <a:pt x="29943" y="6940"/>
                    <a:pt x="29943" y="6944"/>
                    <a:pt x="29938" y="6950"/>
                  </a:cubicBezTo>
                  <a:cubicBezTo>
                    <a:pt x="29919" y="6999"/>
                    <a:pt x="29922" y="7056"/>
                    <a:pt x="29946" y="7099"/>
                  </a:cubicBezTo>
                  <a:lnTo>
                    <a:pt x="29946" y="7101"/>
                  </a:lnTo>
                  <a:cubicBezTo>
                    <a:pt x="29897" y="7114"/>
                    <a:pt x="29853" y="7129"/>
                    <a:pt x="29812" y="7147"/>
                  </a:cubicBezTo>
                  <a:cubicBezTo>
                    <a:pt x="29752" y="7171"/>
                    <a:pt x="29673" y="7215"/>
                    <a:pt x="29632" y="7297"/>
                  </a:cubicBezTo>
                  <a:cubicBezTo>
                    <a:pt x="29574" y="7409"/>
                    <a:pt x="29599" y="7547"/>
                    <a:pt x="29693" y="7632"/>
                  </a:cubicBezTo>
                  <a:cubicBezTo>
                    <a:pt x="29730" y="7666"/>
                    <a:pt x="29775" y="7689"/>
                    <a:pt x="29827" y="7706"/>
                  </a:cubicBezTo>
                  <a:cubicBezTo>
                    <a:pt x="29833" y="7709"/>
                    <a:pt x="29837" y="7711"/>
                    <a:pt x="29846" y="7711"/>
                  </a:cubicBezTo>
                  <a:lnTo>
                    <a:pt x="29853" y="7711"/>
                  </a:lnTo>
                  <a:cubicBezTo>
                    <a:pt x="29833" y="7717"/>
                    <a:pt x="29812" y="7721"/>
                    <a:pt x="29792" y="7729"/>
                  </a:cubicBezTo>
                  <a:cubicBezTo>
                    <a:pt x="29779" y="7733"/>
                    <a:pt x="29766" y="7739"/>
                    <a:pt x="29755" y="7742"/>
                  </a:cubicBezTo>
                  <a:cubicBezTo>
                    <a:pt x="29708" y="7761"/>
                    <a:pt x="29673" y="7781"/>
                    <a:pt x="29639" y="7808"/>
                  </a:cubicBezTo>
                  <a:cubicBezTo>
                    <a:pt x="29547" y="7885"/>
                    <a:pt x="29510" y="8017"/>
                    <a:pt x="29548" y="8135"/>
                  </a:cubicBezTo>
                  <a:cubicBezTo>
                    <a:pt x="29550" y="8141"/>
                    <a:pt x="29550" y="8144"/>
                    <a:pt x="29551" y="8144"/>
                  </a:cubicBezTo>
                  <a:cubicBezTo>
                    <a:pt x="29495" y="8156"/>
                    <a:pt x="29453" y="8165"/>
                    <a:pt x="29413" y="8180"/>
                  </a:cubicBezTo>
                  <a:cubicBezTo>
                    <a:pt x="29283" y="8218"/>
                    <a:pt x="29194" y="8300"/>
                    <a:pt x="29156" y="8406"/>
                  </a:cubicBezTo>
                  <a:cubicBezTo>
                    <a:pt x="29124" y="8494"/>
                    <a:pt x="29127" y="8595"/>
                    <a:pt x="29169" y="8678"/>
                  </a:cubicBezTo>
                  <a:cubicBezTo>
                    <a:pt x="29187" y="8718"/>
                    <a:pt x="29215" y="8756"/>
                    <a:pt x="29251" y="8790"/>
                  </a:cubicBezTo>
                  <a:lnTo>
                    <a:pt x="29260" y="8791"/>
                  </a:lnTo>
                  <a:cubicBezTo>
                    <a:pt x="29245" y="8797"/>
                    <a:pt x="29230" y="8805"/>
                    <a:pt x="29215" y="8812"/>
                  </a:cubicBezTo>
                  <a:cubicBezTo>
                    <a:pt x="29081" y="8873"/>
                    <a:pt x="28922" y="9015"/>
                    <a:pt x="28910" y="9208"/>
                  </a:cubicBezTo>
                  <a:cubicBezTo>
                    <a:pt x="28904" y="9311"/>
                    <a:pt x="28919" y="9394"/>
                    <a:pt x="28955" y="9460"/>
                  </a:cubicBezTo>
                  <a:cubicBezTo>
                    <a:pt x="28968" y="9485"/>
                    <a:pt x="28984" y="9515"/>
                    <a:pt x="29004" y="9544"/>
                  </a:cubicBezTo>
                  <a:cubicBezTo>
                    <a:pt x="29028" y="9582"/>
                    <a:pt x="29059" y="9614"/>
                    <a:pt x="29090" y="9644"/>
                  </a:cubicBezTo>
                  <a:cubicBezTo>
                    <a:pt x="29115" y="9666"/>
                    <a:pt x="29142" y="9689"/>
                    <a:pt x="29178" y="9708"/>
                  </a:cubicBezTo>
                  <a:cubicBezTo>
                    <a:pt x="29183" y="9712"/>
                    <a:pt x="29189" y="9715"/>
                    <a:pt x="29196" y="9718"/>
                  </a:cubicBezTo>
                  <a:lnTo>
                    <a:pt x="29196" y="9718"/>
                  </a:lnTo>
                  <a:cubicBezTo>
                    <a:pt x="28542" y="9492"/>
                    <a:pt x="28036" y="9343"/>
                    <a:pt x="27550" y="9238"/>
                  </a:cubicBezTo>
                  <a:cubicBezTo>
                    <a:pt x="27376" y="9199"/>
                    <a:pt x="27188" y="9160"/>
                    <a:pt x="26998" y="9134"/>
                  </a:cubicBezTo>
                  <a:cubicBezTo>
                    <a:pt x="26840" y="9113"/>
                    <a:pt x="26664" y="9101"/>
                    <a:pt x="26462" y="9093"/>
                  </a:cubicBezTo>
                  <a:cubicBezTo>
                    <a:pt x="26387" y="9090"/>
                    <a:pt x="26314" y="9089"/>
                    <a:pt x="26240" y="9089"/>
                  </a:cubicBezTo>
                  <a:cubicBezTo>
                    <a:pt x="26142" y="9089"/>
                    <a:pt x="26047" y="9093"/>
                    <a:pt x="25954" y="9098"/>
                  </a:cubicBezTo>
                  <a:cubicBezTo>
                    <a:pt x="25913" y="9101"/>
                    <a:pt x="25872" y="9104"/>
                    <a:pt x="25831" y="9108"/>
                  </a:cubicBezTo>
                  <a:cubicBezTo>
                    <a:pt x="25652" y="9128"/>
                    <a:pt x="25481" y="9156"/>
                    <a:pt x="25301" y="9198"/>
                  </a:cubicBezTo>
                  <a:cubicBezTo>
                    <a:pt x="24988" y="9266"/>
                    <a:pt x="24689" y="9373"/>
                    <a:pt x="24401" y="9477"/>
                  </a:cubicBezTo>
                  <a:lnTo>
                    <a:pt x="24354" y="9495"/>
                  </a:lnTo>
                  <a:cubicBezTo>
                    <a:pt x="24226" y="9541"/>
                    <a:pt x="24100" y="9586"/>
                    <a:pt x="23970" y="9632"/>
                  </a:cubicBezTo>
                  <a:lnTo>
                    <a:pt x="23747" y="9714"/>
                  </a:lnTo>
                  <a:lnTo>
                    <a:pt x="23698" y="9733"/>
                  </a:lnTo>
                  <a:lnTo>
                    <a:pt x="23514" y="9800"/>
                  </a:lnTo>
                  <a:lnTo>
                    <a:pt x="23479" y="9811"/>
                  </a:lnTo>
                  <a:lnTo>
                    <a:pt x="23470" y="9815"/>
                  </a:lnTo>
                  <a:cubicBezTo>
                    <a:pt x="23158" y="9924"/>
                    <a:pt x="22793" y="10050"/>
                    <a:pt x="22436" y="10168"/>
                  </a:cubicBezTo>
                  <a:lnTo>
                    <a:pt x="22430" y="10162"/>
                  </a:lnTo>
                  <a:lnTo>
                    <a:pt x="22426" y="10158"/>
                  </a:lnTo>
                  <a:cubicBezTo>
                    <a:pt x="22336" y="10065"/>
                    <a:pt x="22225" y="10003"/>
                    <a:pt x="22121" y="9980"/>
                  </a:cubicBezTo>
                  <a:cubicBezTo>
                    <a:pt x="22061" y="9967"/>
                    <a:pt x="22021" y="9960"/>
                    <a:pt x="21996" y="9960"/>
                  </a:cubicBezTo>
                  <a:lnTo>
                    <a:pt x="21991" y="9960"/>
                  </a:lnTo>
                  <a:cubicBezTo>
                    <a:pt x="21994" y="9763"/>
                    <a:pt x="21905" y="9573"/>
                    <a:pt x="21753" y="9452"/>
                  </a:cubicBezTo>
                  <a:cubicBezTo>
                    <a:pt x="21751" y="9451"/>
                    <a:pt x="21750" y="9451"/>
                    <a:pt x="21750" y="9448"/>
                  </a:cubicBezTo>
                  <a:cubicBezTo>
                    <a:pt x="21698" y="9407"/>
                    <a:pt x="21646" y="9378"/>
                    <a:pt x="21594" y="9358"/>
                  </a:cubicBezTo>
                  <a:cubicBezTo>
                    <a:pt x="21610" y="9239"/>
                    <a:pt x="21588" y="9117"/>
                    <a:pt x="21528" y="9013"/>
                  </a:cubicBezTo>
                  <a:cubicBezTo>
                    <a:pt x="21466" y="8900"/>
                    <a:pt x="21366" y="8820"/>
                    <a:pt x="21229" y="8771"/>
                  </a:cubicBezTo>
                  <a:cubicBezTo>
                    <a:pt x="21222" y="8729"/>
                    <a:pt x="21207" y="8686"/>
                    <a:pt x="21184" y="8648"/>
                  </a:cubicBezTo>
                  <a:cubicBezTo>
                    <a:pt x="21150" y="8589"/>
                    <a:pt x="21106" y="8544"/>
                    <a:pt x="21052" y="8520"/>
                  </a:cubicBezTo>
                  <a:lnTo>
                    <a:pt x="21046" y="8517"/>
                  </a:lnTo>
                  <a:lnTo>
                    <a:pt x="21045" y="8517"/>
                  </a:lnTo>
                  <a:cubicBezTo>
                    <a:pt x="21056" y="8498"/>
                    <a:pt x="21065" y="8477"/>
                    <a:pt x="21068" y="8458"/>
                  </a:cubicBezTo>
                  <a:cubicBezTo>
                    <a:pt x="21113" y="8321"/>
                    <a:pt x="21045" y="8172"/>
                    <a:pt x="20912" y="8119"/>
                  </a:cubicBezTo>
                  <a:cubicBezTo>
                    <a:pt x="20857" y="8096"/>
                    <a:pt x="20799" y="8092"/>
                    <a:pt x="20744" y="8092"/>
                  </a:cubicBezTo>
                  <a:lnTo>
                    <a:pt x="20717" y="8093"/>
                  </a:lnTo>
                  <a:cubicBezTo>
                    <a:pt x="20719" y="8090"/>
                    <a:pt x="20722" y="8084"/>
                    <a:pt x="20722" y="8078"/>
                  </a:cubicBezTo>
                  <a:cubicBezTo>
                    <a:pt x="20738" y="8023"/>
                    <a:pt x="20732" y="7967"/>
                    <a:pt x="20702" y="7922"/>
                  </a:cubicBezTo>
                  <a:cubicBezTo>
                    <a:pt x="20672" y="7876"/>
                    <a:pt x="20625" y="7845"/>
                    <a:pt x="20561" y="7833"/>
                  </a:cubicBezTo>
                  <a:cubicBezTo>
                    <a:pt x="20510" y="7825"/>
                    <a:pt x="20461" y="7817"/>
                    <a:pt x="20406" y="7808"/>
                  </a:cubicBezTo>
                  <a:lnTo>
                    <a:pt x="20391" y="7808"/>
                  </a:lnTo>
                  <a:cubicBezTo>
                    <a:pt x="20388" y="7799"/>
                    <a:pt x="20384" y="7788"/>
                    <a:pt x="20379" y="7779"/>
                  </a:cubicBezTo>
                  <a:cubicBezTo>
                    <a:pt x="20364" y="7758"/>
                    <a:pt x="20339" y="7747"/>
                    <a:pt x="20314" y="7747"/>
                  </a:cubicBezTo>
                  <a:cubicBezTo>
                    <a:pt x="20291" y="7747"/>
                    <a:pt x="20268" y="7756"/>
                    <a:pt x="20247" y="7769"/>
                  </a:cubicBezTo>
                  <a:cubicBezTo>
                    <a:pt x="20189" y="7811"/>
                    <a:pt x="20186" y="7885"/>
                    <a:pt x="20211" y="7937"/>
                  </a:cubicBezTo>
                  <a:cubicBezTo>
                    <a:pt x="20223" y="7962"/>
                    <a:pt x="20239" y="7982"/>
                    <a:pt x="20262" y="8003"/>
                  </a:cubicBezTo>
                  <a:lnTo>
                    <a:pt x="20269" y="8003"/>
                  </a:lnTo>
                  <a:cubicBezTo>
                    <a:pt x="20253" y="8011"/>
                    <a:pt x="20238" y="8022"/>
                    <a:pt x="20223" y="8032"/>
                  </a:cubicBezTo>
                  <a:cubicBezTo>
                    <a:pt x="20061" y="8137"/>
                    <a:pt x="19995" y="8253"/>
                    <a:pt x="20033" y="8372"/>
                  </a:cubicBezTo>
                  <a:cubicBezTo>
                    <a:pt x="20040" y="8397"/>
                    <a:pt x="20052" y="8418"/>
                    <a:pt x="20067" y="8439"/>
                  </a:cubicBezTo>
                  <a:lnTo>
                    <a:pt x="20071" y="8443"/>
                  </a:lnTo>
                  <a:lnTo>
                    <a:pt x="20052" y="8454"/>
                  </a:lnTo>
                  <a:cubicBezTo>
                    <a:pt x="19994" y="8476"/>
                    <a:pt x="19910" y="8515"/>
                    <a:pt x="19851" y="8577"/>
                  </a:cubicBezTo>
                  <a:cubicBezTo>
                    <a:pt x="19781" y="8654"/>
                    <a:pt x="19741" y="8736"/>
                    <a:pt x="19733" y="8815"/>
                  </a:cubicBezTo>
                  <a:cubicBezTo>
                    <a:pt x="19665" y="8845"/>
                    <a:pt x="19594" y="8881"/>
                    <a:pt x="19531" y="8927"/>
                  </a:cubicBezTo>
                  <a:cubicBezTo>
                    <a:pt x="19524" y="8933"/>
                    <a:pt x="19518" y="8939"/>
                    <a:pt x="19510" y="8945"/>
                  </a:cubicBezTo>
                  <a:cubicBezTo>
                    <a:pt x="19382" y="9049"/>
                    <a:pt x="19311" y="9186"/>
                    <a:pt x="19311" y="9333"/>
                  </a:cubicBezTo>
                  <a:cubicBezTo>
                    <a:pt x="19311" y="9403"/>
                    <a:pt x="19330" y="9474"/>
                    <a:pt x="19364" y="9535"/>
                  </a:cubicBezTo>
                  <a:cubicBezTo>
                    <a:pt x="19281" y="9666"/>
                    <a:pt x="19244" y="9826"/>
                    <a:pt x="19266" y="9961"/>
                  </a:cubicBezTo>
                  <a:cubicBezTo>
                    <a:pt x="19266" y="9967"/>
                    <a:pt x="19268" y="9972"/>
                    <a:pt x="19272" y="9974"/>
                  </a:cubicBezTo>
                  <a:cubicBezTo>
                    <a:pt x="19268" y="9974"/>
                    <a:pt x="19265" y="9976"/>
                    <a:pt x="19257" y="9980"/>
                  </a:cubicBezTo>
                  <a:lnTo>
                    <a:pt x="19250" y="9983"/>
                  </a:lnTo>
                  <a:cubicBezTo>
                    <a:pt x="19193" y="10003"/>
                    <a:pt x="19151" y="10024"/>
                    <a:pt x="19108" y="10049"/>
                  </a:cubicBezTo>
                  <a:lnTo>
                    <a:pt x="19102" y="10053"/>
                  </a:lnTo>
                  <a:lnTo>
                    <a:pt x="19101" y="10053"/>
                  </a:lnTo>
                  <a:cubicBezTo>
                    <a:pt x="19087" y="9998"/>
                    <a:pt x="19058" y="9949"/>
                    <a:pt x="19015" y="9909"/>
                  </a:cubicBezTo>
                  <a:cubicBezTo>
                    <a:pt x="19006" y="9867"/>
                    <a:pt x="18988" y="9832"/>
                    <a:pt x="18962" y="9803"/>
                  </a:cubicBezTo>
                  <a:cubicBezTo>
                    <a:pt x="18970" y="9794"/>
                    <a:pt x="18976" y="9783"/>
                    <a:pt x="18983" y="9772"/>
                  </a:cubicBezTo>
                  <a:cubicBezTo>
                    <a:pt x="19012" y="9726"/>
                    <a:pt x="19029" y="9674"/>
                    <a:pt x="19040" y="9622"/>
                  </a:cubicBezTo>
                  <a:cubicBezTo>
                    <a:pt x="19055" y="9510"/>
                    <a:pt x="19013" y="9396"/>
                    <a:pt x="18930" y="9312"/>
                  </a:cubicBezTo>
                  <a:cubicBezTo>
                    <a:pt x="18906" y="9262"/>
                    <a:pt x="18869" y="9223"/>
                    <a:pt x="18821" y="9202"/>
                  </a:cubicBezTo>
                  <a:cubicBezTo>
                    <a:pt x="18832" y="9180"/>
                    <a:pt x="18839" y="9153"/>
                    <a:pt x="18843" y="9119"/>
                  </a:cubicBezTo>
                  <a:cubicBezTo>
                    <a:pt x="18849" y="9073"/>
                    <a:pt x="18843" y="9026"/>
                    <a:pt x="18827" y="8986"/>
                  </a:cubicBezTo>
                  <a:cubicBezTo>
                    <a:pt x="18839" y="8955"/>
                    <a:pt x="18843" y="8924"/>
                    <a:pt x="18843" y="8896"/>
                  </a:cubicBezTo>
                  <a:cubicBezTo>
                    <a:pt x="18842" y="8849"/>
                    <a:pt x="18834" y="8797"/>
                    <a:pt x="18806" y="8748"/>
                  </a:cubicBezTo>
                  <a:cubicBezTo>
                    <a:pt x="18769" y="8680"/>
                    <a:pt x="18708" y="8632"/>
                    <a:pt x="18638" y="8607"/>
                  </a:cubicBezTo>
                  <a:cubicBezTo>
                    <a:pt x="18628" y="8581"/>
                    <a:pt x="18616" y="8559"/>
                    <a:pt x="18598" y="8538"/>
                  </a:cubicBezTo>
                  <a:cubicBezTo>
                    <a:pt x="18589" y="8528"/>
                    <a:pt x="18579" y="8516"/>
                    <a:pt x="18568" y="8509"/>
                  </a:cubicBezTo>
                  <a:cubicBezTo>
                    <a:pt x="18565" y="8506"/>
                    <a:pt x="18559" y="8501"/>
                    <a:pt x="18553" y="8498"/>
                  </a:cubicBezTo>
                  <a:cubicBezTo>
                    <a:pt x="18550" y="8495"/>
                    <a:pt x="18549" y="8494"/>
                    <a:pt x="18544" y="8492"/>
                  </a:cubicBezTo>
                  <a:lnTo>
                    <a:pt x="18541" y="8492"/>
                  </a:lnTo>
                  <a:cubicBezTo>
                    <a:pt x="18587" y="8433"/>
                    <a:pt x="18613" y="8376"/>
                    <a:pt x="18619" y="8320"/>
                  </a:cubicBezTo>
                  <a:lnTo>
                    <a:pt x="18619" y="8297"/>
                  </a:lnTo>
                  <a:cubicBezTo>
                    <a:pt x="18619" y="8223"/>
                    <a:pt x="18593" y="8153"/>
                    <a:pt x="18541" y="8098"/>
                  </a:cubicBezTo>
                  <a:cubicBezTo>
                    <a:pt x="18515" y="8074"/>
                    <a:pt x="18491" y="8056"/>
                    <a:pt x="18462" y="8047"/>
                  </a:cubicBezTo>
                  <a:lnTo>
                    <a:pt x="18456" y="8046"/>
                  </a:lnTo>
                  <a:lnTo>
                    <a:pt x="18455" y="8046"/>
                  </a:lnTo>
                  <a:cubicBezTo>
                    <a:pt x="18485" y="7994"/>
                    <a:pt x="18500" y="7945"/>
                    <a:pt x="18500" y="7895"/>
                  </a:cubicBezTo>
                  <a:cubicBezTo>
                    <a:pt x="18500" y="7825"/>
                    <a:pt x="18467" y="7758"/>
                    <a:pt x="18412" y="7718"/>
                  </a:cubicBezTo>
                  <a:cubicBezTo>
                    <a:pt x="18372" y="7689"/>
                    <a:pt x="18326" y="7674"/>
                    <a:pt x="18266" y="7669"/>
                  </a:cubicBezTo>
                  <a:lnTo>
                    <a:pt x="18253" y="7669"/>
                  </a:lnTo>
                  <a:cubicBezTo>
                    <a:pt x="18239" y="7669"/>
                    <a:pt x="18229" y="7672"/>
                    <a:pt x="18208" y="7677"/>
                  </a:cubicBezTo>
                  <a:lnTo>
                    <a:pt x="18202" y="7680"/>
                  </a:lnTo>
                  <a:lnTo>
                    <a:pt x="18199" y="7680"/>
                  </a:lnTo>
                  <a:cubicBezTo>
                    <a:pt x="18208" y="7650"/>
                    <a:pt x="18203" y="7625"/>
                    <a:pt x="18187" y="7607"/>
                  </a:cubicBezTo>
                  <a:cubicBezTo>
                    <a:pt x="18184" y="7590"/>
                    <a:pt x="18165" y="7578"/>
                    <a:pt x="18147" y="7578"/>
                  </a:cubicBezTo>
                  <a:cubicBezTo>
                    <a:pt x="18139" y="7578"/>
                    <a:pt x="18129" y="7580"/>
                    <a:pt x="18126" y="7586"/>
                  </a:cubicBezTo>
                  <a:cubicBezTo>
                    <a:pt x="18089" y="7593"/>
                    <a:pt x="18053" y="7620"/>
                    <a:pt x="18028" y="7639"/>
                  </a:cubicBezTo>
                  <a:lnTo>
                    <a:pt x="18013" y="7651"/>
                  </a:lnTo>
                  <a:lnTo>
                    <a:pt x="18007" y="7657"/>
                  </a:lnTo>
                  <a:cubicBezTo>
                    <a:pt x="17961" y="7690"/>
                    <a:pt x="17919" y="7720"/>
                    <a:pt x="17884" y="7751"/>
                  </a:cubicBezTo>
                  <a:lnTo>
                    <a:pt x="17882" y="7754"/>
                  </a:lnTo>
                  <a:cubicBezTo>
                    <a:pt x="17860" y="7773"/>
                    <a:pt x="17836" y="7799"/>
                    <a:pt x="17824" y="7837"/>
                  </a:cubicBezTo>
                  <a:cubicBezTo>
                    <a:pt x="17814" y="7875"/>
                    <a:pt x="17821" y="7903"/>
                    <a:pt x="17831" y="7919"/>
                  </a:cubicBezTo>
                  <a:cubicBezTo>
                    <a:pt x="17836" y="7927"/>
                    <a:pt x="17842" y="7934"/>
                    <a:pt x="17843" y="7934"/>
                  </a:cubicBezTo>
                  <a:cubicBezTo>
                    <a:pt x="17797" y="7970"/>
                    <a:pt x="17760" y="8007"/>
                    <a:pt x="17727" y="8046"/>
                  </a:cubicBezTo>
                  <a:cubicBezTo>
                    <a:pt x="17702" y="8078"/>
                    <a:pt x="17683" y="8114"/>
                    <a:pt x="17671" y="8148"/>
                  </a:cubicBezTo>
                  <a:cubicBezTo>
                    <a:pt x="17641" y="8220"/>
                    <a:pt x="17641" y="8299"/>
                    <a:pt x="17671" y="8376"/>
                  </a:cubicBezTo>
                  <a:cubicBezTo>
                    <a:pt x="17680" y="8406"/>
                    <a:pt x="17696" y="8431"/>
                    <a:pt x="17720" y="8455"/>
                  </a:cubicBezTo>
                  <a:lnTo>
                    <a:pt x="17727" y="8458"/>
                  </a:lnTo>
                  <a:lnTo>
                    <a:pt x="17730" y="8458"/>
                  </a:lnTo>
                  <a:cubicBezTo>
                    <a:pt x="17672" y="8495"/>
                    <a:pt x="17626" y="8529"/>
                    <a:pt x="17583" y="8567"/>
                  </a:cubicBezTo>
                  <a:cubicBezTo>
                    <a:pt x="17492" y="8648"/>
                    <a:pt x="17427" y="8790"/>
                    <a:pt x="17488" y="8922"/>
                  </a:cubicBezTo>
                  <a:cubicBezTo>
                    <a:pt x="17508" y="8968"/>
                    <a:pt x="17534" y="9001"/>
                    <a:pt x="17569" y="9024"/>
                  </a:cubicBezTo>
                  <a:lnTo>
                    <a:pt x="17564" y="9041"/>
                  </a:lnTo>
                  <a:cubicBezTo>
                    <a:pt x="17516" y="9061"/>
                    <a:pt x="17443" y="9093"/>
                    <a:pt x="17382" y="9134"/>
                  </a:cubicBezTo>
                  <a:cubicBezTo>
                    <a:pt x="17366" y="9146"/>
                    <a:pt x="17352" y="9156"/>
                    <a:pt x="17339" y="9169"/>
                  </a:cubicBezTo>
                  <a:lnTo>
                    <a:pt x="17328" y="9180"/>
                  </a:lnTo>
                  <a:lnTo>
                    <a:pt x="17322" y="9186"/>
                  </a:lnTo>
                  <a:cubicBezTo>
                    <a:pt x="17331" y="9169"/>
                    <a:pt x="17339" y="9150"/>
                    <a:pt x="17343" y="9132"/>
                  </a:cubicBezTo>
                  <a:cubicBezTo>
                    <a:pt x="17369" y="9035"/>
                    <a:pt x="17333" y="8925"/>
                    <a:pt x="17257" y="8864"/>
                  </a:cubicBezTo>
                  <a:cubicBezTo>
                    <a:pt x="17227" y="8842"/>
                    <a:pt x="17199" y="8829"/>
                    <a:pt x="17175" y="8826"/>
                  </a:cubicBezTo>
                  <a:cubicBezTo>
                    <a:pt x="17180" y="8778"/>
                    <a:pt x="17168" y="8732"/>
                    <a:pt x="17139" y="8693"/>
                  </a:cubicBezTo>
                  <a:cubicBezTo>
                    <a:pt x="17127" y="8672"/>
                    <a:pt x="17110" y="8656"/>
                    <a:pt x="17090" y="8641"/>
                  </a:cubicBezTo>
                  <a:cubicBezTo>
                    <a:pt x="17069" y="8626"/>
                    <a:pt x="17046" y="8613"/>
                    <a:pt x="17017" y="8605"/>
                  </a:cubicBezTo>
                  <a:lnTo>
                    <a:pt x="17011" y="8605"/>
                  </a:lnTo>
                  <a:cubicBezTo>
                    <a:pt x="17020" y="8576"/>
                    <a:pt x="17019" y="8547"/>
                    <a:pt x="17005" y="8520"/>
                  </a:cubicBezTo>
                  <a:cubicBezTo>
                    <a:pt x="16991" y="8479"/>
                    <a:pt x="16952" y="8449"/>
                    <a:pt x="16906" y="8442"/>
                  </a:cubicBezTo>
                  <a:cubicBezTo>
                    <a:pt x="16904" y="8442"/>
                    <a:pt x="16901" y="8440"/>
                    <a:pt x="16900" y="8440"/>
                  </a:cubicBezTo>
                  <a:lnTo>
                    <a:pt x="16894" y="8440"/>
                  </a:lnTo>
                  <a:lnTo>
                    <a:pt x="16904" y="8425"/>
                  </a:lnTo>
                  <a:cubicBezTo>
                    <a:pt x="16924" y="8397"/>
                    <a:pt x="16944" y="8369"/>
                    <a:pt x="16938" y="8330"/>
                  </a:cubicBezTo>
                  <a:cubicBezTo>
                    <a:pt x="16930" y="8279"/>
                    <a:pt x="16886" y="8242"/>
                    <a:pt x="16840" y="8242"/>
                  </a:cubicBezTo>
                  <a:cubicBezTo>
                    <a:pt x="16837" y="8242"/>
                    <a:pt x="16834" y="8242"/>
                    <a:pt x="16830" y="8245"/>
                  </a:cubicBezTo>
                  <a:cubicBezTo>
                    <a:pt x="16825" y="8245"/>
                    <a:pt x="16822" y="8247"/>
                    <a:pt x="16818" y="8248"/>
                  </a:cubicBezTo>
                  <a:cubicBezTo>
                    <a:pt x="16816" y="8248"/>
                    <a:pt x="16815" y="8250"/>
                    <a:pt x="16815" y="8253"/>
                  </a:cubicBezTo>
                  <a:cubicBezTo>
                    <a:pt x="16810" y="8233"/>
                    <a:pt x="16805" y="8218"/>
                    <a:pt x="16794" y="8205"/>
                  </a:cubicBezTo>
                  <a:cubicBezTo>
                    <a:pt x="16788" y="8198"/>
                    <a:pt x="16785" y="8193"/>
                    <a:pt x="16779" y="8187"/>
                  </a:cubicBezTo>
                  <a:cubicBezTo>
                    <a:pt x="16779" y="8187"/>
                    <a:pt x="16775" y="8186"/>
                    <a:pt x="16773" y="8186"/>
                  </a:cubicBezTo>
                  <a:lnTo>
                    <a:pt x="16772" y="8186"/>
                  </a:lnTo>
                  <a:cubicBezTo>
                    <a:pt x="16785" y="8168"/>
                    <a:pt x="16796" y="8150"/>
                    <a:pt x="16805" y="8129"/>
                  </a:cubicBezTo>
                  <a:cubicBezTo>
                    <a:pt x="16818" y="8119"/>
                    <a:pt x="16825" y="8098"/>
                    <a:pt x="16822" y="8081"/>
                  </a:cubicBezTo>
                  <a:cubicBezTo>
                    <a:pt x="16818" y="8062"/>
                    <a:pt x="16807" y="8049"/>
                    <a:pt x="16787" y="8044"/>
                  </a:cubicBezTo>
                  <a:lnTo>
                    <a:pt x="16778" y="8041"/>
                  </a:lnTo>
                  <a:cubicBezTo>
                    <a:pt x="16766" y="8041"/>
                    <a:pt x="16755" y="8047"/>
                    <a:pt x="16744" y="8056"/>
                  </a:cubicBezTo>
                  <a:cubicBezTo>
                    <a:pt x="16735" y="8067"/>
                    <a:pt x="16730" y="8081"/>
                    <a:pt x="16733" y="8092"/>
                  </a:cubicBezTo>
                  <a:lnTo>
                    <a:pt x="16727" y="8101"/>
                  </a:lnTo>
                  <a:cubicBezTo>
                    <a:pt x="16723" y="8105"/>
                    <a:pt x="16721" y="8111"/>
                    <a:pt x="16715" y="8119"/>
                  </a:cubicBezTo>
                  <a:lnTo>
                    <a:pt x="16708" y="8128"/>
                  </a:lnTo>
                  <a:lnTo>
                    <a:pt x="16703" y="8135"/>
                  </a:lnTo>
                  <a:lnTo>
                    <a:pt x="16703" y="8142"/>
                  </a:lnTo>
                  <a:cubicBezTo>
                    <a:pt x="16691" y="8138"/>
                    <a:pt x="16682" y="8138"/>
                    <a:pt x="16674" y="8138"/>
                  </a:cubicBezTo>
                  <a:cubicBezTo>
                    <a:pt x="16651" y="8138"/>
                    <a:pt x="16629" y="8145"/>
                    <a:pt x="16608" y="8157"/>
                  </a:cubicBezTo>
                  <a:cubicBezTo>
                    <a:pt x="16563" y="8183"/>
                    <a:pt x="16535" y="8230"/>
                    <a:pt x="16511" y="8267"/>
                  </a:cubicBezTo>
                  <a:lnTo>
                    <a:pt x="16502" y="8279"/>
                  </a:lnTo>
                  <a:cubicBezTo>
                    <a:pt x="16477" y="8317"/>
                    <a:pt x="16453" y="8358"/>
                    <a:pt x="16428" y="8406"/>
                  </a:cubicBezTo>
                  <a:lnTo>
                    <a:pt x="16422" y="8416"/>
                  </a:lnTo>
                  <a:lnTo>
                    <a:pt x="16416" y="8424"/>
                  </a:lnTo>
                  <a:lnTo>
                    <a:pt x="16407" y="8433"/>
                  </a:lnTo>
                  <a:lnTo>
                    <a:pt x="16398" y="8442"/>
                  </a:lnTo>
                  <a:cubicBezTo>
                    <a:pt x="16364" y="8477"/>
                    <a:pt x="16321" y="8522"/>
                    <a:pt x="16309" y="8576"/>
                  </a:cubicBezTo>
                  <a:cubicBezTo>
                    <a:pt x="16296" y="8620"/>
                    <a:pt x="16318" y="8647"/>
                    <a:pt x="16328" y="8656"/>
                  </a:cubicBezTo>
                  <a:cubicBezTo>
                    <a:pt x="16328" y="8681"/>
                    <a:pt x="16334" y="8704"/>
                    <a:pt x="16349" y="8729"/>
                  </a:cubicBezTo>
                  <a:cubicBezTo>
                    <a:pt x="16354" y="8738"/>
                    <a:pt x="16358" y="8745"/>
                    <a:pt x="16363" y="8745"/>
                  </a:cubicBezTo>
                  <a:cubicBezTo>
                    <a:pt x="16343" y="8790"/>
                    <a:pt x="16342" y="8833"/>
                    <a:pt x="16358" y="8867"/>
                  </a:cubicBezTo>
                  <a:lnTo>
                    <a:pt x="16328" y="8879"/>
                  </a:lnTo>
                  <a:lnTo>
                    <a:pt x="16299" y="8890"/>
                  </a:lnTo>
                  <a:lnTo>
                    <a:pt x="16272" y="8901"/>
                  </a:lnTo>
                  <a:lnTo>
                    <a:pt x="16245" y="8909"/>
                  </a:lnTo>
                  <a:cubicBezTo>
                    <a:pt x="16221" y="8904"/>
                    <a:pt x="16197" y="8903"/>
                    <a:pt x="16172" y="8903"/>
                  </a:cubicBezTo>
                  <a:cubicBezTo>
                    <a:pt x="16096" y="8903"/>
                    <a:pt x="16023" y="8924"/>
                    <a:pt x="15959" y="8960"/>
                  </a:cubicBezTo>
                  <a:cubicBezTo>
                    <a:pt x="15889" y="8998"/>
                    <a:pt x="15837" y="9064"/>
                    <a:pt x="15818" y="9141"/>
                  </a:cubicBezTo>
                  <a:lnTo>
                    <a:pt x="15819" y="9149"/>
                  </a:lnTo>
                  <a:lnTo>
                    <a:pt x="15819" y="9150"/>
                  </a:lnTo>
                  <a:lnTo>
                    <a:pt x="15800" y="9141"/>
                  </a:lnTo>
                  <a:lnTo>
                    <a:pt x="15767" y="9123"/>
                  </a:lnTo>
                  <a:cubicBezTo>
                    <a:pt x="15471" y="8955"/>
                    <a:pt x="15218" y="8823"/>
                    <a:pt x="14993" y="8717"/>
                  </a:cubicBezTo>
                  <a:cubicBezTo>
                    <a:pt x="14764" y="8607"/>
                    <a:pt x="14510" y="8506"/>
                    <a:pt x="14215" y="8403"/>
                  </a:cubicBezTo>
                  <a:cubicBezTo>
                    <a:pt x="13871" y="8284"/>
                    <a:pt x="13536" y="8203"/>
                    <a:pt x="13216" y="8160"/>
                  </a:cubicBezTo>
                  <a:cubicBezTo>
                    <a:pt x="13038" y="8137"/>
                    <a:pt x="12864" y="8126"/>
                    <a:pt x="12694" y="8126"/>
                  </a:cubicBezTo>
                  <a:cubicBezTo>
                    <a:pt x="12606" y="8126"/>
                    <a:pt x="12511" y="8129"/>
                    <a:pt x="12413" y="8137"/>
                  </a:cubicBezTo>
                  <a:lnTo>
                    <a:pt x="12358" y="8142"/>
                  </a:lnTo>
                  <a:cubicBezTo>
                    <a:pt x="12057" y="8171"/>
                    <a:pt x="11759" y="8238"/>
                    <a:pt x="11469" y="8337"/>
                  </a:cubicBezTo>
                  <a:cubicBezTo>
                    <a:pt x="11160" y="8446"/>
                    <a:pt x="10832" y="8598"/>
                    <a:pt x="10471" y="8808"/>
                  </a:cubicBezTo>
                  <a:cubicBezTo>
                    <a:pt x="9895" y="9143"/>
                    <a:pt x="9356" y="9532"/>
                    <a:pt x="8813" y="9931"/>
                  </a:cubicBezTo>
                  <a:cubicBezTo>
                    <a:pt x="8290" y="10317"/>
                    <a:pt x="7670" y="10778"/>
                    <a:pt x="7019" y="11303"/>
                  </a:cubicBezTo>
                  <a:cubicBezTo>
                    <a:pt x="5775" y="12308"/>
                    <a:pt x="4584" y="13442"/>
                    <a:pt x="3581" y="14417"/>
                  </a:cubicBezTo>
                  <a:lnTo>
                    <a:pt x="3284" y="14707"/>
                  </a:lnTo>
                  <a:lnTo>
                    <a:pt x="3267" y="14723"/>
                  </a:lnTo>
                  <a:lnTo>
                    <a:pt x="3232" y="14759"/>
                  </a:lnTo>
                  <a:lnTo>
                    <a:pt x="3183" y="14808"/>
                  </a:lnTo>
                  <a:cubicBezTo>
                    <a:pt x="2833" y="15148"/>
                    <a:pt x="2357" y="15613"/>
                    <a:pt x="1913" y="16060"/>
                  </a:cubicBezTo>
                  <a:cubicBezTo>
                    <a:pt x="1397" y="16582"/>
                    <a:pt x="916" y="17093"/>
                    <a:pt x="386" y="17655"/>
                  </a:cubicBezTo>
                  <a:cubicBezTo>
                    <a:pt x="267" y="17785"/>
                    <a:pt x="148" y="17914"/>
                    <a:pt x="1" y="18078"/>
                  </a:cubicBezTo>
                  <a:lnTo>
                    <a:pt x="1" y="53663"/>
                  </a:lnTo>
                  <a:lnTo>
                    <a:pt x="1" y="57025"/>
                  </a:lnTo>
                  <a:lnTo>
                    <a:pt x="1" y="57461"/>
                  </a:lnTo>
                  <a:lnTo>
                    <a:pt x="1" y="94486"/>
                  </a:lnTo>
                  <a:lnTo>
                    <a:pt x="217273" y="94486"/>
                  </a:lnTo>
                  <a:lnTo>
                    <a:pt x="217273" y="48453"/>
                  </a:lnTo>
                  <a:lnTo>
                    <a:pt x="217273" y="6697"/>
                  </a:lnTo>
                  <a:cubicBezTo>
                    <a:pt x="217151" y="6578"/>
                    <a:pt x="217031" y="6461"/>
                    <a:pt x="216903" y="6340"/>
                  </a:cubicBezTo>
                  <a:cubicBezTo>
                    <a:pt x="216578" y="6038"/>
                    <a:pt x="216221" y="5730"/>
                    <a:pt x="215779" y="5368"/>
                  </a:cubicBezTo>
                  <a:cubicBezTo>
                    <a:pt x="215306" y="4984"/>
                    <a:pt x="214783" y="4621"/>
                    <a:pt x="214227" y="4289"/>
                  </a:cubicBezTo>
                  <a:cubicBezTo>
                    <a:pt x="213609" y="3922"/>
                    <a:pt x="212995" y="3590"/>
                    <a:pt x="212389" y="3303"/>
                  </a:cubicBezTo>
                  <a:cubicBezTo>
                    <a:pt x="212268" y="3245"/>
                    <a:pt x="212149" y="3188"/>
                    <a:pt x="212030" y="3135"/>
                  </a:cubicBezTo>
                  <a:cubicBezTo>
                    <a:pt x="211238" y="2774"/>
                    <a:pt x="210442" y="2469"/>
                    <a:pt x="209662" y="2228"/>
                  </a:cubicBezTo>
                  <a:cubicBezTo>
                    <a:pt x="209658" y="2227"/>
                    <a:pt x="209655" y="2225"/>
                    <a:pt x="209649" y="2225"/>
                  </a:cubicBezTo>
                  <a:cubicBezTo>
                    <a:pt x="209523" y="2187"/>
                    <a:pt x="209400" y="2149"/>
                    <a:pt x="209278" y="2114"/>
                  </a:cubicBezTo>
                  <a:cubicBezTo>
                    <a:pt x="209158" y="2078"/>
                    <a:pt x="209040" y="2045"/>
                    <a:pt x="208924" y="2012"/>
                  </a:cubicBezTo>
                  <a:cubicBezTo>
                    <a:pt x="208055" y="1774"/>
                    <a:pt x="207320" y="1643"/>
                    <a:pt x="206611" y="1591"/>
                  </a:cubicBezTo>
                  <a:cubicBezTo>
                    <a:pt x="206347" y="1572"/>
                    <a:pt x="206104" y="1563"/>
                    <a:pt x="205867" y="1563"/>
                  </a:cubicBezTo>
                  <a:cubicBezTo>
                    <a:pt x="205599" y="1563"/>
                    <a:pt x="205327" y="1576"/>
                    <a:pt x="205064" y="1602"/>
                  </a:cubicBezTo>
                  <a:cubicBezTo>
                    <a:pt x="204977" y="1611"/>
                    <a:pt x="204894" y="1621"/>
                    <a:pt x="204812" y="1631"/>
                  </a:cubicBezTo>
                  <a:cubicBezTo>
                    <a:pt x="204476" y="1673"/>
                    <a:pt x="204151" y="1727"/>
                    <a:pt x="203845" y="1794"/>
                  </a:cubicBezTo>
                  <a:cubicBezTo>
                    <a:pt x="203760" y="1811"/>
                    <a:pt x="203675" y="1831"/>
                    <a:pt x="203593" y="1852"/>
                  </a:cubicBezTo>
                  <a:cubicBezTo>
                    <a:pt x="203575" y="1855"/>
                    <a:pt x="203559" y="1861"/>
                    <a:pt x="203541" y="1864"/>
                  </a:cubicBezTo>
                  <a:cubicBezTo>
                    <a:pt x="203244" y="1938"/>
                    <a:pt x="202965" y="2018"/>
                    <a:pt x="202697" y="2109"/>
                  </a:cubicBezTo>
                  <a:cubicBezTo>
                    <a:pt x="202482" y="2182"/>
                    <a:pt x="202275" y="2261"/>
                    <a:pt x="202072" y="2346"/>
                  </a:cubicBezTo>
                  <a:cubicBezTo>
                    <a:pt x="201633" y="2532"/>
                    <a:pt x="201202" y="2742"/>
                    <a:pt x="200794" y="2977"/>
                  </a:cubicBezTo>
                  <a:cubicBezTo>
                    <a:pt x="200474" y="3158"/>
                    <a:pt x="200133" y="3364"/>
                    <a:pt x="199754" y="3602"/>
                  </a:cubicBezTo>
                  <a:lnTo>
                    <a:pt x="199664" y="3658"/>
                  </a:lnTo>
                  <a:lnTo>
                    <a:pt x="199600" y="3702"/>
                  </a:lnTo>
                  <a:lnTo>
                    <a:pt x="199580" y="3715"/>
                  </a:lnTo>
                  <a:lnTo>
                    <a:pt x="199566" y="3724"/>
                  </a:lnTo>
                  <a:lnTo>
                    <a:pt x="199560" y="3731"/>
                  </a:lnTo>
                  <a:cubicBezTo>
                    <a:pt x="199563" y="3715"/>
                    <a:pt x="199565" y="3699"/>
                    <a:pt x="199560" y="3687"/>
                  </a:cubicBezTo>
                  <a:cubicBezTo>
                    <a:pt x="199556" y="3661"/>
                    <a:pt x="199550" y="3638"/>
                    <a:pt x="199533" y="3618"/>
                  </a:cubicBezTo>
                  <a:cubicBezTo>
                    <a:pt x="199507" y="3588"/>
                    <a:pt x="199481" y="3571"/>
                    <a:pt x="199452" y="3560"/>
                  </a:cubicBezTo>
                  <a:cubicBezTo>
                    <a:pt x="199429" y="3551"/>
                    <a:pt x="199407" y="3545"/>
                    <a:pt x="199374" y="3541"/>
                  </a:cubicBezTo>
                  <a:cubicBezTo>
                    <a:pt x="199370" y="3538"/>
                    <a:pt x="199362" y="3538"/>
                    <a:pt x="199352" y="3536"/>
                  </a:cubicBezTo>
                  <a:lnTo>
                    <a:pt x="199347" y="3536"/>
                  </a:lnTo>
                  <a:lnTo>
                    <a:pt x="199385" y="3523"/>
                  </a:lnTo>
                  <a:cubicBezTo>
                    <a:pt x="199407" y="3514"/>
                    <a:pt x="199429" y="3505"/>
                    <a:pt x="199449" y="3493"/>
                  </a:cubicBezTo>
                  <a:cubicBezTo>
                    <a:pt x="199483" y="3475"/>
                    <a:pt x="199508" y="3453"/>
                    <a:pt x="199523" y="3425"/>
                  </a:cubicBezTo>
                  <a:cubicBezTo>
                    <a:pt x="199538" y="3399"/>
                    <a:pt x="199545" y="3370"/>
                    <a:pt x="199542" y="3341"/>
                  </a:cubicBezTo>
                  <a:cubicBezTo>
                    <a:pt x="199538" y="3313"/>
                    <a:pt x="199526" y="3289"/>
                    <a:pt x="199511" y="3267"/>
                  </a:cubicBezTo>
                  <a:cubicBezTo>
                    <a:pt x="199493" y="3246"/>
                    <a:pt x="199469" y="3230"/>
                    <a:pt x="199437" y="3218"/>
                  </a:cubicBezTo>
                  <a:cubicBezTo>
                    <a:pt x="199419" y="3210"/>
                    <a:pt x="199402" y="3207"/>
                    <a:pt x="199388" y="3207"/>
                  </a:cubicBezTo>
                  <a:lnTo>
                    <a:pt x="199386" y="3207"/>
                  </a:lnTo>
                  <a:cubicBezTo>
                    <a:pt x="199379" y="3184"/>
                    <a:pt x="199367" y="3161"/>
                    <a:pt x="199352" y="3143"/>
                  </a:cubicBezTo>
                  <a:cubicBezTo>
                    <a:pt x="199341" y="3129"/>
                    <a:pt x="199329" y="3118"/>
                    <a:pt x="199318" y="3111"/>
                  </a:cubicBezTo>
                  <a:cubicBezTo>
                    <a:pt x="199310" y="3105"/>
                    <a:pt x="199304" y="3102"/>
                    <a:pt x="199297" y="3097"/>
                  </a:cubicBezTo>
                  <a:cubicBezTo>
                    <a:pt x="199291" y="3094"/>
                    <a:pt x="199288" y="3091"/>
                    <a:pt x="199280" y="3088"/>
                  </a:cubicBezTo>
                  <a:lnTo>
                    <a:pt x="199276" y="3088"/>
                  </a:lnTo>
                  <a:cubicBezTo>
                    <a:pt x="199282" y="3087"/>
                    <a:pt x="199285" y="3084"/>
                    <a:pt x="199291" y="3081"/>
                  </a:cubicBezTo>
                  <a:cubicBezTo>
                    <a:pt x="199319" y="3068"/>
                    <a:pt x="199350" y="3051"/>
                    <a:pt x="199370" y="3023"/>
                  </a:cubicBezTo>
                  <a:cubicBezTo>
                    <a:pt x="199392" y="2992"/>
                    <a:pt x="199402" y="2963"/>
                    <a:pt x="199402" y="2934"/>
                  </a:cubicBezTo>
                  <a:cubicBezTo>
                    <a:pt x="199402" y="2902"/>
                    <a:pt x="199389" y="2868"/>
                    <a:pt x="199370" y="2841"/>
                  </a:cubicBezTo>
                  <a:cubicBezTo>
                    <a:pt x="199349" y="2815"/>
                    <a:pt x="199321" y="2792"/>
                    <a:pt x="199292" y="2785"/>
                  </a:cubicBezTo>
                  <a:cubicBezTo>
                    <a:pt x="199231" y="2762"/>
                    <a:pt x="199169" y="2757"/>
                    <a:pt x="199111" y="2754"/>
                  </a:cubicBezTo>
                  <a:lnTo>
                    <a:pt x="199039" y="2754"/>
                  </a:lnTo>
                  <a:lnTo>
                    <a:pt x="199027" y="2759"/>
                  </a:lnTo>
                  <a:lnTo>
                    <a:pt x="199024" y="2759"/>
                  </a:lnTo>
                  <a:cubicBezTo>
                    <a:pt x="199050" y="2709"/>
                    <a:pt x="199038" y="2645"/>
                    <a:pt x="198999" y="2600"/>
                  </a:cubicBezTo>
                  <a:cubicBezTo>
                    <a:pt x="198998" y="2599"/>
                    <a:pt x="198995" y="2597"/>
                    <a:pt x="198992" y="2597"/>
                  </a:cubicBezTo>
                  <a:lnTo>
                    <a:pt x="198990" y="2597"/>
                  </a:lnTo>
                  <a:lnTo>
                    <a:pt x="199007" y="2588"/>
                  </a:lnTo>
                  <a:cubicBezTo>
                    <a:pt x="199062" y="2560"/>
                    <a:pt x="199096" y="2514"/>
                    <a:pt x="199102" y="2457"/>
                  </a:cubicBezTo>
                  <a:cubicBezTo>
                    <a:pt x="199106" y="2396"/>
                    <a:pt x="199075" y="2335"/>
                    <a:pt x="199021" y="2307"/>
                  </a:cubicBezTo>
                  <a:cubicBezTo>
                    <a:pt x="199014" y="2303"/>
                    <a:pt x="199005" y="2298"/>
                    <a:pt x="198998" y="2294"/>
                  </a:cubicBezTo>
                  <a:cubicBezTo>
                    <a:pt x="198963" y="2279"/>
                    <a:pt x="198923" y="2270"/>
                    <a:pt x="198871" y="2264"/>
                  </a:cubicBezTo>
                  <a:cubicBezTo>
                    <a:pt x="198871" y="2264"/>
                    <a:pt x="198867" y="2265"/>
                    <a:pt x="198865" y="2268"/>
                  </a:cubicBezTo>
                  <a:cubicBezTo>
                    <a:pt x="198879" y="2242"/>
                    <a:pt x="198883" y="2216"/>
                    <a:pt x="198880" y="2191"/>
                  </a:cubicBezTo>
                  <a:cubicBezTo>
                    <a:pt x="198873" y="2152"/>
                    <a:pt x="198859" y="2127"/>
                    <a:pt x="198841" y="2106"/>
                  </a:cubicBezTo>
                  <a:cubicBezTo>
                    <a:pt x="198823" y="2090"/>
                    <a:pt x="198804" y="2076"/>
                    <a:pt x="198783" y="2070"/>
                  </a:cubicBezTo>
                  <a:cubicBezTo>
                    <a:pt x="198777" y="2069"/>
                    <a:pt x="198771" y="2067"/>
                    <a:pt x="198759" y="2067"/>
                  </a:cubicBezTo>
                  <a:lnTo>
                    <a:pt x="198752" y="2067"/>
                  </a:lnTo>
                  <a:cubicBezTo>
                    <a:pt x="198759" y="2060"/>
                    <a:pt x="198762" y="2050"/>
                    <a:pt x="198767" y="2038"/>
                  </a:cubicBezTo>
                  <a:cubicBezTo>
                    <a:pt x="198785" y="1998"/>
                    <a:pt x="198776" y="1942"/>
                    <a:pt x="198746" y="1901"/>
                  </a:cubicBezTo>
                  <a:cubicBezTo>
                    <a:pt x="198727" y="1878"/>
                    <a:pt x="198710" y="1868"/>
                    <a:pt x="198693" y="1864"/>
                  </a:cubicBezTo>
                  <a:cubicBezTo>
                    <a:pt x="198695" y="1840"/>
                    <a:pt x="198693" y="1814"/>
                    <a:pt x="198682" y="1792"/>
                  </a:cubicBezTo>
                  <a:cubicBezTo>
                    <a:pt x="198681" y="1785"/>
                    <a:pt x="198678" y="1779"/>
                    <a:pt x="198673" y="1773"/>
                  </a:cubicBezTo>
                  <a:cubicBezTo>
                    <a:pt x="198652" y="1736"/>
                    <a:pt x="198623" y="1710"/>
                    <a:pt x="198584" y="1697"/>
                  </a:cubicBezTo>
                  <a:lnTo>
                    <a:pt x="198584" y="1682"/>
                  </a:lnTo>
                  <a:cubicBezTo>
                    <a:pt x="198584" y="1622"/>
                    <a:pt x="198539" y="1564"/>
                    <a:pt x="198481" y="1547"/>
                  </a:cubicBezTo>
                  <a:cubicBezTo>
                    <a:pt x="198478" y="1544"/>
                    <a:pt x="198472" y="1542"/>
                    <a:pt x="198465" y="1542"/>
                  </a:cubicBezTo>
                  <a:lnTo>
                    <a:pt x="198459" y="1542"/>
                  </a:lnTo>
                  <a:cubicBezTo>
                    <a:pt x="198463" y="1499"/>
                    <a:pt x="198450" y="1457"/>
                    <a:pt x="198420" y="1429"/>
                  </a:cubicBezTo>
                  <a:lnTo>
                    <a:pt x="198420" y="1416"/>
                  </a:lnTo>
                  <a:cubicBezTo>
                    <a:pt x="198414" y="1355"/>
                    <a:pt x="198373" y="1313"/>
                    <a:pt x="198346" y="1288"/>
                  </a:cubicBezTo>
                  <a:cubicBezTo>
                    <a:pt x="198344" y="1252"/>
                    <a:pt x="198343" y="1209"/>
                    <a:pt x="198332" y="1164"/>
                  </a:cubicBezTo>
                  <a:cubicBezTo>
                    <a:pt x="198328" y="1140"/>
                    <a:pt x="198317" y="1118"/>
                    <a:pt x="198303" y="1085"/>
                  </a:cubicBezTo>
                  <a:lnTo>
                    <a:pt x="198295" y="1070"/>
                  </a:lnTo>
                  <a:cubicBezTo>
                    <a:pt x="198306" y="1049"/>
                    <a:pt x="198309" y="1030"/>
                    <a:pt x="198307" y="1014"/>
                  </a:cubicBezTo>
                  <a:cubicBezTo>
                    <a:pt x="198301" y="978"/>
                    <a:pt x="198279" y="954"/>
                    <a:pt x="198258" y="933"/>
                  </a:cubicBezTo>
                  <a:cubicBezTo>
                    <a:pt x="198243" y="919"/>
                    <a:pt x="198225" y="911"/>
                    <a:pt x="198203" y="911"/>
                  </a:cubicBezTo>
                  <a:cubicBezTo>
                    <a:pt x="198182" y="911"/>
                    <a:pt x="198161" y="922"/>
                    <a:pt x="198145" y="936"/>
                  </a:cubicBezTo>
                  <a:cubicBezTo>
                    <a:pt x="198128" y="954"/>
                    <a:pt x="198121" y="977"/>
                    <a:pt x="198123" y="997"/>
                  </a:cubicBezTo>
                  <a:cubicBezTo>
                    <a:pt x="198108" y="1018"/>
                    <a:pt x="198100" y="1041"/>
                    <a:pt x="198099" y="1064"/>
                  </a:cubicBezTo>
                  <a:cubicBezTo>
                    <a:pt x="198094" y="1097"/>
                    <a:pt x="198108" y="1130"/>
                    <a:pt x="198120" y="1157"/>
                  </a:cubicBezTo>
                  <a:cubicBezTo>
                    <a:pt x="198123" y="1172"/>
                    <a:pt x="198128" y="1186"/>
                    <a:pt x="198130" y="1201"/>
                  </a:cubicBezTo>
                  <a:lnTo>
                    <a:pt x="198131" y="1216"/>
                  </a:lnTo>
                  <a:lnTo>
                    <a:pt x="198134" y="1230"/>
                  </a:lnTo>
                  <a:lnTo>
                    <a:pt x="198134" y="1271"/>
                  </a:lnTo>
                  <a:cubicBezTo>
                    <a:pt x="198130" y="1301"/>
                    <a:pt x="198130" y="1340"/>
                    <a:pt x="198149" y="1377"/>
                  </a:cubicBezTo>
                  <a:cubicBezTo>
                    <a:pt x="198154" y="1390"/>
                    <a:pt x="198160" y="1399"/>
                    <a:pt x="198167" y="1401"/>
                  </a:cubicBezTo>
                  <a:cubicBezTo>
                    <a:pt x="198167" y="1401"/>
                    <a:pt x="198169" y="1401"/>
                    <a:pt x="198169" y="1402"/>
                  </a:cubicBezTo>
                  <a:cubicBezTo>
                    <a:pt x="198160" y="1413"/>
                    <a:pt x="198152" y="1425"/>
                    <a:pt x="198149" y="1438"/>
                  </a:cubicBezTo>
                  <a:cubicBezTo>
                    <a:pt x="198142" y="1459"/>
                    <a:pt x="198139" y="1477"/>
                    <a:pt x="198143" y="1496"/>
                  </a:cubicBezTo>
                  <a:lnTo>
                    <a:pt x="198143" y="1497"/>
                  </a:lnTo>
                  <a:cubicBezTo>
                    <a:pt x="198145" y="1505"/>
                    <a:pt x="198146" y="1512"/>
                    <a:pt x="198151" y="1520"/>
                  </a:cubicBezTo>
                  <a:cubicBezTo>
                    <a:pt x="198151" y="1521"/>
                    <a:pt x="198151" y="1521"/>
                    <a:pt x="198152" y="1524"/>
                  </a:cubicBezTo>
                  <a:cubicBezTo>
                    <a:pt x="198145" y="1527"/>
                    <a:pt x="198137" y="1533"/>
                    <a:pt x="198128" y="1542"/>
                  </a:cubicBezTo>
                  <a:cubicBezTo>
                    <a:pt x="198102" y="1570"/>
                    <a:pt x="198087" y="1603"/>
                    <a:pt x="198087" y="1643"/>
                  </a:cubicBezTo>
                  <a:cubicBezTo>
                    <a:pt x="198087" y="1673"/>
                    <a:pt x="198099" y="1700"/>
                    <a:pt x="198120" y="1722"/>
                  </a:cubicBezTo>
                  <a:cubicBezTo>
                    <a:pt x="198123" y="1727"/>
                    <a:pt x="198127" y="1730"/>
                    <a:pt x="198137" y="1734"/>
                  </a:cubicBezTo>
                  <a:cubicBezTo>
                    <a:pt x="198139" y="1734"/>
                    <a:pt x="198139" y="1736"/>
                    <a:pt x="198142" y="1736"/>
                  </a:cubicBezTo>
                  <a:cubicBezTo>
                    <a:pt x="198127" y="1749"/>
                    <a:pt x="198117" y="1762"/>
                    <a:pt x="198109" y="1777"/>
                  </a:cubicBezTo>
                  <a:cubicBezTo>
                    <a:pt x="198093" y="1803"/>
                    <a:pt x="198087" y="1834"/>
                    <a:pt x="198093" y="1867"/>
                  </a:cubicBezTo>
                  <a:cubicBezTo>
                    <a:pt x="198093" y="1871"/>
                    <a:pt x="198094" y="1875"/>
                    <a:pt x="198100" y="1884"/>
                  </a:cubicBezTo>
                  <a:cubicBezTo>
                    <a:pt x="198100" y="1886"/>
                    <a:pt x="198102" y="1889"/>
                    <a:pt x="198102" y="1889"/>
                  </a:cubicBezTo>
                  <a:lnTo>
                    <a:pt x="198105" y="1890"/>
                  </a:lnTo>
                  <a:cubicBezTo>
                    <a:pt x="198105" y="1890"/>
                    <a:pt x="198106" y="1892"/>
                    <a:pt x="198106" y="1893"/>
                  </a:cubicBezTo>
                  <a:cubicBezTo>
                    <a:pt x="198093" y="1898"/>
                    <a:pt x="198082" y="1901"/>
                    <a:pt x="198070" y="1907"/>
                  </a:cubicBezTo>
                  <a:cubicBezTo>
                    <a:pt x="198033" y="1923"/>
                    <a:pt x="198009" y="1948"/>
                    <a:pt x="197996" y="1981"/>
                  </a:cubicBezTo>
                  <a:cubicBezTo>
                    <a:pt x="197983" y="2009"/>
                    <a:pt x="197983" y="2041"/>
                    <a:pt x="197990" y="2069"/>
                  </a:cubicBezTo>
                  <a:cubicBezTo>
                    <a:pt x="197998" y="2097"/>
                    <a:pt x="198015" y="2123"/>
                    <a:pt x="198039" y="2142"/>
                  </a:cubicBezTo>
                  <a:cubicBezTo>
                    <a:pt x="198063" y="2160"/>
                    <a:pt x="198091" y="2172"/>
                    <a:pt x="198121" y="2172"/>
                  </a:cubicBezTo>
                  <a:cubicBezTo>
                    <a:pt x="198121" y="2172"/>
                    <a:pt x="198124" y="2172"/>
                    <a:pt x="198127" y="2169"/>
                  </a:cubicBezTo>
                  <a:lnTo>
                    <a:pt x="198127" y="2169"/>
                  </a:lnTo>
                  <a:cubicBezTo>
                    <a:pt x="198115" y="2212"/>
                    <a:pt x="198124" y="2256"/>
                    <a:pt x="198149" y="2291"/>
                  </a:cubicBezTo>
                  <a:cubicBezTo>
                    <a:pt x="198151" y="2294"/>
                    <a:pt x="198154" y="2295"/>
                    <a:pt x="198160" y="2298"/>
                  </a:cubicBezTo>
                  <a:lnTo>
                    <a:pt x="198164" y="2298"/>
                  </a:lnTo>
                  <a:cubicBezTo>
                    <a:pt x="198137" y="2303"/>
                    <a:pt x="198120" y="2307"/>
                    <a:pt x="198105" y="2314"/>
                  </a:cubicBezTo>
                  <a:cubicBezTo>
                    <a:pt x="198041" y="2337"/>
                    <a:pt x="198005" y="2411"/>
                    <a:pt x="198024" y="2478"/>
                  </a:cubicBezTo>
                  <a:cubicBezTo>
                    <a:pt x="198039" y="2538"/>
                    <a:pt x="198094" y="2582"/>
                    <a:pt x="198158" y="2582"/>
                  </a:cubicBezTo>
                  <a:cubicBezTo>
                    <a:pt x="198164" y="2582"/>
                    <a:pt x="198169" y="2582"/>
                    <a:pt x="198175" y="2581"/>
                  </a:cubicBezTo>
                  <a:cubicBezTo>
                    <a:pt x="198189" y="2576"/>
                    <a:pt x="198204" y="2573"/>
                    <a:pt x="198224" y="2569"/>
                  </a:cubicBezTo>
                  <a:lnTo>
                    <a:pt x="198243" y="2566"/>
                  </a:lnTo>
                  <a:cubicBezTo>
                    <a:pt x="198256" y="2563"/>
                    <a:pt x="198270" y="2560"/>
                    <a:pt x="198283" y="2559"/>
                  </a:cubicBezTo>
                  <a:cubicBezTo>
                    <a:pt x="198338" y="2548"/>
                    <a:pt x="198398" y="2541"/>
                    <a:pt x="198469" y="2532"/>
                  </a:cubicBezTo>
                  <a:lnTo>
                    <a:pt x="198487" y="2529"/>
                  </a:lnTo>
                  <a:lnTo>
                    <a:pt x="198496" y="2526"/>
                  </a:lnTo>
                  <a:lnTo>
                    <a:pt x="198496" y="2526"/>
                  </a:lnTo>
                  <a:cubicBezTo>
                    <a:pt x="198459" y="2539"/>
                    <a:pt x="198422" y="2553"/>
                    <a:pt x="198383" y="2566"/>
                  </a:cubicBezTo>
                  <a:lnTo>
                    <a:pt x="198344" y="2581"/>
                  </a:lnTo>
                  <a:lnTo>
                    <a:pt x="198320" y="2590"/>
                  </a:lnTo>
                  <a:lnTo>
                    <a:pt x="198294" y="2599"/>
                  </a:lnTo>
                  <a:lnTo>
                    <a:pt x="198292" y="2599"/>
                  </a:lnTo>
                  <a:cubicBezTo>
                    <a:pt x="198253" y="2606"/>
                    <a:pt x="198224" y="2618"/>
                    <a:pt x="198197" y="2633"/>
                  </a:cubicBezTo>
                  <a:cubicBezTo>
                    <a:pt x="198137" y="2666"/>
                    <a:pt x="198114" y="2740"/>
                    <a:pt x="198139" y="2801"/>
                  </a:cubicBezTo>
                  <a:cubicBezTo>
                    <a:pt x="198160" y="2852"/>
                    <a:pt x="198212" y="2887"/>
                    <a:pt x="198264" y="2887"/>
                  </a:cubicBezTo>
                  <a:cubicBezTo>
                    <a:pt x="198276" y="2887"/>
                    <a:pt x="198286" y="2883"/>
                    <a:pt x="198300" y="2880"/>
                  </a:cubicBezTo>
                  <a:lnTo>
                    <a:pt x="198325" y="2873"/>
                  </a:lnTo>
                  <a:lnTo>
                    <a:pt x="198346" y="2867"/>
                  </a:lnTo>
                  <a:lnTo>
                    <a:pt x="198353" y="2865"/>
                  </a:lnTo>
                  <a:cubicBezTo>
                    <a:pt x="198365" y="2861"/>
                    <a:pt x="198376" y="2859"/>
                    <a:pt x="198384" y="2858"/>
                  </a:cubicBezTo>
                  <a:lnTo>
                    <a:pt x="198384" y="2858"/>
                  </a:lnTo>
                  <a:cubicBezTo>
                    <a:pt x="198358" y="2889"/>
                    <a:pt x="198340" y="2919"/>
                    <a:pt x="198335" y="2946"/>
                  </a:cubicBezTo>
                  <a:cubicBezTo>
                    <a:pt x="198325" y="2975"/>
                    <a:pt x="198331" y="3005"/>
                    <a:pt x="198335" y="3027"/>
                  </a:cubicBezTo>
                  <a:cubicBezTo>
                    <a:pt x="198337" y="3035"/>
                    <a:pt x="198340" y="3044"/>
                    <a:pt x="198344" y="3053"/>
                  </a:cubicBezTo>
                  <a:cubicBezTo>
                    <a:pt x="198350" y="3066"/>
                    <a:pt x="198359" y="3079"/>
                    <a:pt x="198368" y="3090"/>
                  </a:cubicBezTo>
                  <a:cubicBezTo>
                    <a:pt x="198370" y="3090"/>
                    <a:pt x="198373" y="3091"/>
                    <a:pt x="198376" y="3094"/>
                  </a:cubicBezTo>
                  <a:lnTo>
                    <a:pt x="198377" y="3094"/>
                  </a:lnTo>
                  <a:lnTo>
                    <a:pt x="198367" y="3097"/>
                  </a:lnTo>
                  <a:cubicBezTo>
                    <a:pt x="198353" y="3099"/>
                    <a:pt x="198343" y="3103"/>
                    <a:pt x="198331" y="3105"/>
                  </a:cubicBezTo>
                  <a:lnTo>
                    <a:pt x="198315" y="3109"/>
                  </a:lnTo>
                  <a:cubicBezTo>
                    <a:pt x="198286" y="3117"/>
                    <a:pt x="198255" y="3121"/>
                    <a:pt x="198227" y="3136"/>
                  </a:cubicBezTo>
                  <a:cubicBezTo>
                    <a:pt x="198213" y="3143"/>
                    <a:pt x="198198" y="3151"/>
                    <a:pt x="198188" y="3161"/>
                  </a:cubicBezTo>
                  <a:cubicBezTo>
                    <a:pt x="198172" y="3176"/>
                    <a:pt x="198158" y="3191"/>
                    <a:pt x="198149" y="3209"/>
                  </a:cubicBezTo>
                  <a:cubicBezTo>
                    <a:pt x="198142" y="3221"/>
                    <a:pt x="198137" y="3231"/>
                    <a:pt x="198134" y="3245"/>
                  </a:cubicBezTo>
                  <a:cubicBezTo>
                    <a:pt x="198124" y="3276"/>
                    <a:pt x="198127" y="3312"/>
                    <a:pt x="198139" y="3343"/>
                  </a:cubicBezTo>
                  <a:cubicBezTo>
                    <a:pt x="198161" y="3396"/>
                    <a:pt x="198213" y="3434"/>
                    <a:pt x="198276" y="3434"/>
                  </a:cubicBezTo>
                  <a:lnTo>
                    <a:pt x="198277" y="3434"/>
                  </a:lnTo>
                  <a:cubicBezTo>
                    <a:pt x="198273" y="3456"/>
                    <a:pt x="198279" y="3481"/>
                    <a:pt x="198291" y="3496"/>
                  </a:cubicBezTo>
                  <a:cubicBezTo>
                    <a:pt x="198291" y="3496"/>
                    <a:pt x="198291" y="3498"/>
                    <a:pt x="198292" y="3498"/>
                  </a:cubicBezTo>
                  <a:lnTo>
                    <a:pt x="198276" y="3501"/>
                  </a:lnTo>
                  <a:lnTo>
                    <a:pt x="198258" y="3505"/>
                  </a:lnTo>
                  <a:lnTo>
                    <a:pt x="198248" y="3508"/>
                  </a:lnTo>
                  <a:cubicBezTo>
                    <a:pt x="198224" y="3514"/>
                    <a:pt x="198198" y="3520"/>
                    <a:pt x="198173" y="3527"/>
                  </a:cubicBezTo>
                  <a:cubicBezTo>
                    <a:pt x="198154" y="3530"/>
                    <a:pt x="198136" y="3536"/>
                    <a:pt x="198120" y="3544"/>
                  </a:cubicBezTo>
                  <a:cubicBezTo>
                    <a:pt x="198082" y="3557"/>
                    <a:pt x="198050" y="3580"/>
                    <a:pt x="198026" y="3609"/>
                  </a:cubicBezTo>
                  <a:cubicBezTo>
                    <a:pt x="197996" y="3649"/>
                    <a:pt x="197987" y="3700"/>
                    <a:pt x="198000" y="3743"/>
                  </a:cubicBezTo>
                  <a:cubicBezTo>
                    <a:pt x="197987" y="3779"/>
                    <a:pt x="197990" y="3816"/>
                    <a:pt x="198011" y="3855"/>
                  </a:cubicBezTo>
                  <a:cubicBezTo>
                    <a:pt x="198015" y="3861"/>
                    <a:pt x="198018" y="3868"/>
                    <a:pt x="198024" y="3873"/>
                  </a:cubicBezTo>
                  <a:cubicBezTo>
                    <a:pt x="198026" y="3876"/>
                    <a:pt x="198030" y="3877"/>
                    <a:pt x="198033" y="3880"/>
                  </a:cubicBezTo>
                  <a:cubicBezTo>
                    <a:pt x="198035" y="3880"/>
                    <a:pt x="198035" y="3883"/>
                    <a:pt x="198038" y="3883"/>
                  </a:cubicBezTo>
                  <a:lnTo>
                    <a:pt x="198041" y="3885"/>
                  </a:lnTo>
                  <a:lnTo>
                    <a:pt x="197993" y="3905"/>
                  </a:lnTo>
                  <a:lnTo>
                    <a:pt x="197957" y="3920"/>
                  </a:lnTo>
                  <a:lnTo>
                    <a:pt x="197938" y="3928"/>
                  </a:lnTo>
                  <a:lnTo>
                    <a:pt x="197931" y="3931"/>
                  </a:lnTo>
                  <a:cubicBezTo>
                    <a:pt x="197914" y="3914"/>
                    <a:pt x="197893" y="3901"/>
                    <a:pt x="197870" y="3895"/>
                  </a:cubicBezTo>
                  <a:cubicBezTo>
                    <a:pt x="197849" y="3892"/>
                    <a:pt x="197834" y="3891"/>
                    <a:pt x="197817" y="3891"/>
                  </a:cubicBezTo>
                  <a:lnTo>
                    <a:pt x="197795" y="3891"/>
                  </a:lnTo>
                  <a:cubicBezTo>
                    <a:pt x="197773" y="3891"/>
                    <a:pt x="197749" y="3892"/>
                    <a:pt x="197707" y="3898"/>
                  </a:cubicBezTo>
                  <a:cubicBezTo>
                    <a:pt x="197704" y="3898"/>
                    <a:pt x="197698" y="3899"/>
                    <a:pt x="197691" y="3902"/>
                  </a:cubicBezTo>
                  <a:cubicBezTo>
                    <a:pt x="197690" y="3902"/>
                    <a:pt x="197690" y="3902"/>
                    <a:pt x="197689" y="3903"/>
                  </a:cubicBezTo>
                  <a:lnTo>
                    <a:pt x="197689" y="3903"/>
                  </a:lnTo>
                  <a:cubicBezTo>
                    <a:pt x="197717" y="3884"/>
                    <a:pt x="197735" y="3862"/>
                    <a:pt x="197749" y="3835"/>
                  </a:cubicBezTo>
                  <a:cubicBezTo>
                    <a:pt x="197758" y="3819"/>
                    <a:pt x="197764" y="3803"/>
                    <a:pt x="197765" y="3788"/>
                  </a:cubicBezTo>
                  <a:cubicBezTo>
                    <a:pt x="197774" y="3730"/>
                    <a:pt x="197745" y="3672"/>
                    <a:pt x="197707" y="3638"/>
                  </a:cubicBezTo>
                  <a:cubicBezTo>
                    <a:pt x="197676" y="3611"/>
                    <a:pt x="197640" y="3593"/>
                    <a:pt x="197600" y="3581"/>
                  </a:cubicBezTo>
                  <a:cubicBezTo>
                    <a:pt x="197599" y="3581"/>
                    <a:pt x="197594" y="3580"/>
                    <a:pt x="197591" y="3580"/>
                  </a:cubicBezTo>
                  <a:lnTo>
                    <a:pt x="197584" y="3581"/>
                  </a:lnTo>
                  <a:lnTo>
                    <a:pt x="197588" y="3578"/>
                  </a:lnTo>
                  <a:cubicBezTo>
                    <a:pt x="197645" y="3550"/>
                    <a:pt x="197697" y="3484"/>
                    <a:pt x="197688" y="3410"/>
                  </a:cubicBezTo>
                  <a:cubicBezTo>
                    <a:pt x="197675" y="3322"/>
                    <a:pt x="197584" y="3288"/>
                    <a:pt x="197544" y="3276"/>
                  </a:cubicBezTo>
                  <a:cubicBezTo>
                    <a:pt x="197527" y="3270"/>
                    <a:pt x="197514" y="3267"/>
                    <a:pt x="197499" y="3267"/>
                  </a:cubicBezTo>
                  <a:lnTo>
                    <a:pt x="197489" y="3267"/>
                  </a:lnTo>
                  <a:lnTo>
                    <a:pt x="197496" y="3263"/>
                  </a:lnTo>
                  <a:lnTo>
                    <a:pt x="197505" y="3260"/>
                  </a:lnTo>
                  <a:cubicBezTo>
                    <a:pt x="197533" y="3246"/>
                    <a:pt x="197572" y="3228"/>
                    <a:pt x="197600" y="3200"/>
                  </a:cubicBezTo>
                  <a:cubicBezTo>
                    <a:pt x="197643" y="3157"/>
                    <a:pt x="197652" y="3099"/>
                    <a:pt x="197628" y="3044"/>
                  </a:cubicBezTo>
                  <a:cubicBezTo>
                    <a:pt x="197606" y="2987"/>
                    <a:pt x="197536" y="2947"/>
                    <a:pt x="197484" y="2932"/>
                  </a:cubicBezTo>
                  <a:cubicBezTo>
                    <a:pt x="197472" y="2928"/>
                    <a:pt x="197460" y="2926"/>
                    <a:pt x="197450" y="2925"/>
                  </a:cubicBezTo>
                  <a:cubicBezTo>
                    <a:pt x="197430" y="2920"/>
                    <a:pt x="197413" y="2917"/>
                    <a:pt x="197392" y="2916"/>
                  </a:cubicBezTo>
                  <a:cubicBezTo>
                    <a:pt x="197378" y="2913"/>
                    <a:pt x="197364" y="2913"/>
                    <a:pt x="197349" y="2913"/>
                  </a:cubicBezTo>
                  <a:lnTo>
                    <a:pt x="197320" y="2913"/>
                  </a:lnTo>
                  <a:lnTo>
                    <a:pt x="197316" y="2916"/>
                  </a:lnTo>
                  <a:cubicBezTo>
                    <a:pt x="197311" y="2895"/>
                    <a:pt x="197308" y="2882"/>
                    <a:pt x="197302" y="2871"/>
                  </a:cubicBezTo>
                  <a:cubicBezTo>
                    <a:pt x="197297" y="2856"/>
                    <a:pt x="197289" y="2844"/>
                    <a:pt x="197276" y="2831"/>
                  </a:cubicBezTo>
                  <a:cubicBezTo>
                    <a:pt x="197274" y="2829"/>
                    <a:pt x="197273" y="2828"/>
                    <a:pt x="197267" y="2823"/>
                  </a:cubicBezTo>
                  <a:cubicBezTo>
                    <a:pt x="197267" y="2823"/>
                    <a:pt x="197265" y="2823"/>
                    <a:pt x="197265" y="2822"/>
                  </a:cubicBezTo>
                  <a:cubicBezTo>
                    <a:pt x="197302" y="2806"/>
                    <a:pt x="197326" y="2783"/>
                    <a:pt x="197343" y="2755"/>
                  </a:cubicBezTo>
                  <a:cubicBezTo>
                    <a:pt x="197368" y="2718"/>
                    <a:pt x="197356" y="2663"/>
                    <a:pt x="197319" y="2636"/>
                  </a:cubicBezTo>
                  <a:cubicBezTo>
                    <a:pt x="197298" y="2621"/>
                    <a:pt x="197276" y="2614"/>
                    <a:pt x="197252" y="2614"/>
                  </a:cubicBezTo>
                  <a:cubicBezTo>
                    <a:pt x="197234" y="2614"/>
                    <a:pt x="197212" y="2620"/>
                    <a:pt x="197183" y="2627"/>
                  </a:cubicBezTo>
                  <a:cubicBezTo>
                    <a:pt x="197152" y="2636"/>
                    <a:pt x="197119" y="2651"/>
                    <a:pt x="197093" y="2672"/>
                  </a:cubicBezTo>
                  <a:lnTo>
                    <a:pt x="197079" y="2675"/>
                  </a:lnTo>
                  <a:lnTo>
                    <a:pt x="197063" y="2679"/>
                  </a:lnTo>
                  <a:lnTo>
                    <a:pt x="197045" y="2682"/>
                  </a:lnTo>
                  <a:lnTo>
                    <a:pt x="197033" y="2687"/>
                  </a:lnTo>
                  <a:cubicBezTo>
                    <a:pt x="196985" y="2695"/>
                    <a:pt x="196929" y="2709"/>
                    <a:pt x="196899" y="2754"/>
                  </a:cubicBezTo>
                  <a:cubicBezTo>
                    <a:pt x="196872" y="2791"/>
                    <a:pt x="196865" y="2849"/>
                    <a:pt x="196901" y="2889"/>
                  </a:cubicBezTo>
                  <a:cubicBezTo>
                    <a:pt x="196924" y="2916"/>
                    <a:pt x="196947" y="2928"/>
                    <a:pt x="196969" y="2928"/>
                  </a:cubicBezTo>
                  <a:cubicBezTo>
                    <a:pt x="196969" y="2935"/>
                    <a:pt x="196969" y="2941"/>
                    <a:pt x="196974" y="2943"/>
                  </a:cubicBezTo>
                  <a:lnTo>
                    <a:pt x="196959" y="2950"/>
                  </a:lnTo>
                  <a:lnTo>
                    <a:pt x="196904" y="2978"/>
                  </a:lnTo>
                  <a:cubicBezTo>
                    <a:pt x="196892" y="2984"/>
                    <a:pt x="196877" y="2992"/>
                    <a:pt x="196863" y="2999"/>
                  </a:cubicBezTo>
                  <a:cubicBezTo>
                    <a:pt x="196814" y="3027"/>
                    <a:pt x="196791" y="3076"/>
                    <a:pt x="196798" y="3127"/>
                  </a:cubicBezTo>
                  <a:cubicBezTo>
                    <a:pt x="196804" y="3164"/>
                    <a:pt x="196825" y="3200"/>
                    <a:pt x="196856" y="3218"/>
                  </a:cubicBezTo>
                  <a:lnTo>
                    <a:pt x="196863" y="3218"/>
                  </a:lnTo>
                  <a:lnTo>
                    <a:pt x="196856" y="3222"/>
                  </a:lnTo>
                  <a:cubicBezTo>
                    <a:pt x="196844" y="3225"/>
                    <a:pt x="196834" y="3230"/>
                    <a:pt x="196820" y="3236"/>
                  </a:cubicBezTo>
                  <a:cubicBezTo>
                    <a:pt x="196765" y="3255"/>
                    <a:pt x="196722" y="3274"/>
                    <a:pt x="196680" y="3297"/>
                  </a:cubicBezTo>
                  <a:cubicBezTo>
                    <a:pt x="196651" y="3312"/>
                    <a:pt x="196605" y="3334"/>
                    <a:pt x="196579" y="3373"/>
                  </a:cubicBezTo>
                  <a:cubicBezTo>
                    <a:pt x="196549" y="3414"/>
                    <a:pt x="196539" y="3452"/>
                    <a:pt x="196545" y="3496"/>
                  </a:cubicBezTo>
                  <a:cubicBezTo>
                    <a:pt x="196551" y="3545"/>
                    <a:pt x="196584" y="3590"/>
                    <a:pt x="196636" y="3611"/>
                  </a:cubicBezTo>
                  <a:lnTo>
                    <a:pt x="196643" y="3611"/>
                  </a:lnTo>
                  <a:cubicBezTo>
                    <a:pt x="196566" y="3646"/>
                    <a:pt x="196527" y="3742"/>
                    <a:pt x="196560" y="3828"/>
                  </a:cubicBezTo>
                  <a:cubicBezTo>
                    <a:pt x="196576" y="3873"/>
                    <a:pt x="196613" y="3908"/>
                    <a:pt x="196663" y="3923"/>
                  </a:cubicBezTo>
                  <a:cubicBezTo>
                    <a:pt x="196664" y="3925"/>
                    <a:pt x="196666" y="3925"/>
                    <a:pt x="196670" y="3925"/>
                  </a:cubicBezTo>
                  <a:lnTo>
                    <a:pt x="196677" y="3925"/>
                  </a:lnTo>
                  <a:lnTo>
                    <a:pt x="196663" y="3929"/>
                  </a:lnTo>
                  <a:lnTo>
                    <a:pt x="196631" y="3938"/>
                  </a:lnTo>
                  <a:cubicBezTo>
                    <a:pt x="196582" y="3953"/>
                    <a:pt x="196532" y="3969"/>
                    <a:pt x="196478" y="3989"/>
                  </a:cubicBezTo>
                  <a:cubicBezTo>
                    <a:pt x="196426" y="4005"/>
                    <a:pt x="196366" y="4023"/>
                    <a:pt x="196314" y="4065"/>
                  </a:cubicBezTo>
                  <a:cubicBezTo>
                    <a:pt x="196276" y="4093"/>
                    <a:pt x="196253" y="4135"/>
                    <a:pt x="196247" y="4185"/>
                  </a:cubicBezTo>
                  <a:cubicBezTo>
                    <a:pt x="196241" y="4237"/>
                    <a:pt x="196261" y="4289"/>
                    <a:pt x="196298" y="4327"/>
                  </a:cubicBezTo>
                  <a:cubicBezTo>
                    <a:pt x="196311" y="4339"/>
                    <a:pt x="196322" y="4347"/>
                    <a:pt x="196335" y="4353"/>
                  </a:cubicBezTo>
                  <a:cubicBezTo>
                    <a:pt x="196337" y="4355"/>
                    <a:pt x="196341" y="4356"/>
                    <a:pt x="196349" y="4356"/>
                  </a:cubicBezTo>
                  <a:lnTo>
                    <a:pt x="196352" y="4356"/>
                  </a:lnTo>
                  <a:cubicBezTo>
                    <a:pt x="196328" y="4364"/>
                    <a:pt x="196304" y="4373"/>
                    <a:pt x="196279" y="4383"/>
                  </a:cubicBezTo>
                  <a:lnTo>
                    <a:pt x="196262" y="4388"/>
                  </a:lnTo>
                  <a:lnTo>
                    <a:pt x="196253" y="4392"/>
                  </a:lnTo>
                  <a:lnTo>
                    <a:pt x="196241" y="4395"/>
                  </a:lnTo>
                  <a:lnTo>
                    <a:pt x="196231" y="4400"/>
                  </a:lnTo>
                  <a:cubicBezTo>
                    <a:pt x="196210" y="4407"/>
                    <a:pt x="196192" y="4414"/>
                    <a:pt x="196171" y="4422"/>
                  </a:cubicBezTo>
                  <a:lnTo>
                    <a:pt x="196155" y="4429"/>
                  </a:lnTo>
                  <a:cubicBezTo>
                    <a:pt x="196115" y="4446"/>
                    <a:pt x="196073" y="4461"/>
                    <a:pt x="196039" y="4492"/>
                  </a:cubicBezTo>
                  <a:cubicBezTo>
                    <a:pt x="196009" y="4525"/>
                    <a:pt x="195993" y="4566"/>
                    <a:pt x="195996" y="4609"/>
                  </a:cubicBezTo>
                  <a:cubicBezTo>
                    <a:pt x="196000" y="4656"/>
                    <a:pt x="196023" y="4699"/>
                    <a:pt x="196058" y="4725"/>
                  </a:cubicBezTo>
                  <a:cubicBezTo>
                    <a:pt x="196090" y="4748"/>
                    <a:pt x="196125" y="4760"/>
                    <a:pt x="196165" y="4760"/>
                  </a:cubicBezTo>
                  <a:cubicBezTo>
                    <a:pt x="196204" y="4760"/>
                    <a:pt x="196246" y="4751"/>
                    <a:pt x="196277" y="4743"/>
                  </a:cubicBezTo>
                  <a:cubicBezTo>
                    <a:pt x="196298" y="4740"/>
                    <a:pt x="196316" y="4736"/>
                    <a:pt x="196335" y="4733"/>
                  </a:cubicBezTo>
                  <a:cubicBezTo>
                    <a:pt x="196424" y="4714"/>
                    <a:pt x="196515" y="4693"/>
                    <a:pt x="196616" y="4670"/>
                  </a:cubicBezTo>
                  <a:cubicBezTo>
                    <a:pt x="196655" y="4661"/>
                    <a:pt x="196694" y="4653"/>
                    <a:pt x="196735" y="4644"/>
                  </a:cubicBezTo>
                  <a:lnTo>
                    <a:pt x="196735" y="4644"/>
                  </a:lnTo>
                  <a:lnTo>
                    <a:pt x="196710" y="4653"/>
                  </a:lnTo>
                  <a:cubicBezTo>
                    <a:pt x="196680" y="4661"/>
                    <a:pt x="196651" y="4673"/>
                    <a:pt x="196619" y="4684"/>
                  </a:cubicBezTo>
                  <a:lnTo>
                    <a:pt x="196596" y="4691"/>
                  </a:lnTo>
                  <a:lnTo>
                    <a:pt x="196573" y="4699"/>
                  </a:lnTo>
                  <a:lnTo>
                    <a:pt x="196482" y="4728"/>
                  </a:lnTo>
                  <a:lnTo>
                    <a:pt x="196469" y="4733"/>
                  </a:lnTo>
                  <a:lnTo>
                    <a:pt x="196462" y="4736"/>
                  </a:lnTo>
                  <a:lnTo>
                    <a:pt x="196447" y="4742"/>
                  </a:lnTo>
                  <a:lnTo>
                    <a:pt x="196420" y="4751"/>
                  </a:lnTo>
                  <a:lnTo>
                    <a:pt x="196292" y="4795"/>
                  </a:lnTo>
                  <a:cubicBezTo>
                    <a:pt x="196279" y="4801"/>
                    <a:pt x="196264" y="4804"/>
                    <a:pt x="196252" y="4810"/>
                  </a:cubicBezTo>
                  <a:lnTo>
                    <a:pt x="196158" y="4842"/>
                  </a:lnTo>
                  <a:lnTo>
                    <a:pt x="196088" y="4864"/>
                  </a:lnTo>
                  <a:lnTo>
                    <a:pt x="196063" y="4871"/>
                  </a:lnTo>
                  <a:cubicBezTo>
                    <a:pt x="196029" y="4883"/>
                    <a:pt x="195994" y="4894"/>
                    <a:pt x="195959" y="4906"/>
                  </a:cubicBezTo>
                  <a:lnTo>
                    <a:pt x="195880" y="4934"/>
                  </a:lnTo>
                  <a:lnTo>
                    <a:pt x="195823" y="4952"/>
                  </a:lnTo>
                  <a:cubicBezTo>
                    <a:pt x="195771" y="4971"/>
                    <a:pt x="195706" y="4993"/>
                    <a:pt x="195658" y="5039"/>
                  </a:cubicBezTo>
                  <a:cubicBezTo>
                    <a:pt x="195616" y="5080"/>
                    <a:pt x="195606" y="5144"/>
                    <a:pt x="195628" y="5203"/>
                  </a:cubicBezTo>
                  <a:cubicBezTo>
                    <a:pt x="195651" y="5269"/>
                    <a:pt x="195712" y="5309"/>
                    <a:pt x="195787" y="5309"/>
                  </a:cubicBezTo>
                  <a:cubicBezTo>
                    <a:pt x="195823" y="5307"/>
                    <a:pt x="195860" y="5306"/>
                    <a:pt x="195909" y="5300"/>
                  </a:cubicBezTo>
                  <a:cubicBezTo>
                    <a:pt x="195917" y="5300"/>
                    <a:pt x="195921" y="5298"/>
                    <a:pt x="195929" y="5295"/>
                  </a:cubicBezTo>
                  <a:cubicBezTo>
                    <a:pt x="195984" y="5288"/>
                    <a:pt x="196032" y="5284"/>
                    <a:pt x="196081" y="5273"/>
                  </a:cubicBezTo>
                  <a:lnTo>
                    <a:pt x="196100" y="5269"/>
                  </a:lnTo>
                  <a:lnTo>
                    <a:pt x="196112" y="5266"/>
                  </a:lnTo>
                  <a:lnTo>
                    <a:pt x="196112" y="5266"/>
                  </a:lnTo>
                  <a:lnTo>
                    <a:pt x="196091" y="5278"/>
                  </a:lnTo>
                  <a:cubicBezTo>
                    <a:pt x="196040" y="5306"/>
                    <a:pt x="195987" y="5336"/>
                    <a:pt x="195941" y="5374"/>
                  </a:cubicBezTo>
                  <a:cubicBezTo>
                    <a:pt x="195905" y="5406"/>
                    <a:pt x="195883" y="5434"/>
                    <a:pt x="195869" y="5470"/>
                  </a:cubicBezTo>
                  <a:lnTo>
                    <a:pt x="195837" y="5477"/>
                  </a:lnTo>
                  <a:lnTo>
                    <a:pt x="195805" y="5484"/>
                  </a:lnTo>
                  <a:lnTo>
                    <a:pt x="195792" y="5487"/>
                  </a:lnTo>
                  <a:lnTo>
                    <a:pt x="195790" y="5487"/>
                  </a:lnTo>
                  <a:cubicBezTo>
                    <a:pt x="195710" y="5504"/>
                    <a:pt x="195627" y="5523"/>
                    <a:pt x="195575" y="5596"/>
                  </a:cubicBezTo>
                  <a:cubicBezTo>
                    <a:pt x="195531" y="5653"/>
                    <a:pt x="195523" y="5730"/>
                    <a:pt x="195549" y="5797"/>
                  </a:cubicBezTo>
                  <a:cubicBezTo>
                    <a:pt x="195552" y="5801"/>
                    <a:pt x="195554" y="5806"/>
                    <a:pt x="195557" y="5812"/>
                  </a:cubicBezTo>
                  <a:cubicBezTo>
                    <a:pt x="195576" y="5849"/>
                    <a:pt x="195606" y="5880"/>
                    <a:pt x="195643" y="5898"/>
                  </a:cubicBezTo>
                  <a:cubicBezTo>
                    <a:pt x="195665" y="5912"/>
                    <a:pt x="195689" y="5919"/>
                    <a:pt x="195713" y="5923"/>
                  </a:cubicBezTo>
                  <a:cubicBezTo>
                    <a:pt x="195726" y="5925"/>
                    <a:pt x="195743" y="5925"/>
                    <a:pt x="195756" y="5925"/>
                  </a:cubicBezTo>
                  <a:cubicBezTo>
                    <a:pt x="195777" y="5925"/>
                    <a:pt x="195795" y="5923"/>
                    <a:pt x="195823" y="5921"/>
                  </a:cubicBezTo>
                  <a:lnTo>
                    <a:pt x="195837" y="5921"/>
                  </a:lnTo>
                  <a:lnTo>
                    <a:pt x="195853" y="5919"/>
                  </a:lnTo>
                  <a:lnTo>
                    <a:pt x="195860" y="5919"/>
                  </a:lnTo>
                  <a:lnTo>
                    <a:pt x="195956" y="5909"/>
                  </a:lnTo>
                  <a:cubicBezTo>
                    <a:pt x="196026" y="5895"/>
                    <a:pt x="196096" y="5882"/>
                    <a:pt x="196171" y="5864"/>
                  </a:cubicBezTo>
                  <a:cubicBezTo>
                    <a:pt x="196210" y="5854"/>
                    <a:pt x="196247" y="5846"/>
                    <a:pt x="196290" y="5836"/>
                  </a:cubicBezTo>
                  <a:cubicBezTo>
                    <a:pt x="196299" y="5834"/>
                    <a:pt x="196311" y="5830"/>
                    <a:pt x="196320" y="5828"/>
                  </a:cubicBezTo>
                  <a:lnTo>
                    <a:pt x="196320" y="5828"/>
                  </a:lnTo>
                  <a:cubicBezTo>
                    <a:pt x="196305" y="5839"/>
                    <a:pt x="196289" y="5849"/>
                    <a:pt x="196274" y="5859"/>
                  </a:cubicBezTo>
                  <a:cubicBezTo>
                    <a:pt x="196207" y="5904"/>
                    <a:pt x="196140" y="5949"/>
                    <a:pt x="196075" y="5993"/>
                  </a:cubicBezTo>
                  <a:cubicBezTo>
                    <a:pt x="195860" y="6136"/>
                    <a:pt x="195646" y="6282"/>
                    <a:pt x="195433" y="6427"/>
                  </a:cubicBezTo>
                  <a:cubicBezTo>
                    <a:pt x="195329" y="6498"/>
                    <a:pt x="195226" y="6568"/>
                    <a:pt x="195122" y="6638"/>
                  </a:cubicBezTo>
                  <a:lnTo>
                    <a:pt x="195084" y="6663"/>
                  </a:lnTo>
                  <a:cubicBezTo>
                    <a:pt x="194987" y="6729"/>
                    <a:pt x="194897" y="6790"/>
                    <a:pt x="194810" y="6849"/>
                  </a:cubicBezTo>
                  <a:cubicBezTo>
                    <a:pt x="194685" y="6935"/>
                    <a:pt x="194567" y="7013"/>
                    <a:pt x="194455" y="7087"/>
                  </a:cubicBezTo>
                  <a:cubicBezTo>
                    <a:pt x="194386" y="7136"/>
                    <a:pt x="194317" y="7183"/>
                    <a:pt x="194247" y="7229"/>
                  </a:cubicBezTo>
                  <a:cubicBezTo>
                    <a:pt x="194125" y="7311"/>
                    <a:pt x="194006" y="7391"/>
                    <a:pt x="193885" y="7471"/>
                  </a:cubicBezTo>
                  <a:cubicBezTo>
                    <a:pt x="193793" y="7532"/>
                    <a:pt x="193701" y="7592"/>
                    <a:pt x="193610" y="7653"/>
                  </a:cubicBezTo>
                  <a:cubicBezTo>
                    <a:pt x="193555" y="7689"/>
                    <a:pt x="193502" y="7724"/>
                    <a:pt x="193449" y="7758"/>
                  </a:cubicBezTo>
                  <a:cubicBezTo>
                    <a:pt x="193241" y="7897"/>
                    <a:pt x="193034" y="8031"/>
                    <a:pt x="192829" y="8165"/>
                  </a:cubicBezTo>
                  <a:cubicBezTo>
                    <a:pt x="192408" y="8436"/>
                    <a:pt x="191989" y="8701"/>
                    <a:pt x="191576" y="8957"/>
                  </a:cubicBezTo>
                  <a:cubicBezTo>
                    <a:pt x="191204" y="9183"/>
                    <a:pt x="190881" y="9369"/>
                    <a:pt x="190582" y="9527"/>
                  </a:cubicBezTo>
                  <a:cubicBezTo>
                    <a:pt x="190375" y="9637"/>
                    <a:pt x="190177" y="9735"/>
                    <a:pt x="189983" y="9824"/>
                  </a:cubicBezTo>
                  <a:cubicBezTo>
                    <a:pt x="189675" y="9954"/>
                    <a:pt x="189366" y="10071"/>
                    <a:pt x="189067" y="10168"/>
                  </a:cubicBezTo>
                  <a:cubicBezTo>
                    <a:pt x="188808" y="10241"/>
                    <a:pt x="188555" y="10302"/>
                    <a:pt x="188290" y="10354"/>
                  </a:cubicBezTo>
                  <a:cubicBezTo>
                    <a:pt x="188279" y="10355"/>
                    <a:pt x="188269" y="10358"/>
                    <a:pt x="188255" y="10366"/>
                  </a:cubicBezTo>
                  <a:lnTo>
                    <a:pt x="188252" y="10366"/>
                  </a:lnTo>
                  <a:cubicBezTo>
                    <a:pt x="188248" y="10336"/>
                    <a:pt x="188226" y="10311"/>
                    <a:pt x="188194" y="10306"/>
                  </a:cubicBezTo>
                  <a:cubicBezTo>
                    <a:pt x="188148" y="10300"/>
                    <a:pt x="188098" y="10299"/>
                    <a:pt x="188052" y="10299"/>
                  </a:cubicBezTo>
                  <a:lnTo>
                    <a:pt x="188023" y="10299"/>
                  </a:lnTo>
                  <a:cubicBezTo>
                    <a:pt x="188037" y="10250"/>
                    <a:pt x="188025" y="10196"/>
                    <a:pt x="187993" y="10155"/>
                  </a:cubicBezTo>
                  <a:cubicBezTo>
                    <a:pt x="187982" y="10143"/>
                    <a:pt x="187971" y="10128"/>
                    <a:pt x="187955" y="10114"/>
                  </a:cubicBezTo>
                  <a:cubicBezTo>
                    <a:pt x="187937" y="10104"/>
                    <a:pt x="187921" y="10094"/>
                    <a:pt x="187906" y="10091"/>
                  </a:cubicBezTo>
                  <a:lnTo>
                    <a:pt x="187897" y="10086"/>
                  </a:lnTo>
                  <a:cubicBezTo>
                    <a:pt x="187874" y="10055"/>
                    <a:pt x="187843" y="10031"/>
                    <a:pt x="187802" y="10012"/>
                  </a:cubicBezTo>
                  <a:cubicBezTo>
                    <a:pt x="187788" y="10004"/>
                    <a:pt x="187778" y="10003"/>
                    <a:pt x="187764" y="10003"/>
                  </a:cubicBezTo>
                  <a:lnTo>
                    <a:pt x="187761" y="10003"/>
                  </a:lnTo>
                  <a:cubicBezTo>
                    <a:pt x="187764" y="9969"/>
                    <a:pt x="187758" y="9934"/>
                    <a:pt x="187740" y="9902"/>
                  </a:cubicBezTo>
                  <a:cubicBezTo>
                    <a:pt x="187717" y="9855"/>
                    <a:pt x="187674" y="9820"/>
                    <a:pt x="187624" y="9811"/>
                  </a:cubicBezTo>
                  <a:cubicBezTo>
                    <a:pt x="187607" y="9805"/>
                    <a:pt x="187592" y="9803"/>
                    <a:pt x="187580" y="9802"/>
                  </a:cubicBezTo>
                  <a:cubicBezTo>
                    <a:pt x="187571" y="9794"/>
                    <a:pt x="187563" y="9790"/>
                    <a:pt x="187554" y="9788"/>
                  </a:cubicBezTo>
                  <a:lnTo>
                    <a:pt x="187550" y="9788"/>
                  </a:lnTo>
                  <a:cubicBezTo>
                    <a:pt x="187568" y="9765"/>
                    <a:pt x="187578" y="9739"/>
                    <a:pt x="187584" y="9707"/>
                  </a:cubicBezTo>
                  <a:cubicBezTo>
                    <a:pt x="187592" y="9646"/>
                    <a:pt x="187563" y="9580"/>
                    <a:pt x="187516" y="9546"/>
                  </a:cubicBezTo>
                  <a:cubicBezTo>
                    <a:pt x="187501" y="9534"/>
                    <a:pt x="187489" y="9528"/>
                    <a:pt x="187473" y="9525"/>
                  </a:cubicBezTo>
                  <a:lnTo>
                    <a:pt x="187465" y="9525"/>
                  </a:lnTo>
                  <a:cubicBezTo>
                    <a:pt x="187486" y="9516"/>
                    <a:pt x="187498" y="9498"/>
                    <a:pt x="187513" y="9480"/>
                  </a:cubicBezTo>
                  <a:cubicBezTo>
                    <a:pt x="187534" y="9454"/>
                    <a:pt x="187543" y="9421"/>
                    <a:pt x="187535" y="9388"/>
                  </a:cubicBezTo>
                  <a:cubicBezTo>
                    <a:pt x="187528" y="9351"/>
                    <a:pt x="187504" y="9318"/>
                    <a:pt x="187474" y="9299"/>
                  </a:cubicBezTo>
                  <a:cubicBezTo>
                    <a:pt x="187443" y="9279"/>
                    <a:pt x="187404" y="9266"/>
                    <a:pt x="187349" y="9260"/>
                  </a:cubicBezTo>
                  <a:lnTo>
                    <a:pt x="187333" y="9260"/>
                  </a:lnTo>
                  <a:cubicBezTo>
                    <a:pt x="187340" y="9253"/>
                    <a:pt x="187348" y="9244"/>
                    <a:pt x="187354" y="9235"/>
                  </a:cubicBezTo>
                  <a:cubicBezTo>
                    <a:pt x="187374" y="9199"/>
                    <a:pt x="187374" y="9157"/>
                    <a:pt x="187354" y="9123"/>
                  </a:cubicBezTo>
                  <a:cubicBezTo>
                    <a:pt x="187342" y="9102"/>
                    <a:pt x="187324" y="9086"/>
                    <a:pt x="187304" y="9076"/>
                  </a:cubicBezTo>
                  <a:cubicBezTo>
                    <a:pt x="187309" y="9056"/>
                    <a:pt x="187307" y="9041"/>
                    <a:pt x="187301" y="9029"/>
                  </a:cubicBezTo>
                  <a:cubicBezTo>
                    <a:pt x="187337" y="9009"/>
                    <a:pt x="187357" y="8983"/>
                    <a:pt x="187367" y="8955"/>
                  </a:cubicBezTo>
                  <a:cubicBezTo>
                    <a:pt x="187374" y="8924"/>
                    <a:pt x="187367" y="8888"/>
                    <a:pt x="187346" y="8860"/>
                  </a:cubicBezTo>
                  <a:cubicBezTo>
                    <a:pt x="187337" y="8848"/>
                    <a:pt x="187324" y="8836"/>
                    <a:pt x="187312" y="8830"/>
                  </a:cubicBezTo>
                  <a:cubicBezTo>
                    <a:pt x="187310" y="8818"/>
                    <a:pt x="187307" y="8809"/>
                    <a:pt x="187303" y="8799"/>
                  </a:cubicBezTo>
                  <a:cubicBezTo>
                    <a:pt x="187301" y="8793"/>
                    <a:pt x="187300" y="8788"/>
                    <a:pt x="187290" y="8782"/>
                  </a:cubicBezTo>
                  <a:cubicBezTo>
                    <a:pt x="187290" y="8782"/>
                    <a:pt x="187288" y="8781"/>
                    <a:pt x="187287" y="8781"/>
                  </a:cubicBezTo>
                  <a:lnTo>
                    <a:pt x="187285" y="8781"/>
                  </a:lnTo>
                  <a:lnTo>
                    <a:pt x="187295" y="8776"/>
                  </a:lnTo>
                  <a:cubicBezTo>
                    <a:pt x="187339" y="8766"/>
                    <a:pt x="187370" y="8730"/>
                    <a:pt x="187379" y="8683"/>
                  </a:cubicBezTo>
                  <a:cubicBezTo>
                    <a:pt x="187385" y="8656"/>
                    <a:pt x="187377" y="8628"/>
                    <a:pt x="187359" y="8605"/>
                  </a:cubicBezTo>
                  <a:cubicBezTo>
                    <a:pt x="187339" y="8581"/>
                    <a:pt x="187307" y="8565"/>
                    <a:pt x="187273" y="8564"/>
                  </a:cubicBezTo>
                  <a:lnTo>
                    <a:pt x="187260" y="8564"/>
                  </a:lnTo>
                  <a:cubicBezTo>
                    <a:pt x="187252" y="8564"/>
                    <a:pt x="187248" y="8564"/>
                    <a:pt x="187236" y="8567"/>
                  </a:cubicBezTo>
                  <a:cubicBezTo>
                    <a:pt x="187234" y="8567"/>
                    <a:pt x="187233" y="8567"/>
                    <a:pt x="187230" y="8568"/>
                  </a:cubicBezTo>
                  <a:cubicBezTo>
                    <a:pt x="187249" y="8544"/>
                    <a:pt x="187255" y="8513"/>
                    <a:pt x="187248" y="8486"/>
                  </a:cubicBezTo>
                  <a:cubicBezTo>
                    <a:pt x="187237" y="8448"/>
                    <a:pt x="187199" y="8418"/>
                    <a:pt x="187160" y="8418"/>
                  </a:cubicBezTo>
                  <a:cubicBezTo>
                    <a:pt x="187156" y="8418"/>
                    <a:pt x="187151" y="8418"/>
                    <a:pt x="187139" y="8419"/>
                  </a:cubicBezTo>
                  <a:lnTo>
                    <a:pt x="187117" y="8419"/>
                  </a:lnTo>
                  <a:lnTo>
                    <a:pt x="187101" y="8424"/>
                  </a:lnTo>
                  <a:cubicBezTo>
                    <a:pt x="187099" y="8418"/>
                    <a:pt x="187095" y="8413"/>
                    <a:pt x="187093" y="8409"/>
                  </a:cubicBezTo>
                  <a:cubicBezTo>
                    <a:pt x="187077" y="8382"/>
                    <a:pt x="187051" y="8361"/>
                    <a:pt x="187014" y="8346"/>
                  </a:cubicBezTo>
                  <a:lnTo>
                    <a:pt x="187005" y="8346"/>
                  </a:lnTo>
                  <a:cubicBezTo>
                    <a:pt x="187014" y="8323"/>
                    <a:pt x="187014" y="8294"/>
                    <a:pt x="186999" y="8276"/>
                  </a:cubicBezTo>
                  <a:cubicBezTo>
                    <a:pt x="186995" y="8267"/>
                    <a:pt x="186990" y="8263"/>
                    <a:pt x="186987" y="8263"/>
                  </a:cubicBezTo>
                  <a:cubicBezTo>
                    <a:pt x="187004" y="8242"/>
                    <a:pt x="187013" y="8224"/>
                    <a:pt x="187025" y="8198"/>
                  </a:cubicBezTo>
                  <a:lnTo>
                    <a:pt x="187025" y="8190"/>
                  </a:lnTo>
                  <a:cubicBezTo>
                    <a:pt x="187034" y="8187"/>
                    <a:pt x="187044" y="8183"/>
                    <a:pt x="187054" y="8178"/>
                  </a:cubicBezTo>
                  <a:cubicBezTo>
                    <a:pt x="187072" y="8168"/>
                    <a:pt x="187086" y="8148"/>
                    <a:pt x="187089" y="8126"/>
                  </a:cubicBezTo>
                  <a:cubicBezTo>
                    <a:pt x="187093" y="8105"/>
                    <a:pt x="187086" y="8086"/>
                    <a:pt x="187072" y="8070"/>
                  </a:cubicBezTo>
                  <a:cubicBezTo>
                    <a:pt x="187063" y="8061"/>
                    <a:pt x="187054" y="8049"/>
                    <a:pt x="187037" y="8044"/>
                  </a:cubicBezTo>
                  <a:cubicBezTo>
                    <a:pt x="187029" y="8040"/>
                    <a:pt x="187020" y="8038"/>
                    <a:pt x="187007" y="8037"/>
                  </a:cubicBezTo>
                  <a:lnTo>
                    <a:pt x="186998" y="8037"/>
                  </a:lnTo>
                  <a:cubicBezTo>
                    <a:pt x="187011" y="8032"/>
                    <a:pt x="187020" y="8029"/>
                    <a:pt x="187028" y="8022"/>
                  </a:cubicBezTo>
                  <a:cubicBezTo>
                    <a:pt x="187050" y="8003"/>
                    <a:pt x="187057" y="7967"/>
                    <a:pt x="187041" y="7949"/>
                  </a:cubicBezTo>
                  <a:cubicBezTo>
                    <a:pt x="187056" y="7928"/>
                    <a:pt x="187063" y="7904"/>
                    <a:pt x="187063" y="7876"/>
                  </a:cubicBezTo>
                  <a:cubicBezTo>
                    <a:pt x="187063" y="7845"/>
                    <a:pt x="187048" y="7817"/>
                    <a:pt x="187019" y="7791"/>
                  </a:cubicBezTo>
                  <a:cubicBezTo>
                    <a:pt x="187017" y="7788"/>
                    <a:pt x="187014" y="7787"/>
                    <a:pt x="187010" y="7787"/>
                  </a:cubicBezTo>
                  <a:lnTo>
                    <a:pt x="187005" y="7787"/>
                  </a:lnTo>
                  <a:cubicBezTo>
                    <a:pt x="187014" y="7779"/>
                    <a:pt x="187025" y="7773"/>
                    <a:pt x="187034" y="7764"/>
                  </a:cubicBezTo>
                  <a:cubicBezTo>
                    <a:pt x="187071" y="7733"/>
                    <a:pt x="187089" y="7702"/>
                    <a:pt x="187089" y="7666"/>
                  </a:cubicBezTo>
                  <a:cubicBezTo>
                    <a:pt x="187089" y="7616"/>
                    <a:pt x="187047" y="7577"/>
                    <a:pt x="187013" y="7555"/>
                  </a:cubicBezTo>
                  <a:cubicBezTo>
                    <a:pt x="186984" y="7535"/>
                    <a:pt x="186952" y="7525"/>
                    <a:pt x="186923" y="7525"/>
                  </a:cubicBezTo>
                  <a:cubicBezTo>
                    <a:pt x="186916" y="7525"/>
                    <a:pt x="186907" y="7526"/>
                    <a:pt x="186895" y="7531"/>
                  </a:cubicBezTo>
                  <a:cubicBezTo>
                    <a:pt x="186856" y="7540"/>
                    <a:pt x="186831" y="7572"/>
                    <a:pt x="186831" y="7613"/>
                  </a:cubicBezTo>
                  <a:cubicBezTo>
                    <a:pt x="186831" y="7629"/>
                    <a:pt x="186836" y="7647"/>
                    <a:pt x="186848" y="7660"/>
                  </a:cubicBezTo>
                  <a:cubicBezTo>
                    <a:pt x="186851" y="7666"/>
                    <a:pt x="186855" y="7672"/>
                    <a:pt x="186865" y="7680"/>
                  </a:cubicBezTo>
                  <a:cubicBezTo>
                    <a:pt x="186865" y="7680"/>
                    <a:pt x="186868" y="7681"/>
                    <a:pt x="186870" y="7681"/>
                  </a:cubicBezTo>
                  <a:cubicBezTo>
                    <a:pt x="186865" y="7683"/>
                    <a:pt x="186861" y="7687"/>
                    <a:pt x="186855" y="7689"/>
                  </a:cubicBezTo>
                  <a:lnTo>
                    <a:pt x="186842" y="7695"/>
                  </a:lnTo>
                  <a:cubicBezTo>
                    <a:pt x="186813" y="7705"/>
                    <a:pt x="186773" y="7724"/>
                    <a:pt x="186760" y="7761"/>
                  </a:cubicBezTo>
                  <a:cubicBezTo>
                    <a:pt x="186743" y="7803"/>
                    <a:pt x="186760" y="7848"/>
                    <a:pt x="186798" y="7869"/>
                  </a:cubicBezTo>
                  <a:cubicBezTo>
                    <a:pt x="186803" y="7888"/>
                    <a:pt x="186810" y="7903"/>
                    <a:pt x="186816" y="7913"/>
                  </a:cubicBezTo>
                  <a:cubicBezTo>
                    <a:pt x="186809" y="7919"/>
                    <a:pt x="186801" y="7927"/>
                    <a:pt x="186797" y="7930"/>
                  </a:cubicBezTo>
                  <a:cubicBezTo>
                    <a:pt x="186767" y="7934"/>
                    <a:pt x="186745" y="7940"/>
                    <a:pt x="186723" y="7948"/>
                  </a:cubicBezTo>
                  <a:cubicBezTo>
                    <a:pt x="186691" y="7958"/>
                    <a:pt x="186670" y="7995"/>
                    <a:pt x="186670" y="8025"/>
                  </a:cubicBezTo>
                  <a:cubicBezTo>
                    <a:pt x="186670" y="8061"/>
                    <a:pt x="186687" y="8092"/>
                    <a:pt x="186724" y="8119"/>
                  </a:cubicBezTo>
                  <a:lnTo>
                    <a:pt x="186714" y="8122"/>
                  </a:lnTo>
                  <a:cubicBezTo>
                    <a:pt x="186687" y="8129"/>
                    <a:pt x="186653" y="8137"/>
                    <a:pt x="186630" y="8165"/>
                  </a:cubicBezTo>
                  <a:cubicBezTo>
                    <a:pt x="186596" y="8209"/>
                    <a:pt x="186602" y="8262"/>
                    <a:pt x="186647" y="8300"/>
                  </a:cubicBezTo>
                  <a:cubicBezTo>
                    <a:pt x="186639" y="8309"/>
                    <a:pt x="186633" y="8327"/>
                    <a:pt x="186630" y="8345"/>
                  </a:cubicBezTo>
                  <a:cubicBezTo>
                    <a:pt x="186624" y="8388"/>
                    <a:pt x="186653" y="8433"/>
                    <a:pt x="186693" y="8449"/>
                  </a:cubicBezTo>
                  <a:cubicBezTo>
                    <a:pt x="186702" y="8454"/>
                    <a:pt x="186709" y="8456"/>
                    <a:pt x="186717" y="8456"/>
                  </a:cubicBezTo>
                  <a:lnTo>
                    <a:pt x="186721" y="8456"/>
                  </a:lnTo>
                  <a:lnTo>
                    <a:pt x="186724" y="8471"/>
                  </a:lnTo>
                  <a:lnTo>
                    <a:pt x="186724" y="8474"/>
                  </a:lnTo>
                  <a:lnTo>
                    <a:pt x="186724" y="8476"/>
                  </a:lnTo>
                  <a:cubicBezTo>
                    <a:pt x="186708" y="8479"/>
                    <a:pt x="186693" y="8483"/>
                    <a:pt x="186675" y="8488"/>
                  </a:cubicBezTo>
                  <a:cubicBezTo>
                    <a:pt x="186642" y="8495"/>
                    <a:pt x="186618" y="8517"/>
                    <a:pt x="186611" y="8544"/>
                  </a:cubicBezTo>
                  <a:cubicBezTo>
                    <a:pt x="186571" y="8561"/>
                    <a:pt x="186544" y="8590"/>
                    <a:pt x="186534" y="8632"/>
                  </a:cubicBezTo>
                  <a:cubicBezTo>
                    <a:pt x="186520" y="8680"/>
                    <a:pt x="186541" y="8736"/>
                    <a:pt x="186581" y="8760"/>
                  </a:cubicBezTo>
                  <a:cubicBezTo>
                    <a:pt x="186580" y="8781"/>
                    <a:pt x="186586" y="8803"/>
                    <a:pt x="186593" y="8820"/>
                  </a:cubicBezTo>
                  <a:cubicBezTo>
                    <a:pt x="186598" y="8833"/>
                    <a:pt x="186605" y="8848"/>
                    <a:pt x="186623" y="8867"/>
                  </a:cubicBezTo>
                  <a:cubicBezTo>
                    <a:pt x="186623" y="8870"/>
                    <a:pt x="186624" y="8872"/>
                    <a:pt x="186626" y="8872"/>
                  </a:cubicBezTo>
                  <a:cubicBezTo>
                    <a:pt x="186626" y="8872"/>
                    <a:pt x="186626" y="8873"/>
                    <a:pt x="186627" y="8873"/>
                  </a:cubicBezTo>
                  <a:lnTo>
                    <a:pt x="186618" y="8879"/>
                  </a:lnTo>
                  <a:cubicBezTo>
                    <a:pt x="186581" y="8910"/>
                    <a:pt x="186566" y="8957"/>
                    <a:pt x="186580" y="9004"/>
                  </a:cubicBezTo>
                  <a:cubicBezTo>
                    <a:pt x="186583" y="9026"/>
                    <a:pt x="186593" y="9043"/>
                    <a:pt x="186603" y="9053"/>
                  </a:cubicBezTo>
                  <a:cubicBezTo>
                    <a:pt x="186602" y="9061"/>
                    <a:pt x="186600" y="9068"/>
                    <a:pt x="186603" y="9076"/>
                  </a:cubicBezTo>
                  <a:cubicBezTo>
                    <a:pt x="186603" y="9079"/>
                    <a:pt x="186603" y="9080"/>
                    <a:pt x="186605" y="9082"/>
                  </a:cubicBezTo>
                  <a:cubicBezTo>
                    <a:pt x="186605" y="9082"/>
                    <a:pt x="186605" y="9083"/>
                    <a:pt x="186608" y="9086"/>
                  </a:cubicBezTo>
                  <a:lnTo>
                    <a:pt x="186608" y="9087"/>
                  </a:lnTo>
                  <a:cubicBezTo>
                    <a:pt x="186603" y="9087"/>
                    <a:pt x="186602" y="9087"/>
                    <a:pt x="186598" y="9090"/>
                  </a:cubicBezTo>
                  <a:cubicBezTo>
                    <a:pt x="186551" y="9105"/>
                    <a:pt x="186514" y="9140"/>
                    <a:pt x="186499" y="9180"/>
                  </a:cubicBezTo>
                  <a:cubicBezTo>
                    <a:pt x="186489" y="9207"/>
                    <a:pt x="186484" y="9236"/>
                    <a:pt x="186489" y="9262"/>
                  </a:cubicBezTo>
                  <a:cubicBezTo>
                    <a:pt x="186490" y="9277"/>
                    <a:pt x="186493" y="9288"/>
                    <a:pt x="186499" y="9294"/>
                  </a:cubicBezTo>
                  <a:cubicBezTo>
                    <a:pt x="186493" y="9305"/>
                    <a:pt x="186490" y="9317"/>
                    <a:pt x="186490" y="9327"/>
                  </a:cubicBezTo>
                  <a:cubicBezTo>
                    <a:pt x="186467" y="9336"/>
                    <a:pt x="186446" y="9349"/>
                    <a:pt x="186429" y="9369"/>
                  </a:cubicBezTo>
                  <a:cubicBezTo>
                    <a:pt x="186409" y="9391"/>
                    <a:pt x="186400" y="9415"/>
                    <a:pt x="186389" y="9445"/>
                  </a:cubicBezTo>
                  <a:cubicBezTo>
                    <a:pt x="186386" y="9454"/>
                    <a:pt x="186386" y="9460"/>
                    <a:pt x="186386" y="9467"/>
                  </a:cubicBezTo>
                  <a:cubicBezTo>
                    <a:pt x="186386" y="9468"/>
                    <a:pt x="186386" y="9470"/>
                    <a:pt x="186388" y="9470"/>
                  </a:cubicBezTo>
                  <a:lnTo>
                    <a:pt x="186388" y="9474"/>
                  </a:lnTo>
                  <a:cubicBezTo>
                    <a:pt x="186370" y="9474"/>
                    <a:pt x="186352" y="9474"/>
                    <a:pt x="186333" y="9476"/>
                  </a:cubicBezTo>
                  <a:cubicBezTo>
                    <a:pt x="186283" y="9477"/>
                    <a:pt x="186233" y="9480"/>
                    <a:pt x="186181" y="9483"/>
                  </a:cubicBezTo>
                  <a:cubicBezTo>
                    <a:pt x="186171" y="9483"/>
                    <a:pt x="186157" y="9483"/>
                    <a:pt x="186143" y="9485"/>
                  </a:cubicBezTo>
                  <a:lnTo>
                    <a:pt x="186143" y="9485"/>
                  </a:lnTo>
                  <a:cubicBezTo>
                    <a:pt x="186170" y="9449"/>
                    <a:pt x="186180" y="9398"/>
                    <a:pt x="186169" y="9357"/>
                  </a:cubicBezTo>
                  <a:cubicBezTo>
                    <a:pt x="186161" y="9333"/>
                    <a:pt x="186151" y="9318"/>
                    <a:pt x="186139" y="9305"/>
                  </a:cubicBezTo>
                  <a:lnTo>
                    <a:pt x="186135" y="9302"/>
                  </a:lnTo>
                  <a:cubicBezTo>
                    <a:pt x="186166" y="9268"/>
                    <a:pt x="186181" y="9223"/>
                    <a:pt x="186173" y="9177"/>
                  </a:cubicBezTo>
                  <a:cubicBezTo>
                    <a:pt x="186164" y="9110"/>
                    <a:pt x="186114" y="9074"/>
                    <a:pt x="186074" y="9056"/>
                  </a:cubicBezTo>
                  <a:lnTo>
                    <a:pt x="186045" y="9044"/>
                  </a:lnTo>
                  <a:lnTo>
                    <a:pt x="186007" y="9034"/>
                  </a:lnTo>
                  <a:cubicBezTo>
                    <a:pt x="186005" y="9034"/>
                    <a:pt x="186002" y="9034"/>
                    <a:pt x="185999" y="9035"/>
                  </a:cubicBezTo>
                  <a:cubicBezTo>
                    <a:pt x="186020" y="8998"/>
                    <a:pt x="186020" y="8961"/>
                    <a:pt x="185999" y="8933"/>
                  </a:cubicBezTo>
                  <a:cubicBezTo>
                    <a:pt x="185983" y="8907"/>
                    <a:pt x="185961" y="8885"/>
                    <a:pt x="185928" y="8870"/>
                  </a:cubicBezTo>
                  <a:lnTo>
                    <a:pt x="185920" y="8870"/>
                  </a:lnTo>
                  <a:cubicBezTo>
                    <a:pt x="185935" y="8849"/>
                    <a:pt x="185943" y="8821"/>
                    <a:pt x="185940" y="8793"/>
                  </a:cubicBezTo>
                  <a:cubicBezTo>
                    <a:pt x="185934" y="8766"/>
                    <a:pt x="185916" y="8733"/>
                    <a:pt x="185894" y="8721"/>
                  </a:cubicBezTo>
                  <a:cubicBezTo>
                    <a:pt x="185874" y="8708"/>
                    <a:pt x="185861" y="8702"/>
                    <a:pt x="185849" y="8699"/>
                  </a:cubicBezTo>
                  <a:cubicBezTo>
                    <a:pt x="185843" y="8695"/>
                    <a:pt x="185837" y="8695"/>
                    <a:pt x="185828" y="8695"/>
                  </a:cubicBezTo>
                  <a:lnTo>
                    <a:pt x="185822" y="8695"/>
                  </a:lnTo>
                  <a:cubicBezTo>
                    <a:pt x="185828" y="8681"/>
                    <a:pt x="185831" y="8671"/>
                    <a:pt x="185831" y="8659"/>
                  </a:cubicBezTo>
                  <a:cubicBezTo>
                    <a:pt x="185831" y="8607"/>
                    <a:pt x="185785" y="8570"/>
                    <a:pt x="185745" y="8559"/>
                  </a:cubicBezTo>
                  <a:cubicBezTo>
                    <a:pt x="185733" y="8555"/>
                    <a:pt x="185722" y="8552"/>
                    <a:pt x="185711" y="8550"/>
                  </a:cubicBezTo>
                  <a:cubicBezTo>
                    <a:pt x="185688" y="8544"/>
                    <a:pt x="185660" y="8540"/>
                    <a:pt x="185626" y="8537"/>
                  </a:cubicBezTo>
                  <a:lnTo>
                    <a:pt x="185597" y="8537"/>
                  </a:lnTo>
                  <a:cubicBezTo>
                    <a:pt x="185614" y="8515"/>
                    <a:pt x="185621" y="8495"/>
                    <a:pt x="185620" y="8477"/>
                  </a:cubicBezTo>
                  <a:cubicBezTo>
                    <a:pt x="185618" y="8455"/>
                    <a:pt x="185611" y="8436"/>
                    <a:pt x="185597" y="8419"/>
                  </a:cubicBezTo>
                  <a:lnTo>
                    <a:pt x="185571" y="8394"/>
                  </a:lnTo>
                  <a:lnTo>
                    <a:pt x="185563" y="8390"/>
                  </a:lnTo>
                  <a:lnTo>
                    <a:pt x="185574" y="8387"/>
                  </a:lnTo>
                  <a:cubicBezTo>
                    <a:pt x="185611" y="8373"/>
                    <a:pt x="185655" y="8357"/>
                    <a:pt x="185663" y="8308"/>
                  </a:cubicBezTo>
                  <a:cubicBezTo>
                    <a:pt x="185666" y="8272"/>
                    <a:pt x="185638" y="8247"/>
                    <a:pt x="185577" y="8233"/>
                  </a:cubicBezTo>
                  <a:cubicBezTo>
                    <a:pt x="185571" y="8232"/>
                    <a:pt x="185566" y="8230"/>
                    <a:pt x="185562" y="8230"/>
                  </a:cubicBezTo>
                  <a:lnTo>
                    <a:pt x="185566" y="8217"/>
                  </a:lnTo>
                  <a:cubicBezTo>
                    <a:pt x="185569" y="8180"/>
                    <a:pt x="185548" y="8142"/>
                    <a:pt x="185514" y="8126"/>
                  </a:cubicBezTo>
                  <a:cubicBezTo>
                    <a:pt x="185508" y="8122"/>
                    <a:pt x="185502" y="8119"/>
                    <a:pt x="185496" y="8119"/>
                  </a:cubicBezTo>
                  <a:cubicBezTo>
                    <a:pt x="185478" y="8119"/>
                    <a:pt x="185463" y="8135"/>
                    <a:pt x="185462" y="8150"/>
                  </a:cubicBezTo>
                  <a:cubicBezTo>
                    <a:pt x="185458" y="8159"/>
                    <a:pt x="185459" y="8168"/>
                    <a:pt x="185465" y="8175"/>
                  </a:cubicBezTo>
                  <a:cubicBezTo>
                    <a:pt x="185469" y="8181"/>
                    <a:pt x="185471" y="8186"/>
                    <a:pt x="185478" y="8187"/>
                  </a:cubicBezTo>
                  <a:lnTo>
                    <a:pt x="185489" y="8196"/>
                  </a:lnTo>
                  <a:cubicBezTo>
                    <a:pt x="185492" y="8201"/>
                    <a:pt x="185492" y="8203"/>
                    <a:pt x="185493" y="8208"/>
                  </a:cubicBezTo>
                  <a:lnTo>
                    <a:pt x="185489" y="8217"/>
                  </a:lnTo>
                  <a:lnTo>
                    <a:pt x="185484" y="8223"/>
                  </a:lnTo>
                  <a:lnTo>
                    <a:pt x="185478" y="8230"/>
                  </a:lnTo>
                  <a:cubicBezTo>
                    <a:pt x="185472" y="8239"/>
                    <a:pt x="185465" y="8248"/>
                    <a:pt x="185463" y="8262"/>
                  </a:cubicBezTo>
                  <a:cubicBezTo>
                    <a:pt x="185462" y="8269"/>
                    <a:pt x="185462" y="8278"/>
                    <a:pt x="185465" y="8287"/>
                  </a:cubicBezTo>
                  <a:cubicBezTo>
                    <a:pt x="185444" y="8291"/>
                    <a:pt x="185426" y="8297"/>
                    <a:pt x="185405" y="8305"/>
                  </a:cubicBezTo>
                  <a:cubicBezTo>
                    <a:pt x="185383" y="8312"/>
                    <a:pt x="185352" y="8323"/>
                    <a:pt x="185343" y="8357"/>
                  </a:cubicBezTo>
                  <a:cubicBezTo>
                    <a:pt x="185331" y="8384"/>
                    <a:pt x="185338" y="8412"/>
                    <a:pt x="185361" y="8431"/>
                  </a:cubicBezTo>
                  <a:cubicBezTo>
                    <a:pt x="185377" y="8443"/>
                    <a:pt x="185395" y="8446"/>
                    <a:pt x="185411" y="8448"/>
                  </a:cubicBezTo>
                  <a:lnTo>
                    <a:pt x="185426" y="8451"/>
                  </a:lnTo>
                  <a:lnTo>
                    <a:pt x="185437" y="8455"/>
                  </a:lnTo>
                  <a:lnTo>
                    <a:pt x="185447" y="8458"/>
                  </a:lnTo>
                  <a:lnTo>
                    <a:pt x="185456" y="8462"/>
                  </a:lnTo>
                  <a:lnTo>
                    <a:pt x="185465" y="8465"/>
                  </a:lnTo>
                  <a:lnTo>
                    <a:pt x="185478" y="8465"/>
                  </a:lnTo>
                  <a:lnTo>
                    <a:pt x="185466" y="8471"/>
                  </a:lnTo>
                  <a:lnTo>
                    <a:pt x="185455" y="8479"/>
                  </a:lnTo>
                  <a:lnTo>
                    <a:pt x="185440" y="8486"/>
                  </a:lnTo>
                  <a:cubicBezTo>
                    <a:pt x="185410" y="8503"/>
                    <a:pt x="185367" y="8525"/>
                    <a:pt x="185358" y="8565"/>
                  </a:cubicBezTo>
                  <a:cubicBezTo>
                    <a:pt x="185352" y="8592"/>
                    <a:pt x="185353" y="8617"/>
                    <a:pt x="185368" y="8637"/>
                  </a:cubicBezTo>
                  <a:cubicBezTo>
                    <a:pt x="185376" y="8650"/>
                    <a:pt x="185389" y="8662"/>
                    <a:pt x="185404" y="8669"/>
                  </a:cubicBezTo>
                  <a:cubicBezTo>
                    <a:pt x="185404" y="8669"/>
                    <a:pt x="185405" y="8669"/>
                    <a:pt x="185407" y="8671"/>
                  </a:cubicBezTo>
                  <a:cubicBezTo>
                    <a:pt x="185407" y="8671"/>
                    <a:pt x="185410" y="8671"/>
                    <a:pt x="185410" y="8672"/>
                  </a:cubicBezTo>
                  <a:lnTo>
                    <a:pt x="185410" y="8671"/>
                  </a:lnTo>
                  <a:lnTo>
                    <a:pt x="185417" y="8671"/>
                  </a:lnTo>
                  <a:cubicBezTo>
                    <a:pt x="185396" y="8686"/>
                    <a:pt x="185382" y="8704"/>
                    <a:pt x="185376" y="8729"/>
                  </a:cubicBezTo>
                  <a:cubicBezTo>
                    <a:pt x="185367" y="8763"/>
                    <a:pt x="185380" y="8805"/>
                    <a:pt x="185411" y="8829"/>
                  </a:cubicBezTo>
                  <a:cubicBezTo>
                    <a:pt x="185411" y="8830"/>
                    <a:pt x="185413" y="8830"/>
                    <a:pt x="185417" y="8830"/>
                  </a:cubicBezTo>
                  <a:lnTo>
                    <a:pt x="185419" y="8830"/>
                  </a:lnTo>
                  <a:cubicBezTo>
                    <a:pt x="185389" y="8855"/>
                    <a:pt x="185370" y="8894"/>
                    <a:pt x="185376" y="8931"/>
                  </a:cubicBezTo>
                  <a:cubicBezTo>
                    <a:pt x="185380" y="8961"/>
                    <a:pt x="185395" y="8983"/>
                    <a:pt x="185419" y="9001"/>
                  </a:cubicBezTo>
                  <a:cubicBezTo>
                    <a:pt x="185426" y="9009"/>
                    <a:pt x="185435" y="9013"/>
                    <a:pt x="185444" y="9016"/>
                  </a:cubicBezTo>
                  <a:cubicBezTo>
                    <a:pt x="185449" y="9019"/>
                    <a:pt x="185452" y="9021"/>
                    <a:pt x="185458" y="9021"/>
                  </a:cubicBezTo>
                  <a:lnTo>
                    <a:pt x="185435" y="9026"/>
                  </a:lnTo>
                  <a:lnTo>
                    <a:pt x="185399" y="9035"/>
                  </a:lnTo>
                  <a:lnTo>
                    <a:pt x="185382" y="9041"/>
                  </a:lnTo>
                  <a:lnTo>
                    <a:pt x="185350" y="9049"/>
                  </a:lnTo>
                  <a:lnTo>
                    <a:pt x="185338" y="9050"/>
                  </a:lnTo>
                  <a:cubicBezTo>
                    <a:pt x="185310" y="9053"/>
                    <a:pt x="185280" y="9059"/>
                    <a:pt x="185254" y="9064"/>
                  </a:cubicBezTo>
                  <a:lnTo>
                    <a:pt x="185234" y="9067"/>
                  </a:lnTo>
                  <a:cubicBezTo>
                    <a:pt x="185210" y="9071"/>
                    <a:pt x="185182" y="9076"/>
                    <a:pt x="185160" y="9089"/>
                  </a:cubicBezTo>
                  <a:cubicBezTo>
                    <a:pt x="185124" y="9105"/>
                    <a:pt x="185102" y="9128"/>
                    <a:pt x="185091" y="9157"/>
                  </a:cubicBezTo>
                  <a:cubicBezTo>
                    <a:pt x="185084" y="9177"/>
                    <a:pt x="185082" y="9193"/>
                    <a:pt x="185082" y="9214"/>
                  </a:cubicBezTo>
                  <a:cubicBezTo>
                    <a:pt x="185082" y="9221"/>
                    <a:pt x="185084" y="9229"/>
                    <a:pt x="185087" y="9239"/>
                  </a:cubicBezTo>
                  <a:lnTo>
                    <a:pt x="185087" y="9242"/>
                  </a:lnTo>
                  <a:lnTo>
                    <a:pt x="185042" y="9251"/>
                  </a:lnTo>
                  <a:lnTo>
                    <a:pt x="185020" y="9257"/>
                  </a:lnTo>
                  <a:cubicBezTo>
                    <a:pt x="185002" y="9260"/>
                    <a:pt x="184986" y="9265"/>
                    <a:pt x="184960" y="9269"/>
                  </a:cubicBezTo>
                  <a:cubicBezTo>
                    <a:pt x="184957" y="9272"/>
                    <a:pt x="184953" y="9274"/>
                    <a:pt x="184949" y="9275"/>
                  </a:cubicBezTo>
                  <a:cubicBezTo>
                    <a:pt x="184946" y="9275"/>
                    <a:pt x="184944" y="9277"/>
                    <a:pt x="184943" y="9277"/>
                  </a:cubicBezTo>
                  <a:cubicBezTo>
                    <a:pt x="184975" y="9238"/>
                    <a:pt x="184986" y="9183"/>
                    <a:pt x="184966" y="9135"/>
                  </a:cubicBezTo>
                  <a:cubicBezTo>
                    <a:pt x="184960" y="9119"/>
                    <a:pt x="184950" y="9102"/>
                    <a:pt x="184935" y="9089"/>
                  </a:cubicBezTo>
                  <a:cubicBezTo>
                    <a:pt x="184931" y="9087"/>
                    <a:pt x="184929" y="9086"/>
                    <a:pt x="184920" y="9082"/>
                  </a:cubicBezTo>
                  <a:lnTo>
                    <a:pt x="184916" y="9082"/>
                  </a:lnTo>
                  <a:cubicBezTo>
                    <a:pt x="184959" y="9064"/>
                    <a:pt x="184986" y="9038"/>
                    <a:pt x="185002" y="9006"/>
                  </a:cubicBezTo>
                  <a:cubicBezTo>
                    <a:pt x="185035" y="8945"/>
                    <a:pt x="185020" y="8870"/>
                    <a:pt x="184966" y="8829"/>
                  </a:cubicBezTo>
                  <a:cubicBezTo>
                    <a:pt x="184952" y="8818"/>
                    <a:pt x="184937" y="8811"/>
                    <a:pt x="184919" y="8805"/>
                  </a:cubicBezTo>
                  <a:cubicBezTo>
                    <a:pt x="184905" y="8799"/>
                    <a:pt x="184892" y="8797"/>
                    <a:pt x="184876" y="8796"/>
                  </a:cubicBezTo>
                  <a:lnTo>
                    <a:pt x="184870" y="8796"/>
                  </a:lnTo>
                  <a:cubicBezTo>
                    <a:pt x="184879" y="8763"/>
                    <a:pt x="184876" y="8730"/>
                    <a:pt x="184861" y="8701"/>
                  </a:cubicBezTo>
                  <a:cubicBezTo>
                    <a:pt x="184859" y="8696"/>
                    <a:pt x="184856" y="8693"/>
                    <a:pt x="184853" y="8689"/>
                  </a:cubicBezTo>
                  <a:cubicBezTo>
                    <a:pt x="184838" y="8659"/>
                    <a:pt x="184810" y="8634"/>
                    <a:pt x="184780" y="8620"/>
                  </a:cubicBezTo>
                  <a:cubicBezTo>
                    <a:pt x="184760" y="8610"/>
                    <a:pt x="184740" y="8602"/>
                    <a:pt x="184721" y="8596"/>
                  </a:cubicBezTo>
                  <a:cubicBezTo>
                    <a:pt x="184713" y="8595"/>
                    <a:pt x="184704" y="8590"/>
                    <a:pt x="184696" y="8589"/>
                  </a:cubicBezTo>
                  <a:cubicBezTo>
                    <a:pt x="184690" y="8587"/>
                    <a:pt x="184682" y="8584"/>
                    <a:pt x="184676" y="8584"/>
                  </a:cubicBezTo>
                  <a:lnTo>
                    <a:pt x="184673" y="8587"/>
                  </a:lnTo>
                  <a:cubicBezTo>
                    <a:pt x="184675" y="8581"/>
                    <a:pt x="184676" y="8576"/>
                    <a:pt x="184676" y="8573"/>
                  </a:cubicBezTo>
                  <a:cubicBezTo>
                    <a:pt x="184681" y="8538"/>
                    <a:pt x="184667" y="8500"/>
                    <a:pt x="184646" y="8473"/>
                  </a:cubicBezTo>
                  <a:cubicBezTo>
                    <a:pt x="184640" y="8465"/>
                    <a:pt x="184632" y="8458"/>
                    <a:pt x="184618" y="8448"/>
                  </a:cubicBezTo>
                  <a:cubicBezTo>
                    <a:pt x="184618" y="8448"/>
                    <a:pt x="184614" y="8448"/>
                    <a:pt x="184611" y="8446"/>
                  </a:cubicBezTo>
                  <a:cubicBezTo>
                    <a:pt x="184651" y="8427"/>
                    <a:pt x="184693" y="8401"/>
                    <a:pt x="184706" y="8351"/>
                  </a:cubicBezTo>
                  <a:cubicBezTo>
                    <a:pt x="184712" y="8328"/>
                    <a:pt x="184710" y="8302"/>
                    <a:pt x="184699" y="8282"/>
                  </a:cubicBezTo>
                  <a:cubicBezTo>
                    <a:pt x="184691" y="8262"/>
                    <a:pt x="184676" y="8247"/>
                    <a:pt x="184658" y="8230"/>
                  </a:cubicBezTo>
                  <a:cubicBezTo>
                    <a:pt x="184640" y="8217"/>
                    <a:pt x="184617" y="8205"/>
                    <a:pt x="184585" y="8198"/>
                  </a:cubicBezTo>
                  <a:cubicBezTo>
                    <a:pt x="184573" y="8196"/>
                    <a:pt x="184563" y="8195"/>
                    <a:pt x="184547" y="8195"/>
                  </a:cubicBezTo>
                  <a:cubicBezTo>
                    <a:pt x="184547" y="8195"/>
                    <a:pt x="184541" y="8196"/>
                    <a:pt x="184539" y="8198"/>
                  </a:cubicBezTo>
                  <a:cubicBezTo>
                    <a:pt x="184548" y="8186"/>
                    <a:pt x="184556" y="8172"/>
                    <a:pt x="184562" y="8151"/>
                  </a:cubicBezTo>
                  <a:cubicBezTo>
                    <a:pt x="184571" y="8120"/>
                    <a:pt x="184559" y="8077"/>
                    <a:pt x="184536" y="8049"/>
                  </a:cubicBezTo>
                  <a:cubicBezTo>
                    <a:pt x="184526" y="8037"/>
                    <a:pt x="184518" y="8029"/>
                    <a:pt x="184507" y="8026"/>
                  </a:cubicBezTo>
                  <a:cubicBezTo>
                    <a:pt x="184526" y="8009"/>
                    <a:pt x="184542" y="7988"/>
                    <a:pt x="184554" y="7962"/>
                  </a:cubicBezTo>
                  <a:cubicBezTo>
                    <a:pt x="184565" y="7927"/>
                    <a:pt x="184557" y="7892"/>
                    <a:pt x="184532" y="7863"/>
                  </a:cubicBezTo>
                  <a:cubicBezTo>
                    <a:pt x="184529" y="7861"/>
                    <a:pt x="184527" y="7860"/>
                    <a:pt x="184526" y="7860"/>
                  </a:cubicBezTo>
                  <a:lnTo>
                    <a:pt x="184524" y="7860"/>
                  </a:lnTo>
                  <a:cubicBezTo>
                    <a:pt x="184550" y="7839"/>
                    <a:pt x="184565" y="7815"/>
                    <a:pt x="184571" y="7788"/>
                  </a:cubicBezTo>
                  <a:cubicBezTo>
                    <a:pt x="184576" y="7741"/>
                    <a:pt x="184548" y="7705"/>
                    <a:pt x="184489" y="7683"/>
                  </a:cubicBezTo>
                  <a:cubicBezTo>
                    <a:pt x="184489" y="7662"/>
                    <a:pt x="184481" y="7642"/>
                    <a:pt x="184468" y="7623"/>
                  </a:cubicBezTo>
                  <a:cubicBezTo>
                    <a:pt x="184460" y="7608"/>
                    <a:pt x="184450" y="7598"/>
                    <a:pt x="184435" y="7590"/>
                  </a:cubicBezTo>
                  <a:lnTo>
                    <a:pt x="184431" y="7590"/>
                  </a:lnTo>
                  <a:cubicBezTo>
                    <a:pt x="184437" y="7583"/>
                    <a:pt x="184443" y="7572"/>
                    <a:pt x="184445" y="7561"/>
                  </a:cubicBezTo>
                  <a:cubicBezTo>
                    <a:pt x="184453" y="7531"/>
                    <a:pt x="184443" y="7495"/>
                    <a:pt x="184416" y="7476"/>
                  </a:cubicBezTo>
                  <a:cubicBezTo>
                    <a:pt x="184405" y="7465"/>
                    <a:pt x="184390" y="7459"/>
                    <a:pt x="184376" y="7459"/>
                  </a:cubicBezTo>
                  <a:cubicBezTo>
                    <a:pt x="184361" y="7459"/>
                    <a:pt x="184346" y="7467"/>
                    <a:pt x="184332" y="7480"/>
                  </a:cubicBezTo>
                  <a:cubicBezTo>
                    <a:pt x="184325" y="7488"/>
                    <a:pt x="184319" y="7497"/>
                    <a:pt x="184319" y="7503"/>
                  </a:cubicBezTo>
                  <a:cubicBezTo>
                    <a:pt x="184313" y="7505"/>
                    <a:pt x="184310" y="7510"/>
                    <a:pt x="184303" y="7511"/>
                  </a:cubicBezTo>
                  <a:cubicBezTo>
                    <a:pt x="184276" y="7531"/>
                    <a:pt x="184259" y="7556"/>
                    <a:pt x="184259" y="7586"/>
                  </a:cubicBezTo>
                  <a:cubicBezTo>
                    <a:pt x="184256" y="7622"/>
                    <a:pt x="184282" y="7654"/>
                    <a:pt x="184306" y="7672"/>
                  </a:cubicBezTo>
                  <a:lnTo>
                    <a:pt x="184323" y="7680"/>
                  </a:lnTo>
                  <a:cubicBezTo>
                    <a:pt x="184316" y="7692"/>
                    <a:pt x="184303" y="7724"/>
                    <a:pt x="184318" y="7754"/>
                  </a:cubicBezTo>
                  <a:cubicBezTo>
                    <a:pt x="184323" y="7766"/>
                    <a:pt x="184331" y="7776"/>
                    <a:pt x="184343" y="7784"/>
                  </a:cubicBezTo>
                  <a:cubicBezTo>
                    <a:pt x="184346" y="7785"/>
                    <a:pt x="184349" y="7785"/>
                    <a:pt x="184350" y="7787"/>
                  </a:cubicBezTo>
                  <a:cubicBezTo>
                    <a:pt x="184335" y="7800"/>
                    <a:pt x="184328" y="7814"/>
                    <a:pt x="184323" y="7825"/>
                  </a:cubicBezTo>
                  <a:cubicBezTo>
                    <a:pt x="184309" y="7867"/>
                    <a:pt x="184310" y="7900"/>
                    <a:pt x="184331" y="7928"/>
                  </a:cubicBezTo>
                  <a:cubicBezTo>
                    <a:pt x="184332" y="7933"/>
                    <a:pt x="184335" y="7934"/>
                    <a:pt x="184340" y="7934"/>
                  </a:cubicBezTo>
                  <a:lnTo>
                    <a:pt x="184341" y="7934"/>
                  </a:lnTo>
                  <a:cubicBezTo>
                    <a:pt x="184325" y="7950"/>
                    <a:pt x="184313" y="7964"/>
                    <a:pt x="184306" y="7979"/>
                  </a:cubicBezTo>
                  <a:cubicBezTo>
                    <a:pt x="184288" y="8011"/>
                    <a:pt x="184289" y="8052"/>
                    <a:pt x="184310" y="8083"/>
                  </a:cubicBezTo>
                  <a:cubicBezTo>
                    <a:pt x="184313" y="8090"/>
                    <a:pt x="184318" y="8096"/>
                    <a:pt x="184325" y="8099"/>
                  </a:cubicBezTo>
                  <a:cubicBezTo>
                    <a:pt x="184328" y="8101"/>
                    <a:pt x="184331" y="8104"/>
                    <a:pt x="184334" y="8107"/>
                  </a:cubicBezTo>
                  <a:cubicBezTo>
                    <a:pt x="184335" y="8107"/>
                    <a:pt x="184338" y="8108"/>
                    <a:pt x="184338" y="8111"/>
                  </a:cubicBezTo>
                  <a:lnTo>
                    <a:pt x="184341" y="8113"/>
                  </a:lnTo>
                  <a:lnTo>
                    <a:pt x="184332" y="8116"/>
                  </a:lnTo>
                  <a:lnTo>
                    <a:pt x="184318" y="8122"/>
                  </a:lnTo>
                  <a:lnTo>
                    <a:pt x="184309" y="8126"/>
                  </a:lnTo>
                  <a:cubicBezTo>
                    <a:pt x="184265" y="8142"/>
                    <a:pt x="184212" y="8163"/>
                    <a:pt x="184179" y="8203"/>
                  </a:cubicBezTo>
                  <a:cubicBezTo>
                    <a:pt x="184163" y="8226"/>
                    <a:pt x="184157" y="8256"/>
                    <a:pt x="184163" y="8282"/>
                  </a:cubicBezTo>
                  <a:cubicBezTo>
                    <a:pt x="184169" y="8308"/>
                    <a:pt x="184182" y="8328"/>
                    <a:pt x="184201" y="8342"/>
                  </a:cubicBezTo>
                  <a:lnTo>
                    <a:pt x="184224" y="8357"/>
                  </a:lnTo>
                  <a:lnTo>
                    <a:pt x="184227" y="8357"/>
                  </a:lnTo>
                  <a:cubicBezTo>
                    <a:pt x="184228" y="8357"/>
                    <a:pt x="184230" y="8358"/>
                    <a:pt x="184230" y="8360"/>
                  </a:cubicBezTo>
                  <a:lnTo>
                    <a:pt x="184236" y="8360"/>
                  </a:lnTo>
                  <a:cubicBezTo>
                    <a:pt x="184209" y="8382"/>
                    <a:pt x="184200" y="8412"/>
                    <a:pt x="184194" y="8439"/>
                  </a:cubicBezTo>
                  <a:cubicBezTo>
                    <a:pt x="184185" y="8485"/>
                    <a:pt x="184216" y="8531"/>
                    <a:pt x="184252" y="8550"/>
                  </a:cubicBezTo>
                  <a:cubicBezTo>
                    <a:pt x="184256" y="8552"/>
                    <a:pt x="184259" y="8553"/>
                    <a:pt x="184265" y="8553"/>
                  </a:cubicBezTo>
                  <a:lnTo>
                    <a:pt x="184271" y="8553"/>
                  </a:lnTo>
                  <a:lnTo>
                    <a:pt x="184256" y="8558"/>
                  </a:lnTo>
                  <a:cubicBezTo>
                    <a:pt x="184230" y="8567"/>
                    <a:pt x="184194" y="8577"/>
                    <a:pt x="184170" y="8596"/>
                  </a:cubicBezTo>
                  <a:cubicBezTo>
                    <a:pt x="184149" y="8614"/>
                    <a:pt x="184134" y="8635"/>
                    <a:pt x="184130" y="8659"/>
                  </a:cubicBezTo>
                  <a:cubicBezTo>
                    <a:pt x="184126" y="8666"/>
                    <a:pt x="184126" y="8672"/>
                    <a:pt x="184127" y="8686"/>
                  </a:cubicBezTo>
                  <a:lnTo>
                    <a:pt x="184127" y="8689"/>
                  </a:lnTo>
                  <a:cubicBezTo>
                    <a:pt x="184120" y="8687"/>
                    <a:pt x="184111" y="8684"/>
                    <a:pt x="184087" y="8681"/>
                  </a:cubicBezTo>
                  <a:lnTo>
                    <a:pt x="184078" y="8686"/>
                  </a:lnTo>
                  <a:cubicBezTo>
                    <a:pt x="184090" y="8657"/>
                    <a:pt x="184094" y="8629"/>
                    <a:pt x="184093" y="8599"/>
                  </a:cubicBezTo>
                  <a:cubicBezTo>
                    <a:pt x="184082" y="8544"/>
                    <a:pt x="184048" y="8500"/>
                    <a:pt x="183998" y="8477"/>
                  </a:cubicBezTo>
                  <a:cubicBezTo>
                    <a:pt x="183968" y="8464"/>
                    <a:pt x="183932" y="8461"/>
                    <a:pt x="183895" y="8458"/>
                  </a:cubicBezTo>
                  <a:cubicBezTo>
                    <a:pt x="183862" y="8456"/>
                    <a:pt x="183829" y="8456"/>
                    <a:pt x="183797" y="8456"/>
                  </a:cubicBezTo>
                  <a:cubicBezTo>
                    <a:pt x="183750" y="8456"/>
                    <a:pt x="183701" y="8458"/>
                    <a:pt x="183655" y="8461"/>
                  </a:cubicBezTo>
                  <a:lnTo>
                    <a:pt x="183642" y="8462"/>
                  </a:lnTo>
                  <a:lnTo>
                    <a:pt x="183634" y="8465"/>
                  </a:lnTo>
                  <a:cubicBezTo>
                    <a:pt x="183640" y="8456"/>
                    <a:pt x="183646" y="8446"/>
                    <a:pt x="183651" y="8433"/>
                  </a:cubicBezTo>
                  <a:cubicBezTo>
                    <a:pt x="183664" y="8398"/>
                    <a:pt x="183669" y="8364"/>
                    <a:pt x="183658" y="8328"/>
                  </a:cubicBezTo>
                  <a:cubicBezTo>
                    <a:pt x="183640" y="8263"/>
                    <a:pt x="183581" y="8211"/>
                    <a:pt x="183517" y="8208"/>
                  </a:cubicBezTo>
                  <a:lnTo>
                    <a:pt x="183508" y="8211"/>
                  </a:lnTo>
                  <a:lnTo>
                    <a:pt x="183506" y="8211"/>
                  </a:lnTo>
                  <a:cubicBezTo>
                    <a:pt x="183521" y="8183"/>
                    <a:pt x="183527" y="8153"/>
                    <a:pt x="183523" y="8123"/>
                  </a:cubicBezTo>
                  <a:cubicBezTo>
                    <a:pt x="183515" y="8081"/>
                    <a:pt x="183492" y="8040"/>
                    <a:pt x="183460" y="8017"/>
                  </a:cubicBezTo>
                  <a:cubicBezTo>
                    <a:pt x="183445" y="8009"/>
                    <a:pt x="183432" y="8001"/>
                    <a:pt x="183417" y="7997"/>
                  </a:cubicBezTo>
                  <a:cubicBezTo>
                    <a:pt x="183410" y="7995"/>
                    <a:pt x="183404" y="7994"/>
                    <a:pt x="183398" y="7994"/>
                  </a:cubicBezTo>
                  <a:cubicBezTo>
                    <a:pt x="183395" y="7994"/>
                    <a:pt x="183393" y="7994"/>
                    <a:pt x="183389" y="7992"/>
                  </a:cubicBezTo>
                  <a:cubicBezTo>
                    <a:pt x="183398" y="7982"/>
                    <a:pt x="183410" y="7970"/>
                    <a:pt x="183417" y="7955"/>
                  </a:cubicBezTo>
                  <a:cubicBezTo>
                    <a:pt x="183450" y="7895"/>
                    <a:pt x="183435" y="7822"/>
                    <a:pt x="183381" y="7781"/>
                  </a:cubicBezTo>
                  <a:cubicBezTo>
                    <a:pt x="183335" y="7747"/>
                    <a:pt x="183274" y="7742"/>
                    <a:pt x="183215" y="7739"/>
                  </a:cubicBezTo>
                  <a:lnTo>
                    <a:pt x="183170" y="7739"/>
                  </a:lnTo>
                  <a:cubicBezTo>
                    <a:pt x="183160" y="7739"/>
                    <a:pt x="183152" y="7739"/>
                    <a:pt x="183140" y="7744"/>
                  </a:cubicBezTo>
                  <a:lnTo>
                    <a:pt x="183137" y="7744"/>
                  </a:lnTo>
                  <a:cubicBezTo>
                    <a:pt x="183142" y="7720"/>
                    <a:pt x="183137" y="7697"/>
                    <a:pt x="183128" y="7675"/>
                  </a:cubicBezTo>
                  <a:cubicBezTo>
                    <a:pt x="183112" y="7631"/>
                    <a:pt x="183066" y="7599"/>
                    <a:pt x="183014" y="7599"/>
                  </a:cubicBezTo>
                  <a:lnTo>
                    <a:pt x="182996" y="7601"/>
                  </a:lnTo>
                  <a:lnTo>
                    <a:pt x="182984" y="7601"/>
                  </a:lnTo>
                  <a:lnTo>
                    <a:pt x="182966" y="7599"/>
                  </a:lnTo>
                  <a:lnTo>
                    <a:pt x="182951" y="7601"/>
                  </a:lnTo>
                  <a:cubicBezTo>
                    <a:pt x="182947" y="7587"/>
                    <a:pt x="182939" y="7577"/>
                    <a:pt x="182926" y="7568"/>
                  </a:cubicBezTo>
                  <a:cubicBezTo>
                    <a:pt x="182920" y="7564"/>
                    <a:pt x="182914" y="7561"/>
                    <a:pt x="182896" y="7556"/>
                  </a:cubicBezTo>
                  <a:lnTo>
                    <a:pt x="182892" y="7556"/>
                  </a:lnTo>
                  <a:cubicBezTo>
                    <a:pt x="182910" y="7523"/>
                    <a:pt x="182911" y="7491"/>
                    <a:pt x="182898" y="7461"/>
                  </a:cubicBezTo>
                  <a:cubicBezTo>
                    <a:pt x="182896" y="7453"/>
                    <a:pt x="182892" y="7449"/>
                    <a:pt x="182889" y="7444"/>
                  </a:cubicBezTo>
                  <a:cubicBezTo>
                    <a:pt x="182892" y="7424"/>
                    <a:pt x="182890" y="7404"/>
                    <a:pt x="182881" y="7383"/>
                  </a:cubicBezTo>
                  <a:cubicBezTo>
                    <a:pt x="182872" y="7357"/>
                    <a:pt x="182847" y="7334"/>
                    <a:pt x="182820" y="7327"/>
                  </a:cubicBezTo>
                  <a:cubicBezTo>
                    <a:pt x="182816" y="7316"/>
                    <a:pt x="182810" y="7305"/>
                    <a:pt x="182801" y="7293"/>
                  </a:cubicBezTo>
                  <a:cubicBezTo>
                    <a:pt x="182783" y="7270"/>
                    <a:pt x="182758" y="7257"/>
                    <a:pt x="182731" y="7257"/>
                  </a:cubicBezTo>
                  <a:lnTo>
                    <a:pt x="182727" y="7257"/>
                  </a:lnTo>
                  <a:cubicBezTo>
                    <a:pt x="182719" y="7257"/>
                    <a:pt x="182712" y="7258"/>
                    <a:pt x="182703" y="7263"/>
                  </a:cubicBezTo>
                  <a:cubicBezTo>
                    <a:pt x="182682" y="7266"/>
                    <a:pt x="182661" y="7281"/>
                    <a:pt x="182642" y="7303"/>
                  </a:cubicBezTo>
                  <a:lnTo>
                    <a:pt x="182631" y="7309"/>
                  </a:lnTo>
                  <a:cubicBezTo>
                    <a:pt x="182619" y="7318"/>
                    <a:pt x="182606" y="7327"/>
                    <a:pt x="182594" y="7337"/>
                  </a:cubicBezTo>
                  <a:cubicBezTo>
                    <a:pt x="182570" y="7357"/>
                    <a:pt x="182542" y="7383"/>
                    <a:pt x="182532" y="7415"/>
                  </a:cubicBezTo>
                  <a:cubicBezTo>
                    <a:pt x="182520" y="7441"/>
                    <a:pt x="182518" y="7467"/>
                    <a:pt x="182526" y="7488"/>
                  </a:cubicBezTo>
                  <a:lnTo>
                    <a:pt x="182505" y="7508"/>
                  </a:lnTo>
                  <a:cubicBezTo>
                    <a:pt x="182496" y="7517"/>
                    <a:pt x="182488" y="7526"/>
                    <a:pt x="182480" y="7538"/>
                  </a:cubicBezTo>
                  <a:lnTo>
                    <a:pt x="182436" y="7553"/>
                  </a:lnTo>
                  <a:lnTo>
                    <a:pt x="182427" y="7556"/>
                  </a:lnTo>
                  <a:cubicBezTo>
                    <a:pt x="182398" y="7565"/>
                    <a:pt x="182369" y="7577"/>
                    <a:pt x="182341" y="7587"/>
                  </a:cubicBezTo>
                  <a:cubicBezTo>
                    <a:pt x="182289" y="7610"/>
                    <a:pt x="182232" y="7638"/>
                    <a:pt x="182204" y="7692"/>
                  </a:cubicBezTo>
                  <a:cubicBezTo>
                    <a:pt x="182182" y="7733"/>
                    <a:pt x="182182" y="7773"/>
                    <a:pt x="182198" y="7808"/>
                  </a:cubicBezTo>
                  <a:cubicBezTo>
                    <a:pt x="182168" y="7817"/>
                    <a:pt x="182146" y="7830"/>
                    <a:pt x="182130" y="7848"/>
                  </a:cubicBezTo>
                  <a:cubicBezTo>
                    <a:pt x="182084" y="7897"/>
                    <a:pt x="182078" y="7977"/>
                    <a:pt x="182118" y="8029"/>
                  </a:cubicBezTo>
                  <a:cubicBezTo>
                    <a:pt x="182125" y="8037"/>
                    <a:pt x="182130" y="8041"/>
                    <a:pt x="182140" y="8049"/>
                  </a:cubicBezTo>
                  <a:lnTo>
                    <a:pt x="182151" y="8053"/>
                  </a:lnTo>
                  <a:cubicBezTo>
                    <a:pt x="182139" y="8056"/>
                    <a:pt x="182130" y="8061"/>
                    <a:pt x="182118" y="8067"/>
                  </a:cubicBezTo>
                  <a:cubicBezTo>
                    <a:pt x="182099" y="8074"/>
                    <a:pt x="182084" y="8084"/>
                    <a:pt x="182057" y="8104"/>
                  </a:cubicBezTo>
                  <a:lnTo>
                    <a:pt x="182048" y="8108"/>
                  </a:lnTo>
                  <a:cubicBezTo>
                    <a:pt x="182035" y="8114"/>
                    <a:pt x="182021" y="8122"/>
                    <a:pt x="182012" y="8134"/>
                  </a:cubicBezTo>
                  <a:cubicBezTo>
                    <a:pt x="182006" y="8141"/>
                    <a:pt x="182002" y="8145"/>
                    <a:pt x="181994" y="8157"/>
                  </a:cubicBezTo>
                  <a:lnTo>
                    <a:pt x="181982" y="8171"/>
                  </a:lnTo>
                  <a:cubicBezTo>
                    <a:pt x="181969" y="8172"/>
                    <a:pt x="181957" y="8174"/>
                    <a:pt x="181945" y="8175"/>
                  </a:cubicBezTo>
                  <a:cubicBezTo>
                    <a:pt x="181902" y="8183"/>
                    <a:pt x="181860" y="8190"/>
                    <a:pt x="181823" y="8198"/>
                  </a:cubicBezTo>
                  <a:cubicBezTo>
                    <a:pt x="181789" y="8165"/>
                    <a:pt x="181741" y="8145"/>
                    <a:pt x="181662" y="8138"/>
                  </a:cubicBezTo>
                  <a:lnTo>
                    <a:pt x="181674" y="8131"/>
                  </a:lnTo>
                  <a:cubicBezTo>
                    <a:pt x="181700" y="8114"/>
                    <a:pt x="181726" y="8098"/>
                    <a:pt x="181752" y="8077"/>
                  </a:cubicBezTo>
                  <a:cubicBezTo>
                    <a:pt x="181783" y="8049"/>
                    <a:pt x="181820" y="8017"/>
                    <a:pt x="181828" y="7965"/>
                  </a:cubicBezTo>
                  <a:cubicBezTo>
                    <a:pt x="181835" y="7904"/>
                    <a:pt x="181798" y="7845"/>
                    <a:pt x="181737" y="7825"/>
                  </a:cubicBezTo>
                  <a:cubicBezTo>
                    <a:pt x="181726" y="7821"/>
                    <a:pt x="181716" y="7818"/>
                    <a:pt x="181700" y="7818"/>
                  </a:cubicBezTo>
                  <a:cubicBezTo>
                    <a:pt x="181698" y="7818"/>
                    <a:pt x="181697" y="7818"/>
                    <a:pt x="181691" y="7821"/>
                  </a:cubicBezTo>
                  <a:lnTo>
                    <a:pt x="181689" y="7821"/>
                  </a:lnTo>
                  <a:cubicBezTo>
                    <a:pt x="181701" y="7809"/>
                    <a:pt x="181709" y="7799"/>
                    <a:pt x="181715" y="7785"/>
                  </a:cubicBezTo>
                  <a:cubicBezTo>
                    <a:pt x="181719" y="7778"/>
                    <a:pt x="181722" y="7770"/>
                    <a:pt x="181723" y="7763"/>
                  </a:cubicBezTo>
                  <a:cubicBezTo>
                    <a:pt x="181731" y="7742"/>
                    <a:pt x="181731" y="7721"/>
                    <a:pt x="181726" y="7702"/>
                  </a:cubicBezTo>
                  <a:cubicBezTo>
                    <a:pt x="181722" y="7690"/>
                    <a:pt x="181719" y="7681"/>
                    <a:pt x="181712" y="7675"/>
                  </a:cubicBezTo>
                  <a:lnTo>
                    <a:pt x="181707" y="7672"/>
                  </a:lnTo>
                  <a:lnTo>
                    <a:pt x="181706" y="7672"/>
                  </a:lnTo>
                  <a:cubicBezTo>
                    <a:pt x="181713" y="7665"/>
                    <a:pt x="181721" y="7659"/>
                    <a:pt x="181726" y="7650"/>
                  </a:cubicBezTo>
                  <a:cubicBezTo>
                    <a:pt x="181750" y="7617"/>
                    <a:pt x="181759" y="7577"/>
                    <a:pt x="181749" y="7541"/>
                  </a:cubicBezTo>
                  <a:cubicBezTo>
                    <a:pt x="181756" y="7531"/>
                    <a:pt x="181761" y="7516"/>
                    <a:pt x="181765" y="7495"/>
                  </a:cubicBezTo>
                  <a:cubicBezTo>
                    <a:pt x="181771" y="7443"/>
                    <a:pt x="181735" y="7391"/>
                    <a:pt x="181686" y="7382"/>
                  </a:cubicBezTo>
                  <a:lnTo>
                    <a:pt x="181670" y="7378"/>
                  </a:lnTo>
                  <a:cubicBezTo>
                    <a:pt x="181662" y="7376"/>
                    <a:pt x="181652" y="7372"/>
                    <a:pt x="181640" y="7372"/>
                  </a:cubicBezTo>
                  <a:cubicBezTo>
                    <a:pt x="181634" y="7372"/>
                    <a:pt x="181627" y="7372"/>
                    <a:pt x="181619" y="7376"/>
                  </a:cubicBezTo>
                  <a:cubicBezTo>
                    <a:pt x="181619" y="7376"/>
                    <a:pt x="181618" y="7376"/>
                    <a:pt x="181616" y="7378"/>
                  </a:cubicBezTo>
                  <a:lnTo>
                    <a:pt x="181612" y="7378"/>
                  </a:lnTo>
                  <a:cubicBezTo>
                    <a:pt x="181604" y="7340"/>
                    <a:pt x="181588" y="7311"/>
                    <a:pt x="181555" y="7287"/>
                  </a:cubicBezTo>
                  <a:cubicBezTo>
                    <a:pt x="181552" y="7285"/>
                    <a:pt x="181551" y="7282"/>
                    <a:pt x="181543" y="7282"/>
                  </a:cubicBezTo>
                  <a:lnTo>
                    <a:pt x="181542" y="7282"/>
                  </a:lnTo>
                  <a:cubicBezTo>
                    <a:pt x="181552" y="7278"/>
                    <a:pt x="181564" y="7272"/>
                    <a:pt x="181573" y="7263"/>
                  </a:cubicBezTo>
                  <a:cubicBezTo>
                    <a:pt x="181616" y="7226"/>
                    <a:pt x="181630" y="7174"/>
                    <a:pt x="181609" y="7125"/>
                  </a:cubicBezTo>
                  <a:cubicBezTo>
                    <a:pt x="181595" y="7087"/>
                    <a:pt x="181567" y="7063"/>
                    <a:pt x="181527" y="7050"/>
                  </a:cubicBezTo>
                  <a:cubicBezTo>
                    <a:pt x="181511" y="7044"/>
                    <a:pt x="181493" y="7041"/>
                    <a:pt x="181473" y="7041"/>
                  </a:cubicBezTo>
                  <a:lnTo>
                    <a:pt x="181463" y="7041"/>
                  </a:lnTo>
                  <a:cubicBezTo>
                    <a:pt x="181484" y="7017"/>
                    <a:pt x="181488" y="6985"/>
                    <a:pt x="181490" y="6959"/>
                  </a:cubicBezTo>
                  <a:cubicBezTo>
                    <a:pt x="181490" y="6928"/>
                    <a:pt x="181475" y="6892"/>
                    <a:pt x="181451" y="6869"/>
                  </a:cubicBezTo>
                  <a:cubicBezTo>
                    <a:pt x="181429" y="6848"/>
                    <a:pt x="181402" y="6834"/>
                    <a:pt x="181369" y="6828"/>
                  </a:cubicBezTo>
                  <a:cubicBezTo>
                    <a:pt x="181347" y="6821"/>
                    <a:pt x="181322" y="6819"/>
                    <a:pt x="181296" y="6819"/>
                  </a:cubicBezTo>
                  <a:cubicBezTo>
                    <a:pt x="181289" y="6819"/>
                    <a:pt x="181277" y="6819"/>
                    <a:pt x="181262" y="6824"/>
                  </a:cubicBezTo>
                  <a:cubicBezTo>
                    <a:pt x="181259" y="6824"/>
                    <a:pt x="181255" y="6825"/>
                    <a:pt x="181252" y="6827"/>
                  </a:cubicBezTo>
                  <a:cubicBezTo>
                    <a:pt x="181250" y="6827"/>
                    <a:pt x="181246" y="6828"/>
                    <a:pt x="181244" y="6828"/>
                  </a:cubicBezTo>
                  <a:cubicBezTo>
                    <a:pt x="181262" y="6776"/>
                    <a:pt x="181237" y="6717"/>
                    <a:pt x="181185" y="6699"/>
                  </a:cubicBezTo>
                  <a:cubicBezTo>
                    <a:pt x="181143" y="6682"/>
                    <a:pt x="181098" y="6678"/>
                    <a:pt x="181045" y="6672"/>
                  </a:cubicBezTo>
                  <a:lnTo>
                    <a:pt x="180991" y="6672"/>
                  </a:lnTo>
                  <a:lnTo>
                    <a:pt x="181015" y="6665"/>
                  </a:lnTo>
                  <a:lnTo>
                    <a:pt x="181031" y="6660"/>
                  </a:lnTo>
                  <a:lnTo>
                    <a:pt x="181112" y="6638"/>
                  </a:lnTo>
                  <a:cubicBezTo>
                    <a:pt x="181133" y="6632"/>
                    <a:pt x="181168" y="6624"/>
                    <a:pt x="181191" y="6598"/>
                  </a:cubicBezTo>
                  <a:cubicBezTo>
                    <a:pt x="181217" y="6566"/>
                    <a:pt x="181225" y="6526"/>
                    <a:pt x="181210" y="6492"/>
                  </a:cubicBezTo>
                  <a:cubicBezTo>
                    <a:pt x="181186" y="6432"/>
                    <a:pt x="181125" y="6416"/>
                    <a:pt x="181067" y="6404"/>
                  </a:cubicBezTo>
                  <a:cubicBezTo>
                    <a:pt x="181064" y="6403"/>
                    <a:pt x="181058" y="6403"/>
                    <a:pt x="181049" y="6403"/>
                  </a:cubicBezTo>
                  <a:lnTo>
                    <a:pt x="181045" y="6403"/>
                  </a:lnTo>
                  <a:cubicBezTo>
                    <a:pt x="181046" y="6400"/>
                    <a:pt x="181049" y="6397"/>
                    <a:pt x="181049" y="6394"/>
                  </a:cubicBezTo>
                  <a:cubicBezTo>
                    <a:pt x="181064" y="6363"/>
                    <a:pt x="181058" y="6318"/>
                    <a:pt x="181036" y="6290"/>
                  </a:cubicBezTo>
                  <a:cubicBezTo>
                    <a:pt x="181009" y="6260"/>
                    <a:pt x="180978" y="6245"/>
                    <a:pt x="180933" y="6240"/>
                  </a:cubicBezTo>
                  <a:lnTo>
                    <a:pt x="180914" y="6240"/>
                  </a:lnTo>
                  <a:cubicBezTo>
                    <a:pt x="180943" y="6209"/>
                    <a:pt x="180953" y="6160"/>
                    <a:pt x="180935" y="6120"/>
                  </a:cubicBezTo>
                  <a:cubicBezTo>
                    <a:pt x="180920" y="6083"/>
                    <a:pt x="180890" y="6060"/>
                    <a:pt x="180845" y="6054"/>
                  </a:cubicBezTo>
                  <a:cubicBezTo>
                    <a:pt x="180845" y="6044"/>
                    <a:pt x="180844" y="6035"/>
                    <a:pt x="180841" y="6025"/>
                  </a:cubicBezTo>
                  <a:cubicBezTo>
                    <a:pt x="180835" y="6005"/>
                    <a:pt x="180823" y="5986"/>
                    <a:pt x="180808" y="5971"/>
                  </a:cubicBezTo>
                  <a:cubicBezTo>
                    <a:pt x="180796" y="5958"/>
                    <a:pt x="180778" y="5950"/>
                    <a:pt x="180764" y="5946"/>
                  </a:cubicBezTo>
                  <a:cubicBezTo>
                    <a:pt x="180747" y="5938"/>
                    <a:pt x="180729" y="5934"/>
                    <a:pt x="180709" y="5934"/>
                  </a:cubicBezTo>
                  <a:lnTo>
                    <a:pt x="180701" y="5935"/>
                  </a:lnTo>
                  <a:cubicBezTo>
                    <a:pt x="180701" y="5921"/>
                    <a:pt x="180697" y="5909"/>
                    <a:pt x="180692" y="5904"/>
                  </a:cubicBezTo>
                  <a:cubicBezTo>
                    <a:pt x="180719" y="5879"/>
                    <a:pt x="180731" y="5843"/>
                    <a:pt x="180722" y="5807"/>
                  </a:cubicBezTo>
                  <a:cubicBezTo>
                    <a:pt x="180711" y="5775"/>
                    <a:pt x="180689" y="5752"/>
                    <a:pt x="180656" y="5740"/>
                  </a:cubicBezTo>
                  <a:cubicBezTo>
                    <a:pt x="180656" y="5711"/>
                    <a:pt x="180652" y="5685"/>
                    <a:pt x="180647" y="5653"/>
                  </a:cubicBezTo>
                  <a:cubicBezTo>
                    <a:pt x="180637" y="5618"/>
                    <a:pt x="180607" y="5592"/>
                    <a:pt x="180573" y="5592"/>
                  </a:cubicBezTo>
                  <a:lnTo>
                    <a:pt x="180563" y="5592"/>
                  </a:lnTo>
                  <a:cubicBezTo>
                    <a:pt x="180524" y="5599"/>
                    <a:pt x="180494" y="5635"/>
                    <a:pt x="180499" y="5672"/>
                  </a:cubicBezTo>
                  <a:lnTo>
                    <a:pt x="180499" y="5709"/>
                  </a:lnTo>
                  <a:lnTo>
                    <a:pt x="180496" y="5717"/>
                  </a:lnTo>
                  <a:cubicBezTo>
                    <a:pt x="180493" y="5730"/>
                    <a:pt x="180487" y="5740"/>
                    <a:pt x="180484" y="5755"/>
                  </a:cubicBezTo>
                  <a:cubicBezTo>
                    <a:pt x="180479" y="5776"/>
                    <a:pt x="180479" y="5797"/>
                    <a:pt x="180487" y="5807"/>
                  </a:cubicBezTo>
                  <a:cubicBezTo>
                    <a:pt x="180463" y="5836"/>
                    <a:pt x="180454" y="5867"/>
                    <a:pt x="180457" y="5901"/>
                  </a:cubicBezTo>
                  <a:cubicBezTo>
                    <a:pt x="180458" y="5910"/>
                    <a:pt x="180461" y="5918"/>
                    <a:pt x="180464" y="5918"/>
                  </a:cubicBezTo>
                  <a:cubicBezTo>
                    <a:pt x="180450" y="5931"/>
                    <a:pt x="180441" y="5946"/>
                    <a:pt x="180433" y="5962"/>
                  </a:cubicBezTo>
                  <a:cubicBezTo>
                    <a:pt x="180421" y="5987"/>
                    <a:pt x="180424" y="6017"/>
                    <a:pt x="180435" y="6050"/>
                  </a:cubicBezTo>
                  <a:cubicBezTo>
                    <a:pt x="180441" y="6066"/>
                    <a:pt x="180448" y="6077"/>
                    <a:pt x="180461" y="6084"/>
                  </a:cubicBezTo>
                  <a:cubicBezTo>
                    <a:pt x="180463" y="6087"/>
                    <a:pt x="180464" y="6089"/>
                    <a:pt x="180469" y="6089"/>
                  </a:cubicBezTo>
                  <a:lnTo>
                    <a:pt x="180470" y="6089"/>
                  </a:lnTo>
                  <a:cubicBezTo>
                    <a:pt x="180458" y="6111"/>
                    <a:pt x="180454" y="6135"/>
                    <a:pt x="180457" y="6159"/>
                  </a:cubicBezTo>
                  <a:cubicBezTo>
                    <a:pt x="180458" y="6172"/>
                    <a:pt x="180461" y="6179"/>
                    <a:pt x="180466" y="6184"/>
                  </a:cubicBezTo>
                  <a:cubicBezTo>
                    <a:pt x="180432" y="6203"/>
                    <a:pt x="180411" y="6229"/>
                    <a:pt x="180399" y="6258"/>
                  </a:cubicBezTo>
                  <a:cubicBezTo>
                    <a:pt x="180383" y="6299"/>
                    <a:pt x="180390" y="6345"/>
                    <a:pt x="180417" y="6377"/>
                  </a:cubicBezTo>
                  <a:cubicBezTo>
                    <a:pt x="180433" y="6395"/>
                    <a:pt x="180450" y="6407"/>
                    <a:pt x="180469" y="6412"/>
                  </a:cubicBezTo>
                  <a:cubicBezTo>
                    <a:pt x="180470" y="6412"/>
                    <a:pt x="180472" y="6415"/>
                    <a:pt x="180473" y="6415"/>
                  </a:cubicBezTo>
                  <a:lnTo>
                    <a:pt x="180476" y="6415"/>
                  </a:lnTo>
                  <a:cubicBezTo>
                    <a:pt x="180451" y="6429"/>
                    <a:pt x="180433" y="6446"/>
                    <a:pt x="180424" y="6468"/>
                  </a:cubicBezTo>
                  <a:cubicBezTo>
                    <a:pt x="180399" y="6516"/>
                    <a:pt x="180406" y="6566"/>
                    <a:pt x="180444" y="6608"/>
                  </a:cubicBezTo>
                  <a:cubicBezTo>
                    <a:pt x="180447" y="6610"/>
                    <a:pt x="180448" y="6610"/>
                    <a:pt x="180450" y="6611"/>
                  </a:cubicBezTo>
                  <a:lnTo>
                    <a:pt x="180454" y="6611"/>
                  </a:lnTo>
                  <a:cubicBezTo>
                    <a:pt x="180426" y="6623"/>
                    <a:pt x="180406" y="6638"/>
                    <a:pt x="180392" y="6657"/>
                  </a:cubicBezTo>
                  <a:cubicBezTo>
                    <a:pt x="180365" y="6694"/>
                    <a:pt x="180365" y="6751"/>
                    <a:pt x="180394" y="6787"/>
                  </a:cubicBezTo>
                  <a:cubicBezTo>
                    <a:pt x="180412" y="6809"/>
                    <a:pt x="180429" y="6819"/>
                    <a:pt x="180454" y="6825"/>
                  </a:cubicBezTo>
                  <a:cubicBezTo>
                    <a:pt x="180463" y="6827"/>
                    <a:pt x="180470" y="6828"/>
                    <a:pt x="180487" y="6833"/>
                  </a:cubicBezTo>
                  <a:lnTo>
                    <a:pt x="180499" y="6834"/>
                  </a:lnTo>
                  <a:lnTo>
                    <a:pt x="180508" y="6834"/>
                  </a:lnTo>
                  <a:lnTo>
                    <a:pt x="180539" y="6839"/>
                  </a:lnTo>
                  <a:lnTo>
                    <a:pt x="180578" y="6842"/>
                  </a:lnTo>
                  <a:lnTo>
                    <a:pt x="180607" y="6846"/>
                  </a:lnTo>
                  <a:lnTo>
                    <a:pt x="180612" y="6846"/>
                  </a:lnTo>
                  <a:lnTo>
                    <a:pt x="180604" y="6848"/>
                  </a:lnTo>
                  <a:lnTo>
                    <a:pt x="180597" y="6851"/>
                  </a:lnTo>
                  <a:lnTo>
                    <a:pt x="180588" y="6855"/>
                  </a:lnTo>
                  <a:cubicBezTo>
                    <a:pt x="180545" y="6870"/>
                    <a:pt x="180494" y="6895"/>
                    <a:pt x="180481" y="6953"/>
                  </a:cubicBezTo>
                  <a:cubicBezTo>
                    <a:pt x="180466" y="7004"/>
                    <a:pt x="180484" y="7055"/>
                    <a:pt x="180525" y="7089"/>
                  </a:cubicBezTo>
                  <a:cubicBezTo>
                    <a:pt x="180525" y="7089"/>
                    <a:pt x="180533" y="7092"/>
                    <a:pt x="180536" y="7092"/>
                  </a:cubicBezTo>
                  <a:cubicBezTo>
                    <a:pt x="180525" y="7096"/>
                    <a:pt x="180515" y="7104"/>
                    <a:pt x="180499" y="7119"/>
                  </a:cubicBezTo>
                  <a:cubicBezTo>
                    <a:pt x="180444" y="7174"/>
                    <a:pt x="180432" y="7252"/>
                    <a:pt x="180466" y="7312"/>
                  </a:cubicBezTo>
                  <a:cubicBezTo>
                    <a:pt x="180473" y="7324"/>
                    <a:pt x="180481" y="7334"/>
                    <a:pt x="180491" y="7345"/>
                  </a:cubicBezTo>
                  <a:cubicBezTo>
                    <a:pt x="180500" y="7354"/>
                    <a:pt x="180511" y="7363"/>
                    <a:pt x="180524" y="7369"/>
                  </a:cubicBezTo>
                  <a:lnTo>
                    <a:pt x="180528" y="7369"/>
                  </a:lnTo>
                  <a:cubicBezTo>
                    <a:pt x="180491" y="7386"/>
                    <a:pt x="180463" y="7409"/>
                    <a:pt x="180447" y="7436"/>
                  </a:cubicBezTo>
                  <a:cubicBezTo>
                    <a:pt x="180412" y="7480"/>
                    <a:pt x="180411" y="7538"/>
                    <a:pt x="180439" y="7583"/>
                  </a:cubicBezTo>
                  <a:cubicBezTo>
                    <a:pt x="180458" y="7620"/>
                    <a:pt x="180488" y="7642"/>
                    <a:pt x="180524" y="7651"/>
                  </a:cubicBezTo>
                  <a:cubicBezTo>
                    <a:pt x="180537" y="7654"/>
                    <a:pt x="180548" y="7659"/>
                    <a:pt x="180563" y="7659"/>
                  </a:cubicBezTo>
                  <a:cubicBezTo>
                    <a:pt x="180567" y="7659"/>
                    <a:pt x="180570" y="7657"/>
                    <a:pt x="180575" y="7653"/>
                  </a:cubicBezTo>
                  <a:lnTo>
                    <a:pt x="180575" y="7653"/>
                  </a:lnTo>
                  <a:lnTo>
                    <a:pt x="180573" y="7660"/>
                  </a:lnTo>
                  <a:lnTo>
                    <a:pt x="180569" y="7668"/>
                  </a:lnTo>
                  <a:lnTo>
                    <a:pt x="180563" y="7683"/>
                  </a:lnTo>
                  <a:lnTo>
                    <a:pt x="180528" y="7695"/>
                  </a:lnTo>
                  <a:cubicBezTo>
                    <a:pt x="180517" y="7697"/>
                    <a:pt x="180506" y="7702"/>
                    <a:pt x="180493" y="7711"/>
                  </a:cubicBezTo>
                  <a:lnTo>
                    <a:pt x="180491" y="7712"/>
                  </a:lnTo>
                  <a:lnTo>
                    <a:pt x="180478" y="7692"/>
                  </a:lnTo>
                  <a:cubicBezTo>
                    <a:pt x="180457" y="7662"/>
                    <a:pt x="180427" y="7644"/>
                    <a:pt x="180380" y="7635"/>
                  </a:cubicBezTo>
                  <a:cubicBezTo>
                    <a:pt x="180377" y="7635"/>
                    <a:pt x="180375" y="7635"/>
                    <a:pt x="180374" y="7636"/>
                  </a:cubicBezTo>
                  <a:cubicBezTo>
                    <a:pt x="180389" y="7617"/>
                    <a:pt x="180399" y="7599"/>
                    <a:pt x="180403" y="7575"/>
                  </a:cubicBezTo>
                  <a:cubicBezTo>
                    <a:pt x="180411" y="7532"/>
                    <a:pt x="180389" y="7489"/>
                    <a:pt x="180347" y="7461"/>
                  </a:cubicBezTo>
                  <a:cubicBezTo>
                    <a:pt x="180307" y="7434"/>
                    <a:pt x="180256" y="7427"/>
                    <a:pt x="180210" y="7422"/>
                  </a:cubicBezTo>
                  <a:cubicBezTo>
                    <a:pt x="180197" y="7421"/>
                    <a:pt x="180183" y="7421"/>
                    <a:pt x="180173" y="7421"/>
                  </a:cubicBezTo>
                  <a:cubicBezTo>
                    <a:pt x="180173" y="7421"/>
                    <a:pt x="180171" y="7421"/>
                    <a:pt x="180168" y="7422"/>
                  </a:cubicBezTo>
                  <a:cubicBezTo>
                    <a:pt x="180179" y="7413"/>
                    <a:pt x="180186" y="7401"/>
                    <a:pt x="180191" y="7392"/>
                  </a:cubicBezTo>
                  <a:cubicBezTo>
                    <a:pt x="180204" y="7370"/>
                    <a:pt x="180205" y="7340"/>
                    <a:pt x="180197" y="7315"/>
                  </a:cubicBezTo>
                  <a:cubicBezTo>
                    <a:pt x="180189" y="7293"/>
                    <a:pt x="180174" y="7275"/>
                    <a:pt x="180153" y="7266"/>
                  </a:cubicBezTo>
                  <a:cubicBezTo>
                    <a:pt x="180128" y="7251"/>
                    <a:pt x="180106" y="7245"/>
                    <a:pt x="180076" y="7244"/>
                  </a:cubicBezTo>
                  <a:cubicBezTo>
                    <a:pt x="180064" y="7244"/>
                    <a:pt x="180052" y="7242"/>
                    <a:pt x="180040" y="7242"/>
                  </a:cubicBezTo>
                  <a:cubicBezTo>
                    <a:pt x="180030" y="7242"/>
                    <a:pt x="180022" y="7244"/>
                    <a:pt x="180019" y="7245"/>
                  </a:cubicBezTo>
                  <a:cubicBezTo>
                    <a:pt x="180012" y="7241"/>
                    <a:pt x="180003" y="7235"/>
                    <a:pt x="179994" y="7229"/>
                  </a:cubicBezTo>
                  <a:lnTo>
                    <a:pt x="179979" y="7218"/>
                  </a:lnTo>
                  <a:lnTo>
                    <a:pt x="179957" y="7205"/>
                  </a:lnTo>
                  <a:lnTo>
                    <a:pt x="179955" y="7205"/>
                  </a:lnTo>
                  <a:lnTo>
                    <a:pt x="179949" y="7200"/>
                  </a:lnTo>
                  <a:cubicBezTo>
                    <a:pt x="179952" y="7156"/>
                    <a:pt x="179923" y="7110"/>
                    <a:pt x="179881" y="7089"/>
                  </a:cubicBezTo>
                  <a:cubicBezTo>
                    <a:pt x="179859" y="7078"/>
                    <a:pt x="179833" y="7069"/>
                    <a:pt x="179811" y="7063"/>
                  </a:cubicBezTo>
                  <a:lnTo>
                    <a:pt x="179799" y="7044"/>
                  </a:lnTo>
                  <a:lnTo>
                    <a:pt x="179786" y="7034"/>
                  </a:lnTo>
                  <a:lnTo>
                    <a:pt x="179781" y="7029"/>
                  </a:lnTo>
                  <a:cubicBezTo>
                    <a:pt x="179795" y="7017"/>
                    <a:pt x="179804" y="6999"/>
                    <a:pt x="179816" y="6983"/>
                  </a:cubicBezTo>
                  <a:cubicBezTo>
                    <a:pt x="179830" y="6961"/>
                    <a:pt x="179833" y="6933"/>
                    <a:pt x="179836" y="6901"/>
                  </a:cubicBezTo>
                  <a:cubicBezTo>
                    <a:pt x="179836" y="6872"/>
                    <a:pt x="179822" y="6843"/>
                    <a:pt x="179808" y="6819"/>
                  </a:cubicBezTo>
                  <a:cubicBezTo>
                    <a:pt x="179796" y="6797"/>
                    <a:pt x="179778" y="6776"/>
                    <a:pt x="179756" y="6764"/>
                  </a:cubicBezTo>
                  <a:cubicBezTo>
                    <a:pt x="179756" y="6764"/>
                    <a:pt x="179755" y="6764"/>
                    <a:pt x="179755" y="6761"/>
                  </a:cubicBezTo>
                  <a:cubicBezTo>
                    <a:pt x="179747" y="6758"/>
                    <a:pt x="179741" y="6754"/>
                    <a:pt x="179734" y="6752"/>
                  </a:cubicBezTo>
                  <a:cubicBezTo>
                    <a:pt x="179732" y="6752"/>
                    <a:pt x="179729" y="6751"/>
                    <a:pt x="179728" y="6751"/>
                  </a:cubicBezTo>
                  <a:cubicBezTo>
                    <a:pt x="179737" y="6730"/>
                    <a:pt x="179740" y="6708"/>
                    <a:pt x="179734" y="6685"/>
                  </a:cubicBezTo>
                  <a:cubicBezTo>
                    <a:pt x="179728" y="6662"/>
                    <a:pt x="179713" y="6645"/>
                    <a:pt x="179691" y="6635"/>
                  </a:cubicBezTo>
                  <a:cubicBezTo>
                    <a:pt x="179689" y="6635"/>
                    <a:pt x="179688" y="6633"/>
                    <a:pt x="179683" y="6633"/>
                  </a:cubicBezTo>
                  <a:cubicBezTo>
                    <a:pt x="179699" y="6605"/>
                    <a:pt x="179698" y="6572"/>
                    <a:pt x="179682" y="6549"/>
                  </a:cubicBezTo>
                  <a:cubicBezTo>
                    <a:pt x="179665" y="6520"/>
                    <a:pt x="179637" y="6505"/>
                    <a:pt x="179603" y="6505"/>
                  </a:cubicBezTo>
                  <a:lnTo>
                    <a:pt x="179594" y="6505"/>
                  </a:lnTo>
                  <a:cubicBezTo>
                    <a:pt x="179555" y="6511"/>
                    <a:pt x="179518" y="6531"/>
                    <a:pt x="179496" y="6559"/>
                  </a:cubicBezTo>
                  <a:lnTo>
                    <a:pt x="179487" y="6565"/>
                  </a:lnTo>
                  <a:cubicBezTo>
                    <a:pt x="179457" y="6583"/>
                    <a:pt x="179424" y="6604"/>
                    <a:pt x="179408" y="6635"/>
                  </a:cubicBezTo>
                  <a:cubicBezTo>
                    <a:pt x="179385" y="6672"/>
                    <a:pt x="179393" y="6721"/>
                    <a:pt x="179424" y="6751"/>
                  </a:cubicBezTo>
                  <a:cubicBezTo>
                    <a:pt x="179430" y="6757"/>
                    <a:pt x="179436" y="6760"/>
                    <a:pt x="179442" y="6760"/>
                  </a:cubicBezTo>
                  <a:lnTo>
                    <a:pt x="179446" y="6760"/>
                  </a:lnTo>
                  <a:cubicBezTo>
                    <a:pt x="179439" y="6775"/>
                    <a:pt x="179438" y="6791"/>
                    <a:pt x="179442" y="6812"/>
                  </a:cubicBezTo>
                  <a:cubicBezTo>
                    <a:pt x="179449" y="6858"/>
                    <a:pt x="179487" y="6894"/>
                    <a:pt x="179543" y="6907"/>
                  </a:cubicBezTo>
                  <a:cubicBezTo>
                    <a:pt x="179546" y="6909"/>
                    <a:pt x="179549" y="6909"/>
                    <a:pt x="179551" y="6910"/>
                  </a:cubicBezTo>
                  <a:cubicBezTo>
                    <a:pt x="179555" y="6921"/>
                    <a:pt x="179557" y="6925"/>
                    <a:pt x="179561" y="6930"/>
                  </a:cubicBezTo>
                  <a:lnTo>
                    <a:pt x="179563" y="6930"/>
                  </a:lnTo>
                  <a:cubicBezTo>
                    <a:pt x="179528" y="6952"/>
                    <a:pt x="179497" y="6970"/>
                    <a:pt x="179461" y="6989"/>
                  </a:cubicBezTo>
                  <a:lnTo>
                    <a:pt x="179445" y="6997"/>
                  </a:lnTo>
                  <a:cubicBezTo>
                    <a:pt x="179393" y="7025"/>
                    <a:pt x="179333" y="7056"/>
                    <a:pt x="179320" y="7122"/>
                  </a:cubicBezTo>
                  <a:cubicBezTo>
                    <a:pt x="179310" y="7178"/>
                    <a:pt x="179332" y="7230"/>
                    <a:pt x="179379" y="7258"/>
                  </a:cubicBezTo>
                  <a:cubicBezTo>
                    <a:pt x="179394" y="7267"/>
                    <a:pt x="179409" y="7273"/>
                    <a:pt x="179429" y="7275"/>
                  </a:cubicBezTo>
                  <a:cubicBezTo>
                    <a:pt x="179436" y="7278"/>
                    <a:pt x="179443" y="7279"/>
                    <a:pt x="179452" y="7279"/>
                  </a:cubicBezTo>
                  <a:lnTo>
                    <a:pt x="179464" y="7279"/>
                  </a:lnTo>
                  <a:cubicBezTo>
                    <a:pt x="179445" y="7297"/>
                    <a:pt x="179435" y="7316"/>
                    <a:pt x="179424" y="7337"/>
                  </a:cubicBezTo>
                  <a:cubicBezTo>
                    <a:pt x="179412" y="7369"/>
                    <a:pt x="179409" y="7416"/>
                    <a:pt x="179438" y="7449"/>
                  </a:cubicBezTo>
                  <a:cubicBezTo>
                    <a:pt x="179445" y="7456"/>
                    <a:pt x="179452" y="7461"/>
                    <a:pt x="179469" y="7468"/>
                  </a:cubicBezTo>
                  <a:lnTo>
                    <a:pt x="179472" y="7468"/>
                  </a:lnTo>
                  <a:cubicBezTo>
                    <a:pt x="179461" y="7479"/>
                    <a:pt x="179458" y="7486"/>
                    <a:pt x="179452" y="7495"/>
                  </a:cubicBezTo>
                  <a:cubicBezTo>
                    <a:pt x="179436" y="7523"/>
                    <a:pt x="179430" y="7555"/>
                    <a:pt x="179439" y="7586"/>
                  </a:cubicBezTo>
                  <a:cubicBezTo>
                    <a:pt x="179443" y="7602"/>
                    <a:pt x="179451" y="7616"/>
                    <a:pt x="179461" y="7629"/>
                  </a:cubicBezTo>
                  <a:lnTo>
                    <a:pt x="179464" y="7632"/>
                  </a:lnTo>
                  <a:cubicBezTo>
                    <a:pt x="179442" y="7620"/>
                    <a:pt x="179417" y="7610"/>
                    <a:pt x="179385" y="7607"/>
                  </a:cubicBezTo>
                  <a:cubicBezTo>
                    <a:pt x="179356" y="7605"/>
                    <a:pt x="179327" y="7602"/>
                    <a:pt x="179301" y="7602"/>
                  </a:cubicBezTo>
                  <a:lnTo>
                    <a:pt x="179290" y="7602"/>
                  </a:lnTo>
                  <a:cubicBezTo>
                    <a:pt x="179301" y="7598"/>
                    <a:pt x="179310" y="7592"/>
                    <a:pt x="179317" y="7586"/>
                  </a:cubicBezTo>
                  <a:cubicBezTo>
                    <a:pt x="179372" y="7547"/>
                    <a:pt x="179394" y="7474"/>
                    <a:pt x="179369" y="7415"/>
                  </a:cubicBezTo>
                  <a:cubicBezTo>
                    <a:pt x="179333" y="7324"/>
                    <a:pt x="179238" y="7311"/>
                    <a:pt x="179153" y="7311"/>
                  </a:cubicBezTo>
                  <a:lnTo>
                    <a:pt x="179064" y="7311"/>
                  </a:lnTo>
                  <a:cubicBezTo>
                    <a:pt x="179051" y="7311"/>
                    <a:pt x="179037" y="7312"/>
                    <a:pt x="179015" y="7316"/>
                  </a:cubicBezTo>
                  <a:lnTo>
                    <a:pt x="179006" y="7319"/>
                  </a:lnTo>
                  <a:lnTo>
                    <a:pt x="179004" y="7319"/>
                  </a:lnTo>
                  <a:cubicBezTo>
                    <a:pt x="179006" y="7312"/>
                    <a:pt x="179007" y="7303"/>
                    <a:pt x="179010" y="7294"/>
                  </a:cubicBezTo>
                  <a:cubicBezTo>
                    <a:pt x="179015" y="7233"/>
                    <a:pt x="178978" y="7177"/>
                    <a:pt x="178918" y="7153"/>
                  </a:cubicBezTo>
                  <a:cubicBezTo>
                    <a:pt x="178888" y="7139"/>
                    <a:pt x="178854" y="7133"/>
                    <a:pt x="178811" y="7133"/>
                  </a:cubicBezTo>
                  <a:cubicBezTo>
                    <a:pt x="178804" y="7133"/>
                    <a:pt x="178798" y="7133"/>
                    <a:pt x="178792" y="7139"/>
                  </a:cubicBezTo>
                  <a:cubicBezTo>
                    <a:pt x="178792" y="7102"/>
                    <a:pt x="178775" y="7066"/>
                    <a:pt x="178744" y="7043"/>
                  </a:cubicBezTo>
                  <a:cubicBezTo>
                    <a:pt x="178717" y="7022"/>
                    <a:pt x="178690" y="7013"/>
                    <a:pt x="178656" y="7013"/>
                  </a:cubicBezTo>
                  <a:lnTo>
                    <a:pt x="178653" y="7013"/>
                  </a:lnTo>
                  <a:cubicBezTo>
                    <a:pt x="178656" y="6998"/>
                    <a:pt x="178655" y="6982"/>
                    <a:pt x="178650" y="6967"/>
                  </a:cubicBezTo>
                  <a:cubicBezTo>
                    <a:pt x="178638" y="6922"/>
                    <a:pt x="178606" y="6892"/>
                    <a:pt x="178551" y="6873"/>
                  </a:cubicBezTo>
                  <a:cubicBezTo>
                    <a:pt x="178543" y="6872"/>
                    <a:pt x="178537" y="6869"/>
                    <a:pt x="178530" y="6866"/>
                  </a:cubicBezTo>
                  <a:lnTo>
                    <a:pt x="178513" y="6861"/>
                  </a:lnTo>
                  <a:lnTo>
                    <a:pt x="178492" y="6857"/>
                  </a:lnTo>
                  <a:lnTo>
                    <a:pt x="178485" y="6857"/>
                  </a:lnTo>
                  <a:cubicBezTo>
                    <a:pt x="178497" y="6831"/>
                    <a:pt x="178492" y="6799"/>
                    <a:pt x="178478" y="6775"/>
                  </a:cubicBezTo>
                  <a:cubicBezTo>
                    <a:pt x="178467" y="6757"/>
                    <a:pt x="178454" y="6742"/>
                    <a:pt x="178439" y="6732"/>
                  </a:cubicBezTo>
                  <a:cubicBezTo>
                    <a:pt x="178442" y="6714"/>
                    <a:pt x="178439" y="6694"/>
                    <a:pt x="178430" y="6677"/>
                  </a:cubicBezTo>
                  <a:cubicBezTo>
                    <a:pt x="178417" y="6639"/>
                    <a:pt x="178385" y="6613"/>
                    <a:pt x="178348" y="6605"/>
                  </a:cubicBezTo>
                  <a:cubicBezTo>
                    <a:pt x="178344" y="6589"/>
                    <a:pt x="178341" y="6574"/>
                    <a:pt x="178333" y="6556"/>
                  </a:cubicBezTo>
                  <a:lnTo>
                    <a:pt x="178329" y="6546"/>
                  </a:lnTo>
                  <a:lnTo>
                    <a:pt x="178321" y="6526"/>
                  </a:lnTo>
                  <a:cubicBezTo>
                    <a:pt x="178312" y="6499"/>
                    <a:pt x="178286" y="6482"/>
                    <a:pt x="178256" y="6482"/>
                  </a:cubicBezTo>
                  <a:cubicBezTo>
                    <a:pt x="178248" y="6482"/>
                    <a:pt x="178239" y="6483"/>
                    <a:pt x="178231" y="6489"/>
                  </a:cubicBezTo>
                  <a:cubicBezTo>
                    <a:pt x="178196" y="6501"/>
                    <a:pt x="178181" y="6535"/>
                    <a:pt x="178189" y="6571"/>
                  </a:cubicBezTo>
                  <a:cubicBezTo>
                    <a:pt x="178192" y="6580"/>
                    <a:pt x="178195" y="6589"/>
                    <a:pt x="178202" y="6604"/>
                  </a:cubicBezTo>
                  <a:lnTo>
                    <a:pt x="178208" y="6610"/>
                  </a:lnTo>
                  <a:cubicBezTo>
                    <a:pt x="178202" y="6616"/>
                    <a:pt x="178199" y="6620"/>
                    <a:pt x="178193" y="6626"/>
                  </a:cubicBezTo>
                  <a:cubicBezTo>
                    <a:pt x="178177" y="6647"/>
                    <a:pt x="178173" y="6678"/>
                    <a:pt x="178184" y="6705"/>
                  </a:cubicBezTo>
                  <a:cubicBezTo>
                    <a:pt x="178186" y="6709"/>
                    <a:pt x="178187" y="6712"/>
                    <a:pt x="178189" y="6712"/>
                  </a:cubicBezTo>
                  <a:cubicBezTo>
                    <a:pt x="178174" y="6735"/>
                    <a:pt x="178170" y="6764"/>
                    <a:pt x="178174" y="6788"/>
                  </a:cubicBezTo>
                  <a:cubicBezTo>
                    <a:pt x="178178" y="6809"/>
                    <a:pt x="178187" y="6824"/>
                    <a:pt x="178201" y="6836"/>
                  </a:cubicBezTo>
                  <a:cubicBezTo>
                    <a:pt x="178204" y="6839"/>
                    <a:pt x="178207" y="6840"/>
                    <a:pt x="178216" y="6842"/>
                  </a:cubicBezTo>
                  <a:lnTo>
                    <a:pt x="178217" y="6842"/>
                  </a:lnTo>
                  <a:cubicBezTo>
                    <a:pt x="178196" y="6861"/>
                    <a:pt x="178186" y="6880"/>
                    <a:pt x="178180" y="6903"/>
                  </a:cubicBezTo>
                  <a:cubicBezTo>
                    <a:pt x="178170" y="6943"/>
                    <a:pt x="178181" y="6985"/>
                    <a:pt x="178216" y="7013"/>
                  </a:cubicBezTo>
                  <a:cubicBezTo>
                    <a:pt x="178223" y="7019"/>
                    <a:pt x="178229" y="7022"/>
                    <a:pt x="178237" y="7025"/>
                  </a:cubicBezTo>
                  <a:lnTo>
                    <a:pt x="178253" y="7029"/>
                  </a:lnTo>
                  <a:lnTo>
                    <a:pt x="178259" y="7029"/>
                  </a:lnTo>
                  <a:cubicBezTo>
                    <a:pt x="178253" y="7034"/>
                    <a:pt x="178248" y="7040"/>
                    <a:pt x="178245" y="7043"/>
                  </a:cubicBezTo>
                  <a:cubicBezTo>
                    <a:pt x="178207" y="7087"/>
                    <a:pt x="178202" y="7151"/>
                    <a:pt x="178238" y="7196"/>
                  </a:cubicBezTo>
                  <a:lnTo>
                    <a:pt x="178239" y="7196"/>
                  </a:lnTo>
                  <a:cubicBezTo>
                    <a:pt x="178241" y="7197"/>
                    <a:pt x="178244" y="7197"/>
                    <a:pt x="178245" y="7197"/>
                  </a:cubicBezTo>
                  <a:lnTo>
                    <a:pt x="178247" y="7197"/>
                  </a:lnTo>
                  <a:cubicBezTo>
                    <a:pt x="178223" y="7214"/>
                    <a:pt x="178204" y="7233"/>
                    <a:pt x="178193" y="7255"/>
                  </a:cubicBezTo>
                  <a:cubicBezTo>
                    <a:pt x="178174" y="7285"/>
                    <a:pt x="178171" y="7322"/>
                    <a:pt x="178181" y="7360"/>
                  </a:cubicBezTo>
                  <a:cubicBezTo>
                    <a:pt x="178192" y="7398"/>
                    <a:pt x="178222" y="7431"/>
                    <a:pt x="178262" y="7446"/>
                  </a:cubicBezTo>
                  <a:cubicBezTo>
                    <a:pt x="178263" y="7446"/>
                    <a:pt x="178263" y="7449"/>
                    <a:pt x="178268" y="7449"/>
                  </a:cubicBezTo>
                  <a:lnTo>
                    <a:pt x="178275" y="7449"/>
                  </a:lnTo>
                  <a:cubicBezTo>
                    <a:pt x="178266" y="7479"/>
                    <a:pt x="178268" y="7510"/>
                    <a:pt x="178281" y="7535"/>
                  </a:cubicBezTo>
                  <a:cubicBezTo>
                    <a:pt x="178286" y="7553"/>
                    <a:pt x="178298" y="7568"/>
                    <a:pt x="178311" y="7580"/>
                  </a:cubicBezTo>
                  <a:cubicBezTo>
                    <a:pt x="178314" y="7584"/>
                    <a:pt x="178315" y="7586"/>
                    <a:pt x="178326" y="7590"/>
                  </a:cubicBezTo>
                  <a:cubicBezTo>
                    <a:pt x="178326" y="7590"/>
                    <a:pt x="178327" y="7590"/>
                    <a:pt x="178327" y="7592"/>
                  </a:cubicBezTo>
                  <a:lnTo>
                    <a:pt x="178314" y="7595"/>
                  </a:lnTo>
                  <a:lnTo>
                    <a:pt x="178296" y="7599"/>
                  </a:lnTo>
                  <a:cubicBezTo>
                    <a:pt x="178269" y="7605"/>
                    <a:pt x="178222" y="7616"/>
                    <a:pt x="178181" y="7638"/>
                  </a:cubicBezTo>
                  <a:cubicBezTo>
                    <a:pt x="178156" y="7651"/>
                    <a:pt x="178135" y="7672"/>
                    <a:pt x="178120" y="7697"/>
                  </a:cubicBezTo>
                  <a:cubicBezTo>
                    <a:pt x="178114" y="7709"/>
                    <a:pt x="178110" y="7720"/>
                    <a:pt x="178107" y="7732"/>
                  </a:cubicBezTo>
                  <a:cubicBezTo>
                    <a:pt x="178106" y="7739"/>
                    <a:pt x="178104" y="7744"/>
                    <a:pt x="178104" y="7751"/>
                  </a:cubicBezTo>
                  <a:lnTo>
                    <a:pt x="178104" y="7756"/>
                  </a:lnTo>
                  <a:cubicBezTo>
                    <a:pt x="178092" y="7711"/>
                    <a:pt x="178061" y="7672"/>
                    <a:pt x="178025" y="7654"/>
                  </a:cubicBezTo>
                  <a:cubicBezTo>
                    <a:pt x="177998" y="7639"/>
                    <a:pt x="177966" y="7625"/>
                    <a:pt x="177931" y="7622"/>
                  </a:cubicBezTo>
                  <a:lnTo>
                    <a:pt x="177912" y="7622"/>
                  </a:lnTo>
                  <a:cubicBezTo>
                    <a:pt x="177911" y="7622"/>
                    <a:pt x="177909" y="7622"/>
                    <a:pt x="177902" y="7625"/>
                  </a:cubicBezTo>
                  <a:cubicBezTo>
                    <a:pt x="177914" y="7590"/>
                    <a:pt x="177911" y="7550"/>
                    <a:pt x="177891" y="7525"/>
                  </a:cubicBezTo>
                  <a:cubicBezTo>
                    <a:pt x="177879" y="7503"/>
                    <a:pt x="177861" y="7480"/>
                    <a:pt x="177835" y="7464"/>
                  </a:cubicBezTo>
                  <a:cubicBezTo>
                    <a:pt x="177815" y="7450"/>
                    <a:pt x="177793" y="7441"/>
                    <a:pt x="177765" y="7431"/>
                  </a:cubicBezTo>
                  <a:cubicBezTo>
                    <a:pt x="177731" y="7419"/>
                    <a:pt x="177687" y="7409"/>
                    <a:pt x="177635" y="7400"/>
                  </a:cubicBezTo>
                  <a:lnTo>
                    <a:pt x="177591" y="7394"/>
                  </a:lnTo>
                  <a:lnTo>
                    <a:pt x="177594" y="7394"/>
                  </a:lnTo>
                  <a:cubicBezTo>
                    <a:pt x="177635" y="7386"/>
                    <a:pt x="177680" y="7382"/>
                    <a:pt x="177720" y="7361"/>
                  </a:cubicBezTo>
                  <a:cubicBezTo>
                    <a:pt x="177772" y="7339"/>
                    <a:pt x="177808" y="7293"/>
                    <a:pt x="177815" y="7236"/>
                  </a:cubicBezTo>
                  <a:cubicBezTo>
                    <a:pt x="177821" y="7184"/>
                    <a:pt x="177800" y="7132"/>
                    <a:pt x="177754" y="7093"/>
                  </a:cubicBezTo>
                  <a:cubicBezTo>
                    <a:pt x="177711" y="7058"/>
                    <a:pt x="177658" y="7055"/>
                    <a:pt x="177611" y="7055"/>
                  </a:cubicBezTo>
                  <a:lnTo>
                    <a:pt x="177576" y="7055"/>
                  </a:lnTo>
                  <a:cubicBezTo>
                    <a:pt x="177542" y="7055"/>
                    <a:pt x="177510" y="7055"/>
                    <a:pt x="177478" y="7056"/>
                  </a:cubicBezTo>
                  <a:lnTo>
                    <a:pt x="177367" y="7059"/>
                  </a:lnTo>
                  <a:lnTo>
                    <a:pt x="177338" y="7059"/>
                  </a:lnTo>
                  <a:lnTo>
                    <a:pt x="177390" y="7052"/>
                  </a:lnTo>
                  <a:lnTo>
                    <a:pt x="177440" y="7044"/>
                  </a:lnTo>
                  <a:lnTo>
                    <a:pt x="177452" y="7043"/>
                  </a:lnTo>
                  <a:lnTo>
                    <a:pt x="177463" y="7041"/>
                  </a:lnTo>
                  <a:cubicBezTo>
                    <a:pt x="177472" y="7040"/>
                    <a:pt x="177482" y="7040"/>
                    <a:pt x="177492" y="7037"/>
                  </a:cubicBezTo>
                  <a:lnTo>
                    <a:pt x="177504" y="7035"/>
                  </a:lnTo>
                  <a:cubicBezTo>
                    <a:pt x="177522" y="7034"/>
                    <a:pt x="177546" y="7032"/>
                    <a:pt x="177567" y="7022"/>
                  </a:cubicBezTo>
                  <a:cubicBezTo>
                    <a:pt x="177619" y="6998"/>
                    <a:pt x="177650" y="6955"/>
                    <a:pt x="177658" y="6903"/>
                  </a:cubicBezTo>
                  <a:cubicBezTo>
                    <a:pt x="177665" y="6854"/>
                    <a:pt x="177641" y="6802"/>
                    <a:pt x="177600" y="6767"/>
                  </a:cubicBezTo>
                  <a:cubicBezTo>
                    <a:pt x="177544" y="6727"/>
                    <a:pt x="177472" y="6724"/>
                    <a:pt x="177408" y="6723"/>
                  </a:cubicBezTo>
                  <a:lnTo>
                    <a:pt x="177332" y="6723"/>
                  </a:lnTo>
                  <a:lnTo>
                    <a:pt x="177311" y="6727"/>
                  </a:lnTo>
                  <a:lnTo>
                    <a:pt x="177302" y="6730"/>
                  </a:lnTo>
                  <a:lnTo>
                    <a:pt x="177299" y="6730"/>
                  </a:lnTo>
                  <a:cubicBezTo>
                    <a:pt x="177308" y="6720"/>
                    <a:pt x="177317" y="6708"/>
                    <a:pt x="177323" y="6697"/>
                  </a:cubicBezTo>
                  <a:cubicBezTo>
                    <a:pt x="177352" y="6653"/>
                    <a:pt x="177347" y="6583"/>
                    <a:pt x="177311" y="6543"/>
                  </a:cubicBezTo>
                  <a:cubicBezTo>
                    <a:pt x="177289" y="6519"/>
                    <a:pt x="177272" y="6504"/>
                    <a:pt x="177248" y="6493"/>
                  </a:cubicBezTo>
                  <a:cubicBezTo>
                    <a:pt x="177233" y="6486"/>
                    <a:pt x="177220" y="6483"/>
                    <a:pt x="177202" y="6483"/>
                  </a:cubicBezTo>
                  <a:lnTo>
                    <a:pt x="177195" y="6483"/>
                  </a:lnTo>
                  <a:cubicBezTo>
                    <a:pt x="177204" y="6444"/>
                    <a:pt x="177199" y="6403"/>
                    <a:pt x="177181" y="6373"/>
                  </a:cubicBezTo>
                  <a:cubicBezTo>
                    <a:pt x="177172" y="6357"/>
                    <a:pt x="177161" y="6345"/>
                    <a:pt x="177146" y="6334"/>
                  </a:cubicBezTo>
                  <a:cubicBezTo>
                    <a:pt x="177140" y="6328"/>
                    <a:pt x="177132" y="6325"/>
                    <a:pt x="177114" y="6315"/>
                  </a:cubicBezTo>
                  <a:cubicBezTo>
                    <a:pt x="177117" y="6307"/>
                    <a:pt x="177122" y="6304"/>
                    <a:pt x="177125" y="6299"/>
                  </a:cubicBezTo>
                  <a:cubicBezTo>
                    <a:pt x="177147" y="6260"/>
                    <a:pt x="177147" y="6209"/>
                    <a:pt x="177123" y="6169"/>
                  </a:cubicBezTo>
                  <a:cubicBezTo>
                    <a:pt x="177122" y="6163"/>
                    <a:pt x="177117" y="6159"/>
                    <a:pt x="177114" y="6156"/>
                  </a:cubicBezTo>
                  <a:cubicBezTo>
                    <a:pt x="177068" y="6096"/>
                    <a:pt x="176980" y="6081"/>
                    <a:pt x="176900" y="6077"/>
                  </a:cubicBezTo>
                  <a:lnTo>
                    <a:pt x="176894" y="6081"/>
                  </a:lnTo>
                  <a:cubicBezTo>
                    <a:pt x="176894" y="6053"/>
                    <a:pt x="176879" y="6023"/>
                    <a:pt x="176855" y="6002"/>
                  </a:cubicBezTo>
                  <a:cubicBezTo>
                    <a:pt x="176838" y="5990"/>
                    <a:pt x="176820" y="5983"/>
                    <a:pt x="176805" y="5983"/>
                  </a:cubicBezTo>
                  <a:lnTo>
                    <a:pt x="176803" y="5983"/>
                  </a:lnTo>
                  <a:cubicBezTo>
                    <a:pt x="176803" y="5977"/>
                    <a:pt x="176802" y="5971"/>
                    <a:pt x="176800" y="5964"/>
                  </a:cubicBezTo>
                  <a:cubicBezTo>
                    <a:pt x="176796" y="5949"/>
                    <a:pt x="176788" y="5938"/>
                    <a:pt x="176778" y="5931"/>
                  </a:cubicBezTo>
                  <a:cubicBezTo>
                    <a:pt x="176788" y="5921"/>
                    <a:pt x="176797" y="5910"/>
                    <a:pt x="176803" y="5897"/>
                  </a:cubicBezTo>
                  <a:cubicBezTo>
                    <a:pt x="176824" y="5859"/>
                    <a:pt x="176817" y="5815"/>
                    <a:pt x="176788" y="5790"/>
                  </a:cubicBezTo>
                  <a:cubicBezTo>
                    <a:pt x="176781" y="5784"/>
                    <a:pt x="176780" y="5784"/>
                    <a:pt x="176780" y="5784"/>
                  </a:cubicBezTo>
                  <a:cubicBezTo>
                    <a:pt x="176775" y="5761"/>
                    <a:pt x="176766" y="5740"/>
                    <a:pt x="176750" y="5724"/>
                  </a:cubicBezTo>
                  <a:lnTo>
                    <a:pt x="176745" y="5717"/>
                  </a:lnTo>
                  <a:lnTo>
                    <a:pt x="176736" y="5708"/>
                  </a:lnTo>
                  <a:cubicBezTo>
                    <a:pt x="176727" y="5668"/>
                    <a:pt x="176690" y="5642"/>
                    <a:pt x="176649" y="5642"/>
                  </a:cubicBezTo>
                  <a:cubicBezTo>
                    <a:pt x="176641" y="5642"/>
                    <a:pt x="176634" y="5644"/>
                    <a:pt x="176626" y="5645"/>
                  </a:cubicBezTo>
                  <a:cubicBezTo>
                    <a:pt x="176601" y="5651"/>
                    <a:pt x="176582" y="5668"/>
                    <a:pt x="176571" y="5693"/>
                  </a:cubicBezTo>
                  <a:cubicBezTo>
                    <a:pt x="176564" y="5709"/>
                    <a:pt x="176562" y="5726"/>
                    <a:pt x="176564" y="5745"/>
                  </a:cubicBezTo>
                  <a:lnTo>
                    <a:pt x="176564" y="5752"/>
                  </a:lnTo>
                  <a:lnTo>
                    <a:pt x="176552" y="5755"/>
                  </a:lnTo>
                  <a:cubicBezTo>
                    <a:pt x="176506" y="5770"/>
                    <a:pt x="176477" y="5813"/>
                    <a:pt x="176483" y="5858"/>
                  </a:cubicBezTo>
                  <a:cubicBezTo>
                    <a:pt x="176488" y="5882"/>
                    <a:pt x="176498" y="5903"/>
                    <a:pt x="176513" y="5913"/>
                  </a:cubicBezTo>
                  <a:cubicBezTo>
                    <a:pt x="176518" y="5934"/>
                    <a:pt x="176522" y="5947"/>
                    <a:pt x="176535" y="5962"/>
                  </a:cubicBezTo>
                  <a:cubicBezTo>
                    <a:pt x="176527" y="5965"/>
                    <a:pt x="176515" y="5970"/>
                    <a:pt x="176506" y="5973"/>
                  </a:cubicBezTo>
                  <a:cubicBezTo>
                    <a:pt x="176458" y="5992"/>
                    <a:pt x="176433" y="6038"/>
                    <a:pt x="176445" y="6084"/>
                  </a:cubicBezTo>
                  <a:cubicBezTo>
                    <a:pt x="176433" y="6102"/>
                    <a:pt x="176428" y="6114"/>
                    <a:pt x="176425" y="6127"/>
                  </a:cubicBezTo>
                  <a:cubicBezTo>
                    <a:pt x="176421" y="6148"/>
                    <a:pt x="176421" y="6166"/>
                    <a:pt x="176425" y="6187"/>
                  </a:cubicBezTo>
                  <a:cubicBezTo>
                    <a:pt x="176431" y="6211"/>
                    <a:pt x="176445" y="6233"/>
                    <a:pt x="176463" y="6252"/>
                  </a:cubicBezTo>
                  <a:lnTo>
                    <a:pt x="176466" y="6252"/>
                  </a:lnTo>
                  <a:cubicBezTo>
                    <a:pt x="176467" y="6254"/>
                    <a:pt x="176467" y="6254"/>
                    <a:pt x="176468" y="6254"/>
                  </a:cubicBezTo>
                  <a:cubicBezTo>
                    <a:pt x="176460" y="6258"/>
                    <a:pt x="176452" y="6261"/>
                    <a:pt x="176443" y="6269"/>
                  </a:cubicBezTo>
                  <a:cubicBezTo>
                    <a:pt x="176410" y="6293"/>
                    <a:pt x="176393" y="6333"/>
                    <a:pt x="176394" y="6373"/>
                  </a:cubicBezTo>
                  <a:cubicBezTo>
                    <a:pt x="176396" y="6415"/>
                    <a:pt x="176415" y="6449"/>
                    <a:pt x="176446" y="6471"/>
                  </a:cubicBezTo>
                  <a:cubicBezTo>
                    <a:pt x="176451" y="6476"/>
                    <a:pt x="176455" y="6479"/>
                    <a:pt x="176468" y="6483"/>
                  </a:cubicBezTo>
                  <a:lnTo>
                    <a:pt x="176446" y="6486"/>
                  </a:lnTo>
                  <a:lnTo>
                    <a:pt x="176421" y="6492"/>
                  </a:lnTo>
                  <a:lnTo>
                    <a:pt x="176409" y="6493"/>
                  </a:lnTo>
                  <a:cubicBezTo>
                    <a:pt x="176381" y="6499"/>
                    <a:pt x="176351" y="6505"/>
                    <a:pt x="176326" y="6513"/>
                  </a:cubicBezTo>
                  <a:cubicBezTo>
                    <a:pt x="176287" y="6522"/>
                    <a:pt x="176253" y="6549"/>
                    <a:pt x="176232" y="6587"/>
                  </a:cubicBezTo>
                  <a:cubicBezTo>
                    <a:pt x="176212" y="6623"/>
                    <a:pt x="176207" y="6662"/>
                    <a:pt x="176220" y="6699"/>
                  </a:cubicBezTo>
                  <a:cubicBezTo>
                    <a:pt x="176230" y="6738"/>
                    <a:pt x="176253" y="6767"/>
                    <a:pt x="176290" y="6787"/>
                  </a:cubicBezTo>
                  <a:cubicBezTo>
                    <a:pt x="176296" y="6790"/>
                    <a:pt x="176299" y="6791"/>
                    <a:pt x="176309" y="6794"/>
                  </a:cubicBezTo>
                  <a:lnTo>
                    <a:pt x="176311" y="6794"/>
                  </a:lnTo>
                  <a:cubicBezTo>
                    <a:pt x="176290" y="6828"/>
                    <a:pt x="176284" y="6870"/>
                    <a:pt x="176296" y="6909"/>
                  </a:cubicBezTo>
                  <a:cubicBezTo>
                    <a:pt x="176299" y="6924"/>
                    <a:pt x="176305" y="6933"/>
                    <a:pt x="176312" y="6944"/>
                  </a:cubicBezTo>
                  <a:cubicBezTo>
                    <a:pt x="176312" y="6944"/>
                    <a:pt x="176317" y="6947"/>
                    <a:pt x="176318" y="6947"/>
                  </a:cubicBezTo>
                  <a:lnTo>
                    <a:pt x="176297" y="6952"/>
                  </a:lnTo>
                  <a:lnTo>
                    <a:pt x="176266" y="6958"/>
                  </a:lnTo>
                  <a:lnTo>
                    <a:pt x="176253" y="6959"/>
                  </a:lnTo>
                  <a:cubicBezTo>
                    <a:pt x="176204" y="6967"/>
                    <a:pt x="176171" y="6980"/>
                    <a:pt x="176143" y="7005"/>
                  </a:cubicBezTo>
                  <a:cubicBezTo>
                    <a:pt x="176089" y="7062"/>
                    <a:pt x="176085" y="7147"/>
                    <a:pt x="176134" y="7208"/>
                  </a:cubicBezTo>
                  <a:cubicBezTo>
                    <a:pt x="176180" y="7266"/>
                    <a:pt x="176253" y="7275"/>
                    <a:pt x="176326" y="7282"/>
                  </a:cubicBezTo>
                  <a:lnTo>
                    <a:pt x="176338" y="7285"/>
                  </a:lnTo>
                  <a:cubicBezTo>
                    <a:pt x="176373" y="7288"/>
                    <a:pt x="176407" y="7293"/>
                    <a:pt x="176446" y="7294"/>
                  </a:cubicBezTo>
                  <a:lnTo>
                    <a:pt x="176471" y="7294"/>
                  </a:lnTo>
                  <a:lnTo>
                    <a:pt x="176410" y="7309"/>
                  </a:lnTo>
                  <a:lnTo>
                    <a:pt x="176349" y="7324"/>
                  </a:lnTo>
                  <a:lnTo>
                    <a:pt x="176342" y="7325"/>
                  </a:lnTo>
                  <a:lnTo>
                    <a:pt x="176297" y="7337"/>
                  </a:lnTo>
                  <a:lnTo>
                    <a:pt x="176245" y="7349"/>
                  </a:lnTo>
                  <a:lnTo>
                    <a:pt x="176236" y="7352"/>
                  </a:lnTo>
                  <a:lnTo>
                    <a:pt x="176202" y="7361"/>
                  </a:lnTo>
                  <a:lnTo>
                    <a:pt x="176187" y="7364"/>
                  </a:lnTo>
                  <a:lnTo>
                    <a:pt x="176141" y="7375"/>
                  </a:lnTo>
                  <a:cubicBezTo>
                    <a:pt x="176101" y="7382"/>
                    <a:pt x="176058" y="7391"/>
                    <a:pt x="176019" y="7407"/>
                  </a:cubicBezTo>
                  <a:cubicBezTo>
                    <a:pt x="175959" y="7430"/>
                    <a:pt x="175924" y="7494"/>
                    <a:pt x="175931" y="7556"/>
                  </a:cubicBezTo>
                  <a:cubicBezTo>
                    <a:pt x="175940" y="7613"/>
                    <a:pt x="175979" y="7659"/>
                    <a:pt x="176035" y="7675"/>
                  </a:cubicBezTo>
                  <a:cubicBezTo>
                    <a:pt x="176037" y="7675"/>
                    <a:pt x="176038" y="7677"/>
                    <a:pt x="176038" y="7677"/>
                  </a:cubicBezTo>
                  <a:lnTo>
                    <a:pt x="176034" y="7677"/>
                  </a:lnTo>
                  <a:lnTo>
                    <a:pt x="175991" y="7687"/>
                  </a:lnTo>
                  <a:lnTo>
                    <a:pt x="175983" y="7689"/>
                  </a:lnTo>
                  <a:cubicBezTo>
                    <a:pt x="175961" y="7692"/>
                    <a:pt x="175939" y="7697"/>
                    <a:pt x="175918" y="7703"/>
                  </a:cubicBezTo>
                  <a:cubicBezTo>
                    <a:pt x="175881" y="7712"/>
                    <a:pt x="175849" y="7727"/>
                    <a:pt x="175820" y="7751"/>
                  </a:cubicBezTo>
                  <a:cubicBezTo>
                    <a:pt x="175770" y="7788"/>
                    <a:pt x="175748" y="7854"/>
                    <a:pt x="175766" y="7913"/>
                  </a:cubicBezTo>
                  <a:cubicBezTo>
                    <a:pt x="175768" y="7919"/>
                    <a:pt x="175769" y="7922"/>
                    <a:pt x="175769" y="7922"/>
                  </a:cubicBezTo>
                  <a:cubicBezTo>
                    <a:pt x="175715" y="7878"/>
                    <a:pt x="175642" y="7875"/>
                    <a:pt x="175581" y="7875"/>
                  </a:cubicBezTo>
                  <a:lnTo>
                    <a:pt x="175555" y="7875"/>
                  </a:lnTo>
                  <a:cubicBezTo>
                    <a:pt x="175540" y="7875"/>
                    <a:pt x="175525" y="7875"/>
                    <a:pt x="175506" y="7876"/>
                  </a:cubicBezTo>
                  <a:cubicBezTo>
                    <a:pt x="175500" y="7876"/>
                    <a:pt x="175492" y="7876"/>
                    <a:pt x="175486" y="7878"/>
                  </a:cubicBezTo>
                  <a:lnTo>
                    <a:pt x="175491" y="7875"/>
                  </a:lnTo>
                  <a:lnTo>
                    <a:pt x="175509" y="7866"/>
                  </a:lnTo>
                  <a:lnTo>
                    <a:pt x="175540" y="7851"/>
                  </a:lnTo>
                  <a:lnTo>
                    <a:pt x="175570" y="7837"/>
                  </a:lnTo>
                  <a:cubicBezTo>
                    <a:pt x="175626" y="7811"/>
                    <a:pt x="175692" y="7779"/>
                    <a:pt x="175726" y="7727"/>
                  </a:cubicBezTo>
                  <a:cubicBezTo>
                    <a:pt x="175769" y="7669"/>
                    <a:pt x="175769" y="7590"/>
                    <a:pt x="175724" y="7534"/>
                  </a:cubicBezTo>
                  <a:cubicBezTo>
                    <a:pt x="175704" y="7511"/>
                    <a:pt x="175684" y="7495"/>
                    <a:pt x="175657" y="7483"/>
                  </a:cubicBezTo>
                  <a:cubicBezTo>
                    <a:pt x="175654" y="7482"/>
                    <a:pt x="175650" y="7480"/>
                    <a:pt x="175641" y="7480"/>
                  </a:cubicBezTo>
                  <a:lnTo>
                    <a:pt x="175637" y="7480"/>
                  </a:lnTo>
                  <a:cubicBezTo>
                    <a:pt x="175641" y="7464"/>
                    <a:pt x="175642" y="7449"/>
                    <a:pt x="175641" y="7431"/>
                  </a:cubicBezTo>
                  <a:cubicBezTo>
                    <a:pt x="175635" y="7398"/>
                    <a:pt x="175619" y="7370"/>
                    <a:pt x="175595" y="7348"/>
                  </a:cubicBezTo>
                  <a:cubicBezTo>
                    <a:pt x="175580" y="7334"/>
                    <a:pt x="175565" y="7327"/>
                    <a:pt x="175546" y="7319"/>
                  </a:cubicBezTo>
                  <a:cubicBezTo>
                    <a:pt x="175544" y="7318"/>
                    <a:pt x="175540" y="7318"/>
                    <a:pt x="175532" y="7318"/>
                  </a:cubicBezTo>
                  <a:lnTo>
                    <a:pt x="175529" y="7318"/>
                  </a:lnTo>
                  <a:cubicBezTo>
                    <a:pt x="175552" y="7279"/>
                    <a:pt x="175555" y="7241"/>
                    <a:pt x="175538" y="7206"/>
                  </a:cubicBezTo>
                  <a:lnTo>
                    <a:pt x="175547" y="7205"/>
                  </a:lnTo>
                  <a:cubicBezTo>
                    <a:pt x="175607" y="7184"/>
                    <a:pt x="175669" y="7163"/>
                    <a:pt x="175693" y="7101"/>
                  </a:cubicBezTo>
                  <a:cubicBezTo>
                    <a:pt x="175711" y="7058"/>
                    <a:pt x="175709" y="7007"/>
                    <a:pt x="175686" y="6970"/>
                  </a:cubicBezTo>
                  <a:cubicBezTo>
                    <a:pt x="175671" y="6944"/>
                    <a:pt x="175648" y="6924"/>
                    <a:pt x="175617" y="6913"/>
                  </a:cubicBezTo>
                  <a:cubicBezTo>
                    <a:pt x="175614" y="6913"/>
                    <a:pt x="175613" y="6913"/>
                    <a:pt x="175613" y="6910"/>
                  </a:cubicBezTo>
                  <a:cubicBezTo>
                    <a:pt x="175625" y="6888"/>
                    <a:pt x="175628" y="6866"/>
                    <a:pt x="175625" y="6842"/>
                  </a:cubicBezTo>
                  <a:cubicBezTo>
                    <a:pt x="175620" y="6813"/>
                    <a:pt x="175610" y="6790"/>
                    <a:pt x="175590" y="6769"/>
                  </a:cubicBezTo>
                  <a:cubicBezTo>
                    <a:pt x="175581" y="6757"/>
                    <a:pt x="175567" y="6745"/>
                    <a:pt x="175552" y="6736"/>
                  </a:cubicBezTo>
                  <a:lnTo>
                    <a:pt x="175550" y="6736"/>
                  </a:lnTo>
                  <a:cubicBezTo>
                    <a:pt x="175547" y="6736"/>
                    <a:pt x="175547" y="6735"/>
                    <a:pt x="175546" y="6735"/>
                  </a:cubicBezTo>
                  <a:lnTo>
                    <a:pt x="175599" y="6717"/>
                  </a:lnTo>
                  <a:cubicBezTo>
                    <a:pt x="175632" y="6708"/>
                    <a:pt x="175657" y="6699"/>
                    <a:pt x="175681" y="6685"/>
                  </a:cubicBezTo>
                  <a:cubicBezTo>
                    <a:pt x="175747" y="6656"/>
                    <a:pt x="175782" y="6595"/>
                    <a:pt x="175775" y="6531"/>
                  </a:cubicBezTo>
                  <a:cubicBezTo>
                    <a:pt x="175766" y="6476"/>
                    <a:pt x="175723" y="6425"/>
                    <a:pt x="175665" y="6407"/>
                  </a:cubicBezTo>
                  <a:cubicBezTo>
                    <a:pt x="175663" y="6404"/>
                    <a:pt x="175662" y="6404"/>
                    <a:pt x="175657" y="6404"/>
                  </a:cubicBezTo>
                  <a:lnTo>
                    <a:pt x="175648" y="6404"/>
                  </a:lnTo>
                  <a:cubicBezTo>
                    <a:pt x="175678" y="6370"/>
                    <a:pt x="175692" y="6330"/>
                    <a:pt x="175686" y="6290"/>
                  </a:cubicBezTo>
                  <a:cubicBezTo>
                    <a:pt x="175678" y="6236"/>
                    <a:pt x="175640" y="6193"/>
                    <a:pt x="175581" y="6172"/>
                  </a:cubicBezTo>
                  <a:cubicBezTo>
                    <a:pt x="175544" y="6159"/>
                    <a:pt x="175501" y="6156"/>
                    <a:pt x="175468" y="6156"/>
                  </a:cubicBezTo>
                  <a:lnTo>
                    <a:pt x="175453" y="6156"/>
                  </a:lnTo>
                  <a:lnTo>
                    <a:pt x="175468" y="6147"/>
                  </a:lnTo>
                  <a:cubicBezTo>
                    <a:pt x="175486" y="6136"/>
                    <a:pt x="175503" y="6127"/>
                    <a:pt x="175520" y="6118"/>
                  </a:cubicBezTo>
                  <a:lnTo>
                    <a:pt x="175529" y="6112"/>
                  </a:lnTo>
                  <a:cubicBezTo>
                    <a:pt x="175544" y="6105"/>
                    <a:pt x="175559" y="6098"/>
                    <a:pt x="175573" y="6084"/>
                  </a:cubicBezTo>
                  <a:cubicBezTo>
                    <a:pt x="175602" y="6051"/>
                    <a:pt x="175614" y="6008"/>
                    <a:pt x="175604" y="5968"/>
                  </a:cubicBezTo>
                  <a:cubicBezTo>
                    <a:pt x="175592" y="5926"/>
                    <a:pt x="175558" y="5894"/>
                    <a:pt x="175501" y="5873"/>
                  </a:cubicBezTo>
                  <a:cubicBezTo>
                    <a:pt x="175479" y="5864"/>
                    <a:pt x="175453" y="5857"/>
                    <a:pt x="175416" y="5851"/>
                  </a:cubicBezTo>
                  <a:lnTo>
                    <a:pt x="175404" y="5851"/>
                  </a:lnTo>
                  <a:cubicBezTo>
                    <a:pt x="175442" y="5824"/>
                    <a:pt x="175458" y="5794"/>
                    <a:pt x="175453" y="5754"/>
                  </a:cubicBezTo>
                  <a:cubicBezTo>
                    <a:pt x="175446" y="5715"/>
                    <a:pt x="175421" y="5690"/>
                    <a:pt x="175395" y="5678"/>
                  </a:cubicBezTo>
                  <a:cubicBezTo>
                    <a:pt x="175388" y="5673"/>
                    <a:pt x="175382" y="5670"/>
                    <a:pt x="175376" y="5668"/>
                  </a:cubicBezTo>
                  <a:cubicBezTo>
                    <a:pt x="175375" y="5668"/>
                    <a:pt x="175373" y="5666"/>
                    <a:pt x="175372" y="5666"/>
                  </a:cubicBezTo>
                  <a:lnTo>
                    <a:pt x="175367" y="5666"/>
                  </a:lnTo>
                  <a:cubicBezTo>
                    <a:pt x="175389" y="5650"/>
                    <a:pt x="175404" y="5633"/>
                    <a:pt x="175412" y="5608"/>
                  </a:cubicBezTo>
                  <a:cubicBezTo>
                    <a:pt x="175419" y="5583"/>
                    <a:pt x="175416" y="5560"/>
                    <a:pt x="175404" y="5540"/>
                  </a:cubicBezTo>
                  <a:cubicBezTo>
                    <a:pt x="175404" y="5537"/>
                    <a:pt x="175400" y="5531"/>
                    <a:pt x="175392" y="5526"/>
                  </a:cubicBezTo>
                  <a:lnTo>
                    <a:pt x="175391" y="5525"/>
                  </a:lnTo>
                  <a:cubicBezTo>
                    <a:pt x="175413" y="5508"/>
                    <a:pt x="175428" y="5489"/>
                    <a:pt x="175434" y="5465"/>
                  </a:cubicBezTo>
                  <a:cubicBezTo>
                    <a:pt x="175442" y="5434"/>
                    <a:pt x="175434" y="5406"/>
                    <a:pt x="175413" y="5380"/>
                  </a:cubicBezTo>
                  <a:cubicBezTo>
                    <a:pt x="175406" y="5368"/>
                    <a:pt x="175397" y="5359"/>
                    <a:pt x="175385" y="5353"/>
                  </a:cubicBezTo>
                  <a:cubicBezTo>
                    <a:pt x="175384" y="5352"/>
                    <a:pt x="175382" y="5352"/>
                    <a:pt x="175378" y="5351"/>
                  </a:cubicBezTo>
                  <a:cubicBezTo>
                    <a:pt x="175376" y="5351"/>
                    <a:pt x="175376" y="5348"/>
                    <a:pt x="175375" y="5348"/>
                  </a:cubicBezTo>
                  <a:cubicBezTo>
                    <a:pt x="175395" y="5322"/>
                    <a:pt x="175398" y="5294"/>
                    <a:pt x="175391" y="5264"/>
                  </a:cubicBezTo>
                  <a:cubicBezTo>
                    <a:pt x="175385" y="5246"/>
                    <a:pt x="175378" y="5231"/>
                    <a:pt x="175363" y="5220"/>
                  </a:cubicBezTo>
                  <a:cubicBezTo>
                    <a:pt x="175360" y="5217"/>
                    <a:pt x="175354" y="5212"/>
                    <a:pt x="175343" y="5206"/>
                  </a:cubicBezTo>
                  <a:lnTo>
                    <a:pt x="175340" y="5206"/>
                  </a:lnTo>
                  <a:cubicBezTo>
                    <a:pt x="175351" y="5196"/>
                    <a:pt x="175376" y="5154"/>
                    <a:pt x="175358" y="5109"/>
                  </a:cubicBezTo>
                  <a:cubicBezTo>
                    <a:pt x="175351" y="5093"/>
                    <a:pt x="175339" y="5078"/>
                    <a:pt x="175323" y="5075"/>
                  </a:cubicBezTo>
                  <a:lnTo>
                    <a:pt x="175321" y="5075"/>
                  </a:lnTo>
                  <a:cubicBezTo>
                    <a:pt x="175326" y="5060"/>
                    <a:pt x="175328" y="5045"/>
                    <a:pt x="175326" y="5028"/>
                  </a:cubicBezTo>
                  <a:cubicBezTo>
                    <a:pt x="175318" y="4998"/>
                    <a:pt x="175300" y="4973"/>
                    <a:pt x="175276" y="4959"/>
                  </a:cubicBezTo>
                  <a:cubicBezTo>
                    <a:pt x="175266" y="4952"/>
                    <a:pt x="175256" y="4950"/>
                    <a:pt x="175247" y="4950"/>
                  </a:cubicBezTo>
                  <a:cubicBezTo>
                    <a:pt x="175229" y="4950"/>
                    <a:pt x="175214" y="4958"/>
                    <a:pt x="175203" y="4971"/>
                  </a:cubicBezTo>
                  <a:cubicBezTo>
                    <a:pt x="175196" y="4980"/>
                    <a:pt x="175195" y="4986"/>
                    <a:pt x="175195" y="4993"/>
                  </a:cubicBezTo>
                  <a:cubicBezTo>
                    <a:pt x="175192" y="4998"/>
                    <a:pt x="175192" y="5002"/>
                    <a:pt x="175195" y="5010"/>
                  </a:cubicBezTo>
                  <a:lnTo>
                    <a:pt x="175198" y="5017"/>
                  </a:lnTo>
                  <a:cubicBezTo>
                    <a:pt x="175169" y="5035"/>
                    <a:pt x="175139" y="5063"/>
                    <a:pt x="175147" y="5112"/>
                  </a:cubicBezTo>
                  <a:cubicBezTo>
                    <a:pt x="175150" y="5121"/>
                    <a:pt x="175151" y="5129"/>
                    <a:pt x="175154" y="5135"/>
                  </a:cubicBezTo>
                  <a:cubicBezTo>
                    <a:pt x="175157" y="5138"/>
                    <a:pt x="175159" y="5139"/>
                    <a:pt x="175162" y="5142"/>
                  </a:cubicBezTo>
                  <a:cubicBezTo>
                    <a:pt x="175162" y="5144"/>
                    <a:pt x="175165" y="5145"/>
                    <a:pt x="175166" y="5145"/>
                  </a:cubicBezTo>
                  <a:lnTo>
                    <a:pt x="175169" y="5150"/>
                  </a:lnTo>
                  <a:lnTo>
                    <a:pt x="175160" y="5151"/>
                  </a:lnTo>
                  <a:cubicBezTo>
                    <a:pt x="175144" y="5154"/>
                    <a:pt x="175125" y="5159"/>
                    <a:pt x="175110" y="5166"/>
                  </a:cubicBezTo>
                  <a:cubicBezTo>
                    <a:pt x="175065" y="5184"/>
                    <a:pt x="175046" y="5227"/>
                    <a:pt x="175056" y="5273"/>
                  </a:cubicBezTo>
                  <a:cubicBezTo>
                    <a:pt x="175061" y="5294"/>
                    <a:pt x="175070" y="5307"/>
                    <a:pt x="175086" y="5321"/>
                  </a:cubicBezTo>
                  <a:lnTo>
                    <a:pt x="175087" y="5321"/>
                  </a:lnTo>
                  <a:cubicBezTo>
                    <a:pt x="175087" y="5321"/>
                    <a:pt x="175090" y="5322"/>
                    <a:pt x="175092" y="5322"/>
                  </a:cubicBezTo>
                  <a:lnTo>
                    <a:pt x="175093" y="5322"/>
                  </a:lnTo>
                  <a:cubicBezTo>
                    <a:pt x="175070" y="5343"/>
                    <a:pt x="175055" y="5373"/>
                    <a:pt x="175056" y="5403"/>
                  </a:cubicBezTo>
                  <a:cubicBezTo>
                    <a:pt x="175056" y="5420"/>
                    <a:pt x="175062" y="5437"/>
                    <a:pt x="175071" y="5452"/>
                  </a:cubicBezTo>
                  <a:cubicBezTo>
                    <a:pt x="175077" y="5459"/>
                    <a:pt x="175080" y="5465"/>
                    <a:pt x="175087" y="5473"/>
                  </a:cubicBezTo>
                  <a:lnTo>
                    <a:pt x="175095" y="5477"/>
                  </a:lnTo>
                  <a:lnTo>
                    <a:pt x="175098" y="5477"/>
                  </a:lnTo>
                  <a:lnTo>
                    <a:pt x="175090" y="5480"/>
                  </a:lnTo>
                  <a:cubicBezTo>
                    <a:pt x="175061" y="5493"/>
                    <a:pt x="175031" y="5511"/>
                    <a:pt x="175017" y="5547"/>
                  </a:cubicBezTo>
                  <a:cubicBezTo>
                    <a:pt x="175004" y="5575"/>
                    <a:pt x="175009" y="5605"/>
                    <a:pt x="175025" y="5623"/>
                  </a:cubicBezTo>
                  <a:cubicBezTo>
                    <a:pt x="175011" y="5636"/>
                    <a:pt x="175001" y="5650"/>
                    <a:pt x="174995" y="5665"/>
                  </a:cubicBezTo>
                  <a:cubicBezTo>
                    <a:pt x="174973" y="5702"/>
                    <a:pt x="174973" y="5749"/>
                    <a:pt x="174995" y="5784"/>
                  </a:cubicBezTo>
                  <a:cubicBezTo>
                    <a:pt x="174997" y="5787"/>
                    <a:pt x="174998" y="5791"/>
                    <a:pt x="175006" y="5797"/>
                  </a:cubicBezTo>
                  <a:cubicBezTo>
                    <a:pt x="175006" y="5797"/>
                    <a:pt x="175009" y="5798"/>
                    <a:pt x="175010" y="5798"/>
                  </a:cubicBezTo>
                  <a:lnTo>
                    <a:pt x="175011" y="5798"/>
                  </a:lnTo>
                  <a:cubicBezTo>
                    <a:pt x="174982" y="5812"/>
                    <a:pt x="174943" y="5836"/>
                    <a:pt x="174922" y="5873"/>
                  </a:cubicBezTo>
                  <a:cubicBezTo>
                    <a:pt x="174897" y="5919"/>
                    <a:pt x="174898" y="5970"/>
                    <a:pt x="174928" y="6007"/>
                  </a:cubicBezTo>
                  <a:cubicBezTo>
                    <a:pt x="174950" y="6032"/>
                    <a:pt x="174983" y="6051"/>
                    <a:pt x="175020" y="6054"/>
                  </a:cubicBezTo>
                  <a:lnTo>
                    <a:pt x="175072" y="6054"/>
                  </a:lnTo>
                  <a:lnTo>
                    <a:pt x="175070" y="6057"/>
                  </a:lnTo>
                  <a:cubicBezTo>
                    <a:pt x="175038" y="6066"/>
                    <a:pt x="175006" y="6077"/>
                    <a:pt x="174973" y="6090"/>
                  </a:cubicBezTo>
                  <a:cubicBezTo>
                    <a:pt x="174956" y="6098"/>
                    <a:pt x="174937" y="6104"/>
                    <a:pt x="174919" y="6111"/>
                  </a:cubicBezTo>
                  <a:cubicBezTo>
                    <a:pt x="174897" y="6120"/>
                    <a:pt x="174861" y="6133"/>
                    <a:pt x="174837" y="6154"/>
                  </a:cubicBezTo>
                  <a:cubicBezTo>
                    <a:pt x="174796" y="6188"/>
                    <a:pt x="174775" y="6224"/>
                    <a:pt x="174773" y="6261"/>
                  </a:cubicBezTo>
                  <a:cubicBezTo>
                    <a:pt x="174770" y="6299"/>
                    <a:pt x="174778" y="6333"/>
                    <a:pt x="174794" y="6360"/>
                  </a:cubicBezTo>
                  <a:cubicBezTo>
                    <a:pt x="174819" y="6404"/>
                    <a:pt x="174863" y="6432"/>
                    <a:pt x="174924" y="6444"/>
                  </a:cubicBezTo>
                  <a:cubicBezTo>
                    <a:pt x="174931" y="6446"/>
                    <a:pt x="174939" y="6446"/>
                    <a:pt x="174950" y="6446"/>
                  </a:cubicBezTo>
                  <a:lnTo>
                    <a:pt x="174958" y="6441"/>
                  </a:lnTo>
                  <a:lnTo>
                    <a:pt x="174958" y="6441"/>
                  </a:lnTo>
                  <a:cubicBezTo>
                    <a:pt x="174922" y="6476"/>
                    <a:pt x="174906" y="6519"/>
                    <a:pt x="174912" y="6565"/>
                  </a:cubicBezTo>
                  <a:cubicBezTo>
                    <a:pt x="174916" y="6604"/>
                    <a:pt x="174939" y="6639"/>
                    <a:pt x="174971" y="6663"/>
                  </a:cubicBezTo>
                  <a:cubicBezTo>
                    <a:pt x="174973" y="6665"/>
                    <a:pt x="174974" y="6665"/>
                    <a:pt x="174976" y="6665"/>
                  </a:cubicBezTo>
                  <a:lnTo>
                    <a:pt x="174973" y="6669"/>
                  </a:lnTo>
                  <a:lnTo>
                    <a:pt x="174936" y="6685"/>
                  </a:lnTo>
                  <a:lnTo>
                    <a:pt x="174900" y="6702"/>
                  </a:lnTo>
                  <a:lnTo>
                    <a:pt x="174878" y="6712"/>
                  </a:lnTo>
                  <a:cubicBezTo>
                    <a:pt x="174861" y="6720"/>
                    <a:pt x="174845" y="6724"/>
                    <a:pt x="174827" y="6735"/>
                  </a:cubicBezTo>
                  <a:cubicBezTo>
                    <a:pt x="174766" y="6766"/>
                    <a:pt x="174729" y="6813"/>
                    <a:pt x="174721" y="6870"/>
                  </a:cubicBezTo>
                  <a:cubicBezTo>
                    <a:pt x="174712" y="6937"/>
                    <a:pt x="174756" y="7007"/>
                    <a:pt x="174812" y="7026"/>
                  </a:cubicBezTo>
                  <a:cubicBezTo>
                    <a:pt x="174819" y="7029"/>
                    <a:pt x="174825" y="7032"/>
                    <a:pt x="174837" y="7032"/>
                  </a:cubicBezTo>
                  <a:lnTo>
                    <a:pt x="174848" y="7032"/>
                  </a:lnTo>
                  <a:cubicBezTo>
                    <a:pt x="174839" y="7065"/>
                    <a:pt x="174842" y="7101"/>
                    <a:pt x="174857" y="7130"/>
                  </a:cubicBezTo>
                  <a:cubicBezTo>
                    <a:pt x="174860" y="7133"/>
                    <a:pt x="174861" y="7138"/>
                    <a:pt x="174863" y="7139"/>
                  </a:cubicBezTo>
                  <a:lnTo>
                    <a:pt x="174852" y="7144"/>
                  </a:lnTo>
                  <a:cubicBezTo>
                    <a:pt x="174787" y="7169"/>
                    <a:pt x="174750" y="7206"/>
                    <a:pt x="174735" y="7260"/>
                  </a:cubicBezTo>
                  <a:cubicBezTo>
                    <a:pt x="174723" y="7294"/>
                    <a:pt x="174726" y="7327"/>
                    <a:pt x="174742" y="7354"/>
                  </a:cubicBezTo>
                  <a:lnTo>
                    <a:pt x="174742" y="7355"/>
                  </a:lnTo>
                  <a:lnTo>
                    <a:pt x="174718" y="7364"/>
                  </a:lnTo>
                  <a:lnTo>
                    <a:pt x="174700" y="7370"/>
                  </a:lnTo>
                  <a:lnTo>
                    <a:pt x="174689" y="7376"/>
                  </a:lnTo>
                  <a:cubicBezTo>
                    <a:pt x="174678" y="7311"/>
                    <a:pt x="174645" y="7245"/>
                    <a:pt x="174592" y="7183"/>
                  </a:cubicBezTo>
                  <a:cubicBezTo>
                    <a:pt x="174522" y="7108"/>
                    <a:pt x="174421" y="7058"/>
                    <a:pt x="174273" y="7028"/>
                  </a:cubicBezTo>
                  <a:cubicBezTo>
                    <a:pt x="174267" y="7026"/>
                    <a:pt x="174261" y="7025"/>
                    <a:pt x="174249" y="7025"/>
                  </a:cubicBezTo>
                  <a:lnTo>
                    <a:pt x="174242" y="7026"/>
                  </a:lnTo>
                  <a:lnTo>
                    <a:pt x="174239" y="7026"/>
                  </a:lnTo>
                  <a:cubicBezTo>
                    <a:pt x="174318" y="6988"/>
                    <a:pt x="174398" y="6938"/>
                    <a:pt x="174443" y="6846"/>
                  </a:cubicBezTo>
                  <a:cubicBezTo>
                    <a:pt x="174482" y="6767"/>
                    <a:pt x="174497" y="6693"/>
                    <a:pt x="174488" y="6620"/>
                  </a:cubicBezTo>
                  <a:cubicBezTo>
                    <a:pt x="174480" y="6560"/>
                    <a:pt x="174455" y="6507"/>
                    <a:pt x="174413" y="6444"/>
                  </a:cubicBezTo>
                  <a:cubicBezTo>
                    <a:pt x="174316" y="6303"/>
                    <a:pt x="174163" y="6270"/>
                    <a:pt x="174011" y="6258"/>
                  </a:cubicBezTo>
                  <a:cubicBezTo>
                    <a:pt x="174013" y="6200"/>
                    <a:pt x="173992" y="6147"/>
                    <a:pt x="173971" y="6096"/>
                  </a:cubicBezTo>
                  <a:cubicBezTo>
                    <a:pt x="173955" y="6047"/>
                    <a:pt x="173922" y="6008"/>
                    <a:pt x="173888" y="5971"/>
                  </a:cubicBezTo>
                  <a:cubicBezTo>
                    <a:pt x="173885" y="5968"/>
                    <a:pt x="173882" y="5968"/>
                    <a:pt x="173880" y="5968"/>
                  </a:cubicBezTo>
                  <a:lnTo>
                    <a:pt x="173879" y="5968"/>
                  </a:lnTo>
                  <a:cubicBezTo>
                    <a:pt x="173892" y="5941"/>
                    <a:pt x="173901" y="5910"/>
                    <a:pt x="173909" y="5874"/>
                  </a:cubicBezTo>
                  <a:cubicBezTo>
                    <a:pt x="173916" y="5819"/>
                    <a:pt x="173915" y="5737"/>
                    <a:pt x="173870" y="5672"/>
                  </a:cubicBezTo>
                  <a:cubicBezTo>
                    <a:pt x="173842" y="5626"/>
                    <a:pt x="173815" y="5590"/>
                    <a:pt x="173778" y="5559"/>
                  </a:cubicBezTo>
                  <a:cubicBezTo>
                    <a:pt x="173755" y="5540"/>
                    <a:pt x="173736" y="5526"/>
                    <a:pt x="173711" y="5517"/>
                  </a:cubicBezTo>
                  <a:cubicBezTo>
                    <a:pt x="173708" y="5449"/>
                    <a:pt x="173685" y="5392"/>
                    <a:pt x="173647" y="5355"/>
                  </a:cubicBezTo>
                  <a:cubicBezTo>
                    <a:pt x="173666" y="5333"/>
                    <a:pt x="173681" y="5309"/>
                    <a:pt x="173691" y="5284"/>
                  </a:cubicBezTo>
                  <a:cubicBezTo>
                    <a:pt x="173715" y="5224"/>
                    <a:pt x="173711" y="5130"/>
                    <a:pt x="173662" y="5075"/>
                  </a:cubicBezTo>
                  <a:lnTo>
                    <a:pt x="173648" y="5060"/>
                  </a:lnTo>
                  <a:cubicBezTo>
                    <a:pt x="173641" y="5053"/>
                    <a:pt x="173633" y="5042"/>
                    <a:pt x="173624" y="5039"/>
                  </a:cubicBezTo>
                  <a:lnTo>
                    <a:pt x="173621" y="5039"/>
                  </a:lnTo>
                  <a:cubicBezTo>
                    <a:pt x="173639" y="5004"/>
                    <a:pt x="173642" y="4964"/>
                    <a:pt x="173632" y="4928"/>
                  </a:cubicBezTo>
                  <a:cubicBezTo>
                    <a:pt x="173621" y="4894"/>
                    <a:pt x="173607" y="4868"/>
                    <a:pt x="173584" y="4853"/>
                  </a:cubicBezTo>
                  <a:cubicBezTo>
                    <a:pt x="173599" y="4827"/>
                    <a:pt x="173607" y="4801"/>
                    <a:pt x="173610" y="4763"/>
                  </a:cubicBezTo>
                  <a:cubicBezTo>
                    <a:pt x="173613" y="4706"/>
                    <a:pt x="173581" y="4656"/>
                    <a:pt x="173517" y="4611"/>
                  </a:cubicBezTo>
                  <a:cubicBezTo>
                    <a:pt x="173546" y="4569"/>
                    <a:pt x="173547" y="4525"/>
                    <a:pt x="173528" y="4480"/>
                  </a:cubicBezTo>
                  <a:cubicBezTo>
                    <a:pt x="173562" y="4429"/>
                    <a:pt x="173560" y="4364"/>
                    <a:pt x="173522" y="4310"/>
                  </a:cubicBezTo>
                  <a:cubicBezTo>
                    <a:pt x="173501" y="4276"/>
                    <a:pt x="173468" y="4258"/>
                    <a:pt x="173432" y="4258"/>
                  </a:cubicBezTo>
                  <a:cubicBezTo>
                    <a:pt x="173419" y="4258"/>
                    <a:pt x="173409" y="4261"/>
                    <a:pt x="173395" y="4267"/>
                  </a:cubicBezTo>
                  <a:cubicBezTo>
                    <a:pt x="173365" y="4279"/>
                    <a:pt x="173342" y="4306"/>
                    <a:pt x="173327" y="4341"/>
                  </a:cubicBezTo>
                  <a:cubicBezTo>
                    <a:pt x="173291" y="4353"/>
                    <a:pt x="173254" y="4364"/>
                    <a:pt x="173224" y="4385"/>
                  </a:cubicBezTo>
                  <a:cubicBezTo>
                    <a:pt x="173190" y="4403"/>
                    <a:pt x="173171" y="4437"/>
                    <a:pt x="173165" y="4475"/>
                  </a:cubicBezTo>
                  <a:cubicBezTo>
                    <a:pt x="173159" y="4514"/>
                    <a:pt x="173173" y="4551"/>
                    <a:pt x="173200" y="4572"/>
                  </a:cubicBezTo>
                  <a:cubicBezTo>
                    <a:pt x="173190" y="4592"/>
                    <a:pt x="173182" y="4614"/>
                    <a:pt x="173181" y="4639"/>
                  </a:cubicBezTo>
                  <a:cubicBezTo>
                    <a:pt x="173179" y="4666"/>
                    <a:pt x="173187" y="4688"/>
                    <a:pt x="173202" y="4712"/>
                  </a:cubicBezTo>
                  <a:cubicBezTo>
                    <a:pt x="173203" y="4715"/>
                    <a:pt x="173205" y="4720"/>
                    <a:pt x="173211" y="4722"/>
                  </a:cubicBezTo>
                  <a:cubicBezTo>
                    <a:pt x="173171" y="4737"/>
                    <a:pt x="173136" y="4757"/>
                    <a:pt x="173107" y="4779"/>
                  </a:cubicBezTo>
                  <a:cubicBezTo>
                    <a:pt x="173069" y="4804"/>
                    <a:pt x="173046" y="4853"/>
                    <a:pt x="173046" y="4900"/>
                  </a:cubicBezTo>
                  <a:cubicBezTo>
                    <a:pt x="173046" y="4935"/>
                    <a:pt x="173056" y="4965"/>
                    <a:pt x="173078" y="4987"/>
                  </a:cubicBezTo>
                  <a:cubicBezTo>
                    <a:pt x="173048" y="5032"/>
                    <a:pt x="173040" y="5083"/>
                    <a:pt x="173056" y="5124"/>
                  </a:cubicBezTo>
                  <a:cubicBezTo>
                    <a:pt x="173038" y="5132"/>
                    <a:pt x="173019" y="5138"/>
                    <a:pt x="173001" y="5147"/>
                  </a:cubicBezTo>
                  <a:cubicBezTo>
                    <a:pt x="172919" y="5181"/>
                    <a:pt x="172862" y="5254"/>
                    <a:pt x="172851" y="5346"/>
                  </a:cubicBezTo>
                  <a:cubicBezTo>
                    <a:pt x="172848" y="5355"/>
                    <a:pt x="172848" y="5365"/>
                    <a:pt x="172848" y="5374"/>
                  </a:cubicBezTo>
                  <a:cubicBezTo>
                    <a:pt x="172848" y="5428"/>
                    <a:pt x="172868" y="5480"/>
                    <a:pt x="172907" y="5516"/>
                  </a:cubicBezTo>
                  <a:cubicBezTo>
                    <a:pt x="172870" y="5560"/>
                    <a:pt x="172846" y="5614"/>
                    <a:pt x="172839" y="5670"/>
                  </a:cubicBezTo>
                  <a:cubicBezTo>
                    <a:pt x="172831" y="5717"/>
                    <a:pt x="172839" y="5755"/>
                    <a:pt x="172855" y="5787"/>
                  </a:cubicBezTo>
                  <a:cubicBezTo>
                    <a:pt x="172800" y="5809"/>
                    <a:pt x="172757" y="5836"/>
                    <a:pt x="172721" y="5865"/>
                  </a:cubicBezTo>
                  <a:cubicBezTo>
                    <a:pt x="172666" y="5912"/>
                    <a:pt x="172632" y="5958"/>
                    <a:pt x="172609" y="6014"/>
                  </a:cubicBezTo>
                  <a:cubicBezTo>
                    <a:pt x="172595" y="6047"/>
                    <a:pt x="172590" y="6077"/>
                    <a:pt x="172584" y="6114"/>
                  </a:cubicBezTo>
                  <a:cubicBezTo>
                    <a:pt x="172577" y="6162"/>
                    <a:pt x="172580" y="6208"/>
                    <a:pt x="172598" y="6248"/>
                  </a:cubicBezTo>
                  <a:cubicBezTo>
                    <a:pt x="172542" y="6266"/>
                    <a:pt x="172489" y="6284"/>
                    <a:pt x="172437" y="6304"/>
                  </a:cubicBezTo>
                  <a:cubicBezTo>
                    <a:pt x="172325" y="6343"/>
                    <a:pt x="172245" y="6400"/>
                    <a:pt x="172185" y="6482"/>
                  </a:cubicBezTo>
                  <a:cubicBezTo>
                    <a:pt x="172175" y="6496"/>
                    <a:pt x="172169" y="6507"/>
                    <a:pt x="172163" y="6520"/>
                  </a:cubicBezTo>
                  <a:cubicBezTo>
                    <a:pt x="172163" y="6522"/>
                    <a:pt x="172163" y="6523"/>
                    <a:pt x="172161" y="6526"/>
                  </a:cubicBezTo>
                  <a:lnTo>
                    <a:pt x="172161" y="6529"/>
                  </a:lnTo>
                  <a:cubicBezTo>
                    <a:pt x="172145" y="6520"/>
                    <a:pt x="172126" y="6513"/>
                    <a:pt x="172106" y="6508"/>
                  </a:cubicBezTo>
                  <a:cubicBezTo>
                    <a:pt x="172074" y="6501"/>
                    <a:pt x="172050" y="6498"/>
                    <a:pt x="172026" y="6498"/>
                  </a:cubicBezTo>
                  <a:lnTo>
                    <a:pt x="172019" y="6499"/>
                  </a:lnTo>
                  <a:cubicBezTo>
                    <a:pt x="172041" y="6429"/>
                    <a:pt x="172025" y="6352"/>
                    <a:pt x="171974" y="6297"/>
                  </a:cubicBezTo>
                  <a:cubicBezTo>
                    <a:pt x="171901" y="6217"/>
                    <a:pt x="171806" y="6199"/>
                    <a:pt x="171731" y="6188"/>
                  </a:cubicBezTo>
                  <a:cubicBezTo>
                    <a:pt x="171734" y="6174"/>
                    <a:pt x="171734" y="6157"/>
                    <a:pt x="171731" y="6144"/>
                  </a:cubicBezTo>
                  <a:cubicBezTo>
                    <a:pt x="171721" y="6066"/>
                    <a:pt x="171661" y="5995"/>
                    <a:pt x="171586" y="5970"/>
                  </a:cubicBezTo>
                  <a:cubicBezTo>
                    <a:pt x="171575" y="5965"/>
                    <a:pt x="171565" y="5962"/>
                    <a:pt x="171542" y="5961"/>
                  </a:cubicBezTo>
                  <a:lnTo>
                    <a:pt x="171541" y="5961"/>
                  </a:lnTo>
                  <a:cubicBezTo>
                    <a:pt x="171545" y="5953"/>
                    <a:pt x="171550" y="5943"/>
                    <a:pt x="171553" y="5934"/>
                  </a:cubicBezTo>
                  <a:cubicBezTo>
                    <a:pt x="171571" y="5895"/>
                    <a:pt x="171568" y="5849"/>
                    <a:pt x="171548" y="5801"/>
                  </a:cubicBezTo>
                  <a:cubicBezTo>
                    <a:pt x="171542" y="5787"/>
                    <a:pt x="171536" y="5776"/>
                    <a:pt x="171526" y="5769"/>
                  </a:cubicBezTo>
                  <a:lnTo>
                    <a:pt x="171523" y="5769"/>
                  </a:lnTo>
                  <a:cubicBezTo>
                    <a:pt x="171533" y="5760"/>
                    <a:pt x="171542" y="5748"/>
                    <a:pt x="171548" y="5740"/>
                  </a:cubicBezTo>
                  <a:cubicBezTo>
                    <a:pt x="171590" y="5681"/>
                    <a:pt x="171589" y="5606"/>
                    <a:pt x="171544" y="5547"/>
                  </a:cubicBezTo>
                  <a:cubicBezTo>
                    <a:pt x="171535" y="5534"/>
                    <a:pt x="171523" y="5525"/>
                    <a:pt x="171511" y="5516"/>
                  </a:cubicBezTo>
                  <a:cubicBezTo>
                    <a:pt x="171504" y="5510"/>
                    <a:pt x="171496" y="5507"/>
                    <a:pt x="171486" y="5502"/>
                  </a:cubicBezTo>
                  <a:cubicBezTo>
                    <a:pt x="171483" y="5501"/>
                    <a:pt x="171477" y="5499"/>
                    <a:pt x="171474" y="5495"/>
                  </a:cubicBezTo>
                  <a:lnTo>
                    <a:pt x="171468" y="5495"/>
                  </a:lnTo>
                  <a:cubicBezTo>
                    <a:pt x="171469" y="5492"/>
                    <a:pt x="171469" y="5487"/>
                    <a:pt x="171471" y="5484"/>
                  </a:cubicBezTo>
                  <a:cubicBezTo>
                    <a:pt x="171483" y="5392"/>
                    <a:pt x="171425" y="5343"/>
                    <a:pt x="171419" y="5339"/>
                  </a:cubicBezTo>
                  <a:cubicBezTo>
                    <a:pt x="171429" y="5328"/>
                    <a:pt x="171437" y="5315"/>
                    <a:pt x="171440" y="5301"/>
                  </a:cubicBezTo>
                  <a:cubicBezTo>
                    <a:pt x="171462" y="5249"/>
                    <a:pt x="171453" y="5187"/>
                    <a:pt x="171416" y="5138"/>
                  </a:cubicBezTo>
                  <a:cubicBezTo>
                    <a:pt x="171404" y="5123"/>
                    <a:pt x="171394" y="5112"/>
                    <a:pt x="171382" y="5105"/>
                  </a:cubicBezTo>
                  <a:cubicBezTo>
                    <a:pt x="171386" y="5087"/>
                    <a:pt x="171389" y="5072"/>
                    <a:pt x="171392" y="5057"/>
                  </a:cubicBezTo>
                  <a:cubicBezTo>
                    <a:pt x="171394" y="5032"/>
                    <a:pt x="171394" y="5005"/>
                    <a:pt x="171392" y="4978"/>
                  </a:cubicBezTo>
                  <a:cubicBezTo>
                    <a:pt x="171385" y="4923"/>
                    <a:pt x="171334" y="4879"/>
                    <a:pt x="171280" y="4879"/>
                  </a:cubicBezTo>
                  <a:cubicBezTo>
                    <a:pt x="171224" y="4879"/>
                    <a:pt x="171176" y="4923"/>
                    <a:pt x="171169" y="4980"/>
                  </a:cubicBezTo>
                  <a:lnTo>
                    <a:pt x="171169" y="4995"/>
                  </a:lnTo>
                  <a:cubicBezTo>
                    <a:pt x="171166" y="5001"/>
                    <a:pt x="171164" y="5005"/>
                    <a:pt x="171164" y="5011"/>
                  </a:cubicBezTo>
                  <a:lnTo>
                    <a:pt x="171157" y="5028"/>
                  </a:lnTo>
                  <a:cubicBezTo>
                    <a:pt x="171136" y="5072"/>
                    <a:pt x="171112" y="5123"/>
                    <a:pt x="171127" y="5182"/>
                  </a:cubicBezTo>
                  <a:cubicBezTo>
                    <a:pt x="171129" y="5187"/>
                    <a:pt x="171132" y="5190"/>
                    <a:pt x="171135" y="5194"/>
                  </a:cubicBezTo>
                  <a:cubicBezTo>
                    <a:pt x="171120" y="5202"/>
                    <a:pt x="171105" y="5209"/>
                    <a:pt x="171091" y="5217"/>
                  </a:cubicBezTo>
                  <a:cubicBezTo>
                    <a:pt x="171081" y="5224"/>
                    <a:pt x="171069" y="5233"/>
                    <a:pt x="171060" y="5242"/>
                  </a:cubicBezTo>
                  <a:cubicBezTo>
                    <a:pt x="171017" y="5285"/>
                    <a:pt x="171010" y="5355"/>
                    <a:pt x="171042" y="5406"/>
                  </a:cubicBezTo>
                  <a:cubicBezTo>
                    <a:pt x="171045" y="5410"/>
                    <a:pt x="171050" y="5417"/>
                    <a:pt x="171059" y="5426"/>
                  </a:cubicBezTo>
                  <a:lnTo>
                    <a:pt x="171065" y="5429"/>
                  </a:lnTo>
                  <a:lnTo>
                    <a:pt x="171066" y="5429"/>
                  </a:lnTo>
                  <a:cubicBezTo>
                    <a:pt x="171044" y="5440"/>
                    <a:pt x="171024" y="5449"/>
                    <a:pt x="171008" y="5462"/>
                  </a:cubicBezTo>
                  <a:cubicBezTo>
                    <a:pt x="170983" y="5484"/>
                    <a:pt x="170965" y="5511"/>
                    <a:pt x="170956" y="5547"/>
                  </a:cubicBezTo>
                  <a:cubicBezTo>
                    <a:pt x="170947" y="5577"/>
                    <a:pt x="170949" y="5606"/>
                    <a:pt x="170962" y="5627"/>
                  </a:cubicBezTo>
                  <a:lnTo>
                    <a:pt x="170911" y="5644"/>
                  </a:lnTo>
                  <a:cubicBezTo>
                    <a:pt x="170852" y="5666"/>
                    <a:pt x="170812" y="5727"/>
                    <a:pt x="170812" y="5794"/>
                  </a:cubicBezTo>
                  <a:cubicBezTo>
                    <a:pt x="170812" y="5821"/>
                    <a:pt x="170819" y="5843"/>
                    <a:pt x="170831" y="5867"/>
                  </a:cubicBezTo>
                  <a:cubicBezTo>
                    <a:pt x="170834" y="5871"/>
                    <a:pt x="170835" y="5874"/>
                    <a:pt x="170838" y="5876"/>
                  </a:cubicBezTo>
                  <a:lnTo>
                    <a:pt x="170841" y="5879"/>
                  </a:lnTo>
                  <a:lnTo>
                    <a:pt x="170841" y="5880"/>
                  </a:lnTo>
                  <a:lnTo>
                    <a:pt x="170821" y="5886"/>
                  </a:lnTo>
                  <a:cubicBezTo>
                    <a:pt x="170806" y="5889"/>
                    <a:pt x="170791" y="5894"/>
                    <a:pt x="170771" y="5898"/>
                  </a:cubicBezTo>
                  <a:lnTo>
                    <a:pt x="170760" y="5903"/>
                  </a:lnTo>
                  <a:lnTo>
                    <a:pt x="170742" y="5906"/>
                  </a:lnTo>
                  <a:cubicBezTo>
                    <a:pt x="170725" y="5912"/>
                    <a:pt x="170709" y="5918"/>
                    <a:pt x="170694" y="5926"/>
                  </a:cubicBezTo>
                  <a:cubicBezTo>
                    <a:pt x="170633" y="5965"/>
                    <a:pt x="170599" y="6013"/>
                    <a:pt x="170593" y="6072"/>
                  </a:cubicBezTo>
                  <a:cubicBezTo>
                    <a:pt x="170590" y="6114"/>
                    <a:pt x="170600" y="6157"/>
                    <a:pt x="170627" y="6194"/>
                  </a:cubicBezTo>
                  <a:lnTo>
                    <a:pt x="170627" y="6196"/>
                  </a:lnTo>
                  <a:cubicBezTo>
                    <a:pt x="170545" y="6223"/>
                    <a:pt x="170463" y="6255"/>
                    <a:pt x="170420" y="6340"/>
                  </a:cubicBezTo>
                  <a:cubicBezTo>
                    <a:pt x="170404" y="6370"/>
                    <a:pt x="170396" y="6401"/>
                    <a:pt x="170396" y="6431"/>
                  </a:cubicBezTo>
                  <a:cubicBezTo>
                    <a:pt x="170396" y="6446"/>
                    <a:pt x="170396" y="6461"/>
                    <a:pt x="170399" y="6476"/>
                  </a:cubicBezTo>
                  <a:lnTo>
                    <a:pt x="170405" y="6498"/>
                  </a:lnTo>
                  <a:lnTo>
                    <a:pt x="170410" y="6501"/>
                  </a:lnTo>
                  <a:cubicBezTo>
                    <a:pt x="170374" y="6511"/>
                    <a:pt x="170347" y="6519"/>
                    <a:pt x="170322" y="6528"/>
                  </a:cubicBezTo>
                  <a:cubicBezTo>
                    <a:pt x="170286" y="6541"/>
                    <a:pt x="170258" y="6559"/>
                    <a:pt x="170239" y="6574"/>
                  </a:cubicBezTo>
                  <a:cubicBezTo>
                    <a:pt x="170228" y="6581"/>
                    <a:pt x="170219" y="6587"/>
                    <a:pt x="170210" y="6598"/>
                  </a:cubicBezTo>
                  <a:cubicBezTo>
                    <a:pt x="170209" y="6601"/>
                    <a:pt x="170206" y="6602"/>
                    <a:pt x="170204" y="6611"/>
                  </a:cubicBezTo>
                  <a:lnTo>
                    <a:pt x="170203" y="6604"/>
                  </a:lnTo>
                  <a:cubicBezTo>
                    <a:pt x="170190" y="6557"/>
                    <a:pt x="170164" y="6519"/>
                    <a:pt x="170124" y="6489"/>
                  </a:cubicBezTo>
                  <a:cubicBezTo>
                    <a:pt x="170120" y="6485"/>
                    <a:pt x="170115" y="6482"/>
                    <a:pt x="170108" y="6482"/>
                  </a:cubicBezTo>
                  <a:lnTo>
                    <a:pt x="170105" y="6482"/>
                  </a:lnTo>
                  <a:cubicBezTo>
                    <a:pt x="170108" y="6471"/>
                    <a:pt x="170112" y="6461"/>
                    <a:pt x="170114" y="6449"/>
                  </a:cubicBezTo>
                  <a:cubicBezTo>
                    <a:pt x="170121" y="6424"/>
                    <a:pt x="170121" y="6395"/>
                    <a:pt x="170115" y="6367"/>
                  </a:cubicBezTo>
                  <a:lnTo>
                    <a:pt x="170114" y="6360"/>
                  </a:lnTo>
                  <a:cubicBezTo>
                    <a:pt x="170109" y="6342"/>
                    <a:pt x="170105" y="6325"/>
                    <a:pt x="170097" y="6307"/>
                  </a:cubicBezTo>
                  <a:cubicBezTo>
                    <a:pt x="170048" y="6200"/>
                    <a:pt x="169928" y="6169"/>
                    <a:pt x="169923" y="6169"/>
                  </a:cubicBezTo>
                  <a:cubicBezTo>
                    <a:pt x="169934" y="6120"/>
                    <a:pt x="169926" y="6069"/>
                    <a:pt x="169905" y="6025"/>
                  </a:cubicBezTo>
                  <a:cubicBezTo>
                    <a:pt x="169901" y="6016"/>
                    <a:pt x="169896" y="6008"/>
                    <a:pt x="169890" y="6001"/>
                  </a:cubicBezTo>
                  <a:cubicBezTo>
                    <a:pt x="169945" y="5962"/>
                    <a:pt x="169983" y="5926"/>
                    <a:pt x="170008" y="5886"/>
                  </a:cubicBezTo>
                  <a:cubicBezTo>
                    <a:pt x="170047" y="5827"/>
                    <a:pt x="170050" y="5752"/>
                    <a:pt x="170020" y="5682"/>
                  </a:cubicBezTo>
                  <a:cubicBezTo>
                    <a:pt x="170011" y="5657"/>
                    <a:pt x="169995" y="5636"/>
                    <a:pt x="169975" y="5621"/>
                  </a:cubicBezTo>
                  <a:cubicBezTo>
                    <a:pt x="169981" y="5614"/>
                    <a:pt x="169986" y="5606"/>
                    <a:pt x="169990" y="5599"/>
                  </a:cubicBezTo>
                  <a:cubicBezTo>
                    <a:pt x="170026" y="5538"/>
                    <a:pt x="170026" y="5462"/>
                    <a:pt x="169990" y="5403"/>
                  </a:cubicBezTo>
                  <a:cubicBezTo>
                    <a:pt x="169981" y="5385"/>
                    <a:pt x="169971" y="5370"/>
                    <a:pt x="169956" y="5355"/>
                  </a:cubicBezTo>
                  <a:cubicBezTo>
                    <a:pt x="169951" y="5352"/>
                    <a:pt x="169948" y="5348"/>
                    <a:pt x="169941" y="5346"/>
                  </a:cubicBezTo>
                  <a:cubicBezTo>
                    <a:pt x="169941" y="5346"/>
                    <a:pt x="169938" y="5346"/>
                    <a:pt x="169937" y="5345"/>
                  </a:cubicBezTo>
                  <a:cubicBezTo>
                    <a:pt x="169944" y="5336"/>
                    <a:pt x="169951" y="5324"/>
                    <a:pt x="169959" y="5315"/>
                  </a:cubicBezTo>
                  <a:cubicBezTo>
                    <a:pt x="170008" y="5243"/>
                    <a:pt x="170011" y="5154"/>
                    <a:pt x="169968" y="5083"/>
                  </a:cubicBezTo>
                  <a:cubicBezTo>
                    <a:pt x="169956" y="5056"/>
                    <a:pt x="169938" y="5034"/>
                    <a:pt x="169920" y="5016"/>
                  </a:cubicBezTo>
                  <a:cubicBezTo>
                    <a:pt x="169922" y="5002"/>
                    <a:pt x="169923" y="4990"/>
                    <a:pt x="169923" y="4978"/>
                  </a:cubicBezTo>
                  <a:cubicBezTo>
                    <a:pt x="169923" y="4937"/>
                    <a:pt x="169907" y="4892"/>
                    <a:pt x="169877" y="4849"/>
                  </a:cubicBezTo>
                  <a:lnTo>
                    <a:pt x="169870" y="4846"/>
                  </a:lnTo>
                  <a:cubicBezTo>
                    <a:pt x="169881" y="4825"/>
                    <a:pt x="169890" y="4807"/>
                    <a:pt x="169896" y="4786"/>
                  </a:cubicBezTo>
                  <a:cubicBezTo>
                    <a:pt x="169908" y="4748"/>
                    <a:pt x="169905" y="4700"/>
                    <a:pt x="169884" y="4661"/>
                  </a:cubicBezTo>
                  <a:lnTo>
                    <a:pt x="169890" y="4648"/>
                  </a:lnTo>
                  <a:cubicBezTo>
                    <a:pt x="169898" y="4632"/>
                    <a:pt x="169904" y="4615"/>
                    <a:pt x="169907" y="4599"/>
                  </a:cubicBezTo>
                  <a:cubicBezTo>
                    <a:pt x="169914" y="4566"/>
                    <a:pt x="169914" y="4536"/>
                    <a:pt x="169905" y="4507"/>
                  </a:cubicBezTo>
                  <a:lnTo>
                    <a:pt x="169913" y="4474"/>
                  </a:lnTo>
                  <a:cubicBezTo>
                    <a:pt x="169916" y="4459"/>
                    <a:pt x="169920" y="4444"/>
                    <a:pt x="169922" y="4428"/>
                  </a:cubicBezTo>
                  <a:cubicBezTo>
                    <a:pt x="169922" y="4425"/>
                    <a:pt x="169922" y="4423"/>
                    <a:pt x="169926" y="4416"/>
                  </a:cubicBezTo>
                  <a:cubicBezTo>
                    <a:pt x="169938" y="4350"/>
                    <a:pt x="169901" y="4291"/>
                    <a:pt x="169841" y="4276"/>
                  </a:cubicBezTo>
                  <a:cubicBezTo>
                    <a:pt x="169831" y="4273"/>
                    <a:pt x="169822" y="4272"/>
                    <a:pt x="169812" y="4272"/>
                  </a:cubicBezTo>
                  <a:cubicBezTo>
                    <a:pt x="169764" y="4272"/>
                    <a:pt x="169721" y="4301"/>
                    <a:pt x="169704" y="4346"/>
                  </a:cubicBezTo>
                  <a:lnTo>
                    <a:pt x="169700" y="4355"/>
                  </a:lnTo>
                  <a:lnTo>
                    <a:pt x="169692" y="4368"/>
                  </a:lnTo>
                  <a:cubicBezTo>
                    <a:pt x="169670" y="4403"/>
                    <a:pt x="169652" y="4437"/>
                    <a:pt x="169640" y="4474"/>
                  </a:cubicBezTo>
                  <a:cubicBezTo>
                    <a:pt x="169633" y="4496"/>
                    <a:pt x="169631" y="4519"/>
                    <a:pt x="169639" y="4544"/>
                  </a:cubicBezTo>
                  <a:cubicBezTo>
                    <a:pt x="169624" y="4577"/>
                    <a:pt x="169614" y="4602"/>
                    <a:pt x="169608" y="4624"/>
                  </a:cubicBezTo>
                  <a:cubicBezTo>
                    <a:pt x="169596" y="4656"/>
                    <a:pt x="169596" y="4685"/>
                    <a:pt x="169603" y="4712"/>
                  </a:cubicBezTo>
                  <a:cubicBezTo>
                    <a:pt x="169566" y="4752"/>
                    <a:pt x="169541" y="4789"/>
                    <a:pt x="169535" y="4840"/>
                  </a:cubicBezTo>
                  <a:cubicBezTo>
                    <a:pt x="169527" y="4894"/>
                    <a:pt x="169547" y="4946"/>
                    <a:pt x="169588" y="4993"/>
                  </a:cubicBezTo>
                  <a:cubicBezTo>
                    <a:pt x="169593" y="4995"/>
                    <a:pt x="169594" y="4996"/>
                    <a:pt x="169599" y="4996"/>
                  </a:cubicBezTo>
                  <a:lnTo>
                    <a:pt x="169600" y="4996"/>
                  </a:lnTo>
                  <a:cubicBezTo>
                    <a:pt x="169587" y="5032"/>
                    <a:pt x="169581" y="5068"/>
                    <a:pt x="169587" y="5099"/>
                  </a:cubicBezTo>
                  <a:cubicBezTo>
                    <a:pt x="169591" y="5123"/>
                    <a:pt x="169599" y="5144"/>
                    <a:pt x="169611" y="5162"/>
                  </a:cubicBezTo>
                  <a:cubicBezTo>
                    <a:pt x="169614" y="5166"/>
                    <a:pt x="169615" y="5167"/>
                    <a:pt x="169618" y="5172"/>
                  </a:cubicBezTo>
                  <a:cubicBezTo>
                    <a:pt x="169618" y="5172"/>
                    <a:pt x="169621" y="5173"/>
                    <a:pt x="169621" y="5175"/>
                  </a:cubicBezTo>
                  <a:cubicBezTo>
                    <a:pt x="169585" y="5202"/>
                    <a:pt x="169556" y="5227"/>
                    <a:pt x="169533" y="5255"/>
                  </a:cubicBezTo>
                  <a:cubicBezTo>
                    <a:pt x="169481" y="5322"/>
                    <a:pt x="169472" y="5410"/>
                    <a:pt x="169511" y="5477"/>
                  </a:cubicBezTo>
                  <a:cubicBezTo>
                    <a:pt x="169512" y="5481"/>
                    <a:pt x="169517" y="5486"/>
                    <a:pt x="169520" y="5487"/>
                  </a:cubicBezTo>
                  <a:cubicBezTo>
                    <a:pt x="169520" y="5487"/>
                    <a:pt x="169521" y="5487"/>
                    <a:pt x="169521" y="5489"/>
                  </a:cubicBezTo>
                  <a:lnTo>
                    <a:pt x="169524" y="5489"/>
                  </a:lnTo>
                  <a:cubicBezTo>
                    <a:pt x="169509" y="5496"/>
                    <a:pt x="169495" y="5504"/>
                    <a:pt x="169481" y="5511"/>
                  </a:cubicBezTo>
                  <a:cubicBezTo>
                    <a:pt x="169417" y="5545"/>
                    <a:pt x="169380" y="5611"/>
                    <a:pt x="169378" y="5688"/>
                  </a:cubicBezTo>
                  <a:cubicBezTo>
                    <a:pt x="169378" y="5727"/>
                    <a:pt x="169392" y="5772"/>
                    <a:pt x="169422" y="5819"/>
                  </a:cubicBezTo>
                  <a:cubicBezTo>
                    <a:pt x="169422" y="5821"/>
                    <a:pt x="169423" y="5821"/>
                    <a:pt x="169423" y="5822"/>
                  </a:cubicBezTo>
                  <a:cubicBezTo>
                    <a:pt x="169413" y="5830"/>
                    <a:pt x="169402" y="5837"/>
                    <a:pt x="169392" y="5845"/>
                  </a:cubicBezTo>
                  <a:cubicBezTo>
                    <a:pt x="169325" y="5898"/>
                    <a:pt x="169288" y="6010"/>
                    <a:pt x="169343" y="6096"/>
                  </a:cubicBezTo>
                  <a:cubicBezTo>
                    <a:pt x="169356" y="6118"/>
                    <a:pt x="169368" y="6132"/>
                    <a:pt x="169383" y="6142"/>
                  </a:cubicBezTo>
                  <a:cubicBezTo>
                    <a:pt x="169384" y="6144"/>
                    <a:pt x="169386" y="6144"/>
                    <a:pt x="169387" y="6147"/>
                  </a:cubicBezTo>
                  <a:lnTo>
                    <a:pt x="169390" y="6147"/>
                  </a:lnTo>
                  <a:cubicBezTo>
                    <a:pt x="169386" y="6150"/>
                    <a:pt x="169380" y="6154"/>
                    <a:pt x="169377" y="6159"/>
                  </a:cubicBezTo>
                  <a:cubicBezTo>
                    <a:pt x="169334" y="6203"/>
                    <a:pt x="169317" y="6260"/>
                    <a:pt x="169326" y="6313"/>
                  </a:cubicBezTo>
                  <a:lnTo>
                    <a:pt x="169316" y="6318"/>
                  </a:lnTo>
                  <a:lnTo>
                    <a:pt x="169273" y="6333"/>
                  </a:lnTo>
                  <a:cubicBezTo>
                    <a:pt x="169242" y="6342"/>
                    <a:pt x="169207" y="6352"/>
                    <a:pt x="169185" y="6367"/>
                  </a:cubicBezTo>
                  <a:cubicBezTo>
                    <a:pt x="169169" y="6351"/>
                    <a:pt x="169152" y="6337"/>
                    <a:pt x="169134" y="6330"/>
                  </a:cubicBezTo>
                  <a:cubicBezTo>
                    <a:pt x="169100" y="6310"/>
                    <a:pt x="169064" y="6297"/>
                    <a:pt x="169018" y="6290"/>
                  </a:cubicBezTo>
                  <a:lnTo>
                    <a:pt x="169012" y="6290"/>
                  </a:lnTo>
                  <a:lnTo>
                    <a:pt x="169008" y="6291"/>
                  </a:lnTo>
                  <a:cubicBezTo>
                    <a:pt x="169033" y="6273"/>
                    <a:pt x="169050" y="6254"/>
                    <a:pt x="169058" y="6232"/>
                  </a:cubicBezTo>
                  <a:cubicBezTo>
                    <a:pt x="169072" y="6206"/>
                    <a:pt x="169085" y="6176"/>
                    <a:pt x="169085" y="6144"/>
                  </a:cubicBezTo>
                  <a:cubicBezTo>
                    <a:pt x="169085" y="6117"/>
                    <a:pt x="169075" y="6084"/>
                    <a:pt x="169058" y="6057"/>
                  </a:cubicBezTo>
                  <a:cubicBezTo>
                    <a:pt x="169044" y="6031"/>
                    <a:pt x="169021" y="6008"/>
                    <a:pt x="168996" y="5995"/>
                  </a:cubicBezTo>
                  <a:cubicBezTo>
                    <a:pt x="168990" y="5992"/>
                    <a:pt x="168983" y="5987"/>
                    <a:pt x="168974" y="5985"/>
                  </a:cubicBezTo>
                  <a:lnTo>
                    <a:pt x="168966" y="5985"/>
                  </a:lnTo>
                  <a:cubicBezTo>
                    <a:pt x="168989" y="5958"/>
                    <a:pt x="169000" y="5934"/>
                    <a:pt x="169006" y="5910"/>
                  </a:cubicBezTo>
                  <a:cubicBezTo>
                    <a:pt x="169014" y="5880"/>
                    <a:pt x="169015" y="5854"/>
                    <a:pt x="169012" y="5830"/>
                  </a:cubicBezTo>
                  <a:cubicBezTo>
                    <a:pt x="169006" y="5798"/>
                    <a:pt x="168996" y="5772"/>
                    <a:pt x="168974" y="5752"/>
                  </a:cubicBezTo>
                  <a:cubicBezTo>
                    <a:pt x="168984" y="5739"/>
                    <a:pt x="168993" y="5726"/>
                    <a:pt x="169000" y="5712"/>
                  </a:cubicBezTo>
                  <a:cubicBezTo>
                    <a:pt x="169030" y="5663"/>
                    <a:pt x="169029" y="5596"/>
                    <a:pt x="168999" y="5545"/>
                  </a:cubicBezTo>
                  <a:cubicBezTo>
                    <a:pt x="168990" y="5529"/>
                    <a:pt x="168981" y="5519"/>
                    <a:pt x="168969" y="5510"/>
                  </a:cubicBezTo>
                  <a:cubicBezTo>
                    <a:pt x="168968" y="5508"/>
                    <a:pt x="168966" y="5507"/>
                    <a:pt x="168963" y="5507"/>
                  </a:cubicBezTo>
                  <a:cubicBezTo>
                    <a:pt x="168990" y="5477"/>
                    <a:pt x="169006" y="5444"/>
                    <a:pt x="169012" y="5407"/>
                  </a:cubicBezTo>
                  <a:cubicBezTo>
                    <a:pt x="169018" y="5359"/>
                    <a:pt x="168999" y="5309"/>
                    <a:pt x="168960" y="5269"/>
                  </a:cubicBezTo>
                  <a:cubicBezTo>
                    <a:pt x="168945" y="5255"/>
                    <a:pt x="168926" y="5242"/>
                    <a:pt x="168904" y="5234"/>
                  </a:cubicBezTo>
                  <a:lnTo>
                    <a:pt x="168896" y="5233"/>
                  </a:lnTo>
                  <a:cubicBezTo>
                    <a:pt x="168926" y="5205"/>
                    <a:pt x="168956" y="5157"/>
                    <a:pt x="168945" y="5105"/>
                  </a:cubicBezTo>
                  <a:cubicBezTo>
                    <a:pt x="168944" y="5095"/>
                    <a:pt x="168941" y="5084"/>
                    <a:pt x="168936" y="5083"/>
                  </a:cubicBezTo>
                  <a:cubicBezTo>
                    <a:pt x="168947" y="5071"/>
                    <a:pt x="168959" y="5062"/>
                    <a:pt x="168966" y="5050"/>
                  </a:cubicBezTo>
                  <a:cubicBezTo>
                    <a:pt x="168989" y="5019"/>
                    <a:pt x="168997" y="4980"/>
                    <a:pt x="168989" y="4943"/>
                  </a:cubicBezTo>
                  <a:cubicBezTo>
                    <a:pt x="168983" y="4920"/>
                    <a:pt x="168974" y="4900"/>
                    <a:pt x="168959" y="4883"/>
                  </a:cubicBezTo>
                  <a:cubicBezTo>
                    <a:pt x="168945" y="4867"/>
                    <a:pt x="168930" y="4856"/>
                    <a:pt x="168911" y="4849"/>
                  </a:cubicBezTo>
                  <a:lnTo>
                    <a:pt x="168910" y="4849"/>
                  </a:lnTo>
                  <a:cubicBezTo>
                    <a:pt x="168926" y="4812"/>
                    <a:pt x="168925" y="4764"/>
                    <a:pt x="168904" y="4728"/>
                  </a:cubicBezTo>
                  <a:cubicBezTo>
                    <a:pt x="168902" y="4725"/>
                    <a:pt x="168901" y="4722"/>
                    <a:pt x="168901" y="4722"/>
                  </a:cubicBezTo>
                  <a:lnTo>
                    <a:pt x="168899" y="4722"/>
                  </a:lnTo>
                  <a:cubicBezTo>
                    <a:pt x="168916" y="4711"/>
                    <a:pt x="168925" y="4697"/>
                    <a:pt x="168932" y="4684"/>
                  </a:cubicBezTo>
                  <a:cubicBezTo>
                    <a:pt x="168947" y="4656"/>
                    <a:pt x="168954" y="4632"/>
                    <a:pt x="168948" y="4599"/>
                  </a:cubicBezTo>
                  <a:cubicBezTo>
                    <a:pt x="168933" y="4520"/>
                    <a:pt x="168849" y="4492"/>
                    <a:pt x="168822" y="4484"/>
                  </a:cubicBezTo>
                  <a:cubicBezTo>
                    <a:pt x="168805" y="4481"/>
                    <a:pt x="168791" y="4477"/>
                    <a:pt x="168767" y="4474"/>
                  </a:cubicBezTo>
                  <a:lnTo>
                    <a:pt x="168753" y="4474"/>
                  </a:lnTo>
                  <a:lnTo>
                    <a:pt x="168744" y="4468"/>
                  </a:lnTo>
                  <a:cubicBezTo>
                    <a:pt x="168716" y="4450"/>
                    <a:pt x="168688" y="4429"/>
                    <a:pt x="168663" y="4408"/>
                  </a:cubicBezTo>
                  <a:cubicBezTo>
                    <a:pt x="168648" y="4398"/>
                    <a:pt x="168631" y="4392"/>
                    <a:pt x="168613" y="4392"/>
                  </a:cubicBezTo>
                  <a:cubicBezTo>
                    <a:pt x="168588" y="4392"/>
                    <a:pt x="168564" y="4405"/>
                    <a:pt x="168547" y="4425"/>
                  </a:cubicBezTo>
                  <a:cubicBezTo>
                    <a:pt x="168523" y="4459"/>
                    <a:pt x="168527" y="4502"/>
                    <a:pt x="168554" y="4533"/>
                  </a:cubicBezTo>
                  <a:lnTo>
                    <a:pt x="168564" y="4542"/>
                  </a:lnTo>
                  <a:cubicBezTo>
                    <a:pt x="168579" y="4559"/>
                    <a:pt x="168596" y="4577"/>
                    <a:pt x="168616" y="4594"/>
                  </a:cubicBezTo>
                  <a:cubicBezTo>
                    <a:pt x="168618" y="4594"/>
                    <a:pt x="168619" y="4596"/>
                    <a:pt x="168619" y="4599"/>
                  </a:cubicBezTo>
                  <a:cubicBezTo>
                    <a:pt x="168621" y="4600"/>
                    <a:pt x="168624" y="4602"/>
                    <a:pt x="168625" y="4602"/>
                  </a:cubicBezTo>
                  <a:lnTo>
                    <a:pt x="168628" y="4606"/>
                  </a:lnTo>
                  <a:lnTo>
                    <a:pt x="168634" y="4611"/>
                  </a:lnTo>
                  <a:lnTo>
                    <a:pt x="168639" y="4614"/>
                  </a:lnTo>
                  <a:lnTo>
                    <a:pt x="168616" y="4630"/>
                  </a:lnTo>
                  <a:cubicBezTo>
                    <a:pt x="168575" y="4670"/>
                    <a:pt x="168569" y="4751"/>
                    <a:pt x="168606" y="4800"/>
                  </a:cubicBezTo>
                  <a:cubicBezTo>
                    <a:pt x="168616" y="4810"/>
                    <a:pt x="168624" y="4816"/>
                    <a:pt x="168631" y="4818"/>
                  </a:cubicBezTo>
                  <a:lnTo>
                    <a:pt x="168634" y="4818"/>
                  </a:lnTo>
                  <a:cubicBezTo>
                    <a:pt x="168613" y="4845"/>
                    <a:pt x="168605" y="4871"/>
                    <a:pt x="168602" y="4904"/>
                  </a:cubicBezTo>
                  <a:cubicBezTo>
                    <a:pt x="168599" y="4926"/>
                    <a:pt x="168605" y="4944"/>
                    <a:pt x="168612" y="4956"/>
                  </a:cubicBezTo>
                  <a:cubicBezTo>
                    <a:pt x="168606" y="4959"/>
                    <a:pt x="168599" y="4965"/>
                    <a:pt x="168591" y="4968"/>
                  </a:cubicBezTo>
                  <a:cubicBezTo>
                    <a:pt x="168544" y="5004"/>
                    <a:pt x="168521" y="5050"/>
                    <a:pt x="168527" y="5109"/>
                  </a:cubicBezTo>
                  <a:cubicBezTo>
                    <a:pt x="168529" y="5121"/>
                    <a:pt x="168530" y="5129"/>
                    <a:pt x="168536" y="5135"/>
                  </a:cubicBezTo>
                  <a:lnTo>
                    <a:pt x="168536" y="5136"/>
                  </a:lnTo>
                  <a:lnTo>
                    <a:pt x="168538" y="5136"/>
                  </a:lnTo>
                  <a:lnTo>
                    <a:pt x="168521" y="5145"/>
                  </a:lnTo>
                  <a:lnTo>
                    <a:pt x="168505" y="5154"/>
                  </a:lnTo>
                  <a:cubicBezTo>
                    <a:pt x="168463" y="5176"/>
                    <a:pt x="168427" y="5197"/>
                    <a:pt x="168402" y="5228"/>
                  </a:cubicBezTo>
                  <a:cubicBezTo>
                    <a:pt x="168381" y="5257"/>
                    <a:pt x="168368" y="5284"/>
                    <a:pt x="168365" y="5310"/>
                  </a:cubicBezTo>
                  <a:cubicBezTo>
                    <a:pt x="168363" y="5331"/>
                    <a:pt x="168365" y="5351"/>
                    <a:pt x="168371" y="5373"/>
                  </a:cubicBezTo>
                  <a:cubicBezTo>
                    <a:pt x="168374" y="5389"/>
                    <a:pt x="168381" y="5407"/>
                    <a:pt x="168396" y="5425"/>
                  </a:cubicBezTo>
                  <a:cubicBezTo>
                    <a:pt x="168401" y="5428"/>
                    <a:pt x="168402" y="5432"/>
                    <a:pt x="168408" y="5440"/>
                  </a:cubicBezTo>
                  <a:lnTo>
                    <a:pt x="168386" y="5450"/>
                  </a:lnTo>
                  <a:cubicBezTo>
                    <a:pt x="168363" y="5464"/>
                    <a:pt x="168346" y="5477"/>
                    <a:pt x="168320" y="5499"/>
                  </a:cubicBezTo>
                  <a:cubicBezTo>
                    <a:pt x="168285" y="5531"/>
                    <a:pt x="168267" y="5586"/>
                    <a:pt x="168274" y="5638"/>
                  </a:cubicBezTo>
                  <a:cubicBezTo>
                    <a:pt x="168279" y="5673"/>
                    <a:pt x="168294" y="5703"/>
                    <a:pt x="168316" y="5724"/>
                  </a:cubicBezTo>
                  <a:cubicBezTo>
                    <a:pt x="168291" y="5763"/>
                    <a:pt x="168282" y="5819"/>
                    <a:pt x="168294" y="5871"/>
                  </a:cubicBezTo>
                  <a:cubicBezTo>
                    <a:pt x="168298" y="5891"/>
                    <a:pt x="168307" y="5910"/>
                    <a:pt x="168322" y="5928"/>
                  </a:cubicBezTo>
                  <a:cubicBezTo>
                    <a:pt x="168329" y="5935"/>
                    <a:pt x="168335" y="5946"/>
                    <a:pt x="168344" y="5953"/>
                  </a:cubicBezTo>
                  <a:lnTo>
                    <a:pt x="168346" y="5955"/>
                  </a:lnTo>
                  <a:cubicBezTo>
                    <a:pt x="168346" y="5956"/>
                    <a:pt x="168349" y="5956"/>
                    <a:pt x="168350" y="5958"/>
                  </a:cubicBezTo>
                  <a:lnTo>
                    <a:pt x="168328" y="5970"/>
                  </a:lnTo>
                  <a:lnTo>
                    <a:pt x="168291" y="5990"/>
                  </a:lnTo>
                  <a:lnTo>
                    <a:pt x="168264" y="6001"/>
                  </a:lnTo>
                  <a:lnTo>
                    <a:pt x="168186" y="6040"/>
                  </a:lnTo>
                  <a:cubicBezTo>
                    <a:pt x="168151" y="6060"/>
                    <a:pt x="168112" y="6084"/>
                    <a:pt x="168088" y="6127"/>
                  </a:cubicBezTo>
                  <a:cubicBezTo>
                    <a:pt x="168067" y="6162"/>
                    <a:pt x="168061" y="6200"/>
                    <a:pt x="168067" y="6240"/>
                  </a:cubicBezTo>
                  <a:cubicBezTo>
                    <a:pt x="168073" y="6276"/>
                    <a:pt x="168090" y="6310"/>
                    <a:pt x="168115" y="6336"/>
                  </a:cubicBezTo>
                  <a:lnTo>
                    <a:pt x="168121" y="6342"/>
                  </a:lnTo>
                  <a:cubicBezTo>
                    <a:pt x="168066" y="6367"/>
                    <a:pt x="168008" y="6395"/>
                    <a:pt x="167969" y="6446"/>
                  </a:cubicBezTo>
                  <a:cubicBezTo>
                    <a:pt x="167942" y="6482"/>
                    <a:pt x="167929" y="6526"/>
                    <a:pt x="167935" y="6571"/>
                  </a:cubicBezTo>
                  <a:cubicBezTo>
                    <a:pt x="167935" y="6583"/>
                    <a:pt x="167939" y="6593"/>
                    <a:pt x="167942" y="6604"/>
                  </a:cubicBezTo>
                  <a:lnTo>
                    <a:pt x="167942" y="6605"/>
                  </a:lnTo>
                  <a:cubicBezTo>
                    <a:pt x="167591" y="6315"/>
                    <a:pt x="167235" y="6005"/>
                    <a:pt x="166856" y="5657"/>
                  </a:cubicBezTo>
                  <a:cubicBezTo>
                    <a:pt x="166597" y="5420"/>
                    <a:pt x="166347" y="5184"/>
                    <a:pt x="166091" y="4944"/>
                  </a:cubicBezTo>
                  <a:lnTo>
                    <a:pt x="166072" y="4923"/>
                  </a:lnTo>
                  <a:lnTo>
                    <a:pt x="166012" y="4868"/>
                  </a:lnTo>
                  <a:lnTo>
                    <a:pt x="165991" y="4847"/>
                  </a:lnTo>
                  <a:lnTo>
                    <a:pt x="165924" y="4785"/>
                  </a:lnTo>
                  <a:lnTo>
                    <a:pt x="165338" y="4231"/>
                  </a:lnTo>
                  <a:lnTo>
                    <a:pt x="165271" y="4169"/>
                  </a:lnTo>
                  <a:lnTo>
                    <a:pt x="165205" y="4108"/>
                  </a:lnTo>
                  <a:lnTo>
                    <a:pt x="165164" y="4066"/>
                  </a:lnTo>
                  <a:lnTo>
                    <a:pt x="165146" y="4051"/>
                  </a:lnTo>
                  <a:lnTo>
                    <a:pt x="165143" y="4048"/>
                  </a:lnTo>
                  <a:lnTo>
                    <a:pt x="165143" y="4045"/>
                  </a:lnTo>
                  <a:lnTo>
                    <a:pt x="165152" y="4044"/>
                  </a:lnTo>
                  <a:cubicBezTo>
                    <a:pt x="165191" y="4038"/>
                    <a:pt x="165231" y="4033"/>
                    <a:pt x="165269" y="4023"/>
                  </a:cubicBezTo>
                  <a:cubicBezTo>
                    <a:pt x="165305" y="4016"/>
                    <a:pt x="165342" y="4008"/>
                    <a:pt x="165387" y="3998"/>
                  </a:cubicBezTo>
                  <a:cubicBezTo>
                    <a:pt x="165402" y="3993"/>
                    <a:pt x="165417" y="3990"/>
                    <a:pt x="165439" y="3983"/>
                  </a:cubicBezTo>
                  <a:lnTo>
                    <a:pt x="165446" y="3978"/>
                  </a:lnTo>
                  <a:lnTo>
                    <a:pt x="165458" y="3975"/>
                  </a:lnTo>
                  <a:cubicBezTo>
                    <a:pt x="165476" y="3968"/>
                    <a:pt x="165488" y="3962"/>
                    <a:pt x="165502" y="3949"/>
                  </a:cubicBezTo>
                  <a:cubicBezTo>
                    <a:pt x="165518" y="3932"/>
                    <a:pt x="165518" y="3904"/>
                    <a:pt x="165506" y="3886"/>
                  </a:cubicBezTo>
                  <a:cubicBezTo>
                    <a:pt x="165493" y="3870"/>
                    <a:pt x="165470" y="3862"/>
                    <a:pt x="165432" y="3862"/>
                  </a:cubicBezTo>
                  <a:cubicBezTo>
                    <a:pt x="165397" y="3862"/>
                    <a:pt x="165362" y="3865"/>
                    <a:pt x="165323" y="3870"/>
                  </a:cubicBezTo>
                  <a:lnTo>
                    <a:pt x="165314" y="3871"/>
                  </a:lnTo>
                  <a:lnTo>
                    <a:pt x="165292" y="3874"/>
                  </a:lnTo>
                  <a:lnTo>
                    <a:pt x="165290" y="3877"/>
                  </a:lnTo>
                  <a:lnTo>
                    <a:pt x="165283" y="3877"/>
                  </a:lnTo>
                  <a:lnTo>
                    <a:pt x="165280" y="3879"/>
                  </a:lnTo>
                  <a:cubicBezTo>
                    <a:pt x="165292" y="3841"/>
                    <a:pt x="165278" y="3800"/>
                    <a:pt x="165249" y="3770"/>
                  </a:cubicBezTo>
                  <a:lnTo>
                    <a:pt x="165240" y="3767"/>
                  </a:lnTo>
                  <a:lnTo>
                    <a:pt x="165238" y="3767"/>
                  </a:lnTo>
                  <a:cubicBezTo>
                    <a:pt x="165257" y="3760"/>
                    <a:pt x="165283" y="3752"/>
                    <a:pt x="165305" y="3733"/>
                  </a:cubicBezTo>
                  <a:cubicBezTo>
                    <a:pt x="165335" y="3710"/>
                    <a:pt x="165345" y="3673"/>
                    <a:pt x="165336" y="3635"/>
                  </a:cubicBezTo>
                  <a:cubicBezTo>
                    <a:pt x="165330" y="3611"/>
                    <a:pt x="165316" y="3588"/>
                    <a:pt x="165292" y="3574"/>
                  </a:cubicBezTo>
                  <a:cubicBezTo>
                    <a:pt x="165278" y="3565"/>
                    <a:pt x="165263" y="3559"/>
                    <a:pt x="165247" y="3554"/>
                  </a:cubicBezTo>
                  <a:cubicBezTo>
                    <a:pt x="165243" y="3553"/>
                    <a:pt x="165240" y="3553"/>
                    <a:pt x="165234" y="3551"/>
                  </a:cubicBezTo>
                  <a:lnTo>
                    <a:pt x="165226" y="3551"/>
                  </a:lnTo>
                  <a:lnTo>
                    <a:pt x="165223" y="3553"/>
                  </a:lnTo>
                  <a:cubicBezTo>
                    <a:pt x="165225" y="3535"/>
                    <a:pt x="165223" y="3516"/>
                    <a:pt x="165217" y="3499"/>
                  </a:cubicBezTo>
                  <a:cubicBezTo>
                    <a:pt x="165204" y="3462"/>
                    <a:pt x="165171" y="3431"/>
                    <a:pt x="165129" y="3416"/>
                  </a:cubicBezTo>
                  <a:cubicBezTo>
                    <a:pt x="165100" y="3404"/>
                    <a:pt x="165067" y="3395"/>
                    <a:pt x="165027" y="3390"/>
                  </a:cubicBezTo>
                  <a:lnTo>
                    <a:pt x="165010" y="3393"/>
                  </a:lnTo>
                  <a:lnTo>
                    <a:pt x="165007" y="3393"/>
                  </a:lnTo>
                  <a:cubicBezTo>
                    <a:pt x="165042" y="3368"/>
                    <a:pt x="165063" y="3328"/>
                    <a:pt x="165057" y="3291"/>
                  </a:cubicBezTo>
                  <a:cubicBezTo>
                    <a:pt x="165054" y="3270"/>
                    <a:pt x="165048" y="3255"/>
                    <a:pt x="165037" y="3242"/>
                  </a:cubicBezTo>
                  <a:cubicBezTo>
                    <a:pt x="165034" y="3239"/>
                    <a:pt x="165031" y="3237"/>
                    <a:pt x="165027" y="3231"/>
                  </a:cubicBezTo>
                  <a:lnTo>
                    <a:pt x="165025" y="3230"/>
                  </a:lnTo>
                  <a:lnTo>
                    <a:pt x="165045" y="3222"/>
                  </a:lnTo>
                  <a:lnTo>
                    <a:pt x="165061" y="3215"/>
                  </a:lnTo>
                  <a:cubicBezTo>
                    <a:pt x="165085" y="3207"/>
                    <a:pt x="165101" y="3201"/>
                    <a:pt x="165116" y="3190"/>
                  </a:cubicBezTo>
                  <a:cubicBezTo>
                    <a:pt x="165143" y="3170"/>
                    <a:pt x="165156" y="3143"/>
                    <a:pt x="165156" y="3111"/>
                  </a:cubicBezTo>
                  <a:cubicBezTo>
                    <a:pt x="165156" y="3081"/>
                    <a:pt x="165137" y="3048"/>
                    <a:pt x="165104" y="3029"/>
                  </a:cubicBezTo>
                  <a:cubicBezTo>
                    <a:pt x="165071" y="3008"/>
                    <a:pt x="165033" y="3001"/>
                    <a:pt x="164993" y="2995"/>
                  </a:cubicBezTo>
                  <a:lnTo>
                    <a:pt x="164952" y="2995"/>
                  </a:lnTo>
                  <a:cubicBezTo>
                    <a:pt x="164964" y="2984"/>
                    <a:pt x="164973" y="2972"/>
                    <a:pt x="164978" y="2962"/>
                  </a:cubicBezTo>
                  <a:cubicBezTo>
                    <a:pt x="164990" y="2937"/>
                    <a:pt x="164993" y="2905"/>
                    <a:pt x="164981" y="2880"/>
                  </a:cubicBezTo>
                  <a:cubicBezTo>
                    <a:pt x="164973" y="2859"/>
                    <a:pt x="164958" y="2843"/>
                    <a:pt x="164935" y="2828"/>
                  </a:cubicBezTo>
                  <a:cubicBezTo>
                    <a:pt x="164935" y="2828"/>
                    <a:pt x="164929" y="2828"/>
                    <a:pt x="164927" y="2825"/>
                  </a:cubicBezTo>
                  <a:lnTo>
                    <a:pt x="164943" y="2816"/>
                  </a:lnTo>
                  <a:cubicBezTo>
                    <a:pt x="164972" y="2800"/>
                    <a:pt x="164988" y="2783"/>
                    <a:pt x="165000" y="2761"/>
                  </a:cubicBezTo>
                  <a:cubicBezTo>
                    <a:pt x="165015" y="2736"/>
                    <a:pt x="165016" y="2704"/>
                    <a:pt x="165004" y="2679"/>
                  </a:cubicBezTo>
                  <a:cubicBezTo>
                    <a:pt x="164997" y="2658"/>
                    <a:pt x="164981" y="2642"/>
                    <a:pt x="164955" y="2627"/>
                  </a:cubicBezTo>
                  <a:cubicBezTo>
                    <a:pt x="164945" y="2621"/>
                    <a:pt x="164938" y="2617"/>
                    <a:pt x="164926" y="2615"/>
                  </a:cubicBezTo>
                  <a:lnTo>
                    <a:pt x="164914" y="2615"/>
                  </a:lnTo>
                  <a:lnTo>
                    <a:pt x="164918" y="2606"/>
                  </a:lnTo>
                  <a:cubicBezTo>
                    <a:pt x="164920" y="2585"/>
                    <a:pt x="164915" y="2569"/>
                    <a:pt x="164903" y="2550"/>
                  </a:cubicBezTo>
                  <a:cubicBezTo>
                    <a:pt x="164899" y="2541"/>
                    <a:pt x="164891" y="2533"/>
                    <a:pt x="164875" y="2524"/>
                  </a:cubicBezTo>
                  <a:cubicBezTo>
                    <a:pt x="164875" y="2524"/>
                    <a:pt x="164874" y="2524"/>
                    <a:pt x="164874" y="2523"/>
                  </a:cubicBezTo>
                  <a:cubicBezTo>
                    <a:pt x="164882" y="2511"/>
                    <a:pt x="164890" y="2501"/>
                    <a:pt x="164893" y="2489"/>
                  </a:cubicBezTo>
                  <a:cubicBezTo>
                    <a:pt x="164908" y="2428"/>
                    <a:pt x="164860" y="2386"/>
                    <a:pt x="164824" y="2362"/>
                  </a:cubicBezTo>
                  <a:lnTo>
                    <a:pt x="164829" y="2355"/>
                  </a:lnTo>
                  <a:lnTo>
                    <a:pt x="164833" y="2341"/>
                  </a:lnTo>
                  <a:lnTo>
                    <a:pt x="164838" y="2325"/>
                  </a:lnTo>
                  <a:lnTo>
                    <a:pt x="164841" y="2309"/>
                  </a:lnTo>
                  <a:lnTo>
                    <a:pt x="164854" y="2289"/>
                  </a:lnTo>
                  <a:cubicBezTo>
                    <a:pt x="164860" y="2280"/>
                    <a:pt x="164866" y="2271"/>
                    <a:pt x="164869" y="2262"/>
                  </a:cubicBezTo>
                  <a:lnTo>
                    <a:pt x="164876" y="2255"/>
                  </a:lnTo>
                  <a:cubicBezTo>
                    <a:pt x="164885" y="2248"/>
                    <a:pt x="164896" y="2240"/>
                    <a:pt x="164903" y="2230"/>
                  </a:cubicBezTo>
                  <a:cubicBezTo>
                    <a:pt x="164920" y="2210"/>
                    <a:pt x="164920" y="2184"/>
                    <a:pt x="164903" y="2169"/>
                  </a:cubicBezTo>
                  <a:cubicBezTo>
                    <a:pt x="164893" y="2161"/>
                    <a:pt x="164882" y="2155"/>
                    <a:pt x="164871" y="2155"/>
                  </a:cubicBezTo>
                  <a:cubicBezTo>
                    <a:pt x="164862" y="2155"/>
                    <a:pt x="164851" y="2160"/>
                    <a:pt x="164845" y="2166"/>
                  </a:cubicBezTo>
                  <a:cubicBezTo>
                    <a:pt x="164832" y="2169"/>
                    <a:pt x="164818" y="2173"/>
                    <a:pt x="164808" y="2178"/>
                  </a:cubicBezTo>
                  <a:cubicBezTo>
                    <a:pt x="164796" y="2182"/>
                    <a:pt x="164787" y="2189"/>
                    <a:pt x="164772" y="2203"/>
                  </a:cubicBezTo>
                  <a:cubicBezTo>
                    <a:pt x="164754" y="2219"/>
                    <a:pt x="164743" y="2234"/>
                    <a:pt x="164735" y="2249"/>
                  </a:cubicBezTo>
                  <a:cubicBezTo>
                    <a:pt x="164728" y="2262"/>
                    <a:pt x="164725" y="2274"/>
                    <a:pt x="164720" y="2288"/>
                  </a:cubicBezTo>
                  <a:lnTo>
                    <a:pt x="164717" y="2304"/>
                  </a:lnTo>
                  <a:lnTo>
                    <a:pt x="164713" y="2312"/>
                  </a:lnTo>
                  <a:lnTo>
                    <a:pt x="164705" y="2323"/>
                  </a:lnTo>
                  <a:cubicBezTo>
                    <a:pt x="164698" y="2337"/>
                    <a:pt x="164692" y="2346"/>
                    <a:pt x="164689" y="2359"/>
                  </a:cubicBezTo>
                  <a:cubicBezTo>
                    <a:pt x="164682" y="2378"/>
                    <a:pt x="164685" y="2405"/>
                    <a:pt x="164696" y="2422"/>
                  </a:cubicBezTo>
                  <a:cubicBezTo>
                    <a:pt x="164699" y="2429"/>
                    <a:pt x="164704" y="2435"/>
                    <a:pt x="164711" y="2438"/>
                  </a:cubicBezTo>
                  <a:cubicBezTo>
                    <a:pt x="164713" y="2438"/>
                    <a:pt x="164713" y="2441"/>
                    <a:pt x="164714" y="2441"/>
                  </a:cubicBezTo>
                  <a:cubicBezTo>
                    <a:pt x="164692" y="2448"/>
                    <a:pt x="164676" y="2460"/>
                    <a:pt x="164662" y="2478"/>
                  </a:cubicBezTo>
                  <a:cubicBezTo>
                    <a:pt x="164650" y="2496"/>
                    <a:pt x="164644" y="2515"/>
                    <a:pt x="164646" y="2539"/>
                  </a:cubicBezTo>
                  <a:cubicBezTo>
                    <a:pt x="164647" y="2553"/>
                    <a:pt x="164653" y="2565"/>
                    <a:pt x="164661" y="2572"/>
                  </a:cubicBezTo>
                  <a:cubicBezTo>
                    <a:pt x="164667" y="2579"/>
                    <a:pt x="164673" y="2585"/>
                    <a:pt x="164682" y="2590"/>
                  </a:cubicBezTo>
                  <a:cubicBezTo>
                    <a:pt x="164683" y="2590"/>
                    <a:pt x="164685" y="2591"/>
                    <a:pt x="164689" y="2593"/>
                  </a:cubicBezTo>
                  <a:cubicBezTo>
                    <a:pt x="164689" y="2593"/>
                    <a:pt x="164690" y="2593"/>
                    <a:pt x="164692" y="2594"/>
                  </a:cubicBezTo>
                  <a:cubicBezTo>
                    <a:pt x="164687" y="2597"/>
                    <a:pt x="164683" y="2599"/>
                    <a:pt x="164682" y="2602"/>
                  </a:cubicBezTo>
                  <a:cubicBezTo>
                    <a:pt x="164650" y="2621"/>
                    <a:pt x="164635" y="2652"/>
                    <a:pt x="164638" y="2684"/>
                  </a:cubicBezTo>
                  <a:cubicBezTo>
                    <a:pt x="164640" y="2701"/>
                    <a:pt x="164646" y="2710"/>
                    <a:pt x="164658" y="2719"/>
                  </a:cubicBezTo>
                  <a:cubicBezTo>
                    <a:pt x="164658" y="2719"/>
                    <a:pt x="164659" y="2721"/>
                    <a:pt x="164661" y="2721"/>
                  </a:cubicBezTo>
                  <a:cubicBezTo>
                    <a:pt x="164661" y="2721"/>
                    <a:pt x="164661" y="2724"/>
                    <a:pt x="164662" y="2724"/>
                  </a:cubicBezTo>
                  <a:cubicBezTo>
                    <a:pt x="164640" y="2731"/>
                    <a:pt x="164621" y="2740"/>
                    <a:pt x="164601" y="2755"/>
                  </a:cubicBezTo>
                  <a:cubicBezTo>
                    <a:pt x="164580" y="2771"/>
                    <a:pt x="164568" y="2798"/>
                    <a:pt x="164562" y="2828"/>
                  </a:cubicBezTo>
                  <a:cubicBezTo>
                    <a:pt x="164558" y="2862"/>
                    <a:pt x="164573" y="2895"/>
                    <a:pt x="164601" y="2917"/>
                  </a:cubicBezTo>
                  <a:cubicBezTo>
                    <a:pt x="164603" y="2919"/>
                    <a:pt x="164607" y="2920"/>
                    <a:pt x="164610" y="2920"/>
                  </a:cubicBezTo>
                  <a:cubicBezTo>
                    <a:pt x="164573" y="2929"/>
                    <a:pt x="164533" y="2943"/>
                    <a:pt x="164498" y="2969"/>
                  </a:cubicBezTo>
                  <a:cubicBezTo>
                    <a:pt x="164460" y="3002"/>
                    <a:pt x="164449" y="3060"/>
                    <a:pt x="164475" y="3099"/>
                  </a:cubicBezTo>
                  <a:cubicBezTo>
                    <a:pt x="164482" y="3111"/>
                    <a:pt x="164490" y="3123"/>
                    <a:pt x="164504" y="3133"/>
                  </a:cubicBezTo>
                  <a:cubicBezTo>
                    <a:pt x="164512" y="3140"/>
                    <a:pt x="164521" y="3143"/>
                    <a:pt x="164533" y="3148"/>
                  </a:cubicBezTo>
                  <a:lnTo>
                    <a:pt x="164536" y="3148"/>
                  </a:lnTo>
                  <a:cubicBezTo>
                    <a:pt x="164536" y="3148"/>
                    <a:pt x="164539" y="3148"/>
                    <a:pt x="164540" y="3149"/>
                  </a:cubicBezTo>
                  <a:lnTo>
                    <a:pt x="164543" y="3148"/>
                  </a:lnTo>
                  <a:lnTo>
                    <a:pt x="164546" y="3148"/>
                  </a:lnTo>
                  <a:cubicBezTo>
                    <a:pt x="164503" y="3166"/>
                    <a:pt x="164479" y="3209"/>
                    <a:pt x="164487" y="3254"/>
                  </a:cubicBezTo>
                  <a:cubicBezTo>
                    <a:pt x="164494" y="3292"/>
                    <a:pt x="164519" y="3327"/>
                    <a:pt x="164558" y="3338"/>
                  </a:cubicBezTo>
                  <a:cubicBezTo>
                    <a:pt x="164564" y="3341"/>
                    <a:pt x="164571" y="3343"/>
                    <a:pt x="164577" y="3343"/>
                  </a:cubicBezTo>
                  <a:lnTo>
                    <a:pt x="164579" y="3343"/>
                  </a:lnTo>
                  <a:lnTo>
                    <a:pt x="164542" y="3353"/>
                  </a:lnTo>
                  <a:lnTo>
                    <a:pt x="164521" y="3359"/>
                  </a:lnTo>
                  <a:lnTo>
                    <a:pt x="164475" y="3374"/>
                  </a:lnTo>
                  <a:cubicBezTo>
                    <a:pt x="164451" y="3380"/>
                    <a:pt x="164434" y="3388"/>
                    <a:pt x="164427" y="3395"/>
                  </a:cubicBezTo>
                  <a:cubicBezTo>
                    <a:pt x="164222" y="3218"/>
                    <a:pt x="164080" y="3093"/>
                    <a:pt x="163948" y="2984"/>
                  </a:cubicBezTo>
                  <a:lnTo>
                    <a:pt x="163921" y="2962"/>
                  </a:lnTo>
                  <a:lnTo>
                    <a:pt x="163885" y="2932"/>
                  </a:lnTo>
                  <a:lnTo>
                    <a:pt x="163878" y="2925"/>
                  </a:lnTo>
                  <a:cubicBezTo>
                    <a:pt x="163872" y="2920"/>
                    <a:pt x="163869" y="2917"/>
                    <a:pt x="163856" y="2911"/>
                  </a:cubicBezTo>
                  <a:lnTo>
                    <a:pt x="163856" y="2910"/>
                  </a:lnTo>
                  <a:lnTo>
                    <a:pt x="163864" y="2907"/>
                  </a:lnTo>
                  <a:cubicBezTo>
                    <a:pt x="163881" y="2904"/>
                    <a:pt x="163900" y="2902"/>
                    <a:pt x="163911" y="2889"/>
                  </a:cubicBezTo>
                  <a:cubicBezTo>
                    <a:pt x="163923" y="2876"/>
                    <a:pt x="163923" y="2859"/>
                    <a:pt x="163911" y="2846"/>
                  </a:cubicBezTo>
                  <a:cubicBezTo>
                    <a:pt x="163899" y="2831"/>
                    <a:pt x="163876" y="2829"/>
                    <a:pt x="163859" y="2829"/>
                  </a:cubicBezTo>
                  <a:lnTo>
                    <a:pt x="163851" y="2831"/>
                  </a:lnTo>
                  <a:cubicBezTo>
                    <a:pt x="163876" y="2823"/>
                    <a:pt x="163896" y="2815"/>
                    <a:pt x="163914" y="2807"/>
                  </a:cubicBezTo>
                  <a:cubicBezTo>
                    <a:pt x="163946" y="2792"/>
                    <a:pt x="163978" y="2758"/>
                    <a:pt x="163973" y="2716"/>
                  </a:cubicBezTo>
                  <a:cubicBezTo>
                    <a:pt x="163967" y="2681"/>
                    <a:pt x="163943" y="2654"/>
                    <a:pt x="163908" y="2642"/>
                  </a:cubicBezTo>
                  <a:cubicBezTo>
                    <a:pt x="163894" y="2636"/>
                    <a:pt x="163884" y="2634"/>
                    <a:pt x="163864" y="2631"/>
                  </a:cubicBezTo>
                  <a:lnTo>
                    <a:pt x="163842" y="2631"/>
                  </a:lnTo>
                  <a:cubicBezTo>
                    <a:pt x="163863" y="2602"/>
                    <a:pt x="163866" y="2565"/>
                    <a:pt x="163851" y="2533"/>
                  </a:cubicBezTo>
                  <a:cubicBezTo>
                    <a:pt x="163839" y="2498"/>
                    <a:pt x="163805" y="2474"/>
                    <a:pt x="163766" y="2468"/>
                  </a:cubicBezTo>
                  <a:cubicBezTo>
                    <a:pt x="163754" y="2466"/>
                    <a:pt x="163744" y="2466"/>
                    <a:pt x="163731" y="2466"/>
                  </a:cubicBezTo>
                  <a:lnTo>
                    <a:pt x="163729" y="2466"/>
                  </a:lnTo>
                  <a:lnTo>
                    <a:pt x="163722" y="2468"/>
                  </a:lnTo>
                  <a:lnTo>
                    <a:pt x="163717" y="2460"/>
                  </a:lnTo>
                  <a:cubicBezTo>
                    <a:pt x="163708" y="2444"/>
                    <a:pt x="163695" y="2431"/>
                    <a:pt x="163683" y="2429"/>
                  </a:cubicBezTo>
                  <a:cubicBezTo>
                    <a:pt x="163683" y="2413"/>
                    <a:pt x="163678" y="2396"/>
                    <a:pt x="163670" y="2383"/>
                  </a:cubicBezTo>
                  <a:cubicBezTo>
                    <a:pt x="163653" y="2356"/>
                    <a:pt x="163631" y="2338"/>
                    <a:pt x="163604" y="2331"/>
                  </a:cubicBezTo>
                  <a:cubicBezTo>
                    <a:pt x="163604" y="2316"/>
                    <a:pt x="163598" y="2303"/>
                    <a:pt x="163589" y="2297"/>
                  </a:cubicBezTo>
                  <a:cubicBezTo>
                    <a:pt x="163594" y="2282"/>
                    <a:pt x="163595" y="2271"/>
                    <a:pt x="163594" y="2258"/>
                  </a:cubicBezTo>
                  <a:cubicBezTo>
                    <a:pt x="163589" y="2240"/>
                    <a:pt x="163582" y="2225"/>
                    <a:pt x="163568" y="2212"/>
                  </a:cubicBezTo>
                  <a:cubicBezTo>
                    <a:pt x="163565" y="2207"/>
                    <a:pt x="163564" y="2207"/>
                    <a:pt x="163553" y="2204"/>
                  </a:cubicBezTo>
                  <a:lnTo>
                    <a:pt x="163552" y="2204"/>
                  </a:lnTo>
                  <a:lnTo>
                    <a:pt x="163586" y="2182"/>
                  </a:lnTo>
                  <a:cubicBezTo>
                    <a:pt x="163619" y="2152"/>
                    <a:pt x="163641" y="2109"/>
                    <a:pt x="163641" y="2069"/>
                  </a:cubicBezTo>
                  <a:cubicBezTo>
                    <a:pt x="163641" y="2027"/>
                    <a:pt x="163623" y="1987"/>
                    <a:pt x="163597" y="1962"/>
                  </a:cubicBezTo>
                  <a:cubicBezTo>
                    <a:pt x="163580" y="1947"/>
                    <a:pt x="163567" y="1938"/>
                    <a:pt x="163546" y="1929"/>
                  </a:cubicBezTo>
                  <a:cubicBezTo>
                    <a:pt x="163546" y="1913"/>
                    <a:pt x="163546" y="1895"/>
                    <a:pt x="163543" y="1880"/>
                  </a:cubicBezTo>
                  <a:cubicBezTo>
                    <a:pt x="163534" y="1841"/>
                    <a:pt x="163513" y="1808"/>
                    <a:pt x="163483" y="1789"/>
                  </a:cubicBezTo>
                  <a:cubicBezTo>
                    <a:pt x="163486" y="1764"/>
                    <a:pt x="163483" y="1737"/>
                    <a:pt x="163475" y="1713"/>
                  </a:cubicBezTo>
                  <a:cubicBezTo>
                    <a:pt x="163469" y="1700"/>
                    <a:pt x="163463" y="1691"/>
                    <a:pt x="163454" y="1679"/>
                  </a:cubicBezTo>
                  <a:lnTo>
                    <a:pt x="163454" y="1649"/>
                  </a:lnTo>
                  <a:cubicBezTo>
                    <a:pt x="163448" y="1615"/>
                    <a:pt x="163427" y="1581"/>
                    <a:pt x="163402" y="1563"/>
                  </a:cubicBezTo>
                  <a:cubicBezTo>
                    <a:pt x="163379" y="1545"/>
                    <a:pt x="163356" y="1536"/>
                    <a:pt x="163330" y="1533"/>
                  </a:cubicBezTo>
                  <a:cubicBezTo>
                    <a:pt x="163326" y="1515"/>
                    <a:pt x="163315" y="1497"/>
                    <a:pt x="163300" y="1481"/>
                  </a:cubicBezTo>
                  <a:cubicBezTo>
                    <a:pt x="163290" y="1468"/>
                    <a:pt x="163278" y="1459"/>
                    <a:pt x="163271" y="1454"/>
                  </a:cubicBezTo>
                  <a:lnTo>
                    <a:pt x="163269" y="1445"/>
                  </a:lnTo>
                  <a:lnTo>
                    <a:pt x="163266" y="1436"/>
                  </a:lnTo>
                  <a:cubicBezTo>
                    <a:pt x="163274" y="1417"/>
                    <a:pt x="163275" y="1401"/>
                    <a:pt x="163274" y="1386"/>
                  </a:cubicBezTo>
                  <a:cubicBezTo>
                    <a:pt x="163268" y="1352"/>
                    <a:pt x="163251" y="1325"/>
                    <a:pt x="163219" y="1304"/>
                  </a:cubicBezTo>
                  <a:cubicBezTo>
                    <a:pt x="163202" y="1292"/>
                    <a:pt x="163186" y="1288"/>
                    <a:pt x="163169" y="1288"/>
                  </a:cubicBezTo>
                  <a:cubicBezTo>
                    <a:pt x="163143" y="1288"/>
                    <a:pt x="163119" y="1300"/>
                    <a:pt x="163103" y="1320"/>
                  </a:cubicBezTo>
                  <a:cubicBezTo>
                    <a:pt x="163085" y="1343"/>
                    <a:pt x="163082" y="1372"/>
                    <a:pt x="163091" y="1395"/>
                  </a:cubicBezTo>
                  <a:cubicBezTo>
                    <a:pt x="163088" y="1402"/>
                    <a:pt x="163088" y="1407"/>
                    <a:pt x="163085" y="1411"/>
                  </a:cubicBezTo>
                  <a:cubicBezTo>
                    <a:pt x="163082" y="1425"/>
                    <a:pt x="163082" y="1436"/>
                    <a:pt x="163077" y="1454"/>
                  </a:cubicBezTo>
                  <a:lnTo>
                    <a:pt x="163076" y="1469"/>
                  </a:lnTo>
                  <a:lnTo>
                    <a:pt x="163074" y="1477"/>
                  </a:lnTo>
                  <a:cubicBezTo>
                    <a:pt x="163073" y="1489"/>
                    <a:pt x="163070" y="1497"/>
                    <a:pt x="163070" y="1508"/>
                  </a:cubicBezTo>
                  <a:cubicBezTo>
                    <a:pt x="163070" y="1536"/>
                    <a:pt x="163080" y="1564"/>
                    <a:pt x="163098" y="1582"/>
                  </a:cubicBezTo>
                  <a:cubicBezTo>
                    <a:pt x="163095" y="1593"/>
                    <a:pt x="163091" y="1602"/>
                    <a:pt x="163089" y="1617"/>
                  </a:cubicBezTo>
                  <a:cubicBezTo>
                    <a:pt x="163085" y="1649"/>
                    <a:pt x="163092" y="1678"/>
                    <a:pt x="163107" y="1701"/>
                  </a:cubicBezTo>
                  <a:cubicBezTo>
                    <a:pt x="163095" y="1743"/>
                    <a:pt x="163104" y="1783"/>
                    <a:pt x="163129" y="1813"/>
                  </a:cubicBezTo>
                  <a:cubicBezTo>
                    <a:pt x="163114" y="1843"/>
                    <a:pt x="163113" y="1878"/>
                    <a:pt x="163125" y="1908"/>
                  </a:cubicBezTo>
                  <a:cubicBezTo>
                    <a:pt x="163117" y="1914"/>
                    <a:pt x="163107" y="1920"/>
                    <a:pt x="163100" y="1925"/>
                  </a:cubicBezTo>
                  <a:cubicBezTo>
                    <a:pt x="163039" y="1974"/>
                    <a:pt x="163024" y="2061"/>
                    <a:pt x="163065" y="2123"/>
                  </a:cubicBezTo>
                  <a:cubicBezTo>
                    <a:pt x="163073" y="2136"/>
                    <a:pt x="163080" y="2143"/>
                    <a:pt x="163085" y="2145"/>
                  </a:cubicBezTo>
                  <a:lnTo>
                    <a:pt x="163088" y="2145"/>
                  </a:lnTo>
                  <a:cubicBezTo>
                    <a:pt x="163067" y="2170"/>
                    <a:pt x="163059" y="2204"/>
                    <a:pt x="163062" y="2237"/>
                  </a:cubicBezTo>
                  <a:cubicBezTo>
                    <a:pt x="163067" y="2255"/>
                    <a:pt x="163070" y="2270"/>
                    <a:pt x="163077" y="2280"/>
                  </a:cubicBezTo>
                  <a:cubicBezTo>
                    <a:pt x="163080" y="2285"/>
                    <a:pt x="163080" y="2285"/>
                    <a:pt x="163082" y="2286"/>
                  </a:cubicBezTo>
                  <a:cubicBezTo>
                    <a:pt x="162970" y="2198"/>
                    <a:pt x="162861" y="2117"/>
                    <a:pt x="162756" y="2036"/>
                  </a:cubicBezTo>
                  <a:cubicBezTo>
                    <a:pt x="162333" y="1719"/>
                    <a:pt x="161949" y="1433"/>
                    <a:pt x="161540" y="1183"/>
                  </a:cubicBezTo>
                  <a:cubicBezTo>
                    <a:pt x="161329" y="1052"/>
                    <a:pt x="161108" y="926"/>
                    <a:pt x="160885" y="808"/>
                  </a:cubicBezTo>
                  <a:lnTo>
                    <a:pt x="160775" y="749"/>
                  </a:lnTo>
                  <a:cubicBezTo>
                    <a:pt x="160614" y="663"/>
                    <a:pt x="160447" y="573"/>
                    <a:pt x="160270" y="503"/>
                  </a:cubicBezTo>
                  <a:lnTo>
                    <a:pt x="160235" y="488"/>
                  </a:lnTo>
                  <a:cubicBezTo>
                    <a:pt x="160037" y="407"/>
                    <a:pt x="159830" y="323"/>
                    <a:pt x="159614" y="262"/>
                  </a:cubicBezTo>
                  <a:cubicBezTo>
                    <a:pt x="159404" y="201"/>
                    <a:pt x="159199" y="151"/>
                    <a:pt x="158989" y="106"/>
                  </a:cubicBezTo>
                  <a:cubicBezTo>
                    <a:pt x="158672" y="35"/>
                    <a:pt x="158337" y="0"/>
                    <a:pt x="157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3"/>
            <p:cNvSpPr/>
            <p:nvPr/>
          </p:nvSpPr>
          <p:spPr>
            <a:xfrm>
              <a:off x="333400" y="2858275"/>
              <a:ext cx="29375" cy="23050"/>
            </a:xfrm>
            <a:custGeom>
              <a:rect b="b" l="l" r="r" t="t"/>
              <a:pathLst>
                <a:path extrusionOk="0" h="922" w="1175">
                  <a:moveTo>
                    <a:pt x="1175" y="0"/>
                  </a:moveTo>
                  <a:cubicBezTo>
                    <a:pt x="920" y="54"/>
                    <a:pt x="666" y="118"/>
                    <a:pt x="423" y="213"/>
                  </a:cubicBezTo>
                  <a:cubicBezTo>
                    <a:pt x="294" y="265"/>
                    <a:pt x="139" y="325"/>
                    <a:pt x="70" y="456"/>
                  </a:cubicBezTo>
                  <a:cubicBezTo>
                    <a:pt x="0" y="587"/>
                    <a:pt x="63" y="724"/>
                    <a:pt x="175" y="804"/>
                  </a:cubicBezTo>
                  <a:cubicBezTo>
                    <a:pt x="313" y="902"/>
                    <a:pt x="521" y="913"/>
                    <a:pt x="688" y="919"/>
                  </a:cubicBezTo>
                  <a:cubicBezTo>
                    <a:pt x="764" y="920"/>
                    <a:pt x="840" y="921"/>
                    <a:pt x="913" y="921"/>
                  </a:cubicBezTo>
                  <a:cubicBezTo>
                    <a:pt x="1001" y="921"/>
                    <a:pt x="1087" y="920"/>
                    <a:pt x="1175" y="919"/>
                  </a:cubicBezTo>
                  <a:lnTo>
                    <a:pt x="1175" y="0"/>
                  </a:lnTo>
                  <a:close/>
                </a:path>
              </a:pathLst>
            </a:custGeom>
            <a:solidFill>
              <a:srgbClr val="FBAB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3"/>
            <p:cNvSpPr/>
            <p:nvPr/>
          </p:nvSpPr>
          <p:spPr>
            <a:xfrm>
              <a:off x="362800" y="2657325"/>
              <a:ext cx="5431650" cy="2045275"/>
            </a:xfrm>
            <a:custGeom>
              <a:rect b="b" l="l" r="r" t="t"/>
              <a:pathLst>
                <a:path extrusionOk="0" h="81811" w="217266">
                  <a:moveTo>
                    <a:pt x="164165" y="0"/>
                  </a:moveTo>
                  <a:cubicBezTo>
                    <a:pt x="163172" y="0"/>
                    <a:pt x="162136" y="5"/>
                    <a:pt x="161087" y="9"/>
                  </a:cubicBezTo>
                  <a:cubicBezTo>
                    <a:pt x="157225" y="32"/>
                    <a:pt x="153300" y="84"/>
                    <a:pt x="149502" y="134"/>
                  </a:cubicBezTo>
                  <a:lnTo>
                    <a:pt x="147649" y="158"/>
                  </a:lnTo>
                  <a:cubicBezTo>
                    <a:pt x="144514" y="201"/>
                    <a:pt x="141534" y="244"/>
                    <a:pt x="138644" y="292"/>
                  </a:cubicBezTo>
                  <a:cubicBezTo>
                    <a:pt x="137095" y="319"/>
                    <a:pt x="135572" y="347"/>
                    <a:pt x="134065" y="374"/>
                  </a:cubicBezTo>
                  <a:cubicBezTo>
                    <a:pt x="129676" y="456"/>
                    <a:pt x="125007" y="548"/>
                    <a:pt x="120434" y="674"/>
                  </a:cubicBezTo>
                  <a:cubicBezTo>
                    <a:pt x="115503" y="810"/>
                    <a:pt x="111050" y="960"/>
                    <a:pt x="106816" y="1133"/>
                  </a:cubicBezTo>
                  <a:cubicBezTo>
                    <a:pt x="102206" y="1323"/>
                    <a:pt x="97640" y="1530"/>
                    <a:pt x="93246" y="1747"/>
                  </a:cubicBezTo>
                  <a:cubicBezTo>
                    <a:pt x="92197" y="1800"/>
                    <a:pt x="91151" y="1852"/>
                    <a:pt x="90103" y="1904"/>
                  </a:cubicBezTo>
                  <a:cubicBezTo>
                    <a:pt x="86576" y="2081"/>
                    <a:pt x="82930" y="2262"/>
                    <a:pt x="79342" y="2420"/>
                  </a:cubicBezTo>
                  <a:cubicBezTo>
                    <a:pt x="76187" y="2560"/>
                    <a:pt x="73026" y="2691"/>
                    <a:pt x="70055" y="2810"/>
                  </a:cubicBezTo>
                  <a:cubicBezTo>
                    <a:pt x="68323" y="2879"/>
                    <a:pt x="66656" y="2944"/>
                    <a:pt x="65093" y="3005"/>
                  </a:cubicBezTo>
                  <a:cubicBezTo>
                    <a:pt x="64136" y="3042"/>
                    <a:pt x="63179" y="3079"/>
                    <a:pt x="62222" y="3117"/>
                  </a:cubicBezTo>
                  <a:cubicBezTo>
                    <a:pt x="62185" y="3117"/>
                    <a:pt x="62148" y="3118"/>
                    <a:pt x="62111" y="3120"/>
                  </a:cubicBezTo>
                  <a:cubicBezTo>
                    <a:pt x="58956" y="3242"/>
                    <a:pt x="55704" y="3368"/>
                    <a:pt x="52488" y="3505"/>
                  </a:cubicBezTo>
                  <a:cubicBezTo>
                    <a:pt x="52122" y="3521"/>
                    <a:pt x="51757" y="3536"/>
                    <a:pt x="51392" y="3554"/>
                  </a:cubicBezTo>
                  <a:cubicBezTo>
                    <a:pt x="51062" y="3569"/>
                    <a:pt x="50735" y="3582"/>
                    <a:pt x="50412" y="3599"/>
                  </a:cubicBezTo>
                  <a:cubicBezTo>
                    <a:pt x="50184" y="3608"/>
                    <a:pt x="49956" y="3618"/>
                    <a:pt x="49730" y="3629"/>
                  </a:cubicBezTo>
                  <a:cubicBezTo>
                    <a:pt x="46300" y="3785"/>
                    <a:pt x="43124" y="3943"/>
                    <a:pt x="40126" y="4108"/>
                  </a:cubicBezTo>
                  <a:lnTo>
                    <a:pt x="40123" y="4108"/>
                  </a:lnTo>
                  <a:cubicBezTo>
                    <a:pt x="39930" y="4120"/>
                    <a:pt x="39739" y="4130"/>
                    <a:pt x="39547" y="4142"/>
                  </a:cubicBezTo>
                  <a:cubicBezTo>
                    <a:pt x="38809" y="4182"/>
                    <a:pt x="38080" y="4224"/>
                    <a:pt x="37360" y="4266"/>
                  </a:cubicBezTo>
                  <a:cubicBezTo>
                    <a:pt x="34855" y="4413"/>
                    <a:pt x="32599" y="4553"/>
                    <a:pt x="30456" y="4696"/>
                  </a:cubicBezTo>
                  <a:cubicBezTo>
                    <a:pt x="28430" y="4830"/>
                    <a:pt x="26030" y="4996"/>
                    <a:pt x="23599" y="5200"/>
                  </a:cubicBezTo>
                  <a:cubicBezTo>
                    <a:pt x="22232" y="5313"/>
                    <a:pt x="20938" y="5426"/>
                    <a:pt x="19697" y="5542"/>
                  </a:cubicBezTo>
                  <a:cubicBezTo>
                    <a:pt x="19532" y="5559"/>
                    <a:pt x="19368" y="5574"/>
                    <a:pt x="19205" y="5589"/>
                  </a:cubicBezTo>
                  <a:cubicBezTo>
                    <a:pt x="18435" y="5662"/>
                    <a:pt x="17684" y="5734"/>
                    <a:pt x="16944" y="5809"/>
                  </a:cubicBezTo>
                  <a:cubicBezTo>
                    <a:pt x="16271" y="5876"/>
                    <a:pt x="15627" y="5940"/>
                    <a:pt x="15002" y="6005"/>
                  </a:cubicBezTo>
                  <a:cubicBezTo>
                    <a:pt x="14836" y="6022"/>
                    <a:pt x="14673" y="6038"/>
                    <a:pt x="14509" y="6056"/>
                  </a:cubicBezTo>
                  <a:cubicBezTo>
                    <a:pt x="12960" y="6217"/>
                    <a:pt x="11531" y="6371"/>
                    <a:pt x="10096" y="6541"/>
                  </a:cubicBezTo>
                  <a:cubicBezTo>
                    <a:pt x="8124" y="6773"/>
                    <a:pt x="5792" y="7062"/>
                    <a:pt x="3450" y="7425"/>
                  </a:cubicBezTo>
                  <a:cubicBezTo>
                    <a:pt x="2426" y="7584"/>
                    <a:pt x="1368" y="7748"/>
                    <a:pt x="313" y="7971"/>
                  </a:cubicBezTo>
                  <a:lnTo>
                    <a:pt x="197" y="7995"/>
                  </a:lnTo>
                  <a:cubicBezTo>
                    <a:pt x="131" y="8010"/>
                    <a:pt x="66" y="8023"/>
                    <a:pt x="0" y="8038"/>
                  </a:cubicBezTo>
                  <a:lnTo>
                    <a:pt x="0" y="8528"/>
                  </a:lnTo>
                  <a:lnTo>
                    <a:pt x="0" y="8581"/>
                  </a:lnTo>
                  <a:lnTo>
                    <a:pt x="0" y="8957"/>
                  </a:lnTo>
                  <a:lnTo>
                    <a:pt x="0" y="40991"/>
                  </a:lnTo>
                  <a:lnTo>
                    <a:pt x="0" y="44716"/>
                  </a:lnTo>
                  <a:lnTo>
                    <a:pt x="0" y="45247"/>
                  </a:lnTo>
                  <a:lnTo>
                    <a:pt x="0" y="81811"/>
                  </a:lnTo>
                  <a:lnTo>
                    <a:pt x="217265" y="81811"/>
                  </a:lnTo>
                  <a:lnTo>
                    <a:pt x="217265" y="35727"/>
                  </a:lnTo>
                  <a:lnTo>
                    <a:pt x="217265" y="4487"/>
                  </a:lnTo>
                  <a:lnTo>
                    <a:pt x="217262" y="3340"/>
                  </a:lnTo>
                  <a:lnTo>
                    <a:pt x="217262" y="2374"/>
                  </a:lnTo>
                  <a:cubicBezTo>
                    <a:pt x="217131" y="2365"/>
                    <a:pt x="216997" y="2356"/>
                    <a:pt x="216863" y="2346"/>
                  </a:cubicBezTo>
                  <a:cubicBezTo>
                    <a:pt x="216447" y="2316"/>
                    <a:pt x="216029" y="2286"/>
                    <a:pt x="215615" y="2256"/>
                  </a:cubicBezTo>
                  <a:cubicBezTo>
                    <a:pt x="215194" y="2227"/>
                    <a:pt x="214774" y="2195"/>
                    <a:pt x="214354" y="2166"/>
                  </a:cubicBezTo>
                  <a:cubicBezTo>
                    <a:pt x="213966" y="2136"/>
                    <a:pt x="213579" y="2108"/>
                    <a:pt x="213190" y="2081"/>
                  </a:cubicBezTo>
                  <a:cubicBezTo>
                    <a:pt x="212996" y="2067"/>
                    <a:pt x="212799" y="2053"/>
                    <a:pt x="212604" y="2038"/>
                  </a:cubicBezTo>
                  <a:lnTo>
                    <a:pt x="212298" y="2015"/>
                  </a:lnTo>
                  <a:lnTo>
                    <a:pt x="211748" y="1974"/>
                  </a:lnTo>
                  <a:lnTo>
                    <a:pt x="211111" y="1926"/>
                  </a:lnTo>
                  <a:lnTo>
                    <a:pt x="210960" y="1914"/>
                  </a:lnTo>
                  <a:cubicBezTo>
                    <a:pt x="209690" y="1822"/>
                    <a:pt x="208382" y="1724"/>
                    <a:pt x="207093" y="1636"/>
                  </a:cubicBezTo>
                  <a:cubicBezTo>
                    <a:pt x="206672" y="1606"/>
                    <a:pt x="206249" y="1578"/>
                    <a:pt x="205831" y="1552"/>
                  </a:cubicBezTo>
                  <a:cubicBezTo>
                    <a:pt x="204181" y="1444"/>
                    <a:pt x="202557" y="1352"/>
                    <a:pt x="201023" y="1264"/>
                  </a:cubicBezTo>
                  <a:cubicBezTo>
                    <a:pt x="200570" y="1240"/>
                    <a:pt x="200124" y="1213"/>
                    <a:pt x="199682" y="1189"/>
                  </a:cubicBezTo>
                  <a:cubicBezTo>
                    <a:pt x="199417" y="1174"/>
                    <a:pt x="199156" y="1160"/>
                    <a:pt x="198896" y="1146"/>
                  </a:cubicBezTo>
                  <a:cubicBezTo>
                    <a:pt x="198500" y="1125"/>
                    <a:pt x="198107" y="1103"/>
                    <a:pt x="197719" y="1084"/>
                  </a:cubicBezTo>
                  <a:cubicBezTo>
                    <a:pt x="197479" y="1070"/>
                    <a:pt x="197238" y="1057"/>
                    <a:pt x="197003" y="1044"/>
                  </a:cubicBezTo>
                  <a:cubicBezTo>
                    <a:pt x="195311" y="954"/>
                    <a:pt x="193688" y="872"/>
                    <a:pt x="192123" y="798"/>
                  </a:cubicBezTo>
                  <a:cubicBezTo>
                    <a:pt x="191998" y="793"/>
                    <a:pt x="191873" y="788"/>
                    <a:pt x="191749" y="780"/>
                  </a:cubicBezTo>
                  <a:cubicBezTo>
                    <a:pt x="191559" y="771"/>
                    <a:pt x="191371" y="764"/>
                    <a:pt x="191184" y="753"/>
                  </a:cubicBezTo>
                  <a:cubicBezTo>
                    <a:pt x="190518" y="724"/>
                    <a:pt x="189864" y="694"/>
                    <a:pt x="189221" y="667"/>
                  </a:cubicBezTo>
                  <a:cubicBezTo>
                    <a:pt x="188810" y="649"/>
                    <a:pt x="188402" y="631"/>
                    <a:pt x="187996" y="615"/>
                  </a:cubicBezTo>
                  <a:cubicBezTo>
                    <a:pt x="186467" y="549"/>
                    <a:pt x="184900" y="484"/>
                    <a:pt x="183305" y="423"/>
                  </a:cubicBezTo>
                  <a:cubicBezTo>
                    <a:pt x="183128" y="415"/>
                    <a:pt x="182951" y="410"/>
                    <a:pt x="182775" y="402"/>
                  </a:cubicBezTo>
                  <a:cubicBezTo>
                    <a:pt x="182611" y="396"/>
                    <a:pt x="182448" y="392"/>
                    <a:pt x="182284" y="384"/>
                  </a:cubicBezTo>
                  <a:cubicBezTo>
                    <a:pt x="182116" y="378"/>
                    <a:pt x="181945" y="372"/>
                    <a:pt x="181775" y="365"/>
                  </a:cubicBezTo>
                  <a:lnTo>
                    <a:pt x="181768" y="365"/>
                  </a:lnTo>
                  <a:cubicBezTo>
                    <a:pt x="181529" y="356"/>
                    <a:pt x="181291" y="349"/>
                    <a:pt x="181052" y="340"/>
                  </a:cubicBezTo>
                  <a:cubicBezTo>
                    <a:pt x="180687" y="326"/>
                    <a:pt x="180324" y="313"/>
                    <a:pt x="179958" y="299"/>
                  </a:cubicBezTo>
                  <a:cubicBezTo>
                    <a:pt x="178635" y="253"/>
                    <a:pt x="177301" y="209"/>
                    <a:pt x="175963" y="170"/>
                  </a:cubicBezTo>
                  <a:cubicBezTo>
                    <a:pt x="175475" y="155"/>
                    <a:pt x="174986" y="142"/>
                    <a:pt x="174494" y="128"/>
                  </a:cubicBezTo>
                  <a:cubicBezTo>
                    <a:pt x="174005" y="116"/>
                    <a:pt x="173512" y="104"/>
                    <a:pt x="173015" y="94"/>
                  </a:cubicBezTo>
                  <a:cubicBezTo>
                    <a:pt x="172890" y="90"/>
                    <a:pt x="172767" y="88"/>
                    <a:pt x="172642" y="84"/>
                  </a:cubicBezTo>
                  <a:cubicBezTo>
                    <a:pt x="169973" y="29"/>
                    <a:pt x="167181" y="0"/>
                    <a:pt x="164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3"/>
            <p:cNvSpPr/>
            <p:nvPr/>
          </p:nvSpPr>
          <p:spPr>
            <a:xfrm>
              <a:off x="2612250" y="2712475"/>
              <a:ext cx="633200" cy="521900"/>
            </a:xfrm>
            <a:custGeom>
              <a:rect b="b" l="l" r="r" t="t"/>
              <a:pathLst>
                <a:path extrusionOk="0" h="20876" w="25328">
                  <a:moveTo>
                    <a:pt x="16371" y="5122"/>
                  </a:moveTo>
                  <a:cubicBezTo>
                    <a:pt x="16298" y="5137"/>
                    <a:pt x="16228" y="5152"/>
                    <a:pt x="16155" y="5167"/>
                  </a:cubicBezTo>
                  <a:cubicBezTo>
                    <a:pt x="16228" y="5152"/>
                    <a:pt x="16298" y="5137"/>
                    <a:pt x="16368" y="5122"/>
                  </a:cubicBezTo>
                  <a:close/>
                  <a:moveTo>
                    <a:pt x="13542" y="7117"/>
                  </a:moveTo>
                  <a:cubicBezTo>
                    <a:pt x="13601" y="7118"/>
                    <a:pt x="13661" y="7120"/>
                    <a:pt x="13720" y="7124"/>
                  </a:cubicBezTo>
                  <a:cubicBezTo>
                    <a:pt x="13659" y="7120"/>
                    <a:pt x="13600" y="7118"/>
                    <a:pt x="13542" y="7117"/>
                  </a:cubicBezTo>
                  <a:close/>
                  <a:moveTo>
                    <a:pt x="12338" y="9557"/>
                  </a:moveTo>
                  <a:cubicBezTo>
                    <a:pt x="12280" y="9566"/>
                    <a:pt x="12225" y="9575"/>
                    <a:pt x="12167" y="9583"/>
                  </a:cubicBezTo>
                  <a:cubicBezTo>
                    <a:pt x="12223" y="9574"/>
                    <a:pt x="12278" y="9565"/>
                    <a:pt x="12335" y="9557"/>
                  </a:cubicBezTo>
                  <a:close/>
                  <a:moveTo>
                    <a:pt x="21346" y="11681"/>
                  </a:moveTo>
                  <a:cubicBezTo>
                    <a:pt x="21266" y="11699"/>
                    <a:pt x="21184" y="11715"/>
                    <a:pt x="21104" y="11730"/>
                  </a:cubicBezTo>
                  <a:cubicBezTo>
                    <a:pt x="21184" y="11715"/>
                    <a:pt x="21266" y="11699"/>
                    <a:pt x="21343" y="11681"/>
                  </a:cubicBezTo>
                  <a:close/>
                  <a:moveTo>
                    <a:pt x="4651" y="14085"/>
                  </a:moveTo>
                  <a:cubicBezTo>
                    <a:pt x="4568" y="14110"/>
                    <a:pt x="4484" y="14132"/>
                    <a:pt x="4402" y="14156"/>
                  </a:cubicBezTo>
                  <a:lnTo>
                    <a:pt x="4400" y="14156"/>
                  </a:lnTo>
                  <a:cubicBezTo>
                    <a:pt x="4483" y="14132"/>
                    <a:pt x="4568" y="14107"/>
                    <a:pt x="4651" y="14085"/>
                  </a:cubicBezTo>
                  <a:close/>
                  <a:moveTo>
                    <a:pt x="7964" y="16317"/>
                  </a:moveTo>
                  <a:cubicBezTo>
                    <a:pt x="7866" y="16332"/>
                    <a:pt x="7769" y="16350"/>
                    <a:pt x="7671" y="16365"/>
                  </a:cubicBezTo>
                  <a:lnTo>
                    <a:pt x="7666" y="16365"/>
                  </a:lnTo>
                  <a:cubicBezTo>
                    <a:pt x="7766" y="16347"/>
                    <a:pt x="7864" y="16332"/>
                    <a:pt x="7964" y="16317"/>
                  </a:cubicBezTo>
                  <a:close/>
                  <a:moveTo>
                    <a:pt x="8884" y="16417"/>
                  </a:moveTo>
                  <a:cubicBezTo>
                    <a:pt x="8894" y="16417"/>
                    <a:pt x="8904" y="16417"/>
                    <a:pt x="8914" y="16417"/>
                  </a:cubicBezTo>
                  <a:lnTo>
                    <a:pt x="8914" y="16417"/>
                  </a:lnTo>
                  <a:cubicBezTo>
                    <a:pt x="8904" y="16417"/>
                    <a:pt x="8894" y="16417"/>
                    <a:pt x="8884" y="16417"/>
                  </a:cubicBezTo>
                  <a:close/>
                  <a:moveTo>
                    <a:pt x="9010" y="16421"/>
                  </a:moveTo>
                  <a:cubicBezTo>
                    <a:pt x="9032" y="16422"/>
                    <a:pt x="9055" y="16423"/>
                    <a:pt x="9077" y="16424"/>
                  </a:cubicBezTo>
                  <a:lnTo>
                    <a:pt x="9058" y="16424"/>
                  </a:lnTo>
                  <a:cubicBezTo>
                    <a:pt x="9042" y="16423"/>
                    <a:pt x="9026" y="16422"/>
                    <a:pt x="9010" y="16421"/>
                  </a:cubicBezTo>
                  <a:close/>
                  <a:moveTo>
                    <a:pt x="12653" y="1"/>
                  </a:moveTo>
                  <a:cubicBezTo>
                    <a:pt x="12609" y="1"/>
                    <a:pt x="12567" y="3"/>
                    <a:pt x="12522" y="7"/>
                  </a:cubicBezTo>
                  <a:cubicBezTo>
                    <a:pt x="12406" y="13"/>
                    <a:pt x="12292" y="13"/>
                    <a:pt x="12176" y="19"/>
                  </a:cubicBezTo>
                  <a:cubicBezTo>
                    <a:pt x="12012" y="25"/>
                    <a:pt x="11848" y="36"/>
                    <a:pt x="11685" y="49"/>
                  </a:cubicBezTo>
                  <a:cubicBezTo>
                    <a:pt x="11696" y="47"/>
                    <a:pt x="11707" y="47"/>
                    <a:pt x="11719" y="44"/>
                  </a:cubicBezTo>
                  <a:lnTo>
                    <a:pt x="11719" y="44"/>
                  </a:lnTo>
                  <a:cubicBezTo>
                    <a:pt x="11576" y="56"/>
                    <a:pt x="11434" y="58"/>
                    <a:pt x="11290" y="65"/>
                  </a:cubicBezTo>
                  <a:cubicBezTo>
                    <a:pt x="11132" y="74"/>
                    <a:pt x="10973" y="86"/>
                    <a:pt x="10814" y="101"/>
                  </a:cubicBezTo>
                  <a:cubicBezTo>
                    <a:pt x="10504" y="129"/>
                    <a:pt x="10196" y="162"/>
                    <a:pt x="9887" y="189"/>
                  </a:cubicBezTo>
                  <a:cubicBezTo>
                    <a:pt x="9464" y="223"/>
                    <a:pt x="9041" y="263"/>
                    <a:pt x="8619" y="309"/>
                  </a:cubicBezTo>
                  <a:cubicBezTo>
                    <a:pt x="8400" y="333"/>
                    <a:pt x="8184" y="361"/>
                    <a:pt x="7967" y="393"/>
                  </a:cubicBezTo>
                  <a:cubicBezTo>
                    <a:pt x="7799" y="417"/>
                    <a:pt x="7635" y="442"/>
                    <a:pt x="7471" y="476"/>
                  </a:cubicBezTo>
                  <a:cubicBezTo>
                    <a:pt x="7467" y="475"/>
                    <a:pt x="7463" y="475"/>
                    <a:pt x="7459" y="475"/>
                  </a:cubicBezTo>
                  <a:cubicBezTo>
                    <a:pt x="7412" y="475"/>
                    <a:pt x="7363" y="515"/>
                    <a:pt x="7380" y="576"/>
                  </a:cubicBezTo>
                  <a:cubicBezTo>
                    <a:pt x="7391" y="614"/>
                    <a:pt x="7423" y="631"/>
                    <a:pt x="7455" y="631"/>
                  </a:cubicBezTo>
                  <a:cubicBezTo>
                    <a:pt x="7470" y="631"/>
                    <a:pt x="7485" y="627"/>
                    <a:pt x="7498" y="620"/>
                  </a:cubicBezTo>
                  <a:cubicBezTo>
                    <a:pt x="7520" y="617"/>
                    <a:pt x="7544" y="616"/>
                    <a:pt x="7565" y="614"/>
                  </a:cubicBezTo>
                  <a:cubicBezTo>
                    <a:pt x="7748" y="601"/>
                    <a:pt x="7934" y="598"/>
                    <a:pt x="8120" y="592"/>
                  </a:cubicBezTo>
                  <a:cubicBezTo>
                    <a:pt x="8317" y="586"/>
                    <a:pt x="8513" y="577"/>
                    <a:pt x="8708" y="570"/>
                  </a:cubicBezTo>
                  <a:cubicBezTo>
                    <a:pt x="9092" y="553"/>
                    <a:pt x="9474" y="546"/>
                    <a:pt x="9857" y="543"/>
                  </a:cubicBezTo>
                  <a:cubicBezTo>
                    <a:pt x="10058" y="543"/>
                    <a:pt x="10256" y="548"/>
                    <a:pt x="10457" y="550"/>
                  </a:cubicBezTo>
                  <a:cubicBezTo>
                    <a:pt x="10543" y="553"/>
                    <a:pt x="10631" y="555"/>
                    <a:pt x="10717" y="556"/>
                  </a:cubicBezTo>
                  <a:cubicBezTo>
                    <a:pt x="10574" y="600"/>
                    <a:pt x="10430" y="643"/>
                    <a:pt x="10286" y="683"/>
                  </a:cubicBezTo>
                  <a:cubicBezTo>
                    <a:pt x="10047" y="748"/>
                    <a:pt x="9809" y="809"/>
                    <a:pt x="9574" y="881"/>
                  </a:cubicBezTo>
                  <a:cubicBezTo>
                    <a:pt x="9378" y="940"/>
                    <a:pt x="9183" y="1001"/>
                    <a:pt x="8989" y="1067"/>
                  </a:cubicBezTo>
                  <a:cubicBezTo>
                    <a:pt x="8771" y="1138"/>
                    <a:pt x="8555" y="1213"/>
                    <a:pt x="8334" y="1287"/>
                  </a:cubicBezTo>
                  <a:cubicBezTo>
                    <a:pt x="8135" y="1354"/>
                    <a:pt x="7942" y="1427"/>
                    <a:pt x="7753" y="1516"/>
                  </a:cubicBezTo>
                  <a:cubicBezTo>
                    <a:pt x="7599" y="1589"/>
                    <a:pt x="7447" y="1659"/>
                    <a:pt x="7299" y="1740"/>
                  </a:cubicBezTo>
                  <a:cubicBezTo>
                    <a:pt x="7248" y="1756"/>
                    <a:pt x="7200" y="1774"/>
                    <a:pt x="7150" y="1790"/>
                  </a:cubicBezTo>
                  <a:cubicBezTo>
                    <a:pt x="7041" y="1827"/>
                    <a:pt x="6933" y="1865"/>
                    <a:pt x="6830" y="1915"/>
                  </a:cubicBezTo>
                  <a:cubicBezTo>
                    <a:pt x="6724" y="1967"/>
                    <a:pt x="6620" y="2034"/>
                    <a:pt x="6565" y="2140"/>
                  </a:cubicBezTo>
                  <a:cubicBezTo>
                    <a:pt x="6510" y="2246"/>
                    <a:pt x="6476" y="2372"/>
                    <a:pt x="6516" y="2490"/>
                  </a:cubicBezTo>
                  <a:cubicBezTo>
                    <a:pt x="6538" y="2558"/>
                    <a:pt x="6569" y="2615"/>
                    <a:pt x="6613" y="2670"/>
                  </a:cubicBezTo>
                  <a:cubicBezTo>
                    <a:pt x="6645" y="2714"/>
                    <a:pt x="6690" y="2753"/>
                    <a:pt x="6733" y="2787"/>
                  </a:cubicBezTo>
                  <a:cubicBezTo>
                    <a:pt x="6781" y="2826"/>
                    <a:pt x="6831" y="2862"/>
                    <a:pt x="6883" y="2893"/>
                  </a:cubicBezTo>
                  <a:cubicBezTo>
                    <a:pt x="6994" y="2958"/>
                    <a:pt x="7108" y="3012"/>
                    <a:pt x="7224" y="3069"/>
                  </a:cubicBezTo>
                  <a:cubicBezTo>
                    <a:pt x="7531" y="3211"/>
                    <a:pt x="7842" y="3345"/>
                    <a:pt x="8157" y="3463"/>
                  </a:cubicBezTo>
                  <a:cubicBezTo>
                    <a:pt x="8317" y="3523"/>
                    <a:pt x="8476" y="3578"/>
                    <a:pt x="8634" y="3636"/>
                  </a:cubicBezTo>
                  <a:cubicBezTo>
                    <a:pt x="8668" y="3646"/>
                    <a:pt x="8701" y="3658"/>
                    <a:pt x="8735" y="3671"/>
                  </a:cubicBezTo>
                  <a:cubicBezTo>
                    <a:pt x="8644" y="3709"/>
                    <a:pt x="8549" y="3741"/>
                    <a:pt x="8455" y="3776"/>
                  </a:cubicBezTo>
                  <a:cubicBezTo>
                    <a:pt x="8439" y="3780"/>
                    <a:pt x="8424" y="3786"/>
                    <a:pt x="8407" y="3792"/>
                  </a:cubicBezTo>
                  <a:cubicBezTo>
                    <a:pt x="8224" y="3854"/>
                    <a:pt x="8041" y="3918"/>
                    <a:pt x="7855" y="3979"/>
                  </a:cubicBezTo>
                  <a:cubicBezTo>
                    <a:pt x="7769" y="4009"/>
                    <a:pt x="7681" y="4036"/>
                    <a:pt x="7596" y="4063"/>
                  </a:cubicBezTo>
                  <a:cubicBezTo>
                    <a:pt x="7488" y="4097"/>
                    <a:pt x="7373" y="4127"/>
                    <a:pt x="7270" y="4174"/>
                  </a:cubicBezTo>
                  <a:cubicBezTo>
                    <a:pt x="7202" y="4209"/>
                    <a:pt x="7135" y="4244"/>
                    <a:pt x="7075" y="4290"/>
                  </a:cubicBezTo>
                  <a:cubicBezTo>
                    <a:pt x="7017" y="4337"/>
                    <a:pt x="6955" y="4390"/>
                    <a:pt x="6921" y="4457"/>
                  </a:cubicBezTo>
                  <a:cubicBezTo>
                    <a:pt x="6866" y="4566"/>
                    <a:pt x="6852" y="4686"/>
                    <a:pt x="6900" y="4802"/>
                  </a:cubicBezTo>
                  <a:cubicBezTo>
                    <a:pt x="6944" y="4910"/>
                    <a:pt x="7034" y="5003"/>
                    <a:pt x="7136" y="5057"/>
                  </a:cubicBezTo>
                  <a:cubicBezTo>
                    <a:pt x="7322" y="5154"/>
                    <a:pt x="7523" y="5213"/>
                    <a:pt x="7723" y="5274"/>
                  </a:cubicBezTo>
                  <a:cubicBezTo>
                    <a:pt x="7834" y="5311"/>
                    <a:pt x="7939" y="5363"/>
                    <a:pt x="8049" y="5405"/>
                  </a:cubicBezTo>
                  <a:cubicBezTo>
                    <a:pt x="8180" y="5453"/>
                    <a:pt x="8312" y="5497"/>
                    <a:pt x="8445" y="5541"/>
                  </a:cubicBezTo>
                  <a:cubicBezTo>
                    <a:pt x="8549" y="5576"/>
                    <a:pt x="8654" y="5609"/>
                    <a:pt x="8759" y="5643"/>
                  </a:cubicBezTo>
                  <a:cubicBezTo>
                    <a:pt x="8275" y="5730"/>
                    <a:pt x="7782" y="5767"/>
                    <a:pt x="7293" y="5810"/>
                  </a:cubicBezTo>
                  <a:cubicBezTo>
                    <a:pt x="6287" y="5898"/>
                    <a:pt x="5282" y="6000"/>
                    <a:pt x="4276" y="6084"/>
                  </a:cubicBezTo>
                  <a:cubicBezTo>
                    <a:pt x="3651" y="6131"/>
                    <a:pt x="3026" y="6169"/>
                    <a:pt x="2401" y="6216"/>
                  </a:cubicBezTo>
                  <a:cubicBezTo>
                    <a:pt x="1907" y="6253"/>
                    <a:pt x="1414" y="6300"/>
                    <a:pt x="921" y="6355"/>
                  </a:cubicBezTo>
                  <a:cubicBezTo>
                    <a:pt x="813" y="6367"/>
                    <a:pt x="706" y="6380"/>
                    <a:pt x="600" y="6398"/>
                  </a:cubicBezTo>
                  <a:cubicBezTo>
                    <a:pt x="488" y="6419"/>
                    <a:pt x="378" y="6439"/>
                    <a:pt x="274" y="6480"/>
                  </a:cubicBezTo>
                  <a:cubicBezTo>
                    <a:pt x="185" y="6515"/>
                    <a:pt x="97" y="6584"/>
                    <a:pt x="52" y="6672"/>
                  </a:cubicBezTo>
                  <a:cubicBezTo>
                    <a:pt x="6" y="6764"/>
                    <a:pt x="0" y="6881"/>
                    <a:pt x="42" y="6977"/>
                  </a:cubicBezTo>
                  <a:cubicBezTo>
                    <a:pt x="106" y="7127"/>
                    <a:pt x="255" y="7218"/>
                    <a:pt x="399" y="7288"/>
                  </a:cubicBezTo>
                  <a:cubicBezTo>
                    <a:pt x="588" y="7374"/>
                    <a:pt x="786" y="7441"/>
                    <a:pt x="988" y="7496"/>
                  </a:cubicBezTo>
                  <a:cubicBezTo>
                    <a:pt x="1183" y="7548"/>
                    <a:pt x="1384" y="7578"/>
                    <a:pt x="1584" y="7609"/>
                  </a:cubicBezTo>
                  <a:cubicBezTo>
                    <a:pt x="2093" y="7684"/>
                    <a:pt x="2612" y="7707"/>
                    <a:pt x="3126" y="7727"/>
                  </a:cubicBezTo>
                  <a:cubicBezTo>
                    <a:pt x="3648" y="7745"/>
                    <a:pt x="4173" y="7757"/>
                    <a:pt x="4696" y="7779"/>
                  </a:cubicBezTo>
                  <a:lnTo>
                    <a:pt x="4717" y="7779"/>
                  </a:lnTo>
                  <a:cubicBezTo>
                    <a:pt x="4755" y="7780"/>
                    <a:pt x="4792" y="7782"/>
                    <a:pt x="4831" y="7783"/>
                  </a:cubicBezTo>
                  <a:cubicBezTo>
                    <a:pt x="5051" y="7794"/>
                    <a:pt x="5270" y="7806"/>
                    <a:pt x="5489" y="7821"/>
                  </a:cubicBezTo>
                  <a:cubicBezTo>
                    <a:pt x="5990" y="7853"/>
                    <a:pt x="6493" y="7886"/>
                    <a:pt x="6994" y="7938"/>
                  </a:cubicBezTo>
                  <a:cubicBezTo>
                    <a:pt x="7004" y="7940"/>
                    <a:pt x="7016" y="7943"/>
                    <a:pt x="7026" y="7943"/>
                  </a:cubicBezTo>
                  <a:cubicBezTo>
                    <a:pt x="6644" y="7989"/>
                    <a:pt x="6258" y="8027"/>
                    <a:pt x="5876" y="8063"/>
                  </a:cubicBezTo>
                  <a:cubicBezTo>
                    <a:pt x="5365" y="8111"/>
                    <a:pt x="4858" y="8152"/>
                    <a:pt x="4347" y="8206"/>
                  </a:cubicBezTo>
                  <a:cubicBezTo>
                    <a:pt x="3840" y="8258"/>
                    <a:pt x="3331" y="8310"/>
                    <a:pt x="2832" y="8419"/>
                  </a:cubicBezTo>
                  <a:cubicBezTo>
                    <a:pt x="2716" y="8443"/>
                    <a:pt x="2605" y="8471"/>
                    <a:pt x="2495" y="8513"/>
                  </a:cubicBezTo>
                  <a:cubicBezTo>
                    <a:pt x="2374" y="8560"/>
                    <a:pt x="2262" y="8638"/>
                    <a:pt x="2195" y="8749"/>
                  </a:cubicBezTo>
                  <a:cubicBezTo>
                    <a:pt x="2124" y="8867"/>
                    <a:pt x="2127" y="9011"/>
                    <a:pt x="2195" y="9130"/>
                  </a:cubicBezTo>
                  <a:cubicBezTo>
                    <a:pt x="2270" y="9257"/>
                    <a:pt x="2419" y="9321"/>
                    <a:pt x="2553" y="9358"/>
                  </a:cubicBezTo>
                  <a:cubicBezTo>
                    <a:pt x="2612" y="9374"/>
                    <a:pt x="2672" y="9388"/>
                    <a:pt x="2731" y="9401"/>
                  </a:cubicBezTo>
                  <a:cubicBezTo>
                    <a:pt x="2862" y="9426"/>
                    <a:pt x="2995" y="9443"/>
                    <a:pt x="3127" y="9461"/>
                  </a:cubicBezTo>
                  <a:cubicBezTo>
                    <a:pt x="3386" y="9492"/>
                    <a:pt x="3645" y="9516"/>
                    <a:pt x="3904" y="9550"/>
                  </a:cubicBezTo>
                  <a:cubicBezTo>
                    <a:pt x="4145" y="9580"/>
                    <a:pt x="4385" y="9617"/>
                    <a:pt x="4626" y="9657"/>
                  </a:cubicBezTo>
                  <a:cubicBezTo>
                    <a:pt x="4709" y="9673"/>
                    <a:pt x="4794" y="9691"/>
                    <a:pt x="4879" y="9706"/>
                  </a:cubicBezTo>
                  <a:cubicBezTo>
                    <a:pt x="4822" y="9723"/>
                    <a:pt x="4769" y="9737"/>
                    <a:pt x="4712" y="9752"/>
                  </a:cubicBezTo>
                  <a:cubicBezTo>
                    <a:pt x="4472" y="9815"/>
                    <a:pt x="4228" y="9870"/>
                    <a:pt x="3987" y="9926"/>
                  </a:cubicBezTo>
                  <a:cubicBezTo>
                    <a:pt x="3745" y="9983"/>
                    <a:pt x="3507" y="10050"/>
                    <a:pt x="3271" y="10123"/>
                  </a:cubicBezTo>
                  <a:cubicBezTo>
                    <a:pt x="3045" y="10191"/>
                    <a:pt x="2819" y="10264"/>
                    <a:pt x="2605" y="10364"/>
                  </a:cubicBezTo>
                  <a:cubicBezTo>
                    <a:pt x="2520" y="10406"/>
                    <a:pt x="2435" y="10450"/>
                    <a:pt x="2359" y="10505"/>
                  </a:cubicBezTo>
                  <a:cubicBezTo>
                    <a:pt x="2322" y="10534"/>
                    <a:pt x="2289" y="10563"/>
                    <a:pt x="2253" y="10593"/>
                  </a:cubicBezTo>
                  <a:cubicBezTo>
                    <a:pt x="2207" y="10632"/>
                    <a:pt x="2158" y="10668"/>
                    <a:pt x="2122" y="10720"/>
                  </a:cubicBezTo>
                  <a:cubicBezTo>
                    <a:pt x="2047" y="10825"/>
                    <a:pt x="2021" y="10961"/>
                    <a:pt x="2091" y="11078"/>
                  </a:cubicBezTo>
                  <a:cubicBezTo>
                    <a:pt x="2163" y="11202"/>
                    <a:pt x="2309" y="11249"/>
                    <a:pt x="2438" y="11288"/>
                  </a:cubicBezTo>
                  <a:cubicBezTo>
                    <a:pt x="2524" y="11315"/>
                    <a:pt x="2614" y="11333"/>
                    <a:pt x="2706" y="11348"/>
                  </a:cubicBezTo>
                  <a:cubicBezTo>
                    <a:pt x="2709" y="11348"/>
                    <a:pt x="2713" y="11351"/>
                    <a:pt x="2715" y="11351"/>
                  </a:cubicBezTo>
                  <a:cubicBezTo>
                    <a:pt x="3163" y="11430"/>
                    <a:pt x="3615" y="11459"/>
                    <a:pt x="4069" y="11480"/>
                  </a:cubicBezTo>
                  <a:cubicBezTo>
                    <a:pt x="4372" y="11494"/>
                    <a:pt x="4676" y="11498"/>
                    <a:pt x="4980" y="11498"/>
                  </a:cubicBezTo>
                  <a:cubicBezTo>
                    <a:pt x="5143" y="11498"/>
                    <a:pt x="5305" y="11497"/>
                    <a:pt x="5468" y="11495"/>
                  </a:cubicBezTo>
                  <a:cubicBezTo>
                    <a:pt x="5965" y="11489"/>
                    <a:pt x="6464" y="11485"/>
                    <a:pt x="6959" y="11482"/>
                  </a:cubicBezTo>
                  <a:cubicBezTo>
                    <a:pt x="7115" y="11481"/>
                    <a:pt x="7270" y="11480"/>
                    <a:pt x="7426" y="11480"/>
                  </a:cubicBezTo>
                  <a:cubicBezTo>
                    <a:pt x="8327" y="11480"/>
                    <a:pt x="9228" y="11496"/>
                    <a:pt x="10128" y="11534"/>
                  </a:cubicBezTo>
                  <a:cubicBezTo>
                    <a:pt x="10646" y="11562"/>
                    <a:pt x="11161" y="11589"/>
                    <a:pt x="11676" y="11630"/>
                  </a:cubicBezTo>
                  <a:cubicBezTo>
                    <a:pt x="12208" y="11675"/>
                    <a:pt x="12738" y="11733"/>
                    <a:pt x="13268" y="11794"/>
                  </a:cubicBezTo>
                  <a:cubicBezTo>
                    <a:pt x="13411" y="11812"/>
                    <a:pt x="13552" y="11828"/>
                    <a:pt x="13697" y="11848"/>
                  </a:cubicBezTo>
                  <a:cubicBezTo>
                    <a:pt x="13328" y="11901"/>
                    <a:pt x="12957" y="11943"/>
                    <a:pt x="12588" y="11983"/>
                  </a:cubicBezTo>
                  <a:cubicBezTo>
                    <a:pt x="11539" y="12095"/>
                    <a:pt x="10486" y="12193"/>
                    <a:pt x="9443" y="12336"/>
                  </a:cubicBezTo>
                  <a:cubicBezTo>
                    <a:pt x="8909" y="12409"/>
                    <a:pt x="8378" y="12488"/>
                    <a:pt x="7848" y="12575"/>
                  </a:cubicBezTo>
                  <a:cubicBezTo>
                    <a:pt x="7316" y="12665"/>
                    <a:pt x="6791" y="12772"/>
                    <a:pt x="6266" y="12890"/>
                  </a:cubicBezTo>
                  <a:cubicBezTo>
                    <a:pt x="5754" y="13003"/>
                    <a:pt x="5243" y="13122"/>
                    <a:pt x="4739" y="13263"/>
                  </a:cubicBezTo>
                  <a:cubicBezTo>
                    <a:pt x="4487" y="13333"/>
                    <a:pt x="4236" y="13404"/>
                    <a:pt x="3993" y="13500"/>
                  </a:cubicBezTo>
                  <a:cubicBezTo>
                    <a:pt x="3870" y="13546"/>
                    <a:pt x="3748" y="13596"/>
                    <a:pt x="3633" y="13660"/>
                  </a:cubicBezTo>
                  <a:cubicBezTo>
                    <a:pt x="3513" y="13732"/>
                    <a:pt x="3410" y="13815"/>
                    <a:pt x="3347" y="13942"/>
                  </a:cubicBezTo>
                  <a:cubicBezTo>
                    <a:pt x="3273" y="14096"/>
                    <a:pt x="3291" y="14290"/>
                    <a:pt x="3399" y="14424"/>
                  </a:cubicBezTo>
                  <a:cubicBezTo>
                    <a:pt x="3453" y="14489"/>
                    <a:pt x="3517" y="14550"/>
                    <a:pt x="3594" y="14588"/>
                  </a:cubicBezTo>
                  <a:cubicBezTo>
                    <a:pt x="3661" y="14619"/>
                    <a:pt x="3728" y="14649"/>
                    <a:pt x="3801" y="14669"/>
                  </a:cubicBezTo>
                  <a:cubicBezTo>
                    <a:pt x="3874" y="14690"/>
                    <a:pt x="3946" y="14702"/>
                    <a:pt x="4020" y="14717"/>
                  </a:cubicBezTo>
                  <a:cubicBezTo>
                    <a:pt x="4158" y="14744"/>
                    <a:pt x="4298" y="14753"/>
                    <a:pt x="4440" y="14760"/>
                  </a:cubicBezTo>
                  <a:cubicBezTo>
                    <a:pt x="4638" y="14772"/>
                    <a:pt x="4835" y="14774"/>
                    <a:pt x="5033" y="14774"/>
                  </a:cubicBezTo>
                  <a:cubicBezTo>
                    <a:pt x="5096" y="14774"/>
                    <a:pt x="5158" y="14774"/>
                    <a:pt x="5221" y="14774"/>
                  </a:cubicBezTo>
                  <a:cubicBezTo>
                    <a:pt x="5760" y="14769"/>
                    <a:pt x="6300" y="14753"/>
                    <a:pt x="6837" y="14733"/>
                  </a:cubicBezTo>
                  <a:cubicBezTo>
                    <a:pt x="7894" y="14699"/>
                    <a:pt x="8951" y="14647"/>
                    <a:pt x="10007" y="14610"/>
                  </a:cubicBezTo>
                  <a:cubicBezTo>
                    <a:pt x="10534" y="14591"/>
                    <a:pt x="11059" y="14574"/>
                    <a:pt x="11588" y="14568"/>
                  </a:cubicBezTo>
                  <a:cubicBezTo>
                    <a:pt x="11700" y="14567"/>
                    <a:pt x="11812" y="14566"/>
                    <a:pt x="11924" y="14566"/>
                  </a:cubicBezTo>
                  <a:cubicBezTo>
                    <a:pt x="12321" y="14566"/>
                    <a:pt x="12718" y="14575"/>
                    <a:pt x="13113" y="14591"/>
                  </a:cubicBezTo>
                  <a:cubicBezTo>
                    <a:pt x="13456" y="14607"/>
                    <a:pt x="13796" y="14628"/>
                    <a:pt x="14137" y="14659"/>
                  </a:cubicBezTo>
                  <a:cubicBezTo>
                    <a:pt x="14265" y="14671"/>
                    <a:pt x="14392" y="14681"/>
                    <a:pt x="14520" y="14695"/>
                  </a:cubicBezTo>
                  <a:cubicBezTo>
                    <a:pt x="14473" y="14704"/>
                    <a:pt x="14429" y="14716"/>
                    <a:pt x="14383" y="14725"/>
                  </a:cubicBezTo>
                  <a:cubicBezTo>
                    <a:pt x="14085" y="14787"/>
                    <a:pt x="13781" y="14833"/>
                    <a:pt x="13481" y="14878"/>
                  </a:cubicBezTo>
                  <a:cubicBezTo>
                    <a:pt x="13158" y="14924"/>
                    <a:pt x="12836" y="14969"/>
                    <a:pt x="12513" y="15007"/>
                  </a:cubicBezTo>
                  <a:cubicBezTo>
                    <a:pt x="11460" y="15138"/>
                    <a:pt x="10408" y="15244"/>
                    <a:pt x="9354" y="15372"/>
                  </a:cubicBezTo>
                  <a:cubicBezTo>
                    <a:pt x="8306" y="15500"/>
                    <a:pt x="7257" y="15637"/>
                    <a:pt x="6214" y="15803"/>
                  </a:cubicBezTo>
                  <a:cubicBezTo>
                    <a:pt x="5958" y="15845"/>
                    <a:pt x="5697" y="15882"/>
                    <a:pt x="5446" y="15958"/>
                  </a:cubicBezTo>
                  <a:cubicBezTo>
                    <a:pt x="5356" y="15987"/>
                    <a:pt x="5263" y="16021"/>
                    <a:pt x="5187" y="16076"/>
                  </a:cubicBezTo>
                  <a:cubicBezTo>
                    <a:pt x="5072" y="16156"/>
                    <a:pt x="4998" y="16290"/>
                    <a:pt x="5017" y="16432"/>
                  </a:cubicBezTo>
                  <a:cubicBezTo>
                    <a:pt x="5031" y="16518"/>
                    <a:pt x="5077" y="16603"/>
                    <a:pt x="5148" y="16655"/>
                  </a:cubicBezTo>
                  <a:cubicBezTo>
                    <a:pt x="5199" y="16689"/>
                    <a:pt x="5252" y="16714"/>
                    <a:pt x="5313" y="16729"/>
                  </a:cubicBezTo>
                  <a:cubicBezTo>
                    <a:pt x="5362" y="16741"/>
                    <a:pt x="5412" y="16754"/>
                    <a:pt x="5462" y="16766"/>
                  </a:cubicBezTo>
                  <a:cubicBezTo>
                    <a:pt x="5720" y="16821"/>
                    <a:pt x="5980" y="16851"/>
                    <a:pt x="6240" y="16875"/>
                  </a:cubicBezTo>
                  <a:cubicBezTo>
                    <a:pt x="6511" y="16902"/>
                    <a:pt x="6785" y="16920"/>
                    <a:pt x="7059" y="16933"/>
                  </a:cubicBezTo>
                  <a:cubicBezTo>
                    <a:pt x="7909" y="16975"/>
                    <a:pt x="8759" y="16994"/>
                    <a:pt x="9608" y="17031"/>
                  </a:cubicBezTo>
                  <a:cubicBezTo>
                    <a:pt x="9622" y="17031"/>
                    <a:pt x="9634" y="17034"/>
                    <a:pt x="9646" y="17034"/>
                  </a:cubicBezTo>
                  <a:lnTo>
                    <a:pt x="9678" y="17034"/>
                  </a:lnTo>
                  <a:cubicBezTo>
                    <a:pt x="9683" y="17034"/>
                    <a:pt x="9689" y="17034"/>
                    <a:pt x="9695" y="17036"/>
                  </a:cubicBezTo>
                  <a:cubicBezTo>
                    <a:pt x="9705" y="17036"/>
                    <a:pt x="9717" y="17036"/>
                    <a:pt x="9727" y="17037"/>
                  </a:cubicBezTo>
                  <a:cubicBezTo>
                    <a:pt x="10043" y="17052"/>
                    <a:pt x="10357" y="17071"/>
                    <a:pt x="10670" y="17094"/>
                  </a:cubicBezTo>
                  <a:cubicBezTo>
                    <a:pt x="10835" y="17106"/>
                    <a:pt x="11003" y="17116"/>
                    <a:pt x="11168" y="17128"/>
                  </a:cubicBezTo>
                  <a:cubicBezTo>
                    <a:pt x="11037" y="17168"/>
                    <a:pt x="10906" y="17202"/>
                    <a:pt x="10775" y="17240"/>
                  </a:cubicBezTo>
                  <a:cubicBezTo>
                    <a:pt x="10580" y="17292"/>
                    <a:pt x="10385" y="17350"/>
                    <a:pt x="10199" y="17430"/>
                  </a:cubicBezTo>
                  <a:cubicBezTo>
                    <a:pt x="10074" y="17484"/>
                    <a:pt x="9951" y="17548"/>
                    <a:pt x="9832" y="17616"/>
                  </a:cubicBezTo>
                  <a:cubicBezTo>
                    <a:pt x="9791" y="17640"/>
                    <a:pt x="9750" y="17664"/>
                    <a:pt x="9713" y="17694"/>
                  </a:cubicBezTo>
                  <a:cubicBezTo>
                    <a:pt x="9678" y="17722"/>
                    <a:pt x="9644" y="17753"/>
                    <a:pt x="9620" y="17790"/>
                  </a:cubicBezTo>
                  <a:cubicBezTo>
                    <a:pt x="9613" y="17801"/>
                    <a:pt x="9607" y="17810"/>
                    <a:pt x="9604" y="17817"/>
                  </a:cubicBezTo>
                  <a:cubicBezTo>
                    <a:pt x="9532" y="17847"/>
                    <a:pt x="9460" y="17871"/>
                    <a:pt x="9388" y="17894"/>
                  </a:cubicBezTo>
                  <a:cubicBezTo>
                    <a:pt x="9061" y="18006"/>
                    <a:pt x="8727" y="18107"/>
                    <a:pt x="8407" y="18241"/>
                  </a:cubicBezTo>
                  <a:cubicBezTo>
                    <a:pt x="8195" y="18331"/>
                    <a:pt x="7953" y="18435"/>
                    <a:pt x="7864" y="18667"/>
                  </a:cubicBezTo>
                  <a:cubicBezTo>
                    <a:pt x="7790" y="18859"/>
                    <a:pt x="7863" y="19085"/>
                    <a:pt x="8026" y="19209"/>
                  </a:cubicBezTo>
                  <a:cubicBezTo>
                    <a:pt x="8123" y="19282"/>
                    <a:pt x="8229" y="19329"/>
                    <a:pt x="8343" y="19368"/>
                  </a:cubicBezTo>
                  <a:cubicBezTo>
                    <a:pt x="8518" y="19420"/>
                    <a:pt x="8698" y="19450"/>
                    <a:pt x="8878" y="19475"/>
                  </a:cubicBezTo>
                  <a:cubicBezTo>
                    <a:pt x="9050" y="19497"/>
                    <a:pt x="9226" y="19512"/>
                    <a:pt x="9400" y="19523"/>
                  </a:cubicBezTo>
                  <a:cubicBezTo>
                    <a:pt x="9485" y="19529"/>
                    <a:pt x="9568" y="19535"/>
                    <a:pt x="9652" y="19537"/>
                  </a:cubicBezTo>
                  <a:cubicBezTo>
                    <a:pt x="9672" y="19537"/>
                    <a:pt x="9693" y="19539"/>
                    <a:pt x="9711" y="19539"/>
                  </a:cubicBezTo>
                  <a:cubicBezTo>
                    <a:pt x="9724" y="19539"/>
                    <a:pt x="9739" y="19542"/>
                    <a:pt x="9754" y="19542"/>
                  </a:cubicBezTo>
                  <a:cubicBezTo>
                    <a:pt x="9768" y="19542"/>
                    <a:pt x="9780" y="19543"/>
                    <a:pt x="9794" y="19543"/>
                  </a:cubicBezTo>
                  <a:lnTo>
                    <a:pt x="9805" y="19543"/>
                  </a:lnTo>
                  <a:cubicBezTo>
                    <a:pt x="10274" y="19566"/>
                    <a:pt x="10743" y="19572"/>
                    <a:pt x="11213" y="19572"/>
                  </a:cubicBezTo>
                  <a:cubicBezTo>
                    <a:pt x="11562" y="19572"/>
                    <a:pt x="11912" y="19568"/>
                    <a:pt x="12260" y="19566"/>
                  </a:cubicBezTo>
                  <a:cubicBezTo>
                    <a:pt x="12463" y="19564"/>
                    <a:pt x="12665" y="19563"/>
                    <a:pt x="12867" y="19563"/>
                  </a:cubicBezTo>
                  <a:cubicBezTo>
                    <a:pt x="13198" y="19563"/>
                    <a:pt x="13528" y="19566"/>
                    <a:pt x="13857" y="19573"/>
                  </a:cubicBezTo>
                  <a:cubicBezTo>
                    <a:pt x="13975" y="19575"/>
                    <a:pt x="14091" y="19579"/>
                    <a:pt x="14207" y="19582"/>
                  </a:cubicBezTo>
                  <a:cubicBezTo>
                    <a:pt x="14095" y="19609"/>
                    <a:pt x="13981" y="19640"/>
                    <a:pt x="13878" y="19695"/>
                  </a:cubicBezTo>
                  <a:cubicBezTo>
                    <a:pt x="13813" y="19732"/>
                    <a:pt x="13758" y="19777"/>
                    <a:pt x="13712" y="19837"/>
                  </a:cubicBezTo>
                  <a:cubicBezTo>
                    <a:pt x="13671" y="19887"/>
                    <a:pt x="13653" y="19951"/>
                    <a:pt x="13642" y="20014"/>
                  </a:cubicBezTo>
                  <a:cubicBezTo>
                    <a:pt x="13622" y="20131"/>
                    <a:pt x="13668" y="20252"/>
                    <a:pt x="13752" y="20334"/>
                  </a:cubicBezTo>
                  <a:cubicBezTo>
                    <a:pt x="13862" y="20445"/>
                    <a:pt x="14017" y="20518"/>
                    <a:pt x="14165" y="20569"/>
                  </a:cubicBezTo>
                  <a:cubicBezTo>
                    <a:pt x="14292" y="20609"/>
                    <a:pt x="14418" y="20648"/>
                    <a:pt x="14546" y="20675"/>
                  </a:cubicBezTo>
                  <a:cubicBezTo>
                    <a:pt x="14807" y="20727"/>
                    <a:pt x="15069" y="20764"/>
                    <a:pt x="15334" y="20789"/>
                  </a:cubicBezTo>
                  <a:cubicBezTo>
                    <a:pt x="15594" y="20816"/>
                    <a:pt x="15855" y="20829"/>
                    <a:pt x="16117" y="20838"/>
                  </a:cubicBezTo>
                  <a:cubicBezTo>
                    <a:pt x="16646" y="20859"/>
                    <a:pt x="17179" y="20864"/>
                    <a:pt x="17709" y="20871"/>
                  </a:cubicBezTo>
                  <a:cubicBezTo>
                    <a:pt x="17926" y="20874"/>
                    <a:pt x="18146" y="20875"/>
                    <a:pt x="18364" y="20875"/>
                  </a:cubicBezTo>
                  <a:cubicBezTo>
                    <a:pt x="18669" y="20875"/>
                    <a:pt x="18974" y="20874"/>
                    <a:pt x="19279" y="20868"/>
                  </a:cubicBezTo>
                  <a:cubicBezTo>
                    <a:pt x="19795" y="20859"/>
                    <a:pt x="20313" y="20838"/>
                    <a:pt x="20830" y="20795"/>
                  </a:cubicBezTo>
                  <a:cubicBezTo>
                    <a:pt x="21086" y="20774"/>
                    <a:pt x="21340" y="20750"/>
                    <a:pt x="21595" y="20722"/>
                  </a:cubicBezTo>
                  <a:cubicBezTo>
                    <a:pt x="21720" y="20710"/>
                    <a:pt x="21846" y="20692"/>
                    <a:pt x="21971" y="20676"/>
                  </a:cubicBezTo>
                  <a:cubicBezTo>
                    <a:pt x="22028" y="20669"/>
                    <a:pt x="22087" y="20660"/>
                    <a:pt x="22144" y="20651"/>
                  </a:cubicBezTo>
                  <a:cubicBezTo>
                    <a:pt x="22220" y="20637"/>
                    <a:pt x="22291" y="20625"/>
                    <a:pt x="22348" y="20572"/>
                  </a:cubicBezTo>
                  <a:cubicBezTo>
                    <a:pt x="22421" y="20506"/>
                    <a:pt x="22421" y="20387"/>
                    <a:pt x="22363" y="20313"/>
                  </a:cubicBezTo>
                  <a:cubicBezTo>
                    <a:pt x="22303" y="20237"/>
                    <a:pt x="22206" y="20221"/>
                    <a:pt x="22117" y="20209"/>
                  </a:cubicBezTo>
                  <a:cubicBezTo>
                    <a:pt x="22055" y="20201"/>
                    <a:pt x="21991" y="20194"/>
                    <a:pt x="21928" y="20189"/>
                  </a:cubicBezTo>
                  <a:cubicBezTo>
                    <a:pt x="21800" y="20177"/>
                    <a:pt x="21669" y="20167"/>
                    <a:pt x="21541" y="20157"/>
                  </a:cubicBezTo>
                  <a:cubicBezTo>
                    <a:pt x="21279" y="20139"/>
                    <a:pt x="21016" y="20124"/>
                    <a:pt x="20752" y="20105"/>
                  </a:cubicBezTo>
                  <a:cubicBezTo>
                    <a:pt x="20230" y="20070"/>
                    <a:pt x="19705" y="20027"/>
                    <a:pt x="19182" y="19982"/>
                  </a:cubicBezTo>
                  <a:cubicBezTo>
                    <a:pt x="18996" y="19966"/>
                    <a:pt x="18809" y="19948"/>
                    <a:pt x="18623" y="19932"/>
                  </a:cubicBezTo>
                  <a:cubicBezTo>
                    <a:pt x="18788" y="19871"/>
                    <a:pt x="18953" y="19807"/>
                    <a:pt x="19118" y="19743"/>
                  </a:cubicBezTo>
                  <a:cubicBezTo>
                    <a:pt x="19348" y="19654"/>
                    <a:pt x="19575" y="19558"/>
                    <a:pt x="19798" y="19456"/>
                  </a:cubicBezTo>
                  <a:cubicBezTo>
                    <a:pt x="19851" y="19433"/>
                    <a:pt x="19900" y="19408"/>
                    <a:pt x="19950" y="19381"/>
                  </a:cubicBezTo>
                  <a:cubicBezTo>
                    <a:pt x="20004" y="19356"/>
                    <a:pt x="20062" y="19329"/>
                    <a:pt x="20112" y="19296"/>
                  </a:cubicBezTo>
                  <a:cubicBezTo>
                    <a:pt x="20212" y="19231"/>
                    <a:pt x="20309" y="19155"/>
                    <a:pt x="20364" y="19045"/>
                  </a:cubicBezTo>
                  <a:cubicBezTo>
                    <a:pt x="20413" y="18942"/>
                    <a:pt x="20413" y="18808"/>
                    <a:pt x="20354" y="18709"/>
                  </a:cubicBezTo>
                  <a:cubicBezTo>
                    <a:pt x="20276" y="18579"/>
                    <a:pt x="20148" y="18497"/>
                    <a:pt x="20011" y="18444"/>
                  </a:cubicBezTo>
                  <a:cubicBezTo>
                    <a:pt x="19928" y="18408"/>
                    <a:pt x="19839" y="18378"/>
                    <a:pt x="19749" y="18356"/>
                  </a:cubicBezTo>
                  <a:cubicBezTo>
                    <a:pt x="19615" y="18322"/>
                    <a:pt x="19483" y="18292"/>
                    <a:pt x="19348" y="18265"/>
                  </a:cubicBezTo>
                  <a:cubicBezTo>
                    <a:pt x="19084" y="18214"/>
                    <a:pt x="18819" y="18174"/>
                    <a:pt x="18553" y="18137"/>
                  </a:cubicBezTo>
                  <a:cubicBezTo>
                    <a:pt x="18023" y="18064"/>
                    <a:pt x="17493" y="17999"/>
                    <a:pt x="16960" y="17942"/>
                  </a:cubicBezTo>
                  <a:cubicBezTo>
                    <a:pt x="16438" y="17884"/>
                    <a:pt x="15914" y="17826"/>
                    <a:pt x="15389" y="17772"/>
                  </a:cubicBezTo>
                  <a:cubicBezTo>
                    <a:pt x="15353" y="17768"/>
                    <a:pt x="15319" y="17765"/>
                    <a:pt x="15282" y="17761"/>
                  </a:cubicBezTo>
                  <a:cubicBezTo>
                    <a:pt x="15535" y="17701"/>
                    <a:pt x="15788" y="17641"/>
                    <a:pt x="16041" y="17585"/>
                  </a:cubicBezTo>
                  <a:cubicBezTo>
                    <a:pt x="16563" y="17466"/>
                    <a:pt x="17085" y="17342"/>
                    <a:pt x="17606" y="17213"/>
                  </a:cubicBezTo>
                  <a:cubicBezTo>
                    <a:pt x="18114" y="17088"/>
                    <a:pt x="18618" y="16952"/>
                    <a:pt x="19124" y="16818"/>
                  </a:cubicBezTo>
                  <a:cubicBezTo>
                    <a:pt x="19642" y="16680"/>
                    <a:pt x="20159" y="16543"/>
                    <a:pt x="20674" y="16397"/>
                  </a:cubicBezTo>
                  <a:cubicBezTo>
                    <a:pt x="21184" y="16254"/>
                    <a:pt x="21690" y="16101"/>
                    <a:pt x="22190" y="15929"/>
                  </a:cubicBezTo>
                  <a:cubicBezTo>
                    <a:pt x="22690" y="15756"/>
                    <a:pt x="23187" y="15568"/>
                    <a:pt x="23675" y="15363"/>
                  </a:cubicBezTo>
                  <a:cubicBezTo>
                    <a:pt x="23903" y="15266"/>
                    <a:pt x="24129" y="15167"/>
                    <a:pt x="24355" y="15062"/>
                  </a:cubicBezTo>
                  <a:cubicBezTo>
                    <a:pt x="24472" y="15007"/>
                    <a:pt x="24585" y="14954"/>
                    <a:pt x="24698" y="14894"/>
                  </a:cubicBezTo>
                  <a:cubicBezTo>
                    <a:pt x="24781" y="14850"/>
                    <a:pt x="24863" y="14796"/>
                    <a:pt x="24930" y="14727"/>
                  </a:cubicBezTo>
                  <a:cubicBezTo>
                    <a:pt x="25000" y="14655"/>
                    <a:pt x="25062" y="14579"/>
                    <a:pt x="25091" y="14482"/>
                  </a:cubicBezTo>
                  <a:cubicBezTo>
                    <a:pt x="25113" y="14402"/>
                    <a:pt x="25116" y="14321"/>
                    <a:pt x="25094" y="14239"/>
                  </a:cubicBezTo>
                  <a:cubicBezTo>
                    <a:pt x="25074" y="14171"/>
                    <a:pt x="25037" y="14105"/>
                    <a:pt x="24992" y="14050"/>
                  </a:cubicBezTo>
                  <a:cubicBezTo>
                    <a:pt x="24906" y="13943"/>
                    <a:pt x="24786" y="13864"/>
                    <a:pt x="24665" y="13808"/>
                  </a:cubicBezTo>
                  <a:cubicBezTo>
                    <a:pt x="24531" y="13745"/>
                    <a:pt x="24387" y="13698"/>
                    <a:pt x="24245" y="13653"/>
                  </a:cubicBezTo>
                  <a:cubicBezTo>
                    <a:pt x="24000" y="13579"/>
                    <a:pt x="23750" y="13519"/>
                    <a:pt x="23497" y="13473"/>
                  </a:cubicBezTo>
                  <a:cubicBezTo>
                    <a:pt x="22985" y="13378"/>
                    <a:pt x="22465" y="13318"/>
                    <a:pt x="21946" y="13276"/>
                  </a:cubicBezTo>
                  <a:cubicBezTo>
                    <a:pt x="21391" y="13229"/>
                    <a:pt x="20833" y="13195"/>
                    <a:pt x="20276" y="13168"/>
                  </a:cubicBezTo>
                  <a:cubicBezTo>
                    <a:pt x="19830" y="13147"/>
                    <a:pt x="19382" y="13135"/>
                    <a:pt x="18935" y="13129"/>
                  </a:cubicBezTo>
                  <a:cubicBezTo>
                    <a:pt x="18082" y="13116"/>
                    <a:pt x="17231" y="13113"/>
                    <a:pt x="16377" y="13113"/>
                  </a:cubicBezTo>
                  <a:cubicBezTo>
                    <a:pt x="16826" y="13049"/>
                    <a:pt x="17279" y="12988"/>
                    <a:pt x="17730" y="12927"/>
                  </a:cubicBezTo>
                  <a:cubicBezTo>
                    <a:pt x="18246" y="12854"/>
                    <a:pt x="18764" y="12781"/>
                    <a:pt x="19278" y="12686"/>
                  </a:cubicBezTo>
                  <a:cubicBezTo>
                    <a:pt x="19534" y="12639"/>
                    <a:pt x="19788" y="12587"/>
                    <a:pt x="20044" y="12540"/>
                  </a:cubicBezTo>
                  <a:cubicBezTo>
                    <a:pt x="20284" y="12491"/>
                    <a:pt x="20523" y="12445"/>
                    <a:pt x="20763" y="12394"/>
                  </a:cubicBezTo>
                  <a:cubicBezTo>
                    <a:pt x="20776" y="12391"/>
                    <a:pt x="20791" y="12388"/>
                    <a:pt x="20805" y="12385"/>
                  </a:cubicBezTo>
                  <a:lnTo>
                    <a:pt x="21145" y="12312"/>
                  </a:lnTo>
                  <a:cubicBezTo>
                    <a:pt x="21379" y="12260"/>
                    <a:pt x="21614" y="12208"/>
                    <a:pt x="21846" y="12145"/>
                  </a:cubicBezTo>
                  <a:cubicBezTo>
                    <a:pt x="21900" y="12131"/>
                    <a:pt x="21953" y="12116"/>
                    <a:pt x="22007" y="12098"/>
                  </a:cubicBezTo>
                  <a:cubicBezTo>
                    <a:pt x="22067" y="12080"/>
                    <a:pt x="22129" y="12064"/>
                    <a:pt x="22187" y="12037"/>
                  </a:cubicBezTo>
                  <a:cubicBezTo>
                    <a:pt x="22235" y="12014"/>
                    <a:pt x="22284" y="11991"/>
                    <a:pt x="22323" y="11955"/>
                  </a:cubicBezTo>
                  <a:cubicBezTo>
                    <a:pt x="22369" y="11915"/>
                    <a:pt x="22410" y="11864"/>
                    <a:pt x="22433" y="11806"/>
                  </a:cubicBezTo>
                  <a:cubicBezTo>
                    <a:pt x="22453" y="11748"/>
                    <a:pt x="22456" y="11691"/>
                    <a:pt x="22451" y="11629"/>
                  </a:cubicBezTo>
                  <a:cubicBezTo>
                    <a:pt x="22445" y="11566"/>
                    <a:pt x="22412" y="11513"/>
                    <a:pt x="22376" y="11461"/>
                  </a:cubicBezTo>
                  <a:cubicBezTo>
                    <a:pt x="22331" y="11395"/>
                    <a:pt x="22251" y="11346"/>
                    <a:pt x="22183" y="11312"/>
                  </a:cubicBezTo>
                  <a:cubicBezTo>
                    <a:pt x="22145" y="11293"/>
                    <a:pt x="22107" y="11276"/>
                    <a:pt x="22065" y="11261"/>
                  </a:cubicBezTo>
                  <a:cubicBezTo>
                    <a:pt x="22003" y="11238"/>
                    <a:pt x="21939" y="11215"/>
                    <a:pt x="21876" y="11196"/>
                  </a:cubicBezTo>
                  <a:cubicBezTo>
                    <a:pt x="21758" y="11160"/>
                    <a:pt x="21639" y="11129"/>
                    <a:pt x="21520" y="11104"/>
                  </a:cubicBezTo>
                  <a:cubicBezTo>
                    <a:pt x="21260" y="11041"/>
                    <a:pt x="20998" y="10995"/>
                    <a:pt x="20733" y="10949"/>
                  </a:cubicBezTo>
                  <a:cubicBezTo>
                    <a:pt x="20473" y="10903"/>
                    <a:pt x="20211" y="10861"/>
                    <a:pt x="19949" y="10822"/>
                  </a:cubicBezTo>
                  <a:cubicBezTo>
                    <a:pt x="18891" y="10660"/>
                    <a:pt x="17824" y="10580"/>
                    <a:pt x="16756" y="10516"/>
                  </a:cubicBezTo>
                  <a:cubicBezTo>
                    <a:pt x="16133" y="10479"/>
                    <a:pt x="15509" y="10443"/>
                    <a:pt x="14884" y="10412"/>
                  </a:cubicBezTo>
                  <a:cubicBezTo>
                    <a:pt x="14865" y="10408"/>
                    <a:pt x="14845" y="10407"/>
                    <a:pt x="14824" y="10407"/>
                  </a:cubicBezTo>
                  <a:cubicBezTo>
                    <a:pt x="14817" y="10407"/>
                    <a:pt x="14811" y="10407"/>
                    <a:pt x="14804" y="10407"/>
                  </a:cubicBezTo>
                  <a:cubicBezTo>
                    <a:pt x="14384" y="10386"/>
                    <a:pt x="13963" y="10367"/>
                    <a:pt x="13543" y="10349"/>
                  </a:cubicBezTo>
                  <a:cubicBezTo>
                    <a:pt x="12941" y="10325"/>
                    <a:pt x="12338" y="10303"/>
                    <a:pt x="11735" y="10278"/>
                  </a:cubicBezTo>
                  <a:cubicBezTo>
                    <a:pt x="12132" y="10215"/>
                    <a:pt x="12531" y="10159"/>
                    <a:pt x="12929" y="10104"/>
                  </a:cubicBezTo>
                  <a:cubicBezTo>
                    <a:pt x="13438" y="10035"/>
                    <a:pt x="13945" y="9976"/>
                    <a:pt x="14453" y="9915"/>
                  </a:cubicBezTo>
                  <a:cubicBezTo>
                    <a:pt x="14710" y="9883"/>
                    <a:pt x="14965" y="9849"/>
                    <a:pt x="15221" y="9812"/>
                  </a:cubicBezTo>
                  <a:cubicBezTo>
                    <a:pt x="15469" y="9776"/>
                    <a:pt x="15718" y="9743"/>
                    <a:pt x="15963" y="9691"/>
                  </a:cubicBezTo>
                  <a:cubicBezTo>
                    <a:pt x="15965" y="9691"/>
                    <a:pt x="15969" y="9690"/>
                    <a:pt x="15971" y="9690"/>
                  </a:cubicBezTo>
                  <a:cubicBezTo>
                    <a:pt x="16023" y="9678"/>
                    <a:pt x="16076" y="9663"/>
                    <a:pt x="16125" y="9642"/>
                  </a:cubicBezTo>
                  <a:cubicBezTo>
                    <a:pt x="16225" y="9600"/>
                    <a:pt x="16291" y="9526"/>
                    <a:pt x="16319" y="9419"/>
                  </a:cubicBezTo>
                  <a:cubicBezTo>
                    <a:pt x="16349" y="9306"/>
                    <a:pt x="16300" y="9184"/>
                    <a:pt x="16209" y="9112"/>
                  </a:cubicBezTo>
                  <a:cubicBezTo>
                    <a:pt x="16066" y="9005"/>
                    <a:pt x="15872" y="9005"/>
                    <a:pt x="15700" y="8992"/>
                  </a:cubicBezTo>
                  <a:cubicBezTo>
                    <a:pt x="15591" y="8983"/>
                    <a:pt x="15484" y="8978"/>
                    <a:pt x="15377" y="8972"/>
                  </a:cubicBezTo>
                  <a:cubicBezTo>
                    <a:pt x="15152" y="8964"/>
                    <a:pt x="14929" y="8958"/>
                    <a:pt x="14704" y="8950"/>
                  </a:cubicBezTo>
                  <a:cubicBezTo>
                    <a:pt x="14362" y="8941"/>
                    <a:pt x="14020" y="8931"/>
                    <a:pt x="13677" y="8917"/>
                  </a:cubicBezTo>
                  <a:cubicBezTo>
                    <a:pt x="13761" y="8910"/>
                    <a:pt x="13844" y="8901"/>
                    <a:pt x="13929" y="8894"/>
                  </a:cubicBezTo>
                  <a:cubicBezTo>
                    <a:pt x="14439" y="8843"/>
                    <a:pt x="14951" y="8798"/>
                    <a:pt x="15465" y="8757"/>
                  </a:cubicBezTo>
                  <a:cubicBezTo>
                    <a:pt x="15582" y="8748"/>
                    <a:pt x="15701" y="8739"/>
                    <a:pt x="15819" y="8730"/>
                  </a:cubicBezTo>
                  <a:cubicBezTo>
                    <a:pt x="16325" y="8690"/>
                    <a:pt x="16832" y="8658"/>
                    <a:pt x="17337" y="8621"/>
                  </a:cubicBezTo>
                  <a:cubicBezTo>
                    <a:pt x="17883" y="8581"/>
                    <a:pt x="18428" y="8538"/>
                    <a:pt x="18974" y="8487"/>
                  </a:cubicBezTo>
                  <a:cubicBezTo>
                    <a:pt x="20035" y="8391"/>
                    <a:pt x="21096" y="8251"/>
                    <a:pt x="22148" y="8082"/>
                  </a:cubicBezTo>
                  <a:cubicBezTo>
                    <a:pt x="22668" y="7998"/>
                    <a:pt x="23186" y="7904"/>
                    <a:pt x="23699" y="7788"/>
                  </a:cubicBezTo>
                  <a:cubicBezTo>
                    <a:pt x="23940" y="7734"/>
                    <a:pt x="24184" y="7678"/>
                    <a:pt x="24422" y="7608"/>
                  </a:cubicBezTo>
                  <a:cubicBezTo>
                    <a:pt x="24537" y="7574"/>
                    <a:pt x="24652" y="7539"/>
                    <a:pt x="24765" y="7499"/>
                  </a:cubicBezTo>
                  <a:cubicBezTo>
                    <a:pt x="24833" y="7475"/>
                    <a:pt x="24902" y="7453"/>
                    <a:pt x="24967" y="7422"/>
                  </a:cubicBezTo>
                  <a:cubicBezTo>
                    <a:pt x="25034" y="7390"/>
                    <a:pt x="25095" y="7353"/>
                    <a:pt x="25150" y="7301"/>
                  </a:cubicBezTo>
                  <a:cubicBezTo>
                    <a:pt x="25199" y="7252"/>
                    <a:pt x="25234" y="7200"/>
                    <a:pt x="25262" y="7137"/>
                  </a:cubicBezTo>
                  <a:cubicBezTo>
                    <a:pt x="25327" y="6999"/>
                    <a:pt x="25268" y="6837"/>
                    <a:pt x="25161" y="6734"/>
                  </a:cubicBezTo>
                  <a:cubicBezTo>
                    <a:pt x="25074" y="6649"/>
                    <a:pt x="24957" y="6608"/>
                    <a:pt x="24844" y="6570"/>
                  </a:cubicBezTo>
                  <a:cubicBezTo>
                    <a:pt x="24707" y="6527"/>
                    <a:pt x="24565" y="6508"/>
                    <a:pt x="24424" y="6487"/>
                  </a:cubicBezTo>
                  <a:cubicBezTo>
                    <a:pt x="24174" y="6450"/>
                    <a:pt x="23916" y="6426"/>
                    <a:pt x="23663" y="6411"/>
                  </a:cubicBezTo>
                  <a:cubicBezTo>
                    <a:pt x="23129" y="6380"/>
                    <a:pt x="22596" y="6362"/>
                    <a:pt x="22061" y="6353"/>
                  </a:cubicBezTo>
                  <a:cubicBezTo>
                    <a:pt x="21132" y="6335"/>
                    <a:pt x="20203" y="6330"/>
                    <a:pt x="19274" y="6330"/>
                  </a:cubicBezTo>
                  <a:cubicBezTo>
                    <a:pt x="19126" y="6330"/>
                    <a:pt x="18977" y="6331"/>
                    <a:pt x="18828" y="6331"/>
                  </a:cubicBezTo>
                  <a:cubicBezTo>
                    <a:pt x="17761" y="6332"/>
                    <a:pt x="16692" y="6335"/>
                    <a:pt x="15625" y="6344"/>
                  </a:cubicBezTo>
                  <a:cubicBezTo>
                    <a:pt x="15300" y="6348"/>
                    <a:pt x="14974" y="6350"/>
                    <a:pt x="14649" y="6350"/>
                  </a:cubicBezTo>
                  <a:cubicBezTo>
                    <a:pt x="14448" y="6350"/>
                    <a:pt x="14247" y="6349"/>
                    <a:pt x="14046" y="6347"/>
                  </a:cubicBezTo>
                  <a:cubicBezTo>
                    <a:pt x="13929" y="6346"/>
                    <a:pt x="13810" y="6344"/>
                    <a:pt x="13692" y="6340"/>
                  </a:cubicBezTo>
                  <a:cubicBezTo>
                    <a:pt x="14560" y="6142"/>
                    <a:pt x="15430" y="5959"/>
                    <a:pt x="16297" y="5762"/>
                  </a:cubicBezTo>
                  <a:cubicBezTo>
                    <a:pt x="16801" y="5646"/>
                    <a:pt x="17307" y="5533"/>
                    <a:pt x="17809" y="5408"/>
                  </a:cubicBezTo>
                  <a:cubicBezTo>
                    <a:pt x="18057" y="5347"/>
                    <a:pt x="18306" y="5286"/>
                    <a:pt x="18553" y="5227"/>
                  </a:cubicBezTo>
                  <a:cubicBezTo>
                    <a:pt x="18670" y="5198"/>
                    <a:pt x="18788" y="5171"/>
                    <a:pt x="18903" y="5145"/>
                  </a:cubicBezTo>
                  <a:cubicBezTo>
                    <a:pt x="19050" y="5109"/>
                    <a:pt x="19222" y="5079"/>
                    <a:pt x="19303" y="4933"/>
                  </a:cubicBezTo>
                  <a:cubicBezTo>
                    <a:pt x="19333" y="4880"/>
                    <a:pt x="19345" y="4817"/>
                    <a:pt x="19337" y="4758"/>
                  </a:cubicBezTo>
                  <a:cubicBezTo>
                    <a:pt x="19327" y="4694"/>
                    <a:pt x="19297" y="4643"/>
                    <a:pt x="19255" y="4597"/>
                  </a:cubicBezTo>
                  <a:cubicBezTo>
                    <a:pt x="19160" y="4490"/>
                    <a:pt x="18990" y="4497"/>
                    <a:pt x="18861" y="4493"/>
                  </a:cubicBezTo>
                  <a:cubicBezTo>
                    <a:pt x="18779" y="4490"/>
                    <a:pt x="18697" y="4490"/>
                    <a:pt x="18615" y="4490"/>
                  </a:cubicBezTo>
                  <a:cubicBezTo>
                    <a:pt x="18419" y="4487"/>
                    <a:pt x="18222" y="4485"/>
                    <a:pt x="18027" y="4482"/>
                  </a:cubicBezTo>
                  <a:cubicBezTo>
                    <a:pt x="16986" y="4462"/>
                    <a:pt x="15944" y="4454"/>
                    <a:pt x="14902" y="4454"/>
                  </a:cubicBezTo>
                  <a:cubicBezTo>
                    <a:pt x="14501" y="4454"/>
                    <a:pt x="14101" y="4458"/>
                    <a:pt x="13701" y="4458"/>
                  </a:cubicBezTo>
                  <a:cubicBezTo>
                    <a:pt x="13600" y="4458"/>
                    <a:pt x="13500" y="4458"/>
                    <a:pt x="13400" y="4457"/>
                  </a:cubicBezTo>
                  <a:cubicBezTo>
                    <a:pt x="13469" y="4441"/>
                    <a:pt x="13537" y="4426"/>
                    <a:pt x="13607" y="4412"/>
                  </a:cubicBezTo>
                  <a:cubicBezTo>
                    <a:pt x="14006" y="4331"/>
                    <a:pt x="14408" y="4253"/>
                    <a:pt x="14810" y="4167"/>
                  </a:cubicBezTo>
                  <a:cubicBezTo>
                    <a:pt x="14951" y="4137"/>
                    <a:pt x="15091" y="4107"/>
                    <a:pt x="15231" y="4078"/>
                  </a:cubicBezTo>
                  <a:cubicBezTo>
                    <a:pt x="15480" y="4024"/>
                    <a:pt x="15728" y="3966"/>
                    <a:pt x="15974" y="3905"/>
                  </a:cubicBezTo>
                  <a:cubicBezTo>
                    <a:pt x="16201" y="3847"/>
                    <a:pt x="16428" y="3783"/>
                    <a:pt x="16654" y="3716"/>
                  </a:cubicBezTo>
                  <a:cubicBezTo>
                    <a:pt x="16767" y="3682"/>
                    <a:pt x="16886" y="3652"/>
                    <a:pt x="16993" y="3601"/>
                  </a:cubicBezTo>
                  <a:cubicBezTo>
                    <a:pt x="17097" y="3554"/>
                    <a:pt x="17203" y="3482"/>
                    <a:pt x="17231" y="3363"/>
                  </a:cubicBezTo>
                  <a:cubicBezTo>
                    <a:pt x="17257" y="3256"/>
                    <a:pt x="17216" y="3139"/>
                    <a:pt x="17127" y="3072"/>
                  </a:cubicBezTo>
                  <a:cubicBezTo>
                    <a:pt x="17042" y="3011"/>
                    <a:pt x="16942" y="2984"/>
                    <a:pt x="16841" y="2964"/>
                  </a:cubicBezTo>
                  <a:cubicBezTo>
                    <a:pt x="16782" y="2951"/>
                    <a:pt x="16721" y="2939"/>
                    <a:pt x="16660" y="2930"/>
                  </a:cubicBezTo>
                  <a:cubicBezTo>
                    <a:pt x="16533" y="2912"/>
                    <a:pt x="16408" y="2894"/>
                    <a:pt x="16282" y="2880"/>
                  </a:cubicBezTo>
                  <a:cubicBezTo>
                    <a:pt x="15770" y="2820"/>
                    <a:pt x="15255" y="2775"/>
                    <a:pt x="14740" y="2743"/>
                  </a:cubicBezTo>
                  <a:cubicBezTo>
                    <a:pt x="14237" y="2708"/>
                    <a:pt x="13735" y="2686"/>
                    <a:pt x="13232" y="2661"/>
                  </a:cubicBezTo>
                  <a:cubicBezTo>
                    <a:pt x="12982" y="2647"/>
                    <a:pt x="12729" y="2633"/>
                    <a:pt x="12478" y="2615"/>
                  </a:cubicBezTo>
                  <a:cubicBezTo>
                    <a:pt x="12235" y="2595"/>
                    <a:pt x="11996" y="2572"/>
                    <a:pt x="11754" y="2549"/>
                  </a:cubicBezTo>
                  <a:cubicBezTo>
                    <a:pt x="11601" y="2534"/>
                    <a:pt x="11449" y="2518"/>
                    <a:pt x="11296" y="2503"/>
                  </a:cubicBezTo>
                  <a:cubicBezTo>
                    <a:pt x="11370" y="2485"/>
                    <a:pt x="11445" y="2469"/>
                    <a:pt x="11519" y="2451"/>
                  </a:cubicBezTo>
                  <a:cubicBezTo>
                    <a:pt x="11793" y="2388"/>
                    <a:pt x="12068" y="2326"/>
                    <a:pt x="12342" y="2268"/>
                  </a:cubicBezTo>
                  <a:lnTo>
                    <a:pt x="12347" y="2268"/>
                  </a:lnTo>
                  <a:cubicBezTo>
                    <a:pt x="12353" y="2266"/>
                    <a:pt x="12357" y="2266"/>
                    <a:pt x="12362" y="2265"/>
                  </a:cubicBezTo>
                  <a:lnTo>
                    <a:pt x="12360" y="2265"/>
                  </a:lnTo>
                  <a:cubicBezTo>
                    <a:pt x="12807" y="2171"/>
                    <a:pt x="13255" y="2083"/>
                    <a:pt x="13701" y="1997"/>
                  </a:cubicBezTo>
                  <a:cubicBezTo>
                    <a:pt x="13960" y="1946"/>
                    <a:pt x="14218" y="1893"/>
                    <a:pt x="14473" y="1836"/>
                  </a:cubicBezTo>
                  <a:lnTo>
                    <a:pt x="14859" y="1753"/>
                  </a:lnTo>
                  <a:cubicBezTo>
                    <a:pt x="14880" y="1749"/>
                    <a:pt x="14899" y="1744"/>
                    <a:pt x="14920" y="1740"/>
                  </a:cubicBezTo>
                  <a:cubicBezTo>
                    <a:pt x="15052" y="1711"/>
                    <a:pt x="15182" y="1685"/>
                    <a:pt x="15314" y="1658"/>
                  </a:cubicBezTo>
                  <a:cubicBezTo>
                    <a:pt x="15554" y="1610"/>
                    <a:pt x="15795" y="1560"/>
                    <a:pt x="16035" y="1507"/>
                  </a:cubicBezTo>
                  <a:cubicBezTo>
                    <a:pt x="16041" y="1507"/>
                    <a:pt x="16045" y="1506"/>
                    <a:pt x="16051" y="1503"/>
                  </a:cubicBezTo>
                  <a:cubicBezTo>
                    <a:pt x="16194" y="1473"/>
                    <a:pt x="16341" y="1442"/>
                    <a:pt x="16487" y="1411"/>
                  </a:cubicBezTo>
                  <a:cubicBezTo>
                    <a:pt x="16728" y="1359"/>
                    <a:pt x="16971" y="1302"/>
                    <a:pt x="17210" y="1243"/>
                  </a:cubicBezTo>
                  <a:cubicBezTo>
                    <a:pt x="17437" y="1186"/>
                    <a:pt x="17670" y="1135"/>
                    <a:pt x="17888" y="1042"/>
                  </a:cubicBezTo>
                  <a:cubicBezTo>
                    <a:pt x="17943" y="1018"/>
                    <a:pt x="18001" y="994"/>
                    <a:pt x="18051" y="957"/>
                  </a:cubicBezTo>
                  <a:cubicBezTo>
                    <a:pt x="18124" y="905"/>
                    <a:pt x="18176" y="823"/>
                    <a:pt x="18173" y="732"/>
                  </a:cubicBezTo>
                  <a:cubicBezTo>
                    <a:pt x="18172" y="616"/>
                    <a:pt x="18091" y="533"/>
                    <a:pt x="17990" y="494"/>
                  </a:cubicBezTo>
                  <a:cubicBezTo>
                    <a:pt x="17925" y="467"/>
                    <a:pt x="17849" y="458"/>
                    <a:pt x="17777" y="451"/>
                  </a:cubicBezTo>
                  <a:cubicBezTo>
                    <a:pt x="17600" y="429"/>
                    <a:pt x="17420" y="421"/>
                    <a:pt x="17241" y="421"/>
                  </a:cubicBezTo>
                  <a:cubicBezTo>
                    <a:pt x="17174" y="421"/>
                    <a:pt x="17107" y="422"/>
                    <a:pt x="17041" y="424"/>
                  </a:cubicBezTo>
                  <a:cubicBezTo>
                    <a:pt x="16785" y="431"/>
                    <a:pt x="16527" y="451"/>
                    <a:pt x="16271" y="467"/>
                  </a:cubicBezTo>
                  <a:cubicBezTo>
                    <a:pt x="16015" y="486"/>
                    <a:pt x="15761" y="503"/>
                    <a:pt x="15506" y="521"/>
                  </a:cubicBezTo>
                  <a:cubicBezTo>
                    <a:pt x="14999" y="556"/>
                    <a:pt x="14493" y="592"/>
                    <a:pt x="13987" y="629"/>
                  </a:cubicBezTo>
                  <a:cubicBezTo>
                    <a:pt x="13744" y="647"/>
                    <a:pt x="13500" y="665"/>
                    <a:pt x="13258" y="681"/>
                  </a:cubicBezTo>
                  <a:cubicBezTo>
                    <a:pt x="13313" y="629"/>
                    <a:pt x="13356" y="561"/>
                    <a:pt x="13372" y="486"/>
                  </a:cubicBezTo>
                  <a:cubicBezTo>
                    <a:pt x="13409" y="332"/>
                    <a:pt x="13341" y="167"/>
                    <a:pt x="13203" y="89"/>
                  </a:cubicBezTo>
                  <a:cubicBezTo>
                    <a:pt x="13155" y="62"/>
                    <a:pt x="13100" y="47"/>
                    <a:pt x="13045" y="47"/>
                  </a:cubicBezTo>
                  <a:cubicBezTo>
                    <a:pt x="13040" y="47"/>
                    <a:pt x="13035" y="47"/>
                    <a:pt x="13030" y="47"/>
                  </a:cubicBezTo>
                  <a:lnTo>
                    <a:pt x="13027" y="47"/>
                  </a:lnTo>
                  <a:cubicBezTo>
                    <a:pt x="12991" y="42"/>
                    <a:pt x="12955" y="37"/>
                    <a:pt x="12920" y="33"/>
                  </a:cubicBezTo>
                  <a:cubicBezTo>
                    <a:pt x="12868" y="21"/>
                    <a:pt x="12816" y="10"/>
                    <a:pt x="12761" y="6"/>
                  </a:cubicBezTo>
                  <a:cubicBezTo>
                    <a:pt x="12724" y="2"/>
                    <a:pt x="12688" y="1"/>
                    <a:pt x="1265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3"/>
            <p:cNvSpPr/>
            <p:nvPr/>
          </p:nvSpPr>
          <p:spPr>
            <a:xfrm>
              <a:off x="2643975" y="2788450"/>
              <a:ext cx="126825" cy="66600"/>
            </a:xfrm>
            <a:custGeom>
              <a:rect b="b" l="l" r="r" t="t"/>
              <a:pathLst>
                <a:path extrusionOk="0" h="2664" w="5073">
                  <a:moveTo>
                    <a:pt x="4328" y="1"/>
                  </a:moveTo>
                  <a:cubicBezTo>
                    <a:pt x="4325" y="1"/>
                    <a:pt x="4321" y="1"/>
                    <a:pt x="4318" y="1"/>
                  </a:cubicBezTo>
                  <a:cubicBezTo>
                    <a:pt x="4265" y="9"/>
                    <a:pt x="4212" y="15"/>
                    <a:pt x="4157" y="21"/>
                  </a:cubicBezTo>
                  <a:cubicBezTo>
                    <a:pt x="4046" y="18"/>
                    <a:pt x="3936" y="15"/>
                    <a:pt x="3826" y="15"/>
                  </a:cubicBezTo>
                  <a:cubicBezTo>
                    <a:pt x="3767" y="15"/>
                    <a:pt x="3708" y="16"/>
                    <a:pt x="3648" y="18"/>
                  </a:cubicBezTo>
                  <a:cubicBezTo>
                    <a:pt x="3465" y="24"/>
                    <a:pt x="3284" y="33"/>
                    <a:pt x="3101" y="43"/>
                  </a:cubicBezTo>
                  <a:cubicBezTo>
                    <a:pt x="2687" y="67"/>
                    <a:pt x="2272" y="110"/>
                    <a:pt x="1863" y="177"/>
                  </a:cubicBezTo>
                  <a:cubicBezTo>
                    <a:pt x="1757" y="193"/>
                    <a:pt x="1653" y="210"/>
                    <a:pt x="1549" y="231"/>
                  </a:cubicBezTo>
                  <a:cubicBezTo>
                    <a:pt x="1453" y="247"/>
                    <a:pt x="1358" y="263"/>
                    <a:pt x="1267" y="292"/>
                  </a:cubicBezTo>
                  <a:cubicBezTo>
                    <a:pt x="1200" y="312"/>
                    <a:pt x="1133" y="333"/>
                    <a:pt x="1072" y="367"/>
                  </a:cubicBezTo>
                  <a:cubicBezTo>
                    <a:pt x="998" y="411"/>
                    <a:pt x="955" y="478"/>
                    <a:pt x="950" y="561"/>
                  </a:cubicBezTo>
                  <a:cubicBezTo>
                    <a:pt x="947" y="662"/>
                    <a:pt x="1031" y="747"/>
                    <a:pt x="1117" y="783"/>
                  </a:cubicBezTo>
                  <a:cubicBezTo>
                    <a:pt x="1169" y="803"/>
                    <a:pt x="1218" y="818"/>
                    <a:pt x="1270" y="832"/>
                  </a:cubicBezTo>
                  <a:cubicBezTo>
                    <a:pt x="1371" y="856"/>
                    <a:pt x="1471" y="869"/>
                    <a:pt x="1572" y="881"/>
                  </a:cubicBezTo>
                  <a:cubicBezTo>
                    <a:pt x="1676" y="896"/>
                    <a:pt x="1782" y="909"/>
                    <a:pt x="1886" y="923"/>
                  </a:cubicBezTo>
                  <a:cubicBezTo>
                    <a:pt x="2093" y="946"/>
                    <a:pt x="2302" y="963"/>
                    <a:pt x="2510" y="978"/>
                  </a:cubicBezTo>
                  <a:cubicBezTo>
                    <a:pt x="2538" y="981"/>
                    <a:pt x="2568" y="982"/>
                    <a:pt x="2595" y="984"/>
                  </a:cubicBezTo>
                  <a:lnTo>
                    <a:pt x="2266" y="1022"/>
                  </a:lnTo>
                  <a:cubicBezTo>
                    <a:pt x="1861" y="1074"/>
                    <a:pt x="1455" y="1137"/>
                    <a:pt x="1051" y="1204"/>
                  </a:cubicBezTo>
                  <a:cubicBezTo>
                    <a:pt x="953" y="1220"/>
                    <a:pt x="852" y="1237"/>
                    <a:pt x="754" y="1256"/>
                  </a:cubicBezTo>
                  <a:cubicBezTo>
                    <a:pt x="651" y="1274"/>
                    <a:pt x="548" y="1290"/>
                    <a:pt x="449" y="1315"/>
                  </a:cubicBezTo>
                  <a:cubicBezTo>
                    <a:pt x="346" y="1339"/>
                    <a:pt x="242" y="1368"/>
                    <a:pt x="150" y="1414"/>
                  </a:cubicBezTo>
                  <a:cubicBezTo>
                    <a:pt x="97" y="1439"/>
                    <a:pt x="53" y="1490"/>
                    <a:pt x="28" y="1543"/>
                  </a:cubicBezTo>
                  <a:cubicBezTo>
                    <a:pt x="2" y="1600"/>
                    <a:pt x="1" y="1655"/>
                    <a:pt x="11" y="1713"/>
                  </a:cubicBezTo>
                  <a:cubicBezTo>
                    <a:pt x="30" y="1814"/>
                    <a:pt x="117" y="1888"/>
                    <a:pt x="211" y="1918"/>
                  </a:cubicBezTo>
                  <a:cubicBezTo>
                    <a:pt x="310" y="1949"/>
                    <a:pt x="422" y="1958"/>
                    <a:pt x="529" y="1970"/>
                  </a:cubicBezTo>
                  <a:cubicBezTo>
                    <a:pt x="629" y="1981"/>
                    <a:pt x="730" y="1990"/>
                    <a:pt x="830" y="2000"/>
                  </a:cubicBezTo>
                  <a:cubicBezTo>
                    <a:pt x="1037" y="2018"/>
                    <a:pt x="1245" y="2024"/>
                    <a:pt x="1453" y="2025"/>
                  </a:cubicBezTo>
                  <a:lnTo>
                    <a:pt x="1581" y="2025"/>
                  </a:lnTo>
                  <a:cubicBezTo>
                    <a:pt x="1520" y="2046"/>
                    <a:pt x="1459" y="2070"/>
                    <a:pt x="1401" y="2104"/>
                  </a:cubicBezTo>
                  <a:cubicBezTo>
                    <a:pt x="1349" y="2135"/>
                    <a:pt x="1298" y="2174"/>
                    <a:pt x="1269" y="2228"/>
                  </a:cubicBezTo>
                  <a:cubicBezTo>
                    <a:pt x="1224" y="2310"/>
                    <a:pt x="1226" y="2409"/>
                    <a:pt x="1282" y="2485"/>
                  </a:cubicBezTo>
                  <a:cubicBezTo>
                    <a:pt x="1352" y="2577"/>
                    <a:pt x="1476" y="2592"/>
                    <a:pt x="1581" y="2606"/>
                  </a:cubicBezTo>
                  <a:cubicBezTo>
                    <a:pt x="1671" y="2615"/>
                    <a:pt x="1760" y="2621"/>
                    <a:pt x="1849" y="2628"/>
                  </a:cubicBezTo>
                  <a:cubicBezTo>
                    <a:pt x="1947" y="2637"/>
                    <a:pt x="2044" y="2650"/>
                    <a:pt x="2141" y="2656"/>
                  </a:cubicBezTo>
                  <a:cubicBezTo>
                    <a:pt x="2196" y="2659"/>
                    <a:pt x="2248" y="2659"/>
                    <a:pt x="2303" y="2664"/>
                  </a:cubicBezTo>
                  <a:lnTo>
                    <a:pt x="2404" y="2664"/>
                  </a:lnTo>
                  <a:cubicBezTo>
                    <a:pt x="2561" y="2662"/>
                    <a:pt x="2718" y="2659"/>
                    <a:pt x="2875" y="2652"/>
                  </a:cubicBezTo>
                  <a:lnTo>
                    <a:pt x="2867" y="2652"/>
                  </a:lnTo>
                  <a:cubicBezTo>
                    <a:pt x="2873" y="2650"/>
                    <a:pt x="2880" y="2650"/>
                    <a:pt x="2885" y="2650"/>
                  </a:cubicBezTo>
                  <a:cubicBezTo>
                    <a:pt x="2891" y="2650"/>
                    <a:pt x="2897" y="2649"/>
                    <a:pt x="2903" y="2649"/>
                  </a:cubicBezTo>
                  <a:cubicBezTo>
                    <a:pt x="2908" y="2649"/>
                    <a:pt x="2914" y="2649"/>
                    <a:pt x="2919" y="2649"/>
                  </a:cubicBezTo>
                  <a:cubicBezTo>
                    <a:pt x="2944" y="2649"/>
                    <a:pt x="2970" y="2647"/>
                    <a:pt x="2995" y="2644"/>
                  </a:cubicBezTo>
                  <a:cubicBezTo>
                    <a:pt x="3230" y="2631"/>
                    <a:pt x="3462" y="2616"/>
                    <a:pt x="3696" y="2606"/>
                  </a:cubicBezTo>
                  <a:cubicBezTo>
                    <a:pt x="3904" y="2595"/>
                    <a:pt x="4113" y="2595"/>
                    <a:pt x="4321" y="2579"/>
                  </a:cubicBezTo>
                  <a:cubicBezTo>
                    <a:pt x="4436" y="2573"/>
                    <a:pt x="4550" y="2561"/>
                    <a:pt x="4663" y="2552"/>
                  </a:cubicBezTo>
                  <a:cubicBezTo>
                    <a:pt x="4771" y="2545"/>
                    <a:pt x="4878" y="2533"/>
                    <a:pt x="4983" y="2521"/>
                  </a:cubicBezTo>
                  <a:cubicBezTo>
                    <a:pt x="5065" y="2509"/>
                    <a:pt x="5073" y="2378"/>
                    <a:pt x="4986" y="2369"/>
                  </a:cubicBezTo>
                  <a:cubicBezTo>
                    <a:pt x="4867" y="2356"/>
                    <a:pt x="4748" y="2350"/>
                    <a:pt x="4626" y="2344"/>
                  </a:cubicBezTo>
                  <a:cubicBezTo>
                    <a:pt x="4512" y="2338"/>
                    <a:pt x="4396" y="2330"/>
                    <a:pt x="4281" y="2330"/>
                  </a:cubicBezTo>
                  <a:cubicBezTo>
                    <a:pt x="4271" y="2330"/>
                    <a:pt x="4262" y="2330"/>
                    <a:pt x="4253" y="2330"/>
                  </a:cubicBezTo>
                  <a:cubicBezTo>
                    <a:pt x="4067" y="2332"/>
                    <a:pt x="3879" y="2345"/>
                    <a:pt x="3693" y="2353"/>
                  </a:cubicBezTo>
                  <a:cubicBezTo>
                    <a:pt x="3564" y="2356"/>
                    <a:pt x="3437" y="2360"/>
                    <a:pt x="3310" y="2360"/>
                  </a:cubicBezTo>
                  <a:cubicBezTo>
                    <a:pt x="3234" y="2360"/>
                    <a:pt x="3158" y="2358"/>
                    <a:pt x="3081" y="2356"/>
                  </a:cubicBezTo>
                  <a:cubicBezTo>
                    <a:pt x="3061" y="2356"/>
                    <a:pt x="3041" y="2354"/>
                    <a:pt x="3022" y="2354"/>
                  </a:cubicBezTo>
                  <a:cubicBezTo>
                    <a:pt x="3038" y="2353"/>
                    <a:pt x="3056" y="2350"/>
                    <a:pt x="3074" y="2347"/>
                  </a:cubicBezTo>
                  <a:cubicBezTo>
                    <a:pt x="3272" y="2317"/>
                    <a:pt x="3479" y="2293"/>
                    <a:pt x="3672" y="2229"/>
                  </a:cubicBezTo>
                  <a:cubicBezTo>
                    <a:pt x="3748" y="2204"/>
                    <a:pt x="3829" y="2176"/>
                    <a:pt x="3893" y="2124"/>
                  </a:cubicBezTo>
                  <a:cubicBezTo>
                    <a:pt x="3986" y="2043"/>
                    <a:pt x="4037" y="1926"/>
                    <a:pt x="4006" y="1802"/>
                  </a:cubicBezTo>
                  <a:cubicBezTo>
                    <a:pt x="3974" y="1683"/>
                    <a:pt x="3873" y="1603"/>
                    <a:pt x="3760" y="1565"/>
                  </a:cubicBezTo>
                  <a:cubicBezTo>
                    <a:pt x="3708" y="1549"/>
                    <a:pt x="3651" y="1540"/>
                    <a:pt x="3598" y="1533"/>
                  </a:cubicBezTo>
                  <a:lnTo>
                    <a:pt x="3559" y="1527"/>
                  </a:lnTo>
                  <a:cubicBezTo>
                    <a:pt x="3672" y="1515"/>
                    <a:pt x="3784" y="1503"/>
                    <a:pt x="3895" y="1488"/>
                  </a:cubicBezTo>
                  <a:cubicBezTo>
                    <a:pt x="3998" y="1475"/>
                    <a:pt x="4098" y="1460"/>
                    <a:pt x="4201" y="1440"/>
                  </a:cubicBezTo>
                  <a:cubicBezTo>
                    <a:pt x="4320" y="1421"/>
                    <a:pt x="4440" y="1394"/>
                    <a:pt x="4555" y="1354"/>
                  </a:cubicBezTo>
                  <a:cubicBezTo>
                    <a:pt x="4617" y="1330"/>
                    <a:pt x="4677" y="1304"/>
                    <a:pt x="4735" y="1268"/>
                  </a:cubicBezTo>
                  <a:cubicBezTo>
                    <a:pt x="4848" y="1198"/>
                    <a:pt x="4931" y="1088"/>
                    <a:pt x="4934" y="951"/>
                  </a:cubicBezTo>
                  <a:cubicBezTo>
                    <a:pt x="4936" y="811"/>
                    <a:pt x="4841" y="698"/>
                    <a:pt x="4716" y="644"/>
                  </a:cubicBezTo>
                  <a:cubicBezTo>
                    <a:pt x="4656" y="620"/>
                    <a:pt x="4592" y="607"/>
                    <a:pt x="4528" y="598"/>
                  </a:cubicBezTo>
                  <a:cubicBezTo>
                    <a:pt x="4430" y="583"/>
                    <a:pt x="4329" y="580"/>
                    <a:pt x="4229" y="573"/>
                  </a:cubicBezTo>
                  <a:cubicBezTo>
                    <a:pt x="4132" y="565"/>
                    <a:pt x="4037" y="558"/>
                    <a:pt x="3940" y="550"/>
                  </a:cubicBezTo>
                  <a:cubicBezTo>
                    <a:pt x="3736" y="533"/>
                    <a:pt x="3531" y="519"/>
                    <a:pt x="3327" y="512"/>
                  </a:cubicBezTo>
                  <a:cubicBezTo>
                    <a:pt x="3119" y="506"/>
                    <a:pt x="2907" y="498"/>
                    <a:pt x="2697" y="492"/>
                  </a:cubicBezTo>
                  <a:cubicBezTo>
                    <a:pt x="2498" y="486"/>
                    <a:pt x="2297" y="484"/>
                    <a:pt x="2099" y="479"/>
                  </a:cubicBezTo>
                  <a:cubicBezTo>
                    <a:pt x="2184" y="464"/>
                    <a:pt x="2270" y="452"/>
                    <a:pt x="2357" y="439"/>
                  </a:cubicBezTo>
                  <a:cubicBezTo>
                    <a:pt x="2571" y="408"/>
                    <a:pt x="2784" y="378"/>
                    <a:pt x="2997" y="345"/>
                  </a:cubicBezTo>
                  <a:cubicBezTo>
                    <a:pt x="3196" y="315"/>
                    <a:pt x="3394" y="283"/>
                    <a:pt x="3592" y="251"/>
                  </a:cubicBezTo>
                  <a:cubicBezTo>
                    <a:pt x="3788" y="222"/>
                    <a:pt x="3982" y="189"/>
                    <a:pt x="4172" y="150"/>
                  </a:cubicBezTo>
                  <a:cubicBezTo>
                    <a:pt x="4227" y="144"/>
                    <a:pt x="4279" y="140"/>
                    <a:pt x="4333" y="132"/>
                  </a:cubicBezTo>
                  <a:cubicBezTo>
                    <a:pt x="4369" y="126"/>
                    <a:pt x="4394" y="95"/>
                    <a:pt x="4391" y="59"/>
                  </a:cubicBezTo>
                  <a:cubicBezTo>
                    <a:pt x="4387" y="27"/>
                    <a:pt x="4360" y="1"/>
                    <a:pt x="43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3"/>
            <p:cNvSpPr/>
            <p:nvPr/>
          </p:nvSpPr>
          <p:spPr>
            <a:xfrm>
              <a:off x="2639625" y="2747400"/>
              <a:ext cx="123000" cy="33850"/>
            </a:xfrm>
            <a:custGeom>
              <a:rect b="b" l="l" r="r" t="t"/>
              <a:pathLst>
                <a:path extrusionOk="0" h="1354" w="4920">
                  <a:moveTo>
                    <a:pt x="681" y="1124"/>
                  </a:moveTo>
                  <a:cubicBezTo>
                    <a:pt x="679" y="1124"/>
                    <a:pt x="678" y="1124"/>
                    <a:pt x="677" y="1125"/>
                  </a:cubicBezTo>
                  <a:lnTo>
                    <a:pt x="677" y="1125"/>
                  </a:lnTo>
                  <a:cubicBezTo>
                    <a:pt x="678" y="1124"/>
                    <a:pt x="679" y="1124"/>
                    <a:pt x="681" y="1124"/>
                  </a:cubicBezTo>
                  <a:close/>
                  <a:moveTo>
                    <a:pt x="4233" y="1"/>
                  </a:moveTo>
                  <a:cubicBezTo>
                    <a:pt x="4153" y="1"/>
                    <a:pt x="4074" y="4"/>
                    <a:pt x="3994" y="8"/>
                  </a:cubicBezTo>
                  <a:cubicBezTo>
                    <a:pt x="3690" y="23"/>
                    <a:pt x="3386" y="72"/>
                    <a:pt x="3087" y="131"/>
                  </a:cubicBezTo>
                  <a:cubicBezTo>
                    <a:pt x="2944" y="158"/>
                    <a:pt x="2803" y="191"/>
                    <a:pt x="2662" y="229"/>
                  </a:cubicBezTo>
                  <a:cubicBezTo>
                    <a:pt x="2598" y="247"/>
                    <a:pt x="2534" y="265"/>
                    <a:pt x="2468" y="285"/>
                  </a:cubicBezTo>
                  <a:cubicBezTo>
                    <a:pt x="2419" y="299"/>
                    <a:pt x="2371" y="317"/>
                    <a:pt x="2327" y="341"/>
                  </a:cubicBezTo>
                  <a:cubicBezTo>
                    <a:pt x="2248" y="384"/>
                    <a:pt x="2194" y="463"/>
                    <a:pt x="2193" y="552"/>
                  </a:cubicBezTo>
                  <a:cubicBezTo>
                    <a:pt x="2191" y="660"/>
                    <a:pt x="2258" y="746"/>
                    <a:pt x="2349" y="791"/>
                  </a:cubicBezTo>
                  <a:cubicBezTo>
                    <a:pt x="2400" y="816"/>
                    <a:pt x="2453" y="828"/>
                    <a:pt x="2507" y="841"/>
                  </a:cubicBezTo>
                  <a:cubicBezTo>
                    <a:pt x="2520" y="843"/>
                    <a:pt x="2534" y="847"/>
                    <a:pt x="2546" y="849"/>
                  </a:cubicBezTo>
                  <a:cubicBezTo>
                    <a:pt x="2520" y="850"/>
                    <a:pt x="2492" y="855"/>
                    <a:pt x="2467" y="856"/>
                  </a:cubicBezTo>
                  <a:cubicBezTo>
                    <a:pt x="2312" y="871"/>
                    <a:pt x="2159" y="886"/>
                    <a:pt x="2005" y="899"/>
                  </a:cubicBezTo>
                  <a:cubicBezTo>
                    <a:pt x="1846" y="913"/>
                    <a:pt x="1690" y="933"/>
                    <a:pt x="1536" y="960"/>
                  </a:cubicBezTo>
                  <a:cubicBezTo>
                    <a:pt x="1251" y="1009"/>
                    <a:pt x="971" y="1070"/>
                    <a:pt x="685" y="1124"/>
                  </a:cubicBezTo>
                  <a:lnTo>
                    <a:pt x="684" y="1124"/>
                  </a:lnTo>
                  <a:cubicBezTo>
                    <a:pt x="681" y="1124"/>
                    <a:pt x="678" y="1127"/>
                    <a:pt x="675" y="1127"/>
                  </a:cubicBezTo>
                  <a:cubicBezTo>
                    <a:pt x="675" y="1126"/>
                    <a:pt x="676" y="1125"/>
                    <a:pt x="677" y="1125"/>
                  </a:cubicBezTo>
                  <a:lnTo>
                    <a:pt x="677" y="1125"/>
                  </a:lnTo>
                  <a:cubicBezTo>
                    <a:pt x="477" y="1158"/>
                    <a:pt x="275" y="1175"/>
                    <a:pt x="74" y="1191"/>
                  </a:cubicBezTo>
                  <a:cubicBezTo>
                    <a:pt x="32" y="1194"/>
                    <a:pt x="1" y="1236"/>
                    <a:pt x="7" y="1277"/>
                  </a:cubicBezTo>
                  <a:cubicBezTo>
                    <a:pt x="13" y="1317"/>
                    <a:pt x="48" y="1344"/>
                    <a:pt x="77" y="1353"/>
                  </a:cubicBezTo>
                  <a:lnTo>
                    <a:pt x="84" y="1353"/>
                  </a:lnTo>
                  <a:cubicBezTo>
                    <a:pt x="209" y="1344"/>
                    <a:pt x="334" y="1335"/>
                    <a:pt x="459" y="1328"/>
                  </a:cubicBezTo>
                  <a:lnTo>
                    <a:pt x="468" y="1328"/>
                  </a:lnTo>
                  <a:cubicBezTo>
                    <a:pt x="551" y="1324"/>
                    <a:pt x="634" y="1322"/>
                    <a:pt x="717" y="1322"/>
                  </a:cubicBezTo>
                  <a:cubicBezTo>
                    <a:pt x="843" y="1322"/>
                    <a:pt x="969" y="1326"/>
                    <a:pt x="1096" y="1329"/>
                  </a:cubicBezTo>
                  <a:cubicBezTo>
                    <a:pt x="1240" y="1332"/>
                    <a:pt x="1385" y="1338"/>
                    <a:pt x="1528" y="1341"/>
                  </a:cubicBezTo>
                  <a:cubicBezTo>
                    <a:pt x="1595" y="1344"/>
                    <a:pt x="1663" y="1345"/>
                    <a:pt x="1731" y="1345"/>
                  </a:cubicBezTo>
                  <a:cubicBezTo>
                    <a:pt x="1825" y="1345"/>
                    <a:pt x="1920" y="1343"/>
                    <a:pt x="2014" y="1338"/>
                  </a:cubicBezTo>
                  <a:cubicBezTo>
                    <a:pt x="2167" y="1331"/>
                    <a:pt x="2321" y="1319"/>
                    <a:pt x="2476" y="1308"/>
                  </a:cubicBezTo>
                  <a:cubicBezTo>
                    <a:pt x="2621" y="1300"/>
                    <a:pt x="2767" y="1286"/>
                    <a:pt x="2915" y="1271"/>
                  </a:cubicBezTo>
                  <a:cubicBezTo>
                    <a:pt x="3065" y="1255"/>
                    <a:pt x="3215" y="1237"/>
                    <a:pt x="3366" y="1218"/>
                  </a:cubicBezTo>
                  <a:cubicBezTo>
                    <a:pt x="3514" y="1197"/>
                    <a:pt x="3663" y="1176"/>
                    <a:pt x="3809" y="1139"/>
                  </a:cubicBezTo>
                  <a:cubicBezTo>
                    <a:pt x="3879" y="1121"/>
                    <a:pt x="3950" y="1099"/>
                    <a:pt x="4019" y="1075"/>
                  </a:cubicBezTo>
                  <a:cubicBezTo>
                    <a:pt x="4093" y="1048"/>
                    <a:pt x="4183" y="1020"/>
                    <a:pt x="4235" y="957"/>
                  </a:cubicBezTo>
                  <a:cubicBezTo>
                    <a:pt x="4275" y="913"/>
                    <a:pt x="4287" y="852"/>
                    <a:pt x="4264" y="795"/>
                  </a:cubicBezTo>
                  <a:cubicBezTo>
                    <a:pt x="4247" y="744"/>
                    <a:pt x="4202" y="712"/>
                    <a:pt x="4151" y="697"/>
                  </a:cubicBezTo>
                  <a:cubicBezTo>
                    <a:pt x="4101" y="682"/>
                    <a:pt x="4049" y="674"/>
                    <a:pt x="3997" y="663"/>
                  </a:cubicBezTo>
                  <a:cubicBezTo>
                    <a:pt x="4001" y="663"/>
                    <a:pt x="4003" y="664"/>
                    <a:pt x="4005" y="664"/>
                  </a:cubicBezTo>
                  <a:cubicBezTo>
                    <a:pt x="3904" y="640"/>
                    <a:pt x="3802" y="622"/>
                    <a:pt x="3697" y="609"/>
                  </a:cubicBezTo>
                  <a:cubicBezTo>
                    <a:pt x="3590" y="594"/>
                    <a:pt x="3482" y="579"/>
                    <a:pt x="3373" y="563"/>
                  </a:cubicBezTo>
                  <a:cubicBezTo>
                    <a:pt x="3296" y="551"/>
                    <a:pt x="3215" y="538"/>
                    <a:pt x="3135" y="527"/>
                  </a:cubicBezTo>
                  <a:cubicBezTo>
                    <a:pt x="3391" y="471"/>
                    <a:pt x="3644" y="416"/>
                    <a:pt x="3898" y="363"/>
                  </a:cubicBezTo>
                  <a:cubicBezTo>
                    <a:pt x="4183" y="305"/>
                    <a:pt x="4467" y="253"/>
                    <a:pt x="4745" y="165"/>
                  </a:cubicBezTo>
                  <a:cubicBezTo>
                    <a:pt x="4775" y="163"/>
                    <a:pt x="4802" y="161"/>
                    <a:pt x="4831" y="158"/>
                  </a:cubicBezTo>
                  <a:lnTo>
                    <a:pt x="4851" y="158"/>
                  </a:lnTo>
                  <a:cubicBezTo>
                    <a:pt x="4887" y="158"/>
                    <a:pt x="4918" y="131"/>
                    <a:pt x="4918" y="96"/>
                  </a:cubicBezTo>
                  <a:cubicBezTo>
                    <a:pt x="4919" y="60"/>
                    <a:pt x="4890" y="29"/>
                    <a:pt x="4855" y="29"/>
                  </a:cubicBezTo>
                  <a:cubicBezTo>
                    <a:pt x="4815" y="29"/>
                    <a:pt x="4775" y="32"/>
                    <a:pt x="4736" y="36"/>
                  </a:cubicBezTo>
                  <a:cubicBezTo>
                    <a:pt x="4616" y="21"/>
                    <a:pt x="4498" y="12"/>
                    <a:pt x="4376" y="5"/>
                  </a:cubicBezTo>
                  <a:cubicBezTo>
                    <a:pt x="4328" y="2"/>
                    <a:pt x="4281" y="1"/>
                    <a:pt x="423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3"/>
            <p:cNvSpPr/>
            <p:nvPr/>
          </p:nvSpPr>
          <p:spPr>
            <a:xfrm>
              <a:off x="2506175" y="2846000"/>
              <a:ext cx="110325" cy="37225"/>
            </a:xfrm>
            <a:custGeom>
              <a:rect b="b" l="l" r="r" t="t"/>
              <a:pathLst>
                <a:path extrusionOk="0" h="1489" w="4413">
                  <a:moveTo>
                    <a:pt x="4123" y="0"/>
                  </a:moveTo>
                  <a:cubicBezTo>
                    <a:pt x="4081" y="0"/>
                    <a:pt x="4039" y="2"/>
                    <a:pt x="3998" y="3"/>
                  </a:cubicBezTo>
                  <a:cubicBezTo>
                    <a:pt x="3856" y="5"/>
                    <a:pt x="3715" y="8"/>
                    <a:pt x="3574" y="15"/>
                  </a:cubicBezTo>
                  <a:lnTo>
                    <a:pt x="3575" y="15"/>
                  </a:lnTo>
                  <a:cubicBezTo>
                    <a:pt x="3261" y="33"/>
                    <a:pt x="2948" y="78"/>
                    <a:pt x="2637" y="122"/>
                  </a:cubicBezTo>
                  <a:cubicBezTo>
                    <a:pt x="2444" y="149"/>
                    <a:pt x="2250" y="177"/>
                    <a:pt x="2057" y="213"/>
                  </a:cubicBezTo>
                  <a:cubicBezTo>
                    <a:pt x="1951" y="231"/>
                    <a:pt x="1847" y="250"/>
                    <a:pt x="1744" y="281"/>
                  </a:cubicBezTo>
                  <a:cubicBezTo>
                    <a:pt x="1608" y="325"/>
                    <a:pt x="1445" y="372"/>
                    <a:pt x="1378" y="514"/>
                  </a:cubicBezTo>
                  <a:cubicBezTo>
                    <a:pt x="1325" y="628"/>
                    <a:pt x="1358" y="778"/>
                    <a:pt x="1460" y="856"/>
                  </a:cubicBezTo>
                  <a:cubicBezTo>
                    <a:pt x="1480" y="869"/>
                    <a:pt x="1497" y="883"/>
                    <a:pt x="1517" y="892"/>
                  </a:cubicBezTo>
                  <a:cubicBezTo>
                    <a:pt x="1355" y="920"/>
                    <a:pt x="1194" y="947"/>
                    <a:pt x="1033" y="978"/>
                  </a:cubicBezTo>
                  <a:cubicBezTo>
                    <a:pt x="1041" y="975"/>
                    <a:pt x="1048" y="975"/>
                    <a:pt x="1052" y="973"/>
                  </a:cubicBezTo>
                  <a:lnTo>
                    <a:pt x="1052" y="973"/>
                  </a:lnTo>
                  <a:cubicBezTo>
                    <a:pt x="908" y="1000"/>
                    <a:pt x="762" y="1030"/>
                    <a:pt x="619" y="1061"/>
                  </a:cubicBezTo>
                  <a:cubicBezTo>
                    <a:pt x="457" y="1095"/>
                    <a:pt x="298" y="1146"/>
                    <a:pt x="134" y="1180"/>
                  </a:cubicBezTo>
                  <a:cubicBezTo>
                    <a:pt x="51" y="1197"/>
                    <a:pt x="0" y="1292"/>
                    <a:pt x="21" y="1372"/>
                  </a:cubicBezTo>
                  <a:cubicBezTo>
                    <a:pt x="39" y="1442"/>
                    <a:pt x="104" y="1488"/>
                    <a:pt x="167" y="1488"/>
                  </a:cubicBezTo>
                  <a:lnTo>
                    <a:pt x="183" y="1488"/>
                  </a:lnTo>
                  <a:lnTo>
                    <a:pt x="323" y="1478"/>
                  </a:lnTo>
                  <a:cubicBezTo>
                    <a:pt x="573" y="1469"/>
                    <a:pt x="825" y="1462"/>
                    <a:pt x="1073" y="1448"/>
                  </a:cubicBezTo>
                  <a:cubicBezTo>
                    <a:pt x="1308" y="1436"/>
                    <a:pt x="1542" y="1421"/>
                    <a:pt x="1777" y="1407"/>
                  </a:cubicBezTo>
                  <a:cubicBezTo>
                    <a:pt x="1954" y="1396"/>
                    <a:pt x="2136" y="1390"/>
                    <a:pt x="2314" y="1377"/>
                  </a:cubicBezTo>
                  <a:cubicBezTo>
                    <a:pt x="2502" y="1365"/>
                    <a:pt x="2688" y="1344"/>
                    <a:pt x="2873" y="1308"/>
                  </a:cubicBezTo>
                  <a:cubicBezTo>
                    <a:pt x="2963" y="1290"/>
                    <a:pt x="3054" y="1271"/>
                    <a:pt x="3143" y="1243"/>
                  </a:cubicBezTo>
                  <a:cubicBezTo>
                    <a:pt x="3277" y="1201"/>
                    <a:pt x="3420" y="1151"/>
                    <a:pt x="3514" y="1039"/>
                  </a:cubicBezTo>
                  <a:cubicBezTo>
                    <a:pt x="3591" y="945"/>
                    <a:pt x="3621" y="817"/>
                    <a:pt x="3575" y="704"/>
                  </a:cubicBezTo>
                  <a:cubicBezTo>
                    <a:pt x="3535" y="600"/>
                    <a:pt x="3435" y="531"/>
                    <a:pt x="3328" y="512"/>
                  </a:cubicBezTo>
                  <a:cubicBezTo>
                    <a:pt x="3307" y="509"/>
                    <a:pt x="3286" y="506"/>
                    <a:pt x="3267" y="506"/>
                  </a:cubicBezTo>
                  <a:cubicBezTo>
                    <a:pt x="3280" y="503"/>
                    <a:pt x="3292" y="502"/>
                    <a:pt x="3306" y="497"/>
                  </a:cubicBezTo>
                  <a:cubicBezTo>
                    <a:pt x="3498" y="451"/>
                    <a:pt x="3687" y="400"/>
                    <a:pt x="3877" y="342"/>
                  </a:cubicBezTo>
                  <a:cubicBezTo>
                    <a:pt x="3969" y="313"/>
                    <a:pt x="4065" y="286"/>
                    <a:pt x="4158" y="252"/>
                  </a:cubicBezTo>
                  <a:cubicBezTo>
                    <a:pt x="4227" y="226"/>
                    <a:pt x="4294" y="200"/>
                    <a:pt x="4346" y="149"/>
                  </a:cubicBezTo>
                  <a:cubicBezTo>
                    <a:pt x="4356" y="146"/>
                    <a:pt x="4368" y="142"/>
                    <a:pt x="4377" y="134"/>
                  </a:cubicBezTo>
                  <a:cubicBezTo>
                    <a:pt x="4405" y="112"/>
                    <a:pt x="4413" y="73"/>
                    <a:pt x="4391" y="43"/>
                  </a:cubicBezTo>
                  <a:cubicBezTo>
                    <a:pt x="4379" y="27"/>
                    <a:pt x="4357" y="18"/>
                    <a:pt x="4336" y="18"/>
                  </a:cubicBezTo>
                  <a:cubicBezTo>
                    <a:pt x="4327" y="18"/>
                    <a:pt x="4319" y="20"/>
                    <a:pt x="4312" y="22"/>
                  </a:cubicBezTo>
                  <a:cubicBezTo>
                    <a:pt x="4251" y="4"/>
                    <a:pt x="4187" y="0"/>
                    <a:pt x="41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3"/>
            <p:cNvSpPr/>
            <p:nvPr/>
          </p:nvSpPr>
          <p:spPr>
            <a:xfrm>
              <a:off x="2569800" y="3075050"/>
              <a:ext cx="217900" cy="100175"/>
            </a:xfrm>
            <a:custGeom>
              <a:rect b="b" l="l" r="r" t="t"/>
              <a:pathLst>
                <a:path extrusionOk="0" h="4007" w="8716">
                  <a:moveTo>
                    <a:pt x="4451" y="2320"/>
                  </a:moveTo>
                  <a:lnTo>
                    <a:pt x="4451" y="2320"/>
                  </a:lnTo>
                  <a:cubicBezTo>
                    <a:pt x="4466" y="2321"/>
                    <a:pt x="4481" y="2323"/>
                    <a:pt x="4496" y="2324"/>
                  </a:cubicBezTo>
                  <a:cubicBezTo>
                    <a:pt x="4481" y="2322"/>
                    <a:pt x="4467" y="2320"/>
                    <a:pt x="4451" y="2320"/>
                  </a:cubicBezTo>
                  <a:close/>
                  <a:moveTo>
                    <a:pt x="1205" y="0"/>
                  </a:moveTo>
                  <a:cubicBezTo>
                    <a:pt x="1124" y="0"/>
                    <a:pt x="1043" y="1"/>
                    <a:pt x="962" y="3"/>
                  </a:cubicBezTo>
                  <a:cubicBezTo>
                    <a:pt x="819" y="6"/>
                    <a:pt x="673" y="10"/>
                    <a:pt x="530" y="13"/>
                  </a:cubicBezTo>
                  <a:cubicBezTo>
                    <a:pt x="446" y="16"/>
                    <a:pt x="361" y="21"/>
                    <a:pt x="277" y="21"/>
                  </a:cubicBezTo>
                  <a:cubicBezTo>
                    <a:pt x="246" y="21"/>
                    <a:pt x="216" y="21"/>
                    <a:pt x="186" y="19"/>
                  </a:cubicBezTo>
                  <a:cubicBezTo>
                    <a:pt x="176" y="16"/>
                    <a:pt x="166" y="15"/>
                    <a:pt x="156" y="15"/>
                  </a:cubicBezTo>
                  <a:cubicBezTo>
                    <a:pt x="96" y="15"/>
                    <a:pt x="35" y="61"/>
                    <a:pt x="33" y="129"/>
                  </a:cubicBezTo>
                  <a:cubicBezTo>
                    <a:pt x="32" y="201"/>
                    <a:pt x="91" y="244"/>
                    <a:pt x="150" y="244"/>
                  </a:cubicBezTo>
                  <a:cubicBezTo>
                    <a:pt x="156" y="244"/>
                    <a:pt x="161" y="243"/>
                    <a:pt x="167" y="242"/>
                  </a:cubicBezTo>
                  <a:lnTo>
                    <a:pt x="167" y="242"/>
                  </a:lnTo>
                  <a:lnTo>
                    <a:pt x="165" y="244"/>
                  </a:lnTo>
                  <a:lnTo>
                    <a:pt x="155" y="244"/>
                  </a:lnTo>
                  <a:cubicBezTo>
                    <a:pt x="167" y="244"/>
                    <a:pt x="179" y="244"/>
                    <a:pt x="192" y="247"/>
                  </a:cubicBezTo>
                  <a:cubicBezTo>
                    <a:pt x="253" y="251"/>
                    <a:pt x="314" y="262"/>
                    <a:pt x="375" y="268"/>
                  </a:cubicBezTo>
                  <a:cubicBezTo>
                    <a:pt x="944" y="339"/>
                    <a:pt x="1514" y="402"/>
                    <a:pt x="2084" y="464"/>
                  </a:cubicBezTo>
                  <a:cubicBezTo>
                    <a:pt x="2189" y="475"/>
                    <a:pt x="2294" y="488"/>
                    <a:pt x="2399" y="498"/>
                  </a:cubicBezTo>
                  <a:cubicBezTo>
                    <a:pt x="2174" y="534"/>
                    <a:pt x="1951" y="576"/>
                    <a:pt x="1727" y="617"/>
                  </a:cubicBezTo>
                  <a:cubicBezTo>
                    <a:pt x="1521" y="658"/>
                    <a:pt x="1316" y="696"/>
                    <a:pt x="1112" y="741"/>
                  </a:cubicBezTo>
                  <a:cubicBezTo>
                    <a:pt x="1003" y="765"/>
                    <a:pt x="893" y="796"/>
                    <a:pt x="787" y="836"/>
                  </a:cubicBezTo>
                  <a:cubicBezTo>
                    <a:pt x="710" y="866"/>
                    <a:pt x="633" y="900"/>
                    <a:pt x="566" y="949"/>
                  </a:cubicBezTo>
                  <a:cubicBezTo>
                    <a:pt x="469" y="1021"/>
                    <a:pt x="402" y="1110"/>
                    <a:pt x="365" y="1225"/>
                  </a:cubicBezTo>
                  <a:cubicBezTo>
                    <a:pt x="304" y="1411"/>
                    <a:pt x="395" y="1616"/>
                    <a:pt x="545" y="1729"/>
                  </a:cubicBezTo>
                  <a:cubicBezTo>
                    <a:pt x="634" y="1796"/>
                    <a:pt x="744" y="1839"/>
                    <a:pt x="850" y="1869"/>
                  </a:cubicBezTo>
                  <a:cubicBezTo>
                    <a:pt x="860" y="1872"/>
                    <a:pt x="874" y="1873"/>
                    <a:pt x="886" y="1878"/>
                  </a:cubicBezTo>
                  <a:cubicBezTo>
                    <a:pt x="783" y="1908"/>
                    <a:pt x="683" y="1937"/>
                    <a:pt x="581" y="1969"/>
                  </a:cubicBezTo>
                  <a:cubicBezTo>
                    <a:pt x="383" y="2030"/>
                    <a:pt x="127" y="2103"/>
                    <a:pt x="45" y="2317"/>
                  </a:cubicBezTo>
                  <a:cubicBezTo>
                    <a:pt x="8" y="2412"/>
                    <a:pt x="0" y="2513"/>
                    <a:pt x="39" y="2610"/>
                  </a:cubicBezTo>
                  <a:cubicBezTo>
                    <a:pt x="66" y="2677"/>
                    <a:pt x="107" y="2741"/>
                    <a:pt x="165" y="2786"/>
                  </a:cubicBezTo>
                  <a:cubicBezTo>
                    <a:pt x="252" y="2854"/>
                    <a:pt x="350" y="2891"/>
                    <a:pt x="454" y="2918"/>
                  </a:cubicBezTo>
                  <a:cubicBezTo>
                    <a:pt x="624" y="2958"/>
                    <a:pt x="798" y="2972"/>
                    <a:pt x="970" y="2985"/>
                  </a:cubicBezTo>
                  <a:cubicBezTo>
                    <a:pt x="1113" y="2997"/>
                    <a:pt x="1256" y="3002"/>
                    <a:pt x="1399" y="3008"/>
                  </a:cubicBezTo>
                  <a:cubicBezTo>
                    <a:pt x="1707" y="3018"/>
                    <a:pt x="2018" y="3019"/>
                    <a:pt x="2326" y="3022"/>
                  </a:cubicBezTo>
                  <a:cubicBezTo>
                    <a:pt x="2703" y="3024"/>
                    <a:pt x="3076" y="3031"/>
                    <a:pt x="3453" y="3040"/>
                  </a:cubicBezTo>
                  <a:cubicBezTo>
                    <a:pt x="3442" y="3046"/>
                    <a:pt x="3434" y="3052"/>
                    <a:pt x="3425" y="3060"/>
                  </a:cubicBezTo>
                  <a:cubicBezTo>
                    <a:pt x="3303" y="3146"/>
                    <a:pt x="3233" y="3308"/>
                    <a:pt x="3271" y="3457"/>
                  </a:cubicBezTo>
                  <a:cubicBezTo>
                    <a:pt x="3304" y="3583"/>
                    <a:pt x="3404" y="3682"/>
                    <a:pt x="3523" y="3729"/>
                  </a:cubicBezTo>
                  <a:cubicBezTo>
                    <a:pt x="3664" y="3783"/>
                    <a:pt x="3810" y="3808"/>
                    <a:pt x="3959" y="3826"/>
                  </a:cubicBezTo>
                  <a:cubicBezTo>
                    <a:pt x="4087" y="3841"/>
                    <a:pt x="4218" y="3853"/>
                    <a:pt x="4346" y="3865"/>
                  </a:cubicBezTo>
                  <a:cubicBezTo>
                    <a:pt x="4635" y="3890"/>
                    <a:pt x="4922" y="3912"/>
                    <a:pt x="5212" y="3924"/>
                  </a:cubicBezTo>
                  <a:cubicBezTo>
                    <a:pt x="5495" y="3933"/>
                    <a:pt x="5781" y="3938"/>
                    <a:pt x="6065" y="3947"/>
                  </a:cubicBezTo>
                  <a:cubicBezTo>
                    <a:pt x="6336" y="3956"/>
                    <a:pt x="6609" y="3970"/>
                    <a:pt x="6882" y="3984"/>
                  </a:cubicBezTo>
                  <a:cubicBezTo>
                    <a:pt x="7157" y="3997"/>
                    <a:pt x="7432" y="4005"/>
                    <a:pt x="7709" y="4006"/>
                  </a:cubicBezTo>
                  <a:cubicBezTo>
                    <a:pt x="7724" y="4006"/>
                    <a:pt x="7741" y="4006"/>
                    <a:pt x="7757" y="4003"/>
                  </a:cubicBezTo>
                  <a:cubicBezTo>
                    <a:pt x="7866" y="4003"/>
                    <a:pt x="7971" y="4000"/>
                    <a:pt x="8080" y="4000"/>
                  </a:cubicBezTo>
                  <a:cubicBezTo>
                    <a:pt x="8245" y="3999"/>
                    <a:pt x="8410" y="3999"/>
                    <a:pt x="8575" y="3987"/>
                  </a:cubicBezTo>
                  <a:cubicBezTo>
                    <a:pt x="8705" y="3979"/>
                    <a:pt x="8715" y="3787"/>
                    <a:pt x="8596" y="3755"/>
                  </a:cubicBezTo>
                  <a:cubicBezTo>
                    <a:pt x="8379" y="3691"/>
                    <a:pt x="8154" y="3656"/>
                    <a:pt x="7931" y="3619"/>
                  </a:cubicBezTo>
                  <a:cubicBezTo>
                    <a:pt x="7732" y="3586"/>
                    <a:pt x="7529" y="3563"/>
                    <a:pt x="7328" y="3545"/>
                  </a:cubicBezTo>
                  <a:cubicBezTo>
                    <a:pt x="6775" y="3493"/>
                    <a:pt x="6224" y="3444"/>
                    <a:pt x="5673" y="3388"/>
                  </a:cubicBezTo>
                  <a:cubicBezTo>
                    <a:pt x="5696" y="3383"/>
                    <a:pt x="5717" y="3378"/>
                    <a:pt x="5739" y="3374"/>
                  </a:cubicBezTo>
                  <a:cubicBezTo>
                    <a:pt x="5889" y="3339"/>
                    <a:pt x="6042" y="3301"/>
                    <a:pt x="6178" y="3226"/>
                  </a:cubicBezTo>
                  <a:cubicBezTo>
                    <a:pt x="6312" y="3152"/>
                    <a:pt x="6400" y="3012"/>
                    <a:pt x="6385" y="2857"/>
                  </a:cubicBezTo>
                  <a:cubicBezTo>
                    <a:pt x="6373" y="2737"/>
                    <a:pt x="6298" y="2646"/>
                    <a:pt x="6200" y="2579"/>
                  </a:cubicBezTo>
                  <a:cubicBezTo>
                    <a:pt x="6120" y="2525"/>
                    <a:pt x="6013" y="2506"/>
                    <a:pt x="5919" y="2491"/>
                  </a:cubicBezTo>
                  <a:cubicBezTo>
                    <a:pt x="5859" y="2482"/>
                    <a:pt x="5800" y="2473"/>
                    <a:pt x="5740" y="2466"/>
                  </a:cubicBezTo>
                  <a:cubicBezTo>
                    <a:pt x="5606" y="2446"/>
                    <a:pt x="5475" y="2429"/>
                    <a:pt x="5343" y="2414"/>
                  </a:cubicBezTo>
                  <a:cubicBezTo>
                    <a:pt x="5044" y="2379"/>
                    <a:pt x="4746" y="2347"/>
                    <a:pt x="4446" y="2320"/>
                  </a:cubicBezTo>
                  <a:cubicBezTo>
                    <a:pt x="4447" y="2320"/>
                    <a:pt x="4449" y="2320"/>
                    <a:pt x="4451" y="2320"/>
                  </a:cubicBezTo>
                  <a:lnTo>
                    <a:pt x="4451" y="2320"/>
                  </a:lnTo>
                  <a:cubicBezTo>
                    <a:pt x="4361" y="2311"/>
                    <a:pt x="4271" y="2304"/>
                    <a:pt x="4181" y="2298"/>
                  </a:cubicBezTo>
                  <a:cubicBezTo>
                    <a:pt x="4054" y="2289"/>
                    <a:pt x="3928" y="2280"/>
                    <a:pt x="3801" y="2272"/>
                  </a:cubicBezTo>
                  <a:cubicBezTo>
                    <a:pt x="3876" y="2254"/>
                    <a:pt x="3946" y="2238"/>
                    <a:pt x="4018" y="2216"/>
                  </a:cubicBezTo>
                  <a:cubicBezTo>
                    <a:pt x="4158" y="2173"/>
                    <a:pt x="4300" y="2110"/>
                    <a:pt x="4392" y="1993"/>
                  </a:cubicBezTo>
                  <a:cubicBezTo>
                    <a:pt x="4510" y="1845"/>
                    <a:pt x="4520" y="1650"/>
                    <a:pt x="4434" y="1485"/>
                  </a:cubicBezTo>
                  <a:cubicBezTo>
                    <a:pt x="4322" y="1272"/>
                    <a:pt x="4062" y="1220"/>
                    <a:pt x="3847" y="1181"/>
                  </a:cubicBezTo>
                  <a:cubicBezTo>
                    <a:pt x="3712" y="1158"/>
                    <a:pt x="3573" y="1150"/>
                    <a:pt x="3437" y="1143"/>
                  </a:cubicBezTo>
                  <a:cubicBezTo>
                    <a:pt x="3716" y="1071"/>
                    <a:pt x="4002" y="978"/>
                    <a:pt x="4193" y="748"/>
                  </a:cubicBezTo>
                  <a:cubicBezTo>
                    <a:pt x="4289" y="632"/>
                    <a:pt x="4322" y="457"/>
                    <a:pt x="4245" y="320"/>
                  </a:cubicBezTo>
                  <a:cubicBezTo>
                    <a:pt x="4184" y="211"/>
                    <a:pt x="4073" y="152"/>
                    <a:pt x="3954" y="131"/>
                  </a:cubicBezTo>
                  <a:cubicBezTo>
                    <a:pt x="3818" y="107"/>
                    <a:pt x="3675" y="101"/>
                    <a:pt x="3535" y="89"/>
                  </a:cubicBezTo>
                  <a:cubicBezTo>
                    <a:pt x="3261" y="70"/>
                    <a:pt x="2986" y="55"/>
                    <a:pt x="2712" y="44"/>
                  </a:cubicBezTo>
                  <a:cubicBezTo>
                    <a:pt x="2419" y="34"/>
                    <a:pt x="2127" y="21"/>
                    <a:pt x="1832" y="12"/>
                  </a:cubicBezTo>
                  <a:cubicBezTo>
                    <a:pt x="1623" y="5"/>
                    <a:pt x="1414" y="0"/>
                    <a:pt x="12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3"/>
            <p:cNvSpPr/>
            <p:nvPr/>
          </p:nvSpPr>
          <p:spPr>
            <a:xfrm>
              <a:off x="2543050" y="3204250"/>
              <a:ext cx="217075" cy="41875"/>
            </a:xfrm>
            <a:custGeom>
              <a:rect b="b" l="l" r="r" t="t"/>
              <a:pathLst>
                <a:path extrusionOk="0" h="1675" w="8683">
                  <a:moveTo>
                    <a:pt x="5802" y="1"/>
                  </a:moveTo>
                  <a:cubicBezTo>
                    <a:pt x="5449" y="1"/>
                    <a:pt x="5096" y="10"/>
                    <a:pt x="4743" y="27"/>
                  </a:cubicBezTo>
                  <a:cubicBezTo>
                    <a:pt x="4733" y="27"/>
                    <a:pt x="4721" y="29"/>
                    <a:pt x="4710" y="29"/>
                  </a:cubicBezTo>
                  <a:lnTo>
                    <a:pt x="4697" y="29"/>
                  </a:lnTo>
                  <a:cubicBezTo>
                    <a:pt x="4422" y="44"/>
                    <a:pt x="4145" y="60"/>
                    <a:pt x="3870" y="88"/>
                  </a:cubicBezTo>
                  <a:cubicBezTo>
                    <a:pt x="3795" y="96"/>
                    <a:pt x="3722" y="105"/>
                    <a:pt x="3648" y="117"/>
                  </a:cubicBezTo>
                  <a:cubicBezTo>
                    <a:pt x="3566" y="128"/>
                    <a:pt x="3481" y="146"/>
                    <a:pt x="3402" y="178"/>
                  </a:cubicBezTo>
                  <a:cubicBezTo>
                    <a:pt x="3304" y="216"/>
                    <a:pt x="3218" y="274"/>
                    <a:pt x="3157" y="362"/>
                  </a:cubicBezTo>
                  <a:cubicBezTo>
                    <a:pt x="3105" y="438"/>
                    <a:pt x="3081" y="530"/>
                    <a:pt x="3091" y="623"/>
                  </a:cubicBezTo>
                  <a:cubicBezTo>
                    <a:pt x="3105" y="727"/>
                    <a:pt x="3157" y="816"/>
                    <a:pt x="3230" y="890"/>
                  </a:cubicBezTo>
                  <a:cubicBezTo>
                    <a:pt x="3277" y="938"/>
                    <a:pt x="3335" y="974"/>
                    <a:pt x="3395" y="1005"/>
                  </a:cubicBezTo>
                  <a:cubicBezTo>
                    <a:pt x="3454" y="1035"/>
                    <a:pt x="3514" y="1063"/>
                    <a:pt x="3578" y="1085"/>
                  </a:cubicBezTo>
                  <a:cubicBezTo>
                    <a:pt x="3259" y="1065"/>
                    <a:pt x="2941" y="1041"/>
                    <a:pt x="2621" y="1032"/>
                  </a:cubicBezTo>
                  <a:cubicBezTo>
                    <a:pt x="2420" y="1025"/>
                    <a:pt x="2220" y="1021"/>
                    <a:pt x="2019" y="1021"/>
                  </a:cubicBezTo>
                  <a:cubicBezTo>
                    <a:pt x="1842" y="1021"/>
                    <a:pt x="1666" y="1024"/>
                    <a:pt x="1488" y="1029"/>
                  </a:cubicBezTo>
                  <a:cubicBezTo>
                    <a:pt x="1286" y="1036"/>
                    <a:pt x="1082" y="1048"/>
                    <a:pt x="880" y="1062"/>
                  </a:cubicBezTo>
                  <a:cubicBezTo>
                    <a:pt x="695" y="1072"/>
                    <a:pt x="514" y="1093"/>
                    <a:pt x="330" y="1102"/>
                  </a:cubicBezTo>
                  <a:cubicBezTo>
                    <a:pt x="249" y="1106"/>
                    <a:pt x="165" y="1109"/>
                    <a:pt x="82" y="1111"/>
                  </a:cubicBezTo>
                  <a:cubicBezTo>
                    <a:pt x="39" y="1114"/>
                    <a:pt x="0" y="1145"/>
                    <a:pt x="0" y="1191"/>
                  </a:cubicBezTo>
                  <a:cubicBezTo>
                    <a:pt x="0" y="1234"/>
                    <a:pt x="36" y="1273"/>
                    <a:pt x="80" y="1273"/>
                  </a:cubicBezTo>
                  <a:cubicBezTo>
                    <a:pt x="150" y="1271"/>
                    <a:pt x="220" y="1270"/>
                    <a:pt x="289" y="1270"/>
                  </a:cubicBezTo>
                  <a:cubicBezTo>
                    <a:pt x="389" y="1270"/>
                    <a:pt x="488" y="1272"/>
                    <a:pt x="588" y="1280"/>
                  </a:cubicBezTo>
                  <a:cubicBezTo>
                    <a:pt x="744" y="1291"/>
                    <a:pt x="900" y="1303"/>
                    <a:pt x="1057" y="1316"/>
                  </a:cubicBezTo>
                  <a:lnTo>
                    <a:pt x="1046" y="1316"/>
                  </a:lnTo>
                  <a:cubicBezTo>
                    <a:pt x="1451" y="1350"/>
                    <a:pt x="1857" y="1393"/>
                    <a:pt x="2264" y="1432"/>
                  </a:cubicBezTo>
                  <a:cubicBezTo>
                    <a:pt x="2639" y="1469"/>
                    <a:pt x="3014" y="1505"/>
                    <a:pt x="3390" y="1539"/>
                  </a:cubicBezTo>
                  <a:cubicBezTo>
                    <a:pt x="3791" y="1574"/>
                    <a:pt x="4193" y="1618"/>
                    <a:pt x="4597" y="1652"/>
                  </a:cubicBezTo>
                  <a:cubicBezTo>
                    <a:pt x="4585" y="1651"/>
                    <a:pt x="4573" y="1651"/>
                    <a:pt x="4562" y="1648"/>
                  </a:cubicBezTo>
                  <a:lnTo>
                    <a:pt x="4562" y="1648"/>
                  </a:lnTo>
                  <a:cubicBezTo>
                    <a:pt x="4734" y="1664"/>
                    <a:pt x="4910" y="1675"/>
                    <a:pt x="5082" y="1675"/>
                  </a:cubicBezTo>
                  <a:cubicBezTo>
                    <a:pt x="5133" y="1675"/>
                    <a:pt x="5181" y="1673"/>
                    <a:pt x="5231" y="1670"/>
                  </a:cubicBezTo>
                  <a:cubicBezTo>
                    <a:pt x="5343" y="1666"/>
                    <a:pt x="5456" y="1661"/>
                    <a:pt x="5566" y="1643"/>
                  </a:cubicBezTo>
                  <a:cubicBezTo>
                    <a:pt x="5620" y="1633"/>
                    <a:pt x="5676" y="1624"/>
                    <a:pt x="5730" y="1608"/>
                  </a:cubicBezTo>
                  <a:cubicBezTo>
                    <a:pt x="5785" y="1591"/>
                    <a:pt x="5841" y="1568"/>
                    <a:pt x="5885" y="1526"/>
                  </a:cubicBezTo>
                  <a:cubicBezTo>
                    <a:pt x="5922" y="1493"/>
                    <a:pt x="5941" y="1451"/>
                    <a:pt x="5959" y="1405"/>
                  </a:cubicBezTo>
                  <a:cubicBezTo>
                    <a:pt x="5996" y="1295"/>
                    <a:pt x="5934" y="1178"/>
                    <a:pt x="5847" y="1114"/>
                  </a:cubicBezTo>
                  <a:cubicBezTo>
                    <a:pt x="5800" y="1078"/>
                    <a:pt x="5746" y="1054"/>
                    <a:pt x="5693" y="1033"/>
                  </a:cubicBezTo>
                  <a:cubicBezTo>
                    <a:pt x="5599" y="998"/>
                    <a:pt x="5505" y="972"/>
                    <a:pt x="5410" y="944"/>
                  </a:cubicBezTo>
                  <a:cubicBezTo>
                    <a:pt x="5219" y="887"/>
                    <a:pt x="5032" y="828"/>
                    <a:pt x="4844" y="771"/>
                  </a:cubicBezTo>
                  <a:cubicBezTo>
                    <a:pt x="4642" y="709"/>
                    <a:pt x="4435" y="655"/>
                    <a:pt x="4230" y="597"/>
                  </a:cubicBezTo>
                  <a:cubicBezTo>
                    <a:pt x="4456" y="564"/>
                    <a:pt x="4682" y="536"/>
                    <a:pt x="4910" y="512"/>
                  </a:cubicBezTo>
                  <a:cubicBezTo>
                    <a:pt x="5252" y="475"/>
                    <a:pt x="5597" y="454"/>
                    <a:pt x="5941" y="438"/>
                  </a:cubicBezTo>
                  <a:lnTo>
                    <a:pt x="5940" y="438"/>
                  </a:lnTo>
                  <a:cubicBezTo>
                    <a:pt x="5996" y="436"/>
                    <a:pt x="6053" y="432"/>
                    <a:pt x="6109" y="431"/>
                  </a:cubicBezTo>
                  <a:cubicBezTo>
                    <a:pt x="6537" y="411"/>
                    <a:pt x="6965" y="395"/>
                    <a:pt x="7392" y="378"/>
                  </a:cubicBezTo>
                  <a:cubicBezTo>
                    <a:pt x="7599" y="371"/>
                    <a:pt x="7806" y="365"/>
                    <a:pt x="8010" y="353"/>
                  </a:cubicBezTo>
                  <a:cubicBezTo>
                    <a:pt x="8194" y="343"/>
                    <a:pt x="8379" y="335"/>
                    <a:pt x="8561" y="313"/>
                  </a:cubicBezTo>
                  <a:lnTo>
                    <a:pt x="8566" y="313"/>
                  </a:lnTo>
                  <a:cubicBezTo>
                    <a:pt x="8578" y="313"/>
                    <a:pt x="8590" y="314"/>
                    <a:pt x="8602" y="316"/>
                  </a:cubicBezTo>
                  <a:cubicBezTo>
                    <a:pt x="8605" y="316"/>
                    <a:pt x="8608" y="317"/>
                    <a:pt x="8611" y="317"/>
                  </a:cubicBezTo>
                  <a:cubicBezTo>
                    <a:pt x="8643" y="317"/>
                    <a:pt x="8671" y="295"/>
                    <a:pt x="8677" y="262"/>
                  </a:cubicBezTo>
                  <a:cubicBezTo>
                    <a:pt x="8683" y="230"/>
                    <a:pt x="8657" y="192"/>
                    <a:pt x="8623" y="188"/>
                  </a:cubicBezTo>
                  <a:cubicBezTo>
                    <a:pt x="8608" y="185"/>
                    <a:pt x="8590" y="183"/>
                    <a:pt x="8574" y="181"/>
                  </a:cubicBezTo>
                  <a:cubicBezTo>
                    <a:pt x="8485" y="149"/>
                    <a:pt x="8389" y="131"/>
                    <a:pt x="8297" y="118"/>
                  </a:cubicBezTo>
                  <a:cubicBezTo>
                    <a:pt x="8187" y="103"/>
                    <a:pt x="8077" y="90"/>
                    <a:pt x="7968" y="81"/>
                  </a:cubicBezTo>
                  <a:cubicBezTo>
                    <a:pt x="7742" y="61"/>
                    <a:pt x="7516" y="53"/>
                    <a:pt x="7291" y="44"/>
                  </a:cubicBezTo>
                  <a:cubicBezTo>
                    <a:pt x="6867" y="24"/>
                    <a:pt x="6440" y="8"/>
                    <a:pt x="6016" y="2"/>
                  </a:cubicBezTo>
                  <a:cubicBezTo>
                    <a:pt x="5944" y="1"/>
                    <a:pt x="5873" y="1"/>
                    <a:pt x="58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3"/>
            <p:cNvSpPr/>
            <p:nvPr/>
          </p:nvSpPr>
          <p:spPr>
            <a:xfrm>
              <a:off x="3110650" y="2939025"/>
              <a:ext cx="268475" cy="47650"/>
            </a:xfrm>
            <a:custGeom>
              <a:rect b="b" l="l" r="r" t="t"/>
              <a:pathLst>
                <a:path extrusionOk="0" h="1906" w="10739">
                  <a:moveTo>
                    <a:pt x="10175" y="1220"/>
                  </a:moveTo>
                  <a:cubicBezTo>
                    <a:pt x="10174" y="1220"/>
                    <a:pt x="10173" y="1220"/>
                    <a:pt x="10171" y="1220"/>
                  </a:cubicBezTo>
                  <a:lnTo>
                    <a:pt x="10171" y="1220"/>
                  </a:lnTo>
                  <a:cubicBezTo>
                    <a:pt x="10173" y="1220"/>
                    <a:pt x="10174" y="1220"/>
                    <a:pt x="10175" y="1220"/>
                  </a:cubicBezTo>
                  <a:close/>
                  <a:moveTo>
                    <a:pt x="4001" y="1"/>
                  </a:moveTo>
                  <a:cubicBezTo>
                    <a:pt x="3933" y="1"/>
                    <a:pt x="3865" y="2"/>
                    <a:pt x="3796" y="6"/>
                  </a:cubicBezTo>
                  <a:cubicBezTo>
                    <a:pt x="3570" y="18"/>
                    <a:pt x="3342" y="32"/>
                    <a:pt x="3116" y="55"/>
                  </a:cubicBezTo>
                  <a:cubicBezTo>
                    <a:pt x="2559" y="108"/>
                    <a:pt x="2010" y="223"/>
                    <a:pt x="1459" y="323"/>
                  </a:cubicBezTo>
                  <a:cubicBezTo>
                    <a:pt x="1187" y="370"/>
                    <a:pt x="912" y="416"/>
                    <a:pt x="638" y="461"/>
                  </a:cubicBezTo>
                  <a:cubicBezTo>
                    <a:pt x="505" y="483"/>
                    <a:pt x="373" y="503"/>
                    <a:pt x="242" y="528"/>
                  </a:cubicBezTo>
                  <a:cubicBezTo>
                    <a:pt x="172" y="543"/>
                    <a:pt x="68" y="550"/>
                    <a:pt x="29" y="617"/>
                  </a:cubicBezTo>
                  <a:lnTo>
                    <a:pt x="26" y="622"/>
                  </a:lnTo>
                  <a:cubicBezTo>
                    <a:pt x="1" y="653"/>
                    <a:pt x="13" y="687"/>
                    <a:pt x="37" y="705"/>
                  </a:cubicBezTo>
                  <a:cubicBezTo>
                    <a:pt x="68" y="739"/>
                    <a:pt x="117" y="744"/>
                    <a:pt x="160" y="751"/>
                  </a:cubicBezTo>
                  <a:cubicBezTo>
                    <a:pt x="235" y="763"/>
                    <a:pt x="312" y="765"/>
                    <a:pt x="386" y="769"/>
                  </a:cubicBezTo>
                  <a:cubicBezTo>
                    <a:pt x="543" y="774"/>
                    <a:pt x="700" y="780"/>
                    <a:pt x="860" y="784"/>
                  </a:cubicBezTo>
                  <a:cubicBezTo>
                    <a:pt x="1011" y="787"/>
                    <a:pt x="1161" y="789"/>
                    <a:pt x="1312" y="789"/>
                  </a:cubicBezTo>
                  <a:cubicBezTo>
                    <a:pt x="1714" y="789"/>
                    <a:pt x="2115" y="778"/>
                    <a:pt x="2516" y="763"/>
                  </a:cubicBezTo>
                  <a:cubicBezTo>
                    <a:pt x="2739" y="756"/>
                    <a:pt x="2965" y="744"/>
                    <a:pt x="3189" y="727"/>
                  </a:cubicBezTo>
                  <a:lnTo>
                    <a:pt x="3189" y="727"/>
                  </a:lnTo>
                  <a:cubicBezTo>
                    <a:pt x="3132" y="784"/>
                    <a:pt x="3089" y="847"/>
                    <a:pt x="3064" y="922"/>
                  </a:cubicBezTo>
                  <a:cubicBezTo>
                    <a:pt x="3032" y="1010"/>
                    <a:pt x="3026" y="1122"/>
                    <a:pt x="3058" y="1210"/>
                  </a:cubicBezTo>
                  <a:cubicBezTo>
                    <a:pt x="3089" y="1297"/>
                    <a:pt x="3134" y="1367"/>
                    <a:pt x="3201" y="1433"/>
                  </a:cubicBezTo>
                  <a:cubicBezTo>
                    <a:pt x="3259" y="1488"/>
                    <a:pt x="3340" y="1531"/>
                    <a:pt x="3415" y="1558"/>
                  </a:cubicBezTo>
                  <a:cubicBezTo>
                    <a:pt x="3494" y="1585"/>
                    <a:pt x="3573" y="1604"/>
                    <a:pt x="3655" y="1616"/>
                  </a:cubicBezTo>
                  <a:cubicBezTo>
                    <a:pt x="3800" y="1638"/>
                    <a:pt x="3947" y="1646"/>
                    <a:pt x="4094" y="1646"/>
                  </a:cubicBezTo>
                  <a:cubicBezTo>
                    <a:pt x="4230" y="1646"/>
                    <a:pt x="4365" y="1640"/>
                    <a:pt x="4500" y="1634"/>
                  </a:cubicBezTo>
                  <a:cubicBezTo>
                    <a:pt x="4774" y="1620"/>
                    <a:pt x="5045" y="1606"/>
                    <a:pt x="5318" y="1586"/>
                  </a:cubicBezTo>
                  <a:cubicBezTo>
                    <a:pt x="5556" y="1570"/>
                    <a:pt x="5795" y="1537"/>
                    <a:pt x="6031" y="1500"/>
                  </a:cubicBezTo>
                  <a:lnTo>
                    <a:pt x="6031" y="1507"/>
                  </a:lnTo>
                  <a:cubicBezTo>
                    <a:pt x="6024" y="1609"/>
                    <a:pt x="6071" y="1705"/>
                    <a:pt x="6159" y="1763"/>
                  </a:cubicBezTo>
                  <a:cubicBezTo>
                    <a:pt x="6196" y="1787"/>
                    <a:pt x="6235" y="1805"/>
                    <a:pt x="6274" y="1821"/>
                  </a:cubicBezTo>
                  <a:cubicBezTo>
                    <a:pt x="6362" y="1856"/>
                    <a:pt x="6460" y="1867"/>
                    <a:pt x="6554" y="1876"/>
                  </a:cubicBezTo>
                  <a:cubicBezTo>
                    <a:pt x="6671" y="1891"/>
                    <a:pt x="6786" y="1905"/>
                    <a:pt x="6901" y="1905"/>
                  </a:cubicBezTo>
                  <a:cubicBezTo>
                    <a:pt x="6911" y="1905"/>
                    <a:pt x="6922" y="1905"/>
                    <a:pt x="6933" y="1905"/>
                  </a:cubicBezTo>
                  <a:lnTo>
                    <a:pt x="6966" y="1905"/>
                  </a:lnTo>
                  <a:cubicBezTo>
                    <a:pt x="7195" y="1902"/>
                    <a:pt x="7421" y="1867"/>
                    <a:pt x="7649" y="1847"/>
                  </a:cubicBezTo>
                  <a:cubicBezTo>
                    <a:pt x="7890" y="1827"/>
                    <a:pt x="8133" y="1806"/>
                    <a:pt x="8374" y="1778"/>
                  </a:cubicBezTo>
                  <a:cubicBezTo>
                    <a:pt x="8596" y="1754"/>
                    <a:pt x="8816" y="1716"/>
                    <a:pt x="9036" y="1676"/>
                  </a:cubicBezTo>
                  <a:cubicBezTo>
                    <a:pt x="9296" y="1629"/>
                    <a:pt x="9552" y="1567"/>
                    <a:pt x="9813" y="1527"/>
                  </a:cubicBezTo>
                  <a:cubicBezTo>
                    <a:pt x="10082" y="1487"/>
                    <a:pt x="10353" y="1457"/>
                    <a:pt x="10624" y="1425"/>
                  </a:cubicBezTo>
                  <a:cubicBezTo>
                    <a:pt x="10692" y="1418"/>
                    <a:pt x="10739" y="1344"/>
                    <a:pt x="10728" y="1278"/>
                  </a:cubicBezTo>
                  <a:cubicBezTo>
                    <a:pt x="10717" y="1211"/>
                    <a:pt x="10660" y="1173"/>
                    <a:pt x="10598" y="1173"/>
                  </a:cubicBezTo>
                  <a:cubicBezTo>
                    <a:pt x="10592" y="1173"/>
                    <a:pt x="10586" y="1173"/>
                    <a:pt x="10581" y="1174"/>
                  </a:cubicBezTo>
                  <a:cubicBezTo>
                    <a:pt x="10441" y="1190"/>
                    <a:pt x="10303" y="1206"/>
                    <a:pt x="10163" y="1222"/>
                  </a:cubicBezTo>
                  <a:lnTo>
                    <a:pt x="10163" y="1222"/>
                  </a:lnTo>
                  <a:cubicBezTo>
                    <a:pt x="10166" y="1222"/>
                    <a:pt x="10169" y="1221"/>
                    <a:pt x="10171" y="1220"/>
                  </a:cubicBezTo>
                  <a:lnTo>
                    <a:pt x="10171" y="1220"/>
                  </a:lnTo>
                  <a:cubicBezTo>
                    <a:pt x="9928" y="1248"/>
                    <a:pt x="9688" y="1269"/>
                    <a:pt x="9443" y="1269"/>
                  </a:cubicBezTo>
                  <a:cubicBezTo>
                    <a:pt x="9428" y="1269"/>
                    <a:pt x="9412" y="1269"/>
                    <a:pt x="9396" y="1269"/>
                  </a:cubicBezTo>
                  <a:cubicBezTo>
                    <a:pt x="9305" y="1268"/>
                    <a:pt x="9214" y="1267"/>
                    <a:pt x="9123" y="1267"/>
                  </a:cubicBezTo>
                  <a:cubicBezTo>
                    <a:pt x="8967" y="1267"/>
                    <a:pt x="8812" y="1269"/>
                    <a:pt x="8657" y="1271"/>
                  </a:cubicBezTo>
                  <a:cubicBezTo>
                    <a:pt x="8430" y="1275"/>
                    <a:pt x="8204" y="1293"/>
                    <a:pt x="7978" y="1314"/>
                  </a:cubicBezTo>
                  <a:cubicBezTo>
                    <a:pt x="7744" y="1335"/>
                    <a:pt x="7509" y="1354"/>
                    <a:pt x="7275" y="1361"/>
                  </a:cubicBezTo>
                  <a:cubicBezTo>
                    <a:pt x="7359" y="1312"/>
                    <a:pt x="7451" y="1250"/>
                    <a:pt x="7491" y="1159"/>
                  </a:cubicBezTo>
                  <a:cubicBezTo>
                    <a:pt x="7528" y="1074"/>
                    <a:pt x="7543" y="988"/>
                    <a:pt x="7514" y="897"/>
                  </a:cubicBezTo>
                  <a:cubicBezTo>
                    <a:pt x="7490" y="823"/>
                    <a:pt x="7441" y="759"/>
                    <a:pt x="7375" y="714"/>
                  </a:cubicBezTo>
                  <a:cubicBezTo>
                    <a:pt x="7251" y="630"/>
                    <a:pt x="7108" y="628"/>
                    <a:pt x="6965" y="628"/>
                  </a:cubicBezTo>
                  <a:cubicBezTo>
                    <a:pt x="6955" y="628"/>
                    <a:pt x="6946" y="628"/>
                    <a:pt x="6936" y="628"/>
                  </a:cubicBezTo>
                  <a:lnTo>
                    <a:pt x="6877" y="628"/>
                  </a:lnTo>
                  <a:cubicBezTo>
                    <a:pt x="6835" y="625"/>
                    <a:pt x="6792" y="622"/>
                    <a:pt x="6749" y="617"/>
                  </a:cubicBezTo>
                  <a:cubicBezTo>
                    <a:pt x="6688" y="608"/>
                    <a:pt x="6627" y="598"/>
                    <a:pt x="6564" y="592"/>
                  </a:cubicBezTo>
                  <a:cubicBezTo>
                    <a:pt x="6507" y="586"/>
                    <a:pt x="6449" y="585"/>
                    <a:pt x="6391" y="583"/>
                  </a:cubicBezTo>
                  <a:cubicBezTo>
                    <a:pt x="6336" y="582"/>
                    <a:pt x="6280" y="582"/>
                    <a:pt x="6224" y="582"/>
                  </a:cubicBezTo>
                  <a:cubicBezTo>
                    <a:pt x="6041" y="582"/>
                    <a:pt x="5858" y="587"/>
                    <a:pt x="5676" y="594"/>
                  </a:cubicBezTo>
                  <a:cubicBezTo>
                    <a:pt x="5451" y="602"/>
                    <a:pt x="5228" y="625"/>
                    <a:pt x="5004" y="647"/>
                  </a:cubicBezTo>
                  <a:cubicBezTo>
                    <a:pt x="4940" y="653"/>
                    <a:pt x="4875" y="661"/>
                    <a:pt x="4811" y="666"/>
                  </a:cubicBezTo>
                  <a:cubicBezTo>
                    <a:pt x="4830" y="629"/>
                    <a:pt x="4845" y="588"/>
                    <a:pt x="4857" y="546"/>
                  </a:cubicBezTo>
                  <a:cubicBezTo>
                    <a:pt x="4890" y="399"/>
                    <a:pt x="4848" y="251"/>
                    <a:pt x="4741" y="144"/>
                  </a:cubicBezTo>
                  <a:cubicBezTo>
                    <a:pt x="4680" y="80"/>
                    <a:pt x="4588" y="40"/>
                    <a:pt x="4500" y="27"/>
                  </a:cubicBezTo>
                  <a:cubicBezTo>
                    <a:pt x="4382" y="7"/>
                    <a:pt x="4265" y="4"/>
                    <a:pt x="4146" y="3"/>
                  </a:cubicBezTo>
                  <a:cubicBezTo>
                    <a:pt x="4098" y="1"/>
                    <a:pt x="4049" y="1"/>
                    <a:pt x="40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3"/>
            <p:cNvSpPr/>
            <p:nvPr/>
          </p:nvSpPr>
          <p:spPr>
            <a:xfrm>
              <a:off x="3141850" y="2818650"/>
              <a:ext cx="118325" cy="28175"/>
            </a:xfrm>
            <a:custGeom>
              <a:rect b="b" l="l" r="r" t="t"/>
              <a:pathLst>
                <a:path extrusionOk="0" h="1127" w="4733">
                  <a:moveTo>
                    <a:pt x="2204" y="127"/>
                  </a:moveTo>
                  <a:cubicBezTo>
                    <a:pt x="2201" y="127"/>
                    <a:pt x="2199" y="127"/>
                    <a:pt x="2196" y="128"/>
                  </a:cubicBezTo>
                  <a:lnTo>
                    <a:pt x="2196" y="128"/>
                  </a:lnTo>
                  <a:cubicBezTo>
                    <a:pt x="2199" y="127"/>
                    <a:pt x="2201" y="127"/>
                    <a:pt x="2204" y="127"/>
                  </a:cubicBezTo>
                  <a:close/>
                  <a:moveTo>
                    <a:pt x="4581" y="0"/>
                  </a:moveTo>
                  <a:cubicBezTo>
                    <a:pt x="4492" y="0"/>
                    <a:pt x="4402" y="3"/>
                    <a:pt x="4313" y="5"/>
                  </a:cubicBezTo>
                  <a:cubicBezTo>
                    <a:pt x="3966" y="14"/>
                    <a:pt x="3618" y="20"/>
                    <a:pt x="3270" y="37"/>
                  </a:cubicBezTo>
                  <a:cubicBezTo>
                    <a:pt x="3091" y="48"/>
                    <a:pt x="2914" y="58"/>
                    <a:pt x="2735" y="73"/>
                  </a:cubicBezTo>
                  <a:cubicBezTo>
                    <a:pt x="2554" y="88"/>
                    <a:pt x="2374" y="109"/>
                    <a:pt x="2192" y="130"/>
                  </a:cubicBezTo>
                  <a:cubicBezTo>
                    <a:pt x="2193" y="129"/>
                    <a:pt x="2195" y="128"/>
                    <a:pt x="2196" y="128"/>
                  </a:cubicBezTo>
                  <a:lnTo>
                    <a:pt x="2196" y="128"/>
                  </a:lnTo>
                  <a:cubicBezTo>
                    <a:pt x="2165" y="132"/>
                    <a:pt x="2136" y="135"/>
                    <a:pt x="2107" y="139"/>
                  </a:cubicBezTo>
                  <a:lnTo>
                    <a:pt x="2113" y="139"/>
                  </a:lnTo>
                  <a:cubicBezTo>
                    <a:pt x="1923" y="160"/>
                    <a:pt x="1735" y="183"/>
                    <a:pt x="1548" y="221"/>
                  </a:cubicBezTo>
                  <a:cubicBezTo>
                    <a:pt x="1500" y="229"/>
                    <a:pt x="1453" y="238"/>
                    <a:pt x="1403" y="252"/>
                  </a:cubicBezTo>
                  <a:cubicBezTo>
                    <a:pt x="1339" y="268"/>
                    <a:pt x="1275" y="288"/>
                    <a:pt x="1229" y="338"/>
                  </a:cubicBezTo>
                  <a:cubicBezTo>
                    <a:pt x="1156" y="415"/>
                    <a:pt x="1155" y="541"/>
                    <a:pt x="1222" y="622"/>
                  </a:cubicBezTo>
                  <a:cubicBezTo>
                    <a:pt x="1271" y="680"/>
                    <a:pt x="1345" y="706"/>
                    <a:pt x="1417" y="722"/>
                  </a:cubicBezTo>
                  <a:cubicBezTo>
                    <a:pt x="1454" y="732"/>
                    <a:pt x="1494" y="740"/>
                    <a:pt x="1531" y="744"/>
                  </a:cubicBezTo>
                  <a:cubicBezTo>
                    <a:pt x="1246" y="786"/>
                    <a:pt x="960" y="823"/>
                    <a:pt x="673" y="856"/>
                  </a:cubicBezTo>
                  <a:lnTo>
                    <a:pt x="677" y="856"/>
                  </a:lnTo>
                  <a:cubicBezTo>
                    <a:pt x="665" y="859"/>
                    <a:pt x="655" y="859"/>
                    <a:pt x="643" y="860"/>
                  </a:cubicBezTo>
                  <a:cubicBezTo>
                    <a:pt x="536" y="871"/>
                    <a:pt x="426" y="884"/>
                    <a:pt x="316" y="896"/>
                  </a:cubicBezTo>
                  <a:lnTo>
                    <a:pt x="159" y="913"/>
                  </a:lnTo>
                  <a:cubicBezTo>
                    <a:pt x="140" y="914"/>
                    <a:pt x="118" y="916"/>
                    <a:pt x="97" y="920"/>
                  </a:cubicBezTo>
                  <a:cubicBezTo>
                    <a:pt x="94" y="920"/>
                    <a:pt x="91" y="920"/>
                    <a:pt x="89" y="920"/>
                  </a:cubicBezTo>
                  <a:cubicBezTo>
                    <a:pt x="48" y="920"/>
                    <a:pt x="7" y="951"/>
                    <a:pt x="3" y="996"/>
                  </a:cubicBezTo>
                  <a:cubicBezTo>
                    <a:pt x="0" y="1041"/>
                    <a:pt x="33" y="1076"/>
                    <a:pt x="73" y="1084"/>
                  </a:cubicBezTo>
                  <a:cubicBezTo>
                    <a:pt x="98" y="1094"/>
                    <a:pt x="125" y="1099"/>
                    <a:pt x="150" y="1102"/>
                  </a:cubicBezTo>
                  <a:cubicBezTo>
                    <a:pt x="195" y="1109"/>
                    <a:pt x="241" y="1112"/>
                    <a:pt x="286" y="1115"/>
                  </a:cubicBezTo>
                  <a:cubicBezTo>
                    <a:pt x="348" y="1119"/>
                    <a:pt x="409" y="1121"/>
                    <a:pt x="464" y="1127"/>
                  </a:cubicBezTo>
                  <a:cubicBezTo>
                    <a:pt x="499" y="1127"/>
                    <a:pt x="531" y="1124"/>
                    <a:pt x="566" y="1124"/>
                  </a:cubicBezTo>
                  <a:cubicBezTo>
                    <a:pt x="774" y="1121"/>
                    <a:pt x="982" y="1115"/>
                    <a:pt x="1191" y="1112"/>
                  </a:cubicBezTo>
                  <a:cubicBezTo>
                    <a:pt x="1365" y="1108"/>
                    <a:pt x="1537" y="1102"/>
                    <a:pt x="1711" y="1099"/>
                  </a:cubicBezTo>
                  <a:cubicBezTo>
                    <a:pt x="1883" y="1094"/>
                    <a:pt x="2055" y="1091"/>
                    <a:pt x="2226" y="1082"/>
                  </a:cubicBezTo>
                  <a:cubicBezTo>
                    <a:pt x="2407" y="1072"/>
                    <a:pt x="2585" y="1054"/>
                    <a:pt x="2764" y="1027"/>
                  </a:cubicBezTo>
                  <a:cubicBezTo>
                    <a:pt x="2844" y="1017"/>
                    <a:pt x="2924" y="1008"/>
                    <a:pt x="3002" y="990"/>
                  </a:cubicBezTo>
                  <a:cubicBezTo>
                    <a:pt x="3096" y="972"/>
                    <a:pt x="3186" y="948"/>
                    <a:pt x="3277" y="926"/>
                  </a:cubicBezTo>
                  <a:lnTo>
                    <a:pt x="3277" y="926"/>
                  </a:lnTo>
                  <a:cubicBezTo>
                    <a:pt x="3270" y="927"/>
                    <a:pt x="3261" y="929"/>
                    <a:pt x="3253" y="930"/>
                  </a:cubicBezTo>
                  <a:cubicBezTo>
                    <a:pt x="3341" y="908"/>
                    <a:pt x="3432" y="896"/>
                    <a:pt x="3517" y="868"/>
                  </a:cubicBezTo>
                  <a:cubicBezTo>
                    <a:pt x="3616" y="837"/>
                    <a:pt x="3680" y="752"/>
                    <a:pt x="3680" y="648"/>
                  </a:cubicBezTo>
                  <a:cubicBezTo>
                    <a:pt x="3680" y="546"/>
                    <a:pt x="3603" y="462"/>
                    <a:pt x="3509" y="430"/>
                  </a:cubicBezTo>
                  <a:cubicBezTo>
                    <a:pt x="3619" y="415"/>
                    <a:pt x="3731" y="401"/>
                    <a:pt x="3843" y="384"/>
                  </a:cubicBezTo>
                  <a:cubicBezTo>
                    <a:pt x="4100" y="349"/>
                    <a:pt x="4356" y="313"/>
                    <a:pt x="4611" y="265"/>
                  </a:cubicBezTo>
                  <a:cubicBezTo>
                    <a:pt x="4682" y="252"/>
                    <a:pt x="4733" y="183"/>
                    <a:pt x="4719" y="110"/>
                  </a:cubicBezTo>
                  <a:cubicBezTo>
                    <a:pt x="4706" y="43"/>
                    <a:pt x="4648" y="0"/>
                    <a:pt x="45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3"/>
            <p:cNvSpPr/>
            <p:nvPr/>
          </p:nvSpPr>
          <p:spPr>
            <a:xfrm>
              <a:off x="3055600" y="2793900"/>
              <a:ext cx="72900" cy="12525"/>
            </a:xfrm>
            <a:custGeom>
              <a:rect b="b" l="l" r="r" t="t"/>
              <a:pathLst>
                <a:path extrusionOk="0" h="501" w="2916">
                  <a:moveTo>
                    <a:pt x="2695" y="1"/>
                  </a:moveTo>
                  <a:cubicBezTo>
                    <a:pt x="2622" y="1"/>
                    <a:pt x="2549" y="3"/>
                    <a:pt x="2477" y="10"/>
                  </a:cubicBezTo>
                  <a:cubicBezTo>
                    <a:pt x="2380" y="17"/>
                    <a:pt x="2285" y="27"/>
                    <a:pt x="2188" y="36"/>
                  </a:cubicBezTo>
                  <a:cubicBezTo>
                    <a:pt x="1983" y="57"/>
                    <a:pt x="1777" y="75"/>
                    <a:pt x="1573" y="97"/>
                  </a:cubicBezTo>
                  <a:cubicBezTo>
                    <a:pt x="1317" y="126"/>
                    <a:pt x="1067" y="175"/>
                    <a:pt x="816" y="216"/>
                  </a:cubicBezTo>
                  <a:cubicBezTo>
                    <a:pt x="695" y="237"/>
                    <a:pt x="576" y="260"/>
                    <a:pt x="457" y="283"/>
                  </a:cubicBezTo>
                  <a:cubicBezTo>
                    <a:pt x="343" y="306"/>
                    <a:pt x="229" y="328"/>
                    <a:pt x="119" y="358"/>
                  </a:cubicBezTo>
                  <a:cubicBezTo>
                    <a:pt x="104" y="361"/>
                    <a:pt x="88" y="362"/>
                    <a:pt x="72" y="364"/>
                  </a:cubicBezTo>
                  <a:lnTo>
                    <a:pt x="73" y="364"/>
                  </a:lnTo>
                  <a:cubicBezTo>
                    <a:pt x="42" y="364"/>
                    <a:pt x="15" y="383"/>
                    <a:pt x="8" y="414"/>
                  </a:cubicBezTo>
                  <a:cubicBezTo>
                    <a:pt x="0" y="449"/>
                    <a:pt x="23" y="486"/>
                    <a:pt x="58" y="492"/>
                  </a:cubicBezTo>
                  <a:cubicBezTo>
                    <a:pt x="62" y="492"/>
                    <a:pt x="66" y="493"/>
                    <a:pt x="71" y="493"/>
                  </a:cubicBezTo>
                  <a:cubicBezTo>
                    <a:pt x="84" y="493"/>
                    <a:pt x="98" y="490"/>
                    <a:pt x="112" y="489"/>
                  </a:cubicBezTo>
                  <a:cubicBezTo>
                    <a:pt x="119" y="489"/>
                    <a:pt x="125" y="487"/>
                    <a:pt x="131" y="487"/>
                  </a:cubicBezTo>
                  <a:cubicBezTo>
                    <a:pt x="186" y="492"/>
                    <a:pt x="243" y="496"/>
                    <a:pt x="298" y="498"/>
                  </a:cubicBezTo>
                  <a:lnTo>
                    <a:pt x="328" y="498"/>
                  </a:lnTo>
                  <a:cubicBezTo>
                    <a:pt x="375" y="498"/>
                    <a:pt x="420" y="498"/>
                    <a:pt x="468" y="501"/>
                  </a:cubicBezTo>
                  <a:cubicBezTo>
                    <a:pt x="594" y="501"/>
                    <a:pt x="721" y="498"/>
                    <a:pt x="847" y="492"/>
                  </a:cubicBezTo>
                  <a:cubicBezTo>
                    <a:pt x="1032" y="484"/>
                    <a:pt x="1216" y="477"/>
                    <a:pt x="1399" y="463"/>
                  </a:cubicBezTo>
                  <a:cubicBezTo>
                    <a:pt x="1523" y="455"/>
                    <a:pt x="1645" y="440"/>
                    <a:pt x="1768" y="425"/>
                  </a:cubicBezTo>
                  <a:cubicBezTo>
                    <a:pt x="1889" y="410"/>
                    <a:pt x="2009" y="396"/>
                    <a:pt x="2131" y="380"/>
                  </a:cubicBezTo>
                  <a:cubicBezTo>
                    <a:pt x="2245" y="365"/>
                    <a:pt x="2358" y="349"/>
                    <a:pt x="2471" y="332"/>
                  </a:cubicBezTo>
                  <a:cubicBezTo>
                    <a:pt x="2588" y="313"/>
                    <a:pt x="2704" y="291"/>
                    <a:pt x="2817" y="254"/>
                  </a:cubicBezTo>
                  <a:cubicBezTo>
                    <a:pt x="2877" y="233"/>
                    <a:pt x="2916" y="172"/>
                    <a:pt x="2905" y="109"/>
                  </a:cubicBezTo>
                  <a:cubicBezTo>
                    <a:pt x="2895" y="53"/>
                    <a:pt x="2847" y="5"/>
                    <a:pt x="2789" y="2"/>
                  </a:cubicBezTo>
                  <a:cubicBezTo>
                    <a:pt x="2758" y="1"/>
                    <a:pt x="2726" y="1"/>
                    <a:pt x="26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3"/>
            <p:cNvSpPr/>
            <p:nvPr/>
          </p:nvSpPr>
          <p:spPr>
            <a:xfrm>
              <a:off x="3006550" y="2751175"/>
              <a:ext cx="158800" cy="21600"/>
            </a:xfrm>
            <a:custGeom>
              <a:rect b="b" l="l" r="r" t="t"/>
              <a:pathLst>
                <a:path extrusionOk="0" h="864" w="6352">
                  <a:moveTo>
                    <a:pt x="4985" y="0"/>
                  </a:moveTo>
                  <a:cubicBezTo>
                    <a:pt x="4871" y="0"/>
                    <a:pt x="4756" y="3"/>
                    <a:pt x="4641" y="4"/>
                  </a:cubicBezTo>
                  <a:cubicBezTo>
                    <a:pt x="4329" y="10"/>
                    <a:pt x="4016" y="17"/>
                    <a:pt x="3703" y="34"/>
                  </a:cubicBezTo>
                  <a:cubicBezTo>
                    <a:pt x="3373" y="53"/>
                    <a:pt x="3040" y="71"/>
                    <a:pt x="2709" y="105"/>
                  </a:cubicBezTo>
                  <a:cubicBezTo>
                    <a:pt x="2540" y="122"/>
                    <a:pt x="2370" y="142"/>
                    <a:pt x="2203" y="174"/>
                  </a:cubicBezTo>
                  <a:cubicBezTo>
                    <a:pt x="2110" y="190"/>
                    <a:pt x="2011" y="212"/>
                    <a:pt x="1931" y="265"/>
                  </a:cubicBezTo>
                  <a:cubicBezTo>
                    <a:pt x="1849" y="318"/>
                    <a:pt x="1797" y="412"/>
                    <a:pt x="1813" y="509"/>
                  </a:cubicBezTo>
                  <a:cubicBezTo>
                    <a:pt x="1522" y="526"/>
                    <a:pt x="1232" y="546"/>
                    <a:pt x="940" y="567"/>
                  </a:cubicBezTo>
                  <a:cubicBezTo>
                    <a:pt x="776" y="577"/>
                    <a:pt x="614" y="590"/>
                    <a:pt x="450" y="601"/>
                  </a:cubicBezTo>
                  <a:cubicBezTo>
                    <a:pt x="365" y="607"/>
                    <a:pt x="281" y="611"/>
                    <a:pt x="197" y="622"/>
                  </a:cubicBezTo>
                  <a:cubicBezTo>
                    <a:pt x="153" y="628"/>
                    <a:pt x="102" y="634"/>
                    <a:pt x="62" y="653"/>
                  </a:cubicBezTo>
                  <a:cubicBezTo>
                    <a:pt x="32" y="660"/>
                    <a:pt x="5" y="687"/>
                    <a:pt x="4" y="723"/>
                  </a:cubicBezTo>
                  <a:cubicBezTo>
                    <a:pt x="1" y="756"/>
                    <a:pt x="19" y="784"/>
                    <a:pt x="45" y="797"/>
                  </a:cubicBezTo>
                  <a:cubicBezTo>
                    <a:pt x="50" y="800"/>
                    <a:pt x="54" y="802"/>
                    <a:pt x="60" y="806"/>
                  </a:cubicBezTo>
                  <a:cubicBezTo>
                    <a:pt x="115" y="839"/>
                    <a:pt x="190" y="845"/>
                    <a:pt x="254" y="851"/>
                  </a:cubicBezTo>
                  <a:cubicBezTo>
                    <a:pt x="336" y="858"/>
                    <a:pt x="417" y="860"/>
                    <a:pt x="499" y="861"/>
                  </a:cubicBezTo>
                  <a:cubicBezTo>
                    <a:pt x="538" y="863"/>
                    <a:pt x="577" y="864"/>
                    <a:pt x="616" y="864"/>
                  </a:cubicBezTo>
                  <a:cubicBezTo>
                    <a:pt x="656" y="864"/>
                    <a:pt x="695" y="863"/>
                    <a:pt x="734" y="861"/>
                  </a:cubicBezTo>
                  <a:cubicBezTo>
                    <a:pt x="828" y="861"/>
                    <a:pt x="919" y="860"/>
                    <a:pt x="1013" y="860"/>
                  </a:cubicBezTo>
                  <a:cubicBezTo>
                    <a:pt x="1358" y="858"/>
                    <a:pt x="1705" y="849"/>
                    <a:pt x="2050" y="845"/>
                  </a:cubicBezTo>
                  <a:cubicBezTo>
                    <a:pt x="2714" y="837"/>
                    <a:pt x="3381" y="815"/>
                    <a:pt x="4043" y="763"/>
                  </a:cubicBezTo>
                  <a:cubicBezTo>
                    <a:pt x="4202" y="750"/>
                    <a:pt x="4364" y="738"/>
                    <a:pt x="4526" y="723"/>
                  </a:cubicBezTo>
                  <a:cubicBezTo>
                    <a:pt x="4608" y="715"/>
                    <a:pt x="4689" y="705"/>
                    <a:pt x="4771" y="696"/>
                  </a:cubicBezTo>
                  <a:cubicBezTo>
                    <a:pt x="4849" y="687"/>
                    <a:pt x="4934" y="675"/>
                    <a:pt x="5012" y="651"/>
                  </a:cubicBezTo>
                  <a:cubicBezTo>
                    <a:pt x="5083" y="629"/>
                    <a:pt x="5155" y="593"/>
                    <a:pt x="5181" y="518"/>
                  </a:cubicBezTo>
                  <a:cubicBezTo>
                    <a:pt x="5207" y="443"/>
                    <a:pt x="5187" y="366"/>
                    <a:pt x="5129" y="311"/>
                  </a:cubicBezTo>
                  <a:cubicBezTo>
                    <a:pt x="5110" y="294"/>
                    <a:pt x="5088" y="279"/>
                    <a:pt x="5065" y="269"/>
                  </a:cubicBezTo>
                  <a:cubicBezTo>
                    <a:pt x="5183" y="262"/>
                    <a:pt x="5302" y="254"/>
                    <a:pt x="5419" y="247"/>
                  </a:cubicBezTo>
                  <a:cubicBezTo>
                    <a:pt x="5571" y="236"/>
                    <a:pt x="5726" y="232"/>
                    <a:pt x="5881" y="227"/>
                  </a:cubicBezTo>
                  <a:cubicBezTo>
                    <a:pt x="6006" y="224"/>
                    <a:pt x="6135" y="224"/>
                    <a:pt x="6260" y="202"/>
                  </a:cubicBezTo>
                  <a:cubicBezTo>
                    <a:pt x="6345" y="189"/>
                    <a:pt x="6351" y="56"/>
                    <a:pt x="6263" y="41"/>
                  </a:cubicBezTo>
                  <a:cubicBezTo>
                    <a:pt x="6147" y="23"/>
                    <a:pt x="6028" y="19"/>
                    <a:pt x="5909" y="13"/>
                  </a:cubicBezTo>
                  <a:cubicBezTo>
                    <a:pt x="5762" y="9"/>
                    <a:pt x="5616" y="6"/>
                    <a:pt x="5470" y="4"/>
                  </a:cubicBezTo>
                  <a:cubicBezTo>
                    <a:pt x="5345" y="4"/>
                    <a:pt x="5219" y="1"/>
                    <a:pt x="5094" y="1"/>
                  </a:cubicBezTo>
                  <a:cubicBezTo>
                    <a:pt x="5057" y="0"/>
                    <a:pt x="5021" y="0"/>
                    <a:pt x="49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3"/>
            <p:cNvSpPr/>
            <p:nvPr/>
          </p:nvSpPr>
          <p:spPr>
            <a:xfrm>
              <a:off x="3122600" y="3137875"/>
              <a:ext cx="152875" cy="75725"/>
            </a:xfrm>
            <a:custGeom>
              <a:rect b="b" l="l" r="r" t="t"/>
              <a:pathLst>
                <a:path extrusionOk="0" h="3029" w="6115">
                  <a:moveTo>
                    <a:pt x="1437" y="119"/>
                  </a:moveTo>
                  <a:cubicBezTo>
                    <a:pt x="1435" y="120"/>
                    <a:pt x="1432" y="120"/>
                    <a:pt x="1430" y="120"/>
                  </a:cubicBezTo>
                  <a:lnTo>
                    <a:pt x="1430" y="120"/>
                  </a:lnTo>
                  <a:cubicBezTo>
                    <a:pt x="1432" y="120"/>
                    <a:pt x="1435" y="120"/>
                    <a:pt x="1437" y="119"/>
                  </a:cubicBezTo>
                  <a:close/>
                  <a:moveTo>
                    <a:pt x="1430" y="120"/>
                  </a:moveTo>
                  <a:lnTo>
                    <a:pt x="1430" y="120"/>
                  </a:lnTo>
                  <a:cubicBezTo>
                    <a:pt x="1428" y="120"/>
                    <a:pt x="1426" y="121"/>
                    <a:pt x="1423" y="121"/>
                  </a:cubicBezTo>
                  <a:cubicBezTo>
                    <a:pt x="1425" y="121"/>
                    <a:pt x="1428" y="121"/>
                    <a:pt x="1430" y="120"/>
                  </a:cubicBezTo>
                  <a:close/>
                  <a:moveTo>
                    <a:pt x="5103" y="2378"/>
                  </a:moveTo>
                  <a:cubicBezTo>
                    <a:pt x="5102" y="2378"/>
                    <a:pt x="5101" y="2378"/>
                    <a:pt x="5101" y="2379"/>
                  </a:cubicBezTo>
                  <a:cubicBezTo>
                    <a:pt x="5101" y="2379"/>
                    <a:pt x="5102" y="2378"/>
                    <a:pt x="5103" y="2378"/>
                  </a:cubicBezTo>
                  <a:close/>
                  <a:moveTo>
                    <a:pt x="5122" y="2663"/>
                  </a:moveTo>
                  <a:lnTo>
                    <a:pt x="5122" y="2663"/>
                  </a:lnTo>
                  <a:cubicBezTo>
                    <a:pt x="5124" y="2663"/>
                    <a:pt x="5126" y="2664"/>
                    <a:pt x="5127" y="2664"/>
                  </a:cubicBezTo>
                  <a:lnTo>
                    <a:pt x="5127" y="2664"/>
                  </a:lnTo>
                  <a:cubicBezTo>
                    <a:pt x="5126" y="2663"/>
                    <a:pt x="5124" y="2663"/>
                    <a:pt x="5122" y="2663"/>
                  </a:cubicBezTo>
                  <a:close/>
                  <a:moveTo>
                    <a:pt x="2443" y="0"/>
                  </a:moveTo>
                  <a:cubicBezTo>
                    <a:pt x="2322" y="0"/>
                    <a:pt x="2208" y="22"/>
                    <a:pt x="2090" y="42"/>
                  </a:cubicBezTo>
                  <a:cubicBezTo>
                    <a:pt x="1983" y="58"/>
                    <a:pt x="1873" y="69"/>
                    <a:pt x="1764" y="82"/>
                  </a:cubicBezTo>
                  <a:cubicBezTo>
                    <a:pt x="1656" y="95"/>
                    <a:pt x="1546" y="108"/>
                    <a:pt x="1437" y="119"/>
                  </a:cubicBezTo>
                  <a:lnTo>
                    <a:pt x="1437" y="119"/>
                  </a:lnTo>
                  <a:cubicBezTo>
                    <a:pt x="1438" y="119"/>
                    <a:pt x="1438" y="119"/>
                    <a:pt x="1438" y="119"/>
                  </a:cubicBezTo>
                  <a:cubicBezTo>
                    <a:pt x="1200" y="146"/>
                    <a:pt x="959" y="166"/>
                    <a:pt x="721" y="188"/>
                  </a:cubicBezTo>
                  <a:cubicBezTo>
                    <a:pt x="602" y="200"/>
                    <a:pt x="481" y="210"/>
                    <a:pt x="362" y="228"/>
                  </a:cubicBezTo>
                  <a:cubicBezTo>
                    <a:pt x="303" y="236"/>
                    <a:pt x="242" y="243"/>
                    <a:pt x="182" y="258"/>
                  </a:cubicBezTo>
                  <a:cubicBezTo>
                    <a:pt x="139" y="268"/>
                    <a:pt x="94" y="279"/>
                    <a:pt x="57" y="301"/>
                  </a:cubicBezTo>
                  <a:cubicBezTo>
                    <a:pt x="54" y="303"/>
                    <a:pt x="51" y="304"/>
                    <a:pt x="48" y="305"/>
                  </a:cubicBezTo>
                  <a:cubicBezTo>
                    <a:pt x="47" y="305"/>
                    <a:pt x="44" y="307"/>
                    <a:pt x="42" y="310"/>
                  </a:cubicBezTo>
                  <a:cubicBezTo>
                    <a:pt x="12" y="338"/>
                    <a:pt x="1" y="387"/>
                    <a:pt x="30" y="423"/>
                  </a:cubicBezTo>
                  <a:cubicBezTo>
                    <a:pt x="76" y="480"/>
                    <a:pt x="164" y="483"/>
                    <a:pt x="233" y="487"/>
                  </a:cubicBezTo>
                  <a:cubicBezTo>
                    <a:pt x="292" y="489"/>
                    <a:pt x="353" y="491"/>
                    <a:pt x="414" y="491"/>
                  </a:cubicBezTo>
                  <a:cubicBezTo>
                    <a:pt x="437" y="491"/>
                    <a:pt x="459" y="490"/>
                    <a:pt x="481" y="490"/>
                  </a:cubicBezTo>
                  <a:cubicBezTo>
                    <a:pt x="646" y="489"/>
                    <a:pt x="815" y="478"/>
                    <a:pt x="980" y="471"/>
                  </a:cubicBezTo>
                  <a:cubicBezTo>
                    <a:pt x="1228" y="460"/>
                    <a:pt x="1478" y="456"/>
                    <a:pt x="1727" y="456"/>
                  </a:cubicBezTo>
                  <a:cubicBezTo>
                    <a:pt x="1718" y="459"/>
                    <a:pt x="1711" y="462"/>
                    <a:pt x="1702" y="466"/>
                  </a:cubicBezTo>
                  <a:cubicBezTo>
                    <a:pt x="1592" y="505"/>
                    <a:pt x="1481" y="542"/>
                    <a:pt x="1374" y="582"/>
                  </a:cubicBezTo>
                  <a:cubicBezTo>
                    <a:pt x="1266" y="622"/>
                    <a:pt x="1158" y="666"/>
                    <a:pt x="1053" y="710"/>
                  </a:cubicBezTo>
                  <a:cubicBezTo>
                    <a:pt x="941" y="756"/>
                    <a:pt x="822" y="803"/>
                    <a:pt x="742" y="898"/>
                  </a:cubicBezTo>
                  <a:cubicBezTo>
                    <a:pt x="655" y="998"/>
                    <a:pt x="629" y="1134"/>
                    <a:pt x="684" y="1256"/>
                  </a:cubicBezTo>
                  <a:cubicBezTo>
                    <a:pt x="737" y="1373"/>
                    <a:pt x="853" y="1437"/>
                    <a:pt x="972" y="1465"/>
                  </a:cubicBezTo>
                  <a:cubicBezTo>
                    <a:pt x="1086" y="1493"/>
                    <a:pt x="1203" y="1508"/>
                    <a:pt x="1321" y="1514"/>
                  </a:cubicBezTo>
                  <a:cubicBezTo>
                    <a:pt x="1385" y="1515"/>
                    <a:pt x="1449" y="1517"/>
                    <a:pt x="1511" y="1518"/>
                  </a:cubicBezTo>
                  <a:cubicBezTo>
                    <a:pt x="1474" y="1538"/>
                    <a:pt x="1441" y="1559"/>
                    <a:pt x="1411" y="1584"/>
                  </a:cubicBezTo>
                  <a:cubicBezTo>
                    <a:pt x="1336" y="1649"/>
                    <a:pt x="1273" y="1733"/>
                    <a:pt x="1251" y="1834"/>
                  </a:cubicBezTo>
                  <a:cubicBezTo>
                    <a:pt x="1228" y="1938"/>
                    <a:pt x="1248" y="2050"/>
                    <a:pt x="1303" y="2141"/>
                  </a:cubicBezTo>
                  <a:cubicBezTo>
                    <a:pt x="1419" y="2325"/>
                    <a:pt x="1636" y="2373"/>
                    <a:pt x="1836" y="2401"/>
                  </a:cubicBezTo>
                  <a:cubicBezTo>
                    <a:pt x="1947" y="2416"/>
                    <a:pt x="2059" y="2426"/>
                    <a:pt x="2172" y="2431"/>
                  </a:cubicBezTo>
                  <a:cubicBezTo>
                    <a:pt x="2234" y="2433"/>
                    <a:pt x="2296" y="2434"/>
                    <a:pt x="2357" y="2434"/>
                  </a:cubicBezTo>
                  <a:cubicBezTo>
                    <a:pt x="2550" y="2434"/>
                    <a:pt x="2743" y="2424"/>
                    <a:pt x="2935" y="2407"/>
                  </a:cubicBezTo>
                  <a:cubicBezTo>
                    <a:pt x="2944" y="2407"/>
                    <a:pt x="2956" y="2404"/>
                    <a:pt x="2965" y="2404"/>
                  </a:cubicBezTo>
                  <a:cubicBezTo>
                    <a:pt x="2964" y="2408"/>
                    <a:pt x="2959" y="2410"/>
                    <a:pt x="2956" y="2414"/>
                  </a:cubicBezTo>
                  <a:cubicBezTo>
                    <a:pt x="2871" y="2496"/>
                    <a:pt x="2862" y="2633"/>
                    <a:pt x="2924" y="2730"/>
                  </a:cubicBezTo>
                  <a:cubicBezTo>
                    <a:pt x="3002" y="2855"/>
                    <a:pt x="3166" y="2905"/>
                    <a:pt x="3303" y="2931"/>
                  </a:cubicBezTo>
                  <a:cubicBezTo>
                    <a:pt x="3419" y="2953"/>
                    <a:pt x="3537" y="2968"/>
                    <a:pt x="3653" y="2981"/>
                  </a:cubicBezTo>
                  <a:cubicBezTo>
                    <a:pt x="3886" y="3005"/>
                    <a:pt x="4120" y="3022"/>
                    <a:pt x="4355" y="3026"/>
                  </a:cubicBezTo>
                  <a:cubicBezTo>
                    <a:pt x="4427" y="3027"/>
                    <a:pt x="4500" y="3027"/>
                    <a:pt x="4578" y="3029"/>
                  </a:cubicBezTo>
                  <a:cubicBezTo>
                    <a:pt x="4721" y="3029"/>
                    <a:pt x="4864" y="3027"/>
                    <a:pt x="5007" y="3022"/>
                  </a:cubicBezTo>
                  <a:cubicBezTo>
                    <a:pt x="5096" y="3016"/>
                    <a:pt x="5189" y="3014"/>
                    <a:pt x="5278" y="3005"/>
                  </a:cubicBezTo>
                  <a:cubicBezTo>
                    <a:pt x="5369" y="2996"/>
                    <a:pt x="5458" y="2983"/>
                    <a:pt x="5547" y="2971"/>
                  </a:cubicBezTo>
                  <a:cubicBezTo>
                    <a:pt x="5573" y="2969"/>
                    <a:pt x="5601" y="2966"/>
                    <a:pt x="5629" y="2964"/>
                  </a:cubicBezTo>
                  <a:cubicBezTo>
                    <a:pt x="5680" y="2961"/>
                    <a:pt x="5721" y="2923"/>
                    <a:pt x="5726" y="2871"/>
                  </a:cubicBezTo>
                  <a:cubicBezTo>
                    <a:pt x="5729" y="2822"/>
                    <a:pt x="5696" y="2773"/>
                    <a:pt x="5646" y="2763"/>
                  </a:cubicBezTo>
                  <a:cubicBezTo>
                    <a:pt x="5556" y="2746"/>
                    <a:pt x="5467" y="2724"/>
                    <a:pt x="5378" y="2706"/>
                  </a:cubicBezTo>
                  <a:cubicBezTo>
                    <a:pt x="5297" y="2688"/>
                    <a:pt x="5215" y="2677"/>
                    <a:pt x="5135" y="2665"/>
                  </a:cubicBezTo>
                  <a:lnTo>
                    <a:pt x="5135" y="2665"/>
                  </a:lnTo>
                  <a:cubicBezTo>
                    <a:pt x="5138" y="2665"/>
                    <a:pt x="5141" y="2666"/>
                    <a:pt x="5144" y="2666"/>
                  </a:cubicBezTo>
                  <a:cubicBezTo>
                    <a:pt x="5138" y="2665"/>
                    <a:pt x="5133" y="2664"/>
                    <a:pt x="5127" y="2664"/>
                  </a:cubicBezTo>
                  <a:lnTo>
                    <a:pt x="5127" y="2664"/>
                  </a:lnTo>
                  <a:cubicBezTo>
                    <a:pt x="5130" y="2664"/>
                    <a:pt x="5132" y="2665"/>
                    <a:pt x="5135" y="2665"/>
                  </a:cubicBezTo>
                  <a:lnTo>
                    <a:pt x="5135" y="2665"/>
                  </a:lnTo>
                  <a:cubicBezTo>
                    <a:pt x="5123" y="2664"/>
                    <a:pt x="5113" y="2663"/>
                    <a:pt x="5101" y="2661"/>
                  </a:cubicBezTo>
                  <a:cubicBezTo>
                    <a:pt x="4831" y="2620"/>
                    <a:pt x="4561" y="2580"/>
                    <a:pt x="4290" y="2557"/>
                  </a:cubicBezTo>
                  <a:cubicBezTo>
                    <a:pt x="4321" y="2551"/>
                    <a:pt x="4351" y="2545"/>
                    <a:pt x="4382" y="2539"/>
                  </a:cubicBezTo>
                  <a:cubicBezTo>
                    <a:pt x="4620" y="2492"/>
                    <a:pt x="4858" y="2435"/>
                    <a:pt x="5095" y="2379"/>
                  </a:cubicBezTo>
                  <a:lnTo>
                    <a:pt x="5096" y="2379"/>
                  </a:lnTo>
                  <a:cubicBezTo>
                    <a:pt x="5099" y="2379"/>
                    <a:pt x="5102" y="2376"/>
                    <a:pt x="5107" y="2376"/>
                  </a:cubicBezTo>
                  <a:lnTo>
                    <a:pt x="5107" y="2376"/>
                  </a:lnTo>
                  <a:cubicBezTo>
                    <a:pt x="5105" y="2376"/>
                    <a:pt x="5104" y="2377"/>
                    <a:pt x="5103" y="2378"/>
                  </a:cubicBezTo>
                  <a:lnTo>
                    <a:pt x="5103" y="2378"/>
                  </a:lnTo>
                  <a:cubicBezTo>
                    <a:pt x="5110" y="2374"/>
                    <a:pt x="5118" y="2373"/>
                    <a:pt x="5126" y="2371"/>
                  </a:cubicBezTo>
                  <a:cubicBezTo>
                    <a:pt x="5311" y="2327"/>
                    <a:pt x="5500" y="2286"/>
                    <a:pt x="5680" y="2224"/>
                  </a:cubicBezTo>
                  <a:cubicBezTo>
                    <a:pt x="5772" y="2190"/>
                    <a:pt x="5863" y="2155"/>
                    <a:pt x="5949" y="2105"/>
                  </a:cubicBezTo>
                  <a:cubicBezTo>
                    <a:pt x="6000" y="2075"/>
                    <a:pt x="6052" y="2033"/>
                    <a:pt x="6079" y="1980"/>
                  </a:cubicBezTo>
                  <a:cubicBezTo>
                    <a:pt x="6111" y="1919"/>
                    <a:pt x="6114" y="1850"/>
                    <a:pt x="6086" y="1786"/>
                  </a:cubicBezTo>
                  <a:cubicBezTo>
                    <a:pt x="6040" y="1682"/>
                    <a:pt x="5930" y="1658"/>
                    <a:pt x="5829" y="1652"/>
                  </a:cubicBezTo>
                  <a:cubicBezTo>
                    <a:pt x="5772" y="1651"/>
                    <a:pt x="5718" y="1646"/>
                    <a:pt x="5662" y="1643"/>
                  </a:cubicBezTo>
                  <a:cubicBezTo>
                    <a:pt x="5532" y="1636"/>
                    <a:pt x="5401" y="1627"/>
                    <a:pt x="5272" y="1608"/>
                  </a:cubicBezTo>
                  <a:cubicBezTo>
                    <a:pt x="5244" y="1602"/>
                    <a:pt x="5215" y="1599"/>
                    <a:pt x="5189" y="1594"/>
                  </a:cubicBezTo>
                  <a:cubicBezTo>
                    <a:pt x="5043" y="1575"/>
                    <a:pt x="4895" y="1562"/>
                    <a:pt x="4750" y="1548"/>
                  </a:cubicBezTo>
                  <a:cubicBezTo>
                    <a:pt x="4568" y="1533"/>
                    <a:pt x="4385" y="1526"/>
                    <a:pt x="4205" y="1526"/>
                  </a:cubicBezTo>
                  <a:cubicBezTo>
                    <a:pt x="4189" y="1526"/>
                    <a:pt x="4172" y="1526"/>
                    <a:pt x="4156" y="1526"/>
                  </a:cubicBezTo>
                  <a:cubicBezTo>
                    <a:pt x="4215" y="1486"/>
                    <a:pt x="4267" y="1435"/>
                    <a:pt x="4300" y="1370"/>
                  </a:cubicBezTo>
                  <a:cubicBezTo>
                    <a:pt x="4334" y="1303"/>
                    <a:pt x="4348" y="1221"/>
                    <a:pt x="4334" y="1146"/>
                  </a:cubicBezTo>
                  <a:cubicBezTo>
                    <a:pt x="4312" y="1014"/>
                    <a:pt x="4209" y="901"/>
                    <a:pt x="4081" y="858"/>
                  </a:cubicBezTo>
                  <a:cubicBezTo>
                    <a:pt x="3949" y="813"/>
                    <a:pt x="3809" y="816"/>
                    <a:pt x="3672" y="813"/>
                  </a:cubicBezTo>
                  <a:cubicBezTo>
                    <a:pt x="3571" y="812"/>
                    <a:pt x="3471" y="810"/>
                    <a:pt x="3370" y="810"/>
                  </a:cubicBezTo>
                  <a:cubicBezTo>
                    <a:pt x="3142" y="812"/>
                    <a:pt x="2915" y="831"/>
                    <a:pt x="2688" y="849"/>
                  </a:cubicBezTo>
                  <a:cubicBezTo>
                    <a:pt x="2496" y="865"/>
                    <a:pt x="2306" y="875"/>
                    <a:pt x="2115" y="884"/>
                  </a:cubicBezTo>
                  <a:cubicBezTo>
                    <a:pt x="2319" y="803"/>
                    <a:pt x="2529" y="712"/>
                    <a:pt x="2676" y="542"/>
                  </a:cubicBezTo>
                  <a:cubicBezTo>
                    <a:pt x="2763" y="444"/>
                    <a:pt x="2801" y="304"/>
                    <a:pt x="2745" y="180"/>
                  </a:cubicBezTo>
                  <a:cubicBezTo>
                    <a:pt x="2694" y="75"/>
                    <a:pt x="2581" y="3"/>
                    <a:pt x="2465" y="0"/>
                  </a:cubicBezTo>
                  <a:cubicBezTo>
                    <a:pt x="2458" y="0"/>
                    <a:pt x="2450" y="0"/>
                    <a:pt x="24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3"/>
            <p:cNvSpPr/>
            <p:nvPr/>
          </p:nvSpPr>
          <p:spPr>
            <a:xfrm>
              <a:off x="2807100" y="3234575"/>
              <a:ext cx="103050" cy="65150"/>
            </a:xfrm>
            <a:custGeom>
              <a:rect b="b" l="l" r="r" t="t"/>
              <a:pathLst>
                <a:path extrusionOk="0" h="2606" w="4122">
                  <a:moveTo>
                    <a:pt x="2906" y="1"/>
                  </a:moveTo>
                  <a:cubicBezTo>
                    <a:pt x="2890" y="1"/>
                    <a:pt x="2873" y="1"/>
                    <a:pt x="2856" y="2"/>
                  </a:cubicBezTo>
                  <a:cubicBezTo>
                    <a:pt x="2751" y="9"/>
                    <a:pt x="2645" y="32"/>
                    <a:pt x="2541" y="54"/>
                  </a:cubicBezTo>
                  <a:cubicBezTo>
                    <a:pt x="2316" y="105"/>
                    <a:pt x="2093" y="163"/>
                    <a:pt x="1871" y="219"/>
                  </a:cubicBezTo>
                  <a:cubicBezTo>
                    <a:pt x="1648" y="277"/>
                    <a:pt x="1427" y="344"/>
                    <a:pt x="1212" y="426"/>
                  </a:cubicBezTo>
                  <a:cubicBezTo>
                    <a:pt x="1115" y="465"/>
                    <a:pt x="1018" y="505"/>
                    <a:pt x="926" y="550"/>
                  </a:cubicBezTo>
                  <a:cubicBezTo>
                    <a:pt x="877" y="572"/>
                    <a:pt x="831" y="596"/>
                    <a:pt x="785" y="619"/>
                  </a:cubicBezTo>
                  <a:cubicBezTo>
                    <a:pt x="732" y="648"/>
                    <a:pt x="676" y="676"/>
                    <a:pt x="634" y="715"/>
                  </a:cubicBezTo>
                  <a:cubicBezTo>
                    <a:pt x="587" y="758"/>
                    <a:pt x="546" y="805"/>
                    <a:pt x="524" y="867"/>
                  </a:cubicBezTo>
                  <a:cubicBezTo>
                    <a:pt x="503" y="926"/>
                    <a:pt x="502" y="993"/>
                    <a:pt x="520" y="1053"/>
                  </a:cubicBezTo>
                  <a:cubicBezTo>
                    <a:pt x="555" y="1163"/>
                    <a:pt x="646" y="1239"/>
                    <a:pt x="747" y="1286"/>
                  </a:cubicBezTo>
                  <a:cubicBezTo>
                    <a:pt x="865" y="1341"/>
                    <a:pt x="991" y="1371"/>
                    <a:pt x="1118" y="1399"/>
                  </a:cubicBezTo>
                  <a:cubicBezTo>
                    <a:pt x="1246" y="1429"/>
                    <a:pt x="1375" y="1453"/>
                    <a:pt x="1506" y="1472"/>
                  </a:cubicBezTo>
                  <a:cubicBezTo>
                    <a:pt x="1204" y="1550"/>
                    <a:pt x="905" y="1636"/>
                    <a:pt x="612" y="1737"/>
                  </a:cubicBezTo>
                  <a:cubicBezTo>
                    <a:pt x="389" y="1815"/>
                    <a:pt x="82" y="1908"/>
                    <a:pt x="20" y="2169"/>
                  </a:cubicBezTo>
                  <a:cubicBezTo>
                    <a:pt x="0" y="2246"/>
                    <a:pt x="21" y="2346"/>
                    <a:pt x="75" y="2404"/>
                  </a:cubicBezTo>
                  <a:cubicBezTo>
                    <a:pt x="125" y="2457"/>
                    <a:pt x="185" y="2495"/>
                    <a:pt x="255" y="2521"/>
                  </a:cubicBezTo>
                  <a:cubicBezTo>
                    <a:pt x="362" y="2562"/>
                    <a:pt x="475" y="2582"/>
                    <a:pt x="591" y="2591"/>
                  </a:cubicBezTo>
                  <a:cubicBezTo>
                    <a:pt x="695" y="2601"/>
                    <a:pt x="799" y="2606"/>
                    <a:pt x="903" y="2606"/>
                  </a:cubicBezTo>
                  <a:cubicBezTo>
                    <a:pt x="946" y="2606"/>
                    <a:pt x="989" y="2605"/>
                    <a:pt x="1032" y="2603"/>
                  </a:cubicBezTo>
                  <a:cubicBezTo>
                    <a:pt x="1118" y="2603"/>
                    <a:pt x="1204" y="2600"/>
                    <a:pt x="1292" y="2599"/>
                  </a:cubicBezTo>
                  <a:cubicBezTo>
                    <a:pt x="1532" y="2596"/>
                    <a:pt x="1773" y="2582"/>
                    <a:pt x="2011" y="2563"/>
                  </a:cubicBezTo>
                  <a:cubicBezTo>
                    <a:pt x="2237" y="2545"/>
                    <a:pt x="2462" y="2521"/>
                    <a:pt x="2688" y="2486"/>
                  </a:cubicBezTo>
                  <a:cubicBezTo>
                    <a:pt x="2931" y="2449"/>
                    <a:pt x="3175" y="2410"/>
                    <a:pt x="3420" y="2380"/>
                  </a:cubicBezTo>
                  <a:cubicBezTo>
                    <a:pt x="3623" y="2359"/>
                    <a:pt x="3828" y="2346"/>
                    <a:pt x="4030" y="2332"/>
                  </a:cubicBezTo>
                  <a:cubicBezTo>
                    <a:pt x="4081" y="2329"/>
                    <a:pt x="4121" y="2286"/>
                    <a:pt x="4120" y="2234"/>
                  </a:cubicBezTo>
                  <a:cubicBezTo>
                    <a:pt x="4118" y="2185"/>
                    <a:pt x="4077" y="2145"/>
                    <a:pt x="4027" y="2145"/>
                  </a:cubicBezTo>
                  <a:cubicBezTo>
                    <a:pt x="4025" y="2145"/>
                    <a:pt x="4023" y="2145"/>
                    <a:pt x="4021" y="2145"/>
                  </a:cubicBezTo>
                  <a:cubicBezTo>
                    <a:pt x="3954" y="2149"/>
                    <a:pt x="3889" y="2152"/>
                    <a:pt x="3822" y="2157"/>
                  </a:cubicBezTo>
                  <a:cubicBezTo>
                    <a:pt x="3578" y="2172"/>
                    <a:pt x="3337" y="2179"/>
                    <a:pt x="3094" y="2182"/>
                  </a:cubicBezTo>
                  <a:cubicBezTo>
                    <a:pt x="2855" y="2184"/>
                    <a:pt x="2614" y="2187"/>
                    <a:pt x="2372" y="2194"/>
                  </a:cubicBezTo>
                  <a:cubicBezTo>
                    <a:pt x="2139" y="2201"/>
                    <a:pt x="1904" y="2213"/>
                    <a:pt x="1670" y="2221"/>
                  </a:cubicBezTo>
                  <a:cubicBezTo>
                    <a:pt x="1504" y="2226"/>
                    <a:pt x="1337" y="2230"/>
                    <a:pt x="1171" y="2230"/>
                  </a:cubicBezTo>
                  <a:cubicBezTo>
                    <a:pt x="1107" y="2230"/>
                    <a:pt x="1044" y="2229"/>
                    <a:pt x="981" y="2228"/>
                  </a:cubicBezTo>
                  <a:lnTo>
                    <a:pt x="1006" y="2228"/>
                  </a:lnTo>
                  <a:cubicBezTo>
                    <a:pt x="895" y="2225"/>
                    <a:pt x="780" y="2221"/>
                    <a:pt x="668" y="2212"/>
                  </a:cubicBezTo>
                  <a:cubicBezTo>
                    <a:pt x="673" y="2212"/>
                    <a:pt x="674" y="2210"/>
                    <a:pt x="676" y="2210"/>
                  </a:cubicBezTo>
                  <a:cubicBezTo>
                    <a:pt x="765" y="2187"/>
                    <a:pt x="853" y="2164"/>
                    <a:pt x="942" y="2142"/>
                  </a:cubicBezTo>
                  <a:lnTo>
                    <a:pt x="942" y="2142"/>
                  </a:lnTo>
                  <a:cubicBezTo>
                    <a:pt x="937" y="2143"/>
                    <a:pt x="932" y="2143"/>
                    <a:pt x="929" y="2144"/>
                  </a:cubicBezTo>
                  <a:lnTo>
                    <a:pt x="929" y="2144"/>
                  </a:lnTo>
                  <a:cubicBezTo>
                    <a:pt x="1353" y="2045"/>
                    <a:pt x="1782" y="1968"/>
                    <a:pt x="2213" y="1904"/>
                  </a:cubicBezTo>
                  <a:cubicBezTo>
                    <a:pt x="2429" y="1870"/>
                    <a:pt x="2645" y="1840"/>
                    <a:pt x="2856" y="1794"/>
                  </a:cubicBezTo>
                  <a:cubicBezTo>
                    <a:pt x="2968" y="1770"/>
                    <a:pt x="3084" y="1742"/>
                    <a:pt x="3191" y="1700"/>
                  </a:cubicBezTo>
                  <a:cubicBezTo>
                    <a:pt x="3321" y="1652"/>
                    <a:pt x="3451" y="1599"/>
                    <a:pt x="3553" y="1499"/>
                  </a:cubicBezTo>
                  <a:cubicBezTo>
                    <a:pt x="3646" y="1407"/>
                    <a:pt x="3694" y="1267"/>
                    <a:pt x="3652" y="1137"/>
                  </a:cubicBezTo>
                  <a:cubicBezTo>
                    <a:pt x="3612" y="1006"/>
                    <a:pt x="3501" y="931"/>
                    <a:pt x="3374" y="895"/>
                  </a:cubicBezTo>
                  <a:cubicBezTo>
                    <a:pt x="3257" y="862"/>
                    <a:pt x="3130" y="856"/>
                    <a:pt x="3009" y="844"/>
                  </a:cubicBezTo>
                  <a:cubicBezTo>
                    <a:pt x="2789" y="825"/>
                    <a:pt x="2570" y="800"/>
                    <a:pt x="2350" y="774"/>
                  </a:cubicBezTo>
                  <a:cubicBezTo>
                    <a:pt x="2224" y="759"/>
                    <a:pt x="2097" y="743"/>
                    <a:pt x="1971" y="731"/>
                  </a:cubicBezTo>
                  <a:cubicBezTo>
                    <a:pt x="2015" y="710"/>
                    <a:pt x="2058" y="691"/>
                    <a:pt x="2103" y="670"/>
                  </a:cubicBezTo>
                  <a:cubicBezTo>
                    <a:pt x="2291" y="584"/>
                    <a:pt x="2480" y="500"/>
                    <a:pt x="2669" y="419"/>
                  </a:cubicBezTo>
                  <a:cubicBezTo>
                    <a:pt x="2759" y="380"/>
                    <a:pt x="2853" y="341"/>
                    <a:pt x="2942" y="299"/>
                  </a:cubicBezTo>
                  <a:cubicBezTo>
                    <a:pt x="2990" y="277"/>
                    <a:pt x="3033" y="255"/>
                    <a:pt x="3072" y="222"/>
                  </a:cubicBezTo>
                  <a:cubicBezTo>
                    <a:pt x="3114" y="201"/>
                    <a:pt x="3137" y="155"/>
                    <a:pt x="3130" y="110"/>
                  </a:cubicBezTo>
                  <a:cubicBezTo>
                    <a:pt x="3123" y="67"/>
                    <a:pt x="3091" y="36"/>
                    <a:pt x="3050" y="26"/>
                  </a:cubicBezTo>
                  <a:cubicBezTo>
                    <a:pt x="3005" y="6"/>
                    <a:pt x="2956" y="1"/>
                    <a:pt x="29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3"/>
            <p:cNvSpPr/>
            <p:nvPr/>
          </p:nvSpPr>
          <p:spPr>
            <a:xfrm>
              <a:off x="341775" y="2853850"/>
              <a:ext cx="20975" cy="29675"/>
            </a:xfrm>
            <a:custGeom>
              <a:rect b="b" l="l" r="r" t="t"/>
              <a:pathLst>
                <a:path extrusionOk="0" h="1187" w="839">
                  <a:moveTo>
                    <a:pt x="838" y="0"/>
                  </a:moveTo>
                  <a:cubicBezTo>
                    <a:pt x="837" y="3"/>
                    <a:pt x="832" y="3"/>
                    <a:pt x="829" y="3"/>
                  </a:cubicBezTo>
                  <a:cubicBezTo>
                    <a:pt x="789" y="9"/>
                    <a:pt x="740" y="11"/>
                    <a:pt x="706" y="36"/>
                  </a:cubicBezTo>
                  <a:cubicBezTo>
                    <a:pt x="680" y="58"/>
                    <a:pt x="667" y="91"/>
                    <a:pt x="668" y="121"/>
                  </a:cubicBezTo>
                  <a:cubicBezTo>
                    <a:pt x="588" y="139"/>
                    <a:pt x="509" y="161"/>
                    <a:pt x="432" y="191"/>
                  </a:cubicBezTo>
                  <a:cubicBezTo>
                    <a:pt x="295" y="243"/>
                    <a:pt x="155" y="308"/>
                    <a:pt x="82" y="445"/>
                  </a:cubicBezTo>
                  <a:cubicBezTo>
                    <a:pt x="0" y="600"/>
                    <a:pt x="51" y="780"/>
                    <a:pt x="171" y="898"/>
                  </a:cubicBezTo>
                  <a:cubicBezTo>
                    <a:pt x="274" y="996"/>
                    <a:pt x="414" y="1018"/>
                    <a:pt x="541" y="1067"/>
                  </a:cubicBezTo>
                  <a:cubicBezTo>
                    <a:pt x="558" y="1075"/>
                    <a:pt x="578" y="1084"/>
                    <a:pt x="594" y="1093"/>
                  </a:cubicBezTo>
                  <a:cubicBezTo>
                    <a:pt x="660" y="1130"/>
                    <a:pt x="721" y="1164"/>
                    <a:pt x="795" y="1177"/>
                  </a:cubicBezTo>
                  <a:cubicBezTo>
                    <a:pt x="810" y="1179"/>
                    <a:pt x="826" y="1182"/>
                    <a:pt x="838" y="1186"/>
                  </a:cubicBezTo>
                  <a:lnTo>
                    <a:pt x="838" y="0"/>
                  </a:lnTo>
                  <a:close/>
                </a:path>
              </a:pathLst>
            </a:custGeom>
            <a:solidFill>
              <a:srgbClr val="E47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3"/>
            <p:cNvSpPr/>
            <p:nvPr/>
          </p:nvSpPr>
          <p:spPr>
            <a:xfrm>
              <a:off x="5794425" y="2710750"/>
              <a:ext cx="10075" cy="9125"/>
            </a:xfrm>
            <a:custGeom>
              <a:rect b="b" l="l" r="r" t="t"/>
              <a:pathLst>
                <a:path extrusionOk="0" h="365" w="403">
                  <a:moveTo>
                    <a:pt x="0" y="0"/>
                  </a:moveTo>
                  <a:lnTo>
                    <a:pt x="0" y="365"/>
                  </a:lnTo>
                  <a:cubicBezTo>
                    <a:pt x="23" y="364"/>
                    <a:pt x="42" y="362"/>
                    <a:pt x="63" y="358"/>
                  </a:cubicBezTo>
                  <a:cubicBezTo>
                    <a:pt x="166" y="343"/>
                    <a:pt x="353" y="332"/>
                    <a:pt x="387" y="206"/>
                  </a:cubicBezTo>
                  <a:cubicBezTo>
                    <a:pt x="402" y="152"/>
                    <a:pt x="381" y="100"/>
                    <a:pt x="338" y="64"/>
                  </a:cubicBezTo>
                  <a:cubicBezTo>
                    <a:pt x="301" y="35"/>
                    <a:pt x="246" y="23"/>
                    <a:pt x="198" y="18"/>
                  </a:cubicBezTo>
                  <a:cubicBezTo>
                    <a:pt x="131" y="11"/>
                    <a:pt x="67" y="5"/>
                    <a:pt x="0" y="0"/>
                  </a:cubicBezTo>
                  <a:close/>
                </a:path>
              </a:pathLst>
            </a:custGeom>
            <a:solidFill>
              <a:srgbClr val="E47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3"/>
            <p:cNvSpPr/>
            <p:nvPr/>
          </p:nvSpPr>
          <p:spPr>
            <a:xfrm>
              <a:off x="5794300" y="3165825"/>
              <a:ext cx="25100" cy="234700"/>
            </a:xfrm>
            <a:custGeom>
              <a:rect b="b" l="l" r="r" t="t"/>
              <a:pathLst>
                <a:path extrusionOk="0" h="9388" w="1004">
                  <a:moveTo>
                    <a:pt x="50" y="1"/>
                  </a:moveTo>
                  <a:cubicBezTo>
                    <a:pt x="35" y="1"/>
                    <a:pt x="20" y="1"/>
                    <a:pt x="5" y="2"/>
                  </a:cubicBezTo>
                  <a:lnTo>
                    <a:pt x="1" y="9388"/>
                  </a:lnTo>
                  <a:cubicBezTo>
                    <a:pt x="38" y="9378"/>
                    <a:pt x="74" y="9366"/>
                    <a:pt x="107" y="9351"/>
                  </a:cubicBezTo>
                  <a:cubicBezTo>
                    <a:pt x="254" y="9290"/>
                    <a:pt x="388" y="9218"/>
                    <a:pt x="507" y="9113"/>
                  </a:cubicBezTo>
                  <a:cubicBezTo>
                    <a:pt x="605" y="9025"/>
                    <a:pt x="694" y="8922"/>
                    <a:pt x="767" y="8813"/>
                  </a:cubicBezTo>
                  <a:cubicBezTo>
                    <a:pt x="842" y="8699"/>
                    <a:pt x="906" y="8578"/>
                    <a:pt x="946" y="8449"/>
                  </a:cubicBezTo>
                  <a:cubicBezTo>
                    <a:pt x="1004" y="8264"/>
                    <a:pt x="999" y="8078"/>
                    <a:pt x="965" y="7892"/>
                  </a:cubicBezTo>
                  <a:cubicBezTo>
                    <a:pt x="943" y="7766"/>
                    <a:pt x="909" y="7641"/>
                    <a:pt x="880" y="7514"/>
                  </a:cubicBezTo>
                  <a:cubicBezTo>
                    <a:pt x="834" y="7297"/>
                    <a:pt x="796" y="7081"/>
                    <a:pt x="761" y="6861"/>
                  </a:cubicBezTo>
                  <a:cubicBezTo>
                    <a:pt x="717" y="6516"/>
                    <a:pt x="700" y="6169"/>
                    <a:pt x="678" y="5822"/>
                  </a:cubicBezTo>
                  <a:cubicBezTo>
                    <a:pt x="657" y="5490"/>
                    <a:pt x="630" y="5161"/>
                    <a:pt x="618" y="4832"/>
                  </a:cubicBezTo>
                  <a:cubicBezTo>
                    <a:pt x="618" y="4251"/>
                    <a:pt x="690" y="3672"/>
                    <a:pt x="758" y="3094"/>
                  </a:cubicBezTo>
                  <a:cubicBezTo>
                    <a:pt x="824" y="2584"/>
                    <a:pt x="913" y="2072"/>
                    <a:pt x="961" y="1558"/>
                  </a:cubicBezTo>
                  <a:cubicBezTo>
                    <a:pt x="995" y="1216"/>
                    <a:pt x="992" y="836"/>
                    <a:pt x="825" y="524"/>
                  </a:cubicBezTo>
                  <a:cubicBezTo>
                    <a:pt x="712" y="310"/>
                    <a:pt x="550" y="130"/>
                    <a:pt x="315" y="45"/>
                  </a:cubicBezTo>
                  <a:cubicBezTo>
                    <a:pt x="228" y="13"/>
                    <a:pt x="139" y="1"/>
                    <a:pt x="50" y="1"/>
                  </a:cubicBezTo>
                  <a:close/>
                </a:path>
              </a:pathLst>
            </a:custGeom>
            <a:solidFill>
              <a:srgbClr val="F59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3"/>
            <p:cNvSpPr/>
            <p:nvPr/>
          </p:nvSpPr>
          <p:spPr>
            <a:xfrm>
              <a:off x="362800" y="3238150"/>
              <a:ext cx="2301625" cy="1037175"/>
            </a:xfrm>
            <a:custGeom>
              <a:rect b="b" l="l" r="r" t="t"/>
              <a:pathLst>
                <a:path extrusionOk="0" h="41487" w="92065">
                  <a:moveTo>
                    <a:pt x="81195" y="0"/>
                  </a:moveTo>
                  <a:cubicBezTo>
                    <a:pt x="80884" y="0"/>
                    <a:pt x="80562" y="14"/>
                    <a:pt x="80209" y="39"/>
                  </a:cubicBezTo>
                  <a:cubicBezTo>
                    <a:pt x="79790" y="72"/>
                    <a:pt x="79312" y="106"/>
                    <a:pt x="78843" y="161"/>
                  </a:cubicBezTo>
                  <a:cubicBezTo>
                    <a:pt x="78422" y="210"/>
                    <a:pt x="77995" y="258"/>
                    <a:pt x="77535" y="302"/>
                  </a:cubicBezTo>
                  <a:cubicBezTo>
                    <a:pt x="77225" y="332"/>
                    <a:pt x="76905" y="371"/>
                    <a:pt x="76623" y="407"/>
                  </a:cubicBezTo>
                  <a:lnTo>
                    <a:pt x="76362" y="438"/>
                  </a:lnTo>
                  <a:cubicBezTo>
                    <a:pt x="75974" y="484"/>
                    <a:pt x="75571" y="521"/>
                    <a:pt x="75130" y="548"/>
                  </a:cubicBezTo>
                  <a:cubicBezTo>
                    <a:pt x="74572" y="575"/>
                    <a:pt x="73988" y="590"/>
                    <a:pt x="73474" y="601"/>
                  </a:cubicBezTo>
                  <a:lnTo>
                    <a:pt x="73249" y="607"/>
                  </a:lnTo>
                  <a:lnTo>
                    <a:pt x="73023" y="612"/>
                  </a:lnTo>
                  <a:cubicBezTo>
                    <a:pt x="72616" y="622"/>
                    <a:pt x="72209" y="637"/>
                    <a:pt x="71798" y="649"/>
                  </a:cubicBezTo>
                  <a:cubicBezTo>
                    <a:pt x="71481" y="661"/>
                    <a:pt x="71167" y="670"/>
                    <a:pt x="70851" y="679"/>
                  </a:cubicBezTo>
                  <a:lnTo>
                    <a:pt x="70836" y="679"/>
                  </a:lnTo>
                  <a:cubicBezTo>
                    <a:pt x="70137" y="700"/>
                    <a:pt x="69342" y="722"/>
                    <a:pt x="68574" y="774"/>
                  </a:cubicBezTo>
                  <a:cubicBezTo>
                    <a:pt x="68169" y="802"/>
                    <a:pt x="67760" y="843"/>
                    <a:pt x="67364" y="883"/>
                  </a:cubicBezTo>
                  <a:lnTo>
                    <a:pt x="67354" y="883"/>
                  </a:lnTo>
                  <a:cubicBezTo>
                    <a:pt x="67102" y="907"/>
                    <a:pt x="66851" y="930"/>
                    <a:pt x="66599" y="953"/>
                  </a:cubicBezTo>
                  <a:cubicBezTo>
                    <a:pt x="66430" y="968"/>
                    <a:pt x="66261" y="982"/>
                    <a:pt x="66092" y="996"/>
                  </a:cubicBezTo>
                  <a:lnTo>
                    <a:pt x="66011" y="1002"/>
                  </a:lnTo>
                  <a:cubicBezTo>
                    <a:pt x="65296" y="1058"/>
                    <a:pt x="64554" y="1118"/>
                    <a:pt x="63830" y="1247"/>
                  </a:cubicBezTo>
                  <a:cubicBezTo>
                    <a:pt x="62905" y="1414"/>
                    <a:pt x="61987" y="1694"/>
                    <a:pt x="61026" y="2103"/>
                  </a:cubicBezTo>
                  <a:cubicBezTo>
                    <a:pt x="60472" y="2338"/>
                    <a:pt x="60021" y="2542"/>
                    <a:pt x="59609" y="2743"/>
                  </a:cubicBezTo>
                  <a:cubicBezTo>
                    <a:pt x="59133" y="2974"/>
                    <a:pt x="58735" y="3176"/>
                    <a:pt x="58353" y="3408"/>
                  </a:cubicBezTo>
                  <a:cubicBezTo>
                    <a:pt x="57936" y="3661"/>
                    <a:pt x="57518" y="3935"/>
                    <a:pt x="57073" y="4246"/>
                  </a:cubicBezTo>
                  <a:lnTo>
                    <a:pt x="56960" y="4325"/>
                  </a:lnTo>
                  <a:cubicBezTo>
                    <a:pt x="56686" y="4517"/>
                    <a:pt x="56375" y="4733"/>
                    <a:pt x="56070" y="4934"/>
                  </a:cubicBezTo>
                  <a:cubicBezTo>
                    <a:pt x="55847" y="5072"/>
                    <a:pt x="55640" y="5187"/>
                    <a:pt x="55437" y="5289"/>
                  </a:cubicBezTo>
                  <a:lnTo>
                    <a:pt x="55429" y="5292"/>
                  </a:lnTo>
                  <a:cubicBezTo>
                    <a:pt x="54997" y="5484"/>
                    <a:pt x="54516" y="5664"/>
                    <a:pt x="53966" y="5849"/>
                  </a:cubicBezTo>
                  <a:cubicBezTo>
                    <a:pt x="53455" y="6007"/>
                    <a:pt x="52986" y="6129"/>
                    <a:pt x="52528" y="6221"/>
                  </a:cubicBezTo>
                  <a:cubicBezTo>
                    <a:pt x="51367" y="6412"/>
                    <a:pt x="50178" y="6489"/>
                    <a:pt x="48962" y="6557"/>
                  </a:cubicBezTo>
                  <a:lnTo>
                    <a:pt x="48620" y="6577"/>
                  </a:lnTo>
                  <a:cubicBezTo>
                    <a:pt x="47949" y="6612"/>
                    <a:pt x="47254" y="6650"/>
                    <a:pt x="46575" y="6717"/>
                  </a:cubicBezTo>
                  <a:cubicBezTo>
                    <a:pt x="45739" y="6800"/>
                    <a:pt x="44892" y="6919"/>
                    <a:pt x="44146" y="7025"/>
                  </a:cubicBezTo>
                  <a:lnTo>
                    <a:pt x="44133" y="7028"/>
                  </a:lnTo>
                  <a:cubicBezTo>
                    <a:pt x="43201" y="7159"/>
                    <a:pt x="42235" y="7297"/>
                    <a:pt x="41281" y="7366"/>
                  </a:cubicBezTo>
                  <a:cubicBezTo>
                    <a:pt x="41177" y="7373"/>
                    <a:pt x="41074" y="7380"/>
                    <a:pt x="40970" y="7388"/>
                  </a:cubicBezTo>
                  <a:lnTo>
                    <a:pt x="40869" y="7395"/>
                  </a:lnTo>
                  <a:lnTo>
                    <a:pt x="40847" y="7397"/>
                  </a:lnTo>
                  <a:cubicBezTo>
                    <a:pt x="40528" y="7419"/>
                    <a:pt x="40196" y="7441"/>
                    <a:pt x="39870" y="7474"/>
                  </a:cubicBezTo>
                  <a:cubicBezTo>
                    <a:pt x="39668" y="7492"/>
                    <a:pt x="39461" y="7514"/>
                    <a:pt x="39254" y="7541"/>
                  </a:cubicBezTo>
                  <a:cubicBezTo>
                    <a:pt x="39195" y="7538"/>
                    <a:pt x="39138" y="7538"/>
                    <a:pt x="39080" y="7538"/>
                  </a:cubicBezTo>
                  <a:cubicBezTo>
                    <a:pt x="38899" y="7538"/>
                    <a:pt x="38738" y="7544"/>
                    <a:pt x="38585" y="7555"/>
                  </a:cubicBezTo>
                  <a:cubicBezTo>
                    <a:pt x="38044" y="7598"/>
                    <a:pt x="37580" y="7677"/>
                    <a:pt x="37168" y="7797"/>
                  </a:cubicBezTo>
                  <a:cubicBezTo>
                    <a:pt x="36882" y="7880"/>
                    <a:pt x="36645" y="7959"/>
                    <a:pt x="36425" y="8041"/>
                  </a:cubicBezTo>
                  <a:cubicBezTo>
                    <a:pt x="36246" y="8108"/>
                    <a:pt x="36074" y="8186"/>
                    <a:pt x="35926" y="8256"/>
                  </a:cubicBezTo>
                  <a:cubicBezTo>
                    <a:pt x="35793" y="8297"/>
                    <a:pt x="35668" y="8339"/>
                    <a:pt x="35554" y="8378"/>
                  </a:cubicBezTo>
                  <a:cubicBezTo>
                    <a:pt x="35124" y="8525"/>
                    <a:pt x="34666" y="8689"/>
                    <a:pt x="34221" y="8875"/>
                  </a:cubicBezTo>
                  <a:cubicBezTo>
                    <a:pt x="33767" y="9067"/>
                    <a:pt x="33295" y="9276"/>
                    <a:pt x="32776" y="9521"/>
                  </a:cubicBezTo>
                  <a:lnTo>
                    <a:pt x="32603" y="9604"/>
                  </a:lnTo>
                  <a:cubicBezTo>
                    <a:pt x="32340" y="9687"/>
                    <a:pt x="32084" y="9774"/>
                    <a:pt x="31838" y="9860"/>
                  </a:cubicBezTo>
                  <a:cubicBezTo>
                    <a:pt x="31096" y="10125"/>
                    <a:pt x="30368" y="10455"/>
                    <a:pt x="29661" y="10778"/>
                  </a:cubicBezTo>
                  <a:cubicBezTo>
                    <a:pt x="29517" y="10842"/>
                    <a:pt x="29371" y="10909"/>
                    <a:pt x="29226" y="10975"/>
                  </a:cubicBezTo>
                  <a:cubicBezTo>
                    <a:pt x="28850" y="11144"/>
                    <a:pt x="28433" y="11326"/>
                    <a:pt x="27949" y="11534"/>
                  </a:cubicBezTo>
                  <a:cubicBezTo>
                    <a:pt x="27897" y="11556"/>
                    <a:pt x="27844" y="11582"/>
                    <a:pt x="27784" y="11606"/>
                  </a:cubicBezTo>
                  <a:cubicBezTo>
                    <a:pt x="27604" y="11681"/>
                    <a:pt x="27417" y="11762"/>
                    <a:pt x="27238" y="11850"/>
                  </a:cubicBezTo>
                  <a:cubicBezTo>
                    <a:pt x="26942" y="11994"/>
                    <a:pt x="26558" y="12262"/>
                    <a:pt x="26417" y="12716"/>
                  </a:cubicBezTo>
                  <a:cubicBezTo>
                    <a:pt x="25961" y="12821"/>
                    <a:pt x="25475" y="12926"/>
                    <a:pt x="24887" y="13045"/>
                  </a:cubicBezTo>
                  <a:cubicBezTo>
                    <a:pt x="24092" y="13192"/>
                    <a:pt x="23239" y="13342"/>
                    <a:pt x="22386" y="13439"/>
                  </a:cubicBezTo>
                  <a:cubicBezTo>
                    <a:pt x="21490" y="13542"/>
                    <a:pt x="20605" y="13622"/>
                    <a:pt x="19754" y="13677"/>
                  </a:cubicBezTo>
                  <a:cubicBezTo>
                    <a:pt x="19210" y="13705"/>
                    <a:pt x="18733" y="13728"/>
                    <a:pt x="18291" y="13743"/>
                  </a:cubicBezTo>
                  <a:cubicBezTo>
                    <a:pt x="18063" y="13750"/>
                    <a:pt x="17835" y="13758"/>
                    <a:pt x="17603" y="13765"/>
                  </a:cubicBezTo>
                  <a:cubicBezTo>
                    <a:pt x="16850" y="13789"/>
                    <a:pt x="16070" y="13816"/>
                    <a:pt x="15305" y="13868"/>
                  </a:cubicBezTo>
                  <a:cubicBezTo>
                    <a:pt x="14308" y="13936"/>
                    <a:pt x="13326" y="14022"/>
                    <a:pt x="12387" y="14122"/>
                  </a:cubicBezTo>
                  <a:cubicBezTo>
                    <a:pt x="11992" y="14165"/>
                    <a:pt x="11597" y="14210"/>
                    <a:pt x="11202" y="14253"/>
                  </a:cubicBezTo>
                  <a:cubicBezTo>
                    <a:pt x="10614" y="14317"/>
                    <a:pt x="9948" y="14390"/>
                    <a:pt x="9300" y="14457"/>
                  </a:cubicBezTo>
                  <a:cubicBezTo>
                    <a:pt x="8285" y="14563"/>
                    <a:pt x="7288" y="14625"/>
                    <a:pt x="6447" y="14670"/>
                  </a:cubicBezTo>
                  <a:cubicBezTo>
                    <a:pt x="4989" y="14744"/>
                    <a:pt x="3435" y="14831"/>
                    <a:pt x="1910" y="15020"/>
                  </a:cubicBezTo>
                  <a:cubicBezTo>
                    <a:pt x="1499" y="15069"/>
                    <a:pt x="1091" y="15134"/>
                    <a:pt x="781" y="15185"/>
                  </a:cubicBezTo>
                  <a:cubicBezTo>
                    <a:pt x="573" y="15218"/>
                    <a:pt x="365" y="15261"/>
                    <a:pt x="206" y="15296"/>
                  </a:cubicBezTo>
                  <a:lnTo>
                    <a:pt x="85" y="15322"/>
                  </a:lnTo>
                  <a:lnTo>
                    <a:pt x="0" y="15341"/>
                  </a:lnTo>
                  <a:lnTo>
                    <a:pt x="0" y="41436"/>
                  </a:lnTo>
                  <a:cubicBezTo>
                    <a:pt x="130" y="41469"/>
                    <a:pt x="265" y="41485"/>
                    <a:pt x="408" y="41487"/>
                  </a:cubicBezTo>
                  <a:cubicBezTo>
                    <a:pt x="534" y="41487"/>
                    <a:pt x="670" y="41472"/>
                    <a:pt x="811" y="41445"/>
                  </a:cubicBezTo>
                  <a:cubicBezTo>
                    <a:pt x="886" y="41430"/>
                    <a:pt x="959" y="41405"/>
                    <a:pt x="1027" y="41382"/>
                  </a:cubicBezTo>
                  <a:cubicBezTo>
                    <a:pt x="1061" y="41372"/>
                    <a:pt x="1095" y="41364"/>
                    <a:pt x="1130" y="41357"/>
                  </a:cubicBezTo>
                  <a:cubicBezTo>
                    <a:pt x="1219" y="41342"/>
                    <a:pt x="1307" y="41327"/>
                    <a:pt x="1396" y="41312"/>
                  </a:cubicBezTo>
                  <a:lnTo>
                    <a:pt x="1457" y="41303"/>
                  </a:lnTo>
                  <a:cubicBezTo>
                    <a:pt x="1582" y="41283"/>
                    <a:pt x="1706" y="41262"/>
                    <a:pt x="1829" y="41239"/>
                  </a:cubicBezTo>
                  <a:cubicBezTo>
                    <a:pt x="2314" y="41152"/>
                    <a:pt x="2752" y="41062"/>
                    <a:pt x="3161" y="40966"/>
                  </a:cubicBezTo>
                  <a:cubicBezTo>
                    <a:pt x="3472" y="40894"/>
                    <a:pt x="3786" y="40814"/>
                    <a:pt x="4091" y="40735"/>
                  </a:cubicBezTo>
                  <a:lnTo>
                    <a:pt x="4166" y="40717"/>
                  </a:lnTo>
                  <a:cubicBezTo>
                    <a:pt x="4286" y="40686"/>
                    <a:pt x="4405" y="40656"/>
                    <a:pt x="4526" y="40623"/>
                  </a:cubicBezTo>
                  <a:cubicBezTo>
                    <a:pt x="4919" y="40525"/>
                    <a:pt x="5341" y="40430"/>
                    <a:pt x="5819" y="40336"/>
                  </a:cubicBezTo>
                  <a:cubicBezTo>
                    <a:pt x="5883" y="40323"/>
                    <a:pt x="5946" y="40311"/>
                    <a:pt x="6010" y="40300"/>
                  </a:cubicBezTo>
                  <a:lnTo>
                    <a:pt x="6100" y="40284"/>
                  </a:lnTo>
                  <a:cubicBezTo>
                    <a:pt x="6169" y="40271"/>
                    <a:pt x="6236" y="40259"/>
                    <a:pt x="6304" y="40248"/>
                  </a:cubicBezTo>
                  <a:cubicBezTo>
                    <a:pt x="6568" y="40204"/>
                    <a:pt x="6828" y="40162"/>
                    <a:pt x="7092" y="40122"/>
                  </a:cubicBezTo>
                  <a:cubicBezTo>
                    <a:pt x="7739" y="40021"/>
                    <a:pt x="8407" y="39915"/>
                    <a:pt x="9058" y="39779"/>
                  </a:cubicBezTo>
                  <a:cubicBezTo>
                    <a:pt x="9503" y="39684"/>
                    <a:pt x="10018" y="39571"/>
                    <a:pt x="10507" y="39415"/>
                  </a:cubicBezTo>
                  <a:cubicBezTo>
                    <a:pt x="11080" y="39232"/>
                    <a:pt x="11632" y="39041"/>
                    <a:pt x="12116" y="38726"/>
                  </a:cubicBezTo>
                  <a:cubicBezTo>
                    <a:pt x="12391" y="38546"/>
                    <a:pt x="12591" y="38351"/>
                    <a:pt x="12726" y="38128"/>
                  </a:cubicBezTo>
                  <a:cubicBezTo>
                    <a:pt x="12835" y="37949"/>
                    <a:pt x="12893" y="37727"/>
                    <a:pt x="12890" y="37489"/>
                  </a:cubicBezTo>
                  <a:cubicBezTo>
                    <a:pt x="12887" y="37138"/>
                    <a:pt x="12695" y="36796"/>
                    <a:pt x="12366" y="36551"/>
                  </a:cubicBezTo>
                  <a:cubicBezTo>
                    <a:pt x="12120" y="36371"/>
                    <a:pt x="11854" y="36217"/>
                    <a:pt x="11595" y="36068"/>
                  </a:cubicBezTo>
                  <a:cubicBezTo>
                    <a:pt x="11483" y="36005"/>
                    <a:pt x="11372" y="35940"/>
                    <a:pt x="11263" y="35873"/>
                  </a:cubicBezTo>
                  <a:cubicBezTo>
                    <a:pt x="11178" y="35822"/>
                    <a:pt x="11097" y="35772"/>
                    <a:pt x="11015" y="35723"/>
                  </a:cubicBezTo>
                  <a:cubicBezTo>
                    <a:pt x="10891" y="35645"/>
                    <a:pt x="10747" y="35559"/>
                    <a:pt x="10605" y="35474"/>
                  </a:cubicBezTo>
                  <a:cubicBezTo>
                    <a:pt x="10567" y="35452"/>
                    <a:pt x="10528" y="35428"/>
                    <a:pt x="10489" y="35407"/>
                  </a:cubicBezTo>
                  <a:cubicBezTo>
                    <a:pt x="10668" y="35398"/>
                    <a:pt x="10844" y="35388"/>
                    <a:pt x="11022" y="35374"/>
                  </a:cubicBezTo>
                  <a:cubicBezTo>
                    <a:pt x="11967" y="35307"/>
                    <a:pt x="12893" y="35240"/>
                    <a:pt x="13823" y="35157"/>
                  </a:cubicBezTo>
                  <a:cubicBezTo>
                    <a:pt x="14121" y="35130"/>
                    <a:pt x="14420" y="35100"/>
                    <a:pt x="14717" y="35072"/>
                  </a:cubicBezTo>
                  <a:lnTo>
                    <a:pt x="14738" y="35071"/>
                  </a:lnTo>
                  <a:cubicBezTo>
                    <a:pt x="15387" y="35010"/>
                    <a:pt x="16057" y="34946"/>
                    <a:pt x="16718" y="34898"/>
                  </a:cubicBezTo>
                  <a:cubicBezTo>
                    <a:pt x="16956" y="34882"/>
                    <a:pt x="17191" y="34867"/>
                    <a:pt x="17429" y="34849"/>
                  </a:cubicBezTo>
                  <a:lnTo>
                    <a:pt x="17441" y="34849"/>
                  </a:lnTo>
                  <a:cubicBezTo>
                    <a:pt x="18136" y="34803"/>
                    <a:pt x="18856" y="34755"/>
                    <a:pt x="19562" y="34675"/>
                  </a:cubicBezTo>
                  <a:cubicBezTo>
                    <a:pt x="20456" y="34572"/>
                    <a:pt x="21400" y="34443"/>
                    <a:pt x="22443" y="34274"/>
                  </a:cubicBezTo>
                  <a:cubicBezTo>
                    <a:pt x="23291" y="34139"/>
                    <a:pt x="24300" y="33981"/>
                    <a:pt x="25339" y="33843"/>
                  </a:cubicBezTo>
                  <a:cubicBezTo>
                    <a:pt x="26394" y="33702"/>
                    <a:pt x="27457" y="33588"/>
                    <a:pt x="28485" y="33477"/>
                  </a:cubicBezTo>
                  <a:cubicBezTo>
                    <a:pt x="29384" y="33379"/>
                    <a:pt x="30313" y="33277"/>
                    <a:pt x="31230" y="33163"/>
                  </a:cubicBezTo>
                  <a:cubicBezTo>
                    <a:pt x="32926" y="32947"/>
                    <a:pt x="34736" y="32639"/>
                    <a:pt x="37096" y="32169"/>
                  </a:cubicBezTo>
                  <a:cubicBezTo>
                    <a:pt x="37367" y="32115"/>
                    <a:pt x="37635" y="32061"/>
                    <a:pt x="37903" y="32005"/>
                  </a:cubicBezTo>
                  <a:lnTo>
                    <a:pt x="38031" y="31980"/>
                  </a:lnTo>
                  <a:lnTo>
                    <a:pt x="38040" y="31977"/>
                  </a:lnTo>
                  <a:cubicBezTo>
                    <a:pt x="38224" y="31938"/>
                    <a:pt x="38413" y="31899"/>
                    <a:pt x="38596" y="31849"/>
                  </a:cubicBezTo>
                  <a:lnTo>
                    <a:pt x="38622" y="31841"/>
                  </a:lnTo>
                  <a:cubicBezTo>
                    <a:pt x="38998" y="31739"/>
                    <a:pt x="39388" y="31631"/>
                    <a:pt x="39744" y="31438"/>
                  </a:cubicBezTo>
                  <a:cubicBezTo>
                    <a:pt x="40068" y="31261"/>
                    <a:pt x="40391" y="30866"/>
                    <a:pt x="40338" y="30417"/>
                  </a:cubicBezTo>
                  <a:cubicBezTo>
                    <a:pt x="40318" y="30261"/>
                    <a:pt x="40280" y="30128"/>
                    <a:pt x="40222" y="30024"/>
                  </a:cubicBezTo>
                  <a:cubicBezTo>
                    <a:pt x="40175" y="29941"/>
                    <a:pt x="40108" y="29848"/>
                    <a:pt x="40031" y="29767"/>
                  </a:cubicBezTo>
                  <a:cubicBezTo>
                    <a:pt x="39882" y="29613"/>
                    <a:pt x="39666" y="29485"/>
                    <a:pt x="39369" y="29377"/>
                  </a:cubicBezTo>
                  <a:cubicBezTo>
                    <a:pt x="39096" y="29278"/>
                    <a:pt x="38887" y="29206"/>
                    <a:pt x="38689" y="29142"/>
                  </a:cubicBezTo>
                  <a:cubicBezTo>
                    <a:pt x="38293" y="29014"/>
                    <a:pt x="37854" y="28894"/>
                    <a:pt x="37348" y="28777"/>
                  </a:cubicBezTo>
                  <a:cubicBezTo>
                    <a:pt x="36297" y="28534"/>
                    <a:pt x="35218" y="28356"/>
                    <a:pt x="34173" y="28182"/>
                  </a:cubicBezTo>
                  <a:cubicBezTo>
                    <a:pt x="33690" y="28103"/>
                    <a:pt x="33139" y="28010"/>
                    <a:pt x="32597" y="27914"/>
                  </a:cubicBezTo>
                  <a:cubicBezTo>
                    <a:pt x="32459" y="27888"/>
                    <a:pt x="32322" y="27862"/>
                    <a:pt x="32184" y="27838"/>
                  </a:cubicBezTo>
                  <a:lnTo>
                    <a:pt x="32246" y="27832"/>
                  </a:lnTo>
                  <a:lnTo>
                    <a:pt x="32320" y="27824"/>
                  </a:lnTo>
                  <a:cubicBezTo>
                    <a:pt x="33157" y="27738"/>
                    <a:pt x="33999" y="27665"/>
                    <a:pt x="34813" y="27594"/>
                  </a:cubicBezTo>
                  <a:cubicBezTo>
                    <a:pt x="35860" y="27503"/>
                    <a:pt x="36943" y="27411"/>
                    <a:pt x="38009" y="27286"/>
                  </a:cubicBezTo>
                  <a:cubicBezTo>
                    <a:pt x="38924" y="27180"/>
                    <a:pt x="39960" y="27058"/>
                    <a:pt x="40957" y="26853"/>
                  </a:cubicBezTo>
                  <a:cubicBezTo>
                    <a:pt x="41417" y="26757"/>
                    <a:pt x="41882" y="26652"/>
                    <a:pt x="42338" y="26537"/>
                  </a:cubicBezTo>
                  <a:lnTo>
                    <a:pt x="42360" y="26533"/>
                  </a:lnTo>
                  <a:cubicBezTo>
                    <a:pt x="42790" y="26425"/>
                    <a:pt x="43232" y="26317"/>
                    <a:pt x="43677" y="26223"/>
                  </a:cubicBezTo>
                  <a:cubicBezTo>
                    <a:pt x="44357" y="26106"/>
                    <a:pt x="45055" y="26021"/>
                    <a:pt x="45731" y="25940"/>
                  </a:cubicBezTo>
                  <a:lnTo>
                    <a:pt x="45744" y="25939"/>
                  </a:lnTo>
                  <a:lnTo>
                    <a:pt x="46146" y="25890"/>
                  </a:lnTo>
                  <a:cubicBezTo>
                    <a:pt x="46498" y="25845"/>
                    <a:pt x="46850" y="25803"/>
                    <a:pt x="47203" y="25759"/>
                  </a:cubicBezTo>
                  <a:cubicBezTo>
                    <a:pt x="47696" y="25696"/>
                    <a:pt x="48188" y="25635"/>
                    <a:pt x="48681" y="25576"/>
                  </a:cubicBezTo>
                  <a:lnTo>
                    <a:pt x="48700" y="25574"/>
                  </a:lnTo>
                  <a:cubicBezTo>
                    <a:pt x="49562" y="25470"/>
                    <a:pt x="50450" y="25364"/>
                    <a:pt x="51330" y="25198"/>
                  </a:cubicBezTo>
                  <a:cubicBezTo>
                    <a:pt x="51565" y="25153"/>
                    <a:pt x="51828" y="25104"/>
                    <a:pt x="52077" y="25019"/>
                  </a:cubicBezTo>
                  <a:cubicBezTo>
                    <a:pt x="52303" y="24943"/>
                    <a:pt x="52483" y="24851"/>
                    <a:pt x="52629" y="24733"/>
                  </a:cubicBezTo>
                  <a:cubicBezTo>
                    <a:pt x="52739" y="24646"/>
                    <a:pt x="52829" y="24546"/>
                    <a:pt x="52897" y="24431"/>
                  </a:cubicBezTo>
                  <a:cubicBezTo>
                    <a:pt x="52992" y="24275"/>
                    <a:pt x="53037" y="24093"/>
                    <a:pt x="53025" y="23903"/>
                  </a:cubicBezTo>
                  <a:cubicBezTo>
                    <a:pt x="53099" y="23885"/>
                    <a:pt x="53175" y="23866"/>
                    <a:pt x="53253" y="23848"/>
                  </a:cubicBezTo>
                  <a:lnTo>
                    <a:pt x="53305" y="23834"/>
                  </a:lnTo>
                  <a:cubicBezTo>
                    <a:pt x="53421" y="23806"/>
                    <a:pt x="53538" y="23776"/>
                    <a:pt x="53655" y="23747"/>
                  </a:cubicBezTo>
                  <a:cubicBezTo>
                    <a:pt x="54015" y="23653"/>
                    <a:pt x="54391" y="23549"/>
                    <a:pt x="54774" y="23437"/>
                  </a:cubicBezTo>
                  <a:cubicBezTo>
                    <a:pt x="55147" y="23327"/>
                    <a:pt x="55527" y="23196"/>
                    <a:pt x="55899" y="23046"/>
                  </a:cubicBezTo>
                  <a:cubicBezTo>
                    <a:pt x="56307" y="22882"/>
                    <a:pt x="56610" y="22700"/>
                    <a:pt x="56857" y="22474"/>
                  </a:cubicBezTo>
                  <a:cubicBezTo>
                    <a:pt x="57022" y="22322"/>
                    <a:pt x="57116" y="22127"/>
                    <a:pt x="57177" y="21973"/>
                  </a:cubicBezTo>
                  <a:cubicBezTo>
                    <a:pt x="57228" y="21846"/>
                    <a:pt x="57252" y="21735"/>
                    <a:pt x="57253" y="21618"/>
                  </a:cubicBezTo>
                  <a:cubicBezTo>
                    <a:pt x="57253" y="21541"/>
                    <a:pt x="57244" y="21462"/>
                    <a:pt x="57226" y="21385"/>
                  </a:cubicBezTo>
                  <a:cubicBezTo>
                    <a:pt x="57205" y="21276"/>
                    <a:pt x="57179" y="21163"/>
                    <a:pt x="57118" y="21051"/>
                  </a:cubicBezTo>
                  <a:cubicBezTo>
                    <a:pt x="57067" y="20956"/>
                    <a:pt x="56991" y="20856"/>
                    <a:pt x="56897" y="20760"/>
                  </a:cubicBezTo>
                  <a:cubicBezTo>
                    <a:pt x="56781" y="20636"/>
                    <a:pt x="56615" y="20531"/>
                    <a:pt x="56388" y="20435"/>
                  </a:cubicBezTo>
                  <a:cubicBezTo>
                    <a:pt x="56135" y="20330"/>
                    <a:pt x="55847" y="20278"/>
                    <a:pt x="55610" y="20234"/>
                  </a:cubicBezTo>
                  <a:cubicBezTo>
                    <a:pt x="55256" y="20170"/>
                    <a:pt x="54891" y="20108"/>
                    <a:pt x="54492" y="20047"/>
                  </a:cubicBezTo>
                  <a:lnTo>
                    <a:pt x="54381" y="20031"/>
                  </a:lnTo>
                  <a:cubicBezTo>
                    <a:pt x="53672" y="19920"/>
                    <a:pt x="52939" y="19807"/>
                    <a:pt x="52209" y="19672"/>
                  </a:cubicBezTo>
                  <a:lnTo>
                    <a:pt x="52177" y="19664"/>
                  </a:lnTo>
                  <a:cubicBezTo>
                    <a:pt x="51970" y="19621"/>
                    <a:pt x="51739" y="19571"/>
                    <a:pt x="51517" y="19516"/>
                  </a:cubicBezTo>
                  <a:lnTo>
                    <a:pt x="51505" y="19511"/>
                  </a:lnTo>
                  <a:lnTo>
                    <a:pt x="51495" y="19510"/>
                  </a:lnTo>
                  <a:lnTo>
                    <a:pt x="51486" y="19508"/>
                  </a:lnTo>
                  <a:lnTo>
                    <a:pt x="51565" y="19490"/>
                  </a:lnTo>
                  <a:lnTo>
                    <a:pt x="51695" y="19466"/>
                  </a:lnTo>
                  <a:lnTo>
                    <a:pt x="51946" y="19420"/>
                  </a:lnTo>
                  <a:lnTo>
                    <a:pt x="52220" y="19374"/>
                  </a:lnTo>
                  <a:lnTo>
                    <a:pt x="52388" y="19344"/>
                  </a:lnTo>
                  <a:cubicBezTo>
                    <a:pt x="52907" y="19255"/>
                    <a:pt x="53437" y="19169"/>
                    <a:pt x="53955" y="19087"/>
                  </a:cubicBezTo>
                  <a:cubicBezTo>
                    <a:pt x="54427" y="19013"/>
                    <a:pt x="54851" y="18944"/>
                    <a:pt x="55280" y="18871"/>
                  </a:cubicBezTo>
                  <a:cubicBezTo>
                    <a:pt x="56263" y="18706"/>
                    <a:pt x="57272" y="18512"/>
                    <a:pt x="58280" y="18300"/>
                  </a:cubicBezTo>
                  <a:cubicBezTo>
                    <a:pt x="58936" y="18161"/>
                    <a:pt x="59603" y="18008"/>
                    <a:pt x="60246" y="17861"/>
                  </a:cubicBezTo>
                  <a:lnTo>
                    <a:pt x="60288" y="17852"/>
                  </a:lnTo>
                  <a:lnTo>
                    <a:pt x="60328" y="17843"/>
                  </a:lnTo>
                  <a:cubicBezTo>
                    <a:pt x="60645" y="17770"/>
                    <a:pt x="60960" y="17697"/>
                    <a:pt x="61277" y="17627"/>
                  </a:cubicBezTo>
                  <a:cubicBezTo>
                    <a:pt x="62200" y="17420"/>
                    <a:pt x="63138" y="17225"/>
                    <a:pt x="64068" y="17047"/>
                  </a:cubicBezTo>
                  <a:lnTo>
                    <a:pt x="64301" y="17003"/>
                  </a:lnTo>
                  <a:cubicBezTo>
                    <a:pt x="64613" y="16945"/>
                    <a:pt x="64922" y="16889"/>
                    <a:pt x="65232" y="16832"/>
                  </a:cubicBezTo>
                  <a:lnTo>
                    <a:pt x="65290" y="16822"/>
                  </a:lnTo>
                  <a:cubicBezTo>
                    <a:pt x="65671" y="16750"/>
                    <a:pt x="66102" y="16673"/>
                    <a:pt x="66516" y="16579"/>
                  </a:cubicBezTo>
                  <a:cubicBezTo>
                    <a:pt x="66782" y="16520"/>
                    <a:pt x="67006" y="16466"/>
                    <a:pt x="67215" y="16410"/>
                  </a:cubicBezTo>
                  <a:cubicBezTo>
                    <a:pt x="67431" y="16353"/>
                    <a:pt x="67638" y="16282"/>
                    <a:pt x="67829" y="16198"/>
                  </a:cubicBezTo>
                  <a:cubicBezTo>
                    <a:pt x="68030" y="16110"/>
                    <a:pt x="68175" y="16018"/>
                    <a:pt x="68274" y="15917"/>
                  </a:cubicBezTo>
                  <a:lnTo>
                    <a:pt x="68297" y="15893"/>
                  </a:lnTo>
                  <a:cubicBezTo>
                    <a:pt x="68357" y="15832"/>
                    <a:pt x="68421" y="15768"/>
                    <a:pt x="68467" y="15691"/>
                  </a:cubicBezTo>
                  <a:cubicBezTo>
                    <a:pt x="68524" y="15599"/>
                    <a:pt x="68570" y="15487"/>
                    <a:pt x="68601" y="15378"/>
                  </a:cubicBezTo>
                  <a:cubicBezTo>
                    <a:pt x="68652" y="15203"/>
                    <a:pt x="68623" y="15043"/>
                    <a:pt x="68585" y="14866"/>
                  </a:cubicBezTo>
                  <a:cubicBezTo>
                    <a:pt x="68553" y="14725"/>
                    <a:pt x="68464" y="14576"/>
                    <a:pt x="68320" y="14426"/>
                  </a:cubicBezTo>
                  <a:cubicBezTo>
                    <a:pt x="68175" y="14271"/>
                    <a:pt x="67974" y="14165"/>
                    <a:pt x="67836" y="14100"/>
                  </a:cubicBezTo>
                  <a:cubicBezTo>
                    <a:pt x="67425" y="13902"/>
                    <a:pt x="66986" y="13720"/>
                    <a:pt x="66531" y="13558"/>
                  </a:cubicBezTo>
                  <a:cubicBezTo>
                    <a:pt x="66023" y="13378"/>
                    <a:pt x="65569" y="13244"/>
                    <a:pt x="65145" y="13150"/>
                  </a:cubicBezTo>
                  <a:cubicBezTo>
                    <a:pt x="64121" y="12926"/>
                    <a:pt x="63167" y="12763"/>
                    <a:pt x="62231" y="12655"/>
                  </a:cubicBezTo>
                  <a:cubicBezTo>
                    <a:pt x="61335" y="12551"/>
                    <a:pt x="60410" y="12458"/>
                    <a:pt x="59404" y="12376"/>
                  </a:cubicBezTo>
                  <a:cubicBezTo>
                    <a:pt x="59224" y="12362"/>
                    <a:pt x="59041" y="12350"/>
                    <a:pt x="58854" y="12335"/>
                  </a:cubicBezTo>
                  <a:cubicBezTo>
                    <a:pt x="58009" y="12271"/>
                    <a:pt x="57134" y="12204"/>
                    <a:pt x="56290" y="12037"/>
                  </a:cubicBezTo>
                  <a:lnTo>
                    <a:pt x="56250" y="12027"/>
                  </a:lnTo>
                  <a:lnTo>
                    <a:pt x="56232" y="12024"/>
                  </a:lnTo>
                  <a:cubicBezTo>
                    <a:pt x="56231" y="12022"/>
                    <a:pt x="56226" y="12022"/>
                    <a:pt x="56223" y="12022"/>
                  </a:cubicBezTo>
                  <a:lnTo>
                    <a:pt x="56220" y="12022"/>
                  </a:lnTo>
                  <a:cubicBezTo>
                    <a:pt x="56387" y="11960"/>
                    <a:pt x="56569" y="11896"/>
                    <a:pt x="56778" y="11824"/>
                  </a:cubicBezTo>
                  <a:cubicBezTo>
                    <a:pt x="57332" y="11650"/>
                    <a:pt x="57756" y="11528"/>
                    <a:pt x="58155" y="11434"/>
                  </a:cubicBezTo>
                  <a:cubicBezTo>
                    <a:pt x="58613" y="11326"/>
                    <a:pt x="59105" y="11222"/>
                    <a:pt x="59657" y="11116"/>
                  </a:cubicBezTo>
                  <a:cubicBezTo>
                    <a:pt x="60338" y="10992"/>
                    <a:pt x="61018" y="10893"/>
                    <a:pt x="61682" y="10817"/>
                  </a:cubicBezTo>
                  <a:lnTo>
                    <a:pt x="61834" y="10799"/>
                  </a:lnTo>
                  <a:lnTo>
                    <a:pt x="61844" y="10797"/>
                  </a:lnTo>
                  <a:cubicBezTo>
                    <a:pt x="62118" y="10766"/>
                    <a:pt x="62402" y="10735"/>
                    <a:pt x="62678" y="10686"/>
                  </a:cubicBezTo>
                  <a:cubicBezTo>
                    <a:pt x="62873" y="10653"/>
                    <a:pt x="63117" y="10588"/>
                    <a:pt x="63273" y="10394"/>
                  </a:cubicBezTo>
                  <a:cubicBezTo>
                    <a:pt x="63397" y="10241"/>
                    <a:pt x="63431" y="10013"/>
                    <a:pt x="63356" y="9827"/>
                  </a:cubicBezTo>
                  <a:cubicBezTo>
                    <a:pt x="63310" y="9708"/>
                    <a:pt x="63225" y="9608"/>
                    <a:pt x="63094" y="9529"/>
                  </a:cubicBezTo>
                  <a:cubicBezTo>
                    <a:pt x="62950" y="9440"/>
                    <a:pt x="62776" y="9388"/>
                    <a:pt x="62624" y="9352"/>
                  </a:cubicBezTo>
                  <a:cubicBezTo>
                    <a:pt x="63026" y="9323"/>
                    <a:pt x="63404" y="9293"/>
                    <a:pt x="63779" y="9259"/>
                  </a:cubicBezTo>
                  <a:cubicBezTo>
                    <a:pt x="63965" y="9242"/>
                    <a:pt x="64150" y="9226"/>
                    <a:pt x="64336" y="9209"/>
                  </a:cubicBezTo>
                  <a:lnTo>
                    <a:pt x="64352" y="9207"/>
                  </a:lnTo>
                  <a:cubicBezTo>
                    <a:pt x="65124" y="9137"/>
                    <a:pt x="65922" y="9064"/>
                    <a:pt x="66709" y="9016"/>
                  </a:cubicBezTo>
                  <a:cubicBezTo>
                    <a:pt x="67062" y="8998"/>
                    <a:pt x="67482" y="8982"/>
                    <a:pt x="67885" y="8980"/>
                  </a:cubicBezTo>
                  <a:lnTo>
                    <a:pt x="67945" y="8980"/>
                  </a:lnTo>
                  <a:cubicBezTo>
                    <a:pt x="68297" y="8980"/>
                    <a:pt x="68677" y="8991"/>
                    <a:pt x="69141" y="9013"/>
                  </a:cubicBezTo>
                  <a:lnTo>
                    <a:pt x="69159" y="9016"/>
                  </a:lnTo>
                  <a:lnTo>
                    <a:pt x="69183" y="9017"/>
                  </a:lnTo>
                  <a:cubicBezTo>
                    <a:pt x="69443" y="9038"/>
                    <a:pt x="69716" y="9058"/>
                    <a:pt x="69979" y="9092"/>
                  </a:cubicBezTo>
                  <a:cubicBezTo>
                    <a:pt x="70448" y="9150"/>
                    <a:pt x="70938" y="9220"/>
                    <a:pt x="71472" y="9308"/>
                  </a:cubicBezTo>
                  <a:lnTo>
                    <a:pt x="71679" y="9340"/>
                  </a:lnTo>
                  <a:cubicBezTo>
                    <a:pt x="72006" y="9393"/>
                    <a:pt x="72412" y="9460"/>
                    <a:pt x="72802" y="9512"/>
                  </a:cubicBezTo>
                  <a:cubicBezTo>
                    <a:pt x="73695" y="9631"/>
                    <a:pt x="74649" y="9720"/>
                    <a:pt x="75803" y="9791"/>
                  </a:cubicBezTo>
                  <a:cubicBezTo>
                    <a:pt x="76636" y="9842"/>
                    <a:pt x="77478" y="9861"/>
                    <a:pt x="78294" y="9882"/>
                  </a:cubicBezTo>
                  <a:lnTo>
                    <a:pt x="78690" y="9891"/>
                  </a:lnTo>
                  <a:lnTo>
                    <a:pt x="79065" y="9902"/>
                  </a:lnTo>
                  <a:cubicBezTo>
                    <a:pt x="79421" y="9910"/>
                    <a:pt x="79776" y="9919"/>
                    <a:pt x="80132" y="9927"/>
                  </a:cubicBezTo>
                  <a:lnTo>
                    <a:pt x="80261" y="9931"/>
                  </a:lnTo>
                  <a:lnTo>
                    <a:pt x="80293" y="9931"/>
                  </a:lnTo>
                  <a:cubicBezTo>
                    <a:pt x="80401" y="9934"/>
                    <a:pt x="80511" y="9936"/>
                    <a:pt x="80619" y="9936"/>
                  </a:cubicBezTo>
                  <a:cubicBezTo>
                    <a:pt x="80684" y="9936"/>
                    <a:pt x="80750" y="9934"/>
                    <a:pt x="80814" y="9933"/>
                  </a:cubicBezTo>
                  <a:lnTo>
                    <a:pt x="80834" y="9933"/>
                  </a:lnTo>
                  <a:cubicBezTo>
                    <a:pt x="81059" y="9925"/>
                    <a:pt x="81293" y="9918"/>
                    <a:pt x="81465" y="9750"/>
                  </a:cubicBezTo>
                  <a:cubicBezTo>
                    <a:pt x="81666" y="9555"/>
                    <a:pt x="81674" y="9236"/>
                    <a:pt x="81483" y="9026"/>
                  </a:cubicBezTo>
                  <a:cubicBezTo>
                    <a:pt x="81385" y="8919"/>
                    <a:pt x="81256" y="8870"/>
                    <a:pt x="81093" y="8833"/>
                  </a:cubicBezTo>
                  <a:cubicBezTo>
                    <a:pt x="80968" y="8805"/>
                    <a:pt x="80840" y="8782"/>
                    <a:pt x="80720" y="8763"/>
                  </a:cubicBezTo>
                  <a:cubicBezTo>
                    <a:pt x="80534" y="8730"/>
                    <a:pt x="80348" y="8701"/>
                    <a:pt x="80162" y="8674"/>
                  </a:cubicBezTo>
                  <a:lnTo>
                    <a:pt x="80154" y="8671"/>
                  </a:lnTo>
                  <a:cubicBezTo>
                    <a:pt x="80059" y="8656"/>
                    <a:pt x="79962" y="8641"/>
                    <a:pt x="79867" y="8626"/>
                  </a:cubicBezTo>
                  <a:cubicBezTo>
                    <a:pt x="79309" y="8540"/>
                    <a:pt x="78647" y="8437"/>
                    <a:pt x="77949" y="8364"/>
                  </a:cubicBezTo>
                  <a:lnTo>
                    <a:pt x="77932" y="8363"/>
                  </a:lnTo>
                  <a:cubicBezTo>
                    <a:pt x="78202" y="8343"/>
                    <a:pt x="78473" y="8328"/>
                    <a:pt x="78742" y="8312"/>
                  </a:cubicBezTo>
                  <a:lnTo>
                    <a:pt x="78803" y="8309"/>
                  </a:lnTo>
                  <a:lnTo>
                    <a:pt x="78864" y="8305"/>
                  </a:lnTo>
                  <a:cubicBezTo>
                    <a:pt x="79700" y="8260"/>
                    <a:pt x="80686" y="8206"/>
                    <a:pt x="81677" y="8133"/>
                  </a:cubicBezTo>
                  <a:cubicBezTo>
                    <a:pt x="81851" y="8120"/>
                    <a:pt x="82025" y="8110"/>
                    <a:pt x="82198" y="8096"/>
                  </a:cubicBezTo>
                  <a:cubicBezTo>
                    <a:pt x="82905" y="8046"/>
                    <a:pt x="83637" y="7994"/>
                    <a:pt x="84353" y="7918"/>
                  </a:cubicBezTo>
                  <a:cubicBezTo>
                    <a:pt x="84750" y="7875"/>
                    <a:pt x="85156" y="7827"/>
                    <a:pt x="85549" y="7782"/>
                  </a:cubicBezTo>
                  <a:lnTo>
                    <a:pt x="85589" y="7778"/>
                  </a:lnTo>
                  <a:cubicBezTo>
                    <a:pt x="86168" y="7711"/>
                    <a:pt x="86691" y="7650"/>
                    <a:pt x="87218" y="7598"/>
                  </a:cubicBezTo>
                  <a:cubicBezTo>
                    <a:pt x="87657" y="7553"/>
                    <a:pt x="88102" y="7516"/>
                    <a:pt x="88496" y="7485"/>
                  </a:cubicBezTo>
                  <a:lnTo>
                    <a:pt x="88521" y="7483"/>
                  </a:lnTo>
                  <a:cubicBezTo>
                    <a:pt x="88773" y="7462"/>
                    <a:pt x="89024" y="7441"/>
                    <a:pt x="89274" y="7419"/>
                  </a:cubicBezTo>
                  <a:cubicBezTo>
                    <a:pt x="89370" y="7412"/>
                    <a:pt x="89465" y="7403"/>
                    <a:pt x="89560" y="7391"/>
                  </a:cubicBezTo>
                  <a:lnTo>
                    <a:pt x="89627" y="7383"/>
                  </a:lnTo>
                  <a:cubicBezTo>
                    <a:pt x="89754" y="7369"/>
                    <a:pt x="89883" y="7357"/>
                    <a:pt x="90008" y="7319"/>
                  </a:cubicBezTo>
                  <a:cubicBezTo>
                    <a:pt x="90327" y="7226"/>
                    <a:pt x="90538" y="6956"/>
                    <a:pt x="90536" y="6650"/>
                  </a:cubicBezTo>
                  <a:cubicBezTo>
                    <a:pt x="90535" y="6382"/>
                    <a:pt x="90413" y="6159"/>
                    <a:pt x="90196" y="6020"/>
                  </a:cubicBezTo>
                  <a:cubicBezTo>
                    <a:pt x="90060" y="5932"/>
                    <a:pt x="89884" y="5879"/>
                    <a:pt x="89666" y="5853"/>
                  </a:cubicBezTo>
                  <a:cubicBezTo>
                    <a:pt x="89474" y="5833"/>
                    <a:pt x="89271" y="5824"/>
                    <a:pt x="89011" y="5824"/>
                  </a:cubicBezTo>
                  <a:cubicBezTo>
                    <a:pt x="88944" y="5824"/>
                    <a:pt x="88878" y="5825"/>
                    <a:pt x="88813" y="5825"/>
                  </a:cubicBezTo>
                  <a:lnTo>
                    <a:pt x="88512" y="5828"/>
                  </a:lnTo>
                  <a:cubicBezTo>
                    <a:pt x="88206" y="5834"/>
                    <a:pt x="87878" y="5839"/>
                    <a:pt x="87554" y="5839"/>
                  </a:cubicBezTo>
                  <a:lnTo>
                    <a:pt x="87433" y="5839"/>
                  </a:lnTo>
                  <a:cubicBezTo>
                    <a:pt x="86987" y="5836"/>
                    <a:pt x="86542" y="5819"/>
                    <a:pt x="86049" y="5798"/>
                  </a:cubicBezTo>
                  <a:cubicBezTo>
                    <a:pt x="85936" y="5794"/>
                    <a:pt x="85820" y="5789"/>
                    <a:pt x="85707" y="5784"/>
                  </a:cubicBezTo>
                  <a:lnTo>
                    <a:pt x="85680" y="5782"/>
                  </a:lnTo>
                  <a:cubicBezTo>
                    <a:pt x="85387" y="5769"/>
                    <a:pt x="85021" y="5752"/>
                    <a:pt x="84674" y="5745"/>
                  </a:cubicBezTo>
                  <a:cubicBezTo>
                    <a:pt x="84423" y="5742"/>
                    <a:pt x="84168" y="5737"/>
                    <a:pt x="83920" y="5737"/>
                  </a:cubicBezTo>
                  <a:cubicBezTo>
                    <a:pt x="83683" y="5737"/>
                    <a:pt x="83439" y="5739"/>
                    <a:pt x="83193" y="5745"/>
                  </a:cubicBezTo>
                  <a:cubicBezTo>
                    <a:pt x="83082" y="5749"/>
                    <a:pt x="82972" y="5751"/>
                    <a:pt x="82860" y="5754"/>
                  </a:cubicBezTo>
                  <a:lnTo>
                    <a:pt x="82820" y="5757"/>
                  </a:lnTo>
                  <a:lnTo>
                    <a:pt x="82781" y="5758"/>
                  </a:lnTo>
                  <a:cubicBezTo>
                    <a:pt x="83220" y="5700"/>
                    <a:pt x="83674" y="5648"/>
                    <a:pt x="84165" y="5600"/>
                  </a:cubicBezTo>
                  <a:cubicBezTo>
                    <a:pt x="84634" y="5553"/>
                    <a:pt x="85115" y="5514"/>
                    <a:pt x="85542" y="5478"/>
                  </a:cubicBezTo>
                  <a:cubicBezTo>
                    <a:pt x="85705" y="5467"/>
                    <a:pt x="85866" y="5452"/>
                    <a:pt x="86030" y="5438"/>
                  </a:cubicBezTo>
                  <a:cubicBezTo>
                    <a:pt x="86497" y="5397"/>
                    <a:pt x="87000" y="5347"/>
                    <a:pt x="87566" y="5285"/>
                  </a:cubicBezTo>
                  <a:cubicBezTo>
                    <a:pt x="87844" y="5254"/>
                    <a:pt x="88097" y="5222"/>
                    <a:pt x="88341" y="5187"/>
                  </a:cubicBezTo>
                  <a:lnTo>
                    <a:pt x="88371" y="5184"/>
                  </a:lnTo>
                  <a:cubicBezTo>
                    <a:pt x="88553" y="5156"/>
                    <a:pt x="88743" y="5129"/>
                    <a:pt x="88922" y="5075"/>
                  </a:cubicBezTo>
                  <a:cubicBezTo>
                    <a:pt x="89103" y="5022"/>
                    <a:pt x="89378" y="4940"/>
                    <a:pt x="89414" y="4688"/>
                  </a:cubicBezTo>
                  <a:cubicBezTo>
                    <a:pt x="89437" y="4529"/>
                    <a:pt x="89353" y="4374"/>
                    <a:pt x="89204" y="4306"/>
                  </a:cubicBezTo>
                  <a:cubicBezTo>
                    <a:pt x="89088" y="4251"/>
                    <a:pt x="88954" y="4239"/>
                    <a:pt x="88816" y="4228"/>
                  </a:cubicBezTo>
                  <a:cubicBezTo>
                    <a:pt x="88719" y="4224"/>
                    <a:pt x="88615" y="4219"/>
                    <a:pt x="88506" y="4219"/>
                  </a:cubicBezTo>
                  <a:cubicBezTo>
                    <a:pt x="88486" y="4219"/>
                    <a:pt x="88463" y="4219"/>
                    <a:pt x="88438" y="4221"/>
                  </a:cubicBezTo>
                  <a:cubicBezTo>
                    <a:pt x="88441" y="4209"/>
                    <a:pt x="88444" y="4197"/>
                    <a:pt x="88444" y="4188"/>
                  </a:cubicBezTo>
                  <a:cubicBezTo>
                    <a:pt x="88444" y="4182"/>
                    <a:pt x="88444" y="4176"/>
                    <a:pt x="88441" y="4172"/>
                  </a:cubicBezTo>
                  <a:cubicBezTo>
                    <a:pt x="88962" y="4123"/>
                    <a:pt x="89498" y="4063"/>
                    <a:pt x="90038" y="3998"/>
                  </a:cubicBezTo>
                  <a:lnTo>
                    <a:pt x="90063" y="3995"/>
                  </a:lnTo>
                  <a:cubicBezTo>
                    <a:pt x="90417" y="3952"/>
                    <a:pt x="90783" y="3907"/>
                    <a:pt x="91141" y="3844"/>
                  </a:cubicBezTo>
                  <a:cubicBezTo>
                    <a:pt x="91170" y="3838"/>
                    <a:pt x="91202" y="3832"/>
                    <a:pt x="91236" y="3827"/>
                  </a:cubicBezTo>
                  <a:cubicBezTo>
                    <a:pt x="91554" y="3774"/>
                    <a:pt x="91914" y="3715"/>
                    <a:pt x="92013" y="3371"/>
                  </a:cubicBezTo>
                  <a:cubicBezTo>
                    <a:pt x="92065" y="3191"/>
                    <a:pt x="92002" y="2989"/>
                    <a:pt x="91856" y="2877"/>
                  </a:cubicBezTo>
                  <a:cubicBezTo>
                    <a:pt x="91685" y="2745"/>
                    <a:pt x="91452" y="2725"/>
                    <a:pt x="91245" y="2709"/>
                  </a:cubicBezTo>
                  <a:lnTo>
                    <a:pt x="91211" y="2706"/>
                  </a:lnTo>
                  <a:cubicBezTo>
                    <a:pt x="90935" y="2684"/>
                    <a:pt x="90685" y="2672"/>
                    <a:pt x="90447" y="2670"/>
                  </a:cubicBezTo>
                  <a:lnTo>
                    <a:pt x="90377" y="2670"/>
                  </a:lnTo>
                  <a:cubicBezTo>
                    <a:pt x="90212" y="2670"/>
                    <a:pt x="90045" y="2673"/>
                    <a:pt x="89862" y="2684"/>
                  </a:cubicBezTo>
                  <a:cubicBezTo>
                    <a:pt x="89837" y="2685"/>
                    <a:pt x="89813" y="2687"/>
                    <a:pt x="89786" y="2688"/>
                  </a:cubicBezTo>
                  <a:cubicBezTo>
                    <a:pt x="89832" y="2620"/>
                    <a:pt x="89862" y="2544"/>
                    <a:pt x="89874" y="2468"/>
                  </a:cubicBezTo>
                  <a:cubicBezTo>
                    <a:pt x="89899" y="2285"/>
                    <a:pt x="89825" y="2099"/>
                    <a:pt x="89682" y="1981"/>
                  </a:cubicBezTo>
                  <a:cubicBezTo>
                    <a:pt x="89585" y="1904"/>
                    <a:pt x="89466" y="1859"/>
                    <a:pt x="89353" y="1820"/>
                  </a:cubicBezTo>
                  <a:cubicBezTo>
                    <a:pt x="89219" y="1773"/>
                    <a:pt x="89114" y="1741"/>
                    <a:pt x="89012" y="1713"/>
                  </a:cubicBezTo>
                  <a:cubicBezTo>
                    <a:pt x="88801" y="1657"/>
                    <a:pt x="88575" y="1597"/>
                    <a:pt x="88344" y="1547"/>
                  </a:cubicBezTo>
                  <a:cubicBezTo>
                    <a:pt x="87948" y="1463"/>
                    <a:pt x="87479" y="1375"/>
                    <a:pt x="86988" y="1368"/>
                  </a:cubicBezTo>
                  <a:lnTo>
                    <a:pt x="86970" y="1368"/>
                  </a:lnTo>
                  <a:lnTo>
                    <a:pt x="86954" y="1369"/>
                  </a:lnTo>
                  <a:cubicBezTo>
                    <a:pt x="87255" y="1307"/>
                    <a:pt x="87557" y="1241"/>
                    <a:pt x="87857" y="1176"/>
                  </a:cubicBezTo>
                  <a:cubicBezTo>
                    <a:pt x="87960" y="1152"/>
                    <a:pt x="88064" y="1131"/>
                    <a:pt x="88169" y="1110"/>
                  </a:cubicBezTo>
                  <a:lnTo>
                    <a:pt x="88183" y="1107"/>
                  </a:lnTo>
                  <a:cubicBezTo>
                    <a:pt x="88402" y="1064"/>
                    <a:pt x="88630" y="1018"/>
                    <a:pt x="88846" y="957"/>
                  </a:cubicBezTo>
                  <a:cubicBezTo>
                    <a:pt x="88852" y="957"/>
                    <a:pt x="88859" y="959"/>
                    <a:pt x="88871" y="959"/>
                  </a:cubicBezTo>
                  <a:cubicBezTo>
                    <a:pt x="88875" y="959"/>
                    <a:pt x="88877" y="960"/>
                    <a:pt x="88881" y="960"/>
                  </a:cubicBezTo>
                  <a:cubicBezTo>
                    <a:pt x="88886" y="962"/>
                    <a:pt x="88890" y="962"/>
                    <a:pt x="88896" y="962"/>
                  </a:cubicBezTo>
                  <a:cubicBezTo>
                    <a:pt x="88931" y="962"/>
                    <a:pt x="88950" y="932"/>
                    <a:pt x="88953" y="905"/>
                  </a:cubicBezTo>
                  <a:cubicBezTo>
                    <a:pt x="88957" y="872"/>
                    <a:pt x="88941" y="838"/>
                    <a:pt x="88899" y="828"/>
                  </a:cubicBezTo>
                  <a:cubicBezTo>
                    <a:pt x="88883" y="825"/>
                    <a:pt x="88864" y="825"/>
                    <a:pt x="88844" y="825"/>
                  </a:cubicBezTo>
                  <a:lnTo>
                    <a:pt x="88840" y="825"/>
                  </a:lnTo>
                  <a:cubicBezTo>
                    <a:pt x="88794" y="816"/>
                    <a:pt x="88743" y="811"/>
                    <a:pt x="88680" y="811"/>
                  </a:cubicBezTo>
                  <a:cubicBezTo>
                    <a:pt x="88643" y="811"/>
                    <a:pt x="88606" y="813"/>
                    <a:pt x="88569" y="816"/>
                  </a:cubicBezTo>
                  <a:cubicBezTo>
                    <a:pt x="88438" y="820"/>
                    <a:pt x="88304" y="832"/>
                    <a:pt x="88170" y="847"/>
                  </a:cubicBezTo>
                  <a:cubicBezTo>
                    <a:pt x="87832" y="886"/>
                    <a:pt x="87487" y="939"/>
                    <a:pt x="87182" y="987"/>
                  </a:cubicBezTo>
                  <a:lnTo>
                    <a:pt x="87170" y="988"/>
                  </a:lnTo>
                  <a:cubicBezTo>
                    <a:pt x="86634" y="1070"/>
                    <a:pt x="86061" y="1168"/>
                    <a:pt x="85365" y="1296"/>
                  </a:cubicBezTo>
                  <a:cubicBezTo>
                    <a:pt x="85161" y="1334"/>
                    <a:pt x="84961" y="1366"/>
                    <a:pt x="84723" y="1405"/>
                  </a:cubicBezTo>
                  <a:lnTo>
                    <a:pt x="84682" y="1413"/>
                  </a:lnTo>
                  <a:cubicBezTo>
                    <a:pt x="84699" y="1255"/>
                    <a:pt x="84679" y="1091"/>
                    <a:pt x="84621" y="929"/>
                  </a:cubicBezTo>
                  <a:cubicBezTo>
                    <a:pt x="84560" y="759"/>
                    <a:pt x="84448" y="607"/>
                    <a:pt x="84295" y="482"/>
                  </a:cubicBezTo>
                  <a:cubicBezTo>
                    <a:pt x="84055" y="289"/>
                    <a:pt x="83748" y="240"/>
                    <a:pt x="83449" y="195"/>
                  </a:cubicBezTo>
                  <a:lnTo>
                    <a:pt x="83356" y="180"/>
                  </a:lnTo>
                  <a:cubicBezTo>
                    <a:pt x="83164" y="151"/>
                    <a:pt x="82967" y="133"/>
                    <a:pt x="82777" y="116"/>
                  </a:cubicBezTo>
                  <a:lnTo>
                    <a:pt x="82765" y="113"/>
                  </a:lnTo>
                  <a:lnTo>
                    <a:pt x="82631" y="101"/>
                  </a:lnTo>
                  <a:cubicBezTo>
                    <a:pt x="82546" y="94"/>
                    <a:pt x="82464" y="87"/>
                    <a:pt x="82381" y="76"/>
                  </a:cubicBezTo>
                  <a:lnTo>
                    <a:pt x="82333" y="72"/>
                  </a:lnTo>
                  <a:cubicBezTo>
                    <a:pt x="82068" y="43"/>
                    <a:pt x="81794" y="15"/>
                    <a:pt x="81522" y="6"/>
                  </a:cubicBezTo>
                  <a:cubicBezTo>
                    <a:pt x="81415" y="2"/>
                    <a:pt x="81303" y="0"/>
                    <a:pt x="81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3"/>
            <p:cNvSpPr/>
            <p:nvPr/>
          </p:nvSpPr>
          <p:spPr>
            <a:xfrm>
              <a:off x="3586825" y="3063600"/>
              <a:ext cx="2207500" cy="449925"/>
            </a:xfrm>
            <a:custGeom>
              <a:rect b="b" l="l" r="r" t="t"/>
              <a:pathLst>
                <a:path extrusionOk="0" h="17997" w="88300">
                  <a:moveTo>
                    <a:pt x="13511" y="1"/>
                  </a:moveTo>
                  <a:cubicBezTo>
                    <a:pt x="13314" y="1"/>
                    <a:pt x="13108" y="4"/>
                    <a:pt x="12898" y="11"/>
                  </a:cubicBezTo>
                  <a:cubicBezTo>
                    <a:pt x="12526" y="25"/>
                    <a:pt x="12146" y="48"/>
                    <a:pt x="11811" y="69"/>
                  </a:cubicBezTo>
                  <a:cubicBezTo>
                    <a:pt x="11643" y="78"/>
                    <a:pt x="11475" y="89"/>
                    <a:pt x="11307" y="96"/>
                  </a:cubicBezTo>
                  <a:cubicBezTo>
                    <a:pt x="11097" y="107"/>
                    <a:pt x="10881" y="115"/>
                    <a:pt x="10668" y="130"/>
                  </a:cubicBezTo>
                  <a:cubicBezTo>
                    <a:pt x="10243" y="160"/>
                    <a:pt x="9884" y="190"/>
                    <a:pt x="9522" y="242"/>
                  </a:cubicBezTo>
                  <a:cubicBezTo>
                    <a:pt x="9357" y="264"/>
                    <a:pt x="9190" y="294"/>
                    <a:pt x="9028" y="322"/>
                  </a:cubicBezTo>
                  <a:cubicBezTo>
                    <a:pt x="8872" y="349"/>
                    <a:pt x="8708" y="379"/>
                    <a:pt x="8546" y="401"/>
                  </a:cubicBezTo>
                  <a:cubicBezTo>
                    <a:pt x="8256" y="440"/>
                    <a:pt x="8016" y="471"/>
                    <a:pt x="7765" y="479"/>
                  </a:cubicBezTo>
                  <a:cubicBezTo>
                    <a:pt x="7598" y="477"/>
                    <a:pt x="7446" y="470"/>
                    <a:pt x="7303" y="453"/>
                  </a:cubicBezTo>
                  <a:lnTo>
                    <a:pt x="7271" y="449"/>
                  </a:lnTo>
                  <a:cubicBezTo>
                    <a:pt x="7088" y="425"/>
                    <a:pt x="6900" y="401"/>
                    <a:pt x="6714" y="397"/>
                  </a:cubicBezTo>
                  <a:lnTo>
                    <a:pt x="6611" y="397"/>
                  </a:lnTo>
                  <a:cubicBezTo>
                    <a:pt x="6439" y="397"/>
                    <a:pt x="6284" y="405"/>
                    <a:pt x="6138" y="424"/>
                  </a:cubicBezTo>
                  <a:lnTo>
                    <a:pt x="6138" y="424"/>
                  </a:lnTo>
                  <a:lnTo>
                    <a:pt x="6141" y="424"/>
                  </a:lnTo>
                  <a:lnTo>
                    <a:pt x="6141" y="424"/>
                  </a:lnTo>
                  <a:cubicBezTo>
                    <a:pt x="6099" y="428"/>
                    <a:pt x="6061" y="432"/>
                    <a:pt x="6022" y="434"/>
                  </a:cubicBezTo>
                  <a:cubicBezTo>
                    <a:pt x="5955" y="434"/>
                    <a:pt x="5887" y="435"/>
                    <a:pt x="5820" y="435"/>
                  </a:cubicBezTo>
                  <a:lnTo>
                    <a:pt x="5806" y="435"/>
                  </a:lnTo>
                  <a:cubicBezTo>
                    <a:pt x="5695" y="435"/>
                    <a:pt x="5575" y="440"/>
                    <a:pt x="5464" y="486"/>
                  </a:cubicBezTo>
                  <a:cubicBezTo>
                    <a:pt x="5369" y="525"/>
                    <a:pt x="5291" y="569"/>
                    <a:pt x="5209" y="633"/>
                  </a:cubicBezTo>
                  <a:lnTo>
                    <a:pt x="5196" y="642"/>
                  </a:lnTo>
                  <a:lnTo>
                    <a:pt x="5168" y="662"/>
                  </a:lnTo>
                  <a:cubicBezTo>
                    <a:pt x="5135" y="684"/>
                    <a:pt x="5099" y="708"/>
                    <a:pt x="5068" y="733"/>
                  </a:cubicBezTo>
                  <a:cubicBezTo>
                    <a:pt x="5017" y="776"/>
                    <a:pt x="4974" y="825"/>
                    <a:pt x="4930" y="877"/>
                  </a:cubicBezTo>
                  <a:lnTo>
                    <a:pt x="4922" y="888"/>
                  </a:lnTo>
                  <a:cubicBezTo>
                    <a:pt x="4857" y="848"/>
                    <a:pt x="4772" y="818"/>
                    <a:pt x="4663" y="793"/>
                  </a:cubicBezTo>
                  <a:cubicBezTo>
                    <a:pt x="4511" y="760"/>
                    <a:pt x="4357" y="745"/>
                    <a:pt x="4206" y="730"/>
                  </a:cubicBezTo>
                  <a:cubicBezTo>
                    <a:pt x="4034" y="715"/>
                    <a:pt x="3879" y="702"/>
                    <a:pt x="3737" y="694"/>
                  </a:cubicBezTo>
                  <a:cubicBezTo>
                    <a:pt x="3572" y="685"/>
                    <a:pt x="3404" y="680"/>
                    <a:pt x="3239" y="672"/>
                  </a:cubicBezTo>
                  <a:cubicBezTo>
                    <a:pt x="3083" y="666"/>
                    <a:pt x="2928" y="659"/>
                    <a:pt x="2772" y="651"/>
                  </a:cubicBezTo>
                  <a:lnTo>
                    <a:pt x="2519" y="639"/>
                  </a:lnTo>
                  <a:cubicBezTo>
                    <a:pt x="2048" y="614"/>
                    <a:pt x="1559" y="589"/>
                    <a:pt x="1082" y="546"/>
                  </a:cubicBezTo>
                  <a:cubicBezTo>
                    <a:pt x="1087" y="499"/>
                    <a:pt x="1084" y="453"/>
                    <a:pt x="1075" y="409"/>
                  </a:cubicBezTo>
                  <a:cubicBezTo>
                    <a:pt x="1029" y="188"/>
                    <a:pt x="831" y="29"/>
                    <a:pt x="606" y="29"/>
                  </a:cubicBezTo>
                  <a:cubicBezTo>
                    <a:pt x="575" y="29"/>
                    <a:pt x="544" y="32"/>
                    <a:pt x="511" y="38"/>
                  </a:cubicBezTo>
                  <a:cubicBezTo>
                    <a:pt x="340" y="74"/>
                    <a:pt x="203" y="202"/>
                    <a:pt x="152" y="373"/>
                  </a:cubicBezTo>
                  <a:cubicBezTo>
                    <a:pt x="136" y="383"/>
                    <a:pt x="123" y="395"/>
                    <a:pt x="109" y="406"/>
                  </a:cubicBezTo>
                  <a:cubicBezTo>
                    <a:pt x="8" y="507"/>
                    <a:pt x="0" y="656"/>
                    <a:pt x="93" y="760"/>
                  </a:cubicBezTo>
                  <a:cubicBezTo>
                    <a:pt x="146" y="819"/>
                    <a:pt x="227" y="864"/>
                    <a:pt x="343" y="900"/>
                  </a:cubicBezTo>
                  <a:cubicBezTo>
                    <a:pt x="420" y="952"/>
                    <a:pt x="515" y="982"/>
                    <a:pt x="611" y="982"/>
                  </a:cubicBezTo>
                  <a:cubicBezTo>
                    <a:pt x="642" y="982"/>
                    <a:pt x="673" y="977"/>
                    <a:pt x="704" y="971"/>
                  </a:cubicBezTo>
                  <a:cubicBezTo>
                    <a:pt x="715" y="970"/>
                    <a:pt x="724" y="967"/>
                    <a:pt x="733" y="964"/>
                  </a:cubicBezTo>
                  <a:cubicBezTo>
                    <a:pt x="821" y="976"/>
                    <a:pt x="908" y="983"/>
                    <a:pt x="995" y="991"/>
                  </a:cubicBezTo>
                  <a:cubicBezTo>
                    <a:pt x="1277" y="1014"/>
                    <a:pt x="1568" y="1031"/>
                    <a:pt x="1847" y="1046"/>
                  </a:cubicBezTo>
                  <a:lnTo>
                    <a:pt x="2022" y="1056"/>
                  </a:lnTo>
                  <a:lnTo>
                    <a:pt x="2100" y="1059"/>
                  </a:lnTo>
                  <a:cubicBezTo>
                    <a:pt x="2405" y="1075"/>
                    <a:pt x="2711" y="1093"/>
                    <a:pt x="3016" y="1113"/>
                  </a:cubicBezTo>
                  <a:cubicBezTo>
                    <a:pt x="3141" y="1123"/>
                    <a:pt x="3267" y="1132"/>
                    <a:pt x="3391" y="1142"/>
                  </a:cubicBezTo>
                  <a:lnTo>
                    <a:pt x="3516" y="1154"/>
                  </a:lnTo>
                  <a:lnTo>
                    <a:pt x="3641" y="1163"/>
                  </a:lnTo>
                  <a:cubicBezTo>
                    <a:pt x="3751" y="1172"/>
                    <a:pt x="3865" y="1183"/>
                    <a:pt x="3977" y="1194"/>
                  </a:cubicBezTo>
                  <a:cubicBezTo>
                    <a:pt x="4078" y="1208"/>
                    <a:pt x="4177" y="1224"/>
                    <a:pt x="4269" y="1244"/>
                  </a:cubicBezTo>
                  <a:cubicBezTo>
                    <a:pt x="3990" y="1358"/>
                    <a:pt x="3699" y="1459"/>
                    <a:pt x="3418" y="1556"/>
                  </a:cubicBezTo>
                  <a:cubicBezTo>
                    <a:pt x="3205" y="1629"/>
                    <a:pt x="2986" y="1705"/>
                    <a:pt x="2772" y="1787"/>
                  </a:cubicBezTo>
                  <a:cubicBezTo>
                    <a:pt x="2621" y="1845"/>
                    <a:pt x="2468" y="1906"/>
                    <a:pt x="2322" y="1967"/>
                  </a:cubicBezTo>
                  <a:lnTo>
                    <a:pt x="2286" y="1982"/>
                  </a:lnTo>
                  <a:lnTo>
                    <a:pt x="2243" y="1998"/>
                  </a:lnTo>
                  <a:cubicBezTo>
                    <a:pt x="2071" y="2070"/>
                    <a:pt x="1855" y="2157"/>
                    <a:pt x="1818" y="2352"/>
                  </a:cubicBezTo>
                  <a:cubicBezTo>
                    <a:pt x="1795" y="2479"/>
                    <a:pt x="1862" y="2613"/>
                    <a:pt x="1980" y="2674"/>
                  </a:cubicBezTo>
                  <a:cubicBezTo>
                    <a:pt x="2057" y="2715"/>
                    <a:pt x="2152" y="2738"/>
                    <a:pt x="2267" y="2747"/>
                  </a:cubicBezTo>
                  <a:cubicBezTo>
                    <a:pt x="2353" y="2753"/>
                    <a:pt x="2443" y="2756"/>
                    <a:pt x="2541" y="2756"/>
                  </a:cubicBezTo>
                  <a:cubicBezTo>
                    <a:pt x="2608" y="2756"/>
                    <a:pt x="2675" y="2754"/>
                    <a:pt x="2742" y="2753"/>
                  </a:cubicBezTo>
                  <a:cubicBezTo>
                    <a:pt x="3060" y="2741"/>
                    <a:pt x="3382" y="2723"/>
                    <a:pt x="3693" y="2704"/>
                  </a:cubicBezTo>
                  <a:lnTo>
                    <a:pt x="3773" y="2701"/>
                  </a:lnTo>
                  <a:lnTo>
                    <a:pt x="4127" y="2680"/>
                  </a:lnTo>
                  <a:cubicBezTo>
                    <a:pt x="4361" y="2666"/>
                    <a:pt x="4595" y="2651"/>
                    <a:pt x="4827" y="2638"/>
                  </a:cubicBezTo>
                  <a:cubicBezTo>
                    <a:pt x="5038" y="2628"/>
                    <a:pt x="5248" y="2611"/>
                    <a:pt x="5458" y="2596"/>
                  </a:cubicBezTo>
                  <a:lnTo>
                    <a:pt x="5724" y="2576"/>
                  </a:lnTo>
                  <a:lnTo>
                    <a:pt x="5724" y="2576"/>
                  </a:lnTo>
                  <a:cubicBezTo>
                    <a:pt x="5623" y="2608"/>
                    <a:pt x="5525" y="2644"/>
                    <a:pt x="5427" y="2681"/>
                  </a:cubicBezTo>
                  <a:cubicBezTo>
                    <a:pt x="5227" y="2754"/>
                    <a:pt x="5046" y="2837"/>
                    <a:pt x="4983" y="3035"/>
                  </a:cubicBezTo>
                  <a:cubicBezTo>
                    <a:pt x="4944" y="3159"/>
                    <a:pt x="4986" y="3299"/>
                    <a:pt x="5092" y="3397"/>
                  </a:cubicBezTo>
                  <a:cubicBezTo>
                    <a:pt x="5169" y="3470"/>
                    <a:pt x="5273" y="3524"/>
                    <a:pt x="5410" y="3559"/>
                  </a:cubicBezTo>
                  <a:cubicBezTo>
                    <a:pt x="5712" y="3640"/>
                    <a:pt x="6035" y="3665"/>
                    <a:pt x="6343" y="3690"/>
                  </a:cubicBezTo>
                  <a:lnTo>
                    <a:pt x="6419" y="3695"/>
                  </a:lnTo>
                  <a:cubicBezTo>
                    <a:pt x="6744" y="3720"/>
                    <a:pt x="7088" y="3744"/>
                    <a:pt x="7473" y="3766"/>
                  </a:cubicBezTo>
                  <a:lnTo>
                    <a:pt x="7662" y="3777"/>
                  </a:lnTo>
                  <a:cubicBezTo>
                    <a:pt x="7919" y="3791"/>
                    <a:pt x="8183" y="3809"/>
                    <a:pt x="8446" y="3817"/>
                  </a:cubicBezTo>
                  <a:cubicBezTo>
                    <a:pt x="8617" y="3821"/>
                    <a:pt x="8796" y="3824"/>
                    <a:pt x="8976" y="3824"/>
                  </a:cubicBezTo>
                  <a:cubicBezTo>
                    <a:pt x="9362" y="3824"/>
                    <a:pt x="9765" y="3812"/>
                    <a:pt x="10210" y="3787"/>
                  </a:cubicBezTo>
                  <a:lnTo>
                    <a:pt x="10210" y="3787"/>
                  </a:lnTo>
                  <a:cubicBezTo>
                    <a:pt x="10182" y="3866"/>
                    <a:pt x="10188" y="3958"/>
                    <a:pt x="10225" y="4033"/>
                  </a:cubicBezTo>
                  <a:cubicBezTo>
                    <a:pt x="10277" y="4137"/>
                    <a:pt x="10383" y="4211"/>
                    <a:pt x="10548" y="4259"/>
                  </a:cubicBezTo>
                  <a:cubicBezTo>
                    <a:pt x="10613" y="4278"/>
                    <a:pt x="10697" y="4302"/>
                    <a:pt x="10784" y="4317"/>
                  </a:cubicBezTo>
                  <a:cubicBezTo>
                    <a:pt x="11156" y="4378"/>
                    <a:pt x="11539" y="4391"/>
                    <a:pt x="11832" y="4397"/>
                  </a:cubicBezTo>
                  <a:cubicBezTo>
                    <a:pt x="12042" y="4400"/>
                    <a:pt x="12253" y="4402"/>
                    <a:pt x="12460" y="4402"/>
                  </a:cubicBezTo>
                  <a:cubicBezTo>
                    <a:pt x="12601" y="4402"/>
                    <a:pt x="12744" y="4402"/>
                    <a:pt x="12886" y="4400"/>
                  </a:cubicBezTo>
                  <a:cubicBezTo>
                    <a:pt x="13576" y="4391"/>
                    <a:pt x="14277" y="4367"/>
                    <a:pt x="14954" y="4345"/>
                  </a:cubicBezTo>
                  <a:cubicBezTo>
                    <a:pt x="15645" y="4320"/>
                    <a:pt x="16358" y="4296"/>
                    <a:pt x="17060" y="4289"/>
                  </a:cubicBezTo>
                  <a:cubicBezTo>
                    <a:pt x="17170" y="4287"/>
                    <a:pt x="17282" y="4287"/>
                    <a:pt x="17392" y="4287"/>
                  </a:cubicBezTo>
                  <a:lnTo>
                    <a:pt x="17971" y="4287"/>
                  </a:lnTo>
                  <a:lnTo>
                    <a:pt x="17993" y="4286"/>
                  </a:lnTo>
                  <a:lnTo>
                    <a:pt x="17993" y="4286"/>
                  </a:lnTo>
                  <a:cubicBezTo>
                    <a:pt x="17859" y="4311"/>
                    <a:pt x="17723" y="4335"/>
                    <a:pt x="17589" y="4360"/>
                  </a:cubicBezTo>
                  <a:cubicBezTo>
                    <a:pt x="17461" y="4384"/>
                    <a:pt x="17331" y="4406"/>
                    <a:pt x="17202" y="4430"/>
                  </a:cubicBezTo>
                  <a:cubicBezTo>
                    <a:pt x="17038" y="4460"/>
                    <a:pt x="16874" y="4491"/>
                    <a:pt x="16711" y="4524"/>
                  </a:cubicBezTo>
                  <a:lnTo>
                    <a:pt x="16242" y="4613"/>
                  </a:lnTo>
                  <a:cubicBezTo>
                    <a:pt x="15944" y="4667"/>
                    <a:pt x="15608" y="4729"/>
                    <a:pt x="15282" y="4806"/>
                  </a:cubicBezTo>
                  <a:lnTo>
                    <a:pt x="15265" y="4809"/>
                  </a:lnTo>
                  <a:cubicBezTo>
                    <a:pt x="15102" y="4848"/>
                    <a:pt x="14932" y="4888"/>
                    <a:pt x="14779" y="4963"/>
                  </a:cubicBezTo>
                  <a:cubicBezTo>
                    <a:pt x="14639" y="5031"/>
                    <a:pt x="14553" y="5167"/>
                    <a:pt x="14564" y="5308"/>
                  </a:cubicBezTo>
                  <a:cubicBezTo>
                    <a:pt x="14575" y="5436"/>
                    <a:pt x="14660" y="5545"/>
                    <a:pt x="14795" y="5603"/>
                  </a:cubicBezTo>
                  <a:cubicBezTo>
                    <a:pt x="14969" y="5677"/>
                    <a:pt x="15161" y="5701"/>
                    <a:pt x="15347" y="5723"/>
                  </a:cubicBezTo>
                  <a:cubicBezTo>
                    <a:pt x="15538" y="5747"/>
                    <a:pt x="15709" y="5763"/>
                    <a:pt x="15874" y="5777"/>
                  </a:cubicBezTo>
                  <a:cubicBezTo>
                    <a:pt x="16179" y="5799"/>
                    <a:pt x="16516" y="5818"/>
                    <a:pt x="16931" y="5835"/>
                  </a:cubicBezTo>
                  <a:cubicBezTo>
                    <a:pt x="17453" y="5856"/>
                    <a:pt x="17986" y="5871"/>
                    <a:pt x="18499" y="5887"/>
                  </a:cubicBezTo>
                  <a:lnTo>
                    <a:pt x="19055" y="5903"/>
                  </a:lnTo>
                  <a:cubicBezTo>
                    <a:pt x="20387" y="5946"/>
                    <a:pt x="21778" y="6000"/>
                    <a:pt x="23309" y="6068"/>
                  </a:cubicBezTo>
                  <a:lnTo>
                    <a:pt x="23366" y="6071"/>
                  </a:lnTo>
                  <a:cubicBezTo>
                    <a:pt x="23704" y="6088"/>
                    <a:pt x="24054" y="6103"/>
                    <a:pt x="24397" y="6124"/>
                  </a:cubicBezTo>
                  <a:lnTo>
                    <a:pt x="24613" y="6135"/>
                  </a:lnTo>
                  <a:cubicBezTo>
                    <a:pt x="24872" y="6153"/>
                    <a:pt x="25139" y="6168"/>
                    <a:pt x="25402" y="6176"/>
                  </a:cubicBezTo>
                  <a:cubicBezTo>
                    <a:pt x="25829" y="6186"/>
                    <a:pt x="26280" y="6208"/>
                    <a:pt x="26863" y="6246"/>
                  </a:cubicBezTo>
                  <a:cubicBezTo>
                    <a:pt x="27203" y="6290"/>
                    <a:pt x="27557" y="6336"/>
                    <a:pt x="27905" y="6377"/>
                  </a:cubicBezTo>
                  <a:cubicBezTo>
                    <a:pt x="27920" y="6377"/>
                    <a:pt x="27935" y="6378"/>
                    <a:pt x="27954" y="6379"/>
                  </a:cubicBezTo>
                  <a:cubicBezTo>
                    <a:pt x="27850" y="6399"/>
                    <a:pt x="27744" y="6418"/>
                    <a:pt x="27640" y="6439"/>
                  </a:cubicBezTo>
                  <a:cubicBezTo>
                    <a:pt x="27296" y="6510"/>
                    <a:pt x="26993" y="6582"/>
                    <a:pt x="26710" y="6661"/>
                  </a:cubicBezTo>
                  <a:cubicBezTo>
                    <a:pt x="26658" y="6676"/>
                    <a:pt x="26607" y="6691"/>
                    <a:pt x="26555" y="6707"/>
                  </a:cubicBezTo>
                  <a:cubicBezTo>
                    <a:pt x="26389" y="6763"/>
                    <a:pt x="26238" y="6827"/>
                    <a:pt x="26097" y="6908"/>
                  </a:cubicBezTo>
                  <a:lnTo>
                    <a:pt x="26087" y="6914"/>
                  </a:lnTo>
                  <a:cubicBezTo>
                    <a:pt x="26015" y="6954"/>
                    <a:pt x="25942" y="6997"/>
                    <a:pt x="25868" y="7049"/>
                  </a:cubicBezTo>
                  <a:cubicBezTo>
                    <a:pt x="25847" y="7063"/>
                    <a:pt x="25826" y="7077"/>
                    <a:pt x="25808" y="7092"/>
                  </a:cubicBezTo>
                  <a:cubicBezTo>
                    <a:pt x="25773" y="7122"/>
                    <a:pt x="25740" y="7153"/>
                    <a:pt x="25700" y="7197"/>
                  </a:cubicBezTo>
                  <a:cubicBezTo>
                    <a:pt x="25645" y="7258"/>
                    <a:pt x="25615" y="7332"/>
                    <a:pt x="25584" y="7418"/>
                  </a:cubicBezTo>
                  <a:cubicBezTo>
                    <a:pt x="25563" y="7473"/>
                    <a:pt x="25554" y="7542"/>
                    <a:pt x="25557" y="7601"/>
                  </a:cubicBezTo>
                  <a:cubicBezTo>
                    <a:pt x="25561" y="7659"/>
                    <a:pt x="25570" y="7704"/>
                    <a:pt x="25584" y="7743"/>
                  </a:cubicBezTo>
                  <a:cubicBezTo>
                    <a:pt x="25610" y="7828"/>
                    <a:pt x="25665" y="7896"/>
                    <a:pt x="25711" y="7954"/>
                  </a:cubicBezTo>
                  <a:cubicBezTo>
                    <a:pt x="25762" y="8015"/>
                    <a:pt x="25838" y="8078"/>
                    <a:pt x="25935" y="8140"/>
                  </a:cubicBezTo>
                  <a:cubicBezTo>
                    <a:pt x="25987" y="8173"/>
                    <a:pt x="26040" y="8204"/>
                    <a:pt x="26098" y="8237"/>
                  </a:cubicBezTo>
                  <a:cubicBezTo>
                    <a:pt x="26247" y="8319"/>
                    <a:pt x="26407" y="8390"/>
                    <a:pt x="26575" y="8453"/>
                  </a:cubicBezTo>
                  <a:cubicBezTo>
                    <a:pt x="26746" y="8515"/>
                    <a:pt x="26913" y="8569"/>
                    <a:pt x="27087" y="8618"/>
                  </a:cubicBezTo>
                  <a:cubicBezTo>
                    <a:pt x="27238" y="8661"/>
                    <a:pt x="27404" y="8706"/>
                    <a:pt x="27570" y="8740"/>
                  </a:cubicBezTo>
                  <a:cubicBezTo>
                    <a:pt x="27869" y="8804"/>
                    <a:pt x="28221" y="8874"/>
                    <a:pt x="28584" y="8921"/>
                  </a:cubicBezTo>
                  <a:lnTo>
                    <a:pt x="28582" y="8921"/>
                  </a:lnTo>
                  <a:lnTo>
                    <a:pt x="28593" y="8923"/>
                  </a:lnTo>
                  <a:lnTo>
                    <a:pt x="28636" y="8929"/>
                  </a:lnTo>
                  <a:cubicBezTo>
                    <a:pt x="28899" y="8962"/>
                    <a:pt x="29173" y="8996"/>
                    <a:pt x="29446" y="9018"/>
                  </a:cubicBezTo>
                  <a:cubicBezTo>
                    <a:pt x="29688" y="9036"/>
                    <a:pt x="29978" y="9058"/>
                    <a:pt x="30279" y="9075"/>
                  </a:cubicBezTo>
                  <a:cubicBezTo>
                    <a:pt x="30571" y="9090"/>
                    <a:pt x="30874" y="9107"/>
                    <a:pt x="31172" y="9116"/>
                  </a:cubicBezTo>
                  <a:cubicBezTo>
                    <a:pt x="31459" y="9125"/>
                    <a:pt x="31754" y="9130"/>
                    <a:pt x="32038" y="9133"/>
                  </a:cubicBezTo>
                  <a:lnTo>
                    <a:pt x="32418" y="9137"/>
                  </a:lnTo>
                  <a:cubicBezTo>
                    <a:pt x="32965" y="9142"/>
                    <a:pt x="33531" y="9149"/>
                    <a:pt x="34086" y="9161"/>
                  </a:cubicBezTo>
                  <a:cubicBezTo>
                    <a:pt x="34695" y="9171"/>
                    <a:pt x="35335" y="9219"/>
                    <a:pt x="36101" y="9305"/>
                  </a:cubicBezTo>
                  <a:lnTo>
                    <a:pt x="36220" y="9320"/>
                  </a:lnTo>
                  <a:lnTo>
                    <a:pt x="36338" y="9335"/>
                  </a:lnTo>
                  <a:cubicBezTo>
                    <a:pt x="36486" y="9356"/>
                    <a:pt x="36637" y="9378"/>
                    <a:pt x="36786" y="9401"/>
                  </a:cubicBezTo>
                  <a:cubicBezTo>
                    <a:pt x="36646" y="9436"/>
                    <a:pt x="36507" y="9469"/>
                    <a:pt x="36366" y="9503"/>
                  </a:cubicBezTo>
                  <a:lnTo>
                    <a:pt x="36041" y="9581"/>
                  </a:lnTo>
                  <a:cubicBezTo>
                    <a:pt x="35716" y="9661"/>
                    <a:pt x="35385" y="9747"/>
                    <a:pt x="35056" y="9840"/>
                  </a:cubicBezTo>
                  <a:lnTo>
                    <a:pt x="35068" y="9834"/>
                  </a:lnTo>
                  <a:lnTo>
                    <a:pt x="35068" y="9834"/>
                  </a:lnTo>
                  <a:lnTo>
                    <a:pt x="35052" y="9838"/>
                  </a:lnTo>
                  <a:lnTo>
                    <a:pt x="35043" y="9841"/>
                  </a:lnTo>
                  <a:cubicBezTo>
                    <a:pt x="34812" y="9905"/>
                    <a:pt x="34567" y="9980"/>
                    <a:pt x="34269" y="10075"/>
                  </a:cubicBezTo>
                  <a:cubicBezTo>
                    <a:pt x="34151" y="10112"/>
                    <a:pt x="34029" y="10151"/>
                    <a:pt x="33910" y="10194"/>
                  </a:cubicBezTo>
                  <a:lnTo>
                    <a:pt x="33895" y="10198"/>
                  </a:lnTo>
                  <a:cubicBezTo>
                    <a:pt x="33794" y="10234"/>
                    <a:pt x="33691" y="10270"/>
                    <a:pt x="33598" y="10320"/>
                  </a:cubicBezTo>
                  <a:cubicBezTo>
                    <a:pt x="33556" y="10343"/>
                    <a:pt x="33498" y="10377"/>
                    <a:pt x="33458" y="10425"/>
                  </a:cubicBezTo>
                  <a:cubicBezTo>
                    <a:pt x="33424" y="10463"/>
                    <a:pt x="33386" y="10508"/>
                    <a:pt x="33372" y="10560"/>
                  </a:cubicBezTo>
                  <a:lnTo>
                    <a:pt x="33367" y="10581"/>
                  </a:lnTo>
                  <a:cubicBezTo>
                    <a:pt x="33357" y="10611"/>
                    <a:pt x="33348" y="10640"/>
                    <a:pt x="33346" y="10672"/>
                  </a:cubicBezTo>
                  <a:cubicBezTo>
                    <a:pt x="33346" y="10695"/>
                    <a:pt x="33348" y="10719"/>
                    <a:pt x="33349" y="10745"/>
                  </a:cubicBezTo>
                  <a:cubicBezTo>
                    <a:pt x="33354" y="10798"/>
                    <a:pt x="33376" y="10849"/>
                    <a:pt x="33412" y="10890"/>
                  </a:cubicBezTo>
                  <a:cubicBezTo>
                    <a:pt x="33450" y="10938"/>
                    <a:pt x="33495" y="10984"/>
                    <a:pt x="33558" y="11014"/>
                  </a:cubicBezTo>
                  <a:cubicBezTo>
                    <a:pt x="33629" y="11047"/>
                    <a:pt x="33703" y="11075"/>
                    <a:pt x="33793" y="11099"/>
                  </a:cubicBezTo>
                  <a:cubicBezTo>
                    <a:pt x="33944" y="11140"/>
                    <a:pt x="34105" y="11163"/>
                    <a:pt x="34260" y="11184"/>
                  </a:cubicBezTo>
                  <a:lnTo>
                    <a:pt x="34269" y="11185"/>
                  </a:lnTo>
                  <a:cubicBezTo>
                    <a:pt x="34495" y="11215"/>
                    <a:pt x="34745" y="11237"/>
                    <a:pt x="35031" y="11255"/>
                  </a:cubicBezTo>
                  <a:cubicBezTo>
                    <a:pt x="35409" y="11277"/>
                    <a:pt x="35748" y="11292"/>
                    <a:pt x="36068" y="11300"/>
                  </a:cubicBezTo>
                  <a:lnTo>
                    <a:pt x="36269" y="11304"/>
                  </a:lnTo>
                  <a:cubicBezTo>
                    <a:pt x="36531" y="11307"/>
                    <a:pt x="36802" y="11315"/>
                    <a:pt x="37068" y="11325"/>
                  </a:cubicBezTo>
                  <a:cubicBezTo>
                    <a:pt x="37509" y="11341"/>
                    <a:pt x="37911" y="11362"/>
                    <a:pt x="38296" y="11389"/>
                  </a:cubicBezTo>
                  <a:cubicBezTo>
                    <a:pt x="38192" y="11414"/>
                    <a:pt x="38086" y="11437"/>
                    <a:pt x="37982" y="11459"/>
                  </a:cubicBezTo>
                  <a:cubicBezTo>
                    <a:pt x="37863" y="11484"/>
                    <a:pt x="37744" y="11508"/>
                    <a:pt x="37625" y="11536"/>
                  </a:cubicBezTo>
                  <a:cubicBezTo>
                    <a:pt x="37308" y="11609"/>
                    <a:pt x="36949" y="11690"/>
                    <a:pt x="36605" y="11789"/>
                  </a:cubicBezTo>
                  <a:cubicBezTo>
                    <a:pt x="36501" y="11819"/>
                    <a:pt x="36421" y="11850"/>
                    <a:pt x="36354" y="11885"/>
                  </a:cubicBezTo>
                  <a:cubicBezTo>
                    <a:pt x="36266" y="11928"/>
                    <a:pt x="36117" y="12026"/>
                    <a:pt x="36107" y="12193"/>
                  </a:cubicBezTo>
                  <a:cubicBezTo>
                    <a:pt x="36102" y="12248"/>
                    <a:pt x="36101" y="12292"/>
                    <a:pt x="36117" y="12338"/>
                  </a:cubicBezTo>
                  <a:cubicBezTo>
                    <a:pt x="36131" y="12376"/>
                    <a:pt x="36147" y="12414"/>
                    <a:pt x="36169" y="12446"/>
                  </a:cubicBezTo>
                  <a:cubicBezTo>
                    <a:pt x="36207" y="12501"/>
                    <a:pt x="36262" y="12554"/>
                    <a:pt x="36326" y="12597"/>
                  </a:cubicBezTo>
                  <a:cubicBezTo>
                    <a:pt x="36422" y="12661"/>
                    <a:pt x="36534" y="12721"/>
                    <a:pt x="36653" y="12770"/>
                  </a:cubicBezTo>
                  <a:cubicBezTo>
                    <a:pt x="36957" y="12895"/>
                    <a:pt x="37277" y="13001"/>
                    <a:pt x="37606" y="13086"/>
                  </a:cubicBezTo>
                  <a:lnTo>
                    <a:pt x="37591" y="13083"/>
                  </a:lnTo>
                  <a:lnTo>
                    <a:pt x="37591" y="13083"/>
                  </a:lnTo>
                  <a:cubicBezTo>
                    <a:pt x="37903" y="13164"/>
                    <a:pt x="38238" y="13251"/>
                    <a:pt x="38576" y="13318"/>
                  </a:cubicBezTo>
                  <a:cubicBezTo>
                    <a:pt x="38979" y="13397"/>
                    <a:pt x="39292" y="13449"/>
                    <a:pt x="39589" y="13490"/>
                  </a:cubicBezTo>
                  <a:cubicBezTo>
                    <a:pt x="39897" y="13531"/>
                    <a:pt x="40235" y="13569"/>
                    <a:pt x="40648" y="13609"/>
                  </a:cubicBezTo>
                  <a:cubicBezTo>
                    <a:pt x="41362" y="13678"/>
                    <a:pt x="42084" y="13730"/>
                    <a:pt x="42695" y="13773"/>
                  </a:cubicBezTo>
                  <a:lnTo>
                    <a:pt x="42765" y="13776"/>
                  </a:lnTo>
                  <a:cubicBezTo>
                    <a:pt x="43423" y="13824"/>
                    <a:pt x="44105" y="13870"/>
                    <a:pt x="44774" y="13909"/>
                  </a:cubicBezTo>
                  <a:cubicBezTo>
                    <a:pt x="45489" y="13952"/>
                    <a:pt x="46205" y="13990"/>
                    <a:pt x="46925" y="14029"/>
                  </a:cubicBezTo>
                  <a:lnTo>
                    <a:pt x="47328" y="14051"/>
                  </a:lnTo>
                  <a:cubicBezTo>
                    <a:pt x="47873" y="14081"/>
                    <a:pt x="48439" y="14111"/>
                    <a:pt x="48991" y="14156"/>
                  </a:cubicBezTo>
                  <a:cubicBezTo>
                    <a:pt x="49348" y="14184"/>
                    <a:pt x="49718" y="14218"/>
                    <a:pt x="50092" y="14252"/>
                  </a:cubicBezTo>
                  <a:cubicBezTo>
                    <a:pt x="50382" y="14279"/>
                    <a:pt x="50678" y="14315"/>
                    <a:pt x="50963" y="14349"/>
                  </a:cubicBezTo>
                  <a:lnTo>
                    <a:pt x="51103" y="14367"/>
                  </a:lnTo>
                  <a:cubicBezTo>
                    <a:pt x="51458" y="14413"/>
                    <a:pt x="51815" y="14459"/>
                    <a:pt x="52171" y="14508"/>
                  </a:cubicBezTo>
                  <a:lnTo>
                    <a:pt x="52491" y="14550"/>
                  </a:lnTo>
                  <a:cubicBezTo>
                    <a:pt x="53046" y="14627"/>
                    <a:pt x="53622" y="14705"/>
                    <a:pt x="54188" y="14779"/>
                  </a:cubicBezTo>
                  <a:cubicBezTo>
                    <a:pt x="54517" y="14822"/>
                    <a:pt x="54857" y="14865"/>
                    <a:pt x="55200" y="14895"/>
                  </a:cubicBezTo>
                  <a:cubicBezTo>
                    <a:pt x="55268" y="14900"/>
                    <a:pt x="55338" y="14906"/>
                    <a:pt x="55408" y="14912"/>
                  </a:cubicBezTo>
                  <a:cubicBezTo>
                    <a:pt x="55512" y="14934"/>
                    <a:pt x="55624" y="14953"/>
                    <a:pt x="55746" y="14974"/>
                  </a:cubicBezTo>
                  <a:cubicBezTo>
                    <a:pt x="56133" y="15038"/>
                    <a:pt x="56532" y="15049"/>
                    <a:pt x="56875" y="15053"/>
                  </a:cubicBezTo>
                  <a:cubicBezTo>
                    <a:pt x="57023" y="15054"/>
                    <a:pt x="57167" y="15054"/>
                    <a:pt x="57314" y="15054"/>
                  </a:cubicBezTo>
                  <a:cubicBezTo>
                    <a:pt x="57800" y="15054"/>
                    <a:pt x="58292" y="15046"/>
                    <a:pt x="58769" y="15038"/>
                  </a:cubicBezTo>
                  <a:cubicBezTo>
                    <a:pt x="59011" y="15034"/>
                    <a:pt x="59255" y="15031"/>
                    <a:pt x="59496" y="15026"/>
                  </a:cubicBezTo>
                  <a:cubicBezTo>
                    <a:pt x="61185" y="15004"/>
                    <a:pt x="62903" y="14973"/>
                    <a:pt x="64748" y="14928"/>
                  </a:cubicBezTo>
                  <a:cubicBezTo>
                    <a:pt x="65375" y="14913"/>
                    <a:pt x="66117" y="14894"/>
                    <a:pt x="66876" y="14862"/>
                  </a:cubicBezTo>
                  <a:lnTo>
                    <a:pt x="67043" y="14862"/>
                  </a:lnTo>
                  <a:lnTo>
                    <a:pt x="67299" y="14865"/>
                  </a:lnTo>
                  <a:cubicBezTo>
                    <a:pt x="67631" y="14867"/>
                    <a:pt x="67976" y="14870"/>
                    <a:pt x="68314" y="14880"/>
                  </a:cubicBezTo>
                  <a:cubicBezTo>
                    <a:pt x="68671" y="14889"/>
                    <a:pt x="69055" y="14918"/>
                    <a:pt x="69518" y="14970"/>
                  </a:cubicBezTo>
                  <a:cubicBezTo>
                    <a:pt x="69636" y="14983"/>
                    <a:pt x="69755" y="14999"/>
                    <a:pt x="69872" y="15014"/>
                  </a:cubicBezTo>
                  <a:cubicBezTo>
                    <a:pt x="69475" y="15117"/>
                    <a:pt x="69008" y="15249"/>
                    <a:pt x="68546" y="15446"/>
                  </a:cubicBezTo>
                  <a:cubicBezTo>
                    <a:pt x="68130" y="15620"/>
                    <a:pt x="67808" y="15785"/>
                    <a:pt x="67534" y="15968"/>
                  </a:cubicBezTo>
                  <a:cubicBezTo>
                    <a:pt x="67411" y="16050"/>
                    <a:pt x="67292" y="16132"/>
                    <a:pt x="67199" y="16236"/>
                  </a:cubicBezTo>
                  <a:cubicBezTo>
                    <a:pt x="67138" y="16305"/>
                    <a:pt x="67094" y="16364"/>
                    <a:pt x="67054" y="16430"/>
                  </a:cubicBezTo>
                  <a:cubicBezTo>
                    <a:pt x="67019" y="16483"/>
                    <a:pt x="66997" y="16540"/>
                    <a:pt x="66973" y="16599"/>
                  </a:cubicBezTo>
                  <a:lnTo>
                    <a:pt x="66960" y="16632"/>
                  </a:lnTo>
                  <a:cubicBezTo>
                    <a:pt x="66914" y="16748"/>
                    <a:pt x="66906" y="16912"/>
                    <a:pt x="66938" y="17070"/>
                  </a:cubicBezTo>
                  <a:cubicBezTo>
                    <a:pt x="66949" y="17128"/>
                    <a:pt x="66973" y="17183"/>
                    <a:pt x="66997" y="17236"/>
                  </a:cubicBezTo>
                  <a:cubicBezTo>
                    <a:pt x="67004" y="17254"/>
                    <a:pt x="67010" y="17269"/>
                    <a:pt x="67018" y="17285"/>
                  </a:cubicBezTo>
                  <a:cubicBezTo>
                    <a:pt x="67040" y="17339"/>
                    <a:pt x="67083" y="17391"/>
                    <a:pt x="67124" y="17440"/>
                  </a:cubicBezTo>
                  <a:cubicBezTo>
                    <a:pt x="67137" y="17456"/>
                    <a:pt x="67150" y="17471"/>
                    <a:pt x="67161" y="17486"/>
                  </a:cubicBezTo>
                  <a:cubicBezTo>
                    <a:pt x="67231" y="17574"/>
                    <a:pt x="67336" y="17644"/>
                    <a:pt x="67442" y="17705"/>
                  </a:cubicBezTo>
                  <a:cubicBezTo>
                    <a:pt x="67513" y="17747"/>
                    <a:pt x="67577" y="17778"/>
                    <a:pt x="67643" y="17802"/>
                  </a:cubicBezTo>
                  <a:cubicBezTo>
                    <a:pt x="67836" y="17875"/>
                    <a:pt x="68034" y="17921"/>
                    <a:pt x="68247" y="17946"/>
                  </a:cubicBezTo>
                  <a:cubicBezTo>
                    <a:pt x="68475" y="17971"/>
                    <a:pt x="68709" y="17985"/>
                    <a:pt x="68941" y="17997"/>
                  </a:cubicBezTo>
                  <a:cubicBezTo>
                    <a:pt x="68978" y="17997"/>
                    <a:pt x="69018" y="17995"/>
                    <a:pt x="69055" y="17995"/>
                  </a:cubicBezTo>
                  <a:cubicBezTo>
                    <a:pt x="69459" y="17988"/>
                    <a:pt x="69878" y="17967"/>
                    <a:pt x="70305" y="17930"/>
                  </a:cubicBezTo>
                  <a:cubicBezTo>
                    <a:pt x="71054" y="17867"/>
                    <a:pt x="71816" y="17788"/>
                    <a:pt x="72553" y="17712"/>
                  </a:cubicBezTo>
                  <a:lnTo>
                    <a:pt x="72928" y="17674"/>
                  </a:lnTo>
                  <a:cubicBezTo>
                    <a:pt x="73910" y="17573"/>
                    <a:pt x="74790" y="17488"/>
                    <a:pt x="75620" y="17413"/>
                  </a:cubicBezTo>
                  <a:cubicBezTo>
                    <a:pt x="76507" y="17333"/>
                    <a:pt x="77422" y="17266"/>
                    <a:pt x="78230" y="17206"/>
                  </a:cubicBezTo>
                  <a:cubicBezTo>
                    <a:pt x="79912" y="17084"/>
                    <a:pt x="81653" y="16955"/>
                    <a:pt x="83404" y="16809"/>
                  </a:cubicBezTo>
                  <a:cubicBezTo>
                    <a:pt x="83790" y="16776"/>
                    <a:pt x="84203" y="16739"/>
                    <a:pt x="84612" y="16683"/>
                  </a:cubicBezTo>
                  <a:cubicBezTo>
                    <a:pt x="84951" y="16633"/>
                    <a:pt x="85310" y="16571"/>
                    <a:pt x="85740" y="16483"/>
                  </a:cubicBezTo>
                  <a:lnTo>
                    <a:pt x="85816" y="16468"/>
                  </a:lnTo>
                  <a:cubicBezTo>
                    <a:pt x="86093" y="16412"/>
                    <a:pt x="86379" y="16355"/>
                    <a:pt x="86651" y="16270"/>
                  </a:cubicBezTo>
                  <a:cubicBezTo>
                    <a:pt x="86885" y="16202"/>
                    <a:pt x="87234" y="16096"/>
                    <a:pt x="87295" y="15775"/>
                  </a:cubicBezTo>
                  <a:cubicBezTo>
                    <a:pt x="87341" y="15534"/>
                    <a:pt x="87219" y="15302"/>
                    <a:pt x="86960" y="15136"/>
                  </a:cubicBezTo>
                  <a:cubicBezTo>
                    <a:pt x="86725" y="14986"/>
                    <a:pt x="86463" y="14897"/>
                    <a:pt x="86237" y="14824"/>
                  </a:cubicBezTo>
                  <a:cubicBezTo>
                    <a:pt x="85904" y="14718"/>
                    <a:pt x="85530" y="14623"/>
                    <a:pt x="85094" y="14535"/>
                  </a:cubicBezTo>
                  <a:cubicBezTo>
                    <a:pt x="84808" y="14480"/>
                    <a:pt x="84541" y="14431"/>
                    <a:pt x="84276" y="14392"/>
                  </a:cubicBezTo>
                  <a:lnTo>
                    <a:pt x="84326" y="14379"/>
                  </a:lnTo>
                  <a:lnTo>
                    <a:pt x="84377" y="14365"/>
                  </a:lnTo>
                  <a:cubicBezTo>
                    <a:pt x="84633" y="14295"/>
                    <a:pt x="84887" y="14223"/>
                    <a:pt x="85145" y="14153"/>
                  </a:cubicBezTo>
                  <a:cubicBezTo>
                    <a:pt x="85347" y="14096"/>
                    <a:pt x="85550" y="14038"/>
                    <a:pt x="85753" y="13983"/>
                  </a:cubicBezTo>
                  <a:cubicBezTo>
                    <a:pt x="86264" y="13845"/>
                    <a:pt x="86818" y="13737"/>
                    <a:pt x="87535" y="13633"/>
                  </a:cubicBezTo>
                  <a:lnTo>
                    <a:pt x="87535" y="13633"/>
                  </a:lnTo>
                  <a:lnTo>
                    <a:pt x="87499" y="13641"/>
                  </a:lnTo>
                  <a:lnTo>
                    <a:pt x="87499" y="13641"/>
                  </a:lnTo>
                  <a:lnTo>
                    <a:pt x="87563" y="13632"/>
                  </a:lnTo>
                  <a:cubicBezTo>
                    <a:pt x="87721" y="13609"/>
                    <a:pt x="87883" y="13587"/>
                    <a:pt x="88041" y="13554"/>
                  </a:cubicBezTo>
                  <a:cubicBezTo>
                    <a:pt x="88123" y="13538"/>
                    <a:pt x="88212" y="13522"/>
                    <a:pt x="88300" y="13493"/>
                  </a:cubicBezTo>
                  <a:lnTo>
                    <a:pt x="88300" y="4102"/>
                  </a:lnTo>
                  <a:cubicBezTo>
                    <a:pt x="88211" y="4107"/>
                    <a:pt x="88114" y="4122"/>
                    <a:pt x="88002" y="4149"/>
                  </a:cubicBezTo>
                  <a:cubicBezTo>
                    <a:pt x="87911" y="4171"/>
                    <a:pt x="87819" y="4196"/>
                    <a:pt x="87728" y="4219"/>
                  </a:cubicBezTo>
                  <a:cubicBezTo>
                    <a:pt x="87301" y="4327"/>
                    <a:pt x="86858" y="4442"/>
                    <a:pt x="86411" y="4512"/>
                  </a:cubicBezTo>
                  <a:cubicBezTo>
                    <a:pt x="85986" y="4570"/>
                    <a:pt x="85564" y="4607"/>
                    <a:pt x="85099" y="4647"/>
                  </a:cubicBezTo>
                  <a:cubicBezTo>
                    <a:pt x="84558" y="4695"/>
                    <a:pt x="84113" y="4720"/>
                    <a:pt x="83697" y="4728"/>
                  </a:cubicBezTo>
                  <a:lnTo>
                    <a:pt x="83606" y="4728"/>
                  </a:lnTo>
                  <a:cubicBezTo>
                    <a:pt x="83173" y="4728"/>
                    <a:pt x="82778" y="4714"/>
                    <a:pt x="82397" y="4690"/>
                  </a:cubicBezTo>
                  <a:cubicBezTo>
                    <a:pt x="82049" y="4668"/>
                    <a:pt x="81694" y="4638"/>
                    <a:pt x="81351" y="4610"/>
                  </a:cubicBezTo>
                  <a:lnTo>
                    <a:pt x="81030" y="4585"/>
                  </a:lnTo>
                  <a:cubicBezTo>
                    <a:pt x="80095" y="4509"/>
                    <a:pt x="79098" y="4427"/>
                    <a:pt x="78098" y="4318"/>
                  </a:cubicBezTo>
                  <a:cubicBezTo>
                    <a:pt x="77590" y="4263"/>
                    <a:pt x="77081" y="4207"/>
                    <a:pt x="76575" y="4149"/>
                  </a:cubicBezTo>
                  <a:cubicBezTo>
                    <a:pt x="75382" y="4015"/>
                    <a:pt x="74148" y="3876"/>
                    <a:pt x="72929" y="3774"/>
                  </a:cubicBezTo>
                  <a:cubicBezTo>
                    <a:pt x="72185" y="3710"/>
                    <a:pt x="71426" y="3671"/>
                    <a:pt x="70694" y="3634"/>
                  </a:cubicBezTo>
                  <a:lnTo>
                    <a:pt x="70435" y="3620"/>
                  </a:lnTo>
                  <a:cubicBezTo>
                    <a:pt x="69896" y="3593"/>
                    <a:pt x="69356" y="3565"/>
                    <a:pt x="68817" y="3538"/>
                  </a:cubicBezTo>
                  <a:lnTo>
                    <a:pt x="67844" y="3491"/>
                  </a:lnTo>
                  <a:cubicBezTo>
                    <a:pt x="65985" y="3397"/>
                    <a:pt x="64096" y="3293"/>
                    <a:pt x="62497" y="3204"/>
                  </a:cubicBezTo>
                  <a:cubicBezTo>
                    <a:pt x="62291" y="3193"/>
                    <a:pt x="62086" y="3181"/>
                    <a:pt x="61882" y="3169"/>
                  </a:cubicBezTo>
                  <a:cubicBezTo>
                    <a:pt x="61260" y="3132"/>
                    <a:pt x="60617" y="3095"/>
                    <a:pt x="59984" y="3074"/>
                  </a:cubicBezTo>
                  <a:cubicBezTo>
                    <a:pt x="59331" y="3053"/>
                    <a:pt x="58743" y="3037"/>
                    <a:pt x="58140" y="3037"/>
                  </a:cubicBezTo>
                  <a:cubicBezTo>
                    <a:pt x="57822" y="3037"/>
                    <a:pt x="57529" y="3043"/>
                    <a:pt x="57248" y="3052"/>
                  </a:cubicBezTo>
                  <a:cubicBezTo>
                    <a:pt x="56408" y="3082"/>
                    <a:pt x="55524" y="3129"/>
                    <a:pt x="54546" y="3201"/>
                  </a:cubicBezTo>
                  <a:cubicBezTo>
                    <a:pt x="54046" y="3238"/>
                    <a:pt x="53548" y="3269"/>
                    <a:pt x="53046" y="3303"/>
                  </a:cubicBezTo>
                  <a:cubicBezTo>
                    <a:pt x="52667" y="3329"/>
                    <a:pt x="52287" y="3352"/>
                    <a:pt x="51908" y="3379"/>
                  </a:cubicBezTo>
                  <a:cubicBezTo>
                    <a:pt x="51646" y="3397"/>
                    <a:pt x="51382" y="3416"/>
                    <a:pt x="51117" y="3434"/>
                  </a:cubicBezTo>
                  <a:cubicBezTo>
                    <a:pt x="49675" y="3537"/>
                    <a:pt x="48186" y="3643"/>
                    <a:pt x="46714" y="3669"/>
                  </a:cubicBezTo>
                  <a:lnTo>
                    <a:pt x="46636" y="3669"/>
                  </a:lnTo>
                  <a:cubicBezTo>
                    <a:pt x="46078" y="3669"/>
                    <a:pt x="45505" y="3656"/>
                    <a:pt x="44886" y="3628"/>
                  </a:cubicBezTo>
                  <a:cubicBezTo>
                    <a:pt x="44298" y="3601"/>
                    <a:pt x="43667" y="3574"/>
                    <a:pt x="43026" y="3565"/>
                  </a:cubicBezTo>
                  <a:cubicBezTo>
                    <a:pt x="42558" y="3558"/>
                    <a:pt x="42090" y="3549"/>
                    <a:pt x="41622" y="3538"/>
                  </a:cubicBezTo>
                  <a:cubicBezTo>
                    <a:pt x="41243" y="3530"/>
                    <a:pt x="40865" y="3524"/>
                    <a:pt x="40488" y="3516"/>
                  </a:cubicBezTo>
                  <a:lnTo>
                    <a:pt x="40142" y="3512"/>
                  </a:lnTo>
                  <a:cubicBezTo>
                    <a:pt x="39450" y="3500"/>
                    <a:pt x="38732" y="3489"/>
                    <a:pt x="38028" y="3463"/>
                  </a:cubicBezTo>
                  <a:cubicBezTo>
                    <a:pt x="37440" y="3440"/>
                    <a:pt x="36854" y="3422"/>
                    <a:pt x="36266" y="3402"/>
                  </a:cubicBezTo>
                  <a:lnTo>
                    <a:pt x="35465" y="3373"/>
                  </a:lnTo>
                  <a:cubicBezTo>
                    <a:pt x="35041" y="3358"/>
                    <a:pt x="34648" y="3338"/>
                    <a:pt x="34263" y="3306"/>
                  </a:cubicBezTo>
                  <a:cubicBezTo>
                    <a:pt x="33873" y="3276"/>
                    <a:pt x="33491" y="3232"/>
                    <a:pt x="33066" y="3181"/>
                  </a:cubicBezTo>
                  <a:cubicBezTo>
                    <a:pt x="33035" y="3178"/>
                    <a:pt x="33005" y="3174"/>
                    <a:pt x="32974" y="3171"/>
                  </a:cubicBezTo>
                  <a:cubicBezTo>
                    <a:pt x="31935" y="3037"/>
                    <a:pt x="30885" y="2881"/>
                    <a:pt x="29855" y="2704"/>
                  </a:cubicBezTo>
                  <a:cubicBezTo>
                    <a:pt x="29426" y="2634"/>
                    <a:pt x="28995" y="2544"/>
                    <a:pt x="28578" y="2458"/>
                  </a:cubicBezTo>
                  <a:lnTo>
                    <a:pt x="28255" y="2392"/>
                  </a:lnTo>
                  <a:lnTo>
                    <a:pt x="28212" y="2384"/>
                  </a:lnTo>
                  <a:cubicBezTo>
                    <a:pt x="27734" y="2287"/>
                    <a:pt x="27237" y="2187"/>
                    <a:pt x="26755" y="2068"/>
                  </a:cubicBezTo>
                  <a:cubicBezTo>
                    <a:pt x="26649" y="2038"/>
                    <a:pt x="26545" y="2009"/>
                    <a:pt x="26439" y="1976"/>
                  </a:cubicBezTo>
                  <a:cubicBezTo>
                    <a:pt x="26034" y="1857"/>
                    <a:pt x="25622" y="1748"/>
                    <a:pt x="25211" y="1651"/>
                  </a:cubicBezTo>
                  <a:cubicBezTo>
                    <a:pt x="24909" y="1578"/>
                    <a:pt x="24601" y="1517"/>
                    <a:pt x="24301" y="1458"/>
                  </a:cubicBezTo>
                  <a:lnTo>
                    <a:pt x="24182" y="1433"/>
                  </a:lnTo>
                  <a:lnTo>
                    <a:pt x="23958" y="1388"/>
                  </a:lnTo>
                  <a:cubicBezTo>
                    <a:pt x="23329" y="1261"/>
                    <a:pt x="22675" y="1130"/>
                    <a:pt x="22030" y="1013"/>
                  </a:cubicBezTo>
                  <a:cubicBezTo>
                    <a:pt x="21607" y="937"/>
                    <a:pt x="21181" y="843"/>
                    <a:pt x="20771" y="754"/>
                  </a:cubicBezTo>
                  <a:cubicBezTo>
                    <a:pt x="20452" y="684"/>
                    <a:pt x="20122" y="611"/>
                    <a:pt x="19796" y="547"/>
                  </a:cubicBezTo>
                  <a:lnTo>
                    <a:pt x="19601" y="508"/>
                  </a:lnTo>
                  <a:cubicBezTo>
                    <a:pt x="19306" y="450"/>
                    <a:pt x="18999" y="389"/>
                    <a:pt x="18696" y="351"/>
                  </a:cubicBezTo>
                  <a:cubicBezTo>
                    <a:pt x="18221" y="290"/>
                    <a:pt x="17758" y="254"/>
                    <a:pt x="17370" y="226"/>
                  </a:cubicBezTo>
                  <a:cubicBezTo>
                    <a:pt x="17093" y="205"/>
                    <a:pt x="16810" y="200"/>
                    <a:pt x="16536" y="193"/>
                  </a:cubicBezTo>
                  <a:cubicBezTo>
                    <a:pt x="16410" y="188"/>
                    <a:pt x="16285" y="185"/>
                    <a:pt x="16158" y="181"/>
                  </a:cubicBezTo>
                  <a:cubicBezTo>
                    <a:pt x="15840" y="171"/>
                    <a:pt x="15501" y="145"/>
                    <a:pt x="15084" y="105"/>
                  </a:cubicBezTo>
                  <a:cubicBezTo>
                    <a:pt x="14987" y="96"/>
                    <a:pt x="14890" y="86"/>
                    <a:pt x="14794" y="75"/>
                  </a:cubicBezTo>
                  <a:cubicBezTo>
                    <a:pt x="14542" y="47"/>
                    <a:pt x="14282" y="19"/>
                    <a:pt x="14024" y="10"/>
                  </a:cubicBezTo>
                  <a:cubicBezTo>
                    <a:pt x="13859" y="4"/>
                    <a:pt x="13686" y="1"/>
                    <a:pt x="135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3"/>
            <p:cNvSpPr/>
            <p:nvPr/>
          </p:nvSpPr>
          <p:spPr>
            <a:xfrm>
              <a:off x="363025" y="2651000"/>
              <a:ext cx="5431500" cy="252500"/>
            </a:xfrm>
            <a:custGeom>
              <a:rect b="b" l="l" r="r" t="t"/>
              <a:pathLst>
                <a:path extrusionOk="0" h="10100" w="217260">
                  <a:moveTo>
                    <a:pt x="95973" y="2120"/>
                  </a:moveTo>
                  <a:lnTo>
                    <a:pt x="95973" y="2120"/>
                  </a:lnTo>
                  <a:cubicBezTo>
                    <a:pt x="95921" y="2127"/>
                    <a:pt x="95870" y="2134"/>
                    <a:pt x="95823" y="2143"/>
                  </a:cubicBezTo>
                  <a:lnTo>
                    <a:pt x="95823" y="2122"/>
                  </a:lnTo>
                  <a:lnTo>
                    <a:pt x="95900" y="2121"/>
                  </a:lnTo>
                  <a:lnTo>
                    <a:pt x="95973" y="2120"/>
                  </a:lnTo>
                  <a:close/>
                  <a:moveTo>
                    <a:pt x="164291" y="0"/>
                  </a:moveTo>
                  <a:cubicBezTo>
                    <a:pt x="163764" y="2"/>
                    <a:pt x="163167" y="2"/>
                    <a:pt x="162587" y="17"/>
                  </a:cubicBezTo>
                  <a:cubicBezTo>
                    <a:pt x="162425" y="23"/>
                    <a:pt x="162262" y="24"/>
                    <a:pt x="162103" y="29"/>
                  </a:cubicBezTo>
                  <a:lnTo>
                    <a:pt x="161981" y="32"/>
                  </a:lnTo>
                  <a:cubicBezTo>
                    <a:pt x="161609" y="39"/>
                    <a:pt x="161145" y="51"/>
                    <a:pt x="160704" y="67"/>
                  </a:cubicBezTo>
                  <a:lnTo>
                    <a:pt x="160625" y="72"/>
                  </a:lnTo>
                  <a:cubicBezTo>
                    <a:pt x="160319" y="82"/>
                    <a:pt x="160009" y="94"/>
                    <a:pt x="159704" y="109"/>
                  </a:cubicBezTo>
                  <a:cubicBezTo>
                    <a:pt x="159436" y="109"/>
                    <a:pt x="159168" y="109"/>
                    <a:pt x="158899" y="106"/>
                  </a:cubicBezTo>
                  <a:lnTo>
                    <a:pt x="158713" y="106"/>
                  </a:lnTo>
                  <a:cubicBezTo>
                    <a:pt x="158548" y="106"/>
                    <a:pt x="158383" y="104"/>
                    <a:pt x="158214" y="104"/>
                  </a:cubicBezTo>
                  <a:cubicBezTo>
                    <a:pt x="158037" y="104"/>
                    <a:pt x="157862" y="106"/>
                    <a:pt x="157685" y="109"/>
                  </a:cubicBezTo>
                  <a:cubicBezTo>
                    <a:pt x="157485" y="112"/>
                    <a:pt x="157284" y="118"/>
                    <a:pt x="157085" y="121"/>
                  </a:cubicBezTo>
                  <a:lnTo>
                    <a:pt x="157077" y="121"/>
                  </a:lnTo>
                  <a:lnTo>
                    <a:pt x="156985" y="124"/>
                  </a:lnTo>
                  <a:cubicBezTo>
                    <a:pt x="156845" y="127"/>
                    <a:pt x="156708" y="131"/>
                    <a:pt x="156568" y="133"/>
                  </a:cubicBezTo>
                  <a:lnTo>
                    <a:pt x="156204" y="140"/>
                  </a:lnTo>
                  <a:cubicBezTo>
                    <a:pt x="155960" y="143"/>
                    <a:pt x="155719" y="149"/>
                    <a:pt x="155475" y="154"/>
                  </a:cubicBezTo>
                  <a:cubicBezTo>
                    <a:pt x="154085" y="179"/>
                    <a:pt x="152580" y="222"/>
                    <a:pt x="150737" y="289"/>
                  </a:cubicBezTo>
                  <a:cubicBezTo>
                    <a:pt x="150432" y="299"/>
                    <a:pt x="150130" y="311"/>
                    <a:pt x="149825" y="325"/>
                  </a:cubicBezTo>
                  <a:lnTo>
                    <a:pt x="149800" y="325"/>
                  </a:lnTo>
                  <a:cubicBezTo>
                    <a:pt x="148644" y="369"/>
                    <a:pt x="147445" y="415"/>
                    <a:pt x="146265" y="429"/>
                  </a:cubicBezTo>
                  <a:lnTo>
                    <a:pt x="146286" y="424"/>
                  </a:lnTo>
                  <a:lnTo>
                    <a:pt x="145852" y="429"/>
                  </a:lnTo>
                  <a:lnTo>
                    <a:pt x="145438" y="436"/>
                  </a:lnTo>
                  <a:lnTo>
                    <a:pt x="145459" y="432"/>
                  </a:lnTo>
                  <a:lnTo>
                    <a:pt x="145459" y="432"/>
                  </a:lnTo>
                  <a:lnTo>
                    <a:pt x="145377" y="433"/>
                  </a:lnTo>
                  <a:lnTo>
                    <a:pt x="145326" y="438"/>
                  </a:lnTo>
                  <a:lnTo>
                    <a:pt x="145340" y="433"/>
                  </a:lnTo>
                  <a:lnTo>
                    <a:pt x="145340" y="433"/>
                  </a:lnTo>
                  <a:cubicBezTo>
                    <a:pt x="145137" y="436"/>
                    <a:pt x="144933" y="438"/>
                    <a:pt x="144731" y="438"/>
                  </a:cubicBezTo>
                  <a:cubicBezTo>
                    <a:pt x="144567" y="438"/>
                    <a:pt x="144403" y="439"/>
                    <a:pt x="144240" y="439"/>
                  </a:cubicBezTo>
                  <a:cubicBezTo>
                    <a:pt x="144003" y="439"/>
                    <a:pt x="143768" y="439"/>
                    <a:pt x="143533" y="444"/>
                  </a:cubicBezTo>
                  <a:cubicBezTo>
                    <a:pt x="143226" y="445"/>
                    <a:pt x="142920" y="453"/>
                    <a:pt x="142579" y="462"/>
                  </a:cubicBezTo>
                  <a:lnTo>
                    <a:pt x="142305" y="469"/>
                  </a:lnTo>
                  <a:cubicBezTo>
                    <a:pt x="141498" y="490"/>
                    <a:pt x="140742" y="505"/>
                    <a:pt x="139998" y="514"/>
                  </a:cubicBezTo>
                  <a:lnTo>
                    <a:pt x="140018" y="511"/>
                  </a:lnTo>
                  <a:lnTo>
                    <a:pt x="139128" y="518"/>
                  </a:lnTo>
                  <a:lnTo>
                    <a:pt x="138642" y="521"/>
                  </a:lnTo>
                  <a:lnTo>
                    <a:pt x="138248" y="526"/>
                  </a:lnTo>
                  <a:cubicBezTo>
                    <a:pt x="137802" y="529"/>
                    <a:pt x="137348" y="538"/>
                    <a:pt x="136910" y="545"/>
                  </a:cubicBezTo>
                  <a:lnTo>
                    <a:pt x="136845" y="548"/>
                  </a:lnTo>
                  <a:lnTo>
                    <a:pt x="136443" y="555"/>
                  </a:lnTo>
                  <a:cubicBezTo>
                    <a:pt x="136138" y="560"/>
                    <a:pt x="135836" y="567"/>
                    <a:pt x="135531" y="575"/>
                  </a:cubicBezTo>
                  <a:cubicBezTo>
                    <a:pt x="135456" y="572"/>
                    <a:pt x="135382" y="566"/>
                    <a:pt x="135307" y="563"/>
                  </a:cubicBezTo>
                  <a:cubicBezTo>
                    <a:pt x="135191" y="555"/>
                    <a:pt x="135078" y="548"/>
                    <a:pt x="134962" y="542"/>
                  </a:cubicBezTo>
                  <a:lnTo>
                    <a:pt x="134946" y="542"/>
                  </a:lnTo>
                  <a:lnTo>
                    <a:pt x="134883" y="538"/>
                  </a:lnTo>
                  <a:cubicBezTo>
                    <a:pt x="134876" y="538"/>
                    <a:pt x="134865" y="536"/>
                    <a:pt x="134858" y="536"/>
                  </a:cubicBezTo>
                  <a:cubicBezTo>
                    <a:pt x="134513" y="521"/>
                    <a:pt x="134166" y="515"/>
                    <a:pt x="133815" y="511"/>
                  </a:cubicBezTo>
                  <a:cubicBezTo>
                    <a:pt x="133258" y="500"/>
                    <a:pt x="132734" y="496"/>
                    <a:pt x="132209" y="490"/>
                  </a:cubicBezTo>
                  <a:cubicBezTo>
                    <a:pt x="131953" y="488"/>
                    <a:pt x="131695" y="485"/>
                    <a:pt x="131441" y="484"/>
                  </a:cubicBezTo>
                  <a:cubicBezTo>
                    <a:pt x="130771" y="478"/>
                    <a:pt x="129936" y="471"/>
                    <a:pt x="129146" y="471"/>
                  </a:cubicBezTo>
                  <a:cubicBezTo>
                    <a:pt x="128585" y="471"/>
                    <a:pt x="128060" y="475"/>
                    <a:pt x="127536" y="484"/>
                  </a:cubicBezTo>
                  <a:cubicBezTo>
                    <a:pt x="127006" y="493"/>
                    <a:pt x="126469" y="511"/>
                    <a:pt x="125946" y="526"/>
                  </a:cubicBezTo>
                  <a:lnTo>
                    <a:pt x="125660" y="535"/>
                  </a:lnTo>
                  <a:lnTo>
                    <a:pt x="125635" y="535"/>
                  </a:lnTo>
                  <a:cubicBezTo>
                    <a:pt x="125183" y="548"/>
                    <a:pt x="124715" y="560"/>
                    <a:pt x="124259" y="582"/>
                  </a:cubicBezTo>
                  <a:cubicBezTo>
                    <a:pt x="124037" y="594"/>
                    <a:pt x="123815" y="604"/>
                    <a:pt x="123595" y="618"/>
                  </a:cubicBezTo>
                  <a:lnTo>
                    <a:pt x="123577" y="618"/>
                  </a:lnTo>
                  <a:cubicBezTo>
                    <a:pt x="123302" y="634"/>
                    <a:pt x="123029" y="649"/>
                    <a:pt x="122754" y="661"/>
                  </a:cubicBezTo>
                  <a:cubicBezTo>
                    <a:pt x="122464" y="674"/>
                    <a:pt x="122168" y="682"/>
                    <a:pt x="121883" y="689"/>
                  </a:cubicBezTo>
                  <a:lnTo>
                    <a:pt x="121828" y="691"/>
                  </a:lnTo>
                  <a:lnTo>
                    <a:pt x="121682" y="694"/>
                  </a:lnTo>
                  <a:cubicBezTo>
                    <a:pt x="121544" y="698"/>
                    <a:pt x="121404" y="701"/>
                    <a:pt x="121267" y="707"/>
                  </a:cubicBezTo>
                  <a:lnTo>
                    <a:pt x="121181" y="709"/>
                  </a:lnTo>
                  <a:lnTo>
                    <a:pt x="121169" y="709"/>
                  </a:lnTo>
                  <a:cubicBezTo>
                    <a:pt x="120730" y="724"/>
                    <a:pt x="120276" y="738"/>
                    <a:pt x="119827" y="744"/>
                  </a:cubicBezTo>
                  <a:cubicBezTo>
                    <a:pt x="119349" y="752"/>
                    <a:pt x="118858" y="753"/>
                    <a:pt x="118398" y="756"/>
                  </a:cubicBezTo>
                  <a:cubicBezTo>
                    <a:pt x="117169" y="759"/>
                    <a:pt x="116081" y="786"/>
                    <a:pt x="115072" y="832"/>
                  </a:cubicBezTo>
                  <a:lnTo>
                    <a:pt x="115100" y="828"/>
                  </a:lnTo>
                  <a:lnTo>
                    <a:pt x="115100" y="828"/>
                  </a:lnTo>
                  <a:cubicBezTo>
                    <a:pt x="114819" y="840"/>
                    <a:pt x="114540" y="855"/>
                    <a:pt x="114260" y="869"/>
                  </a:cubicBezTo>
                  <a:lnTo>
                    <a:pt x="114183" y="872"/>
                  </a:lnTo>
                  <a:lnTo>
                    <a:pt x="113787" y="893"/>
                  </a:lnTo>
                  <a:lnTo>
                    <a:pt x="112486" y="960"/>
                  </a:lnTo>
                  <a:lnTo>
                    <a:pt x="111924" y="990"/>
                  </a:lnTo>
                  <a:lnTo>
                    <a:pt x="111842" y="994"/>
                  </a:lnTo>
                  <a:lnTo>
                    <a:pt x="111800" y="996"/>
                  </a:lnTo>
                  <a:cubicBezTo>
                    <a:pt x="111277" y="1024"/>
                    <a:pt x="110738" y="1054"/>
                    <a:pt x="110205" y="1078"/>
                  </a:cubicBezTo>
                  <a:cubicBezTo>
                    <a:pt x="109811" y="1094"/>
                    <a:pt x="109290" y="1116"/>
                    <a:pt x="108758" y="1133"/>
                  </a:cubicBezTo>
                  <a:lnTo>
                    <a:pt x="107459" y="1176"/>
                  </a:lnTo>
                  <a:lnTo>
                    <a:pt x="107444" y="1176"/>
                  </a:lnTo>
                  <a:cubicBezTo>
                    <a:pt x="107434" y="1176"/>
                    <a:pt x="107425" y="1176"/>
                    <a:pt x="107413" y="1177"/>
                  </a:cubicBezTo>
                  <a:cubicBezTo>
                    <a:pt x="106803" y="1198"/>
                    <a:pt x="106193" y="1218"/>
                    <a:pt x="105584" y="1234"/>
                  </a:cubicBezTo>
                  <a:cubicBezTo>
                    <a:pt x="104987" y="1252"/>
                    <a:pt x="104392" y="1267"/>
                    <a:pt x="103795" y="1282"/>
                  </a:cubicBezTo>
                  <a:cubicBezTo>
                    <a:pt x="103366" y="1294"/>
                    <a:pt x="102939" y="1304"/>
                    <a:pt x="102514" y="1316"/>
                  </a:cubicBezTo>
                  <a:lnTo>
                    <a:pt x="102429" y="1319"/>
                  </a:lnTo>
                  <a:lnTo>
                    <a:pt x="102387" y="1322"/>
                  </a:lnTo>
                  <a:cubicBezTo>
                    <a:pt x="101368" y="1349"/>
                    <a:pt x="100313" y="1378"/>
                    <a:pt x="99274" y="1398"/>
                  </a:cubicBezTo>
                  <a:lnTo>
                    <a:pt x="99180" y="1399"/>
                  </a:lnTo>
                  <a:lnTo>
                    <a:pt x="99088" y="1401"/>
                  </a:lnTo>
                  <a:cubicBezTo>
                    <a:pt x="98662" y="1408"/>
                    <a:pt x="98225" y="1417"/>
                    <a:pt x="97796" y="1427"/>
                  </a:cubicBezTo>
                  <a:cubicBezTo>
                    <a:pt x="97559" y="1433"/>
                    <a:pt x="97323" y="1439"/>
                    <a:pt x="97089" y="1445"/>
                  </a:cubicBezTo>
                  <a:lnTo>
                    <a:pt x="96893" y="1451"/>
                  </a:lnTo>
                  <a:cubicBezTo>
                    <a:pt x="96695" y="1457"/>
                    <a:pt x="96494" y="1460"/>
                    <a:pt x="96294" y="1466"/>
                  </a:cubicBezTo>
                  <a:lnTo>
                    <a:pt x="95894" y="1475"/>
                  </a:lnTo>
                  <a:cubicBezTo>
                    <a:pt x="95501" y="1486"/>
                    <a:pt x="95110" y="1496"/>
                    <a:pt x="94717" y="1508"/>
                  </a:cubicBezTo>
                  <a:lnTo>
                    <a:pt x="94069" y="1529"/>
                  </a:lnTo>
                  <a:cubicBezTo>
                    <a:pt x="93757" y="1539"/>
                    <a:pt x="93444" y="1550"/>
                    <a:pt x="93132" y="1558"/>
                  </a:cubicBezTo>
                  <a:cubicBezTo>
                    <a:pt x="92953" y="1564"/>
                    <a:pt x="92775" y="1569"/>
                    <a:pt x="92596" y="1575"/>
                  </a:cubicBezTo>
                  <a:lnTo>
                    <a:pt x="92581" y="1575"/>
                  </a:lnTo>
                  <a:cubicBezTo>
                    <a:pt x="92254" y="1584"/>
                    <a:pt x="91926" y="1593"/>
                    <a:pt x="91599" y="1603"/>
                  </a:cubicBezTo>
                  <a:cubicBezTo>
                    <a:pt x="91078" y="1621"/>
                    <a:pt x="90559" y="1643"/>
                    <a:pt x="90030" y="1666"/>
                  </a:cubicBezTo>
                  <a:lnTo>
                    <a:pt x="89962" y="1669"/>
                  </a:lnTo>
                  <a:cubicBezTo>
                    <a:pt x="89752" y="1678"/>
                    <a:pt x="89539" y="1688"/>
                    <a:pt x="89325" y="1698"/>
                  </a:cubicBezTo>
                  <a:cubicBezTo>
                    <a:pt x="89176" y="1691"/>
                    <a:pt x="89023" y="1683"/>
                    <a:pt x="88869" y="1678"/>
                  </a:cubicBezTo>
                  <a:cubicBezTo>
                    <a:pt x="88759" y="1675"/>
                    <a:pt x="88652" y="1675"/>
                    <a:pt x="88542" y="1675"/>
                  </a:cubicBezTo>
                  <a:cubicBezTo>
                    <a:pt x="88338" y="1675"/>
                    <a:pt x="88118" y="1680"/>
                    <a:pt x="87871" y="1689"/>
                  </a:cubicBezTo>
                  <a:cubicBezTo>
                    <a:pt x="87628" y="1698"/>
                    <a:pt x="87389" y="1716"/>
                    <a:pt x="87121" y="1733"/>
                  </a:cubicBezTo>
                  <a:lnTo>
                    <a:pt x="87018" y="1740"/>
                  </a:lnTo>
                  <a:lnTo>
                    <a:pt x="86835" y="1750"/>
                  </a:lnTo>
                  <a:cubicBezTo>
                    <a:pt x="86490" y="1773"/>
                    <a:pt x="86152" y="1801"/>
                    <a:pt x="85826" y="1835"/>
                  </a:cubicBezTo>
                  <a:cubicBezTo>
                    <a:pt x="85545" y="1865"/>
                    <a:pt x="85176" y="1902"/>
                    <a:pt x="84796" y="1932"/>
                  </a:cubicBezTo>
                  <a:cubicBezTo>
                    <a:pt x="84546" y="1951"/>
                    <a:pt x="84298" y="1966"/>
                    <a:pt x="84048" y="1986"/>
                  </a:cubicBezTo>
                  <a:lnTo>
                    <a:pt x="83982" y="1989"/>
                  </a:lnTo>
                  <a:lnTo>
                    <a:pt x="83765" y="2003"/>
                  </a:lnTo>
                  <a:cubicBezTo>
                    <a:pt x="83126" y="2048"/>
                    <a:pt x="82467" y="2085"/>
                    <a:pt x="81802" y="2115"/>
                  </a:cubicBezTo>
                  <a:lnTo>
                    <a:pt x="81793" y="2115"/>
                  </a:lnTo>
                  <a:cubicBezTo>
                    <a:pt x="81315" y="2136"/>
                    <a:pt x="80830" y="2151"/>
                    <a:pt x="80358" y="2164"/>
                  </a:cubicBezTo>
                  <a:lnTo>
                    <a:pt x="80311" y="2166"/>
                  </a:lnTo>
                  <a:lnTo>
                    <a:pt x="80299" y="2166"/>
                  </a:lnTo>
                  <a:cubicBezTo>
                    <a:pt x="79700" y="2182"/>
                    <a:pt x="79081" y="2201"/>
                    <a:pt x="78473" y="2231"/>
                  </a:cubicBezTo>
                  <a:cubicBezTo>
                    <a:pt x="77962" y="2256"/>
                    <a:pt x="77453" y="2285"/>
                    <a:pt x="76943" y="2313"/>
                  </a:cubicBezTo>
                  <a:lnTo>
                    <a:pt x="76410" y="2343"/>
                  </a:lnTo>
                  <a:cubicBezTo>
                    <a:pt x="76152" y="2358"/>
                    <a:pt x="75896" y="2373"/>
                    <a:pt x="75639" y="2389"/>
                  </a:cubicBezTo>
                  <a:lnTo>
                    <a:pt x="75548" y="2395"/>
                  </a:lnTo>
                  <a:lnTo>
                    <a:pt x="75526" y="2396"/>
                  </a:lnTo>
                  <a:cubicBezTo>
                    <a:pt x="75149" y="2419"/>
                    <a:pt x="74762" y="2442"/>
                    <a:pt x="74381" y="2465"/>
                  </a:cubicBezTo>
                  <a:lnTo>
                    <a:pt x="74389" y="2462"/>
                  </a:lnTo>
                  <a:lnTo>
                    <a:pt x="74389" y="2462"/>
                  </a:lnTo>
                  <a:cubicBezTo>
                    <a:pt x="73423" y="2505"/>
                    <a:pt x="72488" y="2538"/>
                    <a:pt x="71366" y="2576"/>
                  </a:cubicBezTo>
                  <a:cubicBezTo>
                    <a:pt x="70882" y="2594"/>
                    <a:pt x="70393" y="2617"/>
                    <a:pt x="69906" y="2640"/>
                  </a:cubicBezTo>
                  <a:cubicBezTo>
                    <a:pt x="69378" y="2666"/>
                    <a:pt x="68851" y="2695"/>
                    <a:pt x="68333" y="2725"/>
                  </a:cubicBezTo>
                  <a:lnTo>
                    <a:pt x="68323" y="2725"/>
                  </a:lnTo>
                  <a:lnTo>
                    <a:pt x="68291" y="2728"/>
                  </a:lnTo>
                  <a:cubicBezTo>
                    <a:pt x="67961" y="2746"/>
                    <a:pt x="67631" y="2762"/>
                    <a:pt x="67302" y="2782"/>
                  </a:cubicBezTo>
                  <a:lnTo>
                    <a:pt x="67020" y="2797"/>
                  </a:lnTo>
                  <a:cubicBezTo>
                    <a:pt x="65769" y="2864"/>
                    <a:pt x="64474" y="2932"/>
                    <a:pt x="63194" y="3044"/>
                  </a:cubicBezTo>
                  <a:cubicBezTo>
                    <a:pt x="63020" y="3059"/>
                    <a:pt x="62847" y="3078"/>
                    <a:pt x="62675" y="3094"/>
                  </a:cubicBezTo>
                  <a:cubicBezTo>
                    <a:pt x="62274" y="3103"/>
                    <a:pt x="61907" y="3118"/>
                    <a:pt x="61559" y="3140"/>
                  </a:cubicBezTo>
                  <a:cubicBezTo>
                    <a:pt x="61520" y="3142"/>
                    <a:pt x="61480" y="3145"/>
                    <a:pt x="61442" y="3148"/>
                  </a:cubicBezTo>
                  <a:cubicBezTo>
                    <a:pt x="60813" y="3193"/>
                    <a:pt x="60177" y="3258"/>
                    <a:pt x="59639" y="3316"/>
                  </a:cubicBezTo>
                  <a:lnTo>
                    <a:pt x="59627" y="3318"/>
                  </a:lnTo>
                  <a:lnTo>
                    <a:pt x="59529" y="3328"/>
                  </a:lnTo>
                  <a:lnTo>
                    <a:pt x="58563" y="3349"/>
                  </a:lnTo>
                  <a:lnTo>
                    <a:pt x="58494" y="3350"/>
                  </a:lnTo>
                  <a:cubicBezTo>
                    <a:pt x="57412" y="3376"/>
                    <a:pt x="56296" y="3419"/>
                    <a:pt x="55244" y="3463"/>
                  </a:cubicBezTo>
                  <a:cubicBezTo>
                    <a:pt x="54288" y="3505"/>
                    <a:pt x="53349" y="3548"/>
                    <a:pt x="52407" y="3612"/>
                  </a:cubicBezTo>
                  <a:cubicBezTo>
                    <a:pt x="52273" y="3623"/>
                    <a:pt x="52139" y="3633"/>
                    <a:pt x="52004" y="3642"/>
                  </a:cubicBezTo>
                  <a:lnTo>
                    <a:pt x="51855" y="3654"/>
                  </a:lnTo>
                  <a:lnTo>
                    <a:pt x="51717" y="3663"/>
                  </a:lnTo>
                  <a:cubicBezTo>
                    <a:pt x="51571" y="3667"/>
                    <a:pt x="51424" y="3672"/>
                    <a:pt x="51278" y="3676"/>
                  </a:cubicBezTo>
                  <a:lnTo>
                    <a:pt x="51218" y="3676"/>
                  </a:lnTo>
                  <a:cubicBezTo>
                    <a:pt x="50901" y="3685"/>
                    <a:pt x="50571" y="3694"/>
                    <a:pt x="50248" y="3699"/>
                  </a:cubicBezTo>
                  <a:cubicBezTo>
                    <a:pt x="50194" y="3699"/>
                    <a:pt x="50142" y="3700"/>
                    <a:pt x="50087" y="3700"/>
                  </a:cubicBezTo>
                  <a:lnTo>
                    <a:pt x="50026" y="3700"/>
                  </a:lnTo>
                  <a:cubicBezTo>
                    <a:pt x="49906" y="3700"/>
                    <a:pt x="49785" y="3697"/>
                    <a:pt x="49670" y="3693"/>
                  </a:cubicBezTo>
                  <a:cubicBezTo>
                    <a:pt x="49623" y="3691"/>
                    <a:pt x="49574" y="3690"/>
                    <a:pt x="49526" y="3690"/>
                  </a:cubicBezTo>
                  <a:cubicBezTo>
                    <a:pt x="49477" y="3690"/>
                    <a:pt x="49431" y="3687"/>
                    <a:pt x="49383" y="3687"/>
                  </a:cubicBezTo>
                  <a:cubicBezTo>
                    <a:pt x="49324" y="3687"/>
                    <a:pt x="49266" y="3685"/>
                    <a:pt x="49206" y="3685"/>
                  </a:cubicBezTo>
                  <a:cubicBezTo>
                    <a:pt x="49019" y="3685"/>
                    <a:pt x="48819" y="3690"/>
                    <a:pt x="48596" y="3694"/>
                  </a:cubicBezTo>
                  <a:cubicBezTo>
                    <a:pt x="48071" y="3707"/>
                    <a:pt x="47535" y="3734"/>
                    <a:pt x="47020" y="3760"/>
                  </a:cubicBezTo>
                  <a:lnTo>
                    <a:pt x="46890" y="3767"/>
                  </a:lnTo>
                  <a:lnTo>
                    <a:pt x="46231" y="3801"/>
                  </a:lnTo>
                  <a:lnTo>
                    <a:pt x="46072" y="3810"/>
                  </a:lnTo>
                  <a:lnTo>
                    <a:pt x="45941" y="3818"/>
                  </a:lnTo>
                  <a:cubicBezTo>
                    <a:pt x="45695" y="3831"/>
                    <a:pt x="45450" y="3844"/>
                    <a:pt x="45206" y="3855"/>
                  </a:cubicBezTo>
                  <a:cubicBezTo>
                    <a:pt x="44715" y="3877"/>
                    <a:pt x="44226" y="3901"/>
                    <a:pt x="43735" y="3922"/>
                  </a:cubicBezTo>
                  <a:lnTo>
                    <a:pt x="43478" y="3932"/>
                  </a:lnTo>
                  <a:lnTo>
                    <a:pt x="43408" y="3937"/>
                  </a:lnTo>
                  <a:cubicBezTo>
                    <a:pt x="43070" y="3952"/>
                    <a:pt x="42720" y="3966"/>
                    <a:pt x="42378" y="3987"/>
                  </a:cubicBezTo>
                  <a:cubicBezTo>
                    <a:pt x="42196" y="3998"/>
                    <a:pt x="42013" y="4011"/>
                    <a:pt x="41832" y="4024"/>
                  </a:cubicBezTo>
                  <a:lnTo>
                    <a:pt x="41830" y="4024"/>
                  </a:lnTo>
                  <a:cubicBezTo>
                    <a:pt x="41744" y="4029"/>
                    <a:pt x="41656" y="4035"/>
                    <a:pt x="41571" y="4042"/>
                  </a:cubicBezTo>
                  <a:lnTo>
                    <a:pt x="41562" y="4042"/>
                  </a:lnTo>
                  <a:lnTo>
                    <a:pt x="40992" y="4081"/>
                  </a:lnTo>
                  <a:cubicBezTo>
                    <a:pt x="40881" y="4088"/>
                    <a:pt x="40768" y="4096"/>
                    <a:pt x="40656" y="4103"/>
                  </a:cubicBezTo>
                  <a:cubicBezTo>
                    <a:pt x="39986" y="4145"/>
                    <a:pt x="39309" y="4178"/>
                    <a:pt x="38653" y="4210"/>
                  </a:cubicBezTo>
                  <a:lnTo>
                    <a:pt x="38632" y="4210"/>
                  </a:lnTo>
                  <a:lnTo>
                    <a:pt x="38462" y="4219"/>
                  </a:lnTo>
                  <a:cubicBezTo>
                    <a:pt x="38260" y="4228"/>
                    <a:pt x="38059" y="4240"/>
                    <a:pt x="37857" y="4249"/>
                  </a:cubicBezTo>
                  <a:lnTo>
                    <a:pt x="37727" y="4255"/>
                  </a:lnTo>
                  <a:cubicBezTo>
                    <a:pt x="37470" y="4267"/>
                    <a:pt x="37211" y="4279"/>
                    <a:pt x="36952" y="4292"/>
                  </a:cubicBezTo>
                  <a:cubicBezTo>
                    <a:pt x="36482" y="4316"/>
                    <a:pt x="35986" y="4353"/>
                    <a:pt x="35589" y="4383"/>
                  </a:cubicBezTo>
                  <a:lnTo>
                    <a:pt x="35426" y="4394"/>
                  </a:lnTo>
                  <a:cubicBezTo>
                    <a:pt x="34824" y="4437"/>
                    <a:pt x="34322" y="4475"/>
                    <a:pt x="33809" y="4519"/>
                  </a:cubicBezTo>
                  <a:cubicBezTo>
                    <a:pt x="33304" y="4562"/>
                    <a:pt x="32761" y="4609"/>
                    <a:pt x="32224" y="4660"/>
                  </a:cubicBezTo>
                  <a:cubicBezTo>
                    <a:pt x="31698" y="4709"/>
                    <a:pt x="31186" y="4764"/>
                    <a:pt x="30713" y="4818"/>
                  </a:cubicBezTo>
                  <a:cubicBezTo>
                    <a:pt x="30244" y="4870"/>
                    <a:pt x="29749" y="4922"/>
                    <a:pt x="29107" y="4986"/>
                  </a:cubicBezTo>
                  <a:cubicBezTo>
                    <a:pt x="28461" y="5051"/>
                    <a:pt x="27937" y="5099"/>
                    <a:pt x="27455" y="5138"/>
                  </a:cubicBezTo>
                  <a:cubicBezTo>
                    <a:pt x="27131" y="5164"/>
                    <a:pt x="26809" y="5190"/>
                    <a:pt x="26486" y="5217"/>
                  </a:cubicBezTo>
                  <a:lnTo>
                    <a:pt x="26162" y="5242"/>
                  </a:lnTo>
                  <a:lnTo>
                    <a:pt x="25841" y="5269"/>
                  </a:lnTo>
                  <a:lnTo>
                    <a:pt x="25111" y="5328"/>
                  </a:lnTo>
                  <a:cubicBezTo>
                    <a:pt x="24309" y="5394"/>
                    <a:pt x="23403" y="5465"/>
                    <a:pt x="22532" y="5532"/>
                  </a:cubicBezTo>
                  <a:cubicBezTo>
                    <a:pt x="21919" y="5581"/>
                    <a:pt x="21304" y="5629"/>
                    <a:pt x="20691" y="5679"/>
                  </a:cubicBezTo>
                  <a:lnTo>
                    <a:pt x="20667" y="5681"/>
                  </a:lnTo>
                  <a:cubicBezTo>
                    <a:pt x="20325" y="5709"/>
                    <a:pt x="19980" y="5737"/>
                    <a:pt x="19638" y="5763"/>
                  </a:cubicBezTo>
                  <a:cubicBezTo>
                    <a:pt x="19563" y="5770"/>
                    <a:pt x="19487" y="5776"/>
                    <a:pt x="19413" y="5782"/>
                  </a:cubicBezTo>
                  <a:cubicBezTo>
                    <a:pt x="19318" y="5790"/>
                    <a:pt x="19224" y="5797"/>
                    <a:pt x="19124" y="5804"/>
                  </a:cubicBezTo>
                  <a:cubicBezTo>
                    <a:pt x="18682" y="5840"/>
                    <a:pt x="18219" y="5877"/>
                    <a:pt x="17753" y="5919"/>
                  </a:cubicBezTo>
                  <a:cubicBezTo>
                    <a:pt x="17323" y="5961"/>
                    <a:pt x="16895" y="6004"/>
                    <a:pt x="16463" y="6045"/>
                  </a:cubicBezTo>
                  <a:lnTo>
                    <a:pt x="16094" y="6081"/>
                  </a:lnTo>
                  <a:lnTo>
                    <a:pt x="14961" y="6193"/>
                  </a:lnTo>
                  <a:cubicBezTo>
                    <a:pt x="14792" y="6209"/>
                    <a:pt x="14625" y="6227"/>
                    <a:pt x="14455" y="6243"/>
                  </a:cubicBezTo>
                  <a:cubicBezTo>
                    <a:pt x="13945" y="6296"/>
                    <a:pt x="13434" y="6346"/>
                    <a:pt x="12924" y="6398"/>
                  </a:cubicBezTo>
                  <a:cubicBezTo>
                    <a:pt x="12372" y="6453"/>
                    <a:pt x="11820" y="6511"/>
                    <a:pt x="11266" y="6569"/>
                  </a:cubicBezTo>
                  <a:lnTo>
                    <a:pt x="11244" y="6571"/>
                  </a:lnTo>
                  <a:cubicBezTo>
                    <a:pt x="10753" y="6623"/>
                    <a:pt x="10262" y="6674"/>
                    <a:pt x="9769" y="6723"/>
                  </a:cubicBezTo>
                  <a:cubicBezTo>
                    <a:pt x="8624" y="6840"/>
                    <a:pt x="7657" y="6938"/>
                    <a:pt x="6663" y="7047"/>
                  </a:cubicBezTo>
                  <a:cubicBezTo>
                    <a:pt x="5633" y="7159"/>
                    <a:pt x="4687" y="7288"/>
                    <a:pt x="3765" y="7444"/>
                  </a:cubicBezTo>
                  <a:cubicBezTo>
                    <a:pt x="3264" y="7531"/>
                    <a:pt x="2780" y="7619"/>
                    <a:pt x="2326" y="7703"/>
                  </a:cubicBezTo>
                  <a:lnTo>
                    <a:pt x="1845" y="7799"/>
                  </a:lnTo>
                  <a:cubicBezTo>
                    <a:pt x="1555" y="7857"/>
                    <a:pt x="1256" y="7916"/>
                    <a:pt x="960" y="7968"/>
                  </a:cubicBezTo>
                  <a:lnTo>
                    <a:pt x="945" y="7970"/>
                  </a:lnTo>
                  <a:lnTo>
                    <a:pt x="845" y="7986"/>
                  </a:lnTo>
                  <a:lnTo>
                    <a:pt x="832" y="7988"/>
                  </a:lnTo>
                  <a:cubicBezTo>
                    <a:pt x="628" y="8023"/>
                    <a:pt x="415" y="8059"/>
                    <a:pt x="205" y="8087"/>
                  </a:cubicBezTo>
                  <a:lnTo>
                    <a:pt x="124" y="8096"/>
                  </a:lnTo>
                  <a:cubicBezTo>
                    <a:pt x="82" y="8099"/>
                    <a:pt x="42" y="8105"/>
                    <a:pt x="0" y="8113"/>
                  </a:cubicBezTo>
                  <a:lnTo>
                    <a:pt x="0" y="8779"/>
                  </a:lnTo>
                  <a:lnTo>
                    <a:pt x="0" y="8809"/>
                  </a:lnTo>
                  <a:lnTo>
                    <a:pt x="0" y="9297"/>
                  </a:lnTo>
                  <a:lnTo>
                    <a:pt x="109" y="9317"/>
                  </a:lnTo>
                  <a:cubicBezTo>
                    <a:pt x="354" y="9357"/>
                    <a:pt x="622" y="9376"/>
                    <a:pt x="933" y="9376"/>
                  </a:cubicBezTo>
                  <a:cubicBezTo>
                    <a:pt x="985" y="9376"/>
                    <a:pt x="1037" y="9376"/>
                    <a:pt x="1089" y="9375"/>
                  </a:cubicBezTo>
                  <a:cubicBezTo>
                    <a:pt x="1308" y="9370"/>
                    <a:pt x="1543" y="9357"/>
                    <a:pt x="1844" y="9332"/>
                  </a:cubicBezTo>
                  <a:cubicBezTo>
                    <a:pt x="2177" y="9302"/>
                    <a:pt x="2490" y="9272"/>
                    <a:pt x="2773" y="9244"/>
                  </a:cubicBezTo>
                  <a:cubicBezTo>
                    <a:pt x="3511" y="9169"/>
                    <a:pt x="4163" y="9093"/>
                    <a:pt x="4759" y="9018"/>
                  </a:cubicBezTo>
                  <a:cubicBezTo>
                    <a:pt x="5060" y="8977"/>
                    <a:pt x="5377" y="8931"/>
                    <a:pt x="5700" y="8879"/>
                  </a:cubicBezTo>
                  <a:lnTo>
                    <a:pt x="5779" y="8866"/>
                  </a:lnTo>
                  <a:cubicBezTo>
                    <a:pt x="5862" y="8854"/>
                    <a:pt x="5950" y="8840"/>
                    <a:pt x="6033" y="8820"/>
                  </a:cubicBezTo>
                  <a:cubicBezTo>
                    <a:pt x="6094" y="8806"/>
                    <a:pt x="6152" y="8782"/>
                    <a:pt x="6216" y="8757"/>
                  </a:cubicBezTo>
                  <a:cubicBezTo>
                    <a:pt x="6258" y="8753"/>
                    <a:pt x="6301" y="8751"/>
                    <a:pt x="6346" y="8750"/>
                  </a:cubicBezTo>
                  <a:lnTo>
                    <a:pt x="6395" y="8745"/>
                  </a:lnTo>
                  <a:lnTo>
                    <a:pt x="6443" y="8744"/>
                  </a:lnTo>
                  <a:cubicBezTo>
                    <a:pt x="6606" y="8735"/>
                    <a:pt x="6767" y="8721"/>
                    <a:pt x="6919" y="8706"/>
                  </a:cubicBezTo>
                  <a:cubicBezTo>
                    <a:pt x="7062" y="8692"/>
                    <a:pt x="7208" y="8678"/>
                    <a:pt x="7352" y="8668"/>
                  </a:cubicBezTo>
                  <a:cubicBezTo>
                    <a:pt x="7520" y="8653"/>
                    <a:pt x="7687" y="8638"/>
                    <a:pt x="7854" y="8620"/>
                  </a:cubicBezTo>
                  <a:cubicBezTo>
                    <a:pt x="8099" y="8595"/>
                    <a:pt x="8345" y="8568"/>
                    <a:pt x="8587" y="8543"/>
                  </a:cubicBezTo>
                  <a:cubicBezTo>
                    <a:pt x="8964" y="8503"/>
                    <a:pt x="9433" y="8452"/>
                    <a:pt x="9878" y="8409"/>
                  </a:cubicBezTo>
                  <a:cubicBezTo>
                    <a:pt x="10582" y="8337"/>
                    <a:pt x="11271" y="8279"/>
                    <a:pt x="11921" y="8230"/>
                  </a:cubicBezTo>
                  <a:cubicBezTo>
                    <a:pt x="12543" y="8184"/>
                    <a:pt x="13162" y="8141"/>
                    <a:pt x="13796" y="8096"/>
                  </a:cubicBezTo>
                  <a:lnTo>
                    <a:pt x="13948" y="8087"/>
                  </a:lnTo>
                  <a:lnTo>
                    <a:pt x="13964" y="8084"/>
                  </a:lnTo>
                  <a:lnTo>
                    <a:pt x="14089" y="8075"/>
                  </a:lnTo>
                  <a:cubicBezTo>
                    <a:pt x="14387" y="8055"/>
                    <a:pt x="14685" y="8035"/>
                    <a:pt x="14987" y="8014"/>
                  </a:cubicBezTo>
                  <a:lnTo>
                    <a:pt x="14987" y="8014"/>
                  </a:lnTo>
                  <a:lnTo>
                    <a:pt x="14619" y="8136"/>
                  </a:lnTo>
                  <a:lnTo>
                    <a:pt x="14570" y="8154"/>
                  </a:lnTo>
                  <a:lnTo>
                    <a:pt x="14470" y="8187"/>
                  </a:lnTo>
                  <a:cubicBezTo>
                    <a:pt x="14314" y="8239"/>
                    <a:pt x="14159" y="8291"/>
                    <a:pt x="14003" y="8342"/>
                  </a:cubicBezTo>
                  <a:lnTo>
                    <a:pt x="13244" y="8593"/>
                  </a:lnTo>
                  <a:lnTo>
                    <a:pt x="13159" y="8620"/>
                  </a:lnTo>
                  <a:lnTo>
                    <a:pt x="13138" y="8628"/>
                  </a:lnTo>
                  <a:cubicBezTo>
                    <a:pt x="12769" y="8751"/>
                    <a:pt x="12390" y="8878"/>
                    <a:pt x="12022" y="9018"/>
                  </a:cubicBezTo>
                  <a:cubicBezTo>
                    <a:pt x="11829" y="9089"/>
                    <a:pt x="11622" y="9168"/>
                    <a:pt x="11413" y="9253"/>
                  </a:cubicBezTo>
                  <a:lnTo>
                    <a:pt x="11397" y="9260"/>
                  </a:lnTo>
                  <a:cubicBezTo>
                    <a:pt x="11299" y="9302"/>
                    <a:pt x="11198" y="9345"/>
                    <a:pt x="11102" y="9399"/>
                  </a:cubicBezTo>
                  <a:lnTo>
                    <a:pt x="11092" y="9406"/>
                  </a:lnTo>
                  <a:cubicBezTo>
                    <a:pt x="10998" y="9458"/>
                    <a:pt x="10901" y="9512"/>
                    <a:pt x="10842" y="9607"/>
                  </a:cubicBezTo>
                  <a:cubicBezTo>
                    <a:pt x="10779" y="9711"/>
                    <a:pt x="10778" y="9826"/>
                    <a:pt x="10839" y="9933"/>
                  </a:cubicBezTo>
                  <a:cubicBezTo>
                    <a:pt x="10904" y="10046"/>
                    <a:pt x="11025" y="10099"/>
                    <a:pt x="11210" y="10099"/>
                  </a:cubicBezTo>
                  <a:cubicBezTo>
                    <a:pt x="11229" y="10099"/>
                    <a:pt x="11248" y="10099"/>
                    <a:pt x="11266" y="10098"/>
                  </a:cubicBezTo>
                  <a:cubicBezTo>
                    <a:pt x="11352" y="10092"/>
                    <a:pt x="11436" y="10085"/>
                    <a:pt x="11525" y="10077"/>
                  </a:cubicBezTo>
                  <a:lnTo>
                    <a:pt x="11555" y="10074"/>
                  </a:lnTo>
                  <a:cubicBezTo>
                    <a:pt x="11607" y="10070"/>
                    <a:pt x="11659" y="10064"/>
                    <a:pt x="11711" y="10061"/>
                  </a:cubicBezTo>
                  <a:lnTo>
                    <a:pt x="11829" y="10053"/>
                  </a:lnTo>
                  <a:cubicBezTo>
                    <a:pt x="11933" y="10046"/>
                    <a:pt x="12050" y="10038"/>
                    <a:pt x="12164" y="10027"/>
                  </a:cubicBezTo>
                  <a:cubicBezTo>
                    <a:pt x="12472" y="9995"/>
                    <a:pt x="12781" y="9963"/>
                    <a:pt x="13089" y="9928"/>
                  </a:cubicBezTo>
                  <a:lnTo>
                    <a:pt x="13442" y="9890"/>
                  </a:lnTo>
                  <a:cubicBezTo>
                    <a:pt x="13993" y="9830"/>
                    <a:pt x="14563" y="9769"/>
                    <a:pt x="15121" y="9690"/>
                  </a:cubicBezTo>
                  <a:cubicBezTo>
                    <a:pt x="15950" y="9576"/>
                    <a:pt x="16572" y="9452"/>
                    <a:pt x="17145" y="9290"/>
                  </a:cubicBezTo>
                  <a:cubicBezTo>
                    <a:pt x="17468" y="9201"/>
                    <a:pt x="17785" y="9092"/>
                    <a:pt x="18093" y="8965"/>
                  </a:cubicBezTo>
                  <a:cubicBezTo>
                    <a:pt x="18222" y="8913"/>
                    <a:pt x="18350" y="8849"/>
                    <a:pt x="18475" y="8791"/>
                  </a:cubicBezTo>
                  <a:lnTo>
                    <a:pt x="18484" y="8788"/>
                  </a:lnTo>
                  <a:cubicBezTo>
                    <a:pt x="18611" y="8727"/>
                    <a:pt x="18743" y="8665"/>
                    <a:pt x="18876" y="8610"/>
                  </a:cubicBezTo>
                  <a:cubicBezTo>
                    <a:pt x="18995" y="8567"/>
                    <a:pt x="19123" y="8526"/>
                    <a:pt x="19264" y="8489"/>
                  </a:cubicBezTo>
                  <a:cubicBezTo>
                    <a:pt x="19603" y="8407"/>
                    <a:pt x="19960" y="8342"/>
                    <a:pt x="20274" y="8285"/>
                  </a:cubicBezTo>
                  <a:lnTo>
                    <a:pt x="20362" y="8269"/>
                  </a:lnTo>
                  <a:cubicBezTo>
                    <a:pt x="20754" y="8199"/>
                    <a:pt x="21147" y="8129"/>
                    <a:pt x="21540" y="8061"/>
                  </a:cubicBezTo>
                  <a:lnTo>
                    <a:pt x="21623" y="8046"/>
                  </a:lnTo>
                  <a:cubicBezTo>
                    <a:pt x="21807" y="8014"/>
                    <a:pt x="21992" y="7983"/>
                    <a:pt x="22175" y="7949"/>
                  </a:cubicBezTo>
                  <a:lnTo>
                    <a:pt x="22175" y="7949"/>
                  </a:lnTo>
                  <a:cubicBezTo>
                    <a:pt x="21846" y="8040"/>
                    <a:pt x="21437" y="8151"/>
                    <a:pt x="21041" y="8270"/>
                  </a:cubicBezTo>
                  <a:cubicBezTo>
                    <a:pt x="20840" y="8330"/>
                    <a:pt x="20675" y="8385"/>
                    <a:pt x="20520" y="8439"/>
                  </a:cubicBezTo>
                  <a:cubicBezTo>
                    <a:pt x="20400" y="8482"/>
                    <a:pt x="20270" y="8526"/>
                    <a:pt x="20151" y="8595"/>
                  </a:cubicBezTo>
                  <a:cubicBezTo>
                    <a:pt x="20083" y="8634"/>
                    <a:pt x="19999" y="8690"/>
                    <a:pt x="19962" y="8772"/>
                  </a:cubicBezTo>
                  <a:cubicBezTo>
                    <a:pt x="19928" y="8846"/>
                    <a:pt x="19917" y="8907"/>
                    <a:pt x="19928" y="8968"/>
                  </a:cubicBezTo>
                  <a:cubicBezTo>
                    <a:pt x="19953" y="9102"/>
                    <a:pt x="20054" y="9201"/>
                    <a:pt x="20200" y="9236"/>
                  </a:cubicBezTo>
                  <a:cubicBezTo>
                    <a:pt x="20266" y="9253"/>
                    <a:pt x="20337" y="9259"/>
                    <a:pt x="20429" y="9259"/>
                  </a:cubicBezTo>
                  <a:cubicBezTo>
                    <a:pt x="20483" y="9259"/>
                    <a:pt x="20538" y="9256"/>
                    <a:pt x="20593" y="9253"/>
                  </a:cubicBezTo>
                  <a:lnTo>
                    <a:pt x="20612" y="9253"/>
                  </a:lnTo>
                  <a:cubicBezTo>
                    <a:pt x="20714" y="9248"/>
                    <a:pt x="20816" y="9242"/>
                    <a:pt x="20916" y="9235"/>
                  </a:cubicBezTo>
                  <a:lnTo>
                    <a:pt x="21057" y="9226"/>
                  </a:lnTo>
                  <a:cubicBezTo>
                    <a:pt x="21225" y="9215"/>
                    <a:pt x="21391" y="9205"/>
                    <a:pt x="21556" y="9192"/>
                  </a:cubicBezTo>
                  <a:lnTo>
                    <a:pt x="21623" y="9186"/>
                  </a:lnTo>
                  <a:cubicBezTo>
                    <a:pt x="21746" y="9177"/>
                    <a:pt x="21868" y="9169"/>
                    <a:pt x="21989" y="9162"/>
                  </a:cubicBezTo>
                  <a:cubicBezTo>
                    <a:pt x="22538" y="9126"/>
                    <a:pt x="23101" y="9096"/>
                    <a:pt x="23596" y="9071"/>
                  </a:cubicBezTo>
                  <a:lnTo>
                    <a:pt x="23878" y="9056"/>
                  </a:lnTo>
                  <a:cubicBezTo>
                    <a:pt x="24522" y="9022"/>
                    <a:pt x="25102" y="8991"/>
                    <a:pt x="25680" y="8951"/>
                  </a:cubicBezTo>
                  <a:cubicBezTo>
                    <a:pt x="26348" y="8901"/>
                    <a:pt x="26995" y="8831"/>
                    <a:pt x="27604" y="8744"/>
                  </a:cubicBezTo>
                  <a:cubicBezTo>
                    <a:pt x="27937" y="8695"/>
                    <a:pt x="28229" y="8642"/>
                    <a:pt x="28493" y="8586"/>
                  </a:cubicBezTo>
                  <a:cubicBezTo>
                    <a:pt x="28811" y="8516"/>
                    <a:pt x="29180" y="8433"/>
                    <a:pt x="29533" y="8321"/>
                  </a:cubicBezTo>
                  <a:cubicBezTo>
                    <a:pt x="29674" y="8276"/>
                    <a:pt x="29839" y="8221"/>
                    <a:pt x="30003" y="8156"/>
                  </a:cubicBezTo>
                  <a:lnTo>
                    <a:pt x="30017" y="8150"/>
                  </a:lnTo>
                  <a:cubicBezTo>
                    <a:pt x="30104" y="8114"/>
                    <a:pt x="30195" y="8077"/>
                    <a:pt x="30277" y="8025"/>
                  </a:cubicBezTo>
                  <a:cubicBezTo>
                    <a:pt x="30323" y="7995"/>
                    <a:pt x="30374" y="7961"/>
                    <a:pt x="30426" y="7921"/>
                  </a:cubicBezTo>
                  <a:cubicBezTo>
                    <a:pt x="30508" y="7860"/>
                    <a:pt x="30564" y="7806"/>
                    <a:pt x="30609" y="7747"/>
                  </a:cubicBezTo>
                  <a:cubicBezTo>
                    <a:pt x="30657" y="7681"/>
                    <a:pt x="30691" y="7623"/>
                    <a:pt x="30706" y="7571"/>
                  </a:cubicBezTo>
                  <a:cubicBezTo>
                    <a:pt x="30723" y="7510"/>
                    <a:pt x="30737" y="7458"/>
                    <a:pt x="30740" y="7404"/>
                  </a:cubicBezTo>
                  <a:cubicBezTo>
                    <a:pt x="30743" y="7380"/>
                    <a:pt x="30743" y="7355"/>
                    <a:pt x="30743" y="7331"/>
                  </a:cubicBezTo>
                  <a:lnTo>
                    <a:pt x="30750" y="7325"/>
                  </a:lnTo>
                  <a:cubicBezTo>
                    <a:pt x="30780" y="7306"/>
                    <a:pt x="30810" y="7287"/>
                    <a:pt x="30840" y="7270"/>
                  </a:cubicBezTo>
                  <a:cubicBezTo>
                    <a:pt x="30895" y="7241"/>
                    <a:pt x="30954" y="7212"/>
                    <a:pt x="31026" y="7183"/>
                  </a:cubicBezTo>
                  <a:cubicBezTo>
                    <a:pt x="31227" y="7107"/>
                    <a:pt x="31432" y="7047"/>
                    <a:pt x="31621" y="6996"/>
                  </a:cubicBezTo>
                  <a:cubicBezTo>
                    <a:pt x="31669" y="6983"/>
                    <a:pt x="31718" y="6971"/>
                    <a:pt x="31762" y="6959"/>
                  </a:cubicBezTo>
                  <a:cubicBezTo>
                    <a:pt x="32039" y="6891"/>
                    <a:pt x="32317" y="6822"/>
                    <a:pt x="32596" y="6752"/>
                  </a:cubicBezTo>
                  <a:cubicBezTo>
                    <a:pt x="32712" y="6723"/>
                    <a:pt x="32831" y="6693"/>
                    <a:pt x="32950" y="6663"/>
                  </a:cubicBezTo>
                  <a:lnTo>
                    <a:pt x="33079" y="6632"/>
                  </a:lnTo>
                  <a:cubicBezTo>
                    <a:pt x="33265" y="6586"/>
                    <a:pt x="33448" y="6537"/>
                    <a:pt x="33635" y="6489"/>
                  </a:cubicBezTo>
                  <a:lnTo>
                    <a:pt x="33635" y="6489"/>
                  </a:lnTo>
                  <a:lnTo>
                    <a:pt x="33618" y="6496"/>
                  </a:lnTo>
                  <a:cubicBezTo>
                    <a:pt x="34188" y="6355"/>
                    <a:pt x="34718" y="6235"/>
                    <a:pt x="35242" y="6126"/>
                  </a:cubicBezTo>
                  <a:lnTo>
                    <a:pt x="35312" y="6112"/>
                  </a:lnTo>
                  <a:lnTo>
                    <a:pt x="35346" y="6105"/>
                  </a:lnTo>
                  <a:cubicBezTo>
                    <a:pt x="35431" y="6087"/>
                    <a:pt x="35514" y="6071"/>
                    <a:pt x="35596" y="6051"/>
                  </a:cubicBezTo>
                  <a:lnTo>
                    <a:pt x="35596" y="6051"/>
                  </a:lnTo>
                  <a:cubicBezTo>
                    <a:pt x="35590" y="6066"/>
                    <a:pt x="35587" y="6081"/>
                    <a:pt x="35583" y="6098"/>
                  </a:cubicBezTo>
                  <a:cubicBezTo>
                    <a:pt x="35553" y="6229"/>
                    <a:pt x="35627" y="6370"/>
                    <a:pt x="35761" y="6431"/>
                  </a:cubicBezTo>
                  <a:cubicBezTo>
                    <a:pt x="35851" y="6473"/>
                    <a:pt x="35961" y="6482"/>
                    <a:pt x="36056" y="6490"/>
                  </a:cubicBezTo>
                  <a:lnTo>
                    <a:pt x="36065" y="6490"/>
                  </a:lnTo>
                  <a:cubicBezTo>
                    <a:pt x="36163" y="6498"/>
                    <a:pt x="36272" y="6504"/>
                    <a:pt x="36395" y="6504"/>
                  </a:cubicBezTo>
                  <a:cubicBezTo>
                    <a:pt x="36525" y="6504"/>
                    <a:pt x="36660" y="6498"/>
                    <a:pt x="36770" y="6495"/>
                  </a:cubicBezTo>
                  <a:cubicBezTo>
                    <a:pt x="36825" y="6492"/>
                    <a:pt x="36883" y="6490"/>
                    <a:pt x="36938" y="6489"/>
                  </a:cubicBezTo>
                  <a:cubicBezTo>
                    <a:pt x="37107" y="6483"/>
                    <a:pt x="37272" y="6480"/>
                    <a:pt x="37437" y="6476"/>
                  </a:cubicBezTo>
                  <a:lnTo>
                    <a:pt x="37456" y="6476"/>
                  </a:lnTo>
                  <a:cubicBezTo>
                    <a:pt x="37607" y="6473"/>
                    <a:pt x="37760" y="6468"/>
                    <a:pt x="37910" y="6465"/>
                  </a:cubicBezTo>
                  <a:cubicBezTo>
                    <a:pt x="38559" y="6446"/>
                    <a:pt x="39208" y="6425"/>
                    <a:pt x="39855" y="6406"/>
                  </a:cubicBezTo>
                  <a:lnTo>
                    <a:pt x="39882" y="6406"/>
                  </a:lnTo>
                  <a:cubicBezTo>
                    <a:pt x="41391" y="6357"/>
                    <a:pt x="42622" y="6306"/>
                    <a:pt x="43753" y="6251"/>
                  </a:cubicBezTo>
                  <a:cubicBezTo>
                    <a:pt x="45049" y="6184"/>
                    <a:pt x="46407" y="6083"/>
                    <a:pt x="47786" y="5955"/>
                  </a:cubicBezTo>
                  <a:lnTo>
                    <a:pt x="47883" y="5946"/>
                  </a:lnTo>
                  <a:lnTo>
                    <a:pt x="47910" y="5944"/>
                  </a:lnTo>
                  <a:cubicBezTo>
                    <a:pt x="48187" y="5918"/>
                    <a:pt x="48472" y="5889"/>
                    <a:pt x="48754" y="5855"/>
                  </a:cubicBezTo>
                  <a:lnTo>
                    <a:pt x="48813" y="5848"/>
                  </a:lnTo>
                  <a:cubicBezTo>
                    <a:pt x="49041" y="5818"/>
                    <a:pt x="49275" y="5788"/>
                    <a:pt x="49495" y="5709"/>
                  </a:cubicBezTo>
                  <a:cubicBezTo>
                    <a:pt x="49603" y="5670"/>
                    <a:pt x="49684" y="5621"/>
                    <a:pt x="49740" y="5559"/>
                  </a:cubicBezTo>
                  <a:cubicBezTo>
                    <a:pt x="49812" y="5478"/>
                    <a:pt x="49837" y="5367"/>
                    <a:pt x="49803" y="5267"/>
                  </a:cubicBezTo>
                  <a:cubicBezTo>
                    <a:pt x="49767" y="5151"/>
                    <a:pt x="49666" y="5097"/>
                    <a:pt x="49580" y="5062"/>
                  </a:cubicBezTo>
                  <a:cubicBezTo>
                    <a:pt x="49614" y="5053"/>
                    <a:pt x="49645" y="5045"/>
                    <a:pt x="49678" y="5036"/>
                  </a:cubicBezTo>
                  <a:cubicBezTo>
                    <a:pt x="49907" y="4984"/>
                    <a:pt x="50142" y="4949"/>
                    <a:pt x="50361" y="4914"/>
                  </a:cubicBezTo>
                  <a:lnTo>
                    <a:pt x="50623" y="4876"/>
                  </a:lnTo>
                  <a:lnTo>
                    <a:pt x="50693" y="4867"/>
                  </a:lnTo>
                  <a:lnTo>
                    <a:pt x="50746" y="4859"/>
                  </a:lnTo>
                  <a:cubicBezTo>
                    <a:pt x="50889" y="4839"/>
                    <a:pt x="51032" y="4816"/>
                    <a:pt x="51177" y="4795"/>
                  </a:cubicBezTo>
                  <a:cubicBezTo>
                    <a:pt x="51209" y="4791"/>
                    <a:pt x="51241" y="4786"/>
                    <a:pt x="51275" y="4780"/>
                  </a:cubicBezTo>
                  <a:cubicBezTo>
                    <a:pt x="51668" y="4724"/>
                    <a:pt x="52101" y="4660"/>
                    <a:pt x="52531" y="4605"/>
                  </a:cubicBezTo>
                  <a:cubicBezTo>
                    <a:pt x="52623" y="4591"/>
                    <a:pt x="52717" y="4580"/>
                    <a:pt x="52809" y="4569"/>
                  </a:cubicBezTo>
                  <a:cubicBezTo>
                    <a:pt x="53031" y="4542"/>
                    <a:pt x="53250" y="4517"/>
                    <a:pt x="53465" y="4490"/>
                  </a:cubicBezTo>
                  <a:lnTo>
                    <a:pt x="53506" y="4487"/>
                  </a:lnTo>
                  <a:lnTo>
                    <a:pt x="53867" y="4444"/>
                  </a:lnTo>
                  <a:cubicBezTo>
                    <a:pt x="54056" y="4422"/>
                    <a:pt x="54244" y="4398"/>
                    <a:pt x="54436" y="4374"/>
                  </a:cubicBezTo>
                  <a:cubicBezTo>
                    <a:pt x="54659" y="4346"/>
                    <a:pt x="54879" y="4318"/>
                    <a:pt x="55103" y="4292"/>
                  </a:cubicBezTo>
                  <a:lnTo>
                    <a:pt x="55113" y="4292"/>
                  </a:lnTo>
                  <a:lnTo>
                    <a:pt x="55222" y="4288"/>
                  </a:lnTo>
                  <a:cubicBezTo>
                    <a:pt x="55425" y="4282"/>
                    <a:pt x="55626" y="4277"/>
                    <a:pt x="55827" y="4273"/>
                  </a:cubicBezTo>
                  <a:cubicBezTo>
                    <a:pt x="56013" y="4270"/>
                    <a:pt x="56196" y="4266"/>
                    <a:pt x="56382" y="4263"/>
                  </a:cubicBezTo>
                  <a:lnTo>
                    <a:pt x="56397" y="4263"/>
                  </a:lnTo>
                  <a:cubicBezTo>
                    <a:pt x="56579" y="4258"/>
                    <a:pt x="56757" y="4255"/>
                    <a:pt x="56938" y="4251"/>
                  </a:cubicBezTo>
                  <a:cubicBezTo>
                    <a:pt x="57621" y="4236"/>
                    <a:pt x="58360" y="4208"/>
                    <a:pt x="59200" y="4169"/>
                  </a:cubicBezTo>
                  <a:cubicBezTo>
                    <a:pt x="59838" y="4138"/>
                    <a:pt x="60538" y="4094"/>
                    <a:pt x="61401" y="4027"/>
                  </a:cubicBezTo>
                  <a:cubicBezTo>
                    <a:pt x="62014" y="3981"/>
                    <a:pt x="62727" y="3929"/>
                    <a:pt x="63425" y="3893"/>
                  </a:cubicBezTo>
                  <a:lnTo>
                    <a:pt x="63425" y="3893"/>
                  </a:lnTo>
                  <a:lnTo>
                    <a:pt x="63417" y="3898"/>
                  </a:lnTo>
                  <a:cubicBezTo>
                    <a:pt x="63435" y="3898"/>
                    <a:pt x="63452" y="3895"/>
                    <a:pt x="63471" y="3895"/>
                  </a:cubicBezTo>
                  <a:cubicBezTo>
                    <a:pt x="63679" y="3886"/>
                    <a:pt x="63889" y="3879"/>
                    <a:pt x="64098" y="3871"/>
                  </a:cubicBezTo>
                  <a:cubicBezTo>
                    <a:pt x="64437" y="3858"/>
                    <a:pt x="64821" y="3846"/>
                    <a:pt x="65193" y="3825"/>
                  </a:cubicBezTo>
                  <a:cubicBezTo>
                    <a:pt x="65617" y="3803"/>
                    <a:pt x="66053" y="3773"/>
                    <a:pt x="66439" y="3749"/>
                  </a:cubicBezTo>
                  <a:lnTo>
                    <a:pt x="66730" y="3727"/>
                  </a:lnTo>
                  <a:lnTo>
                    <a:pt x="66718" y="3730"/>
                  </a:lnTo>
                  <a:lnTo>
                    <a:pt x="66700" y="3737"/>
                  </a:lnTo>
                  <a:cubicBezTo>
                    <a:pt x="66662" y="3751"/>
                    <a:pt x="66613" y="3767"/>
                    <a:pt x="66562" y="3795"/>
                  </a:cubicBezTo>
                  <a:cubicBezTo>
                    <a:pt x="66501" y="3828"/>
                    <a:pt x="66462" y="3901"/>
                    <a:pt x="66471" y="3968"/>
                  </a:cubicBezTo>
                  <a:cubicBezTo>
                    <a:pt x="66488" y="4096"/>
                    <a:pt x="66628" y="4129"/>
                    <a:pt x="66747" y="4141"/>
                  </a:cubicBezTo>
                  <a:cubicBezTo>
                    <a:pt x="66845" y="4151"/>
                    <a:pt x="66952" y="4155"/>
                    <a:pt x="67087" y="4155"/>
                  </a:cubicBezTo>
                  <a:lnTo>
                    <a:pt x="67224" y="4155"/>
                  </a:lnTo>
                  <a:cubicBezTo>
                    <a:pt x="67674" y="4148"/>
                    <a:pt x="68122" y="4117"/>
                    <a:pt x="68556" y="4087"/>
                  </a:cubicBezTo>
                  <a:cubicBezTo>
                    <a:pt x="68747" y="4074"/>
                    <a:pt x="68936" y="4062"/>
                    <a:pt x="69126" y="4050"/>
                  </a:cubicBezTo>
                  <a:cubicBezTo>
                    <a:pt x="69415" y="4033"/>
                    <a:pt x="69722" y="4019"/>
                    <a:pt x="70064" y="4007"/>
                  </a:cubicBezTo>
                  <a:cubicBezTo>
                    <a:pt x="70149" y="4004"/>
                    <a:pt x="70235" y="4002"/>
                    <a:pt x="70324" y="4002"/>
                  </a:cubicBezTo>
                  <a:cubicBezTo>
                    <a:pt x="70347" y="4002"/>
                    <a:pt x="70369" y="4002"/>
                    <a:pt x="70390" y="3999"/>
                  </a:cubicBezTo>
                  <a:cubicBezTo>
                    <a:pt x="70439" y="3999"/>
                    <a:pt x="70490" y="3998"/>
                    <a:pt x="70540" y="3996"/>
                  </a:cubicBezTo>
                  <a:cubicBezTo>
                    <a:pt x="70685" y="3992"/>
                    <a:pt x="70830" y="3987"/>
                    <a:pt x="70973" y="3980"/>
                  </a:cubicBezTo>
                  <a:cubicBezTo>
                    <a:pt x="71033" y="3977"/>
                    <a:pt x="71083" y="3938"/>
                    <a:pt x="71098" y="3883"/>
                  </a:cubicBezTo>
                  <a:cubicBezTo>
                    <a:pt x="71113" y="3827"/>
                    <a:pt x="71085" y="3761"/>
                    <a:pt x="71037" y="3739"/>
                  </a:cubicBezTo>
                  <a:cubicBezTo>
                    <a:pt x="70942" y="3693"/>
                    <a:pt x="70833" y="3682"/>
                    <a:pt x="70740" y="3676"/>
                  </a:cubicBezTo>
                  <a:cubicBezTo>
                    <a:pt x="70655" y="3670"/>
                    <a:pt x="70568" y="3669"/>
                    <a:pt x="70475" y="3669"/>
                  </a:cubicBezTo>
                  <a:lnTo>
                    <a:pt x="70427" y="3669"/>
                  </a:lnTo>
                  <a:cubicBezTo>
                    <a:pt x="70375" y="3669"/>
                    <a:pt x="70323" y="3672"/>
                    <a:pt x="70271" y="3672"/>
                  </a:cubicBezTo>
                  <a:lnTo>
                    <a:pt x="70260" y="3672"/>
                  </a:lnTo>
                  <a:cubicBezTo>
                    <a:pt x="70205" y="3675"/>
                    <a:pt x="70152" y="3676"/>
                    <a:pt x="70097" y="3676"/>
                  </a:cubicBezTo>
                  <a:lnTo>
                    <a:pt x="70010" y="3676"/>
                  </a:lnTo>
                  <a:cubicBezTo>
                    <a:pt x="69937" y="3676"/>
                    <a:pt x="69866" y="3676"/>
                    <a:pt x="69796" y="3678"/>
                  </a:cubicBezTo>
                  <a:cubicBezTo>
                    <a:pt x="69483" y="3684"/>
                    <a:pt x="69156" y="3700"/>
                    <a:pt x="68824" y="3724"/>
                  </a:cubicBezTo>
                  <a:cubicBezTo>
                    <a:pt x="68674" y="3736"/>
                    <a:pt x="68524" y="3751"/>
                    <a:pt x="68370" y="3766"/>
                  </a:cubicBezTo>
                  <a:cubicBezTo>
                    <a:pt x="68214" y="3780"/>
                    <a:pt x="68050" y="3795"/>
                    <a:pt x="67891" y="3810"/>
                  </a:cubicBezTo>
                  <a:lnTo>
                    <a:pt x="68086" y="3779"/>
                  </a:lnTo>
                  <a:lnTo>
                    <a:pt x="68177" y="3764"/>
                  </a:lnTo>
                  <a:cubicBezTo>
                    <a:pt x="68354" y="3734"/>
                    <a:pt x="68540" y="3707"/>
                    <a:pt x="68704" y="3685"/>
                  </a:cubicBezTo>
                  <a:cubicBezTo>
                    <a:pt x="68854" y="3664"/>
                    <a:pt x="69006" y="3642"/>
                    <a:pt x="69156" y="3620"/>
                  </a:cubicBezTo>
                  <a:lnTo>
                    <a:pt x="69177" y="3617"/>
                  </a:lnTo>
                  <a:cubicBezTo>
                    <a:pt x="69251" y="3603"/>
                    <a:pt x="69327" y="3593"/>
                    <a:pt x="69402" y="3575"/>
                  </a:cubicBezTo>
                  <a:lnTo>
                    <a:pt x="69422" y="3572"/>
                  </a:lnTo>
                  <a:cubicBezTo>
                    <a:pt x="69452" y="3565"/>
                    <a:pt x="69483" y="3557"/>
                    <a:pt x="69515" y="3550"/>
                  </a:cubicBezTo>
                  <a:lnTo>
                    <a:pt x="69567" y="3545"/>
                  </a:lnTo>
                  <a:lnTo>
                    <a:pt x="69894" y="3523"/>
                  </a:lnTo>
                  <a:lnTo>
                    <a:pt x="69984" y="3521"/>
                  </a:lnTo>
                  <a:lnTo>
                    <a:pt x="70074" y="3520"/>
                  </a:lnTo>
                  <a:cubicBezTo>
                    <a:pt x="70123" y="3520"/>
                    <a:pt x="70171" y="3518"/>
                    <a:pt x="70219" y="3518"/>
                  </a:cubicBezTo>
                  <a:cubicBezTo>
                    <a:pt x="70434" y="3514"/>
                    <a:pt x="70647" y="3511"/>
                    <a:pt x="70862" y="3510"/>
                  </a:cubicBezTo>
                  <a:lnTo>
                    <a:pt x="71732" y="3498"/>
                  </a:lnTo>
                  <a:cubicBezTo>
                    <a:pt x="72022" y="3492"/>
                    <a:pt x="72287" y="3481"/>
                    <a:pt x="72537" y="3462"/>
                  </a:cubicBezTo>
                  <a:cubicBezTo>
                    <a:pt x="72780" y="3444"/>
                    <a:pt x="73028" y="3429"/>
                    <a:pt x="73304" y="3417"/>
                  </a:cubicBezTo>
                  <a:cubicBezTo>
                    <a:pt x="73539" y="3408"/>
                    <a:pt x="73773" y="3398"/>
                    <a:pt x="74008" y="3387"/>
                  </a:cubicBezTo>
                  <a:cubicBezTo>
                    <a:pt x="74241" y="3379"/>
                    <a:pt x="74477" y="3368"/>
                    <a:pt x="74710" y="3358"/>
                  </a:cubicBezTo>
                  <a:cubicBezTo>
                    <a:pt x="74770" y="3355"/>
                    <a:pt x="74835" y="3319"/>
                    <a:pt x="74877" y="3267"/>
                  </a:cubicBezTo>
                  <a:cubicBezTo>
                    <a:pt x="74886" y="3257"/>
                    <a:pt x="74893" y="3245"/>
                    <a:pt x="74899" y="3231"/>
                  </a:cubicBezTo>
                  <a:cubicBezTo>
                    <a:pt x="74984" y="3224"/>
                    <a:pt x="75067" y="3219"/>
                    <a:pt x="75154" y="3213"/>
                  </a:cubicBezTo>
                  <a:lnTo>
                    <a:pt x="75395" y="3200"/>
                  </a:lnTo>
                  <a:lnTo>
                    <a:pt x="75370" y="3207"/>
                  </a:lnTo>
                  <a:cubicBezTo>
                    <a:pt x="75206" y="3254"/>
                    <a:pt x="75036" y="3303"/>
                    <a:pt x="74866" y="3356"/>
                  </a:cubicBezTo>
                  <a:lnTo>
                    <a:pt x="74832" y="3365"/>
                  </a:lnTo>
                  <a:lnTo>
                    <a:pt x="74816" y="3371"/>
                  </a:lnTo>
                  <a:cubicBezTo>
                    <a:pt x="74663" y="3417"/>
                    <a:pt x="74505" y="3468"/>
                    <a:pt x="74350" y="3521"/>
                  </a:cubicBezTo>
                  <a:lnTo>
                    <a:pt x="74307" y="3539"/>
                  </a:lnTo>
                  <a:cubicBezTo>
                    <a:pt x="74183" y="3581"/>
                    <a:pt x="74043" y="3632"/>
                    <a:pt x="73956" y="3736"/>
                  </a:cubicBezTo>
                  <a:cubicBezTo>
                    <a:pt x="73905" y="3795"/>
                    <a:pt x="73898" y="3885"/>
                    <a:pt x="73938" y="3960"/>
                  </a:cubicBezTo>
                  <a:cubicBezTo>
                    <a:pt x="73965" y="4019"/>
                    <a:pt x="74024" y="4065"/>
                    <a:pt x="74096" y="4085"/>
                  </a:cubicBezTo>
                  <a:cubicBezTo>
                    <a:pt x="74177" y="4109"/>
                    <a:pt x="74267" y="4114"/>
                    <a:pt x="74340" y="4115"/>
                  </a:cubicBezTo>
                  <a:lnTo>
                    <a:pt x="74424" y="4115"/>
                  </a:lnTo>
                  <a:cubicBezTo>
                    <a:pt x="74491" y="4115"/>
                    <a:pt x="74558" y="4114"/>
                    <a:pt x="74630" y="4112"/>
                  </a:cubicBezTo>
                  <a:cubicBezTo>
                    <a:pt x="75061" y="4099"/>
                    <a:pt x="75487" y="4071"/>
                    <a:pt x="75892" y="4026"/>
                  </a:cubicBezTo>
                  <a:cubicBezTo>
                    <a:pt x="76301" y="3981"/>
                    <a:pt x="76716" y="3920"/>
                    <a:pt x="77117" y="3861"/>
                  </a:cubicBezTo>
                  <a:lnTo>
                    <a:pt x="77133" y="3856"/>
                  </a:lnTo>
                  <a:lnTo>
                    <a:pt x="77428" y="3815"/>
                  </a:lnTo>
                  <a:lnTo>
                    <a:pt x="77556" y="3795"/>
                  </a:lnTo>
                  <a:cubicBezTo>
                    <a:pt x="78008" y="3728"/>
                    <a:pt x="78520" y="3652"/>
                    <a:pt x="79014" y="3591"/>
                  </a:cubicBezTo>
                  <a:cubicBezTo>
                    <a:pt x="79260" y="3559"/>
                    <a:pt x="79504" y="3529"/>
                    <a:pt x="79748" y="3499"/>
                  </a:cubicBezTo>
                  <a:lnTo>
                    <a:pt x="79918" y="3477"/>
                  </a:lnTo>
                  <a:lnTo>
                    <a:pt x="79918" y="3477"/>
                  </a:lnTo>
                  <a:cubicBezTo>
                    <a:pt x="79907" y="3507"/>
                    <a:pt x="79906" y="3539"/>
                    <a:pt x="79909" y="3572"/>
                  </a:cubicBezTo>
                  <a:cubicBezTo>
                    <a:pt x="79918" y="3646"/>
                    <a:pt x="79970" y="3718"/>
                    <a:pt x="80046" y="3761"/>
                  </a:cubicBezTo>
                  <a:cubicBezTo>
                    <a:pt x="80105" y="3795"/>
                    <a:pt x="80169" y="3812"/>
                    <a:pt x="80249" y="3827"/>
                  </a:cubicBezTo>
                  <a:cubicBezTo>
                    <a:pt x="80372" y="3849"/>
                    <a:pt x="80500" y="3858"/>
                    <a:pt x="80623" y="3865"/>
                  </a:cubicBezTo>
                  <a:lnTo>
                    <a:pt x="80630" y="3865"/>
                  </a:lnTo>
                  <a:cubicBezTo>
                    <a:pt x="80803" y="3877"/>
                    <a:pt x="80979" y="3886"/>
                    <a:pt x="81153" y="3895"/>
                  </a:cubicBezTo>
                  <a:cubicBezTo>
                    <a:pt x="81264" y="3901"/>
                    <a:pt x="81376" y="3907"/>
                    <a:pt x="81491" y="3910"/>
                  </a:cubicBezTo>
                  <a:lnTo>
                    <a:pt x="81480" y="3913"/>
                  </a:lnTo>
                  <a:cubicBezTo>
                    <a:pt x="81613" y="3920"/>
                    <a:pt x="81747" y="3929"/>
                    <a:pt x="81881" y="3940"/>
                  </a:cubicBezTo>
                  <a:lnTo>
                    <a:pt x="82001" y="3947"/>
                  </a:lnTo>
                  <a:lnTo>
                    <a:pt x="81778" y="4017"/>
                  </a:lnTo>
                  <a:lnTo>
                    <a:pt x="81770" y="4019"/>
                  </a:lnTo>
                  <a:cubicBezTo>
                    <a:pt x="81535" y="4091"/>
                    <a:pt x="81291" y="4167"/>
                    <a:pt x="81055" y="4257"/>
                  </a:cubicBezTo>
                  <a:cubicBezTo>
                    <a:pt x="80992" y="4280"/>
                    <a:pt x="80925" y="4307"/>
                    <a:pt x="80860" y="4337"/>
                  </a:cubicBezTo>
                  <a:cubicBezTo>
                    <a:pt x="80806" y="4361"/>
                    <a:pt x="80742" y="4389"/>
                    <a:pt x="80697" y="4437"/>
                  </a:cubicBezTo>
                  <a:cubicBezTo>
                    <a:pt x="80659" y="4477"/>
                    <a:pt x="80616" y="4541"/>
                    <a:pt x="80629" y="4623"/>
                  </a:cubicBezTo>
                  <a:cubicBezTo>
                    <a:pt x="80638" y="4688"/>
                    <a:pt x="80681" y="4742"/>
                    <a:pt x="80748" y="4779"/>
                  </a:cubicBezTo>
                  <a:cubicBezTo>
                    <a:pt x="80803" y="4812"/>
                    <a:pt x="80875" y="4816"/>
                    <a:pt x="80937" y="4822"/>
                  </a:cubicBezTo>
                  <a:cubicBezTo>
                    <a:pt x="80992" y="4827"/>
                    <a:pt x="81047" y="4830"/>
                    <a:pt x="81120" y="4830"/>
                  </a:cubicBezTo>
                  <a:lnTo>
                    <a:pt x="81186" y="4830"/>
                  </a:lnTo>
                  <a:cubicBezTo>
                    <a:pt x="81302" y="4830"/>
                    <a:pt x="81413" y="4827"/>
                    <a:pt x="81529" y="4821"/>
                  </a:cubicBezTo>
                  <a:cubicBezTo>
                    <a:pt x="81695" y="4809"/>
                    <a:pt x="81860" y="4797"/>
                    <a:pt x="82023" y="4783"/>
                  </a:cubicBezTo>
                  <a:lnTo>
                    <a:pt x="82080" y="4779"/>
                  </a:lnTo>
                  <a:cubicBezTo>
                    <a:pt x="82190" y="4772"/>
                    <a:pt x="82299" y="4763"/>
                    <a:pt x="82410" y="4755"/>
                  </a:cubicBezTo>
                  <a:cubicBezTo>
                    <a:pt x="82503" y="4748"/>
                    <a:pt x="82641" y="4742"/>
                    <a:pt x="82780" y="4742"/>
                  </a:cubicBezTo>
                  <a:cubicBezTo>
                    <a:pt x="82830" y="4742"/>
                    <a:pt x="82878" y="4742"/>
                    <a:pt x="82928" y="4746"/>
                  </a:cubicBezTo>
                  <a:cubicBezTo>
                    <a:pt x="82979" y="4749"/>
                    <a:pt x="83016" y="4754"/>
                    <a:pt x="83049" y="4760"/>
                  </a:cubicBezTo>
                  <a:cubicBezTo>
                    <a:pt x="83080" y="4764"/>
                    <a:pt x="83113" y="4769"/>
                    <a:pt x="83144" y="4770"/>
                  </a:cubicBezTo>
                  <a:cubicBezTo>
                    <a:pt x="83168" y="4772"/>
                    <a:pt x="83190" y="4772"/>
                    <a:pt x="83214" y="4772"/>
                  </a:cubicBezTo>
                  <a:cubicBezTo>
                    <a:pt x="83262" y="4772"/>
                    <a:pt x="83309" y="4769"/>
                    <a:pt x="83366" y="4763"/>
                  </a:cubicBezTo>
                  <a:cubicBezTo>
                    <a:pt x="83527" y="4745"/>
                    <a:pt x="83689" y="4703"/>
                    <a:pt x="83827" y="4667"/>
                  </a:cubicBezTo>
                  <a:cubicBezTo>
                    <a:pt x="84001" y="4621"/>
                    <a:pt x="84177" y="4569"/>
                    <a:pt x="84345" y="4519"/>
                  </a:cubicBezTo>
                  <a:lnTo>
                    <a:pt x="84472" y="4481"/>
                  </a:lnTo>
                  <a:cubicBezTo>
                    <a:pt x="84506" y="4472"/>
                    <a:pt x="84537" y="4462"/>
                    <a:pt x="84568" y="4452"/>
                  </a:cubicBezTo>
                  <a:lnTo>
                    <a:pt x="84610" y="4440"/>
                  </a:lnTo>
                  <a:lnTo>
                    <a:pt x="84665" y="4422"/>
                  </a:lnTo>
                  <a:cubicBezTo>
                    <a:pt x="84713" y="4410"/>
                    <a:pt x="84760" y="4395"/>
                    <a:pt x="84807" y="4376"/>
                  </a:cubicBezTo>
                  <a:cubicBezTo>
                    <a:pt x="84850" y="4359"/>
                    <a:pt x="84894" y="4337"/>
                    <a:pt x="84914" y="4291"/>
                  </a:cubicBezTo>
                  <a:cubicBezTo>
                    <a:pt x="84930" y="4251"/>
                    <a:pt x="84917" y="4205"/>
                    <a:pt x="84884" y="4173"/>
                  </a:cubicBezTo>
                  <a:cubicBezTo>
                    <a:pt x="84844" y="4136"/>
                    <a:pt x="84789" y="4127"/>
                    <a:pt x="84735" y="4117"/>
                  </a:cubicBezTo>
                  <a:cubicBezTo>
                    <a:pt x="84676" y="4108"/>
                    <a:pt x="84623" y="4100"/>
                    <a:pt x="84574" y="4097"/>
                  </a:cubicBezTo>
                  <a:cubicBezTo>
                    <a:pt x="84440" y="4085"/>
                    <a:pt x="84293" y="4077"/>
                    <a:pt x="84113" y="4072"/>
                  </a:cubicBezTo>
                  <a:cubicBezTo>
                    <a:pt x="83966" y="4069"/>
                    <a:pt x="83836" y="4065"/>
                    <a:pt x="83704" y="4065"/>
                  </a:cubicBezTo>
                  <a:lnTo>
                    <a:pt x="83644" y="4065"/>
                  </a:lnTo>
                  <a:cubicBezTo>
                    <a:pt x="83533" y="4068"/>
                    <a:pt x="83418" y="4071"/>
                    <a:pt x="83306" y="4075"/>
                  </a:cubicBezTo>
                  <a:lnTo>
                    <a:pt x="83294" y="4075"/>
                  </a:lnTo>
                  <a:lnTo>
                    <a:pt x="83235" y="4077"/>
                  </a:lnTo>
                  <a:cubicBezTo>
                    <a:pt x="83174" y="4080"/>
                    <a:pt x="83110" y="4080"/>
                    <a:pt x="83049" y="4083"/>
                  </a:cubicBezTo>
                  <a:lnTo>
                    <a:pt x="83012" y="4084"/>
                  </a:lnTo>
                  <a:cubicBezTo>
                    <a:pt x="83128" y="4048"/>
                    <a:pt x="83251" y="4005"/>
                    <a:pt x="83418" y="3950"/>
                  </a:cubicBezTo>
                  <a:cubicBezTo>
                    <a:pt x="83486" y="3928"/>
                    <a:pt x="83556" y="3905"/>
                    <a:pt x="83628" y="3885"/>
                  </a:cubicBezTo>
                  <a:lnTo>
                    <a:pt x="83644" y="3879"/>
                  </a:lnTo>
                  <a:cubicBezTo>
                    <a:pt x="83708" y="3861"/>
                    <a:pt x="83771" y="3840"/>
                    <a:pt x="83832" y="3819"/>
                  </a:cubicBezTo>
                  <a:cubicBezTo>
                    <a:pt x="83914" y="3794"/>
                    <a:pt x="84003" y="3758"/>
                    <a:pt x="84048" y="3678"/>
                  </a:cubicBezTo>
                  <a:cubicBezTo>
                    <a:pt x="84104" y="3578"/>
                    <a:pt x="84053" y="3462"/>
                    <a:pt x="83976" y="3407"/>
                  </a:cubicBezTo>
                  <a:cubicBezTo>
                    <a:pt x="83912" y="3361"/>
                    <a:pt x="83832" y="3334"/>
                    <a:pt x="83769" y="3316"/>
                  </a:cubicBezTo>
                  <a:cubicBezTo>
                    <a:pt x="83701" y="3294"/>
                    <a:pt x="83628" y="3276"/>
                    <a:pt x="83546" y="3260"/>
                  </a:cubicBezTo>
                  <a:cubicBezTo>
                    <a:pt x="83460" y="3242"/>
                    <a:pt x="83370" y="3227"/>
                    <a:pt x="83284" y="3213"/>
                  </a:cubicBezTo>
                  <a:lnTo>
                    <a:pt x="83265" y="3209"/>
                  </a:lnTo>
                  <a:lnTo>
                    <a:pt x="83248" y="3209"/>
                  </a:lnTo>
                  <a:cubicBezTo>
                    <a:pt x="83421" y="3172"/>
                    <a:pt x="83592" y="3134"/>
                    <a:pt x="83765" y="3102"/>
                  </a:cubicBezTo>
                  <a:cubicBezTo>
                    <a:pt x="83924" y="3070"/>
                    <a:pt x="84095" y="3042"/>
                    <a:pt x="84321" y="3011"/>
                  </a:cubicBezTo>
                  <a:cubicBezTo>
                    <a:pt x="84534" y="2981"/>
                    <a:pt x="84707" y="2962"/>
                    <a:pt x="84869" y="2951"/>
                  </a:cubicBezTo>
                  <a:cubicBezTo>
                    <a:pt x="85022" y="2941"/>
                    <a:pt x="85174" y="2934"/>
                    <a:pt x="85327" y="2926"/>
                  </a:cubicBezTo>
                  <a:lnTo>
                    <a:pt x="85408" y="2923"/>
                  </a:lnTo>
                  <a:cubicBezTo>
                    <a:pt x="85482" y="2919"/>
                    <a:pt x="85558" y="2916"/>
                    <a:pt x="85632" y="2914"/>
                  </a:cubicBezTo>
                  <a:cubicBezTo>
                    <a:pt x="85854" y="2901"/>
                    <a:pt x="86072" y="2889"/>
                    <a:pt x="86286" y="2874"/>
                  </a:cubicBezTo>
                  <a:cubicBezTo>
                    <a:pt x="86435" y="2864"/>
                    <a:pt x="86588" y="2847"/>
                    <a:pt x="86732" y="2828"/>
                  </a:cubicBezTo>
                  <a:lnTo>
                    <a:pt x="86747" y="2826"/>
                  </a:lnTo>
                  <a:cubicBezTo>
                    <a:pt x="86836" y="2817"/>
                    <a:pt x="86926" y="2806"/>
                    <a:pt x="87015" y="2797"/>
                  </a:cubicBezTo>
                  <a:lnTo>
                    <a:pt x="87046" y="2791"/>
                  </a:lnTo>
                  <a:lnTo>
                    <a:pt x="87046" y="2791"/>
                  </a:lnTo>
                  <a:cubicBezTo>
                    <a:pt x="87045" y="2819"/>
                    <a:pt x="87051" y="2847"/>
                    <a:pt x="87060" y="2871"/>
                  </a:cubicBezTo>
                  <a:cubicBezTo>
                    <a:pt x="87082" y="2925"/>
                    <a:pt x="87136" y="2971"/>
                    <a:pt x="87207" y="2993"/>
                  </a:cubicBezTo>
                  <a:cubicBezTo>
                    <a:pt x="87310" y="3027"/>
                    <a:pt x="87421" y="3044"/>
                    <a:pt x="87563" y="3044"/>
                  </a:cubicBezTo>
                  <a:lnTo>
                    <a:pt x="87579" y="3044"/>
                  </a:lnTo>
                  <a:cubicBezTo>
                    <a:pt x="87924" y="3041"/>
                    <a:pt x="88274" y="2993"/>
                    <a:pt x="88602" y="2947"/>
                  </a:cubicBezTo>
                  <a:cubicBezTo>
                    <a:pt x="88718" y="2931"/>
                    <a:pt x="88831" y="2911"/>
                    <a:pt x="88947" y="2895"/>
                  </a:cubicBezTo>
                  <a:lnTo>
                    <a:pt x="88994" y="2887"/>
                  </a:lnTo>
                  <a:cubicBezTo>
                    <a:pt x="89111" y="2870"/>
                    <a:pt x="89224" y="2852"/>
                    <a:pt x="89338" y="2835"/>
                  </a:cubicBezTo>
                  <a:cubicBezTo>
                    <a:pt x="89658" y="2789"/>
                    <a:pt x="89947" y="2754"/>
                    <a:pt x="90224" y="2721"/>
                  </a:cubicBezTo>
                  <a:cubicBezTo>
                    <a:pt x="90495" y="2688"/>
                    <a:pt x="90767" y="2663"/>
                    <a:pt x="91033" y="2636"/>
                  </a:cubicBezTo>
                  <a:lnTo>
                    <a:pt x="91090" y="2631"/>
                  </a:lnTo>
                  <a:cubicBezTo>
                    <a:pt x="91307" y="2609"/>
                    <a:pt x="91524" y="2588"/>
                    <a:pt x="91740" y="2566"/>
                  </a:cubicBezTo>
                  <a:cubicBezTo>
                    <a:pt x="92318" y="2505"/>
                    <a:pt x="92833" y="2445"/>
                    <a:pt x="93318" y="2389"/>
                  </a:cubicBezTo>
                  <a:cubicBezTo>
                    <a:pt x="93615" y="2356"/>
                    <a:pt x="93877" y="2328"/>
                    <a:pt x="94120" y="2306"/>
                  </a:cubicBezTo>
                  <a:cubicBezTo>
                    <a:pt x="94202" y="2298"/>
                    <a:pt x="94282" y="2289"/>
                    <a:pt x="94364" y="2282"/>
                  </a:cubicBezTo>
                  <a:cubicBezTo>
                    <a:pt x="94499" y="2268"/>
                    <a:pt x="94639" y="2253"/>
                    <a:pt x="94776" y="2240"/>
                  </a:cubicBezTo>
                  <a:lnTo>
                    <a:pt x="94776" y="2240"/>
                  </a:lnTo>
                  <a:lnTo>
                    <a:pt x="94751" y="2249"/>
                  </a:lnTo>
                  <a:lnTo>
                    <a:pt x="94718" y="2262"/>
                  </a:lnTo>
                  <a:cubicBezTo>
                    <a:pt x="94627" y="2300"/>
                    <a:pt x="94514" y="2347"/>
                    <a:pt x="94483" y="2459"/>
                  </a:cubicBezTo>
                  <a:cubicBezTo>
                    <a:pt x="94464" y="2529"/>
                    <a:pt x="94492" y="2611"/>
                    <a:pt x="94552" y="2651"/>
                  </a:cubicBezTo>
                  <a:cubicBezTo>
                    <a:pt x="94592" y="2681"/>
                    <a:pt x="94644" y="2694"/>
                    <a:pt x="94709" y="2694"/>
                  </a:cubicBezTo>
                  <a:cubicBezTo>
                    <a:pt x="94754" y="2694"/>
                    <a:pt x="94800" y="2687"/>
                    <a:pt x="94848" y="2681"/>
                  </a:cubicBezTo>
                  <a:lnTo>
                    <a:pt x="94886" y="2676"/>
                  </a:lnTo>
                  <a:lnTo>
                    <a:pt x="94962" y="2666"/>
                  </a:lnTo>
                  <a:lnTo>
                    <a:pt x="95005" y="2661"/>
                  </a:lnTo>
                  <a:cubicBezTo>
                    <a:pt x="95080" y="2651"/>
                    <a:pt x="95153" y="2642"/>
                    <a:pt x="95227" y="2631"/>
                  </a:cubicBezTo>
                  <a:cubicBezTo>
                    <a:pt x="95376" y="2609"/>
                    <a:pt x="95522" y="2588"/>
                    <a:pt x="95669" y="2566"/>
                  </a:cubicBezTo>
                  <a:lnTo>
                    <a:pt x="95686" y="2564"/>
                  </a:lnTo>
                  <a:lnTo>
                    <a:pt x="95733" y="2557"/>
                  </a:lnTo>
                  <a:cubicBezTo>
                    <a:pt x="96010" y="2515"/>
                    <a:pt x="96294" y="2475"/>
                    <a:pt x="96577" y="2438"/>
                  </a:cubicBezTo>
                  <a:cubicBezTo>
                    <a:pt x="97052" y="2374"/>
                    <a:pt x="97549" y="2316"/>
                    <a:pt x="98101" y="2259"/>
                  </a:cubicBezTo>
                  <a:cubicBezTo>
                    <a:pt x="98845" y="2182"/>
                    <a:pt x="99827" y="2084"/>
                    <a:pt x="100825" y="2011"/>
                  </a:cubicBezTo>
                  <a:lnTo>
                    <a:pt x="100825" y="2011"/>
                  </a:lnTo>
                  <a:lnTo>
                    <a:pt x="100802" y="2017"/>
                  </a:lnTo>
                  <a:cubicBezTo>
                    <a:pt x="101237" y="1987"/>
                    <a:pt x="101616" y="1965"/>
                    <a:pt x="101963" y="1954"/>
                  </a:cubicBezTo>
                  <a:cubicBezTo>
                    <a:pt x="102356" y="1938"/>
                    <a:pt x="102743" y="1936"/>
                    <a:pt x="103170" y="1935"/>
                  </a:cubicBezTo>
                  <a:cubicBezTo>
                    <a:pt x="103407" y="1933"/>
                    <a:pt x="103640" y="1932"/>
                    <a:pt x="103877" y="1929"/>
                  </a:cubicBezTo>
                  <a:lnTo>
                    <a:pt x="104027" y="1929"/>
                  </a:lnTo>
                  <a:lnTo>
                    <a:pt x="104367" y="1926"/>
                  </a:lnTo>
                  <a:lnTo>
                    <a:pt x="104442" y="1925"/>
                  </a:lnTo>
                  <a:cubicBezTo>
                    <a:pt x="104524" y="1925"/>
                    <a:pt x="104605" y="1922"/>
                    <a:pt x="104687" y="1922"/>
                  </a:cubicBezTo>
                  <a:cubicBezTo>
                    <a:pt x="104770" y="1922"/>
                    <a:pt x="104853" y="1922"/>
                    <a:pt x="104940" y="1926"/>
                  </a:cubicBezTo>
                  <a:lnTo>
                    <a:pt x="104953" y="1926"/>
                  </a:lnTo>
                  <a:cubicBezTo>
                    <a:pt x="105030" y="1928"/>
                    <a:pt x="105111" y="1929"/>
                    <a:pt x="105188" y="1932"/>
                  </a:cubicBezTo>
                  <a:cubicBezTo>
                    <a:pt x="105173" y="1956"/>
                    <a:pt x="105164" y="1978"/>
                    <a:pt x="105158" y="2002"/>
                  </a:cubicBezTo>
                  <a:cubicBezTo>
                    <a:pt x="105140" y="2099"/>
                    <a:pt x="105163" y="2182"/>
                    <a:pt x="105228" y="2252"/>
                  </a:cubicBezTo>
                  <a:cubicBezTo>
                    <a:pt x="105280" y="2307"/>
                    <a:pt x="105362" y="2335"/>
                    <a:pt x="105419" y="2349"/>
                  </a:cubicBezTo>
                  <a:cubicBezTo>
                    <a:pt x="105520" y="2371"/>
                    <a:pt x="105630" y="2381"/>
                    <a:pt x="105766" y="2381"/>
                  </a:cubicBezTo>
                  <a:cubicBezTo>
                    <a:pt x="105818" y="2381"/>
                    <a:pt x="105871" y="2380"/>
                    <a:pt x="105925" y="2378"/>
                  </a:cubicBezTo>
                  <a:cubicBezTo>
                    <a:pt x="106136" y="2371"/>
                    <a:pt x="106361" y="2352"/>
                    <a:pt x="106636" y="2319"/>
                  </a:cubicBezTo>
                  <a:cubicBezTo>
                    <a:pt x="106956" y="2279"/>
                    <a:pt x="107282" y="2231"/>
                    <a:pt x="107598" y="2182"/>
                  </a:cubicBezTo>
                  <a:cubicBezTo>
                    <a:pt x="107791" y="2152"/>
                    <a:pt x="107983" y="2125"/>
                    <a:pt x="108175" y="2097"/>
                  </a:cubicBezTo>
                  <a:cubicBezTo>
                    <a:pt x="108781" y="2011"/>
                    <a:pt x="109340" y="1950"/>
                    <a:pt x="109887" y="1907"/>
                  </a:cubicBezTo>
                  <a:lnTo>
                    <a:pt x="109887" y="1907"/>
                  </a:lnTo>
                  <a:lnTo>
                    <a:pt x="109873" y="1911"/>
                  </a:lnTo>
                  <a:cubicBezTo>
                    <a:pt x="110474" y="1868"/>
                    <a:pt x="111107" y="1844"/>
                    <a:pt x="111754" y="1837"/>
                  </a:cubicBezTo>
                  <a:cubicBezTo>
                    <a:pt x="111854" y="1835"/>
                    <a:pt x="111952" y="1835"/>
                    <a:pt x="112053" y="1835"/>
                  </a:cubicBezTo>
                  <a:cubicBezTo>
                    <a:pt x="112262" y="1835"/>
                    <a:pt x="112485" y="1837"/>
                    <a:pt x="112759" y="1843"/>
                  </a:cubicBezTo>
                  <a:lnTo>
                    <a:pt x="112778" y="1843"/>
                  </a:lnTo>
                  <a:cubicBezTo>
                    <a:pt x="113059" y="1846"/>
                    <a:pt x="113351" y="1852"/>
                    <a:pt x="113638" y="1868"/>
                  </a:cubicBezTo>
                  <a:cubicBezTo>
                    <a:pt x="113743" y="1875"/>
                    <a:pt x="113838" y="1883"/>
                    <a:pt x="113938" y="1895"/>
                  </a:cubicBezTo>
                  <a:cubicBezTo>
                    <a:pt x="113826" y="1942"/>
                    <a:pt x="113713" y="1989"/>
                    <a:pt x="113600" y="2036"/>
                  </a:cubicBezTo>
                  <a:lnTo>
                    <a:pt x="113564" y="2051"/>
                  </a:lnTo>
                  <a:cubicBezTo>
                    <a:pt x="113485" y="2082"/>
                    <a:pt x="113409" y="2114"/>
                    <a:pt x="113333" y="2145"/>
                  </a:cubicBezTo>
                  <a:cubicBezTo>
                    <a:pt x="113253" y="2179"/>
                    <a:pt x="113173" y="2212"/>
                    <a:pt x="113095" y="2247"/>
                  </a:cubicBezTo>
                  <a:lnTo>
                    <a:pt x="113059" y="2264"/>
                  </a:lnTo>
                  <a:cubicBezTo>
                    <a:pt x="113004" y="2289"/>
                    <a:pt x="112942" y="2316"/>
                    <a:pt x="112888" y="2352"/>
                  </a:cubicBezTo>
                  <a:lnTo>
                    <a:pt x="112870" y="2364"/>
                  </a:lnTo>
                  <a:cubicBezTo>
                    <a:pt x="112844" y="2380"/>
                    <a:pt x="112812" y="2398"/>
                    <a:pt x="112786" y="2423"/>
                  </a:cubicBezTo>
                  <a:cubicBezTo>
                    <a:pt x="112739" y="2462"/>
                    <a:pt x="112711" y="2498"/>
                    <a:pt x="112684" y="2539"/>
                  </a:cubicBezTo>
                  <a:cubicBezTo>
                    <a:pt x="112632" y="2626"/>
                    <a:pt x="112634" y="2737"/>
                    <a:pt x="112689" y="2822"/>
                  </a:cubicBezTo>
                  <a:cubicBezTo>
                    <a:pt x="112799" y="2993"/>
                    <a:pt x="113024" y="3030"/>
                    <a:pt x="113229" y="3044"/>
                  </a:cubicBezTo>
                  <a:cubicBezTo>
                    <a:pt x="113376" y="3053"/>
                    <a:pt x="113540" y="3057"/>
                    <a:pt x="113743" y="3057"/>
                  </a:cubicBezTo>
                  <a:cubicBezTo>
                    <a:pt x="113826" y="3057"/>
                    <a:pt x="113909" y="3057"/>
                    <a:pt x="113996" y="3056"/>
                  </a:cubicBezTo>
                  <a:cubicBezTo>
                    <a:pt x="114259" y="3051"/>
                    <a:pt x="114473" y="3048"/>
                    <a:pt x="114668" y="3038"/>
                  </a:cubicBezTo>
                  <a:lnTo>
                    <a:pt x="114668" y="3038"/>
                  </a:lnTo>
                  <a:cubicBezTo>
                    <a:pt x="114630" y="3048"/>
                    <a:pt x="114591" y="3059"/>
                    <a:pt x="114549" y="3070"/>
                  </a:cubicBezTo>
                  <a:cubicBezTo>
                    <a:pt x="114478" y="3090"/>
                    <a:pt x="114385" y="3117"/>
                    <a:pt x="114316" y="3167"/>
                  </a:cubicBezTo>
                  <a:cubicBezTo>
                    <a:pt x="114243" y="3216"/>
                    <a:pt x="114213" y="3313"/>
                    <a:pt x="114247" y="3393"/>
                  </a:cubicBezTo>
                  <a:cubicBezTo>
                    <a:pt x="114272" y="3459"/>
                    <a:pt x="114330" y="3499"/>
                    <a:pt x="114406" y="3513"/>
                  </a:cubicBezTo>
                  <a:cubicBezTo>
                    <a:pt x="114449" y="3518"/>
                    <a:pt x="114494" y="3520"/>
                    <a:pt x="114539" y="3521"/>
                  </a:cubicBezTo>
                  <a:lnTo>
                    <a:pt x="114579" y="3524"/>
                  </a:lnTo>
                  <a:cubicBezTo>
                    <a:pt x="114649" y="3527"/>
                    <a:pt x="114719" y="3529"/>
                    <a:pt x="114787" y="3532"/>
                  </a:cubicBezTo>
                  <a:lnTo>
                    <a:pt x="114842" y="3532"/>
                  </a:lnTo>
                  <a:cubicBezTo>
                    <a:pt x="114955" y="3532"/>
                    <a:pt x="115069" y="3527"/>
                    <a:pt x="115195" y="3524"/>
                  </a:cubicBezTo>
                  <a:lnTo>
                    <a:pt x="115232" y="3521"/>
                  </a:lnTo>
                  <a:cubicBezTo>
                    <a:pt x="115521" y="3514"/>
                    <a:pt x="115759" y="3505"/>
                    <a:pt x="115982" y="3495"/>
                  </a:cubicBezTo>
                  <a:lnTo>
                    <a:pt x="115982" y="3495"/>
                  </a:lnTo>
                  <a:cubicBezTo>
                    <a:pt x="115909" y="3511"/>
                    <a:pt x="115837" y="3526"/>
                    <a:pt x="115765" y="3541"/>
                  </a:cubicBezTo>
                  <a:cubicBezTo>
                    <a:pt x="115515" y="3591"/>
                    <a:pt x="115225" y="3645"/>
                    <a:pt x="114936" y="3667"/>
                  </a:cubicBezTo>
                  <a:lnTo>
                    <a:pt x="114890" y="3670"/>
                  </a:lnTo>
                  <a:cubicBezTo>
                    <a:pt x="114847" y="3675"/>
                    <a:pt x="114805" y="3676"/>
                    <a:pt x="114762" y="3678"/>
                  </a:cubicBezTo>
                  <a:cubicBezTo>
                    <a:pt x="114747" y="3667"/>
                    <a:pt x="114731" y="3661"/>
                    <a:pt x="114711" y="3661"/>
                  </a:cubicBezTo>
                  <a:lnTo>
                    <a:pt x="114701" y="3661"/>
                  </a:lnTo>
                  <a:cubicBezTo>
                    <a:pt x="114665" y="3667"/>
                    <a:pt x="114636" y="3697"/>
                    <a:pt x="114630" y="3734"/>
                  </a:cubicBezTo>
                  <a:cubicBezTo>
                    <a:pt x="114627" y="3757"/>
                    <a:pt x="114634" y="3779"/>
                    <a:pt x="114649" y="3795"/>
                  </a:cubicBezTo>
                  <a:cubicBezTo>
                    <a:pt x="114665" y="3815"/>
                    <a:pt x="114689" y="3825"/>
                    <a:pt x="114713" y="3825"/>
                  </a:cubicBezTo>
                  <a:cubicBezTo>
                    <a:pt x="114726" y="3825"/>
                    <a:pt x="114741" y="3822"/>
                    <a:pt x="114753" y="3815"/>
                  </a:cubicBezTo>
                  <a:cubicBezTo>
                    <a:pt x="114829" y="3822"/>
                    <a:pt x="114909" y="3824"/>
                    <a:pt x="114991" y="3824"/>
                  </a:cubicBezTo>
                  <a:cubicBezTo>
                    <a:pt x="115185" y="3824"/>
                    <a:pt x="115393" y="3807"/>
                    <a:pt x="115648" y="3770"/>
                  </a:cubicBezTo>
                  <a:cubicBezTo>
                    <a:pt x="115874" y="3736"/>
                    <a:pt x="116101" y="3693"/>
                    <a:pt x="116320" y="3652"/>
                  </a:cubicBezTo>
                  <a:cubicBezTo>
                    <a:pt x="116402" y="3638"/>
                    <a:pt x="116487" y="3623"/>
                    <a:pt x="116570" y="3606"/>
                  </a:cubicBezTo>
                  <a:cubicBezTo>
                    <a:pt x="116700" y="3581"/>
                    <a:pt x="116853" y="3554"/>
                    <a:pt x="117005" y="3518"/>
                  </a:cubicBezTo>
                  <a:lnTo>
                    <a:pt x="117057" y="3507"/>
                  </a:lnTo>
                  <a:cubicBezTo>
                    <a:pt x="117106" y="3496"/>
                    <a:pt x="117152" y="3484"/>
                    <a:pt x="117201" y="3475"/>
                  </a:cubicBezTo>
                  <a:cubicBezTo>
                    <a:pt x="117249" y="3466"/>
                    <a:pt x="117313" y="3440"/>
                    <a:pt x="117340" y="3368"/>
                  </a:cubicBezTo>
                  <a:cubicBezTo>
                    <a:pt x="117366" y="3303"/>
                    <a:pt x="117347" y="3230"/>
                    <a:pt x="117292" y="3172"/>
                  </a:cubicBezTo>
                  <a:cubicBezTo>
                    <a:pt x="117249" y="3130"/>
                    <a:pt x="117180" y="3109"/>
                    <a:pt x="117134" y="3097"/>
                  </a:cubicBezTo>
                  <a:cubicBezTo>
                    <a:pt x="117107" y="3090"/>
                    <a:pt x="117084" y="3087"/>
                    <a:pt x="117060" y="3085"/>
                  </a:cubicBezTo>
                  <a:cubicBezTo>
                    <a:pt x="117183" y="3057"/>
                    <a:pt x="117325" y="3026"/>
                    <a:pt x="117462" y="2983"/>
                  </a:cubicBezTo>
                  <a:cubicBezTo>
                    <a:pt x="117521" y="2963"/>
                    <a:pt x="117563" y="2931"/>
                    <a:pt x="117588" y="2881"/>
                  </a:cubicBezTo>
                  <a:lnTo>
                    <a:pt x="117744" y="2871"/>
                  </a:lnTo>
                  <a:lnTo>
                    <a:pt x="117829" y="2864"/>
                  </a:lnTo>
                  <a:cubicBezTo>
                    <a:pt x="117932" y="2856"/>
                    <a:pt x="118035" y="2850"/>
                    <a:pt x="118136" y="2844"/>
                  </a:cubicBezTo>
                  <a:lnTo>
                    <a:pt x="118188" y="2843"/>
                  </a:lnTo>
                  <a:lnTo>
                    <a:pt x="118350" y="2834"/>
                  </a:lnTo>
                  <a:lnTo>
                    <a:pt x="118404" y="2829"/>
                  </a:lnTo>
                  <a:cubicBezTo>
                    <a:pt x="118505" y="2825"/>
                    <a:pt x="118609" y="2819"/>
                    <a:pt x="118709" y="2804"/>
                  </a:cubicBezTo>
                  <a:cubicBezTo>
                    <a:pt x="118865" y="2777"/>
                    <a:pt x="119020" y="2728"/>
                    <a:pt x="119167" y="2679"/>
                  </a:cubicBezTo>
                  <a:lnTo>
                    <a:pt x="119230" y="2658"/>
                  </a:lnTo>
                  <a:cubicBezTo>
                    <a:pt x="119267" y="2646"/>
                    <a:pt x="119304" y="2634"/>
                    <a:pt x="119344" y="2624"/>
                  </a:cubicBezTo>
                  <a:lnTo>
                    <a:pt x="119370" y="2617"/>
                  </a:lnTo>
                  <a:cubicBezTo>
                    <a:pt x="119490" y="2579"/>
                    <a:pt x="119629" y="2536"/>
                    <a:pt x="119755" y="2478"/>
                  </a:cubicBezTo>
                  <a:lnTo>
                    <a:pt x="119783" y="2465"/>
                  </a:lnTo>
                  <a:cubicBezTo>
                    <a:pt x="119818" y="2448"/>
                    <a:pt x="119858" y="2432"/>
                    <a:pt x="119889" y="2410"/>
                  </a:cubicBezTo>
                  <a:lnTo>
                    <a:pt x="119898" y="2404"/>
                  </a:lnTo>
                  <a:cubicBezTo>
                    <a:pt x="119929" y="2381"/>
                    <a:pt x="119965" y="2358"/>
                    <a:pt x="119984" y="2322"/>
                  </a:cubicBezTo>
                  <a:cubicBezTo>
                    <a:pt x="120021" y="2249"/>
                    <a:pt x="120019" y="2175"/>
                    <a:pt x="119978" y="2122"/>
                  </a:cubicBezTo>
                  <a:cubicBezTo>
                    <a:pt x="119926" y="2054"/>
                    <a:pt x="119843" y="2029"/>
                    <a:pt x="119754" y="2006"/>
                  </a:cubicBezTo>
                  <a:cubicBezTo>
                    <a:pt x="119654" y="1980"/>
                    <a:pt x="119560" y="1962"/>
                    <a:pt x="119456" y="1942"/>
                  </a:cubicBezTo>
                  <a:cubicBezTo>
                    <a:pt x="119227" y="1899"/>
                    <a:pt x="119004" y="1868"/>
                    <a:pt x="118798" y="1846"/>
                  </a:cubicBezTo>
                  <a:cubicBezTo>
                    <a:pt x="118870" y="1843"/>
                    <a:pt x="118940" y="1838"/>
                    <a:pt x="119011" y="1837"/>
                  </a:cubicBezTo>
                  <a:lnTo>
                    <a:pt x="119109" y="1832"/>
                  </a:lnTo>
                  <a:lnTo>
                    <a:pt x="119264" y="1825"/>
                  </a:lnTo>
                  <a:cubicBezTo>
                    <a:pt x="119615" y="1808"/>
                    <a:pt x="119974" y="1800"/>
                    <a:pt x="120321" y="1788"/>
                  </a:cubicBezTo>
                  <a:lnTo>
                    <a:pt x="120330" y="1788"/>
                  </a:lnTo>
                  <a:lnTo>
                    <a:pt x="120471" y="1785"/>
                  </a:lnTo>
                  <a:cubicBezTo>
                    <a:pt x="120627" y="1779"/>
                    <a:pt x="120812" y="1776"/>
                    <a:pt x="120993" y="1776"/>
                  </a:cubicBezTo>
                  <a:cubicBezTo>
                    <a:pt x="121117" y="1776"/>
                    <a:pt x="121227" y="1777"/>
                    <a:pt x="121331" y="1783"/>
                  </a:cubicBezTo>
                  <a:cubicBezTo>
                    <a:pt x="121340" y="1783"/>
                    <a:pt x="121349" y="1785"/>
                    <a:pt x="121358" y="1785"/>
                  </a:cubicBezTo>
                  <a:lnTo>
                    <a:pt x="121370" y="1785"/>
                  </a:lnTo>
                  <a:lnTo>
                    <a:pt x="121356" y="1800"/>
                  </a:lnTo>
                  <a:cubicBezTo>
                    <a:pt x="121334" y="1823"/>
                    <a:pt x="121310" y="1847"/>
                    <a:pt x="121287" y="1869"/>
                  </a:cubicBezTo>
                  <a:cubicBezTo>
                    <a:pt x="121220" y="1928"/>
                    <a:pt x="121147" y="1981"/>
                    <a:pt x="121075" y="2033"/>
                  </a:cubicBezTo>
                  <a:lnTo>
                    <a:pt x="121066" y="2041"/>
                  </a:lnTo>
                  <a:lnTo>
                    <a:pt x="121038" y="2061"/>
                  </a:lnTo>
                  <a:lnTo>
                    <a:pt x="121016" y="2078"/>
                  </a:lnTo>
                  <a:cubicBezTo>
                    <a:pt x="120978" y="2106"/>
                    <a:pt x="120944" y="2134"/>
                    <a:pt x="120904" y="2160"/>
                  </a:cubicBezTo>
                  <a:lnTo>
                    <a:pt x="120880" y="2178"/>
                  </a:lnTo>
                  <a:cubicBezTo>
                    <a:pt x="120843" y="2203"/>
                    <a:pt x="120806" y="2230"/>
                    <a:pt x="120773" y="2261"/>
                  </a:cubicBezTo>
                  <a:cubicBezTo>
                    <a:pt x="120687" y="2346"/>
                    <a:pt x="120654" y="2457"/>
                    <a:pt x="120681" y="2564"/>
                  </a:cubicBezTo>
                  <a:cubicBezTo>
                    <a:pt x="120714" y="2679"/>
                    <a:pt x="120812" y="2761"/>
                    <a:pt x="120892" y="2810"/>
                  </a:cubicBezTo>
                  <a:cubicBezTo>
                    <a:pt x="120992" y="2871"/>
                    <a:pt x="121100" y="2904"/>
                    <a:pt x="121172" y="2922"/>
                  </a:cubicBezTo>
                  <a:cubicBezTo>
                    <a:pt x="121287" y="2947"/>
                    <a:pt x="121410" y="2968"/>
                    <a:pt x="121565" y="2986"/>
                  </a:cubicBezTo>
                  <a:cubicBezTo>
                    <a:pt x="122065" y="3048"/>
                    <a:pt x="122592" y="3082"/>
                    <a:pt x="123174" y="3096"/>
                  </a:cubicBezTo>
                  <a:cubicBezTo>
                    <a:pt x="123355" y="3100"/>
                    <a:pt x="123534" y="3103"/>
                    <a:pt x="123714" y="3105"/>
                  </a:cubicBezTo>
                  <a:cubicBezTo>
                    <a:pt x="123809" y="3108"/>
                    <a:pt x="123903" y="3108"/>
                    <a:pt x="123998" y="3109"/>
                  </a:cubicBezTo>
                  <a:lnTo>
                    <a:pt x="124184" y="3109"/>
                  </a:lnTo>
                  <a:cubicBezTo>
                    <a:pt x="124323" y="3109"/>
                    <a:pt x="124459" y="3108"/>
                    <a:pt x="124598" y="3105"/>
                  </a:cubicBezTo>
                  <a:lnTo>
                    <a:pt x="124759" y="3103"/>
                  </a:lnTo>
                  <a:lnTo>
                    <a:pt x="124826" y="3103"/>
                  </a:lnTo>
                  <a:cubicBezTo>
                    <a:pt x="124958" y="3102"/>
                    <a:pt x="125096" y="3100"/>
                    <a:pt x="125227" y="3087"/>
                  </a:cubicBezTo>
                  <a:cubicBezTo>
                    <a:pt x="125309" y="3078"/>
                    <a:pt x="125402" y="3059"/>
                    <a:pt x="125457" y="2986"/>
                  </a:cubicBezTo>
                  <a:cubicBezTo>
                    <a:pt x="125501" y="2929"/>
                    <a:pt x="125515" y="2856"/>
                    <a:pt x="125492" y="2792"/>
                  </a:cubicBezTo>
                  <a:lnTo>
                    <a:pt x="125492" y="2792"/>
                  </a:lnTo>
                  <a:cubicBezTo>
                    <a:pt x="125628" y="2826"/>
                    <a:pt x="125732" y="2855"/>
                    <a:pt x="125830" y="2884"/>
                  </a:cubicBezTo>
                  <a:cubicBezTo>
                    <a:pt x="125864" y="2895"/>
                    <a:pt x="125896" y="2910"/>
                    <a:pt x="125930" y="2923"/>
                  </a:cubicBezTo>
                  <a:cubicBezTo>
                    <a:pt x="125949" y="2934"/>
                    <a:pt x="125969" y="2944"/>
                    <a:pt x="125989" y="2956"/>
                  </a:cubicBezTo>
                  <a:lnTo>
                    <a:pt x="126015" y="2971"/>
                  </a:lnTo>
                  <a:cubicBezTo>
                    <a:pt x="125997" y="2975"/>
                    <a:pt x="125977" y="2978"/>
                    <a:pt x="125961" y="2984"/>
                  </a:cubicBezTo>
                  <a:cubicBezTo>
                    <a:pt x="125900" y="2999"/>
                    <a:pt x="125815" y="3027"/>
                    <a:pt x="125785" y="3108"/>
                  </a:cubicBezTo>
                  <a:cubicBezTo>
                    <a:pt x="125754" y="3194"/>
                    <a:pt x="125796" y="3289"/>
                    <a:pt x="125878" y="3321"/>
                  </a:cubicBezTo>
                  <a:cubicBezTo>
                    <a:pt x="125905" y="3331"/>
                    <a:pt x="125933" y="3334"/>
                    <a:pt x="125955" y="3334"/>
                  </a:cubicBezTo>
                  <a:lnTo>
                    <a:pt x="125964" y="3332"/>
                  </a:lnTo>
                  <a:lnTo>
                    <a:pt x="125946" y="3362"/>
                  </a:lnTo>
                  <a:lnTo>
                    <a:pt x="125937" y="3377"/>
                  </a:lnTo>
                  <a:cubicBezTo>
                    <a:pt x="125931" y="3386"/>
                    <a:pt x="125925" y="3393"/>
                    <a:pt x="125922" y="3402"/>
                  </a:cubicBezTo>
                  <a:cubicBezTo>
                    <a:pt x="125800" y="3414"/>
                    <a:pt x="125693" y="3425"/>
                    <a:pt x="125588" y="3438"/>
                  </a:cubicBezTo>
                  <a:cubicBezTo>
                    <a:pt x="125412" y="3460"/>
                    <a:pt x="125226" y="3484"/>
                    <a:pt x="125049" y="3520"/>
                  </a:cubicBezTo>
                  <a:cubicBezTo>
                    <a:pt x="124974" y="3535"/>
                    <a:pt x="124890" y="3556"/>
                    <a:pt x="124808" y="3594"/>
                  </a:cubicBezTo>
                  <a:cubicBezTo>
                    <a:pt x="124727" y="3632"/>
                    <a:pt x="124674" y="3676"/>
                    <a:pt x="124644" y="3733"/>
                  </a:cubicBezTo>
                  <a:cubicBezTo>
                    <a:pt x="124601" y="3809"/>
                    <a:pt x="124608" y="3907"/>
                    <a:pt x="124662" y="3975"/>
                  </a:cubicBezTo>
                  <a:cubicBezTo>
                    <a:pt x="124729" y="4062"/>
                    <a:pt x="124852" y="4087"/>
                    <a:pt x="124943" y="4094"/>
                  </a:cubicBezTo>
                  <a:cubicBezTo>
                    <a:pt x="124997" y="4099"/>
                    <a:pt x="125049" y="4100"/>
                    <a:pt x="125104" y="4102"/>
                  </a:cubicBezTo>
                  <a:cubicBezTo>
                    <a:pt x="125129" y="4102"/>
                    <a:pt x="125153" y="4105"/>
                    <a:pt x="125178" y="4105"/>
                  </a:cubicBezTo>
                  <a:cubicBezTo>
                    <a:pt x="125284" y="4108"/>
                    <a:pt x="125390" y="4114"/>
                    <a:pt x="125498" y="4120"/>
                  </a:cubicBezTo>
                  <a:lnTo>
                    <a:pt x="125521" y="4121"/>
                  </a:lnTo>
                  <a:lnTo>
                    <a:pt x="125678" y="4129"/>
                  </a:lnTo>
                  <a:cubicBezTo>
                    <a:pt x="125903" y="4138"/>
                    <a:pt x="126140" y="4144"/>
                    <a:pt x="126424" y="4144"/>
                  </a:cubicBezTo>
                  <a:cubicBezTo>
                    <a:pt x="126518" y="4144"/>
                    <a:pt x="126610" y="4144"/>
                    <a:pt x="126704" y="4142"/>
                  </a:cubicBezTo>
                  <a:lnTo>
                    <a:pt x="127018" y="4142"/>
                  </a:lnTo>
                  <a:cubicBezTo>
                    <a:pt x="127076" y="4142"/>
                    <a:pt x="127132" y="4142"/>
                    <a:pt x="127190" y="4144"/>
                  </a:cubicBezTo>
                  <a:cubicBezTo>
                    <a:pt x="127289" y="4145"/>
                    <a:pt x="127388" y="4146"/>
                    <a:pt x="127485" y="4151"/>
                  </a:cubicBezTo>
                  <a:lnTo>
                    <a:pt x="127524" y="4151"/>
                  </a:lnTo>
                  <a:cubicBezTo>
                    <a:pt x="127440" y="4169"/>
                    <a:pt x="127356" y="4190"/>
                    <a:pt x="127272" y="4210"/>
                  </a:cubicBezTo>
                  <a:lnTo>
                    <a:pt x="127161" y="4239"/>
                  </a:lnTo>
                  <a:lnTo>
                    <a:pt x="127144" y="4242"/>
                  </a:lnTo>
                  <a:cubicBezTo>
                    <a:pt x="126984" y="4280"/>
                    <a:pt x="126818" y="4324"/>
                    <a:pt x="126655" y="4355"/>
                  </a:cubicBezTo>
                  <a:cubicBezTo>
                    <a:pt x="126542" y="4377"/>
                    <a:pt x="126428" y="4397"/>
                    <a:pt x="126312" y="4414"/>
                  </a:cubicBezTo>
                  <a:cubicBezTo>
                    <a:pt x="126158" y="4441"/>
                    <a:pt x="126009" y="4465"/>
                    <a:pt x="125864" y="4495"/>
                  </a:cubicBezTo>
                  <a:cubicBezTo>
                    <a:pt x="125844" y="4499"/>
                    <a:pt x="125823" y="4502"/>
                    <a:pt x="125803" y="4508"/>
                  </a:cubicBezTo>
                  <a:lnTo>
                    <a:pt x="125783" y="4514"/>
                  </a:lnTo>
                  <a:lnTo>
                    <a:pt x="125775" y="4511"/>
                  </a:lnTo>
                  <a:cubicBezTo>
                    <a:pt x="125739" y="4519"/>
                    <a:pt x="125714" y="4551"/>
                    <a:pt x="125717" y="4586"/>
                  </a:cubicBezTo>
                  <a:cubicBezTo>
                    <a:pt x="125721" y="4620"/>
                    <a:pt x="125751" y="4644"/>
                    <a:pt x="125783" y="4644"/>
                  </a:cubicBezTo>
                  <a:lnTo>
                    <a:pt x="125791" y="4644"/>
                  </a:lnTo>
                  <a:cubicBezTo>
                    <a:pt x="125812" y="4641"/>
                    <a:pt x="125830" y="4636"/>
                    <a:pt x="125851" y="4630"/>
                  </a:cubicBezTo>
                  <a:lnTo>
                    <a:pt x="125873" y="4627"/>
                  </a:lnTo>
                  <a:lnTo>
                    <a:pt x="125890" y="4623"/>
                  </a:lnTo>
                  <a:lnTo>
                    <a:pt x="125900" y="4621"/>
                  </a:lnTo>
                  <a:cubicBezTo>
                    <a:pt x="126205" y="4560"/>
                    <a:pt x="126518" y="4511"/>
                    <a:pt x="126823" y="4466"/>
                  </a:cubicBezTo>
                  <a:lnTo>
                    <a:pt x="126835" y="4465"/>
                  </a:lnTo>
                  <a:lnTo>
                    <a:pt x="126875" y="4459"/>
                  </a:lnTo>
                  <a:cubicBezTo>
                    <a:pt x="127056" y="4432"/>
                    <a:pt x="127235" y="4397"/>
                    <a:pt x="127405" y="4355"/>
                  </a:cubicBezTo>
                  <a:cubicBezTo>
                    <a:pt x="127478" y="4338"/>
                    <a:pt x="127549" y="4318"/>
                    <a:pt x="127623" y="4298"/>
                  </a:cubicBezTo>
                  <a:cubicBezTo>
                    <a:pt x="127702" y="4276"/>
                    <a:pt x="127783" y="4255"/>
                    <a:pt x="127862" y="4236"/>
                  </a:cubicBezTo>
                  <a:cubicBezTo>
                    <a:pt x="127876" y="4233"/>
                    <a:pt x="127891" y="4231"/>
                    <a:pt x="127906" y="4228"/>
                  </a:cubicBezTo>
                  <a:cubicBezTo>
                    <a:pt x="127936" y="4225"/>
                    <a:pt x="127972" y="4219"/>
                    <a:pt x="128006" y="4210"/>
                  </a:cubicBezTo>
                  <a:cubicBezTo>
                    <a:pt x="128058" y="4196"/>
                    <a:pt x="128100" y="4182"/>
                    <a:pt x="128132" y="4142"/>
                  </a:cubicBezTo>
                  <a:cubicBezTo>
                    <a:pt x="128155" y="4109"/>
                    <a:pt x="128164" y="4072"/>
                    <a:pt x="128156" y="4035"/>
                  </a:cubicBezTo>
                  <a:cubicBezTo>
                    <a:pt x="128147" y="3986"/>
                    <a:pt x="128110" y="3935"/>
                    <a:pt x="128060" y="3905"/>
                  </a:cubicBezTo>
                  <a:cubicBezTo>
                    <a:pt x="128013" y="3877"/>
                    <a:pt x="127958" y="3856"/>
                    <a:pt x="127887" y="3844"/>
                  </a:cubicBezTo>
                  <a:cubicBezTo>
                    <a:pt x="127775" y="3824"/>
                    <a:pt x="127659" y="3810"/>
                    <a:pt x="127557" y="3801"/>
                  </a:cubicBezTo>
                  <a:lnTo>
                    <a:pt x="127519" y="3797"/>
                  </a:lnTo>
                  <a:lnTo>
                    <a:pt x="127460" y="3795"/>
                  </a:lnTo>
                  <a:lnTo>
                    <a:pt x="127525" y="3786"/>
                  </a:lnTo>
                  <a:cubicBezTo>
                    <a:pt x="127743" y="3758"/>
                    <a:pt x="127970" y="3730"/>
                    <a:pt x="128195" y="3712"/>
                  </a:cubicBezTo>
                  <a:lnTo>
                    <a:pt x="128195" y="3712"/>
                  </a:lnTo>
                  <a:lnTo>
                    <a:pt x="128186" y="3713"/>
                  </a:lnTo>
                  <a:lnTo>
                    <a:pt x="128177" y="3718"/>
                  </a:lnTo>
                  <a:lnTo>
                    <a:pt x="128223" y="3713"/>
                  </a:lnTo>
                  <a:cubicBezTo>
                    <a:pt x="128393" y="3703"/>
                    <a:pt x="128566" y="3691"/>
                    <a:pt x="128731" y="3639"/>
                  </a:cubicBezTo>
                  <a:cubicBezTo>
                    <a:pt x="128789" y="3621"/>
                    <a:pt x="128827" y="3594"/>
                    <a:pt x="128854" y="3562"/>
                  </a:cubicBezTo>
                  <a:cubicBezTo>
                    <a:pt x="128884" y="3521"/>
                    <a:pt x="128887" y="3475"/>
                    <a:pt x="128887" y="3444"/>
                  </a:cubicBezTo>
                  <a:cubicBezTo>
                    <a:pt x="128884" y="3340"/>
                    <a:pt x="128792" y="3267"/>
                    <a:pt x="128713" y="3215"/>
                  </a:cubicBezTo>
                  <a:cubicBezTo>
                    <a:pt x="128531" y="3096"/>
                    <a:pt x="128320" y="2986"/>
                    <a:pt x="128080" y="2887"/>
                  </a:cubicBezTo>
                  <a:cubicBezTo>
                    <a:pt x="127978" y="2844"/>
                    <a:pt x="127869" y="2804"/>
                    <a:pt x="127747" y="2761"/>
                  </a:cubicBezTo>
                  <a:lnTo>
                    <a:pt x="127664" y="2733"/>
                  </a:lnTo>
                  <a:cubicBezTo>
                    <a:pt x="127609" y="2716"/>
                    <a:pt x="127555" y="2698"/>
                    <a:pt x="127507" y="2673"/>
                  </a:cubicBezTo>
                  <a:cubicBezTo>
                    <a:pt x="127557" y="2642"/>
                    <a:pt x="127609" y="2617"/>
                    <a:pt x="127658" y="2590"/>
                  </a:cubicBezTo>
                  <a:cubicBezTo>
                    <a:pt x="127868" y="2490"/>
                    <a:pt x="128080" y="2411"/>
                    <a:pt x="128244" y="2353"/>
                  </a:cubicBezTo>
                  <a:cubicBezTo>
                    <a:pt x="128417" y="2294"/>
                    <a:pt x="128604" y="2234"/>
                    <a:pt x="128796" y="2186"/>
                  </a:cubicBezTo>
                  <a:cubicBezTo>
                    <a:pt x="128847" y="2173"/>
                    <a:pt x="128899" y="2163"/>
                    <a:pt x="128951" y="2151"/>
                  </a:cubicBezTo>
                  <a:lnTo>
                    <a:pt x="128991" y="2142"/>
                  </a:lnTo>
                  <a:lnTo>
                    <a:pt x="129005" y="2137"/>
                  </a:lnTo>
                  <a:cubicBezTo>
                    <a:pt x="129100" y="2115"/>
                    <a:pt x="129200" y="2093"/>
                    <a:pt x="129296" y="2067"/>
                  </a:cubicBezTo>
                  <a:cubicBezTo>
                    <a:pt x="129325" y="2060"/>
                    <a:pt x="129348" y="2045"/>
                    <a:pt x="129369" y="2026"/>
                  </a:cubicBezTo>
                  <a:cubicBezTo>
                    <a:pt x="129444" y="2018"/>
                    <a:pt x="129518" y="2011"/>
                    <a:pt x="129592" y="2006"/>
                  </a:cubicBezTo>
                  <a:lnTo>
                    <a:pt x="129786" y="1989"/>
                  </a:lnTo>
                  <a:cubicBezTo>
                    <a:pt x="130040" y="1969"/>
                    <a:pt x="130329" y="1942"/>
                    <a:pt x="130606" y="1914"/>
                  </a:cubicBezTo>
                  <a:cubicBezTo>
                    <a:pt x="130902" y="1881"/>
                    <a:pt x="131198" y="1846"/>
                    <a:pt x="131493" y="1810"/>
                  </a:cubicBezTo>
                  <a:lnTo>
                    <a:pt x="131503" y="1810"/>
                  </a:lnTo>
                  <a:lnTo>
                    <a:pt x="131820" y="1773"/>
                  </a:lnTo>
                  <a:lnTo>
                    <a:pt x="131841" y="1770"/>
                  </a:lnTo>
                  <a:lnTo>
                    <a:pt x="131855" y="1768"/>
                  </a:lnTo>
                  <a:cubicBezTo>
                    <a:pt x="132227" y="1724"/>
                    <a:pt x="132612" y="1679"/>
                    <a:pt x="132992" y="1651"/>
                  </a:cubicBezTo>
                  <a:lnTo>
                    <a:pt x="133097" y="1643"/>
                  </a:lnTo>
                  <a:lnTo>
                    <a:pt x="133204" y="1636"/>
                  </a:lnTo>
                  <a:lnTo>
                    <a:pt x="133204" y="1636"/>
                  </a:lnTo>
                  <a:cubicBezTo>
                    <a:pt x="133193" y="1642"/>
                    <a:pt x="133179" y="1646"/>
                    <a:pt x="133166" y="1654"/>
                  </a:cubicBezTo>
                  <a:cubicBezTo>
                    <a:pt x="133088" y="1694"/>
                    <a:pt x="132980" y="1746"/>
                    <a:pt x="132929" y="1838"/>
                  </a:cubicBezTo>
                  <a:cubicBezTo>
                    <a:pt x="132898" y="1895"/>
                    <a:pt x="132892" y="1957"/>
                    <a:pt x="132911" y="2017"/>
                  </a:cubicBezTo>
                  <a:cubicBezTo>
                    <a:pt x="132932" y="2082"/>
                    <a:pt x="132980" y="2137"/>
                    <a:pt x="133044" y="2167"/>
                  </a:cubicBezTo>
                  <a:cubicBezTo>
                    <a:pt x="133121" y="2204"/>
                    <a:pt x="133207" y="2216"/>
                    <a:pt x="133282" y="2222"/>
                  </a:cubicBezTo>
                  <a:cubicBezTo>
                    <a:pt x="133352" y="2227"/>
                    <a:pt x="133423" y="2231"/>
                    <a:pt x="133498" y="2233"/>
                  </a:cubicBezTo>
                  <a:lnTo>
                    <a:pt x="133562" y="2233"/>
                  </a:lnTo>
                  <a:cubicBezTo>
                    <a:pt x="133746" y="2233"/>
                    <a:pt x="133929" y="2216"/>
                    <a:pt x="134103" y="2186"/>
                  </a:cubicBezTo>
                  <a:cubicBezTo>
                    <a:pt x="134304" y="2151"/>
                    <a:pt x="134505" y="2108"/>
                    <a:pt x="134699" y="2066"/>
                  </a:cubicBezTo>
                  <a:lnTo>
                    <a:pt x="134721" y="2061"/>
                  </a:lnTo>
                  <a:lnTo>
                    <a:pt x="134996" y="2002"/>
                  </a:lnTo>
                  <a:cubicBezTo>
                    <a:pt x="135316" y="1933"/>
                    <a:pt x="135606" y="1872"/>
                    <a:pt x="135897" y="1813"/>
                  </a:cubicBezTo>
                  <a:cubicBezTo>
                    <a:pt x="136202" y="1750"/>
                    <a:pt x="136519" y="1695"/>
                    <a:pt x="136892" y="1631"/>
                  </a:cubicBezTo>
                  <a:cubicBezTo>
                    <a:pt x="137333" y="1557"/>
                    <a:pt x="137703" y="1497"/>
                    <a:pt x="138077" y="1450"/>
                  </a:cubicBezTo>
                  <a:cubicBezTo>
                    <a:pt x="138189" y="1435"/>
                    <a:pt x="138300" y="1423"/>
                    <a:pt x="138413" y="1411"/>
                  </a:cubicBezTo>
                  <a:cubicBezTo>
                    <a:pt x="138421" y="1411"/>
                    <a:pt x="138428" y="1408"/>
                    <a:pt x="138436" y="1408"/>
                  </a:cubicBezTo>
                  <a:lnTo>
                    <a:pt x="138538" y="1398"/>
                  </a:lnTo>
                  <a:lnTo>
                    <a:pt x="138641" y="1386"/>
                  </a:lnTo>
                  <a:cubicBezTo>
                    <a:pt x="138790" y="1368"/>
                    <a:pt x="138967" y="1349"/>
                    <a:pt x="139138" y="1332"/>
                  </a:cubicBezTo>
                  <a:lnTo>
                    <a:pt x="139138" y="1332"/>
                  </a:lnTo>
                  <a:lnTo>
                    <a:pt x="139125" y="1337"/>
                  </a:lnTo>
                  <a:lnTo>
                    <a:pt x="139150" y="1334"/>
                  </a:lnTo>
                  <a:lnTo>
                    <a:pt x="139160" y="1334"/>
                  </a:lnTo>
                  <a:cubicBezTo>
                    <a:pt x="139282" y="1326"/>
                    <a:pt x="139422" y="1317"/>
                    <a:pt x="139558" y="1311"/>
                  </a:cubicBezTo>
                  <a:cubicBezTo>
                    <a:pt x="139653" y="1308"/>
                    <a:pt x="139748" y="1302"/>
                    <a:pt x="139842" y="1297"/>
                  </a:cubicBezTo>
                  <a:cubicBezTo>
                    <a:pt x="139902" y="1294"/>
                    <a:pt x="139960" y="1289"/>
                    <a:pt x="140019" y="1288"/>
                  </a:cubicBezTo>
                  <a:cubicBezTo>
                    <a:pt x="140071" y="1286"/>
                    <a:pt x="140122" y="1265"/>
                    <a:pt x="140159" y="1230"/>
                  </a:cubicBezTo>
                  <a:cubicBezTo>
                    <a:pt x="140388" y="1243"/>
                    <a:pt x="140594" y="1252"/>
                    <a:pt x="140808" y="1255"/>
                  </a:cubicBezTo>
                  <a:lnTo>
                    <a:pt x="140902" y="1255"/>
                  </a:lnTo>
                  <a:cubicBezTo>
                    <a:pt x="141150" y="1255"/>
                    <a:pt x="141405" y="1244"/>
                    <a:pt x="141650" y="1235"/>
                  </a:cubicBezTo>
                  <a:lnTo>
                    <a:pt x="141670" y="1235"/>
                  </a:lnTo>
                  <a:lnTo>
                    <a:pt x="141851" y="1228"/>
                  </a:lnTo>
                  <a:cubicBezTo>
                    <a:pt x="142320" y="1212"/>
                    <a:pt x="142789" y="1192"/>
                    <a:pt x="143258" y="1176"/>
                  </a:cubicBezTo>
                  <a:lnTo>
                    <a:pt x="143947" y="1151"/>
                  </a:lnTo>
                  <a:cubicBezTo>
                    <a:pt x="144615" y="1124"/>
                    <a:pt x="145296" y="1113"/>
                    <a:pt x="146033" y="1113"/>
                  </a:cubicBezTo>
                  <a:cubicBezTo>
                    <a:pt x="146172" y="1113"/>
                    <a:pt x="146307" y="1113"/>
                    <a:pt x="146445" y="1115"/>
                  </a:cubicBezTo>
                  <a:cubicBezTo>
                    <a:pt x="147163" y="1118"/>
                    <a:pt x="147867" y="1124"/>
                    <a:pt x="148583" y="1145"/>
                  </a:cubicBezTo>
                  <a:cubicBezTo>
                    <a:pt x="148487" y="1183"/>
                    <a:pt x="148392" y="1225"/>
                    <a:pt x="148298" y="1265"/>
                  </a:cubicBezTo>
                  <a:lnTo>
                    <a:pt x="148246" y="1288"/>
                  </a:lnTo>
                  <a:cubicBezTo>
                    <a:pt x="148105" y="1349"/>
                    <a:pt x="147959" y="1414"/>
                    <a:pt x="147818" y="1486"/>
                  </a:cubicBezTo>
                  <a:cubicBezTo>
                    <a:pt x="147630" y="1578"/>
                    <a:pt x="147431" y="1701"/>
                    <a:pt x="147370" y="1902"/>
                  </a:cubicBezTo>
                  <a:cubicBezTo>
                    <a:pt x="147334" y="2023"/>
                    <a:pt x="147358" y="2157"/>
                    <a:pt x="147435" y="2249"/>
                  </a:cubicBezTo>
                  <a:cubicBezTo>
                    <a:pt x="147509" y="2341"/>
                    <a:pt x="147617" y="2410"/>
                    <a:pt x="147742" y="2448"/>
                  </a:cubicBezTo>
                  <a:cubicBezTo>
                    <a:pt x="147901" y="2498"/>
                    <a:pt x="148069" y="2532"/>
                    <a:pt x="148251" y="2554"/>
                  </a:cubicBezTo>
                  <a:cubicBezTo>
                    <a:pt x="148578" y="2594"/>
                    <a:pt x="148931" y="2614"/>
                    <a:pt x="149389" y="2624"/>
                  </a:cubicBezTo>
                  <a:cubicBezTo>
                    <a:pt x="149581" y="2627"/>
                    <a:pt x="149782" y="2628"/>
                    <a:pt x="149983" y="2628"/>
                  </a:cubicBezTo>
                  <a:cubicBezTo>
                    <a:pt x="150590" y="2628"/>
                    <a:pt x="151255" y="2614"/>
                    <a:pt x="152020" y="2582"/>
                  </a:cubicBezTo>
                  <a:cubicBezTo>
                    <a:pt x="152223" y="2575"/>
                    <a:pt x="152425" y="2564"/>
                    <a:pt x="152631" y="2554"/>
                  </a:cubicBezTo>
                  <a:cubicBezTo>
                    <a:pt x="152849" y="2544"/>
                    <a:pt x="153070" y="2532"/>
                    <a:pt x="153288" y="2524"/>
                  </a:cubicBezTo>
                  <a:cubicBezTo>
                    <a:pt x="153531" y="2515"/>
                    <a:pt x="153812" y="2505"/>
                    <a:pt x="154089" y="2501"/>
                  </a:cubicBezTo>
                  <a:lnTo>
                    <a:pt x="154089" y="2501"/>
                  </a:lnTo>
                  <a:cubicBezTo>
                    <a:pt x="154088" y="2514"/>
                    <a:pt x="154088" y="2527"/>
                    <a:pt x="154088" y="2539"/>
                  </a:cubicBezTo>
                  <a:cubicBezTo>
                    <a:pt x="154089" y="2618"/>
                    <a:pt x="154126" y="2694"/>
                    <a:pt x="154184" y="2746"/>
                  </a:cubicBezTo>
                  <a:cubicBezTo>
                    <a:pt x="154238" y="2792"/>
                    <a:pt x="154300" y="2825"/>
                    <a:pt x="154390" y="2855"/>
                  </a:cubicBezTo>
                  <a:cubicBezTo>
                    <a:pt x="154469" y="2879"/>
                    <a:pt x="154538" y="2896"/>
                    <a:pt x="154608" y="2907"/>
                  </a:cubicBezTo>
                  <a:cubicBezTo>
                    <a:pt x="154742" y="2926"/>
                    <a:pt x="154887" y="2937"/>
                    <a:pt x="155062" y="2937"/>
                  </a:cubicBezTo>
                  <a:lnTo>
                    <a:pt x="155108" y="2937"/>
                  </a:lnTo>
                  <a:cubicBezTo>
                    <a:pt x="155280" y="2934"/>
                    <a:pt x="155442" y="2929"/>
                    <a:pt x="155592" y="2917"/>
                  </a:cubicBezTo>
                  <a:cubicBezTo>
                    <a:pt x="155927" y="2892"/>
                    <a:pt x="156265" y="2856"/>
                    <a:pt x="156592" y="2820"/>
                  </a:cubicBezTo>
                  <a:lnTo>
                    <a:pt x="156607" y="2819"/>
                  </a:lnTo>
                  <a:lnTo>
                    <a:pt x="156708" y="2807"/>
                  </a:lnTo>
                  <a:lnTo>
                    <a:pt x="156897" y="2788"/>
                  </a:lnTo>
                  <a:lnTo>
                    <a:pt x="157088" y="2767"/>
                  </a:lnTo>
                  <a:cubicBezTo>
                    <a:pt x="157371" y="2736"/>
                    <a:pt x="157653" y="2706"/>
                    <a:pt x="157935" y="2678"/>
                  </a:cubicBezTo>
                  <a:cubicBezTo>
                    <a:pt x="158351" y="2634"/>
                    <a:pt x="158768" y="2594"/>
                    <a:pt x="159186" y="2551"/>
                  </a:cubicBezTo>
                  <a:cubicBezTo>
                    <a:pt x="159374" y="2530"/>
                    <a:pt x="159560" y="2506"/>
                    <a:pt x="159767" y="2478"/>
                  </a:cubicBezTo>
                  <a:cubicBezTo>
                    <a:pt x="159811" y="2471"/>
                    <a:pt x="159857" y="2468"/>
                    <a:pt x="159908" y="2460"/>
                  </a:cubicBezTo>
                  <a:cubicBezTo>
                    <a:pt x="160045" y="2442"/>
                    <a:pt x="160189" y="2426"/>
                    <a:pt x="160331" y="2390"/>
                  </a:cubicBezTo>
                  <a:cubicBezTo>
                    <a:pt x="160423" y="2367"/>
                    <a:pt x="160527" y="2341"/>
                    <a:pt x="160593" y="2267"/>
                  </a:cubicBezTo>
                  <a:cubicBezTo>
                    <a:pt x="160630" y="2224"/>
                    <a:pt x="160652" y="2185"/>
                    <a:pt x="160661" y="2137"/>
                  </a:cubicBezTo>
                  <a:cubicBezTo>
                    <a:pt x="160675" y="2084"/>
                    <a:pt x="160669" y="2026"/>
                    <a:pt x="160646" y="1977"/>
                  </a:cubicBezTo>
                  <a:cubicBezTo>
                    <a:pt x="160600" y="1872"/>
                    <a:pt x="160496" y="1828"/>
                    <a:pt x="160393" y="1792"/>
                  </a:cubicBezTo>
                  <a:cubicBezTo>
                    <a:pt x="160302" y="1761"/>
                    <a:pt x="160201" y="1741"/>
                    <a:pt x="160115" y="1727"/>
                  </a:cubicBezTo>
                  <a:cubicBezTo>
                    <a:pt x="159923" y="1694"/>
                    <a:pt x="159722" y="1672"/>
                    <a:pt x="159543" y="1652"/>
                  </a:cubicBezTo>
                  <a:lnTo>
                    <a:pt x="159529" y="1651"/>
                  </a:lnTo>
                  <a:cubicBezTo>
                    <a:pt x="159335" y="1630"/>
                    <a:pt x="159140" y="1609"/>
                    <a:pt x="158947" y="1591"/>
                  </a:cubicBezTo>
                  <a:cubicBezTo>
                    <a:pt x="158531" y="1554"/>
                    <a:pt x="158098" y="1523"/>
                    <a:pt x="157714" y="1493"/>
                  </a:cubicBezTo>
                  <a:lnTo>
                    <a:pt x="157667" y="1488"/>
                  </a:lnTo>
                  <a:cubicBezTo>
                    <a:pt x="157455" y="1474"/>
                    <a:pt x="157246" y="1457"/>
                    <a:pt x="157036" y="1442"/>
                  </a:cubicBezTo>
                  <a:lnTo>
                    <a:pt x="156923" y="1433"/>
                  </a:lnTo>
                  <a:lnTo>
                    <a:pt x="156769" y="1423"/>
                  </a:lnTo>
                  <a:cubicBezTo>
                    <a:pt x="157342" y="1374"/>
                    <a:pt x="157909" y="1338"/>
                    <a:pt x="158456" y="1319"/>
                  </a:cubicBezTo>
                  <a:cubicBezTo>
                    <a:pt x="158697" y="1310"/>
                    <a:pt x="158939" y="1302"/>
                    <a:pt x="159180" y="1297"/>
                  </a:cubicBezTo>
                  <a:lnTo>
                    <a:pt x="159209" y="1297"/>
                  </a:lnTo>
                  <a:cubicBezTo>
                    <a:pt x="159558" y="1288"/>
                    <a:pt x="159923" y="1277"/>
                    <a:pt x="160280" y="1262"/>
                  </a:cubicBezTo>
                  <a:cubicBezTo>
                    <a:pt x="160759" y="1241"/>
                    <a:pt x="161248" y="1210"/>
                    <a:pt x="161725" y="1180"/>
                  </a:cubicBezTo>
                  <a:cubicBezTo>
                    <a:pt x="162118" y="1154"/>
                    <a:pt x="162526" y="1128"/>
                    <a:pt x="162931" y="1108"/>
                  </a:cubicBezTo>
                  <a:cubicBezTo>
                    <a:pt x="163200" y="1094"/>
                    <a:pt x="163474" y="1085"/>
                    <a:pt x="163740" y="1076"/>
                  </a:cubicBezTo>
                  <a:lnTo>
                    <a:pt x="163749" y="1076"/>
                  </a:lnTo>
                  <a:lnTo>
                    <a:pt x="164218" y="1058"/>
                  </a:lnTo>
                  <a:cubicBezTo>
                    <a:pt x="164374" y="1051"/>
                    <a:pt x="164529" y="1046"/>
                    <a:pt x="164684" y="1036"/>
                  </a:cubicBezTo>
                  <a:lnTo>
                    <a:pt x="164684" y="1036"/>
                  </a:lnTo>
                  <a:cubicBezTo>
                    <a:pt x="164642" y="1055"/>
                    <a:pt x="164609" y="1076"/>
                    <a:pt x="164575" y="1096"/>
                  </a:cubicBezTo>
                  <a:cubicBezTo>
                    <a:pt x="164525" y="1131"/>
                    <a:pt x="164471" y="1174"/>
                    <a:pt x="164441" y="1243"/>
                  </a:cubicBezTo>
                  <a:cubicBezTo>
                    <a:pt x="164404" y="1331"/>
                    <a:pt x="164434" y="1411"/>
                    <a:pt x="164464" y="1463"/>
                  </a:cubicBezTo>
                  <a:cubicBezTo>
                    <a:pt x="164517" y="1550"/>
                    <a:pt x="164627" y="1593"/>
                    <a:pt x="164717" y="1619"/>
                  </a:cubicBezTo>
                  <a:cubicBezTo>
                    <a:pt x="164810" y="1645"/>
                    <a:pt x="164909" y="1660"/>
                    <a:pt x="164985" y="1669"/>
                  </a:cubicBezTo>
                  <a:cubicBezTo>
                    <a:pt x="165194" y="1695"/>
                    <a:pt x="165406" y="1706"/>
                    <a:pt x="165587" y="1716"/>
                  </a:cubicBezTo>
                  <a:cubicBezTo>
                    <a:pt x="165825" y="1727"/>
                    <a:pt x="166062" y="1739"/>
                    <a:pt x="166300" y="1749"/>
                  </a:cubicBezTo>
                  <a:lnTo>
                    <a:pt x="166869" y="1776"/>
                  </a:lnTo>
                  <a:cubicBezTo>
                    <a:pt x="167157" y="1788"/>
                    <a:pt x="167446" y="1800"/>
                    <a:pt x="167735" y="1810"/>
                  </a:cubicBezTo>
                  <a:lnTo>
                    <a:pt x="167747" y="1810"/>
                  </a:lnTo>
                  <a:lnTo>
                    <a:pt x="168101" y="1823"/>
                  </a:lnTo>
                  <a:lnTo>
                    <a:pt x="168108" y="1823"/>
                  </a:lnTo>
                  <a:lnTo>
                    <a:pt x="168166" y="1828"/>
                  </a:lnTo>
                  <a:cubicBezTo>
                    <a:pt x="168402" y="1837"/>
                    <a:pt x="168632" y="1846"/>
                    <a:pt x="168860" y="1846"/>
                  </a:cubicBezTo>
                  <a:cubicBezTo>
                    <a:pt x="168988" y="1846"/>
                    <a:pt x="169105" y="1843"/>
                    <a:pt x="169219" y="1837"/>
                  </a:cubicBezTo>
                  <a:cubicBezTo>
                    <a:pt x="169344" y="1831"/>
                    <a:pt x="169500" y="1823"/>
                    <a:pt x="169595" y="1718"/>
                  </a:cubicBezTo>
                  <a:cubicBezTo>
                    <a:pt x="169656" y="1649"/>
                    <a:pt x="169667" y="1555"/>
                    <a:pt x="169628" y="1460"/>
                  </a:cubicBezTo>
                  <a:cubicBezTo>
                    <a:pt x="169597" y="1384"/>
                    <a:pt x="169528" y="1332"/>
                    <a:pt x="169472" y="1295"/>
                  </a:cubicBezTo>
                  <a:cubicBezTo>
                    <a:pt x="169399" y="1249"/>
                    <a:pt x="169320" y="1213"/>
                    <a:pt x="169248" y="1185"/>
                  </a:cubicBezTo>
                  <a:cubicBezTo>
                    <a:pt x="169166" y="1152"/>
                    <a:pt x="169076" y="1121"/>
                    <a:pt x="168972" y="1085"/>
                  </a:cubicBezTo>
                  <a:cubicBezTo>
                    <a:pt x="168937" y="1076"/>
                    <a:pt x="168906" y="1064"/>
                    <a:pt x="168873" y="1057"/>
                  </a:cubicBezTo>
                  <a:lnTo>
                    <a:pt x="168921" y="1057"/>
                  </a:lnTo>
                  <a:lnTo>
                    <a:pt x="169010" y="1055"/>
                  </a:lnTo>
                  <a:cubicBezTo>
                    <a:pt x="169123" y="1054"/>
                    <a:pt x="169235" y="1054"/>
                    <a:pt x="169350" y="1054"/>
                  </a:cubicBezTo>
                  <a:cubicBezTo>
                    <a:pt x="169518" y="1054"/>
                    <a:pt x="169693" y="1055"/>
                    <a:pt x="169872" y="1058"/>
                  </a:cubicBezTo>
                  <a:cubicBezTo>
                    <a:pt x="169954" y="1061"/>
                    <a:pt x="170037" y="1064"/>
                    <a:pt x="170120" y="1066"/>
                  </a:cubicBezTo>
                  <a:lnTo>
                    <a:pt x="170162" y="1069"/>
                  </a:lnTo>
                  <a:lnTo>
                    <a:pt x="170296" y="1073"/>
                  </a:lnTo>
                  <a:cubicBezTo>
                    <a:pt x="170336" y="1076"/>
                    <a:pt x="170378" y="1076"/>
                    <a:pt x="170417" y="1078"/>
                  </a:cubicBezTo>
                  <a:lnTo>
                    <a:pt x="170476" y="1079"/>
                  </a:lnTo>
                  <a:lnTo>
                    <a:pt x="170555" y="1081"/>
                  </a:lnTo>
                  <a:cubicBezTo>
                    <a:pt x="170600" y="1081"/>
                    <a:pt x="170646" y="1084"/>
                    <a:pt x="170690" y="1084"/>
                  </a:cubicBezTo>
                  <a:lnTo>
                    <a:pt x="170705" y="1084"/>
                  </a:lnTo>
                  <a:lnTo>
                    <a:pt x="170696" y="1085"/>
                  </a:lnTo>
                  <a:lnTo>
                    <a:pt x="170714" y="1085"/>
                  </a:lnTo>
                  <a:cubicBezTo>
                    <a:pt x="171071" y="1100"/>
                    <a:pt x="171441" y="1116"/>
                    <a:pt x="171805" y="1116"/>
                  </a:cubicBezTo>
                  <a:lnTo>
                    <a:pt x="171905" y="1116"/>
                  </a:lnTo>
                  <a:cubicBezTo>
                    <a:pt x="172085" y="1115"/>
                    <a:pt x="172240" y="1109"/>
                    <a:pt x="172381" y="1103"/>
                  </a:cubicBezTo>
                  <a:cubicBezTo>
                    <a:pt x="172433" y="1100"/>
                    <a:pt x="172482" y="1099"/>
                    <a:pt x="172530" y="1094"/>
                  </a:cubicBezTo>
                  <a:cubicBezTo>
                    <a:pt x="172691" y="1084"/>
                    <a:pt x="172854" y="1069"/>
                    <a:pt x="173012" y="1055"/>
                  </a:cubicBezTo>
                  <a:lnTo>
                    <a:pt x="173045" y="1051"/>
                  </a:lnTo>
                  <a:lnTo>
                    <a:pt x="173134" y="1044"/>
                  </a:lnTo>
                  <a:cubicBezTo>
                    <a:pt x="173174" y="1041"/>
                    <a:pt x="173213" y="1036"/>
                    <a:pt x="173252" y="1035"/>
                  </a:cubicBezTo>
                  <a:cubicBezTo>
                    <a:pt x="173511" y="1012"/>
                    <a:pt x="173771" y="997"/>
                    <a:pt x="174026" y="982"/>
                  </a:cubicBezTo>
                  <a:lnTo>
                    <a:pt x="174121" y="977"/>
                  </a:lnTo>
                  <a:cubicBezTo>
                    <a:pt x="174186" y="974"/>
                    <a:pt x="174250" y="969"/>
                    <a:pt x="174317" y="965"/>
                  </a:cubicBezTo>
                  <a:lnTo>
                    <a:pt x="174398" y="959"/>
                  </a:lnTo>
                  <a:lnTo>
                    <a:pt x="174420" y="957"/>
                  </a:lnTo>
                  <a:cubicBezTo>
                    <a:pt x="174709" y="938"/>
                    <a:pt x="175005" y="920"/>
                    <a:pt x="175297" y="910"/>
                  </a:cubicBezTo>
                  <a:lnTo>
                    <a:pt x="175535" y="902"/>
                  </a:lnTo>
                  <a:lnTo>
                    <a:pt x="175573" y="901"/>
                  </a:lnTo>
                  <a:cubicBezTo>
                    <a:pt x="175649" y="899"/>
                    <a:pt x="175727" y="895"/>
                    <a:pt x="175803" y="893"/>
                  </a:cubicBezTo>
                  <a:cubicBezTo>
                    <a:pt x="176012" y="886"/>
                    <a:pt x="176227" y="877"/>
                    <a:pt x="176437" y="865"/>
                  </a:cubicBezTo>
                  <a:lnTo>
                    <a:pt x="176587" y="856"/>
                  </a:lnTo>
                  <a:cubicBezTo>
                    <a:pt x="176740" y="847"/>
                    <a:pt x="176898" y="838"/>
                    <a:pt x="177053" y="835"/>
                  </a:cubicBezTo>
                  <a:cubicBezTo>
                    <a:pt x="177112" y="834"/>
                    <a:pt x="177172" y="834"/>
                    <a:pt x="177231" y="834"/>
                  </a:cubicBezTo>
                  <a:cubicBezTo>
                    <a:pt x="177343" y="834"/>
                    <a:pt x="177462" y="835"/>
                    <a:pt x="177572" y="840"/>
                  </a:cubicBezTo>
                  <a:lnTo>
                    <a:pt x="177589" y="840"/>
                  </a:lnTo>
                  <a:lnTo>
                    <a:pt x="177664" y="843"/>
                  </a:lnTo>
                  <a:lnTo>
                    <a:pt x="177728" y="846"/>
                  </a:lnTo>
                  <a:cubicBezTo>
                    <a:pt x="177882" y="853"/>
                    <a:pt x="178038" y="860"/>
                    <a:pt x="178193" y="868"/>
                  </a:cubicBezTo>
                  <a:cubicBezTo>
                    <a:pt x="178417" y="878"/>
                    <a:pt x="178645" y="899"/>
                    <a:pt x="178856" y="920"/>
                  </a:cubicBezTo>
                  <a:cubicBezTo>
                    <a:pt x="179159" y="947"/>
                    <a:pt x="179470" y="960"/>
                    <a:pt x="179733" y="969"/>
                  </a:cubicBezTo>
                  <a:cubicBezTo>
                    <a:pt x="179741" y="1003"/>
                    <a:pt x="179769" y="1032"/>
                    <a:pt x="179802" y="1039"/>
                  </a:cubicBezTo>
                  <a:cubicBezTo>
                    <a:pt x="179858" y="1069"/>
                    <a:pt x="179918" y="1079"/>
                    <a:pt x="179980" y="1093"/>
                  </a:cubicBezTo>
                  <a:lnTo>
                    <a:pt x="179991" y="1094"/>
                  </a:lnTo>
                  <a:cubicBezTo>
                    <a:pt x="180092" y="1116"/>
                    <a:pt x="180196" y="1136"/>
                    <a:pt x="180297" y="1154"/>
                  </a:cubicBezTo>
                  <a:lnTo>
                    <a:pt x="180313" y="1155"/>
                  </a:lnTo>
                  <a:lnTo>
                    <a:pt x="180437" y="1177"/>
                  </a:lnTo>
                  <a:cubicBezTo>
                    <a:pt x="180468" y="1183"/>
                    <a:pt x="180501" y="1191"/>
                    <a:pt x="180535" y="1197"/>
                  </a:cubicBezTo>
                  <a:cubicBezTo>
                    <a:pt x="180705" y="1228"/>
                    <a:pt x="180886" y="1258"/>
                    <a:pt x="181086" y="1288"/>
                  </a:cubicBezTo>
                  <a:cubicBezTo>
                    <a:pt x="181104" y="1292"/>
                    <a:pt x="181123" y="1294"/>
                    <a:pt x="181141" y="1297"/>
                  </a:cubicBezTo>
                  <a:cubicBezTo>
                    <a:pt x="181227" y="1310"/>
                    <a:pt x="181317" y="1323"/>
                    <a:pt x="181409" y="1337"/>
                  </a:cubicBezTo>
                  <a:cubicBezTo>
                    <a:pt x="181608" y="1363"/>
                    <a:pt x="181806" y="1392"/>
                    <a:pt x="182004" y="1422"/>
                  </a:cubicBezTo>
                  <a:lnTo>
                    <a:pt x="182440" y="1483"/>
                  </a:lnTo>
                  <a:cubicBezTo>
                    <a:pt x="182483" y="1488"/>
                    <a:pt x="182524" y="1496"/>
                    <a:pt x="182565" y="1502"/>
                  </a:cubicBezTo>
                  <a:lnTo>
                    <a:pt x="182567" y="1502"/>
                  </a:lnTo>
                  <a:lnTo>
                    <a:pt x="182708" y="1523"/>
                  </a:lnTo>
                  <a:cubicBezTo>
                    <a:pt x="182774" y="1532"/>
                    <a:pt x="182841" y="1541"/>
                    <a:pt x="182908" y="1550"/>
                  </a:cubicBezTo>
                  <a:cubicBezTo>
                    <a:pt x="183143" y="1585"/>
                    <a:pt x="183378" y="1619"/>
                    <a:pt x="183614" y="1652"/>
                  </a:cubicBezTo>
                  <a:cubicBezTo>
                    <a:pt x="183960" y="1701"/>
                    <a:pt x="184367" y="1756"/>
                    <a:pt x="184765" y="1798"/>
                  </a:cubicBezTo>
                  <a:cubicBezTo>
                    <a:pt x="184940" y="1816"/>
                    <a:pt x="185118" y="1832"/>
                    <a:pt x="185314" y="1850"/>
                  </a:cubicBezTo>
                  <a:cubicBezTo>
                    <a:pt x="185452" y="1861"/>
                    <a:pt x="185588" y="1869"/>
                    <a:pt x="185728" y="1880"/>
                  </a:cubicBezTo>
                  <a:lnTo>
                    <a:pt x="185789" y="1881"/>
                  </a:lnTo>
                  <a:cubicBezTo>
                    <a:pt x="185710" y="1904"/>
                    <a:pt x="185632" y="1928"/>
                    <a:pt x="185557" y="1950"/>
                  </a:cubicBezTo>
                  <a:lnTo>
                    <a:pt x="185475" y="1977"/>
                  </a:lnTo>
                  <a:cubicBezTo>
                    <a:pt x="185278" y="2036"/>
                    <a:pt x="185076" y="2097"/>
                    <a:pt x="184891" y="2192"/>
                  </a:cubicBezTo>
                  <a:cubicBezTo>
                    <a:pt x="184763" y="2256"/>
                    <a:pt x="184628" y="2341"/>
                    <a:pt x="184597" y="2472"/>
                  </a:cubicBezTo>
                  <a:cubicBezTo>
                    <a:pt x="184577" y="2547"/>
                    <a:pt x="184582" y="2617"/>
                    <a:pt x="184606" y="2679"/>
                  </a:cubicBezTo>
                  <a:cubicBezTo>
                    <a:pt x="184631" y="2748"/>
                    <a:pt x="184680" y="2804"/>
                    <a:pt x="184760" y="2852"/>
                  </a:cubicBezTo>
                  <a:cubicBezTo>
                    <a:pt x="184844" y="2904"/>
                    <a:pt x="184943" y="2925"/>
                    <a:pt x="185025" y="2941"/>
                  </a:cubicBezTo>
                  <a:cubicBezTo>
                    <a:pt x="185074" y="2951"/>
                    <a:pt x="185128" y="2959"/>
                    <a:pt x="185188" y="2963"/>
                  </a:cubicBezTo>
                  <a:cubicBezTo>
                    <a:pt x="185315" y="2975"/>
                    <a:pt x="185430" y="2981"/>
                    <a:pt x="185537" y="2983"/>
                  </a:cubicBezTo>
                  <a:cubicBezTo>
                    <a:pt x="185627" y="2984"/>
                    <a:pt x="185717" y="2984"/>
                    <a:pt x="185807" y="2984"/>
                  </a:cubicBezTo>
                  <a:cubicBezTo>
                    <a:pt x="186101" y="2984"/>
                    <a:pt x="186394" y="2977"/>
                    <a:pt x="186697" y="2968"/>
                  </a:cubicBezTo>
                  <a:cubicBezTo>
                    <a:pt x="186985" y="2960"/>
                    <a:pt x="187271" y="2948"/>
                    <a:pt x="187560" y="2938"/>
                  </a:cubicBezTo>
                  <a:lnTo>
                    <a:pt x="187938" y="2925"/>
                  </a:lnTo>
                  <a:cubicBezTo>
                    <a:pt x="188721" y="2899"/>
                    <a:pt x="189517" y="2881"/>
                    <a:pt x="190374" y="2879"/>
                  </a:cubicBezTo>
                  <a:lnTo>
                    <a:pt x="190843" y="2879"/>
                  </a:lnTo>
                  <a:cubicBezTo>
                    <a:pt x="191103" y="2879"/>
                    <a:pt x="191364" y="2881"/>
                    <a:pt x="191614" y="2886"/>
                  </a:cubicBezTo>
                  <a:cubicBezTo>
                    <a:pt x="192060" y="2893"/>
                    <a:pt x="192480" y="2902"/>
                    <a:pt x="192836" y="2911"/>
                  </a:cubicBezTo>
                  <a:cubicBezTo>
                    <a:pt x="193812" y="2937"/>
                    <a:pt x="194553" y="2960"/>
                    <a:pt x="195233" y="2986"/>
                  </a:cubicBezTo>
                  <a:lnTo>
                    <a:pt x="195766" y="3007"/>
                  </a:lnTo>
                  <a:lnTo>
                    <a:pt x="195823" y="3008"/>
                  </a:lnTo>
                  <a:cubicBezTo>
                    <a:pt x="196415" y="3030"/>
                    <a:pt x="197028" y="3056"/>
                    <a:pt x="197629" y="3070"/>
                  </a:cubicBezTo>
                  <a:lnTo>
                    <a:pt x="197717" y="3072"/>
                  </a:lnTo>
                  <a:lnTo>
                    <a:pt x="197760" y="3072"/>
                  </a:lnTo>
                  <a:cubicBezTo>
                    <a:pt x="198037" y="3079"/>
                    <a:pt x="198323" y="3085"/>
                    <a:pt x="198604" y="3085"/>
                  </a:cubicBezTo>
                  <a:lnTo>
                    <a:pt x="198744" y="3085"/>
                  </a:lnTo>
                  <a:lnTo>
                    <a:pt x="198835" y="3082"/>
                  </a:lnTo>
                  <a:cubicBezTo>
                    <a:pt x="198990" y="3082"/>
                    <a:pt x="199149" y="3082"/>
                    <a:pt x="199302" y="3059"/>
                  </a:cubicBezTo>
                  <a:lnTo>
                    <a:pt x="199323" y="3056"/>
                  </a:lnTo>
                  <a:cubicBezTo>
                    <a:pt x="199429" y="3038"/>
                    <a:pt x="199549" y="3020"/>
                    <a:pt x="199631" y="2941"/>
                  </a:cubicBezTo>
                  <a:cubicBezTo>
                    <a:pt x="199661" y="2914"/>
                    <a:pt x="199682" y="2881"/>
                    <a:pt x="199696" y="2849"/>
                  </a:cubicBezTo>
                  <a:lnTo>
                    <a:pt x="199713" y="2850"/>
                  </a:lnTo>
                  <a:lnTo>
                    <a:pt x="199740" y="2855"/>
                  </a:lnTo>
                  <a:cubicBezTo>
                    <a:pt x="199793" y="2859"/>
                    <a:pt x="199847" y="2865"/>
                    <a:pt x="199899" y="2871"/>
                  </a:cubicBezTo>
                  <a:cubicBezTo>
                    <a:pt x="200347" y="2919"/>
                    <a:pt x="200784" y="2974"/>
                    <a:pt x="201073" y="3008"/>
                  </a:cubicBezTo>
                  <a:lnTo>
                    <a:pt x="201124" y="3015"/>
                  </a:lnTo>
                  <a:cubicBezTo>
                    <a:pt x="201467" y="3059"/>
                    <a:pt x="201823" y="3102"/>
                    <a:pt x="202168" y="3172"/>
                  </a:cubicBezTo>
                  <a:cubicBezTo>
                    <a:pt x="202241" y="3191"/>
                    <a:pt x="202304" y="3207"/>
                    <a:pt x="202368" y="3230"/>
                  </a:cubicBezTo>
                  <a:lnTo>
                    <a:pt x="202377" y="3230"/>
                  </a:lnTo>
                  <a:cubicBezTo>
                    <a:pt x="202295" y="3291"/>
                    <a:pt x="202207" y="3347"/>
                    <a:pt x="202125" y="3399"/>
                  </a:cubicBezTo>
                  <a:cubicBezTo>
                    <a:pt x="202043" y="3450"/>
                    <a:pt x="201962" y="3499"/>
                    <a:pt x="201880" y="3548"/>
                  </a:cubicBezTo>
                  <a:lnTo>
                    <a:pt x="201825" y="3581"/>
                  </a:lnTo>
                  <a:lnTo>
                    <a:pt x="201779" y="3609"/>
                  </a:lnTo>
                  <a:cubicBezTo>
                    <a:pt x="201749" y="3626"/>
                    <a:pt x="201719" y="3645"/>
                    <a:pt x="201691" y="3661"/>
                  </a:cubicBezTo>
                  <a:lnTo>
                    <a:pt x="201674" y="3670"/>
                  </a:lnTo>
                  <a:cubicBezTo>
                    <a:pt x="201624" y="3700"/>
                    <a:pt x="201572" y="3733"/>
                    <a:pt x="201527" y="3773"/>
                  </a:cubicBezTo>
                  <a:cubicBezTo>
                    <a:pt x="201491" y="3807"/>
                    <a:pt x="201444" y="3849"/>
                    <a:pt x="201415" y="3898"/>
                  </a:cubicBezTo>
                  <a:cubicBezTo>
                    <a:pt x="201395" y="3934"/>
                    <a:pt x="201380" y="3966"/>
                    <a:pt x="201369" y="4004"/>
                  </a:cubicBezTo>
                  <a:cubicBezTo>
                    <a:pt x="201347" y="4078"/>
                    <a:pt x="201351" y="4166"/>
                    <a:pt x="201387" y="4224"/>
                  </a:cubicBezTo>
                  <a:cubicBezTo>
                    <a:pt x="201423" y="4285"/>
                    <a:pt x="201482" y="4368"/>
                    <a:pt x="201570" y="4414"/>
                  </a:cubicBezTo>
                  <a:cubicBezTo>
                    <a:pt x="201642" y="4455"/>
                    <a:pt x="201726" y="4489"/>
                    <a:pt x="201820" y="4523"/>
                  </a:cubicBezTo>
                  <a:cubicBezTo>
                    <a:pt x="201979" y="4578"/>
                    <a:pt x="202155" y="4621"/>
                    <a:pt x="202393" y="4667"/>
                  </a:cubicBezTo>
                  <a:cubicBezTo>
                    <a:pt x="202561" y="4700"/>
                    <a:pt x="202738" y="4725"/>
                    <a:pt x="202948" y="4749"/>
                  </a:cubicBezTo>
                  <a:cubicBezTo>
                    <a:pt x="202951" y="4749"/>
                    <a:pt x="202956" y="4749"/>
                    <a:pt x="202962" y="4752"/>
                  </a:cubicBezTo>
                  <a:cubicBezTo>
                    <a:pt x="203121" y="4770"/>
                    <a:pt x="203286" y="4786"/>
                    <a:pt x="203460" y="4798"/>
                  </a:cubicBezTo>
                  <a:cubicBezTo>
                    <a:pt x="203683" y="4816"/>
                    <a:pt x="203919" y="4830"/>
                    <a:pt x="204170" y="4839"/>
                  </a:cubicBezTo>
                  <a:cubicBezTo>
                    <a:pt x="204788" y="4861"/>
                    <a:pt x="205419" y="4874"/>
                    <a:pt x="206029" y="4888"/>
                  </a:cubicBezTo>
                  <a:lnTo>
                    <a:pt x="206059" y="4888"/>
                  </a:lnTo>
                  <a:lnTo>
                    <a:pt x="206611" y="4898"/>
                  </a:lnTo>
                  <a:cubicBezTo>
                    <a:pt x="206917" y="4906"/>
                    <a:pt x="207227" y="4913"/>
                    <a:pt x="207534" y="4920"/>
                  </a:cubicBezTo>
                  <a:lnTo>
                    <a:pt x="207654" y="4925"/>
                  </a:lnTo>
                  <a:cubicBezTo>
                    <a:pt x="208121" y="4935"/>
                    <a:pt x="208589" y="4947"/>
                    <a:pt x="209056" y="4956"/>
                  </a:cubicBezTo>
                  <a:cubicBezTo>
                    <a:pt x="209334" y="4961"/>
                    <a:pt x="209589" y="4964"/>
                    <a:pt x="209825" y="4965"/>
                  </a:cubicBezTo>
                  <a:lnTo>
                    <a:pt x="210244" y="4965"/>
                  </a:lnTo>
                  <a:cubicBezTo>
                    <a:pt x="210348" y="4965"/>
                    <a:pt x="210452" y="4965"/>
                    <a:pt x="210556" y="4964"/>
                  </a:cubicBezTo>
                  <a:cubicBezTo>
                    <a:pt x="210644" y="4964"/>
                    <a:pt x="210730" y="4962"/>
                    <a:pt x="210817" y="4961"/>
                  </a:cubicBezTo>
                  <a:cubicBezTo>
                    <a:pt x="210846" y="4961"/>
                    <a:pt x="210876" y="4961"/>
                    <a:pt x="210909" y="4958"/>
                  </a:cubicBezTo>
                  <a:lnTo>
                    <a:pt x="210951" y="4958"/>
                  </a:lnTo>
                  <a:cubicBezTo>
                    <a:pt x="211092" y="4956"/>
                    <a:pt x="211251" y="4955"/>
                    <a:pt x="211403" y="4941"/>
                  </a:cubicBezTo>
                  <a:lnTo>
                    <a:pt x="211416" y="4940"/>
                  </a:lnTo>
                  <a:cubicBezTo>
                    <a:pt x="211513" y="4931"/>
                    <a:pt x="211616" y="4920"/>
                    <a:pt x="211710" y="4898"/>
                  </a:cubicBezTo>
                  <a:cubicBezTo>
                    <a:pt x="211839" y="4867"/>
                    <a:pt x="212000" y="4827"/>
                    <a:pt x="212097" y="4705"/>
                  </a:cubicBezTo>
                  <a:cubicBezTo>
                    <a:pt x="212140" y="4650"/>
                    <a:pt x="212164" y="4581"/>
                    <a:pt x="212164" y="4501"/>
                  </a:cubicBezTo>
                  <a:cubicBezTo>
                    <a:pt x="212164" y="4440"/>
                    <a:pt x="212146" y="4385"/>
                    <a:pt x="212116" y="4322"/>
                  </a:cubicBezTo>
                  <a:cubicBezTo>
                    <a:pt x="212067" y="4218"/>
                    <a:pt x="211961" y="4152"/>
                    <a:pt x="211854" y="4099"/>
                  </a:cubicBezTo>
                  <a:cubicBezTo>
                    <a:pt x="211766" y="4053"/>
                    <a:pt x="211668" y="4020"/>
                    <a:pt x="211573" y="3990"/>
                  </a:cubicBezTo>
                  <a:cubicBezTo>
                    <a:pt x="211491" y="3965"/>
                    <a:pt x="211424" y="3944"/>
                    <a:pt x="211363" y="3929"/>
                  </a:cubicBezTo>
                  <a:cubicBezTo>
                    <a:pt x="211349" y="3926"/>
                    <a:pt x="211336" y="3922"/>
                    <a:pt x="211323" y="3920"/>
                  </a:cubicBezTo>
                  <a:cubicBezTo>
                    <a:pt x="211114" y="3870"/>
                    <a:pt x="210904" y="3825"/>
                    <a:pt x="210723" y="3788"/>
                  </a:cubicBezTo>
                  <a:cubicBezTo>
                    <a:pt x="210702" y="3785"/>
                    <a:pt x="210683" y="3780"/>
                    <a:pt x="210665" y="3774"/>
                  </a:cubicBezTo>
                  <a:cubicBezTo>
                    <a:pt x="210382" y="3715"/>
                    <a:pt x="210110" y="3661"/>
                    <a:pt x="209855" y="3615"/>
                  </a:cubicBezTo>
                  <a:lnTo>
                    <a:pt x="209857" y="3615"/>
                  </a:lnTo>
                  <a:cubicBezTo>
                    <a:pt x="210056" y="3621"/>
                    <a:pt x="210257" y="3629"/>
                    <a:pt x="210457" y="3638"/>
                  </a:cubicBezTo>
                  <a:lnTo>
                    <a:pt x="210531" y="3640"/>
                  </a:lnTo>
                  <a:lnTo>
                    <a:pt x="210720" y="3648"/>
                  </a:lnTo>
                  <a:lnTo>
                    <a:pt x="210748" y="3648"/>
                  </a:lnTo>
                  <a:cubicBezTo>
                    <a:pt x="211021" y="3660"/>
                    <a:pt x="211290" y="3669"/>
                    <a:pt x="211558" y="3678"/>
                  </a:cubicBezTo>
                  <a:cubicBezTo>
                    <a:pt x="211765" y="3685"/>
                    <a:pt x="211967" y="3691"/>
                    <a:pt x="212174" y="3697"/>
                  </a:cubicBezTo>
                  <a:cubicBezTo>
                    <a:pt x="212229" y="3699"/>
                    <a:pt x="212287" y="3700"/>
                    <a:pt x="212342" y="3700"/>
                  </a:cubicBezTo>
                  <a:cubicBezTo>
                    <a:pt x="212568" y="3706"/>
                    <a:pt x="212793" y="3710"/>
                    <a:pt x="213018" y="3710"/>
                  </a:cubicBezTo>
                  <a:lnTo>
                    <a:pt x="213205" y="3710"/>
                  </a:lnTo>
                  <a:cubicBezTo>
                    <a:pt x="213589" y="3710"/>
                    <a:pt x="213905" y="3703"/>
                    <a:pt x="214195" y="3684"/>
                  </a:cubicBezTo>
                  <a:cubicBezTo>
                    <a:pt x="214534" y="3663"/>
                    <a:pt x="214877" y="3632"/>
                    <a:pt x="215210" y="3602"/>
                  </a:cubicBezTo>
                  <a:lnTo>
                    <a:pt x="215217" y="3602"/>
                  </a:lnTo>
                  <a:lnTo>
                    <a:pt x="215295" y="3594"/>
                  </a:lnTo>
                  <a:cubicBezTo>
                    <a:pt x="215585" y="3569"/>
                    <a:pt x="215970" y="3529"/>
                    <a:pt x="216346" y="3474"/>
                  </a:cubicBezTo>
                  <a:cubicBezTo>
                    <a:pt x="216710" y="3417"/>
                    <a:pt x="217000" y="3365"/>
                    <a:pt x="217259" y="3312"/>
                  </a:cubicBezTo>
                  <a:lnTo>
                    <a:pt x="217256" y="2865"/>
                  </a:lnTo>
                  <a:lnTo>
                    <a:pt x="217256" y="2387"/>
                  </a:lnTo>
                  <a:lnTo>
                    <a:pt x="217146" y="2380"/>
                  </a:lnTo>
                  <a:lnTo>
                    <a:pt x="217079" y="2375"/>
                  </a:lnTo>
                  <a:lnTo>
                    <a:pt x="216914" y="2365"/>
                  </a:lnTo>
                  <a:lnTo>
                    <a:pt x="216859" y="2361"/>
                  </a:lnTo>
                  <a:lnTo>
                    <a:pt x="216603" y="2344"/>
                  </a:lnTo>
                  <a:lnTo>
                    <a:pt x="216543" y="2341"/>
                  </a:lnTo>
                  <a:lnTo>
                    <a:pt x="216523" y="2341"/>
                  </a:lnTo>
                  <a:cubicBezTo>
                    <a:pt x="216313" y="2329"/>
                    <a:pt x="216095" y="2316"/>
                    <a:pt x="215881" y="2300"/>
                  </a:cubicBezTo>
                  <a:lnTo>
                    <a:pt x="215786" y="2292"/>
                  </a:lnTo>
                  <a:lnTo>
                    <a:pt x="215770" y="2291"/>
                  </a:lnTo>
                  <a:cubicBezTo>
                    <a:pt x="215456" y="2264"/>
                    <a:pt x="215131" y="2237"/>
                    <a:pt x="214811" y="2204"/>
                  </a:cubicBezTo>
                  <a:cubicBezTo>
                    <a:pt x="214795" y="2203"/>
                    <a:pt x="214778" y="2201"/>
                    <a:pt x="214759" y="2200"/>
                  </a:cubicBezTo>
                  <a:cubicBezTo>
                    <a:pt x="214588" y="2182"/>
                    <a:pt x="214409" y="2167"/>
                    <a:pt x="214220" y="2152"/>
                  </a:cubicBezTo>
                  <a:lnTo>
                    <a:pt x="214216" y="2152"/>
                  </a:lnTo>
                  <a:cubicBezTo>
                    <a:pt x="213902" y="2127"/>
                    <a:pt x="213560" y="2105"/>
                    <a:pt x="213168" y="2082"/>
                  </a:cubicBezTo>
                  <a:cubicBezTo>
                    <a:pt x="213039" y="2075"/>
                    <a:pt x="212905" y="2067"/>
                    <a:pt x="212772" y="2061"/>
                  </a:cubicBezTo>
                  <a:cubicBezTo>
                    <a:pt x="212564" y="2051"/>
                    <a:pt x="212356" y="2041"/>
                    <a:pt x="212156" y="2032"/>
                  </a:cubicBezTo>
                  <a:lnTo>
                    <a:pt x="212092" y="2029"/>
                  </a:lnTo>
                  <a:cubicBezTo>
                    <a:pt x="212030" y="2024"/>
                    <a:pt x="211969" y="2023"/>
                    <a:pt x="211908" y="2018"/>
                  </a:cubicBezTo>
                  <a:cubicBezTo>
                    <a:pt x="211640" y="2006"/>
                    <a:pt x="211367" y="1993"/>
                    <a:pt x="211099" y="1977"/>
                  </a:cubicBezTo>
                  <a:cubicBezTo>
                    <a:pt x="211083" y="1977"/>
                    <a:pt x="211065" y="1974"/>
                    <a:pt x="211047" y="1972"/>
                  </a:cubicBezTo>
                  <a:cubicBezTo>
                    <a:pt x="210771" y="1956"/>
                    <a:pt x="210492" y="1941"/>
                    <a:pt x="210211" y="1926"/>
                  </a:cubicBezTo>
                  <a:cubicBezTo>
                    <a:pt x="209753" y="1902"/>
                    <a:pt x="209281" y="1875"/>
                    <a:pt x="208813" y="1843"/>
                  </a:cubicBezTo>
                  <a:cubicBezTo>
                    <a:pt x="208111" y="1794"/>
                    <a:pt x="207394" y="1734"/>
                    <a:pt x="206700" y="1679"/>
                  </a:cubicBezTo>
                  <a:cubicBezTo>
                    <a:pt x="206693" y="1679"/>
                    <a:pt x="206687" y="1679"/>
                    <a:pt x="206679" y="1676"/>
                  </a:cubicBezTo>
                  <a:lnTo>
                    <a:pt x="206672" y="1676"/>
                  </a:lnTo>
                  <a:lnTo>
                    <a:pt x="206461" y="1658"/>
                  </a:lnTo>
                  <a:cubicBezTo>
                    <a:pt x="206315" y="1645"/>
                    <a:pt x="206170" y="1631"/>
                    <a:pt x="206024" y="1621"/>
                  </a:cubicBezTo>
                  <a:cubicBezTo>
                    <a:pt x="205935" y="1614"/>
                    <a:pt x="205844" y="1606"/>
                    <a:pt x="205755" y="1599"/>
                  </a:cubicBezTo>
                  <a:cubicBezTo>
                    <a:pt x="205585" y="1585"/>
                    <a:pt x="205414" y="1575"/>
                    <a:pt x="205246" y="1563"/>
                  </a:cubicBezTo>
                  <a:lnTo>
                    <a:pt x="205015" y="1547"/>
                  </a:lnTo>
                  <a:cubicBezTo>
                    <a:pt x="204643" y="1523"/>
                    <a:pt x="204265" y="1493"/>
                    <a:pt x="203932" y="1466"/>
                  </a:cubicBezTo>
                  <a:cubicBezTo>
                    <a:pt x="203643" y="1444"/>
                    <a:pt x="203358" y="1422"/>
                    <a:pt x="203069" y="1401"/>
                  </a:cubicBezTo>
                  <a:cubicBezTo>
                    <a:pt x="202450" y="1359"/>
                    <a:pt x="201820" y="1323"/>
                    <a:pt x="201210" y="1288"/>
                  </a:cubicBezTo>
                  <a:lnTo>
                    <a:pt x="201198" y="1288"/>
                  </a:lnTo>
                  <a:lnTo>
                    <a:pt x="200945" y="1273"/>
                  </a:lnTo>
                  <a:cubicBezTo>
                    <a:pt x="200700" y="1259"/>
                    <a:pt x="200454" y="1244"/>
                    <a:pt x="200205" y="1230"/>
                  </a:cubicBezTo>
                  <a:cubicBezTo>
                    <a:pt x="199955" y="1213"/>
                    <a:pt x="199704" y="1198"/>
                    <a:pt x="199457" y="1183"/>
                  </a:cubicBezTo>
                  <a:lnTo>
                    <a:pt x="199429" y="1182"/>
                  </a:lnTo>
                  <a:lnTo>
                    <a:pt x="199394" y="1180"/>
                  </a:lnTo>
                  <a:lnTo>
                    <a:pt x="198862" y="1146"/>
                  </a:lnTo>
                  <a:lnTo>
                    <a:pt x="198423" y="1118"/>
                  </a:lnTo>
                  <a:cubicBezTo>
                    <a:pt x="198353" y="1115"/>
                    <a:pt x="198284" y="1110"/>
                    <a:pt x="198214" y="1106"/>
                  </a:cubicBezTo>
                  <a:cubicBezTo>
                    <a:pt x="197808" y="1081"/>
                    <a:pt x="197367" y="1054"/>
                    <a:pt x="196937" y="1021"/>
                  </a:cubicBezTo>
                  <a:cubicBezTo>
                    <a:pt x="196839" y="1014"/>
                    <a:pt x="196738" y="1006"/>
                    <a:pt x="196640" y="999"/>
                  </a:cubicBezTo>
                  <a:cubicBezTo>
                    <a:pt x="196537" y="991"/>
                    <a:pt x="196437" y="984"/>
                    <a:pt x="196335" y="977"/>
                  </a:cubicBezTo>
                  <a:cubicBezTo>
                    <a:pt x="195870" y="942"/>
                    <a:pt x="195416" y="908"/>
                    <a:pt x="194964" y="878"/>
                  </a:cubicBezTo>
                  <a:cubicBezTo>
                    <a:pt x="194427" y="843"/>
                    <a:pt x="193877" y="817"/>
                    <a:pt x="193348" y="791"/>
                  </a:cubicBezTo>
                  <a:lnTo>
                    <a:pt x="193334" y="791"/>
                  </a:lnTo>
                  <a:lnTo>
                    <a:pt x="192889" y="768"/>
                  </a:lnTo>
                  <a:cubicBezTo>
                    <a:pt x="192638" y="756"/>
                    <a:pt x="192380" y="743"/>
                    <a:pt x="192132" y="728"/>
                  </a:cubicBezTo>
                  <a:cubicBezTo>
                    <a:pt x="192017" y="721"/>
                    <a:pt x="191904" y="715"/>
                    <a:pt x="191792" y="707"/>
                  </a:cubicBezTo>
                  <a:cubicBezTo>
                    <a:pt x="191632" y="698"/>
                    <a:pt x="191477" y="689"/>
                    <a:pt x="191334" y="682"/>
                  </a:cubicBezTo>
                  <a:lnTo>
                    <a:pt x="191202" y="674"/>
                  </a:lnTo>
                  <a:lnTo>
                    <a:pt x="190888" y="655"/>
                  </a:lnTo>
                  <a:cubicBezTo>
                    <a:pt x="190300" y="622"/>
                    <a:pt x="189675" y="594"/>
                    <a:pt x="188983" y="573"/>
                  </a:cubicBezTo>
                  <a:cubicBezTo>
                    <a:pt x="188927" y="572"/>
                    <a:pt x="188872" y="570"/>
                    <a:pt x="188817" y="567"/>
                  </a:cubicBezTo>
                  <a:cubicBezTo>
                    <a:pt x="188091" y="548"/>
                    <a:pt x="187429" y="526"/>
                    <a:pt x="186796" y="505"/>
                  </a:cubicBezTo>
                  <a:cubicBezTo>
                    <a:pt x="186223" y="485"/>
                    <a:pt x="185616" y="459"/>
                    <a:pt x="184881" y="417"/>
                  </a:cubicBezTo>
                  <a:cubicBezTo>
                    <a:pt x="184519" y="396"/>
                    <a:pt x="184152" y="381"/>
                    <a:pt x="183800" y="369"/>
                  </a:cubicBezTo>
                  <a:cubicBezTo>
                    <a:pt x="183610" y="362"/>
                    <a:pt x="183424" y="356"/>
                    <a:pt x="183245" y="348"/>
                  </a:cubicBezTo>
                  <a:lnTo>
                    <a:pt x="183102" y="343"/>
                  </a:lnTo>
                  <a:lnTo>
                    <a:pt x="183071" y="341"/>
                  </a:lnTo>
                  <a:lnTo>
                    <a:pt x="183001" y="340"/>
                  </a:lnTo>
                  <a:cubicBezTo>
                    <a:pt x="182838" y="334"/>
                    <a:pt x="182674" y="326"/>
                    <a:pt x="182509" y="322"/>
                  </a:cubicBezTo>
                  <a:lnTo>
                    <a:pt x="182046" y="305"/>
                  </a:lnTo>
                  <a:cubicBezTo>
                    <a:pt x="181900" y="299"/>
                    <a:pt x="181756" y="295"/>
                    <a:pt x="181608" y="289"/>
                  </a:cubicBezTo>
                  <a:cubicBezTo>
                    <a:pt x="181520" y="285"/>
                    <a:pt x="181434" y="282"/>
                    <a:pt x="181346" y="280"/>
                  </a:cubicBezTo>
                  <a:cubicBezTo>
                    <a:pt x="181267" y="276"/>
                    <a:pt x="181190" y="274"/>
                    <a:pt x="181111" y="273"/>
                  </a:cubicBezTo>
                  <a:cubicBezTo>
                    <a:pt x="180901" y="265"/>
                    <a:pt x="180693" y="259"/>
                    <a:pt x="180485" y="252"/>
                  </a:cubicBezTo>
                  <a:lnTo>
                    <a:pt x="180447" y="252"/>
                  </a:lnTo>
                  <a:lnTo>
                    <a:pt x="180090" y="240"/>
                  </a:lnTo>
                  <a:cubicBezTo>
                    <a:pt x="179852" y="232"/>
                    <a:pt x="179614" y="223"/>
                    <a:pt x="179376" y="216"/>
                  </a:cubicBezTo>
                  <a:cubicBezTo>
                    <a:pt x="178883" y="200"/>
                    <a:pt x="178367" y="186"/>
                    <a:pt x="177953" y="176"/>
                  </a:cubicBezTo>
                  <a:lnTo>
                    <a:pt x="177568" y="165"/>
                  </a:lnTo>
                  <a:cubicBezTo>
                    <a:pt x="177434" y="162"/>
                    <a:pt x="177300" y="158"/>
                    <a:pt x="177167" y="155"/>
                  </a:cubicBezTo>
                  <a:lnTo>
                    <a:pt x="177149" y="155"/>
                  </a:lnTo>
                  <a:cubicBezTo>
                    <a:pt x="176757" y="143"/>
                    <a:pt x="176350" y="133"/>
                    <a:pt x="175951" y="133"/>
                  </a:cubicBezTo>
                  <a:lnTo>
                    <a:pt x="175817" y="133"/>
                  </a:lnTo>
                  <a:cubicBezTo>
                    <a:pt x="175550" y="133"/>
                    <a:pt x="175282" y="136"/>
                    <a:pt x="175011" y="139"/>
                  </a:cubicBezTo>
                  <a:cubicBezTo>
                    <a:pt x="174680" y="142"/>
                    <a:pt x="174347" y="143"/>
                    <a:pt x="174014" y="143"/>
                  </a:cubicBezTo>
                  <a:lnTo>
                    <a:pt x="173932" y="143"/>
                  </a:lnTo>
                  <a:cubicBezTo>
                    <a:pt x="173634" y="143"/>
                    <a:pt x="173329" y="142"/>
                    <a:pt x="173005" y="139"/>
                  </a:cubicBezTo>
                  <a:cubicBezTo>
                    <a:pt x="172909" y="139"/>
                    <a:pt x="172811" y="136"/>
                    <a:pt x="172712" y="134"/>
                  </a:cubicBezTo>
                  <a:cubicBezTo>
                    <a:pt x="172499" y="133"/>
                    <a:pt x="172272" y="128"/>
                    <a:pt x="172037" y="125"/>
                  </a:cubicBezTo>
                  <a:cubicBezTo>
                    <a:pt x="171875" y="124"/>
                    <a:pt x="171713" y="119"/>
                    <a:pt x="171554" y="118"/>
                  </a:cubicBezTo>
                  <a:lnTo>
                    <a:pt x="171393" y="113"/>
                  </a:lnTo>
                  <a:cubicBezTo>
                    <a:pt x="170948" y="104"/>
                    <a:pt x="170549" y="97"/>
                    <a:pt x="170141" y="95"/>
                  </a:cubicBezTo>
                  <a:lnTo>
                    <a:pt x="169821" y="94"/>
                  </a:lnTo>
                  <a:lnTo>
                    <a:pt x="169812" y="94"/>
                  </a:lnTo>
                  <a:cubicBezTo>
                    <a:pt x="169287" y="90"/>
                    <a:pt x="168744" y="88"/>
                    <a:pt x="168213" y="73"/>
                  </a:cubicBezTo>
                  <a:cubicBezTo>
                    <a:pt x="167922" y="66"/>
                    <a:pt x="167629" y="58"/>
                    <a:pt x="167339" y="49"/>
                  </a:cubicBezTo>
                  <a:lnTo>
                    <a:pt x="167203" y="45"/>
                  </a:lnTo>
                  <a:lnTo>
                    <a:pt x="167190" y="45"/>
                  </a:lnTo>
                  <a:cubicBezTo>
                    <a:pt x="166875" y="36"/>
                    <a:pt x="166558" y="27"/>
                    <a:pt x="166241" y="17"/>
                  </a:cubicBezTo>
                  <a:cubicBezTo>
                    <a:pt x="165678" y="5"/>
                    <a:pt x="165118" y="0"/>
                    <a:pt x="1646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3"/>
            <p:cNvSpPr/>
            <p:nvPr/>
          </p:nvSpPr>
          <p:spPr>
            <a:xfrm>
              <a:off x="1995475" y="3484450"/>
              <a:ext cx="250725" cy="82775"/>
            </a:xfrm>
            <a:custGeom>
              <a:rect b="b" l="l" r="r" t="t"/>
              <a:pathLst>
                <a:path extrusionOk="0" h="3311" w="10029">
                  <a:moveTo>
                    <a:pt x="6535" y="0"/>
                  </a:moveTo>
                  <a:cubicBezTo>
                    <a:pt x="6461" y="9"/>
                    <a:pt x="6387" y="18"/>
                    <a:pt x="6312" y="26"/>
                  </a:cubicBezTo>
                  <a:lnTo>
                    <a:pt x="6320" y="23"/>
                  </a:lnTo>
                  <a:lnTo>
                    <a:pt x="6320" y="23"/>
                  </a:lnTo>
                  <a:cubicBezTo>
                    <a:pt x="6245" y="30"/>
                    <a:pt x="6172" y="38"/>
                    <a:pt x="6098" y="44"/>
                  </a:cubicBezTo>
                  <a:cubicBezTo>
                    <a:pt x="5898" y="63"/>
                    <a:pt x="5695" y="81"/>
                    <a:pt x="5492" y="105"/>
                  </a:cubicBezTo>
                  <a:cubicBezTo>
                    <a:pt x="5413" y="115"/>
                    <a:pt x="5337" y="125"/>
                    <a:pt x="5259" y="134"/>
                  </a:cubicBezTo>
                  <a:cubicBezTo>
                    <a:pt x="5065" y="161"/>
                    <a:pt x="4864" y="186"/>
                    <a:pt x="4666" y="207"/>
                  </a:cubicBezTo>
                  <a:lnTo>
                    <a:pt x="4636" y="212"/>
                  </a:lnTo>
                  <a:cubicBezTo>
                    <a:pt x="4596" y="215"/>
                    <a:pt x="4556" y="216"/>
                    <a:pt x="4517" y="221"/>
                  </a:cubicBezTo>
                  <a:cubicBezTo>
                    <a:pt x="4401" y="230"/>
                    <a:pt x="4287" y="236"/>
                    <a:pt x="4171" y="241"/>
                  </a:cubicBezTo>
                  <a:cubicBezTo>
                    <a:pt x="4050" y="249"/>
                    <a:pt x="3924" y="253"/>
                    <a:pt x="3799" y="264"/>
                  </a:cubicBezTo>
                  <a:cubicBezTo>
                    <a:pt x="3572" y="282"/>
                    <a:pt x="3328" y="307"/>
                    <a:pt x="3051" y="344"/>
                  </a:cubicBezTo>
                  <a:cubicBezTo>
                    <a:pt x="2508" y="419"/>
                    <a:pt x="2032" y="497"/>
                    <a:pt x="1594" y="581"/>
                  </a:cubicBezTo>
                  <a:cubicBezTo>
                    <a:pt x="1321" y="634"/>
                    <a:pt x="1091" y="684"/>
                    <a:pt x="865" y="752"/>
                  </a:cubicBezTo>
                  <a:cubicBezTo>
                    <a:pt x="730" y="794"/>
                    <a:pt x="588" y="843"/>
                    <a:pt x="471" y="923"/>
                  </a:cubicBezTo>
                  <a:cubicBezTo>
                    <a:pt x="429" y="935"/>
                    <a:pt x="389" y="947"/>
                    <a:pt x="350" y="962"/>
                  </a:cubicBezTo>
                  <a:lnTo>
                    <a:pt x="337" y="966"/>
                  </a:lnTo>
                  <a:cubicBezTo>
                    <a:pt x="258" y="995"/>
                    <a:pt x="176" y="1024"/>
                    <a:pt x="115" y="1076"/>
                  </a:cubicBezTo>
                  <a:cubicBezTo>
                    <a:pt x="78" y="1108"/>
                    <a:pt x="27" y="1161"/>
                    <a:pt x="11" y="1237"/>
                  </a:cubicBezTo>
                  <a:cubicBezTo>
                    <a:pt x="1" y="1285"/>
                    <a:pt x="8" y="1329"/>
                    <a:pt x="18" y="1371"/>
                  </a:cubicBezTo>
                  <a:cubicBezTo>
                    <a:pt x="32" y="1420"/>
                    <a:pt x="69" y="1459"/>
                    <a:pt x="102" y="1495"/>
                  </a:cubicBezTo>
                  <a:cubicBezTo>
                    <a:pt x="134" y="1527"/>
                    <a:pt x="188" y="1560"/>
                    <a:pt x="261" y="1585"/>
                  </a:cubicBezTo>
                  <a:cubicBezTo>
                    <a:pt x="411" y="1642"/>
                    <a:pt x="569" y="1673"/>
                    <a:pt x="718" y="1703"/>
                  </a:cubicBezTo>
                  <a:cubicBezTo>
                    <a:pt x="993" y="1757"/>
                    <a:pt x="1233" y="1786"/>
                    <a:pt x="1455" y="1800"/>
                  </a:cubicBezTo>
                  <a:cubicBezTo>
                    <a:pt x="1752" y="1816"/>
                    <a:pt x="2056" y="1821"/>
                    <a:pt x="2349" y="1824"/>
                  </a:cubicBezTo>
                  <a:cubicBezTo>
                    <a:pt x="2542" y="1825"/>
                    <a:pt x="2742" y="1829"/>
                    <a:pt x="2940" y="1835"/>
                  </a:cubicBezTo>
                  <a:cubicBezTo>
                    <a:pt x="2970" y="1835"/>
                    <a:pt x="2999" y="1837"/>
                    <a:pt x="3029" y="1838"/>
                  </a:cubicBezTo>
                  <a:lnTo>
                    <a:pt x="3138" y="1852"/>
                  </a:lnTo>
                  <a:cubicBezTo>
                    <a:pt x="3285" y="1868"/>
                    <a:pt x="3435" y="1889"/>
                    <a:pt x="3587" y="1904"/>
                  </a:cubicBezTo>
                  <a:cubicBezTo>
                    <a:pt x="3691" y="1914"/>
                    <a:pt x="3793" y="1925"/>
                    <a:pt x="3897" y="1932"/>
                  </a:cubicBezTo>
                  <a:cubicBezTo>
                    <a:pt x="3879" y="1941"/>
                    <a:pt x="3863" y="1950"/>
                    <a:pt x="3845" y="1959"/>
                  </a:cubicBezTo>
                  <a:lnTo>
                    <a:pt x="3788" y="1989"/>
                  </a:lnTo>
                  <a:cubicBezTo>
                    <a:pt x="3700" y="2036"/>
                    <a:pt x="3613" y="2082"/>
                    <a:pt x="3528" y="2130"/>
                  </a:cubicBezTo>
                  <a:cubicBezTo>
                    <a:pt x="3424" y="2188"/>
                    <a:pt x="3313" y="2254"/>
                    <a:pt x="3217" y="2337"/>
                  </a:cubicBezTo>
                  <a:cubicBezTo>
                    <a:pt x="3175" y="2373"/>
                    <a:pt x="3142" y="2416"/>
                    <a:pt x="3115" y="2452"/>
                  </a:cubicBezTo>
                  <a:cubicBezTo>
                    <a:pt x="3096" y="2478"/>
                    <a:pt x="3084" y="2511"/>
                    <a:pt x="3071" y="2542"/>
                  </a:cubicBezTo>
                  <a:lnTo>
                    <a:pt x="3066" y="2557"/>
                  </a:lnTo>
                  <a:cubicBezTo>
                    <a:pt x="3051" y="2594"/>
                    <a:pt x="3047" y="2635"/>
                    <a:pt x="3045" y="2672"/>
                  </a:cubicBezTo>
                  <a:cubicBezTo>
                    <a:pt x="3044" y="2713"/>
                    <a:pt x="3045" y="2757"/>
                    <a:pt x="3059" y="2798"/>
                  </a:cubicBezTo>
                  <a:cubicBezTo>
                    <a:pt x="3084" y="2879"/>
                    <a:pt x="3115" y="2937"/>
                    <a:pt x="3160" y="2987"/>
                  </a:cubicBezTo>
                  <a:cubicBezTo>
                    <a:pt x="3208" y="3039"/>
                    <a:pt x="3267" y="3086"/>
                    <a:pt x="3330" y="3115"/>
                  </a:cubicBezTo>
                  <a:cubicBezTo>
                    <a:pt x="3476" y="3184"/>
                    <a:pt x="3642" y="3225"/>
                    <a:pt x="3873" y="3251"/>
                  </a:cubicBezTo>
                  <a:cubicBezTo>
                    <a:pt x="4239" y="3289"/>
                    <a:pt x="4629" y="3310"/>
                    <a:pt x="5031" y="3310"/>
                  </a:cubicBezTo>
                  <a:cubicBezTo>
                    <a:pt x="5147" y="3310"/>
                    <a:pt x="5264" y="3309"/>
                    <a:pt x="5382" y="3304"/>
                  </a:cubicBezTo>
                  <a:cubicBezTo>
                    <a:pt x="5613" y="3297"/>
                    <a:pt x="5843" y="3289"/>
                    <a:pt x="6073" y="3280"/>
                  </a:cubicBezTo>
                  <a:cubicBezTo>
                    <a:pt x="6343" y="3272"/>
                    <a:pt x="6625" y="3260"/>
                    <a:pt x="6902" y="3255"/>
                  </a:cubicBezTo>
                  <a:cubicBezTo>
                    <a:pt x="7186" y="3248"/>
                    <a:pt x="7479" y="3248"/>
                    <a:pt x="7759" y="3248"/>
                  </a:cubicBezTo>
                  <a:cubicBezTo>
                    <a:pt x="7981" y="3248"/>
                    <a:pt x="8202" y="3248"/>
                    <a:pt x="8424" y="3243"/>
                  </a:cubicBezTo>
                  <a:cubicBezTo>
                    <a:pt x="8708" y="3240"/>
                    <a:pt x="8963" y="3233"/>
                    <a:pt x="9199" y="3219"/>
                  </a:cubicBezTo>
                  <a:cubicBezTo>
                    <a:pt x="9320" y="3214"/>
                    <a:pt x="9443" y="3203"/>
                    <a:pt x="9548" y="3193"/>
                  </a:cubicBezTo>
                  <a:cubicBezTo>
                    <a:pt x="9609" y="3188"/>
                    <a:pt x="9674" y="3182"/>
                    <a:pt x="9735" y="3169"/>
                  </a:cubicBezTo>
                  <a:cubicBezTo>
                    <a:pt x="9841" y="3147"/>
                    <a:pt x="9947" y="3114"/>
                    <a:pt x="9997" y="3011"/>
                  </a:cubicBezTo>
                  <a:cubicBezTo>
                    <a:pt x="10028" y="2944"/>
                    <a:pt x="10028" y="2871"/>
                    <a:pt x="9996" y="2809"/>
                  </a:cubicBezTo>
                  <a:cubicBezTo>
                    <a:pt x="9961" y="2743"/>
                    <a:pt x="9899" y="2700"/>
                    <a:pt x="9824" y="2690"/>
                  </a:cubicBezTo>
                  <a:cubicBezTo>
                    <a:pt x="9802" y="2685"/>
                    <a:pt x="9780" y="2684"/>
                    <a:pt x="9757" y="2684"/>
                  </a:cubicBezTo>
                  <a:cubicBezTo>
                    <a:pt x="9705" y="2678"/>
                    <a:pt x="9652" y="2672"/>
                    <a:pt x="9597" y="2667"/>
                  </a:cubicBezTo>
                  <a:cubicBezTo>
                    <a:pt x="9536" y="2661"/>
                    <a:pt x="9476" y="2654"/>
                    <a:pt x="9415" y="2648"/>
                  </a:cubicBezTo>
                  <a:cubicBezTo>
                    <a:pt x="9292" y="2638"/>
                    <a:pt x="9158" y="2627"/>
                    <a:pt x="9006" y="2618"/>
                  </a:cubicBezTo>
                  <a:cubicBezTo>
                    <a:pt x="8754" y="2603"/>
                    <a:pt x="8498" y="2596"/>
                    <a:pt x="8250" y="2587"/>
                  </a:cubicBezTo>
                  <a:lnTo>
                    <a:pt x="8116" y="2583"/>
                  </a:lnTo>
                  <a:lnTo>
                    <a:pt x="8141" y="2583"/>
                  </a:lnTo>
                  <a:cubicBezTo>
                    <a:pt x="8123" y="2583"/>
                    <a:pt x="8107" y="2581"/>
                    <a:pt x="8091" y="2581"/>
                  </a:cubicBezTo>
                  <a:cubicBezTo>
                    <a:pt x="8061" y="2578"/>
                    <a:pt x="8031" y="2578"/>
                    <a:pt x="8001" y="2578"/>
                  </a:cubicBezTo>
                  <a:lnTo>
                    <a:pt x="7973" y="2578"/>
                  </a:lnTo>
                  <a:lnTo>
                    <a:pt x="7928" y="2575"/>
                  </a:lnTo>
                  <a:lnTo>
                    <a:pt x="7882" y="2574"/>
                  </a:lnTo>
                  <a:cubicBezTo>
                    <a:pt x="7592" y="2557"/>
                    <a:pt x="7296" y="2544"/>
                    <a:pt x="7012" y="2533"/>
                  </a:cubicBezTo>
                  <a:cubicBezTo>
                    <a:pt x="6854" y="2527"/>
                    <a:pt x="6693" y="2520"/>
                    <a:pt x="6535" y="2513"/>
                  </a:cubicBezTo>
                  <a:lnTo>
                    <a:pt x="6169" y="2496"/>
                  </a:lnTo>
                  <a:cubicBezTo>
                    <a:pt x="5820" y="2478"/>
                    <a:pt x="5467" y="2462"/>
                    <a:pt x="5117" y="2449"/>
                  </a:cubicBezTo>
                  <a:cubicBezTo>
                    <a:pt x="5214" y="2422"/>
                    <a:pt x="5330" y="2386"/>
                    <a:pt x="5440" y="2340"/>
                  </a:cubicBezTo>
                  <a:cubicBezTo>
                    <a:pt x="5494" y="2318"/>
                    <a:pt x="5538" y="2297"/>
                    <a:pt x="5577" y="2276"/>
                  </a:cubicBezTo>
                  <a:cubicBezTo>
                    <a:pt x="5650" y="2239"/>
                    <a:pt x="5709" y="2203"/>
                    <a:pt x="5760" y="2151"/>
                  </a:cubicBezTo>
                  <a:cubicBezTo>
                    <a:pt x="5820" y="2088"/>
                    <a:pt x="5860" y="2014"/>
                    <a:pt x="5879" y="1938"/>
                  </a:cubicBezTo>
                  <a:cubicBezTo>
                    <a:pt x="5901" y="1837"/>
                    <a:pt x="5887" y="1730"/>
                    <a:pt x="5839" y="1640"/>
                  </a:cubicBezTo>
                  <a:cubicBezTo>
                    <a:pt x="5797" y="1559"/>
                    <a:pt x="5735" y="1492"/>
                    <a:pt x="5648" y="1435"/>
                  </a:cubicBezTo>
                  <a:cubicBezTo>
                    <a:pt x="5581" y="1390"/>
                    <a:pt x="5500" y="1353"/>
                    <a:pt x="5415" y="1328"/>
                  </a:cubicBezTo>
                  <a:cubicBezTo>
                    <a:pt x="5284" y="1285"/>
                    <a:pt x="5153" y="1254"/>
                    <a:pt x="5017" y="1228"/>
                  </a:cubicBezTo>
                  <a:cubicBezTo>
                    <a:pt x="4767" y="1184"/>
                    <a:pt x="4513" y="1161"/>
                    <a:pt x="4273" y="1143"/>
                  </a:cubicBezTo>
                  <a:cubicBezTo>
                    <a:pt x="4116" y="1130"/>
                    <a:pt x="3956" y="1117"/>
                    <a:pt x="3799" y="1102"/>
                  </a:cubicBezTo>
                  <a:cubicBezTo>
                    <a:pt x="3470" y="1072"/>
                    <a:pt x="3127" y="1042"/>
                    <a:pt x="2791" y="1027"/>
                  </a:cubicBezTo>
                  <a:cubicBezTo>
                    <a:pt x="2773" y="1026"/>
                    <a:pt x="2757" y="1026"/>
                    <a:pt x="2739" y="1026"/>
                  </a:cubicBezTo>
                  <a:lnTo>
                    <a:pt x="2724" y="1026"/>
                  </a:lnTo>
                  <a:lnTo>
                    <a:pt x="2740" y="1024"/>
                  </a:lnTo>
                  <a:cubicBezTo>
                    <a:pt x="2785" y="1017"/>
                    <a:pt x="2831" y="1011"/>
                    <a:pt x="2876" y="1003"/>
                  </a:cubicBezTo>
                  <a:cubicBezTo>
                    <a:pt x="3165" y="960"/>
                    <a:pt x="3455" y="908"/>
                    <a:pt x="3736" y="861"/>
                  </a:cubicBezTo>
                  <a:cubicBezTo>
                    <a:pt x="3925" y="826"/>
                    <a:pt x="4116" y="795"/>
                    <a:pt x="4305" y="764"/>
                  </a:cubicBezTo>
                  <a:cubicBezTo>
                    <a:pt x="4593" y="715"/>
                    <a:pt x="4827" y="669"/>
                    <a:pt x="5046" y="614"/>
                  </a:cubicBezTo>
                  <a:cubicBezTo>
                    <a:pt x="5142" y="588"/>
                    <a:pt x="5239" y="564"/>
                    <a:pt x="5336" y="539"/>
                  </a:cubicBezTo>
                  <a:cubicBezTo>
                    <a:pt x="5470" y="503"/>
                    <a:pt x="5605" y="468"/>
                    <a:pt x="5739" y="435"/>
                  </a:cubicBezTo>
                  <a:cubicBezTo>
                    <a:pt x="6043" y="365"/>
                    <a:pt x="6315" y="313"/>
                    <a:pt x="6580" y="274"/>
                  </a:cubicBezTo>
                  <a:cubicBezTo>
                    <a:pt x="6616" y="268"/>
                    <a:pt x="6646" y="250"/>
                    <a:pt x="6668" y="221"/>
                  </a:cubicBezTo>
                  <a:cubicBezTo>
                    <a:pt x="6690" y="191"/>
                    <a:pt x="6699" y="151"/>
                    <a:pt x="6693" y="116"/>
                  </a:cubicBezTo>
                  <a:cubicBezTo>
                    <a:pt x="6683" y="47"/>
                    <a:pt x="6623" y="0"/>
                    <a:pt x="65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3"/>
            <p:cNvSpPr/>
            <p:nvPr/>
          </p:nvSpPr>
          <p:spPr>
            <a:xfrm>
              <a:off x="2418850" y="3451850"/>
              <a:ext cx="166775" cy="61750"/>
            </a:xfrm>
            <a:custGeom>
              <a:rect b="b" l="l" r="r" t="t"/>
              <a:pathLst>
                <a:path extrusionOk="0" h="2470" w="6671">
                  <a:moveTo>
                    <a:pt x="579" y="1"/>
                  </a:moveTo>
                  <a:cubicBezTo>
                    <a:pt x="487" y="1"/>
                    <a:pt x="407" y="7"/>
                    <a:pt x="332" y="17"/>
                  </a:cubicBezTo>
                  <a:cubicBezTo>
                    <a:pt x="289" y="25"/>
                    <a:pt x="238" y="32"/>
                    <a:pt x="197" y="53"/>
                  </a:cubicBezTo>
                  <a:lnTo>
                    <a:pt x="185" y="59"/>
                  </a:lnTo>
                  <a:cubicBezTo>
                    <a:pt x="163" y="68"/>
                    <a:pt x="140" y="80"/>
                    <a:pt x="119" y="96"/>
                  </a:cubicBezTo>
                  <a:cubicBezTo>
                    <a:pt x="78" y="132"/>
                    <a:pt x="49" y="170"/>
                    <a:pt x="33" y="224"/>
                  </a:cubicBezTo>
                  <a:cubicBezTo>
                    <a:pt x="0" y="321"/>
                    <a:pt x="51" y="411"/>
                    <a:pt x="109" y="467"/>
                  </a:cubicBezTo>
                  <a:cubicBezTo>
                    <a:pt x="161" y="514"/>
                    <a:pt x="235" y="522"/>
                    <a:pt x="308" y="531"/>
                  </a:cubicBezTo>
                  <a:cubicBezTo>
                    <a:pt x="358" y="536"/>
                    <a:pt x="407" y="542"/>
                    <a:pt x="457" y="550"/>
                  </a:cubicBezTo>
                  <a:lnTo>
                    <a:pt x="573" y="566"/>
                  </a:lnTo>
                  <a:cubicBezTo>
                    <a:pt x="637" y="575"/>
                    <a:pt x="698" y="586"/>
                    <a:pt x="759" y="592"/>
                  </a:cubicBezTo>
                  <a:cubicBezTo>
                    <a:pt x="907" y="609"/>
                    <a:pt x="1057" y="624"/>
                    <a:pt x="1203" y="639"/>
                  </a:cubicBezTo>
                  <a:lnTo>
                    <a:pt x="1355" y="654"/>
                  </a:lnTo>
                  <a:lnTo>
                    <a:pt x="1695" y="687"/>
                  </a:lnTo>
                  <a:cubicBezTo>
                    <a:pt x="1672" y="708"/>
                    <a:pt x="1645" y="724"/>
                    <a:pt x="1620" y="743"/>
                  </a:cubicBezTo>
                  <a:cubicBezTo>
                    <a:pt x="1593" y="760"/>
                    <a:pt x="1566" y="775"/>
                    <a:pt x="1538" y="789"/>
                  </a:cubicBezTo>
                  <a:cubicBezTo>
                    <a:pt x="1509" y="795"/>
                    <a:pt x="1484" y="803"/>
                    <a:pt x="1457" y="810"/>
                  </a:cubicBezTo>
                  <a:cubicBezTo>
                    <a:pt x="1329" y="846"/>
                    <a:pt x="1227" y="879"/>
                    <a:pt x="1134" y="920"/>
                  </a:cubicBezTo>
                  <a:cubicBezTo>
                    <a:pt x="993" y="981"/>
                    <a:pt x="819" y="1072"/>
                    <a:pt x="749" y="1237"/>
                  </a:cubicBezTo>
                  <a:cubicBezTo>
                    <a:pt x="675" y="1406"/>
                    <a:pt x="719" y="1595"/>
                    <a:pt x="861" y="1720"/>
                  </a:cubicBezTo>
                  <a:cubicBezTo>
                    <a:pt x="957" y="1806"/>
                    <a:pt x="1097" y="1834"/>
                    <a:pt x="1195" y="1846"/>
                  </a:cubicBezTo>
                  <a:cubicBezTo>
                    <a:pt x="1310" y="1858"/>
                    <a:pt x="1429" y="1865"/>
                    <a:pt x="1585" y="1867"/>
                  </a:cubicBezTo>
                  <a:cubicBezTo>
                    <a:pt x="2014" y="1873"/>
                    <a:pt x="2466" y="1876"/>
                    <a:pt x="2925" y="1876"/>
                  </a:cubicBezTo>
                  <a:lnTo>
                    <a:pt x="2983" y="1876"/>
                  </a:lnTo>
                  <a:cubicBezTo>
                    <a:pt x="3370" y="1874"/>
                    <a:pt x="3757" y="1873"/>
                    <a:pt x="4142" y="1868"/>
                  </a:cubicBezTo>
                  <a:lnTo>
                    <a:pt x="4142" y="1868"/>
                  </a:lnTo>
                  <a:lnTo>
                    <a:pt x="4138" y="1877"/>
                  </a:lnTo>
                  <a:cubicBezTo>
                    <a:pt x="4118" y="1922"/>
                    <a:pt x="4111" y="1973"/>
                    <a:pt x="4115" y="2017"/>
                  </a:cubicBezTo>
                  <a:cubicBezTo>
                    <a:pt x="4123" y="2069"/>
                    <a:pt x="4145" y="2113"/>
                    <a:pt x="4167" y="2145"/>
                  </a:cubicBezTo>
                  <a:cubicBezTo>
                    <a:pt x="4202" y="2197"/>
                    <a:pt x="4263" y="2235"/>
                    <a:pt x="4298" y="2254"/>
                  </a:cubicBezTo>
                  <a:lnTo>
                    <a:pt x="4313" y="2261"/>
                  </a:lnTo>
                  <a:cubicBezTo>
                    <a:pt x="4336" y="2272"/>
                    <a:pt x="4358" y="2285"/>
                    <a:pt x="4380" y="2294"/>
                  </a:cubicBezTo>
                  <a:cubicBezTo>
                    <a:pt x="4425" y="2315"/>
                    <a:pt x="4473" y="2334"/>
                    <a:pt x="4535" y="2354"/>
                  </a:cubicBezTo>
                  <a:cubicBezTo>
                    <a:pt x="4718" y="2418"/>
                    <a:pt x="4922" y="2450"/>
                    <a:pt x="5196" y="2461"/>
                  </a:cubicBezTo>
                  <a:cubicBezTo>
                    <a:pt x="5263" y="2462"/>
                    <a:pt x="5327" y="2462"/>
                    <a:pt x="5400" y="2470"/>
                  </a:cubicBezTo>
                  <a:cubicBezTo>
                    <a:pt x="5617" y="2470"/>
                    <a:pt x="5837" y="2458"/>
                    <a:pt x="6049" y="2447"/>
                  </a:cubicBezTo>
                  <a:cubicBezTo>
                    <a:pt x="6212" y="2437"/>
                    <a:pt x="6383" y="2430"/>
                    <a:pt x="6552" y="2427"/>
                  </a:cubicBezTo>
                  <a:cubicBezTo>
                    <a:pt x="6619" y="2425"/>
                    <a:pt x="6671" y="2374"/>
                    <a:pt x="6671" y="2309"/>
                  </a:cubicBezTo>
                  <a:cubicBezTo>
                    <a:pt x="6671" y="2246"/>
                    <a:pt x="6620" y="2194"/>
                    <a:pt x="6553" y="2190"/>
                  </a:cubicBezTo>
                  <a:cubicBezTo>
                    <a:pt x="6492" y="2188"/>
                    <a:pt x="6433" y="2184"/>
                    <a:pt x="6373" y="2181"/>
                  </a:cubicBezTo>
                  <a:lnTo>
                    <a:pt x="6377" y="2181"/>
                  </a:lnTo>
                  <a:cubicBezTo>
                    <a:pt x="6090" y="2159"/>
                    <a:pt x="5852" y="2138"/>
                    <a:pt x="5604" y="2107"/>
                  </a:cubicBezTo>
                  <a:cubicBezTo>
                    <a:pt x="5534" y="2098"/>
                    <a:pt x="5462" y="2087"/>
                    <a:pt x="5392" y="2080"/>
                  </a:cubicBezTo>
                  <a:cubicBezTo>
                    <a:pt x="5301" y="2071"/>
                    <a:pt x="5208" y="2060"/>
                    <a:pt x="5117" y="2049"/>
                  </a:cubicBezTo>
                  <a:cubicBezTo>
                    <a:pt x="5197" y="2032"/>
                    <a:pt x="5276" y="2016"/>
                    <a:pt x="5357" y="1996"/>
                  </a:cubicBezTo>
                  <a:lnTo>
                    <a:pt x="5425" y="1980"/>
                  </a:lnTo>
                  <a:cubicBezTo>
                    <a:pt x="5511" y="1961"/>
                    <a:pt x="5599" y="1941"/>
                    <a:pt x="5682" y="1916"/>
                  </a:cubicBezTo>
                  <a:cubicBezTo>
                    <a:pt x="5790" y="1883"/>
                    <a:pt x="5892" y="1846"/>
                    <a:pt x="5937" y="1743"/>
                  </a:cubicBezTo>
                  <a:cubicBezTo>
                    <a:pt x="5976" y="1653"/>
                    <a:pt x="5956" y="1543"/>
                    <a:pt x="5886" y="1476"/>
                  </a:cubicBezTo>
                  <a:cubicBezTo>
                    <a:pt x="5830" y="1422"/>
                    <a:pt x="5752" y="1391"/>
                    <a:pt x="5685" y="1367"/>
                  </a:cubicBezTo>
                  <a:lnTo>
                    <a:pt x="5660" y="1356"/>
                  </a:lnTo>
                  <a:lnTo>
                    <a:pt x="5636" y="1348"/>
                  </a:lnTo>
                  <a:cubicBezTo>
                    <a:pt x="5638" y="1304"/>
                    <a:pt x="5629" y="1258"/>
                    <a:pt x="5608" y="1215"/>
                  </a:cubicBezTo>
                  <a:cubicBezTo>
                    <a:pt x="5552" y="1102"/>
                    <a:pt x="5431" y="1087"/>
                    <a:pt x="5333" y="1087"/>
                  </a:cubicBezTo>
                  <a:cubicBezTo>
                    <a:pt x="5301" y="1087"/>
                    <a:pt x="5269" y="1089"/>
                    <a:pt x="5239" y="1090"/>
                  </a:cubicBezTo>
                  <a:lnTo>
                    <a:pt x="5205" y="1093"/>
                  </a:lnTo>
                  <a:cubicBezTo>
                    <a:pt x="5081" y="1096"/>
                    <a:pt x="4959" y="1101"/>
                    <a:pt x="4836" y="1102"/>
                  </a:cubicBezTo>
                  <a:cubicBezTo>
                    <a:pt x="4784" y="1103"/>
                    <a:pt x="4733" y="1103"/>
                    <a:pt x="4681" y="1103"/>
                  </a:cubicBezTo>
                  <a:cubicBezTo>
                    <a:pt x="4514" y="1103"/>
                    <a:pt x="4345" y="1101"/>
                    <a:pt x="4181" y="1096"/>
                  </a:cubicBezTo>
                  <a:cubicBezTo>
                    <a:pt x="4022" y="1093"/>
                    <a:pt x="3853" y="1089"/>
                    <a:pt x="3690" y="1089"/>
                  </a:cubicBezTo>
                  <a:cubicBezTo>
                    <a:pt x="3617" y="1089"/>
                    <a:pt x="3542" y="1089"/>
                    <a:pt x="3468" y="1092"/>
                  </a:cubicBezTo>
                  <a:lnTo>
                    <a:pt x="3416" y="1093"/>
                  </a:lnTo>
                  <a:cubicBezTo>
                    <a:pt x="3280" y="1095"/>
                    <a:pt x="3141" y="1099"/>
                    <a:pt x="3004" y="1106"/>
                  </a:cubicBezTo>
                  <a:lnTo>
                    <a:pt x="3035" y="1086"/>
                  </a:lnTo>
                  <a:cubicBezTo>
                    <a:pt x="3109" y="1037"/>
                    <a:pt x="3185" y="981"/>
                    <a:pt x="3230" y="906"/>
                  </a:cubicBezTo>
                  <a:cubicBezTo>
                    <a:pt x="3279" y="825"/>
                    <a:pt x="3277" y="727"/>
                    <a:pt x="3228" y="635"/>
                  </a:cubicBezTo>
                  <a:cubicBezTo>
                    <a:pt x="3181" y="542"/>
                    <a:pt x="3078" y="489"/>
                    <a:pt x="2984" y="446"/>
                  </a:cubicBezTo>
                  <a:cubicBezTo>
                    <a:pt x="2879" y="400"/>
                    <a:pt x="2764" y="367"/>
                    <a:pt x="2649" y="336"/>
                  </a:cubicBezTo>
                  <a:cubicBezTo>
                    <a:pt x="2453" y="280"/>
                    <a:pt x="2246" y="246"/>
                    <a:pt x="2047" y="214"/>
                  </a:cubicBezTo>
                  <a:lnTo>
                    <a:pt x="1983" y="202"/>
                  </a:lnTo>
                  <a:lnTo>
                    <a:pt x="1826" y="176"/>
                  </a:lnTo>
                  <a:cubicBezTo>
                    <a:pt x="1658" y="148"/>
                    <a:pt x="1486" y="120"/>
                    <a:pt x="1317" y="87"/>
                  </a:cubicBezTo>
                  <a:lnTo>
                    <a:pt x="1271" y="77"/>
                  </a:lnTo>
                  <a:cubicBezTo>
                    <a:pt x="1186" y="60"/>
                    <a:pt x="1097" y="42"/>
                    <a:pt x="1008" y="30"/>
                  </a:cubicBezTo>
                  <a:cubicBezTo>
                    <a:pt x="881" y="14"/>
                    <a:pt x="765" y="7"/>
                    <a:pt x="655" y="2"/>
                  </a:cubicBezTo>
                  <a:cubicBezTo>
                    <a:pt x="631" y="1"/>
                    <a:pt x="606" y="1"/>
                    <a:pt x="5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3"/>
            <p:cNvSpPr/>
            <p:nvPr/>
          </p:nvSpPr>
          <p:spPr>
            <a:xfrm>
              <a:off x="3836300" y="3187200"/>
              <a:ext cx="94300" cy="24650"/>
            </a:xfrm>
            <a:custGeom>
              <a:rect b="b" l="l" r="r" t="t"/>
              <a:pathLst>
                <a:path extrusionOk="0" h="986" w="3772">
                  <a:moveTo>
                    <a:pt x="2325" y="1"/>
                  </a:moveTo>
                  <a:cubicBezTo>
                    <a:pt x="2149" y="1"/>
                    <a:pt x="1994" y="11"/>
                    <a:pt x="1852" y="31"/>
                  </a:cubicBezTo>
                  <a:lnTo>
                    <a:pt x="1674" y="31"/>
                  </a:lnTo>
                  <a:cubicBezTo>
                    <a:pt x="1608" y="31"/>
                    <a:pt x="1541" y="29"/>
                    <a:pt x="1474" y="28"/>
                  </a:cubicBezTo>
                  <a:cubicBezTo>
                    <a:pt x="1454" y="28"/>
                    <a:pt x="1436" y="26"/>
                    <a:pt x="1417" y="26"/>
                  </a:cubicBezTo>
                  <a:cubicBezTo>
                    <a:pt x="1384" y="23"/>
                    <a:pt x="1350" y="22"/>
                    <a:pt x="1319" y="22"/>
                  </a:cubicBezTo>
                  <a:cubicBezTo>
                    <a:pt x="1302" y="22"/>
                    <a:pt x="1288" y="23"/>
                    <a:pt x="1271" y="23"/>
                  </a:cubicBezTo>
                  <a:cubicBezTo>
                    <a:pt x="1228" y="26"/>
                    <a:pt x="1186" y="29"/>
                    <a:pt x="1149" y="50"/>
                  </a:cubicBezTo>
                  <a:cubicBezTo>
                    <a:pt x="1115" y="71"/>
                    <a:pt x="1087" y="101"/>
                    <a:pt x="1064" y="142"/>
                  </a:cubicBezTo>
                  <a:cubicBezTo>
                    <a:pt x="1030" y="208"/>
                    <a:pt x="1045" y="297"/>
                    <a:pt x="1102" y="361"/>
                  </a:cubicBezTo>
                  <a:cubicBezTo>
                    <a:pt x="1148" y="415"/>
                    <a:pt x="1222" y="443"/>
                    <a:pt x="1293" y="465"/>
                  </a:cubicBezTo>
                  <a:cubicBezTo>
                    <a:pt x="1298" y="470"/>
                    <a:pt x="1304" y="477"/>
                    <a:pt x="1310" y="482"/>
                  </a:cubicBezTo>
                  <a:cubicBezTo>
                    <a:pt x="1176" y="459"/>
                    <a:pt x="1067" y="446"/>
                    <a:pt x="966" y="437"/>
                  </a:cubicBezTo>
                  <a:cubicBezTo>
                    <a:pt x="834" y="426"/>
                    <a:pt x="689" y="418"/>
                    <a:pt x="529" y="412"/>
                  </a:cubicBezTo>
                  <a:lnTo>
                    <a:pt x="487" y="409"/>
                  </a:lnTo>
                  <a:cubicBezTo>
                    <a:pt x="441" y="407"/>
                    <a:pt x="395" y="406"/>
                    <a:pt x="350" y="406"/>
                  </a:cubicBezTo>
                  <a:lnTo>
                    <a:pt x="322" y="406"/>
                  </a:lnTo>
                  <a:cubicBezTo>
                    <a:pt x="283" y="406"/>
                    <a:pt x="244" y="407"/>
                    <a:pt x="204" y="413"/>
                  </a:cubicBezTo>
                  <a:cubicBezTo>
                    <a:pt x="119" y="425"/>
                    <a:pt x="55" y="473"/>
                    <a:pt x="26" y="541"/>
                  </a:cubicBezTo>
                  <a:cubicBezTo>
                    <a:pt x="0" y="602"/>
                    <a:pt x="8" y="678"/>
                    <a:pt x="46" y="729"/>
                  </a:cubicBezTo>
                  <a:cubicBezTo>
                    <a:pt x="103" y="800"/>
                    <a:pt x="189" y="827"/>
                    <a:pt x="283" y="852"/>
                  </a:cubicBezTo>
                  <a:cubicBezTo>
                    <a:pt x="345" y="868"/>
                    <a:pt x="412" y="879"/>
                    <a:pt x="470" y="889"/>
                  </a:cubicBezTo>
                  <a:cubicBezTo>
                    <a:pt x="613" y="913"/>
                    <a:pt x="764" y="924"/>
                    <a:pt x="933" y="924"/>
                  </a:cubicBezTo>
                  <a:cubicBezTo>
                    <a:pt x="1040" y="924"/>
                    <a:pt x="1154" y="921"/>
                    <a:pt x="1280" y="912"/>
                  </a:cubicBezTo>
                  <a:cubicBezTo>
                    <a:pt x="1343" y="924"/>
                    <a:pt x="1408" y="934"/>
                    <a:pt x="1474" y="943"/>
                  </a:cubicBezTo>
                  <a:cubicBezTo>
                    <a:pt x="1618" y="961"/>
                    <a:pt x="1765" y="974"/>
                    <a:pt x="1907" y="982"/>
                  </a:cubicBezTo>
                  <a:cubicBezTo>
                    <a:pt x="1942" y="983"/>
                    <a:pt x="1978" y="985"/>
                    <a:pt x="2013" y="985"/>
                  </a:cubicBezTo>
                  <a:cubicBezTo>
                    <a:pt x="2039" y="985"/>
                    <a:pt x="2065" y="984"/>
                    <a:pt x="2091" y="982"/>
                  </a:cubicBezTo>
                  <a:cubicBezTo>
                    <a:pt x="2175" y="982"/>
                    <a:pt x="2247" y="979"/>
                    <a:pt x="2314" y="968"/>
                  </a:cubicBezTo>
                  <a:cubicBezTo>
                    <a:pt x="2422" y="953"/>
                    <a:pt x="2532" y="934"/>
                    <a:pt x="2584" y="848"/>
                  </a:cubicBezTo>
                  <a:cubicBezTo>
                    <a:pt x="2599" y="824"/>
                    <a:pt x="2608" y="794"/>
                    <a:pt x="2608" y="764"/>
                  </a:cubicBezTo>
                  <a:cubicBezTo>
                    <a:pt x="2622" y="751"/>
                    <a:pt x="2637" y="736"/>
                    <a:pt x="2651" y="715"/>
                  </a:cubicBezTo>
                  <a:cubicBezTo>
                    <a:pt x="2685" y="668"/>
                    <a:pt x="2685" y="599"/>
                    <a:pt x="2655" y="541"/>
                  </a:cubicBezTo>
                  <a:cubicBezTo>
                    <a:pt x="2612" y="461"/>
                    <a:pt x="2524" y="428"/>
                    <a:pt x="2447" y="400"/>
                  </a:cubicBezTo>
                  <a:cubicBezTo>
                    <a:pt x="2425" y="392"/>
                    <a:pt x="2402" y="385"/>
                    <a:pt x="2380" y="379"/>
                  </a:cubicBezTo>
                  <a:lnTo>
                    <a:pt x="2675" y="379"/>
                  </a:lnTo>
                  <a:cubicBezTo>
                    <a:pt x="2794" y="379"/>
                    <a:pt x="2898" y="376"/>
                    <a:pt x="2993" y="371"/>
                  </a:cubicBezTo>
                  <a:cubicBezTo>
                    <a:pt x="3072" y="368"/>
                    <a:pt x="3148" y="361"/>
                    <a:pt x="3225" y="355"/>
                  </a:cubicBezTo>
                  <a:cubicBezTo>
                    <a:pt x="3285" y="351"/>
                    <a:pt x="3344" y="346"/>
                    <a:pt x="3404" y="342"/>
                  </a:cubicBezTo>
                  <a:cubicBezTo>
                    <a:pt x="3456" y="340"/>
                    <a:pt x="3511" y="339"/>
                    <a:pt x="3565" y="339"/>
                  </a:cubicBezTo>
                  <a:cubicBezTo>
                    <a:pt x="3593" y="339"/>
                    <a:pt x="3618" y="340"/>
                    <a:pt x="3648" y="340"/>
                  </a:cubicBezTo>
                  <a:cubicBezTo>
                    <a:pt x="3704" y="340"/>
                    <a:pt x="3754" y="295"/>
                    <a:pt x="3764" y="237"/>
                  </a:cubicBezTo>
                  <a:cubicBezTo>
                    <a:pt x="3771" y="179"/>
                    <a:pt x="3731" y="120"/>
                    <a:pt x="3678" y="108"/>
                  </a:cubicBezTo>
                  <a:lnTo>
                    <a:pt x="3660" y="104"/>
                  </a:lnTo>
                  <a:cubicBezTo>
                    <a:pt x="3585" y="87"/>
                    <a:pt x="3507" y="71"/>
                    <a:pt x="3431" y="57"/>
                  </a:cubicBezTo>
                  <a:cubicBezTo>
                    <a:pt x="3358" y="45"/>
                    <a:pt x="3283" y="42"/>
                    <a:pt x="3215" y="40"/>
                  </a:cubicBezTo>
                  <a:cubicBezTo>
                    <a:pt x="3106" y="34"/>
                    <a:pt x="2998" y="29"/>
                    <a:pt x="2889" y="28"/>
                  </a:cubicBezTo>
                  <a:cubicBezTo>
                    <a:pt x="2797" y="19"/>
                    <a:pt x="2701" y="11"/>
                    <a:pt x="2606" y="7"/>
                  </a:cubicBezTo>
                  <a:cubicBezTo>
                    <a:pt x="2500" y="4"/>
                    <a:pt x="2411" y="1"/>
                    <a:pt x="2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3"/>
            <p:cNvSpPr/>
            <p:nvPr/>
          </p:nvSpPr>
          <p:spPr>
            <a:xfrm>
              <a:off x="4092075" y="3224350"/>
              <a:ext cx="109800" cy="36375"/>
            </a:xfrm>
            <a:custGeom>
              <a:rect b="b" l="l" r="r" t="t"/>
              <a:pathLst>
                <a:path extrusionOk="0" h="1455" w="4392">
                  <a:moveTo>
                    <a:pt x="2814" y="0"/>
                  </a:moveTo>
                  <a:cubicBezTo>
                    <a:pt x="2747" y="0"/>
                    <a:pt x="2686" y="8"/>
                    <a:pt x="2628" y="19"/>
                  </a:cubicBezTo>
                  <a:cubicBezTo>
                    <a:pt x="2501" y="45"/>
                    <a:pt x="2412" y="91"/>
                    <a:pt x="2358" y="156"/>
                  </a:cubicBezTo>
                  <a:cubicBezTo>
                    <a:pt x="2291" y="238"/>
                    <a:pt x="2278" y="348"/>
                    <a:pt x="2323" y="453"/>
                  </a:cubicBezTo>
                  <a:cubicBezTo>
                    <a:pt x="2336" y="482"/>
                    <a:pt x="2354" y="512"/>
                    <a:pt x="2376" y="540"/>
                  </a:cubicBezTo>
                  <a:lnTo>
                    <a:pt x="2391" y="557"/>
                  </a:lnTo>
                  <a:lnTo>
                    <a:pt x="2391" y="557"/>
                  </a:lnTo>
                  <a:lnTo>
                    <a:pt x="2337" y="555"/>
                  </a:lnTo>
                  <a:lnTo>
                    <a:pt x="2306" y="552"/>
                  </a:lnTo>
                  <a:cubicBezTo>
                    <a:pt x="2226" y="548"/>
                    <a:pt x="2145" y="543"/>
                    <a:pt x="2065" y="537"/>
                  </a:cubicBezTo>
                  <a:cubicBezTo>
                    <a:pt x="2013" y="533"/>
                    <a:pt x="1961" y="528"/>
                    <a:pt x="1904" y="522"/>
                  </a:cubicBezTo>
                  <a:cubicBezTo>
                    <a:pt x="1834" y="515"/>
                    <a:pt x="1766" y="511"/>
                    <a:pt x="1698" y="505"/>
                  </a:cubicBezTo>
                  <a:cubicBezTo>
                    <a:pt x="1663" y="503"/>
                    <a:pt x="1632" y="500"/>
                    <a:pt x="1599" y="500"/>
                  </a:cubicBezTo>
                  <a:cubicBezTo>
                    <a:pt x="1578" y="500"/>
                    <a:pt x="1556" y="500"/>
                    <a:pt x="1535" y="503"/>
                  </a:cubicBezTo>
                  <a:cubicBezTo>
                    <a:pt x="1467" y="506"/>
                    <a:pt x="1394" y="514"/>
                    <a:pt x="1331" y="540"/>
                  </a:cubicBezTo>
                  <a:cubicBezTo>
                    <a:pt x="1275" y="564"/>
                    <a:pt x="1236" y="595"/>
                    <a:pt x="1209" y="637"/>
                  </a:cubicBezTo>
                  <a:cubicBezTo>
                    <a:pt x="1180" y="685"/>
                    <a:pt x="1177" y="744"/>
                    <a:pt x="1199" y="805"/>
                  </a:cubicBezTo>
                  <a:cubicBezTo>
                    <a:pt x="1235" y="906"/>
                    <a:pt x="1351" y="959"/>
                    <a:pt x="1400" y="975"/>
                  </a:cubicBezTo>
                  <a:cubicBezTo>
                    <a:pt x="1410" y="979"/>
                    <a:pt x="1421" y="982"/>
                    <a:pt x="1437" y="987"/>
                  </a:cubicBezTo>
                  <a:cubicBezTo>
                    <a:pt x="1372" y="981"/>
                    <a:pt x="1305" y="976"/>
                    <a:pt x="1239" y="972"/>
                  </a:cubicBezTo>
                  <a:lnTo>
                    <a:pt x="1226" y="969"/>
                  </a:lnTo>
                  <a:cubicBezTo>
                    <a:pt x="1111" y="960"/>
                    <a:pt x="994" y="957"/>
                    <a:pt x="879" y="957"/>
                  </a:cubicBezTo>
                  <a:cubicBezTo>
                    <a:pt x="785" y="957"/>
                    <a:pt x="687" y="960"/>
                    <a:pt x="583" y="966"/>
                  </a:cubicBezTo>
                  <a:lnTo>
                    <a:pt x="553" y="967"/>
                  </a:lnTo>
                  <a:lnTo>
                    <a:pt x="538" y="967"/>
                  </a:lnTo>
                  <a:cubicBezTo>
                    <a:pt x="473" y="972"/>
                    <a:pt x="406" y="972"/>
                    <a:pt x="340" y="972"/>
                  </a:cubicBezTo>
                  <a:lnTo>
                    <a:pt x="312" y="972"/>
                  </a:lnTo>
                  <a:cubicBezTo>
                    <a:pt x="276" y="972"/>
                    <a:pt x="226" y="973"/>
                    <a:pt x="175" y="979"/>
                  </a:cubicBezTo>
                  <a:cubicBezTo>
                    <a:pt x="141" y="984"/>
                    <a:pt x="104" y="994"/>
                    <a:pt x="56" y="1011"/>
                  </a:cubicBezTo>
                  <a:cubicBezTo>
                    <a:pt x="22" y="1021"/>
                    <a:pt x="1" y="1064"/>
                    <a:pt x="10" y="1101"/>
                  </a:cubicBezTo>
                  <a:cubicBezTo>
                    <a:pt x="17" y="1136"/>
                    <a:pt x="49" y="1161"/>
                    <a:pt x="84" y="1161"/>
                  </a:cubicBezTo>
                  <a:cubicBezTo>
                    <a:pt x="187" y="1162"/>
                    <a:pt x="291" y="1170"/>
                    <a:pt x="394" y="1177"/>
                  </a:cubicBezTo>
                  <a:lnTo>
                    <a:pt x="455" y="1183"/>
                  </a:lnTo>
                  <a:cubicBezTo>
                    <a:pt x="550" y="1191"/>
                    <a:pt x="647" y="1195"/>
                    <a:pt x="741" y="1200"/>
                  </a:cubicBezTo>
                  <a:cubicBezTo>
                    <a:pt x="808" y="1204"/>
                    <a:pt x="873" y="1207"/>
                    <a:pt x="940" y="1212"/>
                  </a:cubicBezTo>
                  <a:lnTo>
                    <a:pt x="983" y="1214"/>
                  </a:lnTo>
                  <a:cubicBezTo>
                    <a:pt x="1245" y="1235"/>
                    <a:pt x="1523" y="1273"/>
                    <a:pt x="1891" y="1338"/>
                  </a:cubicBezTo>
                  <a:lnTo>
                    <a:pt x="2013" y="1360"/>
                  </a:lnTo>
                  <a:cubicBezTo>
                    <a:pt x="2244" y="1401"/>
                    <a:pt x="2486" y="1444"/>
                    <a:pt x="2727" y="1453"/>
                  </a:cubicBezTo>
                  <a:cubicBezTo>
                    <a:pt x="2745" y="1454"/>
                    <a:pt x="2763" y="1455"/>
                    <a:pt x="2780" y="1455"/>
                  </a:cubicBezTo>
                  <a:cubicBezTo>
                    <a:pt x="2798" y="1455"/>
                    <a:pt x="2814" y="1454"/>
                    <a:pt x="2830" y="1453"/>
                  </a:cubicBezTo>
                  <a:cubicBezTo>
                    <a:pt x="2928" y="1453"/>
                    <a:pt x="3037" y="1450"/>
                    <a:pt x="3147" y="1441"/>
                  </a:cubicBezTo>
                  <a:cubicBezTo>
                    <a:pt x="3210" y="1435"/>
                    <a:pt x="3284" y="1429"/>
                    <a:pt x="3363" y="1412"/>
                  </a:cubicBezTo>
                  <a:cubicBezTo>
                    <a:pt x="3446" y="1396"/>
                    <a:pt x="3558" y="1371"/>
                    <a:pt x="3610" y="1286"/>
                  </a:cubicBezTo>
                  <a:cubicBezTo>
                    <a:pt x="3613" y="1280"/>
                    <a:pt x="3617" y="1274"/>
                    <a:pt x="3619" y="1270"/>
                  </a:cubicBezTo>
                  <a:cubicBezTo>
                    <a:pt x="3725" y="1249"/>
                    <a:pt x="3797" y="1207"/>
                    <a:pt x="3850" y="1140"/>
                  </a:cubicBezTo>
                  <a:cubicBezTo>
                    <a:pt x="3925" y="1043"/>
                    <a:pt x="3933" y="908"/>
                    <a:pt x="3866" y="786"/>
                  </a:cubicBezTo>
                  <a:cubicBezTo>
                    <a:pt x="3855" y="743"/>
                    <a:pt x="3829" y="706"/>
                    <a:pt x="3790" y="671"/>
                  </a:cubicBezTo>
                  <a:cubicBezTo>
                    <a:pt x="3768" y="655"/>
                    <a:pt x="3744" y="639"/>
                    <a:pt x="3713" y="622"/>
                  </a:cubicBezTo>
                  <a:cubicBezTo>
                    <a:pt x="3619" y="557"/>
                    <a:pt x="3512" y="514"/>
                    <a:pt x="3409" y="476"/>
                  </a:cubicBezTo>
                  <a:cubicBezTo>
                    <a:pt x="3360" y="460"/>
                    <a:pt x="3308" y="444"/>
                    <a:pt x="3253" y="426"/>
                  </a:cubicBezTo>
                  <a:lnTo>
                    <a:pt x="3232" y="421"/>
                  </a:lnTo>
                  <a:lnTo>
                    <a:pt x="3211" y="415"/>
                  </a:lnTo>
                  <a:cubicBezTo>
                    <a:pt x="3278" y="409"/>
                    <a:pt x="3348" y="406"/>
                    <a:pt x="3415" y="400"/>
                  </a:cubicBezTo>
                  <a:lnTo>
                    <a:pt x="3568" y="389"/>
                  </a:lnTo>
                  <a:cubicBezTo>
                    <a:pt x="3684" y="380"/>
                    <a:pt x="3809" y="365"/>
                    <a:pt x="3960" y="339"/>
                  </a:cubicBezTo>
                  <a:cubicBezTo>
                    <a:pt x="4021" y="328"/>
                    <a:pt x="4094" y="314"/>
                    <a:pt x="4161" y="296"/>
                  </a:cubicBezTo>
                  <a:lnTo>
                    <a:pt x="4170" y="298"/>
                  </a:lnTo>
                  <a:lnTo>
                    <a:pt x="4178" y="299"/>
                  </a:lnTo>
                  <a:lnTo>
                    <a:pt x="4219" y="311"/>
                  </a:lnTo>
                  <a:lnTo>
                    <a:pt x="4229" y="317"/>
                  </a:lnTo>
                  <a:cubicBezTo>
                    <a:pt x="4235" y="319"/>
                    <a:pt x="4238" y="320"/>
                    <a:pt x="4244" y="322"/>
                  </a:cubicBezTo>
                  <a:cubicBezTo>
                    <a:pt x="4256" y="328"/>
                    <a:pt x="4266" y="329"/>
                    <a:pt x="4280" y="329"/>
                  </a:cubicBezTo>
                  <a:cubicBezTo>
                    <a:pt x="4326" y="329"/>
                    <a:pt x="4364" y="295"/>
                    <a:pt x="4372" y="250"/>
                  </a:cubicBezTo>
                  <a:cubicBezTo>
                    <a:pt x="4376" y="229"/>
                    <a:pt x="4372" y="208"/>
                    <a:pt x="4361" y="194"/>
                  </a:cubicBezTo>
                  <a:cubicBezTo>
                    <a:pt x="4372" y="188"/>
                    <a:pt x="4379" y="179"/>
                    <a:pt x="4384" y="168"/>
                  </a:cubicBezTo>
                  <a:cubicBezTo>
                    <a:pt x="4391" y="150"/>
                    <a:pt x="4391" y="131"/>
                    <a:pt x="4384" y="113"/>
                  </a:cubicBezTo>
                  <a:cubicBezTo>
                    <a:pt x="4378" y="97"/>
                    <a:pt x="4364" y="86"/>
                    <a:pt x="4350" y="80"/>
                  </a:cubicBezTo>
                  <a:cubicBezTo>
                    <a:pt x="4341" y="76"/>
                    <a:pt x="4333" y="74"/>
                    <a:pt x="4324" y="74"/>
                  </a:cubicBezTo>
                  <a:cubicBezTo>
                    <a:pt x="4303" y="74"/>
                    <a:pt x="4283" y="83"/>
                    <a:pt x="4266" y="104"/>
                  </a:cubicBezTo>
                  <a:cubicBezTo>
                    <a:pt x="4241" y="98"/>
                    <a:pt x="4213" y="95"/>
                    <a:pt x="4183" y="95"/>
                  </a:cubicBezTo>
                  <a:lnTo>
                    <a:pt x="4025" y="95"/>
                  </a:lnTo>
                  <a:cubicBezTo>
                    <a:pt x="3922" y="94"/>
                    <a:pt x="3824" y="91"/>
                    <a:pt x="3729" y="83"/>
                  </a:cubicBezTo>
                  <a:cubicBezTo>
                    <a:pt x="3567" y="72"/>
                    <a:pt x="3405" y="52"/>
                    <a:pt x="3247" y="36"/>
                  </a:cubicBezTo>
                  <a:lnTo>
                    <a:pt x="3177" y="28"/>
                  </a:lnTo>
                  <a:cubicBezTo>
                    <a:pt x="3074" y="16"/>
                    <a:pt x="2980" y="8"/>
                    <a:pt x="2894" y="2"/>
                  </a:cubicBezTo>
                  <a:cubicBezTo>
                    <a:pt x="2867" y="0"/>
                    <a:pt x="2839" y="0"/>
                    <a:pt x="2814" y="0"/>
                  </a:cubicBezTo>
                  <a:close/>
                </a:path>
              </a:pathLst>
            </a:custGeom>
            <a:solidFill>
              <a:srgbClr val="F2A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3"/>
            <p:cNvSpPr/>
            <p:nvPr/>
          </p:nvSpPr>
          <p:spPr>
            <a:xfrm>
              <a:off x="3614800" y="2719850"/>
              <a:ext cx="69200" cy="22125"/>
            </a:xfrm>
            <a:custGeom>
              <a:rect b="b" l="l" r="r" t="t"/>
              <a:pathLst>
                <a:path extrusionOk="0" h="885" w="2768">
                  <a:moveTo>
                    <a:pt x="556" y="1"/>
                  </a:moveTo>
                  <a:cubicBezTo>
                    <a:pt x="522" y="1"/>
                    <a:pt x="489" y="4"/>
                    <a:pt x="455" y="5"/>
                  </a:cubicBezTo>
                  <a:cubicBezTo>
                    <a:pt x="358" y="13"/>
                    <a:pt x="286" y="22"/>
                    <a:pt x="219" y="38"/>
                  </a:cubicBezTo>
                  <a:cubicBezTo>
                    <a:pt x="152" y="56"/>
                    <a:pt x="57" y="86"/>
                    <a:pt x="26" y="157"/>
                  </a:cubicBezTo>
                  <a:cubicBezTo>
                    <a:pt x="1" y="209"/>
                    <a:pt x="14" y="269"/>
                    <a:pt x="59" y="306"/>
                  </a:cubicBezTo>
                  <a:cubicBezTo>
                    <a:pt x="93" y="334"/>
                    <a:pt x="132" y="349"/>
                    <a:pt x="170" y="364"/>
                  </a:cubicBezTo>
                  <a:cubicBezTo>
                    <a:pt x="249" y="392"/>
                    <a:pt x="333" y="409"/>
                    <a:pt x="405" y="422"/>
                  </a:cubicBezTo>
                  <a:cubicBezTo>
                    <a:pt x="489" y="437"/>
                    <a:pt x="577" y="444"/>
                    <a:pt x="660" y="452"/>
                  </a:cubicBezTo>
                  <a:cubicBezTo>
                    <a:pt x="706" y="455"/>
                    <a:pt x="752" y="459"/>
                    <a:pt x="800" y="465"/>
                  </a:cubicBezTo>
                  <a:cubicBezTo>
                    <a:pt x="815" y="467"/>
                    <a:pt x="830" y="468"/>
                    <a:pt x="842" y="470"/>
                  </a:cubicBezTo>
                  <a:lnTo>
                    <a:pt x="833" y="489"/>
                  </a:lnTo>
                  <a:cubicBezTo>
                    <a:pt x="822" y="511"/>
                    <a:pt x="810" y="534"/>
                    <a:pt x="803" y="556"/>
                  </a:cubicBezTo>
                  <a:cubicBezTo>
                    <a:pt x="773" y="645"/>
                    <a:pt x="800" y="741"/>
                    <a:pt x="870" y="796"/>
                  </a:cubicBezTo>
                  <a:cubicBezTo>
                    <a:pt x="941" y="854"/>
                    <a:pt x="1035" y="870"/>
                    <a:pt x="1120" y="878"/>
                  </a:cubicBezTo>
                  <a:cubicBezTo>
                    <a:pt x="1167" y="882"/>
                    <a:pt x="1220" y="885"/>
                    <a:pt x="1292" y="885"/>
                  </a:cubicBezTo>
                  <a:lnTo>
                    <a:pt x="1350" y="885"/>
                  </a:lnTo>
                  <a:cubicBezTo>
                    <a:pt x="1495" y="884"/>
                    <a:pt x="1641" y="872"/>
                    <a:pt x="1782" y="858"/>
                  </a:cubicBezTo>
                  <a:lnTo>
                    <a:pt x="1879" y="849"/>
                  </a:lnTo>
                  <a:cubicBezTo>
                    <a:pt x="1990" y="840"/>
                    <a:pt x="2104" y="830"/>
                    <a:pt x="2215" y="821"/>
                  </a:cubicBezTo>
                  <a:lnTo>
                    <a:pt x="2240" y="820"/>
                  </a:lnTo>
                  <a:cubicBezTo>
                    <a:pt x="2374" y="811"/>
                    <a:pt x="2513" y="800"/>
                    <a:pt x="2647" y="782"/>
                  </a:cubicBezTo>
                  <a:cubicBezTo>
                    <a:pt x="2717" y="773"/>
                    <a:pt x="2767" y="715"/>
                    <a:pt x="2761" y="648"/>
                  </a:cubicBezTo>
                  <a:cubicBezTo>
                    <a:pt x="2757" y="587"/>
                    <a:pt x="2705" y="535"/>
                    <a:pt x="2645" y="534"/>
                  </a:cubicBezTo>
                  <a:cubicBezTo>
                    <a:pt x="2598" y="532"/>
                    <a:pt x="2552" y="532"/>
                    <a:pt x="2505" y="532"/>
                  </a:cubicBezTo>
                  <a:cubicBezTo>
                    <a:pt x="2397" y="532"/>
                    <a:pt x="2290" y="535"/>
                    <a:pt x="2184" y="540"/>
                  </a:cubicBezTo>
                  <a:lnTo>
                    <a:pt x="1977" y="544"/>
                  </a:lnTo>
                  <a:cubicBezTo>
                    <a:pt x="1754" y="549"/>
                    <a:pt x="1532" y="555"/>
                    <a:pt x="1310" y="556"/>
                  </a:cubicBezTo>
                  <a:lnTo>
                    <a:pt x="1169" y="556"/>
                  </a:lnTo>
                  <a:cubicBezTo>
                    <a:pt x="1187" y="528"/>
                    <a:pt x="1203" y="498"/>
                    <a:pt x="1218" y="467"/>
                  </a:cubicBezTo>
                  <a:cubicBezTo>
                    <a:pt x="1249" y="401"/>
                    <a:pt x="1257" y="331"/>
                    <a:pt x="1236" y="264"/>
                  </a:cubicBezTo>
                  <a:cubicBezTo>
                    <a:pt x="1215" y="191"/>
                    <a:pt x="1157" y="126"/>
                    <a:pt x="1078" y="89"/>
                  </a:cubicBezTo>
                  <a:cubicBezTo>
                    <a:pt x="1011" y="58"/>
                    <a:pt x="940" y="35"/>
                    <a:pt x="868" y="23"/>
                  </a:cubicBezTo>
                  <a:cubicBezTo>
                    <a:pt x="806" y="14"/>
                    <a:pt x="742" y="8"/>
                    <a:pt x="669" y="5"/>
                  </a:cubicBezTo>
                  <a:cubicBezTo>
                    <a:pt x="632" y="4"/>
                    <a:pt x="594" y="1"/>
                    <a:pt x="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3"/>
            <p:cNvSpPr/>
            <p:nvPr/>
          </p:nvSpPr>
          <p:spPr>
            <a:xfrm>
              <a:off x="3340925" y="2732700"/>
              <a:ext cx="37275" cy="15975"/>
            </a:xfrm>
            <a:custGeom>
              <a:rect b="b" l="l" r="r" t="t"/>
              <a:pathLst>
                <a:path extrusionOk="0" h="639" w="1491">
                  <a:moveTo>
                    <a:pt x="394" y="0"/>
                  </a:moveTo>
                  <a:cubicBezTo>
                    <a:pt x="349" y="0"/>
                    <a:pt x="304" y="6"/>
                    <a:pt x="261" y="12"/>
                  </a:cubicBezTo>
                  <a:lnTo>
                    <a:pt x="227" y="15"/>
                  </a:lnTo>
                  <a:lnTo>
                    <a:pt x="205" y="17"/>
                  </a:lnTo>
                  <a:cubicBezTo>
                    <a:pt x="155" y="23"/>
                    <a:pt x="84" y="30"/>
                    <a:pt x="44" y="66"/>
                  </a:cubicBezTo>
                  <a:cubicBezTo>
                    <a:pt x="18" y="76"/>
                    <a:pt x="4" y="103"/>
                    <a:pt x="2" y="128"/>
                  </a:cubicBezTo>
                  <a:cubicBezTo>
                    <a:pt x="1" y="158"/>
                    <a:pt x="16" y="183"/>
                    <a:pt x="41" y="200"/>
                  </a:cubicBezTo>
                  <a:cubicBezTo>
                    <a:pt x="81" y="239"/>
                    <a:pt x="155" y="246"/>
                    <a:pt x="209" y="252"/>
                  </a:cubicBezTo>
                  <a:lnTo>
                    <a:pt x="221" y="253"/>
                  </a:lnTo>
                  <a:cubicBezTo>
                    <a:pt x="254" y="258"/>
                    <a:pt x="289" y="262"/>
                    <a:pt x="325" y="270"/>
                  </a:cubicBezTo>
                  <a:cubicBezTo>
                    <a:pt x="330" y="273"/>
                    <a:pt x="337" y="274"/>
                    <a:pt x="343" y="276"/>
                  </a:cubicBezTo>
                  <a:lnTo>
                    <a:pt x="344" y="276"/>
                  </a:lnTo>
                  <a:lnTo>
                    <a:pt x="349" y="282"/>
                  </a:lnTo>
                  <a:lnTo>
                    <a:pt x="347" y="289"/>
                  </a:lnTo>
                  <a:cubicBezTo>
                    <a:pt x="340" y="316"/>
                    <a:pt x="330" y="343"/>
                    <a:pt x="330" y="371"/>
                  </a:cubicBezTo>
                  <a:cubicBezTo>
                    <a:pt x="328" y="451"/>
                    <a:pt x="370" y="527"/>
                    <a:pt x="438" y="572"/>
                  </a:cubicBezTo>
                  <a:cubicBezTo>
                    <a:pt x="504" y="615"/>
                    <a:pt x="581" y="633"/>
                    <a:pt x="679" y="639"/>
                  </a:cubicBezTo>
                  <a:cubicBezTo>
                    <a:pt x="694" y="639"/>
                    <a:pt x="711" y="637"/>
                    <a:pt x="727" y="637"/>
                  </a:cubicBezTo>
                  <a:lnTo>
                    <a:pt x="804" y="631"/>
                  </a:lnTo>
                  <a:lnTo>
                    <a:pt x="882" y="625"/>
                  </a:lnTo>
                  <a:lnTo>
                    <a:pt x="1044" y="615"/>
                  </a:lnTo>
                  <a:cubicBezTo>
                    <a:pt x="1086" y="611"/>
                    <a:pt x="1126" y="609"/>
                    <a:pt x="1167" y="608"/>
                  </a:cubicBezTo>
                  <a:cubicBezTo>
                    <a:pt x="1239" y="603"/>
                    <a:pt x="1312" y="602"/>
                    <a:pt x="1385" y="590"/>
                  </a:cubicBezTo>
                  <a:cubicBezTo>
                    <a:pt x="1444" y="582"/>
                    <a:pt x="1490" y="520"/>
                    <a:pt x="1487" y="456"/>
                  </a:cubicBezTo>
                  <a:cubicBezTo>
                    <a:pt x="1481" y="393"/>
                    <a:pt x="1434" y="344"/>
                    <a:pt x="1365" y="337"/>
                  </a:cubicBezTo>
                  <a:cubicBezTo>
                    <a:pt x="1324" y="332"/>
                    <a:pt x="1281" y="332"/>
                    <a:pt x="1245" y="332"/>
                  </a:cubicBezTo>
                  <a:lnTo>
                    <a:pt x="1175" y="332"/>
                  </a:lnTo>
                  <a:cubicBezTo>
                    <a:pt x="1118" y="332"/>
                    <a:pt x="1060" y="329"/>
                    <a:pt x="1005" y="326"/>
                  </a:cubicBezTo>
                  <a:lnTo>
                    <a:pt x="964" y="325"/>
                  </a:lnTo>
                  <a:cubicBezTo>
                    <a:pt x="916" y="322"/>
                    <a:pt x="870" y="320"/>
                    <a:pt x="821" y="314"/>
                  </a:cubicBezTo>
                  <a:cubicBezTo>
                    <a:pt x="798" y="311"/>
                    <a:pt x="778" y="307"/>
                    <a:pt x="755" y="303"/>
                  </a:cubicBezTo>
                  <a:cubicBezTo>
                    <a:pt x="731" y="297"/>
                    <a:pt x="706" y="289"/>
                    <a:pt x="681" y="283"/>
                  </a:cubicBezTo>
                  <a:cubicBezTo>
                    <a:pt x="687" y="250"/>
                    <a:pt x="684" y="215"/>
                    <a:pt x="672" y="178"/>
                  </a:cubicBezTo>
                  <a:cubicBezTo>
                    <a:pt x="650" y="102"/>
                    <a:pt x="580" y="36"/>
                    <a:pt x="492" y="14"/>
                  </a:cubicBezTo>
                  <a:cubicBezTo>
                    <a:pt x="461" y="5"/>
                    <a:pt x="428"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3"/>
            <p:cNvSpPr/>
            <p:nvPr/>
          </p:nvSpPr>
          <p:spPr>
            <a:xfrm>
              <a:off x="320975" y="2364500"/>
              <a:ext cx="41850" cy="1287925"/>
            </a:xfrm>
            <a:custGeom>
              <a:rect b="b" l="l" r="r" t="t"/>
              <a:pathLst>
                <a:path extrusionOk="0" h="51517" w="1674">
                  <a:moveTo>
                    <a:pt x="1673" y="1"/>
                  </a:moveTo>
                  <a:cubicBezTo>
                    <a:pt x="1637" y="14"/>
                    <a:pt x="1605" y="25"/>
                    <a:pt x="1569" y="38"/>
                  </a:cubicBezTo>
                  <a:cubicBezTo>
                    <a:pt x="1358" y="114"/>
                    <a:pt x="1139" y="202"/>
                    <a:pt x="913" y="223"/>
                  </a:cubicBezTo>
                  <a:cubicBezTo>
                    <a:pt x="904" y="223"/>
                    <a:pt x="895" y="224"/>
                    <a:pt x="886" y="224"/>
                  </a:cubicBezTo>
                  <a:cubicBezTo>
                    <a:pt x="822" y="224"/>
                    <a:pt x="760" y="201"/>
                    <a:pt x="712" y="163"/>
                  </a:cubicBezTo>
                  <a:cubicBezTo>
                    <a:pt x="680" y="206"/>
                    <a:pt x="651" y="248"/>
                    <a:pt x="622" y="297"/>
                  </a:cubicBezTo>
                  <a:cubicBezTo>
                    <a:pt x="587" y="356"/>
                    <a:pt x="557" y="419"/>
                    <a:pt x="527" y="483"/>
                  </a:cubicBezTo>
                  <a:cubicBezTo>
                    <a:pt x="484" y="574"/>
                    <a:pt x="451" y="670"/>
                    <a:pt x="424" y="767"/>
                  </a:cubicBezTo>
                  <a:cubicBezTo>
                    <a:pt x="363" y="995"/>
                    <a:pt x="343" y="1238"/>
                    <a:pt x="328" y="1473"/>
                  </a:cubicBezTo>
                  <a:cubicBezTo>
                    <a:pt x="308" y="1828"/>
                    <a:pt x="316" y="2186"/>
                    <a:pt x="328" y="2543"/>
                  </a:cubicBezTo>
                  <a:cubicBezTo>
                    <a:pt x="343" y="2946"/>
                    <a:pt x="360" y="3351"/>
                    <a:pt x="375" y="3756"/>
                  </a:cubicBezTo>
                  <a:cubicBezTo>
                    <a:pt x="435" y="5454"/>
                    <a:pt x="462" y="7153"/>
                    <a:pt x="487" y="8853"/>
                  </a:cubicBezTo>
                  <a:cubicBezTo>
                    <a:pt x="512" y="10686"/>
                    <a:pt x="555" y="12523"/>
                    <a:pt x="566" y="14356"/>
                  </a:cubicBezTo>
                  <a:cubicBezTo>
                    <a:pt x="578" y="16141"/>
                    <a:pt x="566" y="17927"/>
                    <a:pt x="555" y="19711"/>
                  </a:cubicBezTo>
                  <a:cubicBezTo>
                    <a:pt x="549" y="20658"/>
                    <a:pt x="544" y="21604"/>
                    <a:pt x="535" y="22554"/>
                  </a:cubicBezTo>
                  <a:cubicBezTo>
                    <a:pt x="526" y="23519"/>
                    <a:pt x="512" y="24484"/>
                    <a:pt x="505" y="25450"/>
                  </a:cubicBezTo>
                  <a:cubicBezTo>
                    <a:pt x="491" y="27256"/>
                    <a:pt x="483" y="29060"/>
                    <a:pt x="484" y="30867"/>
                  </a:cubicBezTo>
                  <a:cubicBezTo>
                    <a:pt x="487" y="32742"/>
                    <a:pt x="496" y="34619"/>
                    <a:pt x="477" y="36494"/>
                  </a:cubicBezTo>
                  <a:cubicBezTo>
                    <a:pt x="460" y="38301"/>
                    <a:pt x="387" y="40107"/>
                    <a:pt x="311" y="41911"/>
                  </a:cubicBezTo>
                  <a:cubicBezTo>
                    <a:pt x="276" y="42740"/>
                    <a:pt x="237" y="43566"/>
                    <a:pt x="207" y="44394"/>
                  </a:cubicBezTo>
                  <a:cubicBezTo>
                    <a:pt x="177" y="45184"/>
                    <a:pt x="160" y="45977"/>
                    <a:pt x="142" y="46769"/>
                  </a:cubicBezTo>
                  <a:cubicBezTo>
                    <a:pt x="131" y="47311"/>
                    <a:pt x="118" y="47854"/>
                    <a:pt x="107" y="48395"/>
                  </a:cubicBezTo>
                  <a:cubicBezTo>
                    <a:pt x="97" y="48779"/>
                    <a:pt x="81" y="49169"/>
                    <a:pt x="94" y="49553"/>
                  </a:cubicBezTo>
                  <a:cubicBezTo>
                    <a:pt x="107" y="49951"/>
                    <a:pt x="164" y="50370"/>
                    <a:pt x="362" y="50717"/>
                  </a:cubicBezTo>
                  <a:lnTo>
                    <a:pt x="183" y="50778"/>
                  </a:lnTo>
                  <a:cubicBezTo>
                    <a:pt x="133" y="50795"/>
                    <a:pt x="78" y="50809"/>
                    <a:pt x="36" y="50845"/>
                  </a:cubicBezTo>
                  <a:cubicBezTo>
                    <a:pt x="6" y="50873"/>
                    <a:pt x="0" y="50918"/>
                    <a:pt x="14" y="50955"/>
                  </a:cubicBezTo>
                  <a:cubicBezTo>
                    <a:pt x="42" y="51031"/>
                    <a:pt x="146" y="51070"/>
                    <a:pt x="215" y="51094"/>
                  </a:cubicBezTo>
                  <a:cubicBezTo>
                    <a:pt x="368" y="51149"/>
                    <a:pt x="527" y="51179"/>
                    <a:pt x="688" y="51201"/>
                  </a:cubicBezTo>
                  <a:cubicBezTo>
                    <a:pt x="736" y="51205"/>
                    <a:pt x="786" y="51213"/>
                    <a:pt x="834" y="51219"/>
                  </a:cubicBezTo>
                  <a:cubicBezTo>
                    <a:pt x="914" y="51272"/>
                    <a:pt x="1002" y="51321"/>
                    <a:pt x="1093" y="51365"/>
                  </a:cubicBezTo>
                  <a:cubicBezTo>
                    <a:pt x="1243" y="51433"/>
                    <a:pt x="1405" y="51472"/>
                    <a:pt x="1567" y="51501"/>
                  </a:cubicBezTo>
                  <a:cubicBezTo>
                    <a:pt x="1603" y="51507"/>
                    <a:pt x="1639" y="51513"/>
                    <a:pt x="1673" y="51516"/>
                  </a:cubicBezTo>
                  <a:lnTo>
                    <a:pt x="1673" y="50472"/>
                  </a:lnTo>
                  <a:lnTo>
                    <a:pt x="1673" y="47614"/>
                  </a:lnTo>
                  <a:lnTo>
                    <a:pt x="1673" y="46313"/>
                  </a:lnTo>
                  <a:lnTo>
                    <a:pt x="1673" y="45434"/>
                  </a:lnTo>
                  <a:cubicBezTo>
                    <a:pt x="1657" y="45437"/>
                    <a:pt x="1642" y="45441"/>
                    <a:pt x="1626" y="45444"/>
                  </a:cubicBezTo>
                  <a:cubicBezTo>
                    <a:pt x="1503" y="45471"/>
                    <a:pt x="1383" y="45496"/>
                    <a:pt x="1261" y="45517"/>
                  </a:cubicBezTo>
                  <a:cubicBezTo>
                    <a:pt x="1189" y="45531"/>
                    <a:pt x="1117" y="45540"/>
                    <a:pt x="1047" y="45550"/>
                  </a:cubicBezTo>
                  <a:cubicBezTo>
                    <a:pt x="1000" y="45557"/>
                    <a:pt x="953" y="45568"/>
                    <a:pt x="907" y="45571"/>
                  </a:cubicBezTo>
                  <a:lnTo>
                    <a:pt x="893" y="45571"/>
                  </a:lnTo>
                  <a:cubicBezTo>
                    <a:pt x="869" y="45571"/>
                    <a:pt x="874" y="45535"/>
                    <a:pt x="896" y="45535"/>
                  </a:cubicBezTo>
                  <a:lnTo>
                    <a:pt x="911" y="45535"/>
                  </a:lnTo>
                  <a:cubicBezTo>
                    <a:pt x="978" y="45528"/>
                    <a:pt x="1045" y="45516"/>
                    <a:pt x="1112" y="45502"/>
                  </a:cubicBezTo>
                  <a:cubicBezTo>
                    <a:pt x="1239" y="45476"/>
                    <a:pt x="1365" y="45449"/>
                    <a:pt x="1489" y="45419"/>
                  </a:cubicBezTo>
                  <a:lnTo>
                    <a:pt x="1486" y="45419"/>
                  </a:lnTo>
                  <a:cubicBezTo>
                    <a:pt x="1547" y="45401"/>
                    <a:pt x="1611" y="45386"/>
                    <a:pt x="1673" y="45371"/>
                  </a:cubicBezTo>
                  <a:lnTo>
                    <a:pt x="1673" y="1"/>
                  </a:lnTo>
                  <a:close/>
                </a:path>
              </a:pathLst>
            </a:custGeom>
            <a:solidFill>
              <a:srgbClr val="B85F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3"/>
            <p:cNvSpPr/>
            <p:nvPr/>
          </p:nvSpPr>
          <p:spPr>
            <a:xfrm>
              <a:off x="342775" y="3498775"/>
              <a:ext cx="20050" cy="5000"/>
            </a:xfrm>
            <a:custGeom>
              <a:rect b="b" l="l" r="r" t="t"/>
              <a:pathLst>
                <a:path extrusionOk="0" h="200" w="802">
                  <a:moveTo>
                    <a:pt x="801" y="0"/>
                  </a:moveTo>
                  <a:cubicBezTo>
                    <a:pt x="740" y="18"/>
                    <a:pt x="678" y="33"/>
                    <a:pt x="614" y="48"/>
                  </a:cubicBezTo>
                  <a:lnTo>
                    <a:pt x="618" y="48"/>
                  </a:lnTo>
                  <a:cubicBezTo>
                    <a:pt x="492" y="78"/>
                    <a:pt x="367" y="105"/>
                    <a:pt x="240" y="131"/>
                  </a:cubicBezTo>
                  <a:cubicBezTo>
                    <a:pt x="173" y="146"/>
                    <a:pt x="106" y="157"/>
                    <a:pt x="39" y="164"/>
                  </a:cubicBezTo>
                  <a:lnTo>
                    <a:pt x="24" y="164"/>
                  </a:lnTo>
                  <a:cubicBezTo>
                    <a:pt x="24" y="164"/>
                    <a:pt x="23" y="164"/>
                    <a:pt x="23" y="164"/>
                  </a:cubicBezTo>
                  <a:cubicBezTo>
                    <a:pt x="2" y="164"/>
                    <a:pt x="1" y="198"/>
                    <a:pt x="23" y="200"/>
                  </a:cubicBezTo>
                  <a:lnTo>
                    <a:pt x="35" y="200"/>
                  </a:lnTo>
                  <a:cubicBezTo>
                    <a:pt x="82" y="197"/>
                    <a:pt x="128" y="186"/>
                    <a:pt x="175" y="179"/>
                  </a:cubicBezTo>
                  <a:cubicBezTo>
                    <a:pt x="246" y="169"/>
                    <a:pt x="317" y="160"/>
                    <a:pt x="389" y="146"/>
                  </a:cubicBezTo>
                  <a:cubicBezTo>
                    <a:pt x="511" y="125"/>
                    <a:pt x="633" y="100"/>
                    <a:pt x="754" y="73"/>
                  </a:cubicBezTo>
                  <a:cubicBezTo>
                    <a:pt x="770" y="69"/>
                    <a:pt x="785" y="66"/>
                    <a:pt x="801" y="63"/>
                  </a:cubicBezTo>
                  <a:lnTo>
                    <a:pt x="801" y="0"/>
                  </a:lnTo>
                  <a:close/>
                </a:path>
              </a:pathLst>
            </a:custGeom>
            <a:solidFill>
              <a:srgbClr val="5A2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3"/>
            <p:cNvSpPr/>
            <p:nvPr/>
          </p:nvSpPr>
          <p:spPr>
            <a:xfrm>
              <a:off x="336050" y="2225125"/>
              <a:ext cx="2326400" cy="1427325"/>
            </a:xfrm>
            <a:custGeom>
              <a:rect b="b" l="l" r="r" t="t"/>
              <a:pathLst>
                <a:path extrusionOk="0" h="57093" w="93056">
                  <a:moveTo>
                    <a:pt x="23184" y="9987"/>
                  </a:moveTo>
                  <a:cubicBezTo>
                    <a:pt x="23215" y="9987"/>
                    <a:pt x="23247" y="9990"/>
                    <a:pt x="23279" y="9993"/>
                  </a:cubicBezTo>
                  <a:cubicBezTo>
                    <a:pt x="23328" y="10000"/>
                    <a:pt x="23383" y="10011"/>
                    <a:pt x="23443" y="10026"/>
                  </a:cubicBezTo>
                  <a:cubicBezTo>
                    <a:pt x="23589" y="10067"/>
                    <a:pt x="23735" y="10115"/>
                    <a:pt x="23892" y="10168"/>
                  </a:cubicBezTo>
                  <a:lnTo>
                    <a:pt x="24023" y="10213"/>
                  </a:lnTo>
                  <a:cubicBezTo>
                    <a:pt x="24128" y="10249"/>
                    <a:pt x="24233" y="10285"/>
                    <a:pt x="24336" y="10322"/>
                  </a:cubicBezTo>
                  <a:cubicBezTo>
                    <a:pt x="24398" y="10344"/>
                    <a:pt x="24462" y="10368"/>
                    <a:pt x="24525" y="10390"/>
                  </a:cubicBezTo>
                  <a:lnTo>
                    <a:pt x="24534" y="10395"/>
                  </a:lnTo>
                  <a:cubicBezTo>
                    <a:pt x="24531" y="10436"/>
                    <a:pt x="24528" y="10481"/>
                    <a:pt x="24523" y="10526"/>
                  </a:cubicBezTo>
                  <a:cubicBezTo>
                    <a:pt x="24485" y="10948"/>
                    <a:pt x="24410" y="11355"/>
                    <a:pt x="24343" y="11694"/>
                  </a:cubicBezTo>
                  <a:cubicBezTo>
                    <a:pt x="24317" y="11823"/>
                    <a:pt x="24294" y="11951"/>
                    <a:pt x="24269" y="12079"/>
                  </a:cubicBezTo>
                  <a:lnTo>
                    <a:pt x="24230" y="12288"/>
                  </a:lnTo>
                  <a:lnTo>
                    <a:pt x="24226" y="12312"/>
                  </a:lnTo>
                  <a:lnTo>
                    <a:pt x="24226" y="12316"/>
                  </a:lnTo>
                  <a:cubicBezTo>
                    <a:pt x="24190" y="12294"/>
                    <a:pt x="24151" y="12270"/>
                    <a:pt x="24111" y="12249"/>
                  </a:cubicBezTo>
                  <a:lnTo>
                    <a:pt x="24084" y="12236"/>
                  </a:lnTo>
                  <a:lnTo>
                    <a:pt x="24076" y="12233"/>
                  </a:lnTo>
                  <a:cubicBezTo>
                    <a:pt x="24006" y="12197"/>
                    <a:pt x="23936" y="12160"/>
                    <a:pt x="23863" y="12129"/>
                  </a:cubicBezTo>
                  <a:cubicBezTo>
                    <a:pt x="23811" y="12106"/>
                    <a:pt x="23759" y="12085"/>
                    <a:pt x="23705" y="12066"/>
                  </a:cubicBezTo>
                  <a:lnTo>
                    <a:pt x="23689" y="12062"/>
                  </a:lnTo>
                  <a:cubicBezTo>
                    <a:pt x="23636" y="12041"/>
                    <a:pt x="23586" y="12021"/>
                    <a:pt x="23534" y="12002"/>
                  </a:cubicBezTo>
                  <a:cubicBezTo>
                    <a:pt x="23483" y="11980"/>
                    <a:pt x="23439" y="11959"/>
                    <a:pt x="23400" y="11938"/>
                  </a:cubicBezTo>
                  <a:cubicBezTo>
                    <a:pt x="23354" y="11910"/>
                    <a:pt x="23318" y="11887"/>
                    <a:pt x="23287" y="11864"/>
                  </a:cubicBezTo>
                  <a:cubicBezTo>
                    <a:pt x="23273" y="11853"/>
                    <a:pt x="23258" y="11841"/>
                    <a:pt x="23245" y="11828"/>
                  </a:cubicBezTo>
                  <a:lnTo>
                    <a:pt x="23229" y="11809"/>
                  </a:lnTo>
                  <a:lnTo>
                    <a:pt x="23221" y="11798"/>
                  </a:lnTo>
                  <a:cubicBezTo>
                    <a:pt x="23212" y="11783"/>
                    <a:pt x="23200" y="11768"/>
                    <a:pt x="23191" y="11752"/>
                  </a:cubicBezTo>
                  <a:cubicBezTo>
                    <a:pt x="23171" y="11713"/>
                    <a:pt x="23153" y="11676"/>
                    <a:pt x="23138" y="11640"/>
                  </a:cubicBezTo>
                  <a:cubicBezTo>
                    <a:pt x="23125" y="11608"/>
                    <a:pt x="23111" y="11572"/>
                    <a:pt x="23101" y="11538"/>
                  </a:cubicBezTo>
                  <a:lnTo>
                    <a:pt x="23093" y="11521"/>
                  </a:lnTo>
                  <a:cubicBezTo>
                    <a:pt x="23078" y="11477"/>
                    <a:pt x="23061" y="11434"/>
                    <a:pt x="23044" y="11392"/>
                  </a:cubicBezTo>
                  <a:cubicBezTo>
                    <a:pt x="23013" y="11306"/>
                    <a:pt x="22977" y="11222"/>
                    <a:pt x="22933" y="11117"/>
                  </a:cubicBezTo>
                  <a:lnTo>
                    <a:pt x="22888" y="11012"/>
                  </a:lnTo>
                  <a:cubicBezTo>
                    <a:pt x="22799" y="10801"/>
                    <a:pt x="22699" y="10563"/>
                    <a:pt x="22595" y="10332"/>
                  </a:cubicBezTo>
                  <a:cubicBezTo>
                    <a:pt x="22575" y="10291"/>
                    <a:pt x="22557" y="10249"/>
                    <a:pt x="22538" y="10209"/>
                  </a:cubicBezTo>
                  <a:cubicBezTo>
                    <a:pt x="22565" y="10189"/>
                    <a:pt x="22589" y="10171"/>
                    <a:pt x="22614" y="10152"/>
                  </a:cubicBezTo>
                  <a:lnTo>
                    <a:pt x="22654" y="10124"/>
                  </a:lnTo>
                  <a:cubicBezTo>
                    <a:pt x="22687" y="10099"/>
                    <a:pt x="22721" y="10075"/>
                    <a:pt x="22755" y="10049"/>
                  </a:cubicBezTo>
                  <a:lnTo>
                    <a:pt x="22769" y="10045"/>
                  </a:lnTo>
                  <a:cubicBezTo>
                    <a:pt x="22781" y="10041"/>
                    <a:pt x="22793" y="10035"/>
                    <a:pt x="22805" y="10032"/>
                  </a:cubicBezTo>
                  <a:cubicBezTo>
                    <a:pt x="22849" y="10020"/>
                    <a:pt x="22892" y="10012"/>
                    <a:pt x="22938" y="10005"/>
                  </a:cubicBezTo>
                  <a:cubicBezTo>
                    <a:pt x="23029" y="9994"/>
                    <a:pt x="23108" y="9988"/>
                    <a:pt x="23184" y="9987"/>
                  </a:cubicBezTo>
                  <a:close/>
                  <a:moveTo>
                    <a:pt x="26427" y="9090"/>
                  </a:moveTo>
                  <a:lnTo>
                    <a:pt x="26434" y="9095"/>
                  </a:lnTo>
                  <a:lnTo>
                    <a:pt x="26445" y="9104"/>
                  </a:lnTo>
                  <a:cubicBezTo>
                    <a:pt x="26455" y="9115"/>
                    <a:pt x="26466" y="9127"/>
                    <a:pt x="26475" y="9139"/>
                  </a:cubicBezTo>
                  <a:lnTo>
                    <a:pt x="26481" y="9146"/>
                  </a:lnTo>
                  <a:cubicBezTo>
                    <a:pt x="26504" y="9177"/>
                    <a:pt x="26527" y="9212"/>
                    <a:pt x="26553" y="9252"/>
                  </a:cubicBezTo>
                  <a:cubicBezTo>
                    <a:pt x="26579" y="9296"/>
                    <a:pt x="26604" y="9345"/>
                    <a:pt x="26626" y="9395"/>
                  </a:cubicBezTo>
                  <a:lnTo>
                    <a:pt x="26635" y="9417"/>
                  </a:lnTo>
                  <a:lnTo>
                    <a:pt x="26644" y="9438"/>
                  </a:lnTo>
                  <a:lnTo>
                    <a:pt x="26611" y="9564"/>
                  </a:lnTo>
                  <a:cubicBezTo>
                    <a:pt x="26585" y="9668"/>
                    <a:pt x="26556" y="9771"/>
                    <a:pt x="26533" y="9875"/>
                  </a:cubicBezTo>
                  <a:cubicBezTo>
                    <a:pt x="26519" y="9935"/>
                    <a:pt x="26507" y="9993"/>
                    <a:pt x="26494" y="10052"/>
                  </a:cubicBezTo>
                  <a:cubicBezTo>
                    <a:pt x="26475" y="10134"/>
                    <a:pt x="26458" y="10218"/>
                    <a:pt x="26437" y="10299"/>
                  </a:cubicBezTo>
                  <a:cubicBezTo>
                    <a:pt x="26408" y="10420"/>
                    <a:pt x="26382" y="10548"/>
                    <a:pt x="26360" y="10679"/>
                  </a:cubicBezTo>
                  <a:cubicBezTo>
                    <a:pt x="26347" y="10749"/>
                    <a:pt x="26330" y="10826"/>
                    <a:pt x="26309" y="10904"/>
                  </a:cubicBezTo>
                  <a:lnTo>
                    <a:pt x="26306" y="10920"/>
                  </a:lnTo>
                  <a:cubicBezTo>
                    <a:pt x="26300" y="10941"/>
                    <a:pt x="26294" y="10960"/>
                    <a:pt x="26286" y="10978"/>
                  </a:cubicBezTo>
                  <a:cubicBezTo>
                    <a:pt x="26271" y="10991"/>
                    <a:pt x="26254" y="11005"/>
                    <a:pt x="26239" y="11017"/>
                  </a:cubicBezTo>
                  <a:cubicBezTo>
                    <a:pt x="26150" y="11082"/>
                    <a:pt x="26049" y="11142"/>
                    <a:pt x="25958" y="11195"/>
                  </a:cubicBezTo>
                  <a:cubicBezTo>
                    <a:pt x="25885" y="11239"/>
                    <a:pt x="25811" y="11283"/>
                    <a:pt x="25741" y="11329"/>
                  </a:cubicBezTo>
                  <a:cubicBezTo>
                    <a:pt x="25659" y="11386"/>
                    <a:pt x="25577" y="11447"/>
                    <a:pt x="25504" y="11500"/>
                  </a:cubicBezTo>
                  <a:lnTo>
                    <a:pt x="25492" y="11509"/>
                  </a:lnTo>
                  <a:cubicBezTo>
                    <a:pt x="25410" y="11572"/>
                    <a:pt x="25333" y="11640"/>
                    <a:pt x="25251" y="11718"/>
                  </a:cubicBezTo>
                  <a:cubicBezTo>
                    <a:pt x="25149" y="11814"/>
                    <a:pt x="25049" y="11929"/>
                    <a:pt x="24931" y="12070"/>
                  </a:cubicBezTo>
                  <a:cubicBezTo>
                    <a:pt x="24845" y="12178"/>
                    <a:pt x="24773" y="12273"/>
                    <a:pt x="24714" y="12364"/>
                  </a:cubicBezTo>
                  <a:cubicBezTo>
                    <a:pt x="24701" y="12383"/>
                    <a:pt x="24689" y="12401"/>
                    <a:pt x="24678" y="12420"/>
                  </a:cubicBezTo>
                  <a:cubicBezTo>
                    <a:pt x="24677" y="12423"/>
                    <a:pt x="24672" y="12429"/>
                    <a:pt x="24671" y="12434"/>
                  </a:cubicBezTo>
                  <a:cubicBezTo>
                    <a:pt x="24671" y="12407"/>
                    <a:pt x="24671" y="12380"/>
                    <a:pt x="24672" y="12353"/>
                  </a:cubicBezTo>
                  <a:cubicBezTo>
                    <a:pt x="24678" y="12100"/>
                    <a:pt x="24690" y="11840"/>
                    <a:pt x="24702" y="11606"/>
                  </a:cubicBezTo>
                  <a:cubicBezTo>
                    <a:pt x="24711" y="11410"/>
                    <a:pt x="24723" y="11185"/>
                    <a:pt x="24727" y="10971"/>
                  </a:cubicBezTo>
                  <a:cubicBezTo>
                    <a:pt x="24733" y="10776"/>
                    <a:pt x="24735" y="10613"/>
                    <a:pt x="24732" y="10465"/>
                  </a:cubicBezTo>
                  <a:lnTo>
                    <a:pt x="24732" y="10465"/>
                  </a:lnTo>
                  <a:lnTo>
                    <a:pt x="24763" y="10477"/>
                  </a:lnTo>
                  <a:lnTo>
                    <a:pt x="24799" y="10488"/>
                  </a:lnTo>
                  <a:cubicBezTo>
                    <a:pt x="24867" y="10514"/>
                    <a:pt x="24934" y="10526"/>
                    <a:pt x="24998" y="10526"/>
                  </a:cubicBezTo>
                  <a:cubicBezTo>
                    <a:pt x="25073" y="10526"/>
                    <a:pt x="25141" y="10509"/>
                    <a:pt x="25205" y="10478"/>
                  </a:cubicBezTo>
                  <a:cubicBezTo>
                    <a:pt x="25299" y="10432"/>
                    <a:pt x="25387" y="10355"/>
                    <a:pt x="25474" y="10246"/>
                  </a:cubicBezTo>
                  <a:cubicBezTo>
                    <a:pt x="25562" y="10134"/>
                    <a:pt x="25638" y="10012"/>
                    <a:pt x="25713" y="9893"/>
                  </a:cubicBezTo>
                  <a:cubicBezTo>
                    <a:pt x="25735" y="9857"/>
                    <a:pt x="25757" y="9823"/>
                    <a:pt x="25777" y="9788"/>
                  </a:cubicBezTo>
                  <a:cubicBezTo>
                    <a:pt x="25869" y="9643"/>
                    <a:pt x="25954" y="9518"/>
                    <a:pt x="26036" y="9408"/>
                  </a:cubicBezTo>
                  <a:cubicBezTo>
                    <a:pt x="26065" y="9369"/>
                    <a:pt x="26092" y="9340"/>
                    <a:pt x="26120" y="9310"/>
                  </a:cubicBezTo>
                  <a:cubicBezTo>
                    <a:pt x="26161" y="9267"/>
                    <a:pt x="26210" y="9225"/>
                    <a:pt x="26274" y="9173"/>
                  </a:cubicBezTo>
                  <a:cubicBezTo>
                    <a:pt x="26302" y="9151"/>
                    <a:pt x="26332" y="9128"/>
                    <a:pt x="26361" y="9109"/>
                  </a:cubicBezTo>
                  <a:lnTo>
                    <a:pt x="26378" y="9098"/>
                  </a:lnTo>
                  <a:lnTo>
                    <a:pt x="26385" y="9095"/>
                  </a:lnTo>
                  <a:lnTo>
                    <a:pt x="26399" y="9092"/>
                  </a:lnTo>
                  <a:lnTo>
                    <a:pt x="26408" y="9090"/>
                  </a:lnTo>
                  <a:close/>
                  <a:moveTo>
                    <a:pt x="28921" y="9598"/>
                  </a:moveTo>
                  <a:cubicBezTo>
                    <a:pt x="28869" y="9718"/>
                    <a:pt x="28823" y="9853"/>
                    <a:pt x="28777" y="10008"/>
                  </a:cubicBezTo>
                  <a:lnTo>
                    <a:pt x="28720" y="10136"/>
                  </a:lnTo>
                  <a:cubicBezTo>
                    <a:pt x="28633" y="10343"/>
                    <a:pt x="28558" y="10554"/>
                    <a:pt x="28494" y="10741"/>
                  </a:cubicBezTo>
                  <a:cubicBezTo>
                    <a:pt x="28476" y="10791"/>
                    <a:pt x="28460" y="10841"/>
                    <a:pt x="28444" y="10889"/>
                  </a:cubicBezTo>
                  <a:lnTo>
                    <a:pt x="28438" y="10904"/>
                  </a:lnTo>
                  <a:cubicBezTo>
                    <a:pt x="28394" y="11029"/>
                    <a:pt x="28348" y="11170"/>
                    <a:pt x="28293" y="11304"/>
                  </a:cubicBezTo>
                  <a:cubicBezTo>
                    <a:pt x="28263" y="11370"/>
                    <a:pt x="28229" y="11434"/>
                    <a:pt x="28189" y="11506"/>
                  </a:cubicBezTo>
                  <a:cubicBezTo>
                    <a:pt x="28124" y="11617"/>
                    <a:pt x="28060" y="11709"/>
                    <a:pt x="28000" y="11791"/>
                  </a:cubicBezTo>
                  <a:cubicBezTo>
                    <a:pt x="27961" y="11840"/>
                    <a:pt x="27918" y="11886"/>
                    <a:pt x="27876" y="11931"/>
                  </a:cubicBezTo>
                  <a:cubicBezTo>
                    <a:pt x="27804" y="11999"/>
                    <a:pt x="27728" y="12065"/>
                    <a:pt x="27643" y="12130"/>
                  </a:cubicBezTo>
                  <a:cubicBezTo>
                    <a:pt x="27522" y="12218"/>
                    <a:pt x="27394" y="12301"/>
                    <a:pt x="27248" y="12384"/>
                  </a:cubicBezTo>
                  <a:cubicBezTo>
                    <a:pt x="27031" y="12504"/>
                    <a:pt x="26802" y="12609"/>
                    <a:pt x="26582" y="12713"/>
                  </a:cubicBezTo>
                  <a:lnTo>
                    <a:pt x="26568" y="12719"/>
                  </a:lnTo>
                  <a:cubicBezTo>
                    <a:pt x="26445" y="12777"/>
                    <a:pt x="26323" y="12835"/>
                    <a:pt x="26202" y="12895"/>
                  </a:cubicBezTo>
                  <a:cubicBezTo>
                    <a:pt x="26025" y="12980"/>
                    <a:pt x="25835" y="13075"/>
                    <a:pt x="25652" y="13179"/>
                  </a:cubicBezTo>
                  <a:cubicBezTo>
                    <a:pt x="25525" y="13252"/>
                    <a:pt x="25422" y="13316"/>
                    <a:pt x="25335" y="13395"/>
                  </a:cubicBezTo>
                  <a:cubicBezTo>
                    <a:pt x="25257" y="13465"/>
                    <a:pt x="25205" y="13532"/>
                    <a:pt x="25172" y="13602"/>
                  </a:cubicBezTo>
                  <a:cubicBezTo>
                    <a:pt x="25162" y="13626"/>
                    <a:pt x="25153" y="13648"/>
                    <a:pt x="25147" y="13669"/>
                  </a:cubicBezTo>
                  <a:cubicBezTo>
                    <a:pt x="25147" y="13672"/>
                    <a:pt x="25146" y="13676"/>
                    <a:pt x="25143" y="13678"/>
                  </a:cubicBezTo>
                  <a:cubicBezTo>
                    <a:pt x="25125" y="13661"/>
                    <a:pt x="25107" y="13647"/>
                    <a:pt x="25089" y="13629"/>
                  </a:cubicBezTo>
                  <a:cubicBezTo>
                    <a:pt x="25009" y="13553"/>
                    <a:pt x="24940" y="13483"/>
                    <a:pt x="24879" y="13410"/>
                  </a:cubicBezTo>
                  <a:cubicBezTo>
                    <a:pt x="24864" y="13391"/>
                    <a:pt x="24849" y="13371"/>
                    <a:pt x="24833" y="13349"/>
                  </a:cubicBezTo>
                  <a:lnTo>
                    <a:pt x="24855" y="13298"/>
                  </a:lnTo>
                  <a:cubicBezTo>
                    <a:pt x="24954" y="13090"/>
                    <a:pt x="25035" y="12914"/>
                    <a:pt x="25135" y="12742"/>
                  </a:cubicBezTo>
                  <a:cubicBezTo>
                    <a:pt x="25207" y="12623"/>
                    <a:pt x="25288" y="12504"/>
                    <a:pt x="25379" y="12384"/>
                  </a:cubicBezTo>
                  <a:cubicBezTo>
                    <a:pt x="25433" y="12315"/>
                    <a:pt x="25485" y="12255"/>
                    <a:pt x="25541" y="12197"/>
                  </a:cubicBezTo>
                  <a:cubicBezTo>
                    <a:pt x="25623" y="12117"/>
                    <a:pt x="25714" y="12041"/>
                    <a:pt x="25835" y="11947"/>
                  </a:cubicBezTo>
                  <a:cubicBezTo>
                    <a:pt x="25930" y="11876"/>
                    <a:pt x="26040" y="11803"/>
                    <a:pt x="26177" y="11715"/>
                  </a:cubicBezTo>
                  <a:cubicBezTo>
                    <a:pt x="26302" y="11637"/>
                    <a:pt x="26443" y="11548"/>
                    <a:pt x="26558" y="11434"/>
                  </a:cubicBezTo>
                  <a:cubicBezTo>
                    <a:pt x="26619" y="11374"/>
                    <a:pt x="26678" y="11307"/>
                    <a:pt x="26705" y="11225"/>
                  </a:cubicBezTo>
                  <a:cubicBezTo>
                    <a:pt x="26717" y="11194"/>
                    <a:pt x="26725" y="11161"/>
                    <a:pt x="26732" y="11128"/>
                  </a:cubicBezTo>
                  <a:lnTo>
                    <a:pt x="26738" y="11106"/>
                  </a:lnTo>
                  <a:cubicBezTo>
                    <a:pt x="26757" y="11023"/>
                    <a:pt x="26775" y="10941"/>
                    <a:pt x="26784" y="10856"/>
                  </a:cubicBezTo>
                  <a:lnTo>
                    <a:pt x="26792" y="10807"/>
                  </a:lnTo>
                  <a:cubicBezTo>
                    <a:pt x="26802" y="10719"/>
                    <a:pt x="26815" y="10621"/>
                    <a:pt x="26823" y="10524"/>
                  </a:cubicBezTo>
                  <a:lnTo>
                    <a:pt x="26824" y="10500"/>
                  </a:lnTo>
                  <a:lnTo>
                    <a:pt x="26850" y="10195"/>
                  </a:lnTo>
                  <a:lnTo>
                    <a:pt x="26862" y="10035"/>
                  </a:lnTo>
                  <a:cubicBezTo>
                    <a:pt x="26879" y="10072"/>
                    <a:pt x="26897" y="10104"/>
                    <a:pt x="26918" y="10131"/>
                  </a:cubicBezTo>
                  <a:cubicBezTo>
                    <a:pt x="26954" y="10176"/>
                    <a:pt x="26995" y="10227"/>
                    <a:pt x="27053" y="10262"/>
                  </a:cubicBezTo>
                  <a:cubicBezTo>
                    <a:pt x="27128" y="10310"/>
                    <a:pt x="27214" y="10340"/>
                    <a:pt x="27305" y="10350"/>
                  </a:cubicBezTo>
                  <a:cubicBezTo>
                    <a:pt x="27330" y="10352"/>
                    <a:pt x="27356" y="10353"/>
                    <a:pt x="27381" y="10353"/>
                  </a:cubicBezTo>
                  <a:cubicBezTo>
                    <a:pt x="27528" y="10353"/>
                    <a:pt x="27692" y="10316"/>
                    <a:pt x="27866" y="10241"/>
                  </a:cubicBezTo>
                  <a:cubicBezTo>
                    <a:pt x="28037" y="10168"/>
                    <a:pt x="28207" y="10082"/>
                    <a:pt x="28368" y="9981"/>
                  </a:cubicBezTo>
                  <a:cubicBezTo>
                    <a:pt x="28512" y="9890"/>
                    <a:pt x="28650" y="9793"/>
                    <a:pt x="28777" y="9703"/>
                  </a:cubicBezTo>
                  <a:lnTo>
                    <a:pt x="28823" y="9668"/>
                  </a:lnTo>
                  <a:cubicBezTo>
                    <a:pt x="28851" y="9648"/>
                    <a:pt x="28878" y="9630"/>
                    <a:pt x="28908" y="9607"/>
                  </a:cubicBezTo>
                  <a:lnTo>
                    <a:pt x="28915" y="9601"/>
                  </a:lnTo>
                  <a:cubicBezTo>
                    <a:pt x="28917" y="9600"/>
                    <a:pt x="28920" y="9598"/>
                    <a:pt x="28921" y="9598"/>
                  </a:cubicBezTo>
                  <a:close/>
                  <a:moveTo>
                    <a:pt x="47399" y="13023"/>
                  </a:moveTo>
                  <a:lnTo>
                    <a:pt x="47399" y="13023"/>
                  </a:lnTo>
                  <a:cubicBezTo>
                    <a:pt x="47426" y="13026"/>
                    <a:pt x="47450" y="13030"/>
                    <a:pt x="47478" y="13032"/>
                  </a:cubicBezTo>
                  <a:cubicBezTo>
                    <a:pt x="47611" y="13047"/>
                    <a:pt x="47739" y="13066"/>
                    <a:pt x="47858" y="13082"/>
                  </a:cubicBezTo>
                  <a:cubicBezTo>
                    <a:pt x="47983" y="13100"/>
                    <a:pt x="48148" y="13121"/>
                    <a:pt x="48313" y="13121"/>
                  </a:cubicBezTo>
                  <a:lnTo>
                    <a:pt x="48395" y="13121"/>
                  </a:lnTo>
                  <a:cubicBezTo>
                    <a:pt x="48481" y="13118"/>
                    <a:pt x="48568" y="13108"/>
                    <a:pt x="48657" y="13100"/>
                  </a:cubicBezTo>
                  <a:lnTo>
                    <a:pt x="48693" y="13096"/>
                  </a:lnTo>
                  <a:cubicBezTo>
                    <a:pt x="48700" y="13127"/>
                    <a:pt x="48709" y="13157"/>
                    <a:pt x="48722" y="13190"/>
                  </a:cubicBezTo>
                  <a:cubicBezTo>
                    <a:pt x="48700" y="13257"/>
                    <a:pt x="48676" y="13324"/>
                    <a:pt x="48652" y="13391"/>
                  </a:cubicBezTo>
                  <a:lnTo>
                    <a:pt x="48633" y="13443"/>
                  </a:lnTo>
                  <a:cubicBezTo>
                    <a:pt x="48603" y="13520"/>
                    <a:pt x="48578" y="13594"/>
                    <a:pt x="48556" y="13670"/>
                  </a:cubicBezTo>
                  <a:cubicBezTo>
                    <a:pt x="48514" y="13803"/>
                    <a:pt x="48475" y="13946"/>
                    <a:pt x="48452" y="14093"/>
                  </a:cubicBezTo>
                  <a:cubicBezTo>
                    <a:pt x="48444" y="14141"/>
                    <a:pt x="48441" y="14182"/>
                    <a:pt x="48440" y="14217"/>
                  </a:cubicBezTo>
                  <a:lnTo>
                    <a:pt x="48438" y="14222"/>
                  </a:lnTo>
                  <a:cubicBezTo>
                    <a:pt x="48389" y="14206"/>
                    <a:pt x="48340" y="14185"/>
                    <a:pt x="48285" y="14161"/>
                  </a:cubicBezTo>
                  <a:cubicBezTo>
                    <a:pt x="48199" y="14115"/>
                    <a:pt x="48117" y="14062"/>
                    <a:pt x="48035" y="14008"/>
                  </a:cubicBezTo>
                  <a:cubicBezTo>
                    <a:pt x="47999" y="13983"/>
                    <a:pt x="47965" y="13956"/>
                    <a:pt x="47932" y="13929"/>
                  </a:cubicBezTo>
                  <a:cubicBezTo>
                    <a:pt x="47916" y="13911"/>
                    <a:pt x="47898" y="13895"/>
                    <a:pt x="47883" y="13879"/>
                  </a:cubicBezTo>
                  <a:cubicBezTo>
                    <a:pt x="47859" y="13849"/>
                    <a:pt x="47837" y="13819"/>
                    <a:pt x="47816" y="13791"/>
                  </a:cubicBezTo>
                  <a:cubicBezTo>
                    <a:pt x="47710" y="13624"/>
                    <a:pt x="47620" y="13447"/>
                    <a:pt x="47530" y="13277"/>
                  </a:cubicBezTo>
                  <a:lnTo>
                    <a:pt x="47524" y="13267"/>
                  </a:lnTo>
                  <a:lnTo>
                    <a:pt x="47501" y="13219"/>
                  </a:lnTo>
                  <a:lnTo>
                    <a:pt x="47496" y="13210"/>
                  </a:lnTo>
                  <a:cubicBezTo>
                    <a:pt x="47463" y="13148"/>
                    <a:pt x="47432" y="13085"/>
                    <a:pt x="47399" y="13023"/>
                  </a:cubicBezTo>
                  <a:close/>
                  <a:moveTo>
                    <a:pt x="48883" y="13483"/>
                  </a:moveTo>
                  <a:cubicBezTo>
                    <a:pt x="48914" y="13522"/>
                    <a:pt x="48947" y="13557"/>
                    <a:pt x="48984" y="13590"/>
                  </a:cubicBezTo>
                  <a:cubicBezTo>
                    <a:pt x="49184" y="13769"/>
                    <a:pt x="49459" y="13901"/>
                    <a:pt x="49779" y="13974"/>
                  </a:cubicBezTo>
                  <a:cubicBezTo>
                    <a:pt x="49897" y="13999"/>
                    <a:pt x="50032" y="14020"/>
                    <a:pt x="50193" y="14030"/>
                  </a:cubicBezTo>
                  <a:cubicBezTo>
                    <a:pt x="50234" y="14035"/>
                    <a:pt x="50276" y="14036"/>
                    <a:pt x="50316" y="14038"/>
                  </a:cubicBezTo>
                  <a:lnTo>
                    <a:pt x="50327" y="14038"/>
                  </a:lnTo>
                  <a:cubicBezTo>
                    <a:pt x="50287" y="14048"/>
                    <a:pt x="50248" y="14057"/>
                    <a:pt x="50209" y="14065"/>
                  </a:cubicBezTo>
                  <a:cubicBezTo>
                    <a:pt x="50156" y="14075"/>
                    <a:pt x="50099" y="14086"/>
                    <a:pt x="50048" y="14090"/>
                  </a:cubicBezTo>
                  <a:cubicBezTo>
                    <a:pt x="50040" y="14090"/>
                    <a:pt x="50029" y="14093"/>
                    <a:pt x="50022" y="14093"/>
                  </a:cubicBezTo>
                  <a:cubicBezTo>
                    <a:pt x="49915" y="14103"/>
                    <a:pt x="49791" y="14117"/>
                    <a:pt x="49688" y="14182"/>
                  </a:cubicBezTo>
                  <a:cubicBezTo>
                    <a:pt x="49580" y="14246"/>
                    <a:pt x="49493" y="14353"/>
                    <a:pt x="49434" y="14487"/>
                  </a:cubicBezTo>
                  <a:cubicBezTo>
                    <a:pt x="49419" y="14517"/>
                    <a:pt x="49407" y="14547"/>
                    <a:pt x="49398" y="14581"/>
                  </a:cubicBezTo>
                  <a:cubicBezTo>
                    <a:pt x="49398" y="14586"/>
                    <a:pt x="49398" y="14587"/>
                    <a:pt x="49397" y="14589"/>
                  </a:cubicBezTo>
                  <a:lnTo>
                    <a:pt x="49397" y="14593"/>
                  </a:lnTo>
                  <a:lnTo>
                    <a:pt x="49367" y="14580"/>
                  </a:lnTo>
                  <a:lnTo>
                    <a:pt x="49316" y="14557"/>
                  </a:lnTo>
                  <a:cubicBezTo>
                    <a:pt x="49263" y="14535"/>
                    <a:pt x="49208" y="14511"/>
                    <a:pt x="49154" y="14489"/>
                  </a:cubicBezTo>
                  <a:cubicBezTo>
                    <a:pt x="49080" y="14459"/>
                    <a:pt x="49005" y="14432"/>
                    <a:pt x="48929" y="14407"/>
                  </a:cubicBezTo>
                  <a:cubicBezTo>
                    <a:pt x="48914" y="14395"/>
                    <a:pt x="48901" y="14385"/>
                    <a:pt x="48886" y="14373"/>
                  </a:cubicBezTo>
                  <a:cubicBezTo>
                    <a:pt x="48877" y="14365"/>
                    <a:pt x="48870" y="14356"/>
                    <a:pt x="48853" y="14339"/>
                  </a:cubicBezTo>
                  <a:lnTo>
                    <a:pt x="48846" y="14328"/>
                  </a:lnTo>
                  <a:lnTo>
                    <a:pt x="48834" y="14309"/>
                  </a:lnTo>
                  <a:lnTo>
                    <a:pt x="48831" y="14301"/>
                  </a:lnTo>
                  <a:lnTo>
                    <a:pt x="48824" y="14283"/>
                  </a:lnTo>
                  <a:lnTo>
                    <a:pt x="48821" y="14276"/>
                  </a:lnTo>
                  <a:lnTo>
                    <a:pt x="48818" y="14267"/>
                  </a:lnTo>
                  <a:cubicBezTo>
                    <a:pt x="48812" y="14249"/>
                    <a:pt x="48806" y="14230"/>
                    <a:pt x="48803" y="14212"/>
                  </a:cubicBezTo>
                  <a:cubicBezTo>
                    <a:pt x="48798" y="14182"/>
                    <a:pt x="48794" y="14153"/>
                    <a:pt x="48791" y="14124"/>
                  </a:cubicBezTo>
                  <a:lnTo>
                    <a:pt x="48791" y="14072"/>
                  </a:lnTo>
                  <a:cubicBezTo>
                    <a:pt x="48801" y="13940"/>
                    <a:pt x="48825" y="13806"/>
                    <a:pt x="48847" y="13684"/>
                  </a:cubicBezTo>
                  <a:lnTo>
                    <a:pt x="48862" y="13602"/>
                  </a:lnTo>
                  <a:lnTo>
                    <a:pt x="48877" y="13517"/>
                  </a:lnTo>
                  <a:lnTo>
                    <a:pt x="48883" y="13483"/>
                  </a:lnTo>
                  <a:close/>
                  <a:moveTo>
                    <a:pt x="46995" y="12975"/>
                  </a:moveTo>
                  <a:cubicBezTo>
                    <a:pt x="47015" y="12975"/>
                    <a:pt x="47035" y="12975"/>
                    <a:pt x="47060" y="12978"/>
                  </a:cubicBezTo>
                  <a:lnTo>
                    <a:pt x="47102" y="12980"/>
                  </a:lnTo>
                  <a:lnTo>
                    <a:pt x="47121" y="13041"/>
                  </a:lnTo>
                  <a:cubicBezTo>
                    <a:pt x="47142" y="13106"/>
                    <a:pt x="47160" y="13172"/>
                    <a:pt x="47182" y="13239"/>
                  </a:cubicBezTo>
                  <a:lnTo>
                    <a:pt x="47184" y="13246"/>
                  </a:lnTo>
                  <a:cubicBezTo>
                    <a:pt x="47221" y="13364"/>
                    <a:pt x="47258" y="13478"/>
                    <a:pt x="47292" y="13596"/>
                  </a:cubicBezTo>
                  <a:cubicBezTo>
                    <a:pt x="47350" y="13792"/>
                    <a:pt x="47414" y="14016"/>
                    <a:pt x="47544" y="14208"/>
                  </a:cubicBezTo>
                  <a:cubicBezTo>
                    <a:pt x="47637" y="14349"/>
                    <a:pt x="47760" y="14489"/>
                    <a:pt x="47904" y="14618"/>
                  </a:cubicBezTo>
                  <a:cubicBezTo>
                    <a:pt x="48068" y="14766"/>
                    <a:pt x="48222" y="14886"/>
                    <a:pt x="48374" y="14990"/>
                  </a:cubicBezTo>
                  <a:cubicBezTo>
                    <a:pt x="48396" y="15008"/>
                    <a:pt x="48422" y="15022"/>
                    <a:pt x="48446" y="15038"/>
                  </a:cubicBezTo>
                  <a:lnTo>
                    <a:pt x="48481" y="15059"/>
                  </a:lnTo>
                  <a:lnTo>
                    <a:pt x="48520" y="15086"/>
                  </a:lnTo>
                  <a:cubicBezTo>
                    <a:pt x="48583" y="15130"/>
                    <a:pt x="48632" y="15168"/>
                    <a:pt x="48672" y="15203"/>
                  </a:cubicBezTo>
                  <a:cubicBezTo>
                    <a:pt x="48803" y="15318"/>
                    <a:pt x="48916" y="15413"/>
                    <a:pt x="49028" y="15496"/>
                  </a:cubicBezTo>
                  <a:lnTo>
                    <a:pt x="49062" y="15523"/>
                  </a:lnTo>
                  <a:cubicBezTo>
                    <a:pt x="49153" y="15593"/>
                    <a:pt x="49249" y="15666"/>
                    <a:pt x="49339" y="15742"/>
                  </a:cubicBezTo>
                  <a:lnTo>
                    <a:pt x="49368" y="15772"/>
                  </a:lnTo>
                  <a:cubicBezTo>
                    <a:pt x="49196" y="15708"/>
                    <a:pt x="49014" y="15656"/>
                    <a:pt x="48861" y="15612"/>
                  </a:cubicBezTo>
                  <a:lnTo>
                    <a:pt x="48825" y="15604"/>
                  </a:lnTo>
                  <a:lnTo>
                    <a:pt x="48816" y="15599"/>
                  </a:lnTo>
                  <a:cubicBezTo>
                    <a:pt x="48672" y="15560"/>
                    <a:pt x="48511" y="15516"/>
                    <a:pt x="48355" y="15482"/>
                  </a:cubicBezTo>
                  <a:cubicBezTo>
                    <a:pt x="48225" y="15452"/>
                    <a:pt x="48096" y="15426"/>
                    <a:pt x="47980" y="15404"/>
                  </a:cubicBezTo>
                  <a:lnTo>
                    <a:pt x="47954" y="15398"/>
                  </a:lnTo>
                  <a:lnTo>
                    <a:pt x="47853" y="15377"/>
                  </a:lnTo>
                  <a:cubicBezTo>
                    <a:pt x="47701" y="15348"/>
                    <a:pt x="47556" y="15325"/>
                    <a:pt x="47408" y="15306"/>
                  </a:cubicBezTo>
                  <a:cubicBezTo>
                    <a:pt x="47352" y="15298"/>
                    <a:pt x="47294" y="15293"/>
                    <a:pt x="47236" y="15285"/>
                  </a:cubicBezTo>
                  <a:lnTo>
                    <a:pt x="47206" y="15281"/>
                  </a:lnTo>
                  <a:cubicBezTo>
                    <a:pt x="47124" y="15272"/>
                    <a:pt x="47042" y="15264"/>
                    <a:pt x="46962" y="15254"/>
                  </a:cubicBezTo>
                  <a:cubicBezTo>
                    <a:pt x="46809" y="15233"/>
                    <a:pt x="46676" y="15212"/>
                    <a:pt x="46558" y="15190"/>
                  </a:cubicBezTo>
                  <a:cubicBezTo>
                    <a:pt x="46477" y="15173"/>
                    <a:pt x="46401" y="15154"/>
                    <a:pt x="46326" y="15130"/>
                  </a:cubicBezTo>
                  <a:cubicBezTo>
                    <a:pt x="46288" y="15117"/>
                    <a:pt x="46246" y="15101"/>
                    <a:pt x="46197" y="15077"/>
                  </a:cubicBezTo>
                  <a:cubicBezTo>
                    <a:pt x="46140" y="15047"/>
                    <a:pt x="46085" y="15016"/>
                    <a:pt x="46032" y="14980"/>
                  </a:cubicBezTo>
                  <a:cubicBezTo>
                    <a:pt x="46006" y="14959"/>
                    <a:pt x="45978" y="14938"/>
                    <a:pt x="45953" y="14916"/>
                  </a:cubicBezTo>
                  <a:cubicBezTo>
                    <a:pt x="45930" y="14897"/>
                    <a:pt x="45910" y="14874"/>
                    <a:pt x="45889" y="14852"/>
                  </a:cubicBezTo>
                  <a:cubicBezTo>
                    <a:pt x="45865" y="14822"/>
                    <a:pt x="45843" y="14792"/>
                    <a:pt x="45822" y="14763"/>
                  </a:cubicBezTo>
                  <a:cubicBezTo>
                    <a:pt x="45805" y="14736"/>
                    <a:pt x="45789" y="14708"/>
                    <a:pt x="45770" y="14681"/>
                  </a:cubicBezTo>
                  <a:cubicBezTo>
                    <a:pt x="45770" y="14678"/>
                    <a:pt x="45768" y="14676"/>
                    <a:pt x="45767" y="14675"/>
                  </a:cubicBezTo>
                  <a:lnTo>
                    <a:pt x="45764" y="14673"/>
                  </a:lnTo>
                  <a:lnTo>
                    <a:pt x="45762" y="14670"/>
                  </a:lnTo>
                  <a:cubicBezTo>
                    <a:pt x="45785" y="14648"/>
                    <a:pt x="45808" y="14624"/>
                    <a:pt x="45829" y="14599"/>
                  </a:cubicBezTo>
                  <a:cubicBezTo>
                    <a:pt x="45905" y="14511"/>
                    <a:pt x="45975" y="14409"/>
                    <a:pt x="46050" y="14267"/>
                  </a:cubicBezTo>
                  <a:cubicBezTo>
                    <a:pt x="46297" y="13806"/>
                    <a:pt x="46526" y="13338"/>
                    <a:pt x="46678" y="13024"/>
                  </a:cubicBezTo>
                  <a:lnTo>
                    <a:pt x="46695" y="12990"/>
                  </a:lnTo>
                  <a:lnTo>
                    <a:pt x="46698" y="12981"/>
                  </a:lnTo>
                  <a:lnTo>
                    <a:pt x="46837" y="12981"/>
                  </a:lnTo>
                  <a:lnTo>
                    <a:pt x="46855" y="12980"/>
                  </a:lnTo>
                  <a:cubicBezTo>
                    <a:pt x="46901" y="12978"/>
                    <a:pt x="46948" y="12975"/>
                    <a:pt x="46995" y="12975"/>
                  </a:cubicBezTo>
                  <a:close/>
                  <a:moveTo>
                    <a:pt x="22889" y="1"/>
                  </a:moveTo>
                  <a:cubicBezTo>
                    <a:pt x="22778" y="1"/>
                    <a:pt x="22666" y="19"/>
                    <a:pt x="22557" y="56"/>
                  </a:cubicBezTo>
                  <a:cubicBezTo>
                    <a:pt x="22401" y="108"/>
                    <a:pt x="22239" y="197"/>
                    <a:pt x="22049" y="331"/>
                  </a:cubicBezTo>
                  <a:cubicBezTo>
                    <a:pt x="21717" y="568"/>
                    <a:pt x="21413" y="821"/>
                    <a:pt x="21160" y="1037"/>
                  </a:cubicBezTo>
                  <a:cubicBezTo>
                    <a:pt x="20849" y="1303"/>
                    <a:pt x="20581" y="1547"/>
                    <a:pt x="20343" y="1782"/>
                  </a:cubicBezTo>
                  <a:cubicBezTo>
                    <a:pt x="20112" y="2011"/>
                    <a:pt x="19894" y="2242"/>
                    <a:pt x="19745" y="2514"/>
                  </a:cubicBezTo>
                  <a:cubicBezTo>
                    <a:pt x="19719" y="2559"/>
                    <a:pt x="19697" y="2605"/>
                    <a:pt x="19678" y="2651"/>
                  </a:cubicBezTo>
                  <a:cubicBezTo>
                    <a:pt x="19642" y="2735"/>
                    <a:pt x="19605" y="2823"/>
                    <a:pt x="19581" y="2916"/>
                  </a:cubicBezTo>
                  <a:cubicBezTo>
                    <a:pt x="19553" y="3017"/>
                    <a:pt x="19533" y="3113"/>
                    <a:pt x="19518" y="3204"/>
                  </a:cubicBezTo>
                  <a:cubicBezTo>
                    <a:pt x="19511" y="3260"/>
                    <a:pt x="19507" y="3318"/>
                    <a:pt x="19502" y="3378"/>
                  </a:cubicBezTo>
                  <a:cubicBezTo>
                    <a:pt x="19495" y="3494"/>
                    <a:pt x="19495" y="3623"/>
                    <a:pt x="19502" y="3766"/>
                  </a:cubicBezTo>
                  <a:cubicBezTo>
                    <a:pt x="19514" y="3952"/>
                    <a:pt x="19533" y="4137"/>
                    <a:pt x="19562" y="4309"/>
                  </a:cubicBezTo>
                  <a:cubicBezTo>
                    <a:pt x="19574" y="4378"/>
                    <a:pt x="19584" y="4445"/>
                    <a:pt x="19597" y="4512"/>
                  </a:cubicBezTo>
                  <a:lnTo>
                    <a:pt x="19599" y="4524"/>
                  </a:lnTo>
                  <a:cubicBezTo>
                    <a:pt x="19615" y="4616"/>
                    <a:pt x="19633" y="4710"/>
                    <a:pt x="19645" y="4802"/>
                  </a:cubicBezTo>
                  <a:cubicBezTo>
                    <a:pt x="19655" y="4863"/>
                    <a:pt x="19658" y="4918"/>
                    <a:pt x="19660" y="4966"/>
                  </a:cubicBezTo>
                  <a:cubicBezTo>
                    <a:pt x="19660" y="4977"/>
                    <a:pt x="19660" y="4988"/>
                    <a:pt x="19658" y="5000"/>
                  </a:cubicBezTo>
                  <a:cubicBezTo>
                    <a:pt x="19657" y="5012"/>
                    <a:pt x="19655" y="5024"/>
                    <a:pt x="19651" y="5037"/>
                  </a:cubicBezTo>
                  <a:lnTo>
                    <a:pt x="19642" y="5064"/>
                  </a:lnTo>
                  <a:lnTo>
                    <a:pt x="19638" y="5071"/>
                  </a:lnTo>
                  <a:lnTo>
                    <a:pt x="19633" y="5079"/>
                  </a:lnTo>
                  <a:cubicBezTo>
                    <a:pt x="19630" y="5082"/>
                    <a:pt x="19629" y="5085"/>
                    <a:pt x="19626" y="5089"/>
                  </a:cubicBezTo>
                  <a:lnTo>
                    <a:pt x="19615" y="5098"/>
                  </a:lnTo>
                  <a:lnTo>
                    <a:pt x="19606" y="5105"/>
                  </a:lnTo>
                  <a:lnTo>
                    <a:pt x="19597" y="5113"/>
                  </a:lnTo>
                  <a:cubicBezTo>
                    <a:pt x="19590" y="5119"/>
                    <a:pt x="19582" y="5122"/>
                    <a:pt x="19575" y="5128"/>
                  </a:cubicBezTo>
                  <a:cubicBezTo>
                    <a:pt x="19554" y="5138"/>
                    <a:pt x="19536" y="5150"/>
                    <a:pt x="19516" y="5159"/>
                  </a:cubicBezTo>
                  <a:cubicBezTo>
                    <a:pt x="19484" y="5172"/>
                    <a:pt x="19454" y="5181"/>
                    <a:pt x="19420" y="5193"/>
                  </a:cubicBezTo>
                  <a:cubicBezTo>
                    <a:pt x="19332" y="5216"/>
                    <a:pt x="19239" y="5232"/>
                    <a:pt x="19114" y="5250"/>
                  </a:cubicBezTo>
                  <a:lnTo>
                    <a:pt x="19102" y="5253"/>
                  </a:lnTo>
                  <a:lnTo>
                    <a:pt x="19094" y="5253"/>
                  </a:lnTo>
                  <a:cubicBezTo>
                    <a:pt x="18780" y="5297"/>
                    <a:pt x="18465" y="5317"/>
                    <a:pt x="18155" y="5336"/>
                  </a:cubicBezTo>
                  <a:lnTo>
                    <a:pt x="18059" y="5344"/>
                  </a:lnTo>
                  <a:lnTo>
                    <a:pt x="18048" y="5344"/>
                  </a:lnTo>
                  <a:cubicBezTo>
                    <a:pt x="17865" y="5357"/>
                    <a:pt x="17676" y="5367"/>
                    <a:pt x="17487" y="5399"/>
                  </a:cubicBezTo>
                  <a:cubicBezTo>
                    <a:pt x="17282" y="5434"/>
                    <a:pt x="17108" y="5503"/>
                    <a:pt x="16978" y="5604"/>
                  </a:cubicBezTo>
                  <a:cubicBezTo>
                    <a:pt x="16783" y="5753"/>
                    <a:pt x="16664" y="5955"/>
                    <a:pt x="16599" y="6098"/>
                  </a:cubicBezTo>
                  <a:cubicBezTo>
                    <a:pt x="16517" y="6272"/>
                    <a:pt x="16456" y="6451"/>
                    <a:pt x="16415" y="6629"/>
                  </a:cubicBezTo>
                  <a:cubicBezTo>
                    <a:pt x="16331" y="7009"/>
                    <a:pt x="16287" y="7403"/>
                    <a:pt x="16286" y="7802"/>
                  </a:cubicBezTo>
                  <a:cubicBezTo>
                    <a:pt x="16286" y="8149"/>
                    <a:pt x="16308" y="8506"/>
                    <a:pt x="16353" y="8869"/>
                  </a:cubicBezTo>
                  <a:cubicBezTo>
                    <a:pt x="16375" y="9033"/>
                    <a:pt x="16405" y="9222"/>
                    <a:pt x="16509" y="9386"/>
                  </a:cubicBezTo>
                  <a:cubicBezTo>
                    <a:pt x="16612" y="9546"/>
                    <a:pt x="16779" y="9683"/>
                    <a:pt x="16981" y="9770"/>
                  </a:cubicBezTo>
                  <a:cubicBezTo>
                    <a:pt x="17319" y="9911"/>
                    <a:pt x="17680" y="9950"/>
                    <a:pt x="17962" y="9966"/>
                  </a:cubicBezTo>
                  <a:lnTo>
                    <a:pt x="18070" y="9974"/>
                  </a:lnTo>
                  <a:cubicBezTo>
                    <a:pt x="18189" y="9981"/>
                    <a:pt x="18309" y="9987"/>
                    <a:pt x="18429" y="9997"/>
                  </a:cubicBezTo>
                  <a:cubicBezTo>
                    <a:pt x="18514" y="10005"/>
                    <a:pt x="18611" y="10015"/>
                    <a:pt x="18730" y="10030"/>
                  </a:cubicBezTo>
                  <a:cubicBezTo>
                    <a:pt x="18789" y="10038"/>
                    <a:pt x="18852" y="10046"/>
                    <a:pt x="18913" y="10060"/>
                  </a:cubicBezTo>
                  <a:lnTo>
                    <a:pt x="18928" y="10063"/>
                  </a:lnTo>
                  <a:lnTo>
                    <a:pt x="18944" y="10069"/>
                  </a:lnTo>
                  <a:cubicBezTo>
                    <a:pt x="18993" y="10084"/>
                    <a:pt x="19035" y="10090"/>
                    <a:pt x="19075" y="10090"/>
                  </a:cubicBezTo>
                  <a:cubicBezTo>
                    <a:pt x="19127" y="10090"/>
                    <a:pt x="19175" y="10078"/>
                    <a:pt x="19218" y="10054"/>
                  </a:cubicBezTo>
                  <a:cubicBezTo>
                    <a:pt x="19243" y="10041"/>
                    <a:pt x="19264" y="10024"/>
                    <a:pt x="19280" y="10008"/>
                  </a:cubicBezTo>
                  <a:cubicBezTo>
                    <a:pt x="19367" y="10093"/>
                    <a:pt x="19449" y="10171"/>
                    <a:pt x="19530" y="10246"/>
                  </a:cubicBezTo>
                  <a:cubicBezTo>
                    <a:pt x="19688" y="10387"/>
                    <a:pt x="19822" y="10493"/>
                    <a:pt x="19953" y="10578"/>
                  </a:cubicBezTo>
                  <a:cubicBezTo>
                    <a:pt x="20106" y="10680"/>
                    <a:pt x="20276" y="10755"/>
                    <a:pt x="20471" y="10805"/>
                  </a:cubicBezTo>
                  <a:cubicBezTo>
                    <a:pt x="20633" y="10849"/>
                    <a:pt x="20816" y="10868"/>
                    <a:pt x="21013" y="10868"/>
                  </a:cubicBezTo>
                  <a:cubicBezTo>
                    <a:pt x="21215" y="10868"/>
                    <a:pt x="21401" y="10841"/>
                    <a:pt x="21580" y="10783"/>
                  </a:cubicBezTo>
                  <a:cubicBezTo>
                    <a:pt x="21732" y="10734"/>
                    <a:pt x="21883" y="10663"/>
                    <a:pt x="22047" y="10560"/>
                  </a:cubicBezTo>
                  <a:cubicBezTo>
                    <a:pt x="22123" y="10511"/>
                    <a:pt x="22202" y="10459"/>
                    <a:pt x="22275" y="10405"/>
                  </a:cubicBezTo>
                  <a:cubicBezTo>
                    <a:pt x="22334" y="10362"/>
                    <a:pt x="22391" y="10322"/>
                    <a:pt x="22447" y="10280"/>
                  </a:cubicBezTo>
                  <a:lnTo>
                    <a:pt x="22462" y="10268"/>
                  </a:lnTo>
                  <a:cubicBezTo>
                    <a:pt x="22464" y="10265"/>
                    <a:pt x="22465" y="10265"/>
                    <a:pt x="22465" y="10264"/>
                  </a:cubicBezTo>
                  <a:cubicBezTo>
                    <a:pt x="22517" y="10411"/>
                    <a:pt x="22565" y="10555"/>
                    <a:pt x="22607" y="10692"/>
                  </a:cubicBezTo>
                  <a:cubicBezTo>
                    <a:pt x="22641" y="10800"/>
                    <a:pt x="22672" y="10916"/>
                    <a:pt x="22702" y="11032"/>
                  </a:cubicBezTo>
                  <a:cubicBezTo>
                    <a:pt x="22715" y="11084"/>
                    <a:pt x="22729" y="11139"/>
                    <a:pt x="22744" y="11192"/>
                  </a:cubicBezTo>
                  <a:lnTo>
                    <a:pt x="22746" y="11210"/>
                  </a:lnTo>
                  <a:cubicBezTo>
                    <a:pt x="22760" y="11262"/>
                    <a:pt x="22775" y="11314"/>
                    <a:pt x="22788" y="11367"/>
                  </a:cubicBezTo>
                  <a:cubicBezTo>
                    <a:pt x="22799" y="11416"/>
                    <a:pt x="22810" y="11462"/>
                    <a:pt x="22822" y="11512"/>
                  </a:cubicBezTo>
                  <a:cubicBezTo>
                    <a:pt x="22852" y="11640"/>
                    <a:pt x="22892" y="11801"/>
                    <a:pt x="22964" y="11938"/>
                  </a:cubicBezTo>
                  <a:cubicBezTo>
                    <a:pt x="22997" y="11999"/>
                    <a:pt x="23037" y="12054"/>
                    <a:pt x="23075" y="12106"/>
                  </a:cubicBezTo>
                  <a:cubicBezTo>
                    <a:pt x="23123" y="12167"/>
                    <a:pt x="23172" y="12230"/>
                    <a:pt x="23236" y="12286"/>
                  </a:cubicBezTo>
                  <a:cubicBezTo>
                    <a:pt x="23346" y="12382"/>
                    <a:pt x="23461" y="12465"/>
                    <a:pt x="23578" y="12538"/>
                  </a:cubicBezTo>
                  <a:cubicBezTo>
                    <a:pt x="23632" y="12569"/>
                    <a:pt x="23690" y="12599"/>
                    <a:pt x="23744" y="12624"/>
                  </a:cubicBezTo>
                  <a:lnTo>
                    <a:pt x="23764" y="12635"/>
                  </a:lnTo>
                  <a:cubicBezTo>
                    <a:pt x="23800" y="12652"/>
                    <a:pt x="23834" y="12669"/>
                    <a:pt x="23870" y="12690"/>
                  </a:cubicBezTo>
                  <a:cubicBezTo>
                    <a:pt x="23913" y="12716"/>
                    <a:pt x="23958" y="12746"/>
                    <a:pt x="24004" y="12780"/>
                  </a:cubicBezTo>
                  <a:cubicBezTo>
                    <a:pt x="24050" y="12816"/>
                    <a:pt x="24095" y="12853"/>
                    <a:pt x="24142" y="12889"/>
                  </a:cubicBezTo>
                  <a:cubicBezTo>
                    <a:pt x="24138" y="12914"/>
                    <a:pt x="24135" y="12941"/>
                    <a:pt x="24131" y="12965"/>
                  </a:cubicBezTo>
                  <a:cubicBezTo>
                    <a:pt x="24122" y="13047"/>
                    <a:pt x="24120" y="13112"/>
                    <a:pt x="24122" y="13172"/>
                  </a:cubicBezTo>
                  <a:cubicBezTo>
                    <a:pt x="24123" y="13234"/>
                    <a:pt x="24132" y="13300"/>
                    <a:pt x="24147" y="13380"/>
                  </a:cubicBezTo>
                  <a:cubicBezTo>
                    <a:pt x="24169" y="13484"/>
                    <a:pt x="24212" y="13597"/>
                    <a:pt x="24278" y="13713"/>
                  </a:cubicBezTo>
                  <a:cubicBezTo>
                    <a:pt x="24406" y="13944"/>
                    <a:pt x="24592" y="14133"/>
                    <a:pt x="24739" y="14273"/>
                  </a:cubicBezTo>
                  <a:cubicBezTo>
                    <a:pt x="24757" y="14289"/>
                    <a:pt x="24775" y="14306"/>
                    <a:pt x="24794" y="14325"/>
                  </a:cubicBezTo>
                  <a:cubicBezTo>
                    <a:pt x="24919" y="14440"/>
                    <a:pt x="25059" y="14554"/>
                    <a:pt x="25214" y="14675"/>
                  </a:cubicBezTo>
                  <a:cubicBezTo>
                    <a:pt x="25308" y="14770"/>
                    <a:pt x="25407" y="14864"/>
                    <a:pt x="25515" y="14964"/>
                  </a:cubicBezTo>
                  <a:lnTo>
                    <a:pt x="25573" y="15016"/>
                  </a:lnTo>
                  <a:cubicBezTo>
                    <a:pt x="25662" y="15098"/>
                    <a:pt x="25754" y="15181"/>
                    <a:pt x="25847" y="15266"/>
                  </a:cubicBezTo>
                  <a:cubicBezTo>
                    <a:pt x="25869" y="15288"/>
                    <a:pt x="25893" y="15313"/>
                    <a:pt x="25909" y="15331"/>
                  </a:cubicBezTo>
                  <a:lnTo>
                    <a:pt x="25933" y="15355"/>
                  </a:lnTo>
                  <a:cubicBezTo>
                    <a:pt x="26003" y="15429"/>
                    <a:pt x="26074" y="15507"/>
                    <a:pt x="26138" y="15589"/>
                  </a:cubicBezTo>
                  <a:cubicBezTo>
                    <a:pt x="26144" y="15596"/>
                    <a:pt x="26147" y="15604"/>
                    <a:pt x="26155" y="15618"/>
                  </a:cubicBezTo>
                  <a:cubicBezTo>
                    <a:pt x="26134" y="15641"/>
                    <a:pt x="26116" y="15660"/>
                    <a:pt x="26094" y="15679"/>
                  </a:cubicBezTo>
                  <a:cubicBezTo>
                    <a:pt x="25967" y="15794"/>
                    <a:pt x="25821" y="15912"/>
                    <a:pt x="25634" y="16050"/>
                  </a:cubicBezTo>
                  <a:cubicBezTo>
                    <a:pt x="25479" y="16159"/>
                    <a:pt x="25330" y="16254"/>
                    <a:pt x="25180" y="16340"/>
                  </a:cubicBezTo>
                  <a:cubicBezTo>
                    <a:pt x="24486" y="15995"/>
                    <a:pt x="23796" y="15618"/>
                    <a:pt x="23096" y="15196"/>
                  </a:cubicBezTo>
                  <a:cubicBezTo>
                    <a:pt x="22732" y="14976"/>
                    <a:pt x="22364" y="14743"/>
                    <a:pt x="21992" y="14498"/>
                  </a:cubicBezTo>
                  <a:cubicBezTo>
                    <a:pt x="21569" y="14215"/>
                    <a:pt x="21115" y="13900"/>
                    <a:pt x="20611" y="13538"/>
                  </a:cubicBezTo>
                  <a:cubicBezTo>
                    <a:pt x="20484" y="13447"/>
                    <a:pt x="20356" y="13353"/>
                    <a:pt x="20222" y="13257"/>
                  </a:cubicBezTo>
                  <a:cubicBezTo>
                    <a:pt x="20054" y="13135"/>
                    <a:pt x="19888" y="13011"/>
                    <a:pt x="19719" y="12888"/>
                  </a:cubicBezTo>
                  <a:cubicBezTo>
                    <a:pt x="19474" y="12706"/>
                    <a:pt x="19228" y="12524"/>
                    <a:pt x="18987" y="12344"/>
                  </a:cubicBezTo>
                  <a:cubicBezTo>
                    <a:pt x="18636" y="12081"/>
                    <a:pt x="18288" y="11820"/>
                    <a:pt x="17944" y="11563"/>
                  </a:cubicBezTo>
                  <a:cubicBezTo>
                    <a:pt x="17856" y="11490"/>
                    <a:pt x="17767" y="11416"/>
                    <a:pt x="17679" y="11343"/>
                  </a:cubicBezTo>
                  <a:cubicBezTo>
                    <a:pt x="17346" y="11067"/>
                    <a:pt x="17023" y="10782"/>
                    <a:pt x="16688" y="10506"/>
                  </a:cubicBezTo>
                  <a:cubicBezTo>
                    <a:pt x="16353" y="10231"/>
                    <a:pt x="16005" y="9972"/>
                    <a:pt x="15661" y="9712"/>
                  </a:cubicBezTo>
                  <a:cubicBezTo>
                    <a:pt x="15313" y="9450"/>
                    <a:pt x="14975" y="9176"/>
                    <a:pt x="14634" y="8906"/>
                  </a:cubicBezTo>
                  <a:cubicBezTo>
                    <a:pt x="14463" y="8773"/>
                    <a:pt x="14292" y="8639"/>
                    <a:pt x="14127" y="8499"/>
                  </a:cubicBezTo>
                  <a:cubicBezTo>
                    <a:pt x="13957" y="8357"/>
                    <a:pt x="13793" y="8214"/>
                    <a:pt x="13625" y="8073"/>
                  </a:cubicBezTo>
                  <a:cubicBezTo>
                    <a:pt x="13305" y="7801"/>
                    <a:pt x="12984" y="7531"/>
                    <a:pt x="12670" y="7255"/>
                  </a:cubicBezTo>
                  <a:cubicBezTo>
                    <a:pt x="12363" y="6984"/>
                    <a:pt x="12044" y="6729"/>
                    <a:pt x="11717" y="6485"/>
                  </a:cubicBezTo>
                  <a:cubicBezTo>
                    <a:pt x="11556" y="6366"/>
                    <a:pt x="11397" y="6250"/>
                    <a:pt x="11233" y="6135"/>
                  </a:cubicBezTo>
                  <a:cubicBezTo>
                    <a:pt x="11198" y="6110"/>
                    <a:pt x="11160" y="6083"/>
                    <a:pt x="11123" y="6058"/>
                  </a:cubicBezTo>
                  <a:cubicBezTo>
                    <a:pt x="10994" y="5967"/>
                    <a:pt x="10861" y="5875"/>
                    <a:pt x="10730" y="5784"/>
                  </a:cubicBezTo>
                  <a:cubicBezTo>
                    <a:pt x="10556" y="5664"/>
                    <a:pt x="10384" y="5540"/>
                    <a:pt x="10208" y="5421"/>
                  </a:cubicBezTo>
                  <a:cubicBezTo>
                    <a:pt x="9897" y="5208"/>
                    <a:pt x="9580" y="5004"/>
                    <a:pt x="9276" y="4781"/>
                  </a:cubicBezTo>
                  <a:cubicBezTo>
                    <a:pt x="9197" y="4722"/>
                    <a:pt x="9120" y="4662"/>
                    <a:pt x="9037" y="4607"/>
                  </a:cubicBezTo>
                  <a:cubicBezTo>
                    <a:pt x="8947" y="4547"/>
                    <a:pt x="8855" y="4497"/>
                    <a:pt x="8755" y="4458"/>
                  </a:cubicBezTo>
                  <a:cubicBezTo>
                    <a:pt x="8657" y="4421"/>
                    <a:pt x="8553" y="4397"/>
                    <a:pt x="8450" y="4379"/>
                  </a:cubicBezTo>
                  <a:cubicBezTo>
                    <a:pt x="8340" y="4363"/>
                    <a:pt x="8230" y="4349"/>
                    <a:pt x="8118" y="4342"/>
                  </a:cubicBezTo>
                  <a:cubicBezTo>
                    <a:pt x="8002" y="4335"/>
                    <a:pt x="7885" y="4332"/>
                    <a:pt x="7768" y="4332"/>
                  </a:cubicBezTo>
                  <a:cubicBezTo>
                    <a:pt x="7693" y="4332"/>
                    <a:pt x="7617" y="4333"/>
                    <a:pt x="7543" y="4335"/>
                  </a:cubicBezTo>
                  <a:cubicBezTo>
                    <a:pt x="7163" y="4341"/>
                    <a:pt x="6785" y="4382"/>
                    <a:pt x="6404" y="4391"/>
                  </a:cubicBezTo>
                  <a:cubicBezTo>
                    <a:pt x="6383" y="4391"/>
                    <a:pt x="6362" y="4392"/>
                    <a:pt x="6341" y="4392"/>
                  </a:cubicBezTo>
                  <a:cubicBezTo>
                    <a:pt x="6265" y="4392"/>
                    <a:pt x="6188" y="4389"/>
                    <a:pt x="6112" y="4382"/>
                  </a:cubicBezTo>
                  <a:lnTo>
                    <a:pt x="6109" y="4382"/>
                  </a:lnTo>
                  <a:cubicBezTo>
                    <a:pt x="5926" y="4357"/>
                    <a:pt x="5745" y="4311"/>
                    <a:pt x="5565" y="4271"/>
                  </a:cubicBezTo>
                  <a:cubicBezTo>
                    <a:pt x="5370" y="4226"/>
                    <a:pt x="5175" y="4192"/>
                    <a:pt x="4978" y="4152"/>
                  </a:cubicBezTo>
                  <a:cubicBezTo>
                    <a:pt x="4804" y="4114"/>
                    <a:pt x="4629" y="4079"/>
                    <a:pt x="4453" y="4047"/>
                  </a:cubicBezTo>
                  <a:cubicBezTo>
                    <a:pt x="4332" y="4025"/>
                    <a:pt x="4209" y="4007"/>
                    <a:pt x="4087" y="4007"/>
                  </a:cubicBezTo>
                  <a:cubicBezTo>
                    <a:pt x="4053" y="4007"/>
                    <a:pt x="4020" y="4009"/>
                    <a:pt x="3987" y="4012"/>
                  </a:cubicBezTo>
                  <a:cubicBezTo>
                    <a:pt x="3786" y="4028"/>
                    <a:pt x="3593" y="4089"/>
                    <a:pt x="3401" y="4153"/>
                  </a:cubicBezTo>
                  <a:cubicBezTo>
                    <a:pt x="3206" y="4216"/>
                    <a:pt x="3011" y="4281"/>
                    <a:pt x="2816" y="4345"/>
                  </a:cubicBezTo>
                  <a:cubicBezTo>
                    <a:pt x="2624" y="4408"/>
                    <a:pt x="2432" y="4473"/>
                    <a:pt x="2238" y="4534"/>
                  </a:cubicBezTo>
                  <a:cubicBezTo>
                    <a:pt x="2043" y="4595"/>
                    <a:pt x="1848" y="4653"/>
                    <a:pt x="1651" y="4713"/>
                  </a:cubicBezTo>
                  <a:cubicBezTo>
                    <a:pt x="1615" y="4724"/>
                    <a:pt x="1578" y="4733"/>
                    <a:pt x="1543" y="4744"/>
                  </a:cubicBezTo>
                  <a:cubicBezTo>
                    <a:pt x="1398" y="4787"/>
                    <a:pt x="1250" y="4829"/>
                    <a:pt x="1104" y="4870"/>
                  </a:cubicBezTo>
                  <a:cubicBezTo>
                    <a:pt x="1015" y="4897"/>
                    <a:pt x="926" y="4922"/>
                    <a:pt x="836" y="4952"/>
                  </a:cubicBezTo>
                  <a:cubicBezTo>
                    <a:pt x="725" y="4988"/>
                    <a:pt x="615" y="5027"/>
                    <a:pt x="509" y="5074"/>
                  </a:cubicBezTo>
                  <a:cubicBezTo>
                    <a:pt x="384" y="5126"/>
                    <a:pt x="259" y="5183"/>
                    <a:pt x="152" y="5268"/>
                  </a:cubicBezTo>
                  <a:cubicBezTo>
                    <a:pt x="49" y="5345"/>
                    <a:pt x="0" y="5476"/>
                    <a:pt x="48" y="5600"/>
                  </a:cubicBezTo>
                  <a:cubicBezTo>
                    <a:pt x="66" y="5650"/>
                    <a:pt x="100" y="5693"/>
                    <a:pt x="138" y="5725"/>
                  </a:cubicBezTo>
                  <a:cubicBezTo>
                    <a:pt x="147" y="5732"/>
                    <a:pt x="161" y="5739"/>
                    <a:pt x="171" y="5747"/>
                  </a:cubicBezTo>
                  <a:cubicBezTo>
                    <a:pt x="182" y="5753"/>
                    <a:pt x="191" y="5756"/>
                    <a:pt x="200" y="5762"/>
                  </a:cubicBezTo>
                  <a:cubicBezTo>
                    <a:pt x="207" y="5766"/>
                    <a:pt x="214" y="5769"/>
                    <a:pt x="222" y="5771"/>
                  </a:cubicBezTo>
                  <a:cubicBezTo>
                    <a:pt x="237" y="5777"/>
                    <a:pt x="252" y="5781"/>
                    <a:pt x="268" y="5783"/>
                  </a:cubicBezTo>
                  <a:cubicBezTo>
                    <a:pt x="284" y="5785"/>
                    <a:pt x="301" y="5787"/>
                    <a:pt x="319" y="5787"/>
                  </a:cubicBezTo>
                  <a:cubicBezTo>
                    <a:pt x="326" y="5787"/>
                    <a:pt x="333" y="5786"/>
                    <a:pt x="341" y="5786"/>
                  </a:cubicBezTo>
                  <a:cubicBezTo>
                    <a:pt x="569" y="5766"/>
                    <a:pt x="786" y="5678"/>
                    <a:pt x="997" y="5603"/>
                  </a:cubicBezTo>
                  <a:cubicBezTo>
                    <a:pt x="1033" y="5589"/>
                    <a:pt x="1067" y="5577"/>
                    <a:pt x="1101" y="5565"/>
                  </a:cubicBezTo>
                  <a:lnTo>
                    <a:pt x="1101" y="54046"/>
                  </a:lnTo>
                  <a:lnTo>
                    <a:pt x="1101" y="54057"/>
                  </a:lnTo>
                  <a:lnTo>
                    <a:pt x="1101" y="57084"/>
                  </a:lnTo>
                  <a:cubicBezTo>
                    <a:pt x="1168" y="57091"/>
                    <a:pt x="1235" y="57093"/>
                    <a:pt x="1305" y="57093"/>
                  </a:cubicBezTo>
                  <a:cubicBezTo>
                    <a:pt x="1427" y="57093"/>
                    <a:pt x="1548" y="57084"/>
                    <a:pt x="1679" y="57073"/>
                  </a:cubicBezTo>
                  <a:lnTo>
                    <a:pt x="1697" y="57071"/>
                  </a:lnTo>
                  <a:cubicBezTo>
                    <a:pt x="1759" y="57066"/>
                    <a:pt x="1822" y="57060"/>
                    <a:pt x="1883" y="57053"/>
                  </a:cubicBezTo>
                  <a:cubicBezTo>
                    <a:pt x="2232" y="57014"/>
                    <a:pt x="2581" y="56947"/>
                    <a:pt x="2923" y="56881"/>
                  </a:cubicBezTo>
                  <a:lnTo>
                    <a:pt x="3111" y="56846"/>
                  </a:lnTo>
                  <a:lnTo>
                    <a:pt x="3289" y="56813"/>
                  </a:lnTo>
                  <a:cubicBezTo>
                    <a:pt x="3710" y="56795"/>
                    <a:pt x="4118" y="56779"/>
                    <a:pt x="4501" y="56758"/>
                  </a:cubicBezTo>
                  <a:cubicBezTo>
                    <a:pt x="4765" y="56746"/>
                    <a:pt x="5023" y="56731"/>
                    <a:pt x="5276" y="56716"/>
                  </a:cubicBezTo>
                  <a:cubicBezTo>
                    <a:pt x="5332" y="56712"/>
                    <a:pt x="5391" y="56709"/>
                    <a:pt x="5446" y="56706"/>
                  </a:cubicBezTo>
                  <a:cubicBezTo>
                    <a:pt x="5913" y="56679"/>
                    <a:pt x="6365" y="56651"/>
                    <a:pt x="6804" y="56624"/>
                  </a:cubicBezTo>
                  <a:cubicBezTo>
                    <a:pt x="7020" y="56612"/>
                    <a:pt x="7231" y="56597"/>
                    <a:pt x="7441" y="56582"/>
                  </a:cubicBezTo>
                  <a:cubicBezTo>
                    <a:pt x="8302" y="56523"/>
                    <a:pt x="9165" y="56453"/>
                    <a:pt x="10016" y="56381"/>
                  </a:cubicBezTo>
                  <a:cubicBezTo>
                    <a:pt x="10601" y="56332"/>
                    <a:pt x="11181" y="56280"/>
                    <a:pt x="11754" y="56230"/>
                  </a:cubicBezTo>
                  <a:lnTo>
                    <a:pt x="11797" y="56227"/>
                  </a:lnTo>
                  <a:lnTo>
                    <a:pt x="11835" y="56222"/>
                  </a:lnTo>
                  <a:lnTo>
                    <a:pt x="11903" y="56215"/>
                  </a:lnTo>
                  <a:cubicBezTo>
                    <a:pt x="12303" y="56181"/>
                    <a:pt x="12701" y="56146"/>
                    <a:pt x="13101" y="56111"/>
                  </a:cubicBezTo>
                  <a:cubicBezTo>
                    <a:pt x="13688" y="56061"/>
                    <a:pt x="14271" y="56009"/>
                    <a:pt x="14857" y="55959"/>
                  </a:cubicBezTo>
                  <a:lnTo>
                    <a:pt x="14918" y="55953"/>
                  </a:lnTo>
                  <a:lnTo>
                    <a:pt x="15485" y="55905"/>
                  </a:lnTo>
                  <a:lnTo>
                    <a:pt x="15530" y="55901"/>
                  </a:lnTo>
                  <a:lnTo>
                    <a:pt x="15631" y="55892"/>
                  </a:lnTo>
                  <a:lnTo>
                    <a:pt x="16191" y="55843"/>
                  </a:lnTo>
                  <a:lnTo>
                    <a:pt x="18663" y="55631"/>
                  </a:lnTo>
                  <a:lnTo>
                    <a:pt x="19233" y="55582"/>
                  </a:lnTo>
                  <a:lnTo>
                    <a:pt x="19249" y="55581"/>
                  </a:lnTo>
                  <a:lnTo>
                    <a:pt x="19313" y="55575"/>
                  </a:lnTo>
                  <a:lnTo>
                    <a:pt x="19361" y="55572"/>
                  </a:lnTo>
                  <a:cubicBezTo>
                    <a:pt x="20989" y="55430"/>
                    <a:pt x="22671" y="55285"/>
                    <a:pt x="24348" y="55110"/>
                  </a:cubicBezTo>
                  <a:cubicBezTo>
                    <a:pt x="24529" y="55091"/>
                    <a:pt x="24712" y="55072"/>
                    <a:pt x="24897" y="55052"/>
                  </a:cubicBezTo>
                  <a:cubicBezTo>
                    <a:pt x="25632" y="54975"/>
                    <a:pt x="26387" y="54887"/>
                    <a:pt x="27113" y="54783"/>
                  </a:cubicBezTo>
                  <a:cubicBezTo>
                    <a:pt x="27792" y="54685"/>
                    <a:pt x="28384" y="54573"/>
                    <a:pt x="28927" y="54444"/>
                  </a:cubicBezTo>
                  <a:cubicBezTo>
                    <a:pt x="29180" y="54384"/>
                    <a:pt x="29423" y="54320"/>
                    <a:pt x="29659" y="54250"/>
                  </a:cubicBezTo>
                  <a:cubicBezTo>
                    <a:pt x="30621" y="53968"/>
                    <a:pt x="31360" y="53658"/>
                    <a:pt x="31989" y="53273"/>
                  </a:cubicBezTo>
                  <a:cubicBezTo>
                    <a:pt x="32358" y="53048"/>
                    <a:pt x="32640" y="52829"/>
                    <a:pt x="32880" y="52588"/>
                  </a:cubicBezTo>
                  <a:cubicBezTo>
                    <a:pt x="32945" y="52522"/>
                    <a:pt x="33009" y="52454"/>
                    <a:pt x="33075" y="52387"/>
                  </a:cubicBezTo>
                  <a:lnTo>
                    <a:pt x="33084" y="52378"/>
                  </a:lnTo>
                  <a:lnTo>
                    <a:pt x="33090" y="52371"/>
                  </a:lnTo>
                  <a:cubicBezTo>
                    <a:pt x="33273" y="52182"/>
                    <a:pt x="33478" y="51969"/>
                    <a:pt x="33699" y="51771"/>
                  </a:cubicBezTo>
                  <a:cubicBezTo>
                    <a:pt x="33931" y="51576"/>
                    <a:pt x="34182" y="51388"/>
                    <a:pt x="34466" y="51196"/>
                  </a:cubicBezTo>
                  <a:cubicBezTo>
                    <a:pt x="34739" y="51025"/>
                    <a:pt x="34986" y="50882"/>
                    <a:pt x="35222" y="50760"/>
                  </a:cubicBezTo>
                  <a:cubicBezTo>
                    <a:pt x="35432" y="50664"/>
                    <a:pt x="35663" y="50573"/>
                    <a:pt x="35923" y="50478"/>
                  </a:cubicBezTo>
                  <a:cubicBezTo>
                    <a:pt x="36458" y="50305"/>
                    <a:pt x="37023" y="50161"/>
                    <a:pt x="37703" y="50022"/>
                  </a:cubicBezTo>
                  <a:cubicBezTo>
                    <a:pt x="38645" y="49845"/>
                    <a:pt x="39683" y="49696"/>
                    <a:pt x="40972" y="49552"/>
                  </a:cubicBezTo>
                  <a:cubicBezTo>
                    <a:pt x="41580" y="49483"/>
                    <a:pt x="42202" y="49421"/>
                    <a:pt x="42835" y="49366"/>
                  </a:cubicBezTo>
                  <a:cubicBezTo>
                    <a:pt x="43264" y="49327"/>
                    <a:pt x="43700" y="49293"/>
                    <a:pt x="44137" y="49262"/>
                  </a:cubicBezTo>
                  <a:cubicBezTo>
                    <a:pt x="45619" y="49160"/>
                    <a:pt x="47103" y="49092"/>
                    <a:pt x="48542" y="49025"/>
                  </a:cubicBezTo>
                  <a:lnTo>
                    <a:pt x="48560" y="49025"/>
                  </a:lnTo>
                  <a:lnTo>
                    <a:pt x="48603" y="49024"/>
                  </a:lnTo>
                  <a:cubicBezTo>
                    <a:pt x="49376" y="48988"/>
                    <a:pt x="50071" y="48955"/>
                    <a:pt x="50790" y="48918"/>
                  </a:cubicBezTo>
                  <a:cubicBezTo>
                    <a:pt x="51784" y="48866"/>
                    <a:pt x="52614" y="48803"/>
                    <a:pt x="53434" y="48681"/>
                  </a:cubicBezTo>
                  <a:cubicBezTo>
                    <a:pt x="54242" y="48558"/>
                    <a:pt x="55088" y="48311"/>
                    <a:pt x="56021" y="47922"/>
                  </a:cubicBezTo>
                  <a:cubicBezTo>
                    <a:pt x="56955" y="47534"/>
                    <a:pt x="57847" y="47083"/>
                    <a:pt x="58595" y="46694"/>
                  </a:cubicBezTo>
                  <a:cubicBezTo>
                    <a:pt x="58850" y="46562"/>
                    <a:pt x="59103" y="46428"/>
                    <a:pt x="59356" y="46294"/>
                  </a:cubicBezTo>
                  <a:lnTo>
                    <a:pt x="59426" y="46255"/>
                  </a:lnTo>
                  <a:lnTo>
                    <a:pt x="59459" y="46239"/>
                  </a:lnTo>
                  <a:lnTo>
                    <a:pt x="59491" y="46221"/>
                  </a:lnTo>
                  <a:cubicBezTo>
                    <a:pt x="59825" y="46046"/>
                    <a:pt x="60189" y="45854"/>
                    <a:pt x="60560" y="45663"/>
                  </a:cubicBezTo>
                  <a:cubicBezTo>
                    <a:pt x="60701" y="45592"/>
                    <a:pt x="60840" y="45520"/>
                    <a:pt x="60981" y="45452"/>
                  </a:cubicBezTo>
                  <a:cubicBezTo>
                    <a:pt x="61569" y="45169"/>
                    <a:pt x="62096" y="44932"/>
                    <a:pt x="62591" y="44730"/>
                  </a:cubicBezTo>
                  <a:cubicBezTo>
                    <a:pt x="63011" y="44559"/>
                    <a:pt x="63480" y="44386"/>
                    <a:pt x="64069" y="44187"/>
                  </a:cubicBezTo>
                  <a:cubicBezTo>
                    <a:pt x="64537" y="44032"/>
                    <a:pt x="65041" y="43874"/>
                    <a:pt x="65546" y="43748"/>
                  </a:cubicBezTo>
                  <a:cubicBezTo>
                    <a:pt x="66056" y="43620"/>
                    <a:pt x="66575" y="43502"/>
                    <a:pt x="67081" y="43399"/>
                  </a:cubicBezTo>
                  <a:cubicBezTo>
                    <a:pt x="68778" y="43074"/>
                    <a:pt x="70586" y="42847"/>
                    <a:pt x="72609" y="42706"/>
                  </a:cubicBezTo>
                  <a:cubicBezTo>
                    <a:pt x="73959" y="42618"/>
                    <a:pt x="75304" y="42557"/>
                    <a:pt x="76606" y="42499"/>
                  </a:cubicBezTo>
                  <a:lnTo>
                    <a:pt x="76651" y="42498"/>
                  </a:lnTo>
                  <a:lnTo>
                    <a:pt x="76670" y="42498"/>
                  </a:lnTo>
                  <a:lnTo>
                    <a:pt x="76910" y="42486"/>
                  </a:lnTo>
                  <a:cubicBezTo>
                    <a:pt x="77211" y="42474"/>
                    <a:pt x="77511" y="42459"/>
                    <a:pt x="77812" y="42444"/>
                  </a:cubicBezTo>
                  <a:lnTo>
                    <a:pt x="78035" y="42434"/>
                  </a:lnTo>
                  <a:cubicBezTo>
                    <a:pt x="78392" y="42417"/>
                    <a:pt x="78751" y="42401"/>
                    <a:pt x="79111" y="42386"/>
                  </a:cubicBezTo>
                  <a:cubicBezTo>
                    <a:pt x="79421" y="42373"/>
                    <a:pt x="79732" y="42359"/>
                    <a:pt x="80043" y="42349"/>
                  </a:cubicBezTo>
                  <a:lnTo>
                    <a:pt x="80160" y="42344"/>
                  </a:lnTo>
                  <a:lnTo>
                    <a:pt x="80272" y="42341"/>
                  </a:lnTo>
                  <a:cubicBezTo>
                    <a:pt x="80595" y="42328"/>
                    <a:pt x="80921" y="42318"/>
                    <a:pt x="81247" y="42303"/>
                  </a:cubicBezTo>
                  <a:cubicBezTo>
                    <a:pt x="81689" y="42282"/>
                    <a:pt x="82143" y="42259"/>
                    <a:pt x="82565" y="42237"/>
                  </a:cubicBezTo>
                  <a:lnTo>
                    <a:pt x="82738" y="42230"/>
                  </a:lnTo>
                  <a:lnTo>
                    <a:pt x="82790" y="42225"/>
                  </a:lnTo>
                  <a:lnTo>
                    <a:pt x="82802" y="42225"/>
                  </a:lnTo>
                  <a:lnTo>
                    <a:pt x="82893" y="42222"/>
                  </a:lnTo>
                  <a:cubicBezTo>
                    <a:pt x="83175" y="42207"/>
                    <a:pt x="83458" y="42194"/>
                    <a:pt x="83739" y="42179"/>
                  </a:cubicBezTo>
                  <a:cubicBezTo>
                    <a:pt x="84399" y="42146"/>
                    <a:pt x="85082" y="42112"/>
                    <a:pt x="85750" y="42015"/>
                  </a:cubicBezTo>
                  <a:lnTo>
                    <a:pt x="85923" y="41990"/>
                  </a:lnTo>
                  <a:lnTo>
                    <a:pt x="85960" y="41984"/>
                  </a:lnTo>
                  <a:lnTo>
                    <a:pt x="86036" y="41972"/>
                  </a:lnTo>
                  <a:cubicBezTo>
                    <a:pt x="86191" y="41948"/>
                    <a:pt x="86330" y="41928"/>
                    <a:pt x="86470" y="41910"/>
                  </a:cubicBezTo>
                  <a:cubicBezTo>
                    <a:pt x="86652" y="41883"/>
                    <a:pt x="86839" y="41867"/>
                    <a:pt x="87014" y="41850"/>
                  </a:cubicBezTo>
                  <a:lnTo>
                    <a:pt x="87023" y="41850"/>
                  </a:lnTo>
                  <a:lnTo>
                    <a:pt x="87043" y="41849"/>
                  </a:lnTo>
                  <a:lnTo>
                    <a:pt x="87091" y="41844"/>
                  </a:lnTo>
                  <a:cubicBezTo>
                    <a:pt x="87274" y="41826"/>
                    <a:pt x="87485" y="41806"/>
                    <a:pt x="87688" y="41762"/>
                  </a:cubicBezTo>
                  <a:lnTo>
                    <a:pt x="87840" y="41730"/>
                  </a:lnTo>
                  <a:lnTo>
                    <a:pt x="87869" y="41722"/>
                  </a:lnTo>
                  <a:lnTo>
                    <a:pt x="87902" y="41715"/>
                  </a:lnTo>
                  <a:lnTo>
                    <a:pt x="87910" y="41712"/>
                  </a:lnTo>
                  <a:cubicBezTo>
                    <a:pt x="87975" y="41697"/>
                    <a:pt x="88038" y="41682"/>
                    <a:pt x="88103" y="41670"/>
                  </a:cubicBezTo>
                  <a:cubicBezTo>
                    <a:pt x="88194" y="41652"/>
                    <a:pt x="88295" y="41643"/>
                    <a:pt x="88368" y="41636"/>
                  </a:cubicBezTo>
                  <a:cubicBezTo>
                    <a:pt x="88447" y="41628"/>
                    <a:pt x="88532" y="41620"/>
                    <a:pt x="88613" y="41606"/>
                  </a:cubicBezTo>
                  <a:cubicBezTo>
                    <a:pt x="88844" y="41567"/>
                    <a:pt x="89050" y="41526"/>
                    <a:pt x="89228" y="41413"/>
                  </a:cubicBezTo>
                  <a:cubicBezTo>
                    <a:pt x="89271" y="41387"/>
                    <a:pt x="89313" y="41359"/>
                    <a:pt x="89353" y="41331"/>
                  </a:cubicBezTo>
                  <a:cubicBezTo>
                    <a:pt x="89432" y="41276"/>
                    <a:pt x="89508" y="41216"/>
                    <a:pt x="89585" y="41146"/>
                  </a:cubicBezTo>
                  <a:cubicBezTo>
                    <a:pt x="89649" y="41091"/>
                    <a:pt x="89712" y="41030"/>
                    <a:pt x="89774" y="40963"/>
                  </a:cubicBezTo>
                  <a:cubicBezTo>
                    <a:pt x="89853" y="40875"/>
                    <a:pt x="89932" y="40780"/>
                    <a:pt x="90008" y="40675"/>
                  </a:cubicBezTo>
                  <a:cubicBezTo>
                    <a:pt x="90042" y="40630"/>
                    <a:pt x="90073" y="40584"/>
                    <a:pt x="90103" y="40536"/>
                  </a:cubicBezTo>
                  <a:cubicBezTo>
                    <a:pt x="90178" y="40420"/>
                    <a:pt x="90245" y="40298"/>
                    <a:pt x="90303" y="40171"/>
                  </a:cubicBezTo>
                  <a:cubicBezTo>
                    <a:pt x="90328" y="40112"/>
                    <a:pt x="90355" y="40055"/>
                    <a:pt x="90377" y="39996"/>
                  </a:cubicBezTo>
                  <a:cubicBezTo>
                    <a:pt x="90505" y="39661"/>
                    <a:pt x="90609" y="39283"/>
                    <a:pt x="90697" y="38838"/>
                  </a:cubicBezTo>
                  <a:cubicBezTo>
                    <a:pt x="90798" y="38316"/>
                    <a:pt x="90876" y="37771"/>
                    <a:pt x="90943" y="37284"/>
                  </a:cubicBezTo>
                  <a:lnTo>
                    <a:pt x="90946" y="37259"/>
                  </a:lnTo>
                  <a:lnTo>
                    <a:pt x="90974" y="37057"/>
                  </a:lnTo>
                  <a:lnTo>
                    <a:pt x="90977" y="37037"/>
                  </a:lnTo>
                  <a:lnTo>
                    <a:pt x="90983" y="36999"/>
                  </a:lnTo>
                  <a:cubicBezTo>
                    <a:pt x="91094" y="36201"/>
                    <a:pt x="91207" y="35382"/>
                    <a:pt x="91355" y="34558"/>
                  </a:cubicBezTo>
                  <a:cubicBezTo>
                    <a:pt x="91362" y="34519"/>
                    <a:pt x="91368" y="34479"/>
                    <a:pt x="91376" y="34440"/>
                  </a:cubicBezTo>
                  <a:cubicBezTo>
                    <a:pt x="91392" y="34348"/>
                    <a:pt x="91408" y="34253"/>
                    <a:pt x="91428" y="34159"/>
                  </a:cubicBezTo>
                  <a:cubicBezTo>
                    <a:pt x="91437" y="34110"/>
                    <a:pt x="91449" y="34059"/>
                    <a:pt x="91458" y="34007"/>
                  </a:cubicBezTo>
                  <a:cubicBezTo>
                    <a:pt x="91621" y="33154"/>
                    <a:pt x="91800" y="32305"/>
                    <a:pt x="91986" y="31479"/>
                  </a:cubicBezTo>
                  <a:lnTo>
                    <a:pt x="92030" y="31285"/>
                  </a:lnTo>
                  <a:lnTo>
                    <a:pt x="92032" y="31276"/>
                  </a:lnTo>
                  <a:cubicBezTo>
                    <a:pt x="92114" y="30918"/>
                    <a:pt x="92200" y="30543"/>
                    <a:pt x="92257" y="30168"/>
                  </a:cubicBezTo>
                  <a:cubicBezTo>
                    <a:pt x="92291" y="29958"/>
                    <a:pt x="92322" y="29709"/>
                    <a:pt x="92309" y="29459"/>
                  </a:cubicBezTo>
                  <a:cubicBezTo>
                    <a:pt x="92307" y="29419"/>
                    <a:pt x="92306" y="29386"/>
                    <a:pt x="92300" y="29355"/>
                  </a:cubicBezTo>
                  <a:cubicBezTo>
                    <a:pt x="92300" y="29350"/>
                    <a:pt x="92300" y="29345"/>
                    <a:pt x="92298" y="29337"/>
                  </a:cubicBezTo>
                  <a:cubicBezTo>
                    <a:pt x="92298" y="29327"/>
                    <a:pt x="92297" y="29315"/>
                    <a:pt x="92294" y="29304"/>
                  </a:cubicBezTo>
                  <a:lnTo>
                    <a:pt x="92292" y="29291"/>
                  </a:lnTo>
                  <a:lnTo>
                    <a:pt x="92289" y="29283"/>
                  </a:lnTo>
                  <a:lnTo>
                    <a:pt x="92289" y="29282"/>
                  </a:lnTo>
                  <a:cubicBezTo>
                    <a:pt x="92300" y="29292"/>
                    <a:pt x="92312" y="29303"/>
                    <a:pt x="92322" y="29313"/>
                  </a:cubicBezTo>
                  <a:cubicBezTo>
                    <a:pt x="92336" y="29327"/>
                    <a:pt x="92346" y="29340"/>
                    <a:pt x="92358" y="29352"/>
                  </a:cubicBezTo>
                  <a:lnTo>
                    <a:pt x="92376" y="29373"/>
                  </a:lnTo>
                  <a:cubicBezTo>
                    <a:pt x="92417" y="29419"/>
                    <a:pt x="92464" y="29470"/>
                    <a:pt x="92517" y="29513"/>
                  </a:cubicBezTo>
                  <a:cubicBezTo>
                    <a:pt x="92537" y="29526"/>
                    <a:pt x="92553" y="29535"/>
                    <a:pt x="92572" y="29545"/>
                  </a:cubicBezTo>
                  <a:cubicBezTo>
                    <a:pt x="92583" y="29557"/>
                    <a:pt x="92598" y="29563"/>
                    <a:pt x="92612" y="29563"/>
                  </a:cubicBezTo>
                  <a:cubicBezTo>
                    <a:pt x="92624" y="29563"/>
                    <a:pt x="92635" y="29559"/>
                    <a:pt x="92647" y="29550"/>
                  </a:cubicBezTo>
                  <a:cubicBezTo>
                    <a:pt x="92664" y="29534"/>
                    <a:pt x="92669" y="29508"/>
                    <a:pt x="92656" y="29483"/>
                  </a:cubicBezTo>
                  <a:lnTo>
                    <a:pt x="92656" y="29475"/>
                  </a:lnTo>
                  <a:cubicBezTo>
                    <a:pt x="92654" y="29462"/>
                    <a:pt x="92651" y="29452"/>
                    <a:pt x="92648" y="29438"/>
                  </a:cubicBezTo>
                  <a:cubicBezTo>
                    <a:pt x="92642" y="29411"/>
                    <a:pt x="92632" y="29385"/>
                    <a:pt x="92621" y="29359"/>
                  </a:cubicBezTo>
                  <a:lnTo>
                    <a:pt x="92614" y="29343"/>
                  </a:lnTo>
                  <a:cubicBezTo>
                    <a:pt x="92590" y="29281"/>
                    <a:pt x="92562" y="29218"/>
                    <a:pt x="92539" y="29173"/>
                  </a:cubicBezTo>
                  <a:cubicBezTo>
                    <a:pt x="92520" y="29133"/>
                    <a:pt x="92502" y="29096"/>
                    <a:pt x="92480" y="29060"/>
                  </a:cubicBezTo>
                  <a:lnTo>
                    <a:pt x="92473" y="29051"/>
                  </a:lnTo>
                  <a:lnTo>
                    <a:pt x="92470" y="29047"/>
                  </a:lnTo>
                  <a:lnTo>
                    <a:pt x="92465" y="29042"/>
                  </a:lnTo>
                  <a:lnTo>
                    <a:pt x="92465" y="29042"/>
                  </a:lnTo>
                  <a:cubicBezTo>
                    <a:pt x="92508" y="29051"/>
                    <a:pt x="92553" y="29060"/>
                    <a:pt x="92596" y="29068"/>
                  </a:cubicBezTo>
                  <a:cubicBezTo>
                    <a:pt x="92706" y="29089"/>
                    <a:pt x="92807" y="29102"/>
                    <a:pt x="92919" y="29109"/>
                  </a:cubicBezTo>
                  <a:cubicBezTo>
                    <a:pt x="92944" y="29117"/>
                    <a:pt x="92968" y="29121"/>
                    <a:pt x="92993" y="29129"/>
                  </a:cubicBezTo>
                  <a:cubicBezTo>
                    <a:pt x="93001" y="29133"/>
                    <a:pt x="93007" y="29136"/>
                    <a:pt x="93014" y="29136"/>
                  </a:cubicBezTo>
                  <a:cubicBezTo>
                    <a:pt x="93034" y="29136"/>
                    <a:pt x="93050" y="29124"/>
                    <a:pt x="93056" y="29103"/>
                  </a:cubicBezTo>
                  <a:cubicBezTo>
                    <a:pt x="93047" y="29092"/>
                    <a:pt x="93041" y="29074"/>
                    <a:pt x="93022" y="29060"/>
                  </a:cubicBezTo>
                  <a:cubicBezTo>
                    <a:pt x="93011" y="29051"/>
                    <a:pt x="92996" y="29050"/>
                    <a:pt x="92981" y="29045"/>
                  </a:cubicBezTo>
                  <a:lnTo>
                    <a:pt x="92968" y="29044"/>
                  </a:lnTo>
                  <a:lnTo>
                    <a:pt x="92925" y="29032"/>
                  </a:lnTo>
                  <a:cubicBezTo>
                    <a:pt x="92915" y="29026"/>
                    <a:pt x="92903" y="29019"/>
                    <a:pt x="92886" y="29010"/>
                  </a:cubicBezTo>
                  <a:cubicBezTo>
                    <a:pt x="92880" y="29007"/>
                    <a:pt x="92874" y="29004"/>
                    <a:pt x="92870" y="29002"/>
                  </a:cubicBezTo>
                  <a:cubicBezTo>
                    <a:pt x="92853" y="28993"/>
                    <a:pt x="92836" y="28986"/>
                    <a:pt x="92819" y="28977"/>
                  </a:cubicBezTo>
                  <a:lnTo>
                    <a:pt x="92794" y="28964"/>
                  </a:lnTo>
                  <a:cubicBezTo>
                    <a:pt x="92734" y="28934"/>
                    <a:pt x="92678" y="28904"/>
                    <a:pt x="92620" y="28873"/>
                  </a:cubicBezTo>
                  <a:cubicBezTo>
                    <a:pt x="92519" y="28813"/>
                    <a:pt x="92431" y="28755"/>
                    <a:pt x="92355" y="28700"/>
                  </a:cubicBezTo>
                  <a:cubicBezTo>
                    <a:pt x="92312" y="28666"/>
                    <a:pt x="92267" y="28629"/>
                    <a:pt x="92215" y="28581"/>
                  </a:cubicBezTo>
                  <a:lnTo>
                    <a:pt x="92193" y="28562"/>
                  </a:lnTo>
                  <a:lnTo>
                    <a:pt x="92184" y="28554"/>
                  </a:lnTo>
                  <a:lnTo>
                    <a:pt x="92178" y="28548"/>
                  </a:lnTo>
                  <a:lnTo>
                    <a:pt x="92178" y="28548"/>
                  </a:lnTo>
                  <a:cubicBezTo>
                    <a:pt x="92240" y="28569"/>
                    <a:pt x="92306" y="28583"/>
                    <a:pt x="92377" y="28596"/>
                  </a:cubicBezTo>
                  <a:cubicBezTo>
                    <a:pt x="92441" y="28606"/>
                    <a:pt x="92505" y="28615"/>
                    <a:pt x="92563" y="28621"/>
                  </a:cubicBezTo>
                  <a:cubicBezTo>
                    <a:pt x="92595" y="28626"/>
                    <a:pt x="92621" y="28627"/>
                    <a:pt x="92647" y="28627"/>
                  </a:cubicBezTo>
                  <a:cubicBezTo>
                    <a:pt x="92662" y="28627"/>
                    <a:pt x="92676" y="28627"/>
                    <a:pt x="92691" y="28626"/>
                  </a:cubicBezTo>
                  <a:lnTo>
                    <a:pt x="92718" y="28620"/>
                  </a:lnTo>
                  <a:lnTo>
                    <a:pt x="92728" y="28618"/>
                  </a:lnTo>
                  <a:cubicBezTo>
                    <a:pt x="92733" y="28620"/>
                    <a:pt x="92739" y="28620"/>
                    <a:pt x="92743" y="28620"/>
                  </a:cubicBezTo>
                  <a:cubicBezTo>
                    <a:pt x="92764" y="28620"/>
                    <a:pt x="92782" y="28608"/>
                    <a:pt x="92791" y="28590"/>
                  </a:cubicBezTo>
                  <a:cubicBezTo>
                    <a:pt x="92798" y="28574"/>
                    <a:pt x="92798" y="28556"/>
                    <a:pt x="92791" y="28541"/>
                  </a:cubicBezTo>
                  <a:cubicBezTo>
                    <a:pt x="92784" y="28524"/>
                    <a:pt x="92769" y="28514"/>
                    <a:pt x="92749" y="28508"/>
                  </a:cubicBezTo>
                  <a:lnTo>
                    <a:pt x="92728" y="28495"/>
                  </a:lnTo>
                  <a:cubicBezTo>
                    <a:pt x="92712" y="28483"/>
                    <a:pt x="92694" y="28472"/>
                    <a:pt x="92675" y="28463"/>
                  </a:cubicBezTo>
                  <a:lnTo>
                    <a:pt x="92590" y="28429"/>
                  </a:lnTo>
                  <a:lnTo>
                    <a:pt x="92568" y="28420"/>
                  </a:lnTo>
                  <a:lnTo>
                    <a:pt x="92531" y="28405"/>
                  </a:lnTo>
                  <a:cubicBezTo>
                    <a:pt x="92461" y="28374"/>
                    <a:pt x="92394" y="28337"/>
                    <a:pt x="92324" y="28301"/>
                  </a:cubicBezTo>
                  <a:cubicBezTo>
                    <a:pt x="92286" y="28280"/>
                    <a:pt x="92249" y="28260"/>
                    <a:pt x="92211" y="28240"/>
                  </a:cubicBezTo>
                  <a:lnTo>
                    <a:pt x="92200" y="28234"/>
                  </a:lnTo>
                  <a:lnTo>
                    <a:pt x="92190" y="28228"/>
                  </a:lnTo>
                  <a:cubicBezTo>
                    <a:pt x="92108" y="28185"/>
                    <a:pt x="92014" y="28138"/>
                    <a:pt x="91922" y="28087"/>
                  </a:cubicBezTo>
                  <a:cubicBezTo>
                    <a:pt x="91910" y="28080"/>
                    <a:pt x="91897" y="28072"/>
                    <a:pt x="91885" y="28065"/>
                  </a:cubicBezTo>
                  <a:cubicBezTo>
                    <a:pt x="91791" y="28007"/>
                    <a:pt x="91719" y="27962"/>
                    <a:pt x="91654" y="27917"/>
                  </a:cubicBezTo>
                  <a:lnTo>
                    <a:pt x="91630" y="27901"/>
                  </a:lnTo>
                  <a:lnTo>
                    <a:pt x="91620" y="27893"/>
                  </a:lnTo>
                  <a:cubicBezTo>
                    <a:pt x="91617" y="27892"/>
                    <a:pt x="91615" y="27891"/>
                    <a:pt x="91612" y="27891"/>
                  </a:cubicBezTo>
                  <a:cubicBezTo>
                    <a:pt x="91697" y="27891"/>
                    <a:pt x="91791" y="27886"/>
                    <a:pt x="91911" y="27879"/>
                  </a:cubicBezTo>
                  <a:lnTo>
                    <a:pt x="91920" y="27879"/>
                  </a:lnTo>
                  <a:cubicBezTo>
                    <a:pt x="91972" y="27876"/>
                    <a:pt x="92030" y="27873"/>
                    <a:pt x="92084" y="27865"/>
                  </a:cubicBezTo>
                  <a:cubicBezTo>
                    <a:pt x="92096" y="27864"/>
                    <a:pt x="92106" y="27862"/>
                    <a:pt x="92120" y="27859"/>
                  </a:cubicBezTo>
                  <a:lnTo>
                    <a:pt x="92135" y="27856"/>
                  </a:lnTo>
                  <a:lnTo>
                    <a:pt x="92169" y="27849"/>
                  </a:lnTo>
                  <a:lnTo>
                    <a:pt x="92178" y="27847"/>
                  </a:lnTo>
                  <a:cubicBezTo>
                    <a:pt x="92185" y="27849"/>
                    <a:pt x="92191" y="27850"/>
                    <a:pt x="92200" y="27850"/>
                  </a:cubicBezTo>
                  <a:cubicBezTo>
                    <a:pt x="92234" y="27850"/>
                    <a:pt x="92272" y="27827"/>
                    <a:pt x="92276" y="27782"/>
                  </a:cubicBezTo>
                  <a:cubicBezTo>
                    <a:pt x="92276" y="27760"/>
                    <a:pt x="92270" y="27743"/>
                    <a:pt x="92255" y="27727"/>
                  </a:cubicBezTo>
                  <a:cubicBezTo>
                    <a:pt x="92240" y="27712"/>
                    <a:pt x="92221" y="27701"/>
                    <a:pt x="92197" y="27701"/>
                  </a:cubicBezTo>
                  <a:cubicBezTo>
                    <a:pt x="92188" y="27701"/>
                    <a:pt x="92181" y="27704"/>
                    <a:pt x="92167" y="27706"/>
                  </a:cubicBezTo>
                  <a:lnTo>
                    <a:pt x="92148" y="27706"/>
                  </a:lnTo>
                  <a:lnTo>
                    <a:pt x="92130" y="27707"/>
                  </a:lnTo>
                  <a:lnTo>
                    <a:pt x="92136" y="27706"/>
                  </a:lnTo>
                  <a:cubicBezTo>
                    <a:pt x="92007" y="27706"/>
                    <a:pt x="91876" y="27687"/>
                    <a:pt x="91739" y="27670"/>
                  </a:cubicBezTo>
                  <a:lnTo>
                    <a:pt x="91724" y="27667"/>
                  </a:lnTo>
                  <a:lnTo>
                    <a:pt x="91712" y="27667"/>
                  </a:lnTo>
                  <a:lnTo>
                    <a:pt x="91702" y="27663"/>
                  </a:lnTo>
                  <a:cubicBezTo>
                    <a:pt x="91590" y="27646"/>
                    <a:pt x="91472" y="27624"/>
                    <a:pt x="91337" y="27591"/>
                  </a:cubicBezTo>
                  <a:lnTo>
                    <a:pt x="91288" y="27578"/>
                  </a:lnTo>
                  <a:cubicBezTo>
                    <a:pt x="91263" y="27571"/>
                    <a:pt x="91236" y="27565"/>
                    <a:pt x="91203" y="27556"/>
                  </a:cubicBezTo>
                  <a:lnTo>
                    <a:pt x="91191" y="27551"/>
                  </a:lnTo>
                  <a:lnTo>
                    <a:pt x="91166" y="27544"/>
                  </a:lnTo>
                  <a:lnTo>
                    <a:pt x="91155" y="27541"/>
                  </a:lnTo>
                  <a:cubicBezTo>
                    <a:pt x="91096" y="27524"/>
                    <a:pt x="91032" y="27505"/>
                    <a:pt x="90966" y="27492"/>
                  </a:cubicBezTo>
                  <a:cubicBezTo>
                    <a:pt x="90876" y="27472"/>
                    <a:pt x="90789" y="27459"/>
                    <a:pt x="90700" y="27447"/>
                  </a:cubicBezTo>
                  <a:cubicBezTo>
                    <a:pt x="90556" y="27431"/>
                    <a:pt x="90382" y="27413"/>
                    <a:pt x="90207" y="27410"/>
                  </a:cubicBezTo>
                  <a:lnTo>
                    <a:pt x="90164" y="27410"/>
                  </a:lnTo>
                  <a:cubicBezTo>
                    <a:pt x="89980" y="27410"/>
                    <a:pt x="89800" y="27423"/>
                    <a:pt x="89630" y="27437"/>
                  </a:cubicBezTo>
                  <a:cubicBezTo>
                    <a:pt x="89451" y="27453"/>
                    <a:pt x="89314" y="27466"/>
                    <a:pt x="89198" y="27483"/>
                  </a:cubicBezTo>
                  <a:lnTo>
                    <a:pt x="89195" y="27484"/>
                  </a:lnTo>
                  <a:lnTo>
                    <a:pt x="89191" y="27484"/>
                  </a:lnTo>
                  <a:lnTo>
                    <a:pt x="89188" y="27487"/>
                  </a:lnTo>
                  <a:cubicBezTo>
                    <a:pt x="89173" y="27377"/>
                    <a:pt x="89143" y="27264"/>
                    <a:pt x="89097" y="27140"/>
                  </a:cubicBezTo>
                  <a:cubicBezTo>
                    <a:pt x="89035" y="26974"/>
                    <a:pt x="88950" y="26825"/>
                    <a:pt x="88846" y="26707"/>
                  </a:cubicBezTo>
                  <a:cubicBezTo>
                    <a:pt x="88633" y="26471"/>
                    <a:pt x="88365" y="26320"/>
                    <a:pt x="88064" y="26268"/>
                  </a:cubicBezTo>
                  <a:lnTo>
                    <a:pt x="88063" y="26268"/>
                  </a:lnTo>
                  <a:cubicBezTo>
                    <a:pt x="88043" y="26264"/>
                    <a:pt x="88026" y="26261"/>
                    <a:pt x="88005" y="26259"/>
                  </a:cubicBezTo>
                  <a:cubicBezTo>
                    <a:pt x="87944" y="26252"/>
                    <a:pt x="87884" y="26247"/>
                    <a:pt x="87828" y="26247"/>
                  </a:cubicBezTo>
                  <a:cubicBezTo>
                    <a:pt x="87735" y="26247"/>
                    <a:pt x="87646" y="26256"/>
                    <a:pt x="87564" y="26277"/>
                  </a:cubicBezTo>
                  <a:cubicBezTo>
                    <a:pt x="87505" y="26140"/>
                    <a:pt x="87432" y="26029"/>
                    <a:pt x="87344" y="25935"/>
                  </a:cubicBezTo>
                  <a:cubicBezTo>
                    <a:pt x="87338" y="25928"/>
                    <a:pt x="87331" y="25922"/>
                    <a:pt x="87326" y="25917"/>
                  </a:cubicBezTo>
                  <a:cubicBezTo>
                    <a:pt x="87256" y="25852"/>
                    <a:pt x="87173" y="25800"/>
                    <a:pt x="87084" y="25770"/>
                  </a:cubicBezTo>
                  <a:cubicBezTo>
                    <a:pt x="87091" y="25704"/>
                    <a:pt x="87097" y="25627"/>
                    <a:pt x="87100" y="25526"/>
                  </a:cubicBezTo>
                  <a:cubicBezTo>
                    <a:pt x="87106" y="25316"/>
                    <a:pt x="87104" y="25073"/>
                    <a:pt x="87030" y="24853"/>
                  </a:cubicBezTo>
                  <a:cubicBezTo>
                    <a:pt x="86957" y="24633"/>
                    <a:pt x="86844" y="24439"/>
                    <a:pt x="86695" y="24273"/>
                  </a:cubicBezTo>
                  <a:cubicBezTo>
                    <a:pt x="86512" y="24072"/>
                    <a:pt x="86237" y="23945"/>
                    <a:pt x="85894" y="23909"/>
                  </a:cubicBezTo>
                  <a:cubicBezTo>
                    <a:pt x="85842" y="23903"/>
                    <a:pt x="85793" y="23902"/>
                    <a:pt x="85750" y="23902"/>
                  </a:cubicBezTo>
                  <a:cubicBezTo>
                    <a:pt x="85647" y="23902"/>
                    <a:pt x="85551" y="23912"/>
                    <a:pt x="85460" y="23938"/>
                  </a:cubicBezTo>
                  <a:cubicBezTo>
                    <a:pt x="85299" y="23976"/>
                    <a:pt x="85186" y="24017"/>
                    <a:pt x="85089" y="24073"/>
                  </a:cubicBezTo>
                  <a:cubicBezTo>
                    <a:pt x="84964" y="24143"/>
                    <a:pt x="84857" y="24220"/>
                    <a:pt x="84762" y="24305"/>
                  </a:cubicBezTo>
                  <a:cubicBezTo>
                    <a:pt x="84656" y="24404"/>
                    <a:pt x="84570" y="24505"/>
                    <a:pt x="84507" y="24607"/>
                  </a:cubicBezTo>
                  <a:cubicBezTo>
                    <a:pt x="84433" y="24728"/>
                    <a:pt x="84379" y="24847"/>
                    <a:pt x="84344" y="24969"/>
                  </a:cubicBezTo>
                  <a:cubicBezTo>
                    <a:pt x="84314" y="25070"/>
                    <a:pt x="84298" y="25189"/>
                    <a:pt x="84292" y="25337"/>
                  </a:cubicBezTo>
                  <a:lnTo>
                    <a:pt x="84292" y="25346"/>
                  </a:lnTo>
                  <a:lnTo>
                    <a:pt x="84290" y="25384"/>
                  </a:lnTo>
                  <a:lnTo>
                    <a:pt x="84290" y="25401"/>
                  </a:lnTo>
                  <a:lnTo>
                    <a:pt x="84290" y="25404"/>
                  </a:lnTo>
                  <a:lnTo>
                    <a:pt x="84269" y="25399"/>
                  </a:lnTo>
                  <a:cubicBezTo>
                    <a:pt x="84158" y="25378"/>
                    <a:pt x="84074" y="25369"/>
                    <a:pt x="83994" y="25369"/>
                  </a:cubicBezTo>
                  <a:cubicBezTo>
                    <a:pt x="83973" y="25369"/>
                    <a:pt x="83952" y="25369"/>
                    <a:pt x="83933" y="25371"/>
                  </a:cubicBezTo>
                  <a:cubicBezTo>
                    <a:pt x="83792" y="25381"/>
                    <a:pt x="83677" y="25413"/>
                    <a:pt x="83586" y="25468"/>
                  </a:cubicBezTo>
                  <a:cubicBezTo>
                    <a:pt x="83521" y="25508"/>
                    <a:pt x="83475" y="25542"/>
                    <a:pt x="83431" y="25585"/>
                  </a:cubicBezTo>
                  <a:cubicBezTo>
                    <a:pt x="83393" y="25624"/>
                    <a:pt x="83360" y="25664"/>
                    <a:pt x="83327" y="25706"/>
                  </a:cubicBezTo>
                  <a:cubicBezTo>
                    <a:pt x="83250" y="25810"/>
                    <a:pt x="83196" y="25913"/>
                    <a:pt x="83164" y="26017"/>
                  </a:cubicBezTo>
                  <a:cubicBezTo>
                    <a:pt x="83129" y="26122"/>
                    <a:pt x="83116" y="26242"/>
                    <a:pt x="83123" y="26350"/>
                  </a:cubicBezTo>
                  <a:cubicBezTo>
                    <a:pt x="83129" y="26417"/>
                    <a:pt x="83144" y="26484"/>
                    <a:pt x="83166" y="26560"/>
                  </a:cubicBezTo>
                  <a:cubicBezTo>
                    <a:pt x="83169" y="26567"/>
                    <a:pt x="83169" y="26575"/>
                    <a:pt x="83169" y="26582"/>
                  </a:cubicBezTo>
                  <a:lnTo>
                    <a:pt x="83162" y="26582"/>
                  </a:lnTo>
                  <a:cubicBezTo>
                    <a:pt x="83058" y="26594"/>
                    <a:pt x="82963" y="26621"/>
                    <a:pt x="82876" y="26651"/>
                  </a:cubicBezTo>
                  <a:cubicBezTo>
                    <a:pt x="82657" y="26721"/>
                    <a:pt x="82373" y="26862"/>
                    <a:pt x="82244" y="27139"/>
                  </a:cubicBezTo>
                  <a:cubicBezTo>
                    <a:pt x="82174" y="27283"/>
                    <a:pt x="82154" y="27444"/>
                    <a:pt x="82184" y="27596"/>
                  </a:cubicBezTo>
                  <a:cubicBezTo>
                    <a:pt x="82202" y="27690"/>
                    <a:pt x="82236" y="27777"/>
                    <a:pt x="82282" y="27852"/>
                  </a:cubicBezTo>
                  <a:cubicBezTo>
                    <a:pt x="82288" y="27861"/>
                    <a:pt x="82296" y="27871"/>
                    <a:pt x="82305" y="27883"/>
                  </a:cubicBezTo>
                  <a:cubicBezTo>
                    <a:pt x="82305" y="27885"/>
                    <a:pt x="82306" y="27885"/>
                    <a:pt x="82308" y="27886"/>
                  </a:cubicBezTo>
                  <a:cubicBezTo>
                    <a:pt x="82083" y="27891"/>
                    <a:pt x="81864" y="27891"/>
                    <a:pt x="81650" y="27891"/>
                  </a:cubicBezTo>
                  <a:cubicBezTo>
                    <a:pt x="80758" y="27891"/>
                    <a:pt x="79956" y="27870"/>
                    <a:pt x="79196" y="27825"/>
                  </a:cubicBezTo>
                  <a:cubicBezTo>
                    <a:pt x="78726" y="27795"/>
                    <a:pt x="78169" y="27751"/>
                    <a:pt x="77617" y="27652"/>
                  </a:cubicBezTo>
                  <a:cubicBezTo>
                    <a:pt x="77194" y="27566"/>
                    <a:pt x="76742" y="27446"/>
                    <a:pt x="76191" y="27271"/>
                  </a:cubicBezTo>
                  <a:cubicBezTo>
                    <a:pt x="75993" y="27201"/>
                    <a:pt x="75789" y="27130"/>
                    <a:pt x="75587" y="27051"/>
                  </a:cubicBezTo>
                  <a:lnTo>
                    <a:pt x="75563" y="27042"/>
                  </a:lnTo>
                  <a:cubicBezTo>
                    <a:pt x="75536" y="27033"/>
                    <a:pt x="75511" y="27021"/>
                    <a:pt x="75484" y="27012"/>
                  </a:cubicBezTo>
                  <a:lnTo>
                    <a:pt x="75477" y="27009"/>
                  </a:lnTo>
                  <a:cubicBezTo>
                    <a:pt x="75475" y="27009"/>
                    <a:pt x="75475" y="27009"/>
                    <a:pt x="75474" y="27008"/>
                  </a:cubicBezTo>
                  <a:cubicBezTo>
                    <a:pt x="75608" y="26948"/>
                    <a:pt x="75734" y="26887"/>
                    <a:pt x="75816" y="26776"/>
                  </a:cubicBezTo>
                  <a:cubicBezTo>
                    <a:pt x="75867" y="26707"/>
                    <a:pt x="75892" y="26648"/>
                    <a:pt x="75904" y="26578"/>
                  </a:cubicBezTo>
                  <a:cubicBezTo>
                    <a:pt x="75911" y="26518"/>
                    <a:pt x="75904" y="26451"/>
                    <a:pt x="75879" y="26390"/>
                  </a:cubicBezTo>
                  <a:cubicBezTo>
                    <a:pt x="75859" y="26337"/>
                    <a:pt x="75826" y="26285"/>
                    <a:pt x="75774" y="26227"/>
                  </a:cubicBezTo>
                  <a:cubicBezTo>
                    <a:pt x="75713" y="26160"/>
                    <a:pt x="75643" y="26108"/>
                    <a:pt x="75579" y="26064"/>
                  </a:cubicBezTo>
                  <a:cubicBezTo>
                    <a:pt x="75498" y="26009"/>
                    <a:pt x="75408" y="25950"/>
                    <a:pt x="75313" y="25905"/>
                  </a:cubicBezTo>
                  <a:cubicBezTo>
                    <a:pt x="75304" y="25901"/>
                    <a:pt x="75297" y="25896"/>
                    <a:pt x="75286" y="25893"/>
                  </a:cubicBezTo>
                  <a:lnTo>
                    <a:pt x="75283" y="25893"/>
                  </a:lnTo>
                  <a:cubicBezTo>
                    <a:pt x="75311" y="25864"/>
                    <a:pt x="75332" y="25838"/>
                    <a:pt x="75349" y="25811"/>
                  </a:cubicBezTo>
                  <a:cubicBezTo>
                    <a:pt x="75407" y="25728"/>
                    <a:pt x="75425" y="25622"/>
                    <a:pt x="75402" y="25532"/>
                  </a:cubicBezTo>
                  <a:cubicBezTo>
                    <a:pt x="75356" y="25347"/>
                    <a:pt x="75184" y="25280"/>
                    <a:pt x="75085" y="25256"/>
                  </a:cubicBezTo>
                  <a:cubicBezTo>
                    <a:pt x="74974" y="25230"/>
                    <a:pt x="74855" y="25209"/>
                    <a:pt x="74731" y="25194"/>
                  </a:cubicBezTo>
                  <a:cubicBezTo>
                    <a:pt x="74716" y="25192"/>
                    <a:pt x="74700" y="25191"/>
                    <a:pt x="74680" y="25191"/>
                  </a:cubicBezTo>
                  <a:lnTo>
                    <a:pt x="74670" y="25191"/>
                  </a:lnTo>
                  <a:lnTo>
                    <a:pt x="74676" y="25183"/>
                  </a:lnTo>
                  <a:cubicBezTo>
                    <a:pt x="74803" y="25027"/>
                    <a:pt x="74911" y="24857"/>
                    <a:pt x="74871" y="24665"/>
                  </a:cubicBezTo>
                  <a:cubicBezTo>
                    <a:pt x="74835" y="24500"/>
                    <a:pt x="74685" y="24386"/>
                    <a:pt x="74497" y="24381"/>
                  </a:cubicBezTo>
                  <a:lnTo>
                    <a:pt x="74487" y="24381"/>
                  </a:lnTo>
                  <a:cubicBezTo>
                    <a:pt x="74435" y="24381"/>
                    <a:pt x="74375" y="24390"/>
                    <a:pt x="74313" y="24409"/>
                  </a:cubicBezTo>
                  <a:cubicBezTo>
                    <a:pt x="74304" y="24411"/>
                    <a:pt x="74297" y="24415"/>
                    <a:pt x="74285" y="24418"/>
                  </a:cubicBezTo>
                  <a:cubicBezTo>
                    <a:pt x="74285" y="24418"/>
                    <a:pt x="74283" y="24418"/>
                    <a:pt x="74282" y="24420"/>
                  </a:cubicBezTo>
                  <a:cubicBezTo>
                    <a:pt x="74322" y="24308"/>
                    <a:pt x="74346" y="24216"/>
                    <a:pt x="74353" y="24128"/>
                  </a:cubicBezTo>
                  <a:cubicBezTo>
                    <a:pt x="74363" y="24037"/>
                    <a:pt x="74365" y="23941"/>
                    <a:pt x="74326" y="23847"/>
                  </a:cubicBezTo>
                  <a:cubicBezTo>
                    <a:pt x="74282" y="23741"/>
                    <a:pt x="74185" y="23665"/>
                    <a:pt x="74070" y="23649"/>
                  </a:cubicBezTo>
                  <a:cubicBezTo>
                    <a:pt x="74055" y="23646"/>
                    <a:pt x="74041" y="23645"/>
                    <a:pt x="74024" y="23645"/>
                  </a:cubicBezTo>
                  <a:cubicBezTo>
                    <a:pt x="73913" y="23645"/>
                    <a:pt x="73799" y="23698"/>
                    <a:pt x="73697" y="23747"/>
                  </a:cubicBezTo>
                  <a:cubicBezTo>
                    <a:pt x="73597" y="23793"/>
                    <a:pt x="73505" y="23851"/>
                    <a:pt x="73427" y="23918"/>
                  </a:cubicBezTo>
                  <a:cubicBezTo>
                    <a:pt x="73414" y="23929"/>
                    <a:pt x="73401" y="23941"/>
                    <a:pt x="73390" y="23951"/>
                  </a:cubicBezTo>
                  <a:lnTo>
                    <a:pt x="73389" y="23956"/>
                  </a:lnTo>
                  <a:cubicBezTo>
                    <a:pt x="73389" y="23956"/>
                    <a:pt x="73386" y="23957"/>
                    <a:pt x="73386" y="23959"/>
                  </a:cubicBezTo>
                  <a:cubicBezTo>
                    <a:pt x="73383" y="23914"/>
                    <a:pt x="73378" y="23872"/>
                    <a:pt x="73371" y="23828"/>
                  </a:cubicBezTo>
                  <a:cubicBezTo>
                    <a:pt x="73359" y="23750"/>
                    <a:pt x="73338" y="23665"/>
                    <a:pt x="73284" y="23598"/>
                  </a:cubicBezTo>
                  <a:cubicBezTo>
                    <a:pt x="73219" y="23523"/>
                    <a:pt x="73130" y="23475"/>
                    <a:pt x="73042" y="23475"/>
                  </a:cubicBezTo>
                  <a:cubicBezTo>
                    <a:pt x="73018" y="23475"/>
                    <a:pt x="72994" y="23479"/>
                    <a:pt x="72972" y="23487"/>
                  </a:cubicBezTo>
                  <a:cubicBezTo>
                    <a:pt x="72880" y="23512"/>
                    <a:pt x="72801" y="23575"/>
                    <a:pt x="72731" y="23667"/>
                  </a:cubicBezTo>
                  <a:cubicBezTo>
                    <a:pt x="72697" y="23713"/>
                    <a:pt x="72667" y="23764"/>
                    <a:pt x="72640" y="23817"/>
                  </a:cubicBezTo>
                  <a:cubicBezTo>
                    <a:pt x="72597" y="23899"/>
                    <a:pt x="72566" y="23988"/>
                    <a:pt x="72540" y="24090"/>
                  </a:cubicBezTo>
                  <a:lnTo>
                    <a:pt x="72536" y="24098"/>
                  </a:lnTo>
                  <a:cubicBezTo>
                    <a:pt x="72534" y="24106"/>
                    <a:pt x="72533" y="24112"/>
                    <a:pt x="72534" y="24119"/>
                  </a:cubicBezTo>
                  <a:cubicBezTo>
                    <a:pt x="72456" y="24078"/>
                    <a:pt x="72392" y="24051"/>
                    <a:pt x="72326" y="24030"/>
                  </a:cubicBezTo>
                  <a:cubicBezTo>
                    <a:pt x="72283" y="24015"/>
                    <a:pt x="72232" y="24008"/>
                    <a:pt x="72185" y="24008"/>
                  </a:cubicBezTo>
                  <a:cubicBezTo>
                    <a:pt x="72075" y="24008"/>
                    <a:pt x="71979" y="24045"/>
                    <a:pt x="71918" y="24112"/>
                  </a:cubicBezTo>
                  <a:cubicBezTo>
                    <a:pt x="71853" y="24185"/>
                    <a:pt x="71814" y="24255"/>
                    <a:pt x="71798" y="24328"/>
                  </a:cubicBezTo>
                  <a:cubicBezTo>
                    <a:pt x="71775" y="24418"/>
                    <a:pt x="71774" y="24500"/>
                    <a:pt x="71790" y="24576"/>
                  </a:cubicBezTo>
                  <a:cubicBezTo>
                    <a:pt x="71799" y="24616"/>
                    <a:pt x="71811" y="24649"/>
                    <a:pt x="71829" y="24680"/>
                  </a:cubicBezTo>
                  <a:cubicBezTo>
                    <a:pt x="71829" y="24683"/>
                    <a:pt x="71830" y="24685"/>
                    <a:pt x="71833" y="24688"/>
                  </a:cubicBezTo>
                  <a:cubicBezTo>
                    <a:pt x="71711" y="24718"/>
                    <a:pt x="71604" y="24774"/>
                    <a:pt x="71528" y="24849"/>
                  </a:cubicBezTo>
                  <a:cubicBezTo>
                    <a:pt x="71496" y="24880"/>
                    <a:pt x="71472" y="24917"/>
                    <a:pt x="71451" y="24962"/>
                  </a:cubicBezTo>
                  <a:lnTo>
                    <a:pt x="71451" y="24963"/>
                  </a:lnTo>
                  <a:cubicBezTo>
                    <a:pt x="71449" y="24968"/>
                    <a:pt x="71449" y="24969"/>
                    <a:pt x="71448" y="24971"/>
                  </a:cubicBezTo>
                  <a:lnTo>
                    <a:pt x="71448" y="24974"/>
                  </a:lnTo>
                  <a:cubicBezTo>
                    <a:pt x="71079" y="24750"/>
                    <a:pt x="70705" y="24512"/>
                    <a:pt x="70405" y="24322"/>
                  </a:cubicBezTo>
                  <a:cubicBezTo>
                    <a:pt x="69015" y="23441"/>
                    <a:pt x="67648" y="22582"/>
                    <a:pt x="66220" y="21786"/>
                  </a:cubicBezTo>
                  <a:cubicBezTo>
                    <a:pt x="65636" y="21461"/>
                    <a:pt x="65092" y="21179"/>
                    <a:pt x="64568" y="20936"/>
                  </a:cubicBezTo>
                  <a:cubicBezTo>
                    <a:pt x="64333" y="20826"/>
                    <a:pt x="64102" y="20725"/>
                    <a:pt x="63874" y="20629"/>
                  </a:cubicBezTo>
                  <a:cubicBezTo>
                    <a:pt x="63688" y="20552"/>
                    <a:pt x="63502" y="20478"/>
                    <a:pt x="63316" y="20406"/>
                  </a:cubicBezTo>
                  <a:cubicBezTo>
                    <a:pt x="63097" y="20323"/>
                    <a:pt x="62877" y="20244"/>
                    <a:pt x="62658" y="20172"/>
                  </a:cubicBezTo>
                  <a:cubicBezTo>
                    <a:pt x="62340" y="20064"/>
                    <a:pt x="62020" y="19966"/>
                    <a:pt x="61703" y="19879"/>
                  </a:cubicBezTo>
                  <a:cubicBezTo>
                    <a:pt x="61389" y="19794"/>
                    <a:pt x="61054" y="19716"/>
                    <a:pt x="60676" y="19640"/>
                  </a:cubicBezTo>
                  <a:cubicBezTo>
                    <a:pt x="60346" y="19574"/>
                    <a:pt x="60085" y="19527"/>
                    <a:pt x="59860" y="19488"/>
                  </a:cubicBezTo>
                  <a:lnTo>
                    <a:pt x="59840" y="19483"/>
                  </a:lnTo>
                  <a:cubicBezTo>
                    <a:pt x="59810" y="19477"/>
                    <a:pt x="59779" y="19473"/>
                    <a:pt x="59749" y="19470"/>
                  </a:cubicBezTo>
                  <a:lnTo>
                    <a:pt x="59735" y="19470"/>
                  </a:lnTo>
                  <a:cubicBezTo>
                    <a:pt x="59752" y="19463"/>
                    <a:pt x="59767" y="19458"/>
                    <a:pt x="59782" y="19454"/>
                  </a:cubicBezTo>
                  <a:lnTo>
                    <a:pt x="59794" y="19451"/>
                  </a:lnTo>
                  <a:cubicBezTo>
                    <a:pt x="59865" y="19428"/>
                    <a:pt x="59947" y="19402"/>
                    <a:pt x="60035" y="19385"/>
                  </a:cubicBezTo>
                  <a:cubicBezTo>
                    <a:pt x="60070" y="19378"/>
                    <a:pt x="60106" y="19372"/>
                    <a:pt x="60145" y="19370"/>
                  </a:cubicBezTo>
                  <a:lnTo>
                    <a:pt x="60167" y="19373"/>
                  </a:lnTo>
                  <a:lnTo>
                    <a:pt x="60182" y="19376"/>
                  </a:lnTo>
                  <a:cubicBezTo>
                    <a:pt x="60195" y="19376"/>
                    <a:pt x="60200" y="19366"/>
                    <a:pt x="60203" y="19355"/>
                  </a:cubicBezTo>
                  <a:cubicBezTo>
                    <a:pt x="60203" y="19346"/>
                    <a:pt x="60198" y="19335"/>
                    <a:pt x="60183" y="19333"/>
                  </a:cubicBezTo>
                  <a:lnTo>
                    <a:pt x="60148" y="19329"/>
                  </a:lnTo>
                  <a:cubicBezTo>
                    <a:pt x="60057" y="19297"/>
                    <a:pt x="59965" y="19281"/>
                    <a:pt x="59871" y="19281"/>
                  </a:cubicBezTo>
                  <a:cubicBezTo>
                    <a:pt x="59831" y="19281"/>
                    <a:pt x="59791" y="19284"/>
                    <a:pt x="59758" y="19290"/>
                  </a:cubicBezTo>
                  <a:cubicBezTo>
                    <a:pt x="59750" y="19291"/>
                    <a:pt x="59744" y="19294"/>
                    <a:pt x="59738" y="19294"/>
                  </a:cubicBezTo>
                  <a:lnTo>
                    <a:pt x="59735" y="19294"/>
                  </a:lnTo>
                  <a:lnTo>
                    <a:pt x="59817" y="19229"/>
                  </a:lnTo>
                  <a:lnTo>
                    <a:pt x="59860" y="19193"/>
                  </a:lnTo>
                  <a:lnTo>
                    <a:pt x="59883" y="19175"/>
                  </a:lnTo>
                  <a:lnTo>
                    <a:pt x="59936" y="19131"/>
                  </a:lnTo>
                  <a:cubicBezTo>
                    <a:pt x="59977" y="19096"/>
                    <a:pt x="60020" y="19067"/>
                    <a:pt x="60061" y="19038"/>
                  </a:cubicBezTo>
                  <a:lnTo>
                    <a:pt x="60073" y="19029"/>
                  </a:lnTo>
                  <a:lnTo>
                    <a:pt x="60094" y="19016"/>
                  </a:lnTo>
                  <a:cubicBezTo>
                    <a:pt x="60108" y="19007"/>
                    <a:pt x="60121" y="19000"/>
                    <a:pt x="60140" y="18989"/>
                  </a:cubicBezTo>
                  <a:cubicBezTo>
                    <a:pt x="60151" y="18985"/>
                    <a:pt x="60161" y="18983"/>
                    <a:pt x="60173" y="18982"/>
                  </a:cubicBezTo>
                  <a:cubicBezTo>
                    <a:pt x="60185" y="18982"/>
                    <a:pt x="60192" y="18970"/>
                    <a:pt x="60192" y="18961"/>
                  </a:cubicBezTo>
                  <a:cubicBezTo>
                    <a:pt x="60192" y="18955"/>
                    <a:pt x="60191" y="18949"/>
                    <a:pt x="60188" y="18946"/>
                  </a:cubicBezTo>
                  <a:cubicBezTo>
                    <a:pt x="60183" y="18942"/>
                    <a:pt x="60177" y="18940"/>
                    <a:pt x="60170" y="18939"/>
                  </a:cubicBezTo>
                  <a:cubicBezTo>
                    <a:pt x="60160" y="18939"/>
                    <a:pt x="60148" y="18942"/>
                    <a:pt x="60136" y="18948"/>
                  </a:cubicBezTo>
                  <a:lnTo>
                    <a:pt x="60125" y="18952"/>
                  </a:lnTo>
                  <a:cubicBezTo>
                    <a:pt x="60057" y="18961"/>
                    <a:pt x="59987" y="18982"/>
                    <a:pt x="59893" y="19016"/>
                  </a:cubicBezTo>
                  <a:cubicBezTo>
                    <a:pt x="59820" y="19044"/>
                    <a:pt x="59734" y="19080"/>
                    <a:pt x="59652" y="19128"/>
                  </a:cubicBezTo>
                  <a:cubicBezTo>
                    <a:pt x="59639" y="19135"/>
                    <a:pt x="59625" y="19143"/>
                    <a:pt x="59615" y="19150"/>
                  </a:cubicBezTo>
                  <a:lnTo>
                    <a:pt x="59610" y="19156"/>
                  </a:lnTo>
                  <a:cubicBezTo>
                    <a:pt x="59625" y="19122"/>
                    <a:pt x="59640" y="19089"/>
                    <a:pt x="59654" y="19056"/>
                  </a:cubicBezTo>
                  <a:cubicBezTo>
                    <a:pt x="59685" y="18971"/>
                    <a:pt x="59709" y="18902"/>
                    <a:pt x="59727" y="18835"/>
                  </a:cubicBezTo>
                  <a:cubicBezTo>
                    <a:pt x="59744" y="18766"/>
                    <a:pt x="59758" y="18696"/>
                    <a:pt x="59767" y="18628"/>
                  </a:cubicBezTo>
                  <a:cubicBezTo>
                    <a:pt x="59774" y="18573"/>
                    <a:pt x="59780" y="18510"/>
                    <a:pt x="59776" y="18443"/>
                  </a:cubicBezTo>
                  <a:cubicBezTo>
                    <a:pt x="59776" y="18433"/>
                    <a:pt x="59779" y="18421"/>
                    <a:pt x="59779" y="18410"/>
                  </a:cubicBezTo>
                  <a:cubicBezTo>
                    <a:pt x="59779" y="18404"/>
                    <a:pt x="59779" y="18398"/>
                    <a:pt x="59774" y="18393"/>
                  </a:cubicBezTo>
                  <a:cubicBezTo>
                    <a:pt x="59771" y="18385"/>
                    <a:pt x="59765" y="18382"/>
                    <a:pt x="59758" y="18382"/>
                  </a:cubicBezTo>
                  <a:cubicBezTo>
                    <a:pt x="59750" y="18382"/>
                    <a:pt x="59743" y="18385"/>
                    <a:pt x="59738" y="18391"/>
                  </a:cubicBezTo>
                  <a:cubicBezTo>
                    <a:pt x="59735" y="18397"/>
                    <a:pt x="59734" y="18403"/>
                    <a:pt x="59735" y="18407"/>
                  </a:cubicBezTo>
                  <a:cubicBezTo>
                    <a:pt x="59735" y="18413"/>
                    <a:pt x="59735" y="18419"/>
                    <a:pt x="59737" y="18427"/>
                  </a:cubicBezTo>
                  <a:lnTo>
                    <a:pt x="59737" y="18434"/>
                  </a:lnTo>
                  <a:lnTo>
                    <a:pt x="59737" y="18442"/>
                  </a:lnTo>
                  <a:cubicBezTo>
                    <a:pt x="59734" y="18458"/>
                    <a:pt x="59728" y="18476"/>
                    <a:pt x="59722" y="18489"/>
                  </a:cubicBezTo>
                  <a:lnTo>
                    <a:pt x="59719" y="18503"/>
                  </a:lnTo>
                  <a:cubicBezTo>
                    <a:pt x="59706" y="18546"/>
                    <a:pt x="59691" y="18586"/>
                    <a:pt x="59674" y="18628"/>
                  </a:cubicBezTo>
                  <a:cubicBezTo>
                    <a:pt x="59655" y="18674"/>
                    <a:pt x="59634" y="18718"/>
                    <a:pt x="59612" y="18769"/>
                  </a:cubicBezTo>
                  <a:cubicBezTo>
                    <a:pt x="59587" y="18823"/>
                    <a:pt x="59560" y="18876"/>
                    <a:pt x="59530" y="18931"/>
                  </a:cubicBezTo>
                  <a:lnTo>
                    <a:pt x="59514" y="18961"/>
                  </a:lnTo>
                  <a:lnTo>
                    <a:pt x="59506" y="18973"/>
                  </a:lnTo>
                  <a:lnTo>
                    <a:pt x="59505" y="18980"/>
                  </a:lnTo>
                  <a:lnTo>
                    <a:pt x="59503" y="18983"/>
                  </a:lnTo>
                  <a:cubicBezTo>
                    <a:pt x="59503" y="18934"/>
                    <a:pt x="59499" y="18894"/>
                    <a:pt x="59485" y="18857"/>
                  </a:cubicBezTo>
                  <a:lnTo>
                    <a:pt x="59482" y="18846"/>
                  </a:lnTo>
                  <a:cubicBezTo>
                    <a:pt x="59478" y="18832"/>
                    <a:pt x="59474" y="18817"/>
                    <a:pt x="59468" y="18805"/>
                  </a:cubicBezTo>
                  <a:cubicBezTo>
                    <a:pt x="59463" y="18791"/>
                    <a:pt x="59459" y="18782"/>
                    <a:pt x="59453" y="18776"/>
                  </a:cubicBezTo>
                  <a:cubicBezTo>
                    <a:pt x="59448" y="18765"/>
                    <a:pt x="59444" y="18760"/>
                    <a:pt x="59432" y="18760"/>
                  </a:cubicBezTo>
                  <a:cubicBezTo>
                    <a:pt x="59426" y="18760"/>
                    <a:pt x="59421" y="18762"/>
                    <a:pt x="59417" y="18765"/>
                  </a:cubicBezTo>
                  <a:cubicBezTo>
                    <a:pt x="59414" y="18769"/>
                    <a:pt x="59411" y="18775"/>
                    <a:pt x="59411" y="18778"/>
                  </a:cubicBezTo>
                  <a:cubicBezTo>
                    <a:pt x="59408" y="18784"/>
                    <a:pt x="59404" y="18790"/>
                    <a:pt x="59402" y="18799"/>
                  </a:cubicBezTo>
                  <a:lnTo>
                    <a:pt x="59395" y="18814"/>
                  </a:lnTo>
                  <a:lnTo>
                    <a:pt x="59392" y="18823"/>
                  </a:lnTo>
                  <a:lnTo>
                    <a:pt x="59384" y="18839"/>
                  </a:lnTo>
                  <a:cubicBezTo>
                    <a:pt x="59378" y="18849"/>
                    <a:pt x="59372" y="18860"/>
                    <a:pt x="59369" y="18872"/>
                  </a:cubicBezTo>
                  <a:cubicBezTo>
                    <a:pt x="59362" y="18888"/>
                    <a:pt x="59356" y="18906"/>
                    <a:pt x="59347" y="18931"/>
                  </a:cubicBezTo>
                  <a:lnTo>
                    <a:pt x="59320" y="19007"/>
                  </a:lnTo>
                  <a:lnTo>
                    <a:pt x="59307" y="19046"/>
                  </a:lnTo>
                  <a:lnTo>
                    <a:pt x="59299" y="19067"/>
                  </a:lnTo>
                  <a:lnTo>
                    <a:pt x="59298" y="19074"/>
                  </a:lnTo>
                  <a:lnTo>
                    <a:pt x="59298" y="19077"/>
                  </a:lnTo>
                  <a:lnTo>
                    <a:pt x="59298" y="19082"/>
                  </a:lnTo>
                  <a:lnTo>
                    <a:pt x="59285" y="19025"/>
                  </a:lnTo>
                  <a:lnTo>
                    <a:pt x="59277" y="18995"/>
                  </a:lnTo>
                  <a:lnTo>
                    <a:pt x="59267" y="18942"/>
                  </a:lnTo>
                  <a:cubicBezTo>
                    <a:pt x="59237" y="18806"/>
                    <a:pt x="59180" y="18713"/>
                    <a:pt x="59097" y="18659"/>
                  </a:cubicBezTo>
                  <a:cubicBezTo>
                    <a:pt x="59052" y="18629"/>
                    <a:pt x="58999" y="18613"/>
                    <a:pt x="58948" y="18613"/>
                  </a:cubicBezTo>
                  <a:cubicBezTo>
                    <a:pt x="58938" y="18613"/>
                    <a:pt x="58926" y="18613"/>
                    <a:pt x="58915" y="18614"/>
                  </a:cubicBezTo>
                  <a:lnTo>
                    <a:pt x="58889" y="18619"/>
                  </a:lnTo>
                  <a:lnTo>
                    <a:pt x="58856" y="18623"/>
                  </a:lnTo>
                  <a:cubicBezTo>
                    <a:pt x="58828" y="18629"/>
                    <a:pt x="58801" y="18631"/>
                    <a:pt x="58774" y="18635"/>
                  </a:cubicBezTo>
                  <a:lnTo>
                    <a:pt x="58732" y="18641"/>
                  </a:lnTo>
                  <a:cubicBezTo>
                    <a:pt x="58673" y="18649"/>
                    <a:pt x="58615" y="18659"/>
                    <a:pt x="58555" y="18671"/>
                  </a:cubicBezTo>
                  <a:lnTo>
                    <a:pt x="58546" y="18672"/>
                  </a:lnTo>
                  <a:lnTo>
                    <a:pt x="58533" y="18674"/>
                  </a:lnTo>
                  <a:lnTo>
                    <a:pt x="58500" y="18681"/>
                  </a:lnTo>
                  <a:cubicBezTo>
                    <a:pt x="58450" y="18689"/>
                    <a:pt x="58399" y="18698"/>
                    <a:pt x="58351" y="18710"/>
                  </a:cubicBezTo>
                  <a:cubicBezTo>
                    <a:pt x="58313" y="18718"/>
                    <a:pt x="58271" y="18730"/>
                    <a:pt x="58232" y="18741"/>
                  </a:cubicBezTo>
                  <a:lnTo>
                    <a:pt x="58220" y="18745"/>
                  </a:lnTo>
                  <a:cubicBezTo>
                    <a:pt x="58220" y="18745"/>
                    <a:pt x="58217" y="18747"/>
                    <a:pt x="58216" y="18748"/>
                  </a:cubicBezTo>
                  <a:lnTo>
                    <a:pt x="58211" y="18750"/>
                  </a:lnTo>
                  <a:cubicBezTo>
                    <a:pt x="58217" y="18738"/>
                    <a:pt x="58220" y="18724"/>
                    <a:pt x="58225" y="18710"/>
                  </a:cubicBezTo>
                  <a:cubicBezTo>
                    <a:pt x="58253" y="18590"/>
                    <a:pt x="58228" y="18485"/>
                    <a:pt x="58152" y="18391"/>
                  </a:cubicBezTo>
                  <a:cubicBezTo>
                    <a:pt x="58130" y="18366"/>
                    <a:pt x="58100" y="18340"/>
                    <a:pt x="58070" y="18317"/>
                  </a:cubicBezTo>
                  <a:lnTo>
                    <a:pt x="57997" y="18262"/>
                  </a:lnTo>
                  <a:lnTo>
                    <a:pt x="57979" y="18248"/>
                  </a:lnTo>
                  <a:lnTo>
                    <a:pt x="57967" y="18241"/>
                  </a:lnTo>
                  <a:cubicBezTo>
                    <a:pt x="57915" y="18204"/>
                    <a:pt x="57862" y="18162"/>
                    <a:pt x="57810" y="18117"/>
                  </a:cubicBezTo>
                  <a:cubicBezTo>
                    <a:pt x="57777" y="18086"/>
                    <a:pt x="57744" y="18050"/>
                    <a:pt x="57717" y="18017"/>
                  </a:cubicBezTo>
                  <a:cubicBezTo>
                    <a:pt x="57707" y="18006"/>
                    <a:pt x="57698" y="17995"/>
                    <a:pt x="57688" y="17980"/>
                  </a:cubicBezTo>
                  <a:lnTo>
                    <a:pt x="57683" y="17974"/>
                  </a:lnTo>
                  <a:cubicBezTo>
                    <a:pt x="57665" y="17951"/>
                    <a:pt x="57646" y="17927"/>
                    <a:pt x="57625" y="17906"/>
                  </a:cubicBezTo>
                  <a:cubicBezTo>
                    <a:pt x="57557" y="17842"/>
                    <a:pt x="57490" y="17811"/>
                    <a:pt x="57417" y="17811"/>
                  </a:cubicBezTo>
                  <a:cubicBezTo>
                    <a:pt x="57320" y="17815"/>
                    <a:pt x="57231" y="17852"/>
                    <a:pt x="57155" y="17885"/>
                  </a:cubicBezTo>
                  <a:cubicBezTo>
                    <a:pt x="57018" y="17949"/>
                    <a:pt x="56894" y="18038"/>
                    <a:pt x="56774" y="18123"/>
                  </a:cubicBezTo>
                  <a:cubicBezTo>
                    <a:pt x="56716" y="18165"/>
                    <a:pt x="56658" y="18205"/>
                    <a:pt x="56598" y="18244"/>
                  </a:cubicBezTo>
                  <a:lnTo>
                    <a:pt x="56580" y="18256"/>
                  </a:lnTo>
                  <a:lnTo>
                    <a:pt x="56568" y="18259"/>
                  </a:lnTo>
                  <a:lnTo>
                    <a:pt x="56558" y="18263"/>
                  </a:lnTo>
                  <a:lnTo>
                    <a:pt x="56549" y="18265"/>
                  </a:lnTo>
                  <a:cubicBezTo>
                    <a:pt x="56522" y="18272"/>
                    <a:pt x="56491" y="18281"/>
                    <a:pt x="56457" y="18287"/>
                  </a:cubicBezTo>
                  <a:cubicBezTo>
                    <a:pt x="56375" y="18302"/>
                    <a:pt x="56262" y="18323"/>
                    <a:pt x="56152" y="18330"/>
                  </a:cubicBezTo>
                  <a:lnTo>
                    <a:pt x="56098" y="18330"/>
                  </a:lnTo>
                  <a:cubicBezTo>
                    <a:pt x="56054" y="18330"/>
                    <a:pt x="56010" y="18329"/>
                    <a:pt x="55966" y="18326"/>
                  </a:cubicBezTo>
                  <a:lnTo>
                    <a:pt x="55943" y="18326"/>
                  </a:lnTo>
                  <a:cubicBezTo>
                    <a:pt x="55876" y="18326"/>
                    <a:pt x="55823" y="18336"/>
                    <a:pt x="55775" y="18354"/>
                  </a:cubicBezTo>
                  <a:cubicBezTo>
                    <a:pt x="55701" y="18384"/>
                    <a:pt x="55637" y="18436"/>
                    <a:pt x="55576" y="18488"/>
                  </a:cubicBezTo>
                  <a:lnTo>
                    <a:pt x="55562" y="18500"/>
                  </a:lnTo>
                  <a:lnTo>
                    <a:pt x="55530" y="18526"/>
                  </a:lnTo>
                  <a:cubicBezTo>
                    <a:pt x="55481" y="18567"/>
                    <a:pt x="55430" y="18607"/>
                    <a:pt x="55384" y="18650"/>
                  </a:cubicBezTo>
                  <a:cubicBezTo>
                    <a:pt x="55293" y="18732"/>
                    <a:pt x="55210" y="18823"/>
                    <a:pt x="55122" y="18918"/>
                  </a:cubicBezTo>
                  <a:lnTo>
                    <a:pt x="55106" y="18934"/>
                  </a:lnTo>
                  <a:cubicBezTo>
                    <a:pt x="55070" y="18971"/>
                    <a:pt x="55034" y="19010"/>
                    <a:pt x="54998" y="19040"/>
                  </a:cubicBezTo>
                  <a:cubicBezTo>
                    <a:pt x="54994" y="19046"/>
                    <a:pt x="54986" y="19050"/>
                    <a:pt x="54981" y="19055"/>
                  </a:cubicBezTo>
                  <a:lnTo>
                    <a:pt x="54976" y="19038"/>
                  </a:lnTo>
                  <a:cubicBezTo>
                    <a:pt x="54975" y="19022"/>
                    <a:pt x="54973" y="19007"/>
                    <a:pt x="54969" y="18992"/>
                  </a:cubicBezTo>
                  <a:lnTo>
                    <a:pt x="54957" y="18925"/>
                  </a:lnTo>
                  <a:cubicBezTo>
                    <a:pt x="54945" y="18864"/>
                    <a:pt x="54931" y="18794"/>
                    <a:pt x="54928" y="18723"/>
                  </a:cubicBezTo>
                  <a:cubicBezTo>
                    <a:pt x="54927" y="18696"/>
                    <a:pt x="54927" y="18668"/>
                    <a:pt x="54927" y="18635"/>
                  </a:cubicBezTo>
                  <a:cubicBezTo>
                    <a:pt x="54927" y="18622"/>
                    <a:pt x="54927" y="18607"/>
                    <a:pt x="54922" y="18596"/>
                  </a:cubicBezTo>
                  <a:cubicBezTo>
                    <a:pt x="54922" y="18592"/>
                    <a:pt x="54924" y="18589"/>
                    <a:pt x="54927" y="18586"/>
                  </a:cubicBezTo>
                  <a:cubicBezTo>
                    <a:pt x="54928" y="18579"/>
                    <a:pt x="54928" y="18574"/>
                    <a:pt x="54924" y="18568"/>
                  </a:cubicBezTo>
                  <a:cubicBezTo>
                    <a:pt x="54919" y="18562"/>
                    <a:pt x="54914" y="18559"/>
                    <a:pt x="54906" y="18559"/>
                  </a:cubicBezTo>
                  <a:cubicBezTo>
                    <a:pt x="54897" y="18559"/>
                    <a:pt x="54890" y="18564"/>
                    <a:pt x="54887" y="18574"/>
                  </a:cubicBezTo>
                  <a:lnTo>
                    <a:pt x="54884" y="18583"/>
                  </a:lnTo>
                  <a:cubicBezTo>
                    <a:pt x="54870" y="18599"/>
                    <a:pt x="54863" y="18619"/>
                    <a:pt x="54855" y="18638"/>
                  </a:cubicBezTo>
                  <a:cubicBezTo>
                    <a:pt x="54842" y="18672"/>
                    <a:pt x="54835" y="18705"/>
                    <a:pt x="54827" y="18738"/>
                  </a:cubicBezTo>
                  <a:cubicBezTo>
                    <a:pt x="54815" y="18799"/>
                    <a:pt x="54808" y="18849"/>
                    <a:pt x="54802" y="18891"/>
                  </a:cubicBezTo>
                  <a:lnTo>
                    <a:pt x="54800" y="18904"/>
                  </a:lnTo>
                  <a:lnTo>
                    <a:pt x="54802" y="18913"/>
                  </a:lnTo>
                  <a:lnTo>
                    <a:pt x="54802" y="18916"/>
                  </a:lnTo>
                  <a:cubicBezTo>
                    <a:pt x="54781" y="18881"/>
                    <a:pt x="54756" y="18838"/>
                    <a:pt x="54726" y="18800"/>
                  </a:cubicBezTo>
                  <a:cubicBezTo>
                    <a:pt x="54720" y="18793"/>
                    <a:pt x="54714" y="18787"/>
                    <a:pt x="54708" y="18779"/>
                  </a:cubicBezTo>
                  <a:lnTo>
                    <a:pt x="54704" y="18772"/>
                  </a:lnTo>
                  <a:cubicBezTo>
                    <a:pt x="54693" y="18762"/>
                    <a:pt x="54686" y="18750"/>
                    <a:pt x="54671" y="18733"/>
                  </a:cubicBezTo>
                  <a:cubicBezTo>
                    <a:pt x="54671" y="18730"/>
                    <a:pt x="54671" y="18730"/>
                    <a:pt x="54668" y="18723"/>
                  </a:cubicBezTo>
                  <a:cubicBezTo>
                    <a:pt x="54666" y="18715"/>
                    <a:pt x="54659" y="18710"/>
                    <a:pt x="54652" y="18710"/>
                  </a:cubicBezTo>
                  <a:cubicBezTo>
                    <a:pt x="54644" y="18710"/>
                    <a:pt x="54637" y="18713"/>
                    <a:pt x="54632" y="18718"/>
                  </a:cubicBezTo>
                  <a:cubicBezTo>
                    <a:pt x="54629" y="18724"/>
                    <a:pt x="54626" y="18732"/>
                    <a:pt x="54632" y="18739"/>
                  </a:cubicBezTo>
                  <a:cubicBezTo>
                    <a:pt x="54629" y="18750"/>
                    <a:pt x="54625" y="18762"/>
                    <a:pt x="54622" y="18779"/>
                  </a:cubicBezTo>
                  <a:cubicBezTo>
                    <a:pt x="54611" y="18832"/>
                    <a:pt x="54616" y="18891"/>
                    <a:pt x="54638" y="18963"/>
                  </a:cubicBezTo>
                  <a:lnTo>
                    <a:pt x="54649" y="18995"/>
                  </a:lnTo>
                  <a:lnTo>
                    <a:pt x="54655" y="19013"/>
                  </a:lnTo>
                  <a:lnTo>
                    <a:pt x="54659" y="19016"/>
                  </a:lnTo>
                  <a:lnTo>
                    <a:pt x="54659" y="19018"/>
                  </a:lnTo>
                  <a:cubicBezTo>
                    <a:pt x="54638" y="19006"/>
                    <a:pt x="54616" y="18994"/>
                    <a:pt x="54595" y="18983"/>
                  </a:cubicBezTo>
                  <a:lnTo>
                    <a:pt x="54586" y="18979"/>
                  </a:lnTo>
                  <a:cubicBezTo>
                    <a:pt x="54552" y="18963"/>
                    <a:pt x="54519" y="18946"/>
                    <a:pt x="54480" y="18933"/>
                  </a:cubicBezTo>
                  <a:cubicBezTo>
                    <a:pt x="54473" y="18928"/>
                    <a:pt x="54463" y="18925"/>
                    <a:pt x="54452" y="18925"/>
                  </a:cubicBezTo>
                  <a:cubicBezTo>
                    <a:pt x="54448" y="18924"/>
                    <a:pt x="54445" y="18924"/>
                    <a:pt x="54443" y="18924"/>
                  </a:cubicBezTo>
                  <a:cubicBezTo>
                    <a:pt x="54433" y="18924"/>
                    <a:pt x="54425" y="18928"/>
                    <a:pt x="54422" y="18939"/>
                  </a:cubicBezTo>
                  <a:cubicBezTo>
                    <a:pt x="54421" y="18946"/>
                    <a:pt x="54422" y="18951"/>
                    <a:pt x="54425" y="18957"/>
                  </a:cubicBezTo>
                  <a:cubicBezTo>
                    <a:pt x="54430" y="18973"/>
                    <a:pt x="54446" y="18985"/>
                    <a:pt x="54461" y="18995"/>
                  </a:cubicBezTo>
                  <a:cubicBezTo>
                    <a:pt x="54485" y="19015"/>
                    <a:pt x="54512" y="19032"/>
                    <a:pt x="54534" y="19053"/>
                  </a:cubicBezTo>
                  <a:cubicBezTo>
                    <a:pt x="54547" y="19065"/>
                    <a:pt x="54556" y="19076"/>
                    <a:pt x="54567" y="19088"/>
                  </a:cubicBezTo>
                  <a:lnTo>
                    <a:pt x="54577" y="19096"/>
                  </a:lnTo>
                  <a:lnTo>
                    <a:pt x="54592" y="19111"/>
                  </a:lnTo>
                  <a:lnTo>
                    <a:pt x="54608" y="19126"/>
                  </a:lnTo>
                  <a:lnTo>
                    <a:pt x="54586" y="19117"/>
                  </a:lnTo>
                  <a:cubicBezTo>
                    <a:pt x="54559" y="19105"/>
                    <a:pt x="54536" y="19095"/>
                    <a:pt x="54510" y="19083"/>
                  </a:cubicBezTo>
                  <a:lnTo>
                    <a:pt x="54500" y="19080"/>
                  </a:lnTo>
                  <a:cubicBezTo>
                    <a:pt x="54477" y="19070"/>
                    <a:pt x="54451" y="19058"/>
                    <a:pt x="54418" y="19050"/>
                  </a:cubicBezTo>
                  <a:cubicBezTo>
                    <a:pt x="54411" y="19046"/>
                    <a:pt x="54403" y="19043"/>
                    <a:pt x="54388" y="19040"/>
                  </a:cubicBezTo>
                  <a:cubicBezTo>
                    <a:pt x="54379" y="19040"/>
                    <a:pt x="54372" y="19047"/>
                    <a:pt x="54369" y="19055"/>
                  </a:cubicBezTo>
                  <a:cubicBezTo>
                    <a:pt x="54366" y="19061"/>
                    <a:pt x="54366" y="19067"/>
                    <a:pt x="54370" y="19073"/>
                  </a:cubicBezTo>
                  <a:cubicBezTo>
                    <a:pt x="54372" y="19077"/>
                    <a:pt x="54378" y="19082"/>
                    <a:pt x="54391" y="19085"/>
                  </a:cubicBezTo>
                  <a:lnTo>
                    <a:pt x="54406" y="19092"/>
                  </a:lnTo>
                  <a:cubicBezTo>
                    <a:pt x="54437" y="19114"/>
                    <a:pt x="54470" y="19135"/>
                    <a:pt x="54500" y="19155"/>
                  </a:cubicBezTo>
                  <a:lnTo>
                    <a:pt x="54513" y="19162"/>
                  </a:lnTo>
                  <a:cubicBezTo>
                    <a:pt x="54534" y="19174"/>
                    <a:pt x="54555" y="19186"/>
                    <a:pt x="54574" y="19196"/>
                  </a:cubicBezTo>
                  <a:lnTo>
                    <a:pt x="54585" y="19202"/>
                  </a:lnTo>
                  <a:lnTo>
                    <a:pt x="54589" y="19202"/>
                  </a:lnTo>
                  <a:cubicBezTo>
                    <a:pt x="54314" y="19207"/>
                    <a:pt x="54086" y="19208"/>
                    <a:pt x="53870" y="19208"/>
                  </a:cubicBezTo>
                  <a:lnTo>
                    <a:pt x="53678" y="19208"/>
                  </a:lnTo>
                  <a:cubicBezTo>
                    <a:pt x="53379" y="19053"/>
                    <a:pt x="53134" y="18912"/>
                    <a:pt x="52904" y="18763"/>
                  </a:cubicBezTo>
                  <a:cubicBezTo>
                    <a:pt x="52858" y="18730"/>
                    <a:pt x="52811" y="18696"/>
                    <a:pt x="52763" y="18663"/>
                  </a:cubicBezTo>
                  <a:lnTo>
                    <a:pt x="52742" y="18649"/>
                  </a:lnTo>
                  <a:cubicBezTo>
                    <a:pt x="52690" y="18608"/>
                    <a:pt x="52637" y="18571"/>
                    <a:pt x="52583" y="18532"/>
                  </a:cubicBezTo>
                  <a:cubicBezTo>
                    <a:pt x="52461" y="18449"/>
                    <a:pt x="52346" y="18358"/>
                    <a:pt x="52238" y="18265"/>
                  </a:cubicBezTo>
                  <a:cubicBezTo>
                    <a:pt x="52107" y="18144"/>
                    <a:pt x="51952" y="17998"/>
                    <a:pt x="51811" y="17839"/>
                  </a:cubicBezTo>
                  <a:cubicBezTo>
                    <a:pt x="51772" y="17790"/>
                    <a:pt x="51732" y="17742"/>
                    <a:pt x="51694" y="17692"/>
                  </a:cubicBezTo>
                  <a:cubicBezTo>
                    <a:pt x="51657" y="17644"/>
                    <a:pt x="51623" y="17592"/>
                    <a:pt x="51587" y="17537"/>
                  </a:cubicBezTo>
                  <a:cubicBezTo>
                    <a:pt x="51459" y="17333"/>
                    <a:pt x="51340" y="17117"/>
                    <a:pt x="51224" y="16909"/>
                  </a:cubicBezTo>
                  <a:lnTo>
                    <a:pt x="51215" y="16892"/>
                  </a:lnTo>
                  <a:cubicBezTo>
                    <a:pt x="51177" y="16822"/>
                    <a:pt x="51136" y="16754"/>
                    <a:pt x="51099" y="16684"/>
                  </a:cubicBezTo>
                  <a:lnTo>
                    <a:pt x="51083" y="16656"/>
                  </a:lnTo>
                  <a:lnTo>
                    <a:pt x="51074" y="16639"/>
                  </a:lnTo>
                  <a:lnTo>
                    <a:pt x="51068" y="16614"/>
                  </a:lnTo>
                  <a:cubicBezTo>
                    <a:pt x="51032" y="16440"/>
                    <a:pt x="50988" y="16254"/>
                    <a:pt x="50909" y="16078"/>
                  </a:cubicBezTo>
                  <a:cubicBezTo>
                    <a:pt x="50839" y="15925"/>
                    <a:pt x="50752" y="15763"/>
                    <a:pt x="50644" y="15580"/>
                  </a:cubicBezTo>
                  <a:cubicBezTo>
                    <a:pt x="50519" y="15368"/>
                    <a:pt x="50376" y="15148"/>
                    <a:pt x="50162" y="14977"/>
                  </a:cubicBezTo>
                  <a:cubicBezTo>
                    <a:pt x="50080" y="14913"/>
                    <a:pt x="49995" y="14856"/>
                    <a:pt x="49897" y="14804"/>
                  </a:cubicBezTo>
                  <a:cubicBezTo>
                    <a:pt x="49898" y="14787"/>
                    <a:pt x="49901" y="14767"/>
                    <a:pt x="49906" y="14746"/>
                  </a:cubicBezTo>
                  <a:lnTo>
                    <a:pt x="49915" y="14699"/>
                  </a:lnTo>
                  <a:cubicBezTo>
                    <a:pt x="49923" y="14653"/>
                    <a:pt x="49931" y="14603"/>
                    <a:pt x="49944" y="14557"/>
                  </a:cubicBezTo>
                  <a:lnTo>
                    <a:pt x="49950" y="14545"/>
                  </a:lnTo>
                  <a:lnTo>
                    <a:pt x="49956" y="14538"/>
                  </a:lnTo>
                  <a:lnTo>
                    <a:pt x="49964" y="14529"/>
                  </a:lnTo>
                  <a:lnTo>
                    <a:pt x="49971" y="14520"/>
                  </a:lnTo>
                  <a:lnTo>
                    <a:pt x="49978" y="14511"/>
                  </a:lnTo>
                  <a:lnTo>
                    <a:pt x="49996" y="14499"/>
                  </a:lnTo>
                  <a:cubicBezTo>
                    <a:pt x="50004" y="14496"/>
                    <a:pt x="50010" y="14492"/>
                    <a:pt x="50016" y="14490"/>
                  </a:cubicBezTo>
                  <a:cubicBezTo>
                    <a:pt x="50038" y="14481"/>
                    <a:pt x="50057" y="14471"/>
                    <a:pt x="50080" y="14462"/>
                  </a:cubicBezTo>
                  <a:lnTo>
                    <a:pt x="50150" y="14441"/>
                  </a:lnTo>
                  <a:cubicBezTo>
                    <a:pt x="50191" y="14429"/>
                    <a:pt x="50233" y="14416"/>
                    <a:pt x="50276" y="14403"/>
                  </a:cubicBezTo>
                  <a:cubicBezTo>
                    <a:pt x="50310" y="14392"/>
                    <a:pt x="50345" y="14380"/>
                    <a:pt x="50380" y="14367"/>
                  </a:cubicBezTo>
                  <a:lnTo>
                    <a:pt x="50395" y="14362"/>
                  </a:lnTo>
                  <a:lnTo>
                    <a:pt x="50419" y="14352"/>
                  </a:lnTo>
                  <a:lnTo>
                    <a:pt x="50437" y="14345"/>
                  </a:lnTo>
                  <a:lnTo>
                    <a:pt x="50456" y="14337"/>
                  </a:lnTo>
                  <a:cubicBezTo>
                    <a:pt x="50593" y="14289"/>
                    <a:pt x="50730" y="14239"/>
                    <a:pt x="50865" y="14187"/>
                  </a:cubicBezTo>
                  <a:cubicBezTo>
                    <a:pt x="50968" y="14150"/>
                    <a:pt x="51068" y="14111"/>
                    <a:pt x="51169" y="14066"/>
                  </a:cubicBezTo>
                  <a:cubicBezTo>
                    <a:pt x="51202" y="14185"/>
                    <a:pt x="51251" y="14282"/>
                    <a:pt x="51312" y="14359"/>
                  </a:cubicBezTo>
                  <a:cubicBezTo>
                    <a:pt x="51371" y="14437"/>
                    <a:pt x="51441" y="14507"/>
                    <a:pt x="51522" y="14568"/>
                  </a:cubicBezTo>
                  <a:cubicBezTo>
                    <a:pt x="51616" y="14639"/>
                    <a:pt x="51699" y="14690"/>
                    <a:pt x="51776" y="14720"/>
                  </a:cubicBezTo>
                  <a:cubicBezTo>
                    <a:pt x="51872" y="14757"/>
                    <a:pt x="51974" y="14775"/>
                    <a:pt x="52087" y="14775"/>
                  </a:cubicBezTo>
                  <a:cubicBezTo>
                    <a:pt x="52144" y="14775"/>
                    <a:pt x="52203" y="14769"/>
                    <a:pt x="52266" y="14760"/>
                  </a:cubicBezTo>
                  <a:cubicBezTo>
                    <a:pt x="52392" y="14742"/>
                    <a:pt x="52520" y="14714"/>
                    <a:pt x="52647" y="14675"/>
                  </a:cubicBezTo>
                  <a:cubicBezTo>
                    <a:pt x="52906" y="14598"/>
                    <a:pt x="53156" y="14492"/>
                    <a:pt x="53410" y="14385"/>
                  </a:cubicBezTo>
                  <a:cubicBezTo>
                    <a:pt x="53605" y="14300"/>
                    <a:pt x="53811" y="14225"/>
                    <a:pt x="53976" y="14164"/>
                  </a:cubicBezTo>
                  <a:lnTo>
                    <a:pt x="53998" y="14157"/>
                  </a:lnTo>
                  <a:lnTo>
                    <a:pt x="54056" y="14136"/>
                  </a:lnTo>
                  <a:lnTo>
                    <a:pt x="54073" y="14129"/>
                  </a:lnTo>
                  <a:cubicBezTo>
                    <a:pt x="54175" y="14092"/>
                    <a:pt x="54283" y="14051"/>
                    <a:pt x="54387" y="14008"/>
                  </a:cubicBezTo>
                  <a:cubicBezTo>
                    <a:pt x="54543" y="13947"/>
                    <a:pt x="54653" y="13868"/>
                    <a:pt x="54722" y="13772"/>
                  </a:cubicBezTo>
                  <a:cubicBezTo>
                    <a:pt x="54912" y="13511"/>
                    <a:pt x="54954" y="13194"/>
                    <a:pt x="54973" y="12916"/>
                  </a:cubicBezTo>
                  <a:cubicBezTo>
                    <a:pt x="54976" y="12846"/>
                    <a:pt x="54981" y="12777"/>
                    <a:pt x="54982" y="12706"/>
                  </a:cubicBezTo>
                  <a:lnTo>
                    <a:pt x="54983" y="12676"/>
                  </a:lnTo>
                  <a:cubicBezTo>
                    <a:pt x="54986" y="12618"/>
                    <a:pt x="54988" y="12562"/>
                    <a:pt x="54991" y="12505"/>
                  </a:cubicBezTo>
                  <a:cubicBezTo>
                    <a:pt x="54997" y="12384"/>
                    <a:pt x="55003" y="12261"/>
                    <a:pt x="55012" y="12140"/>
                  </a:cubicBezTo>
                  <a:cubicBezTo>
                    <a:pt x="55025" y="11940"/>
                    <a:pt x="55043" y="11777"/>
                    <a:pt x="55065" y="11633"/>
                  </a:cubicBezTo>
                  <a:lnTo>
                    <a:pt x="55073" y="11588"/>
                  </a:lnTo>
                  <a:lnTo>
                    <a:pt x="55079" y="11553"/>
                  </a:lnTo>
                  <a:cubicBezTo>
                    <a:pt x="55091" y="11486"/>
                    <a:pt x="55101" y="11425"/>
                    <a:pt x="55108" y="11364"/>
                  </a:cubicBezTo>
                  <a:cubicBezTo>
                    <a:pt x="55117" y="11271"/>
                    <a:pt x="55123" y="11180"/>
                    <a:pt x="55101" y="11099"/>
                  </a:cubicBezTo>
                  <a:cubicBezTo>
                    <a:pt x="55058" y="10941"/>
                    <a:pt x="54939" y="10829"/>
                    <a:pt x="54775" y="10792"/>
                  </a:cubicBezTo>
                  <a:cubicBezTo>
                    <a:pt x="54701" y="10777"/>
                    <a:pt x="54625" y="10770"/>
                    <a:pt x="54550" y="10764"/>
                  </a:cubicBezTo>
                  <a:lnTo>
                    <a:pt x="54522" y="10762"/>
                  </a:lnTo>
                  <a:cubicBezTo>
                    <a:pt x="54506" y="10761"/>
                    <a:pt x="54488" y="10758"/>
                    <a:pt x="54470" y="10756"/>
                  </a:cubicBezTo>
                  <a:cubicBezTo>
                    <a:pt x="54294" y="10738"/>
                    <a:pt x="54138" y="10716"/>
                    <a:pt x="53991" y="10688"/>
                  </a:cubicBezTo>
                  <a:cubicBezTo>
                    <a:pt x="53912" y="10672"/>
                    <a:pt x="53842" y="10654"/>
                    <a:pt x="53774" y="10631"/>
                  </a:cubicBezTo>
                  <a:cubicBezTo>
                    <a:pt x="53739" y="10621"/>
                    <a:pt x="53708" y="10608"/>
                    <a:pt x="53674" y="10593"/>
                  </a:cubicBezTo>
                  <a:cubicBezTo>
                    <a:pt x="53654" y="10584"/>
                    <a:pt x="53635" y="10570"/>
                    <a:pt x="53619" y="10560"/>
                  </a:cubicBezTo>
                  <a:cubicBezTo>
                    <a:pt x="53599" y="10547"/>
                    <a:pt x="53583" y="10533"/>
                    <a:pt x="53565" y="10518"/>
                  </a:cubicBezTo>
                  <a:cubicBezTo>
                    <a:pt x="53547" y="10502"/>
                    <a:pt x="53531" y="10487"/>
                    <a:pt x="53516" y="10471"/>
                  </a:cubicBezTo>
                  <a:cubicBezTo>
                    <a:pt x="53495" y="10445"/>
                    <a:pt x="53477" y="10421"/>
                    <a:pt x="53461" y="10396"/>
                  </a:cubicBezTo>
                  <a:cubicBezTo>
                    <a:pt x="53440" y="10362"/>
                    <a:pt x="53421" y="10331"/>
                    <a:pt x="53403" y="10296"/>
                  </a:cubicBezTo>
                  <a:cubicBezTo>
                    <a:pt x="53387" y="10258"/>
                    <a:pt x="53369" y="10218"/>
                    <a:pt x="53354" y="10176"/>
                  </a:cubicBezTo>
                  <a:cubicBezTo>
                    <a:pt x="53300" y="10005"/>
                    <a:pt x="53263" y="9826"/>
                    <a:pt x="53235" y="9689"/>
                  </a:cubicBezTo>
                  <a:cubicBezTo>
                    <a:pt x="53223" y="9619"/>
                    <a:pt x="53209" y="9551"/>
                    <a:pt x="53198" y="9482"/>
                  </a:cubicBezTo>
                  <a:lnTo>
                    <a:pt x="53189" y="9433"/>
                  </a:lnTo>
                  <a:lnTo>
                    <a:pt x="53134" y="9121"/>
                  </a:lnTo>
                  <a:cubicBezTo>
                    <a:pt x="53086" y="8896"/>
                    <a:pt x="53023" y="8658"/>
                    <a:pt x="52928" y="8375"/>
                  </a:cubicBezTo>
                  <a:lnTo>
                    <a:pt x="52918" y="8342"/>
                  </a:lnTo>
                  <a:cubicBezTo>
                    <a:pt x="52884" y="8238"/>
                    <a:pt x="52846" y="8127"/>
                    <a:pt x="52802" y="8019"/>
                  </a:cubicBezTo>
                  <a:cubicBezTo>
                    <a:pt x="52757" y="7911"/>
                    <a:pt x="52706" y="7796"/>
                    <a:pt x="52635" y="7653"/>
                  </a:cubicBezTo>
                  <a:cubicBezTo>
                    <a:pt x="52592" y="7569"/>
                    <a:pt x="52549" y="7488"/>
                    <a:pt x="52506" y="7415"/>
                  </a:cubicBezTo>
                  <a:lnTo>
                    <a:pt x="52488" y="7383"/>
                  </a:lnTo>
                  <a:cubicBezTo>
                    <a:pt x="52445" y="7310"/>
                    <a:pt x="52401" y="7237"/>
                    <a:pt x="52345" y="7176"/>
                  </a:cubicBezTo>
                  <a:cubicBezTo>
                    <a:pt x="52293" y="7122"/>
                    <a:pt x="52235" y="7082"/>
                    <a:pt x="52175" y="7058"/>
                  </a:cubicBezTo>
                  <a:cubicBezTo>
                    <a:pt x="52123" y="7036"/>
                    <a:pt x="52065" y="7025"/>
                    <a:pt x="51989" y="7022"/>
                  </a:cubicBezTo>
                  <a:lnTo>
                    <a:pt x="51974" y="7022"/>
                  </a:lnTo>
                  <a:cubicBezTo>
                    <a:pt x="51901" y="7022"/>
                    <a:pt x="51818" y="7048"/>
                    <a:pt x="51724" y="7095"/>
                  </a:cubicBezTo>
                  <a:cubicBezTo>
                    <a:pt x="51660" y="7130"/>
                    <a:pt x="51601" y="7171"/>
                    <a:pt x="51549" y="7211"/>
                  </a:cubicBezTo>
                  <a:lnTo>
                    <a:pt x="51531" y="7223"/>
                  </a:lnTo>
                  <a:lnTo>
                    <a:pt x="51470" y="7268"/>
                  </a:lnTo>
                  <a:cubicBezTo>
                    <a:pt x="51377" y="7326"/>
                    <a:pt x="51276" y="7377"/>
                    <a:pt x="51191" y="7417"/>
                  </a:cubicBezTo>
                  <a:cubicBezTo>
                    <a:pt x="51001" y="7506"/>
                    <a:pt x="50845" y="7573"/>
                    <a:pt x="50697" y="7628"/>
                  </a:cubicBezTo>
                  <a:cubicBezTo>
                    <a:pt x="50607" y="7658"/>
                    <a:pt x="50514" y="7688"/>
                    <a:pt x="50425" y="7719"/>
                  </a:cubicBezTo>
                  <a:cubicBezTo>
                    <a:pt x="50374" y="7680"/>
                    <a:pt x="50325" y="7638"/>
                    <a:pt x="50269" y="7586"/>
                  </a:cubicBezTo>
                  <a:lnTo>
                    <a:pt x="50226" y="7548"/>
                  </a:lnTo>
                  <a:cubicBezTo>
                    <a:pt x="50168" y="7497"/>
                    <a:pt x="50109" y="7445"/>
                    <a:pt x="50050" y="7393"/>
                  </a:cubicBezTo>
                  <a:lnTo>
                    <a:pt x="50013" y="7360"/>
                  </a:lnTo>
                  <a:lnTo>
                    <a:pt x="50005" y="7353"/>
                  </a:lnTo>
                  <a:lnTo>
                    <a:pt x="49989" y="7335"/>
                  </a:lnTo>
                  <a:cubicBezTo>
                    <a:pt x="49795" y="7162"/>
                    <a:pt x="49556" y="6948"/>
                    <a:pt x="49336" y="6732"/>
                  </a:cubicBezTo>
                  <a:cubicBezTo>
                    <a:pt x="49237" y="6635"/>
                    <a:pt x="49141" y="6537"/>
                    <a:pt x="49050" y="6439"/>
                  </a:cubicBezTo>
                  <a:lnTo>
                    <a:pt x="49035" y="6424"/>
                  </a:lnTo>
                  <a:cubicBezTo>
                    <a:pt x="48952" y="6335"/>
                    <a:pt x="48864" y="6241"/>
                    <a:pt x="48760" y="6170"/>
                  </a:cubicBezTo>
                  <a:cubicBezTo>
                    <a:pt x="48527" y="6006"/>
                    <a:pt x="48276" y="5914"/>
                    <a:pt x="48053" y="5914"/>
                  </a:cubicBezTo>
                  <a:cubicBezTo>
                    <a:pt x="47995" y="5914"/>
                    <a:pt x="47937" y="5921"/>
                    <a:pt x="47883" y="5933"/>
                  </a:cubicBezTo>
                  <a:cubicBezTo>
                    <a:pt x="47716" y="5970"/>
                    <a:pt x="47572" y="6074"/>
                    <a:pt x="47478" y="6150"/>
                  </a:cubicBezTo>
                  <a:cubicBezTo>
                    <a:pt x="47396" y="6216"/>
                    <a:pt x="47309" y="6296"/>
                    <a:pt x="47210" y="6394"/>
                  </a:cubicBezTo>
                  <a:cubicBezTo>
                    <a:pt x="47006" y="6598"/>
                    <a:pt x="46847" y="6750"/>
                    <a:pt x="46691" y="6885"/>
                  </a:cubicBezTo>
                  <a:cubicBezTo>
                    <a:pt x="46582" y="6976"/>
                    <a:pt x="46454" y="7080"/>
                    <a:pt x="46319" y="7174"/>
                  </a:cubicBezTo>
                  <a:cubicBezTo>
                    <a:pt x="46268" y="7205"/>
                    <a:pt x="46222" y="7231"/>
                    <a:pt x="46178" y="7256"/>
                  </a:cubicBezTo>
                  <a:cubicBezTo>
                    <a:pt x="46148" y="7268"/>
                    <a:pt x="46116" y="7281"/>
                    <a:pt x="46087" y="7293"/>
                  </a:cubicBezTo>
                  <a:cubicBezTo>
                    <a:pt x="46029" y="7310"/>
                    <a:pt x="45984" y="7320"/>
                    <a:pt x="45942" y="7330"/>
                  </a:cubicBezTo>
                  <a:cubicBezTo>
                    <a:pt x="45908" y="7335"/>
                    <a:pt x="45872" y="7339"/>
                    <a:pt x="45835" y="7342"/>
                  </a:cubicBezTo>
                  <a:cubicBezTo>
                    <a:pt x="45811" y="7345"/>
                    <a:pt x="45786" y="7345"/>
                    <a:pt x="45761" y="7345"/>
                  </a:cubicBezTo>
                  <a:cubicBezTo>
                    <a:pt x="45738" y="7345"/>
                    <a:pt x="45715" y="7345"/>
                    <a:pt x="45692" y="7342"/>
                  </a:cubicBezTo>
                  <a:cubicBezTo>
                    <a:pt x="45627" y="7339"/>
                    <a:pt x="45561" y="7332"/>
                    <a:pt x="45496" y="7324"/>
                  </a:cubicBezTo>
                  <a:cubicBezTo>
                    <a:pt x="45454" y="7319"/>
                    <a:pt x="45411" y="7316"/>
                    <a:pt x="45366" y="7311"/>
                  </a:cubicBezTo>
                  <a:cubicBezTo>
                    <a:pt x="45279" y="7302"/>
                    <a:pt x="45188" y="7290"/>
                    <a:pt x="45109" y="7280"/>
                  </a:cubicBezTo>
                  <a:lnTo>
                    <a:pt x="45090" y="7275"/>
                  </a:lnTo>
                  <a:cubicBezTo>
                    <a:pt x="44997" y="7265"/>
                    <a:pt x="44920" y="7259"/>
                    <a:pt x="44851" y="7259"/>
                  </a:cubicBezTo>
                  <a:cubicBezTo>
                    <a:pt x="44721" y="7259"/>
                    <a:pt x="44609" y="7280"/>
                    <a:pt x="44511" y="7319"/>
                  </a:cubicBezTo>
                  <a:cubicBezTo>
                    <a:pt x="44395" y="7365"/>
                    <a:pt x="44289" y="7445"/>
                    <a:pt x="44222" y="7539"/>
                  </a:cubicBezTo>
                  <a:cubicBezTo>
                    <a:pt x="44140" y="7650"/>
                    <a:pt x="44081" y="7772"/>
                    <a:pt x="44027" y="7889"/>
                  </a:cubicBezTo>
                  <a:cubicBezTo>
                    <a:pt x="43893" y="8179"/>
                    <a:pt x="43807" y="8450"/>
                    <a:pt x="43768" y="8717"/>
                  </a:cubicBezTo>
                  <a:cubicBezTo>
                    <a:pt x="43729" y="8985"/>
                    <a:pt x="43737" y="9258"/>
                    <a:pt x="43750" y="9488"/>
                  </a:cubicBezTo>
                  <a:cubicBezTo>
                    <a:pt x="43755" y="9582"/>
                    <a:pt x="43762" y="9677"/>
                    <a:pt x="43770" y="9773"/>
                  </a:cubicBezTo>
                  <a:cubicBezTo>
                    <a:pt x="43775" y="9849"/>
                    <a:pt x="43781" y="9923"/>
                    <a:pt x="43787" y="9991"/>
                  </a:cubicBezTo>
                  <a:lnTo>
                    <a:pt x="43790" y="10026"/>
                  </a:lnTo>
                  <a:lnTo>
                    <a:pt x="43796" y="10069"/>
                  </a:lnTo>
                  <a:lnTo>
                    <a:pt x="43802" y="10136"/>
                  </a:lnTo>
                  <a:cubicBezTo>
                    <a:pt x="43802" y="10137"/>
                    <a:pt x="43802" y="10139"/>
                    <a:pt x="43804" y="10140"/>
                  </a:cubicBezTo>
                  <a:lnTo>
                    <a:pt x="43731" y="10131"/>
                  </a:lnTo>
                  <a:lnTo>
                    <a:pt x="43706" y="10128"/>
                  </a:lnTo>
                  <a:cubicBezTo>
                    <a:pt x="43676" y="10124"/>
                    <a:pt x="43646" y="10118"/>
                    <a:pt x="43610" y="10115"/>
                  </a:cubicBezTo>
                  <a:lnTo>
                    <a:pt x="43603" y="10113"/>
                  </a:lnTo>
                  <a:cubicBezTo>
                    <a:pt x="43502" y="10100"/>
                    <a:pt x="43378" y="10085"/>
                    <a:pt x="43259" y="10076"/>
                  </a:cubicBezTo>
                  <a:cubicBezTo>
                    <a:pt x="43155" y="10069"/>
                    <a:pt x="43051" y="10064"/>
                    <a:pt x="42951" y="10064"/>
                  </a:cubicBezTo>
                  <a:cubicBezTo>
                    <a:pt x="42835" y="10064"/>
                    <a:pt x="42716" y="10069"/>
                    <a:pt x="42589" y="10078"/>
                  </a:cubicBezTo>
                  <a:cubicBezTo>
                    <a:pt x="42301" y="10099"/>
                    <a:pt x="42085" y="10128"/>
                    <a:pt x="41885" y="10177"/>
                  </a:cubicBezTo>
                  <a:cubicBezTo>
                    <a:pt x="41713" y="10221"/>
                    <a:pt x="41458" y="10292"/>
                    <a:pt x="41225" y="10421"/>
                  </a:cubicBezTo>
                  <a:cubicBezTo>
                    <a:pt x="40922" y="10590"/>
                    <a:pt x="40762" y="10874"/>
                    <a:pt x="40680" y="11084"/>
                  </a:cubicBezTo>
                  <a:cubicBezTo>
                    <a:pt x="40568" y="11368"/>
                    <a:pt x="40531" y="11670"/>
                    <a:pt x="40507" y="11953"/>
                  </a:cubicBezTo>
                  <a:cubicBezTo>
                    <a:pt x="40485" y="12239"/>
                    <a:pt x="40483" y="12512"/>
                    <a:pt x="40483" y="12789"/>
                  </a:cubicBezTo>
                  <a:cubicBezTo>
                    <a:pt x="40485" y="13097"/>
                    <a:pt x="40479" y="13344"/>
                    <a:pt x="40466" y="13574"/>
                  </a:cubicBezTo>
                  <a:lnTo>
                    <a:pt x="40457" y="13708"/>
                  </a:lnTo>
                  <a:lnTo>
                    <a:pt x="40457" y="13719"/>
                  </a:lnTo>
                  <a:cubicBezTo>
                    <a:pt x="40448" y="13858"/>
                    <a:pt x="40436" y="14013"/>
                    <a:pt x="40433" y="14164"/>
                  </a:cubicBezTo>
                  <a:cubicBezTo>
                    <a:pt x="40428" y="14321"/>
                    <a:pt x="40433" y="14453"/>
                    <a:pt x="40443" y="14574"/>
                  </a:cubicBezTo>
                  <a:cubicBezTo>
                    <a:pt x="40458" y="14727"/>
                    <a:pt x="40500" y="14871"/>
                    <a:pt x="40568" y="15002"/>
                  </a:cubicBezTo>
                  <a:cubicBezTo>
                    <a:pt x="40643" y="15153"/>
                    <a:pt x="40781" y="15288"/>
                    <a:pt x="40978" y="15406"/>
                  </a:cubicBezTo>
                  <a:cubicBezTo>
                    <a:pt x="41106" y="15483"/>
                    <a:pt x="41251" y="15543"/>
                    <a:pt x="41399" y="15577"/>
                  </a:cubicBezTo>
                  <a:cubicBezTo>
                    <a:pt x="41610" y="15627"/>
                    <a:pt x="41842" y="15654"/>
                    <a:pt x="42048" y="15679"/>
                  </a:cubicBezTo>
                  <a:cubicBezTo>
                    <a:pt x="42107" y="15687"/>
                    <a:pt x="42168" y="15691"/>
                    <a:pt x="42228" y="15702"/>
                  </a:cubicBezTo>
                  <a:cubicBezTo>
                    <a:pt x="42390" y="15721"/>
                    <a:pt x="42534" y="15740"/>
                    <a:pt x="42667" y="15763"/>
                  </a:cubicBezTo>
                  <a:cubicBezTo>
                    <a:pt x="42772" y="15779"/>
                    <a:pt x="42872" y="15796"/>
                    <a:pt x="42966" y="15815"/>
                  </a:cubicBezTo>
                  <a:cubicBezTo>
                    <a:pt x="42981" y="15818"/>
                    <a:pt x="42996" y="15821"/>
                    <a:pt x="43011" y="15824"/>
                  </a:cubicBezTo>
                  <a:cubicBezTo>
                    <a:pt x="43039" y="15830"/>
                    <a:pt x="43067" y="15836"/>
                    <a:pt x="43097" y="15843"/>
                  </a:cubicBezTo>
                  <a:lnTo>
                    <a:pt x="43143" y="15852"/>
                  </a:lnTo>
                  <a:lnTo>
                    <a:pt x="43159" y="15855"/>
                  </a:lnTo>
                  <a:lnTo>
                    <a:pt x="43173" y="15858"/>
                  </a:lnTo>
                  <a:cubicBezTo>
                    <a:pt x="43342" y="15892"/>
                    <a:pt x="43517" y="15929"/>
                    <a:pt x="43692" y="15955"/>
                  </a:cubicBezTo>
                  <a:cubicBezTo>
                    <a:pt x="43784" y="15967"/>
                    <a:pt x="43892" y="15980"/>
                    <a:pt x="44000" y="15988"/>
                  </a:cubicBezTo>
                  <a:cubicBezTo>
                    <a:pt x="44040" y="15992"/>
                    <a:pt x="44079" y="15992"/>
                    <a:pt x="44118" y="15993"/>
                  </a:cubicBezTo>
                  <a:lnTo>
                    <a:pt x="44140" y="15993"/>
                  </a:lnTo>
                  <a:cubicBezTo>
                    <a:pt x="44287" y="15993"/>
                    <a:pt x="44409" y="15973"/>
                    <a:pt x="44517" y="15932"/>
                  </a:cubicBezTo>
                  <a:cubicBezTo>
                    <a:pt x="44633" y="15885"/>
                    <a:pt x="44732" y="15815"/>
                    <a:pt x="44825" y="15732"/>
                  </a:cubicBezTo>
                  <a:cubicBezTo>
                    <a:pt x="44878" y="15682"/>
                    <a:pt x="44933" y="15630"/>
                    <a:pt x="44982" y="15578"/>
                  </a:cubicBezTo>
                  <a:lnTo>
                    <a:pt x="45052" y="15510"/>
                  </a:lnTo>
                  <a:cubicBezTo>
                    <a:pt x="45209" y="15355"/>
                    <a:pt x="45329" y="15223"/>
                    <a:pt x="45432" y="15096"/>
                  </a:cubicBezTo>
                  <a:cubicBezTo>
                    <a:pt x="45442" y="15084"/>
                    <a:pt x="45451" y="15071"/>
                    <a:pt x="45463" y="15051"/>
                  </a:cubicBezTo>
                  <a:cubicBezTo>
                    <a:pt x="45465" y="15051"/>
                    <a:pt x="45465" y="15050"/>
                    <a:pt x="45466" y="15048"/>
                  </a:cubicBezTo>
                  <a:cubicBezTo>
                    <a:pt x="45474" y="15063"/>
                    <a:pt x="45484" y="15078"/>
                    <a:pt x="45493" y="15093"/>
                  </a:cubicBezTo>
                  <a:cubicBezTo>
                    <a:pt x="45532" y="15153"/>
                    <a:pt x="45581" y="15215"/>
                    <a:pt x="45640" y="15278"/>
                  </a:cubicBezTo>
                  <a:cubicBezTo>
                    <a:pt x="45692" y="15331"/>
                    <a:pt x="45753" y="15383"/>
                    <a:pt x="45837" y="15449"/>
                  </a:cubicBezTo>
                  <a:cubicBezTo>
                    <a:pt x="45890" y="15489"/>
                    <a:pt x="45963" y="15541"/>
                    <a:pt x="46038" y="15586"/>
                  </a:cubicBezTo>
                  <a:cubicBezTo>
                    <a:pt x="46094" y="15620"/>
                    <a:pt x="46161" y="15657"/>
                    <a:pt x="46236" y="15682"/>
                  </a:cubicBezTo>
                  <a:cubicBezTo>
                    <a:pt x="46282" y="15699"/>
                    <a:pt x="46329" y="15717"/>
                    <a:pt x="46381" y="15727"/>
                  </a:cubicBezTo>
                  <a:cubicBezTo>
                    <a:pt x="46416" y="15736"/>
                    <a:pt x="46451" y="15743"/>
                    <a:pt x="46486" y="15751"/>
                  </a:cubicBezTo>
                  <a:cubicBezTo>
                    <a:pt x="46624" y="15778"/>
                    <a:pt x="46774" y="15787"/>
                    <a:pt x="46886" y="15794"/>
                  </a:cubicBezTo>
                  <a:lnTo>
                    <a:pt x="46895" y="15794"/>
                  </a:lnTo>
                  <a:lnTo>
                    <a:pt x="46938" y="15796"/>
                  </a:lnTo>
                  <a:lnTo>
                    <a:pt x="46969" y="15799"/>
                  </a:lnTo>
                  <a:lnTo>
                    <a:pt x="47036" y="15803"/>
                  </a:lnTo>
                  <a:lnTo>
                    <a:pt x="47163" y="15810"/>
                  </a:lnTo>
                  <a:lnTo>
                    <a:pt x="47243" y="15816"/>
                  </a:lnTo>
                  <a:cubicBezTo>
                    <a:pt x="47337" y="15822"/>
                    <a:pt x="47478" y="15831"/>
                    <a:pt x="47623" y="15854"/>
                  </a:cubicBezTo>
                  <a:cubicBezTo>
                    <a:pt x="47728" y="15868"/>
                    <a:pt x="47847" y="15889"/>
                    <a:pt x="47995" y="15919"/>
                  </a:cubicBezTo>
                  <a:cubicBezTo>
                    <a:pt x="48240" y="15970"/>
                    <a:pt x="48475" y="16037"/>
                    <a:pt x="48678" y="16093"/>
                  </a:cubicBezTo>
                  <a:lnTo>
                    <a:pt x="48791" y="16127"/>
                  </a:lnTo>
                  <a:lnTo>
                    <a:pt x="48798" y="16129"/>
                  </a:lnTo>
                  <a:lnTo>
                    <a:pt x="48815" y="16135"/>
                  </a:lnTo>
                  <a:cubicBezTo>
                    <a:pt x="48969" y="16180"/>
                    <a:pt x="49160" y="16235"/>
                    <a:pt x="49340" y="16294"/>
                  </a:cubicBezTo>
                  <a:cubicBezTo>
                    <a:pt x="49431" y="16327"/>
                    <a:pt x="49511" y="16360"/>
                    <a:pt x="49586" y="16394"/>
                  </a:cubicBezTo>
                  <a:cubicBezTo>
                    <a:pt x="49629" y="16416"/>
                    <a:pt x="49661" y="16435"/>
                    <a:pt x="49691" y="16455"/>
                  </a:cubicBezTo>
                  <a:cubicBezTo>
                    <a:pt x="49712" y="16468"/>
                    <a:pt x="49730" y="16485"/>
                    <a:pt x="49751" y="16505"/>
                  </a:cubicBezTo>
                  <a:lnTo>
                    <a:pt x="49755" y="16559"/>
                  </a:lnTo>
                  <a:cubicBezTo>
                    <a:pt x="49760" y="16659"/>
                    <a:pt x="49758" y="16758"/>
                    <a:pt x="49757" y="16855"/>
                  </a:cubicBezTo>
                  <a:lnTo>
                    <a:pt x="49757" y="16877"/>
                  </a:lnTo>
                  <a:cubicBezTo>
                    <a:pt x="49752" y="17130"/>
                    <a:pt x="49778" y="17379"/>
                    <a:pt x="49801" y="17611"/>
                  </a:cubicBezTo>
                  <a:cubicBezTo>
                    <a:pt x="49812" y="17715"/>
                    <a:pt x="49822" y="17817"/>
                    <a:pt x="49831" y="17945"/>
                  </a:cubicBezTo>
                  <a:cubicBezTo>
                    <a:pt x="49837" y="18017"/>
                    <a:pt x="49842" y="18090"/>
                    <a:pt x="49849" y="18165"/>
                  </a:cubicBezTo>
                  <a:cubicBezTo>
                    <a:pt x="49859" y="18279"/>
                    <a:pt x="49871" y="18397"/>
                    <a:pt x="49891" y="18515"/>
                  </a:cubicBezTo>
                  <a:cubicBezTo>
                    <a:pt x="49913" y="18650"/>
                    <a:pt x="49937" y="18768"/>
                    <a:pt x="49944" y="18805"/>
                  </a:cubicBezTo>
                  <a:lnTo>
                    <a:pt x="49949" y="18814"/>
                  </a:lnTo>
                  <a:cubicBezTo>
                    <a:pt x="49849" y="18796"/>
                    <a:pt x="49748" y="18776"/>
                    <a:pt x="49645" y="18759"/>
                  </a:cubicBezTo>
                  <a:cubicBezTo>
                    <a:pt x="49475" y="18726"/>
                    <a:pt x="49304" y="18692"/>
                    <a:pt x="49132" y="18657"/>
                  </a:cubicBezTo>
                  <a:lnTo>
                    <a:pt x="49080" y="18649"/>
                  </a:lnTo>
                  <a:cubicBezTo>
                    <a:pt x="49063" y="18619"/>
                    <a:pt x="49044" y="18589"/>
                    <a:pt x="49020" y="18556"/>
                  </a:cubicBezTo>
                  <a:cubicBezTo>
                    <a:pt x="48989" y="18515"/>
                    <a:pt x="48953" y="18471"/>
                    <a:pt x="48919" y="18436"/>
                  </a:cubicBezTo>
                  <a:lnTo>
                    <a:pt x="48914" y="18430"/>
                  </a:lnTo>
                  <a:lnTo>
                    <a:pt x="48892" y="18404"/>
                  </a:lnTo>
                  <a:lnTo>
                    <a:pt x="48850" y="18351"/>
                  </a:lnTo>
                  <a:lnTo>
                    <a:pt x="48840" y="18336"/>
                  </a:lnTo>
                  <a:cubicBezTo>
                    <a:pt x="48827" y="18317"/>
                    <a:pt x="48813" y="18300"/>
                    <a:pt x="48798" y="18284"/>
                  </a:cubicBezTo>
                  <a:cubicBezTo>
                    <a:pt x="48745" y="18218"/>
                    <a:pt x="48687" y="18154"/>
                    <a:pt x="48626" y="18092"/>
                  </a:cubicBezTo>
                  <a:cubicBezTo>
                    <a:pt x="48547" y="18012"/>
                    <a:pt x="48475" y="17943"/>
                    <a:pt x="48410" y="17884"/>
                  </a:cubicBezTo>
                  <a:cubicBezTo>
                    <a:pt x="48380" y="17857"/>
                    <a:pt x="48350" y="17831"/>
                    <a:pt x="48319" y="17805"/>
                  </a:cubicBezTo>
                  <a:lnTo>
                    <a:pt x="48307" y="17796"/>
                  </a:lnTo>
                  <a:cubicBezTo>
                    <a:pt x="48277" y="17770"/>
                    <a:pt x="48248" y="17745"/>
                    <a:pt x="48218" y="17718"/>
                  </a:cubicBezTo>
                  <a:cubicBezTo>
                    <a:pt x="48207" y="17706"/>
                    <a:pt x="48196" y="17696"/>
                    <a:pt x="48182" y="17684"/>
                  </a:cubicBezTo>
                  <a:cubicBezTo>
                    <a:pt x="48163" y="17663"/>
                    <a:pt x="48142" y="17645"/>
                    <a:pt x="48118" y="17622"/>
                  </a:cubicBezTo>
                  <a:cubicBezTo>
                    <a:pt x="48053" y="17556"/>
                    <a:pt x="47977" y="17482"/>
                    <a:pt x="47892" y="17424"/>
                  </a:cubicBezTo>
                  <a:cubicBezTo>
                    <a:pt x="47822" y="17376"/>
                    <a:pt x="47743" y="17349"/>
                    <a:pt x="47667" y="17349"/>
                  </a:cubicBezTo>
                  <a:cubicBezTo>
                    <a:pt x="47642" y="17349"/>
                    <a:pt x="47614" y="17354"/>
                    <a:pt x="47587" y="17358"/>
                  </a:cubicBezTo>
                  <a:cubicBezTo>
                    <a:pt x="47520" y="17376"/>
                    <a:pt x="47460" y="17407"/>
                    <a:pt x="47407" y="17439"/>
                  </a:cubicBezTo>
                  <a:cubicBezTo>
                    <a:pt x="47346" y="17447"/>
                    <a:pt x="47285" y="17461"/>
                    <a:pt x="47227" y="17482"/>
                  </a:cubicBezTo>
                  <a:cubicBezTo>
                    <a:pt x="47143" y="17507"/>
                    <a:pt x="47063" y="17543"/>
                    <a:pt x="46992" y="17587"/>
                  </a:cubicBezTo>
                  <a:cubicBezTo>
                    <a:pt x="46920" y="17634"/>
                    <a:pt x="46834" y="17689"/>
                    <a:pt x="46765" y="17759"/>
                  </a:cubicBezTo>
                  <a:cubicBezTo>
                    <a:pt x="46736" y="17790"/>
                    <a:pt x="46706" y="17826"/>
                    <a:pt x="46675" y="17867"/>
                  </a:cubicBezTo>
                  <a:lnTo>
                    <a:pt x="46663" y="17872"/>
                  </a:lnTo>
                  <a:cubicBezTo>
                    <a:pt x="46646" y="17879"/>
                    <a:pt x="46630" y="17890"/>
                    <a:pt x="46615" y="17897"/>
                  </a:cubicBezTo>
                  <a:cubicBezTo>
                    <a:pt x="46581" y="17912"/>
                    <a:pt x="46548" y="17927"/>
                    <a:pt x="46514" y="17940"/>
                  </a:cubicBezTo>
                  <a:cubicBezTo>
                    <a:pt x="46411" y="17971"/>
                    <a:pt x="46310" y="18009"/>
                    <a:pt x="46195" y="18055"/>
                  </a:cubicBezTo>
                  <a:cubicBezTo>
                    <a:pt x="46146" y="18076"/>
                    <a:pt x="46094" y="18095"/>
                    <a:pt x="46045" y="18113"/>
                  </a:cubicBezTo>
                  <a:cubicBezTo>
                    <a:pt x="45033" y="17997"/>
                    <a:pt x="43959" y="17936"/>
                    <a:pt x="42661" y="17913"/>
                  </a:cubicBezTo>
                  <a:cubicBezTo>
                    <a:pt x="42393" y="17910"/>
                    <a:pt x="42146" y="17907"/>
                    <a:pt x="41929" y="17907"/>
                  </a:cubicBezTo>
                  <a:cubicBezTo>
                    <a:pt x="41406" y="17907"/>
                    <a:pt x="40890" y="17916"/>
                    <a:pt x="40394" y="17936"/>
                  </a:cubicBezTo>
                  <a:cubicBezTo>
                    <a:pt x="39750" y="17959"/>
                    <a:pt x="39101" y="17997"/>
                    <a:pt x="38529" y="18031"/>
                  </a:cubicBezTo>
                  <a:lnTo>
                    <a:pt x="38501" y="18032"/>
                  </a:lnTo>
                  <a:lnTo>
                    <a:pt x="38476" y="18034"/>
                  </a:lnTo>
                  <a:cubicBezTo>
                    <a:pt x="38254" y="18047"/>
                    <a:pt x="38035" y="18061"/>
                    <a:pt x="37814" y="18071"/>
                  </a:cubicBezTo>
                  <a:cubicBezTo>
                    <a:pt x="36816" y="18128"/>
                    <a:pt x="35745" y="18183"/>
                    <a:pt x="34672" y="18199"/>
                  </a:cubicBezTo>
                  <a:cubicBezTo>
                    <a:pt x="34498" y="18204"/>
                    <a:pt x="34324" y="18205"/>
                    <a:pt x="34151" y="18206"/>
                  </a:cubicBezTo>
                  <a:lnTo>
                    <a:pt x="34051" y="18206"/>
                  </a:lnTo>
                  <a:cubicBezTo>
                    <a:pt x="34065" y="18195"/>
                    <a:pt x="34080" y="18180"/>
                    <a:pt x="34091" y="18166"/>
                  </a:cubicBezTo>
                  <a:lnTo>
                    <a:pt x="34096" y="18159"/>
                  </a:lnTo>
                  <a:lnTo>
                    <a:pt x="34103" y="18153"/>
                  </a:lnTo>
                  <a:lnTo>
                    <a:pt x="34111" y="18150"/>
                  </a:lnTo>
                  <a:cubicBezTo>
                    <a:pt x="34210" y="18055"/>
                    <a:pt x="34310" y="17967"/>
                    <a:pt x="34413" y="17890"/>
                  </a:cubicBezTo>
                  <a:lnTo>
                    <a:pt x="34450" y="17860"/>
                  </a:lnTo>
                  <a:cubicBezTo>
                    <a:pt x="34538" y="17791"/>
                    <a:pt x="34627" y="17723"/>
                    <a:pt x="34716" y="17656"/>
                  </a:cubicBezTo>
                  <a:cubicBezTo>
                    <a:pt x="34769" y="17617"/>
                    <a:pt x="34821" y="17581"/>
                    <a:pt x="34874" y="17544"/>
                  </a:cubicBezTo>
                  <a:lnTo>
                    <a:pt x="34889" y="17535"/>
                  </a:lnTo>
                  <a:cubicBezTo>
                    <a:pt x="34905" y="17526"/>
                    <a:pt x="34920" y="17514"/>
                    <a:pt x="34935" y="17504"/>
                  </a:cubicBezTo>
                  <a:cubicBezTo>
                    <a:pt x="34943" y="17498"/>
                    <a:pt x="34949" y="17494"/>
                    <a:pt x="34955" y="17488"/>
                  </a:cubicBezTo>
                  <a:cubicBezTo>
                    <a:pt x="34967" y="17477"/>
                    <a:pt x="34974" y="17459"/>
                    <a:pt x="34964" y="17445"/>
                  </a:cubicBezTo>
                  <a:cubicBezTo>
                    <a:pt x="34958" y="17436"/>
                    <a:pt x="34949" y="17428"/>
                    <a:pt x="34937" y="17428"/>
                  </a:cubicBezTo>
                  <a:lnTo>
                    <a:pt x="34925" y="17428"/>
                  </a:lnTo>
                  <a:cubicBezTo>
                    <a:pt x="34913" y="17428"/>
                    <a:pt x="34903" y="17431"/>
                    <a:pt x="34889" y="17436"/>
                  </a:cubicBezTo>
                  <a:cubicBezTo>
                    <a:pt x="34859" y="17445"/>
                    <a:pt x="34833" y="17455"/>
                    <a:pt x="34803" y="17468"/>
                  </a:cubicBezTo>
                  <a:lnTo>
                    <a:pt x="34795" y="17473"/>
                  </a:lnTo>
                  <a:lnTo>
                    <a:pt x="34788" y="17476"/>
                  </a:lnTo>
                  <a:cubicBezTo>
                    <a:pt x="34697" y="17514"/>
                    <a:pt x="34627" y="17550"/>
                    <a:pt x="34563" y="17584"/>
                  </a:cubicBezTo>
                  <a:cubicBezTo>
                    <a:pt x="34444" y="17648"/>
                    <a:pt x="34330" y="17721"/>
                    <a:pt x="34218" y="17793"/>
                  </a:cubicBezTo>
                  <a:lnTo>
                    <a:pt x="34173" y="17823"/>
                  </a:lnTo>
                  <a:lnTo>
                    <a:pt x="34155" y="17831"/>
                  </a:lnTo>
                  <a:cubicBezTo>
                    <a:pt x="34153" y="17833"/>
                    <a:pt x="34150" y="17834"/>
                    <a:pt x="34148" y="17836"/>
                  </a:cubicBezTo>
                  <a:lnTo>
                    <a:pt x="34148" y="17836"/>
                  </a:lnTo>
                  <a:cubicBezTo>
                    <a:pt x="34182" y="17777"/>
                    <a:pt x="34216" y="17719"/>
                    <a:pt x="34249" y="17660"/>
                  </a:cubicBezTo>
                  <a:cubicBezTo>
                    <a:pt x="34289" y="17587"/>
                    <a:pt x="34331" y="17513"/>
                    <a:pt x="34370" y="17440"/>
                  </a:cubicBezTo>
                  <a:cubicBezTo>
                    <a:pt x="34386" y="17407"/>
                    <a:pt x="34404" y="17376"/>
                    <a:pt x="34420" y="17342"/>
                  </a:cubicBezTo>
                  <a:cubicBezTo>
                    <a:pt x="34426" y="17333"/>
                    <a:pt x="34429" y="17321"/>
                    <a:pt x="34434" y="17312"/>
                  </a:cubicBezTo>
                  <a:lnTo>
                    <a:pt x="34437" y="17305"/>
                  </a:lnTo>
                  <a:cubicBezTo>
                    <a:pt x="34444" y="17291"/>
                    <a:pt x="34449" y="17279"/>
                    <a:pt x="34456" y="17267"/>
                  </a:cubicBezTo>
                  <a:cubicBezTo>
                    <a:pt x="34463" y="17261"/>
                    <a:pt x="34468" y="17253"/>
                    <a:pt x="34468" y="17242"/>
                  </a:cubicBezTo>
                  <a:cubicBezTo>
                    <a:pt x="34468" y="17230"/>
                    <a:pt x="34463" y="17221"/>
                    <a:pt x="34453" y="17215"/>
                  </a:cubicBezTo>
                  <a:cubicBezTo>
                    <a:pt x="34450" y="17212"/>
                    <a:pt x="34444" y="17209"/>
                    <a:pt x="34437" y="17209"/>
                  </a:cubicBezTo>
                  <a:cubicBezTo>
                    <a:pt x="34423" y="17209"/>
                    <a:pt x="34408" y="17217"/>
                    <a:pt x="34405" y="17232"/>
                  </a:cubicBezTo>
                  <a:lnTo>
                    <a:pt x="34399" y="17239"/>
                  </a:lnTo>
                  <a:cubicBezTo>
                    <a:pt x="34385" y="17260"/>
                    <a:pt x="34370" y="17279"/>
                    <a:pt x="34352" y="17303"/>
                  </a:cubicBezTo>
                  <a:cubicBezTo>
                    <a:pt x="34338" y="17320"/>
                    <a:pt x="34327" y="17336"/>
                    <a:pt x="34318" y="17348"/>
                  </a:cubicBezTo>
                  <a:lnTo>
                    <a:pt x="34280" y="17395"/>
                  </a:lnTo>
                  <a:lnTo>
                    <a:pt x="34267" y="17410"/>
                  </a:lnTo>
                  <a:cubicBezTo>
                    <a:pt x="34236" y="17450"/>
                    <a:pt x="34206" y="17489"/>
                    <a:pt x="34173" y="17528"/>
                  </a:cubicBezTo>
                  <a:cubicBezTo>
                    <a:pt x="34129" y="17581"/>
                    <a:pt x="34081" y="17634"/>
                    <a:pt x="34036" y="17686"/>
                  </a:cubicBezTo>
                  <a:lnTo>
                    <a:pt x="34032" y="17693"/>
                  </a:lnTo>
                  <a:lnTo>
                    <a:pt x="34027" y="17698"/>
                  </a:lnTo>
                  <a:cubicBezTo>
                    <a:pt x="34066" y="17529"/>
                    <a:pt x="34091" y="17366"/>
                    <a:pt x="34100" y="17212"/>
                  </a:cubicBezTo>
                  <a:cubicBezTo>
                    <a:pt x="34103" y="17133"/>
                    <a:pt x="34108" y="17052"/>
                    <a:pt x="34102" y="16970"/>
                  </a:cubicBezTo>
                  <a:lnTo>
                    <a:pt x="34100" y="16937"/>
                  </a:lnTo>
                  <a:cubicBezTo>
                    <a:pt x="34096" y="16910"/>
                    <a:pt x="34094" y="16885"/>
                    <a:pt x="34093" y="16860"/>
                  </a:cubicBezTo>
                  <a:lnTo>
                    <a:pt x="34093" y="16842"/>
                  </a:lnTo>
                  <a:lnTo>
                    <a:pt x="34093" y="16836"/>
                  </a:lnTo>
                  <a:lnTo>
                    <a:pt x="34093" y="16834"/>
                  </a:lnTo>
                  <a:lnTo>
                    <a:pt x="34094" y="16830"/>
                  </a:lnTo>
                  <a:cubicBezTo>
                    <a:pt x="34102" y="16814"/>
                    <a:pt x="34102" y="16796"/>
                    <a:pt x="34094" y="16778"/>
                  </a:cubicBezTo>
                  <a:cubicBezTo>
                    <a:pt x="34087" y="16763"/>
                    <a:pt x="34074" y="16752"/>
                    <a:pt x="34057" y="16748"/>
                  </a:cubicBezTo>
                  <a:lnTo>
                    <a:pt x="34047" y="16748"/>
                  </a:lnTo>
                  <a:cubicBezTo>
                    <a:pt x="34029" y="16748"/>
                    <a:pt x="34013" y="16755"/>
                    <a:pt x="34002" y="16769"/>
                  </a:cubicBezTo>
                  <a:cubicBezTo>
                    <a:pt x="33992" y="16781"/>
                    <a:pt x="33987" y="16793"/>
                    <a:pt x="33989" y="16808"/>
                  </a:cubicBezTo>
                  <a:cubicBezTo>
                    <a:pt x="33989" y="16812"/>
                    <a:pt x="33990" y="16815"/>
                    <a:pt x="33990" y="16819"/>
                  </a:cubicBezTo>
                  <a:cubicBezTo>
                    <a:pt x="33987" y="16833"/>
                    <a:pt x="33983" y="16848"/>
                    <a:pt x="33977" y="16866"/>
                  </a:cubicBezTo>
                  <a:lnTo>
                    <a:pt x="33974" y="16885"/>
                  </a:lnTo>
                  <a:lnTo>
                    <a:pt x="33965" y="16922"/>
                  </a:lnTo>
                  <a:cubicBezTo>
                    <a:pt x="33955" y="16953"/>
                    <a:pt x="33947" y="16986"/>
                    <a:pt x="33940" y="17016"/>
                  </a:cubicBezTo>
                  <a:cubicBezTo>
                    <a:pt x="33920" y="17078"/>
                    <a:pt x="33895" y="17138"/>
                    <a:pt x="33876" y="17190"/>
                  </a:cubicBezTo>
                  <a:cubicBezTo>
                    <a:pt x="33840" y="17267"/>
                    <a:pt x="33801" y="17340"/>
                    <a:pt x="33771" y="17395"/>
                  </a:cubicBezTo>
                  <a:lnTo>
                    <a:pt x="33749" y="17437"/>
                  </a:lnTo>
                  <a:lnTo>
                    <a:pt x="33745" y="17445"/>
                  </a:lnTo>
                  <a:cubicBezTo>
                    <a:pt x="33745" y="17446"/>
                    <a:pt x="33743" y="17447"/>
                    <a:pt x="33743" y="17447"/>
                  </a:cubicBezTo>
                  <a:cubicBezTo>
                    <a:pt x="33758" y="17317"/>
                    <a:pt x="33767" y="17199"/>
                    <a:pt x="33773" y="17093"/>
                  </a:cubicBezTo>
                  <a:cubicBezTo>
                    <a:pt x="33776" y="17001"/>
                    <a:pt x="33780" y="16897"/>
                    <a:pt x="33780" y="16793"/>
                  </a:cubicBezTo>
                  <a:cubicBezTo>
                    <a:pt x="33780" y="16741"/>
                    <a:pt x="33780" y="16691"/>
                    <a:pt x="33776" y="16639"/>
                  </a:cubicBezTo>
                  <a:lnTo>
                    <a:pt x="33776" y="16622"/>
                  </a:lnTo>
                  <a:cubicBezTo>
                    <a:pt x="33774" y="16583"/>
                    <a:pt x="33771" y="16544"/>
                    <a:pt x="33773" y="16510"/>
                  </a:cubicBezTo>
                  <a:lnTo>
                    <a:pt x="33773" y="16488"/>
                  </a:lnTo>
                  <a:lnTo>
                    <a:pt x="33773" y="16486"/>
                  </a:lnTo>
                  <a:lnTo>
                    <a:pt x="33776" y="16479"/>
                  </a:lnTo>
                  <a:cubicBezTo>
                    <a:pt x="33779" y="16470"/>
                    <a:pt x="33776" y="16458"/>
                    <a:pt x="33768" y="16449"/>
                  </a:cubicBezTo>
                  <a:cubicBezTo>
                    <a:pt x="33761" y="16440"/>
                    <a:pt x="33752" y="16435"/>
                    <a:pt x="33739" y="16434"/>
                  </a:cubicBezTo>
                  <a:cubicBezTo>
                    <a:pt x="33730" y="16434"/>
                    <a:pt x="33721" y="16438"/>
                    <a:pt x="33713" y="16446"/>
                  </a:cubicBezTo>
                  <a:cubicBezTo>
                    <a:pt x="33706" y="16453"/>
                    <a:pt x="33702" y="16464"/>
                    <a:pt x="33702" y="16479"/>
                  </a:cubicBezTo>
                  <a:lnTo>
                    <a:pt x="33702" y="16501"/>
                  </a:lnTo>
                  <a:cubicBezTo>
                    <a:pt x="33702" y="16528"/>
                    <a:pt x="33702" y="16553"/>
                    <a:pt x="33700" y="16580"/>
                  </a:cubicBezTo>
                  <a:lnTo>
                    <a:pt x="33700" y="16613"/>
                  </a:lnTo>
                  <a:cubicBezTo>
                    <a:pt x="33699" y="16672"/>
                    <a:pt x="33694" y="16730"/>
                    <a:pt x="33687" y="16796"/>
                  </a:cubicBezTo>
                  <a:lnTo>
                    <a:pt x="33685" y="16805"/>
                  </a:lnTo>
                  <a:lnTo>
                    <a:pt x="33684" y="16814"/>
                  </a:lnTo>
                  <a:lnTo>
                    <a:pt x="33682" y="16822"/>
                  </a:lnTo>
                  <a:cubicBezTo>
                    <a:pt x="33660" y="16967"/>
                    <a:pt x="33632" y="17120"/>
                    <a:pt x="33590" y="17275"/>
                  </a:cubicBezTo>
                  <a:lnTo>
                    <a:pt x="33582" y="17299"/>
                  </a:lnTo>
                  <a:lnTo>
                    <a:pt x="33579" y="17311"/>
                  </a:lnTo>
                  <a:lnTo>
                    <a:pt x="33578" y="17318"/>
                  </a:lnTo>
                  <a:cubicBezTo>
                    <a:pt x="33551" y="17403"/>
                    <a:pt x="33520" y="17497"/>
                    <a:pt x="33477" y="17610"/>
                  </a:cubicBezTo>
                  <a:lnTo>
                    <a:pt x="33462" y="17648"/>
                  </a:lnTo>
                  <a:lnTo>
                    <a:pt x="33449" y="17683"/>
                  </a:lnTo>
                  <a:lnTo>
                    <a:pt x="33446" y="17692"/>
                  </a:lnTo>
                  <a:lnTo>
                    <a:pt x="33444" y="17698"/>
                  </a:lnTo>
                  <a:cubicBezTo>
                    <a:pt x="33444" y="17699"/>
                    <a:pt x="33441" y="17700"/>
                    <a:pt x="33441" y="17700"/>
                  </a:cubicBezTo>
                  <a:lnTo>
                    <a:pt x="33440" y="17690"/>
                  </a:lnTo>
                  <a:lnTo>
                    <a:pt x="33438" y="17677"/>
                  </a:lnTo>
                  <a:cubicBezTo>
                    <a:pt x="33429" y="17622"/>
                    <a:pt x="33422" y="17565"/>
                    <a:pt x="33416" y="17510"/>
                  </a:cubicBezTo>
                  <a:lnTo>
                    <a:pt x="33410" y="17458"/>
                  </a:lnTo>
                  <a:lnTo>
                    <a:pt x="33408" y="17445"/>
                  </a:lnTo>
                  <a:cubicBezTo>
                    <a:pt x="33404" y="17415"/>
                    <a:pt x="33401" y="17383"/>
                    <a:pt x="33395" y="17354"/>
                  </a:cubicBezTo>
                  <a:cubicBezTo>
                    <a:pt x="33389" y="17324"/>
                    <a:pt x="33385" y="17294"/>
                    <a:pt x="33374" y="17264"/>
                  </a:cubicBezTo>
                  <a:cubicBezTo>
                    <a:pt x="33364" y="17223"/>
                    <a:pt x="33341" y="17186"/>
                    <a:pt x="33310" y="17154"/>
                  </a:cubicBezTo>
                  <a:cubicBezTo>
                    <a:pt x="33267" y="17113"/>
                    <a:pt x="33203" y="17110"/>
                    <a:pt x="33157" y="17108"/>
                  </a:cubicBezTo>
                  <a:cubicBezTo>
                    <a:pt x="33096" y="17104"/>
                    <a:pt x="33035" y="17104"/>
                    <a:pt x="32971" y="17104"/>
                  </a:cubicBezTo>
                  <a:cubicBezTo>
                    <a:pt x="32940" y="17104"/>
                    <a:pt x="32910" y="17104"/>
                    <a:pt x="32881" y="17102"/>
                  </a:cubicBezTo>
                  <a:cubicBezTo>
                    <a:pt x="32792" y="17101"/>
                    <a:pt x="32701" y="17098"/>
                    <a:pt x="32614" y="17098"/>
                  </a:cubicBezTo>
                  <a:lnTo>
                    <a:pt x="32471" y="17098"/>
                  </a:lnTo>
                  <a:cubicBezTo>
                    <a:pt x="32395" y="17098"/>
                    <a:pt x="32316" y="17101"/>
                    <a:pt x="32240" y="17101"/>
                  </a:cubicBezTo>
                  <a:lnTo>
                    <a:pt x="32160" y="17101"/>
                  </a:lnTo>
                  <a:cubicBezTo>
                    <a:pt x="32078" y="17098"/>
                    <a:pt x="32003" y="17093"/>
                    <a:pt x="31930" y="17083"/>
                  </a:cubicBezTo>
                  <a:cubicBezTo>
                    <a:pt x="31832" y="17068"/>
                    <a:pt x="31722" y="17044"/>
                    <a:pt x="31599" y="17013"/>
                  </a:cubicBezTo>
                  <a:lnTo>
                    <a:pt x="31558" y="17001"/>
                  </a:lnTo>
                  <a:lnTo>
                    <a:pt x="31526" y="16992"/>
                  </a:lnTo>
                  <a:cubicBezTo>
                    <a:pt x="31505" y="16986"/>
                    <a:pt x="31487" y="16982"/>
                    <a:pt x="31466" y="16976"/>
                  </a:cubicBezTo>
                  <a:cubicBezTo>
                    <a:pt x="31362" y="16946"/>
                    <a:pt x="31256" y="16912"/>
                    <a:pt x="31142" y="16877"/>
                  </a:cubicBezTo>
                  <a:lnTo>
                    <a:pt x="31035" y="16842"/>
                  </a:lnTo>
                  <a:cubicBezTo>
                    <a:pt x="30936" y="16808"/>
                    <a:pt x="30840" y="16776"/>
                    <a:pt x="30744" y="16751"/>
                  </a:cubicBezTo>
                  <a:cubicBezTo>
                    <a:pt x="30688" y="16733"/>
                    <a:pt x="30633" y="16718"/>
                    <a:pt x="30575" y="16709"/>
                  </a:cubicBezTo>
                  <a:cubicBezTo>
                    <a:pt x="30529" y="16702"/>
                    <a:pt x="30482" y="16694"/>
                    <a:pt x="30435" y="16694"/>
                  </a:cubicBezTo>
                  <a:lnTo>
                    <a:pt x="30402" y="16694"/>
                  </a:lnTo>
                  <a:cubicBezTo>
                    <a:pt x="30337" y="16700"/>
                    <a:pt x="30277" y="16723"/>
                    <a:pt x="30223" y="16745"/>
                  </a:cubicBezTo>
                  <a:cubicBezTo>
                    <a:pt x="30171" y="16766"/>
                    <a:pt x="30130" y="16785"/>
                    <a:pt x="30091" y="16806"/>
                  </a:cubicBezTo>
                  <a:cubicBezTo>
                    <a:pt x="30036" y="16836"/>
                    <a:pt x="29979" y="16870"/>
                    <a:pt x="29926" y="16903"/>
                  </a:cubicBezTo>
                  <a:lnTo>
                    <a:pt x="29917" y="16909"/>
                  </a:lnTo>
                  <a:cubicBezTo>
                    <a:pt x="29883" y="16930"/>
                    <a:pt x="29847" y="16952"/>
                    <a:pt x="29814" y="16970"/>
                  </a:cubicBezTo>
                  <a:cubicBezTo>
                    <a:pt x="29719" y="17026"/>
                    <a:pt x="29624" y="17080"/>
                    <a:pt x="29531" y="17132"/>
                  </a:cubicBezTo>
                  <a:cubicBezTo>
                    <a:pt x="29485" y="17156"/>
                    <a:pt x="29426" y="17187"/>
                    <a:pt x="29363" y="17217"/>
                  </a:cubicBezTo>
                  <a:cubicBezTo>
                    <a:pt x="29205" y="17123"/>
                    <a:pt x="29063" y="17029"/>
                    <a:pt x="28923" y="16933"/>
                  </a:cubicBezTo>
                  <a:cubicBezTo>
                    <a:pt x="28746" y="16805"/>
                    <a:pt x="28577" y="16671"/>
                    <a:pt x="28423" y="16531"/>
                  </a:cubicBezTo>
                  <a:cubicBezTo>
                    <a:pt x="28307" y="16424"/>
                    <a:pt x="28195" y="16306"/>
                    <a:pt x="28091" y="16185"/>
                  </a:cubicBezTo>
                  <a:cubicBezTo>
                    <a:pt x="28088" y="16180"/>
                    <a:pt x="28082" y="16174"/>
                    <a:pt x="28079" y="16168"/>
                  </a:cubicBezTo>
                  <a:cubicBezTo>
                    <a:pt x="28028" y="16107"/>
                    <a:pt x="27978" y="16044"/>
                    <a:pt x="27927" y="15982"/>
                  </a:cubicBezTo>
                  <a:lnTo>
                    <a:pt x="27918" y="15973"/>
                  </a:lnTo>
                  <a:cubicBezTo>
                    <a:pt x="27885" y="15932"/>
                    <a:pt x="27853" y="15891"/>
                    <a:pt x="27820" y="15851"/>
                  </a:cubicBezTo>
                  <a:lnTo>
                    <a:pt x="27812" y="15837"/>
                  </a:lnTo>
                  <a:lnTo>
                    <a:pt x="27805" y="15825"/>
                  </a:lnTo>
                  <a:cubicBezTo>
                    <a:pt x="27689" y="15614"/>
                    <a:pt x="27585" y="15398"/>
                    <a:pt x="27472" y="15160"/>
                  </a:cubicBezTo>
                  <a:cubicBezTo>
                    <a:pt x="27357" y="14916"/>
                    <a:pt x="27262" y="14700"/>
                    <a:pt x="27180" y="14498"/>
                  </a:cubicBezTo>
                  <a:cubicBezTo>
                    <a:pt x="27141" y="14395"/>
                    <a:pt x="27106" y="14289"/>
                    <a:pt x="27077" y="14184"/>
                  </a:cubicBezTo>
                  <a:cubicBezTo>
                    <a:pt x="27056" y="14094"/>
                    <a:pt x="27042" y="14016"/>
                    <a:pt x="27031" y="13943"/>
                  </a:cubicBezTo>
                  <a:cubicBezTo>
                    <a:pt x="27025" y="13889"/>
                    <a:pt x="27024" y="13837"/>
                    <a:pt x="27024" y="13783"/>
                  </a:cubicBezTo>
                  <a:cubicBezTo>
                    <a:pt x="27025" y="13754"/>
                    <a:pt x="27027" y="13725"/>
                    <a:pt x="27031" y="13696"/>
                  </a:cubicBezTo>
                  <a:cubicBezTo>
                    <a:pt x="27031" y="13690"/>
                    <a:pt x="27031" y="13687"/>
                    <a:pt x="27033" y="13681"/>
                  </a:cubicBezTo>
                  <a:cubicBezTo>
                    <a:pt x="27039" y="13655"/>
                    <a:pt x="27042" y="13630"/>
                    <a:pt x="27048" y="13605"/>
                  </a:cubicBezTo>
                  <a:cubicBezTo>
                    <a:pt x="27056" y="13571"/>
                    <a:pt x="27068" y="13539"/>
                    <a:pt x="27082" y="13508"/>
                  </a:cubicBezTo>
                  <a:cubicBezTo>
                    <a:pt x="27092" y="13481"/>
                    <a:pt x="27106" y="13458"/>
                    <a:pt x="27119" y="13434"/>
                  </a:cubicBezTo>
                  <a:cubicBezTo>
                    <a:pt x="27137" y="13404"/>
                    <a:pt x="27158" y="13374"/>
                    <a:pt x="27180" y="13344"/>
                  </a:cubicBezTo>
                  <a:cubicBezTo>
                    <a:pt x="27204" y="13315"/>
                    <a:pt x="27226" y="13291"/>
                    <a:pt x="27253" y="13266"/>
                  </a:cubicBezTo>
                  <a:lnTo>
                    <a:pt x="27260" y="13263"/>
                  </a:lnTo>
                  <a:lnTo>
                    <a:pt x="27360" y="13212"/>
                  </a:lnTo>
                  <a:cubicBezTo>
                    <a:pt x="27420" y="13202"/>
                    <a:pt x="27478" y="13191"/>
                    <a:pt x="27536" y="13182"/>
                  </a:cubicBezTo>
                  <a:cubicBezTo>
                    <a:pt x="27583" y="13175"/>
                    <a:pt x="27629" y="13167"/>
                    <a:pt x="27677" y="13160"/>
                  </a:cubicBezTo>
                  <a:cubicBezTo>
                    <a:pt x="27759" y="13146"/>
                    <a:pt x="27841" y="13135"/>
                    <a:pt x="27923" y="13124"/>
                  </a:cubicBezTo>
                  <a:cubicBezTo>
                    <a:pt x="28028" y="13114"/>
                    <a:pt x="28138" y="13114"/>
                    <a:pt x="28244" y="13112"/>
                  </a:cubicBezTo>
                  <a:lnTo>
                    <a:pt x="28441" y="13112"/>
                  </a:lnTo>
                  <a:cubicBezTo>
                    <a:pt x="28519" y="13112"/>
                    <a:pt x="28597" y="13112"/>
                    <a:pt x="28674" y="13114"/>
                  </a:cubicBezTo>
                  <a:lnTo>
                    <a:pt x="28731" y="13114"/>
                  </a:lnTo>
                  <a:cubicBezTo>
                    <a:pt x="28766" y="13115"/>
                    <a:pt x="28804" y="13115"/>
                    <a:pt x="28841" y="13115"/>
                  </a:cubicBezTo>
                  <a:cubicBezTo>
                    <a:pt x="28923" y="13115"/>
                    <a:pt x="28988" y="13112"/>
                    <a:pt x="29049" y="13105"/>
                  </a:cubicBezTo>
                  <a:cubicBezTo>
                    <a:pt x="29106" y="13097"/>
                    <a:pt x="29159" y="13087"/>
                    <a:pt x="29219" y="13075"/>
                  </a:cubicBezTo>
                  <a:lnTo>
                    <a:pt x="29241" y="13071"/>
                  </a:lnTo>
                  <a:cubicBezTo>
                    <a:pt x="29267" y="13063"/>
                    <a:pt x="29292" y="13060"/>
                    <a:pt x="29316" y="13050"/>
                  </a:cubicBezTo>
                  <a:cubicBezTo>
                    <a:pt x="29347" y="13039"/>
                    <a:pt x="29377" y="13029"/>
                    <a:pt x="29408" y="13016"/>
                  </a:cubicBezTo>
                  <a:cubicBezTo>
                    <a:pt x="29637" y="12923"/>
                    <a:pt x="29828" y="12751"/>
                    <a:pt x="29914" y="12551"/>
                  </a:cubicBezTo>
                  <a:cubicBezTo>
                    <a:pt x="29942" y="12489"/>
                    <a:pt x="29963" y="12422"/>
                    <a:pt x="29984" y="12349"/>
                  </a:cubicBezTo>
                  <a:cubicBezTo>
                    <a:pt x="29991" y="12323"/>
                    <a:pt x="29999" y="12295"/>
                    <a:pt x="30006" y="12264"/>
                  </a:cubicBezTo>
                  <a:lnTo>
                    <a:pt x="30006" y="12259"/>
                  </a:lnTo>
                  <a:cubicBezTo>
                    <a:pt x="30043" y="12282"/>
                    <a:pt x="30081" y="12304"/>
                    <a:pt x="30115" y="12328"/>
                  </a:cubicBezTo>
                  <a:lnTo>
                    <a:pt x="30136" y="12340"/>
                  </a:lnTo>
                  <a:cubicBezTo>
                    <a:pt x="30170" y="12361"/>
                    <a:pt x="30204" y="12383"/>
                    <a:pt x="30244" y="12393"/>
                  </a:cubicBezTo>
                  <a:cubicBezTo>
                    <a:pt x="30293" y="12410"/>
                    <a:pt x="30348" y="12417"/>
                    <a:pt x="30404" y="12417"/>
                  </a:cubicBezTo>
                  <a:cubicBezTo>
                    <a:pt x="30423" y="12417"/>
                    <a:pt x="30441" y="12417"/>
                    <a:pt x="30460" y="12416"/>
                  </a:cubicBezTo>
                  <a:cubicBezTo>
                    <a:pt x="30594" y="12404"/>
                    <a:pt x="30729" y="12370"/>
                    <a:pt x="30840" y="12340"/>
                  </a:cubicBezTo>
                  <a:cubicBezTo>
                    <a:pt x="30843" y="12338"/>
                    <a:pt x="30849" y="12338"/>
                    <a:pt x="30852" y="12337"/>
                  </a:cubicBezTo>
                  <a:cubicBezTo>
                    <a:pt x="30892" y="12326"/>
                    <a:pt x="30930" y="12316"/>
                    <a:pt x="30969" y="12307"/>
                  </a:cubicBezTo>
                  <a:cubicBezTo>
                    <a:pt x="31038" y="12289"/>
                    <a:pt x="31107" y="12271"/>
                    <a:pt x="31174" y="12252"/>
                  </a:cubicBezTo>
                  <a:lnTo>
                    <a:pt x="31209" y="12243"/>
                  </a:lnTo>
                  <a:cubicBezTo>
                    <a:pt x="31271" y="12227"/>
                    <a:pt x="31340" y="12207"/>
                    <a:pt x="31402" y="12182"/>
                  </a:cubicBezTo>
                  <a:cubicBezTo>
                    <a:pt x="31436" y="12169"/>
                    <a:pt x="31472" y="12152"/>
                    <a:pt x="31503" y="12127"/>
                  </a:cubicBezTo>
                  <a:cubicBezTo>
                    <a:pt x="31551" y="12088"/>
                    <a:pt x="31588" y="12038"/>
                    <a:pt x="31608" y="11983"/>
                  </a:cubicBezTo>
                  <a:cubicBezTo>
                    <a:pt x="31637" y="11892"/>
                    <a:pt x="31633" y="11797"/>
                    <a:pt x="31628" y="11700"/>
                  </a:cubicBezTo>
                  <a:cubicBezTo>
                    <a:pt x="31624" y="11631"/>
                    <a:pt x="31613" y="11561"/>
                    <a:pt x="31603" y="11500"/>
                  </a:cubicBezTo>
                  <a:lnTo>
                    <a:pt x="31599" y="11457"/>
                  </a:lnTo>
                  <a:cubicBezTo>
                    <a:pt x="31594" y="11436"/>
                    <a:pt x="31593" y="11413"/>
                    <a:pt x="31593" y="11392"/>
                  </a:cubicBezTo>
                  <a:cubicBezTo>
                    <a:pt x="31593" y="11380"/>
                    <a:pt x="31593" y="11370"/>
                    <a:pt x="31594" y="11356"/>
                  </a:cubicBezTo>
                  <a:cubicBezTo>
                    <a:pt x="31596" y="11337"/>
                    <a:pt x="31602" y="11320"/>
                    <a:pt x="31603" y="11304"/>
                  </a:cubicBezTo>
                  <a:cubicBezTo>
                    <a:pt x="31613" y="11274"/>
                    <a:pt x="31624" y="11244"/>
                    <a:pt x="31637" y="11210"/>
                  </a:cubicBezTo>
                  <a:cubicBezTo>
                    <a:pt x="31666" y="11145"/>
                    <a:pt x="31697" y="11081"/>
                    <a:pt x="31728" y="11018"/>
                  </a:cubicBezTo>
                  <a:cubicBezTo>
                    <a:pt x="31736" y="11006"/>
                    <a:pt x="31743" y="10991"/>
                    <a:pt x="31750" y="10977"/>
                  </a:cubicBezTo>
                  <a:cubicBezTo>
                    <a:pt x="31773" y="10929"/>
                    <a:pt x="31795" y="10881"/>
                    <a:pt x="31817" y="10829"/>
                  </a:cubicBezTo>
                  <a:cubicBezTo>
                    <a:pt x="31838" y="10779"/>
                    <a:pt x="31862" y="10721"/>
                    <a:pt x="31862" y="10666"/>
                  </a:cubicBezTo>
                  <a:cubicBezTo>
                    <a:pt x="31862" y="10634"/>
                    <a:pt x="31861" y="10599"/>
                    <a:pt x="31846" y="10564"/>
                  </a:cubicBezTo>
                  <a:cubicBezTo>
                    <a:pt x="31826" y="10518"/>
                    <a:pt x="31800" y="10483"/>
                    <a:pt x="31759" y="10456"/>
                  </a:cubicBezTo>
                  <a:cubicBezTo>
                    <a:pt x="31713" y="10421"/>
                    <a:pt x="31658" y="10408"/>
                    <a:pt x="31596" y="10392"/>
                  </a:cubicBezTo>
                  <a:cubicBezTo>
                    <a:pt x="31491" y="10366"/>
                    <a:pt x="31380" y="10353"/>
                    <a:pt x="31282" y="10340"/>
                  </a:cubicBezTo>
                  <a:lnTo>
                    <a:pt x="31249" y="10337"/>
                  </a:lnTo>
                  <a:lnTo>
                    <a:pt x="31238" y="10337"/>
                  </a:lnTo>
                  <a:cubicBezTo>
                    <a:pt x="31134" y="10323"/>
                    <a:pt x="31015" y="10310"/>
                    <a:pt x="30899" y="10302"/>
                  </a:cubicBezTo>
                  <a:cubicBezTo>
                    <a:pt x="30820" y="10299"/>
                    <a:pt x="30740" y="10295"/>
                    <a:pt x="30643" y="10295"/>
                  </a:cubicBezTo>
                  <a:lnTo>
                    <a:pt x="30432" y="10295"/>
                  </a:lnTo>
                  <a:cubicBezTo>
                    <a:pt x="30411" y="10294"/>
                    <a:pt x="30393" y="10289"/>
                    <a:pt x="30372" y="10288"/>
                  </a:cubicBezTo>
                  <a:cubicBezTo>
                    <a:pt x="30329" y="10285"/>
                    <a:pt x="30293" y="10280"/>
                    <a:pt x="30264" y="10280"/>
                  </a:cubicBezTo>
                  <a:cubicBezTo>
                    <a:pt x="30225" y="10280"/>
                    <a:pt x="30192" y="10285"/>
                    <a:pt x="30159" y="10289"/>
                  </a:cubicBezTo>
                  <a:cubicBezTo>
                    <a:pt x="30085" y="10307"/>
                    <a:pt x="30015" y="10338"/>
                    <a:pt x="29948" y="10384"/>
                  </a:cubicBezTo>
                  <a:cubicBezTo>
                    <a:pt x="29746" y="10526"/>
                    <a:pt x="29591" y="10721"/>
                    <a:pt x="29442" y="10911"/>
                  </a:cubicBezTo>
                  <a:cubicBezTo>
                    <a:pt x="29363" y="11011"/>
                    <a:pt x="29293" y="11114"/>
                    <a:pt x="29234" y="11203"/>
                  </a:cubicBezTo>
                  <a:cubicBezTo>
                    <a:pt x="29213" y="11231"/>
                    <a:pt x="29197" y="11259"/>
                    <a:pt x="29182" y="11289"/>
                  </a:cubicBezTo>
                  <a:cubicBezTo>
                    <a:pt x="29150" y="11356"/>
                    <a:pt x="29139" y="11416"/>
                    <a:pt x="29144" y="11468"/>
                  </a:cubicBezTo>
                  <a:cubicBezTo>
                    <a:pt x="29152" y="11532"/>
                    <a:pt x="29170" y="11588"/>
                    <a:pt x="29200" y="11640"/>
                  </a:cubicBezTo>
                  <a:cubicBezTo>
                    <a:pt x="29220" y="11676"/>
                    <a:pt x="29247" y="11709"/>
                    <a:pt x="29272" y="11739"/>
                  </a:cubicBezTo>
                  <a:cubicBezTo>
                    <a:pt x="29345" y="11820"/>
                    <a:pt x="29438" y="11899"/>
                    <a:pt x="29564" y="11984"/>
                  </a:cubicBezTo>
                  <a:cubicBezTo>
                    <a:pt x="29612" y="12014"/>
                    <a:pt x="29656" y="12045"/>
                    <a:pt x="29703" y="12075"/>
                  </a:cubicBezTo>
                  <a:cubicBezTo>
                    <a:pt x="29716" y="12082"/>
                    <a:pt x="29726" y="12093"/>
                    <a:pt x="29738" y="12096"/>
                  </a:cubicBezTo>
                  <a:cubicBezTo>
                    <a:pt x="29725" y="12124"/>
                    <a:pt x="29709" y="12152"/>
                    <a:pt x="29694" y="12179"/>
                  </a:cubicBezTo>
                  <a:cubicBezTo>
                    <a:pt x="29661" y="12231"/>
                    <a:pt x="29630" y="12280"/>
                    <a:pt x="29598" y="12323"/>
                  </a:cubicBezTo>
                  <a:cubicBezTo>
                    <a:pt x="29585" y="12340"/>
                    <a:pt x="29572" y="12355"/>
                    <a:pt x="29557" y="12370"/>
                  </a:cubicBezTo>
                  <a:cubicBezTo>
                    <a:pt x="29542" y="12384"/>
                    <a:pt x="29527" y="12398"/>
                    <a:pt x="29512" y="12408"/>
                  </a:cubicBezTo>
                  <a:cubicBezTo>
                    <a:pt x="29482" y="12429"/>
                    <a:pt x="29450" y="12451"/>
                    <a:pt x="29412" y="12472"/>
                  </a:cubicBezTo>
                  <a:cubicBezTo>
                    <a:pt x="29381" y="12489"/>
                    <a:pt x="29347" y="12505"/>
                    <a:pt x="29314" y="12520"/>
                  </a:cubicBezTo>
                  <a:cubicBezTo>
                    <a:pt x="29274" y="12535"/>
                    <a:pt x="29241" y="12547"/>
                    <a:pt x="29207" y="12554"/>
                  </a:cubicBezTo>
                  <a:cubicBezTo>
                    <a:pt x="29189" y="12557"/>
                    <a:pt x="29170" y="12562"/>
                    <a:pt x="29152" y="12563"/>
                  </a:cubicBezTo>
                  <a:cubicBezTo>
                    <a:pt x="29061" y="12572"/>
                    <a:pt x="28951" y="12581"/>
                    <a:pt x="28841" y="12581"/>
                  </a:cubicBezTo>
                  <a:cubicBezTo>
                    <a:pt x="28761" y="12579"/>
                    <a:pt x="28682" y="12572"/>
                    <a:pt x="28597" y="12566"/>
                  </a:cubicBezTo>
                  <a:cubicBezTo>
                    <a:pt x="28527" y="12562"/>
                    <a:pt x="28455" y="12556"/>
                    <a:pt x="28385" y="12551"/>
                  </a:cubicBezTo>
                  <a:lnTo>
                    <a:pt x="28372" y="12551"/>
                  </a:lnTo>
                  <a:cubicBezTo>
                    <a:pt x="28381" y="12541"/>
                    <a:pt x="28391" y="12529"/>
                    <a:pt x="28399" y="12518"/>
                  </a:cubicBezTo>
                  <a:cubicBezTo>
                    <a:pt x="28600" y="12268"/>
                    <a:pt x="28714" y="11969"/>
                    <a:pt x="28801" y="11710"/>
                  </a:cubicBezTo>
                  <a:cubicBezTo>
                    <a:pt x="28891" y="11439"/>
                    <a:pt x="28969" y="11170"/>
                    <a:pt x="29034" y="10913"/>
                  </a:cubicBezTo>
                  <a:cubicBezTo>
                    <a:pt x="29107" y="10624"/>
                    <a:pt x="29162" y="10332"/>
                    <a:pt x="29204" y="10109"/>
                  </a:cubicBezTo>
                  <a:lnTo>
                    <a:pt x="29225" y="9997"/>
                  </a:lnTo>
                  <a:cubicBezTo>
                    <a:pt x="29243" y="9892"/>
                    <a:pt x="29259" y="9795"/>
                    <a:pt x="29281" y="9698"/>
                  </a:cubicBezTo>
                  <a:cubicBezTo>
                    <a:pt x="29286" y="9677"/>
                    <a:pt x="29292" y="9660"/>
                    <a:pt x="29295" y="9640"/>
                  </a:cubicBezTo>
                  <a:lnTo>
                    <a:pt x="29307" y="9590"/>
                  </a:lnTo>
                  <a:lnTo>
                    <a:pt x="29308" y="9581"/>
                  </a:lnTo>
                  <a:lnTo>
                    <a:pt x="29308" y="9573"/>
                  </a:lnTo>
                  <a:cubicBezTo>
                    <a:pt x="29308" y="9573"/>
                    <a:pt x="29308" y="9572"/>
                    <a:pt x="29310" y="9570"/>
                  </a:cubicBezTo>
                  <a:lnTo>
                    <a:pt x="29336" y="9593"/>
                  </a:lnTo>
                  <a:lnTo>
                    <a:pt x="29353" y="9607"/>
                  </a:lnTo>
                  <a:cubicBezTo>
                    <a:pt x="29369" y="9622"/>
                    <a:pt x="29386" y="9637"/>
                    <a:pt x="29403" y="9649"/>
                  </a:cubicBezTo>
                  <a:lnTo>
                    <a:pt x="29418" y="9662"/>
                  </a:lnTo>
                  <a:lnTo>
                    <a:pt x="29423" y="9668"/>
                  </a:lnTo>
                  <a:cubicBezTo>
                    <a:pt x="29493" y="9728"/>
                    <a:pt x="29564" y="9788"/>
                    <a:pt x="29631" y="9853"/>
                  </a:cubicBezTo>
                  <a:lnTo>
                    <a:pt x="29652" y="9871"/>
                  </a:lnTo>
                  <a:cubicBezTo>
                    <a:pt x="29688" y="9908"/>
                    <a:pt x="29725" y="9944"/>
                    <a:pt x="29764" y="9974"/>
                  </a:cubicBezTo>
                  <a:cubicBezTo>
                    <a:pt x="29823" y="10020"/>
                    <a:pt x="29883" y="10054"/>
                    <a:pt x="29950" y="10079"/>
                  </a:cubicBezTo>
                  <a:cubicBezTo>
                    <a:pt x="30015" y="10106"/>
                    <a:pt x="30090" y="10118"/>
                    <a:pt x="30170" y="10118"/>
                  </a:cubicBezTo>
                  <a:cubicBezTo>
                    <a:pt x="30246" y="10118"/>
                    <a:pt x="30326" y="10106"/>
                    <a:pt x="30405" y="10084"/>
                  </a:cubicBezTo>
                  <a:cubicBezTo>
                    <a:pt x="30566" y="10036"/>
                    <a:pt x="30718" y="9954"/>
                    <a:pt x="30841" y="9887"/>
                  </a:cubicBezTo>
                  <a:lnTo>
                    <a:pt x="30915" y="9849"/>
                  </a:lnTo>
                  <a:lnTo>
                    <a:pt x="30974" y="9817"/>
                  </a:lnTo>
                  <a:cubicBezTo>
                    <a:pt x="31063" y="9768"/>
                    <a:pt x="31152" y="9722"/>
                    <a:pt x="31238" y="9671"/>
                  </a:cubicBezTo>
                  <a:cubicBezTo>
                    <a:pt x="31544" y="9505"/>
                    <a:pt x="31838" y="9332"/>
                    <a:pt x="32161" y="9140"/>
                  </a:cubicBezTo>
                  <a:cubicBezTo>
                    <a:pt x="32306" y="9054"/>
                    <a:pt x="32448" y="8970"/>
                    <a:pt x="32593" y="8887"/>
                  </a:cubicBezTo>
                  <a:cubicBezTo>
                    <a:pt x="32666" y="8844"/>
                    <a:pt x="32740" y="8804"/>
                    <a:pt x="32815" y="8762"/>
                  </a:cubicBezTo>
                  <a:cubicBezTo>
                    <a:pt x="32856" y="8740"/>
                    <a:pt x="32896" y="8719"/>
                    <a:pt x="32938" y="8701"/>
                  </a:cubicBezTo>
                  <a:cubicBezTo>
                    <a:pt x="32972" y="8685"/>
                    <a:pt x="33006" y="8667"/>
                    <a:pt x="33042" y="8649"/>
                  </a:cubicBezTo>
                  <a:cubicBezTo>
                    <a:pt x="33172" y="8581"/>
                    <a:pt x="33298" y="8511"/>
                    <a:pt x="33447" y="8426"/>
                  </a:cubicBezTo>
                  <a:cubicBezTo>
                    <a:pt x="33556" y="8365"/>
                    <a:pt x="33713" y="8265"/>
                    <a:pt x="33832" y="8130"/>
                  </a:cubicBezTo>
                  <a:cubicBezTo>
                    <a:pt x="33883" y="8072"/>
                    <a:pt x="33928" y="8009"/>
                    <a:pt x="33965" y="7941"/>
                  </a:cubicBezTo>
                  <a:cubicBezTo>
                    <a:pt x="34017" y="7848"/>
                    <a:pt x="34029" y="7743"/>
                    <a:pt x="34032" y="7670"/>
                  </a:cubicBezTo>
                  <a:cubicBezTo>
                    <a:pt x="34035" y="7488"/>
                    <a:pt x="33980" y="7304"/>
                    <a:pt x="33865" y="7119"/>
                  </a:cubicBezTo>
                  <a:cubicBezTo>
                    <a:pt x="33780" y="6978"/>
                    <a:pt x="33679" y="6850"/>
                    <a:pt x="33556" y="6699"/>
                  </a:cubicBezTo>
                  <a:cubicBezTo>
                    <a:pt x="33459" y="6582"/>
                    <a:pt x="33347" y="6454"/>
                    <a:pt x="33213" y="6305"/>
                  </a:cubicBezTo>
                  <a:cubicBezTo>
                    <a:pt x="33133" y="6217"/>
                    <a:pt x="33050" y="6132"/>
                    <a:pt x="32963" y="6043"/>
                  </a:cubicBezTo>
                  <a:cubicBezTo>
                    <a:pt x="32920" y="6000"/>
                    <a:pt x="32880" y="5957"/>
                    <a:pt x="32838" y="5912"/>
                  </a:cubicBezTo>
                  <a:cubicBezTo>
                    <a:pt x="32764" y="5835"/>
                    <a:pt x="32703" y="5775"/>
                    <a:pt x="32645" y="5723"/>
                  </a:cubicBezTo>
                  <a:cubicBezTo>
                    <a:pt x="32628" y="5708"/>
                    <a:pt x="32611" y="5693"/>
                    <a:pt x="32593" y="5675"/>
                  </a:cubicBezTo>
                  <a:lnTo>
                    <a:pt x="32582" y="5667"/>
                  </a:lnTo>
                  <a:cubicBezTo>
                    <a:pt x="32559" y="5646"/>
                    <a:pt x="32536" y="5626"/>
                    <a:pt x="32511" y="5606"/>
                  </a:cubicBezTo>
                  <a:cubicBezTo>
                    <a:pt x="32506" y="5598"/>
                    <a:pt x="32500" y="5592"/>
                    <a:pt x="32495" y="5585"/>
                  </a:cubicBezTo>
                  <a:cubicBezTo>
                    <a:pt x="32486" y="5574"/>
                    <a:pt x="32478" y="5562"/>
                    <a:pt x="32469" y="5549"/>
                  </a:cubicBezTo>
                  <a:cubicBezTo>
                    <a:pt x="32457" y="5530"/>
                    <a:pt x="32448" y="5509"/>
                    <a:pt x="32439" y="5488"/>
                  </a:cubicBezTo>
                  <a:cubicBezTo>
                    <a:pt x="32414" y="5428"/>
                    <a:pt x="32392" y="5366"/>
                    <a:pt x="32372" y="5294"/>
                  </a:cubicBezTo>
                  <a:cubicBezTo>
                    <a:pt x="32338" y="5165"/>
                    <a:pt x="32310" y="5021"/>
                    <a:pt x="32285" y="4860"/>
                  </a:cubicBezTo>
                  <a:cubicBezTo>
                    <a:pt x="32285" y="4854"/>
                    <a:pt x="32283" y="4848"/>
                    <a:pt x="32283" y="4842"/>
                  </a:cubicBezTo>
                  <a:cubicBezTo>
                    <a:pt x="32261" y="4668"/>
                    <a:pt x="32243" y="4491"/>
                    <a:pt x="32228" y="4320"/>
                  </a:cubicBezTo>
                  <a:cubicBezTo>
                    <a:pt x="32221" y="4238"/>
                    <a:pt x="32213" y="4157"/>
                    <a:pt x="32206" y="4076"/>
                  </a:cubicBezTo>
                  <a:cubicBezTo>
                    <a:pt x="32186" y="3879"/>
                    <a:pt x="32166" y="3707"/>
                    <a:pt x="32142" y="3546"/>
                  </a:cubicBezTo>
                  <a:cubicBezTo>
                    <a:pt x="32117" y="3395"/>
                    <a:pt x="32085" y="3235"/>
                    <a:pt x="32039" y="3031"/>
                  </a:cubicBezTo>
                  <a:cubicBezTo>
                    <a:pt x="32018" y="2937"/>
                    <a:pt x="31996" y="2843"/>
                    <a:pt x="31978" y="2748"/>
                  </a:cubicBezTo>
                  <a:lnTo>
                    <a:pt x="31972" y="2720"/>
                  </a:lnTo>
                  <a:cubicBezTo>
                    <a:pt x="31926" y="2513"/>
                    <a:pt x="31881" y="2297"/>
                    <a:pt x="31825" y="2087"/>
                  </a:cubicBezTo>
                  <a:cubicBezTo>
                    <a:pt x="31811" y="2041"/>
                    <a:pt x="31800" y="1992"/>
                    <a:pt x="31788" y="1944"/>
                  </a:cubicBezTo>
                  <a:cubicBezTo>
                    <a:pt x="31788" y="1943"/>
                    <a:pt x="31788" y="1940"/>
                    <a:pt x="31786" y="1940"/>
                  </a:cubicBezTo>
                  <a:lnTo>
                    <a:pt x="31786" y="1940"/>
                  </a:lnTo>
                  <a:cubicBezTo>
                    <a:pt x="31755" y="1828"/>
                    <a:pt x="31722" y="1715"/>
                    <a:pt x="31685" y="1608"/>
                  </a:cubicBezTo>
                  <a:lnTo>
                    <a:pt x="31673" y="1565"/>
                  </a:lnTo>
                  <a:cubicBezTo>
                    <a:pt x="31621" y="1407"/>
                    <a:pt x="31569" y="1243"/>
                    <a:pt x="31472" y="1105"/>
                  </a:cubicBezTo>
                  <a:cubicBezTo>
                    <a:pt x="31416" y="1025"/>
                    <a:pt x="31338" y="950"/>
                    <a:pt x="31249" y="891"/>
                  </a:cubicBezTo>
                  <a:cubicBezTo>
                    <a:pt x="31176" y="843"/>
                    <a:pt x="31093" y="791"/>
                    <a:pt x="31003" y="754"/>
                  </a:cubicBezTo>
                  <a:cubicBezTo>
                    <a:pt x="30901" y="711"/>
                    <a:pt x="30810" y="685"/>
                    <a:pt x="30718" y="672"/>
                  </a:cubicBezTo>
                  <a:cubicBezTo>
                    <a:pt x="30648" y="663"/>
                    <a:pt x="30576" y="657"/>
                    <a:pt x="30508" y="657"/>
                  </a:cubicBezTo>
                  <a:cubicBezTo>
                    <a:pt x="30476" y="657"/>
                    <a:pt x="30447" y="659"/>
                    <a:pt x="30415" y="660"/>
                  </a:cubicBezTo>
                  <a:cubicBezTo>
                    <a:pt x="30289" y="671"/>
                    <a:pt x="30162" y="688"/>
                    <a:pt x="30039" y="708"/>
                  </a:cubicBezTo>
                  <a:lnTo>
                    <a:pt x="29936" y="723"/>
                  </a:lnTo>
                  <a:lnTo>
                    <a:pt x="29903" y="726"/>
                  </a:lnTo>
                  <a:cubicBezTo>
                    <a:pt x="29887" y="730"/>
                    <a:pt x="29868" y="732"/>
                    <a:pt x="29857" y="733"/>
                  </a:cubicBezTo>
                  <a:cubicBezTo>
                    <a:pt x="29630" y="764"/>
                    <a:pt x="29392" y="804"/>
                    <a:pt x="29152" y="851"/>
                  </a:cubicBezTo>
                  <a:cubicBezTo>
                    <a:pt x="29078" y="865"/>
                    <a:pt x="29005" y="880"/>
                    <a:pt x="28929" y="897"/>
                  </a:cubicBezTo>
                  <a:cubicBezTo>
                    <a:pt x="28810" y="924"/>
                    <a:pt x="28686" y="949"/>
                    <a:pt x="28563" y="968"/>
                  </a:cubicBezTo>
                  <a:cubicBezTo>
                    <a:pt x="28508" y="976"/>
                    <a:pt x="28458" y="977"/>
                    <a:pt x="28409" y="979"/>
                  </a:cubicBezTo>
                  <a:cubicBezTo>
                    <a:pt x="28393" y="979"/>
                    <a:pt x="28377" y="977"/>
                    <a:pt x="28362" y="976"/>
                  </a:cubicBezTo>
                  <a:cubicBezTo>
                    <a:pt x="28335" y="971"/>
                    <a:pt x="28310" y="965"/>
                    <a:pt x="28284" y="961"/>
                  </a:cubicBezTo>
                  <a:cubicBezTo>
                    <a:pt x="28250" y="949"/>
                    <a:pt x="28213" y="938"/>
                    <a:pt x="28179" y="925"/>
                  </a:cubicBezTo>
                  <a:cubicBezTo>
                    <a:pt x="28143" y="909"/>
                    <a:pt x="28104" y="889"/>
                    <a:pt x="28064" y="868"/>
                  </a:cubicBezTo>
                  <a:cubicBezTo>
                    <a:pt x="27997" y="830"/>
                    <a:pt x="27933" y="782"/>
                    <a:pt x="27871" y="737"/>
                  </a:cubicBezTo>
                  <a:lnTo>
                    <a:pt x="27863" y="733"/>
                  </a:lnTo>
                  <a:cubicBezTo>
                    <a:pt x="27808" y="693"/>
                    <a:pt x="27746" y="648"/>
                    <a:pt x="27682" y="608"/>
                  </a:cubicBezTo>
                  <a:cubicBezTo>
                    <a:pt x="27610" y="563"/>
                    <a:pt x="27522" y="514"/>
                    <a:pt x="27427" y="486"/>
                  </a:cubicBezTo>
                  <a:cubicBezTo>
                    <a:pt x="27330" y="456"/>
                    <a:pt x="27241" y="441"/>
                    <a:pt x="27153" y="440"/>
                  </a:cubicBezTo>
                  <a:cubicBezTo>
                    <a:pt x="26826" y="444"/>
                    <a:pt x="26528" y="599"/>
                    <a:pt x="26303" y="733"/>
                  </a:cubicBezTo>
                  <a:cubicBezTo>
                    <a:pt x="26189" y="800"/>
                    <a:pt x="26073" y="874"/>
                    <a:pt x="25960" y="953"/>
                  </a:cubicBezTo>
                  <a:cubicBezTo>
                    <a:pt x="25906" y="990"/>
                    <a:pt x="25851" y="1029"/>
                    <a:pt x="25799" y="1069"/>
                  </a:cubicBezTo>
                  <a:lnTo>
                    <a:pt x="25772" y="1090"/>
                  </a:lnTo>
                  <a:cubicBezTo>
                    <a:pt x="25739" y="1114"/>
                    <a:pt x="25707" y="1139"/>
                    <a:pt x="25672" y="1163"/>
                  </a:cubicBezTo>
                  <a:cubicBezTo>
                    <a:pt x="25656" y="1171"/>
                    <a:pt x="25641" y="1180"/>
                    <a:pt x="25625" y="1187"/>
                  </a:cubicBezTo>
                  <a:cubicBezTo>
                    <a:pt x="25616" y="1191"/>
                    <a:pt x="25604" y="1194"/>
                    <a:pt x="25594" y="1199"/>
                  </a:cubicBezTo>
                  <a:cubicBezTo>
                    <a:pt x="25589" y="1199"/>
                    <a:pt x="25586" y="1200"/>
                    <a:pt x="25582" y="1200"/>
                  </a:cubicBezTo>
                  <a:lnTo>
                    <a:pt x="25565" y="1200"/>
                  </a:lnTo>
                  <a:cubicBezTo>
                    <a:pt x="25553" y="1200"/>
                    <a:pt x="25543" y="1200"/>
                    <a:pt x="25530" y="1199"/>
                  </a:cubicBezTo>
                  <a:cubicBezTo>
                    <a:pt x="25506" y="1194"/>
                    <a:pt x="25482" y="1188"/>
                    <a:pt x="25457" y="1184"/>
                  </a:cubicBezTo>
                  <a:cubicBezTo>
                    <a:pt x="25412" y="1171"/>
                    <a:pt x="25366" y="1154"/>
                    <a:pt x="25312" y="1133"/>
                  </a:cubicBezTo>
                  <a:cubicBezTo>
                    <a:pt x="25208" y="1089"/>
                    <a:pt x="25105" y="1038"/>
                    <a:pt x="25003" y="983"/>
                  </a:cubicBezTo>
                  <a:cubicBezTo>
                    <a:pt x="24884" y="915"/>
                    <a:pt x="24768" y="840"/>
                    <a:pt x="24653" y="769"/>
                  </a:cubicBezTo>
                  <a:cubicBezTo>
                    <a:pt x="24544" y="700"/>
                    <a:pt x="24445" y="639"/>
                    <a:pt x="24345" y="580"/>
                  </a:cubicBezTo>
                  <a:cubicBezTo>
                    <a:pt x="24330" y="572"/>
                    <a:pt x="24317" y="562"/>
                    <a:pt x="24303" y="557"/>
                  </a:cubicBezTo>
                  <a:lnTo>
                    <a:pt x="24302" y="554"/>
                  </a:lnTo>
                  <a:lnTo>
                    <a:pt x="24306" y="554"/>
                  </a:lnTo>
                  <a:cubicBezTo>
                    <a:pt x="24303" y="554"/>
                    <a:pt x="24303" y="554"/>
                    <a:pt x="24302" y="553"/>
                  </a:cubicBezTo>
                  <a:lnTo>
                    <a:pt x="24306" y="553"/>
                  </a:lnTo>
                  <a:cubicBezTo>
                    <a:pt x="24139" y="458"/>
                    <a:pt x="23958" y="365"/>
                    <a:pt x="23745" y="267"/>
                  </a:cubicBezTo>
                  <a:cubicBezTo>
                    <a:pt x="23656" y="224"/>
                    <a:pt x="23569" y="185"/>
                    <a:pt x="23488" y="151"/>
                  </a:cubicBezTo>
                  <a:cubicBezTo>
                    <a:pt x="23380" y="106"/>
                    <a:pt x="23299" y="74"/>
                    <a:pt x="23208" y="48"/>
                  </a:cubicBezTo>
                  <a:cubicBezTo>
                    <a:pt x="23093" y="16"/>
                    <a:pt x="22994" y="1"/>
                    <a:pt x="228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3"/>
            <p:cNvSpPr/>
            <p:nvPr/>
          </p:nvSpPr>
          <p:spPr>
            <a:xfrm>
              <a:off x="3569925" y="2135325"/>
              <a:ext cx="2332450" cy="1091500"/>
            </a:xfrm>
            <a:custGeom>
              <a:rect b="b" l="l" r="r" t="t"/>
              <a:pathLst>
                <a:path extrusionOk="0" h="43660" w="93298">
                  <a:moveTo>
                    <a:pt x="81026" y="11498"/>
                  </a:moveTo>
                  <a:lnTo>
                    <a:pt x="81026" y="11498"/>
                  </a:lnTo>
                  <a:cubicBezTo>
                    <a:pt x="81038" y="11509"/>
                    <a:pt x="81051" y="11518"/>
                    <a:pt x="81064" y="11525"/>
                  </a:cubicBezTo>
                  <a:cubicBezTo>
                    <a:pt x="81081" y="11536"/>
                    <a:pt x="81097" y="11546"/>
                    <a:pt x="81116" y="11555"/>
                  </a:cubicBezTo>
                  <a:lnTo>
                    <a:pt x="81125" y="11558"/>
                  </a:lnTo>
                  <a:cubicBezTo>
                    <a:pt x="81127" y="11561"/>
                    <a:pt x="81130" y="11561"/>
                    <a:pt x="81131" y="11562"/>
                  </a:cubicBezTo>
                  <a:lnTo>
                    <a:pt x="81087" y="11574"/>
                  </a:lnTo>
                  <a:lnTo>
                    <a:pt x="81046" y="11586"/>
                  </a:lnTo>
                  <a:lnTo>
                    <a:pt x="81038" y="11591"/>
                  </a:lnTo>
                  <a:lnTo>
                    <a:pt x="81030" y="11594"/>
                  </a:lnTo>
                  <a:lnTo>
                    <a:pt x="81027" y="11594"/>
                  </a:lnTo>
                  <a:cubicBezTo>
                    <a:pt x="81029" y="11564"/>
                    <a:pt x="81029" y="11534"/>
                    <a:pt x="81027" y="11506"/>
                  </a:cubicBezTo>
                  <a:lnTo>
                    <a:pt x="81026" y="11498"/>
                  </a:lnTo>
                  <a:close/>
                  <a:moveTo>
                    <a:pt x="46163" y="25339"/>
                  </a:moveTo>
                  <a:cubicBezTo>
                    <a:pt x="46163" y="25351"/>
                    <a:pt x="46163" y="25361"/>
                    <a:pt x="46166" y="25373"/>
                  </a:cubicBezTo>
                  <a:lnTo>
                    <a:pt x="46150" y="25375"/>
                  </a:lnTo>
                  <a:lnTo>
                    <a:pt x="46143" y="25376"/>
                  </a:lnTo>
                  <a:lnTo>
                    <a:pt x="46137" y="25376"/>
                  </a:lnTo>
                  <a:cubicBezTo>
                    <a:pt x="46146" y="25364"/>
                    <a:pt x="46156" y="25352"/>
                    <a:pt x="46163" y="25339"/>
                  </a:cubicBezTo>
                  <a:close/>
                  <a:moveTo>
                    <a:pt x="42885" y="28990"/>
                  </a:moveTo>
                  <a:cubicBezTo>
                    <a:pt x="42906" y="29011"/>
                    <a:pt x="42928" y="29028"/>
                    <a:pt x="42950" y="29042"/>
                  </a:cubicBezTo>
                  <a:lnTo>
                    <a:pt x="42956" y="29045"/>
                  </a:lnTo>
                  <a:cubicBezTo>
                    <a:pt x="42958" y="29045"/>
                    <a:pt x="42958" y="29048"/>
                    <a:pt x="42959" y="29048"/>
                  </a:cubicBezTo>
                  <a:cubicBezTo>
                    <a:pt x="42891" y="29070"/>
                    <a:pt x="42824" y="29092"/>
                    <a:pt x="42757" y="29115"/>
                  </a:cubicBezTo>
                  <a:cubicBezTo>
                    <a:pt x="42693" y="29137"/>
                    <a:pt x="42629" y="29159"/>
                    <a:pt x="42566" y="29183"/>
                  </a:cubicBezTo>
                  <a:lnTo>
                    <a:pt x="42550" y="29189"/>
                  </a:lnTo>
                  <a:cubicBezTo>
                    <a:pt x="42547" y="29191"/>
                    <a:pt x="42544" y="29191"/>
                    <a:pt x="42541" y="29192"/>
                  </a:cubicBezTo>
                  <a:cubicBezTo>
                    <a:pt x="42536" y="29164"/>
                    <a:pt x="42535" y="29137"/>
                    <a:pt x="42532" y="29109"/>
                  </a:cubicBezTo>
                  <a:cubicBezTo>
                    <a:pt x="42648" y="29067"/>
                    <a:pt x="42766" y="29028"/>
                    <a:pt x="42883" y="28990"/>
                  </a:cubicBezTo>
                  <a:close/>
                  <a:moveTo>
                    <a:pt x="42230" y="29204"/>
                  </a:moveTo>
                  <a:lnTo>
                    <a:pt x="42230" y="29299"/>
                  </a:lnTo>
                  <a:lnTo>
                    <a:pt x="42230" y="29393"/>
                  </a:lnTo>
                  <a:cubicBezTo>
                    <a:pt x="42222" y="29406"/>
                    <a:pt x="42217" y="29417"/>
                    <a:pt x="42209" y="29429"/>
                  </a:cubicBezTo>
                  <a:cubicBezTo>
                    <a:pt x="42200" y="29445"/>
                    <a:pt x="42193" y="29463"/>
                    <a:pt x="42188" y="29484"/>
                  </a:cubicBezTo>
                  <a:cubicBezTo>
                    <a:pt x="42081" y="29511"/>
                    <a:pt x="41972" y="29534"/>
                    <a:pt x="41865" y="29560"/>
                  </a:cubicBezTo>
                  <a:lnTo>
                    <a:pt x="41849" y="29564"/>
                  </a:lnTo>
                  <a:lnTo>
                    <a:pt x="41840" y="29567"/>
                  </a:lnTo>
                  <a:lnTo>
                    <a:pt x="41836" y="29567"/>
                  </a:lnTo>
                  <a:lnTo>
                    <a:pt x="41834" y="29540"/>
                  </a:lnTo>
                  <a:lnTo>
                    <a:pt x="41830" y="29511"/>
                  </a:lnTo>
                  <a:cubicBezTo>
                    <a:pt x="41827" y="29448"/>
                    <a:pt x="41821" y="29387"/>
                    <a:pt x="41813" y="29328"/>
                  </a:cubicBezTo>
                  <a:cubicBezTo>
                    <a:pt x="41841" y="29319"/>
                    <a:pt x="41871" y="29310"/>
                    <a:pt x="41900" y="29302"/>
                  </a:cubicBezTo>
                  <a:cubicBezTo>
                    <a:pt x="42011" y="29271"/>
                    <a:pt x="42120" y="29237"/>
                    <a:pt x="42230" y="29204"/>
                  </a:cubicBezTo>
                  <a:close/>
                  <a:moveTo>
                    <a:pt x="41591" y="29384"/>
                  </a:moveTo>
                  <a:lnTo>
                    <a:pt x="41591" y="29497"/>
                  </a:lnTo>
                  <a:cubicBezTo>
                    <a:pt x="41591" y="29540"/>
                    <a:pt x="41593" y="29584"/>
                    <a:pt x="41596" y="29624"/>
                  </a:cubicBezTo>
                  <a:cubicBezTo>
                    <a:pt x="41315" y="29691"/>
                    <a:pt x="41033" y="29758"/>
                    <a:pt x="40755" y="29826"/>
                  </a:cubicBezTo>
                  <a:cubicBezTo>
                    <a:pt x="40728" y="29834"/>
                    <a:pt x="40700" y="29839"/>
                    <a:pt x="40676" y="29847"/>
                  </a:cubicBezTo>
                  <a:cubicBezTo>
                    <a:pt x="40675" y="29847"/>
                    <a:pt x="40673" y="29848"/>
                    <a:pt x="40670" y="29848"/>
                  </a:cubicBezTo>
                  <a:cubicBezTo>
                    <a:pt x="40667" y="29793"/>
                    <a:pt x="40661" y="29735"/>
                    <a:pt x="40657" y="29680"/>
                  </a:cubicBezTo>
                  <a:cubicBezTo>
                    <a:pt x="40652" y="29643"/>
                    <a:pt x="40649" y="29606"/>
                    <a:pt x="40642" y="29566"/>
                  </a:cubicBezTo>
                  <a:lnTo>
                    <a:pt x="40642" y="29558"/>
                  </a:lnTo>
                  <a:cubicBezTo>
                    <a:pt x="40721" y="29548"/>
                    <a:pt x="40801" y="29536"/>
                    <a:pt x="40880" y="29525"/>
                  </a:cubicBezTo>
                  <a:cubicBezTo>
                    <a:pt x="41120" y="29488"/>
                    <a:pt x="41359" y="29439"/>
                    <a:pt x="41591" y="29384"/>
                  </a:cubicBezTo>
                  <a:close/>
                  <a:moveTo>
                    <a:pt x="32488" y="31289"/>
                  </a:moveTo>
                  <a:cubicBezTo>
                    <a:pt x="32507" y="31369"/>
                    <a:pt x="32527" y="31448"/>
                    <a:pt x="32544" y="31529"/>
                  </a:cubicBezTo>
                  <a:cubicBezTo>
                    <a:pt x="32547" y="31548"/>
                    <a:pt x="32549" y="31566"/>
                    <a:pt x="32549" y="31587"/>
                  </a:cubicBezTo>
                  <a:cubicBezTo>
                    <a:pt x="32558" y="31682"/>
                    <a:pt x="32579" y="31776"/>
                    <a:pt x="32595" y="31853"/>
                  </a:cubicBezTo>
                  <a:lnTo>
                    <a:pt x="32579" y="31856"/>
                  </a:lnTo>
                  <a:lnTo>
                    <a:pt x="32506" y="31872"/>
                  </a:lnTo>
                  <a:cubicBezTo>
                    <a:pt x="31992" y="31994"/>
                    <a:pt x="31538" y="32099"/>
                    <a:pt x="31116" y="32192"/>
                  </a:cubicBezTo>
                  <a:lnTo>
                    <a:pt x="31038" y="32210"/>
                  </a:lnTo>
                  <a:cubicBezTo>
                    <a:pt x="31037" y="32210"/>
                    <a:pt x="31034" y="32210"/>
                    <a:pt x="31032" y="32212"/>
                  </a:cubicBezTo>
                  <a:lnTo>
                    <a:pt x="31029" y="32185"/>
                  </a:lnTo>
                  <a:lnTo>
                    <a:pt x="31023" y="32152"/>
                  </a:lnTo>
                  <a:lnTo>
                    <a:pt x="31017" y="32118"/>
                  </a:lnTo>
                  <a:cubicBezTo>
                    <a:pt x="31017" y="32115"/>
                    <a:pt x="31017" y="32114"/>
                    <a:pt x="31016" y="32108"/>
                  </a:cubicBezTo>
                  <a:lnTo>
                    <a:pt x="31010" y="32063"/>
                  </a:lnTo>
                  <a:lnTo>
                    <a:pt x="31007" y="32039"/>
                  </a:lnTo>
                  <a:lnTo>
                    <a:pt x="31004" y="32029"/>
                  </a:lnTo>
                  <a:cubicBezTo>
                    <a:pt x="31003" y="32009"/>
                    <a:pt x="31000" y="31990"/>
                    <a:pt x="30997" y="31969"/>
                  </a:cubicBezTo>
                  <a:lnTo>
                    <a:pt x="30995" y="31960"/>
                  </a:lnTo>
                  <a:lnTo>
                    <a:pt x="30994" y="31945"/>
                  </a:lnTo>
                  <a:lnTo>
                    <a:pt x="30989" y="31936"/>
                  </a:lnTo>
                  <a:cubicBezTo>
                    <a:pt x="31050" y="31927"/>
                    <a:pt x="31108" y="31916"/>
                    <a:pt x="31171" y="31902"/>
                  </a:cubicBezTo>
                  <a:cubicBezTo>
                    <a:pt x="31262" y="31884"/>
                    <a:pt x="31349" y="31865"/>
                    <a:pt x="31436" y="31843"/>
                  </a:cubicBezTo>
                  <a:lnTo>
                    <a:pt x="31462" y="31835"/>
                  </a:lnTo>
                  <a:cubicBezTo>
                    <a:pt x="31501" y="31826"/>
                    <a:pt x="31538" y="31817"/>
                    <a:pt x="31576" y="31805"/>
                  </a:cubicBezTo>
                  <a:cubicBezTo>
                    <a:pt x="31605" y="31798"/>
                    <a:pt x="31632" y="31788"/>
                    <a:pt x="31659" y="31776"/>
                  </a:cubicBezTo>
                  <a:lnTo>
                    <a:pt x="31693" y="31764"/>
                  </a:lnTo>
                  <a:cubicBezTo>
                    <a:pt x="31782" y="31730"/>
                    <a:pt x="31840" y="31655"/>
                    <a:pt x="31845" y="31564"/>
                  </a:cubicBezTo>
                  <a:cubicBezTo>
                    <a:pt x="31848" y="31515"/>
                    <a:pt x="31834" y="31468"/>
                    <a:pt x="31806" y="31426"/>
                  </a:cubicBezTo>
                  <a:cubicBezTo>
                    <a:pt x="31803" y="31419"/>
                    <a:pt x="31797" y="31414"/>
                    <a:pt x="31793" y="31410"/>
                  </a:cubicBezTo>
                  <a:cubicBezTo>
                    <a:pt x="31793" y="31408"/>
                    <a:pt x="31791" y="31408"/>
                    <a:pt x="31791" y="31407"/>
                  </a:cubicBezTo>
                  <a:cubicBezTo>
                    <a:pt x="31799" y="31407"/>
                    <a:pt x="31806" y="31404"/>
                    <a:pt x="31814" y="31404"/>
                  </a:cubicBezTo>
                  <a:cubicBezTo>
                    <a:pt x="31864" y="31401"/>
                    <a:pt x="31916" y="31395"/>
                    <a:pt x="31968" y="31386"/>
                  </a:cubicBezTo>
                  <a:cubicBezTo>
                    <a:pt x="32149" y="31357"/>
                    <a:pt x="32320" y="31326"/>
                    <a:pt x="32488" y="31289"/>
                  </a:cubicBezTo>
                  <a:close/>
                  <a:moveTo>
                    <a:pt x="29690" y="32093"/>
                  </a:moveTo>
                  <a:cubicBezTo>
                    <a:pt x="29697" y="32133"/>
                    <a:pt x="29706" y="32175"/>
                    <a:pt x="29714" y="32215"/>
                  </a:cubicBezTo>
                  <a:lnTo>
                    <a:pt x="29723" y="32262"/>
                  </a:lnTo>
                  <a:lnTo>
                    <a:pt x="29738" y="32331"/>
                  </a:lnTo>
                  <a:cubicBezTo>
                    <a:pt x="29746" y="32375"/>
                    <a:pt x="29757" y="32422"/>
                    <a:pt x="29766" y="32465"/>
                  </a:cubicBezTo>
                  <a:cubicBezTo>
                    <a:pt x="29766" y="32468"/>
                    <a:pt x="29767" y="32472"/>
                    <a:pt x="29767" y="32474"/>
                  </a:cubicBezTo>
                  <a:lnTo>
                    <a:pt x="29754" y="32475"/>
                  </a:lnTo>
                  <a:lnTo>
                    <a:pt x="29677" y="32493"/>
                  </a:lnTo>
                  <a:cubicBezTo>
                    <a:pt x="29656" y="32422"/>
                    <a:pt x="29633" y="32350"/>
                    <a:pt x="29611" y="32280"/>
                  </a:cubicBezTo>
                  <a:lnTo>
                    <a:pt x="29593" y="32222"/>
                  </a:lnTo>
                  <a:cubicBezTo>
                    <a:pt x="29581" y="32188"/>
                    <a:pt x="29571" y="32152"/>
                    <a:pt x="29557" y="32115"/>
                  </a:cubicBezTo>
                  <a:lnTo>
                    <a:pt x="29553" y="32106"/>
                  </a:lnTo>
                  <a:cubicBezTo>
                    <a:pt x="29553" y="32106"/>
                    <a:pt x="29553" y="32103"/>
                    <a:pt x="29552" y="32102"/>
                  </a:cubicBezTo>
                  <a:lnTo>
                    <a:pt x="29578" y="32102"/>
                  </a:lnTo>
                  <a:lnTo>
                    <a:pt x="29604" y="32100"/>
                  </a:lnTo>
                  <a:cubicBezTo>
                    <a:pt x="29632" y="32097"/>
                    <a:pt x="29662" y="32094"/>
                    <a:pt x="29690" y="32093"/>
                  </a:cubicBezTo>
                  <a:close/>
                  <a:moveTo>
                    <a:pt x="28373" y="32000"/>
                  </a:moveTo>
                  <a:cubicBezTo>
                    <a:pt x="28383" y="32023"/>
                    <a:pt x="28398" y="32044"/>
                    <a:pt x="28417" y="32060"/>
                  </a:cubicBezTo>
                  <a:cubicBezTo>
                    <a:pt x="28456" y="32097"/>
                    <a:pt x="28522" y="32119"/>
                    <a:pt x="28612" y="32125"/>
                  </a:cubicBezTo>
                  <a:cubicBezTo>
                    <a:pt x="28650" y="32127"/>
                    <a:pt x="28687" y="32130"/>
                    <a:pt x="28726" y="32130"/>
                  </a:cubicBezTo>
                  <a:lnTo>
                    <a:pt x="28748" y="32130"/>
                  </a:lnTo>
                  <a:cubicBezTo>
                    <a:pt x="28840" y="32127"/>
                    <a:pt x="28919" y="32124"/>
                    <a:pt x="28992" y="32119"/>
                  </a:cubicBezTo>
                  <a:cubicBezTo>
                    <a:pt x="28996" y="32119"/>
                    <a:pt x="29001" y="32119"/>
                    <a:pt x="29005" y="32118"/>
                  </a:cubicBezTo>
                  <a:cubicBezTo>
                    <a:pt x="29008" y="32119"/>
                    <a:pt x="29014" y="32122"/>
                    <a:pt x="29020" y="32124"/>
                  </a:cubicBezTo>
                  <a:cubicBezTo>
                    <a:pt x="29035" y="32130"/>
                    <a:pt x="29050" y="32133"/>
                    <a:pt x="29066" y="32133"/>
                  </a:cubicBezTo>
                  <a:cubicBezTo>
                    <a:pt x="29075" y="32204"/>
                    <a:pt x="29089" y="32282"/>
                    <a:pt x="29112" y="32402"/>
                  </a:cubicBezTo>
                  <a:cubicBezTo>
                    <a:pt x="29123" y="32460"/>
                    <a:pt x="29133" y="32518"/>
                    <a:pt x="29147" y="32573"/>
                  </a:cubicBezTo>
                  <a:lnTo>
                    <a:pt x="29148" y="32584"/>
                  </a:lnTo>
                  <a:lnTo>
                    <a:pt x="29148" y="32587"/>
                  </a:lnTo>
                  <a:cubicBezTo>
                    <a:pt x="28941" y="32624"/>
                    <a:pt x="28737" y="32660"/>
                    <a:pt x="28532" y="32695"/>
                  </a:cubicBezTo>
                  <a:cubicBezTo>
                    <a:pt x="28501" y="32628"/>
                    <a:pt x="28470" y="32561"/>
                    <a:pt x="28440" y="32495"/>
                  </a:cubicBezTo>
                  <a:cubicBezTo>
                    <a:pt x="28403" y="32395"/>
                    <a:pt x="28367" y="32298"/>
                    <a:pt x="28331" y="32197"/>
                  </a:cubicBezTo>
                  <a:cubicBezTo>
                    <a:pt x="28313" y="32140"/>
                    <a:pt x="28292" y="32084"/>
                    <a:pt x="28270" y="32024"/>
                  </a:cubicBezTo>
                  <a:lnTo>
                    <a:pt x="28322" y="32012"/>
                  </a:lnTo>
                  <a:lnTo>
                    <a:pt x="28373" y="32000"/>
                  </a:lnTo>
                  <a:close/>
                  <a:moveTo>
                    <a:pt x="79183" y="0"/>
                  </a:moveTo>
                  <a:cubicBezTo>
                    <a:pt x="79139" y="0"/>
                    <a:pt x="79094" y="14"/>
                    <a:pt x="79057" y="25"/>
                  </a:cubicBezTo>
                  <a:cubicBezTo>
                    <a:pt x="79015" y="39"/>
                    <a:pt x="78939" y="69"/>
                    <a:pt x="78880" y="113"/>
                  </a:cubicBezTo>
                  <a:cubicBezTo>
                    <a:pt x="78772" y="195"/>
                    <a:pt x="78726" y="299"/>
                    <a:pt x="78750" y="405"/>
                  </a:cubicBezTo>
                  <a:cubicBezTo>
                    <a:pt x="78755" y="427"/>
                    <a:pt x="78763" y="448"/>
                    <a:pt x="78775" y="469"/>
                  </a:cubicBezTo>
                  <a:cubicBezTo>
                    <a:pt x="78598" y="539"/>
                    <a:pt x="78305" y="655"/>
                    <a:pt x="78223" y="857"/>
                  </a:cubicBezTo>
                  <a:cubicBezTo>
                    <a:pt x="78188" y="941"/>
                    <a:pt x="78193" y="1035"/>
                    <a:pt x="78237" y="1133"/>
                  </a:cubicBezTo>
                  <a:cubicBezTo>
                    <a:pt x="78250" y="1163"/>
                    <a:pt x="78263" y="1186"/>
                    <a:pt x="78284" y="1209"/>
                  </a:cubicBezTo>
                  <a:cubicBezTo>
                    <a:pt x="78284" y="1212"/>
                    <a:pt x="78287" y="1212"/>
                    <a:pt x="78287" y="1213"/>
                  </a:cubicBezTo>
                  <a:cubicBezTo>
                    <a:pt x="78036" y="1390"/>
                    <a:pt x="77921" y="1591"/>
                    <a:pt x="77948" y="1808"/>
                  </a:cubicBezTo>
                  <a:cubicBezTo>
                    <a:pt x="77957" y="1878"/>
                    <a:pt x="77978" y="1945"/>
                    <a:pt x="78009" y="2005"/>
                  </a:cubicBezTo>
                  <a:lnTo>
                    <a:pt x="77973" y="2018"/>
                  </a:lnTo>
                  <a:lnTo>
                    <a:pt x="77936" y="2032"/>
                  </a:lnTo>
                  <a:cubicBezTo>
                    <a:pt x="77674" y="2124"/>
                    <a:pt x="77426" y="2224"/>
                    <a:pt x="77257" y="2411"/>
                  </a:cubicBezTo>
                  <a:cubicBezTo>
                    <a:pt x="77159" y="2523"/>
                    <a:pt x="77095" y="2649"/>
                    <a:pt x="77080" y="2768"/>
                  </a:cubicBezTo>
                  <a:cubicBezTo>
                    <a:pt x="77071" y="2856"/>
                    <a:pt x="77068" y="2931"/>
                    <a:pt x="77085" y="3008"/>
                  </a:cubicBezTo>
                  <a:cubicBezTo>
                    <a:pt x="77101" y="3087"/>
                    <a:pt x="77134" y="3163"/>
                    <a:pt x="77177" y="3231"/>
                  </a:cubicBezTo>
                  <a:cubicBezTo>
                    <a:pt x="77217" y="3292"/>
                    <a:pt x="77265" y="3343"/>
                    <a:pt x="77321" y="3386"/>
                  </a:cubicBezTo>
                  <a:lnTo>
                    <a:pt x="77329" y="3389"/>
                  </a:lnTo>
                  <a:lnTo>
                    <a:pt x="77330" y="3389"/>
                  </a:lnTo>
                  <a:lnTo>
                    <a:pt x="77317" y="3401"/>
                  </a:lnTo>
                  <a:lnTo>
                    <a:pt x="77302" y="3411"/>
                  </a:lnTo>
                  <a:cubicBezTo>
                    <a:pt x="77250" y="3453"/>
                    <a:pt x="77213" y="3506"/>
                    <a:pt x="77176" y="3559"/>
                  </a:cubicBezTo>
                  <a:lnTo>
                    <a:pt x="77167" y="3573"/>
                  </a:lnTo>
                  <a:cubicBezTo>
                    <a:pt x="77113" y="3648"/>
                    <a:pt x="77074" y="3745"/>
                    <a:pt x="77062" y="3828"/>
                  </a:cubicBezTo>
                  <a:cubicBezTo>
                    <a:pt x="77046" y="3962"/>
                    <a:pt x="77039" y="4136"/>
                    <a:pt x="77120" y="4280"/>
                  </a:cubicBezTo>
                  <a:lnTo>
                    <a:pt x="77123" y="4288"/>
                  </a:lnTo>
                  <a:cubicBezTo>
                    <a:pt x="77144" y="4324"/>
                    <a:pt x="77168" y="4367"/>
                    <a:pt x="77196" y="4405"/>
                  </a:cubicBezTo>
                  <a:lnTo>
                    <a:pt x="77202" y="4413"/>
                  </a:lnTo>
                  <a:cubicBezTo>
                    <a:pt x="77202" y="4413"/>
                    <a:pt x="77202" y="4414"/>
                    <a:pt x="77204" y="4414"/>
                  </a:cubicBezTo>
                  <a:cubicBezTo>
                    <a:pt x="77126" y="4431"/>
                    <a:pt x="77048" y="4450"/>
                    <a:pt x="76970" y="4468"/>
                  </a:cubicBezTo>
                  <a:lnTo>
                    <a:pt x="76955" y="4472"/>
                  </a:lnTo>
                  <a:cubicBezTo>
                    <a:pt x="76674" y="4539"/>
                    <a:pt x="76355" y="4615"/>
                    <a:pt x="76153" y="4847"/>
                  </a:cubicBezTo>
                  <a:cubicBezTo>
                    <a:pt x="76027" y="4993"/>
                    <a:pt x="75961" y="5182"/>
                    <a:pt x="75975" y="5368"/>
                  </a:cubicBezTo>
                  <a:cubicBezTo>
                    <a:pt x="75985" y="5520"/>
                    <a:pt x="76049" y="5670"/>
                    <a:pt x="76147" y="5784"/>
                  </a:cubicBezTo>
                  <a:cubicBezTo>
                    <a:pt x="76184" y="5827"/>
                    <a:pt x="76228" y="5864"/>
                    <a:pt x="76274" y="5894"/>
                  </a:cubicBezTo>
                  <a:lnTo>
                    <a:pt x="76280" y="5897"/>
                  </a:lnTo>
                  <a:lnTo>
                    <a:pt x="76281" y="5900"/>
                  </a:lnTo>
                  <a:cubicBezTo>
                    <a:pt x="76269" y="5911"/>
                    <a:pt x="76259" y="5929"/>
                    <a:pt x="76247" y="5944"/>
                  </a:cubicBezTo>
                  <a:cubicBezTo>
                    <a:pt x="76208" y="6004"/>
                    <a:pt x="76171" y="6081"/>
                    <a:pt x="76149" y="6150"/>
                  </a:cubicBezTo>
                  <a:cubicBezTo>
                    <a:pt x="76101" y="6301"/>
                    <a:pt x="76101" y="6481"/>
                    <a:pt x="76153" y="6630"/>
                  </a:cubicBezTo>
                  <a:cubicBezTo>
                    <a:pt x="76178" y="6708"/>
                    <a:pt x="76222" y="6781"/>
                    <a:pt x="76289" y="6867"/>
                  </a:cubicBezTo>
                  <a:cubicBezTo>
                    <a:pt x="76347" y="6938"/>
                    <a:pt x="76400" y="6989"/>
                    <a:pt x="76458" y="7023"/>
                  </a:cubicBezTo>
                  <a:cubicBezTo>
                    <a:pt x="76539" y="7071"/>
                    <a:pt x="76631" y="7124"/>
                    <a:pt x="76732" y="7165"/>
                  </a:cubicBezTo>
                  <a:cubicBezTo>
                    <a:pt x="76747" y="7169"/>
                    <a:pt x="76763" y="7175"/>
                    <a:pt x="76778" y="7181"/>
                  </a:cubicBezTo>
                  <a:cubicBezTo>
                    <a:pt x="76690" y="7203"/>
                    <a:pt x="76601" y="7227"/>
                    <a:pt x="76513" y="7249"/>
                  </a:cubicBezTo>
                  <a:lnTo>
                    <a:pt x="76451" y="7266"/>
                  </a:lnTo>
                  <a:lnTo>
                    <a:pt x="76434" y="7270"/>
                  </a:lnTo>
                  <a:cubicBezTo>
                    <a:pt x="76317" y="7302"/>
                    <a:pt x="76196" y="7333"/>
                    <a:pt x="76074" y="7370"/>
                  </a:cubicBezTo>
                  <a:cubicBezTo>
                    <a:pt x="75945" y="7410"/>
                    <a:pt x="75809" y="7450"/>
                    <a:pt x="75687" y="7516"/>
                  </a:cubicBezTo>
                  <a:cubicBezTo>
                    <a:pt x="75596" y="7563"/>
                    <a:pt x="75509" y="7613"/>
                    <a:pt x="75433" y="7678"/>
                  </a:cubicBezTo>
                  <a:cubicBezTo>
                    <a:pt x="75367" y="7733"/>
                    <a:pt x="75318" y="7797"/>
                    <a:pt x="75269" y="7860"/>
                  </a:cubicBezTo>
                  <a:cubicBezTo>
                    <a:pt x="75217" y="7928"/>
                    <a:pt x="75177" y="8032"/>
                    <a:pt x="75156" y="8147"/>
                  </a:cubicBezTo>
                  <a:cubicBezTo>
                    <a:pt x="75140" y="8238"/>
                    <a:pt x="75140" y="8333"/>
                    <a:pt x="75157" y="8424"/>
                  </a:cubicBezTo>
                  <a:cubicBezTo>
                    <a:pt x="75186" y="8556"/>
                    <a:pt x="75248" y="8680"/>
                    <a:pt x="75343" y="8790"/>
                  </a:cubicBezTo>
                  <a:cubicBezTo>
                    <a:pt x="75477" y="8945"/>
                    <a:pt x="75660" y="9013"/>
                    <a:pt x="75784" y="9050"/>
                  </a:cubicBezTo>
                  <a:cubicBezTo>
                    <a:pt x="75803" y="9056"/>
                    <a:pt x="75821" y="9062"/>
                    <a:pt x="75841" y="9065"/>
                  </a:cubicBezTo>
                  <a:cubicBezTo>
                    <a:pt x="75844" y="9067"/>
                    <a:pt x="75848" y="9067"/>
                    <a:pt x="75851" y="9070"/>
                  </a:cubicBezTo>
                  <a:cubicBezTo>
                    <a:pt x="75827" y="9086"/>
                    <a:pt x="75805" y="9102"/>
                    <a:pt x="75783" y="9122"/>
                  </a:cubicBezTo>
                  <a:cubicBezTo>
                    <a:pt x="75698" y="9196"/>
                    <a:pt x="75626" y="9288"/>
                    <a:pt x="75582" y="9384"/>
                  </a:cubicBezTo>
                  <a:cubicBezTo>
                    <a:pt x="75537" y="9476"/>
                    <a:pt x="75522" y="9570"/>
                    <a:pt x="75512" y="9657"/>
                  </a:cubicBezTo>
                  <a:cubicBezTo>
                    <a:pt x="75500" y="9751"/>
                    <a:pt x="75512" y="9852"/>
                    <a:pt x="75543" y="9948"/>
                  </a:cubicBezTo>
                  <a:cubicBezTo>
                    <a:pt x="75556" y="9989"/>
                    <a:pt x="75574" y="10031"/>
                    <a:pt x="75596" y="10068"/>
                  </a:cubicBezTo>
                  <a:cubicBezTo>
                    <a:pt x="75640" y="10144"/>
                    <a:pt x="75690" y="10223"/>
                    <a:pt x="75768" y="10293"/>
                  </a:cubicBezTo>
                  <a:cubicBezTo>
                    <a:pt x="75835" y="10352"/>
                    <a:pt x="75911" y="10391"/>
                    <a:pt x="75977" y="10424"/>
                  </a:cubicBezTo>
                  <a:cubicBezTo>
                    <a:pt x="75998" y="10433"/>
                    <a:pt x="76019" y="10442"/>
                    <a:pt x="76040" y="10448"/>
                  </a:cubicBezTo>
                  <a:lnTo>
                    <a:pt x="76044" y="10449"/>
                  </a:lnTo>
                  <a:cubicBezTo>
                    <a:pt x="76047" y="10449"/>
                    <a:pt x="76049" y="10449"/>
                    <a:pt x="76050" y="10451"/>
                  </a:cubicBezTo>
                  <a:cubicBezTo>
                    <a:pt x="75961" y="10480"/>
                    <a:pt x="75884" y="10513"/>
                    <a:pt x="75809" y="10550"/>
                  </a:cubicBezTo>
                  <a:cubicBezTo>
                    <a:pt x="75692" y="10607"/>
                    <a:pt x="75594" y="10677"/>
                    <a:pt x="75515" y="10756"/>
                  </a:cubicBezTo>
                  <a:cubicBezTo>
                    <a:pt x="75506" y="10766"/>
                    <a:pt x="75497" y="10777"/>
                    <a:pt x="75486" y="10785"/>
                  </a:cubicBezTo>
                  <a:cubicBezTo>
                    <a:pt x="75375" y="10912"/>
                    <a:pt x="75306" y="11083"/>
                    <a:pt x="75297" y="11253"/>
                  </a:cubicBezTo>
                  <a:cubicBezTo>
                    <a:pt x="75288" y="11448"/>
                    <a:pt x="75355" y="11652"/>
                    <a:pt x="75479" y="11795"/>
                  </a:cubicBezTo>
                  <a:cubicBezTo>
                    <a:pt x="75500" y="11818"/>
                    <a:pt x="75521" y="11838"/>
                    <a:pt x="75541" y="11856"/>
                  </a:cubicBezTo>
                  <a:lnTo>
                    <a:pt x="75550" y="11863"/>
                  </a:lnTo>
                  <a:lnTo>
                    <a:pt x="75552" y="11864"/>
                  </a:lnTo>
                  <a:lnTo>
                    <a:pt x="75504" y="11876"/>
                  </a:lnTo>
                  <a:cubicBezTo>
                    <a:pt x="75303" y="11923"/>
                    <a:pt x="75095" y="11973"/>
                    <a:pt x="74904" y="12061"/>
                  </a:cubicBezTo>
                  <a:cubicBezTo>
                    <a:pt x="74704" y="12153"/>
                    <a:pt x="74568" y="12259"/>
                    <a:pt x="74486" y="12384"/>
                  </a:cubicBezTo>
                  <a:cubicBezTo>
                    <a:pt x="74333" y="12323"/>
                    <a:pt x="74165" y="12318"/>
                    <a:pt x="74004" y="12317"/>
                  </a:cubicBezTo>
                  <a:lnTo>
                    <a:pt x="73995" y="12318"/>
                  </a:lnTo>
                  <a:cubicBezTo>
                    <a:pt x="74010" y="12295"/>
                    <a:pt x="74023" y="12271"/>
                    <a:pt x="74035" y="12242"/>
                  </a:cubicBezTo>
                  <a:cubicBezTo>
                    <a:pt x="74117" y="12070"/>
                    <a:pt x="74129" y="11876"/>
                    <a:pt x="74068" y="11698"/>
                  </a:cubicBezTo>
                  <a:cubicBezTo>
                    <a:pt x="74025" y="11573"/>
                    <a:pt x="73952" y="11469"/>
                    <a:pt x="73840" y="11376"/>
                  </a:cubicBezTo>
                  <a:cubicBezTo>
                    <a:pt x="73831" y="11369"/>
                    <a:pt x="73820" y="11358"/>
                    <a:pt x="73811" y="11354"/>
                  </a:cubicBezTo>
                  <a:cubicBezTo>
                    <a:pt x="73811" y="11351"/>
                    <a:pt x="73809" y="11351"/>
                    <a:pt x="73808" y="11350"/>
                  </a:cubicBezTo>
                  <a:cubicBezTo>
                    <a:pt x="73846" y="11333"/>
                    <a:pt x="73884" y="11314"/>
                    <a:pt x="73921" y="11294"/>
                  </a:cubicBezTo>
                  <a:cubicBezTo>
                    <a:pt x="74041" y="11229"/>
                    <a:pt x="74168" y="11155"/>
                    <a:pt x="74262" y="11049"/>
                  </a:cubicBezTo>
                  <a:cubicBezTo>
                    <a:pt x="74375" y="10919"/>
                    <a:pt x="74442" y="10760"/>
                    <a:pt x="74451" y="10598"/>
                  </a:cubicBezTo>
                  <a:cubicBezTo>
                    <a:pt x="74456" y="10486"/>
                    <a:pt x="74434" y="10372"/>
                    <a:pt x="74391" y="10268"/>
                  </a:cubicBezTo>
                  <a:cubicBezTo>
                    <a:pt x="74361" y="10198"/>
                    <a:pt x="74323" y="10135"/>
                    <a:pt x="74273" y="10079"/>
                  </a:cubicBezTo>
                  <a:cubicBezTo>
                    <a:pt x="74187" y="9979"/>
                    <a:pt x="74070" y="9904"/>
                    <a:pt x="73919" y="9851"/>
                  </a:cubicBezTo>
                  <a:cubicBezTo>
                    <a:pt x="73840" y="9823"/>
                    <a:pt x="73758" y="9809"/>
                    <a:pt x="73681" y="9803"/>
                  </a:cubicBezTo>
                  <a:cubicBezTo>
                    <a:pt x="73633" y="9800"/>
                    <a:pt x="73592" y="9800"/>
                    <a:pt x="73552" y="9800"/>
                  </a:cubicBezTo>
                  <a:cubicBezTo>
                    <a:pt x="73513" y="9800"/>
                    <a:pt x="73474" y="9800"/>
                    <a:pt x="73437" y="9802"/>
                  </a:cubicBezTo>
                  <a:cubicBezTo>
                    <a:pt x="73366" y="9803"/>
                    <a:pt x="73296" y="9808"/>
                    <a:pt x="73224" y="9811"/>
                  </a:cubicBezTo>
                  <a:lnTo>
                    <a:pt x="73202" y="9814"/>
                  </a:lnTo>
                  <a:lnTo>
                    <a:pt x="73184" y="9814"/>
                  </a:lnTo>
                  <a:cubicBezTo>
                    <a:pt x="73236" y="9750"/>
                    <a:pt x="73264" y="9683"/>
                    <a:pt x="73267" y="9608"/>
                  </a:cubicBezTo>
                  <a:cubicBezTo>
                    <a:pt x="73272" y="9531"/>
                    <a:pt x="73245" y="9449"/>
                    <a:pt x="73193" y="9390"/>
                  </a:cubicBezTo>
                  <a:cubicBezTo>
                    <a:pt x="73197" y="9293"/>
                    <a:pt x="73184" y="9214"/>
                    <a:pt x="73150" y="9144"/>
                  </a:cubicBezTo>
                  <a:cubicBezTo>
                    <a:pt x="73120" y="9078"/>
                    <a:pt x="73078" y="9019"/>
                    <a:pt x="73026" y="8965"/>
                  </a:cubicBezTo>
                  <a:cubicBezTo>
                    <a:pt x="73004" y="8910"/>
                    <a:pt x="72971" y="8861"/>
                    <a:pt x="72934" y="8818"/>
                  </a:cubicBezTo>
                  <a:cubicBezTo>
                    <a:pt x="72882" y="8760"/>
                    <a:pt x="72825" y="8712"/>
                    <a:pt x="72761" y="8671"/>
                  </a:cubicBezTo>
                  <a:cubicBezTo>
                    <a:pt x="72714" y="8572"/>
                    <a:pt x="72632" y="8500"/>
                    <a:pt x="72535" y="8474"/>
                  </a:cubicBezTo>
                  <a:cubicBezTo>
                    <a:pt x="72492" y="8462"/>
                    <a:pt x="72449" y="8456"/>
                    <a:pt x="72409" y="8456"/>
                  </a:cubicBezTo>
                  <a:cubicBezTo>
                    <a:pt x="72304" y="8456"/>
                    <a:pt x="72209" y="8492"/>
                    <a:pt x="72142" y="8559"/>
                  </a:cubicBezTo>
                  <a:cubicBezTo>
                    <a:pt x="72107" y="8595"/>
                    <a:pt x="72081" y="8632"/>
                    <a:pt x="72059" y="8669"/>
                  </a:cubicBezTo>
                  <a:cubicBezTo>
                    <a:pt x="72047" y="8677"/>
                    <a:pt x="72037" y="8684"/>
                    <a:pt x="72025" y="8693"/>
                  </a:cubicBezTo>
                  <a:cubicBezTo>
                    <a:pt x="71913" y="8779"/>
                    <a:pt x="71852" y="8915"/>
                    <a:pt x="71861" y="9047"/>
                  </a:cubicBezTo>
                  <a:cubicBezTo>
                    <a:pt x="71862" y="9056"/>
                    <a:pt x="71865" y="9067"/>
                    <a:pt x="71867" y="9074"/>
                  </a:cubicBezTo>
                  <a:cubicBezTo>
                    <a:pt x="71785" y="9131"/>
                    <a:pt x="71734" y="9186"/>
                    <a:pt x="71712" y="9248"/>
                  </a:cubicBezTo>
                  <a:cubicBezTo>
                    <a:pt x="71606" y="9297"/>
                    <a:pt x="71501" y="9346"/>
                    <a:pt x="71394" y="9398"/>
                  </a:cubicBezTo>
                  <a:lnTo>
                    <a:pt x="71248" y="9468"/>
                  </a:lnTo>
                  <a:cubicBezTo>
                    <a:pt x="70984" y="9595"/>
                    <a:pt x="70715" y="9727"/>
                    <a:pt x="70462" y="9884"/>
                  </a:cubicBezTo>
                  <a:cubicBezTo>
                    <a:pt x="70434" y="9900"/>
                    <a:pt x="70407" y="9919"/>
                    <a:pt x="70377" y="9940"/>
                  </a:cubicBezTo>
                  <a:cubicBezTo>
                    <a:pt x="70304" y="9988"/>
                    <a:pt x="70228" y="10046"/>
                    <a:pt x="70158" y="10116"/>
                  </a:cubicBezTo>
                  <a:cubicBezTo>
                    <a:pt x="70088" y="10189"/>
                    <a:pt x="70038" y="10275"/>
                    <a:pt x="69992" y="10394"/>
                  </a:cubicBezTo>
                  <a:cubicBezTo>
                    <a:pt x="69956" y="10486"/>
                    <a:pt x="69950" y="10595"/>
                    <a:pt x="69975" y="10708"/>
                  </a:cubicBezTo>
                  <a:cubicBezTo>
                    <a:pt x="69978" y="10722"/>
                    <a:pt x="69983" y="10736"/>
                    <a:pt x="69986" y="10751"/>
                  </a:cubicBezTo>
                  <a:cubicBezTo>
                    <a:pt x="69995" y="10785"/>
                    <a:pt x="70008" y="10820"/>
                    <a:pt x="70023" y="10855"/>
                  </a:cubicBezTo>
                  <a:cubicBezTo>
                    <a:pt x="70062" y="10942"/>
                    <a:pt x="70126" y="11024"/>
                    <a:pt x="70203" y="11088"/>
                  </a:cubicBezTo>
                  <a:cubicBezTo>
                    <a:pt x="70211" y="11094"/>
                    <a:pt x="70216" y="11097"/>
                    <a:pt x="70224" y="11102"/>
                  </a:cubicBezTo>
                  <a:lnTo>
                    <a:pt x="70225" y="11104"/>
                  </a:lnTo>
                  <a:cubicBezTo>
                    <a:pt x="70158" y="11135"/>
                    <a:pt x="70099" y="11168"/>
                    <a:pt x="70042" y="11202"/>
                  </a:cubicBezTo>
                  <a:cubicBezTo>
                    <a:pt x="70039" y="11205"/>
                    <a:pt x="70038" y="11205"/>
                    <a:pt x="70036" y="11207"/>
                  </a:cubicBezTo>
                  <a:cubicBezTo>
                    <a:pt x="69995" y="11232"/>
                    <a:pt x="69956" y="11259"/>
                    <a:pt x="69920" y="11289"/>
                  </a:cubicBezTo>
                  <a:cubicBezTo>
                    <a:pt x="69894" y="11311"/>
                    <a:pt x="69867" y="11335"/>
                    <a:pt x="69843" y="11361"/>
                  </a:cubicBezTo>
                  <a:cubicBezTo>
                    <a:pt x="69681" y="11528"/>
                    <a:pt x="69597" y="11741"/>
                    <a:pt x="69612" y="11954"/>
                  </a:cubicBezTo>
                  <a:cubicBezTo>
                    <a:pt x="69615" y="11998"/>
                    <a:pt x="69621" y="12042"/>
                    <a:pt x="69633" y="12083"/>
                  </a:cubicBezTo>
                  <a:cubicBezTo>
                    <a:pt x="69643" y="12123"/>
                    <a:pt x="69655" y="12164"/>
                    <a:pt x="69672" y="12201"/>
                  </a:cubicBezTo>
                  <a:cubicBezTo>
                    <a:pt x="69626" y="12213"/>
                    <a:pt x="69578" y="12226"/>
                    <a:pt x="69530" y="12241"/>
                  </a:cubicBezTo>
                  <a:lnTo>
                    <a:pt x="69362" y="12292"/>
                  </a:lnTo>
                  <a:cubicBezTo>
                    <a:pt x="69329" y="12301"/>
                    <a:pt x="69294" y="12311"/>
                    <a:pt x="69261" y="12323"/>
                  </a:cubicBezTo>
                  <a:cubicBezTo>
                    <a:pt x="69216" y="12338"/>
                    <a:pt x="69169" y="12353"/>
                    <a:pt x="69123" y="12370"/>
                  </a:cubicBezTo>
                  <a:cubicBezTo>
                    <a:pt x="69030" y="12406"/>
                    <a:pt x="68935" y="12449"/>
                    <a:pt x="68849" y="12507"/>
                  </a:cubicBezTo>
                  <a:cubicBezTo>
                    <a:pt x="68695" y="12609"/>
                    <a:pt x="68579" y="12762"/>
                    <a:pt x="68526" y="12936"/>
                  </a:cubicBezTo>
                  <a:cubicBezTo>
                    <a:pt x="68506" y="12999"/>
                    <a:pt x="68496" y="13061"/>
                    <a:pt x="68492" y="13125"/>
                  </a:cubicBezTo>
                  <a:cubicBezTo>
                    <a:pt x="68490" y="13167"/>
                    <a:pt x="68492" y="13208"/>
                    <a:pt x="68498" y="13249"/>
                  </a:cubicBezTo>
                  <a:cubicBezTo>
                    <a:pt x="68503" y="13293"/>
                    <a:pt x="68514" y="13338"/>
                    <a:pt x="68529" y="13381"/>
                  </a:cubicBezTo>
                  <a:cubicBezTo>
                    <a:pt x="68548" y="13438"/>
                    <a:pt x="68573" y="13493"/>
                    <a:pt x="68606" y="13542"/>
                  </a:cubicBezTo>
                  <a:cubicBezTo>
                    <a:pt x="68609" y="13546"/>
                    <a:pt x="68611" y="13551"/>
                    <a:pt x="68615" y="13557"/>
                  </a:cubicBezTo>
                  <a:lnTo>
                    <a:pt x="68629" y="13573"/>
                  </a:lnTo>
                  <a:cubicBezTo>
                    <a:pt x="68629" y="13574"/>
                    <a:pt x="68629" y="13574"/>
                    <a:pt x="68630" y="13576"/>
                  </a:cubicBezTo>
                  <a:lnTo>
                    <a:pt x="68591" y="13586"/>
                  </a:lnTo>
                  <a:cubicBezTo>
                    <a:pt x="68587" y="13586"/>
                    <a:pt x="68581" y="13588"/>
                    <a:pt x="68578" y="13589"/>
                  </a:cubicBezTo>
                  <a:cubicBezTo>
                    <a:pt x="68454" y="13618"/>
                    <a:pt x="68332" y="13646"/>
                    <a:pt x="68212" y="13676"/>
                  </a:cubicBezTo>
                  <a:lnTo>
                    <a:pt x="68194" y="13679"/>
                  </a:lnTo>
                  <a:lnTo>
                    <a:pt x="68160" y="13686"/>
                  </a:lnTo>
                  <a:cubicBezTo>
                    <a:pt x="68060" y="13710"/>
                    <a:pt x="67960" y="13735"/>
                    <a:pt x="67862" y="13766"/>
                  </a:cubicBezTo>
                  <a:cubicBezTo>
                    <a:pt x="67669" y="13826"/>
                    <a:pt x="67471" y="13896"/>
                    <a:pt x="67334" y="14049"/>
                  </a:cubicBezTo>
                  <a:cubicBezTo>
                    <a:pt x="67322" y="14060"/>
                    <a:pt x="67313" y="14073"/>
                    <a:pt x="67301" y="14085"/>
                  </a:cubicBezTo>
                  <a:cubicBezTo>
                    <a:pt x="67209" y="14205"/>
                    <a:pt x="67157" y="14311"/>
                    <a:pt x="67134" y="14430"/>
                  </a:cubicBezTo>
                  <a:cubicBezTo>
                    <a:pt x="67125" y="14479"/>
                    <a:pt x="67121" y="14527"/>
                    <a:pt x="67122" y="14576"/>
                  </a:cubicBezTo>
                  <a:cubicBezTo>
                    <a:pt x="67122" y="14621"/>
                    <a:pt x="67128" y="14665"/>
                    <a:pt x="67137" y="14710"/>
                  </a:cubicBezTo>
                  <a:cubicBezTo>
                    <a:pt x="67158" y="14814"/>
                    <a:pt x="67203" y="14908"/>
                    <a:pt x="67268" y="14994"/>
                  </a:cubicBezTo>
                  <a:cubicBezTo>
                    <a:pt x="67316" y="15057"/>
                    <a:pt x="67375" y="15115"/>
                    <a:pt x="67448" y="15168"/>
                  </a:cubicBezTo>
                  <a:cubicBezTo>
                    <a:pt x="67634" y="15307"/>
                    <a:pt x="67867" y="15323"/>
                    <a:pt x="68050" y="15323"/>
                  </a:cubicBezTo>
                  <a:cubicBezTo>
                    <a:pt x="68131" y="15323"/>
                    <a:pt x="68209" y="15320"/>
                    <a:pt x="68291" y="15316"/>
                  </a:cubicBezTo>
                  <a:cubicBezTo>
                    <a:pt x="68362" y="15313"/>
                    <a:pt x="68435" y="15308"/>
                    <a:pt x="68505" y="15305"/>
                  </a:cubicBezTo>
                  <a:cubicBezTo>
                    <a:pt x="68566" y="15301"/>
                    <a:pt x="68626" y="15298"/>
                    <a:pt x="68688" y="15292"/>
                  </a:cubicBezTo>
                  <a:lnTo>
                    <a:pt x="68725" y="15287"/>
                  </a:lnTo>
                  <a:lnTo>
                    <a:pt x="68745" y="15286"/>
                  </a:lnTo>
                  <a:cubicBezTo>
                    <a:pt x="68749" y="15286"/>
                    <a:pt x="68755" y="15286"/>
                    <a:pt x="68758" y="15284"/>
                  </a:cubicBezTo>
                  <a:lnTo>
                    <a:pt x="68758" y="15284"/>
                  </a:lnTo>
                  <a:cubicBezTo>
                    <a:pt x="68725" y="15308"/>
                    <a:pt x="68695" y="15335"/>
                    <a:pt x="68669" y="15359"/>
                  </a:cubicBezTo>
                  <a:cubicBezTo>
                    <a:pt x="68536" y="15485"/>
                    <a:pt x="68451" y="15636"/>
                    <a:pt x="68422" y="15798"/>
                  </a:cubicBezTo>
                  <a:cubicBezTo>
                    <a:pt x="68390" y="15968"/>
                    <a:pt x="68413" y="16131"/>
                    <a:pt x="68481" y="16276"/>
                  </a:cubicBezTo>
                  <a:cubicBezTo>
                    <a:pt x="68548" y="16410"/>
                    <a:pt x="68660" y="16529"/>
                    <a:pt x="68797" y="16609"/>
                  </a:cubicBezTo>
                  <a:cubicBezTo>
                    <a:pt x="68812" y="16618"/>
                    <a:pt x="68829" y="16625"/>
                    <a:pt x="68844" y="16634"/>
                  </a:cubicBezTo>
                  <a:cubicBezTo>
                    <a:pt x="68846" y="16634"/>
                    <a:pt x="68847" y="16637"/>
                    <a:pt x="68852" y="16639"/>
                  </a:cubicBezTo>
                  <a:cubicBezTo>
                    <a:pt x="68684" y="16685"/>
                    <a:pt x="68517" y="16730"/>
                    <a:pt x="68349" y="16779"/>
                  </a:cubicBezTo>
                  <a:lnTo>
                    <a:pt x="68341" y="16780"/>
                  </a:lnTo>
                  <a:lnTo>
                    <a:pt x="68313" y="16788"/>
                  </a:lnTo>
                  <a:cubicBezTo>
                    <a:pt x="68160" y="16831"/>
                    <a:pt x="67999" y="16875"/>
                    <a:pt x="67843" y="16925"/>
                  </a:cubicBezTo>
                  <a:cubicBezTo>
                    <a:pt x="67710" y="16966"/>
                    <a:pt x="67591" y="17003"/>
                    <a:pt x="67472" y="17057"/>
                  </a:cubicBezTo>
                  <a:cubicBezTo>
                    <a:pt x="67395" y="17093"/>
                    <a:pt x="67328" y="17130"/>
                    <a:pt x="67268" y="17167"/>
                  </a:cubicBezTo>
                  <a:cubicBezTo>
                    <a:pt x="67231" y="17191"/>
                    <a:pt x="67197" y="17218"/>
                    <a:pt x="67167" y="17243"/>
                  </a:cubicBezTo>
                  <a:cubicBezTo>
                    <a:pt x="67038" y="17359"/>
                    <a:pt x="66944" y="17517"/>
                    <a:pt x="66914" y="17681"/>
                  </a:cubicBezTo>
                  <a:cubicBezTo>
                    <a:pt x="66911" y="17701"/>
                    <a:pt x="66907" y="17721"/>
                    <a:pt x="66907" y="17740"/>
                  </a:cubicBezTo>
                  <a:cubicBezTo>
                    <a:pt x="66905" y="17755"/>
                    <a:pt x="66905" y="17770"/>
                    <a:pt x="66905" y="17783"/>
                  </a:cubicBezTo>
                  <a:cubicBezTo>
                    <a:pt x="66898" y="17780"/>
                    <a:pt x="66890" y="17780"/>
                    <a:pt x="66883" y="17779"/>
                  </a:cubicBezTo>
                  <a:cubicBezTo>
                    <a:pt x="66835" y="17771"/>
                    <a:pt x="66792" y="17768"/>
                    <a:pt x="66749" y="17768"/>
                  </a:cubicBezTo>
                  <a:lnTo>
                    <a:pt x="66560" y="17768"/>
                  </a:lnTo>
                  <a:lnTo>
                    <a:pt x="66414" y="17770"/>
                  </a:lnTo>
                  <a:lnTo>
                    <a:pt x="66277" y="17773"/>
                  </a:lnTo>
                  <a:cubicBezTo>
                    <a:pt x="66285" y="17734"/>
                    <a:pt x="66286" y="17694"/>
                    <a:pt x="66282" y="17654"/>
                  </a:cubicBezTo>
                  <a:cubicBezTo>
                    <a:pt x="66273" y="17538"/>
                    <a:pt x="66222" y="17422"/>
                    <a:pt x="66145" y="17347"/>
                  </a:cubicBezTo>
                  <a:cubicBezTo>
                    <a:pt x="66137" y="17341"/>
                    <a:pt x="66131" y="17337"/>
                    <a:pt x="66124" y="17331"/>
                  </a:cubicBezTo>
                  <a:lnTo>
                    <a:pt x="66122" y="17329"/>
                  </a:lnTo>
                  <a:cubicBezTo>
                    <a:pt x="66162" y="17311"/>
                    <a:pt x="66198" y="17292"/>
                    <a:pt x="66229" y="17271"/>
                  </a:cubicBezTo>
                  <a:cubicBezTo>
                    <a:pt x="66277" y="17240"/>
                    <a:pt x="66323" y="17197"/>
                    <a:pt x="66369" y="17137"/>
                  </a:cubicBezTo>
                  <a:cubicBezTo>
                    <a:pt x="66471" y="17011"/>
                    <a:pt x="66508" y="16869"/>
                    <a:pt x="66478" y="16728"/>
                  </a:cubicBezTo>
                  <a:cubicBezTo>
                    <a:pt x="66456" y="16612"/>
                    <a:pt x="66389" y="16511"/>
                    <a:pt x="66296" y="16441"/>
                  </a:cubicBezTo>
                  <a:cubicBezTo>
                    <a:pt x="66273" y="16423"/>
                    <a:pt x="66244" y="16408"/>
                    <a:pt x="66218" y="16395"/>
                  </a:cubicBezTo>
                  <a:lnTo>
                    <a:pt x="66200" y="16387"/>
                  </a:lnTo>
                  <a:cubicBezTo>
                    <a:pt x="66159" y="16369"/>
                    <a:pt x="66115" y="16349"/>
                    <a:pt x="66070" y="16335"/>
                  </a:cubicBezTo>
                  <a:cubicBezTo>
                    <a:pt x="66055" y="16332"/>
                    <a:pt x="66039" y="16328"/>
                    <a:pt x="66024" y="16326"/>
                  </a:cubicBezTo>
                  <a:cubicBezTo>
                    <a:pt x="65994" y="16322"/>
                    <a:pt x="65966" y="16319"/>
                    <a:pt x="65938" y="16317"/>
                  </a:cubicBezTo>
                  <a:lnTo>
                    <a:pt x="65930" y="16317"/>
                  </a:lnTo>
                  <a:cubicBezTo>
                    <a:pt x="65960" y="16246"/>
                    <a:pt x="65968" y="16170"/>
                    <a:pt x="65953" y="16097"/>
                  </a:cubicBezTo>
                  <a:cubicBezTo>
                    <a:pt x="65942" y="16045"/>
                    <a:pt x="65921" y="15999"/>
                    <a:pt x="65892" y="15960"/>
                  </a:cubicBezTo>
                  <a:lnTo>
                    <a:pt x="65887" y="15956"/>
                  </a:lnTo>
                  <a:lnTo>
                    <a:pt x="65887" y="15954"/>
                  </a:lnTo>
                  <a:cubicBezTo>
                    <a:pt x="65979" y="15893"/>
                    <a:pt x="66039" y="15782"/>
                    <a:pt x="66042" y="15658"/>
                  </a:cubicBezTo>
                  <a:cubicBezTo>
                    <a:pt x="66046" y="15548"/>
                    <a:pt x="66006" y="15447"/>
                    <a:pt x="65935" y="15380"/>
                  </a:cubicBezTo>
                  <a:cubicBezTo>
                    <a:pt x="65927" y="15372"/>
                    <a:pt x="65921" y="15366"/>
                    <a:pt x="65914" y="15360"/>
                  </a:cubicBezTo>
                  <a:lnTo>
                    <a:pt x="65905" y="15353"/>
                  </a:lnTo>
                  <a:cubicBezTo>
                    <a:pt x="65872" y="15328"/>
                    <a:pt x="65841" y="15301"/>
                    <a:pt x="65802" y="15283"/>
                  </a:cubicBezTo>
                  <a:cubicBezTo>
                    <a:pt x="65795" y="15279"/>
                    <a:pt x="65786" y="15276"/>
                    <a:pt x="65776" y="15273"/>
                  </a:cubicBezTo>
                  <a:cubicBezTo>
                    <a:pt x="65783" y="15255"/>
                    <a:pt x="65790" y="15234"/>
                    <a:pt x="65796" y="15216"/>
                  </a:cubicBezTo>
                  <a:cubicBezTo>
                    <a:pt x="65845" y="15060"/>
                    <a:pt x="65783" y="14886"/>
                    <a:pt x="65652" y="14801"/>
                  </a:cubicBezTo>
                  <a:cubicBezTo>
                    <a:pt x="65619" y="14780"/>
                    <a:pt x="65589" y="14764"/>
                    <a:pt x="65564" y="14752"/>
                  </a:cubicBezTo>
                  <a:cubicBezTo>
                    <a:pt x="65667" y="14613"/>
                    <a:pt x="65677" y="14427"/>
                    <a:pt x="65594" y="14301"/>
                  </a:cubicBezTo>
                  <a:cubicBezTo>
                    <a:pt x="65592" y="14296"/>
                    <a:pt x="65589" y="14293"/>
                    <a:pt x="65587" y="14290"/>
                  </a:cubicBezTo>
                  <a:cubicBezTo>
                    <a:pt x="65622" y="14271"/>
                    <a:pt x="65671" y="14237"/>
                    <a:pt x="65707" y="14194"/>
                  </a:cubicBezTo>
                  <a:cubicBezTo>
                    <a:pt x="65758" y="14130"/>
                    <a:pt x="65801" y="14070"/>
                    <a:pt x="65816" y="13985"/>
                  </a:cubicBezTo>
                  <a:cubicBezTo>
                    <a:pt x="65820" y="13955"/>
                    <a:pt x="65823" y="13924"/>
                    <a:pt x="65820" y="13893"/>
                  </a:cubicBezTo>
                  <a:cubicBezTo>
                    <a:pt x="65819" y="13847"/>
                    <a:pt x="65810" y="13798"/>
                    <a:pt x="65795" y="13752"/>
                  </a:cubicBezTo>
                  <a:cubicBezTo>
                    <a:pt x="65771" y="13679"/>
                    <a:pt x="65726" y="13618"/>
                    <a:pt x="65661" y="13569"/>
                  </a:cubicBezTo>
                  <a:cubicBezTo>
                    <a:pt x="65619" y="13537"/>
                    <a:pt x="65573" y="13512"/>
                    <a:pt x="65518" y="13491"/>
                  </a:cubicBezTo>
                  <a:cubicBezTo>
                    <a:pt x="65518" y="13442"/>
                    <a:pt x="65508" y="13390"/>
                    <a:pt x="65484" y="13330"/>
                  </a:cubicBezTo>
                  <a:cubicBezTo>
                    <a:pt x="65451" y="13246"/>
                    <a:pt x="65393" y="13179"/>
                    <a:pt x="65302" y="13125"/>
                  </a:cubicBezTo>
                  <a:cubicBezTo>
                    <a:pt x="65299" y="13125"/>
                    <a:pt x="65298" y="13122"/>
                    <a:pt x="65298" y="13122"/>
                  </a:cubicBezTo>
                  <a:cubicBezTo>
                    <a:pt x="65275" y="13110"/>
                    <a:pt x="65250" y="13097"/>
                    <a:pt x="65222" y="13083"/>
                  </a:cubicBezTo>
                  <a:lnTo>
                    <a:pt x="65217" y="13083"/>
                  </a:lnTo>
                  <a:cubicBezTo>
                    <a:pt x="65216" y="13082"/>
                    <a:pt x="65214" y="13082"/>
                    <a:pt x="65213" y="13080"/>
                  </a:cubicBezTo>
                  <a:cubicBezTo>
                    <a:pt x="65275" y="12993"/>
                    <a:pt x="65304" y="12897"/>
                    <a:pt x="65296" y="12815"/>
                  </a:cubicBezTo>
                  <a:lnTo>
                    <a:pt x="65295" y="12796"/>
                  </a:lnTo>
                  <a:cubicBezTo>
                    <a:pt x="65290" y="12760"/>
                    <a:pt x="65287" y="12725"/>
                    <a:pt x="65274" y="12692"/>
                  </a:cubicBezTo>
                  <a:cubicBezTo>
                    <a:pt x="65265" y="12665"/>
                    <a:pt x="65252" y="12640"/>
                    <a:pt x="65235" y="12612"/>
                  </a:cubicBezTo>
                  <a:cubicBezTo>
                    <a:pt x="65200" y="12545"/>
                    <a:pt x="65143" y="12487"/>
                    <a:pt x="65097" y="12443"/>
                  </a:cubicBezTo>
                  <a:cubicBezTo>
                    <a:pt x="65081" y="12427"/>
                    <a:pt x="65064" y="12412"/>
                    <a:pt x="65045" y="12397"/>
                  </a:cubicBezTo>
                  <a:lnTo>
                    <a:pt x="65045" y="12366"/>
                  </a:lnTo>
                  <a:cubicBezTo>
                    <a:pt x="65043" y="12323"/>
                    <a:pt x="65036" y="12280"/>
                    <a:pt x="65019" y="12225"/>
                  </a:cubicBezTo>
                  <a:cubicBezTo>
                    <a:pt x="64987" y="12116"/>
                    <a:pt x="64875" y="12039"/>
                    <a:pt x="64755" y="12039"/>
                  </a:cubicBezTo>
                  <a:cubicBezTo>
                    <a:pt x="64737" y="12039"/>
                    <a:pt x="64719" y="12040"/>
                    <a:pt x="64702" y="12045"/>
                  </a:cubicBezTo>
                  <a:cubicBezTo>
                    <a:pt x="64582" y="12068"/>
                    <a:pt x="64485" y="12180"/>
                    <a:pt x="64484" y="12295"/>
                  </a:cubicBezTo>
                  <a:cubicBezTo>
                    <a:pt x="64432" y="12390"/>
                    <a:pt x="64414" y="12488"/>
                    <a:pt x="64433" y="12577"/>
                  </a:cubicBezTo>
                  <a:cubicBezTo>
                    <a:pt x="64448" y="12652"/>
                    <a:pt x="64485" y="12714"/>
                    <a:pt x="64546" y="12774"/>
                  </a:cubicBezTo>
                  <a:cubicBezTo>
                    <a:pt x="64552" y="12778"/>
                    <a:pt x="64558" y="12784"/>
                    <a:pt x="64563" y="12789"/>
                  </a:cubicBezTo>
                  <a:cubicBezTo>
                    <a:pt x="64543" y="12804"/>
                    <a:pt x="64524" y="12818"/>
                    <a:pt x="64508" y="12835"/>
                  </a:cubicBezTo>
                  <a:cubicBezTo>
                    <a:pt x="64380" y="12948"/>
                    <a:pt x="64316" y="13057"/>
                    <a:pt x="64310" y="13165"/>
                  </a:cubicBezTo>
                  <a:cubicBezTo>
                    <a:pt x="64308" y="13229"/>
                    <a:pt x="64308" y="13304"/>
                    <a:pt x="64344" y="13372"/>
                  </a:cubicBezTo>
                  <a:cubicBezTo>
                    <a:pt x="64366" y="13418"/>
                    <a:pt x="64403" y="13463"/>
                    <a:pt x="64451" y="13506"/>
                  </a:cubicBezTo>
                  <a:cubicBezTo>
                    <a:pt x="64461" y="13513"/>
                    <a:pt x="64472" y="13521"/>
                    <a:pt x="64481" y="13527"/>
                  </a:cubicBezTo>
                  <a:cubicBezTo>
                    <a:pt x="64461" y="13558"/>
                    <a:pt x="64444" y="13588"/>
                    <a:pt x="64433" y="13624"/>
                  </a:cubicBezTo>
                  <a:cubicBezTo>
                    <a:pt x="64412" y="13683"/>
                    <a:pt x="64411" y="13744"/>
                    <a:pt x="64424" y="13810"/>
                  </a:cubicBezTo>
                  <a:cubicBezTo>
                    <a:pt x="64427" y="13830"/>
                    <a:pt x="64433" y="13853"/>
                    <a:pt x="64441" y="13872"/>
                  </a:cubicBezTo>
                  <a:cubicBezTo>
                    <a:pt x="64418" y="13883"/>
                    <a:pt x="64396" y="13890"/>
                    <a:pt x="64374" y="13899"/>
                  </a:cubicBezTo>
                  <a:cubicBezTo>
                    <a:pt x="64313" y="13923"/>
                    <a:pt x="64249" y="13950"/>
                    <a:pt x="64188" y="13979"/>
                  </a:cubicBezTo>
                  <a:cubicBezTo>
                    <a:pt x="64156" y="13996"/>
                    <a:pt x="64124" y="14012"/>
                    <a:pt x="64092" y="14031"/>
                  </a:cubicBezTo>
                  <a:cubicBezTo>
                    <a:pt x="64071" y="14043"/>
                    <a:pt x="64054" y="14058"/>
                    <a:pt x="64037" y="14076"/>
                  </a:cubicBezTo>
                  <a:cubicBezTo>
                    <a:pt x="63994" y="14116"/>
                    <a:pt x="63964" y="14167"/>
                    <a:pt x="63936" y="14220"/>
                  </a:cubicBezTo>
                  <a:cubicBezTo>
                    <a:pt x="63871" y="14338"/>
                    <a:pt x="63882" y="14488"/>
                    <a:pt x="63964" y="14609"/>
                  </a:cubicBezTo>
                  <a:lnTo>
                    <a:pt x="63972" y="14619"/>
                  </a:lnTo>
                  <a:cubicBezTo>
                    <a:pt x="63926" y="14639"/>
                    <a:pt x="63869" y="14661"/>
                    <a:pt x="63821" y="14695"/>
                  </a:cubicBezTo>
                  <a:cubicBezTo>
                    <a:pt x="63781" y="14720"/>
                    <a:pt x="63750" y="14755"/>
                    <a:pt x="63722" y="14786"/>
                  </a:cubicBezTo>
                  <a:lnTo>
                    <a:pt x="63711" y="14799"/>
                  </a:lnTo>
                  <a:cubicBezTo>
                    <a:pt x="63638" y="14875"/>
                    <a:pt x="63607" y="14979"/>
                    <a:pt x="63621" y="15089"/>
                  </a:cubicBezTo>
                  <a:cubicBezTo>
                    <a:pt x="63631" y="15192"/>
                    <a:pt x="63682" y="15286"/>
                    <a:pt x="63757" y="15348"/>
                  </a:cubicBezTo>
                  <a:cubicBezTo>
                    <a:pt x="63766" y="15356"/>
                    <a:pt x="63774" y="15360"/>
                    <a:pt x="63784" y="15366"/>
                  </a:cubicBezTo>
                  <a:cubicBezTo>
                    <a:pt x="63784" y="15366"/>
                    <a:pt x="63786" y="15366"/>
                    <a:pt x="63787" y="15368"/>
                  </a:cubicBezTo>
                  <a:cubicBezTo>
                    <a:pt x="63777" y="15372"/>
                    <a:pt x="63766" y="15375"/>
                    <a:pt x="63754" y="15381"/>
                  </a:cubicBezTo>
                  <a:lnTo>
                    <a:pt x="63725" y="15393"/>
                  </a:lnTo>
                  <a:cubicBezTo>
                    <a:pt x="63661" y="15417"/>
                    <a:pt x="63595" y="15441"/>
                    <a:pt x="63533" y="15470"/>
                  </a:cubicBezTo>
                  <a:cubicBezTo>
                    <a:pt x="63460" y="15505"/>
                    <a:pt x="63393" y="15543"/>
                    <a:pt x="63330" y="15579"/>
                  </a:cubicBezTo>
                  <a:cubicBezTo>
                    <a:pt x="63220" y="15643"/>
                    <a:pt x="63149" y="15787"/>
                    <a:pt x="63159" y="15926"/>
                  </a:cubicBezTo>
                  <a:cubicBezTo>
                    <a:pt x="63162" y="15960"/>
                    <a:pt x="63168" y="15991"/>
                    <a:pt x="63179" y="16021"/>
                  </a:cubicBezTo>
                  <a:cubicBezTo>
                    <a:pt x="63131" y="16045"/>
                    <a:pt x="63088" y="16070"/>
                    <a:pt x="63048" y="16097"/>
                  </a:cubicBezTo>
                  <a:cubicBezTo>
                    <a:pt x="62893" y="16203"/>
                    <a:pt x="62827" y="16401"/>
                    <a:pt x="62887" y="16573"/>
                  </a:cubicBezTo>
                  <a:cubicBezTo>
                    <a:pt x="62894" y="16600"/>
                    <a:pt x="62908" y="16622"/>
                    <a:pt x="62921" y="16645"/>
                  </a:cubicBezTo>
                  <a:cubicBezTo>
                    <a:pt x="62923" y="16646"/>
                    <a:pt x="62923" y="16648"/>
                    <a:pt x="62924" y="16651"/>
                  </a:cubicBezTo>
                  <a:cubicBezTo>
                    <a:pt x="62814" y="16689"/>
                    <a:pt x="62690" y="16735"/>
                    <a:pt x="62586" y="16816"/>
                  </a:cubicBezTo>
                  <a:cubicBezTo>
                    <a:pt x="62494" y="16884"/>
                    <a:pt x="62439" y="16959"/>
                    <a:pt x="62409" y="17048"/>
                  </a:cubicBezTo>
                  <a:cubicBezTo>
                    <a:pt x="62385" y="17121"/>
                    <a:pt x="62381" y="17198"/>
                    <a:pt x="62396" y="17276"/>
                  </a:cubicBezTo>
                  <a:cubicBezTo>
                    <a:pt x="62408" y="17323"/>
                    <a:pt x="62425" y="17374"/>
                    <a:pt x="62457" y="17420"/>
                  </a:cubicBezTo>
                  <a:cubicBezTo>
                    <a:pt x="62457" y="17422"/>
                    <a:pt x="62460" y="17425"/>
                    <a:pt x="62460" y="17425"/>
                  </a:cubicBezTo>
                  <a:cubicBezTo>
                    <a:pt x="62403" y="17466"/>
                    <a:pt x="62351" y="17521"/>
                    <a:pt x="62315" y="17575"/>
                  </a:cubicBezTo>
                  <a:cubicBezTo>
                    <a:pt x="62295" y="17606"/>
                    <a:pt x="62278" y="17640"/>
                    <a:pt x="62265" y="17673"/>
                  </a:cubicBezTo>
                  <a:cubicBezTo>
                    <a:pt x="62248" y="17718"/>
                    <a:pt x="62239" y="17767"/>
                    <a:pt x="62235" y="17816"/>
                  </a:cubicBezTo>
                  <a:lnTo>
                    <a:pt x="62235" y="17823"/>
                  </a:lnTo>
                  <a:lnTo>
                    <a:pt x="62235" y="17829"/>
                  </a:lnTo>
                  <a:lnTo>
                    <a:pt x="62235" y="17831"/>
                  </a:lnTo>
                  <a:lnTo>
                    <a:pt x="62235" y="17861"/>
                  </a:lnTo>
                  <a:lnTo>
                    <a:pt x="62235" y="17875"/>
                  </a:lnTo>
                  <a:lnTo>
                    <a:pt x="62235" y="17881"/>
                  </a:lnTo>
                  <a:cubicBezTo>
                    <a:pt x="62168" y="17895"/>
                    <a:pt x="62101" y="17908"/>
                    <a:pt x="62034" y="17923"/>
                  </a:cubicBezTo>
                  <a:lnTo>
                    <a:pt x="61954" y="17939"/>
                  </a:lnTo>
                  <a:cubicBezTo>
                    <a:pt x="61876" y="17956"/>
                    <a:pt x="61802" y="17972"/>
                    <a:pt x="61727" y="17992"/>
                  </a:cubicBezTo>
                  <a:lnTo>
                    <a:pt x="61681" y="18002"/>
                  </a:lnTo>
                  <a:cubicBezTo>
                    <a:pt x="61479" y="18053"/>
                    <a:pt x="61268" y="18105"/>
                    <a:pt x="61117" y="18254"/>
                  </a:cubicBezTo>
                  <a:cubicBezTo>
                    <a:pt x="61015" y="18355"/>
                    <a:pt x="60958" y="18456"/>
                    <a:pt x="60937" y="18572"/>
                  </a:cubicBezTo>
                  <a:cubicBezTo>
                    <a:pt x="60918" y="18664"/>
                    <a:pt x="60925" y="18761"/>
                    <a:pt x="60958" y="18853"/>
                  </a:cubicBezTo>
                  <a:cubicBezTo>
                    <a:pt x="60988" y="18937"/>
                    <a:pt x="61041" y="19021"/>
                    <a:pt x="61114" y="19093"/>
                  </a:cubicBezTo>
                  <a:cubicBezTo>
                    <a:pt x="60980" y="19225"/>
                    <a:pt x="60915" y="19383"/>
                    <a:pt x="60928" y="19550"/>
                  </a:cubicBezTo>
                  <a:cubicBezTo>
                    <a:pt x="60928" y="19554"/>
                    <a:pt x="60928" y="19557"/>
                    <a:pt x="60930" y="19560"/>
                  </a:cubicBezTo>
                  <a:cubicBezTo>
                    <a:pt x="60863" y="19577"/>
                    <a:pt x="60796" y="19593"/>
                    <a:pt x="60729" y="19612"/>
                  </a:cubicBezTo>
                  <a:cubicBezTo>
                    <a:pt x="60675" y="19627"/>
                    <a:pt x="60625" y="19646"/>
                    <a:pt x="60576" y="19667"/>
                  </a:cubicBezTo>
                  <a:lnTo>
                    <a:pt x="60559" y="19675"/>
                  </a:lnTo>
                  <a:cubicBezTo>
                    <a:pt x="60504" y="19697"/>
                    <a:pt x="60455" y="19739"/>
                    <a:pt x="60409" y="19777"/>
                  </a:cubicBezTo>
                  <a:lnTo>
                    <a:pt x="60388" y="19794"/>
                  </a:lnTo>
                  <a:cubicBezTo>
                    <a:pt x="60278" y="19885"/>
                    <a:pt x="60204" y="20017"/>
                    <a:pt x="60181" y="20167"/>
                  </a:cubicBezTo>
                  <a:lnTo>
                    <a:pt x="60119" y="20167"/>
                  </a:lnTo>
                  <a:cubicBezTo>
                    <a:pt x="60020" y="20170"/>
                    <a:pt x="59916" y="20175"/>
                    <a:pt x="59806" y="20185"/>
                  </a:cubicBezTo>
                  <a:cubicBezTo>
                    <a:pt x="59656" y="20197"/>
                    <a:pt x="59509" y="20211"/>
                    <a:pt x="59373" y="20224"/>
                  </a:cubicBezTo>
                  <a:lnTo>
                    <a:pt x="59360" y="20225"/>
                  </a:lnTo>
                  <a:lnTo>
                    <a:pt x="59358" y="20225"/>
                  </a:lnTo>
                  <a:cubicBezTo>
                    <a:pt x="59358" y="20096"/>
                    <a:pt x="59321" y="19972"/>
                    <a:pt x="59251" y="19870"/>
                  </a:cubicBezTo>
                  <a:cubicBezTo>
                    <a:pt x="59184" y="19770"/>
                    <a:pt x="59120" y="19703"/>
                    <a:pt x="59043" y="19654"/>
                  </a:cubicBezTo>
                  <a:cubicBezTo>
                    <a:pt x="59035" y="19649"/>
                    <a:pt x="59028" y="19645"/>
                    <a:pt x="59020" y="19642"/>
                  </a:cubicBezTo>
                  <a:cubicBezTo>
                    <a:pt x="58949" y="19599"/>
                    <a:pt x="58860" y="19565"/>
                    <a:pt x="58767" y="19548"/>
                  </a:cubicBezTo>
                  <a:cubicBezTo>
                    <a:pt x="58712" y="19539"/>
                    <a:pt x="58645" y="19533"/>
                    <a:pt x="58562" y="19533"/>
                  </a:cubicBezTo>
                  <a:lnTo>
                    <a:pt x="58489" y="19533"/>
                  </a:lnTo>
                  <a:cubicBezTo>
                    <a:pt x="58437" y="19533"/>
                    <a:pt x="58386" y="19535"/>
                    <a:pt x="58334" y="19539"/>
                  </a:cubicBezTo>
                  <a:cubicBezTo>
                    <a:pt x="58334" y="19487"/>
                    <a:pt x="58331" y="19435"/>
                    <a:pt x="58321" y="19386"/>
                  </a:cubicBezTo>
                  <a:cubicBezTo>
                    <a:pt x="58305" y="19303"/>
                    <a:pt x="58266" y="19218"/>
                    <a:pt x="58212" y="19138"/>
                  </a:cubicBezTo>
                  <a:cubicBezTo>
                    <a:pt x="58193" y="19109"/>
                    <a:pt x="58172" y="19085"/>
                    <a:pt x="58150" y="19063"/>
                  </a:cubicBezTo>
                  <a:cubicBezTo>
                    <a:pt x="58169" y="19029"/>
                    <a:pt x="58182" y="18996"/>
                    <a:pt x="58191" y="18962"/>
                  </a:cubicBezTo>
                  <a:cubicBezTo>
                    <a:pt x="58227" y="18840"/>
                    <a:pt x="58235" y="18737"/>
                    <a:pt x="58214" y="18634"/>
                  </a:cubicBezTo>
                  <a:cubicBezTo>
                    <a:pt x="58190" y="18520"/>
                    <a:pt x="58120" y="18407"/>
                    <a:pt x="58023" y="18325"/>
                  </a:cubicBezTo>
                  <a:lnTo>
                    <a:pt x="58007" y="18313"/>
                  </a:lnTo>
                  <a:cubicBezTo>
                    <a:pt x="58065" y="18140"/>
                    <a:pt x="58038" y="17950"/>
                    <a:pt x="57940" y="17806"/>
                  </a:cubicBezTo>
                  <a:cubicBezTo>
                    <a:pt x="57857" y="17681"/>
                    <a:pt x="57729" y="17588"/>
                    <a:pt x="57544" y="17518"/>
                  </a:cubicBezTo>
                  <a:cubicBezTo>
                    <a:pt x="57486" y="17496"/>
                    <a:pt x="57426" y="17478"/>
                    <a:pt x="57367" y="17462"/>
                  </a:cubicBezTo>
                  <a:cubicBezTo>
                    <a:pt x="57364" y="17435"/>
                    <a:pt x="57358" y="17411"/>
                    <a:pt x="57351" y="17389"/>
                  </a:cubicBezTo>
                  <a:lnTo>
                    <a:pt x="57364" y="17372"/>
                  </a:lnTo>
                  <a:cubicBezTo>
                    <a:pt x="57410" y="17314"/>
                    <a:pt x="57459" y="17255"/>
                    <a:pt x="57480" y="17182"/>
                  </a:cubicBezTo>
                  <a:cubicBezTo>
                    <a:pt x="57514" y="17079"/>
                    <a:pt x="57504" y="16975"/>
                    <a:pt x="57449" y="16871"/>
                  </a:cubicBezTo>
                  <a:cubicBezTo>
                    <a:pt x="57431" y="16838"/>
                    <a:pt x="57410" y="16808"/>
                    <a:pt x="57383" y="16785"/>
                  </a:cubicBezTo>
                  <a:cubicBezTo>
                    <a:pt x="57395" y="16752"/>
                    <a:pt x="57404" y="16721"/>
                    <a:pt x="57406" y="16688"/>
                  </a:cubicBezTo>
                  <a:cubicBezTo>
                    <a:pt x="57406" y="16682"/>
                    <a:pt x="57409" y="16676"/>
                    <a:pt x="57409" y="16670"/>
                  </a:cubicBezTo>
                  <a:cubicBezTo>
                    <a:pt x="57413" y="16539"/>
                    <a:pt x="57373" y="16414"/>
                    <a:pt x="57282" y="16293"/>
                  </a:cubicBezTo>
                  <a:cubicBezTo>
                    <a:pt x="57300" y="16228"/>
                    <a:pt x="57315" y="16160"/>
                    <a:pt x="57303" y="16087"/>
                  </a:cubicBezTo>
                  <a:cubicBezTo>
                    <a:pt x="57288" y="16008"/>
                    <a:pt x="57258" y="15941"/>
                    <a:pt x="57211" y="15878"/>
                  </a:cubicBezTo>
                  <a:cubicBezTo>
                    <a:pt x="57159" y="15810"/>
                    <a:pt x="57081" y="15768"/>
                    <a:pt x="56999" y="15768"/>
                  </a:cubicBezTo>
                  <a:cubicBezTo>
                    <a:pt x="56962" y="15768"/>
                    <a:pt x="56925" y="15777"/>
                    <a:pt x="56889" y="15795"/>
                  </a:cubicBezTo>
                  <a:cubicBezTo>
                    <a:pt x="56782" y="15849"/>
                    <a:pt x="56727" y="15971"/>
                    <a:pt x="56761" y="16088"/>
                  </a:cubicBezTo>
                  <a:cubicBezTo>
                    <a:pt x="56718" y="16164"/>
                    <a:pt x="56675" y="16256"/>
                    <a:pt x="56687" y="16362"/>
                  </a:cubicBezTo>
                  <a:cubicBezTo>
                    <a:pt x="56694" y="16432"/>
                    <a:pt x="56709" y="16487"/>
                    <a:pt x="56733" y="16536"/>
                  </a:cubicBezTo>
                  <a:cubicBezTo>
                    <a:pt x="56737" y="16544"/>
                    <a:pt x="56739" y="16549"/>
                    <a:pt x="56745" y="16554"/>
                  </a:cubicBezTo>
                  <a:lnTo>
                    <a:pt x="56745" y="16555"/>
                  </a:lnTo>
                  <a:cubicBezTo>
                    <a:pt x="56642" y="16625"/>
                    <a:pt x="56584" y="16703"/>
                    <a:pt x="56559" y="16792"/>
                  </a:cubicBezTo>
                  <a:cubicBezTo>
                    <a:pt x="56554" y="16802"/>
                    <a:pt x="56553" y="16814"/>
                    <a:pt x="56551" y="16825"/>
                  </a:cubicBezTo>
                  <a:cubicBezTo>
                    <a:pt x="56529" y="16936"/>
                    <a:pt x="56562" y="17048"/>
                    <a:pt x="56641" y="17124"/>
                  </a:cubicBezTo>
                  <a:cubicBezTo>
                    <a:pt x="56599" y="17183"/>
                    <a:pt x="56575" y="17240"/>
                    <a:pt x="56566" y="17295"/>
                  </a:cubicBezTo>
                  <a:cubicBezTo>
                    <a:pt x="56556" y="17346"/>
                    <a:pt x="56554" y="17395"/>
                    <a:pt x="56559" y="17447"/>
                  </a:cubicBezTo>
                  <a:cubicBezTo>
                    <a:pt x="56510" y="17506"/>
                    <a:pt x="56459" y="17573"/>
                    <a:pt x="56434" y="17655"/>
                  </a:cubicBezTo>
                  <a:cubicBezTo>
                    <a:pt x="56406" y="17742"/>
                    <a:pt x="56400" y="17838"/>
                    <a:pt x="56419" y="17925"/>
                  </a:cubicBezTo>
                  <a:cubicBezTo>
                    <a:pt x="56432" y="17987"/>
                    <a:pt x="56459" y="18039"/>
                    <a:pt x="56486" y="18084"/>
                  </a:cubicBezTo>
                  <a:cubicBezTo>
                    <a:pt x="56370" y="18136"/>
                    <a:pt x="56240" y="18209"/>
                    <a:pt x="56154" y="18352"/>
                  </a:cubicBezTo>
                  <a:cubicBezTo>
                    <a:pt x="56056" y="18518"/>
                    <a:pt x="56047" y="18706"/>
                    <a:pt x="56127" y="18870"/>
                  </a:cubicBezTo>
                  <a:cubicBezTo>
                    <a:pt x="56144" y="18901"/>
                    <a:pt x="56161" y="18932"/>
                    <a:pt x="56187" y="18960"/>
                  </a:cubicBezTo>
                  <a:cubicBezTo>
                    <a:pt x="56083" y="19103"/>
                    <a:pt x="56045" y="19282"/>
                    <a:pt x="56080" y="19452"/>
                  </a:cubicBezTo>
                  <a:cubicBezTo>
                    <a:pt x="56087" y="19486"/>
                    <a:pt x="56097" y="19517"/>
                    <a:pt x="56109" y="19545"/>
                  </a:cubicBezTo>
                  <a:cubicBezTo>
                    <a:pt x="55946" y="19605"/>
                    <a:pt x="55822" y="19652"/>
                    <a:pt x="55703" y="19702"/>
                  </a:cubicBezTo>
                  <a:cubicBezTo>
                    <a:pt x="55615" y="19739"/>
                    <a:pt x="55533" y="19773"/>
                    <a:pt x="55455" y="19824"/>
                  </a:cubicBezTo>
                  <a:cubicBezTo>
                    <a:pt x="55447" y="19828"/>
                    <a:pt x="55443" y="19833"/>
                    <a:pt x="55435" y="19837"/>
                  </a:cubicBezTo>
                  <a:cubicBezTo>
                    <a:pt x="55346" y="19898"/>
                    <a:pt x="55274" y="19977"/>
                    <a:pt x="55222" y="20069"/>
                  </a:cubicBezTo>
                  <a:cubicBezTo>
                    <a:pt x="55154" y="20190"/>
                    <a:pt x="55120" y="20292"/>
                    <a:pt x="55115" y="20403"/>
                  </a:cubicBezTo>
                  <a:cubicBezTo>
                    <a:pt x="55112" y="20432"/>
                    <a:pt x="55115" y="20464"/>
                    <a:pt x="55118" y="20493"/>
                  </a:cubicBezTo>
                  <a:cubicBezTo>
                    <a:pt x="54983" y="20536"/>
                    <a:pt x="54850" y="20583"/>
                    <a:pt x="54730" y="20635"/>
                  </a:cubicBezTo>
                  <a:cubicBezTo>
                    <a:pt x="54624" y="20678"/>
                    <a:pt x="54502" y="20728"/>
                    <a:pt x="54393" y="20795"/>
                  </a:cubicBezTo>
                  <a:cubicBezTo>
                    <a:pt x="54328" y="20836"/>
                    <a:pt x="54270" y="20882"/>
                    <a:pt x="54215" y="20934"/>
                  </a:cubicBezTo>
                  <a:cubicBezTo>
                    <a:pt x="54181" y="20967"/>
                    <a:pt x="54145" y="21001"/>
                    <a:pt x="54111" y="21038"/>
                  </a:cubicBezTo>
                  <a:cubicBezTo>
                    <a:pt x="54056" y="21095"/>
                    <a:pt x="54011" y="21172"/>
                    <a:pt x="53981" y="21258"/>
                  </a:cubicBezTo>
                  <a:cubicBezTo>
                    <a:pt x="53959" y="21324"/>
                    <a:pt x="53944" y="21394"/>
                    <a:pt x="53941" y="21465"/>
                  </a:cubicBezTo>
                  <a:cubicBezTo>
                    <a:pt x="53934" y="21621"/>
                    <a:pt x="53977" y="21779"/>
                    <a:pt x="54062" y="21898"/>
                  </a:cubicBezTo>
                  <a:cubicBezTo>
                    <a:pt x="54096" y="21944"/>
                    <a:pt x="54128" y="21986"/>
                    <a:pt x="54164" y="22023"/>
                  </a:cubicBezTo>
                  <a:cubicBezTo>
                    <a:pt x="54200" y="22060"/>
                    <a:pt x="54234" y="22092"/>
                    <a:pt x="54270" y="22117"/>
                  </a:cubicBezTo>
                  <a:cubicBezTo>
                    <a:pt x="54271" y="22120"/>
                    <a:pt x="54274" y="22121"/>
                    <a:pt x="54277" y="22123"/>
                  </a:cubicBezTo>
                  <a:cubicBezTo>
                    <a:pt x="54194" y="22254"/>
                    <a:pt x="54158" y="22407"/>
                    <a:pt x="54170" y="22581"/>
                  </a:cubicBezTo>
                  <a:cubicBezTo>
                    <a:pt x="54173" y="22626"/>
                    <a:pt x="54181" y="22668"/>
                    <a:pt x="54194" y="22711"/>
                  </a:cubicBezTo>
                  <a:lnTo>
                    <a:pt x="54197" y="22723"/>
                  </a:lnTo>
                  <a:cubicBezTo>
                    <a:pt x="54200" y="22726"/>
                    <a:pt x="54201" y="22730"/>
                    <a:pt x="54201" y="22733"/>
                  </a:cubicBezTo>
                  <a:cubicBezTo>
                    <a:pt x="54167" y="22726"/>
                    <a:pt x="54133" y="22724"/>
                    <a:pt x="54091" y="22724"/>
                  </a:cubicBezTo>
                  <a:cubicBezTo>
                    <a:pt x="54062" y="22724"/>
                    <a:pt x="54030" y="22726"/>
                    <a:pt x="54000" y="22727"/>
                  </a:cubicBezTo>
                  <a:cubicBezTo>
                    <a:pt x="53995" y="22727"/>
                    <a:pt x="53987" y="22727"/>
                    <a:pt x="53981" y="22730"/>
                  </a:cubicBezTo>
                  <a:lnTo>
                    <a:pt x="53926" y="22735"/>
                  </a:lnTo>
                  <a:cubicBezTo>
                    <a:pt x="53922" y="22735"/>
                    <a:pt x="53919" y="22735"/>
                    <a:pt x="53914" y="22738"/>
                  </a:cubicBezTo>
                  <a:lnTo>
                    <a:pt x="53911" y="22730"/>
                  </a:lnTo>
                  <a:cubicBezTo>
                    <a:pt x="53959" y="22688"/>
                    <a:pt x="53984" y="22614"/>
                    <a:pt x="53971" y="22547"/>
                  </a:cubicBezTo>
                  <a:cubicBezTo>
                    <a:pt x="53957" y="22486"/>
                    <a:pt x="53919" y="22440"/>
                    <a:pt x="53853" y="22404"/>
                  </a:cubicBezTo>
                  <a:cubicBezTo>
                    <a:pt x="53843" y="22398"/>
                    <a:pt x="53831" y="22395"/>
                    <a:pt x="53817" y="22391"/>
                  </a:cubicBezTo>
                  <a:lnTo>
                    <a:pt x="53816" y="22391"/>
                  </a:lnTo>
                  <a:cubicBezTo>
                    <a:pt x="53843" y="22348"/>
                    <a:pt x="53850" y="22296"/>
                    <a:pt x="53832" y="22243"/>
                  </a:cubicBezTo>
                  <a:cubicBezTo>
                    <a:pt x="53816" y="22187"/>
                    <a:pt x="53776" y="22136"/>
                    <a:pt x="53724" y="22113"/>
                  </a:cubicBezTo>
                  <a:cubicBezTo>
                    <a:pt x="53710" y="22105"/>
                    <a:pt x="53697" y="22101"/>
                    <a:pt x="53683" y="22095"/>
                  </a:cubicBezTo>
                  <a:cubicBezTo>
                    <a:pt x="53697" y="22077"/>
                    <a:pt x="53706" y="22056"/>
                    <a:pt x="53712" y="22035"/>
                  </a:cubicBezTo>
                  <a:cubicBezTo>
                    <a:pt x="53728" y="21983"/>
                    <a:pt x="53724" y="21924"/>
                    <a:pt x="53697" y="21864"/>
                  </a:cubicBezTo>
                  <a:cubicBezTo>
                    <a:pt x="53688" y="21840"/>
                    <a:pt x="53672" y="21818"/>
                    <a:pt x="53652" y="21803"/>
                  </a:cubicBezTo>
                  <a:cubicBezTo>
                    <a:pt x="53676" y="21772"/>
                    <a:pt x="53688" y="21736"/>
                    <a:pt x="53691" y="21699"/>
                  </a:cubicBezTo>
                  <a:cubicBezTo>
                    <a:pt x="53694" y="21654"/>
                    <a:pt x="53681" y="21609"/>
                    <a:pt x="53657" y="21574"/>
                  </a:cubicBezTo>
                  <a:cubicBezTo>
                    <a:pt x="53636" y="21543"/>
                    <a:pt x="53593" y="21502"/>
                    <a:pt x="53541" y="21489"/>
                  </a:cubicBezTo>
                  <a:cubicBezTo>
                    <a:pt x="53535" y="21489"/>
                    <a:pt x="53532" y="21487"/>
                    <a:pt x="53526" y="21487"/>
                  </a:cubicBezTo>
                  <a:lnTo>
                    <a:pt x="53524" y="21487"/>
                  </a:lnTo>
                  <a:cubicBezTo>
                    <a:pt x="53527" y="21429"/>
                    <a:pt x="53502" y="21371"/>
                    <a:pt x="53456" y="21336"/>
                  </a:cubicBezTo>
                  <a:cubicBezTo>
                    <a:pt x="53445" y="21328"/>
                    <a:pt x="53438" y="21324"/>
                    <a:pt x="53428" y="21319"/>
                  </a:cubicBezTo>
                  <a:cubicBezTo>
                    <a:pt x="53436" y="21310"/>
                    <a:pt x="53442" y="21301"/>
                    <a:pt x="53448" y="21291"/>
                  </a:cubicBezTo>
                  <a:cubicBezTo>
                    <a:pt x="53456" y="21281"/>
                    <a:pt x="53460" y="21267"/>
                    <a:pt x="53465" y="21257"/>
                  </a:cubicBezTo>
                  <a:cubicBezTo>
                    <a:pt x="53466" y="21252"/>
                    <a:pt x="53468" y="21246"/>
                    <a:pt x="53471" y="21243"/>
                  </a:cubicBezTo>
                  <a:cubicBezTo>
                    <a:pt x="53481" y="21206"/>
                    <a:pt x="53481" y="21169"/>
                    <a:pt x="53471" y="21133"/>
                  </a:cubicBezTo>
                  <a:cubicBezTo>
                    <a:pt x="53453" y="21083"/>
                    <a:pt x="53420" y="21045"/>
                    <a:pt x="53356" y="21011"/>
                  </a:cubicBezTo>
                  <a:cubicBezTo>
                    <a:pt x="53359" y="20971"/>
                    <a:pt x="53347" y="20938"/>
                    <a:pt x="53319" y="20907"/>
                  </a:cubicBezTo>
                  <a:cubicBezTo>
                    <a:pt x="53319" y="20907"/>
                    <a:pt x="53319" y="20904"/>
                    <a:pt x="53317" y="20904"/>
                  </a:cubicBezTo>
                  <a:lnTo>
                    <a:pt x="53316" y="20903"/>
                  </a:lnTo>
                  <a:cubicBezTo>
                    <a:pt x="53308" y="20894"/>
                    <a:pt x="53300" y="20886"/>
                    <a:pt x="53289" y="20877"/>
                  </a:cubicBezTo>
                  <a:cubicBezTo>
                    <a:pt x="53286" y="20874"/>
                    <a:pt x="53285" y="20873"/>
                    <a:pt x="53280" y="20870"/>
                  </a:cubicBezTo>
                  <a:cubicBezTo>
                    <a:pt x="53289" y="20856"/>
                    <a:pt x="53295" y="20845"/>
                    <a:pt x="53301" y="20834"/>
                  </a:cubicBezTo>
                  <a:cubicBezTo>
                    <a:pt x="53334" y="20755"/>
                    <a:pt x="53310" y="20670"/>
                    <a:pt x="53241" y="20626"/>
                  </a:cubicBezTo>
                  <a:cubicBezTo>
                    <a:pt x="53255" y="20597"/>
                    <a:pt x="53270" y="20562"/>
                    <a:pt x="53252" y="20522"/>
                  </a:cubicBezTo>
                  <a:cubicBezTo>
                    <a:pt x="53243" y="20499"/>
                    <a:pt x="53230" y="20478"/>
                    <a:pt x="53213" y="20462"/>
                  </a:cubicBezTo>
                  <a:cubicBezTo>
                    <a:pt x="53221" y="20432"/>
                    <a:pt x="53221" y="20401"/>
                    <a:pt x="53212" y="20367"/>
                  </a:cubicBezTo>
                  <a:cubicBezTo>
                    <a:pt x="53200" y="20324"/>
                    <a:pt x="53176" y="20289"/>
                    <a:pt x="53137" y="20255"/>
                  </a:cubicBezTo>
                  <a:cubicBezTo>
                    <a:pt x="53137" y="20231"/>
                    <a:pt x="53133" y="20211"/>
                    <a:pt x="53125" y="20193"/>
                  </a:cubicBezTo>
                  <a:cubicBezTo>
                    <a:pt x="53116" y="20170"/>
                    <a:pt x="53103" y="20151"/>
                    <a:pt x="53088" y="20133"/>
                  </a:cubicBezTo>
                  <a:cubicBezTo>
                    <a:pt x="53094" y="20103"/>
                    <a:pt x="53100" y="20078"/>
                    <a:pt x="53094" y="20053"/>
                  </a:cubicBezTo>
                  <a:cubicBezTo>
                    <a:pt x="53093" y="20038"/>
                    <a:pt x="53087" y="20025"/>
                    <a:pt x="53079" y="20008"/>
                  </a:cubicBezTo>
                  <a:lnTo>
                    <a:pt x="53078" y="19999"/>
                  </a:lnTo>
                  <a:cubicBezTo>
                    <a:pt x="53066" y="19956"/>
                    <a:pt x="53032" y="19941"/>
                    <a:pt x="53003" y="19941"/>
                  </a:cubicBezTo>
                  <a:cubicBezTo>
                    <a:pt x="52983" y="19941"/>
                    <a:pt x="52960" y="19950"/>
                    <a:pt x="52947" y="19963"/>
                  </a:cubicBezTo>
                  <a:cubicBezTo>
                    <a:pt x="52935" y="19978"/>
                    <a:pt x="52927" y="19996"/>
                    <a:pt x="52927" y="20022"/>
                  </a:cubicBezTo>
                  <a:cubicBezTo>
                    <a:pt x="52929" y="20038"/>
                    <a:pt x="52932" y="20053"/>
                    <a:pt x="52936" y="20071"/>
                  </a:cubicBezTo>
                  <a:cubicBezTo>
                    <a:pt x="52914" y="20097"/>
                    <a:pt x="52893" y="20123"/>
                    <a:pt x="52890" y="20163"/>
                  </a:cubicBezTo>
                  <a:cubicBezTo>
                    <a:pt x="52886" y="20197"/>
                    <a:pt x="52901" y="20231"/>
                    <a:pt x="52929" y="20257"/>
                  </a:cubicBezTo>
                  <a:cubicBezTo>
                    <a:pt x="52916" y="20283"/>
                    <a:pt x="52914" y="20307"/>
                    <a:pt x="52920" y="20334"/>
                  </a:cubicBezTo>
                  <a:cubicBezTo>
                    <a:pt x="52923" y="20358"/>
                    <a:pt x="52936" y="20380"/>
                    <a:pt x="52953" y="20395"/>
                  </a:cubicBezTo>
                  <a:cubicBezTo>
                    <a:pt x="52920" y="20425"/>
                    <a:pt x="52905" y="20455"/>
                    <a:pt x="52902" y="20493"/>
                  </a:cubicBezTo>
                  <a:cubicBezTo>
                    <a:pt x="52902" y="20523"/>
                    <a:pt x="52910" y="20554"/>
                    <a:pt x="52927" y="20580"/>
                  </a:cubicBezTo>
                  <a:cubicBezTo>
                    <a:pt x="52905" y="20609"/>
                    <a:pt x="52890" y="20639"/>
                    <a:pt x="52884" y="20672"/>
                  </a:cubicBezTo>
                  <a:cubicBezTo>
                    <a:pt x="52878" y="20706"/>
                    <a:pt x="52883" y="20739"/>
                    <a:pt x="52893" y="20769"/>
                  </a:cubicBezTo>
                  <a:cubicBezTo>
                    <a:pt x="52872" y="20789"/>
                    <a:pt x="52856" y="20810"/>
                    <a:pt x="52843" y="20833"/>
                  </a:cubicBezTo>
                  <a:cubicBezTo>
                    <a:pt x="52834" y="20850"/>
                    <a:pt x="52828" y="20867"/>
                    <a:pt x="52826" y="20888"/>
                  </a:cubicBezTo>
                  <a:cubicBezTo>
                    <a:pt x="52820" y="20926"/>
                    <a:pt x="52828" y="20964"/>
                    <a:pt x="52849" y="20999"/>
                  </a:cubicBezTo>
                  <a:lnTo>
                    <a:pt x="52849" y="21001"/>
                  </a:lnTo>
                  <a:cubicBezTo>
                    <a:pt x="52791" y="21035"/>
                    <a:pt x="52759" y="21080"/>
                    <a:pt x="52752" y="21139"/>
                  </a:cubicBezTo>
                  <a:cubicBezTo>
                    <a:pt x="52749" y="21165"/>
                    <a:pt x="52750" y="21191"/>
                    <a:pt x="52756" y="21217"/>
                  </a:cubicBezTo>
                  <a:cubicBezTo>
                    <a:pt x="52759" y="21237"/>
                    <a:pt x="52768" y="21258"/>
                    <a:pt x="52779" y="21275"/>
                  </a:cubicBezTo>
                  <a:cubicBezTo>
                    <a:pt x="52765" y="21291"/>
                    <a:pt x="52753" y="21306"/>
                    <a:pt x="52746" y="21324"/>
                  </a:cubicBezTo>
                  <a:cubicBezTo>
                    <a:pt x="52712" y="21406"/>
                    <a:pt x="52721" y="21496"/>
                    <a:pt x="52768" y="21566"/>
                  </a:cubicBezTo>
                  <a:cubicBezTo>
                    <a:pt x="52692" y="21638"/>
                    <a:pt x="52679" y="21751"/>
                    <a:pt x="52737" y="21839"/>
                  </a:cubicBezTo>
                  <a:cubicBezTo>
                    <a:pt x="52752" y="21861"/>
                    <a:pt x="52771" y="21882"/>
                    <a:pt x="52795" y="21894"/>
                  </a:cubicBezTo>
                  <a:cubicBezTo>
                    <a:pt x="52795" y="21898"/>
                    <a:pt x="52794" y="21904"/>
                    <a:pt x="52794" y="21907"/>
                  </a:cubicBezTo>
                  <a:cubicBezTo>
                    <a:pt x="52789" y="21929"/>
                    <a:pt x="52789" y="21953"/>
                    <a:pt x="52795" y="21974"/>
                  </a:cubicBezTo>
                  <a:cubicBezTo>
                    <a:pt x="52798" y="21995"/>
                    <a:pt x="52804" y="22013"/>
                    <a:pt x="52813" y="22032"/>
                  </a:cubicBezTo>
                  <a:cubicBezTo>
                    <a:pt x="52817" y="22041"/>
                    <a:pt x="52823" y="22049"/>
                    <a:pt x="52831" y="22056"/>
                  </a:cubicBezTo>
                  <a:cubicBezTo>
                    <a:pt x="52795" y="22071"/>
                    <a:pt x="52765" y="22084"/>
                    <a:pt x="52738" y="22102"/>
                  </a:cubicBezTo>
                  <a:cubicBezTo>
                    <a:pt x="52685" y="22142"/>
                    <a:pt x="52654" y="22191"/>
                    <a:pt x="52642" y="22249"/>
                  </a:cubicBezTo>
                  <a:cubicBezTo>
                    <a:pt x="52622" y="22363"/>
                    <a:pt x="52698" y="22485"/>
                    <a:pt x="52808" y="22514"/>
                  </a:cubicBezTo>
                  <a:lnTo>
                    <a:pt x="52819" y="22516"/>
                  </a:lnTo>
                  <a:cubicBezTo>
                    <a:pt x="52794" y="22552"/>
                    <a:pt x="52776" y="22593"/>
                    <a:pt x="52773" y="22636"/>
                  </a:cubicBezTo>
                  <a:cubicBezTo>
                    <a:pt x="52768" y="22668"/>
                    <a:pt x="52774" y="22700"/>
                    <a:pt x="52786" y="22735"/>
                  </a:cubicBezTo>
                  <a:cubicBezTo>
                    <a:pt x="52773" y="22745"/>
                    <a:pt x="52761" y="22752"/>
                    <a:pt x="52750" y="22763"/>
                  </a:cubicBezTo>
                  <a:cubicBezTo>
                    <a:pt x="52719" y="22791"/>
                    <a:pt x="52697" y="22828"/>
                    <a:pt x="52683" y="22867"/>
                  </a:cubicBezTo>
                  <a:cubicBezTo>
                    <a:pt x="52671" y="22903"/>
                    <a:pt x="52670" y="22940"/>
                    <a:pt x="52676" y="22976"/>
                  </a:cubicBezTo>
                  <a:cubicBezTo>
                    <a:pt x="52676" y="22980"/>
                    <a:pt x="52677" y="22986"/>
                    <a:pt x="52679" y="22992"/>
                  </a:cubicBezTo>
                  <a:lnTo>
                    <a:pt x="52674" y="23000"/>
                  </a:lnTo>
                  <a:cubicBezTo>
                    <a:pt x="52669" y="23008"/>
                    <a:pt x="52663" y="23017"/>
                    <a:pt x="52657" y="23029"/>
                  </a:cubicBezTo>
                  <a:cubicBezTo>
                    <a:pt x="52657" y="23031"/>
                    <a:pt x="52655" y="23032"/>
                    <a:pt x="52654" y="23035"/>
                  </a:cubicBezTo>
                  <a:lnTo>
                    <a:pt x="52652" y="23028"/>
                  </a:lnTo>
                  <a:cubicBezTo>
                    <a:pt x="52648" y="23016"/>
                    <a:pt x="52645" y="23005"/>
                    <a:pt x="52642" y="22994"/>
                  </a:cubicBezTo>
                  <a:cubicBezTo>
                    <a:pt x="52607" y="22873"/>
                    <a:pt x="52535" y="22767"/>
                    <a:pt x="52411" y="22660"/>
                  </a:cubicBezTo>
                  <a:cubicBezTo>
                    <a:pt x="52369" y="22626"/>
                    <a:pt x="52322" y="22593"/>
                    <a:pt x="52270" y="22568"/>
                  </a:cubicBezTo>
                  <a:cubicBezTo>
                    <a:pt x="52238" y="22552"/>
                    <a:pt x="52206" y="22537"/>
                    <a:pt x="52168" y="22523"/>
                  </a:cubicBezTo>
                  <a:cubicBezTo>
                    <a:pt x="52157" y="22519"/>
                    <a:pt x="52146" y="22516"/>
                    <a:pt x="52136" y="22511"/>
                  </a:cubicBezTo>
                  <a:cubicBezTo>
                    <a:pt x="52134" y="22511"/>
                    <a:pt x="52133" y="22511"/>
                    <a:pt x="52131" y="22510"/>
                  </a:cubicBezTo>
                  <a:cubicBezTo>
                    <a:pt x="52143" y="22494"/>
                    <a:pt x="52157" y="22474"/>
                    <a:pt x="52168" y="22456"/>
                  </a:cubicBezTo>
                  <a:cubicBezTo>
                    <a:pt x="52250" y="22331"/>
                    <a:pt x="52290" y="22168"/>
                    <a:pt x="52280" y="22016"/>
                  </a:cubicBezTo>
                  <a:cubicBezTo>
                    <a:pt x="52274" y="21949"/>
                    <a:pt x="52259" y="21882"/>
                    <a:pt x="52235" y="21816"/>
                  </a:cubicBezTo>
                  <a:cubicBezTo>
                    <a:pt x="52210" y="21751"/>
                    <a:pt x="52177" y="21688"/>
                    <a:pt x="52136" y="21633"/>
                  </a:cubicBezTo>
                  <a:cubicBezTo>
                    <a:pt x="52039" y="21505"/>
                    <a:pt x="51917" y="21415"/>
                    <a:pt x="51752" y="21349"/>
                  </a:cubicBezTo>
                  <a:cubicBezTo>
                    <a:pt x="51695" y="21327"/>
                    <a:pt x="51634" y="21309"/>
                    <a:pt x="51570" y="21297"/>
                  </a:cubicBezTo>
                  <a:cubicBezTo>
                    <a:pt x="51563" y="21295"/>
                    <a:pt x="51554" y="21294"/>
                    <a:pt x="51546" y="21294"/>
                  </a:cubicBezTo>
                  <a:lnTo>
                    <a:pt x="51543" y="21294"/>
                  </a:lnTo>
                  <a:cubicBezTo>
                    <a:pt x="51584" y="21257"/>
                    <a:pt x="51619" y="21220"/>
                    <a:pt x="51651" y="21176"/>
                  </a:cubicBezTo>
                  <a:cubicBezTo>
                    <a:pt x="51664" y="21160"/>
                    <a:pt x="51677" y="21141"/>
                    <a:pt x="51688" y="21124"/>
                  </a:cubicBezTo>
                  <a:cubicBezTo>
                    <a:pt x="51741" y="21041"/>
                    <a:pt x="51777" y="20947"/>
                    <a:pt x="51792" y="20855"/>
                  </a:cubicBezTo>
                  <a:cubicBezTo>
                    <a:pt x="51828" y="20648"/>
                    <a:pt x="51771" y="20435"/>
                    <a:pt x="51630" y="20276"/>
                  </a:cubicBezTo>
                  <a:cubicBezTo>
                    <a:pt x="51584" y="20224"/>
                    <a:pt x="51530" y="20178"/>
                    <a:pt x="51469" y="20142"/>
                  </a:cubicBezTo>
                  <a:cubicBezTo>
                    <a:pt x="51582" y="19965"/>
                    <a:pt x="51622" y="19754"/>
                    <a:pt x="51584" y="19562"/>
                  </a:cubicBezTo>
                  <a:cubicBezTo>
                    <a:pt x="51529" y="19300"/>
                    <a:pt x="51332" y="19065"/>
                    <a:pt x="51084" y="18962"/>
                  </a:cubicBezTo>
                  <a:cubicBezTo>
                    <a:pt x="51020" y="18937"/>
                    <a:pt x="50964" y="18916"/>
                    <a:pt x="50912" y="18901"/>
                  </a:cubicBezTo>
                  <a:cubicBezTo>
                    <a:pt x="50923" y="18856"/>
                    <a:pt x="50929" y="18812"/>
                    <a:pt x="50933" y="18765"/>
                  </a:cubicBezTo>
                  <a:cubicBezTo>
                    <a:pt x="50942" y="18573"/>
                    <a:pt x="50877" y="18381"/>
                    <a:pt x="50759" y="18258"/>
                  </a:cubicBezTo>
                  <a:cubicBezTo>
                    <a:pt x="50810" y="18221"/>
                    <a:pt x="50862" y="18179"/>
                    <a:pt x="50899" y="18128"/>
                  </a:cubicBezTo>
                  <a:cubicBezTo>
                    <a:pt x="50957" y="18053"/>
                    <a:pt x="51017" y="17969"/>
                    <a:pt x="51048" y="17868"/>
                  </a:cubicBezTo>
                  <a:cubicBezTo>
                    <a:pt x="51078" y="17776"/>
                    <a:pt x="51089" y="17678"/>
                    <a:pt x="51082" y="17581"/>
                  </a:cubicBezTo>
                  <a:cubicBezTo>
                    <a:pt x="51067" y="17398"/>
                    <a:pt x="50972" y="17210"/>
                    <a:pt x="50826" y="17084"/>
                  </a:cubicBezTo>
                  <a:cubicBezTo>
                    <a:pt x="50796" y="17057"/>
                    <a:pt x="50765" y="17032"/>
                    <a:pt x="50732" y="17009"/>
                  </a:cubicBezTo>
                  <a:cubicBezTo>
                    <a:pt x="50703" y="16988"/>
                    <a:pt x="50670" y="16971"/>
                    <a:pt x="50637" y="16951"/>
                  </a:cubicBezTo>
                  <a:lnTo>
                    <a:pt x="50628" y="16948"/>
                  </a:lnTo>
                  <a:cubicBezTo>
                    <a:pt x="50628" y="16948"/>
                    <a:pt x="50625" y="16945"/>
                    <a:pt x="50624" y="16945"/>
                  </a:cubicBezTo>
                  <a:lnTo>
                    <a:pt x="50631" y="16941"/>
                  </a:lnTo>
                  <a:lnTo>
                    <a:pt x="50644" y="16927"/>
                  </a:lnTo>
                  <a:cubicBezTo>
                    <a:pt x="50729" y="16834"/>
                    <a:pt x="50784" y="16725"/>
                    <a:pt x="50807" y="16600"/>
                  </a:cubicBezTo>
                  <a:cubicBezTo>
                    <a:pt x="50831" y="16462"/>
                    <a:pt x="50799" y="16323"/>
                    <a:pt x="50720" y="16204"/>
                  </a:cubicBezTo>
                  <a:cubicBezTo>
                    <a:pt x="50662" y="16112"/>
                    <a:pt x="50578" y="16035"/>
                    <a:pt x="50473" y="15981"/>
                  </a:cubicBezTo>
                  <a:cubicBezTo>
                    <a:pt x="50469" y="15978"/>
                    <a:pt x="50464" y="15976"/>
                    <a:pt x="50460" y="15974"/>
                  </a:cubicBezTo>
                  <a:lnTo>
                    <a:pt x="50458" y="15974"/>
                  </a:lnTo>
                  <a:cubicBezTo>
                    <a:pt x="50475" y="15941"/>
                    <a:pt x="50487" y="15915"/>
                    <a:pt x="50496" y="15887"/>
                  </a:cubicBezTo>
                  <a:cubicBezTo>
                    <a:pt x="50506" y="15849"/>
                    <a:pt x="50516" y="15810"/>
                    <a:pt x="50521" y="15767"/>
                  </a:cubicBezTo>
                  <a:cubicBezTo>
                    <a:pt x="50540" y="15639"/>
                    <a:pt x="50518" y="15514"/>
                    <a:pt x="50451" y="15381"/>
                  </a:cubicBezTo>
                  <a:cubicBezTo>
                    <a:pt x="50408" y="15296"/>
                    <a:pt x="50339" y="15219"/>
                    <a:pt x="50238" y="15145"/>
                  </a:cubicBezTo>
                  <a:cubicBezTo>
                    <a:pt x="50223" y="15134"/>
                    <a:pt x="50208" y="15125"/>
                    <a:pt x="50194" y="15118"/>
                  </a:cubicBezTo>
                  <a:cubicBezTo>
                    <a:pt x="50201" y="15097"/>
                    <a:pt x="50207" y="15076"/>
                    <a:pt x="50214" y="15055"/>
                  </a:cubicBezTo>
                  <a:cubicBezTo>
                    <a:pt x="50220" y="15039"/>
                    <a:pt x="50226" y="15021"/>
                    <a:pt x="50228" y="15002"/>
                  </a:cubicBezTo>
                  <a:cubicBezTo>
                    <a:pt x="50263" y="14842"/>
                    <a:pt x="50223" y="14667"/>
                    <a:pt x="50118" y="14517"/>
                  </a:cubicBezTo>
                  <a:cubicBezTo>
                    <a:pt x="50176" y="14458"/>
                    <a:pt x="50216" y="14400"/>
                    <a:pt x="50243" y="14344"/>
                  </a:cubicBezTo>
                  <a:cubicBezTo>
                    <a:pt x="50302" y="14214"/>
                    <a:pt x="50320" y="14101"/>
                    <a:pt x="50308" y="13982"/>
                  </a:cubicBezTo>
                  <a:cubicBezTo>
                    <a:pt x="50295" y="13878"/>
                    <a:pt x="50259" y="13780"/>
                    <a:pt x="50199" y="13689"/>
                  </a:cubicBezTo>
                  <a:cubicBezTo>
                    <a:pt x="50164" y="13634"/>
                    <a:pt x="50124" y="13585"/>
                    <a:pt x="50064" y="13528"/>
                  </a:cubicBezTo>
                  <a:cubicBezTo>
                    <a:pt x="50052" y="13441"/>
                    <a:pt x="50040" y="13347"/>
                    <a:pt x="50012" y="13250"/>
                  </a:cubicBezTo>
                  <a:cubicBezTo>
                    <a:pt x="49993" y="13186"/>
                    <a:pt x="49967" y="13125"/>
                    <a:pt x="49945" y="13073"/>
                  </a:cubicBezTo>
                  <a:lnTo>
                    <a:pt x="49951" y="13016"/>
                  </a:lnTo>
                  <a:cubicBezTo>
                    <a:pt x="49952" y="12985"/>
                    <a:pt x="49946" y="12954"/>
                    <a:pt x="49941" y="12923"/>
                  </a:cubicBezTo>
                  <a:lnTo>
                    <a:pt x="49938" y="12896"/>
                  </a:lnTo>
                  <a:cubicBezTo>
                    <a:pt x="49929" y="12830"/>
                    <a:pt x="49888" y="12759"/>
                    <a:pt x="49859" y="12716"/>
                  </a:cubicBezTo>
                  <a:cubicBezTo>
                    <a:pt x="49829" y="12677"/>
                    <a:pt x="49795" y="12629"/>
                    <a:pt x="49750" y="12592"/>
                  </a:cubicBezTo>
                  <a:cubicBezTo>
                    <a:pt x="49760" y="12478"/>
                    <a:pt x="49668" y="12362"/>
                    <a:pt x="49546" y="12342"/>
                  </a:cubicBezTo>
                  <a:cubicBezTo>
                    <a:pt x="49534" y="12339"/>
                    <a:pt x="49519" y="12338"/>
                    <a:pt x="49506" y="12338"/>
                  </a:cubicBezTo>
                  <a:cubicBezTo>
                    <a:pt x="49405" y="12338"/>
                    <a:pt x="49313" y="12396"/>
                    <a:pt x="49281" y="12479"/>
                  </a:cubicBezTo>
                  <a:lnTo>
                    <a:pt x="49266" y="12515"/>
                  </a:lnTo>
                  <a:lnTo>
                    <a:pt x="49256" y="12537"/>
                  </a:lnTo>
                  <a:cubicBezTo>
                    <a:pt x="49229" y="12600"/>
                    <a:pt x="49202" y="12662"/>
                    <a:pt x="49195" y="12734"/>
                  </a:cubicBezTo>
                  <a:cubicBezTo>
                    <a:pt x="49189" y="12812"/>
                    <a:pt x="49217" y="12875"/>
                    <a:pt x="49249" y="12926"/>
                  </a:cubicBezTo>
                  <a:cubicBezTo>
                    <a:pt x="49238" y="12942"/>
                    <a:pt x="49229" y="12960"/>
                    <a:pt x="49222" y="12978"/>
                  </a:cubicBezTo>
                  <a:cubicBezTo>
                    <a:pt x="49182" y="13068"/>
                    <a:pt x="49167" y="13150"/>
                    <a:pt x="49174" y="13232"/>
                  </a:cubicBezTo>
                  <a:cubicBezTo>
                    <a:pt x="49179" y="13272"/>
                    <a:pt x="49186" y="13310"/>
                    <a:pt x="49195" y="13348"/>
                  </a:cubicBezTo>
                  <a:lnTo>
                    <a:pt x="49199" y="13366"/>
                  </a:lnTo>
                  <a:cubicBezTo>
                    <a:pt x="49202" y="13378"/>
                    <a:pt x="49202" y="13388"/>
                    <a:pt x="49204" y="13400"/>
                  </a:cubicBezTo>
                  <a:lnTo>
                    <a:pt x="49207" y="13411"/>
                  </a:lnTo>
                  <a:lnTo>
                    <a:pt x="49207" y="13432"/>
                  </a:lnTo>
                  <a:lnTo>
                    <a:pt x="49204" y="13443"/>
                  </a:lnTo>
                  <a:cubicBezTo>
                    <a:pt x="49202" y="13448"/>
                    <a:pt x="49202" y="13455"/>
                    <a:pt x="49201" y="13461"/>
                  </a:cubicBezTo>
                  <a:cubicBezTo>
                    <a:pt x="49164" y="13601"/>
                    <a:pt x="49144" y="13720"/>
                    <a:pt x="49177" y="13854"/>
                  </a:cubicBezTo>
                  <a:cubicBezTo>
                    <a:pt x="49186" y="13897"/>
                    <a:pt x="49201" y="13938"/>
                    <a:pt x="49222" y="13975"/>
                  </a:cubicBezTo>
                  <a:cubicBezTo>
                    <a:pt x="49207" y="13984"/>
                    <a:pt x="49192" y="13991"/>
                    <a:pt x="49174" y="14002"/>
                  </a:cubicBezTo>
                  <a:cubicBezTo>
                    <a:pt x="49103" y="14042"/>
                    <a:pt x="49033" y="14091"/>
                    <a:pt x="48951" y="14155"/>
                  </a:cubicBezTo>
                  <a:cubicBezTo>
                    <a:pt x="48903" y="14195"/>
                    <a:pt x="48860" y="14250"/>
                    <a:pt x="48824" y="14314"/>
                  </a:cubicBezTo>
                  <a:cubicBezTo>
                    <a:pt x="48795" y="14368"/>
                    <a:pt x="48772" y="14429"/>
                    <a:pt x="48763" y="14487"/>
                  </a:cubicBezTo>
                  <a:cubicBezTo>
                    <a:pt x="48743" y="14601"/>
                    <a:pt x="48763" y="14725"/>
                    <a:pt x="48821" y="14839"/>
                  </a:cubicBezTo>
                  <a:cubicBezTo>
                    <a:pt x="48829" y="14853"/>
                    <a:pt x="48835" y="14865"/>
                    <a:pt x="48842" y="14874"/>
                  </a:cubicBezTo>
                  <a:cubicBezTo>
                    <a:pt x="48808" y="14902"/>
                    <a:pt x="48780" y="14927"/>
                    <a:pt x="48756" y="14957"/>
                  </a:cubicBezTo>
                  <a:cubicBezTo>
                    <a:pt x="48665" y="15066"/>
                    <a:pt x="48612" y="15192"/>
                    <a:pt x="48606" y="15316"/>
                  </a:cubicBezTo>
                  <a:cubicBezTo>
                    <a:pt x="48600" y="15442"/>
                    <a:pt x="48635" y="15573"/>
                    <a:pt x="48704" y="15673"/>
                  </a:cubicBezTo>
                  <a:cubicBezTo>
                    <a:pt x="48731" y="15713"/>
                    <a:pt x="48762" y="15746"/>
                    <a:pt x="48795" y="15776"/>
                  </a:cubicBezTo>
                  <a:lnTo>
                    <a:pt x="48802" y="15782"/>
                  </a:lnTo>
                  <a:lnTo>
                    <a:pt x="48805" y="15783"/>
                  </a:lnTo>
                  <a:cubicBezTo>
                    <a:pt x="48760" y="15811"/>
                    <a:pt x="48705" y="15844"/>
                    <a:pt x="48650" y="15889"/>
                  </a:cubicBezTo>
                  <a:cubicBezTo>
                    <a:pt x="48576" y="15948"/>
                    <a:pt x="48518" y="16020"/>
                    <a:pt x="48460" y="16127"/>
                  </a:cubicBezTo>
                  <a:cubicBezTo>
                    <a:pt x="48359" y="16313"/>
                    <a:pt x="48408" y="16542"/>
                    <a:pt x="48504" y="16688"/>
                  </a:cubicBezTo>
                  <a:cubicBezTo>
                    <a:pt x="48531" y="16730"/>
                    <a:pt x="48564" y="16767"/>
                    <a:pt x="48604" y="16801"/>
                  </a:cubicBezTo>
                  <a:cubicBezTo>
                    <a:pt x="48489" y="16896"/>
                    <a:pt x="48420" y="17003"/>
                    <a:pt x="48388" y="17127"/>
                  </a:cubicBezTo>
                  <a:cubicBezTo>
                    <a:pt x="48376" y="17172"/>
                    <a:pt x="48369" y="17212"/>
                    <a:pt x="48366" y="17250"/>
                  </a:cubicBezTo>
                  <a:cubicBezTo>
                    <a:pt x="48359" y="17338"/>
                    <a:pt x="48367" y="17417"/>
                    <a:pt x="48393" y="17493"/>
                  </a:cubicBezTo>
                  <a:cubicBezTo>
                    <a:pt x="48426" y="17584"/>
                    <a:pt x="48481" y="17667"/>
                    <a:pt x="48564" y="17745"/>
                  </a:cubicBezTo>
                  <a:cubicBezTo>
                    <a:pt x="48601" y="17777"/>
                    <a:pt x="48644" y="17807"/>
                    <a:pt x="48689" y="17831"/>
                  </a:cubicBezTo>
                  <a:lnTo>
                    <a:pt x="48698" y="17837"/>
                  </a:lnTo>
                  <a:lnTo>
                    <a:pt x="48705" y="17841"/>
                  </a:lnTo>
                  <a:lnTo>
                    <a:pt x="48708" y="17841"/>
                  </a:lnTo>
                  <a:lnTo>
                    <a:pt x="48629" y="17864"/>
                  </a:lnTo>
                  <a:lnTo>
                    <a:pt x="48607" y="17871"/>
                  </a:lnTo>
                  <a:cubicBezTo>
                    <a:pt x="48467" y="17911"/>
                    <a:pt x="48339" y="18027"/>
                    <a:pt x="48271" y="18173"/>
                  </a:cubicBezTo>
                  <a:cubicBezTo>
                    <a:pt x="48205" y="18315"/>
                    <a:pt x="48196" y="18486"/>
                    <a:pt x="48248" y="18612"/>
                  </a:cubicBezTo>
                  <a:lnTo>
                    <a:pt x="48250" y="18620"/>
                  </a:lnTo>
                  <a:cubicBezTo>
                    <a:pt x="48308" y="18758"/>
                    <a:pt x="48382" y="18853"/>
                    <a:pt x="48487" y="18920"/>
                  </a:cubicBezTo>
                  <a:cubicBezTo>
                    <a:pt x="48522" y="18943"/>
                    <a:pt x="48559" y="18960"/>
                    <a:pt x="48601" y="18975"/>
                  </a:cubicBezTo>
                  <a:lnTo>
                    <a:pt x="48609" y="18977"/>
                  </a:lnTo>
                  <a:cubicBezTo>
                    <a:pt x="48612" y="18977"/>
                    <a:pt x="48613" y="18980"/>
                    <a:pt x="48613" y="18980"/>
                  </a:cubicBezTo>
                  <a:lnTo>
                    <a:pt x="48594" y="18996"/>
                  </a:lnTo>
                  <a:cubicBezTo>
                    <a:pt x="48503" y="19085"/>
                    <a:pt x="48440" y="19181"/>
                    <a:pt x="48408" y="19282"/>
                  </a:cubicBezTo>
                  <a:cubicBezTo>
                    <a:pt x="48378" y="19376"/>
                    <a:pt x="48376" y="19468"/>
                    <a:pt x="48381" y="19556"/>
                  </a:cubicBezTo>
                  <a:cubicBezTo>
                    <a:pt x="48388" y="19706"/>
                    <a:pt x="48460" y="19862"/>
                    <a:pt x="48579" y="19972"/>
                  </a:cubicBezTo>
                  <a:cubicBezTo>
                    <a:pt x="48589" y="19981"/>
                    <a:pt x="48597" y="19989"/>
                    <a:pt x="48606" y="19995"/>
                  </a:cubicBezTo>
                  <a:lnTo>
                    <a:pt x="48607" y="19996"/>
                  </a:lnTo>
                  <a:cubicBezTo>
                    <a:pt x="48537" y="20023"/>
                    <a:pt x="48466" y="20048"/>
                    <a:pt x="48397" y="20078"/>
                  </a:cubicBezTo>
                  <a:lnTo>
                    <a:pt x="48381" y="20086"/>
                  </a:lnTo>
                  <a:cubicBezTo>
                    <a:pt x="48198" y="20158"/>
                    <a:pt x="48010" y="20234"/>
                    <a:pt x="47870" y="20374"/>
                  </a:cubicBezTo>
                  <a:cubicBezTo>
                    <a:pt x="47811" y="20434"/>
                    <a:pt x="47750" y="20501"/>
                    <a:pt x="47707" y="20595"/>
                  </a:cubicBezTo>
                  <a:cubicBezTo>
                    <a:pt x="47684" y="20642"/>
                    <a:pt x="47668" y="20693"/>
                    <a:pt x="47656" y="20746"/>
                  </a:cubicBezTo>
                  <a:cubicBezTo>
                    <a:pt x="47649" y="20781"/>
                    <a:pt x="47646" y="20813"/>
                    <a:pt x="47644" y="20849"/>
                  </a:cubicBezTo>
                  <a:cubicBezTo>
                    <a:pt x="47640" y="20919"/>
                    <a:pt x="47644" y="20986"/>
                    <a:pt x="47659" y="21048"/>
                  </a:cubicBezTo>
                  <a:cubicBezTo>
                    <a:pt x="47664" y="21080"/>
                    <a:pt x="47674" y="21108"/>
                    <a:pt x="47684" y="21135"/>
                  </a:cubicBezTo>
                  <a:cubicBezTo>
                    <a:pt x="47720" y="21223"/>
                    <a:pt x="47766" y="21298"/>
                    <a:pt x="47823" y="21361"/>
                  </a:cubicBezTo>
                  <a:lnTo>
                    <a:pt x="47827" y="21368"/>
                  </a:lnTo>
                  <a:lnTo>
                    <a:pt x="47830" y="21370"/>
                  </a:lnTo>
                  <a:cubicBezTo>
                    <a:pt x="47780" y="21391"/>
                    <a:pt x="47728" y="21413"/>
                    <a:pt x="47677" y="21435"/>
                  </a:cubicBezTo>
                  <a:cubicBezTo>
                    <a:pt x="47617" y="21461"/>
                    <a:pt x="47558" y="21487"/>
                    <a:pt x="47500" y="21514"/>
                  </a:cubicBezTo>
                  <a:cubicBezTo>
                    <a:pt x="47461" y="21534"/>
                    <a:pt x="47421" y="21554"/>
                    <a:pt x="47381" y="21577"/>
                  </a:cubicBezTo>
                  <a:cubicBezTo>
                    <a:pt x="47336" y="21602"/>
                    <a:pt x="47294" y="21626"/>
                    <a:pt x="47251" y="21654"/>
                  </a:cubicBezTo>
                  <a:cubicBezTo>
                    <a:pt x="47210" y="21684"/>
                    <a:pt x="47171" y="21715"/>
                    <a:pt x="47132" y="21749"/>
                  </a:cubicBezTo>
                  <a:cubicBezTo>
                    <a:pt x="47049" y="21818"/>
                    <a:pt x="46998" y="21913"/>
                    <a:pt x="46948" y="22004"/>
                  </a:cubicBezTo>
                  <a:lnTo>
                    <a:pt x="46937" y="22025"/>
                  </a:lnTo>
                  <a:cubicBezTo>
                    <a:pt x="46858" y="22168"/>
                    <a:pt x="46848" y="22377"/>
                    <a:pt x="46909" y="22556"/>
                  </a:cubicBezTo>
                  <a:cubicBezTo>
                    <a:pt x="46960" y="22702"/>
                    <a:pt x="47058" y="22827"/>
                    <a:pt x="47195" y="22919"/>
                  </a:cubicBezTo>
                  <a:lnTo>
                    <a:pt x="47205" y="22927"/>
                  </a:lnTo>
                  <a:lnTo>
                    <a:pt x="47210" y="22928"/>
                  </a:lnTo>
                  <a:cubicBezTo>
                    <a:pt x="47213" y="22928"/>
                    <a:pt x="47213" y="22928"/>
                    <a:pt x="47214" y="22931"/>
                  </a:cubicBezTo>
                  <a:cubicBezTo>
                    <a:pt x="47165" y="22946"/>
                    <a:pt x="47116" y="22964"/>
                    <a:pt x="47067" y="22980"/>
                  </a:cubicBezTo>
                  <a:lnTo>
                    <a:pt x="47056" y="22985"/>
                  </a:lnTo>
                  <a:cubicBezTo>
                    <a:pt x="46942" y="23028"/>
                    <a:pt x="46827" y="23069"/>
                    <a:pt x="46724" y="23135"/>
                  </a:cubicBezTo>
                  <a:cubicBezTo>
                    <a:pt x="46620" y="23203"/>
                    <a:pt x="46540" y="23284"/>
                    <a:pt x="46476" y="23386"/>
                  </a:cubicBezTo>
                  <a:cubicBezTo>
                    <a:pt x="46360" y="23567"/>
                    <a:pt x="46335" y="23796"/>
                    <a:pt x="46403" y="23994"/>
                  </a:cubicBezTo>
                  <a:cubicBezTo>
                    <a:pt x="46463" y="24165"/>
                    <a:pt x="46592" y="24314"/>
                    <a:pt x="46753" y="24393"/>
                  </a:cubicBezTo>
                  <a:cubicBezTo>
                    <a:pt x="46778" y="24406"/>
                    <a:pt x="46803" y="24415"/>
                    <a:pt x="46827" y="24422"/>
                  </a:cubicBezTo>
                  <a:cubicBezTo>
                    <a:pt x="46830" y="24422"/>
                    <a:pt x="46835" y="24424"/>
                    <a:pt x="46838" y="24425"/>
                  </a:cubicBezTo>
                  <a:lnTo>
                    <a:pt x="46830" y="24430"/>
                  </a:lnTo>
                  <a:cubicBezTo>
                    <a:pt x="46818" y="24437"/>
                    <a:pt x="46803" y="24445"/>
                    <a:pt x="46788" y="24454"/>
                  </a:cubicBezTo>
                  <a:lnTo>
                    <a:pt x="46759" y="24470"/>
                  </a:lnTo>
                  <a:cubicBezTo>
                    <a:pt x="46659" y="24526"/>
                    <a:pt x="46550" y="24589"/>
                    <a:pt x="46458" y="24669"/>
                  </a:cubicBezTo>
                  <a:cubicBezTo>
                    <a:pt x="46343" y="24772"/>
                    <a:pt x="46263" y="24879"/>
                    <a:pt x="46208" y="24995"/>
                  </a:cubicBezTo>
                  <a:cubicBezTo>
                    <a:pt x="46195" y="25021"/>
                    <a:pt x="46186" y="25043"/>
                    <a:pt x="46178" y="25068"/>
                  </a:cubicBezTo>
                  <a:cubicBezTo>
                    <a:pt x="46175" y="25071"/>
                    <a:pt x="46175" y="25076"/>
                    <a:pt x="46174" y="25077"/>
                  </a:cubicBezTo>
                  <a:cubicBezTo>
                    <a:pt x="46153" y="25004"/>
                    <a:pt x="46107" y="24943"/>
                    <a:pt x="46040" y="24894"/>
                  </a:cubicBezTo>
                  <a:lnTo>
                    <a:pt x="46026" y="24887"/>
                  </a:lnTo>
                  <a:cubicBezTo>
                    <a:pt x="46025" y="24885"/>
                    <a:pt x="46023" y="24884"/>
                    <a:pt x="46019" y="24884"/>
                  </a:cubicBezTo>
                  <a:cubicBezTo>
                    <a:pt x="46079" y="24863"/>
                    <a:pt x="46156" y="24835"/>
                    <a:pt x="46202" y="24788"/>
                  </a:cubicBezTo>
                  <a:cubicBezTo>
                    <a:pt x="46260" y="24729"/>
                    <a:pt x="46300" y="24675"/>
                    <a:pt x="46315" y="24596"/>
                  </a:cubicBezTo>
                  <a:cubicBezTo>
                    <a:pt x="46329" y="24525"/>
                    <a:pt x="46315" y="24451"/>
                    <a:pt x="46279" y="24379"/>
                  </a:cubicBezTo>
                  <a:cubicBezTo>
                    <a:pt x="46242" y="24305"/>
                    <a:pt x="46186" y="24265"/>
                    <a:pt x="46111" y="24224"/>
                  </a:cubicBezTo>
                  <a:cubicBezTo>
                    <a:pt x="46079" y="24208"/>
                    <a:pt x="46040" y="24201"/>
                    <a:pt x="46004" y="24193"/>
                  </a:cubicBezTo>
                  <a:cubicBezTo>
                    <a:pt x="45971" y="24186"/>
                    <a:pt x="45937" y="24183"/>
                    <a:pt x="45898" y="24178"/>
                  </a:cubicBezTo>
                  <a:cubicBezTo>
                    <a:pt x="45837" y="24172"/>
                    <a:pt x="45778" y="24171"/>
                    <a:pt x="45717" y="24171"/>
                  </a:cubicBezTo>
                  <a:lnTo>
                    <a:pt x="45696" y="24171"/>
                  </a:lnTo>
                  <a:cubicBezTo>
                    <a:pt x="45692" y="24171"/>
                    <a:pt x="45690" y="24171"/>
                    <a:pt x="45687" y="24172"/>
                  </a:cubicBezTo>
                  <a:lnTo>
                    <a:pt x="45684" y="24172"/>
                  </a:lnTo>
                  <a:cubicBezTo>
                    <a:pt x="45698" y="24134"/>
                    <a:pt x="45702" y="24095"/>
                    <a:pt x="45698" y="24053"/>
                  </a:cubicBezTo>
                  <a:cubicBezTo>
                    <a:pt x="45689" y="23948"/>
                    <a:pt x="45628" y="23855"/>
                    <a:pt x="45520" y="23790"/>
                  </a:cubicBezTo>
                  <a:lnTo>
                    <a:pt x="45506" y="23781"/>
                  </a:lnTo>
                  <a:lnTo>
                    <a:pt x="45498" y="23776"/>
                  </a:lnTo>
                  <a:lnTo>
                    <a:pt x="45497" y="23776"/>
                  </a:lnTo>
                  <a:cubicBezTo>
                    <a:pt x="45513" y="23763"/>
                    <a:pt x="45528" y="23751"/>
                    <a:pt x="45543" y="23738"/>
                  </a:cubicBezTo>
                  <a:cubicBezTo>
                    <a:pt x="45623" y="23665"/>
                    <a:pt x="45668" y="23568"/>
                    <a:pt x="45680" y="23453"/>
                  </a:cubicBezTo>
                  <a:cubicBezTo>
                    <a:pt x="45687" y="23349"/>
                    <a:pt x="45631" y="23223"/>
                    <a:pt x="45546" y="23159"/>
                  </a:cubicBezTo>
                  <a:cubicBezTo>
                    <a:pt x="45523" y="23142"/>
                    <a:pt x="45503" y="23129"/>
                    <a:pt x="45480" y="23116"/>
                  </a:cubicBezTo>
                  <a:cubicBezTo>
                    <a:pt x="45480" y="23116"/>
                    <a:pt x="45479" y="23116"/>
                    <a:pt x="45479" y="23114"/>
                  </a:cubicBezTo>
                  <a:cubicBezTo>
                    <a:pt x="45479" y="23114"/>
                    <a:pt x="45476" y="23113"/>
                    <a:pt x="45474" y="23113"/>
                  </a:cubicBezTo>
                  <a:cubicBezTo>
                    <a:pt x="45491" y="23098"/>
                    <a:pt x="45509" y="23083"/>
                    <a:pt x="45519" y="23069"/>
                  </a:cubicBezTo>
                  <a:cubicBezTo>
                    <a:pt x="45578" y="23000"/>
                    <a:pt x="45599" y="22892"/>
                    <a:pt x="45568" y="22803"/>
                  </a:cubicBezTo>
                  <a:cubicBezTo>
                    <a:pt x="45541" y="22727"/>
                    <a:pt x="45476" y="22665"/>
                    <a:pt x="45391" y="22630"/>
                  </a:cubicBezTo>
                  <a:cubicBezTo>
                    <a:pt x="45300" y="22593"/>
                    <a:pt x="45197" y="22586"/>
                    <a:pt x="45129" y="22584"/>
                  </a:cubicBezTo>
                  <a:lnTo>
                    <a:pt x="45107" y="22584"/>
                  </a:lnTo>
                  <a:cubicBezTo>
                    <a:pt x="45141" y="22525"/>
                    <a:pt x="45154" y="22459"/>
                    <a:pt x="45145" y="22397"/>
                  </a:cubicBezTo>
                  <a:cubicBezTo>
                    <a:pt x="45136" y="22324"/>
                    <a:pt x="45108" y="22267"/>
                    <a:pt x="45056" y="22221"/>
                  </a:cubicBezTo>
                  <a:cubicBezTo>
                    <a:pt x="45035" y="22205"/>
                    <a:pt x="45019" y="22190"/>
                    <a:pt x="45000" y="22178"/>
                  </a:cubicBezTo>
                  <a:cubicBezTo>
                    <a:pt x="45000" y="22178"/>
                    <a:pt x="44998" y="22178"/>
                    <a:pt x="44998" y="22177"/>
                  </a:cubicBezTo>
                  <a:cubicBezTo>
                    <a:pt x="44998" y="22177"/>
                    <a:pt x="44997" y="22177"/>
                    <a:pt x="44997" y="22175"/>
                  </a:cubicBezTo>
                  <a:cubicBezTo>
                    <a:pt x="45064" y="22121"/>
                    <a:pt x="45148" y="22035"/>
                    <a:pt x="45139" y="21903"/>
                  </a:cubicBezTo>
                  <a:cubicBezTo>
                    <a:pt x="45131" y="21794"/>
                    <a:pt x="45050" y="21697"/>
                    <a:pt x="44940" y="21657"/>
                  </a:cubicBezTo>
                  <a:cubicBezTo>
                    <a:pt x="44922" y="21650"/>
                    <a:pt x="44901" y="21647"/>
                    <a:pt x="44880" y="21642"/>
                  </a:cubicBezTo>
                  <a:lnTo>
                    <a:pt x="44872" y="21642"/>
                  </a:lnTo>
                  <a:cubicBezTo>
                    <a:pt x="44875" y="21627"/>
                    <a:pt x="44878" y="21615"/>
                    <a:pt x="44879" y="21601"/>
                  </a:cubicBezTo>
                  <a:cubicBezTo>
                    <a:pt x="44882" y="21531"/>
                    <a:pt x="44863" y="21467"/>
                    <a:pt x="44815" y="21389"/>
                  </a:cubicBezTo>
                  <a:cubicBezTo>
                    <a:pt x="44788" y="21343"/>
                    <a:pt x="44744" y="21304"/>
                    <a:pt x="44708" y="21275"/>
                  </a:cubicBezTo>
                  <a:lnTo>
                    <a:pt x="44699" y="21267"/>
                  </a:lnTo>
                  <a:lnTo>
                    <a:pt x="44689" y="21261"/>
                  </a:lnTo>
                  <a:cubicBezTo>
                    <a:pt x="44706" y="21215"/>
                    <a:pt x="44718" y="21159"/>
                    <a:pt x="44702" y="21098"/>
                  </a:cubicBezTo>
                  <a:cubicBezTo>
                    <a:pt x="44697" y="21077"/>
                    <a:pt x="44689" y="21059"/>
                    <a:pt x="44680" y="21042"/>
                  </a:cubicBezTo>
                  <a:cubicBezTo>
                    <a:pt x="44687" y="21017"/>
                    <a:pt x="44693" y="20995"/>
                    <a:pt x="44699" y="20973"/>
                  </a:cubicBezTo>
                  <a:cubicBezTo>
                    <a:pt x="44712" y="20913"/>
                    <a:pt x="44717" y="20858"/>
                    <a:pt x="44714" y="20806"/>
                  </a:cubicBezTo>
                  <a:cubicBezTo>
                    <a:pt x="44711" y="20786"/>
                    <a:pt x="44708" y="20770"/>
                    <a:pt x="44700" y="20754"/>
                  </a:cubicBezTo>
                  <a:cubicBezTo>
                    <a:pt x="44677" y="20700"/>
                    <a:pt x="44622" y="20660"/>
                    <a:pt x="44561" y="20657"/>
                  </a:cubicBezTo>
                  <a:lnTo>
                    <a:pt x="44553" y="20657"/>
                  </a:lnTo>
                  <a:cubicBezTo>
                    <a:pt x="44491" y="20657"/>
                    <a:pt x="44433" y="20696"/>
                    <a:pt x="44406" y="20749"/>
                  </a:cubicBezTo>
                  <a:cubicBezTo>
                    <a:pt x="44403" y="20755"/>
                    <a:pt x="44401" y="20761"/>
                    <a:pt x="44398" y="20769"/>
                  </a:cubicBezTo>
                  <a:cubicBezTo>
                    <a:pt x="44394" y="20786"/>
                    <a:pt x="44389" y="20804"/>
                    <a:pt x="44383" y="20827"/>
                  </a:cubicBezTo>
                  <a:cubicBezTo>
                    <a:pt x="44377" y="20850"/>
                    <a:pt x="44370" y="20874"/>
                    <a:pt x="44360" y="20901"/>
                  </a:cubicBezTo>
                  <a:cubicBezTo>
                    <a:pt x="44357" y="20910"/>
                    <a:pt x="44351" y="20920"/>
                    <a:pt x="44345" y="20932"/>
                  </a:cubicBezTo>
                  <a:lnTo>
                    <a:pt x="44333" y="20953"/>
                  </a:lnTo>
                  <a:cubicBezTo>
                    <a:pt x="44328" y="20956"/>
                    <a:pt x="44327" y="20962"/>
                    <a:pt x="44322" y="20965"/>
                  </a:cubicBezTo>
                  <a:cubicBezTo>
                    <a:pt x="44300" y="20999"/>
                    <a:pt x="44282" y="21032"/>
                    <a:pt x="44281" y="21077"/>
                  </a:cubicBezTo>
                  <a:cubicBezTo>
                    <a:pt x="44278" y="21102"/>
                    <a:pt x="44282" y="21126"/>
                    <a:pt x="44290" y="21147"/>
                  </a:cubicBezTo>
                  <a:cubicBezTo>
                    <a:pt x="44248" y="21208"/>
                    <a:pt x="44229" y="21263"/>
                    <a:pt x="44226" y="21321"/>
                  </a:cubicBezTo>
                  <a:cubicBezTo>
                    <a:pt x="44223" y="21395"/>
                    <a:pt x="44248" y="21467"/>
                    <a:pt x="44306" y="21538"/>
                  </a:cubicBezTo>
                  <a:cubicBezTo>
                    <a:pt x="44312" y="21545"/>
                    <a:pt x="44319" y="21553"/>
                    <a:pt x="44330" y="21560"/>
                  </a:cubicBezTo>
                  <a:cubicBezTo>
                    <a:pt x="44330" y="21560"/>
                    <a:pt x="44333" y="21560"/>
                    <a:pt x="44333" y="21563"/>
                  </a:cubicBezTo>
                  <a:lnTo>
                    <a:pt x="44334" y="21565"/>
                  </a:lnTo>
                  <a:cubicBezTo>
                    <a:pt x="44313" y="21578"/>
                    <a:pt x="44291" y="21589"/>
                    <a:pt x="44267" y="21602"/>
                  </a:cubicBezTo>
                  <a:lnTo>
                    <a:pt x="44224" y="21624"/>
                  </a:lnTo>
                  <a:cubicBezTo>
                    <a:pt x="44187" y="21642"/>
                    <a:pt x="44148" y="21663"/>
                    <a:pt x="44114" y="21687"/>
                  </a:cubicBezTo>
                  <a:cubicBezTo>
                    <a:pt x="44098" y="21700"/>
                    <a:pt x="44081" y="21715"/>
                    <a:pt x="44068" y="21730"/>
                  </a:cubicBezTo>
                  <a:cubicBezTo>
                    <a:pt x="44038" y="21764"/>
                    <a:pt x="44020" y="21804"/>
                    <a:pt x="44010" y="21848"/>
                  </a:cubicBezTo>
                  <a:cubicBezTo>
                    <a:pt x="44002" y="21883"/>
                    <a:pt x="44002" y="21916"/>
                    <a:pt x="44013" y="21950"/>
                  </a:cubicBezTo>
                  <a:cubicBezTo>
                    <a:pt x="44016" y="21961"/>
                    <a:pt x="44017" y="21970"/>
                    <a:pt x="44022" y="21982"/>
                  </a:cubicBezTo>
                  <a:cubicBezTo>
                    <a:pt x="44035" y="22014"/>
                    <a:pt x="44053" y="22047"/>
                    <a:pt x="44081" y="22072"/>
                  </a:cubicBezTo>
                  <a:cubicBezTo>
                    <a:pt x="44089" y="22080"/>
                    <a:pt x="44098" y="22087"/>
                    <a:pt x="44105" y="22095"/>
                  </a:cubicBezTo>
                  <a:cubicBezTo>
                    <a:pt x="44107" y="22095"/>
                    <a:pt x="44107" y="22096"/>
                    <a:pt x="44110" y="22096"/>
                  </a:cubicBezTo>
                  <a:cubicBezTo>
                    <a:pt x="44083" y="22121"/>
                    <a:pt x="44062" y="22145"/>
                    <a:pt x="44047" y="22169"/>
                  </a:cubicBezTo>
                  <a:cubicBezTo>
                    <a:pt x="43970" y="22290"/>
                    <a:pt x="43980" y="22446"/>
                    <a:pt x="44074" y="22550"/>
                  </a:cubicBezTo>
                  <a:cubicBezTo>
                    <a:pt x="44081" y="22558"/>
                    <a:pt x="44089" y="22565"/>
                    <a:pt x="44096" y="22571"/>
                  </a:cubicBezTo>
                  <a:lnTo>
                    <a:pt x="44098" y="22572"/>
                  </a:lnTo>
                  <a:cubicBezTo>
                    <a:pt x="44055" y="22599"/>
                    <a:pt x="44022" y="22624"/>
                    <a:pt x="43991" y="22651"/>
                  </a:cubicBezTo>
                  <a:cubicBezTo>
                    <a:pt x="43909" y="22726"/>
                    <a:pt x="43868" y="22840"/>
                    <a:pt x="43891" y="22949"/>
                  </a:cubicBezTo>
                  <a:cubicBezTo>
                    <a:pt x="43912" y="23044"/>
                    <a:pt x="43977" y="23128"/>
                    <a:pt x="44062" y="23168"/>
                  </a:cubicBezTo>
                  <a:cubicBezTo>
                    <a:pt x="44096" y="23186"/>
                    <a:pt x="44132" y="23194"/>
                    <a:pt x="44171" y="23197"/>
                  </a:cubicBezTo>
                  <a:lnTo>
                    <a:pt x="44180" y="23197"/>
                  </a:lnTo>
                  <a:cubicBezTo>
                    <a:pt x="44171" y="23218"/>
                    <a:pt x="44162" y="23239"/>
                    <a:pt x="44154" y="23261"/>
                  </a:cubicBezTo>
                  <a:cubicBezTo>
                    <a:pt x="44114" y="23366"/>
                    <a:pt x="44150" y="23488"/>
                    <a:pt x="44244" y="23575"/>
                  </a:cubicBezTo>
                  <a:cubicBezTo>
                    <a:pt x="44252" y="23584"/>
                    <a:pt x="44263" y="23592"/>
                    <a:pt x="44276" y="23599"/>
                  </a:cubicBezTo>
                  <a:cubicBezTo>
                    <a:pt x="44278" y="23599"/>
                    <a:pt x="44278" y="23602"/>
                    <a:pt x="44281" y="23602"/>
                  </a:cubicBezTo>
                  <a:cubicBezTo>
                    <a:pt x="44233" y="23619"/>
                    <a:pt x="44188" y="23635"/>
                    <a:pt x="44142" y="23650"/>
                  </a:cubicBezTo>
                  <a:lnTo>
                    <a:pt x="44120" y="23659"/>
                  </a:lnTo>
                  <a:cubicBezTo>
                    <a:pt x="44083" y="23672"/>
                    <a:pt x="44046" y="23686"/>
                    <a:pt x="44014" y="23703"/>
                  </a:cubicBezTo>
                  <a:lnTo>
                    <a:pt x="43999" y="23711"/>
                  </a:lnTo>
                  <a:cubicBezTo>
                    <a:pt x="43971" y="23729"/>
                    <a:pt x="43946" y="23744"/>
                    <a:pt x="43921" y="23763"/>
                  </a:cubicBezTo>
                  <a:cubicBezTo>
                    <a:pt x="43904" y="23778"/>
                    <a:pt x="43891" y="23793"/>
                    <a:pt x="43876" y="23811"/>
                  </a:cubicBezTo>
                  <a:cubicBezTo>
                    <a:pt x="43778" y="23919"/>
                    <a:pt x="43769" y="24093"/>
                    <a:pt x="43854" y="24221"/>
                  </a:cubicBezTo>
                  <a:lnTo>
                    <a:pt x="43861" y="24230"/>
                  </a:lnTo>
                  <a:cubicBezTo>
                    <a:pt x="43861" y="24230"/>
                    <a:pt x="43861" y="24232"/>
                    <a:pt x="43864" y="24232"/>
                  </a:cubicBezTo>
                  <a:cubicBezTo>
                    <a:pt x="43793" y="24257"/>
                    <a:pt x="43739" y="24281"/>
                    <a:pt x="43694" y="24309"/>
                  </a:cubicBezTo>
                  <a:cubicBezTo>
                    <a:pt x="43653" y="24334"/>
                    <a:pt x="43623" y="24358"/>
                    <a:pt x="43599" y="24388"/>
                  </a:cubicBezTo>
                  <a:cubicBezTo>
                    <a:pt x="43575" y="24416"/>
                    <a:pt x="43560" y="24446"/>
                    <a:pt x="43541" y="24480"/>
                  </a:cubicBezTo>
                  <a:lnTo>
                    <a:pt x="43538" y="24488"/>
                  </a:lnTo>
                  <a:cubicBezTo>
                    <a:pt x="43489" y="24577"/>
                    <a:pt x="43492" y="24704"/>
                    <a:pt x="43541" y="24805"/>
                  </a:cubicBezTo>
                  <a:cubicBezTo>
                    <a:pt x="43556" y="24835"/>
                    <a:pt x="43575" y="24861"/>
                    <a:pt x="43598" y="24887"/>
                  </a:cubicBezTo>
                  <a:lnTo>
                    <a:pt x="43604" y="24893"/>
                  </a:lnTo>
                  <a:cubicBezTo>
                    <a:pt x="43531" y="24919"/>
                    <a:pt x="43464" y="24946"/>
                    <a:pt x="43398" y="24979"/>
                  </a:cubicBezTo>
                  <a:cubicBezTo>
                    <a:pt x="43336" y="25009"/>
                    <a:pt x="43287" y="25034"/>
                    <a:pt x="43243" y="25064"/>
                  </a:cubicBezTo>
                  <a:lnTo>
                    <a:pt x="43224" y="25064"/>
                  </a:lnTo>
                  <a:cubicBezTo>
                    <a:pt x="43243" y="24982"/>
                    <a:pt x="43227" y="24897"/>
                    <a:pt x="43175" y="24827"/>
                  </a:cubicBezTo>
                  <a:cubicBezTo>
                    <a:pt x="43123" y="24760"/>
                    <a:pt x="43045" y="24723"/>
                    <a:pt x="42956" y="24723"/>
                  </a:cubicBezTo>
                  <a:cubicBezTo>
                    <a:pt x="42939" y="24723"/>
                    <a:pt x="42924" y="24726"/>
                    <a:pt x="42908" y="24729"/>
                  </a:cubicBezTo>
                  <a:lnTo>
                    <a:pt x="42908" y="24729"/>
                  </a:lnTo>
                  <a:cubicBezTo>
                    <a:pt x="42908" y="24729"/>
                    <a:pt x="42909" y="24728"/>
                    <a:pt x="42909" y="24727"/>
                  </a:cubicBezTo>
                  <a:lnTo>
                    <a:pt x="42907" y="24727"/>
                  </a:lnTo>
                  <a:lnTo>
                    <a:pt x="42912" y="24726"/>
                  </a:lnTo>
                  <a:lnTo>
                    <a:pt x="42912" y="24726"/>
                  </a:lnTo>
                  <a:cubicBezTo>
                    <a:pt x="42849" y="24736"/>
                    <a:pt x="42787" y="24745"/>
                    <a:pt x="42721" y="24753"/>
                  </a:cubicBezTo>
                  <a:lnTo>
                    <a:pt x="42700" y="24757"/>
                  </a:lnTo>
                  <a:lnTo>
                    <a:pt x="42691" y="24759"/>
                  </a:lnTo>
                  <a:lnTo>
                    <a:pt x="42685" y="24759"/>
                  </a:lnTo>
                  <a:lnTo>
                    <a:pt x="42736" y="24735"/>
                  </a:lnTo>
                  <a:cubicBezTo>
                    <a:pt x="42788" y="24711"/>
                    <a:pt x="42840" y="24684"/>
                    <a:pt x="42892" y="24659"/>
                  </a:cubicBezTo>
                  <a:lnTo>
                    <a:pt x="42913" y="24647"/>
                  </a:lnTo>
                  <a:cubicBezTo>
                    <a:pt x="42959" y="24625"/>
                    <a:pt x="43011" y="24599"/>
                    <a:pt x="43053" y="24564"/>
                  </a:cubicBezTo>
                  <a:cubicBezTo>
                    <a:pt x="43106" y="24518"/>
                    <a:pt x="43165" y="24458"/>
                    <a:pt x="43176" y="24369"/>
                  </a:cubicBezTo>
                  <a:cubicBezTo>
                    <a:pt x="43187" y="24299"/>
                    <a:pt x="43166" y="24229"/>
                    <a:pt x="43123" y="24172"/>
                  </a:cubicBezTo>
                  <a:cubicBezTo>
                    <a:pt x="43069" y="24102"/>
                    <a:pt x="42981" y="24065"/>
                    <a:pt x="42856" y="24064"/>
                  </a:cubicBezTo>
                  <a:lnTo>
                    <a:pt x="42831" y="24064"/>
                  </a:lnTo>
                  <a:cubicBezTo>
                    <a:pt x="42757" y="24064"/>
                    <a:pt x="42684" y="24071"/>
                    <a:pt x="42599" y="24081"/>
                  </a:cubicBezTo>
                  <a:cubicBezTo>
                    <a:pt x="42526" y="24090"/>
                    <a:pt x="42455" y="24101"/>
                    <a:pt x="42379" y="24111"/>
                  </a:cubicBezTo>
                  <a:lnTo>
                    <a:pt x="42358" y="24116"/>
                  </a:lnTo>
                  <a:cubicBezTo>
                    <a:pt x="42353" y="24116"/>
                    <a:pt x="42347" y="24117"/>
                    <a:pt x="42342" y="24117"/>
                  </a:cubicBezTo>
                  <a:lnTo>
                    <a:pt x="42379" y="24087"/>
                  </a:lnTo>
                  <a:lnTo>
                    <a:pt x="42413" y="24061"/>
                  </a:lnTo>
                  <a:cubicBezTo>
                    <a:pt x="42487" y="24001"/>
                    <a:pt x="42563" y="23940"/>
                    <a:pt x="42615" y="23860"/>
                  </a:cubicBezTo>
                  <a:cubicBezTo>
                    <a:pt x="42656" y="23797"/>
                    <a:pt x="42675" y="23729"/>
                    <a:pt x="42663" y="23663"/>
                  </a:cubicBezTo>
                  <a:cubicBezTo>
                    <a:pt x="42656" y="23610"/>
                    <a:pt x="42633" y="23565"/>
                    <a:pt x="42586" y="23510"/>
                  </a:cubicBezTo>
                  <a:cubicBezTo>
                    <a:pt x="42551" y="23476"/>
                    <a:pt x="42513" y="23453"/>
                    <a:pt x="42461" y="23443"/>
                  </a:cubicBezTo>
                  <a:lnTo>
                    <a:pt x="42453" y="23443"/>
                  </a:lnTo>
                  <a:cubicBezTo>
                    <a:pt x="42462" y="23394"/>
                    <a:pt x="42452" y="23342"/>
                    <a:pt x="42422" y="23302"/>
                  </a:cubicBezTo>
                  <a:cubicBezTo>
                    <a:pt x="42388" y="23260"/>
                    <a:pt x="42342" y="23239"/>
                    <a:pt x="42279" y="23239"/>
                  </a:cubicBezTo>
                  <a:cubicBezTo>
                    <a:pt x="42243" y="23239"/>
                    <a:pt x="42206" y="23247"/>
                    <a:pt x="42170" y="23253"/>
                  </a:cubicBezTo>
                  <a:lnTo>
                    <a:pt x="42156" y="23254"/>
                  </a:lnTo>
                  <a:cubicBezTo>
                    <a:pt x="42090" y="23264"/>
                    <a:pt x="42019" y="23275"/>
                    <a:pt x="41937" y="23284"/>
                  </a:cubicBezTo>
                  <a:cubicBezTo>
                    <a:pt x="41919" y="23285"/>
                    <a:pt x="41904" y="23287"/>
                    <a:pt x="41889" y="23290"/>
                  </a:cubicBezTo>
                  <a:lnTo>
                    <a:pt x="41880" y="23290"/>
                  </a:lnTo>
                  <a:lnTo>
                    <a:pt x="41919" y="23250"/>
                  </a:lnTo>
                  <a:lnTo>
                    <a:pt x="41953" y="23217"/>
                  </a:lnTo>
                  <a:lnTo>
                    <a:pt x="41969" y="23202"/>
                  </a:lnTo>
                  <a:cubicBezTo>
                    <a:pt x="42001" y="23172"/>
                    <a:pt x="42030" y="23142"/>
                    <a:pt x="42060" y="23111"/>
                  </a:cubicBezTo>
                  <a:lnTo>
                    <a:pt x="42075" y="23093"/>
                  </a:lnTo>
                  <a:cubicBezTo>
                    <a:pt x="42103" y="23062"/>
                    <a:pt x="42138" y="23029"/>
                    <a:pt x="42148" y="22988"/>
                  </a:cubicBezTo>
                  <a:cubicBezTo>
                    <a:pt x="42156" y="22958"/>
                    <a:pt x="42150" y="22927"/>
                    <a:pt x="42133" y="22906"/>
                  </a:cubicBezTo>
                  <a:cubicBezTo>
                    <a:pt x="42120" y="22889"/>
                    <a:pt x="42102" y="22880"/>
                    <a:pt x="42080" y="22880"/>
                  </a:cubicBezTo>
                  <a:lnTo>
                    <a:pt x="42066" y="22880"/>
                  </a:lnTo>
                  <a:cubicBezTo>
                    <a:pt x="42044" y="22883"/>
                    <a:pt x="42019" y="22897"/>
                    <a:pt x="42011" y="22919"/>
                  </a:cubicBezTo>
                  <a:cubicBezTo>
                    <a:pt x="42008" y="22925"/>
                    <a:pt x="42007" y="22928"/>
                    <a:pt x="42007" y="22930"/>
                  </a:cubicBezTo>
                  <a:lnTo>
                    <a:pt x="41992" y="22943"/>
                  </a:lnTo>
                  <a:cubicBezTo>
                    <a:pt x="41900" y="23023"/>
                    <a:pt x="41797" y="23093"/>
                    <a:pt x="41699" y="23160"/>
                  </a:cubicBezTo>
                  <a:lnTo>
                    <a:pt x="41688" y="23166"/>
                  </a:lnTo>
                  <a:lnTo>
                    <a:pt x="41666" y="23183"/>
                  </a:lnTo>
                  <a:lnTo>
                    <a:pt x="41650" y="23194"/>
                  </a:lnTo>
                  <a:cubicBezTo>
                    <a:pt x="41602" y="23227"/>
                    <a:pt x="41551" y="23260"/>
                    <a:pt x="41517" y="23309"/>
                  </a:cubicBezTo>
                  <a:cubicBezTo>
                    <a:pt x="41492" y="23349"/>
                    <a:pt x="41486" y="23391"/>
                    <a:pt x="41501" y="23434"/>
                  </a:cubicBezTo>
                  <a:cubicBezTo>
                    <a:pt x="41514" y="23470"/>
                    <a:pt x="41539" y="23500"/>
                    <a:pt x="41574" y="23520"/>
                  </a:cubicBezTo>
                  <a:cubicBezTo>
                    <a:pt x="41583" y="23528"/>
                    <a:pt x="41594" y="23531"/>
                    <a:pt x="41606" y="23535"/>
                  </a:cubicBezTo>
                  <a:cubicBezTo>
                    <a:pt x="41609" y="23535"/>
                    <a:pt x="41611" y="23537"/>
                    <a:pt x="41612" y="23537"/>
                  </a:cubicBezTo>
                  <a:lnTo>
                    <a:pt x="41614" y="23537"/>
                  </a:lnTo>
                  <a:cubicBezTo>
                    <a:pt x="41569" y="23555"/>
                    <a:pt x="41535" y="23575"/>
                    <a:pt x="41507" y="23598"/>
                  </a:cubicBezTo>
                  <a:cubicBezTo>
                    <a:pt x="41438" y="23657"/>
                    <a:pt x="41402" y="23732"/>
                    <a:pt x="41402" y="23812"/>
                  </a:cubicBezTo>
                  <a:cubicBezTo>
                    <a:pt x="41402" y="23895"/>
                    <a:pt x="41441" y="23976"/>
                    <a:pt x="41508" y="24026"/>
                  </a:cubicBezTo>
                  <a:cubicBezTo>
                    <a:pt x="41516" y="24031"/>
                    <a:pt x="41523" y="24037"/>
                    <a:pt x="41530" y="24041"/>
                  </a:cubicBezTo>
                  <a:cubicBezTo>
                    <a:pt x="41530" y="24041"/>
                    <a:pt x="41532" y="24041"/>
                    <a:pt x="41532" y="24043"/>
                  </a:cubicBezTo>
                  <a:lnTo>
                    <a:pt x="41535" y="24043"/>
                  </a:lnTo>
                  <a:cubicBezTo>
                    <a:pt x="41478" y="24087"/>
                    <a:pt x="41426" y="24132"/>
                    <a:pt x="41380" y="24177"/>
                  </a:cubicBezTo>
                  <a:cubicBezTo>
                    <a:pt x="41341" y="24214"/>
                    <a:pt x="41298" y="24251"/>
                    <a:pt x="41269" y="24297"/>
                  </a:cubicBezTo>
                  <a:cubicBezTo>
                    <a:pt x="41230" y="24355"/>
                    <a:pt x="41203" y="24409"/>
                    <a:pt x="41200" y="24483"/>
                  </a:cubicBezTo>
                  <a:cubicBezTo>
                    <a:pt x="41196" y="24543"/>
                    <a:pt x="41216" y="24604"/>
                    <a:pt x="41255" y="24656"/>
                  </a:cubicBezTo>
                  <a:cubicBezTo>
                    <a:pt x="41301" y="24718"/>
                    <a:pt x="41364" y="24753"/>
                    <a:pt x="41443" y="24765"/>
                  </a:cubicBezTo>
                  <a:cubicBezTo>
                    <a:pt x="41455" y="24766"/>
                    <a:pt x="41463" y="24766"/>
                    <a:pt x="41475" y="24766"/>
                  </a:cubicBezTo>
                  <a:lnTo>
                    <a:pt x="41484" y="24766"/>
                  </a:lnTo>
                  <a:cubicBezTo>
                    <a:pt x="41438" y="24793"/>
                    <a:pt x="41386" y="24826"/>
                    <a:pt x="41337" y="24864"/>
                  </a:cubicBezTo>
                  <a:cubicBezTo>
                    <a:pt x="41240" y="24943"/>
                    <a:pt x="41193" y="25050"/>
                    <a:pt x="41202" y="25172"/>
                  </a:cubicBezTo>
                  <a:cubicBezTo>
                    <a:pt x="41207" y="25241"/>
                    <a:pt x="41239" y="25309"/>
                    <a:pt x="41292" y="25360"/>
                  </a:cubicBezTo>
                  <a:cubicBezTo>
                    <a:pt x="41297" y="25363"/>
                    <a:pt x="41301" y="25369"/>
                    <a:pt x="41307" y="25373"/>
                  </a:cubicBezTo>
                  <a:lnTo>
                    <a:pt x="41309" y="25375"/>
                  </a:lnTo>
                  <a:cubicBezTo>
                    <a:pt x="41255" y="25400"/>
                    <a:pt x="41202" y="25428"/>
                    <a:pt x="41148" y="25458"/>
                  </a:cubicBezTo>
                  <a:cubicBezTo>
                    <a:pt x="41074" y="25500"/>
                    <a:pt x="41008" y="25544"/>
                    <a:pt x="40950" y="25596"/>
                  </a:cubicBezTo>
                  <a:cubicBezTo>
                    <a:pt x="40932" y="25614"/>
                    <a:pt x="40913" y="25635"/>
                    <a:pt x="40899" y="25659"/>
                  </a:cubicBezTo>
                  <a:cubicBezTo>
                    <a:pt x="40880" y="25663"/>
                    <a:pt x="40859" y="25665"/>
                    <a:pt x="40840" y="25668"/>
                  </a:cubicBezTo>
                  <a:cubicBezTo>
                    <a:pt x="40837" y="25668"/>
                    <a:pt x="40835" y="25668"/>
                    <a:pt x="40831" y="25671"/>
                  </a:cubicBezTo>
                  <a:lnTo>
                    <a:pt x="40837" y="25665"/>
                  </a:lnTo>
                  <a:cubicBezTo>
                    <a:pt x="40889" y="25604"/>
                    <a:pt x="40914" y="25527"/>
                    <a:pt x="40907" y="25448"/>
                  </a:cubicBezTo>
                  <a:cubicBezTo>
                    <a:pt x="40902" y="25375"/>
                    <a:pt x="40867" y="25314"/>
                    <a:pt x="40800" y="25254"/>
                  </a:cubicBezTo>
                  <a:cubicBezTo>
                    <a:pt x="40792" y="25247"/>
                    <a:pt x="40783" y="25241"/>
                    <a:pt x="40776" y="25233"/>
                  </a:cubicBezTo>
                  <a:cubicBezTo>
                    <a:pt x="40768" y="25227"/>
                    <a:pt x="40763" y="25224"/>
                    <a:pt x="40757" y="25220"/>
                  </a:cubicBezTo>
                  <a:lnTo>
                    <a:pt x="40764" y="25214"/>
                  </a:lnTo>
                  <a:cubicBezTo>
                    <a:pt x="40785" y="25198"/>
                    <a:pt x="40798" y="25177"/>
                    <a:pt x="40815" y="25153"/>
                  </a:cubicBezTo>
                  <a:cubicBezTo>
                    <a:pt x="40861" y="25088"/>
                    <a:pt x="40867" y="24988"/>
                    <a:pt x="40828" y="24909"/>
                  </a:cubicBezTo>
                  <a:cubicBezTo>
                    <a:pt x="40755" y="24765"/>
                    <a:pt x="40608" y="24742"/>
                    <a:pt x="40489" y="24738"/>
                  </a:cubicBezTo>
                  <a:lnTo>
                    <a:pt x="40453" y="24738"/>
                  </a:lnTo>
                  <a:cubicBezTo>
                    <a:pt x="40489" y="24684"/>
                    <a:pt x="40504" y="24631"/>
                    <a:pt x="40501" y="24573"/>
                  </a:cubicBezTo>
                  <a:cubicBezTo>
                    <a:pt x="40495" y="24504"/>
                    <a:pt x="40459" y="24439"/>
                    <a:pt x="40399" y="24391"/>
                  </a:cubicBezTo>
                  <a:cubicBezTo>
                    <a:pt x="40396" y="24387"/>
                    <a:pt x="40392" y="24385"/>
                    <a:pt x="40384" y="24379"/>
                  </a:cubicBezTo>
                  <a:cubicBezTo>
                    <a:pt x="40384" y="24379"/>
                    <a:pt x="40383" y="24378"/>
                    <a:pt x="40382" y="24378"/>
                  </a:cubicBezTo>
                  <a:cubicBezTo>
                    <a:pt x="40408" y="24361"/>
                    <a:pt x="40429" y="24343"/>
                    <a:pt x="40448" y="24327"/>
                  </a:cubicBezTo>
                  <a:cubicBezTo>
                    <a:pt x="40480" y="24297"/>
                    <a:pt x="40518" y="24257"/>
                    <a:pt x="40535" y="24202"/>
                  </a:cubicBezTo>
                  <a:cubicBezTo>
                    <a:pt x="40553" y="24156"/>
                    <a:pt x="40550" y="24102"/>
                    <a:pt x="40535" y="24058"/>
                  </a:cubicBezTo>
                  <a:cubicBezTo>
                    <a:pt x="40505" y="23968"/>
                    <a:pt x="40434" y="23915"/>
                    <a:pt x="40316" y="23892"/>
                  </a:cubicBezTo>
                  <a:lnTo>
                    <a:pt x="40282" y="23887"/>
                  </a:lnTo>
                  <a:lnTo>
                    <a:pt x="40279" y="23887"/>
                  </a:lnTo>
                  <a:cubicBezTo>
                    <a:pt x="40303" y="23830"/>
                    <a:pt x="40304" y="23776"/>
                    <a:pt x="40288" y="23726"/>
                  </a:cubicBezTo>
                  <a:cubicBezTo>
                    <a:pt x="40259" y="23644"/>
                    <a:pt x="40193" y="23575"/>
                    <a:pt x="40099" y="23537"/>
                  </a:cubicBezTo>
                  <a:cubicBezTo>
                    <a:pt x="40091" y="23532"/>
                    <a:pt x="40085" y="23531"/>
                    <a:pt x="40078" y="23529"/>
                  </a:cubicBezTo>
                  <a:cubicBezTo>
                    <a:pt x="40072" y="23525"/>
                    <a:pt x="40069" y="23523"/>
                    <a:pt x="40063" y="23520"/>
                  </a:cubicBezTo>
                  <a:cubicBezTo>
                    <a:pt x="40076" y="23456"/>
                    <a:pt x="40073" y="23403"/>
                    <a:pt x="40057" y="23354"/>
                  </a:cubicBezTo>
                  <a:cubicBezTo>
                    <a:pt x="40047" y="23319"/>
                    <a:pt x="40027" y="23285"/>
                    <a:pt x="40003" y="23255"/>
                  </a:cubicBezTo>
                  <a:cubicBezTo>
                    <a:pt x="40003" y="23212"/>
                    <a:pt x="40002" y="23180"/>
                    <a:pt x="39983" y="23144"/>
                  </a:cubicBezTo>
                  <a:cubicBezTo>
                    <a:pt x="39960" y="23101"/>
                    <a:pt x="39914" y="23075"/>
                    <a:pt x="39865" y="23075"/>
                  </a:cubicBezTo>
                  <a:cubicBezTo>
                    <a:pt x="39819" y="23075"/>
                    <a:pt x="39765" y="23099"/>
                    <a:pt x="39746" y="23165"/>
                  </a:cubicBezTo>
                  <a:cubicBezTo>
                    <a:pt x="39727" y="23196"/>
                    <a:pt x="39701" y="23235"/>
                    <a:pt x="39694" y="23282"/>
                  </a:cubicBezTo>
                  <a:cubicBezTo>
                    <a:pt x="39689" y="23315"/>
                    <a:pt x="39691" y="23352"/>
                    <a:pt x="39701" y="23386"/>
                  </a:cubicBezTo>
                  <a:cubicBezTo>
                    <a:pt x="39709" y="23406"/>
                    <a:pt x="39721" y="23421"/>
                    <a:pt x="39730" y="23436"/>
                  </a:cubicBezTo>
                  <a:lnTo>
                    <a:pt x="39727" y="23446"/>
                  </a:lnTo>
                  <a:cubicBezTo>
                    <a:pt x="39712" y="23480"/>
                    <a:pt x="39694" y="23520"/>
                    <a:pt x="39691" y="23559"/>
                  </a:cubicBezTo>
                  <a:cubicBezTo>
                    <a:pt x="39682" y="23625"/>
                    <a:pt x="39686" y="23677"/>
                    <a:pt x="39706" y="23721"/>
                  </a:cubicBezTo>
                  <a:cubicBezTo>
                    <a:pt x="39715" y="23747"/>
                    <a:pt x="39728" y="23769"/>
                    <a:pt x="39745" y="23791"/>
                  </a:cubicBezTo>
                  <a:cubicBezTo>
                    <a:pt x="39750" y="23799"/>
                    <a:pt x="39753" y="23806"/>
                    <a:pt x="39761" y="23812"/>
                  </a:cubicBezTo>
                  <a:lnTo>
                    <a:pt x="39765" y="23815"/>
                  </a:lnTo>
                  <a:lnTo>
                    <a:pt x="39758" y="23820"/>
                  </a:lnTo>
                  <a:lnTo>
                    <a:pt x="39745" y="23827"/>
                  </a:lnTo>
                  <a:cubicBezTo>
                    <a:pt x="39684" y="23867"/>
                    <a:pt x="39612" y="23918"/>
                    <a:pt x="39578" y="23994"/>
                  </a:cubicBezTo>
                  <a:cubicBezTo>
                    <a:pt x="39541" y="24073"/>
                    <a:pt x="39556" y="24172"/>
                    <a:pt x="39611" y="24236"/>
                  </a:cubicBezTo>
                  <a:cubicBezTo>
                    <a:pt x="39630" y="24257"/>
                    <a:pt x="39649" y="24272"/>
                    <a:pt x="39676" y="24287"/>
                  </a:cubicBezTo>
                  <a:cubicBezTo>
                    <a:pt x="39676" y="24287"/>
                    <a:pt x="39678" y="24288"/>
                    <a:pt x="39679" y="24288"/>
                  </a:cubicBezTo>
                  <a:cubicBezTo>
                    <a:pt x="39618" y="24342"/>
                    <a:pt x="39588" y="24401"/>
                    <a:pt x="39582" y="24470"/>
                  </a:cubicBezTo>
                  <a:cubicBezTo>
                    <a:pt x="39579" y="24544"/>
                    <a:pt x="39609" y="24616"/>
                    <a:pt x="39663" y="24668"/>
                  </a:cubicBezTo>
                  <a:cubicBezTo>
                    <a:pt x="39669" y="24674"/>
                    <a:pt x="39672" y="24677"/>
                    <a:pt x="39678" y="24681"/>
                  </a:cubicBezTo>
                  <a:lnTo>
                    <a:pt x="39679" y="24681"/>
                  </a:lnTo>
                  <a:cubicBezTo>
                    <a:pt x="39620" y="24707"/>
                    <a:pt x="39560" y="24736"/>
                    <a:pt x="39500" y="24765"/>
                  </a:cubicBezTo>
                  <a:cubicBezTo>
                    <a:pt x="39463" y="24781"/>
                    <a:pt x="39426" y="24800"/>
                    <a:pt x="39389" y="24820"/>
                  </a:cubicBezTo>
                  <a:cubicBezTo>
                    <a:pt x="39341" y="24846"/>
                    <a:pt x="39304" y="24872"/>
                    <a:pt x="39274" y="24897"/>
                  </a:cubicBezTo>
                  <a:cubicBezTo>
                    <a:pt x="39252" y="24916"/>
                    <a:pt x="39236" y="24942"/>
                    <a:pt x="39216" y="24967"/>
                  </a:cubicBezTo>
                  <a:cubicBezTo>
                    <a:pt x="39178" y="25024"/>
                    <a:pt x="39164" y="25098"/>
                    <a:pt x="39179" y="25169"/>
                  </a:cubicBezTo>
                  <a:cubicBezTo>
                    <a:pt x="39192" y="25227"/>
                    <a:pt x="39222" y="25278"/>
                    <a:pt x="39268" y="25318"/>
                  </a:cubicBezTo>
                  <a:cubicBezTo>
                    <a:pt x="39273" y="25323"/>
                    <a:pt x="39277" y="25326"/>
                    <a:pt x="39282" y="25329"/>
                  </a:cubicBezTo>
                  <a:lnTo>
                    <a:pt x="39282" y="25330"/>
                  </a:lnTo>
                  <a:cubicBezTo>
                    <a:pt x="39243" y="25355"/>
                    <a:pt x="39209" y="25382"/>
                    <a:pt x="39178" y="25410"/>
                  </a:cubicBezTo>
                  <a:cubicBezTo>
                    <a:pt x="39136" y="25448"/>
                    <a:pt x="39109" y="25492"/>
                    <a:pt x="39081" y="25544"/>
                  </a:cubicBezTo>
                  <a:cubicBezTo>
                    <a:pt x="39045" y="25608"/>
                    <a:pt x="39045" y="25690"/>
                    <a:pt x="39076" y="25771"/>
                  </a:cubicBezTo>
                  <a:lnTo>
                    <a:pt x="39081" y="25778"/>
                  </a:lnTo>
                  <a:lnTo>
                    <a:pt x="39084" y="25786"/>
                  </a:lnTo>
                  <a:lnTo>
                    <a:pt x="39088" y="25793"/>
                  </a:lnTo>
                  <a:lnTo>
                    <a:pt x="39091" y="25800"/>
                  </a:lnTo>
                  <a:lnTo>
                    <a:pt x="39096" y="25806"/>
                  </a:lnTo>
                  <a:cubicBezTo>
                    <a:pt x="39119" y="25851"/>
                    <a:pt x="39151" y="25887"/>
                    <a:pt x="39191" y="25911"/>
                  </a:cubicBezTo>
                  <a:cubicBezTo>
                    <a:pt x="39200" y="25918"/>
                    <a:pt x="39209" y="25921"/>
                    <a:pt x="39221" y="25927"/>
                  </a:cubicBezTo>
                  <a:cubicBezTo>
                    <a:pt x="39221" y="25927"/>
                    <a:pt x="39222" y="25927"/>
                    <a:pt x="39224" y="25928"/>
                  </a:cubicBezTo>
                  <a:cubicBezTo>
                    <a:pt x="39173" y="25979"/>
                    <a:pt x="39143" y="26033"/>
                    <a:pt x="39133" y="26097"/>
                  </a:cubicBezTo>
                  <a:cubicBezTo>
                    <a:pt x="39112" y="26204"/>
                    <a:pt x="39154" y="26315"/>
                    <a:pt x="39237" y="26387"/>
                  </a:cubicBezTo>
                  <a:cubicBezTo>
                    <a:pt x="39244" y="26394"/>
                    <a:pt x="39252" y="26400"/>
                    <a:pt x="39259" y="26403"/>
                  </a:cubicBezTo>
                  <a:cubicBezTo>
                    <a:pt x="39259" y="26403"/>
                    <a:pt x="39261" y="26403"/>
                    <a:pt x="39261" y="26405"/>
                  </a:cubicBezTo>
                  <a:cubicBezTo>
                    <a:pt x="39228" y="26419"/>
                    <a:pt x="39198" y="26439"/>
                    <a:pt x="39169" y="26457"/>
                  </a:cubicBezTo>
                  <a:cubicBezTo>
                    <a:pt x="39131" y="26479"/>
                    <a:pt x="39105" y="26515"/>
                    <a:pt x="39079" y="26549"/>
                  </a:cubicBezTo>
                  <a:lnTo>
                    <a:pt x="39075" y="26553"/>
                  </a:lnTo>
                  <a:cubicBezTo>
                    <a:pt x="38990" y="26670"/>
                    <a:pt x="39023" y="26835"/>
                    <a:pt x="39105" y="26928"/>
                  </a:cubicBezTo>
                  <a:cubicBezTo>
                    <a:pt x="39148" y="26976"/>
                    <a:pt x="39201" y="27012"/>
                    <a:pt x="39265" y="27028"/>
                  </a:cubicBezTo>
                  <a:cubicBezTo>
                    <a:pt x="39276" y="27030"/>
                    <a:pt x="39288" y="27034"/>
                    <a:pt x="39297" y="27036"/>
                  </a:cubicBezTo>
                  <a:cubicBezTo>
                    <a:pt x="39274" y="27045"/>
                    <a:pt x="39250" y="27055"/>
                    <a:pt x="39228" y="27065"/>
                  </a:cubicBezTo>
                  <a:cubicBezTo>
                    <a:pt x="39099" y="27122"/>
                    <a:pt x="38969" y="27186"/>
                    <a:pt x="38905" y="27323"/>
                  </a:cubicBezTo>
                  <a:cubicBezTo>
                    <a:pt x="38837" y="27467"/>
                    <a:pt x="38893" y="27650"/>
                    <a:pt x="39029" y="27737"/>
                  </a:cubicBezTo>
                  <a:cubicBezTo>
                    <a:pt x="39050" y="27750"/>
                    <a:pt x="39067" y="27759"/>
                    <a:pt x="39088" y="27766"/>
                  </a:cubicBezTo>
                  <a:cubicBezTo>
                    <a:pt x="39091" y="27769"/>
                    <a:pt x="39094" y="27771"/>
                    <a:pt x="39097" y="27771"/>
                  </a:cubicBezTo>
                  <a:lnTo>
                    <a:pt x="39084" y="27774"/>
                  </a:lnTo>
                  <a:cubicBezTo>
                    <a:pt x="39023" y="27795"/>
                    <a:pt x="38963" y="27817"/>
                    <a:pt x="38902" y="27839"/>
                  </a:cubicBezTo>
                  <a:lnTo>
                    <a:pt x="38856" y="27856"/>
                  </a:lnTo>
                  <a:cubicBezTo>
                    <a:pt x="38725" y="27900"/>
                    <a:pt x="38593" y="27948"/>
                    <a:pt x="38514" y="28068"/>
                  </a:cubicBezTo>
                  <a:cubicBezTo>
                    <a:pt x="38465" y="28141"/>
                    <a:pt x="38448" y="28234"/>
                    <a:pt x="38466" y="28321"/>
                  </a:cubicBezTo>
                  <a:cubicBezTo>
                    <a:pt x="38481" y="28391"/>
                    <a:pt x="38518" y="28455"/>
                    <a:pt x="38578" y="28509"/>
                  </a:cubicBezTo>
                  <a:cubicBezTo>
                    <a:pt x="38636" y="28563"/>
                    <a:pt x="38712" y="28592"/>
                    <a:pt x="38807" y="28597"/>
                  </a:cubicBezTo>
                  <a:cubicBezTo>
                    <a:pt x="38814" y="28597"/>
                    <a:pt x="38823" y="28598"/>
                    <a:pt x="38831" y="28598"/>
                  </a:cubicBezTo>
                  <a:lnTo>
                    <a:pt x="38844" y="28598"/>
                  </a:lnTo>
                  <a:cubicBezTo>
                    <a:pt x="38829" y="28664"/>
                    <a:pt x="38835" y="28732"/>
                    <a:pt x="38861" y="28790"/>
                  </a:cubicBezTo>
                  <a:cubicBezTo>
                    <a:pt x="38783" y="28808"/>
                    <a:pt x="38704" y="28827"/>
                    <a:pt x="38628" y="28848"/>
                  </a:cubicBezTo>
                  <a:lnTo>
                    <a:pt x="38606" y="28853"/>
                  </a:lnTo>
                  <a:cubicBezTo>
                    <a:pt x="38555" y="28866"/>
                    <a:pt x="38500" y="28881"/>
                    <a:pt x="38447" y="28900"/>
                  </a:cubicBezTo>
                  <a:cubicBezTo>
                    <a:pt x="38405" y="28915"/>
                    <a:pt x="38366" y="28930"/>
                    <a:pt x="38343" y="28969"/>
                  </a:cubicBezTo>
                  <a:cubicBezTo>
                    <a:pt x="38313" y="29016"/>
                    <a:pt x="38317" y="29080"/>
                    <a:pt x="38355" y="29124"/>
                  </a:cubicBezTo>
                  <a:cubicBezTo>
                    <a:pt x="38384" y="29156"/>
                    <a:pt x="38427" y="29168"/>
                    <a:pt x="38469" y="29177"/>
                  </a:cubicBezTo>
                  <a:cubicBezTo>
                    <a:pt x="38491" y="29180"/>
                    <a:pt x="38515" y="29185"/>
                    <a:pt x="38544" y="29185"/>
                  </a:cubicBezTo>
                  <a:cubicBezTo>
                    <a:pt x="38575" y="29185"/>
                    <a:pt x="38606" y="29183"/>
                    <a:pt x="38634" y="29179"/>
                  </a:cubicBezTo>
                  <a:cubicBezTo>
                    <a:pt x="38677" y="29176"/>
                    <a:pt x="38718" y="29170"/>
                    <a:pt x="38752" y="29165"/>
                  </a:cubicBezTo>
                  <a:lnTo>
                    <a:pt x="38752" y="29165"/>
                  </a:lnTo>
                  <a:cubicBezTo>
                    <a:pt x="38710" y="29180"/>
                    <a:pt x="38673" y="29203"/>
                    <a:pt x="38633" y="29228"/>
                  </a:cubicBezTo>
                  <a:lnTo>
                    <a:pt x="38606" y="29243"/>
                  </a:lnTo>
                  <a:cubicBezTo>
                    <a:pt x="38584" y="29250"/>
                    <a:pt x="38560" y="29255"/>
                    <a:pt x="38533" y="29259"/>
                  </a:cubicBezTo>
                  <a:lnTo>
                    <a:pt x="38515" y="29262"/>
                  </a:lnTo>
                  <a:cubicBezTo>
                    <a:pt x="38499" y="29267"/>
                    <a:pt x="38481" y="29269"/>
                    <a:pt x="38465" y="29275"/>
                  </a:cubicBezTo>
                  <a:cubicBezTo>
                    <a:pt x="38399" y="29292"/>
                    <a:pt x="38332" y="29310"/>
                    <a:pt x="38265" y="29322"/>
                  </a:cubicBezTo>
                  <a:cubicBezTo>
                    <a:pt x="38240" y="29328"/>
                    <a:pt x="38213" y="29332"/>
                    <a:pt x="38188" y="29335"/>
                  </a:cubicBezTo>
                  <a:cubicBezTo>
                    <a:pt x="38076" y="29351"/>
                    <a:pt x="37963" y="29369"/>
                    <a:pt x="37871" y="29451"/>
                  </a:cubicBezTo>
                  <a:cubicBezTo>
                    <a:pt x="37823" y="29496"/>
                    <a:pt x="37795" y="29558"/>
                    <a:pt x="37793" y="29627"/>
                  </a:cubicBezTo>
                  <a:cubicBezTo>
                    <a:pt x="37792" y="29701"/>
                    <a:pt x="37822" y="29778"/>
                    <a:pt x="37871" y="29831"/>
                  </a:cubicBezTo>
                  <a:cubicBezTo>
                    <a:pt x="37904" y="29862"/>
                    <a:pt x="37944" y="29886"/>
                    <a:pt x="37988" y="29899"/>
                  </a:cubicBezTo>
                  <a:cubicBezTo>
                    <a:pt x="38033" y="29909"/>
                    <a:pt x="38078" y="29915"/>
                    <a:pt x="38131" y="29915"/>
                  </a:cubicBezTo>
                  <a:cubicBezTo>
                    <a:pt x="38176" y="29915"/>
                    <a:pt x="38224" y="29912"/>
                    <a:pt x="38265" y="29908"/>
                  </a:cubicBezTo>
                  <a:lnTo>
                    <a:pt x="38279" y="29908"/>
                  </a:lnTo>
                  <a:lnTo>
                    <a:pt x="38301" y="29906"/>
                  </a:lnTo>
                  <a:cubicBezTo>
                    <a:pt x="38360" y="29900"/>
                    <a:pt x="38419" y="29893"/>
                    <a:pt x="38478" y="29887"/>
                  </a:cubicBezTo>
                  <a:lnTo>
                    <a:pt x="38502" y="29884"/>
                  </a:lnTo>
                  <a:cubicBezTo>
                    <a:pt x="38566" y="29877"/>
                    <a:pt x="38630" y="29869"/>
                    <a:pt x="38694" y="29863"/>
                  </a:cubicBezTo>
                  <a:cubicBezTo>
                    <a:pt x="38716" y="29862"/>
                    <a:pt x="38738" y="29862"/>
                    <a:pt x="38761" y="29862"/>
                  </a:cubicBezTo>
                  <a:cubicBezTo>
                    <a:pt x="38792" y="29862"/>
                    <a:pt x="38822" y="29862"/>
                    <a:pt x="38853" y="29857"/>
                  </a:cubicBezTo>
                  <a:cubicBezTo>
                    <a:pt x="38926" y="29854"/>
                    <a:pt x="38994" y="29845"/>
                    <a:pt x="39064" y="29834"/>
                  </a:cubicBezTo>
                  <a:cubicBezTo>
                    <a:pt x="39188" y="29811"/>
                    <a:pt x="39317" y="29787"/>
                    <a:pt x="39469" y="29756"/>
                  </a:cubicBezTo>
                  <a:cubicBezTo>
                    <a:pt x="39478" y="29753"/>
                    <a:pt x="39486" y="29752"/>
                    <a:pt x="39496" y="29750"/>
                  </a:cubicBezTo>
                  <a:lnTo>
                    <a:pt x="39497" y="29750"/>
                  </a:lnTo>
                  <a:cubicBezTo>
                    <a:pt x="39499" y="29775"/>
                    <a:pt x="39503" y="29802"/>
                    <a:pt x="39506" y="29826"/>
                  </a:cubicBezTo>
                  <a:cubicBezTo>
                    <a:pt x="39521" y="29936"/>
                    <a:pt x="39535" y="30026"/>
                    <a:pt x="39551" y="30109"/>
                  </a:cubicBezTo>
                  <a:cubicBezTo>
                    <a:pt x="38875" y="30279"/>
                    <a:pt x="38201" y="30450"/>
                    <a:pt x="37526" y="30619"/>
                  </a:cubicBezTo>
                  <a:cubicBezTo>
                    <a:pt x="36662" y="30838"/>
                    <a:pt x="35798" y="31054"/>
                    <a:pt x="34932" y="31270"/>
                  </a:cubicBezTo>
                  <a:lnTo>
                    <a:pt x="34923" y="31274"/>
                  </a:lnTo>
                  <a:lnTo>
                    <a:pt x="34820" y="31299"/>
                  </a:lnTo>
                  <a:cubicBezTo>
                    <a:pt x="34342" y="31419"/>
                    <a:pt x="33812" y="31551"/>
                    <a:pt x="33293" y="31677"/>
                  </a:cubicBezTo>
                  <a:lnTo>
                    <a:pt x="33217" y="31695"/>
                  </a:lnTo>
                  <a:lnTo>
                    <a:pt x="33159" y="31710"/>
                  </a:lnTo>
                  <a:cubicBezTo>
                    <a:pt x="33153" y="31713"/>
                    <a:pt x="33150" y="31715"/>
                    <a:pt x="33144" y="31715"/>
                  </a:cubicBezTo>
                  <a:lnTo>
                    <a:pt x="33128" y="31619"/>
                  </a:lnTo>
                  <a:cubicBezTo>
                    <a:pt x="33119" y="31545"/>
                    <a:pt x="33113" y="31469"/>
                    <a:pt x="33108" y="31405"/>
                  </a:cubicBezTo>
                  <a:cubicBezTo>
                    <a:pt x="33105" y="31359"/>
                    <a:pt x="33104" y="31311"/>
                    <a:pt x="33098" y="31262"/>
                  </a:cubicBezTo>
                  <a:cubicBezTo>
                    <a:pt x="33094" y="31215"/>
                    <a:pt x="33089" y="31167"/>
                    <a:pt x="33082" y="31121"/>
                  </a:cubicBezTo>
                  <a:cubicBezTo>
                    <a:pt x="33152" y="31099"/>
                    <a:pt x="33220" y="31076"/>
                    <a:pt x="33291" y="31054"/>
                  </a:cubicBezTo>
                  <a:lnTo>
                    <a:pt x="33317" y="31045"/>
                  </a:lnTo>
                  <a:cubicBezTo>
                    <a:pt x="33361" y="31030"/>
                    <a:pt x="33406" y="31015"/>
                    <a:pt x="33455" y="31002"/>
                  </a:cubicBezTo>
                  <a:cubicBezTo>
                    <a:pt x="33470" y="31000"/>
                    <a:pt x="33485" y="30996"/>
                    <a:pt x="33506" y="30994"/>
                  </a:cubicBezTo>
                  <a:cubicBezTo>
                    <a:pt x="33509" y="30994"/>
                    <a:pt x="33510" y="30993"/>
                    <a:pt x="33515" y="30993"/>
                  </a:cubicBezTo>
                  <a:cubicBezTo>
                    <a:pt x="33522" y="30993"/>
                    <a:pt x="33531" y="30991"/>
                    <a:pt x="33537" y="30988"/>
                  </a:cubicBezTo>
                  <a:cubicBezTo>
                    <a:pt x="33634" y="30974"/>
                    <a:pt x="33717" y="30889"/>
                    <a:pt x="33736" y="30786"/>
                  </a:cubicBezTo>
                  <a:cubicBezTo>
                    <a:pt x="33744" y="30747"/>
                    <a:pt x="33739" y="30704"/>
                    <a:pt x="33726" y="30667"/>
                  </a:cubicBezTo>
                  <a:lnTo>
                    <a:pt x="33799" y="30646"/>
                  </a:lnTo>
                  <a:lnTo>
                    <a:pt x="33870" y="30627"/>
                  </a:lnTo>
                  <a:lnTo>
                    <a:pt x="33881" y="30622"/>
                  </a:lnTo>
                  <a:cubicBezTo>
                    <a:pt x="33934" y="30612"/>
                    <a:pt x="33989" y="30598"/>
                    <a:pt x="34042" y="30585"/>
                  </a:cubicBezTo>
                  <a:cubicBezTo>
                    <a:pt x="34089" y="30572"/>
                    <a:pt x="34140" y="30560"/>
                    <a:pt x="34187" y="30546"/>
                  </a:cubicBezTo>
                  <a:lnTo>
                    <a:pt x="34198" y="30545"/>
                  </a:lnTo>
                  <a:cubicBezTo>
                    <a:pt x="34237" y="30533"/>
                    <a:pt x="34280" y="30523"/>
                    <a:pt x="34318" y="30500"/>
                  </a:cubicBezTo>
                  <a:cubicBezTo>
                    <a:pt x="34391" y="30459"/>
                    <a:pt x="34440" y="30404"/>
                    <a:pt x="34463" y="30332"/>
                  </a:cubicBezTo>
                  <a:cubicBezTo>
                    <a:pt x="34488" y="30264"/>
                    <a:pt x="34482" y="30183"/>
                    <a:pt x="34448" y="30118"/>
                  </a:cubicBezTo>
                  <a:cubicBezTo>
                    <a:pt x="34417" y="30054"/>
                    <a:pt x="34359" y="30002"/>
                    <a:pt x="34289" y="29976"/>
                  </a:cubicBezTo>
                  <a:cubicBezTo>
                    <a:pt x="34266" y="29969"/>
                    <a:pt x="34242" y="29964"/>
                    <a:pt x="34220" y="29960"/>
                  </a:cubicBezTo>
                  <a:cubicBezTo>
                    <a:pt x="34210" y="29960"/>
                    <a:pt x="34199" y="29959"/>
                    <a:pt x="34190" y="29959"/>
                  </a:cubicBezTo>
                  <a:cubicBezTo>
                    <a:pt x="34250" y="29935"/>
                    <a:pt x="34295" y="29895"/>
                    <a:pt x="34327" y="29842"/>
                  </a:cubicBezTo>
                  <a:cubicBezTo>
                    <a:pt x="34373" y="29774"/>
                    <a:pt x="34391" y="29689"/>
                    <a:pt x="34373" y="29607"/>
                  </a:cubicBezTo>
                  <a:cubicBezTo>
                    <a:pt x="34344" y="29463"/>
                    <a:pt x="34214" y="29356"/>
                    <a:pt x="34068" y="29356"/>
                  </a:cubicBezTo>
                  <a:cubicBezTo>
                    <a:pt x="34061" y="29356"/>
                    <a:pt x="34052" y="29356"/>
                    <a:pt x="34043" y="29357"/>
                  </a:cubicBezTo>
                  <a:cubicBezTo>
                    <a:pt x="34024" y="29359"/>
                    <a:pt x="34006" y="29362"/>
                    <a:pt x="33986" y="29362"/>
                  </a:cubicBezTo>
                  <a:lnTo>
                    <a:pt x="33964" y="29365"/>
                  </a:lnTo>
                  <a:cubicBezTo>
                    <a:pt x="33963" y="29356"/>
                    <a:pt x="33963" y="29347"/>
                    <a:pt x="33961" y="29336"/>
                  </a:cubicBezTo>
                  <a:cubicBezTo>
                    <a:pt x="33957" y="29325"/>
                    <a:pt x="33954" y="29310"/>
                    <a:pt x="33948" y="29298"/>
                  </a:cubicBezTo>
                  <a:cubicBezTo>
                    <a:pt x="33955" y="29289"/>
                    <a:pt x="33964" y="29277"/>
                    <a:pt x="33970" y="29267"/>
                  </a:cubicBezTo>
                  <a:cubicBezTo>
                    <a:pt x="34024" y="29176"/>
                    <a:pt x="34024" y="29075"/>
                    <a:pt x="33970" y="28987"/>
                  </a:cubicBezTo>
                  <a:cubicBezTo>
                    <a:pt x="33954" y="28961"/>
                    <a:pt x="33934" y="28939"/>
                    <a:pt x="33912" y="28920"/>
                  </a:cubicBezTo>
                  <a:cubicBezTo>
                    <a:pt x="33911" y="28918"/>
                    <a:pt x="33909" y="28917"/>
                    <a:pt x="33905" y="28917"/>
                  </a:cubicBezTo>
                  <a:cubicBezTo>
                    <a:pt x="33964" y="28900"/>
                    <a:pt x="34028" y="28881"/>
                    <a:pt x="34082" y="28853"/>
                  </a:cubicBezTo>
                  <a:cubicBezTo>
                    <a:pt x="34164" y="28811"/>
                    <a:pt x="34216" y="28732"/>
                    <a:pt x="34220" y="28643"/>
                  </a:cubicBezTo>
                  <a:cubicBezTo>
                    <a:pt x="34223" y="28567"/>
                    <a:pt x="34190" y="28487"/>
                    <a:pt x="34135" y="28442"/>
                  </a:cubicBezTo>
                  <a:cubicBezTo>
                    <a:pt x="34083" y="28399"/>
                    <a:pt x="34030" y="28380"/>
                    <a:pt x="33975" y="28380"/>
                  </a:cubicBezTo>
                  <a:cubicBezTo>
                    <a:pt x="33948" y="28380"/>
                    <a:pt x="33923" y="28382"/>
                    <a:pt x="33893" y="28387"/>
                  </a:cubicBezTo>
                  <a:lnTo>
                    <a:pt x="33881" y="28388"/>
                  </a:lnTo>
                  <a:cubicBezTo>
                    <a:pt x="33850" y="28391"/>
                    <a:pt x="33815" y="28396"/>
                    <a:pt x="33784" y="28402"/>
                  </a:cubicBezTo>
                  <a:lnTo>
                    <a:pt x="33748" y="28406"/>
                  </a:lnTo>
                  <a:cubicBezTo>
                    <a:pt x="33678" y="28417"/>
                    <a:pt x="33606" y="28427"/>
                    <a:pt x="33536" y="28439"/>
                  </a:cubicBezTo>
                  <a:lnTo>
                    <a:pt x="33516" y="28442"/>
                  </a:lnTo>
                  <a:lnTo>
                    <a:pt x="33507" y="28444"/>
                  </a:lnTo>
                  <a:cubicBezTo>
                    <a:pt x="33540" y="28435"/>
                    <a:pt x="33568" y="28424"/>
                    <a:pt x="33595" y="28412"/>
                  </a:cubicBezTo>
                  <a:cubicBezTo>
                    <a:pt x="33667" y="28380"/>
                    <a:pt x="33722" y="28298"/>
                    <a:pt x="33726" y="28213"/>
                  </a:cubicBezTo>
                  <a:cubicBezTo>
                    <a:pt x="33731" y="28129"/>
                    <a:pt x="33692" y="28049"/>
                    <a:pt x="33620" y="28003"/>
                  </a:cubicBezTo>
                  <a:cubicBezTo>
                    <a:pt x="33580" y="27975"/>
                    <a:pt x="33530" y="27963"/>
                    <a:pt x="33464" y="27963"/>
                  </a:cubicBezTo>
                  <a:cubicBezTo>
                    <a:pt x="33419" y="27963"/>
                    <a:pt x="33375" y="27967"/>
                    <a:pt x="33332" y="27973"/>
                  </a:cubicBezTo>
                  <a:lnTo>
                    <a:pt x="33317" y="27978"/>
                  </a:lnTo>
                  <a:lnTo>
                    <a:pt x="33312" y="27978"/>
                  </a:lnTo>
                  <a:cubicBezTo>
                    <a:pt x="33314" y="27942"/>
                    <a:pt x="33305" y="27905"/>
                    <a:pt x="33290" y="27871"/>
                  </a:cubicBezTo>
                  <a:cubicBezTo>
                    <a:pt x="33272" y="27836"/>
                    <a:pt x="33248" y="27807"/>
                    <a:pt x="33213" y="27784"/>
                  </a:cubicBezTo>
                  <a:lnTo>
                    <a:pt x="33208" y="27780"/>
                  </a:lnTo>
                  <a:cubicBezTo>
                    <a:pt x="33208" y="27780"/>
                    <a:pt x="33205" y="27780"/>
                    <a:pt x="33204" y="27778"/>
                  </a:cubicBezTo>
                  <a:cubicBezTo>
                    <a:pt x="33265" y="27756"/>
                    <a:pt x="33317" y="27735"/>
                    <a:pt x="33366" y="27714"/>
                  </a:cubicBezTo>
                  <a:cubicBezTo>
                    <a:pt x="33402" y="27699"/>
                    <a:pt x="33434" y="27685"/>
                    <a:pt x="33469" y="27667"/>
                  </a:cubicBezTo>
                  <a:cubicBezTo>
                    <a:pt x="33530" y="27632"/>
                    <a:pt x="33595" y="27592"/>
                    <a:pt x="33622" y="27525"/>
                  </a:cubicBezTo>
                  <a:cubicBezTo>
                    <a:pt x="33650" y="27458"/>
                    <a:pt x="33649" y="27365"/>
                    <a:pt x="33580" y="27308"/>
                  </a:cubicBezTo>
                  <a:cubicBezTo>
                    <a:pt x="33539" y="27274"/>
                    <a:pt x="33500" y="27259"/>
                    <a:pt x="33442" y="27256"/>
                  </a:cubicBezTo>
                  <a:lnTo>
                    <a:pt x="33425" y="27256"/>
                  </a:lnTo>
                  <a:cubicBezTo>
                    <a:pt x="33399" y="27256"/>
                    <a:pt x="33373" y="27259"/>
                    <a:pt x="33347" y="27265"/>
                  </a:cubicBezTo>
                  <a:cubicBezTo>
                    <a:pt x="33321" y="27268"/>
                    <a:pt x="33299" y="27274"/>
                    <a:pt x="33272" y="27278"/>
                  </a:cubicBezTo>
                  <a:lnTo>
                    <a:pt x="33230" y="27286"/>
                  </a:lnTo>
                  <a:lnTo>
                    <a:pt x="33219" y="27287"/>
                  </a:lnTo>
                  <a:cubicBezTo>
                    <a:pt x="33158" y="27298"/>
                    <a:pt x="33098" y="27309"/>
                    <a:pt x="33037" y="27323"/>
                  </a:cubicBezTo>
                  <a:lnTo>
                    <a:pt x="33016" y="27326"/>
                  </a:lnTo>
                  <a:cubicBezTo>
                    <a:pt x="33012" y="27326"/>
                    <a:pt x="33009" y="27327"/>
                    <a:pt x="33003" y="27327"/>
                  </a:cubicBezTo>
                  <a:cubicBezTo>
                    <a:pt x="33030" y="27315"/>
                    <a:pt x="33052" y="27302"/>
                    <a:pt x="33070" y="27287"/>
                  </a:cubicBezTo>
                  <a:cubicBezTo>
                    <a:pt x="33116" y="27251"/>
                    <a:pt x="33135" y="27179"/>
                    <a:pt x="33113" y="27123"/>
                  </a:cubicBezTo>
                  <a:cubicBezTo>
                    <a:pt x="33092" y="27071"/>
                    <a:pt x="33061" y="27037"/>
                    <a:pt x="33015" y="27025"/>
                  </a:cubicBezTo>
                  <a:cubicBezTo>
                    <a:pt x="32979" y="27012"/>
                    <a:pt x="32942" y="27012"/>
                    <a:pt x="32906" y="27012"/>
                  </a:cubicBezTo>
                  <a:lnTo>
                    <a:pt x="32893" y="27012"/>
                  </a:lnTo>
                  <a:lnTo>
                    <a:pt x="32884" y="27013"/>
                  </a:lnTo>
                  <a:lnTo>
                    <a:pt x="32882" y="27013"/>
                  </a:lnTo>
                  <a:cubicBezTo>
                    <a:pt x="32890" y="27010"/>
                    <a:pt x="32896" y="27006"/>
                    <a:pt x="32903" y="27003"/>
                  </a:cubicBezTo>
                  <a:lnTo>
                    <a:pt x="32913" y="26997"/>
                  </a:lnTo>
                  <a:cubicBezTo>
                    <a:pt x="32997" y="26954"/>
                    <a:pt x="33082" y="26899"/>
                    <a:pt x="33074" y="26806"/>
                  </a:cubicBezTo>
                  <a:cubicBezTo>
                    <a:pt x="33067" y="26722"/>
                    <a:pt x="33010" y="26678"/>
                    <a:pt x="32900" y="26678"/>
                  </a:cubicBezTo>
                  <a:cubicBezTo>
                    <a:pt x="32847" y="26678"/>
                    <a:pt x="32791" y="26687"/>
                    <a:pt x="32750" y="26695"/>
                  </a:cubicBezTo>
                  <a:lnTo>
                    <a:pt x="32720" y="26699"/>
                  </a:lnTo>
                  <a:cubicBezTo>
                    <a:pt x="32660" y="26708"/>
                    <a:pt x="32599" y="26720"/>
                    <a:pt x="32540" y="26731"/>
                  </a:cubicBezTo>
                  <a:lnTo>
                    <a:pt x="32519" y="26735"/>
                  </a:lnTo>
                  <a:cubicBezTo>
                    <a:pt x="32513" y="26736"/>
                    <a:pt x="32509" y="26736"/>
                    <a:pt x="32503" y="26738"/>
                  </a:cubicBezTo>
                  <a:cubicBezTo>
                    <a:pt x="32541" y="26686"/>
                    <a:pt x="32570" y="26643"/>
                    <a:pt x="32591" y="26598"/>
                  </a:cubicBezTo>
                  <a:cubicBezTo>
                    <a:pt x="32625" y="26521"/>
                    <a:pt x="32646" y="26457"/>
                    <a:pt x="32650" y="26402"/>
                  </a:cubicBezTo>
                  <a:cubicBezTo>
                    <a:pt x="32652" y="26379"/>
                    <a:pt x="32650" y="26358"/>
                    <a:pt x="32646" y="26344"/>
                  </a:cubicBezTo>
                  <a:cubicBezTo>
                    <a:pt x="32646" y="26338"/>
                    <a:pt x="32640" y="26329"/>
                    <a:pt x="32640" y="26326"/>
                  </a:cubicBezTo>
                  <a:cubicBezTo>
                    <a:pt x="32635" y="26314"/>
                    <a:pt x="32631" y="26305"/>
                    <a:pt x="32620" y="26297"/>
                  </a:cubicBezTo>
                  <a:cubicBezTo>
                    <a:pt x="32610" y="26290"/>
                    <a:pt x="32599" y="26289"/>
                    <a:pt x="32585" y="26289"/>
                  </a:cubicBezTo>
                  <a:cubicBezTo>
                    <a:pt x="32558" y="26292"/>
                    <a:pt x="32535" y="26311"/>
                    <a:pt x="32532" y="26336"/>
                  </a:cubicBezTo>
                  <a:lnTo>
                    <a:pt x="32528" y="26350"/>
                  </a:lnTo>
                  <a:lnTo>
                    <a:pt x="32527" y="26357"/>
                  </a:lnTo>
                  <a:cubicBezTo>
                    <a:pt x="32519" y="26387"/>
                    <a:pt x="32510" y="26417"/>
                    <a:pt x="32498" y="26445"/>
                  </a:cubicBezTo>
                  <a:cubicBezTo>
                    <a:pt x="32488" y="26470"/>
                    <a:pt x="32476" y="26497"/>
                    <a:pt x="32464" y="26522"/>
                  </a:cubicBezTo>
                  <a:cubicBezTo>
                    <a:pt x="32452" y="26542"/>
                    <a:pt x="32442" y="26558"/>
                    <a:pt x="32428" y="26574"/>
                  </a:cubicBezTo>
                  <a:cubicBezTo>
                    <a:pt x="32412" y="26597"/>
                    <a:pt x="32393" y="26617"/>
                    <a:pt x="32372" y="26638"/>
                  </a:cubicBezTo>
                  <a:cubicBezTo>
                    <a:pt x="32354" y="26656"/>
                    <a:pt x="32335" y="26672"/>
                    <a:pt x="32317" y="26690"/>
                  </a:cubicBezTo>
                  <a:cubicBezTo>
                    <a:pt x="32296" y="26707"/>
                    <a:pt x="32278" y="26725"/>
                    <a:pt x="32259" y="26744"/>
                  </a:cubicBezTo>
                  <a:lnTo>
                    <a:pt x="32250" y="26751"/>
                  </a:lnTo>
                  <a:cubicBezTo>
                    <a:pt x="32223" y="26780"/>
                    <a:pt x="32204" y="26802"/>
                    <a:pt x="32198" y="26835"/>
                  </a:cubicBezTo>
                  <a:cubicBezTo>
                    <a:pt x="32190" y="26872"/>
                    <a:pt x="32205" y="26914"/>
                    <a:pt x="32235" y="26939"/>
                  </a:cubicBezTo>
                  <a:cubicBezTo>
                    <a:pt x="32236" y="26940"/>
                    <a:pt x="32238" y="26943"/>
                    <a:pt x="32242" y="26943"/>
                  </a:cubicBezTo>
                  <a:cubicBezTo>
                    <a:pt x="32214" y="26976"/>
                    <a:pt x="32193" y="27015"/>
                    <a:pt x="32183" y="27058"/>
                  </a:cubicBezTo>
                  <a:cubicBezTo>
                    <a:pt x="32169" y="27103"/>
                    <a:pt x="32169" y="27140"/>
                    <a:pt x="32181" y="27174"/>
                  </a:cubicBezTo>
                  <a:cubicBezTo>
                    <a:pt x="32190" y="27204"/>
                    <a:pt x="32211" y="27234"/>
                    <a:pt x="32235" y="27251"/>
                  </a:cubicBezTo>
                  <a:cubicBezTo>
                    <a:pt x="32238" y="27256"/>
                    <a:pt x="32241" y="27256"/>
                    <a:pt x="32244" y="27257"/>
                  </a:cubicBezTo>
                  <a:cubicBezTo>
                    <a:pt x="32192" y="27278"/>
                    <a:pt x="32132" y="27304"/>
                    <a:pt x="32077" y="27339"/>
                  </a:cubicBezTo>
                  <a:cubicBezTo>
                    <a:pt x="32025" y="27372"/>
                    <a:pt x="31991" y="27408"/>
                    <a:pt x="31970" y="27451"/>
                  </a:cubicBezTo>
                  <a:cubicBezTo>
                    <a:pt x="31952" y="27490"/>
                    <a:pt x="31946" y="27539"/>
                    <a:pt x="31955" y="27583"/>
                  </a:cubicBezTo>
                  <a:cubicBezTo>
                    <a:pt x="31965" y="27628"/>
                    <a:pt x="31989" y="27659"/>
                    <a:pt x="32026" y="27695"/>
                  </a:cubicBezTo>
                  <a:cubicBezTo>
                    <a:pt x="32043" y="27711"/>
                    <a:pt x="32065" y="27725"/>
                    <a:pt x="32095" y="27734"/>
                  </a:cubicBezTo>
                  <a:lnTo>
                    <a:pt x="32102" y="27735"/>
                  </a:lnTo>
                  <a:cubicBezTo>
                    <a:pt x="32104" y="27735"/>
                    <a:pt x="32107" y="27737"/>
                    <a:pt x="32110" y="27737"/>
                  </a:cubicBezTo>
                  <a:cubicBezTo>
                    <a:pt x="32077" y="27748"/>
                    <a:pt x="32044" y="27759"/>
                    <a:pt x="32013" y="27771"/>
                  </a:cubicBezTo>
                  <a:lnTo>
                    <a:pt x="31985" y="27780"/>
                  </a:lnTo>
                  <a:cubicBezTo>
                    <a:pt x="31864" y="27823"/>
                    <a:pt x="31714" y="27876"/>
                    <a:pt x="31705" y="28025"/>
                  </a:cubicBezTo>
                  <a:cubicBezTo>
                    <a:pt x="31702" y="28061"/>
                    <a:pt x="31709" y="28094"/>
                    <a:pt x="31727" y="28124"/>
                  </a:cubicBezTo>
                  <a:cubicBezTo>
                    <a:pt x="31729" y="28127"/>
                    <a:pt x="31729" y="28128"/>
                    <a:pt x="31730" y="28128"/>
                  </a:cubicBezTo>
                  <a:cubicBezTo>
                    <a:pt x="31678" y="28153"/>
                    <a:pt x="31626" y="28180"/>
                    <a:pt x="31574" y="28211"/>
                  </a:cubicBezTo>
                  <a:cubicBezTo>
                    <a:pt x="31567" y="28216"/>
                    <a:pt x="31559" y="28219"/>
                    <a:pt x="31553" y="28225"/>
                  </a:cubicBezTo>
                  <a:cubicBezTo>
                    <a:pt x="31543" y="28213"/>
                    <a:pt x="31529" y="28204"/>
                    <a:pt x="31515" y="28195"/>
                  </a:cubicBezTo>
                  <a:cubicBezTo>
                    <a:pt x="31471" y="28167"/>
                    <a:pt x="31424" y="28146"/>
                    <a:pt x="31358" y="28131"/>
                  </a:cubicBezTo>
                  <a:cubicBezTo>
                    <a:pt x="31349" y="28128"/>
                    <a:pt x="31342" y="28127"/>
                    <a:pt x="31330" y="28127"/>
                  </a:cubicBezTo>
                  <a:lnTo>
                    <a:pt x="31326" y="28127"/>
                  </a:lnTo>
                  <a:cubicBezTo>
                    <a:pt x="31330" y="28119"/>
                    <a:pt x="31336" y="28113"/>
                    <a:pt x="31343" y="28106"/>
                  </a:cubicBezTo>
                  <a:cubicBezTo>
                    <a:pt x="31388" y="28055"/>
                    <a:pt x="31418" y="27987"/>
                    <a:pt x="31422" y="27923"/>
                  </a:cubicBezTo>
                  <a:cubicBezTo>
                    <a:pt x="31427" y="27804"/>
                    <a:pt x="31373" y="27690"/>
                    <a:pt x="31273" y="27613"/>
                  </a:cubicBezTo>
                  <a:cubicBezTo>
                    <a:pt x="31233" y="27583"/>
                    <a:pt x="31192" y="27557"/>
                    <a:pt x="31142" y="27539"/>
                  </a:cubicBezTo>
                  <a:lnTo>
                    <a:pt x="31129" y="27534"/>
                  </a:lnTo>
                  <a:cubicBezTo>
                    <a:pt x="31126" y="27533"/>
                    <a:pt x="31122" y="27533"/>
                    <a:pt x="31120" y="27531"/>
                  </a:cubicBezTo>
                  <a:cubicBezTo>
                    <a:pt x="31159" y="27504"/>
                    <a:pt x="31208" y="27466"/>
                    <a:pt x="31233" y="27406"/>
                  </a:cubicBezTo>
                  <a:cubicBezTo>
                    <a:pt x="31244" y="27382"/>
                    <a:pt x="31254" y="27360"/>
                    <a:pt x="31259" y="27333"/>
                  </a:cubicBezTo>
                  <a:cubicBezTo>
                    <a:pt x="31262" y="27311"/>
                    <a:pt x="31262" y="27286"/>
                    <a:pt x="31259" y="27259"/>
                  </a:cubicBezTo>
                  <a:cubicBezTo>
                    <a:pt x="31270" y="27256"/>
                    <a:pt x="31282" y="27253"/>
                    <a:pt x="31293" y="27250"/>
                  </a:cubicBezTo>
                  <a:cubicBezTo>
                    <a:pt x="31395" y="27213"/>
                    <a:pt x="31449" y="27103"/>
                    <a:pt x="31418" y="26997"/>
                  </a:cubicBezTo>
                  <a:cubicBezTo>
                    <a:pt x="31401" y="26940"/>
                    <a:pt x="31366" y="26902"/>
                    <a:pt x="31314" y="26876"/>
                  </a:cubicBezTo>
                  <a:cubicBezTo>
                    <a:pt x="31306" y="26872"/>
                    <a:pt x="31300" y="26870"/>
                    <a:pt x="31293" y="26869"/>
                  </a:cubicBezTo>
                  <a:lnTo>
                    <a:pt x="31290" y="26869"/>
                  </a:lnTo>
                  <a:cubicBezTo>
                    <a:pt x="31306" y="26859"/>
                    <a:pt x="31321" y="26848"/>
                    <a:pt x="31333" y="26835"/>
                  </a:cubicBezTo>
                  <a:cubicBezTo>
                    <a:pt x="31419" y="26750"/>
                    <a:pt x="31445" y="26623"/>
                    <a:pt x="31392" y="26527"/>
                  </a:cubicBezTo>
                  <a:cubicBezTo>
                    <a:pt x="31358" y="26464"/>
                    <a:pt x="31312" y="26424"/>
                    <a:pt x="31245" y="26397"/>
                  </a:cubicBezTo>
                  <a:cubicBezTo>
                    <a:pt x="31224" y="26390"/>
                    <a:pt x="31203" y="26385"/>
                    <a:pt x="31174" y="26381"/>
                  </a:cubicBezTo>
                  <a:lnTo>
                    <a:pt x="31172" y="26381"/>
                  </a:lnTo>
                  <a:cubicBezTo>
                    <a:pt x="31192" y="26351"/>
                    <a:pt x="31200" y="26318"/>
                    <a:pt x="31202" y="26283"/>
                  </a:cubicBezTo>
                  <a:cubicBezTo>
                    <a:pt x="31206" y="26236"/>
                    <a:pt x="31193" y="26193"/>
                    <a:pt x="31165" y="26144"/>
                  </a:cubicBezTo>
                  <a:cubicBezTo>
                    <a:pt x="31151" y="26120"/>
                    <a:pt x="31135" y="26102"/>
                    <a:pt x="31114" y="26088"/>
                  </a:cubicBezTo>
                  <a:cubicBezTo>
                    <a:pt x="31113" y="26085"/>
                    <a:pt x="31111" y="26085"/>
                    <a:pt x="31111" y="26083"/>
                  </a:cubicBezTo>
                  <a:lnTo>
                    <a:pt x="31110" y="26082"/>
                  </a:lnTo>
                  <a:cubicBezTo>
                    <a:pt x="31135" y="26052"/>
                    <a:pt x="31151" y="26021"/>
                    <a:pt x="31157" y="25983"/>
                  </a:cubicBezTo>
                  <a:cubicBezTo>
                    <a:pt x="31172" y="25903"/>
                    <a:pt x="31137" y="25820"/>
                    <a:pt x="31067" y="25772"/>
                  </a:cubicBezTo>
                  <a:cubicBezTo>
                    <a:pt x="31013" y="25738"/>
                    <a:pt x="30939" y="25719"/>
                    <a:pt x="30842" y="25719"/>
                  </a:cubicBezTo>
                  <a:lnTo>
                    <a:pt x="30828" y="25719"/>
                  </a:lnTo>
                  <a:cubicBezTo>
                    <a:pt x="30787" y="25720"/>
                    <a:pt x="30748" y="25723"/>
                    <a:pt x="30705" y="25727"/>
                  </a:cubicBezTo>
                  <a:lnTo>
                    <a:pt x="30697" y="25727"/>
                  </a:lnTo>
                  <a:cubicBezTo>
                    <a:pt x="30702" y="25695"/>
                    <a:pt x="30694" y="25659"/>
                    <a:pt x="30677" y="25628"/>
                  </a:cubicBezTo>
                  <a:cubicBezTo>
                    <a:pt x="30712" y="25611"/>
                    <a:pt x="30754" y="25591"/>
                    <a:pt x="30785" y="25559"/>
                  </a:cubicBezTo>
                  <a:cubicBezTo>
                    <a:pt x="30846" y="25500"/>
                    <a:pt x="30873" y="25427"/>
                    <a:pt x="30860" y="25355"/>
                  </a:cubicBezTo>
                  <a:cubicBezTo>
                    <a:pt x="30839" y="25263"/>
                    <a:pt x="30751" y="25192"/>
                    <a:pt x="30651" y="25190"/>
                  </a:cubicBezTo>
                  <a:lnTo>
                    <a:pt x="30617" y="25190"/>
                  </a:lnTo>
                  <a:cubicBezTo>
                    <a:pt x="30575" y="25190"/>
                    <a:pt x="30534" y="25195"/>
                    <a:pt x="30497" y="25199"/>
                  </a:cubicBezTo>
                  <a:cubicBezTo>
                    <a:pt x="30468" y="25166"/>
                    <a:pt x="30434" y="25143"/>
                    <a:pt x="30391" y="25125"/>
                  </a:cubicBezTo>
                  <a:cubicBezTo>
                    <a:pt x="30392" y="25114"/>
                    <a:pt x="30392" y="25102"/>
                    <a:pt x="30392" y="25093"/>
                  </a:cubicBezTo>
                  <a:cubicBezTo>
                    <a:pt x="30400" y="25071"/>
                    <a:pt x="30401" y="25050"/>
                    <a:pt x="30401" y="25028"/>
                  </a:cubicBezTo>
                  <a:cubicBezTo>
                    <a:pt x="30400" y="24949"/>
                    <a:pt x="30346" y="24885"/>
                    <a:pt x="30255" y="24852"/>
                  </a:cubicBezTo>
                  <a:cubicBezTo>
                    <a:pt x="30255" y="24845"/>
                    <a:pt x="30255" y="24839"/>
                    <a:pt x="30252" y="24832"/>
                  </a:cubicBezTo>
                  <a:cubicBezTo>
                    <a:pt x="30264" y="24796"/>
                    <a:pt x="30264" y="24759"/>
                    <a:pt x="30252" y="24726"/>
                  </a:cubicBezTo>
                  <a:cubicBezTo>
                    <a:pt x="30267" y="24683"/>
                    <a:pt x="30270" y="24641"/>
                    <a:pt x="30260" y="24604"/>
                  </a:cubicBezTo>
                  <a:cubicBezTo>
                    <a:pt x="30278" y="24595"/>
                    <a:pt x="30293" y="24587"/>
                    <a:pt x="30305" y="24577"/>
                  </a:cubicBezTo>
                  <a:cubicBezTo>
                    <a:pt x="30340" y="24547"/>
                    <a:pt x="30360" y="24504"/>
                    <a:pt x="30364" y="24452"/>
                  </a:cubicBezTo>
                  <a:cubicBezTo>
                    <a:pt x="30367" y="24409"/>
                    <a:pt x="30352" y="24364"/>
                    <a:pt x="30325" y="24333"/>
                  </a:cubicBezTo>
                  <a:cubicBezTo>
                    <a:pt x="30334" y="24266"/>
                    <a:pt x="30308" y="24199"/>
                    <a:pt x="30255" y="24150"/>
                  </a:cubicBezTo>
                  <a:cubicBezTo>
                    <a:pt x="30221" y="24123"/>
                    <a:pt x="30181" y="24108"/>
                    <a:pt x="30151" y="24098"/>
                  </a:cubicBezTo>
                  <a:cubicBezTo>
                    <a:pt x="30166" y="24034"/>
                    <a:pt x="30151" y="23961"/>
                    <a:pt x="30108" y="23909"/>
                  </a:cubicBezTo>
                  <a:cubicBezTo>
                    <a:pt x="30108" y="23900"/>
                    <a:pt x="30107" y="23888"/>
                    <a:pt x="30104" y="23878"/>
                  </a:cubicBezTo>
                  <a:cubicBezTo>
                    <a:pt x="30096" y="23848"/>
                    <a:pt x="30087" y="23820"/>
                    <a:pt x="30069" y="23790"/>
                  </a:cubicBezTo>
                  <a:cubicBezTo>
                    <a:pt x="30052" y="23733"/>
                    <a:pt x="29999" y="23699"/>
                    <a:pt x="29940" y="23699"/>
                  </a:cubicBezTo>
                  <a:cubicBezTo>
                    <a:pt x="29900" y="23699"/>
                    <a:pt x="29863" y="23715"/>
                    <a:pt x="29834" y="23744"/>
                  </a:cubicBezTo>
                  <a:cubicBezTo>
                    <a:pt x="29805" y="23775"/>
                    <a:pt x="29788" y="23815"/>
                    <a:pt x="29782" y="23867"/>
                  </a:cubicBezTo>
                  <a:cubicBezTo>
                    <a:pt x="29781" y="23887"/>
                    <a:pt x="29782" y="23903"/>
                    <a:pt x="29787" y="23922"/>
                  </a:cubicBezTo>
                  <a:lnTo>
                    <a:pt x="29788" y="23933"/>
                  </a:lnTo>
                  <a:cubicBezTo>
                    <a:pt x="29784" y="23949"/>
                    <a:pt x="29779" y="23964"/>
                    <a:pt x="29776" y="23982"/>
                  </a:cubicBezTo>
                  <a:cubicBezTo>
                    <a:pt x="29775" y="23989"/>
                    <a:pt x="29775" y="23997"/>
                    <a:pt x="29773" y="24004"/>
                  </a:cubicBezTo>
                  <a:lnTo>
                    <a:pt x="29769" y="24014"/>
                  </a:lnTo>
                  <a:cubicBezTo>
                    <a:pt x="29745" y="24037"/>
                    <a:pt x="29720" y="24064"/>
                    <a:pt x="29699" y="24090"/>
                  </a:cubicBezTo>
                  <a:cubicBezTo>
                    <a:pt x="29654" y="24160"/>
                    <a:pt x="29654" y="24259"/>
                    <a:pt x="29702" y="24327"/>
                  </a:cubicBezTo>
                  <a:lnTo>
                    <a:pt x="29706" y="24331"/>
                  </a:lnTo>
                  <a:lnTo>
                    <a:pt x="29706" y="24333"/>
                  </a:lnTo>
                  <a:lnTo>
                    <a:pt x="29684" y="24343"/>
                  </a:lnTo>
                  <a:cubicBezTo>
                    <a:pt x="29602" y="24391"/>
                    <a:pt x="29563" y="24468"/>
                    <a:pt x="29575" y="24562"/>
                  </a:cubicBezTo>
                  <a:cubicBezTo>
                    <a:pt x="29583" y="24623"/>
                    <a:pt x="29627" y="24677"/>
                    <a:pt x="29687" y="24705"/>
                  </a:cubicBezTo>
                  <a:cubicBezTo>
                    <a:pt x="29691" y="24733"/>
                    <a:pt x="29702" y="24759"/>
                    <a:pt x="29718" y="24782"/>
                  </a:cubicBezTo>
                  <a:cubicBezTo>
                    <a:pt x="29724" y="24794"/>
                    <a:pt x="29730" y="24803"/>
                    <a:pt x="29738" y="24812"/>
                  </a:cubicBezTo>
                  <a:lnTo>
                    <a:pt x="29748" y="24824"/>
                  </a:lnTo>
                  <a:lnTo>
                    <a:pt x="29749" y="24826"/>
                  </a:lnTo>
                  <a:lnTo>
                    <a:pt x="29742" y="24830"/>
                  </a:lnTo>
                  <a:lnTo>
                    <a:pt x="29726" y="24837"/>
                  </a:lnTo>
                  <a:lnTo>
                    <a:pt x="29718" y="24840"/>
                  </a:lnTo>
                  <a:cubicBezTo>
                    <a:pt x="29688" y="24854"/>
                    <a:pt x="29660" y="24867"/>
                    <a:pt x="29632" y="24882"/>
                  </a:cubicBezTo>
                  <a:lnTo>
                    <a:pt x="29616" y="24891"/>
                  </a:lnTo>
                  <a:cubicBezTo>
                    <a:pt x="29581" y="24907"/>
                    <a:pt x="29543" y="24928"/>
                    <a:pt x="29511" y="24957"/>
                  </a:cubicBezTo>
                  <a:cubicBezTo>
                    <a:pt x="29468" y="24998"/>
                    <a:pt x="29446" y="25047"/>
                    <a:pt x="29443" y="25099"/>
                  </a:cubicBezTo>
                  <a:cubicBezTo>
                    <a:pt x="29440" y="25143"/>
                    <a:pt x="29452" y="25187"/>
                    <a:pt x="29476" y="25224"/>
                  </a:cubicBezTo>
                  <a:cubicBezTo>
                    <a:pt x="29490" y="25247"/>
                    <a:pt x="29511" y="25266"/>
                    <a:pt x="29532" y="25281"/>
                  </a:cubicBezTo>
                  <a:lnTo>
                    <a:pt x="29537" y="25285"/>
                  </a:lnTo>
                  <a:cubicBezTo>
                    <a:pt x="29537" y="25285"/>
                    <a:pt x="29538" y="25287"/>
                    <a:pt x="29541" y="25287"/>
                  </a:cubicBezTo>
                  <a:cubicBezTo>
                    <a:pt x="29446" y="25352"/>
                    <a:pt x="29304" y="25455"/>
                    <a:pt x="29315" y="25601"/>
                  </a:cubicBezTo>
                  <a:cubicBezTo>
                    <a:pt x="29321" y="25674"/>
                    <a:pt x="29364" y="25742"/>
                    <a:pt x="29429" y="25778"/>
                  </a:cubicBezTo>
                  <a:cubicBezTo>
                    <a:pt x="29437" y="25783"/>
                    <a:pt x="29446" y="25787"/>
                    <a:pt x="29453" y="25790"/>
                  </a:cubicBezTo>
                  <a:cubicBezTo>
                    <a:pt x="29453" y="25790"/>
                    <a:pt x="29455" y="25790"/>
                    <a:pt x="29458" y="25791"/>
                  </a:cubicBezTo>
                  <a:lnTo>
                    <a:pt x="29447" y="25797"/>
                  </a:lnTo>
                  <a:lnTo>
                    <a:pt x="29438" y="25802"/>
                  </a:lnTo>
                  <a:lnTo>
                    <a:pt x="29427" y="25809"/>
                  </a:lnTo>
                  <a:cubicBezTo>
                    <a:pt x="29304" y="25887"/>
                    <a:pt x="29136" y="25991"/>
                    <a:pt x="29194" y="26158"/>
                  </a:cubicBezTo>
                  <a:cubicBezTo>
                    <a:pt x="29223" y="26244"/>
                    <a:pt x="29303" y="26297"/>
                    <a:pt x="29400" y="26297"/>
                  </a:cubicBezTo>
                  <a:cubicBezTo>
                    <a:pt x="29447" y="26297"/>
                    <a:pt x="29498" y="26290"/>
                    <a:pt x="29534" y="26284"/>
                  </a:cubicBezTo>
                  <a:cubicBezTo>
                    <a:pt x="29550" y="26283"/>
                    <a:pt x="29566" y="26278"/>
                    <a:pt x="29584" y="26277"/>
                  </a:cubicBezTo>
                  <a:lnTo>
                    <a:pt x="29602" y="26277"/>
                  </a:lnTo>
                  <a:cubicBezTo>
                    <a:pt x="29507" y="26306"/>
                    <a:pt x="29413" y="26336"/>
                    <a:pt x="29318" y="26367"/>
                  </a:cubicBezTo>
                  <a:lnTo>
                    <a:pt x="29306" y="26372"/>
                  </a:lnTo>
                  <a:lnTo>
                    <a:pt x="29297" y="26375"/>
                  </a:lnTo>
                  <a:lnTo>
                    <a:pt x="29288" y="26378"/>
                  </a:lnTo>
                  <a:lnTo>
                    <a:pt x="29223" y="26393"/>
                  </a:lnTo>
                  <a:lnTo>
                    <a:pt x="29157" y="26408"/>
                  </a:lnTo>
                  <a:lnTo>
                    <a:pt x="29123" y="26415"/>
                  </a:lnTo>
                  <a:cubicBezTo>
                    <a:pt x="29090" y="26422"/>
                    <a:pt x="29057" y="26427"/>
                    <a:pt x="29028" y="26440"/>
                  </a:cubicBezTo>
                  <a:cubicBezTo>
                    <a:pt x="28989" y="26455"/>
                    <a:pt x="28946" y="26472"/>
                    <a:pt x="28901" y="26497"/>
                  </a:cubicBezTo>
                  <a:cubicBezTo>
                    <a:pt x="28858" y="26519"/>
                    <a:pt x="28818" y="26542"/>
                    <a:pt x="28785" y="26579"/>
                  </a:cubicBezTo>
                  <a:cubicBezTo>
                    <a:pt x="28763" y="26606"/>
                    <a:pt x="28746" y="26638"/>
                    <a:pt x="28739" y="26672"/>
                  </a:cubicBezTo>
                  <a:cubicBezTo>
                    <a:pt x="28723" y="26760"/>
                    <a:pt x="28770" y="26856"/>
                    <a:pt x="28849" y="26888"/>
                  </a:cubicBezTo>
                  <a:cubicBezTo>
                    <a:pt x="28885" y="26906"/>
                    <a:pt x="28919" y="26911"/>
                    <a:pt x="28962" y="26911"/>
                  </a:cubicBezTo>
                  <a:lnTo>
                    <a:pt x="28983" y="26911"/>
                  </a:lnTo>
                  <a:cubicBezTo>
                    <a:pt x="29078" y="26908"/>
                    <a:pt x="29148" y="26896"/>
                    <a:pt x="29215" y="26879"/>
                  </a:cubicBezTo>
                  <a:lnTo>
                    <a:pt x="29224" y="26878"/>
                  </a:lnTo>
                  <a:lnTo>
                    <a:pt x="29232" y="26873"/>
                  </a:lnTo>
                  <a:cubicBezTo>
                    <a:pt x="29237" y="26931"/>
                    <a:pt x="29261" y="26984"/>
                    <a:pt x="29304" y="27025"/>
                  </a:cubicBezTo>
                  <a:cubicBezTo>
                    <a:pt x="29324" y="27042"/>
                    <a:pt x="29346" y="27056"/>
                    <a:pt x="29370" y="27065"/>
                  </a:cubicBezTo>
                  <a:lnTo>
                    <a:pt x="29376" y="27067"/>
                  </a:lnTo>
                  <a:cubicBezTo>
                    <a:pt x="29377" y="27067"/>
                    <a:pt x="29377" y="27067"/>
                    <a:pt x="29379" y="27070"/>
                  </a:cubicBezTo>
                  <a:cubicBezTo>
                    <a:pt x="29324" y="27089"/>
                    <a:pt x="29267" y="27110"/>
                    <a:pt x="29212" y="27132"/>
                  </a:cubicBezTo>
                  <a:cubicBezTo>
                    <a:pt x="29169" y="27149"/>
                    <a:pt x="29126" y="27168"/>
                    <a:pt x="29086" y="27186"/>
                  </a:cubicBezTo>
                  <a:cubicBezTo>
                    <a:pt x="29046" y="27205"/>
                    <a:pt x="29016" y="27222"/>
                    <a:pt x="28993" y="27242"/>
                  </a:cubicBezTo>
                  <a:cubicBezTo>
                    <a:pt x="28955" y="27275"/>
                    <a:pt x="28931" y="27320"/>
                    <a:pt x="28919" y="27376"/>
                  </a:cubicBezTo>
                  <a:cubicBezTo>
                    <a:pt x="28895" y="27491"/>
                    <a:pt x="28976" y="27615"/>
                    <a:pt x="29093" y="27647"/>
                  </a:cubicBezTo>
                  <a:cubicBezTo>
                    <a:pt x="29126" y="27658"/>
                    <a:pt x="29162" y="27661"/>
                    <a:pt x="29200" y="27661"/>
                  </a:cubicBezTo>
                  <a:cubicBezTo>
                    <a:pt x="29221" y="27661"/>
                    <a:pt x="29242" y="27659"/>
                    <a:pt x="29261" y="27658"/>
                  </a:cubicBezTo>
                  <a:cubicBezTo>
                    <a:pt x="29281" y="27655"/>
                    <a:pt x="29299" y="27653"/>
                    <a:pt x="29319" y="27650"/>
                  </a:cubicBezTo>
                  <a:cubicBezTo>
                    <a:pt x="29324" y="27650"/>
                    <a:pt x="29325" y="27650"/>
                    <a:pt x="29328" y="27647"/>
                  </a:cubicBezTo>
                  <a:lnTo>
                    <a:pt x="29328" y="27647"/>
                  </a:lnTo>
                  <a:cubicBezTo>
                    <a:pt x="29325" y="27670"/>
                    <a:pt x="29325" y="27695"/>
                    <a:pt x="29328" y="27725"/>
                  </a:cubicBezTo>
                  <a:cubicBezTo>
                    <a:pt x="29334" y="27759"/>
                    <a:pt x="29352" y="27793"/>
                    <a:pt x="29380" y="27818"/>
                  </a:cubicBezTo>
                  <a:cubicBezTo>
                    <a:pt x="29385" y="27885"/>
                    <a:pt x="29407" y="27948"/>
                    <a:pt x="29447" y="27987"/>
                  </a:cubicBezTo>
                  <a:cubicBezTo>
                    <a:pt x="29482" y="28019"/>
                    <a:pt x="29520" y="28054"/>
                    <a:pt x="29575" y="28071"/>
                  </a:cubicBezTo>
                  <a:cubicBezTo>
                    <a:pt x="29587" y="28076"/>
                    <a:pt x="29599" y="28079"/>
                    <a:pt x="29613" y="28083"/>
                  </a:cubicBezTo>
                  <a:cubicBezTo>
                    <a:pt x="29616" y="28083"/>
                    <a:pt x="29617" y="28083"/>
                    <a:pt x="29618" y="28085"/>
                  </a:cubicBezTo>
                  <a:lnTo>
                    <a:pt x="29581" y="28094"/>
                  </a:lnTo>
                  <a:lnTo>
                    <a:pt x="29538" y="28104"/>
                  </a:lnTo>
                  <a:cubicBezTo>
                    <a:pt x="29479" y="28116"/>
                    <a:pt x="29418" y="28134"/>
                    <a:pt x="29357" y="28156"/>
                  </a:cubicBezTo>
                  <a:cubicBezTo>
                    <a:pt x="29328" y="28165"/>
                    <a:pt x="29303" y="28179"/>
                    <a:pt x="29281" y="28193"/>
                  </a:cubicBezTo>
                  <a:cubicBezTo>
                    <a:pt x="29267" y="28191"/>
                    <a:pt x="29254" y="28189"/>
                    <a:pt x="29239" y="28189"/>
                  </a:cubicBezTo>
                  <a:cubicBezTo>
                    <a:pt x="29226" y="28189"/>
                    <a:pt x="29214" y="28191"/>
                    <a:pt x="29200" y="28193"/>
                  </a:cubicBezTo>
                  <a:lnTo>
                    <a:pt x="29193" y="28193"/>
                  </a:lnTo>
                  <a:cubicBezTo>
                    <a:pt x="29214" y="28167"/>
                    <a:pt x="29224" y="28137"/>
                    <a:pt x="29229" y="28109"/>
                  </a:cubicBezTo>
                  <a:cubicBezTo>
                    <a:pt x="29240" y="28018"/>
                    <a:pt x="29181" y="27935"/>
                    <a:pt x="29095" y="27920"/>
                  </a:cubicBezTo>
                  <a:cubicBezTo>
                    <a:pt x="29077" y="27915"/>
                    <a:pt x="29059" y="27915"/>
                    <a:pt x="29043" y="27915"/>
                  </a:cubicBezTo>
                  <a:cubicBezTo>
                    <a:pt x="28995" y="27915"/>
                    <a:pt x="28950" y="27926"/>
                    <a:pt x="28897" y="27936"/>
                  </a:cubicBezTo>
                  <a:lnTo>
                    <a:pt x="28889" y="27938"/>
                  </a:lnTo>
                  <a:cubicBezTo>
                    <a:pt x="28880" y="27940"/>
                    <a:pt x="28873" y="27942"/>
                    <a:pt x="28865" y="27945"/>
                  </a:cubicBezTo>
                  <a:cubicBezTo>
                    <a:pt x="28864" y="27945"/>
                    <a:pt x="28862" y="27945"/>
                    <a:pt x="28858" y="27948"/>
                  </a:cubicBezTo>
                  <a:cubicBezTo>
                    <a:pt x="28873" y="27927"/>
                    <a:pt x="28882" y="27908"/>
                    <a:pt x="28886" y="27891"/>
                  </a:cubicBezTo>
                  <a:cubicBezTo>
                    <a:pt x="28892" y="27859"/>
                    <a:pt x="28873" y="27824"/>
                    <a:pt x="28840" y="27814"/>
                  </a:cubicBezTo>
                  <a:cubicBezTo>
                    <a:pt x="28836" y="27810"/>
                    <a:pt x="28833" y="27810"/>
                    <a:pt x="28828" y="27808"/>
                  </a:cubicBezTo>
                  <a:cubicBezTo>
                    <a:pt x="28822" y="27807"/>
                    <a:pt x="28819" y="27804"/>
                    <a:pt x="28813" y="27804"/>
                  </a:cubicBezTo>
                  <a:cubicBezTo>
                    <a:pt x="28790" y="27804"/>
                    <a:pt x="28767" y="27824"/>
                    <a:pt x="28766" y="27848"/>
                  </a:cubicBezTo>
                  <a:lnTo>
                    <a:pt x="28752" y="27860"/>
                  </a:lnTo>
                  <a:cubicBezTo>
                    <a:pt x="28730" y="27876"/>
                    <a:pt x="28706" y="27890"/>
                    <a:pt x="28682" y="27906"/>
                  </a:cubicBezTo>
                  <a:lnTo>
                    <a:pt x="28673" y="27912"/>
                  </a:lnTo>
                  <a:cubicBezTo>
                    <a:pt x="28648" y="27929"/>
                    <a:pt x="28620" y="27948"/>
                    <a:pt x="28595" y="27966"/>
                  </a:cubicBezTo>
                  <a:cubicBezTo>
                    <a:pt x="28523" y="28022"/>
                    <a:pt x="28456" y="28089"/>
                    <a:pt x="28501" y="28174"/>
                  </a:cubicBezTo>
                  <a:cubicBezTo>
                    <a:pt x="28516" y="28204"/>
                    <a:pt x="28540" y="28225"/>
                    <a:pt x="28571" y="28238"/>
                  </a:cubicBezTo>
                  <a:cubicBezTo>
                    <a:pt x="28575" y="28240"/>
                    <a:pt x="28578" y="28241"/>
                    <a:pt x="28583" y="28241"/>
                  </a:cubicBezTo>
                  <a:lnTo>
                    <a:pt x="28584" y="28241"/>
                  </a:lnTo>
                  <a:cubicBezTo>
                    <a:pt x="28569" y="28257"/>
                    <a:pt x="28557" y="28275"/>
                    <a:pt x="28544" y="28295"/>
                  </a:cubicBezTo>
                  <a:cubicBezTo>
                    <a:pt x="28537" y="28307"/>
                    <a:pt x="28531" y="28316"/>
                    <a:pt x="28525" y="28327"/>
                  </a:cubicBezTo>
                  <a:cubicBezTo>
                    <a:pt x="28495" y="28308"/>
                    <a:pt x="28462" y="28298"/>
                    <a:pt x="28429" y="28293"/>
                  </a:cubicBezTo>
                  <a:cubicBezTo>
                    <a:pt x="28413" y="28292"/>
                    <a:pt x="28395" y="28290"/>
                    <a:pt x="28379" y="28290"/>
                  </a:cubicBezTo>
                  <a:cubicBezTo>
                    <a:pt x="28374" y="28290"/>
                    <a:pt x="28371" y="28290"/>
                    <a:pt x="28367" y="28292"/>
                  </a:cubicBezTo>
                  <a:cubicBezTo>
                    <a:pt x="28365" y="28220"/>
                    <a:pt x="28330" y="28158"/>
                    <a:pt x="28272" y="28121"/>
                  </a:cubicBezTo>
                  <a:cubicBezTo>
                    <a:pt x="28224" y="28089"/>
                    <a:pt x="28164" y="28082"/>
                    <a:pt x="28118" y="28077"/>
                  </a:cubicBezTo>
                  <a:lnTo>
                    <a:pt x="28099" y="28077"/>
                  </a:lnTo>
                  <a:cubicBezTo>
                    <a:pt x="28127" y="28054"/>
                    <a:pt x="28159" y="28024"/>
                    <a:pt x="28179" y="27982"/>
                  </a:cubicBezTo>
                  <a:cubicBezTo>
                    <a:pt x="28203" y="27936"/>
                    <a:pt x="28203" y="27878"/>
                    <a:pt x="28176" y="27829"/>
                  </a:cubicBezTo>
                  <a:cubicBezTo>
                    <a:pt x="28153" y="27781"/>
                    <a:pt x="28109" y="27750"/>
                    <a:pt x="28062" y="27744"/>
                  </a:cubicBezTo>
                  <a:cubicBezTo>
                    <a:pt x="28048" y="27743"/>
                    <a:pt x="28033" y="27741"/>
                    <a:pt x="28020" y="27741"/>
                  </a:cubicBezTo>
                  <a:cubicBezTo>
                    <a:pt x="27986" y="27741"/>
                    <a:pt x="27949" y="27747"/>
                    <a:pt x="27914" y="27751"/>
                  </a:cubicBezTo>
                  <a:cubicBezTo>
                    <a:pt x="27892" y="27756"/>
                    <a:pt x="27870" y="27759"/>
                    <a:pt x="27847" y="27765"/>
                  </a:cubicBezTo>
                  <a:cubicBezTo>
                    <a:pt x="27846" y="27765"/>
                    <a:pt x="27844" y="27765"/>
                    <a:pt x="27840" y="27766"/>
                  </a:cubicBezTo>
                  <a:lnTo>
                    <a:pt x="27856" y="27740"/>
                  </a:lnTo>
                  <a:lnTo>
                    <a:pt x="27862" y="27729"/>
                  </a:lnTo>
                  <a:cubicBezTo>
                    <a:pt x="27883" y="27692"/>
                    <a:pt x="27911" y="27638"/>
                    <a:pt x="27894" y="27595"/>
                  </a:cubicBezTo>
                  <a:cubicBezTo>
                    <a:pt x="27889" y="27580"/>
                    <a:pt x="27882" y="27570"/>
                    <a:pt x="27870" y="27564"/>
                  </a:cubicBezTo>
                  <a:cubicBezTo>
                    <a:pt x="27859" y="27557"/>
                    <a:pt x="27846" y="27554"/>
                    <a:pt x="27831" y="27554"/>
                  </a:cubicBezTo>
                  <a:cubicBezTo>
                    <a:pt x="27803" y="27554"/>
                    <a:pt x="27775" y="27568"/>
                    <a:pt x="27743" y="27585"/>
                  </a:cubicBezTo>
                  <a:lnTo>
                    <a:pt x="27725" y="27594"/>
                  </a:lnTo>
                  <a:lnTo>
                    <a:pt x="27705" y="27606"/>
                  </a:lnTo>
                  <a:cubicBezTo>
                    <a:pt x="27678" y="27618"/>
                    <a:pt x="27653" y="27631"/>
                    <a:pt x="27629" y="27646"/>
                  </a:cubicBezTo>
                  <a:cubicBezTo>
                    <a:pt x="27535" y="27702"/>
                    <a:pt x="27462" y="27754"/>
                    <a:pt x="27402" y="27810"/>
                  </a:cubicBezTo>
                  <a:cubicBezTo>
                    <a:pt x="27349" y="27859"/>
                    <a:pt x="27282" y="27935"/>
                    <a:pt x="27313" y="28031"/>
                  </a:cubicBezTo>
                  <a:cubicBezTo>
                    <a:pt x="27325" y="28064"/>
                    <a:pt x="27343" y="28091"/>
                    <a:pt x="27370" y="28109"/>
                  </a:cubicBezTo>
                  <a:lnTo>
                    <a:pt x="27376" y="28113"/>
                  </a:lnTo>
                  <a:cubicBezTo>
                    <a:pt x="27377" y="28115"/>
                    <a:pt x="27379" y="28115"/>
                    <a:pt x="27379" y="28116"/>
                  </a:cubicBezTo>
                  <a:cubicBezTo>
                    <a:pt x="27353" y="28131"/>
                    <a:pt x="27328" y="28149"/>
                    <a:pt x="27304" y="28165"/>
                  </a:cubicBezTo>
                  <a:cubicBezTo>
                    <a:pt x="27245" y="28204"/>
                    <a:pt x="27187" y="28247"/>
                    <a:pt x="27160" y="28307"/>
                  </a:cubicBezTo>
                  <a:cubicBezTo>
                    <a:pt x="27135" y="28362"/>
                    <a:pt x="27132" y="28418"/>
                    <a:pt x="27149" y="28469"/>
                  </a:cubicBezTo>
                  <a:cubicBezTo>
                    <a:pt x="27075" y="28515"/>
                    <a:pt x="26971" y="28589"/>
                    <a:pt x="26941" y="28716"/>
                  </a:cubicBezTo>
                  <a:cubicBezTo>
                    <a:pt x="26925" y="28784"/>
                    <a:pt x="26946" y="28859"/>
                    <a:pt x="26992" y="28915"/>
                  </a:cubicBezTo>
                  <a:lnTo>
                    <a:pt x="26998" y="28920"/>
                  </a:lnTo>
                  <a:lnTo>
                    <a:pt x="26999" y="28923"/>
                  </a:lnTo>
                  <a:cubicBezTo>
                    <a:pt x="26963" y="28945"/>
                    <a:pt x="26934" y="28969"/>
                    <a:pt x="26910" y="28991"/>
                  </a:cubicBezTo>
                  <a:cubicBezTo>
                    <a:pt x="26865" y="29031"/>
                    <a:pt x="26835" y="29075"/>
                    <a:pt x="26822" y="29119"/>
                  </a:cubicBezTo>
                  <a:cubicBezTo>
                    <a:pt x="26795" y="29205"/>
                    <a:pt x="26819" y="29296"/>
                    <a:pt x="26885" y="29351"/>
                  </a:cubicBezTo>
                  <a:cubicBezTo>
                    <a:pt x="26946" y="29406"/>
                    <a:pt x="27027" y="29414"/>
                    <a:pt x="27111" y="29417"/>
                  </a:cubicBezTo>
                  <a:cubicBezTo>
                    <a:pt x="27152" y="29418"/>
                    <a:pt x="27193" y="29421"/>
                    <a:pt x="27236" y="29421"/>
                  </a:cubicBezTo>
                  <a:lnTo>
                    <a:pt x="27274" y="29421"/>
                  </a:lnTo>
                  <a:cubicBezTo>
                    <a:pt x="27161" y="29460"/>
                    <a:pt x="27042" y="29505"/>
                    <a:pt x="26931" y="29567"/>
                  </a:cubicBezTo>
                  <a:cubicBezTo>
                    <a:pt x="26871" y="29601"/>
                    <a:pt x="26812" y="29642"/>
                    <a:pt x="26754" y="29685"/>
                  </a:cubicBezTo>
                  <a:lnTo>
                    <a:pt x="26731" y="29701"/>
                  </a:lnTo>
                  <a:cubicBezTo>
                    <a:pt x="26715" y="29714"/>
                    <a:pt x="26696" y="29728"/>
                    <a:pt x="26681" y="29741"/>
                  </a:cubicBezTo>
                  <a:cubicBezTo>
                    <a:pt x="26618" y="29801"/>
                    <a:pt x="26590" y="29868"/>
                    <a:pt x="26591" y="29947"/>
                  </a:cubicBezTo>
                  <a:cubicBezTo>
                    <a:pt x="26594" y="29999"/>
                    <a:pt x="26617" y="30051"/>
                    <a:pt x="26657" y="30091"/>
                  </a:cubicBezTo>
                  <a:lnTo>
                    <a:pt x="26664" y="30095"/>
                  </a:lnTo>
                  <a:cubicBezTo>
                    <a:pt x="26664" y="30095"/>
                    <a:pt x="26666" y="30098"/>
                    <a:pt x="26669" y="30098"/>
                  </a:cubicBezTo>
                  <a:cubicBezTo>
                    <a:pt x="26635" y="30118"/>
                    <a:pt x="26602" y="30139"/>
                    <a:pt x="26566" y="30162"/>
                  </a:cubicBezTo>
                  <a:cubicBezTo>
                    <a:pt x="26539" y="30182"/>
                    <a:pt x="26513" y="30200"/>
                    <a:pt x="26490" y="30222"/>
                  </a:cubicBezTo>
                  <a:cubicBezTo>
                    <a:pt x="26417" y="30295"/>
                    <a:pt x="26386" y="30366"/>
                    <a:pt x="26389" y="30453"/>
                  </a:cubicBezTo>
                  <a:cubicBezTo>
                    <a:pt x="26395" y="30539"/>
                    <a:pt x="26449" y="30619"/>
                    <a:pt x="26530" y="30660"/>
                  </a:cubicBezTo>
                  <a:cubicBezTo>
                    <a:pt x="26553" y="30673"/>
                    <a:pt x="26577" y="30680"/>
                    <a:pt x="26603" y="30683"/>
                  </a:cubicBezTo>
                  <a:lnTo>
                    <a:pt x="26603" y="30682"/>
                  </a:lnTo>
                  <a:cubicBezTo>
                    <a:pt x="26606" y="30682"/>
                    <a:pt x="26611" y="30683"/>
                    <a:pt x="26614" y="30683"/>
                  </a:cubicBezTo>
                  <a:cubicBezTo>
                    <a:pt x="26568" y="30732"/>
                    <a:pt x="26539" y="30786"/>
                    <a:pt x="26529" y="30850"/>
                  </a:cubicBezTo>
                  <a:cubicBezTo>
                    <a:pt x="26507" y="30971"/>
                    <a:pt x="26560" y="31099"/>
                    <a:pt x="26661" y="31160"/>
                  </a:cubicBezTo>
                  <a:cubicBezTo>
                    <a:pt x="26687" y="31177"/>
                    <a:pt x="26715" y="31189"/>
                    <a:pt x="26743" y="31200"/>
                  </a:cubicBezTo>
                  <a:cubicBezTo>
                    <a:pt x="26746" y="31201"/>
                    <a:pt x="26752" y="31203"/>
                    <a:pt x="26755" y="31203"/>
                  </a:cubicBezTo>
                  <a:lnTo>
                    <a:pt x="26758" y="31203"/>
                  </a:lnTo>
                  <a:lnTo>
                    <a:pt x="26710" y="31219"/>
                  </a:lnTo>
                  <a:cubicBezTo>
                    <a:pt x="26663" y="31237"/>
                    <a:pt x="26614" y="31253"/>
                    <a:pt x="26568" y="31270"/>
                  </a:cubicBezTo>
                  <a:cubicBezTo>
                    <a:pt x="26462" y="31308"/>
                    <a:pt x="26344" y="31360"/>
                    <a:pt x="26309" y="31487"/>
                  </a:cubicBezTo>
                  <a:cubicBezTo>
                    <a:pt x="26274" y="31613"/>
                    <a:pt x="26319" y="31743"/>
                    <a:pt x="26420" y="31810"/>
                  </a:cubicBezTo>
                  <a:cubicBezTo>
                    <a:pt x="26510" y="31866"/>
                    <a:pt x="26617" y="31872"/>
                    <a:pt x="26716" y="31872"/>
                  </a:cubicBezTo>
                  <a:lnTo>
                    <a:pt x="26725" y="31872"/>
                  </a:lnTo>
                  <a:cubicBezTo>
                    <a:pt x="26754" y="31872"/>
                    <a:pt x="26780" y="31872"/>
                    <a:pt x="26807" y="31871"/>
                  </a:cubicBezTo>
                  <a:lnTo>
                    <a:pt x="26815" y="31871"/>
                  </a:lnTo>
                  <a:cubicBezTo>
                    <a:pt x="26792" y="31945"/>
                    <a:pt x="26806" y="32027"/>
                    <a:pt x="26849" y="32090"/>
                  </a:cubicBezTo>
                  <a:cubicBezTo>
                    <a:pt x="26874" y="32131"/>
                    <a:pt x="26911" y="32163"/>
                    <a:pt x="26955" y="32183"/>
                  </a:cubicBezTo>
                  <a:cubicBezTo>
                    <a:pt x="26990" y="32200"/>
                    <a:pt x="27026" y="32206"/>
                    <a:pt x="27063" y="32209"/>
                  </a:cubicBezTo>
                  <a:cubicBezTo>
                    <a:pt x="27071" y="32209"/>
                    <a:pt x="27080" y="32212"/>
                    <a:pt x="27088" y="32212"/>
                  </a:cubicBezTo>
                  <a:cubicBezTo>
                    <a:pt x="27117" y="32212"/>
                    <a:pt x="27145" y="32207"/>
                    <a:pt x="27176" y="32201"/>
                  </a:cubicBezTo>
                  <a:lnTo>
                    <a:pt x="27208" y="32198"/>
                  </a:lnTo>
                  <a:cubicBezTo>
                    <a:pt x="27282" y="32189"/>
                    <a:pt x="27358" y="32176"/>
                    <a:pt x="27431" y="32163"/>
                  </a:cubicBezTo>
                  <a:lnTo>
                    <a:pt x="27481" y="32155"/>
                  </a:lnTo>
                  <a:cubicBezTo>
                    <a:pt x="27544" y="32146"/>
                    <a:pt x="27606" y="32133"/>
                    <a:pt x="27667" y="32122"/>
                  </a:cubicBezTo>
                  <a:cubicBezTo>
                    <a:pt x="27670" y="32122"/>
                    <a:pt x="27675" y="32119"/>
                    <a:pt x="27678" y="32118"/>
                  </a:cubicBezTo>
                  <a:lnTo>
                    <a:pt x="27684" y="32274"/>
                  </a:lnTo>
                  <a:cubicBezTo>
                    <a:pt x="27690" y="32405"/>
                    <a:pt x="27703" y="32517"/>
                    <a:pt x="27722" y="32615"/>
                  </a:cubicBezTo>
                  <a:cubicBezTo>
                    <a:pt x="27734" y="32673"/>
                    <a:pt x="27748" y="32728"/>
                    <a:pt x="27763" y="32782"/>
                  </a:cubicBezTo>
                  <a:lnTo>
                    <a:pt x="27766" y="32789"/>
                  </a:lnTo>
                  <a:lnTo>
                    <a:pt x="27766" y="32794"/>
                  </a:lnTo>
                  <a:cubicBezTo>
                    <a:pt x="27645" y="32812"/>
                    <a:pt x="27526" y="32829"/>
                    <a:pt x="27407" y="32846"/>
                  </a:cubicBezTo>
                  <a:cubicBezTo>
                    <a:pt x="26542" y="32965"/>
                    <a:pt x="25687" y="33056"/>
                    <a:pt x="24811" y="33146"/>
                  </a:cubicBezTo>
                  <a:lnTo>
                    <a:pt x="23841" y="33248"/>
                  </a:lnTo>
                  <a:lnTo>
                    <a:pt x="23521" y="33280"/>
                  </a:lnTo>
                  <a:cubicBezTo>
                    <a:pt x="22982" y="33337"/>
                    <a:pt x="22445" y="33395"/>
                    <a:pt x="21908" y="33448"/>
                  </a:cubicBezTo>
                  <a:lnTo>
                    <a:pt x="21537" y="33487"/>
                  </a:lnTo>
                  <a:cubicBezTo>
                    <a:pt x="21329" y="33508"/>
                    <a:pt x="21122" y="33530"/>
                    <a:pt x="20914" y="33553"/>
                  </a:cubicBezTo>
                  <a:lnTo>
                    <a:pt x="20844" y="33560"/>
                  </a:lnTo>
                  <a:lnTo>
                    <a:pt x="20808" y="33563"/>
                  </a:lnTo>
                  <a:cubicBezTo>
                    <a:pt x="20799" y="33566"/>
                    <a:pt x="20790" y="33566"/>
                    <a:pt x="20778" y="33568"/>
                  </a:cubicBezTo>
                  <a:cubicBezTo>
                    <a:pt x="20815" y="33536"/>
                    <a:pt x="20853" y="33504"/>
                    <a:pt x="20891" y="33472"/>
                  </a:cubicBezTo>
                  <a:lnTo>
                    <a:pt x="20917" y="33451"/>
                  </a:lnTo>
                  <a:lnTo>
                    <a:pt x="21007" y="33377"/>
                  </a:lnTo>
                  <a:cubicBezTo>
                    <a:pt x="21074" y="33322"/>
                    <a:pt x="21132" y="33273"/>
                    <a:pt x="21180" y="33228"/>
                  </a:cubicBezTo>
                  <a:lnTo>
                    <a:pt x="21189" y="33219"/>
                  </a:lnTo>
                  <a:cubicBezTo>
                    <a:pt x="21241" y="33173"/>
                    <a:pt x="21292" y="33127"/>
                    <a:pt x="21342" y="33075"/>
                  </a:cubicBezTo>
                  <a:cubicBezTo>
                    <a:pt x="21348" y="33070"/>
                    <a:pt x="21356" y="33065"/>
                    <a:pt x="21359" y="33062"/>
                  </a:cubicBezTo>
                  <a:cubicBezTo>
                    <a:pt x="21365" y="33054"/>
                    <a:pt x="21365" y="33048"/>
                    <a:pt x="21363" y="33041"/>
                  </a:cubicBezTo>
                  <a:cubicBezTo>
                    <a:pt x="21359" y="33033"/>
                    <a:pt x="21351" y="33027"/>
                    <a:pt x="21344" y="33027"/>
                  </a:cubicBezTo>
                  <a:cubicBezTo>
                    <a:pt x="21341" y="33027"/>
                    <a:pt x="21335" y="33030"/>
                    <a:pt x="21333" y="33033"/>
                  </a:cubicBezTo>
                  <a:lnTo>
                    <a:pt x="21327" y="33039"/>
                  </a:lnTo>
                  <a:lnTo>
                    <a:pt x="21316" y="33047"/>
                  </a:lnTo>
                  <a:cubicBezTo>
                    <a:pt x="21313" y="33048"/>
                    <a:pt x="21307" y="33050"/>
                    <a:pt x="21304" y="33053"/>
                  </a:cubicBezTo>
                  <a:lnTo>
                    <a:pt x="21293" y="33056"/>
                  </a:lnTo>
                  <a:cubicBezTo>
                    <a:pt x="21174" y="33114"/>
                    <a:pt x="21051" y="33184"/>
                    <a:pt x="20899" y="33280"/>
                  </a:cubicBezTo>
                  <a:cubicBezTo>
                    <a:pt x="20851" y="33313"/>
                    <a:pt x="20802" y="33344"/>
                    <a:pt x="20756" y="33376"/>
                  </a:cubicBezTo>
                  <a:lnTo>
                    <a:pt x="20741" y="33387"/>
                  </a:lnTo>
                  <a:lnTo>
                    <a:pt x="20725" y="33398"/>
                  </a:lnTo>
                  <a:cubicBezTo>
                    <a:pt x="20750" y="33347"/>
                    <a:pt x="20771" y="33300"/>
                    <a:pt x="20790" y="33251"/>
                  </a:cubicBezTo>
                  <a:cubicBezTo>
                    <a:pt x="20793" y="33242"/>
                    <a:pt x="20798" y="33233"/>
                    <a:pt x="20799" y="33228"/>
                  </a:cubicBezTo>
                  <a:cubicBezTo>
                    <a:pt x="20823" y="33172"/>
                    <a:pt x="20845" y="33108"/>
                    <a:pt x="20868" y="33033"/>
                  </a:cubicBezTo>
                  <a:cubicBezTo>
                    <a:pt x="20890" y="32960"/>
                    <a:pt x="20905" y="32899"/>
                    <a:pt x="20917" y="32840"/>
                  </a:cubicBezTo>
                  <a:cubicBezTo>
                    <a:pt x="20927" y="32780"/>
                    <a:pt x="20939" y="32710"/>
                    <a:pt x="20940" y="32640"/>
                  </a:cubicBezTo>
                  <a:cubicBezTo>
                    <a:pt x="20940" y="32593"/>
                    <a:pt x="20939" y="32529"/>
                    <a:pt x="20921" y="32468"/>
                  </a:cubicBezTo>
                  <a:cubicBezTo>
                    <a:pt x="20921" y="32454"/>
                    <a:pt x="20912" y="32447"/>
                    <a:pt x="20902" y="32447"/>
                  </a:cubicBezTo>
                  <a:cubicBezTo>
                    <a:pt x="20897" y="32447"/>
                    <a:pt x="20894" y="32447"/>
                    <a:pt x="20890" y="32451"/>
                  </a:cubicBezTo>
                  <a:cubicBezTo>
                    <a:pt x="20888" y="32453"/>
                    <a:pt x="20887" y="32454"/>
                    <a:pt x="20884" y="32459"/>
                  </a:cubicBezTo>
                  <a:cubicBezTo>
                    <a:pt x="20884" y="32460"/>
                    <a:pt x="20882" y="32462"/>
                    <a:pt x="20884" y="32465"/>
                  </a:cubicBezTo>
                  <a:lnTo>
                    <a:pt x="20884" y="32466"/>
                  </a:lnTo>
                  <a:lnTo>
                    <a:pt x="20882" y="32469"/>
                  </a:lnTo>
                  <a:cubicBezTo>
                    <a:pt x="20874" y="32492"/>
                    <a:pt x="20866" y="32517"/>
                    <a:pt x="20860" y="32542"/>
                  </a:cubicBezTo>
                  <a:lnTo>
                    <a:pt x="20850" y="32588"/>
                  </a:lnTo>
                  <a:lnTo>
                    <a:pt x="20839" y="32628"/>
                  </a:lnTo>
                  <a:cubicBezTo>
                    <a:pt x="20813" y="32733"/>
                    <a:pt x="20783" y="32825"/>
                    <a:pt x="20747" y="32914"/>
                  </a:cubicBezTo>
                  <a:lnTo>
                    <a:pt x="20743" y="32923"/>
                  </a:lnTo>
                  <a:cubicBezTo>
                    <a:pt x="20743" y="32926"/>
                    <a:pt x="20741" y="32928"/>
                    <a:pt x="20740" y="32935"/>
                  </a:cubicBezTo>
                  <a:lnTo>
                    <a:pt x="20738" y="32938"/>
                  </a:lnTo>
                  <a:lnTo>
                    <a:pt x="20735" y="32942"/>
                  </a:lnTo>
                  <a:cubicBezTo>
                    <a:pt x="20705" y="33017"/>
                    <a:pt x="20674" y="33090"/>
                    <a:pt x="20641" y="33158"/>
                  </a:cubicBezTo>
                  <a:lnTo>
                    <a:pt x="20635" y="33172"/>
                  </a:lnTo>
                  <a:lnTo>
                    <a:pt x="20635" y="33160"/>
                  </a:lnTo>
                  <a:cubicBezTo>
                    <a:pt x="20634" y="33100"/>
                    <a:pt x="20624" y="33057"/>
                    <a:pt x="20607" y="33020"/>
                  </a:cubicBezTo>
                  <a:cubicBezTo>
                    <a:pt x="20601" y="33008"/>
                    <a:pt x="20594" y="32995"/>
                    <a:pt x="20586" y="32986"/>
                  </a:cubicBezTo>
                  <a:cubicBezTo>
                    <a:pt x="20583" y="32981"/>
                    <a:pt x="20579" y="32978"/>
                    <a:pt x="20577" y="32974"/>
                  </a:cubicBezTo>
                  <a:cubicBezTo>
                    <a:pt x="20574" y="32966"/>
                    <a:pt x="20568" y="32963"/>
                    <a:pt x="20560" y="32963"/>
                  </a:cubicBezTo>
                  <a:cubicBezTo>
                    <a:pt x="20549" y="32963"/>
                    <a:pt x="20545" y="32968"/>
                    <a:pt x="20542" y="32975"/>
                  </a:cubicBezTo>
                  <a:cubicBezTo>
                    <a:pt x="20537" y="32981"/>
                    <a:pt x="20533" y="32989"/>
                    <a:pt x="20531" y="32995"/>
                  </a:cubicBezTo>
                  <a:cubicBezTo>
                    <a:pt x="20522" y="33009"/>
                    <a:pt x="20515" y="33027"/>
                    <a:pt x="20510" y="33053"/>
                  </a:cubicBezTo>
                  <a:cubicBezTo>
                    <a:pt x="20503" y="33078"/>
                    <a:pt x="20497" y="33102"/>
                    <a:pt x="20494" y="33127"/>
                  </a:cubicBezTo>
                  <a:lnTo>
                    <a:pt x="20490" y="33139"/>
                  </a:lnTo>
                  <a:cubicBezTo>
                    <a:pt x="20485" y="33166"/>
                    <a:pt x="20479" y="33191"/>
                    <a:pt x="20473" y="33213"/>
                  </a:cubicBezTo>
                  <a:cubicBezTo>
                    <a:pt x="20466" y="33242"/>
                    <a:pt x="20460" y="33268"/>
                    <a:pt x="20451" y="33288"/>
                  </a:cubicBezTo>
                  <a:cubicBezTo>
                    <a:pt x="20449" y="33292"/>
                    <a:pt x="20449" y="33295"/>
                    <a:pt x="20448" y="33298"/>
                  </a:cubicBezTo>
                  <a:cubicBezTo>
                    <a:pt x="20411" y="33262"/>
                    <a:pt x="20366" y="33233"/>
                    <a:pt x="20304" y="33198"/>
                  </a:cubicBezTo>
                  <a:cubicBezTo>
                    <a:pt x="20202" y="33143"/>
                    <a:pt x="20091" y="33112"/>
                    <a:pt x="19994" y="33085"/>
                  </a:cubicBezTo>
                  <a:lnTo>
                    <a:pt x="19984" y="33084"/>
                  </a:lnTo>
                  <a:cubicBezTo>
                    <a:pt x="19900" y="33062"/>
                    <a:pt x="19818" y="33041"/>
                    <a:pt x="19735" y="33023"/>
                  </a:cubicBezTo>
                  <a:lnTo>
                    <a:pt x="19701" y="33012"/>
                  </a:lnTo>
                  <a:lnTo>
                    <a:pt x="19610" y="32990"/>
                  </a:lnTo>
                  <a:cubicBezTo>
                    <a:pt x="19280" y="32908"/>
                    <a:pt x="19006" y="32844"/>
                    <a:pt x="18745" y="32786"/>
                  </a:cubicBezTo>
                  <a:cubicBezTo>
                    <a:pt x="18595" y="32752"/>
                    <a:pt x="18446" y="32718"/>
                    <a:pt x="18294" y="32685"/>
                  </a:cubicBezTo>
                  <a:lnTo>
                    <a:pt x="18265" y="32681"/>
                  </a:lnTo>
                  <a:cubicBezTo>
                    <a:pt x="18150" y="32654"/>
                    <a:pt x="18004" y="32624"/>
                    <a:pt x="17867" y="32599"/>
                  </a:cubicBezTo>
                  <a:cubicBezTo>
                    <a:pt x="17762" y="32578"/>
                    <a:pt x="17632" y="32556"/>
                    <a:pt x="17504" y="32556"/>
                  </a:cubicBezTo>
                  <a:cubicBezTo>
                    <a:pt x="17474" y="32556"/>
                    <a:pt x="17443" y="32557"/>
                    <a:pt x="17413" y="32559"/>
                  </a:cubicBezTo>
                  <a:cubicBezTo>
                    <a:pt x="17376" y="32563"/>
                    <a:pt x="17339" y="32569"/>
                    <a:pt x="17309" y="32576"/>
                  </a:cubicBezTo>
                  <a:cubicBezTo>
                    <a:pt x="17275" y="32584"/>
                    <a:pt x="17241" y="32593"/>
                    <a:pt x="17211" y="32603"/>
                  </a:cubicBezTo>
                  <a:cubicBezTo>
                    <a:pt x="17148" y="32624"/>
                    <a:pt x="17089" y="32652"/>
                    <a:pt x="17028" y="32691"/>
                  </a:cubicBezTo>
                  <a:cubicBezTo>
                    <a:pt x="16955" y="32734"/>
                    <a:pt x="16885" y="32782"/>
                    <a:pt x="16821" y="32823"/>
                  </a:cubicBezTo>
                  <a:lnTo>
                    <a:pt x="16779" y="32852"/>
                  </a:lnTo>
                  <a:cubicBezTo>
                    <a:pt x="16723" y="32889"/>
                    <a:pt x="16665" y="32926"/>
                    <a:pt x="16608" y="32963"/>
                  </a:cubicBezTo>
                  <a:lnTo>
                    <a:pt x="16581" y="32980"/>
                  </a:lnTo>
                  <a:lnTo>
                    <a:pt x="16553" y="32996"/>
                  </a:lnTo>
                  <a:lnTo>
                    <a:pt x="16546" y="33001"/>
                  </a:lnTo>
                  <a:lnTo>
                    <a:pt x="16537" y="33003"/>
                  </a:lnTo>
                  <a:lnTo>
                    <a:pt x="16528" y="33009"/>
                  </a:lnTo>
                  <a:cubicBezTo>
                    <a:pt x="16419" y="33075"/>
                    <a:pt x="16315" y="33130"/>
                    <a:pt x="16206" y="33184"/>
                  </a:cubicBezTo>
                  <a:cubicBezTo>
                    <a:pt x="16163" y="33204"/>
                    <a:pt x="16120" y="33225"/>
                    <a:pt x="16072" y="33246"/>
                  </a:cubicBezTo>
                  <a:lnTo>
                    <a:pt x="16058" y="33254"/>
                  </a:lnTo>
                  <a:cubicBezTo>
                    <a:pt x="16046" y="33256"/>
                    <a:pt x="16035" y="33262"/>
                    <a:pt x="16023" y="33268"/>
                  </a:cubicBezTo>
                  <a:cubicBezTo>
                    <a:pt x="16022" y="33268"/>
                    <a:pt x="16020" y="33270"/>
                    <a:pt x="16016" y="33270"/>
                  </a:cubicBezTo>
                  <a:cubicBezTo>
                    <a:pt x="16005" y="33184"/>
                    <a:pt x="15994" y="33106"/>
                    <a:pt x="15980" y="33033"/>
                  </a:cubicBezTo>
                  <a:cubicBezTo>
                    <a:pt x="15968" y="32965"/>
                    <a:pt x="15949" y="32896"/>
                    <a:pt x="15927" y="32826"/>
                  </a:cubicBezTo>
                  <a:cubicBezTo>
                    <a:pt x="15910" y="32779"/>
                    <a:pt x="15891" y="32722"/>
                    <a:pt x="15860" y="32675"/>
                  </a:cubicBezTo>
                  <a:cubicBezTo>
                    <a:pt x="15860" y="32670"/>
                    <a:pt x="15860" y="32669"/>
                    <a:pt x="15858" y="32663"/>
                  </a:cubicBezTo>
                  <a:cubicBezTo>
                    <a:pt x="15858" y="32651"/>
                    <a:pt x="15846" y="32643"/>
                    <a:pt x="15837" y="32643"/>
                  </a:cubicBezTo>
                  <a:cubicBezTo>
                    <a:pt x="15828" y="32643"/>
                    <a:pt x="15819" y="32648"/>
                    <a:pt x="15819" y="32661"/>
                  </a:cubicBezTo>
                  <a:cubicBezTo>
                    <a:pt x="15819" y="32669"/>
                    <a:pt x="15821" y="32675"/>
                    <a:pt x="15822" y="32684"/>
                  </a:cubicBezTo>
                  <a:cubicBezTo>
                    <a:pt x="15822" y="32706"/>
                    <a:pt x="15822" y="32730"/>
                    <a:pt x="15824" y="32752"/>
                  </a:cubicBezTo>
                  <a:lnTo>
                    <a:pt x="15824" y="32759"/>
                  </a:lnTo>
                  <a:lnTo>
                    <a:pt x="15824" y="32777"/>
                  </a:lnTo>
                  <a:cubicBezTo>
                    <a:pt x="15827" y="32816"/>
                    <a:pt x="15828" y="32855"/>
                    <a:pt x="15830" y="32890"/>
                  </a:cubicBezTo>
                  <a:lnTo>
                    <a:pt x="15830" y="32998"/>
                  </a:lnTo>
                  <a:lnTo>
                    <a:pt x="15830" y="33139"/>
                  </a:lnTo>
                  <a:lnTo>
                    <a:pt x="15830" y="33152"/>
                  </a:lnTo>
                  <a:lnTo>
                    <a:pt x="15830" y="33160"/>
                  </a:lnTo>
                  <a:lnTo>
                    <a:pt x="15830" y="33164"/>
                  </a:lnTo>
                  <a:lnTo>
                    <a:pt x="15816" y="33137"/>
                  </a:lnTo>
                  <a:cubicBezTo>
                    <a:pt x="15809" y="33120"/>
                    <a:pt x="15800" y="33102"/>
                    <a:pt x="15791" y="33084"/>
                  </a:cubicBezTo>
                  <a:lnTo>
                    <a:pt x="15730" y="32950"/>
                  </a:lnTo>
                  <a:lnTo>
                    <a:pt x="15717" y="32922"/>
                  </a:lnTo>
                  <a:lnTo>
                    <a:pt x="15703" y="32892"/>
                  </a:lnTo>
                  <a:cubicBezTo>
                    <a:pt x="15678" y="32832"/>
                    <a:pt x="15650" y="32774"/>
                    <a:pt x="15621" y="32715"/>
                  </a:cubicBezTo>
                  <a:cubicBezTo>
                    <a:pt x="15593" y="32658"/>
                    <a:pt x="15562" y="32600"/>
                    <a:pt x="15522" y="32526"/>
                  </a:cubicBezTo>
                  <a:cubicBezTo>
                    <a:pt x="15504" y="32496"/>
                    <a:pt x="15488" y="32466"/>
                    <a:pt x="15470" y="32436"/>
                  </a:cubicBezTo>
                  <a:cubicBezTo>
                    <a:pt x="15458" y="32420"/>
                    <a:pt x="15447" y="32401"/>
                    <a:pt x="15434" y="32384"/>
                  </a:cubicBezTo>
                  <a:lnTo>
                    <a:pt x="15430" y="32377"/>
                  </a:lnTo>
                  <a:cubicBezTo>
                    <a:pt x="15427" y="32369"/>
                    <a:pt x="15421" y="32365"/>
                    <a:pt x="15413" y="32365"/>
                  </a:cubicBezTo>
                  <a:cubicBezTo>
                    <a:pt x="15406" y="32365"/>
                    <a:pt x="15400" y="32369"/>
                    <a:pt x="15397" y="32375"/>
                  </a:cubicBezTo>
                  <a:cubicBezTo>
                    <a:pt x="15392" y="32378"/>
                    <a:pt x="15391" y="32384"/>
                    <a:pt x="15392" y="32390"/>
                  </a:cubicBezTo>
                  <a:lnTo>
                    <a:pt x="15395" y="32398"/>
                  </a:lnTo>
                  <a:cubicBezTo>
                    <a:pt x="15392" y="32414"/>
                    <a:pt x="15392" y="32431"/>
                    <a:pt x="15395" y="32451"/>
                  </a:cubicBezTo>
                  <a:cubicBezTo>
                    <a:pt x="15398" y="32483"/>
                    <a:pt x="15404" y="32512"/>
                    <a:pt x="15410" y="32544"/>
                  </a:cubicBezTo>
                  <a:cubicBezTo>
                    <a:pt x="15421" y="32599"/>
                    <a:pt x="15435" y="32658"/>
                    <a:pt x="15456" y="32727"/>
                  </a:cubicBezTo>
                  <a:cubicBezTo>
                    <a:pt x="15482" y="32812"/>
                    <a:pt x="15508" y="32901"/>
                    <a:pt x="15540" y="32990"/>
                  </a:cubicBezTo>
                  <a:cubicBezTo>
                    <a:pt x="15556" y="33042"/>
                    <a:pt x="15577" y="33094"/>
                    <a:pt x="15599" y="33151"/>
                  </a:cubicBezTo>
                  <a:cubicBezTo>
                    <a:pt x="15604" y="33161"/>
                    <a:pt x="15608" y="33173"/>
                    <a:pt x="15614" y="33184"/>
                  </a:cubicBezTo>
                  <a:cubicBezTo>
                    <a:pt x="15614" y="33188"/>
                    <a:pt x="15616" y="33190"/>
                    <a:pt x="15619" y="33194"/>
                  </a:cubicBezTo>
                  <a:lnTo>
                    <a:pt x="15584" y="33161"/>
                  </a:lnTo>
                  <a:lnTo>
                    <a:pt x="15559" y="33139"/>
                  </a:lnTo>
                  <a:lnTo>
                    <a:pt x="15541" y="33124"/>
                  </a:lnTo>
                  <a:lnTo>
                    <a:pt x="15499" y="33085"/>
                  </a:lnTo>
                  <a:lnTo>
                    <a:pt x="15437" y="33030"/>
                  </a:lnTo>
                  <a:cubicBezTo>
                    <a:pt x="15406" y="33002"/>
                    <a:pt x="15374" y="32975"/>
                    <a:pt x="15343" y="32950"/>
                  </a:cubicBezTo>
                  <a:lnTo>
                    <a:pt x="15325" y="32937"/>
                  </a:lnTo>
                  <a:cubicBezTo>
                    <a:pt x="15306" y="32919"/>
                    <a:pt x="15284" y="32901"/>
                    <a:pt x="15261" y="32893"/>
                  </a:cubicBezTo>
                  <a:cubicBezTo>
                    <a:pt x="15257" y="32886"/>
                    <a:pt x="15251" y="32883"/>
                    <a:pt x="15243" y="32883"/>
                  </a:cubicBezTo>
                  <a:cubicBezTo>
                    <a:pt x="15236" y="32883"/>
                    <a:pt x="15229" y="32886"/>
                    <a:pt x="15226" y="32892"/>
                  </a:cubicBezTo>
                  <a:cubicBezTo>
                    <a:pt x="15221" y="32898"/>
                    <a:pt x="15221" y="32904"/>
                    <a:pt x="15224" y="32908"/>
                  </a:cubicBezTo>
                  <a:lnTo>
                    <a:pt x="15227" y="32916"/>
                  </a:lnTo>
                  <a:cubicBezTo>
                    <a:pt x="15227" y="32928"/>
                    <a:pt x="15233" y="32938"/>
                    <a:pt x="15236" y="32950"/>
                  </a:cubicBezTo>
                  <a:cubicBezTo>
                    <a:pt x="15243" y="32966"/>
                    <a:pt x="15254" y="32981"/>
                    <a:pt x="15258" y="32993"/>
                  </a:cubicBezTo>
                  <a:lnTo>
                    <a:pt x="15291" y="33042"/>
                  </a:lnTo>
                  <a:lnTo>
                    <a:pt x="15313" y="33079"/>
                  </a:lnTo>
                  <a:cubicBezTo>
                    <a:pt x="15322" y="33094"/>
                    <a:pt x="15330" y="33108"/>
                    <a:pt x="15339" y="33123"/>
                  </a:cubicBezTo>
                  <a:lnTo>
                    <a:pt x="15400" y="33212"/>
                  </a:lnTo>
                  <a:lnTo>
                    <a:pt x="15421" y="33240"/>
                  </a:lnTo>
                  <a:lnTo>
                    <a:pt x="15430" y="33254"/>
                  </a:lnTo>
                  <a:lnTo>
                    <a:pt x="15435" y="33258"/>
                  </a:lnTo>
                  <a:cubicBezTo>
                    <a:pt x="15437" y="33261"/>
                    <a:pt x="15440" y="33262"/>
                    <a:pt x="15440" y="33265"/>
                  </a:cubicBezTo>
                  <a:cubicBezTo>
                    <a:pt x="15407" y="33254"/>
                    <a:pt x="15377" y="33243"/>
                    <a:pt x="15345" y="33236"/>
                  </a:cubicBezTo>
                  <a:lnTo>
                    <a:pt x="15328" y="33233"/>
                  </a:lnTo>
                  <a:cubicBezTo>
                    <a:pt x="15313" y="33228"/>
                    <a:pt x="15296" y="33225"/>
                    <a:pt x="15276" y="33219"/>
                  </a:cubicBezTo>
                  <a:cubicBezTo>
                    <a:pt x="15272" y="33213"/>
                    <a:pt x="15266" y="33210"/>
                    <a:pt x="15258" y="33210"/>
                  </a:cubicBezTo>
                  <a:cubicBezTo>
                    <a:pt x="15249" y="33210"/>
                    <a:pt x="15240" y="33218"/>
                    <a:pt x="15239" y="33228"/>
                  </a:cubicBezTo>
                  <a:cubicBezTo>
                    <a:pt x="15239" y="33242"/>
                    <a:pt x="15248" y="33249"/>
                    <a:pt x="15258" y="33255"/>
                  </a:cubicBezTo>
                  <a:lnTo>
                    <a:pt x="15272" y="33268"/>
                  </a:lnTo>
                  <a:cubicBezTo>
                    <a:pt x="15281" y="33277"/>
                    <a:pt x="15291" y="33285"/>
                    <a:pt x="15300" y="33294"/>
                  </a:cubicBezTo>
                  <a:cubicBezTo>
                    <a:pt x="15316" y="33307"/>
                    <a:pt x="15333" y="33322"/>
                    <a:pt x="15348" y="33335"/>
                  </a:cubicBezTo>
                  <a:cubicBezTo>
                    <a:pt x="15374" y="33355"/>
                    <a:pt x="15400" y="33374"/>
                    <a:pt x="15427" y="33395"/>
                  </a:cubicBezTo>
                  <a:lnTo>
                    <a:pt x="15440" y="33404"/>
                  </a:lnTo>
                  <a:cubicBezTo>
                    <a:pt x="15441" y="33405"/>
                    <a:pt x="15443" y="33407"/>
                    <a:pt x="15447" y="33410"/>
                  </a:cubicBezTo>
                  <a:lnTo>
                    <a:pt x="15437" y="33411"/>
                  </a:lnTo>
                  <a:cubicBezTo>
                    <a:pt x="15339" y="33425"/>
                    <a:pt x="15236" y="33440"/>
                    <a:pt x="15136" y="33457"/>
                  </a:cubicBezTo>
                  <a:cubicBezTo>
                    <a:pt x="15002" y="33481"/>
                    <a:pt x="14883" y="33509"/>
                    <a:pt x="14779" y="33539"/>
                  </a:cubicBezTo>
                  <a:lnTo>
                    <a:pt x="14772" y="33541"/>
                  </a:lnTo>
                  <a:cubicBezTo>
                    <a:pt x="14708" y="33560"/>
                    <a:pt x="14645" y="33582"/>
                    <a:pt x="14572" y="33611"/>
                  </a:cubicBezTo>
                  <a:cubicBezTo>
                    <a:pt x="14513" y="33633"/>
                    <a:pt x="14446" y="33658"/>
                    <a:pt x="14379" y="33693"/>
                  </a:cubicBezTo>
                  <a:cubicBezTo>
                    <a:pt x="14306" y="33727"/>
                    <a:pt x="14249" y="33760"/>
                    <a:pt x="14199" y="33794"/>
                  </a:cubicBezTo>
                  <a:cubicBezTo>
                    <a:pt x="14145" y="33831"/>
                    <a:pt x="14090" y="33874"/>
                    <a:pt x="14038" y="33925"/>
                  </a:cubicBezTo>
                  <a:cubicBezTo>
                    <a:pt x="13996" y="33965"/>
                    <a:pt x="13953" y="34010"/>
                    <a:pt x="13917" y="34051"/>
                  </a:cubicBezTo>
                  <a:lnTo>
                    <a:pt x="13897" y="34074"/>
                  </a:lnTo>
                  <a:cubicBezTo>
                    <a:pt x="13856" y="34118"/>
                    <a:pt x="13821" y="34158"/>
                    <a:pt x="13785" y="34203"/>
                  </a:cubicBezTo>
                  <a:lnTo>
                    <a:pt x="13782" y="34207"/>
                  </a:lnTo>
                  <a:lnTo>
                    <a:pt x="13782" y="34209"/>
                  </a:lnTo>
                  <a:lnTo>
                    <a:pt x="13773" y="34194"/>
                  </a:lnTo>
                  <a:lnTo>
                    <a:pt x="13733" y="34133"/>
                  </a:lnTo>
                  <a:cubicBezTo>
                    <a:pt x="13714" y="34097"/>
                    <a:pt x="13694" y="34065"/>
                    <a:pt x="13673" y="34029"/>
                  </a:cubicBezTo>
                  <a:cubicBezTo>
                    <a:pt x="13661" y="34005"/>
                    <a:pt x="13648" y="33980"/>
                    <a:pt x="13636" y="33954"/>
                  </a:cubicBezTo>
                  <a:lnTo>
                    <a:pt x="13624" y="33928"/>
                  </a:lnTo>
                  <a:lnTo>
                    <a:pt x="13602" y="33880"/>
                  </a:lnTo>
                  <a:lnTo>
                    <a:pt x="13577" y="33831"/>
                  </a:lnTo>
                  <a:lnTo>
                    <a:pt x="13568" y="33813"/>
                  </a:lnTo>
                  <a:cubicBezTo>
                    <a:pt x="13557" y="33789"/>
                    <a:pt x="13545" y="33764"/>
                    <a:pt x="13531" y="33746"/>
                  </a:cubicBezTo>
                  <a:cubicBezTo>
                    <a:pt x="13529" y="33742"/>
                    <a:pt x="13529" y="33739"/>
                    <a:pt x="13528" y="33734"/>
                  </a:cubicBezTo>
                  <a:cubicBezTo>
                    <a:pt x="13523" y="33727"/>
                    <a:pt x="13517" y="33722"/>
                    <a:pt x="13508" y="33722"/>
                  </a:cubicBezTo>
                  <a:cubicBezTo>
                    <a:pt x="13501" y="33722"/>
                    <a:pt x="13495" y="33725"/>
                    <a:pt x="13492" y="33731"/>
                  </a:cubicBezTo>
                  <a:cubicBezTo>
                    <a:pt x="13487" y="33734"/>
                    <a:pt x="13487" y="33742"/>
                    <a:pt x="13492" y="33748"/>
                  </a:cubicBezTo>
                  <a:lnTo>
                    <a:pt x="13493" y="33755"/>
                  </a:lnTo>
                  <a:cubicBezTo>
                    <a:pt x="13487" y="33789"/>
                    <a:pt x="13490" y="33826"/>
                    <a:pt x="13493" y="33859"/>
                  </a:cubicBezTo>
                  <a:lnTo>
                    <a:pt x="13493" y="33868"/>
                  </a:lnTo>
                  <a:cubicBezTo>
                    <a:pt x="13499" y="33941"/>
                    <a:pt x="13508" y="34002"/>
                    <a:pt x="13523" y="34057"/>
                  </a:cubicBezTo>
                  <a:cubicBezTo>
                    <a:pt x="13531" y="34082"/>
                    <a:pt x="13538" y="34105"/>
                    <a:pt x="13545" y="34129"/>
                  </a:cubicBezTo>
                  <a:lnTo>
                    <a:pt x="13550" y="34141"/>
                  </a:lnTo>
                  <a:lnTo>
                    <a:pt x="13551" y="34143"/>
                  </a:lnTo>
                  <a:lnTo>
                    <a:pt x="13551" y="34148"/>
                  </a:lnTo>
                  <a:lnTo>
                    <a:pt x="13516" y="34114"/>
                  </a:lnTo>
                  <a:lnTo>
                    <a:pt x="13462" y="34065"/>
                  </a:lnTo>
                  <a:lnTo>
                    <a:pt x="13453" y="34054"/>
                  </a:lnTo>
                  <a:cubicBezTo>
                    <a:pt x="13425" y="34029"/>
                    <a:pt x="13397" y="34002"/>
                    <a:pt x="13358" y="33977"/>
                  </a:cubicBezTo>
                  <a:cubicBezTo>
                    <a:pt x="13353" y="33972"/>
                    <a:pt x="13349" y="33971"/>
                    <a:pt x="13343" y="33971"/>
                  </a:cubicBezTo>
                  <a:cubicBezTo>
                    <a:pt x="13336" y="33971"/>
                    <a:pt x="13327" y="33977"/>
                    <a:pt x="13324" y="33984"/>
                  </a:cubicBezTo>
                  <a:cubicBezTo>
                    <a:pt x="13322" y="33992"/>
                    <a:pt x="13322" y="33998"/>
                    <a:pt x="13328" y="34005"/>
                  </a:cubicBezTo>
                  <a:lnTo>
                    <a:pt x="13334" y="34010"/>
                  </a:lnTo>
                  <a:cubicBezTo>
                    <a:pt x="13341" y="34039"/>
                    <a:pt x="13356" y="34074"/>
                    <a:pt x="13376" y="34109"/>
                  </a:cubicBezTo>
                  <a:cubicBezTo>
                    <a:pt x="13380" y="34117"/>
                    <a:pt x="13383" y="34121"/>
                    <a:pt x="13388" y="34127"/>
                  </a:cubicBezTo>
                  <a:cubicBezTo>
                    <a:pt x="13388" y="34129"/>
                    <a:pt x="13388" y="34129"/>
                    <a:pt x="13389" y="34132"/>
                  </a:cubicBezTo>
                  <a:cubicBezTo>
                    <a:pt x="13344" y="34091"/>
                    <a:pt x="13301" y="34051"/>
                    <a:pt x="13261" y="34010"/>
                  </a:cubicBezTo>
                  <a:cubicBezTo>
                    <a:pt x="13202" y="33950"/>
                    <a:pt x="13157" y="33905"/>
                    <a:pt x="13114" y="33850"/>
                  </a:cubicBezTo>
                  <a:lnTo>
                    <a:pt x="13108" y="33843"/>
                  </a:lnTo>
                  <a:cubicBezTo>
                    <a:pt x="13096" y="33828"/>
                    <a:pt x="13084" y="33812"/>
                    <a:pt x="13074" y="33797"/>
                  </a:cubicBezTo>
                  <a:cubicBezTo>
                    <a:pt x="13053" y="33770"/>
                    <a:pt x="13033" y="33742"/>
                    <a:pt x="13010" y="33715"/>
                  </a:cubicBezTo>
                  <a:cubicBezTo>
                    <a:pt x="13008" y="33709"/>
                    <a:pt x="13007" y="33701"/>
                    <a:pt x="13002" y="33690"/>
                  </a:cubicBezTo>
                  <a:cubicBezTo>
                    <a:pt x="13001" y="33681"/>
                    <a:pt x="12992" y="33678"/>
                    <a:pt x="12984" y="33678"/>
                  </a:cubicBezTo>
                  <a:cubicBezTo>
                    <a:pt x="12977" y="33678"/>
                    <a:pt x="12971" y="33681"/>
                    <a:pt x="12966" y="33685"/>
                  </a:cubicBezTo>
                  <a:cubicBezTo>
                    <a:pt x="12965" y="33687"/>
                    <a:pt x="12962" y="33693"/>
                    <a:pt x="12963" y="33697"/>
                  </a:cubicBezTo>
                  <a:cubicBezTo>
                    <a:pt x="12965" y="33704"/>
                    <a:pt x="12969" y="33715"/>
                    <a:pt x="12971" y="33722"/>
                  </a:cubicBezTo>
                  <a:lnTo>
                    <a:pt x="12974" y="33731"/>
                  </a:lnTo>
                  <a:cubicBezTo>
                    <a:pt x="12981" y="33783"/>
                    <a:pt x="12996" y="33835"/>
                    <a:pt x="13019" y="33890"/>
                  </a:cubicBezTo>
                  <a:cubicBezTo>
                    <a:pt x="13044" y="33950"/>
                    <a:pt x="13071" y="34007"/>
                    <a:pt x="13105" y="34057"/>
                  </a:cubicBezTo>
                  <a:cubicBezTo>
                    <a:pt x="13142" y="34117"/>
                    <a:pt x="13179" y="34164"/>
                    <a:pt x="13216" y="34207"/>
                  </a:cubicBezTo>
                  <a:cubicBezTo>
                    <a:pt x="13249" y="34246"/>
                    <a:pt x="13289" y="34288"/>
                    <a:pt x="13336" y="34335"/>
                  </a:cubicBezTo>
                  <a:cubicBezTo>
                    <a:pt x="13358" y="34356"/>
                    <a:pt x="13380" y="34379"/>
                    <a:pt x="13404" y="34396"/>
                  </a:cubicBezTo>
                  <a:lnTo>
                    <a:pt x="13413" y="34407"/>
                  </a:lnTo>
                  <a:lnTo>
                    <a:pt x="13419" y="34410"/>
                  </a:lnTo>
                  <a:cubicBezTo>
                    <a:pt x="13420" y="34410"/>
                    <a:pt x="13420" y="34411"/>
                    <a:pt x="13423" y="34414"/>
                  </a:cubicBezTo>
                  <a:cubicBezTo>
                    <a:pt x="12807" y="34484"/>
                    <a:pt x="12146" y="34563"/>
                    <a:pt x="11493" y="34649"/>
                  </a:cubicBezTo>
                  <a:cubicBezTo>
                    <a:pt x="10686" y="34758"/>
                    <a:pt x="9904" y="34886"/>
                    <a:pt x="9162" y="35029"/>
                  </a:cubicBezTo>
                  <a:cubicBezTo>
                    <a:pt x="8985" y="35063"/>
                    <a:pt x="8811" y="35099"/>
                    <a:pt x="8636" y="35133"/>
                  </a:cubicBezTo>
                  <a:lnTo>
                    <a:pt x="8616" y="35138"/>
                  </a:lnTo>
                  <a:lnTo>
                    <a:pt x="8603" y="35141"/>
                  </a:lnTo>
                  <a:lnTo>
                    <a:pt x="8598" y="35141"/>
                  </a:lnTo>
                  <a:cubicBezTo>
                    <a:pt x="8594" y="35094"/>
                    <a:pt x="8582" y="35054"/>
                    <a:pt x="8564" y="35020"/>
                  </a:cubicBezTo>
                  <a:cubicBezTo>
                    <a:pt x="8521" y="34943"/>
                    <a:pt x="8456" y="34880"/>
                    <a:pt x="8380" y="34847"/>
                  </a:cubicBezTo>
                  <a:cubicBezTo>
                    <a:pt x="8313" y="34818"/>
                    <a:pt x="8238" y="34801"/>
                    <a:pt x="8164" y="34801"/>
                  </a:cubicBezTo>
                  <a:cubicBezTo>
                    <a:pt x="8145" y="34801"/>
                    <a:pt x="8127" y="34801"/>
                    <a:pt x="8107" y="34804"/>
                  </a:cubicBezTo>
                  <a:cubicBezTo>
                    <a:pt x="8030" y="34813"/>
                    <a:pt x="7948" y="34838"/>
                    <a:pt x="7859" y="34879"/>
                  </a:cubicBezTo>
                  <a:cubicBezTo>
                    <a:pt x="7844" y="34833"/>
                    <a:pt x="7823" y="34794"/>
                    <a:pt x="7799" y="34758"/>
                  </a:cubicBezTo>
                  <a:cubicBezTo>
                    <a:pt x="7750" y="34693"/>
                    <a:pt x="7679" y="34641"/>
                    <a:pt x="7592" y="34611"/>
                  </a:cubicBezTo>
                  <a:cubicBezTo>
                    <a:pt x="7540" y="34593"/>
                    <a:pt x="7482" y="34583"/>
                    <a:pt x="7421" y="34583"/>
                  </a:cubicBezTo>
                  <a:cubicBezTo>
                    <a:pt x="7324" y="34583"/>
                    <a:pt x="7225" y="34608"/>
                    <a:pt x="7137" y="34654"/>
                  </a:cubicBezTo>
                  <a:cubicBezTo>
                    <a:pt x="7058" y="34694"/>
                    <a:pt x="6994" y="34751"/>
                    <a:pt x="6936" y="34806"/>
                  </a:cubicBezTo>
                  <a:cubicBezTo>
                    <a:pt x="6899" y="34841"/>
                    <a:pt x="6856" y="34880"/>
                    <a:pt x="6818" y="34923"/>
                  </a:cubicBezTo>
                  <a:cubicBezTo>
                    <a:pt x="6789" y="34894"/>
                    <a:pt x="6757" y="34870"/>
                    <a:pt x="6722" y="34849"/>
                  </a:cubicBezTo>
                  <a:cubicBezTo>
                    <a:pt x="6661" y="34813"/>
                    <a:pt x="6567" y="34773"/>
                    <a:pt x="6475" y="34773"/>
                  </a:cubicBezTo>
                  <a:cubicBezTo>
                    <a:pt x="6418" y="34773"/>
                    <a:pt x="6369" y="34788"/>
                    <a:pt x="6324" y="34816"/>
                  </a:cubicBezTo>
                  <a:cubicBezTo>
                    <a:pt x="6295" y="34836"/>
                    <a:pt x="6268" y="34862"/>
                    <a:pt x="6251" y="34892"/>
                  </a:cubicBezTo>
                  <a:cubicBezTo>
                    <a:pt x="6216" y="34920"/>
                    <a:pt x="6190" y="34958"/>
                    <a:pt x="6164" y="35005"/>
                  </a:cubicBezTo>
                  <a:cubicBezTo>
                    <a:pt x="6143" y="35047"/>
                    <a:pt x="6134" y="35093"/>
                    <a:pt x="6125" y="35139"/>
                  </a:cubicBezTo>
                  <a:cubicBezTo>
                    <a:pt x="6121" y="35155"/>
                    <a:pt x="6119" y="35173"/>
                    <a:pt x="6116" y="35188"/>
                  </a:cubicBezTo>
                  <a:cubicBezTo>
                    <a:pt x="6106" y="35228"/>
                    <a:pt x="6097" y="35270"/>
                    <a:pt x="6088" y="35309"/>
                  </a:cubicBezTo>
                  <a:cubicBezTo>
                    <a:pt x="6079" y="35346"/>
                    <a:pt x="6067" y="35382"/>
                    <a:pt x="6058" y="35416"/>
                  </a:cubicBezTo>
                  <a:lnTo>
                    <a:pt x="6058" y="35422"/>
                  </a:lnTo>
                  <a:cubicBezTo>
                    <a:pt x="6012" y="35419"/>
                    <a:pt x="5967" y="35413"/>
                    <a:pt x="5920" y="35408"/>
                  </a:cubicBezTo>
                  <a:lnTo>
                    <a:pt x="5890" y="35406"/>
                  </a:lnTo>
                  <a:cubicBezTo>
                    <a:pt x="5859" y="35404"/>
                    <a:pt x="5827" y="35400"/>
                    <a:pt x="5796" y="35397"/>
                  </a:cubicBezTo>
                  <a:cubicBezTo>
                    <a:pt x="5756" y="35391"/>
                    <a:pt x="5722" y="35385"/>
                    <a:pt x="5689" y="35377"/>
                  </a:cubicBezTo>
                  <a:lnTo>
                    <a:pt x="5681" y="35376"/>
                  </a:lnTo>
                  <a:cubicBezTo>
                    <a:pt x="5634" y="35362"/>
                    <a:pt x="5580" y="35349"/>
                    <a:pt x="5524" y="35344"/>
                  </a:cubicBezTo>
                  <a:cubicBezTo>
                    <a:pt x="5513" y="35344"/>
                    <a:pt x="5501" y="35342"/>
                    <a:pt x="5491" y="35342"/>
                  </a:cubicBezTo>
                  <a:cubicBezTo>
                    <a:pt x="5448" y="35342"/>
                    <a:pt x="5405" y="35349"/>
                    <a:pt x="5373" y="35355"/>
                  </a:cubicBezTo>
                  <a:cubicBezTo>
                    <a:pt x="5312" y="35364"/>
                    <a:pt x="5245" y="35385"/>
                    <a:pt x="5175" y="35416"/>
                  </a:cubicBezTo>
                  <a:cubicBezTo>
                    <a:pt x="4928" y="35523"/>
                    <a:pt x="4732" y="35714"/>
                    <a:pt x="4588" y="35868"/>
                  </a:cubicBezTo>
                  <a:cubicBezTo>
                    <a:pt x="4571" y="35868"/>
                    <a:pt x="4555" y="35868"/>
                    <a:pt x="4540" y="35870"/>
                  </a:cubicBezTo>
                  <a:lnTo>
                    <a:pt x="4524" y="35862"/>
                  </a:lnTo>
                  <a:cubicBezTo>
                    <a:pt x="4503" y="35850"/>
                    <a:pt x="4482" y="35837"/>
                    <a:pt x="4457" y="35822"/>
                  </a:cubicBezTo>
                  <a:cubicBezTo>
                    <a:pt x="4427" y="35803"/>
                    <a:pt x="4399" y="35787"/>
                    <a:pt x="4369" y="35770"/>
                  </a:cubicBezTo>
                  <a:cubicBezTo>
                    <a:pt x="4332" y="35749"/>
                    <a:pt x="4288" y="35728"/>
                    <a:pt x="4235" y="35709"/>
                  </a:cubicBezTo>
                  <a:cubicBezTo>
                    <a:pt x="4166" y="35653"/>
                    <a:pt x="4089" y="35615"/>
                    <a:pt x="4000" y="35593"/>
                  </a:cubicBezTo>
                  <a:cubicBezTo>
                    <a:pt x="3970" y="35586"/>
                    <a:pt x="3937" y="35583"/>
                    <a:pt x="3900" y="35583"/>
                  </a:cubicBezTo>
                  <a:cubicBezTo>
                    <a:pt x="3857" y="35583"/>
                    <a:pt x="3814" y="35587"/>
                    <a:pt x="3779" y="35592"/>
                  </a:cubicBezTo>
                  <a:cubicBezTo>
                    <a:pt x="3720" y="35600"/>
                    <a:pt x="3660" y="35614"/>
                    <a:pt x="3605" y="35647"/>
                  </a:cubicBezTo>
                  <a:cubicBezTo>
                    <a:pt x="3537" y="35688"/>
                    <a:pt x="3483" y="35728"/>
                    <a:pt x="3442" y="35772"/>
                  </a:cubicBezTo>
                  <a:cubicBezTo>
                    <a:pt x="3336" y="35883"/>
                    <a:pt x="3247" y="36010"/>
                    <a:pt x="3169" y="36123"/>
                  </a:cubicBezTo>
                  <a:cubicBezTo>
                    <a:pt x="3119" y="36194"/>
                    <a:pt x="3068" y="36267"/>
                    <a:pt x="3020" y="36339"/>
                  </a:cubicBezTo>
                  <a:cubicBezTo>
                    <a:pt x="2912" y="36358"/>
                    <a:pt x="2802" y="36374"/>
                    <a:pt x="2693" y="36394"/>
                  </a:cubicBezTo>
                  <a:lnTo>
                    <a:pt x="2681" y="36395"/>
                  </a:lnTo>
                  <a:lnTo>
                    <a:pt x="2656" y="36398"/>
                  </a:lnTo>
                  <a:cubicBezTo>
                    <a:pt x="2410" y="36440"/>
                    <a:pt x="2165" y="36479"/>
                    <a:pt x="1919" y="36516"/>
                  </a:cubicBezTo>
                  <a:lnTo>
                    <a:pt x="1534" y="36577"/>
                  </a:lnTo>
                  <a:lnTo>
                    <a:pt x="1249" y="36621"/>
                  </a:lnTo>
                  <a:lnTo>
                    <a:pt x="1242" y="36624"/>
                  </a:lnTo>
                  <a:cubicBezTo>
                    <a:pt x="1142" y="36639"/>
                    <a:pt x="1043" y="36656"/>
                    <a:pt x="944" y="36679"/>
                  </a:cubicBezTo>
                  <a:cubicBezTo>
                    <a:pt x="903" y="36688"/>
                    <a:pt x="863" y="36700"/>
                    <a:pt x="822" y="36708"/>
                  </a:cubicBezTo>
                  <a:lnTo>
                    <a:pt x="782" y="36717"/>
                  </a:lnTo>
                  <a:lnTo>
                    <a:pt x="699" y="36737"/>
                  </a:lnTo>
                  <a:lnTo>
                    <a:pt x="678" y="36740"/>
                  </a:lnTo>
                  <a:cubicBezTo>
                    <a:pt x="604" y="36758"/>
                    <a:pt x="513" y="36778"/>
                    <a:pt x="426" y="36806"/>
                  </a:cubicBezTo>
                  <a:cubicBezTo>
                    <a:pt x="327" y="36837"/>
                    <a:pt x="212" y="36882"/>
                    <a:pt x="130" y="36971"/>
                  </a:cubicBezTo>
                  <a:cubicBezTo>
                    <a:pt x="38" y="37074"/>
                    <a:pt x="1" y="37217"/>
                    <a:pt x="34" y="37339"/>
                  </a:cubicBezTo>
                  <a:cubicBezTo>
                    <a:pt x="68" y="37461"/>
                    <a:pt x="144" y="37563"/>
                    <a:pt x="249" y="37626"/>
                  </a:cubicBezTo>
                  <a:cubicBezTo>
                    <a:pt x="345" y="37684"/>
                    <a:pt x="449" y="37726"/>
                    <a:pt x="577" y="37758"/>
                  </a:cubicBezTo>
                  <a:cubicBezTo>
                    <a:pt x="611" y="37767"/>
                    <a:pt x="642" y="37775"/>
                    <a:pt x="674" y="37781"/>
                  </a:cubicBezTo>
                  <a:cubicBezTo>
                    <a:pt x="745" y="37797"/>
                    <a:pt x="810" y="37811"/>
                    <a:pt x="871" y="37819"/>
                  </a:cubicBezTo>
                  <a:cubicBezTo>
                    <a:pt x="1552" y="37936"/>
                    <a:pt x="2247" y="37988"/>
                    <a:pt x="2842" y="38031"/>
                  </a:cubicBezTo>
                  <a:cubicBezTo>
                    <a:pt x="3290" y="38062"/>
                    <a:pt x="3705" y="38080"/>
                    <a:pt x="4110" y="38090"/>
                  </a:cubicBezTo>
                  <a:lnTo>
                    <a:pt x="4525" y="38099"/>
                  </a:lnTo>
                  <a:cubicBezTo>
                    <a:pt x="4821" y="38105"/>
                    <a:pt x="5135" y="38110"/>
                    <a:pt x="5439" y="38120"/>
                  </a:cubicBezTo>
                  <a:cubicBezTo>
                    <a:pt x="5853" y="38132"/>
                    <a:pt x="6228" y="38154"/>
                    <a:pt x="6580" y="38187"/>
                  </a:cubicBezTo>
                  <a:cubicBezTo>
                    <a:pt x="6988" y="38221"/>
                    <a:pt x="7400" y="38272"/>
                    <a:pt x="7756" y="38317"/>
                  </a:cubicBezTo>
                  <a:cubicBezTo>
                    <a:pt x="8063" y="38355"/>
                    <a:pt x="8403" y="38403"/>
                    <a:pt x="8792" y="38462"/>
                  </a:cubicBezTo>
                  <a:lnTo>
                    <a:pt x="8904" y="38479"/>
                  </a:lnTo>
                  <a:cubicBezTo>
                    <a:pt x="9607" y="38583"/>
                    <a:pt x="10404" y="38703"/>
                    <a:pt x="11166" y="38808"/>
                  </a:cubicBezTo>
                  <a:cubicBezTo>
                    <a:pt x="11572" y="38864"/>
                    <a:pt x="11969" y="38916"/>
                    <a:pt x="12383" y="38965"/>
                  </a:cubicBezTo>
                  <a:cubicBezTo>
                    <a:pt x="12635" y="38998"/>
                    <a:pt x="12818" y="39017"/>
                    <a:pt x="13008" y="39038"/>
                  </a:cubicBezTo>
                  <a:lnTo>
                    <a:pt x="13024" y="39040"/>
                  </a:lnTo>
                  <a:cubicBezTo>
                    <a:pt x="13224" y="39061"/>
                    <a:pt x="13428" y="39083"/>
                    <a:pt x="13629" y="39092"/>
                  </a:cubicBezTo>
                  <a:cubicBezTo>
                    <a:pt x="13925" y="39107"/>
                    <a:pt x="14227" y="39113"/>
                    <a:pt x="14548" y="39113"/>
                  </a:cubicBezTo>
                  <a:cubicBezTo>
                    <a:pt x="14950" y="39113"/>
                    <a:pt x="15385" y="39102"/>
                    <a:pt x="15882" y="39080"/>
                  </a:cubicBezTo>
                  <a:lnTo>
                    <a:pt x="16303" y="39059"/>
                  </a:lnTo>
                  <a:cubicBezTo>
                    <a:pt x="16985" y="39028"/>
                    <a:pt x="17692" y="38994"/>
                    <a:pt x="18387" y="38986"/>
                  </a:cubicBezTo>
                  <a:lnTo>
                    <a:pt x="18413" y="38986"/>
                  </a:lnTo>
                  <a:cubicBezTo>
                    <a:pt x="18751" y="38986"/>
                    <a:pt x="19080" y="38998"/>
                    <a:pt x="19388" y="39020"/>
                  </a:cubicBezTo>
                  <a:cubicBezTo>
                    <a:pt x="19667" y="39038"/>
                    <a:pt x="19969" y="39068"/>
                    <a:pt x="20339" y="39114"/>
                  </a:cubicBezTo>
                  <a:cubicBezTo>
                    <a:pt x="20443" y="39128"/>
                    <a:pt x="20549" y="39144"/>
                    <a:pt x="20659" y="39162"/>
                  </a:cubicBezTo>
                  <a:cubicBezTo>
                    <a:pt x="20943" y="39204"/>
                    <a:pt x="21252" y="39260"/>
                    <a:pt x="21588" y="39326"/>
                  </a:cubicBezTo>
                  <a:cubicBezTo>
                    <a:pt x="22075" y="39419"/>
                    <a:pt x="22518" y="39519"/>
                    <a:pt x="22941" y="39626"/>
                  </a:cubicBezTo>
                  <a:lnTo>
                    <a:pt x="22975" y="39635"/>
                  </a:lnTo>
                  <a:cubicBezTo>
                    <a:pt x="23045" y="39654"/>
                    <a:pt x="23113" y="39672"/>
                    <a:pt x="23183" y="39693"/>
                  </a:cubicBezTo>
                  <a:cubicBezTo>
                    <a:pt x="23969" y="39918"/>
                    <a:pt x="24719" y="40184"/>
                    <a:pt x="25349" y="40416"/>
                  </a:cubicBezTo>
                  <a:cubicBezTo>
                    <a:pt x="25579" y="40503"/>
                    <a:pt x="25813" y="40592"/>
                    <a:pt x="26039" y="40677"/>
                  </a:cubicBezTo>
                  <a:cubicBezTo>
                    <a:pt x="26188" y="40735"/>
                    <a:pt x="26337" y="40793"/>
                    <a:pt x="26486" y="40847"/>
                  </a:cubicBezTo>
                  <a:cubicBezTo>
                    <a:pt x="26916" y="41010"/>
                    <a:pt x="27358" y="41167"/>
                    <a:pt x="27801" y="41317"/>
                  </a:cubicBezTo>
                  <a:cubicBezTo>
                    <a:pt x="28276" y="41478"/>
                    <a:pt x="28702" y="41613"/>
                    <a:pt x="29105" y="41731"/>
                  </a:cubicBezTo>
                  <a:cubicBezTo>
                    <a:pt x="29473" y="41836"/>
                    <a:pt x="29864" y="41942"/>
                    <a:pt x="30302" y="42053"/>
                  </a:cubicBezTo>
                  <a:cubicBezTo>
                    <a:pt x="31052" y="42244"/>
                    <a:pt x="31873" y="42430"/>
                    <a:pt x="32815" y="42619"/>
                  </a:cubicBezTo>
                  <a:cubicBezTo>
                    <a:pt x="33717" y="42801"/>
                    <a:pt x="34629" y="42952"/>
                    <a:pt x="35527" y="43073"/>
                  </a:cubicBezTo>
                  <a:cubicBezTo>
                    <a:pt x="36524" y="43207"/>
                    <a:pt x="37453" y="43314"/>
                    <a:pt x="38363" y="43399"/>
                  </a:cubicBezTo>
                  <a:cubicBezTo>
                    <a:pt x="38456" y="43408"/>
                    <a:pt x="38546" y="43415"/>
                    <a:pt x="38636" y="43426"/>
                  </a:cubicBezTo>
                  <a:cubicBezTo>
                    <a:pt x="39375" y="43494"/>
                    <a:pt x="40035" y="43548"/>
                    <a:pt x="40688" y="43586"/>
                  </a:cubicBezTo>
                  <a:cubicBezTo>
                    <a:pt x="40832" y="43597"/>
                    <a:pt x="40978" y="43604"/>
                    <a:pt x="41123" y="43612"/>
                  </a:cubicBezTo>
                  <a:cubicBezTo>
                    <a:pt x="41219" y="43615"/>
                    <a:pt x="41316" y="43621"/>
                    <a:pt x="41414" y="43624"/>
                  </a:cubicBezTo>
                  <a:cubicBezTo>
                    <a:pt x="42014" y="43649"/>
                    <a:pt x="42632" y="43659"/>
                    <a:pt x="43300" y="43659"/>
                  </a:cubicBezTo>
                  <a:cubicBezTo>
                    <a:pt x="43482" y="43659"/>
                    <a:pt x="43665" y="43659"/>
                    <a:pt x="43846" y="43658"/>
                  </a:cubicBezTo>
                  <a:cubicBezTo>
                    <a:pt x="44878" y="43649"/>
                    <a:pt x="45782" y="43621"/>
                    <a:pt x="46620" y="43574"/>
                  </a:cubicBezTo>
                  <a:cubicBezTo>
                    <a:pt x="47047" y="43549"/>
                    <a:pt x="47546" y="43522"/>
                    <a:pt x="48079" y="43488"/>
                  </a:cubicBezTo>
                  <a:cubicBezTo>
                    <a:pt x="48533" y="43458"/>
                    <a:pt x="49009" y="43427"/>
                    <a:pt x="49485" y="43390"/>
                  </a:cubicBezTo>
                  <a:cubicBezTo>
                    <a:pt x="50484" y="43311"/>
                    <a:pt x="51485" y="43211"/>
                    <a:pt x="52469" y="43101"/>
                  </a:cubicBezTo>
                  <a:cubicBezTo>
                    <a:pt x="53353" y="43003"/>
                    <a:pt x="54224" y="42897"/>
                    <a:pt x="55068" y="42793"/>
                  </a:cubicBezTo>
                  <a:lnTo>
                    <a:pt x="55075" y="42793"/>
                  </a:lnTo>
                  <a:cubicBezTo>
                    <a:pt x="55961" y="42683"/>
                    <a:pt x="56965" y="42558"/>
                    <a:pt x="57962" y="42460"/>
                  </a:cubicBezTo>
                  <a:cubicBezTo>
                    <a:pt x="58712" y="42385"/>
                    <a:pt x="59516" y="42324"/>
                    <a:pt x="60571" y="42260"/>
                  </a:cubicBezTo>
                  <a:cubicBezTo>
                    <a:pt x="61519" y="42202"/>
                    <a:pt x="62434" y="42173"/>
                    <a:pt x="63207" y="42153"/>
                  </a:cubicBezTo>
                  <a:cubicBezTo>
                    <a:pt x="64272" y="42123"/>
                    <a:pt x="65161" y="42104"/>
                    <a:pt x="65996" y="42097"/>
                  </a:cubicBezTo>
                  <a:cubicBezTo>
                    <a:pt x="66103" y="42095"/>
                    <a:pt x="66212" y="42095"/>
                    <a:pt x="66319" y="42095"/>
                  </a:cubicBezTo>
                  <a:cubicBezTo>
                    <a:pt x="67069" y="42095"/>
                    <a:pt x="67747" y="42110"/>
                    <a:pt x="68401" y="42141"/>
                  </a:cubicBezTo>
                  <a:cubicBezTo>
                    <a:pt x="69196" y="42179"/>
                    <a:pt x="70027" y="42229"/>
                    <a:pt x="70871" y="42295"/>
                  </a:cubicBezTo>
                  <a:cubicBezTo>
                    <a:pt x="72842" y="42440"/>
                    <a:pt x="74766" y="42622"/>
                    <a:pt x="76629" y="42796"/>
                  </a:cubicBezTo>
                  <a:cubicBezTo>
                    <a:pt x="77743" y="42900"/>
                    <a:pt x="78597" y="42976"/>
                    <a:pt x="79399" y="43040"/>
                  </a:cubicBezTo>
                  <a:cubicBezTo>
                    <a:pt x="79801" y="43071"/>
                    <a:pt x="80270" y="43109"/>
                    <a:pt x="80756" y="43143"/>
                  </a:cubicBezTo>
                  <a:lnTo>
                    <a:pt x="80790" y="43144"/>
                  </a:lnTo>
                  <a:cubicBezTo>
                    <a:pt x="81191" y="43170"/>
                    <a:pt x="81645" y="43202"/>
                    <a:pt x="82079" y="43220"/>
                  </a:cubicBezTo>
                  <a:cubicBezTo>
                    <a:pt x="82965" y="43257"/>
                    <a:pt x="83743" y="43277"/>
                    <a:pt x="84459" y="43277"/>
                  </a:cubicBezTo>
                  <a:lnTo>
                    <a:pt x="84725" y="43277"/>
                  </a:lnTo>
                  <a:cubicBezTo>
                    <a:pt x="85383" y="43272"/>
                    <a:pt x="86252" y="43259"/>
                    <a:pt x="87132" y="43192"/>
                  </a:cubicBezTo>
                  <a:cubicBezTo>
                    <a:pt x="87629" y="43153"/>
                    <a:pt x="88156" y="43101"/>
                    <a:pt x="88788" y="43027"/>
                  </a:cubicBezTo>
                  <a:lnTo>
                    <a:pt x="88925" y="43009"/>
                  </a:lnTo>
                  <a:cubicBezTo>
                    <a:pt x="89064" y="42991"/>
                    <a:pt x="89199" y="42975"/>
                    <a:pt x="89335" y="42958"/>
                  </a:cubicBezTo>
                  <a:cubicBezTo>
                    <a:pt x="89413" y="42949"/>
                    <a:pt x="89491" y="42938"/>
                    <a:pt x="89567" y="42927"/>
                  </a:cubicBezTo>
                  <a:cubicBezTo>
                    <a:pt x="89649" y="42915"/>
                    <a:pt x="89730" y="42906"/>
                    <a:pt x="89809" y="42885"/>
                  </a:cubicBezTo>
                  <a:cubicBezTo>
                    <a:pt x="89830" y="42879"/>
                    <a:pt x="89849" y="42875"/>
                    <a:pt x="89869" y="42865"/>
                  </a:cubicBezTo>
                  <a:cubicBezTo>
                    <a:pt x="89943" y="42835"/>
                    <a:pt x="90009" y="42789"/>
                    <a:pt x="90055" y="42720"/>
                  </a:cubicBezTo>
                  <a:cubicBezTo>
                    <a:pt x="90114" y="42632"/>
                    <a:pt x="90135" y="42522"/>
                    <a:pt x="90114" y="42418"/>
                  </a:cubicBezTo>
                  <a:cubicBezTo>
                    <a:pt x="90086" y="42287"/>
                    <a:pt x="89994" y="42184"/>
                    <a:pt x="89876" y="42135"/>
                  </a:cubicBezTo>
                  <a:cubicBezTo>
                    <a:pt x="89829" y="42116"/>
                    <a:pt x="89774" y="42105"/>
                    <a:pt x="89720" y="42105"/>
                  </a:cubicBezTo>
                  <a:cubicBezTo>
                    <a:pt x="89713" y="42105"/>
                    <a:pt x="89706" y="42105"/>
                    <a:pt x="89699" y="42106"/>
                  </a:cubicBezTo>
                  <a:cubicBezTo>
                    <a:pt x="89626" y="42110"/>
                    <a:pt x="89555" y="42123"/>
                    <a:pt x="89482" y="42134"/>
                  </a:cubicBezTo>
                  <a:cubicBezTo>
                    <a:pt x="89296" y="42161"/>
                    <a:pt x="89111" y="42184"/>
                    <a:pt x="88925" y="42207"/>
                  </a:cubicBezTo>
                  <a:lnTo>
                    <a:pt x="88925" y="12912"/>
                  </a:lnTo>
                  <a:cubicBezTo>
                    <a:pt x="89696" y="12664"/>
                    <a:pt x="90464" y="12412"/>
                    <a:pt x="91231" y="12152"/>
                  </a:cubicBezTo>
                  <a:cubicBezTo>
                    <a:pt x="91623" y="12018"/>
                    <a:pt x="92013" y="11882"/>
                    <a:pt x="92405" y="11747"/>
                  </a:cubicBezTo>
                  <a:cubicBezTo>
                    <a:pt x="92563" y="11690"/>
                    <a:pt x="92722" y="11638"/>
                    <a:pt x="92881" y="11582"/>
                  </a:cubicBezTo>
                  <a:cubicBezTo>
                    <a:pt x="92979" y="11549"/>
                    <a:pt x="93076" y="11512"/>
                    <a:pt x="93174" y="11483"/>
                  </a:cubicBezTo>
                  <a:cubicBezTo>
                    <a:pt x="93176" y="11483"/>
                    <a:pt x="93179" y="11483"/>
                    <a:pt x="93182" y="11482"/>
                  </a:cubicBezTo>
                  <a:cubicBezTo>
                    <a:pt x="93274" y="11475"/>
                    <a:pt x="93298" y="11437"/>
                    <a:pt x="93284" y="11402"/>
                  </a:cubicBezTo>
                  <a:cubicBezTo>
                    <a:pt x="93275" y="11377"/>
                    <a:pt x="93250" y="11360"/>
                    <a:pt x="93226" y="11360"/>
                  </a:cubicBezTo>
                  <a:cubicBezTo>
                    <a:pt x="93217" y="11360"/>
                    <a:pt x="93208" y="11363"/>
                    <a:pt x="93200" y="11367"/>
                  </a:cubicBezTo>
                  <a:lnTo>
                    <a:pt x="93197" y="11367"/>
                  </a:lnTo>
                  <a:cubicBezTo>
                    <a:pt x="93176" y="11375"/>
                    <a:pt x="93156" y="11379"/>
                    <a:pt x="93136" y="11385"/>
                  </a:cubicBezTo>
                  <a:cubicBezTo>
                    <a:pt x="93130" y="11387"/>
                    <a:pt x="93125" y="11390"/>
                    <a:pt x="93119" y="11390"/>
                  </a:cubicBezTo>
                  <a:cubicBezTo>
                    <a:pt x="92993" y="11422"/>
                    <a:pt x="92865" y="11446"/>
                    <a:pt x="92738" y="11476"/>
                  </a:cubicBezTo>
                  <a:cubicBezTo>
                    <a:pt x="92555" y="11518"/>
                    <a:pt x="92374" y="11561"/>
                    <a:pt x="92192" y="11607"/>
                  </a:cubicBezTo>
                  <a:cubicBezTo>
                    <a:pt x="91796" y="11710"/>
                    <a:pt x="91399" y="11812"/>
                    <a:pt x="91001" y="11914"/>
                  </a:cubicBezTo>
                  <a:cubicBezTo>
                    <a:pt x="90329" y="12083"/>
                    <a:pt x="89653" y="12250"/>
                    <a:pt x="88980" y="12424"/>
                  </a:cubicBezTo>
                  <a:cubicBezTo>
                    <a:pt x="88790" y="12472"/>
                    <a:pt x="88601" y="12522"/>
                    <a:pt x="88412" y="12573"/>
                  </a:cubicBezTo>
                  <a:cubicBezTo>
                    <a:pt x="88177" y="12635"/>
                    <a:pt x="87939" y="12696"/>
                    <a:pt x="87702" y="12759"/>
                  </a:cubicBezTo>
                  <a:cubicBezTo>
                    <a:pt x="87690" y="12734"/>
                    <a:pt x="87675" y="12711"/>
                    <a:pt x="87663" y="12687"/>
                  </a:cubicBezTo>
                  <a:cubicBezTo>
                    <a:pt x="87614" y="12612"/>
                    <a:pt x="87546" y="12554"/>
                    <a:pt x="87449" y="12510"/>
                  </a:cubicBezTo>
                  <a:cubicBezTo>
                    <a:pt x="87488" y="12437"/>
                    <a:pt x="87517" y="12359"/>
                    <a:pt x="87532" y="12269"/>
                  </a:cubicBezTo>
                  <a:cubicBezTo>
                    <a:pt x="87568" y="12076"/>
                    <a:pt x="87528" y="11884"/>
                    <a:pt x="87422" y="11726"/>
                  </a:cubicBezTo>
                  <a:cubicBezTo>
                    <a:pt x="87318" y="11571"/>
                    <a:pt x="87174" y="11458"/>
                    <a:pt x="87034" y="11421"/>
                  </a:cubicBezTo>
                  <a:lnTo>
                    <a:pt x="87011" y="11414"/>
                  </a:lnTo>
                  <a:cubicBezTo>
                    <a:pt x="86924" y="11388"/>
                    <a:pt x="86834" y="11364"/>
                    <a:pt x="86739" y="11361"/>
                  </a:cubicBezTo>
                  <a:lnTo>
                    <a:pt x="86611" y="11361"/>
                  </a:lnTo>
                  <a:cubicBezTo>
                    <a:pt x="86559" y="11361"/>
                    <a:pt x="86507" y="11361"/>
                    <a:pt x="86447" y="11364"/>
                  </a:cubicBezTo>
                  <a:cubicBezTo>
                    <a:pt x="86444" y="11358"/>
                    <a:pt x="86438" y="11354"/>
                    <a:pt x="86432" y="11348"/>
                  </a:cubicBezTo>
                  <a:cubicBezTo>
                    <a:pt x="86437" y="11341"/>
                    <a:pt x="86441" y="11335"/>
                    <a:pt x="86446" y="11329"/>
                  </a:cubicBezTo>
                  <a:cubicBezTo>
                    <a:pt x="86499" y="11251"/>
                    <a:pt x="86535" y="11162"/>
                    <a:pt x="86553" y="11068"/>
                  </a:cubicBezTo>
                  <a:cubicBezTo>
                    <a:pt x="86566" y="11004"/>
                    <a:pt x="86566" y="10942"/>
                    <a:pt x="86565" y="10878"/>
                  </a:cubicBezTo>
                  <a:lnTo>
                    <a:pt x="86565" y="10863"/>
                  </a:lnTo>
                  <a:lnTo>
                    <a:pt x="86565" y="10851"/>
                  </a:lnTo>
                  <a:cubicBezTo>
                    <a:pt x="86559" y="10681"/>
                    <a:pt x="86465" y="10501"/>
                    <a:pt x="86310" y="10364"/>
                  </a:cubicBezTo>
                  <a:cubicBezTo>
                    <a:pt x="86194" y="10263"/>
                    <a:pt x="86037" y="10190"/>
                    <a:pt x="85886" y="10168"/>
                  </a:cubicBezTo>
                  <a:cubicBezTo>
                    <a:pt x="85852" y="10163"/>
                    <a:pt x="85821" y="10159"/>
                    <a:pt x="85788" y="10157"/>
                  </a:cubicBezTo>
                  <a:lnTo>
                    <a:pt x="85772" y="10157"/>
                  </a:lnTo>
                  <a:cubicBezTo>
                    <a:pt x="85815" y="10138"/>
                    <a:pt x="85854" y="10120"/>
                    <a:pt x="85894" y="10099"/>
                  </a:cubicBezTo>
                  <a:cubicBezTo>
                    <a:pt x="86007" y="10038"/>
                    <a:pt x="86096" y="9979"/>
                    <a:pt x="86171" y="9913"/>
                  </a:cubicBezTo>
                  <a:cubicBezTo>
                    <a:pt x="86293" y="9806"/>
                    <a:pt x="86380" y="9651"/>
                    <a:pt x="86412" y="9491"/>
                  </a:cubicBezTo>
                  <a:cubicBezTo>
                    <a:pt x="86449" y="9296"/>
                    <a:pt x="86415" y="9104"/>
                    <a:pt x="86306" y="8937"/>
                  </a:cubicBezTo>
                  <a:cubicBezTo>
                    <a:pt x="86267" y="8876"/>
                    <a:pt x="86224" y="8824"/>
                    <a:pt x="86173" y="8779"/>
                  </a:cubicBezTo>
                  <a:cubicBezTo>
                    <a:pt x="86127" y="8738"/>
                    <a:pt x="86050" y="8684"/>
                    <a:pt x="85992" y="8657"/>
                  </a:cubicBezTo>
                  <a:cubicBezTo>
                    <a:pt x="85932" y="8632"/>
                    <a:pt x="85873" y="8605"/>
                    <a:pt x="85812" y="8587"/>
                  </a:cubicBezTo>
                  <a:cubicBezTo>
                    <a:pt x="85769" y="8574"/>
                    <a:pt x="85724" y="8564"/>
                    <a:pt x="85682" y="8553"/>
                  </a:cubicBezTo>
                  <a:lnTo>
                    <a:pt x="85670" y="8550"/>
                  </a:lnTo>
                  <a:cubicBezTo>
                    <a:pt x="85608" y="8535"/>
                    <a:pt x="85541" y="8528"/>
                    <a:pt x="85481" y="8522"/>
                  </a:cubicBezTo>
                  <a:cubicBezTo>
                    <a:pt x="85462" y="8520"/>
                    <a:pt x="85443" y="8519"/>
                    <a:pt x="85422" y="8516"/>
                  </a:cubicBezTo>
                  <a:lnTo>
                    <a:pt x="85413" y="8516"/>
                  </a:lnTo>
                  <a:cubicBezTo>
                    <a:pt x="85539" y="8434"/>
                    <a:pt x="85702" y="8291"/>
                    <a:pt x="85767" y="8083"/>
                  </a:cubicBezTo>
                  <a:cubicBezTo>
                    <a:pt x="85806" y="7958"/>
                    <a:pt x="85819" y="7866"/>
                    <a:pt x="85812" y="7770"/>
                  </a:cubicBezTo>
                  <a:cubicBezTo>
                    <a:pt x="85806" y="7700"/>
                    <a:pt x="85787" y="7636"/>
                    <a:pt x="85764" y="7566"/>
                  </a:cubicBezTo>
                  <a:cubicBezTo>
                    <a:pt x="85723" y="7422"/>
                    <a:pt x="85606" y="7278"/>
                    <a:pt x="85467" y="7188"/>
                  </a:cubicBezTo>
                  <a:cubicBezTo>
                    <a:pt x="85324" y="7095"/>
                    <a:pt x="85157" y="7034"/>
                    <a:pt x="84987" y="7008"/>
                  </a:cubicBezTo>
                  <a:cubicBezTo>
                    <a:pt x="84972" y="6989"/>
                    <a:pt x="84958" y="6973"/>
                    <a:pt x="84938" y="6956"/>
                  </a:cubicBezTo>
                  <a:cubicBezTo>
                    <a:pt x="84938" y="6953"/>
                    <a:pt x="84937" y="6953"/>
                    <a:pt x="84937" y="6952"/>
                  </a:cubicBezTo>
                  <a:lnTo>
                    <a:pt x="84944" y="6949"/>
                  </a:lnTo>
                  <a:lnTo>
                    <a:pt x="84952" y="6944"/>
                  </a:lnTo>
                  <a:cubicBezTo>
                    <a:pt x="84998" y="6926"/>
                    <a:pt x="85047" y="6906"/>
                    <a:pt x="85095" y="6885"/>
                  </a:cubicBezTo>
                  <a:lnTo>
                    <a:pt x="85135" y="6868"/>
                  </a:lnTo>
                  <a:cubicBezTo>
                    <a:pt x="85172" y="6854"/>
                    <a:pt x="85212" y="6834"/>
                    <a:pt x="85251" y="6816"/>
                  </a:cubicBezTo>
                  <a:cubicBezTo>
                    <a:pt x="85532" y="6673"/>
                    <a:pt x="85697" y="6480"/>
                    <a:pt x="85745" y="6243"/>
                  </a:cubicBezTo>
                  <a:cubicBezTo>
                    <a:pt x="85772" y="6101"/>
                    <a:pt x="85752" y="5941"/>
                    <a:pt x="85685" y="5812"/>
                  </a:cubicBezTo>
                  <a:cubicBezTo>
                    <a:pt x="85623" y="5687"/>
                    <a:pt x="85517" y="5583"/>
                    <a:pt x="85380" y="5510"/>
                  </a:cubicBezTo>
                  <a:cubicBezTo>
                    <a:pt x="85255" y="5443"/>
                    <a:pt x="85121" y="5420"/>
                    <a:pt x="84971" y="5403"/>
                  </a:cubicBezTo>
                  <a:cubicBezTo>
                    <a:pt x="84946" y="5398"/>
                    <a:pt x="84922" y="5397"/>
                    <a:pt x="84898" y="5395"/>
                  </a:cubicBezTo>
                  <a:lnTo>
                    <a:pt x="84889" y="5395"/>
                  </a:lnTo>
                  <a:cubicBezTo>
                    <a:pt x="84978" y="5283"/>
                    <a:pt x="85026" y="5150"/>
                    <a:pt x="85031" y="5007"/>
                  </a:cubicBezTo>
                  <a:cubicBezTo>
                    <a:pt x="85109" y="4818"/>
                    <a:pt x="85121" y="4649"/>
                    <a:pt x="85063" y="4486"/>
                  </a:cubicBezTo>
                  <a:cubicBezTo>
                    <a:pt x="85016" y="4349"/>
                    <a:pt x="84934" y="4240"/>
                    <a:pt x="84818" y="4154"/>
                  </a:cubicBezTo>
                  <a:cubicBezTo>
                    <a:pt x="84824" y="4072"/>
                    <a:pt x="84812" y="3989"/>
                    <a:pt x="84785" y="3916"/>
                  </a:cubicBezTo>
                  <a:cubicBezTo>
                    <a:pt x="84758" y="3843"/>
                    <a:pt x="84721" y="3773"/>
                    <a:pt x="84669" y="3706"/>
                  </a:cubicBezTo>
                  <a:cubicBezTo>
                    <a:pt x="84675" y="3626"/>
                    <a:pt x="84669" y="3559"/>
                    <a:pt x="84654" y="3504"/>
                  </a:cubicBezTo>
                  <a:cubicBezTo>
                    <a:pt x="84629" y="3407"/>
                    <a:pt x="84586" y="3334"/>
                    <a:pt x="84526" y="3280"/>
                  </a:cubicBezTo>
                  <a:cubicBezTo>
                    <a:pt x="84458" y="3218"/>
                    <a:pt x="84368" y="3185"/>
                    <a:pt x="84282" y="3185"/>
                  </a:cubicBezTo>
                  <a:cubicBezTo>
                    <a:pt x="84271" y="3185"/>
                    <a:pt x="84260" y="3185"/>
                    <a:pt x="84249" y="3187"/>
                  </a:cubicBezTo>
                  <a:cubicBezTo>
                    <a:pt x="84161" y="3195"/>
                    <a:pt x="84087" y="3228"/>
                    <a:pt x="84020" y="3283"/>
                  </a:cubicBezTo>
                  <a:cubicBezTo>
                    <a:pt x="84004" y="3298"/>
                    <a:pt x="83989" y="3315"/>
                    <a:pt x="83974" y="3332"/>
                  </a:cubicBezTo>
                  <a:cubicBezTo>
                    <a:pt x="83963" y="3343"/>
                    <a:pt x="83953" y="3355"/>
                    <a:pt x="83944" y="3365"/>
                  </a:cubicBezTo>
                  <a:cubicBezTo>
                    <a:pt x="83870" y="3440"/>
                    <a:pt x="83827" y="3550"/>
                    <a:pt x="83803" y="3627"/>
                  </a:cubicBezTo>
                  <a:cubicBezTo>
                    <a:pt x="83792" y="3657"/>
                    <a:pt x="83788" y="3690"/>
                    <a:pt x="83782" y="3719"/>
                  </a:cubicBezTo>
                  <a:lnTo>
                    <a:pt x="83765" y="3743"/>
                  </a:lnTo>
                  <a:cubicBezTo>
                    <a:pt x="83751" y="3764"/>
                    <a:pt x="83736" y="3786"/>
                    <a:pt x="83722" y="3809"/>
                  </a:cubicBezTo>
                  <a:cubicBezTo>
                    <a:pt x="83617" y="3974"/>
                    <a:pt x="83510" y="4227"/>
                    <a:pt x="83609" y="4495"/>
                  </a:cubicBezTo>
                  <a:cubicBezTo>
                    <a:pt x="83636" y="4571"/>
                    <a:pt x="83681" y="4649"/>
                    <a:pt x="83739" y="4716"/>
                  </a:cubicBezTo>
                  <a:lnTo>
                    <a:pt x="83603" y="4824"/>
                  </a:lnTo>
                  <a:lnTo>
                    <a:pt x="83535" y="4880"/>
                  </a:lnTo>
                  <a:cubicBezTo>
                    <a:pt x="83463" y="4935"/>
                    <a:pt x="83390" y="4993"/>
                    <a:pt x="83323" y="5056"/>
                  </a:cubicBezTo>
                  <a:cubicBezTo>
                    <a:pt x="83204" y="5172"/>
                    <a:pt x="83129" y="5269"/>
                    <a:pt x="83070" y="5382"/>
                  </a:cubicBezTo>
                  <a:cubicBezTo>
                    <a:pt x="82993" y="5532"/>
                    <a:pt x="82974" y="5722"/>
                    <a:pt x="83015" y="5916"/>
                  </a:cubicBezTo>
                  <a:cubicBezTo>
                    <a:pt x="83033" y="6005"/>
                    <a:pt x="83073" y="6090"/>
                    <a:pt x="83130" y="6170"/>
                  </a:cubicBezTo>
                  <a:lnTo>
                    <a:pt x="83134" y="6175"/>
                  </a:lnTo>
                  <a:lnTo>
                    <a:pt x="83134" y="6176"/>
                  </a:lnTo>
                  <a:lnTo>
                    <a:pt x="83115" y="6184"/>
                  </a:lnTo>
                  <a:lnTo>
                    <a:pt x="83097" y="6191"/>
                  </a:lnTo>
                  <a:lnTo>
                    <a:pt x="83024" y="6221"/>
                  </a:lnTo>
                  <a:cubicBezTo>
                    <a:pt x="82859" y="6287"/>
                    <a:pt x="82689" y="6355"/>
                    <a:pt x="82526" y="6431"/>
                  </a:cubicBezTo>
                  <a:cubicBezTo>
                    <a:pt x="82335" y="6520"/>
                    <a:pt x="82079" y="6681"/>
                    <a:pt x="81954" y="6929"/>
                  </a:cubicBezTo>
                  <a:cubicBezTo>
                    <a:pt x="81907" y="7026"/>
                    <a:pt x="81880" y="7138"/>
                    <a:pt x="81875" y="7254"/>
                  </a:cubicBezTo>
                  <a:lnTo>
                    <a:pt x="81875" y="7287"/>
                  </a:lnTo>
                  <a:cubicBezTo>
                    <a:pt x="81875" y="7325"/>
                    <a:pt x="81878" y="7367"/>
                    <a:pt x="81884" y="7406"/>
                  </a:cubicBezTo>
                  <a:lnTo>
                    <a:pt x="81886" y="7418"/>
                  </a:lnTo>
                  <a:lnTo>
                    <a:pt x="81890" y="7430"/>
                  </a:lnTo>
                  <a:cubicBezTo>
                    <a:pt x="81916" y="7577"/>
                    <a:pt x="81981" y="7712"/>
                    <a:pt x="82076" y="7821"/>
                  </a:cubicBezTo>
                  <a:cubicBezTo>
                    <a:pt x="82157" y="7910"/>
                    <a:pt x="82250" y="7983"/>
                    <a:pt x="82370" y="8043"/>
                  </a:cubicBezTo>
                  <a:cubicBezTo>
                    <a:pt x="82383" y="8050"/>
                    <a:pt x="82398" y="8055"/>
                    <a:pt x="82413" y="8062"/>
                  </a:cubicBezTo>
                  <a:cubicBezTo>
                    <a:pt x="82414" y="8062"/>
                    <a:pt x="82417" y="8065"/>
                    <a:pt x="82420" y="8066"/>
                  </a:cubicBezTo>
                  <a:cubicBezTo>
                    <a:pt x="82332" y="8099"/>
                    <a:pt x="82265" y="8127"/>
                    <a:pt x="82204" y="8159"/>
                  </a:cubicBezTo>
                  <a:cubicBezTo>
                    <a:pt x="82084" y="8223"/>
                    <a:pt x="81947" y="8300"/>
                    <a:pt x="81850" y="8416"/>
                  </a:cubicBezTo>
                  <a:cubicBezTo>
                    <a:pt x="81802" y="8474"/>
                    <a:pt x="81756" y="8531"/>
                    <a:pt x="81722" y="8601"/>
                  </a:cubicBezTo>
                  <a:cubicBezTo>
                    <a:pt x="81692" y="8660"/>
                    <a:pt x="81667" y="8739"/>
                    <a:pt x="81652" y="8814"/>
                  </a:cubicBezTo>
                  <a:cubicBezTo>
                    <a:pt x="81585" y="9153"/>
                    <a:pt x="81773" y="9513"/>
                    <a:pt x="82096" y="9674"/>
                  </a:cubicBezTo>
                  <a:cubicBezTo>
                    <a:pt x="82152" y="9702"/>
                    <a:pt x="82204" y="9721"/>
                    <a:pt x="82256" y="9741"/>
                  </a:cubicBezTo>
                  <a:lnTo>
                    <a:pt x="82264" y="9744"/>
                  </a:lnTo>
                  <a:lnTo>
                    <a:pt x="82277" y="9748"/>
                  </a:lnTo>
                  <a:cubicBezTo>
                    <a:pt x="82279" y="9748"/>
                    <a:pt x="82280" y="9750"/>
                    <a:pt x="82285" y="9751"/>
                  </a:cubicBezTo>
                  <a:lnTo>
                    <a:pt x="82145" y="9793"/>
                  </a:lnTo>
                  <a:cubicBezTo>
                    <a:pt x="81914" y="9861"/>
                    <a:pt x="81677" y="9934"/>
                    <a:pt x="81447" y="10019"/>
                  </a:cubicBezTo>
                  <a:cubicBezTo>
                    <a:pt x="81426" y="10026"/>
                    <a:pt x="81408" y="10034"/>
                    <a:pt x="81387" y="10041"/>
                  </a:cubicBezTo>
                  <a:cubicBezTo>
                    <a:pt x="81252" y="10096"/>
                    <a:pt x="81102" y="10166"/>
                    <a:pt x="80977" y="10272"/>
                  </a:cubicBezTo>
                  <a:cubicBezTo>
                    <a:pt x="80917" y="10321"/>
                    <a:pt x="80863" y="10379"/>
                    <a:pt x="80819" y="10446"/>
                  </a:cubicBezTo>
                  <a:cubicBezTo>
                    <a:pt x="80719" y="10591"/>
                    <a:pt x="80670" y="10769"/>
                    <a:pt x="80682" y="10937"/>
                  </a:cubicBezTo>
                  <a:cubicBezTo>
                    <a:pt x="80682" y="10940"/>
                    <a:pt x="80682" y="10945"/>
                    <a:pt x="80685" y="10949"/>
                  </a:cubicBezTo>
                  <a:lnTo>
                    <a:pt x="80685" y="10952"/>
                  </a:lnTo>
                  <a:cubicBezTo>
                    <a:pt x="80485" y="10815"/>
                    <a:pt x="80235" y="10812"/>
                    <a:pt x="79993" y="10808"/>
                  </a:cubicBezTo>
                  <a:lnTo>
                    <a:pt x="79973" y="10808"/>
                  </a:lnTo>
                  <a:cubicBezTo>
                    <a:pt x="80104" y="10753"/>
                    <a:pt x="80255" y="10684"/>
                    <a:pt x="80375" y="10568"/>
                  </a:cubicBezTo>
                  <a:cubicBezTo>
                    <a:pt x="80500" y="10451"/>
                    <a:pt x="80582" y="10314"/>
                    <a:pt x="80621" y="10168"/>
                  </a:cubicBezTo>
                  <a:cubicBezTo>
                    <a:pt x="80625" y="10152"/>
                    <a:pt x="80628" y="10135"/>
                    <a:pt x="80633" y="10120"/>
                  </a:cubicBezTo>
                  <a:cubicBezTo>
                    <a:pt x="80655" y="10000"/>
                    <a:pt x="80643" y="9876"/>
                    <a:pt x="80596" y="9721"/>
                  </a:cubicBezTo>
                  <a:cubicBezTo>
                    <a:pt x="80551" y="9576"/>
                    <a:pt x="80451" y="9449"/>
                    <a:pt x="80308" y="9352"/>
                  </a:cubicBezTo>
                  <a:cubicBezTo>
                    <a:pt x="80292" y="9340"/>
                    <a:pt x="80276" y="9330"/>
                    <a:pt x="80256" y="9320"/>
                  </a:cubicBezTo>
                  <a:cubicBezTo>
                    <a:pt x="80253" y="9318"/>
                    <a:pt x="80252" y="9317"/>
                    <a:pt x="80249" y="9315"/>
                  </a:cubicBezTo>
                  <a:cubicBezTo>
                    <a:pt x="80298" y="9302"/>
                    <a:pt x="80344" y="9285"/>
                    <a:pt x="80393" y="9267"/>
                  </a:cubicBezTo>
                  <a:cubicBezTo>
                    <a:pt x="80468" y="9244"/>
                    <a:pt x="80564" y="9206"/>
                    <a:pt x="80643" y="9153"/>
                  </a:cubicBezTo>
                  <a:cubicBezTo>
                    <a:pt x="80738" y="9089"/>
                    <a:pt x="80811" y="9017"/>
                    <a:pt x="80881" y="8916"/>
                  </a:cubicBezTo>
                  <a:cubicBezTo>
                    <a:pt x="80985" y="8767"/>
                    <a:pt x="81026" y="8565"/>
                    <a:pt x="80985" y="8373"/>
                  </a:cubicBezTo>
                  <a:cubicBezTo>
                    <a:pt x="80972" y="8314"/>
                    <a:pt x="80954" y="8258"/>
                    <a:pt x="80926" y="8203"/>
                  </a:cubicBezTo>
                  <a:cubicBezTo>
                    <a:pt x="80887" y="8126"/>
                    <a:pt x="80829" y="8050"/>
                    <a:pt x="80753" y="7976"/>
                  </a:cubicBezTo>
                  <a:cubicBezTo>
                    <a:pt x="80588" y="7813"/>
                    <a:pt x="80360" y="7782"/>
                    <a:pt x="80204" y="7770"/>
                  </a:cubicBezTo>
                  <a:cubicBezTo>
                    <a:pt x="80182" y="7769"/>
                    <a:pt x="80158" y="7769"/>
                    <a:pt x="80136" y="7767"/>
                  </a:cubicBezTo>
                  <a:lnTo>
                    <a:pt x="80121" y="7767"/>
                  </a:lnTo>
                  <a:cubicBezTo>
                    <a:pt x="80237" y="7732"/>
                    <a:pt x="80368" y="7685"/>
                    <a:pt x="80499" y="7627"/>
                  </a:cubicBezTo>
                  <a:cubicBezTo>
                    <a:pt x="80584" y="7589"/>
                    <a:pt x="80685" y="7538"/>
                    <a:pt x="80776" y="7464"/>
                  </a:cubicBezTo>
                  <a:cubicBezTo>
                    <a:pt x="80913" y="7352"/>
                    <a:pt x="81003" y="7203"/>
                    <a:pt x="81038" y="7032"/>
                  </a:cubicBezTo>
                  <a:cubicBezTo>
                    <a:pt x="81054" y="6952"/>
                    <a:pt x="81057" y="6868"/>
                    <a:pt x="81045" y="6787"/>
                  </a:cubicBezTo>
                  <a:cubicBezTo>
                    <a:pt x="81023" y="6630"/>
                    <a:pt x="80948" y="6481"/>
                    <a:pt x="80837" y="6368"/>
                  </a:cubicBezTo>
                  <a:cubicBezTo>
                    <a:pt x="80777" y="6306"/>
                    <a:pt x="80707" y="6257"/>
                    <a:pt x="80628" y="6220"/>
                  </a:cubicBezTo>
                  <a:cubicBezTo>
                    <a:pt x="80593" y="6200"/>
                    <a:pt x="80554" y="6185"/>
                    <a:pt x="80514" y="6175"/>
                  </a:cubicBezTo>
                  <a:lnTo>
                    <a:pt x="80496" y="6169"/>
                  </a:lnTo>
                  <a:lnTo>
                    <a:pt x="80493" y="6169"/>
                  </a:lnTo>
                  <a:cubicBezTo>
                    <a:pt x="80539" y="6150"/>
                    <a:pt x="80582" y="6132"/>
                    <a:pt x="80621" y="6111"/>
                  </a:cubicBezTo>
                  <a:cubicBezTo>
                    <a:pt x="80834" y="6005"/>
                    <a:pt x="80984" y="5804"/>
                    <a:pt x="81014" y="5584"/>
                  </a:cubicBezTo>
                  <a:cubicBezTo>
                    <a:pt x="81036" y="5420"/>
                    <a:pt x="81015" y="5279"/>
                    <a:pt x="80954" y="5155"/>
                  </a:cubicBezTo>
                  <a:cubicBezTo>
                    <a:pt x="80896" y="5039"/>
                    <a:pt x="80811" y="4941"/>
                    <a:pt x="80716" y="4885"/>
                  </a:cubicBezTo>
                  <a:cubicBezTo>
                    <a:pt x="80689" y="4870"/>
                    <a:pt x="80664" y="4855"/>
                    <a:pt x="80637" y="4843"/>
                  </a:cubicBezTo>
                  <a:cubicBezTo>
                    <a:pt x="80634" y="4840"/>
                    <a:pt x="80633" y="4838"/>
                    <a:pt x="80630" y="4838"/>
                  </a:cubicBezTo>
                  <a:cubicBezTo>
                    <a:pt x="80636" y="4831"/>
                    <a:pt x="80640" y="4824"/>
                    <a:pt x="80645" y="4816"/>
                  </a:cubicBezTo>
                  <a:cubicBezTo>
                    <a:pt x="80731" y="4688"/>
                    <a:pt x="80771" y="4538"/>
                    <a:pt x="80761" y="4392"/>
                  </a:cubicBezTo>
                  <a:cubicBezTo>
                    <a:pt x="80740" y="4121"/>
                    <a:pt x="80570" y="3887"/>
                    <a:pt x="80320" y="3788"/>
                  </a:cubicBezTo>
                  <a:cubicBezTo>
                    <a:pt x="80295" y="3779"/>
                    <a:pt x="80271" y="3768"/>
                    <a:pt x="80247" y="3761"/>
                  </a:cubicBezTo>
                  <a:cubicBezTo>
                    <a:pt x="80243" y="3761"/>
                    <a:pt x="80240" y="3758"/>
                    <a:pt x="80234" y="3758"/>
                  </a:cubicBezTo>
                  <a:cubicBezTo>
                    <a:pt x="80343" y="3706"/>
                    <a:pt x="80427" y="3649"/>
                    <a:pt x="80499" y="3587"/>
                  </a:cubicBezTo>
                  <a:cubicBezTo>
                    <a:pt x="80732" y="3381"/>
                    <a:pt x="80804" y="3051"/>
                    <a:pt x="80670" y="2782"/>
                  </a:cubicBezTo>
                  <a:cubicBezTo>
                    <a:pt x="80584" y="2606"/>
                    <a:pt x="80414" y="2478"/>
                    <a:pt x="80194" y="2419"/>
                  </a:cubicBezTo>
                  <a:cubicBezTo>
                    <a:pt x="80171" y="2411"/>
                    <a:pt x="80146" y="2405"/>
                    <a:pt x="80124" y="2402"/>
                  </a:cubicBezTo>
                  <a:cubicBezTo>
                    <a:pt x="80121" y="2402"/>
                    <a:pt x="80116" y="2399"/>
                    <a:pt x="80115" y="2399"/>
                  </a:cubicBezTo>
                  <a:cubicBezTo>
                    <a:pt x="80182" y="2325"/>
                    <a:pt x="80228" y="2246"/>
                    <a:pt x="80256" y="2158"/>
                  </a:cubicBezTo>
                  <a:cubicBezTo>
                    <a:pt x="80329" y="1938"/>
                    <a:pt x="80262" y="1695"/>
                    <a:pt x="80090" y="1535"/>
                  </a:cubicBezTo>
                  <a:cubicBezTo>
                    <a:pt x="79965" y="1420"/>
                    <a:pt x="79810" y="1390"/>
                    <a:pt x="79673" y="1375"/>
                  </a:cubicBezTo>
                  <a:lnTo>
                    <a:pt x="79658" y="1372"/>
                  </a:lnTo>
                  <a:lnTo>
                    <a:pt x="79640" y="1372"/>
                  </a:lnTo>
                  <a:cubicBezTo>
                    <a:pt x="79670" y="1323"/>
                    <a:pt x="79689" y="1274"/>
                    <a:pt x="79700" y="1227"/>
                  </a:cubicBezTo>
                  <a:cubicBezTo>
                    <a:pt x="79717" y="1134"/>
                    <a:pt x="79704" y="1043"/>
                    <a:pt x="79665" y="963"/>
                  </a:cubicBezTo>
                  <a:cubicBezTo>
                    <a:pt x="79598" y="826"/>
                    <a:pt x="79469" y="750"/>
                    <a:pt x="79268" y="728"/>
                  </a:cubicBezTo>
                  <a:lnTo>
                    <a:pt x="79244" y="725"/>
                  </a:lnTo>
                  <a:lnTo>
                    <a:pt x="79238" y="725"/>
                  </a:lnTo>
                  <a:cubicBezTo>
                    <a:pt x="79271" y="661"/>
                    <a:pt x="79298" y="564"/>
                    <a:pt x="79250" y="468"/>
                  </a:cubicBezTo>
                  <a:cubicBezTo>
                    <a:pt x="79219" y="402"/>
                    <a:pt x="79162" y="365"/>
                    <a:pt x="79109" y="334"/>
                  </a:cubicBezTo>
                  <a:lnTo>
                    <a:pt x="79101" y="329"/>
                  </a:lnTo>
                  <a:lnTo>
                    <a:pt x="79095" y="326"/>
                  </a:lnTo>
                  <a:lnTo>
                    <a:pt x="79094" y="326"/>
                  </a:lnTo>
                  <a:lnTo>
                    <a:pt x="79115" y="311"/>
                  </a:lnTo>
                  <a:cubicBezTo>
                    <a:pt x="79139" y="293"/>
                    <a:pt x="79162" y="277"/>
                    <a:pt x="79185" y="259"/>
                  </a:cubicBezTo>
                  <a:lnTo>
                    <a:pt x="79194" y="252"/>
                  </a:lnTo>
                  <a:cubicBezTo>
                    <a:pt x="79243" y="214"/>
                    <a:pt x="79296" y="173"/>
                    <a:pt x="79304" y="107"/>
                  </a:cubicBezTo>
                  <a:cubicBezTo>
                    <a:pt x="79308" y="52"/>
                    <a:pt x="79259" y="9"/>
                    <a:pt x="79208" y="2"/>
                  </a:cubicBezTo>
                  <a:cubicBezTo>
                    <a:pt x="79200" y="2"/>
                    <a:pt x="79192" y="0"/>
                    <a:pt x="791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3"/>
            <p:cNvSpPr/>
            <p:nvPr/>
          </p:nvSpPr>
          <p:spPr>
            <a:xfrm>
              <a:off x="5794425" y="2891975"/>
              <a:ext cx="25" cy="9850"/>
            </a:xfrm>
            <a:custGeom>
              <a:rect b="b" l="l" r="r" t="t"/>
              <a:pathLst>
                <a:path extrusionOk="0" h="394" w="1">
                  <a:moveTo>
                    <a:pt x="0" y="1"/>
                  </a:moveTo>
                  <a:lnTo>
                    <a:pt x="0" y="394"/>
                  </a:lnTo>
                  <a:lnTo>
                    <a:pt x="0" y="382"/>
                  </a:lnTo>
                  <a:close/>
                </a:path>
              </a:pathLst>
            </a:custGeom>
            <a:solidFill>
              <a:srgbClr val="4A2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3"/>
            <p:cNvSpPr/>
            <p:nvPr/>
          </p:nvSpPr>
          <p:spPr>
            <a:xfrm>
              <a:off x="1364975" y="1581650"/>
              <a:ext cx="4429575" cy="3121850"/>
            </a:xfrm>
            <a:custGeom>
              <a:rect b="b" l="l" r="r" t="t"/>
              <a:pathLst>
                <a:path extrusionOk="0" h="124874" w="177183">
                  <a:moveTo>
                    <a:pt x="157529" y="31714"/>
                  </a:moveTo>
                  <a:cubicBezTo>
                    <a:pt x="157594" y="31730"/>
                    <a:pt x="157657" y="31746"/>
                    <a:pt x="157730" y="31769"/>
                  </a:cubicBezTo>
                  <a:cubicBezTo>
                    <a:pt x="157749" y="31776"/>
                    <a:pt x="157766" y="31782"/>
                    <a:pt x="157782" y="31785"/>
                  </a:cubicBezTo>
                  <a:cubicBezTo>
                    <a:pt x="157754" y="31976"/>
                    <a:pt x="157721" y="32150"/>
                    <a:pt x="157682" y="32319"/>
                  </a:cubicBezTo>
                  <a:cubicBezTo>
                    <a:pt x="157617" y="32563"/>
                    <a:pt x="157548" y="32785"/>
                    <a:pt x="157468" y="32995"/>
                  </a:cubicBezTo>
                  <a:cubicBezTo>
                    <a:pt x="157434" y="33072"/>
                    <a:pt x="157399" y="33150"/>
                    <a:pt x="157362" y="33226"/>
                  </a:cubicBezTo>
                  <a:cubicBezTo>
                    <a:pt x="157283" y="33389"/>
                    <a:pt x="157196" y="33547"/>
                    <a:pt x="157112" y="33700"/>
                  </a:cubicBezTo>
                  <a:cubicBezTo>
                    <a:pt x="156868" y="34125"/>
                    <a:pt x="156585" y="34564"/>
                    <a:pt x="156248" y="35035"/>
                  </a:cubicBezTo>
                  <a:cubicBezTo>
                    <a:pt x="156233" y="35056"/>
                    <a:pt x="156218" y="35074"/>
                    <a:pt x="156204" y="35095"/>
                  </a:cubicBezTo>
                  <a:cubicBezTo>
                    <a:pt x="156179" y="35132"/>
                    <a:pt x="156151" y="35171"/>
                    <a:pt x="156123" y="35211"/>
                  </a:cubicBezTo>
                  <a:lnTo>
                    <a:pt x="155870" y="35561"/>
                  </a:lnTo>
                  <a:lnTo>
                    <a:pt x="155841" y="35599"/>
                  </a:lnTo>
                  <a:lnTo>
                    <a:pt x="155800" y="35659"/>
                  </a:lnTo>
                  <a:lnTo>
                    <a:pt x="155748" y="35732"/>
                  </a:lnTo>
                  <a:lnTo>
                    <a:pt x="155704" y="35788"/>
                  </a:lnTo>
                  <a:lnTo>
                    <a:pt x="155700" y="35794"/>
                  </a:lnTo>
                  <a:lnTo>
                    <a:pt x="155695" y="35802"/>
                  </a:lnTo>
                  <a:cubicBezTo>
                    <a:pt x="155621" y="35906"/>
                    <a:pt x="155544" y="36010"/>
                    <a:pt x="155469" y="36113"/>
                  </a:cubicBezTo>
                  <a:cubicBezTo>
                    <a:pt x="155332" y="36305"/>
                    <a:pt x="155192" y="36495"/>
                    <a:pt x="155053" y="36686"/>
                  </a:cubicBezTo>
                  <a:cubicBezTo>
                    <a:pt x="154954" y="36820"/>
                    <a:pt x="154859" y="36954"/>
                    <a:pt x="154765" y="37089"/>
                  </a:cubicBezTo>
                  <a:lnTo>
                    <a:pt x="154730" y="37141"/>
                  </a:lnTo>
                  <a:cubicBezTo>
                    <a:pt x="154728" y="37146"/>
                    <a:pt x="154725" y="37147"/>
                    <a:pt x="154722" y="37150"/>
                  </a:cubicBezTo>
                  <a:cubicBezTo>
                    <a:pt x="154627" y="37284"/>
                    <a:pt x="154532" y="37417"/>
                    <a:pt x="154435" y="37551"/>
                  </a:cubicBezTo>
                  <a:lnTo>
                    <a:pt x="154427" y="37562"/>
                  </a:lnTo>
                  <a:lnTo>
                    <a:pt x="154390" y="37616"/>
                  </a:lnTo>
                  <a:lnTo>
                    <a:pt x="154374" y="37640"/>
                  </a:lnTo>
                  <a:lnTo>
                    <a:pt x="154366" y="37649"/>
                  </a:lnTo>
                  <a:lnTo>
                    <a:pt x="154365" y="37655"/>
                  </a:lnTo>
                  <a:cubicBezTo>
                    <a:pt x="154368" y="37564"/>
                    <a:pt x="154371" y="37475"/>
                    <a:pt x="154368" y="37388"/>
                  </a:cubicBezTo>
                  <a:cubicBezTo>
                    <a:pt x="154365" y="37164"/>
                    <a:pt x="154337" y="36952"/>
                    <a:pt x="154285" y="36745"/>
                  </a:cubicBezTo>
                  <a:cubicBezTo>
                    <a:pt x="154225" y="36506"/>
                    <a:pt x="154143" y="36268"/>
                    <a:pt x="154045" y="36041"/>
                  </a:cubicBezTo>
                  <a:cubicBezTo>
                    <a:pt x="153996" y="35930"/>
                    <a:pt x="153942" y="35823"/>
                    <a:pt x="153884" y="35720"/>
                  </a:cubicBezTo>
                  <a:cubicBezTo>
                    <a:pt x="153877" y="35705"/>
                    <a:pt x="153868" y="35689"/>
                    <a:pt x="153860" y="35674"/>
                  </a:cubicBezTo>
                  <a:cubicBezTo>
                    <a:pt x="153773" y="35518"/>
                    <a:pt x="153683" y="35370"/>
                    <a:pt x="153585" y="35227"/>
                  </a:cubicBezTo>
                  <a:cubicBezTo>
                    <a:pt x="153808" y="35041"/>
                    <a:pt x="154011" y="34870"/>
                    <a:pt x="154201" y="34706"/>
                  </a:cubicBezTo>
                  <a:cubicBezTo>
                    <a:pt x="154419" y="34516"/>
                    <a:pt x="154631" y="34320"/>
                    <a:pt x="154835" y="34128"/>
                  </a:cubicBezTo>
                  <a:lnTo>
                    <a:pt x="154856" y="34107"/>
                  </a:lnTo>
                  <a:lnTo>
                    <a:pt x="154877" y="34090"/>
                  </a:lnTo>
                  <a:lnTo>
                    <a:pt x="154907" y="34062"/>
                  </a:lnTo>
                  <a:lnTo>
                    <a:pt x="154916" y="34053"/>
                  </a:lnTo>
                  <a:cubicBezTo>
                    <a:pt x="155027" y="33949"/>
                    <a:pt x="155139" y="33845"/>
                    <a:pt x="155250" y="33742"/>
                  </a:cubicBezTo>
                  <a:cubicBezTo>
                    <a:pt x="155460" y="33555"/>
                    <a:pt x="155682" y="33367"/>
                    <a:pt x="155877" y="33199"/>
                  </a:cubicBezTo>
                  <a:lnTo>
                    <a:pt x="155878" y="33190"/>
                  </a:lnTo>
                  <a:lnTo>
                    <a:pt x="155886" y="33184"/>
                  </a:lnTo>
                  <a:lnTo>
                    <a:pt x="155908" y="33166"/>
                  </a:lnTo>
                  <a:lnTo>
                    <a:pt x="155926" y="33153"/>
                  </a:lnTo>
                  <a:lnTo>
                    <a:pt x="155935" y="33145"/>
                  </a:lnTo>
                  <a:cubicBezTo>
                    <a:pt x="156108" y="32998"/>
                    <a:pt x="156280" y="32849"/>
                    <a:pt x="156451" y="32700"/>
                  </a:cubicBezTo>
                  <a:cubicBezTo>
                    <a:pt x="156739" y="32450"/>
                    <a:pt x="156953" y="32258"/>
                    <a:pt x="157148" y="32078"/>
                  </a:cubicBezTo>
                  <a:cubicBezTo>
                    <a:pt x="157225" y="32005"/>
                    <a:pt x="157304" y="31929"/>
                    <a:pt x="157385" y="31852"/>
                  </a:cubicBezTo>
                  <a:cubicBezTo>
                    <a:pt x="157414" y="31822"/>
                    <a:pt x="157444" y="31793"/>
                    <a:pt x="157475" y="31766"/>
                  </a:cubicBezTo>
                  <a:lnTo>
                    <a:pt x="157498" y="31745"/>
                  </a:lnTo>
                  <a:lnTo>
                    <a:pt x="157529" y="31714"/>
                  </a:lnTo>
                  <a:close/>
                  <a:moveTo>
                    <a:pt x="169886" y="29804"/>
                  </a:moveTo>
                  <a:cubicBezTo>
                    <a:pt x="169938" y="29841"/>
                    <a:pt x="169993" y="29885"/>
                    <a:pt x="170051" y="29929"/>
                  </a:cubicBezTo>
                  <a:lnTo>
                    <a:pt x="170062" y="29937"/>
                  </a:lnTo>
                  <a:lnTo>
                    <a:pt x="170045" y="30005"/>
                  </a:lnTo>
                  <a:lnTo>
                    <a:pt x="170044" y="30013"/>
                  </a:lnTo>
                  <a:lnTo>
                    <a:pt x="170038" y="30035"/>
                  </a:lnTo>
                  <a:lnTo>
                    <a:pt x="169983" y="30251"/>
                  </a:lnTo>
                  <a:lnTo>
                    <a:pt x="169956" y="30349"/>
                  </a:lnTo>
                  <a:lnTo>
                    <a:pt x="169953" y="30364"/>
                  </a:lnTo>
                  <a:cubicBezTo>
                    <a:pt x="169865" y="30703"/>
                    <a:pt x="169776" y="31053"/>
                    <a:pt x="169710" y="31412"/>
                  </a:cubicBezTo>
                  <a:cubicBezTo>
                    <a:pt x="169664" y="31665"/>
                    <a:pt x="169625" y="31919"/>
                    <a:pt x="169590" y="32179"/>
                  </a:cubicBezTo>
                  <a:cubicBezTo>
                    <a:pt x="169575" y="32293"/>
                    <a:pt x="169561" y="32407"/>
                    <a:pt x="169548" y="32522"/>
                  </a:cubicBezTo>
                  <a:cubicBezTo>
                    <a:pt x="169541" y="32590"/>
                    <a:pt x="169533" y="32660"/>
                    <a:pt x="169526" y="32730"/>
                  </a:cubicBezTo>
                  <a:cubicBezTo>
                    <a:pt x="169471" y="32924"/>
                    <a:pt x="169428" y="33077"/>
                    <a:pt x="169380" y="33233"/>
                  </a:cubicBezTo>
                  <a:cubicBezTo>
                    <a:pt x="169335" y="33377"/>
                    <a:pt x="169292" y="33526"/>
                    <a:pt x="169253" y="33668"/>
                  </a:cubicBezTo>
                  <a:lnTo>
                    <a:pt x="169236" y="33729"/>
                  </a:lnTo>
                  <a:cubicBezTo>
                    <a:pt x="169183" y="33921"/>
                    <a:pt x="169137" y="34098"/>
                    <a:pt x="169100" y="34238"/>
                  </a:cubicBezTo>
                  <a:lnTo>
                    <a:pt x="169085" y="34293"/>
                  </a:lnTo>
                  <a:cubicBezTo>
                    <a:pt x="168981" y="34690"/>
                    <a:pt x="168849" y="35084"/>
                    <a:pt x="168747" y="35384"/>
                  </a:cubicBezTo>
                  <a:cubicBezTo>
                    <a:pt x="168660" y="35637"/>
                    <a:pt x="168543" y="35969"/>
                    <a:pt x="168417" y="36299"/>
                  </a:cubicBezTo>
                  <a:cubicBezTo>
                    <a:pt x="168413" y="36314"/>
                    <a:pt x="168407" y="36326"/>
                    <a:pt x="168401" y="36341"/>
                  </a:cubicBezTo>
                  <a:cubicBezTo>
                    <a:pt x="168298" y="36592"/>
                    <a:pt x="168179" y="36842"/>
                    <a:pt x="168064" y="37083"/>
                  </a:cubicBezTo>
                  <a:lnTo>
                    <a:pt x="168057" y="37097"/>
                  </a:lnTo>
                  <a:lnTo>
                    <a:pt x="168051" y="37106"/>
                  </a:lnTo>
                  <a:lnTo>
                    <a:pt x="168048" y="37114"/>
                  </a:lnTo>
                  <a:lnTo>
                    <a:pt x="168018" y="37174"/>
                  </a:lnTo>
                  <a:cubicBezTo>
                    <a:pt x="167902" y="37411"/>
                    <a:pt x="167768" y="37684"/>
                    <a:pt x="167627" y="37943"/>
                  </a:cubicBezTo>
                  <a:cubicBezTo>
                    <a:pt x="167447" y="38256"/>
                    <a:pt x="167244" y="38561"/>
                    <a:pt x="167028" y="38854"/>
                  </a:cubicBezTo>
                  <a:cubicBezTo>
                    <a:pt x="166853" y="39082"/>
                    <a:pt x="166650" y="39313"/>
                    <a:pt x="166406" y="39563"/>
                  </a:cubicBezTo>
                  <a:cubicBezTo>
                    <a:pt x="166191" y="39804"/>
                    <a:pt x="165966" y="40036"/>
                    <a:pt x="165738" y="40267"/>
                  </a:cubicBezTo>
                  <a:lnTo>
                    <a:pt x="165522" y="40482"/>
                  </a:lnTo>
                  <a:lnTo>
                    <a:pt x="165469" y="40534"/>
                  </a:lnTo>
                  <a:lnTo>
                    <a:pt x="165443" y="40561"/>
                  </a:lnTo>
                  <a:lnTo>
                    <a:pt x="165436" y="40570"/>
                  </a:lnTo>
                  <a:lnTo>
                    <a:pt x="165426" y="40581"/>
                  </a:lnTo>
                  <a:lnTo>
                    <a:pt x="165424" y="40584"/>
                  </a:lnTo>
                  <a:cubicBezTo>
                    <a:pt x="165507" y="40328"/>
                    <a:pt x="165588" y="40067"/>
                    <a:pt x="165668" y="39783"/>
                  </a:cubicBezTo>
                  <a:cubicBezTo>
                    <a:pt x="165685" y="39717"/>
                    <a:pt x="165704" y="39655"/>
                    <a:pt x="165723" y="39589"/>
                  </a:cubicBezTo>
                  <a:lnTo>
                    <a:pt x="165756" y="39478"/>
                  </a:lnTo>
                  <a:cubicBezTo>
                    <a:pt x="165848" y="39155"/>
                    <a:pt x="165908" y="38944"/>
                    <a:pt x="165967" y="38719"/>
                  </a:cubicBezTo>
                  <a:cubicBezTo>
                    <a:pt x="166076" y="38307"/>
                    <a:pt x="166144" y="37964"/>
                    <a:pt x="166180" y="37646"/>
                  </a:cubicBezTo>
                  <a:cubicBezTo>
                    <a:pt x="166217" y="37299"/>
                    <a:pt x="166256" y="36844"/>
                    <a:pt x="166225" y="36390"/>
                  </a:cubicBezTo>
                  <a:cubicBezTo>
                    <a:pt x="166211" y="36233"/>
                    <a:pt x="166189" y="36067"/>
                    <a:pt x="166162" y="35896"/>
                  </a:cubicBezTo>
                  <a:cubicBezTo>
                    <a:pt x="166130" y="35674"/>
                    <a:pt x="166098" y="35491"/>
                    <a:pt x="166049" y="35317"/>
                  </a:cubicBezTo>
                  <a:cubicBezTo>
                    <a:pt x="165958" y="34982"/>
                    <a:pt x="165817" y="34668"/>
                    <a:pt x="165682" y="34364"/>
                  </a:cubicBezTo>
                  <a:lnTo>
                    <a:pt x="165653" y="34303"/>
                  </a:lnTo>
                  <a:cubicBezTo>
                    <a:pt x="165589" y="34151"/>
                    <a:pt x="165528" y="33998"/>
                    <a:pt x="165469" y="33845"/>
                  </a:cubicBezTo>
                  <a:lnTo>
                    <a:pt x="165461" y="33828"/>
                  </a:lnTo>
                  <a:lnTo>
                    <a:pt x="165451" y="33800"/>
                  </a:lnTo>
                  <a:cubicBezTo>
                    <a:pt x="165394" y="33657"/>
                    <a:pt x="165336" y="33514"/>
                    <a:pt x="165277" y="33370"/>
                  </a:cubicBezTo>
                  <a:lnTo>
                    <a:pt x="165199" y="33183"/>
                  </a:lnTo>
                  <a:lnTo>
                    <a:pt x="165183" y="33139"/>
                  </a:lnTo>
                  <a:cubicBezTo>
                    <a:pt x="165089" y="32919"/>
                    <a:pt x="164984" y="32668"/>
                    <a:pt x="164888" y="32415"/>
                  </a:cubicBezTo>
                  <a:cubicBezTo>
                    <a:pt x="164830" y="32260"/>
                    <a:pt x="164775" y="32104"/>
                    <a:pt x="164716" y="31932"/>
                  </a:cubicBezTo>
                  <a:cubicBezTo>
                    <a:pt x="164650" y="31743"/>
                    <a:pt x="164582" y="31539"/>
                    <a:pt x="164506" y="31307"/>
                  </a:cubicBezTo>
                  <a:lnTo>
                    <a:pt x="164506" y="31307"/>
                  </a:lnTo>
                  <a:cubicBezTo>
                    <a:pt x="164551" y="31339"/>
                    <a:pt x="164595" y="31368"/>
                    <a:pt x="164641" y="31398"/>
                  </a:cubicBezTo>
                  <a:cubicBezTo>
                    <a:pt x="164893" y="31560"/>
                    <a:pt x="165183" y="31678"/>
                    <a:pt x="165476" y="31736"/>
                  </a:cubicBezTo>
                  <a:cubicBezTo>
                    <a:pt x="165664" y="31773"/>
                    <a:pt x="165830" y="31791"/>
                    <a:pt x="165981" y="31791"/>
                  </a:cubicBezTo>
                  <a:lnTo>
                    <a:pt x="166031" y="31791"/>
                  </a:lnTo>
                  <a:cubicBezTo>
                    <a:pt x="166110" y="31788"/>
                    <a:pt x="166191" y="31782"/>
                    <a:pt x="166272" y="31776"/>
                  </a:cubicBezTo>
                  <a:lnTo>
                    <a:pt x="166295" y="31775"/>
                  </a:lnTo>
                  <a:lnTo>
                    <a:pt x="166311" y="31775"/>
                  </a:lnTo>
                  <a:lnTo>
                    <a:pt x="166375" y="31769"/>
                  </a:lnTo>
                  <a:cubicBezTo>
                    <a:pt x="166505" y="31758"/>
                    <a:pt x="166653" y="31730"/>
                    <a:pt x="166831" y="31679"/>
                  </a:cubicBezTo>
                  <a:cubicBezTo>
                    <a:pt x="166988" y="31635"/>
                    <a:pt x="167133" y="31587"/>
                    <a:pt x="167268" y="31532"/>
                  </a:cubicBezTo>
                  <a:cubicBezTo>
                    <a:pt x="167709" y="31364"/>
                    <a:pt x="168154" y="31105"/>
                    <a:pt x="168666" y="30718"/>
                  </a:cubicBezTo>
                  <a:cubicBezTo>
                    <a:pt x="168796" y="30617"/>
                    <a:pt x="168929" y="30514"/>
                    <a:pt x="169060" y="30410"/>
                  </a:cubicBezTo>
                  <a:lnTo>
                    <a:pt x="169070" y="30401"/>
                  </a:lnTo>
                  <a:lnTo>
                    <a:pt x="169079" y="30394"/>
                  </a:lnTo>
                  <a:lnTo>
                    <a:pt x="169087" y="30388"/>
                  </a:lnTo>
                  <a:cubicBezTo>
                    <a:pt x="169102" y="30377"/>
                    <a:pt x="169116" y="30365"/>
                    <a:pt x="169131" y="30353"/>
                  </a:cubicBezTo>
                  <a:cubicBezTo>
                    <a:pt x="169286" y="30231"/>
                    <a:pt x="169481" y="30080"/>
                    <a:pt x="169667" y="29944"/>
                  </a:cubicBezTo>
                  <a:cubicBezTo>
                    <a:pt x="169730" y="29902"/>
                    <a:pt x="169801" y="29858"/>
                    <a:pt x="169886" y="29804"/>
                  </a:cubicBezTo>
                  <a:close/>
                  <a:moveTo>
                    <a:pt x="162790" y="29688"/>
                  </a:moveTo>
                  <a:cubicBezTo>
                    <a:pt x="162992" y="30480"/>
                    <a:pt x="163245" y="31310"/>
                    <a:pt x="163431" y="31926"/>
                  </a:cubicBezTo>
                  <a:lnTo>
                    <a:pt x="163466" y="32032"/>
                  </a:lnTo>
                  <a:lnTo>
                    <a:pt x="163498" y="32147"/>
                  </a:lnTo>
                  <a:lnTo>
                    <a:pt x="163504" y="32165"/>
                  </a:lnTo>
                  <a:cubicBezTo>
                    <a:pt x="163579" y="32410"/>
                    <a:pt x="163653" y="32656"/>
                    <a:pt x="163726" y="32901"/>
                  </a:cubicBezTo>
                  <a:cubicBezTo>
                    <a:pt x="163729" y="32912"/>
                    <a:pt x="163732" y="32922"/>
                    <a:pt x="163735" y="32931"/>
                  </a:cubicBezTo>
                  <a:lnTo>
                    <a:pt x="163744" y="32968"/>
                  </a:lnTo>
                  <a:lnTo>
                    <a:pt x="163794" y="33142"/>
                  </a:lnTo>
                  <a:lnTo>
                    <a:pt x="163882" y="33450"/>
                  </a:lnTo>
                  <a:lnTo>
                    <a:pt x="163885" y="33462"/>
                  </a:lnTo>
                  <a:lnTo>
                    <a:pt x="163911" y="33549"/>
                  </a:lnTo>
                  <a:lnTo>
                    <a:pt x="163936" y="33638"/>
                  </a:lnTo>
                  <a:cubicBezTo>
                    <a:pt x="164025" y="33950"/>
                    <a:pt x="164116" y="34263"/>
                    <a:pt x="164208" y="34576"/>
                  </a:cubicBezTo>
                  <a:cubicBezTo>
                    <a:pt x="164271" y="34803"/>
                    <a:pt x="164320" y="35037"/>
                    <a:pt x="164367" y="35272"/>
                  </a:cubicBezTo>
                  <a:lnTo>
                    <a:pt x="164369" y="35281"/>
                  </a:lnTo>
                  <a:lnTo>
                    <a:pt x="164372" y="35293"/>
                  </a:lnTo>
                  <a:lnTo>
                    <a:pt x="164388" y="35372"/>
                  </a:lnTo>
                  <a:cubicBezTo>
                    <a:pt x="164428" y="35573"/>
                    <a:pt x="164469" y="35793"/>
                    <a:pt x="164513" y="36064"/>
                  </a:cubicBezTo>
                  <a:cubicBezTo>
                    <a:pt x="164533" y="36216"/>
                    <a:pt x="164546" y="36379"/>
                    <a:pt x="164552" y="36561"/>
                  </a:cubicBezTo>
                  <a:cubicBezTo>
                    <a:pt x="164555" y="36769"/>
                    <a:pt x="164559" y="36991"/>
                    <a:pt x="164540" y="37216"/>
                  </a:cubicBezTo>
                  <a:cubicBezTo>
                    <a:pt x="164507" y="37478"/>
                    <a:pt x="164457" y="37757"/>
                    <a:pt x="164382" y="38068"/>
                  </a:cubicBezTo>
                  <a:cubicBezTo>
                    <a:pt x="164305" y="38368"/>
                    <a:pt x="164213" y="38674"/>
                    <a:pt x="164101" y="39006"/>
                  </a:cubicBezTo>
                  <a:cubicBezTo>
                    <a:pt x="164000" y="39311"/>
                    <a:pt x="163885" y="39634"/>
                    <a:pt x="163742" y="40027"/>
                  </a:cubicBezTo>
                  <a:cubicBezTo>
                    <a:pt x="163658" y="40177"/>
                    <a:pt x="163576" y="40317"/>
                    <a:pt x="163495" y="40444"/>
                  </a:cubicBezTo>
                  <a:cubicBezTo>
                    <a:pt x="163323" y="40703"/>
                    <a:pt x="163159" y="40926"/>
                    <a:pt x="162992" y="41128"/>
                  </a:cubicBezTo>
                  <a:cubicBezTo>
                    <a:pt x="162842" y="41301"/>
                    <a:pt x="162677" y="41471"/>
                    <a:pt x="162491" y="41643"/>
                  </a:cubicBezTo>
                  <a:cubicBezTo>
                    <a:pt x="162290" y="41820"/>
                    <a:pt x="162092" y="41978"/>
                    <a:pt x="161888" y="42125"/>
                  </a:cubicBezTo>
                  <a:cubicBezTo>
                    <a:pt x="161703" y="42247"/>
                    <a:pt x="161531" y="42352"/>
                    <a:pt x="161361" y="42445"/>
                  </a:cubicBezTo>
                  <a:cubicBezTo>
                    <a:pt x="161227" y="42511"/>
                    <a:pt x="161087" y="42575"/>
                    <a:pt x="160968" y="42631"/>
                  </a:cubicBezTo>
                  <a:lnTo>
                    <a:pt x="160953" y="42639"/>
                  </a:lnTo>
                  <a:lnTo>
                    <a:pt x="160875" y="42676"/>
                  </a:lnTo>
                  <a:cubicBezTo>
                    <a:pt x="160819" y="42700"/>
                    <a:pt x="160766" y="42727"/>
                    <a:pt x="160711" y="42752"/>
                  </a:cubicBezTo>
                  <a:lnTo>
                    <a:pt x="160691" y="42761"/>
                  </a:lnTo>
                  <a:lnTo>
                    <a:pt x="160675" y="42768"/>
                  </a:lnTo>
                  <a:lnTo>
                    <a:pt x="160656" y="42779"/>
                  </a:lnTo>
                  <a:lnTo>
                    <a:pt x="160629" y="42791"/>
                  </a:lnTo>
                  <a:cubicBezTo>
                    <a:pt x="160534" y="42835"/>
                    <a:pt x="160438" y="42880"/>
                    <a:pt x="160343" y="42922"/>
                  </a:cubicBezTo>
                  <a:cubicBezTo>
                    <a:pt x="160175" y="42995"/>
                    <a:pt x="159999" y="43064"/>
                    <a:pt x="159842" y="43130"/>
                  </a:cubicBezTo>
                  <a:lnTo>
                    <a:pt x="159807" y="43142"/>
                  </a:lnTo>
                  <a:lnTo>
                    <a:pt x="159788" y="43152"/>
                  </a:lnTo>
                  <a:lnTo>
                    <a:pt x="159773" y="43158"/>
                  </a:lnTo>
                  <a:cubicBezTo>
                    <a:pt x="159621" y="43219"/>
                    <a:pt x="159446" y="43289"/>
                    <a:pt x="159272" y="43364"/>
                  </a:cubicBezTo>
                  <a:cubicBezTo>
                    <a:pt x="158870" y="43535"/>
                    <a:pt x="158426" y="43745"/>
                    <a:pt x="158160" y="43870"/>
                  </a:cubicBezTo>
                  <a:lnTo>
                    <a:pt x="158141" y="43877"/>
                  </a:lnTo>
                  <a:lnTo>
                    <a:pt x="158117" y="43889"/>
                  </a:lnTo>
                  <a:cubicBezTo>
                    <a:pt x="157959" y="43963"/>
                    <a:pt x="157797" y="44039"/>
                    <a:pt x="157635" y="44114"/>
                  </a:cubicBezTo>
                  <a:cubicBezTo>
                    <a:pt x="157580" y="44139"/>
                    <a:pt x="157523" y="44164"/>
                    <a:pt x="157468" y="44190"/>
                  </a:cubicBezTo>
                  <a:cubicBezTo>
                    <a:pt x="157402" y="44219"/>
                    <a:pt x="157304" y="44264"/>
                    <a:pt x="157216" y="44310"/>
                  </a:cubicBezTo>
                  <a:cubicBezTo>
                    <a:pt x="157114" y="44234"/>
                    <a:pt x="157016" y="44154"/>
                    <a:pt x="156919" y="44075"/>
                  </a:cubicBezTo>
                  <a:cubicBezTo>
                    <a:pt x="156905" y="44063"/>
                    <a:pt x="156890" y="44053"/>
                    <a:pt x="156879" y="44041"/>
                  </a:cubicBezTo>
                  <a:cubicBezTo>
                    <a:pt x="156749" y="43934"/>
                    <a:pt x="156652" y="43847"/>
                    <a:pt x="156566" y="43770"/>
                  </a:cubicBezTo>
                  <a:cubicBezTo>
                    <a:pt x="156523" y="43730"/>
                    <a:pt x="156480" y="43692"/>
                    <a:pt x="156441" y="43655"/>
                  </a:cubicBezTo>
                  <a:lnTo>
                    <a:pt x="156310" y="43535"/>
                  </a:lnTo>
                  <a:lnTo>
                    <a:pt x="156271" y="43499"/>
                  </a:lnTo>
                  <a:cubicBezTo>
                    <a:pt x="156172" y="43407"/>
                    <a:pt x="156072" y="43313"/>
                    <a:pt x="155971" y="43222"/>
                  </a:cubicBezTo>
                  <a:cubicBezTo>
                    <a:pt x="155916" y="43175"/>
                    <a:pt x="155861" y="43124"/>
                    <a:pt x="155807" y="43075"/>
                  </a:cubicBezTo>
                  <a:lnTo>
                    <a:pt x="155797" y="43067"/>
                  </a:lnTo>
                  <a:cubicBezTo>
                    <a:pt x="155542" y="42840"/>
                    <a:pt x="155279" y="42603"/>
                    <a:pt x="155029" y="42338"/>
                  </a:cubicBezTo>
                  <a:cubicBezTo>
                    <a:pt x="154962" y="42262"/>
                    <a:pt x="154896" y="42185"/>
                    <a:pt x="154840" y="42105"/>
                  </a:cubicBezTo>
                  <a:cubicBezTo>
                    <a:pt x="154785" y="42023"/>
                    <a:pt x="154730" y="41927"/>
                    <a:pt x="154670" y="41822"/>
                  </a:cubicBezTo>
                  <a:cubicBezTo>
                    <a:pt x="154575" y="41634"/>
                    <a:pt x="154497" y="41459"/>
                    <a:pt x="154432" y="41286"/>
                  </a:cubicBezTo>
                  <a:cubicBezTo>
                    <a:pt x="154417" y="41237"/>
                    <a:pt x="154404" y="41195"/>
                    <a:pt x="154390" y="41145"/>
                  </a:cubicBezTo>
                  <a:cubicBezTo>
                    <a:pt x="154390" y="41139"/>
                    <a:pt x="154389" y="41131"/>
                    <a:pt x="154387" y="41128"/>
                  </a:cubicBezTo>
                  <a:lnTo>
                    <a:pt x="154389" y="41116"/>
                  </a:lnTo>
                  <a:lnTo>
                    <a:pt x="154393" y="41107"/>
                  </a:lnTo>
                  <a:cubicBezTo>
                    <a:pt x="154396" y="41096"/>
                    <a:pt x="154402" y="41085"/>
                    <a:pt x="154405" y="41073"/>
                  </a:cubicBezTo>
                  <a:cubicBezTo>
                    <a:pt x="154491" y="40912"/>
                    <a:pt x="154588" y="40749"/>
                    <a:pt x="154661" y="40630"/>
                  </a:cubicBezTo>
                  <a:lnTo>
                    <a:pt x="154664" y="40622"/>
                  </a:lnTo>
                  <a:lnTo>
                    <a:pt x="154670" y="40612"/>
                  </a:lnTo>
                  <a:lnTo>
                    <a:pt x="154744" y="40488"/>
                  </a:lnTo>
                  <a:cubicBezTo>
                    <a:pt x="154859" y="40295"/>
                    <a:pt x="154990" y="40091"/>
                    <a:pt x="155100" y="39920"/>
                  </a:cubicBezTo>
                  <a:cubicBezTo>
                    <a:pt x="155108" y="39908"/>
                    <a:pt x="155117" y="39894"/>
                    <a:pt x="155124" y="39881"/>
                  </a:cubicBezTo>
                  <a:lnTo>
                    <a:pt x="155128" y="39875"/>
                  </a:lnTo>
                  <a:lnTo>
                    <a:pt x="155128" y="39875"/>
                  </a:lnTo>
                  <a:cubicBezTo>
                    <a:pt x="155127" y="39879"/>
                    <a:pt x="155127" y="39883"/>
                    <a:pt x="155127" y="39887"/>
                  </a:cubicBezTo>
                  <a:lnTo>
                    <a:pt x="155137" y="39871"/>
                  </a:lnTo>
                  <a:lnTo>
                    <a:pt x="155152" y="39848"/>
                  </a:lnTo>
                  <a:lnTo>
                    <a:pt x="155169" y="39822"/>
                  </a:lnTo>
                  <a:cubicBezTo>
                    <a:pt x="155282" y="39649"/>
                    <a:pt x="155392" y="39472"/>
                    <a:pt x="155489" y="39314"/>
                  </a:cubicBezTo>
                  <a:lnTo>
                    <a:pt x="155489" y="39314"/>
                  </a:lnTo>
                  <a:cubicBezTo>
                    <a:pt x="155484" y="39317"/>
                    <a:pt x="155479" y="39320"/>
                    <a:pt x="155475" y="39323"/>
                  </a:cubicBezTo>
                  <a:lnTo>
                    <a:pt x="155475" y="39323"/>
                  </a:lnTo>
                  <a:cubicBezTo>
                    <a:pt x="155478" y="39318"/>
                    <a:pt x="155481" y="39313"/>
                    <a:pt x="155484" y="39308"/>
                  </a:cubicBezTo>
                  <a:cubicBezTo>
                    <a:pt x="155505" y="39272"/>
                    <a:pt x="155527" y="39240"/>
                    <a:pt x="155547" y="39205"/>
                  </a:cubicBezTo>
                  <a:lnTo>
                    <a:pt x="155556" y="39191"/>
                  </a:lnTo>
                  <a:lnTo>
                    <a:pt x="155566" y="39174"/>
                  </a:lnTo>
                  <a:cubicBezTo>
                    <a:pt x="155706" y="38951"/>
                    <a:pt x="155862" y="38698"/>
                    <a:pt x="156015" y="38458"/>
                  </a:cubicBezTo>
                  <a:lnTo>
                    <a:pt x="156017" y="38460"/>
                  </a:lnTo>
                  <a:cubicBezTo>
                    <a:pt x="156164" y="38235"/>
                    <a:pt x="156298" y="38037"/>
                    <a:pt x="156422" y="37857"/>
                  </a:cubicBezTo>
                  <a:cubicBezTo>
                    <a:pt x="156523" y="37714"/>
                    <a:pt x="156635" y="37559"/>
                    <a:pt x="156719" y="37446"/>
                  </a:cubicBezTo>
                  <a:cubicBezTo>
                    <a:pt x="156731" y="37431"/>
                    <a:pt x="156742" y="37417"/>
                    <a:pt x="156752" y="37403"/>
                  </a:cubicBezTo>
                  <a:lnTo>
                    <a:pt x="156761" y="37390"/>
                  </a:lnTo>
                  <a:lnTo>
                    <a:pt x="156770" y="37378"/>
                  </a:lnTo>
                  <a:lnTo>
                    <a:pt x="156815" y="37318"/>
                  </a:lnTo>
                  <a:lnTo>
                    <a:pt x="156905" y="37195"/>
                  </a:lnTo>
                  <a:cubicBezTo>
                    <a:pt x="157216" y="36769"/>
                    <a:pt x="157520" y="36299"/>
                    <a:pt x="157862" y="35711"/>
                  </a:cubicBezTo>
                  <a:cubicBezTo>
                    <a:pt x="158035" y="35415"/>
                    <a:pt x="158234" y="35068"/>
                    <a:pt x="158391" y="34701"/>
                  </a:cubicBezTo>
                  <a:cubicBezTo>
                    <a:pt x="158562" y="34300"/>
                    <a:pt x="158684" y="33936"/>
                    <a:pt x="158764" y="33578"/>
                  </a:cubicBezTo>
                  <a:cubicBezTo>
                    <a:pt x="158839" y="33245"/>
                    <a:pt x="158885" y="32909"/>
                    <a:pt x="158906" y="32581"/>
                  </a:cubicBezTo>
                  <a:cubicBezTo>
                    <a:pt x="158907" y="32538"/>
                    <a:pt x="158910" y="32496"/>
                    <a:pt x="158912" y="32455"/>
                  </a:cubicBezTo>
                  <a:cubicBezTo>
                    <a:pt x="158913" y="32401"/>
                    <a:pt x="158913" y="32355"/>
                    <a:pt x="158912" y="32313"/>
                  </a:cubicBezTo>
                  <a:cubicBezTo>
                    <a:pt x="158912" y="32310"/>
                    <a:pt x="158912" y="32307"/>
                    <a:pt x="158907" y="32304"/>
                  </a:cubicBezTo>
                  <a:lnTo>
                    <a:pt x="158907" y="32304"/>
                  </a:lnTo>
                  <a:lnTo>
                    <a:pt x="158949" y="32325"/>
                  </a:lnTo>
                  <a:lnTo>
                    <a:pt x="158971" y="32336"/>
                  </a:lnTo>
                  <a:cubicBezTo>
                    <a:pt x="159121" y="32410"/>
                    <a:pt x="159260" y="32477"/>
                    <a:pt x="159434" y="32557"/>
                  </a:cubicBezTo>
                  <a:cubicBezTo>
                    <a:pt x="159525" y="32601"/>
                    <a:pt x="159617" y="32642"/>
                    <a:pt x="159714" y="32691"/>
                  </a:cubicBezTo>
                  <a:cubicBezTo>
                    <a:pt x="159843" y="32754"/>
                    <a:pt x="160004" y="32834"/>
                    <a:pt x="160177" y="32877"/>
                  </a:cubicBezTo>
                  <a:cubicBezTo>
                    <a:pt x="160282" y="32903"/>
                    <a:pt x="160391" y="32916"/>
                    <a:pt x="160497" y="32916"/>
                  </a:cubicBezTo>
                  <a:cubicBezTo>
                    <a:pt x="160764" y="32916"/>
                    <a:pt x="161034" y="32834"/>
                    <a:pt x="161259" y="32685"/>
                  </a:cubicBezTo>
                  <a:cubicBezTo>
                    <a:pt x="161553" y="32492"/>
                    <a:pt x="161750" y="32211"/>
                    <a:pt x="161891" y="31943"/>
                  </a:cubicBezTo>
                  <a:cubicBezTo>
                    <a:pt x="161939" y="31856"/>
                    <a:pt x="161979" y="31769"/>
                    <a:pt x="162016" y="31687"/>
                  </a:cubicBezTo>
                  <a:cubicBezTo>
                    <a:pt x="162157" y="31370"/>
                    <a:pt x="162288" y="31020"/>
                    <a:pt x="162385" y="30763"/>
                  </a:cubicBezTo>
                  <a:lnTo>
                    <a:pt x="162415" y="30682"/>
                  </a:lnTo>
                  <a:lnTo>
                    <a:pt x="162537" y="30358"/>
                  </a:lnTo>
                  <a:lnTo>
                    <a:pt x="162604" y="30185"/>
                  </a:lnTo>
                  <a:lnTo>
                    <a:pt x="162753" y="29792"/>
                  </a:lnTo>
                  <a:lnTo>
                    <a:pt x="162774" y="29739"/>
                  </a:lnTo>
                  <a:lnTo>
                    <a:pt x="162787" y="29706"/>
                  </a:lnTo>
                  <a:cubicBezTo>
                    <a:pt x="162788" y="29702"/>
                    <a:pt x="162788" y="29699"/>
                    <a:pt x="162790" y="29693"/>
                  </a:cubicBezTo>
                  <a:lnTo>
                    <a:pt x="162790" y="29688"/>
                  </a:lnTo>
                  <a:close/>
                  <a:moveTo>
                    <a:pt x="175940" y="1"/>
                  </a:moveTo>
                  <a:cubicBezTo>
                    <a:pt x="175869" y="1"/>
                    <a:pt x="175797" y="2"/>
                    <a:pt x="175727" y="4"/>
                  </a:cubicBezTo>
                  <a:cubicBezTo>
                    <a:pt x="175151" y="29"/>
                    <a:pt x="174575" y="90"/>
                    <a:pt x="174016" y="149"/>
                  </a:cubicBezTo>
                  <a:lnTo>
                    <a:pt x="174005" y="149"/>
                  </a:lnTo>
                  <a:lnTo>
                    <a:pt x="173988" y="151"/>
                  </a:lnTo>
                  <a:lnTo>
                    <a:pt x="173980" y="151"/>
                  </a:lnTo>
                  <a:lnTo>
                    <a:pt x="173956" y="155"/>
                  </a:lnTo>
                  <a:cubicBezTo>
                    <a:pt x="173632" y="190"/>
                    <a:pt x="173298" y="225"/>
                    <a:pt x="172956" y="254"/>
                  </a:cubicBezTo>
                  <a:cubicBezTo>
                    <a:pt x="172383" y="294"/>
                    <a:pt x="171809" y="328"/>
                    <a:pt x="171316" y="358"/>
                  </a:cubicBezTo>
                  <a:cubicBezTo>
                    <a:pt x="170885" y="383"/>
                    <a:pt x="170454" y="410"/>
                    <a:pt x="170023" y="438"/>
                  </a:cubicBezTo>
                  <a:cubicBezTo>
                    <a:pt x="169581" y="466"/>
                    <a:pt x="169124" y="486"/>
                    <a:pt x="168628" y="493"/>
                  </a:cubicBezTo>
                  <a:cubicBezTo>
                    <a:pt x="168468" y="498"/>
                    <a:pt x="168308" y="501"/>
                    <a:pt x="168146" y="504"/>
                  </a:cubicBezTo>
                  <a:lnTo>
                    <a:pt x="167926" y="510"/>
                  </a:lnTo>
                  <a:lnTo>
                    <a:pt x="167813" y="514"/>
                  </a:lnTo>
                  <a:cubicBezTo>
                    <a:pt x="167618" y="517"/>
                    <a:pt x="167415" y="523"/>
                    <a:pt x="167216" y="547"/>
                  </a:cubicBezTo>
                  <a:cubicBezTo>
                    <a:pt x="166515" y="635"/>
                    <a:pt x="165845" y="1036"/>
                    <a:pt x="165426" y="1620"/>
                  </a:cubicBezTo>
                  <a:cubicBezTo>
                    <a:pt x="165098" y="2078"/>
                    <a:pt x="164887" y="2593"/>
                    <a:pt x="164699" y="3081"/>
                  </a:cubicBezTo>
                  <a:cubicBezTo>
                    <a:pt x="164545" y="3483"/>
                    <a:pt x="164375" y="3879"/>
                    <a:pt x="164155" y="4394"/>
                  </a:cubicBezTo>
                  <a:lnTo>
                    <a:pt x="164061" y="4619"/>
                  </a:lnTo>
                  <a:lnTo>
                    <a:pt x="164053" y="4637"/>
                  </a:lnTo>
                  <a:lnTo>
                    <a:pt x="164036" y="4675"/>
                  </a:lnTo>
                  <a:lnTo>
                    <a:pt x="164027" y="4698"/>
                  </a:lnTo>
                  <a:cubicBezTo>
                    <a:pt x="163937" y="4909"/>
                    <a:pt x="163812" y="5199"/>
                    <a:pt x="163695" y="5462"/>
                  </a:cubicBezTo>
                  <a:lnTo>
                    <a:pt x="163695" y="5471"/>
                  </a:lnTo>
                  <a:cubicBezTo>
                    <a:pt x="163638" y="5440"/>
                    <a:pt x="163585" y="5406"/>
                    <a:pt x="163531" y="5370"/>
                  </a:cubicBezTo>
                  <a:lnTo>
                    <a:pt x="163345" y="5247"/>
                  </a:lnTo>
                  <a:lnTo>
                    <a:pt x="163332" y="5236"/>
                  </a:lnTo>
                  <a:cubicBezTo>
                    <a:pt x="163059" y="5055"/>
                    <a:pt x="162721" y="4827"/>
                    <a:pt x="162381" y="4631"/>
                  </a:cubicBezTo>
                  <a:cubicBezTo>
                    <a:pt x="162143" y="4491"/>
                    <a:pt x="161888" y="4355"/>
                    <a:pt x="161650" y="4227"/>
                  </a:cubicBezTo>
                  <a:lnTo>
                    <a:pt x="161593" y="4197"/>
                  </a:lnTo>
                  <a:lnTo>
                    <a:pt x="161541" y="4169"/>
                  </a:lnTo>
                  <a:cubicBezTo>
                    <a:pt x="161442" y="4113"/>
                    <a:pt x="161339" y="4059"/>
                    <a:pt x="161239" y="4006"/>
                  </a:cubicBezTo>
                  <a:cubicBezTo>
                    <a:pt x="160988" y="3866"/>
                    <a:pt x="160733" y="3715"/>
                    <a:pt x="160488" y="3566"/>
                  </a:cubicBezTo>
                  <a:lnTo>
                    <a:pt x="160470" y="3558"/>
                  </a:lnTo>
                  <a:lnTo>
                    <a:pt x="160452" y="3544"/>
                  </a:lnTo>
                  <a:cubicBezTo>
                    <a:pt x="159903" y="3215"/>
                    <a:pt x="159334" y="2873"/>
                    <a:pt x="158721" y="2635"/>
                  </a:cubicBezTo>
                  <a:cubicBezTo>
                    <a:pt x="158160" y="2413"/>
                    <a:pt x="157660" y="2293"/>
                    <a:pt x="157193" y="2263"/>
                  </a:cubicBezTo>
                  <a:cubicBezTo>
                    <a:pt x="157069" y="2255"/>
                    <a:pt x="156965" y="2252"/>
                    <a:pt x="156874" y="2252"/>
                  </a:cubicBezTo>
                  <a:cubicBezTo>
                    <a:pt x="156701" y="2252"/>
                    <a:pt x="156508" y="2263"/>
                    <a:pt x="156285" y="2281"/>
                  </a:cubicBezTo>
                  <a:cubicBezTo>
                    <a:pt x="155995" y="2307"/>
                    <a:pt x="155727" y="2355"/>
                    <a:pt x="155484" y="2423"/>
                  </a:cubicBezTo>
                  <a:cubicBezTo>
                    <a:pt x="154673" y="2654"/>
                    <a:pt x="153847" y="3038"/>
                    <a:pt x="152810" y="3666"/>
                  </a:cubicBezTo>
                  <a:cubicBezTo>
                    <a:pt x="152639" y="3769"/>
                    <a:pt x="152469" y="3873"/>
                    <a:pt x="152292" y="3982"/>
                  </a:cubicBezTo>
                  <a:lnTo>
                    <a:pt x="152240" y="4013"/>
                  </a:lnTo>
                  <a:lnTo>
                    <a:pt x="152229" y="4020"/>
                  </a:lnTo>
                  <a:lnTo>
                    <a:pt x="152222" y="4023"/>
                  </a:lnTo>
                  <a:cubicBezTo>
                    <a:pt x="151603" y="4404"/>
                    <a:pt x="150960" y="4796"/>
                    <a:pt x="150303" y="5145"/>
                  </a:cubicBezTo>
                  <a:cubicBezTo>
                    <a:pt x="149686" y="5458"/>
                    <a:pt x="149037" y="5739"/>
                    <a:pt x="148315" y="6009"/>
                  </a:cubicBezTo>
                  <a:cubicBezTo>
                    <a:pt x="148239" y="6037"/>
                    <a:pt x="148160" y="6065"/>
                    <a:pt x="148085" y="6094"/>
                  </a:cubicBezTo>
                  <a:lnTo>
                    <a:pt x="147995" y="6126"/>
                  </a:lnTo>
                  <a:lnTo>
                    <a:pt x="147924" y="6153"/>
                  </a:lnTo>
                  <a:lnTo>
                    <a:pt x="147907" y="6158"/>
                  </a:lnTo>
                  <a:cubicBezTo>
                    <a:pt x="147648" y="6251"/>
                    <a:pt x="147291" y="6379"/>
                    <a:pt x="146964" y="6516"/>
                  </a:cubicBezTo>
                  <a:cubicBezTo>
                    <a:pt x="146316" y="6786"/>
                    <a:pt x="145854" y="7120"/>
                    <a:pt x="145550" y="7539"/>
                  </a:cubicBezTo>
                  <a:cubicBezTo>
                    <a:pt x="144848" y="8509"/>
                    <a:pt x="144675" y="9728"/>
                    <a:pt x="144602" y="10680"/>
                  </a:cubicBezTo>
                  <a:cubicBezTo>
                    <a:pt x="144529" y="11649"/>
                    <a:pt x="144545" y="12631"/>
                    <a:pt x="144563" y="13582"/>
                  </a:cubicBezTo>
                  <a:lnTo>
                    <a:pt x="144566" y="13759"/>
                  </a:lnTo>
                  <a:lnTo>
                    <a:pt x="144571" y="13908"/>
                  </a:lnTo>
                  <a:lnTo>
                    <a:pt x="144571" y="13995"/>
                  </a:lnTo>
                  <a:lnTo>
                    <a:pt x="144571" y="14017"/>
                  </a:lnTo>
                  <a:lnTo>
                    <a:pt x="144572" y="14117"/>
                  </a:lnTo>
                  <a:cubicBezTo>
                    <a:pt x="144580" y="14487"/>
                    <a:pt x="144586" y="14867"/>
                    <a:pt x="144587" y="15240"/>
                  </a:cubicBezTo>
                  <a:lnTo>
                    <a:pt x="144590" y="15466"/>
                  </a:lnTo>
                  <a:cubicBezTo>
                    <a:pt x="144595" y="15852"/>
                    <a:pt x="144598" y="16248"/>
                    <a:pt x="144578" y="16648"/>
                  </a:cubicBezTo>
                  <a:cubicBezTo>
                    <a:pt x="144566" y="16800"/>
                    <a:pt x="144548" y="16953"/>
                    <a:pt x="144522" y="17118"/>
                  </a:cubicBezTo>
                  <a:cubicBezTo>
                    <a:pt x="144504" y="17203"/>
                    <a:pt x="144484" y="17279"/>
                    <a:pt x="144462" y="17354"/>
                  </a:cubicBezTo>
                  <a:cubicBezTo>
                    <a:pt x="144447" y="17392"/>
                    <a:pt x="144431" y="17434"/>
                    <a:pt x="144414" y="17473"/>
                  </a:cubicBezTo>
                  <a:cubicBezTo>
                    <a:pt x="144388" y="17519"/>
                    <a:pt x="144362" y="17563"/>
                    <a:pt x="144334" y="17608"/>
                  </a:cubicBezTo>
                  <a:cubicBezTo>
                    <a:pt x="144288" y="17672"/>
                    <a:pt x="144245" y="17729"/>
                    <a:pt x="144199" y="17785"/>
                  </a:cubicBezTo>
                  <a:cubicBezTo>
                    <a:pt x="144136" y="17852"/>
                    <a:pt x="144077" y="17913"/>
                    <a:pt x="144022" y="17967"/>
                  </a:cubicBezTo>
                  <a:cubicBezTo>
                    <a:pt x="143923" y="18053"/>
                    <a:pt x="143813" y="18136"/>
                    <a:pt x="143687" y="18230"/>
                  </a:cubicBezTo>
                  <a:cubicBezTo>
                    <a:pt x="143173" y="18566"/>
                    <a:pt x="142614" y="18875"/>
                    <a:pt x="142123" y="19148"/>
                  </a:cubicBezTo>
                  <a:lnTo>
                    <a:pt x="142115" y="19153"/>
                  </a:lnTo>
                  <a:lnTo>
                    <a:pt x="142102" y="19160"/>
                  </a:lnTo>
                  <a:lnTo>
                    <a:pt x="142090" y="19168"/>
                  </a:lnTo>
                  <a:cubicBezTo>
                    <a:pt x="141560" y="19461"/>
                    <a:pt x="141024" y="19748"/>
                    <a:pt x="140497" y="20025"/>
                  </a:cubicBezTo>
                  <a:cubicBezTo>
                    <a:pt x="140035" y="20263"/>
                    <a:pt x="139674" y="20443"/>
                    <a:pt x="139328" y="20608"/>
                  </a:cubicBezTo>
                  <a:cubicBezTo>
                    <a:pt x="138985" y="20772"/>
                    <a:pt x="138615" y="20928"/>
                    <a:pt x="138159" y="21102"/>
                  </a:cubicBezTo>
                  <a:cubicBezTo>
                    <a:pt x="137196" y="21442"/>
                    <a:pt x="136229" y="21713"/>
                    <a:pt x="135408" y="21930"/>
                  </a:cubicBezTo>
                  <a:cubicBezTo>
                    <a:pt x="134972" y="22047"/>
                    <a:pt x="134455" y="22192"/>
                    <a:pt x="133957" y="22375"/>
                  </a:cubicBezTo>
                  <a:cubicBezTo>
                    <a:pt x="133476" y="22551"/>
                    <a:pt x="133016" y="22762"/>
                    <a:pt x="132592" y="23003"/>
                  </a:cubicBezTo>
                  <a:cubicBezTo>
                    <a:pt x="132174" y="23241"/>
                    <a:pt x="131758" y="23518"/>
                    <a:pt x="131321" y="23850"/>
                  </a:cubicBezTo>
                  <a:lnTo>
                    <a:pt x="131261" y="23896"/>
                  </a:lnTo>
                  <a:cubicBezTo>
                    <a:pt x="130934" y="24141"/>
                    <a:pt x="130598" y="24396"/>
                    <a:pt x="130316" y="24711"/>
                  </a:cubicBezTo>
                  <a:cubicBezTo>
                    <a:pt x="130166" y="24878"/>
                    <a:pt x="130025" y="25064"/>
                    <a:pt x="129894" y="25264"/>
                  </a:cubicBezTo>
                  <a:cubicBezTo>
                    <a:pt x="129764" y="25460"/>
                    <a:pt x="129629" y="25665"/>
                    <a:pt x="129511" y="25892"/>
                  </a:cubicBezTo>
                  <a:cubicBezTo>
                    <a:pt x="129435" y="26037"/>
                    <a:pt x="129364" y="26192"/>
                    <a:pt x="129301" y="26351"/>
                  </a:cubicBezTo>
                  <a:cubicBezTo>
                    <a:pt x="129167" y="26695"/>
                    <a:pt x="129063" y="27070"/>
                    <a:pt x="128993" y="27474"/>
                  </a:cubicBezTo>
                  <a:cubicBezTo>
                    <a:pt x="128922" y="27901"/>
                    <a:pt x="128899" y="28377"/>
                    <a:pt x="128931" y="28932"/>
                  </a:cubicBezTo>
                  <a:cubicBezTo>
                    <a:pt x="128961" y="29459"/>
                    <a:pt x="129036" y="29987"/>
                    <a:pt x="129155" y="30502"/>
                  </a:cubicBezTo>
                  <a:cubicBezTo>
                    <a:pt x="129184" y="30623"/>
                    <a:pt x="129212" y="30739"/>
                    <a:pt x="129237" y="30850"/>
                  </a:cubicBezTo>
                  <a:cubicBezTo>
                    <a:pt x="129339" y="31264"/>
                    <a:pt x="129437" y="31626"/>
                    <a:pt x="129539" y="31962"/>
                  </a:cubicBezTo>
                  <a:cubicBezTo>
                    <a:pt x="129684" y="32440"/>
                    <a:pt x="129856" y="32894"/>
                    <a:pt x="130072" y="33430"/>
                  </a:cubicBezTo>
                  <a:cubicBezTo>
                    <a:pt x="130109" y="33523"/>
                    <a:pt x="130145" y="33616"/>
                    <a:pt x="130182" y="33709"/>
                  </a:cubicBezTo>
                  <a:lnTo>
                    <a:pt x="130188" y="33723"/>
                  </a:lnTo>
                  <a:cubicBezTo>
                    <a:pt x="130292" y="33986"/>
                    <a:pt x="130435" y="34351"/>
                    <a:pt x="130586" y="34684"/>
                  </a:cubicBezTo>
                  <a:cubicBezTo>
                    <a:pt x="130711" y="34959"/>
                    <a:pt x="130846" y="35236"/>
                    <a:pt x="130999" y="35527"/>
                  </a:cubicBezTo>
                  <a:cubicBezTo>
                    <a:pt x="131087" y="35692"/>
                    <a:pt x="131179" y="35861"/>
                    <a:pt x="131276" y="36034"/>
                  </a:cubicBezTo>
                  <a:lnTo>
                    <a:pt x="131310" y="36092"/>
                  </a:lnTo>
                  <a:lnTo>
                    <a:pt x="131319" y="36108"/>
                  </a:lnTo>
                  <a:cubicBezTo>
                    <a:pt x="131508" y="36446"/>
                    <a:pt x="131724" y="36827"/>
                    <a:pt x="131962" y="37170"/>
                  </a:cubicBezTo>
                  <a:cubicBezTo>
                    <a:pt x="132153" y="37445"/>
                    <a:pt x="132309" y="37647"/>
                    <a:pt x="132473" y="37826"/>
                  </a:cubicBezTo>
                  <a:cubicBezTo>
                    <a:pt x="132677" y="38054"/>
                    <a:pt x="132903" y="38262"/>
                    <a:pt x="133159" y="38463"/>
                  </a:cubicBezTo>
                  <a:cubicBezTo>
                    <a:pt x="133412" y="38659"/>
                    <a:pt x="133626" y="38801"/>
                    <a:pt x="133833" y="38906"/>
                  </a:cubicBezTo>
                  <a:cubicBezTo>
                    <a:pt x="134095" y="39045"/>
                    <a:pt x="134376" y="39143"/>
                    <a:pt x="134663" y="39201"/>
                  </a:cubicBezTo>
                  <a:cubicBezTo>
                    <a:pt x="134897" y="39247"/>
                    <a:pt x="135143" y="39271"/>
                    <a:pt x="135393" y="39271"/>
                  </a:cubicBezTo>
                  <a:cubicBezTo>
                    <a:pt x="135515" y="39271"/>
                    <a:pt x="135643" y="39263"/>
                    <a:pt x="135775" y="39253"/>
                  </a:cubicBezTo>
                  <a:cubicBezTo>
                    <a:pt x="135940" y="39299"/>
                    <a:pt x="136119" y="39341"/>
                    <a:pt x="136323" y="39375"/>
                  </a:cubicBezTo>
                  <a:cubicBezTo>
                    <a:pt x="136409" y="39388"/>
                    <a:pt x="136493" y="39402"/>
                    <a:pt x="136582" y="39409"/>
                  </a:cubicBezTo>
                  <a:cubicBezTo>
                    <a:pt x="136732" y="39426"/>
                    <a:pt x="136888" y="39432"/>
                    <a:pt x="137057" y="39432"/>
                  </a:cubicBezTo>
                  <a:cubicBezTo>
                    <a:pt x="137301" y="39432"/>
                    <a:pt x="137566" y="39415"/>
                    <a:pt x="137871" y="39380"/>
                  </a:cubicBezTo>
                  <a:cubicBezTo>
                    <a:pt x="138124" y="39350"/>
                    <a:pt x="138384" y="39305"/>
                    <a:pt x="138665" y="39241"/>
                  </a:cubicBezTo>
                  <a:cubicBezTo>
                    <a:pt x="138764" y="39219"/>
                    <a:pt x="138859" y="39195"/>
                    <a:pt x="138953" y="39167"/>
                  </a:cubicBezTo>
                  <a:cubicBezTo>
                    <a:pt x="139121" y="39119"/>
                    <a:pt x="139282" y="39063"/>
                    <a:pt x="139424" y="39010"/>
                  </a:cubicBezTo>
                  <a:lnTo>
                    <a:pt x="139481" y="38991"/>
                  </a:lnTo>
                  <a:lnTo>
                    <a:pt x="139581" y="38955"/>
                  </a:lnTo>
                  <a:cubicBezTo>
                    <a:pt x="140026" y="38792"/>
                    <a:pt x="140441" y="38609"/>
                    <a:pt x="140861" y="38421"/>
                  </a:cubicBezTo>
                  <a:cubicBezTo>
                    <a:pt x="141111" y="38311"/>
                    <a:pt x="141368" y="38190"/>
                    <a:pt x="141646" y="38057"/>
                  </a:cubicBezTo>
                  <a:cubicBezTo>
                    <a:pt x="141803" y="37982"/>
                    <a:pt x="141963" y="37902"/>
                    <a:pt x="142133" y="37818"/>
                  </a:cubicBezTo>
                  <a:cubicBezTo>
                    <a:pt x="142274" y="37750"/>
                    <a:pt x="142416" y="37677"/>
                    <a:pt x="142557" y="37604"/>
                  </a:cubicBezTo>
                  <a:cubicBezTo>
                    <a:pt x="142587" y="37589"/>
                    <a:pt x="142617" y="37574"/>
                    <a:pt x="142646" y="37558"/>
                  </a:cubicBezTo>
                  <a:cubicBezTo>
                    <a:pt x="143002" y="37376"/>
                    <a:pt x="143350" y="37187"/>
                    <a:pt x="143670" y="37016"/>
                  </a:cubicBezTo>
                  <a:lnTo>
                    <a:pt x="143687" y="37007"/>
                  </a:lnTo>
                  <a:lnTo>
                    <a:pt x="143697" y="37001"/>
                  </a:lnTo>
                  <a:lnTo>
                    <a:pt x="143708" y="36997"/>
                  </a:lnTo>
                  <a:cubicBezTo>
                    <a:pt x="143995" y="36842"/>
                    <a:pt x="144304" y="36677"/>
                    <a:pt x="144609" y="36516"/>
                  </a:cubicBezTo>
                  <a:cubicBezTo>
                    <a:pt x="145233" y="36201"/>
                    <a:pt x="145788" y="35934"/>
                    <a:pt x="146308" y="35702"/>
                  </a:cubicBezTo>
                  <a:cubicBezTo>
                    <a:pt x="146648" y="35550"/>
                    <a:pt x="146918" y="35437"/>
                    <a:pt x="147184" y="35335"/>
                  </a:cubicBezTo>
                  <a:cubicBezTo>
                    <a:pt x="147363" y="35268"/>
                    <a:pt x="147544" y="35201"/>
                    <a:pt x="147723" y="35138"/>
                  </a:cubicBezTo>
                  <a:lnTo>
                    <a:pt x="147785" y="35116"/>
                  </a:lnTo>
                  <a:lnTo>
                    <a:pt x="147867" y="35086"/>
                  </a:lnTo>
                  <a:cubicBezTo>
                    <a:pt x="147919" y="35067"/>
                    <a:pt x="147973" y="35050"/>
                    <a:pt x="148024" y="35034"/>
                  </a:cubicBezTo>
                  <a:lnTo>
                    <a:pt x="148038" y="35040"/>
                  </a:lnTo>
                  <a:cubicBezTo>
                    <a:pt x="148061" y="35052"/>
                    <a:pt x="148080" y="35064"/>
                    <a:pt x="148102" y="35077"/>
                  </a:cubicBezTo>
                  <a:cubicBezTo>
                    <a:pt x="148147" y="35108"/>
                    <a:pt x="148195" y="35144"/>
                    <a:pt x="148254" y="35190"/>
                  </a:cubicBezTo>
                  <a:cubicBezTo>
                    <a:pt x="148384" y="35303"/>
                    <a:pt x="148503" y="35413"/>
                    <a:pt x="148622" y="35525"/>
                  </a:cubicBezTo>
                  <a:lnTo>
                    <a:pt x="148634" y="35535"/>
                  </a:lnTo>
                  <a:cubicBezTo>
                    <a:pt x="148836" y="35721"/>
                    <a:pt x="149046" y="35915"/>
                    <a:pt x="149266" y="36092"/>
                  </a:cubicBezTo>
                  <a:cubicBezTo>
                    <a:pt x="149357" y="36165"/>
                    <a:pt x="149442" y="36230"/>
                    <a:pt x="149522" y="36284"/>
                  </a:cubicBezTo>
                  <a:cubicBezTo>
                    <a:pt x="149668" y="36387"/>
                    <a:pt x="149832" y="36501"/>
                    <a:pt x="150019" y="36577"/>
                  </a:cubicBezTo>
                  <a:cubicBezTo>
                    <a:pt x="150257" y="36677"/>
                    <a:pt x="150509" y="36725"/>
                    <a:pt x="150765" y="36725"/>
                  </a:cubicBezTo>
                  <a:cubicBezTo>
                    <a:pt x="150891" y="36725"/>
                    <a:pt x="151022" y="36711"/>
                    <a:pt x="151152" y="36686"/>
                  </a:cubicBezTo>
                  <a:cubicBezTo>
                    <a:pt x="151344" y="36647"/>
                    <a:pt x="151510" y="36597"/>
                    <a:pt x="151686" y="36525"/>
                  </a:cubicBezTo>
                  <a:cubicBezTo>
                    <a:pt x="151875" y="36449"/>
                    <a:pt x="152066" y="36352"/>
                    <a:pt x="152262" y="36230"/>
                  </a:cubicBezTo>
                  <a:cubicBezTo>
                    <a:pt x="152311" y="36201"/>
                    <a:pt x="152362" y="36168"/>
                    <a:pt x="152411" y="36134"/>
                  </a:cubicBezTo>
                  <a:cubicBezTo>
                    <a:pt x="152475" y="36092"/>
                    <a:pt x="152540" y="36046"/>
                    <a:pt x="152604" y="36000"/>
                  </a:cubicBezTo>
                  <a:cubicBezTo>
                    <a:pt x="152618" y="35992"/>
                    <a:pt x="152631" y="35982"/>
                    <a:pt x="152645" y="35967"/>
                  </a:cubicBezTo>
                  <a:cubicBezTo>
                    <a:pt x="152646" y="35967"/>
                    <a:pt x="152646" y="35966"/>
                    <a:pt x="152647" y="35964"/>
                  </a:cubicBezTo>
                  <a:cubicBezTo>
                    <a:pt x="152659" y="35986"/>
                    <a:pt x="152670" y="36009"/>
                    <a:pt x="152679" y="36031"/>
                  </a:cubicBezTo>
                  <a:cubicBezTo>
                    <a:pt x="152720" y="36131"/>
                    <a:pt x="152758" y="36233"/>
                    <a:pt x="152789" y="36336"/>
                  </a:cubicBezTo>
                  <a:cubicBezTo>
                    <a:pt x="152820" y="36454"/>
                    <a:pt x="152845" y="36559"/>
                    <a:pt x="152860" y="36658"/>
                  </a:cubicBezTo>
                  <a:cubicBezTo>
                    <a:pt x="152880" y="36797"/>
                    <a:pt x="152890" y="36931"/>
                    <a:pt x="152893" y="37071"/>
                  </a:cubicBezTo>
                  <a:cubicBezTo>
                    <a:pt x="152898" y="37333"/>
                    <a:pt x="152884" y="37604"/>
                    <a:pt x="152854" y="37882"/>
                  </a:cubicBezTo>
                  <a:cubicBezTo>
                    <a:pt x="152835" y="38034"/>
                    <a:pt x="152808" y="38187"/>
                    <a:pt x="152773" y="38339"/>
                  </a:cubicBezTo>
                  <a:cubicBezTo>
                    <a:pt x="152761" y="38382"/>
                    <a:pt x="152750" y="38426"/>
                    <a:pt x="152737" y="38467"/>
                  </a:cubicBezTo>
                  <a:cubicBezTo>
                    <a:pt x="152700" y="38594"/>
                    <a:pt x="152659" y="38719"/>
                    <a:pt x="152612" y="38839"/>
                  </a:cubicBezTo>
                  <a:cubicBezTo>
                    <a:pt x="152573" y="38932"/>
                    <a:pt x="152536" y="39022"/>
                    <a:pt x="152496" y="39118"/>
                  </a:cubicBezTo>
                  <a:lnTo>
                    <a:pt x="152490" y="39128"/>
                  </a:lnTo>
                  <a:lnTo>
                    <a:pt x="152475" y="39162"/>
                  </a:lnTo>
                  <a:lnTo>
                    <a:pt x="152469" y="39177"/>
                  </a:lnTo>
                  <a:lnTo>
                    <a:pt x="152453" y="39214"/>
                  </a:lnTo>
                  <a:lnTo>
                    <a:pt x="152444" y="39237"/>
                  </a:lnTo>
                  <a:cubicBezTo>
                    <a:pt x="152374" y="39400"/>
                    <a:pt x="152296" y="39586"/>
                    <a:pt x="152225" y="39768"/>
                  </a:cubicBezTo>
                  <a:cubicBezTo>
                    <a:pt x="152133" y="40006"/>
                    <a:pt x="152054" y="40226"/>
                    <a:pt x="151945" y="40534"/>
                  </a:cubicBezTo>
                  <a:lnTo>
                    <a:pt x="151915" y="40621"/>
                  </a:lnTo>
                  <a:cubicBezTo>
                    <a:pt x="151868" y="40755"/>
                    <a:pt x="151822" y="40889"/>
                    <a:pt x="151775" y="41024"/>
                  </a:cubicBezTo>
                  <a:cubicBezTo>
                    <a:pt x="151726" y="41167"/>
                    <a:pt x="151665" y="41347"/>
                    <a:pt x="151604" y="41517"/>
                  </a:cubicBezTo>
                  <a:cubicBezTo>
                    <a:pt x="151502" y="41799"/>
                    <a:pt x="151396" y="42103"/>
                    <a:pt x="151317" y="42408"/>
                  </a:cubicBezTo>
                  <a:cubicBezTo>
                    <a:pt x="151231" y="42749"/>
                    <a:pt x="151168" y="43076"/>
                    <a:pt x="151129" y="43408"/>
                  </a:cubicBezTo>
                  <a:cubicBezTo>
                    <a:pt x="151128" y="43422"/>
                    <a:pt x="151127" y="43437"/>
                    <a:pt x="151127" y="43451"/>
                  </a:cubicBezTo>
                  <a:cubicBezTo>
                    <a:pt x="151113" y="43569"/>
                    <a:pt x="151104" y="43682"/>
                    <a:pt x="151100" y="43794"/>
                  </a:cubicBezTo>
                  <a:cubicBezTo>
                    <a:pt x="151086" y="44068"/>
                    <a:pt x="151100" y="44328"/>
                    <a:pt x="151135" y="44582"/>
                  </a:cubicBezTo>
                  <a:cubicBezTo>
                    <a:pt x="151201" y="45030"/>
                    <a:pt x="151330" y="45388"/>
                    <a:pt x="151533" y="45666"/>
                  </a:cubicBezTo>
                  <a:cubicBezTo>
                    <a:pt x="151582" y="45734"/>
                    <a:pt x="151635" y="45797"/>
                    <a:pt x="151694" y="45856"/>
                  </a:cubicBezTo>
                  <a:cubicBezTo>
                    <a:pt x="151871" y="46035"/>
                    <a:pt x="152061" y="46164"/>
                    <a:pt x="152228" y="46266"/>
                  </a:cubicBezTo>
                  <a:cubicBezTo>
                    <a:pt x="152305" y="46315"/>
                    <a:pt x="152423" y="46388"/>
                    <a:pt x="152548" y="46449"/>
                  </a:cubicBezTo>
                  <a:cubicBezTo>
                    <a:pt x="152655" y="46502"/>
                    <a:pt x="152786" y="46551"/>
                    <a:pt x="152853" y="46575"/>
                  </a:cubicBezTo>
                  <a:cubicBezTo>
                    <a:pt x="153003" y="46633"/>
                    <a:pt x="153159" y="46685"/>
                    <a:pt x="153296" y="46730"/>
                  </a:cubicBezTo>
                  <a:lnTo>
                    <a:pt x="153319" y="46737"/>
                  </a:lnTo>
                  <a:lnTo>
                    <a:pt x="153337" y="46742"/>
                  </a:lnTo>
                  <a:cubicBezTo>
                    <a:pt x="153493" y="46794"/>
                    <a:pt x="153621" y="46839"/>
                    <a:pt x="153750" y="46888"/>
                  </a:cubicBezTo>
                  <a:cubicBezTo>
                    <a:pt x="153785" y="46903"/>
                    <a:pt x="153817" y="46918"/>
                    <a:pt x="153851" y="46934"/>
                  </a:cubicBezTo>
                  <a:cubicBezTo>
                    <a:pt x="153877" y="46950"/>
                    <a:pt x="153904" y="46968"/>
                    <a:pt x="153927" y="46986"/>
                  </a:cubicBezTo>
                  <a:cubicBezTo>
                    <a:pt x="154039" y="47072"/>
                    <a:pt x="154134" y="47154"/>
                    <a:pt x="154218" y="47232"/>
                  </a:cubicBezTo>
                  <a:cubicBezTo>
                    <a:pt x="154286" y="47300"/>
                    <a:pt x="154343" y="47360"/>
                    <a:pt x="154393" y="47419"/>
                  </a:cubicBezTo>
                  <a:lnTo>
                    <a:pt x="154417" y="47455"/>
                  </a:lnTo>
                  <a:cubicBezTo>
                    <a:pt x="154453" y="47520"/>
                    <a:pt x="154485" y="47590"/>
                    <a:pt x="154523" y="47671"/>
                  </a:cubicBezTo>
                  <a:cubicBezTo>
                    <a:pt x="154590" y="47834"/>
                    <a:pt x="154654" y="48011"/>
                    <a:pt x="154713" y="48212"/>
                  </a:cubicBezTo>
                  <a:cubicBezTo>
                    <a:pt x="154743" y="48318"/>
                    <a:pt x="154768" y="48427"/>
                    <a:pt x="154797" y="48534"/>
                  </a:cubicBezTo>
                  <a:lnTo>
                    <a:pt x="154811" y="48593"/>
                  </a:lnTo>
                  <a:lnTo>
                    <a:pt x="154832" y="48675"/>
                  </a:lnTo>
                  <a:lnTo>
                    <a:pt x="154835" y="48689"/>
                  </a:lnTo>
                  <a:cubicBezTo>
                    <a:pt x="154850" y="48744"/>
                    <a:pt x="154871" y="48830"/>
                    <a:pt x="154887" y="48907"/>
                  </a:cubicBezTo>
                  <a:cubicBezTo>
                    <a:pt x="154832" y="49241"/>
                    <a:pt x="154740" y="49739"/>
                    <a:pt x="154624" y="50239"/>
                  </a:cubicBezTo>
                  <a:cubicBezTo>
                    <a:pt x="154539" y="50550"/>
                    <a:pt x="154441" y="50860"/>
                    <a:pt x="154328" y="51158"/>
                  </a:cubicBezTo>
                  <a:cubicBezTo>
                    <a:pt x="154279" y="51274"/>
                    <a:pt x="154227" y="51391"/>
                    <a:pt x="154173" y="51510"/>
                  </a:cubicBezTo>
                  <a:cubicBezTo>
                    <a:pt x="154051" y="51777"/>
                    <a:pt x="153911" y="52052"/>
                    <a:pt x="153750" y="52344"/>
                  </a:cubicBezTo>
                  <a:cubicBezTo>
                    <a:pt x="153746" y="52353"/>
                    <a:pt x="153738" y="52366"/>
                    <a:pt x="153732" y="52378"/>
                  </a:cubicBezTo>
                  <a:lnTo>
                    <a:pt x="153725" y="52393"/>
                  </a:lnTo>
                  <a:lnTo>
                    <a:pt x="153721" y="52403"/>
                  </a:lnTo>
                  <a:cubicBezTo>
                    <a:pt x="153671" y="52412"/>
                    <a:pt x="153624" y="52424"/>
                    <a:pt x="153579" y="52439"/>
                  </a:cubicBezTo>
                  <a:cubicBezTo>
                    <a:pt x="153534" y="52454"/>
                    <a:pt x="153490" y="52470"/>
                    <a:pt x="153448" y="52487"/>
                  </a:cubicBezTo>
                  <a:cubicBezTo>
                    <a:pt x="153441" y="52490"/>
                    <a:pt x="153435" y="52492"/>
                    <a:pt x="153429" y="52494"/>
                  </a:cubicBezTo>
                  <a:lnTo>
                    <a:pt x="153418" y="52498"/>
                  </a:lnTo>
                  <a:lnTo>
                    <a:pt x="153354" y="52524"/>
                  </a:lnTo>
                  <a:lnTo>
                    <a:pt x="153310" y="52539"/>
                  </a:lnTo>
                  <a:cubicBezTo>
                    <a:pt x="153158" y="52594"/>
                    <a:pt x="152987" y="52655"/>
                    <a:pt x="152816" y="52695"/>
                  </a:cubicBezTo>
                  <a:lnTo>
                    <a:pt x="152761" y="52705"/>
                  </a:lnTo>
                  <a:cubicBezTo>
                    <a:pt x="152686" y="52717"/>
                    <a:pt x="152601" y="52735"/>
                    <a:pt x="152518" y="52757"/>
                  </a:cubicBezTo>
                  <a:cubicBezTo>
                    <a:pt x="152496" y="52765"/>
                    <a:pt x="152470" y="52769"/>
                    <a:pt x="152445" y="52777"/>
                  </a:cubicBezTo>
                  <a:cubicBezTo>
                    <a:pt x="152400" y="52789"/>
                    <a:pt x="152351" y="52802"/>
                    <a:pt x="152295" y="52814"/>
                  </a:cubicBezTo>
                  <a:cubicBezTo>
                    <a:pt x="152139" y="52844"/>
                    <a:pt x="151976" y="52866"/>
                    <a:pt x="151807" y="52884"/>
                  </a:cubicBezTo>
                  <a:cubicBezTo>
                    <a:pt x="151781" y="52887"/>
                    <a:pt x="151755" y="52888"/>
                    <a:pt x="151729" y="52891"/>
                  </a:cubicBezTo>
                  <a:cubicBezTo>
                    <a:pt x="151679" y="52894"/>
                    <a:pt x="151628" y="52894"/>
                    <a:pt x="151577" y="52894"/>
                  </a:cubicBezTo>
                  <a:cubicBezTo>
                    <a:pt x="151521" y="52894"/>
                    <a:pt x="151461" y="52893"/>
                    <a:pt x="151403" y="52891"/>
                  </a:cubicBezTo>
                  <a:cubicBezTo>
                    <a:pt x="151350" y="52888"/>
                    <a:pt x="151298" y="52887"/>
                    <a:pt x="151243" y="52887"/>
                  </a:cubicBezTo>
                  <a:lnTo>
                    <a:pt x="151018" y="52887"/>
                  </a:lnTo>
                  <a:cubicBezTo>
                    <a:pt x="150899" y="52887"/>
                    <a:pt x="150774" y="52884"/>
                    <a:pt x="150661" y="52879"/>
                  </a:cubicBezTo>
                  <a:cubicBezTo>
                    <a:pt x="150482" y="52872"/>
                    <a:pt x="150330" y="52865"/>
                    <a:pt x="150263" y="52859"/>
                  </a:cubicBezTo>
                  <a:cubicBezTo>
                    <a:pt x="150152" y="52851"/>
                    <a:pt x="150046" y="52841"/>
                    <a:pt x="149946" y="52824"/>
                  </a:cubicBezTo>
                  <a:cubicBezTo>
                    <a:pt x="149756" y="52784"/>
                    <a:pt x="149537" y="52738"/>
                    <a:pt x="149324" y="52673"/>
                  </a:cubicBezTo>
                  <a:lnTo>
                    <a:pt x="149312" y="52673"/>
                  </a:lnTo>
                  <a:cubicBezTo>
                    <a:pt x="149381" y="52573"/>
                    <a:pt x="149428" y="52457"/>
                    <a:pt x="149469" y="52364"/>
                  </a:cubicBezTo>
                  <a:cubicBezTo>
                    <a:pt x="149485" y="52323"/>
                    <a:pt x="149506" y="52283"/>
                    <a:pt x="149524" y="52241"/>
                  </a:cubicBezTo>
                  <a:lnTo>
                    <a:pt x="149531" y="52226"/>
                  </a:lnTo>
                  <a:cubicBezTo>
                    <a:pt x="149546" y="52196"/>
                    <a:pt x="149559" y="52167"/>
                    <a:pt x="149573" y="52137"/>
                  </a:cubicBezTo>
                  <a:cubicBezTo>
                    <a:pt x="149588" y="52104"/>
                    <a:pt x="149600" y="52070"/>
                    <a:pt x="149614" y="52037"/>
                  </a:cubicBezTo>
                  <a:cubicBezTo>
                    <a:pt x="149628" y="52006"/>
                    <a:pt x="149640" y="51976"/>
                    <a:pt x="149655" y="51943"/>
                  </a:cubicBezTo>
                  <a:cubicBezTo>
                    <a:pt x="149701" y="51857"/>
                    <a:pt x="149751" y="51769"/>
                    <a:pt x="149784" y="51711"/>
                  </a:cubicBezTo>
                  <a:lnTo>
                    <a:pt x="149796" y="51693"/>
                  </a:lnTo>
                  <a:cubicBezTo>
                    <a:pt x="149818" y="51653"/>
                    <a:pt x="149841" y="51616"/>
                    <a:pt x="149860" y="51577"/>
                  </a:cubicBezTo>
                  <a:cubicBezTo>
                    <a:pt x="149882" y="51537"/>
                    <a:pt x="149903" y="51497"/>
                    <a:pt x="149923" y="51457"/>
                  </a:cubicBezTo>
                  <a:cubicBezTo>
                    <a:pt x="149945" y="51452"/>
                    <a:pt x="149964" y="51451"/>
                    <a:pt x="149985" y="51449"/>
                  </a:cubicBezTo>
                  <a:cubicBezTo>
                    <a:pt x="150073" y="51440"/>
                    <a:pt x="150156" y="51430"/>
                    <a:pt x="150235" y="51425"/>
                  </a:cubicBezTo>
                  <a:cubicBezTo>
                    <a:pt x="150295" y="51421"/>
                    <a:pt x="150356" y="51418"/>
                    <a:pt x="150415" y="51415"/>
                  </a:cubicBezTo>
                  <a:lnTo>
                    <a:pt x="150448" y="51414"/>
                  </a:lnTo>
                  <a:cubicBezTo>
                    <a:pt x="150551" y="51408"/>
                    <a:pt x="150707" y="51403"/>
                    <a:pt x="150847" y="51384"/>
                  </a:cubicBezTo>
                  <a:cubicBezTo>
                    <a:pt x="151012" y="51360"/>
                    <a:pt x="151140" y="51315"/>
                    <a:pt x="151243" y="51250"/>
                  </a:cubicBezTo>
                  <a:cubicBezTo>
                    <a:pt x="151353" y="51181"/>
                    <a:pt x="151442" y="51105"/>
                    <a:pt x="151516" y="51018"/>
                  </a:cubicBezTo>
                  <a:cubicBezTo>
                    <a:pt x="151622" y="50894"/>
                    <a:pt x="151702" y="50771"/>
                    <a:pt x="151758" y="50634"/>
                  </a:cubicBezTo>
                  <a:cubicBezTo>
                    <a:pt x="151760" y="50629"/>
                    <a:pt x="151762" y="50625"/>
                    <a:pt x="151763" y="50617"/>
                  </a:cubicBezTo>
                  <a:cubicBezTo>
                    <a:pt x="151807" y="50515"/>
                    <a:pt x="151838" y="50393"/>
                    <a:pt x="151859" y="50259"/>
                  </a:cubicBezTo>
                  <a:cubicBezTo>
                    <a:pt x="151909" y="49900"/>
                    <a:pt x="151884" y="49522"/>
                    <a:pt x="151862" y="49157"/>
                  </a:cubicBezTo>
                  <a:lnTo>
                    <a:pt x="151862" y="49142"/>
                  </a:lnTo>
                  <a:lnTo>
                    <a:pt x="151859" y="49099"/>
                  </a:lnTo>
                  <a:lnTo>
                    <a:pt x="151851" y="49011"/>
                  </a:lnTo>
                  <a:lnTo>
                    <a:pt x="151850" y="48995"/>
                  </a:lnTo>
                  <a:lnTo>
                    <a:pt x="151845" y="48947"/>
                  </a:lnTo>
                  <a:cubicBezTo>
                    <a:pt x="151838" y="48861"/>
                    <a:pt x="151827" y="48733"/>
                    <a:pt x="151823" y="48602"/>
                  </a:cubicBezTo>
                  <a:cubicBezTo>
                    <a:pt x="151817" y="48449"/>
                    <a:pt x="151817" y="48287"/>
                    <a:pt x="151820" y="48133"/>
                  </a:cubicBezTo>
                  <a:cubicBezTo>
                    <a:pt x="151820" y="48065"/>
                    <a:pt x="151823" y="47998"/>
                    <a:pt x="151824" y="47931"/>
                  </a:cubicBezTo>
                  <a:lnTo>
                    <a:pt x="151824" y="47910"/>
                  </a:lnTo>
                  <a:lnTo>
                    <a:pt x="151824" y="47892"/>
                  </a:lnTo>
                  <a:cubicBezTo>
                    <a:pt x="151827" y="47824"/>
                    <a:pt x="151830" y="47738"/>
                    <a:pt x="151829" y="47657"/>
                  </a:cubicBezTo>
                  <a:cubicBezTo>
                    <a:pt x="151824" y="47513"/>
                    <a:pt x="151814" y="47382"/>
                    <a:pt x="151790" y="47258"/>
                  </a:cubicBezTo>
                  <a:cubicBezTo>
                    <a:pt x="151755" y="47068"/>
                    <a:pt x="151673" y="46882"/>
                    <a:pt x="151540" y="46688"/>
                  </a:cubicBezTo>
                  <a:cubicBezTo>
                    <a:pt x="151430" y="46525"/>
                    <a:pt x="151308" y="46358"/>
                    <a:pt x="151202" y="46214"/>
                  </a:cubicBezTo>
                  <a:cubicBezTo>
                    <a:pt x="151058" y="46023"/>
                    <a:pt x="150908" y="45837"/>
                    <a:pt x="150759" y="45654"/>
                  </a:cubicBezTo>
                  <a:cubicBezTo>
                    <a:pt x="150713" y="45599"/>
                    <a:pt x="150668" y="45542"/>
                    <a:pt x="150622" y="45487"/>
                  </a:cubicBezTo>
                  <a:lnTo>
                    <a:pt x="150615" y="45477"/>
                  </a:lnTo>
                  <a:lnTo>
                    <a:pt x="150597" y="45458"/>
                  </a:lnTo>
                  <a:lnTo>
                    <a:pt x="150506" y="45347"/>
                  </a:lnTo>
                  <a:cubicBezTo>
                    <a:pt x="150436" y="45261"/>
                    <a:pt x="150366" y="45176"/>
                    <a:pt x="150296" y="45090"/>
                  </a:cubicBezTo>
                  <a:lnTo>
                    <a:pt x="150287" y="45080"/>
                  </a:lnTo>
                  <a:lnTo>
                    <a:pt x="150266" y="45056"/>
                  </a:lnTo>
                  <a:cubicBezTo>
                    <a:pt x="150138" y="44899"/>
                    <a:pt x="149964" y="44687"/>
                    <a:pt x="149799" y="44492"/>
                  </a:cubicBezTo>
                  <a:lnTo>
                    <a:pt x="149793" y="44484"/>
                  </a:lnTo>
                  <a:lnTo>
                    <a:pt x="149702" y="44380"/>
                  </a:lnTo>
                  <a:lnTo>
                    <a:pt x="149671" y="44344"/>
                  </a:lnTo>
                  <a:lnTo>
                    <a:pt x="149629" y="44298"/>
                  </a:lnTo>
                  <a:lnTo>
                    <a:pt x="149622" y="44289"/>
                  </a:lnTo>
                  <a:cubicBezTo>
                    <a:pt x="149469" y="44114"/>
                    <a:pt x="149293" y="43917"/>
                    <a:pt x="149135" y="43703"/>
                  </a:cubicBezTo>
                  <a:cubicBezTo>
                    <a:pt x="149123" y="43690"/>
                    <a:pt x="149114" y="43675"/>
                    <a:pt x="149104" y="43661"/>
                  </a:cubicBezTo>
                  <a:cubicBezTo>
                    <a:pt x="149027" y="43547"/>
                    <a:pt x="148960" y="43444"/>
                    <a:pt x="148903" y="43347"/>
                  </a:cubicBezTo>
                  <a:cubicBezTo>
                    <a:pt x="148903" y="43346"/>
                    <a:pt x="148900" y="43346"/>
                    <a:pt x="148900" y="43344"/>
                  </a:cubicBezTo>
                  <a:cubicBezTo>
                    <a:pt x="148793" y="43161"/>
                    <a:pt x="148689" y="42968"/>
                    <a:pt x="148586" y="42780"/>
                  </a:cubicBezTo>
                  <a:lnTo>
                    <a:pt x="148577" y="42764"/>
                  </a:lnTo>
                  <a:lnTo>
                    <a:pt x="148568" y="42746"/>
                  </a:lnTo>
                  <a:lnTo>
                    <a:pt x="148562" y="42737"/>
                  </a:lnTo>
                  <a:cubicBezTo>
                    <a:pt x="148512" y="42645"/>
                    <a:pt x="148460" y="42550"/>
                    <a:pt x="148409" y="42456"/>
                  </a:cubicBezTo>
                  <a:lnTo>
                    <a:pt x="148379" y="42401"/>
                  </a:lnTo>
                  <a:lnTo>
                    <a:pt x="148354" y="42350"/>
                  </a:lnTo>
                  <a:cubicBezTo>
                    <a:pt x="148348" y="42341"/>
                    <a:pt x="148345" y="42332"/>
                    <a:pt x="148339" y="42325"/>
                  </a:cubicBezTo>
                  <a:cubicBezTo>
                    <a:pt x="148274" y="42203"/>
                    <a:pt x="148205" y="42076"/>
                    <a:pt x="148114" y="41971"/>
                  </a:cubicBezTo>
                  <a:cubicBezTo>
                    <a:pt x="147973" y="41808"/>
                    <a:pt x="147779" y="41716"/>
                    <a:pt x="147581" y="41716"/>
                  </a:cubicBezTo>
                  <a:cubicBezTo>
                    <a:pt x="147567" y="41716"/>
                    <a:pt x="147553" y="41716"/>
                    <a:pt x="147538" y="41718"/>
                  </a:cubicBezTo>
                  <a:cubicBezTo>
                    <a:pt x="147430" y="41727"/>
                    <a:pt x="147328" y="41756"/>
                    <a:pt x="147239" y="41799"/>
                  </a:cubicBezTo>
                  <a:cubicBezTo>
                    <a:pt x="147177" y="41828"/>
                    <a:pt x="147119" y="41859"/>
                    <a:pt x="147067" y="41890"/>
                  </a:cubicBezTo>
                  <a:cubicBezTo>
                    <a:pt x="146995" y="41933"/>
                    <a:pt x="146925" y="41978"/>
                    <a:pt x="146857" y="42021"/>
                  </a:cubicBezTo>
                  <a:cubicBezTo>
                    <a:pt x="146782" y="42069"/>
                    <a:pt x="146709" y="42116"/>
                    <a:pt x="146635" y="42158"/>
                  </a:cubicBezTo>
                  <a:cubicBezTo>
                    <a:pt x="146492" y="42243"/>
                    <a:pt x="146331" y="42332"/>
                    <a:pt x="146147" y="42430"/>
                  </a:cubicBezTo>
                  <a:cubicBezTo>
                    <a:pt x="146019" y="42499"/>
                    <a:pt x="145891" y="42567"/>
                    <a:pt x="145764" y="42639"/>
                  </a:cubicBezTo>
                  <a:lnTo>
                    <a:pt x="145744" y="42648"/>
                  </a:lnTo>
                  <a:lnTo>
                    <a:pt x="145723" y="42661"/>
                  </a:lnTo>
                  <a:lnTo>
                    <a:pt x="145666" y="42692"/>
                  </a:lnTo>
                  <a:cubicBezTo>
                    <a:pt x="145532" y="42765"/>
                    <a:pt x="145394" y="42841"/>
                    <a:pt x="145257" y="42914"/>
                  </a:cubicBezTo>
                  <a:lnTo>
                    <a:pt x="145132" y="42977"/>
                  </a:lnTo>
                  <a:lnTo>
                    <a:pt x="145095" y="42996"/>
                  </a:lnTo>
                  <a:cubicBezTo>
                    <a:pt x="145011" y="43039"/>
                    <a:pt x="144915" y="43088"/>
                    <a:pt x="144818" y="43146"/>
                  </a:cubicBezTo>
                  <a:cubicBezTo>
                    <a:pt x="144784" y="43064"/>
                    <a:pt x="144748" y="42989"/>
                    <a:pt x="144711" y="42914"/>
                  </a:cubicBezTo>
                  <a:cubicBezTo>
                    <a:pt x="144647" y="42780"/>
                    <a:pt x="144572" y="42627"/>
                    <a:pt x="144473" y="42493"/>
                  </a:cubicBezTo>
                  <a:cubicBezTo>
                    <a:pt x="144365" y="42350"/>
                    <a:pt x="144223" y="42221"/>
                    <a:pt x="144056" y="42121"/>
                  </a:cubicBezTo>
                  <a:cubicBezTo>
                    <a:pt x="143941" y="42051"/>
                    <a:pt x="143813" y="42006"/>
                    <a:pt x="143675" y="41987"/>
                  </a:cubicBezTo>
                  <a:cubicBezTo>
                    <a:pt x="143624" y="41980"/>
                    <a:pt x="143571" y="41977"/>
                    <a:pt x="143519" y="41977"/>
                  </a:cubicBezTo>
                  <a:cubicBezTo>
                    <a:pt x="143428" y="41977"/>
                    <a:pt x="143333" y="41987"/>
                    <a:pt x="143230" y="42009"/>
                  </a:cubicBezTo>
                  <a:cubicBezTo>
                    <a:pt x="143047" y="42051"/>
                    <a:pt x="142850" y="42157"/>
                    <a:pt x="142654" y="42322"/>
                  </a:cubicBezTo>
                  <a:cubicBezTo>
                    <a:pt x="142492" y="42460"/>
                    <a:pt x="142347" y="42611"/>
                    <a:pt x="142198" y="42797"/>
                  </a:cubicBezTo>
                  <a:lnTo>
                    <a:pt x="142148" y="42862"/>
                  </a:lnTo>
                  <a:lnTo>
                    <a:pt x="142096" y="42929"/>
                  </a:lnTo>
                  <a:cubicBezTo>
                    <a:pt x="142053" y="42984"/>
                    <a:pt x="142012" y="43035"/>
                    <a:pt x="141975" y="43084"/>
                  </a:cubicBezTo>
                  <a:cubicBezTo>
                    <a:pt x="141941" y="43124"/>
                    <a:pt x="141910" y="43163"/>
                    <a:pt x="141879" y="43200"/>
                  </a:cubicBezTo>
                  <a:cubicBezTo>
                    <a:pt x="141819" y="43270"/>
                    <a:pt x="141756" y="43338"/>
                    <a:pt x="141697" y="43404"/>
                  </a:cubicBezTo>
                  <a:cubicBezTo>
                    <a:pt x="141694" y="43407"/>
                    <a:pt x="141690" y="43413"/>
                    <a:pt x="141685" y="43416"/>
                  </a:cubicBezTo>
                  <a:cubicBezTo>
                    <a:pt x="141544" y="43572"/>
                    <a:pt x="141404" y="43719"/>
                    <a:pt x="141285" y="43846"/>
                  </a:cubicBezTo>
                  <a:lnTo>
                    <a:pt x="141279" y="43852"/>
                  </a:lnTo>
                  <a:cubicBezTo>
                    <a:pt x="141213" y="43920"/>
                    <a:pt x="141142" y="43996"/>
                    <a:pt x="141069" y="44075"/>
                  </a:cubicBezTo>
                  <a:cubicBezTo>
                    <a:pt x="141050" y="44096"/>
                    <a:pt x="141033" y="44114"/>
                    <a:pt x="141012" y="44135"/>
                  </a:cubicBezTo>
                  <a:cubicBezTo>
                    <a:pt x="140864" y="44294"/>
                    <a:pt x="140706" y="44469"/>
                    <a:pt x="140563" y="44643"/>
                  </a:cubicBezTo>
                  <a:cubicBezTo>
                    <a:pt x="140541" y="44672"/>
                    <a:pt x="140517" y="44700"/>
                    <a:pt x="140494" y="44728"/>
                  </a:cubicBezTo>
                  <a:cubicBezTo>
                    <a:pt x="140310" y="44960"/>
                    <a:pt x="140134" y="45221"/>
                    <a:pt x="139977" y="45504"/>
                  </a:cubicBezTo>
                  <a:cubicBezTo>
                    <a:pt x="139911" y="45617"/>
                    <a:pt x="139854" y="45727"/>
                    <a:pt x="139798" y="45837"/>
                  </a:cubicBezTo>
                  <a:cubicBezTo>
                    <a:pt x="139381" y="46211"/>
                    <a:pt x="139055" y="46583"/>
                    <a:pt x="138801" y="46971"/>
                  </a:cubicBezTo>
                  <a:lnTo>
                    <a:pt x="138778" y="47005"/>
                  </a:lnTo>
                  <a:lnTo>
                    <a:pt x="138762" y="47031"/>
                  </a:lnTo>
                  <a:cubicBezTo>
                    <a:pt x="138619" y="47252"/>
                    <a:pt x="138511" y="47476"/>
                    <a:pt x="138435" y="47709"/>
                  </a:cubicBezTo>
                  <a:cubicBezTo>
                    <a:pt x="138368" y="47910"/>
                    <a:pt x="138319" y="48132"/>
                    <a:pt x="138286" y="48391"/>
                  </a:cubicBezTo>
                  <a:cubicBezTo>
                    <a:pt x="138255" y="48653"/>
                    <a:pt x="138237" y="48903"/>
                    <a:pt x="138240" y="49134"/>
                  </a:cubicBezTo>
                  <a:cubicBezTo>
                    <a:pt x="138241" y="49373"/>
                    <a:pt x="138256" y="49604"/>
                    <a:pt x="138270" y="49778"/>
                  </a:cubicBezTo>
                  <a:lnTo>
                    <a:pt x="138274" y="49857"/>
                  </a:lnTo>
                  <a:lnTo>
                    <a:pt x="138277" y="49872"/>
                  </a:lnTo>
                  <a:cubicBezTo>
                    <a:pt x="138319" y="50433"/>
                    <a:pt x="138368" y="50902"/>
                    <a:pt x="138463" y="51358"/>
                  </a:cubicBezTo>
                  <a:cubicBezTo>
                    <a:pt x="138578" y="51921"/>
                    <a:pt x="138701" y="52385"/>
                    <a:pt x="138854" y="52817"/>
                  </a:cubicBezTo>
                  <a:cubicBezTo>
                    <a:pt x="138944" y="53064"/>
                    <a:pt x="139029" y="53265"/>
                    <a:pt x="139121" y="53454"/>
                  </a:cubicBezTo>
                  <a:cubicBezTo>
                    <a:pt x="139189" y="53598"/>
                    <a:pt x="139268" y="53728"/>
                    <a:pt x="139359" y="53854"/>
                  </a:cubicBezTo>
                  <a:cubicBezTo>
                    <a:pt x="139497" y="54045"/>
                    <a:pt x="139707" y="54195"/>
                    <a:pt x="139953" y="54283"/>
                  </a:cubicBezTo>
                  <a:cubicBezTo>
                    <a:pt x="140130" y="54345"/>
                    <a:pt x="140316" y="54380"/>
                    <a:pt x="140494" y="54380"/>
                  </a:cubicBezTo>
                  <a:cubicBezTo>
                    <a:pt x="140566" y="54380"/>
                    <a:pt x="140637" y="54374"/>
                    <a:pt x="140706" y="54362"/>
                  </a:cubicBezTo>
                  <a:cubicBezTo>
                    <a:pt x="140926" y="54329"/>
                    <a:pt x="141136" y="54265"/>
                    <a:pt x="141331" y="54176"/>
                  </a:cubicBezTo>
                  <a:cubicBezTo>
                    <a:pt x="141694" y="54012"/>
                    <a:pt x="142039" y="53807"/>
                    <a:pt x="142335" y="53628"/>
                  </a:cubicBezTo>
                  <a:cubicBezTo>
                    <a:pt x="142670" y="53424"/>
                    <a:pt x="142996" y="53213"/>
                    <a:pt x="143294" y="53012"/>
                  </a:cubicBezTo>
                  <a:cubicBezTo>
                    <a:pt x="143591" y="52814"/>
                    <a:pt x="143900" y="52631"/>
                    <a:pt x="144212" y="52463"/>
                  </a:cubicBezTo>
                  <a:cubicBezTo>
                    <a:pt x="144438" y="52348"/>
                    <a:pt x="144679" y="52229"/>
                    <a:pt x="144923" y="52135"/>
                  </a:cubicBezTo>
                  <a:cubicBezTo>
                    <a:pt x="145050" y="52092"/>
                    <a:pt x="145179" y="52058"/>
                    <a:pt x="145321" y="52025"/>
                  </a:cubicBezTo>
                  <a:cubicBezTo>
                    <a:pt x="145693" y="51954"/>
                    <a:pt x="146055" y="51903"/>
                    <a:pt x="146395" y="51873"/>
                  </a:cubicBezTo>
                  <a:cubicBezTo>
                    <a:pt x="146519" y="51864"/>
                    <a:pt x="146645" y="51857"/>
                    <a:pt x="146770" y="51847"/>
                  </a:cubicBezTo>
                  <a:lnTo>
                    <a:pt x="146779" y="51847"/>
                  </a:lnTo>
                  <a:lnTo>
                    <a:pt x="146809" y="51845"/>
                  </a:lnTo>
                  <a:lnTo>
                    <a:pt x="146817" y="51845"/>
                  </a:lnTo>
                  <a:cubicBezTo>
                    <a:pt x="146947" y="51836"/>
                    <a:pt x="147073" y="51829"/>
                    <a:pt x="147196" y="51815"/>
                  </a:cubicBezTo>
                  <a:lnTo>
                    <a:pt x="147218" y="51911"/>
                  </a:lnTo>
                  <a:cubicBezTo>
                    <a:pt x="147244" y="52015"/>
                    <a:pt x="147267" y="52117"/>
                    <a:pt x="147293" y="52222"/>
                  </a:cubicBezTo>
                  <a:cubicBezTo>
                    <a:pt x="147327" y="52370"/>
                    <a:pt x="147372" y="52545"/>
                    <a:pt x="147446" y="52725"/>
                  </a:cubicBezTo>
                  <a:cubicBezTo>
                    <a:pt x="147522" y="52911"/>
                    <a:pt x="147616" y="53085"/>
                    <a:pt x="147723" y="53244"/>
                  </a:cubicBezTo>
                  <a:cubicBezTo>
                    <a:pt x="147826" y="53399"/>
                    <a:pt x="147954" y="53548"/>
                    <a:pt x="148125" y="53713"/>
                  </a:cubicBezTo>
                  <a:lnTo>
                    <a:pt x="148159" y="53747"/>
                  </a:lnTo>
                  <a:cubicBezTo>
                    <a:pt x="148338" y="53914"/>
                    <a:pt x="148521" y="54042"/>
                    <a:pt x="148720" y="54138"/>
                  </a:cubicBezTo>
                  <a:cubicBezTo>
                    <a:pt x="148942" y="54249"/>
                    <a:pt x="149165" y="54332"/>
                    <a:pt x="149387" y="54391"/>
                  </a:cubicBezTo>
                  <a:cubicBezTo>
                    <a:pt x="149388" y="54391"/>
                    <a:pt x="149391" y="54394"/>
                    <a:pt x="149394" y="54394"/>
                  </a:cubicBezTo>
                  <a:cubicBezTo>
                    <a:pt x="149558" y="54436"/>
                    <a:pt x="149726" y="54464"/>
                    <a:pt x="149894" y="54491"/>
                  </a:cubicBezTo>
                  <a:lnTo>
                    <a:pt x="149905" y="54493"/>
                  </a:lnTo>
                  <a:lnTo>
                    <a:pt x="149917" y="54494"/>
                  </a:lnTo>
                  <a:lnTo>
                    <a:pt x="149982" y="54503"/>
                  </a:lnTo>
                  <a:cubicBezTo>
                    <a:pt x="150091" y="54521"/>
                    <a:pt x="150201" y="54533"/>
                    <a:pt x="150309" y="54540"/>
                  </a:cubicBezTo>
                  <a:cubicBezTo>
                    <a:pt x="150393" y="54548"/>
                    <a:pt x="150476" y="54551"/>
                    <a:pt x="150558" y="54552"/>
                  </a:cubicBezTo>
                  <a:lnTo>
                    <a:pt x="150574" y="54552"/>
                  </a:lnTo>
                  <a:cubicBezTo>
                    <a:pt x="150744" y="54552"/>
                    <a:pt x="150908" y="54537"/>
                    <a:pt x="151103" y="54518"/>
                  </a:cubicBezTo>
                  <a:cubicBezTo>
                    <a:pt x="151293" y="54499"/>
                    <a:pt x="151457" y="54472"/>
                    <a:pt x="151607" y="54435"/>
                  </a:cubicBezTo>
                  <a:lnTo>
                    <a:pt x="151664" y="54421"/>
                  </a:lnTo>
                  <a:lnTo>
                    <a:pt x="151720" y="54406"/>
                  </a:lnTo>
                  <a:lnTo>
                    <a:pt x="151731" y="54405"/>
                  </a:lnTo>
                  <a:cubicBezTo>
                    <a:pt x="151814" y="54383"/>
                    <a:pt x="151897" y="54362"/>
                    <a:pt x="151984" y="54344"/>
                  </a:cubicBezTo>
                  <a:lnTo>
                    <a:pt x="152033" y="54332"/>
                  </a:lnTo>
                  <a:cubicBezTo>
                    <a:pt x="152115" y="54316"/>
                    <a:pt x="152197" y="54298"/>
                    <a:pt x="152277" y="54278"/>
                  </a:cubicBezTo>
                  <a:lnTo>
                    <a:pt x="152305" y="54272"/>
                  </a:lnTo>
                  <a:lnTo>
                    <a:pt x="152403" y="54250"/>
                  </a:lnTo>
                  <a:cubicBezTo>
                    <a:pt x="152418" y="54249"/>
                    <a:pt x="152432" y="54246"/>
                    <a:pt x="152453" y="54240"/>
                  </a:cubicBezTo>
                  <a:lnTo>
                    <a:pt x="152461" y="54235"/>
                  </a:lnTo>
                  <a:cubicBezTo>
                    <a:pt x="152461" y="54235"/>
                    <a:pt x="152464" y="54234"/>
                    <a:pt x="152467" y="54232"/>
                  </a:cubicBezTo>
                  <a:lnTo>
                    <a:pt x="152469" y="54232"/>
                  </a:lnTo>
                  <a:cubicBezTo>
                    <a:pt x="152110" y="54686"/>
                    <a:pt x="151723" y="55125"/>
                    <a:pt x="151321" y="55537"/>
                  </a:cubicBezTo>
                  <a:cubicBezTo>
                    <a:pt x="151021" y="55840"/>
                    <a:pt x="150741" y="56107"/>
                    <a:pt x="150460" y="56359"/>
                  </a:cubicBezTo>
                  <a:cubicBezTo>
                    <a:pt x="150235" y="56561"/>
                    <a:pt x="149976" y="56777"/>
                    <a:pt x="149622" y="57055"/>
                  </a:cubicBezTo>
                  <a:cubicBezTo>
                    <a:pt x="149567" y="57099"/>
                    <a:pt x="149510" y="57143"/>
                    <a:pt x="149455" y="57186"/>
                  </a:cubicBezTo>
                  <a:cubicBezTo>
                    <a:pt x="148830" y="57666"/>
                    <a:pt x="148174" y="58120"/>
                    <a:pt x="147672" y="58462"/>
                  </a:cubicBezTo>
                  <a:cubicBezTo>
                    <a:pt x="147415" y="58637"/>
                    <a:pt x="147159" y="58815"/>
                    <a:pt x="146904" y="58990"/>
                  </a:cubicBezTo>
                  <a:lnTo>
                    <a:pt x="146869" y="59015"/>
                  </a:lnTo>
                  <a:lnTo>
                    <a:pt x="146820" y="59050"/>
                  </a:lnTo>
                  <a:lnTo>
                    <a:pt x="146782" y="59076"/>
                  </a:lnTo>
                  <a:lnTo>
                    <a:pt x="146757" y="59093"/>
                  </a:lnTo>
                  <a:lnTo>
                    <a:pt x="146730" y="59112"/>
                  </a:lnTo>
                  <a:cubicBezTo>
                    <a:pt x="146465" y="59294"/>
                    <a:pt x="146165" y="59501"/>
                    <a:pt x="145876" y="59696"/>
                  </a:cubicBezTo>
                  <a:cubicBezTo>
                    <a:pt x="145365" y="60036"/>
                    <a:pt x="144770" y="60452"/>
                    <a:pt x="144211" y="60952"/>
                  </a:cubicBezTo>
                  <a:cubicBezTo>
                    <a:pt x="143728" y="61385"/>
                    <a:pt x="143251" y="61900"/>
                    <a:pt x="142751" y="62523"/>
                  </a:cubicBezTo>
                  <a:cubicBezTo>
                    <a:pt x="142728" y="62552"/>
                    <a:pt x="142704" y="62580"/>
                    <a:pt x="142682" y="62610"/>
                  </a:cubicBezTo>
                  <a:cubicBezTo>
                    <a:pt x="142335" y="63049"/>
                    <a:pt x="142001" y="63514"/>
                    <a:pt x="141704" y="63927"/>
                  </a:cubicBezTo>
                  <a:lnTo>
                    <a:pt x="141700" y="63934"/>
                  </a:lnTo>
                  <a:lnTo>
                    <a:pt x="141688" y="63949"/>
                  </a:lnTo>
                  <a:lnTo>
                    <a:pt x="141679" y="63961"/>
                  </a:lnTo>
                  <a:lnTo>
                    <a:pt x="141614" y="64053"/>
                  </a:lnTo>
                  <a:lnTo>
                    <a:pt x="141588" y="64087"/>
                  </a:lnTo>
                  <a:cubicBezTo>
                    <a:pt x="141487" y="64229"/>
                    <a:pt x="141387" y="64369"/>
                    <a:pt x="141285" y="64509"/>
                  </a:cubicBezTo>
                  <a:cubicBezTo>
                    <a:pt x="141175" y="64659"/>
                    <a:pt x="141064" y="64812"/>
                    <a:pt x="140953" y="64962"/>
                  </a:cubicBezTo>
                  <a:lnTo>
                    <a:pt x="140914" y="65016"/>
                  </a:lnTo>
                  <a:lnTo>
                    <a:pt x="140855" y="65098"/>
                  </a:lnTo>
                  <a:lnTo>
                    <a:pt x="140838" y="65120"/>
                  </a:lnTo>
                  <a:lnTo>
                    <a:pt x="140829" y="65134"/>
                  </a:lnTo>
                  <a:cubicBezTo>
                    <a:pt x="140794" y="65181"/>
                    <a:pt x="140758" y="65232"/>
                    <a:pt x="140722" y="65278"/>
                  </a:cubicBezTo>
                  <a:cubicBezTo>
                    <a:pt x="140454" y="65649"/>
                    <a:pt x="140222" y="65966"/>
                    <a:pt x="139985" y="66280"/>
                  </a:cubicBezTo>
                  <a:cubicBezTo>
                    <a:pt x="139743" y="66603"/>
                    <a:pt x="139465" y="66960"/>
                    <a:pt x="139143" y="67372"/>
                  </a:cubicBezTo>
                  <a:lnTo>
                    <a:pt x="138895" y="67686"/>
                  </a:lnTo>
                  <a:lnTo>
                    <a:pt x="138890" y="67692"/>
                  </a:lnTo>
                  <a:lnTo>
                    <a:pt x="138877" y="67708"/>
                  </a:lnTo>
                  <a:cubicBezTo>
                    <a:pt x="138747" y="67875"/>
                    <a:pt x="138576" y="68091"/>
                    <a:pt x="138420" y="68296"/>
                  </a:cubicBezTo>
                  <a:lnTo>
                    <a:pt x="138403" y="68317"/>
                  </a:lnTo>
                  <a:lnTo>
                    <a:pt x="138399" y="68324"/>
                  </a:lnTo>
                  <a:cubicBezTo>
                    <a:pt x="138308" y="68260"/>
                    <a:pt x="138214" y="68199"/>
                    <a:pt x="138122" y="68138"/>
                  </a:cubicBezTo>
                  <a:cubicBezTo>
                    <a:pt x="137877" y="67975"/>
                    <a:pt x="137600" y="67793"/>
                    <a:pt x="137217" y="67548"/>
                  </a:cubicBezTo>
                  <a:cubicBezTo>
                    <a:pt x="136946" y="67372"/>
                    <a:pt x="136647" y="67202"/>
                    <a:pt x="136427" y="67077"/>
                  </a:cubicBezTo>
                  <a:lnTo>
                    <a:pt x="136372" y="67045"/>
                  </a:lnTo>
                  <a:lnTo>
                    <a:pt x="136247" y="66973"/>
                  </a:lnTo>
                  <a:lnTo>
                    <a:pt x="135948" y="66803"/>
                  </a:lnTo>
                  <a:cubicBezTo>
                    <a:pt x="136077" y="66467"/>
                    <a:pt x="136220" y="66079"/>
                    <a:pt x="136330" y="65660"/>
                  </a:cubicBezTo>
                  <a:cubicBezTo>
                    <a:pt x="136344" y="65616"/>
                    <a:pt x="136354" y="65568"/>
                    <a:pt x="136366" y="65522"/>
                  </a:cubicBezTo>
                  <a:cubicBezTo>
                    <a:pt x="136409" y="65345"/>
                    <a:pt x="136457" y="65143"/>
                    <a:pt x="136484" y="64942"/>
                  </a:cubicBezTo>
                  <a:cubicBezTo>
                    <a:pt x="136509" y="64730"/>
                    <a:pt x="136525" y="64526"/>
                    <a:pt x="136536" y="64321"/>
                  </a:cubicBezTo>
                  <a:cubicBezTo>
                    <a:pt x="136540" y="64151"/>
                    <a:pt x="136545" y="63928"/>
                    <a:pt x="136513" y="63712"/>
                  </a:cubicBezTo>
                  <a:cubicBezTo>
                    <a:pt x="136479" y="63485"/>
                    <a:pt x="136424" y="63302"/>
                    <a:pt x="136342" y="63133"/>
                  </a:cubicBezTo>
                  <a:cubicBezTo>
                    <a:pt x="136307" y="63061"/>
                    <a:pt x="136263" y="62992"/>
                    <a:pt x="136211" y="62924"/>
                  </a:cubicBezTo>
                  <a:cubicBezTo>
                    <a:pt x="136150" y="62840"/>
                    <a:pt x="136076" y="62760"/>
                    <a:pt x="135987" y="62678"/>
                  </a:cubicBezTo>
                  <a:cubicBezTo>
                    <a:pt x="135844" y="62550"/>
                    <a:pt x="135653" y="62435"/>
                    <a:pt x="135421" y="62339"/>
                  </a:cubicBezTo>
                  <a:cubicBezTo>
                    <a:pt x="135235" y="62261"/>
                    <a:pt x="135030" y="62193"/>
                    <a:pt x="134794" y="62130"/>
                  </a:cubicBezTo>
                  <a:cubicBezTo>
                    <a:pt x="134530" y="62060"/>
                    <a:pt x="134256" y="61999"/>
                    <a:pt x="134035" y="61949"/>
                  </a:cubicBezTo>
                  <a:lnTo>
                    <a:pt x="133854" y="61907"/>
                  </a:lnTo>
                  <a:cubicBezTo>
                    <a:pt x="133849" y="61907"/>
                    <a:pt x="133845" y="61906"/>
                    <a:pt x="133839" y="61904"/>
                  </a:cubicBezTo>
                  <a:cubicBezTo>
                    <a:pt x="133830" y="61903"/>
                    <a:pt x="133820" y="61900"/>
                    <a:pt x="133809" y="61897"/>
                  </a:cubicBezTo>
                  <a:lnTo>
                    <a:pt x="133793" y="61892"/>
                  </a:lnTo>
                  <a:lnTo>
                    <a:pt x="133715" y="61874"/>
                  </a:lnTo>
                  <a:cubicBezTo>
                    <a:pt x="133567" y="61840"/>
                    <a:pt x="133415" y="61806"/>
                    <a:pt x="133263" y="61770"/>
                  </a:cubicBezTo>
                  <a:cubicBezTo>
                    <a:pt x="132775" y="61654"/>
                    <a:pt x="132279" y="61528"/>
                    <a:pt x="131803" y="61361"/>
                  </a:cubicBezTo>
                  <a:cubicBezTo>
                    <a:pt x="131620" y="61287"/>
                    <a:pt x="131435" y="61199"/>
                    <a:pt x="131304" y="61136"/>
                  </a:cubicBezTo>
                  <a:lnTo>
                    <a:pt x="131294" y="61132"/>
                  </a:lnTo>
                  <a:lnTo>
                    <a:pt x="131282" y="61124"/>
                  </a:lnTo>
                  <a:cubicBezTo>
                    <a:pt x="131022" y="60999"/>
                    <a:pt x="130754" y="60871"/>
                    <a:pt x="130465" y="60783"/>
                  </a:cubicBezTo>
                  <a:cubicBezTo>
                    <a:pt x="130394" y="60761"/>
                    <a:pt x="130324" y="60742"/>
                    <a:pt x="130255" y="60724"/>
                  </a:cubicBezTo>
                  <a:cubicBezTo>
                    <a:pt x="130007" y="60661"/>
                    <a:pt x="129767" y="60624"/>
                    <a:pt x="129541" y="60615"/>
                  </a:cubicBezTo>
                  <a:cubicBezTo>
                    <a:pt x="129492" y="60612"/>
                    <a:pt x="129446" y="60612"/>
                    <a:pt x="129397" y="60612"/>
                  </a:cubicBezTo>
                  <a:cubicBezTo>
                    <a:pt x="129164" y="60612"/>
                    <a:pt x="128917" y="60633"/>
                    <a:pt x="128658" y="60675"/>
                  </a:cubicBezTo>
                  <a:cubicBezTo>
                    <a:pt x="128465" y="60709"/>
                    <a:pt x="128212" y="60761"/>
                    <a:pt x="127972" y="60868"/>
                  </a:cubicBezTo>
                  <a:cubicBezTo>
                    <a:pt x="127745" y="60965"/>
                    <a:pt x="127524" y="61093"/>
                    <a:pt x="127317" y="61251"/>
                  </a:cubicBezTo>
                  <a:cubicBezTo>
                    <a:pt x="127109" y="61407"/>
                    <a:pt x="126911" y="61572"/>
                    <a:pt x="126718" y="61736"/>
                  </a:cubicBezTo>
                  <a:lnTo>
                    <a:pt x="126706" y="61748"/>
                  </a:lnTo>
                  <a:cubicBezTo>
                    <a:pt x="126594" y="61843"/>
                    <a:pt x="126483" y="61937"/>
                    <a:pt x="126368" y="62031"/>
                  </a:cubicBezTo>
                  <a:lnTo>
                    <a:pt x="126346" y="62047"/>
                  </a:lnTo>
                  <a:lnTo>
                    <a:pt x="126326" y="62063"/>
                  </a:lnTo>
                  <a:lnTo>
                    <a:pt x="126277" y="62104"/>
                  </a:lnTo>
                  <a:lnTo>
                    <a:pt x="126252" y="62123"/>
                  </a:lnTo>
                  <a:lnTo>
                    <a:pt x="126204" y="62160"/>
                  </a:lnTo>
                  <a:lnTo>
                    <a:pt x="126180" y="62181"/>
                  </a:lnTo>
                  <a:cubicBezTo>
                    <a:pt x="126044" y="62291"/>
                    <a:pt x="125889" y="62418"/>
                    <a:pt x="125741" y="62540"/>
                  </a:cubicBezTo>
                  <a:cubicBezTo>
                    <a:pt x="125724" y="62554"/>
                    <a:pt x="125706" y="62569"/>
                    <a:pt x="125686" y="62589"/>
                  </a:cubicBezTo>
                  <a:lnTo>
                    <a:pt x="125682" y="62596"/>
                  </a:lnTo>
                  <a:lnTo>
                    <a:pt x="125682" y="62598"/>
                  </a:lnTo>
                  <a:cubicBezTo>
                    <a:pt x="125649" y="62443"/>
                    <a:pt x="125604" y="62279"/>
                    <a:pt x="125564" y="62136"/>
                  </a:cubicBezTo>
                  <a:lnTo>
                    <a:pt x="125563" y="62127"/>
                  </a:lnTo>
                  <a:lnTo>
                    <a:pt x="125560" y="62114"/>
                  </a:lnTo>
                  <a:lnTo>
                    <a:pt x="125546" y="62062"/>
                  </a:lnTo>
                  <a:lnTo>
                    <a:pt x="125535" y="62023"/>
                  </a:lnTo>
                  <a:lnTo>
                    <a:pt x="125503" y="61912"/>
                  </a:lnTo>
                  <a:lnTo>
                    <a:pt x="125494" y="61889"/>
                  </a:lnTo>
                  <a:cubicBezTo>
                    <a:pt x="125564" y="61880"/>
                    <a:pt x="125624" y="61854"/>
                    <a:pt x="125676" y="61807"/>
                  </a:cubicBezTo>
                  <a:cubicBezTo>
                    <a:pt x="125710" y="61776"/>
                    <a:pt x="125731" y="61746"/>
                    <a:pt x="125749" y="61706"/>
                  </a:cubicBezTo>
                  <a:lnTo>
                    <a:pt x="125792" y="61629"/>
                  </a:lnTo>
                  <a:cubicBezTo>
                    <a:pt x="125801" y="61612"/>
                    <a:pt x="125813" y="61593"/>
                    <a:pt x="125825" y="61572"/>
                  </a:cubicBezTo>
                  <a:cubicBezTo>
                    <a:pt x="125847" y="61535"/>
                    <a:pt x="125881" y="61478"/>
                    <a:pt x="125902" y="61422"/>
                  </a:cubicBezTo>
                  <a:cubicBezTo>
                    <a:pt x="125936" y="61333"/>
                    <a:pt x="125957" y="61255"/>
                    <a:pt x="125971" y="61178"/>
                  </a:cubicBezTo>
                  <a:cubicBezTo>
                    <a:pt x="125980" y="61118"/>
                    <a:pt x="125980" y="61057"/>
                    <a:pt x="125980" y="60998"/>
                  </a:cubicBezTo>
                  <a:cubicBezTo>
                    <a:pt x="125980" y="60910"/>
                    <a:pt x="125978" y="60834"/>
                    <a:pt x="125972" y="60767"/>
                  </a:cubicBezTo>
                  <a:cubicBezTo>
                    <a:pt x="125969" y="60705"/>
                    <a:pt x="125963" y="60639"/>
                    <a:pt x="125959" y="60571"/>
                  </a:cubicBezTo>
                  <a:cubicBezTo>
                    <a:pt x="125954" y="60468"/>
                    <a:pt x="125947" y="60370"/>
                    <a:pt x="125939" y="60269"/>
                  </a:cubicBezTo>
                  <a:lnTo>
                    <a:pt x="125929" y="60163"/>
                  </a:lnTo>
                  <a:lnTo>
                    <a:pt x="125926" y="60112"/>
                  </a:lnTo>
                  <a:lnTo>
                    <a:pt x="125921" y="60072"/>
                  </a:lnTo>
                  <a:cubicBezTo>
                    <a:pt x="125914" y="59984"/>
                    <a:pt x="125907" y="59895"/>
                    <a:pt x="125902" y="59807"/>
                  </a:cubicBezTo>
                  <a:cubicBezTo>
                    <a:pt x="125898" y="59761"/>
                    <a:pt x="125895" y="59716"/>
                    <a:pt x="125892" y="59670"/>
                  </a:cubicBezTo>
                  <a:lnTo>
                    <a:pt x="125887" y="59578"/>
                  </a:lnTo>
                  <a:lnTo>
                    <a:pt x="125884" y="59553"/>
                  </a:lnTo>
                  <a:lnTo>
                    <a:pt x="125883" y="59521"/>
                  </a:lnTo>
                  <a:lnTo>
                    <a:pt x="125880" y="59492"/>
                  </a:lnTo>
                  <a:cubicBezTo>
                    <a:pt x="125875" y="59449"/>
                    <a:pt x="125874" y="59407"/>
                    <a:pt x="125872" y="59367"/>
                  </a:cubicBezTo>
                  <a:lnTo>
                    <a:pt x="125872" y="59346"/>
                  </a:lnTo>
                  <a:lnTo>
                    <a:pt x="125874" y="59337"/>
                  </a:lnTo>
                  <a:cubicBezTo>
                    <a:pt x="125874" y="59331"/>
                    <a:pt x="125875" y="59324"/>
                    <a:pt x="125875" y="59318"/>
                  </a:cubicBezTo>
                  <a:cubicBezTo>
                    <a:pt x="125877" y="59295"/>
                    <a:pt x="125868" y="59276"/>
                    <a:pt x="125853" y="59257"/>
                  </a:cubicBezTo>
                  <a:cubicBezTo>
                    <a:pt x="125835" y="59239"/>
                    <a:pt x="125813" y="59227"/>
                    <a:pt x="125788" y="59227"/>
                  </a:cubicBezTo>
                  <a:lnTo>
                    <a:pt x="125780" y="59227"/>
                  </a:lnTo>
                  <a:cubicBezTo>
                    <a:pt x="125756" y="59231"/>
                    <a:pt x="125734" y="59243"/>
                    <a:pt x="125719" y="59263"/>
                  </a:cubicBezTo>
                  <a:cubicBezTo>
                    <a:pt x="125703" y="59283"/>
                    <a:pt x="125698" y="59309"/>
                    <a:pt x="125704" y="59332"/>
                  </a:cubicBezTo>
                  <a:cubicBezTo>
                    <a:pt x="125706" y="59340"/>
                    <a:pt x="125709" y="59346"/>
                    <a:pt x="125710" y="59353"/>
                  </a:cubicBezTo>
                  <a:lnTo>
                    <a:pt x="125713" y="59373"/>
                  </a:lnTo>
                  <a:lnTo>
                    <a:pt x="125718" y="59405"/>
                  </a:lnTo>
                  <a:cubicBezTo>
                    <a:pt x="125719" y="59419"/>
                    <a:pt x="125721" y="59429"/>
                    <a:pt x="125721" y="59441"/>
                  </a:cubicBezTo>
                  <a:lnTo>
                    <a:pt x="125721" y="59450"/>
                  </a:lnTo>
                  <a:cubicBezTo>
                    <a:pt x="125725" y="59526"/>
                    <a:pt x="125721" y="59606"/>
                    <a:pt x="125718" y="59670"/>
                  </a:cubicBezTo>
                  <a:lnTo>
                    <a:pt x="125718" y="59687"/>
                  </a:lnTo>
                  <a:lnTo>
                    <a:pt x="125712" y="59815"/>
                  </a:lnTo>
                  <a:lnTo>
                    <a:pt x="125712" y="59874"/>
                  </a:lnTo>
                  <a:lnTo>
                    <a:pt x="125712" y="59905"/>
                  </a:lnTo>
                  <a:cubicBezTo>
                    <a:pt x="125710" y="59984"/>
                    <a:pt x="125709" y="60081"/>
                    <a:pt x="125698" y="60173"/>
                  </a:cubicBezTo>
                  <a:lnTo>
                    <a:pt x="125688" y="60276"/>
                  </a:lnTo>
                  <a:lnTo>
                    <a:pt x="125686" y="60289"/>
                  </a:lnTo>
                  <a:lnTo>
                    <a:pt x="125682" y="60319"/>
                  </a:lnTo>
                  <a:lnTo>
                    <a:pt x="125671" y="60426"/>
                  </a:lnTo>
                  <a:lnTo>
                    <a:pt x="125666" y="60481"/>
                  </a:lnTo>
                  <a:lnTo>
                    <a:pt x="125660" y="60538"/>
                  </a:lnTo>
                  <a:cubicBezTo>
                    <a:pt x="125652" y="60600"/>
                    <a:pt x="125645" y="60660"/>
                    <a:pt x="125634" y="60717"/>
                  </a:cubicBezTo>
                  <a:cubicBezTo>
                    <a:pt x="125612" y="60809"/>
                    <a:pt x="125591" y="60877"/>
                    <a:pt x="125572" y="60935"/>
                  </a:cubicBezTo>
                  <a:cubicBezTo>
                    <a:pt x="125561" y="60965"/>
                    <a:pt x="125548" y="60992"/>
                    <a:pt x="125533" y="61022"/>
                  </a:cubicBezTo>
                  <a:cubicBezTo>
                    <a:pt x="125518" y="61048"/>
                    <a:pt x="125503" y="61071"/>
                    <a:pt x="125488" y="61092"/>
                  </a:cubicBezTo>
                  <a:cubicBezTo>
                    <a:pt x="125460" y="61126"/>
                    <a:pt x="125427" y="61163"/>
                    <a:pt x="125405" y="61185"/>
                  </a:cubicBezTo>
                  <a:lnTo>
                    <a:pt x="125396" y="61197"/>
                  </a:lnTo>
                  <a:lnTo>
                    <a:pt x="125384" y="61211"/>
                  </a:lnTo>
                  <a:lnTo>
                    <a:pt x="125353" y="61245"/>
                  </a:lnTo>
                  <a:lnTo>
                    <a:pt x="125337" y="61267"/>
                  </a:lnTo>
                  <a:lnTo>
                    <a:pt x="125334" y="61272"/>
                  </a:lnTo>
                  <a:lnTo>
                    <a:pt x="125326" y="61281"/>
                  </a:lnTo>
                  <a:lnTo>
                    <a:pt x="125326" y="61285"/>
                  </a:lnTo>
                  <a:lnTo>
                    <a:pt x="125326" y="61287"/>
                  </a:lnTo>
                  <a:cubicBezTo>
                    <a:pt x="125286" y="61156"/>
                    <a:pt x="125252" y="61056"/>
                    <a:pt x="125215" y="60961"/>
                  </a:cubicBezTo>
                  <a:cubicBezTo>
                    <a:pt x="125189" y="60888"/>
                    <a:pt x="125160" y="60819"/>
                    <a:pt x="125128" y="60743"/>
                  </a:cubicBezTo>
                  <a:cubicBezTo>
                    <a:pt x="125113" y="60667"/>
                    <a:pt x="125098" y="60587"/>
                    <a:pt x="125079" y="60507"/>
                  </a:cubicBezTo>
                  <a:cubicBezTo>
                    <a:pt x="125058" y="60425"/>
                    <a:pt x="125029" y="60337"/>
                    <a:pt x="125002" y="60261"/>
                  </a:cubicBezTo>
                  <a:lnTo>
                    <a:pt x="124996" y="60245"/>
                  </a:lnTo>
                  <a:cubicBezTo>
                    <a:pt x="124988" y="60222"/>
                    <a:pt x="124981" y="60200"/>
                    <a:pt x="124973" y="60176"/>
                  </a:cubicBezTo>
                  <a:cubicBezTo>
                    <a:pt x="124966" y="60099"/>
                    <a:pt x="124907" y="60039"/>
                    <a:pt x="124834" y="60039"/>
                  </a:cubicBezTo>
                  <a:cubicBezTo>
                    <a:pt x="124817" y="60039"/>
                    <a:pt x="124801" y="60044"/>
                    <a:pt x="124786" y="60050"/>
                  </a:cubicBezTo>
                  <a:cubicBezTo>
                    <a:pt x="124746" y="60065"/>
                    <a:pt x="124715" y="60097"/>
                    <a:pt x="124701" y="60141"/>
                  </a:cubicBezTo>
                  <a:cubicBezTo>
                    <a:pt x="124689" y="60184"/>
                    <a:pt x="124694" y="60224"/>
                    <a:pt x="124719" y="60258"/>
                  </a:cubicBezTo>
                  <a:cubicBezTo>
                    <a:pt x="124723" y="60282"/>
                    <a:pt x="124728" y="60306"/>
                    <a:pt x="124731" y="60330"/>
                  </a:cubicBezTo>
                  <a:cubicBezTo>
                    <a:pt x="124752" y="60464"/>
                    <a:pt x="124758" y="60597"/>
                    <a:pt x="124764" y="60697"/>
                  </a:cubicBezTo>
                  <a:cubicBezTo>
                    <a:pt x="124768" y="60804"/>
                    <a:pt x="124774" y="60920"/>
                    <a:pt x="124789" y="61034"/>
                  </a:cubicBezTo>
                  <a:cubicBezTo>
                    <a:pt x="124813" y="61218"/>
                    <a:pt x="124847" y="61401"/>
                    <a:pt x="124880" y="61580"/>
                  </a:cubicBezTo>
                  <a:lnTo>
                    <a:pt x="124907" y="61732"/>
                  </a:lnTo>
                  <a:cubicBezTo>
                    <a:pt x="124951" y="62029"/>
                    <a:pt x="124966" y="62312"/>
                    <a:pt x="124976" y="62575"/>
                  </a:cubicBezTo>
                  <a:lnTo>
                    <a:pt x="124976" y="62590"/>
                  </a:lnTo>
                  <a:cubicBezTo>
                    <a:pt x="124826" y="62427"/>
                    <a:pt x="124648" y="62232"/>
                    <a:pt x="124476" y="62029"/>
                  </a:cubicBezTo>
                  <a:cubicBezTo>
                    <a:pt x="124424" y="61967"/>
                    <a:pt x="124372" y="61904"/>
                    <a:pt x="124320" y="61843"/>
                  </a:cubicBezTo>
                  <a:lnTo>
                    <a:pt x="124283" y="61798"/>
                  </a:lnTo>
                  <a:cubicBezTo>
                    <a:pt x="124150" y="61638"/>
                    <a:pt x="124002" y="61458"/>
                    <a:pt x="123844" y="61294"/>
                  </a:cubicBezTo>
                  <a:cubicBezTo>
                    <a:pt x="123655" y="61096"/>
                    <a:pt x="123488" y="60961"/>
                    <a:pt x="123322" y="60870"/>
                  </a:cubicBezTo>
                  <a:cubicBezTo>
                    <a:pt x="123092" y="60742"/>
                    <a:pt x="122838" y="60678"/>
                    <a:pt x="122563" y="60678"/>
                  </a:cubicBezTo>
                  <a:cubicBezTo>
                    <a:pt x="122424" y="60678"/>
                    <a:pt x="122283" y="60694"/>
                    <a:pt x="122144" y="60730"/>
                  </a:cubicBezTo>
                  <a:cubicBezTo>
                    <a:pt x="121811" y="60809"/>
                    <a:pt x="121470" y="60935"/>
                    <a:pt x="121074" y="61126"/>
                  </a:cubicBezTo>
                  <a:cubicBezTo>
                    <a:pt x="120866" y="61227"/>
                    <a:pt x="120653" y="61334"/>
                    <a:pt x="120497" y="61415"/>
                  </a:cubicBezTo>
                  <a:lnTo>
                    <a:pt x="120488" y="61419"/>
                  </a:lnTo>
                  <a:lnTo>
                    <a:pt x="120467" y="61429"/>
                  </a:lnTo>
                  <a:cubicBezTo>
                    <a:pt x="120363" y="61483"/>
                    <a:pt x="120262" y="61535"/>
                    <a:pt x="120158" y="61587"/>
                  </a:cubicBezTo>
                  <a:lnTo>
                    <a:pt x="120058" y="61636"/>
                  </a:lnTo>
                  <a:cubicBezTo>
                    <a:pt x="119906" y="61620"/>
                    <a:pt x="119790" y="61605"/>
                    <a:pt x="119696" y="61590"/>
                  </a:cubicBezTo>
                  <a:lnTo>
                    <a:pt x="119506" y="61562"/>
                  </a:lnTo>
                  <a:cubicBezTo>
                    <a:pt x="119290" y="61531"/>
                    <a:pt x="119035" y="61493"/>
                    <a:pt x="118782" y="61450"/>
                  </a:cubicBezTo>
                  <a:cubicBezTo>
                    <a:pt x="118516" y="61407"/>
                    <a:pt x="118233" y="61352"/>
                    <a:pt x="117892" y="61275"/>
                  </a:cubicBezTo>
                  <a:cubicBezTo>
                    <a:pt x="117766" y="61243"/>
                    <a:pt x="117629" y="61208"/>
                    <a:pt x="117471" y="61167"/>
                  </a:cubicBezTo>
                  <a:lnTo>
                    <a:pt x="117452" y="61162"/>
                  </a:lnTo>
                  <a:lnTo>
                    <a:pt x="117422" y="61154"/>
                  </a:lnTo>
                  <a:lnTo>
                    <a:pt x="117413" y="61147"/>
                  </a:lnTo>
                  <a:lnTo>
                    <a:pt x="117480" y="61095"/>
                  </a:lnTo>
                  <a:cubicBezTo>
                    <a:pt x="117650" y="60961"/>
                    <a:pt x="117825" y="60824"/>
                    <a:pt x="117937" y="60635"/>
                  </a:cubicBezTo>
                  <a:cubicBezTo>
                    <a:pt x="117973" y="60575"/>
                    <a:pt x="117997" y="60514"/>
                    <a:pt x="118008" y="60455"/>
                  </a:cubicBezTo>
                  <a:cubicBezTo>
                    <a:pt x="118032" y="60444"/>
                    <a:pt x="118055" y="60431"/>
                    <a:pt x="118081" y="60417"/>
                  </a:cubicBezTo>
                  <a:cubicBezTo>
                    <a:pt x="118114" y="60400"/>
                    <a:pt x="118150" y="60382"/>
                    <a:pt x="118183" y="60365"/>
                  </a:cubicBezTo>
                  <a:lnTo>
                    <a:pt x="118235" y="60343"/>
                  </a:lnTo>
                  <a:lnTo>
                    <a:pt x="118257" y="60334"/>
                  </a:lnTo>
                  <a:lnTo>
                    <a:pt x="118270" y="60328"/>
                  </a:lnTo>
                  <a:lnTo>
                    <a:pt x="118287" y="60321"/>
                  </a:lnTo>
                  <a:cubicBezTo>
                    <a:pt x="118330" y="60304"/>
                    <a:pt x="118373" y="60285"/>
                    <a:pt x="118416" y="60267"/>
                  </a:cubicBezTo>
                  <a:cubicBezTo>
                    <a:pt x="118477" y="60239"/>
                    <a:pt x="118532" y="60199"/>
                    <a:pt x="118584" y="60139"/>
                  </a:cubicBezTo>
                  <a:cubicBezTo>
                    <a:pt x="118671" y="60039"/>
                    <a:pt x="118711" y="59913"/>
                    <a:pt x="118751" y="59792"/>
                  </a:cubicBezTo>
                  <a:lnTo>
                    <a:pt x="118767" y="59740"/>
                  </a:lnTo>
                  <a:cubicBezTo>
                    <a:pt x="118797" y="59672"/>
                    <a:pt x="118828" y="59590"/>
                    <a:pt x="118863" y="59481"/>
                  </a:cubicBezTo>
                  <a:cubicBezTo>
                    <a:pt x="118867" y="59463"/>
                    <a:pt x="118866" y="59444"/>
                    <a:pt x="118855" y="59429"/>
                  </a:cubicBezTo>
                  <a:cubicBezTo>
                    <a:pt x="118845" y="59413"/>
                    <a:pt x="118833" y="59402"/>
                    <a:pt x="118814" y="59396"/>
                  </a:cubicBezTo>
                  <a:cubicBezTo>
                    <a:pt x="118806" y="59392"/>
                    <a:pt x="118800" y="59392"/>
                    <a:pt x="118793" y="59392"/>
                  </a:cubicBezTo>
                  <a:cubicBezTo>
                    <a:pt x="118762" y="59392"/>
                    <a:pt x="118736" y="59413"/>
                    <a:pt x="118726" y="59443"/>
                  </a:cubicBezTo>
                  <a:lnTo>
                    <a:pt x="118723" y="59452"/>
                  </a:lnTo>
                  <a:cubicBezTo>
                    <a:pt x="118709" y="59495"/>
                    <a:pt x="118696" y="59539"/>
                    <a:pt x="118680" y="59584"/>
                  </a:cubicBezTo>
                  <a:cubicBezTo>
                    <a:pt x="118666" y="59620"/>
                    <a:pt x="118651" y="59652"/>
                    <a:pt x="118637" y="59688"/>
                  </a:cubicBezTo>
                  <a:cubicBezTo>
                    <a:pt x="118619" y="59719"/>
                    <a:pt x="118596" y="59754"/>
                    <a:pt x="118568" y="59792"/>
                  </a:cubicBezTo>
                  <a:cubicBezTo>
                    <a:pt x="118535" y="59835"/>
                    <a:pt x="118503" y="59876"/>
                    <a:pt x="118468" y="59913"/>
                  </a:cubicBezTo>
                  <a:cubicBezTo>
                    <a:pt x="118456" y="59925"/>
                    <a:pt x="118446" y="59934"/>
                    <a:pt x="118434" y="59946"/>
                  </a:cubicBezTo>
                  <a:lnTo>
                    <a:pt x="118428" y="59950"/>
                  </a:lnTo>
                  <a:cubicBezTo>
                    <a:pt x="118418" y="59958"/>
                    <a:pt x="118409" y="59965"/>
                    <a:pt x="118395" y="59972"/>
                  </a:cubicBezTo>
                  <a:cubicBezTo>
                    <a:pt x="118381" y="59983"/>
                    <a:pt x="118366" y="59990"/>
                    <a:pt x="118349" y="59998"/>
                  </a:cubicBezTo>
                  <a:lnTo>
                    <a:pt x="118305" y="60014"/>
                  </a:lnTo>
                  <a:cubicBezTo>
                    <a:pt x="118254" y="60029"/>
                    <a:pt x="118202" y="60039"/>
                    <a:pt x="118151" y="60053"/>
                  </a:cubicBezTo>
                  <a:lnTo>
                    <a:pt x="118105" y="60062"/>
                  </a:lnTo>
                  <a:lnTo>
                    <a:pt x="118075" y="60068"/>
                  </a:lnTo>
                  <a:cubicBezTo>
                    <a:pt x="118053" y="60072"/>
                    <a:pt x="118031" y="60077"/>
                    <a:pt x="118000" y="60084"/>
                  </a:cubicBezTo>
                  <a:lnTo>
                    <a:pt x="117989" y="60088"/>
                  </a:lnTo>
                  <a:cubicBezTo>
                    <a:pt x="117970" y="59963"/>
                    <a:pt x="117955" y="59831"/>
                    <a:pt x="117943" y="59716"/>
                  </a:cubicBezTo>
                  <a:lnTo>
                    <a:pt x="117943" y="59707"/>
                  </a:lnTo>
                  <a:lnTo>
                    <a:pt x="117943" y="59696"/>
                  </a:lnTo>
                  <a:lnTo>
                    <a:pt x="117943" y="59687"/>
                  </a:lnTo>
                  <a:lnTo>
                    <a:pt x="117941" y="59673"/>
                  </a:lnTo>
                  <a:cubicBezTo>
                    <a:pt x="117930" y="59566"/>
                    <a:pt x="117919" y="59463"/>
                    <a:pt x="117904" y="59355"/>
                  </a:cubicBezTo>
                  <a:cubicBezTo>
                    <a:pt x="117870" y="59105"/>
                    <a:pt x="117836" y="58841"/>
                    <a:pt x="117763" y="58593"/>
                  </a:cubicBezTo>
                  <a:cubicBezTo>
                    <a:pt x="117761" y="58550"/>
                    <a:pt x="117763" y="58511"/>
                    <a:pt x="117764" y="58475"/>
                  </a:cubicBezTo>
                  <a:lnTo>
                    <a:pt x="117769" y="58465"/>
                  </a:lnTo>
                  <a:cubicBezTo>
                    <a:pt x="117773" y="58442"/>
                    <a:pt x="117770" y="58422"/>
                    <a:pt x="117757" y="58405"/>
                  </a:cubicBezTo>
                  <a:cubicBezTo>
                    <a:pt x="117742" y="58386"/>
                    <a:pt x="117720" y="58376"/>
                    <a:pt x="117696" y="58376"/>
                  </a:cubicBezTo>
                  <a:cubicBezTo>
                    <a:pt x="117666" y="58376"/>
                    <a:pt x="117644" y="58393"/>
                    <a:pt x="117635" y="58423"/>
                  </a:cubicBezTo>
                  <a:cubicBezTo>
                    <a:pt x="117622" y="58466"/>
                    <a:pt x="117622" y="58511"/>
                    <a:pt x="117622" y="58559"/>
                  </a:cubicBezTo>
                  <a:lnTo>
                    <a:pt x="117623" y="58588"/>
                  </a:lnTo>
                  <a:cubicBezTo>
                    <a:pt x="117571" y="58770"/>
                    <a:pt x="117555" y="58957"/>
                    <a:pt x="117547" y="59117"/>
                  </a:cubicBezTo>
                  <a:cubicBezTo>
                    <a:pt x="117546" y="59172"/>
                    <a:pt x="117543" y="59225"/>
                    <a:pt x="117541" y="59277"/>
                  </a:cubicBezTo>
                  <a:lnTo>
                    <a:pt x="117538" y="59286"/>
                  </a:lnTo>
                  <a:cubicBezTo>
                    <a:pt x="117525" y="59283"/>
                    <a:pt x="117510" y="59279"/>
                    <a:pt x="117497" y="59276"/>
                  </a:cubicBezTo>
                  <a:cubicBezTo>
                    <a:pt x="117482" y="59268"/>
                    <a:pt x="117467" y="59263"/>
                    <a:pt x="117452" y="59257"/>
                  </a:cubicBezTo>
                  <a:lnTo>
                    <a:pt x="117438" y="59251"/>
                  </a:lnTo>
                  <a:cubicBezTo>
                    <a:pt x="117427" y="59246"/>
                    <a:pt x="117413" y="59242"/>
                    <a:pt x="117401" y="59236"/>
                  </a:cubicBezTo>
                  <a:cubicBezTo>
                    <a:pt x="117363" y="59219"/>
                    <a:pt x="117319" y="59206"/>
                    <a:pt x="117270" y="59196"/>
                  </a:cubicBezTo>
                  <a:cubicBezTo>
                    <a:pt x="117242" y="59188"/>
                    <a:pt x="117214" y="59182"/>
                    <a:pt x="117182" y="59173"/>
                  </a:cubicBezTo>
                  <a:lnTo>
                    <a:pt x="117171" y="59169"/>
                  </a:lnTo>
                  <a:lnTo>
                    <a:pt x="117136" y="59160"/>
                  </a:lnTo>
                  <a:cubicBezTo>
                    <a:pt x="117099" y="59151"/>
                    <a:pt x="117062" y="59142"/>
                    <a:pt x="117022" y="59135"/>
                  </a:cubicBezTo>
                  <a:cubicBezTo>
                    <a:pt x="116996" y="59129"/>
                    <a:pt x="116970" y="59121"/>
                    <a:pt x="116944" y="59112"/>
                  </a:cubicBezTo>
                  <a:cubicBezTo>
                    <a:pt x="116931" y="59106"/>
                    <a:pt x="116921" y="59100"/>
                    <a:pt x="116906" y="59093"/>
                  </a:cubicBezTo>
                  <a:lnTo>
                    <a:pt x="116891" y="59085"/>
                  </a:lnTo>
                  <a:lnTo>
                    <a:pt x="116880" y="59079"/>
                  </a:lnTo>
                  <a:lnTo>
                    <a:pt x="116864" y="59071"/>
                  </a:lnTo>
                  <a:lnTo>
                    <a:pt x="116851" y="59063"/>
                  </a:lnTo>
                  <a:lnTo>
                    <a:pt x="116839" y="59057"/>
                  </a:lnTo>
                  <a:lnTo>
                    <a:pt x="116834" y="59050"/>
                  </a:lnTo>
                  <a:cubicBezTo>
                    <a:pt x="116827" y="59032"/>
                    <a:pt x="116821" y="59015"/>
                    <a:pt x="116816" y="58996"/>
                  </a:cubicBezTo>
                  <a:cubicBezTo>
                    <a:pt x="116796" y="58926"/>
                    <a:pt x="116782" y="58849"/>
                    <a:pt x="116772" y="58771"/>
                  </a:cubicBezTo>
                  <a:cubicBezTo>
                    <a:pt x="116758" y="58693"/>
                    <a:pt x="116745" y="58603"/>
                    <a:pt x="116717" y="58520"/>
                  </a:cubicBezTo>
                  <a:lnTo>
                    <a:pt x="116708" y="58469"/>
                  </a:lnTo>
                  <a:lnTo>
                    <a:pt x="116702" y="58440"/>
                  </a:lnTo>
                  <a:cubicBezTo>
                    <a:pt x="116699" y="58420"/>
                    <a:pt x="116694" y="58401"/>
                    <a:pt x="116690" y="58380"/>
                  </a:cubicBezTo>
                  <a:cubicBezTo>
                    <a:pt x="116682" y="58349"/>
                    <a:pt x="116654" y="58326"/>
                    <a:pt x="116620" y="58326"/>
                  </a:cubicBezTo>
                  <a:cubicBezTo>
                    <a:pt x="116617" y="58326"/>
                    <a:pt x="116611" y="58328"/>
                    <a:pt x="116605" y="58331"/>
                  </a:cubicBezTo>
                  <a:cubicBezTo>
                    <a:pt x="116589" y="58334"/>
                    <a:pt x="116572" y="58343"/>
                    <a:pt x="116563" y="58362"/>
                  </a:cubicBezTo>
                  <a:cubicBezTo>
                    <a:pt x="116551" y="58378"/>
                    <a:pt x="116550" y="58395"/>
                    <a:pt x="116553" y="58414"/>
                  </a:cubicBezTo>
                  <a:cubicBezTo>
                    <a:pt x="116563" y="58453"/>
                    <a:pt x="116571" y="58495"/>
                    <a:pt x="116578" y="58539"/>
                  </a:cubicBezTo>
                  <a:cubicBezTo>
                    <a:pt x="116574" y="58593"/>
                    <a:pt x="116571" y="58654"/>
                    <a:pt x="116578" y="58719"/>
                  </a:cubicBezTo>
                  <a:lnTo>
                    <a:pt x="116587" y="58804"/>
                  </a:lnTo>
                  <a:cubicBezTo>
                    <a:pt x="116590" y="58829"/>
                    <a:pt x="116593" y="58852"/>
                    <a:pt x="116596" y="58879"/>
                  </a:cubicBezTo>
                  <a:lnTo>
                    <a:pt x="116596" y="58889"/>
                  </a:lnTo>
                  <a:lnTo>
                    <a:pt x="116601" y="58928"/>
                  </a:lnTo>
                  <a:cubicBezTo>
                    <a:pt x="116604" y="58966"/>
                    <a:pt x="116610" y="59004"/>
                    <a:pt x="116612" y="59042"/>
                  </a:cubicBezTo>
                  <a:cubicBezTo>
                    <a:pt x="116617" y="59065"/>
                    <a:pt x="116620" y="59090"/>
                    <a:pt x="116626" y="59117"/>
                  </a:cubicBezTo>
                  <a:lnTo>
                    <a:pt x="116633" y="59152"/>
                  </a:lnTo>
                  <a:cubicBezTo>
                    <a:pt x="116633" y="59161"/>
                    <a:pt x="116638" y="59173"/>
                    <a:pt x="116639" y="59182"/>
                  </a:cubicBezTo>
                  <a:cubicBezTo>
                    <a:pt x="116648" y="59234"/>
                    <a:pt x="116675" y="59283"/>
                    <a:pt x="116714" y="59315"/>
                  </a:cubicBezTo>
                  <a:cubicBezTo>
                    <a:pt x="116754" y="59347"/>
                    <a:pt x="116803" y="59362"/>
                    <a:pt x="116843" y="59377"/>
                  </a:cubicBezTo>
                  <a:cubicBezTo>
                    <a:pt x="116910" y="59399"/>
                    <a:pt x="116976" y="59420"/>
                    <a:pt x="117034" y="59437"/>
                  </a:cubicBezTo>
                  <a:cubicBezTo>
                    <a:pt x="117069" y="59447"/>
                    <a:pt x="117104" y="59459"/>
                    <a:pt x="117139" y="59471"/>
                  </a:cubicBezTo>
                  <a:lnTo>
                    <a:pt x="117148" y="59474"/>
                  </a:lnTo>
                  <a:cubicBezTo>
                    <a:pt x="117175" y="59484"/>
                    <a:pt x="117200" y="59492"/>
                    <a:pt x="117229" y="59501"/>
                  </a:cubicBezTo>
                  <a:lnTo>
                    <a:pt x="117267" y="59511"/>
                  </a:lnTo>
                  <a:lnTo>
                    <a:pt x="117290" y="59518"/>
                  </a:lnTo>
                  <a:lnTo>
                    <a:pt x="117309" y="59524"/>
                  </a:lnTo>
                  <a:lnTo>
                    <a:pt x="117322" y="59529"/>
                  </a:lnTo>
                  <a:lnTo>
                    <a:pt x="117394" y="59551"/>
                  </a:lnTo>
                  <a:cubicBezTo>
                    <a:pt x="117412" y="59559"/>
                    <a:pt x="117427" y="59563"/>
                    <a:pt x="117443" y="59574"/>
                  </a:cubicBezTo>
                  <a:cubicBezTo>
                    <a:pt x="117464" y="59582"/>
                    <a:pt x="117482" y="59591"/>
                    <a:pt x="117502" y="59599"/>
                  </a:cubicBezTo>
                  <a:cubicBezTo>
                    <a:pt x="117511" y="59603"/>
                    <a:pt x="117519" y="59605"/>
                    <a:pt x="117525" y="59605"/>
                  </a:cubicBezTo>
                  <a:lnTo>
                    <a:pt x="117526" y="59605"/>
                  </a:lnTo>
                  <a:lnTo>
                    <a:pt x="117526" y="59636"/>
                  </a:lnTo>
                  <a:lnTo>
                    <a:pt x="117526" y="59679"/>
                  </a:lnTo>
                  <a:cubicBezTo>
                    <a:pt x="117526" y="59777"/>
                    <a:pt x="117526" y="59879"/>
                    <a:pt x="117519" y="59977"/>
                  </a:cubicBezTo>
                  <a:cubicBezTo>
                    <a:pt x="117516" y="60010"/>
                    <a:pt x="117511" y="60045"/>
                    <a:pt x="117505" y="60077"/>
                  </a:cubicBezTo>
                  <a:cubicBezTo>
                    <a:pt x="117501" y="60097"/>
                    <a:pt x="117495" y="60117"/>
                    <a:pt x="117486" y="60139"/>
                  </a:cubicBezTo>
                  <a:lnTo>
                    <a:pt x="117473" y="60157"/>
                  </a:lnTo>
                  <a:lnTo>
                    <a:pt x="117464" y="60170"/>
                  </a:lnTo>
                  <a:cubicBezTo>
                    <a:pt x="117452" y="60179"/>
                    <a:pt x="117441" y="60191"/>
                    <a:pt x="117430" y="60200"/>
                  </a:cubicBezTo>
                  <a:cubicBezTo>
                    <a:pt x="117303" y="60300"/>
                    <a:pt x="117162" y="60397"/>
                    <a:pt x="117057" y="60466"/>
                  </a:cubicBezTo>
                  <a:lnTo>
                    <a:pt x="117043" y="60477"/>
                  </a:lnTo>
                  <a:lnTo>
                    <a:pt x="117034" y="60484"/>
                  </a:lnTo>
                  <a:cubicBezTo>
                    <a:pt x="116895" y="60580"/>
                    <a:pt x="116738" y="60687"/>
                    <a:pt x="116595" y="60803"/>
                  </a:cubicBezTo>
                  <a:cubicBezTo>
                    <a:pt x="116556" y="60836"/>
                    <a:pt x="116526" y="60861"/>
                    <a:pt x="116504" y="60885"/>
                  </a:cubicBezTo>
                  <a:cubicBezTo>
                    <a:pt x="116437" y="60864"/>
                    <a:pt x="116371" y="60842"/>
                    <a:pt x="116304" y="60819"/>
                  </a:cubicBezTo>
                  <a:cubicBezTo>
                    <a:pt x="115993" y="60717"/>
                    <a:pt x="115635" y="60602"/>
                    <a:pt x="115286" y="60508"/>
                  </a:cubicBezTo>
                  <a:cubicBezTo>
                    <a:pt x="115179" y="60478"/>
                    <a:pt x="115071" y="60452"/>
                    <a:pt x="114964" y="60422"/>
                  </a:cubicBezTo>
                  <a:lnTo>
                    <a:pt x="114952" y="60417"/>
                  </a:lnTo>
                  <a:lnTo>
                    <a:pt x="114913" y="60407"/>
                  </a:lnTo>
                  <a:lnTo>
                    <a:pt x="114904" y="60404"/>
                  </a:lnTo>
                  <a:cubicBezTo>
                    <a:pt x="114728" y="60356"/>
                    <a:pt x="114542" y="60306"/>
                    <a:pt x="114361" y="60261"/>
                  </a:cubicBezTo>
                  <a:cubicBezTo>
                    <a:pt x="114303" y="60246"/>
                    <a:pt x="114245" y="60231"/>
                    <a:pt x="114190" y="60216"/>
                  </a:cubicBezTo>
                  <a:lnTo>
                    <a:pt x="114176" y="60213"/>
                  </a:lnTo>
                  <a:lnTo>
                    <a:pt x="114163" y="60209"/>
                  </a:lnTo>
                  <a:cubicBezTo>
                    <a:pt x="114081" y="60188"/>
                    <a:pt x="114001" y="60166"/>
                    <a:pt x="113914" y="60147"/>
                  </a:cubicBezTo>
                  <a:cubicBezTo>
                    <a:pt x="113730" y="60102"/>
                    <a:pt x="113520" y="60050"/>
                    <a:pt x="113309" y="60050"/>
                  </a:cubicBezTo>
                  <a:lnTo>
                    <a:pt x="113292" y="60050"/>
                  </a:lnTo>
                  <a:cubicBezTo>
                    <a:pt x="113151" y="60053"/>
                    <a:pt x="113008" y="60072"/>
                    <a:pt x="112873" y="60088"/>
                  </a:cubicBezTo>
                  <a:lnTo>
                    <a:pt x="112861" y="60090"/>
                  </a:lnTo>
                  <a:lnTo>
                    <a:pt x="112853" y="60090"/>
                  </a:lnTo>
                  <a:lnTo>
                    <a:pt x="112761" y="60103"/>
                  </a:lnTo>
                  <a:cubicBezTo>
                    <a:pt x="112563" y="60129"/>
                    <a:pt x="112371" y="60155"/>
                    <a:pt x="112183" y="60187"/>
                  </a:cubicBezTo>
                  <a:cubicBezTo>
                    <a:pt x="111908" y="60236"/>
                    <a:pt x="111646" y="60304"/>
                    <a:pt x="111396" y="60374"/>
                  </a:cubicBezTo>
                  <a:cubicBezTo>
                    <a:pt x="111289" y="60407"/>
                    <a:pt x="111183" y="60438"/>
                    <a:pt x="111081" y="60469"/>
                  </a:cubicBezTo>
                  <a:cubicBezTo>
                    <a:pt x="110883" y="60529"/>
                    <a:pt x="110674" y="60602"/>
                    <a:pt x="110444" y="60691"/>
                  </a:cubicBezTo>
                  <a:lnTo>
                    <a:pt x="110435" y="60694"/>
                  </a:lnTo>
                  <a:cubicBezTo>
                    <a:pt x="110405" y="60708"/>
                    <a:pt x="110375" y="60719"/>
                    <a:pt x="110340" y="60731"/>
                  </a:cubicBezTo>
                  <a:lnTo>
                    <a:pt x="110332" y="60737"/>
                  </a:lnTo>
                  <a:lnTo>
                    <a:pt x="110331" y="60739"/>
                  </a:lnTo>
                  <a:lnTo>
                    <a:pt x="110329" y="60739"/>
                  </a:lnTo>
                  <a:cubicBezTo>
                    <a:pt x="110332" y="60731"/>
                    <a:pt x="110337" y="60722"/>
                    <a:pt x="110342" y="60709"/>
                  </a:cubicBezTo>
                  <a:cubicBezTo>
                    <a:pt x="110380" y="60620"/>
                    <a:pt x="110404" y="60529"/>
                    <a:pt x="110429" y="60419"/>
                  </a:cubicBezTo>
                  <a:cubicBezTo>
                    <a:pt x="110447" y="60350"/>
                    <a:pt x="110459" y="60275"/>
                    <a:pt x="110470" y="60215"/>
                  </a:cubicBezTo>
                  <a:lnTo>
                    <a:pt x="110472" y="60202"/>
                  </a:lnTo>
                  <a:lnTo>
                    <a:pt x="110472" y="60200"/>
                  </a:lnTo>
                  <a:lnTo>
                    <a:pt x="110476" y="60184"/>
                  </a:lnTo>
                  <a:cubicBezTo>
                    <a:pt x="110484" y="60136"/>
                    <a:pt x="110499" y="60050"/>
                    <a:pt x="110517" y="59968"/>
                  </a:cubicBezTo>
                  <a:cubicBezTo>
                    <a:pt x="110521" y="59955"/>
                    <a:pt x="110524" y="59941"/>
                    <a:pt x="110529" y="59925"/>
                  </a:cubicBezTo>
                  <a:cubicBezTo>
                    <a:pt x="110530" y="59920"/>
                    <a:pt x="110532" y="59916"/>
                    <a:pt x="110536" y="59905"/>
                  </a:cubicBezTo>
                  <a:cubicBezTo>
                    <a:pt x="110539" y="59901"/>
                    <a:pt x="110540" y="59895"/>
                    <a:pt x="110543" y="59889"/>
                  </a:cubicBezTo>
                  <a:cubicBezTo>
                    <a:pt x="110552" y="59867"/>
                    <a:pt x="110552" y="59841"/>
                    <a:pt x="110540" y="59821"/>
                  </a:cubicBezTo>
                  <a:cubicBezTo>
                    <a:pt x="110532" y="59800"/>
                    <a:pt x="110515" y="59785"/>
                    <a:pt x="110493" y="59777"/>
                  </a:cubicBezTo>
                  <a:cubicBezTo>
                    <a:pt x="110484" y="59774"/>
                    <a:pt x="110476" y="59771"/>
                    <a:pt x="110469" y="59771"/>
                  </a:cubicBezTo>
                  <a:cubicBezTo>
                    <a:pt x="110427" y="59771"/>
                    <a:pt x="110395" y="59801"/>
                    <a:pt x="110387" y="59850"/>
                  </a:cubicBezTo>
                  <a:cubicBezTo>
                    <a:pt x="110384" y="59856"/>
                    <a:pt x="110384" y="59859"/>
                    <a:pt x="110383" y="59865"/>
                  </a:cubicBezTo>
                  <a:lnTo>
                    <a:pt x="110383" y="59874"/>
                  </a:lnTo>
                  <a:lnTo>
                    <a:pt x="110383" y="59882"/>
                  </a:lnTo>
                  <a:lnTo>
                    <a:pt x="110369" y="59928"/>
                  </a:lnTo>
                  <a:cubicBezTo>
                    <a:pt x="110354" y="59987"/>
                    <a:pt x="110338" y="60057"/>
                    <a:pt x="110317" y="60126"/>
                  </a:cubicBezTo>
                  <a:lnTo>
                    <a:pt x="110314" y="60133"/>
                  </a:lnTo>
                  <a:lnTo>
                    <a:pt x="110305" y="60157"/>
                  </a:lnTo>
                  <a:lnTo>
                    <a:pt x="110301" y="60166"/>
                  </a:lnTo>
                  <a:lnTo>
                    <a:pt x="110298" y="60176"/>
                  </a:lnTo>
                  <a:cubicBezTo>
                    <a:pt x="110280" y="60215"/>
                    <a:pt x="110264" y="60255"/>
                    <a:pt x="110241" y="60300"/>
                  </a:cubicBezTo>
                  <a:cubicBezTo>
                    <a:pt x="110212" y="60352"/>
                    <a:pt x="110179" y="60402"/>
                    <a:pt x="110152" y="60438"/>
                  </a:cubicBezTo>
                  <a:lnTo>
                    <a:pt x="110145" y="60447"/>
                  </a:lnTo>
                  <a:cubicBezTo>
                    <a:pt x="110097" y="60513"/>
                    <a:pt x="110042" y="60578"/>
                    <a:pt x="109975" y="60663"/>
                  </a:cubicBezTo>
                  <a:lnTo>
                    <a:pt x="109970" y="60672"/>
                  </a:lnTo>
                  <a:lnTo>
                    <a:pt x="109966" y="60679"/>
                  </a:lnTo>
                  <a:lnTo>
                    <a:pt x="109964" y="60682"/>
                  </a:lnTo>
                  <a:lnTo>
                    <a:pt x="109963" y="60685"/>
                  </a:lnTo>
                  <a:cubicBezTo>
                    <a:pt x="109950" y="60660"/>
                    <a:pt x="109935" y="60635"/>
                    <a:pt x="109918" y="60612"/>
                  </a:cubicBezTo>
                  <a:cubicBezTo>
                    <a:pt x="109905" y="60594"/>
                    <a:pt x="109892" y="60578"/>
                    <a:pt x="109878" y="60560"/>
                  </a:cubicBezTo>
                  <a:lnTo>
                    <a:pt x="109874" y="60553"/>
                  </a:lnTo>
                  <a:lnTo>
                    <a:pt x="109868" y="60545"/>
                  </a:lnTo>
                  <a:cubicBezTo>
                    <a:pt x="109844" y="60514"/>
                    <a:pt x="109819" y="60481"/>
                    <a:pt x="109796" y="60449"/>
                  </a:cubicBezTo>
                  <a:lnTo>
                    <a:pt x="109793" y="60440"/>
                  </a:lnTo>
                  <a:cubicBezTo>
                    <a:pt x="109734" y="60341"/>
                    <a:pt x="109676" y="60233"/>
                    <a:pt x="109610" y="60109"/>
                  </a:cubicBezTo>
                  <a:cubicBezTo>
                    <a:pt x="109594" y="60074"/>
                    <a:pt x="109576" y="60039"/>
                    <a:pt x="109558" y="60005"/>
                  </a:cubicBezTo>
                  <a:lnTo>
                    <a:pt x="109525" y="59938"/>
                  </a:lnTo>
                  <a:cubicBezTo>
                    <a:pt x="109518" y="59923"/>
                    <a:pt x="109512" y="59908"/>
                    <a:pt x="109503" y="59891"/>
                  </a:cubicBezTo>
                  <a:cubicBezTo>
                    <a:pt x="109496" y="59874"/>
                    <a:pt x="109487" y="59858"/>
                    <a:pt x="109481" y="59843"/>
                  </a:cubicBezTo>
                  <a:cubicBezTo>
                    <a:pt x="109481" y="59809"/>
                    <a:pt x="109460" y="59774"/>
                    <a:pt x="109417" y="59764"/>
                  </a:cubicBezTo>
                  <a:lnTo>
                    <a:pt x="109406" y="59764"/>
                  </a:lnTo>
                  <a:cubicBezTo>
                    <a:pt x="109386" y="59764"/>
                    <a:pt x="109368" y="59774"/>
                    <a:pt x="109353" y="59786"/>
                  </a:cubicBezTo>
                  <a:cubicBezTo>
                    <a:pt x="109338" y="59804"/>
                    <a:pt x="109330" y="59822"/>
                    <a:pt x="109330" y="59843"/>
                  </a:cubicBezTo>
                  <a:cubicBezTo>
                    <a:pt x="109325" y="59864"/>
                    <a:pt x="109323" y="59889"/>
                    <a:pt x="109325" y="59917"/>
                  </a:cubicBezTo>
                  <a:cubicBezTo>
                    <a:pt x="109325" y="59931"/>
                    <a:pt x="109326" y="59941"/>
                    <a:pt x="109328" y="59955"/>
                  </a:cubicBezTo>
                  <a:cubicBezTo>
                    <a:pt x="109333" y="59993"/>
                    <a:pt x="109341" y="60032"/>
                    <a:pt x="109356" y="60080"/>
                  </a:cubicBezTo>
                  <a:cubicBezTo>
                    <a:pt x="109375" y="60147"/>
                    <a:pt x="109400" y="60215"/>
                    <a:pt x="109439" y="60303"/>
                  </a:cubicBezTo>
                  <a:cubicBezTo>
                    <a:pt x="109450" y="60325"/>
                    <a:pt x="109460" y="60349"/>
                    <a:pt x="109472" y="60373"/>
                  </a:cubicBezTo>
                  <a:lnTo>
                    <a:pt x="109475" y="60382"/>
                  </a:lnTo>
                  <a:lnTo>
                    <a:pt x="109496" y="60429"/>
                  </a:lnTo>
                  <a:lnTo>
                    <a:pt x="109509" y="60456"/>
                  </a:lnTo>
                  <a:cubicBezTo>
                    <a:pt x="109543" y="60538"/>
                    <a:pt x="109576" y="60612"/>
                    <a:pt x="109601" y="60693"/>
                  </a:cubicBezTo>
                  <a:cubicBezTo>
                    <a:pt x="109609" y="60715"/>
                    <a:pt x="109615" y="60739"/>
                    <a:pt x="109618" y="60764"/>
                  </a:cubicBezTo>
                  <a:cubicBezTo>
                    <a:pt x="109624" y="60803"/>
                    <a:pt x="109628" y="60839"/>
                    <a:pt x="109631" y="60876"/>
                  </a:cubicBezTo>
                  <a:cubicBezTo>
                    <a:pt x="109631" y="60920"/>
                    <a:pt x="109637" y="60959"/>
                    <a:pt x="109645" y="60996"/>
                  </a:cubicBezTo>
                  <a:lnTo>
                    <a:pt x="109652" y="61019"/>
                  </a:lnTo>
                  <a:lnTo>
                    <a:pt x="109588" y="61047"/>
                  </a:lnTo>
                  <a:lnTo>
                    <a:pt x="109566" y="61056"/>
                  </a:lnTo>
                  <a:lnTo>
                    <a:pt x="109558" y="61059"/>
                  </a:lnTo>
                  <a:lnTo>
                    <a:pt x="109551" y="61063"/>
                  </a:lnTo>
                  <a:lnTo>
                    <a:pt x="109540" y="61066"/>
                  </a:lnTo>
                  <a:cubicBezTo>
                    <a:pt x="109362" y="61145"/>
                    <a:pt x="109200" y="61214"/>
                    <a:pt x="109037" y="61281"/>
                  </a:cubicBezTo>
                  <a:cubicBezTo>
                    <a:pt x="108996" y="61297"/>
                    <a:pt x="108952" y="61316"/>
                    <a:pt x="108908" y="61333"/>
                  </a:cubicBezTo>
                  <a:cubicBezTo>
                    <a:pt x="108701" y="61415"/>
                    <a:pt x="108493" y="61495"/>
                    <a:pt x="108286" y="61571"/>
                  </a:cubicBezTo>
                  <a:lnTo>
                    <a:pt x="108254" y="61584"/>
                  </a:lnTo>
                  <a:lnTo>
                    <a:pt x="108241" y="61590"/>
                  </a:lnTo>
                  <a:lnTo>
                    <a:pt x="108229" y="61595"/>
                  </a:lnTo>
                  <a:lnTo>
                    <a:pt x="108040" y="61668"/>
                  </a:lnTo>
                  <a:cubicBezTo>
                    <a:pt x="107726" y="61787"/>
                    <a:pt x="107414" y="61891"/>
                    <a:pt x="107095" y="61996"/>
                  </a:cubicBezTo>
                  <a:cubicBezTo>
                    <a:pt x="106887" y="62066"/>
                    <a:pt x="106669" y="62148"/>
                    <a:pt x="106518" y="62327"/>
                  </a:cubicBezTo>
                  <a:cubicBezTo>
                    <a:pt x="106384" y="62486"/>
                    <a:pt x="106290" y="62685"/>
                    <a:pt x="106227" y="62955"/>
                  </a:cubicBezTo>
                  <a:cubicBezTo>
                    <a:pt x="106192" y="63105"/>
                    <a:pt x="106150" y="63282"/>
                    <a:pt x="106125" y="63459"/>
                  </a:cubicBezTo>
                  <a:cubicBezTo>
                    <a:pt x="106119" y="63497"/>
                    <a:pt x="106116" y="63534"/>
                    <a:pt x="106111" y="63571"/>
                  </a:cubicBezTo>
                  <a:cubicBezTo>
                    <a:pt x="106105" y="63617"/>
                    <a:pt x="106102" y="63662"/>
                    <a:pt x="106098" y="63708"/>
                  </a:cubicBezTo>
                  <a:cubicBezTo>
                    <a:pt x="106094" y="63773"/>
                    <a:pt x="106088" y="63837"/>
                    <a:pt x="106082" y="63898"/>
                  </a:cubicBezTo>
                  <a:lnTo>
                    <a:pt x="106071" y="64026"/>
                  </a:lnTo>
                  <a:cubicBezTo>
                    <a:pt x="106049" y="64278"/>
                    <a:pt x="106022" y="64571"/>
                    <a:pt x="106019" y="64887"/>
                  </a:cubicBezTo>
                  <a:lnTo>
                    <a:pt x="106019" y="65128"/>
                  </a:lnTo>
                  <a:cubicBezTo>
                    <a:pt x="106019" y="65154"/>
                    <a:pt x="106019" y="65180"/>
                    <a:pt x="106021" y="65207"/>
                  </a:cubicBezTo>
                  <a:lnTo>
                    <a:pt x="106021" y="65248"/>
                  </a:lnTo>
                  <a:lnTo>
                    <a:pt x="106021" y="65262"/>
                  </a:lnTo>
                  <a:lnTo>
                    <a:pt x="106021" y="65274"/>
                  </a:lnTo>
                  <a:cubicBezTo>
                    <a:pt x="106022" y="65390"/>
                    <a:pt x="106024" y="65512"/>
                    <a:pt x="106021" y="65632"/>
                  </a:cubicBezTo>
                  <a:cubicBezTo>
                    <a:pt x="106013" y="66022"/>
                    <a:pt x="106028" y="66357"/>
                    <a:pt x="106064" y="66659"/>
                  </a:cubicBezTo>
                  <a:lnTo>
                    <a:pt x="106073" y="66739"/>
                  </a:lnTo>
                  <a:lnTo>
                    <a:pt x="106076" y="66765"/>
                  </a:lnTo>
                  <a:lnTo>
                    <a:pt x="106086" y="66833"/>
                  </a:lnTo>
                  <a:cubicBezTo>
                    <a:pt x="106089" y="66856"/>
                    <a:pt x="106094" y="66878"/>
                    <a:pt x="106095" y="66903"/>
                  </a:cubicBezTo>
                  <a:cubicBezTo>
                    <a:pt x="106097" y="66921"/>
                    <a:pt x="106101" y="66940"/>
                    <a:pt x="106104" y="66955"/>
                  </a:cubicBezTo>
                  <a:lnTo>
                    <a:pt x="106098" y="66963"/>
                  </a:lnTo>
                  <a:lnTo>
                    <a:pt x="106095" y="66972"/>
                  </a:lnTo>
                  <a:lnTo>
                    <a:pt x="106086" y="66988"/>
                  </a:lnTo>
                  <a:cubicBezTo>
                    <a:pt x="106012" y="67120"/>
                    <a:pt x="105925" y="67269"/>
                    <a:pt x="105866" y="67426"/>
                  </a:cubicBezTo>
                  <a:cubicBezTo>
                    <a:pt x="105766" y="67680"/>
                    <a:pt x="105717" y="67882"/>
                    <a:pt x="105708" y="68082"/>
                  </a:cubicBezTo>
                  <a:cubicBezTo>
                    <a:pt x="105701" y="68290"/>
                    <a:pt x="105721" y="68500"/>
                    <a:pt x="105768" y="68689"/>
                  </a:cubicBezTo>
                  <a:cubicBezTo>
                    <a:pt x="105823" y="68924"/>
                    <a:pt x="105893" y="69113"/>
                    <a:pt x="105983" y="69281"/>
                  </a:cubicBezTo>
                  <a:cubicBezTo>
                    <a:pt x="106071" y="69450"/>
                    <a:pt x="106195" y="69609"/>
                    <a:pt x="106351" y="69761"/>
                  </a:cubicBezTo>
                  <a:lnTo>
                    <a:pt x="106394" y="69798"/>
                  </a:lnTo>
                  <a:lnTo>
                    <a:pt x="106402" y="69801"/>
                  </a:lnTo>
                  <a:lnTo>
                    <a:pt x="106403" y="69801"/>
                  </a:lnTo>
                  <a:cubicBezTo>
                    <a:pt x="106339" y="69817"/>
                    <a:pt x="106274" y="69835"/>
                    <a:pt x="106205" y="69853"/>
                  </a:cubicBezTo>
                  <a:cubicBezTo>
                    <a:pt x="106041" y="69896"/>
                    <a:pt x="105879" y="69939"/>
                    <a:pt x="105721" y="69999"/>
                  </a:cubicBezTo>
                  <a:lnTo>
                    <a:pt x="105669" y="70018"/>
                  </a:lnTo>
                  <a:lnTo>
                    <a:pt x="105657" y="70024"/>
                  </a:lnTo>
                  <a:cubicBezTo>
                    <a:pt x="105626" y="70018"/>
                    <a:pt x="105592" y="70011"/>
                    <a:pt x="105562" y="70006"/>
                  </a:cubicBezTo>
                  <a:cubicBezTo>
                    <a:pt x="105479" y="69985"/>
                    <a:pt x="105399" y="69961"/>
                    <a:pt x="105294" y="69932"/>
                  </a:cubicBezTo>
                  <a:lnTo>
                    <a:pt x="105282" y="69927"/>
                  </a:lnTo>
                  <a:lnTo>
                    <a:pt x="105224" y="69911"/>
                  </a:lnTo>
                  <a:lnTo>
                    <a:pt x="105074" y="69866"/>
                  </a:lnTo>
                  <a:cubicBezTo>
                    <a:pt x="104985" y="69839"/>
                    <a:pt x="104897" y="69814"/>
                    <a:pt x="104808" y="69784"/>
                  </a:cubicBezTo>
                  <a:lnTo>
                    <a:pt x="104735" y="69761"/>
                  </a:lnTo>
                  <a:lnTo>
                    <a:pt x="104717" y="69753"/>
                  </a:lnTo>
                  <a:cubicBezTo>
                    <a:pt x="104613" y="69717"/>
                    <a:pt x="104504" y="69682"/>
                    <a:pt x="104392" y="69661"/>
                  </a:cubicBezTo>
                  <a:cubicBezTo>
                    <a:pt x="104348" y="69652"/>
                    <a:pt x="104305" y="69646"/>
                    <a:pt x="104256" y="69642"/>
                  </a:cubicBezTo>
                  <a:cubicBezTo>
                    <a:pt x="104214" y="69637"/>
                    <a:pt x="104174" y="69631"/>
                    <a:pt x="104134" y="69627"/>
                  </a:cubicBezTo>
                  <a:lnTo>
                    <a:pt x="104122" y="69624"/>
                  </a:lnTo>
                  <a:cubicBezTo>
                    <a:pt x="104110" y="69582"/>
                    <a:pt x="104099" y="69534"/>
                    <a:pt x="104087" y="69463"/>
                  </a:cubicBezTo>
                  <a:cubicBezTo>
                    <a:pt x="104081" y="69433"/>
                    <a:pt x="104078" y="69405"/>
                    <a:pt x="104071" y="69371"/>
                  </a:cubicBezTo>
                  <a:lnTo>
                    <a:pt x="104070" y="69356"/>
                  </a:lnTo>
                  <a:lnTo>
                    <a:pt x="104064" y="69330"/>
                  </a:lnTo>
                  <a:lnTo>
                    <a:pt x="104059" y="69304"/>
                  </a:lnTo>
                  <a:lnTo>
                    <a:pt x="104050" y="69255"/>
                  </a:lnTo>
                  <a:lnTo>
                    <a:pt x="104049" y="69243"/>
                  </a:lnTo>
                  <a:cubicBezTo>
                    <a:pt x="104028" y="69125"/>
                    <a:pt x="104006" y="69002"/>
                    <a:pt x="103980" y="68884"/>
                  </a:cubicBezTo>
                  <a:cubicBezTo>
                    <a:pt x="103950" y="68759"/>
                    <a:pt x="103910" y="68637"/>
                    <a:pt x="103878" y="68528"/>
                  </a:cubicBezTo>
                  <a:lnTo>
                    <a:pt x="103873" y="68519"/>
                  </a:lnTo>
                  <a:lnTo>
                    <a:pt x="103864" y="68490"/>
                  </a:lnTo>
                  <a:lnTo>
                    <a:pt x="103851" y="68448"/>
                  </a:lnTo>
                  <a:cubicBezTo>
                    <a:pt x="103833" y="68385"/>
                    <a:pt x="103806" y="68298"/>
                    <a:pt x="103766" y="68225"/>
                  </a:cubicBezTo>
                  <a:cubicBezTo>
                    <a:pt x="103745" y="68186"/>
                    <a:pt x="103712" y="68135"/>
                    <a:pt x="103663" y="68106"/>
                  </a:cubicBezTo>
                  <a:cubicBezTo>
                    <a:pt x="103654" y="68079"/>
                    <a:pt x="103625" y="68058"/>
                    <a:pt x="103593" y="68058"/>
                  </a:cubicBezTo>
                  <a:cubicBezTo>
                    <a:pt x="103566" y="68058"/>
                    <a:pt x="103534" y="68074"/>
                    <a:pt x="103528" y="68118"/>
                  </a:cubicBezTo>
                  <a:cubicBezTo>
                    <a:pt x="103526" y="68132"/>
                    <a:pt x="103529" y="68146"/>
                    <a:pt x="103537" y="68156"/>
                  </a:cubicBezTo>
                  <a:cubicBezTo>
                    <a:pt x="103516" y="68225"/>
                    <a:pt x="103519" y="68307"/>
                    <a:pt x="103520" y="68378"/>
                  </a:cubicBezTo>
                  <a:cubicBezTo>
                    <a:pt x="103528" y="68533"/>
                    <a:pt x="103549" y="68683"/>
                    <a:pt x="103568" y="68811"/>
                  </a:cubicBezTo>
                  <a:cubicBezTo>
                    <a:pt x="103595" y="68973"/>
                    <a:pt x="103610" y="69122"/>
                    <a:pt x="103616" y="69264"/>
                  </a:cubicBezTo>
                  <a:cubicBezTo>
                    <a:pt x="103617" y="69316"/>
                    <a:pt x="103616" y="69369"/>
                    <a:pt x="103613" y="69423"/>
                  </a:cubicBezTo>
                  <a:lnTo>
                    <a:pt x="103613" y="69435"/>
                  </a:lnTo>
                  <a:lnTo>
                    <a:pt x="103613" y="69444"/>
                  </a:lnTo>
                  <a:lnTo>
                    <a:pt x="103613" y="69453"/>
                  </a:lnTo>
                  <a:lnTo>
                    <a:pt x="103613" y="69475"/>
                  </a:lnTo>
                  <a:cubicBezTo>
                    <a:pt x="103610" y="69591"/>
                    <a:pt x="103605" y="69711"/>
                    <a:pt x="103626" y="69831"/>
                  </a:cubicBezTo>
                  <a:cubicBezTo>
                    <a:pt x="103642" y="69921"/>
                    <a:pt x="103687" y="70011"/>
                    <a:pt x="103754" y="70081"/>
                  </a:cubicBezTo>
                  <a:cubicBezTo>
                    <a:pt x="103827" y="70155"/>
                    <a:pt x="103918" y="70204"/>
                    <a:pt x="103997" y="70244"/>
                  </a:cubicBezTo>
                  <a:cubicBezTo>
                    <a:pt x="104052" y="70271"/>
                    <a:pt x="104111" y="70296"/>
                    <a:pt x="104159" y="70314"/>
                  </a:cubicBezTo>
                  <a:cubicBezTo>
                    <a:pt x="104198" y="70331"/>
                    <a:pt x="104235" y="70348"/>
                    <a:pt x="104273" y="70363"/>
                  </a:cubicBezTo>
                  <a:cubicBezTo>
                    <a:pt x="104370" y="70408"/>
                    <a:pt x="104468" y="70456"/>
                    <a:pt x="104564" y="70502"/>
                  </a:cubicBezTo>
                  <a:lnTo>
                    <a:pt x="104577" y="70508"/>
                  </a:lnTo>
                  <a:lnTo>
                    <a:pt x="104595" y="70517"/>
                  </a:lnTo>
                  <a:lnTo>
                    <a:pt x="104622" y="70530"/>
                  </a:lnTo>
                  <a:lnTo>
                    <a:pt x="104629" y="70534"/>
                  </a:lnTo>
                  <a:cubicBezTo>
                    <a:pt x="104650" y="70543"/>
                    <a:pt x="104669" y="70554"/>
                    <a:pt x="104695" y="70564"/>
                  </a:cubicBezTo>
                  <a:cubicBezTo>
                    <a:pt x="104709" y="70572"/>
                    <a:pt x="104724" y="70576"/>
                    <a:pt x="104739" y="70584"/>
                  </a:cubicBezTo>
                  <a:cubicBezTo>
                    <a:pt x="104739" y="70584"/>
                    <a:pt x="104742" y="70584"/>
                    <a:pt x="104747" y="70587"/>
                  </a:cubicBezTo>
                  <a:lnTo>
                    <a:pt x="104665" y="70655"/>
                  </a:lnTo>
                  <a:cubicBezTo>
                    <a:pt x="104434" y="70854"/>
                    <a:pt x="104223" y="71070"/>
                    <a:pt x="104037" y="71296"/>
                  </a:cubicBezTo>
                  <a:cubicBezTo>
                    <a:pt x="103843" y="71535"/>
                    <a:pt x="103668" y="71810"/>
                    <a:pt x="103497" y="72143"/>
                  </a:cubicBezTo>
                  <a:cubicBezTo>
                    <a:pt x="103416" y="72298"/>
                    <a:pt x="103342" y="72471"/>
                    <a:pt x="103266" y="72686"/>
                  </a:cubicBezTo>
                  <a:cubicBezTo>
                    <a:pt x="103218" y="72814"/>
                    <a:pt x="103157" y="72987"/>
                    <a:pt x="103111" y="73163"/>
                  </a:cubicBezTo>
                  <a:cubicBezTo>
                    <a:pt x="103055" y="73364"/>
                    <a:pt x="102999" y="73626"/>
                    <a:pt x="103037" y="73873"/>
                  </a:cubicBezTo>
                  <a:cubicBezTo>
                    <a:pt x="103055" y="73990"/>
                    <a:pt x="103077" y="74115"/>
                    <a:pt x="103129" y="74233"/>
                  </a:cubicBezTo>
                  <a:cubicBezTo>
                    <a:pt x="103193" y="74383"/>
                    <a:pt x="103263" y="74501"/>
                    <a:pt x="103351" y="74602"/>
                  </a:cubicBezTo>
                  <a:cubicBezTo>
                    <a:pt x="103437" y="74702"/>
                    <a:pt x="103541" y="74786"/>
                    <a:pt x="103657" y="74855"/>
                  </a:cubicBezTo>
                  <a:lnTo>
                    <a:pt x="103671" y="74862"/>
                  </a:lnTo>
                  <a:lnTo>
                    <a:pt x="103678" y="74873"/>
                  </a:lnTo>
                  <a:cubicBezTo>
                    <a:pt x="103638" y="74913"/>
                    <a:pt x="103596" y="74955"/>
                    <a:pt x="103556" y="74996"/>
                  </a:cubicBezTo>
                  <a:cubicBezTo>
                    <a:pt x="103290" y="75267"/>
                    <a:pt x="103060" y="75520"/>
                    <a:pt x="102861" y="75770"/>
                  </a:cubicBezTo>
                  <a:cubicBezTo>
                    <a:pt x="102821" y="75822"/>
                    <a:pt x="102779" y="75874"/>
                    <a:pt x="102741" y="75926"/>
                  </a:cubicBezTo>
                  <a:cubicBezTo>
                    <a:pt x="102016" y="76221"/>
                    <a:pt x="101279" y="76550"/>
                    <a:pt x="100554" y="76904"/>
                  </a:cubicBezTo>
                  <a:lnTo>
                    <a:pt x="100530" y="76857"/>
                  </a:lnTo>
                  <a:cubicBezTo>
                    <a:pt x="100480" y="76757"/>
                    <a:pt x="100428" y="76659"/>
                    <a:pt x="100379" y="76559"/>
                  </a:cubicBezTo>
                  <a:lnTo>
                    <a:pt x="100371" y="76547"/>
                  </a:lnTo>
                  <a:lnTo>
                    <a:pt x="100367" y="76540"/>
                  </a:lnTo>
                  <a:lnTo>
                    <a:pt x="100364" y="76532"/>
                  </a:lnTo>
                  <a:lnTo>
                    <a:pt x="100358" y="76522"/>
                  </a:lnTo>
                  <a:cubicBezTo>
                    <a:pt x="100274" y="76361"/>
                    <a:pt x="100179" y="76176"/>
                    <a:pt x="100096" y="75998"/>
                  </a:cubicBezTo>
                  <a:cubicBezTo>
                    <a:pt x="100026" y="75830"/>
                    <a:pt x="99959" y="75651"/>
                    <a:pt x="99902" y="75464"/>
                  </a:cubicBezTo>
                  <a:cubicBezTo>
                    <a:pt x="99861" y="75319"/>
                    <a:pt x="99829" y="75187"/>
                    <a:pt x="99807" y="75062"/>
                  </a:cubicBezTo>
                  <a:cubicBezTo>
                    <a:pt x="99798" y="75004"/>
                    <a:pt x="99792" y="74949"/>
                    <a:pt x="99788" y="74892"/>
                  </a:cubicBezTo>
                  <a:lnTo>
                    <a:pt x="99788" y="74828"/>
                  </a:lnTo>
                  <a:cubicBezTo>
                    <a:pt x="99788" y="74739"/>
                    <a:pt x="99788" y="74646"/>
                    <a:pt x="99776" y="74557"/>
                  </a:cubicBezTo>
                  <a:cubicBezTo>
                    <a:pt x="99749" y="74391"/>
                    <a:pt x="99706" y="74243"/>
                    <a:pt x="99638" y="74093"/>
                  </a:cubicBezTo>
                  <a:cubicBezTo>
                    <a:pt x="99569" y="73943"/>
                    <a:pt x="99456" y="73812"/>
                    <a:pt x="99300" y="73700"/>
                  </a:cubicBezTo>
                  <a:cubicBezTo>
                    <a:pt x="99193" y="73608"/>
                    <a:pt x="99091" y="73541"/>
                    <a:pt x="98980" y="73489"/>
                  </a:cubicBezTo>
                  <a:cubicBezTo>
                    <a:pt x="98834" y="73419"/>
                    <a:pt x="98675" y="73384"/>
                    <a:pt x="98564" y="73365"/>
                  </a:cubicBezTo>
                  <a:cubicBezTo>
                    <a:pt x="98451" y="73349"/>
                    <a:pt x="98337" y="73340"/>
                    <a:pt x="98215" y="73340"/>
                  </a:cubicBezTo>
                  <a:cubicBezTo>
                    <a:pt x="98155" y="73340"/>
                    <a:pt x="98096" y="73341"/>
                    <a:pt x="98035" y="73344"/>
                  </a:cubicBezTo>
                  <a:cubicBezTo>
                    <a:pt x="97960" y="73349"/>
                    <a:pt x="97887" y="73356"/>
                    <a:pt x="97813" y="73362"/>
                  </a:cubicBezTo>
                  <a:lnTo>
                    <a:pt x="97797" y="73364"/>
                  </a:lnTo>
                  <a:lnTo>
                    <a:pt x="97783" y="73365"/>
                  </a:lnTo>
                  <a:cubicBezTo>
                    <a:pt x="97719" y="73371"/>
                    <a:pt x="97657" y="73377"/>
                    <a:pt x="97593" y="73380"/>
                  </a:cubicBezTo>
                  <a:lnTo>
                    <a:pt x="97420" y="73387"/>
                  </a:lnTo>
                  <a:cubicBezTo>
                    <a:pt x="97128" y="73396"/>
                    <a:pt x="96863" y="73407"/>
                    <a:pt x="96603" y="73419"/>
                  </a:cubicBezTo>
                  <a:lnTo>
                    <a:pt x="96279" y="73440"/>
                  </a:lnTo>
                  <a:lnTo>
                    <a:pt x="96256" y="73441"/>
                  </a:lnTo>
                  <a:lnTo>
                    <a:pt x="96244" y="73441"/>
                  </a:lnTo>
                  <a:cubicBezTo>
                    <a:pt x="96097" y="73451"/>
                    <a:pt x="95872" y="73466"/>
                    <a:pt x="95664" y="73474"/>
                  </a:cubicBezTo>
                  <a:cubicBezTo>
                    <a:pt x="95395" y="73483"/>
                    <a:pt x="95121" y="73496"/>
                    <a:pt x="94792" y="73511"/>
                  </a:cubicBezTo>
                  <a:lnTo>
                    <a:pt x="94769" y="73511"/>
                  </a:lnTo>
                  <a:lnTo>
                    <a:pt x="94749" y="73512"/>
                  </a:lnTo>
                  <a:cubicBezTo>
                    <a:pt x="94591" y="73520"/>
                    <a:pt x="94430" y="73527"/>
                    <a:pt x="94274" y="73535"/>
                  </a:cubicBezTo>
                  <a:lnTo>
                    <a:pt x="94219" y="73538"/>
                  </a:lnTo>
                  <a:lnTo>
                    <a:pt x="94192" y="73541"/>
                  </a:lnTo>
                  <a:lnTo>
                    <a:pt x="94183" y="73541"/>
                  </a:lnTo>
                  <a:lnTo>
                    <a:pt x="94177" y="73544"/>
                  </a:lnTo>
                  <a:lnTo>
                    <a:pt x="94176" y="73544"/>
                  </a:lnTo>
                  <a:lnTo>
                    <a:pt x="94198" y="73526"/>
                  </a:lnTo>
                  <a:cubicBezTo>
                    <a:pt x="94314" y="73438"/>
                    <a:pt x="94436" y="73352"/>
                    <a:pt x="94582" y="73262"/>
                  </a:cubicBezTo>
                  <a:cubicBezTo>
                    <a:pt x="94702" y="73191"/>
                    <a:pt x="94835" y="73117"/>
                    <a:pt x="94973" y="73047"/>
                  </a:cubicBezTo>
                  <a:lnTo>
                    <a:pt x="94985" y="73045"/>
                  </a:lnTo>
                  <a:cubicBezTo>
                    <a:pt x="95025" y="73045"/>
                    <a:pt x="95066" y="73024"/>
                    <a:pt x="95089" y="72987"/>
                  </a:cubicBezTo>
                  <a:cubicBezTo>
                    <a:pt x="95115" y="72950"/>
                    <a:pt x="95122" y="72904"/>
                    <a:pt x="95106" y="72864"/>
                  </a:cubicBezTo>
                  <a:cubicBezTo>
                    <a:pt x="95088" y="72811"/>
                    <a:pt x="95037" y="72776"/>
                    <a:pt x="94979" y="72776"/>
                  </a:cubicBezTo>
                  <a:cubicBezTo>
                    <a:pt x="94951" y="72776"/>
                    <a:pt x="94927" y="72785"/>
                    <a:pt x="94903" y="72801"/>
                  </a:cubicBezTo>
                  <a:lnTo>
                    <a:pt x="94825" y="72820"/>
                  </a:lnTo>
                  <a:cubicBezTo>
                    <a:pt x="94763" y="72835"/>
                    <a:pt x="94704" y="72850"/>
                    <a:pt x="94644" y="72868"/>
                  </a:cubicBezTo>
                  <a:cubicBezTo>
                    <a:pt x="94561" y="72890"/>
                    <a:pt x="94479" y="72919"/>
                    <a:pt x="94415" y="72941"/>
                  </a:cubicBezTo>
                  <a:lnTo>
                    <a:pt x="94397" y="72947"/>
                  </a:lnTo>
                  <a:lnTo>
                    <a:pt x="94362" y="72960"/>
                  </a:lnTo>
                  <a:cubicBezTo>
                    <a:pt x="94271" y="72990"/>
                    <a:pt x="94182" y="73021"/>
                    <a:pt x="94095" y="73059"/>
                  </a:cubicBezTo>
                  <a:cubicBezTo>
                    <a:pt x="94054" y="73075"/>
                    <a:pt x="94016" y="73094"/>
                    <a:pt x="93981" y="73114"/>
                  </a:cubicBezTo>
                  <a:lnTo>
                    <a:pt x="93976" y="73117"/>
                  </a:lnTo>
                  <a:lnTo>
                    <a:pt x="93967" y="73121"/>
                  </a:lnTo>
                  <a:lnTo>
                    <a:pt x="93964" y="73125"/>
                  </a:lnTo>
                  <a:cubicBezTo>
                    <a:pt x="93994" y="73062"/>
                    <a:pt x="94024" y="73000"/>
                    <a:pt x="94055" y="72939"/>
                  </a:cubicBezTo>
                  <a:cubicBezTo>
                    <a:pt x="94110" y="72844"/>
                    <a:pt x="94168" y="72752"/>
                    <a:pt x="94232" y="72658"/>
                  </a:cubicBezTo>
                  <a:cubicBezTo>
                    <a:pt x="94310" y="72548"/>
                    <a:pt x="94405" y="72422"/>
                    <a:pt x="94516" y="72302"/>
                  </a:cubicBezTo>
                  <a:lnTo>
                    <a:pt x="94561" y="72256"/>
                  </a:lnTo>
                  <a:lnTo>
                    <a:pt x="94606" y="72210"/>
                  </a:lnTo>
                  <a:cubicBezTo>
                    <a:pt x="94720" y="72097"/>
                    <a:pt x="94842" y="71988"/>
                    <a:pt x="94972" y="71883"/>
                  </a:cubicBezTo>
                  <a:cubicBezTo>
                    <a:pt x="95103" y="71780"/>
                    <a:pt x="95234" y="71688"/>
                    <a:pt x="95375" y="71596"/>
                  </a:cubicBezTo>
                  <a:cubicBezTo>
                    <a:pt x="95508" y="71518"/>
                    <a:pt x="95634" y="71453"/>
                    <a:pt x="95759" y="71393"/>
                  </a:cubicBezTo>
                  <a:lnTo>
                    <a:pt x="95825" y="71365"/>
                  </a:lnTo>
                  <a:cubicBezTo>
                    <a:pt x="95911" y="71328"/>
                    <a:pt x="96015" y="71288"/>
                    <a:pt x="96124" y="71253"/>
                  </a:cubicBezTo>
                  <a:lnTo>
                    <a:pt x="96146" y="71250"/>
                  </a:lnTo>
                  <a:lnTo>
                    <a:pt x="96167" y="71246"/>
                  </a:lnTo>
                  <a:cubicBezTo>
                    <a:pt x="96183" y="71243"/>
                    <a:pt x="96200" y="71241"/>
                    <a:pt x="96215" y="71238"/>
                  </a:cubicBezTo>
                  <a:cubicBezTo>
                    <a:pt x="96253" y="71231"/>
                    <a:pt x="96282" y="71200"/>
                    <a:pt x="96279" y="71163"/>
                  </a:cubicBezTo>
                  <a:cubicBezTo>
                    <a:pt x="96274" y="71127"/>
                    <a:pt x="96243" y="71097"/>
                    <a:pt x="96209" y="71097"/>
                  </a:cubicBezTo>
                  <a:lnTo>
                    <a:pt x="96201" y="71097"/>
                  </a:lnTo>
                  <a:cubicBezTo>
                    <a:pt x="96168" y="71103"/>
                    <a:pt x="96133" y="71109"/>
                    <a:pt x="96100" y="71115"/>
                  </a:cubicBezTo>
                  <a:cubicBezTo>
                    <a:pt x="95784" y="71149"/>
                    <a:pt x="95470" y="71256"/>
                    <a:pt x="95165" y="71429"/>
                  </a:cubicBezTo>
                  <a:cubicBezTo>
                    <a:pt x="94839" y="71613"/>
                    <a:pt x="94554" y="71804"/>
                    <a:pt x="94292" y="72017"/>
                  </a:cubicBezTo>
                  <a:cubicBezTo>
                    <a:pt x="94232" y="72064"/>
                    <a:pt x="94173" y="72116"/>
                    <a:pt x="94107" y="72176"/>
                  </a:cubicBezTo>
                  <a:lnTo>
                    <a:pt x="94085" y="72198"/>
                  </a:lnTo>
                  <a:lnTo>
                    <a:pt x="94080" y="72204"/>
                  </a:lnTo>
                  <a:lnTo>
                    <a:pt x="94073" y="72212"/>
                  </a:lnTo>
                  <a:lnTo>
                    <a:pt x="94071" y="72213"/>
                  </a:lnTo>
                  <a:cubicBezTo>
                    <a:pt x="94071" y="72213"/>
                    <a:pt x="94071" y="72212"/>
                    <a:pt x="94073" y="72210"/>
                  </a:cubicBezTo>
                  <a:cubicBezTo>
                    <a:pt x="94122" y="72091"/>
                    <a:pt x="94176" y="71971"/>
                    <a:pt x="94228" y="71849"/>
                  </a:cubicBezTo>
                  <a:lnTo>
                    <a:pt x="94277" y="71743"/>
                  </a:lnTo>
                  <a:cubicBezTo>
                    <a:pt x="94317" y="71648"/>
                    <a:pt x="94360" y="71554"/>
                    <a:pt x="94403" y="71459"/>
                  </a:cubicBezTo>
                  <a:cubicBezTo>
                    <a:pt x="94420" y="71423"/>
                    <a:pt x="94435" y="71390"/>
                    <a:pt x="94449" y="71354"/>
                  </a:cubicBezTo>
                  <a:lnTo>
                    <a:pt x="94455" y="71343"/>
                  </a:lnTo>
                  <a:lnTo>
                    <a:pt x="94466" y="71319"/>
                  </a:lnTo>
                  <a:lnTo>
                    <a:pt x="94472" y="71305"/>
                  </a:lnTo>
                  <a:cubicBezTo>
                    <a:pt x="94500" y="71244"/>
                    <a:pt x="94537" y="71157"/>
                    <a:pt x="94579" y="71073"/>
                  </a:cubicBezTo>
                  <a:lnTo>
                    <a:pt x="94585" y="71067"/>
                  </a:lnTo>
                  <a:lnTo>
                    <a:pt x="94592" y="71060"/>
                  </a:lnTo>
                  <a:cubicBezTo>
                    <a:pt x="94607" y="71040"/>
                    <a:pt x="94615" y="71015"/>
                    <a:pt x="94609" y="70991"/>
                  </a:cubicBezTo>
                  <a:cubicBezTo>
                    <a:pt x="94606" y="70968"/>
                    <a:pt x="94591" y="70947"/>
                    <a:pt x="94570" y="70933"/>
                  </a:cubicBezTo>
                  <a:cubicBezTo>
                    <a:pt x="94557" y="70926"/>
                    <a:pt x="94542" y="70921"/>
                    <a:pt x="94527" y="70921"/>
                  </a:cubicBezTo>
                  <a:cubicBezTo>
                    <a:pt x="94494" y="70921"/>
                    <a:pt x="94463" y="70941"/>
                    <a:pt x="94451" y="70971"/>
                  </a:cubicBezTo>
                  <a:cubicBezTo>
                    <a:pt x="94449" y="70975"/>
                    <a:pt x="94448" y="70978"/>
                    <a:pt x="94444" y="70990"/>
                  </a:cubicBezTo>
                  <a:cubicBezTo>
                    <a:pt x="94430" y="71012"/>
                    <a:pt x="94414" y="71035"/>
                    <a:pt x="94397" y="71057"/>
                  </a:cubicBezTo>
                  <a:lnTo>
                    <a:pt x="94390" y="71067"/>
                  </a:lnTo>
                  <a:cubicBezTo>
                    <a:pt x="94381" y="71081"/>
                    <a:pt x="94371" y="71094"/>
                    <a:pt x="94363" y="71107"/>
                  </a:cubicBezTo>
                  <a:lnTo>
                    <a:pt x="94316" y="71182"/>
                  </a:lnTo>
                  <a:lnTo>
                    <a:pt x="94271" y="71250"/>
                  </a:lnTo>
                  <a:cubicBezTo>
                    <a:pt x="94207" y="71349"/>
                    <a:pt x="94144" y="71447"/>
                    <a:pt x="94080" y="71548"/>
                  </a:cubicBezTo>
                  <a:cubicBezTo>
                    <a:pt x="94034" y="71621"/>
                    <a:pt x="93966" y="71730"/>
                    <a:pt x="93899" y="71846"/>
                  </a:cubicBezTo>
                  <a:lnTo>
                    <a:pt x="93893" y="71856"/>
                  </a:lnTo>
                  <a:lnTo>
                    <a:pt x="93891" y="71862"/>
                  </a:lnTo>
                  <a:lnTo>
                    <a:pt x="93890" y="71863"/>
                  </a:lnTo>
                  <a:lnTo>
                    <a:pt x="93890" y="71863"/>
                  </a:lnTo>
                  <a:lnTo>
                    <a:pt x="93893" y="71846"/>
                  </a:lnTo>
                  <a:cubicBezTo>
                    <a:pt x="93942" y="71488"/>
                    <a:pt x="93984" y="71104"/>
                    <a:pt x="93979" y="70728"/>
                  </a:cubicBezTo>
                  <a:cubicBezTo>
                    <a:pt x="93972" y="70366"/>
                    <a:pt x="93936" y="69991"/>
                    <a:pt x="93876" y="69615"/>
                  </a:cubicBezTo>
                  <a:cubicBezTo>
                    <a:pt x="93811" y="69220"/>
                    <a:pt x="93723" y="68914"/>
                    <a:pt x="93604" y="68647"/>
                  </a:cubicBezTo>
                  <a:cubicBezTo>
                    <a:pt x="93548" y="68515"/>
                    <a:pt x="93476" y="68377"/>
                    <a:pt x="93376" y="68193"/>
                  </a:cubicBezTo>
                  <a:cubicBezTo>
                    <a:pt x="93344" y="68134"/>
                    <a:pt x="93309" y="68079"/>
                    <a:pt x="93272" y="68021"/>
                  </a:cubicBezTo>
                  <a:cubicBezTo>
                    <a:pt x="93251" y="67991"/>
                    <a:pt x="93232" y="67961"/>
                    <a:pt x="93210" y="67920"/>
                  </a:cubicBezTo>
                  <a:lnTo>
                    <a:pt x="93207" y="67908"/>
                  </a:lnTo>
                  <a:cubicBezTo>
                    <a:pt x="93193" y="67873"/>
                    <a:pt x="93161" y="67850"/>
                    <a:pt x="93125" y="67850"/>
                  </a:cubicBezTo>
                  <a:cubicBezTo>
                    <a:pt x="93109" y="67850"/>
                    <a:pt x="93091" y="67857"/>
                    <a:pt x="93076" y="67866"/>
                  </a:cubicBezTo>
                  <a:cubicBezTo>
                    <a:pt x="93053" y="67881"/>
                    <a:pt x="93039" y="67909"/>
                    <a:pt x="93039" y="67937"/>
                  </a:cubicBezTo>
                  <a:cubicBezTo>
                    <a:pt x="93039" y="67964"/>
                    <a:pt x="93051" y="67990"/>
                    <a:pt x="93073" y="68007"/>
                  </a:cubicBezTo>
                  <a:lnTo>
                    <a:pt x="93080" y="68013"/>
                  </a:lnTo>
                  <a:lnTo>
                    <a:pt x="93094" y="68022"/>
                  </a:lnTo>
                  <a:lnTo>
                    <a:pt x="93098" y="68030"/>
                  </a:lnTo>
                  <a:lnTo>
                    <a:pt x="93104" y="68036"/>
                  </a:lnTo>
                  <a:cubicBezTo>
                    <a:pt x="93117" y="68052"/>
                    <a:pt x="93131" y="68068"/>
                    <a:pt x="93141" y="68088"/>
                  </a:cubicBezTo>
                  <a:cubicBezTo>
                    <a:pt x="93156" y="68116"/>
                    <a:pt x="93171" y="68143"/>
                    <a:pt x="93184" y="68173"/>
                  </a:cubicBezTo>
                  <a:cubicBezTo>
                    <a:pt x="93242" y="68311"/>
                    <a:pt x="93287" y="68458"/>
                    <a:pt x="93327" y="68601"/>
                  </a:cubicBezTo>
                  <a:lnTo>
                    <a:pt x="93329" y="68610"/>
                  </a:lnTo>
                  <a:lnTo>
                    <a:pt x="93354" y="68691"/>
                  </a:lnTo>
                  <a:cubicBezTo>
                    <a:pt x="93388" y="68813"/>
                    <a:pt x="93415" y="68929"/>
                    <a:pt x="93436" y="69042"/>
                  </a:cubicBezTo>
                  <a:cubicBezTo>
                    <a:pt x="93451" y="69140"/>
                    <a:pt x="93460" y="69240"/>
                    <a:pt x="93463" y="69344"/>
                  </a:cubicBezTo>
                  <a:cubicBezTo>
                    <a:pt x="93467" y="69511"/>
                    <a:pt x="93460" y="69688"/>
                    <a:pt x="93440" y="69887"/>
                  </a:cubicBezTo>
                  <a:cubicBezTo>
                    <a:pt x="93411" y="70200"/>
                    <a:pt x="93366" y="70487"/>
                    <a:pt x="93304" y="70768"/>
                  </a:cubicBezTo>
                  <a:cubicBezTo>
                    <a:pt x="93254" y="70960"/>
                    <a:pt x="93195" y="71154"/>
                    <a:pt x="93126" y="71360"/>
                  </a:cubicBezTo>
                  <a:lnTo>
                    <a:pt x="93104" y="71424"/>
                  </a:lnTo>
                  <a:lnTo>
                    <a:pt x="93082" y="71490"/>
                  </a:lnTo>
                  <a:lnTo>
                    <a:pt x="93076" y="71506"/>
                  </a:lnTo>
                  <a:lnTo>
                    <a:pt x="93073" y="71517"/>
                  </a:lnTo>
                  <a:lnTo>
                    <a:pt x="93073" y="71524"/>
                  </a:lnTo>
                  <a:cubicBezTo>
                    <a:pt x="93067" y="71469"/>
                    <a:pt x="93059" y="71416"/>
                    <a:pt x="93052" y="71362"/>
                  </a:cubicBezTo>
                  <a:cubicBezTo>
                    <a:pt x="93016" y="71097"/>
                    <a:pt x="92960" y="70828"/>
                    <a:pt x="92873" y="70539"/>
                  </a:cubicBezTo>
                  <a:cubicBezTo>
                    <a:pt x="92827" y="70383"/>
                    <a:pt x="92786" y="70268"/>
                    <a:pt x="92739" y="70162"/>
                  </a:cubicBezTo>
                  <a:cubicBezTo>
                    <a:pt x="92719" y="70115"/>
                    <a:pt x="92692" y="70055"/>
                    <a:pt x="92655" y="69999"/>
                  </a:cubicBezTo>
                  <a:cubicBezTo>
                    <a:pt x="92649" y="69988"/>
                    <a:pt x="92641" y="69978"/>
                    <a:pt x="92635" y="69972"/>
                  </a:cubicBezTo>
                  <a:cubicBezTo>
                    <a:pt x="92628" y="69936"/>
                    <a:pt x="92603" y="69912"/>
                    <a:pt x="92567" y="69905"/>
                  </a:cubicBezTo>
                  <a:cubicBezTo>
                    <a:pt x="92561" y="69905"/>
                    <a:pt x="92558" y="69903"/>
                    <a:pt x="92553" y="69903"/>
                  </a:cubicBezTo>
                  <a:cubicBezTo>
                    <a:pt x="92515" y="69903"/>
                    <a:pt x="92483" y="69929"/>
                    <a:pt x="92472" y="69969"/>
                  </a:cubicBezTo>
                  <a:cubicBezTo>
                    <a:pt x="92436" y="70030"/>
                    <a:pt x="92451" y="70115"/>
                    <a:pt x="92463" y="70186"/>
                  </a:cubicBezTo>
                  <a:lnTo>
                    <a:pt x="92464" y="70200"/>
                  </a:lnTo>
                  <a:lnTo>
                    <a:pt x="92466" y="70209"/>
                  </a:lnTo>
                  <a:lnTo>
                    <a:pt x="92476" y="70261"/>
                  </a:lnTo>
                  <a:lnTo>
                    <a:pt x="92485" y="70319"/>
                  </a:lnTo>
                  <a:cubicBezTo>
                    <a:pt x="92516" y="70523"/>
                    <a:pt x="92537" y="70731"/>
                    <a:pt x="92545" y="70936"/>
                  </a:cubicBezTo>
                  <a:cubicBezTo>
                    <a:pt x="92547" y="71093"/>
                    <a:pt x="92543" y="71253"/>
                    <a:pt x="92528" y="71424"/>
                  </a:cubicBezTo>
                  <a:cubicBezTo>
                    <a:pt x="92492" y="71758"/>
                    <a:pt x="92454" y="72032"/>
                    <a:pt x="92399" y="72285"/>
                  </a:cubicBezTo>
                  <a:lnTo>
                    <a:pt x="92394" y="72301"/>
                  </a:lnTo>
                  <a:cubicBezTo>
                    <a:pt x="92390" y="72314"/>
                    <a:pt x="92387" y="72328"/>
                    <a:pt x="92384" y="72343"/>
                  </a:cubicBezTo>
                  <a:lnTo>
                    <a:pt x="92381" y="72353"/>
                  </a:lnTo>
                  <a:lnTo>
                    <a:pt x="92381" y="72358"/>
                  </a:lnTo>
                  <a:lnTo>
                    <a:pt x="92381" y="72361"/>
                  </a:lnTo>
                  <a:lnTo>
                    <a:pt x="92381" y="72362"/>
                  </a:lnTo>
                  <a:lnTo>
                    <a:pt x="92381" y="72365"/>
                  </a:lnTo>
                  <a:lnTo>
                    <a:pt x="92381" y="72366"/>
                  </a:lnTo>
                  <a:cubicBezTo>
                    <a:pt x="92336" y="72253"/>
                    <a:pt x="92299" y="72167"/>
                    <a:pt x="92263" y="72102"/>
                  </a:cubicBezTo>
                  <a:cubicBezTo>
                    <a:pt x="92196" y="71972"/>
                    <a:pt x="92085" y="71794"/>
                    <a:pt x="91930" y="71674"/>
                  </a:cubicBezTo>
                  <a:cubicBezTo>
                    <a:pt x="91695" y="71494"/>
                    <a:pt x="91393" y="71387"/>
                    <a:pt x="91035" y="71360"/>
                  </a:cubicBezTo>
                  <a:cubicBezTo>
                    <a:pt x="90840" y="71347"/>
                    <a:pt x="90635" y="71335"/>
                    <a:pt x="90434" y="71326"/>
                  </a:cubicBezTo>
                  <a:lnTo>
                    <a:pt x="90424" y="71326"/>
                  </a:lnTo>
                  <a:lnTo>
                    <a:pt x="90410" y="71325"/>
                  </a:lnTo>
                  <a:cubicBezTo>
                    <a:pt x="90299" y="71319"/>
                    <a:pt x="90189" y="71316"/>
                    <a:pt x="90080" y="71308"/>
                  </a:cubicBezTo>
                  <a:cubicBezTo>
                    <a:pt x="89760" y="71290"/>
                    <a:pt x="89389" y="71271"/>
                    <a:pt x="89031" y="71264"/>
                  </a:cubicBezTo>
                  <a:cubicBezTo>
                    <a:pt x="88934" y="71261"/>
                    <a:pt x="88837" y="71258"/>
                    <a:pt x="88738" y="71256"/>
                  </a:cubicBezTo>
                  <a:lnTo>
                    <a:pt x="88641" y="71256"/>
                  </a:lnTo>
                  <a:cubicBezTo>
                    <a:pt x="88485" y="71252"/>
                    <a:pt x="88269" y="71246"/>
                    <a:pt x="88072" y="71246"/>
                  </a:cubicBezTo>
                  <a:lnTo>
                    <a:pt x="87941" y="71246"/>
                  </a:lnTo>
                  <a:cubicBezTo>
                    <a:pt x="87493" y="71253"/>
                    <a:pt x="86934" y="71259"/>
                    <a:pt x="86587" y="71616"/>
                  </a:cubicBezTo>
                  <a:cubicBezTo>
                    <a:pt x="86374" y="71838"/>
                    <a:pt x="86206" y="72106"/>
                    <a:pt x="86042" y="72366"/>
                  </a:cubicBezTo>
                  <a:lnTo>
                    <a:pt x="85996" y="72441"/>
                  </a:lnTo>
                  <a:lnTo>
                    <a:pt x="85960" y="72496"/>
                  </a:lnTo>
                  <a:cubicBezTo>
                    <a:pt x="85782" y="72776"/>
                    <a:pt x="85597" y="73039"/>
                    <a:pt x="85374" y="73356"/>
                  </a:cubicBezTo>
                  <a:cubicBezTo>
                    <a:pt x="85178" y="73634"/>
                    <a:pt x="84972" y="73931"/>
                    <a:pt x="84822" y="74148"/>
                  </a:cubicBezTo>
                  <a:lnTo>
                    <a:pt x="84786" y="74200"/>
                  </a:lnTo>
                  <a:lnTo>
                    <a:pt x="84776" y="74218"/>
                  </a:lnTo>
                  <a:lnTo>
                    <a:pt x="84748" y="74257"/>
                  </a:lnTo>
                  <a:lnTo>
                    <a:pt x="84724" y="74292"/>
                  </a:lnTo>
                  <a:lnTo>
                    <a:pt x="84690" y="74340"/>
                  </a:lnTo>
                  <a:cubicBezTo>
                    <a:pt x="84489" y="74630"/>
                    <a:pt x="84283" y="74928"/>
                    <a:pt x="84078" y="75216"/>
                  </a:cubicBezTo>
                  <a:lnTo>
                    <a:pt x="84072" y="75224"/>
                  </a:lnTo>
                  <a:cubicBezTo>
                    <a:pt x="83773" y="75635"/>
                    <a:pt x="83494" y="75993"/>
                    <a:pt x="83222" y="76324"/>
                  </a:cubicBezTo>
                  <a:cubicBezTo>
                    <a:pt x="83137" y="76425"/>
                    <a:pt x="83051" y="76528"/>
                    <a:pt x="82966" y="76629"/>
                  </a:cubicBezTo>
                  <a:lnTo>
                    <a:pt x="82954" y="76641"/>
                  </a:lnTo>
                  <a:lnTo>
                    <a:pt x="82945" y="76653"/>
                  </a:lnTo>
                  <a:lnTo>
                    <a:pt x="82932" y="76669"/>
                  </a:lnTo>
                  <a:lnTo>
                    <a:pt x="82893" y="76715"/>
                  </a:lnTo>
                  <a:cubicBezTo>
                    <a:pt x="82753" y="76882"/>
                    <a:pt x="82609" y="77054"/>
                    <a:pt x="82472" y="77226"/>
                  </a:cubicBezTo>
                  <a:cubicBezTo>
                    <a:pt x="82349" y="77382"/>
                    <a:pt x="82223" y="77547"/>
                    <a:pt x="82107" y="77717"/>
                  </a:cubicBezTo>
                  <a:cubicBezTo>
                    <a:pt x="81823" y="78125"/>
                    <a:pt x="81725" y="78485"/>
                    <a:pt x="81801" y="78820"/>
                  </a:cubicBezTo>
                  <a:cubicBezTo>
                    <a:pt x="81850" y="79025"/>
                    <a:pt x="81932" y="79215"/>
                    <a:pt x="82039" y="79437"/>
                  </a:cubicBezTo>
                  <a:cubicBezTo>
                    <a:pt x="82073" y="79506"/>
                    <a:pt x="82106" y="79577"/>
                    <a:pt x="82143" y="79650"/>
                  </a:cubicBezTo>
                  <a:cubicBezTo>
                    <a:pt x="82149" y="79659"/>
                    <a:pt x="82152" y="79669"/>
                    <a:pt x="82164" y="79689"/>
                  </a:cubicBezTo>
                  <a:lnTo>
                    <a:pt x="82167" y="79692"/>
                  </a:lnTo>
                  <a:lnTo>
                    <a:pt x="82167" y="79695"/>
                  </a:lnTo>
                  <a:cubicBezTo>
                    <a:pt x="82134" y="79666"/>
                    <a:pt x="82104" y="79638"/>
                    <a:pt x="82067" y="79605"/>
                  </a:cubicBezTo>
                  <a:cubicBezTo>
                    <a:pt x="81924" y="79467"/>
                    <a:pt x="81777" y="79324"/>
                    <a:pt x="81592" y="79137"/>
                  </a:cubicBezTo>
                  <a:cubicBezTo>
                    <a:pt x="81423" y="78965"/>
                    <a:pt x="81278" y="78805"/>
                    <a:pt x="81147" y="78642"/>
                  </a:cubicBezTo>
                  <a:lnTo>
                    <a:pt x="81140" y="78635"/>
                  </a:lnTo>
                  <a:cubicBezTo>
                    <a:pt x="81131" y="78620"/>
                    <a:pt x="81118" y="78605"/>
                    <a:pt x="81101" y="78583"/>
                  </a:cubicBezTo>
                  <a:cubicBezTo>
                    <a:pt x="81079" y="78553"/>
                    <a:pt x="81051" y="78519"/>
                    <a:pt x="81028" y="78485"/>
                  </a:cubicBezTo>
                  <a:lnTo>
                    <a:pt x="81025" y="78476"/>
                  </a:lnTo>
                  <a:cubicBezTo>
                    <a:pt x="81017" y="78444"/>
                    <a:pt x="80990" y="78425"/>
                    <a:pt x="80960" y="78425"/>
                  </a:cubicBezTo>
                  <a:cubicBezTo>
                    <a:pt x="80954" y="78425"/>
                    <a:pt x="80950" y="78427"/>
                    <a:pt x="80944" y="78430"/>
                  </a:cubicBezTo>
                  <a:cubicBezTo>
                    <a:pt x="80927" y="78433"/>
                    <a:pt x="80908" y="78446"/>
                    <a:pt x="80900" y="78462"/>
                  </a:cubicBezTo>
                  <a:cubicBezTo>
                    <a:pt x="80892" y="78479"/>
                    <a:pt x="80887" y="78497"/>
                    <a:pt x="80893" y="78513"/>
                  </a:cubicBezTo>
                  <a:cubicBezTo>
                    <a:pt x="80902" y="78544"/>
                    <a:pt x="80920" y="78572"/>
                    <a:pt x="80945" y="78608"/>
                  </a:cubicBezTo>
                  <a:lnTo>
                    <a:pt x="80964" y="78632"/>
                  </a:lnTo>
                  <a:lnTo>
                    <a:pt x="80969" y="78639"/>
                  </a:lnTo>
                  <a:cubicBezTo>
                    <a:pt x="81005" y="78686"/>
                    <a:pt x="81033" y="78723"/>
                    <a:pt x="81058" y="78764"/>
                  </a:cubicBezTo>
                  <a:cubicBezTo>
                    <a:pt x="81079" y="78803"/>
                    <a:pt x="81098" y="78842"/>
                    <a:pt x="81118" y="78879"/>
                  </a:cubicBezTo>
                  <a:cubicBezTo>
                    <a:pt x="81170" y="78983"/>
                    <a:pt x="81214" y="79071"/>
                    <a:pt x="81265" y="79154"/>
                  </a:cubicBezTo>
                  <a:cubicBezTo>
                    <a:pt x="81319" y="79250"/>
                    <a:pt x="81378" y="79345"/>
                    <a:pt x="81435" y="79436"/>
                  </a:cubicBezTo>
                  <a:lnTo>
                    <a:pt x="81445" y="79454"/>
                  </a:lnTo>
                  <a:lnTo>
                    <a:pt x="81451" y="79461"/>
                  </a:lnTo>
                  <a:lnTo>
                    <a:pt x="81467" y="79486"/>
                  </a:lnTo>
                  <a:lnTo>
                    <a:pt x="81487" y="79518"/>
                  </a:lnTo>
                  <a:lnTo>
                    <a:pt x="81500" y="79540"/>
                  </a:lnTo>
                  <a:cubicBezTo>
                    <a:pt x="81537" y="79601"/>
                    <a:pt x="81575" y="79660"/>
                    <a:pt x="81613" y="79721"/>
                  </a:cubicBezTo>
                  <a:cubicBezTo>
                    <a:pt x="81664" y="79806"/>
                    <a:pt x="81712" y="79881"/>
                    <a:pt x="81758" y="79949"/>
                  </a:cubicBezTo>
                  <a:lnTo>
                    <a:pt x="81784" y="79988"/>
                  </a:lnTo>
                  <a:lnTo>
                    <a:pt x="81787" y="79992"/>
                  </a:lnTo>
                  <a:lnTo>
                    <a:pt x="81790" y="79994"/>
                  </a:lnTo>
                  <a:lnTo>
                    <a:pt x="81792" y="79995"/>
                  </a:lnTo>
                  <a:lnTo>
                    <a:pt x="81793" y="79997"/>
                  </a:lnTo>
                  <a:cubicBezTo>
                    <a:pt x="81656" y="79936"/>
                    <a:pt x="81503" y="79863"/>
                    <a:pt x="81316" y="79765"/>
                  </a:cubicBezTo>
                  <a:cubicBezTo>
                    <a:pt x="81189" y="79695"/>
                    <a:pt x="81076" y="79628"/>
                    <a:pt x="80969" y="79561"/>
                  </a:cubicBezTo>
                  <a:cubicBezTo>
                    <a:pt x="80935" y="79538"/>
                    <a:pt x="80900" y="79512"/>
                    <a:pt x="80862" y="79483"/>
                  </a:cubicBezTo>
                  <a:cubicBezTo>
                    <a:pt x="80766" y="79413"/>
                    <a:pt x="80685" y="79345"/>
                    <a:pt x="80610" y="79272"/>
                  </a:cubicBezTo>
                  <a:cubicBezTo>
                    <a:pt x="80564" y="79229"/>
                    <a:pt x="80527" y="79190"/>
                    <a:pt x="80496" y="79154"/>
                  </a:cubicBezTo>
                  <a:lnTo>
                    <a:pt x="80484" y="79138"/>
                  </a:lnTo>
                  <a:lnTo>
                    <a:pt x="80476" y="79129"/>
                  </a:lnTo>
                  <a:lnTo>
                    <a:pt x="80460" y="79107"/>
                  </a:lnTo>
                  <a:cubicBezTo>
                    <a:pt x="80445" y="79086"/>
                    <a:pt x="80421" y="79073"/>
                    <a:pt x="80396" y="79073"/>
                  </a:cubicBezTo>
                  <a:cubicBezTo>
                    <a:pt x="80378" y="79073"/>
                    <a:pt x="80362" y="79080"/>
                    <a:pt x="80344" y="79093"/>
                  </a:cubicBezTo>
                  <a:cubicBezTo>
                    <a:pt x="80327" y="79108"/>
                    <a:pt x="80320" y="79131"/>
                    <a:pt x="80319" y="79153"/>
                  </a:cubicBezTo>
                  <a:cubicBezTo>
                    <a:pt x="80319" y="79171"/>
                    <a:pt x="80326" y="79192"/>
                    <a:pt x="80339" y="79205"/>
                  </a:cubicBezTo>
                  <a:cubicBezTo>
                    <a:pt x="80348" y="79214"/>
                    <a:pt x="80359" y="79223"/>
                    <a:pt x="80371" y="79235"/>
                  </a:cubicBezTo>
                  <a:lnTo>
                    <a:pt x="80378" y="79241"/>
                  </a:lnTo>
                  <a:cubicBezTo>
                    <a:pt x="80424" y="79285"/>
                    <a:pt x="80463" y="79334"/>
                    <a:pt x="80505" y="79384"/>
                  </a:cubicBezTo>
                  <a:lnTo>
                    <a:pt x="80518" y="79400"/>
                  </a:lnTo>
                  <a:lnTo>
                    <a:pt x="80555" y="79445"/>
                  </a:lnTo>
                  <a:lnTo>
                    <a:pt x="80560" y="79452"/>
                  </a:lnTo>
                  <a:cubicBezTo>
                    <a:pt x="80627" y="79532"/>
                    <a:pt x="80694" y="79607"/>
                    <a:pt x="80766" y="79687"/>
                  </a:cubicBezTo>
                  <a:cubicBezTo>
                    <a:pt x="80899" y="79829"/>
                    <a:pt x="81048" y="79971"/>
                    <a:pt x="81213" y="80111"/>
                  </a:cubicBezTo>
                  <a:cubicBezTo>
                    <a:pt x="81400" y="80269"/>
                    <a:pt x="81601" y="80410"/>
                    <a:pt x="81813" y="80535"/>
                  </a:cubicBezTo>
                  <a:cubicBezTo>
                    <a:pt x="81840" y="80552"/>
                    <a:pt x="81868" y="80568"/>
                    <a:pt x="81898" y="80582"/>
                  </a:cubicBezTo>
                  <a:lnTo>
                    <a:pt x="81902" y="80583"/>
                  </a:lnTo>
                  <a:lnTo>
                    <a:pt x="81914" y="80591"/>
                  </a:lnTo>
                  <a:lnTo>
                    <a:pt x="81918" y="80591"/>
                  </a:lnTo>
                  <a:lnTo>
                    <a:pt x="81892" y="80595"/>
                  </a:lnTo>
                  <a:lnTo>
                    <a:pt x="81854" y="80599"/>
                  </a:lnTo>
                  <a:cubicBezTo>
                    <a:pt x="81592" y="80647"/>
                    <a:pt x="81366" y="80701"/>
                    <a:pt x="81162" y="80766"/>
                  </a:cubicBezTo>
                  <a:lnTo>
                    <a:pt x="81147" y="80768"/>
                  </a:lnTo>
                  <a:cubicBezTo>
                    <a:pt x="81110" y="80775"/>
                    <a:pt x="81083" y="80778"/>
                    <a:pt x="81051" y="80778"/>
                  </a:cubicBezTo>
                  <a:lnTo>
                    <a:pt x="81040" y="80778"/>
                  </a:lnTo>
                  <a:cubicBezTo>
                    <a:pt x="81009" y="80778"/>
                    <a:pt x="80979" y="80805"/>
                    <a:pt x="80972" y="80838"/>
                  </a:cubicBezTo>
                  <a:cubicBezTo>
                    <a:pt x="80967" y="80872"/>
                    <a:pt x="80990" y="80908"/>
                    <a:pt x="81019" y="80915"/>
                  </a:cubicBezTo>
                  <a:cubicBezTo>
                    <a:pt x="81031" y="80918"/>
                    <a:pt x="81040" y="80919"/>
                    <a:pt x="81051" y="80919"/>
                  </a:cubicBezTo>
                  <a:cubicBezTo>
                    <a:pt x="81057" y="80919"/>
                    <a:pt x="81064" y="80919"/>
                    <a:pt x="81072" y="80918"/>
                  </a:cubicBezTo>
                  <a:lnTo>
                    <a:pt x="81081" y="80918"/>
                  </a:lnTo>
                  <a:cubicBezTo>
                    <a:pt x="81110" y="80915"/>
                    <a:pt x="81143" y="80911"/>
                    <a:pt x="81173" y="80905"/>
                  </a:cubicBezTo>
                  <a:lnTo>
                    <a:pt x="81180" y="80903"/>
                  </a:lnTo>
                  <a:cubicBezTo>
                    <a:pt x="81295" y="80902"/>
                    <a:pt x="81414" y="80897"/>
                    <a:pt x="81530" y="80888"/>
                  </a:cubicBezTo>
                  <a:lnTo>
                    <a:pt x="81572" y="80885"/>
                  </a:lnTo>
                  <a:lnTo>
                    <a:pt x="81597" y="80882"/>
                  </a:lnTo>
                  <a:cubicBezTo>
                    <a:pt x="81691" y="80875"/>
                    <a:pt x="81786" y="80867"/>
                    <a:pt x="81881" y="80864"/>
                  </a:cubicBezTo>
                  <a:lnTo>
                    <a:pt x="82058" y="80864"/>
                  </a:lnTo>
                  <a:lnTo>
                    <a:pt x="82061" y="80863"/>
                  </a:lnTo>
                  <a:lnTo>
                    <a:pt x="82061" y="80863"/>
                  </a:lnTo>
                  <a:cubicBezTo>
                    <a:pt x="81881" y="81101"/>
                    <a:pt x="81701" y="81363"/>
                    <a:pt x="81569" y="81556"/>
                  </a:cubicBezTo>
                  <a:lnTo>
                    <a:pt x="81561" y="81565"/>
                  </a:lnTo>
                  <a:cubicBezTo>
                    <a:pt x="81110" y="82219"/>
                    <a:pt x="80707" y="82812"/>
                    <a:pt x="80329" y="83448"/>
                  </a:cubicBezTo>
                  <a:cubicBezTo>
                    <a:pt x="80141" y="83765"/>
                    <a:pt x="79948" y="84109"/>
                    <a:pt x="79808" y="84479"/>
                  </a:cubicBezTo>
                  <a:cubicBezTo>
                    <a:pt x="79740" y="84658"/>
                    <a:pt x="79656" y="84896"/>
                    <a:pt x="79604" y="85149"/>
                  </a:cubicBezTo>
                  <a:cubicBezTo>
                    <a:pt x="79600" y="85165"/>
                    <a:pt x="79597" y="85182"/>
                    <a:pt x="79592" y="85203"/>
                  </a:cubicBezTo>
                  <a:lnTo>
                    <a:pt x="79589" y="85216"/>
                  </a:lnTo>
                  <a:cubicBezTo>
                    <a:pt x="79583" y="85238"/>
                    <a:pt x="79580" y="85258"/>
                    <a:pt x="79577" y="85278"/>
                  </a:cubicBezTo>
                  <a:cubicBezTo>
                    <a:pt x="79545" y="85462"/>
                    <a:pt x="79530" y="85610"/>
                    <a:pt x="79531" y="85746"/>
                  </a:cubicBezTo>
                  <a:cubicBezTo>
                    <a:pt x="79536" y="86002"/>
                    <a:pt x="79558" y="86198"/>
                    <a:pt x="79603" y="86374"/>
                  </a:cubicBezTo>
                  <a:cubicBezTo>
                    <a:pt x="79644" y="86555"/>
                    <a:pt x="79701" y="86719"/>
                    <a:pt x="79771" y="86878"/>
                  </a:cubicBezTo>
                  <a:cubicBezTo>
                    <a:pt x="79902" y="87177"/>
                    <a:pt x="80060" y="87493"/>
                    <a:pt x="80268" y="87868"/>
                  </a:cubicBezTo>
                  <a:lnTo>
                    <a:pt x="80272" y="87875"/>
                  </a:lnTo>
                  <a:lnTo>
                    <a:pt x="80314" y="87950"/>
                  </a:lnTo>
                  <a:lnTo>
                    <a:pt x="80320" y="87963"/>
                  </a:lnTo>
                  <a:lnTo>
                    <a:pt x="80327" y="87966"/>
                  </a:lnTo>
                  <a:lnTo>
                    <a:pt x="80327" y="87969"/>
                  </a:lnTo>
                  <a:cubicBezTo>
                    <a:pt x="80223" y="87989"/>
                    <a:pt x="80121" y="88011"/>
                    <a:pt x="80007" y="88038"/>
                  </a:cubicBezTo>
                  <a:lnTo>
                    <a:pt x="79975" y="88045"/>
                  </a:lnTo>
                  <a:cubicBezTo>
                    <a:pt x="79882" y="88066"/>
                    <a:pt x="79792" y="88085"/>
                    <a:pt x="79702" y="88106"/>
                  </a:cubicBezTo>
                  <a:cubicBezTo>
                    <a:pt x="79545" y="88137"/>
                    <a:pt x="79388" y="88181"/>
                    <a:pt x="79234" y="88222"/>
                  </a:cubicBezTo>
                  <a:lnTo>
                    <a:pt x="79225" y="88225"/>
                  </a:lnTo>
                  <a:lnTo>
                    <a:pt x="79210" y="88230"/>
                  </a:lnTo>
                  <a:lnTo>
                    <a:pt x="79180" y="88239"/>
                  </a:lnTo>
                  <a:cubicBezTo>
                    <a:pt x="79064" y="88268"/>
                    <a:pt x="78942" y="88298"/>
                    <a:pt x="78836" y="88323"/>
                  </a:cubicBezTo>
                  <a:lnTo>
                    <a:pt x="78826" y="88326"/>
                  </a:lnTo>
                  <a:lnTo>
                    <a:pt x="78814" y="88329"/>
                  </a:lnTo>
                  <a:lnTo>
                    <a:pt x="78765" y="88341"/>
                  </a:lnTo>
                  <a:lnTo>
                    <a:pt x="78680" y="88361"/>
                  </a:lnTo>
                  <a:cubicBezTo>
                    <a:pt x="78473" y="88410"/>
                    <a:pt x="78308" y="88460"/>
                    <a:pt x="78155" y="88521"/>
                  </a:cubicBezTo>
                  <a:cubicBezTo>
                    <a:pt x="77832" y="88648"/>
                    <a:pt x="77589" y="88819"/>
                    <a:pt x="77437" y="89027"/>
                  </a:cubicBezTo>
                  <a:cubicBezTo>
                    <a:pt x="77342" y="89157"/>
                    <a:pt x="77269" y="89274"/>
                    <a:pt x="77201" y="89410"/>
                  </a:cubicBezTo>
                  <a:cubicBezTo>
                    <a:pt x="77144" y="89521"/>
                    <a:pt x="77099" y="89638"/>
                    <a:pt x="77068" y="89727"/>
                  </a:cubicBezTo>
                  <a:cubicBezTo>
                    <a:pt x="77003" y="89905"/>
                    <a:pt x="76963" y="90094"/>
                    <a:pt x="76924" y="90279"/>
                  </a:cubicBezTo>
                  <a:lnTo>
                    <a:pt x="76921" y="90286"/>
                  </a:lnTo>
                  <a:lnTo>
                    <a:pt x="76913" y="90321"/>
                  </a:lnTo>
                  <a:cubicBezTo>
                    <a:pt x="76873" y="90508"/>
                    <a:pt x="76843" y="90709"/>
                    <a:pt x="76815" y="90888"/>
                  </a:cubicBezTo>
                  <a:lnTo>
                    <a:pt x="76814" y="90901"/>
                  </a:lnTo>
                  <a:cubicBezTo>
                    <a:pt x="76794" y="91029"/>
                    <a:pt x="76776" y="91156"/>
                    <a:pt x="76754" y="91281"/>
                  </a:cubicBezTo>
                  <a:cubicBezTo>
                    <a:pt x="76705" y="91551"/>
                    <a:pt x="76643" y="91910"/>
                    <a:pt x="76568" y="92264"/>
                  </a:cubicBezTo>
                  <a:cubicBezTo>
                    <a:pt x="76538" y="92398"/>
                    <a:pt x="76510" y="92528"/>
                    <a:pt x="76480" y="92662"/>
                  </a:cubicBezTo>
                  <a:lnTo>
                    <a:pt x="76477" y="92687"/>
                  </a:lnTo>
                  <a:lnTo>
                    <a:pt x="76477" y="92691"/>
                  </a:lnTo>
                  <a:lnTo>
                    <a:pt x="76477" y="92694"/>
                  </a:lnTo>
                  <a:cubicBezTo>
                    <a:pt x="76276" y="92513"/>
                    <a:pt x="76040" y="92348"/>
                    <a:pt x="75772" y="92205"/>
                  </a:cubicBezTo>
                  <a:cubicBezTo>
                    <a:pt x="75422" y="92017"/>
                    <a:pt x="75098" y="91921"/>
                    <a:pt x="74808" y="91921"/>
                  </a:cubicBezTo>
                  <a:lnTo>
                    <a:pt x="74799" y="91924"/>
                  </a:lnTo>
                  <a:cubicBezTo>
                    <a:pt x="74721" y="91766"/>
                    <a:pt x="74620" y="91605"/>
                    <a:pt x="74501" y="91452"/>
                  </a:cubicBezTo>
                  <a:cubicBezTo>
                    <a:pt x="74366" y="91270"/>
                    <a:pt x="74215" y="91105"/>
                    <a:pt x="74046" y="90946"/>
                  </a:cubicBezTo>
                  <a:cubicBezTo>
                    <a:pt x="73907" y="90816"/>
                    <a:pt x="73746" y="90712"/>
                    <a:pt x="73592" y="90615"/>
                  </a:cubicBezTo>
                  <a:cubicBezTo>
                    <a:pt x="73205" y="90373"/>
                    <a:pt x="72853" y="90202"/>
                    <a:pt x="72519" y="90094"/>
                  </a:cubicBezTo>
                  <a:cubicBezTo>
                    <a:pt x="72139" y="89972"/>
                    <a:pt x="71757" y="89892"/>
                    <a:pt x="71389" y="89855"/>
                  </a:cubicBezTo>
                  <a:cubicBezTo>
                    <a:pt x="71078" y="89825"/>
                    <a:pt x="70804" y="89812"/>
                    <a:pt x="70556" y="89812"/>
                  </a:cubicBezTo>
                  <a:cubicBezTo>
                    <a:pt x="70402" y="89812"/>
                    <a:pt x="70245" y="89819"/>
                    <a:pt x="70081" y="89831"/>
                  </a:cubicBezTo>
                  <a:lnTo>
                    <a:pt x="69986" y="89838"/>
                  </a:lnTo>
                  <a:cubicBezTo>
                    <a:pt x="69849" y="89847"/>
                    <a:pt x="69679" y="89861"/>
                    <a:pt x="69521" y="89885"/>
                  </a:cubicBezTo>
                  <a:cubicBezTo>
                    <a:pt x="69274" y="89923"/>
                    <a:pt x="69055" y="89961"/>
                    <a:pt x="68855" y="90001"/>
                  </a:cubicBezTo>
                  <a:cubicBezTo>
                    <a:pt x="68679" y="90033"/>
                    <a:pt x="68496" y="90083"/>
                    <a:pt x="68349" y="90123"/>
                  </a:cubicBezTo>
                  <a:lnTo>
                    <a:pt x="68274" y="90144"/>
                  </a:lnTo>
                  <a:cubicBezTo>
                    <a:pt x="68091" y="90191"/>
                    <a:pt x="67902" y="90249"/>
                    <a:pt x="67716" y="90315"/>
                  </a:cubicBezTo>
                  <a:cubicBezTo>
                    <a:pt x="67290" y="90459"/>
                    <a:pt x="66911" y="90611"/>
                    <a:pt x="66558" y="90776"/>
                  </a:cubicBezTo>
                  <a:cubicBezTo>
                    <a:pt x="65854" y="91103"/>
                    <a:pt x="65155" y="91531"/>
                    <a:pt x="64484" y="92044"/>
                  </a:cubicBezTo>
                  <a:cubicBezTo>
                    <a:pt x="64189" y="92270"/>
                    <a:pt x="63887" y="92528"/>
                    <a:pt x="63562" y="92830"/>
                  </a:cubicBezTo>
                  <a:cubicBezTo>
                    <a:pt x="63436" y="92949"/>
                    <a:pt x="63303" y="93083"/>
                    <a:pt x="63158" y="93241"/>
                  </a:cubicBezTo>
                  <a:lnTo>
                    <a:pt x="63095" y="93308"/>
                  </a:lnTo>
                  <a:cubicBezTo>
                    <a:pt x="63001" y="93412"/>
                    <a:pt x="62870" y="93553"/>
                    <a:pt x="62760" y="93693"/>
                  </a:cubicBezTo>
                  <a:cubicBezTo>
                    <a:pt x="62614" y="93885"/>
                    <a:pt x="62485" y="94058"/>
                    <a:pt x="62372" y="94221"/>
                  </a:cubicBezTo>
                  <a:cubicBezTo>
                    <a:pt x="62265" y="94373"/>
                    <a:pt x="62165" y="94535"/>
                    <a:pt x="62067" y="94704"/>
                  </a:cubicBezTo>
                  <a:cubicBezTo>
                    <a:pt x="61885" y="95010"/>
                    <a:pt x="61709" y="95355"/>
                    <a:pt x="61532" y="95762"/>
                  </a:cubicBezTo>
                  <a:cubicBezTo>
                    <a:pt x="61450" y="95946"/>
                    <a:pt x="61386" y="96126"/>
                    <a:pt x="61337" y="96296"/>
                  </a:cubicBezTo>
                  <a:cubicBezTo>
                    <a:pt x="61308" y="96400"/>
                    <a:pt x="61287" y="96469"/>
                    <a:pt x="61269" y="96542"/>
                  </a:cubicBezTo>
                  <a:lnTo>
                    <a:pt x="61264" y="96561"/>
                  </a:lnTo>
                  <a:lnTo>
                    <a:pt x="61264" y="96573"/>
                  </a:lnTo>
                  <a:lnTo>
                    <a:pt x="61264" y="96574"/>
                  </a:lnTo>
                  <a:cubicBezTo>
                    <a:pt x="61096" y="96446"/>
                    <a:pt x="60943" y="96345"/>
                    <a:pt x="60794" y="96269"/>
                  </a:cubicBezTo>
                  <a:cubicBezTo>
                    <a:pt x="60657" y="96196"/>
                    <a:pt x="60508" y="96140"/>
                    <a:pt x="60337" y="96092"/>
                  </a:cubicBezTo>
                  <a:cubicBezTo>
                    <a:pt x="60188" y="96050"/>
                    <a:pt x="60017" y="96025"/>
                    <a:pt x="59799" y="96013"/>
                  </a:cubicBezTo>
                  <a:cubicBezTo>
                    <a:pt x="59761" y="96010"/>
                    <a:pt x="59724" y="96009"/>
                    <a:pt x="59685" y="96009"/>
                  </a:cubicBezTo>
                  <a:cubicBezTo>
                    <a:pt x="59553" y="96009"/>
                    <a:pt x="59419" y="96022"/>
                    <a:pt x="59290" y="96050"/>
                  </a:cubicBezTo>
                  <a:cubicBezTo>
                    <a:pt x="59129" y="96082"/>
                    <a:pt x="58970" y="96128"/>
                    <a:pt x="58815" y="96189"/>
                  </a:cubicBezTo>
                  <a:cubicBezTo>
                    <a:pt x="58815" y="96189"/>
                    <a:pt x="58812" y="96192"/>
                    <a:pt x="58809" y="96193"/>
                  </a:cubicBezTo>
                  <a:cubicBezTo>
                    <a:pt x="58770" y="96062"/>
                    <a:pt x="58718" y="95931"/>
                    <a:pt x="58656" y="95806"/>
                  </a:cubicBezTo>
                  <a:cubicBezTo>
                    <a:pt x="58514" y="95519"/>
                    <a:pt x="58325" y="95247"/>
                    <a:pt x="58078" y="94968"/>
                  </a:cubicBezTo>
                  <a:cubicBezTo>
                    <a:pt x="57632" y="94470"/>
                    <a:pt x="57163" y="94086"/>
                    <a:pt x="56684" y="93821"/>
                  </a:cubicBezTo>
                  <a:lnTo>
                    <a:pt x="56666" y="93814"/>
                  </a:lnTo>
                  <a:lnTo>
                    <a:pt x="56657" y="93806"/>
                  </a:lnTo>
                  <a:lnTo>
                    <a:pt x="56648" y="93803"/>
                  </a:lnTo>
                  <a:lnTo>
                    <a:pt x="56620" y="93788"/>
                  </a:lnTo>
                  <a:lnTo>
                    <a:pt x="56611" y="93782"/>
                  </a:lnTo>
                  <a:cubicBezTo>
                    <a:pt x="56282" y="93607"/>
                    <a:pt x="55934" y="93488"/>
                    <a:pt x="55579" y="93425"/>
                  </a:cubicBezTo>
                  <a:cubicBezTo>
                    <a:pt x="55411" y="93395"/>
                    <a:pt x="55228" y="93382"/>
                    <a:pt x="55039" y="93382"/>
                  </a:cubicBezTo>
                  <a:cubicBezTo>
                    <a:pt x="54901" y="93382"/>
                    <a:pt x="54750" y="93389"/>
                    <a:pt x="54575" y="93406"/>
                  </a:cubicBezTo>
                  <a:cubicBezTo>
                    <a:pt x="53904" y="93476"/>
                    <a:pt x="53273" y="93641"/>
                    <a:pt x="52698" y="93903"/>
                  </a:cubicBezTo>
                  <a:cubicBezTo>
                    <a:pt x="52342" y="94064"/>
                    <a:pt x="52011" y="94262"/>
                    <a:pt x="51707" y="94492"/>
                  </a:cubicBezTo>
                  <a:cubicBezTo>
                    <a:pt x="51316" y="94793"/>
                    <a:pt x="51025" y="95062"/>
                    <a:pt x="50793" y="95343"/>
                  </a:cubicBezTo>
                  <a:cubicBezTo>
                    <a:pt x="50644" y="95524"/>
                    <a:pt x="50524" y="95675"/>
                    <a:pt x="50418" y="95839"/>
                  </a:cubicBezTo>
                  <a:cubicBezTo>
                    <a:pt x="50302" y="96015"/>
                    <a:pt x="50204" y="96180"/>
                    <a:pt x="50116" y="96342"/>
                  </a:cubicBezTo>
                  <a:cubicBezTo>
                    <a:pt x="50019" y="96516"/>
                    <a:pt x="49934" y="96701"/>
                    <a:pt x="49861" y="96887"/>
                  </a:cubicBezTo>
                  <a:cubicBezTo>
                    <a:pt x="49789" y="97073"/>
                    <a:pt x="49713" y="97271"/>
                    <a:pt x="49661" y="97476"/>
                  </a:cubicBezTo>
                  <a:cubicBezTo>
                    <a:pt x="49604" y="97695"/>
                    <a:pt x="49558" y="97905"/>
                    <a:pt x="49522" y="98121"/>
                  </a:cubicBezTo>
                  <a:cubicBezTo>
                    <a:pt x="49495" y="98287"/>
                    <a:pt x="49475" y="98464"/>
                    <a:pt x="49458" y="98699"/>
                  </a:cubicBezTo>
                  <a:cubicBezTo>
                    <a:pt x="49433" y="99060"/>
                    <a:pt x="49439" y="99433"/>
                    <a:pt x="49475" y="99841"/>
                  </a:cubicBezTo>
                  <a:cubicBezTo>
                    <a:pt x="49492" y="100042"/>
                    <a:pt x="49515" y="100255"/>
                    <a:pt x="49549" y="100453"/>
                  </a:cubicBezTo>
                  <a:cubicBezTo>
                    <a:pt x="49570" y="100570"/>
                    <a:pt x="49589" y="100683"/>
                    <a:pt x="49611" y="100793"/>
                  </a:cubicBezTo>
                  <a:lnTo>
                    <a:pt x="49617" y="100817"/>
                  </a:lnTo>
                  <a:lnTo>
                    <a:pt x="49622" y="100838"/>
                  </a:lnTo>
                  <a:cubicBezTo>
                    <a:pt x="49622" y="100838"/>
                    <a:pt x="49623" y="100843"/>
                    <a:pt x="49625" y="100844"/>
                  </a:cubicBezTo>
                  <a:lnTo>
                    <a:pt x="49625" y="100846"/>
                  </a:lnTo>
                  <a:cubicBezTo>
                    <a:pt x="49528" y="100816"/>
                    <a:pt x="49430" y="100790"/>
                    <a:pt x="49332" y="100770"/>
                  </a:cubicBezTo>
                  <a:cubicBezTo>
                    <a:pt x="49150" y="100731"/>
                    <a:pt x="48986" y="100706"/>
                    <a:pt x="48829" y="100698"/>
                  </a:cubicBezTo>
                  <a:cubicBezTo>
                    <a:pt x="48791" y="100697"/>
                    <a:pt x="48754" y="100697"/>
                    <a:pt x="48716" y="100697"/>
                  </a:cubicBezTo>
                  <a:cubicBezTo>
                    <a:pt x="48552" y="100697"/>
                    <a:pt x="48403" y="100716"/>
                    <a:pt x="48275" y="100753"/>
                  </a:cubicBezTo>
                  <a:cubicBezTo>
                    <a:pt x="48159" y="100785"/>
                    <a:pt x="48025" y="100825"/>
                    <a:pt x="47898" y="100896"/>
                  </a:cubicBezTo>
                  <a:cubicBezTo>
                    <a:pt x="47754" y="100974"/>
                    <a:pt x="47629" y="101088"/>
                    <a:pt x="47528" y="101231"/>
                  </a:cubicBezTo>
                  <a:cubicBezTo>
                    <a:pt x="47421" y="101383"/>
                    <a:pt x="47352" y="101558"/>
                    <a:pt x="47287" y="101735"/>
                  </a:cubicBezTo>
                  <a:cubicBezTo>
                    <a:pt x="47241" y="101863"/>
                    <a:pt x="47205" y="101999"/>
                    <a:pt x="47175" y="102127"/>
                  </a:cubicBezTo>
                  <a:lnTo>
                    <a:pt x="47168" y="102154"/>
                  </a:lnTo>
                  <a:lnTo>
                    <a:pt x="47159" y="102191"/>
                  </a:lnTo>
                  <a:cubicBezTo>
                    <a:pt x="47134" y="102291"/>
                    <a:pt x="47108" y="102398"/>
                    <a:pt x="47102" y="102502"/>
                  </a:cubicBezTo>
                  <a:cubicBezTo>
                    <a:pt x="47101" y="102561"/>
                    <a:pt x="47102" y="102615"/>
                    <a:pt x="47102" y="102675"/>
                  </a:cubicBezTo>
                  <a:cubicBezTo>
                    <a:pt x="47104" y="102745"/>
                    <a:pt x="47111" y="102819"/>
                    <a:pt x="47125" y="102911"/>
                  </a:cubicBezTo>
                  <a:cubicBezTo>
                    <a:pt x="47131" y="102944"/>
                    <a:pt x="47137" y="102974"/>
                    <a:pt x="47144" y="103005"/>
                  </a:cubicBezTo>
                  <a:lnTo>
                    <a:pt x="47151" y="103030"/>
                  </a:lnTo>
                  <a:lnTo>
                    <a:pt x="47153" y="103033"/>
                  </a:lnTo>
                  <a:lnTo>
                    <a:pt x="47153" y="103039"/>
                  </a:lnTo>
                  <a:lnTo>
                    <a:pt x="47156" y="103045"/>
                  </a:lnTo>
                  <a:cubicBezTo>
                    <a:pt x="47081" y="103054"/>
                    <a:pt x="47007" y="103069"/>
                    <a:pt x="46928" y="103085"/>
                  </a:cubicBezTo>
                  <a:cubicBezTo>
                    <a:pt x="46729" y="103127"/>
                    <a:pt x="46544" y="103184"/>
                    <a:pt x="46382" y="103254"/>
                  </a:cubicBezTo>
                  <a:cubicBezTo>
                    <a:pt x="46037" y="103399"/>
                    <a:pt x="45688" y="103640"/>
                    <a:pt x="45322" y="103986"/>
                  </a:cubicBezTo>
                  <a:cubicBezTo>
                    <a:pt x="45139" y="104158"/>
                    <a:pt x="45011" y="104328"/>
                    <a:pt x="44934" y="104504"/>
                  </a:cubicBezTo>
                  <a:cubicBezTo>
                    <a:pt x="44859" y="104664"/>
                    <a:pt x="44803" y="104843"/>
                    <a:pt x="44767" y="105033"/>
                  </a:cubicBezTo>
                  <a:cubicBezTo>
                    <a:pt x="44737" y="105205"/>
                    <a:pt x="44720" y="105385"/>
                    <a:pt x="44712" y="105584"/>
                  </a:cubicBezTo>
                  <a:cubicBezTo>
                    <a:pt x="44705" y="105770"/>
                    <a:pt x="44700" y="105971"/>
                    <a:pt x="44726" y="106173"/>
                  </a:cubicBezTo>
                  <a:cubicBezTo>
                    <a:pt x="44757" y="106423"/>
                    <a:pt x="44816" y="106639"/>
                    <a:pt x="44909" y="106834"/>
                  </a:cubicBezTo>
                  <a:cubicBezTo>
                    <a:pt x="45004" y="107035"/>
                    <a:pt x="45142" y="107227"/>
                    <a:pt x="45307" y="107388"/>
                  </a:cubicBezTo>
                  <a:cubicBezTo>
                    <a:pt x="45432" y="107510"/>
                    <a:pt x="45532" y="107593"/>
                    <a:pt x="45635" y="107662"/>
                  </a:cubicBezTo>
                  <a:cubicBezTo>
                    <a:pt x="45693" y="107700"/>
                    <a:pt x="45749" y="107736"/>
                    <a:pt x="45809" y="107766"/>
                  </a:cubicBezTo>
                  <a:lnTo>
                    <a:pt x="45824" y="107773"/>
                  </a:lnTo>
                  <a:lnTo>
                    <a:pt x="45831" y="107775"/>
                  </a:lnTo>
                  <a:cubicBezTo>
                    <a:pt x="45770" y="107790"/>
                    <a:pt x="45709" y="107808"/>
                    <a:pt x="45648" y="107824"/>
                  </a:cubicBezTo>
                  <a:cubicBezTo>
                    <a:pt x="45493" y="107864"/>
                    <a:pt x="45355" y="107904"/>
                    <a:pt x="45226" y="107961"/>
                  </a:cubicBezTo>
                  <a:cubicBezTo>
                    <a:pt x="45117" y="108008"/>
                    <a:pt x="45002" y="108061"/>
                    <a:pt x="44883" y="108132"/>
                  </a:cubicBezTo>
                  <a:cubicBezTo>
                    <a:pt x="44760" y="108205"/>
                    <a:pt x="44641" y="108300"/>
                    <a:pt x="44510" y="108434"/>
                  </a:cubicBezTo>
                  <a:cubicBezTo>
                    <a:pt x="44416" y="108526"/>
                    <a:pt x="44319" y="108631"/>
                    <a:pt x="44236" y="108745"/>
                  </a:cubicBezTo>
                  <a:cubicBezTo>
                    <a:pt x="44223" y="108761"/>
                    <a:pt x="44212" y="108778"/>
                    <a:pt x="44199" y="108797"/>
                  </a:cubicBezTo>
                  <a:cubicBezTo>
                    <a:pt x="44124" y="108904"/>
                    <a:pt x="44053" y="109032"/>
                    <a:pt x="44035" y="109187"/>
                  </a:cubicBezTo>
                  <a:cubicBezTo>
                    <a:pt x="44022" y="109306"/>
                    <a:pt x="44042" y="109440"/>
                    <a:pt x="44095" y="109565"/>
                  </a:cubicBezTo>
                  <a:cubicBezTo>
                    <a:pt x="44141" y="109677"/>
                    <a:pt x="44199" y="109769"/>
                    <a:pt x="44273" y="109849"/>
                  </a:cubicBezTo>
                  <a:cubicBezTo>
                    <a:pt x="44321" y="109900"/>
                    <a:pt x="44373" y="109946"/>
                    <a:pt x="44431" y="109992"/>
                  </a:cubicBezTo>
                  <a:cubicBezTo>
                    <a:pt x="44477" y="110028"/>
                    <a:pt x="44525" y="110062"/>
                    <a:pt x="44566" y="110088"/>
                  </a:cubicBezTo>
                  <a:lnTo>
                    <a:pt x="44580" y="110095"/>
                  </a:lnTo>
                  <a:lnTo>
                    <a:pt x="44584" y="110096"/>
                  </a:lnTo>
                  <a:lnTo>
                    <a:pt x="44587" y="110101"/>
                  </a:lnTo>
                  <a:lnTo>
                    <a:pt x="44586" y="110101"/>
                  </a:lnTo>
                  <a:cubicBezTo>
                    <a:pt x="43983" y="110153"/>
                    <a:pt x="43379" y="110204"/>
                    <a:pt x="42788" y="110251"/>
                  </a:cubicBezTo>
                  <a:lnTo>
                    <a:pt x="42449" y="110280"/>
                  </a:lnTo>
                  <a:cubicBezTo>
                    <a:pt x="40450" y="110443"/>
                    <a:pt x="38776" y="110595"/>
                    <a:pt x="37100" y="110796"/>
                  </a:cubicBezTo>
                  <a:cubicBezTo>
                    <a:pt x="36295" y="110893"/>
                    <a:pt x="35379" y="111003"/>
                    <a:pt x="34473" y="111153"/>
                  </a:cubicBezTo>
                  <a:cubicBezTo>
                    <a:pt x="33727" y="111278"/>
                    <a:pt x="32925" y="111425"/>
                    <a:pt x="32023" y="111603"/>
                  </a:cubicBezTo>
                  <a:cubicBezTo>
                    <a:pt x="30968" y="111806"/>
                    <a:pt x="30103" y="111987"/>
                    <a:pt x="29297" y="112171"/>
                  </a:cubicBezTo>
                  <a:cubicBezTo>
                    <a:pt x="28876" y="112266"/>
                    <a:pt x="28462" y="112362"/>
                    <a:pt x="28051" y="112481"/>
                  </a:cubicBezTo>
                  <a:cubicBezTo>
                    <a:pt x="27547" y="112623"/>
                    <a:pt x="27093" y="112759"/>
                    <a:pt x="26663" y="112894"/>
                  </a:cubicBezTo>
                  <a:cubicBezTo>
                    <a:pt x="25718" y="113191"/>
                    <a:pt x="24798" y="113519"/>
                    <a:pt x="23929" y="113875"/>
                  </a:cubicBezTo>
                  <a:cubicBezTo>
                    <a:pt x="23015" y="114249"/>
                    <a:pt x="22217" y="114604"/>
                    <a:pt x="21489" y="114962"/>
                  </a:cubicBezTo>
                  <a:cubicBezTo>
                    <a:pt x="20300" y="115546"/>
                    <a:pt x="19138" y="116212"/>
                    <a:pt x="18016" y="116856"/>
                  </a:cubicBezTo>
                  <a:lnTo>
                    <a:pt x="18005" y="116863"/>
                  </a:lnTo>
                  <a:lnTo>
                    <a:pt x="17992" y="116871"/>
                  </a:lnTo>
                  <a:lnTo>
                    <a:pt x="17909" y="116919"/>
                  </a:lnTo>
                  <a:cubicBezTo>
                    <a:pt x="17677" y="117053"/>
                    <a:pt x="17443" y="117186"/>
                    <a:pt x="17211" y="117319"/>
                  </a:cubicBezTo>
                  <a:lnTo>
                    <a:pt x="16900" y="117496"/>
                  </a:lnTo>
                  <a:lnTo>
                    <a:pt x="16883" y="117505"/>
                  </a:lnTo>
                  <a:lnTo>
                    <a:pt x="16855" y="117521"/>
                  </a:lnTo>
                  <a:lnTo>
                    <a:pt x="16833" y="117535"/>
                  </a:lnTo>
                  <a:cubicBezTo>
                    <a:pt x="15541" y="118270"/>
                    <a:pt x="14203" y="119030"/>
                    <a:pt x="12840" y="119763"/>
                  </a:cubicBezTo>
                  <a:cubicBezTo>
                    <a:pt x="11237" y="120623"/>
                    <a:pt x="9777" y="121339"/>
                    <a:pt x="8375" y="121953"/>
                  </a:cubicBezTo>
                  <a:cubicBezTo>
                    <a:pt x="7390" y="122377"/>
                    <a:pt x="6094" y="122924"/>
                    <a:pt x="4785" y="123386"/>
                  </a:cubicBezTo>
                  <a:cubicBezTo>
                    <a:pt x="4269" y="123570"/>
                    <a:pt x="3696" y="123763"/>
                    <a:pt x="3041" y="123974"/>
                  </a:cubicBezTo>
                  <a:cubicBezTo>
                    <a:pt x="2498" y="124150"/>
                    <a:pt x="1912" y="124334"/>
                    <a:pt x="1318" y="124509"/>
                  </a:cubicBezTo>
                  <a:cubicBezTo>
                    <a:pt x="965" y="124607"/>
                    <a:pt x="638" y="124699"/>
                    <a:pt x="310" y="124788"/>
                  </a:cubicBezTo>
                  <a:lnTo>
                    <a:pt x="219" y="124812"/>
                  </a:lnTo>
                  <a:lnTo>
                    <a:pt x="120" y="124838"/>
                  </a:lnTo>
                  <a:lnTo>
                    <a:pt x="50" y="124857"/>
                  </a:lnTo>
                  <a:lnTo>
                    <a:pt x="27" y="124864"/>
                  </a:lnTo>
                  <a:lnTo>
                    <a:pt x="5" y="124872"/>
                  </a:lnTo>
                  <a:cubicBezTo>
                    <a:pt x="5" y="124872"/>
                    <a:pt x="4" y="124873"/>
                    <a:pt x="1" y="124873"/>
                  </a:cubicBezTo>
                  <a:lnTo>
                    <a:pt x="177178" y="124873"/>
                  </a:lnTo>
                  <a:lnTo>
                    <a:pt x="177178" y="78754"/>
                  </a:lnTo>
                  <a:lnTo>
                    <a:pt x="177178" y="53006"/>
                  </a:lnTo>
                  <a:lnTo>
                    <a:pt x="177178" y="52833"/>
                  </a:lnTo>
                  <a:lnTo>
                    <a:pt x="177178" y="52408"/>
                  </a:lnTo>
                  <a:cubicBezTo>
                    <a:pt x="175909" y="52625"/>
                    <a:pt x="174784" y="52844"/>
                    <a:pt x="173736" y="53077"/>
                  </a:cubicBezTo>
                  <a:cubicBezTo>
                    <a:pt x="172086" y="53443"/>
                    <a:pt x="170423" y="53868"/>
                    <a:pt x="168794" y="54338"/>
                  </a:cubicBezTo>
                  <a:cubicBezTo>
                    <a:pt x="168057" y="54551"/>
                    <a:pt x="167326" y="54769"/>
                    <a:pt x="166624" y="54990"/>
                  </a:cubicBezTo>
                  <a:lnTo>
                    <a:pt x="166592" y="54979"/>
                  </a:lnTo>
                  <a:lnTo>
                    <a:pt x="166572" y="54972"/>
                  </a:lnTo>
                  <a:cubicBezTo>
                    <a:pt x="166427" y="54930"/>
                    <a:pt x="166286" y="54887"/>
                    <a:pt x="166141" y="54848"/>
                  </a:cubicBezTo>
                  <a:cubicBezTo>
                    <a:pt x="165795" y="54753"/>
                    <a:pt x="165448" y="54658"/>
                    <a:pt x="165100" y="54561"/>
                  </a:cubicBezTo>
                  <a:cubicBezTo>
                    <a:pt x="164762" y="54466"/>
                    <a:pt x="164399" y="54380"/>
                    <a:pt x="164159" y="54320"/>
                  </a:cubicBezTo>
                  <a:lnTo>
                    <a:pt x="164147" y="54316"/>
                  </a:lnTo>
                  <a:lnTo>
                    <a:pt x="164031" y="54287"/>
                  </a:lnTo>
                  <a:cubicBezTo>
                    <a:pt x="163771" y="54223"/>
                    <a:pt x="163495" y="54150"/>
                    <a:pt x="163236" y="54054"/>
                  </a:cubicBezTo>
                  <a:cubicBezTo>
                    <a:pt x="163190" y="54033"/>
                    <a:pt x="163138" y="54008"/>
                    <a:pt x="163076" y="53978"/>
                  </a:cubicBezTo>
                  <a:cubicBezTo>
                    <a:pt x="163041" y="53955"/>
                    <a:pt x="163006" y="53930"/>
                    <a:pt x="162971" y="53908"/>
                  </a:cubicBezTo>
                  <a:lnTo>
                    <a:pt x="162927" y="53869"/>
                  </a:lnTo>
                  <a:lnTo>
                    <a:pt x="162915" y="53856"/>
                  </a:lnTo>
                  <a:lnTo>
                    <a:pt x="162903" y="53844"/>
                  </a:lnTo>
                  <a:cubicBezTo>
                    <a:pt x="162881" y="53814"/>
                    <a:pt x="162860" y="53781"/>
                    <a:pt x="162838" y="53750"/>
                  </a:cubicBezTo>
                  <a:cubicBezTo>
                    <a:pt x="162821" y="53720"/>
                    <a:pt x="162806" y="53689"/>
                    <a:pt x="162791" y="53658"/>
                  </a:cubicBezTo>
                  <a:cubicBezTo>
                    <a:pt x="162762" y="53583"/>
                    <a:pt x="162738" y="53510"/>
                    <a:pt x="162716" y="53435"/>
                  </a:cubicBezTo>
                  <a:cubicBezTo>
                    <a:pt x="162647" y="53176"/>
                    <a:pt x="162604" y="52908"/>
                    <a:pt x="162561" y="52641"/>
                  </a:cubicBezTo>
                  <a:lnTo>
                    <a:pt x="162559" y="52632"/>
                  </a:lnTo>
                  <a:lnTo>
                    <a:pt x="162543" y="52528"/>
                  </a:lnTo>
                  <a:cubicBezTo>
                    <a:pt x="162503" y="52263"/>
                    <a:pt x="162479" y="51988"/>
                    <a:pt x="162470" y="51713"/>
                  </a:cubicBezTo>
                  <a:cubicBezTo>
                    <a:pt x="162465" y="51436"/>
                    <a:pt x="162477" y="51174"/>
                    <a:pt x="162503" y="50913"/>
                  </a:cubicBezTo>
                  <a:cubicBezTo>
                    <a:pt x="162538" y="50608"/>
                    <a:pt x="162589" y="50284"/>
                    <a:pt x="162654" y="49925"/>
                  </a:cubicBezTo>
                  <a:cubicBezTo>
                    <a:pt x="162707" y="49634"/>
                    <a:pt x="162769" y="49288"/>
                    <a:pt x="162849" y="48953"/>
                  </a:cubicBezTo>
                  <a:cubicBezTo>
                    <a:pt x="162905" y="48742"/>
                    <a:pt x="162983" y="48507"/>
                    <a:pt x="163086" y="48238"/>
                  </a:cubicBezTo>
                  <a:cubicBezTo>
                    <a:pt x="163177" y="48014"/>
                    <a:pt x="163275" y="47793"/>
                    <a:pt x="163381" y="47575"/>
                  </a:cubicBezTo>
                  <a:cubicBezTo>
                    <a:pt x="163455" y="47424"/>
                    <a:pt x="163534" y="47270"/>
                    <a:pt x="163616" y="47121"/>
                  </a:cubicBezTo>
                  <a:cubicBezTo>
                    <a:pt x="163656" y="47051"/>
                    <a:pt x="163699" y="46980"/>
                    <a:pt x="163742" y="46910"/>
                  </a:cubicBezTo>
                  <a:cubicBezTo>
                    <a:pt x="163870" y="46703"/>
                    <a:pt x="164004" y="46501"/>
                    <a:pt x="164147" y="46304"/>
                  </a:cubicBezTo>
                  <a:cubicBezTo>
                    <a:pt x="164303" y="46100"/>
                    <a:pt x="164490" y="45885"/>
                    <a:pt x="164731" y="45626"/>
                  </a:cubicBezTo>
                  <a:cubicBezTo>
                    <a:pt x="164951" y="45388"/>
                    <a:pt x="165135" y="45193"/>
                    <a:pt x="165327" y="44995"/>
                  </a:cubicBezTo>
                  <a:cubicBezTo>
                    <a:pt x="165467" y="44853"/>
                    <a:pt x="165606" y="44718"/>
                    <a:pt x="165747" y="44582"/>
                  </a:cubicBezTo>
                  <a:cubicBezTo>
                    <a:pt x="165817" y="44517"/>
                    <a:pt x="165884" y="44454"/>
                    <a:pt x="165952" y="44390"/>
                  </a:cubicBezTo>
                  <a:cubicBezTo>
                    <a:pt x="166287" y="44079"/>
                    <a:pt x="166625" y="43789"/>
                    <a:pt x="166963" y="43520"/>
                  </a:cubicBezTo>
                  <a:cubicBezTo>
                    <a:pt x="167075" y="43435"/>
                    <a:pt x="167188" y="43353"/>
                    <a:pt x="167314" y="43261"/>
                  </a:cubicBezTo>
                  <a:lnTo>
                    <a:pt x="167328" y="43252"/>
                  </a:lnTo>
                  <a:cubicBezTo>
                    <a:pt x="167405" y="43197"/>
                    <a:pt x="167481" y="43140"/>
                    <a:pt x="167558" y="43085"/>
                  </a:cubicBezTo>
                  <a:cubicBezTo>
                    <a:pt x="167729" y="42956"/>
                    <a:pt x="167904" y="42820"/>
                    <a:pt x="168043" y="42713"/>
                  </a:cubicBezTo>
                  <a:lnTo>
                    <a:pt x="168069" y="42692"/>
                  </a:lnTo>
                  <a:lnTo>
                    <a:pt x="168096" y="42672"/>
                  </a:lnTo>
                  <a:lnTo>
                    <a:pt x="168143" y="42634"/>
                  </a:lnTo>
                  <a:cubicBezTo>
                    <a:pt x="168268" y="42536"/>
                    <a:pt x="168389" y="42438"/>
                    <a:pt x="168535" y="42314"/>
                  </a:cubicBezTo>
                  <a:lnTo>
                    <a:pt x="168615" y="42247"/>
                  </a:lnTo>
                  <a:cubicBezTo>
                    <a:pt x="168683" y="42188"/>
                    <a:pt x="168764" y="42124"/>
                    <a:pt x="168840" y="42052"/>
                  </a:cubicBezTo>
                  <a:cubicBezTo>
                    <a:pt x="169108" y="41798"/>
                    <a:pt x="169331" y="41532"/>
                    <a:pt x="169523" y="41240"/>
                  </a:cubicBezTo>
                  <a:cubicBezTo>
                    <a:pt x="169887" y="40683"/>
                    <a:pt x="170164" y="40115"/>
                    <a:pt x="170349" y="39545"/>
                  </a:cubicBezTo>
                  <a:cubicBezTo>
                    <a:pt x="170438" y="39269"/>
                    <a:pt x="170515" y="38978"/>
                    <a:pt x="170576" y="38679"/>
                  </a:cubicBezTo>
                  <a:cubicBezTo>
                    <a:pt x="170621" y="38460"/>
                    <a:pt x="170651" y="38225"/>
                    <a:pt x="170678" y="38033"/>
                  </a:cubicBezTo>
                  <a:lnTo>
                    <a:pt x="170679" y="38019"/>
                  </a:lnTo>
                  <a:lnTo>
                    <a:pt x="170700" y="37863"/>
                  </a:lnTo>
                  <a:lnTo>
                    <a:pt x="170715" y="37753"/>
                  </a:lnTo>
                  <a:lnTo>
                    <a:pt x="170718" y="37726"/>
                  </a:lnTo>
                  <a:cubicBezTo>
                    <a:pt x="170785" y="37222"/>
                    <a:pt x="170855" y="36699"/>
                    <a:pt x="170949" y="36168"/>
                  </a:cubicBezTo>
                  <a:lnTo>
                    <a:pt x="170986" y="35964"/>
                  </a:lnTo>
                  <a:lnTo>
                    <a:pt x="171014" y="35809"/>
                  </a:lnTo>
                  <a:cubicBezTo>
                    <a:pt x="171050" y="35616"/>
                    <a:pt x="171085" y="35424"/>
                    <a:pt x="171120" y="35230"/>
                  </a:cubicBezTo>
                  <a:cubicBezTo>
                    <a:pt x="171135" y="35141"/>
                    <a:pt x="171149" y="35052"/>
                    <a:pt x="171163" y="34968"/>
                  </a:cubicBezTo>
                  <a:cubicBezTo>
                    <a:pt x="171184" y="34951"/>
                    <a:pt x="171202" y="34933"/>
                    <a:pt x="171221" y="34913"/>
                  </a:cubicBezTo>
                  <a:cubicBezTo>
                    <a:pt x="171328" y="34803"/>
                    <a:pt x="171429" y="34677"/>
                    <a:pt x="171519" y="34564"/>
                  </a:cubicBezTo>
                  <a:lnTo>
                    <a:pt x="171541" y="34535"/>
                  </a:lnTo>
                  <a:cubicBezTo>
                    <a:pt x="171728" y="34297"/>
                    <a:pt x="171916" y="34062"/>
                    <a:pt x="172120" y="33819"/>
                  </a:cubicBezTo>
                  <a:cubicBezTo>
                    <a:pt x="172182" y="33745"/>
                    <a:pt x="172242" y="33671"/>
                    <a:pt x="172300" y="33601"/>
                  </a:cubicBezTo>
                  <a:cubicBezTo>
                    <a:pt x="172471" y="33391"/>
                    <a:pt x="172620" y="33205"/>
                    <a:pt x="172761" y="33026"/>
                  </a:cubicBezTo>
                  <a:lnTo>
                    <a:pt x="172928" y="32815"/>
                  </a:lnTo>
                  <a:lnTo>
                    <a:pt x="172934" y="32807"/>
                  </a:lnTo>
                  <a:cubicBezTo>
                    <a:pt x="173039" y="32674"/>
                    <a:pt x="173151" y="32529"/>
                    <a:pt x="173251" y="32392"/>
                  </a:cubicBezTo>
                  <a:cubicBezTo>
                    <a:pt x="173281" y="32413"/>
                    <a:pt x="173307" y="32431"/>
                    <a:pt x="173336" y="32452"/>
                  </a:cubicBezTo>
                  <a:lnTo>
                    <a:pt x="173367" y="32471"/>
                  </a:lnTo>
                  <a:lnTo>
                    <a:pt x="173401" y="32493"/>
                  </a:lnTo>
                  <a:lnTo>
                    <a:pt x="173437" y="32516"/>
                  </a:lnTo>
                  <a:lnTo>
                    <a:pt x="173452" y="32526"/>
                  </a:lnTo>
                  <a:lnTo>
                    <a:pt x="173464" y="32535"/>
                  </a:lnTo>
                  <a:lnTo>
                    <a:pt x="173563" y="32601"/>
                  </a:lnTo>
                  <a:cubicBezTo>
                    <a:pt x="173687" y="32685"/>
                    <a:pt x="173816" y="32773"/>
                    <a:pt x="173962" y="32831"/>
                  </a:cubicBezTo>
                  <a:cubicBezTo>
                    <a:pt x="174078" y="32877"/>
                    <a:pt x="174185" y="32913"/>
                    <a:pt x="174293" y="32935"/>
                  </a:cubicBezTo>
                  <a:cubicBezTo>
                    <a:pt x="174444" y="32968"/>
                    <a:pt x="174602" y="32988"/>
                    <a:pt x="174766" y="32991"/>
                  </a:cubicBezTo>
                  <a:lnTo>
                    <a:pt x="174815" y="32991"/>
                  </a:lnTo>
                  <a:cubicBezTo>
                    <a:pt x="175133" y="32991"/>
                    <a:pt x="175462" y="32932"/>
                    <a:pt x="175790" y="32821"/>
                  </a:cubicBezTo>
                  <a:cubicBezTo>
                    <a:pt x="175967" y="32761"/>
                    <a:pt x="176154" y="32685"/>
                    <a:pt x="176381" y="32583"/>
                  </a:cubicBezTo>
                  <a:cubicBezTo>
                    <a:pt x="176428" y="32563"/>
                    <a:pt x="176473" y="32543"/>
                    <a:pt x="176518" y="32520"/>
                  </a:cubicBezTo>
                  <a:lnTo>
                    <a:pt x="176529" y="32513"/>
                  </a:lnTo>
                  <a:lnTo>
                    <a:pt x="176543" y="32507"/>
                  </a:lnTo>
                  <a:cubicBezTo>
                    <a:pt x="176622" y="32471"/>
                    <a:pt x="176704" y="32432"/>
                    <a:pt x="176787" y="32397"/>
                  </a:cubicBezTo>
                  <a:cubicBezTo>
                    <a:pt x="176833" y="32382"/>
                    <a:pt x="176882" y="32367"/>
                    <a:pt x="176927" y="32355"/>
                  </a:cubicBezTo>
                  <a:lnTo>
                    <a:pt x="176961" y="32355"/>
                  </a:lnTo>
                  <a:cubicBezTo>
                    <a:pt x="177043" y="32351"/>
                    <a:pt x="177116" y="32342"/>
                    <a:pt x="177183" y="32325"/>
                  </a:cubicBezTo>
                  <a:lnTo>
                    <a:pt x="177183" y="13133"/>
                  </a:lnTo>
                  <a:lnTo>
                    <a:pt x="177178" y="12697"/>
                  </a:lnTo>
                  <a:lnTo>
                    <a:pt x="177178" y="166"/>
                  </a:lnTo>
                  <a:cubicBezTo>
                    <a:pt x="176971" y="96"/>
                    <a:pt x="176735" y="48"/>
                    <a:pt x="176458" y="23"/>
                  </a:cubicBezTo>
                  <a:cubicBezTo>
                    <a:pt x="176266" y="8"/>
                    <a:pt x="176093" y="1"/>
                    <a:pt x="1759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3"/>
            <p:cNvSpPr/>
            <p:nvPr/>
          </p:nvSpPr>
          <p:spPr>
            <a:xfrm>
              <a:off x="308775" y="2164975"/>
              <a:ext cx="5485675" cy="2538000"/>
            </a:xfrm>
            <a:custGeom>
              <a:rect b="b" l="l" r="r" t="t"/>
              <a:pathLst>
                <a:path extrusionOk="0" h="101520" w="219427">
                  <a:moveTo>
                    <a:pt x="42034" y="29777"/>
                  </a:moveTo>
                  <a:cubicBezTo>
                    <a:pt x="42030" y="29866"/>
                    <a:pt x="42028" y="29954"/>
                    <a:pt x="42027" y="30042"/>
                  </a:cubicBezTo>
                  <a:lnTo>
                    <a:pt x="42027" y="30036"/>
                  </a:lnTo>
                  <a:lnTo>
                    <a:pt x="42027" y="30032"/>
                  </a:lnTo>
                  <a:cubicBezTo>
                    <a:pt x="42028" y="29948"/>
                    <a:pt x="42030" y="29862"/>
                    <a:pt x="42034" y="29777"/>
                  </a:cubicBezTo>
                  <a:close/>
                  <a:moveTo>
                    <a:pt x="37745" y="45622"/>
                  </a:moveTo>
                  <a:lnTo>
                    <a:pt x="38320" y="45673"/>
                  </a:lnTo>
                  <a:cubicBezTo>
                    <a:pt x="38854" y="45722"/>
                    <a:pt x="39388" y="45777"/>
                    <a:pt x="39924" y="45823"/>
                  </a:cubicBezTo>
                  <a:cubicBezTo>
                    <a:pt x="40113" y="45841"/>
                    <a:pt x="40303" y="45865"/>
                    <a:pt x="40495" y="45877"/>
                  </a:cubicBezTo>
                  <a:cubicBezTo>
                    <a:pt x="40532" y="45879"/>
                    <a:pt x="40568" y="45880"/>
                    <a:pt x="40604" y="45880"/>
                  </a:cubicBezTo>
                  <a:cubicBezTo>
                    <a:pt x="40626" y="45880"/>
                    <a:pt x="40648" y="45880"/>
                    <a:pt x="40671" y="45878"/>
                  </a:cubicBezTo>
                  <a:cubicBezTo>
                    <a:pt x="40875" y="46152"/>
                    <a:pt x="41064" y="46435"/>
                    <a:pt x="41241" y="46725"/>
                  </a:cubicBezTo>
                  <a:cubicBezTo>
                    <a:pt x="41472" y="47123"/>
                    <a:pt x="41704" y="47523"/>
                    <a:pt x="41924" y="47926"/>
                  </a:cubicBezTo>
                  <a:cubicBezTo>
                    <a:pt x="41896" y="47950"/>
                    <a:pt x="41872" y="47977"/>
                    <a:pt x="41848" y="48001"/>
                  </a:cubicBezTo>
                  <a:cubicBezTo>
                    <a:pt x="41592" y="48258"/>
                    <a:pt x="41338" y="48514"/>
                    <a:pt x="41076" y="48766"/>
                  </a:cubicBezTo>
                  <a:cubicBezTo>
                    <a:pt x="40824" y="49007"/>
                    <a:pt x="40568" y="49249"/>
                    <a:pt x="40301" y="49474"/>
                  </a:cubicBezTo>
                  <a:cubicBezTo>
                    <a:pt x="40251" y="49510"/>
                    <a:pt x="40205" y="49542"/>
                    <a:pt x="40155" y="49577"/>
                  </a:cubicBezTo>
                  <a:cubicBezTo>
                    <a:pt x="40103" y="49605"/>
                    <a:pt x="40052" y="49630"/>
                    <a:pt x="40000" y="49654"/>
                  </a:cubicBezTo>
                  <a:cubicBezTo>
                    <a:pt x="39914" y="49688"/>
                    <a:pt x="39824" y="49718"/>
                    <a:pt x="39733" y="49743"/>
                  </a:cubicBezTo>
                  <a:cubicBezTo>
                    <a:pt x="39664" y="49763"/>
                    <a:pt x="39592" y="49778"/>
                    <a:pt x="39521" y="49791"/>
                  </a:cubicBezTo>
                  <a:cubicBezTo>
                    <a:pt x="39478" y="49794"/>
                    <a:pt x="39434" y="49798"/>
                    <a:pt x="39394" y="49800"/>
                  </a:cubicBezTo>
                  <a:cubicBezTo>
                    <a:pt x="39320" y="49800"/>
                    <a:pt x="39247" y="49795"/>
                    <a:pt x="39174" y="49791"/>
                  </a:cubicBezTo>
                  <a:cubicBezTo>
                    <a:pt x="39070" y="49778"/>
                    <a:pt x="38970" y="49755"/>
                    <a:pt x="38869" y="49733"/>
                  </a:cubicBezTo>
                  <a:cubicBezTo>
                    <a:pt x="38357" y="49606"/>
                    <a:pt x="37851" y="49456"/>
                    <a:pt x="37340" y="49334"/>
                  </a:cubicBezTo>
                  <a:cubicBezTo>
                    <a:pt x="36808" y="49211"/>
                    <a:pt x="36269" y="49108"/>
                    <a:pt x="35726" y="49051"/>
                  </a:cubicBezTo>
                  <a:cubicBezTo>
                    <a:pt x="35432" y="49022"/>
                    <a:pt x="35142" y="49004"/>
                    <a:pt x="34849" y="49004"/>
                  </a:cubicBezTo>
                  <a:cubicBezTo>
                    <a:pt x="34760" y="49004"/>
                    <a:pt x="34670" y="49005"/>
                    <a:pt x="34581" y="49010"/>
                  </a:cubicBezTo>
                  <a:cubicBezTo>
                    <a:pt x="34260" y="49022"/>
                    <a:pt x="33937" y="49056"/>
                    <a:pt x="33615" y="49081"/>
                  </a:cubicBezTo>
                  <a:cubicBezTo>
                    <a:pt x="34175" y="48605"/>
                    <a:pt x="34743" y="48139"/>
                    <a:pt x="35310" y="47675"/>
                  </a:cubicBezTo>
                  <a:cubicBezTo>
                    <a:pt x="35715" y="47343"/>
                    <a:pt x="36127" y="47017"/>
                    <a:pt x="36531" y="46682"/>
                  </a:cubicBezTo>
                  <a:cubicBezTo>
                    <a:pt x="36925" y="46355"/>
                    <a:pt x="37308" y="46012"/>
                    <a:pt x="37692" y="45672"/>
                  </a:cubicBezTo>
                  <a:cubicBezTo>
                    <a:pt x="37709" y="45655"/>
                    <a:pt x="37727" y="45640"/>
                    <a:pt x="37745" y="45622"/>
                  </a:cubicBezTo>
                  <a:close/>
                  <a:moveTo>
                    <a:pt x="26320" y="49291"/>
                  </a:moveTo>
                  <a:lnTo>
                    <a:pt x="26320" y="49291"/>
                  </a:lnTo>
                  <a:cubicBezTo>
                    <a:pt x="26277" y="49431"/>
                    <a:pt x="26231" y="49569"/>
                    <a:pt x="26179" y="49706"/>
                  </a:cubicBezTo>
                  <a:cubicBezTo>
                    <a:pt x="26082" y="49946"/>
                    <a:pt x="25969" y="50182"/>
                    <a:pt x="25845" y="50410"/>
                  </a:cubicBezTo>
                  <a:cubicBezTo>
                    <a:pt x="25778" y="50525"/>
                    <a:pt x="25708" y="50639"/>
                    <a:pt x="25629" y="50746"/>
                  </a:cubicBezTo>
                  <a:cubicBezTo>
                    <a:pt x="25577" y="50813"/>
                    <a:pt x="25522" y="50879"/>
                    <a:pt x="25463" y="50941"/>
                  </a:cubicBezTo>
                  <a:cubicBezTo>
                    <a:pt x="25370" y="51029"/>
                    <a:pt x="25277" y="51113"/>
                    <a:pt x="25183" y="51199"/>
                  </a:cubicBezTo>
                  <a:cubicBezTo>
                    <a:pt x="25086" y="51287"/>
                    <a:pt x="24988" y="51376"/>
                    <a:pt x="24885" y="51458"/>
                  </a:cubicBezTo>
                  <a:cubicBezTo>
                    <a:pt x="24714" y="51587"/>
                    <a:pt x="24533" y="51706"/>
                    <a:pt x="24349" y="51819"/>
                  </a:cubicBezTo>
                  <a:cubicBezTo>
                    <a:pt x="24153" y="51944"/>
                    <a:pt x="23954" y="52070"/>
                    <a:pt x="23754" y="52187"/>
                  </a:cubicBezTo>
                  <a:cubicBezTo>
                    <a:pt x="23547" y="52308"/>
                    <a:pt x="23337" y="52421"/>
                    <a:pt x="23128" y="52537"/>
                  </a:cubicBezTo>
                  <a:cubicBezTo>
                    <a:pt x="23119" y="52489"/>
                    <a:pt x="23107" y="52440"/>
                    <a:pt x="23096" y="52388"/>
                  </a:cubicBezTo>
                  <a:cubicBezTo>
                    <a:pt x="23056" y="52205"/>
                    <a:pt x="23004" y="52026"/>
                    <a:pt x="22971" y="51842"/>
                  </a:cubicBezTo>
                  <a:cubicBezTo>
                    <a:pt x="22965" y="51800"/>
                    <a:pt x="22962" y="51757"/>
                    <a:pt x="22959" y="51714"/>
                  </a:cubicBezTo>
                  <a:cubicBezTo>
                    <a:pt x="22959" y="51671"/>
                    <a:pt x="22962" y="51626"/>
                    <a:pt x="22965" y="51581"/>
                  </a:cubicBezTo>
                  <a:cubicBezTo>
                    <a:pt x="22982" y="51458"/>
                    <a:pt x="23004" y="51331"/>
                    <a:pt x="23026" y="51206"/>
                  </a:cubicBezTo>
                  <a:cubicBezTo>
                    <a:pt x="23046" y="51104"/>
                    <a:pt x="23071" y="51005"/>
                    <a:pt x="23089" y="50903"/>
                  </a:cubicBezTo>
                  <a:cubicBezTo>
                    <a:pt x="23101" y="50815"/>
                    <a:pt x="23119" y="50726"/>
                    <a:pt x="23129" y="50636"/>
                  </a:cubicBezTo>
                  <a:cubicBezTo>
                    <a:pt x="23643" y="50424"/>
                    <a:pt x="24156" y="50212"/>
                    <a:pt x="24669" y="50002"/>
                  </a:cubicBezTo>
                  <a:cubicBezTo>
                    <a:pt x="25225" y="49775"/>
                    <a:pt x="25771" y="49532"/>
                    <a:pt x="26320" y="49291"/>
                  </a:cubicBezTo>
                  <a:close/>
                  <a:moveTo>
                    <a:pt x="12475" y="49672"/>
                  </a:moveTo>
                  <a:lnTo>
                    <a:pt x="12475" y="49672"/>
                  </a:lnTo>
                  <a:cubicBezTo>
                    <a:pt x="12400" y="49840"/>
                    <a:pt x="12338" y="50014"/>
                    <a:pt x="12277" y="50185"/>
                  </a:cubicBezTo>
                  <a:cubicBezTo>
                    <a:pt x="12150" y="50535"/>
                    <a:pt x="12042" y="50889"/>
                    <a:pt x="11921" y="51242"/>
                  </a:cubicBezTo>
                  <a:cubicBezTo>
                    <a:pt x="11865" y="51409"/>
                    <a:pt x="11804" y="51572"/>
                    <a:pt x="11742" y="51738"/>
                  </a:cubicBezTo>
                  <a:cubicBezTo>
                    <a:pt x="11683" y="51834"/>
                    <a:pt x="11625" y="51931"/>
                    <a:pt x="11565" y="52028"/>
                  </a:cubicBezTo>
                  <a:cubicBezTo>
                    <a:pt x="11418" y="52259"/>
                    <a:pt x="11269" y="52488"/>
                    <a:pt x="11134" y="52724"/>
                  </a:cubicBezTo>
                  <a:cubicBezTo>
                    <a:pt x="10972" y="52668"/>
                    <a:pt x="10812" y="52608"/>
                    <a:pt x="10650" y="52553"/>
                  </a:cubicBezTo>
                  <a:cubicBezTo>
                    <a:pt x="10442" y="52480"/>
                    <a:pt x="10233" y="52410"/>
                    <a:pt x="10024" y="52346"/>
                  </a:cubicBezTo>
                  <a:cubicBezTo>
                    <a:pt x="9928" y="52318"/>
                    <a:pt x="9833" y="52291"/>
                    <a:pt x="9736" y="52261"/>
                  </a:cubicBezTo>
                  <a:cubicBezTo>
                    <a:pt x="9757" y="52214"/>
                    <a:pt x="9778" y="52169"/>
                    <a:pt x="9800" y="52125"/>
                  </a:cubicBezTo>
                  <a:cubicBezTo>
                    <a:pt x="9843" y="52053"/>
                    <a:pt x="9888" y="51980"/>
                    <a:pt x="9937" y="51909"/>
                  </a:cubicBezTo>
                  <a:cubicBezTo>
                    <a:pt x="10119" y="51681"/>
                    <a:pt x="10315" y="51467"/>
                    <a:pt x="10516" y="51257"/>
                  </a:cubicBezTo>
                  <a:cubicBezTo>
                    <a:pt x="10863" y="50909"/>
                    <a:pt x="11225" y="50581"/>
                    <a:pt x="11607" y="50275"/>
                  </a:cubicBezTo>
                  <a:cubicBezTo>
                    <a:pt x="11887" y="50062"/>
                    <a:pt x="12180" y="49861"/>
                    <a:pt x="12475" y="49672"/>
                  </a:cubicBezTo>
                  <a:close/>
                  <a:moveTo>
                    <a:pt x="33382" y="45216"/>
                  </a:moveTo>
                  <a:cubicBezTo>
                    <a:pt x="33705" y="45264"/>
                    <a:pt x="34029" y="45308"/>
                    <a:pt x="34352" y="45344"/>
                  </a:cubicBezTo>
                  <a:cubicBezTo>
                    <a:pt x="34440" y="45353"/>
                    <a:pt x="34528" y="45365"/>
                    <a:pt x="34617" y="45374"/>
                  </a:cubicBezTo>
                  <a:cubicBezTo>
                    <a:pt x="34126" y="45731"/>
                    <a:pt x="33636" y="46090"/>
                    <a:pt x="33145" y="46447"/>
                  </a:cubicBezTo>
                  <a:cubicBezTo>
                    <a:pt x="32594" y="46846"/>
                    <a:pt x="32042" y="47248"/>
                    <a:pt x="31508" y="47675"/>
                  </a:cubicBezTo>
                  <a:cubicBezTo>
                    <a:pt x="31331" y="47816"/>
                    <a:pt x="31149" y="47955"/>
                    <a:pt x="30978" y="48103"/>
                  </a:cubicBezTo>
                  <a:cubicBezTo>
                    <a:pt x="30774" y="48280"/>
                    <a:pt x="30578" y="48468"/>
                    <a:pt x="30393" y="48663"/>
                  </a:cubicBezTo>
                  <a:cubicBezTo>
                    <a:pt x="30060" y="49011"/>
                    <a:pt x="29743" y="49370"/>
                    <a:pt x="29418" y="49726"/>
                  </a:cubicBezTo>
                  <a:cubicBezTo>
                    <a:pt x="29277" y="49880"/>
                    <a:pt x="29134" y="50031"/>
                    <a:pt x="28994" y="50187"/>
                  </a:cubicBezTo>
                  <a:cubicBezTo>
                    <a:pt x="28831" y="50373"/>
                    <a:pt x="28677" y="50566"/>
                    <a:pt x="28525" y="50763"/>
                  </a:cubicBezTo>
                  <a:cubicBezTo>
                    <a:pt x="28427" y="50892"/>
                    <a:pt x="28322" y="51014"/>
                    <a:pt x="28225" y="51142"/>
                  </a:cubicBezTo>
                  <a:cubicBezTo>
                    <a:pt x="28116" y="51287"/>
                    <a:pt x="28021" y="51433"/>
                    <a:pt x="27927" y="51586"/>
                  </a:cubicBezTo>
                  <a:cubicBezTo>
                    <a:pt x="27729" y="51900"/>
                    <a:pt x="27615" y="52279"/>
                    <a:pt x="27549" y="52642"/>
                  </a:cubicBezTo>
                  <a:cubicBezTo>
                    <a:pt x="27536" y="52715"/>
                    <a:pt x="27525" y="52787"/>
                    <a:pt x="27513" y="52860"/>
                  </a:cubicBezTo>
                  <a:cubicBezTo>
                    <a:pt x="27423" y="53003"/>
                    <a:pt x="27339" y="53150"/>
                    <a:pt x="27268" y="53303"/>
                  </a:cubicBezTo>
                  <a:cubicBezTo>
                    <a:pt x="27185" y="53483"/>
                    <a:pt x="27104" y="53663"/>
                    <a:pt x="27039" y="53851"/>
                  </a:cubicBezTo>
                  <a:cubicBezTo>
                    <a:pt x="26967" y="54062"/>
                    <a:pt x="26902" y="54272"/>
                    <a:pt x="26841" y="54483"/>
                  </a:cubicBezTo>
                  <a:cubicBezTo>
                    <a:pt x="26687" y="55007"/>
                    <a:pt x="26573" y="55537"/>
                    <a:pt x="26476" y="56071"/>
                  </a:cubicBezTo>
                  <a:cubicBezTo>
                    <a:pt x="26446" y="56232"/>
                    <a:pt x="26418" y="56393"/>
                    <a:pt x="26390" y="56555"/>
                  </a:cubicBezTo>
                  <a:cubicBezTo>
                    <a:pt x="26286" y="56527"/>
                    <a:pt x="26180" y="56499"/>
                    <a:pt x="26076" y="56470"/>
                  </a:cubicBezTo>
                  <a:cubicBezTo>
                    <a:pt x="25830" y="56406"/>
                    <a:pt x="25586" y="56333"/>
                    <a:pt x="25345" y="56254"/>
                  </a:cubicBezTo>
                  <a:cubicBezTo>
                    <a:pt x="25257" y="56225"/>
                    <a:pt x="25168" y="56198"/>
                    <a:pt x="25080" y="56168"/>
                  </a:cubicBezTo>
                  <a:cubicBezTo>
                    <a:pt x="24791" y="56068"/>
                    <a:pt x="24504" y="55975"/>
                    <a:pt x="24218" y="55866"/>
                  </a:cubicBezTo>
                  <a:cubicBezTo>
                    <a:pt x="24125" y="55827"/>
                    <a:pt x="24029" y="55784"/>
                    <a:pt x="23939" y="55738"/>
                  </a:cubicBezTo>
                  <a:cubicBezTo>
                    <a:pt x="23901" y="55716"/>
                    <a:pt x="23864" y="55692"/>
                    <a:pt x="23829" y="55670"/>
                  </a:cubicBezTo>
                  <a:cubicBezTo>
                    <a:pt x="23812" y="55655"/>
                    <a:pt x="23794" y="55641"/>
                    <a:pt x="23778" y="55626"/>
                  </a:cubicBezTo>
                  <a:cubicBezTo>
                    <a:pt x="23762" y="55607"/>
                    <a:pt x="23745" y="55591"/>
                    <a:pt x="23730" y="55573"/>
                  </a:cubicBezTo>
                  <a:cubicBezTo>
                    <a:pt x="23720" y="55558"/>
                    <a:pt x="23710" y="55543"/>
                    <a:pt x="23701" y="55525"/>
                  </a:cubicBezTo>
                  <a:cubicBezTo>
                    <a:pt x="23663" y="55457"/>
                    <a:pt x="23628" y="55387"/>
                    <a:pt x="23593" y="55314"/>
                  </a:cubicBezTo>
                  <a:cubicBezTo>
                    <a:pt x="23571" y="55254"/>
                    <a:pt x="23552" y="55193"/>
                    <a:pt x="23532" y="55131"/>
                  </a:cubicBezTo>
                  <a:cubicBezTo>
                    <a:pt x="23491" y="54967"/>
                    <a:pt x="23457" y="54800"/>
                    <a:pt x="23431" y="54632"/>
                  </a:cubicBezTo>
                  <a:cubicBezTo>
                    <a:pt x="23397" y="54391"/>
                    <a:pt x="23370" y="54149"/>
                    <a:pt x="23339" y="53909"/>
                  </a:cubicBezTo>
                  <a:cubicBezTo>
                    <a:pt x="23306" y="53657"/>
                    <a:pt x="23266" y="53409"/>
                    <a:pt x="23227" y="53157"/>
                  </a:cubicBezTo>
                  <a:lnTo>
                    <a:pt x="23229" y="53157"/>
                  </a:lnTo>
                  <a:cubicBezTo>
                    <a:pt x="23556" y="53046"/>
                    <a:pt x="23881" y="52916"/>
                    <a:pt x="24199" y="52782"/>
                  </a:cubicBezTo>
                  <a:cubicBezTo>
                    <a:pt x="24367" y="52709"/>
                    <a:pt x="24537" y="52638"/>
                    <a:pt x="24702" y="52556"/>
                  </a:cubicBezTo>
                  <a:cubicBezTo>
                    <a:pt x="24870" y="52473"/>
                    <a:pt x="25034" y="52378"/>
                    <a:pt x="25192" y="52278"/>
                  </a:cubicBezTo>
                  <a:cubicBezTo>
                    <a:pt x="25449" y="52117"/>
                    <a:pt x="25702" y="51946"/>
                    <a:pt x="25933" y="51753"/>
                  </a:cubicBezTo>
                  <a:cubicBezTo>
                    <a:pt x="26183" y="51541"/>
                    <a:pt x="26433" y="51309"/>
                    <a:pt x="26619" y="51034"/>
                  </a:cubicBezTo>
                  <a:cubicBezTo>
                    <a:pt x="27006" y="50464"/>
                    <a:pt x="27228" y="49800"/>
                    <a:pt x="27469" y="49160"/>
                  </a:cubicBezTo>
                  <a:cubicBezTo>
                    <a:pt x="27518" y="49033"/>
                    <a:pt x="27563" y="48907"/>
                    <a:pt x="27604" y="48780"/>
                  </a:cubicBezTo>
                  <a:cubicBezTo>
                    <a:pt x="27619" y="48775"/>
                    <a:pt x="27633" y="48772"/>
                    <a:pt x="27647" y="48766"/>
                  </a:cubicBezTo>
                  <a:cubicBezTo>
                    <a:pt x="28143" y="48593"/>
                    <a:pt x="28643" y="48434"/>
                    <a:pt x="29134" y="48254"/>
                  </a:cubicBezTo>
                  <a:cubicBezTo>
                    <a:pt x="29523" y="48109"/>
                    <a:pt x="29926" y="47975"/>
                    <a:pt x="30289" y="47774"/>
                  </a:cubicBezTo>
                  <a:cubicBezTo>
                    <a:pt x="30611" y="47597"/>
                    <a:pt x="30904" y="47368"/>
                    <a:pt x="31175" y="47123"/>
                  </a:cubicBezTo>
                  <a:cubicBezTo>
                    <a:pt x="31478" y="46849"/>
                    <a:pt x="31734" y="46544"/>
                    <a:pt x="31968" y="46212"/>
                  </a:cubicBezTo>
                  <a:cubicBezTo>
                    <a:pt x="32191" y="45889"/>
                    <a:pt x="32387" y="45547"/>
                    <a:pt x="32597" y="45216"/>
                  </a:cubicBezTo>
                  <a:close/>
                  <a:moveTo>
                    <a:pt x="15121" y="50492"/>
                  </a:moveTo>
                  <a:cubicBezTo>
                    <a:pt x="15258" y="50733"/>
                    <a:pt x="15398" y="50977"/>
                    <a:pt x="15533" y="51221"/>
                  </a:cubicBezTo>
                  <a:cubicBezTo>
                    <a:pt x="15685" y="51491"/>
                    <a:pt x="15835" y="51760"/>
                    <a:pt x="16000" y="52023"/>
                  </a:cubicBezTo>
                  <a:cubicBezTo>
                    <a:pt x="16057" y="52108"/>
                    <a:pt x="16112" y="52195"/>
                    <a:pt x="16176" y="52276"/>
                  </a:cubicBezTo>
                  <a:cubicBezTo>
                    <a:pt x="16276" y="52406"/>
                    <a:pt x="16365" y="52510"/>
                    <a:pt x="16490" y="52620"/>
                  </a:cubicBezTo>
                  <a:cubicBezTo>
                    <a:pt x="16655" y="52769"/>
                    <a:pt x="16856" y="52860"/>
                    <a:pt x="17061" y="52939"/>
                  </a:cubicBezTo>
                  <a:cubicBezTo>
                    <a:pt x="17270" y="53017"/>
                    <a:pt x="17504" y="53051"/>
                    <a:pt x="17734" y="53051"/>
                  </a:cubicBezTo>
                  <a:cubicBezTo>
                    <a:pt x="17842" y="53051"/>
                    <a:pt x="17949" y="53044"/>
                    <a:pt x="18053" y="53029"/>
                  </a:cubicBezTo>
                  <a:cubicBezTo>
                    <a:pt x="18248" y="53003"/>
                    <a:pt x="18428" y="52961"/>
                    <a:pt x="18618" y="52898"/>
                  </a:cubicBezTo>
                  <a:cubicBezTo>
                    <a:pt x="18774" y="52849"/>
                    <a:pt x="18925" y="52778"/>
                    <a:pt x="19075" y="52712"/>
                  </a:cubicBezTo>
                  <a:cubicBezTo>
                    <a:pt x="19593" y="52488"/>
                    <a:pt x="20066" y="52189"/>
                    <a:pt x="20550" y="51900"/>
                  </a:cubicBezTo>
                  <a:cubicBezTo>
                    <a:pt x="20854" y="51723"/>
                    <a:pt x="21163" y="51555"/>
                    <a:pt x="21477" y="51395"/>
                  </a:cubicBezTo>
                  <a:lnTo>
                    <a:pt x="21477" y="51395"/>
                  </a:lnTo>
                  <a:cubicBezTo>
                    <a:pt x="21427" y="51758"/>
                    <a:pt x="21374" y="52129"/>
                    <a:pt x="21389" y="52495"/>
                  </a:cubicBezTo>
                  <a:cubicBezTo>
                    <a:pt x="21403" y="52864"/>
                    <a:pt x="21461" y="53232"/>
                    <a:pt x="21525" y="53593"/>
                  </a:cubicBezTo>
                  <a:cubicBezTo>
                    <a:pt x="21584" y="53921"/>
                    <a:pt x="21659" y="54248"/>
                    <a:pt x="21714" y="54577"/>
                  </a:cubicBezTo>
                  <a:cubicBezTo>
                    <a:pt x="21751" y="54833"/>
                    <a:pt x="21790" y="55089"/>
                    <a:pt x="21842" y="55342"/>
                  </a:cubicBezTo>
                  <a:cubicBezTo>
                    <a:pt x="21900" y="55619"/>
                    <a:pt x="21971" y="55905"/>
                    <a:pt x="22110" y="56156"/>
                  </a:cubicBezTo>
                  <a:cubicBezTo>
                    <a:pt x="22190" y="56304"/>
                    <a:pt x="22279" y="56443"/>
                    <a:pt x="22385" y="56570"/>
                  </a:cubicBezTo>
                  <a:cubicBezTo>
                    <a:pt x="22464" y="56670"/>
                    <a:pt x="22561" y="56763"/>
                    <a:pt x="22669" y="56847"/>
                  </a:cubicBezTo>
                  <a:cubicBezTo>
                    <a:pt x="22892" y="57013"/>
                    <a:pt x="23137" y="57141"/>
                    <a:pt x="23406" y="57225"/>
                  </a:cubicBezTo>
                  <a:cubicBezTo>
                    <a:pt x="23590" y="57280"/>
                    <a:pt x="23782" y="57317"/>
                    <a:pt x="23970" y="57354"/>
                  </a:cubicBezTo>
                  <a:cubicBezTo>
                    <a:pt x="24162" y="57390"/>
                    <a:pt x="24351" y="57418"/>
                    <a:pt x="24544" y="57438"/>
                  </a:cubicBezTo>
                  <a:cubicBezTo>
                    <a:pt x="24899" y="57475"/>
                    <a:pt x="25256" y="57463"/>
                    <a:pt x="25611" y="57467"/>
                  </a:cubicBezTo>
                  <a:cubicBezTo>
                    <a:pt x="25731" y="57470"/>
                    <a:pt x="25847" y="57473"/>
                    <a:pt x="25966" y="57478"/>
                  </a:cubicBezTo>
                  <a:lnTo>
                    <a:pt x="26245" y="57488"/>
                  </a:lnTo>
                  <a:cubicBezTo>
                    <a:pt x="26235" y="57540"/>
                    <a:pt x="26228" y="57592"/>
                    <a:pt x="26222" y="57644"/>
                  </a:cubicBezTo>
                  <a:cubicBezTo>
                    <a:pt x="26113" y="58301"/>
                    <a:pt x="25994" y="58960"/>
                    <a:pt x="25872" y="59615"/>
                  </a:cubicBezTo>
                  <a:cubicBezTo>
                    <a:pt x="25741" y="60313"/>
                    <a:pt x="25619" y="61012"/>
                    <a:pt x="25509" y="61712"/>
                  </a:cubicBezTo>
                  <a:cubicBezTo>
                    <a:pt x="25481" y="61871"/>
                    <a:pt x="25449" y="62029"/>
                    <a:pt x="25414" y="62188"/>
                  </a:cubicBezTo>
                  <a:cubicBezTo>
                    <a:pt x="25348" y="62079"/>
                    <a:pt x="25278" y="61975"/>
                    <a:pt x="25202" y="61873"/>
                  </a:cubicBezTo>
                  <a:cubicBezTo>
                    <a:pt x="25056" y="61678"/>
                    <a:pt x="24882" y="61515"/>
                    <a:pt x="24693" y="61365"/>
                  </a:cubicBezTo>
                  <a:cubicBezTo>
                    <a:pt x="24440" y="61163"/>
                    <a:pt x="24160" y="60986"/>
                    <a:pt x="23870" y="60841"/>
                  </a:cubicBezTo>
                  <a:cubicBezTo>
                    <a:pt x="23576" y="60694"/>
                    <a:pt x="23270" y="60575"/>
                    <a:pt x="22962" y="60469"/>
                  </a:cubicBezTo>
                  <a:cubicBezTo>
                    <a:pt x="22599" y="60346"/>
                    <a:pt x="22236" y="60262"/>
                    <a:pt x="21861" y="60198"/>
                  </a:cubicBezTo>
                  <a:cubicBezTo>
                    <a:pt x="21623" y="60161"/>
                    <a:pt x="21382" y="60134"/>
                    <a:pt x="21142" y="60097"/>
                  </a:cubicBezTo>
                  <a:cubicBezTo>
                    <a:pt x="20740" y="60027"/>
                    <a:pt x="20337" y="59945"/>
                    <a:pt x="19943" y="59832"/>
                  </a:cubicBezTo>
                  <a:cubicBezTo>
                    <a:pt x="19489" y="59688"/>
                    <a:pt x="19057" y="59490"/>
                    <a:pt x="18609" y="59328"/>
                  </a:cubicBezTo>
                  <a:cubicBezTo>
                    <a:pt x="18335" y="59229"/>
                    <a:pt x="18059" y="59140"/>
                    <a:pt x="17776" y="59070"/>
                  </a:cubicBezTo>
                  <a:cubicBezTo>
                    <a:pt x="17553" y="59014"/>
                    <a:pt x="17329" y="58966"/>
                    <a:pt x="17108" y="58902"/>
                  </a:cubicBezTo>
                  <a:cubicBezTo>
                    <a:pt x="16838" y="58814"/>
                    <a:pt x="16573" y="58710"/>
                    <a:pt x="16314" y="58597"/>
                  </a:cubicBezTo>
                  <a:cubicBezTo>
                    <a:pt x="16183" y="58534"/>
                    <a:pt x="16054" y="58463"/>
                    <a:pt x="15930" y="58389"/>
                  </a:cubicBezTo>
                  <a:cubicBezTo>
                    <a:pt x="15927" y="58387"/>
                    <a:pt x="15924" y="58386"/>
                    <a:pt x="15923" y="58383"/>
                  </a:cubicBezTo>
                  <a:cubicBezTo>
                    <a:pt x="15576" y="58164"/>
                    <a:pt x="15235" y="57933"/>
                    <a:pt x="14915" y="57676"/>
                  </a:cubicBezTo>
                  <a:cubicBezTo>
                    <a:pt x="14691" y="57487"/>
                    <a:pt x="14472" y="57286"/>
                    <a:pt x="14261" y="57077"/>
                  </a:cubicBezTo>
                  <a:cubicBezTo>
                    <a:pt x="14119" y="56939"/>
                    <a:pt x="13982" y="56798"/>
                    <a:pt x="13847" y="56655"/>
                  </a:cubicBezTo>
                  <a:cubicBezTo>
                    <a:pt x="13664" y="56460"/>
                    <a:pt x="13484" y="56262"/>
                    <a:pt x="13298" y="56071"/>
                  </a:cubicBezTo>
                  <a:cubicBezTo>
                    <a:pt x="13194" y="55963"/>
                    <a:pt x="13085" y="55859"/>
                    <a:pt x="12978" y="55753"/>
                  </a:cubicBezTo>
                  <a:cubicBezTo>
                    <a:pt x="12981" y="55725"/>
                    <a:pt x="12985" y="55696"/>
                    <a:pt x="12987" y="55670"/>
                  </a:cubicBezTo>
                  <a:cubicBezTo>
                    <a:pt x="13015" y="55524"/>
                    <a:pt x="13048" y="55381"/>
                    <a:pt x="13088" y="55238"/>
                  </a:cubicBezTo>
                  <a:cubicBezTo>
                    <a:pt x="13177" y="54966"/>
                    <a:pt x="13278" y="54699"/>
                    <a:pt x="13381" y="54436"/>
                  </a:cubicBezTo>
                  <a:cubicBezTo>
                    <a:pt x="13640" y="53769"/>
                    <a:pt x="13933" y="53119"/>
                    <a:pt x="14176" y="52445"/>
                  </a:cubicBezTo>
                  <a:cubicBezTo>
                    <a:pt x="14393" y="51839"/>
                    <a:pt x="14584" y="51220"/>
                    <a:pt x="14841" y="50627"/>
                  </a:cubicBezTo>
                  <a:cubicBezTo>
                    <a:pt x="14844" y="50624"/>
                    <a:pt x="14844" y="50621"/>
                    <a:pt x="14845" y="50620"/>
                  </a:cubicBezTo>
                  <a:cubicBezTo>
                    <a:pt x="14936" y="50574"/>
                    <a:pt x="15027" y="50532"/>
                    <a:pt x="15121" y="50492"/>
                  </a:cubicBezTo>
                  <a:close/>
                  <a:moveTo>
                    <a:pt x="10719" y="53525"/>
                  </a:moveTo>
                  <a:lnTo>
                    <a:pt x="10719" y="53525"/>
                  </a:lnTo>
                  <a:cubicBezTo>
                    <a:pt x="10677" y="53613"/>
                    <a:pt x="10634" y="53702"/>
                    <a:pt x="10591" y="53790"/>
                  </a:cubicBezTo>
                  <a:cubicBezTo>
                    <a:pt x="10433" y="54126"/>
                    <a:pt x="10277" y="54476"/>
                    <a:pt x="10207" y="54845"/>
                  </a:cubicBezTo>
                  <a:cubicBezTo>
                    <a:pt x="10168" y="55056"/>
                    <a:pt x="10144" y="55266"/>
                    <a:pt x="10150" y="55482"/>
                  </a:cubicBezTo>
                  <a:cubicBezTo>
                    <a:pt x="10153" y="55659"/>
                    <a:pt x="10172" y="55836"/>
                    <a:pt x="10198" y="56009"/>
                  </a:cubicBezTo>
                  <a:cubicBezTo>
                    <a:pt x="10251" y="56378"/>
                    <a:pt x="10361" y="56731"/>
                    <a:pt x="10474" y="57085"/>
                  </a:cubicBezTo>
                  <a:cubicBezTo>
                    <a:pt x="10516" y="57211"/>
                    <a:pt x="10555" y="57335"/>
                    <a:pt x="10594" y="57464"/>
                  </a:cubicBezTo>
                  <a:cubicBezTo>
                    <a:pt x="10658" y="57668"/>
                    <a:pt x="10720" y="57874"/>
                    <a:pt x="10794" y="58076"/>
                  </a:cubicBezTo>
                  <a:cubicBezTo>
                    <a:pt x="10884" y="58322"/>
                    <a:pt x="10983" y="58563"/>
                    <a:pt x="11082" y="58805"/>
                  </a:cubicBezTo>
                  <a:cubicBezTo>
                    <a:pt x="11111" y="58880"/>
                    <a:pt x="11143" y="58956"/>
                    <a:pt x="11172" y="59032"/>
                  </a:cubicBezTo>
                  <a:cubicBezTo>
                    <a:pt x="11297" y="59347"/>
                    <a:pt x="11423" y="59657"/>
                    <a:pt x="11545" y="59972"/>
                  </a:cubicBezTo>
                  <a:cubicBezTo>
                    <a:pt x="11619" y="60163"/>
                    <a:pt x="11693" y="60355"/>
                    <a:pt x="11768" y="60545"/>
                  </a:cubicBezTo>
                  <a:cubicBezTo>
                    <a:pt x="11893" y="60868"/>
                    <a:pt x="12000" y="61201"/>
                    <a:pt x="12092" y="61536"/>
                  </a:cubicBezTo>
                  <a:cubicBezTo>
                    <a:pt x="12097" y="61562"/>
                    <a:pt x="12101" y="61588"/>
                    <a:pt x="12107" y="61614"/>
                  </a:cubicBezTo>
                  <a:cubicBezTo>
                    <a:pt x="12109" y="61636"/>
                    <a:pt x="12109" y="61658"/>
                    <a:pt x="12110" y="61681"/>
                  </a:cubicBezTo>
                  <a:cubicBezTo>
                    <a:pt x="12107" y="61697"/>
                    <a:pt x="12106" y="61713"/>
                    <a:pt x="12103" y="61730"/>
                  </a:cubicBezTo>
                  <a:lnTo>
                    <a:pt x="12098" y="61752"/>
                  </a:lnTo>
                  <a:cubicBezTo>
                    <a:pt x="12091" y="61767"/>
                    <a:pt x="12085" y="61783"/>
                    <a:pt x="12079" y="61798"/>
                  </a:cubicBezTo>
                  <a:cubicBezTo>
                    <a:pt x="12064" y="61828"/>
                    <a:pt x="12048" y="61861"/>
                    <a:pt x="12031" y="61889"/>
                  </a:cubicBezTo>
                  <a:cubicBezTo>
                    <a:pt x="12009" y="61922"/>
                    <a:pt x="11988" y="61951"/>
                    <a:pt x="11964" y="61981"/>
                  </a:cubicBezTo>
                  <a:cubicBezTo>
                    <a:pt x="11893" y="62060"/>
                    <a:pt x="11820" y="62139"/>
                    <a:pt x="11745" y="62213"/>
                  </a:cubicBezTo>
                  <a:cubicBezTo>
                    <a:pt x="11592" y="62100"/>
                    <a:pt x="11440" y="61983"/>
                    <a:pt x="11292" y="61867"/>
                  </a:cubicBezTo>
                  <a:cubicBezTo>
                    <a:pt x="11022" y="61657"/>
                    <a:pt x="10759" y="61439"/>
                    <a:pt x="10485" y="61231"/>
                  </a:cubicBezTo>
                  <a:cubicBezTo>
                    <a:pt x="9955" y="60823"/>
                    <a:pt x="9422" y="60414"/>
                    <a:pt x="8901" y="59991"/>
                  </a:cubicBezTo>
                  <a:cubicBezTo>
                    <a:pt x="8543" y="59691"/>
                    <a:pt x="8202" y="59369"/>
                    <a:pt x="7866" y="59043"/>
                  </a:cubicBezTo>
                  <a:lnTo>
                    <a:pt x="7697" y="58881"/>
                  </a:lnTo>
                  <a:cubicBezTo>
                    <a:pt x="7302" y="58494"/>
                    <a:pt x="6898" y="58121"/>
                    <a:pt x="6459" y="57781"/>
                  </a:cubicBezTo>
                  <a:cubicBezTo>
                    <a:pt x="6432" y="57762"/>
                    <a:pt x="6409" y="57743"/>
                    <a:pt x="6382" y="57725"/>
                  </a:cubicBezTo>
                  <a:cubicBezTo>
                    <a:pt x="6281" y="57646"/>
                    <a:pt x="6178" y="57570"/>
                    <a:pt x="6075" y="57494"/>
                  </a:cubicBezTo>
                  <a:cubicBezTo>
                    <a:pt x="6275" y="57387"/>
                    <a:pt x="6476" y="57281"/>
                    <a:pt x="6675" y="57176"/>
                  </a:cubicBezTo>
                  <a:cubicBezTo>
                    <a:pt x="6854" y="57080"/>
                    <a:pt x="7028" y="56981"/>
                    <a:pt x="7208" y="56887"/>
                  </a:cubicBezTo>
                  <a:cubicBezTo>
                    <a:pt x="7342" y="56817"/>
                    <a:pt x="7473" y="56746"/>
                    <a:pt x="7601" y="56664"/>
                  </a:cubicBezTo>
                  <a:lnTo>
                    <a:pt x="7662" y="56635"/>
                  </a:lnTo>
                  <a:cubicBezTo>
                    <a:pt x="7709" y="56613"/>
                    <a:pt x="7755" y="56586"/>
                    <a:pt x="7799" y="56558"/>
                  </a:cubicBezTo>
                  <a:cubicBezTo>
                    <a:pt x="7904" y="56512"/>
                    <a:pt x="8004" y="56452"/>
                    <a:pt x="8098" y="56385"/>
                  </a:cubicBezTo>
                  <a:cubicBezTo>
                    <a:pt x="8376" y="56185"/>
                    <a:pt x="8596" y="55914"/>
                    <a:pt x="8767" y="55619"/>
                  </a:cubicBezTo>
                  <a:cubicBezTo>
                    <a:pt x="9073" y="55095"/>
                    <a:pt x="9340" y="54543"/>
                    <a:pt x="9500" y="53955"/>
                  </a:cubicBezTo>
                  <a:cubicBezTo>
                    <a:pt x="9534" y="53833"/>
                    <a:pt x="9562" y="53710"/>
                    <a:pt x="9587" y="53589"/>
                  </a:cubicBezTo>
                  <a:cubicBezTo>
                    <a:pt x="9705" y="53585"/>
                    <a:pt x="9824" y="53582"/>
                    <a:pt x="9943" y="53577"/>
                  </a:cubicBezTo>
                  <a:cubicBezTo>
                    <a:pt x="10202" y="53568"/>
                    <a:pt x="10460" y="53550"/>
                    <a:pt x="10719" y="53525"/>
                  </a:cubicBezTo>
                  <a:close/>
                  <a:moveTo>
                    <a:pt x="133159" y="67195"/>
                  </a:moveTo>
                  <a:cubicBezTo>
                    <a:pt x="133159" y="67195"/>
                    <a:pt x="133158" y="67196"/>
                    <a:pt x="133158" y="67198"/>
                  </a:cubicBezTo>
                  <a:cubicBezTo>
                    <a:pt x="133159" y="67197"/>
                    <a:pt x="133159" y="67196"/>
                    <a:pt x="133159" y="67195"/>
                  </a:cubicBezTo>
                  <a:close/>
                  <a:moveTo>
                    <a:pt x="2161" y="68342"/>
                  </a:moveTo>
                  <a:cubicBezTo>
                    <a:pt x="2167" y="68346"/>
                    <a:pt x="2172" y="68349"/>
                    <a:pt x="2177" y="68353"/>
                  </a:cubicBezTo>
                  <a:lnTo>
                    <a:pt x="2177" y="68353"/>
                  </a:lnTo>
                  <a:lnTo>
                    <a:pt x="2161" y="68342"/>
                  </a:lnTo>
                  <a:close/>
                  <a:moveTo>
                    <a:pt x="1402" y="67781"/>
                  </a:moveTo>
                  <a:lnTo>
                    <a:pt x="1402" y="67781"/>
                  </a:lnTo>
                  <a:cubicBezTo>
                    <a:pt x="1652" y="67971"/>
                    <a:pt x="1905" y="68159"/>
                    <a:pt x="2161" y="68342"/>
                  </a:cubicBezTo>
                  <a:lnTo>
                    <a:pt x="2161" y="68967"/>
                  </a:lnTo>
                  <a:cubicBezTo>
                    <a:pt x="2052" y="68805"/>
                    <a:pt x="1944" y="68643"/>
                    <a:pt x="1838" y="68477"/>
                  </a:cubicBezTo>
                  <a:cubicBezTo>
                    <a:pt x="1689" y="68247"/>
                    <a:pt x="1546" y="68015"/>
                    <a:pt x="1402" y="67781"/>
                  </a:cubicBezTo>
                  <a:close/>
                  <a:moveTo>
                    <a:pt x="5847" y="75154"/>
                  </a:moveTo>
                  <a:lnTo>
                    <a:pt x="5847" y="75154"/>
                  </a:lnTo>
                  <a:cubicBezTo>
                    <a:pt x="5851" y="75154"/>
                    <a:pt x="5854" y="75155"/>
                    <a:pt x="5858" y="75155"/>
                  </a:cubicBezTo>
                  <a:lnTo>
                    <a:pt x="5847" y="75154"/>
                  </a:lnTo>
                  <a:close/>
                  <a:moveTo>
                    <a:pt x="109560" y="81411"/>
                  </a:moveTo>
                  <a:cubicBezTo>
                    <a:pt x="109560" y="81411"/>
                    <a:pt x="109561" y="81411"/>
                    <a:pt x="109561" y="81412"/>
                  </a:cubicBezTo>
                  <a:cubicBezTo>
                    <a:pt x="109561" y="81411"/>
                    <a:pt x="109560" y="81411"/>
                    <a:pt x="109560" y="81411"/>
                  </a:cubicBezTo>
                  <a:close/>
                  <a:moveTo>
                    <a:pt x="13880" y="87854"/>
                  </a:moveTo>
                  <a:cubicBezTo>
                    <a:pt x="13826" y="87892"/>
                    <a:pt x="13774" y="87930"/>
                    <a:pt x="13722" y="87967"/>
                  </a:cubicBezTo>
                  <a:cubicBezTo>
                    <a:pt x="13774" y="87929"/>
                    <a:pt x="13826" y="87892"/>
                    <a:pt x="13880" y="87854"/>
                  </a:cubicBezTo>
                  <a:close/>
                  <a:moveTo>
                    <a:pt x="12838" y="0"/>
                  </a:moveTo>
                  <a:cubicBezTo>
                    <a:pt x="12830" y="0"/>
                    <a:pt x="12822" y="0"/>
                    <a:pt x="12814" y="0"/>
                  </a:cubicBezTo>
                  <a:cubicBezTo>
                    <a:pt x="12555" y="3"/>
                    <a:pt x="12296" y="35"/>
                    <a:pt x="12043" y="87"/>
                  </a:cubicBezTo>
                  <a:cubicBezTo>
                    <a:pt x="11439" y="207"/>
                    <a:pt x="10853" y="414"/>
                    <a:pt x="10266" y="602"/>
                  </a:cubicBezTo>
                  <a:cubicBezTo>
                    <a:pt x="9663" y="795"/>
                    <a:pt x="9059" y="983"/>
                    <a:pt x="8453" y="1167"/>
                  </a:cubicBezTo>
                  <a:cubicBezTo>
                    <a:pt x="8226" y="1236"/>
                    <a:pt x="8000" y="1307"/>
                    <a:pt x="7770" y="1377"/>
                  </a:cubicBezTo>
                  <a:cubicBezTo>
                    <a:pt x="6784" y="1682"/>
                    <a:pt x="5801" y="1998"/>
                    <a:pt x="4815" y="2297"/>
                  </a:cubicBezTo>
                  <a:cubicBezTo>
                    <a:pt x="4242" y="2469"/>
                    <a:pt x="3669" y="2642"/>
                    <a:pt x="3096" y="2819"/>
                  </a:cubicBezTo>
                  <a:cubicBezTo>
                    <a:pt x="2850" y="2895"/>
                    <a:pt x="2602" y="2969"/>
                    <a:pt x="2356" y="3048"/>
                  </a:cubicBezTo>
                  <a:cubicBezTo>
                    <a:pt x="2300" y="3066"/>
                    <a:pt x="2240" y="3087"/>
                    <a:pt x="2182" y="3109"/>
                  </a:cubicBezTo>
                  <a:cubicBezTo>
                    <a:pt x="2017" y="3173"/>
                    <a:pt x="1853" y="3252"/>
                    <a:pt x="1712" y="3356"/>
                  </a:cubicBezTo>
                  <a:cubicBezTo>
                    <a:pt x="1551" y="3475"/>
                    <a:pt x="1393" y="3608"/>
                    <a:pt x="1288" y="3779"/>
                  </a:cubicBezTo>
                  <a:cubicBezTo>
                    <a:pt x="1163" y="3980"/>
                    <a:pt x="1090" y="4193"/>
                    <a:pt x="1036" y="4420"/>
                  </a:cubicBezTo>
                  <a:cubicBezTo>
                    <a:pt x="971" y="4696"/>
                    <a:pt x="962" y="4986"/>
                    <a:pt x="962" y="5269"/>
                  </a:cubicBezTo>
                  <a:cubicBezTo>
                    <a:pt x="963" y="5614"/>
                    <a:pt x="985" y="5958"/>
                    <a:pt x="1008" y="6300"/>
                  </a:cubicBezTo>
                  <a:cubicBezTo>
                    <a:pt x="1023" y="6525"/>
                    <a:pt x="1037" y="6750"/>
                    <a:pt x="1045" y="6976"/>
                  </a:cubicBezTo>
                  <a:cubicBezTo>
                    <a:pt x="1046" y="7003"/>
                    <a:pt x="1049" y="7031"/>
                    <a:pt x="1049" y="7061"/>
                  </a:cubicBezTo>
                  <a:cubicBezTo>
                    <a:pt x="1054" y="7446"/>
                    <a:pt x="1045" y="7831"/>
                    <a:pt x="1045" y="8218"/>
                  </a:cubicBezTo>
                  <a:cubicBezTo>
                    <a:pt x="1045" y="8294"/>
                    <a:pt x="1045" y="8370"/>
                    <a:pt x="1046" y="8446"/>
                  </a:cubicBezTo>
                  <a:cubicBezTo>
                    <a:pt x="1049" y="8843"/>
                    <a:pt x="1057" y="9239"/>
                    <a:pt x="1076" y="9635"/>
                  </a:cubicBezTo>
                  <a:cubicBezTo>
                    <a:pt x="1118" y="10495"/>
                    <a:pt x="1168" y="11356"/>
                    <a:pt x="1191" y="12216"/>
                  </a:cubicBezTo>
                  <a:cubicBezTo>
                    <a:pt x="1206" y="12917"/>
                    <a:pt x="1210" y="13618"/>
                    <a:pt x="1243" y="14320"/>
                  </a:cubicBezTo>
                  <a:cubicBezTo>
                    <a:pt x="1246" y="14398"/>
                    <a:pt x="1250" y="14473"/>
                    <a:pt x="1253" y="14552"/>
                  </a:cubicBezTo>
                  <a:cubicBezTo>
                    <a:pt x="1261" y="14715"/>
                    <a:pt x="1270" y="14875"/>
                    <a:pt x="1277" y="15036"/>
                  </a:cubicBezTo>
                  <a:cubicBezTo>
                    <a:pt x="1298" y="15441"/>
                    <a:pt x="1317" y="15847"/>
                    <a:pt x="1328" y="16252"/>
                  </a:cubicBezTo>
                  <a:cubicBezTo>
                    <a:pt x="1340" y="16881"/>
                    <a:pt x="1349" y="17508"/>
                    <a:pt x="1340" y="18135"/>
                  </a:cubicBezTo>
                  <a:cubicBezTo>
                    <a:pt x="1329" y="18772"/>
                    <a:pt x="1285" y="19404"/>
                    <a:pt x="1261" y="20040"/>
                  </a:cubicBezTo>
                  <a:cubicBezTo>
                    <a:pt x="1238" y="20675"/>
                    <a:pt x="1243" y="21309"/>
                    <a:pt x="1240" y="21943"/>
                  </a:cubicBezTo>
                  <a:cubicBezTo>
                    <a:pt x="1240" y="22580"/>
                    <a:pt x="1225" y="23215"/>
                    <a:pt x="1203" y="23852"/>
                  </a:cubicBezTo>
                  <a:cubicBezTo>
                    <a:pt x="1176" y="24650"/>
                    <a:pt x="1142" y="25449"/>
                    <a:pt x="1121" y="26250"/>
                  </a:cubicBezTo>
                  <a:cubicBezTo>
                    <a:pt x="1113" y="26518"/>
                    <a:pt x="1109" y="26784"/>
                    <a:pt x="1106" y="27052"/>
                  </a:cubicBezTo>
                  <a:cubicBezTo>
                    <a:pt x="1103" y="27277"/>
                    <a:pt x="1101" y="27503"/>
                    <a:pt x="1101" y="27729"/>
                  </a:cubicBezTo>
                  <a:cubicBezTo>
                    <a:pt x="1101" y="27872"/>
                    <a:pt x="1101" y="28014"/>
                    <a:pt x="1103" y="28156"/>
                  </a:cubicBezTo>
                  <a:cubicBezTo>
                    <a:pt x="1103" y="28265"/>
                    <a:pt x="1103" y="28371"/>
                    <a:pt x="1104" y="28476"/>
                  </a:cubicBezTo>
                  <a:cubicBezTo>
                    <a:pt x="1109" y="28893"/>
                    <a:pt x="1112" y="29310"/>
                    <a:pt x="1113" y="29727"/>
                  </a:cubicBezTo>
                  <a:cubicBezTo>
                    <a:pt x="1118" y="30386"/>
                    <a:pt x="1113" y="31045"/>
                    <a:pt x="1116" y="31704"/>
                  </a:cubicBezTo>
                  <a:cubicBezTo>
                    <a:pt x="1119" y="33023"/>
                    <a:pt x="1157" y="34345"/>
                    <a:pt x="1161" y="35663"/>
                  </a:cubicBezTo>
                  <a:cubicBezTo>
                    <a:pt x="1163" y="36973"/>
                    <a:pt x="1079" y="38276"/>
                    <a:pt x="990" y="39583"/>
                  </a:cubicBezTo>
                  <a:lnTo>
                    <a:pt x="990" y="39585"/>
                  </a:lnTo>
                  <a:cubicBezTo>
                    <a:pt x="947" y="40217"/>
                    <a:pt x="908" y="40850"/>
                    <a:pt x="878" y="41482"/>
                  </a:cubicBezTo>
                  <a:cubicBezTo>
                    <a:pt x="848" y="42140"/>
                    <a:pt x="829" y="42801"/>
                    <a:pt x="808" y="43460"/>
                  </a:cubicBezTo>
                  <a:cubicBezTo>
                    <a:pt x="767" y="44777"/>
                    <a:pt x="715" y="46090"/>
                    <a:pt x="677" y="47407"/>
                  </a:cubicBezTo>
                  <a:cubicBezTo>
                    <a:pt x="659" y="48044"/>
                    <a:pt x="634" y="48678"/>
                    <a:pt x="595" y="49312"/>
                  </a:cubicBezTo>
                  <a:cubicBezTo>
                    <a:pt x="555" y="49958"/>
                    <a:pt x="506" y="50605"/>
                    <a:pt x="484" y="51252"/>
                  </a:cubicBezTo>
                  <a:cubicBezTo>
                    <a:pt x="462" y="51894"/>
                    <a:pt x="465" y="52535"/>
                    <a:pt x="457" y="53180"/>
                  </a:cubicBezTo>
                  <a:cubicBezTo>
                    <a:pt x="450" y="53766"/>
                    <a:pt x="412" y="54348"/>
                    <a:pt x="353" y="54931"/>
                  </a:cubicBezTo>
                  <a:cubicBezTo>
                    <a:pt x="295" y="55443"/>
                    <a:pt x="232" y="55955"/>
                    <a:pt x="188" y="56467"/>
                  </a:cubicBezTo>
                  <a:cubicBezTo>
                    <a:pt x="167" y="56692"/>
                    <a:pt x="152" y="56917"/>
                    <a:pt x="145" y="57141"/>
                  </a:cubicBezTo>
                  <a:cubicBezTo>
                    <a:pt x="142" y="57153"/>
                    <a:pt x="137" y="57164"/>
                    <a:pt x="136" y="57177"/>
                  </a:cubicBezTo>
                  <a:cubicBezTo>
                    <a:pt x="109" y="57286"/>
                    <a:pt x="112" y="57397"/>
                    <a:pt x="131" y="57503"/>
                  </a:cubicBezTo>
                  <a:cubicBezTo>
                    <a:pt x="130" y="57536"/>
                    <a:pt x="128" y="57570"/>
                    <a:pt x="124" y="57603"/>
                  </a:cubicBezTo>
                  <a:cubicBezTo>
                    <a:pt x="107" y="57823"/>
                    <a:pt x="97" y="58030"/>
                    <a:pt x="145" y="58249"/>
                  </a:cubicBezTo>
                  <a:cubicBezTo>
                    <a:pt x="180" y="58406"/>
                    <a:pt x="219" y="58560"/>
                    <a:pt x="295" y="58707"/>
                  </a:cubicBezTo>
                  <a:cubicBezTo>
                    <a:pt x="365" y="58844"/>
                    <a:pt x="457" y="58962"/>
                    <a:pt x="567" y="59061"/>
                  </a:cubicBezTo>
                  <a:cubicBezTo>
                    <a:pt x="761" y="59240"/>
                    <a:pt x="1006" y="59359"/>
                    <a:pt x="1268" y="59414"/>
                  </a:cubicBezTo>
                  <a:cubicBezTo>
                    <a:pt x="1381" y="59438"/>
                    <a:pt x="1493" y="59448"/>
                    <a:pt x="1605" y="59448"/>
                  </a:cubicBezTo>
                  <a:cubicBezTo>
                    <a:pt x="1677" y="59448"/>
                    <a:pt x="1749" y="59445"/>
                    <a:pt x="1819" y="59436"/>
                  </a:cubicBezTo>
                  <a:cubicBezTo>
                    <a:pt x="1939" y="59423"/>
                    <a:pt x="2061" y="59396"/>
                    <a:pt x="2180" y="59363"/>
                  </a:cubicBezTo>
                  <a:cubicBezTo>
                    <a:pt x="2369" y="59311"/>
                    <a:pt x="2556" y="59243"/>
                    <a:pt x="2739" y="59164"/>
                  </a:cubicBezTo>
                  <a:cubicBezTo>
                    <a:pt x="2768" y="59203"/>
                    <a:pt x="2798" y="59240"/>
                    <a:pt x="2828" y="59280"/>
                  </a:cubicBezTo>
                  <a:cubicBezTo>
                    <a:pt x="2874" y="59347"/>
                    <a:pt x="2919" y="59415"/>
                    <a:pt x="2965" y="59484"/>
                  </a:cubicBezTo>
                  <a:cubicBezTo>
                    <a:pt x="3054" y="59622"/>
                    <a:pt x="3142" y="59761"/>
                    <a:pt x="3239" y="59898"/>
                  </a:cubicBezTo>
                  <a:cubicBezTo>
                    <a:pt x="3358" y="60064"/>
                    <a:pt x="3472" y="60237"/>
                    <a:pt x="3597" y="60401"/>
                  </a:cubicBezTo>
                  <a:cubicBezTo>
                    <a:pt x="3700" y="60535"/>
                    <a:pt x="3807" y="60661"/>
                    <a:pt x="3923" y="60785"/>
                  </a:cubicBezTo>
                  <a:cubicBezTo>
                    <a:pt x="4163" y="61045"/>
                    <a:pt x="4385" y="61320"/>
                    <a:pt x="4621" y="61584"/>
                  </a:cubicBezTo>
                  <a:cubicBezTo>
                    <a:pt x="4846" y="61837"/>
                    <a:pt x="5072" y="62093"/>
                    <a:pt x="5310" y="62334"/>
                  </a:cubicBezTo>
                  <a:cubicBezTo>
                    <a:pt x="5752" y="62780"/>
                    <a:pt x="6229" y="63190"/>
                    <a:pt x="6663" y="63642"/>
                  </a:cubicBezTo>
                  <a:cubicBezTo>
                    <a:pt x="7226" y="64243"/>
                    <a:pt x="7776" y="64858"/>
                    <a:pt x="8267" y="65517"/>
                  </a:cubicBezTo>
                  <a:cubicBezTo>
                    <a:pt x="8397" y="65703"/>
                    <a:pt x="8522" y="65892"/>
                    <a:pt x="8634" y="66090"/>
                  </a:cubicBezTo>
                  <a:cubicBezTo>
                    <a:pt x="8709" y="66239"/>
                    <a:pt x="8781" y="66389"/>
                    <a:pt x="8845" y="66544"/>
                  </a:cubicBezTo>
                  <a:cubicBezTo>
                    <a:pt x="8894" y="66678"/>
                    <a:pt x="8940" y="66812"/>
                    <a:pt x="8979" y="66949"/>
                  </a:cubicBezTo>
                  <a:cubicBezTo>
                    <a:pt x="8983" y="66970"/>
                    <a:pt x="8986" y="66989"/>
                    <a:pt x="8991" y="67009"/>
                  </a:cubicBezTo>
                  <a:lnTo>
                    <a:pt x="8991" y="67035"/>
                  </a:lnTo>
                  <a:lnTo>
                    <a:pt x="8985" y="67086"/>
                  </a:lnTo>
                  <a:cubicBezTo>
                    <a:pt x="8875" y="67147"/>
                    <a:pt x="8766" y="67209"/>
                    <a:pt x="8656" y="67272"/>
                  </a:cubicBezTo>
                  <a:cubicBezTo>
                    <a:pt x="8398" y="67406"/>
                    <a:pt x="8135" y="67520"/>
                    <a:pt x="7867" y="67631"/>
                  </a:cubicBezTo>
                  <a:cubicBezTo>
                    <a:pt x="7638" y="67726"/>
                    <a:pt x="7413" y="67833"/>
                    <a:pt x="7182" y="67928"/>
                  </a:cubicBezTo>
                  <a:cubicBezTo>
                    <a:pt x="7002" y="67994"/>
                    <a:pt x="6818" y="68049"/>
                    <a:pt x="6633" y="68099"/>
                  </a:cubicBezTo>
                  <a:cubicBezTo>
                    <a:pt x="6608" y="68105"/>
                    <a:pt x="6583" y="68110"/>
                    <a:pt x="6559" y="68116"/>
                  </a:cubicBezTo>
                  <a:cubicBezTo>
                    <a:pt x="6544" y="68038"/>
                    <a:pt x="6529" y="67959"/>
                    <a:pt x="6516" y="67882"/>
                  </a:cubicBezTo>
                  <a:cubicBezTo>
                    <a:pt x="6380" y="67119"/>
                    <a:pt x="6233" y="66360"/>
                    <a:pt x="6054" y="65608"/>
                  </a:cubicBezTo>
                  <a:cubicBezTo>
                    <a:pt x="5958" y="65200"/>
                    <a:pt x="5843" y="64794"/>
                    <a:pt x="5666" y="64410"/>
                  </a:cubicBezTo>
                  <a:cubicBezTo>
                    <a:pt x="5575" y="64211"/>
                    <a:pt x="5470" y="64016"/>
                    <a:pt x="5322" y="63850"/>
                  </a:cubicBezTo>
                  <a:cubicBezTo>
                    <a:pt x="5199" y="63712"/>
                    <a:pt x="5067" y="63594"/>
                    <a:pt x="4926" y="63478"/>
                  </a:cubicBezTo>
                  <a:lnTo>
                    <a:pt x="4926" y="63478"/>
                  </a:lnTo>
                  <a:cubicBezTo>
                    <a:pt x="4931" y="63482"/>
                    <a:pt x="4936" y="63485"/>
                    <a:pt x="4941" y="63489"/>
                  </a:cubicBezTo>
                  <a:cubicBezTo>
                    <a:pt x="4764" y="63338"/>
                    <a:pt x="4603" y="63167"/>
                    <a:pt x="4431" y="63013"/>
                  </a:cubicBezTo>
                  <a:cubicBezTo>
                    <a:pt x="4251" y="62853"/>
                    <a:pt x="4071" y="62693"/>
                    <a:pt x="3896" y="62526"/>
                  </a:cubicBezTo>
                  <a:cubicBezTo>
                    <a:pt x="3532" y="62175"/>
                    <a:pt x="3182" y="61807"/>
                    <a:pt x="2835" y="61441"/>
                  </a:cubicBezTo>
                  <a:lnTo>
                    <a:pt x="2823" y="61431"/>
                  </a:lnTo>
                  <a:cubicBezTo>
                    <a:pt x="2617" y="61210"/>
                    <a:pt x="2407" y="60992"/>
                    <a:pt x="2225" y="60750"/>
                  </a:cubicBezTo>
                  <a:cubicBezTo>
                    <a:pt x="2212" y="60733"/>
                    <a:pt x="2198" y="60716"/>
                    <a:pt x="2188" y="60695"/>
                  </a:cubicBezTo>
                  <a:cubicBezTo>
                    <a:pt x="2170" y="60673"/>
                    <a:pt x="2155" y="60646"/>
                    <a:pt x="2140" y="60622"/>
                  </a:cubicBezTo>
                  <a:cubicBezTo>
                    <a:pt x="2125" y="60599"/>
                    <a:pt x="2115" y="60572"/>
                    <a:pt x="2103" y="60547"/>
                  </a:cubicBezTo>
                  <a:cubicBezTo>
                    <a:pt x="2103" y="60545"/>
                    <a:pt x="2103" y="60542"/>
                    <a:pt x="2102" y="60541"/>
                  </a:cubicBezTo>
                  <a:cubicBezTo>
                    <a:pt x="2136" y="60515"/>
                    <a:pt x="2145" y="60459"/>
                    <a:pt x="2109" y="60426"/>
                  </a:cubicBezTo>
                  <a:cubicBezTo>
                    <a:pt x="2102" y="60419"/>
                    <a:pt x="2094" y="60414"/>
                    <a:pt x="2087" y="60411"/>
                  </a:cubicBezTo>
                  <a:lnTo>
                    <a:pt x="2085" y="60411"/>
                  </a:lnTo>
                  <a:cubicBezTo>
                    <a:pt x="2063" y="60398"/>
                    <a:pt x="2042" y="60392"/>
                    <a:pt x="2022" y="60392"/>
                  </a:cubicBezTo>
                  <a:cubicBezTo>
                    <a:pt x="1988" y="60392"/>
                    <a:pt x="1956" y="60409"/>
                    <a:pt x="1927" y="60441"/>
                  </a:cubicBezTo>
                  <a:cubicBezTo>
                    <a:pt x="1886" y="60483"/>
                    <a:pt x="1878" y="60548"/>
                    <a:pt x="1883" y="60614"/>
                  </a:cubicBezTo>
                  <a:cubicBezTo>
                    <a:pt x="1441" y="60110"/>
                    <a:pt x="993" y="59615"/>
                    <a:pt x="536" y="59128"/>
                  </a:cubicBezTo>
                  <a:cubicBezTo>
                    <a:pt x="487" y="59216"/>
                    <a:pt x="448" y="59310"/>
                    <a:pt x="420" y="59407"/>
                  </a:cubicBezTo>
                  <a:cubicBezTo>
                    <a:pt x="344" y="59660"/>
                    <a:pt x="365" y="59935"/>
                    <a:pt x="353" y="60197"/>
                  </a:cubicBezTo>
                  <a:cubicBezTo>
                    <a:pt x="329" y="60429"/>
                    <a:pt x="287" y="60654"/>
                    <a:pt x="241" y="60883"/>
                  </a:cubicBezTo>
                  <a:cubicBezTo>
                    <a:pt x="241" y="60889"/>
                    <a:pt x="240" y="60895"/>
                    <a:pt x="238" y="60902"/>
                  </a:cubicBezTo>
                  <a:cubicBezTo>
                    <a:pt x="234" y="60917"/>
                    <a:pt x="231" y="60932"/>
                    <a:pt x="228" y="60944"/>
                  </a:cubicBezTo>
                  <a:cubicBezTo>
                    <a:pt x="692" y="61450"/>
                    <a:pt x="1183" y="61929"/>
                    <a:pt x="1660" y="62422"/>
                  </a:cubicBezTo>
                  <a:cubicBezTo>
                    <a:pt x="1823" y="62594"/>
                    <a:pt x="1987" y="62771"/>
                    <a:pt x="2146" y="62949"/>
                  </a:cubicBezTo>
                  <a:cubicBezTo>
                    <a:pt x="2161" y="62965"/>
                    <a:pt x="2176" y="62980"/>
                    <a:pt x="2189" y="62996"/>
                  </a:cubicBezTo>
                  <a:cubicBezTo>
                    <a:pt x="2249" y="63062"/>
                    <a:pt x="2307" y="63127"/>
                    <a:pt x="2367" y="63194"/>
                  </a:cubicBezTo>
                  <a:cubicBezTo>
                    <a:pt x="2576" y="63432"/>
                    <a:pt x="2780" y="63673"/>
                    <a:pt x="2972" y="63928"/>
                  </a:cubicBezTo>
                  <a:cubicBezTo>
                    <a:pt x="3015" y="63990"/>
                    <a:pt x="3056" y="64053"/>
                    <a:pt x="3093" y="64118"/>
                  </a:cubicBezTo>
                  <a:cubicBezTo>
                    <a:pt x="3106" y="64144"/>
                    <a:pt x="3120" y="64170"/>
                    <a:pt x="3133" y="64199"/>
                  </a:cubicBezTo>
                  <a:cubicBezTo>
                    <a:pt x="3194" y="64379"/>
                    <a:pt x="3248" y="64563"/>
                    <a:pt x="3300" y="64746"/>
                  </a:cubicBezTo>
                  <a:cubicBezTo>
                    <a:pt x="3341" y="64892"/>
                    <a:pt x="3387" y="65037"/>
                    <a:pt x="3426" y="65184"/>
                  </a:cubicBezTo>
                  <a:cubicBezTo>
                    <a:pt x="3478" y="65419"/>
                    <a:pt x="3499" y="65660"/>
                    <a:pt x="3550" y="65897"/>
                  </a:cubicBezTo>
                  <a:cubicBezTo>
                    <a:pt x="3575" y="66014"/>
                    <a:pt x="3602" y="66130"/>
                    <a:pt x="3629" y="66247"/>
                  </a:cubicBezTo>
                  <a:cubicBezTo>
                    <a:pt x="3640" y="66361"/>
                    <a:pt x="3655" y="66477"/>
                    <a:pt x="3670" y="66590"/>
                  </a:cubicBezTo>
                  <a:lnTo>
                    <a:pt x="3698" y="66814"/>
                  </a:lnTo>
                  <a:cubicBezTo>
                    <a:pt x="3352" y="66531"/>
                    <a:pt x="3003" y="66249"/>
                    <a:pt x="2654" y="65970"/>
                  </a:cubicBezTo>
                  <a:cubicBezTo>
                    <a:pt x="2500" y="65845"/>
                    <a:pt x="2347" y="65724"/>
                    <a:pt x="2191" y="65602"/>
                  </a:cubicBezTo>
                  <a:cubicBezTo>
                    <a:pt x="1737" y="65245"/>
                    <a:pt x="1280" y="64900"/>
                    <a:pt x="820" y="64551"/>
                  </a:cubicBezTo>
                  <a:cubicBezTo>
                    <a:pt x="546" y="64345"/>
                    <a:pt x="273" y="64139"/>
                    <a:pt x="0" y="63931"/>
                  </a:cubicBezTo>
                  <a:lnTo>
                    <a:pt x="0" y="63931"/>
                  </a:lnTo>
                  <a:cubicBezTo>
                    <a:pt x="11" y="64154"/>
                    <a:pt x="25" y="64374"/>
                    <a:pt x="39" y="64596"/>
                  </a:cubicBezTo>
                  <a:cubicBezTo>
                    <a:pt x="69" y="65054"/>
                    <a:pt x="97" y="65513"/>
                    <a:pt x="131" y="65973"/>
                  </a:cubicBezTo>
                  <a:cubicBezTo>
                    <a:pt x="197" y="66830"/>
                    <a:pt x="301" y="67684"/>
                    <a:pt x="366" y="68544"/>
                  </a:cubicBezTo>
                  <a:cubicBezTo>
                    <a:pt x="411" y="69126"/>
                    <a:pt x="457" y="69708"/>
                    <a:pt x="511" y="70290"/>
                  </a:cubicBezTo>
                  <a:cubicBezTo>
                    <a:pt x="938" y="70915"/>
                    <a:pt x="1396" y="71516"/>
                    <a:pt x="1862" y="72112"/>
                  </a:cubicBezTo>
                  <a:cubicBezTo>
                    <a:pt x="1969" y="72250"/>
                    <a:pt x="2079" y="72387"/>
                    <a:pt x="2191" y="72525"/>
                  </a:cubicBezTo>
                  <a:lnTo>
                    <a:pt x="2191" y="72527"/>
                  </a:lnTo>
                  <a:cubicBezTo>
                    <a:pt x="2587" y="73018"/>
                    <a:pt x="3001" y="73494"/>
                    <a:pt x="3447" y="73944"/>
                  </a:cubicBezTo>
                  <a:cubicBezTo>
                    <a:pt x="3730" y="74229"/>
                    <a:pt x="4038" y="74494"/>
                    <a:pt x="4379" y="74710"/>
                  </a:cubicBezTo>
                  <a:cubicBezTo>
                    <a:pt x="4636" y="74874"/>
                    <a:pt x="4904" y="75000"/>
                    <a:pt x="5203" y="75070"/>
                  </a:cubicBezTo>
                  <a:cubicBezTo>
                    <a:pt x="5408" y="75115"/>
                    <a:pt x="5617" y="75122"/>
                    <a:pt x="5824" y="75150"/>
                  </a:cubicBezTo>
                  <a:lnTo>
                    <a:pt x="5824" y="75150"/>
                  </a:lnTo>
                  <a:cubicBezTo>
                    <a:pt x="6086" y="75189"/>
                    <a:pt x="6349" y="75222"/>
                    <a:pt x="6610" y="75259"/>
                  </a:cubicBezTo>
                  <a:cubicBezTo>
                    <a:pt x="6983" y="75319"/>
                    <a:pt x="7355" y="75383"/>
                    <a:pt x="7727" y="75450"/>
                  </a:cubicBezTo>
                  <a:cubicBezTo>
                    <a:pt x="8086" y="75512"/>
                    <a:pt x="8440" y="75600"/>
                    <a:pt x="8791" y="75700"/>
                  </a:cubicBezTo>
                  <a:cubicBezTo>
                    <a:pt x="8942" y="75747"/>
                    <a:pt x="9090" y="75801"/>
                    <a:pt x="9236" y="75861"/>
                  </a:cubicBezTo>
                  <a:cubicBezTo>
                    <a:pt x="9443" y="75959"/>
                    <a:pt x="9640" y="76069"/>
                    <a:pt x="9835" y="76187"/>
                  </a:cubicBezTo>
                  <a:cubicBezTo>
                    <a:pt x="9884" y="76216"/>
                    <a:pt x="9930" y="76248"/>
                    <a:pt x="9979" y="76277"/>
                  </a:cubicBezTo>
                  <a:cubicBezTo>
                    <a:pt x="10284" y="76474"/>
                    <a:pt x="10577" y="76690"/>
                    <a:pt x="10872" y="76904"/>
                  </a:cubicBezTo>
                  <a:cubicBezTo>
                    <a:pt x="11180" y="77132"/>
                    <a:pt x="11491" y="77355"/>
                    <a:pt x="11804" y="77575"/>
                  </a:cubicBezTo>
                  <a:cubicBezTo>
                    <a:pt x="12123" y="77804"/>
                    <a:pt x="12445" y="78032"/>
                    <a:pt x="12763" y="78260"/>
                  </a:cubicBezTo>
                  <a:lnTo>
                    <a:pt x="12847" y="78339"/>
                  </a:lnTo>
                  <a:cubicBezTo>
                    <a:pt x="12955" y="78438"/>
                    <a:pt x="13063" y="78541"/>
                    <a:pt x="13171" y="78644"/>
                  </a:cubicBezTo>
                  <a:lnTo>
                    <a:pt x="13173" y="78644"/>
                  </a:lnTo>
                  <a:cubicBezTo>
                    <a:pt x="13365" y="78828"/>
                    <a:pt x="13554" y="79014"/>
                    <a:pt x="13741" y="79202"/>
                  </a:cubicBezTo>
                  <a:cubicBezTo>
                    <a:pt x="13987" y="79447"/>
                    <a:pt x="14243" y="79684"/>
                    <a:pt x="14500" y="79916"/>
                  </a:cubicBezTo>
                  <a:cubicBezTo>
                    <a:pt x="14692" y="80089"/>
                    <a:pt x="14890" y="80260"/>
                    <a:pt x="15078" y="80438"/>
                  </a:cubicBezTo>
                  <a:cubicBezTo>
                    <a:pt x="15143" y="80499"/>
                    <a:pt x="15207" y="80563"/>
                    <a:pt x="15271" y="80629"/>
                  </a:cubicBezTo>
                  <a:cubicBezTo>
                    <a:pt x="15378" y="80748"/>
                    <a:pt x="15481" y="80870"/>
                    <a:pt x="15578" y="80997"/>
                  </a:cubicBezTo>
                  <a:cubicBezTo>
                    <a:pt x="15667" y="81124"/>
                    <a:pt x="15753" y="81255"/>
                    <a:pt x="15831" y="81391"/>
                  </a:cubicBezTo>
                  <a:cubicBezTo>
                    <a:pt x="15910" y="81544"/>
                    <a:pt x="15981" y="81697"/>
                    <a:pt x="16047" y="81858"/>
                  </a:cubicBezTo>
                  <a:cubicBezTo>
                    <a:pt x="16106" y="82020"/>
                    <a:pt x="16157" y="82181"/>
                    <a:pt x="16201" y="82349"/>
                  </a:cubicBezTo>
                  <a:cubicBezTo>
                    <a:pt x="16249" y="82559"/>
                    <a:pt x="16294" y="82768"/>
                    <a:pt x="16323" y="82980"/>
                  </a:cubicBezTo>
                  <a:cubicBezTo>
                    <a:pt x="16328" y="83025"/>
                    <a:pt x="16329" y="83070"/>
                    <a:pt x="16331" y="83114"/>
                  </a:cubicBezTo>
                  <a:cubicBezTo>
                    <a:pt x="16329" y="83147"/>
                    <a:pt x="16328" y="83183"/>
                    <a:pt x="16323" y="83215"/>
                  </a:cubicBezTo>
                  <a:cubicBezTo>
                    <a:pt x="16219" y="83122"/>
                    <a:pt x="16113" y="83022"/>
                    <a:pt x="16014" y="82922"/>
                  </a:cubicBezTo>
                  <a:cubicBezTo>
                    <a:pt x="15883" y="82791"/>
                    <a:pt x="15758" y="82657"/>
                    <a:pt x="15634" y="82522"/>
                  </a:cubicBezTo>
                  <a:cubicBezTo>
                    <a:pt x="15444" y="82297"/>
                    <a:pt x="15262" y="82068"/>
                    <a:pt x="15091" y="81830"/>
                  </a:cubicBezTo>
                  <a:cubicBezTo>
                    <a:pt x="14973" y="81656"/>
                    <a:pt x="14862" y="81477"/>
                    <a:pt x="14743" y="81302"/>
                  </a:cubicBezTo>
                  <a:cubicBezTo>
                    <a:pt x="14728" y="81279"/>
                    <a:pt x="14713" y="81255"/>
                    <a:pt x="14697" y="81233"/>
                  </a:cubicBezTo>
                  <a:cubicBezTo>
                    <a:pt x="14622" y="81127"/>
                    <a:pt x="14549" y="81019"/>
                    <a:pt x="14462" y="80924"/>
                  </a:cubicBezTo>
                  <a:cubicBezTo>
                    <a:pt x="14395" y="80849"/>
                    <a:pt x="14322" y="80782"/>
                    <a:pt x="14255" y="80708"/>
                  </a:cubicBezTo>
                  <a:cubicBezTo>
                    <a:pt x="14253" y="80708"/>
                    <a:pt x="14253" y="80706"/>
                    <a:pt x="14252" y="80705"/>
                  </a:cubicBezTo>
                  <a:cubicBezTo>
                    <a:pt x="14234" y="80639"/>
                    <a:pt x="14180" y="80590"/>
                    <a:pt x="14113" y="80590"/>
                  </a:cubicBezTo>
                  <a:cubicBezTo>
                    <a:pt x="14100" y="80590"/>
                    <a:pt x="14086" y="80592"/>
                    <a:pt x="14072" y="80596"/>
                  </a:cubicBezTo>
                  <a:cubicBezTo>
                    <a:pt x="13979" y="80623"/>
                    <a:pt x="13942" y="80727"/>
                    <a:pt x="13987" y="80809"/>
                  </a:cubicBezTo>
                  <a:cubicBezTo>
                    <a:pt x="14046" y="80916"/>
                    <a:pt x="14110" y="81020"/>
                    <a:pt x="14168" y="81129"/>
                  </a:cubicBezTo>
                  <a:cubicBezTo>
                    <a:pt x="14243" y="81291"/>
                    <a:pt x="14305" y="81458"/>
                    <a:pt x="14369" y="81623"/>
                  </a:cubicBezTo>
                  <a:cubicBezTo>
                    <a:pt x="14415" y="81748"/>
                    <a:pt x="14462" y="81873"/>
                    <a:pt x="14514" y="81994"/>
                  </a:cubicBezTo>
                  <a:cubicBezTo>
                    <a:pt x="14645" y="82300"/>
                    <a:pt x="14795" y="82596"/>
                    <a:pt x="14966" y="82884"/>
                  </a:cubicBezTo>
                  <a:cubicBezTo>
                    <a:pt x="15017" y="82968"/>
                    <a:pt x="15069" y="83050"/>
                    <a:pt x="15121" y="83132"/>
                  </a:cubicBezTo>
                  <a:cubicBezTo>
                    <a:pt x="15002" y="83064"/>
                    <a:pt x="14883" y="82992"/>
                    <a:pt x="14764" y="82921"/>
                  </a:cubicBezTo>
                  <a:cubicBezTo>
                    <a:pt x="14619" y="82826"/>
                    <a:pt x="14478" y="82730"/>
                    <a:pt x="14341" y="82628"/>
                  </a:cubicBezTo>
                  <a:cubicBezTo>
                    <a:pt x="14192" y="82516"/>
                    <a:pt x="14046" y="82401"/>
                    <a:pt x="13905" y="82282"/>
                  </a:cubicBezTo>
                  <a:cubicBezTo>
                    <a:pt x="13808" y="82199"/>
                    <a:pt x="13711" y="82113"/>
                    <a:pt x="13618" y="82028"/>
                  </a:cubicBezTo>
                  <a:cubicBezTo>
                    <a:pt x="13514" y="81934"/>
                    <a:pt x="13411" y="81842"/>
                    <a:pt x="13310" y="81745"/>
                  </a:cubicBezTo>
                  <a:cubicBezTo>
                    <a:pt x="13210" y="81650"/>
                    <a:pt x="13109" y="81555"/>
                    <a:pt x="13009" y="81458"/>
                  </a:cubicBezTo>
                  <a:cubicBezTo>
                    <a:pt x="12945" y="81397"/>
                    <a:pt x="12881" y="81337"/>
                    <a:pt x="12818" y="81276"/>
                  </a:cubicBezTo>
                  <a:cubicBezTo>
                    <a:pt x="12791" y="81227"/>
                    <a:pt x="12737" y="81198"/>
                    <a:pt x="12683" y="81198"/>
                  </a:cubicBezTo>
                  <a:cubicBezTo>
                    <a:pt x="12646" y="81198"/>
                    <a:pt x="12610" y="81211"/>
                    <a:pt x="12580" y="81241"/>
                  </a:cubicBezTo>
                  <a:cubicBezTo>
                    <a:pt x="12519" y="81306"/>
                    <a:pt x="12531" y="81397"/>
                    <a:pt x="12588" y="81450"/>
                  </a:cubicBezTo>
                  <a:cubicBezTo>
                    <a:pt x="12616" y="81497"/>
                    <a:pt x="12638" y="81547"/>
                    <a:pt x="12662" y="81593"/>
                  </a:cubicBezTo>
                  <a:cubicBezTo>
                    <a:pt x="12702" y="81668"/>
                    <a:pt x="12741" y="81742"/>
                    <a:pt x="12784" y="81815"/>
                  </a:cubicBezTo>
                  <a:cubicBezTo>
                    <a:pt x="12866" y="81961"/>
                    <a:pt x="12951" y="82104"/>
                    <a:pt x="13040" y="82244"/>
                  </a:cubicBezTo>
                  <a:cubicBezTo>
                    <a:pt x="13045" y="82248"/>
                    <a:pt x="13046" y="82254"/>
                    <a:pt x="13049" y="82260"/>
                  </a:cubicBezTo>
                  <a:cubicBezTo>
                    <a:pt x="13241" y="82559"/>
                    <a:pt x="13447" y="82858"/>
                    <a:pt x="13682" y="83126"/>
                  </a:cubicBezTo>
                  <a:cubicBezTo>
                    <a:pt x="13823" y="83285"/>
                    <a:pt x="13967" y="83442"/>
                    <a:pt x="14121" y="83588"/>
                  </a:cubicBezTo>
                  <a:cubicBezTo>
                    <a:pt x="14275" y="83735"/>
                    <a:pt x="14436" y="83873"/>
                    <a:pt x="14600" y="84010"/>
                  </a:cubicBezTo>
                  <a:cubicBezTo>
                    <a:pt x="14776" y="84158"/>
                    <a:pt x="14960" y="84300"/>
                    <a:pt x="15148" y="84433"/>
                  </a:cubicBezTo>
                  <a:cubicBezTo>
                    <a:pt x="15012" y="84539"/>
                    <a:pt x="14877" y="84644"/>
                    <a:pt x="14743" y="84751"/>
                  </a:cubicBezTo>
                  <a:cubicBezTo>
                    <a:pt x="14170" y="85207"/>
                    <a:pt x="13606" y="85670"/>
                    <a:pt x="13052" y="86147"/>
                  </a:cubicBezTo>
                  <a:cubicBezTo>
                    <a:pt x="12720" y="86435"/>
                    <a:pt x="12385" y="86717"/>
                    <a:pt x="12051" y="87002"/>
                  </a:cubicBezTo>
                  <a:cubicBezTo>
                    <a:pt x="11975" y="86771"/>
                    <a:pt x="11899" y="86540"/>
                    <a:pt x="11820" y="86311"/>
                  </a:cubicBezTo>
                  <a:cubicBezTo>
                    <a:pt x="11753" y="86116"/>
                    <a:pt x="11692" y="85917"/>
                    <a:pt x="11610" y="85729"/>
                  </a:cubicBezTo>
                  <a:cubicBezTo>
                    <a:pt x="11487" y="85454"/>
                    <a:pt x="11318" y="85177"/>
                    <a:pt x="11016" y="85073"/>
                  </a:cubicBezTo>
                  <a:cubicBezTo>
                    <a:pt x="10883" y="85027"/>
                    <a:pt x="10746" y="85017"/>
                    <a:pt x="10607" y="85017"/>
                  </a:cubicBezTo>
                  <a:cubicBezTo>
                    <a:pt x="10543" y="85017"/>
                    <a:pt x="10479" y="85019"/>
                    <a:pt x="10415" y="85021"/>
                  </a:cubicBezTo>
                  <a:cubicBezTo>
                    <a:pt x="10251" y="85027"/>
                    <a:pt x="10086" y="85031"/>
                    <a:pt x="9922" y="85043"/>
                  </a:cubicBezTo>
                  <a:cubicBezTo>
                    <a:pt x="9641" y="85065"/>
                    <a:pt x="9361" y="85098"/>
                    <a:pt x="9079" y="85131"/>
                  </a:cubicBezTo>
                  <a:cubicBezTo>
                    <a:pt x="9110" y="85059"/>
                    <a:pt x="9140" y="84989"/>
                    <a:pt x="9165" y="84917"/>
                  </a:cubicBezTo>
                  <a:cubicBezTo>
                    <a:pt x="9257" y="84672"/>
                    <a:pt x="9327" y="84425"/>
                    <a:pt x="9381" y="84171"/>
                  </a:cubicBezTo>
                  <a:cubicBezTo>
                    <a:pt x="9418" y="83997"/>
                    <a:pt x="9452" y="83821"/>
                    <a:pt x="9476" y="83646"/>
                  </a:cubicBezTo>
                  <a:cubicBezTo>
                    <a:pt x="9504" y="83457"/>
                    <a:pt x="9519" y="83268"/>
                    <a:pt x="9525" y="83077"/>
                  </a:cubicBezTo>
                  <a:lnTo>
                    <a:pt x="9525" y="83025"/>
                  </a:lnTo>
                  <a:cubicBezTo>
                    <a:pt x="9528" y="82872"/>
                    <a:pt x="9518" y="82721"/>
                    <a:pt x="9507" y="82568"/>
                  </a:cubicBezTo>
                  <a:cubicBezTo>
                    <a:pt x="9497" y="82400"/>
                    <a:pt x="9485" y="82229"/>
                    <a:pt x="9467" y="82059"/>
                  </a:cubicBezTo>
                  <a:cubicBezTo>
                    <a:pt x="9433" y="81726"/>
                    <a:pt x="9378" y="81395"/>
                    <a:pt x="9311" y="81065"/>
                  </a:cubicBezTo>
                  <a:cubicBezTo>
                    <a:pt x="9279" y="80907"/>
                    <a:pt x="9245" y="80748"/>
                    <a:pt x="9199" y="80593"/>
                  </a:cubicBezTo>
                  <a:cubicBezTo>
                    <a:pt x="9160" y="80465"/>
                    <a:pt x="9116" y="80336"/>
                    <a:pt x="9068" y="80209"/>
                  </a:cubicBezTo>
                  <a:cubicBezTo>
                    <a:pt x="9067" y="80206"/>
                    <a:pt x="9065" y="80200"/>
                    <a:pt x="9065" y="80197"/>
                  </a:cubicBezTo>
                  <a:cubicBezTo>
                    <a:pt x="9064" y="80141"/>
                    <a:pt x="9013" y="80096"/>
                    <a:pt x="8959" y="80096"/>
                  </a:cubicBezTo>
                  <a:cubicBezTo>
                    <a:pt x="8950" y="80096"/>
                    <a:pt x="8940" y="80098"/>
                    <a:pt x="8931" y="80101"/>
                  </a:cubicBezTo>
                  <a:cubicBezTo>
                    <a:pt x="8870" y="80118"/>
                    <a:pt x="8837" y="80191"/>
                    <a:pt x="8866" y="80246"/>
                  </a:cubicBezTo>
                  <a:cubicBezTo>
                    <a:pt x="8866" y="80254"/>
                    <a:pt x="8867" y="80260"/>
                    <a:pt x="8870" y="80267"/>
                  </a:cubicBezTo>
                  <a:cubicBezTo>
                    <a:pt x="8879" y="80421"/>
                    <a:pt x="8872" y="80574"/>
                    <a:pt x="8872" y="80729"/>
                  </a:cubicBezTo>
                  <a:cubicBezTo>
                    <a:pt x="8873" y="80906"/>
                    <a:pt x="8870" y="81080"/>
                    <a:pt x="8863" y="81255"/>
                  </a:cubicBezTo>
                  <a:cubicBezTo>
                    <a:pt x="8843" y="81641"/>
                    <a:pt x="8815" y="82023"/>
                    <a:pt x="8754" y="82403"/>
                  </a:cubicBezTo>
                  <a:cubicBezTo>
                    <a:pt x="8706" y="82660"/>
                    <a:pt x="8651" y="82916"/>
                    <a:pt x="8589" y="83171"/>
                  </a:cubicBezTo>
                  <a:cubicBezTo>
                    <a:pt x="8555" y="83305"/>
                    <a:pt x="8517" y="83436"/>
                    <a:pt x="8477" y="83568"/>
                  </a:cubicBezTo>
                  <a:cubicBezTo>
                    <a:pt x="8456" y="83629"/>
                    <a:pt x="8436" y="83689"/>
                    <a:pt x="8416" y="83748"/>
                  </a:cubicBezTo>
                  <a:cubicBezTo>
                    <a:pt x="8394" y="83625"/>
                    <a:pt x="8366" y="83503"/>
                    <a:pt x="8334" y="83382"/>
                  </a:cubicBezTo>
                  <a:cubicBezTo>
                    <a:pt x="8321" y="83327"/>
                    <a:pt x="8306" y="83274"/>
                    <a:pt x="8291" y="83221"/>
                  </a:cubicBezTo>
                  <a:cubicBezTo>
                    <a:pt x="8223" y="82967"/>
                    <a:pt x="8148" y="82714"/>
                    <a:pt x="8069" y="82461"/>
                  </a:cubicBezTo>
                  <a:cubicBezTo>
                    <a:pt x="7982" y="82171"/>
                    <a:pt x="7888" y="81882"/>
                    <a:pt x="7779" y="81598"/>
                  </a:cubicBezTo>
                  <a:cubicBezTo>
                    <a:pt x="7770" y="81571"/>
                    <a:pt x="7763" y="81547"/>
                    <a:pt x="7755" y="81522"/>
                  </a:cubicBezTo>
                  <a:cubicBezTo>
                    <a:pt x="7751" y="81504"/>
                    <a:pt x="7750" y="81488"/>
                    <a:pt x="7748" y="81470"/>
                  </a:cubicBezTo>
                  <a:cubicBezTo>
                    <a:pt x="7740" y="81397"/>
                    <a:pt x="7671" y="81347"/>
                    <a:pt x="7601" y="81347"/>
                  </a:cubicBezTo>
                  <a:cubicBezTo>
                    <a:pt x="7589" y="81347"/>
                    <a:pt x="7576" y="81349"/>
                    <a:pt x="7563" y="81352"/>
                  </a:cubicBezTo>
                  <a:cubicBezTo>
                    <a:pt x="7491" y="81373"/>
                    <a:pt x="7438" y="81456"/>
                    <a:pt x="7465" y="81531"/>
                  </a:cubicBezTo>
                  <a:cubicBezTo>
                    <a:pt x="7468" y="81540"/>
                    <a:pt x="7473" y="81549"/>
                    <a:pt x="7474" y="81559"/>
                  </a:cubicBezTo>
                  <a:cubicBezTo>
                    <a:pt x="7480" y="81574"/>
                    <a:pt x="7483" y="81589"/>
                    <a:pt x="7488" y="81605"/>
                  </a:cubicBezTo>
                  <a:cubicBezTo>
                    <a:pt x="7516" y="81757"/>
                    <a:pt x="7534" y="81912"/>
                    <a:pt x="7560" y="82067"/>
                  </a:cubicBezTo>
                  <a:cubicBezTo>
                    <a:pt x="7587" y="82230"/>
                    <a:pt x="7616" y="82392"/>
                    <a:pt x="7639" y="82556"/>
                  </a:cubicBezTo>
                  <a:cubicBezTo>
                    <a:pt x="7677" y="82812"/>
                    <a:pt x="7709" y="83071"/>
                    <a:pt x="7736" y="83330"/>
                  </a:cubicBezTo>
                  <a:cubicBezTo>
                    <a:pt x="7744" y="83394"/>
                    <a:pt x="7750" y="83460"/>
                    <a:pt x="7757" y="83525"/>
                  </a:cubicBezTo>
                  <a:cubicBezTo>
                    <a:pt x="7776" y="83756"/>
                    <a:pt x="7784" y="83986"/>
                    <a:pt x="7778" y="84217"/>
                  </a:cubicBezTo>
                  <a:cubicBezTo>
                    <a:pt x="7773" y="84302"/>
                    <a:pt x="7769" y="84390"/>
                    <a:pt x="7761" y="84476"/>
                  </a:cubicBezTo>
                  <a:cubicBezTo>
                    <a:pt x="7546" y="84230"/>
                    <a:pt x="7324" y="83992"/>
                    <a:pt x="7086" y="83769"/>
                  </a:cubicBezTo>
                  <a:cubicBezTo>
                    <a:pt x="6999" y="83689"/>
                    <a:pt x="6913" y="83610"/>
                    <a:pt x="6824" y="83534"/>
                  </a:cubicBezTo>
                  <a:cubicBezTo>
                    <a:pt x="6761" y="83482"/>
                    <a:pt x="6700" y="83428"/>
                    <a:pt x="6641" y="83376"/>
                  </a:cubicBezTo>
                  <a:cubicBezTo>
                    <a:pt x="6507" y="83260"/>
                    <a:pt x="6374" y="83144"/>
                    <a:pt x="6226" y="83044"/>
                  </a:cubicBezTo>
                  <a:cubicBezTo>
                    <a:pt x="6054" y="82931"/>
                    <a:pt x="5879" y="82826"/>
                    <a:pt x="5682" y="82757"/>
                  </a:cubicBezTo>
                  <a:cubicBezTo>
                    <a:pt x="5554" y="82712"/>
                    <a:pt x="5420" y="82684"/>
                    <a:pt x="5284" y="82684"/>
                  </a:cubicBezTo>
                  <a:cubicBezTo>
                    <a:pt x="5228" y="82684"/>
                    <a:pt x="5172" y="82689"/>
                    <a:pt x="5115" y="82699"/>
                  </a:cubicBezTo>
                  <a:cubicBezTo>
                    <a:pt x="5016" y="82717"/>
                    <a:pt x="4919" y="82753"/>
                    <a:pt x="4827" y="82797"/>
                  </a:cubicBezTo>
                  <a:cubicBezTo>
                    <a:pt x="4652" y="82885"/>
                    <a:pt x="4490" y="82988"/>
                    <a:pt x="4340" y="83116"/>
                  </a:cubicBezTo>
                  <a:cubicBezTo>
                    <a:pt x="4221" y="83218"/>
                    <a:pt x="4097" y="83311"/>
                    <a:pt x="3971" y="83402"/>
                  </a:cubicBezTo>
                  <a:cubicBezTo>
                    <a:pt x="3477" y="83739"/>
                    <a:pt x="2974" y="84067"/>
                    <a:pt x="2475" y="84399"/>
                  </a:cubicBezTo>
                  <a:cubicBezTo>
                    <a:pt x="2466" y="84406"/>
                    <a:pt x="2456" y="84412"/>
                    <a:pt x="2444" y="84419"/>
                  </a:cubicBezTo>
                  <a:cubicBezTo>
                    <a:pt x="2359" y="84476"/>
                    <a:pt x="2274" y="84533"/>
                    <a:pt x="2189" y="84589"/>
                  </a:cubicBezTo>
                  <a:lnTo>
                    <a:pt x="2189" y="101519"/>
                  </a:lnTo>
                  <a:lnTo>
                    <a:pt x="219426" y="101519"/>
                  </a:lnTo>
                  <a:lnTo>
                    <a:pt x="219426" y="100888"/>
                  </a:lnTo>
                  <a:lnTo>
                    <a:pt x="219426" y="99960"/>
                  </a:lnTo>
                  <a:cubicBezTo>
                    <a:pt x="218203" y="99777"/>
                    <a:pt x="216990" y="99555"/>
                    <a:pt x="215777" y="99329"/>
                  </a:cubicBezTo>
                  <a:cubicBezTo>
                    <a:pt x="214561" y="99100"/>
                    <a:pt x="213347" y="98855"/>
                    <a:pt x="212137" y="98592"/>
                  </a:cubicBezTo>
                  <a:cubicBezTo>
                    <a:pt x="211335" y="98413"/>
                    <a:pt x="210536" y="98229"/>
                    <a:pt x="209735" y="98041"/>
                  </a:cubicBezTo>
                  <a:cubicBezTo>
                    <a:pt x="208954" y="97857"/>
                    <a:pt x="208172" y="97666"/>
                    <a:pt x="207400" y="97449"/>
                  </a:cubicBezTo>
                  <a:cubicBezTo>
                    <a:pt x="206614" y="97229"/>
                    <a:pt x="205834" y="96977"/>
                    <a:pt x="205060" y="96718"/>
                  </a:cubicBezTo>
                  <a:cubicBezTo>
                    <a:pt x="204288" y="96464"/>
                    <a:pt x="203521" y="96197"/>
                    <a:pt x="202758" y="95924"/>
                  </a:cubicBezTo>
                  <a:cubicBezTo>
                    <a:pt x="202335" y="95773"/>
                    <a:pt x="201914" y="95620"/>
                    <a:pt x="201497" y="95461"/>
                  </a:cubicBezTo>
                  <a:cubicBezTo>
                    <a:pt x="199655" y="94757"/>
                    <a:pt x="197827" y="94011"/>
                    <a:pt x="195977" y="93322"/>
                  </a:cubicBezTo>
                  <a:cubicBezTo>
                    <a:pt x="193968" y="92572"/>
                    <a:pt x="191943" y="91873"/>
                    <a:pt x="189898" y="91228"/>
                  </a:cubicBezTo>
                  <a:cubicBezTo>
                    <a:pt x="188041" y="90640"/>
                    <a:pt x="186198" y="90006"/>
                    <a:pt x="184342" y="89410"/>
                  </a:cubicBezTo>
                  <a:cubicBezTo>
                    <a:pt x="183728" y="89212"/>
                    <a:pt x="183112" y="89021"/>
                    <a:pt x="182492" y="88838"/>
                  </a:cubicBezTo>
                  <a:cubicBezTo>
                    <a:pt x="182668" y="88692"/>
                    <a:pt x="182842" y="88546"/>
                    <a:pt x="183013" y="88398"/>
                  </a:cubicBezTo>
                  <a:cubicBezTo>
                    <a:pt x="183330" y="88122"/>
                    <a:pt x="183643" y="87847"/>
                    <a:pt x="183952" y="87566"/>
                  </a:cubicBezTo>
                  <a:cubicBezTo>
                    <a:pt x="184567" y="87009"/>
                    <a:pt x="185164" y="86435"/>
                    <a:pt x="185756" y="85854"/>
                  </a:cubicBezTo>
                  <a:cubicBezTo>
                    <a:pt x="186293" y="85330"/>
                    <a:pt x="186823" y="84795"/>
                    <a:pt x="187341" y="84248"/>
                  </a:cubicBezTo>
                  <a:cubicBezTo>
                    <a:pt x="187628" y="83946"/>
                    <a:pt x="187920" y="83644"/>
                    <a:pt x="188201" y="83335"/>
                  </a:cubicBezTo>
                  <a:cubicBezTo>
                    <a:pt x="188487" y="83025"/>
                    <a:pt x="188765" y="82706"/>
                    <a:pt x="189042" y="82387"/>
                  </a:cubicBezTo>
                  <a:cubicBezTo>
                    <a:pt x="189166" y="82245"/>
                    <a:pt x="189279" y="82095"/>
                    <a:pt x="189396" y="81947"/>
                  </a:cubicBezTo>
                  <a:cubicBezTo>
                    <a:pt x="189508" y="81806"/>
                    <a:pt x="189615" y="81666"/>
                    <a:pt x="189724" y="81522"/>
                  </a:cubicBezTo>
                  <a:cubicBezTo>
                    <a:pt x="189955" y="81209"/>
                    <a:pt x="190178" y="80892"/>
                    <a:pt x="190382" y="80562"/>
                  </a:cubicBezTo>
                  <a:cubicBezTo>
                    <a:pt x="190591" y="80224"/>
                    <a:pt x="190801" y="79888"/>
                    <a:pt x="190980" y="79535"/>
                  </a:cubicBezTo>
                  <a:cubicBezTo>
                    <a:pt x="191068" y="79364"/>
                    <a:pt x="191154" y="79194"/>
                    <a:pt x="191233" y="79019"/>
                  </a:cubicBezTo>
                  <a:cubicBezTo>
                    <a:pt x="191292" y="78889"/>
                    <a:pt x="191349" y="78758"/>
                    <a:pt x="191419" y="78632"/>
                  </a:cubicBezTo>
                  <a:cubicBezTo>
                    <a:pt x="191445" y="78582"/>
                    <a:pt x="191401" y="78541"/>
                    <a:pt x="191357" y="78541"/>
                  </a:cubicBezTo>
                  <a:cubicBezTo>
                    <a:pt x="191336" y="78541"/>
                    <a:pt x="191314" y="78551"/>
                    <a:pt x="191301" y="78575"/>
                  </a:cubicBezTo>
                  <a:cubicBezTo>
                    <a:pt x="191281" y="78612"/>
                    <a:pt x="191261" y="78650"/>
                    <a:pt x="191240" y="78688"/>
                  </a:cubicBezTo>
                  <a:cubicBezTo>
                    <a:pt x="191227" y="78711"/>
                    <a:pt x="191212" y="78731"/>
                    <a:pt x="191197" y="78754"/>
                  </a:cubicBezTo>
                  <a:cubicBezTo>
                    <a:pt x="190658" y="79456"/>
                    <a:pt x="190090" y="80138"/>
                    <a:pt x="189477" y="80779"/>
                  </a:cubicBezTo>
                  <a:lnTo>
                    <a:pt x="189468" y="80788"/>
                  </a:lnTo>
                  <a:lnTo>
                    <a:pt x="189462" y="80794"/>
                  </a:lnTo>
                  <a:lnTo>
                    <a:pt x="189454" y="80802"/>
                  </a:lnTo>
                  <a:cubicBezTo>
                    <a:pt x="189453" y="80802"/>
                    <a:pt x="189450" y="80803"/>
                    <a:pt x="189450" y="80805"/>
                  </a:cubicBezTo>
                  <a:lnTo>
                    <a:pt x="189428" y="80827"/>
                  </a:lnTo>
                  <a:cubicBezTo>
                    <a:pt x="189291" y="80965"/>
                    <a:pt x="189155" y="81102"/>
                    <a:pt x="189018" y="81242"/>
                  </a:cubicBezTo>
                  <a:cubicBezTo>
                    <a:pt x="188585" y="81653"/>
                    <a:pt x="188151" y="82062"/>
                    <a:pt x="187700" y="82455"/>
                  </a:cubicBezTo>
                  <a:cubicBezTo>
                    <a:pt x="187232" y="82863"/>
                    <a:pt x="186761" y="83268"/>
                    <a:pt x="186287" y="83668"/>
                  </a:cubicBezTo>
                  <a:cubicBezTo>
                    <a:pt x="185639" y="84217"/>
                    <a:pt x="184990" y="84763"/>
                    <a:pt x="184335" y="85306"/>
                  </a:cubicBezTo>
                  <a:cubicBezTo>
                    <a:pt x="184162" y="85451"/>
                    <a:pt x="183987" y="85594"/>
                    <a:pt x="183812" y="85735"/>
                  </a:cubicBezTo>
                  <a:cubicBezTo>
                    <a:pt x="183966" y="85536"/>
                    <a:pt x="184119" y="85335"/>
                    <a:pt x="184266" y="85132"/>
                  </a:cubicBezTo>
                  <a:cubicBezTo>
                    <a:pt x="184394" y="84955"/>
                    <a:pt x="184531" y="84783"/>
                    <a:pt x="184655" y="84603"/>
                  </a:cubicBezTo>
                  <a:cubicBezTo>
                    <a:pt x="184772" y="84425"/>
                    <a:pt x="184891" y="84250"/>
                    <a:pt x="185011" y="84074"/>
                  </a:cubicBezTo>
                  <a:cubicBezTo>
                    <a:pt x="185243" y="83729"/>
                    <a:pt x="185453" y="83376"/>
                    <a:pt x="185667" y="83021"/>
                  </a:cubicBezTo>
                  <a:cubicBezTo>
                    <a:pt x="185884" y="82662"/>
                    <a:pt x="186070" y="82284"/>
                    <a:pt x="186265" y="81916"/>
                  </a:cubicBezTo>
                  <a:cubicBezTo>
                    <a:pt x="186344" y="81769"/>
                    <a:pt x="186407" y="81614"/>
                    <a:pt x="186476" y="81462"/>
                  </a:cubicBezTo>
                  <a:cubicBezTo>
                    <a:pt x="186569" y="81257"/>
                    <a:pt x="186670" y="81055"/>
                    <a:pt x="186753" y="80845"/>
                  </a:cubicBezTo>
                  <a:cubicBezTo>
                    <a:pt x="186895" y="80493"/>
                    <a:pt x="187045" y="80145"/>
                    <a:pt x="187173" y="79788"/>
                  </a:cubicBezTo>
                  <a:cubicBezTo>
                    <a:pt x="187311" y="79403"/>
                    <a:pt x="187454" y="79022"/>
                    <a:pt x="187579" y="78632"/>
                  </a:cubicBezTo>
                  <a:cubicBezTo>
                    <a:pt x="187649" y="78413"/>
                    <a:pt x="187721" y="78191"/>
                    <a:pt x="187791" y="77972"/>
                  </a:cubicBezTo>
                  <a:cubicBezTo>
                    <a:pt x="187850" y="77788"/>
                    <a:pt x="187895" y="77600"/>
                    <a:pt x="187947" y="77411"/>
                  </a:cubicBezTo>
                  <a:cubicBezTo>
                    <a:pt x="187997" y="77233"/>
                    <a:pt x="188051" y="77054"/>
                    <a:pt x="188094" y="76874"/>
                  </a:cubicBezTo>
                  <a:cubicBezTo>
                    <a:pt x="188149" y="76629"/>
                    <a:pt x="188207" y="76381"/>
                    <a:pt x="188265" y="76136"/>
                  </a:cubicBezTo>
                  <a:cubicBezTo>
                    <a:pt x="188298" y="75989"/>
                    <a:pt x="188326" y="75841"/>
                    <a:pt x="188355" y="75692"/>
                  </a:cubicBezTo>
                  <a:cubicBezTo>
                    <a:pt x="188392" y="75487"/>
                    <a:pt x="188441" y="75279"/>
                    <a:pt x="188468" y="75070"/>
                  </a:cubicBezTo>
                  <a:cubicBezTo>
                    <a:pt x="188526" y="74658"/>
                    <a:pt x="188584" y="74247"/>
                    <a:pt x="188624" y="73835"/>
                  </a:cubicBezTo>
                  <a:cubicBezTo>
                    <a:pt x="188660" y="73459"/>
                    <a:pt x="188694" y="73084"/>
                    <a:pt x="188710" y="72707"/>
                  </a:cubicBezTo>
                  <a:cubicBezTo>
                    <a:pt x="188728" y="72305"/>
                    <a:pt x="188743" y="71902"/>
                    <a:pt x="188756" y="71499"/>
                  </a:cubicBezTo>
                  <a:cubicBezTo>
                    <a:pt x="188768" y="71104"/>
                    <a:pt x="188779" y="70710"/>
                    <a:pt x="188816" y="70317"/>
                  </a:cubicBezTo>
                  <a:cubicBezTo>
                    <a:pt x="188822" y="70286"/>
                    <a:pt x="188825" y="70251"/>
                    <a:pt x="188832" y="70220"/>
                  </a:cubicBezTo>
                  <a:cubicBezTo>
                    <a:pt x="188843" y="70164"/>
                    <a:pt x="188852" y="70109"/>
                    <a:pt x="188865" y="70050"/>
                  </a:cubicBezTo>
                  <a:cubicBezTo>
                    <a:pt x="188877" y="70003"/>
                    <a:pt x="188892" y="69955"/>
                    <a:pt x="188910" y="69909"/>
                  </a:cubicBezTo>
                  <a:cubicBezTo>
                    <a:pt x="188977" y="69713"/>
                    <a:pt x="188850" y="69494"/>
                    <a:pt x="188645" y="69454"/>
                  </a:cubicBezTo>
                  <a:cubicBezTo>
                    <a:pt x="188622" y="69449"/>
                    <a:pt x="188599" y="69447"/>
                    <a:pt x="188576" y="69447"/>
                  </a:cubicBezTo>
                  <a:cubicBezTo>
                    <a:pt x="188507" y="69447"/>
                    <a:pt x="188441" y="69469"/>
                    <a:pt x="188386" y="69506"/>
                  </a:cubicBezTo>
                  <a:cubicBezTo>
                    <a:pt x="188311" y="69556"/>
                    <a:pt x="188256" y="69635"/>
                    <a:pt x="188233" y="69729"/>
                  </a:cubicBezTo>
                  <a:cubicBezTo>
                    <a:pt x="188158" y="70034"/>
                    <a:pt x="188109" y="70345"/>
                    <a:pt x="188066" y="70658"/>
                  </a:cubicBezTo>
                  <a:cubicBezTo>
                    <a:pt x="188047" y="70811"/>
                    <a:pt x="188026" y="70966"/>
                    <a:pt x="188006" y="71121"/>
                  </a:cubicBezTo>
                  <a:cubicBezTo>
                    <a:pt x="188005" y="71137"/>
                    <a:pt x="188003" y="71153"/>
                    <a:pt x="188002" y="71168"/>
                  </a:cubicBezTo>
                  <a:cubicBezTo>
                    <a:pt x="187977" y="71336"/>
                    <a:pt x="187953" y="71506"/>
                    <a:pt x="187929" y="71673"/>
                  </a:cubicBezTo>
                  <a:cubicBezTo>
                    <a:pt x="187864" y="72118"/>
                    <a:pt x="187791" y="72560"/>
                    <a:pt x="187709" y="73002"/>
                  </a:cubicBezTo>
                  <a:cubicBezTo>
                    <a:pt x="187596" y="73609"/>
                    <a:pt x="187460" y="74215"/>
                    <a:pt x="187313" y="74814"/>
                  </a:cubicBezTo>
                  <a:cubicBezTo>
                    <a:pt x="187244" y="75064"/>
                    <a:pt x="187173" y="75313"/>
                    <a:pt x="187105" y="75563"/>
                  </a:cubicBezTo>
                  <a:cubicBezTo>
                    <a:pt x="187045" y="75773"/>
                    <a:pt x="186975" y="75980"/>
                    <a:pt x="186908" y="76188"/>
                  </a:cubicBezTo>
                  <a:cubicBezTo>
                    <a:pt x="186764" y="76633"/>
                    <a:pt x="186604" y="77069"/>
                    <a:pt x="186442" y="77508"/>
                  </a:cubicBezTo>
                  <a:cubicBezTo>
                    <a:pt x="186320" y="77809"/>
                    <a:pt x="186197" y="78109"/>
                    <a:pt x="186078" y="78411"/>
                  </a:cubicBezTo>
                  <a:cubicBezTo>
                    <a:pt x="185890" y="78862"/>
                    <a:pt x="185682" y="79307"/>
                    <a:pt x="185469" y="79748"/>
                  </a:cubicBezTo>
                  <a:cubicBezTo>
                    <a:pt x="185369" y="79959"/>
                    <a:pt x="185271" y="80169"/>
                    <a:pt x="185162" y="80376"/>
                  </a:cubicBezTo>
                  <a:cubicBezTo>
                    <a:pt x="185036" y="80614"/>
                    <a:pt x="184909" y="80849"/>
                    <a:pt x="184781" y="81087"/>
                  </a:cubicBezTo>
                  <a:cubicBezTo>
                    <a:pt x="184640" y="81324"/>
                    <a:pt x="184497" y="81556"/>
                    <a:pt x="184353" y="81793"/>
                  </a:cubicBezTo>
                  <a:cubicBezTo>
                    <a:pt x="184240" y="81980"/>
                    <a:pt x="184115" y="82159"/>
                    <a:pt x="183991" y="82340"/>
                  </a:cubicBezTo>
                  <a:cubicBezTo>
                    <a:pt x="183865" y="82526"/>
                    <a:pt x="183741" y="82712"/>
                    <a:pt x="183607" y="82893"/>
                  </a:cubicBezTo>
                  <a:cubicBezTo>
                    <a:pt x="183458" y="83092"/>
                    <a:pt x="183308" y="83288"/>
                    <a:pt x="183159" y="83488"/>
                  </a:cubicBezTo>
                  <a:cubicBezTo>
                    <a:pt x="182866" y="83846"/>
                    <a:pt x="182577" y="84208"/>
                    <a:pt x="182275" y="84559"/>
                  </a:cubicBezTo>
                  <a:cubicBezTo>
                    <a:pt x="181976" y="84908"/>
                    <a:pt x="181675" y="85254"/>
                    <a:pt x="181366" y="85594"/>
                  </a:cubicBezTo>
                  <a:cubicBezTo>
                    <a:pt x="181284" y="85683"/>
                    <a:pt x="181202" y="85772"/>
                    <a:pt x="181119" y="85862"/>
                  </a:cubicBezTo>
                  <a:cubicBezTo>
                    <a:pt x="181150" y="85796"/>
                    <a:pt x="181180" y="85734"/>
                    <a:pt x="181210" y="85668"/>
                  </a:cubicBezTo>
                  <a:cubicBezTo>
                    <a:pt x="181277" y="85527"/>
                    <a:pt x="181339" y="85384"/>
                    <a:pt x="181402" y="85239"/>
                  </a:cubicBezTo>
                  <a:cubicBezTo>
                    <a:pt x="181492" y="85028"/>
                    <a:pt x="181592" y="84818"/>
                    <a:pt x="181672" y="84603"/>
                  </a:cubicBezTo>
                  <a:cubicBezTo>
                    <a:pt x="181748" y="84396"/>
                    <a:pt x="181827" y="84190"/>
                    <a:pt x="181902" y="83985"/>
                  </a:cubicBezTo>
                  <a:cubicBezTo>
                    <a:pt x="181960" y="83832"/>
                    <a:pt x="182007" y="83680"/>
                    <a:pt x="182055" y="83524"/>
                  </a:cubicBezTo>
                  <a:cubicBezTo>
                    <a:pt x="182111" y="83346"/>
                    <a:pt x="182172" y="83168"/>
                    <a:pt x="182222" y="82989"/>
                  </a:cubicBezTo>
                  <a:cubicBezTo>
                    <a:pt x="182283" y="82762"/>
                    <a:pt x="182342" y="82535"/>
                    <a:pt x="182403" y="82308"/>
                  </a:cubicBezTo>
                  <a:cubicBezTo>
                    <a:pt x="182507" y="81918"/>
                    <a:pt x="182583" y="81517"/>
                    <a:pt x="182662" y="81122"/>
                  </a:cubicBezTo>
                  <a:cubicBezTo>
                    <a:pt x="182738" y="80736"/>
                    <a:pt x="182803" y="80348"/>
                    <a:pt x="182872" y="79961"/>
                  </a:cubicBezTo>
                  <a:cubicBezTo>
                    <a:pt x="182937" y="79590"/>
                    <a:pt x="183018" y="79225"/>
                    <a:pt x="183109" y="78862"/>
                  </a:cubicBezTo>
                  <a:cubicBezTo>
                    <a:pt x="183204" y="78520"/>
                    <a:pt x="183301" y="78178"/>
                    <a:pt x="183430" y="77849"/>
                  </a:cubicBezTo>
                  <a:cubicBezTo>
                    <a:pt x="183443" y="77819"/>
                    <a:pt x="183454" y="77791"/>
                    <a:pt x="183466" y="77764"/>
                  </a:cubicBezTo>
                  <a:cubicBezTo>
                    <a:pt x="183495" y="77701"/>
                    <a:pt x="183439" y="77647"/>
                    <a:pt x="183385" y="77647"/>
                  </a:cubicBezTo>
                  <a:cubicBezTo>
                    <a:pt x="183359" y="77647"/>
                    <a:pt x="183333" y="77660"/>
                    <a:pt x="183318" y="77693"/>
                  </a:cubicBezTo>
                  <a:cubicBezTo>
                    <a:pt x="183222" y="77908"/>
                    <a:pt x="183132" y="78124"/>
                    <a:pt x="183043" y="78341"/>
                  </a:cubicBezTo>
                  <a:cubicBezTo>
                    <a:pt x="182750" y="79060"/>
                    <a:pt x="182546" y="79807"/>
                    <a:pt x="182320" y="80549"/>
                  </a:cubicBezTo>
                  <a:cubicBezTo>
                    <a:pt x="182207" y="80921"/>
                    <a:pt x="182088" y="81291"/>
                    <a:pt x="181957" y="81657"/>
                  </a:cubicBezTo>
                  <a:cubicBezTo>
                    <a:pt x="181894" y="81834"/>
                    <a:pt x="181835" y="82010"/>
                    <a:pt x="181763" y="82186"/>
                  </a:cubicBezTo>
                  <a:cubicBezTo>
                    <a:pt x="181686" y="82379"/>
                    <a:pt x="181608" y="82573"/>
                    <a:pt x="181531" y="82766"/>
                  </a:cubicBezTo>
                  <a:cubicBezTo>
                    <a:pt x="181433" y="82982"/>
                    <a:pt x="181336" y="83201"/>
                    <a:pt x="181239" y="83416"/>
                  </a:cubicBezTo>
                  <a:cubicBezTo>
                    <a:pt x="181165" y="83585"/>
                    <a:pt x="181077" y="83744"/>
                    <a:pt x="180994" y="83908"/>
                  </a:cubicBezTo>
                  <a:cubicBezTo>
                    <a:pt x="180912" y="84071"/>
                    <a:pt x="180830" y="84235"/>
                    <a:pt x="180738" y="84394"/>
                  </a:cubicBezTo>
                  <a:cubicBezTo>
                    <a:pt x="180629" y="84588"/>
                    <a:pt x="180519" y="84783"/>
                    <a:pt x="180409" y="84976"/>
                  </a:cubicBezTo>
                  <a:cubicBezTo>
                    <a:pt x="180257" y="85225"/>
                    <a:pt x="180111" y="85478"/>
                    <a:pt x="179953" y="85722"/>
                  </a:cubicBezTo>
                  <a:cubicBezTo>
                    <a:pt x="179790" y="85972"/>
                    <a:pt x="179633" y="86226"/>
                    <a:pt x="179462" y="86472"/>
                  </a:cubicBezTo>
                  <a:cubicBezTo>
                    <a:pt x="179345" y="86641"/>
                    <a:pt x="179230" y="86813"/>
                    <a:pt x="179113" y="86979"/>
                  </a:cubicBezTo>
                  <a:cubicBezTo>
                    <a:pt x="179002" y="86356"/>
                    <a:pt x="178900" y="85731"/>
                    <a:pt x="178806" y="85106"/>
                  </a:cubicBezTo>
                  <a:cubicBezTo>
                    <a:pt x="178717" y="84524"/>
                    <a:pt x="178645" y="83937"/>
                    <a:pt x="178565" y="83355"/>
                  </a:cubicBezTo>
                  <a:cubicBezTo>
                    <a:pt x="178479" y="82730"/>
                    <a:pt x="178376" y="82110"/>
                    <a:pt x="178252" y="81492"/>
                  </a:cubicBezTo>
                  <a:cubicBezTo>
                    <a:pt x="178129" y="80870"/>
                    <a:pt x="178002" y="80249"/>
                    <a:pt x="177803" y="79647"/>
                  </a:cubicBezTo>
                  <a:cubicBezTo>
                    <a:pt x="177676" y="79261"/>
                    <a:pt x="177513" y="78885"/>
                    <a:pt x="177275" y="78556"/>
                  </a:cubicBezTo>
                  <a:cubicBezTo>
                    <a:pt x="177150" y="78385"/>
                    <a:pt x="177008" y="78233"/>
                    <a:pt x="176849" y="78091"/>
                  </a:cubicBezTo>
                  <a:cubicBezTo>
                    <a:pt x="176685" y="77947"/>
                    <a:pt x="176501" y="77835"/>
                    <a:pt x="176306" y="77739"/>
                  </a:cubicBezTo>
                  <a:cubicBezTo>
                    <a:pt x="176023" y="77600"/>
                    <a:pt x="175712" y="77514"/>
                    <a:pt x="175408" y="77431"/>
                  </a:cubicBezTo>
                  <a:cubicBezTo>
                    <a:pt x="175245" y="77386"/>
                    <a:pt x="175081" y="77343"/>
                    <a:pt x="174917" y="77300"/>
                  </a:cubicBezTo>
                  <a:cubicBezTo>
                    <a:pt x="174788" y="77267"/>
                    <a:pt x="174655" y="77233"/>
                    <a:pt x="174524" y="77200"/>
                  </a:cubicBezTo>
                  <a:cubicBezTo>
                    <a:pt x="174492" y="77191"/>
                    <a:pt x="174460" y="77184"/>
                    <a:pt x="174426" y="77173"/>
                  </a:cubicBezTo>
                  <a:cubicBezTo>
                    <a:pt x="173874" y="77032"/>
                    <a:pt x="173329" y="76874"/>
                    <a:pt x="172788" y="76695"/>
                  </a:cubicBezTo>
                  <a:cubicBezTo>
                    <a:pt x="172253" y="76511"/>
                    <a:pt x="171725" y="76314"/>
                    <a:pt x="171197" y="76109"/>
                  </a:cubicBezTo>
                  <a:cubicBezTo>
                    <a:pt x="170987" y="76030"/>
                    <a:pt x="170778" y="75945"/>
                    <a:pt x="170570" y="75864"/>
                  </a:cubicBezTo>
                  <a:cubicBezTo>
                    <a:pt x="170357" y="75780"/>
                    <a:pt x="170144" y="75697"/>
                    <a:pt x="169932" y="75615"/>
                  </a:cubicBezTo>
                  <a:lnTo>
                    <a:pt x="169966" y="75593"/>
                  </a:lnTo>
                  <a:cubicBezTo>
                    <a:pt x="170293" y="75384"/>
                    <a:pt x="170622" y="75182"/>
                    <a:pt x="170960" y="74996"/>
                  </a:cubicBezTo>
                  <a:cubicBezTo>
                    <a:pt x="171313" y="74802"/>
                    <a:pt x="171670" y="74616"/>
                    <a:pt x="172029" y="74435"/>
                  </a:cubicBezTo>
                  <a:cubicBezTo>
                    <a:pt x="172719" y="74107"/>
                    <a:pt x="173419" y="73805"/>
                    <a:pt x="174121" y="73508"/>
                  </a:cubicBezTo>
                  <a:cubicBezTo>
                    <a:pt x="174812" y="73214"/>
                    <a:pt x="175498" y="72906"/>
                    <a:pt x="176206" y="72661"/>
                  </a:cubicBezTo>
                  <a:cubicBezTo>
                    <a:pt x="176324" y="72622"/>
                    <a:pt x="176443" y="72585"/>
                    <a:pt x="176566" y="72557"/>
                  </a:cubicBezTo>
                  <a:cubicBezTo>
                    <a:pt x="176569" y="72557"/>
                    <a:pt x="176571" y="72557"/>
                    <a:pt x="176575" y="72555"/>
                  </a:cubicBezTo>
                  <a:lnTo>
                    <a:pt x="176586" y="72555"/>
                  </a:lnTo>
                  <a:cubicBezTo>
                    <a:pt x="176588" y="72555"/>
                    <a:pt x="176590" y="72555"/>
                    <a:pt x="176592" y="72555"/>
                  </a:cubicBezTo>
                  <a:cubicBezTo>
                    <a:pt x="176696" y="72555"/>
                    <a:pt x="176776" y="72452"/>
                    <a:pt x="176761" y="72354"/>
                  </a:cubicBezTo>
                  <a:cubicBezTo>
                    <a:pt x="176750" y="72262"/>
                    <a:pt x="176670" y="72200"/>
                    <a:pt x="176583" y="72200"/>
                  </a:cubicBezTo>
                  <a:cubicBezTo>
                    <a:pt x="176569" y="72200"/>
                    <a:pt x="176554" y="72202"/>
                    <a:pt x="176539" y="72205"/>
                  </a:cubicBezTo>
                  <a:cubicBezTo>
                    <a:pt x="176276" y="72222"/>
                    <a:pt x="176011" y="72246"/>
                    <a:pt x="175751" y="72296"/>
                  </a:cubicBezTo>
                  <a:cubicBezTo>
                    <a:pt x="174989" y="72441"/>
                    <a:pt x="174245" y="72667"/>
                    <a:pt x="173496" y="72871"/>
                  </a:cubicBezTo>
                  <a:cubicBezTo>
                    <a:pt x="172738" y="73079"/>
                    <a:pt x="171982" y="73287"/>
                    <a:pt x="171232" y="73524"/>
                  </a:cubicBezTo>
                  <a:cubicBezTo>
                    <a:pt x="171168" y="73545"/>
                    <a:pt x="171104" y="73564"/>
                    <a:pt x="171040" y="73585"/>
                  </a:cubicBezTo>
                  <a:cubicBezTo>
                    <a:pt x="171156" y="73457"/>
                    <a:pt x="171265" y="73326"/>
                    <a:pt x="171372" y="73192"/>
                  </a:cubicBezTo>
                  <a:cubicBezTo>
                    <a:pt x="171618" y="72878"/>
                    <a:pt x="171848" y="72551"/>
                    <a:pt x="171999" y="72180"/>
                  </a:cubicBezTo>
                  <a:cubicBezTo>
                    <a:pt x="172142" y="71829"/>
                    <a:pt x="172250" y="71443"/>
                    <a:pt x="172258" y="71062"/>
                  </a:cubicBezTo>
                  <a:cubicBezTo>
                    <a:pt x="172259" y="71040"/>
                    <a:pt x="172259" y="71016"/>
                    <a:pt x="172258" y="70994"/>
                  </a:cubicBezTo>
                  <a:cubicBezTo>
                    <a:pt x="172252" y="70644"/>
                    <a:pt x="172198" y="70296"/>
                    <a:pt x="172171" y="69948"/>
                  </a:cubicBezTo>
                  <a:lnTo>
                    <a:pt x="172171" y="69966"/>
                  </a:lnTo>
                  <a:cubicBezTo>
                    <a:pt x="172171" y="69955"/>
                    <a:pt x="172170" y="69945"/>
                    <a:pt x="172170" y="69936"/>
                  </a:cubicBezTo>
                  <a:cubicBezTo>
                    <a:pt x="172146" y="69579"/>
                    <a:pt x="172127" y="69222"/>
                    <a:pt x="172116" y="68864"/>
                  </a:cubicBezTo>
                  <a:cubicBezTo>
                    <a:pt x="172106" y="68516"/>
                    <a:pt x="172094" y="68168"/>
                    <a:pt x="172069" y="67820"/>
                  </a:cubicBezTo>
                  <a:lnTo>
                    <a:pt x="172069" y="67811"/>
                  </a:lnTo>
                  <a:cubicBezTo>
                    <a:pt x="172069" y="67797"/>
                    <a:pt x="172067" y="67785"/>
                    <a:pt x="172066" y="67772"/>
                  </a:cubicBezTo>
                  <a:cubicBezTo>
                    <a:pt x="172060" y="67690"/>
                    <a:pt x="172057" y="67610"/>
                    <a:pt x="172054" y="67528"/>
                  </a:cubicBezTo>
                  <a:cubicBezTo>
                    <a:pt x="172052" y="67475"/>
                    <a:pt x="172009" y="67448"/>
                    <a:pt x="171968" y="67448"/>
                  </a:cubicBezTo>
                  <a:cubicBezTo>
                    <a:pt x="171925" y="67448"/>
                    <a:pt x="171884" y="67475"/>
                    <a:pt x="171887" y="67528"/>
                  </a:cubicBezTo>
                  <a:cubicBezTo>
                    <a:pt x="171893" y="67610"/>
                    <a:pt x="171901" y="67693"/>
                    <a:pt x="171905" y="67778"/>
                  </a:cubicBezTo>
                  <a:cubicBezTo>
                    <a:pt x="171918" y="67980"/>
                    <a:pt x="171915" y="68184"/>
                    <a:pt x="171904" y="68388"/>
                  </a:cubicBezTo>
                  <a:cubicBezTo>
                    <a:pt x="171866" y="68931"/>
                    <a:pt x="171799" y="69475"/>
                    <a:pt x="171695" y="70010"/>
                  </a:cubicBezTo>
                  <a:cubicBezTo>
                    <a:pt x="171656" y="70201"/>
                    <a:pt x="171610" y="70391"/>
                    <a:pt x="171567" y="70583"/>
                  </a:cubicBezTo>
                  <a:cubicBezTo>
                    <a:pt x="171518" y="70795"/>
                    <a:pt x="171479" y="71009"/>
                    <a:pt x="171417" y="71219"/>
                  </a:cubicBezTo>
                  <a:cubicBezTo>
                    <a:pt x="171405" y="71253"/>
                    <a:pt x="171392" y="71284"/>
                    <a:pt x="171380" y="71315"/>
                  </a:cubicBezTo>
                  <a:cubicBezTo>
                    <a:pt x="171365" y="71353"/>
                    <a:pt x="171350" y="71390"/>
                    <a:pt x="171332" y="71429"/>
                  </a:cubicBezTo>
                  <a:cubicBezTo>
                    <a:pt x="171298" y="71496"/>
                    <a:pt x="171262" y="71561"/>
                    <a:pt x="171220" y="71625"/>
                  </a:cubicBezTo>
                  <a:cubicBezTo>
                    <a:pt x="171164" y="71704"/>
                    <a:pt x="171104" y="71781"/>
                    <a:pt x="171039" y="71857"/>
                  </a:cubicBezTo>
                  <a:cubicBezTo>
                    <a:pt x="170823" y="72086"/>
                    <a:pt x="170592" y="72302"/>
                    <a:pt x="170356" y="72508"/>
                  </a:cubicBezTo>
                  <a:cubicBezTo>
                    <a:pt x="170012" y="72802"/>
                    <a:pt x="169656" y="73079"/>
                    <a:pt x="169293" y="73348"/>
                  </a:cubicBezTo>
                  <a:cubicBezTo>
                    <a:pt x="169314" y="73308"/>
                    <a:pt x="169335" y="73267"/>
                    <a:pt x="169356" y="73225"/>
                  </a:cubicBezTo>
                  <a:cubicBezTo>
                    <a:pt x="169356" y="73225"/>
                    <a:pt x="169357" y="73222"/>
                    <a:pt x="169357" y="73220"/>
                  </a:cubicBezTo>
                  <a:cubicBezTo>
                    <a:pt x="169359" y="73217"/>
                    <a:pt x="169360" y="73214"/>
                    <a:pt x="169360" y="73213"/>
                  </a:cubicBezTo>
                  <a:cubicBezTo>
                    <a:pt x="169366" y="73203"/>
                    <a:pt x="169371" y="73192"/>
                    <a:pt x="169378" y="73182"/>
                  </a:cubicBezTo>
                  <a:cubicBezTo>
                    <a:pt x="169469" y="72996"/>
                    <a:pt x="169554" y="72801"/>
                    <a:pt x="169626" y="72607"/>
                  </a:cubicBezTo>
                  <a:cubicBezTo>
                    <a:pt x="169707" y="72400"/>
                    <a:pt x="169784" y="72194"/>
                    <a:pt x="169851" y="71985"/>
                  </a:cubicBezTo>
                  <a:cubicBezTo>
                    <a:pt x="169896" y="71850"/>
                    <a:pt x="169939" y="71714"/>
                    <a:pt x="169981" y="71576"/>
                  </a:cubicBezTo>
                  <a:cubicBezTo>
                    <a:pt x="170042" y="71366"/>
                    <a:pt x="170097" y="71156"/>
                    <a:pt x="170138" y="70942"/>
                  </a:cubicBezTo>
                  <a:cubicBezTo>
                    <a:pt x="170208" y="70586"/>
                    <a:pt x="170268" y="70229"/>
                    <a:pt x="170311" y="69870"/>
                  </a:cubicBezTo>
                  <a:cubicBezTo>
                    <a:pt x="170354" y="69494"/>
                    <a:pt x="170387" y="69120"/>
                    <a:pt x="170409" y="68742"/>
                  </a:cubicBezTo>
                  <a:cubicBezTo>
                    <a:pt x="170430" y="68399"/>
                    <a:pt x="170436" y="68056"/>
                    <a:pt x="170457" y="67712"/>
                  </a:cubicBezTo>
                  <a:cubicBezTo>
                    <a:pt x="170460" y="67678"/>
                    <a:pt x="170461" y="67647"/>
                    <a:pt x="170466" y="67614"/>
                  </a:cubicBezTo>
                  <a:cubicBezTo>
                    <a:pt x="170473" y="67534"/>
                    <a:pt x="170414" y="67459"/>
                    <a:pt x="170330" y="67459"/>
                  </a:cubicBezTo>
                  <a:cubicBezTo>
                    <a:pt x="170256" y="67459"/>
                    <a:pt x="170194" y="67520"/>
                    <a:pt x="170194" y="67596"/>
                  </a:cubicBezTo>
                  <a:cubicBezTo>
                    <a:pt x="170192" y="67692"/>
                    <a:pt x="170191" y="67787"/>
                    <a:pt x="170185" y="67882"/>
                  </a:cubicBezTo>
                  <a:cubicBezTo>
                    <a:pt x="170144" y="68457"/>
                    <a:pt x="170067" y="69025"/>
                    <a:pt x="169967" y="69594"/>
                  </a:cubicBezTo>
                  <a:cubicBezTo>
                    <a:pt x="169952" y="69669"/>
                    <a:pt x="169938" y="69747"/>
                    <a:pt x="169921" y="69826"/>
                  </a:cubicBezTo>
                  <a:cubicBezTo>
                    <a:pt x="169874" y="70042"/>
                    <a:pt x="169826" y="70257"/>
                    <a:pt x="169769" y="70473"/>
                  </a:cubicBezTo>
                  <a:cubicBezTo>
                    <a:pt x="169717" y="70673"/>
                    <a:pt x="169656" y="70866"/>
                    <a:pt x="169594" y="71061"/>
                  </a:cubicBezTo>
                  <a:cubicBezTo>
                    <a:pt x="169530" y="71232"/>
                    <a:pt x="169469" y="71406"/>
                    <a:pt x="169393" y="71574"/>
                  </a:cubicBezTo>
                  <a:cubicBezTo>
                    <a:pt x="169388" y="71582"/>
                    <a:pt x="169387" y="71588"/>
                    <a:pt x="169382" y="71592"/>
                  </a:cubicBezTo>
                  <a:cubicBezTo>
                    <a:pt x="169308" y="71753"/>
                    <a:pt x="169234" y="71912"/>
                    <a:pt x="169158" y="72073"/>
                  </a:cubicBezTo>
                  <a:cubicBezTo>
                    <a:pt x="169067" y="72246"/>
                    <a:pt x="168978" y="72421"/>
                    <a:pt x="168876" y="72589"/>
                  </a:cubicBezTo>
                  <a:cubicBezTo>
                    <a:pt x="168772" y="72765"/>
                    <a:pt x="168665" y="72936"/>
                    <a:pt x="168555" y="73107"/>
                  </a:cubicBezTo>
                  <a:cubicBezTo>
                    <a:pt x="168430" y="73287"/>
                    <a:pt x="168303" y="73466"/>
                    <a:pt x="168172" y="73642"/>
                  </a:cubicBezTo>
                  <a:cubicBezTo>
                    <a:pt x="168174" y="72868"/>
                    <a:pt x="168213" y="72094"/>
                    <a:pt x="168257" y="71321"/>
                  </a:cubicBezTo>
                  <a:cubicBezTo>
                    <a:pt x="168272" y="71076"/>
                    <a:pt x="168287" y="70830"/>
                    <a:pt x="168300" y="70586"/>
                  </a:cubicBezTo>
                  <a:cubicBezTo>
                    <a:pt x="168318" y="70272"/>
                    <a:pt x="168339" y="69955"/>
                    <a:pt x="168326" y="69641"/>
                  </a:cubicBezTo>
                  <a:cubicBezTo>
                    <a:pt x="168315" y="69314"/>
                    <a:pt x="168256" y="68971"/>
                    <a:pt x="168058" y="68702"/>
                  </a:cubicBezTo>
                  <a:cubicBezTo>
                    <a:pt x="167924" y="68522"/>
                    <a:pt x="167745" y="68385"/>
                    <a:pt x="167537" y="68303"/>
                  </a:cubicBezTo>
                  <a:cubicBezTo>
                    <a:pt x="167355" y="68232"/>
                    <a:pt x="167162" y="68183"/>
                    <a:pt x="166974" y="68128"/>
                  </a:cubicBezTo>
                  <a:cubicBezTo>
                    <a:pt x="166714" y="68053"/>
                    <a:pt x="166455" y="67976"/>
                    <a:pt x="166198" y="67898"/>
                  </a:cubicBezTo>
                  <a:cubicBezTo>
                    <a:pt x="165583" y="67708"/>
                    <a:pt x="164961" y="67528"/>
                    <a:pt x="164343" y="67342"/>
                  </a:cubicBezTo>
                  <a:cubicBezTo>
                    <a:pt x="163804" y="67180"/>
                    <a:pt x="163264" y="67016"/>
                    <a:pt x="162728" y="66837"/>
                  </a:cubicBezTo>
                  <a:cubicBezTo>
                    <a:pt x="162197" y="66657"/>
                    <a:pt x="161666" y="66473"/>
                    <a:pt x="161143" y="66270"/>
                  </a:cubicBezTo>
                  <a:cubicBezTo>
                    <a:pt x="160591" y="66056"/>
                    <a:pt x="160044" y="65831"/>
                    <a:pt x="159492" y="65614"/>
                  </a:cubicBezTo>
                  <a:cubicBezTo>
                    <a:pt x="158887" y="65376"/>
                    <a:pt x="158279" y="65151"/>
                    <a:pt x="157670" y="64923"/>
                  </a:cubicBezTo>
                  <a:cubicBezTo>
                    <a:pt x="157036" y="64687"/>
                    <a:pt x="156408" y="64440"/>
                    <a:pt x="155772" y="64202"/>
                  </a:cubicBezTo>
                  <a:cubicBezTo>
                    <a:pt x="155144" y="63965"/>
                    <a:pt x="154476" y="63783"/>
                    <a:pt x="153806" y="63727"/>
                  </a:cubicBezTo>
                  <a:cubicBezTo>
                    <a:pt x="153647" y="63714"/>
                    <a:pt x="153489" y="63704"/>
                    <a:pt x="153331" y="63704"/>
                  </a:cubicBezTo>
                  <a:cubicBezTo>
                    <a:pt x="153135" y="63704"/>
                    <a:pt x="152939" y="63719"/>
                    <a:pt x="152742" y="63761"/>
                  </a:cubicBezTo>
                  <a:cubicBezTo>
                    <a:pt x="152449" y="63824"/>
                    <a:pt x="152162" y="63925"/>
                    <a:pt x="151884" y="64032"/>
                  </a:cubicBezTo>
                  <a:cubicBezTo>
                    <a:pt x="150748" y="64471"/>
                    <a:pt x="149632" y="64953"/>
                    <a:pt x="148492" y="65374"/>
                  </a:cubicBezTo>
                  <a:cubicBezTo>
                    <a:pt x="147255" y="65831"/>
                    <a:pt x="146005" y="66254"/>
                    <a:pt x="144755" y="66672"/>
                  </a:cubicBezTo>
                  <a:cubicBezTo>
                    <a:pt x="144639" y="66709"/>
                    <a:pt x="144517" y="66741"/>
                    <a:pt x="144401" y="66790"/>
                  </a:cubicBezTo>
                  <a:cubicBezTo>
                    <a:pt x="144387" y="66793"/>
                    <a:pt x="144377" y="66797"/>
                    <a:pt x="144365" y="66803"/>
                  </a:cubicBezTo>
                  <a:cubicBezTo>
                    <a:pt x="144362" y="66803"/>
                    <a:pt x="144360" y="66805"/>
                    <a:pt x="144356" y="66806"/>
                  </a:cubicBezTo>
                  <a:cubicBezTo>
                    <a:pt x="144353" y="66808"/>
                    <a:pt x="144349" y="66808"/>
                    <a:pt x="144347" y="66811"/>
                  </a:cubicBezTo>
                  <a:cubicBezTo>
                    <a:pt x="144346" y="66811"/>
                    <a:pt x="144343" y="66812"/>
                    <a:pt x="144341" y="66812"/>
                  </a:cubicBezTo>
                  <a:lnTo>
                    <a:pt x="144340" y="66812"/>
                  </a:lnTo>
                  <a:cubicBezTo>
                    <a:pt x="144154" y="66873"/>
                    <a:pt x="143969" y="66937"/>
                    <a:pt x="143783" y="66998"/>
                  </a:cubicBezTo>
                  <a:cubicBezTo>
                    <a:pt x="143590" y="67064"/>
                    <a:pt x="143396" y="67128"/>
                    <a:pt x="143201" y="67193"/>
                  </a:cubicBezTo>
                  <a:cubicBezTo>
                    <a:pt x="142540" y="67415"/>
                    <a:pt x="141883" y="67638"/>
                    <a:pt x="141222" y="67861"/>
                  </a:cubicBezTo>
                  <a:cubicBezTo>
                    <a:pt x="140604" y="68073"/>
                    <a:pt x="139987" y="68293"/>
                    <a:pt x="139382" y="68538"/>
                  </a:cubicBezTo>
                  <a:cubicBezTo>
                    <a:pt x="138724" y="68806"/>
                    <a:pt x="138067" y="69082"/>
                    <a:pt x="137495" y="69509"/>
                  </a:cubicBezTo>
                  <a:cubicBezTo>
                    <a:pt x="137205" y="69729"/>
                    <a:pt x="136982" y="70021"/>
                    <a:pt x="136779" y="70317"/>
                  </a:cubicBezTo>
                  <a:cubicBezTo>
                    <a:pt x="136595" y="70588"/>
                    <a:pt x="136418" y="70866"/>
                    <a:pt x="136251" y="71146"/>
                  </a:cubicBezTo>
                  <a:cubicBezTo>
                    <a:pt x="135910" y="71716"/>
                    <a:pt x="135589" y="72295"/>
                    <a:pt x="135242" y="72862"/>
                  </a:cubicBezTo>
                  <a:cubicBezTo>
                    <a:pt x="134907" y="73411"/>
                    <a:pt x="134553" y="73948"/>
                    <a:pt x="134206" y="74491"/>
                  </a:cubicBezTo>
                  <a:cubicBezTo>
                    <a:pt x="133961" y="74878"/>
                    <a:pt x="133719" y="75267"/>
                    <a:pt x="133486" y="75663"/>
                  </a:cubicBezTo>
                  <a:cubicBezTo>
                    <a:pt x="133411" y="75466"/>
                    <a:pt x="133343" y="75267"/>
                    <a:pt x="133276" y="75067"/>
                  </a:cubicBezTo>
                  <a:cubicBezTo>
                    <a:pt x="133228" y="74904"/>
                    <a:pt x="133178" y="74743"/>
                    <a:pt x="133133" y="74576"/>
                  </a:cubicBezTo>
                  <a:cubicBezTo>
                    <a:pt x="133091" y="74418"/>
                    <a:pt x="133057" y="74259"/>
                    <a:pt x="133020" y="74098"/>
                  </a:cubicBezTo>
                  <a:cubicBezTo>
                    <a:pt x="132960" y="73784"/>
                    <a:pt x="132910" y="73472"/>
                    <a:pt x="132871" y="73155"/>
                  </a:cubicBezTo>
                  <a:cubicBezTo>
                    <a:pt x="132831" y="72848"/>
                    <a:pt x="132806" y="72540"/>
                    <a:pt x="132783" y="72232"/>
                  </a:cubicBezTo>
                  <a:cubicBezTo>
                    <a:pt x="132764" y="71903"/>
                    <a:pt x="132748" y="71576"/>
                    <a:pt x="132746" y="71247"/>
                  </a:cubicBezTo>
                  <a:cubicBezTo>
                    <a:pt x="132745" y="70908"/>
                    <a:pt x="132755" y="70573"/>
                    <a:pt x="132774" y="70237"/>
                  </a:cubicBezTo>
                  <a:cubicBezTo>
                    <a:pt x="132801" y="69899"/>
                    <a:pt x="132837" y="69559"/>
                    <a:pt x="132882" y="69223"/>
                  </a:cubicBezTo>
                  <a:cubicBezTo>
                    <a:pt x="132923" y="68909"/>
                    <a:pt x="132978" y="68596"/>
                    <a:pt x="133038" y="68285"/>
                  </a:cubicBezTo>
                  <a:cubicBezTo>
                    <a:pt x="133074" y="68113"/>
                    <a:pt x="133112" y="67939"/>
                    <a:pt x="133154" y="67766"/>
                  </a:cubicBezTo>
                  <a:cubicBezTo>
                    <a:pt x="133187" y="67625"/>
                    <a:pt x="133221" y="67485"/>
                    <a:pt x="133245" y="67343"/>
                  </a:cubicBezTo>
                  <a:cubicBezTo>
                    <a:pt x="133254" y="67317"/>
                    <a:pt x="133261" y="67288"/>
                    <a:pt x="133270" y="67259"/>
                  </a:cubicBezTo>
                  <a:lnTo>
                    <a:pt x="133270" y="67259"/>
                  </a:lnTo>
                  <a:cubicBezTo>
                    <a:pt x="133270" y="67262"/>
                    <a:pt x="133269" y="67264"/>
                    <a:pt x="133269" y="67267"/>
                  </a:cubicBezTo>
                  <a:cubicBezTo>
                    <a:pt x="133270" y="67260"/>
                    <a:pt x="133273" y="67254"/>
                    <a:pt x="133276" y="67247"/>
                  </a:cubicBezTo>
                  <a:cubicBezTo>
                    <a:pt x="133280" y="67242"/>
                    <a:pt x="133282" y="67238"/>
                    <a:pt x="133283" y="67230"/>
                  </a:cubicBezTo>
                  <a:cubicBezTo>
                    <a:pt x="133299" y="67182"/>
                    <a:pt x="133261" y="67151"/>
                    <a:pt x="133222" y="67151"/>
                  </a:cubicBezTo>
                  <a:cubicBezTo>
                    <a:pt x="133197" y="67151"/>
                    <a:pt x="133171" y="67164"/>
                    <a:pt x="133159" y="67195"/>
                  </a:cubicBezTo>
                  <a:lnTo>
                    <a:pt x="133159" y="67195"/>
                  </a:lnTo>
                  <a:cubicBezTo>
                    <a:pt x="133160" y="67194"/>
                    <a:pt x="133160" y="67194"/>
                    <a:pt x="133161" y="67193"/>
                  </a:cubicBezTo>
                  <a:lnTo>
                    <a:pt x="133161" y="67193"/>
                  </a:lnTo>
                  <a:cubicBezTo>
                    <a:pt x="133143" y="67228"/>
                    <a:pt x="133134" y="67266"/>
                    <a:pt x="133121" y="67303"/>
                  </a:cubicBezTo>
                  <a:cubicBezTo>
                    <a:pt x="132838" y="67869"/>
                    <a:pt x="132640" y="68474"/>
                    <a:pt x="132487" y="69088"/>
                  </a:cubicBezTo>
                  <a:cubicBezTo>
                    <a:pt x="132329" y="69723"/>
                    <a:pt x="132191" y="70367"/>
                    <a:pt x="132136" y="71019"/>
                  </a:cubicBezTo>
                  <a:cubicBezTo>
                    <a:pt x="132100" y="71429"/>
                    <a:pt x="132078" y="71838"/>
                    <a:pt x="132065" y="72250"/>
                  </a:cubicBezTo>
                  <a:cubicBezTo>
                    <a:pt x="132053" y="72647"/>
                    <a:pt x="132063" y="73046"/>
                    <a:pt x="132076" y="73444"/>
                  </a:cubicBezTo>
                  <a:cubicBezTo>
                    <a:pt x="132100" y="74231"/>
                    <a:pt x="132190" y="75018"/>
                    <a:pt x="132373" y="75782"/>
                  </a:cubicBezTo>
                  <a:cubicBezTo>
                    <a:pt x="132414" y="75960"/>
                    <a:pt x="132459" y="76139"/>
                    <a:pt x="132510" y="76316"/>
                  </a:cubicBezTo>
                  <a:cubicBezTo>
                    <a:pt x="132398" y="76224"/>
                    <a:pt x="132288" y="76128"/>
                    <a:pt x="132179" y="76032"/>
                  </a:cubicBezTo>
                  <a:cubicBezTo>
                    <a:pt x="132004" y="75871"/>
                    <a:pt x="131834" y="75710"/>
                    <a:pt x="131676" y="75535"/>
                  </a:cubicBezTo>
                  <a:cubicBezTo>
                    <a:pt x="131599" y="75436"/>
                    <a:pt x="131521" y="75338"/>
                    <a:pt x="131451" y="75234"/>
                  </a:cubicBezTo>
                  <a:cubicBezTo>
                    <a:pt x="131378" y="75116"/>
                    <a:pt x="131311" y="74997"/>
                    <a:pt x="131249" y="74877"/>
                  </a:cubicBezTo>
                  <a:cubicBezTo>
                    <a:pt x="131176" y="74718"/>
                    <a:pt x="131111" y="74557"/>
                    <a:pt x="131053" y="74393"/>
                  </a:cubicBezTo>
                  <a:cubicBezTo>
                    <a:pt x="131011" y="74247"/>
                    <a:pt x="130974" y="74103"/>
                    <a:pt x="130941" y="73956"/>
                  </a:cubicBezTo>
                  <a:cubicBezTo>
                    <a:pt x="130902" y="73731"/>
                    <a:pt x="130874" y="73508"/>
                    <a:pt x="130856" y="73280"/>
                  </a:cubicBezTo>
                  <a:cubicBezTo>
                    <a:pt x="130826" y="72746"/>
                    <a:pt x="130841" y="72214"/>
                    <a:pt x="130855" y="71680"/>
                  </a:cubicBezTo>
                  <a:cubicBezTo>
                    <a:pt x="130862" y="71397"/>
                    <a:pt x="130862" y="71115"/>
                    <a:pt x="130867" y="70832"/>
                  </a:cubicBezTo>
                  <a:cubicBezTo>
                    <a:pt x="130871" y="70702"/>
                    <a:pt x="130877" y="70570"/>
                    <a:pt x="130877" y="70437"/>
                  </a:cubicBezTo>
                  <a:cubicBezTo>
                    <a:pt x="130877" y="70362"/>
                    <a:pt x="130872" y="70281"/>
                    <a:pt x="130849" y="70207"/>
                  </a:cubicBezTo>
                  <a:cubicBezTo>
                    <a:pt x="130859" y="70161"/>
                    <a:pt x="130820" y="70130"/>
                    <a:pt x="130782" y="70130"/>
                  </a:cubicBezTo>
                  <a:cubicBezTo>
                    <a:pt x="130757" y="70130"/>
                    <a:pt x="130731" y="70144"/>
                    <a:pt x="130722" y="70177"/>
                  </a:cubicBezTo>
                  <a:cubicBezTo>
                    <a:pt x="130676" y="70234"/>
                    <a:pt x="130648" y="70303"/>
                    <a:pt x="130619" y="70370"/>
                  </a:cubicBezTo>
                  <a:cubicBezTo>
                    <a:pt x="130573" y="70488"/>
                    <a:pt x="130530" y="70609"/>
                    <a:pt x="130487" y="70728"/>
                  </a:cubicBezTo>
                  <a:cubicBezTo>
                    <a:pt x="130402" y="70972"/>
                    <a:pt x="130334" y="71220"/>
                    <a:pt x="130268" y="71470"/>
                  </a:cubicBezTo>
                  <a:cubicBezTo>
                    <a:pt x="130137" y="71972"/>
                    <a:pt x="130029" y="72476"/>
                    <a:pt x="129965" y="72994"/>
                  </a:cubicBezTo>
                  <a:cubicBezTo>
                    <a:pt x="129917" y="73377"/>
                    <a:pt x="129887" y="73762"/>
                    <a:pt x="129880" y="74148"/>
                  </a:cubicBezTo>
                  <a:cubicBezTo>
                    <a:pt x="129872" y="74520"/>
                    <a:pt x="129907" y="74893"/>
                    <a:pt x="129951" y="75264"/>
                  </a:cubicBezTo>
                  <a:cubicBezTo>
                    <a:pt x="129969" y="75401"/>
                    <a:pt x="129991" y="75541"/>
                    <a:pt x="130021" y="75680"/>
                  </a:cubicBezTo>
                  <a:cubicBezTo>
                    <a:pt x="129993" y="75646"/>
                    <a:pt x="129966" y="75611"/>
                    <a:pt x="129939" y="75578"/>
                  </a:cubicBezTo>
                  <a:cubicBezTo>
                    <a:pt x="129822" y="75432"/>
                    <a:pt x="129718" y="75279"/>
                    <a:pt x="129612" y="75125"/>
                  </a:cubicBezTo>
                  <a:cubicBezTo>
                    <a:pt x="129322" y="74673"/>
                    <a:pt x="129058" y="74212"/>
                    <a:pt x="128820" y="73731"/>
                  </a:cubicBezTo>
                  <a:cubicBezTo>
                    <a:pt x="128712" y="73488"/>
                    <a:pt x="128609" y="73243"/>
                    <a:pt x="128515" y="72991"/>
                  </a:cubicBezTo>
                  <a:cubicBezTo>
                    <a:pt x="128515" y="72988"/>
                    <a:pt x="128514" y="72987"/>
                    <a:pt x="128512" y="72984"/>
                  </a:cubicBezTo>
                  <a:cubicBezTo>
                    <a:pt x="128461" y="72833"/>
                    <a:pt x="128409" y="72683"/>
                    <a:pt x="128374" y="72530"/>
                  </a:cubicBezTo>
                  <a:cubicBezTo>
                    <a:pt x="128336" y="72380"/>
                    <a:pt x="128304" y="72231"/>
                    <a:pt x="128274" y="72079"/>
                  </a:cubicBezTo>
                  <a:cubicBezTo>
                    <a:pt x="128238" y="71860"/>
                    <a:pt x="128213" y="71644"/>
                    <a:pt x="128195" y="71426"/>
                  </a:cubicBezTo>
                  <a:cubicBezTo>
                    <a:pt x="128180" y="71082"/>
                    <a:pt x="128185" y="70741"/>
                    <a:pt x="128201" y="70399"/>
                  </a:cubicBezTo>
                  <a:lnTo>
                    <a:pt x="128201" y="70387"/>
                  </a:lnTo>
                  <a:lnTo>
                    <a:pt x="128201" y="70385"/>
                  </a:lnTo>
                  <a:cubicBezTo>
                    <a:pt x="128214" y="70177"/>
                    <a:pt x="128228" y="69966"/>
                    <a:pt x="128261" y="69759"/>
                  </a:cubicBezTo>
                  <a:cubicBezTo>
                    <a:pt x="128262" y="69750"/>
                    <a:pt x="128265" y="69742"/>
                    <a:pt x="128267" y="69732"/>
                  </a:cubicBezTo>
                  <a:cubicBezTo>
                    <a:pt x="128298" y="69678"/>
                    <a:pt x="128283" y="69601"/>
                    <a:pt x="128216" y="69573"/>
                  </a:cubicBezTo>
                  <a:cubicBezTo>
                    <a:pt x="128202" y="69567"/>
                    <a:pt x="128189" y="69564"/>
                    <a:pt x="128175" y="69564"/>
                  </a:cubicBezTo>
                  <a:cubicBezTo>
                    <a:pt x="128119" y="69564"/>
                    <a:pt x="128068" y="69610"/>
                    <a:pt x="128064" y="69665"/>
                  </a:cubicBezTo>
                  <a:cubicBezTo>
                    <a:pt x="128064" y="69668"/>
                    <a:pt x="128061" y="69669"/>
                    <a:pt x="128061" y="69671"/>
                  </a:cubicBezTo>
                  <a:cubicBezTo>
                    <a:pt x="128030" y="69754"/>
                    <a:pt x="128014" y="69847"/>
                    <a:pt x="127997" y="69933"/>
                  </a:cubicBezTo>
                  <a:cubicBezTo>
                    <a:pt x="127979" y="70021"/>
                    <a:pt x="127963" y="70109"/>
                    <a:pt x="127948" y="70196"/>
                  </a:cubicBezTo>
                  <a:cubicBezTo>
                    <a:pt x="127917" y="70382"/>
                    <a:pt x="127886" y="70568"/>
                    <a:pt x="127859" y="70756"/>
                  </a:cubicBezTo>
                  <a:cubicBezTo>
                    <a:pt x="127807" y="71128"/>
                    <a:pt x="127749" y="71507"/>
                    <a:pt x="127746" y="71885"/>
                  </a:cubicBezTo>
                  <a:cubicBezTo>
                    <a:pt x="127741" y="72277"/>
                    <a:pt x="127762" y="72662"/>
                    <a:pt x="127819" y="73051"/>
                  </a:cubicBezTo>
                  <a:cubicBezTo>
                    <a:pt x="127878" y="73445"/>
                    <a:pt x="127972" y="73831"/>
                    <a:pt x="128088" y="74212"/>
                  </a:cubicBezTo>
                  <a:cubicBezTo>
                    <a:pt x="128208" y="74603"/>
                    <a:pt x="128359" y="74981"/>
                    <a:pt x="128527" y="75355"/>
                  </a:cubicBezTo>
                  <a:cubicBezTo>
                    <a:pt x="128618" y="75557"/>
                    <a:pt x="128719" y="75755"/>
                    <a:pt x="128826" y="75945"/>
                  </a:cubicBezTo>
                  <a:cubicBezTo>
                    <a:pt x="128652" y="75801"/>
                    <a:pt x="128476" y="75652"/>
                    <a:pt x="128305" y="75503"/>
                  </a:cubicBezTo>
                  <a:cubicBezTo>
                    <a:pt x="128112" y="75326"/>
                    <a:pt x="127915" y="75152"/>
                    <a:pt x="127734" y="74962"/>
                  </a:cubicBezTo>
                  <a:cubicBezTo>
                    <a:pt x="127551" y="74767"/>
                    <a:pt x="127372" y="74569"/>
                    <a:pt x="127195" y="74371"/>
                  </a:cubicBezTo>
                  <a:cubicBezTo>
                    <a:pt x="127015" y="74148"/>
                    <a:pt x="126833" y="73926"/>
                    <a:pt x="126667" y="73694"/>
                  </a:cubicBezTo>
                  <a:cubicBezTo>
                    <a:pt x="126497" y="73456"/>
                    <a:pt x="126330" y="73214"/>
                    <a:pt x="126164" y="72973"/>
                  </a:cubicBezTo>
                  <a:cubicBezTo>
                    <a:pt x="125988" y="72701"/>
                    <a:pt x="125812" y="72430"/>
                    <a:pt x="125649" y="72150"/>
                  </a:cubicBezTo>
                  <a:cubicBezTo>
                    <a:pt x="125478" y="71860"/>
                    <a:pt x="125321" y="71567"/>
                    <a:pt x="125169" y="71268"/>
                  </a:cubicBezTo>
                  <a:cubicBezTo>
                    <a:pt x="125120" y="71159"/>
                    <a:pt x="125065" y="71052"/>
                    <a:pt x="125022" y="70940"/>
                  </a:cubicBezTo>
                  <a:cubicBezTo>
                    <a:pt x="124977" y="70823"/>
                    <a:pt x="124933" y="70707"/>
                    <a:pt x="124888" y="70591"/>
                  </a:cubicBezTo>
                  <a:cubicBezTo>
                    <a:pt x="124852" y="70487"/>
                    <a:pt x="124814" y="70379"/>
                    <a:pt x="124787" y="70274"/>
                  </a:cubicBezTo>
                  <a:cubicBezTo>
                    <a:pt x="124757" y="70155"/>
                    <a:pt x="124727" y="70036"/>
                    <a:pt x="124696" y="69917"/>
                  </a:cubicBezTo>
                  <a:cubicBezTo>
                    <a:pt x="124665" y="69750"/>
                    <a:pt x="124634" y="69583"/>
                    <a:pt x="124611" y="69412"/>
                  </a:cubicBezTo>
                  <a:cubicBezTo>
                    <a:pt x="124586" y="69239"/>
                    <a:pt x="124571" y="69067"/>
                    <a:pt x="124555" y="68891"/>
                  </a:cubicBezTo>
                  <a:cubicBezTo>
                    <a:pt x="124533" y="68479"/>
                    <a:pt x="124525" y="68065"/>
                    <a:pt x="124519" y="67653"/>
                  </a:cubicBezTo>
                  <a:cubicBezTo>
                    <a:pt x="124516" y="67262"/>
                    <a:pt x="124510" y="66872"/>
                    <a:pt x="124527" y="66483"/>
                  </a:cubicBezTo>
                  <a:cubicBezTo>
                    <a:pt x="124531" y="66434"/>
                    <a:pt x="124534" y="66388"/>
                    <a:pt x="124540" y="66339"/>
                  </a:cubicBezTo>
                  <a:cubicBezTo>
                    <a:pt x="124585" y="66270"/>
                    <a:pt x="124549" y="66171"/>
                    <a:pt x="124474" y="66138"/>
                  </a:cubicBezTo>
                  <a:cubicBezTo>
                    <a:pt x="124458" y="66131"/>
                    <a:pt x="124441" y="66128"/>
                    <a:pt x="124424" y="66128"/>
                  </a:cubicBezTo>
                  <a:cubicBezTo>
                    <a:pt x="124363" y="66128"/>
                    <a:pt x="124302" y="66168"/>
                    <a:pt x="124288" y="66232"/>
                  </a:cubicBezTo>
                  <a:cubicBezTo>
                    <a:pt x="124288" y="66235"/>
                    <a:pt x="124287" y="66238"/>
                    <a:pt x="124287" y="66239"/>
                  </a:cubicBezTo>
                  <a:cubicBezTo>
                    <a:pt x="124211" y="66397"/>
                    <a:pt x="124175" y="66577"/>
                    <a:pt x="124140" y="66748"/>
                  </a:cubicBezTo>
                  <a:cubicBezTo>
                    <a:pt x="124098" y="66953"/>
                    <a:pt x="124064" y="67162"/>
                    <a:pt x="124035" y="67370"/>
                  </a:cubicBezTo>
                  <a:cubicBezTo>
                    <a:pt x="123983" y="67775"/>
                    <a:pt x="123931" y="68183"/>
                    <a:pt x="123906" y="68592"/>
                  </a:cubicBezTo>
                  <a:cubicBezTo>
                    <a:pt x="123899" y="68696"/>
                    <a:pt x="123893" y="68799"/>
                    <a:pt x="123887" y="68903"/>
                  </a:cubicBezTo>
                  <a:cubicBezTo>
                    <a:pt x="123832" y="69878"/>
                    <a:pt x="123983" y="70853"/>
                    <a:pt x="124306" y="71771"/>
                  </a:cubicBezTo>
                  <a:cubicBezTo>
                    <a:pt x="124577" y="72549"/>
                    <a:pt x="124924" y="73296"/>
                    <a:pt x="125284" y="74037"/>
                  </a:cubicBezTo>
                  <a:cubicBezTo>
                    <a:pt x="125448" y="74372"/>
                    <a:pt x="125623" y="74703"/>
                    <a:pt x="125811" y="75026"/>
                  </a:cubicBezTo>
                  <a:cubicBezTo>
                    <a:pt x="125917" y="75206"/>
                    <a:pt x="126028" y="75383"/>
                    <a:pt x="126141" y="75558"/>
                  </a:cubicBezTo>
                  <a:cubicBezTo>
                    <a:pt x="126250" y="75727"/>
                    <a:pt x="126362" y="75893"/>
                    <a:pt x="126484" y="76053"/>
                  </a:cubicBezTo>
                  <a:cubicBezTo>
                    <a:pt x="126607" y="76210"/>
                    <a:pt x="126728" y="76368"/>
                    <a:pt x="126856" y="76523"/>
                  </a:cubicBezTo>
                  <a:cubicBezTo>
                    <a:pt x="127012" y="76709"/>
                    <a:pt x="127173" y="76893"/>
                    <a:pt x="127332" y="77075"/>
                  </a:cubicBezTo>
                  <a:cubicBezTo>
                    <a:pt x="127585" y="77362"/>
                    <a:pt x="127853" y="77633"/>
                    <a:pt x="128119" y="77905"/>
                  </a:cubicBezTo>
                  <a:cubicBezTo>
                    <a:pt x="128402" y="78193"/>
                    <a:pt x="128694" y="78474"/>
                    <a:pt x="128999" y="78740"/>
                  </a:cubicBezTo>
                  <a:lnTo>
                    <a:pt x="129145" y="78868"/>
                  </a:lnTo>
                  <a:cubicBezTo>
                    <a:pt x="128581" y="79044"/>
                    <a:pt x="128017" y="79224"/>
                    <a:pt x="127458" y="79412"/>
                  </a:cubicBezTo>
                  <a:cubicBezTo>
                    <a:pt x="126274" y="79812"/>
                    <a:pt x="125091" y="80217"/>
                    <a:pt x="123907" y="80616"/>
                  </a:cubicBezTo>
                  <a:cubicBezTo>
                    <a:pt x="123265" y="80831"/>
                    <a:pt x="122620" y="81049"/>
                    <a:pt x="121980" y="81270"/>
                  </a:cubicBezTo>
                  <a:cubicBezTo>
                    <a:pt x="121355" y="81488"/>
                    <a:pt x="120727" y="81697"/>
                    <a:pt x="120106" y="81936"/>
                  </a:cubicBezTo>
                  <a:cubicBezTo>
                    <a:pt x="119816" y="82047"/>
                    <a:pt x="119523" y="82157"/>
                    <a:pt x="119240" y="82288"/>
                  </a:cubicBezTo>
                  <a:cubicBezTo>
                    <a:pt x="118908" y="82442"/>
                    <a:pt x="118584" y="82604"/>
                    <a:pt x="118267" y="82784"/>
                  </a:cubicBezTo>
                  <a:cubicBezTo>
                    <a:pt x="117698" y="83108"/>
                    <a:pt x="117173" y="83504"/>
                    <a:pt x="116691" y="83945"/>
                  </a:cubicBezTo>
                  <a:cubicBezTo>
                    <a:pt x="116584" y="84044"/>
                    <a:pt x="116483" y="84153"/>
                    <a:pt x="116383" y="84262"/>
                  </a:cubicBezTo>
                  <a:cubicBezTo>
                    <a:pt x="116265" y="84387"/>
                    <a:pt x="116146" y="84522"/>
                    <a:pt x="116048" y="84664"/>
                  </a:cubicBezTo>
                  <a:cubicBezTo>
                    <a:pt x="115944" y="84814"/>
                    <a:pt x="115835" y="84964"/>
                    <a:pt x="115746" y="85126"/>
                  </a:cubicBezTo>
                  <a:cubicBezTo>
                    <a:pt x="115639" y="84550"/>
                    <a:pt x="115535" y="83972"/>
                    <a:pt x="115438" y="83393"/>
                  </a:cubicBezTo>
                  <a:cubicBezTo>
                    <a:pt x="115372" y="83010"/>
                    <a:pt x="115325" y="82625"/>
                    <a:pt x="115276" y="82241"/>
                  </a:cubicBezTo>
                  <a:cubicBezTo>
                    <a:pt x="115228" y="81867"/>
                    <a:pt x="115203" y="81492"/>
                    <a:pt x="115173" y="81116"/>
                  </a:cubicBezTo>
                  <a:cubicBezTo>
                    <a:pt x="115164" y="80937"/>
                    <a:pt x="115154" y="80760"/>
                    <a:pt x="115143" y="80581"/>
                  </a:cubicBezTo>
                  <a:cubicBezTo>
                    <a:pt x="115098" y="79818"/>
                    <a:pt x="115079" y="79051"/>
                    <a:pt x="115069" y="78285"/>
                  </a:cubicBezTo>
                  <a:cubicBezTo>
                    <a:pt x="115060" y="77514"/>
                    <a:pt x="115057" y="76745"/>
                    <a:pt x="115097" y="75975"/>
                  </a:cubicBezTo>
                  <a:lnTo>
                    <a:pt x="115097" y="75974"/>
                  </a:lnTo>
                  <a:cubicBezTo>
                    <a:pt x="115097" y="75968"/>
                    <a:pt x="115097" y="75965"/>
                    <a:pt x="115098" y="75957"/>
                  </a:cubicBezTo>
                  <a:cubicBezTo>
                    <a:pt x="115119" y="75898"/>
                    <a:pt x="115075" y="75826"/>
                    <a:pt x="115012" y="75819"/>
                  </a:cubicBezTo>
                  <a:cubicBezTo>
                    <a:pt x="115008" y="75818"/>
                    <a:pt x="115005" y="75818"/>
                    <a:pt x="115001" y="75818"/>
                  </a:cubicBezTo>
                  <a:cubicBezTo>
                    <a:pt x="114941" y="75818"/>
                    <a:pt x="114889" y="75872"/>
                    <a:pt x="114895" y="75929"/>
                  </a:cubicBezTo>
                  <a:cubicBezTo>
                    <a:pt x="114895" y="75931"/>
                    <a:pt x="114893" y="75935"/>
                    <a:pt x="114893" y="75936"/>
                  </a:cubicBezTo>
                  <a:cubicBezTo>
                    <a:pt x="114793" y="76432"/>
                    <a:pt x="114741" y="76934"/>
                    <a:pt x="114692" y="77437"/>
                  </a:cubicBezTo>
                  <a:cubicBezTo>
                    <a:pt x="114613" y="78237"/>
                    <a:pt x="114552" y="79041"/>
                    <a:pt x="114506" y="79848"/>
                  </a:cubicBezTo>
                  <a:cubicBezTo>
                    <a:pt x="114481" y="80254"/>
                    <a:pt x="114466" y="80662"/>
                    <a:pt x="114454" y="81069"/>
                  </a:cubicBezTo>
                  <a:cubicBezTo>
                    <a:pt x="114441" y="81464"/>
                    <a:pt x="114447" y="81858"/>
                    <a:pt x="114454" y="82253"/>
                  </a:cubicBezTo>
                  <a:cubicBezTo>
                    <a:pt x="114462" y="82657"/>
                    <a:pt x="114496" y="83062"/>
                    <a:pt x="114528" y="83466"/>
                  </a:cubicBezTo>
                  <a:cubicBezTo>
                    <a:pt x="114558" y="83836"/>
                    <a:pt x="114600" y="84205"/>
                    <a:pt x="114642" y="84574"/>
                  </a:cubicBezTo>
                  <a:cubicBezTo>
                    <a:pt x="114686" y="84957"/>
                    <a:pt x="114729" y="85342"/>
                    <a:pt x="114771" y="85726"/>
                  </a:cubicBezTo>
                  <a:cubicBezTo>
                    <a:pt x="114648" y="85525"/>
                    <a:pt x="114526" y="85320"/>
                    <a:pt x="114409" y="85116"/>
                  </a:cubicBezTo>
                  <a:cubicBezTo>
                    <a:pt x="114159" y="84680"/>
                    <a:pt x="113930" y="84238"/>
                    <a:pt x="113710" y="83788"/>
                  </a:cubicBezTo>
                  <a:cubicBezTo>
                    <a:pt x="113412" y="83162"/>
                    <a:pt x="113125" y="82529"/>
                    <a:pt x="112844" y="81895"/>
                  </a:cubicBezTo>
                  <a:cubicBezTo>
                    <a:pt x="112698" y="81562"/>
                    <a:pt x="112552" y="81227"/>
                    <a:pt x="112409" y="80894"/>
                  </a:cubicBezTo>
                  <a:cubicBezTo>
                    <a:pt x="112286" y="80604"/>
                    <a:pt x="112162" y="80313"/>
                    <a:pt x="112059" y="80016"/>
                  </a:cubicBezTo>
                  <a:cubicBezTo>
                    <a:pt x="112016" y="79880"/>
                    <a:pt x="111981" y="79745"/>
                    <a:pt x="111949" y="79605"/>
                  </a:cubicBezTo>
                  <a:cubicBezTo>
                    <a:pt x="111939" y="79544"/>
                    <a:pt x="111929" y="79480"/>
                    <a:pt x="111920" y="79419"/>
                  </a:cubicBezTo>
                  <a:cubicBezTo>
                    <a:pt x="111907" y="79335"/>
                    <a:pt x="111834" y="79273"/>
                    <a:pt x="111752" y="79273"/>
                  </a:cubicBezTo>
                  <a:cubicBezTo>
                    <a:pt x="111745" y="79273"/>
                    <a:pt x="111738" y="79274"/>
                    <a:pt x="111731" y="79275"/>
                  </a:cubicBezTo>
                  <a:cubicBezTo>
                    <a:pt x="111643" y="79287"/>
                    <a:pt x="111568" y="79374"/>
                    <a:pt x="111585" y="79464"/>
                  </a:cubicBezTo>
                  <a:cubicBezTo>
                    <a:pt x="111641" y="79748"/>
                    <a:pt x="111678" y="80034"/>
                    <a:pt x="111741" y="80316"/>
                  </a:cubicBezTo>
                  <a:cubicBezTo>
                    <a:pt x="111806" y="80607"/>
                    <a:pt x="111891" y="80891"/>
                    <a:pt x="111981" y="81175"/>
                  </a:cubicBezTo>
                  <a:cubicBezTo>
                    <a:pt x="112164" y="81761"/>
                    <a:pt x="112353" y="82345"/>
                    <a:pt x="112551" y="82928"/>
                  </a:cubicBezTo>
                  <a:cubicBezTo>
                    <a:pt x="112781" y="83610"/>
                    <a:pt x="113007" y="84294"/>
                    <a:pt x="113271" y="84969"/>
                  </a:cubicBezTo>
                  <a:cubicBezTo>
                    <a:pt x="113296" y="85037"/>
                    <a:pt x="113324" y="85106"/>
                    <a:pt x="113353" y="85175"/>
                  </a:cubicBezTo>
                  <a:cubicBezTo>
                    <a:pt x="113134" y="84982"/>
                    <a:pt x="112915" y="84790"/>
                    <a:pt x="112698" y="84598"/>
                  </a:cubicBezTo>
                  <a:cubicBezTo>
                    <a:pt x="112199" y="84156"/>
                    <a:pt x="111711" y="83704"/>
                    <a:pt x="111235" y="83235"/>
                  </a:cubicBezTo>
                  <a:cubicBezTo>
                    <a:pt x="110998" y="83003"/>
                    <a:pt x="110772" y="82765"/>
                    <a:pt x="110541" y="82526"/>
                  </a:cubicBezTo>
                  <a:cubicBezTo>
                    <a:pt x="110321" y="82299"/>
                    <a:pt x="110104" y="82073"/>
                    <a:pt x="109893" y="81839"/>
                  </a:cubicBezTo>
                  <a:cubicBezTo>
                    <a:pt x="109823" y="81760"/>
                    <a:pt x="109759" y="81680"/>
                    <a:pt x="109695" y="81596"/>
                  </a:cubicBezTo>
                  <a:cubicBezTo>
                    <a:pt x="109647" y="81532"/>
                    <a:pt x="109604" y="81465"/>
                    <a:pt x="109553" y="81400"/>
                  </a:cubicBezTo>
                  <a:lnTo>
                    <a:pt x="109553" y="81400"/>
                  </a:lnTo>
                  <a:cubicBezTo>
                    <a:pt x="109554" y="81402"/>
                    <a:pt x="109555" y="81403"/>
                    <a:pt x="109556" y="81404"/>
                  </a:cubicBezTo>
                  <a:lnTo>
                    <a:pt x="109556" y="81404"/>
                  </a:lnTo>
                  <a:cubicBezTo>
                    <a:pt x="109518" y="81354"/>
                    <a:pt x="109460" y="81326"/>
                    <a:pt x="109402" y="81326"/>
                  </a:cubicBezTo>
                  <a:cubicBezTo>
                    <a:pt x="109350" y="81326"/>
                    <a:pt x="109299" y="81348"/>
                    <a:pt x="109262" y="81395"/>
                  </a:cubicBezTo>
                  <a:cubicBezTo>
                    <a:pt x="109209" y="81464"/>
                    <a:pt x="109215" y="81552"/>
                    <a:pt x="109260" y="81614"/>
                  </a:cubicBezTo>
                  <a:cubicBezTo>
                    <a:pt x="109299" y="81703"/>
                    <a:pt x="109332" y="81794"/>
                    <a:pt x="109376" y="81882"/>
                  </a:cubicBezTo>
                  <a:cubicBezTo>
                    <a:pt x="109433" y="81994"/>
                    <a:pt x="109494" y="82102"/>
                    <a:pt x="109558" y="82206"/>
                  </a:cubicBezTo>
                  <a:cubicBezTo>
                    <a:pt x="109693" y="82431"/>
                    <a:pt x="109841" y="82650"/>
                    <a:pt x="109983" y="82870"/>
                  </a:cubicBezTo>
                  <a:cubicBezTo>
                    <a:pt x="110262" y="83297"/>
                    <a:pt x="110536" y="83732"/>
                    <a:pt x="110838" y="84146"/>
                  </a:cubicBezTo>
                  <a:cubicBezTo>
                    <a:pt x="111315" y="84806"/>
                    <a:pt x="111824" y="85440"/>
                    <a:pt x="112341" y="86070"/>
                  </a:cubicBezTo>
                  <a:cubicBezTo>
                    <a:pt x="112576" y="86359"/>
                    <a:pt x="112811" y="86649"/>
                    <a:pt x="113036" y="86947"/>
                  </a:cubicBezTo>
                  <a:cubicBezTo>
                    <a:pt x="113155" y="87104"/>
                    <a:pt x="113271" y="87264"/>
                    <a:pt x="113384" y="87424"/>
                  </a:cubicBezTo>
                  <a:cubicBezTo>
                    <a:pt x="113383" y="87423"/>
                    <a:pt x="113380" y="87420"/>
                    <a:pt x="113377" y="87420"/>
                  </a:cubicBezTo>
                  <a:cubicBezTo>
                    <a:pt x="113049" y="87225"/>
                    <a:pt x="112708" y="87045"/>
                    <a:pt x="112372" y="86865"/>
                  </a:cubicBezTo>
                  <a:cubicBezTo>
                    <a:pt x="112025" y="86680"/>
                    <a:pt x="111676" y="86503"/>
                    <a:pt x="111324" y="86330"/>
                  </a:cubicBezTo>
                  <a:cubicBezTo>
                    <a:pt x="111318" y="86326"/>
                    <a:pt x="111315" y="86324"/>
                    <a:pt x="111309" y="86323"/>
                  </a:cubicBezTo>
                  <a:cubicBezTo>
                    <a:pt x="111303" y="86321"/>
                    <a:pt x="111300" y="86317"/>
                    <a:pt x="111295" y="86315"/>
                  </a:cubicBezTo>
                  <a:lnTo>
                    <a:pt x="111293" y="86315"/>
                  </a:lnTo>
                  <a:cubicBezTo>
                    <a:pt x="111292" y="86315"/>
                    <a:pt x="111289" y="86314"/>
                    <a:pt x="111286" y="86311"/>
                  </a:cubicBezTo>
                  <a:cubicBezTo>
                    <a:pt x="111280" y="86310"/>
                    <a:pt x="111277" y="86307"/>
                    <a:pt x="111271" y="86304"/>
                  </a:cubicBezTo>
                  <a:lnTo>
                    <a:pt x="111266" y="86304"/>
                  </a:lnTo>
                  <a:cubicBezTo>
                    <a:pt x="111265" y="86304"/>
                    <a:pt x="111263" y="86302"/>
                    <a:pt x="111262" y="86301"/>
                  </a:cubicBezTo>
                  <a:lnTo>
                    <a:pt x="111259" y="86301"/>
                  </a:lnTo>
                  <a:lnTo>
                    <a:pt x="111236" y="86289"/>
                  </a:lnTo>
                  <a:cubicBezTo>
                    <a:pt x="111217" y="86280"/>
                    <a:pt x="111195" y="86269"/>
                    <a:pt x="111174" y="86259"/>
                  </a:cubicBezTo>
                  <a:cubicBezTo>
                    <a:pt x="111101" y="86225"/>
                    <a:pt x="111028" y="86183"/>
                    <a:pt x="110952" y="86152"/>
                  </a:cubicBezTo>
                  <a:cubicBezTo>
                    <a:pt x="110942" y="86146"/>
                    <a:pt x="110928" y="86140"/>
                    <a:pt x="110917" y="86135"/>
                  </a:cubicBezTo>
                  <a:cubicBezTo>
                    <a:pt x="110905" y="86128"/>
                    <a:pt x="110891" y="86122"/>
                    <a:pt x="110878" y="86116"/>
                  </a:cubicBezTo>
                  <a:lnTo>
                    <a:pt x="110867" y="86110"/>
                  </a:lnTo>
                  <a:lnTo>
                    <a:pt x="110845" y="86100"/>
                  </a:lnTo>
                  <a:cubicBezTo>
                    <a:pt x="110213" y="85789"/>
                    <a:pt x="109573" y="85492"/>
                    <a:pt x="108930" y="85201"/>
                  </a:cubicBezTo>
                  <a:cubicBezTo>
                    <a:pt x="108578" y="85042"/>
                    <a:pt x="108227" y="84881"/>
                    <a:pt x="107872" y="84729"/>
                  </a:cubicBezTo>
                  <a:cubicBezTo>
                    <a:pt x="107712" y="84659"/>
                    <a:pt x="107546" y="84591"/>
                    <a:pt x="107379" y="84540"/>
                  </a:cubicBezTo>
                  <a:cubicBezTo>
                    <a:pt x="107321" y="84524"/>
                    <a:pt x="107238" y="84499"/>
                    <a:pt x="107164" y="84499"/>
                  </a:cubicBezTo>
                  <a:cubicBezTo>
                    <a:pt x="107090" y="84499"/>
                    <a:pt x="107025" y="84524"/>
                    <a:pt x="107002" y="84607"/>
                  </a:cubicBezTo>
                  <a:cubicBezTo>
                    <a:pt x="106986" y="84664"/>
                    <a:pt x="107005" y="84726"/>
                    <a:pt x="107065" y="84762"/>
                  </a:cubicBezTo>
                  <a:cubicBezTo>
                    <a:pt x="107072" y="84768"/>
                    <a:pt x="107081" y="84771"/>
                    <a:pt x="107090" y="84774"/>
                  </a:cubicBezTo>
                  <a:cubicBezTo>
                    <a:pt x="107099" y="84781"/>
                    <a:pt x="107107" y="84786"/>
                    <a:pt x="107117" y="84792"/>
                  </a:cubicBezTo>
                  <a:cubicBezTo>
                    <a:pt x="107409" y="85028"/>
                    <a:pt x="107686" y="85280"/>
                    <a:pt x="107983" y="85506"/>
                  </a:cubicBezTo>
                  <a:cubicBezTo>
                    <a:pt x="108303" y="85750"/>
                    <a:pt x="108625" y="85990"/>
                    <a:pt x="108951" y="86226"/>
                  </a:cubicBezTo>
                  <a:cubicBezTo>
                    <a:pt x="109410" y="86557"/>
                    <a:pt x="109872" y="86883"/>
                    <a:pt x="110335" y="87210"/>
                  </a:cubicBezTo>
                  <a:cubicBezTo>
                    <a:pt x="110349" y="87222"/>
                    <a:pt x="110364" y="87232"/>
                    <a:pt x="110379" y="87241"/>
                  </a:cubicBezTo>
                  <a:cubicBezTo>
                    <a:pt x="110541" y="87357"/>
                    <a:pt x="110704" y="87470"/>
                    <a:pt x="110867" y="87586"/>
                  </a:cubicBezTo>
                  <a:cubicBezTo>
                    <a:pt x="111522" y="88048"/>
                    <a:pt x="112170" y="88517"/>
                    <a:pt x="112799" y="89012"/>
                  </a:cubicBezTo>
                  <a:lnTo>
                    <a:pt x="112884" y="89079"/>
                  </a:lnTo>
                  <a:cubicBezTo>
                    <a:pt x="112810" y="89084"/>
                    <a:pt x="112732" y="89087"/>
                    <a:pt x="112656" y="89091"/>
                  </a:cubicBezTo>
                  <a:cubicBezTo>
                    <a:pt x="111937" y="89116"/>
                    <a:pt x="111218" y="89125"/>
                    <a:pt x="110498" y="89125"/>
                  </a:cubicBezTo>
                  <a:cubicBezTo>
                    <a:pt x="109695" y="89125"/>
                    <a:pt x="108892" y="89113"/>
                    <a:pt x="108089" y="89099"/>
                  </a:cubicBezTo>
                  <a:cubicBezTo>
                    <a:pt x="106343" y="89069"/>
                    <a:pt x="104599" y="88985"/>
                    <a:pt x="102861" y="88837"/>
                  </a:cubicBezTo>
                  <a:cubicBezTo>
                    <a:pt x="101741" y="88734"/>
                    <a:pt x="100625" y="88606"/>
                    <a:pt x="99514" y="88442"/>
                  </a:cubicBezTo>
                  <a:cubicBezTo>
                    <a:pt x="98909" y="88353"/>
                    <a:pt x="98302" y="88258"/>
                    <a:pt x="97699" y="88146"/>
                  </a:cubicBezTo>
                  <a:cubicBezTo>
                    <a:pt x="97153" y="88045"/>
                    <a:pt x="96607" y="87930"/>
                    <a:pt x="96064" y="87811"/>
                  </a:cubicBezTo>
                  <a:cubicBezTo>
                    <a:pt x="95274" y="87633"/>
                    <a:pt x="94485" y="87447"/>
                    <a:pt x="93697" y="87255"/>
                  </a:cubicBezTo>
                  <a:cubicBezTo>
                    <a:pt x="92720" y="87015"/>
                    <a:pt x="91745" y="86768"/>
                    <a:pt x="90769" y="86519"/>
                  </a:cubicBezTo>
                  <a:cubicBezTo>
                    <a:pt x="89824" y="86281"/>
                    <a:pt x="88876" y="86049"/>
                    <a:pt x="87929" y="85809"/>
                  </a:cubicBezTo>
                  <a:cubicBezTo>
                    <a:pt x="87438" y="85684"/>
                    <a:pt x="86947" y="85558"/>
                    <a:pt x="86460" y="85428"/>
                  </a:cubicBezTo>
                  <a:cubicBezTo>
                    <a:pt x="85994" y="85303"/>
                    <a:pt x="85530" y="85175"/>
                    <a:pt x="85066" y="85042"/>
                  </a:cubicBezTo>
                  <a:cubicBezTo>
                    <a:pt x="84284" y="84814"/>
                    <a:pt x="83507" y="84576"/>
                    <a:pt x="82725" y="84354"/>
                  </a:cubicBezTo>
                  <a:cubicBezTo>
                    <a:pt x="81348" y="83966"/>
                    <a:pt x="79964" y="83605"/>
                    <a:pt x="78566" y="83297"/>
                  </a:cubicBezTo>
                  <a:cubicBezTo>
                    <a:pt x="77586" y="83082"/>
                    <a:pt x="76600" y="82896"/>
                    <a:pt x="75615" y="82698"/>
                  </a:cubicBezTo>
                  <a:cubicBezTo>
                    <a:pt x="75779" y="82464"/>
                    <a:pt x="75938" y="82226"/>
                    <a:pt x="76094" y="81986"/>
                  </a:cubicBezTo>
                  <a:cubicBezTo>
                    <a:pt x="76325" y="81629"/>
                    <a:pt x="76545" y="81269"/>
                    <a:pt x="76752" y="80898"/>
                  </a:cubicBezTo>
                  <a:cubicBezTo>
                    <a:pt x="76855" y="80715"/>
                    <a:pt x="76953" y="80532"/>
                    <a:pt x="77041" y="80343"/>
                  </a:cubicBezTo>
                  <a:cubicBezTo>
                    <a:pt x="77086" y="80249"/>
                    <a:pt x="77129" y="80154"/>
                    <a:pt x="77169" y="80057"/>
                  </a:cubicBezTo>
                  <a:cubicBezTo>
                    <a:pt x="77203" y="79977"/>
                    <a:pt x="77248" y="79903"/>
                    <a:pt x="77287" y="79827"/>
                  </a:cubicBezTo>
                  <a:cubicBezTo>
                    <a:pt x="77303" y="79795"/>
                    <a:pt x="77287" y="79754"/>
                    <a:pt x="77257" y="79739"/>
                  </a:cubicBezTo>
                  <a:cubicBezTo>
                    <a:pt x="77247" y="79734"/>
                    <a:pt x="77238" y="79732"/>
                    <a:pt x="77229" y="79732"/>
                  </a:cubicBezTo>
                  <a:cubicBezTo>
                    <a:pt x="77204" y="79732"/>
                    <a:pt x="77181" y="79747"/>
                    <a:pt x="77169" y="79769"/>
                  </a:cubicBezTo>
                  <a:cubicBezTo>
                    <a:pt x="77138" y="79827"/>
                    <a:pt x="77106" y="79886"/>
                    <a:pt x="77074" y="79944"/>
                  </a:cubicBezTo>
                  <a:cubicBezTo>
                    <a:pt x="76931" y="80165"/>
                    <a:pt x="76788" y="80386"/>
                    <a:pt x="76639" y="80602"/>
                  </a:cubicBezTo>
                  <a:cubicBezTo>
                    <a:pt x="76492" y="80812"/>
                    <a:pt x="76341" y="81017"/>
                    <a:pt x="76187" y="81221"/>
                  </a:cubicBezTo>
                  <a:cubicBezTo>
                    <a:pt x="76136" y="81287"/>
                    <a:pt x="76084" y="81354"/>
                    <a:pt x="76036" y="81419"/>
                  </a:cubicBezTo>
                  <a:cubicBezTo>
                    <a:pt x="75760" y="81778"/>
                    <a:pt x="75471" y="82129"/>
                    <a:pt x="75176" y="82471"/>
                  </a:cubicBezTo>
                  <a:cubicBezTo>
                    <a:pt x="75224" y="82321"/>
                    <a:pt x="75270" y="82172"/>
                    <a:pt x="75315" y="82022"/>
                  </a:cubicBezTo>
                  <a:cubicBezTo>
                    <a:pt x="75515" y="81343"/>
                    <a:pt x="75681" y="80651"/>
                    <a:pt x="75815" y="79955"/>
                  </a:cubicBezTo>
                  <a:cubicBezTo>
                    <a:pt x="75882" y="79602"/>
                    <a:pt x="75940" y="79245"/>
                    <a:pt x="75969" y="78885"/>
                  </a:cubicBezTo>
                  <a:cubicBezTo>
                    <a:pt x="75984" y="78718"/>
                    <a:pt x="75987" y="78548"/>
                    <a:pt x="75990" y="78379"/>
                  </a:cubicBezTo>
                  <a:cubicBezTo>
                    <a:pt x="75990" y="78225"/>
                    <a:pt x="75983" y="78072"/>
                    <a:pt x="75983" y="77917"/>
                  </a:cubicBezTo>
                  <a:cubicBezTo>
                    <a:pt x="75983" y="77870"/>
                    <a:pt x="75986" y="77821"/>
                    <a:pt x="75990" y="77773"/>
                  </a:cubicBezTo>
                  <a:cubicBezTo>
                    <a:pt x="75997" y="77690"/>
                    <a:pt x="75926" y="77618"/>
                    <a:pt x="75845" y="77618"/>
                  </a:cubicBezTo>
                  <a:cubicBezTo>
                    <a:pt x="75842" y="77618"/>
                    <a:pt x="75839" y="77618"/>
                    <a:pt x="75835" y="77618"/>
                  </a:cubicBezTo>
                  <a:cubicBezTo>
                    <a:pt x="75754" y="77624"/>
                    <a:pt x="75697" y="77693"/>
                    <a:pt x="75700" y="77773"/>
                  </a:cubicBezTo>
                  <a:lnTo>
                    <a:pt x="75700" y="77818"/>
                  </a:lnTo>
                  <a:cubicBezTo>
                    <a:pt x="75696" y="77998"/>
                    <a:pt x="75678" y="78176"/>
                    <a:pt x="75657" y="78353"/>
                  </a:cubicBezTo>
                  <a:cubicBezTo>
                    <a:pt x="75618" y="78629"/>
                    <a:pt x="75556" y="78897"/>
                    <a:pt x="75487" y="79164"/>
                  </a:cubicBezTo>
                  <a:cubicBezTo>
                    <a:pt x="75258" y="79955"/>
                    <a:pt x="74981" y="80730"/>
                    <a:pt x="74681" y="81495"/>
                  </a:cubicBezTo>
                  <a:lnTo>
                    <a:pt x="74618" y="81645"/>
                  </a:lnTo>
                  <a:cubicBezTo>
                    <a:pt x="74618" y="81607"/>
                    <a:pt x="74618" y="81568"/>
                    <a:pt x="74621" y="81526"/>
                  </a:cubicBezTo>
                  <a:cubicBezTo>
                    <a:pt x="74624" y="81162"/>
                    <a:pt x="74621" y="80797"/>
                    <a:pt x="74608" y="80435"/>
                  </a:cubicBezTo>
                  <a:cubicBezTo>
                    <a:pt x="74594" y="80102"/>
                    <a:pt x="74565" y="79767"/>
                    <a:pt x="74535" y="79435"/>
                  </a:cubicBezTo>
                  <a:cubicBezTo>
                    <a:pt x="74506" y="79108"/>
                    <a:pt x="74481" y="78779"/>
                    <a:pt x="74453" y="78452"/>
                  </a:cubicBezTo>
                  <a:cubicBezTo>
                    <a:pt x="74384" y="77652"/>
                    <a:pt x="74289" y="76856"/>
                    <a:pt x="74170" y="76061"/>
                  </a:cubicBezTo>
                  <a:cubicBezTo>
                    <a:pt x="74112" y="75682"/>
                    <a:pt x="74053" y="75302"/>
                    <a:pt x="73977" y="74924"/>
                  </a:cubicBezTo>
                  <a:cubicBezTo>
                    <a:pt x="73911" y="74590"/>
                    <a:pt x="73829" y="74261"/>
                    <a:pt x="73758" y="73927"/>
                  </a:cubicBezTo>
                  <a:cubicBezTo>
                    <a:pt x="73741" y="73847"/>
                    <a:pt x="73669" y="73791"/>
                    <a:pt x="73591" y="73791"/>
                  </a:cubicBezTo>
                  <a:cubicBezTo>
                    <a:pt x="73574" y="73791"/>
                    <a:pt x="73556" y="73794"/>
                    <a:pt x="73539" y="73799"/>
                  </a:cubicBezTo>
                  <a:cubicBezTo>
                    <a:pt x="73450" y="73829"/>
                    <a:pt x="73410" y="73924"/>
                    <a:pt x="73433" y="74011"/>
                  </a:cubicBezTo>
                  <a:cubicBezTo>
                    <a:pt x="73438" y="74023"/>
                    <a:pt x="73441" y="74033"/>
                    <a:pt x="73442" y="74045"/>
                  </a:cubicBezTo>
                  <a:cubicBezTo>
                    <a:pt x="73491" y="74240"/>
                    <a:pt x="73517" y="74439"/>
                    <a:pt x="73547" y="74639"/>
                  </a:cubicBezTo>
                  <a:lnTo>
                    <a:pt x="73547" y="74640"/>
                  </a:lnTo>
                  <a:cubicBezTo>
                    <a:pt x="73672" y="75640"/>
                    <a:pt x="73698" y="76649"/>
                    <a:pt x="73694" y="77655"/>
                  </a:cubicBezTo>
                  <a:cubicBezTo>
                    <a:pt x="73686" y="78260"/>
                    <a:pt x="73663" y="78865"/>
                    <a:pt x="73636" y="79470"/>
                  </a:cubicBezTo>
                  <a:cubicBezTo>
                    <a:pt x="73612" y="80056"/>
                    <a:pt x="73566" y="80638"/>
                    <a:pt x="73493" y="81220"/>
                  </a:cubicBezTo>
                  <a:cubicBezTo>
                    <a:pt x="73472" y="81375"/>
                    <a:pt x="73448" y="81526"/>
                    <a:pt x="73426" y="81680"/>
                  </a:cubicBezTo>
                  <a:cubicBezTo>
                    <a:pt x="73393" y="81614"/>
                    <a:pt x="73359" y="81549"/>
                    <a:pt x="73326" y="81482"/>
                  </a:cubicBezTo>
                  <a:cubicBezTo>
                    <a:pt x="73186" y="81205"/>
                    <a:pt x="73058" y="80927"/>
                    <a:pt x="72936" y="80639"/>
                  </a:cubicBezTo>
                  <a:cubicBezTo>
                    <a:pt x="72820" y="80333"/>
                    <a:pt x="72716" y="80026"/>
                    <a:pt x="72624" y="79711"/>
                  </a:cubicBezTo>
                  <a:cubicBezTo>
                    <a:pt x="72561" y="79461"/>
                    <a:pt x="72508" y="79211"/>
                    <a:pt x="72468" y="78956"/>
                  </a:cubicBezTo>
                  <a:cubicBezTo>
                    <a:pt x="72453" y="78822"/>
                    <a:pt x="72444" y="78690"/>
                    <a:pt x="72441" y="78556"/>
                  </a:cubicBezTo>
                  <a:cubicBezTo>
                    <a:pt x="72442" y="78475"/>
                    <a:pt x="72448" y="78398"/>
                    <a:pt x="72457" y="78318"/>
                  </a:cubicBezTo>
                  <a:cubicBezTo>
                    <a:pt x="72463" y="78288"/>
                    <a:pt x="72466" y="78260"/>
                    <a:pt x="72474" y="78230"/>
                  </a:cubicBezTo>
                  <a:cubicBezTo>
                    <a:pt x="72479" y="78208"/>
                    <a:pt x="72487" y="78188"/>
                    <a:pt x="72494" y="78167"/>
                  </a:cubicBezTo>
                  <a:cubicBezTo>
                    <a:pt x="72517" y="78108"/>
                    <a:pt x="72468" y="78067"/>
                    <a:pt x="72420" y="78067"/>
                  </a:cubicBezTo>
                  <a:cubicBezTo>
                    <a:pt x="72390" y="78067"/>
                    <a:pt x="72361" y="78083"/>
                    <a:pt x="72347" y="78118"/>
                  </a:cubicBezTo>
                  <a:cubicBezTo>
                    <a:pt x="72295" y="78252"/>
                    <a:pt x="72244" y="78391"/>
                    <a:pt x="72221" y="78533"/>
                  </a:cubicBezTo>
                  <a:cubicBezTo>
                    <a:pt x="72191" y="78718"/>
                    <a:pt x="72173" y="78900"/>
                    <a:pt x="72165" y="79086"/>
                  </a:cubicBezTo>
                  <a:cubicBezTo>
                    <a:pt x="72151" y="79458"/>
                    <a:pt x="72180" y="79833"/>
                    <a:pt x="72215" y="80202"/>
                  </a:cubicBezTo>
                  <a:cubicBezTo>
                    <a:pt x="72241" y="80470"/>
                    <a:pt x="72274" y="80738"/>
                    <a:pt x="72317" y="81002"/>
                  </a:cubicBezTo>
                  <a:cubicBezTo>
                    <a:pt x="72308" y="80988"/>
                    <a:pt x="72301" y="80973"/>
                    <a:pt x="72292" y="80956"/>
                  </a:cubicBezTo>
                  <a:cubicBezTo>
                    <a:pt x="71902" y="80269"/>
                    <a:pt x="71542" y="79569"/>
                    <a:pt x="71240" y="78840"/>
                  </a:cubicBezTo>
                  <a:cubicBezTo>
                    <a:pt x="71136" y="78569"/>
                    <a:pt x="71045" y="78295"/>
                    <a:pt x="70964" y="78014"/>
                  </a:cubicBezTo>
                  <a:cubicBezTo>
                    <a:pt x="70859" y="77602"/>
                    <a:pt x="70768" y="77185"/>
                    <a:pt x="70714" y="76762"/>
                  </a:cubicBezTo>
                  <a:cubicBezTo>
                    <a:pt x="70708" y="76697"/>
                    <a:pt x="70702" y="76634"/>
                    <a:pt x="70701" y="76569"/>
                  </a:cubicBezTo>
                  <a:cubicBezTo>
                    <a:pt x="70701" y="76545"/>
                    <a:pt x="70702" y="76518"/>
                    <a:pt x="70704" y="76493"/>
                  </a:cubicBezTo>
                  <a:cubicBezTo>
                    <a:pt x="70710" y="76394"/>
                    <a:pt x="70633" y="76308"/>
                    <a:pt x="70533" y="76308"/>
                  </a:cubicBezTo>
                  <a:cubicBezTo>
                    <a:pt x="70529" y="76308"/>
                    <a:pt x="70525" y="76308"/>
                    <a:pt x="70521" y="76309"/>
                  </a:cubicBezTo>
                  <a:cubicBezTo>
                    <a:pt x="70421" y="76314"/>
                    <a:pt x="70357" y="76398"/>
                    <a:pt x="70357" y="76493"/>
                  </a:cubicBezTo>
                  <a:cubicBezTo>
                    <a:pt x="70357" y="76509"/>
                    <a:pt x="70357" y="76529"/>
                    <a:pt x="70359" y="76545"/>
                  </a:cubicBezTo>
                  <a:cubicBezTo>
                    <a:pt x="70359" y="76742"/>
                    <a:pt x="70365" y="76938"/>
                    <a:pt x="70375" y="77133"/>
                  </a:cubicBezTo>
                  <a:cubicBezTo>
                    <a:pt x="70418" y="77885"/>
                    <a:pt x="70485" y="78635"/>
                    <a:pt x="70647" y="79371"/>
                  </a:cubicBezTo>
                  <a:cubicBezTo>
                    <a:pt x="70816" y="80141"/>
                    <a:pt x="71039" y="80898"/>
                    <a:pt x="71290" y="81644"/>
                  </a:cubicBezTo>
                  <a:cubicBezTo>
                    <a:pt x="71082" y="81586"/>
                    <a:pt x="70874" y="81526"/>
                    <a:pt x="70664" y="81471"/>
                  </a:cubicBezTo>
                  <a:cubicBezTo>
                    <a:pt x="70018" y="81294"/>
                    <a:pt x="69369" y="81123"/>
                    <a:pt x="68725" y="80935"/>
                  </a:cubicBezTo>
                  <a:cubicBezTo>
                    <a:pt x="68536" y="80879"/>
                    <a:pt x="68348" y="80825"/>
                    <a:pt x="68159" y="80767"/>
                  </a:cubicBezTo>
                  <a:cubicBezTo>
                    <a:pt x="68030" y="80639"/>
                    <a:pt x="67897" y="80513"/>
                    <a:pt x="67765" y="80391"/>
                  </a:cubicBezTo>
                  <a:cubicBezTo>
                    <a:pt x="67366" y="80016"/>
                    <a:pt x="66931" y="79685"/>
                    <a:pt x="66532" y="79313"/>
                  </a:cubicBezTo>
                  <a:cubicBezTo>
                    <a:pt x="66454" y="79233"/>
                    <a:pt x="66379" y="79150"/>
                    <a:pt x="66309" y="79062"/>
                  </a:cubicBezTo>
                  <a:cubicBezTo>
                    <a:pt x="65945" y="78584"/>
                    <a:pt x="65622" y="78071"/>
                    <a:pt x="65196" y="77642"/>
                  </a:cubicBezTo>
                  <a:cubicBezTo>
                    <a:pt x="65055" y="77499"/>
                    <a:pt x="64889" y="77355"/>
                    <a:pt x="64699" y="77280"/>
                  </a:cubicBezTo>
                  <a:cubicBezTo>
                    <a:pt x="64601" y="77240"/>
                    <a:pt x="64505" y="77207"/>
                    <a:pt x="64401" y="77188"/>
                  </a:cubicBezTo>
                  <a:cubicBezTo>
                    <a:pt x="64330" y="77176"/>
                    <a:pt x="64257" y="77169"/>
                    <a:pt x="64184" y="77161"/>
                  </a:cubicBezTo>
                  <a:cubicBezTo>
                    <a:pt x="63943" y="77135"/>
                    <a:pt x="63697" y="77133"/>
                    <a:pt x="63455" y="77111"/>
                  </a:cubicBezTo>
                  <a:cubicBezTo>
                    <a:pt x="63218" y="77082"/>
                    <a:pt x="62984" y="77050"/>
                    <a:pt x="62748" y="77024"/>
                  </a:cubicBezTo>
                  <a:cubicBezTo>
                    <a:pt x="62511" y="77002"/>
                    <a:pt x="62278" y="76993"/>
                    <a:pt x="62041" y="76992"/>
                  </a:cubicBezTo>
                  <a:cubicBezTo>
                    <a:pt x="61871" y="76992"/>
                    <a:pt x="61700" y="76992"/>
                    <a:pt x="61532" y="76987"/>
                  </a:cubicBezTo>
                  <a:cubicBezTo>
                    <a:pt x="61488" y="76986"/>
                    <a:pt x="61444" y="76986"/>
                    <a:pt x="61400" y="76986"/>
                  </a:cubicBezTo>
                  <a:cubicBezTo>
                    <a:pt x="61255" y="76986"/>
                    <a:pt x="61110" y="76992"/>
                    <a:pt x="60966" y="77017"/>
                  </a:cubicBezTo>
                  <a:cubicBezTo>
                    <a:pt x="60852" y="77038"/>
                    <a:pt x="60733" y="77065"/>
                    <a:pt x="60627" y="77109"/>
                  </a:cubicBezTo>
                  <a:cubicBezTo>
                    <a:pt x="60512" y="77157"/>
                    <a:pt x="60402" y="77213"/>
                    <a:pt x="60292" y="77276"/>
                  </a:cubicBezTo>
                  <a:cubicBezTo>
                    <a:pt x="60178" y="77343"/>
                    <a:pt x="60062" y="77407"/>
                    <a:pt x="59947" y="77469"/>
                  </a:cubicBezTo>
                  <a:cubicBezTo>
                    <a:pt x="59791" y="77553"/>
                    <a:pt x="59627" y="77638"/>
                    <a:pt x="59483" y="77745"/>
                  </a:cubicBezTo>
                  <a:cubicBezTo>
                    <a:pt x="59259" y="77910"/>
                    <a:pt x="59076" y="78115"/>
                    <a:pt x="58890" y="78318"/>
                  </a:cubicBezTo>
                  <a:cubicBezTo>
                    <a:pt x="58853" y="78318"/>
                    <a:pt x="58816" y="78318"/>
                    <a:pt x="58776" y="78316"/>
                  </a:cubicBezTo>
                  <a:cubicBezTo>
                    <a:pt x="58744" y="78316"/>
                    <a:pt x="58713" y="78316"/>
                    <a:pt x="58682" y="78316"/>
                  </a:cubicBezTo>
                  <a:cubicBezTo>
                    <a:pt x="58051" y="78316"/>
                    <a:pt x="57419" y="78359"/>
                    <a:pt x="56793" y="78434"/>
                  </a:cubicBezTo>
                  <a:cubicBezTo>
                    <a:pt x="55467" y="78592"/>
                    <a:pt x="54153" y="78837"/>
                    <a:pt x="52858" y="79167"/>
                  </a:cubicBezTo>
                  <a:cubicBezTo>
                    <a:pt x="52327" y="79304"/>
                    <a:pt x="51799" y="79453"/>
                    <a:pt x="51270" y="79599"/>
                  </a:cubicBezTo>
                  <a:cubicBezTo>
                    <a:pt x="50760" y="79743"/>
                    <a:pt x="50246" y="79879"/>
                    <a:pt x="49738" y="80028"/>
                  </a:cubicBezTo>
                  <a:cubicBezTo>
                    <a:pt x="49031" y="80232"/>
                    <a:pt x="48331" y="80453"/>
                    <a:pt x="47632" y="80678"/>
                  </a:cubicBezTo>
                  <a:cubicBezTo>
                    <a:pt x="47911" y="80115"/>
                    <a:pt x="48209" y="79559"/>
                    <a:pt x="48550" y="79029"/>
                  </a:cubicBezTo>
                  <a:cubicBezTo>
                    <a:pt x="48644" y="78888"/>
                    <a:pt x="48740" y="78748"/>
                    <a:pt x="48831" y="78605"/>
                  </a:cubicBezTo>
                  <a:cubicBezTo>
                    <a:pt x="48889" y="78513"/>
                    <a:pt x="48976" y="78385"/>
                    <a:pt x="48956" y="78270"/>
                  </a:cubicBezTo>
                  <a:lnTo>
                    <a:pt x="48956" y="78267"/>
                  </a:lnTo>
                  <a:cubicBezTo>
                    <a:pt x="48949" y="78221"/>
                    <a:pt x="48919" y="78176"/>
                    <a:pt x="48870" y="78158"/>
                  </a:cubicBezTo>
                  <a:cubicBezTo>
                    <a:pt x="48854" y="78152"/>
                    <a:pt x="48837" y="78149"/>
                    <a:pt x="48821" y="78149"/>
                  </a:cubicBezTo>
                  <a:cubicBezTo>
                    <a:pt x="48804" y="78149"/>
                    <a:pt x="48787" y="78152"/>
                    <a:pt x="48772" y="78158"/>
                  </a:cubicBezTo>
                  <a:cubicBezTo>
                    <a:pt x="48748" y="78166"/>
                    <a:pt x="48726" y="78178"/>
                    <a:pt x="48703" y="78193"/>
                  </a:cubicBezTo>
                  <a:cubicBezTo>
                    <a:pt x="48656" y="78222"/>
                    <a:pt x="48611" y="78255"/>
                    <a:pt x="48565" y="78288"/>
                  </a:cubicBezTo>
                  <a:cubicBezTo>
                    <a:pt x="48462" y="78359"/>
                    <a:pt x="48362" y="78431"/>
                    <a:pt x="48264" y="78504"/>
                  </a:cubicBezTo>
                  <a:cubicBezTo>
                    <a:pt x="48060" y="78654"/>
                    <a:pt x="47871" y="78822"/>
                    <a:pt x="47688" y="78995"/>
                  </a:cubicBezTo>
                  <a:cubicBezTo>
                    <a:pt x="47501" y="79175"/>
                    <a:pt x="47321" y="79364"/>
                    <a:pt x="47149" y="79557"/>
                  </a:cubicBezTo>
                  <a:cubicBezTo>
                    <a:pt x="47175" y="79510"/>
                    <a:pt x="47200" y="79462"/>
                    <a:pt x="47224" y="79416"/>
                  </a:cubicBezTo>
                  <a:cubicBezTo>
                    <a:pt x="47321" y="79230"/>
                    <a:pt x="47413" y="79044"/>
                    <a:pt x="47508" y="78853"/>
                  </a:cubicBezTo>
                  <a:cubicBezTo>
                    <a:pt x="47590" y="78690"/>
                    <a:pt x="47672" y="78523"/>
                    <a:pt x="47740" y="78355"/>
                  </a:cubicBezTo>
                  <a:cubicBezTo>
                    <a:pt x="47895" y="77984"/>
                    <a:pt x="48038" y="77612"/>
                    <a:pt x="48156" y="77228"/>
                  </a:cubicBezTo>
                  <a:cubicBezTo>
                    <a:pt x="48272" y="76850"/>
                    <a:pt x="48364" y="76469"/>
                    <a:pt x="48423" y="76079"/>
                  </a:cubicBezTo>
                  <a:cubicBezTo>
                    <a:pt x="48452" y="75893"/>
                    <a:pt x="48475" y="75706"/>
                    <a:pt x="48496" y="75518"/>
                  </a:cubicBezTo>
                  <a:cubicBezTo>
                    <a:pt x="48513" y="75356"/>
                    <a:pt x="48519" y="75194"/>
                    <a:pt x="48535" y="75033"/>
                  </a:cubicBezTo>
                  <a:cubicBezTo>
                    <a:pt x="48562" y="74960"/>
                    <a:pt x="48507" y="74878"/>
                    <a:pt x="48429" y="74869"/>
                  </a:cubicBezTo>
                  <a:cubicBezTo>
                    <a:pt x="48425" y="74869"/>
                    <a:pt x="48421" y="74869"/>
                    <a:pt x="48417" y="74869"/>
                  </a:cubicBezTo>
                  <a:cubicBezTo>
                    <a:pt x="48349" y="74869"/>
                    <a:pt x="48288" y="74927"/>
                    <a:pt x="48291" y="74996"/>
                  </a:cubicBezTo>
                  <a:cubicBezTo>
                    <a:pt x="48260" y="75163"/>
                    <a:pt x="48217" y="75326"/>
                    <a:pt x="48175" y="75491"/>
                  </a:cubicBezTo>
                  <a:cubicBezTo>
                    <a:pt x="48126" y="75688"/>
                    <a:pt x="48072" y="75883"/>
                    <a:pt x="48014" y="76076"/>
                  </a:cubicBezTo>
                  <a:cubicBezTo>
                    <a:pt x="47968" y="76209"/>
                    <a:pt x="47923" y="76338"/>
                    <a:pt x="47871" y="76469"/>
                  </a:cubicBezTo>
                  <a:cubicBezTo>
                    <a:pt x="47822" y="76597"/>
                    <a:pt x="47767" y="76719"/>
                    <a:pt x="47711" y="76844"/>
                  </a:cubicBezTo>
                  <a:cubicBezTo>
                    <a:pt x="47614" y="77044"/>
                    <a:pt x="47520" y="77246"/>
                    <a:pt x="47405" y="77438"/>
                  </a:cubicBezTo>
                  <a:cubicBezTo>
                    <a:pt x="47286" y="77641"/>
                    <a:pt x="47164" y="77838"/>
                    <a:pt x="47038" y="78033"/>
                  </a:cubicBezTo>
                  <a:cubicBezTo>
                    <a:pt x="46917" y="78205"/>
                    <a:pt x="46798" y="78374"/>
                    <a:pt x="46672" y="78541"/>
                  </a:cubicBezTo>
                  <a:cubicBezTo>
                    <a:pt x="46550" y="78699"/>
                    <a:pt x="46426" y="78852"/>
                    <a:pt x="46300" y="79007"/>
                  </a:cubicBezTo>
                  <a:cubicBezTo>
                    <a:pt x="46176" y="79148"/>
                    <a:pt x="46051" y="79287"/>
                    <a:pt x="45925" y="79425"/>
                  </a:cubicBezTo>
                  <a:cubicBezTo>
                    <a:pt x="46017" y="79212"/>
                    <a:pt x="46100" y="78996"/>
                    <a:pt x="46175" y="78778"/>
                  </a:cubicBezTo>
                  <a:cubicBezTo>
                    <a:pt x="46236" y="78592"/>
                    <a:pt x="46286" y="78401"/>
                    <a:pt x="46326" y="78212"/>
                  </a:cubicBezTo>
                  <a:cubicBezTo>
                    <a:pt x="46359" y="78065"/>
                    <a:pt x="46374" y="77913"/>
                    <a:pt x="46419" y="77771"/>
                  </a:cubicBezTo>
                  <a:cubicBezTo>
                    <a:pt x="46472" y="77594"/>
                    <a:pt x="46326" y="77411"/>
                    <a:pt x="46154" y="77393"/>
                  </a:cubicBezTo>
                  <a:cubicBezTo>
                    <a:pt x="46143" y="77392"/>
                    <a:pt x="46131" y="77391"/>
                    <a:pt x="46120" y="77391"/>
                  </a:cubicBezTo>
                  <a:cubicBezTo>
                    <a:pt x="45970" y="77391"/>
                    <a:pt x="45830" y="77509"/>
                    <a:pt x="45817" y="77664"/>
                  </a:cubicBezTo>
                  <a:lnTo>
                    <a:pt x="45817" y="77675"/>
                  </a:lnTo>
                  <a:cubicBezTo>
                    <a:pt x="45809" y="77697"/>
                    <a:pt x="45798" y="77719"/>
                    <a:pt x="45788" y="77742"/>
                  </a:cubicBezTo>
                  <a:cubicBezTo>
                    <a:pt x="45612" y="78074"/>
                    <a:pt x="45404" y="78394"/>
                    <a:pt x="45201" y="78711"/>
                  </a:cubicBezTo>
                  <a:cubicBezTo>
                    <a:pt x="45027" y="78970"/>
                    <a:pt x="44844" y="79224"/>
                    <a:pt x="44660" y="79476"/>
                  </a:cubicBezTo>
                  <a:cubicBezTo>
                    <a:pt x="44686" y="79361"/>
                    <a:pt x="44712" y="79249"/>
                    <a:pt x="44740" y="79136"/>
                  </a:cubicBezTo>
                  <a:cubicBezTo>
                    <a:pt x="44872" y="78609"/>
                    <a:pt x="45017" y="78091"/>
                    <a:pt x="45172" y="77572"/>
                  </a:cubicBezTo>
                  <a:cubicBezTo>
                    <a:pt x="45225" y="77402"/>
                    <a:pt x="45277" y="77236"/>
                    <a:pt x="45332" y="77066"/>
                  </a:cubicBezTo>
                  <a:cubicBezTo>
                    <a:pt x="45611" y="76198"/>
                    <a:pt x="45947" y="75349"/>
                    <a:pt x="46301" y="74512"/>
                  </a:cubicBezTo>
                  <a:cubicBezTo>
                    <a:pt x="46615" y="73768"/>
                    <a:pt x="46929" y="73021"/>
                    <a:pt x="47233" y="72272"/>
                  </a:cubicBezTo>
                  <a:cubicBezTo>
                    <a:pt x="47379" y="71915"/>
                    <a:pt x="47522" y="71555"/>
                    <a:pt x="47670" y="71198"/>
                  </a:cubicBezTo>
                  <a:cubicBezTo>
                    <a:pt x="47739" y="71031"/>
                    <a:pt x="47812" y="70868"/>
                    <a:pt x="47882" y="70702"/>
                  </a:cubicBezTo>
                  <a:cubicBezTo>
                    <a:pt x="47946" y="70555"/>
                    <a:pt x="48020" y="70406"/>
                    <a:pt x="48057" y="70248"/>
                  </a:cubicBezTo>
                  <a:cubicBezTo>
                    <a:pt x="48094" y="70189"/>
                    <a:pt x="48048" y="70107"/>
                    <a:pt x="47978" y="70100"/>
                  </a:cubicBezTo>
                  <a:cubicBezTo>
                    <a:pt x="47975" y="70099"/>
                    <a:pt x="47971" y="70099"/>
                    <a:pt x="47968" y="70099"/>
                  </a:cubicBezTo>
                  <a:cubicBezTo>
                    <a:pt x="47913" y="70099"/>
                    <a:pt x="47870" y="70143"/>
                    <a:pt x="47867" y="70198"/>
                  </a:cubicBezTo>
                  <a:cubicBezTo>
                    <a:pt x="47865" y="70201"/>
                    <a:pt x="47864" y="70207"/>
                    <a:pt x="47862" y="70211"/>
                  </a:cubicBezTo>
                  <a:cubicBezTo>
                    <a:pt x="47711" y="70512"/>
                    <a:pt x="47522" y="70793"/>
                    <a:pt x="47352" y="71083"/>
                  </a:cubicBezTo>
                  <a:cubicBezTo>
                    <a:pt x="47170" y="71397"/>
                    <a:pt x="46995" y="71716"/>
                    <a:pt x="46822" y="72034"/>
                  </a:cubicBezTo>
                  <a:cubicBezTo>
                    <a:pt x="46444" y="72728"/>
                    <a:pt x="46076" y="73427"/>
                    <a:pt x="45698" y="74121"/>
                  </a:cubicBezTo>
                  <a:cubicBezTo>
                    <a:pt x="45328" y="74802"/>
                    <a:pt x="44956" y="75481"/>
                    <a:pt x="44618" y="76176"/>
                  </a:cubicBezTo>
                  <a:cubicBezTo>
                    <a:pt x="44447" y="76526"/>
                    <a:pt x="44285" y="76882"/>
                    <a:pt x="44124" y="77237"/>
                  </a:cubicBezTo>
                  <a:cubicBezTo>
                    <a:pt x="43965" y="77590"/>
                    <a:pt x="43802" y="77946"/>
                    <a:pt x="43655" y="78304"/>
                  </a:cubicBezTo>
                  <a:cubicBezTo>
                    <a:pt x="43502" y="78682"/>
                    <a:pt x="43348" y="79060"/>
                    <a:pt x="43209" y="79443"/>
                  </a:cubicBezTo>
                  <a:cubicBezTo>
                    <a:pt x="43174" y="79538"/>
                    <a:pt x="43140" y="79635"/>
                    <a:pt x="43107" y="79731"/>
                  </a:cubicBezTo>
                  <a:cubicBezTo>
                    <a:pt x="43043" y="79699"/>
                    <a:pt x="42978" y="79666"/>
                    <a:pt x="42917" y="79632"/>
                  </a:cubicBezTo>
                  <a:cubicBezTo>
                    <a:pt x="42970" y="79473"/>
                    <a:pt x="43021" y="79313"/>
                    <a:pt x="43072" y="79153"/>
                  </a:cubicBezTo>
                  <a:cubicBezTo>
                    <a:pt x="43183" y="78781"/>
                    <a:pt x="43256" y="78394"/>
                    <a:pt x="43317" y="78011"/>
                  </a:cubicBezTo>
                  <a:cubicBezTo>
                    <a:pt x="43377" y="77635"/>
                    <a:pt x="43398" y="77254"/>
                    <a:pt x="43398" y="76873"/>
                  </a:cubicBezTo>
                  <a:cubicBezTo>
                    <a:pt x="43398" y="76695"/>
                    <a:pt x="43387" y="76517"/>
                    <a:pt x="43386" y="76340"/>
                  </a:cubicBezTo>
                  <a:cubicBezTo>
                    <a:pt x="43386" y="76253"/>
                    <a:pt x="43386" y="76164"/>
                    <a:pt x="43383" y="76075"/>
                  </a:cubicBezTo>
                  <a:cubicBezTo>
                    <a:pt x="43380" y="76020"/>
                    <a:pt x="43372" y="75963"/>
                    <a:pt x="43334" y="75923"/>
                  </a:cubicBezTo>
                  <a:cubicBezTo>
                    <a:pt x="43312" y="75901"/>
                    <a:pt x="43279" y="75889"/>
                    <a:pt x="43248" y="75889"/>
                  </a:cubicBezTo>
                  <a:cubicBezTo>
                    <a:pt x="43226" y="75889"/>
                    <a:pt x="43204" y="75895"/>
                    <a:pt x="43186" y="75907"/>
                  </a:cubicBezTo>
                  <a:cubicBezTo>
                    <a:pt x="43145" y="75934"/>
                    <a:pt x="43122" y="75981"/>
                    <a:pt x="43103" y="76026"/>
                  </a:cubicBezTo>
                  <a:cubicBezTo>
                    <a:pt x="43078" y="76087"/>
                    <a:pt x="43051" y="76151"/>
                    <a:pt x="43030" y="76216"/>
                  </a:cubicBezTo>
                  <a:cubicBezTo>
                    <a:pt x="42982" y="76367"/>
                    <a:pt x="42939" y="76517"/>
                    <a:pt x="42903" y="76670"/>
                  </a:cubicBezTo>
                  <a:cubicBezTo>
                    <a:pt x="42834" y="76971"/>
                    <a:pt x="42762" y="77273"/>
                    <a:pt x="42671" y="77568"/>
                  </a:cubicBezTo>
                  <a:cubicBezTo>
                    <a:pt x="42588" y="77804"/>
                    <a:pt x="42494" y="78035"/>
                    <a:pt x="42393" y="78266"/>
                  </a:cubicBezTo>
                  <a:cubicBezTo>
                    <a:pt x="42328" y="78401"/>
                    <a:pt x="42262" y="78538"/>
                    <a:pt x="42194" y="78672"/>
                  </a:cubicBezTo>
                  <a:cubicBezTo>
                    <a:pt x="42234" y="78218"/>
                    <a:pt x="42262" y="77761"/>
                    <a:pt x="42275" y="77306"/>
                  </a:cubicBezTo>
                  <a:cubicBezTo>
                    <a:pt x="42286" y="76917"/>
                    <a:pt x="42298" y="76529"/>
                    <a:pt x="42277" y="76139"/>
                  </a:cubicBezTo>
                  <a:cubicBezTo>
                    <a:pt x="42256" y="75742"/>
                    <a:pt x="42234" y="75335"/>
                    <a:pt x="42164" y="74944"/>
                  </a:cubicBezTo>
                  <a:cubicBezTo>
                    <a:pt x="42125" y="74724"/>
                    <a:pt x="42082" y="74508"/>
                    <a:pt x="42030" y="74292"/>
                  </a:cubicBezTo>
                  <a:cubicBezTo>
                    <a:pt x="41988" y="74113"/>
                    <a:pt x="41942" y="73935"/>
                    <a:pt x="41887" y="73758"/>
                  </a:cubicBezTo>
                  <a:cubicBezTo>
                    <a:pt x="41769" y="73374"/>
                    <a:pt x="41638" y="72991"/>
                    <a:pt x="41488" y="72616"/>
                  </a:cubicBezTo>
                  <a:cubicBezTo>
                    <a:pt x="41436" y="72482"/>
                    <a:pt x="41381" y="72350"/>
                    <a:pt x="41324" y="72217"/>
                  </a:cubicBezTo>
                  <a:cubicBezTo>
                    <a:pt x="41232" y="71999"/>
                    <a:pt x="41135" y="71781"/>
                    <a:pt x="41031" y="71566"/>
                  </a:cubicBezTo>
                  <a:cubicBezTo>
                    <a:pt x="40949" y="71396"/>
                    <a:pt x="40862" y="71228"/>
                    <a:pt x="40771" y="71062"/>
                  </a:cubicBezTo>
                  <a:cubicBezTo>
                    <a:pt x="40731" y="70993"/>
                    <a:pt x="40690" y="70923"/>
                    <a:pt x="40646" y="70856"/>
                  </a:cubicBezTo>
                  <a:cubicBezTo>
                    <a:pt x="40625" y="70826"/>
                    <a:pt x="40603" y="70795"/>
                    <a:pt x="40570" y="70778"/>
                  </a:cubicBezTo>
                  <a:lnTo>
                    <a:pt x="40567" y="70778"/>
                  </a:lnTo>
                  <a:cubicBezTo>
                    <a:pt x="40551" y="70769"/>
                    <a:pt x="40535" y="70765"/>
                    <a:pt x="40518" y="70765"/>
                  </a:cubicBezTo>
                  <a:cubicBezTo>
                    <a:pt x="40466" y="70765"/>
                    <a:pt x="40416" y="70805"/>
                    <a:pt x="40411" y="70860"/>
                  </a:cubicBezTo>
                  <a:cubicBezTo>
                    <a:pt x="40409" y="70881"/>
                    <a:pt x="40414" y="70899"/>
                    <a:pt x="40421" y="70918"/>
                  </a:cubicBezTo>
                  <a:cubicBezTo>
                    <a:pt x="40440" y="70970"/>
                    <a:pt x="40463" y="71024"/>
                    <a:pt x="40482" y="71076"/>
                  </a:cubicBezTo>
                  <a:cubicBezTo>
                    <a:pt x="40594" y="71390"/>
                    <a:pt x="40683" y="71708"/>
                    <a:pt x="40763" y="72030"/>
                  </a:cubicBezTo>
                  <a:cubicBezTo>
                    <a:pt x="40804" y="72191"/>
                    <a:pt x="40841" y="72350"/>
                    <a:pt x="40878" y="72512"/>
                  </a:cubicBezTo>
                  <a:cubicBezTo>
                    <a:pt x="40982" y="73012"/>
                    <a:pt x="41068" y="73512"/>
                    <a:pt x="41129" y="74018"/>
                  </a:cubicBezTo>
                  <a:cubicBezTo>
                    <a:pt x="41143" y="74182"/>
                    <a:pt x="41155" y="74346"/>
                    <a:pt x="41162" y="74509"/>
                  </a:cubicBezTo>
                  <a:cubicBezTo>
                    <a:pt x="41165" y="74558"/>
                    <a:pt x="41167" y="74606"/>
                    <a:pt x="41167" y="74657"/>
                  </a:cubicBezTo>
                  <a:cubicBezTo>
                    <a:pt x="41170" y="74782"/>
                    <a:pt x="41168" y="74908"/>
                    <a:pt x="41168" y="75033"/>
                  </a:cubicBezTo>
                  <a:cubicBezTo>
                    <a:pt x="41155" y="75271"/>
                    <a:pt x="41144" y="75512"/>
                    <a:pt x="41113" y="75749"/>
                  </a:cubicBezTo>
                  <a:cubicBezTo>
                    <a:pt x="41079" y="75996"/>
                    <a:pt x="41043" y="76242"/>
                    <a:pt x="41003" y="76487"/>
                  </a:cubicBezTo>
                  <a:cubicBezTo>
                    <a:pt x="40930" y="76867"/>
                    <a:pt x="40850" y="77245"/>
                    <a:pt x="40765" y="77620"/>
                  </a:cubicBezTo>
                  <a:cubicBezTo>
                    <a:pt x="40757" y="77608"/>
                    <a:pt x="40751" y="77593"/>
                    <a:pt x="40744" y="77578"/>
                  </a:cubicBezTo>
                  <a:cubicBezTo>
                    <a:pt x="40570" y="77209"/>
                    <a:pt x="40387" y="76846"/>
                    <a:pt x="40177" y="76499"/>
                  </a:cubicBezTo>
                  <a:cubicBezTo>
                    <a:pt x="39975" y="76161"/>
                    <a:pt x="39739" y="75852"/>
                    <a:pt x="39491" y="75550"/>
                  </a:cubicBezTo>
                  <a:cubicBezTo>
                    <a:pt x="39369" y="75405"/>
                    <a:pt x="39247" y="75261"/>
                    <a:pt x="39122" y="75122"/>
                  </a:cubicBezTo>
                  <a:cubicBezTo>
                    <a:pt x="39001" y="74984"/>
                    <a:pt x="38878" y="74849"/>
                    <a:pt x="38759" y="74709"/>
                  </a:cubicBezTo>
                  <a:cubicBezTo>
                    <a:pt x="38646" y="74576"/>
                    <a:pt x="38535" y="74441"/>
                    <a:pt x="38422" y="74308"/>
                  </a:cubicBezTo>
                  <a:cubicBezTo>
                    <a:pt x="38363" y="74241"/>
                    <a:pt x="38305" y="74173"/>
                    <a:pt x="38244" y="74107"/>
                  </a:cubicBezTo>
                  <a:cubicBezTo>
                    <a:pt x="38207" y="74069"/>
                    <a:pt x="38171" y="74024"/>
                    <a:pt x="38126" y="73991"/>
                  </a:cubicBezTo>
                  <a:cubicBezTo>
                    <a:pt x="38114" y="73981"/>
                    <a:pt x="38101" y="73977"/>
                    <a:pt x="38089" y="73977"/>
                  </a:cubicBezTo>
                  <a:cubicBezTo>
                    <a:pt x="38037" y="73977"/>
                    <a:pt x="37996" y="74053"/>
                    <a:pt x="38049" y="74096"/>
                  </a:cubicBezTo>
                  <a:cubicBezTo>
                    <a:pt x="38050" y="74096"/>
                    <a:pt x="38052" y="74097"/>
                    <a:pt x="38052" y="74098"/>
                  </a:cubicBezTo>
                  <a:cubicBezTo>
                    <a:pt x="38064" y="74107"/>
                    <a:pt x="38074" y="74121"/>
                    <a:pt x="38086" y="74133"/>
                  </a:cubicBezTo>
                  <a:cubicBezTo>
                    <a:pt x="38093" y="74143"/>
                    <a:pt x="38102" y="74155"/>
                    <a:pt x="38110" y="74165"/>
                  </a:cubicBezTo>
                  <a:cubicBezTo>
                    <a:pt x="38215" y="74331"/>
                    <a:pt x="38312" y="74505"/>
                    <a:pt x="38415" y="74671"/>
                  </a:cubicBezTo>
                  <a:cubicBezTo>
                    <a:pt x="38518" y="74841"/>
                    <a:pt x="38625" y="75008"/>
                    <a:pt x="38733" y="75174"/>
                  </a:cubicBezTo>
                  <a:cubicBezTo>
                    <a:pt x="38736" y="75182"/>
                    <a:pt x="38742" y="75189"/>
                    <a:pt x="38747" y="75197"/>
                  </a:cubicBezTo>
                  <a:cubicBezTo>
                    <a:pt x="38958" y="75524"/>
                    <a:pt x="39161" y="75855"/>
                    <a:pt x="39342" y="76201"/>
                  </a:cubicBezTo>
                  <a:cubicBezTo>
                    <a:pt x="39405" y="76335"/>
                    <a:pt x="39466" y="76466"/>
                    <a:pt x="39524" y="76605"/>
                  </a:cubicBezTo>
                  <a:cubicBezTo>
                    <a:pt x="39573" y="76719"/>
                    <a:pt x="39617" y="76838"/>
                    <a:pt x="39662" y="76956"/>
                  </a:cubicBezTo>
                  <a:cubicBezTo>
                    <a:pt x="39726" y="77154"/>
                    <a:pt x="39793" y="77352"/>
                    <a:pt x="39845" y="77553"/>
                  </a:cubicBezTo>
                  <a:cubicBezTo>
                    <a:pt x="39872" y="77657"/>
                    <a:pt x="39897" y="77760"/>
                    <a:pt x="39924" y="77864"/>
                  </a:cubicBezTo>
                  <a:cubicBezTo>
                    <a:pt x="39689" y="77705"/>
                    <a:pt x="39461" y="77541"/>
                    <a:pt x="39239" y="77364"/>
                  </a:cubicBezTo>
                  <a:cubicBezTo>
                    <a:pt x="38613" y="76826"/>
                    <a:pt x="38035" y="76233"/>
                    <a:pt x="37467" y="75633"/>
                  </a:cubicBezTo>
                  <a:cubicBezTo>
                    <a:pt x="37415" y="75579"/>
                    <a:pt x="37364" y="75526"/>
                    <a:pt x="37314" y="75469"/>
                  </a:cubicBezTo>
                  <a:cubicBezTo>
                    <a:pt x="36889" y="75015"/>
                    <a:pt x="36467" y="74560"/>
                    <a:pt x="36035" y="74115"/>
                  </a:cubicBezTo>
                  <a:cubicBezTo>
                    <a:pt x="35571" y="73639"/>
                    <a:pt x="35096" y="73173"/>
                    <a:pt x="34639" y="72692"/>
                  </a:cubicBezTo>
                  <a:cubicBezTo>
                    <a:pt x="34359" y="72393"/>
                    <a:pt x="34086" y="72088"/>
                    <a:pt x="33815" y="71783"/>
                  </a:cubicBezTo>
                  <a:cubicBezTo>
                    <a:pt x="33466" y="71390"/>
                    <a:pt x="33114" y="71003"/>
                    <a:pt x="32774" y="70601"/>
                  </a:cubicBezTo>
                  <a:cubicBezTo>
                    <a:pt x="32438" y="70204"/>
                    <a:pt x="32120" y="69794"/>
                    <a:pt x="31800" y="69382"/>
                  </a:cubicBezTo>
                  <a:cubicBezTo>
                    <a:pt x="31462" y="68948"/>
                    <a:pt x="31114" y="68518"/>
                    <a:pt x="30770" y="68086"/>
                  </a:cubicBezTo>
                  <a:cubicBezTo>
                    <a:pt x="30438" y="67671"/>
                    <a:pt x="30100" y="67260"/>
                    <a:pt x="29782" y="66836"/>
                  </a:cubicBezTo>
                  <a:cubicBezTo>
                    <a:pt x="29604" y="66587"/>
                    <a:pt x="29442" y="66331"/>
                    <a:pt x="29292" y="66068"/>
                  </a:cubicBezTo>
                  <a:cubicBezTo>
                    <a:pt x="29225" y="65940"/>
                    <a:pt x="29164" y="65809"/>
                    <a:pt x="29110" y="65675"/>
                  </a:cubicBezTo>
                  <a:cubicBezTo>
                    <a:pt x="29070" y="65568"/>
                    <a:pt x="29033" y="65459"/>
                    <a:pt x="29000" y="65352"/>
                  </a:cubicBezTo>
                  <a:cubicBezTo>
                    <a:pt x="29069" y="65011"/>
                    <a:pt x="29170" y="64678"/>
                    <a:pt x="29237" y="64337"/>
                  </a:cubicBezTo>
                  <a:cubicBezTo>
                    <a:pt x="29323" y="63883"/>
                    <a:pt x="29396" y="63428"/>
                    <a:pt x="29460" y="62971"/>
                  </a:cubicBezTo>
                  <a:cubicBezTo>
                    <a:pt x="29517" y="62551"/>
                    <a:pt x="29564" y="62132"/>
                    <a:pt x="29613" y="61713"/>
                  </a:cubicBezTo>
                  <a:cubicBezTo>
                    <a:pt x="29663" y="61292"/>
                    <a:pt x="29718" y="60872"/>
                    <a:pt x="29768" y="60453"/>
                  </a:cubicBezTo>
                  <a:cubicBezTo>
                    <a:pt x="29832" y="59916"/>
                    <a:pt x="29895" y="59378"/>
                    <a:pt x="29936" y="58837"/>
                  </a:cubicBezTo>
                  <a:cubicBezTo>
                    <a:pt x="29981" y="58238"/>
                    <a:pt x="29997" y="57639"/>
                    <a:pt x="30011" y="57040"/>
                  </a:cubicBezTo>
                  <a:cubicBezTo>
                    <a:pt x="30012" y="56984"/>
                    <a:pt x="30012" y="56929"/>
                    <a:pt x="30014" y="56871"/>
                  </a:cubicBezTo>
                  <a:cubicBezTo>
                    <a:pt x="30023" y="56393"/>
                    <a:pt x="30027" y="55914"/>
                    <a:pt x="30026" y="55436"/>
                  </a:cubicBezTo>
                  <a:cubicBezTo>
                    <a:pt x="30026" y="55125"/>
                    <a:pt x="30021" y="54817"/>
                    <a:pt x="30023" y="54507"/>
                  </a:cubicBezTo>
                  <a:cubicBezTo>
                    <a:pt x="30023" y="54379"/>
                    <a:pt x="30026" y="54251"/>
                    <a:pt x="30027" y="54123"/>
                  </a:cubicBezTo>
                  <a:cubicBezTo>
                    <a:pt x="30038" y="53778"/>
                    <a:pt x="30060" y="53433"/>
                    <a:pt x="30109" y="53092"/>
                  </a:cubicBezTo>
                  <a:cubicBezTo>
                    <a:pt x="30118" y="53037"/>
                    <a:pt x="30131" y="52982"/>
                    <a:pt x="30145" y="52928"/>
                  </a:cubicBezTo>
                  <a:cubicBezTo>
                    <a:pt x="30148" y="52921"/>
                    <a:pt x="30152" y="52912"/>
                    <a:pt x="30154" y="52904"/>
                  </a:cubicBezTo>
                  <a:cubicBezTo>
                    <a:pt x="30186" y="52836"/>
                    <a:pt x="30224" y="52769"/>
                    <a:pt x="30264" y="52704"/>
                  </a:cubicBezTo>
                  <a:cubicBezTo>
                    <a:pt x="30349" y="52573"/>
                    <a:pt x="30436" y="52443"/>
                    <a:pt x="30533" y="52320"/>
                  </a:cubicBezTo>
                  <a:cubicBezTo>
                    <a:pt x="30740" y="52077"/>
                    <a:pt x="30953" y="51840"/>
                    <a:pt x="31154" y="51590"/>
                  </a:cubicBezTo>
                  <a:cubicBezTo>
                    <a:pt x="31343" y="51358"/>
                    <a:pt x="31515" y="51114"/>
                    <a:pt x="31701" y="50880"/>
                  </a:cubicBezTo>
                  <a:cubicBezTo>
                    <a:pt x="31837" y="50720"/>
                    <a:pt x="31980" y="50569"/>
                    <a:pt x="32132" y="50422"/>
                  </a:cubicBezTo>
                  <a:cubicBezTo>
                    <a:pt x="32359" y="50209"/>
                    <a:pt x="32593" y="49998"/>
                    <a:pt x="32825" y="49790"/>
                  </a:cubicBezTo>
                  <a:cubicBezTo>
                    <a:pt x="33059" y="49807"/>
                    <a:pt x="33292" y="49818"/>
                    <a:pt x="33527" y="49824"/>
                  </a:cubicBezTo>
                  <a:cubicBezTo>
                    <a:pt x="34011" y="49834"/>
                    <a:pt x="34495" y="49815"/>
                    <a:pt x="34979" y="49855"/>
                  </a:cubicBezTo>
                  <a:cubicBezTo>
                    <a:pt x="35499" y="49915"/>
                    <a:pt x="36013" y="50025"/>
                    <a:pt x="36522" y="50145"/>
                  </a:cubicBezTo>
                  <a:cubicBezTo>
                    <a:pt x="36842" y="50227"/>
                    <a:pt x="37157" y="50322"/>
                    <a:pt x="37467" y="50437"/>
                  </a:cubicBezTo>
                  <a:cubicBezTo>
                    <a:pt x="37680" y="50523"/>
                    <a:pt x="37891" y="50613"/>
                    <a:pt x="38104" y="50697"/>
                  </a:cubicBezTo>
                  <a:cubicBezTo>
                    <a:pt x="38244" y="50754"/>
                    <a:pt x="38384" y="50809"/>
                    <a:pt x="38521" y="50868"/>
                  </a:cubicBezTo>
                  <a:cubicBezTo>
                    <a:pt x="38576" y="50891"/>
                    <a:pt x="38629" y="50916"/>
                    <a:pt x="38683" y="50940"/>
                  </a:cubicBezTo>
                  <a:cubicBezTo>
                    <a:pt x="38814" y="50995"/>
                    <a:pt x="38943" y="51053"/>
                    <a:pt x="39077" y="51096"/>
                  </a:cubicBezTo>
                  <a:cubicBezTo>
                    <a:pt x="39293" y="51165"/>
                    <a:pt x="39516" y="51203"/>
                    <a:pt x="39741" y="51203"/>
                  </a:cubicBezTo>
                  <a:lnTo>
                    <a:pt x="39797" y="51203"/>
                  </a:lnTo>
                  <a:cubicBezTo>
                    <a:pt x="39998" y="51199"/>
                    <a:pt x="40199" y="51150"/>
                    <a:pt x="40391" y="51089"/>
                  </a:cubicBezTo>
                  <a:cubicBezTo>
                    <a:pt x="40565" y="51032"/>
                    <a:pt x="40735" y="50958"/>
                    <a:pt x="40897" y="50868"/>
                  </a:cubicBezTo>
                  <a:cubicBezTo>
                    <a:pt x="41103" y="50757"/>
                    <a:pt x="41287" y="50611"/>
                    <a:pt x="41466" y="50462"/>
                  </a:cubicBezTo>
                  <a:cubicBezTo>
                    <a:pt x="41746" y="50229"/>
                    <a:pt x="42006" y="49976"/>
                    <a:pt x="42268" y="49726"/>
                  </a:cubicBezTo>
                  <a:cubicBezTo>
                    <a:pt x="42396" y="49601"/>
                    <a:pt x="42524" y="49476"/>
                    <a:pt x="42650" y="49349"/>
                  </a:cubicBezTo>
                  <a:cubicBezTo>
                    <a:pt x="42781" y="49621"/>
                    <a:pt x="42909" y="49894"/>
                    <a:pt x="43037" y="50168"/>
                  </a:cubicBezTo>
                  <a:cubicBezTo>
                    <a:pt x="43060" y="50218"/>
                    <a:pt x="43085" y="50269"/>
                    <a:pt x="43110" y="50318"/>
                  </a:cubicBezTo>
                  <a:cubicBezTo>
                    <a:pt x="43353" y="50828"/>
                    <a:pt x="43609" y="51328"/>
                    <a:pt x="43926" y="51797"/>
                  </a:cubicBezTo>
                  <a:cubicBezTo>
                    <a:pt x="43945" y="51827"/>
                    <a:pt x="43965" y="51855"/>
                    <a:pt x="43985" y="51883"/>
                  </a:cubicBezTo>
                  <a:cubicBezTo>
                    <a:pt x="44194" y="52178"/>
                    <a:pt x="44419" y="52467"/>
                    <a:pt x="44682" y="52714"/>
                  </a:cubicBezTo>
                  <a:cubicBezTo>
                    <a:pt x="44837" y="52860"/>
                    <a:pt x="45006" y="53003"/>
                    <a:pt x="45191" y="53111"/>
                  </a:cubicBezTo>
                  <a:cubicBezTo>
                    <a:pt x="45377" y="53218"/>
                    <a:pt x="45563" y="53314"/>
                    <a:pt x="45765" y="53390"/>
                  </a:cubicBezTo>
                  <a:cubicBezTo>
                    <a:pt x="45953" y="53461"/>
                    <a:pt x="46146" y="53518"/>
                    <a:pt x="46344" y="53559"/>
                  </a:cubicBezTo>
                  <a:cubicBezTo>
                    <a:pt x="46697" y="53634"/>
                    <a:pt x="47053" y="53692"/>
                    <a:pt x="47416" y="53714"/>
                  </a:cubicBezTo>
                  <a:cubicBezTo>
                    <a:pt x="47592" y="53724"/>
                    <a:pt x="47768" y="53728"/>
                    <a:pt x="47944" y="53728"/>
                  </a:cubicBezTo>
                  <a:cubicBezTo>
                    <a:pt x="48119" y="53728"/>
                    <a:pt x="48295" y="53724"/>
                    <a:pt x="48472" y="53717"/>
                  </a:cubicBezTo>
                  <a:cubicBezTo>
                    <a:pt x="49120" y="53693"/>
                    <a:pt x="49770" y="53643"/>
                    <a:pt x="50415" y="53576"/>
                  </a:cubicBezTo>
                  <a:cubicBezTo>
                    <a:pt x="51759" y="53434"/>
                    <a:pt x="53102" y="53260"/>
                    <a:pt x="54436" y="53041"/>
                  </a:cubicBezTo>
                  <a:cubicBezTo>
                    <a:pt x="55088" y="52936"/>
                    <a:pt x="55738" y="52814"/>
                    <a:pt x="56384" y="52675"/>
                  </a:cubicBezTo>
                  <a:cubicBezTo>
                    <a:pt x="57031" y="52538"/>
                    <a:pt x="57665" y="52352"/>
                    <a:pt x="58292" y="52145"/>
                  </a:cubicBezTo>
                  <a:cubicBezTo>
                    <a:pt x="58567" y="52055"/>
                    <a:pt x="58847" y="51970"/>
                    <a:pt x="59115" y="51858"/>
                  </a:cubicBezTo>
                  <a:cubicBezTo>
                    <a:pt x="59520" y="51691"/>
                    <a:pt x="59950" y="51474"/>
                    <a:pt x="60227" y="51122"/>
                  </a:cubicBezTo>
                  <a:cubicBezTo>
                    <a:pt x="60343" y="50979"/>
                    <a:pt x="60462" y="50828"/>
                    <a:pt x="60557" y="50671"/>
                  </a:cubicBezTo>
                  <a:cubicBezTo>
                    <a:pt x="60648" y="50519"/>
                    <a:pt x="60733" y="50365"/>
                    <a:pt x="60813" y="50211"/>
                  </a:cubicBezTo>
                  <a:cubicBezTo>
                    <a:pt x="60954" y="49938"/>
                    <a:pt x="61074" y="49659"/>
                    <a:pt x="61185" y="49373"/>
                  </a:cubicBezTo>
                  <a:cubicBezTo>
                    <a:pt x="61353" y="48952"/>
                    <a:pt x="61505" y="48523"/>
                    <a:pt x="61655" y="48093"/>
                  </a:cubicBezTo>
                  <a:cubicBezTo>
                    <a:pt x="61734" y="47868"/>
                    <a:pt x="61812" y="47645"/>
                    <a:pt x="61892" y="47420"/>
                  </a:cubicBezTo>
                  <a:cubicBezTo>
                    <a:pt x="62106" y="46809"/>
                    <a:pt x="62324" y="46200"/>
                    <a:pt x="62553" y="45593"/>
                  </a:cubicBezTo>
                  <a:cubicBezTo>
                    <a:pt x="62597" y="45480"/>
                    <a:pt x="62641" y="45366"/>
                    <a:pt x="62687" y="45255"/>
                  </a:cubicBezTo>
                  <a:cubicBezTo>
                    <a:pt x="62700" y="45219"/>
                    <a:pt x="62717" y="45182"/>
                    <a:pt x="62730" y="45146"/>
                  </a:cubicBezTo>
                  <a:cubicBezTo>
                    <a:pt x="62973" y="44546"/>
                    <a:pt x="63226" y="43947"/>
                    <a:pt x="63467" y="43344"/>
                  </a:cubicBezTo>
                  <a:cubicBezTo>
                    <a:pt x="63708" y="42734"/>
                    <a:pt x="63944" y="42121"/>
                    <a:pt x="64174" y="41506"/>
                  </a:cubicBezTo>
                  <a:cubicBezTo>
                    <a:pt x="64379" y="40949"/>
                    <a:pt x="64595" y="40396"/>
                    <a:pt x="64769" y="39829"/>
                  </a:cubicBezTo>
                  <a:cubicBezTo>
                    <a:pt x="64952" y="39223"/>
                    <a:pt x="65122" y="38605"/>
                    <a:pt x="65086" y="37970"/>
                  </a:cubicBezTo>
                  <a:cubicBezTo>
                    <a:pt x="65075" y="37757"/>
                    <a:pt x="65038" y="37552"/>
                    <a:pt x="64974" y="37348"/>
                  </a:cubicBezTo>
                  <a:cubicBezTo>
                    <a:pt x="64910" y="37145"/>
                    <a:pt x="64813" y="36958"/>
                    <a:pt x="64702" y="36775"/>
                  </a:cubicBezTo>
                  <a:cubicBezTo>
                    <a:pt x="64605" y="36619"/>
                    <a:pt x="64486" y="36474"/>
                    <a:pt x="64361" y="36339"/>
                  </a:cubicBezTo>
                  <a:cubicBezTo>
                    <a:pt x="64241" y="36206"/>
                    <a:pt x="64110" y="36075"/>
                    <a:pt x="63970" y="35962"/>
                  </a:cubicBezTo>
                  <a:cubicBezTo>
                    <a:pt x="63706" y="35745"/>
                    <a:pt x="63434" y="35538"/>
                    <a:pt x="63144" y="35358"/>
                  </a:cubicBezTo>
                  <a:cubicBezTo>
                    <a:pt x="62850" y="35173"/>
                    <a:pt x="62532" y="35025"/>
                    <a:pt x="62218" y="34874"/>
                  </a:cubicBezTo>
                  <a:cubicBezTo>
                    <a:pt x="61929" y="34736"/>
                    <a:pt x="61630" y="34620"/>
                    <a:pt x="61334" y="34498"/>
                  </a:cubicBezTo>
                  <a:cubicBezTo>
                    <a:pt x="61056" y="34385"/>
                    <a:pt x="60777" y="34270"/>
                    <a:pt x="60499" y="34154"/>
                  </a:cubicBezTo>
                  <a:cubicBezTo>
                    <a:pt x="60188" y="34025"/>
                    <a:pt x="59877" y="33892"/>
                    <a:pt x="59569" y="33754"/>
                  </a:cubicBezTo>
                  <a:cubicBezTo>
                    <a:pt x="59316" y="33641"/>
                    <a:pt x="59070" y="33514"/>
                    <a:pt x="58826" y="33382"/>
                  </a:cubicBezTo>
                  <a:cubicBezTo>
                    <a:pt x="58677" y="33297"/>
                    <a:pt x="58535" y="33203"/>
                    <a:pt x="58395" y="33105"/>
                  </a:cubicBezTo>
                  <a:cubicBezTo>
                    <a:pt x="58094" y="32874"/>
                    <a:pt x="57801" y="32629"/>
                    <a:pt x="57524" y="32368"/>
                  </a:cubicBezTo>
                  <a:cubicBezTo>
                    <a:pt x="57441" y="32283"/>
                    <a:pt x="57360" y="32194"/>
                    <a:pt x="57283" y="32105"/>
                  </a:cubicBezTo>
                  <a:cubicBezTo>
                    <a:pt x="57210" y="32005"/>
                    <a:pt x="57145" y="31907"/>
                    <a:pt x="57079" y="31804"/>
                  </a:cubicBezTo>
                  <a:cubicBezTo>
                    <a:pt x="56884" y="31457"/>
                    <a:pt x="56710" y="31097"/>
                    <a:pt x="56549" y="30731"/>
                  </a:cubicBezTo>
                  <a:cubicBezTo>
                    <a:pt x="56438" y="30453"/>
                    <a:pt x="56347" y="30170"/>
                    <a:pt x="56261" y="29881"/>
                  </a:cubicBezTo>
                  <a:cubicBezTo>
                    <a:pt x="56127" y="29368"/>
                    <a:pt x="56034" y="28847"/>
                    <a:pt x="55929" y="28329"/>
                  </a:cubicBezTo>
                  <a:cubicBezTo>
                    <a:pt x="55820" y="27799"/>
                    <a:pt x="55702" y="27272"/>
                    <a:pt x="55604" y="26743"/>
                  </a:cubicBezTo>
                  <a:cubicBezTo>
                    <a:pt x="55433" y="25833"/>
                    <a:pt x="55286" y="24909"/>
                    <a:pt x="54996" y="24027"/>
                  </a:cubicBezTo>
                  <a:cubicBezTo>
                    <a:pt x="54951" y="23894"/>
                    <a:pt x="54905" y="23763"/>
                    <a:pt x="54854" y="23632"/>
                  </a:cubicBezTo>
                  <a:cubicBezTo>
                    <a:pt x="54801" y="23495"/>
                    <a:pt x="54742" y="23351"/>
                    <a:pt x="54676" y="23214"/>
                  </a:cubicBezTo>
                  <a:cubicBezTo>
                    <a:pt x="54652" y="23162"/>
                    <a:pt x="54628" y="23111"/>
                    <a:pt x="54601" y="23064"/>
                  </a:cubicBezTo>
                  <a:cubicBezTo>
                    <a:pt x="54542" y="22955"/>
                    <a:pt x="54479" y="22851"/>
                    <a:pt x="54405" y="22753"/>
                  </a:cubicBezTo>
                  <a:cubicBezTo>
                    <a:pt x="54271" y="22580"/>
                    <a:pt x="54131" y="22409"/>
                    <a:pt x="53961" y="22269"/>
                  </a:cubicBezTo>
                  <a:cubicBezTo>
                    <a:pt x="53823" y="22153"/>
                    <a:pt x="53678" y="22044"/>
                    <a:pt x="53528" y="21943"/>
                  </a:cubicBezTo>
                  <a:cubicBezTo>
                    <a:pt x="53213" y="21732"/>
                    <a:pt x="52843" y="21602"/>
                    <a:pt x="52479" y="21504"/>
                  </a:cubicBezTo>
                  <a:cubicBezTo>
                    <a:pt x="52160" y="21416"/>
                    <a:pt x="51830" y="21345"/>
                    <a:pt x="51504" y="21297"/>
                  </a:cubicBezTo>
                  <a:cubicBezTo>
                    <a:pt x="50843" y="21205"/>
                    <a:pt x="50181" y="21159"/>
                    <a:pt x="49516" y="21154"/>
                  </a:cubicBezTo>
                  <a:cubicBezTo>
                    <a:pt x="49423" y="21153"/>
                    <a:pt x="49329" y="21153"/>
                    <a:pt x="49236" y="21153"/>
                  </a:cubicBezTo>
                  <a:cubicBezTo>
                    <a:pt x="48665" y="21153"/>
                    <a:pt x="48091" y="21174"/>
                    <a:pt x="47524" y="21242"/>
                  </a:cubicBezTo>
                  <a:cubicBezTo>
                    <a:pt x="46184" y="21400"/>
                    <a:pt x="44856" y="21666"/>
                    <a:pt x="43532" y="21928"/>
                  </a:cubicBezTo>
                  <a:cubicBezTo>
                    <a:pt x="42293" y="22174"/>
                    <a:pt x="41057" y="22425"/>
                    <a:pt x="39811" y="22620"/>
                  </a:cubicBezTo>
                  <a:cubicBezTo>
                    <a:pt x="39293" y="22695"/>
                    <a:pt x="38774" y="22763"/>
                    <a:pt x="38257" y="22849"/>
                  </a:cubicBezTo>
                  <a:cubicBezTo>
                    <a:pt x="37827" y="22919"/>
                    <a:pt x="37397" y="23000"/>
                    <a:pt x="36968" y="23067"/>
                  </a:cubicBezTo>
                  <a:cubicBezTo>
                    <a:pt x="36753" y="23098"/>
                    <a:pt x="36537" y="23126"/>
                    <a:pt x="36321" y="23138"/>
                  </a:cubicBezTo>
                  <a:cubicBezTo>
                    <a:pt x="36281" y="23138"/>
                    <a:pt x="36241" y="23135"/>
                    <a:pt x="36202" y="23134"/>
                  </a:cubicBezTo>
                  <a:cubicBezTo>
                    <a:pt x="36177" y="23126"/>
                    <a:pt x="36154" y="23117"/>
                    <a:pt x="36130" y="23110"/>
                  </a:cubicBezTo>
                  <a:cubicBezTo>
                    <a:pt x="35915" y="23023"/>
                    <a:pt x="35705" y="22940"/>
                    <a:pt x="35474" y="22903"/>
                  </a:cubicBezTo>
                  <a:cubicBezTo>
                    <a:pt x="35324" y="22879"/>
                    <a:pt x="35171" y="22866"/>
                    <a:pt x="35019" y="22851"/>
                  </a:cubicBezTo>
                  <a:cubicBezTo>
                    <a:pt x="34989" y="22818"/>
                    <a:pt x="34959" y="22785"/>
                    <a:pt x="34931" y="22753"/>
                  </a:cubicBezTo>
                  <a:cubicBezTo>
                    <a:pt x="34804" y="22581"/>
                    <a:pt x="34693" y="22401"/>
                    <a:pt x="34574" y="22224"/>
                  </a:cubicBezTo>
                  <a:cubicBezTo>
                    <a:pt x="34383" y="21942"/>
                    <a:pt x="34181" y="21668"/>
                    <a:pt x="33984" y="21391"/>
                  </a:cubicBezTo>
                  <a:cubicBezTo>
                    <a:pt x="33795" y="21126"/>
                    <a:pt x="33609" y="20858"/>
                    <a:pt x="33435" y="20586"/>
                  </a:cubicBezTo>
                  <a:cubicBezTo>
                    <a:pt x="33280" y="20343"/>
                    <a:pt x="33136" y="20095"/>
                    <a:pt x="32960" y="19867"/>
                  </a:cubicBezTo>
                  <a:cubicBezTo>
                    <a:pt x="32835" y="19705"/>
                    <a:pt x="32707" y="19548"/>
                    <a:pt x="32566" y="19404"/>
                  </a:cubicBezTo>
                  <a:cubicBezTo>
                    <a:pt x="32505" y="19340"/>
                    <a:pt x="32441" y="19279"/>
                    <a:pt x="32374" y="19220"/>
                  </a:cubicBezTo>
                  <a:cubicBezTo>
                    <a:pt x="32121" y="18996"/>
                    <a:pt x="31831" y="18827"/>
                    <a:pt x="31511" y="18722"/>
                  </a:cubicBezTo>
                  <a:cubicBezTo>
                    <a:pt x="31080" y="18581"/>
                    <a:pt x="30626" y="18524"/>
                    <a:pt x="30171" y="18524"/>
                  </a:cubicBezTo>
                  <a:cubicBezTo>
                    <a:pt x="29968" y="18524"/>
                    <a:pt x="29766" y="18536"/>
                    <a:pt x="29566" y="18556"/>
                  </a:cubicBezTo>
                  <a:cubicBezTo>
                    <a:pt x="29435" y="18569"/>
                    <a:pt x="29307" y="18584"/>
                    <a:pt x="29177" y="18600"/>
                  </a:cubicBezTo>
                  <a:cubicBezTo>
                    <a:pt x="28734" y="18658"/>
                    <a:pt x="28295" y="18736"/>
                    <a:pt x="27856" y="18816"/>
                  </a:cubicBezTo>
                  <a:cubicBezTo>
                    <a:pt x="27339" y="18908"/>
                    <a:pt x="26821" y="18996"/>
                    <a:pt x="26302" y="19077"/>
                  </a:cubicBezTo>
                  <a:cubicBezTo>
                    <a:pt x="25940" y="19130"/>
                    <a:pt x="25579" y="19160"/>
                    <a:pt x="25213" y="19172"/>
                  </a:cubicBezTo>
                  <a:cubicBezTo>
                    <a:pt x="25155" y="19173"/>
                    <a:pt x="25096" y="19173"/>
                    <a:pt x="25038" y="19173"/>
                  </a:cubicBezTo>
                  <a:cubicBezTo>
                    <a:pt x="24908" y="19173"/>
                    <a:pt x="24777" y="19170"/>
                    <a:pt x="24647" y="19160"/>
                  </a:cubicBezTo>
                  <a:cubicBezTo>
                    <a:pt x="24626" y="19157"/>
                    <a:pt x="24604" y="19154"/>
                    <a:pt x="24583" y="19151"/>
                  </a:cubicBezTo>
                  <a:cubicBezTo>
                    <a:pt x="24571" y="19127"/>
                    <a:pt x="24559" y="19102"/>
                    <a:pt x="24549" y="19078"/>
                  </a:cubicBezTo>
                  <a:cubicBezTo>
                    <a:pt x="24519" y="19001"/>
                    <a:pt x="24492" y="18922"/>
                    <a:pt x="24469" y="18840"/>
                  </a:cubicBezTo>
                  <a:cubicBezTo>
                    <a:pt x="24378" y="18510"/>
                    <a:pt x="24297" y="18175"/>
                    <a:pt x="24224" y="17840"/>
                  </a:cubicBezTo>
                  <a:cubicBezTo>
                    <a:pt x="24210" y="17770"/>
                    <a:pt x="24195" y="17701"/>
                    <a:pt x="24178" y="17632"/>
                  </a:cubicBezTo>
                  <a:cubicBezTo>
                    <a:pt x="24105" y="17306"/>
                    <a:pt x="24031" y="16980"/>
                    <a:pt x="23968" y="16652"/>
                  </a:cubicBezTo>
                  <a:cubicBezTo>
                    <a:pt x="23957" y="16597"/>
                    <a:pt x="23946" y="16539"/>
                    <a:pt x="23934" y="16483"/>
                  </a:cubicBezTo>
                  <a:cubicBezTo>
                    <a:pt x="23806" y="15813"/>
                    <a:pt x="23689" y="15140"/>
                    <a:pt x="23584" y="14465"/>
                  </a:cubicBezTo>
                  <a:cubicBezTo>
                    <a:pt x="23507" y="13926"/>
                    <a:pt x="23430" y="13384"/>
                    <a:pt x="23360" y="12842"/>
                  </a:cubicBezTo>
                  <a:cubicBezTo>
                    <a:pt x="23354" y="12799"/>
                    <a:pt x="23348" y="12758"/>
                    <a:pt x="23343" y="12716"/>
                  </a:cubicBezTo>
                  <a:cubicBezTo>
                    <a:pt x="23269" y="12121"/>
                    <a:pt x="23184" y="11527"/>
                    <a:pt x="23058" y="10942"/>
                  </a:cubicBezTo>
                  <a:cubicBezTo>
                    <a:pt x="22942" y="10400"/>
                    <a:pt x="22817" y="9858"/>
                    <a:pt x="22662" y="9327"/>
                  </a:cubicBezTo>
                  <a:cubicBezTo>
                    <a:pt x="22520" y="8832"/>
                    <a:pt x="22364" y="8337"/>
                    <a:pt x="22168" y="7861"/>
                  </a:cubicBezTo>
                  <a:cubicBezTo>
                    <a:pt x="21900" y="7211"/>
                    <a:pt x="21550" y="6592"/>
                    <a:pt x="21008" y="6130"/>
                  </a:cubicBezTo>
                  <a:cubicBezTo>
                    <a:pt x="20876" y="6017"/>
                    <a:pt x="20736" y="5913"/>
                    <a:pt x="20593" y="5815"/>
                  </a:cubicBezTo>
                  <a:cubicBezTo>
                    <a:pt x="20310" y="5621"/>
                    <a:pt x="20011" y="5452"/>
                    <a:pt x="19705" y="5298"/>
                  </a:cubicBezTo>
                  <a:cubicBezTo>
                    <a:pt x="19542" y="5220"/>
                    <a:pt x="19379" y="5142"/>
                    <a:pt x="19213" y="5068"/>
                  </a:cubicBezTo>
                  <a:cubicBezTo>
                    <a:pt x="18630" y="4807"/>
                    <a:pt x="18027" y="4606"/>
                    <a:pt x="17420" y="4419"/>
                  </a:cubicBezTo>
                  <a:cubicBezTo>
                    <a:pt x="16884" y="4254"/>
                    <a:pt x="16337" y="4121"/>
                    <a:pt x="15810" y="3928"/>
                  </a:cubicBezTo>
                  <a:cubicBezTo>
                    <a:pt x="15709" y="3888"/>
                    <a:pt x="15607" y="3843"/>
                    <a:pt x="15509" y="3792"/>
                  </a:cubicBezTo>
                  <a:cubicBezTo>
                    <a:pt x="15493" y="3783"/>
                    <a:pt x="15479" y="3773"/>
                    <a:pt x="15463" y="3764"/>
                  </a:cubicBezTo>
                  <a:cubicBezTo>
                    <a:pt x="15453" y="3755"/>
                    <a:pt x="15442" y="3748"/>
                    <a:pt x="15433" y="3739"/>
                  </a:cubicBezTo>
                  <a:lnTo>
                    <a:pt x="15423" y="3728"/>
                  </a:lnTo>
                  <a:cubicBezTo>
                    <a:pt x="15420" y="3721"/>
                    <a:pt x="15414" y="3716"/>
                    <a:pt x="15411" y="3709"/>
                  </a:cubicBezTo>
                  <a:cubicBezTo>
                    <a:pt x="15405" y="3699"/>
                    <a:pt x="15401" y="3688"/>
                    <a:pt x="15396" y="3679"/>
                  </a:cubicBezTo>
                  <a:cubicBezTo>
                    <a:pt x="15375" y="3627"/>
                    <a:pt x="15356" y="3572"/>
                    <a:pt x="15340" y="3519"/>
                  </a:cubicBezTo>
                  <a:cubicBezTo>
                    <a:pt x="15244" y="3158"/>
                    <a:pt x="15183" y="2789"/>
                    <a:pt x="15091" y="2429"/>
                  </a:cubicBezTo>
                  <a:cubicBezTo>
                    <a:pt x="15029" y="2184"/>
                    <a:pt x="14962" y="1935"/>
                    <a:pt x="14878" y="1695"/>
                  </a:cubicBezTo>
                  <a:cubicBezTo>
                    <a:pt x="14805" y="1484"/>
                    <a:pt x="14728" y="1265"/>
                    <a:pt x="14618" y="1069"/>
                  </a:cubicBezTo>
                  <a:cubicBezTo>
                    <a:pt x="14490" y="838"/>
                    <a:pt x="14344" y="625"/>
                    <a:pt x="14143" y="451"/>
                  </a:cubicBezTo>
                  <a:cubicBezTo>
                    <a:pt x="13957" y="288"/>
                    <a:pt x="13744" y="168"/>
                    <a:pt x="13509" y="90"/>
                  </a:cubicBezTo>
                  <a:cubicBezTo>
                    <a:pt x="13294" y="21"/>
                    <a:pt x="13064" y="0"/>
                    <a:pt x="12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3"/>
            <p:cNvSpPr/>
            <p:nvPr/>
          </p:nvSpPr>
          <p:spPr>
            <a:xfrm>
              <a:off x="2395750" y="2635100"/>
              <a:ext cx="3442900" cy="2084025"/>
            </a:xfrm>
            <a:custGeom>
              <a:rect b="b" l="l" r="r" t="t"/>
              <a:pathLst>
                <a:path extrusionOk="0" h="83361" w="137716">
                  <a:moveTo>
                    <a:pt x="130962" y="28804"/>
                  </a:moveTo>
                  <a:cubicBezTo>
                    <a:pt x="130978" y="29129"/>
                    <a:pt x="131003" y="29452"/>
                    <a:pt x="131041" y="29775"/>
                  </a:cubicBezTo>
                  <a:cubicBezTo>
                    <a:pt x="131133" y="30543"/>
                    <a:pt x="131279" y="31302"/>
                    <a:pt x="131404" y="32066"/>
                  </a:cubicBezTo>
                  <a:cubicBezTo>
                    <a:pt x="131463" y="32431"/>
                    <a:pt x="131520" y="32796"/>
                    <a:pt x="131588" y="33157"/>
                  </a:cubicBezTo>
                  <a:cubicBezTo>
                    <a:pt x="131633" y="33397"/>
                    <a:pt x="131686" y="33635"/>
                    <a:pt x="131733" y="33875"/>
                  </a:cubicBezTo>
                  <a:cubicBezTo>
                    <a:pt x="131753" y="33977"/>
                    <a:pt x="131773" y="34082"/>
                    <a:pt x="131789" y="34183"/>
                  </a:cubicBezTo>
                  <a:cubicBezTo>
                    <a:pt x="131797" y="34250"/>
                    <a:pt x="131803" y="34317"/>
                    <a:pt x="131806" y="34387"/>
                  </a:cubicBezTo>
                  <a:cubicBezTo>
                    <a:pt x="131806" y="34410"/>
                    <a:pt x="131804" y="34436"/>
                    <a:pt x="131803" y="34461"/>
                  </a:cubicBezTo>
                  <a:cubicBezTo>
                    <a:pt x="131797" y="34491"/>
                    <a:pt x="131792" y="34522"/>
                    <a:pt x="131785" y="34552"/>
                  </a:cubicBezTo>
                  <a:cubicBezTo>
                    <a:pt x="131771" y="34595"/>
                    <a:pt x="131758" y="34637"/>
                    <a:pt x="131743" y="34680"/>
                  </a:cubicBezTo>
                  <a:cubicBezTo>
                    <a:pt x="131721" y="34730"/>
                    <a:pt x="131695" y="34778"/>
                    <a:pt x="131670" y="34827"/>
                  </a:cubicBezTo>
                  <a:cubicBezTo>
                    <a:pt x="131539" y="35047"/>
                    <a:pt x="131393" y="35256"/>
                    <a:pt x="131240" y="35463"/>
                  </a:cubicBezTo>
                  <a:cubicBezTo>
                    <a:pt x="130972" y="35817"/>
                    <a:pt x="130697" y="36162"/>
                    <a:pt x="130390" y="36482"/>
                  </a:cubicBezTo>
                  <a:cubicBezTo>
                    <a:pt x="130115" y="36754"/>
                    <a:pt x="129826" y="37009"/>
                    <a:pt x="129537" y="37268"/>
                  </a:cubicBezTo>
                  <a:cubicBezTo>
                    <a:pt x="129485" y="37316"/>
                    <a:pt x="129430" y="37362"/>
                    <a:pt x="129374" y="37411"/>
                  </a:cubicBezTo>
                  <a:cubicBezTo>
                    <a:pt x="129136" y="36943"/>
                    <a:pt x="128920" y="36464"/>
                    <a:pt x="128717" y="35978"/>
                  </a:cubicBezTo>
                  <a:cubicBezTo>
                    <a:pt x="128494" y="35434"/>
                    <a:pt x="128283" y="34890"/>
                    <a:pt x="128079" y="34341"/>
                  </a:cubicBezTo>
                  <a:cubicBezTo>
                    <a:pt x="128060" y="34287"/>
                    <a:pt x="128040" y="34233"/>
                    <a:pt x="128019" y="34180"/>
                  </a:cubicBezTo>
                  <a:cubicBezTo>
                    <a:pt x="128000" y="34123"/>
                    <a:pt x="127979" y="34070"/>
                    <a:pt x="127958" y="34013"/>
                  </a:cubicBezTo>
                  <a:cubicBezTo>
                    <a:pt x="128045" y="33927"/>
                    <a:pt x="128130" y="33837"/>
                    <a:pt x="128208" y="33742"/>
                  </a:cubicBezTo>
                  <a:cubicBezTo>
                    <a:pt x="128322" y="33602"/>
                    <a:pt x="128429" y="33459"/>
                    <a:pt x="128536" y="33317"/>
                  </a:cubicBezTo>
                  <a:cubicBezTo>
                    <a:pt x="128871" y="32863"/>
                    <a:pt x="129176" y="32375"/>
                    <a:pt x="129421" y="31869"/>
                  </a:cubicBezTo>
                  <a:cubicBezTo>
                    <a:pt x="129652" y="31397"/>
                    <a:pt x="129843" y="30907"/>
                    <a:pt x="130051" y="30425"/>
                  </a:cubicBezTo>
                  <a:cubicBezTo>
                    <a:pt x="130167" y="30162"/>
                    <a:pt x="130292" y="29898"/>
                    <a:pt x="130408" y="29635"/>
                  </a:cubicBezTo>
                  <a:cubicBezTo>
                    <a:pt x="130512" y="29398"/>
                    <a:pt x="130607" y="29158"/>
                    <a:pt x="130703" y="28919"/>
                  </a:cubicBezTo>
                  <a:cubicBezTo>
                    <a:pt x="130712" y="28897"/>
                    <a:pt x="130721" y="28871"/>
                    <a:pt x="130731" y="28849"/>
                  </a:cubicBezTo>
                  <a:cubicBezTo>
                    <a:pt x="130746" y="28844"/>
                    <a:pt x="130761" y="28840"/>
                    <a:pt x="130777" y="28834"/>
                  </a:cubicBezTo>
                  <a:cubicBezTo>
                    <a:pt x="130816" y="28825"/>
                    <a:pt x="130853" y="28818"/>
                    <a:pt x="130892" y="28812"/>
                  </a:cubicBezTo>
                  <a:cubicBezTo>
                    <a:pt x="130914" y="28810"/>
                    <a:pt x="130939" y="28809"/>
                    <a:pt x="130962" y="28804"/>
                  </a:cubicBezTo>
                  <a:close/>
                  <a:moveTo>
                    <a:pt x="118733" y="34991"/>
                  </a:moveTo>
                  <a:cubicBezTo>
                    <a:pt x="118755" y="35065"/>
                    <a:pt x="118780" y="35137"/>
                    <a:pt x="118803" y="35211"/>
                  </a:cubicBezTo>
                  <a:cubicBezTo>
                    <a:pt x="118949" y="35656"/>
                    <a:pt x="119117" y="36091"/>
                    <a:pt x="119279" y="36527"/>
                  </a:cubicBezTo>
                  <a:cubicBezTo>
                    <a:pt x="119542" y="37241"/>
                    <a:pt x="119795" y="37961"/>
                    <a:pt x="120063" y="38674"/>
                  </a:cubicBezTo>
                  <a:cubicBezTo>
                    <a:pt x="120236" y="39137"/>
                    <a:pt x="120411" y="39598"/>
                    <a:pt x="120568" y="40067"/>
                  </a:cubicBezTo>
                  <a:cubicBezTo>
                    <a:pt x="120100" y="39950"/>
                    <a:pt x="119630" y="39844"/>
                    <a:pt x="119161" y="39738"/>
                  </a:cubicBezTo>
                  <a:cubicBezTo>
                    <a:pt x="118810" y="39658"/>
                    <a:pt x="118457" y="39581"/>
                    <a:pt x="118105" y="39509"/>
                  </a:cubicBezTo>
                  <a:cubicBezTo>
                    <a:pt x="117873" y="39463"/>
                    <a:pt x="117639" y="39420"/>
                    <a:pt x="117407" y="39372"/>
                  </a:cubicBezTo>
                  <a:cubicBezTo>
                    <a:pt x="117411" y="39353"/>
                    <a:pt x="117414" y="39335"/>
                    <a:pt x="117416" y="39314"/>
                  </a:cubicBezTo>
                  <a:cubicBezTo>
                    <a:pt x="117523" y="38707"/>
                    <a:pt x="117637" y="38103"/>
                    <a:pt x="117765" y="37500"/>
                  </a:cubicBezTo>
                  <a:cubicBezTo>
                    <a:pt x="117883" y="36948"/>
                    <a:pt x="117995" y="36396"/>
                    <a:pt x="118127" y="35847"/>
                  </a:cubicBezTo>
                  <a:cubicBezTo>
                    <a:pt x="118182" y="35632"/>
                    <a:pt x="118242" y="35418"/>
                    <a:pt x="118313" y="35208"/>
                  </a:cubicBezTo>
                  <a:lnTo>
                    <a:pt x="118313" y="35207"/>
                  </a:lnTo>
                  <a:cubicBezTo>
                    <a:pt x="118326" y="35193"/>
                    <a:pt x="118338" y="35181"/>
                    <a:pt x="118353" y="35171"/>
                  </a:cubicBezTo>
                  <a:cubicBezTo>
                    <a:pt x="118383" y="35150"/>
                    <a:pt x="118413" y="35131"/>
                    <a:pt x="118445" y="35111"/>
                  </a:cubicBezTo>
                  <a:cubicBezTo>
                    <a:pt x="118493" y="35088"/>
                    <a:pt x="118544" y="35062"/>
                    <a:pt x="118596" y="35038"/>
                  </a:cubicBezTo>
                  <a:cubicBezTo>
                    <a:pt x="118642" y="35022"/>
                    <a:pt x="118687" y="35006"/>
                    <a:pt x="118733" y="34991"/>
                  </a:cubicBezTo>
                  <a:close/>
                  <a:moveTo>
                    <a:pt x="123321" y="34449"/>
                  </a:moveTo>
                  <a:cubicBezTo>
                    <a:pt x="123581" y="34449"/>
                    <a:pt x="123842" y="34454"/>
                    <a:pt x="124102" y="34466"/>
                  </a:cubicBezTo>
                  <a:cubicBezTo>
                    <a:pt x="124266" y="34476"/>
                    <a:pt x="124430" y="34486"/>
                    <a:pt x="124593" y="34506"/>
                  </a:cubicBezTo>
                  <a:cubicBezTo>
                    <a:pt x="124817" y="34532"/>
                    <a:pt x="125043" y="34562"/>
                    <a:pt x="125263" y="34613"/>
                  </a:cubicBezTo>
                  <a:cubicBezTo>
                    <a:pt x="125415" y="34655"/>
                    <a:pt x="125568" y="34693"/>
                    <a:pt x="125723" y="34729"/>
                  </a:cubicBezTo>
                  <a:cubicBezTo>
                    <a:pt x="125899" y="34768"/>
                    <a:pt x="126089" y="34806"/>
                    <a:pt x="126269" y="34806"/>
                  </a:cubicBezTo>
                  <a:cubicBezTo>
                    <a:pt x="126282" y="34806"/>
                    <a:pt x="126295" y="34806"/>
                    <a:pt x="126308" y="34806"/>
                  </a:cubicBezTo>
                  <a:cubicBezTo>
                    <a:pt x="126455" y="34806"/>
                    <a:pt x="126602" y="34805"/>
                    <a:pt x="126747" y="34774"/>
                  </a:cubicBezTo>
                  <a:cubicBezTo>
                    <a:pt x="126804" y="34760"/>
                    <a:pt x="126859" y="34747"/>
                    <a:pt x="126915" y="34730"/>
                  </a:cubicBezTo>
                  <a:cubicBezTo>
                    <a:pt x="126975" y="35119"/>
                    <a:pt x="127071" y="35506"/>
                    <a:pt x="127171" y="35884"/>
                  </a:cubicBezTo>
                  <a:cubicBezTo>
                    <a:pt x="127338" y="36501"/>
                    <a:pt x="127521" y="37110"/>
                    <a:pt x="127766" y="37702"/>
                  </a:cubicBezTo>
                  <a:cubicBezTo>
                    <a:pt x="128085" y="38472"/>
                    <a:pt x="128503" y="39195"/>
                    <a:pt x="128926" y="39911"/>
                  </a:cubicBezTo>
                  <a:cubicBezTo>
                    <a:pt x="128947" y="39948"/>
                    <a:pt x="128964" y="39985"/>
                    <a:pt x="128982" y="40024"/>
                  </a:cubicBezTo>
                  <a:cubicBezTo>
                    <a:pt x="129009" y="40094"/>
                    <a:pt x="129037" y="40163"/>
                    <a:pt x="129064" y="40235"/>
                  </a:cubicBezTo>
                  <a:cubicBezTo>
                    <a:pt x="129046" y="40288"/>
                    <a:pt x="129028" y="40340"/>
                    <a:pt x="129008" y="40392"/>
                  </a:cubicBezTo>
                  <a:cubicBezTo>
                    <a:pt x="128880" y="40694"/>
                    <a:pt x="128741" y="40990"/>
                    <a:pt x="128606" y="41292"/>
                  </a:cubicBezTo>
                  <a:cubicBezTo>
                    <a:pt x="128566" y="41381"/>
                    <a:pt x="128525" y="41471"/>
                    <a:pt x="128488" y="41560"/>
                  </a:cubicBezTo>
                  <a:cubicBezTo>
                    <a:pt x="128368" y="41533"/>
                    <a:pt x="128249" y="41508"/>
                    <a:pt x="128130" y="41478"/>
                  </a:cubicBezTo>
                  <a:cubicBezTo>
                    <a:pt x="128031" y="41448"/>
                    <a:pt x="127930" y="41416"/>
                    <a:pt x="127832" y="41378"/>
                  </a:cubicBezTo>
                  <a:cubicBezTo>
                    <a:pt x="127757" y="41346"/>
                    <a:pt x="127683" y="41311"/>
                    <a:pt x="127609" y="41274"/>
                  </a:cubicBezTo>
                  <a:cubicBezTo>
                    <a:pt x="127502" y="41212"/>
                    <a:pt x="127397" y="41143"/>
                    <a:pt x="127293" y="41069"/>
                  </a:cubicBezTo>
                  <a:cubicBezTo>
                    <a:pt x="127192" y="40990"/>
                    <a:pt x="127097" y="40908"/>
                    <a:pt x="127004" y="40819"/>
                  </a:cubicBezTo>
                  <a:cubicBezTo>
                    <a:pt x="126955" y="40767"/>
                    <a:pt x="126909" y="40715"/>
                    <a:pt x="126865" y="40661"/>
                  </a:cubicBezTo>
                  <a:cubicBezTo>
                    <a:pt x="126701" y="40436"/>
                    <a:pt x="126558" y="40192"/>
                    <a:pt x="126418" y="39950"/>
                  </a:cubicBezTo>
                  <a:cubicBezTo>
                    <a:pt x="126293" y="39732"/>
                    <a:pt x="126174" y="39511"/>
                    <a:pt x="126055" y="39290"/>
                  </a:cubicBezTo>
                  <a:cubicBezTo>
                    <a:pt x="125921" y="39037"/>
                    <a:pt x="125780" y="38786"/>
                    <a:pt x="125649" y="38533"/>
                  </a:cubicBezTo>
                  <a:cubicBezTo>
                    <a:pt x="125399" y="38058"/>
                    <a:pt x="125183" y="37567"/>
                    <a:pt x="124931" y="37092"/>
                  </a:cubicBezTo>
                  <a:cubicBezTo>
                    <a:pt x="124574" y="36412"/>
                    <a:pt x="124171" y="35756"/>
                    <a:pt x="123745" y="35117"/>
                  </a:cubicBezTo>
                  <a:cubicBezTo>
                    <a:pt x="123614" y="34922"/>
                    <a:pt x="123486" y="34726"/>
                    <a:pt x="123358" y="34531"/>
                  </a:cubicBezTo>
                  <a:cubicBezTo>
                    <a:pt x="123339" y="34506"/>
                    <a:pt x="123322" y="34477"/>
                    <a:pt x="123305" y="34449"/>
                  </a:cubicBezTo>
                  <a:close/>
                  <a:moveTo>
                    <a:pt x="122406" y="34479"/>
                  </a:moveTo>
                  <a:cubicBezTo>
                    <a:pt x="122421" y="34525"/>
                    <a:pt x="122435" y="34574"/>
                    <a:pt x="122452" y="34620"/>
                  </a:cubicBezTo>
                  <a:cubicBezTo>
                    <a:pt x="122528" y="34849"/>
                    <a:pt x="122623" y="35074"/>
                    <a:pt x="122726" y="35294"/>
                  </a:cubicBezTo>
                  <a:cubicBezTo>
                    <a:pt x="123032" y="35967"/>
                    <a:pt x="123336" y="36643"/>
                    <a:pt x="123622" y="37326"/>
                  </a:cubicBezTo>
                  <a:cubicBezTo>
                    <a:pt x="123907" y="38005"/>
                    <a:pt x="124187" y="38685"/>
                    <a:pt x="124526" y="39340"/>
                  </a:cubicBezTo>
                  <a:cubicBezTo>
                    <a:pt x="124864" y="39994"/>
                    <a:pt x="125207" y="40654"/>
                    <a:pt x="125614" y="41270"/>
                  </a:cubicBezTo>
                  <a:cubicBezTo>
                    <a:pt x="126053" y="41934"/>
                    <a:pt x="126684" y="42447"/>
                    <a:pt x="127415" y="42760"/>
                  </a:cubicBezTo>
                  <a:cubicBezTo>
                    <a:pt x="127588" y="42832"/>
                    <a:pt x="127762" y="42901"/>
                    <a:pt x="127936" y="42963"/>
                  </a:cubicBezTo>
                  <a:cubicBezTo>
                    <a:pt x="127826" y="43254"/>
                    <a:pt x="127720" y="43547"/>
                    <a:pt x="127615" y="43838"/>
                  </a:cubicBezTo>
                  <a:cubicBezTo>
                    <a:pt x="127502" y="43882"/>
                    <a:pt x="127387" y="43923"/>
                    <a:pt x="127274" y="43968"/>
                  </a:cubicBezTo>
                  <a:cubicBezTo>
                    <a:pt x="126958" y="44093"/>
                    <a:pt x="126640" y="44214"/>
                    <a:pt x="126321" y="44336"/>
                  </a:cubicBezTo>
                  <a:cubicBezTo>
                    <a:pt x="125650" y="44590"/>
                    <a:pt x="124982" y="44861"/>
                    <a:pt x="124312" y="45121"/>
                  </a:cubicBezTo>
                  <a:cubicBezTo>
                    <a:pt x="123314" y="45511"/>
                    <a:pt x="122319" y="45929"/>
                    <a:pt x="121418" y="46519"/>
                  </a:cubicBezTo>
                  <a:cubicBezTo>
                    <a:pt x="121327" y="46578"/>
                    <a:pt x="121236" y="46639"/>
                    <a:pt x="121147" y="46702"/>
                  </a:cubicBezTo>
                  <a:cubicBezTo>
                    <a:pt x="121109" y="46620"/>
                    <a:pt x="121072" y="46538"/>
                    <a:pt x="121031" y="46456"/>
                  </a:cubicBezTo>
                  <a:cubicBezTo>
                    <a:pt x="120965" y="46319"/>
                    <a:pt x="120903" y="46184"/>
                    <a:pt x="120836" y="46049"/>
                  </a:cubicBezTo>
                  <a:cubicBezTo>
                    <a:pt x="120867" y="46007"/>
                    <a:pt x="120894" y="45967"/>
                    <a:pt x="120920" y="45922"/>
                  </a:cubicBezTo>
                  <a:cubicBezTo>
                    <a:pt x="120980" y="45831"/>
                    <a:pt x="121025" y="45732"/>
                    <a:pt x="121074" y="45635"/>
                  </a:cubicBezTo>
                  <a:cubicBezTo>
                    <a:pt x="121114" y="45553"/>
                    <a:pt x="121159" y="45470"/>
                    <a:pt x="121206" y="45389"/>
                  </a:cubicBezTo>
                  <a:cubicBezTo>
                    <a:pt x="121642" y="44623"/>
                    <a:pt x="122138" y="43886"/>
                    <a:pt x="122627" y="43152"/>
                  </a:cubicBezTo>
                  <a:cubicBezTo>
                    <a:pt x="122927" y="42706"/>
                    <a:pt x="123232" y="42224"/>
                    <a:pt x="123256" y="41669"/>
                  </a:cubicBezTo>
                  <a:cubicBezTo>
                    <a:pt x="123269" y="41317"/>
                    <a:pt x="123187" y="40994"/>
                    <a:pt x="123071" y="40670"/>
                  </a:cubicBezTo>
                  <a:cubicBezTo>
                    <a:pt x="123014" y="40508"/>
                    <a:pt x="122955" y="40349"/>
                    <a:pt x="122891" y="40191"/>
                  </a:cubicBezTo>
                  <a:cubicBezTo>
                    <a:pt x="122741" y="39804"/>
                    <a:pt x="122575" y="39421"/>
                    <a:pt x="122385" y="39054"/>
                  </a:cubicBezTo>
                  <a:cubicBezTo>
                    <a:pt x="122205" y="38704"/>
                    <a:pt x="122001" y="38363"/>
                    <a:pt x="121803" y="38022"/>
                  </a:cubicBezTo>
                  <a:cubicBezTo>
                    <a:pt x="121754" y="37938"/>
                    <a:pt x="121705" y="37853"/>
                    <a:pt x="121656" y="37768"/>
                  </a:cubicBezTo>
                  <a:cubicBezTo>
                    <a:pt x="121248" y="37058"/>
                    <a:pt x="120845" y="36347"/>
                    <a:pt x="120391" y="35667"/>
                  </a:cubicBezTo>
                  <a:cubicBezTo>
                    <a:pt x="120212" y="35399"/>
                    <a:pt x="120023" y="35135"/>
                    <a:pt x="119828" y="34879"/>
                  </a:cubicBezTo>
                  <a:cubicBezTo>
                    <a:pt x="119798" y="34838"/>
                    <a:pt x="119767" y="34797"/>
                    <a:pt x="119737" y="34759"/>
                  </a:cubicBezTo>
                  <a:cubicBezTo>
                    <a:pt x="119908" y="34726"/>
                    <a:pt x="120080" y="34699"/>
                    <a:pt x="120254" y="34672"/>
                  </a:cubicBezTo>
                  <a:cubicBezTo>
                    <a:pt x="120739" y="34607"/>
                    <a:pt x="121229" y="34549"/>
                    <a:pt x="121720" y="34516"/>
                  </a:cubicBezTo>
                  <a:cubicBezTo>
                    <a:pt x="121947" y="34501"/>
                    <a:pt x="122177" y="34488"/>
                    <a:pt x="122406" y="34479"/>
                  </a:cubicBezTo>
                  <a:close/>
                  <a:moveTo>
                    <a:pt x="116424" y="45068"/>
                  </a:moveTo>
                  <a:cubicBezTo>
                    <a:pt x="116673" y="45544"/>
                    <a:pt x="116922" y="46020"/>
                    <a:pt x="117131" y="46516"/>
                  </a:cubicBezTo>
                  <a:cubicBezTo>
                    <a:pt x="117178" y="46630"/>
                    <a:pt x="117221" y="46747"/>
                    <a:pt x="117256" y="46866"/>
                  </a:cubicBezTo>
                  <a:cubicBezTo>
                    <a:pt x="117264" y="46891"/>
                    <a:pt x="117270" y="46918"/>
                    <a:pt x="117273" y="46943"/>
                  </a:cubicBezTo>
                  <a:cubicBezTo>
                    <a:pt x="117273" y="46950"/>
                    <a:pt x="117273" y="46958"/>
                    <a:pt x="117274" y="46965"/>
                  </a:cubicBezTo>
                  <a:lnTo>
                    <a:pt x="117274" y="46967"/>
                  </a:lnTo>
                  <a:cubicBezTo>
                    <a:pt x="117271" y="46988"/>
                    <a:pt x="117267" y="47008"/>
                    <a:pt x="117261" y="47029"/>
                  </a:cubicBezTo>
                  <a:cubicBezTo>
                    <a:pt x="117239" y="47107"/>
                    <a:pt x="117213" y="47183"/>
                    <a:pt x="117183" y="47257"/>
                  </a:cubicBezTo>
                  <a:cubicBezTo>
                    <a:pt x="116971" y="47770"/>
                    <a:pt x="116706" y="48262"/>
                    <a:pt x="116468" y="48765"/>
                  </a:cubicBezTo>
                  <a:cubicBezTo>
                    <a:pt x="116417" y="48870"/>
                    <a:pt x="116368" y="48976"/>
                    <a:pt x="116320" y="49083"/>
                  </a:cubicBezTo>
                  <a:cubicBezTo>
                    <a:pt x="116292" y="49070"/>
                    <a:pt x="116264" y="49055"/>
                    <a:pt x="116237" y="49040"/>
                  </a:cubicBezTo>
                  <a:cubicBezTo>
                    <a:pt x="115649" y="48745"/>
                    <a:pt x="115048" y="48474"/>
                    <a:pt x="114469" y="48156"/>
                  </a:cubicBezTo>
                  <a:cubicBezTo>
                    <a:pt x="114228" y="48016"/>
                    <a:pt x="113990" y="47872"/>
                    <a:pt x="113753" y="47721"/>
                  </a:cubicBezTo>
                  <a:cubicBezTo>
                    <a:pt x="114141" y="47544"/>
                    <a:pt x="114528" y="47360"/>
                    <a:pt x="114899" y="47150"/>
                  </a:cubicBezTo>
                  <a:cubicBezTo>
                    <a:pt x="115197" y="46980"/>
                    <a:pt x="115487" y="46802"/>
                    <a:pt x="115707" y="46532"/>
                  </a:cubicBezTo>
                  <a:cubicBezTo>
                    <a:pt x="115883" y="46318"/>
                    <a:pt x="116042" y="46080"/>
                    <a:pt x="116151" y="45824"/>
                  </a:cubicBezTo>
                  <a:cubicBezTo>
                    <a:pt x="116232" y="45633"/>
                    <a:pt x="116307" y="45441"/>
                    <a:pt x="116372" y="45245"/>
                  </a:cubicBezTo>
                  <a:cubicBezTo>
                    <a:pt x="116392" y="45185"/>
                    <a:pt x="116408" y="45127"/>
                    <a:pt x="116424" y="45068"/>
                  </a:cubicBezTo>
                  <a:close/>
                  <a:moveTo>
                    <a:pt x="117255" y="40283"/>
                  </a:moveTo>
                  <a:cubicBezTo>
                    <a:pt x="117554" y="40417"/>
                    <a:pt x="117867" y="40527"/>
                    <a:pt x="118178" y="40631"/>
                  </a:cubicBezTo>
                  <a:cubicBezTo>
                    <a:pt x="118514" y="40743"/>
                    <a:pt x="118856" y="40843"/>
                    <a:pt x="119199" y="40942"/>
                  </a:cubicBezTo>
                  <a:cubicBezTo>
                    <a:pt x="119526" y="41036"/>
                    <a:pt x="119855" y="41124"/>
                    <a:pt x="120173" y="41247"/>
                  </a:cubicBezTo>
                  <a:cubicBezTo>
                    <a:pt x="120367" y="41326"/>
                    <a:pt x="120559" y="41413"/>
                    <a:pt x="120745" y="41509"/>
                  </a:cubicBezTo>
                  <a:cubicBezTo>
                    <a:pt x="120611" y="41736"/>
                    <a:pt x="120465" y="41956"/>
                    <a:pt x="120325" y="42179"/>
                  </a:cubicBezTo>
                  <a:cubicBezTo>
                    <a:pt x="120120" y="42508"/>
                    <a:pt x="119929" y="42847"/>
                    <a:pt x="119757" y="43193"/>
                  </a:cubicBezTo>
                  <a:cubicBezTo>
                    <a:pt x="119602" y="43502"/>
                    <a:pt x="119452" y="43815"/>
                    <a:pt x="119297" y="44121"/>
                  </a:cubicBezTo>
                  <a:cubicBezTo>
                    <a:pt x="119224" y="44264"/>
                    <a:pt x="119152" y="44410"/>
                    <a:pt x="119078" y="44553"/>
                  </a:cubicBezTo>
                  <a:cubicBezTo>
                    <a:pt x="119038" y="44630"/>
                    <a:pt x="118996" y="44709"/>
                    <a:pt x="118953" y="44786"/>
                  </a:cubicBezTo>
                  <a:cubicBezTo>
                    <a:pt x="118916" y="44856"/>
                    <a:pt x="118892" y="44938"/>
                    <a:pt x="118861" y="45014"/>
                  </a:cubicBezTo>
                  <a:cubicBezTo>
                    <a:pt x="118801" y="45170"/>
                    <a:pt x="118797" y="45349"/>
                    <a:pt x="118819" y="45513"/>
                  </a:cubicBezTo>
                  <a:cubicBezTo>
                    <a:pt x="118844" y="45702"/>
                    <a:pt x="118889" y="45873"/>
                    <a:pt x="118998" y="46035"/>
                  </a:cubicBezTo>
                  <a:cubicBezTo>
                    <a:pt x="119020" y="46069"/>
                    <a:pt x="119042" y="46099"/>
                    <a:pt x="119068" y="46130"/>
                  </a:cubicBezTo>
                  <a:cubicBezTo>
                    <a:pt x="119068" y="46136"/>
                    <a:pt x="119071" y="46144"/>
                    <a:pt x="119072" y="46148"/>
                  </a:cubicBezTo>
                  <a:cubicBezTo>
                    <a:pt x="119109" y="46404"/>
                    <a:pt x="119169" y="46651"/>
                    <a:pt x="119236" y="46898"/>
                  </a:cubicBezTo>
                  <a:cubicBezTo>
                    <a:pt x="119352" y="47330"/>
                    <a:pt x="119477" y="47759"/>
                    <a:pt x="119608" y="48184"/>
                  </a:cubicBezTo>
                  <a:cubicBezTo>
                    <a:pt x="119455" y="48348"/>
                    <a:pt x="119298" y="48510"/>
                    <a:pt x="119142" y="48669"/>
                  </a:cubicBezTo>
                  <a:cubicBezTo>
                    <a:pt x="118871" y="48942"/>
                    <a:pt x="118596" y="49210"/>
                    <a:pt x="118328" y="49485"/>
                  </a:cubicBezTo>
                  <a:cubicBezTo>
                    <a:pt x="118076" y="49742"/>
                    <a:pt x="117829" y="50006"/>
                    <a:pt x="117582" y="50266"/>
                  </a:cubicBezTo>
                  <a:cubicBezTo>
                    <a:pt x="117532" y="50110"/>
                    <a:pt x="117456" y="49961"/>
                    <a:pt x="117359" y="49829"/>
                  </a:cubicBezTo>
                  <a:lnTo>
                    <a:pt x="117441" y="49613"/>
                  </a:lnTo>
                  <a:cubicBezTo>
                    <a:pt x="117591" y="49214"/>
                    <a:pt x="117734" y="48815"/>
                    <a:pt x="117890" y="48421"/>
                  </a:cubicBezTo>
                  <a:cubicBezTo>
                    <a:pt x="117947" y="48279"/>
                    <a:pt x="118003" y="48138"/>
                    <a:pt x="118062" y="47994"/>
                  </a:cubicBezTo>
                  <a:cubicBezTo>
                    <a:pt x="118133" y="47821"/>
                    <a:pt x="118210" y="47650"/>
                    <a:pt x="118268" y="47473"/>
                  </a:cubicBezTo>
                  <a:cubicBezTo>
                    <a:pt x="118297" y="47388"/>
                    <a:pt x="118319" y="47300"/>
                    <a:pt x="118337" y="47211"/>
                  </a:cubicBezTo>
                  <a:cubicBezTo>
                    <a:pt x="118367" y="47068"/>
                    <a:pt x="118367" y="46922"/>
                    <a:pt x="118346" y="46779"/>
                  </a:cubicBezTo>
                  <a:cubicBezTo>
                    <a:pt x="118320" y="46595"/>
                    <a:pt x="118239" y="46416"/>
                    <a:pt x="118160" y="46249"/>
                  </a:cubicBezTo>
                  <a:cubicBezTo>
                    <a:pt x="117850" y="45586"/>
                    <a:pt x="117435" y="44971"/>
                    <a:pt x="117005" y="44377"/>
                  </a:cubicBezTo>
                  <a:cubicBezTo>
                    <a:pt x="116899" y="44231"/>
                    <a:pt x="116794" y="44080"/>
                    <a:pt x="116685" y="43934"/>
                  </a:cubicBezTo>
                  <a:cubicBezTo>
                    <a:pt x="116746" y="43606"/>
                    <a:pt x="116801" y="43279"/>
                    <a:pt x="116849" y="42949"/>
                  </a:cubicBezTo>
                  <a:cubicBezTo>
                    <a:pt x="116983" y="42060"/>
                    <a:pt x="117111" y="41170"/>
                    <a:pt x="117255" y="40283"/>
                  </a:cubicBezTo>
                  <a:close/>
                  <a:moveTo>
                    <a:pt x="120493" y="50857"/>
                  </a:moveTo>
                  <a:cubicBezTo>
                    <a:pt x="120496" y="50872"/>
                    <a:pt x="120501" y="50885"/>
                    <a:pt x="120507" y="50899"/>
                  </a:cubicBezTo>
                  <a:cubicBezTo>
                    <a:pt x="120459" y="50928"/>
                    <a:pt x="120413" y="50958"/>
                    <a:pt x="120368" y="50988"/>
                  </a:cubicBezTo>
                  <a:cubicBezTo>
                    <a:pt x="120410" y="50943"/>
                    <a:pt x="120450" y="50900"/>
                    <a:pt x="120493" y="50857"/>
                  </a:cubicBezTo>
                  <a:close/>
                  <a:moveTo>
                    <a:pt x="114389" y="51870"/>
                  </a:moveTo>
                  <a:lnTo>
                    <a:pt x="114389" y="51870"/>
                  </a:lnTo>
                  <a:cubicBezTo>
                    <a:pt x="114388" y="51870"/>
                    <a:pt x="114387" y="51870"/>
                    <a:pt x="114386" y="51871"/>
                  </a:cubicBezTo>
                  <a:cubicBezTo>
                    <a:pt x="114386" y="51871"/>
                    <a:pt x="114387" y="51871"/>
                    <a:pt x="114389" y="51870"/>
                  </a:cubicBezTo>
                  <a:close/>
                  <a:moveTo>
                    <a:pt x="111567" y="48666"/>
                  </a:moveTo>
                  <a:cubicBezTo>
                    <a:pt x="111594" y="48701"/>
                    <a:pt x="111622" y="48735"/>
                    <a:pt x="111647" y="48768"/>
                  </a:cubicBezTo>
                  <a:cubicBezTo>
                    <a:pt x="111832" y="48995"/>
                    <a:pt x="112028" y="49210"/>
                    <a:pt x="112237" y="49415"/>
                  </a:cubicBezTo>
                  <a:cubicBezTo>
                    <a:pt x="112375" y="49552"/>
                    <a:pt x="112512" y="49687"/>
                    <a:pt x="112659" y="49814"/>
                  </a:cubicBezTo>
                  <a:cubicBezTo>
                    <a:pt x="112830" y="49961"/>
                    <a:pt x="113009" y="50100"/>
                    <a:pt x="113189" y="50233"/>
                  </a:cubicBezTo>
                  <a:cubicBezTo>
                    <a:pt x="113478" y="50448"/>
                    <a:pt x="113783" y="50632"/>
                    <a:pt x="114095" y="50806"/>
                  </a:cubicBezTo>
                  <a:cubicBezTo>
                    <a:pt x="114387" y="50970"/>
                    <a:pt x="114685" y="51125"/>
                    <a:pt x="114979" y="51283"/>
                  </a:cubicBezTo>
                  <a:cubicBezTo>
                    <a:pt x="114953" y="51427"/>
                    <a:pt x="114927" y="51568"/>
                    <a:pt x="114900" y="51711"/>
                  </a:cubicBezTo>
                  <a:cubicBezTo>
                    <a:pt x="114731" y="51763"/>
                    <a:pt x="114561" y="51820"/>
                    <a:pt x="114390" y="51869"/>
                  </a:cubicBezTo>
                  <a:lnTo>
                    <a:pt x="114390" y="51869"/>
                  </a:lnTo>
                  <a:cubicBezTo>
                    <a:pt x="114390" y="51869"/>
                    <a:pt x="114390" y="51869"/>
                    <a:pt x="114390" y="51869"/>
                  </a:cubicBezTo>
                  <a:lnTo>
                    <a:pt x="114390" y="51869"/>
                  </a:lnTo>
                  <a:cubicBezTo>
                    <a:pt x="114390" y="51869"/>
                    <a:pt x="114389" y="51869"/>
                    <a:pt x="114389" y="51870"/>
                  </a:cubicBezTo>
                  <a:lnTo>
                    <a:pt x="114389" y="51870"/>
                  </a:lnTo>
                  <a:cubicBezTo>
                    <a:pt x="114389" y="51869"/>
                    <a:pt x="114390" y="51869"/>
                    <a:pt x="114390" y="51869"/>
                  </a:cubicBezTo>
                  <a:lnTo>
                    <a:pt x="114390" y="51869"/>
                  </a:lnTo>
                  <a:cubicBezTo>
                    <a:pt x="114390" y="51875"/>
                    <a:pt x="114384" y="51875"/>
                    <a:pt x="114378" y="51876"/>
                  </a:cubicBezTo>
                  <a:cubicBezTo>
                    <a:pt x="114088" y="51949"/>
                    <a:pt x="113792" y="52007"/>
                    <a:pt x="113494" y="52049"/>
                  </a:cubicBezTo>
                  <a:cubicBezTo>
                    <a:pt x="113301" y="52074"/>
                    <a:pt x="113106" y="52091"/>
                    <a:pt x="112911" y="52098"/>
                  </a:cubicBezTo>
                  <a:cubicBezTo>
                    <a:pt x="112824" y="52098"/>
                    <a:pt x="112741" y="52094"/>
                    <a:pt x="112656" y="52085"/>
                  </a:cubicBezTo>
                  <a:cubicBezTo>
                    <a:pt x="112609" y="52077"/>
                    <a:pt x="112564" y="52070"/>
                    <a:pt x="112519" y="52061"/>
                  </a:cubicBezTo>
                  <a:cubicBezTo>
                    <a:pt x="112478" y="52048"/>
                    <a:pt x="112436" y="52034"/>
                    <a:pt x="112393" y="52019"/>
                  </a:cubicBezTo>
                  <a:cubicBezTo>
                    <a:pt x="112339" y="51997"/>
                    <a:pt x="112287" y="51972"/>
                    <a:pt x="112234" y="51945"/>
                  </a:cubicBezTo>
                  <a:cubicBezTo>
                    <a:pt x="112168" y="51906"/>
                    <a:pt x="112103" y="51863"/>
                    <a:pt x="112040" y="51818"/>
                  </a:cubicBezTo>
                  <a:cubicBezTo>
                    <a:pt x="111967" y="51759"/>
                    <a:pt x="111897" y="51698"/>
                    <a:pt x="111827" y="51635"/>
                  </a:cubicBezTo>
                  <a:cubicBezTo>
                    <a:pt x="111611" y="51417"/>
                    <a:pt x="111421" y="51177"/>
                    <a:pt x="111230" y="50936"/>
                  </a:cubicBezTo>
                  <a:cubicBezTo>
                    <a:pt x="111021" y="50661"/>
                    <a:pt x="110823" y="50375"/>
                    <a:pt x="110629" y="50088"/>
                  </a:cubicBezTo>
                  <a:cubicBezTo>
                    <a:pt x="110440" y="49805"/>
                    <a:pt x="110254" y="49518"/>
                    <a:pt x="110053" y="49244"/>
                  </a:cubicBezTo>
                  <a:cubicBezTo>
                    <a:pt x="110552" y="49071"/>
                    <a:pt x="111044" y="48879"/>
                    <a:pt x="111536" y="48678"/>
                  </a:cubicBezTo>
                  <a:cubicBezTo>
                    <a:pt x="111544" y="48675"/>
                    <a:pt x="111556" y="48669"/>
                    <a:pt x="111567" y="48666"/>
                  </a:cubicBezTo>
                  <a:close/>
                  <a:moveTo>
                    <a:pt x="100637" y="48004"/>
                  </a:moveTo>
                  <a:cubicBezTo>
                    <a:pt x="100860" y="48006"/>
                    <a:pt x="101081" y="48016"/>
                    <a:pt x="101302" y="48037"/>
                  </a:cubicBezTo>
                  <a:cubicBezTo>
                    <a:pt x="101610" y="48080"/>
                    <a:pt x="101914" y="48142"/>
                    <a:pt x="102218" y="48217"/>
                  </a:cubicBezTo>
                  <a:cubicBezTo>
                    <a:pt x="102441" y="48276"/>
                    <a:pt x="102658" y="48346"/>
                    <a:pt x="102874" y="48425"/>
                  </a:cubicBezTo>
                  <a:cubicBezTo>
                    <a:pt x="103023" y="48489"/>
                    <a:pt x="103167" y="48559"/>
                    <a:pt x="103311" y="48632"/>
                  </a:cubicBezTo>
                  <a:cubicBezTo>
                    <a:pt x="103341" y="48730"/>
                    <a:pt x="103371" y="48830"/>
                    <a:pt x="103396" y="48930"/>
                  </a:cubicBezTo>
                  <a:cubicBezTo>
                    <a:pt x="103469" y="49211"/>
                    <a:pt x="103541" y="49492"/>
                    <a:pt x="103609" y="49772"/>
                  </a:cubicBezTo>
                  <a:cubicBezTo>
                    <a:pt x="103673" y="50033"/>
                    <a:pt x="103743" y="50293"/>
                    <a:pt x="103798" y="50556"/>
                  </a:cubicBezTo>
                  <a:cubicBezTo>
                    <a:pt x="103809" y="50684"/>
                    <a:pt x="103810" y="50812"/>
                    <a:pt x="103820" y="50939"/>
                  </a:cubicBezTo>
                  <a:cubicBezTo>
                    <a:pt x="103834" y="51074"/>
                    <a:pt x="103849" y="51208"/>
                    <a:pt x="103855" y="51345"/>
                  </a:cubicBezTo>
                  <a:cubicBezTo>
                    <a:pt x="103855" y="51354"/>
                    <a:pt x="103852" y="51362"/>
                    <a:pt x="103852" y="51370"/>
                  </a:cubicBezTo>
                  <a:cubicBezTo>
                    <a:pt x="103850" y="51384"/>
                    <a:pt x="103847" y="51397"/>
                    <a:pt x="103846" y="51409"/>
                  </a:cubicBezTo>
                  <a:cubicBezTo>
                    <a:pt x="103832" y="51451"/>
                    <a:pt x="103819" y="51490"/>
                    <a:pt x="103804" y="51531"/>
                  </a:cubicBezTo>
                  <a:cubicBezTo>
                    <a:pt x="103761" y="51628"/>
                    <a:pt x="103716" y="51720"/>
                    <a:pt x="103669" y="51815"/>
                  </a:cubicBezTo>
                  <a:cubicBezTo>
                    <a:pt x="103401" y="52271"/>
                    <a:pt x="103081" y="52692"/>
                    <a:pt x="102768" y="53116"/>
                  </a:cubicBezTo>
                  <a:cubicBezTo>
                    <a:pt x="102746" y="53012"/>
                    <a:pt x="102719" y="52905"/>
                    <a:pt x="102682" y="52807"/>
                  </a:cubicBezTo>
                  <a:cubicBezTo>
                    <a:pt x="102585" y="52551"/>
                    <a:pt x="102456" y="52323"/>
                    <a:pt x="102271" y="52116"/>
                  </a:cubicBezTo>
                  <a:cubicBezTo>
                    <a:pt x="102118" y="51949"/>
                    <a:pt x="101935" y="51799"/>
                    <a:pt x="101744" y="51676"/>
                  </a:cubicBezTo>
                  <a:cubicBezTo>
                    <a:pt x="101399" y="51452"/>
                    <a:pt x="101029" y="51266"/>
                    <a:pt x="100661" y="51089"/>
                  </a:cubicBezTo>
                  <a:lnTo>
                    <a:pt x="99634" y="50594"/>
                  </a:lnTo>
                  <a:cubicBezTo>
                    <a:pt x="98949" y="50256"/>
                    <a:pt x="98260" y="49931"/>
                    <a:pt x="97555" y="49644"/>
                  </a:cubicBezTo>
                  <a:cubicBezTo>
                    <a:pt x="97149" y="49479"/>
                    <a:pt x="96736" y="49326"/>
                    <a:pt x="96320" y="49189"/>
                  </a:cubicBezTo>
                  <a:cubicBezTo>
                    <a:pt x="96525" y="49099"/>
                    <a:pt x="96729" y="49012"/>
                    <a:pt x="96934" y="48924"/>
                  </a:cubicBezTo>
                  <a:cubicBezTo>
                    <a:pt x="97236" y="48800"/>
                    <a:pt x="97543" y="48678"/>
                    <a:pt x="97853" y="48567"/>
                  </a:cubicBezTo>
                  <a:cubicBezTo>
                    <a:pt x="98140" y="48465"/>
                    <a:pt x="98430" y="48378"/>
                    <a:pt x="98723" y="48297"/>
                  </a:cubicBezTo>
                  <a:cubicBezTo>
                    <a:pt x="99103" y="48199"/>
                    <a:pt x="99488" y="48120"/>
                    <a:pt x="99877" y="48059"/>
                  </a:cubicBezTo>
                  <a:cubicBezTo>
                    <a:pt x="100130" y="48029"/>
                    <a:pt x="100383" y="48009"/>
                    <a:pt x="100637" y="48004"/>
                  </a:cubicBezTo>
                  <a:close/>
                  <a:moveTo>
                    <a:pt x="91013" y="58700"/>
                  </a:moveTo>
                  <a:cubicBezTo>
                    <a:pt x="90928" y="58742"/>
                    <a:pt x="90840" y="58782"/>
                    <a:pt x="90754" y="58821"/>
                  </a:cubicBezTo>
                  <a:lnTo>
                    <a:pt x="90752" y="58821"/>
                  </a:lnTo>
                  <a:cubicBezTo>
                    <a:pt x="90840" y="58780"/>
                    <a:pt x="90925" y="58742"/>
                    <a:pt x="91013" y="58700"/>
                  </a:cubicBezTo>
                  <a:close/>
                  <a:moveTo>
                    <a:pt x="21374" y="80452"/>
                  </a:moveTo>
                  <a:lnTo>
                    <a:pt x="21374" y="80452"/>
                  </a:lnTo>
                  <a:cubicBezTo>
                    <a:pt x="21263" y="80467"/>
                    <a:pt x="21151" y="80482"/>
                    <a:pt x="21040" y="80500"/>
                  </a:cubicBezTo>
                  <a:lnTo>
                    <a:pt x="21054" y="80495"/>
                  </a:lnTo>
                  <a:cubicBezTo>
                    <a:pt x="21162" y="80481"/>
                    <a:pt x="21267" y="80466"/>
                    <a:pt x="21374" y="80452"/>
                  </a:cubicBezTo>
                  <a:close/>
                  <a:moveTo>
                    <a:pt x="11406" y="81990"/>
                  </a:moveTo>
                  <a:cubicBezTo>
                    <a:pt x="11299" y="82004"/>
                    <a:pt x="11195" y="82019"/>
                    <a:pt x="11092" y="82033"/>
                  </a:cubicBezTo>
                  <a:lnTo>
                    <a:pt x="11122" y="82028"/>
                  </a:lnTo>
                  <a:lnTo>
                    <a:pt x="11406" y="81990"/>
                  </a:lnTo>
                  <a:close/>
                  <a:moveTo>
                    <a:pt x="133716" y="1"/>
                  </a:moveTo>
                  <a:cubicBezTo>
                    <a:pt x="133490" y="1"/>
                    <a:pt x="133267" y="17"/>
                    <a:pt x="133048" y="56"/>
                  </a:cubicBezTo>
                  <a:cubicBezTo>
                    <a:pt x="132823" y="98"/>
                    <a:pt x="132603" y="175"/>
                    <a:pt x="132392" y="264"/>
                  </a:cubicBezTo>
                  <a:cubicBezTo>
                    <a:pt x="132038" y="412"/>
                    <a:pt x="131700" y="598"/>
                    <a:pt x="131395" y="824"/>
                  </a:cubicBezTo>
                  <a:cubicBezTo>
                    <a:pt x="131082" y="1057"/>
                    <a:pt x="130804" y="1342"/>
                    <a:pt x="130551" y="1635"/>
                  </a:cubicBezTo>
                  <a:cubicBezTo>
                    <a:pt x="130295" y="1935"/>
                    <a:pt x="130060" y="2251"/>
                    <a:pt x="129825" y="2565"/>
                  </a:cubicBezTo>
                  <a:cubicBezTo>
                    <a:pt x="129813" y="2580"/>
                    <a:pt x="129802" y="2593"/>
                    <a:pt x="129790" y="2608"/>
                  </a:cubicBezTo>
                  <a:lnTo>
                    <a:pt x="129640" y="2809"/>
                  </a:lnTo>
                  <a:cubicBezTo>
                    <a:pt x="129424" y="3099"/>
                    <a:pt x="129209" y="3390"/>
                    <a:pt x="128991" y="3680"/>
                  </a:cubicBezTo>
                  <a:cubicBezTo>
                    <a:pt x="128970" y="3708"/>
                    <a:pt x="128948" y="3736"/>
                    <a:pt x="128927" y="3763"/>
                  </a:cubicBezTo>
                  <a:cubicBezTo>
                    <a:pt x="128911" y="3784"/>
                    <a:pt x="128896" y="3805"/>
                    <a:pt x="128881" y="3826"/>
                  </a:cubicBezTo>
                  <a:cubicBezTo>
                    <a:pt x="128877" y="3829"/>
                    <a:pt x="128874" y="3833"/>
                    <a:pt x="128872" y="3837"/>
                  </a:cubicBezTo>
                  <a:cubicBezTo>
                    <a:pt x="128764" y="3979"/>
                    <a:pt x="128652" y="4117"/>
                    <a:pt x="128540" y="4254"/>
                  </a:cubicBezTo>
                  <a:cubicBezTo>
                    <a:pt x="128338" y="4506"/>
                    <a:pt x="128130" y="4756"/>
                    <a:pt x="127920" y="5003"/>
                  </a:cubicBezTo>
                  <a:cubicBezTo>
                    <a:pt x="127778" y="5168"/>
                    <a:pt x="127638" y="5333"/>
                    <a:pt x="127499" y="5500"/>
                  </a:cubicBezTo>
                  <a:cubicBezTo>
                    <a:pt x="127360" y="5427"/>
                    <a:pt x="127222" y="5352"/>
                    <a:pt x="127082" y="5280"/>
                  </a:cubicBezTo>
                  <a:cubicBezTo>
                    <a:pt x="126576" y="5012"/>
                    <a:pt x="126073" y="4742"/>
                    <a:pt x="125559" y="4492"/>
                  </a:cubicBezTo>
                  <a:cubicBezTo>
                    <a:pt x="125314" y="4373"/>
                    <a:pt x="125065" y="4250"/>
                    <a:pt x="124808" y="4160"/>
                  </a:cubicBezTo>
                  <a:cubicBezTo>
                    <a:pt x="124686" y="4117"/>
                    <a:pt x="124564" y="4083"/>
                    <a:pt x="124436" y="4065"/>
                  </a:cubicBezTo>
                  <a:cubicBezTo>
                    <a:pt x="124376" y="4057"/>
                    <a:pt x="124317" y="4053"/>
                    <a:pt x="124258" y="4053"/>
                  </a:cubicBezTo>
                  <a:cubicBezTo>
                    <a:pt x="124129" y="4053"/>
                    <a:pt x="124001" y="4071"/>
                    <a:pt x="123873" y="4098"/>
                  </a:cubicBezTo>
                  <a:cubicBezTo>
                    <a:pt x="123680" y="4140"/>
                    <a:pt x="123498" y="4223"/>
                    <a:pt x="123320" y="4305"/>
                  </a:cubicBezTo>
                  <a:cubicBezTo>
                    <a:pt x="123040" y="4431"/>
                    <a:pt x="122776" y="4599"/>
                    <a:pt x="122517" y="4763"/>
                  </a:cubicBezTo>
                  <a:cubicBezTo>
                    <a:pt x="122513" y="4766"/>
                    <a:pt x="122510" y="4768"/>
                    <a:pt x="122504" y="4771"/>
                  </a:cubicBezTo>
                  <a:cubicBezTo>
                    <a:pt x="122245" y="4937"/>
                    <a:pt x="121995" y="5116"/>
                    <a:pt x="121751" y="5306"/>
                  </a:cubicBezTo>
                  <a:cubicBezTo>
                    <a:pt x="121715" y="5333"/>
                    <a:pt x="121679" y="5361"/>
                    <a:pt x="121645" y="5388"/>
                  </a:cubicBezTo>
                  <a:cubicBezTo>
                    <a:pt x="121211" y="5728"/>
                    <a:pt x="120792" y="6088"/>
                    <a:pt x="120368" y="6440"/>
                  </a:cubicBezTo>
                  <a:cubicBezTo>
                    <a:pt x="119905" y="6827"/>
                    <a:pt x="119438" y="7213"/>
                    <a:pt x="118969" y="7592"/>
                  </a:cubicBezTo>
                  <a:cubicBezTo>
                    <a:pt x="118100" y="8295"/>
                    <a:pt x="117230" y="8999"/>
                    <a:pt x="116350" y="9685"/>
                  </a:cubicBezTo>
                  <a:cubicBezTo>
                    <a:pt x="116118" y="9862"/>
                    <a:pt x="115878" y="10032"/>
                    <a:pt x="115627" y="10182"/>
                  </a:cubicBezTo>
                  <a:cubicBezTo>
                    <a:pt x="115569" y="10213"/>
                    <a:pt x="115511" y="10243"/>
                    <a:pt x="115450" y="10273"/>
                  </a:cubicBezTo>
                  <a:cubicBezTo>
                    <a:pt x="115436" y="10279"/>
                    <a:pt x="115424" y="10282"/>
                    <a:pt x="115408" y="10288"/>
                  </a:cubicBezTo>
                  <a:lnTo>
                    <a:pt x="115405" y="10288"/>
                  </a:lnTo>
                  <a:cubicBezTo>
                    <a:pt x="115384" y="10289"/>
                    <a:pt x="115363" y="10292"/>
                    <a:pt x="115344" y="10292"/>
                  </a:cubicBezTo>
                  <a:cubicBezTo>
                    <a:pt x="115314" y="10289"/>
                    <a:pt x="115283" y="10288"/>
                    <a:pt x="115252" y="10286"/>
                  </a:cubicBezTo>
                  <a:cubicBezTo>
                    <a:pt x="115171" y="10273"/>
                    <a:pt x="115091" y="10258"/>
                    <a:pt x="115011" y="10240"/>
                  </a:cubicBezTo>
                  <a:cubicBezTo>
                    <a:pt x="114834" y="10189"/>
                    <a:pt x="114661" y="10131"/>
                    <a:pt x="114490" y="10066"/>
                  </a:cubicBezTo>
                  <a:cubicBezTo>
                    <a:pt x="113961" y="9847"/>
                    <a:pt x="113454" y="9587"/>
                    <a:pt x="112932" y="9359"/>
                  </a:cubicBezTo>
                  <a:cubicBezTo>
                    <a:pt x="112932" y="9359"/>
                    <a:pt x="112929" y="9359"/>
                    <a:pt x="112927" y="9357"/>
                  </a:cubicBezTo>
                  <a:cubicBezTo>
                    <a:pt x="112384" y="9121"/>
                    <a:pt x="111829" y="8912"/>
                    <a:pt x="111271" y="8708"/>
                  </a:cubicBezTo>
                  <a:cubicBezTo>
                    <a:pt x="111062" y="8622"/>
                    <a:pt x="110858" y="8540"/>
                    <a:pt x="110637" y="8493"/>
                  </a:cubicBezTo>
                  <a:cubicBezTo>
                    <a:pt x="110598" y="8484"/>
                    <a:pt x="110561" y="8478"/>
                    <a:pt x="110522" y="8472"/>
                  </a:cubicBezTo>
                  <a:cubicBezTo>
                    <a:pt x="110456" y="8463"/>
                    <a:pt x="110390" y="8459"/>
                    <a:pt x="110325" y="8459"/>
                  </a:cubicBezTo>
                  <a:cubicBezTo>
                    <a:pt x="110220" y="8459"/>
                    <a:pt x="110115" y="8469"/>
                    <a:pt x="110009" y="8487"/>
                  </a:cubicBezTo>
                  <a:cubicBezTo>
                    <a:pt x="109854" y="8514"/>
                    <a:pt x="109699" y="8582"/>
                    <a:pt x="109564" y="8656"/>
                  </a:cubicBezTo>
                  <a:cubicBezTo>
                    <a:pt x="109468" y="8707"/>
                    <a:pt x="109381" y="8764"/>
                    <a:pt x="109294" y="8826"/>
                  </a:cubicBezTo>
                  <a:cubicBezTo>
                    <a:pt x="109096" y="8967"/>
                    <a:pt x="108915" y="9131"/>
                    <a:pt x="108741" y="9304"/>
                  </a:cubicBezTo>
                  <a:cubicBezTo>
                    <a:pt x="108699" y="9347"/>
                    <a:pt x="108657" y="9389"/>
                    <a:pt x="108617" y="9432"/>
                  </a:cubicBezTo>
                  <a:cubicBezTo>
                    <a:pt x="108488" y="9566"/>
                    <a:pt x="108366" y="9704"/>
                    <a:pt x="108241" y="9841"/>
                  </a:cubicBezTo>
                  <a:cubicBezTo>
                    <a:pt x="107754" y="10384"/>
                    <a:pt x="107318" y="10974"/>
                    <a:pt x="106883" y="11560"/>
                  </a:cubicBezTo>
                  <a:cubicBezTo>
                    <a:pt x="106824" y="11640"/>
                    <a:pt x="106766" y="11721"/>
                    <a:pt x="106706" y="11798"/>
                  </a:cubicBezTo>
                  <a:cubicBezTo>
                    <a:pt x="106092" y="12603"/>
                    <a:pt x="105450" y="13382"/>
                    <a:pt x="104767" y="14132"/>
                  </a:cubicBezTo>
                  <a:cubicBezTo>
                    <a:pt x="104137" y="14824"/>
                    <a:pt x="103506" y="15517"/>
                    <a:pt x="102852" y="16185"/>
                  </a:cubicBezTo>
                  <a:cubicBezTo>
                    <a:pt x="102628" y="16406"/>
                    <a:pt x="102399" y="16620"/>
                    <a:pt x="102167" y="16830"/>
                  </a:cubicBezTo>
                  <a:cubicBezTo>
                    <a:pt x="101994" y="16986"/>
                    <a:pt x="101823" y="17148"/>
                    <a:pt x="101645" y="17299"/>
                  </a:cubicBezTo>
                  <a:cubicBezTo>
                    <a:pt x="101645" y="17299"/>
                    <a:pt x="101642" y="17299"/>
                    <a:pt x="101642" y="17302"/>
                  </a:cubicBezTo>
                  <a:cubicBezTo>
                    <a:pt x="101508" y="17361"/>
                    <a:pt x="101384" y="17425"/>
                    <a:pt x="101259" y="17507"/>
                  </a:cubicBezTo>
                  <a:lnTo>
                    <a:pt x="101225" y="17529"/>
                  </a:lnTo>
                  <a:cubicBezTo>
                    <a:pt x="100969" y="17519"/>
                    <a:pt x="100712" y="17491"/>
                    <a:pt x="100457" y="17461"/>
                  </a:cubicBezTo>
                  <a:cubicBezTo>
                    <a:pt x="99869" y="17385"/>
                    <a:pt x="99290" y="17272"/>
                    <a:pt x="98705" y="17175"/>
                  </a:cubicBezTo>
                  <a:cubicBezTo>
                    <a:pt x="98092" y="17074"/>
                    <a:pt x="97479" y="16992"/>
                    <a:pt x="96863" y="16933"/>
                  </a:cubicBezTo>
                  <a:cubicBezTo>
                    <a:pt x="96272" y="16874"/>
                    <a:pt x="95678" y="16828"/>
                    <a:pt x="95084" y="16781"/>
                  </a:cubicBezTo>
                  <a:cubicBezTo>
                    <a:pt x="94504" y="16733"/>
                    <a:pt x="93924" y="16684"/>
                    <a:pt x="93345" y="16624"/>
                  </a:cubicBezTo>
                  <a:cubicBezTo>
                    <a:pt x="92919" y="16580"/>
                    <a:pt x="92485" y="16526"/>
                    <a:pt x="92054" y="16526"/>
                  </a:cubicBezTo>
                  <a:cubicBezTo>
                    <a:pt x="91852" y="16526"/>
                    <a:pt x="91650" y="16538"/>
                    <a:pt x="91450" y="16568"/>
                  </a:cubicBezTo>
                  <a:cubicBezTo>
                    <a:pt x="90514" y="16709"/>
                    <a:pt x="89831" y="17413"/>
                    <a:pt x="89307" y="18151"/>
                  </a:cubicBezTo>
                  <a:cubicBezTo>
                    <a:pt x="89206" y="18293"/>
                    <a:pt x="89111" y="18434"/>
                    <a:pt x="89017" y="18579"/>
                  </a:cubicBezTo>
                  <a:cubicBezTo>
                    <a:pt x="88797" y="18912"/>
                    <a:pt x="88590" y="19253"/>
                    <a:pt x="88381" y="19594"/>
                  </a:cubicBezTo>
                  <a:cubicBezTo>
                    <a:pt x="88166" y="19943"/>
                    <a:pt x="87941" y="20289"/>
                    <a:pt x="87712" y="20631"/>
                  </a:cubicBezTo>
                  <a:cubicBezTo>
                    <a:pt x="87285" y="21271"/>
                    <a:pt x="86832" y="21897"/>
                    <a:pt x="86369" y="22515"/>
                  </a:cubicBezTo>
                  <a:cubicBezTo>
                    <a:pt x="86360" y="22528"/>
                    <a:pt x="86350" y="22540"/>
                    <a:pt x="86341" y="22551"/>
                  </a:cubicBezTo>
                  <a:cubicBezTo>
                    <a:pt x="86112" y="22853"/>
                    <a:pt x="85881" y="23150"/>
                    <a:pt x="85647" y="23448"/>
                  </a:cubicBezTo>
                  <a:cubicBezTo>
                    <a:pt x="85519" y="23612"/>
                    <a:pt x="85390" y="23775"/>
                    <a:pt x="85260" y="23936"/>
                  </a:cubicBezTo>
                  <a:cubicBezTo>
                    <a:pt x="84911" y="24375"/>
                    <a:pt x="84563" y="24817"/>
                    <a:pt x="84207" y="25250"/>
                  </a:cubicBezTo>
                  <a:cubicBezTo>
                    <a:pt x="83894" y="25631"/>
                    <a:pt x="83573" y="26005"/>
                    <a:pt x="83260" y="26384"/>
                  </a:cubicBezTo>
                  <a:cubicBezTo>
                    <a:pt x="83180" y="26481"/>
                    <a:pt x="83103" y="26578"/>
                    <a:pt x="83024" y="26678"/>
                  </a:cubicBezTo>
                  <a:cubicBezTo>
                    <a:pt x="82957" y="26762"/>
                    <a:pt x="82890" y="26846"/>
                    <a:pt x="82823" y="26932"/>
                  </a:cubicBezTo>
                  <a:cubicBezTo>
                    <a:pt x="82686" y="27111"/>
                    <a:pt x="82547" y="27289"/>
                    <a:pt x="82413" y="27471"/>
                  </a:cubicBezTo>
                  <a:cubicBezTo>
                    <a:pt x="82245" y="27698"/>
                    <a:pt x="82076" y="27929"/>
                    <a:pt x="81930" y="28173"/>
                  </a:cubicBezTo>
                  <a:cubicBezTo>
                    <a:pt x="81904" y="28218"/>
                    <a:pt x="81878" y="28260"/>
                    <a:pt x="81854" y="28304"/>
                  </a:cubicBezTo>
                  <a:cubicBezTo>
                    <a:pt x="81580" y="28780"/>
                    <a:pt x="81337" y="29283"/>
                    <a:pt x="81183" y="29810"/>
                  </a:cubicBezTo>
                  <a:cubicBezTo>
                    <a:pt x="81102" y="30081"/>
                    <a:pt x="81037" y="30358"/>
                    <a:pt x="81000" y="30641"/>
                  </a:cubicBezTo>
                  <a:cubicBezTo>
                    <a:pt x="80959" y="30961"/>
                    <a:pt x="80931" y="31284"/>
                    <a:pt x="80906" y="31605"/>
                  </a:cubicBezTo>
                  <a:cubicBezTo>
                    <a:pt x="80857" y="32180"/>
                    <a:pt x="80806" y="32754"/>
                    <a:pt x="80772" y="33331"/>
                  </a:cubicBezTo>
                  <a:cubicBezTo>
                    <a:pt x="80736" y="33912"/>
                    <a:pt x="80738" y="34492"/>
                    <a:pt x="80742" y="35074"/>
                  </a:cubicBezTo>
                  <a:cubicBezTo>
                    <a:pt x="80745" y="35451"/>
                    <a:pt x="80759" y="35826"/>
                    <a:pt x="80790" y="36199"/>
                  </a:cubicBezTo>
                  <a:cubicBezTo>
                    <a:pt x="80814" y="36467"/>
                    <a:pt x="80839" y="36735"/>
                    <a:pt x="80846" y="37003"/>
                  </a:cubicBezTo>
                  <a:cubicBezTo>
                    <a:pt x="80843" y="37091"/>
                    <a:pt x="80840" y="37179"/>
                    <a:pt x="80833" y="37266"/>
                  </a:cubicBezTo>
                  <a:cubicBezTo>
                    <a:pt x="80824" y="37323"/>
                    <a:pt x="80812" y="37381"/>
                    <a:pt x="80802" y="37439"/>
                  </a:cubicBezTo>
                  <a:cubicBezTo>
                    <a:pt x="80781" y="37507"/>
                    <a:pt x="80759" y="37576"/>
                    <a:pt x="80732" y="37646"/>
                  </a:cubicBezTo>
                  <a:cubicBezTo>
                    <a:pt x="80677" y="37772"/>
                    <a:pt x="80617" y="37894"/>
                    <a:pt x="80552" y="38015"/>
                  </a:cubicBezTo>
                  <a:cubicBezTo>
                    <a:pt x="80434" y="38211"/>
                    <a:pt x="80306" y="38400"/>
                    <a:pt x="80172" y="38586"/>
                  </a:cubicBezTo>
                  <a:cubicBezTo>
                    <a:pt x="79816" y="39046"/>
                    <a:pt x="79434" y="39481"/>
                    <a:pt x="79054" y="39920"/>
                  </a:cubicBezTo>
                  <a:cubicBezTo>
                    <a:pt x="78668" y="40369"/>
                    <a:pt x="78282" y="40820"/>
                    <a:pt x="77904" y="41277"/>
                  </a:cubicBezTo>
                  <a:cubicBezTo>
                    <a:pt x="77700" y="41523"/>
                    <a:pt x="77498" y="41770"/>
                    <a:pt x="77312" y="42030"/>
                  </a:cubicBezTo>
                  <a:cubicBezTo>
                    <a:pt x="77208" y="42178"/>
                    <a:pt x="77111" y="42328"/>
                    <a:pt x="77023" y="42487"/>
                  </a:cubicBezTo>
                  <a:cubicBezTo>
                    <a:pt x="76917" y="42684"/>
                    <a:pt x="76846" y="42889"/>
                    <a:pt x="76794" y="43109"/>
                  </a:cubicBezTo>
                  <a:cubicBezTo>
                    <a:pt x="76761" y="43251"/>
                    <a:pt x="76769" y="43401"/>
                    <a:pt x="76772" y="43544"/>
                  </a:cubicBezTo>
                  <a:cubicBezTo>
                    <a:pt x="76776" y="43661"/>
                    <a:pt x="76809" y="43786"/>
                    <a:pt x="76840" y="43898"/>
                  </a:cubicBezTo>
                  <a:cubicBezTo>
                    <a:pt x="76880" y="44039"/>
                    <a:pt x="76934" y="44181"/>
                    <a:pt x="77008" y="44307"/>
                  </a:cubicBezTo>
                  <a:cubicBezTo>
                    <a:pt x="77115" y="44495"/>
                    <a:pt x="77227" y="44673"/>
                    <a:pt x="77365" y="44842"/>
                  </a:cubicBezTo>
                  <a:cubicBezTo>
                    <a:pt x="77560" y="45080"/>
                    <a:pt x="77778" y="45303"/>
                    <a:pt x="78011" y="45505"/>
                  </a:cubicBezTo>
                  <a:cubicBezTo>
                    <a:pt x="78429" y="45868"/>
                    <a:pt x="78874" y="46199"/>
                    <a:pt x="79279" y="46580"/>
                  </a:cubicBezTo>
                  <a:cubicBezTo>
                    <a:pt x="79540" y="46851"/>
                    <a:pt x="79778" y="47136"/>
                    <a:pt x="80010" y="47433"/>
                  </a:cubicBezTo>
                  <a:cubicBezTo>
                    <a:pt x="80290" y="47800"/>
                    <a:pt x="80564" y="48172"/>
                    <a:pt x="80843" y="48540"/>
                  </a:cubicBezTo>
                  <a:cubicBezTo>
                    <a:pt x="81034" y="48787"/>
                    <a:pt x="81227" y="49031"/>
                    <a:pt x="81427" y="49271"/>
                  </a:cubicBezTo>
                  <a:cubicBezTo>
                    <a:pt x="81915" y="49857"/>
                    <a:pt x="82464" y="50385"/>
                    <a:pt x="83007" y="50918"/>
                  </a:cubicBezTo>
                  <a:lnTo>
                    <a:pt x="83016" y="50928"/>
                  </a:lnTo>
                  <a:cubicBezTo>
                    <a:pt x="83024" y="50936"/>
                    <a:pt x="83034" y="50943"/>
                    <a:pt x="83039" y="50951"/>
                  </a:cubicBezTo>
                  <a:cubicBezTo>
                    <a:pt x="83049" y="50960"/>
                    <a:pt x="83058" y="50967"/>
                    <a:pt x="83065" y="50976"/>
                  </a:cubicBezTo>
                  <a:cubicBezTo>
                    <a:pt x="83238" y="51149"/>
                    <a:pt x="83408" y="51324"/>
                    <a:pt x="83574" y="51503"/>
                  </a:cubicBezTo>
                  <a:cubicBezTo>
                    <a:pt x="83781" y="51725"/>
                    <a:pt x="83988" y="51948"/>
                    <a:pt x="84217" y="52149"/>
                  </a:cubicBezTo>
                  <a:cubicBezTo>
                    <a:pt x="84381" y="52292"/>
                    <a:pt x="84563" y="52420"/>
                    <a:pt x="84760" y="52516"/>
                  </a:cubicBezTo>
                  <a:cubicBezTo>
                    <a:pt x="84802" y="52539"/>
                    <a:pt x="84847" y="52558"/>
                    <a:pt x="84890" y="52576"/>
                  </a:cubicBezTo>
                  <a:cubicBezTo>
                    <a:pt x="85199" y="52702"/>
                    <a:pt x="85528" y="52775"/>
                    <a:pt x="85862" y="52789"/>
                  </a:cubicBezTo>
                  <a:lnTo>
                    <a:pt x="85887" y="52789"/>
                  </a:lnTo>
                  <a:cubicBezTo>
                    <a:pt x="85945" y="52790"/>
                    <a:pt x="86000" y="52792"/>
                    <a:pt x="86057" y="52792"/>
                  </a:cubicBezTo>
                  <a:cubicBezTo>
                    <a:pt x="86200" y="52792"/>
                    <a:pt x="86341" y="52784"/>
                    <a:pt x="86482" y="52774"/>
                  </a:cubicBezTo>
                  <a:cubicBezTo>
                    <a:pt x="86607" y="52763"/>
                    <a:pt x="86732" y="52749"/>
                    <a:pt x="86856" y="52731"/>
                  </a:cubicBezTo>
                  <a:cubicBezTo>
                    <a:pt x="87203" y="52682"/>
                    <a:pt x="87545" y="52604"/>
                    <a:pt x="87883" y="52515"/>
                  </a:cubicBezTo>
                  <a:cubicBezTo>
                    <a:pt x="88087" y="52461"/>
                    <a:pt x="88288" y="52403"/>
                    <a:pt x="88489" y="52344"/>
                  </a:cubicBezTo>
                  <a:cubicBezTo>
                    <a:pt x="88579" y="52317"/>
                    <a:pt x="88669" y="52292"/>
                    <a:pt x="88759" y="52263"/>
                  </a:cubicBezTo>
                  <a:cubicBezTo>
                    <a:pt x="89184" y="52138"/>
                    <a:pt x="89606" y="52004"/>
                    <a:pt x="90021" y="51851"/>
                  </a:cubicBezTo>
                  <a:cubicBezTo>
                    <a:pt x="90624" y="51625"/>
                    <a:pt x="91216" y="51379"/>
                    <a:pt x="91807" y="51126"/>
                  </a:cubicBezTo>
                  <a:cubicBezTo>
                    <a:pt x="92099" y="51226"/>
                    <a:pt x="92389" y="51330"/>
                    <a:pt x="92678" y="51442"/>
                  </a:cubicBezTo>
                  <a:cubicBezTo>
                    <a:pt x="93142" y="51631"/>
                    <a:pt x="93595" y="51848"/>
                    <a:pt x="94034" y="52092"/>
                  </a:cubicBezTo>
                  <a:cubicBezTo>
                    <a:pt x="94312" y="52250"/>
                    <a:pt x="94590" y="52414"/>
                    <a:pt x="94858" y="52591"/>
                  </a:cubicBezTo>
                  <a:cubicBezTo>
                    <a:pt x="95134" y="52771"/>
                    <a:pt x="95401" y="52963"/>
                    <a:pt x="95663" y="53161"/>
                  </a:cubicBezTo>
                  <a:cubicBezTo>
                    <a:pt x="96157" y="53536"/>
                    <a:pt x="96625" y="53945"/>
                    <a:pt x="97086" y="54362"/>
                  </a:cubicBezTo>
                  <a:cubicBezTo>
                    <a:pt x="97287" y="54545"/>
                    <a:pt x="97488" y="54728"/>
                    <a:pt x="97689" y="54913"/>
                  </a:cubicBezTo>
                  <a:cubicBezTo>
                    <a:pt x="97862" y="55069"/>
                    <a:pt x="98036" y="55224"/>
                    <a:pt x="98204" y="55386"/>
                  </a:cubicBezTo>
                  <a:cubicBezTo>
                    <a:pt x="98350" y="55535"/>
                    <a:pt x="98485" y="55686"/>
                    <a:pt x="98618" y="55849"/>
                  </a:cubicBezTo>
                  <a:cubicBezTo>
                    <a:pt x="98690" y="55948"/>
                    <a:pt x="98760" y="56050"/>
                    <a:pt x="98827" y="56152"/>
                  </a:cubicBezTo>
                  <a:cubicBezTo>
                    <a:pt x="98601" y="56130"/>
                    <a:pt x="98373" y="56108"/>
                    <a:pt x="98147" y="56082"/>
                  </a:cubicBezTo>
                  <a:cubicBezTo>
                    <a:pt x="97943" y="56057"/>
                    <a:pt x="97742" y="56021"/>
                    <a:pt x="97545" y="55981"/>
                  </a:cubicBezTo>
                  <a:cubicBezTo>
                    <a:pt x="97433" y="55959"/>
                    <a:pt x="97318" y="55932"/>
                    <a:pt x="97207" y="55907"/>
                  </a:cubicBezTo>
                  <a:cubicBezTo>
                    <a:pt x="97158" y="55895"/>
                    <a:pt x="97107" y="55881"/>
                    <a:pt x="97058" y="55871"/>
                  </a:cubicBezTo>
                  <a:cubicBezTo>
                    <a:pt x="97016" y="55858"/>
                    <a:pt x="96973" y="55847"/>
                    <a:pt x="96930" y="55837"/>
                  </a:cubicBezTo>
                  <a:cubicBezTo>
                    <a:pt x="96626" y="55758"/>
                    <a:pt x="96326" y="55673"/>
                    <a:pt x="96028" y="55576"/>
                  </a:cubicBezTo>
                  <a:cubicBezTo>
                    <a:pt x="95654" y="55457"/>
                    <a:pt x="95284" y="55326"/>
                    <a:pt x="94912" y="55200"/>
                  </a:cubicBezTo>
                  <a:cubicBezTo>
                    <a:pt x="94683" y="55121"/>
                    <a:pt x="94452" y="55055"/>
                    <a:pt x="94218" y="55002"/>
                  </a:cubicBezTo>
                  <a:cubicBezTo>
                    <a:pt x="94136" y="54984"/>
                    <a:pt x="94055" y="54966"/>
                    <a:pt x="93968" y="54954"/>
                  </a:cubicBezTo>
                  <a:cubicBezTo>
                    <a:pt x="93848" y="54936"/>
                    <a:pt x="93717" y="54914"/>
                    <a:pt x="93593" y="54914"/>
                  </a:cubicBezTo>
                  <a:cubicBezTo>
                    <a:pt x="93585" y="54914"/>
                    <a:pt x="93577" y="54914"/>
                    <a:pt x="93568" y="54914"/>
                  </a:cubicBezTo>
                  <a:cubicBezTo>
                    <a:pt x="93309" y="54914"/>
                    <a:pt x="93058" y="54937"/>
                    <a:pt x="92807" y="54999"/>
                  </a:cubicBezTo>
                  <a:cubicBezTo>
                    <a:pt x="92560" y="55060"/>
                    <a:pt x="92331" y="55148"/>
                    <a:pt x="92098" y="55247"/>
                  </a:cubicBezTo>
                  <a:cubicBezTo>
                    <a:pt x="91870" y="55346"/>
                    <a:pt x="91651" y="55462"/>
                    <a:pt x="91429" y="55573"/>
                  </a:cubicBezTo>
                  <a:cubicBezTo>
                    <a:pt x="91187" y="55695"/>
                    <a:pt x="90947" y="55817"/>
                    <a:pt x="90703" y="55936"/>
                  </a:cubicBezTo>
                  <a:cubicBezTo>
                    <a:pt x="90222" y="56175"/>
                    <a:pt x="89740" y="56408"/>
                    <a:pt x="89248" y="56624"/>
                  </a:cubicBezTo>
                  <a:cubicBezTo>
                    <a:pt x="88730" y="56852"/>
                    <a:pt x="88213" y="57078"/>
                    <a:pt x="87700" y="57310"/>
                  </a:cubicBezTo>
                  <a:cubicBezTo>
                    <a:pt x="87235" y="57521"/>
                    <a:pt x="86774" y="57733"/>
                    <a:pt x="86317" y="57954"/>
                  </a:cubicBezTo>
                  <a:lnTo>
                    <a:pt x="86133" y="58044"/>
                  </a:lnTo>
                  <a:cubicBezTo>
                    <a:pt x="84591" y="57801"/>
                    <a:pt x="83050" y="57539"/>
                    <a:pt x="81532" y="57166"/>
                  </a:cubicBezTo>
                  <a:cubicBezTo>
                    <a:pt x="80834" y="56986"/>
                    <a:pt x="80142" y="56782"/>
                    <a:pt x="79455" y="56572"/>
                  </a:cubicBezTo>
                  <a:cubicBezTo>
                    <a:pt x="78793" y="56369"/>
                    <a:pt x="78117" y="56163"/>
                    <a:pt x="77426" y="56079"/>
                  </a:cubicBezTo>
                  <a:cubicBezTo>
                    <a:pt x="77202" y="56052"/>
                    <a:pt x="76979" y="56028"/>
                    <a:pt x="76755" y="56028"/>
                  </a:cubicBezTo>
                  <a:cubicBezTo>
                    <a:pt x="76657" y="56028"/>
                    <a:pt x="76559" y="56033"/>
                    <a:pt x="76460" y="56044"/>
                  </a:cubicBezTo>
                  <a:cubicBezTo>
                    <a:pt x="76215" y="56070"/>
                    <a:pt x="75965" y="56118"/>
                    <a:pt x="75736" y="56207"/>
                  </a:cubicBezTo>
                  <a:cubicBezTo>
                    <a:pt x="75493" y="56303"/>
                    <a:pt x="75268" y="56422"/>
                    <a:pt x="75054" y="56569"/>
                  </a:cubicBezTo>
                  <a:cubicBezTo>
                    <a:pt x="74898" y="56676"/>
                    <a:pt x="74745" y="56789"/>
                    <a:pt x="74593" y="56905"/>
                  </a:cubicBezTo>
                  <a:cubicBezTo>
                    <a:pt x="73730" y="57562"/>
                    <a:pt x="72871" y="58224"/>
                    <a:pt x="71988" y="58858"/>
                  </a:cubicBezTo>
                  <a:cubicBezTo>
                    <a:pt x="71517" y="59197"/>
                    <a:pt x="71039" y="59531"/>
                    <a:pt x="70570" y="59873"/>
                  </a:cubicBezTo>
                  <a:cubicBezTo>
                    <a:pt x="70015" y="60276"/>
                    <a:pt x="69470" y="60694"/>
                    <a:pt x="68925" y="61113"/>
                  </a:cubicBezTo>
                  <a:cubicBezTo>
                    <a:pt x="67916" y="61885"/>
                    <a:pt x="66906" y="62650"/>
                    <a:pt x="65854" y="63358"/>
                  </a:cubicBezTo>
                  <a:cubicBezTo>
                    <a:pt x="65328" y="63712"/>
                    <a:pt x="64800" y="64059"/>
                    <a:pt x="64270" y="64406"/>
                  </a:cubicBezTo>
                  <a:cubicBezTo>
                    <a:pt x="63724" y="64765"/>
                    <a:pt x="63161" y="65104"/>
                    <a:pt x="62596" y="65433"/>
                  </a:cubicBezTo>
                  <a:cubicBezTo>
                    <a:pt x="61529" y="66045"/>
                    <a:pt x="60444" y="66623"/>
                    <a:pt x="59344" y="67180"/>
                  </a:cubicBezTo>
                  <a:cubicBezTo>
                    <a:pt x="58241" y="67740"/>
                    <a:pt x="57124" y="68261"/>
                    <a:pt x="56004" y="68784"/>
                  </a:cubicBezTo>
                  <a:cubicBezTo>
                    <a:pt x="54848" y="69328"/>
                    <a:pt x="53695" y="69875"/>
                    <a:pt x="52537" y="70414"/>
                  </a:cubicBezTo>
                  <a:cubicBezTo>
                    <a:pt x="51433" y="70927"/>
                    <a:pt x="50319" y="71423"/>
                    <a:pt x="49199" y="71895"/>
                  </a:cubicBezTo>
                  <a:cubicBezTo>
                    <a:pt x="48306" y="72262"/>
                    <a:pt x="47408" y="72620"/>
                    <a:pt x="46499" y="72947"/>
                  </a:cubicBezTo>
                  <a:cubicBezTo>
                    <a:pt x="45587" y="73276"/>
                    <a:pt x="44671" y="73594"/>
                    <a:pt x="43755" y="73908"/>
                  </a:cubicBezTo>
                  <a:cubicBezTo>
                    <a:pt x="42905" y="74200"/>
                    <a:pt x="42055" y="74490"/>
                    <a:pt x="41196" y="74766"/>
                  </a:cubicBezTo>
                  <a:cubicBezTo>
                    <a:pt x="40269" y="75063"/>
                    <a:pt x="39335" y="75339"/>
                    <a:pt x="38394" y="75599"/>
                  </a:cubicBezTo>
                  <a:cubicBezTo>
                    <a:pt x="37032" y="75962"/>
                    <a:pt x="35665" y="76312"/>
                    <a:pt x="34291" y="76638"/>
                  </a:cubicBezTo>
                  <a:cubicBezTo>
                    <a:pt x="31493" y="77303"/>
                    <a:pt x="28655" y="77787"/>
                    <a:pt x="25823" y="78284"/>
                  </a:cubicBezTo>
                  <a:cubicBezTo>
                    <a:pt x="24370" y="78538"/>
                    <a:pt x="22912" y="78762"/>
                    <a:pt x="21458" y="79007"/>
                  </a:cubicBezTo>
                  <a:cubicBezTo>
                    <a:pt x="20060" y="79244"/>
                    <a:pt x="18667" y="79503"/>
                    <a:pt x="17280" y="79797"/>
                  </a:cubicBezTo>
                  <a:cubicBezTo>
                    <a:pt x="15917" y="80088"/>
                    <a:pt x="14561" y="80400"/>
                    <a:pt x="13192" y="80661"/>
                  </a:cubicBezTo>
                  <a:cubicBezTo>
                    <a:pt x="11821" y="80921"/>
                    <a:pt x="10440" y="81141"/>
                    <a:pt x="9077" y="81432"/>
                  </a:cubicBezTo>
                  <a:cubicBezTo>
                    <a:pt x="7665" y="81732"/>
                    <a:pt x="6263" y="82077"/>
                    <a:pt x="4844" y="82353"/>
                  </a:cubicBezTo>
                  <a:cubicBezTo>
                    <a:pt x="4218" y="82473"/>
                    <a:pt x="3588" y="82580"/>
                    <a:pt x="2962" y="82692"/>
                  </a:cubicBezTo>
                  <a:lnTo>
                    <a:pt x="2959" y="82692"/>
                  </a:lnTo>
                  <a:cubicBezTo>
                    <a:pt x="2951" y="82695"/>
                    <a:pt x="2941" y="82697"/>
                    <a:pt x="2933" y="82697"/>
                  </a:cubicBezTo>
                  <a:cubicBezTo>
                    <a:pt x="2277" y="82816"/>
                    <a:pt x="1622" y="82953"/>
                    <a:pt x="962" y="83054"/>
                  </a:cubicBezTo>
                  <a:cubicBezTo>
                    <a:pt x="801" y="83072"/>
                    <a:pt x="640" y="83086"/>
                    <a:pt x="478" y="83092"/>
                  </a:cubicBezTo>
                  <a:cubicBezTo>
                    <a:pt x="403" y="83091"/>
                    <a:pt x="328" y="83089"/>
                    <a:pt x="253" y="83083"/>
                  </a:cubicBezTo>
                  <a:cubicBezTo>
                    <a:pt x="246" y="83083"/>
                    <a:pt x="240" y="83082"/>
                    <a:pt x="232" y="83082"/>
                  </a:cubicBezTo>
                  <a:cubicBezTo>
                    <a:pt x="225" y="83078"/>
                    <a:pt x="220" y="83076"/>
                    <a:pt x="213" y="83075"/>
                  </a:cubicBezTo>
                  <a:cubicBezTo>
                    <a:pt x="194" y="83067"/>
                    <a:pt x="177" y="83057"/>
                    <a:pt x="161" y="83048"/>
                  </a:cubicBezTo>
                  <a:cubicBezTo>
                    <a:pt x="156" y="83046"/>
                    <a:pt x="153" y="83045"/>
                    <a:pt x="150" y="83040"/>
                  </a:cubicBezTo>
                  <a:cubicBezTo>
                    <a:pt x="149" y="83039"/>
                    <a:pt x="147" y="83037"/>
                    <a:pt x="143" y="83034"/>
                  </a:cubicBezTo>
                  <a:cubicBezTo>
                    <a:pt x="142" y="83034"/>
                    <a:pt x="142" y="83033"/>
                    <a:pt x="140" y="83031"/>
                  </a:cubicBezTo>
                  <a:lnTo>
                    <a:pt x="140" y="83030"/>
                  </a:lnTo>
                  <a:cubicBezTo>
                    <a:pt x="130" y="83000"/>
                    <a:pt x="106" y="82987"/>
                    <a:pt x="82" y="82987"/>
                  </a:cubicBezTo>
                  <a:cubicBezTo>
                    <a:pt x="42" y="82987"/>
                    <a:pt x="1" y="83022"/>
                    <a:pt x="16" y="83072"/>
                  </a:cubicBezTo>
                  <a:cubicBezTo>
                    <a:pt x="39" y="83144"/>
                    <a:pt x="121" y="83176"/>
                    <a:pt x="186" y="83203"/>
                  </a:cubicBezTo>
                  <a:cubicBezTo>
                    <a:pt x="269" y="83255"/>
                    <a:pt x="354" y="83302"/>
                    <a:pt x="454" y="83320"/>
                  </a:cubicBezTo>
                  <a:cubicBezTo>
                    <a:pt x="619" y="83350"/>
                    <a:pt x="786" y="83360"/>
                    <a:pt x="954" y="83360"/>
                  </a:cubicBezTo>
                  <a:cubicBezTo>
                    <a:pt x="990" y="83360"/>
                    <a:pt x="1027" y="83360"/>
                    <a:pt x="1063" y="83359"/>
                  </a:cubicBezTo>
                  <a:cubicBezTo>
                    <a:pt x="1535" y="83345"/>
                    <a:pt x="2006" y="83299"/>
                    <a:pt x="2477" y="83258"/>
                  </a:cubicBezTo>
                  <a:cubicBezTo>
                    <a:pt x="3422" y="83173"/>
                    <a:pt x="4362" y="83083"/>
                    <a:pt x="5303" y="82957"/>
                  </a:cubicBezTo>
                  <a:cubicBezTo>
                    <a:pt x="5850" y="82883"/>
                    <a:pt x="6398" y="82787"/>
                    <a:pt x="6943" y="82691"/>
                  </a:cubicBezTo>
                  <a:lnTo>
                    <a:pt x="6947" y="82691"/>
                  </a:lnTo>
                  <a:cubicBezTo>
                    <a:pt x="6960" y="82688"/>
                    <a:pt x="6973" y="82686"/>
                    <a:pt x="6987" y="82684"/>
                  </a:cubicBezTo>
                  <a:lnTo>
                    <a:pt x="6987" y="82684"/>
                  </a:lnTo>
                  <a:lnTo>
                    <a:pt x="6952" y="82691"/>
                  </a:lnTo>
                  <a:lnTo>
                    <a:pt x="135947" y="82691"/>
                  </a:lnTo>
                  <a:lnTo>
                    <a:pt x="135947" y="81144"/>
                  </a:lnTo>
                  <a:lnTo>
                    <a:pt x="135947" y="44147"/>
                  </a:lnTo>
                  <a:cubicBezTo>
                    <a:pt x="136066" y="44105"/>
                    <a:pt x="136185" y="44063"/>
                    <a:pt x="136306" y="44025"/>
                  </a:cubicBezTo>
                  <a:cubicBezTo>
                    <a:pt x="136419" y="43987"/>
                    <a:pt x="136537" y="43958"/>
                    <a:pt x="136648" y="43914"/>
                  </a:cubicBezTo>
                  <a:cubicBezTo>
                    <a:pt x="136714" y="43891"/>
                    <a:pt x="136778" y="43862"/>
                    <a:pt x="136842" y="43837"/>
                  </a:cubicBezTo>
                  <a:cubicBezTo>
                    <a:pt x="136943" y="43786"/>
                    <a:pt x="137038" y="43722"/>
                    <a:pt x="137125" y="43646"/>
                  </a:cubicBezTo>
                  <a:cubicBezTo>
                    <a:pt x="137206" y="43581"/>
                    <a:pt x="137276" y="43510"/>
                    <a:pt x="137343" y="43431"/>
                  </a:cubicBezTo>
                  <a:cubicBezTo>
                    <a:pt x="137625" y="43112"/>
                    <a:pt x="137715" y="42657"/>
                    <a:pt x="137577" y="42249"/>
                  </a:cubicBezTo>
                  <a:cubicBezTo>
                    <a:pt x="137507" y="42045"/>
                    <a:pt x="137383" y="41862"/>
                    <a:pt x="137220" y="41721"/>
                  </a:cubicBezTo>
                  <a:cubicBezTo>
                    <a:pt x="137093" y="41612"/>
                    <a:pt x="136953" y="41541"/>
                    <a:pt x="136797" y="41483"/>
                  </a:cubicBezTo>
                  <a:cubicBezTo>
                    <a:pt x="136631" y="41422"/>
                    <a:pt x="136455" y="41393"/>
                    <a:pt x="136279" y="41393"/>
                  </a:cubicBezTo>
                  <a:cubicBezTo>
                    <a:pt x="136175" y="41393"/>
                    <a:pt x="136070" y="41403"/>
                    <a:pt x="135967" y="41423"/>
                  </a:cubicBezTo>
                  <a:cubicBezTo>
                    <a:pt x="135959" y="41426"/>
                    <a:pt x="135952" y="41428"/>
                    <a:pt x="135944" y="41428"/>
                  </a:cubicBezTo>
                  <a:cubicBezTo>
                    <a:pt x="135812" y="41456"/>
                    <a:pt x="135682" y="41497"/>
                    <a:pt x="135551" y="41539"/>
                  </a:cubicBezTo>
                  <a:cubicBezTo>
                    <a:pt x="135327" y="41609"/>
                    <a:pt x="135103" y="41688"/>
                    <a:pt x="134882" y="41771"/>
                  </a:cubicBezTo>
                  <a:cubicBezTo>
                    <a:pt x="134300" y="41996"/>
                    <a:pt x="133734" y="42262"/>
                    <a:pt x="133191" y="42575"/>
                  </a:cubicBezTo>
                  <a:cubicBezTo>
                    <a:pt x="132201" y="43142"/>
                    <a:pt x="131247" y="43767"/>
                    <a:pt x="130302" y="44404"/>
                  </a:cubicBezTo>
                  <a:cubicBezTo>
                    <a:pt x="130453" y="44191"/>
                    <a:pt x="130588" y="43968"/>
                    <a:pt x="130716" y="43742"/>
                  </a:cubicBezTo>
                  <a:cubicBezTo>
                    <a:pt x="130919" y="43383"/>
                    <a:pt x="131127" y="43027"/>
                    <a:pt x="131300" y="42654"/>
                  </a:cubicBezTo>
                  <a:cubicBezTo>
                    <a:pt x="131468" y="42291"/>
                    <a:pt x="131619" y="41922"/>
                    <a:pt x="131808" y="41572"/>
                  </a:cubicBezTo>
                  <a:cubicBezTo>
                    <a:pt x="132076" y="41106"/>
                    <a:pt x="132374" y="40663"/>
                    <a:pt x="132695" y="40232"/>
                  </a:cubicBezTo>
                  <a:cubicBezTo>
                    <a:pt x="133324" y="39405"/>
                    <a:pt x="133993" y="38610"/>
                    <a:pt x="134722" y="37869"/>
                  </a:cubicBezTo>
                  <a:cubicBezTo>
                    <a:pt x="134913" y="37679"/>
                    <a:pt x="135101" y="37490"/>
                    <a:pt x="135288" y="37299"/>
                  </a:cubicBezTo>
                  <a:lnTo>
                    <a:pt x="135288" y="37299"/>
                  </a:lnTo>
                  <a:cubicBezTo>
                    <a:pt x="135275" y="37314"/>
                    <a:pt x="135260" y="37327"/>
                    <a:pt x="135246" y="37342"/>
                  </a:cubicBezTo>
                  <a:cubicBezTo>
                    <a:pt x="135440" y="37144"/>
                    <a:pt x="135638" y="36949"/>
                    <a:pt x="135824" y="36747"/>
                  </a:cubicBezTo>
                  <a:cubicBezTo>
                    <a:pt x="135861" y="36707"/>
                    <a:pt x="135904" y="36662"/>
                    <a:pt x="135943" y="36616"/>
                  </a:cubicBezTo>
                  <a:cubicBezTo>
                    <a:pt x="136025" y="36521"/>
                    <a:pt x="136098" y="36414"/>
                    <a:pt x="136090" y="36293"/>
                  </a:cubicBezTo>
                  <a:cubicBezTo>
                    <a:pt x="136084" y="36198"/>
                    <a:pt x="136023" y="36125"/>
                    <a:pt x="135943" y="36091"/>
                  </a:cubicBezTo>
                  <a:cubicBezTo>
                    <a:pt x="135907" y="36076"/>
                    <a:pt x="135868" y="36065"/>
                    <a:pt x="135831" y="36065"/>
                  </a:cubicBezTo>
                  <a:cubicBezTo>
                    <a:pt x="135829" y="36065"/>
                    <a:pt x="135827" y="36065"/>
                    <a:pt x="135826" y="36065"/>
                  </a:cubicBezTo>
                  <a:cubicBezTo>
                    <a:pt x="135734" y="36065"/>
                    <a:pt x="135645" y="36100"/>
                    <a:pt x="135563" y="36140"/>
                  </a:cubicBezTo>
                  <a:cubicBezTo>
                    <a:pt x="135327" y="36256"/>
                    <a:pt x="135105" y="36405"/>
                    <a:pt x="134882" y="36542"/>
                  </a:cubicBezTo>
                  <a:cubicBezTo>
                    <a:pt x="134398" y="36838"/>
                    <a:pt x="133940" y="37173"/>
                    <a:pt x="133502" y="37531"/>
                  </a:cubicBezTo>
                  <a:cubicBezTo>
                    <a:pt x="133102" y="37862"/>
                    <a:pt x="132719" y="38208"/>
                    <a:pt x="132337" y="38558"/>
                  </a:cubicBezTo>
                  <a:cubicBezTo>
                    <a:pt x="131999" y="38869"/>
                    <a:pt x="131681" y="39203"/>
                    <a:pt x="131374" y="39546"/>
                  </a:cubicBezTo>
                  <a:cubicBezTo>
                    <a:pt x="131231" y="39710"/>
                    <a:pt x="131085" y="39872"/>
                    <a:pt x="130948" y="40042"/>
                  </a:cubicBezTo>
                  <a:cubicBezTo>
                    <a:pt x="130908" y="39868"/>
                    <a:pt x="130837" y="39703"/>
                    <a:pt x="130732" y="39558"/>
                  </a:cubicBezTo>
                  <a:cubicBezTo>
                    <a:pt x="130621" y="39404"/>
                    <a:pt x="130496" y="39262"/>
                    <a:pt x="130380" y="39113"/>
                  </a:cubicBezTo>
                  <a:cubicBezTo>
                    <a:pt x="130354" y="39075"/>
                    <a:pt x="130331" y="39034"/>
                    <a:pt x="130304" y="38996"/>
                  </a:cubicBezTo>
                  <a:lnTo>
                    <a:pt x="130332" y="38967"/>
                  </a:lnTo>
                  <a:cubicBezTo>
                    <a:pt x="130439" y="38854"/>
                    <a:pt x="130527" y="38726"/>
                    <a:pt x="130621" y="38600"/>
                  </a:cubicBezTo>
                  <a:cubicBezTo>
                    <a:pt x="130706" y="38488"/>
                    <a:pt x="130794" y="38377"/>
                    <a:pt x="130883" y="38266"/>
                  </a:cubicBezTo>
                  <a:cubicBezTo>
                    <a:pt x="131305" y="37737"/>
                    <a:pt x="131727" y="37208"/>
                    <a:pt x="132140" y="36673"/>
                  </a:cubicBezTo>
                  <a:cubicBezTo>
                    <a:pt x="132378" y="36363"/>
                    <a:pt x="132623" y="36055"/>
                    <a:pt x="132826" y="35722"/>
                  </a:cubicBezTo>
                  <a:cubicBezTo>
                    <a:pt x="132887" y="35622"/>
                    <a:pt x="132951" y="35521"/>
                    <a:pt x="133005" y="35417"/>
                  </a:cubicBezTo>
                  <a:cubicBezTo>
                    <a:pt x="133054" y="35321"/>
                    <a:pt x="133094" y="35223"/>
                    <a:pt x="133133" y="35123"/>
                  </a:cubicBezTo>
                  <a:cubicBezTo>
                    <a:pt x="133237" y="34848"/>
                    <a:pt x="133263" y="34537"/>
                    <a:pt x="133203" y="34250"/>
                  </a:cubicBezTo>
                  <a:cubicBezTo>
                    <a:pt x="133163" y="34067"/>
                    <a:pt x="133109" y="33885"/>
                    <a:pt x="133056" y="33704"/>
                  </a:cubicBezTo>
                  <a:cubicBezTo>
                    <a:pt x="133054" y="33695"/>
                    <a:pt x="133050" y="33687"/>
                    <a:pt x="133048" y="33677"/>
                  </a:cubicBezTo>
                  <a:cubicBezTo>
                    <a:pt x="133002" y="33519"/>
                    <a:pt x="132956" y="33361"/>
                    <a:pt x="132905" y="33205"/>
                  </a:cubicBezTo>
                  <a:cubicBezTo>
                    <a:pt x="132794" y="32855"/>
                    <a:pt x="132672" y="32507"/>
                    <a:pt x="132550" y="32157"/>
                  </a:cubicBezTo>
                  <a:cubicBezTo>
                    <a:pt x="132484" y="31970"/>
                    <a:pt x="132419" y="31782"/>
                    <a:pt x="132358" y="31592"/>
                  </a:cubicBezTo>
                  <a:cubicBezTo>
                    <a:pt x="132340" y="31532"/>
                    <a:pt x="132319" y="31473"/>
                    <a:pt x="132300" y="31413"/>
                  </a:cubicBezTo>
                  <a:cubicBezTo>
                    <a:pt x="132151" y="30950"/>
                    <a:pt x="132015" y="30484"/>
                    <a:pt x="131887" y="30014"/>
                  </a:cubicBezTo>
                  <a:cubicBezTo>
                    <a:pt x="131792" y="29650"/>
                    <a:pt x="131701" y="29285"/>
                    <a:pt x="131625" y="28917"/>
                  </a:cubicBezTo>
                  <a:cubicBezTo>
                    <a:pt x="131618" y="28877"/>
                    <a:pt x="131611" y="28840"/>
                    <a:pt x="131603" y="28801"/>
                  </a:cubicBezTo>
                  <a:lnTo>
                    <a:pt x="131603" y="28801"/>
                  </a:lnTo>
                  <a:cubicBezTo>
                    <a:pt x="131844" y="28813"/>
                    <a:pt x="132087" y="28831"/>
                    <a:pt x="132328" y="28850"/>
                  </a:cubicBezTo>
                  <a:cubicBezTo>
                    <a:pt x="132687" y="28877"/>
                    <a:pt x="133044" y="28910"/>
                    <a:pt x="133401" y="28949"/>
                  </a:cubicBezTo>
                  <a:cubicBezTo>
                    <a:pt x="133728" y="28989"/>
                    <a:pt x="134053" y="29039"/>
                    <a:pt x="134379" y="29086"/>
                  </a:cubicBezTo>
                  <a:cubicBezTo>
                    <a:pt x="134626" y="29121"/>
                    <a:pt x="134871" y="29172"/>
                    <a:pt x="135118" y="29209"/>
                  </a:cubicBezTo>
                  <a:cubicBezTo>
                    <a:pt x="135355" y="29245"/>
                    <a:pt x="135595" y="29278"/>
                    <a:pt x="135833" y="29301"/>
                  </a:cubicBezTo>
                  <a:cubicBezTo>
                    <a:pt x="135868" y="29306"/>
                    <a:pt x="135904" y="29307"/>
                    <a:pt x="135941" y="29307"/>
                  </a:cubicBezTo>
                  <a:cubicBezTo>
                    <a:pt x="136142" y="29307"/>
                    <a:pt x="136354" y="29255"/>
                    <a:pt x="136529" y="29170"/>
                  </a:cubicBezTo>
                  <a:cubicBezTo>
                    <a:pt x="136657" y="29108"/>
                    <a:pt x="136767" y="29026"/>
                    <a:pt x="136861" y="28928"/>
                  </a:cubicBezTo>
                  <a:cubicBezTo>
                    <a:pt x="136965" y="28822"/>
                    <a:pt x="137052" y="28699"/>
                    <a:pt x="137122" y="28562"/>
                  </a:cubicBezTo>
                  <a:cubicBezTo>
                    <a:pt x="137407" y="28005"/>
                    <a:pt x="137169" y="27292"/>
                    <a:pt x="136660" y="26962"/>
                  </a:cubicBezTo>
                  <a:cubicBezTo>
                    <a:pt x="136644" y="26950"/>
                    <a:pt x="136626" y="26939"/>
                    <a:pt x="136608" y="26931"/>
                  </a:cubicBezTo>
                  <a:cubicBezTo>
                    <a:pt x="136419" y="26819"/>
                    <a:pt x="136196" y="26756"/>
                    <a:pt x="135976" y="26745"/>
                  </a:cubicBezTo>
                  <a:cubicBezTo>
                    <a:pt x="135965" y="26745"/>
                    <a:pt x="135953" y="26742"/>
                    <a:pt x="135943" y="26742"/>
                  </a:cubicBezTo>
                  <a:lnTo>
                    <a:pt x="135943" y="15391"/>
                  </a:lnTo>
                  <a:lnTo>
                    <a:pt x="135943" y="11158"/>
                  </a:lnTo>
                  <a:lnTo>
                    <a:pt x="135943" y="2315"/>
                  </a:lnTo>
                  <a:cubicBezTo>
                    <a:pt x="136001" y="2326"/>
                    <a:pt x="136058" y="2333"/>
                    <a:pt x="136119" y="2333"/>
                  </a:cubicBezTo>
                  <a:cubicBezTo>
                    <a:pt x="136137" y="2333"/>
                    <a:pt x="136156" y="2333"/>
                    <a:pt x="136175" y="2331"/>
                  </a:cubicBezTo>
                  <a:cubicBezTo>
                    <a:pt x="136291" y="2324"/>
                    <a:pt x="136404" y="2293"/>
                    <a:pt x="136508" y="2241"/>
                  </a:cubicBezTo>
                  <a:cubicBezTo>
                    <a:pt x="136688" y="2151"/>
                    <a:pt x="136837" y="2002"/>
                    <a:pt x="136924" y="1819"/>
                  </a:cubicBezTo>
                  <a:cubicBezTo>
                    <a:pt x="137023" y="1610"/>
                    <a:pt x="137037" y="1363"/>
                    <a:pt x="136962" y="1141"/>
                  </a:cubicBezTo>
                  <a:cubicBezTo>
                    <a:pt x="136901" y="958"/>
                    <a:pt x="136770" y="772"/>
                    <a:pt x="136601" y="675"/>
                  </a:cubicBezTo>
                  <a:cubicBezTo>
                    <a:pt x="136477" y="605"/>
                    <a:pt x="136360" y="540"/>
                    <a:pt x="136224" y="496"/>
                  </a:cubicBezTo>
                  <a:cubicBezTo>
                    <a:pt x="136175" y="481"/>
                    <a:pt x="136124" y="467"/>
                    <a:pt x="136077" y="455"/>
                  </a:cubicBezTo>
                  <a:cubicBezTo>
                    <a:pt x="136032" y="441"/>
                    <a:pt x="135988" y="428"/>
                    <a:pt x="135943" y="413"/>
                  </a:cubicBezTo>
                  <a:lnTo>
                    <a:pt x="135793" y="368"/>
                  </a:lnTo>
                  <a:cubicBezTo>
                    <a:pt x="135547" y="295"/>
                    <a:pt x="135301" y="231"/>
                    <a:pt x="135053" y="172"/>
                  </a:cubicBezTo>
                  <a:cubicBezTo>
                    <a:pt x="134614" y="65"/>
                    <a:pt x="134167" y="1"/>
                    <a:pt x="1337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3"/>
            <p:cNvSpPr/>
            <p:nvPr/>
          </p:nvSpPr>
          <p:spPr>
            <a:xfrm>
              <a:off x="4487875" y="3097450"/>
              <a:ext cx="318800" cy="400125"/>
            </a:xfrm>
            <a:custGeom>
              <a:rect b="b" l="l" r="r" t="t"/>
              <a:pathLst>
                <a:path extrusionOk="0" h="16005" w="12752">
                  <a:moveTo>
                    <a:pt x="6354" y="3134"/>
                  </a:moveTo>
                  <a:lnTo>
                    <a:pt x="6354" y="3134"/>
                  </a:lnTo>
                  <a:cubicBezTo>
                    <a:pt x="6353" y="3135"/>
                    <a:pt x="6353" y="3136"/>
                    <a:pt x="6352" y="3137"/>
                  </a:cubicBezTo>
                  <a:lnTo>
                    <a:pt x="6352" y="3137"/>
                  </a:lnTo>
                  <a:cubicBezTo>
                    <a:pt x="6353" y="3136"/>
                    <a:pt x="6353" y="3135"/>
                    <a:pt x="6354" y="3134"/>
                  </a:cubicBezTo>
                  <a:close/>
                  <a:moveTo>
                    <a:pt x="4600" y="5349"/>
                  </a:moveTo>
                  <a:cubicBezTo>
                    <a:pt x="4594" y="5357"/>
                    <a:pt x="4587" y="5365"/>
                    <a:pt x="4580" y="5374"/>
                  </a:cubicBezTo>
                  <a:cubicBezTo>
                    <a:pt x="4587" y="5366"/>
                    <a:pt x="4593" y="5358"/>
                    <a:pt x="4600" y="5349"/>
                  </a:cubicBezTo>
                  <a:close/>
                  <a:moveTo>
                    <a:pt x="4117" y="5937"/>
                  </a:moveTo>
                  <a:cubicBezTo>
                    <a:pt x="4116" y="5938"/>
                    <a:pt x="4115" y="5938"/>
                    <a:pt x="4114" y="5939"/>
                  </a:cubicBezTo>
                  <a:cubicBezTo>
                    <a:pt x="4115" y="5938"/>
                    <a:pt x="4116" y="5938"/>
                    <a:pt x="4117" y="5937"/>
                  </a:cubicBezTo>
                  <a:close/>
                  <a:moveTo>
                    <a:pt x="2436" y="7020"/>
                  </a:moveTo>
                  <a:cubicBezTo>
                    <a:pt x="2435" y="7021"/>
                    <a:pt x="2434" y="7021"/>
                    <a:pt x="2434" y="7022"/>
                  </a:cubicBezTo>
                  <a:lnTo>
                    <a:pt x="2434" y="7022"/>
                  </a:lnTo>
                  <a:cubicBezTo>
                    <a:pt x="2434" y="7021"/>
                    <a:pt x="2435" y="7021"/>
                    <a:pt x="2436" y="7020"/>
                  </a:cubicBezTo>
                  <a:close/>
                  <a:moveTo>
                    <a:pt x="2401" y="7061"/>
                  </a:moveTo>
                  <a:cubicBezTo>
                    <a:pt x="2400" y="7063"/>
                    <a:pt x="2399" y="7064"/>
                    <a:pt x="2398" y="7065"/>
                  </a:cubicBezTo>
                  <a:lnTo>
                    <a:pt x="2398" y="7065"/>
                  </a:lnTo>
                  <a:cubicBezTo>
                    <a:pt x="2399" y="7064"/>
                    <a:pt x="2400" y="7063"/>
                    <a:pt x="2401" y="7061"/>
                  </a:cubicBezTo>
                  <a:close/>
                  <a:moveTo>
                    <a:pt x="660" y="10761"/>
                  </a:moveTo>
                  <a:cubicBezTo>
                    <a:pt x="659" y="10764"/>
                    <a:pt x="659" y="10767"/>
                    <a:pt x="658" y="10770"/>
                  </a:cubicBezTo>
                  <a:lnTo>
                    <a:pt x="658" y="10770"/>
                  </a:lnTo>
                  <a:cubicBezTo>
                    <a:pt x="659" y="10767"/>
                    <a:pt x="660" y="10764"/>
                    <a:pt x="660" y="10761"/>
                  </a:cubicBezTo>
                  <a:close/>
                  <a:moveTo>
                    <a:pt x="12670" y="1"/>
                  </a:moveTo>
                  <a:cubicBezTo>
                    <a:pt x="12668" y="1"/>
                    <a:pt x="12666" y="1"/>
                    <a:pt x="12664" y="1"/>
                  </a:cubicBezTo>
                  <a:cubicBezTo>
                    <a:pt x="12589" y="7"/>
                    <a:pt x="12514" y="23"/>
                    <a:pt x="12440" y="37"/>
                  </a:cubicBezTo>
                  <a:cubicBezTo>
                    <a:pt x="12334" y="55"/>
                    <a:pt x="12228" y="77"/>
                    <a:pt x="12121" y="98"/>
                  </a:cubicBezTo>
                  <a:cubicBezTo>
                    <a:pt x="12016" y="119"/>
                    <a:pt x="11907" y="134"/>
                    <a:pt x="11801" y="154"/>
                  </a:cubicBezTo>
                  <a:cubicBezTo>
                    <a:pt x="11699" y="174"/>
                    <a:pt x="11597" y="195"/>
                    <a:pt x="11495" y="217"/>
                  </a:cubicBezTo>
                  <a:cubicBezTo>
                    <a:pt x="11085" y="306"/>
                    <a:pt x="10676" y="404"/>
                    <a:pt x="10273" y="513"/>
                  </a:cubicBezTo>
                  <a:cubicBezTo>
                    <a:pt x="9838" y="628"/>
                    <a:pt x="9414" y="775"/>
                    <a:pt x="8990" y="919"/>
                  </a:cubicBezTo>
                  <a:cubicBezTo>
                    <a:pt x="8786" y="989"/>
                    <a:pt x="8581" y="1059"/>
                    <a:pt x="8375" y="1128"/>
                  </a:cubicBezTo>
                  <a:cubicBezTo>
                    <a:pt x="8183" y="1193"/>
                    <a:pt x="7990" y="1251"/>
                    <a:pt x="7802" y="1321"/>
                  </a:cubicBezTo>
                  <a:cubicBezTo>
                    <a:pt x="7585" y="1402"/>
                    <a:pt x="7375" y="1500"/>
                    <a:pt x="7192" y="1644"/>
                  </a:cubicBezTo>
                  <a:cubicBezTo>
                    <a:pt x="7017" y="1780"/>
                    <a:pt x="6857" y="1937"/>
                    <a:pt x="6698" y="2092"/>
                  </a:cubicBezTo>
                  <a:cubicBezTo>
                    <a:pt x="6554" y="2235"/>
                    <a:pt x="6411" y="2381"/>
                    <a:pt x="6277" y="2533"/>
                  </a:cubicBezTo>
                  <a:cubicBezTo>
                    <a:pt x="6133" y="2695"/>
                    <a:pt x="5994" y="2863"/>
                    <a:pt x="5854" y="3028"/>
                  </a:cubicBezTo>
                  <a:cubicBezTo>
                    <a:pt x="5573" y="3362"/>
                    <a:pt x="5296" y="3696"/>
                    <a:pt x="5012" y="4025"/>
                  </a:cubicBezTo>
                  <a:cubicBezTo>
                    <a:pt x="4723" y="4356"/>
                    <a:pt x="4425" y="4677"/>
                    <a:pt x="4131" y="5006"/>
                  </a:cubicBezTo>
                  <a:cubicBezTo>
                    <a:pt x="3839" y="5331"/>
                    <a:pt x="3553" y="5662"/>
                    <a:pt x="3272" y="5997"/>
                  </a:cubicBezTo>
                  <a:cubicBezTo>
                    <a:pt x="2983" y="6341"/>
                    <a:pt x="2704" y="6691"/>
                    <a:pt x="2419" y="7036"/>
                  </a:cubicBezTo>
                  <a:cubicBezTo>
                    <a:pt x="2426" y="7030"/>
                    <a:pt x="2432" y="7024"/>
                    <a:pt x="2437" y="7016"/>
                  </a:cubicBezTo>
                  <a:lnTo>
                    <a:pt x="2437" y="7016"/>
                  </a:lnTo>
                  <a:cubicBezTo>
                    <a:pt x="2436" y="7019"/>
                    <a:pt x="2434" y="7022"/>
                    <a:pt x="2431" y="7024"/>
                  </a:cubicBezTo>
                  <a:cubicBezTo>
                    <a:pt x="2432" y="7024"/>
                    <a:pt x="2432" y="7024"/>
                    <a:pt x="2432" y="7024"/>
                  </a:cubicBezTo>
                  <a:lnTo>
                    <a:pt x="2432" y="7024"/>
                  </a:lnTo>
                  <a:cubicBezTo>
                    <a:pt x="2419" y="7039"/>
                    <a:pt x="2407" y="7055"/>
                    <a:pt x="2394" y="7070"/>
                  </a:cubicBezTo>
                  <a:lnTo>
                    <a:pt x="2394" y="7070"/>
                  </a:lnTo>
                  <a:cubicBezTo>
                    <a:pt x="2167" y="7344"/>
                    <a:pt x="1933" y="7609"/>
                    <a:pt x="1695" y="7868"/>
                  </a:cubicBezTo>
                  <a:cubicBezTo>
                    <a:pt x="1460" y="8121"/>
                    <a:pt x="1228" y="8373"/>
                    <a:pt x="1009" y="8639"/>
                  </a:cubicBezTo>
                  <a:lnTo>
                    <a:pt x="1009" y="8639"/>
                  </a:lnTo>
                  <a:lnTo>
                    <a:pt x="1005" y="8642"/>
                  </a:lnTo>
                  <a:cubicBezTo>
                    <a:pt x="997" y="8651"/>
                    <a:pt x="989" y="8663"/>
                    <a:pt x="980" y="8672"/>
                  </a:cubicBezTo>
                  <a:cubicBezTo>
                    <a:pt x="985" y="8666"/>
                    <a:pt x="988" y="8663"/>
                    <a:pt x="992" y="8657"/>
                  </a:cubicBezTo>
                  <a:lnTo>
                    <a:pt x="992" y="8657"/>
                  </a:lnTo>
                  <a:cubicBezTo>
                    <a:pt x="883" y="8789"/>
                    <a:pt x="779" y="8925"/>
                    <a:pt x="688" y="9068"/>
                  </a:cubicBezTo>
                  <a:cubicBezTo>
                    <a:pt x="568" y="9257"/>
                    <a:pt x="473" y="9455"/>
                    <a:pt x="392" y="9663"/>
                  </a:cubicBezTo>
                  <a:cubicBezTo>
                    <a:pt x="251" y="10030"/>
                    <a:pt x="153" y="10413"/>
                    <a:pt x="92" y="10800"/>
                  </a:cubicBezTo>
                  <a:cubicBezTo>
                    <a:pt x="29" y="11197"/>
                    <a:pt x="7" y="11596"/>
                    <a:pt x="5" y="11996"/>
                  </a:cubicBezTo>
                  <a:cubicBezTo>
                    <a:pt x="5" y="12190"/>
                    <a:pt x="1" y="12383"/>
                    <a:pt x="14" y="12577"/>
                  </a:cubicBezTo>
                  <a:cubicBezTo>
                    <a:pt x="28" y="12776"/>
                    <a:pt x="47" y="12976"/>
                    <a:pt x="62" y="13177"/>
                  </a:cubicBezTo>
                  <a:lnTo>
                    <a:pt x="107" y="13828"/>
                  </a:lnTo>
                  <a:cubicBezTo>
                    <a:pt x="120" y="14043"/>
                    <a:pt x="139" y="14257"/>
                    <a:pt x="150" y="14471"/>
                  </a:cubicBezTo>
                  <a:cubicBezTo>
                    <a:pt x="174" y="14930"/>
                    <a:pt x="181" y="15390"/>
                    <a:pt x="174" y="15851"/>
                  </a:cubicBezTo>
                  <a:cubicBezTo>
                    <a:pt x="171" y="15931"/>
                    <a:pt x="249" y="15997"/>
                    <a:pt x="327" y="16004"/>
                  </a:cubicBezTo>
                  <a:lnTo>
                    <a:pt x="333" y="16004"/>
                  </a:lnTo>
                  <a:cubicBezTo>
                    <a:pt x="403" y="16000"/>
                    <a:pt x="476" y="15939"/>
                    <a:pt x="477" y="15861"/>
                  </a:cubicBezTo>
                  <a:cubicBezTo>
                    <a:pt x="480" y="15800"/>
                    <a:pt x="480" y="15739"/>
                    <a:pt x="482" y="15678"/>
                  </a:cubicBezTo>
                  <a:lnTo>
                    <a:pt x="482" y="15699"/>
                  </a:lnTo>
                  <a:cubicBezTo>
                    <a:pt x="482" y="15663"/>
                    <a:pt x="483" y="15626"/>
                    <a:pt x="483" y="15591"/>
                  </a:cubicBezTo>
                  <a:lnTo>
                    <a:pt x="483" y="15611"/>
                  </a:lnTo>
                  <a:cubicBezTo>
                    <a:pt x="485" y="15535"/>
                    <a:pt x="485" y="15458"/>
                    <a:pt x="488" y="15382"/>
                  </a:cubicBezTo>
                  <a:lnTo>
                    <a:pt x="488" y="15403"/>
                  </a:lnTo>
                  <a:cubicBezTo>
                    <a:pt x="489" y="15384"/>
                    <a:pt x="489" y="15366"/>
                    <a:pt x="489" y="15346"/>
                  </a:cubicBezTo>
                  <a:lnTo>
                    <a:pt x="489" y="15349"/>
                  </a:lnTo>
                  <a:cubicBezTo>
                    <a:pt x="489" y="15321"/>
                    <a:pt x="491" y="15293"/>
                    <a:pt x="491" y="15265"/>
                  </a:cubicBezTo>
                  <a:lnTo>
                    <a:pt x="491" y="15285"/>
                  </a:lnTo>
                  <a:cubicBezTo>
                    <a:pt x="492" y="15196"/>
                    <a:pt x="495" y="15105"/>
                    <a:pt x="497" y="15016"/>
                  </a:cubicBezTo>
                  <a:cubicBezTo>
                    <a:pt x="504" y="14779"/>
                    <a:pt x="510" y="14541"/>
                    <a:pt x="510" y="14305"/>
                  </a:cubicBezTo>
                  <a:cubicBezTo>
                    <a:pt x="510" y="14086"/>
                    <a:pt x="504" y="13869"/>
                    <a:pt x="499" y="13648"/>
                  </a:cubicBezTo>
                  <a:cubicBezTo>
                    <a:pt x="492" y="13223"/>
                    <a:pt x="482" y="12799"/>
                    <a:pt x="488" y="12373"/>
                  </a:cubicBezTo>
                  <a:cubicBezTo>
                    <a:pt x="497" y="11976"/>
                    <a:pt x="505" y="11581"/>
                    <a:pt x="563" y="11191"/>
                  </a:cubicBezTo>
                  <a:cubicBezTo>
                    <a:pt x="585" y="11048"/>
                    <a:pt x="617" y="10908"/>
                    <a:pt x="658" y="10770"/>
                  </a:cubicBezTo>
                  <a:lnTo>
                    <a:pt x="658" y="10770"/>
                  </a:lnTo>
                  <a:cubicBezTo>
                    <a:pt x="656" y="10775"/>
                    <a:pt x="654" y="10780"/>
                    <a:pt x="653" y="10785"/>
                  </a:cubicBezTo>
                  <a:cubicBezTo>
                    <a:pt x="654" y="10776"/>
                    <a:pt x="659" y="10769"/>
                    <a:pt x="660" y="10760"/>
                  </a:cubicBezTo>
                  <a:cubicBezTo>
                    <a:pt x="745" y="10477"/>
                    <a:pt x="840" y="10197"/>
                    <a:pt x="959" y="9928"/>
                  </a:cubicBezTo>
                  <a:cubicBezTo>
                    <a:pt x="1010" y="9818"/>
                    <a:pt x="1065" y="9712"/>
                    <a:pt x="1128" y="9608"/>
                  </a:cubicBezTo>
                  <a:cubicBezTo>
                    <a:pt x="1184" y="9517"/>
                    <a:pt x="1250" y="9429"/>
                    <a:pt x="1317" y="9344"/>
                  </a:cubicBezTo>
                  <a:cubicBezTo>
                    <a:pt x="1501" y="9123"/>
                    <a:pt x="1698" y="8914"/>
                    <a:pt x="1888" y="8697"/>
                  </a:cubicBezTo>
                  <a:cubicBezTo>
                    <a:pt x="2083" y="8474"/>
                    <a:pt x="2273" y="8248"/>
                    <a:pt x="2461" y="8020"/>
                  </a:cubicBezTo>
                  <a:lnTo>
                    <a:pt x="2461" y="8020"/>
                  </a:lnTo>
                  <a:lnTo>
                    <a:pt x="2433" y="8053"/>
                  </a:lnTo>
                  <a:cubicBezTo>
                    <a:pt x="2476" y="8000"/>
                    <a:pt x="2519" y="7947"/>
                    <a:pt x="2561" y="7895"/>
                  </a:cubicBezTo>
                  <a:cubicBezTo>
                    <a:pt x="2818" y="7570"/>
                    <a:pt x="3073" y="7243"/>
                    <a:pt x="3330" y="6920"/>
                  </a:cubicBezTo>
                  <a:cubicBezTo>
                    <a:pt x="3596" y="6584"/>
                    <a:pt x="3863" y="6250"/>
                    <a:pt x="4131" y="5918"/>
                  </a:cubicBezTo>
                  <a:lnTo>
                    <a:pt x="4131" y="5918"/>
                  </a:lnTo>
                  <a:cubicBezTo>
                    <a:pt x="4126" y="5924"/>
                    <a:pt x="4121" y="5931"/>
                    <a:pt x="4117" y="5937"/>
                  </a:cubicBezTo>
                  <a:lnTo>
                    <a:pt x="4117" y="5937"/>
                  </a:lnTo>
                  <a:cubicBezTo>
                    <a:pt x="4227" y="5802"/>
                    <a:pt x="4337" y="5668"/>
                    <a:pt x="4448" y="5530"/>
                  </a:cubicBezTo>
                  <a:lnTo>
                    <a:pt x="4476" y="5497"/>
                  </a:lnTo>
                  <a:cubicBezTo>
                    <a:pt x="4492" y="5478"/>
                    <a:pt x="4507" y="5457"/>
                    <a:pt x="4524" y="5439"/>
                  </a:cubicBezTo>
                  <a:lnTo>
                    <a:pt x="4524" y="5439"/>
                  </a:lnTo>
                  <a:lnTo>
                    <a:pt x="4507" y="5462"/>
                  </a:lnTo>
                  <a:cubicBezTo>
                    <a:pt x="4539" y="5423"/>
                    <a:pt x="4573" y="5383"/>
                    <a:pt x="4604" y="5344"/>
                  </a:cubicBezTo>
                  <a:lnTo>
                    <a:pt x="4604" y="5344"/>
                  </a:lnTo>
                  <a:cubicBezTo>
                    <a:pt x="4603" y="5346"/>
                    <a:pt x="4602" y="5347"/>
                    <a:pt x="4600" y="5349"/>
                  </a:cubicBezTo>
                  <a:lnTo>
                    <a:pt x="4600" y="5349"/>
                  </a:lnTo>
                  <a:cubicBezTo>
                    <a:pt x="4668" y="5265"/>
                    <a:pt x="4737" y="5181"/>
                    <a:pt x="4806" y="5097"/>
                  </a:cubicBezTo>
                  <a:cubicBezTo>
                    <a:pt x="4823" y="5076"/>
                    <a:pt x="4842" y="5054"/>
                    <a:pt x="4859" y="5033"/>
                  </a:cubicBezTo>
                  <a:cubicBezTo>
                    <a:pt x="5110" y="4723"/>
                    <a:pt x="5357" y="4411"/>
                    <a:pt x="5601" y="4094"/>
                  </a:cubicBezTo>
                  <a:cubicBezTo>
                    <a:pt x="5843" y="3778"/>
                    <a:pt x="6085" y="3461"/>
                    <a:pt x="6338" y="3153"/>
                  </a:cubicBezTo>
                  <a:lnTo>
                    <a:pt x="6338" y="3153"/>
                  </a:lnTo>
                  <a:cubicBezTo>
                    <a:pt x="6338" y="3154"/>
                    <a:pt x="6337" y="3155"/>
                    <a:pt x="6336" y="3156"/>
                  </a:cubicBezTo>
                  <a:cubicBezTo>
                    <a:pt x="6479" y="2982"/>
                    <a:pt x="6621" y="2807"/>
                    <a:pt x="6772" y="2640"/>
                  </a:cubicBezTo>
                  <a:cubicBezTo>
                    <a:pt x="6917" y="2481"/>
                    <a:pt x="7067" y="2324"/>
                    <a:pt x="7222" y="2176"/>
                  </a:cubicBezTo>
                  <a:cubicBezTo>
                    <a:pt x="7319" y="2085"/>
                    <a:pt x="7417" y="1995"/>
                    <a:pt x="7523" y="1915"/>
                  </a:cubicBezTo>
                  <a:cubicBezTo>
                    <a:pt x="7579" y="1881"/>
                    <a:pt x="7634" y="1845"/>
                    <a:pt x="7691" y="1814"/>
                  </a:cubicBezTo>
                  <a:cubicBezTo>
                    <a:pt x="7698" y="1809"/>
                    <a:pt x="7707" y="1803"/>
                    <a:pt x="7714" y="1800"/>
                  </a:cubicBezTo>
                  <a:lnTo>
                    <a:pt x="7714" y="1800"/>
                  </a:lnTo>
                  <a:cubicBezTo>
                    <a:pt x="7707" y="1803"/>
                    <a:pt x="7700" y="1809"/>
                    <a:pt x="7692" y="1814"/>
                  </a:cubicBezTo>
                  <a:cubicBezTo>
                    <a:pt x="7820" y="1742"/>
                    <a:pt x="7956" y="1683"/>
                    <a:pt x="8090" y="1625"/>
                  </a:cubicBezTo>
                  <a:cubicBezTo>
                    <a:pt x="8219" y="1570"/>
                    <a:pt x="8346" y="1513"/>
                    <a:pt x="8474" y="1458"/>
                  </a:cubicBezTo>
                  <a:cubicBezTo>
                    <a:pt x="8743" y="1342"/>
                    <a:pt x="9012" y="1230"/>
                    <a:pt x="9286" y="1123"/>
                  </a:cubicBezTo>
                  <a:cubicBezTo>
                    <a:pt x="9402" y="1079"/>
                    <a:pt x="9517" y="1034"/>
                    <a:pt x="9634" y="991"/>
                  </a:cubicBezTo>
                  <a:cubicBezTo>
                    <a:pt x="10448" y="690"/>
                    <a:pt x="11285" y="452"/>
                    <a:pt x="12123" y="232"/>
                  </a:cubicBezTo>
                  <a:cubicBezTo>
                    <a:pt x="12224" y="211"/>
                    <a:pt x="12322" y="192"/>
                    <a:pt x="12423" y="172"/>
                  </a:cubicBezTo>
                  <a:cubicBezTo>
                    <a:pt x="12499" y="157"/>
                    <a:pt x="12575" y="143"/>
                    <a:pt x="12654" y="134"/>
                  </a:cubicBezTo>
                  <a:lnTo>
                    <a:pt x="12648" y="134"/>
                  </a:lnTo>
                  <a:cubicBezTo>
                    <a:pt x="12656" y="134"/>
                    <a:pt x="12663" y="132"/>
                    <a:pt x="12670" y="132"/>
                  </a:cubicBezTo>
                  <a:cubicBezTo>
                    <a:pt x="12752" y="126"/>
                    <a:pt x="12749" y="1"/>
                    <a:pt x="126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3"/>
            <p:cNvSpPr/>
            <p:nvPr/>
          </p:nvSpPr>
          <p:spPr>
            <a:xfrm>
              <a:off x="4758625" y="3914550"/>
              <a:ext cx="121375" cy="105475"/>
            </a:xfrm>
            <a:custGeom>
              <a:rect b="b" l="l" r="r" t="t"/>
              <a:pathLst>
                <a:path extrusionOk="0" h="4219" w="4855">
                  <a:moveTo>
                    <a:pt x="3521" y="1771"/>
                  </a:moveTo>
                  <a:cubicBezTo>
                    <a:pt x="3523" y="1775"/>
                    <a:pt x="3524" y="1778"/>
                    <a:pt x="3527" y="1782"/>
                  </a:cubicBezTo>
                  <a:lnTo>
                    <a:pt x="3527" y="1782"/>
                  </a:lnTo>
                  <a:cubicBezTo>
                    <a:pt x="3525" y="1781"/>
                    <a:pt x="3525" y="1779"/>
                    <a:pt x="3525" y="1779"/>
                  </a:cubicBezTo>
                  <a:cubicBezTo>
                    <a:pt x="3524" y="1776"/>
                    <a:pt x="3522" y="1774"/>
                    <a:pt x="3521" y="1771"/>
                  </a:cubicBezTo>
                  <a:close/>
                  <a:moveTo>
                    <a:pt x="3134" y="1935"/>
                  </a:moveTo>
                  <a:cubicBezTo>
                    <a:pt x="3135" y="1938"/>
                    <a:pt x="3136" y="1941"/>
                    <a:pt x="3139" y="1942"/>
                  </a:cubicBezTo>
                  <a:lnTo>
                    <a:pt x="3139" y="1942"/>
                  </a:lnTo>
                  <a:cubicBezTo>
                    <a:pt x="3137" y="1940"/>
                    <a:pt x="3135" y="1937"/>
                    <a:pt x="3134" y="1935"/>
                  </a:cubicBezTo>
                  <a:close/>
                  <a:moveTo>
                    <a:pt x="112" y="1"/>
                  </a:moveTo>
                  <a:cubicBezTo>
                    <a:pt x="105" y="1"/>
                    <a:pt x="97" y="2"/>
                    <a:pt x="90" y="3"/>
                  </a:cubicBezTo>
                  <a:cubicBezTo>
                    <a:pt x="43" y="11"/>
                    <a:pt x="8" y="50"/>
                    <a:pt x="4" y="96"/>
                  </a:cubicBezTo>
                  <a:cubicBezTo>
                    <a:pt x="1" y="146"/>
                    <a:pt x="35" y="194"/>
                    <a:pt x="86" y="206"/>
                  </a:cubicBezTo>
                  <a:cubicBezTo>
                    <a:pt x="93" y="208"/>
                    <a:pt x="100" y="208"/>
                    <a:pt x="107" y="208"/>
                  </a:cubicBezTo>
                  <a:cubicBezTo>
                    <a:pt x="112" y="208"/>
                    <a:pt x="117" y="208"/>
                    <a:pt x="123" y="207"/>
                  </a:cubicBezTo>
                  <a:cubicBezTo>
                    <a:pt x="132" y="209"/>
                    <a:pt x="139" y="212"/>
                    <a:pt x="147" y="213"/>
                  </a:cubicBezTo>
                  <a:cubicBezTo>
                    <a:pt x="168" y="219"/>
                    <a:pt x="187" y="227"/>
                    <a:pt x="206" y="236"/>
                  </a:cubicBezTo>
                  <a:cubicBezTo>
                    <a:pt x="309" y="286"/>
                    <a:pt x="410" y="341"/>
                    <a:pt x="516" y="386"/>
                  </a:cubicBezTo>
                  <a:cubicBezTo>
                    <a:pt x="627" y="432"/>
                    <a:pt x="739" y="475"/>
                    <a:pt x="851" y="524"/>
                  </a:cubicBezTo>
                  <a:cubicBezTo>
                    <a:pt x="849" y="521"/>
                    <a:pt x="845" y="521"/>
                    <a:pt x="843" y="520"/>
                  </a:cubicBezTo>
                  <a:lnTo>
                    <a:pt x="843" y="520"/>
                  </a:lnTo>
                  <a:cubicBezTo>
                    <a:pt x="861" y="527"/>
                    <a:pt x="879" y="536"/>
                    <a:pt x="897" y="544"/>
                  </a:cubicBezTo>
                  <a:cubicBezTo>
                    <a:pt x="891" y="542"/>
                    <a:pt x="888" y="541"/>
                    <a:pt x="882" y="539"/>
                  </a:cubicBezTo>
                  <a:lnTo>
                    <a:pt x="882" y="539"/>
                  </a:lnTo>
                  <a:cubicBezTo>
                    <a:pt x="1055" y="618"/>
                    <a:pt x="1232" y="697"/>
                    <a:pt x="1404" y="780"/>
                  </a:cubicBezTo>
                  <a:cubicBezTo>
                    <a:pt x="1580" y="867"/>
                    <a:pt x="1745" y="966"/>
                    <a:pt x="1910" y="1069"/>
                  </a:cubicBezTo>
                  <a:cubicBezTo>
                    <a:pt x="1909" y="1068"/>
                    <a:pt x="1908" y="1067"/>
                    <a:pt x="1907" y="1066"/>
                  </a:cubicBezTo>
                  <a:lnTo>
                    <a:pt x="1907" y="1066"/>
                  </a:lnTo>
                  <a:cubicBezTo>
                    <a:pt x="2042" y="1151"/>
                    <a:pt x="2180" y="1236"/>
                    <a:pt x="2317" y="1316"/>
                  </a:cubicBezTo>
                  <a:cubicBezTo>
                    <a:pt x="2437" y="1389"/>
                    <a:pt x="2561" y="1459"/>
                    <a:pt x="2681" y="1532"/>
                  </a:cubicBezTo>
                  <a:cubicBezTo>
                    <a:pt x="2754" y="1577"/>
                    <a:pt x="2824" y="1626"/>
                    <a:pt x="2891" y="1679"/>
                  </a:cubicBezTo>
                  <a:cubicBezTo>
                    <a:pt x="2934" y="1715"/>
                    <a:pt x="2974" y="1752"/>
                    <a:pt x="3015" y="1791"/>
                  </a:cubicBezTo>
                  <a:cubicBezTo>
                    <a:pt x="3059" y="1838"/>
                    <a:pt x="3099" y="1891"/>
                    <a:pt x="3140" y="1943"/>
                  </a:cubicBezTo>
                  <a:cubicBezTo>
                    <a:pt x="3139" y="1943"/>
                    <a:pt x="3139" y="1942"/>
                    <a:pt x="3139" y="1942"/>
                  </a:cubicBezTo>
                  <a:lnTo>
                    <a:pt x="3139" y="1942"/>
                  </a:lnTo>
                  <a:cubicBezTo>
                    <a:pt x="3142" y="1947"/>
                    <a:pt x="3146" y="1952"/>
                    <a:pt x="3150" y="1957"/>
                  </a:cubicBezTo>
                  <a:lnTo>
                    <a:pt x="3150" y="1957"/>
                  </a:lnTo>
                  <a:lnTo>
                    <a:pt x="3144" y="1950"/>
                  </a:lnTo>
                  <a:lnTo>
                    <a:pt x="3144" y="1950"/>
                  </a:lnTo>
                  <a:cubicBezTo>
                    <a:pt x="3278" y="2136"/>
                    <a:pt x="3400" y="2333"/>
                    <a:pt x="3522" y="2526"/>
                  </a:cubicBezTo>
                  <a:cubicBezTo>
                    <a:pt x="3613" y="2667"/>
                    <a:pt x="3705" y="2809"/>
                    <a:pt x="3799" y="2946"/>
                  </a:cubicBezTo>
                  <a:cubicBezTo>
                    <a:pt x="3896" y="3087"/>
                    <a:pt x="3991" y="3230"/>
                    <a:pt x="4089" y="3370"/>
                  </a:cubicBezTo>
                  <a:cubicBezTo>
                    <a:pt x="4183" y="3502"/>
                    <a:pt x="4280" y="3629"/>
                    <a:pt x="4376" y="3758"/>
                  </a:cubicBezTo>
                  <a:cubicBezTo>
                    <a:pt x="4482" y="3900"/>
                    <a:pt x="4591" y="4044"/>
                    <a:pt x="4699" y="4181"/>
                  </a:cubicBezTo>
                  <a:cubicBezTo>
                    <a:pt x="4717" y="4200"/>
                    <a:pt x="4741" y="4211"/>
                    <a:pt x="4763" y="4218"/>
                  </a:cubicBezTo>
                  <a:cubicBezTo>
                    <a:pt x="4783" y="4218"/>
                    <a:pt x="4802" y="4212"/>
                    <a:pt x="4817" y="4199"/>
                  </a:cubicBezTo>
                  <a:cubicBezTo>
                    <a:pt x="4850" y="4172"/>
                    <a:pt x="4854" y="4127"/>
                    <a:pt x="4833" y="4092"/>
                  </a:cubicBezTo>
                  <a:cubicBezTo>
                    <a:pt x="4795" y="4020"/>
                    <a:pt x="4756" y="3952"/>
                    <a:pt x="4716" y="3882"/>
                  </a:cubicBezTo>
                  <a:cubicBezTo>
                    <a:pt x="4644" y="3748"/>
                    <a:pt x="4573" y="3615"/>
                    <a:pt x="4498" y="3483"/>
                  </a:cubicBezTo>
                  <a:cubicBezTo>
                    <a:pt x="4433" y="3368"/>
                    <a:pt x="4366" y="3255"/>
                    <a:pt x="4299" y="3141"/>
                  </a:cubicBezTo>
                  <a:cubicBezTo>
                    <a:pt x="4155" y="2895"/>
                    <a:pt x="4001" y="2654"/>
                    <a:pt x="3864" y="2403"/>
                  </a:cubicBezTo>
                  <a:cubicBezTo>
                    <a:pt x="3855" y="2386"/>
                    <a:pt x="3848" y="2371"/>
                    <a:pt x="3838" y="2355"/>
                  </a:cubicBezTo>
                  <a:cubicBezTo>
                    <a:pt x="3834" y="2345"/>
                    <a:pt x="3828" y="2334"/>
                    <a:pt x="3823" y="2325"/>
                  </a:cubicBezTo>
                  <a:lnTo>
                    <a:pt x="3823" y="2325"/>
                  </a:lnTo>
                  <a:cubicBezTo>
                    <a:pt x="3824" y="2326"/>
                    <a:pt x="3825" y="2327"/>
                    <a:pt x="3826" y="2328"/>
                  </a:cubicBezTo>
                  <a:cubicBezTo>
                    <a:pt x="3799" y="2278"/>
                    <a:pt x="3771" y="2227"/>
                    <a:pt x="3744" y="2178"/>
                  </a:cubicBezTo>
                  <a:lnTo>
                    <a:pt x="3744" y="2178"/>
                  </a:lnTo>
                  <a:cubicBezTo>
                    <a:pt x="3747" y="2185"/>
                    <a:pt x="3751" y="2191"/>
                    <a:pt x="3754" y="2199"/>
                  </a:cubicBezTo>
                  <a:cubicBezTo>
                    <a:pt x="3704" y="2103"/>
                    <a:pt x="3652" y="2010"/>
                    <a:pt x="3600" y="1917"/>
                  </a:cubicBezTo>
                  <a:cubicBezTo>
                    <a:pt x="3576" y="1875"/>
                    <a:pt x="3554" y="1831"/>
                    <a:pt x="3531" y="1788"/>
                  </a:cubicBezTo>
                  <a:lnTo>
                    <a:pt x="3531" y="1788"/>
                  </a:lnTo>
                  <a:cubicBezTo>
                    <a:pt x="3531" y="1789"/>
                    <a:pt x="3531" y="1790"/>
                    <a:pt x="3531" y="1791"/>
                  </a:cubicBezTo>
                  <a:cubicBezTo>
                    <a:pt x="3530" y="1789"/>
                    <a:pt x="3530" y="1788"/>
                    <a:pt x="3530" y="1787"/>
                  </a:cubicBezTo>
                  <a:lnTo>
                    <a:pt x="3530" y="1787"/>
                  </a:lnTo>
                  <a:cubicBezTo>
                    <a:pt x="3530" y="1787"/>
                    <a:pt x="3530" y="1788"/>
                    <a:pt x="3531" y="1788"/>
                  </a:cubicBezTo>
                  <a:lnTo>
                    <a:pt x="3531" y="1788"/>
                  </a:lnTo>
                  <a:cubicBezTo>
                    <a:pt x="3530" y="1788"/>
                    <a:pt x="3530" y="1787"/>
                    <a:pt x="3530" y="1787"/>
                  </a:cubicBezTo>
                  <a:lnTo>
                    <a:pt x="3530" y="1787"/>
                  </a:lnTo>
                  <a:cubicBezTo>
                    <a:pt x="3530" y="1787"/>
                    <a:pt x="3530" y="1787"/>
                    <a:pt x="3530" y="1787"/>
                  </a:cubicBezTo>
                  <a:lnTo>
                    <a:pt x="3530" y="1787"/>
                  </a:lnTo>
                  <a:cubicBezTo>
                    <a:pt x="3530" y="1787"/>
                    <a:pt x="3530" y="1787"/>
                    <a:pt x="3530" y="1786"/>
                  </a:cubicBezTo>
                  <a:lnTo>
                    <a:pt x="3530" y="1786"/>
                  </a:lnTo>
                  <a:cubicBezTo>
                    <a:pt x="3530" y="1786"/>
                    <a:pt x="3530" y="1786"/>
                    <a:pt x="3530" y="1787"/>
                  </a:cubicBezTo>
                  <a:lnTo>
                    <a:pt x="3530" y="1787"/>
                  </a:lnTo>
                  <a:cubicBezTo>
                    <a:pt x="3529" y="1785"/>
                    <a:pt x="3529" y="1784"/>
                    <a:pt x="3528" y="1783"/>
                  </a:cubicBezTo>
                  <a:cubicBezTo>
                    <a:pt x="3528" y="1783"/>
                    <a:pt x="3527" y="1782"/>
                    <a:pt x="3527" y="1782"/>
                  </a:cubicBezTo>
                  <a:lnTo>
                    <a:pt x="3527" y="1782"/>
                  </a:lnTo>
                  <a:cubicBezTo>
                    <a:pt x="3527" y="1782"/>
                    <a:pt x="3528" y="1782"/>
                    <a:pt x="3528" y="1782"/>
                  </a:cubicBezTo>
                  <a:cubicBezTo>
                    <a:pt x="3524" y="1777"/>
                    <a:pt x="3523" y="1772"/>
                    <a:pt x="3519" y="1769"/>
                  </a:cubicBezTo>
                  <a:lnTo>
                    <a:pt x="3519" y="1769"/>
                  </a:lnTo>
                  <a:cubicBezTo>
                    <a:pt x="3520" y="1770"/>
                    <a:pt x="3520" y="1770"/>
                    <a:pt x="3521" y="1771"/>
                  </a:cubicBezTo>
                  <a:lnTo>
                    <a:pt x="3521" y="1771"/>
                  </a:lnTo>
                  <a:cubicBezTo>
                    <a:pt x="3520" y="1770"/>
                    <a:pt x="3519" y="1768"/>
                    <a:pt x="3518" y="1767"/>
                  </a:cubicBezTo>
                  <a:lnTo>
                    <a:pt x="3518" y="1767"/>
                  </a:lnTo>
                  <a:cubicBezTo>
                    <a:pt x="3518" y="1767"/>
                    <a:pt x="3519" y="1768"/>
                    <a:pt x="3519" y="1769"/>
                  </a:cubicBezTo>
                  <a:lnTo>
                    <a:pt x="3519" y="1769"/>
                  </a:lnTo>
                  <a:cubicBezTo>
                    <a:pt x="3483" y="1700"/>
                    <a:pt x="3445" y="1630"/>
                    <a:pt x="3402" y="1566"/>
                  </a:cubicBezTo>
                  <a:cubicBezTo>
                    <a:pt x="3347" y="1486"/>
                    <a:pt x="3287" y="1413"/>
                    <a:pt x="3220" y="1344"/>
                  </a:cubicBezTo>
                  <a:cubicBezTo>
                    <a:pt x="3098" y="1219"/>
                    <a:pt x="2951" y="1127"/>
                    <a:pt x="2802" y="1038"/>
                  </a:cubicBezTo>
                  <a:cubicBezTo>
                    <a:pt x="2665" y="956"/>
                    <a:pt x="2526" y="876"/>
                    <a:pt x="2391" y="792"/>
                  </a:cubicBezTo>
                  <a:cubicBezTo>
                    <a:pt x="2245" y="704"/>
                    <a:pt x="2102" y="617"/>
                    <a:pt x="1954" y="536"/>
                  </a:cubicBezTo>
                  <a:cubicBezTo>
                    <a:pt x="1657" y="377"/>
                    <a:pt x="1342" y="258"/>
                    <a:pt x="1017" y="172"/>
                  </a:cubicBezTo>
                  <a:cubicBezTo>
                    <a:pt x="854" y="127"/>
                    <a:pt x="690" y="97"/>
                    <a:pt x="526" y="60"/>
                  </a:cubicBezTo>
                  <a:cubicBezTo>
                    <a:pt x="450" y="44"/>
                    <a:pt x="376" y="23"/>
                    <a:pt x="299" y="14"/>
                  </a:cubicBezTo>
                  <a:cubicBezTo>
                    <a:pt x="249" y="8"/>
                    <a:pt x="202" y="8"/>
                    <a:pt x="153" y="8"/>
                  </a:cubicBezTo>
                  <a:lnTo>
                    <a:pt x="145" y="8"/>
                  </a:lnTo>
                  <a:cubicBezTo>
                    <a:pt x="135" y="3"/>
                    <a:pt x="124"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3"/>
            <p:cNvSpPr/>
            <p:nvPr/>
          </p:nvSpPr>
          <p:spPr>
            <a:xfrm>
              <a:off x="4997400" y="3858125"/>
              <a:ext cx="35275" cy="103675"/>
            </a:xfrm>
            <a:custGeom>
              <a:rect b="b" l="l" r="r" t="t"/>
              <a:pathLst>
                <a:path extrusionOk="0" h="4147" w="1411">
                  <a:moveTo>
                    <a:pt x="250" y="0"/>
                  </a:moveTo>
                  <a:cubicBezTo>
                    <a:pt x="210" y="0"/>
                    <a:pt x="171" y="11"/>
                    <a:pt x="140" y="36"/>
                  </a:cubicBezTo>
                  <a:cubicBezTo>
                    <a:pt x="112" y="58"/>
                    <a:pt x="89" y="92"/>
                    <a:pt x="88" y="128"/>
                  </a:cubicBezTo>
                  <a:cubicBezTo>
                    <a:pt x="86" y="159"/>
                    <a:pt x="95" y="187"/>
                    <a:pt x="112" y="210"/>
                  </a:cubicBezTo>
                  <a:cubicBezTo>
                    <a:pt x="115" y="217"/>
                    <a:pt x="116" y="226"/>
                    <a:pt x="118" y="233"/>
                  </a:cubicBezTo>
                  <a:lnTo>
                    <a:pt x="112" y="211"/>
                  </a:lnTo>
                  <a:lnTo>
                    <a:pt x="112" y="211"/>
                  </a:lnTo>
                  <a:cubicBezTo>
                    <a:pt x="144" y="350"/>
                    <a:pt x="207" y="478"/>
                    <a:pt x="268" y="606"/>
                  </a:cubicBezTo>
                  <a:cubicBezTo>
                    <a:pt x="323" y="720"/>
                    <a:pt x="375" y="833"/>
                    <a:pt x="432" y="945"/>
                  </a:cubicBezTo>
                  <a:cubicBezTo>
                    <a:pt x="555" y="1183"/>
                    <a:pt x="691" y="1415"/>
                    <a:pt x="792" y="1665"/>
                  </a:cubicBezTo>
                  <a:cubicBezTo>
                    <a:pt x="823" y="1750"/>
                    <a:pt x="853" y="1838"/>
                    <a:pt x="875" y="1926"/>
                  </a:cubicBezTo>
                  <a:cubicBezTo>
                    <a:pt x="886" y="1975"/>
                    <a:pt x="897" y="2024"/>
                    <a:pt x="905" y="2074"/>
                  </a:cubicBezTo>
                  <a:cubicBezTo>
                    <a:pt x="906" y="2092"/>
                    <a:pt x="908" y="2112"/>
                    <a:pt x="908" y="2130"/>
                  </a:cubicBezTo>
                  <a:cubicBezTo>
                    <a:pt x="906" y="2144"/>
                    <a:pt x="906" y="2159"/>
                    <a:pt x="905" y="2174"/>
                  </a:cubicBezTo>
                  <a:cubicBezTo>
                    <a:pt x="899" y="2202"/>
                    <a:pt x="893" y="2228"/>
                    <a:pt x="886" y="2255"/>
                  </a:cubicBezTo>
                  <a:cubicBezTo>
                    <a:pt x="871" y="2298"/>
                    <a:pt x="856" y="2338"/>
                    <a:pt x="838" y="2380"/>
                  </a:cubicBezTo>
                  <a:cubicBezTo>
                    <a:pt x="717" y="2630"/>
                    <a:pt x="558" y="2863"/>
                    <a:pt x="423" y="3104"/>
                  </a:cubicBezTo>
                  <a:cubicBezTo>
                    <a:pt x="271" y="3374"/>
                    <a:pt x="146" y="3659"/>
                    <a:pt x="28" y="3944"/>
                  </a:cubicBezTo>
                  <a:cubicBezTo>
                    <a:pt x="0" y="4012"/>
                    <a:pt x="34" y="4095"/>
                    <a:pt x="100" y="4130"/>
                  </a:cubicBezTo>
                  <a:cubicBezTo>
                    <a:pt x="121" y="4140"/>
                    <a:pt x="146" y="4146"/>
                    <a:pt x="174" y="4146"/>
                  </a:cubicBezTo>
                  <a:cubicBezTo>
                    <a:pt x="220" y="4146"/>
                    <a:pt x="268" y="4124"/>
                    <a:pt x="296" y="4084"/>
                  </a:cubicBezTo>
                  <a:cubicBezTo>
                    <a:pt x="445" y="3863"/>
                    <a:pt x="579" y="3634"/>
                    <a:pt x="719" y="3409"/>
                  </a:cubicBezTo>
                  <a:cubicBezTo>
                    <a:pt x="890" y="3140"/>
                    <a:pt x="1082" y="2883"/>
                    <a:pt x="1235" y="2603"/>
                  </a:cubicBezTo>
                  <a:cubicBezTo>
                    <a:pt x="1314" y="2457"/>
                    <a:pt x="1377" y="2305"/>
                    <a:pt x="1395" y="2141"/>
                  </a:cubicBezTo>
                  <a:cubicBezTo>
                    <a:pt x="1411" y="1975"/>
                    <a:pt x="1380" y="1810"/>
                    <a:pt x="1332" y="1652"/>
                  </a:cubicBezTo>
                  <a:cubicBezTo>
                    <a:pt x="1277" y="1469"/>
                    <a:pt x="1211" y="1287"/>
                    <a:pt x="1130" y="1116"/>
                  </a:cubicBezTo>
                  <a:cubicBezTo>
                    <a:pt x="1054" y="954"/>
                    <a:pt x="966" y="799"/>
                    <a:pt x="869" y="649"/>
                  </a:cubicBezTo>
                  <a:cubicBezTo>
                    <a:pt x="772" y="497"/>
                    <a:pt x="673" y="342"/>
                    <a:pt x="557" y="202"/>
                  </a:cubicBezTo>
                  <a:cubicBezTo>
                    <a:pt x="527" y="165"/>
                    <a:pt x="494" y="128"/>
                    <a:pt x="458" y="97"/>
                  </a:cubicBezTo>
                  <a:cubicBezTo>
                    <a:pt x="420" y="61"/>
                    <a:pt x="377" y="36"/>
                    <a:pt x="327" y="15"/>
                  </a:cubicBezTo>
                  <a:cubicBezTo>
                    <a:pt x="303" y="5"/>
                    <a:pt x="276" y="0"/>
                    <a:pt x="2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3"/>
            <p:cNvSpPr/>
            <p:nvPr/>
          </p:nvSpPr>
          <p:spPr>
            <a:xfrm>
              <a:off x="5208300" y="3852375"/>
              <a:ext cx="35500" cy="33325"/>
            </a:xfrm>
            <a:custGeom>
              <a:rect b="b" l="l" r="r" t="t"/>
              <a:pathLst>
                <a:path extrusionOk="0" h="1333" w="1420">
                  <a:moveTo>
                    <a:pt x="899" y="663"/>
                  </a:moveTo>
                  <a:cubicBezTo>
                    <a:pt x="899" y="663"/>
                    <a:pt x="900" y="664"/>
                    <a:pt x="900" y="664"/>
                  </a:cubicBezTo>
                  <a:lnTo>
                    <a:pt x="900" y="664"/>
                  </a:lnTo>
                  <a:cubicBezTo>
                    <a:pt x="900" y="664"/>
                    <a:pt x="899" y="663"/>
                    <a:pt x="899" y="663"/>
                  </a:cubicBezTo>
                  <a:close/>
                  <a:moveTo>
                    <a:pt x="900" y="664"/>
                  </a:moveTo>
                  <a:lnTo>
                    <a:pt x="900" y="664"/>
                  </a:lnTo>
                  <a:cubicBezTo>
                    <a:pt x="900" y="665"/>
                    <a:pt x="901" y="665"/>
                    <a:pt x="901" y="666"/>
                  </a:cubicBezTo>
                  <a:cubicBezTo>
                    <a:pt x="901" y="665"/>
                    <a:pt x="901" y="665"/>
                    <a:pt x="900" y="664"/>
                  </a:cubicBezTo>
                  <a:close/>
                  <a:moveTo>
                    <a:pt x="1087" y="1194"/>
                  </a:moveTo>
                  <a:cubicBezTo>
                    <a:pt x="1089" y="1196"/>
                    <a:pt x="1091" y="1198"/>
                    <a:pt x="1094" y="1200"/>
                  </a:cubicBezTo>
                  <a:lnTo>
                    <a:pt x="1094" y="1200"/>
                  </a:lnTo>
                  <a:cubicBezTo>
                    <a:pt x="1091" y="1198"/>
                    <a:pt x="1089" y="1196"/>
                    <a:pt x="1087" y="1194"/>
                  </a:cubicBezTo>
                  <a:close/>
                  <a:moveTo>
                    <a:pt x="1094" y="1200"/>
                  </a:moveTo>
                  <a:lnTo>
                    <a:pt x="1094" y="1200"/>
                  </a:lnTo>
                  <a:cubicBezTo>
                    <a:pt x="1095" y="1200"/>
                    <a:pt x="1095" y="1201"/>
                    <a:pt x="1096" y="1202"/>
                  </a:cubicBezTo>
                  <a:cubicBezTo>
                    <a:pt x="1096" y="1201"/>
                    <a:pt x="1095" y="1200"/>
                    <a:pt x="1094" y="1200"/>
                  </a:cubicBezTo>
                  <a:close/>
                  <a:moveTo>
                    <a:pt x="1110" y="1214"/>
                  </a:moveTo>
                  <a:lnTo>
                    <a:pt x="1110" y="1214"/>
                  </a:lnTo>
                  <a:cubicBezTo>
                    <a:pt x="1110" y="1214"/>
                    <a:pt x="1111" y="1214"/>
                    <a:pt x="1111" y="1215"/>
                  </a:cubicBezTo>
                  <a:lnTo>
                    <a:pt x="1111" y="1215"/>
                  </a:lnTo>
                  <a:cubicBezTo>
                    <a:pt x="1111" y="1214"/>
                    <a:pt x="1110" y="1214"/>
                    <a:pt x="1110" y="1214"/>
                  </a:cubicBezTo>
                  <a:close/>
                  <a:moveTo>
                    <a:pt x="133" y="0"/>
                  </a:moveTo>
                  <a:cubicBezTo>
                    <a:pt x="64" y="0"/>
                    <a:pt x="0" y="66"/>
                    <a:pt x="17" y="138"/>
                  </a:cubicBezTo>
                  <a:cubicBezTo>
                    <a:pt x="29" y="188"/>
                    <a:pt x="66" y="224"/>
                    <a:pt x="102" y="260"/>
                  </a:cubicBezTo>
                  <a:cubicBezTo>
                    <a:pt x="142" y="300"/>
                    <a:pt x="184" y="340"/>
                    <a:pt x="226" y="380"/>
                  </a:cubicBezTo>
                  <a:cubicBezTo>
                    <a:pt x="315" y="466"/>
                    <a:pt x="407" y="551"/>
                    <a:pt x="494" y="642"/>
                  </a:cubicBezTo>
                  <a:lnTo>
                    <a:pt x="492" y="641"/>
                  </a:lnTo>
                  <a:lnTo>
                    <a:pt x="492" y="641"/>
                  </a:lnTo>
                  <a:cubicBezTo>
                    <a:pt x="586" y="740"/>
                    <a:pt x="680" y="840"/>
                    <a:pt x="782" y="932"/>
                  </a:cubicBezTo>
                  <a:cubicBezTo>
                    <a:pt x="882" y="1023"/>
                    <a:pt x="984" y="1110"/>
                    <a:pt x="1087" y="1194"/>
                  </a:cubicBezTo>
                  <a:lnTo>
                    <a:pt x="1087" y="1194"/>
                  </a:lnTo>
                  <a:cubicBezTo>
                    <a:pt x="1086" y="1193"/>
                    <a:pt x="1086" y="1193"/>
                    <a:pt x="1086" y="1193"/>
                  </a:cubicBezTo>
                  <a:lnTo>
                    <a:pt x="1086" y="1193"/>
                  </a:lnTo>
                  <a:cubicBezTo>
                    <a:pt x="1096" y="1200"/>
                    <a:pt x="1107" y="1211"/>
                    <a:pt x="1116" y="1217"/>
                  </a:cubicBezTo>
                  <a:cubicBezTo>
                    <a:pt x="1115" y="1217"/>
                    <a:pt x="1113" y="1216"/>
                    <a:pt x="1111" y="1215"/>
                  </a:cubicBezTo>
                  <a:lnTo>
                    <a:pt x="1111" y="1215"/>
                  </a:lnTo>
                  <a:cubicBezTo>
                    <a:pt x="1154" y="1249"/>
                    <a:pt x="1194" y="1281"/>
                    <a:pt x="1236" y="1312"/>
                  </a:cubicBezTo>
                  <a:cubicBezTo>
                    <a:pt x="1256" y="1325"/>
                    <a:pt x="1275" y="1333"/>
                    <a:pt x="1297" y="1333"/>
                  </a:cubicBezTo>
                  <a:cubicBezTo>
                    <a:pt x="1331" y="1333"/>
                    <a:pt x="1367" y="1316"/>
                    <a:pt x="1386" y="1288"/>
                  </a:cubicBezTo>
                  <a:cubicBezTo>
                    <a:pt x="1419" y="1243"/>
                    <a:pt x="1409" y="1184"/>
                    <a:pt x="1372" y="1147"/>
                  </a:cubicBezTo>
                  <a:cubicBezTo>
                    <a:pt x="1285" y="1059"/>
                    <a:pt x="1200" y="969"/>
                    <a:pt x="1114" y="882"/>
                  </a:cubicBezTo>
                  <a:cubicBezTo>
                    <a:pt x="1041" y="810"/>
                    <a:pt x="968" y="737"/>
                    <a:pt x="898" y="663"/>
                  </a:cubicBezTo>
                  <a:lnTo>
                    <a:pt x="898" y="663"/>
                  </a:lnTo>
                  <a:cubicBezTo>
                    <a:pt x="898" y="663"/>
                    <a:pt x="899" y="663"/>
                    <a:pt x="899" y="663"/>
                  </a:cubicBezTo>
                  <a:lnTo>
                    <a:pt x="899" y="663"/>
                  </a:lnTo>
                  <a:cubicBezTo>
                    <a:pt x="897" y="661"/>
                    <a:pt x="895" y="660"/>
                    <a:pt x="894" y="657"/>
                  </a:cubicBezTo>
                  <a:cubicBezTo>
                    <a:pt x="779" y="535"/>
                    <a:pt x="668" y="410"/>
                    <a:pt x="544" y="294"/>
                  </a:cubicBezTo>
                  <a:cubicBezTo>
                    <a:pt x="440" y="196"/>
                    <a:pt x="330" y="100"/>
                    <a:pt x="208" y="26"/>
                  </a:cubicBezTo>
                  <a:cubicBezTo>
                    <a:pt x="188" y="13"/>
                    <a:pt x="169" y="2"/>
                    <a:pt x="142" y="1"/>
                  </a:cubicBezTo>
                  <a:cubicBezTo>
                    <a:pt x="139" y="0"/>
                    <a:pt x="136"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3"/>
            <p:cNvSpPr/>
            <p:nvPr/>
          </p:nvSpPr>
          <p:spPr>
            <a:xfrm>
              <a:off x="4363475" y="3577225"/>
              <a:ext cx="92300" cy="167850"/>
            </a:xfrm>
            <a:custGeom>
              <a:rect b="b" l="l" r="r" t="t"/>
              <a:pathLst>
                <a:path extrusionOk="0" h="6714" w="3692">
                  <a:moveTo>
                    <a:pt x="3317" y="390"/>
                  </a:moveTo>
                  <a:lnTo>
                    <a:pt x="3317" y="390"/>
                  </a:lnTo>
                  <a:cubicBezTo>
                    <a:pt x="3316" y="391"/>
                    <a:pt x="3316" y="392"/>
                    <a:pt x="3316" y="392"/>
                  </a:cubicBezTo>
                  <a:lnTo>
                    <a:pt x="3316" y="392"/>
                  </a:lnTo>
                  <a:cubicBezTo>
                    <a:pt x="3316" y="392"/>
                    <a:pt x="3316" y="391"/>
                    <a:pt x="3317" y="390"/>
                  </a:cubicBezTo>
                  <a:close/>
                  <a:moveTo>
                    <a:pt x="3557" y="0"/>
                  </a:moveTo>
                  <a:cubicBezTo>
                    <a:pt x="3522" y="0"/>
                    <a:pt x="3488" y="14"/>
                    <a:pt x="3463" y="40"/>
                  </a:cubicBezTo>
                  <a:cubicBezTo>
                    <a:pt x="3443" y="62"/>
                    <a:pt x="3432" y="92"/>
                    <a:pt x="3431" y="122"/>
                  </a:cubicBezTo>
                  <a:cubicBezTo>
                    <a:pt x="3416" y="160"/>
                    <a:pt x="3396" y="198"/>
                    <a:pt x="3382" y="238"/>
                  </a:cubicBezTo>
                  <a:cubicBezTo>
                    <a:pt x="3362" y="288"/>
                    <a:pt x="3340" y="338"/>
                    <a:pt x="3318" y="387"/>
                  </a:cubicBezTo>
                  <a:lnTo>
                    <a:pt x="3318" y="387"/>
                  </a:lnTo>
                  <a:cubicBezTo>
                    <a:pt x="3318" y="388"/>
                    <a:pt x="3317" y="389"/>
                    <a:pt x="3317" y="390"/>
                  </a:cubicBezTo>
                  <a:lnTo>
                    <a:pt x="3317" y="390"/>
                  </a:lnTo>
                  <a:cubicBezTo>
                    <a:pt x="3317" y="390"/>
                    <a:pt x="3317" y="389"/>
                    <a:pt x="3317" y="389"/>
                  </a:cubicBezTo>
                  <a:lnTo>
                    <a:pt x="3317" y="389"/>
                  </a:lnTo>
                  <a:cubicBezTo>
                    <a:pt x="3316" y="391"/>
                    <a:pt x="3316" y="393"/>
                    <a:pt x="3315" y="395"/>
                  </a:cubicBezTo>
                  <a:cubicBezTo>
                    <a:pt x="3315" y="394"/>
                    <a:pt x="3315" y="393"/>
                    <a:pt x="3316" y="392"/>
                  </a:cubicBezTo>
                  <a:lnTo>
                    <a:pt x="3316" y="392"/>
                  </a:lnTo>
                  <a:cubicBezTo>
                    <a:pt x="3294" y="437"/>
                    <a:pt x="3273" y="483"/>
                    <a:pt x="3249" y="528"/>
                  </a:cubicBezTo>
                  <a:cubicBezTo>
                    <a:pt x="3222" y="576"/>
                    <a:pt x="3194" y="625"/>
                    <a:pt x="3164" y="672"/>
                  </a:cubicBezTo>
                  <a:cubicBezTo>
                    <a:pt x="2981" y="955"/>
                    <a:pt x="2779" y="1227"/>
                    <a:pt x="2567" y="1489"/>
                  </a:cubicBezTo>
                  <a:cubicBezTo>
                    <a:pt x="2416" y="1669"/>
                    <a:pt x="2262" y="1847"/>
                    <a:pt x="2100" y="2018"/>
                  </a:cubicBezTo>
                  <a:cubicBezTo>
                    <a:pt x="1930" y="2195"/>
                    <a:pt x="1756" y="2367"/>
                    <a:pt x="1588" y="2544"/>
                  </a:cubicBezTo>
                  <a:cubicBezTo>
                    <a:pt x="1365" y="2777"/>
                    <a:pt x="1155" y="3021"/>
                    <a:pt x="942" y="3263"/>
                  </a:cubicBezTo>
                  <a:cubicBezTo>
                    <a:pt x="841" y="3381"/>
                    <a:pt x="738" y="3500"/>
                    <a:pt x="642" y="3623"/>
                  </a:cubicBezTo>
                  <a:cubicBezTo>
                    <a:pt x="546" y="3743"/>
                    <a:pt x="456" y="3863"/>
                    <a:pt x="374" y="3993"/>
                  </a:cubicBezTo>
                  <a:cubicBezTo>
                    <a:pt x="375" y="3991"/>
                    <a:pt x="377" y="3988"/>
                    <a:pt x="380" y="3985"/>
                  </a:cubicBezTo>
                  <a:lnTo>
                    <a:pt x="380" y="3985"/>
                  </a:lnTo>
                  <a:cubicBezTo>
                    <a:pt x="375" y="3991"/>
                    <a:pt x="372" y="3999"/>
                    <a:pt x="368" y="4004"/>
                  </a:cubicBezTo>
                  <a:cubicBezTo>
                    <a:pt x="366" y="4004"/>
                    <a:pt x="366" y="4006"/>
                    <a:pt x="366" y="4006"/>
                  </a:cubicBezTo>
                  <a:cubicBezTo>
                    <a:pt x="365" y="4007"/>
                    <a:pt x="364" y="4009"/>
                    <a:pt x="363" y="4010"/>
                  </a:cubicBezTo>
                  <a:lnTo>
                    <a:pt x="363" y="4010"/>
                  </a:lnTo>
                  <a:cubicBezTo>
                    <a:pt x="363" y="4009"/>
                    <a:pt x="363" y="4009"/>
                    <a:pt x="363" y="4009"/>
                  </a:cubicBezTo>
                  <a:lnTo>
                    <a:pt x="363" y="4009"/>
                  </a:lnTo>
                  <a:cubicBezTo>
                    <a:pt x="363" y="4010"/>
                    <a:pt x="363" y="4010"/>
                    <a:pt x="362" y="4011"/>
                  </a:cubicBezTo>
                  <a:lnTo>
                    <a:pt x="362" y="4011"/>
                  </a:lnTo>
                  <a:cubicBezTo>
                    <a:pt x="362" y="4011"/>
                    <a:pt x="361" y="4012"/>
                    <a:pt x="361" y="4013"/>
                  </a:cubicBezTo>
                  <a:lnTo>
                    <a:pt x="361" y="4013"/>
                  </a:lnTo>
                  <a:cubicBezTo>
                    <a:pt x="288" y="4132"/>
                    <a:pt x="226" y="4257"/>
                    <a:pt x="174" y="4388"/>
                  </a:cubicBezTo>
                  <a:cubicBezTo>
                    <a:pt x="127" y="4512"/>
                    <a:pt x="81" y="4640"/>
                    <a:pt x="57" y="4772"/>
                  </a:cubicBezTo>
                  <a:cubicBezTo>
                    <a:pt x="0" y="5097"/>
                    <a:pt x="42" y="5427"/>
                    <a:pt x="136" y="5740"/>
                  </a:cubicBezTo>
                  <a:cubicBezTo>
                    <a:pt x="180" y="5889"/>
                    <a:pt x="235" y="6036"/>
                    <a:pt x="289" y="6183"/>
                  </a:cubicBezTo>
                  <a:cubicBezTo>
                    <a:pt x="345" y="6332"/>
                    <a:pt x="399" y="6481"/>
                    <a:pt x="450" y="6631"/>
                  </a:cubicBezTo>
                  <a:cubicBezTo>
                    <a:pt x="466" y="6680"/>
                    <a:pt x="512" y="6713"/>
                    <a:pt x="558" y="6713"/>
                  </a:cubicBezTo>
                  <a:cubicBezTo>
                    <a:pt x="569" y="6713"/>
                    <a:pt x="582" y="6712"/>
                    <a:pt x="593" y="6707"/>
                  </a:cubicBezTo>
                  <a:cubicBezTo>
                    <a:pt x="649" y="6689"/>
                    <a:pt x="682" y="6631"/>
                    <a:pt x="673" y="6573"/>
                  </a:cubicBezTo>
                  <a:cubicBezTo>
                    <a:pt x="648" y="6414"/>
                    <a:pt x="603" y="6258"/>
                    <a:pt x="555" y="6103"/>
                  </a:cubicBezTo>
                  <a:cubicBezTo>
                    <a:pt x="511" y="5961"/>
                    <a:pt x="469" y="5819"/>
                    <a:pt x="432" y="5673"/>
                  </a:cubicBezTo>
                  <a:cubicBezTo>
                    <a:pt x="409" y="5583"/>
                    <a:pt x="390" y="5494"/>
                    <a:pt x="380" y="5403"/>
                  </a:cubicBezTo>
                  <a:lnTo>
                    <a:pt x="380" y="5403"/>
                  </a:lnTo>
                  <a:cubicBezTo>
                    <a:pt x="380" y="5409"/>
                    <a:pt x="381" y="5417"/>
                    <a:pt x="381" y="5424"/>
                  </a:cubicBezTo>
                  <a:cubicBezTo>
                    <a:pt x="380" y="5405"/>
                    <a:pt x="377" y="5389"/>
                    <a:pt x="375" y="5372"/>
                  </a:cubicBezTo>
                  <a:lnTo>
                    <a:pt x="375" y="5372"/>
                  </a:lnTo>
                  <a:cubicBezTo>
                    <a:pt x="375" y="5380"/>
                    <a:pt x="377" y="5386"/>
                    <a:pt x="377" y="5393"/>
                  </a:cubicBezTo>
                  <a:cubicBezTo>
                    <a:pt x="369" y="5320"/>
                    <a:pt x="368" y="5249"/>
                    <a:pt x="368" y="5177"/>
                  </a:cubicBezTo>
                  <a:cubicBezTo>
                    <a:pt x="372" y="5092"/>
                    <a:pt x="377" y="5013"/>
                    <a:pt x="389" y="4932"/>
                  </a:cubicBezTo>
                  <a:cubicBezTo>
                    <a:pt x="389" y="4927"/>
                    <a:pt x="390" y="4924"/>
                    <a:pt x="390" y="4918"/>
                  </a:cubicBezTo>
                  <a:lnTo>
                    <a:pt x="390" y="4924"/>
                  </a:lnTo>
                  <a:cubicBezTo>
                    <a:pt x="399" y="4865"/>
                    <a:pt x="414" y="4808"/>
                    <a:pt x="429" y="4750"/>
                  </a:cubicBezTo>
                  <a:cubicBezTo>
                    <a:pt x="456" y="4667"/>
                    <a:pt x="487" y="4586"/>
                    <a:pt x="523" y="4507"/>
                  </a:cubicBezTo>
                  <a:lnTo>
                    <a:pt x="523" y="4509"/>
                  </a:lnTo>
                  <a:cubicBezTo>
                    <a:pt x="575" y="4397"/>
                    <a:pt x="633" y="4289"/>
                    <a:pt x="697" y="4183"/>
                  </a:cubicBezTo>
                  <a:cubicBezTo>
                    <a:pt x="813" y="4004"/>
                    <a:pt x="941" y="3835"/>
                    <a:pt x="1075" y="3671"/>
                  </a:cubicBezTo>
                  <a:cubicBezTo>
                    <a:pt x="1173" y="3551"/>
                    <a:pt x="1274" y="3431"/>
                    <a:pt x="1377" y="3312"/>
                  </a:cubicBezTo>
                  <a:cubicBezTo>
                    <a:pt x="1804" y="2818"/>
                    <a:pt x="2265" y="2353"/>
                    <a:pt x="2679" y="1847"/>
                  </a:cubicBezTo>
                  <a:cubicBezTo>
                    <a:pt x="2890" y="1588"/>
                    <a:pt x="3088" y="1320"/>
                    <a:pt x="3271" y="1043"/>
                  </a:cubicBezTo>
                  <a:cubicBezTo>
                    <a:pt x="3361" y="909"/>
                    <a:pt x="3448" y="769"/>
                    <a:pt x="3515" y="623"/>
                  </a:cubicBezTo>
                  <a:cubicBezTo>
                    <a:pt x="3550" y="549"/>
                    <a:pt x="3576" y="471"/>
                    <a:pt x="3602" y="395"/>
                  </a:cubicBezTo>
                  <a:cubicBezTo>
                    <a:pt x="3620" y="333"/>
                    <a:pt x="3635" y="267"/>
                    <a:pt x="3651" y="203"/>
                  </a:cubicBezTo>
                  <a:cubicBezTo>
                    <a:pt x="3664" y="189"/>
                    <a:pt x="3673" y="172"/>
                    <a:pt x="3678" y="151"/>
                  </a:cubicBezTo>
                  <a:cubicBezTo>
                    <a:pt x="3691" y="98"/>
                    <a:pt x="3663" y="40"/>
                    <a:pt x="3614" y="14"/>
                  </a:cubicBezTo>
                  <a:cubicBezTo>
                    <a:pt x="3596" y="5"/>
                    <a:pt x="3576" y="0"/>
                    <a:pt x="35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3"/>
            <p:cNvSpPr/>
            <p:nvPr/>
          </p:nvSpPr>
          <p:spPr>
            <a:xfrm>
              <a:off x="4386250" y="3646800"/>
              <a:ext cx="41225" cy="51250"/>
            </a:xfrm>
            <a:custGeom>
              <a:rect b="b" l="l" r="r" t="t"/>
              <a:pathLst>
                <a:path extrusionOk="0" h="2050" w="1649">
                  <a:moveTo>
                    <a:pt x="1396" y="404"/>
                  </a:moveTo>
                  <a:lnTo>
                    <a:pt x="1396" y="404"/>
                  </a:lnTo>
                  <a:cubicBezTo>
                    <a:pt x="1394" y="406"/>
                    <a:pt x="1393" y="407"/>
                    <a:pt x="1392" y="409"/>
                  </a:cubicBezTo>
                  <a:cubicBezTo>
                    <a:pt x="1393" y="408"/>
                    <a:pt x="1395" y="405"/>
                    <a:pt x="1396" y="404"/>
                  </a:cubicBezTo>
                  <a:close/>
                  <a:moveTo>
                    <a:pt x="1272" y="550"/>
                  </a:moveTo>
                  <a:lnTo>
                    <a:pt x="1272" y="550"/>
                  </a:lnTo>
                  <a:cubicBezTo>
                    <a:pt x="1271" y="552"/>
                    <a:pt x="1270" y="553"/>
                    <a:pt x="1269" y="554"/>
                  </a:cubicBezTo>
                  <a:lnTo>
                    <a:pt x="1269" y="554"/>
                  </a:lnTo>
                  <a:cubicBezTo>
                    <a:pt x="1271" y="553"/>
                    <a:pt x="1272" y="552"/>
                    <a:pt x="1272" y="550"/>
                  </a:cubicBezTo>
                  <a:close/>
                  <a:moveTo>
                    <a:pt x="1567" y="1"/>
                  </a:moveTo>
                  <a:cubicBezTo>
                    <a:pt x="1542" y="1"/>
                    <a:pt x="1517" y="15"/>
                    <a:pt x="1505" y="38"/>
                  </a:cubicBezTo>
                  <a:cubicBezTo>
                    <a:pt x="1466" y="76"/>
                    <a:pt x="1427" y="114"/>
                    <a:pt x="1392" y="156"/>
                  </a:cubicBezTo>
                  <a:cubicBezTo>
                    <a:pt x="1347" y="204"/>
                    <a:pt x="1304" y="254"/>
                    <a:pt x="1262" y="303"/>
                  </a:cubicBezTo>
                  <a:cubicBezTo>
                    <a:pt x="1146" y="434"/>
                    <a:pt x="1028" y="565"/>
                    <a:pt x="915" y="698"/>
                  </a:cubicBezTo>
                  <a:cubicBezTo>
                    <a:pt x="801" y="833"/>
                    <a:pt x="685" y="967"/>
                    <a:pt x="572" y="1104"/>
                  </a:cubicBezTo>
                  <a:cubicBezTo>
                    <a:pt x="572" y="1102"/>
                    <a:pt x="573" y="1102"/>
                    <a:pt x="573" y="1101"/>
                  </a:cubicBezTo>
                  <a:lnTo>
                    <a:pt x="573" y="1101"/>
                  </a:lnTo>
                  <a:cubicBezTo>
                    <a:pt x="363" y="1355"/>
                    <a:pt x="165" y="1625"/>
                    <a:pt x="21" y="1922"/>
                  </a:cubicBezTo>
                  <a:cubicBezTo>
                    <a:pt x="0" y="1966"/>
                    <a:pt x="13" y="2018"/>
                    <a:pt x="57" y="2040"/>
                  </a:cubicBezTo>
                  <a:cubicBezTo>
                    <a:pt x="65" y="2046"/>
                    <a:pt x="76" y="2050"/>
                    <a:pt x="87" y="2050"/>
                  </a:cubicBezTo>
                  <a:cubicBezTo>
                    <a:pt x="90" y="2050"/>
                    <a:pt x="94" y="2050"/>
                    <a:pt x="97" y="2049"/>
                  </a:cubicBezTo>
                  <a:cubicBezTo>
                    <a:pt x="124" y="2049"/>
                    <a:pt x="150" y="2039"/>
                    <a:pt x="165" y="2015"/>
                  </a:cubicBezTo>
                  <a:cubicBezTo>
                    <a:pt x="299" y="1797"/>
                    <a:pt x="444" y="1589"/>
                    <a:pt x="600" y="1391"/>
                  </a:cubicBezTo>
                  <a:cubicBezTo>
                    <a:pt x="822" y="1111"/>
                    <a:pt x="1044" y="830"/>
                    <a:pt x="1269" y="554"/>
                  </a:cubicBezTo>
                  <a:lnTo>
                    <a:pt x="1269" y="554"/>
                  </a:lnTo>
                  <a:cubicBezTo>
                    <a:pt x="1269" y="555"/>
                    <a:pt x="1268" y="555"/>
                    <a:pt x="1268" y="556"/>
                  </a:cubicBezTo>
                  <a:lnTo>
                    <a:pt x="1268" y="556"/>
                  </a:lnTo>
                  <a:lnTo>
                    <a:pt x="1287" y="531"/>
                  </a:lnTo>
                  <a:lnTo>
                    <a:pt x="1287" y="534"/>
                  </a:lnTo>
                  <a:cubicBezTo>
                    <a:pt x="1289" y="531"/>
                    <a:pt x="1292" y="528"/>
                    <a:pt x="1293" y="526"/>
                  </a:cubicBezTo>
                  <a:cubicBezTo>
                    <a:pt x="1295" y="526"/>
                    <a:pt x="1295" y="523"/>
                    <a:pt x="1296" y="522"/>
                  </a:cubicBezTo>
                  <a:cubicBezTo>
                    <a:pt x="1331" y="482"/>
                    <a:pt x="1362" y="442"/>
                    <a:pt x="1396" y="403"/>
                  </a:cubicBezTo>
                  <a:lnTo>
                    <a:pt x="1396" y="403"/>
                  </a:lnTo>
                  <a:cubicBezTo>
                    <a:pt x="1396" y="403"/>
                    <a:pt x="1396" y="404"/>
                    <a:pt x="1396" y="404"/>
                  </a:cubicBezTo>
                  <a:lnTo>
                    <a:pt x="1396" y="404"/>
                  </a:lnTo>
                  <a:cubicBezTo>
                    <a:pt x="1433" y="359"/>
                    <a:pt x="1472" y="312"/>
                    <a:pt x="1505" y="266"/>
                  </a:cubicBezTo>
                  <a:cubicBezTo>
                    <a:pt x="1534" y="224"/>
                    <a:pt x="1563" y="181"/>
                    <a:pt x="1592" y="142"/>
                  </a:cubicBezTo>
                  <a:cubicBezTo>
                    <a:pt x="1597" y="140"/>
                    <a:pt x="1598" y="135"/>
                    <a:pt x="1601" y="132"/>
                  </a:cubicBezTo>
                  <a:cubicBezTo>
                    <a:pt x="1645" y="107"/>
                    <a:pt x="1649" y="44"/>
                    <a:pt x="1607" y="14"/>
                  </a:cubicBezTo>
                  <a:cubicBezTo>
                    <a:pt x="1595" y="5"/>
                    <a:pt x="1581" y="1"/>
                    <a:pt x="15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3"/>
            <p:cNvSpPr/>
            <p:nvPr/>
          </p:nvSpPr>
          <p:spPr>
            <a:xfrm>
              <a:off x="5016700" y="2859275"/>
              <a:ext cx="350550" cy="182775"/>
            </a:xfrm>
            <a:custGeom>
              <a:rect b="b" l="l" r="r" t="t"/>
              <a:pathLst>
                <a:path extrusionOk="0" h="7311" w="14022">
                  <a:moveTo>
                    <a:pt x="8481" y="2000"/>
                  </a:moveTo>
                  <a:lnTo>
                    <a:pt x="8481" y="2000"/>
                  </a:lnTo>
                  <a:cubicBezTo>
                    <a:pt x="8481" y="2001"/>
                    <a:pt x="8482" y="2001"/>
                    <a:pt x="8482" y="2001"/>
                  </a:cubicBezTo>
                  <a:cubicBezTo>
                    <a:pt x="8482" y="2001"/>
                    <a:pt x="8481" y="2000"/>
                    <a:pt x="8481" y="2000"/>
                  </a:cubicBezTo>
                  <a:close/>
                  <a:moveTo>
                    <a:pt x="685" y="6351"/>
                  </a:moveTo>
                  <a:lnTo>
                    <a:pt x="685" y="6351"/>
                  </a:lnTo>
                  <a:cubicBezTo>
                    <a:pt x="684" y="6352"/>
                    <a:pt x="683" y="6353"/>
                    <a:pt x="682" y="6354"/>
                  </a:cubicBezTo>
                  <a:lnTo>
                    <a:pt x="682" y="6354"/>
                  </a:lnTo>
                  <a:cubicBezTo>
                    <a:pt x="683" y="6353"/>
                    <a:pt x="684" y="6352"/>
                    <a:pt x="685" y="6351"/>
                  </a:cubicBezTo>
                  <a:close/>
                  <a:moveTo>
                    <a:pt x="682" y="6354"/>
                  </a:moveTo>
                  <a:lnTo>
                    <a:pt x="682" y="6354"/>
                  </a:lnTo>
                  <a:cubicBezTo>
                    <a:pt x="678" y="6359"/>
                    <a:pt x="673" y="6365"/>
                    <a:pt x="669" y="6370"/>
                  </a:cubicBezTo>
                  <a:lnTo>
                    <a:pt x="669" y="6370"/>
                  </a:lnTo>
                  <a:cubicBezTo>
                    <a:pt x="674" y="6365"/>
                    <a:pt x="678" y="6359"/>
                    <a:pt x="682" y="6354"/>
                  </a:cubicBezTo>
                  <a:close/>
                  <a:moveTo>
                    <a:pt x="13924" y="1"/>
                  </a:moveTo>
                  <a:cubicBezTo>
                    <a:pt x="13901" y="1"/>
                    <a:pt x="13878" y="10"/>
                    <a:pt x="13861" y="27"/>
                  </a:cubicBezTo>
                  <a:cubicBezTo>
                    <a:pt x="13813" y="70"/>
                    <a:pt x="13774" y="118"/>
                    <a:pt x="13730" y="163"/>
                  </a:cubicBezTo>
                  <a:cubicBezTo>
                    <a:pt x="13677" y="218"/>
                    <a:pt x="13624" y="270"/>
                    <a:pt x="13570" y="322"/>
                  </a:cubicBezTo>
                  <a:cubicBezTo>
                    <a:pt x="13319" y="553"/>
                    <a:pt x="13045" y="755"/>
                    <a:pt x="12777" y="963"/>
                  </a:cubicBezTo>
                  <a:cubicBezTo>
                    <a:pt x="12508" y="1173"/>
                    <a:pt x="12241" y="1387"/>
                    <a:pt x="11966" y="1590"/>
                  </a:cubicBezTo>
                  <a:cubicBezTo>
                    <a:pt x="11771" y="1730"/>
                    <a:pt x="11573" y="1864"/>
                    <a:pt x="11363" y="1981"/>
                  </a:cubicBezTo>
                  <a:cubicBezTo>
                    <a:pt x="11234" y="2050"/>
                    <a:pt x="11101" y="2111"/>
                    <a:pt x="10963" y="2167"/>
                  </a:cubicBezTo>
                  <a:cubicBezTo>
                    <a:pt x="10862" y="2205"/>
                    <a:pt x="10758" y="2236"/>
                    <a:pt x="10650" y="2264"/>
                  </a:cubicBezTo>
                  <a:cubicBezTo>
                    <a:pt x="10558" y="2286"/>
                    <a:pt x="10464" y="2303"/>
                    <a:pt x="10371" y="2316"/>
                  </a:cubicBezTo>
                  <a:cubicBezTo>
                    <a:pt x="10265" y="2326"/>
                    <a:pt x="10160" y="2329"/>
                    <a:pt x="10055" y="2329"/>
                  </a:cubicBezTo>
                  <a:cubicBezTo>
                    <a:pt x="9996" y="2329"/>
                    <a:pt x="9936" y="2328"/>
                    <a:pt x="9876" y="2327"/>
                  </a:cubicBezTo>
                  <a:cubicBezTo>
                    <a:pt x="9710" y="2321"/>
                    <a:pt x="9542" y="2310"/>
                    <a:pt x="9375" y="2288"/>
                  </a:cubicBezTo>
                  <a:cubicBezTo>
                    <a:pt x="9263" y="2269"/>
                    <a:pt x="9152" y="2245"/>
                    <a:pt x="9042" y="2215"/>
                  </a:cubicBezTo>
                  <a:cubicBezTo>
                    <a:pt x="8850" y="2156"/>
                    <a:pt x="8663" y="2081"/>
                    <a:pt x="8479" y="2000"/>
                  </a:cubicBezTo>
                  <a:lnTo>
                    <a:pt x="8479" y="2000"/>
                  </a:lnTo>
                  <a:cubicBezTo>
                    <a:pt x="8479" y="2000"/>
                    <a:pt x="8480" y="2000"/>
                    <a:pt x="8481" y="2000"/>
                  </a:cubicBezTo>
                  <a:lnTo>
                    <a:pt x="8481" y="2000"/>
                  </a:lnTo>
                  <a:cubicBezTo>
                    <a:pt x="8480" y="2000"/>
                    <a:pt x="8480" y="1999"/>
                    <a:pt x="8478" y="1999"/>
                  </a:cubicBezTo>
                  <a:lnTo>
                    <a:pt x="8478" y="1999"/>
                  </a:lnTo>
                  <a:cubicBezTo>
                    <a:pt x="8478" y="1999"/>
                    <a:pt x="8478" y="1999"/>
                    <a:pt x="8479" y="2000"/>
                  </a:cubicBezTo>
                  <a:lnTo>
                    <a:pt x="8479" y="2000"/>
                  </a:lnTo>
                  <a:cubicBezTo>
                    <a:pt x="8459" y="1994"/>
                    <a:pt x="8442" y="1984"/>
                    <a:pt x="8422" y="1975"/>
                  </a:cubicBezTo>
                  <a:lnTo>
                    <a:pt x="8422" y="1975"/>
                  </a:lnTo>
                  <a:cubicBezTo>
                    <a:pt x="8431" y="1981"/>
                    <a:pt x="8443" y="1984"/>
                    <a:pt x="8454" y="1990"/>
                  </a:cubicBezTo>
                  <a:cubicBezTo>
                    <a:pt x="8217" y="1885"/>
                    <a:pt x="7986" y="1765"/>
                    <a:pt x="7766" y="1630"/>
                  </a:cubicBezTo>
                  <a:lnTo>
                    <a:pt x="7766" y="1630"/>
                  </a:lnTo>
                  <a:cubicBezTo>
                    <a:pt x="7769" y="1630"/>
                    <a:pt x="7771" y="1632"/>
                    <a:pt x="7774" y="1633"/>
                  </a:cubicBezTo>
                  <a:cubicBezTo>
                    <a:pt x="7766" y="1627"/>
                    <a:pt x="7760" y="1624"/>
                    <a:pt x="7753" y="1620"/>
                  </a:cubicBezTo>
                  <a:cubicBezTo>
                    <a:pt x="7555" y="1496"/>
                    <a:pt x="7364" y="1367"/>
                    <a:pt x="7160" y="1252"/>
                  </a:cubicBezTo>
                  <a:cubicBezTo>
                    <a:pt x="7064" y="1195"/>
                    <a:pt x="6967" y="1142"/>
                    <a:pt x="6869" y="1090"/>
                  </a:cubicBezTo>
                  <a:cubicBezTo>
                    <a:pt x="6773" y="1039"/>
                    <a:pt x="6675" y="993"/>
                    <a:pt x="6573" y="962"/>
                  </a:cubicBezTo>
                  <a:cubicBezTo>
                    <a:pt x="6436" y="921"/>
                    <a:pt x="6293" y="899"/>
                    <a:pt x="6149" y="899"/>
                  </a:cubicBezTo>
                  <a:cubicBezTo>
                    <a:pt x="6054" y="899"/>
                    <a:pt x="5959" y="909"/>
                    <a:pt x="5866" y="928"/>
                  </a:cubicBezTo>
                  <a:cubicBezTo>
                    <a:pt x="5744" y="953"/>
                    <a:pt x="5626" y="990"/>
                    <a:pt x="5508" y="1036"/>
                  </a:cubicBezTo>
                  <a:cubicBezTo>
                    <a:pt x="5379" y="1090"/>
                    <a:pt x="5261" y="1169"/>
                    <a:pt x="5150" y="1254"/>
                  </a:cubicBezTo>
                  <a:cubicBezTo>
                    <a:pt x="5059" y="1322"/>
                    <a:pt x="4973" y="1402"/>
                    <a:pt x="4889" y="1481"/>
                  </a:cubicBezTo>
                  <a:cubicBezTo>
                    <a:pt x="4799" y="1565"/>
                    <a:pt x="4709" y="1652"/>
                    <a:pt x="4621" y="1739"/>
                  </a:cubicBezTo>
                  <a:cubicBezTo>
                    <a:pt x="4455" y="1910"/>
                    <a:pt x="4294" y="2087"/>
                    <a:pt x="4142" y="2271"/>
                  </a:cubicBezTo>
                  <a:cubicBezTo>
                    <a:pt x="3817" y="2665"/>
                    <a:pt x="3503" y="3066"/>
                    <a:pt x="3181" y="3460"/>
                  </a:cubicBezTo>
                  <a:lnTo>
                    <a:pt x="3181" y="3460"/>
                  </a:lnTo>
                  <a:cubicBezTo>
                    <a:pt x="3183" y="3457"/>
                    <a:pt x="3185" y="3455"/>
                    <a:pt x="3187" y="3453"/>
                  </a:cubicBezTo>
                  <a:lnTo>
                    <a:pt x="3187" y="3453"/>
                  </a:lnTo>
                  <a:cubicBezTo>
                    <a:pt x="3185" y="3456"/>
                    <a:pt x="3182" y="3459"/>
                    <a:pt x="3180" y="3462"/>
                  </a:cubicBezTo>
                  <a:lnTo>
                    <a:pt x="3180" y="3462"/>
                  </a:lnTo>
                  <a:cubicBezTo>
                    <a:pt x="3180" y="3461"/>
                    <a:pt x="3181" y="3461"/>
                    <a:pt x="3181" y="3460"/>
                  </a:cubicBezTo>
                  <a:lnTo>
                    <a:pt x="3181" y="3460"/>
                  </a:lnTo>
                  <a:cubicBezTo>
                    <a:pt x="3181" y="3461"/>
                    <a:pt x="3180" y="3461"/>
                    <a:pt x="3180" y="3462"/>
                  </a:cubicBezTo>
                  <a:lnTo>
                    <a:pt x="3180" y="3462"/>
                  </a:lnTo>
                  <a:cubicBezTo>
                    <a:pt x="3180" y="3462"/>
                    <a:pt x="3180" y="3462"/>
                    <a:pt x="3180" y="3462"/>
                  </a:cubicBezTo>
                  <a:lnTo>
                    <a:pt x="3180" y="3462"/>
                  </a:lnTo>
                  <a:cubicBezTo>
                    <a:pt x="3179" y="3462"/>
                    <a:pt x="3179" y="3462"/>
                    <a:pt x="3179" y="3462"/>
                  </a:cubicBezTo>
                  <a:cubicBezTo>
                    <a:pt x="3179" y="3462"/>
                    <a:pt x="3179" y="3462"/>
                    <a:pt x="3180" y="3462"/>
                  </a:cubicBezTo>
                  <a:lnTo>
                    <a:pt x="3180" y="3462"/>
                  </a:lnTo>
                  <a:cubicBezTo>
                    <a:pt x="3179" y="3462"/>
                    <a:pt x="3178" y="3463"/>
                    <a:pt x="3178" y="3464"/>
                  </a:cubicBezTo>
                  <a:cubicBezTo>
                    <a:pt x="2956" y="3733"/>
                    <a:pt x="2730" y="4004"/>
                    <a:pt x="2505" y="4272"/>
                  </a:cubicBezTo>
                  <a:cubicBezTo>
                    <a:pt x="2349" y="4458"/>
                    <a:pt x="2190" y="4644"/>
                    <a:pt x="2026" y="4824"/>
                  </a:cubicBezTo>
                  <a:cubicBezTo>
                    <a:pt x="1874" y="4989"/>
                    <a:pt x="1713" y="5147"/>
                    <a:pt x="1562" y="5313"/>
                  </a:cubicBezTo>
                  <a:cubicBezTo>
                    <a:pt x="1490" y="5388"/>
                    <a:pt x="1420" y="5462"/>
                    <a:pt x="1353" y="5540"/>
                  </a:cubicBezTo>
                  <a:cubicBezTo>
                    <a:pt x="1279" y="5623"/>
                    <a:pt x="1207" y="5711"/>
                    <a:pt x="1137" y="5797"/>
                  </a:cubicBezTo>
                  <a:cubicBezTo>
                    <a:pt x="980" y="5988"/>
                    <a:pt x="823" y="6181"/>
                    <a:pt x="667" y="6373"/>
                  </a:cubicBezTo>
                  <a:cubicBezTo>
                    <a:pt x="668" y="6372"/>
                    <a:pt x="669" y="6371"/>
                    <a:pt x="669" y="6370"/>
                  </a:cubicBezTo>
                  <a:lnTo>
                    <a:pt x="669" y="6370"/>
                  </a:lnTo>
                  <a:cubicBezTo>
                    <a:pt x="576" y="6483"/>
                    <a:pt x="483" y="6597"/>
                    <a:pt x="386" y="6706"/>
                  </a:cubicBezTo>
                  <a:cubicBezTo>
                    <a:pt x="285" y="6820"/>
                    <a:pt x="176" y="6925"/>
                    <a:pt x="66" y="7029"/>
                  </a:cubicBezTo>
                  <a:cubicBezTo>
                    <a:pt x="0" y="7092"/>
                    <a:pt x="12" y="7204"/>
                    <a:pt x="73" y="7260"/>
                  </a:cubicBezTo>
                  <a:cubicBezTo>
                    <a:pt x="103" y="7290"/>
                    <a:pt x="146" y="7305"/>
                    <a:pt x="192" y="7311"/>
                  </a:cubicBezTo>
                  <a:cubicBezTo>
                    <a:pt x="230" y="7311"/>
                    <a:pt x="267" y="7299"/>
                    <a:pt x="295" y="7273"/>
                  </a:cubicBezTo>
                  <a:cubicBezTo>
                    <a:pt x="417" y="7163"/>
                    <a:pt x="538" y="7053"/>
                    <a:pt x="664" y="6948"/>
                  </a:cubicBezTo>
                  <a:cubicBezTo>
                    <a:pt x="783" y="6848"/>
                    <a:pt x="907" y="6748"/>
                    <a:pt x="1024" y="6644"/>
                  </a:cubicBezTo>
                  <a:cubicBezTo>
                    <a:pt x="1243" y="6449"/>
                    <a:pt x="1456" y="6248"/>
                    <a:pt x="1691" y="6074"/>
                  </a:cubicBezTo>
                  <a:cubicBezTo>
                    <a:pt x="1902" y="5922"/>
                    <a:pt x="2111" y="5770"/>
                    <a:pt x="2309" y="5605"/>
                  </a:cubicBezTo>
                  <a:cubicBezTo>
                    <a:pt x="2532" y="5418"/>
                    <a:pt x="2743" y="5214"/>
                    <a:pt x="2944" y="5002"/>
                  </a:cubicBezTo>
                  <a:cubicBezTo>
                    <a:pt x="3111" y="4824"/>
                    <a:pt x="3269" y="4636"/>
                    <a:pt x="3425" y="4446"/>
                  </a:cubicBezTo>
                  <a:cubicBezTo>
                    <a:pt x="3596" y="4239"/>
                    <a:pt x="3767" y="4034"/>
                    <a:pt x="3935" y="3822"/>
                  </a:cubicBezTo>
                  <a:cubicBezTo>
                    <a:pt x="4233" y="3446"/>
                    <a:pt x="4525" y="3063"/>
                    <a:pt x="4828" y="2691"/>
                  </a:cubicBezTo>
                  <a:cubicBezTo>
                    <a:pt x="5016" y="2465"/>
                    <a:pt x="5209" y="2243"/>
                    <a:pt x="5424" y="2038"/>
                  </a:cubicBezTo>
                  <a:cubicBezTo>
                    <a:pt x="5511" y="1957"/>
                    <a:pt x="5598" y="1880"/>
                    <a:pt x="5693" y="1809"/>
                  </a:cubicBezTo>
                  <a:cubicBezTo>
                    <a:pt x="5712" y="1795"/>
                    <a:pt x="5732" y="1782"/>
                    <a:pt x="5753" y="1768"/>
                  </a:cubicBezTo>
                  <a:cubicBezTo>
                    <a:pt x="5791" y="1751"/>
                    <a:pt x="5831" y="1731"/>
                    <a:pt x="5870" y="1715"/>
                  </a:cubicBezTo>
                  <a:cubicBezTo>
                    <a:pt x="5909" y="1702"/>
                    <a:pt x="5947" y="1690"/>
                    <a:pt x="5989" y="1678"/>
                  </a:cubicBezTo>
                  <a:cubicBezTo>
                    <a:pt x="6028" y="1670"/>
                    <a:pt x="6067" y="1663"/>
                    <a:pt x="6107" y="1657"/>
                  </a:cubicBezTo>
                  <a:cubicBezTo>
                    <a:pt x="6144" y="1654"/>
                    <a:pt x="6181" y="1651"/>
                    <a:pt x="6220" y="1651"/>
                  </a:cubicBezTo>
                  <a:cubicBezTo>
                    <a:pt x="6251" y="1654"/>
                    <a:pt x="6281" y="1655"/>
                    <a:pt x="6311" y="1658"/>
                  </a:cubicBezTo>
                  <a:cubicBezTo>
                    <a:pt x="6352" y="1669"/>
                    <a:pt x="6394" y="1678"/>
                    <a:pt x="6436" y="1688"/>
                  </a:cubicBezTo>
                  <a:cubicBezTo>
                    <a:pt x="6510" y="1713"/>
                    <a:pt x="6584" y="1743"/>
                    <a:pt x="6657" y="1774"/>
                  </a:cubicBezTo>
                  <a:cubicBezTo>
                    <a:pt x="6977" y="1922"/>
                    <a:pt x="7293" y="2080"/>
                    <a:pt x="7613" y="2228"/>
                  </a:cubicBezTo>
                  <a:cubicBezTo>
                    <a:pt x="7791" y="2310"/>
                    <a:pt x="7971" y="2380"/>
                    <a:pt x="8158" y="2446"/>
                  </a:cubicBezTo>
                  <a:cubicBezTo>
                    <a:pt x="8335" y="2507"/>
                    <a:pt x="8513" y="2571"/>
                    <a:pt x="8693" y="2624"/>
                  </a:cubicBezTo>
                  <a:cubicBezTo>
                    <a:pt x="8931" y="2696"/>
                    <a:pt x="9175" y="2749"/>
                    <a:pt x="9426" y="2764"/>
                  </a:cubicBezTo>
                  <a:cubicBezTo>
                    <a:pt x="9520" y="2770"/>
                    <a:pt x="9615" y="2772"/>
                    <a:pt x="9710" y="2772"/>
                  </a:cubicBezTo>
                  <a:cubicBezTo>
                    <a:pt x="9873" y="2772"/>
                    <a:pt x="10037" y="2765"/>
                    <a:pt x="10201" y="2757"/>
                  </a:cubicBezTo>
                  <a:cubicBezTo>
                    <a:pt x="10701" y="2733"/>
                    <a:pt x="11170" y="2535"/>
                    <a:pt x="11586" y="2267"/>
                  </a:cubicBezTo>
                  <a:cubicBezTo>
                    <a:pt x="11787" y="2138"/>
                    <a:pt x="11973" y="1987"/>
                    <a:pt x="12156" y="1832"/>
                  </a:cubicBezTo>
                  <a:cubicBezTo>
                    <a:pt x="12350" y="1669"/>
                    <a:pt x="12543" y="1505"/>
                    <a:pt x="12732" y="1337"/>
                  </a:cubicBezTo>
                  <a:cubicBezTo>
                    <a:pt x="12918" y="1173"/>
                    <a:pt x="13103" y="1006"/>
                    <a:pt x="13280" y="831"/>
                  </a:cubicBezTo>
                  <a:cubicBezTo>
                    <a:pt x="13454" y="658"/>
                    <a:pt x="13624" y="475"/>
                    <a:pt x="13801" y="304"/>
                  </a:cubicBezTo>
                  <a:cubicBezTo>
                    <a:pt x="13846" y="262"/>
                    <a:pt x="13892" y="221"/>
                    <a:pt x="13942" y="182"/>
                  </a:cubicBezTo>
                  <a:cubicBezTo>
                    <a:pt x="13954" y="173"/>
                    <a:pt x="13966" y="163"/>
                    <a:pt x="13980" y="154"/>
                  </a:cubicBezTo>
                  <a:cubicBezTo>
                    <a:pt x="14021" y="122"/>
                    <a:pt x="14018" y="57"/>
                    <a:pt x="13983" y="24"/>
                  </a:cubicBezTo>
                  <a:cubicBezTo>
                    <a:pt x="13966" y="8"/>
                    <a:pt x="13945" y="1"/>
                    <a:pt x="139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3"/>
            <p:cNvSpPr/>
            <p:nvPr/>
          </p:nvSpPr>
          <p:spPr>
            <a:xfrm>
              <a:off x="5084925" y="2946600"/>
              <a:ext cx="69600" cy="72725"/>
            </a:xfrm>
            <a:custGeom>
              <a:rect b="b" l="l" r="r" t="t"/>
              <a:pathLst>
                <a:path extrusionOk="0" h="2909" w="2784">
                  <a:moveTo>
                    <a:pt x="2252" y="820"/>
                  </a:moveTo>
                  <a:lnTo>
                    <a:pt x="2252" y="820"/>
                  </a:lnTo>
                  <a:cubicBezTo>
                    <a:pt x="2251" y="822"/>
                    <a:pt x="2249" y="824"/>
                    <a:pt x="2247" y="826"/>
                  </a:cubicBezTo>
                  <a:lnTo>
                    <a:pt x="2247" y="826"/>
                  </a:lnTo>
                  <a:cubicBezTo>
                    <a:pt x="2249" y="824"/>
                    <a:pt x="2251" y="822"/>
                    <a:pt x="2252" y="820"/>
                  </a:cubicBezTo>
                  <a:close/>
                  <a:moveTo>
                    <a:pt x="2714" y="0"/>
                  </a:moveTo>
                  <a:cubicBezTo>
                    <a:pt x="2707" y="0"/>
                    <a:pt x="2699" y="2"/>
                    <a:pt x="2692" y="6"/>
                  </a:cubicBezTo>
                  <a:cubicBezTo>
                    <a:pt x="2665" y="12"/>
                    <a:pt x="2638" y="29"/>
                    <a:pt x="2614" y="45"/>
                  </a:cubicBezTo>
                  <a:cubicBezTo>
                    <a:pt x="2583" y="67"/>
                    <a:pt x="2553" y="91"/>
                    <a:pt x="2525" y="118"/>
                  </a:cubicBezTo>
                  <a:cubicBezTo>
                    <a:pt x="2461" y="173"/>
                    <a:pt x="2401" y="233"/>
                    <a:pt x="2342" y="291"/>
                  </a:cubicBezTo>
                  <a:cubicBezTo>
                    <a:pt x="2221" y="407"/>
                    <a:pt x="2107" y="527"/>
                    <a:pt x="1991" y="648"/>
                  </a:cubicBezTo>
                  <a:cubicBezTo>
                    <a:pt x="1827" y="819"/>
                    <a:pt x="1669" y="994"/>
                    <a:pt x="1508" y="1167"/>
                  </a:cubicBezTo>
                  <a:cubicBezTo>
                    <a:pt x="1346" y="1341"/>
                    <a:pt x="1186" y="1518"/>
                    <a:pt x="1025" y="1697"/>
                  </a:cubicBezTo>
                  <a:cubicBezTo>
                    <a:pt x="866" y="1876"/>
                    <a:pt x="703" y="2053"/>
                    <a:pt x="544" y="2230"/>
                  </a:cubicBezTo>
                  <a:cubicBezTo>
                    <a:pt x="464" y="2316"/>
                    <a:pt x="383" y="2401"/>
                    <a:pt x="302" y="2484"/>
                  </a:cubicBezTo>
                  <a:cubicBezTo>
                    <a:pt x="215" y="2575"/>
                    <a:pt x="123" y="2664"/>
                    <a:pt x="37" y="2758"/>
                  </a:cubicBezTo>
                  <a:cubicBezTo>
                    <a:pt x="1" y="2795"/>
                    <a:pt x="4" y="2852"/>
                    <a:pt x="40" y="2886"/>
                  </a:cubicBezTo>
                  <a:cubicBezTo>
                    <a:pt x="59" y="2901"/>
                    <a:pt x="78" y="2908"/>
                    <a:pt x="108" y="2908"/>
                  </a:cubicBezTo>
                  <a:cubicBezTo>
                    <a:pt x="129" y="2908"/>
                    <a:pt x="150" y="2901"/>
                    <a:pt x="168" y="2888"/>
                  </a:cubicBezTo>
                  <a:cubicBezTo>
                    <a:pt x="307" y="2783"/>
                    <a:pt x="440" y="2670"/>
                    <a:pt x="569" y="2557"/>
                  </a:cubicBezTo>
                  <a:cubicBezTo>
                    <a:pt x="693" y="2450"/>
                    <a:pt x="813" y="2338"/>
                    <a:pt x="933" y="2225"/>
                  </a:cubicBezTo>
                  <a:lnTo>
                    <a:pt x="933" y="2225"/>
                  </a:lnTo>
                  <a:cubicBezTo>
                    <a:pt x="931" y="2225"/>
                    <a:pt x="931" y="2227"/>
                    <a:pt x="930" y="2227"/>
                  </a:cubicBezTo>
                  <a:lnTo>
                    <a:pt x="940" y="2216"/>
                  </a:lnTo>
                  <a:lnTo>
                    <a:pt x="936" y="2219"/>
                  </a:lnTo>
                  <a:cubicBezTo>
                    <a:pt x="943" y="2211"/>
                    <a:pt x="953" y="2203"/>
                    <a:pt x="962" y="2195"/>
                  </a:cubicBezTo>
                  <a:lnTo>
                    <a:pt x="962" y="2195"/>
                  </a:lnTo>
                  <a:cubicBezTo>
                    <a:pt x="961" y="2195"/>
                    <a:pt x="961" y="2195"/>
                    <a:pt x="961" y="2196"/>
                  </a:cubicBezTo>
                  <a:lnTo>
                    <a:pt x="962" y="2194"/>
                  </a:lnTo>
                  <a:lnTo>
                    <a:pt x="962" y="2194"/>
                  </a:lnTo>
                  <a:cubicBezTo>
                    <a:pt x="962" y="2194"/>
                    <a:pt x="962" y="2194"/>
                    <a:pt x="962" y="2195"/>
                  </a:cubicBezTo>
                  <a:lnTo>
                    <a:pt x="962" y="2195"/>
                  </a:lnTo>
                  <a:cubicBezTo>
                    <a:pt x="972" y="2184"/>
                    <a:pt x="981" y="2174"/>
                    <a:pt x="992" y="2166"/>
                  </a:cubicBezTo>
                  <a:lnTo>
                    <a:pt x="992" y="2166"/>
                  </a:lnTo>
                  <a:lnTo>
                    <a:pt x="991" y="2167"/>
                  </a:lnTo>
                  <a:cubicBezTo>
                    <a:pt x="1087" y="2076"/>
                    <a:pt x="1181" y="1981"/>
                    <a:pt x="1276" y="1887"/>
                  </a:cubicBezTo>
                  <a:cubicBezTo>
                    <a:pt x="1444" y="1719"/>
                    <a:pt x="1608" y="1548"/>
                    <a:pt x="1769" y="1374"/>
                  </a:cubicBezTo>
                  <a:cubicBezTo>
                    <a:pt x="1933" y="1197"/>
                    <a:pt x="2091" y="1019"/>
                    <a:pt x="2241" y="833"/>
                  </a:cubicBezTo>
                  <a:lnTo>
                    <a:pt x="2241" y="833"/>
                  </a:lnTo>
                  <a:cubicBezTo>
                    <a:pt x="2241" y="834"/>
                    <a:pt x="2241" y="834"/>
                    <a:pt x="2241" y="834"/>
                  </a:cubicBezTo>
                  <a:cubicBezTo>
                    <a:pt x="2243" y="831"/>
                    <a:pt x="2245" y="828"/>
                    <a:pt x="2247" y="826"/>
                  </a:cubicBezTo>
                  <a:lnTo>
                    <a:pt x="2247" y="826"/>
                  </a:lnTo>
                  <a:cubicBezTo>
                    <a:pt x="2247" y="826"/>
                    <a:pt x="2247" y="826"/>
                    <a:pt x="2246" y="827"/>
                  </a:cubicBezTo>
                  <a:lnTo>
                    <a:pt x="2246" y="827"/>
                  </a:lnTo>
                  <a:cubicBezTo>
                    <a:pt x="2248" y="824"/>
                    <a:pt x="2251" y="821"/>
                    <a:pt x="2253" y="819"/>
                  </a:cubicBezTo>
                  <a:lnTo>
                    <a:pt x="2253" y="819"/>
                  </a:lnTo>
                  <a:cubicBezTo>
                    <a:pt x="2252" y="819"/>
                    <a:pt x="2252" y="819"/>
                    <a:pt x="2252" y="820"/>
                  </a:cubicBezTo>
                  <a:lnTo>
                    <a:pt x="2252" y="820"/>
                  </a:lnTo>
                  <a:cubicBezTo>
                    <a:pt x="2352" y="696"/>
                    <a:pt x="2448" y="570"/>
                    <a:pt x="2541" y="444"/>
                  </a:cubicBezTo>
                  <a:lnTo>
                    <a:pt x="2681" y="247"/>
                  </a:lnTo>
                  <a:cubicBezTo>
                    <a:pt x="2699" y="221"/>
                    <a:pt x="2718" y="194"/>
                    <a:pt x="2736" y="166"/>
                  </a:cubicBezTo>
                  <a:cubicBezTo>
                    <a:pt x="2750" y="146"/>
                    <a:pt x="2765" y="125"/>
                    <a:pt x="2772" y="102"/>
                  </a:cubicBezTo>
                  <a:cubicBezTo>
                    <a:pt x="2779" y="90"/>
                    <a:pt x="2784" y="75"/>
                    <a:pt x="2784" y="61"/>
                  </a:cubicBezTo>
                  <a:cubicBezTo>
                    <a:pt x="2781" y="27"/>
                    <a:pt x="2750" y="0"/>
                    <a:pt x="27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3"/>
            <p:cNvSpPr/>
            <p:nvPr/>
          </p:nvSpPr>
          <p:spPr>
            <a:xfrm>
              <a:off x="5511200" y="2667325"/>
              <a:ext cx="267550" cy="144250"/>
            </a:xfrm>
            <a:custGeom>
              <a:rect b="b" l="l" r="r" t="t"/>
              <a:pathLst>
                <a:path extrusionOk="0" h="5770" w="10702">
                  <a:moveTo>
                    <a:pt x="2827" y="5062"/>
                  </a:moveTo>
                  <a:cubicBezTo>
                    <a:pt x="2822" y="5063"/>
                    <a:pt x="2818" y="5064"/>
                    <a:pt x="2814" y="5066"/>
                  </a:cubicBezTo>
                  <a:lnTo>
                    <a:pt x="2814" y="5066"/>
                  </a:lnTo>
                  <a:lnTo>
                    <a:pt x="2827" y="5062"/>
                  </a:lnTo>
                  <a:close/>
                  <a:moveTo>
                    <a:pt x="2803" y="5068"/>
                  </a:moveTo>
                  <a:cubicBezTo>
                    <a:pt x="2802" y="5068"/>
                    <a:pt x="2802" y="5068"/>
                    <a:pt x="2800" y="5069"/>
                  </a:cubicBezTo>
                  <a:lnTo>
                    <a:pt x="2800" y="5069"/>
                  </a:lnTo>
                  <a:cubicBezTo>
                    <a:pt x="2801" y="5069"/>
                    <a:pt x="2802" y="5068"/>
                    <a:pt x="2803" y="5068"/>
                  </a:cubicBezTo>
                  <a:close/>
                  <a:moveTo>
                    <a:pt x="8073" y="0"/>
                  </a:moveTo>
                  <a:cubicBezTo>
                    <a:pt x="7995" y="0"/>
                    <a:pt x="7918" y="3"/>
                    <a:pt x="7841" y="10"/>
                  </a:cubicBezTo>
                  <a:cubicBezTo>
                    <a:pt x="7702" y="23"/>
                    <a:pt x="7567" y="41"/>
                    <a:pt x="7435" y="82"/>
                  </a:cubicBezTo>
                  <a:cubicBezTo>
                    <a:pt x="7316" y="120"/>
                    <a:pt x="7201" y="181"/>
                    <a:pt x="7097" y="249"/>
                  </a:cubicBezTo>
                  <a:cubicBezTo>
                    <a:pt x="6911" y="374"/>
                    <a:pt x="6748" y="527"/>
                    <a:pt x="6591" y="685"/>
                  </a:cubicBezTo>
                  <a:cubicBezTo>
                    <a:pt x="6440" y="837"/>
                    <a:pt x="6293" y="996"/>
                    <a:pt x="6153" y="1160"/>
                  </a:cubicBezTo>
                  <a:cubicBezTo>
                    <a:pt x="6016" y="1321"/>
                    <a:pt x="5885" y="1490"/>
                    <a:pt x="5757" y="1660"/>
                  </a:cubicBezTo>
                  <a:cubicBezTo>
                    <a:pt x="5617" y="1842"/>
                    <a:pt x="5478" y="2025"/>
                    <a:pt x="5347" y="2212"/>
                  </a:cubicBezTo>
                  <a:cubicBezTo>
                    <a:pt x="5216" y="2395"/>
                    <a:pt x="5091" y="2578"/>
                    <a:pt x="4970" y="2767"/>
                  </a:cubicBezTo>
                  <a:cubicBezTo>
                    <a:pt x="4855" y="2946"/>
                    <a:pt x="4745" y="3126"/>
                    <a:pt x="4625" y="3300"/>
                  </a:cubicBezTo>
                  <a:cubicBezTo>
                    <a:pt x="4495" y="3486"/>
                    <a:pt x="4367" y="3669"/>
                    <a:pt x="4238" y="3852"/>
                  </a:cubicBezTo>
                  <a:cubicBezTo>
                    <a:pt x="4111" y="4031"/>
                    <a:pt x="3986" y="4211"/>
                    <a:pt x="3851" y="4382"/>
                  </a:cubicBezTo>
                  <a:cubicBezTo>
                    <a:pt x="3762" y="4489"/>
                    <a:pt x="3668" y="4592"/>
                    <a:pt x="3568" y="4689"/>
                  </a:cubicBezTo>
                  <a:cubicBezTo>
                    <a:pt x="3520" y="4729"/>
                    <a:pt x="3474" y="4769"/>
                    <a:pt x="3424" y="4806"/>
                  </a:cubicBezTo>
                  <a:cubicBezTo>
                    <a:pt x="3419" y="4808"/>
                    <a:pt x="3415" y="4811"/>
                    <a:pt x="3409" y="4815"/>
                  </a:cubicBezTo>
                  <a:lnTo>
                    <a:pt x="3413" y="4811"/>
                  </a:lnTo>
                  <a:lnTo>
                    <a:pt x="3413" y="4811"/>
                  </a:lnTo>
                  <a:cubicBezTo>
                    <a:pt x="3357" y="4848"/>
                    <a:pt x="3303" y="4884"/>
                    <a:pt x="3245" y="4915"/>
                  </a:cubicBezTo>
                  <a:cubicBezTo>
                    <a:pt x="3205" y="4936"/>
                    <a:pt x="3163" y="4956"/>
                    <a:pt x="3123" y="4973"/>
                  </a:cubicBezTo>
                  <a:cubicBezTo>
                    <a:pt x="3020" y="5010"/>
                    <a:pt x="2916" y="5040"/>
                    <a:pt x="2812" y="5067"/>
                  </a:cubicBezTo>
                  <a:cubicBezTo>
                    <a:pt x="2813" y="5066"/>
                    <a:pt x="2813" y="5066"/>
                    <a:pt x="2814" y="5066"/>
                  </a:cubicBezTo>
                  <a:lnTo>
                    <a:pt x="2814" y="5066"/>
                  </a:lnTo>
                  <a:lnTo>
                    <a:pt x="2805" y="5068"/>
                  </a:lnTo>
                  <a:cubicBezTo>
                    <a:pt x="2803" y="5068"/>
                    <a:pt x="2802" y="5070"/>
                    <a:pt x="2799" y="5070"/>
                  </a:cubicBezTo>
                  <a:cubicBezTo>
                    <a:pt x="2799" y="5069"/>
                    <a:pt x="2800" y="5069"/>
                    <a:pt x="2800" y="5069"/>
                  </a:cubicBezTo>
                  <a:lnTo>
                    <a:pt x="2800" y="5069"/>
                  </a:lnTo>
                  <a:cubicBezTo>
                    <a:pt x="2420" y="5161"/>
                    <a:pt x="2039" y="5248"/>
                    <a:pt x="1656" y="5323"/>
                  </a:cubicBezTo>
                  <a:cubicBezTo>
                    <a:pt x="1273" y="5397"/>
                    <a:pt x="889" y="5468"/>
                    <a:pt x="502" y="5515"/>
                  </a:cubicBezTo>
                  <a:cubicBezTo>
                    <a:pt x="496" y="5515"/>
                    <a:pt x="492" y="5516"/>
                    <a:pt x="489" y="5516"/>
                  </a:cubicBezTo>
                  <a:lnTo>
                    <a:pt x="496" y="5516"/>
                  </a:lnTo>
                  <a:cubicBezTo>
                    <a:pt x="429" y="5523"/>
                    <a:pt x="364" y="5531"/>
                    <a:pt x="297" y="5537"/>
                  </a:cubicBezTo>
                  <a:cubicBezTo>
                    <a:pt x="249" y="5543"/>
                    <a:pt x="200" y="5547"/>
                    <a:pt x="153" y="5547"/>
                  </a:cubicBezTo>
                  <a:cubicBezTo>
                    <a:pt x="138" y="5540"/>
                    <a:pt x="120" y="5538"/>
                    <a:pt x="103" y="5538"/>
                  </a:cubicBezTo>
                  <a:cubicBezTo>
                    <a:pt x="53" y="5540"/>
                    <a:pt x="11" y="5582"/>
                    <a:pt x="7" y="5632"/>
                  </a:cubicBezTo>
                  <a:cubicBezTo>
                    <a:pt x="1" y="5697"/>
                    <a:pt x="57" y="5741"/>
                    <a:pt x="111" y="5741"/>
                  </a:cubicBezTo>
                  <a:cubicBezTo>
                    <a:pt x="113" y="5741"/>
                    <a:pt x="115" y="5741"/>
                    <a:pt x="117" y="5741"/>
                  </a:cubicBezTo>
                  <a:cubicBezTo>
                    <a:pt x="189" y="5760"/>
                    <a:pt x="262" y="5769"/>
                    <a:pt x="338" y="5769"/>
                  </a:cubicBezTo>
                  <a:cubicBezTo>
                    <a:pt x="371" y="5769"/>
                    <a:pt x="405" y="5768"/>
                    <a:pt x="440" y="5765"/>
                  </a:cubicBezTo>
                  <a:cubicBezTo>
                    <a:pt x="483" y="5765"/>
                    <a:pt x="528" y="5765"/>
                    <a:pt x="571" y="5763"/>
                  </a:cubicBezTo>
                  <a:cubicBezTo>
                    <a:pt x="752" y="5757"/>
                    <a:pt x="937" y="5745"/>
                    <a:pt x="1120" y="5732"/>
                  </a:cubicBezTo>
                  <a:cubicBezTo>
                    <a:pt x="1552" y="5701"/>
                    <a:pt x="1985" y="5657"/>
                    <a:pt x="2412" y="5596"/>
                  </a:cubicBezTo>
                  <a:cubicBezTo>
                    <a:pt x="2626" y="5567"/>
                    <a:pt x="2840" y="5531"/>
                    <a:pt x="3050" y="5480"/>
                  </a:cubicBezTo>
                  <a:cubicBezTo>
                    <a:pt x="3154" y="5456"/>
                    <a:pt x="3259" y="5430"/>
                    <a:pt x="3357" y="5390"/>
                  </a:cubicBezTo>
                  <a:cubicBezTo>
                    <a:pt x="3465" y="5343"/>
                    <a:pt x="3565" y="5278"/>
                    <a:pt x="3660" y="5209"/>
                  </a:cubicBezTo>
                  <a:cubicBezTo>
                    <a:pt x="3830" y="5086"/>
                    <a:pt x="3989" y="4949"/>
                    <a:pt x="4149" y="4811"/>
                  </a:cubicBezTo>
                  <a:cubicBezTo>
                    <a:pt x="4320" y="4660"/>
                    <a:pt x="4479" y="4498"/>
                    <a:pt x="4625" y="4324"/>
                  </a:cubicBezTo>
                  <a:cubicBezTo>
                    <a:pt x="4774" y="4145"/>
                    <a:pt x="4915" y="3961"/>
                    <a:pt x="5053" y="3775"/>
                  </a:cubicBezTo>
                  <a:cubicBezTo>
                    <a:pt x="5183" y="3604"/>
                    <a:pt x="5314" y="3435"/>
                    <a:pt x="5446" y="3269"/>
                  </a:cubicBezTo>
                  <a:cubicBezTo>
                    <a:pt x="5726" y="2913"/>
                    <a:pt x="5989" y="2547"/>
                    <a:pt x="6262" y="2184"/>
                  </a:cubicBezTo>
                  <a:cubicBezTo>
                    <a:pt x="6382" y="2022"/>
                    <a:pt x="6507" y="1861"/>
                    <a:pt x="6629" y="1700"/>
                  </a:cubicBezTo>
                  <a:cubicBezTo>
                    <a:pt x="6757" y="1535"/>
                    <a:pt x="6879" y="1365"/>
                    <a:pt x="7009" y="1202"/>
                  </a:cubicBezTo>
                  <a:cubicBezTo>
                    <a:pt x="7091" y="1103"/>
                    <a:pt x="7179" y="1007"/>
                    <a:pt x="7271" y="917"/>
                  </a:cubicBezTo>
                  <a:cubicBezTo>
                    <a:pt x="7321" y="871"/>
                    <a:pt x="7374" y="824"/>
                    <a:pt x="7430" y="783"/>
                  </a:cubicBezTo>
                  <a:cubicBezTo>
                    <a:pt x="7475" y="752"/>
                    <a:pt x="7521" y="722"/>
                    <a:pt x="7567" y="696"/>
                  </a:cubicBezTo>
                  <a:cubicBezTo>
                    <a:pt x="7591" y="682"/>
                    <a:pt x="7618" y="672"/>
                    <a:pt x="7643" y="660"/>
                  </a:cubicBezTo>
                  <a:cubicBezTo>
                    <a:pt x="7720" y="633"/>
                    <a:pt x="7796" y="606"/>
                    <a:pt x="7874" y="585"/>
                  </a:cubicBezTo>
                  <a:cubicBezTo>
                    <a:pt x="7999" y="556"/>
                    <a:pt x="8125" y="533"/>
                    <a:pt x="8252" y="518"/>
                  </a:cubicBezTo>
                  <a:cubicBezTo>
                    <a:pt x="8456" y="498"/>
                    <a:pt x="8660" y="489"/>
                    <a:pt x="8865" y="489"/>
                  </a:cubicBezTo>
                  <a:cubicBezTo>
                    <a:pt x="8881" y="489"/>
                    <a:pt x="8897" y="489"/>
                    <a:pt x="8912" y="489"/>
                  </a:cubicBezTo>
                  <a:cubicBezTo>
                    <a:pt x="9052" y="493"/>
                    <a:pt x="9191" y="501"/>
                    <a:pt x="9331" y="502"/>
                  </a:cubicBezTo>
                  <a:lnTo>
                    <a:pt x="9344" y="502"/>
                  </a:lnTo>
                  <a:cubicBezTo>
                    <a:pt x="9493" y="507"/>
                    <a:pt x="9642" y="516"/>
                    <a:pt x="9790" y="523"/>
                  </a:cubicBezTo>
                  <a:cubicBezTo>
                    <a:pt x="9920" y="529"/>
                    <a:pt x="10052" y="532"/>
                    <a:pt x="10183" y="533"/>
                  </a:cubicBezTo>
                  <a:lnTo>
                    <a:pt x="10180" y="533"/>
                  </a:lnTo>
                  <a:cubicBezTo>
                    <a:pt x="10207" y="533"/>
                    <a:pt x="10231" y="536"/>
                    <a:pt x="10258" y="536"/>
                  </a:cubicBezTo>
                  <a:lnTo>
                    <a:pt x="10253" y="536"/>
                  </a:lnTo>
                  <a:cubicBezTo>
                    <a:pt x="10297" y="538"/>
                    <a:pt x="10341" y="538"/>
                    <a:pt x="10385" y="538"/>
                  </a:cubicBezTo>
                  <a:cubicBezTo>
                    <a:pt x="10455" y="538"/>
                    <a:pt x="10525" y="536"/>
                    <a:pt x="10594" y="532"/>
                  </a:cubicBezTo>
                  <a:cubicBezTo>
                    <a:pt x="10692" y="526"/>
                    <a:pt x="10701" y="388"/>
                    <a:pt x="10609" y="362"/>
                  </a:cubicBezTo>
                  <a:cubicBezTo>
                    <a:pt x="10462" y="325"/>
                    <a:pt x="10314" y="298"/>
                    <a:pt x="10168" y="268"/>
                  </a:cubicBezTo>
                  <a:cubicBezTo>
                    <a:pt x="9985" y="233"/>
                    <a:pt x="9801" y="203"/>
                    <a:pt x="9618" y="173"/>
                  </a:cubicBezTo>
                  <a:cubicBezTo>
                    <a:pt x="9395" y="138"/>
                    <a:pt x="9174" y="94"/>
                    <a:pt x="8951" y="68"/>
                  </a:cubicBezTo>
                  <a:cubicBezTo>
                    <a:pt x="8758" y="44"/>
                    <a:pt x="8563" y="18"/>
                    <a:pt x="8369" y="10"/>
                  </a:cubicBezTo>
                  <a:cubicBezTo>
                    <a:pt x="8271" y="5"/>
                    <a:pt x="8172" y="0"/>
                    <a:pt x="80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3"/>
            <p:cNvSpPr/>
            <p:nvPr/>
          </p:nvSpPr>
          <p:spPr>
            <a:xfrm>
              <a:off x="5666475" y="2704025"/>
              <a:ext cx="65875" cy="40900"/>
            </a:xfrm>
            <a:custGeom>
              <a:rect b="b" l="l" r="r" t="t"/>
              <a:pathLst>
                <a:path extrusionOk="0" h="1636" w="2635">
                  <a:moveTo>
                    <a:pt x="782" y="893"/>
                  </a:moveTo>
                  <a:lnTo>
                    <a:pt x="782" y="893"/>
                  </a:lnTo>
                  <a:cubicBezTo>
                    <a:pt x="781" y="894"/>
                    <a:pt x="780" y="895"/>
                    <a:pt x="779" y="896"/>
                  </a:cubicBezTo>
                  <a:lnTo>
                    <a:pt x="779" y="896"/>
                  </a:lnTo>
                  <a:cubicBezTo>
                    <a:pt x="780" y="895"/>
                    <a:pt x="781" y="894"/>
                    <a:pt x="782" y="893"/>
                  </a:cubicBezTo>
                  <a:close/>
                  <a:moveTo>
                    <a:pt x="779" y="896"/>
                  </a:moveTo>
                  <a:lnTo>
                    <a:pt x="779" y="896"/>
                  </a:lnTo>
                  <a:cubicBezTo>
                    <a:pt x="778" y="897"/>
                    <a:pt x="777" y="898"/>
                    <a:pt x="776" y="899"/>
                  </a:cubicBezTo>
                  <a:cubicBezTo>
                    <a:pt x="777" y="898"/>
                    <a:pt x="778" y="897"/>
                    <a:pt x="779" y="896"/>
                  </a:cubicBezTo>
                  <a:close/>
                  <a:moveTo>
                    <a:pt x="2439" y="1"/>
                  </a:moveTo>
                  <a:cubicBezTo>
                    <a:pt x="2388" y="1"/>
                    <a:pt x="2336" y="7"/>
                    <a:pt x="2285" y="12"/>
                  </a:cubicBezTo>
                  <a:cubicBezTo>
                    <a:pt x="2151" y="21"/>
                    <a:pt x="2017" y="39"/>
                    <a:pt x="1883" y="57"/>
                  </a:cubicBezTo>
                  <a:cubicBezTo>
                    <a:pt x="1627" y="88"/>
                    <a:pt x="1374" y="131"/>
                    <a:pt x="1127" y="198"/>
                  </a:cubicBezTo>
                  <a:cubicBezTo>
                    <a:pt x="999" y="232"/>
                    <a:pt x="878" y="281"/>
                    <a:pt x="776" y="369"/>
                  </a:cubicBezTo>
                  <a:cubicBezTo>
                    <a:pt x="663" y="466"/>
                    <a:pt x="573" y="588"/>
                    <a:pt x="491" y="713"/>
                  </a:cubicBezTo>
                  <a:cubicBezTo>
                    <a:pt x="412" y="833"/>
                    <a:pt x="337" y="952"/>
                    <a:pt x="262" y="1076"/>
                  </a:cubicBezTo>
                  <a:cubicBezTo>
                    <a:pt x="180" y="1210"/>
                    <a:pt x="104" y="1345"/>
                    <a:pt x="29" y="1482"/>
                  </a:cubicBezTo>
                  <a:cubicBezTo>
                    <a:pt x="0" y="1531"/>
                    <a:pt x="21" y="1594"/>
                    <a:pt x="69" y="1621"/>
                  </a:cubicBezTo>
                  <a:cubicBezTo>
                    <a:pt x="84" y="1628"/>
                    <a:pt x="100" y="1631"/>
                    <a:pt x="118" y="1636"/>
                  </a:cubicBezTo>
                  <a:cubicBezTo>
                    <a:pt x="149" y="1636"/>
                    <a:pt x="180" y="1619"/>
                    <a:pt x="201" y="1592"/>
                  </a:cubicBezTo>
                  <a:cubicBezTo>
                    <a:pt x="304" y="1457"/>
                    <a:pt x="405" y="1319"/>
                    <a:pt x="512" y="1186"/>
                  </a:cubicBezTo>
                  <a:cubicBezTo>
                    <a:pt x="593" y="1087"/>
                    <a:pt x="677" y="992"/>
                    <a:pt x="770" y="903"/>
                  </a:cubicBezTo>
                  <a:lnTo>
                    <a:pt x="770" y="903"/>
                  </a:lnTo>
                  <a:cubicBezTo>
                    <a:pt x="771" y="902"/>
                    <a:pt x="773" y="901"/>
                    <a:pt x="774" y="900"/>
                  </a:cubicBezTo>
                  <a:lnTo>
                    <a:pt x="785" y="888"/>
                  </a:lnTo>
                  <a:lnTo>
                    <a:pt x="785" y="888"/>
                  </a:lnTo>
                  <a:cubicBezTo>
                    <a:pt x="784" y="891"/>
                    <a:pt x="783" y="892"/>
                    <a:pt x="782" y="893"/>
                  </a:cubicBezTo>
                  <a:lnTo>
                    <a:pt x="782" y="893"/>
                  </a:lnTo>
                  <a:cubicBezTo>
                    <a:pt x="830" y="848"/>
                    <a:pt x="880" y="804"/>
                    <a:pt x="933" y="765"/>
                  </a:cubicBezTo>
                  <a:cubicBezTo>
                    <a:pt x="962" y="744"/>
                    <a:pt x="990" y="726"/>
                    <a:pt x="1020" y="708"/>
                  </a:cubicBezTo>
                  <a:cubicBezTo>
                    <a:pt x="1100" y="667"/>
                    <a:pt x="1185" y="630"/>
                    <a:pt x="1268" y="595"/>
                  </a:cubicBezTo>
                  <a:cubicBezTo>
                    <a:pt x="1496" y="510"/>
                    <a:pt x="1733" y="445"/>
                    <a:pt x="1965" y="378"/>
                  </a:cubicBezTo>
                  <a:cubicBezTo>
                    <a:pt x="2087" y="342"/>
                    <a:pt x="2210" y="311"/>
                    <a:pt x="2332" y="272"/>
                  </a:cubicBezTo>
                  <a:cubicBezTo>
                    <a:pt x="2387" y="254"/>
                    <a:pt x="2441" y="238"/>
                    <a:pt x="2495" y="220"/>
                  </a:cubicBezTo>
                  <a:cubicBezTo>
                    <a:pt x="2529" y="208"/>
                    <a:pt x="2566" y="192"/>
                    <a:pt x="2590" y="165"/>
                  </a:cubicBezTo>
                  <a:cubicBezTo>
                    <a:pt x="2612" y="158"/>
                    <a:pt x="2630" y="134"/>
                    <a:pt x="2633" y="110"/>
                  </a:cubicBezTo>
                  <a:cubicBezTo>
                    <a:pt x="2634" y="76"/>
                    <a:pt x="2614" y="51"/>
                    <a:pt x="2584" y="42"/>
                  </a:cubicBezTo>
                  <a:cubicBezTo>
                    <a:pt x="2553" y="15"/>
                    <a:pt x="2508" y="4"/>
                    <a:pt x="2468" y="1"/>
                  </a:cubicBezTo>
                  <a:cubicBezTo>
                    <a:pt x="2458" y="1"/>
                    <a:pt x="2449" y="1"/>
                    <a:pt x="24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3"/>
            <p:cNvSpPr/>
            <p:nvPr/>
          </p:nvSpPr>
          <p:spPr>
            <a:xfrm>
              <a:off x="4986700" y="3225725"/>
              <a:ext cx="163425" cy="226500"/>
            </a:xfrm>
            <a:custGeom>
              <a:rect b="b" l="l" r="r" t="t"/>
              <a:pathLst>
                <a:path extrusionOk="0" h="9060" w="6537">
                  <a:moveTo>
                    <a:pt x="4802" y="310"/>
                  </a:moveTo>
                  <a:cubicBezTo>
                    <a:pt x="4801" y="310"/>
                    <a:pt x="4799" y="310"/>
                    <a:pt x="4797" y="310"/>
                  </a:cubicBezTo>
                  <a:lnTo>
                    <a:pt x="4797" y="310"/>
                  </a:lnTo>
                  <a:cubicBezTo>
                    <a:pt x="4799" y="310"/>
                    <a:pt x="4800" y="310"/>
                    <a:pt x="4802" y="310"/>
                  </a:cubicBezTo>
                  <a:close/>
                  <a:moveTo>
                    <a:pt x="4774" y="316"/>
                  </a:moveTo>
                  <a:lnTo>
                    <a:pt x="4774" y="316"/>
                  </a:lnTo>
                  <a:cubicBezTo>
                    <a:pt x="4773" y="316"/>
                    <a:pt x="4773" y="316"/>
                    <a:pt x="4772" y="316"/>
                  </a:cubicBezTo>
                  <a:lnTo>
                    <a:pt x="4772" y="316"/>
                  </a:lnTo>
                  <a:cubicBezTo>
                    <a:pt x="4773" y="316"/>
                    <a:pt x="4773" y="316"/>
                    <a:pt x="4774" y="316"/>
                  </a:cubicBezTo>
                  <a:close/>
                  <a:moveTo>
                    <a:pt x="4518" y="985"/>
                  </a:moveTo>
                  <a:lnTo>
                    <a:pt x="4518" y="985"/>
                  </a:lnTo>
                  <a:cubicBezTo>
                    <a:pt x="4517" y="986"/>
                    <a:pt x="4516" y="986"/>
                    <a:pt x="4515" y="986"/>
                  </a:cubicBezTo>
                  <a:lnTo>
                    <a:pt x="4515" y="986"/>
                  </a:lnTo>
                  <a:cubicBezTo>
                    <a:pt x="4516" y="986"/>
                    <a:pt x="4517" y="986"/>
                    <a:pt x="4518" y="985"/>
                  </a:cubicBezTo>
                  <a:close/>
                  <a:moveTo>
                    <a:pt x="1736" y="3679"/>
                  </a:moveTo>
                  <a:lnTo>
                    <a:pt x="1736" y="3679"/>
                  </a:lnTo>
                  <a:cubicBezTo>
                    <a:pt x="1735" y="3682"/>
                    <a:pt x="1733" y="3685"/>
                    <a:pt x="1732" y="3688"/>
                  </a:cubicBezTo>
                  <a:cubicBezTo>
                    <a:pt x="1734" y="3684"/>
                    <a:pt x="1735" y="3682"/>
                    <a:pt x="1736" y="3679"/>
                  </a:cubicBezTo>
                  <a:close/>
                  <a:moveTo>
                    <a:pt x="1700" y="3759"/>
                  </a:moveTo>
                  <a:cubicBezTo>
                    <a:pt x="1697" y="3766"/>
                    <a:pt x="1694" y="3773"/>
                    <a:pt x="1691" y="3780"/>
                  </a:cubicBezTo>
                  <a:lnTo>
                    <a:pt x="1691" y="3780"/>
                  </a:lnTo>
                  <a:cubicBezTo>
                    <a:pt x="1695" y="3773"/>
                    <a:pt x="1698" y="3766"/>
                    <a:pt x="1700" y="3759"/>
                  </a:cubicBezTo>
                  <a:close/>
                  <a:moveTo>
                    <a:pt x="6360" y="0"/>
                  </a:moveTo>
                  <a:cubicBezTo>
                    <a:pt x="6343" y="0"/>
                    <a:pt x="6326" y="3"/>
                    <a:pt x="6310" y="9"/>
                  </a:cubicBezTo>
                  <a:cubicBezTo>
                    <a:pt x="6305" y="9"/>
                    <a:pt x="6302" y="11"/>
                    <a:pt x="6298" y="12"/>
                  </a:cubicBezTo>
                  <a:lnTo>
                    <a:pt x="6295" y="12"/>
                  </a:lnTo>
                  <a:cubicBezTo>
                    <a:pt x="6051" y="36"/>
                    <a:pt x="5811" y="98"/>
                    <a:pt x="5570" y="146"/>
                  </a:cubicBezTo>
                  <a:cubicBezTo>
                    <a:pt x="5312" y="197"/>
                    <a:pt x="5054" y="249"/>
                    <a:pt x="4796" y="311"/>
                  </a:cubicBezTo>
                  <a:cubicBezTo>
                    <a:pt x="4796" y="311"/>
                    <a:pt x="4797" y="311"/>
                    <a:pt x="4797" y="310"/>
                  </a:cubicBezTo>
                  <a:lnTo>
                    <a:pt x="4797" y="310"/>
                  </a:lnTo>
                  <a:cubicBezTo>
                    <a:pt x="4796" y="311"/>
                    <a:pt x="4795" y="311"/>
                    <a:pt x="4793" y="311"/>
                  </a:cubicBezTo>
                  <a:cubicBezTo>
                    <a:pt x="4785" y="314"/>
                    <a:pt x="4777" y="316"/>
                    <a:pt x="4770" y="317"/>
                  </a:cubicBezTo>
                  <a:lnTo>
                    <a:pt x="4770" y="317"/>
                  </a:lnTo>
                  <a:cubicBezTo>
                    <a:pt x="4771" y="317"/>
                    <a:pt x="4772" y="316"/>
                    <a:pt x="4772" y="316"/>
                  </a:cubicBezTo>
                  <a:lnTo>
                    <a:pt x="4772" y="316"/>
                  </a:lnTo>
                  <a:cubicBezTo>
                    <a:pt x="4669" y="341"/>
                    <a:pt x="4565" y="369"/>
                    <a:pt x="4461" y="399"/>
                  </a:cubicBezTo>
                  <a:cubicBezTo>
                    <a:pt x="4260" y="457"/>
                    <a:pt x="4059" y="518"/>
                    <a:pt x="3858" y="578"/>
                  </a:cubicBezTo>
                  <a:cubicBezTo>
                    <a:pt x="3653" y="639"/>
                    <a:pt x="3445" y="698"/>
                    <a:pt x="3244" y="777"/>
                  </a:cubicBezTo>
                  <a:cubicBezTo>
                    <a:pt x="3126" y="823"/>
                    <a:pt x="3010" y="877"/>
                    <a:pt x="2903" y="944"/>
                  </a:cubicBezTo>
                  <a:cubicBezTo>
                    <a:pt x="2805" y="1003"/>
                    <a:pt x="2715" y="1078"/>
                    <a:pt x="2629" y="1157"/>
                  </a:cubicBezTo>
                  <a:cubicBezTo>
                    <a:pt x="2458" y="1313"/>
                    <a:pt x="2321" y="1502"/>
                    <a:pt x="2195" y="1695"/>
                  </a:cubicBezTo>
                  <a:cubicBezTo>
                    <a:pt x="1720" y="2420"/>
                    <a:pt x="1358" y="3213"/>
                    <a:pt x="1056" y="4023"/>
                  </a:cubicBezTo>
                  <a:cubicBezTo>
                    <a:pt x="979" y="4222"/>
                    <a:pt x="907" y="4423"/>
                    <a:pt x="836" y="4624"/>
                  </a:cubicBezTo>
                  <a:cubicBezTo>
                    <a:pt x="766" y="4824"/>
                    <a:pt x="700" y="5024"/>
                    <a:pt x="633" y="5225"/>
                  </a:cubicBezTo>
                  <a:cubicBezTo>
                    <a:pt x="505" y="5602"/>
                    <a:pt x="386" y="5981"/>
                    <a:pt x="270" y="6364"/>
                  </a:cubicBezTo>
                  <a:cubicBezTo>
                    <a:pt x="208" y="6574"/>
                    <a:pt x="141" y="6784"/>
                    <a:pt x="90" y="6998"/>
                  </a:cubicBezTo>
                  <a:cubicBezTo>
                    <a:pt x="69" y="7089"/>
                    <a:pt x="47" y="7182"/>
                    <a:pt x="32" y="7275"/>
                  </a:cubicBezTo>
                  <a:cubicBezTo>
                    <a:pt x="16" y="7377"/>
                    <a:pt x="7" y="7482"/>
                    <a:pt x="4" y="7587"/>
                  </a:cubicBezTo>
                  <a:cubicBezTo>
                    <a:pt x="1" y="7793"/>
                    <a:pt x="35" y="7996"/>
                    <a:pt x="86" y="8196"/>
                  </a:cubicBezTo>
                  <a:cubicBezTo>
                    <a:pt x="136" y="8397"/>
                    <a:pt x="203" y="8590"/>
                    <a:pt x="279" y="8784"/>
                  </a:cubicBezTo>
                  <a:cubicBezTo>
                    <a:pt x="282" y="8785"/>
                    <a:pt x="282" y="8785"/>
                    <a:pt x="282" y="8787"/>
                  </a:cubicBezTo>
                  <a:lnTo>
                    <a:pt x="282" y="8785"/>
                  </a:lnTo>
                  <a:cubicBezTo>
                    <a:pt x="312" y="8861"/>
                    <a:pt x="343" y="8936"/>
                    <a:pt x="373" y="9010"/>
                  </a:cubicBezTo>
                  <a:cubicBezTo>
                    <a:pt x="383" y="9037"/>
                    <a:pt x="404" y="9047"/>
                    <a:pt x="427" y="9059"/>
                  </a:cubicBezTo>
                  <a:cubicBezTo>
                    <a:pt x="465" y="9059"/>
                    <a:pt x="508" y="9022"/>
                    <a:pt x="494" y="8973"/>
                  </a:cubicBezTo>
                  <a:cubicBezTo>
                    <a:pt x="464" y="8881"/>
                    <a:pt x="437" y="8785"/>
                    <a:pt x="413" y="8689"/>
                  </a:cubicBezTo>
                  <a:cubicBezTo>
                    <a:pt x="389" y="8590"/>
                    <a:pt x="366" y="8494"/>
                    <a:pt x="345" y="8394"/>
                  </a:cubicBezTo>
                  <a:cubicBezTo>
                    <a:pt x="324" y="8300"/>
                    <a:pt x="310" y="8205"/>
                    <a:pt x="300" y="8110"/>
                  </a:cubicBezTo>
                  <a:cubicBezTo>
                    <a:pt x="287" y="7974"/>
                    <a:pt x="272" y="7839"/>
                    <a:pt x="270" y="7702"/>
                  </a:cubicBezTo>
                  <a:cubicBezTo>
                    <a:pt x="273" y="7645"/>
                    <a:pt x="279" y="7589"/>
                    <a:pt x="287" y="7531"/>
                  </a:cubicBezTo>
                  <a:lnTo>
                    <a:pt x="287" y="7531"/>
                  </a:lnTo>
                  <a:cubicBezTo>
                    <a:pt x="285" y="7537"/>
                    <a:pt x="285" y="7544"/>
                    <a:pt x="284" y="7550"/>
                  </a:cubicBezTo>
                  <a:cubicBezTo>
                    <a:pt x="296" y="7461"/>
                    <a:pt x="316" y="7371"/>
                    <a:pt x="340" y="7284"/>
                  </a:cubicBezTo>
                  <a:cubicBezTo>
                    <a:pt x="403" y="7083"/>
                    <a:pt x="479" y="6886"/>
                    <a:pt x="552" y="6687"/>
                  </a:cubicBezTo>
                  <a:cubicBezTo>
                    <a:pt x="620" y="6493"/>
                    <a:pt x="693" y="6303"/>
                    <a:pt x="764" y="6112"/>
                  </a:cubicBezTo>
                  <a:cubicBezTo>
                    <a:pt x="837" y="5922"/>
                    <a:pt x="913" y="5733"/>
                    <a:pt x="985" y="5541"/>
                  </a:cubicBezTo>
                  <a:cubicBezTo>
                    <a:pt x="1059" y="5341"/>
                    <a:pt x="1133" y="5145"/>
                    <a:pt x="1211" y="4947"/>
                  </a:cubicBezTo>
                  <a:cubicBezTo>
                    <a:pt x="1367" y="4557"/>
                    <a:pt x="1521" y="4164"/>
                    <a:pt x="1691" y="3780"/>
                  </a:cubicBezTo>
                  <a:lnTo>
                    <a:pt x="1691" y="3780"/>
                  </a:lnTo>
                  <a:cubicBezTo>
                    <a:pt x="1691" y="3781"/>
                    <a:pt x="1690" y="3782"/>
                    <a:pt x="1690" y="3783"/>
                  </a:cubicBezTo>
                  <a:lnTo>
                    <a:pt x="1690" y="3783"/>
                  </a:lnTo>
                  <a:cubicBezTo>
                    <a:pt x="1704" y="3752"/>
                    <a:pt x="1716" y="3723"/>
                    <a:pt x="1730" y="3694"/>
                  </a:cubicBezTo>
                  <a:lnTo>
                    <a:pt x="1730" y="3694"/>
                  </a:lnTo>
                  <a:lnTo>
                    <a:pt x="1727" y="3700"/>
                  </a:lnTo>
                  <a:lnTo>
                    <a:pt x="1727" y="3700"/>
                  </a:lnTo>
                  <a:cubicBezTo>
                    <a:pt x="1728" y="3697"/>
                    <a:pt x="1729" y="3694"/>
                    <a:pt x="1730" y="3690"/>
                  </a:cubicBezTo>
                  <a:cubicBezTo>
                    <a:pt x="1732" y="3685"/>
                    <a:pt x="1736" y="3679"/>
                    <a:pt x="1738" y="3673"/>
                  </a:cubicBezTo>
                  <a:lnTo>
                    <a:pt x="1738" y="3673"/>
                  </a:lnTo>
                  <a:cubicBezTo>
                    <a:pt x="1737" y="3675"/>
                    <a:pt x="1737" y="3677"/>
                    <a:pt x="1736" y="3679"/>
                  </a:cubicBezTo>
                  <a:lnTo>
                    <a:pt x="1736" y="3679"/>
                  </a:lnTo>
                  <a:cubicBezTo>
                    <a:pt x="1897" y="3329"/>
                    <a:pt x="2074" y="2990"/>
                    <a:pt x="2275" y="2661"/>
                  </a:cubicBezTo>
                  <a:cubicBezTo>
                    <a:pt x="2400" y="2468"/>
                    <a:pt x="2531" y="2280"/>
                    <a:pt x="2672" y="2100"/>
                  </a:cubicBezTo>
                  <a:cubicBezTo>
                    <a:pt x="2765" y="1990"/>
                    <a:pt x="2860" y="1884"/>
                    <a:pt x="2963" y="1783"/>
                  </a:cubicBezTo>
                  <a:cubicBezTo>
                    <a:pt x="3025" y="1728"/>
                    <a:pt x="3089" y="1673"/>
                    <a:pt x="3156" y="1624"/>
                  </a:cubicBezTo>
                  <a:cubicBezTo>
                    <a:pt x="3202" y="1591"/>
                    <a:pt x="3248" y="1561"/>
                    <a:pt x="3297" y="1535"/>
                  </a:cubicBezTo>
                  <a:cubicBezTo>
                    <a:pt x="3396" y="1484"/>
                    <a:pt x="3498" y="1438"/>
                    <a:pt x="3598" y="1389"/>
                  </a:cubicBezTo>
                  <a:cubicBezTo>
                    <a:pt x="3699" y="1341"/>
                    <a:pt x="3799" y="1292"/>
                    <a:pt x="3900" y="1246"/>
                  </a:cubicBezTo>
                  <a:cubicBezTo>
                    <a:pt x="4100" y="1153"/>
                    <a:pt x="4305" y="1069"/>
                    <a:pt x="4510" y="988"/>
                  </a:cubicBezTo>
                  <a:lnTo>
                    <a:pt x="4510" y="988"/>
                  </a:lnTo>
                  <a:cubicBezTo>
                    <a:pt x="4510" y="988"/>
                    <a:pt x="4510" y="988"/>
                    <a:pt x="4510" y="988"/>
                  </a:cubicBezTo>
                  <a:cubicBezTo>
                    <a:pt x="4515" y="987"/>
                    <a:pt x="4522" y="984"/>
                    <a:pt x="4530" y="981"/>
                  </a:cubicBezTo>
                  <a:cubicBezTo>
                    <a:pt x="4534" y="979"/>
                    <a:pt x="4540" y="978"/>
                    <a:pt x="4543" y="976"/>
                  </a:cubicBezTo>
                  <a:lnTo>
                    <a:pt x="4543" y="976"/>
                  </a:lnTo>
                  <a:cubicBezTo>
                    <a:pt x="4540" y="976"/>
                    <a:pt x="4537" y="978"/>
                    <a:pt x="4536" y="978"/>
                  </a:cubicBezTo>
                  <a:cubicBezTo>
                    <a:pt x="4567" y="966"/>
                    <a:pt x="4601" y="954"/>
                    <a:pt x="4632" y="941"/>
                  </a:cubicBezTo>
                  <a:cubicBezTo>
                    <a:pt x="4921" y="829"/>
                    <a:pt x="5210" y="723"/>
                    <a:pt x="5500" y="619"/>
                  </a:cubicBezTo>
                  <a:cubicBezTo>
                    <a:pt x="5641" y="569"/>
                    <a:pt x="5781" y="518"/>
                    <a:pt x="5923" y="467"/>
                  </a:cubicBezTo>
                  <a:cubicBezTo>
                    <a:pt x="6058" y="420"/>
                    <a:pt x="6192" y="368"/>
                    <a:pt x="6332" y="331"/>
                  </a:cubicBezTo>
                  <a:cubicBezTo>
                    <a:pt x="6335" y="329"/>
                    <a:pt x="6341" y="326"/>
                    <a:pt x="6344" y="326"/>
                  </a:cubicBezTo>
                  <a:lnTo>
                    <a:pt x="6347" y="326"/>
                  </a:lnTo>
                  <a:cubicBezTo>
                    <a:pt x="6353" y="327"/>
                    <a:pt x="6360" y="327"/>
                    <a:pt x="6366" y="327"/>
                  </a:cubicBezTo>
                  <a:cubicBezTo>
                    <a:pt x="6461" y="327"/>
                    <a:pt x="6536" y="228"/>
                    <a:pt x="6519" y="136"/>
                  </a:cubicBezTo>
                  <a:cubicBezTo>
                    <a:pt x="6506" y="59"/>
                    <a:pt x="6435" y="0"/>
                    <a:pt x="63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3"/>
            <p:cNvSpPr/>
            <p:nvPr/>
          </p:nvSpPr>
          <p:spPr>
            <a:xfrm>
              <a:off x="4915425" y="3310125"/>
              <a:ext cx="78275" cy="109375"/>
            </a:xfrm>
            <a:custGeom>
              <a:rect b="b" l="l" r="r" t="t"/>
              <a:pathLst>
                <a:path extrusionOk="0" h="4375" w="3131">
                  <a:moveTo>
                    <a:pt x="3038" y="0"/>
                  </a:moveTo>
                  <a:cubicBezTo>
                    <a:pt x="3005" y="0"/>
                    <a:pt x="2973" y="18"/>
                    <a:pt x="2958" y="49"/>
                  </a:cubicBezTo>
                  <a:cubicBezTo>
                    <a:pt x="2955" y="53"/>
                    <a:pt x="2952" y="59"/>
                    <a:pt x="2950" y="65"/>
                  </a:cubicBezTo>
                  <a:cubicBezTo>
                    <a:pt x="2914" y="89"/>
                    <a:pt x="2876" y="111"/>
                    <a:pt x="2839" y="135"/>
                  </a:cubicBezTo>
                  <a:cubicBezTo>
                    <a:pt x="2779" y="172"/>
                    <a:pt x="2724" y="214"/>
                    <a:pt x="2669" y="254"/>
                  </a:cubicBezTo>
                  <a:cubicBezTo>
                    <a:pt x="2554" y="343"/>
                    <a:pt x="2441" y="436"/>
                    <a:pt x="2327" y="526"/>
                  </a:cubicBezTo>
                  <a:cubicBezTo>
                    <a:pt x="2100" y="705"/>
                    <a:pt x="1873" y="882"/>
                    <a:pt x="1657" y="1073"/>
                  </a:cubicBezTo>
                  <a:cubicBezTo>
                    <a:pt x="1548" y="1172"/>
                    <a:pt x="1440" y="1272"/>
                    <a:pt x="1328" y="1369"/>
                  </a:cubicBezTo>
                  <a:cubicBezTo>
                    <a:pt x="1216" y="1465"/>
                    <a:pt x="1105" y="1564"/>
                    <a:pt x="992" y="1660"/>
                  </a:cubicBezTo>
                  <a:cubicBezTo>
                    <a:pt x="880" y="1757"/>
                    <a:pt x="768" y="1857"/>
                    <a:pt x="657" y="1954"/>
                  </a:cubicBezTo>
                  <a:cubicBezTo>
                    <a:pt x="547" y="2050"/>
                    <a:pt x="436" y="2147"/>
                    <a:pt x="332" y="2251"/>
                  </a:cubicBezTo>
                  <a:cubicBezTo>
                    <a:pt x="228" y="2357"/>
                    <a:pt x="128" y="2479"/>
                    <a:pt x="78" y="2620"/>
                  </a:cubicBezTo>
                  <a:cubicBezTo>
                    <a:pt x="23" y="2780"/>
                    <a:pt x="8" y="2948"/>
                    <a:pt x="3" y="3114"/>
                  </a:cubicBezTo>
                  <a:lnTo>
                    <a:pt x="3" y="3094"/>
                  </a:lnTo>
                  <a:lnTo>
                    <a:pt x="3" y="3094"/>
                  </a:lnTo>
                  <a:cubicBezTo>
                    <a:pt x="0" y="3281"/>
                    <a:pt x="3" y="3472"/>
                    <a:pt x="9" y="3661"/>
                  </a:cubicBezTo>
                  <a:cubicBezTo>
                    <a:pt x="11" y="3757"/>
                    <a:pt x="15" y="3856"/>
                    <a:pt x="20" y="3955"/>
                  </a:cubicBezTo>
                  <a:cubicBezTo>
                    <a:pt x="26" y="4062"/>
                    <a:pt x="39" y="4168"/>
                    <a:pt x="50" y="4275"/>
                  </a:cubicBezTo>
                  <a:cubicBezTo>
                    <a:pt x="57" y="4329"/>
                    <a:pt x="99" y="4375"/>
                    <a:pt x="158" y="4375"/>
                  </a:cubicBezTo>
                  <a:cubicBezTo>
                    <a:pt x="159" y="4375"/>
                    <a:pt x="160" y="4375"/>
                    <a:pt x="161" y="4375"/>
                  </a:cubicBezTo>
                  <a:lnTo>
                    <a:pt x="167" y="4375"/>
                  </a:lnTo>
                  <a:cubicBezTo>
                    <a:pt x="221" y="4372"/>
                    <a:pt x="268" y="4329"/>
                    <a:pt x="271" y="4275"/>
                  </a:cubicBezTo>
                  <a:cubicBezTo>
                    <a:pt x="280" y="4143"/>
                    <a:pt x="291" y="4012"/>
                    <a:pt x="292" y="3881"/>
                  </a:cubicBezTo>
                  <a:cubicBezTo>
                    <a:pt x="294" y="3772"/>
                    <a:pt x="292" y="3667"/>
                    <a:pt x="294" y="3558"/>
                  </a:cubicBezTo>
                  <a:lnTo>
                    <a:pt x="294" y="3550"/>
                  </a:lnTo>
                  <a:lnTo>
                    <a:pt x="294" y="3546"/>
                  </a:lnTo>
                  <a:lnTo>
                    <a:pt x="294" y="3519"/>
                  </a:lnTo>
                  <a:cubicBezTo>
                    <a:pt x="295" y="3391"/>
                    <a:pt x="301" y="3263"/>
                    <a:pt x="320" y="3134"/>
                  </a:cubicBezTo>
                  <a:cubicBezTo>
                    <a:pt x="332" y="3058"/>
                    <a:pt x="350" y="2983"/>
                    <a:pt x="369" y="2909"/>
                  </a:cubicBezTo>
                  <a:cubicBezTo>
                    <a:pt x="380" y="2879"/>
                    <a:pt x="390" y="2851"/>
                    <a:pt x="402" y="2821"/>
                  </a:cubicBezTo>
                  <a:cubicBezTo>
                    <a:pt x="413" y="2799"/>
                    <a:pt x="425" y="2780"/>
                    <a:pt x="436" y="2757"/>
                  </a:cubicBezTo>
                  <a:cubicBezTo>
                    <a:pt x="451" y="2732"/>
                    <a:pt x="469" y="2710"/>
                    <a:pt x="486" y="2687"/>
                  </a:cubicBezTo>
                  <a:cubicBezTo>
                    <a:pt x="506" y="2663"/>
                    <a:pt x="529" y="2641"/>
                    <a:pt x="551" y="2619"/>
                  </a:cubicBezTo>
                  <a:cubicBezTo>
                    <a:pt x="576" y="2595"/>
                    <a:pt x="603" y="2571"/>
                    <a:pt x="630" y="2546"/>
                  </a:cubicBezTo>
                  <a:cubicBezTo>
                    <a:pt x="844" y="2355"/>
                    <a:pt x="1060" y="2166"/>
                    <a:pt x="1274" y="1977"/>
                  </a:cubicBezTo>
                  <a:cubicBezTo>
                    <a:pt x="1386" y="1876"/>
                    <a:pt x="1498" y="1776"/>
                    <a:pt x="1609" y="1678"/>
                  </a:cubicBezTo>
                  <a:cubicBezTo>
                    <a:pt x="1716" y="1581"/>
                    <a:pt x="1828" y="1486"/>
                    <a:pt x="1938" y="1388"/>
                  </a:cubicBezTo>
                  <a:cubicBezTo>
                    <a:pt x="2161" y="1187"/>
                    <a:pt x="2374" y="973"/>
                    <a:pt x="2587" y="760"/>
                  </a:cubicBezTo>
                  <a:cubicBezTo>
                    <a:pt x="2694" y="659"/>
                    <a:pt x="2800" y="556"/>
                    <a:pt x="2900" y="447"/>
                  </a:cubicBezTo>
                  <a:cubicBezTo>
                    <a:pt x="2950" y="394"/>
                    <a:pt x="2996" y="339"/>
                    <a:pt x="3036" y="276"/>
                  </a:cubicBezTo>
                  <a:cubicBezTo>
                    <a:pt x="3056" y="247"/>
                    <a:pt x="3074" y="215"/>
                    <a:pt x="3089" y="183"/>
                  </a:cubicBezTo>
                  <a:cubicBezTo>
                    <a:pt x="3092" y="172"/>
                    <a:pt x="3093" y="165"/>
                    <a:pt x="3097" y="156"/>
                  </a:cubicBezTo>
                  <a:cubicBezTo>
                    <a:pt x="3114" y="141"/>
                    <a:pt x="3126" y="120"/>
                    <a:pt x="3127" y="96"/>
                  </a:cubicBezTo>
                  <a:cubicBezTo>
                    <a:pt x="3130" y="58"/>
                    <a:pt x="3106" y="19"/>
                    <a:pt x="3069" y="5"/>
                  </a:cubicBezTo>
                  <a:cubicBezTo>
                    <a:pt x="3059" y="2"/>
                    <a:pt x="3049" y="0"/>
                    <a:pt x="30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3"/>
            <p:cNvSpPr/>
            <p:nvPr/>
          </p:nvSpPr>
          <p:spPr>
            <a:xfrm>
              <a:off x="5189525" y="3581800"/>
              <a:ext cx="106250" cy="206100"/>
            </a:xfrm>
            <a:custGeom>
              <a:rect b="b" l="l" r="r" t="t"/>
              <a:pathLst>
                <a:path extrusionOk="0" h="8244" w="4250">
                  <a:moveTo>
                    <a:pt x="3942" y="4788"/>
                  </a:moveTo>
                  <a:cubicBezTo>
                    <a:pt x="3942" y="4790"/>
                    <a:pt x="3941" y="4791"/>
                    <a:pt x="3941" y="4792"/>
                  </a:cubicBezTo>
                  <a:cubicBezTo>
                    <a:pt x="3941" y="4791"/>
                    <a:pt x="3942" y="4790"/>
                    <a:pt x="3942" y="4788"/>
                  </a:cubicBezTo>
                  <a:close/>
                  <a:moveTo>
                    <a:pt x="4141" y="1"/>
                  </a:moveTo>
                  <a:cubicBezTo>
                    <a:pt x="4094" y="1"/>
                    <a:pt x="4048" y="39"/>
                    <a:pt x="4047" y="87"/>
                  </a:cubicBezTo>
                  <a:lnTo>
                    <a:pt x="4047" y="107"/>
                  </a:lnTo>
                  <a:cubicBezTo>
                    <a:pt x="4047" y="122"/>
                    <a:pt x="4045" y="134"/>
                    <a:pt x="4042" y="150"/>
                  </a:cubicBezTo>
                  <a:cubicBezTo>
                    <a:pt x="4025" y="265"/>
                    <a:pt x="4004" y="381"/>
                    <a:pt x="3987" y="495"/>
                  </a:cubicBezTo>
                  <a:cubicBezTo>
                    <a:pt x="3971" y="614"/>
                    <a:pt x="3956" y="733"/>
                    <a:pt x="3943" y="852"/>
                  </a:cubicBezTo>
                  <a:cubicBezTo>
                    <a:pt x="3919" y="1068"/>
                    <a:pt x="3894" y="1284"/>
                    <a:pt x="3861" y="1498"/>
                  </a:cubicBezTo>
                  <a:cubicBezTo>
                    <a:pt x="3856" y="1527"/>
                    <a:pt x="3852" y="1553"/>
                    <a:pt x="3847" y="1582"/>
                  </a:cubicBezTo>
                  <a:cubicBezTo>
                    <a:pt x="3847" y="1577"/>
                    <a:pt x="3849" y="1574"/>
                    <a:pt x="3849" y="1570"/>
                  </a:cubicBezTo>
                  <a:lnTo>
                    <a:pt x="3849" y="1570"/>
                  </a:lnTo>
                  <a:lnTo>
                    <a:pt x="3788" y="1961"/>
                  </a:lnTo>
                  <a:cubicBezTo>
                    <a:pt x="3785" y="1976"/>
                    <a:pt x="3782" y="1989"/>
                    <a:pt x="3781" y="2004"/>
                  </a:cubicBezTo>
                  <a:lnTo>
                    <a:pt x="3781" y="2000"/>
                  </a:lnTo>
                  <a:cubicBezTo>
                    <a:pt x="3779" y="2006"/>
                    <a:pt x="3779" y="2013"/>
                    <a:pt x="3778" y="2019"/>
                  </a:cubicBezTo>
                  <a:cubicBezTo>
                    <a:pt x="3775" y="2022"/>
                    <a:pt x="3775" y="2025"/>
                    <a:pt x="3775" y="2028"/>
                  </a:cubicBezTo>
                  <a:cubicBezTo>
                    <a:pt x="3775" y="2034"/>
                    <a:pt x="3773" y="2039"/>
                    <a:pt x="3773" y="2044"/>
                  </a:cubicBezTo>
                  <a:lnTo>
                    <a:pt x="3773" y="2043"/>
                  </a:lnTo>
                  <a:lnTo>
                    <a:pt x="3763" y="2116"/>
                  </a:lnTo>
                  <a:lnTo>
                    <a:pt x="3763" y="2117"/>
                  </a:lnTo>
                  <a:cubicBezTo>
                    <a:pt x="3760" y="2125"/>
                    <a:pt x="3760" y="2131"/>
                    <a:pt x="3758" y="2138"/>
                  </a:cubicBezTo>
                  <a:cubicBezTo>
                    <a:pt x="3758" y="2132"/>
                    <a:pt x="3760" y="2128"/>
                    <a:pt x="3760" y="2123"/>
                  </a:cubicBezTo>
                  <a:lnTo>
                    <a:pt x="3760" y="2123"/>
                  </a:lnTo>
                  <a:cubicBezTo>
                    <a:pt x="3727" y="2326"/>
                    <a:pt x="3693" y="2527"/>
                    <a:pt x="3654" y="2726"/>
                  </a:cubicBezTo>
                  <a:cubicBezTo>
                    <a:pt x="3615" y="2921"/>
                    <a:pt x="3580" y="3115"/>
                    <a:pt x="3550" y="3311"/>
                  </a:cubicBezTo>
                  <a:cubicBezTo>
                    <a:pt x="3550" y="3311"/>
                    <a:pt x="3550" y="3310"/>
                    <a:pt x="3551" y="3310"/>
                  </a:cubicBezTo>
                  <a:lnTo>
                    <a:pt x="3551" y="3310"/>
                  </a:lnTo>
                  <a:cubicBezTo>
                    <a:pt x="3548" y="3333"/>
                    <a:pt x="3544" y="3353"/>
                    <a:pt x="3541" y="3373"/>
                  </a:cubicBezTo>
                  <a:lnTo>
                    <a:pt x="3541" y="3368"/>
                  </a:lnTo>
                  <a:cubicBezTo>
                    <a:pt x="3541" y="3373"/>
                    <a:pt x="3539" y="3376"/>
                    <a:pt x="3539" y="3381"/>
                  </a:cubicBezTo>
                  <a:cubicBezTo>
                    <a:pt x="3536" y="3388"/>
                    <a:pt x="3536" y="3397"/>
                    <a:pt x="3535" y="3405"/>
                  </a:cubicBezTo>
                  <a:cubicBezTo>
                    <a:pt x="3535" y="3404"/>
                    <a:pt x="3535" y="3404"/>
                    <a:pt x="3535" y="3403"/>
                  </a:cubicBezTo>
                  <a:lnTo>
                    <a:pt x="3535" y="3403"/>
                  </a:lnTo>
                  <a:cubicBezTo>
                    <a:pt x="3534" y="3412"/>
                    <a:pt x="3533" y="3422"/>
                    <a:pt x="3532" y="3430"/>
                  </a:cubicBezTo>
                  <a:cubicBezTo>
                    <a:pt x="3532" y="3430"/>
                    <a:pt x="3532" y="3430"/>
                    <a:pt x="3532" y="3430"/>
                  </a:cubicBezTo>
                  <a:lnTo>
                    <a:pt x="3532" y="3430"/>
                  </a:lnTo>
                  <a:cubicBezTo>
                    <a:pt x="3532" y="3431"/>
                    <a:pt x="3532" y="3433"/>
                    <a:pt x="3532" y="3435"/>
                  </a:cubicBezTo>
                  <a:cubicBezTo>
                    <a:pt x="3532" y="3443"/>
                    <a:pt x="3529" y="3452"/>
                    <a:pt x="3528" y="3463"/>
                  </a:cubicBezTo>
                  <a:cubicBezTo>
                    <a:pt x="3528" y="3457"/>
                    <a:pt x="3529" y="3451"/>
                    <a:pt x="3529" y="3445"/>
                  </a:cubicBezTo>
                  <a:lnTo>
                    <a:pt x="3529" y="3445"/>
                  </a:lnTo>
                  <a:cubicBezTo>
                    <a:pt x="3519" y="3519"/>
                    <a:pt x="3505" y="3597"/>
                    <a:pt x="3495" y="3671"/>
                  </a:cubicBezTo>
                  <a:cubicBezTo>
                    <a:pt x="3492" y="3693"/>
                    <a:pt x="3489" y="3713"/>
                    <a:pt x="3484" y="3735"/>
                  </a:cubicBezTo>
                  <a:lnTo>
                    <a:pt x="3490" y="3696"/>
                  </a:lnTo>
                  <a:lnTo>
                    <a:pt x="3490" y="3696"/>
                  </a:lnTo>
                  <a:cubicBezTo>
                    <a:pt x="3455" y="3914"/>
                    <a:pt x="3429" y="4133"/>
                    <a:pt x="3400" y="4350"/>
                  </a:cubicBezTo>
                  <a:cubicBezTo>
                    <a:pt x="3373" y="4543"/>
                    <a:pt x="3350" y="4737"/>
                    <a:pt x="3324" y="4930"/>
                  </a:cubicBezTo>
                  <a:cubicBezTo>
                    <a:pt x="3313" y="4982"/>
                    <a:pt x="3303" y="5033"/>
                    <a:pt x="3288" y="5085"/>
                  </a:cubicBezTo>
                  <a:cubicBezTo>
                    <a:pt x="3258" y="5171"/>
                    <a:pt x="3227" y="5258"/>
                    <a:pt x="3191" y="5342"/>
                  </a:cubicBezTo>
                  <a:cubicBezTo>
                    <a:pt x="3161" y="5409"/>
                    <a:pt x="3126" y="5475"/>
                    <a:pt x="3088" y="5539"/>
                  </a:cubicBezTo>
                  <a:cubicBezTo>
                    <a:pt x="3014" y="5652"/>
                    <a:pt x="2934" y="5759"/>
                    <a:pt x="2850" y="5863"/>
                  </a:cubicBezTo>
                  <a:cubicBezTo>
                    <a:pt x="2693" y="6049"/>
                    <a:pt x="2513" y="6219"/>
                    <a:pt x="2334" y="6387"/>
                  </a:cubicBezTo>
                  <a:lnTo>
                    <a:pt x="2338" y="6381"/>
                  </a:lnTo>
                  <a:lnTo>
                    <a:pt x="2329" y="6390"/>
                  </a:lnTo>
                  <a:lnTo>
                    <a:pt x="2321" y="6399"/>
                  </a:lnTo>
                  <a:lnTo>
                    <a:pt x="2321" y="6399"/>
                  </a:lnTo>
                  <a:cubicBezTo>
                    <a:pt x="2135" y="6575"/>
                    <a:pt x="1941" y="6740"/>
                    <a:pt x="1742" y="6898"/>
                  </a:cubicBezTo>
                  <a:cubicBezTo>
                    <a:pt x="1554" y="7046"/>
                    <a:pt x="1364" y="7195"/>
                    <a:pt x="1170" y="7337"/>
                  </a:cubicBezTo>
                  <a:cubicBezTo>
                    <a:pt x="989" y="7468"/>
                    <a:pt x="804" y="7596"/>
                    <a:pt x="619" y="7724"/>
                  </a:cubicBezTo>
                  <a:cubicBezTo>
                    <a:pt x="433" y="7853"/>
                    <a:pt x="246" y="7980"/>
                    <a:pt x="51" y="8093"/>
                  </a:cubicBezTo>
                  <a:cubicBezTo>
                    <a:pt x="12" y="8115"/>
                    <a:pt x="0" y="8169"/>
                    <a:pt x="24" y="8206"/>
                  </a:cubicBezTo>
                  <a:cubicBezTo>
                    <a:pt x="39" y="8228"/>
                    <a:pt x="67" y="8243"/>
                    <a:pt x="99" y="8243"/>
                  </a:cubicBezTo>
                  <a:cubicBezTo>
                    <a:pt x="110" y="8243"/>
                    <a:pt x="121" y="8242"/>
                    <a:pt x="133" y="8236"/>
                  </a:cubicBezTo>
                  <a:cubicBezTo>
                    <a:pt x="285" y="8154"/>
                    <a:pt x="439" y="8079"/>
                    <a:pt x="597" y="8009"/>
                  </a:cubicBezTo>
                  <a:cubicBezTo>
                    <a:pt x="774" y="7929"/>
                    <a:pt x="950" y="7847"/>
                    <a:pt x="1121" y="7756"/>
                  </a:cubicBezTo>
                  <a:cubicBezTo>
                    <a:pt x="1289" y="7667"/>
                    <a:pt x="1457" y="7573"/>
                    <a:pt x="1623" y="7480"/>
                  </a:cubicBezTo>
                  <a:cubicBezTo>
                    <a:pt x="1791" y="7383"/>
                    <a:pt x="1957" y="7286"/>
                    <a:pt x="2118" y="7177"/>
                  </a:cubicBezTo>
                  <a:cubicBezTo>
                    <a:pt x="2300" y="7057"/>
                    <a:pt x="2477" y="6926"/>
                    <a:pt x="2651" y="6796"/>
                  </a:cubicBezTo>
                  <a:cubicBezTo>
                    <a:pt x="2812" y="6677"/>
                    <a:pt x="2969" y="6554"/>
                    <a:pt x="3109" y="6412"/>
                  </a:cubicBezTo>
                  <a:cubicBezTo>
                    <a:pt x="3179" y="6343"/>
                    <a:pt x="3245" y="6268"/>
                    <a:pt x="3310" y="6189"/>
                  </a:cubicBezTo>
                  <a:cubicBezTo>
                    <a:pt x="3373" y="6113"/>
                    <a:pt x="3435" y="6036"/>
                    <a:pt x="3492" y="5956"/>
                  </a:cubicBezTo>
                  <a:cubicBezTo>
                    <a:pt x="3554" y="5868"/>
                    <a:pt x="3611" y="5778"/>
                    <a:pt x="3660" y="5683"/>
                  </a:cubicBezTo>
                  <a:cubicBezTo>
                    <a:pt x="3711" y="5587"/>
                    <a:pt x="3749" y="5481"/>
                    <a:pt x="3786" y="5377"/>
                  </a:cubicBezTo>
                  <a:cubicBezTo>
                    <a:pt x="3822" y="5277"/>
                    <a:pt x="3856" y="5174"/>
                    <a:pt x="3885" y="5070"/>
                  </a:cubicBezTo>
                  <a:cubicBezTo>
                    <a:pt x="3911" y="4970"/>
                    <a:pt x="3929" y="4872"/>
                    <a:pt x="3944" y="4771"/>
                  </a:cubicBezTo>
                  <a:lnTo>
                    <a:pt x="3944" y="4771"/>
                  </a:lnTo>
                  <a:cubicBezTo>
                    <a:pt x="3943" y="4777"/>
                    <a:pt x="3943" y="4782"/>
                    <a:pt x="3942" y="4788"/>
                  </a:cubicBezTo>
                  <a:lnTo>
                    <a:pt x="3942" y="4788"/>
                  </a:lnTo>
                  <a:cubicBezTo>
                    <a:pt x="3998" y="4413"/>
                    <a:pt x="4032" y="4032"/>
                    <a:pt x="4060" y="3653"/>
                  </a:cubicBezTo>
                  <a:cubicBezTo>
                    <a:pt x="4075" y="3464"/>
                    <a:pt x="4092" y="3272"/>
                    <a:pt x="4100" y="3083"/>
                  </a:cubicBezTo>
                  <a:cubicBezTo>
                    <a:pt x="4112" y="2891"/>
                    <a:pt x="4114" y="2699"/>
                    <a:pt x="4124" y="2509"/>
                  </a:cubicBezTo>
                  <a:cubicBezTo>
                    <a:pt x="4136" y="2311"/>
                    <a:pt x="4153" y="2116"/>
                    <a:pt x="4164" y="1918"/>
                  </a:cubicBezTo>
                  <a:cubicBezTo>
                    <a:pt x="4175" y="1730"/>
                    <a:pt x="4182" y="1544"/>
                    <a:pt x="4191" y="1358"/>
                  </a:cubicBezTo>
                  <a:cubicBezTo>
                    <a:pt x="4202" y="1174"/>
                    <a:pt x="4211" y="989"/>
                    <a:pt x="4218" y="806"/>
                  </a:cubicBezTo>
                  <a:cubicBezTo>
                    <a:pt x="4225" y="611"/>
                    <a:pt x="4224" y="413"/>
                    <a:pt x="4227" y="218"/>
                  </a:cubicBezTo>
                  <a:cubicBezTo>
                    <a:pt x="4228" y="190"/>
                    <a:pt x="4228" y="165"/>
                    <a:pt x="4233" y="137"/>
                  </a:cubicBezTo>
                  <a:cubicBezTo>
                    <a:pt x="4233" y="131"/>
                    <a:pt x="4234" y="123"/>
                    <a:pt x="4236" y="117"/>
                  </a:cubicBezTo>
                  <a:cubicBezTo>
                    <a:pt x="4249" y="62"/>
                    <a:pt x="4209" y="6"/>
                    <a:pt x="4151" y="1"/>
                  </a:cubicBezTo>
                  <a:cubicBezTo>
                    <a:pt x="4148" y="1"/>
                    <a:pt x="4144" y="1"/>
                    <a:pt x="41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3"/>
            <p:cNvSpPr/>
            <p:nvPr/>
          </p:nvSpPr>
          <p:spPr>
            <a:xfrm>
              <a:off x="5518450" y="3392625"/>
              <a:ext cx="109975" cy="81350"/>
            </a:xfrm>
            <a:custGeom>
              <a:rect b="b" l="l" r="r" t="t"/>
              <a:pathLst>
                <a:path extrusionOk="0" h="3254" w="4399">
                  <a:moveTo>
                    <a:pt x="721" y="2842"/>
                  </a:moveTo>
                  <a:cubicBezTo>
                    <a:pt x="722" y="2842"/>
                    <a:pt x="723" y="2843"/>
                    <a:pt x="724" y="2843"/>
                  </a:cubicBezTo>
                  <a:lnTo>
                    <a:pt x="724" y="2843"/>
                  </a:lnTo>
                  <a:lnTo>
                    <a:pt x="721" y="2842"/>
                  </a:lnTo>
                  <a:close/>
                  <a:moveTo>
                    <a:pt x="724" y="2843"/>
                  </a:moveTo>
                  <a:lnTo>
                    <a:pt x="727" y="2844"/>
                  </a:lnTo>
                  <a:cubicBezTo>
                    <a:pt x="727" y="2844"/>
                    <a:pt x="725" y="2843"/>
                    <a:pt x="724" y="2843"/>
                  </a:cubicBezTo>
                  <a:close/>
                  <a:moveTo>
                    <a:pt x="739" y="2849"/>
                  </a:moveTo>
                  <a:cubicBezTo>
                    <a:pt x="741" y="2850"/>
                    <a:pt x="743" y="2851"/>
                    <a:pt x="745" y="2852"/>
                  </a:cubicBezTo>
                  <a:cubicBezTo>
                    <a:pt x="743" y="2851"/>
                    <a:pt x="741" y="2850"/>
                    <a:pt x="739" y="2849"/>
                  </a:cubicBezTo>
                  <a:close/>
                  <a:moveTo>
                    <a:pt x="4315" y="0"/>
                  </a:moveTo>
                  <a:cubicBezTo>
                    <a:pt x="4289" y="0"/>
                    <a:pt x="4264" y="14"/>
                    <a:pt x="4250" y="39"/>
                  </a:cubicBezTo>
                  <a:cubicBezTo>
                    <a:pt x="4138" y="233"/>
                    <a:pt x="4027" y="428"/>
                    <a:pt x="3911" y="618"/>
                  </a:cubicBezTo>
                  <a:cubicBezTo>
                    <a:pt x="3911" y="615"/>
                    <a:pt x="3912" y="615"/>
                    <a:pt x="3912" y="614"/>
                  </a:cubicBezTo>
                  <a:lnTo>
                    <a:pt x="3912" y="614"/>
                  </a:lnTo>
                  <a:cubicBezTo>
                    <a:pt x="3890" y="649"/>
                    <a:pt x="3866" y="685"/>
                    <a:pt x="3844" y="719"/>
                  </a:cubicBezTo>
                  <a:cubicBezTo>
                    <a:pt x="3766" y="838"/>
                    <a:pt x="3681" y="956"/>
                    <a:pt x="3597" y="1072"/>
                  </a:cubicBezTo>
                  <a:cubicBezTo>
                    <a:pt x="3512" y="1188"/>
                    <a:pt x="3425" y="1307"/>
                    <a:pt x="3344" y="1429"/>
                  </a:cubicBezTo>
                  <a:cubicBezTo>
                    <a:pt x="3265" y="1545"/>
                    <a:pt x="3183" y="1663"/>
                    <a:pt x="3097" y="1776"/>
                  </a:cubicBezTo>
                  <a:cubicBezTo>
                    <a:pt x="3013" y="1888"/>
                    <a:pt x="2925" y="1998"/>
                    <a:pt x="2836" y="2105"/>
                  </a:cubicBezTo>
                  <a:cubicBezTo>
                    <a:pt x="2730" y="2234"/>
                    <a:pt x="2620" y="2359"/>
                    <a:pt x="2501" y="2474"/>
                  </a:cubicBezTo>
                  <a:cubicBezTo>
                    <a:pt x="2448" y="2523"/>
                    <a:pt x="2393" y="2569"/>
                    <a:pt x="2335" y="2614"/>
                  </a:cubicBezTo>
                  <a:cubicBezTo>
                    <a:pt x="2290" y="2645"/>
                    <a:pt x="2244" y="2675"/>
                    <a:pt x="2196" y="2703"/>
                  </a:cubicBezTo>
                  <a:cubicBezTo>
                    <a:pt x="2144" y="2731"/>
                    <a:pt x="2090" y="2757"/>
                    <a:pt x="2034" y="2779"/>
                  </a:cubicBezTo>
                  <a:cubicBezTo>
                    <a:pt x="2007" y="2788"/>
                    <a:pt x="1980" y="2798"/>
                    <a:pt x="1952" y="2806"/>
                  </a:cubicBezTo>
                  <a:cubicBezTo>
                    <a:pt x="1933" y="2810"/>
                    <a:pt x="1910" y="2815"/>
                    <a:pt x="1890" y="2818"/>
                  </a:cubicBezTo>
                  <a:cubicBezTo>
                    <a:pt x="1863" y="2819"/>
                    <a:pt x="1837" y="2822"/>
                    <a:pt x="1811" y="2822"/>
                  </a:cubicBezTo>
                  <a:cubicBezTo>
                    <a:pt x="1773" y="2819"/>
                    <a:pt x="1736" y="2816"/>
                    <a:pt x="1699" y="2810"/>
                  </a:cubicBezTo>
                  <a:cubicBezTo>
                    <a:pt x="1436" y="2766"/>
                    <a:pt x="1177" y="2682"/>
                    <a:pt x="918" y="2614"/>
                  </a:cubicBezTo>
                  <a:cubicBezTo>
                    <a:pt x="787" y="2578"/>
                    <a:pt x="653" y="2541"/>
                    <a:pt x="520" y="2504"/>
                  </a:cubicBezTo>
                  <a:cubicBezTo>
                    <a:pt x="453" y="2484"/>
                    <a:pt x="388" y="2466"/>
                    <a:pt x="321" y="2452"/>
                  </a:cubicBezTo>
                  <a:cubicBezTo>
                    <a:pt x="288" y="2444"/>
                    <a:pt x="255" y="2437"/>
                    <a:pt x="223" y="2429"/>
                  </a:cubicBezTo>
                  <a:cubicBezTo>
                    <a:pt x="197" y="2423"/>
                    <a:pt x="169" y="2420"/>
                    <a:pt x="142" y="2413"/>
                  </a:cubicBezTo>
                  <a:cubicBezTo>
                    <a:pt x="138" y="2408"/>
                    <a:pt x="133" y="2407"/>
                    <a:pt x="127" y="2402"/>
                  </a:cubicBezTo>
                  <a:cubicBezTo>
                    <a:pt x="123" y="2401"/>
                    <a:pt x="119" y="2399"/>
                    <a:pt x="116" y="2396"/>
                  </a:cubicBezTo>
                  <a:cubicBezTo>
                    <a:pt x="105" y="2385"/>
                    <a:pt x="90" y="2379"/>
                    <a:pt x="75" y="2377"/>
                  </a:cubicBezTo>
                  <a:cubicBezTo>
                    <a:pt x="74" y="2377"/>
                    <a:pt x="72" y="2377"/>
                    <a:pt x="70" y="2377"/>
                  </a:cubicBezTo>
                  <a:cubicBezTo>
                    <a:pt x="38" y="2377"/>
                    <a:pt x="8" y="2403"/>
                    <a:pt x="5" y="2437"/>
                  </a:cubicBezTo>
                  <a:cubicBezTo>
                    <a:pt x="1" y="2483"/>
                    <a:pt x="49" y="2510"/>
                    <a:pt x="83" y="2527"/>
                  </a:cubicBezTo>
                  <a:cubicBezTo>
                    <a:pt x="86" y="2529"/>
                    <a:pt x="89" y="2532"/>
                    <a:pt x="90" y="2533"/>
                  </a:cubicBezTo>
                  <a:cubicBezTo>
                    <a:pt x="178" y="2603"/>
                    <a:pt x="287" y="2651"/>
                    <a:pt x="391" y="2697"/>
                  </a:cubicBezTo>
                  <a:cubicBezTo>
                    <a:pt x="491" y="2742"/>
                    <a:pt x="592" y="2785"/>
                    <a:pt x="692" y="2830"/>
                  </a:cubicBezTo>
                  <a:cubicBezTo>
                    <a:pt x="691" y="2829"/>
                    <a:pt x="691" y="2828"/>
                    <a:pt x="690" y="2827"/>
                  </a:cubicBezTo>
                  <a:lnTo>
                    <a:pt x="690" y="2827"/>
                  </a:lnTo>
                  <a:lnTo>
                    <a:pt x="721" y="2842"/>
                  </a:lnTo>
                  <a:lnTo>
                    <a:pt x="721" y="2842"/>
                  </a:lnTo>
                  <a:cubicBezTo>
                    <a:pt x="721" y="2841"/>
                    <a:pt x="720" y="2841"/>
                    <a:pt x="720" y="2840"/>
                  </a:cubicBezTo>
                  <a:lnTo>
                    <a:pt x="720" y="2840"/>
                  </a:lnTo>
                  <a:cubicBezTo>
                    <a:pt x="726" y="2844"/>
                    <a:pt x="732" y="2846"/>
                    <a:pt x="739" y="2849"/>
                  </a:cubicBezTo>
                  <a:lnTo>
                    <a:pt x="739" y="2849"/>
                  </a:lnTo>
                  <a:cubicBezTo>
                    <a:pt x="739" y="2849"/>
                    <a:pt x="739" y="2849"/>
                    <a:pt x="739" y="2849"/>
                  </a:cubicBezTo>
                  <a:lnTo>
                    <a:pt x="739" y="2849"/>
                  </a:lnTo>
                  <a:cubicBezTo>
                    <a:pt x="926" y="2932"/>
                    <a:pt x="1113" y="3010"/>
                    <a:pt x="1303" y="3086"/>
                  </a:cubicBezTo>
                  <a:cubicBezTo>
                    <a:pt x="1392" y="3121"/>
                    <a:pt x="1482" y="3160"/>
                    <a:pt x="1576" y="3193"/>
                  </a:cubicBezTo>
                  <a:cubicBezTo>
                    <a:pt x="1635" y="3212"/>
                    <a:pt x="1695" y="3230"/>
                    <a:pt x="1757" y="3239"/>
                  </a:cubicBezTo>
                  <a:cubicBezTo>
                    <a:pt x="1794" y="3245"/>
                    <a:pt x="1834" y="3248"/>
                    <a:pt x="1867" y="3254"/>
                  </a:cubicBezTo>
                  <a:cubicBezTo>
                    <a:pt x="1887" y="3254"/>
                    <a:pt x="1904" y="3254"/>
                    <a:pt x="1924" y="3252"/>
                  </a:cubicBezTo>
                  <a:cubicBezTo>
                    <a:pt x="2095" y="3242"/>
                    <a:pt x="2256" y="3167"/>
                    <a:pt x="2402" y="3081"/>
                  </a:cubicBezTo>
                  <a:cubicBezTo>
                    <a:pt x="2537" y="2999"/>
                    <a:pt x="2657" y="2898"/>
                    <a:pt x="2769" y="2788"/>
                  </a:cubicBezTo>
                  <a:cubicBezTo>
                    <a:pt x="2879" y="2681"/>
                    <a:pt x="2980" y="2562"/>
                    <a:pt x="3073" y="2438"/>
                  </a:cubicBezTo>
                  <a:cubicBezTo>
                    <a:pt x="3161" y="2324"/>
                    <a:pt x="3244" y="2205"/>
                    <a:pt x="3320" y="2081"/>
                  </a:cubicBezTo>
                  <a:cubicBezTo>
                    <a:pt x="3326" y="2072"/>
                    <a:pt x="3333" y="2062"/>
                    <a:pt x="3339" y="2051"/>
                  </a:cubicBezTo>
                  <a:lnTo>
                    <a:pt x="3339" y="2051"/>
                  </a:lnTo>
                  <a:cubicBezTo>
                    <a:pt x="3339" y="2051"/>
                    <a:pt x="3339" y="2051"/>
                    <a:pt x="3339" y="2051"/>
                  </a:cubicBezTo>
                  <a:lnTo>
                    <a:pt x="3339" y="2051"/>
                  </a:lnTo>
                  <a:cubicBezTo>
                    <a:pt x="3411" y="1935"/>
                    <a:pt x="3478" y="1816"/>
                    <a:pt x="3546" y="1696"/>
                  </a:cubicBezTo>
                  <a:cubicBezTo>
                    <a:pt x="3616" y="1568"/>
                    <a:pt x="3684" y="1438"/>
                    <a:pt x="3750" y="1306"/>
                  </a:cubicBezTo>
                  <a:cubicBezTo>
                    <a:pt x="3812" y="1175"/>
                    <a:pt x="3873" y="1045"/>
                    <a:pt x="3936" y="914"/>
                  </a:cubicBezTo>
                  <a:cubicBezTo>
                    <a:pt x="4068" y="637"/>
                    <a:pt x="4226" y="374"/>
                    <a:pt x="4378" y="108"/>
                  </a:cubicBezTo>
                  <a:cubicBezTo>
                    <a:pt x="4399" y="73"/>
                    <a:pt x="4382" y="27"/>
                    <a:pt x="4348" y="9"/>
                  </a:cubicBezTo>
                  <a:cubicBezTo>
                    <a:pt x="4338" y="3"/>
                    <a:pt x="4326" y="0"/>
                    <a:pt x="43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3"/>
            <p:cNvSpPr/>
            <p:nvPr/>
          </p:nvSpPr>
          <p:spPr>
            <a:xfrm>
              <a:off x="4050375" y="4063600"/>
              <a:ext cx="258725" cy="267375"/>
            </a:xfrm>
            <a:custGeom>
              <a:rect b="b" l="l" r="r" t="t"/>
              <a:pathLst>
                <a:path extrusionOk="0" h="10695" w="10349">
                  <a:moveTo>
                    <a:pt x="4483" y="7815"/>
                  </a:moveTo>
                  <a:lnTo>
                    <a:pt x="4482" y="7817"/>
                  </a:lnTo>
                  <a:cubicBezTo>
                    <a:pt x="4482" y="7816"/>
                    <a:pt x="4482" y="7816"/>
                    <a:pt x="4483" y="7815"/>
                  </a:cubicBezTo>
                  <a:close/>
                  <a:moveTo>
                    <a:pt x="10039" y="0"/>
                  </a:moveTo>
                  <a:cubicBezTo>
                    <a:pt x="10021" y="0"/>
                    <a:pt x="10003" y="4"/>
                    <a:pt x="9985" y="12"/>
                  </a:cubicBezTo>
                  <a:cubicBezTo>
                    <a:pt x="9905" y="47"/>
                    <a:pt x="9892" y="151"/>
                    <a:pt x="9877" y="225"/>
                  </a:cubicBezTo>
                  <a:cubicBezTo>
                    <a:pt x="9860" y="311"/>
                    <a:pt x="9848" y="399"/>
                    <a:pt x="9836" y="489"/>
                  </a:cubicBezTo>
                  <a:cubicBezTo>
                    <a:pt x="9814" y="657"/>
                    <a:pt x="9790" y="823"/>
                    <a:pt x="9777" y="992"/>
                  </a:cubicBezTo>
                  <a:cubicBezTo>
                    <a:pt x="9762" y="1167"/>
                    <a:pt x="9758" y="1344"/>
                    <a:pt x="9753" y="1523"/>
                  </a:cubicBezTo>
                  <a:cubicBezTo>
                    <a:pt x="9750" y="1700"/>
                    <a:pt x="9753" y="1874"/>
                    <a:pt x="9744" y="2051"/>
                  </a:cubicBezTo>
                  <a:cubicBezTo>
                    <a:pt x="9738" y="2139"/>
                    <a:pt x="9728" y="2222"/>
                    <a:pt x="9711" y="2309"/>
                  </a:cubicBezTo>
                  <a:cubicBezTo>
                    <a:pt x="9685" y="2423"/>
                    <a:pt x="9653" y="2536"/>
                    <a:pt x="9613" y="2648"/>
                  </a:cubicBezTo>
                  <a:cubicBezTo>
                    <a:pt x="9567" y="2780"/>
                    <a:pt x="9518" y="2911"/>
                    <a:pt x="9458" y="3038"/>
                  </a:cubicBezTo>
                  <a:cubicBezTo>
                    <a:pt x="9403" y="3144"/>
                    <a:pt x="9347" y="3243"/>
                    <a:pt x="9281" y="3343"/>
                  </a:cubicBezTo>
                  <a:cubicBezTo>
                    <a:pt x="9214" y="3437"/>
                    <a:pt x="9143" y="3529"/>
                    <a:pt x="9067" y="3615"/>
                  </a:cubicBezTo>
                  <a:cubicBezTo>
                    <a:pt x="9009" y="3679"/>
                    <a:pt x="8949" y="3739"/>
                    <a:pt x="8888" y="3797"/>
                  </a:cubicBezTo>
                  <a:cubicBezTo>
                    <a:pt x="8714" y="3947"/>
                    <a:pt x="8528" y="4080"/>
                    <a:pt x="8338" y="4209"/>
                  </a:cubicBezTo>
                  <a:cubicBezTo>
                    <a:pt x="8107" y="4364"/>
                    <a:pt x="7870" y="4514"/>
                    <a:pt x="7631" y="4656"/>
                  </a:cubicBezTo>
                  <a:cubicBezTo>
                    <a:pt x="7406" y="4788"/>
                    <a:pt x="7181" y="4915"/>
                    <a:pt x="6955" y="5044"/>
                  </a:cubicBezTo>
                  <a:cubicBezTo>
                    <a:pt x="6634" y="5233"/>
                    <a:pt x="6309" y="5415"/>
                    <a:pt x="5986" y="5601"/>
                  </a:cubicBezTo>
                  <a:cubicBezTo>
                    <a:pt x="5823" y="5696"/>
                    <a:pt x="5653" y="5788"/>
                    <a:pt x="5507" y="5910"/>
                  </a:cubicBezTo>
                  <a:cubicBezTo>
                    <a:pt x="5352" y="6037"/>
                    <a:pt x="5211" y="6178"/>
                    <a:pt x="5086" y="6331"/>
                  </a:cubicBezTo>
                  <a:cubicBezTo>
                    <a:pt x="4840" y="6635"/>
                    <a:pt x="4625" y="6964"/>
                    <a:pt x="4424" y="7297"/>
                  </a:cubicBezTo>
                  <a:cubicBezTo>
                    <a:pt x="4327" y="7458"/>
                    <a:pt x="4232" y="7619"/>
                    <a:pt x="4142" y="7782"/>
                  </a:cubicBezTo>
                  <a:cubicBezTo>
                    <a:pt x="4056" y="7942"/>
                    <a:pt x="3976" y="8105"/>
                    <a:pt x="3877" y="8257"/>
                  </a:cubicBezTo>
                  <a:cubicBezTo>
                    <a:pt x="3878" y="8257"/>
                    <a:pt x="3878" y="8257"/>
                    <a:pt x="3878" y="8257"/>
                  </a:cubicBezTo>
                  <a:lnTo>
                    <a:pt x="3878" y="8257"/>
                  </a:lnTo>
                  <a:cubicBezTo>
                    <a:pt x="3835" y="8318"/>
                    <a:pt x="3791" y="8375"/>
                    <a:pt x="3745" y="8433"/>
                  </a:cubicBezTo>
                  <a:cubicBezTo>
                    <a:pt x="3656" y="8531"/>
                    <a:pt x="3562" y="8622"/>
                    <a:pt x="3464" y="8710"/>
                  </a:cubicBezTo>
                  <a:cubicBezTo>
                    <a:pt x="3361" y="8794"/>
                    <a:pt x="3257" y="8875"/>
                    <a:pt x="3147" y="8951"/>
                  </a:cubicBezTo>
                  <a:cubicBezTo>
                    <a:pt x="2885" y="9126"/>
                    <a:pt x="2612" y="9283"/>
                    <a:pt x="2333" y="9430"/>
                  </a:cubicBezTo>
                  <a:cubicBezTo>
                    <a:pt x="2051" y="9579"/>
                    <a:pt x="1767" y="9723"/>
                    <a:pt x="1483" y="9866"/>
                  </a:cubicBezTo>
                  <a:lnTo>
                    <a:pt x="1484" y="9866"/>
                  </a:lnTo>
                  <a:cubicBezTo>
                    <a:pt x="1483" y="9867"/>
                    <a:pt x="1478" y="9867"/>
                    <a:pt x="1477" y="9870"/>
                  </a:cubicBezTo>
                  <a:cubicBezTo>
                    <a:pt x="1477" y="9872"/>
                    <a:pt x="1475" y="9872"/>
                    <a:pt x="1475" y="9872"/>
                  </a:cubicBezTo>
                  <a:cubicBezTo>
                    <a:pt x="1007" y="10107"/>
                    <a:pt x="532" y="10330"/>
                    <a:pt x="56" y="10551"/>
                  </a:cubicBezTo>
                  <a:cubicBezTo>
                    <a:pt x="20" y="10568"/>
                    <a:pt x="1" y="10610"/>
                    <a:pt x="17" y="10650"/>
                  </a:cubicBezTo>
                  <a:cubicBezTo>
                    <a:pt x="27" y="10676"/>
                    <a:pt x="56" y="10695"/>
                    <a:pt x="85" y="10695"/>
                  </a:cubicBezTo>
                  <a:cubicBezTo>
                    <a:pt x="94" y="10695"/>
                    <a:pt x="105" y="10692"/>
                    <a:pt x="114" y="10689"/>
                  </a:cubicBezTo>
                  <a:cubicBezTo>
                    <a:pt x="450" y="10533"/>
                    <a:pt x="785" y="10375"/>
                    <a:pt x="1120" y="10214"/>
                  </a:cubicBezTo>
                  <a:cubicBezTo>
                    <a:pt x="1300" y="10129"/>
                    <a:pt x="1483" y="10042"/>
                    <a:pt x="1663" y="9955"/>
                  </a:cubicBezTo>
                  <a:cubicBezTo>
                    <a:pt x="1843" y="9870"/>
                    <a:pt x="2025" y="9787"/>
                    <a:pt x="2203" y="9698"/>
                  </a:cubicBezTo>
                  <a:cubicBezTo>
                    <a:pt x="2383" y="9609"/>
                    <a:pt x="2562" y="9519"/>
                    <a:pt x="2736" y="9418"/>
                  </a:cubicBezTo>
                  <a:cubicBezTo>
                    <a:pt x="2912" y="9318"/>
                    <a:pt x="3081" y="9214"/>
                    <a:pt x="3248" y="9100"/>
                  </a:cubicBezTo>
                  <a:cubicBezTo>
                    <a:pt x="3495" y="8933"/>
                    <a:pt x="3733" y="8742"/>
                    <a:pt x="3946" y="8530"/>
                  </a:cubicBezTo>
                  <a:cubicBezTo>
                    <a:pt x="4155" y="8316"/>
                    <a:pt x="4317" y="8059"/>
                    <a:pt x="4484" y="7812"/>
                  </a:cubicBezTo>
                  <a:lnTo>
                    <a:pt x="4484" y="7812"/>
                  </a:lnTo>
                  <a:cubicBezTo>
                    <a:pt x="4483" y="7813"/>
                    <a:pt x="4483" y="7814"/>
                    <a:pt x="4483" y="7815"/>
                  </a:cubicBezTo>
                  <a:lnTo>
                    <a:pt x="4483" y="7815"/>
                  </a:lnTo>
                  <a:lnTo>
                    <a:pt x="4520" y="7760"/>
                  </a:lnTo>
                  <a:lnTo>
                    <a:pt x="4510" y="7778"/>
                  </a:lnTo>
                  <a:cubicBezTo>
                    <a:pt x="4638" y="7592"/>
                    <a:pt x="4763" y="7403"/>
                    <a:pt x="4897" y="7221"/>
                  </a:cubicBezTo>
                  <a:cubicBezTo>
                    <a:pt x="5028" y="7038"/>
                    <a:pt x="5169" y="6864"/>
                    <a:pt x="5317" y="6693"/>
                  </a:cubicBezTo>
                  <a:cubicBezTo>
                    <a:pt x="5398" y="6602"/>
                    <a:pt x="5485" y="6514"/>
                    <a:pt x="5576" y="6433"/>
                  </a:cubicBezTo>
                  <a:cubicBezTo>
                    <a:pt x="5641" y="6376"/>
                    <a:pt x="5710" y="6322"/>
                    <a:pt x="5779" y="6272"/>
                  </a:cubicBezTo>
                  <a:cubicBezTo>
                    <a:pt x="5887" y="6202"/>
                    <a:pt x="6000" y="6141"/>
                    <a:pt x="6110" y="6077"/>
                  </a:cubicBezTo>
                  <a:cubicBezTo>
                    <a:pt x="6229" y="6008"/>
                    <a:pt x="6345" y="5940"/>
                    <a:pt x="6463" y="5870"/>
                  </a:cubicBezTo>
                  <a:lnTo>
                    <a:pt x="7189" y="5441"/>
                  </a:lnTo>
                  <a:cubicBezTo>
                    <a:pt x="7525" y="5241"/>
                    <a:pt x="7856" y="5029"/>
                    <a:pt x="8180" y="4809"/>
                  </a:cubicBezTo>
                  <a:cubicBezTo>
                    <a:pt x="8509" y="4586"/>
                    <a:pt x="8838" y="4352"/>
                    <a:pt x="9140" y="4092"/>
                  </a:cubicBezTo>
                  <a:cubicBezTo>
                    <a:pt x="9280" y="3973"/>
                    <a:pt x="9408" y="3839"/>
                    <a:pt x="9530" y="3702"/>
                  </a:cubicBezTo>
                  <a:cubicBezTo>
                    <a:pt x="9664" y="3553"/>
                    <a:pt x="9774" y="3385"/>
                    <a:pt x="9883" y="3218"/>
                  </a:cubicBezTo>
                  <a:cubicBezTo>
                    <a:pt x="9984" y="3057"/>
                    <a:pt x="10073" y="2889"/>
                    <a:pt x="10145" y="2713"/>
                  </a:cubicBezTo>
                  <a:cubicBezTo>
                    <a:pt x="10182" y="2621"/>
                    <a:pt x="10214" y="2527"/>
                    <a:pt x="10243" y="2431"/>
                  </a:cubicBezTo>
                  <a:cubicBezTo>
                    <a:pt x="10272" y="2327"/>
                    <a:pt x="10295" y="2219"/>
                    <a:pt x="10314" y="2111"/>
                  </a:cubicBezTo>
                  <a:cubicBezTo>
                    <a:pt x="10332" y="2007"/>
                    <a:pt x="10341" y="1901"/>
                    <a:pt x="10345" y="1795"/>
                  </a:cubicBezTo>
                  <a:cubicBezTo>
                    <a:pt x="10348" y="1698"/>
                    <a:pt x="10339" y="1602"/>
                    <a:pt x="10332" y="1505"/>
                  </a:cubicBezTo>
                  <a:cubicBezTo>
                    <a:pt x="10319" y="1337"/>
                    <a:pt x="10304" y="1170"/>
                    <a:pt x="10284" y="1003"/>
                  </a:cubicBezTo>
                  <a:cubicBezTo>
                    <a:pt x="10264" y="835"/>
                    <a:pt x="10241" y="666"/>
                    <a:pt x="10225" y="495"/>
                  </a:cubicBezTo>
                  <a:cubicBezTo>
                    <a:pt x="10214" y="407"/>
                    <a:pt x="10207" y="322"/>
                    <a:pt x="10192" y="236"/>
                  </a:cubicBezTo>
                  <a:cubicBezTo>
                    <a:pt x="10185" y="191"/>
                    <a:pt x="10176" y="146"/>
                    <a:pt x="10161" y="102"/>
                  </a:cubicBezTo>
                  <a:cubicBezTo>
                    <a:pt x="10161" y="99"/>
                    <a:pt x="10159" y="94"/>
                    <a:pt x="10158" y="91"/>
                  </a:cubicBezTo>
                  <a:cubicBezTo>
                    <a:pt x="10152" y="70"/>
                    <a:pt x="10142" y="50"/>
                    <a:pt x="10125" y="35"/>
                  </a:cubicBezTo>
                  <a:cubicBezTo>
                    <a:pt x="10102" y="12"/>
                    <a:pt x="10071" y="0"/>
                    <a:pt x="100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3"/>
            <p:cNvSpPr/>
            <p:nvPr/>
          </p:nvSpPr>
          <p:spPr>
            <a:xfrm>
              <a:off x="4549025" y="4039200"/>
              <a:ext cx="179050" cy="82175"/>
            </a:xfrm>
            <a:custGeom>
              <a:rect b="b" l="l" r="r" t="t"/>
              <a:pathLst>
                <a:path extrusionOk="0" h="3287" w="7162">
                  <a:moveTo>
                    <a:pt x="5441" y="2156"/>
                  </a:moveTo>
                  <a:lnTo>
                    <a:pt x="5441" y="2156"/>
                  </a:lnTo>
                  <a:cubicBezTo>
                    <a:pt x="5441" y="2157"/>
                    <a:pt x="5440" y="2158"/>
                    <a:pt x="5440" y="2158"/>
                  </a:cubicBezTo>
                  <a:cubicBezTo>
                    <a:pt x="5440" y="2157"/>
                    <a:pt x="5441" y="2156"/>
                    <a:pt x="5441" y="2156"/>
                  </a:cubicBezTo>
                  <a:close/>
                  <a:moveTo>
                    <a:pt x="4390" y="2587"/>
                  </a:moveTo>
                  <a:cubicBezTo>
                    <a:pt x="4388" y="2587"/>
                    <a:pt x="4387" y="2588"/>
                    <a:pt x="4386" y="2589"/>
                  </a:cubicBezTo>
                  <a:lnTo>
                    <a:pt x="4386" y="2589"/>
                  </a:lnTo>
                  <a:cubicBezTo>
                    <a:pt x="4387" y="2588"/>
                    <a:pt x="4389" y="2587"/>
                    <a:pt x="4390" y="2587"/>
                  </a:cubicBezTo>
                  <a:close/>
                  <a:moveTo>
                    <a:pt x="4370" y="2597"/>
                  </a:moveTo>
                  <a:cubicBezTo>
                    <a:pt x="4369" y="2597"/>
                    <a:pt x="4369" y="2597"/>
                    <a:pt x="4368" y="2598"/>
                  </a:cubicBezTo>
                  <a:lnTo>
                    <a:pt x="4368" y="2598"/>
                  </a:lnTo>
                  <a:cubicBezTo>
                    <a:pt x="4369" y="2598"/>
                    <a:pt x="4369" y="2597"/>
                    <a:pt x="4370" y="2597"/>
                  </a:cubicBezTo>
                  <a:close/>
                  <a:moveTo>
                    <a:pt x="7005" y="0"/>
                  </a:moveTo>
                  <a:cubicBezTo>
                    <a:pt x="6967" y="0"/>
                    <a:pt x="6930" y="14"/>
                    <a:pt x="6901" y="42"/>
                  </a:cubicBezTo>
                  <a:cubicBezTo>
                    <a:pt x="6876" y="66"/>
                    <a:pt x="6849" y="91"/>
                    <a:pt x="6822" y="116"/>
                  </a:cubicBezTo>
                  <a:cubicBezTo>
                    <a:pt x="6809" y="125"/>
                    <a:pt x="6797" y="134"/>
                    <a:pt x="6785" y="143"/>
                  </a:cubicBezTo>
                  <a:cubicBezTo>
                    <a:pt x="6751" y="165"/>
                    <a:pt x="6714" y="186"/>
                    <a:pt x="6676" y="205"/>
                  </a:cubicBezTo>
                  <a:cubicBezTo>
                    <a:pt x="6554" y="265"/>
                    <a:pt x="6431" y="323"/>
                    <a:pt x="6309" y="383"/>
                  </a:cubicBezTo>
                  <a:lnTo>
                    <a:pt x="6090" y="488"/>
                  </a:lnTo>
                  <a:cubicBezTo>
                    <a:pt x="6016" y="525"/>
                    <a:pt x="5944" y="561"/>
                    <a:pt x="5880" y="615"/>
                  </a:cubicBezTo>
                  <a:cubicBezTo>
                    <a:pt x="5780" y="706"/>
                    <a:pt x="5709" y="822"/>
                    <a:pt x="5641" y="936"/>
                  </a:cubicBezTo>
                  <a:cubicBezTo>
                    <a:pt x="5580" y="1040"/>
                    <a:pt x="5525" y="1149"/>
                    <a:pt x="5465" y="1255"/>
                  </a:cubicBezTo>
                  <a:cubicBezTo>
                    <a:pt x="5343" y="1471"/>
                    <a:pt x="5205" y="1679"/>
                    <a:pt x="5066" y="1886"/>
                  </a:cubicBezTo>
                  <a:cubicBezTo>
                    <a:pt x="4965" y="2030"/>
                    <a:pt x="4859" y="2170"/>
                    <a:pt x="4743" y="2304"/>
                  </a:cubicBezTo>
                  <a:cubicBezTo>
                    <a:pt x="4697" y="2355"/>
                    <a:pt x="4651" y="2402"/>
                    <a:pt x="4600" y="2448"/>
                  </a:cubicBezTo>
                  <a:cubicBezTo>
                    <a:pt x="4571" y="2474"/>
                    <a:pt x="4541" y="2497"/>
                    <a:pt x="4510" y="2520"/>
                  </a:cubicBezTo>
                  <a:cubicBezTo>
                    <a:pt x="4466" y="2545"/>
                    <a:pt x="4426" y="2570"/>
                    <a:pt x="4382" y="2593"/>
                  </a:cubicBezTo>
                  <a:cubicBezTo>
                    <a:pt x="4383" y="2591"/>
                    <a:pt x="4384" y="2590"/>
                    <a:pt x="4386" y="2589"/>
                  </a:cubicBezTo>
                  <a:lnTo>
                    <a:pt x="4386" y="2589"/>
                  </a:lnTo>
                  <a:cubicBezTo>
                    <a:pt x="4380" y="2592"/>
                    <a:pt x="4374" y="2596"/>
                    <a:pt x="4368" y="2598"/>
                  </a:cubicBezTo>
                  <a:lnTo>
                    <a:pt x="4368" y="2598"/>
                  </a:lnTo>
                  <a:cubicBezTo>
                    <a:pt x="4368" y="2598"/>
                    <a:pt x="4368" y="2598"/>
                    <a:pt x="4368" y="2598"/>
                  </a:cubicBezTo>
                  <a:lnTo>
                    <a:pt x="4368" y="2598"/>
                  </a:lnTo>
                  <a:cubicBezTo>
                    <a:pt x="4312" y="2626"/>
                    <a:pt x="4255" y="2649"/>
                    <a:pt x="4197" y="2672"/>
                  </a:cubicBezTo>
                  <a:cubicBezTo>
                    <a:pt x="4137" y="2688"/>
                    <a:pt x="4079" y="2706"/>
                    <a:pt x="4020" y="2718"/>
                  </a:cubicBezTo>
                  <a:cubicBezTo>
                    <a:pt x="3825" y="2758"/>
                    <a:pt x="3627" y="2785"/>
                    <a:pt x="3432" y="2817"/>
                  </a:cubicBezTo>
                  <a:cubicBezTo>
                    <a:pt x="3117" y="2869"/>
                    <a:pt x="2804" y="2926"/>
                    <a:pt x="2487" y="2969"/>
                  </a:cubicBezTo>
                  <a:cubicBezTo>
                    <a:pt x="2169" y="3012"/>
                    <a:pt x="1847" y="3044"/>
                    <a:pt x="1527" y="3067"/>
                  </a:cubicBezTo>
                  <a:lnTo>
                    <a:pt x="1533" y="3067"/>
                  </a:lnTo>
                  <a:cubicBezTo>
                    <a:pt x="1295" y="3082"/>
                    <a:pt x="1057" y="3094"/>
                    <a:pt x="819" y="3099"/>
                  </a:cubicBezTo>
                  <a:cubicBezTo>
                    <a:pt x="694" y="3100"/>
                    <a:pt x="572" y="3100"/>
                    <a:pt x="447" y="3103"/>
                  </a:cubicBezTo>
                  <a:cubicBezTo>
                    <a:pt x="394" y="3104"/>
                    <a:pt x="339" y="3108"/>
                    <a:pt x="286" y="3108"/>
                  </a:cubicBezTo>
                  <a:cubicBezTo>
                    <a:pt x="278" y="3108"/>
                    <a:pt x="269" y="3108"/>
                    <a:pt x="261" y="3108"/>
                  </a:cubicBezTo>
                  <a:cubicBezTo>
                    <a:pt x="211" y="3106"/>
                    <a:pt x="162" y="3103"/>
                    <a:pt x="112" y="3100"/>
                  </a:cubicBezTo>
                  <a:lnTo>
                    <a:pt x="121" y="3100"/>
                  </a:lnTo>
                  <a:cubicBezTo>
                    <a:pt x="109" y="3099"/>
                    <a:pt x="92" y="3099"/>
                    <a:pt x="79" y="3096"/>
                  </a:cubicBezTo>
                  <a:cubicBezTo>
                    <a:pt x="77" y="3095"/>
                    <a:pt x="75" y="3095"/>
                    <a:pt x="73" y="3095"/>
                  </a:cubicBezTo>
                  <a:cubicBezTo>
                    <a:pt x="40" y="3095"/>
                    <a:pt x="10" y="3119"/>
                    <a:pt x="6" y="3152"/>
                  </a:cubicBezTo>
                  <a:cubicBezTo>
                    <a:pt x="0" y="3188"/>
                    <a:pt x="27" y="3222"/>
                    <a:pt x="61" y="3227"/>
                  </a:cubicBezTo>
                  <a:cubicBezTo>
                    <a:pt x="134" y="3233"/>
                    <a:pt x="208" y="3236"/>
                    <a:pt x="281" y="3237"/>
                  </a:cubicBezTo>
                  <a:cubicBezTo>
                    <a:pt x="348" y="3242"/>
                    <a:pt x="414" y="3250"/>
                    <a:pt x="481" y="3255"/>
                  </a:cubicBezTo>
                  <a:cubicBezTo>
                    <a:pt x="551" y="3259"/>
                    <a:pt x="624" y="3264"/>
                    <a:pt x="694" y="3267"/>
                  </a:cubicBezTo>
                  <a:cubicBezTo>
                    <a:pt x="823" y="3274"/>
                    <a:pt x="953" y="3277"/>
                    <a:pt x="1084" y="3279"/>
                  </a:cubicBezTo>
                  <a:cubicBezTo>
                    <a:pt x="1226" y="3280"/>
                    <a:pt x="1368" y="3282"/>
                    <a:pt x="1511" y="3286"/>
                  </a:cubicBezTo>
                  <a:cubicBezTo>
                    <a:pt x="1643" y="3286"/>
                    <a:pt x="1777" y="3283"/>
                    <a:pt x="1908" y="3282"/>
                  </a:cubicBezTo>
                  <a:cubicBezTo>
                    <a:pt x="2232" y="3276"/>
                    <a:pt x="2555" y="3268"/>
                    <a:pt x="2880" y="3259"/>
                  </a:cubicBezTo>
                  <a:cubicBezTo>
                    <a:pt x="3200" y="3250"/>
                    <a:pt x="3518" y="3239"/>
                    <a:pt x="3835" y="3200"/>
                  </a:cubicBezTo>
                  <a:cubicBezTo>
                    <a:pt x="3914" y="3191"/>
                    <a:pt x="3995" y="3179"/>
                    <a:pt x="4073" y="3169"/>
                  </a:cubicBezTo>
                  <a:cubicBezTo>
                    <a:pt x="4160" y="3155"/>
                    <a:pt x="4245" y="3145"/>
                    <a:pt x="4329" y="3122"/>
                  </a:cubicBezTo>
                  <a:cubicBezTo>
                    <a:pt x="4502" y="3075"/>
                    <a:pt x="4661" y="2999"/>
                    <a:pt x="4806" y="2893"/>
                  </a:cubicBezTo>
                  <a:cubicBezTo>
                    <a:pt x="4941" y="2795"/>
                    <a:pt x="5053" y="2664"/>
                    <a:pt x="5158" y="2536"/>
                  </a:cubicBezTo>
                  <a:cubicBezTo>
                    <a:pt x="5261" y="2413"/>
                    <a:pt x="5356" y="2283"/>
                    <a:pt x="5446" y="2151"/>
                  </a:cubicBezTo>
                  <a:lnTo>
                    <a:pt x="5446" y="2151"/>
                  </a:lnTo>
                  <a:cubicBezTo>
                    <a:pt x="5445" y="2151"/>
                    <a:pt x="5444" y="2152"/>
                    <a:pt x="5443" y="2152"/>
                  </a:cubicBezTo>
                  <a:lnTo>
                    <a:pt x="5443" y="2152"/>
                  </a:lnTo>
                  <a:cubicBezTo>
                    <a:pt x="5503" y="2063"/>
                    <a:pt x="5560" y="1972"/>
                    <a:pt x="5609" y="1877"/>
                  </a:cubicBezTo>
                  <a:cubicBezTo>
                    <a:pt x="5663" y="1773"/>
                    <a:pt x="5714" y="1668"/>
                    <a:pt x="5760" y="1563"/>
                  </a:cubicBezTo>
                  <a:cubicBezTo>
                    <a:pt x="5804" y="1463"/>
                    <a:pt x="5850" y="1362"/>
                    <a:pt x="5897" y="1262"/>
                  </a:cubicBezTo>
                  <a:cubicBezTo>
                    <a:pt x="5932" y="1183"/>
                    <a:pt x="5968" y="1103"/>
                    <a:pt x="6005" y="1027"/>
                  </a:cubicBezTo>
                  <a:cubicBezTo>
                    <a:pt x="6026" y="988"/>
                    <a:pt x="6045" y="951"/>
                    <a:pt x="6068" y="914"/>
                  </a:cubicBezTo>
                  <a:cubicBezTo>
                    <a:pt x="6080" y="898"/>
                    <a:pt x="6093" y="880"/>
                    <a:pt x="6105" y="865"/>
                  </a:cubicBezTo>
                  <a:lnTo>
                    <a:pt x="6123" y="848"/>
                  </a:lnTo>
                  <a:lnTo>
                    <a:pt x="6150" y="826"/>
                  </a:lnTo>
                  <a:cubicBezTo>
                    <a:pt x="6222" y="778"/>
                    <a:pt x="6298" y="735"/>
                    <a:pt x="6376" y="697"/>
                  </a:cubicBezTo>
                  <a:cubicBezTo>
                    <a:pt x="6502" y="633"/>
                    <a:pt x="6630" y="578"/>
                    <a:pt x="6757" y="512"/>
                  </a:cubicBezTo>
                  <a:cubicBezTo>
                    <a:pt x="6818" y="482"/>
                    <a:pt x="6877" y="448"/>
                    <a:pt x="6935" y="411"/>
                  </a:cubicBezTo>
                  <a:cubicBezTo>
                    <a:pt x="7005" y="365"/>
                    <a:pt x="7062" y="310"/>
                    <a:pt x="7108" y="240"/>
                  </a:cubicBezTo>
                  <a:lnTo>
                    <a:pt x="7124" y="213"/>
                  </a:lnTo>
                  <a:cubicBezTo>
                    <a:pt x="7162" y="153"/>
                    <a:pt x="7145" y="72"/>
                    <a:pt x="7090" y="28"/>
                  </a:cubicBezTo>
                  <a:cubicBezTo>
                    <a:pt x="7064" y="9"/>
                    <a:pt x="7035" y="0"/>
                    <a:pt x="70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3"/>
            <p:cNvSpPr/>
            <p:nvPr/>
          </p:nvSpPr>
          <p:spPr>
            <a:xfrm>
              <a:off x="1349025" y="2717500"/>
              <a:ext cx="365650" cy="279950"/>
            </a:xfrm>
            <a:custGeom>
              <a:rect b="b" l="l" r="r" t="t"/>
              <a:pathLst>
                <a:path extrusionOk="0" h="11198" w="14626">
                  <a:moveTo>
                    <a:pt x="12074" y="5485"/>
                  </a:moveTo>
                  <a:cubicBezTo>
                    <a:pt x="12073" y="5487"/>
                    <a:pt x="12073" y="5488"/>
                    <a:pt x="12073" y="5490"/>
                  </a:cubicBezTo>
                  <a:cubicBezTo>
                    <a:pt x="12073" y="5488"/>
                    <a:pt x="12073" y="5487"/>
                    <a:pt x="12074" y="5485"/>
                  </a:cubicBezTo>
                  <a:close/>
                  <a:moveTo>
                    <a:pt x="14014" y="10421"/>
                  </a:moveTo>
                  <a:lnTo>
                    <a:pt x="14014" y="10421"/>
                  </a:lnTo>
                  <a:cubicBezTo>
                    <a:pt x="14015" y="10422"/>
                    <a:pt x="14016" y="10422"/>
                    <a:pt x="14017" y="10423"/>
                  </a:cubicBezTo>
                  <a:cubicBezTo>
                    <a:pt x="14016" y="10422"/>
                    <a:pt x="14015" y="10422"/>
                    <a:pt x="14014" y="10421"/>
                  </a:cubicBezTo>
                  <a:close/>
                  <a:moveTo>
                    <a:pt x="8935" y="1"/>
                  </a:moveTo>
                  <a:cubicBezTo>
                    <a:pt x="8920" y="1"/>
                    <a:pt x="8905" y="1"/>
                    <a:pt x="8889" y="1"/>
                  </a:cubicBezTo>
                  <a:cubicBezTo>
                    <a:pt x="8602" y="4"/>
                    <a:pt x="8314" y="41"/>
                    <a:pt x="8029" y="85"/>
                  </a:cubicBezTo>
                  <a:cubicBezTo>
                    <a:pt x="7662" y="138"/>
                    <a:pt x="7297" y="198"/>
                    <a:pt x="6931" y="254"/>
                  </a:cubicBezTo>
                  <a:cubicBezTo>
                    <a:pt x="6550" y="311"/>
                    <a:pt x="6166" y="370"/>
                    <a:pt x="5785" y="431"/>
                  </a:cubicBezTo>
                  <a:cubicBezTo>
                    <a:pt x="5403" y="494"/>
                    <a:pt x="5020" y="562"/>
                    <a:pt x="4639" y="637"/>
                  </a:cubicBezTo>
                  <a:cubicBezTo>
                    <a:pt x="4258" y="711"/>
                    <a:pt x="3874" y="787"/>
                    <a:pt x="3495" y="873"/>
                  </a:cubicBezTo>
                  <a:cubicBezTo>
                    <a:pt x="3118" y="958"/>
                    <a:pt x="2743" y="1055"/>
                    <a:pt x="2368" y="1149"/>
                  </a:cubicBezTo>
                  <a:cubicBezTo>
                    <a:pt x="1997" y="1239"/>
                    <a:pt x="1628" y="1333"/>
                    <a:pt x="1262" y="1434"/>
                  </a:cubicBezTo>
                  <a:cubicBezTo>
                    <a:pt x="1049" y="1485"/>
                    <a:pt x="835" y="1537"/>
                    <a:pt x="621" y="1589"/>
                  </a:cubicBezTo>
                  <a:cubicBezTo>
                    <a:pt x="427" y="1638"/>
                    <a:pt x="231" y="1684"/>
                    <a:pt x="46" y="1765"/>
                  </a:cubicBezTo>
                  <a:cubicBezTo>
                    <a:pt x="12" y="1780"/>
                    <a:pt x="0" y="1820"/>
                    <a:pt x="15" y="1851"/>
                  </a:cubicBezTo>
                  <a:cubicBezTo>
                    <a:pt x="27" y="1876"/>
                    <a:pt x="50" y="1889"/>
                    <a:pt x="73" y="1889"/>
                  </a:cubicBezTo>
                  <a:cubicBezTo>
                    <a:pt x="83" y="1889"/>
                    <a:pt x="92" y="1887"/>
                    <a:pt x="101" y="1882"/>
                  </a:cubicBezTo>
                  <a:cubicBezTo>
                    <a:pt x="127" y="1872"/>
                    <a:pt x="150" y="1862"/>
                    <a:pt x="174" y="1851"/>
                  </a:cubicBezTo>
                  <a:lnTo>
                    <a:pt x="173" y="1851"/>
                  </a:lnTo>
                  <a:cubicBezTo>
                    <a:pt x="174" y="1850"/>
                    <a:pt x="174" y="1850"/>
                    <a:pt x="176" y="1850"/>
                  </a:cubicBezTo>
                  <a:cubicBezTo>
                    <a:pt x="176" y="1850"/>
                    <a:pt x="177" y="1848"/>
                    <a:pt x="180" y="1848"/>
                  </a:cubicBezTo>
                  <a:lnTo>
                    <a:pt x="177" y="1848"/>
                  </a:lnTo>
                  <a:cubicBezTo>
                    <a:pt x="295" y="1803"/>
                    <a:pt x="418" y="1774"/>
                    <a:pt x="539" y="1742"/>
                  </a:cubicBezTo>
                  <a:cubicBezTo>
                    <a:pt x="537" y="1742"/>
                    <a:pt x="534" y="1744"/>
                    <a:pt x="531" y="1744"/>
                  </a:cubicBezTo>
                  <a:cubicBezTo>
                    <a:pt x="619" y="1722"/>
                    <a:pt x="707" y="1699"/>
                    <a:pt x="793" y="1678"/>
                  </a:cubicBezTo>
                  <a:cubicBezTo>
                    <a:pt x="884" y="1656"/>
                    <a:pt x="978" y="1634"/>
                    <a:pt x="1069" y="1612"/>
                  </a:cubicBezTo>
                  <a:cubicBezTo>
                    <a:pt x="1158" y="1591"/>
                    <a:pt x="1247" y="1567"/>
                    <a:pt x="1337" y="1550"/>
                  </a:cubicBezTo>
                  <a:cubicBezTo>
                    <a:pt x="1521" y="1515"/>
                    <a:pt x="1707" y="1482"/>
                    <a:pt x="1893" y="1449"/>
                  </a:cubicBezTo>
                  <a:cubicBezTo>
                    <a:pt x="2273" y="1385"/>
                    <a:pt x="2654" y="1318"/>
                    <a:pt x="3033" y="1251"/>
                  </a:cubicBezTo>
                  <a:cubicBezTo>
                    <a:pt x="3804" y="1117"/>
                    <a:pt x="4572" y="986"/>
                    <a:pt x="5344" y="864"/>
                  </a:cubicBezTo>
                  <a:cubicBezTo>
                    <a:pt x="5725" y="802"/>
                    <a:pt x="6105" y="739"/>
                    <a:pt x="6484" y="675"/>
                  </a:cubicBezTo>
                  <a:cubicBezTo>
                    <a:pt x="6851" y="614"/>
                    <a:pt x="7220" y="555"/>
                    <a:pt x="7587" y="509"/>
                  </a:cubicBezTo>
                  <a:cubicBezTo>
                    <a:pt x="7793" y="485"/>
                    <a:pt x="7997" y="464"/>
                    <a:pt x="8202" y="443"/>
                  </a:cubicBezTo>
                  <a:cubicBezTo>
                    <a:pt x="8406" y="422"/>
                    <a:pt x="8611" y="405"/>
                    <a:pt x="8815" y="403"/>
                  </a:cubicBezTo>
                  <a:cubicBezTo>
                    <a:pt x="8901" y="405"/>
                    <a:pt x="8986" y="410"/>
                    <a:pt x="9073" y="421"/>
                  </a:cubicBezTo>
                  <a:cubicBezTo>
                    <a:pt x="9142" y="430"/>
                    <a:pt x="9212" y="445"/>
                    <a:pt x="9281" y="463"/>
                  </a:cubicBezTo>
                  <a:cubicBezTo>
                    <a:pt x="9317" y="472"/>
                    <a:pt x="9349" y="485"/>
                    <a:pt x="9384" y="497"/>
                  </a:cubicBezTo>
                  <a:cubicBezTo>
                    <a:pt x="9418" y="516"/>
                    <a:pt x="9454" y="533"/>
                    <a:pt x="9489" y="553"/>
                  </a:cubicBezTo>
                  <a:cubicBezTo>
                    <a:pt x="9571" y="604"/>
                    <a:pt x="9647" y="659"/>
                    <a:pt x="9723" y="719"/>
                  </a:cubicBezTo>
                  <a:cubicBezTo>
                    <a:pt x="9958" y="911"/>
                    <a:pt x="10181" y="1114"/>
                    <a:pt x="10391" y="1333"/>
                  </a:cubicBezTo>
                  <a:cubicBezTo>
                    <a:pt x="10556" y="1507"/>
                    <a:pt x="10716" y="1687"/>
                    <a:pt x="10873" y="1870"/>
                  </a:cubicBezTo>
                  <a:cubicBezTo>
                    <a:pt x="11015" y="2033"/>
                    <a:pt x="11158" y="2192"/>
                    <a:pt x="11286" y="2365"/>
                  </a:cubicBezTo>
                  <a:cubicBezTo>
                    <a:pt x="11321" y="2415"/>
                    <a:pt x="11357" y="2467"/>
                    <a:pt x="11388" y="2521"/>
                  </a:cubicBezTo>
                  <a:cubicBezTo>
                    <a:pt x="11415" y="2573"/>
                    <a:pt x="11440" y="2625"/>
                    <a:pt x="11463" y="2680"/>
                  </a:cubicBezTo>
                  <a:cubicBezTo>
                    <a:pt x="11486" y="2747"/>
                    <a:pt x="11509" y="2815"/>
                    <a:pt x="11530" y="2884"/>
                  </a:cubicBezTo>
                  <a:cubicBezTo>
                    <a:pt x="11549" y="2967"/>
                    <a:pt x="11565" y="3052"/>
                    <a:pt x="11579" y="3135"/>
                  </a:cubicBezTo>
                  <a:cubicBezTo>
                    <a:pt x="11603" y="3345"/>
                    <a:pt x="11610" y="3555"/>
                    <a:pt x="11612" y="3768"/>
                  </a:cubicBezTo>
                  <a:lnTo>
                    <a:pt x="11612" y="3866"/>
                  </a:lnTo>
                  <a:lnTo>
                    <a:pt x="11612" y="3874"/>
                  </a:lnTo>
                  <a:lnTo>
                    <a:pt x="11612" y="3875"/>
                  </a:lnTo>
                  <a:lnTo>
                    <a:pt x="11612" y="3908"/>
                  </a:lnTo>
                  <a:lnTo>
                    <a:pt x="11612" y="3909"/>
                  </a:lnTo>
                  <a:cubicBezTo>
                    <a:pt x="11610" y="4097"/>
                    <a:pt x="11604" y="4284"/>
                    <a:pt x="11595" y="4470"/>
                  </a:cubicBezTo>
                  <a:cubicBezTo>
                    <a:pt x="11574" y="4835"/>
                    <a:pt x="11545" y="5200"/>
                    <a:pt x="11501" y="5564"/>
                  </a:cubicBezTo>
                  <a:cubicBezTo>
                    <a:pt x="11482" y="5741"/>
                    <a:pt x="11461" y="5920"/>
                    <a:pt x="11440" y="6097"/>
                  </a:cubicBezTo>
                  <a:cubicBezTo>
                    <a:pt x="11420" y="6277"/>
                    <a:pt x="11397" y="6460"/>
                    <a:pt x="11387" y="6642"/>
                  </a:cubicBezTo>
                  <a:cubicBezTo>
                    <a:pt x="11381" y="6731"/>
                    <a:pt x="11379" y="6820"/>
                    <a:pt x="11381" y="6910"/>
                  </a:cubicBezTo>
                  <a:cubicBezTo>
                    <a:pt x="11385" y="7008"/>
                    <a:pt x="11393" y="7109"/>
                    <a:pt x="11415" y="7204"/>
                  </a:cubicBezTo>
                  <a:cubicBezTo>
                    <a:pt x="11460" y="7386"/>
                    <a:pt x="11537" y="7566"/>
                    <a:pt x="11646" y="7721"/>
                  </a:cubicBezTo>
                  <a:cubicBezTo>
                    <a:pt x="11751" y="7871"/>
                    <a:pt x="11873" y="8002"/>
                    <a:pt x="12000" y="8134"/>
                  </a:cubicBezTo>
                  <a:cubicBezTo>
                    <a:pt x="12112" y="8249"/>
                    <a:pt x="12226" y="8365"/>
                    <a:pt x="12338" y="8480"/>
                  </a:cubicBezTo>
                  <a:cubicBezTo>
                    <a:pt x="12436" y="8584"/>
                    <a:pt x="12527" y="8697"/>
                    <a:pt x="12615" y="8813"/>
                  </a:cubicBezTo>
                  <a:cubicBezTo>
                    <a:pt x="12743" y="8990"/>
                    <a:pt x="12859" y="9178"/>
                    <a:pt x="12970" y="9367"/>
                  </a:cubicBezTo>
                  <a:cubicBezTo>
                    <a:pt x="13130" y="9641"/>
                    <a:pt x="13271" y="9928"/>
                    <a:pt x="13458" y="10185"/>
                  </a:cubicBezTo>
                  <a:cubicBezTo>
                    <a:pt x="13686" y="10498"/>
                    <a:pt x="13947" y="10787"/>
                    <a:pt x="14246" y="11031"/>
                  </a:cubicBezTo>
                  <a:lnTo>
                    <a:pt x="14244" y="11031"/>
                  </a:lnTo>
                  <a:cubicBezTo>
                    <a:pt x="14246" y="11031"/>
                    <a:pt x="14246" y="11032"/>
                    <a:pt x="14247" y="11032"/>
                  </a:cubicBezTo>
                  <a:cubicBezTo>
                    <a:pt x="14251" y="11033"/>
                    <a:pt x="14252" y="11036"/>
                    <a:pt x="14255" y="11038"/>
                  </a:cubicBezTo>
                  <a:lnTo>
                    <a:pt x="14255" y="11038"/>
                  </a:lnTo>
                  <a:lnTo>
                    <a:pt x="14255" y="11038"/>
                  </a:lnTo>
                  <a:lnTo>
                    <a:pt x="14255" y="11038"/>
                  </a:lnTo>
                  <a:cubicBezTo>
                    <a:pt x="14319" y="11089"/>
                    <a:pt x="14381" y="11135"/>
                    <a:pt x="14451" y="11179"/>
                  </a:cubicBezTo>
                  <a:cubicBezTo>
                    <a:pt x="14469" y="11190"/>
                    <a:pt x="14490" y="11196"/>
                    <a:pt x="14515" y="11197"/>
                  </a:cubicBezTo>
                  <a:cubicBezTo>
                    <a:pt x="14546" y="11197"/>
                    <a:pt x="14576" y="11182"/>
                    <a:pt x="14597" y="11156"/>
                  </a:cubicBezTo>
                  <a:cubicBezTo>
                    <a:pt x="14625" y="11114"/>
                    <a:pt x="14618" y="11056"/>
                    <a:pt x="14582" y="11023"/>
                  </a:cubicBezTo>
                  <a:cubicBezTo>
                    <a:pt x="14476" y="10922"/>
                    <a:pt x="14368" y="10819"/>
                    <a:pt x="14267" y="10714"/>
                  </a:cubicBezTo>
                  <a:cubicBezTo>
                    <a:pt x="14173" y="10617"/>
                    <a:pt x="14085" y="10517"/>
                    <a:pt x="14006" y="10409"/>
                  </a:cubicBezTo>
                  <a:lnTo>
                    <a:pt x="14006" y="10409"/>
                  </a:lnTo>
                  <a:cubicBezTo>
                    <a:pt x="14006" y="10409"/>
                    <a:pt x="14007" y="10410"/>
                    <a:pt x="14007" y="10410"/>
                  </a:cubicBezTo>
                  <a:lnTo>
                    <a:pt x="14007" y="10410"/>
                  </a:lnTo>
                  <a:cubicBezTo>
                    <a:pt x="13797" y="10118"/>
                    <a:pt x="13624" y="9806"/>
                    <a:pt x="13449" y="9492"/>
                  </a:cubicBezTo>
                  <a:lnTo>
                    <a:pt x="13449" y="9492"/>
                  </a:lnTo>
                  <a:cubicBezTo>
                    <a:pt x="13451" y="9498"/>
                    <a:pt x="13455" y="9501"/>
                    <a:pt x="13457" y="9507"/>
                  </a:cubicBezTo>
                  <a:cubicBezTo>
                    <a:pt x="13451" y="9495"/>
                    <a:pt x="13444" y="9484"/>
                    <a:pt x="13438" y="9472"/>
                  </a:cubicBezTo>
                  <a:lnTo>
                    <a:pt x="13438" y="9472"/>
                  </a:lnTo>
                  <a:cubicBezTo>
                    <a:pt x="13441" y="9475"/>
                    <a:pt x="13441" y="9477"/>
                    <a:pt x="13442" y="9478"/>
                  </a:cubicBezTo>
                  <a:cubicBezTo>
                    <a:pt x="13412" y="9426"/>
                    <a:pt x="13384" y="9373"/>
                    <a:pt x="13354" y="9321"/>
                  </a:cubicBezTo>
                  <a:cubicBezTo>
                    <a:pt x="13183" y="9016"/>
                    <a:pt x="12999" y="8716"/>
                    <a:pt x="12787" y="8437"/>
                  </a:cubicBezTo>
                  <a:cubicBezTo>
                    <a:pt x="12685" y="8301"/>
                    <a:pt x="12567" y="8179"/>
                    <a:pt x="12452" y="8056"/>
                  </a:cubicBezTo>
                  <a:cubicBezTo>
                    <a:pt x="12342" y="7938"/>
                    <a:pt x="12235" y="7817"/>
                    <a:pt x="12138" y="7689"/>
                  </a:cubicBezTo>
                  <a:cubicBezTo>
                    <a:pt x="12089" y="7624"/>
                    <a:pt x="12045" y="7556"/>
                    <a:pt x="12004" y="7484"/>
                  </a:cubicBezTo>
                  <a:cubicBezTo>
                    <a:pt x="11978" y="7438"/>
                    <a:pt x="11955" y="7390"/>
                    <a:pt x="11934" y="7341"/>
                  </a:cubicBezTo>
                  <a:cubicBezTo>
                    <a:pt x="11917" y="7289"/>
                    <a:pt x="11902" y="7239"/>
                    <a:pt x="11887" y="7186"/>
                  </a:cubicBezTo>
                  <a:cubicBezTo>
                    <a:pt x="11873" y="7127"/>
                    <a:pt x="11863" y="7066"/>
                    <a:pt x="11853" y="7005"/>
                  </a:cubicBezTo>
                  <a:cubicBezTo>
                    <a:pt x="11848" y="6954"/>
                    <a:pt x="11844" y="6905"/>
                    <a:pt x="11844" y="6856"/>
                  </a:cubicBezTo>
                  <a:cubicBezTo>
                    <a:pt x="11845" y="6792"/>
                    <a:pt x="11851" y="6730"/>
                    <a:pt x="11859" y="6666"/>
                  </a:cubicBezTo>
                  <a:cubicBezTo>
                    <a:pt x="11888" y="6471"/>
                    <a:pt x="11933" y="6279"/>
                    <a:pt x="11972" y="6085"/>
                  </a:cubicBezTo>
                  <a:cubicBezTo>
                    <a:pt x="12013" y="5881"/>
                    <a:pt x="12046" y="5674"/>
                    <a:pt x="12075" y="5467"/>
                  </a:cubicBezTo>
                  <a:lnTo>
                    <a:pt x="12075" y="5467"/>
                  </a:lnTo>
                  <a:cubicBezTo>
                    <a:pt x="12075" y="5473"/>
                    <a:pt x="12074" y="5479"/>
                    <a:pt x="12074" y="5485"/>
                  </a:cubicBezTo>
                  <a:lnTo>
                    <a:pt x="12074" y="5485"/>
                  </a:lnTo>
                  <a:cubicBezTo>
                    <a:pt x="12112" y="5211"/>
                    <a:pt x="12143" y="4936"/>
                    <a:pt x="12171" y="4661"/>
                  </a:cubicBezTo>
                  <a:cubicBezTo>
                    <a:pt x="12195" y="4423"/>
                    <a:pt x="12210" y="4185"/>
                    <a:pt x="12216" y="3945"/>
                  </a:cubicBezTo>
                  <a:lnTo>
                    <a:pt x="12216" y="3902"/>
                  </a:lnTo>
                  <a:lnTo>
                    <a:pt x="12216" y="3871"/>
                  </a:lnTo>
                  <a:lnTo>
                    <a:pt x="12216" y="3801"/>
                  </a:lnTo>
                  <a:cubicBezTo>
                    <a:pt x="12216" y="3618"/>
                    <a:pt x="12214" y="3429"/>
                    <a:pt x="12195" y="3246"/>
                  </a:cubicBezTo>
                  <a:cubicBezTo>
                    <a:pt x="12176" y="3042"/>
                    <a:pt x="12146" y="2839"/>
                    <a:pt x="12080" y="2644"/>
                  </a:cubicBezTo>
                  <a:cubicBezTo>
                    <a:pt x="12046" y="2543"/>
                    <a:pt x="12006" y="2445"/>
                    <a:pt x="11960" y="2348"/>
                  </a:cubicBezTo>
                  <a:cubicBezTo>
                    <a:pt x="11912" y="2253"/>
                    <a:pt x="11854" y="2165"/>
                    <a:pt x="11790" y="2082"/>
                  </a:cubicBezTo>
                  <a:cubicBezTo>
                    <a:pt x="11686" y="1942"/>
                    <a:pt x="11567" y="1817"/>
                    <a:pt x="11448" y="1687"/>
                  </a:cubicBezTo>
                  <a:cubicBezTo>
                    <a:pt x="11181" y="1402"/>
                    <a:pt x="10900" y="1128"/>
                    <a:pt x="10613" y="863"/>
                  </a:cubicBezTo>
                  <a:cubicBezTo>
                    <a:pt x="10479" y="741"/>
                    <a:pt x="10341" y="620"/>
                    <a:pt x="10196" y="509"/>
                  </a:cubicBezTo>
                  <a:cubicBezTo>
                    <a:pt x="10055" y="401"/>
                    <a:pt x="9912" y="302"/>
                    <a:pt x="9762" y="209"/>
                  </a:cubicBezTo>
                  <a:lnTo>
                    <a:pt x="9762" y="209"/>
                  </a:lnTo>
                  <a:cubicBezTo>
                    <a:pt x="9764" y="211"/>
                    <a:pt x="9767" y="212"/>
                    <a:pt x="9771" y="214"/>
                  </a:cubicBezTo>
                  <a:cubicBezTo>
                    <a:pt x="9638" y="132"/>
                    <a:pt x="9495" y="64"/>
                    <a:pt x="9340" y="35"/>
                  </a:cubicBezTo>
                  <a:cubicBezTo>
                    <a:pt x="9207" y="13"/>
                    <a:pt x="9071" y="1"/>
                    <a:pt x="89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3"/>
            <p:cNvSpPr/>
            <p:nvPr/>
          </p:nvSpPr>
          <p:spPr>
            <a:xfrm>
              <a:off x="1482875" y="2821225"/>
              <a:ext cx="150800" cy="116275"/>
            </a:xfrm>
            <a:custGeom>
              <a:rect b="b" l="l" r="r" t="t"/>
              <a:pathLst>
                <a:path extrusionOk="0" h="4651" w="6032">
                  <a:moveTo>
                    <a:pt x="2679" y="1"/>
                  </a:moveTo>
                  <a:cubicBezTo>
                    <a:pt x="2545" y="1"/>
                    <a:pt x="2411" y="9"/>
                    <a:pt x="2276" y="19"/>
                  </a:cubicBezTo>
                  <a:cubicBezTo>
                    <a:pt x="2126" y="28"/>
                    <a:pt x="1976" y="39"/>
                    <a:pt x="1827" y="52"/>
                  </a:cubicBezTo>
                  <a:cubicBezTo>
                    <a:pt x="1522" y="79"/>
                    <a:pt x="1214" y="110"/>
                    <a:pt x="907" y="134"/>
                  </a:cubicBezTo>
                  <a:cubicBezTo>
                    <a:pt x="757" y="147"/>
                    <a:pt x="607" y="158"/>
                    <a:pt x="455" y="176"/>
                  </a:cubicBezTo>
                  <a:cubicBezTo>
                    <a:pt x="383" y="183"/>
                    <a:pt x="312" y="192"/>
                    <a:pt x="242" y="201"/>
                  </a:cubicBezTo>
                  <a:cubicBezTo>
                    <a:pt x="194" y="207"/>
                    <a:pt x="150" y="213"/>
                    <a:pt x="105" y="228"/>
                  </a:cubicBezTo>
                  <a:cubicBezTo>
                    <a:pt x="38" y="244"/>
                    <a:pt x="1" y="321"/>
                    <a:pt x="41" y="384"/>
                  </a:cubicBezTo>
                  <a:cubicBezTo>
                    <a:pt x="61" y="414"/>
                    <a:pt x="94" y="429"/>
                    <a:pt x="128" y="429"/>
                  </a:cubicBezTo>
                  <a:cubicBezTo>
                    <a:pt x="144" y="429"/>
                    <a:pt x="160" y="425"/>
                    <a:pt x="175" y="418"/>
                  </a:cubicBezTo>
                  <a:cubicBezTo>
                    <a:pt x="209" y="417"/>
                    <a:pt x="245" y="417"/>
                    <a:pt x="281" y="417"/>
                  </a:cubicBezTo>
                  <a:cubicBezTo>
                    <a:pt x="333" y="417"/>
                    <a:pt x="386" y="415"/>
                    <a:pt x="438" y="415"/>
                  </a:cubicBezTo>
                  <a:cubicBezTo>
                    <a:pt x="549" y="412"/>
                    <a:pt x="656" y="412"/>
                    <a:pt x="766" y="412"/>
                  </a:cubicBezTo>
                  <a:cubicBezTo>
                    <a:pt x="1072" y="412"/>
                    <a:pt x="1381" y="415"/>
                    <a:pt x="1687" y="415"/>
                  </a:cubicBezTo>
                  <a:cubicBezTo>
                    <a:pt x="1970" y="415"/>
                    <a:pt x="2254" y="403"/>
                    <a:pt x="2539" y="403"/>
                  </a:cubicBezTo>
                  <a:cubicBezTo>
                    <a:pt x="2554" y="403"/>
                    <a:pt x="2570" y="403"/>
                    <a:pt x="2586" y="403"/>
                  </a:cubicBezTo>
                  <a:lnTo>
                    <a:pt x="2559" y="403"/>
                  </a:lnTo>
                  <a:cubicBezTo>
                    <a:pt x="2684" y="403"/>
                    <a:pt x="2809" y="409"/>
                    <a:pt x="2931" y="424"/>
                  </a:cubicBezTo>
                  <a:cubicBezTo>
                    <a:pt x="2963" y="430"/>
                    <a:pt x="2997" y="438"/>
                    <a:pt x="3028" y="445"/>
                  </a:cubicBezTo>
                  <a:cubicBezTo>
                    <a:pt x="3059" y="454"/>
                    <a:pt x="3089" y="464"/>
                    <a:pt x="3119" y="476"/>
                  </a:cubicBezTo>
                  <a:cubicBezTo>
                    <a:pt x="3163" y="499"/>
                    <a:pt x="3207" y="521"/>
                    <a:pt x="3250" y="545"/>
                  </a:cubicBezTo>
                  <a:cubicBezTo>
                    <a:pt x="3300" y="576"/>
                    <a:pt x="3348" y="610"/>
                    <a:pt x="3394" y="646"/>
                  </a:cubicBezTo>
                  <a:cubicBezTo>
                    <a:pt x="3443" y="688"/>
                    <a:pt x="3488" y="731"/>
                    <a:pt x="3533" y="775"/>
                  </a:cubicBezTo>
                  <a:cubicBezTo>
                    <a:pt x="3585" y="832"/>
                    <a:pt x="3635" y="891"/>
                    <a:pt x="3681" y="952"/>
                  </a:cubicBezTo>
                  <a:cubicBezTo>
                    <a:pt x="3729" y="1021"/>
                    <a:pt x="3774" y="1089"/>
                    <a:pt x="3815" y="1162"/>
                  </a:cubicBezTo>
                  <a:cubicBezTo>
                    <a:pt x="3881" y="1281"/>
                    <a:pt x="3934" y="1406"/>
                    <a:pt x="3985" y="1531"/>
                  </a:cubicBezTo>
                  <a:cubicBezTo>
                    <a:pt x="4037" y="1661"/>
                    <a:pt x="4086" y="1793"/>
                    <a:pt x="4131" y="1927"/>
                  </a:cubicBezTo>
                  <a:cubicBezTo>
                    <a:pt x="4174" y="2055"/>
                    <a:pt x="4210" y="2186"/>
                    <a:pt x="4242" y="2317"/>
                  </a:cubicBezTo>
                  <a:cubicBezTo>
                    <a:pt x="4269" y="2417"/>
                    <a:pt x="4292" y="2517"/>
                    <a:pt x="4314" y="2618"/>
                  </a:cubicBezTo>
                  <a:cubicBezTo>
                    <a:pt x="4336" y="2722"/>
                    <a:pt x="4360" y="2826"/>
                    <a:pt x="4379" y="2930"/>
                  </a:cubicBezTo>
                  <a:cubicBezTo>
                    <a:pt x="4421" y="3157"/>
                    <a:pt x="4431" y="3398"/>
                    <a:pt x="4516" y="3615"/>
                  </a:cubicBezTo>
                  <a:cubicBezTo>
                    <a:pt x="4573" y="3758"/>
                    <a:pt x="4658" y="3890"/>
                    <a:pt x="4760" y="4003"/>
                  </a:cubicBezTo>
                  <a:cubicBezTo>
                    <a:pt x="4865" y="4121"/>
                    <a:pt x="4994" y="4213"/>
                    <a:pt x="5132" y="4292"/>
                  </a:cubicBezTo>
                  <a:cubicBezTo>
                    <a:pt x="5269" y="4369"/>
                    <a:pt x="5418" y="4430"/>
                    <a:pt x="5562" y="4499"/>
                  </a:cubicBezTo>
                  <a:cubicBezTo>
                    <a:pt x="5682" y="4553"/>
                    <a:pt x="5802" y="4602"/>
                    <a:pt x="5927" y="4645"/>
                  </a:cubicBezTo>
                  <a:cubicBezTo>
                    <a:pt x="5935" y="4649"/>
                    <a:pt x="5943" y="4651"/>
                    <a:pt x="5952" y="4651"/>
                  </a:cubicBezTo>
                  <a:cubicBezTo>
                    <a:pt x="5979" y="4651"/>
                    <a:pt x="6003" y="4637"/>
                    <a:pt x="6016" y="4614"/>
                  </a:cubicBezTo>
                  <a:cubicBezTo>
                    <a:pt x="6031" y="4584"/>
                    <a:pt x="6024" y="4541"/>
                    <a:pt x="5994" y="4523"/>
                  </a:cubicBezTo>
                  <a:cubicBezTo>
                    <a:pt x="5868" y="4445"/>
                    <a:pt x="5741" y="4368"/>
                    <a:pt x="5618" y="4285"/>
                  </a:cubicBezTo>
                  <a:cubicBezTo>
                    <a:pt x="5542" y="4234"/>
                    <a:pt x="5469" y="4180"/>
                    <a:pt x="5396" y="4128"/>
                  </a:cubicBezTo>
                  <a:cubicBezTo>
                    <a:pt x="5327" y="4079"/>
                    <a:pt x="5260" y="4032"/>
                    <a:pt x="5195" y="3980"/>
                  </a:cubicBezTo>
                  <a:cubicBezTo>
                    <a:pt x="5135" y="3929"/>
                    <a:pt x="5079" y="3875"/>
                    <a:pt x="5022" y="3819"/>
                  </a:cubicBezTo>
                  <a:cubicBezTo>
                    <a:pt x="4990" y="3786"/>
                    <a:pt x="4960" y="3750"/>
                    <a:pt x="4931" y="3713"/>
                  </a:cubicBezTo>
                  <a:cubicBezTo>
                    <a:pt x="4903" y="3674"/>
                    <a:pt x="4878" y="3633"/>
                    <a:pt x="4853" y="3593"/>
                  </a:cubicBezTo>
                  <a:cubicBezTo>
                    <a:pt x="4827" y="3545"/>
                    <a:pt x="4805" y="3497"/>
                    <a:pt x="4784" y="3447"/>
                  </a:cubicBezTo>
                  <a:cubicBezTo>
                    <a:pt x="4769" y="3404"/>
                    <a:pt x="4754" y="3362"/>
                    <a:pt x="4744" y="3319"/>
                  </a:cubicBezTo>
                  <a:cubicBezTo>
                    <a:pt x="4711" y="3185"/>
                    <a:pt x="4699" y="3046"/>
                    <a:pt x="4680" y="2911"/>
                  </a:cubicBezTo>
                  <a:cubicBezTo>
                    <a:pt x="4664" y="2786"/>
                    <a:pt x="4647" y="2664"/>
                    <a:pt x="4626" y="2539"/>
                  </a:cubicBezTo>
                  <a:cubicBezTo>
                    <a:pt x="4588" y="2302"/>
                    <a:pt x="4543" y="2069"/>
                    <a:pt x="4498" y="1833"/>
                  </a:cubicBezTo>
                  <a:cubicBezTo>
                    <a:pt x="4442" y="1531"/>
                    <a:pt x="4360" y="1234"/>
                    <a:pt x="4211" y="961"/>
                  </a:cubicBezTo>
                  <a:cubicBezTo>
                    <a:pt x="4137" y="827"/>
                    <a:pt x="4055" y="701"/>
                    <a:pt x="3958" y="582"/>
                  </a:cubicBezTo>
                  <a:cubicBezTo>
                    <a:pt x="3860" y="461"/>
                    <a:pt x="3744" y="348"/>
                    <a:pt x="3616" y="260"/>
                  </a:cubicBezTo>
                  <a:cubicBezTo>
                    <a:pt x="3479" y="167"/>
                    <a:pt x="3327" y="97"/>
                    <a:pt x="3168" y="52"/>
                  </a:cubicBezTo>
                  <a:cubicBezTo>
                    <a:pt x="3096" y="31"/>
                    <a:pt x="3025" y="22"/>
                    <a:pt x="2952" y="15"/>
                  </a:cubicBezTo>
                  <a:cubicBezTo>
                    <a:pt x="2881" y="7"/>
                    <a:pt x="2811" y="3"/>
                    <a:pt x="2739" y="1"/>
                  </a:cubicBezTo>
                  <a:cubicBezTo>
                    <a:pt x="2719" y="1"/>
                    <a:pt x="2699" y="1"/>
                    <a:pt x="26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3"/>
            <p:cNvSpPr/>
            <p:nvPr/>
          </p:nvSpPr>
          <p:spPr>
            <a:xfrm>
              <a:off x="1107100" y="3314000"/>
              <a:ext cx="113775" cy="86850"/>
            </a:xfrm>
            <a:custGeom>
              <a:rect b="b" l="l" r="r" t="t"/>
              <a:pathLst>
                <a:path extrusionOk="0" h="3474" w="4551">
                  <a:moveTo>
                    <a:pt x="1721" y="2062"/>
                  </a:moveTo>
                  <a:lnTo>
                    <a:pt x="1721" y="2062"/>
                  </a:lnTo>
                  <a:cubicBezTo>
                    <a:pt x="1720" y="2062"/>
                    <a:pt x="1719" y="2063"/>
                    <a:pt x="1718" y="2063"/>
                  </a:cubicBezTo>
                  <a:cubicBezTo>
                    <a:pt x="1719" y="2063"/>
                    <a:pt x="1720" y="2062"/>
                    <a:pt x="1721" y="2062"/>
                  </a:cubicBezTo>
                  <a:close/>
                  <a:moveTo>
                    <a:pt x="4410" y="1"/>
                  </a:moveTo>
                  <a:cubicBezTo>
                    <a:pt x="4393" y="1"/>
                    <a:pt x="4375" y="4"/>
                    <a:pt x="4358" y="10"/>
                  </a:cubicBezTo>
                  <a:cubicBezTo>
                    <a:pt x="4324" y="22"/>
                    <a:pt x="4293" y="42"/>
                    <a:pt x="4263" y="59"/>
                  </a:cubicBezTo>
                  <a:cubicBezTo>
                    <a:pt x="4238" y="71"/>
                    <a:pt x="4212" y="86"/>
                    <a:pt x="4189" y="102"/>
                  </a:cubicBezTo>
                  <a:cubicBezTo>
                    <a:pt x="4136" y="133"/>
                    <a:pt x="4086" y="164"/>
                    <a:pt x="4034" y="196"/>
                  </a:cubicBezTo>
                  <a:cubicBezTo>
                    <a:pt x="3927" y="266"/>
                    <a:pt x="3818" y="333"/>
                    <a:pt x="3711" y="401"/>
                  </a:cubicBezTo>
                  <a:cubicBezTo>
                    <a:pt x="3495" y="537"/>
                    <a:pt x="3273" y="669"/>
                    <a:pt x="3056" y="804"/>
                  </a:cubicBezTo>
                  <a:cubicBezTo>
                    <a:pt x="2839" y="940"/>
                    <a:pt x="2624" y="1078"/>
                    <a:pt x="2416" y="1226"/>
                  </a:cubicBezTo>
                  <a:cubicBezTo>
                    <a:pt x="2312" y="1297"/>
                    <a:pt x="2208" y="1371"/>
                    <a:pt x="2105" y="1446"/>
                  </a:cubicBezTo>
                  <a:cubicBezTo>
                    <a:pt x="2007" y="1517"/>
                    <a:pt x="1906" y="1586"/>
                    <a:pt x="1807" y="1659"/>
                  </a:cubicBezTo>
                  <a:cubicBezTo>
                    <a:pt x="1813" y="1654"/>
                    <a:pt x="1816" y="1651"/>
                    <a:pt x="1822" y="1647"/>
                  </a:cubicBezTo>
                  <a:lnTo>
                    <a:pt x="1822" y="1647"/>
                  </a:lnTo>
                  <a:cubicBezTo>
                    <a:pt x="1568" y="1833"/>
                    <a:pt x="1344" y="2060"/>
                    <a:pt x="1120" y="2282"/>
                  </a:cubicBezTo>
                  <a:cubicBezTo>
                    <a:pt x="937" y="2462"/>
                    <a:pt x="757" y="2642"/>
                    <a:pt x="574" y="2822"/>
                  </a:cubicBezTo>
                  <a:cubicBezTo>
                    <a:pt x="529" y="2867"/>
                    <a:pt x="484" y="2915"/>
                    <a:pt x="440" y="2959"/>
                  </a:cubicBezTo>
                  <a:lnTo>
                    <a:pt x="312" y="3081"/>
                  </a:lnTo>
                  <a:cubicBezTo>
                    <a:pt x="216" y="3177"/>
                    <a:pt x="121" y="3269"/>
                    <a:pt x="27" y="3364"/>
                  </a:cubicBezTo>
                  <a:cubicBezTo>
                    <a:pt x="1" y="3391"/>
                    <a:pt x="5" y="3433"/>
                    <a:pt x="30" y="3458"/>
                  </a:cubicBezTo>
                  <a:cubicBezTo>
                    <a:pt x="42" y="3467"/>
                    <a:pt x="56" y="3473"/>
                    <a:pt x="69" y="3473"/>
                  </a:cubicBezTo>
                  <a:cubicBezTo>
                    <a:pt x="70" y="3473"/>
                    <a:pt x="72" y="3473"/>
                    <a:pt x="73" y="3473"/>
                  </a:cubicBezTo>
                  <a:cubicBezTo>
                    <a:pt x="90" y="3473"/>
                    <a:pt x="109" y="3465"/>
                    <a:pt x="123" y="3452"/>
                  </a:cubicBezTo>
                  <a:cubicBezTo>
                    <a:pt x="257" y="3318"/>
                    <a:pt x="390" y="3186"/>
                    <a:pt x="526" y="3056"/>
                  </a:cubicBezTo>
                  <a:cubicBezTo>
                    <a:pt x="536" y="3046"/>
                    <a:pt x="547" y="3037"/>
                    <a:pt x="557" y="3028"/>
                  </a:cubicBezTo>
                  <a:cubicBezTo>
                    <a:pt x="937" y="2687"/>
                    <a:pt x="1322" y="2357"/>
                    <a:pt x="1731" y="2055"/>
                  </a:cubicBezTo>
                  <a:lnTo>
                    <a:pt x="1731" y="2055"/>
                  </a:lnTo>
                  <a:cubicBezTo>
                    <a:pt x="1731" y="2055"/>
                    <a:pt x="1730" y="2055"/>
                    <a:pt x="1729" y="2056"/>
                  </a:cubicBezTo>
                  <a:lnTo>
                    <a:pt x="1729" y="2056"/>
                  </a:lnTo>
                  <a:cubicBezTo>
                    <a:pt x="1841" y="1975"/>
                    <a:pt x="1954" y="1896"/>
                    <a:pt x="2072" y="1821"/>
                  </a:cubicBezTo>
                  <a:cubicBezTo>
                    <a:pt x="2282" y="1684"/>
                    <a:pt x="2499" y="1563"/>
                    <a:pt x="2715" y="1435"/>
                  </a:cubicBezTo>
                  <a:cubicBezTo>
                    <a:pt x="2932" y="1304"/>
                    <a:pt x="3148" y="1171"/>
                    <a:pt x="3363" y="1034"/>
                  </a:cubicBezTo>
                  <a:cubicBezTo>
                    <a:pt x="3578" y="895"/>
                    <a:pt x="3791" y="754"/>
                    <a:pt x="4001" y="609"/>
                  </a:cubicBezTo>
                  <a:cubicBezTo>
                    <a:pt x="4111" y="532"/>
                    <a:pt x="4218" y="456"/>
                    <a:pt x="4321" y="371"/>
                  </a:cubicBezTo>
                  <a:cubicBezTo>
                    <a:pt x="4367" y="333"/>
                    <a:pt x="4416" y="291"/>
                    <a:pt x="4455" y="246"/>
                  </a:cubicBezTo>
                  <a:cubicBezTo>
                    <a:pt x="4501" y="193"/>
                    <a:pt x="4550" y="120"/>
                    <a:pt x="4506" y="48"/>
                  </a:cubicBezTo>
                  <a:cubicBezTo>
                    <a:pt x="4483" y="15"/>
                    <a:pt x="4447" y="1"/>
                    <a:pt x="4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3"/>
            <p:cNvSpPr/>
            <p:nvPr/>
          </p:nvSpPr>
          <p:spPr>
            <a:xfrm>
              <a:off x="1277625" y="3405250"/>
              <a:ext cx="71650" cy="26175"/>
            </a:xfrm>
            <a:custGeom>
              <a:rect b="b" l="l" r="r" t="t"/>
              <a:pathLst>
                <a:path extrusionOk="0" h="1047" w="2866">
                  <a:moveTo>
                    <a:pt x="2793" y="0"/>
                  </a:moveTo>
                  <a:cubicBezTo>
                    <a:pt x="2778" y="0"/>
                    <a:pt x="2764" y="5"/>
                    <a:pt x="2752" y="15"/>
                  </a:cubicBezTo>
                  <a:cubicBezTo>
                    <a:pt x="2617" y="125"/>
                    <a:pt x="2484" y="233"/>
                    <a:pt x="2347" y="335"/>
                  </a:cubicBezTo>
                  <a:lnTo>
                    <a:pt x="2347" y="335"/>
                  </a:lnTo>
                  <a:cubicBezTo>
                    <a:pt x="2347" y="335"/>
                    <a:pt x="2347" y="335"/>
                    <a:pt x="2347" y="335"/>
                  </a:cubicBezTo>
                  <a:lnTo>
                    <a:pt x="2347" y="335"/>
                  </a:lnTo>
                  <a:cubicBezTo>
                    <a:pt x="2288" y="379"/>
                    <a:pt x="2228" y="423"/>
                    <a:pt x="2166" y="461"/>
                  </a:cubicBezTo>
                  <a:cubicBezTo>
                    <a:pt x="2032" y="534"/>
                    <a:pt x="1896" y="601"/>
                    <a:pt x="1755" y="658"/>
                  </a:cubicBezTo>
                  <a:cubicBezTo>
                    <a:pt x="1675" y="689"/>
                    <a:pt x="1594" y="719"/>
                    <a:pt x="1511" y="741"/>
                  </a:cubicBezTo>
                  <a:cubicBezTo>
                    <a:pt x="1460" y="754"/>
                    <a:pt x="1410" y="763"/>
                    <a:pt x="1360" y="771"/>
                  </a:cubicBezTo>
                  <a:cubicBezTo>
                    <a:pt x="1279" y="780"/>
                    <a:pt x="1194" y="784"/>
                    <a:pt x="1110" y="792"/>
                  </a:cubicBezTo>
                  <a:cubicBezTo>
                    <a:pt x="1030" y="799"/>
                    <a:pt x="951" y="807"/>
                    <a:pt x="871" y="807"/>
                  </a:cubicBezTo>
                  <a:cubicBezTo>
                    <a:pt x="753" y="805"/>
                    <a:pt x="639" y="795"/>
                    <a:pt x="521" y="780"/>
                  </a:cubicBezTo>
                  <a:cubicBezTo>
                    <a:pt x="415" y="768"/>
                    <a:pt x="307" y="754"/>
                    <a:pt x="200" y="746"/>
                  </a:cubicBezTo>
                  <a:cubicBezTo>
                    <a:pt x="165" y="735"/>
                    <a:pt x="133" y="731"/>
                    <a:pt x="98" y="720"/>
                  </a:cubicBezTo>
                  <a:cubicBezTo>
                    <a:pt x="91" y="717"/>
                    <a:pt x="82" y="713"/>
                    <a:pt x="73" y="713"/>
                  </a:cubicBezTo>
                  <a:cubicBezTo>
                    <a:pt x="71" y="713"/>
                    <a:pt x="70" y="713"/>
                    <a:pt x="68" y="713"/>
                  </a:cubicBezTo>
                  <a:cubicBezTo>
                    <a:pt x="34" y="713"/>
                    <a:pt x="3" y="740"/>
                    <a:pt x="2" y="772"/>
                  </a:cubicBezTo>
                  <a:cubicBezTo>
                    <a:pt x="0" y="792"/>
                    <a:pt x="8" y="814"/>
                    <a:pt x="23" y="827"/>
                  </a:cubicBezTo>
                  <a:cubicBezTo>
                    <a:pt x="36" y="838"/>
                    <a:pt x="51" y="844"/>
                    <a:pt x="67" y="847"/>
                  </a:cubicBezTo>
                  <a:cubicBezTo>
                    <a:pt x="103" y="857"/>
                    <a:pt x="136" y="865"/>
                    <a:pt x="171" y="872"/>
                  </a:cubicBezTo>
                  <a:cubicBezTo>
                    <a:pt x="206" y="884"/>
                    <a:pt x="241" y="897"/>
                    <a:pt x="277" y="909"/>
                  </a:cubicBezTo>
                  <a:cubicBezTo>
                    <a:pt x="314" y="920"/>
                    <a:pt x="351" y="929"/>
                    <a:pt x="389" y="939"/>
                  </a:cubicBezTo>
                  <a:cubicBezTo>
                    <a:pt x="465" y="957"/>
                    <a:pt x="543" y="972"/>
                    <a:pt x="621" y="988"/>
                  </a:cubicBezTo>
                  <a:cubicBezTo>
                    <a:pt x="770" y="1021"/>
                    <a:pt x="917" y="1046"/>
                    <a:pt x="1068" y="1046"/>
                  </a:cubicBezTo>
                  <a:cubicBezTo>
                    <a:pt x="1072" y="1046"/>
                    <a:pt x="1076" y="1046"/>
                    <a:pt x="1081" y="1046"/>
                  </a:cubicBezTo>
                  <a:lnTo>
                    <a:pt x="1122" y="1046"/>
                  </a:lnTo>
                  <a:cubicBezTo>
                    <a:pt x="1224" y="1042"/>
                    <a:pt x="1325" y="1018"/>
                    <a:pt x="1423" y="990"/>
                  </a:cubicBezTo>
                  <a:cubicBezTo>
                    <a:pt x="1520" y="964"/>
                    <a:pt x="1615" y="933"/>
                    <a:pt x="1707" y="893"/>
                  </a:cubicBezTo>
                  <a:cubicBezTo>
                    <a:pt x="1802" y="854"/>
                    <a:pt x="1892" y="804"/>
                    <a:pt x="1980" y="749"/>
                  </a:cubicBezTo>
                  <a:cubicBezTo>
                    <a:pt x="2067" y="695"/>
                    <a:pt x="2151" y="635"/>
                    <a:pt x="2233" y="573"/>
                  </a:cubicBezTo>
                  <a:cubicBezTo>
                    <a:pt x="2335" y="503"/>
                    <a:pt x="2435" y="432"/>
                    <a:pt x="2533" y="356"/>
                  </a:cubicBezTo>
                  <a:cubicBezTo>
                    <a:pt x="2636" y="278"/>
                    <a:pt x="2737" y="196"/>
                    <a:pt x="2835" y="115"/>
                  </a:cubicBezTo>
                  <a:cubicBezTo>
                    <a:pt x="2861" y="92"/>
                    <a:pt x="2865" y="51"/>
                    <a:pt x="2843" y="22"/>
                  </a:cubicBezTo>
                  <a:cubicBezTo>
                    <a:pt x="2830" y="8"/>
                    <a:pt x="2812" y="0"/>
                    <a:pt x="27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3"/>
            <p:cNvSpPr/>
            <p:nvPr/>
          </p:nvSpPr>
          <p:spPr>
            <a:xfrm>
              <a:off x="506150" y="2199900"/>
              <a:ext cx="272100" cy="119550"/>
            </a:xfrm>
            <a:custGeom>
              <a:rect b="b" l="l" r="r" t="t"/>
              <a:pathLst>
                <a:path extrusionOk="0" h="4782" w="10884">
                  <a:moveTo>
                    <a:pt x="2068" y="525"/>
                  </a:moveTo>
                  <a:lnTo>
                    <a:pt x="2068" y="525"/>
                  </a:lnTo>
                  <a:cubicBezTo>
                    <a:pt x="2063" y="526"/>
                    <a:pt x="2059" y="527"/>
                    <a:pt x="2054" y="529"/>
                  </a:cubicBezTo>
                  <a:lnTo>
                    <a:pt x="2054" y="529"/>
                  </a:lnTo>
                  <a:cubicBezTo>
                    <a:pt x="2058" y="528"/>
                    <a:pt x="2062" y="527"/>
                    <a:pt x="2066" y="526"/>
                  </a:cubicBezTo>
                  <a:lnTo>
                    <a:pt x="2066" y="526"/>
                  </a:lnTo>
                  <a:cubicBezTo>
                    <a:pt x="2066" y="525"/>
                    <a:pt x="2067" y="525"/>
                    <a:pt x="2068" y="525"/>
                  </a:cubicBezTo>
                  <a:close/>
                  <a:moveTo>
                    <a:pt x="6342" y="2504"/>
                  </a:moveTo>
                  <a:cubicBezTo>
                    <a:pt x="6343" y="2504"/>
                    <a:pt x="6343" y="2505"/>
                    <a:pt x="6343" y="2505"/>
                  </a:cubicBezTo>
                  <a:cubicBezTo>
                    <a:pt x="6343" y="2505"/>
                    <a:pt x="6343" y="2504"/>
                    <a:pt x="6342" y="2504"/>
                  </a:cubicBezTo>
                  <a:close/>
                  <a:moveTo>
                    <a:pt x="3951" y="0"/>
                  </a:moveTo>
                  <a:cubicBezTo>
                    <a:pt x="3940" y="0"/>
                    <a:pt x="3929" y="0"/>
                    <a:pt x="3917" y="1"/>
                  </a:cubicBezTo>
                  <a:cubicBezTo>
                    <a:pt x="3833" y="4"/>
                    <a:pt x="3745" y="7"/>
                    <a:pt x="3658" y="20"/>
                  </a:cubicBezTo>
                  <a:cubicBezTo>
                    <a:pt x="3575" y="34"/>
                    <a:pt x="3493" y="48"/>
                    <a:pt x="3411" y="68"/>
                  </a:cubicBezTo>
                  <a:cubicBezTo>
                    <a:pt x="3252" y="108"/>
                    <a:pt x="3096" y="157"/>
                    <a:pt x="2941" y="214"/>
                  </a:cubicBezTo>
                  <a:cubicBezTo>
                    <a:pt x="2651" y="318"/>
                    <a:pt x="2360" y="426"/>
                    <a:pt x="2068" y="525"/>
                  </a:cubicBezTo>
                  <a:lnTo>
                    <a:pt x="2068" y="525"/>
                  </a:lnTo>
                  <a:cubicBezTo>
                    <a:pt x="2068" y="525"/>
                    <a:pt x="2069" y="525"/>
                    <a:pt x="2069" y="525"/>
                  </a:cubicBezTo>
                  <a:lnTo>
                    <a:pt x="2069" y="525"/>
                  </a:lnTo>
                  <a:cubicBezTo>
                    <a:pt x="2068" y="525"/>
                    <a:pt x="2067" y="525"/>
                    <a:pt x="2066" y="526"/>
                  </a:cubicBezTo>
                  <a:lnTo>
                    <a:pt x="2066" y="526"/>
                  </a:lnTo>
                  <a:cubicBezTo>
                    <a:pt x="2059" y="528"/>
                    <a:pt x="2053" y="530"/>
                    <a:pt x="2047" y="532"/>
                  </a:cubicBezTo>
                  <a:cubicBezTo>
                    <a:pt x="2049" y="531"/>
                    <a:pt x="2051" y="530"/>
                    <a:pt x="2054" y="529"/>
                  </a:cubicBezTo>
                  <a:lnTo>
                    <a:pt x="2054" y="529"/>
                  </a:lnTo>
                  <a:cubicBezTo>
                    <a:pt x="1995" y="548"/>
                    <a:pt x="1935" y="568"/>
                    <a:pt x="1877" y="587"/>
                  </a:cubicBezTo>
                  <a:cubicBezTo>
                    <a:pt x="1573" y="688"/>
                    <a:pt x="1273" y="787"/>
                    <a:pt x="965" y="874"/>
                  </a:cubicBezTo>
                  <a:cubicBezTo>
                    <a:pt x="814" y="916"/>
                    <a:pt x="663" y="958"/>
                    <a:pt x="514" y="1004"/>
                  </a:cubicBezTo>
                  <a:cubicBezTo>
                    <a:pt x="439" y="1026"/>
                    <a:pt x="365" y="1050"/>
                    <a:pt x="294" y="1080"/>
                  </a:cubicBezTo>
                  <a:cubicBezTo>
                    <a:pt x="228" y="1107"/>
                    <a:pt x="167" y="1136"/>
                    <a:pt x="102" y="1162"/>
                  </a:cubicBezTo>
                  <a:cubicBezTo>
                    <a:pt x="97" y="1162"/>
                    <a:pt x="92" y="1161"/>
                    <a:pt x="87" y="1161"/>
                  </a:cubicBezTo>
                  <a:cubicBezTo>
                    <a:pt x="84" y="1161"/>
                    <a:pt x="82" y="1161"/>
                    <a:pt x="79" y="1162"/>
                  </a:cubicBezTo>
                  <a:cubicBezTo>
                    <a:pt x="35" y="1169"/>
                    <a:pt x="0" y="1209"/>
                    <a:pt x="0" y="1254"/>
                  </a:cubicBezTo>
                  <a:cubicBezTo>
                    <a:pt x="0" y="1302"/>
                    <a:pt x="41" y="1345"/>
                    <a:pt x="91" y="1345"/>
                  </a:cubicBezTo>
                  <a:cubicBezTo>
                    <a:pt x="108" y="1345"/>
                    <a:pt x="122" y="1339"/>
                    <a:pt x="137" y="1331"/>
                  </a:cubicBezTo>
                  <a:cubicBezTo>
                    <a:pt x="228" y="1303"/>
                    <a:pt x="323" y="1284"/>
                    <a:pt x="417" y="1264"/>
                  </a:cubicBezTo>
                  <a:cubicBezTo>
                    <a:pt x="411" y="1264"/>
                    <a:pt x="407" y="1266"/>
                    <a:pt x="402" y="1266"/>
                  </a:cubicBezTo>
                  <a:cubicBezTo>
                    <a:pt x="643" y="1220"/>
                    <a:pt x="887" y="1181"/>
                    <a:pt x="1127" y="1124"/>
                  </a:cubicBezTo>
                  <a:cubicBezTo>
                    <a:pt x="1371" y="1069"/>
                    <a:pt x="1612" y="1002"/>
                    <a:pt x="1856" y="938"/>
                  </a:cubicBezTo>
                  <a:cubicBezTo>
                    <a:pt x="2163" y="857"/>
                    <a:pt x="2471" y="778"/>
                    <a:pt x="2779" y="703"/>
                  </a:cubicBezTo>
                  <a:cubicBezTo>
                    <a:pt x="2932" y="668"/>
                    <a:pt x="3085" y="630"/>
                    <a:pt x="3239" y="593"/>
                  </a:cubicBezTo>
                  <a:cubicBezTo>
                    <a:pt x="3380" y="557"/>
                    <a:pt x="3520" y="522"/>
                    <a:pt x="3661" y="490"/>
                  </a:cubicBezTo>
                  <a:cubicBezTo>
                    <a:pt x="3724" y="480"/>
                    <a:pt x="3788" y="473"/>
                    <a:pt x="3852" y="467"/>
                  </a:cubicBezTo>
                  <a:cubicBezTo>
                    <a:pt x="3869" y="466"/>
                    <a:pt x="3886" y="466"/>
                    <a:pt x="3903" y="466"/>
                  </a:cubicBezTo>
                  <a:cubicBezTo>
                    <a:pt x="3949" y="466"/>
                    <a:pt x="3994" y="467"/>
                    <a:pt x="4041" y="470"/>
                  </a:cubicBezTo>
                  <a:cubicBezTo>
                    <a:pt x="4108" y="477"/>
                    <a:pt x="4176" y="487"/>
                    <a:pt x="4243" y="499"/>
                  </a:cubicBezTo>
                  <a:cubicBezTo>
                    <a:pt x="4303" y="513"/>
                    <a:pt x="4362" y="528"/>
                    <a:pt x="4420" y="547"/>
                  </a:cubicBezTo>
                  <a:cubicBezTo>
                    <a:pt x="4474" y="566"/>
                    <a:pt x="4528" y="589"/>
                    <a:pt x="4580" y="614"/>
                  </a:cubicBezTo>
                  <a:cubicBezTo>
                    <a:pt x="4630" y="641"/>
                    <a:pt x="4681" y="670"/>
                    <a:pt x="4730" y="703"/>
                  </a:cubicBezTo>
                  <a:cubicBezTo>
                    <a:pt x="4812" y="763"/>
                    <a:pt x="4889" y="825"/>
                    <a:pt x="4965" y="891"/>
                  </a:cubicBezTo>
                  <a:cubicBezTo>
                    <a:pt x="5047" y="967"/>
                    <a:pt x="5124" y="1046"/>
                    <a:pt x="5199" y="1130"/>
                  </a:cubicBezTo>
                  <a:cubicBezTo>
                    <a:pt x="5275" y="1225"/>
                    <a:pt x="5348" y="1319"/>
                    <a:pt x="5415" y="1419"/>
                  </a:cubicBezTo>
                  <a:lnTo>
                    <a:pt x="5415" y="1419"/>
                  </a:lnTo>
                  <a:cubicBezTo>
                    <a:pt x="5415" y="1419"/>
                    <a:pt x="5415" y="1419"/>
                    <a:pt x="5415" y="1419"/>
                  </a:cubicBezTo>
                  <a:lnTo>
                    <a:pt x="5415" y="1419"/>
                  </a:lnTo>
                  <a:cubicBezTo>
                    <a:pt x="5541" y="1614"/>
                    <a:pt x="5653" y="1819"/>
                    <a:pt x="5755" y="2028"/>
                  </a:cubicBezTo>
                  <a:cubicBezTo>
                    <a:pt x="5809" y="2142"/>
                    <a:pt x="5864" y="2260"/>
                    <a:pt x="5913" y="2378"/>
                  </a:cubicBezTo>
                  <a:cubicBezTo>
                    <a:pt x="5973" y="2520"/>
                    <a:pt x="6029" y="2668"/>
                    <a:pt x="6099" y="2806"/>
                  </a:cubicBezTo>
                  <a:cubicBezTo>
                    <a:pt x="6169" y="2943"/>
                    <a:pt x="6251" y="3070"/>
                    <a:pt x="6355" y="3183"/>
                  </a:cubicBezTo>
                  <a:cubicBezTo>
                    <a:pt x="6464" y="3302"/>
                    <a:pt x="6590" y="3413"/>
                    <a:pt x="6735" y="3491"/>
                  </a:cubicBezTo>
                  <a:cubicBezTo>
                    <a:pt x="6879" y="3571"/>
                    <a:pt x="7034" y="3631"/>
                    <a:pt x="7193" y="3672"/>
                  </a:cubicBezTo>
                  <a:cubicBezTo>
                    <a:pt x="7355" y="3712"/>
                    <a:pt x="7519" y="3744"/>
                    <a:pt x="7684" y="3763"/>
                  </a:cubicBezTo>
                  <a:cubicBezTo>
                    <a:pt x="7848" y="3781"/>
                    <a:pt x="8010" y="3800"/>
                    <a:pt x="8174" y="3818"/>
                  </a:cubicBezTo>
                  <a:cubicBezTo>
                    <a:pt x="8486" y="3854"/>
                    <a:pt x="8797" y="3893"/>
                    <a:pt x="9104" y="3958"/>
                  </a:cubicBezTo>
                  <a:lnTo>
                    <a:pt x="9107" y="3958"/>
                  </a:lnTo>
                  <a:cubicBezTo>
                    <a:pt x="9110" y="3958"/>
                    <a:pt x="9113" y="3960"/>
                    <a:pt x="9117" y="3960"/>
                  </a:cubicBezTo>
                  <a:lnTo>
                    <a:pt x="9113" y="3960"/>
                  </a:lnTo>
                  <a:cubicBezTo>
                    <a:pt x="9318" y="4004"/>
                    <a:pt x="9522" y="4064"/>
                    <a:pt x="9722" y="4134"/>
                  </a:cubicBezTo>
                  <a:lnTo>
                    <a:pt x="9720" y="4134"/>
                  </a:lnTo>
                  <a:cubicBezTo>
                    <a:pt x="9722" y="4134"/>
                    <a:pt x="9722" y="4135"/>
                    <a:pt x="9725" y="4135"/>
                  </a:cubicBezTo>
                  <a:cubicBezTo>
                    <a:pt x="9727" y="4136"/>
                    <a:pt x="9728" y="4137"/>
                    <a:pt x="9731" y="4137"/>
                  </a:cubicBezTo>
                  <a:lnTo>
                    <a:pt x="9731" y="4137"/>
                  </a:lnTo>
                  <a:cubicBezTo>
                    <a:pt x="9866" y="4188"/>
                    <a:pt x="9997" y="4241"/>
                    <a:pt x="10125" y="4306"/>
                  </a:cubicBezTo>
                  <a:cubicBezTo>
                    <a:pt x="10223" y="4358"/>
                    <a:pt x="10314" y="4419"/>
                    <a:pt x="10405" y="4483"/>
                  </a:cubicBezTo>
                  <a:lnTo>
                    <a:pt x="10403" y="4480"/>
                  </a:lnTo>
                  <a:lnTo>
                    <a:pt x="10403" y="4480"/>
                  </a:lnTo>
                  <a:cubicBezTo>
                    <a:pt x="10530" y="4568"/>
                    <a:pt x="10652" y="4662"/>
                    <a:pt x="10771" y="4759"/>
                  </a:cubicBezTo>
                  <a:cubicBezTo>
                    <a:pt x="10784" y="4768"/>
                    <a:pt x="10798" y="4774"/>
                    <a:pt x="10810" y="4781"/>
                  </a:cubicBezTo>
                  <a:cubicBezTo>
                    <a:pt x="10830" y="4781"/>
                    <a:pt x="10850" y="4774"/>
                    <a:pt x="10862" y="4756"/>
                  </a:cubicBezTo>
                  <a:cubicBezTo>
                    <a:pt x="10884" y="4729"/>
                    <a:pt x="10879" y="4687"/>
                    <a:pt x="10851" y="4665"/>
                  </a:cubicBezTo>
                  <a:cubicBezTo>
                    <a:pt x="10750" y="4583"/>
                    <a:pt x="10646" y="4503"/>
                    <a:pt x="10540" y="4428"/>
                  </a:cubicBezTo>
                  <a:cubicBezTo>
                    <a:pt x="10445" y="4361"/>
                    <a:pt x="10347" y="4297"/>
                    <a:pt x="10250" y="4233"/>
                  </a:cubicBezTo>
                  <a:cubicBezTo>
                    <a:pt x="10083" y="4114"/>
                    <a:pt x="9914" y="4003"/>
                    <a:pt x="9723" y="3922"/>
                  </a:cubicBezTo>
                  <a:cubicBezTo>
                    <a:pt x="9588" y="3866"/>
                    <a:pt x="9451" y="3821"/>
                    <a:pt x="9306" y="3787"/>
                  </a:cubicBezTo>
                  <a:cubicBezTo>
                    <a:pt x="9158" y="3751"/>
                    <a:pt x="9009" y="3718"/>
                    <a:pt x="8860" y="3690"/>
                  </a:cubicBezTo>
                  <a:cubicBezTo>
                    <a:pt x="8546" y="3631"/>
                    <a:pt x="8230" y="3579"/>
                    <a:pt x="7918" y="3513"/>
                  </a:cubicBezTo>
                  <a:cubicBezTo>
                    <a:pt x="7799" y="3488"/>
                    <a:pt x="7680" y="3456"/>
                    <a:pt x="7561" y="3428"/>
                  </a:cubicBezTo>
                  <a:cubicBezTo>
                    <a:pt x="7446" y="3400"/>
                    <a:pt x="7333" y="3372"/>
                    <a:pt x="7223" y="3334"/>
                  </a:cubicBezTo>
                  <a:cubicBezTo>
                    <a:pt x="7137" y="3303"/>
                    <a:pt x="7050" y="3266"/>
                    <a:pt x="6967" y="3223"/>
                  </a:cubicBezTo>
                  <a:cubicBezTo>
                    <a:pt x="6928" y="3203"/>
                    <a:pt x="6888" y="3181"/>
                    <a:pt x="6851" y="3156"/>
                  </a:cubicBezTo>
                  <a:cubicBezTo>
                    <a:pt x="6809" y="3123"/>
                    <a:pt x="6766" y="3089"/>
                    <a:pt x="6724" y="3055"/>
                  </a:cubicBezTo>
                  <a:cubicBezTo>
                    <a:pt x="6680" y="3013"/>
                    <a:pt x="6638" y="2968"/>
                    <a:pt x="6596" y="2922"/>
                  </a:cubicBezTo>
                  <a:cubicBezTo>
                    <a:pt x="6567" y="2885"/>
                    <a:pt x="6537" y="2846"/>
                    <a:pt x="6508" y="2805"/>
                  </a:cubicBezTo>
                  <a:cubicBezTo>
                    <a:pt x="6453" y="2715"/>
                    <a:pt x="6403" y="2622"/>
                    <a:pt x="6355" y="2528"/>
                  </a:cubicBezTo>
                  <a:lnTo>
                    <a:pt x="6355" y="2528"/>
                  </a:lnTo>
                  <a:cubicBezTo>
                    <a:pt x="6355" y="2530"/>
                    <a:pt x="6356" y="2531"/>
                    <a:pt x="6357" y="2533"/>
                  </a:cubicBezTo>
                  <a:lnTo>
                    <a:pt x="6357" y="2533"/>
                  </a:lnTo>
                  <a:cubicBezTo>
                    <a:pt x="6356" y="2530"/>
                    <a:pt x="6354" y="2528"/>
                    <a:pt x="6353" y="2525"/>
                  </a:cubicBezTo>
                  <a:lnTo>
                    <a:pt x="6353" y="2525"/>
                  </a:lnTo>
                  <a:cubicBezTo>
                    <a:pt x="6354" y="2526"/>
                    <a:pt x="6354" y="2527"/>
                    <a:pt x="6355" y="2528"/>
                  </a:cubicBezTo>
                  <a:lnTo>
                    <a:pt x="6355" y="2528"/>
                  </a:lnTo>
                  <a:cubicBezTo>
                    <a:pt x="6354" y="2526"/>
                    <a:pt x="6353" y="2524"/>
                    <a:pt x="6352" y="2522"/>
                  </a:cubicBezTo>
                  <a:lnTo>
                    <a:pt x="6352" y="2522"/>
                  </a:lnTo>
                  <a:cubicBezTo>
                    <a:pt x="6352" y="2523"/>
                    <a:pt x="6353" y="2524"/>
                    <a:pt x="6353" y="2525"/>
                  </a:cubicBezTo>
                  <a:lnTo>
                    <a:pt x="6353" y="2525"/>
                  </a:lnTo>
                  <a:cubicBezTo>
                    <a:pt x="6352" y="2524"/>
                    <a:pt x="6352" y="2522"/>
                    <a:pt x="6351" y="2520"/>
                  </a:cubicBezTo>
                  <a:lnTo>
                    <a:pt x="6351" y="2520"/>
                  </a:lnTo>
                  <a:cubicBezTo>
                    <a:pt x="6351" y="2521"/>
                    <a:pt x="6352" y="2522"/>
                    <a:pt x="6352" y="2522"/>
                  </a:cubicBezTo>
                  <a:lnTo>
                    <a:pt x="6352" y="2522"/>
                  </a:lnTo>
                  <a:cubicBezTo>
                    <a:pt x="6349" y="2515"/>
                    <a:pt x="6345" y="2508"/>
                    <a:pt x="6342" y="2501"/>
                  </a:cubicBezTo>
                  <a:lnTo>
                    <a:pt x="6342" y="2501"/>
                  </a:lnTo>
                  <a:cubicBezTo>
                    <a:pt x="6342" y="2502"/>
                    <a:pt x="6342" y="2502"/>
                    <a:pt x="6342" y="2503"/>
                  </a:cubicBezTo>
                  <a:lnTo>
                    <a:pt x="6342" y="2503"/>
                  </a:lnTo>
                  <a:cubicBezTo>
                    <a:pt x="6221" y="2243"/>
                    <a:pt x="6140" y="1967"/>
                    <a:pt x="6025" y="1703"/>
                  </a:cubicBezTo>
                  <a:cubicBezTo>
                    <a:pt x="5912" y="1441"/>
                    <a:pt x="5776" y="1184"/>
                    <a:pt x="5604" y="958"/>
                  </a:cubicBezTo>
                  <a:cubicBezTo>
                    <a:pt x="5508" y="831"/>
                    <a:pt x="5406" y="714"/>
                    <a:pt x="5291" y="606"/>
                  </a:cubicBezTo>
                  <a:cubicBezTo>
                    <a:pt x="5168" y="492"/>
                    <a:pt x="5040" y="383"/>
                    <a:pt x="4898" y="291"/>
                  </a:cubicBezTo>
                  <a:cubicBezTo>
                    <a:pt x="4751" y="197"/>
                    <a:pt x="4589" y="112"/>
                    <a:pt x="4417" y="68"/>
                  </a:cubicBezTo>
                  <a:cubicBezTo>
                    <a:pt x="4267" y="29"/>
                    <a:pt x="4110" y="0"/>
                    <a:pt x="39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3"/>
            <p:cNvSpPr/>
            <p:nvPr/>
          </p:nvSpPr>
          <p:spPr>
            <a:xfrm>
              <a:off x="1010550" y="2655150"/>
              <a:ext cx="127075" cy="85725"/>
            </a:xfrm>
            <a:custGeom>
              <a:rect b="b" l="l" r="r" t="t"/>
              <a:pathLst>
                <a:path extrusionOk="0" h="3429" w="5083">
                  <a:moveTo>
                    <a:pt x="4555" y="2891"/>
                  </a:moveTo>
                  <a:cubicBezTo>
                    <a:pt x="4557" y="2893"/>
                    <a:pt x="4559" y="2895"/>
                    <a:pt x="4561" y="2897"/>
                  </a:cubicBezTo>
                  <a:cubicBezTo>
                    <a:pt x="4559" y="2895"/>
                    <a:pt x="4558" y="2892"/>
                    <a:pt x="4555" y="2891"/>
                  </a:cubicBezTo>
                  <a:close/>
                  <a:moveTo>
                    <a:pt x="1675" y="1"/>
                  </a:moveTo>
                  <a:cubicBezTo>
                    <a:pt x="1611" y="1"/>
                    <a:pt x="1546" y="4"/>
                    <a:pt x="1481" y="10"/>
                  </a:cubicBezTo>
                  <a:cubicBezTo>
                    <a:pt x="1251" y="29"/>
                    <a:pt x="1023" y="71"/>
                    <a:pt x="795" y="116"/>
                  </a:cubicBezTo>
                  <a:lnTo>
                    <a:pt x="797" y="116"/>
                  </a:lnTo>
                  <a:cubicBezTo>
                    <a:pt x="787" y="118"/>
                    <a:pt x="777" y="119"/>
                    <a:pt x="767" y="121"/>
                  </a:cubicBezTo>
                  <a:cubicBezTo>
                    <a:pt x="763" y="121"/>
                    <a:pt x="761" y="122"/>
                    <a:pt x="758" y="123"/>
                  </a:cubicBezTo>
                  <a:lnTo>
                    <a:pt x="758" y="123"/>
                  </a:lnTo>
                  <a:cubicBezTo>
                    <a:pt x="761" y="122"/>
                    <a:pt x="764" y="122"/>
                    <a:pt x="767" y="121"/>
                  </a:cubicBezTo>
                  <a:lnTo>
                    <a:pt x="767" y="121"/>
                  </a:lnTo>
                  <a:cubicBezTo>
                    <a:pt x="762" y="122"/>
                    <a:pt x="757" y="123"/>
                    <a:pt x="752" y="124"/>
                  </a:cubicBezTo>
                  <a:cubicBezTo>
                    <a:pt x="754" y="124"/>
                    <a:pt x="756" y="123"/>
                    <a:pt x="758" y="123"/>
                  </a:cubicBezTo>
                  <a:lnTo>
                    <a:pt x="758" y="123"/>
                  </a:lnTo>
                  <a:cubicBezTo>
                    <a:pt x="738" y="126"/>
                    <a:pt x="718" y="131"/>
                    <a:pt x="699" y="133"/>
                  </a:cubicBezTo>
                  <a:cubicBezTo>
                    <a:pt x="705" y="132"/>
                    <a:pt x="707" y="132"/>
                    <a:pt x="713" y="130"/>
                  </a:cubicBezTo>
                  <a:lnTo>
                    <a:pt x="713" y="130"/>
                  </a:lnTo>
                  <a:cubicBezTo>
                    <a:pt x="700" y="132"/>
                    <a:pt x="687" y="136"/>
                    <a:pt x="675" y="138"/>
                  </a:cubicBezTo>
                  <a:lnTo>
                    <a:pt x="672" y="138"/>
                  </a:lnTo>
                  <a:cubicBezTo>
                    <a:pt x="669" y="138"/>
                    <a:pt x="663" y="139"/>
                    <a:pt x="660" y="139"/>
                  </a:cubicBezTo>
                  <a:lnTo>
                    <a:pt x="663" y="139"/>
                  </a:lnTo>
                  <a:cubicBezTo>
                    <a:pt x="574" y="156"/>
                    <a:pt x="486" y="171"/>
                    <a:pt x="396" y="190"/>
                  </a:cubicBezTo>
                  <a:cubicBezTo>
                    <a:pt x="310" y="206"/>
                    <a:pt x="228" y="236"/>
                    <a:pt x="142" y="255"/>
                  </a:cubicBezTo>
                  <a:cubicBezTo>
                    <a:pt x="135" y="257"/>
                    <a:pt x="127" y="257"/>
                    <a:pt x="120" y="258"/>
                  </a:cubicBezTo>
                  <a:cubicBezTo>
                    <a:pt x="114" y="257"/>
                    <a:pt x="108" y="257"/>
                    <a:pt x="102" y="257"/>
                  </a:cubicBezTo>
                  <a:cubicBezTo>
                    <a:pt x="90" y="257"/>
                    <a:pt x="77" y="259"/>
                    <a:pt x="65" y="264"/>
                  </a:cubicBezTo>
                  <a:cubicBezTo>
                    <a:pt x="27" y="279"/>
                    <a:pt x="1" y="316"/>
                    <a:pt x="1" y="357"/>
                  </a:cubicBezTo>
                  <a:cubicBezTo>
                    <a:pt x="1" y="401"/>
                    <a:pt x="30" y="441"/>
                    <a:pt x="73" y="453"/>
                  </a:cubicBezTo>
                  <a:cubicBezTo>
                    <a:pt x="83" y="456"/>
                    <a:pt x="92" y="457"/>
                    <a:pt x="101" y="457"/>
                  </a:cubicBezTo>
                  <a:cubicBezTo>
                    <a:pt x="118" y="457"/>
                    <a:pt x="136" y="453"/>
                    <a:pt x="151" y="444"/>
                  </a:cubicBezTo>
                  <a:cubicBezTo>
                    <a:pt x="157" y="441"/>
                    <a:pt x="163" y="438"/>
                    <a:pt x="170" y="437"/>
                  </a:cubicBezTo>
                  <a:cubicBezTo>
                    <a:pt x="201" y="427"/>
                    <a:pt x="236" y="419"/>
                    <a:pt x="268" y="412"/>
                  </a:cubicBezTo>
                  <a:cubicBezTo>
                    <a:pt x="347" y="398"/>
                    <a:pt x="426" y="392"/>
                    <a:pt x="505" y="385"/>
                  </a:cubicBezTo>
                  <a:cubicBezTo>
                    <a:pt x="585" y="377"/>
                    <a:pt x="663" y="370"/>
                    <a:pt x="743" y="364"/>
                  </a:cubicBezTo>
                  <a:cubicBezTo>
                    <a:pt x="892" y="354"/>
                    <a:pt x="1042" y="342"/>
                    <a:pt x="1193" y="333"/>
                  </a:cubicBezTo>
                  <a:lnTo>
                    <a:pt x="1203" y="333"/>
                  </a:lnTo>
                  <a:cubicBezTo>
                    <a:pt x="1287" y="329"/>
                    <a:pt x="1371" y="326"/>
                    <a:pt x="1456" y="326"/>
                  </a:cubicBezTo>
                  <a:cubicBezTo>
                    <a:pt x="1547" y="326"/>
                    <a:pt x="1638" y="329"/>
                    <a:pt x="1728" y="334"/>
                  </a:cubicBezTo>
                  <a:cubicBezTo>
                    <a:pt x="1800" y="340"/>
                    <a:pt x="1868" y="348"/>
                    <a:pt x="1937" y="361"/>
                  </a:cubicBezTo>
                  <a:cubicBezTo>
                    <a:pt x="1986" y="372"/>
                    <a:pt x="2032" y="385"/>
                    <a:pt x="2078" y="401"/>
                  </a:cubicBezTo>
                  <a:cubicBezTo>
                    <a:pt x="2173" y="438"/>
                    <a:pt x="2263" y="480"/>
                    <a:pt x="2353" y="525"/>
                  </a:cubicBezTo>
                  <a:cubicBezTo>
                    <a:pt x="2417" y="558"/>
                    <a:pt x="2479" y="593"/>
                    <a:pt x="2538" y="635"/>
                  </a:cubicBezTo>
                  <a:cubicBezTo>
                    <a:pt x="2651" y="717"/>
                    <a:pt x="2760" y="802"/>
                    <a:pt x="2864" y="895"/>
                  </a:cubicBezTo>
                  <a:lnTo>
                    <a:pt x="2855" y="885"/>
                  </a:lnTo>
                  <a:lnTo>
                    <a:pt x="2865" y="897"/>
                  </a:lnTo>
                  <a:cubicBezTo>
                    <a:pt x="2976" y="997"/>
                    <a:pt x="3080" y="1101"/>
                    <a:pt x="3176" y="1212"/>
                  </a:cubicBezTo>
                  <a:cubicBezTo>
                    <a:pt x="3285" y="1339"/>
                    <a:pt x="3385" y="1473"/>
                    <a:pt x="3482" y="1610"/>
                  </a:cubicBezTo>
                  <a:cubicBezTo>
                    <a:pt x="3574" y="1739"/>
                    <a:pt x="3668" y="1872"/>
                    <a:pt x="3755" y="2006"/>
                  </a:cubicBezTo>
                  <a:cubicBezTo>
                    <a:pt x="3755" y="2005"/>
                    <a:pt x="3755" y="2005"/>
                    <a:pt x="3755" y="2005"/>
                  </a:cubicBezTo>
                  <a:lnTo>
                    <a:pt x="3755" y="2005"/>
                  </a:lnTo>
                  <a:cubicBezTo>
                    <a:pt x="3828" y="2117"/>
                    <a:pt x="3900" y="2233"/>
                    <a:pt x="3973" y="2346"/>
                  </a:cubicBezTo>
                  <a:cubicBezTo>
                    <a:pt x="4098" y="2543"/>
                    <a:pt x="4224" y="2744"/>
                    <a:pt x="4373" y="2924"/>
                  </a:cubicBezTo>
                  <a:cubicBezTo>
                    <a:pt x="4455" y="3024"/>
                    <a:pt x="4544" y="3113"/>
                    <a:pt x="4647" y="3190"/>
                  </a:cubicBezTo>
                  <a:cubicBezTo>
                    <a:pt x="4750" y="3271"/>
                    <a:pt x="4858" y="3347"/>
                    <a:pt x="4971" y="3413"/>
                  </a:cubicBezTo>
                  <a:cubicBezTo>
                    <a:pt x="4983" y="3419"/>
                    <a:pt x="4994" y="3422"/>
                    <a:pt x="5009" y="3428"/>
                  </a:cubicBezTo>
                  <a:cubicBezTo>
                    <a:pt x="5031" y="3428"/>
                    <a:pt x="5052" y="3418"/>
                    <a:pt x="5065" y="3397"/>
                  </a:cubicBezTo>
                  <a:cubicBezTo>
                    <a:pt x="5083" y="3367"/>
                    <a:pt x="5073" y="3326"/>
                    <a:pt x="5043" y="3308"/>
                  </a:cubicBezTo>
                  <a:cubicBezTo>
                    <a:pt x="4986" y="3274"/>
                    <a:pt x="4933" y="3241"/>
                    <a:pt x="4879" y="3204"/>
                  </a:cubicBezTo>
                  <a:cubicBezTo>
                    <a:pt x="4848" y="3180"/>
                    <a:pt x="4815" y="3157"/>
                    <a:pt x="4785" y="3132"/>
                  </a:cubicBezTo>
                  <a:cubicBezTo>
                    <a:pt x="4703" y="3056"/>
                    <a:pt x="4626" y="2974"/>
                    <a:pt x="4553" y="2890"/>
                  </a:cubicBezTo>
                  <a:lnTo>
                    <a:pt x="4553" y="2890"/>
                  </a:lnTo>
                  <a:cubicBezTo>
                    <a:pt x="4554" y="2890"/>
                    <a:pt x="4555" y="2890"/>
                    <a:pt x="4555" y="2891"/>
                  </a:cubicBezTo>
                  <a:lnTo>
                    <a:pt x="4555" y="2891"/>
                  </a:lnTo>
                  <a:cubicBezTo>
                    <a:pt x="4489" y="2808"/>
                    <a:pt x="4424" y="2725"/>
                    <a:pt x="4366" y="2637"/>
                  </a:cubicBezTo>
                  <a:cubicBezTo>
                    <a:pt x="4267" y="2483"/>
                    <a:pt x="4180" y="2326"/>
                    <a:pt x="4086" y="2171"/>
                  </a:cubicBezTo>
                  <a:cubicBezTo>
                    <a:pt x="3994" y="2019"/>
                    <a:pt x="3897" y="1870"/>
                    <a:pt x="3800" y="1721"/>
                  </a:cubicBezTo>
                  <a:lnTo>
                    <a:pt x="3800" y="1721"/>
                  </a:lnTo>
                  <a:cubicBezTo>
                    <a:pt x="3800" y="1723"/>
                    <a:pt x="3802" y="1723"/>
                    <a:pt x="3802" y="1724"/>
                  </a:cubicBezTo>
                  <a:cubicBezTo>
                    <a:pt x="3796" y="1715"/>
                    <a:pt x="3788" y="1703"/>
                    <a:pt x="3784" y="1695"/>
                  </a:cubicBezTo>
                  <a:lnTo>
                    <a:pt x="3784" y="1695"/>
                  </a:lnTo>
                  <a:lnTo>
                    <a:pt x="3785" y="1696"/>
                  </a:lnTo>
                  <a:cubicBezTo>
                    <a:pt x="3662" y="1510"/>
                    <a:pt x="3535" y="1330"/>
                    <a:pt x="3406" y="1150"/>
                  </a:cubicBezTo>
                  <a:cubicBezTo>
                    <a:pt x="3255" y="942"/>
                    <a:pt x="3099" y="735"/>
                    <a:pt x="2916" y="553"/>
                  </a:cubicBezTo>
                  <a:cubicBezTo>
                    <a:pt x="2831" y="467"/>
                    <a:pt x="2742" y="382"/>
                    <a:pt x="2642" y="310"/>
                  </a:cubicBezTo>
                  <a:cubicBezTo>
                    <a:pt x="2531" y="230"/>
                    <a:pt x="2412" y="162"/>
                    <a:pt x="2285" y="110"/>
                  </a:cubicBezTo>
                  <a:cubicBezTo>
                    <a:pt x="2223" y="84"/>
                    <a:pt x="2159" y="59"/>
                    <a:pt x="2095" y="44"/>
                  </a:cubicBezTo>
                  <a:cubicBezTo>
                    <a:pt x="2028" y="28"/>
                    <a:pt x="1961" y="19"/>
                    <a:pt x="1891" y="11"/>
                  </a:cubicBezTo>
                  <a:cubicBezTo>
                    <a:pt x="1819" y="4"/>
                    <a:pt x="1747" y="1"/>
                    <a:pt x="16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3"/>
            <p:cNvSpPr/>
            <p:nvPr/>
          </p:nvSpPr>
          <p:spPr>
            <a:xfrm>
              <a:off x="998650" y="2802775"/>
              <a:ext cx="362250" cy="174725"/>
            </a:xfrm>
            <a:custGeom>
              <a:rect b="b" l="l" r="r" t="t"/>
              <a:pathLst>
                <a:path extrusionOk="0" h="6989" w="14490">
                  <a:moveTo>
                    <a:pt x="5200" y="613"/>
                  </a:moveTo>
                  <a:cubicBezTo>
                    <a:pt x="5209" y="615"/>
                    <a:pt x="5217" y="616"/>
                    <a:pt x="5226" y="617"/>
                  </a:cubicBezTo>
                  <a:cubicBezTo>
                    <a:pt x="5217" y="616"/>
                    <a:pt x="5208" y="614"/>
                    <a:pt x="5200" y="613"/>
                  </a:cubicBezTo>
                  <a:close/>
                  <a:moveTo>
                    <a:pt x="5251" y="623"/>
                  </a:moveTo>
                  <a:cubicBezTo>
                    <a:pt x="5252" y="624"/>
                    <a:pt x="5254" y="624"/>
                    <a:pt x="5256" y="624"/>
                  </a:cubicBezTo>
                  <a:lnTo>
                    <a:pt x="5256" y="624"/>
                  </a:lnTo>
                  <a:cubicBezTo>
                    <a:pt x="5254" y="624"/>
                    <a:pt x="5252" y="624"/>
                    <a:pt x="5251" y="623"/>
                  </a:cubicBezTo>
                  <a:close/>
                  <a:moveTo>
                    <a:pt x="13081" y="5210"/>
                  </a:moveTo>
                  <a:lnTo>
                    <a:pt x="13081" y="5210"/>
                  </a:lnTo>
                  <a:cubicBezTo>
                    <a:pt x="13081" y="5210"/>
                    <a:pt x="13082" y="5211"/>
                    <a:pt x="13082" y="5211"/>
                  </a:cubicBezTo>
                  <a:lnTo>
                    <a:pt x="13082" y="5211"/>
                  </a:lnTo>
                  <a:cubicBezTo>
                    <a:pt x="13082" y="5211"/>
                    <a:pt x="13081" y="5210"/>
                    <a:pt x="13081" y="5210"/>
                  </a:cubicBezTo>
                  <a:close/>
                  <a:moveTo>
                    <a:pt x="13082" y="5211"/>
                  </a:moveTo>
                  <a:cubicBezTo>
                    <a:pt x="13082" y="5211"/>
                    <a:pt x="13083" y="5212"/>
                    <a:pt x="13084" y="5212"/>
                  </a:cubicBezTo>
                  <a:cubicBezTo>
                    <a:pt x="13083" y="5211"/>
                    <a:pt x="13083" y="5211"/>
                    <a:pt x="13082" y="5211"/>
                  </a:cubicBezTo>
                  <a:close/>
                  <a:moveTo>
                    <a:pt x="4802" y="1"/>
                  </a:moveTo>
                  <a:cubicBezTo>
                    <a:pt x="4547" y="1"/>
                    <a:pt x="4292" y="41"/>
                    <a:pt x="4047" y="111"/>
                  </a:cubicBezTo>
                  <a:cubicBezTo>
                    <a:pt x="3868" y="162"/>
                    <a:pt x="3697" y="238"/>
                    <a:pt x="3527" y="312"/>
                  </a:cubicBezTo>
                  <a:cubicBezTo>
                    <a:pt x="3356" y="388"/>
                    <a:pt x="3185" y="464"/>
                    <a:pt x="3014" y="544"/>
                  </a:cubicBezTo>
                  <a:cubicBezTo>
                    <a:pt x="2669" y="705"/>
                    <a:pt x="2328" y="878"/>
                    <a:pt x="1986" y="1048"/>
                  </a:cubicBezTo>
                  <a:cubicBezTo>
                    <a:pt x="1652" y="1213"/>
                    <a:pt x="1323" y="1382"/>
                    <a:pt x="999" y="1568"/>
                  </a:cubicBezTo>
                  <a:cubicBezTo>
                    <a:pt x="841" y="1659"/>
                    <a:pt x="685" y="1751"/>
                    <a:pt x="530" y="1847"/>
                  </a:cubicBezTo>
                  <a:cubicBezTo>
                    <a:pt x="456" y="1893"/>
                    <a:pt x="384" y="1937"/>
                    <a:pt x="310" y="1985"/>
                  </a:cubicBezTo>
                  <a:cubicBezTo>
                    <a:pt x="240" y="2027"/>
                    <a:pt x="173" y="2071"/>
                    <a:pt x="103" y="2109"/>
                  </a:cubicBezTo>
                  <a:lnTo>
                    <a:pt x="102" y="2109"/>
                  </a:lnTo>
                  <a:cubicBezTo>
                    <a:pt x="69" y="2119"/>
                    <a:pt x="43" y="2135"/>
                    <a:pt x="24" y="2165"/>
                  </a:cubicBezTo>
                  <a:cubicBezTo>
                    <a:pt x="2" y="2202"/>
                    <a:pt x="0" y="2250"/>
                    <a:pt x="23" y="2290"/>
                  </a:cubicBezTo>
                  <a:cubicBezTo>
                    <a:pt x="46" y="2331"/>
                    <a:pt x="88" y="2352"/>
                    <a:pt x="131" y="2352"/>
                  </a:cubicBezTo>
                  <a:cubicBezTo>
                    <a:pt x="163" y="2352"/>
                    <a:pt x="196" y="2339"/>
                    <a:pt x="221" y="2314"/>
                  </a:cubicBezTo>
                  <a:cubicBezTo>
                    <a:pt x="222" y="2313"/>
                    <a:pt x="224" y="2313"/>
                    <a:pt x="225" y="2310"/>
                  </a:cubicBezTo>
                  <a:cubicBezTo>
                    <a:pt x="310" y="2257"/>
                    <a:pt x="399" y="2213"/>
                    <a:pt x="485" y="2167"/>
                  </a:cubicBezTo>
                  <a:cubicBezTo>
                    <a:pt x="575" y="2121"/>
                    <a:pt x="663" y="2074"/>
                    <a:pt x="750" y="2027"/>
                  </a:cubicBezTo>
                  <a:cubicBezTo>
                    <a:pt x="932" y="1930"/>
                    <a:pt x="1115" y="1838"/>
                    <a:pt x="1301" y="1747"/>
                  </a:cubicBezTo>
                  <a:cubicBezTo>
                    <a:pt x="1408" y="1696"/>
                    <a:pt x="1517" y="1644"/>
                    <a:pt x="1627" y="1595"/>
                  </a:cubicBezTo>
                  <a:cubicBezTo>
                    <a:pt x="1972" y="1442"/>
                    <a:pt x="2319" y="1290"/>
                    <a:pt x="2666" y="1144"/>
                  </a:cubicBezTo>
                  <a:cubicBezTo>
                    <a:pt x="3004" y="1000"/>
                    <a:pt x="3341" y="863"/>
                    <a:pt x="3688" y="744"/>
                  </a:cubicBezTo>
                  <a:cubicBezTo>
                    <a:pt x="3844" y="693"/>
                    <a:pt x="4001" y="647"/>
                    <a:pt x="4160" y="611"/>
                  </a:cubicBezTo>
                  <a:cubicBezTo>
                    <a:pt x="4284" y="589"/>
                    <a:pt x="4407" y="574"/>
                    <a:pt x="4532" y="565"/>
                  </a:cubicBezTo>
                  <a:cubicBezTo>
                    <a:pt x="4582" y="563"/>
                    <a:pt x="4633" y="562"/>
                    <a:pt x="4684" y="562"/>
                  </a:cubicBezTo>
                  <a:cubicBezTo>
                    <a:pt x="4755" y="562"/>
                    <a:pt x="4826" y="564"/>
                    <a:pt x="4897" y="568"/>
                  </a:cubicBezTo>
                  <a:cubicBezTo>
                    <a:pt x="4999" y="579"/>
                    <a:pt x="5100" y="594"/>
                    <a:pt x="5200" y="613"/>
                  </a:cubicBezTo>
                  <a:lnTo>
                    <a:pt x="5200" y="613"/>
                  </a:lnTo>
                  <a:cubicBezTo>
                    <a:pt x="5196" y="612"/>
                    <a:pt x="5192" y="611"/>
                    <a:pt x="5188" y="610"/>
                  </a:cubicBezTo>
                  <a:lnTo>
                    <a:pt x="5188" y="610"/>
                  </a:lnTo>
                  <a:cubicBezTo>
                    <a:pt x="5216" y="616"/>
                    <a:pt x="5243" y="620"/>
                    <a:pt x="5268" y="626"/>
                  </a:cubicBezTo>
                  <a:lnTo>
                    <a:pt x="5268" y="626"/>
                  </a:lnTo>
                  <a:cubicBezTo>
                    <a:pt x="5264" y="625"/>
                    <a:pt x="5259" y="625"/>
                    <a:pt x="5256" y="624"/>
                  </a:cubicBezTo>
                  <a:lnTo>
                    <a:pt x="5256" y="624"/>
                  </a:lnTo>
                  <a:cubicBezTo>
                    <a:pt x="5406" y="657"/>
                    <a:pt x="5553" y="701"/>
                    <a:pt x="5699" y="753"/>
                  </a:cubicBezTo>
                  <a:cubicBezTo>
                    <a:pt x="5802" y="790"/>
                    <a:pt x="5903" y="827"/>
                    <a:pt x="6004" y="866"/>
                  </a:cubicBezTo>
                  <a:cubicBezTo>
                    <a:pt x="6342" y="995"/>
                    <a:pt x="6681" y="1123"/>
                    <a:pt x="7023" y="1237"/>
                  </a:cubicBezTo>
                  <a:cubicBezTo>
                    <a:pt x="7382" y="1356"/>
                    <a:pt x="7747" y="1454"/>
                    <a:pt x="8117" y="1533"/>
                  </a:cubicBezTo>
                  <a:cubicBezTo>
                    <a:pt x="8312" y="1573"/>
                    <a:pt x="8506" y="1610"/>
                    <a:pt x="8704" y="1638"/>
                  </a:cubicBezTo>
                  <a:cubicBezTo>
                    <a:pt x="9064" y="1690"/>
                    <a:pt x="9428" y="1720"/>
                    <a:pt x="9792" y="1751"/>
                  </a:cubicBezTo>
                  <a:cubicBezTo>
                    <a:pt x="9970" y="1766"/>
                    <a:pt x="10147" y="1783"/>
                    <a:pt x="10323" y="1802"/>
                  </a:cubicBezTo>
                  <a:cubicBezTo>
                    <a:pt x="10497" y="1820"/>
                    <a:pt x="10671" y="1836"/>
                    <a:pt x="10842" y="1869"/>
                  </a:cubicBezTo>
                  <a:cubicBezTo>
                    <a:pt x="10885" y="1878"/>
                    <a:pt x="10926" y="1891"/>
                    <a:pt x="10967" y="1905"/>
                  </a:cubicBezTo>
                  <a:cubicBezTo>
                    <a:pt x="11010" y="1923"/>
                    <a:pt x="11052" y="1939"/>
                    <a:pt x="11094" y="1960"/>
                  </a:cubicBezTo>
                  <a:cubicBezTo>
                    <a:pt x="11146" y="1988"/>
                    <a:pt x="11193" y="2018"/>
                    <a:pt x="11244" y="2049"/>
                  </a:cubicBezTo>
                  <a:cubicBezTo>
                    <a:pt x="11275" y="2071"/>
                    <a:pt x="11305" y="2097"/>
                    <a:pt x="11335" y="2121"/>
                  </a:cubicBezTo>
                  <a:cubicBezTo>
                    <a:pt x="11362" y="2144"/>
                    <a:pt x="11385" y="2171"/>
                    <a:pt x="11409" y="2196"/>
                  </a:cubicBezTo>
                  <a:cubicBezTo>
                    <a:pt x="11446" y="2246"/>
                    <a:pt x="11482" y="2293"/>
                    <a:pt x="11516" y="2344"/>
                  </a:cubicBezTo>
                  <a:cubicBezTo>
                    <a:pt x="11557" y="2411"/>
                    <a:pt x="11594" y="2478"/>
                    <a:pt x="11630" y="2548"/>
                  </a:cubicBezTo>
                  <a:cubicBezTo>
                    <a:pt x="11677" y="2650"/>
                    <a:pt x="11720" y="2755"/>
                    <a:pt x="11758" y="2860"/>
                  </a:cubicBezTo>
                  <a:cubicBezTo>
                    <a:pt x="11801" y="2990"/>
                    <a:pt x="11833" y="3121"/>
                    <a:pt x="11862" y="3255"/>
                  </a:cubicBezTo>
                  <a:cubicBezTo>
                    <a:pt x="11878" y="3341"/>
                    <a:pt x="11891" y="3429"/>
                    <a:pt x="11906" y="3515"/>
                  </a:cubicBezTo>
                  <a:cubicBezTo>
                    <a:pt x="11933" y="3679"/>
                    <a:pt x="11951" y="3847"/>
                    <a:pt x="11982" y="4012"/>
                  </a:cubicBezTo>
                  <a:cubicBezTo>
                    <a:pt x="11997" y="4094"/>
                    <a:pt x="12015" y="4176"/>
                    <a:pt x="12040" y="4256"/>
                  </a:cubicBezTo>
                  <a:cubicBezTo>
                    <a:pt x="12069" y="4340"/>
                    <a:pt x="12104" y="4420"/>
                    <a:pt x="12146" y="4496"/>
                  </a:cubicBezTo>
                  <a:cubicBezTo>
                    <a:pt x="12246" y="4680"/>
                    <a:pt x="12396" y="4825"/>
                    <a:pt x="12569" y="4939"/>
                  </a:cubicBezTo>
                  <a:cubicBezTo>
                    <a:pt x="12650" y="4993"/>
                    <a:pt x="12738" y="5043"/>
                    <a:pt x="12828" y="5088"/>
                  </a:cubicBezTo>
                  <a:cubicBezTo>
                    <a:pt x="12910" y="5129"/>
                    <a:pt x="12997" y="5168"/>
                    <a:pt x="13081" y="5210"/>
                  </a:cubicBezTo>
                  <a:lnTo>
                    <a:pt x="13081" y="5210"/>
                  </a:lnTo>
                  <a:cubicBezTo>
                    <a:pt x="13081" y="5210"/>
                    <a:pt x="13081" y="5210"/>
                    <a:pt x="13081" y="5210"/>
                  </a:cubicBezTo>
                  <a:lnTo>
                    <a:pt x="13081" y="5210"/>
                  </a:lnTo>
                  <a:cubicBezTo>
                    <a:pt x="13081" y="5210"/>
                    <a:pt x="13081" y="5210"/>
                    <a:pt x="13081" y="5210"/>
                  </a:cubicBezTo>
                  <a:lnTo>
                    <a:pt x="13081" y="5210"/>
                  </a:lnTo>
                  <a:cubicBezTo>
                    <a:pt x="13081" y="5210"/>
                    <a:pt x="13081" y="5210"/>
                    <a:pt x="13081" y="5210"/>
                  </a:cubicBezTo>
                  <a:lnTo>
                    <a:pt x="13081" y="5210"/>
                  </a:lnTo>
                  <a:cubicBezTo>
                    <a:pt x="13082" y="5210"/>
                    <a:pt x="13084" y="5212"/>
                    <a:pt x="13087" y="5212"/>
                  </a:cubicBezTo>
                  <a:cubicBezTo>
                    <a:pt x="13091" y="5215"/>
                    <a:pt x="13095" y="5216"/>
                    <a:pt x="13098" y="5218"/>
                  </a:cubicBezTo>
                  <a:cubicBezTo>
                    <a:pt x="13095" y="5216"/>
                    <a:pt x="13094" y="5215"/>
                    <a:pt x="13089" y="5212"/>
                  </a:cubicBezTo>
                  <a:lnTo>
                    <a:pt x="13089" y="5212"/>
                  </a:lnTo>
                  <a:cubicBezTo>
                    <a:pt x="13186" y="5264"/>
                    <a:pt x="13280" y="5320"/>
                    <a:pt x="13369" y="5381"/>
                  </a:cubicBezTo>
                  <a:cubicBezTo>
                    <a:pt x="13426" y="5423"/>
                    <a:pt x="13482" y="5465"/>
                    <a:pt x="13536" y="5512"/>
                  </a:cubicBezTo>
                  <a:cubicBezTo>
                    <a:pt x="13536" y="5512"/>
                    <a:pt x="13535" y="5511"/>
                    <a:pt x="13535" y="5510"/>
                  </a:cubicBezTo>
                  <a:lnTo>
                    <a:pt x="13535" y="5510"/>
                  </a:lnTo>
                  <a:cubicBezTo>
                    <a:pt x="13540" y="5515"/>
                    <a:pt x="13544" y="5520"/>
                    <a:pt x="13549" y="5524"/>
                  </a:cubicBezTo>
                  <a:cubicBezTo>
                    <a:pt x="13599" y="5572"/>
                    <a:pt x="13646" y="5622"/>
                    <a:pt x="13691" y="5673"/>
                  </a:cubicBezTo>
                  <a:lnTo>
                    <a:pt x="13691" y="5673"/>
                  </a:lnTo>
                  <a:cubicBezTo>
                    <a:pt x="13692" y="5674"/>
                    <a:pt x="13693" y="5675"/>
                    <a:pt x="13694" y="5677"/>
                  </a:cubicBezTo>
                  <a:lnTo>
                    <a:pt x="13700" y="5683"/>
                  </a:lnTo>
                  <a:cubicBezTo>
                    <a:pt x="13700" y="5682"/>
                    <a:pt x="13699" y="5681"/>
                    <a:pt x="13699" y="5680"/>
                  </a:cubicBezTo>
                  <a:lnTo>
                    <a:pt x="13699" y="5680"/>
                  </a:lnTo>
                  <a:cubicBezTo>
                    <a:pt x="13750" y="5742"/>
                    <a:pt x="13797" y="5806"/>
                    <a:pt x="13844" y="5872"/>
                  </a:cubicBezTo>
                  <a:cubicBezTo>
                    <a:pt x="13930" y="6008"/>
                    <a:pt x="14005" y="6148"/>
                    <a:pt x="14076" y="6294"/>
                  </a:cubicBezTo>
                  <a:cubicBezTo>
                    <a:pt x="14179" y="6509"/>
                    <a:pt x="14267" y="6728"/>
                    <a:pt x="14357" y="6950"/>
                  </a:cubicBezTo>
                  <a:cubicBezTo>
                    <a:pt x="14368" y="6978"/>
                    <a:pt x="14392" y="6989"/>
                    <a:pt x="14413" y="6989"/>
                  </a:cubicBezTo>
                  <a:cubicBezTo>
                    <a:pt x="14451" y="6989"/>
                    <a:pt x="14490" y="6957"/>
                    <a:pt x="14478" y="6908"/>
                  </a:cubicBezTo>
                  <a:cubicBezTo>
                    <a:pt x="14420" y="6698"/>
                    <a:pt x="14356" y="6490"/>
                    <a:pt x="14280" y="6288"/>
                  </a:cubicBezTo>
                  <a:cubicBezTo>
                    <a:pt x="14163" y="5978"/>
                    <a:pt x="14020" y="5673"/>
                    <a:pt x="13810" y="5418"/>
                  </a:cubicBezTo>
                  <a:cubicBezTo>
                    <a:pt x="13753" y="5350"/>
                    <a:pt x="13692" y="5286"/>
                    <a:pt x="13625" y="5229"/>
                  </a:cubicBezTo>
                  <a:cubicBezTo>
                    <a:pt x="13555" y="5170"/>
                    <a:pt x="13481" y="5118"/>
                    <a:pt x="13402" y="5067"/>
                  </a:cubicBezTo>
                  <a:cubicBezTo>
                    <a:pt x="13322" y="5017"/>
                    <a:pt x="13240" y="4969"/>
                    <a:pt x="13161" y="4917"/>
                  </a:cubicBezTo>
                  <a:cubicBezTo>
                    <a:pt x="13081" y="4866"/>
                    <a:pt x="13002" y="4814"/>
                    <a:pt x="12926" y="4761"/>
                  </a:cubicBezTo>
                  <a:cubicBezTo>
                    <a:pt x="12850" y="4706"/>
                    <a:pt x="12777" y="4652"/>
                    <a:pt x="12708" y="4591"/>
                  </a:cubicBezTo>
                  <a:cubicBezTo>
                    <a:pt x="12670" y="4554"/>
                    <a:pt x="12630" y="4515"/>
                    <a:pt x="12595" y="4473"/>
                  </a:cubicBezTo>
                  <a:cubicBezTo>
                    <a:pt x="12558" y="4429"/>
                    <a:pt x="12522" y="4384"/>
                    <a:pt x="12491" y="4337"/>
                  </a:cubicBezTo>
                  <a:cubicBezTo>
                    <a:pt x="12463" y="4293"/>
                    <a:pt x="12439" y="4249"/>
                    <a:pt x="12417" y="4204"/>
                  </a:cubicBezTo>
                  <a:cubicBezTo>
                    <a:pt x="12402" y="4173"/>
                    <a:pt x="12389" y="4139"/>
                    <a:pt x="12375" y="4106"/>
                  </a:cubicBezTo>
                  <a:cubicBezTo>
                    <a:pt x="12354" y="4043"/>
                    <a:pt x="12339" y="3982"/>
                    <a:pt x="12328" y="3920"/>
                  </a:cubicBezTo>
                  <a:cubicBezTo>
                    <a:pt x="12292" y="3722"/>
                    <a:pt x="12272" y="3521"/>
                    <a:pt x="12235" y="3325"/>
                  </a:cubicBezTo>
                  <a:cubicBezTo>
                    <a:pt x="12195" y="3104"/>
                    <a:pt x="12150" y="2886"/>
                    <a:pt x="12085" y="2671"/>
                  </a:cubicBezTo>
                  <a:cubicBezTo>
                    <a:pt x="12031" y="2496"/>
                    <a:pt x="11958" y="2329"/>
                    <a:pt x="11875" y="2167"/>
                  </a:cubicBezTo>
                  <a:cubicBezTo>
                    <a:pt x="11832" y="2086"/>
                    <a:pt x="11789" y="2004"/>
                    <a:pt x="11735" y="1933"/>
                  </a:cubicBezTo>
                  <a:cubicBezTo>
                    <a:pt x="11677" y="1854"/>
                    <a:pt x="11613" y="1786"/>
                    <a:pt x="11539" y="1722"/>
                  </a:cubicBezTo>
                  <a:cubicBezTo>
                    <a:pt x="11472" y="1665"/>
                    <a:pt x="11393" y="1618"/>
                    <a:pt x="11317" y="1577"/>
                  </a:cubicBezTo>
                  <a:cubicBezTo>
                    <a:pt x="11231" y="1531"/>
                    <a:pt x="11140" y="1490"/>
                    <a:pt x="11048" y="1461"/>
                  </a:cubicBezTo>
                  <a:cubicBezTo>
                    <a:pt x="10869" y="1408"/>
                    <a:pt x="10683" y="1379"/>
                    <a:pt x="10498" y="1354"/>
                  </a:cubicBezTo>
                  <a:cubicBezTo>
                    <a:pt x="10137" y="1303"/>
                    <a:pt x="9775" y="1260"/>
                    <a:pt x="9415" y="1207"/>
                  </a:cubicBezTo>
                  <a:cubicBezTo>
                    <a:pt x="9062" y="1155"/>
                    <a:pt x="8707" y="1103"/>
                    <a:pt x="8357" y="1030"/>
                  </a:cubicBezTo>
                  <a:cubicBezTo>
                    <a:pt x="8153" y="985"/>
                    <a:pt x="7949" y="937"/>
                    <a:pt x="7748" y="879"/>
                  </a:cubicBezTo>
                  <a:cubicBezTo>
                    <a:pt x="7552" y="824"/>
                    <a:pt x="7358" y="760"/>
                    <a:pt x="7166" y="692"/>
                  </a:cubicBezTo>
                  <a:cubicBezTo>
                    <a:pt x="6897" y="594"/>
                    <a:pt x="6630" y="486"/>
                    <a:pt x="6361" y="385"/>
                  </a:cubicBezTo>
                  <a:cubicBezTo>
                    <a:pt x="6181" y="315"/>
                    <a:pt x="5998" y="253"/>
                    <a:pt x="5813" y="195"/>
                  </a:cubicBezTo>
                  <a:cubicBezTo>
                    <a:pt x="5624" y="134"/>
                    <a:pt x="5432" y="82"/>
                    <a:pt x="5237" y="43"/>
                  </a:cubicBezTo>
                  <a:cubicBezTo>
                    <a:pt x="5094" y="14"/>
                    <a:pt x="4948" y="1"/>
                    <a:pt x="48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3"/>
            <p:cNvSpPr/>
            <p:nvPr/>
          </p:nvSpPr>
          <p:spPr>
            <a:xfrm>
              <a:off x="500900" y="2472525"/>
              <a:ext cx="249150" cy="412525"/>
            </a:xfrm>
            <a:custGeom>
              <a:rect b="b" l="l" r="r" t="t"/>
              <a:pathLst>
                <a:path extrusionOk="0" h="16501" w="9966">
                  <a:moveTo>
                    <a:pt x="1958" y="416"/>
                  </a:moveTo>
                  <a:cubicBezTo>
                    <a:pt x="1952" y="417"/>
                    <a:pt x="1946" y="417"/>
                    <a:pt x="1940" y="418"/>
                  </a:cubicBezTo>
                  <a:cubicBezTo>
                    <a:pt x="1946" y="418"/>
                    <a:pt x="1952" y="418"/>
                    <a:pt x="1958" y="416"/>
                  </a:cubicBezTo>
                  <a:close/>
                  <a:moveTo>
                    <a:pt x="1907" y="419"/>
                  </a:moveTo>
                  <a:cubicBezTo>
                    <a:pt x="1902" y="419"/>
                    <a:pt x="1897" y="420"/>
                    <a:pt x="1892" y="420"/>
                  </a:cubicBezTo>
                  <a:cubicBezTo>
                    <a:pt x="1898" y="420"/>
                    <a:pt x="1903" y="420"/>
                    <a:pt x="1907" y="419"/>
                  </a:cubicBezTo>
                  <a:close/>
                  <a:moveTo>
                    <a:pt x="4736" y="857"/>
                  </a:moveTo>
                  <a:cubicBezTo>
                    <a:pt x="4736" y="857"/>
                    <a:pt x="4736" y="857"/>
                    <a:pt x="4736" y="857"/>
                  </a:cubicBezTo>
                  <a:cubicBezTo>
                    <a:pt x="4736" y="857"/>
                    <a:pt x="4736" y="857"/>
                    <a:pt x="4736" y="857"/>
                  </a:cubicBezTo>
                  <a:close/>
                  <a:moveTo>
                    <a:pt x="3497" y="0"/>
                  </a:moveTo>
                  <a:cubicBezTo>
                    <a:pt x="3358" y="0"/>
                    <a:pt x="3218" y="7"/>
                    <a:pt x="3078" y="17"/>
                  </a:cubicBezTo>
                  <a:cubicBezTo>
                    <a:pt x="2883" y="28"/>
                    <a:pt x="2688" y="46"/>
                    <a:pt x="2493" y="64"/>
                  </a:cubicBezTo>
                  <a:cubicBezTo>
                    <a:pt x="2106" y="103"/>
                    <a:pt x="1719" y="139"/>
                    <a:pt x="1334" y="197"/>
                  </a:cubicBezTo>
                  <a:cubicBezTo>
                    <a:pt x="1139" y="225"/>
                    <a:pt x="946" y="259"/>
                    <a:pt x="752" y="293"/>
                  </a:cubicBezTo>
                  <a:cubicBezTo>
                    <a:pt x="568" y="326"/>
                    <a:pt x="382" y="354"/>
                    <a:pt x="198" y="396"/>
                  </a:cubicBezTo>
                  <a:lnTo>
                    <a:pt x="60" y="412"/>
                  </a:lnTo>
                  <a:cubicBezTo>
                    <a:pt x="24" y="415"/>
                    <a:pt x="1" y="450"/>
                    <a:pt x="3" y="485"/>
                  </a:cubicBezTo>
                  <a:cubicBezTo>
                    <a:pt x="8" y="517"/>
                    <a:pt x="36" y="541"/>
                    <a:pt x="68" y="541"/>
                  </a:cubicBezTo>
                  <a:cubicBezTo>
                    <a:pt x="71" y="541"/>
                    <a:pt x="74" y="541"/>
                    <a:pt x="76" y="540"/>
                  </a:cubicBezTo>
                  <a:cubicBezTo>
                    <a:pt x="121" y="534"/>
                    <a:pt x="167" y="527"/>
                    <a:pt x="212" y="524"/>
                  </a:cubicBezTo>
                  <a:cubicBezTo>
                    <a:pt x="226" y="524"/>
                    <a:pt x="241" y="524"/>
                    <a:pt x="255" y="524"/>
                  </a:cubicBezTo>
                  <a:cubicBezTo>
                    <a:pt x="522" y="524"/>
                    <a:pt x="786" y="499"/>
                    <a:pt x="1051" y="478"/>
                  </a:cubicBezTo>
                  <a:cubicBezTo>
                    <a:pt x="1330" y="453"/>
                    <a:pt x="1608" y="436"/>
                    <a:pt x="1886" y="420"/>
                  </a:cubicBezTo>
                  <a:lnTo>
                    <a:pt x="1885" y="420"/>
                  </a:lnTo>
                  <a:cubicBezTo>
                    <a:pt x="1894" y="420"/>
                    <a:pt x="1901" y="418"/>
                    <a:pt x="1910" y="418"/>
                  </a:cubicBezTo>
                  <a:cubicBezTo>
                    <a:pt x="1909" y="419"/>
                    <a:pt x="1908" y="419"/>
                    <a:pt x="1907" y="419"/>
                  </a:cubicBezTo>
                  <a:lnTo>
                    <a:pt x="1907" y="419"/>
                  </a:lnTo>
                  <a:cubicBezTo>
                    <a:pt x="1926" y="418"/>
                    <a:pt x="1943" y="418"/>
                    <a:pt x="1961" y="415"/>
                  </a:cubicBezTo>
                  <a:lnTo>
                    <a:pt x="1961" y="415"/>
                  </a:lnTo>
                  <a:cubicBezTo>
                    <a:pt x="1960" y="416"/>
                    <a:pt x="1959" y="416"/>
                    <a:pt x="1958" y="416"/>
                  </a:cubicBezTo>
                  <a:lnTo>
                    <a:pt x="1958" y="416"/>
                  </a:lnTo>
                  <a:cubicBezTo>
                    <a:pt x="1970" y="415"/>
                    <a:pt x="1982" y="415"/>
                    <a:pt x="1995" y="414"/>
                  </a:cubicBezTo>
                  <a:lnTo>
                    <a:pt x="1990" y="414"/>
                  </a:lnTo>
                  <a:cubicBezTo>
                    <a:pt x="2342" y="393"/>
                    <a:pt x="2693" y="370"/>
                    <a:pt x="3044" y="370"/>
                  </a:cubicBezTo>
                  <a:cubicBezTo>
                    <a:pt x="3175" y="370"/>
                    <a:pt x="3305" y="373"/>
                    <a:pt x="3435" y="381"/>
                  </a:cubicBezTo>
                  <a:cubicBezTo>
                    <a:pt x="3551" y="392"/>
                    <a:pt x="3666" y="406"/>
                    <a:pt x="3781" y="427"/>
                  </a:cubicBezTo>
                  <a:cubicBezTo>
                    <a:pt x="3889" y="453"/>
                    <a:pt x="3998" y="482"/>
                    <a:pt x="4105" y="518"/>
                  </a:cubicBezTo>
                  <a:cubicBezTo>
                    <a:pt x="4191" y="549"/>
                    <a:pt x="4275" y="585"/>
                    <a:pt x="4358" y="627"/>
                  </a:cubicBezTo>
                  <a:cubicBezTo>
                    <a:pt x="4489" y="697"/>
                    <a:pt x="4614" y="775"/>
                    <a:pt x="4736" y="857"/>
                  </a:cubicBezTo>
                  <a:lnTo>
                    <a:pt x="4736" y="857"/>
                  </a:lnTo>
                  <a:cubicBezTo>
                    <a:pt x="4728" y="852"/>
                    <a:pt x="4722" y="846"/>
                    <a:pt x="4715" y="841"/>
                  </a:cubicBezTo>
                  <a:lnTo>
                    <a:pt x="4715" y="841"/>
                  </a:lnTo>
                  <a:cubicBezTo>
                    <a:pt x="5007" y="1047"/>
                    <a:pt x="5287" y="1269"/>
                    <a:pt x="5553" y="1508"/>
                  </a:cubicBezTo>
                  <a:cubicBezTo>
                    <a:pt x="5829" y="1764"/>
                    <a:pt x="6084" y="2036"/>
                    <a:pt x="6337" y="2316"/>
                  </a:cubicBezTo>
                  <a:cubicBezTo>
                    <a:pt x="6593" y="2593"/>
                    <a:pt x="6846" y="2872"/>
                    <a:pt x="7107" y="3145"/>
                  </a:cubicBezTo>
                  <a:cubicBezTo>
                    <a:pt x="7372" y="3426"/>
                    <a:pt x="7650" y="3694"/>
                    <a:pt x="7934" y="3954"/>
                  </a:cubicBezTo>
                  <a:cubicBezTo>
                    <a:pt x="8085" y="4090"/>
                    <a:pt x="8238" y="4224"/>
                    <a:pt x="8391" y="4356"/>
                  </a:cubicBezTo>
                  <a:cubicBezTo>
                    <a:pt x="8530" y="4474"/>
                    <a:pt x="8670" y="4587"/>
                    <a:pt x="8804" y="4706"/>
                  </a:cubicBezTo>
                  <a:cubicBezTo>
                    <a:pt x="8856" y="4758"/>
                    <a:pt x="8908" y="4810"/>
                    <a:pt x="8955" y="4864"/>
                  </a:cubicBezTo>
                  <a:cubicBezTo>
                    <a:pt x="8991" y="4908"/>
                    <a:pt x="9027" y="4956"/>
                    <a:pt x="9058" y="5002"/>
                  </a:cubicBezTo>
                  <a:cubicBezTo>
                    <a:pt x="9088" y="5050"/>
                    <a:pt x="9116" y="5100"/>
                    <a:pt x="9141" y="5152"/>
                  </a:cubicBezTo>
                  <a:cubicBezTo>
                    <a:pt x="9156" y="5188"/>
                    <a:pt x="9171" y="5225"/>
                    <a:pt x="9186" y="5263"/>
                  </a:cubicBezTo>
                  <a:cubicBezTo>
                    <a:pt x="9202" y="5315"/>
                    <a:pt x="9216" y="5367"/>
                    <a:pt x="9229" y="5420"/>
                  </a:cubicBezTo>
                  <a:cubicBezTo>
                    <a:pt x="9235" y="5463"/>
                    <a:pt x="9240" y="5504"/>
                    <a:pt x="9244" y="5547"/>
                  </a:cubicBezTo>
                  <a:cubicBezTo>
                    <a:pt x="9246" y="5620"/>
                    <a:pt x="9244" y="5691"/>
                    <a:pt x="9240" y="5764"/>
                  </a:cubicBezTo>
                  <a:cubicBezTo>
                    <a:pt x="9229" y="5868"/>
                    <a:pt x="9214" y="5971"/>
                    <a:pt x="9193" y="6074"/>
                  </a:cubicBezTo>
                  <a:cubicBezTo>
                    <a:pt x="9153" y="6246"/>
                    <a:pt x="9103" y="6416"/>
                    <a:pt x="9045" y="6583"/>
                  </a:cubicBezTo>
                  <a:cubicBezTo>
                    <a:pt x="8979" y="6761"/>
                    <a:pt x="8909" y="6938"/>
                    <a:pt x="8835" y="7115"/>
                  </a:cubicBezTo>
                  <a:cubicBezTo>
                    <a:pt x="8681" y="7476"/>
                    <a:pt x="8522" y="7834"/>
                    <a:pt x="8353" y="8188"/>
                  </a:cubicBezTo>
                  <a:cubicBezTo>
                    <a:pt x="8186" y="8537"/>
                    <a:pt x="8015" y="8882"/>
                    <a:pt x="7848" y="9232"/>
                  </a:cubicBezTo>
                  <a:cubicBezTo>
                    <a:pt x="7687" y="9574"/>
                    <a:pt x="7516" y="9918"/>
                    <a:pt x="7399" y="10281"/>
                  </a:cubicBezTo>
                  <a:cubicBezTo>
                    <a:pt x="7333" y="10480"/>
                    <a:pt x="7275" y="10690"/>
                    <a:pt x="7283" y="10903"/>
                  </a:cubicBezTo>
                  <a:cubicBezTo>
                    <a:pt x="7290" y="11123"/>
                    <a:pt x="7332" y="11342"/>
                    <a:pt x="7409" y="11550"/>
                  </a:cubicBezTo>
                  <a:cubicBezTo>
                    <a:pt x="7482" y="11744"/>
                    <a:pt x="7601" y="11917"/>
                    <a:pt x="7720" y="12083"/>
                  </a:cubicBezTo>
                  <a:cubicBezTo>
                    <a:pt x="7833" y="12238"/>
                    <a:pt x="7958" y="12387"/>
                    <a:pt x="8089" y="12527"/>
                  </a:cubicBezTo>
                  <a:cubicBezTo>
                    <a:pt x="8339" y="12796"/>
                    <a:pt x="8629" y="13030"/>
                    <a:pt x="8873" y="13307"/>
                  </a:cubicBezTo>
                  <a:cubicBezTo>
                    <a:pt x="8942" y="13390"/>
                    <a:pt x="9006" y="13476"/>
                    <a:pt x="9067" y="13565"/>
                  </a:cubicBezTo>
                  <a:cubicBezTo>
                    <a:pt x="9118" y="13644"/>
                    <a:pt x="9164" y="13726"/>
                    <a:pt x="9207" y="13811"/>
                  </a:cubicBezTo>
                  <a:cubicBezTo>
                    <a:pt x="9254" y="13917"/>
                    <a:pt x="9298" y="14024"/>
                    <a:pt x="9336" y="14134"/>
                  </a:cubicBezTo>
                  <a:cubicBezTo>
                    <a:pt x="9393" y="14305"/>
                    <a:pt x="9438" y="14478"/>
                    <a:pt x="9473" y="14655"/>
                  </a:cubicBezTo>
                  <a:cubicBezTo>
                    <a:pt x="9527" y="14936"/>
                    <a:pt x="9570" y="15216"/>
                    <a:pt x="9601" y="15502"/>
                  </a:cubicBezTo>
                  <a:cubicBezTo>
                    <a:pt x="9634" y="15799"/>
                    <a:pt x="9668" y="16097"/>
                    <a:pt x="9708" y="16395"/>
                  </a:cubicBezTo>
                  <a:cubicBezTo>
                    <a:pt x="9719" y="16456"/>
                    <a:pt x="9771" y="16500"/>
                    <a:pt x="9838" y="16500"/>
                  </a:cubicBezTo>
                  <a:cubicBezTo>
                    <a:pt x="9842" y="16500"/>
                    <a:pt x="9847" y="16499"/>
                    <a:pt x="9853" y="16499"/>
                  </a:cubicBezTo>
                  <a:cubicBezTo>
                    <a:pt x="9912" y="16491"/>
                    <a:pt x="9957" y="16439"/>
                    <a:pt x="9958" y="16377"/>
                  </a:cubicBezTo>
                  <a:cubicBezTo>
                    <a:pt x="9958" y="16340"/>
                    <a:pt x="9960" y="16301"/>
                    <a:pt x="9960" y="16262"/>
                  </a:cubicBezTo>
                  <a:cubicBezTo>
                    <a:pt x="9966" y="15874"/>
                    <a:pt x="9951" y="15487"/>
                    <a:pt x="9914" y="15101"/>
                  </a:cubicBezTo>
                  <a:cubicBezTo>
                    <a:pt x="9877" y="14720"/>
                    <a:pt x="9816" y="14341"/>
                    <a:pt x="9711" y="13972"/>
                  </a:cubicBezTo>
                  <a:cubicBezTo>
                    <a:pt x="9659" y="13784"/>
                    <a:pt x="9588" y="13601"/>
                    <a:pt x="9499" y="13427"/>
                  </a:cubicBezTo>
                  <a:cubicBezTo>
                    <a:pt x="9406" y="13250"/>
                    <a:pt x="9287" y="13080"/>
                    <a:pt x="9156" y="12930"/>
                  </a:cubicBezTo>
                  <a:cubicBezTo>
                    <a:pt x="9028" y="12781"/>
                    <a:pt x="8888" y="12647"/>
                    <a:pt x="8751" y="12510"/>
                  </a:cubicBezTo>
                  <a:cubicBezTo>
                    <a:pt x="8628" y="12388"/>
                    <a:pt x="8509" y="12265"/>
                    <a:pt x="8397" y="12134"/>
                  </a:cubicBezTo>
                  <a:cubicBezTo>
                    <a:pt x="8306" y="12024"/>
                    <a:pt x="8223" y="11911"/>
                    <a:pt x="8144" y="11793"/>
                  </a:cubicBezTo>
                  <a:cubicBezTo>
                    <a:pt x="8083" y="11696"/>
                    <a:pt x="8025" y="11600"/>
                    <a:pt x="7973" y="11500"/>
                  </a:cubicBezTo>
                  <a:cubicBezTo>
                    <a:pt x="7949" y="11443"/>
                    <a:pt x="7925" y="11390"/>
                    <a:pt x="7905" y="11332"/>
                  </a:cubicBezTo>
                  <a:cubicBezTo>
                    <a:pt x="7881" y="11254"/>
                    <a:pt x="7860" y="11175"/>
                    <a:pt x="7844" y="11096"/>
                  </a:cubicBezTo>
                  <a:cubicBezTo>
                    <a:pt x="7833" y="11038"/>
                    <a:pt x="7829" y="10980"/>
                    <a:pt x="7823" y="10922"/>
                  </a:cubicBezTo>
                  <a:cubicBezTo>
                    <a:pt x="7823" y="10876"/>
                    <a:pt x="7823" y="10832"/>
                    <a:pt x="7824" y="10785"/>
                  </a:cubicBezTo>
                  <a:cubicBezTo>
                    <a:pt x="7829" y="10747"/>
                    <a:pt x="7833" y="10707"/>
                    <a:pt x="7841" y="10668"/>
                  </a:cubicBezTo>
                  <a:cubicBezTo>
                    <a:pt x="7867" y="10555"/>
                    <a:pt x="7900" y="10443"/>
                    <a:pt x="7937" y="10332"/>
                  </a:cubicBezTo>
                  <a:cubicBezTo>
                    <a:pt x="8003" y="10154"/>
                    <a:pt x="8082" y="9983"/>
                    <a:pt x="8161" y="9812"/>
                  </a:cubicBezTo>
                  <a:cubicBezTo>
                    <a:pt x="8492" y="9105"/>
                    <a:pt x="8845" y="8410"/>
                    <a:pt x="9183" y="7705"/>
                  </a:cubicBezTo>
                  <a:cubicBezTo>
                    <a:pt x="9357" y="7340"/>
                    <a:pt x="9518" y="6968"/>
                    <a:pt x="9647" y="6584"/>
                  </a:cubicBezTo>
                  <a:cubicBezTo>
                    <a:pt x="9713" y="6395"/>
                    <a:pt x="9759" y="6202"/>
                    <a:pt x="9796" y="6007"/>
                  </a:cubicBezTo>
                  <a:cubicBezTo>
                    <a:pt x="9813" y="5919"/>
                    <a:pt x="9823" y="5830"/>
                    <a:pt x="9830" y="5740"/>
                  </a:cubicBezTo>
                  <a:cubicBezTo>
                    <a:pt x="9839" y="5627"/>
                    <a:pt x="9841" y="5510"/>
                    <a:pt x="9827" y="5397"/>
                  </a:cubicBezTo>
                  <a:cubicBezTo>
                    <a:pt x="9817" y="5289"/>
                    <a:pt x="9795" y="5184"/>
                    <a:pt x="9765" y="5080"/>
                  </a:cubicBezTo>
                  <a:cubicBezTo>
                    <a:pt x="9731" y="4966"/>
                    <a:pt x="9679" y="4856"/>
                    <a:pt x="9624" y="4752"/>
                  </a:cubicBezTo>
                  <a:cubicBezTo>
                    <a:pt x="9527" y="4572"/>
                    <a:pt x="9385" y="4417"/>
                    <a:pt x="9237" y="4277"/>
                  </a:cubicBezTo>
                  <a:cubicBezTo>
                    <a:pt x="9089" y="4142"/>
                    <a:pt x="8934" y="4014"/>
                    <a:pt x="8783" y="3881"/>
                  </a:cubicBezTo>
                  <a:cubicBezTo>
                    <a:pt x="8640" y="3756"/>
                    <a:pt x="8498" y="3634"/>
                    <a:pt x="8359" y="3508"/>
                  </a:cubicBezTo>
                  <a:cubicBezTo>
                    <a:pt x="8137" y="3306"/>
                    <a:pt x="7921" y="3100"/>
                    <a:pt x="7707" y="2890"/>
                  </a:cubicBezTo>
                  <a:cubicBezTo>
                    <a:pt x="7431" y="2621"/>
                    <a:pt x="7162" y="2346"/>
                    <a:pt x="6894" y="2067"/>
                  </a:cubicBezTo>
                  <a:cubicBezTo>
                    <a:pt x="6620" y="1788"/>
                    <a:pt x="6345" y="1505"/>
                    <a:pt x="6055" y="1240"/>
                  </a:cubicBezTo>
                  <a:lnTo>
                    <a:pt x="6055" y="1240"/>
                  </a:lnTo>
                  <a:cubicBezTo>
                    <a:pt x="6065" y="1247"/>
                    <a:pt x="6073" y="1255"/>
                    <a:pt x="6082" y="1262"/>
                  </a:cubicBezTo>
                  <a:cubicBezTo>
                    <a:pt x="6070" y="1252"/>
                    <a:pt x="6058" y="1241"/>
                    <a:pt x="6046" y="1231"/>
                  </a:cubicBezTo>
                  <a:lnTo>
                    <a:pt x="6046" y="1231"/>
                  </a:lnTo>
                  <a:lnTo>
                    <a:pt x="6052" y="1237"/>
                  </a:lnTo>
                  <a:cubicBezTo>
                    <a:pt x="6044" y="1229"/>
                    <a:pt x="6037" y="1223"/>
                    <a:pt x="6029" y="1216"/>
                  </a:cubicBezTo>
                  <a:lnTo>
                    <a:pt x="6025" y="1212"/>
                  </a:lnTo>
                  <a:lnTo>
                    <a:pt x="6016" y="1203"/>
                  </a:lnTo>
                  <a:cubicBezTo>
                    <a:pt x="6007" y="1198"/>
                    <a:pt x="6000" y="1189"/>
                    <a:pt x="5992" y="1182"/>
                  </a:cubicBezTo>
                  <a:lnTo>
                    <a:pt x="5992" y="1182"/>
                  </a:lnTo>
                  <a:cubicBezTo>
                    <a:pt x="5994" y="1186"/>
                    <a:pt x="5998" y="1188"/>
                    <a:pt x="6001" y="1192"/>
                  </a:cubicBezTo>
                  <a:cubicBezTo>
                    <a:pt x="5644" y="872"/>
                    <a:pt x="5256" y="579"/>
                    <a:pt x="4834" y="348"/>
                  </a:cubicBezTo>
                  <a:cubicBezTo>
                    <a:pt x="4474" y="150"/>
                    <a:pt x="4066" y="21"/>
                    <a:pt x="3654" y="3"/>
                  </a:cubicBezTo>
                  <a:cubicBezTo>
                    <a:pt x="3602" y="1"/>
                    <a:pt x="3550" y="0"/>
                    <a:pt x="34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3"/>
            <p:cNvSpPr/>
            <p:nvPr/>
          </p:nvSpPr>
          <p:spPr>
            <a:xfrm>
              <a:off x="767550" y="2661250"/>
              <a:ext cx="126650" cy="163100"/>
            </a:xfrm>
            <a:custGeom>
              <a:rect b="b" l="l" r="r" t="t"/>
              <a:pathLst>
                <a:path extrusionOk="0" h="6524" w="5066">
                  <a:moveTo>
                    <a:pt x="121" y="0"/>
                  </a:moveTo>
                  <a:cubicBezTo>
                    <a:pt x="110" y="0"/>
                    <a:pt x="99" y="3"/>
                    <a:pt x="90" y="8"/>
                  </a:cubicBezTo>
                  <a:cubicBezTo>
                    <a:pt x="84" y="13"/>
                    <a:pt x="81" y="16"/>
                    <a:pt x="75" y="20"/>
                  </a:cubicBezTo>
                  <a:cubicBezTo>
                    <a:pt x="74" y="20"/>
                    <a:pt x="72" y="22"/>
                    <a:pt x="69" y="22"/>
                  </a:cubicBezTo>
                  <a:cubicBezTo>
                    <a:pt x="38" y="34"/>
                    <a:pt x="14" y="66"/>
                    <a:pt x="10" y="98"/>
                  </a:cubicBezTo>
                  <a:cubicBezTo>
                    <a:pt x="1" y="209"/>
                    <a:pt x="106" y="288"/>
                    <a:pt x="193" y="339"/>
                  </a:cubicBezTo>
                  <a:cubicBezTo>
                    <a:pt x="325" y="416"/>
                    <a:pt x="467" y="480"/>
                    <a:pt x="605" y="544"/>
                  </a:cubicBezTo>
                  <a:cubicBezTo>
                    <a:pt x="743" y="607"/>
                    <a:pt x="880" y="663"/>
                    <a:pt x="1020" y="720"/>
                  </a:cubicBezTo>
                  <a:cubicBezTo>
                    <a:pt x="1293" y="827"/>
                    <a:pt x="1563" y="934"/>
                    <a:pt x="1825" y="1068"/>
                  </a:cubicBezTo>
                  <a:cubicBezTo>
                    <a:pt x="1944" y="1131"/>
                    <a:pt x="2062" y="1196"/>
                    <a:pt x="2175" y="1270"/>
                  </a:cubicBezTo>
                  <a:cubicBezTo>
                    <a:pt x="2205" y="1293"/>
                    <a:pt x="2233" y="1314"/>
                    <a:pt x="2261" y="1337"/>
                  </a:cubicBezTo>
                  <a:cubicBezTo>
                    <a:pt x="2291" y="1367"/>
                    <a:pt x="2318" y="1397"/>
                    <a:pt x="2346" y="1428"/>
                  </a:cubicBezTo>
                  <a:cubicBezTo>
                    <a:pt x="2375" y="1465"/>
                    <a:pt x="2403" y="1501"/>
                    <a:pt x="2428" y="1540"/>
                  </a:cubicBezTo>
                  <a:cubicBezTo>
                    <a:pt x="2442" y="1562"/>
                    <a:pt x="2455" y="1584"/>
                    <a:pt x="2465" y="1607"/>
                  </a:cubicBezTo>
                  <a:lnTo>
                    <a:pt x="2494" y="1680"/>
                  </a:lnTo>
                  <a:cubicBezTo>
                    <a:pt x="2504" y="1718"/>
                    <a:pt x="2514" y="1760"/>
                    <a:pt x="2523" y="1799"/>
                  </a:cubicBezTo>
                  <a:cubicBezTo>
                    <a:pt x="2531" y="1845"/>
                    <a:pt x="2537" y="1891"/>
                    <a:pt x="2540" y="1940"/>
                  </a:cubicBezTo>
                  <a:cubicBezTo>
                    <a:pt x="2544" y="2018"/>
                    <a:pt x="2544" y="2098"/>
                    <a:pt x="2538" y="2177"/>
                  </a:cubicBezTo>
                  <a:cubicBezTo>
                    <a:pt x="2523" y="2341"/>
                    <a:pt x="2492" y="2501"/>
                    <a:pt x="2458" y="2663"/>
                  </a:cubicBezTo>
                  <a:cubicBezTo>
                    <a:pt x="2440" y="2745"/>
                    <a:pt x="2418" y="2826"/>
                    <a:pt x="2395" y="2908"/>
                  </a:cubicBezTo>
                  <a:cubicBezTo>
                    <a:pt x="2354" y="3055"/>
                    <a:pt x="2317" y="3204"/>
                    <a:pt x="2276" y="3350"/>
                  </a:cubicBezTo>
                  <a:cubicBezTo>
                    <a:pt x="2235" y="3501"/>
                    <a:pt x="2190" y="3653"/>
                    <a:pt x="2153" y="3806"/>
                  </a:cubicBezTo>
                  <a:cubicBezTo>
                    <a:pt x="2120" y="3949"/>
                    <a:pt x="2096" y="4092"/>
                    <a:pt x="2087" y="4238"/>
                  </a:cubicBezTo>
                  <a:cubicBezTo>
                    <a:pt x="2078" y="4409"/>
                    <a:pt x="2113" y="4577"/>
                    <a:pt x="2189" y="4732"/>
                  </a:cubicBezTo>
                  <a:cubicBezTo>
                    <a:pt x="2328" y="5012"/>
                    <a:pt x="2599" y="5193"/>
                    <a:pt x="2860" y="5347"/>
                  </a:cubicBezTo>
                  <a:cubicBezTo>
                    <a:pt x="2992" y="5423"/>
                    <a:pt x="3125" y="5497"/>
                    <a:pt x="3259" y="5566"/>
                  </a:cubicBezTo>
                  <a:cubicBezTo>
                    <a:pt x="3396" y="5637"/>
                    <a:pt x="3534" y="5705"/>
                    <a:pt x="3671" y="5774"/>
                  </a:cubicBezTo>
                  <a:cubicBezTo>
                    <a:pt x="3878" y="5884"/>
                    <a:pt x="4079" y="6003"/>
                    <a:pt x="4280" y="6124"/>
                  </a:cubicBezTo>
                  <a:cubicBezTo>
                    <a:pt x="4492" y="6250"/>
                    <a:pt x="4702" y="6381"/>
                    <a:pt x="4914" y="6509"/>
                  </a:cubicBezTo>
                  <a:cubicBezTo>
                    <a:pt x="4928" y="6518"/>
                    <a:pt x="4943" y="6522"/>
                    <a:pt x="4958" y="6524"/>
                  </a:cubicBezTo>
                  <a:cubicBezTo>
                    <a:pt x="4991" y="6524"/>
                    <a:pt x="5022" y="6508"/>
                    <a:pt x="5039" y="6479"/>
                  </a:cubicBezTo>
                  <a:cubicBezTo>
                    <a:pt x="5065" y="6435"/>
                    <a:pt x="5050" y="6377"/>
                    <a:pt x="5007" y="6351"/>
                  </a:cubicBezTo>
                  <a:cubicBezTo>
                    <a:pt x="4793" y="6219"/>
                    <a:pt x="4577" y="6088"/>
                    <a:pt x="4363" y="5957"/>
                  </a:cubicBezTo>
                  <a:cubicBezTo>
                    <a:pt x="4165" y="5833"/>
                    <a:pt x="3968" y="5711"/>
                    <a:pt x="3778" y="5579"/>
                  </a:cubicBezTo>
                  <a:lnTo>
                    <a:pt x="3778" y="5579"/>
                  </a:lnTo>
                  <a:cubicBezTo>
                    <a:pt x="3781" y="5580"/>
                    <a:pt x="3782" y="5582"/>
                    <a:pt x="3787" y="5585"/>
                  </a:cubicBezTo>
                  <a:cubicBezTo>
                    <a:pt x="3625" y="5470"/>
                    <a:pt x="3462" y="5356"/>
                    <a:pt x="3294" y="5253"/>
                  </a:cubicBezTo>
                  <a:cubicBezTo>
                    <a:pt x="3142" y="5162"/>
                    <a:pt x="2992" y="5073"/>
                    <a:pt x="2848" y="4975"/>
                  </a:cubicBezTo>
                  <a:cubicBezTo>
                    <a:pt x="2782" y="4930"/>
                    <a:pt x="2721" y="4881"/>
                    <a:pt x="2662" y="4829"/>
                  </a:cubicBezTo>
                  <a:cubicBezTo>
                    <a:pt x="2628" y="4799"/>
                    <a:pt x="2598" y="4768"/>
                    <a:pt x="2568" y="4734"/>
                  </a:cubicBezTo>
                  <a:cubicBezTo>
                    <a:pt x="2552" y="4714"/>
                    <a:pt x="2535" y="4692"/>
                    <a:pt x="2520" y="4670"/>
                  </a:cubicBezTo>
                  <a:cubicBezTo>
                    <a:pt x="2510" y="4652"/>
                    <a:pt x="2501" y="4634"/>
                    <a:pt x="2492" y="4618"/>
                  </a:cubicBezTo>
                  <a:cubicBezTo>
                    <a:pt x="2483" y="4597"/>
                    <a:pt x="2473" y="4576"/>
                    <a:pt x="2465" y="4554"/>
                  </a:cubicBezTo>
                  <a:cubicBezTo>
                    <a:pt x="2453" y="4513"/>
                    <a:pt x="2443" y="4473"/>
                    <a:pt x="2434" y="4433"/>
                  </a:cubicBezTo>
                  <a:cubicBezTo>
                    <a:pt x="2427" y="4390"/>
                    <a:pt x="2421" y="4345"/>
                    <a:pt x="2418" y="4301"/>
                  </a:cubicBezTo>
                  <a:cubicBezTo>
                    <a:pt x="2416" y="4245"/>
                    <a:pt x="2418" y="4190"/>
                    <a:pt x="2421" y="4135"/>
                  </a:cubicBezTo>
                  <a:cubicBezTo>
                    <a:pt x="2428" y="4053"/>
                    <a:pt x="2442" y="3973"/>
                    <a:pt x="2458" y="3893"/>
                  </a:cubicBezTo>
                  <a:cubicBezTo>
                    <a:pt x="2465" y="3860"/>
                    <a:pt x="2473" y="3829"/>
                    <a:pt x="2483" y="3795"/>
                  </a:cubicBezTo>
                  <a:cubicBezTo>
                    <a:pt x="2561" y="3497"/>
                    <a:pt x="2666" y="3208"/>
                    <a:pt x="2747" y="2913"/>
                  </a:cubicBezTo>
                  <a:cubicBezTo>
                    <a:pt x="2828" y="2610"/>
                    <a:pt x="2910" y="2305"/>
                    <a:pt x="2930" y="1991"/>
                  </a:cubicBezTo>
                  <a:cubicBezTo>
                    <a:pt x="2939" y="1830"/>
                    <a:pt x="2931" y="1665"/>
                    <a:pt x="2897" y="1507"/>
                  </a:cubicBezTo>
                  <a:cubicBezTo>
                    <a:pt x="2863" y="1337"/>
                    <a:pt x="2760" y="1187"/>
                    <a:pt x="2642" y="1062"/>
                  </a:cubicBezTo>
                  <a:cubicBezTo>
                    <a:pt x="2584" y="998"/>
                    <a:pt x="2520" y="942"/>
                    <a:pt x="2449" y="891"/>
                  </a:cubicBezTo>
                  <a:cubicBezTo>
                    <a:pt x="2376" y="840"/>
                    <a:pt x="2302" y="796"/>
                    <a:pt x="2226" y="753"/>
                  </a:cubicBezTo>
                  <a:cubicBezTo>
                    <a:pt x="2098" y="681"/>
                    <a:pt x="1965" y="611"/>
                    <a:pt x="1830" y="550"/>
                  </a:cubicBezTo>
                  <a:cubicBezTo>
                    <a:pt x="1553" y="422"/>
                    <a:pt x="1260" y="327"/>
                    <a:pt x="967" y="244"/>
                  </a:cubicBezTo>
                  <a:cubicBezTo>
                    <a:pt x="821" y="200"/>
                    <a:pt x="676" y="163"/>
                    <a:pt x="531" y="125"/>
                  </a:cubicBezTo>
                  <a:cubicBezTo>
                    <a:pt x="459" y="104"/>
                    <a:pt x="388" y="83"/>
                    <a:pt x="318" y="61"/>
                  </a:cubicBezTo>
                  <a:cubicBezTo>
                    <a:pt x="282" y="50"/>
                    <a:pt x="246" y="38"/>
                    <a:pt x="211" y="29"/>
                  </a:cubicBezTo>
                  <a:lnTo>
                    <a:pt x="166" y="19"/>
                  </a:lnTo>
                  <a:cubicBezTo>
                    <a:pt x="155" y="7"/>
                    <a:pt x="138"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3"/>
            <p:cNvSpPr/>
            <p:nvPr/>
          </p:nvSpPr>
          <p:spPr>
            <a:xfrm>
              <a:off x="1494200" y="3140875"/>
              <a:ext cx="353925" cy="152025"/>
            </a:xfrm>
            <a:custGeom>
              <a:rect b="b" l="l" r="r" t="t"/>
              <a:pathLst>
                <a:path extrusionOk="0" h="6081" w="14157">
                  <a:moveTo>
                    <a:pt x="6005" y="1084"/>
                  </a:moveTo>
                  <a:lnTo>
                    <a:pt x="6005" y="1084"/>
                  </a:lnTo>
                  <a:cubicBezTo>
                    <a:pt x="6009" y="1085"/>
                    <a:pt x="6013" y="1086"/>
                    <a:pt x="6016" y="1087"/>
                  </a:cubicBezTo>
                  <a:lnTo>
                    <a:pt x="6016" y="1087"/>
                  </a:lnTo>
                  <a:cubicBezTo>
                    <a:pt x="6013" y="1086"/>
                    <a:pt x="6009" y="1085"/>
                    <a:pt x="6005" y="1084"/>
                  </a:cubicBezTo>
                  <a:close/>
                  <a:moveTo>
                    <a:pt x="10780" y="1"/>
                  </a:moveTo>
                  <a:cubicBezTo>
                    <a:pt x="10571" y="1"/>
                    <a:pt x="10364" y="40"/>
                    <a:pt x="10159" y="83"/>
                  </a:cubicBezTo>
                  <a:cubicBezTo>
                    <a:pt x="9955" y="127"/>
                    <a:pt x="9750" y="177"/>
                    <a:pt x="9543" y="221"/>
                  </a:cubicBezTo>
                  <a:cubicBezTo>
                    <a:pt x="9339" y="266"/>
                    <a:pt x="9137" y="306"/>
                    <a:pt x="8931" y="349"/>
                  </a:cubicBezTo>
                  <a:cubicBezTo>
                    <a:pt x="8736" y="391"/>
                    <a:pt x="8541" y="433"/>
                    <a:pt x="8345" y="473"/>
                  </a:cubicBezTo>
                  <a:cubicBezTo>
                    <a:pt x="8046" y="529"/>
                    <a:pt x="7747" y="574"/>
                    <a:pt x="7442" y="595"/>
                  </a:cubicBezTo>
                  <a:cubicBezTo>
                    <a:pt x="7358" y="598"/>
                    <a:pt x="7274" y="600"/>
                    <a:pt x="7191" y="600"/>
                  </a:cubicBezTo>
                  <a:cubicBezTo>
                    <a:pt x="7092" y="600"/>
                    <a:pt x="6993" y="597"/>
                    <a:pt x="6894" y="592"/>
                  </a:cubicBezTo>
                  <a:cubicBezTo>
                    <a:pt x="6782" y="581"/>
                    <a:pt x="6674" y="571"/>
                    <a:pt x="6564" y="552"/>
                  </a:cubicBezTo>
                  <a:cubicBezTo>
                    <a:pt x="6361" y="519"/>
                    <a:pt x="6162" y="477"/>
                    <a:pt x="5959" y="444"/>
                  </a:cubicBezTo>
                  <a:cubicBezTo>
                    <a:pt x="5745" y="409"/>
                    <a:pt x="5529" y="388"/>
                    <a:pt x="5313" y="383"/>
                  </a:cubicBezTo>
                  <a:cubicBezTo>
                    <a:pt x="5275" y="382"/>
                    <a:pt x="5238" y="382"/>
                    <a:pt x="5200" y="382"/>
                  </a:cubicBezTo>
                  <a:cubicBezTo>
                    <a:pt x="4792" y="382"/>
                    <a:pt x="4387" y="448"/>
                    <a:pt x="3999" y="580"/>
                  </a:cubicBezTo>
                  <a:cubicBezTo>
                    <a:pt x="3788" y="653"/>
                    <a:pt x="3593" y="758"/>
                    <a:pt x="3404" y="878"/>
                  </a:cubicBezTo>
                  <a:cubicBezTo>
                    <a:pt x="3222" y="994"/>
                    <a:pt x="3045" y="1116"/>
                    <a:pt x="2871" y="1242"/>
                  </a:cubicBezTo>
                  <a:cubicBezTo>
                    <a:pt x="2521" y="1495"/>
                    <a:pt x="2187" y="1769"/>
                    <a:pt x="1862" y="2053"/>
                  </a:cubicBezTo>
                  <a:cubicBezTo>
                    <a:pt x="1542" y="2335"/>
                    <a:pt x="1236" y="2628"/>
                    <a:pt x="923" y="2918"/>
                  </a:cubicBezTo>
                  <a:cubicBezTo>
                    <a:pt x="767" y="3062"/>
                    <a:pt x="609" y="3205"/>
                    <a:pt x="448" y="3345"/>
                  </a:cubicBezTo>
                  <a:cubicBezTo>
                    <a:pt x="316" y="3460"/>
                    <a:pt x="180" y="3573"/>
                    <a:pt x="63" y="3704"/>
                  </a:cubicBezTo>
                  <a:cubicBezTo>
                    <a:pt x="8" y="3728"/>
                    <a:pt x="0" y="3808"/>
                    <a:pt x="46" y="3845"/>
                  </a:cubicBezTo>
                  <a:cubicBezTo>
                    <a:pt x="61" y="3857"/>
                    <a:pt x="78" y="3862"/>
                    <a:pt x="95" y="3862"/>
                  </a:cubicBezTo>
                  <a:cubicBezTo>
                    <a:pt x="124" y="3862"/>
                    <a:pt x="153" y="3847"/>
                    <a:pt x="170" y="3823"/>
                  </a:cubicBezTo>
                  <a:cubicBezTo>
                    <a:pt x="244" y="3778"/>
                    <a:pt x="320" y="3736"/>
                    <a:pt x="390" y="3687"/>
                  </a:cubicBezTo>
                  <a:cubicBezTo>
                    <a:pt x="478" y="3628"/>
                    <a:pt x="561" y="3562"/>
                    <a:pt x="643" y="3495"/>
                  </a:cubicBezTo>
                  <a:cubicBezTo>
                    <a:pt x="811" y="3360"/>
                    <a:pt x="974" y="3219"/>
                    <a:pt x="1137" y="3079"/>
                  </a:cubicBezTo>
                  <a:cubicBezTo>
                    <a:pt x="1137" y="3079"/>
                    <a:pt x="1136" y="3079"/>
                    <a:pt x="1135" y="3079"/>
                  </a:cubicBezTo>
                  <a:lnTo>
                    <a:pt x="1135" y="3079"/>
                  </a:lnTo>
                  <a:cubicBezTo>
                    <a:pt x="1137" y="3078"/>
                    <a:pt x="1139" y="3076"/>
                    <a:pt x="1140" y="3074"/>
                  </a:cubicBezTo>
                  <a:lnTo>
                    <a:pt x="1145" y="3071"/>
                  </a:lnTo>
                  <a:lnTo>
                    <a:pt x="1142" y="3073"/>
                  </a:lnTo>
                  <a:cubicBezTo>
                    <a:pt x="1163" y="3055"/>
                    <a:pt x="1185" y="3037"/>
                    <a:pt x="1206" y="3019"/>
                  </a:cubicBezTo>
                  <a:cubicBezTo>
                    <a:pt x="1529" y="2744"/>
                    <a:pt x="1864" y="2482"/>
                    <a:pt x="2197" y="2217"/>
                  </a:cubicBezTo>
                  <a:cubicBezTo>
                    <a:pt x="2530" y="1954"/>
                    <a:pt x="2858" y="1683"/>
                    <a:pt x="3210" y="1445"/>
                  </a:cubicBezTo>
                  <a:cubicBezTo>
                    <a:pt x="3374" y="1339"/>
                    <a:pt x="3541" y="1236"/>
                    <a:pt x="3715" y="1147"/>
                  </a:cubicBezTo>
                  <a:cubicBezTo>
                    <a:pt x="3779" y="1117"/>
                    <a:pt x="3842" y="1092"/>
                    <a:pt x="3907" y="1068"/>
                  </a:cubicBezTo>
                  <a:cubicBezTo>
                    <a:pt x="3998" y="1040"/>
                    <a:pt x="4092" y="1016"/>
                    <a:pt x="4184" y="997"/>
                  </a:cubicBezTo>
                  <a:cubicBezTo>
                    <a:pt x="4331" y="971"/>
                    <a:pt x="4478" y="953"/>
                    <a:pt x="4627" y="943"/>
                  </a:cubicBezTo>
                  <a:cubicBezTo>
                    <a:pt x="4684" y="940"/>
                    <a:pt x="4740" y="939"/>
                    <a:pt x="4796" y="939"/>
                  </a:cubicBezTo>
                  <a:cubicBezTo>
                    <a:pt x="4893" y="939"/>
                    <a:pt x="4991" y="943"/>
                    <a:pt x="5089" y="950"/>
                  </a:cubicBezTo>
                  <a:cubicBezTo>
                    <a:pt x="5410" y="980"/>
                    <a:pt x="5730" y="1026"/>
                    <a:pt x="6046" y="1093"/>
                  </a:cubicBezTo>
                  <a:cubicBezTo>
                    <a:pt x="6043" y="1093"/>
                    <a:pt x="6040" y="1092"/>
                    <a:pt x="6037" y="1091"/>
                  </a:cubicBezTo>
                  <a:lnTo>
                    <a:pt x="6037" y="1091"/>
                  </a:lnTo>
                  <a:cubicBezTo>
                    <a:pt x="6197" y="1126"/>
                    <a:pt x="6358" y="1162"/>
                    <a:pt x="6520" y="1190"/>
                  </a:cubicBezTo>
                  <a:cubicBezTo>
                    <a:pt x="6697" y="1220"/>
                    <a:pt x="6878" y="1239"/>
                    <a:pt x="7056" y="1242"/>
                  </a:cubicBezTo>
                  <a:cubicBezTo>
                    <a:pt x="7104" y="1243"/>
                    <a:pt x="7152" y="1244"/>
                    <a:pt x="7200" y="1244"/>
                  </a:cubicBezTo>
                  <a:cubicBezTo>
                    <a:pt x="7497" y="1244"/>
                    <a:pt x="7792" y="1220"/>
                    <a:pt x="8087" y="1177"/>
                  </a:cubicBezTo>
                  <a:cubicBezTo>
                    <a:pt x="8513" y="1116"/>
                    <a:pt x="8936" y="1034"/>
                    <a:pt x="9354" y="936"/>
                  </a:cubicBezTo>
                  <a:cubicBezTo>
                    <a:pt x="9744" y="845"/>
                    <a:pt x="10137" y="750"/>
                    <a:pt x="10531" y="671"/>
                  </a:cubicBezTo>
                  <a:cubicBezTo>
                    <a:pt x="10597" y="660"/>
                    <a:pt x="10662" y="651"/>
                    <a:pt x="10726" y="645"/>
                  </a:cubicBezTo>
                  <a:cubicBezTo>
                    <a:pt x="10762" y="645"/>
                    <a:pt x="10796" y="645"/>
                    <a:pt x="10829" y="647"/>
                  </a:cubicBezTo>
                  <a:cubicBezTo>
                    <a:pt x="10854" y="651"/>
                    <a:pt x="10879" y="654"/>
                    <a:pt x="10903" y="659"/>
                  </a:cubicBezTo>
                  <a:cubicBezTo>
                    <a:pt x="10939" y="668"/>
                    <a:pt x="10972" y="677"/>
                    <a:pt x="11007" y="689"/>
                  </a:cubicBezTo>
                  <a:cubicBezTo>
                    <a:pt x="11045" y="703"/>
                    <a:pt x="11082" y="720"/>
                    <a:pt x="11118" y="736"/>
                  </a:cubicBezTo>
                  <a:cubicBezTo>
                    <a:pt x="11144" y="751"/>
                    <a:pt x="11171" y="767"/>
                    <a:pt x="11198" y="785"/>
                  </a:cubicBezTo>
                  <a:cubicBezTo>
                    <a:pt x="11271" y="837"/>
                    <a:pt x="11339" y="892"/>
                    <a:pt x="11408" y="952"/>
                  </a:cubicBezTo>
                  <a:cubicBezTo>
                    <a:pt x="11549" y="1083"/>
                    <a:pt x="11677" y="1221"/>
                    <a:pt x="11804" y="1367"/>
                  </a:cubicBezTo>
                  <a:cubicBezTo>
                    <a:pt x="12072" y="1675"/>
                    <a:pt x="12342" y="1979"/>
                    <a:pt x="12622" y="2276"/>
                  </a:cubicBezTo>
                  <a:cubicBezTo>
                    <a:pt x="12887" y="2558"/>
                    <a:pt x="13171" y="2820"/>
                    <a:pt x="13424" y="3111"/>
                  </a:cubicBezTo>
                  <a:cubicBezTo>
                    <a:pt x="13485" y="3184"/>
                    <a:pt x="13543" y="3259"/>
                    <a:pt x="13595" y="3338"/>
                  </a:cubicBezTo>
                  <a:cubicBezTo>
                    <a:pt x="13618" y="3372"/>
                    <a:pt x="13639" y="3409"/>
                    <a:pt x="13659" y="3446"/>
                  </a:cubicBezTo>
                  <a:cubicBezTo>
                    <a:pt x="13674" y="3476"/>
                    <a:pt x="13686" y="3509"/>
                    <a:pt x="13698" y="3540"/>
                  </a:cubicBezTo>
                  <a:cubicBezTo>
                    <a:pt x="13713" y="3594"/>
                    <a:pt x="13728" y="3647"/>
                    <a:pt x="13738" y="3704"/>
                  </a:cubicBezTo>
                  <a:cubicBezTo>
                    <a:pt x="13756" y="3799"/>
                    <a:pt x="13767" y="3896"/>
                    <a:pt x="13774" y="3992"/>
                  </a:cubicBezTo>
                  <a:cubicBezTo>
                    <a:pt x="13780" y="4123"/>
                    <a:pt x="13776" y="4254"/>
                    <a:pt x="13767" y="4384"/>
                  </a:cubicBezTo>
                  <a:lnTo>
                    <a:pt x="13767" y="4381"/>
                  </a:lnTo>
                  <a:cubicBezTo>
                    <a:pt x="13743" y="4656"/>
                    <a:pt x="13698" y="4927"/>
                    <a:pt x="13652" y="5201"/>
                  </a:cubicBezTo>
                  <a:cubicBezTo>
                    <a:pt x="13631" y="5330"/>
                    <a:pt x="13607" y="5460"/>
                    <a:pt x="13585" y="5588"/>
                  </a:cubicBezTo>
                  <a:cubicBezTo>
                    <a:pt x="13563" y="5722"/>
                    <a:pt x="13542" y="5857"/>
                    <a:pt x="13514" y="5991"/>
                  </a:cubicBezTo>
                  <a:cubicBezTo>
                    <a:pt x="13506" y="6033"/>
                    <a:pt x="13537" y="6072"/>
                    <a:pt x="13578" y="6077"/>
                  </a:cubicBezTo>
                  <a:cubicBezTo>
                    <a:pt x="13581" y="6079"/>
                    <a:pt x="13585" y="6079"/>
                    <a:pt x="13584" y="6080"/>
                  </a:cubicBezTo>
                  <a:cubicBezTo>
                    <a:pt x="13618" y="6080"/>
                    <a:pt x="13648" y="6058"/>
                    <a:pt x="13657" y="6027"/>
                  </a:cubicBezTo>
                  <a:cubicBezTo>
                    <a:pt x="13713" y="5827"/>
                    <a:pt x="13776" y="5632"/>
                    <a:pt x="13832" y="5436"/>
                  </a:cubicBezTo>
                  <a:cubicBezTo>
                    <a:pt x="13887" y="5238"/>
                    <a:pt x="13941" y="5042"/>
                    <a:pt x="13990" y="4841"/>
                  </a:cubicBezTo>
                  <a:cubicBezTo>
                    <a:pt x="14082" y="4451"/>
                    <a:pt x="14157" y="4049"/>
                    <a:pt x="14116" y="3650"/>
                  </a:cubicBezTo>
                  <a:cubicBezTo>
                    <a:pt x="14104" y="3546"/>
                    <a:pt x="14087" y="3443"/>
                    <a:pt x="14057" y="3342"/>
                  </a:cubicBezTo>
                  <a:cubicBezTo>
                    <a:pt x="14023" y="3235"/>
                    <a:pt x="13975" y="3132"/>
                    <a:pt x="13917" y="3035"/>
                  </a:cubicBezTo>
                  <a:cubicBezTo>
                    <a:pt x="13811" y="2863"/>
                    <a:pt x="13680" y="2705"/>
                    <a:pt x="13561" y="2541"/>
                  </a:cubicBezTo>
                  <a:cubicBezTo>
                    <a:pt x="13335" y="2224"/>
                    <a:pt x="13097" y="1918"/>
                    <a:pt x="12851" y="1614"/>
                  </a:cubicBezTo>
                  <a:cubicBezTo>
                    <a:pt x="12589" y="1291"/>
                    <a:pt x="12317" y="973"/>
                    <a:pt x="12027" y="675"/>
                  </a:cubicBezTo>
                  <a:cubicBezTo>
                    <a:pt x="11868" y="513"/>
                    <a:pt x="11699" y="355"/>
                    <a:pt x="11507" y="232"/>
                  </a:cubicBezTo>
                  <a:cubicBezTo>
                    <a:pt x="11304" y="102"/>
                    <a:pt x="11058" y="8"/>
                    <a:pt x="10812" y="1"/>
                  </a:cubicBezTo>
                  <a:cubicBezTo>
                    <a:pt x="10802" y="1"/>
                    <a:pt x="10791" y="1"/>
                    <a:pt x="107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3"/>
            <p:cNvSpPr/>
            <p:nvPr/>
          </p:nvSpPr>
          <p:spPr>
            <a:xfrm>
              <a:off x="868950" y="3457275"/>
              <a:ext cx="15750" cy="77025"/>
            </a:xfrm>
            <a:custGeom>
              <a:rect b="b" l="l" r="r" t="t"/>
              <a:pathLst>
                <a:path extrusionOk="0" h="3081" w="630">
                  <a:moveTo>
                    <a:pt x="555" y="2710"/>
                  </a:moveTo>
                  <a:cubicBezTo>
                    <a:pt x="555" y="2711"/>
                    <a:pt x="555" y="2713"/>
                    <a:pt x="555" y="2714"/>
                  </a:cubicBezTo>
                  <a:cubicBezTo>
                    <a:pt x="555" y="2712"/>
                    <a:pt x="555" y="2711"/>
                    <a:pt x="555" y="2710"/>
                  </a:cubicBezTo>
                  <a:close/>
                  <a:moveTo>
                    <a:pt x="111" y="0"/>
                  </a:moveTo>
                  <a:cubicBezTo>
                    <a:pt x="102" y="0"/>
                    <a:pt x="94" y="1"/>
                    <a:pt x="87" y="4"/>
                  </a:cubicBezTo>
                  <a:cubicBezTo>
                    <a:pt x="27" y="20"/>
                    <a:pt x="0" y="89"/>
                    <a:pt x="27" y="139"/>
                  </a:cubicBezTo>
                  <a:cubicBezTo>
                    <a:pt x="35" y="193"/>
                    <a:pt x="46" y="245"/>
                    <a:pt x="61" y="299"/>
                  </a:cubicBezTo>
                  <a:cubicBezTo>
                    <a:pt x="81" y="364"/>
                    <a:pt x="97" y="430"/>
                    <a:pt x="110" y="495"/>
                  </a:cubicBezTo>
                  <a:cubicBezTo>
                    <a:pt x="131" y="601"/>
                    <a:pt x="149" y="708"/>
                    <a:pt x="165" y="815"/>
                  </a:cubicBezTo>
                  <a:cubicBezTo>
                    <a:pt x="195" y="997"/>
                    <a:pt x="224" y="1177"/>
                    <a:pt x="246" y="1360"/>
                  </a:cubicBezTo>
                  <a:cubicBezTo>
                    <a:pt x="256" y="1452"/>
                    <a:pt x="271" y="1546"/>
                    <a:pt x="285" y="1638"/>
                  </a:cubicBezTo>
                  <a:cubicBezTo>
                    <a:pt x="298" y="1733"/>
                    <a:pt x="305" y="1830"/>
                    <a:pt x="317" y="1925"/>
                  </a:cubicBezTo>
                  <a:cubicBezTo>
                    <a:pt x="328" y="2018"/>
                    <a:pt x="337" y="2113"/>
                    <a:pt x="349" y="2207"/>
                  </a:cubicBezTo>
                  <a:cubicBezTo>
                    <a:pt x="354" y="2253"/>
                    <a:pt x="359" y="2297"/>
                    <a:pt x="365" y="2343"/>
                  </a:cubicBezTo>
                  <a:cubicBezTo>
                    <a:pt x="369" y="2388"/>
                    <a:pt x="374" y="2434"/>
                    <a:pt x="381" y="2479"/>
                  </a:cubicBezTo>
                  <a:cubicBezTo>
                    <a:pt x="408" y="2665"/>
                    <a:pt x="445" y="2849"/>
                    <a:pt x="493" y="3033"/>
                  </a:cubicBezTo>
                  <a:cubicBezTo>
                    <a:pt x="500" y="3062"/>
                    <a:pt x="527" y="3080"/>
                    <a:pt x="557" y="3080"/>
                  </a:cubicBezTo>
                  <a:cubicBezTo>
                    <a:pt x="563" y="3080"/>
                    <a:pt x="567" y="3080"/>
                    <a:pt x="573" y="3079"/>
                  </a:cubicBezTo>
                  <a:cubicBezTo>
                    <a:pt x="607" y="3068"/>
                    <a:pt x="630" y="3031"/>
                    <a:pt x="619" y="2998"/>
                  </a:cubicBezTo>
                  <a:cubicBezTo>
                    <a:pt x="594" y="2902"/>
                    <a:pt x="572" y="2806"/>
                    <a:pt x="552" y="2710"/>
                  </a:cubicBezTo>
                  <a:cubicBezTo>
                    <a:pt x="554" y="2710"/>
                    <a:pt x="554" y="2710"/>
                    <a:pt x="555" y="2710"/>
                  </a:cubicBezTo>
                  <a:lnTo>
                    <a:pt x="555" y="2710"/>
                  </a:lnTo>
                  <a:cubicBezTo>
                    <a:pt x="527" y="2567"/>
                    <a:pt x="505" y="2424"/>
                    <a:pt x="491" y="2279"/>
                  </a:cubicBezTo>
                  <a:lnTo>
                    <a:pt x="491" y="2290"/>
                  </a:lnTo>
                  <a:cubicBezTo>
                    <a:pt x="490" y="2268"/>
                    <a:pt x="490" y="2247"/>
                    <a:pt x="488" y="2224"/>
                  </a:cubicBezTo>
                  <a:cubicBezTo>
                    <a:pt x="482" y="2131"/>
                    <a:pt x="481" y="2037"/>
                    <a:pt x="478" y="1943"/>
                  </a:cubicBezTo>
                  <a:cubicBezTo>
                    <a:pt x="477" y="1846"/>
                    <a:pt x="474" y="1751"/>
                    <a:pt x="471" y="1654"/>
                  </a:cubicBezTo>
                  <a:cubicBezTo>
                    <a:pt x="469" y="1561"/>
                    <a:pt x="468" y="1464"/>
                    <a:pt x="462" y="1367"/>
                  </a:cubicBezTo>
                  <a:cubicBezTo>
                    <a:pt x="456" y="1273"/>
                    <a:pt x="448" y="1183"/>
                    <a:pt x="439" y="1089"/>
                  </a:cubicBezTo>
                  <a:cubicBezTo>
                    <a:pt x="423" y="907"/>
                    <a:pt x="399" y="721"/>
                    <a:pt x="354" y="543"/>
                  </a:cubicBezTo>
                  <a:cubicBezTo>
                    <a:pt x="334" y="461"/>
                    <a:pt x="310" y="378"/>
                    <a:pt x="285" y="296"/>
                  </a:cubicBezTo>
                  <a:cubicBezTo>
                    <a:pt x="273" y="248"/>
                    <a:pt x="258" y="202"/>
                    <a:pt x="240" y="157"/>
                  </a:cubicBezTo>
                  <a:cubicBezTo>
                    <a:pt x="229" y="132"/>
                    <a:pt x="216" y="108"/>
                    <a:pt x="203" y="83"/>
                  </a:cubicBezTo>
                  <a:cubicBezTo>
                    <a:pt x="200" y="63"/>
                    <a:pt x="191" y="44"/>
                    <a:pt x="177" y="29"/>
                  </a:cubicBezTo>
                  <a:cubicBezTo>
                    <a:pt x="161" y="11"/>
                    <a:pt x="13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3"/>
            <p:cNvSpPr/>
            <p:nvPr/>
          </p:nvSpPr>
          <p:spPr>
            <a:xfrm>
              <a:off x="610100" y="3486075"/>
              <a:ext cx="29125" cy="98000"/>
            </a:xfrm>
            <a:custGeom>
              <a:rect b="b" l="l" r="r" t="t"/>
              <a:pathLst>
                <a:path extrusionOk="0" h="3920" w="1165">
                  <a:moveTo>
                    <a:pt x="1094" y="0"/>
                  </a:moveTo>
                  <a:cubicBezTo>
                    <a:pt x="1068" y="0"/>
                    <a:pt x="1042" y="15"/>
                    <a:pt x="1032" y="40"/>
                  </a:cubicBezTo>
                  <a:cubicBezTo>
                    <a:pt x="1023" y="66"/>
                    <a:pt x="1017" y="92"/>
                    <a:pt x="1013" y="118"/>
                  </a:cubicBezTo>
                  <a:cubicBezTo>
                    <a:pt x="977" y="187"/>
                    <a:pt x="943" y="258"/>
                    <a:pt x="910" y="328"/>
                  </a:cubicBezTo>
                  <a:cubicBezTo>
                    <a:pt x="874" y="401"/>
                    <a:pt x="841" y="474"/>
                    <a:pt x="806" y="546"/>
                  </a:cubicBezTo>
                  <a:cubicBezTo>
                    <a:pt x="734" y="694"/>
                    <a:pt x="667" y="843"/>
                    <a:pt x="599" y="992"/>
                  </a:cubicBezTo>
                  <a:cubicBezTo>
                    <a:pt x="492" y="1227"/>
                    <a:pt x="390" y="1467"/>
                    <a:pt x="292" y="1705"/>
                  </a:cubicBezTo>
                  <a:cubicBezTo>
                    <a:pt x="195" y="1937"/>
                    <a:pt x="102" y="2174"/>
                    <a:pt x="47" y="2421"/>
                  </a:cubicBezTo>
                  <a:cubicBezTo>
                    <a:pt x="33" y="2486"/>
                    <a:pt x="24" y="2553"/>
                    <a:pt x="17" y="2620"/>
                  </a:cubicBezTo>
                  <a:cubicBezTo>
                    <a:pt x="11" y="2681"/>
                    <a:pt x="5" y="2744"/>
                    <a:pt x="4" y="2805"/>
                  </a:cubicBezTo>
                  <a:cubicBezTo>
                    <a:pt x="1" y="2922"/>
                    <a:pt x="11" y="3038"/>
                    <a:pt x="30" y="3154"/>
                  </a:cubicBezTo>
                  <a:cubicBezTo>
                    <a:pt x="53" y="3291"/>
                    <a:pt x="97" y="3428"/>
                    <a:pt x="161" y="3552"/>
                  </a:cubicBezTo>
                  <a:cubicBezTo>
                    <a:pt x="191" y="3611"/>
                    <a:pt x="227" y="3669"/>
                    <a:pt x="265" y="3723"/>
                  </a:cubicBezTo>
                  <a:cubicBezTo>
                    <a:pt x="310" y="3781"/>
                    <a:pt x="359" y="3835"/>
                    <a:pt x="402" y="3894"/>
                  </a:cubicBezTo>
                  <a:cubicBezTo>
                    <a:pt x="414" y="3912"/>
                    <a:pt x="435" y="3919"/>
                    <a:pt x="454" y="3919"/>
                  </a:cubicBezTo>
                  <a:cubicBezTo>
                    <a:pt x="466" y="3919"/>
                    <a:pt x="481" y="3915"/>
                    <a:pt x="493" y="3906"/>
                  </a:cubicBezTo>
                  <a:cubicBezTo>
                    <a:pt x="521" y="3884"/>
                    <a:pt x="524" y="3845"/>
                    <a:pt x="504" y="3815"/>
                  </a:cubicBezTo>
                  <a:cubicBezTo>
                    <a:pt x="501" y="3809"/>
                    <a:pt x="495" y="3803"/>
                    <a:pt x="492" y="3797"/>
                  </a:cubicBezTo>
                  <a:cubicBezTo>
                    <a:pt x="466" y="3760"/>
                    <a:pt x="447" y="3720"/>
                    <a:pt x="426" y="3681"/>
                  </a:cubicBezTo>
                  <a:cubicBezTo>
                    <a:pt x="404" y="3637"/>
                    <a:pt x="384" y="3589"/>
                    <a:pt x="367" y="3541"/>
                  </a:cubicBezTo>
                  <a:cubicBezTo>
                    <a:pt x="343" y="3470"/>
                    <a:pt x="322" y="3399"/>
                    <a:pt x="306" y="3324"/>
                  </a:cubicBezTo>
                  <a:cubicBezTo>
                    <a:pt x="291" y="3257"/>
                    <a:pt x="280" y="3187"/>
                    <a:pt x="276" y="3119"/>
                  </a:cubicBezTo>
                  <a:cubicBezTo>
                    <a:pt x="273" y="3079"/>
                    <a:pt x="273" y="3037"/>
                    <a:pt x="276" y="2997"/>
                  </a:cubicBezTo>
                  <a:cubicBezTo>
                    <a:pt x="280" y="2924"/>
                    <a:pt x="292" y="2855"/>
                    <a:pt x="306" y="2784"/>
                  </a:cubicBezTo>
                  <a:cubicBezTo>
                    <a:pt x="322" y="2702"/>
                    <a:pt x="347" y="2622"/>
                    <a:pt x="374" y="2543"/>
                  </a:cubicBezTo>
                  <a:cubicBezTo>
                    <a:pt x="399" y="2458"/>
                    <a:pt x="426" y="2376"/>
                    <a:pt x="454" y="2294"/>
                  </a:cubicBezTo>
                  <a:cubicBezTo>
                    <a:pt x="508" y="2134"/>
                    <a:pt x="560" y="1971"/>
                    <a:pt x="615" y="1809"/>
                  </a:cubicBezTo>
                  <a:cubicBezTo>
                    <a:pt x="637" y="1748"/>
                    <a:pt x="660" y="1684"/>
                    <a:pt x="682" y="1622"/>
                  </a:cubicBezTo>
                  <a:cubicBezTo>
                    <a:pt x="774" y="1375"/>
                    <a:pt x="867" y="1129"/>
                    <a:pt x="954" y="879"/>
                  </a:cubicBezTo>
                  <a:cubicBezTo>
                    <a:pt x="998" y="757"/>
                    <a:pt x="1038" y="632"/>
                    <a:pt x="1074" y="505"/>
                  </a:cubicBezTo>
                  <a:cubicBezTo>
                    <a:pt x="1090" y="446"/>
                    <a:pt x="1105" y="388"/>
                    <a:pt x="1118" y="328"/>
                  </a:cubicBezTo>
                  <a:cubicBezTo>
                    <a:pt x="1132" y="267"/>
                    <a:pt x="1141" y="208"/>
                    <a:pt x="1141" y="147"/>
                  </a:cubicBezTo>
                  <a:cubicBezTo>
                    <a:pt x="1144" y="127"/>
                    <a:pt x="1148" y="110"/>
                    <a:pt x="1154" y="90"/>
                  </a:cubicBezTo>
                  <a:cubicBezTo>
                    <a:pt x="1164" y="57"/>
                    <a:pt x="1151" y="20"/>
                    <a:pt x="1118" y="5"/>
                  </a:cubicBezTo>
                  <a:cubicBezTo>
                    <a:pt x="1110" y="2"/>
                    <a:pt x="1102" y="0"/>
                    <a:pt x="10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3"/>
            <p:cNvSpPr/>
            <p:nvPr/>
          </p:nvSpPr>
          <p:spPr>
            <a:xfrm>
              <a:off x="703350" y="3662300"/>
              <a:ext cx="213475" cy="76875"/>
            </a:xfrm>
            <a:custGeom>
              <a:rect b="b" l="l" r="r" t="t"/>
              <a:pathLst>
                <a:path extrusionOk="0" h="3075" w="8539">
                  <a:moveTo>
                    <a:pt x="3941" y="1107"/>
                  </a:moveTo>
                  <a:cubicBezTo>
                    <a:pt x="3944" y="1108"/>
                    <a:pt x="3947" y="1109"/>
                    <a:pt x="3950" y="1109"/>
                  </a:cubicBezTo>
                  <a:lnTo>
                    <a:pt x="3950" y="1109"/>
                  </a:lnTo>
                  <a:cubicBezTo>
                    <a:pt x="3947" y="1109"/>
                    <a:pt x="3944" y="1108"/>
                    <a:pt x="3941" y="1107"/>
                  </a:cubicBezTo>
                  <a:close/>
                  <a:moveTo>
                    <a:pt x="3950" y="1109"/>
                  </a:moveTo>
                  <a:lnTo>
                    <a:pt x="3950" y="1109"/>
                  </a:lnTo>
                  <a:cubicBezTo>
                    <a:pt x="3951" y="1109"/>
                    <a:pt x="3951" y="1109"/>
                    <a:pt x="3952" y="1110"/>
                  </a:cubicBezTo>
                  <a:lnTo>
                    <a:pt x="3952" y="1110"/>
                  </a:lnTo>
                  <a:cubicBezTo>
                    <a:pt x="3951" y="1109"/>
                    <a:pt x="3951" y="1109"/>
                    <a:pt x="3950" y="1109"/>
                  </a:cubicBezTo>
                  <a:close/>
                  <a:moveTo>
                    <a:pt x="6111" y="1811"/>
                  </a:moveTo>
                  <a:cubicBezTo>
                    <a:pt x="6117" y="1812"/>
                    <a:pt x="6123" y="1813"/>
                    <a:pt x="6130" y="1814"/>
                  </a:cubicBezTo>
                  <a:cubicBezTo>
                    <a:pt x="6124" y="1813"/>
                    <a:pt x="6118" y="1812"/>
                    <a:pt x="6111" y="1811"/>
                  </a:cubicBezTo>
                  <a:close/>
                  <a:moveTo>
                    <a:pt x="73" y="0"/>
                  </a:moveTo>
                  <a:cubicBezTo>
                    <a:pt x="55" y="0"/>
                    <a:pt x="37" y="7"/>
                    <a:pt x="25" y="20"/>
                  </a:cubicBezTo>
                  <a:cubicBezTo>
                    <a:pt x="0" y="46"/>
                    <a:pt x="2" y="87"/>
                    <a:pt x="25" y="112"/>
                  </a:cubicBezTo>
                  <a:cubicBezTo>
                    <a:pt x="51" y="140"/>
                    <a:pt x="85" y="158"/>
                    <a:pt x="121" y="173"/>
                  </a:cubicBezTo>
                  <a:cubicBezTo>
                    <a:pt x="177" y="200"/>
                    <a:pt x="232" y="216"/>
                    <a:pt x="289" y="241"/>
                  </a:cubicBezTo>
                  <a:cubicBezTo>
                    <a:pt x="402" y="289"/>
                    <a:pt x="519" y="332"/>
                    <a:pt x="636" y="377"/>
                  </a:cubicBezTo>
                  <a:cubicBezTo>
                    <a:pt x="874" y="468"/>
                    <a:pt x="1104" y="569"/>
                    <a:pt x="1340" y="665"/>
                  </a:cubicBezTo>
                  <a:cubicBezTo>
                    <a:pt x="1595" y="771"/>
                    <a:pt x="1853" y="874"/>
                    <a:pt x="2112" y="974"/>
                  </a:cubicBezTo>
                  <a:cubicBezTo>
                    <a:pt x="2374" y="1076"/>
                    <a:pt x="2640" y="1167"/>
                    <a:pt x="2910" y="1247"/>
                  </a:cubicBezTo>
                  <a:cubicBezTo>
                    <a:pt x="3170" y="1323"/>
                    <a:pt x="3432" y="1396"/>
                    <a:pt x="3694" y="1457"/>
                  </a:cubicBezTo>
                  <a:cubicBezTo>
                    <a:pt x="3975" y="1523"/>
                    <a:pt x="4258" y="1573"/>
                    <a:pt x="4545" y="1612"/>
                  </a:cubicBezTo>
                  <a:cubicBezTo>
                    <a:pt x="4809" y="1648"/>
                    <a:pt x="5077" y="1664"/>
                    <a:pt x="5341" y="1694"/>
                  </a:cubicBezTo>
                  <a:cubicBezTo>
                    <a:pt x="5478" y="1709"/>
                    <a:pt x="5617" y="1725"/>
                    <a:pt x="5752" y="1746"/>
                  </a:cubicBezTo>
                  <a:cubicBezTo>
                    <a:pt x="5872" y="1766"/>
                    <a:pt x="5992" y="1788"/>
                    <a:pt x="6111" y="1811"/>
                  </a:cubicBezTo>
                  <a:lnTo>
                    <a:pt x="6111" y="1811"/>
                  </a:lnTo>
                  <a:cubicBezTo>
                    <a:pt x="6109" y="1810"/>
                    <a:pt x="6106" y="1809"/>
                    <a:pt x="6103" y="1808"/>
                  </a:cubicBezTo>
                  <a:lnTo>
                    <a:pt x="6103" y="1808"/>
                  </a:lnTo>
                  <a:cubicBezTo>
                    <a:pt x="6288" y="1846"/>
                    <a:pt x="6470" y="1890"/>
                    <a:pt x="6648" y="1953"/>
                  </a:cubicBezTo>
                  <a:cubicBezTo>
                    <a:pt x="6751" y="1987"/>
                    <a:pt x="6849" y="2030"/>
                    <a:pt x="6946" y="2076"/>
                  </a:cubicBezTo>
                  <a:cubicBezTo>
                    <a:pt x="7098" y="2155"/>
                    <a:pt x="7239" y="2246"/>
                    <a:pt x="7382" y="2337"/>
                  </a:cubicBezTo>
                  <a:cubicBezTo>
                    <a:pt x="7456" y="2383"/>
                    <a:pt x="7532" y="2429"/>
                    <a:pt x="7608" y="2474"/>
                  </a:cubicBezTo>
                  <a:cubicBezTo>
                    <a:pt x="7685" y="2518"/>
                    <a:pt x="7757" y="2566"/>
                    <a:pt x="7831" y="2615"/>
                  </a:cubicBezTo>
                  <a:cubicBezTo>
                    <a:pt x="7831" y="2612"/>
                    <a:pt x="7830" y="2612"/>
                    <a:pt x="7828" y="2611"/>
                  </a:cubicBezTo>
                  <a:lnTo>
                    <a:pt x="7828" y="2611"/>
                  </a:lnTo>
                  <a:cubicBezTo>
                    <a:pt x="7913" y="2669"/>
                    <a:pt x="7999" y="2728"/>
                    <a:pt x="8084" y="2788"/>
                  </a:cubicBezTo>
                  <a:cubicBezTo>
                    <a:pt x="8172" y="2849"/>
                    <a:pt x="8254" y="2916"/>
                    <a:pt x="8337" y="2983"/>
                  </a:cubicBezTo>
                  <a:lnTo>
                    <a:pt x="8336" y="2981"/>
                  </a:lnTo>
                  <a:lnTo>
                    <a:pt x="8336" y="2981"/>
                  </a:lnTo>
                  <a:cubicBezTo>
                    <a:pt x="8364" y="3006"/>
                    <a:pt x="8389" y="3032"/>
                    <a:pt x="8418" y="3057"/>
                  </a:cubicBezTo>
                  <a:cubicBezTo>
                    <a:pt x="8429" y="3067"/>
                    <a:pt x="8443" y="3074"/>
                    <a:pt x="8459" y="3074"/>
                  </a:cubicBezTo>
                  <a:cubicBezTo>
                    <a:pt x="8462" y="3074"/>
                    <a:pt x="8465" y="3074"/>
                    <a:pt x="8468" y="3073"/>
                  </a:cubicBezTo>
                  <a:cubicBezTo>
                    <a:pt x="8483" y="3073"/>
                    <a:pt x="8499" y="3067"/>
                    <a:pt x="8513" y="3056"/>
                  </a:cubicBezTo>
                  <a:cubicBezTo>
                    <a:pt x="8537" y="3029"/>
                    <a:pt x="8538" y="2986"/>
                    <a:pt x="8513" y="2962"/>
                  </a:cubicBezTo>
                  <a:cubicBezTo>
                    <a:pt x="8433" y="2887"/>
                    <a:pt x="8357" y="2812"/>
                    <a:pt x="8279" y="2733"/>
                  </a:cubicBezTo>
                  <a:cubicBezTo>
                    <a:pt x="8194" y="2643"/>
                    <a:pt x="8113" y="2554"/>
                    <a:pt x="8026" y="2465"/>
                  </a:cubicBezTo>
                  <a:cubicBezTo>
                    <a:pt x="7941" y="2378"/>
                    <a:pt x="7855" y="2291"/>
                    <a:pt x="7772" y="2200"/>
                  </a:cubicBezTo>
                  <a:cubicBezTo>
                    <a:pt x="7679" y="2100"/>
                    <a:pt x="7580" y="2011"/>
                    <a:pt x="7473" y="1932"/>
                  </a:cubicBezTo>
                  <a:cubicBezTo>
                    <a:pt x="7362" y="1850"/>
                    <a:pt x="7249" y="1780"/>
                    <a:pt x="7127" y="1719"/>
                  </a:cubicBezTo>
                  <a:cubicBezTo>
                    <a:pt x="6641" y="1478"/>
                    <a:pt x="6099" y="1392"/>
                    <a:pt x="5566" y="1334"/>
                  </a:cubicBezTo>
                  <a:cubicBezTo>
                    <a:pt x="5298" y="1307"/>
                    <a:pt x="5030" y="1280"/>
                    <a:pt x="4762" y="1244"/>
                  </a:cubicBezTo>
                  <a:cubicBezTo>
                    <a:pt x="4491" y="1208"/>
                    <a:pt x="4221" y="1162"/>
                    <a:pt x="3952" y="1110"/>
                  </a:cubicBezTo>
                  <a:lnTo>
                    <a:pt x="3952" y="1110"/>
                  </a:lnTo>
                  <a:cubicBezTo>
                    <a:pt x="3953" y="1110"/>
                    <a:pt x="3954" y="1110"/>
                    <a:pt x="3954" y="1110"/>
                  </a:cubicBezTo>
                  <a:cubicBezTo>
                    <a:pt x="3762" y="1070"/>
                    <a:pt x="3572" y="1027"/>
                    <a:pt x="3381" y="981"/>
                  </a:cubicBezTo>
                  <a:cubicBezTo>
                    <a:pt x="3119" y="917"/>
                    <a:pt x="2860" y="846"/>
                    <a:pt x="2605" y="765"/>
                  </a:cubicBezTo>
                  <a:cubicBezTo>
                    <a:pt x="2338" y="683"/>
                    <a:pt x="2070" y="603"/>
                    <a:pt x="1804" y="520"/>
                  </a:cubicBezTo>
                  <a:cubicBezTo>
                    <a:pt x="1542" y="438"/>
                    <a:pt x="1281" y="348"/>
                    <a:pt x="1015" y="277"/>
                  </a:cubicBezTo>
                  <a:cubicBezTo>
                    <a:pt x="887" y="244"/>
                    <a:pt x="761" y="213"/>
                    <a:pt x="633" y="180"/>
                  </a:cubicBezTo>
                  <a:cubicBezTo>
                    <a:pt x="569" y="165"/>
                    <a:pt x="508" y="149"/>
                    <a:pt x="445" y="134"/>
                  </a:cubicBezTo>
                  <a:cubicBezTo>
                    <a:pt x="387" y="119"/>
                    <a:pt x="327" y="109"/>
                    <a:pt x="269" y="90"/>
                  </a:cubicBezTo>
                  <a:cubicBezTo>
                    <a:pt x="226" y="75"/>
                    <a:pt x="186" y="60"/>
                    <a:pt x="144" y="39"/>
                  </a:cubicBezTo>
                  <a:lnTo>
                    <a:pt x="144" y="39"/>
                  </a:lnTo>
                  <a:cubicBezTo>
                    <a:pt x="147" y="42"/>
                    <a:pt x="150" y="42"/>
                    <a:pt x="152" y="43"/>
                  </a:cubicBezTo>
                  <a:cubicBezTo>
                    <a:pt x="147" y="42"/>
                    <a:pt x="141" y="37"/>
                    <a:pt x="136" y="34"/>
                  </a:cubicBezTo>
                  <a:cubicBezTo>
                    <a:pt x="134" y="31"/>
                    <a:pt x="130" y="28"/>
                    <a:pt x="127" y="27"/>
                  </a:cubicBezTo>
                  <a:lnTo>
                    <a:pt x="119" y="20"/>
                  </a:lnTo>
                  <a:cubicBezTo>
                    <a:pt x="107" y="6"/>
                    <a:pt x="90"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3"/>
            <p:cNvSpPr/>
            <p:nvPr/>
          </p:nvSpPr>
          <p:spPr>
            <a:xfrm>
              <a:off x="1018925" y="3870050"/>
              <a:ext cx="247075" cy="255825"/>
            </a:xfrm>
            <a:custGeom>
              <a:rect b="b" l="l" r="r" t="t"/>
              <a:pathLst>
                <a:path extrusionOk="0" h="10233" w="9883">
                  <a:moveTo>
                    <a:pt x="1396" y="1062"/>
                  </a:moveTo>
                  <a:cubicBezTo>
                    <a:pt x="1397" y="1062"/>
                    <a:pt x="1398" y="1063"/>
                    <a:pt x="1400" y="1064"/>
                  </a:cubicBezTo>
                  <a:lnTo>
                    <a:pt x="1400" y="1064"/>
                  </a:lnTo>
                  <a:cubicBezTo>
                    <a:pt x="1398" y="1063"/>
                    <a:pt x="1397" y="1062"/>
                    <a:pt x="1396" y="1062"/>
                  </a:cubicBezTo>
                  <a:close/>
                  <a:moveTo>
                    <a:pt x="3468" y="4082"/>
                  </a:moveTo>
                  <a:cubicBezTo>
                    <a:pt x="3468" y="4083"/>
                    <a:pt x="3469" y="4084"/>
                    <a:pt x="3470" y="4084"/>
                  </a:cubicBezTo>
                  <a:cubicBezTo>
                    <a:pt x="3469" y="4084"/>
                    <a:pt x="3469" y="4083"/>
                    <a:pt x="3468" y="4082"/>
                  </a:cubicBezTo>
                  <a:close/>
                  <a:moveTo>
                    <a:pt x="3519" y="4157"/>
                  </a:moveTo>
                  <a:lnTo>
                    <a:pt x="3519" y="4157"/>
                  </a:lnTo>
                  <a:cubicBezTo>
                    <a:pt x="3523" y="4163"/>
                    <a:pt x="3527" y="4169"/>
                    <a:pt x="3532" y="4175"/>
                  </a:cubicBezTo>
                  <a:cubicBezTo>
                    <a:pt x="3528" y="4169"/>
                    <a:pt x="3524" y="4163"/>
                    <a:pt x="3519" y="4157"/>
                  </a:cubicBezTo>
                  <a:close/>
                  <a:moveTo>
                    <a:pt x="5284" y="6458"/>
                  </a:moveTo>
                  <a:cubicBezTo>
                    <a:pt x="5287" y="6463"/>
                    <a:pt x="5290" y="6466"/>
                    <a:pt x="5294" y="6470"/>
                  </a:cubicBezTo>
                  <a:lnTo>
                    <a:pt x="5294" y="6470"/>
                  </a:lnTo>
                  <a:cubicBezTo>
                    <a:pt x="5291" y="6466"/>
                    <a:pt x="5287" y="6462"/>
                    <a:pt x="5284" y="6458"/>
                  </a:cubicBezTo>
                  <a:close/>
                  <a:moveTo>
                    <a:pt x="94" y="0"/>
                  </a:moveTo>
                  <a:cubicBezTo>
                    <a:pt x="71" y="0"/>
                    <a:pt x="48" y="10"/>
                    <a:pt x="32" y="30"/>
                  </a:cubicBezTo>
                  <a:cubicBezTo>
                    <a:pt x="0" y="69"/>
                    <a:pt x="17" y="129"/>
                    <a:pt x="61" y="149"/>
                  </a:cubicBezTo>
                  <a:cubicBezTo>
                    <a:pt x="169" y="245"/>
                    <a:pt x="261" y="352"/>
                    <a:pt x="359" y="453"/>
                  </a:cubicBezTo>
                  <a:cubicBezTo>
                    <a:pt x="474" y="568"/>
                    <a:pt x="588" y="682"/>
                    <a:pt x="701" y="797"/>
                  </a:cubicBezTo>
                  <a:cubicBezTo>
                    <a:pt x="1225" y="1324"/>
                    <a:pt x="1763" y="1837"/>
                    <a:pt x="2255" y="2391"/>
                  </a:cubicBezTo>
                  <a:cubicBezTo>
                    <a:pt x="2276" y="2416"/>
                    <a:pt x="2297" y="2440"/>
                    <a:pt x="2316" y="2462"/>
                  </a:cubicBezTo>
                  <a:cubicBezTo>
                    <a:pt x="2316" y="2462"/>
                    <a:pt x="2316" y="2462"/>
                    <a:pt x="2316" y="2461"/>
                  </a:cubicBezTo>
                  <a:lnTo>
                    <a:pt x="2316" y="2461"/>
                  </a:lnTo>
                  <a:cubicBezTo>
                    <a:pt x="2542" y="2728"/>
                    <a:pt x="2748" y="3008"/>
                    <a:pt x="2944" y="3297"/>
                  </a:cubicBezTo>
                  <a:cubicBezTo>
                    <a:pt x="3119" y="3558"/>
                    <a:pt x="3293" y="3819"/>
                    <a:pt x="3468" y="4082"/>
                  </a:cubicBezTo>
                  <a:lnTo>
                    <a:pt x="3468" y="4082"/>
                  </a:lnTo>
                  <a:cubicBezTo>
                    <a:pt x="3468" y="4082"/>
                    <a:pt x="3468" y="4081"/>
                    <a:pt x="3468" y="4081"/>
                  </a:cubicBezTo>
                  <a:lnTo>
                    <a:pt x="3468" y="4081"/>
                  </a:lnTo>
                  <a:cubicBezTo>
                    <a:pt x="3485" y="4108"/>
                    <a:pt x="3502" y="4132"/>
                    <a:pt x="3519" y="4157"/>
                  </a:cubicBezTo>
                  <a:lnTo>
                    <a:pt x="3519" y="4157"/>
                  </a:lnTo>
                  <a:cubicBezTo>
                    <a:pt x="3519" y="4155"/>
                    <a:pt x="3518" y="4154"/>
                    <a:pt x="3517" y="4153"/>
                  </a:cubicBezTo>
                  <a:lnTo>
                    <a:pt x="3517" y="4153"/>
                  </a:lnTo>
                  <a:cubicBezTo>
                    <a:pt x="3645" y="4342"/>
                    <a:pt x="3773" y="4531"/>
                    <a:pt x="3906" y="4717"/>
                  </a:cubicBezTo>
                  <a:cubicBezTo>
                    <a:pt x="4115" y="5014"/>
                    <a:pt x="4337" y="5306"/>
                    <a:pt x="4563" y="5593"/>
                  </a:cubicBezTo>
                  <a:cubicBezTo>
                    <a:pt x="4797" y="5885"/>
                    <a:pt x="5034" y="6171"/>
                    <a:pt x="5279" y="6451"/>
                  </a:cubicBezTo>
                  <a:cubicBezTo>
                    <a:pt x="5284" y="6458"/>
                    <a:pt x="5291" y="6465"/>
                    <a:pt x="5297" y="6473"/>
                  </a:cubicBezTo>
                  <a:cubicBezTo>
                    <a:pt x="5296" y="6472"/>
                    <a:pt x="5295" y="6471"/>
                    <a:pt x="5294" y="6470"/>
                  </a:cubicBezTo>
                  <a:lnTo>
                    <a:pt x="5294" y="6470"/>
                  </a:lnTo>
                  <a:cubicBezTo>
                    <a:pt x="5395" y="6585"/>
                    <a:pt x="5496" y="6698"/>
                    <a:pt x="5608" y="6803"/>
                  </a:cubicBezTo>
                  <a:cubicBezTo>
                    <a:pt x="5885" y="7067"/>
                    <a:pt x="6202" y="7284"/>
                    <a:pt x="6526" y="7483"/>
                  </a:cubicBezTo>
                  <a:cubicBezTo>
                    <a:pt x="6678" y="7574"/>
                    <a:pt x="6829" y="7664"/>
                    <a:pt x="6977" y="7759"/>
                  </a:cubicBezTo>
                  <a:cubicBezTo>
                    <a:pt x="7117" y="7850"/>
                    <a:pt x="7259" y="7939"/>
                    <a:pt x="7396" y="8031"/>
                  </a:cubicBezTo>
                  <a:cubicBezTo>
                    <a:pt x="7541" y="8132"/>
                    <a:pt x="7680" y="8242"/>
                    <a:pt x="7814" y="8357"/>
                  </a:cubicBezTo>
                  <a:cubicBezTo>
                    <a:pt x="7937" y="8467"/>
                    <a:pt x="8055" y="8580"/>
                    <a:pt x="8169" y="8696"/>
                  </a:cubicBezTo>
                  <a:cubicBezTo>
                    <a:pt x="8296" y="8824"/>
                    <a:pt x="8421" y="8952"/>
                    <a:pt x="8549" y="9079"/>
                  </a:cubicBezTo>
                  <a:cubicBezTo>
                    <a:pt x="8680" y="9205"/>
                    <a:pt x="8814" y="9330"/>
                    <a:pt x="8948" y="9452"/>
                  </a:cubicBezTo>
                  <a:cubicBezTo>
                    <a:pt x="9082" y="9574"/>
                    <a:pt x="9213" y="9696"/>
                    <a:pt x="9342" y="9823"/>
                  </a:cubicBezTo>
                  <a:cubicBezTo>
                    <a:pt x="9473" y="9951"/>
                    <a:pt x="9610" y="10080"/>
                    <a:pt x="9744" y="10208"/>
                  </a:cubicBezTo>
                  <a:cubicBezTo>
                    <a:pt x="9759" y="10223"/>
                    <a:pt x="9778" y="10231"/>
                    <a:pt x="9799" y="10232"/>
                  </a:cubicBezTo>
                  <a:cubicBezTo>
                    <a:pt x="9820" y="10232"/>
                    <a:pt x="9838" y="10225"/>
                    <a:pt x="9853" y="10210"/>
                  </a:cubicBezTo>
                  <a:cubicBezTo>
                    <a:pt x="9879" y="10185"/>
                    <a:pt x="9882" y="10137"/>
                    <a:pt x="9859" y="10107"/>
                  </a:cubicBezTo>
                  <a:cubicBezTo>
                    <a:pt x="9774" y="10006"/>
                    <a:pt x="9687" y="9902"/>
                    <a:pt x="9598" y="9799"/>
                  </a:cubicBezTo>
                  <a:cubicBezTo>
                    <a:pt x="9518" y="9705"/>
                    <a:pt x="9439" y="9615"/>
                    <a:pt x="9360" y="9522"/>
                  </a:cubicBezTo>
                  <a:cubicBezTo>
                    <a:pt x="9201" y="9332"/>
                    <a:pt x="9042" y="9140"/>
                    <a:pt x="8882" y="8949"/>
                  </a:cubicBezTo>
                  <a:cubicBezTo>
                    <a:pt x="8771" y="8812"/>
                    <a:pt x="8661" y="8676"/>
                    <a:pt x="8549" y="8540"/>
                  </a:cubicBezTo>
                  <a:cubicBezTo>
                    <a:pt x="8430" y="8394"/>
                    <a:pt x="8308" y="8254"/>
                    <a:pt x="8183" y="8116"/>
                  </a:cubicBezTo>
                  <a:cubicBezTo>
                    <a:pt x="8059" y="7978"/>
                    <a:pt x="7933" y="7848"/>
                    <a:pt x="7791" y="7729"/>
                  </a:cubicBezTo>
                  <a:cubicBezTo>
                    <a:pt x="7657" y="7614"/>
                    <a:pt x="7516" y="7509"/>
                    <a:pt x="7370" y="7411"/>
                  </a:cubicBezTo>
                  <a:lnTo>
                    <a:pt x="7370" y="7411"/>
                  </a:lnTo>
                  <a:cubicBezTo>
                    <a:pt x="7370" y="7412"/>
                    <a:pt x="7372" y="7412"/>
                    <a:pt x="7373" y="7414"/>
                  </a:cubicBezTo>
                  <a:cubicBezTo>
                    <a:pt x="7367" y="7411"/>
                    <a:pt x="7362" y="7407"/>
                    <a:pt x="7357" y="7403"/>
                  </a:cubicBezTo>
                  <a:lnTo>
                    <a:pt x="7357" y="7403"/>
                  </a:lnTo>
                  <a:cubicBezTo>
                    <a:pt x="7358" y="7404"/>
                    <a:pt x="7359" y="7404"/>
                    <a:pt x="7360" y="7405"/>
                  </a:cubicBezTo>
                  <a:cubicBezTo>
                    <a:pt x="7357" y="7402"/>
                    <a:pt x="7354" y="7401"/>
                    <a:pt x="7352" y="7399"/>
                  </a:cubicBezTo>
                  <a:lnTo>
                    <a:pt x="7352" y="7399"/>
                  </a:lnTo>
                  <a:cubicBezTo>
                    <a:pt x="7351" y="7398"/>
                    <a:pt x="7350" y="7398"/>
                    <a:pt x="7349" y="7397"/>
                  </a:cubicBezTo>
                  <a:lnTo>
                    <a:pt x="7349" y="7397"/>
                  </a:lnTo>
                  <a:cubicBezTo>
                    <a:pt x="7350" y="7397"/>
                    <a:pt x="7350" y="7398"/>
                    <a:pt x="7350" y="7398"/>
                  </a:cubicBezTo>
                  <a:lnTo>
                    <a:pt x="7350" y="7398"/>
                  </a:lnTo>
                  <a:cubicBezTo>
                    <a:pt x="7346" y="7395"/>
                    <a:pt x="7342" y="7393"/>
                    <a:pt x="7337" y="7390"/>
                  </a:cubicBezTo>
                  <a:cubicBezTo>
                    <a:pt x="7336" y="7388"/>
                    <a:pt x="7335" y="7388"/>
                    <a:pt x="7333" y="7387"/>
                  </a:cubicBezTo>
                  <a:lnTo>
                    <a:pt x="7333" y="7387"/>
                  </a:lnTo>
                  <a:lnTo>
                    <a:pt x="7335" y="7388"/>
                  </a:lnTo>
                  <a:cubicBezTo>
                    <a:pt x="7187" y="7290"/>
                    <a:pt x="7038" y="7198"/>
                    <a:pt x="6894" y="7101"/>
                  </a:cubicBezTo>
                  <a:cubicBezTo>
                    <a:pt x="6613" y="6908"/>
                    <a:pt x="6337" y="6699"/>
                    <a:pt x="6078" y="6476"/>
                  </a:cubicBezTo>
                  <a:cubicBezTo>
                    <a:pt x="5900" y="6317"/>
                    <a:pt x="5730" y="6146"/>
                    <a:pt x="5564" y="5973"/>
                  </a:cubicBezTo>
                  <a:cubicBezTo>
                    <a:pt x="5392" y="5796"/>
                    <a:pt x="5227" y="5617"/>
                    <a:pt x="5063" y="5434"/>
                  </a:cubicBezTo>
                  <a:cubicBezTo>
                    <a:pt x="4793" y="5128"/>
                    <a:pt x="4532" y="4814"/>
                    <a:pt x="4284" y="4492"/>
                  </a:cubicBezTo>
                  <a:cubicBezTo>
                    <a:pt x="4054" y="4197"/>
                    <a:pt x="3837" y="3892"/>
                    <a:pt x="3624" y="3586"/>
                  </a:cubicBezTo>
                  <a:cubicBezTo>
                    <a:pt x="3411" y="3276"/>
                    <a:pt x="3200" y="2964"/>
                    <a:pt x="2975" y="2663"/>
                  </a:cubicBezTo>
                  <a:cubicBezTo>
                    <a:pt x="2758" y="2368"/>
                    <a:pt x="2513" y="2099"/>
                    <a:pt x="2251" y="1843"/>
                  </a:cubicBezTo>
                  <a:cubicBezTo>
                    <a:pt x="1986" y="1584"/>
                    <a:pt x="1709" y="1337"/>
                    <a:pt x="1432" y="1093"/>
                  </a:cubicBezTo>
                  <a:lnTo>
                    <a:pt x="1432" y="1093"/>
                  </a:lnTo>
                  <a:lnTo>
                    <a:pt x="1434" y="1094"/>
                  </a:lnTo>
                  <a:cubicBezTo>
                    <a:pt x="1426" y="1087"/>
                    <a:pt x="1418" y="1080"/>
                    <a:pt x="1409" y="1073"/>
                  </a:cubicBezTo>
                  <a:lnTo>
                    <a:pt x="1409" y="1073"/>
                  </a:lnTo>
                  <a:cubicBezTo>
                    <a:pt x="1410" y="1073"/>
                    <a:pt x="1411" y="1073"/>
                    <a:pt x="1411" y="1074"/>
                  </a:cubicBezTo>
                  <a:lnTo>
                    <a:pt x="1155" y="850"/>
                  </a:lnTo>
                  <a:lnTo>
                    <a:pt x="1155" y="850"/>
                  </a:lnTo>
                  <a:cubicBezTo>
                    <a:pt x="1155" y="850"/>
                    <a:pt x="1155" y="850"/>
                    <a:pt x="1155" y="850"/>
                  </a:cubicBezTo>
                  <a:cubicBezTo>
                    <a:pt x="1154" y="849"/>
                    <a:pt x="1153" y="848"/>
                    <a:pt x="1152" y="847"/>
                  </a:cubicBezTo>
                  <a:lnTo>
                    <a:pt x="1152" y="847"/>
                  </a:lnTo>
                  <a:lnTo>
                    <a:pt x="1155" y="850"/>
                  </a:lnTo>
                  <a:lnTo>
                    <a:pt x="1155" y="850"/>
                  </a:lnTo>
                  <a:cubicBezTo>
                    <a:pt x="1154" y="849"/>
                    <a:pt x="1152" y="847"/>
                    <a:pt x="1150" y="846"/>
                  </a:cubicBezTo>
                  <a:lnTo>
                    <a:pt x="1150" y="846"/>
                  </a:lnTo>
                  <a:cubicBezTo>
                    <a:pt x="1151" y="846"/>
                    <a:pt x="1151" y="847"/>
                    <a:pt x="1152" y="847"/>
                  </a:cubicBezTo>
                  <a:lnTo>
                    <a:pt x="1152" y="847"/>
                  </a:lnTo>
                  <a:lnTo>
                    <a:pt x="1150" y="845"/>
                  </a:lnTo>
                  <a:lnTo>
                    <a:pt x="1150" y="845"/>
                  </a:lnTo>
                  <a:cubicBezTo>
                    <a:pt x="1150" y="846"/>
                    <a:pt x="1150" y="846"/>
                    <a:pt x="1150" y="846"/>
                  </a:cubicBezTo>
                  <a:lnTo>
                    <a:pt x="1150" y="846"/>
                  </a:lnTo>
                  <a:cubicBezTo>
                    <a:pt x="976" y="693"/>
                    <a:pt x="804" y="539"/>
                    <a:pt x="627" y="389"/>
                  </a:cubicBezTo>
                  <a:cubicBezTo>
                    <a:pt x="544" y="319"/>
                    <a:pt x="459" y="249"/>
                    <a:pt x="371" y="187"/>
                  </a:cubicBezTo>
                  <a:cubicBezTo>
                    <a:pt x="303" y="137"/>
                    <a:pt x="230" y="91"/>
                    <a:pt x="163" y="38"/>
                  </a:cubicBezTo>
                  <a:cubicBezTo>
                    <a:pt x="148" y="13"/>
                    <a:pt x="12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3"/>
            <p:cNvSpPr/>
            <p:nvPr/>
          </p:nvSpPr>
          <p:spPr>
            <a:xfrm>
              <a:off x="460750" y="3632625"/>
              <a:ext cx="137175" cy="132400"/>
            </a:xfrm>
            <a:custGeom>
              <a:rect b="b" l="l" r="r" t="t"/>
              <a:pathLst>
                <a:path extrusionOk="0" h="5296" w="5487">
                  <a:moveTo>
                    <a:pt x="4128" y="3402"/>
                  </a:moveTo>
                  <a:cubicBezTo>
                    <a:pt x="4131" y="3404"/>
                    <a:pt x="4134" y="3407"/>
                    <a:pt x="4137" y="3409"/>
                  </a:cubicBezTo>
                  <a:cubicBezTo>
                    <a:pt x="4133" y="3406"/>
                    <a:pt x="4131" y="3403"/>
                    <a:pt x="4128" y="3402"/>
                  </a:cubicBezTo>
                  <a:close/>
                  <a:moveTo>
                    <a:pt x="74" y="1"/>
                  </a:moveTo>
                  <a:cubicBezTo>
                    <a:pt x="59" y="1"/>
                    <a:pt x="44" y="5"/>
                    <a:pt x="32" y="14"/>
                  </a:cubicBezTo>
                  <a:cubicBezTo>
                    <a:pt x="4" y="35"/>
                    <a:pt x="1" y="75"/>
                    <a:pt x="22" y="105"/>
                  </a:cubicBezTo>
                  <a:cubicBezTo>
                    <a:pt x="60" y="160"/>
                    <a:pt x="97" y="217"/>
                    <a:pt x="138" y="272"/>
                  </a:cubicBezTo>
                  <a:cubicBezTo>
                    <a:pt x="187" y="339"/>
                    <a:pt x="240" y="404"/>
                    <a:pt x="292" y="470"/>
                  </a:cubicBezTo>
                  <a:cubicBezTo>
                    <a:pt x="292" y="468"/>
                    <a:pt x="292" y="467"/>
                    <a:pt x="292" y="466"/>
                  </a:cubicBezTo>
                  <a:lnTo>
                    <a:pt x="292" y="466"/>
                  </a:lnTo>
                  <a:cubicBezTo>
                    <a:pt x="365" y="577"/>
                    <a:pt x="439" y="685"/>
                    <a:pt x="522" y="790"/>
                  </a:cubicBezTo>
                  <a:cubicBezTo>
                    <a:pt x="603" y="894"/>
                    <a:pt x="688" y="991"/>
                    <a:pt x="782" y="1083"/>
                  </a:cubicBezTo>
                  <a:cubicBezTo>
                    <a:pt x="970" y="1272"/>
                    <a:pt x="1165" y="1454"/>
                    <a:pt x="1364" y="1629"/>
                  </a:cubicBezTo>
                  <a:cubicBezTo>
                    <a:pt x="1361" y="1625"/>
                    <a:pt x="1356" y="1623"/>
                    <a:pt x="1354" y="1619"/>
                  </a:cubicBezTo>
                  <a:lnTo>
                    <a:pt x="1354" y="1619"/>
                  </a:lnTo>
                  <a:cubicBezTo>
                    <a:pt x="1362" y="1626"/>
                    <a:pt x="1370" y="1634"/>
                    <a:pt x="1379" y="1641"/>
                  </a:cubicBezTo>
                  <a:cubicBezTo>
                    <a:pt x="1373" y="1638"/>
                    <a:pt x="1370" y="1632"/>
                    <a:pt x="1364" y="1629"/>
                  </a:cubicBezTo>
                  <a:lnTo>
                    <a:pt x="1364" y="1629"/>
                  </a:lnTo>
                  <a:cubicBezTo>
                    <a:pt x="1385" y="1647"/>
                    <a:pt x="1406" y="1663"/>
                    <a:pt x="1425" y="1683"/>
                  </a:cubicBezTo>
                  <a:cubicBezTo>
                    <a:pt x="1837" y="2041"/>
                    <a:pt x="2248" y="2400"/>
                    <a:pt x="2668" y="2747"/>
                  </a:cubicBezTo>
                  <a:cubicBezTo>
                    <a:pt x="2879" y="2920"/>
                    <a:pt x="3092" y="3088"/>
                    <a:pt x="3308" y="3251"/>
                  </a:cubicBezTo>
                  <a:cubicBezTo>
                    <a:pt x="3520" y="3411"/>
                    <a:pt x="3730" y="3568"/>
                    <a:pt x="3931" y="3743"/>
                  </a:cubicBezTo>
                  <a:cubicBezTo>
                    <a:pt x="4242" y="4018"/>
                    <a:pt x="4525" y="4324"/>
                    <a:pt x="4800" y="4635"/>
                  </a:cubicBezTo>
                  <a:lnTo>
                    <a:pt x="4799" y="4632"/>
                  </a:lnTo>
                  <a:lnTo>
                    <a:pt x="4799" y="4632"/>
                  </a:lnTo>
                  <a:cubicBezTo>
                    <a:pt x="4977" y="4838"/>
                    <a:pt x="5144" y="5048"/>
                    <a:pt x="5312" y="5262"/>
                  </a:cubicBezTo>
                  <a:cubicBezTo>
                    <a:pt x="5327" y="5282"/>
                    <a:pt x="5352" y="5295"/>
                    <a:pt x="5376" y="5295"/>
                  </a:cubicBezTo>
                  <a:cubicBezTo>
                    <a:pt x="5379" y="5295"/>
                    <a:pt x="5381" y="5295"/>
                    <a:pt x="5384" y="5295"/>
                  </a:cubicBezTo>
                  <a:cubicBezTo>
                    <a:pt x="5405" y="5295"/>
                    <a:pt x="5424" y="5289"/>
                    <a:pt x="5440" y="5277"/>
                  </a:cubicBezTo>
                  <a:cubicBezTo>
                    <a:pt x="5477" y="5249"/>
                    <a:pt x="5486" y="5197"/>
                    <a:pt x="5464" y="5158"/>
                  </a:cubicBezTo>
                  <a:cubicBezTo>
                    <a:pt x="5367" y="4990"/>
                    <a:pt x="5269" y="4826"/>
                    <a:pt x="5165" y="4667"/>
                  </a:cubicBezTo>
                  <a:cubicBezTo>
                    <a:pt x="5016" y="4438"/>
                    <a:pt x="4858" y="4216"/>
                    <a:pt x="4689" y="4003"/>
                  </a:cubicBezTo>
                  <a:cubicBezTo>
                    <a:pt x="4519" y="3787"/>
                    <a:pt x="4331" y="3582"/>
                    <a:pt x="4125" y="3400"/>
                  </a:cubicBezTo>
                  <a:lnTo>
                    <a:pt x="4125" y="3400"/>
                  </a:lnTo>
                  <a:cubicBezTo>
                    <a:pt x="4126" y="3401"/>
                    <a:pt x="4127" y="3401"/>
                    <a:pt x="4128" y="3402"/>
                  </a:cubicBezTo>
                  <a:lnTo>
                    <a:pt x="4128" y="3402"/>
                  </a:lnTo>
                  <a:cubicBezTo>
                    <a:pt x="4001" y="3293"/>
                    <a:pt x="3873" y="3185"/>
                    <a:pt x="3739" y="3085"/>
                  </a:cubicBezTo>
                  <a:cubicBezTo>
                    <a:pt x="3604" y="2985"/>
                    <a:pt x="3468" y="2884"/>
                    <a:pt x="3334" y="2784"/>
                  </a:cubicBezTo>
                  <a:cubicBezTo>
                    <a:pt x="3120" y="2623"/>
                    <a:pt x="2909" y="2460"/>
                    <a:pt x="2697" y="2294"/>
                  </a:cubicBezTo>
                  <a:cubicBezTo>
                    <a:pt x="2488" y="2129"/>
                    <a:pt x="2279" y="1957"/>
                    <a:pt x="2071" y="1787"/>
                  </a:cubicBezTo>
                  <a:cubicBezTo>
                    <a:pt x="1855" y="1611"/>
                    <a:pt x="1639" y="1437"/>
                    <a:pt x="1423" y="1265"/>
                  </a:cubicBezTo>
                  <a:cubicBezTo>
                    <a:pt x="1214" y="1096"/>
                    <a:pt x="996" y="934"/>
                    <a:pt x="792" y="759"/>
                  </a:cubicBezTo>
                  <a:cubicBezTo>
                    <a:pt x="656" y="637"/>
                    <a:pt x="523" y="510"/>
                    <a:pt x="394" y="384"/>
                  </a:cubicBezTo>
                  <a:cubicBezTo>
                    <a:pt x="339" y="323"/>
                    <a:pt x="289" y="260"/>
                    <a:pt x="240" y="193"/>
                  </a:cubicBezTo>
                  <a:cubicBezTo>
                    <a:pt x="200" y="138"/>
                    <a:pt x="163" y="81"/>
                    <a:pt x="123" y="25"/>
                  </a:cubicBezTo>
                  <a:cubicBezTo>
                    <a:pt x="112" y="9"/>
                    <a:pt x="93" y="1"/>
                    <a:pt x="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3"/>
            <p:cNvSpPr/>
            <p:nvPr/>
          </p:nvSpPr>
          <p:spPr>
            <a:xfrm>
              <a:off x="428025" y="3773125"/>
              <a:ext cx="28775" cy="89425"/>
            </a:xfrm>
            <a:custGeom>
              <a:rect b="b" l="l" r="r" t="t"/>
              <a:pathLst>
                <a:path extrusionOk="0" h="3577" w="1151">
                  <a:moveTo>
                    <a:pt x="444" y="1749"/>
                  </a:moveTo>
                  <a:cubicBezTo>
                    <a:pt x="444" y="1750"/>
                    <a:pt x="444" y="1750"/>
                    <a:pt x="444" y="1750"/>
                  </a:cubicBezTo>
                  <a:lnTo>
                    <a:pt x="444" y="1750"/>
                  </a:lnTo>
                  <a:cubicBezTo>
                    <a:pt x="444" y="1750"/>
                    <a:pt x="444" y="1750"/>
                    <a:pt x="444" y="1749"/>
                  </a:cubicBezTo>
                  <a:close/>
                  <a:moveTo>
                    <a:pt x="620" y="2584"/>
                  </a:moveTo>
                  <a:cubicBezTo>
                    <a:pt x="621" y="2586"/>
                    <a:pt x="621" y="2589"/>
                    <a:pt x="622" y="2591"/>
                  </a:cubicBezTo>
                  <a:lnTo>
                    <a:pt x="622" y="2591"/>
                  </a:lnTo>
                  <a:cubicBezTo>
                    <a:pt x="622" y="2590"/>
                    <a:pt x="622" y="2589"/>
                    <a:pt x="621" y="2588"/>
                  </a:cubicBezTo>
                  <a:lnTo>
                    <a:pt x="621" y="2588"/>
                  </a:lnTo>
                  <a:cubicBezTo>
                    <a:pt x="621" y="2587"/>
                    <a:pt x="621" y="2585"/>
                    <a:pt x="620" y="2584"/>
                  </a:cubicBezTo>
                  <a:close/>
                  <a:moveTo>
                    <a:pt x="131" y="0"/>
                  </a:moveTo>
                  <a:cubicBezTo>
                    <a:pt x="116" y="0"/>
                    <a:pt x="100" y="3"/>
                    <a:pt x="85" y="10"/>
                  </a:cubicBezTo>
                  <a:cubicBezTo>
                    <a:pt x="31" y="32"/>
                    <a:pt x="0" y="96"/>
                    <a:pt x="16" y="152"/>
                  </a:cubicBezTo>
                  <a:cubicBezTo>
                    <a:pt x="18" y="157"/>
                    <a:pt x="18" y="161"/>
                    <a:pt x="19" y="164"/>
                  </a:cubicBezTo>
                  <a:cubicBezTo>
                    <a:pt x="27" y="196"/>
                    <a:pt x="40" y="230"/>
                    <a:pt x="49" y="257"/>
                  </a:cubicBezTo>
                  <a:cubicBezTo>
                    <a:pt x="71" y="321"/>
                    <a:pt x="94" y="386"/>
                    <a:pt x="115" y="450"/>
                  </a:cubicBezTo>
                  <a:cubicBezTo>
                    <a:pt x="159" y="590"/>
                    <a:pt x="208" y="730"/>
                    <a:pt x="247" y="871"/>
                  </a:cubicBezTo>
                  <a:cubicBezTo>
                    <a:pt x="327" y="1162"/>
                    <a:pt x="387" y="1459"/>
                    <a:pt x="446" y="1755"/>
                  </a:cubicBezTo>
                  <a:lnTo>
                    <a:pt x="446" y="1755"/>
                  </a:lnTo>
                  <a:cubicBezTo>
                    <a:pt x="445" y="1753"/>
                    <a:pt x="444" y="1751"/>
                    <a:pt x="444" y="1750"/>
                  </a:cubicBezTo>
                  <a:lnTo>
                    <a:pt x="444" y="1750"/>
                  </a:lnTo>
                  <a:cubicBezTo>
                    <a:pt x="476" y="1900"/>
                    <a:pt x="506" y="2052"/>
                    <a:pt x="537" y="2202"/>
                  </a:cubicBezTo>
                  <a:cubicBezTo>
                    <a:pt x="565" y="2329"/>
                    <a:pt x="594" y="2457"/>
                    <a:pt x="620" y="2584"/>
                  </a:cubicBezTo>
                  <a:lnTo>
                    <a:pt x="620" y="2584"/>
                  </a:lnTo>
                  <a:cubicBezTo>
                    <a:pt x="620" y="2583"/>
                    <a:pt x="620" y="2583"/>
                    <a:pt x="620" y="2583"/>
                  </a:cubicBezTo>
                  <a:lnTo>
                    <a:pt x="620" y="2583"/>
                  </a:lnTo>
                  <a:cubicBezTo>
                    <a:pt x="621" y="2584"/>
                    <a:pt x="621" y="2586"/>
                    <a:pt x="621" y="2588"/>
                  </a:cubicBezTo>
                  <a:lnTo>
                    <a:pt x="621" y="2588"/>
                  </a:lnTo>
                  <a:cubicBezTo>
                    <a:pt x="622" y="2589"/>
                    <a:pt x="622" y="2590"/>
                    <a:pt x="622" y="2592"/>
                  </a:cubicBezTo>
                  <a:cubicBezTo>
                    <a:pt x="622" y="2592"/>
                    <a:pt x="622" y="2592"/>
                    <a:pt x="622" y="2591"/>
                  </a:cubicBezTo>
                  <a:lnTo>
                    <a:pt x="622" y="2591"/>
                  </a:lnTo>
                  <a:cubicBezTo>
                    <a:pt x="682" y="2896"/>
                    <a:pt x="755" y="3196"/>
                    <a:pt x="866" y="3485"/>
                  </a:cubicBezTo>
                  <a:cubicBezTo>
                    <a:pt x="889" y="3540"/>
                    <a:pt x="945" y="3572"/>
                    <a:pt x="997" y="3577"/>
                  </a:cubicBezTo>
                  <a:cubicBezTo>
                    <a:pt x="1009" y="3577"/>
                    <a:pt x="1022" y="3574"/>
                    <a:pt x="1034" y="3571"/>
                  </a:cubicBezTo>
                  <a:cubicBezTo>
                    <a:pt x="1098" y="3552"/>
                    <a:pt x="1150" y="3482"/>
                    <a:pt x="1139" y="3413"/>
                  </a:cubicBezTo>
                  <a:cubicBezTo>
                    <a:pt x="1082" y="3126"/>
                    <a:pt x="1052" y="2834"/>
                    <a:pt x="1012" y="2546"/>
                  </a:cubicBezTo>
                  <a:cubicBezTo>
                    <a:pt x="991" y="2410"/>
                    <a:pt x="976" y="2275"/>
                    <a:pt x="954" y="2138"/>
                  </a:cubicBezTo>
                  <a:cubicBezTo>
                    <a:pt x="932" y="1995"/>
                    <a:pt x="902" y="1852"/>
                    <a:pt x="866" y="1708"/>
                  </a:cubicBezTo>
                  <a:cubicBezTo>
                    <a:pt x="789" y="1386"/>
                    <a:pt x="689" y="1071"/>
                    <a:pt x="577" y="758"/>
                  </a:cubicBezTo>
                  <a:cubicBezTo>
                    <a:pt x="525" y="614"/>
                    <a:pt x="473" y="472"/>
                    <a:pt x="411" y="337"/>
                  </a:cubicBezTo>
                  <a:cubicBezTo>
                    <a:pt x="378" y="269"/>
                    <a:pt x="344" y="200"/>
                    <a:pt x="301" y="135"/>
                  </a:cubicBezTo>
                  <a:cubicBezTo>
                    <a:pt x="278" y="102"/>
                    <a:pt x="255" y="68"/>
                    <a:pt x="225" y="44"/>
                  </a:cubicBezTo>
                  <a:cubicBezTo>
                    <a:pt x="201" y="16"/>
                    <a:pt x="166"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3"/>
            <p:cNvSpPr/>
            <p:nvPr/>
          </p:nvSpPr>
          <p:spPr>
            <a:xfrm>
              <a:off x="523675" y="4227550"/>
              <a:ext cx="17550" cy="54500"/>
            </a:xfrm>
            <a:custGeom>
              <a:rect b="b" l="l" r="r" t="t"/>
              <a:pathLst>
                <a:path extrusionOk="0" h="2180" w="702">
                  <a:moveTo>
                    <a:pt x="168" y="1660"/>
                  </a:moveTo>
                  <a:lnTo>
                    <a:pt x="168" y="1660"/>
                  </a:lnTo>
                  <a:cubicBezTo>
                    <a:pt x="166" y="1663"/>
                    <a:pt x="164" y="1667"/>
                    <a:pt x="164" y="1673"/>
                  </a:cubicBezTo>
                  <a:lnTo>
                    <a:pt x="164" y="1673"/>
                  </a:lnTo>
                  <a:cubicBezTo>
                    <a:pt x="166" y="1669"/>
                    <a:pt x="167" y="1665"/>
                    <a:pt x="168" y="1660"/>
                  </a:cubicBezTo>
                  <a:close/>
                  <a:moveTo>
                    <a:pt x="630" y="0"/>
                  </a:moveTo>
                  <a:cubicBezTo>
                    <a:pt x="600" y="0"/>
                    <a:pt x="572" y="21"/>
                    <a:pt x="564" y="52"/>
                  </a:cubicBezTo>
                  <a:cubicBezTo>
                    <a:pt x="563" y="56"/>
                    <a:pt x="563" y="62"/>
                    <a:pt x="563" y="68"/>
                  </a:cubicBezTo>
                  <a:cubicBezTo>
                    <a:pt x="530" y="135"/>
                    <a:pt x="508" y="205"/>
                    <a:pt x="493" y="278"/>
                  </a:cubicBezTo>
                  <a:cubicBezTo>
                    <a:pt x="477" y="366"/>
                    <a:pt x="460" y="455"/>
                    <a:pt x="444" y="544"/>
                  </a:cubicBezTo>
                  <a:cubicBezTo>
                    <a:pt x="439" y="559"/>
                    <a:pt x="438" y="574"/>
                    <a:pt x="433" y="589"/>
                  </a:cubicBezTo>
                  <a:cubicBezTo>
                    <a:pt x="416" y="677"/>
                    <a:pt x="395" y="762"/>
                    <a:pt x="374" y="849"/>
                  </a:cubicBezTo>
                  <a:cubicBezTo>
                    <a:pt x="352" y="940"/>
                    <a:pt x="334" y="1031"/>
                    <a:pt x="313" y="1123"/>
                  </a:cubicBezTo>
                  <a:cubicBezTo>
                    <a:pt x="292" y="1220"/>
                    <a:pt x="270" y="1315"/>
                    <a:pt x="244" y="1410"/>
                  </a:cubicBezTo>
                  <a:cubicBezTo>
                    <a:pt x="221" y="1498"/>
                    <a:pt x="194" y="1586"/>
                    <a:pt x="164" y="1674"/>
                  </a:cubicBezTo>
                  <a:cubicBezTo>
                    <a:pt x="164" y="1673"/>
                    <a:pt x="164" y="1673"/>
                    <a:pt x="164" y="1673"/>
                  </a:cubicBezTo>
                  <a:lnTo>
                    <a:pt x="164" y="1673"/>
                  </a:lnTo>
                  <a:cubicBezTo>
                    <a:pt x="116" y="1804"/>
                    <a:pt x="67" y="1935"/>
                    <a:pt x="17" y="2065"/>
                  </a:cubicBezTo>
                  <a:cubicBezTo>
                    <a:pt x="0" y="2107"/>
                    <a:pt x="20" y="2155"/>
                    <a:pt x="60" y="2172"/>
                  </a:cubicBezTo>
                  <a:cubicBezTo>
                    <a:pt x="69" y="2175"/>
                    <a:pt x="81" y="2177"/>
                    <a:pt x="91" y="2180"/>
                  </a:cubicBezTo>
                  <a:cubicBezTo>
                    <a:pt x="119" y="2180"/>
                    <a:pt x="148" y="2166"/>
                    <a:pt x="161" y="2140"/>
                  </a:cubicBezTo>
                  <a:cubicBezTo>
                    <a:pt x="206" y="2056"/>
                    <a:pt x="246" y="1969"/>
                    <a:pt x="285" y="1882"/>
                  </a:cubicBezTo>
                  <a:cubicBezTo>
                    <a:pt x="319" y="1803"/>
                    <a:pt x="349" y="1722"/>
                    <a:pt x="378" y="1641"/>
                  </a:cubicBezTo>
                  <a:cubicBezTo>
                    <a:pt x="407" y="1565"/>
                    <a:pt x="432" y="1489"/>
                    <a:pt x="460" y="1413"/>
                  </a:cubicBezTo>
                  <a:cubicBezTo>
                    <a:pt x="490" y="1329"/>
                    <a:pt x="521" y="1245"/>
                    <a:pt x="548" y="1160"/>
                  </a:cubicBezTo>
                  <a:cubicBezTo>
                    <a:pt x="605" y="974"/>
                    <a:pt x="639" y="779"/>
                    <a:pt x="661" y="587"/>
                  </a:cubicBezTo>
                  <a:cubicBezTo>
                    <a:pt x="672" y="494"/>
                    <a:pt x="682" y="401"/>
                    <a:pt x="689" y="308"/>
                  </a:cubicBezTo>
                  <a:cubicBezTo>
                    <a:pt x="694" y="238"/>
                    <a:pt x="700" y="166"/>
                    <a:pt x="697" y="96"/>
                  </a:cubicBezTo>
                  <a:cubicBezTo>
                    <a:pt x="700" y="86"/>
                    <a:pt x="701" y="78"/>
                    <a:pt x="701" y="70"/>
                  </a:cubicBezTo>
                  <a:cubicBezTo>
                    <a:pt x="701" y="37"/>
                    <a:pt x="674" y="4"/>
                    <a:pt x="640" y="1"/>
                  </a:cubicBezTo>
                  <a:cubicBezTo>
                    <a:pt x="637" y="0"/>
                    <a:pt x="633" y="0"/>
                    <a:pt x="630"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3"/>
            <p:cNvSpPr/>
            <p:nvPr/>
          </p:nvSpPr>
          <p:spPr>
            <a:xfrm>
              <a:off x="438475" y="4238075"/>
              <a:ext cx="47525" cy="50475"/>
            </a:xfrm>
            <a:custGeom>
              <a:rect b="b" l="l" r="r" t="t"/>
              <a:pathLst>
                <a:path extrusionOk="0" h="2019" w="1901">
                  <a:moveTo>
                    <a:pt x="1605" y="1760"/>
                  </a:moveTo>
                  <a:cubicBezTo>
                    <a:pt x="1606" y="1766"/>
                    <a:pt x="1607" y="1769"/>
                    <a:pt x="1611" y="1774"/>
                  </a:cubicBezTo>
                  <a:lnTo>
                    <a:pt x="1611" y="1774"/>
                  </a:lnTo>
                  <a:cubicBezTo>
                    <a:pt x="1609" y="1769"/>
                    <a:pt x="1607" y="1765"/>
                    <a:pt x="1605" y="1760"/>
                  </a:cubicBezTo>
                  <a:close/>
                  <a:moveTo>
                    <a:pt x="140" y="1"/>
                  </a:moveTo>
                  <a:cubicBezTo>
                    <a:pt x="123" y="1"/>
                    <a:pt x="107" y="3"/>
                    <a:pt x="91" y="7"/>
                  </a:cubicBezTo>
                  <a:cubicBezTo>
                    <a:pt x="76" y="10"/>
                    <a:pt x="61" y="15"/>
                    <a:pt x="46" y="27"/>
                  </a:cubicBezTo>
                  <a:cubicBezTo>
                    <a:pt x="6" y="56"/>
                    <a:pt x="0" y="110"/>
                    <a:pt x="23" y="149"/>
                  </a:cubicBezTo>
                  <a:cubicBezTo>
                    <a:pt x="40" y="186"/>
                    <a:pt x="78" y="213"/>
                    <a:pt x="119" y="235"/>
                  </a:cubicBezTo>
                  <a:cubicBezTo>
                    <a:pt x="171" y="263"/>
                    <a:pt x="226" y="287"/>
                    <a:pt x="282" y="312"/>
                  </a:cubicBezTo>
                  <a:cubicBezTo>
                    <a:pt x="277" y="312"/>
                    <a:pt x="276" y="311"/>
                    <a:pt x="271" y="309"/>
                  </a:cubicBezTo>
                  <a:lnTo>
                    <a:pt x="271" y="309"/>
                  </a:lnTo>
                  <a:cubicBezTo>
                    <a:pt x="283" y="315"/>
                    <a:pt x="292" y="318"/>
                    <a:pt x="301" y="324"/>
                  </a:cubicBezTo>
                  <a:cubicBezTo>
                    <a:pt x="296" y="323"/>
                    <a:pt x="292" y="318"/>
                    <a:pt x="286" y="317"/>
                  </a:cubicBezTo>
                  <a:lnTo>
                    <a:pt x="286" y="317"/>
                  </a:lnTo>
                  <a:cubicBezTo>
                    <a:pt x="357" y="354"/>
                    <a:pt x="426" y="399"/>
                    <a:pt x="493" y="442"/>
                  </a:cubicBezTo>
                  <a:lnTo>
                    <a:pt x="688" y="570"/>
                  </a:lnTo>
                  <a:cubicBezTo>
                    <a:pt x="744" y="608"/>
                    <a:pt x="798" y="650"/>
                    <a:pt x="854" y="690"/>
                  </a:cubicBezTo>
                  <a:cubicBezTo>
                    <a:pt x="902" y="725"/>
                    <a:pt x="951" y="759"/>
                    <a:pt x="996" y="799"/>
                  </a:cubicBezTo>
                  <a:cubicBezTo>
                    <a:pt x="1042" y="844"/>
                    <a:pt x="1087" y="890"/>
                    <a:pt x="1127" y="937"/>
                  </a:cubicBezTo>
                  <a:cubicBezTo>
                    <a:pt x="1176" y="997"/>
                    <a:pt x="1221" y="1059"/>
                    <a:pt x="1264" y="1122"/>
                  </a:cubicBezTo>
                  <a:cubicBezTo>
                    <a:pt x="1265" y="1122"/>
                    <a:pt x="1265" y="1123"/>
                    <a:pt x="1265" y="1123"/>
                  </a:cubicBezTo>
                  <a:cubicBezTo>
                    <a:pt x="1267" y="1123"/>
                    <a:pt x="1267" y="1126"/>
                    <a:pt x="1267" y="1126"/>
                  </a:cubicBezTo>
                  <a:cubicBezTo>
                    <a:pt x="1268" y="1129"/>
                    <a:pt x="1271" y="1135"/>
                    <a:pt x="1274" y="1138"/>
                  </a:cubicBezTo>
                  <a:cubicBezTo>
                    <a:pt x="1340" y="1245"/>
                    <a:pt x="1399" y="1354"/>
                    <a:pt x="1457" y="1464"/>
                  </a:cubicBezTo>
                  <a:cubicBezTo>
                    <a:pt x="1509" y="1568"/>
                    <a:pt x="1561" y="1671"/>
                    <a:pt x="1612" y="1775"/>
                  </a:cubicBezTo>
                  <a:cubicBezTo>
                    <a:pt x="1612" y="1775"/>
                    <a:pt x="1611" y="1774"/>
                    <a:pt x="1611" y="1774"/>
                  </a:cubicBezTo>
                  <a:lnTo>
                    <a:pt x="1611" y="1774"/>
                  </a:lnTo>
                  <a:cubicBezTo>
                    <a:pt x="1639" y="1835"/>
                    <a:pt x="1665" y="1894"/>
                    <a:pt x="1692" y="1955"/>
                  </a:cubicBezTo>
                  <a:cubicBezTo>
                    <a:pt x="1711" y="1995"/>
                    <a:pt x="1746" y="2018"/>
                    <a:pt x="1783" y="2018"/>
                  </a:cubicBezTo>
                  <a:cubicBezTo>
                    <a:pt x="1785" y="2018"/>
                    <a:pt x="1787" y="2018"/>
                    <a:pt x="1789" y="2018"/>
                  </a:cubicBezTo>
                  <a:cubicBezTo>
                    <a:pt x="1802" y="2018"/>
                    <a:pt x="1816" y="2016"/>
                    <a:pt x="1829" y="2010"/>
                  </a:cubicBezTo>
                  <a:cubicBezTo>
                    <a:pt x="1878" y="1991"/>
                    <a:pt x="1901" y="1939"/>
                    <a:pt x="1890" y="1887"/>
                  </a:cubicBezTo>
                  <a:cubicBezTo>
                    <a:pt x="1847" y="1681"/>
                    <a:pt x="1788" y="1478"/>
                    <a:pt x="1707" y="1284"/>
                  </a:cubicBezTo>
                  <a:cubicBezTo>
                    <a:pt x="1667" y="1183"/>
                    <a:pt x="1616" y="1086"/>
                    <a:pt x="1564" y="989"/>
                  </a:cubicBezTo>
                  <a:cubicBezTo>
                    <a:pt x="1517" y="900"/>
                    <a:pt x="1465" y="811"/>
                    <a:pt x="1402" y="731"/>
                  </a:cubicBezTo>
                  <a:cubicBezTo>
                    <a:pt x="1317" y="619"/>
                    <a:pt x="1216" y="525"/>
                    <a:pt x="1102" y="446"/>
                  </a:cubicBezTo>
                  <a:cubicBezTo>
                    <a:pt x="978" y="364"/>
                    <a:pt x="849" y="299"/>
                    <a:pt x="716" y="235"/>
                  </a:cubicBezTo>
                  <a:cubicBezTo>
                    <a:pt x="606" y="181"/>
                    <a:pt x="497" y="126"/>
                    <a:pt x="383" y="79"/>
                  </a:cubicBezTo>
                  <a:cubicBezTo>
                    <a:pt x="329" y="56"/>
                    <a:pt x="276" y="28"/>
                    <a:pt x="219" y="13"/>
                  </a:cubicBezTo>
                  <a:cubicBezTo>
                    <a:pt x="193" y="6"/>
                    <a:pt x="166" y="1"/>
                    <a:pt x="140" y="1"/>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3"/>
            <p:cNvSpPr/>
            <p:nvPr/>
          </p:nvSpPr>
          <p:spPr>
            <a:xfrm>
              <a:off x="1907325" y="4109550"/>
              <a:ext cx="48075" cy="151975"/>
            </a:xfrm>
            <a:custGeom>
              <a:rect b="b" l="l" r="r" t="t"/>
              <a:pathLst>
                <a:path extrusionOk="0" h="6079" w="1923">
                  <a:moveTo>
                    <a:pt x="693" y="5960"/>
                  </a:moveTo>
                  <a:cubicBezTo>
                    <a:pt x="693" y="5961"/>
                    <a:pt x="692" y="5962"/>
                    <a:pt x="692" y="5963"/>
                  </a:cubicBezTo>
                  <a:lnTo>
                    <a:pt x="692" y="5963"/>
                  </a:lnTo>
                  <a:cubicBezTo>
                    <a:pt x="692" y="5962"/>
                    <a:pt x="693" y="5961"/>
                    <a:pt x="693" y="5960"/>
                  </a:cubicBezTo>
                  <a:close/>
                  <a:moveTo>
                    <a:pt x="692" y="5963"/>
                  </a:moveTo>
                  <a:lnTo>
                    <a:pt x="692" y="5963"/>
                  </a:lnTo>
                  <a:cubicBezTo>
                    <a:pt x="692" y="5964"/>
                    <a:pt x="691" y="5965"/>
                    <a:pt x="691" y="5967"/>
                  </a:cubicBezTo>
                  <a:cubicBezTo>
                    <a:pt x="692" y="5965"/>
                    <a:pt x="692" y="5964"/>
                    <a:pt x="692" y="5963"/>
                  </a:cubicBezTo>
                  <a:close/>
                  <a:moveTo>
                    <a:pt x="91" y="0"/>
                  </a:moveTo>
                  <a:cubicBezTo>
                    <a:pt x="77" y="0"/>
                    <a:pt x="64" y="4"/>
                    <a:pt x="51" y="11"/>
                  </a:cubicBezTo>
                  <a:cubicBezTo>
                    <a:pt x="17" y="29"/>
                    <a:pt x="1" y="72"/>
                    <a:pt x="14" y="108"/>
                  </a:cubicBezTo>
                  <a:cubicBezTo>
                    <a:pt x="14" y="128"/>
                    <a:pt x="17" y="148"/>
                    <a:pt x="23" y="167"/>
                  </a:cubicBezTo>
                  <a:cubicBezTo>
                    <a:pt x="41" y="225"/>
                    <a:pt x="63" y="282"/>
                    <a:pt x="84" y="340"/>
                  </a:cubicBezTo>
                  <a:cubicBezTo>
                    <a:pt x="127" y="456"/>
                    <a:pt x="171" y="570"/>
                    <a:pt x="220" y="683"/>
                  </a:cubicBezTo>
                  <a:cubicBezTo>
                    <a:pt x="275" y="807"/>
                    <a:pt x="334" y="928"/>
                    <a:pt x="398" y="1045"/>
                  </a:cubicBezTo>
                  <a:cubicBezTo>
                    <a:pt x="465" y="1166"/>
                    <a:pt x="540" y="1282"/>
                    <a:pt x="614" y="1396"/>
                  </a:cubicBezTo>
                  <a:cubicBezTo>
                    <a:pt x="611" y="1389"/>
                    <a:pt x="605" y="1383"/>
                    <a:pt x="602" y="1376"/>
                  </a:cubicBezTo>
                  <a:lnTo>
                    <a:pt x="602" y="1376"/>
                  </a:lnTo>
                  <a:cubicBezTo>
                    <a:pt x="696" y="1520"/>
                    <a:pt x="797" y="1661"/>
                    <a:pt x="892" y="1804"/>
                  </a:cubicBezTo>
                  <a:cubicBezTo>
                    <a:pt x="976" y="1937"/>
                    <a:pt x="1056" y="2072"/>
                    <a:pt x="1135" y="2206"/>
                  </a:cubicBezTo>
                  <a:cubicBezTo>
                    <a:pt x="1215" y="2341"/>
                    <a:pt x="1296" y="2480"/>
                    <a:pt x="1366" y="2623"/>
                  </a:cubicBezTo>
                  <a:cubicBezTo>
                    <a:pt x="1386" y="2669"/>
                    <a:pt x="1406" y="2715"/>
                    <a:pt x="1422" y="2763"/>
                  </a:cubicBezTo>
                  <a:cubicBezTo>
                    <a:pt x="1436" y="2803"/>
                    <a:pt x="1444" y="2846"/>
                    <a:pt x="1453" y="2886"/>
                  </a:cubicBezTo>
                  <a:cubicBezTo>
                    <a:pt x="1467" y="2952"/>
                    <a:pt x="1476" y="3016"/>
                    <a:pt x="1482" y="3080"/>
                  </a:cubicBezTo>
                  <a:cubicBezTo>
                    <a:pt x="1485" y="3139"/>
                    <a:pt x="1485" y="3202"/>
                    <a:pt x="1482" y="3261"/>
                  </a:cubicBezTo>
                  <a:cubicBezTo>
                    <a:pt x="1476" y="3347"/>
                    <a:pt x="1468" y="3434"/>
                    <a:pt x="1453" y="3519"/>
                  </a:cubicBezTo>
                  <a:cubicBezTo>
                    <a:pt x="1437" y="3599"/>
                    <a:pt x="1413" y="3679"/>
                    <a:pt x="1386" y="3757"/>
                  </a:cubicBezTo>
                  <a:cubicBezTo>
                    <a:pt x="1312" y="3973"/>
                    <a:pt x="1223" y="4184"/>
                    <a:pt x="1120" y="4388"/>
                  </a:cubicBezTo>
                  <a:cubicBezTo>
                    <a:pt x="1101" y="4431"/>
                    <a:pt x="1078" y="4473"/>
                    <a:pt x="1056" y="4516"/>
                  </a:cubicBezTo>
                  <a:cubicBezTo>
                    <a:pt x="986" y="4648"/>
                    <a:pt x="919" y="4779"/>
                    <a:pt x="860" y="4913"/>
                  </a:cubicBezTo>
                  <a:cubicBezTo>
                    <a:pt x="807" y="5031"/>
                    <a:pt x="755" y="5153"/>
                    <a:pt x="714" y="5275"/>
                  </a:cubicBezTo>
                  <a:cubicBezTo>
                    <a:pt x="693" y="5339"/>
                    <a:pt x="674" y="5401"/>
                    <a:pt x="656" y="5464"/>
                  </a:cubicBezTo>
                  <a:cubicBezTo>
                    <a:pt x="636" y="5523"/>
                    <a:pt x="618" y="5580"/>
                    <a:pt x="602" y="5639"/>
                  </a:cubicBezTo>
                  <a:cubicBezTo>
                    <a:pt x="584" y="5697"/>
                    <a:pt x="572" y="5757"/>
                    <a:pt x="562" y="5816"/>
                  </a:cubicBezTo>
                  <a:cubicBezTo>
                    <a:pt x="553" y="5883"/>
                    <a:pt x="554" y="5949"/>
                    <a:pt x="553" y="6016"/>
                  </a:cubicBezTo>
                  <a:cubicBezTo>
                    <a:pt x="552" y="6050"/>
                    <a:pt x="580" y="6079"/>
                    <a:pt x="614" y="6079"/>
                  </a:cubicBezTo>
                  <a:cubicBezTo>
                    <a:pt x="615" y="6079"/>
                    <a:pt x="617" y="6079"/>
                    <a:pt x="618" y="6078"/>
                  </a:cubicBezTo>
                  <a:cubicBezTo>
                    <a:pt x="650" y="6078"/>
                    <a:pt x="680" y="6055"/>
                    <a:pt x="684" y="6023"/>
                  </a:cubicBezTo>
                  <a:cubicBezTo>
                    <a:pt x="685" y="6001"/>
                    <a:pt x="688" y="5980"/>
                    <a:pt x="693" y="5958"/>
                  </a:cubicBezTo>
                  <a:lnTo>
                    <a:pt x="693" y="5958"/>
                  </a:lnTo>
                  <a:cubicBezTo>
                    <a:pt x="693" y="5958"/>
                    <a:pt x="693" y="5959"/>
                    <a:pt x="693" y="5960"/>
                  </a:cubicBezTo>
                  <a:lnTo>
                    <a:pt x="693" y="5960"/>
                  </a:lnTo>
                  <a:cubicBezTo>
                    <a:pt x="701" y="5916"/>
                    <a:pt x="712" y="5874"/>
                    <a:pt x="726" y="5830"/>
                  </a:cubicBezTo>
                  <a:lnTo>
                    <a:pt x="726" y="5830"/>
                  </a:lnTo>
                  <a:cubicBezTo>
                    <a:pt x="726" y="5830"/>
                    <a:pt x="724" y="5831"/>
                    <a:pt x="724" y="5833"/>
                  </a:cubicBezTo>
                  <a:lnTo>
                    <a:pt x="724" y="5833"/>
                  </a:lnTo>
                  <a:cubicBezTo>
                    <a:pt x="724" y="5831"/>
                    <a:pt x="726" y="5828"/>
                    <a:pt x="726" y="5825"/>
                  </a:cubicBezTo>
                  <a:cubicBezTo>
                    <a:pt x="729" y="5824"/>
                    <a:pt x="729" y="5824"/>
                    <a:pt x="729" y="5822"/>
                  </a:cubicBezTo>
                  <a:lnTo>
                    <a:pt x="729" y="5824"/>
                  </a:lnTo>
                  <a:cubicBezTo>
                    <a:pt x="763" y="5724"/>
                    <a:pt x="805" y="5624"/>
                    <a:pt x="852" y="5531"/>
                  </a:cubicBezTo>
                  <a:lnTo>
                    <a:pt x="852" y="5532"/>
                  </a:lnTo>
                  <a:cubicBezTo>
                    <a:pt x="882" y="5476"/>
                    <a:pt x="915" y="5422"/>
                    <a:pt x="946" y="5367"/>
                  </a:cubicBezTo>
                  <a:cubicBezTo>
                    <a:pt x="979" y="5307"/>
                    <a:pt x="1013" y="5245"/>
                    <a:pt x="1049" y="5185"/>
                  </a:cubicBezTo>
                  <a:cubicBezTo>
                    <a:pt x="1194" y="4938"/>
                    <a:pt x="1342" y="4690"/>
                    <a:pt x="1483" y="4438"/>
                  </a:cubicBezTo>
                  <a:cubicBezTo>
                    <a:pt x="1562" y="4297"/>
                    <a:pt x="1636" y="4156"/>
                    <a:pt x="1697" y="4007"/>
                  </a:cubicBezTo>
                  <a:cubicBezTo>
                    <a:pt x="1756" y="3865"/>
                    <a:pt x="1800" y="3720"/>
                    <a:pt x="1840" y="3575"/>
                  </a:cubicBezTo>
                  <a:cubicBezTo>
                    <a:pt x="1861" y="3502"/>
                    <a:pt x="1882" y="3428"/>
                    <a:pt x="1892" y="3353"/>
                  </a:cubicBezTo>
                  <a:cubicBezTo>
                    <a:pt x="1904" y="3280"/>
                    <a:pt x="1912" y="3206"/>
                    <a:pt x="1915" y="3132"/>
                  </a:cubicBezTo>
                  <a:cubicBezTo>
                    <a:pt x="1922" y="2972"/>
                    <a:pt x="1913" y="2809"/>
                    <a:pt x="1857" y="2658"/>
                  </a:cubicBezTo>
                  <a:cubicBezTo>
                    <a:pt x="1808" y="2520"/>
                    <a:pt x="1738" y="2391"/>
                    <a:pt x="1662" y="2265"/>
                  </a:cubicBezTo>
                  <a:cubicBezTo>
                    <a:pt x="1592" y="2148"/>
                    <a:pt x="1519" y="2033"/>
                    <a:pt x="1444" y="1919"/>
                  </a:cubicBezTo>
                  <a:cubicBezTo>
                    <a:pt x="1369" y="1800"/>
                    <a:pt x="1284" y="1687"/>
                    <a:pt x="1205" y="1569"/>
                  </a:cubicBezTo>
                  <a:cubicBezTo>
                    <a:pt x="1123" y="1453"/>
                    <a:pt x="1044" y="1331"/>
                    <a:pt x="961" y="1216"/>
                  </a:cubicBezTo>
                  <a:cubicBezTo>
                    <a:pt x="796" y="986"/>
                    <a:pt x="624" y="761"/>
                    <a:pt x="468" y="524"/>
                  </a:cubicBezTo>
                  <a:cubicBezTo>
                    <a:pt x="403" y="423"/>
                    <a:pt x="346" y="317"/>
                    <a:pt x="287" y="213"/>
                  </a:cubicBezTo>
                  <a:cubicBezTo>
                    <a:pt x="260" y="166"/>
                    <a:pt x="232" y="111"/>
                    <a:pt x="196" y="69"/>
                  </a:cubicBezTo>
                  <a:cubicBezTo>
                    <a:pt x="182" y="54"/>
                    <a:pt x="168" y="39"/>
                    <a:pt x="151" y="29"/>
                  </a:cubicBezTo>
                  <a:cubicBezTo>
                    <a:pt x="136" y="10"/>
                    <a:pt x="114"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3"/>
            <p:cNvSpPr/>
            <p:nvPr/>
          </p:nvSpPr>
          <p:spPr>
            <a:xfrm>
              <a:off x="1452675" y="4128100"/>
              <a:ext cx="37600" cy="50625"/>
            </a:xfrm>
            <a:custGeom>
              <a:rect b="b" l="l" r="r" t="t"/>
              <a:pathLst>
                <a:path extrusionOk="0" h="2025" w="1504">
                  <a:moveTo>
                    <a:pt x="1469" y="125"/>
                  </a:moveTo>
                  <a:cubicBezTo>
                    <a:pt x="1468" y="125"/>
                    <a:pt x="1468" y="127"/>
                    <a:pt x="1467" y="129"/>
                  </a:cubicBezTo>
                  <a:lnTo>
                    <a:pt x="1467" y="129"/>
                  </a:lnTo>
                  <a:cubicBezTo>
                    <a:pt x="1468" y="127"/>
                    <a:pt x="1468" y="126"/>
                    <a:pt x="1469" y="125"/>
                  </a:cubicBezTo>
                  <a:close/>
                  <a:moveTo>
                    <a:pt x="1432" y="1"/>
                  </a:moveTo>
                  <a:cubicBezTo>
                    <a:pt x="1412" y="1"/>
                    <a:pt x="1392" y="9"/>
                    <a:pt x="1380" y="26"/>
                  </a:cubicBezTo>
                  <a:cubicBezTo>
                    <a:pt x="1346" y="78"/>
                    <a:pt x="1310" y="130"/>
                    <a:pt x="1279" y="184"/>
                  </a:cubicBezTo>
                  <a:cubicBezTo>
                    <a:pt x="1242" y="247"/>
                    <a:pt x="1204" y="309"/>
                    <a:pt x="1169" y="372"/>
                  </a:cubicBezTo>
                  <a:cubicBezTo>
                    <a:pt x="1148" y="407"/>
                    <a:pt x="1124" y="440"/>
                    <a:pt x="1102" y="474"/>
                  </a:cubicBezTo>
                  <a:cubicBezTo>
                    <a:pt x="1081" y="506"/>
                    <a:pt x="1059" y="537"/>
                    <a:pt x="1038" y="570"/>
                  </a:cubicBezTo>
                  <a:cubicBezTo>
                    <a:pt x="996" y="634"/>
                    <a:pt x="951" y="700"/>
                    <a:pt x="907" y="766"/>
                  </a:cubicBezTo>
                  <a:cubicBezTo>
                    <a:pt x="847" y="854"/>
                    <a:pt x="785" y="939"/>
                    <a:pt x="724" y="1025"/>
                  </a:cubicBezTo>
                  <a:cubicBezTo>
                    <a:pt x="631" y="1157"/>
                    <a:pt x="536" y="1288"/>
                    <a:pt x="438" y="1419"/>
                  </a:cubicBezTo>
                  <a:cubicBezTo>
                    <a:pt x="389" y="1485"/>
                    <a:pt x="338" y="1547"/>
                    <a:pt x="291" y="1613"/>
                  </a:cubicBezTo>
                  <a:cubicBezTo>
                    <a:pt x="268" y="1644"/>
                    <a:pt x="245" y="1675"/>
                    <a:pt x="218" y="1705"/>
                  </a:cubicBezTo>
                  <a:cubicBezTo>
                    <a:pt x="189" y="1735"/>
                    <a:pt x="164" y="1768"/>
                    <a:pt x="136" y="1797"/>
                  </a:cubicBezTo>
                  <a:cubicBezTo>
                    <a:pt x="100" y="1836"/>
                    <a:pt x="66" y="1875"/>
                    <a:pt x="29" y="1913"/>
                  </a:cubicBezTo>
                  <a:cubicBezTo>
                    <a:pt x="3" y="1940"/>
                    <a:pt x="0" y="1980"/>
                    <a:pt x="26" y="2007"/>
                  </a:cubicBezTo>
                  <a:cubicBezTo>
                    <a:pt x="36" y="2017"/>
                    <a:pt x="50" y="2024"/>
                    <a:pt x="63" y="2024"/>
                  </a:cubicBezTo>
                  <a:cubicBezTo>
                    <a:pt x="67" y="2024"/>
                    <a:pt x="71" y="2023"/>
                    <a:pt x="75" y="2022"/>
                  </a:cubicBezTo>
                  <a:cubicBezTo>
                    <a:pt x="91" y="2022"/>
                    <a:pt x="108" y="2016"/>
                    <a:pt x="120" y="2003"/>
                  </a:cubicBezTo>
                  <a:cubicBezTo>
                    <a:pt x="186" y="1930"/>
                    <a:pt x="253" y="1858"/>
                    <a:pt x="319" y="1784"/>
                  </a:cubicBezTo>
                  <a:lnTo>
                    <a:pt x="319" y="1785"/>
                  </a:lnTo>
                  <a:cubicBezTo>
                    <a:pt x="395" y="1704"/>
                    <a:pt x="472" y="1623"/>
                    <a:pt x="547" y="1538"/>
                  </a:cubicBezTo>
                  <a:cubicBezTo>
                    <a:pt x="618" y="1458"/>
                    <a:pt x="687" y="1375"/>
                    <a:pt x="752" y="1288"/>
                  </a:cubicBezTo>
                  <a:cubicBezTo>
                    <a:pt x="852" y="1159"/>
                    <a:pt x="944" y="1023"/>
                    <a:pt x="1030" y="882"/>
                  </a:cubicBezTo>
                  <a:cubicBezTo>
                    <a:pt x="1115" y="744"/>
                    <a:pt x="1197" y="602"/>
                    <a:pt x="1268" y="456"/>
                  </a:cubicBezTo>
                  <a:cubicBezTo>
                    <a:pt x="1333" y="346"/>
                    <a:pt x="1396" y="234"/>
                    <a:pt x="1466" y="129"/>
                  </a:cubicBezTo>
                  <a:lnTo>
                    <a:pt x="1466" y="129"/>
                  </a:lnTo>
                  <a:cubicBezTo>
                    <a:pt x="1466" y="130"/>
                    <a:pt x="1465" y="131"/>
                    <a:pt x="1465" y="132"/>
                  </a:cubicBezTo>
                  <a:cubicBezTo>
                    <a:pt x="1465" y="131"/>
                    <a:pt x="1466" y="130"/>
                    <a:pt x="1467" y="129"/>
                  </a:cubicBezTo>
                  <a:lnTo>
                    <a:pt x="1467" y="129"/>
                  </a:lnTo>
                  <a:cubicBezTo>
                    <a:pt x="1466" y="129"/>
                    <a:pt x="1466" y="129"/>
                    <a:pt x="1466" y="129"/>
                  </a:cubicBezTo>
                  <a:lnTo>
                    <a:pt x="1466" y="129"/>
                  </a:lnTo>
                  <a:cubicBezTo>
                    <a:pt x="1471" y="120"/>
                    <a:pt x="1477" y="115"/>
                    <a:pt x="1483" y="105"/>
                  </a:cubicBezTo>
                  <a:cubicBezTo>
                    <a:pt x="1504" y="75"/>
                    <a:pt x="1502" y="37"/>
                    <a:pt x="1472" y="14"/>
                  </a:cubicBezTo>
                  <a:cubicBezTo>
                    <a:pt x="1461" y="6"/>
                    <a:pt x="1446" y="1"/>
                    <a:pt x="1432" y="1"/>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3"/>
            <p:cNvSpPr/>
            <p:nvPr/>
          </p:nvSpPr>
          <p:spPr>
            <a:xfrm>
              <a:off x="1413975" y="4041675"/>
              <a:ext cx="36825" cy="112500"/>
            </a:xfrm>
            <a:custGeom>
              <a:rect b="b" l="l" r="r" t="t"/>
              <a:pathLst>
                <a:path extrusionOk="0" h="4500" w="1473">
                  <a:moveTo>
                    <a:pt x="1403" y="0"/>
                  </a:moveTo>
                  <a:cubicBezTo>
                    <a:pt x="1374" y="0"/>
                    <a:pt x="1346" y="19"/>
                    <a:pt x="1340" y="48"/>
                  </a:cubicBezTo>
                  <a:cubicBezTo>
                    <a:pt x="1339" y="65"/>
                    <a:pt x="1333" y="83"/>
                    <a:pt x="1327" y="98"/>
                  </a:cubicBezTo>
                  <a:cubicBezTo>
                    <a:pt x="1282" y="221"/>
                    <a:pt x="1227" y="343"/>
                    <a:pt x="1176" y="465"/>
                  </a:cubicBezTo>
                  <a:cubicBezTo>
                    <a:pt x="1150" y="529"/>
                    <a:pt x="1123" y="593"/>
                    <a:pt x="1096" y="657"/>
                  </a:cubicBezTo>
                  <a:cubicBezTo>
                    <a:pt x="1068" y="723"/>
                    <a:pt x="1038" y="787"/>
                    <a:pt x="1008" y="852"/>
                  </a:cubicBezTo>
                  <a:cubicBezTo>
                    <a:pt x="880" y="1127"/>
                    <a:pt x="770" y="1410"/>
                    <a:pt x="666" y="1694"/>
                  </a:cubicBezTo>
                  <a:cubicBezTo>
                    <a:pt x="559" y="1988"/>
                    <a:pt x="462" y="2281"/>
                    <a:pt x="368" y="2577"/>
                  </a:cubicBezTo>
                  <a:cubicBezTo>
                    <a:pt x="276" y="2875"/>
                    <a:pt x="188" y="3175"/>
                    <a:pt x="130" y="3483"/>
                  </a:cubicBezTo>
                  <a:cubicBezTo>
                    <a:pt x="103" y="3634"/>
                    <a:pt x="83" y="3784"/>
                    <a:pt x="60" y="3934"/>
                  </a:cubicBezTo>
                  <a:cubicBezTo>
                    <a:pt x="35" y="4096"/>
                    <a:pt x="19" y="4260"/>
                    <a:pt x="4" y="4424"/>
                  </a:cubicBezTo>
                  <a:cubicBezTo>
                    <a:pt x="1" y="4460"/>
                    <a:pt x="23" y="4491"/>
                    <a:pt x="60" y="4497"/>
                  </a:cubicBezTo>
                  <a:cubicBezTo>
                    <a:pt x="63" y="4497"/>
                    <a:pt x="66" y="4497"/>
                    <a:pt x="68" y="4500"/>
                  </a:cubicBezTo>
                  <a:cubicBezTo>
                    <a:pt x="99" y="4500"/>
                    <a:pt x="129" y="4476"/>
                    <a:pt x="133" y="4443"/>
                  </a:cubicBezTo>
                  <a:cubicBezTo>
                    <a:pt x="151" y="4235"/>
                    <a:pt x="173" y="4027"/>
                    <a:pt x="211" y="3821"/>
                  </a:cubicBezTo>
                  <a:cubicBezTo>
                    <a:pt x="215" y="3808"/>
                    <a:pt x="216" y="3793"/>
                    <a:pt x="219" y="3781"/>
                  </a:cubicBezTo>
                  <a:cubicBezTo>
                    <a:pt x="283" y="3477"/>
                    <a:pt x="358" y="3175"/>
                    <a:pt x="446" y="2878"/>
                  </a:cubicBezTo>
                  <a:cubicBezTo>
                    <a:pt x="532" y="2583"/>
                    <a:pt x="624" y="2287"/>
                    <a:pt x="724" y="1995"/>
                  </a:cubicBezTo>
                  <a:cubicBezTo>
                    <a:pt x="728" y="1985"/>
                    <a:pt x="731" y="1977"/>
                    <a:pt x="733" y="1968"/>
                  </a:cubicBezTo>
                  <a:cubicBezTo>
                    <a:pt x="763" y="1880"/>
                    <a:pt x="795" y="1796"/>
                    <a:pt x="827" y="1708"/>
                  </a:cubicBezTo>
                  <a:cubicBezTo>
                    <a:pt x="931" y="1424"/>
                    <a:pt x="1044" y="1142"/>
                    <a:pt x="1154" y="860"/>
                  </a:cubicBezTo>
                  <a:cubicBezTo>
                    <a:pt x="1208" y="718"/>
                    <a:pt x="1269" y="581"/>
                    <a:pt x="1327" y="441"/>
                  </a:cubicBezTo>
                  <a:lnTo>
                    <a:pt x="1410" y="240"/>
                  </a:lnTo>
                  <a:cubicBezTo>
                    <a:pt x="1423" y="209"/>
                    <a:pt x="1437" y="175"/>
                    <a:pt x="1447" y="144"/>
                  </a:cubicBezTo>
                  <a:cubicBezTo>
                    <a:pt x="1455" y="123"/>
                    <a:pt x="1462" y="102"/>
                    <a:pt x="1467" y="83"/>
                  </a:cubicBezTo>
                  <a:cubicBezTo>
                    <a:pt x="1473" y="47"/>
                    <a:pt x="1455" y="11"/>
                    <a:pt x="1420" y="2"/>
                  </a:cubicBezTo>
                  <a:cubicBezTo>
                    <a:pt x="1415" y="1"/>
                    <a:pt x="1409" y="0"/>
                    <a:pt x="1403"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3"/>
            <p:cNvSpPr/>
            <p:nvPr/>
          </p:nvSpPr>
          <p:spPr>
            <a:xfrm>
              <a:off x="1346775" y="4018950"/>
              <a:ext cx="12100" cy="116175"/>
            </a:xfrm>
            <a:custGeom>
              <a:rect b="b" l="l" r="r" t="t"/>
              <a:pathLst>
                <a:path extrusionOk="0" h="4647" w="484">
                  <a:moveTo>
                    <a:pt x="288" y="634"/>
                  </a:moveTo>
                  <a:lnTo>
                    <a:pt x="288" y="634"/>
                  </a:lnTo>
                  <a:cubicBezTo>
                    <a:pt x="288" y="635"/>
                    <a:pt x="288" y="636"/>
                    <a:pt x="288" y="637"/>
                  </a:cubicBezTo>
                  <a:cubicBezTo>
                    <a:pt x="288" y="636"/>
                    <a:pt x="288" y="635"/>
                    <a:pt x="288" y="634"/>
                  </a:cubicBezTo>
                  <a:close/>
                  <a:moveTo>
                    <a:pt x="71" y="0"/>
                  </a:moveTo>
                  <a:cubicBezTo>
                    <a:pt x="63" y="0"/>
                    <a:pt x="55" y="2"/>
                    <a:pt x="47" y="5"/>
                  </a:cubicBezTo>
                  <a:cubicBezTo>
                    <a:pt x="13" y="20"/>
                    <a:pt x="1" y="57"/>
                    <a:pt x="11" y="91"/>
                  </a:cubicBezTo>
                  <a:cubicBezTo>
                    <a:pt x="28" y="137"/>
                    <a:pt x="44" y="185"/>
                    <a:pt x="62" y="233"/>
                  </a:cubicBezTo>
                  <a:cubicBezTo>
                    <a:pt x="62" y="230"/>
                    <a:pt x="60" y="228"/>
                    <a:pt x="60" y="225"/>
                  </a:cubicBezTo>
                  <a:lnTo>
                    <a:pt x="60" y="225"/>
                  </a:lnTo>
                  <a:cubicBezTo>
                    <a:pt x="90" y="315"/>
                    <a:pt x="113" y="401"/>
                    <a:pt x="132" y="493"/>
                  </a:cubicBezTo>
                  <a:cubicBezTo>
                    <a:pt x="147" y="572"/>
                    <a:pt x="160" y="652"/>
                    <a:pt x="169" y="733"/>
                  </a:cubicBezTo>
                  <a:cubicBezTo>
                    <a:pt x="179" y="813"/>
                    <a:pt x="185" y="892"/>
                    <a:pt x="191" y="972"/>
                  </a:cubicBezTo>
                  <a:cubicBezTo>
                    <a:pt x="205" y="1133"/>
                    <a:pt x="217" y="1291"/>
                    <a:pt x="227" y="1450"/>
                  </a:cubicBezTo>
                  <a:lnTo>
                    <a:pt x="227" y="1440"/>
                  </a:lnTo>
                  <a:cubicBezTo>
                    <a:pt x="227" y="1463"/>
                    <a:pt x="229" y="1486"/>
                    <a:pt x="230" y="1510"/>
                  </a:cubicBezTo>
                  <a:lnTo>
                    <a:pt x="230" y="1499"/>
                  </a:lnTo>
                  <a:cubicBezTo>
                    <a:pt x="242" y="1691"/>
                    <a:pt x="249" y="1882"/>
                    <a:pt x="248" y="2074"/>
                  </a:cubicBezTo>
                  <a:cubicBezTo>
                    <a:pt x="246" y="2276"/>
                    <a:pt x="240" y="2480"/>
                    <a:pt x="235" y="2682"/>
                  </a:cubicBezTo>
                  <a:cubicBezTo>
                    <a:pt x="229" y="2883"/>
                    <a:pt x="221" y="3083"/>
                    <a:pt x="211" y="3281"/>
                  </a:cubicBezTo>
                  <a:lnTo>
                    <a:pt x="211" y="3278"/>
                  </a:lnTo>
                  <a:cubicBezTo>
                    <a:pt x="209" y="3284"/>
                    <a:pt x="209" y="3288"/>
                    <a:pt x="209" y="3294"/>
                  </a:cubicBezTo>
                  <a:cubicBezTo>
                    <a:pt x="196" y="3493"/>
                    <a:pt x="179" y="3694"/>
                    <a:pt x="162" y="3895"/>
                  </a:cubicBezTo>
                  <a:cubicBezTo>
                    <a:pt x="145" y="4110"/>
                    <a:pt x="124" y="4325"/>
                    <a:pt x="114" y="4541"/>
                  </a:cubicBezTo>
                  <a:cubicBezTo>
                    <a:pt x="110" y="4598"/>
                    <a:pt x="165" y="4645"/>
                    <a:pt x="215" y="4647"/>
                  </a:cubicBezTo>
                  <a:cubicBezTo>
                    <a:pt x="270" y="4647"/>
                    <a:pt x="310" y="4608"/>
                    <a:pt x="319" y="4556"/>
                  </a:cubicBezTo>
                  <a:cubicBezTo>
                    <a:pt x="355" y="4357"/>
                    <a:pt x="383" y="4156"/>
                    <a:pt x="409" y="3955"/>
                  </a:cubicBezTo>
                  <a:cubicBezTo>
                    <a:pt x="435" y="3761"/>
                    <a:pt x="450" y="3568"/>
                    <a:pt x="462" y="3373"/>
                  </a:cubicBezTo>
                  <a:cubicBezTo>
                    <a:pt x="473" y="3167"/>
                    <a:pt x="480" y="2961"/>
                    <a:pt x="482" y="2757"/>
                  </a:cubicBezTo>
                  <a:cubicBezTo>
                    <a:pt x="483" y="2556"/>
                    <a:pt x="471" y="2355"/>
                    <a:pt x="458" y="2154"/>
                  </a:cubicBezTo>
                  <a:lnTo>
                    <a:pt x="458" y="2141"/>
                  </a:lnTo>
                  <a:cubicBezTo>
                    <a:pt x="458" y="2132"/>
                    <a:pt x="456" y="2124"/>
                    <a:pt x="456" y="2115"/>
                  </a:cubicBezTo>
                  <a:lnTo>
                    <a:pt x="456" y="2127"/>
                  </a:lnTo>
                  <a:cubicBezTo>
                    <a:pt x="450" y="2041"/>
                    <a:pt x="444" y="1955"/>
                    <a:pt x="437" y="1867"/>
                  </a:cubicBezTo>
                  <a:cubicBezTo>
                    <a:pt x="421" y="1657"/>
                    <a:pt x="403" y="1449"/>
                    <a:pt x="377" y="1240"/>
                  </a:cubicBezTo>
                  <a:cubicBezTo>
                    <a:pt x="354" y="1037"/>
                    <a:pt x="327" y="832"/>
                    <a:pt x="287" y="632"/>
                  </a:cubicBezTo>
                  <a:lnTo>
                    <a:pt x="287" y="632"/>
                  </a:lnTo>
                  <a:cubicBezTo>
                    <a:pt x="287" y="633"/>
                    <a:pt x="287" y="633"/>
                    <a:pt x="288" y="634"/>
                  </a:cubicBezTo>
                  <a:lnTo>
                    <a:pt x="288" y="634"/>
                  </a:lnTo>
                  <a:cubicBezTo>
                    <a:pt x="270" y="522"/>
                    <a:pt x="249" y="413"/>
                    <a:pt x="220" y="304"/>
                  </a:cubicBezTo>
                  <a:cubicBezTo>
                    <a:pt x="196" y="215"/>
                    <a:pt x="165" y="129"/>
                    <a:pt x="132" y="41"/>
                  </a:cubicBezTo>
                  <a:cubicBezTo>
                    <a:pt x="123" y="15"/>
                    <a:pt x="97" y="0"/>
                    <a:pt x="71"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3"/>
            <p:cNvSpPr/>
            <p:nvPr/>
          </p:nvSpPr>
          <p:spPr>
            <a:xfrm>
              <a:off x="3906750" y="3778050"/>
              <a:ext cx="229550" cy="92375"/>
            </a:xfrm>
            <a:custGeom>
              <a:rect b="b" l="l" r="r" t="t"/>
              <a:pathLst>
                <a:path extrusionOk="0" h="3695" w="9182">
                  <a:moveTo>
                    <a:pt x="9044" y="247"/>
                  </a:moveTo>
                  <a:cubicBezTo>
                    <a:pt x="9043" y="248"/>
                    <a:pt x="9042" y="249"/>
                    <a:pt x="9041" y="250"/>
                  </a:cubicBezTo>
                  <a:lnTo>
                    <a:pt x="9041" y="250"/>
                  </a:lnTo>
                  <a:cubicBezTo>
                    <a:pt x="9042" y="249"/>
                    <a:pt x="9043" y="248"/>
                    <a:pt x="9044" y="247"/>
                  </a:cubicBezTo>
                  <a:close/>
                  <a:moveTo>
                    <a:pt x="7869" y="1307"/>
                  </a:moveTo>
                  <a:lnTo>
                    <a:pt x="7869" y="1307"/>
                  </a:lnTo>
                  <a:cubicBezTo>
                    <a:pt x="7869" y="1307"/>
                    <a:pt x="7868" y="1308"/>
                    <a:pt x="7868" y="1308"/>
                  </a:cubicBezTo>
                  <a:cubicBezTo>
                    <a:pt x="7868" y="1308"/>
                    <a:pt x="7869" y="1308"/>
                    <a:pt x="7869" y="1307"/>
                  </a:cubicBezTo>
                  <a:close/>
                  <a:moveTo>
                    <a:pt x="4734" y="2690"/>
                  </a:moveTo>
                  <a:cubicBezTo>
                    <a:pt x="4733" y="2690"/>
                    <a:pt x="4733" y="2690"/>
                    <a:pt x="4732" y="2690"/>
                  </a:cubicBezTo>
                  <a:lnTo>
                    <a:pt x="4732" y="2690"/>
                  </a:lnTo>
                  <a:cubicBezTo>
                    <a:pt x="4733" y="2690"/>
                    <a:pt x="4734" y="2690"/>
                    <a:pt x="4734" y="2690"/>
                  </a:cubicBezTo>
                  <a:close/>
                  <a:moveTo>
                    <a:pt x="4732" y="2690"/>
                  </a:moveTo>
                  <a:lnTo>
                    <a:pt x="4732" y="2690"/>
                  </a:lnTo>
                  <a:cubicBezTo>
                    <a:pt x="4731" y="2690"/>
                    <a:pt x="4729" y="2691"/>
                    <a:pt x="4728" y="2691"/>
                  </a:cubicBezTo>
                  <a:cubicBezTo>
                    <a:pt x="4729" y="2691"/>
                    <a:pt x="4731" y="2690"/>
                    <a:pt x="4732" y="2690"/>
                  </a:cubicBezTo>
                  <a:close/>
                  <a:moveTo>
                    <a:pt x="9068" y="1"/>
                  </a:moveTo>
                  <a:cubicBezTo>
                    <a:pt x="9036" y="1"/>
                    <a:pt x="9003" y="15"/>
                    <a:pt x="8981" y="40"/>
                  </a:cubicBezTo>
                  <a:cubicBezTo>
                    <a:pt x="8920" y="83"/>
                    <a:pt x="8866" y="133"/>
                    <a:pt x="8808" y="182"/>
                  </a:cubicBezTo>
                  <a:cubicBezTo>
                    <a:pt x="8735" y="241"/>
                    <a:pt x="8661" y="302"/>
                    <a:pt x="8590" y="363"/>
                  </a:cubicBezTo>
                  <a:cubicBezTo>
                    <a:pt x="8228" y="665"/>
                    <a:pt x="7860" y="959"/>
                    <a:pt x="7485" y="1247"/>
                  </a:cubicBezTo>
                  <a:cubicBezTo>
                    <a:pt x="7302" y="1389"/>
                    <a:pt x="7113" y="1529"/>
                    <a:pt x="6927" y="1668"/>
                  </a:cubicBezTo>
                  <a:cubicBezTo>
                    <a:pt x="6746" y="1804"/>
                    <a:pt x="6561" y="1933"/>
                    <a:pt x="6372" y="2058"/>
                  </a:cubicBezTo>
                  <a:cubicBezTo>
                    <a:pt x="6287" y="2112"/>
                    <a:pt x="6202" y="2167"/>
                    <a:pt x="6115" y="2216"/>
                  </a:cubicBezTo>
                  <a:cubicBezTo>
                    <a:pt x="6027" y="2265"/>
                    <a:pt x="5941" y="2311"/>
                    <a:pt x="5851" y="2356"/>
                  </a:cubicBezTo>
                  <a:cubicBezTo>
                    <a:pt x="5741" y="2410"/>
                    <a:pt x="5630" y="2459"/>
                    <a:pt x="5513" y="2502"/>
                  </a:cubicBezTo>
                  <a:cubicBezTo>
                    <a:pt x="5260" y="2585"/>
                    <a:pt x="4995" y="2636"/>
                    <a:pt x="4734" y="2690"/>
                  </a:cubicBezTo>
                  <a:lnTo>
                    <a:pt x="4734" y="2690"/>
                  </a:lnTo>
                  <a:cubicBezTo>
                    <a:pt x="4735" y="2689"/>
                    <a:pt x="4736" y="2689"/>
                    <a:pt x="4737" y="2689"/>
                  </a:cubicBezTo>
                  <a:cubicBezTo>
                    <a:pt x="4521" y="2730"/>
                    <a:pt x="4305" y="2770"/>
                    <a:pt x="4088" y="2801"/>
                  </a:cubicBezTo>
                  <a:cubicBezTo>
                    <a:pt x="3860" y="2834"/>
                    <a:pt x="3634" y="2864"/>
                    <a:pt x="3405" y="2892"/>
                  </a:cubicBezTo>
                  <a:cubicBezTo>
                    <a:pt x="3174" y="2920"/>
                    <a:pt x="2942" y="2942"/>
                    <a:pt x="2708" y="2965"/>
                  </a:cubicBezTo>
                  <a:cubicBezTo>
                    <a:pt x="2480" y="2987"/>
                    <a:pt x="2253" y="3015"/>
                    <a:pt x="2023" y="3047"/>
                  </a:cubicBezTo>
                  <a:cubicBezTo>
                    <a:pt x="1794" y="3078"/>
                    <a:pt x="1561" y="3115"/>
                    <a:pt x="1331" y="3161"/>
                  </a:cubicBezTo>
                  <a:cubicBezTo>
                    <a:pt x="1220" y="3183"/>
                    <a:pt x="1111" y="3213"/>
                    <a:pt x="1001" y="3246"/>
                  </a:cubicBezTo>
                  <a:cubicBezTo>
                    <a:pt x="892" y="3277"/>
                    <a:pt x="785" y="3309"/>
                    <a:pt x="680" y="3344"/>
                  </a:cubicBezTo>
                  <a:cubicBezTo>
                    <a:pt x="675" y="3346"/>
                    <a:pt x="674" y="3346"/>
                    <a:pt x="669" y="3347"/>
                  </a:cubicBezTo>
                  <a:cubicBezTo>
                    <a:pt x="461" y="3417"/>
                    <a:pt x="252" y="3492"/>
                    <a:pt x="49" y="3569"/>
                  </a:cubicBezTo>
                  <a:cubicBezTo>
                    <a:pt x="16" y="3582"/>
                    <a:pt x="1" y="3623"/>
                    <a:pt x="13" y="3655"/>
                  </a:cubicBezTo>
                  <a:cubicBezTo>
                    <a:pt x="24" y="3679"/>
                    <a:pt x="46" y="3694"/>
                    <a:pt x="64" y="3694"/>
                  </a:cubicBezTo>
                  <a:cubicBezTo>
                    <a:pt x="65" y="3694"/>
                    <a:pt x="66" y="3694"/>
                    <a:pt x="66" y="3694"/>
                  </a:cubicBezTo>
                  <a:cubicBezTo>
                    <a:pt x="74" y="3694"/>
                    <a:pt x="84" y="3694"/>
                    <a:pt x="92" y="3689"/>
                  </a:cubicBezTo>
                  <a:cubicBezTo>
                    <a:pt x="191" y="3652"/>
                    <a:pt x="293" y="3615"/>
                    <a:pt x="392" y="3579"/>
                  </a:cubicBezTo>
                  <a:cubicBezTo>
                    <a:pt x="639" y="3503"/>
                    <a:pt x="892" y="3442"/>
                    <a:pt x="1148" y="3390"/>
                  </a:cubicBezTo>
                  <a:cubicBezTo>
                    <a:pt x="1144" y="3390"/>
                    <a:pt x="1141" y="3392"/>
                    <a:pt x="1136" y="3392"/>
                  </a:cubicBezTo>
                  <a:cubicBezTo>
                    <a:pt x="1352" y="3352"/>
                    <a:pt x="1568" y="3317"/>
                    <a:pt x="1784" y="3286"/>
                  </a:cubicBezTo>
                  <a:cubicBezTo>
                    <a:pt x="2001" y="3255"/>
                    <a:pt x="2221" y="3225"/>
                    <a:pt x="2439" y="3198"/>
                  </a:cubicBezTo>
                  <a:cubicBezTo>
                    <a:pt x="2671" y="3172"/>
                    <a:pt x="2905" y="3149"/>
                    <a:pt x="3138" y="3127"/>
                  </a:cubicBezTo>
                  <a:cubicBezTo>
                    <a:pt x="3369" y="3106"/>
                    <a:pt x="3600" y="3082"/>
                    <a:pt x="3830" y="3057"/>
                  </a:cubicBezTo>
                  <a:cubicBezTo>
                    <a:pt x="4301" y="3009"/>
                    <a:pt x="4772" y="2956"/>
                    <a:pt x="5237" y="2862"/>
                  </a:cubicBezTo>
                  <a:lnTo>
                    <a:pt x="5237" y="2862"/>
                  </a:lnTo>
                  <a:cubicBezTo>
                    <a:pt x="5231" y="2864"/>
                    <a:pt x="5226" y="2864"/>
                    <a:pt x="5220" y="2866"/>
                  </a:cubicBezTo>
                  <a:cubicBezTo>
                    <a:pt x="5283" y="2853"/>
                    <a:pt x="5347" y="2840"/>
                    <a:pt x="5409" y="2823"/>
                  </a:cubicBezTo>
                  <a:cubicBezTo>
                    <a:pt x="5472" y="2808"/>
                    <a:pt x="5533" y="2792"/>
                    <a:pt x="5592" y="2773"/>
                  </a:cubicBezTo>
                  <a:cubicBezTo>
                    <a:pt x="5647" y="2756"/>
                    <a:pt x="5704" y="2734"/>
                    <a:pt x="5757" y="2712"/>
                  </a:cubicBezTo>
                  <a:cubicBezTo>
                    <a:pt x="5860" y="2670"/>
                    <a:pt x="5958" y="2624"/>
                    <a:pt x="6057" y="2578"/>
                  </a:cubicBezTo>
                  <a:cubicBezTo>
                    <a:pt x="6271" y="2475"/>
                    <a:pt x="6472" y="2355"/>
                    <a:pt x="6671" y="2224"/>
                  </a:cubicBezTo>
                  <a:cubicBezTo>
                    <a:pt x="7054" y="1974"/>
                    <a:pt x="7418" y="1694"/>
                    <a:pt x="7767" y="1396"/>
                  </a:cubicBezTo>
                  <a:lnTo>
                    <a:pt x="7767" y="1396"/>
                  </a:lnTo>
                  <a:cubicBezTo>
                    <a:pt x="7766" y="1396"/>
                    <a:pt x="7766" y="1396"/>
                    <a:pt x="7765" y="1397"/>
                  </a:cubicBezTo>
                  <a:lnTo>
                    <a:pt x="7765" y="1397"/>
                  </a:lnTo>
                  <a:cubicBezTo>
                    <a:pt x="7799" y="1365"/>
                    <a:pt x="7835" y="1337"/>
                    <a:pt x="7869" y="1307"/>
                  </a:cubicBezTo>
                  <a:lnTo>
                    <a:pt x="7869" y="1307"/>
                  </a:lnTo>
                  <a:cubicBezTo>
                    <a:pt x="7869" y="1307"/>
                    <a:pt x="7869" y="1307"/>
                    <a:pt x="7869" y="1307"/>
                  </a:cubicBezTo>
                  <a:lnTo>
                    <a:pt x="7869" y="1307"/>
                  </a:lnTo>
                  <a:cubicBezTo>
                    <a:pt x="7872" y="1305"/>
                    <a:pt x="7876" y="1303"/>
                    <a:pt x="7878" y="1299"/>
                  </a:cubicBezTo>
                  <a:lnTo>
                    <a:pt x="7883" y="1296"/>
                  </a:lnTo>
                  <a:cubicBezTo>
                    <a:pt x="7920" y="1264"/>
                    <a:pt x="7957" y="1231"/>
                    <a:pt x="7994" y="1200"/>
                  </a:cubicBezTo>
                  <a:cubicBezTo>
                    <a:pt x="8173" y="1045"/>
                    <a:pt x="8347" y="883"/>
                    <a:pt x="8523" y="725"/>
                  </a:cubicBezTo>
                  <a:cubicBezTo>
                    <a:pt x="8696" y="568"/>
                    <a:pt x="8865" y="405"/>
                    <a:pt x="9041" y="250"/>
                  </a:cubicBezTo>
                  <a:lnTo>
                    <a:pt x="9041" y="250"/>
                  </a:lnTo>
                  <a:cubicBezTo>
                    <a:pt x="9040" y="250"/>
                    <a:pt x="9039" y="251"/>
                    <a:pt x="9037" y="252"/>
                  </a:cubicBezTo>
                  <a:lnTo>
                    <a:pt x="9037" y="252"/>
                  </a:lnTo>
                  <a:cubicBezTo>
                    <a:pt x="9051" y="240"/>
                    <a:pt x="9065" y="228"/>
                    <a:pt x="9081" y="217"/>
                  </a:cubicBezTo>
                  <a:cubicBezTo>
                    <a:pt x="9099" y="214"/>
                    <a:pt x="9115" y="207"/>
                    <a:pt x="9130" y="197"/>
                  </a:cubicBezTo>
                  <a:cubicBezTo>
                    <a:pt x="9166" y="170"/>
                    <a:pt x="9182" y="124"/>
                    <a:pt x="9172" y="81"/>
                  </a:cubicBezTo>
                  <a:cubicBezTo>
                    <a:pt x="9160" y="39"/>
                    <a:pt x="9125" y="6"/>
                    <a:pt x="9081" y="2"/>
                  </a:cubicBezTo>
                  <a:cubicBezTo>
                    <a:pt x="9077" y="1"/>
                    <a:pt x="9072" y="1"/>
                    <a:pt x="9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3"/>
            <p:cNvSpPr/>
            <p:nvPr/>
          </p:nvSpPr>
          <p:spPr>
            <a:xfrm>
              <a:off x="3692000" y="3887625"/>
              <a:ext cx="128400" cy="143900"/>
            </a:xfrm>
            <a:custGeom>
              <a:rect b="b" l="l" r="r" t="t"/>
              <a:pathLst>
                <a:path extrusionOk="0" h="5756" w="5136">
                  <a:moveTo>
                    <a:pt x="3925" y="445"/>
                  </a:moveTo>
                  <a:cubicBezTo>
                    <a:pt x="3922" y="446"/>
                    <a:pt x="3918" y="448"/>
                    <a:pt x="3915" y="450"/>
                  </a:cubicBezTo>
                  <a:lnTo>
                    <a:pt x="3915" y="450"/>
                  </a:lnTo>
                  <a:cubicBezTo>
                    <a:pt x="3919" y="448"/>
                    <a:pt x="3922" y="447"/>
                    <a:pt x="3925" y="445"/>
                  </a:cubicBezTo>
                  <a:close/>
                  <a:moveTo>
                    <a:pt x="2144" y="2348"/>
                  </a:moveTo>
                  <a:lnTo>
                    <a:pt x="2144" y="2348"/>
                  </a:lnTo>
                  <a:cubicBezTo>
                    <a:pt x="2143" y="2349"/>
                    <a:pt x="2143" y="2349"/>
                    <a:pt x="2142" y="2350"/>
                  </a:cubicBezTo>
                  <a:cubicBezTo>
                    <a:pt x="2143" y="2349"/>
                    <a:pt x="2143" y="2348"/>
                    <a:pt x="2144" y="2348"/>
                  </a:cubicBezTo>
                  <a:close/>
                  <a:moveTo>
                    <a:pt x="2122" y="2384"/>
                  </a:moveTo>
                  <a:cubicBezTo>
                    <a:pt x="2120" y="2385"/>
                    <a:pt x="2119" y="2387"/>
                    <a:pt x="2118" y="2389"/>
                  </a:cubicBezTo>
                  <a:lnTo>
                    <a:pt x="2118" y="2389"/>
                  </a:lnTo>
                  <a:cubicBezTo>
                    <a:pt x="2119" y="2387"/>
                    <a:pt x="2121" y="2386"/>
                    <a:pt x="2122" y="2384"/>
                  </a:cubicBezTo>
                  <a:close/>
                  <a:moveTo>
                    <a:pt x="2118" y="2389"/>
                  </a:moveTo>
                  <a:cubicBezTo>
                    <a:pt x="2117" y="2391"/>
                    <a:pt x="2116" y="2393"/>
                    <a:pt x="2114" y="2395"/>
                  </a:cubicBezTo>
                  <a:lnTo>
                    <a:pt x="2114" y="2395"/>
                  </a:lnTo>
                  <a:cubicBezTo>
                    <a:pt x="2116" y="2393"/>
                    <a:pt x="2117" y="2391"/>
                    <a:pt x="2118" y="2389"/>
                  </a:cubicBezTo>
                  <a:close/>
                  <a:moveTo>
                    <a:pt x="5034" y="0"/>
                  </a:moveTo>
                  <a:cubicBezTo>
                    <a:pt x="5015" y="0"/>
                    <a:pt x="4996" y="3"/>
                    <a:pt x="4979" y="6"/>
                  </a:cubicBezTo>
                  <a:cubicBezTo>
                    <a:pt x="4931" y="15"/>
                    <a:pt x="4882" y="33"/>
                    <a:pt x="4836" y="49"/>
                  </a:cubicBezTo>
                  <a:cubicBezTo>
                    <a:pt x="4793" y="64"/>
                    <a:pt x="4753" y="80"/>
                    <a:pt x="4710" y="100"/>
                  </a:cubicBezTo>
                  <a:cubicBezTo>
                    <a:pt x="4622" y="137"/>
                    <a:pt x="4537" y="176"/>
                    <a:pt x="4449" y="213"/>
                  </a:cubicBezTo>
                  <a:cubicBezTo>
                    <a:pt x="4269" y="290"/>
                    <a:pt x="4089" y="368"/>
                    <a:pt x="3912" y="452"/>
                  </a:cubicBezTo>
                  <a:cubicBezTo>
                    <a:pt x="3913" y="452"/>
                    <a:pt x="3914" y="451"/>
                    <a:pt x="3915" y="450"/>
                  </a:cubicBezTo>
                  <a:lnTo>
                    <a:pt x="3915" y="450"/>
                  </a:lnTo>
                  <a:cubicBezTo>
                    <a:pt x="3759" y="524"/>
                    <a:pt x="3605" y="608"/>
                    <a:pt x="3459" y="702"/>
                  </a:cubicBezTo>
                  <a:cubicBezTo>
                    <a:pt x="3290" y="811"/>
                    <a:pt x="3131" y="929"/>
                    <a:pt x="2977" y="1061"/>
                  </a:cubicBezTo>
                  <a:cubicBezTo>
                    <a:pt x="2825" y="1194"/>
                    <a:pt x="2683" y="1335"/>
                    <a:pt x="2543" y="1481"/>
                  </a:cubicBezTo>
                  <a:cubicBezTo>
                    <a:pt x="2407" y="1625"/>
                    <a:pt x="2281" y="1778"/>
                    <a:pt x="2162" y="1935"/>
                  </a:cubicBezTo>
                  <a:cubicBezTo>
                    <a:pt x="2035" y="2101"/>
                    <a:pt x="1919" y="2273"/>
                    <a:pt x="1809" y="2448"/>
                  </a:cubicBezTo>
                  <a:cubicBezTo>
                    <a:pt x="1755" y="2533"/>
                    <a:pt x="1705" y="2622"/>
                    <a:pt x="1657" y="2709"/>
                  </a:cubicBezTo>
                  <a:lnTo>
                    <a:pt x="1511" y="2977"/>
                  </a:lnTo>
                  <a:cubicBezTo>
                    <a:pt x="1419" y="3152"/>
                    <a:pt x="1328" y="3326"/>
                    <a:pt x="1236" y="3503"/>
                  </a:cubicBezTo>
                  <a:cubicBezTo>
                    <a:pt x="1048" y="3868"/>
                    <a:pt x="864" y="4237"/>
                    <a:pt x="663" y="4594"/>
                  </a:cubicBezTo>
                  <a:cubicBezTo>
                    <a:pt x="566" y="4767"/>
                    <a:pt x="468" y="4938"/>
                    <a:pt x="364" y="5108"/>
                  </a:cubicBezTo>
                  <a:cubicBezTo>
                    <a:pt x="251" y="5292"/>
                    <a:pt x="135" y="5475"/>
                    <a:pt x="22" y="5658"/>
                  </a:cubicBezTo>
                  <a:cubicBezTo>
                    <a:pt x="1" y="5688"/>
                    <a:pt x="14" y="5728"/>
                    <a:pt x="44" y="5748"/>
                  </a:cubicBezTo>
                  <a:cubicBezTo>
                    <a:pt x="51" y="5753"/>
                    <a:pt x="61" y="5755"/>
                    <a:pt x="70" y="5755"/>
                  </a:cubicBezTo>
                  <a:cubicBezTo>
                    <a:pt x="72" y="5755"/>
                    <a:pt x="73" y="5755"/>
                    <a:pt x="75" y="5755"/>
                  </a:cubicBezTo>
                  <a:cubicBezTo>
                    <a:pt x="96" y="5755"/>
                    <a:pt x="117" y="5748"/>
                    <a:pt x="127" y="5730"/>
                  </a:cubicBezTo>
                  <a:cubicBezTo>
                    <a:pt x="172" y="5670"/>
                    <a:pt x="215" y="5611"/>
                    <a:pt x="258" y="5551"/>
                  </a:cubicBezTo>
                  <a:cubicBezTo>
                    <a:pt x="498" y="5207"/>
                    <a:pt x="715" y="4850"/>
                    <a:pt x="929" y="4490"/>
                  </a:cubicBezTo>
                  <a:cubicBezTo>
                    <a:pt x="1035" y="4313"/>
                    <a:pt x="1138" y="4133"/>
                    <a:pt x="1236" y="3951"/>
                  </a:cubicBezTo>
                  <a:cubicBezTo>
                    <a:pt x="1333" y="3773"/>
                    <a:pt x="1428" y="3594"/>
                    <a:pt x="1523" y="3416"/>
                  </a:cubicBezTo>
                  <a:cubicBezTo>
                    <a:pt x="1618" y="3243"/>
                    <a:pt x="1711" y="3069"/>
                    <a:pt x="1808" y="2898"/>
                  </a:cubicBezTo>
                  <a:cubicBezTo>
                    <a:pt x="1904" y="2726"/>
                    <a:pt x="2004" y="2557"/>
                    <a:pt x="2114" y="2395"/>
                  </a:cubicBezTo>
                  <a:lnTo>
                    <a:pt x="2114" y="2395"/>
                  </a:lnTo>
                  <a:cubicBezTo>
                    <a:pt x="2114" y="2395"/>
                    <a:pt x="2113" y="2396"/>
                    <a:pt x="2113" y="2396"/>
                  </a:cubicBezTo>
                  <a:cubicBezTo>
                    <a:pt x="2122" y="2381"/>
                    <a:pt x="2132" y="2369"/>
                    <a:pt x="2141" y="2356"/>
                  </a:cubicBezTo>
                  <a:lnTo>
                    <a:pt x="2141" y="2356"/>
                  </a:lnTo>
                  <a:lnTo>
                    <a:pt x="2139" y="2357"/>
                  </a:lnTo>
                  <a:cubicBezTo>
                    <a:pt x="2139" y="2356"/>
                    <a:pt x="2141" y="2356"/>
                    <a:pt x="2141" y="2354"/>
                  </a:cubicBezTo>
                  <a:cubicBezTo>
                    <a:pt x="2142" y="2350"/>
                    <a:pt x="2144" y="2348"/>
                    <a:pt x="2147" y="2344"/>
                  </a:cubicBezTo>
                  <a:lnTo>
                    <a:pt x="2147" y="2344"/>
                  </a:lnTo>
                  <a:cubicBezTo>
                    <a:pt x="2146" y="2345"/>
                    <a:pt x="2146" y="2345"/>
                    <a:pt x="2146" y="2345"/>
                  </a:cubicBezTo>
                  <a:lnTo>
                    <a:pt x="2146" y="2345"/>
                  </a:lnTo>
                  <a:cubicBezTo>
                    <a:pt x="2271" y="2166"/>
                    <a:pt x="2410" y="1996"/>
                    <a:pt x="2556" y="1831"/>
                  </a:cubicBezTo>
                  <a:lnTo>
                    <a:pt x="2556" y="1831"/>
                  </a:lnTo>
                  <a:lnTo>
                    <a:pt x="2554" y="1833"/>
                  </a:lnTo>
                  <a:lnTo>
                    <a:pt x="2554" y="1833"/>
                  </a:lnTo>
                  <a:cubicBezTo>
                    <a:pt x="2555" y="1831"/>
                    <a:pt x="2556" y="1830"/>
                    <a:pt x="2558" y="1829"/>
                  </a:cubicBezTo>
                  <a:cubicBezTo>
                    <a:pt x="2558" y="1828"/>
                    <a:pt x="2558" y="1827"/>
                    <a:pt x="2559" y="1826"/>
                  </a:cubicBezTo>
                  <a:lnTo>
                    <a:pt x="2559" y="1826"/>
                  </a:lnTo>
                  <a:cubicBezTo>
                    <a:pt x="2559" y="1826"/>
                    <a:pt x="2559" y="1826"/>
                    <a:pt x="2559" y="1826"/>
                  </a:cubicBezTo>
                  <a:cubicBezTo>
                    <a:pt x="2767" y="1597"/>
                    <a:pt x="2983" y="1377"/>
                    <a:pt x="3217" y="1174"/>
                  </a:cubicBezTo>
                  <a:cubicBezTo>
                    <a:pt x="3336" y="1076"/>
                    <a:pt x="3459" y="985"/>
                    <a:pt x="3587" y="899"/>
                  </a:cubicBezTo>
                  <a:lnTo>
                    <a:pt x="3587" y="899"/>
                  </a:lnTo>
                  <a:cubicBezTo>
                    <a:pt x="3586" y="900"/>
                    <a:pt x="3584" y="900"/>
                    <a:pt x="3581" y="903"/>
                  </a:cubicBezTo>
                  <a:cubicBezTo>
                    <a:pt x="3592" y="897"/>
                    <a:pt x="3599" y="891"/>
                    <a:pt x="3608" y="886"/>
                  </a:cubicBezTo>
                  <a:lnTo>
                    <a:pt x="3608" y="886"/>
                  </a:lnTo>
                  <a:cubicBezTo>
                    <a:pt x="3604" y="890"/>
                    <a:pt x="3599" y="891"/>
                    <a:pt x="3595" y="896"/>
                  </a:cubicBezTo>
                  <a:cubicBezTo>
                    <a:pt x="3741" y="801"/>
                    <a:pt x="3893" y="720"/>
                    <a:pt x="4047" y="644"/>
                  </a:cubicBezTo>
                  <a:cubicBezTo>
                    <a:pt x="4077" y="631"/>
                    <a:pt x="4105" y="616"/>
                    <a:pt x="4135" y="603"/>
                  </a:cubicBezTo>
                  <a:cubicBezTo>
                    <a:pt x="4306" y="524"/>
                    <a:pt x="4480" y="449"/>
                    <a:pt x="4656" y="375"/>
                  </a:cubicBezTo>
                  <a:cubicBezTo>
                    <a:pt x="4745" y="335"/>
                    <a:pt x="4836" y="301"/>
                    <a:pt x="4921" y="256"/>
                  </a:cubicBezTo>
                  <a:cubicBezTo>
                    <a:pt x="4988" y="222"/>
                    <a:pt x="5053" y="185"/>
                    <a:pt x="5104" y="131"/>
                  </a:cubicBezTo>
                  <a:lnTo>
                    <a:pt x="5105" y="129"/>
                  </a:lnTo>
                  <a:cubicBezTo>
                    <a:pt x="5132" y="101"/>
                    <a:pt x="5135" y="55"/>
                    <a:pt x="5107" y="27"/>
                  </a:cubicBezTo>
                  <a:cubicBezTo>
                    <a:pt x="5090" y="6"/>
                    <a:pt x="5062" y="0"/>
                    <a:pt x="50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3"/>
            <p:cNvSpPr/>
            <p:nvPr/>
          </p:nvSpPr>
          <p:spPr>
            <a:xfrm>
              <a:off x="3970575" y="3871050"/>
              <a:ext cx="178275" cy="59275"/>
            </a:xfrm>
            <a:custGeom>
              <a:rect b="b" l="l" r="r" t="t"/>
              <a:pathLst>
                <a:path extrusionOk="0" h="2371" w="7131">
                  <a:moveTo>
                    <a:pt x="7038" y="0"/>
                  </a:moveTo>
                  <a:cubicBezTo>
                    <a:pt x="7020" y="0"/>
                    <a:pt x="7002" y="6"/>
                    <a:pt x="6988" y="17"/>
                  </a:cubicBezTo>
                  <a:cubicBezTo>
                    <a:pt x="6754" y="188"/>
                    <a:pt x="6537" y="379"/>
                    <a:pt x="6327" y="578"/>
                  </a:cubicBezTo>
                  <a:cubicBezTo>
                    <a:pt x="6129" y="764"/>
                    <a:pt x="5934" y="956"/>
                    <a:pt x="5727" y="1135"/>
                  </a:cubicBezTo>
                  <a:cubicBezTo>
                    <a:pt x="5571" y="1267"/>
                    <a:pt x="5407" y="1391"/>
                    <a:pt x="5236" y="1505"/>
                  </a:cubicBezTo>
                  <a:lnTo>
                    <a:pt x="5239" y="1502"/>
                  </a:lnTo>
                  <a:lnTo>
                    <a:pt x="5239" y="1502"/>
                  </a:lnTo>
                  <a:cubicBezTo>
                    <a:pt x="5236" y="1504"/>
                    <a:pt x="5234" y="1506"/>
                    <a:pt x="5231" y="1508"/>
                  </a:cubicBezTo>
                  <a:lnTo>
                    <a:pt x="5231" y="1508"/>
                  </a:lnTo>
                  <a:cubicBezTo>
                    <a:pt x="5227" y="1510"/>
                    <a:pt x="5223" y="1513"/>
                    <a:pt x="5219" y="1515"/>
                  </a:cubicBezTo>
                  <a:lnTo>
                    <a:pt x="5219" y="1515"/>
                  </a:lnTo>
                  <a:cubicBezTo>
                    <a:pt x="5219" y="1516"/>
                    <a:pt x="5218" y="1516"/>
                    <a:pt x="5218" y="1516"/>
                  </a:cubicBezTo>
                  <a:cubicBezTo>
                    <a:pt x="5218" y="1516"/>
                    <a:pt x="5219" y="1516"/>
                    <a:pt x="5219" y="1515"/>
                  </a:cubicBezTo>
                  <a:lnTo>
                    <a:pt x="5219" y="1515"/>
                  </a:lnTo>
                  <a:cubicBezTo>
                    <a:pt x="5218" y="1516"/>
                    <a:pt x="5216" y="1517"/>
                    <a:pt x="5215" y="1517"/>
                  </a:cubicBezTo>
                  <a:cubicBezTo>
                    <a:pt x="5117" y="1581"/>
                    <a:pt x="5016" y="1636"/>
                    <a:pt x="4912" y="1688"/>
                  </a:cubicBezTo>
                  <a:cubicBezTo>
                    <a:pt x="4791" y="1747"/>
                    <a:pt x="4667" y="1798"/>
                    <a:pt x="4540" y="1842"/>
                  </a:cubicBezTo>
                  <a:lnTo>
                    <a:pt x="4540" y="1842"/>
                  </a:lnTo>
                  <a:cubicBezTo>
                    <a:pt x="4528" y="1846"/>
                    <a:pt x="4516" y="1849"/>
                    <a:pt x="4504" y="1853"/>
                  </a:cubicBezTo>
                  <a:lnTo>
                    <a:pt x="4504" y="1853"/>
                  </a:lnTo>
                  <a:cubicBezTo>
                    <a:pt x="4505" y="1853"/>
                    <a:pt x="4506" y="1853"/>
                    <a:pt x="4507" y="1852"/>
                  </a:cubicBezTo>
                  <a:lnTo>
                    <a:pt x="4507" y="1852"/>
                  </a:lnTo>
                  <a:cubicBezTo>
                    <a:pt x="4417" y="1882"/>
                    <a:pt x="4328" y="1907"/>
                    <a:pt x="4237" y="1925"/>
                  </a:cubicBezTo>
                  <a:cubicBezTo>
                    <a:pt x="4102" y="1949"/>
                    <a:pt x="3964" y="1964"/>
                    <a:pt x="3827" y="1974"/>
                  </a:cubicBezTo>
                  <a:cubicBezTo>
                    <a:pt x="3731" y="1979"/>
                    <a:pt x="3635" y="1983"/>
                    <a:pt x="3539" y="1985"/>
                  </a:cubicBezTo>
                  <a:cubicBezTo>
                    <a:pt x="3525" y="1985"/>
                    <a:pt x="3510" y="1985"/>
                    <a:pt x="3495" y="1985"/>
                  </a:cubicBezTo>
                  <a:cubicBezTo>
                    <a:pt x="3422" y="1985"/>
                    <a:pt x="3349" y="1982"/>
                    <a:pt x="3276" y="1977"/>
                  </a:cubicBezTo>
                  <a:cubicBezTo>
                    <a:pt x="3017" y="1959"/>
                    <a:pt x="2760" y="1925"/>
                    <a:pt x="2504" y="1889"/>
                  </a:cubicBezTo>
                  <a:cubicBezTo>
                    <a:pt x="2246" y="1855"/>
                    <a:pt x="1992" y="1813"/>
                    <a:pt x="1736" y="1776"/>
                  </a:cubicBezTo>
                  <a:cubicBezTo>
                    <a:pt x="1468" y="1738"/>
                    <a:pt x="1200" y="1711"/>
                    <a:pt x="932" y="1688"/>
                  </a:cubicBezTo>
                  <a:cubicBezTo>
                    <a:pt x="783" y="1677"/>
                    <a:pt x="636" y="1665"/>
                    <a:pt x="487" y="1656"/>
                  </a:cubicBezTo>
                  <a:cubicBezTo>
                    <a:pt x="422" y="1652"/>
                    <a:pt x="356" y="1649"/>
                    <a:pt x="291" y="1649"/>
                  </a:cubicBezTo>
                  <a:cubicBezTo>
                    <a:pt x="237" y="1649"/>
                    <a:pt x="183" y="1651"/>
                    <a:pt x="130" y="1654"/>
                  </a:cubicBezTo>
                  <a:lnTo>
                    <a:pt x="131" y="1654"/>
                  </a:lnTo>
                  <a:cubicBezTo>
                    <a:pt x="124" y="1655"/>
                    <a:pt x="116" y="1655"/>
                    <a:pt x="109" y="1655"/>
                  </a:cubicBezTo>
                  <a:cubicBezTo>
                    <a:pt x="94" y="1655"/>
                    <a:pt x="79" y="1654"/>
                    <a:pt x="64" y="1654"/>
                  </a:cubicBezTo>
                  <a:cubicBezTo>
                    <a:pt x="63" y="1654"/>
                    <a:pt x="61" y="1654"/>
                    <a:pt x="60" y="1654"/>
                  </a:cubicBezTo>
                  <a:cubicBezTo>
                    <a:pt x="28" y="1654"/>
                    <a:pt x="0" y="1685"/>
                    <a:pt x="0" y="1718"/>
                  </a:cubicBezTo>
                  <a:cubicBezTo>
                    <a:pt x="0" y="1755"/>
                    <a:pt x="30" y="1782"/>
                    <a:pt x="64" y="1784"/>
                  </a:cubicBezTo>
                  <a:lnTo>
                    <a:pt x="118" y="1784"/>
                  </a:lnTo>
                  <a:cubicBezTo>
                    <a:pt x="299" y="1800"/>
                    <a:pt x="480" y="1830"/>
                    <a:pt x="660" y="1857"/>
                  </a:cubicBezTo>
                  <a:cubicBezTo>
                    <a:pt x="853" y="1882"/>
                    <a:pt x="1045" y="1909"/>
                    <a:pt x="1234" y="1946"/>
                  </a:cubicBezTo>
                  <a:cubicBezTo>
                    <a:pt x="1232" y="1945"/>
                    <a:pt x="1230" y="1944"/>
                    <a:pt x="1228" y="1943"/>
                  </a:cubicBezTo>
                  <a:lnTo>
                    <a:pt x="1228" y="1943"/>
                  </a:lnTo>
                  <a:cubicBezTo>
                    <a:pt x="1418" y="1986"/>
                    <a:pt x="1607" y="2031"/>
                    <a:pt x="1797" y="2080"/>
                  </a:cubicBezTo>
                  <a:cubicBezTo>
                    <a:pt x="2057" y="2142"/>
                    <a:pt x="2318" y="2206"/>
                    <a:pt x="2581" y="2257"/>
                  </a:cubicBezTo>
                  <a:cubicBezTo>
                    <a:pt x="2837" y="2305"/>
                    <a:pt x="3097" y="2339"/>
                    <a:pt x="3355" y="2357"/>
                  </a:cubicBezTo>
                  <a:cubicBezTo>
                    <a:pt x="3435" y="2363"/>
                    <a:pt x="3516" y="2364"/>
                    <a:pt x="3594" y="2370"/>
                  </a:cubicBezTo>
                  <a:cubicBezTo>
                    <a:pt x="3788" y="2370"/>
                    <a:pt x="3981" y="2354"/>
                    <a:pt x="4172" y="2316"/>
                  </a:cubicBezTo>
                  <a:cubicBezTo>
                    <a:pt x="4455" y="2260"/>
                    <a:pt x="4725" y="2162"/>
                    <a:pt x="4983" y="2037"/>
                  </a:cubicBezTo>
                  <a:lnTo>
                    <a:pt x="4981" y="2037"/>
                  </a:lnTo>
                  <a:cubicBezTo>
                    <a:pt x="5154" y="1953"/>
                    <a:pt x="5325" y="1858"/>
                    <a:pt x="5482" y="1743"/>
                  </a:cubicBezTo>
                  <a:cubicBezTo>
                    <a:pt x="5641" y="1626"/>
                    <a:pt x="5785" y="1488"/>
                    <a:pt x="5927" y="1351"/>
                  </a:cubicBezTo>
                  <a:cubicBezTo>
                    <a:pt x="6330" y="962"/>
                    <a:pt x="6684" y="525"/>
                    <a:pt x="7096" y="145"/>
                  </a:cubicBezTo>
                  <a:cubicBezTo>
                    <a:pt x="7131" y="114"/>
                    <a:pt x="7131" y="57"/>
                    <a:pt x="7099" y="26"/>
                  </a:cubicBezTo>
                  <a:cubicBezTo>
                    <a:pt x="7083" y="9"/>
                    <a:pt x="7060" y="0"/>
                    <a:pt x="70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3"/>
            <p:cNvSpPr/>
            <p:nvPr/>
          </p:nvSpPr>
          <p:spPr>
            <a:xfrm>
              <a:off x="3472825" y="4020475"/>
              <a:ext cx="121875" cy="110425"/>
            </a:xfrm>
            <a:custGeom>
              <a:rect b="b" l="l" r="r" t="t"/>
              <a:pathLst>
                <a:path extrusionOk="0" h="4417" w="4875">
                  <a:moveTo>
                    <a:pt x="166" y="355"/>
                  </a:moveTo>
                  <a:cubicBezTo>
                    <a:pt x="169" y="359"/>
                    <a:pt x="172" y="363"/>
                    <a:pt x="176" y="367"/>
                  </a:cubicBezTo>
                  <a:lnTo>
                    <a:pt x="176" y="367"/>
                  </a:lnTo>
                  <a:cubicBezTo>
                    <a:pt x="172" y="362"/>
                    <a:pt x="169" y="358"/>
                    <a:pt x="166" y="355"/>
                  </a:cubicBezTo>
                  <a:close/>
                  <a:moveTo>
                    <a:pt x="3593" y="3763"/>
                  </a:moveTo>
                  <a:cubicBezTo>
                    <a:pt x="3595" y="3766"/>
                    <a:pt x="3596" y="3767"/>
                    <a:pt x="3599" y="3767"/>
                  </a:cubicBezTo>
                  <a:cubicBezTo>
                    <a:pt x="3597" y="3766"/>
                    <a:pt x="3595" y="3765"/>
                    <a:pt x="3593" y="3763"/>
                  </a:cubicBezTo>
                  <a:close/>
                  <a:moveTo>
                    <a:pt x="130" y="1"/>
                  </a:moveTo>
                  <a:cubicBezTo>
                    <a:pt x="77" y="1"/>
                    <a:pt x="26" y="34"/>
                    <a:pt x="9" y="91"/>
                  </a:cubicBezTo>
                  <a:cubicBezTo>
                    <a:pt x="0" y="134"/>
                    <a:pt x="11" y="179"/>
                    <a:pt x="42" y="210"/>
                  </a:cubicBezTo>
                  <a:lnTo>
                    <a:pt x="45" y="213"/>
                  </a:lnTo>
                  <a:cubicBezTo>
                    <a:pt x="59" y="231"/>
                    <a:pt x="70" y="248"/>
                    <a:pt x="85" y="264"/>
                  </a:cubicBezTo>
                  <a:cubicBezTo>
                    <a:pt x="118" y="300"/>
                    <a:pt x="149" y="335"/>
                    <a:pt x="179" y="370"/>
                  </a:cubicBezTo>
                  <a:cubicBezTo>
                    <a:pt x="178" y="369"/>
                    <a:pt x="177" y="368"/>
                    <a:pt x="176" y="367"/>
                  </a:cubicBezTo>
                  <a:lnTo>
                    <a:pt x="176" y="367"/>
                  </a:lnTo>
                  <a:cubicBezTo>
                    <a:pt x="179" y="371"/>
                    <a:pt x="183" y="376"/>
                    <a:pt x="187" y="380"/>
                  </a:cubicBezTo>
                  <a:cubicBezTo>
                    <a:pt x="186" y="379"/>
                    <a:pt x="186" y="379"/>
                    <a:pt x="186" y="378"/>
                  </a:cubicBezTo>
                  <a:lnTo>
                    <a:pt x="186" y="378"/>
                  </a:lnTo>
                  <a:cubicBezTo>
                    <a:pt x="188" y="381"/>
                    <a:pt x="190" y="384"/>
                    <a:pt x="192" y="387"/>
                  </a:cubicBezTo>
                  <a:cubicBezTo>
                    <a:pt x="335" y="554"/>
                    <a:pt x="475" y="725"/>
                    <a:pt x="617" y="896"/>
                  </a:cubicBezTo>
                  <a:cubicBezTo>
                    <a:pt x="721" y="1023"/>
                    <a:pt x="825" y="1149"/>
                    <a:pt x="928" y="1277"/>
                  </a:cubicBezTo>
                  <a:cubicBezTo>
                    <a:pt x="1033" y="1411"/>
                    <a:pt x="1139" y="1545"/>
                    <a:pt x="1252" y="1675"/>
                  </a:cubicBezTo>
                  <a:cubicBezTo>
                    <a:pt x="1486" y="1937"/>
                    <a:pt x="1728" y="2190"/>
                    <a:pt x="1980" y="2431"/>
                  </a:cubicBezTo>
                  <a:cubicBezTo>
                    <a:pt x="2237" y="2676"/>
                    <a:pt x="2499" y="2920"/>
                    <a:pt x="2775" y="3145"/>
                  </a:cubicBezTo>
                  <a:cubicBezTo>
                    <a:pt x="3041" y="3363"/>
                    <a:pt x="3310" y="3570"/>
                    <a:pt x="3593" y="3763"/>
                  </a:cubicBezTo>
                  <a:lnTo>
                    <a:pt x="3593" y="3763"/>
                  </a:lnTo>
                  <a:cubicBezTo>
                    <a:pt x="3593" y="3763"/>
                    <a:pt x="3593" y="3763"/>
                    <a:pt x="3593" y="3763"/>
                  </a:cubicBezTo>
                  <a:lnTo>
                    <a:pt x="3593" y="3763"/>
                  </a:lnTo>
                  <a:cubicBezTo>
                    <a:pt x="3766" y="3882"/>
                    <a:pt x="3946" y="3993"/>
                    <a:pt x="4127" y="4101"/>
                  </a:cubicBezTo>
                  <a:cubicBezTo>
                    <a:pt x="4313" y="4209"/>
                    <a:pt x="4502" y="4312"/>
                    <a:pt x="4697" y="4406"/>
                  </a:cubicBezTo>
                  <a:cubicBezTo>
                    <a:pt x="4712" y="4413"/>
                    <a:pt x="4727" y="4415"/>
                    <a:pt x="4741" y="4416"/>
                  </a:cubicBezTo>
                  <a:cubicBezTo>
                    <a:pt x="4787" y="4416"/>
                    <a:pt x="4831" y="4386"/>
                    <a:pt x="4851" y="4343"/>
                  </a:cubicBezTo>
                  <a:cubicBezTo>
                    <a:pt x="4875" y="4290"/>
                    <a:pt x="4851" y="4229"/>
                    <a:pt x="4802" y="4197"/>
                  </a:cubicBezTo>
                  <a:cubicBezTo>
                    <a:pt x="4627" y="4083"/>
                    <a:pt x="4452" y="3970"/>
                    <a:pt x="4279" y="3852"/>
                  </a:cubicBezTo>
                  <a:cubicBezTo>
                    <a:pt x="4108" y="3736"/>
                    <a:pt x="3944" y="3611"/>
                    <a:pt x="3781" y="3485"/>
                  </a:cubicBezTo>
                  <a:cubicBezTo>
                    <a:pt x="3611" y="3352"/>
                    <a:pt x="3450" y="3212"/>
                    <a:pt x="3290" y="3069"/>
                  </a:cubicBezTo>
                  <a:lnTo>
                    <a:pt x="3290" y="3069"/>
                  </a:lnTo>
                  <a:cubicBezTo>
                    <a:pt x="3295" y="3075"/>
                    <a:pt x="3303" y="3081"/>
                    <a:pt x="3307" y="3086"/>
                  </a:cubicBezTo>
                  <a:cubicBezTo>
                    <a:pt x="3136" y="2932"/>
                    <a:pt x="2970" y="2773"/>
                    <a:pt x="2798" y="2620"/>
                  </a:cubicBezTo>
                  <a:cubicBezTo>
                    <a:pt x="2623" y="2461"/>
                    <a:pt x="2450" y="2301"/>
                    <a:pt x="2280" y="2138"/>
                  </a:cubicBezTo>
                  <a:lnTo>
                    <a:pt x="1897" y="1764"/>
                  </a:lnTo>
                  <a:cubicBezTo>
                    <a:pt x="1773" y="1645"/>
                    <a:pt x="1648" y="1527"/>
                    <a:pt x="1527" y="1407"/>
                  </a:cubicBezTo>
                  <a:cubicBezTo>
                    <a:pt x="1408" y="1289"/>
                    <a:pt x="1292" y="1169"/>
                    <a:pt x="1175" y="1050"/>
                  </a:cubicBezTo>
                  <a:cubicBezTo>
                    <a:pt x="1060" y="934"/>
                    <a:pt x="948" y="819"/>
                    <a:pt x="843" y="696"/>
                  </a:cubicBezTo>
                  <a:cubicBezTo>
                    <a:pt x="722" y="553"/>
                    <a:pt x="602" y="405"/>
                    <a:pt x="477" y="264"/>
                  </a:cubicBezTo>
                  <a:cubicBezTo>
                    <a:pt x="419" y="197"/>
                    <a:pt x="362" y="124"/>
                    <a:pt x="292" y="68"/>
                  </a:cubicBezTo>
                  <a:cubicBezTo>
                    <a:pt x="253" y="33"/>
                    <a:pt x="207" y="9"/>
                    <a:pt x="157" y="4"/>
                  </a:cubicBezTo>
                  <a:cubicBezTo>
                    <a:pt x="148" y="2"/>
                    <a:pt x="139"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3"/>
            <p:cNvSpPr/>
            <p:nvPr/>
          </p:nvSpPr>
          <p:spPr>
            <a:xfrm>
              <a:off x="3096175" y="4348625"/>
              <a:ext cx="89700" cy="38400"/>
            </a:xfrm>
            <a:custGeom>
              <a:rect b="b" l="l" r="r" t="t"/>
              <a:pathLst>
                <a:path extrusionOk="0" h="1536" w="3588">
                  <a:moveTo>
                    <a:pt x="1237" y="738"/>
                  </a:moveTo>
                  <a:lnTo>
                    <a:pt x="1237" y="738"/>
                  </a:lnTo>
                  <a:cubicBezTo>
                    <a:pt x="1238" y="739"/>
                    <a:pt x="1239" y="740"/>
                    <a:pt x="1241" y="740"/>
                  </a:cubicBezTo>
                  <a:cubicBezTo>
                    <a:pt x="1239" y="740"/>
                    <a:pt x="1238" y="739"/>
                    <a:pt x="1237" y="738"/>
                  </a:cubicBezTo>
                  <a:close/>
                  <a:moveTo>
                    <a:pt x="120" y="1"/>
                  </a:moveTo>
                  <a:cubicBezTo>
                    <a:pt x="112" y="1"/>
                    <a:pt x="103" y="2"/>
                    <a:pt x="95" y="4"/>
                  </a:cubicBezTo>
                  <a:cubicBezTo>
                    <a:pt x="37" y="20"/>
                    <a:pt x="1" y="83"/>
                    <a:pt x="16" y="139"/>
                  </a:cubicBezTo>
                  <a:cubicBezTo>
                    <a:pt x="31" y="188"/>
                    <a:pt x="77" y="222"/>
                    <a:pt x="126" y="222"/>
                  </a:cubicBezTo>
                  <a:cubicBezTo>
                    <a:pt x="135" y="222"/>
                    <a:pt x="144" y="220"/>
                    <a:pt x="153" y="218"/>
                  </a:cubicBezTo>
                  <a:cubicBezTo>
                    <a:pt x="156" y="220"/>
                    <a:pt x="162" y="220"/>
                    <a:pt x="165" y="221"/>
                  </a:cubicBezTo>
                  <a:cubicBezTo>
                    <a:pt x="206" y="236"/>
                    <a:pt x="244" y="257"/>
                    <a:pt x="282" y="276"/>
                  </a:cubicBezTo>
                  <a:cubicBezTo>
                    <a:pt x="325" y="296"/>
                    <a:pt x="370" y="318"/>
                    <a:pt x="413" y="339"/>
                  </a:cubicBezTo>
                  <a:lnTo>
                    <a:pt x="681" y="467"/>
                  </a:lnTo>
                  <a:cubicBezTo>
                    <a:pt x="867" y="555"/>
                    <a:pt x="1052" y="647"/>
                    <a:pt x="1237" y="738"/>
                  </a:cubicBezTo>
                  <a:lnTo>
                    <a:pt x="1237" y="738"/>
                  </a:lnTo>
                  <a:cubicBezTo>
                    <a:pt x="1235" y="737"/>
                    <a:pt x="1233" y="736"/>
                    <a:pt x="1231" y="735"/>
                  </a:cubicBezTo>
                  <a:lnTo>
                    <a:pt x="1231" y="735"/>
                  </a:lnTo>
                  <a:cubicBezTo>
                    <a:pt x="1304" y="772"/>
                    <a:pt x="1376" y="808"/>
                    <a:pt x="1448" y="845"/>
                  </a:cubicBezTo>
                  <a:cubicBezTo>
                    <a:pt x="1715" y="983"/>
                    <a:pt x="1985" y="1120"/>
                    <a:pt x="2268" y="1229"/>
                  </a:cubicBezTo>
                  <a:cubicBezTo>
                    <a:pt x="2559" y="1340"/>
                    <a:pt x="2857" y="1431"/>
                    <a:pt x="3162" y="1492"/>
                  </a:cubicBezTo>
                  <a:cubicBezTo>
                    <a:pt x="3235" y="1505"/>
                    <a:pt x="3309" y="1519"/>
                    <a:pt x="3382" y="1529"/>
                  </a:cubicBezTo>
                  <a:cubicBezTo>
                    <a:pt x="3390" y="1529"/>
                    <a:pt x="3399" y="1531"/>
                    <a:pt x="3405" y="1535"/>
                  </a:cubicBezTo>
                  <a:cubicBezTo>
                    <a:pt x="3489" y="1535"/>
                    <a:pt x="3565" y="1467"/>
                    <a:pt x="3577" y="1380"/>
                  </a:cubicBezTo>
                  <a:cubicBezTo>
                    <a:pt x="3588" y="1296"/>
                    <a:pt x="3533" y="1208"/>
                    <a:pt x="3449" y="1187"/>
                  </a:cubicBezTo>
                  <a:cubicBezTo>
                    <a:pt x="3119" y="1107"/>
                    <a:pt x="2791" y="1023"/>
                    <a:pt x="2471" y="916"/>
                  </a:cubicBezTo>
                  <a:lnTo>
                    <a:pt x="2474" y="916"/>
                  </a:lnTo>
                  <a:cubicBezTo>
                    <a:pt x="2352" y="873"/>
                    <a:pt x="2232" y="828"/>
                    <a:pt x="2113" y="779"/>
                  </a:cubicBezTo>
                  <a:cubicBezTo>
                    <a:pt x="2001" y="733"/>
                    <a:pt x="1894" y="682"/>
                    <a:pt x="1784" y="630"/>
                  </a:cubicBezTo>
                  <a:cubicBezTo>
                    <a:pt x="1509" y="502"/>
                    <a:pt x="1233" y="373"/>
                    <a:pt x="949" y="263"/>
                  </a:cubicBezTo>
                  <a:cubicBezTo>
                    <a:pt x="809" y="206"/>
                    <a:pt x="668" y="157"/>
                    <a:pt x="526" y="107"/>
                  </a:cubicBezTo>
                  <a:cubicBezTo>
                    <a:pt x="453" y="83"/>
                    <a:pt x="383" y="54"/>
                    <a:pt x="310" y="34"/>
                  </a:cubicBezTo>
                  <a:cubicBezTo>
                    <a:pt x="275" y="25"/>
                    <a:pt x="239" y="16"/>
                    <a:pt x="205" y="11"/>
                  </a:cubicBezTo>
                  <a:cubicBezTo>
                    <a:pt x="191" y="10"/>
                    <a:pt x="180" y="10"/>
                    <a:pt x="168" y="10"/>
                  </a:cubicBezTo>
                  <a:cubicBezTo>
                    <a:pt x="151" y="4"/>
                    <a:pt x="136"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3"/>
            <p:cNvSpPr/>
            <p:nvPr/>
          </p:nvSpPr>
          <p:spPr>
            <a:xfrm>
              <a:off x="3131625" y="4295625"/>
              <a:ext cx="36925" cy="42550"/>
            </a:xfrm>
            <a:custGeom>
              <a:rect b="b" l="l" r="r" t="t"/>
              <a:pathLst>
                <a:path extrusionOk="0" h="1702" w="1477">
                  <a:moveTo>
                    <a:pt x="4" y="48"/>
                  </a:moveTo>
                  <a:lnTo>
                    <a:pt x="4" y="48"/>
                  </a:lnTo>
                  <a:cubicBezTo>
                    <a:pt x="4" y="49"/>
                    <a:pt x="4" y="50"/>
                    <a:pt x="4" y="51"/>
                  </a:cubicBezTo>
                  <a:lnTo>
                    <a:pt x="4" y="51"/>
                  </a:lnTo>
                  <a:cubicBezTo>
                    <a:pt x="4" y="50"/>
                    <a:pt x="4" y="49"/>
                    <a:pt x="4" y="48"/>
                  </a:cubicBezTo>
                  <a:close/>
                  <a:moveTo>
                    <a:pt x="66" y="1"/>
                  </a:moveTo>
                  <a:cubicBezTo>
                    <a:pt x="35" y="1"/>
                    <a:pt x="10" y="24"/>
                    <a:pt x="3" y="53"/>
                  </a:cubicBezTo>
                  <a:lnTo>
                    <a:pt x="3" y="53"/>
                  </a:lnTo>
                  <a:cubicBezTo>
                    <a:pt x="3" y="53"/>
                    <a:pt x="4" y="52"/>
                    <a:pt x="4" y="51"/>
                  </a:cubicBezTo>
                  <a:lnTo>
                    <a:pt x="4" y="51"/>
                  </a:lnTo>
                  <a:cubicBezTo>
                    <a:pt x="3" y="53"/>
                    <a:pt x="3" y="55"/>
                    <a:pt x="3" y="57"/>
                  </a:cubicBezTo>
                  <a:cubicBezTo>
                    <a:pt x="3" y="55"/>
                    <a:pt x="3" y="54"/>
                    <a:pt x="3" y="53"/>
                  </a:cubicBezTo>
                  <a:lnTo>
                    <a:pt x="3" y="53"/>
                  </a:lnTo>
                  <a:cubicBezTo>
                    <a:pt x="0" y="78"/>
                    <a:pt x="5" y="101"/>
                    <a:pt x="12" y="124"/>
                  </a:cubicBezTo>
                  <a:cubicBezTo>
                    <a:pt x="12" y="137"/>
                    <a:pt x="12" y="150"/>
                    <a:pt x="15" y="164"/>
                  </a:cubicBezTo>
                  <a:cubicBezTo>
                    <a:pt x="16" y="180"/>
                    <a:pt x="21" y="195"/>
                    <a:pt x="24" y="211"/>
                  </a:cubicBezTo>
                  <a:cubicBezTo>
                    <a:pt x="32" y="246"/>
                    <a:pt x="44" y="277"/>
                    <a:pt x="58" y="308"/>
                  </a:cubicBezTo>
                  <a:cubicBezTo>
                    <a:pt x="83" y="374"/>
                    <a:pt x="117" y="435"/>
                    <a:pt x="152" y="494"/>
                  </a:cubicBezTo>
                  <a:cubicBezTo>
                    <a:pt x="226" y="619"/>
                    <a:pt x="314" y="734"/>
                    <a:pt x="409" y="844"/>
                  </a:cubicBezTo>
                  <a:cubicBezTo>
                    <a:pt x="683" y="1164"/>
                    <a:pt x="1004" y="1439"/>
                    <a:pt x="1342" y="1686"/>
                  </a:cubicBezTo>
                  <a:cubicBezTo>
                    <a:pt x="1354" y="1696"/>
                    <a:pt x="1369" y="1702"/>
                    <a:pt x="1383" y="1702"/>
                  </a:cubicBezTo>
                  <a:cubicBezTo>
                    <a:pt x="1386" y="1702"/>
                    <a:pt x="1388" y="1702"/>
                    <a:pt x="1391" y="1701"/>
                  </a:cubicBezTo>
                  <a:cubicBezTo>
                    <a:pt x="1415" y="1701"/>
                    <a:pt x="1437" y="1692"/>
                    <a:pt x="1452" y="1671"/>
                  </a:cubicBezTo>
                  <a:cubicBezTo>
                    <a:pt x="1476" y="1642"/>
                    <a:pt x="1475" y="1594"/>
                    <a:pt x="1446" y="1567"/>
                  </a:cubicBezTo>
                  <a:cubicBezTo>
                    <a:pt x="1403" y="1527"/>
                    <a:pt x="1359" y="1487"/>
                    <a:pt x="1318" y="1445"/>
                  </a:cubicBezTo>
                  <a:cubicBezTo>
                    <a:pt x="1175" y="1299"/>
                    <a:pt x="1039" y="1148"/>
                    <a:pt x="900" y="999"/>
                  </a:cubicBezTo>
                  <a:cubicBezTo>
                    <a:pt x="763" y="851"/>
                    <a:pt x="628" y="708"/>
                    <a:pt x="498" y="557"/>
                  </a:cubicBezTo>
                  <a:cubicBezTo>
                    <a:pt x="433" y="479"/>
                    <a:pt x="367" y="399"/>
                    <a:pt x="305" y="317"/>
                  </a:cubicBezTo>
                  <a:cubicBezTo>
                    <a:pt x="272" y="274"/>
                    <a:pt x="241" y="234"/>
                    <a:pt x="211" y="191"/>
                  </a:cubicBezTo>
                  <a:cubicBezTo>
                    <a:pt x="186" y="155"/>
                    <a:pt x="163" y="118"/>
                    <a:pt x="135" y="85"/>
                  </a:cubicBezTo>
                  <a:cubicBezTo>
                    <a:pt x="134" y="80"/>
                    <a:pt x="134" y="77"/>
                    <a:pt x="131" y="72"/>
                  </a:cubicBezTo>
                  <a:cubicBezTo>
                    <a:pt x="135" y="36"/>
                    <a:pt x="108" y="5"/>
                    <a:pt x="76" y="2"/>
                  </a:cubicBezTo>
                  <a:cubicBezTo>
                    <a:pt x="72" y="1"/>
                    <a:pt x="69" y="1"/>
                    <a:pt x="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3"/>
            <p:cNvSpPr/>
            <p:nvPr/>
          </p:nvSpPr>
          <p:spPr>
            <a:xfrm>
              <a:off x="3242900" y="4184650"/>
              <a:ext cx="309575" cy="100125"/>
            </a:xfrm>
            <a:custGeom>
              <a:rect b="b" l="l" r="r" t="t"/>
              <a:pathLst>
                <a:path extrusionOk="0" h="4005" w="12383">
                  <a:moveTo>
                    <a:pt x="9685" y="1926"/>
                  </a:moveTo>
                  <a:cubicBezTo>
                    <a:pt x="9685" y="1927"/>
                    <a:pt x="9684" y="1928"/>
                    <a:pt x="9684" y="1928"/>
                  </a:cubicBezTo>
                  <a:cubicBezTo>
                    <a:pt x="9684" y="1928"/>
                    <a:pt x="9685" y="1927"/>
                    <a:pt x="9685" y="1926"/>
                  </a:cubicBezTo>
                  <a:close/>
                  <a:moveTo>
                    <a:pt x="9681" y="1934"/>
                  </a:moveTo>
                  <a:cubicBezTo>
                    <a:pt x="9681" y="1936"/>
                    <a:pt x="9680" y="1937"/>
                    <a:pt x="9680" y="1938"/>
                  </a:cubicBezTo>
                  <a:lnTo>
                    <a:pt x="9680" y="1938"/>
                  </a:lnTo>
                  <a:cubicBezTo>
                    <a:pt x="9680" y="1937"/>
                    <a:pt x="9681" y="1935"/>
                    <a:pt x="9681" y="1934"/>
                  </a:cubicBezTo>
                  <a:close/>
                  <a:moveTo>
                    <a:pt x="4637" y="2457"/>
                  </a:moveTo>
                  <a:lnTo>
                    <a:pt x="4637" y="2457"/>
                  </a:lnTo>
                  <a:cubicBezTo>
                    <a:pt x="4639" y="2457"/>
                    <a:pt x="4640" y="2457"/>
                    <a:pt x="4641" y="2458"/>
                  </a:cubicBezTo>
                  <a:lnTo>
                    <a:pt x="4641" y="2458"/>
                  </a:lnTo>
                  <a:cubicBezTo>
                    <a:pt x="4640" y="2457"/>
                    <a:pt x="4639" y="2457"/>
                    <a:pt x="4637" y="2457"/>
                  </a:cubicBezTo>
                  <a:close/>
                  <a:moveTo>
                    <a:pt x="1981" y="2702"/>
                  </a:moveTo>
                  <a:cubicBezTo>
                    <a:pt x="1980" y="2702"/>
                    <a:pt x="1980" y="2702"/>
                    <a:pt x="1979" y="2702"/>
                  </a:cubicBezTo>
                  <a:cubicBezTo>
                    <a:pt x="1979" y="2702"/>
                    <a:pt x="1980" y="2702"/>
                    <a:pt x="1981" y="2702"/>
                  </a:cubicBezTo>
                  <a:close/>
                  <a:moveTo>
                    <a:pt x="1941" y="2722"/>
                  </a:moveTo>
                  <a:lnTo>
                    <a:pt x="1941" y="2722"/>
                  </a:lnTo>
                  <a:cubicBezTo>
                    <a:pt x="1940" y="2722"/>
                    <a:pt x="1939" y="2722"/>
                    <a:pt x="1939" y="2723"/>
                  </a:cubicBezTo>
                  <a:lnTo>
                    <a:pt x="1939" y="2723"/>
                  </a:lnTo>
                  <a:cubicBezTo>
                    <a:pt x="1939" y="2722"/>
                    <a:pt x="1940" y="2722"/>
                    <a:pt x="1941" y="2722"/>
                  </a:cubicBezTo>
                  <a:close/>
                  <a:moveTo>
                    <a:pt x="5644" y="2751"/>
                  </a:moveTo>
                  <a:lnTo>
                    <a:pt x="5644" y="2751"/>
                  </a:lnTo>
                  <a:cubicBezTo>
                    <a:pt x="5644" y="2752"/>
                    <a:pt x="5645" y="2752"/>
                    <a:pt x="5646" y="2752"/>
                  </a:cubicBezTo>
                  <a:lnTo>
                    <a:pt x="5646" y="2752"/>
                  </a:lnTo>
                  <a:cubicBezTo>
                    <a:pt x="5645" y="2752"/>
                    <a:pt x="5644" y="2752"/>
                    <a:pt x="5644" y="2751"/>
                  </a:cubicBezTo>
                  <a:close/>
                  <a:moveTo>
                    <a:pt x="12175" y="1"/>
                  </a:moveTo>
                  <a:cubicBezTo>
                    <a:pt x="12129" y="1"/>
                    <a:pt x="12083" y="17"/>
                    <a:pt x="12050" y="52"/>
                  </a:cubicBezTo>
                  <a:cubicBezTo>
                    <a:pt x="11998" y="107"/>
                    <a:pt x="11946" y="163"/>
                    <a:pt x="11891" y="214"/>
                  </a:cubicBezTo>
                  <a:cubicBezTo>
                    <a:pt x="11857" y="241"/>
                    <a:pt x="11823" y="268"/>
                    <a:pt x="11786" y="293"/>
                  </a:cubicBezTo>
                  <a:cubicBezTo>
                    <a:pt x="11741" y="321"/>
                    <a:pt x="11693" y="348"/>
                    <a:pt x="11647" y="370"/>
                  </a:cubicBezTo>
                  <a:cubicBezTo>
                    <a:pt x="11513" y="431"/>
                    <a:pt x="11373" y="482"/>
                    <a:pt x="11236" y="535"/>
                  </a:cubicBezTo>
                  <a:cubicBezTo>
                    <a:pt x="11165" y="565"/>
                    <a:pt x="11095" y="595"/>
                    <a:pt x="11024" y="623"/>
                  </a:cubicBezTo>
                  <a:cubicBezTo>
                    <a:pt x="10952" y="653"/>
                    <a:pt x="10879" y="684"/>
                    <a:pt x="10806" y="716"/>
                  </a:cubicBezTo>
                  <a:cubicBezTo>
                    <a:pt x="10540" y="833"/>
                    <a:pt x="10269" y="969"/>
                    <a:pt x="10068" y="1184"/>
                  </a:cubicBezTo>
                  <a:cubicBezTo>
                    <a:pt x="9878" y="1391"/>
                    <a:pt x="9778" y="1661"/>
                    <a:pt x="9686" y="1923"/>
                  </a:cubicBezTo>
                  <a:lnTo>
                    <a:pt x="9686" y="1923"/>
                  </a:lnTo>
                  <a:cubicBezTo>
                    <a:pt x="9682" y="1930"/>
                    <a:pt x="9679" y="1938"/>
                    <a:pt x="9677" y="1945"/>
                  </a:cubicBezTo>
                  <a:cubicBezTo>
                    <a:pt x="9678" y="1944"/>
                    <a:pt x="9678" y="1943"/>
                    <a:pt x="9679" y="1942"/>
                  </a:cubicBezTo>
                  <a:lnTo>
                    <a:pt x="9679" y="1942"/>
                  </a:lnTo>
                  <a:cubicBezTo>
                    <a:pt x="9619" y="2121"/>
                    <a:pt x="9561" y="2305"/>
                    <a:pt x="9501" y="2485"/>
                  </a:cubicBezTo>
                  <a:cubicBezTo>
                    <a:pt x="9453" y="2615"/>
                    <a:pt x="9404" y="2745"/>
                    <a:pt x="9345" y="2870"/>
                  </a:cubicBezTo>
                  <a:cubicBezTo>
                    <a:pt x="9311" y="2937"/>
                    <a:pt x="9272" y="3000"/>
                    <a:pt x="9230" y="3061"/>
                  </a:cubicBezTo>
                  <a:cubicBezTo>
                    <a:pt x="9196" y="3110"/>
                    <a:pt x="9160" y="3159"/>
                    <a:pt x="9122" y="3202"/>
                  </a:cubicBezTo>
                  <a:cubicBezTo>
                    <a:pt x="9099" y="3228"/>
                    <a:pt x="9074" y="3251"/>
                    <a:pt x="9050" y="3274"/>
                  </a:cubicBezTo>
                  <a:cubicBezTo>
                    <a:pt x="9028" y="3292"/>
                    <a:pt x="9005" y="3310"/>
                    <a:pt x="8982" y="3326"/>
                  </a:cubicBezTo>
                  <a:cubicBezTo>
                    <a:pt x="8962" y="3336"/>
                    <a:pt x="8944" y="3348"/>
                    <a:pt x="8925" y="3357"/>
                  </a:cubicBezTo>
                  <a:cubicBezTo>
                    <a:pt x="8900" y="3371"/>
                    <a:pt x="8872" y="3382"/>
                    <a:pt x="8843" y="3391"/>
                  </a:cubicBezTo>
                  <a:cubicBezTo>
                    <a:pt x="8812" y="3402"/>
                    <a:pt x="8781" y="3409"/>
                    <a:pt x="8750" y="3417"/>
                  </a:cubicBezTo>
                  <a:cubicBezTo>
                    <a:pt x="8729" y="3421"/>
                    <a:pt x="8708" y="3423"/>
                    <a:pt x="8687" y="3424"/>
                  </a:cubicBezTo>
                  <a:cubicBezTo>
                    <a:pt x="8664" y="3424"/>
                    <a:pt x="8641" y="3425"/>
                    <a:pt x="8618" y="3425"/>
                  </a:cubicBezTo>
                  <a:cubicBezTo>
                    <a:pt x="8606" y="3425"/>
                    <a:pt x="8595" y="3425"/>
                    <a:pt x="8583" y="3424"/>
                  </a:cubicBezTo>
                  <a:cubicBezTo>
                    <a:pt x="8522" y="3420"/>
                    <a:pt x="8462" y="3409"/>
                    <a:pt x="8403" y="3399"/>
                  </a:cubicBezTo>
                  <a:cubicBezTo>
                    <a:pt x="8150" y="3345"/>
                    <a:pt x="7904" y="3259"/>
                    <a:pt x="7659" y="3176"/>
                  </a:cubicBezTo>
                  <a:lnTo>
                    <a:pt x="7660" y="3176"/>
                  </a:lnTo>
                  <a:lnTo>
                    <a:pt x="7611" y="3159"/>
                  </a:lnTo>
                  <a:lnTo>
                    <a:pt x="7611" y="3159"/>
                  </a:lnTo>
                  <a:cubicBezTo>
                    <a:pt x="7612" y="3159"/>
                    <a:pt x="7615" y="3161"/>
                    <a:pt x="7618" y="3161"/>
                  </a:cubicBezTo>
                  <a:cubicBezTo>
                    <a:pt x="7605" y="3155"/>
                    <a:pt x="7590" y="3152"/>
                    <a:pt x="7575" y="3146"/>
                  </a:cubicBezTo>
                  <a:lnTo>
                    <a:pt x="7575" y="3146"/>
                  </a:lnTo>
                  <a:cubicBezTo>
                    <a:pt x="7575" y="3146"/>
                    <a:pt x="7576" y="3146"/>
                    <a:pt x="7576" y="3146"/>
                  </a:cubicBezTo>
                  <a:lnTo>
                    <a:pt x="7576" y="3146"/>
                  </a:lnTo>
                  <a:cubicBezTo>
                    <a:pt x="7572" y="3145"/>
                    <a:pt x="7568" y="3144"/>
                    <a:pt x="7563" y="3141"/>
                  </a:cubicBezTo>
                  <a:cubicBezTo>
                    <a:pt x="7562" y="3140"/>
                    <a:pt x="7562" y="3140"/>
                    <a:pt x="7560" y="3140"/>
                  </a:cubicBezTo>
                  <a:lnTo>
                    <a:pt x="7562" y="3140"/>
                  </a:lnTo>
                  <a:cubicBezTo>
                    <a:pt x="7549" y="3134"/>
                    <a:pt x="7534" y="3131"/>
                    <a:pt x="7522" y="3125"/>
                  </a:cubicBezTo>
                  <a:lnTo>
                    <a:pt x="7522" y="3125"/>
                  </a:lnTo>
                  <a:cubicBezTo>
                    <a:pt x="7522" y="3125"/>
                    <a:pt x="7522" y="3125"/>
                    <a:pt x="7522" y="3125"/>
                  </a:cubicBezTo>
                  <a:lnTo>
                    <a:pt x="7522" y="3125"/>
                  </a:lnTo>
                  <a:cubicBezTo>
                    <a:pt x="7519" y="3124"/>
                    <a:pt x="7515" y="3123"/>
                    <a:pt x="7511" y="3122"/>
                  </a:cubicBezTo>
                  <a:cubicBezTo>
                    <a:pt x="7510" y="3119"/>
                    <a:pt x="7510" y="3119"/>
                    <a:pt x="7508" y="3119"/>
                  </a:cubicBezTo>
                  <a:cubicBezTo>
                    <a:pt x="7502" y="3118"/>
                    <a:pt x="7499" y="3116"/>
                    <a:pt x="7493" y="3113"/>
                  </a:cubicBezTo>
                  <a:cubicBezTo>
                    <a:pt x="7492" y="3113"/>
                    <a:pt x="7489" y="3112"/>
                    <a:pt x="7487" y="3112"/>
                  </a:cubicBezTo>
                  <a:cubicBezTo>
                    <a:pt x="7486" y="3110"/>
                    <a:pt x="7486" y="3110"/>
                    <a:pt x="7485" y="3110"/>
                  </a:cubicBezTo>
                  <a:cubicBezTo>
                    <a:pt x="7480" y="3110"/>
                    <a:pt x="7474" y="3109"/>
                    <a:pt x="7471" y="3106"/>
                  </a:cubicBezTo>
                  <a:lnTo>
                    <a:pt x="7471" y="3106"/>
                  </a:lnTo>
                  <a:cubicBezTo>
                    <a:pt x="7472" y="3107"/>
                    <a:pt x="7472" y="3107"/>
                    <a:pt x="7472" y="3108"/>
                  </a:cubicBezTo>
                  <a:lnTo>
                    <a:pt x="7472" y="3108"/>
                  </a:lnTo>
                  <a:cubicBezTo>
                    <a:pt x="7453" y="3099"/>
                    <a:pt x="7432" y="3093"/>
                    <a:pt x="7412" y="3086"/>
                  </a:cubicBezTo>
                  <a:lnTo>
                    <a:pt x="7412" y="3086"/>
                  </a:lnTo>
                  <a:cubicBezTo>
                    <a:pt x="7414" y="3087"/>
                    <a:pt x="7417" y="3087"/>
                    <a:pt x="7419" y="3088"/>
                  </a:cubicBezTo>
                  <a:cubicBezTo>
                    <a:pt x="7395" y="3080"/>
                    <a:pt x="7370" y="3071"/>
                    <a:pt x="7346" y="3064"/>
                  </a:cubicBezTo>
                  <a:lnTo>
                    <a:pt x="7346" y="3064"/>
                  </a:lnTo>
                  <a:cubicBezTo>
                    <a:pt x="7352" y="3067"/>
                    <a:pt x="7359" y="3068"/>
                    <a:pt x="7365" y="3071"/>
                  </a:cubicBezTo>
                  <a:cubicBezTo>
                    <a:pt x="7255" y="3032"/>
                    <a:pt x="7142" y="2993"/>
                    <a:pt x="7031" y="2955"/>
                  </a:cubicBezTo>
                  <a:lnTo>
                    <a:pt x="7031" y="2955"/>
                  </a:lnTo>
                  <a:cubicBezTo>
                    <a:pt x="7032" y="2955"/>
                    <a:pt x="7033" y="2955"/>
                    <a:pt x="7034" y="2955"/>
                  </a:cubicBezTo>
                  <a:cubicBezTo>
                    <a:pt x="6831" y="2885"/>
                    <a:pt x="6629" y="2814"/>
                    <a:pt x="6425" y="2741"/>
                  </a:cubicBezTo>
                  <a:cubicBezTo>
                    <a:pt x="6219" y="2667"/>
                    <a:pt x="6013" y="2591"/>
                    <a:pt x="5806" y="2521"/>
                  </a:cubicBezTo>
                  <a:lnTo>
                    <a:pt x="5806" y="2521"/>
                  </a:lnTo>
                  <a:lnTo>
                    <a:pt x="5822" y="2527"/>
                  </a:lnTo>
                  <a:cubicBezTo>
                    <a:pt x="5612" y="2454"/>
                    <a:pt x="5401" y="2382"/>
                    <a:pt x="5187" y="2320"/>
                  </a:cubicBezTo>
                  <a:cubicBezTo>
                    <a:pt x="4922" y="2241"/>
                    <a:pt x="4652" y="2184"/>
                    <a:pt x="4379" y="2144"/>
                  </a:cubicBezTo>
                  <a:cubicBezTo>
                    <a:pt x="4129" y="2108"/>
                    <a:pt x="3876" y="2089"/>
                    <a:pt x="3625" y="2089"/>
                  </a:cubicBezTo>
                  <a:cubicBezTo>
                    <a:pt x="3606" y="2089"/>
                    <a:pt x="3588" y="2089"/>
                    <a:pt x="3570" y="2089"/>
                  </a:cubicBezTo>
                  <a:cubicBezTo>
                    <a:pt x="3277" y="2091"/>
                    <a:pt x="2987" y="2122"/>
                    <a:pt x="2703" y="2186"/>
                  </a:cubicBezTo>
                  <a:cubicBezTo>
                    <a:pt x="2429" y="2247"/>
                    <a:pt x="2164" y="2350"/>
                    <a:pt x="1914" y="2476"/>
                  </a:cubicBezTo>
                  <a:cubicBezTo>
                    <a:pt x="1652" y="2610"/>
                    <a:pt x="1398" y="2760"/>
                    <a:pt x="1153" y="2929"/>
                  </a:cubicBezTo>
                  <a:cubicBezTo>
                    <a:pt x="930" y="3080"/>
                    <a:pt x="713" y="3244"/>
                    <a:pt x="506" y="3420"/>
                  </a:cubicBezTo>
                  <a:lnTo>
                    <a:pt x="508" y="3417"/>
                  </a:lnTo>
                  <a:lnTo>
                    <a:pt x="508" y="3417"/>
                  </a:lnTo>
                  <a:cubicBezTo>
                    <a:pt x="497" y="3424"/>
                    <a:pt x="487" y="3435"/>
                    <a:pt x="478" y="3440"/>
                  </a:cubicBezTo>
                  <a:cubicBezTo>
                    <a:pt x="480" y="3439"/>
                    <a:pt x="482" y="3438"/>
                    <a:pt x="484" y="3436"/>
                  </a:cubicBezTo>
                  <a:lnTo>
                    <a:pt x="484" y="3436"/>
                  </a:lnTo>
                  <a:cubicBezTo>
                    <a:pt x="339" y="3560"/>
                    <a:pt x="194" y="3693"/>
                    <a:pt x="80" y="3847"/>
                  </a:cubicBezTo>
                  <a:cubicBezTo>
                    <a:pt x="67" y="3860"/>
                    <a:pt x="55" y="3872"/>
                    <a:pt x="43" y="3884"/>
                  </a:cubicBezTo>
                  <a:cubicBezTo>
                    <a:pt x="37" y="3888"/>
                    <a:pt x="31" y="3891"/>
                    <a:pt x="28" y="3896"/>
                  </a:cubicBezTo>
                  <a:cubicBezTo>
                    <a:pt x="5" y="3918"/>
                    <a:pt x="0" y="3957"/>
                    <a:pt x="21" y="3982"/>
                  </a:cubicBezTo>
                  <a:cubicBezTo>
                    <a:pt x="31" y="3996"/>
                    <a:pt x="45" y="4004"/>
                    <a:pt x="63" y="4004"/>
                  </a:cubicBezTo>
                  <a:cubicBezTo>
                    <a:pt x="69" y="4004"/>
                    <a:pt x="75" y="4003"/>
                    <a:pt x="82" y="4002"/>
                  </a:cubicBezTo>
                  <a:cubicBezTo>
                    <a:pt x="95" y="4002"/>
                    <a:pt x="110" y="3997"/>
                    <a:pt x="121" y="3988"/>
                  </a:cubicBezTo>
                  <a:cubicBezTo>
                    <a:pt x="127" y="3984"/>
                    <a:pt x="130" y="3981"/>
                    <a:pt x="134" y="3975"/>
                  </a:cubicBezTo>
                  <a:cubicBezTo>
                    <a:pt x="149" y="3961"/>
                    <a:pt x="162" y="3946"/>
                    <a:pt x="177" y="3935"/>
                  </a:cubicBezTo>
                  <a:cubicBezTo>
                    <a:pt x="380" y="3798"/>
                    <a:pt x="566" y="3644"/>
                    <a:pt x="759" y="3496"/>
                  </a:cubicBezTo>
                  <a:cubicBezTo>
                    <a:pt x="969" y="3335"/>
                    <a:pt x="1183" y="3179"/>
                    <a:pt x="1405" y="3034"/>
                  </a:cubicBezTo>
                  <a:cubicBezTo>
                    <a:pt x="1577" y="2920"/>
                    <a:pt x="1753" y="2813"/>
                    <a:pt x="1939" y="2723"/>
                  </a:cubicBezTo>
                  <a:lnTo>
                    <a:pt x="1939" y="2723"/>
                  </a:lnTo>
                  <a:cubicBezTo>
                    <a:pt x="1938" y="2723"/>
                    <a:pt x="1937" y="2723"/>
                    <a:pt x="1936" y="2723"/>
                  </a:cubicBezTo>
                  <a:lnTo>
                    <a:pt x="1948" y="2717"/>
                  </a:lnTo>
                  <a:cubicBezTo>
                    <a:pt x="1948" y="2716"/>
                    <a:pt x="1950" y="2716"/>
                    <a:pt x="1950" y="2716"/>
                  </a:cubicBezTo>
                  <a:lnTo>
                    <a:pt x="1948" y="2716"/>
                  </a:lnTo>
                  <a:cubicBezTo>
                    <a:pt x="1959" y="2711"/>
                    <a:pt x="1971" y="2707"/>
                    <a:pt x="1981" y="2701"/>
                  </a:cubicBezTo>
                  <a:lnTo>
                    <a:pt x="1981" y="2701"/>
                  </a:lnTo>
                  <a:cubicBezTo>
                    <a:pt x="1981" y="2701"/>
                    <a:pt x="1981" y="2702"/>
                    <a:pt x="1981" y="2702"/>
                  </a:cubicBezTo>
                  <a:lnTo>
                    <a:pt x="1981" y="2702"/>
                  </a:lnTo>
                  <a:cubicBezTo>
                    <a:pt x="2131" y="2634"/>
                    <a:pt x="2283" y="2573"/>
                    <a:pt x="2439" y="2518"/>
                  </a:cubicBezTo>
                  <a:cubicBezTo>
                    <a:pt x="2561" y="2479"/>
                    <a:pt x="2686" y="2446"/>
                    <a:pt x="2813" y="2420"/>
                  </a:cubicBezTo>
                  <a:cubicBezTo>
                    <a:pt x="2974" y="2388"/>
                    <a:pt x="3134" y="2369"/>
                    <a:pt x="3298" y="2357"/>
                  </a:cubicBezTo>
                  <a:cubicBezTo>
                    <a:pt x="3391" y="2351"/>
                    <a:pt x="3484" y="2348"/>
                    <a:pt x="3578" y="2348"/>
                  </a:cubicBezTo>
                  <a:cubicBezTo>
                    <a:pt x="3672" y="2348"/>
                    <a:pt x="3766" y="2351"/>
                    <a:pt x="3861" y="2357"/>
                  </a:cubicBezTo>
                  <a:lnTo>
                    <a:pt x="3844" y="2357"/>
                  </a:lnTo>
                  <a:cubicBezTo>
                    <a:pt x="3850" y="2359"/>
                    <a:pt x="3859" y="2359"/>
                    <a:pt x="3867" y="2359"/>
                  </a:cubicBezTo>
                  <a:lnTo>
                    <a:pt x="3876" y="2359"/>
                  </a:lnTo>
                  <a:cubicBezTo>
                    <a:pt x="3883" y="2359"/>
                    <a:pt x="3890" y="2360"/>
                    <a:pt x="3898" y="2360"/>
                  </a:cubicBezTo>
                  <a:lnTo>
                    <a:pt x="3895" y="2360"/>
                  </a:lnTo>
                  <a:cubicBezTo>
                    <a:pt x="4152" y="2379"/>
                    <a:pt x="4405" y="2411"/>
                    <a:pt x="4657" y="2461"/>
                  </a:cubicBezTo>
                  <a:cubicBezTo>
                    <a:pt x="4656" y="2461"/>
                    <a:pt x="4655" y="2460"/>
                    <a:pt x="4654" y="2460"/>
                  </a:cubicBezTo>
                  <a:lnTo>
                    <a:pt x="4654" y="2460"/>
                  </a:lnTo>
                  <a:cubicBezTo>
                    <a:pt x="4981" y="2529"/>
                    <a:pt x="5299" y="2634"/>
                    <a:pt x="5617" y="2741"/>
                  </a:cubicBezTo>
                  <a:cubicBezTo>
                    <a:pt x="5617" y="2741"/>
                    <a:pt x="5617" y="2741"/>
                    <a:pt x="5617" y="2741"/>
                  </a:cubicBezTo>
                  <a:lnTo>
                    <a:pt x="5617" y="2741"/>
                  </a:lnTo>
                  <a:cubicBezTo>
                    <a:pt x="5630" y="2746"/>
                    <a:pt x="5643" y="2749"/>
                    <a:pt x="5657" y="2754"/>
                  </a:cubicBezTo>
                  <a:cubicBezTo>
                    <a:pt x="5652" y="2753"/>
                    <a:pt x="5649" y="2753"/>
                    <a:pt x="5646" y="2752"/>
                  </a:cubicBezTo>
                  <a:lnTo>
                    <a:pt x="5646" y="2752"/>
                  </a:lnTo>
                  <a:cubicBezTo>
                    <a:pt x="5655" y="2755"/>
                    <a:pt x="5665" y="2759"/>
                    <a:pt x="5676" y="2762"/>
                  </a:cubicBezTo>
                  <a:lnTo>
                    <a:pt x="5725" y="2780"/>
                  </a:lnTo>
                  <a:lnTo>
                    <a:pt x="5725" y="2780"/>
                  </a:lnTo>
                  <a:cubicBezTo>
                    <a:pt x="5724" y="2779"/>
                    <a:pt x="5722" y="2779"/>
                    <a:pt x="5721" y="2778"/>
                  </a:cubicBezTo>
                  <a:lnTo>
                    <a:pt x="5721" y="2778"/>
                  </a:lnTo>
                  <a:lnTo>
                    <a:pt x="5737" y="2784"/>
                  </a:lnTo>
                  <a:lnTo>
                    <a:pt x="5737" y="2784"/>
                  </a:lnTo>
                  <a:lnTo>
                    <a:pt x="5725" y="2780"/>
                  </a:lnTo>
                  <a:lnTo>
                    <a:pt x="5725" y="2780"/>
                  </a:lnTo>
                  <a:cubicBezTo>
                    <a:pt x="5907" y="2845"/>
                    <a:pt x="6089" y="2910"/>
                    <a:pt x="6269" y="2975"/>
                  </a:cubicBezTo>
                  <a:cubicBezTo>
                    <a:pt x="6525" y="3067"/>
                    <a:pt x="6779" y="3162"/>
                    <a:pt x="7034" y="3254"/>
                  </a:cubicBezTo>
                  <a:cubicBezTo>
                    <a:pt x="7294" y="3351"/>
                    <a:pt x="7556" y="3443"/>
                    <a:pt x="7819" y="3534"/>
                  </a:cubicBezTo>
                  <a:lnTo>
                    <a:pt x="7816" y="3534"/>
                  </a:lnTo>
                  <a:cubicBezTo>
                    <a:pt x="8044" y="3612"/>
                    <a:pt x="8275" y="3689"/>
                    <a:pt x="8513" y="3728"/>
                  </a:cubicBezTo>
                  <a:cubicBezTo>
                    <a:pt x="8568" y="3736"/>
                    <a:pt x="8626" y="3741"/>
                    <a:pt x="8681" y="3741"/>
                  </a:cubicBezTo>
                  <a:cubicBezTo>
                    <a:pt x="8688" y="3741"/>
                    <a:pt x="8694" y="3741"/>
                    <a:pt x="8700" y="3741"/>
                  </a:cubicBezTo>
                  <a:cubicBezTo>
                    <a:pt x="8735" y="3738"/>
                    <a:pt x="8767" y="3738"/>
                    <a:pt x="8802" y="3734"/>
                  </a:cubicBezTo>
                  <a:cubicBezTo>
                    <a:pt x="8833" y="3728"/>
                    <a:pt x="8864" y="3722"/>
                    <a:pt x="8895" y="3714"/>
                  </a:cubicBezTo>
                  <a:cubicBezTo>
                    <a:pt x="9017" y="3686"/>
                    <a:pt x="9129" y="3632"/>
                    <a:pt x="9233" y="3564"/>
                  </a:cubicBezTo>
                  <a:cubicBezTo>
                    <a:pt x="9291" y="3527"/>
                    <a:pt x="9342" y="3478"/>
                    <a:pt x="9391" y="3429"/>
                  </a:cubicBezTo>
                  <a:cubicBezTo>
                    <a:pt x="9442" y="3378"/>
                    <a:pt x="9486" y="3321"/>
                    <a:pt x="9526" y="3262"/>
                  </a:cubicBezTo>
                  <a:cubicBezTo>
                    <a:pt x="9614" y="3134"/>
                    <a:pt x="9689" y="2998"/>
                    <a:pt x="9754" y="2859"/>
                  </a:cubicBezTo>
                  <a:cubicBezTo>
                    <a:pt x="9805" y="2747"/>
                    <a:pt x="9852" y="2634"/>
                    <a:pt x="9895" y="2518"/>
                  </a:cubicBezTo>
                  <a:cubicBezTo>
                    <a:pt x="9945" y="2387"/>
                    <a:pt x="9988" y="2254"/>
                    <a:pt x="10032" y="2120"/>
                  </a:cubicBezTo>
                  <a:lnTo>
                    <a:pt x="10032" y="2120"/>
                  </a:lnTo>
                  <a:cubicBezTo>
                    <a:pt x="10032" y="2121"/>
                    <a:pt x="10031" y="2122"/>
                    <a:pt x="10031" y="2123"/>
                  </a:cubicBezTo>
                  <a:cubicBezTo>
                    <a:pt x="10032" y="2121"/>
                    <a:pt x="10033" y="2118"/>
                    <a:pt x="10034" y="2116"/>
                  </a:cubicBezTo>
                  <a:lnTo>
                    <a:pt x="10034" y="2116"/>
                  </a:lnTo>
                  <a:cubicBezTo>
                    <a:pt x="10033" y="2117"/>
                    <a:pt x="10033" y="2119"/>
                    <a:pt x="10032" y="2120"/>
                  </a:cubicBezTo>
                  <a:lnTo>
                    <a:pt x="10032" y="2120"/>
                  </a:lnTo>
                  <a:cubicBezTo>
                    <a:pt x="10034" y="2116"/>
                    <a:pt x="10035" y="2113"/>
                    <a:pt x="10036" y="2109"/>
                  </a:cubicBezTo>
                  <a:lnTo>
                    <a:pt x="10036" y="2109"/>
                  </a:lnTo>
                  <a:cubicBezTo>
                    <a:pt x="10036" y="2111"/>
                    <a:pt x="10035" y="2114"/>
                    <a:pt x="10034" y="2116"/>
                  </a:cubicBezTo>
                  <a:lnTo>
                    <a:pt x="10034" y="2116"/>
                  </a:lnTo>
                  <a:cubicBezTo>
                    <a:pt x="10036" y="2110"/>
                    <a:pt x="10038" y="2104"/>
                    <a:pt x="10040" y="2098"/>
                  </a:cubicBezTo>
                  <a:lnTo>
                    <a:pt x="10040" y="2098"/>
                  </a:lnTo>
                  <a:cubicBezTo>
                    <a:pt x="10039" y="2102"/>
                    <a:pt x="10038" y="2106"/>
                    <a:pt x="10036" y="2109"/>
                  </a:cubicBezTo>
                  <a:lnTo>
                    <a:pt x="10036" y="2109"/>
                  </a:lnTo>
                  <a:cubicBezTo>
                    <a:pt x="10040" y="2099"/>
                    <a:pt x="10044" y="2089"/>
                    <a:pt x="10047" y="2079"/>
                  </a:cubicBezTo>
                  <a:lnTo>
                    <a:pt x="10047" y="2079"/>
                  </a:lnTo>
                  <a:cubicBezTo>
                    <a:pt x="10046" y="2083"/>
                    <a:pt x="10046" y="2085"/>
                    <a:pt x="10044" y="2089"/>
                  </a:cubicBezTo>
                  <a:cubicBezTo>
                    <a:pt x="10046" y="2085"/>
                    <a:pt x="10047" y="2079"/>
                    <a:pt x="10050" y="2074"/>
                  </a:cubicBezTo>
                  <a:cubicBezTo>
                    <a:pt x="10052" y="2070"/>
                    <a:pt x="10052" y="2068"/>
                    <a:pt x="10053" y="2064"/>
                  </a:cubicBezTo>
                  <a:lnTo>
                    <a:pt x="10053" y="2064"/>
                  </a:lnTo>
                  <a:cubicBezTo>
                    <a:pt x="10053" y="2067"/>
                    <a:pt x="10052" y="2070"/>
                    <a:pt x="10052" y="2071"/>
                  </a:cubicBezTo>
                  <a:cubicBezTo>
                    <a:pt x="10099" y="1940"/>
                    <a:pt x="10150" y="1808"/>
                    <a:pt x="10211" y="1681"/>
                  </a:cubicBezTo>
                  <a:cubicBezTo>
                    <a:pt x="10239" y="1629"/>
                    <a:pt x="10268" y="1579"/>
                    <a:pt x="10299" y="1531"/>
                  </a:cubicBezTo>
                  <a:cubicBezTo>
                    <a:pt x="10315" y="1506"/>
                    <a:pt x="10335" y="1483"/>
                    <a:pt x="10352" y="1461"/>
                  </a:cubicBezTo>
                  <a:cubicBezTo>
                    <a:pt x="10381" y="1430"/>
                    <a:pt x="10410" y="1402"/>
                    <a:pt x="10442" y="1375"/>
                  </a:cubicBezTo>
                  <a:cubicBezTo>
                    <a:pt x="10501" y="1324"/>
                    <a:pt x="10564" y="1280"/>
                    <a:pt x="10626" y="1236"/>
                  </a:cubicBezTo>
                  <a:cubicBezTo>
                    <a:pt x="10715" y="1178"/>
                    <a:pt x="10808" y="1129"/>
                    <a:pt x="10903" y="1080"/>
                  </a:cubicBezTo>
                  <a:cubicBezTo>
                    <a:pt x="10905" y="1079"/>
                    <a:pt x="10909" y="1079"/>
                    <a:pt x="10910" y="1077"/>
                  </a:cubicBezTo>
                  <a:cubicBezTo>
                    <a:pt x="11034" y="1018"/>
                    <a:pt x="11160" y="963"/>
                    <a:pt x="11290" y="918"/>
                  </a:cubicBezTo>
                  <a:cubicBezTo>
                    <a:pt x="11409" y="878"/>
                    <a:pt x="11530" y="836"/>
                    <a:pt x="11647" y="788"/>
                  </a:cubicBezTo>
                  <a:cubicBezTo>
                    <a:pt x="11781" y="735"/>
                    <a:pt x="11909" y="668"/>
                    <a:pt x="12031" y="588"/>
                  </a:cubicBezTo>
                  <a:cubicBezTo>
                    <a:pt x="12086" y="549"/>
                    <a:pt x="12138" y="506"/>
                    <a:pt x="12187" y="460"/>
                  </a:cubicBezTo>
                  <a:cubicBezTo>
                    <a:pt x="12244" y="403"/>
                    <a:pt x="12292" y="340"/>
                    <a:pt x="12333" y="274"/>
                  </a:cubicBezTo>
                  <a:cubicBezTo>
                    <a:pt x="12382" y="199"/>
                    <a:pt x="12359" y="92"/>
                    <a:pt x="12289" y="38"/>
                  </a:cubicBezTo>
                  <a:cubicBezTo>
                    <a:pt x="12257" y="14"/>
                    <a:pt x="12216" y="1"/>
                    <a:pt x="12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3"/>
            <p:cNvSpPr/>
            <p:nvPr/>
          </p:nvSpPr>
          <p:spPr>
            <a:xfrm>
              <a:off x="3426725" y="4195625"/>
              <a:ext cx="42625" cy="28250"/>
            </a:xfrm>
            <a:custGeom>
              <a:rect b="b" l="l" r="r" t="t"/>
              <a:pathLst>
                <a:path extrusionOk="0" h="1130" w="1705">
                  <a:moveTo>
                    <a:pt x="766" y="549"/>
                  </a:moveTo>
                  <a:cubicBezTo>
                    <a:pt x="765" y="549"/>
                    <a:pt x="765" y="549"/>
                    <a:pt x="765" y="549"/>
                  </a:cubicBezTo>
                  <a:lnTo>
                    <a:pt x="765" y="549"/>
                  </a:lnTo>
                  <a:cubicBezTo>
                    <a:pt x="765" y="549"/>
                    <a:pt x="765" y="549"/>
                    <a:pt x="766" y="549"/>
                  </a:cubicBezTo>
                  <a:close/>
                  <a:moveTo>
                    <a:pt x="1596" y="0"/>
                  </a:moveTo>
                  <a:cubicBezTo>
                    <a:pt x="1584" y="0"/>
                    <a:pt x="1573" y="2"/>
                    <a:pt x="1562" y="6"/>
                  </a:cubicBezTo>
                  <a:cubicBezTo>
                    <a:pt x="1544" y="7"/>
                    <a:pt x="1525" y="9"/>
                    <a:pt x="1507" y="13"/>
                  </a:cubicBezTo>
                  <a:cubicBezTo>
                    <a:pt x="1397" y="34"/>
                    <a:pt x="1292" y="73"/>
                    <a:pt x="1188" y="113"/>
                  </a:cubicBezTo>
                  <a:cubicBezTo>
                    <a:pt x="1075" y="157"/>
                    <a:pt x="963" y="205"/>
                    <a:pt x="853" y="254"/>
                  </a:cubicBezTo>
                  <a:cubicBezTo>
                    <a:pt x="742" y="303"/>
                    <a:pt x="629" y="355"/>
                    <a:pt x="526" y="421"/>
                  </a:cubicBezTo>
                  <a:cubicBezTo>
                    <a:pt x="474" y="455"/>
                    <a:pt x="422" y="489"/>
                    <a:pt x="373" y="530"/>
                  </a:cubicBezTo>
                  <a:cubicBezTo>
                    <a:pt x="326" y="571"/>
                    <a:pt x="280" y="613"/>
                    <a:pt x="237" y="660"/>
                  </a:cubicBezTo>
                  <a:lnTo>
                    <a:pt x="237" y="660"/>
                  </a:lnTo>
                  <a:cubicBezTo>
                    <a:pt x="234" y="662"/>
                    <a:pt x="231" y="664"/>
                    <a:pt x="230" y="668"/>
                  </a:cubicBezTo>
                  <a:lnTo>
                    <a:pt x="228" y="669"/>
                  </a:lnTo>
                  <a:lnTo>
                    <a:pt x="228" y="668"/>
                  </a:lnTo>
                  <a:cubicBezTo>
                    <a:pt x="197" y="704"/>
                    <a:pt x="169" y="741"/>
                    <a:pt x="140" y="780"/>
                  </a:cubicBezTo>
                  <a:lnTo>
                    <a:pt x="140" y="778"/>
                  </a:lnTo>
                  <a:cubicBezTo>
                    <a:pt x="136" y="783"/>
                    <a:pt x="132" y="788"/>
                    <a:pt x="129" y="793"/>
                  </a:cubicBezTo>
                  <a:lnTo>
                    <a:pt x="129" y="793"/>
                  </a:lnTo>
                  <a:cubicBezTo>
                    <a:pt x="130" y="792"/>
                    <a:pt x="131" y="791"/>
                    <a:pt x="132" y="790"/>
                  </a:cubicBezTo>
                  <a:lnTo>
                    <a:pt x="132" y="790"/>
                  </a:lnTo>
                  <a:cubicBezTo>
                    <a:pt x="129" y="794"/>
                    <a:pt x="126" y="798"/>
                    <a:pt x="123" y="802"/>
                  </a:cubicBezTo>
                  <a:lnTo>
                    <a:pt x="123" y="802"/>
                  </a:lnTo>
                  <a:cubicBezTo>
                    <a:pt x="125" y="799"/>
                    <a:pt x="127" y="796"/>
                    <a:pt x="129" y="793"/>
                  </a:cubicBezTo>
                  <a:lnTo>
                    <a:pt x="129" y="793"/>
                  </a:lnTo>
                  <a:cubicBezTo>
                    <a:pt x="127" y="796"/>
                    <a:pt x="125" y="798"/>
                    <a:pt x="123" y="802"/>
                  </a:cubicBezTo>
                  <a:lnTo>
                    <a:pt x="123" y="802"/>
                  </a:lnTo>
                  <a:cubicBezTo>
                    <a:pt x="123" y="802"/>
                    <a:pt x="123" y="802"/>
                    <a:pt x="123" y="802"/>
                  </a:cubicBezTo>
                  <a:lnTo>
                    <a:pt x="123" y="802"/>
                  </a:lnTo>
                  <a:cubicBezTo>
                    <a:pt x="123" y="803"/>
                    <a:pt x="123" y="803"/>
                    <a:pt x="123" y="803"/>
                  </a:cubicBezTo>
                  <a:cubicBezTo>
                    <a:pt x="123" y="803"/>
                    <a:pt x="123" y="803"/>
                    <a:pt x="123" y="802"/>
                  </a:cubicBezTo>
                  <a:lnTo>
                    <a:pt x="123" y="802"/>
                  </a:lnTo>
                  <a:cubicBezTo>
                    <a:pt x="84" y="861"/>
                    <a:pt x="51" y="921"/>
                    <a:pt x="23" y="986"/>
                  </a:cubicBezTo>
                  <a:cubicBezTo>
                    <a:pt x="1" y="1036"/>
                    <a:pt x="27" y="1095"/>
                    <a:pt x="75" y="1116"/>
                  </a:cubicBezTo>
                  <a:cubicBezTo>
                    <a:pt x="88" y="1122"/>
                    <a:pt x="102" y="1123"/>
                    <a:pt x="120" y="1129"/>
                  </a:cubicBezTo>
                  <a:cubicBezTo>
                    <a:pt x="154" y="1129"/>
                    <a:pt x="185" y="1110"/>
                    <a:pt x="206" y="1080"/>
                  </a:cubicBezTo>
                  <a:cubicBezTo>
                    <a:pt x="221" y="1056"/>
                    <a:pt x="236" y="1034"/>
                    <a:pt x="252" y="1010"/>
                  </a:cubicBezTo>
                  <a:cubicBezTo>
                    <a:pt x="298" y="943"/>
                    <a:pt x="347" y="876"/>
                    <a:pt x="401" y="814"/>
                  </a:cubicBezTo>
                  <a:cubicBezTo>
                    <a:pt x="431" y="783"/>
                    <a:pt x="460" y="753"/>
                    <a:pt x="492" y="724"/>
                  </a:cubicBezTo>
                  <a:cubicBezTo>
                    <a:pt x="526" y="695"/>
                    <a:pt x="559" y="669"/>
                    <a:pt x="596" y="646"/>
                  </a:cubicBezTo>
                  <a:lnTo>
                    <a:pt x="596" y="646"/>
                  </a:lnTo>
                  <a:lnTo>
                    <a:pt x="594" y="647"/>
                  </a:lnTo>
                  <a:cubicBezTo>
                    <a:pt x="596" y="647"/>
                    <a:pt x="599" y="646"/>
                    <a:pt x="600" y="643"/>
                  </a:cubicBezTo>
                  <a:cubicBezTo>
                    <a:pt x="602" y="641"/>
                    <a:pt x="603" y="641"/>
                    <a:pt x="605" y="640"/>
                  </a:cubicBezTo>
                  <a:lnTo>
                    <a:pt x="605" y="640"/>
                  </a:lnTo>
                  <a:cubicBezTo>
                    <a:pt x="605" y="640"/>
                    <a:pt x="604" y="641"/>
                    <a:pt x="603" y="641"/>
                  </a:cubicBezTo>
                  <a:lnTo>
                    <a:pt x="606" y="640"/>
                  </a:lnTo>
                  <a:lnTo>
                    <a:pt x="606" y="640"/>
                  </a:lnTo>
                  <a:cubicBezTo>
                    <a:pt x="606" y="640"/>
                    <a:pt x="606" y="640"/>
                    <a:pt x="605" y="640"/>
                  </a:cubicBezTo>
                  <a:lnTo>
                    <a:pt x="605" y="640"/>
                  </a:lnTo>
                  <a:cubicBezTo>
                    <a:pt x="608" y="639"/>
                    <a:pt x="610" y="637"/>
                    <a:pt x="611" y="635"/>
                  </a:cubicBezTo>
                  <a:cubicBezTo>
                    <a:pt x="660" y="603"/>
                    <a:pt x="712" y="574"/>
                    <a:pt x="765" y="549"/>
                  </a:cubicBezTo>
                  <a:lnTo>
                    <a:pt x="765" y="549"/>
                  </a:lnTo>
                  <a:cubicBezTo>
                    <a:pt x="762" y="551"/>
                    <a:pt x="756" y="552"/>
                    <a:pt x="752" y="553"/>
                  </a:cubicBezTo>
                  <a:cubicBezTo>
                    <a:pt x="904" y="482"/>
                    <a:pt x="1062" y="430"/>
                    <a:pt x="1218" y="373"/>
                  </a:cubicBezTo>
                  <a:cubicBezTo>
                    <a:pt x="1291" y="348"/>
                    <a:pt x="1361" y="323"/>
                    <a:pt x="1432" y="296"/>
                  </a:cubicBezTo>
                  <a:cubicBezTo>
                    <a:pt x="1466" y="281"/>
                    <a:pt x="1502" y="268"/>
                    <a:pt x="1536" y="251"/>
                  </a:cubicBezTo>
                  <a:cubicBezTo>
                    <a:pt x="1559" y="239"/>
                    <a:pt x="1578" y="229"/>
                    <a:pt x="1600" y="217"/>
                  </a:cubicBezTo>
                  <a:cubicBezTo>
                    <a:pt x="1614" y="217"/>
                    <a:pt x="1626" y="215"/>
                    <a:pt x="1638" y="210"/>
                  </a:cubicBezTo>
                  <a:cubicBezTo>
                    <a:pt x="1678" y="193"/>
                    <a:pt x="1705" y="154"/>
                    <a:pt x="1705" y="110"/>
                  </a:cubicBezTo>
                  <a:cubicBezTo>
                    <a:pt x="1705" y="67"/>
                    <a:pt x="1678" y="26"/>
                    <a:pt x="1638" y="9"/>
                  </a:cubicBezTo>
                  <a:cubicBezTo>
                    <a:pt x="1625" y="3"/>
                    <a:pt x="1610" y="0"/>
                    <a:pt x="1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3"/>
            <p:cNvSpPr/>
            <p:nvPr/>
          </p:nvSpPr>
          <p:spPr>
            <a:xfrm>
              <a:off x="3449200" y="3384650"/>
              <a:ext cx="113725" cy="140300"/>
            </a:xfrm>
            <a:custGeom>
              <a:rect b="b" l="l" r="r" t="t"/>
              <a:pathLst>
                <a:path extrusionOk="0" h="5612" w="4549">
                  <a:moveTo>
                    <a:pt x="2952" y="3942"/>
                  </a:moveTo>
                  <a:lnTo>
                    <a:pt x="2952" y="3942"/>
                  </a:lnTo>
                  <a:cubicBezTo>
                    <a:pt x="2949" y="3943"/>
                    <a:pt x="2947" y="3944"/>
                    <a:pt x="2944" y="3945"/>
                  </a:cubicBezTo>
                  <a:lnTo>
                    <a:pt x="2944" y="3945"/>
                  </a:lnTo>
                  <a:cubicBezTo>
                    <a:pt x="2947" y="3944"/>
                    <a:pt x="2949" y="3943"/>
                    <a:pt x="2952" y="3942"/>
                  </a:cubicBezTo>
                  <a:close/>
                  <a:moveTo>
                    <a:pt x="2887" y="3964"/>
                  </a:moveTo>
                  <a:cubicBezTo>
                    <a:pt x="2883" y="3966"/>
                    <a:pt x="2878" y="3967"/>
                    <a:pt x="2874" y="3969"/>
                  </a:cubicBezTo>
                  <a:cubicBezTo>
                    <a:pt x="2878" y="3968"/>
                    <a:pt x="2883" y="3966"/>
                    <a:pt x="2887" y="3964"/>
                  </a:cubicBezTo>
                  <a:close/>
                  <a:moveTo>
                    <a:pt x="2525" y="4083"/>
                  </a:moveTo>
                  <a:lnTo>
                    <a:pt x="2525" y="4083"/>
                  </a:lnTo>
                  <a:cubicBezTo>
                    <a:pt x="2519" y="4085"/>
                    <a:pt x="2513" y="4087"/>
                    <a:pt x="2507" y="4089"/>
                  </a:cubicBezTo>
                  <a:lnTo>
                    <a:pt x="2507" y="4089"/>
                  </a:lnTo>
                  <a:cubicBezTo>
                    <a:pt x="2513" y="4088"/>
                    <a:pt x="2520" y="4086"/>
                    <a:pt x="2525" y="4083"/>
                  </a:cubicBezTo>
                  <a:close/>
                  <a:moveTo>
                    <a:pt x="1175" y="4640"/>
                  </a:moveTo>
                  <a:lnTo>
                    <a:pt x="1175" y="4640"/>
                  </a:lnTo>
                  <a:cubicBezTo>
                    <a:pt x="1172" y="4642"/>
                    <a:pt x="1168" y="4644"/>
                    <a:pt x="1165" y="4646"/>
                  </a:cubicBezTo>
                  <a:lnTo>
                    <a:pt x="1165" y="4646"/>
                  </a:lnTo>
                  <a:cubicBezTo>
                    <a:pt x="1168" y="4644"/>
                    <a:pt x="1171" y="4643"/>
                    <a:pt x="1175" y="4640"/>
                  </a:cubicBezTo>
                  <a:close/>
                  <a:moveTo>
                    <a:pt x="893" y="4853"/>
                  </a:moveTo>
                  <a:cubicBezTo>
                    <a:pt x="891" y="4854"/>
                    <a:pt x="889" y="4856"/>
                    <a:pt x="887" y="4857"/>
                  </a:cubicBezTo>
                  <a:cubicBezTo>
                    <a:pt x="889" y="4856"/>
                    <a:pt x="891" y="4854"/>
                    <a:pt x="893" y="4853"/>
                  </a:cubicBezTo>
                  <a:close/>
                  <a:moveTo>
                    <a:pt x="4269" y="0"/>
                  </a:moveTo>
                  <a:cubicBezTo>
                    <a:pt x="4238" y="0"/>
                    <a:pt x="4212" y="21"/>
                    <a:pt x="4205" y="50"/>
                  </a:cubicBezTo>
                  <a:cubicBezTo>
                    <a:pt x="4202" y="75"/>
                    <a:pt x="4205" y="101"/>
                    <a:pt x="4206" y="124"/>
                  </a:cubicBezTo>
                  <a:lnTo>
                    <a:pt x="4218" y="236"/>
                  </a:lnTo>
                  <a:cubicBezTo>
                    <a:pt x="4226" y="321"/>
                    <a:pt x="4235" y="404"/>
                    <a:pt x="4240" y="488"/>
                  </a:cubicBezTo>
                  <a:lnTo>
                    <a:pt x="4240" y="489"/>
                  </a:lnTo>
                  <a:cubicBezTo>
                    <a:pt x="4243" y="561"/>
                    <a:pt x="4248" y="633"/>
                    <a:pt x="4248" y="703"/>
                  </a:cubicBezTo>
                  <a:cubicBezTo>
                    <a:pt x="4249" y="824"/>
                    <a:pt x="4251" y="943"/>
                    <a:pt x="4254" y="1065"/>
                  </a:cubicBezTo>
                  <a:cubicBezTo>
                    <a:pt x="4255" y="1193"/>
                    <a:pt x="4263" y="1320"/>
                    <a:pt x="4270" y="1448"/>
                  </a:cubicBezTo>
                  <a:cubicBezTo>
                    <a:pt x="4276" y="1571"/>
                    <a:pt x="4284" y="1695"/>
                    <a:pt x="4284" y="1820"/>
                  </a:cubicBezTo>
                  <a:cubicBezTo>
                    <a:pt x="4284" y="1931"/>
                    <a:pt x="4279" y="2044"/>
                    <a:pt x="4272" y="2156"/>
                  </a:cubicBezTo>
                  <a:cubicBezTo>
                    <a:pt x="4263" y="2275"/>
                    <a:pt x="4249" y="2394"/>
                    <a:pt x="4227" y="2513"/>
                  </a:cubicBezTo>
                  <a:cubicBezTo>
                    <a:pt x="4217" y="2571"/>
                    <a:pt x="4199" y="2629"/>
                    <a:pt x="4181" y="2684"/>
                  </a:cubicBezTo>
                  <a:cubicBezTo>
                    <a:pt x="4166" y="2720"/>
                    <a:pt x="4151" y="2757"/>
                    <a:pt x="4135" y="2793"/>
                  </a:cubicBezTo>
                  <a:cubicBezTo>
                    <a:pt x="4115" y="2826"/>
                    <a:pt x="4095" y="2860"/>
                    <a:pt x="4075" y="2891"/>
                  </a:cubicBezTo>
                  <a:cubicBezTo>
                    <a:pt x="4050" y="2922"/>
                    <a:pt x="4025" y="2955"/>
                    <a:pt x="3998" y="2986"/>
                  </a:cubicBezTo>
                  <a:cubicBezTo>
                    <a:pt x="3965" y="3022"/>
                    <a:pt x="3929" y="3056"/>
                    <a:pt x="3892" y="3089"/>
                  </a:cubicBezTo>
                  <a:cubicBezTo>
                    <a:pt x="3852" y="3122"/>
                    <a:pt x="3809" y="3152"/>
                    <a:pt x="3766" y="3181"/>
                  </a:cubicBezTo>
                  <a:cubicBezTo>
                    <a:pt x="3641" y="3262"/>
                    <a:pt x="3510" y="3329"/>
                    <a:pt x="3377" y="3394"/>
                  </a:cubicBezTo>
                  <a:cubicBezTo>
                    <a:pt x="3068" y="3543"/>
                    <a:pt x="2748" y="3666"/>
                    <a:pt x="2431" y="3793"/>
                  </a:cubicBezTo>
                  <a:cubicBezTo>
                    <a:pt x="2210" y="3881"/>
                    <a:pt x="1992" y="3963"/>
                    <a:pt x="1770" y="4043"/>
                  </a:cubicBezTo>
                  <a:cubicBezTo>
                    <a:pt x="1645" y="4088"/>
                    <a:pt x="1524" y="4134"/>
                    <a:pt x="1405" y="4193"/>
                  </a:cubicBezTo>
                  <a:cubicBezTo>
                    <a:pt x="1304" y="4244"/>
                    <a:pt x="1204" y="4296"/>
                    <a:pt x="1111" y="4357"/>
                  </a:cubicBezTo>
                  <a:cubicBezTo>
                    <a:pt x="1113" y="4356"/>
                    <a:pt x="1115" y="4355"/>
                    <a:pt x="1117" y="4354"/>
                  </a:cubicBezTo>
                  <a:lnTo>
                    <a:pt x="1117" y="4354"/>
                  </a:lnTo>
                  <a:cubicBezTo>
                    <a:pt x="918" y="4486"/>
                    <a:pt x="750" y="4663"/>
                    <a:pt x="594" y="4842"/>
                  </a:cubicBezTo>
                  <a:cubicBezTo>
                    <a:pt x="447" y="5012"/>
                    <a:pt x="298" y="5180"/>
                    <a:pt x="161" y="5357"/>
                  </a:cubicBezTo>
                  <a:cubicBezTo>
                    <a:pt x="118" y="5403"/>
                    <a:pt x="73" y="5451"/>
                    <a:pt x="29" y="5499"/>
                  </a:cubicBezTo>
                  <a:cubicBezTo>
                    <a:pt x="5" y="5524"/>
                    <a:pt x="0" y="5565"/>
                    <a:pt x="27" y="5591"/>
                  </a:cubicBezTo>
                  <a:cubicBezTo>
                    <a:pt x="39" y="5604"/>
                    <a:pt x="58" y="5612"/>
                    <a:pt x="84" y="5612"/>
                  </a:cubicBezTo>
                  <a:cubicBezTo>
                    <a:pt x="102" y="5612"/>
                    <a:pt x="118" y="5606"/>
                    <a:pt x="128" y="5592"/>
                  </a:cubicBezTo>
                  <a:cubicBezTo>
                    <a:pt x="161" y="5557"/>
                    <a:pt x="194" y="5522"/>
                    <a:pt x="228" y="5487"/>
                  </a:cubicBezTo>
                  <a:cubicBezTo>
                    <a:pt x="255" y="5457"/>
                    <a:pt x="283" y="5430"/>
                    <a:pt x="313" y="5403"/>
                  </a:cubicBezTo>
                  <a:cubicBezTo>
                    <a:pt x="374" y="5345"/>
                    <a:pt x="437" y="5286"/>
                    <a:pt x="496" y="5226"/>
                  </a:cubicBezTo>
                  <a:cubicBezTo>
                    <a:pt x="626" y="5095"/>
                    <a:pt x="759" y="4969"/>
                    <a:pt x="899" y="4848"/>
                  </a:cubicBezTo>
                  <a:lnTo>
                    <a:pt x="899" y="4848"/>
                  </a:lnTo>
                  <a:cubicBezTo>
                    <a:pt x="898" y="4849"/>
                    <a:pt x="897" y="4849"/>
                    <a:pt x="896" y="4850"/>
                  </a:cubicBezTo>
                  <a:lnTo>
                    <a:pt x="896" y="4850"/>
                  </a:lnTo>
                  <a:cubicBezTo>
                    <a:pt x="983" y="4778"/>
                    <a:pt x="1071" y="4708"/>
                    <a:pt x="1165" y="4646"/>
                  </a:cubicBezTo>
                  <a:lnTo>
                    <a:pt x="1165" y="4646"/>
                  </a:lnTo>
                  <a:cubicBezTo>
                    <a:pt x="1164" y="4647"/>
                    <a:pt x="1162" y="4648"/>
                    <a:pt x="1160" y="4649"/>
                  </a:cubicBezTo>
                  <a:cubicBezTo>
                    <a:pt x="1258" y="4585"/>
                    <a:pt x="1361" y="4521"/>
                    <a:pt x="1466" y="4467"/>
                  </a:cubicBezTo>
                  <a:cubicBezTo>
                    <a:pt x="1638" y="4387"/>
                    <a:pt x="1816" y="4329"/>
                    <a:pt x="1993" y="4266"/>
                  </a:cubicBezTo>
                  <a:cubicBezTo>
                    <a:pt x="2164" y="4207"/>
                    <a:pt x="2334" y="4147"/>
                    <a:pt x="2507" y="4089"/>
                  </a:cubicBezTo>
                  <a:lnTo>
                    <a:pt x="2507" y="4089"/>
                  </a:lnTo>
                  <a:cubicBezTo>
                    <a:pt x="2507" y="4089"/>
                    <a:pt x="2507" y="4089"/>
                    <a:pt x="2507" y="4089"/>
                  </a:cubicBezTo>
                  <a:cubicBezTo>
                    <a:pt x="2635" y="4046"/>
                    <a:pt x="2766" y="4004"/>
                    <a:pt x="2894" y="3961"/>
                  </a:cubicBezTo>
                  <a:lnTo>
                    <a:pt x="2894" y="3961"/>
                  </a:lnTo>
                  <a:cubicBezTo>
                    <a:pt x="2891" y="3962"/>
                    <a:pt x="2889" y="3963"/>
                    <a:pt x="2887" y="3964"/>
                  </a:cubicBezTo>
                  <a:lnTo>
                    <a:pt x="2887" y="3964"/>
                  </a:lnTo>
                  <a:cubicBezTo>
                    <a:pt x="2906" y="3958"/>
                    <a:pt x="2925" y="3952"/>
                    <a:pt x="2944" y="3945"/>
                  </a:cubicBezTo>
                  <a:lnTo>
                    <a:pt x="2944" y="3945"/>
                  </a:lnTo>
                  <a:cubicBezTo>
                    <a:pt x="2943" y="3945"/>
                    <a:pt x="2942" y="3945"/>
                    <a:pt x="2941" y="3945"/>
                  </a:cubicBezTo>
                  <a:lnTo>
                    <a:pt x="2941" y="3945"/>
                  </a:lnTo>
                  <a:cubicBezTo>
                    <a:pt x="3040" y="3911"/>
                    <a:pt x="3141" y="3878"/>
                    <a:pt x="3242" y="3841"/>
                  </a:cubicBezTo>
                  <a:cubicBezTo>
                    <a:pt x="3459" y="3759"/>
                    <a:pt x="3667" y="3662"/>
                    <a:pt x="3862" y="3536"/>
                  </a:cubicBezTo>
                  <a:cubicBezTo>
                    <a:pt x="3920" y="3495"/>
                    <a:pt x="3980" y="3457"/>
                    <a:pt x="4034" y="3412"/>
                  </a:cubicBezTo>
                  <a:cubicBezTo>
                    <a:pt x="4086" y="3372"/>
                    <a:pt x="4138" y="3329"/>
                    <a:pt x="4184" y="3280"/>
                  </a:cubicBezTo>
                  <a:cubicBezTo>
                    <a:pt x="4229" y="3235"/>
                    <a:pt x="4270" y="3187"/>
                    <a:pt x="4307" y="3135"/>
                  </a:cubicBezTo>
                  <a:cubicBezTo>
                    <a:pt x="4346" y="3082"/>
                    <a:pt x="4377" y="3022"/>
                    <a:pt x="4407" y="2960"/>
                  </a:cubicBezTo>
                  <a:cubicBezTo>
                    <a:pt x="4519" y="2726"/>
                    <a:pt x="4546" y="2464"/>
                    <a:pt x="4547" y="2208"/>
                  </a:cubicBezTo>
                  <a:cubicBezTo>
                    <a:pt x="4549" y="1967"/>
                    <a:pt x="4522" y="1724"/>
                    <a:pt x="4502" y="1485"/>
                  </a:cubicBezTo>
                  <a:cubicBezTo>
                    <a:pt x="4492" y="1358"/>
                    <a:pt x="4482" y="1230"/>
                    <a:pt x="4465" y="1104"/>
                  </a:cubicBezTo>
                  <a:cubicBezTo>
                    <a:pt x="4450" y="983"/>
                    <a:pt x="4432" y="861"/>
                    <a:pt x="4412" y="741"/>
                  </a:cubicBezTo>
                  <a:cubicBezTo>
                    <a:pt x="4391" y="626"/>
                    <a:pt x="4374" y="510"/>
                    <a:pt x="4363" y="392"/>
                  </a:cubicBezTo>
                  <a:cubicBezTo>
                    <a:pt x="4352" y="285"/>
                    <a:pt x="4340" y="180"/>
                    <a:pt x="4333" y="71"/>
                  </a:cubicBezTo>
                  <a:cubicBezTo>
                    <a:pt x="4337" y="35"/>
                    <a:pt x="4310" y="4"/>
                    <a:pt x="4278" y="1"/>
                  </a:cubicBezTo>
                  <a:cubicBezTo>
                    <a:pt x="4275" y="1"/>
                    <a:pt x="4272" y="0"/>
                    <a:pt x="42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3"/>
            <p:cNvSpPr/>
            <p:nvPr/>
          </p:nvSpPr>
          <p:spPr>
            <a:xfrm>
              <a:off x="4024525" y="3170100"/>
              <a:ext cx="104275" cy="102100"/>
            </a:xfrm>
            <a:custGeom>
              <a:rect b="b" l="l" r="r" t="t"/>
              <a:pathLst>
                <a:path extrusionOk="0" h="4084" w="4171">
                  <a:moveTo>
                    <a:pt x="3448" y="772"/>
                  </a:moveTo>
                  <a:cubicBezTo>
                    <a:pt x="3448" y="772"/>
                    <a:pt x="3447" y="772"/>
                    <a:pt x="3447" y="773"/>
                  </a:cubicBezTo>
                  <a:cubicBezTo>
                    <a:pt x="3447" y="772"/>
                    <a:pt x="3448" y="772"/>
                    <a:pt x="3448" y="772"/>
                  </a:cubicBezTo>
                  <a:close/>
                  <a:moveTo>
                    <a:pt x="45" y="3957"/>
                  </a:moveTo>
                  <a:cubicBezTo>
                    <a:pt x="43" y="3957"/>
                    <a:pt x="42" y="3958"/>
                    <a:pt x="41" y="3959"/>
                  </a:cubicBezTo>
                  <a:lnTo>
                    <a:pt x="41" y="3959"/>
                  </a:lnTo>
                  <a:cubicBezTo>
                    <a:pt x="43" y="3958"/>
                    <a:pt x="44" y="3958"/>
                    <a:pt x="45" y="3957"/>
                  </a:cubicBezTo>
                  <a:close/>
                  <a:moveTo>
                    <a:pt x="4099" y="0"/>
                  </a:moveTo>
                  <a:cubicBezTo>
                    <a:pt x="4082" y="0"/>
                    <a:pt x="4066" y="6"/>
                    <a:pt x="4053" y="18"/>
                  </a:cubicBezTo>
                  <a:cubicBezTo>
                    <a:pt x="4001" y="66"/>
                    <a:pt x="3949" y="116"/>
                    <a:pt x="3896" y="162"/>
                  </a:cubicBezTo>
                  <a:cubicBezTo>
                    <a:pt x="3819" y="222"/>
                    <a:pt x="3739" y="282"/>
                    <a:pt x="3657" y="340"/>
                  </a:cubicBezTo>
                  <a:cubicBezTo>
                    <a:pt x="3581" y="392"/>
                    <a:pt x="3508" y="448"/>
                    <a:pt x="3438" y="508"/>
                  </a:cubicBezTo>
                  <a:cubicBezTo>
                    <a:pt x="3368" y="564"/>
                    <a:pt x="3298" y="622"/>
                    <a:pt x="3227" y="680"/>
                  </a:cubicBezTo>
                  <a:cubicBezTo>
                    <a:pt x="3193" y="710"/>
                    <a:pt x="3155" y="738"/>
                    <a:pt x="3123" y="771"/>
                  </a:cubicBezTo>
                  <a:cubicBezTo>
                    <a:pt x="3085" y="810"/>
                    <a:pt x="3053" y="853"/>
                    <a:pt x="3023" y="898"/>
                  </a:cubicBezTo>
                  <a:cubicBezTo>
                    <a:pt x="2984" y="954"/>
                    <a:pt x="2948" y="1014"/>
                    <a:pt x="2917" y="1075"/>
                  </a:cubicBezTo>
                  <a:cubicBezTo>
                    <a:pt x="2887" y="1130"/>
                    <a:pt x="2862" y="1189"/>
                    <a:pt x="2840" y="1249"/>
                  </a:cubicBezTo>
                  <a:cubicBezTo>
                    <a:pt x="2800" y="1356"/>
                    <a:pt x="2765" y="1465"/>
                    <a:pt x="2731" y="1575"/>
                  </a:cubicBezTo>
                  <a:cubicBezTo>
                    <a:pt x="2698" y="1670"/>
                    <a:pt x="2667" y="1767"/>
                    <a:pt x="2639" y="1865"/>
                  </a:cubicBezTo>
                  <a:cubicBezTo>
                    <a:pt x="2609" y="1963"/>
                    <a:pt x="2582" y="2064"/>
                    <a:pt x="2548" y="2161"/>
                  </a:cubicBezTo>
                  <a:cubicBezTo>
                    <a:pt x="2547" y="2164"/>
                    <a:pt x="2545" y="2170"/>
                    <a:pt x="2542" y="2175"/>
                  </a:cubicBezTo>
                  <a:cubicBezTo>
                    <a:pt x="2515" y="2252"/>
                    <a:pt x="2483" y="2328"/>
                    <a:pt x="2445" y="2402"/>
                  </a:cubicBezTo>
                  <a:cubicBezTo>
                    <a:pt x="2429" y="2435"/>
                    <a:pt x="2411" y="2466"/>
                    <a:pt x="2392" y="2496"/>
                  </a:cubicBezTo>
                  <a:cubicBezTo>
                    <a:pt x="2378" y="2517"/>
                    <a:pt x="2364" y="2535"/>
                    <a:pt x="2347" y="2554"/>
                  </a:cubicBezTo>
                  <a:cubicBezTo>
                    <a:pt x="2292" y="2615"/>
                    <a:pt x="2230" y="2673"/>
                    <a:pt x="2167" y="2727"/>
                  </a:cubicBezTo>
                  <a:cubicBezTo>
                    <a:pt x="2100" y="2785"/>
                    <a:pt x="2029" y="2837"/>
                    <a:pt x="1954" y="2884"/>
                  </a:cubicBezTo>
                  <a:cubicBezTo>
                    <a:pt x="1813" y="2974"/>
                    <a:pt x="1669" y="3054"/>
                    <a:pt x="1523" y="3136"/>
                  </a:cubicBezTo>
                  <a:cubicBezTo>
                    <a:pt x="1285" y="3270"/>
                    <a:pt x="1046" y="3405"/>
                    <a:pt x="808" y="3536"/>
                  </a:cubicBezTo>
                  <a:cubicBezTo>
                    <a:pt x="688" y="3603"/>
                    <a:pt x="563" y="3666"/>
                    <a:pt x="442" y="3731"/>
                  </a:cubicBezTo>
                  <a:cubicBezTo>
                    <a:pt x="325" y="3793"/>
                    <a:pt x="208" y="3856"/>
                    <a:pt x="98" y="3930"/>
                  </a:cubicBezTo>
                  <a:lnTo>
                    <a:pt x="98" y="3930"/>
                  </a:lnTo>
                  <a:cubicBezTo>
                    <a:pt x="99" y="3929"/>
                    <a:pt x="100" y="3928"/>
                    <a:pt x="100" y="3928"/>
                  </a:cubicBezTo>
                  <a:lnTo>
                    <a:pt x="100" y="3928"/>
                  </a:lnTo>
                  <a:cubicBezTo>
                    <a:pt x="99" y="3929"/>
                    <a:pt x="99" y="3929"/>
                    <a:pt x="98" y="3930"/>
                  </a:cubicBezTo>
                  <a:lnTo>
                    <a:pt x="98" y="3930"/>
                  </a:lnTo>
                  <a:cubicBezTo>
                    <a:pt x="97" y="3931"/>
                    <a:pt x="96" y="3931"/>
                    <a:pt x="95" y="3932"/>
                  </a:cubicBezTo>
                  <a:lnTo>
                    <a:pt x="95" y="3932"/>
                  </a:lnTo>
                  <a:cubicBezTo>
                    <a:pt x="96" y="3932"/>
                    <a:pt x="96" y="3931"/>
                    <a:pt x="97" y="3931"/>
                  </a:cubicBezTo>
                  <a:lnTo>
                    <a:pt x="97" y="3931"/>
                  </a:lnTo>
                  <a:cubicBezTo>
                    <a:pt x="96" y="3931"/>
                    <a:pt x="95" y="3932"/>
                    <a:pt x="94" y="3933"/>
                  </a:cubicBezTo>
                  <a:lnTo>
                    <a:pt x="94" y="3933"/>
                  </a:lnTo>
                  <a:cubicBezTo>
                    <a:pt x="94" y="3933"/>
                    <a:pt x="94" y="3932"/>
                    <a:pt x="95" y="3932"/>
                  </a:cubicBezTo>
                  <a:lnTo>
                    <a:pt x="95" y="3932"/>
                  </a:lnTo>
                  <a:cubicBezTo>
                    <a:pt x="94" y="3933"/>
                    <a:pt x="93" y="3933"/>
                    <a:pt x="93" y="3933"/>
                  </a:cubicBezTo>
                  <a:lnTo>
                    <a:pt x="93" y="3933"/>
                  </a:lnTo>
                  <a:cubicBezTo>
                    <a:pt x="93" y="3933"/>
                    <a:pt x="93" y="3933"/>
                    <a:pt x="94" y="3933"/>
                  </a:cubicBezTo>
                  <a:lnTo>
                    <a:pt x="94" y="3933"/>
                  </a:lnTo>
                  <a:cubicBezTo>
                    <a:pt x="93" y="3933"/>
                    <a:pt x="93" y="3933"/>
                    <a:pt x="93" y="3934"/>
                  </a:cubicBezTo>
                  <a:cubicBezTo>
                    <a:pt x="93" y="3934"/>
                    <a:pt x="93" y="3933"/>
                    <a:pt x="93" y="3933"/>
                  </a:cubicBezTo>
                  <a:lnTo>
                    <a:pt x="93" y="3933"/>
                  </a:lnTo>
                  <a:cubicBezTo>
                    <a:pt x="90" y="3935"/>
                    <a:pt x="88" y="3936"/>
                    <a:pt x="85" y="3938"/>
                  </a:cubicBezTo>
                  <a:cubicBezTo>
                    <a:pt x="71" y="3945"/>
                    <a:pt x="55" y="3952"/>
                    <a:pt x="40" y="3960"/>
                  </a:cubicBezTo>
                  <a:lnTo>
                    <a:pt x="40" y="3960"/>
                  </a:lnTo>
                  <a:cubicBezTo>
                    <a:pt x="41" y="3959"/>
                    <a:pt x="41" y="3959"/>
                    <a:pt x="41" y="3959"/>
                  </a:cubicBezTo>
                  <a:lnTo>
                    <a:pt x="41" y="3959"/>
                  </a:lnTo>
                  <a:cubicBezTo>
                    <a:pt x="17" y="3970"/>
                    <a:pt x="0" y="3996"/>
                    <a:pt x="3" y="4027"/>
                  </a:cubicBezTo>
                  <a:cubicBezTo>
                    <a:pt x="8" y="4059"/>
                    <a:pt x="37" y="4082"/>
                    <a:pt x="69" y="4084"/>
                  </a:cubicBezTo>
                  <a:lnTo>
                    <a:pt x="78" y="4084"/>
                  </a:lnTo>
                  <a:cubicBezTo>
                    <a:pt x="87" y="4082"/>
                    <a:pt x="93" y="4081"/>
                    <a:pt x="100" y="4077"/>
                  </a:cubicBezTo>
                  <a:cubicBezTo>
                    <a:pt x="116" y="4069"/>
                    <a:pt x="136" y="4060"/>
                    <a:pt x="154" y="4053"/>
                  </a:cubicBezTo>
                  <a:cubicBezTo>
                    <a:pt x="267" y="4021"/>
                    <a:pt x="377" y="3975"/>
                    <a:pt x="487" y="3928"/>
                  </a:cubicBezTo>
                  <a:cubicBezTo>
                    <a:pt x="600" y="3880"/>
                    <a:pt x="713" y="3831"/>
                    <a:pt x="828" y="3786"/>
                  </a:cubicBezTo>
                  <a:cubicBezTo>
                    <a:pt x="1081" y="3685"/>
                    <a:pt x="1340" y="3597"/>
                    <a:pt x="1590" y="3487"/>
                  </a:cubicBezTo>
                  <a:cubicBezTo>
                    <a:pt x="1719" y="3432"/>
                    <a:pt x="1849" y="3373"/>
                    <a:pt x="1975" y="3310"/>
                  </a:cubicBezTo>
                  <a:cubicBezTo>
                    <a:pt x="2099" y="3251"/>
                    <a:pt x="2222" y="3191"/>
                    <a:pt x="2337" y="3117"/>
                  </a:cubicBezTo>
                  <a:cubicBezTo>
                    <a:pt x="2381" y="3085"/>
                    <a:pt x="2426" y="3053"/>
                    <a:pt x="2468" y="3017"/>
                  </a:cubicBezTo>
                  <a:cubicBezTo>
                    <a:pt x="2541" y="2956"/>
                    <a:pt x="2602" y="2889"/>
                    <a:pt x="2657" y="2810"/>
                  </a:cubicBezTo>
                  <a:cubicBezTo>
                    <a:pt x="2719" y="2718"/>
                    <a:pt x="2776" y="2621"/>
                    <a:pt x="2825" y="2521"/>
                  </a:cubicBezTo>
                  <a:lnTo>
                    <a:pt x="2825" y="2521"/>
                  </a:lnTo>
                  <a:cubicBezTo>
                    <a:pt x="2820" y="2532"/>
                    <a:pt x="2816" y="2539"/>
                    <a:pt x="2813" y="2547"/>
                  </a:cubicBezTo>
                  <a:cubicBezTo>
                    <a:pt x="2874" y="2425"/>
                    <a:pt x="2922" y="2301"/>
                    <a:pt x="2959" y="2170"/>
                  </a:cubicBezTo>
                  <a:cubicBezTo>
                    <a:pt x="2996" y="2048"/>
                    <a:pt x="3030" y="1922"/>
                    <a:pt x="3054" y="1795"/>
                  </a:cubicBezTo>
                  <a:lnTo>
                    <a:pt x="3054" y="1795"/>
                  </a:lnTo>
                  <a:cubicBezTo>
                    <a:pt x="3054" y="1795"/>
                    <a:pt x="3054" y="1796"/>
                    <a:pt x="3053" y="1796"/>
                  </a:cubicBezTo>
                  <a:lnTo>
                    <a:pt x="3053" y="1796"/>
                  </a:lnTo>
                  <a:cubicBezTo>
                    <a:pt x="3062" y="1753"/>
                    <a:pt x="3069" y="1709"/>
                    <a:pt x="3078" y="1666"/>
                  </a:cubicBezTo>
                  <a:lnTo>
                    <a:pt x="3078" y="1669"/>
                  </a:lnTo>
                  <a:cubicBezTo>
                    <a:pt x="3091" y="1599"/>
                    <a:pt x="3106" y="1529"/>
                    <a:pt x="3123" y="1460"/>
                  </a:cubicBezTo>
                  <a:cubicBezTo>
                    <a:pt x="3142" y="1378"/>
                    <a:pt x="3160" y="1296"/>
                    <a:pt x="3187" y="1216"/>
                  </a:cubicBezTo>
                  <a:cubicBezTo>
                    <a:pt x="3204" y="1164"/>
                    <a:pt x="3227" y="1112"/>
                    <a:pt x="3251" y="1061"/>
                  </a:cubicBezTo>
                  <a:cubicBezTo>
                    <a:pt x="3277" y="1011"/>
                    <a:pt x="3306" y="963"/>
                    <a:pt x="3337" y="917"/>
                  </a:cubicBezTo>
                  <a:cubicBezTo>
                    <a:pt x="3374" y="865"/>
                    <a:pt x="3413" y="813"/>
                    <a:pt x="3456" y="764"/>
                  </a:cubicBezTo>
                  <a:lnTo>
                    <a:pt x="3456" y="764"/>
                  </a:lnTo>
                  <a:cubicBezTo>
                    <a:pt x="3456" y="764"/>
                    <a:pt x="3455" y="764"/>
                    <a:pt x="3455" y="764"/>
                  </a:cubicBezTo>
                  <a:lnTo>
                    <a:pt x="3455" y="764"/>
                  </a:lnTo>
                  <a:cubicBezTo>
                    <a:pt x="3559" y="653"/>
                    <a:pt x="3678" y="559"/>
                    <a:pt x="3786" y="453"/>
                  </a:cubicBezTo>
                  <a:cubicBezTo>
                    <a:pt x="3846" y="396"/>
                    <a:pt x="3905" y="340"/>
                    <a:pt x="3963" y="280"/>
                  </a:cubicBezTo>
                  <a:cubicBezTo>
                    <a:pt x="4022" y="220"/>
                    <a:pt x="4084" y="167"/>
                    <a:pt x="4144" y="110"/>
                  </a:cubicBezTo>
                  <a:cubicBezTo>
                    <a:pt x="4170" y="87"/>
                    <a:pt x="4170" y="43"/>
                    <a:pt x="4147" y="20"/>
                  </a:cubicBezTo>
                  <a:cubicBezTo>
                    <a:pt x="4133" y="7"/>
                    <a:pt x="4116" y="0"/>
                    <a:pt x="40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3"/>
            <p:cNvSpPr/>
            <p:nvPr/>
          </p:nvSpPr>
          <p:spPr>
            <a:xfrm>
              <a:off x="4038725" y="3137950"/>
              <a:ext cx="46725" cy="54325"/>
            </a:xfrm>
            <a:custGeom>
              <a:rect b="b" l="l" r="r" t="t"/>
              <a:pathLst>
                <a:path extrusionOk="0" h="2173" w="1869">
                  <a:moveTo>
                    <a:pt x="1246" y="0"/>
                  </a:moveTo>
                  <a:cubicBezTo>
                    <a:pt x="1176" y="0"/>
                    <a:pt x="1104" y="2"/>
                    <a:pt x="1031" y="3"/>
                  </a:cubicBezTo>
                  <a:cubicBezTo>
                    <a:pt x="968" y="5"/>
                    <a:pt x="904" y="5"/>
                    <a:pt x="842" y="9"/>
                  </a:cubicBezTo>
                  <a:cubicBezTo>
                    <a:pt x="700" y="17"/>
                    <a:pt x="560" y="33"/>
                    <a:pt x="419" y="52"/>
                  </a:cubicBezTo>
                  <a:cubicBezTo>
                    <a:pt x="315" y="67"/>
                    <a:pt x="209" y="69"/>
                    <a:pt x="106" y="99"/>
                  </a:cubicBezTo>
                  <a:lnTo>
                    <a:pt x="103" y="99"/>
                  </a:lnTo>
                  <a:cubicBezTo>
                    <a:pt x="54" y="99"/>
                    <a:pt x="14" y="136"/>
                    <a:pt x="8" y="182"/>
                  </a:cubicBezTo>
                  <a:cubicBezTo>
                    <a:pt x="1" y="233"/>
                    <a:pt x="34" y="279"/>
                    <a:pt x="83" y="288"/>
                  </a:cubicBezTo>
                  <a:cubicBezTo>
                    <a:pt x="114" y="302"/>
                    <a:pt x="148" y="310"/>
                    <a:pt x="181" y="316"/>
                  </a:cubicBezTo>
                  <a:cubicBezTo>
                    <a:pt x="233" y="325"/>
                    <a:pt x="289" y="331"/>
                    <a:pt x="343" y="335"/>
                  </a:cubicBezTo>
                  <a:cubicBezTo>
                    <a:pt x="462" y="344"/>
                    <a:pt x="581" y="355"/>
                    <a:pt x="700" y="361"/>
                  </a:cubicBezTo>
                  <a:cubicBezTo>
                    <a:pt x="916" y="372"/>
                    <a:pt x="1133" y="368"/>
                    <a:pt x="1349" y="381"/>
                  </a:cubicBezTo>
                  <a:lnTo>
                    <a:pt x="1400" y="387"/>
                  </a:lnTo>
                  <a:cubicBezTo>
                    <a:pt x="1403" y="387"/>
                    <a:pt x="1406" y="389"/>
                    <a:pt x="1409" y="389"/>
                  </a:cubicBezTo>
                  <a:lnTo>
                    <a:pt x="1410" y="389"/>
                  </a:lnTo>
                  <a:cubicBezTo>
                    <a:pt x="1415" y="390"/>
                    <a:pt x="1416" y="392"/>
                    <a:pt x="1421" y="395"/>
                  </a:cubicBezTo>
                  <a:cubicBezTo>
                    <a:pt x="1424" y="398"/>
                    <a:pt x="1428" y="399"/>
                    <a:pt x="1431" y="404"/>
                  </a:cubicBezTo>
                  <a:lnTo>
                    <a:pt x="1447" y="420"/>
                  </a:lnTo>
                  <a:cubicBezTo>
                    <a:pt x="1453" y="426"/>
                    <a:pt x="1458" y="430"/>
                    <a:pt x="1461" y="436"/>
                  </a:cubicBezTo>
                  <a:cubicBezTo>
                    <a:pt x="1465" y="444"/>
                    <a:pt x="1468" y="450"/>
                    <a:pt x="1473" y="457"/>
                  </a:cubicBezTo>
                  <a:lnTo>
                    <a:pt x="1483" y="486"/>
                  </a:lnTo>
                  <a:cubicBezTo>
                    <a:pt x="1485" y="496"/>
                    <a:pt x="1489" y="506"/>
                    <a:pt x="1491" y="515"/>
                  </a:cubicBezTo>
                  <a:cubicBezTo>
                    <a:pt x="1495" y="530"/>
                    <a:pt x="1496" y="547"/>
                    <a:pt x="1498" y="563"/>
                  </a:cubicBezTo>
                  <a:lnTo>
                    <a:pt x="1498" y="627"/>
                  </a:lnTo>
                  <a:cubicBezTo>
                    <a:pt x="1496" y="645"/>
                    <a:pt x="1495" y="663"/>
                    <a:pt x="1491" y="681"/>
                  </a:cubicBezTo>
                  <a:cubicBezTo>
                    <a:pt x="1485" y="703"/>
                    <a:pt x="1477" y="727"/>
                    <a:pt x="1470" y="749"/>
                  </a:cubicBezTo>
                  <a:cubicBezTo>
                    <a:pt x="1444" y="823"/>
                    <a:pt x="1416" y="895"/>
                    <a:pt x="1388" y="968"/>
                  </a:cubicBezTo>
                  <a:cubicBezTo>
                    <a:pt x="1357" y="1047"/>
                    <a:pt x="1331" y="1131"/>
                    <a:pt x="1309" y="1212"/>
                  </a:cubicBezTo>
                  <a:cubicBezTo>
                    <a:pt x="1290" y="1285"/>
                    <a:pt x="1272" y="1358"/>
                    <a:pt x="1251" y="1429"/>
                  </a:cubicBezTo>
                  <a:cubicBezTo>
                    <a:pt x="1236" y="1483"/>
                    <a:pt x="1223" y="1541"/>
                    <a:pt x="1205" y="1594"/>
                  </a:cubicBezTo>
                  <a:cubicBezTo>
                    <a:pt x="1202" y="1600"/>
                    <a:pt x="1199" y="1606"/>
                    <a:pt x="1197" y="1612"/>
                  </a:cubicBezTo>
                  <a:cubicBezTo>
                    <a:pt x="1197" y="1614"/>
                    <a:pt x="1194" y="1618"/>
                    <a:pt x="1193" y="1620"/>
                  </a:cubicBezTo>
                  <a:cubicBezTo>
                    <a:pt x="1190" y="1624"/>
                    <a:pt x="1187" y="1627"/>
                    <a:pt x="1184" y="1632"/>
                  </a:cubicBezTo>
                  <a:lnTo>
                    <a:pt x="1156" y="1658"/>
                  </a:lnTo>
                  <a:cubicBezTo>
                    <a:pt x="1108" y="1700"/>
                    <a:pt x="1056" y="1736"/>
                    <a:pt x="1001" y="1770"/>
                  </a:cubicBezTo>
                  <a:cubicBezTo>
                    <a:pt x="949" y="1803"/>
                    <a:pt x="900" y="1835"/>
                    <a:pt x="849" y="1871"/>
                  </a:cubicBezTo>
                  <a:cubicBezTo>
                    <a:pt x="795" y="1910"/>
                    <a:pt x="745" y="1953"/>
                    <a:pt x="694" y="1993"/>
                  </a:cubicBezTo>
                  <a:cubicBezTo>
                    <a:pt x="656" y="2026"/>
                    <a:pt x="641" y="2079"/>
                    <a:pt x="666" y="2124"/>
                  </a:cubicBezTo>
                  <a:cubicBezTo>
                    <a:pt x="684" y="2153"/>
                    <a:pt x="714" y="2172"/>
                    <a:pt x="748" y="2172"/>
                  </a:cubicBezTo>
                  <a:cubicBezTo>
                    <a:pt x="751" y="2172"/>
                    <a:pt x="755" y="2172"/>
                    <a:pt x="758" y="2172"/>
                  </a:cubicBezTo>
                  <a:cubicBezTo>
                    <a:pt x="770" y="2172"/>
                    <a:pt x="784" y="2170"/>
                    <a:pt x="795" y="2164"/>
                  </a:cubicBezTo>
                  <a:cubicBezTo>
                    <a:pt x="867" y="2136"/>
                    <a:pt x="941" y="2105"/>
                    <a:pt x="1013" y="2068"/>
                  </a:cubicBezTo>
                  <a:cubicBezTo>
                    <a:pt x="1074" y="2036"/>
                    <a:pt x="1133" y="1999"/>
                    <a:pt x="1193" y="1963"/>
                  </a:cubicBezTo>
                  <a:cubicBezTo>
                    <a:pt x="1252" y="1926"/>
                    <a:pt x="1313" y="1893"/>
                    <a:pt x="1370" y="1850"/>
                  </a:cubicBezTo>
                  <a:cubicBezTo>
                    <a:pt x="1428" y="1806"/>
                    <a:pt x="1474" y="1754"/>
                    <a:pt x="1505" y="1687"/>
                  </a:cubicBezTo>
                  <a:cubicBezTo>
                    <a:pt x="1555" y="1587"/>
                    <a:pt x="1571" y="1475"/>
                    <a:pt x="1599" y="1367"/>
                  </a:cubicBezTo>
                  <a:cubicBezTo>
                    <a:pt x="1629" y="1246"/>
                    <a:pt x="1660" y="1125"/>
                    <a:pt x="1699" y="1006"/>
                  </a:cubicBezTo>
                  <a:cubicBezTo>
                    <a:pt x="1744" y="881"/>
                    <a:pt x="1810" y="764"/>
                    <a:pt x="1842" y="634"/>
                  </a:cubicBezTo>
                  <a:cubicBezTo>
                    <a:pt x="1860" y="563"/>
                    <a:pt x="1869" y="483"/>
                    <a:pt x="1855" y="411"/>
                  </a:cubicBezTo>
                  <a:cubicBezTo>
                    <a:pt x="1840" y="319"/>
                    <a:pt x="1805" y="240"/>
                    <a:pt x="1744" y="170"/>
                  </a:cubicBezTo>
                  <a:cubicBezTo>
                    <a:pt x="1718" y="139"/>
                    <a:pt x="1685" y="112"/>
                    <a:pt x="1653" y="90"/>
                  </a:cubicBezTo>
                  <a:cubicBezTo>
                    <a:pt x="1592" y="48"/>
                    <a:pt x="1525" y="24"/>
                    <a:pt x="1452" y="11"/>
                  </a:cubicBezTo>
                  <a:cubicBezTo>
                    <a:pt x="1385" y="0"/>
                    <a:pt x="1313" y="0"/>
                    <a:pt x="1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3"/>
            <p:cNvSpPr/>
            <p:nvPr/>
          </p:nvSpPr>
          <p:spPr>
            <a:xfrm>
              <a:off x="4343700" y="3105200"/>
              <a:ext cx="93750" cy="39425"/>
            </a:xfrm>
            <a:custGeom>
              <a:rect b="b" l="l" r="r" t="t"/>
              <a:pathLst>
                <a:path extrusionOk="0" h="1577" w="3750">
                  <a:moveTo>
                    <a:pt x="3553" y="1"/>
                  </a:moveTo>
                  <a:cubicBezTo>
                    <a:pt x="3480" y="1"/>
                    <a:pt x="3408" y="20"/>
                    <a:pt x="3342" y="47"/>
                  </a:cubicBezTo>
                  <a:cubicBezTo>
                    <a:pt x="3189" y="108"/>
                    <a:pt x="3065" y="220"/>
                    <a:pt x="2954" y="340"/>
                  </a:cubicBezTo>
                  <a:cubicBezTo>
                    <a:pt x="2849" y="452"/>
                    <a:pt x="2762" y="575"/>
                    <a:pt x="2669" y="694"/>
                  </a:cubicBezTo>
                  <a:cubicBezTo>
                    <a:pt x="2595" y="790"/>
                    <a:pt x="2521" y="883"/>
                    <a:pt x="2440" y="976"/>
                  </a:cubicBezTo>
                  <a:cubicBezTo>
                    <a:pt x="2430" y="986"/>
                    <a:pt x="2418" y="999"/>
                    <a:pt x="2406" y="1010"/>
                  </a:cubicBezTo>
                  <a:cubicBezTo>
                    <a:pt x="2396" y="1016"/>
                    <a:pt x="2388" y="1023"/>
                    <a:pt x="2379" y="1029"/>
                  </a:cubicBezTo>
                  <a:cubicBezTo>
                    <a:pt x="2366" y="1037"/>
                    <a:pt x="2351" y="1044"/>
                    <a:pt x="2339" y="1051"/>
                  </a:cubicBezTo>
                  <a:cubicBezTo>
                    <a:pt x="2312" y="1062"/>
                    <a:pt x="2285" y="1074"/>
                    <a:pt x="2260" y="1083"/>
                  </a:cubicBezTo>
                  <a:cubicBezTo>
                    <a:pt x="2211" y="1099"/>
                    <a:pt x="2162" y="1112"/>
                    <a:pt x="2111" y="1124"/>
                  </a:cubicBezTo>
                  <a:cubicBezTo>
                    <a:pt x="2037" y="1136"/>
                    <a:pt x="1961" y="1147"/>
                    <a:pt x="1884" y="1151"/>
                  </a:cubicBezTo>
                  <a:cubicBezTo>
                    <a:pt x="1843" y="1153"/>
                    <a:pt x="1803" y="1154"/>
                    <a:pt x="1763" y="1154"/>
                  </a:cubicBezTo>
                  <a:cubicBezTo>
                    <a:pt x="1698" y="1154"/>
                    <a:pt x="1633" y="1152"/>
                    <a:pt x="1568" y="1148"/>
                  </a:cubicBezTo>
                  <a:cubicBezTo>
                    <a:pt x="1475" y="1144"/>
                    <a:pt x="1383" y="1139"/>
                    <a:pt x="1291" y="1139"/>
                  </a:cubicBezTo>
                  <a:cubicBezTo>
                    <a:pt x="1261" y="1139"/>
                    <a:pt x="1232" y="1140"/>
                    <a:pt x="1202" y="1141"/>
                  </a:cubicBezTo>
                  <a:cubicBezTo>
                    <a:pt x="956" y="1147"/>
                    <a:pt x="714" y="1185"/>
                    <a:pt x="470" y="1203"/>
                  </a:cubicBezTo>
                  <a:cubicBezTo>
                    <a:pt x="354" y="1211"/>
                    <a:pt x="238" y="1215"/>
                    <a:pt x="120" y="1218"/>
                  </a:cubicBezTo>
                  <a:cubicBezTo>
                    <a:pt x="56" y="1221"/>
                    <a:pt x="1" y="1273"/>
                    <a:pt x="1" y="1340"/>
                  </a:cubicBezTo>
                  <a:cubicBezTo>
                    <a:pt x="1" y="1402"/>
                    <a:pt x="56" y="1459"/>
                    <a:pt x="121" y="1459"/>
                  </a:cubicBezTo>
                  <a:cubicBezTo>
                    <a:pt x="121" y="1459"/>
                    <a:pt x="122" y="1459"/>
                    <a:pt x="123" y="1459"/>
                  </a:cubicBezTo>
                  <a:cubicBezTo>
                    <a:pt x="178" y="1458"/>
                    <a:pt x="234" y="1457"/>
                    <a:pt x="289" y="1457"/>
                  </a:cubicBezTo>
                  <a:cubicBezTo>
                    <a:pt x="393" y="1457"/>
                    <a:pt x="497" y="1460"/>
                    <a:pt x="601" y="1467"/>
                  </a:cubicBezTo>
                  <a:cubicBezTo>
                    <a:pt x="766" y="1479"/>
                    <a:pt x="930" y="1498"/>
                    <a:pt x="1096" y="1516"/>
                  </a:cubicBezTo>
                  <a:cubicBezTo>
                    <a:pt x="1254" y="1534"/>
                    <a:pt x="1412" y="1560"/>
                    <a:pt x="1573" y="1572"/>
                  </a:cubicBezTo>
                  <a:cubicBezTo>
                    <a:pt x="1603" y="1574"/>
                    <a:pt x="1633" y="1576"/>
                    <a:pt x="1664" y="1576"/>
                  </a:cubicBezTo>
                  <a:cubicBezTo>
                    <a:pt x="1682" y="1576"/>
                    <a:pt x="1700" y="1575"/>
                    <a:pt x="1718" y="1574"/>
                  </a:cubicBezTo>
                  <a:cubicBezTo>
                    <a:pt x="1823" y="1574"/>
                    <a:pt x="1927" y="1566"/>
                    <a:pt x="2029" y="1556"/>
                  </a:cubicBezTo>
                  <a:cubicBezTo>
                    <a:pt x="2098" y="1549"/>
                    <a:pt x="2166" y="1537"/>
                    <a:pt x="2233" y="1523"/>
                  </a:cubicBezTo>
                  <a:cubicBezTo>
                    <a:pt x="2311" y="1508"/>
                    <a:pt x="2388" y="1492"/>
                    <a:pt x="2463" y="1470"/>
                  </a:cubicBezTo>
                  <a:cubicBezTo>
                    <a:pt x="2559" y="1440"/>
                    <a:pt x="2653" y="1395"/>
                    <a:pt x="2729" y="1328"/>
                  </a:cubicBezTo>
                  <a:cubicBezTo>
                    <a:pt x="2782" y="1282"/>
                    <a:pt x="2826" y="1223"/>
                    <a:pt x="2866" y="1165"/>
                  </a:cubicBezTo>
                  <a:cubicBezTo>
                    <a:pt x="2946" y="1051"/>
                    <a:pt x="3025" y="934"/>
                    <a:pt x="3117" y="830"/>
                  </a:cubicBezTo>
                  <a:cubicBezTo>
                    <a:pt x="3226" y="712"/>
                    <a:pt x="3339" y="600"/>
                    <a:pt x="3458" y="495"/>
                  </a:cubicBezTo>
                  <a:cubicBezTo>
                    <a:pt x="3512" y="447"/>
                    <a:pt x="3565" y="397"/>
                    <a:pt x="3620" y="347"/>
                  </a:cubicBezTo>
                  <a:cubicBezTo>
                    <a:pt x="3665" y="307"/>
                    <a:pt x="3725" y="255"/>
                    <a:pt x="3736" y="191"/>
                  </a:cubicBezTo>
                  <a:cubicBezTo>
                    <a:pt x="3750" y="129"/>
                    <a:pt x="3726" y="60"/>
                    <a:pt x="3667" y="28"/>
                  </a:cubicBezTo>
                  <a:cubicBezTo>
                    <a:pt x="3629" y="10"/>
                    <a:pt x="3594" y="1"/>
                    <a:pt x="35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3"/>
            <p:cNvSpPr/>
            <p:nvPr/>
          </p:nvSpPr>
          <p:spPr>
            <a:xfrm>
              <a:off x="3961200" y="3295925"/>
              <a:ext cx="191400" cy="133825"/>
            </a:xfrm>
            <a:custGeom>
              <a:rect b="b" l="l" r="r" t="t"/>
              <a:pathLst>
                <a:path extrusionOk="0" h="5353" w="7656">
                  <a:moveTo>
                    <a:pt x="6121" y="598"/>
                  </a:moveTo>
                  <a:cubicBezTo>
                    <a:pt x="6119" y="600"/>
                    <a:pt x="6116" y="601"/>
                    <a:pt x="6113" y="602"/>
                  </a:cubicBezTo>
                  <a:lnTo>
                    <a:pt x="6113" y="602"/>
                  </a:lnTo>
                  <a:cubicBezTo>
                    <a:pt x="6116" y="601"/>
                    <a:pt x="6119" y="600"/>
                    <a:pt x="6121" y="598"/>
                  </a:cubicBezTo>
                  <a:close/>
                  <a:moveTo>
                    <a:pt x="6113" y="602"/>
                  </a:moveTo>
                  <a:lnTo>
                    <a:pt x="6113" y="602"/>
                  </a:lnTo>
                  <a:cubicBezTo>
                    <a:pt x="6112" y="603"/>
                    <a:pt x="6110" y="604"/>
                    <a:pt x="6108" y="605"/>
                  </a:cubicBezTo>
                  <a:cubicBezTo>
                    <a:pt x="6110" y="604"/>
                    <a:pt x="6112" y="603"/>
                    <a:pt x="6113" y="602"/>
                  </a:cubicBezTo>
                  <a:close/>
                  <a:moveTo>
                    <a:pt x="2620" y="4377"/>
                  </a:moveTo>
                  <a:cubicBezTo>
                    <a:pt x="2615" y="4380"/>
                    <a:pt x="2609" y="4382"/>
                    <a:pt x="2604" y="4384"/>
                  </a:cubicBezTo>
                  <a:lnTo>
                    <a:pt x="2604" y="4384"/>
                  </a:lnTo>
                  <a:cubicBezTo>
                    <a:pt x="2608" y="4381"/>
                    <a:pt x="2614" y="4379"/>
                    <a:pt x="2620" y="4377"/>
                  </a:cubicBezTo>
                  <a:close/>
                  <a:moveTo>
                    <a:pt x="2583" y="4390"/>
                  </a:moveTo>
                  <a:cubicBezTo>
                    <a:pt x="2582" y="4390"/>
                    <a:pt x="2581" y="4391"/>
                    <a:pt x="2579" y="4391"/>
                  </a:cubicBezTo>
                  <a:cubicBezTo>
                    <a:pt x="2581" y="4391"/>
                    <a:pt x="2582" y="4391"/>
                    <a:pt x="2583" y="4390"/>
                  </a:cubicBezTo>
                  <a:close/>
                  <a:moveTo>
                    <a:pt x="2493" y="4419"/>
                  </a:moveTo>
                  <a:cubicBezTo>
                    <a:pt x="2493" y="4419"/>
                    <a:pt x="2492" y="4419"/>
                    <a:pt x="2492" y="4419"/>
                  </a:cubicBezTo>
                  <a:cubicBezTo>
                    <a:pt x="2492" y="4419"/>
                    <a:pt x="2493" y="4419"/>
                    <a:pt x="2493" y="4419"/>
                  </a:cubicBezTo>
                  <a:close/>
                  <a:moveTo>
                    <a:pt x="199" y="5281"/>
                  </a:moveTo>
                  <a:cubicBezTo>
                    <a:pt x="197" y="5281"/>
                    <a:pt x="195" y="5282"/>
                    <a:pt x="194" y="5282"/>
                  </a:cubicBezTo>
                  <a:cubicBezTo>
                    <a:pt x="196" y="5282"/>
                    <a:pt x="197" y="5282"/>
                    <a:pt x="199" y="5281"/>
                  </a:cubicBezTo>
                  <a:close/>
                  <a:moveTo>
                    <a:pt x="7073" y="0"/>
                  </a:moveTo>
                  <a:cubicBezTo>
                    <a:pt x="6952" y="0"/>
                    <a:pt x="6833" y="23"/>
                    <a:pt x="6714" y="51"/>
                  </a:cubicBezTo>
                  <a:cubicBezTo>
                    <a:pt x="6557" y="88"/>
                    <a:pt x="6400" y="128"/>
                    <a:pt x="6251" y="189"/>
                  </a:cubicBezTo>
                  <a:cubicBezTo>
                    <a:pt x="6174" y="219"/>
                    <a:pt x="6099" y="255"/>
                    <a:pt x="6022" y="291"/>
                  </a:cubicBezTo>
                  <a:cubicBezTo>
                    <a:pt x="5953" y="322"/>
                    <a:pt x="5883" y="352"/>
                    <a:pt x="5812" y="383"/>
                  </a:cubicBezTo>
                  <a:cubicBezTo>
                    <a:pt x="5675" y="445"/>
                    <a:pt x="5538" y="512"/>
                    <a:pt x="5401" y="575"/>
                  </a:cubicBezTo>
                  <a:cubicBezTo>
                    <a:pt x="5267" y="636"/>
                    <a:pt x="5132" y="695"/>
                    <a:pt x="4995" y="755"/>
                  </a:cubicBezTo>
                  <a:cubicBezTo>
                    <a:pt x="4873" y="809"/>
                    <a:pt x="4749" y="862"/>
                    <a:pt x="4623" y="904"/>
                  </a:cubicBezTo>
                  <a:cubicBezTo>
                    <a:pt x="4541" y="931"/>
                    <a:pt x="4458" y="953"/>
                    <a:pt x="4374" y="975"/>
                  </a:cubicBezTo>
                  <a:cubicBezTo>
                    <a:pt x="4315" y="992"/>
                    <a:pt x="4257" y="1008"/>
                    <a:pt x="4199" y="1029"/>
                  </a:cubicBezTo>
                  <a:cubicBezTo>
                    <a:pt x="4145" y="1048"/>
                    <a:pt x="4090" y="1066"/>
                    <a:pt x="4038" y="1088"/>
                  </a:cubicBezTo>
                  <a:cubicBezTo>
                    <a:pt x="4002" y="1103"/>
                    <a:pt x="3981" y="1145"/>
                    <a:pt x="3990" y="1184"/>
                  </a:cubicBezTo>
                  <a:cubicBezTo>
                    <a:pt x="4000" y="1220"/>
                    <a:pt x="4035" y="1243"/>
                    <a:pt x="4072" y="1243"/>
                  </a:cubicBezTo>
                  <a:cubicBezTo>
                    <a:pt x="4074" y="1243"/>
                    <a:pt x="4076" y="1243"/>
                    <a:pt x="4078" y="1243"/>
                  </a:cubicBezTo>
                  <a:lnTo>
                    <a:pt x="4301" y="1221"/>
                  </a:lnTo>
                  <a:cubicBezTo>
                    <a:pt x="4368" y="1213"/>
                    <a:pt x="4435" y="1200"/>
                    <a:pt x="4501" y="1187"/>
                  </a:cubicBezTo>
                  <a:cubicBezTo>
                    <a:pt x="4772" y="1132"/>
                    <a:pt x="5039" y="1065"/>
                    <a:pt x="5298" y="963"/>
                  </a:cubicBezTo>
                  <a:cubicBezTo>
                    <a:pt x="5432" y="911"/>
                    <a:pt x="5565" y="855"/>
                    <a:pt x="5697" y="798"/>
                  </a:cubicBezTo>
                  <a:cubicBezTo>
                    <a:pt x="5842" y="737"/>
                    <a:pt x="5983" y="666"/>
                    <a:pt x="6126" y="596"/>
                  </a:cubicBezTo>
                  <a:lnTo>
                    <a:pt x="6126" y="596"/>
                  </a:lnTo>
                  <a:cubicBezTo>
                    <a:pt x="6125" y="597"/>
                    <a:pt x="6123" y="597"/>
                    <a:pt x="6121" y="598"/>
                  </a:cubicBezTo>
                  <a:lnTo>
                    <a:pt x="6121" y="598"/>
                  </a:lnTo>
                  <a:cubicBezTo>
                    <a:pt x="6242" y="541"/>
                    <a:pt x="6364" y="485"/>
                    <a:pt x="6491" y="441"/>
                  </a:cubicBezTo>
                  <a:cubicBezTo>
                    <a:pt x="6635" y="395"/>
                    <a:pt x="6781" y="364"/>
                    <a:pt x="6928" y="334"/>
                  </a:cubicBezTo>
                  <a:cubicBezTo>
                    <a:pt x="6974" y="323"/>
                    <a:pt x="7022" y="319"/>
                    <a:pt x="7069" y="313"/>
                  </a:cubicBezTo>
                  <a:cubicBezTo>
                    <a:pt x="7083" y="312"/>
                    <a:pt x="7095" y="311"/>
                    <a:pt x="7108" y="311"/>
                  </a:cubicBezTo>
                  <a:cubicBezTo>
                    <a:pt x="7121" y="311"/>
                    <a:pt x="7133" y="312"/>
                    <a:pt x="7147" y="313"/>
                  </a:cubicBezTo>
                  <a:cubicBezTo>
                    <a:pt x="7208" y="319"/>
                    <a:pt x="7269" y="325"/>
                    <a:pt x="7330" y="337"/>
                  </a:cubicBezTo>
                  <a:cubicBezTo>
                    <a:pt x="7343" y="338"/>
                    <a:pt x="7357" y="343"/>
                    <a:pt x="7370" y="346"/>
                  </a:cubicBezTo>
                  <a:cubicBezTo>
                    <a:pt x="7372" y="346"/>
                    <a:pt x="7373" y="349"/>
                    <a:pt x="7375" y="349"/>
                  </a:cubicBezTo>
                  <a:cubicBezTo>
                    <a:pt x="7376" y="350"/>
                    <a:pt x="7376" y="352"/>
                    <a:pt x="7376" y="353"/>
                  </a:cubicBezTo>
                  <a:cubicBezTo>
                    <a:pt x="7376" y="361"/>
                    <a:pt x="7379" y="367"/>
                    <a:pt x="7379" y="374"/>
                  </a:cubicBezTo>
                  <a:lnTo>
                    <a:pt x="7379" y="396"/>
                  </a:lnTo>
                  <a:cubicBezTo>
                    <a:pt x="7379" y="405"/>
                    <a:pt x="7376" y="417"/>
                    <a:pt x="7375" y="426"/>
                  </a:cubicBezTo>
                  <a:cubicBezTo>
                    <a:pt x="7372" y="440"/>
                    <a:pt x="7367" y="450"/>
                    <a:pt x="7364" y="463"/>
                  </a:cubicBezTo>
                  <a:cubicBezTo>
                    <a:pt x="7337" y="535"/>
                    <a:pt x="7306" y="605"/>
                    <a:pt x="7272" y="673"/>
                  </a:cubicBezTo>
                  <a:cubicBezTo>
                    <a:pt x="7272" y="673"/>
                    <a:pt x="7273" y="673"/>
                    <a:pt x="7273" y="673"/>
                  </a:cubicBezTo>
                  <a:lnTo>
                    <a:pt x="7273" y="673"/>
                  </a:lnTo>
                  <a:cubicBezTo>
                    <a:pt x="7153" y="907"/>
                    <a:pt x="7008" y="1126"/>
                    <a:pt x="6861" y="1343"/>
                  </a:cubicBezTo>
                  <a:cubicBezTo>
                    <a:pt x="6581" y="1752"/>
                    <a:pt x="6279" y="2149"/>
                    <a:pt x="5952" y="2522"/>
                  </a:cubicBezTo>
                  <a:cubicBezTo>
                    <a:pt x="5871" y="2608"/>
                    <a:pt x="5788" y="2690"/>
                    <a:pt x="5700" y="2769"/>
                  </a:cubicBezTo>
                  <a:cubicBezTo>
                    <a:pt x="5639" y="2816"/>
                    <a:pt x="5578" y="2864"/>
                    <a:pt x="5513" y="2909"/>
                  </a:cubicBezTo>
                  <a:cubicBezTo>
                    <a:pt x="5458" y="2941"/>
                    <a:pt x="5400" y="2972"/>
                    <a:pt x="5340" y="3002"/>
                  </a:cubicBezTo>
                  <a:cubicBezTo>
                    <a:pt x="5103" y="3114"/>
                    <a:pt x="4862" y="3206"/>
                    <a:pt x="4617" y="3289"/>
                  </a:cubicBezTo>
                  <a:cubicBezTo>
                    <a:pt x="4316" y="3389"/>
                    <a:pt x="4014" y="3486"/>
                    <a:pt x="3712" y="3581"/>
                  </a:cubicBezTo>
                  <a:cubicBezTo>
                    <a:pt x="3078" y="3781"/>
                    <a:pt x="2445" y="3989"/>
                    <a:pt x="1826" y="4236"/>
                  </a:cubicBezTo>
                  <a:cubicBezTo>
                    <a:pt x="1517" y="4360"/>
                    <a:pt x="1206" y="4489"/>
                    <a:pt x="913" y="4650"/>
                  </a:cubicBezTo>
                  <a:cubicBezTo>
                    <a:pt x="767" y="4727"/>
                    <a:pt x="624" y="4810"/>
                    <a:pt x="484" y="4898"/>
                  </a:cubicBezTo>
                  <a:cubicBezTo>
                    <a:pt x="415" y="4943"/>
                    <a:pt x="347" y="4989"/>
                    <a:pt x="282" y="5038"/>
                  </a:cubicBezTo>
                  <a:cubicBezTo>
                    <a:pt x="226" y="5078"/>
                    <a:pt x="174" y="5127"/>
                    <a:pt x="122" y="5175"/>
                  </a:cubicBezTo>
                  <a:cubicBezTo>
                    <a:pt x="90" y="5196"/>
                    <a:pt x="57" y="5215"/>
                    <a:pt x="29" y="5241"/>
                  </a:cubicBezTo>
                  <a:cubicBezTo>
                    <a:pt x="0" y="5264"/>
                    <a:pt x="3" y="5309"/>
                    <a:pt x="27" y="5334"/>
                  </a:cubicBezTo>
                  <a:cubicBezTo>
                    <a:pt x="40" y="5346"/>
                    <a:pt x="57" y="5352"/>
                    <a:pt x="69" y="5352"/>
                  </a:cubicBezTo>
                  <a:cubicBezTo>
                    <a:pt x="84" y="5352"/>
                    <a:pt x="101" y="5346"/>
                    <a:pt x="113" y="5336"/>
                  </a:cubicBezTo>
                  <a:cubicBezTo>
                    <a:pt x="133" y="5321"/>
                    <a:pt x="154" y="5307"/>
                    <a:pt x="174" y="5293"/>
                  </a:cubicBezTo>
                  <a:lnTo>
                    <a:pt x="174" y="5293"/>
                  </a:lnTo>
                  <a:cubicBezTo>
                    <a:pt x="179" y="5291"/>
                    <a:pt x="181" y="5289"/>
                    <a:pt x="186" y="5285"/>
                  </a:cubicBezTo>
                  <a:cubicBezTo>
                    <a:pt x="192" y="5282"/>
                    <a:pt x="198" y="5279"/>
                    <a:pt x="203" y="5278"/>
                  </a:cubicBezTo>
                  <a:lnTo>
                    <a:pt x="203" y="5278"/>
                  </a:lnTo>
                  <a:cubicBezTo>
                    <a:pt x="201" y="5279"/>
                    <a:pt x="200" y="5280"/>
                    <a:pt x="199" y="5281"/>
                  </a:cubicBezTo>
                  <a:lnTo>
                    <a:pt x="199" y="5281"/>
                  </a:lnTo>
                  <a:cubicBezTo>
                    <a:pt x="352" y="5230"/>
                    <a:pt x="499" y="5171"/>
                    <a:pt x="648" y="5111"/>
                  </a:cubicBezTo>
                  <a:cubicBezTo>
                    <a:pt x="1258" y="4863"/>
                    <a:pt x="1874" y="4632"/>
                    <a:pt x="2495" y="4416"/>
                  </a:cubicBezTo>
                  <a:lnTo>
                    <a:pt x="2495" y="4416"/>
                  </a:lnTo>
                  <a:cubicBezTo>
                    <a:pt x="2494" y="4417"/>
                    <a:pt x="2494" y="4418"/>
                    <a:pt x="2493" y="4419"/>
                  </a:cubicBezTo>
                  <a:lnTo>
                    <a:pt x="2493" y="4419"/>
                  </a:lnTo>
                  <a:cubicBezTo>
                    <a:pt x="2524" y="4408"/>
                    <a:pt x="2558" y="4398"/>
                    <a:pt x="2588" y="4386"/>
                  </a:cubicBezTo>
                  <a:lnTo>
                    <a:pt x="2588" y="4386"/>
                  </a:lnTo>
                  <a:cubicBezTo>
                    <a:pt x="2586" y="4388"/>
                    <a:pt x="2584" y="4389"/>
                    <a:pt x="2583" y="4390"/>
                  </a:cubicBezTo>
                  <a:lnTo>
                    <a:pt x="2583" y="4390"/>
                  </a:lnTo>
                  <a:cubicBezTo>
                    <a:pt x="2588" y="4388"/>
                    <a:pt x="2592" y="4386"/>
                    <a:pt x="2599" y="4385"/>
                  </a:cubicBezTo>
                  <a:lnTo>
                    <a:pt x="2600" y="4385"/>
                  </a:lnTo>
                  <a:cubicBezTo>
                    <a:pt x="2598" y="4385"/>
                    <a:pt x="2597" y="4386"/>
                    <a:pt x="2596" y="4386"/>
                  </a:cubicBezTo>
                  <a:cubicBezTo>
                    <a:pt x="2597" y="4386"/>
                    <a:pt x="2599" y="4385"/>
                    <a:pt x="2600" y="4385"/>
                  </a:cubicBezTo>
                  <a:lnTo>
                    <a:pt x="2602" y="4385"/>
                  </a:lnTo>
                  <a:cubicBezTo>
                    <a:pt x="2602" y="4385"/>
                    <a:pt x="2603" y="4384"/>
                    <a:pt x="2603" y="4384"/>
                  </a:cubicBezTo>
                  <a:lnTo>
                    <a:pt x="2603" y="4384"/>
                  </a:lnTo>
                  <a:cubicBezTo>
                    <a:pt x="2775" y="4328"/>
                    <a:pt x="2948" y="4272"/>
                    <a:pt x="3123" y="4220"/>
                  </a:cubicBezTo>
                  <a:cubicBezTo>
                    <a:pt x="3435" y="4123"/>
                    <a:pt x="3749" y="4034"/>
                    <a:pt x="4063" y="3940"/>
                  </a:cubicBezTo>
                  <a:cubicBezTo>
                    <a:pt x="4377" y="3849"/>
                    <a:pt x="4693" y="3757"/>
                    <a:pt x="4999" y="3647"/>
                  </a:cubicBezTo>
                  <a:cubicBezTo>
                    <a:pt x="5154" y="3590"/>
                    <a:pt x="5310" y="3535"/>
                    <a:pt x="5462" y="3474"/>
                  </a:cubicBezTo>
                  <a:cubicBezTo>
                    <a:pt x="5623" y="3409"/>
                    <a:pt x="5773" y="3330"/>
                    <a:pt x="5909" y="3223"/>
                  </a:cubicBezTo>
                  <a:cubicBezTo>
                    <a:pt x="6049" y="3114"/>
                    <a:pt x="6171" y="2990"/>
                    <a:pt x="6285" y="2856"/>
                  </a:cubicBezTo>
                  <a:cubicBezTo>
                    <a:pt x="6386" y="2733"/>
                    <a:pt x="6482" y="2600"/>
                    <a:pt x="6572" y="2469"/>
                  </a:cubicBezTo>
                  <a:cubicBezTo>
                    <a:pt x="6669" y="2330"/>
                    <a:pt x="6764" y="2190"/>
                    <a:pt x="6852" y="2047"/>
                  </a:cubicBezTo>
                  <a:cubicBezTo>
                    <a:pt x="6937" y="1908"/>
                    <a:pt x="7017" y="1766"/>
                    <a:pt x="7098" y="1624"/>
                  </a:cubicBezTo>
                  <a:cubicBezTo>
                    <a:pt x="7248" y="1356"/>
                    <a:pt x="7388" y="1085"/>
                    <a:pt x="7520" y="807"/>
                  </a:cubicBezTo>
                  <a:cubicBezTo>
                    <a:pt x="7583" y="672"/>
                    <a:pt x="7656" y="529"/>
                    <a:pt x="7654" y="374"/>
                  </a:cubicBezTo>
                  <a:cubicBezTo>
                    <a:pt x="7651" y="316"/>
                    <a:pt x="7641" y="255"/>
                    <a:pt x="7614" y="204"/>
                  </a:cubicBezTo>
                  <a:cubicBezTo>
                    <a:pt x="7575" y="128"/>
                    <a:pt x="7506" y="78"/>
                    <a:pt x="7424" y="54"/>
                  </a:cubicBezTo>
                  <a:cubicBezTo>
                    <a:pt x="7343" y="32"/>
                    <a:pt x="7260" y="15"/>
                    <a:pt x="7178" y="6"/>
                  </a:cubicBezTo>
                  <a:cubicBezTo>
                    <a:pt x="7143" y="2"/>
                    <a:pt x="7108" y="0"/>
                    <a:pt x="70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3"/>
            <p:cNvSpPr/>
            <p:nvPr/>
          </p:nvSpPr>
          <p:spPr>
            <a:xfrm>
              <a:off x="4839400" y="2652750"/>
              <a:ext cx="123850" cy="201525"/>
            </a:xfrm>
            <a:custGeom>
              <a:rect b="b" l="l" r="r" t="t"/>
              <a:pathLst>
                <a:path extrusionOk="0" h="8061" w="4954">
                  <a:moveTo>
                    <a:pt x="4808" y="1"/>
                  </a:moveTo>
                  <a:cubicBezTo>
                    <a:pt x="4800" y="1"/>
                    <a:pt x="4793" y="1"/>
                    <a:pt x="4786" y="2"/>
                  </a:cubicBezTo>
                  <a:cubicBezTo>
                    <a:pt x="4710" y="5"/>
                    <a:pt x="4631" y="25"/>
                    <a:pt x="4556" y="43"/>
                  </a:cubicBezTo>
                  <a:cubicBezTo>
                    <a:pt x="4485" y="63"/>
                    <a:pt x="4411" y="85"/>
                    <a:pt x="4339" y="109"/>
                  </a:cubicBezTo>
                  <a:cubicBezTo>
                    <a:pt x="4198" y="158"/>
                    <a:pt x="4056" y="219"/>
                    <a:pt x="3945" y="319"/>
                  </a:cubicBezTo>
                  <a:cubicBezTo>
                    <a:pt x="3818" y="433"/>
                    <a:pt x="3713" y="572"/>
                    <a:pt x="3632" y="723"/>
                  </a:cubicBezTo>
                  <a:cubicBezTo>
                    <a:pt x="3555" y="872"/>
                    <a:pt x="3495" y="1032"/>
                    <a:pt x="3445" y="1192"/>
                  </a:cubicBezTo>
                  <a:cubicBezTo>
                    <a:pt x="3394" y="1356"/>
                    <a:pt x="3354" y="1521"/>
                    <a:pt x="3317" y="1686"/>
                  </a:cubicBezTo>
                  <a:cubicBezTo>
                    <a:pt x="3281" y="1843"/>
                    <a:pt x="3244" y="1999"/>
                    <a:pt x="3216" y="2157"/>
                  </a:cubicBezTo>
                  <a:cubicBezTo>
                    <a:pt x="3187" y="2313"/>
                    <a:pt x="3163" y="2474"/>
                    <a:pt x="3141" y="2631"/>
                  </a:cubicBezTo>
                  <a:cubicBezTo>
                    <a:pt x="3123" y="2773"/>
                    <a:pt x="3110" y="2919"/>
                    <a:pt x="3074" y="3056"/>
                  </a:cubicBezTo>
                  <a:cubicBezTo>
                    <a:pt x="3071" y="3069"/>
                    <a:pt x="3067" y="3079"/>
                    <a:pt x="3064" y="3091"/>
                  </a:cubicBezTo>
                  <a:lnTo>
                    <a:pt x="3052" y="3114"/>
                  </a:lnTo>
                  <a:cubicBezTo>
                    <a:pt x="3049" y="3120"/>
                    <a:pt x="3043" y="3127"/>
                    <a:pt x="3038" y="3131"/>
                  </a:cubicBezTo>
                  <a:cubicBezTo>
                    <a:pt x="3030" y="3143"/>
                    <a:pt x="3019" y="3152"/>
                    <a:pt x="3009" y="3164"/>
                  </a:cubicBezTo>
                  <a:cubicBezTo>
                    <a:pt x="2991" y="3181"/>
                    <a:pt x="2970" y="3197"/>
                    <a:pt x="2952" y="3212"/>
                  </a:cubicBezTo>
                  <a:cubicBezTo>
                    <a:pt x="2885" y="3261"/>
                    <a:pt x="2814" y="3303"/>
                    <a:pt x="2744" y="3344"/>
                  </a:cubicBezTo>
                  <a:lnTo>
                    <a:pt x="2745" y="3344"/>
                  </a:lnTo>
                  <a:cubicBezTo>
                    <a:pt x="2671" y="3384"/>
                    <a:pt x="2598" y="3422"/>
                    <a:pt x="2523" y="3459"/>
                  </a:cubicBezTo>
                  <a:cubicBezTo>
                    <a:pt x="2248" y="3596"/>
                    <a:pt x="1965" y="3709"/>
                    <a:pt x="1687" y="3834"/>
                  </a:cubicBezTo>
                  <a:cubicBezTo>
                    <a:pt x="1617" y="3865"/>
                    <a:pt x="1549" y="3898"/>
                    <a:pt x="1482" y="3931"/>
                  </a:cubicBezTo>
                  <a:cubicBezTo>
                    <a:pt x="1416" y="3962"/>
                    <a:pt x="1349" y="3992"/>
                    <a:pt x="1285" y="4027"/>
                  </a:cubicBezTo>
                  <a:cubicBezTo>
                    <a:pt x="1208" y="4069"/>
                    <a:pt x="1136" y="4114"/>
                    <a:pt x="1069" y="4172"/>
                  </a:cubicBezTo>
                  <a:cubicBezTo>
                    <a:pt x="1005" y="4225"/>
                    <a:pt x="947" y="4285"/>
                    <a:pt x="895" y="4349"/>
                  </a:cubicBezTo>
                  <a:cubicBezTo>
                    <a:pt x="690" y="4600"/>
                    <a:pt x="511" y="4877"/>
                    <a:pt x="404" y="5185"/>
                  </a:cubicBezTo>
                  <a:cubicBezTo>
                    <a:pt x="352" y="5339"/>
                    <a:pt x="313" y="5495"/>
                    <a:pt x="278" y="5653"/>
                  </a:cubicBezTo>
                  <a:cubicBezTo>
                    <a:pt x="245" y="5803"/>
                    <a:pt x="215" y="5956"/>
                    <a:pt x="191" y="6108"/>
                  </a:cubicBezTo>
                  <a:cubicBezTo>
                    <a:pt x="142" y="6412"/>
                    <a:pt x="113" y="6717"/>
                    <a:pt x="90" y="7022"/>
                  </a:cubicBezTo>
                  <a:cubicBezTo>
                    <a:pt x="80" y="7178"/>
                    <a:pt x="74" y="7336"/>
                    <a:pt x="59" y="7495"/>
                  </a:cubicBezTo>
                  <a:cubicBezTo>
                    <a:pt x="44" y="7659"/>
                    <a:pt x="23" y="7824"/>
                    <a:pt x="5" y="7988"/>
                  </a:cubicBezTo>
                  <a:cubicBezTo>
                    <a:pt x="1" y="8025"/>
                    <a:pt x="32" y="8058"/>
                    <a:pt x="68" y="8061"/>
                  </a:cubicBezTo>
                  <a:cubicBezTo>
                    <a:pt x="69" y="8061"/>
                    <a:pt x="72" y="8061"/>
                    <a:pt x="74" y="8050"/>
                  </a:cubicBezTo>
                  <a:cubicBezTo>
                    <a:pt x="110" y="8050"/>
                    <a:pt x="136" y="8023"/>
                    <a:pt x="141" y="7988"/>
                  </a:cubicBezTo>
                  <a:cubicBezTo>
                    <a:pt x="156" y="7863"/>
                    <a:pt x="171" y="7741"/>
                    <a:pt x="187" y="7616"/>
                  </a:cubicBezTo>
                  <a:lnTo>
                    <a:pt x="187" y="7616"/>
                  </a:lnTo>
                  <a:cubicBezTo>
                    <a:pt x="187" y="7616"/>
                    <a:pt x="187" y="7616"/>
                    <a:pt x="187" y="7616"/>
                  </a:cubicBezTo>
                  <a:lnTo>
                    <a:pt x="187" y="7616"/>
                  </a:lnTo>
                  <a:cubicBezTo>
                    <a:pt x="189" y="7597"/>
                    <a:pt x="192" y="7577"/>
                    <a:pt x="194" y="7558"/>
                  </a:cubicBezTo>
                  <a:lnTo>
                    <a:pt x="194" y="7558"/>
                  </a:lnTo>
                  <a:cubicBezTo>
                    <a:pt x="194" y="7558"/>
                    <a:pt x="194" y="7559"/>
                    <a:pt x="194" y="7559"/>
                  </a:cubicBezTo>
                  <a:lnTo>
                    <a:pt x="194" y="7559"/>
                  </a:lnTo>
                  <a:cubicBezTo>
                    <a:pt x="199" y="7517"/>
                    <a:pt x="204" y="7475"/>
                    <a:pt x="211" y="7435"/>
                  </a:cubicBezTo>
                  <a:cubicBezTo>
                    <a:pt x="260" y="7130"/>
                    <a:pt x="310" y="6825"/>
                    <a:pt x="364" y="6520"/>
                  </a:cubicBezTo>
                  <a:cubicBezTo>
                    <a:pt x="389" y="6371"/>
                    <a:pt x="412" y="6223"/>
                    <a:pt x="447" y="6075"/>
                  </a:cubicBezTo>
                  <a:cubicBezTo>
                    <a:pt x="483" y="5928"/>
                    <a:pt x="520" y="5779"/>
                    <a:pt x="559" y="5632"/>
                  </a:cubicBezTo>
                  <a:cubicBezTo>
                    <a:pt x="598" y="5493"/>
                    <a:pt x="641" y="5355"/>
                    <a:pt x="697" y="5221"/>
                  </a:cubicBezTo>
                  <a:cubicBezTo>
                    <a:pt x="735" y="5139"/>
                    <a:pt x="776" y="5062"/>
                    <a:pt x="821" y="4983"/>
                  </a:cubicBezTo>
                  <a:cubicBezTo>
                    <a:pt x="858" y="4922"/>
                    <a:pt x="898" y="4864"/>
                    <a:pt x="940" y="4806"/>
                  </a:cubicBezTo>
                  <a:cubicBezTo>
                    <a:pt x="982" y="4758"/>
                    <a:pt x="1025" y="4709"/>
                    <a:pt x="1069" y="4664"/>
                  </a:cubicBezTo>
                  <a:cubicBezTo>
                    <a:pt x="1104" y="4632"/>
                    <a:pt x="1139" y="4600"/>
                    <a:pt x="1178" y="4571"/>
                  </a:cubicBezTo>
                  <a:cubicBezTo>
                    <a:pt x="1205" y="4551"/>
                    <a:pt x="1230" y="4535"/>
                    <a:pt x="1258" y="4519"/>
                  </a:cubicBezTo>
                  <a:cubicBezTo>
                    <a:pt x="1308" y="4492"/>
                    <a:pt x="1355" y="4468"/>
                    <a:pt x="1406" y="4447"/>
                  </a:cubicBezTo>
                  <a:cubicBezTo>
                    <a:pt x="1592" y="4373"/>
                    <a:pt x="1779" y="4306"/>
                    <a:pt x="1965" y="4230"/>
                  </a:cubicBezTo>
                  <a:cubicBezTo>
                    <a:pt x="2253" y="4112"/>
                    <a:pt x="2532" y="3980"/>
                    <a:pt x="2805" y="3828"/>
                  </a:cubicBezTo>
                  <a:cubicBezTo>
                    <a:pt x="2948" y="3748"/>
                    <a:pt x="3088" y="3663"/>
                    <a:pt x="3217" y="3563"/>
                  </a:cubicBezTo>
                  <a:cubicBezTo>
                    <a:pt x="3294" y="3507"/>
                    <a:pt x="3370" y="3440"/>
                    <a:pt x="3421" y="3359"/>
                  </a:cubicBezTo>
                  <a:cubicBezTo>
                    <a:pt x="3454" y="3306"/>
                    <a:pt x="3480" y="3251"/>
                    <a:pt x="3498" y="3190"/>
                  </a:cubicBezTo>
                  <a:cubicBezTo>
                    <a:pt x="3510" y="3149"/>
                    <a:pt x="3518" y="3108"/>
                    <a:pt x="3522" y="3064"/>
                  </a:cubicBezTo>
                  <a:cubicBezTo>
                    <a:pt x="3525" y="3045"/>
                    <a:pt x="3528" y="3026"/>
                    <a:pt x="3530" y="3008"/>
                  </a:cubicBezTo>
                  <a:lnTo>
                    <a:pt x="3530" y="3012"/>
                  </a:lnTo>
                  <a:cubicBezTo>
                    <a:pt x="3567" y="2737"/>
                    <a:pt x="3632" y="2466"/>
                    <a:pt x="3686" y="2192"/>
                  </a:cubicBezTo>
                  <a:cubicBezTo>
                    <a:pt x="3742" y="1908"/>
                    <a:pt x="3808" y="1624"/>
                    <a:pt x="3878" y="1343"/>
                  </a:cubicBezTo>
                  <a:lnTo>
                    <a:pt x="3878" y="1346"/>
                  </a:lnTo>
                  <a:cubicBezTo>
                    <a:pt x="3885" y="1322"/>
                    <a:pt x="3891" y="1298"/>
                    <a:pt x="3899" y="1274"/>
                  </a:cubicBezTo>
                  <a:lnTo>
                    <a:pt x="3899" y="1274"/>
                  </a:lnTo>
                  <a:cubicBezTo>
                    <a:pt x="3897" y="1283"/>
                    <a:pt x="3893" y="1293"/>
                    <a:pt x="3891" y="1304"/>
                  </a:cubicBezTo>
                  <a:cubicBezTo>
                    <a:pt x="3921" y="1200"/>
                    <a:pt x="3954" y="1096"/>
                    <a:pt x="3995" y="994"/>
                  </a:cubicBezTo>
                  <a:cubicBezTo>
                    <a:pt x="4021" y="935"/>
                    <a:pt x="4050" y="880"/>
                    <a:pt x="4083" y="822"/>
                  </a:cubicBezTo>
                  <a:cubicBezTo>
                    <a:pt x="4120" y="765"/>
                    <a:pt x="4158" y="710"/>
                    <a:pt x="4198" y="657"/>
                  </a:cubicBezTo>
                  <a:cubicBezTo>
                    <a:pt x="4219" y="631"/>
                    <a:pt x="4239" y="607"/>
                    <a:pt x="4262" y="585"/>
                  </a:cubicBezTo>
                  <a:cubicBezTo>
                    <a:pt x="4277" y="572"/>
                    <a:pt x="4292" y="560"/>
                    <a:pt x="4306" y="548"/>
                  </a:cubicBezTo>
                  <a:cubicBezTo>
                    <a:pt x="4326" y="533"/>
                    <a:pt x="4347" y="520"/>
                    <a:pt x="4367" y="509"/>
                  </a:cubicBezTo>
                  <a:cubicBezTo>
                    <a:pt x="4472" y="453"/>
                    <a:pt x="4576" y="399"/>
                    <a:pt x="4674" y="334"/>
                  </a:cubicBezTo>
                  <a:cubicBezTo>
                    <a:pt x="4732" y="296"/>
                    <a:pt x="4792" y="258"/>
                    <a:pt x="4845" y="213"/>
                  </a:cubicBezTo>
                  <a:cubicBezTo>
                    <a:pt x="4872" y="191"/>
                    <a:pt x="4905" y="161"/>
                    <a:pt x="4921" y="128"/>
                  </a:cubicBezTo>
                  <a:cubicBezTo>
                    <a:pt x="4948" y="103"/>
                    <a:pt x="4954" y="64"/>
                    <a:pt x="4929" y="36"/>
                  </a:cubicBezTo>
                  <a:cubicBezTo>
                    <a:pt x="4918" y="24"/>
                    <a:pt x="4902" y="17"/>
                    <a:pt x="4882" y="14"/>
                  </a:cubicBezTo>
                  <a:cubicBezTo>
                    <a:pt x="4860" y="4"/>
                    <a:pt x="4833" y="1"/>
                    <a:pt x="48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3"/>
            <p:cNvSpPr/>
            <p:nvPr/>
          </p:nvSpPr>
          <p:spPr>
            <a:xfrm>
              <a:off x="4619525" y="2095425"/>
              <a:ext cx="278075" cy="318250"/>
            </a:xfrm>
            <a:custGeom>
              <a:rect b="b" l="l" r="r" t="t"/>
              <a:pathLst>
                <a:path extrusionOk="0" h="12730" w="11123">
                  <a:moveTo>
                    <a:pt x="8936" y="1455"/>
                  </a:moveTo>
                  <a:lnTo>
                    <a:pt x="8936" y="1455"/>
                  </a:lnTo>
                  <a:cubicBezTo>
                    <a:pt x="8936" y="1455"/>
                    <a:pt x="8935" y="1455"/>
                    <a:pt x="8934" y="1456"/>
                  </a:cubicBezTo>
                  <a:lnTo>
                    <a:pt x="8934" y="1456"/>
                  </a:lnTo>
                  <a:cubicBezTo>
                    <a:pt x="8935" y="1456"/>
                    <a:pt x="8935" y="1455"/>
                    <a:pt x="8936" y="1455"/>
                  </a:cubicBezTo>
                  <a:close/>
                  <a:moveTo>
                    <a:pt x="2450" y="4820"/>
                  </a:moveTo>
                  <a:lnTo>
                    <a:pt x="2450" y="4820"/>
                  </a:lnTo>
                  <a:cubicBezTo>
                    <a:pt x="2448" y="4825"/>
                    <a:pt x="2445" y="4832"/>
                    <a:pt x="2443" y="4839"/>
                  </a:cubicBezTo>
                  <a:lnTo>
                    <a:pt x="2443" y="4839"/>
                  </a:lnTo>
                  <a:cubicBezTo>
                    <a:pt x="2446" y="4833"/>
                    <a:pt x="2449" y="4826"/>
                    <a:pt x="2450" y="4820"/>
                  </a:cubicBezTo>
                  <a:close/>
                  <a:moveTo>
                    <a:pt x="453" y="10141"/>
                  </a:moveTo>
                  <a:lnTo>
                    <a:pt x="453" y="10141"/>
                  </a:lnTo>
                  <a:cubicBezTo>
                    <a:pt x="453" y="10144"/>
                    <a:pt x="454" y="10147"/>
                    <a:pt x="454" y="10151"/>
                  </a:cubicBezTo>
                  <a:cubicBezTo>
                    <a:pt x="454" y="10146"/>
                    <a:pt x="454" y="10145"/>
                    <a:pt x="453" y="10141"/>
                  </a:cubicBezTo>
                  <a:close/>
                  <a:moveTo>
                    <a:pt x="10987" y="0"/>
                  </a:moveTo>
                  <a:cubicBezTo>
                    <a:pt x="10956" y="0"/>
                    <a:pt x="10924" y="13"/>
                    <a:pt x="10900" y="38"/>
                  </a:cubicBezTo>
                  <a:cubicBezTo>
                    <a:pt x="10893" y="47"/>
                    <a:pt x="10885" y="54"/>
                    <a:pt x="10878" y="63"/>
                  </a:cubicBezTo>
                  <a:cubicBezTo>
                    <a:pt x="10865" y="75"/>
                    <a:pt x="10851" y="84"/>
                    <a:pt x="10839" y="95"/>
                  </a:cubicBezTo>
                  <a:lnTo>
                    <a:pt x="10841" y="93"/>
                  </a:lnTo>
                  <a:lnTo>
                    <a:pt x="10841" y="93"/>
                  </a:lnTo>
                  <a:cubicBezTo>
                    <a:pt x="10695" y="199"/>
                    <a:pt x="10539" y="288"/>
                    <a:pt x="10390" y="385"/>
                  </a:cubicBezTo>
                  <a:cubicBezTo>
                    <a:pt x="10226" y="492"/>
                    <a:pt x="10062" y="601"/>
                    <a:pt x="9906" y="717"/>
                  </a:cubicBezTo>
                  <a:cubicBezTo>
                    <a:pt x="9577" y="958"/>
                    <a:pt x="9262" y="1215"/>
                    <a:pt x="8934" y="1456"/>
                  </a:cubicBezTo>
                  <a:cubicBezTo>
                    <a:pt x="8934" y="1456"/>
                    <a:pt x="8934" y="1456"/>
                    <a:pt x="8934" y="1456"/>
                  </a:cubicBezTo>
                  <a:lnTo>
                    <a:pt x="8934" y="1456"/>
                  </a:lnTo>
                  <a:cubicBezTo>
                    <a:pt x="8927" y="1462"/>
                    <a:pt x="8918" y="1469"/>
                    <a:pt x="8910" y="1475"/>
                  </a:cubicBezTo>
                  <a:lnTo>
                    <a:pt x="8910" y="1475"/>
                  </a:lnTo>
                  <a:cubicBezTo>
                    <a:pt x="8910" y="1475"/>
                    <a:pt x="8910" y="1474"/>
                    <a:pt x="8911" y="1474"/>
                  </a:cubicBezTo>
                  <a:lnTo>
                    <a:pt x="8911" y="1474"/>
                  </a:lnTo>
                  <a:cubicBezTo>
                    <a:pt x="8908" y="1476"/>
                    <a:pt x="8902" y="1479"/>
                    <a:pt x="8899" y="1483"/>
                  </a:cubicBezTo>
                  <a:cubicBezTo>
                    <a:pt x="8894" y="1485"/>
                    <a:pt x="8891" y="1486"/>
                    <a:pt x="8888" y="1489"/>
                  </a:cubicBezTo>
                  <a:lnTo>
                    <a:pt x="8893" y="1485"/>
                  </a:lnTo>
                  <a:lnTo>
                    <a:pt x="8893" y="1485"/>
                  </a:lnTo>
                  <a:cubicBezTo>
                    <a:pt x="8887" y="1491"/>
                    <a:pt x="8879" y="1494"/>
                    <a:pt x="8873" y="1499"/>
                  </a:cubicBezTo>
                  <a:cubicBezTo>
                    <a:pt x="8660" y="1656"/>
                    <a:pt x="8446" y="1813"/>
                    <a:pt x="8230" y="1970"/>
                  </a:cubicBezTo>
                  <a:cubicBezTo>
                    <a:pt x="8038" y="2110"/>
                    <a:pt x="7846" y="2250"/>
                    <a:pt x="7643" y="2369"/>
                  </a:cubicBezTo>
                  <a:cubicBezTo>
                    <a:pt x="7608" y="2386"/>
                    <a:pt x="7574" y="2404"/>
                    <a:pt x="7538" y="2419"/>
                  </a:cubicBezTo>
                  <a:cubicBezTo>
                    <a:pt x="7479" y="2442"/>
                    <a:pt x="7419" y="2459"/>
                    <a:pt x="7360" y="2476"/>
                  </a:cubicBezTo>
                  <a:cubicBezTo>
                    <a:pt x="6998" y="2564"/>
                    <a:pt x="6629" y="2613"/>
                    <a:pt x="6261" y="2668"/>
                  </a:cubicBezTo>
                  <a:cubicBezTo>
                    <a:pt x="5882" y="2726"/>
                    <a:pt x="5505" y="2787"/>
                    <a:pt x="5126" y="2845"/>
                  </a:cubicBezTo>
                  <a:cubicBezTo>
                    <a:pt x="4696" y="2912"/>
                    <a:pt x="4264" y="2974"/>
                    <a:pt x="3834" y="3046"/>
                  </a:cubicBezTo>
                  <a:cubicBezTo>
                    <a:pt x="3638" y="3077"/>
                    <a:pt x="3441" y="3128"/>
                    <a:pt x="3246" y="3171"/>
                  </a:cubicBezTo>
                  <a:cubicBezTo>
                    <a:pt x="3132" y="3196"/>
                    <a:pt x="3016" y="3220"/>
                    <a:pt x="2908" y="3265"/>
                  </a:cubicBezTo>
                  <a:cubicBezTo>
                    <a:pt x="2752" y="3330"/>
                    <a:pt x="2629" y="3443"/>
                    <a:pt x="2526" y="3574"/>
                  </a:cubicBezTo>
                  <a:cubicBezTo>
                    <a:pt x="2469" y="3648"/>
                    <a:pt x="2411" y="3723"/>
                    <a:pt x="2362" y="3805"/>
                  </a:cubicBezTo>
                  <a:cubicBezTo>
                    <a:pt x="2310" y="3893"/>
                    <a:pt x="2261" y="3979"/>
                    <a:pt x="2212" y="4068"/>
                  </a:cubicBezTo>
                  <a:cubicBezTo>
                    <a:pt x="2115" y="4251"/>
                    <a:pt x="2027" y="4439"/>
                    <a:pt x="1943" y="4626"/>
                  </a:cubicBezTo>
                  <a:cubicBezTo>
                    <a:pt x="1849" y="4830"/>
                    <a:pt x="1759" y="5034"/>
                    <a:pt x="1676" y="5241"/>
                  </a:cubicBezTo>
                  <a:cubicBezTo>
                    <a:pt x="1599" y="5434"/>
                    <a:pt x="1524" y="5628"/>
                    <a:pt x="1453" y="5821"/>
                  </a:cubicBezTo>
                  <a:cubicBezTo>
                    <a:pt x="1390" y="5992"/>
                    <a:pt x="1328" y="6165"/>
                    <a:pt x="1259" y="6335"/>
                  </a:cubicBezTo>
                  <a:cubicBezTo>
                    <a:pt x="1250" y="6359"/>
                    <a:pt x="1240" y="6381"/>
                    <a:pt x="1227" y="6403"/>
                  </a:cubicBezTo>
                  <a:cubicBezTo>
                    <a:pt x="1216" y="6418"/>
                    <a:pt x="1207" y="6431"/>
                    <a:pt x="1198" y="6445"/>
                  </a:cubicBezTo>
                  <a:cubicBezTo>
                    <a:pt x="1189" y="6455"/>
                    <a:pt x="1179" y="6464"/>
                    <a:pt x="1170" y="6475"/>
                  </a:cubicBezTo>
                  <a:cubicBezTo>
                    <a:pt x="1117" y="6524"/>
                    <a:pt x="1057" y="6571"/>
                    <a:pt x="997" y="6616"/>
                  </a:cubicBezTo>
                  <a:cubicBezTo>
                    <a:pt x="872" y="6708"/>
                    <a:pt x="739" y="6792"/>
                    <a:pt x="621" y="6896"/>
                  </a:cubicBezTo>
                  <a:cubicBezTo>
                    <a:pt x="567" y="6943"/>
                    <a:pt x="514" y="6993"/>
                    <a:pt x="468" y="7049"/>
                  </a:cubicBezTo>
                  <a:cubicBezTo>
                    <a:pt x="404" y="7122"/>
                    <a:pt x="352" y="7201"/>
                    <a:pt x="304" y="7286"/>
                  </a:cubicBezTo>
                  <a:cubicBezTo>
                    <a:pt x="262" y="7357"/>
                    <a:pt x="228" y="7430"/>
                    <a:pt x="195" y="7506"/>
                  </a:cubicBezTo>
                  <a:cubicBezTo>
                    <a:pt x="163" y="7585"/>
                    <a:pt x="142" y="7667"/>
                    <a:pt x="121" y="7747"/>
                  </a:cubicBezTo>
                  <a:cubicBezTo>
                    <a:pt x="88" y="7886"/>
                    <a:pt x="58" y="8027"/>
                    <a:pt x="38" y="8168"/>
                  </a:cubicBezTo>
                  <a:cubicBezTo>
                    <a:pt x="23" y="8283"/>
                    <a:pt x="12" y="8396"/>
                    <a:pt x="6" y="8511"/>
                  </a:cubicBezTo>
                  <a:cubicBezTo>
                    <a:pt x="0" y="8628"/>
                    <a:pt x="2" y="8747"/>
                    <a:pt x="6" y="8865"/>
                  </a:cubicBezTo>
                  <a:cubicBezTo>
                    <a:pt x="9" y="9087"/>
                    <a:pt x="21" y="9305"/>
                    <a:pt x="45" y="9526"/>
                  </a:cubicBezTo>
                  <a:cubicBezTo>
                    <a:pt x="90" y="9924"/>
                    <a:pt x="164" y="10322"/>
                    <a:pt x="244" y="10716"/>
                  </a:cubicBezTo>
                  <a:cubicBezTo>
                    <a:pt x="289" y="10926"/>
                    <a:pt x="332" y="11136"/>
                    <a:pt x="380" y="11344"/>
                  </a:cubicBezTo>
                  <a:cubicBezTo>
                    <a:pt x="426" y="11551"/>
                    <a:pt x="483" y="11753"/>
                    <a:pt x="536" y="11959"/>
                  </a:cubicBezTo>
                  <a:cubicBezTo>
                    <a:pt x="536" y="11956"/>
                    <a:pt x="535" y="11953"/>
                    <a:pt x="535" y="11951"/>
                  </a:cubicBezTo>
                  <a:lnTo>
                    <a:pt x="535" y="11951"/>
                  </a:lnTo>
                  <a:cubicBezTo>
                    <a:pt x="537" y="11963"/>
                    <a:pt x="542" y="11977"/>
                    <a:pt x="545" y="11990"/>
                  </a:cubicBezTo>
                  <a:lnTo>
                    <a:pt x="545" y="11990"/>
                  </a:lnTo>
                  <a:cubicBezTo>
                    <a:pt x="544" y="11988"/>
                    <a:pt x="544" y="11987"/>
                    <a:pt x="544" y="11986"/>
                  </a:cubicBezTo>
                  <a:lnTo>
                    <a:pt x="544" y="11986"/>
                  </a:lnTo>
                  <a:cubicBezTo>
                    <a:pt x="544" y="11988"/>
                    <a:pt x="544" y="11989"/>
                    <a:pt x="545" y="11990"/>
                  </a:cubicBezTo>
                  <a:lnTo>
                    <a:pt x="545" y="11990"/>
                  </a:lnTo>
                  <a:cubicBezTo>
                    <a:pt x="545" y="11990"/>
                    <a:pt x="545" y="11990"/>
                    <a:pt x="545" y="11990"/>
                  </a:cubicBezTo>
                  <a:lnTo>
                    <a:pt x="545" y="11990"/>
                  </a:lnTo>
                  <a:cubicBezTo>
                    <a:pt x="545" y="11990"/>
                    <a:pt x="545" y="11990"/>
                    <a:pt x="545" y="11990"/>
                  </a:cubicBezTo>
                  <a:lnTo>
                    <a:pt x="545" y="11990"/>
                  </a:lnTo>
                  <a:cubicBezTo>
                    <a:pt x="545" y="11990"/>
                    <a:pt x="545" y="11990"/>
                    <a:pt x="545" y="11990"/>
                  </a:cubicBezTo>
                  <a:lnTo>
                    <a:pt x="545" y="11990"/>
                  </a:lnTo>
                  <a:cubicBezTo>
                    <a:pt x="545" y="11991"/>
                    <a:pt x="545" y="11991"/>
                    <a:pt x="545" y="11992"/>
                  </a:cubicBezTo>
                  <a:cubicBezTo>
                    <a:pt x="545" y="11991"/>
                    <a:pt x="545" y="11991"/>
                    <a:pt x="545" y="11991"/>
                  </a:cubicBezTo>
                  <a:lnTo>
                    <a:pt x="545" y="11991"/>
                  </a:lnTo>
                  <a:cubicBezTo>
                    <a:pt x="604" y="12219"/>
                    <a:pt x="654" y="12446"/>
                    <a:pt x="698" y="12676"/>
                  </a:cubicBezTo>
                  <a:cubicBezTo>
                    <a:pt x="706" y="12710"/>
                    <a:pt x="734" y="12727"/>
                    <a:pt x="771" y="12730"/>
                  </a:cubicBezTo>
                  <a:cubicBezTo>
                    <a:pt x="808" y="12730"/>
                    <a:pt x="846" y="12700"/>
                    <a:pt x="835" y="12654"/>
                  </a:cubicBezTo>
                  <a:cubicBezTo>
                    <a:pt x="795" y="12443"/>
                    <a:pt x="756" y="12228"/>
                    <a:pt x="724" y="12014"/>
                  </a:cubicBezTo>
                  <a:cubicBezTo>
                    <a:pt x="694" y="11807"/>
                    <a:pt x="670" y="11599"/>
                    <a:pt x="640" y="11393"/>
                  </a:cubicBezTo>
                  <a:cubicBezTo>
                    <a:pt x="611" y="11185"/>
                    <a:pt x="572" y="10978"/>
                    <a:pt x="541" y="10770"/>
                  </a:cubicBezTo>
                  <a:cubicBezTo>
                    <a:pt x="512" y="10579"/>
                    <a:pt x="486" y="10389"/>
                    <a:pt x="462" y="10197"/>
                  </a:cubicBezTo>
                  <a:lnTo>
                    <a:pt x="462" y="10197"/>
                  </a:lnTo>
                  <a:cubicBezTo>
                    <a:pt x="462" y="10203"/>
                    <a:pt x="463" y="10210"/>
                    <a:pt x="463" y="10215"/>
                  </a:cubicBezTo>
                  <a:cubicBezTo>
                    <a:pt x="460" y="10195"/>
                    <a:pt x="459" y="10173"/>
                    <a:pt x="454" y="10151"/>
                  </a:cubicBezTo>
                  <a:lnTo>
                    <a:pt x="454" y="10151"/>
                  </a:lnTo>
                  <a:cubicBezTo>
                    <a:pt x="454" y="10155"/>
                    <a:pt x="456" y="10163"/>
                    <a:pt x="456" y="10168"/>
                  </a:cubicBezTo>
                  <a:cubicBezTo>
                    <a:pt x="454" y="10160"/>
                    <a:pt x="454" y="10151"/>
                    <a:pt x="453" y="10140"/>
                  </a:cubicBezTo>
                  <a:lnTo>
                    <a:pt x="453" y="10140"/>
                  </a:lnTo>
                  <a:cubicBezTo>
                    <a:pt x="453" y="10140"/>
                    <a:pt x="453" y="10141"/>
                    <a:pt x="453" y="10141"/>
                  </a:cubicBezTo>
                  <a:lnTo>
                    <a:pt x="453" y="10141"/>
                  </a:lnTo>
                  <a:cubicBezTo>
                    <a:pt x="437" y="10020"/>
                    <a:pt x="423" y="9899"/>
                    <a:pt x="416" y="9779"/>
                  </a:cubicBezTo>
                  <a:lnTo>
                    <a:pt x="399" y="9432"/>
                  </a:lnTo>
                  <a:cubicBezTo>
                    <a:pt x="387" y="9186"/>
                    <a:pt x="378" y="8942"/>
                    <a:pt x="378" y="8697"/>
                  </a:cubicBezTo>
                  <a:cubicBezTo>
                    <a:pt x="380" y="8511"/>
                    <a:pt x="381" y="8323"/>
                    <a:pt x="407" y="8139"/>
                  </a:cubicBezTo>
                  <a:lnTo>
                    <a:pt x="407" y="8139"/>
                  </a:lnTo>
                  <a:cubicBezTo>
                    <a:pt x="404" y="8146"/>
                    <a:pt x="404" y="8153"/>
                    <a:pt x="402" y="8161"/>
                  </a:cubicBezTo>
                  <a:lnTo>
                    <a:pt x="408" y="8116"/>
                  </a:lnTo>
                  <a:lnTo>
                    <a:pt x="408" y="8116"/>
                  </a:lnTo>
                  <a:cubicBezTo>
                    <a:pt x="407" y="8120"/>
                    <a:pt x="406" y="8124"/>
                    <a:pt x="405" y="8127"/>
                  </a:cubicBezTo>
                  <a:lnTo>
                    <a:pt x="405" y="8127"/>
                  </a:lnTo>
                  <a:cubicBezTo>
                    <a:pt x="420" y="8030"/>
                    <a:pt x="442" y="7934"/>
                    <a:pt x="468" y="7839"/>
                  </a:cubicBezTo>
                  <a:cubicBezTo>
                    <a:pt x="483" y="7786"/>
                    <a:pt x="499" y="7734"/>
                    <a:pt x="520" y="7682"/>
                  </a:cubicBezTo>
                  <a:cubicBezTo>
                    <a:pt x="535" y="7646"/>
                    <a:pt x="552" y="7613"/>
                    <a:pt x="572" y="7579"/>
                  </a:cubicBezTo>
                  <a:cubicBezTo>
                    <a:pt x="600" y="7534"/>
                    <a:pt x="627" y="7491"/>
                    <a:pt x="660" y="7449"/>
                  </a:cubicBezTo>
                  <a:cubicBezTo>
                    <a:pt x="683" y="7421"/>
                    <a:pt x="707" y="7393"/>
                    <a:pt x="734" y="7365"/>
                  </a:cubicBezTo>
                  <a:lnTo>
                    <a:pt x="737" y="7362"/>
                  </a:lnTo>
                  <a:lnTo>
                    <a:pt x="736" y="7363"/>
                  </a:lnTo>
                  <a:cubicBezTo>
                    <a:pt x="788" y="7311"/>
                    <a:pt x="847" y="7268"/>
                    <a:pt x="907" y="7223"/>
                  </a:cubicBezTo>
                  <a:lnTo>
                    <a:pt x="907" y="7223"/>
                  </a:lnTo>
                  <a:lnTo>
                    <a:pt x="884" y="7241"/>
                  </a:lnTo>
                  <a:cubicBezTo>
                    <a:pt x="980" y="7171"/>
                    <a:pt x="1072" y="7101"/>
                    <a:pt x="1166" y="7030"/>
                  </a:cubicBezTo>
                  <a:cubicBezTo>
                    <a:pt x="1182" y="7019"/>
                    <a:pt x="1198" y="7006"/>
                    <a:pt x="1218" y="6993"/>
                  </a:cubicBezTo>
                  <a:cubicBezTo>
                    <a:pt x="1304" y="6932"/>
                    <a:pt x="1393" y="6872"/>
                    <a:pt x="1481" y="6811"/>
                  </a:cubicBezTo>
                  <a:cubicBezTo>
                    <a:pt x="1575" y="6746"/>
                    <a:pt x="1672" y="6671"/>
                    <a:pt x="1733" y="6573"/>
                  </a:cubicBezTo>
                  <a:cubicBezTo>
                    <a:pt x="1788" y="6482"/>
                    <a:pt x="1829" y="6382"/>
                    <a:pt x="1868" y="6283"/>
                  </a:cubicBezTo>
                  <a:lnTo>
                    <a:pt x="1980" y="6003"/>
                  </a:lnTo>
                  <a:cubicBezTo>
                    <a:pt x="2059" y="5812"/>
                    <a:pt x="2136" y="5620"/>
                    <a:pt x="2212" y="5427"/>
                  </a:cubicBezTo>
                  <a:cubicBezTo>
                    <a:pt x="2288" y="5232"/>
                    <a:pt x="2362" y="5039"/>
                    <a:pt x="2441" y="4845"/>
                  </a:cubicBezTo>
                  <a:cubicBezTo>
                    <a:pt x="2441" y="4843"/>
                    <a:pt x="2442" y="4841"/>
                    <a:pt x="2443" y="4839"/>
                  </a:cubicBezTo>
                  <a:lnTo>
                    <a:pt x="2443" y="4839"/>
                  </a:lnTo>
                  <a:cubicBezTo>
                    <a:pt x="2443" y="4839"/>
                    <a:pt x="2443" y="4839"/>
                    <a:pt x="2443" y="4839"/>
                  </a:cubicBezTo>
                  <a:lnTo>
                    <a:pt x="2443" y="4838"/>
                  </a:lnTo>
                  <a:cubicBezTo>
                    <a:pt x="2454" y="4808"/>
                    <a:pt x="2468" y="4778"/>
                    <a:pt x="2480" y="4748"/>
                  </a:cubicBezTo>
                  <a:lnTo>
                    <a:pt x="2480" y="4748"/>
                  </a:lnTo>
                  <a:cubicBezTo>
                    <a:pt x="2475" y="4759"/>
                    <a:pt x="2471" y="4771"/>
                    <a:pt x="2465" y="4781"/>
                  </a:cubicBezTo>
                  <a:cubicBezTo>
                    <a:pt x="2544" y="4596"/>
                    <a:pt x="2632" y="4418"/>
                    <a:pt x="2728" y="4245"/>
                  </a:cubicBezTo>
                  <a:cubicBezTo>
                    <a:pt x="2777" y="4163"/>
                    <a:pt x="2830" y="4088"/>
                    <a:pt x="2888" y="4012"/>
                  </a:cubicBezTo>
                  <a:cubicBezTo>
                    <a:pt x="2922" y="3971"/>
                    <a:pt x="2955" y="3934"/>
                    <a:pt x="2992" y="3897"/>
                  </a:cubicBezTo>
                  <a:lnTo>
                    <a:pt x="3030" y="3864"/>
                  </a:lnTo>
                  <a:cubicBezTo>
                    <a:pt x="3038" y="3858"/>
                    <a:pt x="3045" y="3852"/>
                    <a:pt x="3053" y="3849"/>
                  </a:cubicBezTo>
                  <a:cubicBezTo>
                    <a:pt x="3059" y="3848"/>
                    <a:pt x="3063" y="3843"/>
                    <a:pt x="3068" y="3842"/>
                  </a:cubicBezTo>
                  <a:cubicBezTo>
                    <a:pt x="3078" y="3837"/>
                    <a:pt x="3087" y="3836"/>
                    <a:pt x="3096" y="3833"/>
                  </a:cubicBezTo>
                  <a:cubicBezTo>
                    <a:pt x="3152" y="3820"/>
                    <a:pt x="3208" y="3812"/>
                    <a:pt x="3264" y="3805"/>
                  </a:cubicBezTo>
                  <a:cubicBezTo>
                    <a:pt x="3353" y="3793"/>
                    <a:pt x="3443" y="3782"/>
                    <a:pt x="3533" y="3775"/>
                  </a:cubicBezTo>
                  <a:cubicBezTo>
                    <a:pt x="3636" y="3766"/>
                    <a:pt x="3737" y="3759"/>
                    <a:pt x="3839" y="3745"/>
                  </a:cubicBezTo>
                  <a:cubicBezTo>
                    <a:pt x="4035" y="3718"/>
                    <a:pt x="4231" y="3686"/>
                    <a:pt x="4428" y="3654"/>
                  </a:cubicBezTo>
                  <a:cubicBezTo>
                    <a:pt x="4857" y="3583"/>
                    <a:pt x="5284" y="3510"/>
                    <a:pt x="5712" y="3434"/>
                  </a:cubicBezTo>
                  <a:cubicBezTo>
                    <a:pt x="6136" y="3358"/>
                    <a:pt x="6562" y="3290"/>
                    <a:pt x="6986" y="3211"/>
                  </a:cubicBezTo>
                  <a:cubicBezTo>
                    <a:pt x="7198" y="3174"/>
                    <a:pt x="7413" y="3128"/>
                    <a:pt x="7614" y="3052"/>
                  </a:cubicBezTo>
                  <a:cubicBezTo>
                    <a:pt x="7729" y="3009"/>
                    <a:pt x="7835" y="2958"/>
                    <a:pt x="7937" y="2892"/>
                  </a:cubicBezTo>
                  <a:cubicBezTo>
                    <a:pt x="8022" y="2839"/>
                    <a:pt x="8098" y="2772"/>
                    <a:pt x="8175" y="2705"/>
                  </a:cubicBezTo>
                  <a:cubicBezTo>
                    <a:pt x="8485" y="2430"/>
                    <a:pt x="8794" y="2153"/>
                    <a:pt x="9100" y="1870"/>
                  </a:cubicBezTo>
                  <a:cubicBezTo>
                    <a:pt x="9415" y="1578"/>
                    <a:pt x="9739" y="1296"/>
                    <a:pt x="10062" y="1014"/>
                  </a:cubicBezTo>
                  <a:cubicBezTo>
                    <a:pt x="10225" y="873"/>
                    <a:pt x="10388" y="732"/>
                    <a:pt x="10557" y="598"/>
                  </a:cubicBezTo>
                  <a:cubicBezTo>
                    <a:pt x="10702" y="480"/>
                    <a:pt x="10851" y="359"/>
                    <a:pt x="11003" y="246"/>
                  </a:cubicBezTo>
                  <a:cubicBezTo>
                    <a:pt x="11018" y="234"/>
                    <a:pt x="11036" y="227"/>
                    <a:pt x="11051" y="217"/>
                  </a:cubicBezTo>
                  <a:cubicBezTo>
                    <a:pt x="11109" y="176"/>
                    <a:pt x="11122" y="95"/>
                    <a:pt x="11077" y="41"/>
                  </a:cubicBezTo>
                  <a:cubicBezTo>
                    <a:pt x="11053" y="14"/>
                    <a:pt x="11020" y="0"/>
                    <a:pt x="109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3"/>
            <p:cNvSpPr/>
            <p:nvPr/>
          </p:nvSpPr>
          <p:spPr>
            <a:xfrm>
              <a:off x="4691150" y="2200200"/>
              <a:ext cx="72525" cy="108750"/>
            </a:xfrm>
            <a:custGeom>
              <a:rect b="b" l="l" r="r" t="t"/>
              <a:pathLst>
                <a:path extrusionOk="0" h="4350" w="2901">
                  <a:moveTo>
                    <a:pt x="466" y="3019"/>
                  </a:moveTo>
                  <a:cubicBezTo>
                    <a:pt x="466" y="3020"/>
                    <a:pt x="465" y="3021"/>
                    <a:pt x="465" y="3022"/>
                  </a:cubicBezTo>
                  <a:lnTo>
                    <a:pt x="465" y="3022"/>
                  </a:lnTo>
                  <a:cubicBezTo>
                    <a:pt x="466" y="3021"/>
                    <a:pt x="466" y="3020"/>
                    <a:pt x="466" y="3019"/>
                  </a:cubicBezTo>
                  <a:close/>
                  <a:moveTo>
                    <a:pt x="465" y="3022"/>
                  </a:moveTo>
                  <a:cubicBezTo>
                    <a:pt x="464" y="3024"/>
                    <a:pt x="463" y="3027"/>
                    <a:pt x="463" y="3029"/>
                  </a:cubicBezTo>
                  <a:cubicBezTo>
                    <a:pt x="464" y="3027"/>
                    <a:pt x="464" y="3025"/>
                    <a:pt x="465" y="3022"/>
                  </a:cubicBezTo>
                  <a:close/>
                  <a:moveTo>
                    <a:pt x="2790" y="1"/>
                  </a:moveTo>
                  <a:cubicBezTo>
                    <a:pt x="2763" y="1"/>
                    <a:pt x="2735" y="7"/>
                    <a:pt x="2709" y="16"/>
                  </a:cubicBezTo>
                  <a:cubicBezTo>
                    <a:pt x="2649" y="32"/>
                    <a:pt x="2591" y="56"/>
                    <a:pt x="2535" y="81"/>
                  </a:cubicBezTo>
                  <a:cubicBezTo>
                    <a:pt x="2285" y="187"/>
                    <a:pt x="2044" y="313"/>
                    <a:pt x="1805" y="441"/>
                  </a:cubicBezTo>
                  <a:cubicBezTo>
                    <a:pt x="1557" y="574"/>
                    <a:pt x="1299" y="697"/>
                    <a:pt x="1087" y="882"/>
                  </a:cubicBezTo>
                  <a:cubicBezTo>
                    <a:pt x="871" y="1069"/>
                    <a:pt x="706" y="1309"/>
                    <a:pt x="579" y="1563"/>
                  </a:cubicBezTo>
                  <a:cubicBezTo>
                    <a:pt x="456" y="1812"/>
                    <a:pt x="362" y="2074"/>
                    <a:pt x="287" y="2343"/>
                  </a:cubicBezTo>
                  <a:lnTo>
                    <a:pt x="287" y="2339"/>
                  </a:lnTo>
                  <a:cubicBezTo>
                    <a:pt x="287" y="2340"/>
                    <a:pt x="284" y="2345"/>
                    <a:pt x="284" y="2346"/>
                  </a:cubicBezTo>
                  <a:cubicBezTo>
                    <a:pt x="284" y="2351"/>
                    <a:pt x="283" y="2355"/>
                    <a:pt x="282" y="2361"/>
                  </a:cubicBezTo>
                  <a:cubicBezTo>
                    <a:pt x="283" y="2360"/>
                    <a:pt x="283" y="2360"/>
                    <a:pt x="283" y="2359"/>
                  </a:cubicBezTo>
                  <a:lnTo>
                    <a:pt x="283" y="2359"/>
                  </a:lnTo>
                  <a:cubicBezTo>
                    <a:pt x="283" y="2362"/>
                    <a:pt x="281" y="2368"/>
                    <a:pt x="280" y="2373"/>
                  </a:cubicBezTo>
                  <a:cubicBezTo>
                    <a:pt x="280" y="2373"/>
                    <a:pt x="280" y="2372"/>
                    <a:pt x="281" y="2372"/>
                  </a:cubicBezTo>
                  <a:lnTo>
                    <a:pt x="281" y="2372"/>
                  </a:lnTo>
                  <a:cubicBezTo>
                    <a:pt x="280" y="2375"/>
                    <a:pt x="279" y="2377"/>
                    <a:pt x="277" y="2380"/>
                  </a:cubicBezTo>
                  <a:cubicBezTo>
                    <a:pt x="276" y="2383"/>
                    <a:pt x="276" y="2389"/>
                    <a:pt x="274" y="2392"/>
                  </a:cubicBezTo>
                  <a:cubicBezTo>
                    <a:pt x="274" y="2389"/>
                    <a:pt x="276" y="2388"/>
                    <a:pt x="276" y="2385"/>
                  </a:cubicBezTo>
                  <a:lnTo>
                    <a:pt x="276" y="2385"/>
                  </a:lnTo>
                  <a:cubicBezTo>
                    <a:pt x="250" y="2480"/>
                    <a:pt x="225" y="2577"/>
                    <a:pt x="203" y="2674"/>
                  </a:cubicBezTo>
                  <a:cubicBezTo>
                    <a:pt x="143" y="2933"/>
                    <a:pt x="104" y="3196"/>
                    <a:pt x="73" y="3459"/>
                  </a:cubicBezTo>
                  <a:cubicBezTo>
                    <a:pt x="58" y="3583"/>
                    <a:pt x="45" y="3708"/>
                    <a:pt x="34" y="3833"/>
                  </a:cubicBezTo>
                  <a:cubicBezTo>
                    <a:pt x="21" y="3962"/>
                    <a:pt x="9" y="4093"/>
                    <a:pt x="2" y="4226"/>
                  </a:cubicBezTo>
                  <a:cubicBezTo>
                    <a:pt x="0" y="4287"/>
                    <a:pt x="46" y="4345"/>
                    <a:pt x="110" y="4348"/>
                  </a:cubicBezTo>
                  <a:cubicBezTo>
                    <a:pt x="112" y="4348"/>
                    <a:pt x="113" y="4348"/>
                    <a:pt x="113" y="4349"/>
                  </a:cubicBezTo>
                  <a:cubicBezTo>
                    <a:pt x="168" y="4349"/>
                    <a:pt x="218" y="4311"/>
                    <a:pt x="228" y="4257"/>
                  </a:cubicBezTo>
                  <a:cubicBezTo>
                    <a:pt x="267" y="4055"/>
                    <a:pt x="292" y="3848"/>
                    <a:pt x="328" y="3642"/>
                  </a:cubicBezTo>
                  <a:cubicBezTo>
                    <a:pt x="365" y="3440"/>
                    <a:pt x="408" y="3238"/>
                    <a:pt x="461" y="3039"/>
                  </a:cubicBezTo>
                  <a:lnTo>
                    <a:pt x="461" y="3039"/>
                  </a:lnTo>
                  <a:cubicBezTo>
                    <a:pt x="461" y="3039"/>
                    <a:pt x="461" y="3039"/>
                    <a:pt x="461" y="3039"/>
                  </a:cubicBezTo>
                  <a:lnTo>
                    <a:pt x="461" y="3039"/>
                  </a:lnTo>
                  <a:cubicBezTo>
                    <a:pt x="462" y="3039"/>
                    <a:pt x="462" y="3038"/>
                    <a:pt x="462" y="3038"/>
                  </a:cubicBezTo>
                  <a:lnTo>
                    <a:pt x="462" y="3038"/>
                  </a:lnTo>
                  <a:cubicBezTo>
                    <a:pt x="462" y="3038"/>
                    <a:pt x="462" y="3038"/>
                    <a:pt x="462" y="3038"/>
                  </a:cubicBezTo>
                  <a:lnTo>
                    <a:pt x="462" y="3038"/>
                  </a:lnTo>
                  <a:cubicBezTo>
                    <a:pt x="462" y="3038"/>
                    <a:pt x="462" y="3037"/>
                    <a:pt x="462" y="3037"/>
                  </a:cubicBezTo>
                  <a:cubicBezTo>
                    <a:pt x="462" y="3031"/>
                    <a:pt x="463" y="3025"/>
                    <a:pt x="466" y="3019"/>
                  </a:cubicBezTo>
                  <a:lnTo>
                    <a:pt x="466" y="3019"/>
                  </a:lnTo>
                  <a:cubicBezTo>
                    <a:pt x="466" y="3019"/>
                    <a:pt x="466" y="3019"/>
                    <a:pt x="466" y="3019"/>
                  </a:cubicBezTo>
                  <a:lnTo>
                    <a:pt x="466" y="3019"/>
                  </a:lnTo>
                  <a:cubicBezTo>
                    <a:pt x="520" y="2830"/>
                    <a:pt x="579" y="2643"/>
                    <a:pt x="639" y="2458"/>
                  </a:cubicBezTo>
                  <a:cubicBezTo>
                    <a:pt x="700" y="2270"/>
                    <a:pt x="765" y="2086"/>
                    <a:pt x="841" y="1903"/>
                  </a:cubicBezTo>
                  <a:cubicBezTo>
                    <a:pt x="872" y="1834"/>
                    <a:pt x="902" y="1766"/>
                    <a:pt x="935" y="1697"/>
                  </a:cubicBezTo>
                  <a:cubicBezTo>
                    <a:pt x="965" y="1633"/>
                    <a:pt x="999" y="1571"/>
                    <a:pt x="1035" y="1508"/>
                  </a:cubicBezTo>
                  <a:cubicBezTo>
                    <a:pt x="1079" y="1437"/>
                    <a:pt x="1128" y="1367"/>
                    <a:pt x="1180" y="1298"/>
                  </a:cubicBezTo>
                  <a:cubicBezTo>
                    <a:pt x="1230" y="1237"/>
                    <a:pt x="1285" y="1178"/>
                    <a:pt x="1340" y="1121"/>
                  </a:cubicBezTo>
                  <a:cubicBezTo>
                    <a:pt x="1396" y="1069"/>
                    <a:pt x="1453" y="1023"/>
                    <a:pt x="1515" y="977"/>
                  </a:cubicBezTo>
                  <a:cubicBezTo>
                    <a:pt x="1518" y="973"/>
                    <a:pt x="1524" y="971"/>
                    <a:pt x="1527" y="968"/>
                  </a:cubicBezTo>
                  <a:cubicBezTo>
                    <a:pt x="1749" y="807"/>
                    <a:pt x="1986" y="664"/>
                    <a:pt x="2219" y="523"/>
                  </a:cubicBezTo>
                  <a:cubicBezTo>
                    <a:pt x="2335" y="452"/>
                    <a:pt x="2453" y="382"/>
                    <a:pt x="2567" y="310"/>
                  </a:cubicBezTo>
                  <a:cubicBezTo>
                    <a:pt x="2624" y="278"/>
                    <a:pt x="2679" y="242"/>
                    <a:pt x="2736" y="206"/>
                  </a:cubicBezTo>
                  <a:lnTo>
                    <a:pt x="2813" y="157"/>
                  </a:lnTo>
                  <a:cubicBezTo>
                    <a:pt x="2822" y="150"/>
                    <a:pt x="2834" y="144"/>
                    <a:pt x="2843" y="136"/>
                  </a:cubicBezTo>
                  <a:cubicBezTo>
                    <a:pt x="2867" y="130"/>
                    <a:pt x="2887" y="111"/>
                    <a:pt x="2893" y="86"/>
                  </a:cubicBezTo>
                  <a:cubicBezTo>
                    <a:pt x="2901" y="50"/>
                    <a:pt x="2879" y="19"/>
                    <a:pt x="2843" y="10"/>
                  </a:cubicBezTo>
                  <a:lnTo>
                    <a:pt x="2840" y="10"/>
                  </a:lnTo>
                  <a:cubicBezTo>
                    <a:pt x="2824" y="3"/>
                    <a:pt x="2808" y="1"/>
                    <a:pt x="27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3"/>
            <p:cNvSpPr/>
            <p:nvPr/>
          </p:nvSpPr>
          <p:spPr>
            <a:xfrm>
              <a:off x="4995900" y="1690850"/>
              <a:ext cx="330525" cy="321075"/>
            </a:xfrm>
            <a:custGeom>
              <a:rect b="b" l="l" r="r" t="t"/>
              <a:pathLst>
                <a:path extrusionOk="0" h="12843" w="13221">
                  <a:moveTo>
                    <a:pt x="7919" y="1407"/>
                  </a:moveTo>
                  <a:cubicBezTo>
                    <a:pt x="7919" y="1408"/>
                    <a:pt x="7919" y="1408"/>
                    <a:pt x="7918" y="1409"/>
                  </a:cubicBezTo>
                  <a:lnTo>
                    <a:pt x="7918" y="1409"/>
                  </a:lnTo>
                  <a:cubicBezTo>
                    <a:pt x="7919" y="1408"/>
                    <a:pt x="7919" y="1407"/>
                    <a:pt x="7919" y="1407"/>
                  </a:cubicBezTo>
                  <a:close/>
                  <a:moveTo>
                    <a:pt x="7897" y="1435"/>
                  </a:moveTo>
                  <a:lnTo>
                    <a:pt x="7897" y="1435"/>
                  </a:lnTo>
                  <a:cubicBezTo>
                    <a:pt x="7896" y="1437"/>
                    <a:pt x="7895" y="1438"/>
                    <a:pt x="7894" y="1439"/>
                  </a:cubicBezTo>
                  <a:lnTo>
                    <a:pt x="7894" y="1439"/>
                  </a:lnTo>
                  <a:cubicBezTo>
                    <a:pt x="7895" y="1438"/>
                    <a:pt x="7896" y="1436"/>
                    <a:pt x="7897" y="1435"/>
                  </a:cubicBezTo>
                  <a:close/>
                  <a:moveTo>
                    <a:pt x="7275" y="3022"/>
                  </a:moveTo>
                  <a:lnTo>
                    <a:pt x="7275" y="3022"/>
                  </a:lnTo>
                  <a:cubicBezTo>
                    <a:pt x="7273" y="3024"/>
                    <a:pt x="7270" y="3027"/>
                    <a:pt x="7268" y="3029"/>
                  </a:cubicBezTo>
                  <a:cubicBezTo>
                    <a:pt x="7270" y="3027"/>
                    <a:pt x="7273" y="3025"/>
                    <a:pt x="7275" y="3022"/>
                  </a:cubicBezTo>
                  <a:close/>
                  <a:moveTo>
                    <a:pt x="1174" y="5055"/>
                  </a:moveTo>
                  <a:lnTo>
                    <a:pt x="1174" y="5055"/>
                  </a:lnTo>
                  <a:cubicBezTo>
                    <a:pt x="1174" y="5055"/>
                    <a:pt x="1173" y="5055"/>
                    <a:pt x="1173" y="5056"/>
                  </a:cubicBezTo>
                  <a:lnTo>
                    <a:pt x="1173" y="5056"/>
                  </a:lnTo>
                  <a:lnTo>
                    <a:pt x="1174" y="5055"/>
                  </a:lnTo>
                  <a:close/>
                  <a:moveTo>
                    <a:pt x="1018" y="6607"/>
                  </a:moveTo>
                  <a:cubicBezTo>
                    <a:pt x="1018" y="6608"/>
                    <a:pt x="1017" y="6609"/>
                    <a:pt x="1017" y="6610"/>
                  </a:cubicBezTo>
                  <a:cubicBezTo>
                    <a:pt x="1018" y="6609"/>
                    <a:pt x="1018" y="6608"/>
                    <a:pt x="1018" y="6607"/>
                  </a:cubicBezTo>
                  <a:close/>
                  <a:moveTo>
                    <a:pt x="10246" y="0"/>
                  </a:moveTo>
                  <a:cubicBezTo>
                    <a:pt x="10095" y="0"/>
                    <a:pt x="9945" y="4"/>
                    <a:pt x="9795" y="21"/>
                  </a:cubicBezTo>
                  <a:cubicBezTo>
                    <a:pt x="9591" y="45"/>
                    <a:pt x="9391" y="91"/>
                    <a:pt x="9204" y="178"/>
                  </a:cubicBezTo>
                  <a:cubicBezTo>
                    <a:pt x="9021" y="261"/>
                    <a:pt x="8853" y="367"/>
                    <a:pt x="8699" y="501"/>
                  </a:cubicBezTo>
                  <a:cubicBezTo>
                    <a:pt x="8626" y="565"/>
                    <a:pt x="8562" y="635"/>
                    <a:pt x="8498" y="706"/>
                  </a:cubicBezTo>
                  <a:cubicBezTo>
                    <a:pt x="8433" y="776"/>
                    <a:pt x="8370" y="849"/>
                    <a:pt x="8306" y="923"/>
                  </a:cubicBezTo>
                  <a:cubicBezTo>
                    <a:pt x="8171" y="1083"/>
                    <a:pt x="8043" y="1251"/>
                    <a:pt x="7912" y="1414"/>
                  </a:cubicBezTo>
                  <a:cubicBezTo>
                    <a:pt x="7914" y="1414"/>
                    <a:pt x="7915" y="1413"/>
                    <a:pt x="7916" y="1412"/>
                  </a:cubicBezTo>
                  <a:lnTo>
                    <a:pt x="7916" y="1412"/>
                  </a:lnTo>
                  <a:cubicBezTo>
                    <a:pt x="7909" y="1421"/>
                    <a:pt x="7902" y="1431"/>
                    <a:pt x="7894" y="1440"/>
                  </a:cubicBezTo>
                  <a:cubicBezTo>
                    <a:pt x="7894" y="1440"/>
                    <a:pt x="7894" y="1439"/>
                    <a:pt x="7894" y="1439"/>
                  </a:cubicBezTo>
                  <a:lnTo>
                    <a:pt x="7894" y="1439"/>
                  </a:lnTo>
                  <a:cubicBezTo>
                    <a:pt x="7891" y="1443"/>
                    <a:pt x="7888" y="1446"/>
                    <a:pt x="7886" y="1450"/>
                  </a:cubicBezTo>
                  <a:lnTo>
                    <a:pt x="7886" y="1450"/>
                  </a:lnTo>
                  <a:cubicBezTo>
                    <a:pt x="7884" y="1453"/>
                    <a:pt x="7882" y="1455"/>
                    <a:pt x="7881" y="1458"/>
                  </a:cubicBezTo>
                  <a:cubicBezTo>
                    <a:pt x="7875" y="1462"/>
                    <a:pt x="7870" y="1470"/>
                    <a:pt x="7864" y="1477"/>
                  </a:cubicBezTo>
                  <a:cubicBezTo>
                    <a:pt x="7867" y="1474"/>
                    <a:pt x="7872" y="1468"/>
                    <a:pt x="7875" y="1465"/>
                  </a:cubicBezTo>
                  <a:lnTo>
                    <a:pt x="7875" y="1465"/>
                  </a:lnTo>
                  <a:cubicBezTo>
                    <a:pt x="7708" y="1675"/>
                    <a:pt x="7537" y="1883"/>
                    <a:pt x="7357" y="2083"/>
                  </a:cubicBezTo>
                  <a:cubicBezTo>
                    <a:pt x="7178" y="2281"/>
                    <a:pt x="6991" y="2473"/>
                    <a:pt x="6800" y="2660"/>
                  </a:cubicBezTo>
                  <a:cubicBezTo>
                    <a:pt x="6695" y="2761"/>
                    <a:pt x="6586" y="2857"/>
                    <a:pt x="6471" y="2943"/>
                  </a:cubicBezTo>
                  <a:cubicBezTo>
                    <a:pt x="6397" y="2993"/>
                    <a:pt x="6321" y="3044"/>
                    <a:pt x="6242" y="3089"/>
                  </a:cubicBezTo>
                  <a:cubicBezTo>
                    <a:pt x="6168" y="3127"/>
                    <a:pt x="6092" y="3165"/>
                    <a:pt x="6013" y="3196"/>
                  </a:cubicBezTo>
                  <a:cubicBezTo>
                    <a:pt x="5953" y="3218"/>
                    <a:pt x="5892" y="3239"/>
                    <a:pt x="5830" y="3255"/>
                  </a:cubicBezTo>
                  <a:cubicBezTo>
                    <a:pt x="5699" y="3288"/>
                    <a:pt x="5567" y="3312"/>
                    <a:pt x="5436" y="3336"/>
                  </a:cubicBezTo>
                  <a:cubicBezTo>
                    <a:pt x="5303" y="3360"/>
                    <a:pt x="5169" y="3385"/>
                    <a:pt x="5035" y="3404"/>
                  </a:cubicBezTo>
                  <a:cubicBezTo>
                    <a:pt x="4711" y="3441"/>
                    <a:pt x="4388" y="3476"/>
                    <a:pt x="4063" y="3519"/>
                  </a:cubicBezTo>
                  <a:cubicBezTo>
                    <a:pt x="3742" y="3561"/>
                    <a:pt x="3422" y="3626"/>
                    <a:pt x="3105" y="3705"/>
                  </a:cubicBezTo>
                  <a:cubicBezTo>
                    <a:pt x="2910" y="3752"/>
                    <a:pt x="2717" y="3809"/>
                    <a:pt x="2529" y="3883"/>
                  </a:cubicBezTo>
                  <a:cubicBezTo>
                    <a:pt x="2432" y="3922"/>
                    <a:pt x="2331" y="3962"/>
                    <a:pt x="2239" y="4011"/>
                  </a:cubicBezTo>
                  <a:cubicBezTo>
                    <a:pt x="2142" y="4064"/>
                    <a:pt x="2047" y="4116"/>
                    <a:pt x="1955" y="4174"/>
                  </a:cubicBezTo>
                  <a:cubicBezTo>
                    <a:pt x="1868" y="4226"/>
                    <a:pt x="1785" y="4287"/>
                    <a:pt x="1710" y="4352"/>
                  </a:cubicBezTo>
                  <a:cubicBezTo>
                    <a:pt x="1624" y="4424"/>
                    <a:pt x="1547" y="4503"/>
                    <a:pt x="1475" y="4592"/>
                  </a:cubicBezTo>
                  <a:cubicBezTo>
                    <a:pt x="1416" y="4668"/>
                    <a:pt x="1364" y="4748"/>
                    <a:pt x="1312" y="4830"/>
                  </a:cubicBezTo>
                  <a:cubicBezTo>
                    <a:pt x="1266" y="4904"/>
                    <a:pt x="1219" y="4979"/>
                    <a:pt x="1175" y="5054"/>
                  </a:cubicBezTo>
                  <a:lnTo>
                    <a:pt x="1175" y="5054"/>
                  </a:lnTo>
                  <a:cubicBezTo>
                    <a:pt x="1175" y="5054"/>
                    <a:pt x="1175" y="5053"/>
                    <a:pt x="1175" y="5053"/>
                  </a:cubicBezTo>
                  <a:lnTo>
                    <a:pt x="1175" y="5053"/>
                  </a:lnTo>
                  <a:lnTo>
                    <a:pt x="1174" y="5055"/>
                  </a:lnTo>
                  <a:lnTo>
                    <a:pt x="1174" y="5055"/>
                  </a:lnTo>
                  <a:cubicBezTo>
                    <a:pt x="1174" y="5055"/>
                    <a:pt x="1174" y="5055"/>
                    <a:pt x="1174" y="5054"/>
                  </a:cubicBezTo>
                  <a:lnTo>
                    <a:pt x="1174" y="5054"/>
                  </a:lnTo>
                  <a:cubicBezTo>
                    <a:pt x="1174" y="5055"/>
                    <a:pt x="1174" y="5056"/>
                    <a:pt x="1173" y="5056"/>
                  </a:cubicBezTo>
                  <a:cubicBezTo>
                    <a:pt x="1173" y="5056"/>
                    <a:pt x="1173" y="5056"/>
                    <a:pt x="1173" y="5056"/>
                  </a:cubicBezTo>
                  <a:lnTo>
                    <a:pt x="1173" y="5056"/>
                  </a:lnTo>
                  <a:lnTo>
                    <a:pt x="1169" y="5064"/>
                  </a:lnTo>
                  <a:cubicBezTo>
                    <a:pt x="1166" y="5071"/>
                    <a:pt x="1161" y="5077"/>
                    <a:pt x="1158" y="5083"/>
                  </a:cubicBezTo>
                  <a:lnTo>
                    <a:pt x="1160" y="5081"/>
                  </a:lnTo>
                  <a:lnTo>
                    <a:pt x="1160" y="5081"/>
                  </a:lnTo>
                  <a:cubicBezTo>
                    <a:pt x="1154" y="5092"/>
                    <a:pt x="1146" y="5101"/>
                    <a:pt x="1142" y="5113"/>
                  </a:cubicBezTo>
                  <a:cubicBezTo>
                    <a:pt x="981" y="5382"/>
                    <a:pt x="831" y="5656"/>
                    <a:pt x="690" y="5934"/>
                  </a:cubicBezTo>
                  <a:cubicBezTo>
                    <a:pt x="544" y="6220"/>
                    <a:pt x="420" y="6515"/>
                    <a:pt x="295" y="6809"/>
                  </a:cubicBezTo>
                  <a:cubicBezTo>
                    <a:pt x="295" y="6808"/>
                    <a:pt x="297" y="6805"/>
                    <a:pt x="297" y="6803"/>
                  </a:cubicBezTo>
                  <a:lnTo>
                    <a:pt x="297" y="6803"/>
                  </a:lnTo>
                  <a:cubicBezTo>
                    <a:pt x="295" y="6805"/>
                    <a:pt x="295" y="6809"/>
                    <a:pt x="292" y="6811"/>
                  </a:cubicBezTo>
                  <a:cubicBezTo>
                    <a:pt x="288" y="6820"/>
                    <a:pt x="283" y="6832"/>
                    <a:pt x="280" y="6841"/>
                  </a:cubicBezTo>
                  <a:cubicBezTo>
                    <a:pt x="283" y="6835"/>
                    <a:pt x="285" y="6830"/>
                    <a:pt x="288" y="6824"/>
                  </a:cubicBezTo>
                  <a:lnTo>
                    <a:pt x="288" y="6824"/>
                  </a:lnTo>
                  <a:cubicBezTo>
                    <a:pt x="210" y="7003"/>
                    <a:pt x="139" y="7184"/>
                    <a:pt x="84" y="7373"/>
                  </a:cubicBezTo>
                  <a:cubicBezTo>
                    <a:pt x="29" y="7567"/>
                    <a:pt x="2" y="7768"/>
                    <a:pt x="0" y="7969"/>
                  </a:cubicBezTo>
                  <a:cubicBezTo>
                    <a:pt x="0" y="8082"/>
                    <a:pt x="12" y="8193"/>
                    <a:pt x="32" y="8307"/>
                  </a:cubicBezTo>
                  <a:cubicBezTo>
                    <a:pt x="50" y="8402"/>
                    <a:pt x="73" y="8497"/>
                    <a:pt x="106" y="8586"/>
                  </a:cubicBezTo>
                  <a:cubicBezTo>
                    <a:pt x="170" y="8757"/>
                    <a:pt x="253" y="8921"/>
                    <a:pt x="340" y="9080"/>
                  </a:cubicBezTo>
                  <a:cubicBezTo>
                    <a:pt x="428" y="9244"/>
                    <a:pt x="515" y="9406"/>
                    <a:pt x="603" y="9570"/>
                  </a:cubicBezTo>
                  <a:cubicBezTo>
                    <a:pt x="697" y="9744"/>
                    <a:pt x="797" y="9914"/>
                    <a:pt x="896" y="10085"/>
                  </a:cubicBezTo>
                  <a:cubicBezTo>
                    <a:pt x="1091" y="10420"/>
                    <a:pt x="1277" y="10762"/>
                    <a:pt x="1472" y="11097"/>
                  </a:cubicBezTo>
                  <a:cubicBezTo>
                    <a:pt x="1575" y="11273"/>
                    <a:pt x="1681" y="11444"/>
                    <a:pt x="1798" y="11609"/>
                  </a:cubicBezTo>
                  <a:cubicBezTo>
                    <a:pt x="1911" y="11768"/>
                    <a:pt x="2032" y="11923"/>
                    <a:pt x="2154" y="12078"/>
                  </a:cubicBezTo>
                  <a:cubicBezTo>
                    <a:pt x="2269" y="12227"/>
                    <a:pt x="2389" y="12375"/>
                    <a:pt x="2522" y="12511"/>
                  </a:cubicBezTo>
                  <a:cubicBezTo>
                    <a:pt x="2633" y="12624"/>
                    <a:pt x="2754" y="12731"/>
                    <a:pt x="2880" y="12828"/>
                  </a:cubicBezTo>
                  <a:cubicBezTo>
                    <a:pt x="2883" y="12828"/>
                    <a:pt x="2883" y="12828"/>
                    <a:pt x="2885" y="12829"/>
                  </a:cubicBezTo>
                  <a:cubicBezTo>
                    <a:pt x="2892" y="12838"/>
                    <a:pt x="2901" y="12843"/>
                    <a:pt x="2909" y="12843"/>
                  </a:cubicBezTo>
                  <a:cubicBezTo>
                    <a:pt x="2913" y="12843"/>
                    <a:pt x="2916" y="12842"/>
                    <a:pt x="2919" y="12840"/>
                  </a:cubicBezTo>
                  <a:cubicBezTo>
                    <a:pt x="2938" y="12840"/>
                    <a:pt x="2956" y="12832"/>
                    <a:pt x="2970" y="12819"/>
                  </a:cubicBezTo>
                  <a:cubicBezTo>
                    <a:pt x="2993" y="12794"/>
                    <a:pt x="2990" y="12756"/>
                    <a:pt x="2968" y="12730"/>
                  </a:cubicBezTo>
                  <a:cubicBezTo>
                    <a:pt x="2949" y="12712"/>
                    <a:pt x="2925" y="12697"/>
                    <a:pt x="2903" y="12680"/>
                  </a:cubicBezTo>
                  <a:cubicBezTo>
                    <a:pt x="2885" y="12663"/>
                    <a:pt x="2867" y="12649"/>
                    <a:pt x="2849" y="12631"/>
                  </a:cubicBezTo>
                  <a:cubicBezTo>
                    <a:pt x="2822" y="12602"/>
                    <a:pt x="2800" y="12570"/>
                    <a:pt x="2776" y="12539"/>
                  </a:cubicBezTo>
                  <a:lnTo>
                    <a:pt x="2776" y="12541"/>
                  </a:lnTo>
                  <a:cubicBezTo>
                    <a:pt x="2666" y="12390"/>
                    <a:pt x="2569" y="12230"/>
                    <a:pt x="2478" y="12066"/>
                  </a:cubicBezTo>
                  <a:cubicBezTo>
                    <a:pt x="2472" y="12055"/>
                    <a:pt x="2468" y="12045"/>
                    <a:pt x="2462" y="12035"/>
                  </a:cubicBezTo>
                  <a:cubicBezTo>
                    <a:pt x="2321" y="11776"/>
                    <a:pt x="2190" y="11511"/>
                    <a:pt x="2053" y="11250"/>
                  </a:cubicBezTo>
                  <a:cubicBezTo>
                    <a:pt x="1911" y="10982"/>
                    <a:pt x="1769" y="10714"/>
                    <a:pt x="1632" y="10442"/>
                  </a:cubicBezTo>
                  <a:cubicBezTo>
                    <a:pt x="1547" y="10271"/>
                    <a:pt x="1460" y="10101"/>
                    <a:pt x="1379" y="9929"/>
                  </a:cubicBezTo>
                  <a:cubicBezTo>
                    <a:pt x="1297" y="9755"/>
                    <a:pt x="1219" y="9576"/>
                    <a:pt x="1139" y="9399"/>
                  </a:cubicBezTo>
                  <a:cubicBezTo>
                    <a:pt x="990" y="9073"/>
                    <a:pt x="841" y="8747"/>
                    <a:pt x="704" y="8418"/>
                  </a:cubicBezTo>
                  <a:cubicBezTo>
                    <a:pt x="679" y="8357"/>
                    <a:pt x="660" y="8293"/>
                    <a:pt x="642" y="8231"/>
                  </a:cubicBezTo>
                  <a:cubicBezTo>
                    <a:pt x="634" y="8193"/>
                    <a:pt x="627" y="8155"/>
                    <a:pt x="620" y="8115"/>
                  </a:cubicBezTo>
                  <a:cubicBezTo>
                    <a:pt x="615" y="8070"/>
                    <a:pt x="612" y="8025"/>
                    <a:pt x="611" y="7981"/>
                  </a:cubicBezTo>
                  <a:cubicBezTo>
                    <a:pt x="615" y="7903"/>
                    <a:pt x="618" y="7827"/>
                    <a:pt x="627" y="7748"/>
                  </a:cubicBezTo>
                  <a:cubicBezTo>
                    <a:pt x="642" y="7659"/>
                    <a:pt x="661" y="7571"/>
                    <a:pt x="684" y="7485"/>
                  </a:cubicBezTo>
                  <a:cubicBezTo>
                    <a:pt x="776" y="7189"/>
                    <a:pt x="893" y="6899"/>
                    <a:pt x="1014" y="6611"/>
                  </a:cubicBezTo>
                  <a:lnTo>
                    <a:pt x="1014" y="6611"/>
                  </a:lnTo>
                  <a:cubicBezTo>
                    <a:pt x="1010" y="6625"/>
                    <a:pt x="1005" y="6637"/>
                    <a:pt x="999" y="6649"/>
                  </a:cubicBezTo>
                  <a:cubicBezTo>
                    <a:pt x="1006" y="6634"/>
                    <a:pt x="1012" y="6619"/>
                    <a:pt x="1019" y="6605"/>
                  </a:cubicBezTo>
                  <a:lnTo>
                    <a:pt x="1019" y="6605"/>
                  </a:lnTo>
                  <a:cubicBezTo>
                    <a:pt x="1019" y="6605"/>
                    <a:pt x="1019" y="6606"/>
                    <a:pt x="1018" y="6607"/>
                  </a:cubicBezTo>
                  <a:lnTo>
                    <a:pt x="1018" y="6607"/>
                  </a:lnTo>
                  <a:cubicBezTo>
                    <a:pt x="1133" y="6332"/>
                    <a:pt x="1265" y="6066"/>
                    <a:pt x="1401" y="5803"/>
                  </a:cubicBezTo>
                  <a:cubicBezTo>
                    <a:pt x="1533" y="5552"/>
                    <a:pt x="1664" y="5300"/>
                    <a:pt x="1806" y="5055"/>
                  </a:cubicBezTo>
                  <a:cubicBezTo>
                    <a:pt x="1838" y="5000"/>
                    <a:pt x="1876" y="4942"/>
                    <a:pt x="1914" y="4888"/>
                  </a:cubicBezTo>
                  <a:cubicBezTo>
                    <a:pt x="1944" y="4852"/>
                    <a:pt x="1974" y="4821"/>
                    <a:pt x="2007" y="4788"/>
                  </a:cubicBezTo>
                  <a:lnTo>
                    <a:pt x="2112" y="4699"/>
                  </a:lnTo>
                  <a:cubicBezTo>
                    <a:pt x="2202" y="4637"/>
                    <a:pt x="2294" y="4577"/>
                    <a:pt x="2391" y="4520"/>
                  </a:cubicBezTo>
                  <a:cubicBezTo>
                    <a:pt x="2508" y="4459"/>
                    <a:pt x="2627" y="4406"/>
                    <a:pt x="2748" y="4354"/>
                  </a:cubicBezTo>
                  <a:cubicBezTo>
                    <a:pt x="2931" y="4282"/>
                    <a:pt x="3117" y="4227"/>
                    <a:pt x="3304" y="4175"/>
                  </a:cubicBezTo>
                  <a:cubicBezTo>
                    <a:pt x="3586" y="4104"/>
                    <a:pt x="3868" y="4043"/>
                    <a:pt x="4154" y="3995"/>
                  </a:cubicBezTo>
                  <a:cubicBezTo>
                    <a:pt x="4443" y="3946"/>
                    <a:pt x="4732" y="3906"/>
                    <a:pt x="5022" y="3866"/>
                  </a:cubicBezTo>
                  <a:cubicBezTo>
                    <a:pt x="5217" y="3843"/>
                    <a:pt x="5412" y="3840"/>
                    <a:pt x="5608" y="3825"/>
                  </a:cubicBezTo>
                  <a:cubicBezTo>
                    <a:pt x="5818" y="3811"/>
                    <a:pt x="6026" y="3776"/>
                    <a:pt x="6227" y="3712"/>
                  </a:cubicBezTo>
                  <a:cubicBezTo>
                    <a:pt x="6431" y="3647"/>
                    <a:pt x="6622" y="3549"/>
                    <a:pt x="6800" y="3427"/>
                  </a:cubicBezTo>
                  <a:cubicBezTo>
                    <a:pt x="6976" y="3308"/>
                    <a:pt x="7129" y="3164"/>
                    <a:pt x="7279" y="3018"/>
                  </a:cubicBezTo>
                  <a:lnTo>
                    <a:pt x="7279" y="3018"/>
                  </a:lnTo>
                  <a:cubicBezTo>
                    <a:pt x="7277" y="3019"/>
                    <a:pt x="7276" y="3021"/>
                    <a:pt x="7275" y="3022"/>
                  </a:cubicBezTo>
                  <a:lnTo>
                    <a:pt x="7275" y="3022"/>
                  </a:lnTo>
                  <a:cubicBezTo>
                    <a:pt x="7350" y="2950"/>
                    <a:pt x="7420" y="2876"/>
                    <a:pt x="7491" y="2802"/>
                  </a:cubicBezTo>
                  <a:cubicBezTo>
                    <a:pt x="7763" y="2511"/>
                    <a:pt x="8012" y="2202"/>
                    <a:pt x="8254" y="1886"/>
                  </a:cubicBezTo>
                  <a:cubicBezTo>
                    <a:pt x="8372" y="1736"/>
                    <a:pt x="8489" y="1586"/>
                    <a:pt x="8604" y="1432"/>
                  </a:cubicBezTo>
                  <a:cubicBezTo>
                    <a:pt x="8719" y="1283"/>
                    <a:pt x="8824" y="1132"/>
                    <a:pt x="8939" y="984"/>
                  </a:cubicBezTo>
                  <a:cubicBezTo>
                    <a:pt x="8984" y="931"/>
                    <a:pt x="9031" y="879"/>
                    <a:pt x="9080" y="828"/>
                  </a:cubicBezTo>
                  <a:cubicBezTo>
                    <a:pt x="9137" y="776"/>
                    <a:pt x="9195" y="728"/>
                    <a:pt x="9254" y="681"/>
                  </a:cubicBezTo>
                  <a:cubicBezTo>
                    <a:pt x="9304" y="644"/>
                    <a:pt x="9359" y="611"/>
                    <a:pt x="9412" y="580"/>
                  </a:cubicBezTo>
                  <a:cubicBezTo>
                    <a:pt x="9457" y="554"/>
                    <a:pt x="9503" y="535"/>
                    <a:pt x="9549" y="514"/>
                  </a:cubicBezTo>
                  <a:cubicBezTo>
                    <a:pt x="9615" y="490"/>
                    <a:pt x="9680" y="469"/>
                    <a:pt x="9746" y="450"/>
                  </a:cubicBezTo>
                  <a:cubicBezTo>
                    <a:pt x="9847" y="426"/>
                    <a:pt x="9951" y="408"/>
                    <a:pt x="10055" y="394"/>
                  </a:cubicBezTo>
                  <a:cubicBezTo>
                    <a:pt x="10290" y="367"/>
                    <a:pt x="10524" y="356"/>
                    <a:pt x="10761" y="349"/>
                  </a:cubicBezTo>
                  <a:cubicBezTo>
                    <a:pt x="11001" y="339"/>
                    <a:pt x="11244" y="336"/>
                    <a:pt x="11483" y="335"/>
                  </a:cubicBezTo>
                  <a:lnTo>
                    <a:pt x="11483" y="335"/>
                  </a:lnTo>
                  <a:cubicBezTo>
                    <a:pt x="11755" y="337"/>
                    <a:pt x="12024" y="346"/>
                    <a:pt x="12293" y="361"/>
                  </a:cubicBezTo>
                  <a:cubicBezTo>
                    <a:pt x="12576" y="379"/>
                    <a:pt x="12857" y="391"/>
                    <a:pt x="13140" y="404"/>
                  </a:cubicBezTo>
                  <a:cubicBezTo>
                    <a:pt x="13141" y="404"/>
                    <a:pt x="13142" y="404"/>
                    <a:pt x="13143" y="404"/>
                  </a:cubicBezTo>
                  <a:cubicBezTo>
                    <a:pt x="13181" y="404"/>
                    <a:pt x="13215" y="375"/>
                    <a:pt x="13218" y="335"/>
                  </a:cubicBezTo>
                  <a:cubicBezTo>
                    <a:pt x="13221" y="294"/>
                    <a:pt x="13188" y="263"/>
                    <a:pt x="13149" y="257"/>
                  </a:cubicBezTo>
                  <a:cubicBezTo>
                    <a:pt x="13128" y="255"/>
                    <a:pt x="13109" y="252"/>
                    <a:pt x="13088" y="249"/>
                  </a:cubicBezTo>
                  <a:lnTo>
                    <a:pt x="13088" y="249"/>
                  </a:lnTo>
                  <a:cubicBezTo>
                    <a:pt x="13088" y="250"/>
                    <a:pt x="13089" y="250"/>
                    <a:pt x="13089" y="251"/>
                  </a:cubicBezTo>
                  <a:lnTo>
                    <a:pt x="13089" y="251"/>
                  </a:lnTo>
                  <a:cubicBezTo>
                    <a:pt x="13071" y="247"/>
                    <a:pt x="13052" y="246"/>
                    <a:pt x="13035" y="242"/>
                  </a:cubicBezTo>
                  <a:lnTo>
                    <a:pt x="13032" y="242"/>
                  </a:lnTo>
                  <a:cubicBezTo>
                    <a:pt x="13029" y="240"/>
                    <a:pt x="13027" y="240"/>
                    <a:pt x="13023" y="240"/>
                  </a:cubicBezTo>
                  <a:cubicBezTo>
                    <a:pt x="12712" y="197"/>
                    <a:pt x="12402" y="158"/>
                    <a:pt x="12091" y="123"/>
                  </a:cubicBezTo>
                  <a:cubicBezTo>
                    <a:pt x="11712" y="81"/>
                    <a:pt x="11332" y="44"/>
                    <a:pt x="10951" y="18"/>
                  </a:cubicBezTo>
                  <a:cubicBezTo>
                    <a:pt x="10755" y="7"/>
                    <a:pt x="10560" y="2"/>
                    <a:pt x="10363" y="1"/>
                  </a:cubicBezTo>
                  <a:cubicBezTo>
                    <a:pt x="10324" y="0"/>
                    <a:pt x="10285" y="0"/>
                    <a:pt x="10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3"/>
            <p:cNvSpPr/>
            <p:nvPr/>
          </p:nvSpPr>
          <p:spPr>
            <a:xfrm>
              <a:off x="5044075" y="1725025"/>
              <a:ext cx="223350" cy="167800"/>
            </a:xfrm>
            <a:custGeom>
              <a:rect b="b" l="l" r="r" t="t"/>
              <a:pathLst>
                <a:path extrusionOk="0" h="6712" w="8934">
                  <a:moveTo>
                    <a:pt x="5379" y="2138"/>
                  </a:moveTo>
                  <a:cubicBezTo>
                    <a:pt x="5378" y="2140"/>
                    <a:pt x="5376" y="2141"/>
                    <a:pt x="5375" y="2142"/>
                  </a:cubicBezTo>
                  <a:lnTo>
                    <a:pt x="5375" y="2142"/>
                  </a:lnTo>
                  <a:cubicBezTo>
                    <a:pt x="5376" y="2141"/>
                    <a:pt x="5378" y="2140"/>
                    <a:pt x="5379" y="2138"/>
                  </a:cubicBezTo>
                  <a:close/>
                  <a:moveTo>
                    <a:pt x="5375" y="2142"/>
                  </a:moveTo>
                  <a:cubicBezTo>
                    <a:pt x="5369" y="2146"/>
                    <a:pt x="5362" y="2150"/>
                    <a:pt x="5356" y="2155"/>
                  </a:cubicBezTo>
                  <a:lnTo>
                    <a:pt x="5356" y="2155"/>
                  </a:lnTo>
                  <a:cubicBezTo>
                    <a:pt x="5362" y="2151"/>
                    <a:pt x="5369" y="2146"/>
                    <a:pt x="5375" y="2142"/>
                  </a:cubicBezTo>
                  <a:close/>
                  <a:moveTo>
                    <a:pt x="395" y="4284"/>
                  </a:moveTo>
                  <a:cubicBezTo>
                    <a:pt x="394" y="4286"/>
                    <a:pt x="393" y="4287"/>
                    <a:pt x="392" y="4289"/>
                  </a:cubicBezTo>
                  <a:cubicBezTo>
                    <a:pt x="393" y="4287"/>
                    <a:pt x="394" y="4285"/>
                    <a:pt x="395" y="4284"/>
                  </a:cubicBezTo>
                  <a:close/>
                  <a:moveTo>
                    <a:pt x="234" y="5954"/>
                  </a:moveTo>
                  <a:cubicBezTo>
                    <a:pt x="234" y="5955"/>
                    <a:pt x="234" y="5955"/>
                    <a:pt x="234" y="5956"/>
                  </a:cubicBezTo>
                  <a:lnTo>
                    <a:pt x="234" y="5956"/>
                  </a:lnTo>
                  <a:cubicBezTo>
                    <a:pt x="234" y="5955"/>
                    <a:pt x="234" y="5955"/>
                    <a:pt x="234" y="5954"/>
                  </a:cubicBezTo>
                  <a:close/>
                  <a:moveTo>
                    <a:pt x="8776" y="1"/>
                  </a:moveTo>
                  <a:cubicBezTo>
                    <a:pt x="8718" y="1"/>
                    <a:pt x="8655" y="18"/>
                    <a:pt x="8609" y="33"/>
                  </a:cubicBezTo>
                  <a:cubicBezTo>
                    <a:pt x="8517" y="62"/>
                    <a:pt x="8424" y="98"/>
                    <a:pt x="8335" y="138"/>
                  </a:cubicBezTo>
                  <a:cubicBezTo>
                    <a:pt x="8250" y="177"/>
                    <a:pt x="8164" y="219"/>
                    <a:pt x="8080" y="265"/>
                  </a:cubicBezTo>
                  <a:cubicBezTo>
                    <a:pt x="7988" y="315"/>
                    <a:pt x="7899" y="369"/>
                    <a:pt x="7807" y="423"/>
                  </a:cubicBezTo>
                  <a:cubicBezTo>
                    <a:pt x="7671" y="504"/>
                    <a:pt x="7539" y="594"/>
                    <a:pt x="7408" y="681"/>
                  </a:cubicBezTo>
                  <a:cubicBezTo>
                    <a:pt x="7269" y="772"/>
                    <a:pt x="7134" y="865"/>
                    <a:pt x="6999" y="955"/>
                  </a:cubicBezTo>
                  <a:cubicBezTo>
                    <a:pt x="6717" y="1144"/>
                    <a:pt x="6442" y="1341"/>
                    <a:pt x="6170" y="1542"/>
                  </a:cubicBezTo>
                  <a:cubicBezTo>
                    <a:pt x="6177" y="1536"/>
                    <a:pt x="6187" y="1528"/>
                    <a:pt x="6195" y="1522"/>
                  </a:cubicBezTo>
                  <a:lnTo>
                    <a:pt x="6195" y="1522"/>
                  </a:lnTo>
                  <a:cubicBezTo>
                    <a:pt x="5929" y="1719"/>
                    <a:pt x="5668" y="1922"/>
                    <a:pt x="5403" y="2120"/>
                  </a:cubicBezTo>
                  <a:lnTo>
                    <a:pt x="5403" y="2120"/>
                  </a:lnTo>
                  <a:cubicBezTo>
                    <a:pt x="5403" y="2120"/>
                    <a:pt x="5403" y="2119"/>
                    <a:pt x="5403" y="2119"/>
                  </a:cubicBezTo>
                  <a:lnTo>
                    <a:pt x="5403" y="2119"/>
                  </a:lnTo>
                  <a:cubicBezTo>
                    <a:pt x="5402" y="2120"/>
                    <a:pt x="5401" y="2121"/>
                    <a:pt x="5400" y="2122"/>
                  </a:cubicBezTo>
                  <a:lnTo>
                    <a:pt x="5400" y="2122"/>
                  </a:lnTo>
                  <a:cubicBezTo>
                    <a:pt x="5399" y="2123"/>
                    <a:pt x="5397" y="2124"/>
                    <a:pt x="5396" y="2125"/>
                  </a:cubicBezTo>
                  <a:cubicBezTo>
                    <a:pt x="5396" y="2125"/>
                    <a:pt x="5396" y="2125"/>
                    <a:pt x="5397" y="2125"/>
                  </a:cubicBezTo>
                  <a:lnTo>
                    <a:pt x="5397" y="2125"/>
                  </a:lnTo>
                  <a:cubicBezTo>
                    <a:pt x="5384" y="2136"/>
                    <a:pt x="5370" y="2146"/>
                    <a:pt x="5356" y="2156"/>
                  </a:cubicBezTo>
                  <a:cubicBezTo>
                    <a:pt x="5356" y="2156"/>
                    <a:pt x="5356" y="2156"/>
                    <a:pt x="5356" y="2155"/>
                  </a:cubicBezTo>
                  <a:lnTo>
                    <a:pt x="5356" y="2155"/>
                  </a:lnTo>
                  <a:cubicBezTo>
                    <a:pt x="5185" y="2282"/>
                    <a:pt x="5011" y="2407"/>
                    <a:pt x="4836" y="2531"/>
                  </a:cubicBezTo>
                  <a:cubicBezTo>
                    <a:pt x="4747" y="2594"/>
                    <a:pt x="4658" y="2658"/>
                    <a:pt x="4567" y="2719"/>
                  </a:cubicBezTo>
                  <a:cubicBezTo>
                    <a:pt x="4480" y="2778"/>
                    <a:pt x="4394" y="2838"/>
                    <a:pt x="4302" y="2891"/>
                  </a:cubicBezTo>
                  <a:cubicBezTo>
                    <a:pt x="4247" y="2921"/>
                    <a:pt x="4190" y="2950"/>
                    <a:pt x="4134" y="2973"/>
                  </a:cubicBezTo>
                  <a:cubicBezTo>
                    <a:pt x="4047" y="3005"/>
                    <a:pt x="3960" y="3033"/>
                    <a:pt x="3873" y="3057"/>
                  </a:cubicBezTo>
                  <a:cubicBezTo>
                    <a:pt x="3573" y="3130"/>
                    <a:pt x="3265" y="3179"/>
                    <a:pt x="2959" y="3226"/>
                  </a:cubicBezTo>
                  <a:cubicBezTo>
                    <a:pt x="2806" y="3250"/>
                    <a:pt x="2653" y="3272"/>
                    <a:pt x="2500" y="3299"/>
                  </a:cubicBezTo>
                  <a:cubicBezTo>
                    <a:pt x="2348" y="3325"/>
                    <a:pt x="2196" y="3354"/>
                    <a:pt x="2046" y="3383"/>
                  </a:cubicBezTo>
                  <a:cubicBezTo>
                    <a:pt x="1898" y="3411"/>
                    <a:pt x="1752" y="3433"/>
                    <a:pt x="1605" y="3463"/>
                  </a:cubicBezTo>
                  <a:cubicBezTo>
                    <a:pt x="1444" y="3499"/>
                    <a:pt x="1281" y="3530"/>
                    <a:pt x="1127" y="3589"/>
                  </a:cubicBezTo>
                  <a:cubicBezTo>
                    <a:pt x="964" y="3652"/>
                    <a:pt x="815" y="3755"/>
                    <a:pt x="690" y="3878"/>
                  </a:cubicBezTo>
                  <a:cubicBezTo>
                    <a:pt x="571" y="3996"/>
                    <a:pt x="479" y="4140"/>
                    <a:pt x="395" y="4284"/>
                  </a:cubicBezTo>
                  <a:lnTo>
                    <a:pt x="395" y="4284"/>
                  </a:lnTo>
                  <a:cubicBezTo>
                    <a:pt x="398" y="4279"/>
                    <a:pt x="402" y="4275"/>
                    <a:pt x="405" y="4270"/>
                  </a:cubicBezTo>
                  <a:lnTo>
                    <a:pt x="405" y="4270"/>
                  </a:lnTo>
                  <a:cubicBezTo>
                    <a:pt x="343" y="4370"/>
                    <a:pt x="290" y="4474"/>
                    <a:pt x="243" y="4581"/>
                  </a:cubicBezTo>
                  <a:lnTo>
                    <a:pt x="243" y="4581"/>
                  </a:lnTo>
                  <a:cubicBezTo>
                    <a:pt x="244" y="4577"/>
                    <a:pt x="245" y="4574"/>
                    <a:pt x="246" y="4570"/>
                  </a:cubicBezTo>
                  <a:lnTo>
                    <a:pt x="246" y="4570"/>
                  </a:lnTo>
                  <a:cubicBezTo>
                    <a:pt x="237" y="4590"/>
                    <a:pt x="228" y="4612"/>
                    <a:pt x="220" y="4634"/>
                  </a:cubicBezTo>
                  <a:cubicBezTo>
                    <a:pt x="100" y="4935"/>
                    <a:pt x="50" y="5255"/>
                    <a:pt x="31" y="5576"/>
                  </a:cubicBezTo>
                  <a:cubicBezTo>
                    <a:pt x="22" y="5736"/>
                    <a:pt x="16" y="5896"/>
                    <a:pt x="13" y="6056"/>
                  </a:cubicBezTo>
                  <a:cubicBezTo>
                    <a:pt x="8" y="6215"/>
                    <a:pt x="1" y="6372"/>
                    <a:pt x="1" y="6530"/>
                  </a:cubicBezTo>
                  <a:lnTo>
                    <a:pt x="1" y="6643"/>
                  </a:lnTo>
                  <a:cubicBezTo>
                    <a:pt x="2" y="6682"/>
                    <a:pt x="34" y="6711"/>
                    <a:pt x="72" y="6711"/>
                  </a:cubicBezTo>
                  <a:cubicBezTo>
                    <a:pt x="76" y="6711"/>
                    <a:pt x="79" y="6711"/>
                    <a:pt x="83" y="6710"/>
                  </a:cubicBezTo>
                  <a:lnTo>
                    <a:pt x="87" y="6710"/>
                  </a:lnTo>
                  <a:cubicBezTo>
                    <a:pt x="127" y="6709"/>
                    <a:pt x="154" y="6678"/>
                    <a:pt x="160" y="6640"/>
                  </a:cubicBezTo>
                  <a:cubicBezTo>
                    <a:pt x="190" y="6412"/>
                    <a:pt x="205" y="6183"/>
                    <a:pt x="234" y="5956"/>
                  </a:cubicBezTo>
                  <a:lnTo>
                    <a:pt x="234" y="5956"/>
                  </a:lnTo>
                  <a:cubicBezTo>
                    <a:pt x="234" y="5958"/>
                    <a:pt x="232" y="5962"/>
                    <a:pt x="232" y="5964"/>
                  </a:cubicBezTo>
                  <a:lnTo>
                    <a:pt x="232" y="5964"/>
                  </a:lnTo>
                  <a:cubicBezTo>
                    <a:pt x="264" y="5731"/>
                    <a:pt x="306" y="5501"/>
                    <a:pt x="368" y="5273"/>
                  </a:cubicBezTo>
                  <a:lnTo>
                    <a:pt x="368" y="5274"/>
                  </a:lnTo>
                  <a:cubicBezTo>
                    <a:pt x="410" y="5122"/>
                    <a:pt x="465" y="4974"/>
                    <a:pt x="525" y="4826"/>
                  </a:cubicBezTo>
                  <a:cubicBezTo>
                    <a:pt x="565" y="4731"/>
                    <a:pt x="611" y="4640"/>
                    <a:pt x="662" y="4549"/>
                  </a:cubicBezTo>
                  <a:cubicBezTo>
                    <a:pt x="721" y="4451"/>
                    <a:pt x="785" y="4354"/>
                    <a:pt x="855" y="4262"/>
                  </a:cubicBezTo>
                  <a:cubicBezTo>
                    <a:pt x="882" y="4229"/>
                    <a:pt x="912" y="4198"/>
                    <a:pt x="941" y="4168"/>
                  </a:cubicBezTo>
                  <a:cubicBezTo>
                    <a:pt x="964" y="4149"/>
                    <a:pt x="983" y="4133"/>
                    <a:pt x="1005" y="4113"/>
                  </a:cubicBezTo>
                  <a:cubicBezTo>
                    <a:pt x="1046" y="4087"/>
                    <a:pt x="1084" y="4060"/>
                    <a:pt x="1127" y="4036"/>
                  </a:cubicBezTo>
                  <a:cubicBezTo>
                    <a:pt x="1150" y="4024"/>
                    <a:pt x="1169" y="4015"/>
                    <a:pt x="1190" y="4006"/>
                  </a:cubicBezTo>
                  <a:cubicBezTo>
                    <a:pt x="1220" y="3994"/>
                    <a:pt x="1249" y="3985"/>
                    <a:pt x="1279" y="3976"/>
                  </a:cubicBezTo>
                  <a:cubicBezTo>
                    <a:pt x="1354" y="3960"/>
                    <a:pt x="1428" y="3948"/>
                    <a:pt x="1502" y="3933"/>
                  </a:cubicBezTo>
                  <a:cubicBezTo>
                    <a:pt x="1583" y="3918"/>
                    <a:pt x="1665" y="3904"/>
                    <a:pt x="1746" y="3890"/>
                  </a:cubicBezTo>
                  <a:cubicBezTo>
                    <a:pt x="1903" y="3865"/>
                    <a:pt x="2059" y="3838"/>
                    <a:pt x="2217" y="3819"/>
                  </a:cubicBezTo>
                  <a:lnTo>
                    <a:pt x="2211" y="3819"/>
                  </a:lnTo>
                  <a:cubicBezTo>
                    <a:pt x="2221" y="3816"/>
                    <a:pt x="2230" y="3816"/>
                    <a:pt x="2239" y="3814"/>
                  </a:cubicBezTo>
                  <a:lnTo>
                    <a:pt x="2232" y="3814"/>
                  </a:lnTo>
                  <a:cubicBezTo>
                    <a:pt x="2244" y="3813"/>
                    <a:pt x="2253" y="3813"/>
                    <a:pt x="2261" y="3811"/>
                  </a:cubicBezTo>
                  <a:cubicBezTo>
                    <a:pt x="2415" y="3792"/>
                    <a:pt x="2567" y="3776"/>
                    <a:pt x="2717" y="3749"/>
                  </a:cubicBezTo>
                  <a:cubicBezTo>
                    <a:pt x="2872" y="3723"/>
                    <a:pt x="3028" y="3694"/>
                    <a:pt x="3183" y="3664"/>
                  </a:cubicBezTo>
                  <a:cubicBezTo>
                    <a:pt x="3340" y="3633"/>
                    <a:pt x="3498" y="3600"/>
                    <a:pt x="3657" y="3566"/>
                  </a:cubicBezTo>
                  <a:cubicBezTo>
                    <a:pt x="3815" y="3530"/>
                    <a:pt x="3971" y="3494"/>
                    <a:pt x="4126" y="3447"/>
                  </a:cubicBezTo>
                  <a:cubicBezTo>
                    <a:pt x="4290" y="3395"/>
                    <a:pt x="4446" y="3331"/>
                    <a:pt x="4595" y="3247"/>
                  </a:cubicBezTo>
                  <a:cubicBezTo>
                    <a:pt x="4732" y="3171"/>
                    <a:pt x="4858" y="3079"/>
                    <a:pt x="4986" y="2988"/>
                  </a:cubicBezTo>
                  <a:cubicBezTo>
                    <a:pt x="5238" y="2810"/>
                    <a:pt x="5488" y="2628"/>
                    <a:pt x="5736" y="2445"/>
                  </a:cubicBezTo>
                  <a:cubicBezTo>
                    <a:pt x="5998" y="2256"/>
                    <a:pt x="6262" y="2066"/>
                    <a:pt x="6527" y="1879"/>
                  </a:cubicBezTo>
                  <a:cubicBezTo>
                    <a:pt x="6795" y="1692"/>
                    <a:pt x="7063" y="1507"/>
                    <a:pt x="7329" y="1318"/>
                  </a:cubicBezTo>
                  <a:lnTo>
                    <a:pt x="8133" y="742"/>
                  </a:lnTo>
                  <a:cubicBezTo>
                    <a:pt x="8261" y="650"/>
                    <a:pt x="8393" y="559"/>
                    <a:pt x="8524" y="467"/>
                  </a:cubicBezTo>
                  <a:lnTo>
                    <a:pt x="8713" y="333"/>
                  </a:lnTo>
                  <a:cubicBezTo>
                    <a:pt x="8749" y="309"/>
                    <a:pt x="8784" y="284"/>
                    <a:pt x="8819" y="257"/>
                  </a:cubicBezTo>
                  <a:cubicBezTo>
                    <a:pt x="8853" y="232"/>
                    <a:pt x="8899" y="205"/>
                    <a:pt x="8918" y="162"/>
                  </a:cubicBezTo>
                  <a:cubicBezTo>
                    <a:pt x="8929" y="140"/>
                    <a:pt x="8933" y="113"/>
                    <a:pt x="8923" y="88"/>
                  </a:cubicBezTo>
                  <a:cubicBezTo>
                    <a:pt x="8899" y="21"/>
                    <a:pt x="8841" y="1"/>
                    <a:pt x="8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3"/>
            <p:cNvSpPr/>
            <p:nvPr/>
          </p:nvSpPr>
          <p:spPr>
            <a:xfrm>
              <a:off x="5504575" y="1625250"/>
              <a:ext cx="195400" cy="79325"/>
            </a:xfrm>
            <a:custGeom>
              <a:rect b="b" l="l" r="r" t="t"/>
              <a:pathLst>
                <a:path extrusionOk="0" h="3173" w="7816">
                  <a:moveTo>
                    <a:pt x="7654" y="1"/>
                  </a:moveTo>
                  <a:cubicBezTo>
                    <a:pt x="7652" y="1"/>
                    <a:pt x="7649" y="1"/>
                    <a:pt x="7646" y="1"/>
                  </a:cubicBezTo>
                  <a:cubicBezTo>
                    <a:pt x="7384" y="20"/>
                    <a:pt x="7125" y="51"/>
                    <a:pt x="6863" y="71"/>
                  </a:cubicBezTo>
                  <a:cubicBezTo>
                    <a:pt x="6612" y="89"/>
                    <a:pt x="6360" y="104"/>
                    <a:pt x="6107" y="105"/>
                  </a:cubicBezTo>
                  <a:cubicBezTo>
                    <a:pt x="5943" y="108"/>
                    <a:pt x="5780" y="108"/>
                    <a:pt x="5616" y="108"/>
                  </a:cubicBezTo>
                  <a:cubicBezTo>
                    <a:pt x="5463" y="108"/>
                    <a:pt x="5308" y="108"/>
                    <a:pt x="5153" y="109"/>
                  </a:cubicBezTo>
                  <a:cubicBezTo>
                    <a:pt x="4833" y="112"/>
                    <a:pt x="4513" y="115"/>
                    <a:pt x="4193" y="123"/>
                  </a:cubicBezTo>
                  <a:cubicBezTo>
                    <a:pt x="3538" y="138"/>
                    <a:pt x="2882" y="176"/>
                    <a:pt x="2233" y="260"/>
                  </a:cubicBezTo>
                  <a:cubicBezTo>
                    <a:pt x="2072" y="281"/>
                    <a:pt x="1913" y="309"/>
                    <a:pt x="1757" y="348"/>
                  </a:cubicBezTo>
                  <a:cubicBezTo>
                    <a:pt x="1601" y="385"/>
                    <a:pt x="1452" y="447"/>
                    <a:pt x="1312" y="526"/>
                  </a:cubicBezTo>
                  <a:cubicBezTo>
                    <a:pt x="1162" y="610"/>
                    <a:pt x="1022" y="711"/>
                    <a:pt x="912" y="845"/>
                  </a:cubicBezTo>
                  <a:cubicBezTo>
                    <a:pt x="799" y="986"/>
                    <a:pt x="718" y="1151"/>
                    <a:pt x="650" y="1316"/>
                  </a:cubicBezTo>
                  <a:cubicBezTo>
                    <a:pt x="532" y="1598"/>
                    <a:pt x="428" y="1883"/>
                    <a:pt x="315" y="2166"/>
                  </a:cubicBezTo>
                  <a:cubicBezTo>
                    <a:pt x="255" y="2312"/>
                    <a:pt x="197" y="2459"/>
                    <a:pt x="142" y="2605"/>
                  </a:cubicBezTo>
                  <a:cubicBezTo>
                    <a:pt x="114" y="2678"/>
                    <a:pt x="87" y="2751"/>
                    <a:pt x="63" y="2824"/>
                  </a:cubicBezTo>
                  <a:cubicBezTo>
                    <a:pt x="46" y="2881"/>
                    <a:pt x="34" y="2943"/>
                    <a:pt x="19" y="3003"/>
                  </a:cubicBezTo>
                  <a:cubicBezTo>
                    <a:pt x="5" y="3023"/>
                    <a:pt x="1" y="3050"/>
                    <a:pt x="5" y="3079"/>
                  </a:cubicBezTo>
                  <a:cubicBezTo>
                    <a:pt x="13" y="3125"/>
                    <a:pt x="50" y="3160"/>
                    <a:pt x="95" y="3169"/>
                  </a:cubicBezTo>
                  <a:cubicBezTo>
                    <a:pt x="100" y="3170"/>
                    <a:pt x="105" y="3172"/>
                    <a:pt x="111" y="3172"/>
                  </a:cubicBezTo>
                  <a:cubicBezTo>
                    <a:pt x="114" y="3172"/>
                    <a:pt x="118" y="3172"/>
                    <a:pt x="121" y="3171"/>
                  </a:cubicBezTo>
                  <a:cubicBezTo>
                    <a:pt x="159" y="3171"/>
                    <a:pt x="194" y="3153"/>
                    <a:pt x="217" y="3122"/>
                  </a:cubicBezTo>
                  <a:cubicBezTo>
                    <a:pt x="226" y="3107"/>
                    <a:pt x="233" y="3089"/>
                    <a:pt x="235" y="3071"/>
                  </a:cubicBezTo>
                  <a:cubicBezTo>
                    <a:pt x="258" y="3034"/>
                    <a:pt x="285" y="2998"/>
                    <a:pt x="306" y="2959"/>
                  </a:cubicBezTo>
                  <a:cubicBezTo>
                    <a:pt x="331" y="2915"/>
                    <a:pt x="354" y="2866"/>
                    <a:pt x="376" y="2820"/>
                  </a:cubicBezTo>
                  <a:cubicBezTo>
                    <a:pt x="508" y="2541"/>
                    <a:pt x="626" y="2256"/>
                    <a:pt x="760" y="1979"/>
                  </a:cubicBezTo>
                  <a:cubicBezTo>
                    <a:pt x="828" y="1839"/>
                    <a:pt x="894" y="1700"/>
                    <a:pt x="961" y="1561"/>
                  </a:cubicBezTo>
                  <a:cubicBezTo>
                    <a:pt x="1028" y="1422"/>
                    <a:pt x="1090" y="1285"/>
                    <a:pt x="1165" y="1153"/>
                  </a:cubicBezTo>
                  <a:cubicBezTo>
                    <a:pt x="1184" y="1123"/>
                    <a:pt x="1202" y="1095"/>
                    <a:pt x="1223" y="1068"/>
                  </a:cubicBezTo>
                  <a:cubicBezTo>
                    <a:pt x="1248" y="1035"/>
                    <a:pt x="1276" y="1005"/>
                    <a:pt x="1305" y="979"/>
                  </a:cubicBezTo>
                  <a:cubicBezTo>
                    <a:pt x="1343" y="944"/>
                    <a:pt x="1382" y="913"/>
                    <a:pt x="1422" y="883"/>
                  </a:cubicBezTo>
                  <a:cubicBezTo>
                    <a:pt x="1485" y="839"/>
                    <a:pt x="1550" y="797"/>
                    <a:pt x="1617" y="758"/>
                  </a:cubicBezTo>
                  <a:cubicBezTo>
                    <a:pt x="1672" y="730"/>
                    <a:pt x="1729" y="705"/>
                    <a:pt x="1788" y="681"/>
                  </a:cubicBezTo>
                  <a:lnTo>
                    <a:pt x="1788" y="681"/>
                  </a:lnTo>
                  <a:cubicBezTo>
                    <a:pt x="1787" y="681"/>
                    <a:pt x="1787" y="681"/>
                    <a:pt x="1786" y="681"/>
                  </a:cubicBezTo>
                  <a:lnTo>
                    <a:pt x="1786" y="681"/>
                  </a:lnTo>
                  <a:cubicBezTo>
                    <a:pt x="1826" y="667"/>
                    <a:pt x="1867" y="654"/>
                    <a:pt x="1907" y="644"/>
                  </a:cubicBezTo>
                  <a:cubicBezTo>
                    <a:pt x="2062" y="607"/>
                    <a:pt x="2218" y="580"/>
                    <a:pt x="2375" y="557"/>
                  </a:cubicBezTo>
                  <a:cubicBezTo>
                    <a:pt x="2861" y="499"/>
                    <a:pt x="3352" y="485"/>
                    <a:pt x="3844" y="470"/>
                  </a:cubicBezTo>
                  <a:cubicBezTo>
                    <a:pt x="4480" y="452"/>
                    <a:pt x="5116" y="447"/>
                    <a:pt x="5753" y="447"/>
                  </a:cubicBezTo>
                  <a:cubicBezTo>
                    <a:pt x="5844" y="447"/>
                    <a:pt x="5936" y="448"/>
                    <a:pt x="6028" y="448"/>
                  </a:cubicBezTo>
                  <a:cubicBezTo>
                    <a:pt x="6097" y="448"/>
                    <a:pt x="6165" y="448"/>
                    <a:pt x="6234" y="446"/>
                  </a:cubicBezTo>
                  <a:cubicBezTo>
                    <a:pt x="6388" y="443"/>
                    <a:pt x="6545" y="432"/>
                    <a:pt x="6699" y="422"/>
                  </a:cubicBezTo>
                  <a:cubicBezTo>
                    <a:pt x="7028" y="398"/>
                    <a:pt x="7360" y="365"/>
                    <a:pt x="7683" y="294"/>
                  </a:cubicBezTo>
                  <a:cubicBezTo>
                    <a:pt x="7762" y="275"/>
                    <a:pt x="7816" y="200"/>
                    <a:pt x="7801" y="120"/>
                  </a:cubicBezTo>
                  <a:cubicBezTo>
                    <a:pt x="7786" y="53"/>
                    <a:pt x="7724" y="1"/>
                    <a:pt x="76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3"/>
            <p:cNvSpPr/>
            <p:nvPr/>
          </p:nvSpPr>
          <p:spPr>
            <a:xfrm>
              <a:off x="5469350" y="2424575"/>
              <a:ext cx="32725" cy="184575"/>
            </a:xfrm>
            <a:custGeom>
              <a:rect b="b" l="l" r="r" t="t"/>
              <a:pathLst>
                <a:path extrusionOk="0" h="7383" w="1309">
                  <a:moveTo>
                    <a:pt x="600" y="455"/>
                  </a:moveTo>
                  <a:cubicBezTo>
                    <a:pt x="600" y="456"/>
                    <a:pt x="601" y="456"/>
                    <a:pt x="601" y="457"/>
                  </a:cubicBezTo>
                  <a:lnTo>
                    <a:pt x="601" y="457"/>
                  </a:lnTo>
                  <a:cubicBezTo>
                    <a:pt x="601" y="456"/>
                    <a:pt x="600" y="456"/>
                    <a:pt x="600" y="455"/>
                  </a:cubicBezTo>
                  <a:close/>
                  <a:moveTo>
                    <a:pt x="601" y="457"/>
                  </a:moveTo>
                  <a:lnTo>
                    <a:pt x="601" y="457"/>
                  </a:lnTo>
                  <a:cubicBezTo>
                    <a:pt x="601" y="457"/>
                    <a:pt x="601" y="458"/>
                    <a:pt x="602" y="459"/>
                  </a:cubicBezTo>
                  <a:lnTo>
                    <a:pt x="602" y="459"/>
                  </a:lnTo>
                  <a:cubicBezTo>
                    <a:pt x="602" y="458"/>
                    <a:pt x="601" y="457"/>
                    <a:pt x="601" y="457"/>
                  </a:cubicBezTo>
                  <a:close/>
                  <a:moveTo>
                    <a:pt x="373" y="658"/>
                  </a:moveTo>
                  <a:lnTo>
                    <a:pt x="373" y="659"/>
                  </a:lnTo>
                  <a:lnTo>
                    <a:pt x="373" y="659"/>
                  </a:lnTo>
                  <a:cubicBezTo>
                    <a:pt x="373" y="658"/>
                    <a:pt x="373" y="658"/>
                    <a:pt x="373" y="658"/>
                  </a:cubicBezTo>
                  <a:close/>
                  <a:moveTo>
                    <a:pt x="293" y="1"/>
                  </a:moveTo>
                  <a:cubicBezTo>
                    <a:pt x="270" y="1"/>
                    <a:pt x="248" y="9"/>
                    <a:pt x="231" y="28"/>
                  </a:cubicBezTo>
                  <a:cubicBezTo>
                    <a:pt x="198" y="65"/>
                    <a:pt x="206" y="117"/>
                    <a:pt x="237" y="147"/>
                  </a:cubicBezTo>
                  <a:cubicBezTo>
                    <a:pt x="240" y="158"/>
                    <a:pt x="243" y="166"/>
                    <a:pt x="246" y="178"/>
                  </a:cubicBezTo>
                  <a:cubicBezTo>
                    <a:pt x="289" y="345"/>
                    <a:pt x="334" y="512"/>
                    <a:pt x="377" y="677"/>
                  </a:cubicBezTo>
                  <a:cubicBezTo>
                    <a:pt x="377" y="676"/>
                    <a:pt x="377" y="675"/>
                    <a:pt x="377" y="674"/>
                  </a:cubicBezTo>
                  <a:lnTo>
                    <a:pt x="377" y="674"/>
                  </a:lnTo>
                  <a:lnTo>
                    <a:pt x="378" y="680"/>
                  </a:lnTo>
                  <a:cubicBezTo>
                    <a:pt x="378" y="683"/>
                    <a:pt x="380" y="686"/>
                    <a:pt x="380" y="687"/>
                  </a:cubicBezTo>
                  <a:lnTo>
                    <a:pt x="380" y="690"/>
                  </a:lnTo>
                  <a:cubicBezTo>
                    <a:pt x="382" y="696"/>
                    <a:pt x="384" y="702"/>
                    <a:pt x="385" y="708"/>
                  </a:cubicBezTo>
                  <a:lnTo>
                    <a:pt x="385" y="708"/>
                  </a:lnTo>
                  <a:cubicBezTo>
                    <a:pt x="385" y="707"/>
                    <a:pt x="385" y="706"/>
                    <a:pt x="384" y="705"/>
                  </a:cubicBezTo>
                  <a:lnTo>
                    <a:pt x="384" y="705"/>
                  </a:lnTo>
                  <a:cubicBezTo>
                    <a:pt x="389" y="725"/>
                    <a:pt x="393" y="744"/>
                    <a:pt x="399" y="762"/>
                  </a:cubicBezTo>
                  <a:lnTo>
                    <a:pt x="399" y="766"/>
                  </a:lnTo>
                  <a:cubicBezTo>
                    <a:pt x="401" y="768"/>
                    <a:pt x="401" y="768"/>
                    <a:pt x="401" y="769"/>
                  </a:cubicBezTo>
                  <a:cubicBezTo>
                    <a:pt x="402" y="769"/>
                    <a:pt x="402" y="772"/>
                    <a:pt x="402" y="774"/>
                  </a:cubicBezTo>
                  <a:cubicBezTo>
                    <a:pt x="419" y="841"/>
                    <a:pt x="438" y="905"/>
                    <a:pt x="454" y="972"/>
                  </a:cubicBezTo>
                  <a:lnTo>
                    <a:pt x="454" y="969"/>
                  </a:lnTo>
                  <a:cubicBezTo>
                    <a:pt x="459" y="982"/>
                    <a:pt x="462" y="997"/>
                    <a:pt x="466" y="1012"/>
                  </a:cubicBezTo>
                  <a:lnTo>
                    <a:pt x="466" y="1007"/>
                  </a:lnTo>
                  <a:cubicBezTo>
                    <a:pt x="471" y="1036"/>
                    <a:pt x="478" y="1062"/>
                    <a:pt x="486" y="1089"/>
                  </a:cubicBezTo>
                  <a:cubicBezTo>
                    <a:pt x="505" y="1159"/>
                    <a:pt x="520" y="1226"/>
                    <a:pt x="538" y="1295"/>
                  </a:cubicBezTo>
                  <a:cubicBezTo>
                    <a:pt x="536" y="1287"/>
                    <a:pt x="535" y="1281"/>
                    <a:pt x="533" y="1274"/>
                  </a:cubicBezTo>
                  <a:lnTo>
                    <a:pt x="533" y="1274"/>
                  </a:lnTo>
                  <a:cubicBezTo>
                    <a:pt x="582" y="1464"/>
                    <a:pt x="634" y="1653"/>
                    <a:pt x="685" y="1844"/>
                  </a:cubicBezTo>
                  <a:cubicBezTo>
                    <a:pt x="722" y="1993"/>
                    <a:pt x="749" y="2143"/>
                    <a:pt x="773" y="2293"/>
                  </a:cubicBezTo>
                  <a:cubicBezTo>
                    <a:pt x="797" y="2449"/>
                    <a:pt x="826" y="2606"/>
                    <a:pt x="847" y="2762"/>
                  </a:cubicBezTo>
                  <a:cubicBezTo>
                    <a:pt x="856" y="2842"/>
                    <a:pt x="861" y="2921"/>
                    <a:pt x="861" y="3005"/>
                  </a:cubicBezTo>
                  <a:lnTo>
                    <a:pt x="861" y="3021"/>
                  </a:lnTo>
                  <a:cubicBezTo>
                    <a:pt x="861" y="3162"/>
                    <a:pt x="847" y="3304"/>
                    <a:pt x="828" y="3445"/>
                  </a:cubicBezTo>
                  <a:cubicBezTo>
                    <a:pt x="816" y="3545"/>
                    <a:pt x="798" y="3646"/>
                    <a:pt x="780" y="3744"/>
                  </a:cubicBezTo>
                  <a:cubicBezTo>
                    <a:pt x="724" y="4034"/>
                    <a:pt x="663" y="4323"/>
                    <a:pt x="605" y="4613"/>
                  </a:cubicBezTo>
                  <a:cubicBezTo>
                    <a:pt x="548" y="4904"/>
                    <a:pt x="493" y="5195"/>
                    <a:pt x="431" y="5484"/>
                  </a:cubicBezTo>
                  <a:cubicBezTo>
                    <a:pt x="368" y="5768"/>
                    <a:pt x="294" y="6051"/>
                    <a:pt x="230" y="6335"/>
                  </a:cubicBezTo>
                  <a:cubicBezTo>
                    <a:pt x="164" y="6622"/>
                    <a:pt x="103" y="6908"/>
                    <a:pt x="41" y="7195"/>
                  </a:cubicBezTo>
                  <a:cubicBezTo>
                    <a:pt x="29" y="7228"/>
                    <a:pt x="20" y="7262"/>
                    <a:pt x="9" y="7295"/>
                  </a:cubicBezTo>
                  <a:cubicBezTo>
                    <a:pt x="0" y="7331"/>
                    <a:pt x="15" y="7368"/>
                    <a:pt x="51" y="7380"/>
                  </a:cubicBezTo>
                  <a:cubicBezTo>
                    <a:pt x="55" y="7382"/>
                    <a:pt x="59" y="7382"/>
                    <a:pt x="63" y="7382"/>
                  </a:cubicBezTo>
                  <a:cubicBezTo>
                    <a:pt x="66" y="7382"/>
                    <a:pt x="69" y="7382"/>
                    <a:pt x="72" y="7381"/>
                  </a:cubicBezTo>
                  <a:cubicBezTo>
                    <a:pt x="97" y="7381"/>
                    <a:pt x="125" y="7367"/>
                    <a:pt x="133" y="7338"/>
                  </a:cubicBezTo>
                  <a:cubicBezTo>
                    <a:pt x="149" y="7277"/>
                    <a:pt x="169" y="7215"/>
                    <a:pt x="191" y="7155"/>
                  </a:cubicBezTo>
                  <a:cubicBezTo>
                    <a:pt x="207" y="7108"/>
                    <a:pt x="224" y="7062"/>
                    <a:pt x="240" y="7014"/>
                  </a:cubicBezTo>
                  <a:cubicBezTo>
                    <a:pt x="274" y="6923"/>
                    <a:pt x="306" y="6832"/>
                    <a:pt x="337" y="6742"/>
                  </a:cubicBezTo>
                  <a:cubicBezTo>
                    <a:pt x="402" y="6551"/>
                    <a:pt x="468" y="6362"/>
                    <a:pt x="527" y="6170"/>
                  </a:cubicBezTo>
                  <a:cubicBezTo>
                    <a:pt x="617" y="5886"/>
                    <a:pt x="691" y="5597"/>
                    <a:pt x="774" y="5311"/>
                  </a:cubicBezTo>
                  <a:cubicBezTo>
                    <a:pt x="858" y="5021"/>
                    <a:pt x="946" y="4732"/>
                    <a:pt x="1026" y="4442"/>
                  </a:cubicBezTo>
                  <a:lnTo>
                    <a:pt x="1026" y="4442"/>
                  </a:lnTo>
                  <a:cubicBezTo>
                    <a:pt x="1025" y="4444"/>
                    <a:pt x="1024" y="4445"/>
                    <a:pt x="1023" y="4447"/>
                  </a:cubicBezTo>
                  <a:lnTo>
                    <a:pt x="1023" y="4447"/>
                  </a:lnTo>
                  <a:cubicBezTo>
                    <a:pt x="1053" y="4334"/>
                    <a:pt x="1083" y="4222"/>
                    <a:pt x="1111" y="4107"/>
                  </a:cubicBezTo>
                  <a:cubicBezTo>
                    <a:pt x="1178" y="3835"/>
                    <a:pt x="1230" y="3560"/>
                    <a:pt x="1270" y="3283"/>
                  </a:cubicBezTo>
                  <a:cubicBezTo>
                    <a:pt x="1292" y="3136"/>
                    <a:pt x="1309" y="2987"/>
                    <a:pt x="1297" y="2838"/>
                  </a:cubicBezTo>
                  <a:cubicBezTo>
                    <a:pt x="1286" y="2707"/>
                    <a:pt x="1265" y="2574"/>
                    <a:pt x="1234" y="2443"/>
                  </a:cubicBezTo>
                  <a:cubicBezTo>
                    <a:pt x="1215" y="2375"/>
                    <a:pt x="1197" y="2308"/>
                    <a:pt x="1176" y="2240"/>
                  </a:cubicBezTo>
                  <a:cubicBezTo>
                    <a:pt x="1161" y="2186"/>
                    <a:pt x="1140" y="2134"/>
                    <a:pt x="1123" y="2079"/>
                  </a:cubicBezTo>
                  <a:cubicBezTo>
                    <a:pt x="1032" y="1814"/>
                    <a:pt x="957" y="1542"/>
                    <a:pt x="876" y="1272"/>
                  </a:cubicBezTo>
                  <a:cubicBezTo>
                    <a:pt x="832" y="1134"/>
                    <a:pt x="788" y="997"/>
                    <a:pt x="743" y="859"/>
                  </a:cubicBezTo>
                  <a:cubicBezTo>
                    <a:pt x="699" y="724"/>
                    <a:pt x="655" y="590"/>
                    <a:pt x="602" y="459"/>
                  </a:cubicBezTo>
                  <a:lnTo>
                    <a:pt x="602" y="459"/>
                  </a:lnTo>
                  <a:cubicBezTo>
                    <a:pt x="602" y="459"/>
                    <a:pt x="602" y="459"/>
                    <a:pt x="602" y="460"/>
                  </a:cubicBezTo>
                  <a:cubicBezTo>
                    <a:pt x="568" y="375"/>
                    <a:pt x="530" y="291"/>
                    <a:pt x="489" y="211"/>
                  </a:cubicBezTo>
                  <a:cubicBezTo>
                    <a:pt x="454" y="149"/>
                    <a:pt x="419" y="91"/>
                    <a:pt x="367" y="43"/>
                  </a:cubicBezTo>
                  <a:cubicBezTo>
                    <a:pt x="351" y="16"/>
                    <a:pt x="322"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3"/>
            <p:cNvSpPr/>
            <p:nvPr/>
          </p:nvSpPr>
          <p:spPr>
            <a:xfrm>
              <a:off x="5203025" y="2433950"/>
              <a:ext cx="105850" cy="181675"/>
            </a:xfrm>
            <a:custGeom>
              <a:rect b="b" l="l" r="r" t="t"/>
              <a:pathLst>
                <a:path extrusionOk="0" h="7267" w="4234">
                  <a:moveTo>
                    <a:pt x="2346" y="2988"/>
                  </a:moveTo>
                  <a:lnTo>
                    <a:pt x="2346" y="2988"/>
                  </a:lnTo>
                  <a:cubicBezTo>
                    <a:pt x="2346" y="2989"/>
                    <a:pt x="2345" y="2989"/>
                    <a:pt x="2345" y="2990"/>
                  </a:cubicBezTo>
                  <a:lnTo>
                    <a:pt x="2345" y="2990"/>
                  </a:lnTo>
                  <a:cubicBezTo>
                    <a:pt x="2345" y="2989"/>
                    <a:pt x="2346" y="2989"/>
                    <a:pt x="2346" y="2988"/>
                  </a:cubicBezTo>
                  <a:close/>
                  <a:moveTo>
                    <a:pt x="2345" y="2990"/>
                  </a:moveTo>
                  <a:cubicBezTo>
                    <a:pt x="2344" y="2991"/>
                    <a:pt x="2342" y="2992"/>
                    <a:pt x="2342" y="2993"/>
                  </a:cubicBezTo>
                  <a:cubicBezTo>
                    <a:pt x="2343" y="2992"/>
                    <a:pt x="2344" y="2991"/>
                    <a:pt x="2345" y="2990"/>
                  </a:cubicBezTo>
                  <a:close/>
                  <a:moveTo>
                    <a:pt x="2333" y="3003"/>
                  </a:moveTo>
                  <a:lnTo>
                    <a:pt x="2333" y="3003"/>
                  </a:lnTo>
                  <a:cubicBezTo>
                    <a:pt x="2332" y="3003"/>
                    <a:pt x="2332" y="3004"/>
                    <a:pt x="2332" y="3004"/>
                  </a:cubicBezTo>
                  <a:lnTo>
                    <a:pt x="2332" y="3004"/>
                  </a:lnTo>
                  <a:cubicBezTo>
                    <a:pt x="2332" y="3004"/>
                    <a:pt x="2332" y="3003"/>
                    <a:pt x="2333" y="3003"/>
                  </a:cubicBezTo>
                  <a:close/>
                  <a:moveTo>
                    <a:pt x="2332" y="3004"/>
                  </a:moveTo>
                  <a:cubicBezTo>
                    <a:pt x="2331" y="3005"/>
                    <a:pt x="2330" y="3006"/>
                    <a:pt x="2329" y="3007"/>
                  </a:cubicBezTo>
                  <a:lnTo>
                    <a:pt x="2329" y="3007"/>
                  </a:lnTo>
                  <a:cubicBezTo>
                    <a:pt x="2331" y="3006"/>
                    <a:pt x="2331" y="3005"/>
                    <a:pt x="2332" y="3004"/>
                  </a:cubicBezTo>
                  <a:close/>
                  <a:moveTo>
                    <a:pt x="1955" y="3072"/>
                  </a:moveTo>
                  <a:cubicBezTo>
                    <a:pt x="1954" y="3072"/>
                    <a:pt x="1953" y="3073"/>
                    <a:pt x="1952" y="3074"/>
                  </a:cubicBezTo>
                  <a:lnTo>
                    <a:pt x="1952" y="3074"/>
                  </a:lnTo>
                  <a:cubicBezTo>
                    <a:pt x="1953" y="3073"/>
                    <a:pt x="1954" y="3072"/>
                    <a:pt x="1955" y="3072"/>
                  </a:cubicBezTo>
                  <a:close/>
                  <a:moveTo>
                    <a:pt x="815" y="4752"/>
                  </a:moveTo>
                  <a:lnTo>
                    <a:pt x="814" y="4753"/>
                  </a:lnTo>
                  <a:lnTo>
                    <a:pt x="814" y="4753"/>
                  </a:lnTo>
                  <a:cubicBezTo>
                    <a:pt x="814" y="4752"/>
                    <a:pt x="814" y="4752"/>
                    <a:pt x="815" y="4752"/>
                  </a:cubicBezTo>
                  <a:close/>
                  <a:moveTo>
                    <a:pt x="4161" y="1"/>
                  </a:moveTo>
                  <a:cubicBezTo>
                    <a:pt x="4140" y="1"/>
                    <a:pt x="4119" y="10"/>
                    <a:pt x="4107" y="28"/>
                  </a:cubicBezTo>
                  <a:cubicBezTo>
                    <a:pt x="4062" y="97"/>
                    <a:pt x="4022" y="169"/>
                    <a:pt x="3971" y="235"/>
                  </a:cubicBezTo>
                  <a:cubicBezTo>
                    <a:pt x="3916" y="309"/>
                    <a:pt x="3860" y="381"/>
                    <a:pt x="3806" y="455"/>
                  </a:cubicBezTo>
                  <a:cubicBezTo>
                    <a:pt x="3694" y="609"/>
                    <a:pt x="3586" y="763"/>
                    <a:pt x="3479" y="917"/>
                  </a:cubicBezTo>
                  <a:cubicBezTo>
                    <a:pt x="3224" y="1284"/>
                    <a:pt x="2959" y="1643"/>
                    <a:pt x="2706" y="2010"/>
                  </a:cubicBezTo>
                  <a:cubicBezTo>
                    <a:pt x="2458" y="2372"/>
                    <a:pt x="2214" y="2737"/>
                    <a:pt x="1946" y="3085"/>
                  </a:cubicBezTo>
                  <a:cubicBezTo>
                    <a:pt x="1947" y="3082"/>
                    <a:pt x="1950" y="3078"/>
                    <a:pt x="1952" y="3074"/>
                  </a:cubicBezTo>
                  <a:lnTo>
                    <a:pt x="1952" y="3074"/>
                  </a:lnTo>
                  <a:cubicBezTo>
                    <a:pt x="1941" y="3087"/>
                    <a:pt x="1931" y="3100"/>
                    <a:pt x="1922" y="3113"/>
                  </a:cubicBezTo>
                  <a:lnTo>
                    <a:pt x="1922" y="3113"/>
                  </a:lnTo>
                  <a:cubicBezTo>
                    <a:pt x="1922" y="3113"/>
                    <a:pt x="1922" y="3113"/>
                    <a:pt x="1922" y="3113"/>
                  </a:cubicBezTo>
                  <a:lnTo>
                    <a:pt x="1922" y="3113"/>
                  </a:lnTo>
                  <a:cubicBezTo>
                    <a:pt x="1922" y="3114"/>
                    <a:pt x="1921" y="3114"/>
                    <a:pt x="1921" y="3115"/>
                  </a:cubicBezTo>
                  <a:lnTo>
                    <a:pt x="1921" y="3115"/>
                  </a:lnTo>
                  <a:cubicBezTo>
                    <a:pt x="1921" y="3114"/>
                    <a:pt x="1921" y="3114"/>
                    <a:pt x="1922" y="3113"/>
                  </a:cubicBezTo>
                  <a:lnTo>
                    <a:pt x="1922" y="3113"/>
                  </a:lnTo>
                  <a:cubicBezTo>
                    <a:pt x="1919" y="3116"/>
                    <a:pt x="1916" y="3119"/>
                    <a:pt x="1915" y="3122"/>
                  </a:cubicBezTo>
                  <a:lnTo>
                    <a:pt x="1915" y="3122"/>
                  </a:lnTo>
                  <a:cubicBezTo>
                    <a:pt x="1917" y="3120"/>
                    <a:pt x="1919" y="3117"/>
                    <a:pt x="1921" y="3115"/>
                  </a:cubicBezTo>
                  <a:lnTo>
                    <a:pt x="1921" y="3115"/>
                  </a:lnTo>
                  <a:cubicBezTo>
                    <a:pt x="1918" y="3118"/>
                    <a:pt x="1916" y="3122"/>
                    <a:pt x="1913" y="3125"/>
                  </a:cubicBezTo>
                  <a:cubicBezTo>
                    <a:pt x="1913" y="3124"/>
                    <a:pt x="1914" y="3123"/>
                    <a:pt x="1915" y="3122"/>
                  </a:cubicBezTo>
                  <a:lnTo>
                    <a:pt x="1915" y="3122"/>
                  </a:lnTo>
                  <a:cubicBezTo>
                    <a:pt x="1904" y="3135"/>
                    <a:pt x="1893" y="3147"/>
                    <a:pt x="1882" y="3161"/>
                  </a:cubicBezTo>
                  <a:cubicBezTo>
                    <a:pt x="1733" y="3347"/>
                    <a:pt x="1578" y="3525"/>
                    <a:pt x="1419" y="3703"/>
                  </a:cubicBezTo>
                  <a:cubicBezTo>
                    <a:pt x="1280" y="3857"/>
                    <a:pt x="1138" y="4008"/>
                    <a:pt x="993" y="4157"/>
                  </a:cubicBezTo>
                  <a:cubicBezTo>
                    <a:pt x="920" y="4232"/>
                    <a:pt x="844" y="4307"/>
                    <a:pt x="777" y="4387"/>
                  </a:cubicBezTo>
                  <a:cubicBezTo>
                    <a:pt x="705" y="4472"/>
                    <a:pt x="649" y="4566"/>
                    <a:pt x="603" y="4667"/>
                  </a:cubicBezTo>
                  <a:cubicBezTo>
                    <a:pt x="511" y="4866"/>
                    <a:pt x="443" y="5075"/>
                    <a:pt x="388" y="5288"/>
                  </a:cubicBezTo>
                  <a:cubicBezTo>
                    <a:pt x="332" y="5494"/>
                    <a:pt x="286" y="5704"/>
                    <a:pt x="249" y="5916"/>
                  </a:cubicBezTo>
                  <a:cubicBezTo>
                    <a:pt x="231" y="6020"/>
                    <a:pt x="206" y="6124"/>
                    <a:pt x="184" y="6228"/>
                  </a:cubicBezTo>
                  <a:cubicBezTo>
                    <a:pt x="164" y="6329"/>
                    <a:pt x="143" y="6429"/>
                    <a:pt x="124" y="6532"/>
                  </a:cubicBezTo>
                  <a:cubicBezTo>
                    <a:pt x="84" y="6752"/>
                    <a:pt x="47" y="6969"/>
                    <a:pt x="8" y="7187"/>
                  </a:cubicBezTo>
                  <a:cubicBezTo>
                    <a:pt x="1" y="7221"/>
                    <a:pt x="23" y="7255"/>
                    <a:pt x="57" y="7262"/>
                  </a:cubicBezTo>
                  <a:cubicBezTo>
                    <a:pt x="62" y="7262"/>
                    <a:pt x="65" y="7262"/>
                    <a:pt x="75" y="7267"/>
                  </a:cubicBezTo>
                  <a:cubicBezTo>
                    <a:pt x="106" y="7267"/>
                    <a:pt x="135" y="7245"/>
                    <a:pt x="139" y="7215"/>
                  </a:cubicBezTo>
                  <a:cubicBezTo>
                    <a:pt x="178" y="6999"/>
                    <a:pt x="218" y="6780"/>
                    <a:pt x="257" y="6564"/>
                  </a:cubicBezTo>
                  <a:cubicBezTo>
                    <a:pt x="276" y="6468"/>
                    <a:pt x="294" y="6370"/>
                    <a:pt x="315" y="6273"/>
                  </a:cubicBezTo>
                  <a:cubicBezTo>
                    <a:pt x="335" y="6178"/>
                    <a:pt x="353" y="6081"/>
                    <a:pt x="377" y="5987"/>
                  </a:cubicBezTo>
                  <a:lnTo>
                    <a:pt x="377" y="5989"/>
                  </a:lnTo>
                  <a:cubicBezTo>
                    <a:pt x="426" y="5817"/>
                    <a:pt x="478" y="5646"/>
                    <a:pt x="532" y="5477"/>
                  </a:cubicBezTo>
                  <a:cubicBezTo>
                    <a:pt x="582" y="5313"/>
                    <a:pt x="632" y="5149"/>
                    <a:pt x="696" y="4991"/>
                  </a:cubicBezTo>
                  <a:cubicBezTo>
                    <a:pt x="731" y="4913"/>
                    <a:pt x="766" y="4837"/>
                    <a:pt x="807" y="4762"/>
                  </a:cubicBezTo>
                  <a:cubicBezTo>
                    <a:pt x="808" y="4761"/>
                    <a:pt x="809" y="4760"/>
                    <a:pt x="810" y="4759"/>
                  </a:cubicBezTo>
                  <a:lnTo>
                    <a:pt x="810" y="4759"/>
                  </a:lnTo>
                  <a:cubicBezTo>
                    <a:pt x="809" y="4761"/>
                    <a:pt x="808" y="4762"/>
                    <a:pt x="807" y="4764"/>
                  </a:cubicBezTo>
                  <a:lnTo>
                    <a:pt x="809" y="4762"/>
                  </a:lnTo>
                  <a:lnTo>
                    <a:pt x="814" y="4753"/>
                  </a:lnTo>
                  <a:lnTo>
                    <a:pt x="814" y="4753"/>
                  </a:lnTo>
                  <a:cubicBezTo>
                    <a:pt x="813" y="4755"/>
                    <a:pt x="811" y="4757"/>
                    <a:pt x="810" y="4759"/>
                  </a:cubicBezTo>
                  <a:lnTo>
                    <a:pt x="810" y="4759"/>
                  </a:lnTo>
                  <a:cubicBezTo>
                    <a:pt x="812" y="4755"/>
                    <a:pt x="814" y="4751"/>
                    <a:pt x="816" y="4747"/>
                  </a:cubicBezTo>
                  <a:cubicBezTo>
                    <a:pt x="844" y="4700"/>
                    <a:pt x="877" y="4652"/>
                    <a:pt x="913" y="4606"/>
                  </a:cubicBezTo>
                  <a:cubicBezTo>
                    <a:pt x="914" y="4604"/>
                    <a:pt x="917" y="4600"/>
                    <a:pt x="919" y="4599"/>
                  </a:cubicBezTo>
                  <a:lnTo>
                    <a:pt x="919" y="4599"/>
                  </a:lnTo>
                  <a:cubicBezTo>
                    <a:pt x="919" y="4599"/>
                    <a:pt x="919" y="4599"/>
                    <a:pt x="919" y="4599"/>
                  </a:cubicBezTo>
                  <a:lnTo>
                    <a:pt x="919" y="4599"/>
                  </a:lnTo>
                  <a:cubicBezTo>
                    <a:pt x="997" y="4501"/>
                    <a:pt x="1089" y="4411"/>
                    <a:pt x="1175" y="4317"/>
                  </a:cubicBezTo>
                  <a:cubicBezTo>
                    <a:pt x="1263" y="4226"/>
                    <a:pt x="1350" y="4134"/>
                    <a:pt x="1435" y="4040"/>
                  </a:cubicBezTo>
                  <a:cubicBezTo>
                    <a:pt x="1580" y="3886"/>
                    <a:pt x="1718" y="3728"/>
                    <a:pt x="1858" y="3570"/>
                  </a:cubicBezTo>
                  <a:cubicBezTo>
                    <a:pt x="2004" y="3406"/>
                    <a:pt x="2147" y="3238"/>
                    <a:pt x="2282" y="3066"/>
                  </a:cubicBezTo>
                  <a:lnTo>
                    <a:pt x="2282" y="3066"/>
                  </a:lnTo>
                  <a:lnTo>
                    <a:pt x="2279" y="3070"/>
                  </a:lnTo>
                  <a:cubicBezTo>
                    <a:pt x="2296" y="3049"/>
                    <a:pt x="2312" y="3028"/>
                    <a:pt x="2329" y="3007"/>
                  </a:cubicBezTo>
                  <a:lnTo>
                    <a:pt x="2329" y="3007"/>
                  </a:lnTo>
                  <a:cubicBezTo>
                    <a:pt x="2329" y="3007"/>
                    <a:pt x="2329" y="3007"/>
                    <a:pt x="2328" y="3008"/>
                  </a:cubicBezTo>
                  <a:cubicBezTo>
                    <a:pt x="2336" y="3000"/>
                    <a:pt x="2342" y="2993"/>
                    <a:pt x="2348" y="2985"/>
                  </a:cubicBezTo>
                  <a:lnTo>
                    <a:pt x="2348" y="2985"/>
                  </a:lnTo>
                  <a:cubicBezTo>
                    <a:pt x="2347" y="2986"/>
                    <a:pt x="2347" y="2987"/>
                    <a:pt x="2346" y="2988"/>
                  </a:cubicBezTo>
                  <a:lnTo>
                    <a:pt x="2346" y="2988"/>
                  </a:lnTo>
                  <a:cubicBezTo>
                    <a:pt x="2348" y="2986"/>
                    <a:pt x="2349" y="2984"/>
                    <a:pt x="2351" y="2982"/>
                  </a:cubicBezTo>
                  <a:cubicBezTo>
                    <a:pt x="2354" y="2982"/>
                    <a:pt x="2354" y="2981"/>
                    <a:pt x="2354" y="2981"/>
                  </a:cubicBezTo>
                  <a:lnTo>
                    <a:pt x="2453" y="2851"/>
                  </a:lnTo>
                  <a:cubicBezTo>
                    <a:pt x="2723" y="2502"/>
                    <a:pt x="2974" y="2140"/>
                    <a:pt x="3209" y="1765"/>
                  </a:cubicBezTo>
                  <a:cubicBezTo>
                    <a:pt x="3325" y="1576"/>
                    <a:pt x="3443" y="1385"/>
                    <a:pt x="3560" y="1198"/>
                  </a:cubicBezTo>
                  <a:cubicBezTo>
                    <a:pt x="3681" y="1006"/>
                    <a:pt x="3800" y="812"/>
                    <a:pt x="3916" y="617"/>
                  </a:cubicBezTo>
                  <a:lnTo>
                    <a:pt x="3916" y="617"/>
                  </a:lnTo>
                  <a:lnTo>
                    <a:pt x="3913" y="619"/>
                  </a:lnTo>
                  <a:cubicBezTo>
                    <a:pt x="3985" y="498"/>
                    <a:pt x="4052" y="376"/>
                    <a:pt x="4120" y="253"/>
                  </a:cubicBezTo>
                  <a:lnTo>
                    <a:pt x="4215" y="103"/>
                  </a:lnTo>
                  <a:cubicBezTo>
                    <a:pt x="4233" y="73"/>
                    <a:pt x="4229" y="31"/>
                    <a:pt x="4199" y="12"/>
                  </a:cubicBezTo>
                  <a:cubicBezTo>
                    <a:pt x="4188" y="4"/>
                    <a:pt x="4175" y="1"/>
                    <a:pt x="4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3"/>
            <p:cNvSpPr/>
            <p:nvPr/>
          </p:nvSpPr>
          <p:spPr>
            <a:xfrm>
              <a:off x="5156375" y="2517050"/>
              <a:ext cx="49025" cy="197550"/>
            </a:xfrm>
            <a:custGeom>
              <a:rect b="b" l="l" r="r" t="t"/>
              <a:pathLst>
                <a:path extrusionOk="0" h="7902" w="1961">
                  <a:moveTo>
                    <a:pt x="1518" y="1959"/>
                  </a:moveTo>
                  <a:lnTo>
                    <a:pt x="1518" y="1959"/>
                  </a:lnTo>
                  <a:cubicBezTo>
                    <a:pt x="1518" y="1961"/>
                    <a:pt x="1517" y="1963"/>
                    <a:pt x="1517" y="1965"/>
                  </a:cubicBezTo>
                  <a:cubicBezTo>
                    <a:pt x="1518" y="1964"/>
                    <a:pt x="1518" y="1961"/>
                    <a:pt x="1518" y="1959"/>
                  </a:cubicBezTo>
                  <a:close/>
                  <a:moveTo>
                    <a:pt x="1488" y="2072"/>
                  </a:moveTo>
                  <a:lnTo>
                    <a:pt x="1487" y="2075"/>
                  </a:lnTo>
                  <a:cubicBezTo>
                    <a:pt x="1487" y="2074"/>
                    <a:pt x="1488" y="2073"/>
                    <a:pt x="1488" y="2072"/>
                  </a:cubicBezTo>
                  <a:close/>
                  <a:moveTo>
                    <a:pt x="1467" y="2147"/>
                  </a:moveTo>
                  <a:lnTo>
                    <a:pt x="1467" y="2147"/>
                  </a:lnTo>
                  <a:cubicBezTo>
                    <a:pt x="1466" y="2147"/>
                    <a:pt x="1466" y="2148"/>
                    <a:pt x="1466" y="2148"/>
                  </a:cubicBezTo>
                  <a:cubicBezTo>
                    <a:pt x="1466" y="2148"/>
                    <a:pt x="1466" y="2147"/>
                    <a:pt x="1467" y="2147"/>
                  </a:cubicBezTo>
                  <a:close/>
                  <a:moveTo>
                    <a:pt x="603" y="5060"/>
                  </a:moveTo>
                  <a:cubicBezTo>
                    <a:pt x="602" y="5065"/>
                    <a:pt x="600" y="5070"/>
                    <a:pt x="599" y="5075"/>
                  </a:cubicBezTo>
                  <a:cubicBezTo>
                    <a:pt x="601" y="5070"/>
                    <a:pt x="603" y="5065"/>
                    <a:pt x="603" y="5060"/>
                  </a:cubicBezTo>
                  <a:close/>
                  <a:moveTo>
                    <a:pt x="110" y="5869"/>
                  </a:moveTo>
                  <a:cubicBezTo>
                    <a:pt x="108" y="5873"/>
                    <a:pt x="107" y="5877"/>
                    <a:pt x="106" y="5882"/>
                  </a:cubicBezTo>
                  <a:cubicBezTo>
                    <a:pt x="107" y="5878"/>
                    <a:pt x="108" y="5873"/>
                    <a:pt x="110" y="5869"/>
                  </a:cubicBezTo>
                  <a:close/>
                  <a:moveTo>
                    <a:pt x="524" y="7182"/>
                  </a:moveTo>
                  <a:cubicBezTo>
                    <a:pt x="524" y="7182"/>
                    <a:pt x="524" y="7182"/>
                    <a:pt x="524" y="7183"/>
                  </a:cubicBezTo>
                  <a:cubicBezTo>
                    <a:pt x="524" y="7183"/>
                    <a:pt x="524" y="7182"/>
                    <a:pt x="524" y="7182"/>
                  </a:cubicBezTo>
                  <a:close/>
                  <a:moveTo>
                    <a:pt x="585" y="7650"/>
                  </a:moveTo>
                  <a:lnTo>
                    <a:pt x="585" y="7650"/>
                  </a:lnTo>
                  <a:cubicBezTo>
                    <a:pt x="586" y="7651"/>
                    <a:pt x="587" y="7652"/>
                    <a:pt x="588" y="7653"/>
                  </a:cubicBezTo>
                  <a:lnTo>
                    <a:pt x="588" y="7653"/>
                  </a:lnTo>
                  <a:cubicBezTo>
                    <a:pt x="587" y="7652"/>
                    <a:pt x="586" y="7651"/>
                    <a:pt x="585" y="7650"/>
                  </a:cubicBezTo>
                  <a:close/>
                  <a:moveTo>
                    <a:pt x="588" y="7653"/>
                  </a:moveTo>
                  <a:lnTo>
                    <a:pt x="588" y="7653"/>
                  </a:lnTo>
                  <a:cubicBezTo>
                    <a:pt x="589" y="7654"/>
                    <a:pt x="590" y="7655"/>
                    <a:pt x="591" y="7655"/>
                  </a:cubicBezTo>
                  <a:lnTo>
                    <a:pt x="591" y="7655"/>
                  </a:lnTo>
                  <a:cubicBezTo>
                    <a:pt x="590" y="7654"/>
                    <a:pt x="589" y="7653"/>
                    <a:pt x="588" y="7653"/>
                  </a:cubicBezTo>
                  <a:close/>
                  <a:moveTo>
                    <a:pt x="1895" y="1"/>
                  </a:moveTo>
                  <a:cubicBezTo>
                    <a:pt x="1860" y="1"/>
                    <a:pt x="1831" y="27"/>
                    <a:pt x="1829" y="62"/>
                  </a:cubicBezTo>
                  <a:lnTo>
                    <a:pt x="1829" y="71"/>
                  </a:lnTo>
                  <a:lnTo>
                    <a:pt x="1829" y="76"/>
                  </a:lnTo>
                  <a:cubicBezTo>
                    <a:pt x="1800" y="274"/>
                    <a:pt x="1749" y="469"/>
                    <a:pt x="1698" y="663"/>
                  </a:cubicBezTo>
                  <a:lnTo>
                    <a:pt x="1698" y="661"/>
                  </a:lnTo>
                  <a:cubicBezTo>
                    <a:pt x="1697" y="663"/>
                    <a:pt x="1697" y="664"/>
                    <a:pt x="1697" y="667"/>
                  </a:cubicBezTo>
                  <a:lnTo>
                    <a:pt x="1697" y="669"/>
                  </a:lnTo>
                  <a:cubicBezTo>
                    <a:pt x="1627" y="907"/>
                    <a:pt x="1553" y="1144"/>
                    <a:pt x="1483" y="1379"/>
                  </a:cubicBezTo>
                  <a:cubicBezTo>
                    <a:pt x="1407" y="1633"/>
                    <a:pt x="1335" y="1891"/>
                    <a:pt x="1261" y="2145"/>
                  </a:cubicBezTo>
                  <a:cubicBezTo>
                    <a:pt x="1186" y="2400"/>
                    <a:pt x="1112" y="2654"/>
                    <a:pt x="1038" y="2909"/>
                  </a:cubicBezTo>
                  <a:cubicBezTo>
                    <a:pt x="966" y="3159"/>
                    <a:pt x="887" y="3409"/>
                    <a:pt x="804" y="3659"/>
                  </a:cubicBezTo>
                  <a:cubicBezTo>
                    <a:pt x="722" y="3907"/>
                    <a:pt x="639" y="4154"/>
                    <a:pt x="557" y="4404"/>
                  </a:cubicBezTo>
                  <a:cubicBezTo>
                    <a:pt x="517" y="4522"/>
                    <a:pt x="478" y="4638"/>
                    <a:pt x="441" y="4756"/>
                  </a:cubicBezTo>
                  <a:cubicBezTo>
                    <a:pt x="401" y="4886"/>
                    <a:pt x="363" y="5016"/>
                    <a:pt x="323" y="5147"/>
                  </a:cubicBezTo>
                  <a:cubicBezTo>
                    <a:pt x="250" y="5387"/>
                    <a:pt x="176" y="5626"/>
                    <a:pt x="110" y="5869"/>
                  </a:cubicBezTo>
                  <a:lnTo>
                    <a:pt x="110" y="5869"/>
                  </a:lnTo>
                  <a:cubicBezTo>
                    <a:pt x="110" y="5867"/>
                    <a:pt x="111" y="5865"/>
                    <a:pt x="112" y="5863"/>
                  </a:cubicBezTo>
                  <a:lnTo>
                    <a:pt x="112" y="5863"/>
                  </a:lnTo>
                  <a:cubicBezTo>
                    <a:pt x="69" y="6025"/>
                    <a:pt x="33" y="6189"/>
                    <a:pt x="15" y="6354"/>
                  </a:cubicBezTo>
                  <a:cubicBezTo>
                    <a:pt x="0" y="6477"/>
                    <a:pt x="0" y="6601"/>
                    <a:pt x="17" y="6726"/>
                  </a:cubicBezTo>
                  <a:cubicBezTo>
                    <a:pt x="32" y="6842"/>
                    <a:pt x="60" y="6961"/>
                    <a:pt x="106" y="7071"/>
                  </a:cubicBezTo>
                  <a:cubicBezTo>
                    <a:pt x="152" y="7183"/>
                    <a:pt x="219" y="7287"/>
                    <a:pt x="299" y="7379"/>
                  </a:cubicBezTo>
                  <a:cubicBezTo>
                    <a:pt x="389" y="7479"/>
                    <a:pt x="485" y="7570"/>
                    <a:pt x="591" y="7655"/>
                  </a:cubicBezTo>
                  <a:cubicBezTo>
                    <a:pt x="591" y="7655"/>
                    <a:pt x="591" y="7655"/>
                    <a:pt x="591" y="7655"/>
                  </a:cubicBezTo>
                  <a:lnTo>
                    <a:pt x="591" y="7655"/>
                  </a:lnTo>
                  <a:cubicBezTo>
                    <a:pt x="646" y="7696"/>
                    <a:pt x="699" y="7739"/>
                    <a:pt x="758" y="7775"/>
                  </a:cubicBezTo>
                  <a:cubicBezTo>
                    <a:pt x="828" y="7820"/>
                    <a:pt x="899" y="7859"/>
                    <a:pt x="974" y="7896"/>
                  </a:cubicBezTo>
                  <a:cubicBezTo>
                    <a:pt x="979" y="7899"/>
                    <a:pt x="985" y="7901"/>
                    <a:pt x="992" y="7901"/>
                  </a:cubicBezTo>
                  <a:cubicBezTo>
                    <a:pt x="1000" y="7901"/>
                    <a:pt x="1009" y="7898"/>
                    <a:pt x="1020" y="7891"/>
                  </a:cubicBezTo>
                  <a:cubicBezTo>
                    <a:pt x="1055" y="7891"/>
                    <a:pt x="1090" y="7873"/>
                    <a:pt x="1108" y="7839"/>
                  </a:cubicBezTo>
                  <a:cubicBezTo>
                    <a:pt x="1130" y="7797"/>
                    <a:pt x="1115" y="7745"/>
                    <a:pt x="1075" y="7717"/>
                  </a:cubicBezTo>
                  <a:cubicBezTo>
                    <a:pt x="1023" y="7680"/>
                    <a:pt x="971" y="7641"/>
                    <a:pt x="922" y="7603"/>
                  </a:cubicBezTo>
                  <a:cubicBezTo>
                    <a:pt x="828" y="7530"/>
                    <a:pt x="738" y="7451"/>
                    <a:pt x="657" y="7367"/>
                  </a:cubicBezTo>
                  <a:cubicBezTo>
                    <a:pt x="631" y="7339"/>
                    <a:pt x="609" y="7312"/>
                    <a:pt x="587" y="7284"/>
                  </a:cubicBezTo>
                  <a:cubicBezTo>
                    <a:pt x="568" y="7257"/>
                    <a:pt x="549" y="7231"/>
                    <a:pt x="534" y="7203"/>
                  </a:cubicBezTo>
                  <a:lnTo>
                    <a:pt x="534" y="7203"/>
                  </a:lnTo>
                  <a:cubicBezTo>
                    <a:pt x="534" y="7203"/>
                    <a:pt x="534" y="7203"/>
                    <a:pt x="535" y="7204"/>
                  </a:cubicBezTo>
                  <a:lnTo>
                    <a:pt x="529" y="7193"/>
                  </a:lnTo>
                  <a:lnTo>
                    <a:pt x="529" y="7193"/>
                  </a:lnTo>
                  <a:cubicBezTo>
                    <a:pt x="530" y="7196"/>
                    <a:pt x="532" y="7200"/>
                    <a:pt x="534" y="7203"/>
                  </a:cubicBezTo>
                  <a:lnTo>
                    <a:pt x="534" y="7203"/>
                  </a:lnTo>
                  <a:cubicBezTo>
                    <a:pt x="531" y="7200"/>
                    <a:pt x="529" y="7194"/>
                    <a:pt x="527" y="7190"/>
                  </a:cubicBezTo>
                  <a:lnTo>
                    <a:pt x="524" y="7189"/>
                  </a:lnTo>
                  <a:lnTo>
                    <a:pt x="524" y="7189"/>
                  </a:lnTo>
                  <a:cubicBezTo>
                    <a:pt x="527" y="7189"/>
                    <a:pt x="527" y="7190"/>
                    <a:pt x="527" y="7190"/>
                  </a:cubicBezTo>
                  <a:lnTo>
                    <a:pt x="527" y="7190"/>
                  </a:lnTo>
                  <a:cubicBezTo>
                    <a:pt x="527" y="7187"/>
                    <a:pt x="524" y="7184"/>
                    <a:pt x="523" y="7181"/>
                  </a:cubicBezTo>
                  <a:lnTo>
                    <a:pt x="523" y="7181"/>
                  </a:lnTo>
                  <a:cubicBezTo>
                    <a:pt x="523" y="7181"/>
                    <a:pt x="523" y="7181"/>
                    <a:pt x="524" y="7182"/>
                  </a:cubicBezTo>
                  <a:lnTo>
                    <a:pt x="524" y="7182"/>
                  </a:lnTo>
                  <a:cubicBezTo>
                    <a:pt x="504" y="7143"/>
                    <a:pt x="485" y="7105"/>
                    <a:pt x="469" y="7065"/>
                  </a:cubicBezTo>
                  <a:cubicBezTo>
                    <a:pt x="468" y="7062"/>
                    <a:pt x="465" y="7056"/>
                    <a:pt x="463" y="7053"/>
                  </a:cubicBezTo>
                  <a:cubicBezTo>
                    <a:pt x="450" y="7018"/>
                    <a:pt x="439" y="6980"/>
                    <a:pt x="427" y="6943"/>
                  </a:cubicBezTo>
                  <a:cubicBezTo>
                    <a:pt x="416" y="6887"/>
                    <a:pt x="402" y="6832"/>
                    <a:pt x="395" y="6774"/>
                  </a:cubicBezTo>
                  <a:cubicBezTo>
                    <a:pt x="386" y="6691"/>
                    <a:pt x="383" y="6607"/>
                    <a:pt x="383" y="6524"/>
                  </a:cubicBezTo>
                  <a:lnTo>
                    <a:pt x="383" y="6524"/>
                  </a:lnTo>
                  <a:cubicBezTo>
                    <a:pt x="386" y="6314"/>
                    <a:pt x="395" y="6103"/>
                    <a:pt x="423" y="5894"/>
                  </a:cubicBezTo>
                  <a:cubicBezTo>
                    <a:pt x="460" y="5641"/>
                    <a:pt x="517" y="5392"/>
                    <a:pt x="581" y="5144"/>
                  </a:cubicBezTo>
                  <a:lnTo>
                    <a:pt x="591" y="5099"/>
                  </a:lnTo>
                  <a:cubicBezTo>
                    <a:pt x="596" y="5084"/>
                    <a:pt x="599" y="5073"/>
                    <a:pt x="603" y="5059"/>
                  </a:cubicBezTo>
                  <a:lnTo>
                    <a:pt x="603" y="5059"/>
                  </a:lnTo>
                  <a:cubicBezTo>
                    <a:pt x="603" y="5059"/>
                    <a:pt x="603" y="5060"/>
                    <a:pt x="603" y="5060"/>
                  </a:cubicBezTo>
                  <a:lnTo>
                    <a:pt x="603" y="5060"/>
                  </a:lnTo>
                  <a:cubicBezTo>
                    <a:pt x="736" y="4593"/>
                    <a:pt x="874" y="4127"/>
                    <a:pt x="1015" y="3662"/>
                  </a:cubicBezTo>
                  <a:cubicBezTo>
                    <a:pt x="1170" y="3156"/>
                    <a:pt x="1331" y="2651"/>
                    <a:pt x="1468" y="2139"/>
                  </a:cubicBezTo>
                  <a:lnTo>
                    <a:pt x="1468" y="2139"/>
                  </a:lnTo>
                  <a:cubicBezTo>
                    <a:pt x="1468" y="2142"/>
                    <a:pt x="1467" y="2145"/>
                    <a:pt x="1467" y="2147"/>
                  </a:cubicBezTo>
                  <a:lnTo>
                    <a:pt x="1467" y="2147"/>
                  </a:lnTo>
                  <a:cubicBezTo>
                    <a:pt x="1475" y="2119"/>
                    <a:pt x="1482" y="2092"/>
                    <a:pt x="1489" y="2065"/>
                  </a:cubicBezTo>
                  <a:lnTo>
                    <a:pt x="1489" y="2065"/>
                  </a:lnTo>
                  <a:cubicBezTo>
                    <a:pt x="1489" y="2067"/>
                    <a:pt x="1488" y="2070"/>
                    <a:pt x="1488" y="2072"/>
                  </a:cubicBezTo>
                  <a:lnTo>
                    <a:pt x="1488" y="2072"/>
                  </a:lnTo>
                  <a:lnTo>
                    <a:pt x="1519" y="1954"/>
                  </a:lnTo>
                  <a:lnTo>
                    <a:pt x="1519" y="1954"/>
                  </a:lnTo>
                  <a:cubicBezTo>
                    <a:pt x="1519" y="1956"/>
                    <a:pt x="1519" y="1957"/>
                    <a:pt x="1518" y="1959"/>
                  </a:cubicBezTo>
                  <a:lnTo>
                    <a:pt x="1518" y="1959"/>
                  </a:lnTo>
                  <a:cubicBezTo>
                    <a:pt x="1528" y="1918"/>
                    <a:pt x="1540" y="1877"/>
                    <a:pt x="1550" y="1839"/>
                  </a:cubicBezTo>
                  <a:cubicBezTo>
                    <a:pt x="1572" y="1758"/>
                    <a:pt x="1594" y="1675"/>
                    <a:pt x="1615" y="1593"/>
                  </a:cubicBezTo>
                  <a:cubicBezTo>
                    <a:pt x="1678" y="1334"/>
                    <a:pt x="1742" y="1075"/>
                    <a:pt x="1797" y="815"/>
                  </a:cubicBezTo>
                  <a:cubicBezTo>
                    <a:pt x="1825" y="687"/>
                    <a:pt x="1856" y="560"/>
                    <a:pt x="1887" y="432"/>
                  </a:cubicBezTo>
                  <a:cubicBezTo>
                    <a:pt x="1916" y="319"/>
                    <a:pt x="1942" y="204"/>
                    <a:pt x="1957" y="91"/>
                  </a:cubicBezTo>
                  <a:lnTo>
                    <a:pt x="1957" y="88"/>
                  </a:lnTo>
                  <a:cubicBezTo>
                    <a:pt x="1957" y="82"/>
                    <a:pt x="1959" y="75"/>
                    <a:pt x="1959" y="69"/>
                  </a:cubicBezTo>
                  <a:cubicBezTo>
                    <a:pt x="1960" y="33"/>
                    <a:pt x="1934" y="2"/>
                    <a:pt x="1898" y="1"/>
                  </a:cubicBezTo>
                  <a:cubicBezTo>
                    <a:pt x="1897" y="1"/>
                    <a:pt x="1896" y="1"/>
                    <a:pt x="18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3"/>
            <p:cNvSpPr/>
            <p:nvPr/>
          </p:nvSpPr>
          <p:spPr>
            <a:xfrm>
              <a:off x="5330675" y="2637575"/>
              <a:ext cx="106550" cy="55475"/>
            </a:xfrm>
            <a:custGeom>
              <a:rect b="b" l="l" r="r" t="t"/>
              <a:pathLst>
                <a:path extrusionOk="0" h="2219" w="4262">
                  <a:moveTo>
                    <a:pt x="837" y="1661"/>
                  </a:moveTo>
                  <a:lnTo>
                    <a:pt x="837" y="1661"/>
                  </a:lnTo>
                  <a:cubicBezTo>
                    <a:pt x="835" y="1662"/>
                    <a:pt x="833" y="1662"/>
                    <a:pt x="831" y="1663"/>
                  </a:cubicBezTo>
                  <a:lnTo>
                    <a:pt x="831" y="1663"/>
                  </a:lnTo>
                  <a:cubicBezTo>
                    <a:pt x="833" y="1662"/>
                    <a:pt x="835" y="1662"/>
                    <a:pt x="837" y="1661"/>
                  </a:cubicBezTo>
                  <a:close/>
                  <a:moveTo>
                    <a:pt x="4188" y="1"/>
                  </a:moveTo>
                  <a:cubicBezTo>
                    <a:pt x="4173" y="1"/>
                    <a:pt x="4158" y="6"/>
                    <a:pt x="4147" y="16"/>
                  </a:cubicBezTo>
                  <a:cubicBezTo>
                    <a:pt x="4128" y="33"/>
                    <a:pt x="4108" y="48"/>
                    <a:pt x="4088" y="63"/>
                  </a:cubicBezTo>
                  <a:cubicBezTo>
                    <a:pt x="4079" y="68"/>
                    <a:pt x="4071" y="76"/>
                    <a:pt x="4061" y="82"/>
                  </a:cubicBezTo>
                  <a:cubicBezTo>
                    <a:pt x="4058" y="83"/>
                    <a:pt x="4052" y="85"/>
                    <a:pt x="4049" y="86"/>
                  </a:cubicBezTo>
                  <a:cubicBezTo>
                    <a:pt x="3939" y="124"/>
                    <a:pt x="3833" y="173"/>
                    <a:pt x="3726" y="223"/>
                  </a:cubicBezTo>
                  <a:cubicBezTo>
                    <a:pt x="3483" y="336"/>
                    <a:pt x="3248" y="464"/>
                    <a:pt x="3009" y="588"/>
                  </a:cubicBezTo>
                  <a:cubicBezTo>
                    <a:pt x="2757" y="716"/>
                    <a:pt x="2505" y="838"/>
                    <a:pt x="2257" y="967"/>
                  </a:cubicBezTo>
                  <a:cubicBezTo>
                    <a:pt x="1782" y="1213"/>
                    <a:pt x="1312" y="1470"/>
                    <a:pt x="816" y="1670"/>
                  </a:cubicBezTo>
                  <a:cubicBezTo>
                    <a:pt x="821" y="1668"/>
                    <a:pt x="826" y="1665"/>
                    <a:pt x="831" y="1663"/>
                  </a:cubicBezTo>
                  <a:lnTo>
                    <a:pt x="831" y="1663"/>
                  </a:lnTo>
                  <a:cubicBezTo>
                    <a:pt x="800" y="1676"/>
                    <a:pt x="767" y="1686"/>
                    <a:pt x="734" y="1701"/>
                  </a:cubicBezTo>
                  <a:cubicBezTo>
                    <a:pt x="715" y="1708"/>
                    <a:pt x="694" y="1719"/>
                    <a:pt x="673" y="1726"/>
                  </a:cubicBezTo>
                  <a:cubicBezTo>
                    <a:pt x="575" y="1765"/>
                    <a:pt x="477" y="1802"/>
                    <a:pt x="380" y="1847"/>
                  </a:cubicBezTo>
                  <a:cubicBezTo>
                    <a:pt x="276" y="1893"/>
                    <a:pt x="175" y="1945"/>
                    <a:pt x="77" y="2002"/>
                  </a:cubicBezTo>
                  <a:cubicBezTo>
                    <a:pt x="29" y="2028"/>
                    <a:pt x="1" y="2082"/>
                    <a:pt x="19" y="2137"/>
                  </a:cubicBezTo>
                  <a:cubicBezTo>
                    <a:pt x="34" y="2180"/>
                    <a:pt x="78" y="2213"/>
                    <a:pt x="127" y="2219"/>
                  </a:cubicBezTo>
                  <a:cubicBezTo>
                    <a:pt x="135" y="2219"/>
                    <a:pt x="142" y="2219"/>
                    <a:pt x="150" y="2217"/>
                  </a:cubicBezTo>
                  <a:cubicBezTo>
                    <a:pt x="251" y="2192"/>
                    <a:pt x="353" y="2176"/>
                    <a:pt x="456" y="2152"/>
                  </a:cubicBezTo>
                  <a:cubicBezTo>
                    <a:pt x="553" y="2130"/>
                    <a:pt x="648" y="2101"/>
                    <a:pt x="740" y="2072"/>
                  </a:cubicBezTo>
                  <a:cubicBezTo>
                    <a:pt x="776" y="2061"/>
                    <a:pt x="812" y="2049"/>
                    <a:pt x="846" y="2036"/>
                  </a:cubicBezTo>
                  <a:cubicBezTo>
                    <a:pt x="854" y="2033"/>
                    <a:pt x="864" y="2031"/>
                    <a:pt x="871" y="2027"/>
                  </a:cubicBezTo>
                  <a:cubicBezTo>
                    <a:pt x="1022" y="1973"/>
                    <a:pt x="1169" y="1915"/>
                    <a:pt x="1315" y="1854"/>
                  </a:cubicBezTo>
                  <a:cubicBezTo>
                    <a:pt x="1563" y="1750"/>
                    <a:pt x="1809" y="1637"/>
                    <a:pt x="2049" y="1515"/>
                  </a:cubicBezTo>
                  <a:cubicBezTo>
                    <a:pt x="2300" y="1387"/>
                    <a:pt x="2549" y="1252"/>
                    <a:pt x="2794" y="1112"/>
                  </a:cubicBezTo>
                  <a:cubicBezTo>
                    <a:pt x="3032" y="976"/>
                    <a:pt x="3270" y="841"/>
                    <a:pt x="3501" y="695"/>
                  </a:cubicBezTo>
                  <a:cubicBezTo>
                    <a:pt x="3622" y="618"/>
                    <a:pt x="3741" y="539"/>
                    <a:pt x="3857" y="451"/>
                  </a:cubicBezTo>
                  <a:cubicBezTo>
                    <a:pt x="3909" y="412"/>
                    <a:pt x="3960" y="372"/>
                    <a:pt x="4006" y="329"/>
                  </a:cubicBezTo>
                  <a:lnTo>
                    <a:pt x="4083" y="250"/>
                  </a:lnTo>
                  <a:cubicBezTo>
                    <a:pt x="4104" y="231"/>
                    <a:pt x="4120" y="208"/>
                    <a:pt x="4140" y="188"/>
                  </a:cubicBezTo>
                  <a:cubicBezTo>
                    <a:pt x="4169" y="164"/>
                    <a:pt x="4202" y="141"/>
                    <a:pt x="4230" y="115"/>
                  </a:cubicBezTo>
                  <a:cubicBezTo>
                    <a:pt x="4257" y="92"/>
                    <a:pt x="4262" y="52"/>
                    <a:pt x="4238" y="24"/>
                  </a:cubicBezTo>
                  <a:cubicBezTo>
                    <a:pt x="4225" y="9"/>
                    <a:pt x="4206" y="1"/>
                    <a:pt x="41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3"/>
            <p:cNvSpPr/>
            <p:nvPr/>
          </p:nvSpPr>
          <p:spPr>
            <a:xfrm>
              <a:off x="5522300" y="2468175"/>
              <a:ext cx="83700" cy="137700"/>
            </a:xfrm>
            <a:custGeom>
              <a:rect b="b" l="l" r="r" t="t"/>
              <a:pathLst>
                <a:path extrusionOk="0" h="5508" w="3348">
                  <a:moveTo>
                    <a:pt x="3200" y="496"/>
                  </a:moveTo>
                  <a:lnTo>
                    <a:pt x="3200" y="496"/>
                  </a:lnTo>
                  <a:cubicBezTo>
                    <a:pt x="3200" y="496"/>
                    <a:pt x="3200" y="497"/>
                    <a:pt x="3200" y="497"/>
                  </a:cubicBezTo>
                  <a:lnTo>
                    <a:pt x="3200" y="497"/>
                  </a:lnTo>
                  <a:cubicBezTo>
                    <a:pt x="3200" y="497"/>
                    <a:pt x="3200" y="496"/>
                    <a:pt x="3200" y="496"/>
                  </a:cubicBezTo>
                  <a:close/>
                  <a:moveTo>
                    <a:pt x="2475" y="1794"/>
                  </a:moveTo>
                  <a:cubicBezTo>
                    <a:pt x="2474" y="1795"/>
                    <a:pt x="2474" y="1796"/>
                    <a:pt x="2474" y="1798"/>
                  </a:cubicBezTo>
                  <a:cubicBezTo>
                    <a:pt x="2474" y="1797"/>
                    <a:pt x="2475" y="1796"/>
                    <a:pt x="2475" y="1794"/>
                  </a:cubicBezTo>
                  <a:close/>
                  <a:moveTo>
                    <a:pt x="1601" y="3589"/>
                  </a:moveTo>
                  <a:cubicBezTo>
                    <a:pt x="1600" y="3591"/>
                    <a:pt x="1599" y="3593"/>
                    <a:pt x="1599" y="3594"/>
                  </a:cubicBezTo>
                  <a:cubicBezTo>
                    <a:pt x="1600" y="3592"/>
                    <a:pt x="1601" y="3591"/>
                    <a:pt x="1601" y="3589"/>
                  </a:cubicBezTo>
                  <a:close/>
                  <a:moveTo>
                    <a:pt x="1584" y="3624"/>
                  </a:moveTo>
                  <a:cubicBezTo>
                    <a:pt x="1584" y="3624"/>
                    <a:pt x="1583" y="3625"/>
                    <a:pt x="1583" y="3625"/>
                  </a:cubicBezTo>
                  <a:lnTo>
                    <a:pt x="1583" y="3625"/>
                  </a:lnTo>
                  <a:cubicBezTo>
                    <a:pt x="1583" y="3625"/>
                    <a:pt x="1584" y="3624"/>
                    <a:pt x="1584" y="3624"/>
                  </a:cubicBezTo>
                  <a:close/>
                  <a:moveTo>
                    <a:pt x="3230" y="1"/>
                  </a:moveTo>
                  <a:cubicBezTo>
                    <a:pt x="3185" y="1"/>
                    <a:pt x="3142" y="33"/>
                    <a:pt x="3133" y="80"/>
                  </a:cubicBezTo>
                  <a:cubicBezTo>
                    <a:pt x="3132" y="89"/>
                    <a:pt x="3129" y="97"/>
                    <a:pt x="3127" y="104"/>
                  </a:cubicBezTo>
                  <a:lnTo>
                    <a:pt x="3117" y="138"/>
                  </a:lnTo>
                  <a:cubicBezTo>
                    <a:pt x="3012" y="409"/>
                    <a:pt x="2908" y="679"/>
                    <a:pt x="2806" y="951"/>
                  </a:cubicBezTo>
                  <a:cubicBezTo>
                    <a:pt x="2697" y="1233"/>
                    <a:pt x="2591" y="1514"/>
                    <a:pt x="2475" y="1794"/>
                  </a:cubicBezTo>
                  <a:lnTo>
                    <a:pt x="2475" y="1794"/>
                  </a:lnTo>
                  <a:cubicBezTo>
                    <a:pt x="2475" y="1794"/>
                    <a:pt x="2476" y="1794"/>
                    <a:pt x="2476" y="1793"/>
                  </a:cubicBezTo>
                  <a:lnTo>
                    <a:pt x="2476" y="1793"/>
                  </a:lnTo>
                  <a:cubicBezTo>
                    <a:pt x="2463" y="1823"/>
                    <a:pt x="2451" y="1852"/>
                    <a:pt x="2440" y="1880"/>
                  </a:cubicBezTo>
                  <a:lnTo>
                    <a:pt x="2440" y="1877"/>
                  </a:lnTo>
                  <a:cubicBezTo>
                    <a:pt x="2422" y="1918"/>
                    <a:pt x="2405" y="1957"/>
                    <a:pt x="2389" y="1996"/>
                  </a:cubicBezTo>
                  <a:cubicBezTo>
                    <a:pt x="2389" y="1995"/>
                    <a:pt x="2389" y="1995"/>
                    <a:pt x="2389" y="1995"/>
                  </a:cubicBezTo>
                  <a:lnTo>
                    <a:pt x="2389" y="1995"/>
                  </a:lnTo>
                  <a:cubicBezTo>
                    <a:pt x="2387" y="2001"/>
                    <a:pt x="2384" y="2007"/>
                    <a:pt x="2381" y="2014"/>
                  </a:cubicBezTo>
                  <a:cubicBezTo>
                    <a:pt x="2261" y="2284"/>
                    <a:pt x="2131" y="2554"/>
                    <a:pt x="2002" y="2822"/>
                  </a:cubicBezTo>
                  <a:cubicBezTo>
                    <a:pt x="1877" y="3075"/>
                    <a:pt x="1750" y="3328"/>
                    <a:pt x="1611" y="3573"/>
                  </a:cubicBezTo>
                  <a:lnTo>
                    <a:pt x="1611" y="3573"/>
                  </a:lnTo>
                  <a:cubicBezTo>
                    <a:pt x="1611" y="3573"/>
                    <a:pt x="1611" y="3573"/>
                    <a:pt x="1611" y="3573"/>
                  </a:cubicBezTo>
                  <a:lnTo>
                    <a:pt x="1611" y="3573"/>
                  </a:lnTo>
                  <a:cubicBezTo>
                    <a:pt x="1611" y="3573"/>
                    <a:pt x="1611" y="3573"/>
                    <a:pt x="1610" y="3573"/>
                  </a:cubicBezTo>
                  <a:lnTo>
                    <a:pt x="1610" y="3573"/>
                  </a:lnTo>
                  <a:cubicBezTo>
                    <a:pt x="1607" y="3579"/>
                    <a:pt x="1604" y="3584"/>
                    <a:pt x="1601" y="3589"/>
                  </a:cubicBezTo>
                  <a:lnTo>
                    <a:pt x="1601" y="3589"/>
                  </a:lnTo>
                  <a:cubicBezTo>
                    <a:pt x="1604" y="3586"/>
                    <a:pt x="1606" y="3582"/>
                    <a:pt x="1608" y="3578"/>
                  </a:cubicBezTo>
                  <a:lnTo>
                    <a:pt x="1608" y="3578"/>
                  </a:lnTo>
                  <a:cubicBezTo>
                    <a:pt x="1597" y="3602"/>
                    <a:pt x="1583" y="3624"/>
                    <a:pt x="1570" y="3645"/>
                  </a:cubicBezTo>
                  <a:cubicBezTo>
                    <a:pt x="1573" y="3642"/>
                    <a:pt x="1574" y="3639"/>
                    <a:pt x="1576" y="3637"/>
                  </a:cubicBezTo>
                  <a:lnTo>
                    <a:pt x="1576" y="3637"/>
                  </a:lnTo>
                  <a:cubicBezTo>
                    <a:pt x="1453" y="3842"/>
                    <a:pt x="1323" y="4043"/>
                    <a:pt x="1177" y="4231"/>
                  </a:cubicBezTo>
                  <a:cubicBezTo>
                    <a:pt x="1051" y="4384"/>
                    <a:pt x="917" y="4532"/>
                    <a:pt x="774" y="4672"/>
                  </a:cubicBezTo>
                  <a:lnTo>
                    <a:pt x="777" y="4667"/>
                  </a:lnTo>
                  <a:lnTo>
                    <a:pt x="777" y="4667"/>
                  </a:lnTo>
                  <a:cubicBezTo>
                    <a:pt x="767" y="4678"/>
                    <a:pt x="758" y="4687"/>
                    <a:pt x="747" y="4695"/>
                  </a:cubicBezTo>
                  <a:lnTo>
                    <a:pt x="755" y="4688"/>
                  </a:lnTo>
                  <a:lnTo>
                    <a:pt x="755" y="4688"/>
                  </a:lnTo>
                  <a:cubicBezTo>
                    <a:pt x="752" y="4691"/>
                    <a:pt x="750" y="4692"/>
                    <a:pt x="747" y="4694"/>
                  </a:cubicBezTo>
                  <a:cubicBezTo>
                    <a:pt x="524" y="4907"/>
                    <a:pt x="285" y="5100"/>
                    <a:pt x="55" y="5306"/>
                  </a:cubicBezTo>
                  <a:cubicBezTo>
                    <a:pt x="9" y="5349"/>
                    <a:pt x="0" y="5422"/>
                    <a:pt x="43" y="5472"/>
                  </a:cubicBezTo>
                  <a:cubicBezTo>
                    <a:pt x="62" y="5494"/>
                    <a:pt x="90" y="5508"/>
                    <a:pt x="115" y="5508"/>
                  </a:cubicBezTo>
                  <a:cubicBezTo>
                    <a:pt x="120" y="5508"/>
                    <a:pt x="124" y="5507"/>
                    <a:pt x="128" y="5507"/>
                  </a:cubicBezTo>
                  <a:cubicBezTo>
                    <a:pt x="151" y="5507"/>
                    <a:pt x="173" y="5501"/>
                    <a:pt x="192" y="5489"/>
                  </a:cubicBezTo>
                  <a:cubicBezTo>
                    <a:pt x="290" y="5423"/>
                    <a:pt x="386" y="5356"/>
                    <a:pt x="479" y="5285"/>
                  </a:cubicBezTo>
                  <a:lnTo>
                    <a:pt x="479" y="5285"/>
                  </a:lnTo>
                  <a:lnTo>
                    <a:pt x="478" y="5288"/>
                  </a:lnTo>
                  <a:cubicBezTo>
                    <a:pt x="479" y="5288"/>
                    <a:pt x="482" y="5285"/>
                    <a:pt x="484" y="5283"/>
                  </a:cubicBezTo>
                  <a:cubicBezTo>
                    <a:pt x="485" y="5282"/>
                    <a:pt x="490" y="5280"/>
                    <a:pt x="491" y="5277"/>
                  </a:cubicBezTo>
                  <a:lnTo>
                    <a:pt x="491" y="5277"/>
                  </a:lnTo>
                  <a:lnTo>
                    <a:pt x="490" y="5280"/>
                  </a:lnTo>
                  <a:cubicBezTo>
                    <a:pt x="509" y="5267"/>
                    <a:pt x="529" y="5252"/>
                    <a:pt x="546" y="5237"/>
                  </a:cubicBezTo>
                  <a:cubicBezTo>
                    <a:pt x="655" y="5151"/>
                    <a:pt x="765" y="5066"/>
                    <a:pt x="866" y="4975"/>
                  </a:cubicBezTo>
                  <a:cubicBezTo>
                    <a:pt x="988" y="4867"/>
                    <a:pt x="1103" y="4756"/>
                    <a:pt x="1216" y="4643"/>
                  </a:cubicBezTo>
                  <a:cubicBezTo>
                    <a:pt x="1317" y="4545"/>
                    <a:pt x="1414" y="4444"/>
                    <a:pt x="1502" y="4337"/>
                  </a:cubicBezTo>
                  <a:cubicBezTo>
                    <a:pt x="1594" y="4219"/>
                    <a:pt x="1682" y="4100"/>
                    <a:pt x="1765" y="3978"/>
                  </a:cubicBezTo>
                  <a:cubicBezTo>
                    <a:pt x="1933" y="3737"/>
                    <a:pt x="2076" y="3483"/>
                    <a:pt x="2212" y="3224"/>
                  </a:cubicBezTo>
                  <a:cubicBezTo>
                    <a:pt x="2353" y="2954"/>
                    <a:pt x="2481" y="2677"/>
                    <a:pt x="2593" y="2393"/>
                  </a:cubicBezTo>
                  <a:cubicBezTo>
                    <a:pt x="2648" y="2256"/>
                    <a:pt x="2701" y="2122"/>
                    <a:pt x="2749" y="1985"/>
                  </a:cubicBezTo>
                  <a:cubicBezTo>
                    <a:pt x="2801" y="1842"/>
                    <a:pt x="2849" y="1698"/>
                    <a:pt x="2895" y="1554"/>
                  </a:cubicBezTo>
                  <a:cubicBezTo>
                    <a:pt x="2984" y="1267"/>
                    <a:pt x="3068" y="979"/>
                    <a:pt x="3146" y="691"/>
                  </a:cubicBezTo>
                  <a:lnTo>
                    <a:pt x="3146" y="686"/>
                  </a:lnTo>
                  <a:cubicBezTo>
                    <a:pt x="3148" y="683"/>
                    <a:pt x="3148" y="679"/>
                    <a:pt x="3149" y="676"/>
                  </a:cubicBezTo>
                  <a:lnTo>
                    <a:pt x="3149" y="677"/>
                  </a:lnTo>
                  <a:cubicBezTo>
                    <a:pt x="3155" y="655"/>
                    <a:pt x="3162" y="632"/>
                    <a:pt x="3168" y="610"/>
                  </a:cubicBezTo>
                  <a:lnTo>
                    <a:pt x="3168" y="610"/>
                  </a:lnTo>
                  <a:cubicBezTo>
                    <a:pt x="3180" y="572"/>
                    <a:pt x="3189" y="534"/>
                    <a:pt x="3200" y="497"/>
                  </a:cubicBezTo>
                  <a:lnTo>
                    <a:pt x="3200" y="497"/>
                  </a:lnTo>
                  <a:cubicBezTo>
                    <a:pt x="3199" y="498"/>
                    <a:pt x="3199" y="498"/>
                    <a:pt x="3199" y="499"/>
                  </a:cubicBezTo>
                  <a:lnTo>
                    <a:pt x="3199" y="499"/>
                  </a:lnTo>
                  <a:cubicBezTo>
                    <a:pt x="3226" y="393"/>
                    <a:pt x="3254" y="287"/>
                    <a:pt x="3295" y="185"/>
                  </a:cubicBezTo>
                  <a:lnTo>
                    <a:pt x="3306" y="162"/>
                  </a:lnTo>
                  <a:cubicBezTo>
                    <a:pt x="3310" y="156"/>
                    <a:pt x="3313" y="149"/>
                    <a:pt x="3318" y="143"/>
                  </a:cubicBezTo>
                  <a:cubicBezTo>
                    <a:pt x="3347" y="94"/>
                    <a:pt x="3315" y="24"/>
                    <a:pt x="3261" y="6"/>
                  </a:cubicBezTo>
                  <a:cubicBezTo>
                    <a:pt x="3251" y="2"/>
                    <a:pt x="3241" y="1"/>
                    <a:pt x="3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1">
  <p:cSld name="BLANK_1_1_1_1_1_1_1_1_1_1_1_1_1_1_1_1_1">
    <p:bg>
      <p:bgPr>
        <a:solidFill>
          <a:schemeClr val="dk2"/>
        </a:solidFill>
      </p:bgPr>
    </p:bg>
    <p:spTree>
      <p:nvGrpSpPr>
        <p:cNvPr id="2583" name="Shape 2583"/>
        <p:cNvGrpSpPr/>
        <p:nvPr/>
      </p:nvGrpSpPr>
      <p:grpSpPr>
        <a:xfrm>
          <a:off x="0" y="0"/>
          <a:ext cx="0" cy="0"/>
          <a:chOff x="0" y="0"/>
          <a:chExt cx="0" cy="0"/>
        </a:xfrm>
      </p:grpSpPr>
      <p:grpSp>
        <p:nvGrpSpPr>
          <p:cNvPr id="2584" name="Google Shape;2584;p24"/>
          <p:cNvGrpSpPr/>
          <p:nvPr/>
        </p:nvGrpSpPr>
        <p:grpSpPr>
          <a:xfrm>
            <a:off x="-74814" y="380734"/>
            <a:ext cx="9293636" cy="5390993"/>
            <a:chOff x="314350" y="1423300"/>
            <a:chExt cx="5824175" cy="3378450"/>
          </a:xfrm>
        </p:grpSpPr>
        <p:sp>
          <p:nvSpPr>
            <p:cNvPr id="2585" name="Google Shape;2585;p24"/>
            <p:cNvSpPr/>
            <p:nvPr/>
          </p:nvSpPr>
          <p:spPr>
            <a:xfrm>
              <a:off x="1283825" y="1423300"/>
              <a:ext cx="3878800" cy="2885825"/>
            </a:xfrm>
            <a:custGeom>
              <a:rect b="b" l="l" r="r" t="t"/>
              <a:pathLst>
                <a:path extrusionOk="0" h="115433" w="155152">
                  <a:moveTo>
                    <a:pt x="77577" y="0"/>
                  </a:moveTo>
                  <a:cubicBezTo>
                    <a:pt x="34733" y="0"/>
                    <a:pt x="1" y="34733"/>
                    <a:pt x="1" y="77577"/>
                  </a:cubicBezTo>
                  <a:lnTo>
                    <a:pt x="1" y="115433"/>
                  </a:lnTo>
                  <a:lnTo>
                    <a:pt x="155152" y="115433"/>
                  </a:lnTo>
                  <a:lnTo>
                    <a:pt x="155152" y="77577"/>
                  </a:lnTo>
                  <a:cubicBezTo>
                    <a:pt x="155152" y="34733"/>
                    <a:pt x="120421" y="0"/>
                    <a:pt x="77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4"/>
            <p:cNvSpPr/>
            <p:nvPr/>
          </p:nvSpPr>
          <p:spPr>
            <a:xfrm>
              <a:off x="314350" y="1782850"/>
              <a:ext cx="5816050" cy="845950"/>
            </a:xfrm>
            <a:custGeom>
              <a:rect b="b" l="l" r="r" t="t"/>
              <a:pathLst>
                <a:path extrusionOk="0" h="33838" w="232642">
                  <a:moveTo>
                    <a:pt x="4225" y="1"/>
                  </a:moveTo>
                  <a:cubicBezTo>
                    <a:pt x="1368" y="1"/>
                    <a:pt x="3" y="286"/>
                    <a:pt x="3" y="286"/>
                  </a:cubicBezTo>
                  <a:lnTo>
                    <a:pt x="1" y="286"/>
                  </a:lnTo>
                  <a:lnTo>
                    <a:pt x="1" y="10675"/>
                  </a:lnTo>
                  <a:cubicBezTo>
                    <a:pt x="7056" y="9591"/>
                    <a:pt x="13375" y="9115"/>
                    <a:pt x="19083" y="9115"/>
                  </a:cubicBezTo>
                  <a:cubicBezTo>
                    <a:pt x="60225" y="9115"/>
                    <a:pt x="69599" y="33838"/>
                    <a:pt x="93566" y="33838"/>
                  </a:cubicBezTo>
                  <a:cubicBezTo>
                    <a:pt x="97196" y="33838"/>
                    <a:pt x="101160" y="33271"/>
                    <a:pt x="105621" y="31965"/>
                  </a:cubicBezTo>
                  <a:cubicBezTo>
                    <a:pt x="143618" y="20838"/>
                    <a:pt x="161609" y="23084"/>
                    <a:pt x="195884" y="19022"/>
                  </a:cubicBezTo>
                  <a:cubicBezTo>
                    <a:pt x="230162" y="14962"/>
                    <a:pt x="232642" y="14032"/>
                    <a:pt x="232642" y="14032"/>
                  </a:cubicBezTo>
                  <a:lnTo>
                    <a:pt x="232642" y="3387"/>
                  </a:lnTo>
                  <a:cubicBezTo>
                    <a:pt x="225694" y="13601"/>
                    <a:pt x="212012" y="15951"/>
                    <a:pt x="196841" y="15951"/>
                  </a:cubicBezTo>
                  <a:cubicBezTo>
                    <a:pt x="183906" y="15951"/>
                    <a:pt x="169890" y="14243"/>
                    <a:pt x="158042" y="14243"/>
                  </a:cubicBezTo>
                  <a:cubicBezTo>
                    <a:pt x="139827" y="14243"/>
                    <a:pt x="124252" y="28062"/>
                    <a:pt x="100372" y="28062"/>
                  </a:cubicBezTo>
                  <a:cubicBezTo>
                    <a:pt x="90499" y="28062"/>
                    <a:pt x="79207" y="25700"/>
                    <a:pt x="65722" y="19022"/>
                  </a:cubicBezTo>
                  <a:cubicBezTo>
                    <a:pt x="31782" y="2218"/>
                    <a:pt x="12197" y="1"/>
                    <a:pt x="42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4"/>
            <p:cNvSpPr/>
            <p:nvPr/>
          </p:nvSpPr>
          <p:spPr>
            <a:xfrm>
              <a:off x="3378050" y="1924925"/>
              <a:ext cx="2754075" cy="1704775"/>
            </a:xfrm>
            <a:custGeom>
              <a:rect b="b" l="l" r="r" t="t"/>
              <a:pathLst>
                <a:path extrusionOk="0" h="68191" w="110163">
                  <a:moveTo>
                    <a:pt x="99247" y="1"/>
                  </a:moveTo>
                  <a:cubicBezTo>
                    <a:pt x="92538" y="1"/>
                    <a:pt x="86289" y="1946"/>
                    <a:pt x="81015" y="5292"/>
                  </a:cubicBezTo>
                  <a:cubicBezTo>
                    <a:pt x="78715" y="3337"/>
                    <a:pt x="75739" y="2158"/>
                    <a:pt x="72485" y="2158"/>
                  </a:cubicBezTo>
                  <a:cubicBezTo>
                    <a:pt x="65514" y="2158"/>
                    <a:pt x="59811" y="7570"/>
                    <a:pt x="59338" y="14423"/>
                  </a:cubicBezTo>
                  <a:cubicBezTo>
                    <a:pt x="56791" y="15175"/>
                    <a:pt x="54453" y="16407"/>
                    <a:pt x="52425" y="18015"/>
                  </a:cubicBezTo>
                  <a:cubicBezTo>
                    <a:pt x="51839" y="16886"/>
                    <a:pt x="50662" y="16111"/>
                    <a:pt x="49301" y="16111"/>
                  </a:cubicBezTo>
                  <a:cubicBezTo>
                    <a:pt x="47359" y="16111"/>
                    <a:pt x="45784" y="17685"/>
                    <a:pt x="45784" y="19627"/>
                  </a:cubicBezTo>
                  <a:cubicBezTo>
                    <a:pt x="45784" y="19989"/>
                    <a:pt x="45839" y="20340"/>
                    <a:pt x="45941" y="20669"/>
                  </a:cubicBezTo>
                  <a:cubicBezTo>
                    <a:pt x="45510" y="20638"/>
                    <a:pt x="45076" y="20616"/>
                    <a:pt x="44638" y="20616"/>
                  </a:cubicBezTo>
                  <a:cubicBezTo>
                    <a:pt x="39998" y="20616"/>
                    <a:pt x="35774" y="22402"/>
                    <a:pt x="32613" y="25322"/>
                  </a:cubicBezTo>
                  <a:cubicBezTo>
                    <a:pt x="30923" y="24379"/>
                    <a:pt x="28981" y="23835"/>
                    <a:pt x="26910" y="23835"/>
                  </a:cubicBezTo>
                  <a:cubicBezTo>
                    <a:pt x="22498" y="23835"/>
                    <a:pt x="18660" y="26276"/>
                    <a:pt x="16660" y="29879"/>
                  </a:cubicBezTo>
                  <a:cubicBezTo>
                    <a:pt x="15709" y="29260"/>
                    <a:pt x="14575" y="28898"/>
                    <a:pt x="13355" y="28898"/>
                  </a:cubicBezTo>
                  <a:cubicBezTo>
                    <a:pt x="10530" y="28898"/>
                    <a:pt x="8160" y="30828"/>
                    <a:pt x="7477" y="33442"/>
                  </a:cubicBezTo>
                  <a:cubicBezTo>
                    <a:pt x="3130" y="34940"/>
                    <a:pt x="0" y="39057"/>
                    <a:pt x="0" y="43913"/>
                  </a:cubicBezTo>
                  <a:cubicBezTo>
                    <a:pt x="0" y="49858"/>
                    <a:pt x="4684" y="54694"/>
                    <a:pt x="10563" y="54968"/>
                  </a:cubicBezTo>
                  <a:cubicBezTo>
                    <a:pt x="12253" y="61779"/>
                    <a:pt x="18404" y="66826"/>
                    <a:pt x="25736" y="66826"/>
                  </a:cubicBezTo>
                  <a:cubicBezTo>
                    <a:pt x="32825" y="66826"/>
                    <a:pt x="38807" y="62108"/>
                    <a:pt x="40726" y="55641"/>
                  </a:cubicBezTo>
                  <a:cubicBezTo>
                    <a:pt x="41986" y="55925"/>
                    <a:pt x="43295" y="56080"/>
                    <a:pt x="44641" y="56080"/>
                  </a:cubicBezTo>
                  <a:cubicBezTo>
                    <a:pt x="48789" y="56080"/>
                    <a:pt x="52602" y="54651"/>
                    <a:pt x="55622" y="52264"/>
                  </a:cubicBezTo>
                  <a:cubicBezTo>
                    <a:pt x="58470" y="53761"/>
                    <a:pt x="61711" y="54614"/>
                    <a:pt x="65154" y="54614"/>
                  </a:cubicBezTo>
                  <a:cubicBezTo>
                    <a:pt x="67308" y="54614"/>
                    <a:pt x="69384" y="54280"/>
                    <a:pt x="71334" y="53664"/>
                  </a:cubicBezTo>
                  <a:cubicBezTo>
                    <a:pt x="77501" y="62446"/>
                    <a:pt x="87699" y="68190"/>
                    <a:pt x="99246" y="68190"/>
                  </a:cubicBezTo>
                  <a:cubicBezTo>
                    <a:pt x="103067" y="68190"/>
                    <a:pt x="106734" y="67553"/>
                    <a:pt x="110163" y="66395"/>
                  </a:cubicBezTo>
                  <a:lnTo>
                    <a:pt x="110163" y="1798"/>
                  </a:lnTo>
                  <a:cubicBezTo>
                    <a:pt x="106735" y="638"/>
                    <a:pt x="103067" y="1"/>
                    <a:pt x="99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4"/>
            <p:cNvSpPr/>
            <p:nvPr/>
          </p:nvSpPr>
          <p:spPr>
            <a:xfrm>
              <a:off x="315900" y="1924925"/>
              <a:ext cx="2752500" cy="1704650"/>
            </a:xfrm>
            <a:custGeom>
              <a:rect b="b" l="l" r="r" t="t"/>
              <a:pathLst>
                <a:path extrusionOk="0" h="68186" w="110100">
                  <a:moveTo>
                    <a:pt x="10911" y="1"/>
                  </a:moveTo>
                  <a:cubicBezTo>
                    <a:pt x="7093" y="1"/>
                    <a:pt x="3428" y="638"/>
                    <a:pt x="0" y="1798"/>
                  </a:cubicBezTo>
                  <a:lnTo>
                    <a:pt x="0" y="66389"/>
                  </a:lnTo>
                  <a:cubicBezTo>
                    <a:pt x="3428" y="67547"/>
                    <a:pt x="7093" y="68186"/>
                    <a:pt x="10911" y="68186"/>
                  </a:cubicBezTo>
                  <a:cubicBezTo>
                    <a:pt x="22453" y="68186"/>
                    <a:pt x="32644" y="62440"/>
                    <a:pt x="38805" y="53664"/>
                  </a:cubicBezTo>
                  <a:cubicBezTo>
                    <a:pt x="40754" y="54280"/>
                    <a:pt x="42830" y="54614"/>
                    <a:pt x="44982" y="54614"/>
                  </a:cubicBezTo>
                  <a:cubicBezTo>
                    <a:pt x="48424" y="54614"/>
                    <a:pt x="51663" y="53761"/>
                    <a:pt x="54511" y="52264"/>
                  </a:cubicBezTo>
                  <a:cubicBezTo>
                    <a:pt x="57530" y="54651"/>
                    <a:pt x="61341" y="56080"/>
                    <a:pt x="65486" y="56080"/>
                  </a:cubicBezTo>
                  <a:cubicBezTo>
                    <a:pt x="66832" y="56080"/>
                    <a:pt x="68140" y="55925"/>
                    <a:pt x="69399" y="55641"/>
                  </a:cubicBezTo>
                  <a:cubicBezTo>
                    <a:pt x="71313" y="62108"/>
                    <a:pt x="77294" y="66826"/>
                    <a:pt x="84378" y="66826"/>
                  </a:cubicBezTo>
                  <a:cubicBezTo>
                    <a:pt x="91708" y="66826"/>
                    <a:pt x="97855" y="61779"/>
                    <a:pt x="99543" y="54968"/>
                  </a:cubicBezTo>
                  <a:cubicBezTo>
                    <a:pt x="105418" y="54694"/>
                    <a:pt x="110100" y="49858"/>
                    <a:pt x="110100" y="43913"/>
                  </a:cubicBezTo>
                  <a:cubicBezTo>
                    <a:pt x="110100" y="39057"/>
                    <a:pt x="106973" y="34940"/>
                    <a:pt x="102628" y="33442"/>
                  </a:cubicBezTo>
                  <a:cubicBezTo>
                    <a:pt x="101946" y="30828"/>
                    <a:pt x="99579" y="28898"/>
                    <a:pt x="96753" y="28898"/>
                  </a:cubicBezTo>
                  <a:cubicBezTo>
                    <a:pt x="95536" y="28898"/>
                    <a:pt x="94402" y="29260"/>
                    <a:pt x="93450" y="29879"/>
                  </a:cubicBezTo>
                  <a:cubicBezTo>
                    <a:pt x="91452" y="26276"/>
                    <a:pt x="87616" y="23835"/>
                    <a:pt x="83208" y="23835"/>
                  </a:cubicBezTo>
                  <a:cubicBezTo>
                    <a:pt x="81135" y="23835"/>
                    <a:pt x="79193" y="24379"/>
                    <a:pt x="77506" y="25322"/>
                  </a:cubicBezTo>
                  <a:cubicBezTo>
                    <a:pt x="74346" y="22402"/>
                    <a:pt x="70124" y="20616"/>
                    <a:pt x="65486" y="20616"/>
                  </a:cubicBezTo>
                  <a:cubicBezTo>
                    <a:pt x="65049" y="20616"/>
                    <a:pt x="64617" y="20638"/>
                    <a:pt x="64186" y="20669"/>
                  </a:cubicBezTo>
                  <a:cubicBezTo>
                    <a:pt x="64288" y="20340"/>
                    <a:pt x="64343" y="19989"/>
                    <a:pt x="64343" y="19627"/>
                  </a:cubicBezTo>
                  <a:cubicBezTo>
                    <a:pt x="64343" y="17685"/>
                    <a:pt x="62768" y="16111"/>
                    <a:pt x="60827" y="16111"/>
                  </a:cubicBezTo>
                  <a:cubicBezTo>
                    <a:pt x="59469" y="16111"/>
                    <a:pt x="58290" y="16886"/>
                    <a:pt x="57707" y="18015"/>
                  </a:cubicBezTo>
                  <a:cubicBezTo>
                    <a:pt x="55680" y="16407"/>
                    <a:pt x="53343" y="15175"/>
                    <a:pt x="50797" y="14423"/>
                  </a:cubicBezTo>
                  <a:cubicBezTo>
                    <a:pt x="50327" y="7570"/>
                    <a:pt x="44625" y="2158"/>
                    <a:pt x="37657" y="2158"/>
                  </a:cubicBezTo>
                  <a:cubicBezTo>
                    <a:pt x="34405" y="2158"/>
                    <a:pt x="31430" y="3337"/>
                    <a:pt x="29132" y="5292"/>
                  </a:cubicBezTo>
                  <a:cubicBezTo>
                    <a:pt x="23861" y="1946"/>
                    <a:pt x="17615" y="1"/>
                    <a:pt x="109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4"/>
            <p:cNvSpPr/>
            <p:nvPr/>
          </p:nvSpPr>
          <p:spPr>
            <a:xfrm>
              <a:off x="315900" y="2412650"/>
              <a:ext cx="1641200" cy="729200"/>
            </a:xfrm>
            <a:custGeom>
              <a:rect b="b" l="l" r="r" t="t"/>
              <a:pathLst>
                <a:path extrusionOk="0" h="29168" w="65648">
                  <a:moveTo>
                    <a:pt x="0" y="1"/>
                  </a:moveTo>
                  <a:lnTo>
                    <a:pt x="0" y="29168"/>
                  </a:lnTo>
                  <a:lnTo>
                    <a:pt x="65647" y="29168"/>
                  </a:lnTo>
                  <a:lnTo>
                    <a:pt x="65336" y="25596"/>
                  </a:lnTo>
                  <a:lnTo>
                    <a:pt x="45817" y="20474"/>
                  </a:lnTo>
                  <a:lnTo>
                    <a:pt x="43696" y="17214"/>
                  </a:lnTo>
                  <a:lnTo>
                    <a:pt x="40085" y="16592"/>
                  </a:lnTo>
                  <a:lnTo>
                    <a:pt x="38071" y="15660"/>
                  </a:lnTo>
                  <a:lnTo>
                    <a:pt x="36521" y="14419"/>
                  </a:lnTo>
                  <a:lnTo>
                    <a:pt x="23819" y="11237"/>
                  </a:lnTo>
                  <a:lnTo>
                    <a:pt x="22735" y="8947"/>
                  </a:lnTo>
                  <a:lnTo>
                    <a:pt x="16539" y="5105"/>
                  </a:lnTo>
                  <a:lnTo>
                    <a:pt x="14001" y="5105"/>
                  </a:lnTo>
                  <a:lnTo>
                    <a:pt x="9296" y="1921"/>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4"/>
            <p:cNvSpPr/>
            <p:nvPr/>
          </p:nvSpPr>
          <p:spPr>
            <a:xfrm>
              <a:off x="315900" y="2412650"/>
              <a:ext cx="940775" cy="729200"/>
            </a:xfrm>
            <a:custGeom>
              <a:rect b="b" l="l" r="r" t="t"/>
              <a:pathLst>
                <a:path extrusionOk="0" h="29168" w="37631">
                  <a:moveTo>
                    <a:pt x="0" y="1"/>
                  </a:moveTo>
                  <a:lnTo>
                    <a:pt x="0" y="29168"/>
                  </a:lnTo>
                  <a:lnTo>
                    <a:pt x="37631" y="29168"/>
                  </a:lnTo>
                  <a:lnTo>
                    <a:pt x="19799" y="16480"/>
                  </a:lnTo>
                  <a:lnTo>
                    <a:pt x="14675" y="1550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4"/>
            <p:cNvSpPr/>
            <p:nvPr/>
          </p:nvSpPr>
          <p:spPr>
            <a:xfrm>
              <a:off x="3153375" y="2173300"/>
              <a:ext cx="2980725" cy="964675"/>
            </a:xfrm>
            <a:custGeom>
              <a:rect b="b" l="l" r="r" t="t"/>
              <a:pathLst>
                <a:path extrusionOk="0" h="38587" w="119229">
                  <a:moveTo>
                    <a:pt x="119228" y="0"/>
                  </a:moveTo>
                  <a:lnTo>
                    <a:pt x="112397" y="2570"/>
                  </a:lnTo>
                  <a:lnTo>
                    <a:pt x="102772" y="12196"/>
                  </a:lnTo>
                  <a:lnTo>
                    <a:pt x="94545" y="12196"/>
                  </a:lnTo>
                  <a:lnTo>
                    <a:pt x="84609" y="8002"/>
                  </a:lnTo>
                  <a:lnTo>
                    <a:pt x="57906" y="12196"/>
                  </a:lnTo>
                  <a:lnTo>
                    <a:pt x="49369" y="17318"/>
                  </a:lnTo>
                  <a:lnTo>
                    <a:pt x="40363" y="17318"/>
                  </a:lnTo>
                  <a:lnTo>
                    <a:pt x="0" y="38586"/>
                  </a:lnTo>
                  <a:lnTo>
                    <a:pt x="119228" y="38586"/>
                  </a:lnTo>
                  <a:lnTo>
                    <a:pt x="1192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4"/>
            <p:cNvSpPr/>
            <p:nvPr/>
          </p:nvSpPr>
          <p:spPr>
            <a:xfrm>
              <a:off x="3153375" y="2373350"/>
              <a:ext cx="2115225" cy="764625"/>
            </a:xfrm>
            <a:custGeom>
              <a:rect b="b" l="l" r="r" t="t"/>
              <a:pathLst>
                <a:path extrusionOk="0" h="30585" w="84609">
                  <a:moveTo>
                    <a:pt x="84609" y="0"/>
                  </a:moveTo>
                  <a:lnTo>
                    <a:pt x="57906" y="4194"/>
                  </a:lnTo>
                  <a:lnTo>
                    <a:pt x="49369" y="9316"/>
                  </a:lnTo>
                  <a:lnTo>
                    <a:pt x="40363" y="9316"/>
                  </a:lnTo>
                  <a:lnTo>
                    <a:pt x="0" y="30584"/>
                  </a:lnTo>
                  <a:lnTo>
                    <a:pt x="49578" y="30584"/>
                  </a:lnTo>
                  <a:lnTo>
                    <a:pt x="56122" y="18709"/>
                  </a:lnTo>
                  <a:lnTo>
                    <a:pt x="74595" y="9703"/>
                  </a:lnTo>
                  <a:lnTo>
                    <a:pt x="77157" y="4269"/>
                  </a:lnTo>
                  <a:lnTo>
                    <a:pt x="846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4"/>
            <p:cNvSpPr/>
            <p:nvPr/>
          </p:nvSpPr>
          <p:spPr>
            <a:xfrm>
              <a:off x="315850" y="2511700"/>
              <a:ext cx="5818250" cy="1435775"/>
            </a:xfrm>
            <a:custGeom>
              <a:rect b="b" l="l" r="r" t="t"/>
              <a:pathLst>
                <a:path extrusionOk="0" h="57431" w="232730">
                  <a:moveTo>
                    <a:pt x="73410" y="1"/>
                  </a:moveTo>
                  <a:lnTo>
                    <a:pt x="72403" y="621"/>
                  </a:lnTo>
                  <a:lnTo>
                    <a:pt x="70697" y="1088"/>
                  </a:lnTo>
                  <a:lnTo>
                    <a:pt x="65811" y="5505"/>
                  </a:lnTo>
                  <a:lnTo>
                    <a:pt x="64415" y="5350"/>
                  </a:lnTo>
                  <a:lnTo>
                    <a:pt x="54721" y="14348"/>
                  </a:lnTo>
                  <a:lnTo>
                    <a:pt x="39370" y="19001"/>
                  </a:lnTo>
                  <a:lnTo>
                    <a:pt x="31810" y="19115"/>
                  </a:lnTo>
                  <a:lnTo>
                    <a:pt x="17892" y="24118"/>
                  </a:lnTo>
                  <a:lnTo>
                    <a:pt x="11146" y="24507"/>
                  </a:lnTo>
                  <a:lnTo>
                    <a:pt x="1" y="19464"/>
                  </a:lnTo>
                  <a:lnTo>
                    <a:pt x="1" y="57430"/>
                  </a:lnTo>
                  <a:lnTo>
                    <a:pt x="232729" y="57430"/>
                  </a:lnTo>
                  <a:lnTo>
                    <a:pt x="232729" y="24582"/>
                  </a:lnTo>
                  <a:cubicBezTo>
                    <a:pt x="232729" y="24582"/>
                    <a:pt x="218715" y="23186"/>
                    <a:pt x="217320" y="22489"/>
                  </a:cubicBezTo>
                  <a:cubicBezTo>
                    <a:pt x="215924" y="21792"/>
                    <a:pt x="210341" y="15045"/>
                    <a:pt x="210341" y="15045"/>
                  </a:cubicBezTo>
                  <a:lnTo>
                    <a:pt x="205688" y="12719"/>
                  </a:lnTo>
                  <a:lnTo>
                    <a:pt x="194756" y="1782"/>
                  </a:lnTo>
                  <a:lnTo>
                    <a:pt x="181497" y="1085"/>
                  </a:lnTo>
                  <a:lnTo>
                    <a:pt x="176730" y="2015"/>
                  </a:lnTo>
                  <a:lnTo>
                    <a:pt x="173357" y="6552"/>
                  </a:lnTo>
                  <a:lnTo>
                    <a:pt x="171728" y="6785"/>
                  </a:lnTo>
                  <a:lnTo>
                    <a:pt x="168471" y="10625"/>
                  </a:lnTo>
                  <a:lnTo>
                    <a:pt x="159052" y="16674"/>
                  </a:lnTo>
                  <a:lnTo>
                    <a:pt x="153002" y="18651"/>
                  </a:lnTo>
                  <a:lnTo>
                    <a:pt x="147886" y="20630"/>
                  </a:lnTo>
                  <a:lnTo>
                    <a:pt x="137303" y="22956"/>
                  </a:lnTo>
                  <a:lnTo>
                    <a:pt x="117143" y="21637"/>
                  </a:lnTo>
                  <a:lnTo>
                    <a:pt x="102722" y="10935"/>
                  </a:lnTo>
                  <a:lnTo>
                    <a:pt x="100705" y="10935"/>
                  </a:lnTo>
                  <a:lnTo>
                    <a:pt x="98225" y="9539"/>
                  </a:lnTo>
                  <a:lnTo>
                    <a:pt x="92950" y="8764"/>
                  </a:lnTo>
                  <a:lnTo>
                    <a:pt x="81939" y="1085"/>
                  </a:lnTo>
                  <a:lnTo>
                    <a:pt x="79692" y="698"/>
                  </a:lnTo>
                  <a:lnTo>
                    <a:pt x="776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4"/>
            <p:cNvSpPr/>
            <p:nvPr/>
          </p:nvSpPr>
          <p:spPr>
            <a:xfrm>
              <a:off x="594525" y="2538775"/>
              <a:ext cx="1488750" cy="1408700"/>
            </a:xfrm>
            <a:custGeom>
              <a:rect b="b" l="l" r="r" t="t"/>
              <a:pathLst>
                <a:path extrusionOk="0" h="56348" w="59550">
                  <a:moveTo>
                    <a:pt x="59550" y="0"/>
                  </a:moveTo>
                  <a:lnTo>
                    <a:pt x="54664" y="4422"/>
                  </a:lnTo>
                  <a:lnTo>
                    <a:pt x="53270" y="4266"/>
                  </a:lnTo>
                  <a:lnTo>
                    <a:pt x="43578" y="13262"/>
                  </a:lnTo>
                  <a:lnTo>
                    <a:pt x="28226" y="17915"/>
                  </a:lnTo>
                  <a:lnTo>
                    <a:pt x="20666" y="18032"/>
                  </a:lnTo>
                  <a:lnTo>
                    <a:pt x="6746" y="23034"/>
                  </a:lnTo>
                  <a:lnTo>
                    <a:pt x="1" y="23422"/>
                  </a:lnTo>
                  <a:lnTo>
                    <a:pt x="9428" y="30384"/>
                  </a:lnTo>
                  <a:lnTo>
                    <a:pt x="13158" y="32362"/>
                  </a:lnTo>
                  <a:lnTo>
                    <a:pt x="22768" y="56347"/>
                  </a:lnTo>
                  <a:lnTo>
                    <a:pt x="48052" y="56347"/>
                  </a:lnTo>
                  <a:lnTo>
                    <a:pt x="52591" y="19915"/>
                  </a:lnTo>
                  <a:lnTo>
                    <a:pt x="53987" y="19176"/>
                  </a:lnTo>
                  <a:lnTo>
                    <a:pt x="57233" y="10026"/>
                  </a:lnTo>
                  <a:lnTo>
                    <a:pt x="59550" y="7117"/>
                  </a:lnTo>
                  <a:lnTo>
                    <a:pt x="5955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4"/>
            <p:cNvSpPr/>
            <p:nvPr/>
          </p:nvSpPr>
          <p:spPr>
            <a:xfrm>
              <a:off x="3243600" y="2538775"/>
              <a:ext cx="1617200" cy="1356800"/>
            </a:xfrm>
            <a:custGeom>
              <a:rect b="b" l="l" r="r" t="t"/>
              <a:pathLst>
                <a:path extrusionOk="0" h="54272" w="64688">
                  <a:moveTo>
                    <a:pt x="64374" y="0"/>
                  </a:moveTo>
                  <a:lnTo>
                    <a:pt x="59604" y="931"/>
                  </a:lnTo>
                  <a:lnTo>
                    <a:pt x="56230" y="5467"/>
                  </a:lnTo>
                  <a:lnTo>
                    <a:pt x="54601" y="5701"/>
                  </a:lnTo>
                  <a:lnTo>
                    <a:pt x="51344" y="9540"/>
                  </a:lnTo>
                  <a:lnTo>
                    <a:pt x="41920" y="15588"/>
                  </a:lnTo>
                  <a:lnTo>
                    <a:pt x="35872" y="17567"/>
                  </a:lnTo>
                  <a:lnTo>
                    <a:pt x="30752" y="19544"/>
                  </a:lnTo>
                  <a:lnTo>
                    <a:pt x="20164" y="21870"/>
                  </a:lnTo>
                  <a:lnTo>
                    <a:pt x="0" y="20553"/>
                  </a:lnTo>
                  <a:lnTo>
                    <a:pt x="14368" y="30967"/>
                  </a:lnTo>
                  <a:lnTo>
                    <a:pt x="15221" y="30888"/>
                  </a:lnTo>
                  <a:lnTo>
                    <a:pt x="16616" y="33138"/>
                  </a:lnTo>
                  <a:lnTo>
                    <a:pt x="20727" y="33370"/>
                  </a:lnTo>
                  <a:lnTo>
                    <a:pt x="33447" y="49657"/>
                  </a:lnTo>
                  <a:lnTo>
                    <a:pt x="45855" y="54271"/>
                  </a:lnTo>
                  <a:lnTo>
                    <a:pt x="61368" y="8318"/>
                  </a:lnTo>
                  <a:lnTo>
                    <a:pt x="64006" y="5530"/>
                  </a:lnTo>
                  <a:lnTo>
                    <a:pt x="64688" y="16"/>
                  </a:lnTo>
                  <a:lnTo>
                    <a:pt x="6437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4"/>
            <p:cNvSpPr/>
            <p:nvPr/>
          </p:nvSpPr>
          <p:spPr>
            <a:xfrm>
              <a:off x="3165625" y="3066875"/>
              <a:ext cx="2937325" cy="615625"/>
            </a:xfrm>
            <a:custGeom>
              <a:rect b="b" l="l" r="r" t="t"/>
              <a:pathLst>
                <a:path extrusionOk="0" h="24625" w="117493">
                  <a:moveTo>
                    <a:pt x="66038" y="0"/>
                  </a:moveTo>
                  <a:lnTo>
                    <a:pt x="58928" y="766"/>
                  </a:lnTo>
                  <a:lnTo>
                    <a:pt x="56877" y="4459"/>
                  </a:lnTo>
                  <a:lnTo>
                    <a:pt x="52059" y="4941"/>
                  </a:lnTo>
                  <a:lnTo>
                    <a:pt x="44586" y="10363"/>
                  </a:lnTo>
                  <a:lnTo>
                    <a:pt x="44586" y="14221"/>
                  </a:lnTo>
                  <a:lnTo>
                    <a:pt x="38923" y="16510"/>
                  </a:lnTo>
                  <a:lnTo>
                    <a:pt x="23619" y="20004"/>
                  </a:lnTo>
                  <a:lnTo>
                    <a:pt x="21330" y="22414"/>
                  </a:lnTo>
                  <a:lnTo>
                    <a:pt x="1" y="24624"/>
                  </a:lnTo>
                  <a:lnTo>
                    <a:pt x="117493" y="24624"/>
                  </a:lnTo>
                  <a:lnTo>
                    <a:pt x="108938" y="20004"/>
                  </a:lnTo>
                  <a:lnTo>
                    <a:pt x="98695" y="16870"/>
                  </a:lnTo>
                  <a:lnTo>
                    <a:pt x="83750" y="5663"/>
                  </a:lnTo>
                  <a:lnTo>
                    <a:pt x="76159" y="2410"/>
                  </a:lnTo>
                  <a:lnTo>
                    <a:pt x="72664" y="766"/>
                  </a:lnTo>
                  <a:lnTo>
                    <a:pt x="660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4"/>
            <p:cNvSpPr/>
            <p:nvPr/>
          </p:nvSpPr>
          <p:spPr>
            <a:xfrm>
              <a:off x="315850" y="3149225"/>
              <a:ext cx="2158625" cy="533275"/>
            </a:xfrm>
            <a:custGeom>
              <a:rect b="b" l="l" r="r" t="t"/>
              <a:pathLst>
                <a:path extrusionOk="0" h="21331" w="86345">
                  <a:moveTo>
                    <a:pt x="20628" y="1"/>
                  </a:moveTo>
                  <a:lnTo>
                    <a:pt x="16291" y="1124"/>
                  </a:lnTo>
                  <a:lnTo>
                    <a:pt x="13720" y="5784"/>
                  </a:lnTo>
                  <a:lnTo>
                    <a:pt x="5203" y="11569"/>
                  </a:lnTo>
                  <a:lnTo>
                    <a:pt x="1" y="21330"/>
                  </a:lnTo>
                  <a:lnTo>
                    <a:pt x="86344" y="21330"/>
                  </a:lnTo>
                  <a:lnTo>
                    <a:pt x="69152" y="16388"/>
                  </a:lnTo>
                  <a:lnTo>
                    <a:pt x="64655" y="13335"/>
                  </a:lnTo>
                  <a:lnTo>
                    <a:pt x="56299" y="9017"/>
                  </a:lnTo>
                  <a:lnTo>
                    <a:pt x="43604" y="6426"/>
                  </a:lnTo>
                  <a:lnTo>
                    <a:pt x="42479" y="7711"/>
                  </a:lnTo>
                  <a:lnTo>
                    <a:pt x="38464" y="9017"/>
                  </a:lnTo>
                  <a:lnTo>
                    <a:pt x="32358" y="7228"/>
                  </a:lnTo>
                  <a:lnTo>
                    <a:pt x="265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4"/>
            <p:cNvSpPr/>
            <p:nvPr/>
          </p:nvSpPr>
          <p:spPr>
            <a:xfrm>
              <a:off x="317363" y="3682475"/>
              <a:ext cx="5818150" cy="1119275"/>
            </a:xfrm>
            <a:custGeom>
              <a:rect b="b" l="l" r="r" t="t"/>
              <a:pathLst>
                <a:path extrusionOk="0" h="44771" w="232726">
                  <a:moveTo>
                    <a:pt x="0" y="0"/>
                  </a:moveTo>
                  <a:lnTo>
                    <a:pt x="0" y="44771"/>
                  </a:lnTo>
                  <a:lnTo>
                    <a:pt x="232726" y="44771"/>
                  </a:lnTo>
                  <a:lnTo>
                    <a:pt x="2327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4"/>
            <p:cNvSpPr/>
            <p:nvPr/>
          </p:nvSpPr>
          <p:spPr>
            <a:xfrm>
              <a:off x="315900" y="3710550"/>
              <a:ext cx="2993550" cy="1050050"/>
            </a:xfrm>
            <a:custGeom>
              <a:rect b="b" l="l" r="r" t="t"/>
              <a:pathLst>
                <a:path extrusionOk="0" h="42002" w="119742">
                  <a:moveTo>
                    <a:pt x="0" y="0"/>
                  </a:moveTo>
                  <a:lnTo>
                    <a:pt x="0" y="42001"/>
                  </a:lnTo>
                  <a:cubicBezTo>
                    <a:pt x="0" y="42001"/>
                    <a:pt x="60885" y="34332"/>
                    <a:pt x="90237" y="34332"/>
                  </a:cubicBezTo>
                  <a:cubicBezTo>
                    <a:pt x="119590" y="34332"/>
                    <a:pt x="119742" y="13024"/>
                    <a:pt x="90237" y="10793"/>
                  </a:cubicBezTo>
                  <a:cubicBezTo>
                    <a:pt x="60733" y="8564"/>
                    <a:pt x="54967" y="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4"/>
            <p:cNvSpPr/>
            <p:nvPr/>
          </p:nvSpPr>
          <p:spPr>
            <a:xfrm>
              <a:off x="2214500" y="2550900"/>
              <a:ext cx="438250" cy="1025700"/>
            </a:xfrm>
            <a:custGeom>
              <a:rect b="b" l="l" r="r" t="t"/>
              <a:pathLst>
                <a:path extrusionOk="0" h="41028" w="17530">
                  <a:moveTo>
                    <a:pt x="0" y="1"/>
                  </a:moveTo>
                  <a:lnTo>
                    <a:pt x="1939" y="11247"/>
                  </a:lnTo>
                  <a:lnTo>
                    <a:pt x="4267" y="12022"/>
                  </a:lnTo>
                  <a:lnTo>
                    <a:pt x="17529" y="41027"/>
                  </a:lnTo>
                  <a:lnTo>
                    <a:pt x="6506" y="10675"/>
                  </a:lnTo>
                  <a:lnTo>
                    <a:pt x="4761" y="10122"/>
                  </a:lnTo>
                  <a:lnTo>
                    <a:pt x="4413" y="8085"/>
                  </a:lnTo>
                  <a:lnTo>
                    <a:pt x="2522" y="6660"/>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4"/>
            <p:cNvSpPr/>
            <p:nvPr/>
          </p:nvSpPr>
          <p:spPr>
            <a:xfrm>
              <a:off x="2766175" y="2907675"/>
              <a:ext cx="773600" cy="610775"/>
            </a:xfrm>
            <a:custGeom>
              <a:rect b="b" l="l" r="r" t="t"/>
              <a:pathLst>
                <a:path extrusionOk="0" h="24431" w="30944">
                  <a:moveTo>
                    <a:pt x="0" y="0"/>
                  </a:moveTo>
                  <a:lnTo>
                    <a:pt x="2713" y="6243"/>
                  </a:lnTo>
                  <a:lnTo>
                    <a:pt x="5118" y="6669"/>
                  </a:lnTo>
                  <a:lnTo>
                    <a:pt x="9771" y="8997"/>
                  </a:lnTo>
                  <a:lnTo>
                    <a:pt x="11245" y="8842"/>
                  </a:lnTo>
                  <a:lnTo>
                    <a:pt x="30943" y="24430"/>
                  </a:lnTo>
                  <a:lnTo>
                    <a:pt x="12098" y="624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4"/>
            <p:cNvSpPr/>
            <p:nvPr/>
          </p:nvSpPr>
          <p:spPr>
            <a:xfrm>
              <a:off x="5163625" y="2657550"/>
              <a:ext cx="798850" cy="789650"/>
            </a:xfrm>
            <a:custGeom>
              <a:rect b="b" l="l" r="r" t="t"/>
              <a:pathLst>
                <a:path extrusionOk="0" h="31586" w="31954">
                  <a:moveTo>
                    <a:pt x="0" y="0"/>
                  </a:moveTo>
                  <a:lnTo>
                    <a:pt x="6710" y="11149"/>
                  </a:lnTo>
                  <a:lnTo>
                    <a:pt x="12120" y="11498"/>
                  </a:lnTo>
                  <a:lnTo>
                    <a:pt x="20205" y="21967"/>
                  </a:lnTo>
                  <a:lnTo>
                    <a:pt x="21483" y="21967"/>
                  </a:lnTo>
                  <a:lnTo>
                    <a:pt x="31954" y="31586"/>
                  </a:lnTo>
                  <a:lnTo>
                    <a:pt x="21483" y="21251"/>
                  </a:lnTo>
                  <a:lnTo>
                    <a:pt x="20863" y="21251"/>
                  </a:lnTo>
                  <a:lnTo>
                    <a:pt x="12797" y="10469"/>
                  </a:lnTo>
                  <a:lnTo>
                    <a:pt x="8066" y="9230"/>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4"/>
            <p:cNvSpPr/>
            <p:nvPr/>
          </p:nvSpPr>
          <p:spPr>
            <a:xfrm>
              <a:off x="4985225" y="2634275"/>
              <a:ext cx="529400" cy="767850"/>
            </a:xfrm>
            <a:custGeom>
              <a:rect b="b" l="l" r="r" t="t"/>
              <a:pathLst>
                <a:path extrusionOk="0" h="30714" w="21176">
                  <a:moveTo>
                    <a:pt x="1" y="1"/>
                  </a:moveTo>
                  <a:lnTo>
                    <a:pt x="4190" y="12865"/>
                  </a:lnTo>
                  <a:lnTo>
                    <a:pt x="7136" y="17577"/>
                  </a:lnTo>
                  <a:lnTo>
                    <a:pt x="4945" y="12951"/>
                  </a:lnTo>
                  <a:lnTo>
                    <a:pt x="7794" y="14290"/>
                  </a:lnTo>
                  <a:lnTo>
                    <a:pt x="16695" y="26943"/>
                  </a:lnTo>
                  <a:lnTo>
                    <a:pt x="18442" y="27407"/>
                  </a:lnTo>
                  <a:lnTo>
                    <a:pt x="21175" y="30714"/>
                  </a:lnTo>
                  <a:lnTo>
                    <a:pt x="18616" y="27147"/>
                  </a:lnTo>
                  <a:lnTo>
                    <a:pt x="17220" y="26680"/>
                  </a:lnTo>
                  <a:lnTo>
                    <a:pt x="8455" y="13960"/>
                  </a:lnTo>
                  <a:lnTo>
                    <a:pt x="4578" y="11712"/>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4"/>
            <p:cNvSpPr/>
            <p:nvPr/>
          </p:nvSpPr>
          <p:spPr>
            <a:xfrm>
              <a:off x="2125325" y="2907675"/>
              <a:ext cx="321900" cy="587500"/>
            </a:xfrm>
            <a:custGeom>
              <a:rect b="b" l="l" r="r" t="t"/>
              <a:pathLst>
                <a:path extrusionOk="0" h="23500" w="12876">
                  <a:moveTo>
                    <a:pt x="0" y="0"/>
                  </a:moveTo>
                  <a:lnTo>
                    <a:pt x="3025" y="7949"/>
                  </a:lnTo>
                  <a:lnTo>
                    <a:pt x="5972" y="13881"/>
                  </a:lnTo>
                  <a:lnTo>
                    <a:pt x="3567" y="7949"/>
                  </a:lnTo>
                  <a:lnTo>
                    <a:pt x="3567" y="7949"/>
                  </a:lnTo>
                  <a:lnTo>
                    <a:pt x="8223" y="12876"/>
                  </a:lnTo>
                  <a:lnTo>
                    <a:pt x="12875" y="23500"/>
                  </a:lnTo>
                  <a:lnTo>
                    <a:pt x="8920" y="12876"/>
                  </a:lnTo>
                  <a:lnTo>
                    <a:pt x="3025" y="624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4"/>
            <p:cNvSpPr/>
            <p:nvPr/>
          </p:nvSpPr>
          <p:spPr>
            <a:xfrm>
              <a:off x="314400" y="1434600"/>
              <a:ext cx="5824125" cy="500425"/>
            </a:xfrm>
            <a:custGeom>
              <a:rect b="b" l="l" r="r" t="t"/>
              <a:pathLst>
                <a:path extrusionOk="0" h="20017" w="232965">
                  <a:moveTo>
                    <a:pt x="232756" y="1485"/>
                  </a:moveTo>
                  <a:lnTo>
                    <a:pt x="232756" y="1878"/>
                  </a:lnTo>
                  <a:lnTo>
                    <a:pt x="232756" y="1878"/>
                  </a:lnTo>
                  <a:cubicBezTo>
                    <a:pt x="232965" y="1630"/>
                    <a:pt x="232756" y="1485"/>
                    <a:pt x="232756" y="1485"/>
                  </a:cubicBezTo>
                  <a:close/>
                  <a:moveTo>
                    <a:pt x="18192" y="0"/>
                  </a:moveTo>
                  <a:cubicBezTo>
                    <a:pt x="12933" y="0"/>
                    <a:pt x="6941" y="443"/>
                    <a:pt x="1" y="1485"/>
                  </a:cubicBezTo>
                  <a:lnTo>
                    <a:pt x="1" y="11371"/>
                  </a:lnTo>
                  <a:cubicBezTo>
                    <a:pt x="17078" y="9995"/>
                    <a:pt x="27736" y="9238"/>
                    <a:pt x="35240" y="9238"/>
                  </a:cubicBezTo>
                  <a:cubicBezTo>
                    <a:pt x="49306" y="9238"/>
                    <a:pt x="52295" y="11896"/>
                    <a:pt x="65720" y="18116"/>
                  </a:cubicBezTo>
                  <a:cubicBezTo>
                    <a:pt x="68628" y="19463"/>
                    <a:pt x="72039" y="20017"/>
                    <a:pt x="75821" y="20017"/>
                  </a:cubicBezTo>
                  <a:cubicBezTo>
                    <a:pt x="93280" y="20017"/>
                    <a:pt x="118640" y="8219"/>
                    <a:pt x="138847" y="8219"/>
                  </a:cubicBezTo>
                  <a:cubicBezTo>
                    <a:pt x="145256" y="8219"/>
                    <a:pt x="151147" y="9406"/>
                    <a:pt x="156102" y="12533"/>
                  </a:cubicBezTo>
                  <a:cubicBezTo>
                    <a:pt x="160949" y="15592"/>
                    <a:pt x="165705" y="16723"/>
                    <a:pt x="170465" y="16723"/>
                  </a:cubicBezTo>
                  <a:cubicBezTo>
                    <a:pt x="183995" y="16723"/>
                    <a:pt x="197557" y="7583"/>
                    <a:pt x="213316" y="7583"/>
                  </a:cubicBezTo>
                  <a:cubicBezTo>
                    <a:pt x="219424" y="7583"/>
                    <a:pt x="225862" y="8956"/>
                    <a:pt x="232756" y="12767"/>
                  </a:cubicBezTo>
                  <a:lnTo>
                    <a:pt x="232756" y="1878"/>
                  </a:lnTo>
                  <a:lnTo>
                    <a:pt x="232756" y="1878"/>
                  </a:lnTo>
                  <a:cubicBezTo>
                    <a:pt x="232069" y="2689"/>
                    <a:pt x="226872" y="4593"/>
                    <a:pt x="194953" y="6021"/>
                  </a:cubicBezTo>
                  <a:cubicBezTo>
                    <a:pt x="192154" y="6146"/>
                    <a:pt x="189532" y="6202"/>
                    <a:pt x="187060" y="6202"/>
                  </a:cubicBezTo>
                  <a:cubicBezTo>
                    <a:pt x="166721" y="6202"/>
                    <a:pt x="156566" y="2423"/>
                    <a:pt x="141845" y="2423"/>
                  </a:cubicBezTo>
                  <a:cubicBezTo>
                    <a:pt x="131740" y="2423"/>
                    <a:pt x="119483" y="4204"/>
                    <a:pt x="100304" y="10210"/>
                  </a:cubicBezTo>
                  <a:cubicBezTo>
                    <a:pt x="90341" y="13330"/>
                    <a:pt x="82669" y="14540"/>
                    <a:pt x="76325" y="14540"/>
                  </a:cubicBezTo>
                  <a:cubicBezTo>
                    <a:pt x="54340" y="14540"/>
                    <a:pt x="48310" y="0"/>
                    <a:pt x="181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4"/>
            <p:cNvSpPr/>
            <p:nvPr/>
          </p:nvSpPr>
          <p:spPr>
            <a:xfrm>
              <a:off x="626750" y="3841775"/>
              <a:ext cx="632325" cy="152100"/>
            </a:xfrm>
            <a:custGeom>
              <a:rect b="b" l="l" r="r" t="t"/>
              <a:pathLst>
                <a:path extrusionOk="0" h="6084" w="25293">
                  <a:moveTo>
                    <a:pt x="12646" y="1"/>
                  </a:moveTo>
                  <a:cubicBezTo>
                    <a:pt x="9292" y="1"/>
                    <a:pt x="6076" y="322"/>
                    <a:pt x="3704" y="892"/>
                  </a:cubicBezTo>
                  <a:cubicBezTo>
                    <a:pt x="1332" y="1462"/>
                    <a:pt x="1" y="2236"/>
                    <a:pt x="1" y="3043"/>
                  </a:cubicBezTo>
                  <a:cubicBezTo>
                    <a:pt x="1" y="3850"/>
                    <a:pt x="1332" y="4622"/>
                    <a:pt x="3704" y="5192"/>
                  </a:cubicBezTo>
                  <a:cubicBezTo>
                    <a:pt x="6076" y="5762"/>
                    <a:pt x="9292" y="6083"/>
                    <a:pt x="12646" y="6083"/>
                  </a:cubicBezTo>
                  <a:cubicBezTo>
                    <a:pt x="16000" y="6083"/>
                    <a:pt x="19216" y="5762"/>
                    <a:pt x="21587" y="5192"/>
                  </a:cubicBezTo>
                  <a:cubicBezTo>
                    <a:pt x="23959" y="4622"/>
                    <a:pt x="25292" y="3850"/>
                    <a:pt x="25292" y="3043"/>
                  </a:cubicBezTo>
                  <a:cubicBezTo>
                    <a:pt x="25292" y="2236"/>
                    <a:pt x="23959" y="1462"/>
                    <a:pt x="21587" y="892"/>
                  </a:cubicBezTo>
                  <a:cubicBezTo>
                    <a:pt x="19216" y="322"/>
                    <a:pt x="16000" y="1"/>
                    <a:pt x="12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4"/>
            <p:cNvSpPr/>
            <p:nvPr/>
          </p:nvSpPr>
          <p:spPr>
            <a:xfrm>
              <a:off x="652163" y="3910225"/>
              <a:ext cx="584425" cy="83600"/>
            </a:xfrm>
            <a:custGeom>
              <a:rect b="b" l="l" r="r" t="t"/>
              <a:pathLst>
                <a:path extrusionOk="0" h="3344" w="23377">
                  <a:moveTo>
                    <a:pt x="11688" y="1"/>
                  </a:moveTo>
                  <a:cubicBezTo>
                    <a:pt x="6415" y="2"/>
                    <a:pt x="1897" y="606"/>
                    <a:pt x="0" y="1464"/>
                  </a:cubicBezTo>
                  <a:cubicBezTo>
                    <a:pt x="1897" y="2568"/>
                    <a:pt x="6415" y="3344"/>
                    <a:pt x="11688" y="3344"/>
                  </a:cubicBezTo>
                  <a:cubicBezTo>
                    <a:pt x="16961" y="3344"/>
                    <a:pt x="21480" y="2567"/>
                    <a:pt x="23377" y="1464"/>
                  </a:cubicBezTo>
                  <a:cubicBezTo>
                    <a:pt x="21478" y="606"/>
                    <a:pt x="16962" y="1"/>
                    <a:pt x="116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4"/>
            <p:cNvSpPr/>
            <p:nvPr/>
          </p:nvSpPr>
          <p:spPr>
            <a:xfrm>
              <a:off x="628213" y="3841750"/>
              <a:ext cx="632325" cy="81750"/>
            </a:xfrm>
            <a:custGeom>
              <a:rect b="b" l="l" r="r" t="t"/>
              <a:pathLst>
                <a:path extrusionOk="0" h="3270" w="25293">
                  <a:moveTo>
                    <a:pt x="12646" y="0"/>
                  </a:moveTo>
                  <a:cubicBezTo>
                    <a:pt x="5664" y="0"/>
                    <a:pt x="1" y="1361"/>
                    <a:pt x="1" y="3042"/>
                  </a:cubicBezTo>
                  <a:cubicBezTo>
                    <a:pt x="1" y="3117"/>
                    <a:pt x="17" y="3193"/>
                    <a:pt x="40" y="3269"/>
                  </a:cubicBezTo>
                  <a:cubicBezTo>
                    <a:pt x="524" y="1697"/>
                    <a:pt x="5980" y="454"/>
                    <a:pt x="12646" y="454"/>
                  </a:cubicBezTo>
                  <a:cubicBezTo>
                    <a:pt x="19314" y="454"/>
                    <a:pt x="24770" y="1697"/>
                    <a:pt x="25253" y="3269"/>
                  </a:cubicBezTo>
                  <a:cubicBezTo>
                    <a:pt x="25276" y="3194"/>
                    <a:pt x="25292" y="3117"/>
                    <a:pt x="25292" y="3042"/>
                  </a:cubicBezTo>
                  <a:cubicBezTo>
                    <a:pt x="25292" y="1361"/>
                    <a:pt x="19631" y="0"/>
                    <a:pt x="126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4"/>
            <p:cNvSpPr/>
            <p:nvPr/>
          </p:nvSpPr>
          <p:spPr>
            <a:xfrm>
              <a:off x="4904525" y="4281450"/>
              <a:ext cx="580025" cy="139525"/>
            </a:xfrm>
            <a:custGeom>
              <a:rect b="b" l="l" r="r" t="t"/>
              <a:pathLst>
                <a:path extrusionOk="0" h="5581" w="23201">
                  <a:moveTo>
                    <a:pt x="11600" y="1"/>
                  </a:moveTo>
                  <a:cubicBezTo>
                    <a:pt x="8524" y="1"/>
                    <a:pt x="5574" y="294"/>
                    <a:pt x="3398" y="817"/>
                  </a:cubicBezTo>
                  <a:cubicBezTo>
                    <a:pt x="1222" y="1342"/>
                    <a:pt x="0" y="2051"/>
                    <a:pt x="0" y="2791"/>
                  </a:cubicBezTo>
                  <a:cubicBezTo>
                    <a:pt x="0" y="3530"/>
                    <a:pt x="1222" y="4240"/>
                    <a:pt x="3398" y="4764"/>
                  </a:cubicBezTo>
                  <a:cubicBezTo>
                    <a:pt x="5574" y="5288"/>
                    <a:pt x="8524" y="5581"/>
                    <a:pt x="11600" y="5581"/>
                  </a:cubicBezTo>
                  <a:cubicBezTo>
                    <a:pt x="14677" y="5581"/>
                    <a:pt x="17627" y="5288"/>
                    <a:pt x="19802" y="4764"/>
                  </a:cubicBezTo>
                  <a:cubicBezTo>
                    <a:pt x="21978" y="4240"/>
                    <a:pt x="23200" y="3530"/>
                    <a:pt x="23200" y="2791"/>
                  </a:cubicBezTo>
                  <a:cubicBezTo>
                    <a:pt x="23200" y="2051"/>
                    <a:pt x="21978" y="1342"/>
                    <a:pt x="19802" y="817"/>
                  </a:cubicBezTo>
                  <a:cubicBezTo>
                    <a:pt x="17627" y="294"/>
                    <a:pt x="14677" y="1"/>
                    <a:pt x="1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4"/>
            <p:cNvSpPr/>
            <p:nvPr/>
          </p:nvSpPr>
          <p:spPr>
            <a:xfrm>
              <a:off x="4926450" y="4344275"/>
              <a:ext cx="536150" cy="76675"/>
            </a:xfrm>
            <a:custGeom>
              <a:rect b="b" l="l" r="r" t="t"/>
              <a:pathLst>
                <a:path extrusionOk="0" h="3067" w="21446">
                  <a:moveTo>
                    <a:pt x="10723" y="0"/>
                  </a:moveTo>
                  <a:cubicBezTo>
                    <a:pt x="5884" y="0"/>
                    <a:pt x="1739" y="553"/>
                    <a:pt x="1" y="1341"/>
                  </a:cubicBezTo>
                  <a:cubicBezTo>
                    <a:pt x="1741" y="2353"/>
                    <a:pt x="5884" y="3066"/>
                    <a:pt x="10723" y="3066"/>
                  </a:cubicBezTo>
                  <a:cubicBezTo>
                    <a:pt x="15562" y="3066"/>
                    <a:pt x="19707" y="2353"/>
                    <a:pt x="21446" y="1341"/>
                  </a:cubicBezTo>
                  <a:cubicBezTo>
                    <a:pt x="19706" y="553"/>
                    <a:pt x="15562" y="0"/>
                    <a:pt x="10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4"/>
            <p:cNvSpPr/>
            <p:nvPr/>
          </p:nvSpPr>
          <p:spPr>
            <a:xfrm>
              <a:off x="4904525" y="4281450"/>
              <a:ext cx="580025" cy="74975"/>
            </a:xfrm>
            <a:custGeom>
              <a:rect b="b" l="l" r="r" t="t"/>
              <a:pathLst>
                <a:path extrusionOk="0" h="2999" w="23201">
                  <a:moveTo>
                    <a:pt x="11600" y="1"/>
                  </a:moveTo>
                  <a:cubicBezTo>
                    <a:pt x="5193" y="1"/>
                    <a:pt x="0" y="1249"/>
                    <a:pt x="0" y="2791"/>
                  </a:cubicBezTo>
                  <a:cubicBezTo>
                    <a:pt x="0" y="2861"/>
                    <a:pt x="14" y="2930"/>
                    <a:pt x="35" y="2999"/>
                  </a:cubicBezTo>
                  <a:cubicBezTo>
                    <a:pt x="478" y="1555"/>
                    <a:pt x="5485" y="416"/>
                    <a:pt x="11600" y="416"/>
                  </a:cubicBezTo>
                  <a:cubicBezTo>
                    <a:pt x="17716" y="416"/>
                    <a:pt x="22722" y="1553"/>
                    <a:pt x="23166" y="2999"/>
                  </a:cubicBezTo>
                  <a:cubicBezTo>
                    <a:pt x="23186" y="2930"/>
                    <a:pt x="23200" y="2861"/>
                    <a:pt x="23200" y="2791"/>
                  </a:cubicBezTo>
                  <a:cubicBezTo>
                    <a:pt x="23200" y="1249"/>
                    <a:pt x="18007" y="1"/>
                    <a:pt x="116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4"/>
            <p:cNvSpPr/>
            <p:nvPr/>
          </p:nvSpPr>
          <p:spPr>
            <a:xfrm>
              <a:off x="5300450" y="4149175"/>
              <a:ext cx="366900" cy="88250"/>
            </a:xfrm>
            <a:custGeom>
              <a:rect b="b" l="l" r="r" t="t"/>
              <a:pathLst>
                <a:path extrusionOk="0" h="3530" w="14676">
                  <a:moveTo>
                    <a:pt x="7338" y="0"/>
                  </a:moveTo>
                  <a:cubicBezTo>
                    <a:pt x="3284" y="0"/>
                    <a:pt x="1" y="790"/>
                    <a:pt x="1" y="1766"/>
                  </a:cubicBezTo>
                  <a:cubicBezTo>
                    <a:pt x="1" y="2740"/>
                    <a:pt x="3287" y="3529"/>
                    <a:pt x="7338" y="3529"/>
                  </a:cubicBezTo>
                  <a:cubicBezTo>
                    <a:pt x="11391" y="3529"/>
                    <a:pt x="14676" y="2740"/>
                    <a:pt x="14676" y="1766"/>
                  </a:cubicBezTo>
                  <a:cubicBezTo>
                    <a:pt x="14676" y="791"/>
                    <a:pt x="11391" y="0"/>
                    <a:pt x="7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4"/>
            <p:cNvSpPr/>
            <p:nvPr/>
          </p:nvSpPr>
          <p:spPr>
            <a:xfrm>
              <a:off x="5314350" y="4188925"/>
              <a:ext cx="339100" cy="48500"/>
            </a:xfrm>
            <a:custGeom>
              <a:rect b="b" l="l" r="r" t="t"/>
              <a:pathLst>
                <a:path extrusionOk="0" h="1940" w="13564">
                  <a:moveTo>
                    <a:pt x="6782" y="0"/>
                  </a:moveTo>
                  <a:cubicBezTo>
                    <a:pt x="3723" y="0"/>
                    <a:pt x="1100" y="351"/>
                    <a:pt x="1" y="849"/>
                  </a:cubicBezTo>
                  <a:cubicBezTo>
                    <a:pt x="1102" y="1488"/>
                    <a:pt x="3723" y="1939"/>
                    <a:pt x="6782" y="1939"/>
                  </a:cubicBezTo>
                  <a:cubicBezTo>
                    <a:pt x="9843" y="1939"/>
                    <a:pt x="12462" y="1488"/>
                    <a:pt x="13564" y="849"/>
                  </a:cubicBezTo>
                  <a:cubicBezTo>
                    <a:pt x="12462" y="351"/>
                    <a:pt x="9840" y="0"/>
                    <a:pt x="6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4"/>
            <p:cNvSpPr/>
            <p:nvPr/>
          </p:nvSpPr>
          <p:spPr>
            <a:xfrm>
              <a:off x="5300450" y="4149200"/>
              <a:ext cx="366900" cy="47425"/>
            </a:xfrm>
            <a:custGeom>
              <a:rect b="b" l="l" r="r" t="t"/>
              <a:pathLst>
                <a:path extrusionOk="0" h="1897" w="14676">
                  <a:moveTo>
                    <a:pt x="7338" y="1"/>
                  </a:moveTo>
                  <a:cubicBezTo>
                    <a:pt x="3287" y="1"/>
                    <a:pt x="1" y="790"/>
                    <a:pt x="1" y="1766"/>
                  </a:cubicBezTo>
                  <a:cubicBezTo>
                    <a:pt x="1" y="1812"/>
                    <a:pt x="10" y="1854"/>
                    <a:pt x="23" y="1896"/>
                  </a:cubicBezTo>
                  <a:cubicBezTo>
                    <a:pt x="305" y="983"/>
                    <a:pt x="3470" y="264"/>
                    <a:pt x="7340" y="264"/>
                  </a:cubicBezTo>
                  <a:cubicBezTo>
                    <a:pt x="11207" y="264"/>
                    <a:pt x="14373" y="984"/>
                    <a:pt x="14654" y="1896"/>
                  </a:cubicBezTo>
                  <a:cubicBezTo>
                    <a:pt x="14668" y="1854"/>
                    <a:pt x="14676" y="1812"/>
                    <a:pt x="14676" y="1766"/>
                  </a:cubicBezTo>
                  <a:cubicBezTo>
                    <a:pt x="14676" y="790"/>
                    <a:pt x="11391" y="1"/>
                    <a:pt x="73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4"/>
            <p:cNvSpPr/>
            <p:nvPr/>
          </p:nvSpPr>
          <p:spPr>
            <a:xfrm>
              <a:off x="3104650" y="3933650"/>
              <a:ext cx="211625" cy="50950"/>
            </a:xfrm>
            <a:custGeom>
              <a:rect b="b" l="l" r="r" t="t"/>
              <a:pathLst>
                <a:path extrusionOk="0" h="2038" w="8465">
                  <a:moveTo>
                    <a:pt x="4232" y="1"/>
                  </a:moveTo>
                  <a:cubicBezTo>
                    <a:pt x="1896" y="1"/>
                    <a:pt x="1" y="456"/>
                    <a:pt x="1" y="1019"/>
                  </a:cubicBezTo>
                  <a:cubicBezTo>
                    <a:pt x="1" y="1580"/>
                    <a:pt x="1894" y="2037"/>
                    <a:pt x="4232" y="2037"/>
                  </a:cubicBezTo>
                  <a:cubicBezTo>
                    <a:pt x="6569" y="2037"/>
                    <a:pt x="8464" y="1580"/>
                    <a:pt x="8464" y="1019"/>
                  </a:cubicBezTo>
                  <a:cubicBezTo>
                    <a:pt x="8464" y="456"/>
                    <a:pt x="6569" y="2"/>
                    <a:pt x="4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4"/>
            <p:cNvSpPr/>
            <p:nvPr/>
          </p:nvSpPr>
          <p:spPr>
            <a:xfrm>
              <a:off x="3112650" y="3956600"/>
              <a:ext cx="195625" cy="28000"/>
            </a:xfrm>
            <a:custGeom>
              <a:rect b="b" l="l" r="r" t="t"/>
              <a:pathLst>
                <a:path extrusionOk="0" h="1120" w="7825">
                  <a:moveTo>
                    <a:pt x="3913" y="1"/>
                  </a:moveTo>
                  <a:cubicBezTo>
                    <a:pt x="2146" y="1"/>
                    <a:pt x="635" y="203"/>
                    <a:pt x="0" y="489"/>
                  </a:cubicBezTo>
                  <a:cubicBezTo>
                    <a:pt x="635" y="861"/>
                    <a:pt x="2146" y="1119"/>
                    <a:pt x="3913" y="1119"/>
                  </a:cubicBezTo>
                  <a:cubicBezTo>
                    <a:pt x="5677" y="1119"/>
                    <a:pt x="7190" y="857"/>
                    <a:pt x="7825" y="489"/>
                  </a:cubicBezTo>
                  <a:cubicBezTo>
                    <a:pt x="7190" y="203"/>
                    <a:pt x="5679" y="1"/>
                    <a:pt x="39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4"/>
            <p:cNvSpPr/>
            <p:nvPr/>
          </p:nvSpPr>
          <p:spPr>
            <a:xfrm>
              <a:off x="3104700" y="3933650"/>
              <a:ext cx="211600" cy="27375"/>
            </a:xfrm>
            <a:custGeom>
              <a:rect b="b" l="l" r="r" t="t"/>
              <a:pathLst>
                <a:path extrusionOk="0" h="1095" w="8464">
                  <a:moveTo>
                    <a:pt x="4233" y="1"/>
                  </a:moveTo>
                  <a:cubicBezTo>
                    <a:pt x="1894" y="1"/>
                    <a:pt x="0" y="456"/>
                    <a:pt x="0" y="1019"/>
                  </a:cubicBezTo>
                  <a:cubicBezTo>
                    <a:pt x="0" y="1044"/>
                    <a:pt x="6" y="1069"/>
                    <a:pt x="14" y="1094"/>
                  </a:cubicBezTo>
                  <a:cubicBezTo>
                    <a:pt x="174" y="568"/>
                    <a:pt x="1999" y="153"/>
                    <a:pt x="4231" y="153"/>
                  </a:cubicBezTo>
                  <a:cubicBezTo>
                    <a:pt x="6460" y="153"/>
                    <a:pt x="8288" y="568"/>
                    <a:pt x="8450" y="1094"/>
                  </a:cubicBezTo>
                  <a:cubicBezTo>
                    <a:pt x="8458" y="1069"/>
                    <a:pt x="8464" y="1044"/>
                    <a:pt x="8464" y="1019"/>
                  </a:cubicBezTo>
                  <a:cubicBezTo>
                    <a:pt x="8464" y="456"/>
                    <a:pt x="6568" y="1"/>
                    <a:pt x="4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4"/>
            <p:cNvSpPr/>
            <p:nvPr/>
          </p:nvSpPr>
          <p:spPr>
            <a:xfrm>
              <a:off x="4135025" y="4241975"/>
              <a:ext cx="211600" cy="50950"/>
            </a:xfrm>
            <a:custGeom>
              <a:rect b="b" l="l" r="r" t="t"/>
              <a:pathLst>
                <a:path extrusionOk="0" h="2038" w="8464">
                  <a:moveTo>
                    <a:pt x="4233" y="1"/>
                  </a:moveTo>
                  <a:cubicBezTo>
                    <a:pt x="1896" y="1"/>
                    <a:pt x="0" y="457"/>
                    <a:pt x="0" y="1019"/>
                  </a:cubicBezTo>
                  <a:cubicBezTo>
                    <a:pt x="0" y="1581"/>
                    <a:pt x="1896" y="2037"/>
                    <a:pt x="4233" y="2037"/>
                  </a:cubicBezTo>
                  <a:cubicBezTo>
                    <a:pt x="6569" y="2037"/>
                    <a:pt x="8464" y="1581"/>
                    <a:pt x="8464" y="1019"/>
                  </a:cubicBezTo>
                  <a:cubicBezTo>
                    <a:pt x="8464" y="457"/>
                    <a:pt x="6569" y="1"/>
                    <a:pt x="4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4"/>
            <p:cNvSpPr/>
            <p:nvPr/>
          </p:nvSpPr>
          <p:spPr>
            <a:xfrm>
              <a:off x="4143000" y="4264900"/>
              <a:ext cx="195650" cy="27975"/>
            </a:xfrm>
            <a:custGeom>
              <a:rect b="b" l="l" r="r" t="t"/>
              <a:pathLst>
                <a:path extrusionOk="0" h="1119" w="7826">
                  <a:moveTo>
                    <a:pt x="3914" y="0"/>
                  </a:moveTo>
                  <a:cubicBezTo>
                    <a:pt x="2147" y="0"/>
                    <a:pt x="635" y="202"/>
                    <a:pt x="1" y="490"/>
                  </a:cubicBezTo>
                  <a:cubicBezTo>
                    <a:pt x="635" y="860"/>
                    <a:pt x="2147" y="1119"/>
                    <a:pt x="3914" y="1119"/>
                  </a:cubicBezTo>
                  <a:cubicBezTo>
                    <a:pt x="5679" y="1119"/>
                    <a:pt x="7191" y="859"/>
                    <a:pt x="7825" y="490"/>
                  </a:cubicBezTo>
                  <a:cubicBezTo>
                    <a:pt x="7191" y="202"/>
                    <a:pt x="5679" y="0"/>
                    <a:pt x="3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4"/>
            <p:cNvSpPr/>
            <p:nvPr/>
          </p:nvSpPr>
          <p:spPr>
            <a:xfrm>
              <a:off x="4135100" y="4241950"/>
              <a:ext cx="211575" cy="27400"/>
            </a:xfrm>
            <a:custGeom>
              <a:rect b="b" l="l" r="r" t="t"/>
              <a:pathLst>
                <a:path extrusionOk="0" h="1096" w="8463">
                  <a:moveTo>
                    <a:pt x="4231" y="0"/>
                  </a:moveTo>
                  <a:cubicBezTo>
                    <a:pt x="1893" y="0"/>
                    <a:pt x="0" y="456"/>
                    <a:pt x="0" y="1018"/>
                  </a:cubicBezTo>
                  <a:cubicBezTo>
                    <a:pt x="0" y="1043"/>
                    <a:pt x="5" y="1070"/>
                    <a:pt x="13" y="1095"/>
                  </a:cubicBezTo>
                  <a:cubicBezTo>
                    <a:pt x="173" y="569"/>
                    <a:pt x="1999" y="154"/>
                    <a:pt x="4230" y="154"/>
                  </a:cubicBezTo>
                  <a:cubicBezTo>
                    <a:pt x="6459" y="154"/>
                    <a:pt x="8287" y="569"/>
                    <a:pt x="8448" y="1095"/>
                  </a:cubicBezTo>
                  <a:cubicBezTo>
                    <a:pt x="8456" y="1070"/>
                    <a:pt x="8463" y="1043"/>
                    <a:pt x="8463" y="1018"/>
                  </a:cubicBezTo>
                  <a:cubicBezTo>
                    <a:pt x="8463" y="456"/>
                    <a:pt x="6567" y="0"/>
                    <a:pt x="4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4"/>
            <p:cNvSpPr/>
            <p:nvPr/>
          </p:nvSpPr>
          <p:spPr>
            <a:xfrm>
              <a:off x="3261625" y="3996900"/>
              <a:ext cx="385650" cy="92725"/>
            </a:xfrm>
            <a:custGeom>
              <a:rect b="b" l="l" r="r" t="t"/>
              <a:pathLst>
                <a:path extrusionOk="0" h="3709" w="15426">
                  <a:moveTo>
                    <a:pt x="7714" y="1"/>
                  </a:moveTo>
                  <a:cubicBezTo>
                    <a:pt x="3453" y="1"/>
                    <a:pt x="0" y="829"/>
                    <a:pt x="0" y="1854"/>
                  </a:cubicBezTo>
                  <a:cubicBezTo>
                    <a:pt x="0" y="2878"/>
                    <a:pt x="3453" y="3708"/>
                    <a:pt x="7714" y="3708"/>
                  </a:cubicBezTo>
                  <a:cubicBezTo>
                    <a:pt x="9758" y="3708"/>
                    <a:pt x="11721" y="3513"/>
                    <a:pt x="13167" y="3165"/>
                  </a:cubicBezTo>
                  <a:cubicBezTo>
                    <a:pt x="14614" y="2817"/>
                    <a:pt x="15425" y="2346"/>
                    <a:pt x="15425" y="1854"/>
                  </a:cubicBezTo>
                  <a:cubicBezTo>
                    <a:pt x="15425" y="1362"/>
                    <a:pt x="14614" y="890"/>
                    <a:pt x="13167" y="543"/>
                  </a:cubicBezTo>
                  <a:cubicBezTo>
                    <a:pt x="11721" y="195"/>
                    <a:pt x="9758" y="1"/>
                    <a:pt x="77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4"/>
            <p:cNvSpPr/>
            <p:nvPr/>
          </p:nvSpPr>
          <p:spPr>
            <a:xfrm>
              <a:off x="3276175" y="4038650"/>
              <a:ext cx="356525" cy="51000"/>
            </a:xfrm>
            <a:custGeom>
              <a:rect b="b" l="l" r="r" t="t"/>
              <a:pathLst>
                <a:path extrusionOk="0" h="2040" w="14261">
                  <a:moveTo>
                    <a:pt x="7132" y="0"/>
                  </a:moveTo>
                  <a:cubicBezTo>
                    <a:pt x="3914" y="0"/>
                    <a:pt x="1158" y="369"/>
                    <a:pt x="1" y="893"/>
                  </a:cubicBezTo>
                  <a:cubicBezTo>
                    <a:pt x="1158" y="1567"/>
                    <a:pt x="3914" y="2040"/>
                    <a:pt x="7132" y="2040"/>
                  </a:cubicBezTo>
                  <a:cubicBezTo>
                    <a:pt x="10348" y="2040"/>
                    <a:pt x="13103" y="1567"/>
                    <a:pt x="14261" y="893"/>
                  </a:cubicBezTo>
                  <a:cubicBezTo>
                    <a:pt x="13103" y="370"/>
                    <a:pt x="10348" y="0"/>
                    <a:pt x="7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4"/>
            <p:cNvSpPr/>
            <p:nvPr/>
          </p:nvSpPr>
          <p:spPr>
            <a:xfrm>
              <a:off x="3261625" y="3996850"/>
              <a:ext cx="385650" cy="49900"/>
            </a:xfrm>
            <a:custGeom>
              <a:rect b="b" l="l" r="r" t="t"/>
              <a:pathLst>
                <a:path extrusionOk="0" h="1996" w="15426">
                  <a:moveTo>
                    <a:pt x="7714" y="1"/>
                  </a:moveTo>
                  <a:cubicBezTo>
                    <a:pt x="3453" y="1"/>
                    <a:pt x="0" y="831"/>
                    <a:pt x="0" y="1856"/>
                  </a:cubicBezTo>
                  <a:cubicBezTo>
                    <a:pt x="0" y="1903"/>
                    <a:pt x="9" y="1948"/>
                    <a:pt x="24" y="1995"/>
                  </a:cubicBezTo>
                  <a:cubicBezTo>
                    <a:pt x="317" y="1036"/>
                    <a:pt x="3645" y="278"/>
                    <a:pt x="7714" y="278"/>
                  </a:cubicBezTo>
                  <a:cubicBezTo>
                    <a:pt x="11779" y="278"/>
                    <a:pt x="15107" y="1036"/>
                    <a:pt x="15402" y="1995"/>
                  </a:cubicBezTo>
                  <a:cubicBezTo>
                    <a:pt x="15416" y="1950"/>
                    <a:pt x="15425" y="1903"/>
                    <a:pt x="15425" y="1856"/>
                  </a:cubicBezTo>
                  <a:cubicBezTo>
                    <a:pt x="15425" y="831"/>
                    <a:pt x="11973" y="1"/>
                    <a:pt x="77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4"/>
            <p:cNvSpPr/>
            <p:nvPr/>
          </p:nvSpPr>
          <p:spPr>
            <a:xfrm>
              <a:off x="3821250" y="4374550"/>
              <a:ext cx="385650" cy="92750"/>
            </a:xfrm>
            <a:custGeom>
              <a:rect b="b" l="l" r="r" t="t"/>
              <a:pathLst>
                <a:path extrusionOk="0" h="3710" w="15426">
                  <a:moveTo>
                    <a:pt x="7712" y="0"/>
                  </a:moveTo>
                  <a:cubicBezTo>
                    <a:pt x="3453" y="0"/>
                    <a:pt x="0" y="831"/>
                    <a:pt x="0" y="1855"/>
                  </a:cubicBezTo>
                  <a:cubicBezTo>
                    <a:pt x="0" y="2880"/>
                    <a:pt x="3453" y="3710"/>
                    <a:pt x="7712" y="3710"/>
                  </a:cubicBezTo>
                  <a:cubicBezTo>
                    <a:pt x="9758" y="3710"/>
                    <a:pt x="11721" y="3514"/>
                    <a:pt x="13167" y="3166"/>
                  </a:cubicBezTo>
                  <a:cubicBezTo>
                    <a:pt x="14613" y="2818"/>
                    <a:pt x="15426" y="2347"/>
                    <a:pt x="15426" y="1855"/>
                  </a:cubicBezTo>
                  <a:cubicBezTo>
                    <a:pt x="15426" y="1363"/>
                    <a:pt x="14613" y="892"/>
                    <a:pt x="13167" y="544"/>
                  </a:cubicBezTo>
                  <a:cubicBezTo>
                    <a:pt x="11721" y="196"/>
                    <a:pt x="9758" y="0"/>
                    <a:pt x="77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4"/>
            <p:cNvSpPr/>
            <p:nvPr/>
          </p:nvSpPr>
          <p:spPr>
            <a:xfrm>
              <a:off x="3835825" y="4416325"/>
              <a:ext cx="356500" cy="51025"/>
            </a:xfrm>
            <a:custGeom>
              <a:rect b="b" l="l" r="r" t="t"/>
              <a:pathLst>
                <a:path extrusionOk="0" h="2041" w="14260">
                  <a:moveTo>
                    <a:pt x="7131" y="1"/>
                  </a:moveTo>
                  <a:cubicBezTo>
                    <a:pt x="3913" y="1"/>
                    <a:pt x="1158" y="369"/>
                    <a:pt x="0" y="894"/>
                  </a:cubicBezTo>
                  <a:cubicBezTo>
                    <a:pt x="1158" y="1567"/>
                    <a:pt x="3913" y="2040"/>
                    <a:pt x="7131" y="2040"/>
                  </a:cubicBezTo>
                  <a:cubicBezTo>
                    <a:pt x="10347" y="2040"/>
                    <a:pt x="13102" y="1567"/>
                    <a:pt x="14260" y="894"/>
                  </a:cubicBezTo>
                  <a:cubicBezTo>
                    <a:pt x="13102" y="370"/>
                    <a:pt x="10347" y="1"/>
                    <a:pt x="7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4"/>
            <p:cNvSpPr/>
            <p:nvPr/>
          </p:nvSpPr>
          <p:spPr>
            <a:xfrm>
              <a:off x="3821250" y="4374550"/>
              <a:ext cx="385650" cy="49875"/>
            </a:xfrm>
            <a:custGeom>
              <a:rect b="b" l="l" r="r" t="t"/>
              <a:pathLst>
                <a:path extrusionOk="0" h="1995" w="15426">
                  <a:moveTo>
                    <a:pt x="7714" y="0"/>
                  </a:moveTo>
                  <a:cubicBezTo>
                    <a:pt x="3455" y="0"/>
                    <a:pt x="0" y="831"/>
                    <a:pt x="0" y="1855"/>
                  </a:cubicBezTo>
                  <a:cubicBezTo>
                    <a:pt x="0" y="1902"/>
                    <a:pt x="10" y="1947"/>
                    <a:pt x="24" y="1994"/>
                  </a:cubicBezTo>
                  <a:cubicBezTo>
                    <a:pt x="317" y="1034"/>
                    <a:pt x="3646" y="278"/>
                    <a:pt x="7714" y="278"/>
                  </a:cubicBezTo>
                  <a:cubicBezTo>
                    <a:pt x="11779" y="278"/>
                    <a:pt x="15108" y="1034"/>
                    <a:pt x="15402" y="1994"/>
                  </a:cubicBezTo>
                  <a:cubicBezTo>
                    <a:pt x="15416" y="1949"/>
                    <a:pt x="15426" y="1902"/>
                    <a:pt x="15426" y="1855"/>
                  </a:cubicBezTo>
                  <a:cubicBezTo>
                    <a:pt x="15426" y="831"/>
                    <a:pt x="11973" y="0"/>
                    <a:pt x="77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4"/>
            <p:cNvSpPr/>
            <p:nvPr/>
          </p:nvSpPr>
          <p:spPr>
            <a:xfrm>
              <a:off x="1866250" y="4257050"/>
              <a:ext cx="292575" cy="70450"/>
            </a:xfrm>
            <a:custGeom>
              <a:rect b="b" l="l" r="r" t="t"/>
              <a:pathLst>
                <a:path extrusionOk="0" h="2818" w="11703">
                  <a:moveTo>
                    <a:pt x="5852" y="1"/>
                  </a:moveTo>
                  <a:cubicBezTo>
                    <a:pt x="2620" y="1"/>
                    <a:pt x="1" y="632"/>
                    <a:pt x="1" y="1409"/>
                  </a:cubicBezTo>
                  <a:cubicBezTo>
                    <a:pt x="1" y="2186"/>
                    <a:pt x="2620" y="2817"/>
                    <a:pt x="5852" y="2817"/>
                  </a:cubicBezTo>
                  <a:cubicBezTo>
                    <a:pt x="9082" y="2817"/>
                    <a:pt x="11702" y="2186"/>
                    <a:pt x="11702" y="1409"/>
                  </a:cubicBezTo>
                  <a:cubicBezTo>
                    <a:pt x="11702" y="632"/>
                    <a:pt x="9082" y="4"/>
                    <a:pt x="58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4"/>
            <p:cNvSpPr/>
            <p:nvPr/>
          </p:nvSpPr>
          <p:spPr>
            <a:xfrm>
              <a:off x="1878763" y="4288775"/>
              <a:ext cx="270450" cy="38725"/>
            </a:xfrm>
            <a:custGeom>
              <a:rect b="b" l="l" r="r" t="t"/>
              <a:pathLst>
                <a:path extrusionOk="0" h="1549" w="10818">
                  <a:moveTo>
                    <a:pt x="5410" y="1"/>
                  </a:moveTo>
                  <a:cubicBezTo>
                    <a:pt x="2969" y="1"/>
                    <a:pt x="878" y="281"/>
                    <a:pt x="0" y="679"/>
                  </a:cubicBezTo>
                  <a:cubicBezTo>
                    <a:pt x="878" y="1190"/>
                    <a:pt x="2969" y="1548"/>
                    <a:pt x="5410" y="1548"/>
                  </a:cubicBezTo>
                  <a:cubicBezTo>
                    <a:pt x="7849" y="1548"/>
                    <a:pt x="9940" y="1188"/>
                    <a:pt x="10817" y="679"/>
                  </a:cubicBezTo>
                  <a:cubicBezTo>
                    <a:pt x="9940" y="281"/>
                    <a:pt x="7849" y="1"/>
                    <a:pt x="5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4"/>
            <p:cNvSpPr/>
            <p:nvPr/>
          </p:nvSpPr>
          <p:spPr>
            <a:xfrm>
              <a:off x="1867713" y="4257050"/>
              <a:ext cx="292575" cy="37900"/>
            </a:xfrm>
            <a:custGeom>
              <a:rect b="b" l="l" r="r" t="t"/>
              <a:pathLst>
                <a:path extrusionOk="0" h="1516" w="11703">
                  <a:moveTo>
                    <a:pt x="5852" y="1"/>
                  </a:moveTo>
                  <a:cubicBezTo>
                    <a:pt x="2620" y="1"/>
                    <a:pt x="1" y="632"/>
                    <a:pt x="1" y="1409"/>
                  </a:cubicBezTo>
                  <a:cubicBezTo>
                    <a:pt x="1" y="1445"/>
                    <a:pt x="9" y="1480"/>
                    <a:pt x="18" y="1516"/>
                  </a:cubicBezTo>
                  <a:cubicBezTo>
                    <a:pt x="242" y="787"/>
                    <a:pt x="2766" y="212"/>
                    <a:pt x="5852" y="212"/>
                  </a:cubicBezTo>
                  <a:cubicBezTo>
                    <a:pt x="8936" y="212"/>
                    <a:pt x="11461" y="787"/>
                    <a:pt x="11685" y="1516"/>
                  </a:cubicBezTo>
                  <a:cubicBezTo>
                    <a:pt x="11695" y="1480"/>
                    <a:pt x="11702" y="1447"/>
                    <a:pt x="11702" y="1409"/>
                  </a:cubicBezTo>
                  <a:cubicBezTo>
                    <a:pt x="11702" y="632"/>
                    <a:pt x="9082" y="1"/>
                    <a:pt x="58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4"/>
            <p:cNvSpPr/>
            <p:nvPr/>
          </p:nvSpPr>
          <p:spPr>
            <a:xfrm>
              <a:off x="2091675" y="4145325"/>
              <a:ext cx="153725" cy="37025"/>
            </a:xfrm>
            <a:custGeom>
              <a:rect b="b" l="l" r="r" t="t"/>
              <a:pathLst>
                <a:path extrusionOk="0" h="1481" w="6149">
                  <a:moveTo>
                    <a:pt x="3074" y="1"/>
                  </a:moveTo>
                  <a:cubicBezTo>
                    <a:pt x="1377" y="1"/>
                    <a:pt x="0" y="331"/>
                    <a:pt x="0" y="740"/>
                  </a:cubicBezTo>
                  <a:cubicBezTo>
                    <a:pt x="0" y="1149"/>
                    <a:pt x="1377" y="1481"/>
                    <a:pt x="3074" y="1481"/>
                  </a:cubicBezTo>
                  <a:cubicBezTo>
                    <a:pt x="4772" y="1481"/>
                    <a:pt x="6149" y="1149"/>
                    <a:pt x="6149" y="740"/>
                  </a:cubicBezTo>
                  <a:cubicBezTo>
                    <a:pt x="6149" y="331"/>
                    <a:pt x="4772" y="1"/>
                    <a:pt x="3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4"/>
            <p:cNvSpPr/>
            <p:nvPr/>
          </p:nvSpPr>
          <p:spPr>
            <a:xfrm>
              <a:off x="2098938" y="4161975"/>
              <a:ext cx="142050" cy="20300"/>
            </a:xfrm>
            <a:custGeom>
              <a:rect b="b" l="l" r="r" t="t"/>
              <a:pathLst>
                <a:path extrusionOk="0" h="812" w="5682">
                  <a:moveTo>
                    <a:pt x="2840" y="0"/>
                  </a:moveTo>
                  <a:cubicBezTo>
                    <a:pt x="1561" y="2"/>
                    <a:pt x="462" y="149"/>
                    <a:pt x="0" y="356"/>
                  </a:cubicBezTo>
                  <a:cubicBezTo>
                    <a:pt x="462" y="624"/>
                    <a:pt x="1561" y="812"/>
                    <a:pt x="2840" y="812"/>
                  </a:cubicBezTo>
                  <a:cubicBezTo>
                    <a:pt x="4123" y="812"/>
                    <a:pt x="5221" y="624"/>
                    <a:pt x="5682" y="356"/>
                  </a:cubicBezTo>
                  <a:cubicBezTo>
                    <a:pt x="5220" y="146"/>
                    <a:pt x="4122" y="0"/>
                    <a:pt x="28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4"/>
            <p:cNvSpPr/>
            <p:nvPr/>
          </p:nvSpPr>
          <p:spPr>
            <a:xfrm>
              <a:off x="2093138" y="4145275"/>
              <a:ext cx="153725" cy="19925"/>
            </a:xfrm>
            <a:custGeom>
              <a:rect b="b" l="l" r="r" t="t"/>
              <a:pathLst>
                <a:path extrusionOk="0" h="797" w="6149">
                  <a:moveTo>
                    <a:pt x="3074" y="1"/>
                  </a:moveTo>
                  <a:cubicBezTo>
                    <a:pt x="1377" y="1"/>
                    <a:pt x="0" y="333"/>
                    <a:pt x="0" y="742"/>
                  </a:cubicBezTo>
                  <a:cubicBezTo>
                    <a:pt x="0" y="759"/>
                    <a:pt x="4" y="780"/>
                    <a:pt x="10" y="797"/>
                  </a:cubicBezTo>
                  <a:cubicBezTo>
                    <a:pt x="126" y="415"/>
                    <a:pt x="1454" y="114"/>
                    <a:pt x="3075" y="114"/>
                  </a:cubicBezTo>
                  <a:cubicBezTo>
                    <a:pt x="4697" y="114"/>
                    <a:pt x="6022" y="415"/>
                    <a:pt x="6140" y="797"/>
                  </a:cubicBezTo>
                  <a:cubicBezTo>
                    <a:pt x="6146" y="780"/>
                    <a:pt x="6149" y="759"/>
                    <a:pt x="6149" y="742"/>
                  </a:cubicBezTo>
                  <a:cubicBezTo>
                    <a:pt x="6149" y="333"/>
                    <a:pt x="4772" y="1"/>
                    <a:pt x="30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4"/>
            <p:cNvSpPr/>
            <p:nvPr/>
          </p:nvSpPr>
          <p:spPr>
            <a:xfrm>
              <a:off x="1252863" y="4079425"/>
              <a:ext cx="614875" cy="121625"/>
            </a:xfrm>
            <a:custGeom>
              <a:rect b="b" l="l" r="r" t="t"/>
              <a:pathLst>
                <a:path extrusionOk="0" h="4865" w="24595">
                  <a:moveTo>
                    <a:pt x="12298" y="0"/>
                  </a:moveTo>
                  <a:cubicBezTo>
                    <a:pt x="9036" y="0"/>
                    <a:pt x="5908" y="257"/>
                    <a:pt x="3602" y="713"/>
                  </a:cubicBezTo>
                  <a:cubicBezTo>
                    <a:pt x="1296" y="1169"/>
                    <a:pt x="1" y="1788"/>
                    <a:pt x="1" y="2433"/>
                  </a:cubicBezTo>
                  <a:cubicBezTo>
                    <a:pt x="1" y="3077"/>
                    <a:pt x="1296" y="3696"/>
                    <a:pt x="3602" y="4151"/>
                  </a:cubicBezTo>
                  <a:cubicBezTo>
                    <a:pt x="5908" y="4607"/>
                    <a:pt x="9036" y="4864"/>
                    <a:pt x="12298" y="4864"/>
                  </a:cubicBezTo>
                  <a:cubicBezTo>
                    <a:pt x="15559" y="4864"/>
                    <a:pt x="18686" y="4607"/>
                    <a:pt x="20993" y="4151"/>
                  </a:cubicBezTo>
                  <a:cubicBezTo>
                    <a:pt x="23299" y="3696"/>
                    <a:pt x="24595" y="3077"/>
                    <a:pt x="24595" y="2433"/>
                  </a:cubicBezTo>
                  <a:cubicBezTo>
                    <a:pt x="24595" y="1788"/>
                    <a:pt x="23299" y="1169"/>
                    <a:pt x="20993" y="713"/>
                  </a:cubicBezTo>
                  <a:cubicBezTo>
                    <a:pt x="18686" y="257"/>
                    <a:pt x="15559" y="0"/>
                    <a:pt x="122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4"/>
            <p:cNvSpPr/>
            <p:nvPr/>
          </p:nvSpPr>
          <p:spPr>
            <a:xfrm>
              <a:off x="1457475" y="4006525"/>
              <a:ext cx="421425" cy="189200"/>
            </a:xfrm>
            <a:custGeom>
              <a:rect b="b" l="l" r="r" t="t"/>
              <a:pathLst>
                <a:path extrusionOk="0" h="7568" w="16857">
                  <a:moveTo>
                    <a:pt x="8428" y="1"/>
                  </a:moveTo>
                  <a:cubicBezTo>
                    <a:pt x="3046" y="1"/>
                    <a:pt x="1" y="5863"/>
                    <a:pt x="1" y="5863"/>
                  </a:cubicBezTo>
                  <a:cubicBezTo>
                    <a:pt x="1" y="5863"/>
                    <a:pt x="3083" y="7567"/>
                    <a:pt x="8077" y="7567"/>
                  </a:cubicBezTo>
                  <a:cubicBezTo>
                    <a:pt x="10574" y="7567"/>
                    <a:pt x="13549" y="7141"/>
                    <a:pt x="16856" y="5863"/>
                  </a:cubicBezTo>
                  <a:cubicBezTo>
                    <a:pt x="16856" y="5863"/>
                    <a:pt x="13812" y="1"/>
                    <a:pt x="8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4"/>
            <p:cNvSpPr/>
            <p:nvPr/>
          </p:nvSpPr>
          <p:spPr>
            <a:xfrm>
              <a:off x="1459013" y="4006725"/>
              <a:ext cx="204075" cy="188000"/>
            </a:xfrm>
            <a:custGeom>
              <a:rect b="b" l="l" r="r" t="t"/>
              <a:pathLst>
                <a:path extrusionOk="0" h="7520" w="8163">
                  <a:moveTo>
                    <a:pt x="8162" y="1"/>
                  </a:moveTo>
                  <a:lnTo>
                    <a:pt x="8162" y="1"/>
                  </a:lnTo>
                  <a:cubicBezTo>
                    <a:pt x="2946" y="190"/>
                    <a:pt x="1" y="5855"/>
                    <a:pt x="1" y="5855"/>
                  </a:cubicBezTo>
                  <a:cubicBezTo>
                    <a:pt x="1" y="5855"/>
                    <a:pt x="2563" y="7269"/>
                    <a:pt x="6799" y="7520"/>
                  </a:cubicBezTo>
                  <a:cubicBezTo>
                    <a:pt x="6556" y="3555"/>
                    <a:pt x="7313" y="1285"/>
                    <a:pt x="8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4"/>
            <p:cNvSpPr/>
            <p:nvPr/>
          </p:nvSpPr>
          <p:spPr>
            <a:xfrm>
              <a:off x="429038" y="4483800"/>
              <a:ext cx="494850" cy="97850"/>
            </a:xfrm>
            <a:custGeom>
              <a:rect b="b" l="l" r="r" t="t"/>
              <a:pathLst>
                <a:path extrusionOk="0" h="3914" w="19794">
                  <a:moveTo>
                    <a:pt x="9896" y="1"/>
                  </a:moveTo>
                  <a:cubicBezTo>
                    <a:pt x="7271" y="1"/>
                    <a:pt x="4755" y="208"/>
                    <a:pt x="2899" y="574"/>
                  </a:cubicBezTo>
                  <a:cubicBezTo>
                    <a:pt x="1042" y="941"/>
                    <a:pt x="1" y="1439"/>
                    <a:pt x="1" y="1957"/>
                  </a:cubicBezTo>
                  <a:cubicBezTo>
                    <a:pt x="1" y="2476"/>
                    <a:pt x="1042" y="2974"/>
                    <a:pt x="2899" y="3341"/>
                  </a:cubicBezTo>
                  <a:cubicBezTo>
                    <a:pt x="4755" y="3707"/>
                    <a:pt x="7271" y="3914"/>
                    <a:pt x="9896" y="3914"/>
                  </a:cubicBezTo>
                  <a:cubicBezTo>
                    <a:pt x="12522" y="3914"/>
                    <a:pt x="15038" y="3707"/>
                    <a:pt x="16894" y="3341"/>
                  </a:cubicBezTo>
                  <a:cubicBezTo>
                    <a:pt x="18750" y="2974"/>
                    <a:pt x="19793" y="2476"/>
                    <a:pt x="19793" y="1957"/>
                  </a:cubicBezTo>
                  <a:cubicBezTo>
                    <a:pt x="19793" y="1439"/>
                    <a:pt x="18750" y="941"/>
                    <a:pt x="16894" y="574"/>
                  </a:cubicBezTo>
                  <a:cubicBezTo>
                    <a:pt x="15038" y="208"/>
                    <a:pt x="12522" y="1"/>
                    <a:pt x="98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4"/>
            <p:cNvSpPr/>
            <p:nvPr/>
          </p:nvSpPr>
          <p:spPr>
            <a:xfrm>
              <a:off x="593425" y="4425075"/>
              <a:ext cx="339100" cy="152275"/>
            </a:xfrm>
            <a:custGeom>
              <a:rect b="b" l="l" r="r" t="t"/>
              <a:pathLst>
                <a:path extrusionOk="0" h="6091" w="13564">
                  <a:moveTo>
                    <a:pt x="6781" y="0"/>
                  </a:moveTo>
                  <a:cubicBezTo>
                    <a:pt x="2452" y="3"/>
                    <a:pt x="1" y="4720"/>
                    <a:pt x="1" y="4720"/>
                  </a:cubicBezTo>
                  <a:cubicBezTo>
                    <a:pt x="1" y="4720"/>
                    <a:pt x="2481" y="6091"/>
                    <a:pt x="6499" y="6091"/>
                  </a:cubicBezTo>
                  <a:cubicBezTo>
                    <a:pt x="8509" y="6091"/>
                    <a:pt x="10903" y="5748"/>
                    <a:pt x="13564" y="4720"/>
                  </a:cubicBezTo>
                  <a:cubicBezTo>
                    <a:pt x="13564" y="4720"/>
                    <a:pt x="11115" y="0"/>
                    <a:pt x="67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4"/>
            <p:cNvSpPr/>
            <p:nvPr/>
          </p:nvSpPr>
          <p:spPr>
            <a:xfrm>
              <a:off x="594938" y="4425250"/>
              <a:ext cx="164200" cy="151325"/>
            </a:xfrm>
            <a:custGeom>
              <a:rect b="b" l="l" r="r" t="t"/>
              <a:pathLst>
                <a:path extrusionOk="0" h="6053" w="6568">
                  <a:moveTo>
                    <a:pt x="6567" y="1"/>
                  </a:moveTo>
                  <a:lnTo>
                    <a:pt x="6567" y="1"/>
                  </a:lnTo>
                  <a:cubicBezTo>
                    <a:pt x="2369" y="154"/>
                    <a:pt x="0" y="4713"/>
                    <a:pt x="0" y="4713"/>
                  </a:cubicBezTo>
                  <a:cubicBezTo>
                    <a:pt x="0" y="4713"/>
                    <a:pt x="2062" y="5850"/>
                    <a:pt x="5471" y="6052"/>
                  </a:cubicBezTo>
                  <a:cubicBezTo>
                    <a:pt x="5278" y="2863"/>
                    <a:pt x="5886" y="1035"/>
                    <a:pt x="65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4"/>
            <p:cNvSpPr/>
            <p:nvPr/>
          </p:nvSpPr>
          <p:spPr>
            <a:xfrm>
              <a:off x="1020713" y="4264625"/>
              <a:ext cx="245100" cy="48450"/>
            </a:xfrm>
            <a:custGeom>
              <a:rect b="b" l="l" r="r" t="t"/>
              <a:pathLst>
                <a:path extrusionOk="0" h="1938" w="9804">
                  <a:moveTo>
                    <a:pt x="4902" y="0"/>
                  </a:moveTo>
                  <a:cubicBezTo>
                    <a:pt x="2195" y="0"/>
                    <a:pt x="0" y="434"/>
                    <a:pt x="0" y="970"/>
                  </a:cubicBezTo>
                  <a:cubicBezTo>
                    <a:pt x="0" y="1504"/>
                    <a:pt x="2195" y="1938"/>
                    <a:pt x="4902" y="1938"/>
                  </a:cubicBezTo>
                  <a:cubicBezTo>
                    <a:pt x="7609" y="1938"/>
                    <a:pt x="9804" y="1504"/>
                    <a:pt x="9804" y="970"/>
                  </a:cubicBezTo>
                  <a:cubicBezTo>
                    <a:pt x="9804" y="434"/>
                    <a:pt x="7609" y="0"/>
                    <a:pt x="4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4"/>
            <p:cNvSpPr/>
            <p:nvPr/>
          </p:nvSpPr>
          <p:spPr>
            <a:xfrm>
              <a:off x="1101450" y="4235600"/>
              <a:ext cx="168000" cy="75375"/>
            </a:xfrm>
            <a:custGeom>
              <a:rect b="b" l="l" r="r" t="t"/>
              <a:pathLst>
                <a:path extrusionOk="0" h="3015" w="6720">
                  <a:moveTo>
                    <a:pt x="3356" y="0"/>
                  </a:moveTo>
                  <a:cubicBezTo>
                    <a:pt x="1211" y="0"/>
                    <a:pt x="0" y="2336"/>
                    <a:pt x="0" y="2336"/>
                  </a:cubicBezTo>
                  <a:cubicBezTo>
                    <a:pt x="0" y="2336"/>
                    <a:pt x="1229" y="3015"/>
                    <a:pt x="3219" y="3015"/>
                  </a:cubicBezTo>
                  <a:cubicBezTo>
                    <a:pt x="4215" y="3015"/>
                    <a:pt x="5401" y="2845"/>
                    <a:pt x="6719" y="2336"/>
                  </a:cubicBezTo>
                  <a:cubicBezTo>
                    <a:pt x="6719" y="2336"/>
                    <a:pt x="5505" y="0"/>
                    <a:pt x="3361" y="0"/>
                  </a:cubicBezTo>
                  <a:cubicBezTo>
                    <a:pt x="3359" y="0"/>
                    <a:pt x="3358" y="0"/>
                    <a:pt x="3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4"/>
            <p:cNvSpPr/>
            <p:nvPr/>
          </p:nvSpPr>
          <p:spPr>
            <a:xfrm>
              <a:off x="1102913" y="4235625"/>
              <a:ext cx="81325" cy="74925"/>
            </a:xfrm>
            <a:custGeom>
              <a:rect b="b" l="l" r="r" t="t"/>
              <a:pathLst>
                <a:path extrusionOk="0" h="2997" w="3253">
                  <a:moveTo>
                    <a:pt x="3253" y="1"/>
                  </a:moveTo>
                  <a:lnTo>
                    <a:pt x="3253" y="1"/>
                  </a:lnTo>
                  <a:cubicBezTo>
                    <a:pt x="1174" y="78"/>
                    <a:pt x="0" y="2333"/>
                    <a:pt x="0" y="2333"/>
                  </a:cubicBezTo>
                  <a:cubicBezTo>
                    <a:pt x="0" y="2333"/>
                    <a:pt x="1023" y="2897"/>
                    <a:pt x="2711" y="2996"/>
                  </a:cubicBezTo>
                  <a:cubicBezTo>
                    <a:pt x="2613" y="1417"/>
                    <a:pt x="2916" y="512"/>
                    <a:pt x="32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4"/>
            <p:cNvSpPr/>
            <p:nvPr/>
          </p:nvSpPr>
          <p:spPr>
            <a:xfrm>
              <a:off x="2595988" y="4337225"/>
              <a:ext cx="245050" cy="48475"/>
            </a:xfrm>
            <a:custGeom>
              <a:rect b="b" l="l" r="r" t="t"/>
              <a:pathLst>
                <a:path extrusionOk="0" h="1939" w="9802">
                  <a:moveTo>
                    <a:pt x="4902" y="0"/>
                  </a:moveTo>
                  <a:cubicBezTo>
                    <a:pt x="2195" y="0"/>
                    <a:pt x="0" y="434"/>
                    <a:pt x="0" y="969"/>
                  </a:cubicBezTo>
                  <a:cubicBezTo>
                    <a:pt x="0" y="1504"/>
                    <a:pt x="2195" y="1938"/>
                    <a:pt x="4902" y="1938"/>
                  </a:cubicBezTo>
                  <a:cubicBezTo>
                    <a:pt x="7609" y="1938"/>
                    <a:pt x="9802" y="1504"/>
                    <a:pt x="9802" y="969"/>
                  </a:cubicBezTo>
                  <a:cubicBezTo>
                    <a:pt x="9802" y="434"/>
                    <a:pt x="7609" y="0"/>
                    <a:pt x="4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4"/>
            <p:cNvSpPr/>
            <p:nvPr/>
          </p:nvSpPr>
          <p:spPr>
            <a:xfrm>
              <a:off x="2676725" y="4308125"/>
              <a:ext cx="168000" cy="75375"/>
            </a:xfrm>
            <a:custGeom>
              <a:rect b="b" l="l" r="r" t="t"/>
              <a:pathLst>
                <a:path extrusionOk="0" h="3015" w="6720">
                  <a:moveTo>
                    <a:pt x="3361" y="1"/>
                  </a:moveTo>
                  <a:cubicBezTo>
                    <a:pt x="1211" y="1"/>
                    <a:pt x="0" y="2336"/>
                    <a:pt x="0" y="2336"/>
                  </a:cubicBezTo>
                  <a:cubicBezTo>
                    <a:pt x="0" y="2336"/>
                    <a:pt x="1229" y="3015"/>
                    <a:pt x="3219" y="3015"/>
                  </a:cubicBezTo>
                  <a:cubicBezTo>
                    <a:pt x="4215" y="3015"/>
                    <a:pt x="5401" y="2845"/>
                    <a:pt x="6719" y="2336"/>
                  </a:cubicBezTo>
                  <a:cubicBezTo>
                    <a:pt x="6719" y="2336"/>
                    <a:pt x="5505" y="1"/>
                    <a:pt x="33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4"/>
            <p:cNvSpPr/>
            <p:nvPr/>
          </p:nvSpPr>
          <p:spPr>
            <a:xfrm>
              <a:off x="2676725" y="4308250"/>
              <a:ext cx="81325" cy="74900"/>
            </a:xfrm>
            <a:custGeom>
              <a:rect b="b" l="l" r="r" t="t"/>
              <a:pathLst>
                <a:path extrusionOk="0" h="2996" w="3253">
                  <a:moveTo>
                    <a:pt x="3252" y="0"/>
                  </a:moveTo>
                  <a:lnTo>
                    <a:pt x="3252" y="0"/>
                  </a:lnTo>
                  <a:cubicBezTo>
                    <a:pt x="1174" y="75"/>
                    <a:pt x="0" y="2331"/>
                    <a:pt x="0" y="2331"/>
                  </a:cubicBezTo>
                  <a:cubicBezTo>
                    <a:pt x="0" y="2331"/>
                    <a:pt x="1022" y="2895"/>
                    <a:pt x="2710" y="2995"/>
                  </a:cubicBezTo>
                  <a:cubicBezTo>
                    <a:pt x="2615" y="1415"/>
                    <a:pt x="2916" y="511"/>
                    <a:pt x="32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4"/>
            <p:cNvSpPr/>
            <p:nvPr/>
          </p:nvSpPr>
          <p:spPr>
            <a:xfrm>
              <a:off x="1015063" y="4157400"/>
              <a:ext cx="144375" cy="28525"/>
            </a:xfrm>
            <a:custGeom>
              <a:rect b="b" l="l" r="r" t="t"/>
              <a:pathLst>
                <a:path extrusionOk="0" h="1141" w="5775">
                  <a:moveTo>
                    <a:pt x="2888" y="0"/>
                  </a:moveTo>
                  <a:cubicBezTo>
                    <a:pt x="1293" y="0"/>
                    <a:pt x="1" y="255"/>
                    <a:pt x="1" y="570"/>
                  </a:cubicBezTo>
                  <a:cubicBezTo>
                    <a:pt x="1" y="885"/>
                    <a:pt x="1293" y="1140"/>
                    <a:pt x="2888" y="1140"/>
                  </a:cubicBezTo>
                  <a:cubicBezTo>
                    <a:pt x="4483" y="1140"/>
                    <a:pt x="5775" y="885"/>
                    <a:pt x="5775" y="570"/>
                  </a:cubicBezTo>
                  <a:cubicBezTo>
                    <a:pt x="5775" y="255"/>
                    <a:pt x="4483" y="0"/>
                    <a:pt x="28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4"/>
            <p:cNvSpPr/>
            <p:nvPr/>
          </p:nvSpPr>
          <p:spPr>
            <a:xfrm>
              <a:off x="1062025" y="4140225"/>
              <a:ext cx="98950" cy="44425"/>
            </a:xfrm>
            <a:custGeom>
              <a:rect b="b" l="l" r="r" t="t"/>
              <a:pathLst>
                <a:path extrusionOk="0" h="1777" w="3958">
                  <a:moveTo>
                    <a:pt x="1979" y="1"/>
                  </a:moveTo>
                  <a:cubicBezTo>
                    <a:pt x="714" y="1"/>
                    <a:pt x="0" y="1376"/>
                    <a:pt x="0" y="1376"/>
                  </a:cubicBezTo>
                  <a:cubicBezTo>
                    <a:pt x="0" y="1376"/>
                    <a:pt x="723" y="1777"/>
                    <a:pt x="1895" y="1777"/>
                  </a:cubicBezTo>
                  <a:cubicBezTo>
                    <a:pt x="2481" y="1777"/>
                    <a:pt x="3180" y="1677"/>
                    <a:pt x="3957" y="1376"/>
                  </a:cubicBezTo>
                  <a:cubicBezTo>
                    <a:pt x="3957" y="1376"/>
                    <a:pt x="3243"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4"/>
            <p:cNvSpPr/>
            <p:nvPr/>
          </p:nvSpPr>
          <p:spPr>
            <a:xfrm>
              <a:off x="1063488" y="4140275"/>
              <a:ext cx="47875" cy="44125"/>
            </a:xfrm>
            <a:custGeom>
              <a:rect b="b" l="l" r="r" t="t"/>
              <a:pathLst>
                <a:path extrusionOk="0" h="1765" w="1915">
                  <a:moveTo>
                    <a:pt x="1914" y="0"/>
                  </a:moveTo>
                  <a:lnTo>
                    <a:pt x="1914" y="0"/>
                  </a:lnTo>
                  <a:cubicBezTo>
                    <a:pt x="691" y="46"/>
                    <a:pt x="0" y="1374"/>
                    <a:pt x="0" y="1374"/>
                  </a:cubicBezTo>
                  <a:cubicBezTo>
                    <a:pt x="0" y="1374"/>
                    <a:pt x="600" y="1705"/>
                    <a:pt x="1595" y="1764"/>
                  </a:cubicBezTo>
                  <a:cubicBezTo>
                    <a:pt x="1538" y="834"/>
                    <a:pt x="1717" y="301"/>
                    <a:pt x="1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4"/>
            <p:cNvSpPr/>
            <p:nvPr/>
          </p:nvSpPr>
          <p:spPr>
            <a:xfrm>
              <a:off x="1535038" y="4301075"/>
              <a:ext cx="80375" cy="19800"/>
            </a:xfrm>
            <a:custGeom>
              <a:rect b="b" l="l" r="r" t="t"/>
              <a:pathLst>
                <a:path extrusionOk="0" h="792" w="3215">
                  <a:moveTo>
                    <a:pt x="1607" y="1"/>
                  </a:moveTo>
                  <a:cubicBezTo>
                    <a:pt x="719" y="1"/>
                    <a:pt x="0" y="178"/>
                    <a:pt x="0" y="397"/>
                  </a:cubicBezTo>
                  <a:cubicBezTo>
                    <a:pt x="0" y="616"/>
                    <a:pt x="721" y="792"/>
                    <a:pt x="1607" y="792"/>
                  </a:cubicBezTo>
                  <a:cubicBezTo>
                    <a:pt x="2497" y="792"/>
                    <a:pt x="3215" y="613"/>
                    <a:pt x="3215" y="397"/>
                  </a:cubicBezTo>
                  <a:cubicBezTo>
                    <a:pt x="3215" y="178"/>
                    <a:pt x="2497" y="1"/>
                    <a:pt x="16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4"/>
            <p:cNvSpPr/>
            <p:nvPr/>
          </p:nvSpPr>
          <p:spPr>
            <a:xfrm>
              <a:off x="1450713" y="4278900"/>
              <a:ext cx="80425" cy="19800"/>
            </a:xfrm>
            <a:custGeom>
              <a:rect b="b" l="l" r="r" t="t"/>
              <a:pathLst>
                <a:path extrusionOk="0" h="792" w="3217">
                  <a:moveTo>
                    <a:pt x="1609" y="1"/>
                  </a:moveTo>
                  <a:cubicBezTo>
                    <a:pt x="720" y="1"/>
                    <a:pt x="1" y="179"/>
                    <a:pt x="1" y="396"/>
                  </a:cubicBezTo>
                  <a:cubicBezTo>
                    <a:pt x="1" y="615"/>
                    <a:pt x="721" y="792"/>
                    <a:pt x="1609" y="792"/>
                  </a:cubicBezTo>
                  <a:cubicBezTo>
                    <a:pt x="2498" y="792"/>
                    <a:pt x="3217" y="613"/>
                    <a:pt x="3217" y="396"/>
                  </a:cubicBezTo>
                  <a:cubicBezTo>
                    <a:pt x="3217" y="179"/>
                    <a:pt x="2496" y="1"/>
                    <a:pt x="16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4"/>
            <p:cNvSpPr/>
            <p:nvPr/>
          </p:nvSpPr>
          <p:spPr>
            <a:xfrm>
              <a:off x="1536588" y="4267400"/>
              <a:ext cx="47425" cy="11650"/>
            </a:xfrm>
            <a:custGeom>
              <a:rect b="b" l="l" r="r" t="t"/>
              <a:pathLst>
                <a:path extrusionOk="0" h="466" w="1897">
                  <a:moveTo>
                    <a:pt x="949" y="0"/>
                  </a:moveTo>
                  <a:cubicBezTo>
                    <a:pt x="425" y="0"/>
                    <a:pt x="1" y="105"/>
                    <a:pt x="1" y="234"/>
                  </a:cubicBezTo>
                  <a:cubicBezTo>
                    <a:pt x="1" y="362"/>
                    <a:pt x="425" y="466"/>
                    <a:pt x="949" y="466"/>
                  </a:cubicBezTo>
                  <a:cubicBezTo>
                    <a:pt x="1472" y="466"/>
                    <a:pt x="1896" y="362"/>
                    <a:pt x="1896" y="234"/>
                  </a:cubicBezTo>
                  <a:cubicBezTo>
                    <a:pt x="1896" y="105"/>
                    <a:pt x="1472" y="0"/>
                    <a:pt x="9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4"/>
            <p:cNvSpPr/>
            <p:nvPr/>
          </p:nvSpPr>
          <p:spPr>
            <a:xfrm>
              <a:off x="2646450" y="4125975"/>
              <a:ext cx="146300" cy="35950"/>
            </a:xfrm>
            <a:custGeom>
              <a:rect b="b" l="l" r="r" t="t"/>
              <a:pathLst>
                <a:path extrusionOk="0" h="1438" w="5852">
                  <a:moveTo>
                    <a:pt x="2927" y="1"/>
                  </a:moveTo>
                  <a:cubicBezTo>
                    <a:pt x="1312" y="1"/>
                    <a:pt x="0" y="322"/>
                    <a:pt x="0" y="720"/>
                  </a:cubicBezTo>
                  <a:cubicBezTo>
                    <a:pt x="0" y="1116"/>
                    <a:pt x="1312" y="1437"/>
                    <a:pt x="2927" y="1437"/>
                  </a:cubicBezTo>
                  <a:cubicBezTo>
                    <a:pt x="4542" y="1437"/>
                    <a:pt x="5851" y="1116"/>
                    <a:pt x="5851" y="720"/>
                  </a:cubicBezTo>
                  <a:cubicBezTo>
                    <a:pt x="5851" y="323"/>
                    <a:pt x="4542" y="1"/>
                    <a:pt x="29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4"/>
            <p:cNvSpPr/>
            <p:nvPr/>
          </p:nvSpPr>
          <p:spPr>
            <a:xfrm>
              <a:off x="2492925" y="4085650"/>
              <a:ext cx="146300" cy="35925"/>
            </a:xfrm>
            <a:custGeom>
              <a:rect b="b" l="l" r="r" t="t"/>
              <a:pathLst>
                <a:path extrusionOk="0" h="1437" w="5852">
                  <a:moveTo>
                    <a:pt x="2927" y="0"/>
                  </a:moveTo>
                  <a:cubicBezTo>
                    <a:pt x="1310" y="0"/>
                    <a:pt x="1" y="321"/>
                    <a:pt x="1" y="718"/>
                  </a:cubicBezTo>
                  <a:cubicBezTo>
                    <a:pt x="1" y="1116"/>
                    <a:pt x="1310" y="1437"/>
                    <a:pt x="2927" y="1437"/>
                  </a:cubicBezTo>
                  <a:cubicBezTo>
                    <a:pt x="4542" y="1437"/>
                    <a:pt x="5852" y="1116"/>
                    <a:pt x="5852" y="718"/>
                  </a:cubicBezTo>
                  <a:cubicBezTo>
                    <a:pt x="5852" y="321"/>
                    <a:pt x="4542" y="0"/>
                    <a:pt x="29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4"/>
            <p:cNvSpPr/>
            <p:nvPr/>
          </p:nvSpPr>
          <p:spPr>
            <a:xfrm>
              <a:off x="2649300" y="4064725"/>
              <a:ext cx="86200" cy="21175"/>
            </a:xfrm>
            <a:custGeom>
              <a:rect b="b" l="l" r="r" t="t"/>
              <a:pathLst>
                <a:path extrusionOk="0" h="847" w="3448">
                  <a:moveTo>
                    <a:pt x="1736" y="1"/>
                  </a:moveTo>
                  <a:cubicBezTo>
                    <a:pt x="1732" y="1"/>
                    <a:pt x="1728" y="1"/>
                    <a:pt x="1724" y="1"/>
                  </a:cubicBezTo>
                  <a:cubicBezTo>
                    <a:pt x="772" y="1"/>
                    <a:pt x="1" y="190"/>
                    <a:pt x="1" y="424"/>
                  </a:cubicBezTo>
                  <a:cubicBezTo>
                    <a:pt x="1" y="657"/>
                    <a:pt x="772" y="847"/>
                    <a:pt x="1724" y="847"/>
                  </a:cubicBezTo>
                  <a:cubicBezTo>
                    <a:pt x="2675" y="847"/>
                    <a:pt x="3447" y="657"/>
                    <a:pt x="3447" y="424"/>
                  </a:cubicBezTo>
                  <a:cubicBezTo>
                    <a:pt x="3447" y="190"/>
                    <a:pt x="2680" y="1"/>
                    <a:pt x="17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4"/>
            <p:cNvSpPr/>
            <p:nvPr/>
          </p:nvSpPr>
          <p:spPr>
            <a:xfrm>
              <a:off x="618163" y="4167925"/>
              <a:ext cx="146300" cy="35925"/>
            </a:xfrm>
            <a:custGeom>
              <a:rect b="b" l="l" r="r" t="t"/>
              <a:pathLst>
                <a:path extrusionOk="0" h="1437" w="5852">
                  <a:moveTo>
                    <a:pt x="2927" y="0"/>
                  </a:moveTo>
                  <a:cubicBezTo>
                    <a:pt x="1312" y="0"/>
                    <a:pt x="0" y="322"/>
                    <a:pt x="0" y="719"/>
                  </a:cubicBezTo>
                  <a:cubicBezTo>
                    <a:pt x="0" y="1116"/>
                    <a:pt x="1312" y="1437"/>
                    <a:pt x="2927" y="1437"/>
                  </a:cubicBezTo>
                  <a:cubicBezTo>
                    <a:pt x="4542" y="1437"/>
                    <a:pt x="5851" y="1116"/>
                    <a:pt x="5851" y="719"/>
                  </a:cubicBezTo>
                  <a:cubicBezTo>
                    <a:pt x="5851" y="322"/>
                    <a:pt x="4542" y="0"/>
                    <a:pt x="29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4"/>
            <p:cNvSpPr/>
            <p:nvPr/>
          </p:nvSpPr>
          <p:spPr>
            <a:xfrm>
              <a:off x="464688" y="4127575"/>
              <a:ext cx="146300" cy="35975"/>
            </a:xfrm>
            <a:custGeom>
              <a:rect b="b" l="l" r="r" t="t"/>
              <a:pathLst>
                <a:path extrusionOk="0" h="1439" w="5852">
                  <a:moveTo>
                    <a:pt x="2925" y="1"/>
                  </a:moveTo>
                  <a:cubicBezTo>
                    <a:pt x="1310" y="1"/>
                    <a:pt x="0" y="322"/>
                    <a:pt x="0" y="720"/>
                  </a:cubicBezTo>
                  <a:cubicBezTo>
                    <a:pt x="0" y="1118"/>
                    <a:pt x="1310" y="1439"/>
                    <a:pt x="2925" y="1439"/>
                  </a:cubicBezTo>
                  <a:cubicBezTo>
                    <a:pt x="4540" y="1439"/>
                    <a:pt x="5851" y="1118"/>
                    <a:pt x="5851" y="720"/>
                  </a:cubicBezTo>
                  <a:cubicBezTo>
                    <a:pt x="5851" y="322"/>
                    <a:pt x="4540" y="1"/>
                    <a:pt x="2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4"/>
            <p:cNvSpPr/>
            <p:nvPr/>
          </p:nvSpPr>
          <p:spPr>
            <a:xfrm>
              <a:off x="620988" y="4106675"/>
              <a:ext cx="86175" cy="21175"/>
            </a:xfrm>
            <a:custGeom>
              <a:rect b="b" l="l" r="r" t="t"/>
              <a:pathLst>
                <a:path extrusionOk="0" h="847" w="3447">
                  <a:moveTo>
                    <a:pt x="1723" y="0"/>
                  </a:moveTo>
                  <a:cubicBezTo>
                    <a:pt x="771" y="0"/>
                    <a:pt x="0" y="190"/>
                    <a:pt x="0" y="423"/>
                  </a:cubicBezTo>
                  <a:cubicBezTo>
                    <a:pt x="0" y="657"/>
                    <a:pt x="771" y="846"/>
                    <a:pt x="1723" y="846"/>
                  </a:cubicBezTo>
                  <a:cubicBezTo>
                    <a:pt x="2674" y="846"/>
                    <a:pt x="3446" y="657"/>
                    <a:pt x="3446" y="423"/>
                  </a:cubicBezTo>
                  <a:cubicBezTo>
                    <a:pt x="3446" y="190"/>
                    <a:pt x="2674" y="0"/>
                    <a:pt x="1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4"/>
            <p:cNvSpPr/>
            <p:nvPr/>
          </p:nvSpPr>
          <p:spPr>
            <a:xfrm>
              <a:off x="2927550" y="3706400"/>
              <a:ext cx="3206625" cy="321075"/>
            </a:xfrm>
            <a:custGeom>
              <a:rect b="b" l="l" r="r" t="t"/>
              <a:pathLst>
                <a:path extrusionOk="0" h="12843" w="128265">
                  <a:moveTo>
                    <a:pt x="128261" y="0"/>
                  </a:moveTo>
                  <a:cubicBezTo>
                    <a:pt x="117492" y="1196"/>
                    <a:pt x="96051" y="3176"/>
                    <a:pt x="72148" y="3176"/>
                  </a:cubicBezTo>
                  <a:cubicBezTo>
                    <a:pt x="64579" y="3176"/>
                    <a:pt x="56763" y="2977"/>
                    <a:pt x="48960" y="2493"/>
                  </a:cubicBezTo>
                  <a:cubicBezTo>
                    <a:pt x="35970" y="1686"/>
                    <a:pt x="25769" y="1366"/>
                    <a:pt x="18449" y="1366"/>
                  </a:cubicBezTo>
                  <a:cubicBezTo>
                    <a:pt x="1483" y="1366"/>
                    <a:pt x="0" y="3087"/>
                    <a:pt x="15155" y="4465"/>
                  </a:cubicBezTo>
                  <a:cubicBezTo>
                    <a:pt x="36384" y="6396"/>
                    <a:pt x="47767" y="12579"/>
                    <a:pt x="128264" y="12842"/>
                  </a:cubicBezTo>
                  <a:lnTo>
                    <a:pt x="12826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4"/>
            <p:cNvSpPr/>
            <p:nvPr/>
          </p:nvSpPr>
          <p:spPr>
            <a:xfrm>
              <a:off x="4099975" y="3800775"/>
              <a:ext cx="192100" cy="46225"/>
            </a:xfrm>
            <a:custGeom>
              <a:rect b="b" l="l" r="r" t="t"/>
              <a:pathLst>
                <a:path extrusionOk="0" h="1849" w="7684">
                  <a:moveTo>
                    <a:pt x="3843" y="1"/>
                  </a:moveTo>
                  <a:cubicBezTo>
                    <a:pt x="1720" y="1"/>
                    <a:pt x="0" y="414"/>
                    <a:pt x="0" y="925"/>
                  </a:cubicBezTo>
                  <a:cubicBezTo>
                    <a:pt x="0" y="1435"/>
                    <a:pt x="1720" y="1849"/>
                    <a:pt x="3843" y="1849"/>
                  </a:cubicBezTo>
                  <a:cubicBezTo>
                    <a:pt x="5964" y="1849"/>
                    <a:pt x="7684" y="1435"/>
                    <a:pt x="7684" y="925"/>
                  </a:cubicBezTo>
                  <a:cubicBezTo>
                    <a:pt x="7684" y="414"/>
                    <a:pt x="5964" y="1"/>
                    <a:pt x="3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4"/>
            <p:cNvSpPr/>
            <p:nvPr/>
          </p:nvSpPr>
          <p:spPr>
            <a:xfrm>
              <a:off x="4107200" y="3821575"/>
              <a:ext cx="177550" cy="25425"/>
            </a:xfrm>
            <a:custGeom>
              <a:rect b="b" l="l" r="r" t="t"/>
              <a:pathLst>
                <a:path extrusionOk="0" h="1017" w="7102">
                  <a:moveTo>
                    <a:pt x="3551" y="0"/>
                  </a:moveTo>
                  <a:cubicBezTo>
                    <a:pt x="1950" y="0"/>
                    <a:pt x="579" y="185"/>
                    <a:pt x="1" y="445"/>
                  </a:cubicBezTo>
                  <a:cubicBezTo>
                    <a:pt x="577" y="780"/>
                    <a:pt x="1950" y="1017"/>
                    <a:pt x="3552" y="1017"/>
                  </a:cubicBezTo>
                  <a:cubicBezTo>
                    <a:pt x="5153" y="1017"/>
                    <a:pt x="6525" y="782"/>
                    <a:pt x="7102" y="445"/>
                  </a:cubicBezTo>
                  <a:cubicBezTo>
                    <a:pt x="6525" y="185"/>
                    <a:pt x="5153" y="0"/>
                    <a:pt x="35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4"/>
            <p:cNvSpPr/>
            <p:nvPr/>
          </p:nvSpPr>
          <p:spPr>
            <a:xfrm>
              <a:off x="4099975" y="3800825"/>
              <a:ext cx="192100" cy="24850"/>
            </a:xfrm>
            <a:custGeom>
              <a:rect b="b" l="l" r="r" t="t"/>
              <a:pathLst>
                <a:path extrusionOk="0" h="994" w="7684">
                  <a:moveTo>
                    <a:pt x="3843" y="0"/>
                  </a:moveTo>
                  <a:cubicBezTo>
                    <a:pt x="1722" y="0"/>
                    <a:pt x="0" y="414"/>
                    <a:pt x="0" y="924"/>
                  </a:cubicBezTo>
                  <a:cubicBezTo>
                    <a:pt x="0" y="948"/>
                    <a:pt x="5" y="971"/>
                    <a:pt x="13" y="993"/>
                  </a:cubicBezTo>
                  <a:cubicBezTo>
                    <a:pt x="160" y="514"/>
                    <a:pt x="1816" y="138"/>
                    <a:pt x="3843" y="138"/>
                  </a:cubicBezTo>
                  <a:cubicBezTo>
                    <a:pt x="5867" y="138"/>
                    <a:pt x="7526" y="514"/>
                    <a:pt x="7673" y="993"/>
                  </a:cubicBezTo>
                  <a:cubicBezTo>
                    <a:pt x="7681" y="970"/>
                    <a:pt x="7684" y="948"/>
                    <a:pt x="7684" y="924"/>
                  </a:cubicBezTo>
                  <a:cubicBezTo>
                    <a:pt x="7684" y="414"/>
                    <a:pt x="5965" y="0"/>
                    <a:pt x="38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4"/>
            <p:cNvSpPr/>
            <p:nvPr/>
          </p:nvSpPr>
          <p:spPr>
            <a:xfrm>
              <a:off x="4292025" y="3862500"/>
              <a:ext cx="306200" cy="60525"/>
            </a:xfrm>
            <a:custGeom>
              <a:rect b="b" l="l" r="r" t="t"/>
              <a:pathLst>
                <a:path extrusionOk="0" h="2421" w="12248">
                  <a:moveTo>
                    <a:pt x="6124" y="0"/>
                  </a:moveTo>
                  <a:cubicBezTo>
                    <a:pt x="2742" y="0"/>
                    <a:pt x="0" y="544"/>
                    <a:pt x="0" y="1211"/>
                  </a:cubicBezTo>
                  <a:cubicBezTo>
                    <a:pt x="0" y="1879"/>
                    <a:pt x="2742" y="2421"/>
                    <a:pt x="6124" y="2421"/>
                  </a:cubicBezTo>
                  <a:cubicBezTo>
                    <a:pt x="9506" y="2421"/>
                    <a:pt x="12247" y="1879"/>
                    <a:pt x="12247" y="1211"/>
                  </a:cubicBezTo>
                  <a:cubicBezTo>
                    <a:pt x="12247" y="541"/>
                    <a:pt x="9506" y="0"/>
                    <a:pt x="61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4"/>
            <p:cNvSpPr/>
            <p:nvPr/>
          </p:nvSpPr>
          <p:spPr>
            <a:xfrm>
              <a:off x="4394675" y="3826150"/>
              <a:ext cx="209850" cy="94200"/>
            </a:xfrm>
            <a:custGeom>
              <a:rect b="b" l="l" r="r" t="t"/>
              <a:pathLst>
                <a:path extrusionOk="0" h="3768" w="8394">
                  <a:moveTo>
                    <a:pt x="4197" y="1"/>
                  </a:moveTo>
                  <a:cubicBezTo>
                    <a:pt x="1516" y="1"/>
                    <a:pt x="0" y="2919"/>
                    <a:pt x="0" y="2919"/>
                  </a:cubicBezTo>
                  <a:cubicBezTo>
                    <a:pt x="0" y="2919"/>
                    <a:pt x="1535" y="3768"/>
                    <a:pt x="4021" y="3768"/>
                  </a:cubicBezTo>
                  <a:cubicBezTo>
                    <a:pt x="5265" y="3768"/>
                    <a:pt x="6746" y="3556"/>
                    <a:pt x="8393" y="2919"/>
                  </a:cubicBezTo>
                  <a:cubicBezTo>
                    <a:pt x="8393" y="2919"/>
                    <a:pt x="6877" y="1"/>
                    <a:pt x="4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4"/>
            <p:cNvSpPr/>
            <p:nvPr/>
          </p:nvSpPr>
          <p:spPr>
            <a:xfrm>
              <a:off x="4394750" y="3826275"/>
              <a:ext cx="101575" cy="93625"/>
            </a:xfrm>
            <a:custGeom>
              <a:rect b="b" l="l" r="r" t="t"/>
              <a:pathLst>
                <a:path extrusionOk="0" h="3745" w="4063">
                  <a:moveTo>
                    <a:pt x="4062" y="0"/>
                  </a:moveTo>
                  <a:cubicBezTo>
                    <a:pt x="1463" y="94"/>
                    <a:pt x="0" y="2917"/>
                    <a:pt x="0" y="2917"/>
                  </a:cubicBezTo>
                  <a:cubicBezTo>
                    <a:pt x="0" y="2917"/>
                    <a:pt x="1277" y="3619"/>
                    <a:pt x="3385" y="3744"/>
                  </a:cubicBezTo>
                  <a:cubicBezTo>
                    <a:pt x="3263" y="1769"/>
                    <a:pt x="3639" y="639"/>
                    <a:pt x="40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4"/>
            <p:cNvSpPr/>
            <p:nvPr/>
          </p:nvSpPr>
          <p:spPr>
            <a:xfrm>
              <a:off x="5132200" y="3946450"/>
              <a:ext cx="198200" cy="39200"/>
            </a:xfrm>
            <a:custGeom>
              <a:rect b="b" l="l" r="r" t="t"/>
              <a:pathLst>
                <a:path extrusionOk="0" h="1568" w="7928">
                  <a:moveTo>
                    <a:pt x="3979" y="1"/>
                  </a:moveTo>
                  <a:cubicBezTo>
                    <a:pt x="3974" y="1"/>
                    <a:pt x="3969" y="1"/>
                    <a:pt x="3964" y="1"/>
                  </a:cubicBezTo>
                  <a:cubicBezTo>
                    <a:pt x="1774" y="1"/>
                    <a:pt x="1" y="352"/>
                    <a:pt x="1" y="784"/>
                  </a:cubicBezTo>
                  <a:cubicBezTo>
                    <a:pt x="1" y="1216"/>
                    <a:pt x="1774" y="1567"/>
                    <a:pt x="3964" y="1567"/>
                  </a:cubicBezTo>
                  <a:cubicBezTo>
                    <a:pt x="6153" y="1567"/>
                    <a:pt x="7927" y="1216"/>
                    <a:pt x="7927" y="784"/>
                  </a:cubicBezTo>
                  <a:cubicBezTo>
                    <a:pt x="7927" y="353"/>
                    <a:pt x="6159" y="1"/>
                    <a:pt x="39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4"/>
            <p:cNvSpPr/>
            <p:nvPr/>
          </p:nvSpPr>
          <p:spPr>
            <a:xfrm>
              <a:off x="5198625" y="3922925"/>
              <a:ext cx="135875" cy="60975"/>
            </a:xfrm>
            <a:custGeom>
              <a:rect b="b" l="l" r="r" t="t"/>
              <a:pathLst>
                <a:path extrusionOk="0" h="2439" w="5435">
                  <a:moveTo>
                    <a:pt x="2719" y="0"/>
                  </a:moveTo>
                  <a:cubicBezTo>
                    <a:pt x="985" y="0"/>
                    <a:pt x="1" y="1890"/>
                    <a:pt x="1" y="1890"/>
                  </a:cubicBezTo>
                  <a:cubicBezTo>
                    <a:pt x="1" y="1890"/>
                    <a:pt x="994" y="2439"/>
                    <a:pt x="2604" y="2439"/>
                  </a:cubicBezTo>
                  <a:cubicBezTo>
                    <a:pt x="3409" y="2439"/>
                    <a:pt x="4368" y="2302"/>
                    <a:pt x="5435" y="1890"/>
                  </a:cubicBezTo>
                  <a:cubicBezTo>
                    <a:pt x="5435" y="1890"/>
                    <a:pt x="4454" y="0"/>
                    <a:pt x="2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4"/>
            <p:cNvSpPr/>
            <p:nvPr/>
          </p:nvSpPr>
          <p:spPr>
            <a:xfrm>
              <a:off x="5198600" y="3923000"/>
              <a:ext cx="65800" cy="60650"/>
            </a:xfrm>
            <a:custGeom>
              <a:rect b="b" l="l" r="r" t="t"/>
              <a:pathLst>
                <a:path extrusionOk="0" h="2426" w="2632">
                  <a:moveTo>
                    <a:pt x="2632" y="1"/>
                  </a:moveTo>
                  <a:lnTo>
                    <a:pt x="2632" y="1"/>
                  </a:lnTo>
                  <a:cubicBezTo>
                    <a:pt x="949" y="62"/>
                    <a:pt x="0" y="1888"/>
                    <a:pt x="0" y="1888"/>
                  </a:cubicBezTo>
                  <a:cubicBezTo>
                    <a:pt x="0" y="1888"/>
                    <a:pt x="826" y="2346"/>
                    <a:pt x="2192" y="2425"/>
                  </a:cubicBezTo>
                  <a:cubicBezTo>
                    <a:pt x="2115" y="1147"/>
                    <a:pt x="2359" y="414"/>
                    <a:pt x="26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4"/>
            <p:cNvSpPr/>
            <p:nvPr/>
          </p:nvSpPr>
          <p:spPr>
            <a:xfrm>
              <a:off x="5310750" y="3844000"/>
              <a:ext cx="198200" cy="39200"/>
            </a:xfrm>
            <a:custGeom>
              <a:rect b="b" l="l" r="r" t="t"/>
              <a:pathLst>
                <a:path extrusionOk="0" h="1568" w="7928">
                  <a:moveTo>
                    <a:pt x="3964" y="1"/>
                  </a:moveTo>
                  <a:cubicBezTo>
                    <a:pt x="1774" y="1"/>
                    <a:pt x="1" y="352"/>
                    <a:pt x="1" y="784"/>
                  </a:cubicBezTo>
                  <a:cubicBezTo>
                    <a:pt x="1" y="1217"/>
                    <a:pt x="1774" y="1567"/>
                    <a:pt x="3964" y="1567"/>
                  </a:cubicBezTo>
                  <a:cubicBezTo>
                    <a:pt x="6152" y="1567"/>
                    <a:pt x="7927" y="1217"/>
                    <a:pt x="7927" y="784"/>
                  </a:cubicBezTo>
                  <a:cubicBezTo>
                    <a:pt x="7927" y="352"/>
                    <a:pt x="6152" y="1"/>
                    <a:pt x="3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4"/>
            <p:cNvSpPr/>
            <p:nvPr/>
          </p:nvSpPr>
          <p:spPr>
            <a:xfrm>
              <a:off x="5377175" y="3820525"/>
              <a:ext cx="135875" cy="60975"/>
            </a:xfrm>
            <a:custGeom>
              <a:rect b="b" l="l" r="r" t="t"/>
              <a:pathLst>
                <a:path extrusionOk="0" h="2439" w="5435">
                  <a:moveTo>
                    <a:pt x="2718" y="0"/>
                  </a:moveTo>
                  <a:cubicBezTo>
                    <a:pt x="981" y="0"/>
                    <a:pt x="0" y="1889"/>
                    <a:pt x="0" y="1889"/>
                  </a:cubicBezTo>
                  <a:cubicBezTo>
                    <a:pt x="0" y="1889"/>
                    <a:pt x="993" y="2439"/>
                    <a:pt x="2603" y="2439"/>
                  </a:cubicBezTo>
                  <a:cubicBezTo>
                    <a:pt x="3408" y="2439"/>
                    <a:pt x="4368" y="2301"/>
                    <a:pt x="5435" y="1889"/>
                  </a:cubicBezTo>
                  <a:cubicBezTo>
                    <a:pt x="5435" y="1889"/>
                    <a:pt x="4452" y="0"/>
                    <a:pt x="2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4"/>
            <p:cNvSpPr/>
            <p:nvPr/>
          </p:nvSpPr>
          <p:spPr>
            <a:xfrm>
              <a:off x="5377125" y="3820550"/>
              <a:ext cx="65825" cy="60650"/>
            </a:xfrm>
            <a:custGeom>
              <a:rect b="b" l="l" r="r" t="t"/>
              <a:pathLst>
                <a:path extrusionOk="0" h="2426" w="2633">
                  <a:moveTo>
                    <a:pt x="2633" y="1"/>
                  </a:moveTo>
                  <a:cubicBezTo>
                    <a:pt x="950" y="62"/>
                    <a:pt x="1" y="1888"/>
                    <a:pt x="1" y="1888"/>
                  </a:cubicBezTo>
                  <a:cubicBezTo>
                    <a:pt x="1" y="1888"/>
                    <a:pt x="826" y="2344"/>
                    <a:pt x="2191" y="2426"/>
                  </a:cubicBezTo>
                  <a:cubicBezTo>
                    <a:pt x="2116" y="1146"/>
                    <a:pt x="2360" y="416"/>
                    <a:pt x="26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4"/>
            <p:cNvSpPr/>
            <p:nvPr/>
          </p:nvSpPr>
          <p:spPr>
            <a:xfrm>
              <a:off x="5530025" y="3938625"/>
              <a:ext cx="198175" cy="39200"/>
            </a:xfrm>
            <a:custGeom>
              <a:rect b="b" l="l" r="r" t="t"/>
              <a:pathLst>
                <a:path extrusionOk="0" h="1568" w="7927">
                  <a:moveTo>
                    <a:pt x="3964" y="1"/>
                  </a:moveTo>
                  <a:cubicBezTo>
                    <a:pt x="1775" y="1"/>
                    <a:pt x="0" y="351"/>
                    <a:pt x="0" y="784"/>
                  </a:cubicBezTo>
                  <a:cubicBezTo>
                    <a:pt x="0" y="1216"/>
                    <a:pt x="1775" y="1567"/>
                    <a:pt x="3964" y="1567"/>
                  </a:cubicBezTo>
                  <a:cubicBezTo>
                    <a:pt x="6154" y="1567"/>
                    <a:pt x="7927" y="1216"/>
                    <a:pt x="7927" y="784"/>
                  </a:cubicBezTo>
                  <a:cubicBezTo>
                    <a:pt x="7927" y="351"/>
                    <a:pt x="6154" y="1"/>
                    <a:pt x="3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4"/>
            <p:cNvSpPr/>
            <p:nvPr/>
          </p:nvSpPr>
          <p:spPr>
            <a:xfrm>
              <a:off x="5596475" y="3915100"/>
              <a:ext cx="135900" cy="60975"/>
            </a:xfrm>
            <a:custGeom>
              <a:rect b="b" l="l" r="r" t="t"/>
              <a:pathLst>
                <a:path extrusionOk="0" h="2439" w="5436">
                  <a:moveTo>
                    <a:pt x="2719" y="0"/>
                  </a:moveTo>
                  <a:cubicBezTo>
                    <a:pt x="981" y="0"/>
                    <a:pt x="1" y="1889"/>
                    <a:pt x="1" y="1889"/>
                  </a:cubicBezTo>
                  <a:cubicBezTo>
                    <a:pt x="1" y="1889"/>
                    <a:pt x="994" y="2439"/>
                    <a:pt x="2604" y="2439"/>
                  </a:cubicBezTo>
                  <a:cubicBezTo>
                    <a:pt x="3409" y="2439"/>
                    <a:pt x="4368" y="2301"/>
                    <a:pt x="5435" y="1889"/>
                  </a:cubicBezTo>
                  <a:cubicBezTo>
                    <a:pt x="5435" y="1889"/>
                    <a:pt x="4453" y="0"/>
                    <a:pt x="2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4"/>
            <p:cNvSpPr/>
            <p:nvPr/>
          </p:nvSpPr>
          <p:spPr>
            <a:xfrm>
              <a:off x="5596450" y="3915175"/>
              <a:ext cx="65800" cy="60650"/>
            </a:xfrm>
            <a:custGeom>
              <a:rect b="b" l="l" r="r" t="t"/>
              <a:pathLst>
                <a:path extrusionOk="0" h="2426" w="2632">
                  <a:moveTo>
                    <a:pt x="2632" y="0"/>
                  </a:moveTo>
                  <a:lnTo>
                    <a:pt x="2632" y="0"/>
                  </a:lnTo>
                  <a:cubicBezTo>
                    <a:pt x="950" y="61"/>
                    <a:pt x="0" y="1888"/>
                    <a:pt x="0" y="1888"/>
                  </a:cubicBezTo>
                  <a:cubicBezTo>
                    <a:pt x="0" y="1888"/>
                    <a:pt x="826" y="2345"/>
                    <a:pt x="2190" y="2425"/>
                  </a:cubicBezTo>
                  <a:cubicBezTo>
                    <a:pt x="2115" y="1144"/>
                    <a:pt x="2359" y="414"/>
                    <a:pt x="2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4"/>
            <p:cNvSpPr/>
            <p:nvPr/>
          </p:nvSpPr>
          <p:spPr>
            <a:xfrm>
              <a:off x="4655875" y="3875100"/>
              <a:ext cx="446675" cy="88350"/>
            </a:xfrm>
            <a:custGeom>
              <a:rect b="b" l="l" r="r" t="t"/>
              <a:pathLst>
                <a:path extrusionOk="0" h="3534" w="17867">
                  <a:moveTo>
                    <a:pt x="8934" y="1"/>
                  </a:moveTo>
                  <a:cubicBezTo>
                    <a:pt x="6564" y="1"/>
                    <a:pt x="4293" y="186"/>
                    <a:pt x="2617" y="518"/>
                  </a:cubicBezTo>
                  <a:cubicBezTo>
                    <a:pt x="942" y="848"/>
                    <a:pt x="1" y="1298"/>
                    <a:pt x="1" y="1766"/>
                  </a:cubicBezTo>
                  <a:cubicBezTo>
                    <a:pt x="1" y="2235"/>
                    <a:pt x="942" y="2684"/>
                    <a:pt x="2617" y="3015"/>
                  </a:cubicBezTo>
                  <a:cubicBezTo>
                    <a:pt x="4293" y="3347"/>
                    <a:pt x="6564" y="3533"/>
                    <a:pt x="8934" y="3533"/>
                  </a:cubicBezTo>
                  <a:cubicBezTo>
                    <a:pt x="11303" y="3533"/>
                    <a:pt x="13576" y="3347"/>
                    <a:pt x="15251" y="3015"/>
                  </a:cubicBezTo>
                  <a:cubicBezTo>
                    <a:pt x="16925" y="2684"/>
                    <a:pt x="17867" y="2235"/>
                    <a:pt x="17867" y="1766"/>
                  </a:cubicBezTo>
                  <a:cubicBezTo>
                    <a:pt x="17867" y="1298"/>
                    <a:pt x="16925" y="848"/>
                    <a:pt x="15251" y="518"/>
                  </a:cubicBezTo>
                  <a:cubicBezTo>
                    <a:pt x="13576" y="186"/>
                    <a:pt x="11303" y="1"/>
                    <a:pt x="89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4"/>
            <p:cNvSpPr/>
            <p:nvPr/>
          </p:nvSpPr>
          <p:spPr>
            <a:xfrm>
              <a:off x="4805600" y="3822125"/>
              <a:ext cx="306150" cy="137425"/>
            </a:xfrm>
            <a:custGeom>
              <a:rect b="b" l="l" r="r" t="t"/>
              <a:pathLst>
                <a:path extrusionOk="0" h="5497" w="12246">
                  <a:moveTo>
                    <a:pt x="6120" y="0"/>
                  </a:moveTo>
                  <a:cubicBezTo>
                    <a:pt x="2211" y="0"/>
                    <a:pt x="0" y="4260"/>
                    <a:pt x="0" y="4260"/>
                  </a:cubicBezTo>
                  <a:cubicBezTo>
                    <a:pt x="0" y="4260"/>
                    <a:pt x="2239" y="5497"/>
                    <a:pt x="5868" y="5497"/>
                  </a:cubicBezTo>
                  <a:cubicBezTo>
                    <a:pt x="7682" y="5497"/>
                    <a:pt x="9843" y="5187"/>
                    <a:pt x="12246" y="4260"/>
                  </a:cubicBezTo>
                  <a:cubicBezTo>
                    <a:pt x="12246" y="4260"/>
                    <a:pt x="10035" y="0"/>
                    <a:pt x="6122" y="0"/>
                  </a:cubicBezTo>
                  <a:cubicBezTo>
                    <a:pt x="6122" y="0"/>
                    <a:pt x="6121" y="0"/>
                    <a:pt x="6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4"/>
            <p:cNvSpPr/>
            <p:nvPr/>
          </p:nvSpPr>
          <p:spPr>
            <a:xfrm>
              <a:off x="4805625" y="3822275"/>
              <a:ext cx="148275" cy="136550"/>
            </a:xfrm>
            <a:custGeom>
              <a:rect b="b" l="l" r="r" t="t"/>
              <a:pathLst>
                <a:path extrusionOk="0" h="5462" w="5931">
                  <a:moveTo>
                    <a:pt x="5930" y="1"/>
                  </a:moveTo>
                  <a:lnTo>
                    <a:pt x="5930" y="1"/>
                  </a:lnTo>
                  <a:cubicBezTo>
                    <a:pt x="2141" y="137"/>
                    <a:pt x="1" y="4254"/>
                    <a:pt x="1" y="4254"/>
                  </a:cubicBezTo>
                  <a:cubicBezTo>
                    <a:pt x="1" y="4254"/>
                    <a:pt x="1863" y="5280"/>
                    <a:pt x="4940" y="5461"/>
                  </a:cubicBezTo>
                  <a:cubicBezTo>
                    <a:pt x="4763" y="2581"/>
                    <a:pt x="5313" y="933"/>
                    <a:pt x="59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4"/>
            <p:cNvSpPr/>
            <p:nvPr/>
          </p:nvSpPr>
          <p:spPr>
            <a:xfrm>
              <a:off x="3889275" y="3836025"/>
              <a:ext cx="112425" cy="27625"/>
            </a:xfrm>
            <a:custGeom>
              <a:rect b="b" l="l" r="r" t="t"/>
              <a:pathLst>
                <a:path extrusionOk="0" h="1105" w="4497">
                  <a:moveTo>
                    <a:pt x="2248" y="0"/>
                  </a:moveTo>
                  <a:cubicBezTo>
                    <a:pt x="1008" y="0"/>
                    <a:pt x="0" y="248"/>
                    <a:pt x="0" y="552"/>
                  </a:cubicBezTo>
                  <a:cubicBezTo>
                    <a:pt x="0" y="857"/>
                    <a:pt x="1008" y="1105"/>
                    <a:pt x="2248" y="1105"/>
                  </a:cubicBezTo>
                  <a:cubicBezTo>
                    <a:pt x="3491" y="1105"/>
                    <a:pt x="4496" y="857"/>
                    <a:pt x="4496" y="552"/>
                  </a:cubicBezTo>
                  <a:cubicBezTo>
                    <a:pt x="4496" y="248"/>
                    <a:pt x="3491" y="0"/>
                    <a:pt x="2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4"/>
            <p:cNvSpPr/>
            <p:nvPr/>
          </p:nvSpPr>
          <p:spPr>
            <a:xfrm>
              <a:off x="3771350" y="3804975"/>
              <a:ext cx="112425" cy="27675"/>
            </a:xfrm>
            <a:custGeom>
              <a:rect b="b" l="l" r="r" t="t"/>
              <a:pathLst>
                <a:path extrusionOk="0" h="1107" w="4497">
                  <a:moveTo>
                    <a:pt x="2249" y="0"/>
                  </a:moveTo>
                  <a:cubicBezTo>
                    <a:pt x="1006" y="0"/>
                    <a:pt x="1" y="248"/>
                    <a:pt x="1" y="553"/>
                  </a:cubicBezTo>
                  <a:cubicBezTo>
                    <a:pt x="1" y="859"/>
                    <a:pt x="1006" y="1106"/>
                    <a:pt x="2249" y="1106"/>
                  </a:cubicBezTo>
                  <a:cubicBezTo>
                    <a:pt x="3491" y="1106"/>
                    <a:pt x="4497" y="859"/>
                    <a:pt x="4497" y="553"/>
                  </a:cubicBezTo>
                  <a:cubicBezTo>
                    <a:pt x="4497" y="248"/>
                    <a:pt x="3491" y="0"/>
                    <a:pt x="2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4"/>
            <p:cNvSpPr/>
            <p:nvPr/>
          </p:nvSpPr>
          <p:spPr>
            <a:xfrm>
              <a:off x="3891425" y="3788950"/>
              <a:ext cx="66200" cy="16275"/>
            </a:xfrm>
            <a:custGeom>
              <a:rect b="b" l="l" r="r" t="t"/>
              <a:pathLst>
                <a:path extrusionOk="0" h="651" w="2648">
                  <a:moveTo>
                    <a:pt x="1324" y="0"/>
                  </a:moveTo>
                  <a:cubicBezTo>
                    <a:pt x="594" y="0"/>
                    <a:pt x="1" y="145"/>
                    <a:pt x="1" y="325"/>
                  </a:cubicBezTo>
                  <a:cubicBezTo>
                    <a:pt x="1" y="505"/>
                    <a:pt x="593" y="651"/>
                    <a:pt x="1324" y="651"/>
                  </a:cubicBezTo>
                  <a:cubicBezTo>
                    <a:pt x="2056" y="651"/>
                    <a:pt x="2648" y="505"/>
                    <a:pt x="2648" y="325"/>
                  </a:cubicBezTo>
                  <a:cubicBezTo>
                    <a:pt x="2648" y="145"/>
                    <a:pt x="2057" y="0"/>
                    <a:pt x="13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4"/>
            <p:cNvSpPr/>
            <p:nvPr/>
          </p:nvSpPr>
          <p:spPr>
            <a:xfrm>
              <a:off x="5903725" y="3851875"/>
              <a:ext cx="182775" cy="44875"/>
            </a:xfrm>
            <a:custGeom>
              <a:rect b="b" l="l" r="r" t="t"/>
              <a:pathLst>
                <a:path extrusionOk="0" h="1795" w="7311">
                  <a:moveTo>
                    <a:pt x="3668" y="1"/>
                  </a:moveTo>
                  <a:cubicBezTo>
                    <a:pt x="3664" y="1"/>
                    <a:pt x="3660" y="1"/>
                    <a:pt x="3656" y="1"/>
                  </a:cubicBezTo>
                  <a:cubicBezTo>
                    <a:pt x="1637" y="1"/>
                    <a:pt x="0" y="402"/>
                    <a:pt x="0" y="898"/>
                  </a:cubicBezTo>
                  <a:cubicBezTo>
                    <a:pt x="0" y="1393"/>
                    <a:pt x="1637" y="1794"/>
                    <a:pt x="3656" y="1794"/>
                  </a:cubicBezTo>
                  <a:cubicBezTo>
                    <a:pt x="5674" y="1794"/>
                    <a:pt x="7311" y="1393"/>
                    <a:pt x="7311" y="898"/>
                  </a:cubicBezTo>
                  <a:cubicBezTo>
                    <a:pt x="7311" y="401"/>
                    <a:pt x="5683" y="1"/>
                    <a:pt x="36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4"/>
            <p:cNvSpPr/>
            <p:nvPr/>
          </p:nvSpPr>
          <p:spPr>
            <a:xfrm>
              <a:off x="5711975" y="3801450"/>
              <a:ext cx="182800" cy="44850"/>
            </a:xfrm>
            <a:custGeom>
              <a:rect b="b" l="l" r="r" t="t"/>
              <a:pathLst>
                <a:path extrusionOk="0" h="1794" w="7312">
                  <a:moveTo>
                    <a:pt x="3655" y="0"/>
                  </a:moveTo>
                  <a:cubicBezTo>
                    <a:pt x="1636" y="0"/>
                    <a:pt x="0" y="403"/>
                    <a:pt x="0" y="898"/>
                  </a:cubicBezTo>
                  <a:cubicBezTo>
                    <a:pt x="0" y="1393"/>
                    <a:pt x="1636" y="1794"/>
                    <a:pt x="3655" y="1794"/>
                  </a:cubicBezTo>
                  <a:cubicBezTo>
                    <a:pt x="5674" y="1794"/>
                    <a:pt x="7311" y="1393"/>
                    <a:pt x="7311" y="898"/>
                  </a:cubicBezTo>
                  <a:cubicBezTo>
                    <a:pt x="7311" y="403"/>
                    <a:pt x="5674" y="0"/>
                    <a:pt x="36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4"/>
            <p:cNvSpPr/>
            <p:nvPr/>
          </p:nvSpPr>
          <p:spPr>
            <a:xfrm>
              <a:off x="5907250" y="3775275"/>
              <a:ext cx="107700" cy="26475"/>
            </a:xfrm>
            <a:custGeom>
              <a:rect b="b" l="l" r="r" t="t"/>
              <a:pathLst>
                <a:path extrusionOk="0" h="1059" w="4308">
                  <a:moveTo>
                    <a:pt x="2154" y="1"/>
                  </a:moveTo>
                  <a:cubicBezTo>
                    <a:pt x="963" y="1"/>
                    <a:pt x="0" y="237"/>
                    <a:pt x="0" y="529"/>
                  </a:cubicBezTo>
                  <a:cubicBezTo>
                    <a:pt x="0" y="822"/>
                    <a:pt x="965" y="1058"/>
                    <a:pt x="2154" y="1058"/>
                  </a:cubicBezTo>
                  <a:cubicBezTo>
                    <a:pt x="3344" y="1058"/>
                    <a:pt x="4308" y="822"/>
                    <a:pt x="4308" y="529"/>
                  </a:cubicBezTo>
                  <a:cubicBezTo>
                    <a:pt x="4308" y="237"/>
                    <a:pt x="3343" y="1"/>
                    <a:pt x="2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4"/>
            <p:cNvSpPr/>
            <p:nvPr/>
          </p:nvSpPr>
          <p:spPr>
            <a:xfrm>
              <a:off x="2307163" y="4469475"/>
              <a:ext cx="3828400" cy="332275"/>
            </a:xfrm>
            <a:custGeom>
              <a:rect b="b" l="l" r="r" t="t"/>
              <a:pathLst>
                <a:path extrusionOk="0" h="13291" w="153136">
                  <a:moveTo>
                    <a:pt x="153135" y="0"/>
                  </a:moveTo>
                  <a:cubicBezTo>
                    <a:pt x="130231" y="3378"/>
                    <a:pt x="84660" y="461"/>
                    <a:pt x="0" y="13291"/>
                  </a:cubicBezTo>
                  <a:lnTo>
                    <a:pt x="153135" y="13291"/>
                  </a:lnTo>
                  <a:lnTo>
                    <a:pt x="15313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4"/>
            <p:cNvSpPr/>
            <p:nvPr/>
          </p:nvSpPr>
          <p:spPr>
            <a:xfrm>
              <a:off x="5731000" y="4635600"/>
              <a:ext cx="359750" cy="86500"/>
            </a:xfrm>
            <a:custGeom>
              <a:rect b="b" l="l" r="r" t="t"/>
              <a:pathLst>
                <a:path extrusionOk="0" h="3460" w="14390">
                  <a:moveTo>
                    <a:pt x="7194" y="1"/>
                  </a:moveTo>
                  <a:cubicBezTo>
                    <a:pt x="3221" y="1"/>
                    <a:pt x="1" y="776"/>
                    <a:pt x="1" y="1730"/>
                  </a:cubicBezTo>
                  <a:cubicBezTo>
                    <a:pt x="1" y="2686"/>
                    <a:pt x="3221" y="3459"/>
                    <a:pt x="7194" y="3459"/>
                  </a:cubicBezTo>
                  <a:cubicBezTo>
                    <a:pt x="9102" y="3459"/>
                    <a:pt x="10932" y="3278"/>
                    <a:pt x="12282" y="2953"/>
                  </a:cubicBezTo>
                  <a:cubicBezTo>
                    <a:pt x="13631" y="2629"/>
                    <a:pt x="14389" y="2189"/>
                    <a:pt x="14389" y="1730"/>
                  </a:cubicBezTo>
                  <a:cubicBezTo>
                    <a:pt x="14389" y="1273"/>
                    <a:pt x="13631" y="832"/>
                    <a:pt x="12282" y="508"/>
                  </a:cubicBezTo>
                  <a:cubicBezTo>
                    <a:pt x="10932" y="184"/>
                    <a:pt x="9102" y="1"/>
                    <a:pt x="7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4"/>
            <p:cNvSpPr/>
            <p:nvPr/>
          </p:nvSpPr>
          <p:spPr>
            <a:xfrm>
              <a:off x="5744600" y="4674525"/>
              <a:ext cx="332500" cy="47575"/>
            </a:xfrm>
            <a:custGeom>
              <a:rect b="b" l="l" r="r" t="t"/>
              <a:pathLst>
                <a:path extrusionOk="0" h="1903" w="13300">
                  <a:moveTo>
                    <a:pt x="6650" y="1"/>
                  </a:moveTo>
                  <a:cubicBezTo>
                    <a:pt x="3650" y="1"/>
                    <a:pt x="1080" y="345"/>
                    <a:pt x="0" y="834"/>
                  </a:cubicBezTo>
                  <a:cubicBezTo>
                    <a:pt x="1080" y="1462"/>
                    <a:pt x="3650" y="1902"/>
                    <a:pt x="6650" y="1902"/>
                  </a:cubicBezTo>
                  <a:cubicBezTo>
                    <a:pt x="9650" y="1902"/>
                    <a:pt x="12222" y="1461"/>
                    <a:pt x="13300" y="834"/>
                  </a:cubicBezTo>
                  <a:cubicBezTo>
                    <a:pt x="12222" y="345"/>
                    <a:pt x="9650" y="1"/>
                    <a:pt x="66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4"/>
            <p:cNvSpPr/>
            <p:nvPr/>
          </p:nvSpPr>
          <p:spPr>
            <a:xfrm>
              <a:off x="5730975" y="4635650"/>
              <a:ext cx="359725" cy="46450"/>
            </a:xfrm>
            <a:custGeom>
              <a:rect b="b" l="l" r="r" t="t"/>
              <a:pathLst>
                <a:path extrusionOk="0" h="1858" w="14389">
                  <a:moveTo>
                    <a:pt x="7194" y="0"/>
                  </a:moveTo>
                  <a:cubicBezTo>
                    <a:pt x="3221" y="0"/>
                    <a:pt x="0" y="776"/>
                    <a:pt x="0" y="1728"/>
                  </a:cubicBezTo>
                  <a:cubicBezTo>
                    <a:pt x="0" y="1772"/>
                    <a:pt x="10" y="1814"/>
                    <a:pt x="21" y="1858"/>
                  </a:cubicBezTo>
                  <a:cubicBezTo>
                    <a:pt x="299" y="960"/>
                    <a:pt x="3403" y="255"/>
                    <a:pt x="7195" y="255"/>
                  </a:cubicBezTo>
                  <a:cubicBezTo>
                    <a:pt x="10989" y="255"/>
                    <a:pt x="14092" y="960"/>
                    <a:pt x="14367" y="1858"/>
                  </a:cubicBezTo>
                  <a:cubicBezTo>
                    <a:pt x="14381" y="1814"/>
                    <a:pt x="14388" y="1772"/>
                    <a:pt x="14388" y="1728"/>
                  </a:cubicBezTo>
                  <a:cubicBezTo>
                    <a:pt x="14388" y="772"/>
                    <a:pt x="11166" y="0"/>
                    <a:pt x="7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4"/>
            <p:cNvSpPr/>
            <p:nvPr/>
          </p:nvSpPr>
          <p:spPr>
            <a:xfrm>
              <a:off x="3460750" y="4690700"/>
              <a:ext cx="282400" cy="67850"/>
            </a:xfrm>
            <a:custGeom>
              <a:rect b="b" l="l" r="r" t="t"/>
              <a:pathLst>
                <a:path extrusionOk="0" h="2714" w="11296">
                  <a:moveTo>
                    <a:pt x="5648" y="1"/>
                  </a:moveTo>
                  <a:cubicBezTo>
                    <a:pt x="2529" y="1"/>
                    <a:pt x="1" y="608"/>
                    <a:pt x="1" y="1357"/>
                  </a:cubicBezTo>
                  <a:cubicBezTo>
                    <a:pt x="1" y="2106"/>
                    <a:pt x="2529" y="2714"/>
                    <a:pt x="5648" y="2714"/>
                  </a:cubicBezTo>
                  <a:cubicBezTo>
                    <a:pt x="8767" y="2714"/>
                    <a:pt x="11295" y="2106"/>
                    <a:pt x="11295" y="1357"/>
                  </a:cubicBezTo>
                  <a:cubicBezTo>
                    <a:pt x="11295" y="608"/>
                    <a:pt x="8767" y="1"/>
                    <a:pt x="5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4"/>
            <p:cNvSpPr/>
            <p:nvPr/>
          </p:nvSpPr>
          <p:spPr>
            <a:xfrm>
              <a:off x="3472938" y="4721250"/>
              <a:ext cx="261050" cy="37350"/>
            </a:xfrm>
            <a:custGeom>
              <a:rect b="b" l="l" r="r" t="t"/>
              <a:pathLst>
                <a:path extrusionOk="0" h="1494" w="10442">
                  <a:moveTo>
                    <a:pt x="5221" y="1"/>
                  </a:moveTo>
                  <a:cubicBezTo>
                    <a:pt x="2865" y="1"/>
                    <a:pt x="847" y="270"/>
                    <a:pt x="1" y="654"/>
                  </a:cubicBezTo>
                  <a:cubicBezTo>
                    <a:pt x="848" y="1147"/>
                    <a:pt x="2865" y="1493"/>
                    <a:pt x="5221" y="1493"/>
                  </a:cubicBezTo>
                  <a:cubicBezTo>
                    <a:pt x="7577" y="1493"/>
                    <a:pt x="9593" y="1147"/>
                    <a:pt x="10442" y="654"/>
                  </a:cubicBezTo>
                  <a:cubicBezTo>
                    <a:pt x="9593" y="270"/>
                    <a:pt x="7577"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4"/>
            <p:cNvSpPr/>
            <p:nvPr/>
          </p:nvSpPr>
          <p:spPr>
            <a:xfrm>
              <a:off x="3462213" y="4690700"/>
              <a:ext cx="282400" cy="36500"/>
            </a:xfrm>
            <a:custGeom>
              <a:rect b="b" l="l" r="r" t="t"/>
              <a:pathLst>
                <a:path extrusionOk="0" h="1460" w="11296">
                  <a:moveTo>
                    <a:pt x="5648" y="1"/>
                  </a:moveTo>
                  <a:cubicBezTo>
                    <a:pt x="2529" y="1"/>
                    <a:pt x="1" y="607"/>
                    <a:pt x="1" y="1357"/>
                  </a:cubicBezTo>
                  <a:cubicBezTo>
                    <a:pt x="1" y="1390"/>
                    <a:pt x="9" y="1426"/>
                    <a:pt x="18" y="1459"/>
                  </a:cubicBezTo>
                  <a:cubicBezTo>
                    <a:pt x="236" y="756"/>
                    <a:pt x="2672" y="203"/>
                    <a:pt x="5648" y="203"/>
                  </a:cubicBezTo>
                  <a:cubicBezTo>
                    <a:pt x="8624" y="203"/>
                    <a:pt x="11062" y="756"/>
                    <a:pt x="11278" y="1459"/>
                  </a:cubicBezTo>
                  <a:cubicBezTo>
                    <a:pt x="11287" y="1426"/>
                    <a:pt x="11295" y="1393"/>
                    <a:pt x="11295" y="1357"/>
                  </a:cubicBezTo>
                  <a:cubicBezTo>
                    <a:pt x="11295" y="607"/>
                    <a:pt x="8767" y="1"/>
                    <a:pt x="56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4"/>
            <p:cNvSpPr/>
            <p:nvPr/>
          </p:nvSpPr>
          <p:spPr>
            <a:xfrm>
              <a:off x="4849650" y="4701325"/>
              <a:ext cx="195050" cy="38600"/>
            </a:xfrm>
            <a:custGeom>
              <a:rect b="b" l="l" r="r" t="t"/>
              <a:pathLst>
                <a:path extrusionOk="0" h="1544" w="7802">
                  <a:moveTo>
                    <a:pt x="3901" y="0"/>
                  </a:moveTo>
                  <a:cubicBezTo>
                    <a:pt x="1747" y="0"/>
                    <a:pt x="1" y="346"/>
                    <a:pt x="1" y="772"/>
                  </a:cubicBezTo>
                  <a:cubicBezTo>
                    <a:pt x="1" y="1199"/>
                    <a:pt x="1747" y="1543"/>
                    <a:pt x="3901" y="1543"/>
                  </a:cubicBezTo>
                  <a:cubicBezTo>
                    <a:pt x="6055" y="1543"/>
                    <a:pt x="7802" y="1199"/>
                    <a:pt x="7802" y="772"/>
                  </a:cubicBezTo>
                  <a:cubicBezTo>
                    <a:pt x="7802" y="346"/>
                    <a:pt x="6055" y="0"/>
                    <a:pt x="39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4"/>
            <p:cNvSpPr/>
            <p:nvPr/>
          </p:nvSpPr>
          <p:spPr>
            <a:xfrm>
              <a:off x="4915050" y="4678175"/>
              <a:ext cx="133650" cy="60025"/>
            </a:xfrm>
            <a:custGeom>
              <a:rect b="b" l="l" r="r" t="t"/>
              <a:pathLst>
                <a:path extrusionOk="0" h="2401" w="5346">
                  <a:moveTo>
                    <a:pt x="2673" y="0"/>
                  </a:moveTo>
                  <a:cubicBezTo>
                    <a:pt x="966" y="2"/>
                    <a:pt x="1" y="1860"/>
                    <a:pt x="1" y="1860"/>
                  </a:cubicBezTo>
                  <a:cubicBezTo>
                    <a:pt x="1" y="1860"/>
                    <a:pt x="978" y="2401"/>
                    <a:pt x="2561" y="2401"/>
                  </a:cubicBezTo>
                  <a:cubicBezTo>
                    <a:pt x="3353" y="2401"/>
                    <a:pt x="4297" y="2266"/>
                    <a:pt x="5346" y="1860"/>
                  </a:cubicBezTo>
                  <a:cubicBezTo>
                    <a:pt x="5346" y="1860"/>
                    <a:pt x="4381" y="0"/>
                    <a:pt x="26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4"/>
            <p:cNvSpPr/>
            <p:nvPr/>
          </p:nvSpPr>
          <p:spPr>
            <a:xfrm>
              <a:off x="4915050" y="4678250"/>
              <a:ext cx="64725" cy="59625"/>
            </a:xfrm>
            <a:custGeom>
              <a:rect b="b" l="l" r="r" t="t"/>
              <a:pathLst>
                <a:path extrusionOk="0" h="2385" w="2589">
                  <a:moveTo>
                    <a:pt x="2589" y="0"/>
                  </a:moveTo>
                  <a:lnTo>
                    <a:pt x="2589" y="0"/>
                  </a:lnTo>
                  <a:cubicBezTo>
                    <a:pt x="934" y="62"/>
                    <a:pt x="1" y="1857"/>
                    <a:pt x="1" y="1857"/>
                  </a:cubicBezTo>
                  <a:cubicBezTo>
                    <a:pt x="1" y="1857"/>
                    <a:pt x="814" y="2306"/>
                    <a:pt x="2156" y="2385"/>
                  </a:cubicBezTo>
                  <a:cubicBezTo>
                    <a:pt x="2079" y="1128"/>
                    <a:pt x="2321" y="408"/>
                    <a:pt x="25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4"/>
            <p:cNvSpPr/>
            <p:nvPr/>
          </p:nvSpPr>
          <p:spPr>
            <a:xfrm>
              <a:off x="3934913" y="4677225"/>
              <a:ext cx="308625" cy="61000"/>
            </a:xfrm>
            <a:custGeom>
              <a:rect b="b" l="l" r="r" t="t"/>
              <a:pathLst>
                <a:path extrusionOk="0" h="2440" w="12345">
                  <a:moveTo>
                    <a:pt x="6172" y="1"/>
                  </a:moveTo>
                  <a:cubicBezTo>
                    <a:pt x="2764" y="1"/>
                    <a:pt x="0" y="547"/>
                    <a:pt x="0" y="1221"/>
                  </a:cubicBezTo>
                  <a:cubicBezTo>
                    <a:pt x="0" y="1895"/>
                    <a:pt x="2764" y="2440"/>
                    <a:pt x="6172" y="2440"/>
                  </a:cubicBezTo>
                  <a:cubicBezTo>
                    <a:pt x="9581" y="2440"/>
                    <a:pt x="12344" y="1895"/>
                    <a:pt x="12344" y="1221"/>
                  </a:cubicBezTo>
                  <a:cubicBezTo>
                    <a:pt x="12344" y="547"/>
                    <a:pt x="9581" y="1"/>
                    <a:pt x="61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4"/>
            <p:cNvSpPr/>
            <p:nvPr/>
          </p:nvSpPr>
          <p:spPr>
            <a:xfrm>
              <a:off x="4038338" y="4640575"/>
              <a:ext cx="211500" cy="94975"/>
            </a:xfrm>
            <a:custGeom>
              <a:rect b="b" l="l" r="r" t="t"/>
              <a:pathLst>
                <a:path extrusionOk="0" h="3799" w="8460">
                  <a:moveTo>
                    <a:pt x="4230" y="1"/>
                  </a:moveTo>
                  <a:cubicBezTo>
                    <a:pt x="1529" y="2"/>
                    <a:pt x="1" y="2944"/>
                    <a:pt x="1" y="2944"/>
                  </a:cubicBezTo>
                  <a:cubicBezTo>
                    <a:pt x="1" y="2944"/>
                    <a:pt x="1547" y="3799"/>
                    <a:pt x="4053" y="3799"/>
                  </a:cubicBezTo>
                  <a:cubicBezTo>
                    <a:pt x="5306" y="3799"/>
                    <a:pt x="6800" y="3585"/>
                    <a:pt x="8460" y="2944"/>
                  </a:cubicBezTo>
                  <a:cubicBezTo>
                    <a:pt x="8460" y="2944"/>
                    <a:pt x="6932" y="1"/>
                    <a:pt x="4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4"/>
            <p:cNvSpPr/>
            <p:nvPr/>
          </p:nvSpPr>
          <p:spPr>
            <a:xfrm>
              <a:off x="4038338" y="4640725"/>
              <a:ext cx="102425" cy="94300"/>
            </a:xfrm>
            <a:custGeom>
              <a:rect b="b" l="l" r="r" t="t"/>
              <a:pathLst>
                <a:path extrusionOk="0" h="3772" w="4097">
                  <a:moveTo>
                    <a:pt x="4097" y="1"/>
                  </a:moveTo>
                  <a:lnTo>
                    <a:pt x="4097" y="1"/>
                  </a:lnTo>
                  <a:cubicBezTo>
                    <a:pt x="1479" y="96"/>
                    <a:pt x="1" y="2938"/>
                    <a:pt x="1" y="2938"/>
                  </a:cubicBezTo>
                  <a:cubicBezTo>
                    <a:pt x="1" y="2938"/>
                    <a:pt x="1287" y="3646"/>
                    <a:pt x="3412" y="3771"/>
                  </a:cubicBezTo>
                  <a:cubicBezTo>
                    <a:pt x="3292" y="1783"/>
                    <a:pt x="3672" y="645"/>
                    <a:pt x="40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4"/>
            <p:cNvSpPr/>
            <p:nvPr/>
          </p:nvSpPr>
          <p:spPr>
            <a:xfrm>
              <a:off x="5188650" y="4618225"/>
              <a:ext cx="439550" cy="86950"/>
            </a:xfrm>
            <a:custGeom>
              <a:rect b="b" l="l" r="r" t="t"/>
              <a:pathLst>
                <a:path extrusionOk="0" h="3478" w="17582">
                  <a:moveTo>
                    <a:pt x="8790" y="0"/>
                  </a:moveTo>
                  <a:cubicBezTo>
                    <a:pt x="3937" y="0"/>
                    <a:pt x="0" y="777"/>
                    <a:pt x="0" y="1739"/>
                  </a:cubicBezTo>
                  <a:cubicBezTo>
                    <a:pt x="0" y="2699"/>
                    <a:pt x="3937" y="3478"/>
                    <a:pt x="8790" y="3478"/>
                  </a:cubicBezTo>
                  <a:cubicBezTo>
                    <a:pt x="13645" y="3478"/>
                    <a:pt x="17581" y="2698"/>
                    <a:pt x="17581" y="1739"/>
                  </a:cubicBezTo>
                  <a:cubicBezTo>
                    <a:pt x="17581" y="779"/>
                    <a:pt x="13645" y="0"/>
                    <a:pt x="87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4"/>
            <p:cNvSpPr/>
            <p:nvPr/>
          </p:nvSpPr>
          <p:spPr>
            <a:xfrm>
              <a:off x="5335925" y="4566125"/>
              <a:ext cx="301300" cy="135200"/>
            </a:xfrm>
            <a:custGeom>
              <a:rect b="b" l="l" r="r" t="t"/>
              <a:pathLst>
                <a:path extrusionOk="0" h="5408" w="12052">
                  <a:moveTo>
                    <a:pt x="6023" y="1"/>
                  </a:moveTo>
                  <a:cubicBezTo>
                    <a:pt x="2177" y="1"/>
                    <a:pt x="1" y="4191"/>
                    <a:pt x="1" y="4191"/>
                  </a:cubicBezTo>
                  <a:cubicBezTo>
                    <a:pt x="1" y="4191"/>
                    <a:pt x="2204" y="5408"/>
                    <a:pt x="5774" y="5408"/>
                  </a:cubicBezTo>
                  <a:cubicBezTo>
                    <a:pt x="7560" y="5408"/>
                    <a:pt x="9687" y="5104"/>
                    <a:pt x="12052" y="4191"/>
                  </a:cubicBezTo>
                  <a:cubicBezTo>
                    <a:pt x="12052" y="4191"/>
                    <a:pt x="9876" y="1"/>
                    <a:pt x="6027" y="1"/>
                  </a:cubicBezTo>
                  <a:cubicBezTo>
                    <a:pt x="6026" y="1"/>
                    <a:pt x="6024" y="1"/>
                    <a:pt x="6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4"/>
            <p:cNvSpPr/>
            <p:nvPr/>
          </p:nvSpPr>
          <p:spPr>
            <a:xfrm>
              <a:off x="5335925" y="4566250"/>
              <a:ext cx="145925" cy="134350"/>
            </a:xfrm>
            <a:custGeom>
              <a:rect b="b" l="l" r="r" t="t"/>
              <a:pathLst>
                <a:path extrusionOk="0" h="5374" w="5837">
                  <a:moveTo>
                    <a:pt x="5836" y="0"/>
                  </a:moveTo>
                  <a:lnTo>
                    <a:pt x="5836" y="0"/>
                  </a:lnTo>
                  <a:cubicBezTo>
                    <a:pt x="2108" y="135"/>
                    <a:pt x="1" y="4186"/>
                    <a:pt x="1" y="4186"/>
                  </a:cubicBezTo>
                  <a:cubicBezTo>
                    <a:pt x="1" y="4186"/>
                    <a:pt x="1834" y="5196"/>
                    <a:pt x="4862" y="5373"/>
                  </a:cubicBezTo>
                  <a:cubicBezTo>
                    <a:pt x="4689" y="2541"/>
                    <a:pt x="5231" y="917"/>
                    <a:pt x="58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4"/>
            <p:cNvSpPr/>
            <p:nvPr/>
          </p:nvSpPr>
          <p:spPr>
            <a:xfrm>
              <a:off x="4528338" y="4716950"/>
              <a:ext cx="179900" cy="44150"/>
            </a:xfrm>
            <a:custGeom>
              <a:rect b="b" l="l" r="r" t="t"/>
              <a:pathLst>
                <a:path extrusionOk="0" h="1766" w="7196">
                  <a:moveTo>
                    <a:pt x="3599" y="0"/>
                  </a:moveTo>
                  <a:cubicBezTo>
                    <a:pt x="1611" y="0"/>
                    <a:pt x="1" y="395"/>
                    <a:pt x="1" y="884"/>
                  </a:cubicBezTo>
                  <a:cubicBezTo>
                    <a:pt x="1" y="1371"/>
                    <a:pt x="1613" y="1766"/>
                    <a:pt x="3599" y="1766"/>
                  </a:cubicBezTo>
                  <a:cubicBezTo>
                    <a:pt x="5585" y="1766"/>
                    <a:pt x="7196" y="1371"/>
                    <a:pt x="7196" y="884"/>
                  </a:cubicBezTo>
                  <a:cubicBezTo>
                    <a:pt x="7196" y="395"/>
                    <a:pt x="5587" y="0"/>
                    <a:pt x="35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4"/>
            <p:cNvSpPr/>
            <p:nvPr/>
          </p:nvSpPr>
          <p:spPr>
            <a:xfrm>
              <a:off x="4339663" y="4667375"/>
              <a:ext cx="179850" cy="44150"/>
            </a:xfrm>
            <a:custGeom>
              <a:rect b="b" l="l" r="r" t="t"/>
              <a:pathLst>
                <a:path extrusionOk="0" h="1766" w="7194">
                  <a:moveTo>
                    <a:pt x="3597" y="0"/>
                  </a:moveTo>
                  <a:cubicBezTo>
                    <a:pt x="1609" y="0"/>
                    <a:pt x="0" y="395"/>
                    <a:pt x="0" y="882"/>
                  </a:cubicBezTo>
                  <a:cubicBezTo>
                    <a:pt x="0" y="1371"/>
                    <a:pt x="1611" y="1765"/>
                    <a:pt x="3597" y="1765"/>
                  </a:cubicBezTo>
                  <a:cubicBezTo>
                    <a:pt x="5585" y="1765"/>
                    <a:pt x="7194" y="1371"/>
                    <a:pt x="7194" y="882"/>
                  </a:cubicBezTo>
                  <a:cubicBezTo>
                    <a:pt x="7194" y="393"/>
                    <a:pt x="5585" y="0"/>
                    <a:pt x="35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4"/>
            <p:cNvSpPr/>
            <p:nvPr/>
          </p:nvSpPr>
          <p:spPr>
            <a:xfrm>
              <a:off x="4531813" y="4641600"/>
              <a:ext cx="105975" cy="26050"/>
            </a:xfrm>
            <a:custGeom>
              <a:rect b="b" l="l" r="r" t="t"/>
              <a:pathLst>
                <a:path extrusionOk="0" h="1042" w="4239">
                  <a:moveTo>
                    <a:pt x="2120" y="0"/>
                  </a:moveTo>
                  <a:cubicBezTo>
                    <a:pt x="950" y="0"/>
                    <a:pt x="1" y="234"/>
                    <a:pt x="1" y="520"/>
                  </a:cubicBezTo>
                  <a:cubicBezTo>
                    <a:pt x="1" y="809"/>
                    <a:pt x="950" y="1042"/>
                    <a:pt x="2120" y="1042"/>
                  </a:cubicBezTo>
                  <a:cubicBezTo>
                    <a:pt x="3291" y="1042"/>
                    <a:pt x="4238" y="809"/>
                    <a:pt x="4238" y="520"/>
                  </a:cubicBezTo>
                  <a:cubicBezTo>
                    <a:pt x="4238" y="234"/>
                    <a:pt x="3291" y="0"/>
                    <a:pt x="2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4"/>
            <p:cNvSpPr/>
            <p:nvPr/>
          </p:nvSpPr>
          <p:spPr>
            <a:xfrm>
              <a:off x="3165625" y="3066875"/>
              <a:ext cx="2420550" cy="615625"/>
            </a:xfrm>
            <a:custGeom>
              <a:rect b="b" l="l" r="r" t="t"/>
              <a:pathLst>
                <a:path extrusionOk="0" h="24625" w="96822">
                  <a:moveTo>
                    <a:pt x="66038" y="0"/>
                  </a:moveTo>
                  <a:lnTo>
                    <a:pt x="58928" y="766"/>
                  </a:lnTo>
                  <a:lnTo>
                    <a:pt x="56877" y="4459"/>
                  </a:lnTo>
                  <a:lnTo>
                    <a:pt x="52059" y="4941"/>
                  </a:lnTo>
                  <a:lnTo>
                    <a:pt x="44586" y="10363"/>
                  </a:lnTo>
                  <a:lnTo>
                    <a:pt x="44586" y="14221"/>
                  </a:lnTo>
                  <a:lnTo>
                    <a:pt x="38923" y="16510"/>
                  </a:lnTo>
                  <a:lnTo>
                    <a:pt x="23619" y="20004"/>
                  </a:lnTo>
                  <a:lnTo>
                    <a:pt x="21330" y="22414"/>
                  </a:lnTo>
                  <a:lnTo>
                    <a:pt x="1" y="24624"/>
                  </a:lnTo>
                  <a:lnTo>
                    <a:pt x="96821" y="24624"/>
                  </a:lnTo>
                  <a:lnTo>
                    <a:pt x="83536" y="14301"/>
                  </a:lnTo>
                  <a:lnTo>
                    <a:pt x="82507" y="11688"/>
                  </a:lnTo>
                  <a:lnTo>
                    <a:pt x="77405" y="8917"/>
                  </a:lnTo>
                  <a:lnTo>
                    <a:pt x="71159" y="592"/>
                  </a:lnTo>
                  <a:lnTo>
                    <a:pt x="660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4"/>
            <p:cNvSpPr/>
            <p:nvPr/>
          </p:nvSpPr>
          <p:spPr>
            <a:xfrm>
              <a:off x="1124800" y="3329925"/>
              <a:ext cx="806675" cy="352575"/>
            </a:xfrm>
            <a:custGeom>
              <a:rect b="b" l="l" r="r" t="t"/>
              <a:pathLst>
                <a:path extrusionOk="0" h="14103" w="32267">
                  <a:moveTo>
                    <a:pt x="0" y="0"/>
                  </a:moveTo>
                  <a:lnTo>
                    <a:pt x="210" y="9320"/>
                  </a:lnTo>
                  <a:lnTo>
                    <a:pt x="851" y="14102"/>
                  </a:lnTo>
                  <a:lnTo>
                    <a:pt x="32267" y="14102"/>
                  </a:lnTo>
                  <a:lnTo>
                    <a:pt x="20784" y="8518"/>
                  </a:lnTo>
                  <a:lnTo>
                    <a:pt x="19171" y="8919"/>
                  </a:lnTo>
                  <a:lnTo>
                    <a:pt x="14269" y="2493"/>
                  </a:lnTo>
                  <a:lnTo>
                    <a:pt x="10121" y="483"/>
                  </a:lnTo>
                  <a:lnTo>
                    <a:pt x="6106" y="1789"/>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4"/>
            <p:cNvSpPr/>
            <p:nvPr/>
          </p:nvSpPr>
          <p:spPr>
            <a:xfrm>
              <a:off x="315850" y="3177300"/>
              <a:ext cx="746225" cy="505200"/>
            </a:xfrm>
            <a:custGeom>
              <a:rect b="b" l="l" r="r" t="t"/>
              <a:pathLst>
                <a:path extrusionOk="0" h="20208" w="29849">
                  <a:moveTo>
                    <a:pt x="16291" y="1"/>
                  </a:moveTo>
                  <a:lnTo>
                    <a:pt x="13720" y="4661"/>
                  </a:lnTo>
                  <a:lnTo>
                    <a:pt x="5203" y="10446"/>
                  </a:lnTo>
                  <a:lnTo>
                    <a:pt x="1" y="20207"/>
                  </a:lnTo>
                  <a:lnTo>
                    <a:pt x="29849" y="20207"/>
                  </a:lnTo>
                  <a:lnTo>
                    <a:pt x="22527" y="7072"/>
                  </a:lnTo>
                  <a:lnTo>
                    <a:pt x="1629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4"/>
            <p:cNvSpPr/>
            <p:nvPr/>
          </p:nvSpPr>
          <p:spPr>
            <a:xfrm>
              <a:off x="4838850" y="4152425"/>
              <a:ext cx="99775" cy="23900"/>
            </a:xfrm>
            <a:custGeom>
              <a:rect b="b" l="l" r="r" t="t"/>
              <a:pathLst>
                <a:path extrusionOk="0" h="956" w="3991">
                  <a:moveTo>
                    <a:pt x="1994" y="0"/>
                  </a:moveTo>
                  <a:cubicBezTo>
                    <a:pt x="893" y="0"/>
                    <a:pt x="0" y="213"/>
                    <a:pt x="0" y="478"/>
                  </a:cubicBezTo>
                  <a:cubicBezTo>
                    <a:pt x="0" y="743"/>
                    <a:pt x="893" y="956"/>
                    <a:pt x="1994" y="956"/>
                  </a:cubicBezTo>
                  <a:cubicBezTo>
                    <a:pt x="3097" y="956"/>
                    <a:pt x="3990" y="743"/>
                    <a:pt x="3990" y="478"/>
                  </a:cubicBezTo>
                  <a:cubicBezTo>
                    <a:pt x="3990" y="213"/>
                    <a:pt x="3097" y="0"/>
                    <a:pt x="19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4"/>
            <p:cNvSpPr/>
            <p:nvPr/>
          </p:nvSpPr>
          <p:spPr>
            <a:xfrm>
              <a:off x="4925875" y="4174300"/>
              <a:ext cx="193275" cy="46325"/>
            </a:xfrm>
            <a:custGeom>
              <a:rect b="b" l="l" r="r" t="t"/>
              <a:pathLst>
                <a:path extrusionOk="0" h="1853" w="7731">
                  <a:moveTo>
                    <a:pt x="3866" y="1"/>
                  </a:moveTo>
                  <a:cubicBezTo>
                    <a:pt x="1731" y="1"/>
                    <a:pt x="0" y="414"/>
                    <a:pt x="0" y="927"/>
                  </a:cubicBezTo>
                  <a:cubicBezTo>
                    <a:pt x="0" y="1437"/>
                    <a:pt x="1731" y="1852"/>
                    <a:pt x="3866" y="1852"/>
                  </a:cubicBezTo>
                  <a:cubicBezTo>
                    <a:pt x="6000" y="1852"/>
                    <a:pt x="7731" y="1437"/>
                    <a:pt x="7731" y="927"/>
                  </a:cubicBezTo>
                  <a:cubicBezTo>
                    <a:pt x="7731" y="414"/>
                    <a:pt x="6000" y="1"/>
                    <a:pt x="3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4"/>
            <p:cNvSpPr/>
            <p:nvPr/>
          </p:nvSpPr>
          <p:spPr>
            <a:xfrm>
              <a:off x="4997725" y="4125225"/>
              <a:ext cx="132975" cy="31950"/>
            </a:xfrm>
            <a:custGeom>
              <a:rect b="b" l="l" r="r" t="t"/>
              <a:pathLst>
                <a:path extrusionOk="0" h="1278" w="5319">
                  <a:moveTo>
                    <a:pt x="2661" y="1"/>
                  </a:moveTo>
                  <a:cubicBezTo>
                    <a:pt x="1191" y="1"/>
                    <a:pt x="1" y="288"/>
                    <a:pt x="1" y="640"/>
                  </a:cubicBezTo>
                  <a:cubicBezTo>
                    <a:pt x="1" y="993"/>
                    <a:pt x="1191" y="1278"/>
                    <a:pt x="2661" y="1278"/>
                  </a:cubicBezTo>
                  <a:cubicBezTo>
                    <a:pt x="4128" y="1278"/>
                    <a:pt x="5319" y="993"/>
                    <a:pt x="5319" y="640"/>
                  </a:cubicBezTo>
                  <a:cubicBezTo>
                    <a:pt x="5319" y="288"/>
                    <a:pt x="4128" y="1"/>
                    <a:pt x="26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4"/>
            <p:cNvSpPr/>
            <p:nvPr/>
          </p:nvSpPr>
          <p:spPr>
            <a:xfrm>
              <a:off x="1878763" y="4676325"/>
              <a:ext cx="123000" cy="29525"/>
            </a:xfrm>
            <a:custGeom>
              <a:rect b="b" l="l" r="r" t="t"/>
              <a:pathLst>
                <a:path extrusionOk="0" h="1181" w="4920">
                  <a:moveTo>
                    <a:pt x="2460" y="1"/>
                  </a:moveTo>
                  <a:cubicBezTo>
                    <a:pt x="1102" y="1"/>
                    <a:pt x="0" y="265"/>
                    <a:pt x="0" y="591"/>
                  </a:cubicBezTo>
                  <a:cubicBezTo>
                    <a:pt x="0" y="917"/>
                    <a:pt x="1102" y="1180"/>
                    <a:pt x="2460" y="1180"/>
                  </a:cubicBezTo>
                  <a:cubicBezTo>
                    <a:pt x="3818" y="1180"/>
                    <a:pt x="4919" y="917"/>
                    <a:pt x="4919" y="591"/>
                  </a:cubicBezTo>
                  <a:cubicBezTo>
                    <a:pt x="4919" y="265"/>
                    <a:pt x="3818" y="1"/>
                    <a:pt x="2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4"/>
            <p:cNvSpPr/>
            <p:nvPr/>
          </p:nvSpPr>
          <p:spPr>
            <a:xfrm>
              <a:off x="1986063" y="4703275"/>
              <a:ext cx="238325" cy="57200"/>
            </a:xfrm>
            <a:custGeom>
              <a:rect b="b" l="l" r="r" t="t"/>
              <a:pathLst>
                <a:path extrusionOk="0" h="2288" w="9533">
                  <a:moveTo>
                    <a:pt x="4768" y="0"/>
                  </a:moveTo>
                  <a:cubicBezTo>
                    <a:pt x="2134" y="0"/>
                    <a:pt x="1" y="513"/>
                    <a:pt x="1" y="1144"/>
                  </a:cubicBezTo>
                  <a:cubicBezTo>
                    <a:pt x="1" y="1775"/>
                    <a:pt x="2134" y="2288"/>
                    <a:pt x="4768" y="2288"/>
                  </a:cubicBezTo>
                  <a:cubicBezTo>
                    <a:pt x="7399" y="2288"/>
                    <a:pt x="9533" y="1775"/>
                    <a:pt x="9533" y="1144"/>
                  </a:cubicBezTo>
                  <a:cubicBezTo>
                    <a:pt x="9533" y="513"/>
                    <a:pt x="7399" y="0"/>
                    <a:pt x="47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4"/>
            <p:cNvSpPr/>
            <p:nvPr/>
          </p:nvSpPr>
          <p:spPr>
            <a:xfrm>
              <a:off x="2074688" y="4642800"/>
              <a:ext cx="163925" cy="39400"/>
            </a:xfrm>
            <a:custGeom>
              <a:rect b="b" l="l" r="r" t="t"/>
              <a:pathLst>
                <a:path extrusionOk="0" h="1576" w="6557">
                  <a:moveTo>
                    <a:pt x="3278" y="1"/>
                  </a:moveTo>
                  <a:cubicBezTo>
                    <a:pt x="1468" y="1"/>
                    <a:pt x="1" y="353"/>
                    <a:pt x="1" y="789"/>
                  </a:cubicBezTo>
                  <a:cubicBezTo>
                    <a:pt x="1" y="1223"/>
                    <a:pt x="1468" y="1575"/>
                    <a:pt x="3278" y="1575"/>
                  </a:cubicBezTo>
                  <a:cubicBezTo>
                    <a:pt x="5089" y="1575"/>
                    <a:pt x="6556" y="1223"/>
                    <a:pt x="6556" y="789"/>
                  </a:cubicBezTo>
                  <a:cubicBezTo>
                    <a:pt x="6556" y="353"/>
                    <a:pt x="5089" y="1"/>
                    <a:pt x="32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4"/>
            <p:cNvSpPr/>
            <p:nvPr/>
          </p:nvSpPr>
          <p:spPr>
            <a:xfrm>
              <a:off x="3276150" y="4199400"/>
              <a:ext cx="102950" cy="24700"/>
            </a:xfrm>
            <a:custGeom>
              <a:rect b="b" l="l" r="r" t="t"/>
              <a:pathLst>
                <a:path extrusionOk="0" h="988" w="4118">
                  <a:moveTo>
                    <a:pt x="2059" y="1"/>
                  </a:moveTo>
                  <a:cubicBezTo>
                    <a:pt x="921" y="1"/>
                    <a:pt x="0" y="222"/>
                    <a:pt x="0" y="494"/>
                  </a:cubicBezTo>
                  <a:cubicBezTo>
                    <a:pt x="0" y="767"/>
                    <a:pt x="921" y="988"/>
                    <a:pt x="2059" y="988"/>
                  </a:cubicBezTo>
                  <a:cubicBezTo>
                    <a:pt x="3194" y="988"/>
                    <a:pt x="4117" y="767"/>
                    <a:pt x="4117" y="494"/>
                  </a:cubicBezTo>
                  <a:cubicBezTo>
                    <a:pt x="4117" y="222"/>
                    <a:pt x="3194" y="1"/>
                    <a:pt x="20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4"/>
            <p:cNvSpPr/>
            <p:nvPr/>
          </p:nvSpPr>
          <p:spPr>
            <a:xfrm>
              <a:off x="3365975" y="4221975"/>
              <a:ext cx="199250" cy="47800"/>
            </a:xfrm>
            <a:custGeom>
              <a:rect b="b" l="l" r="r" t="t"/>
              <a:pathLst>
                <a:path extrusionOk="0" h="1912" w="7970">
                  <a:moveTo>
                    <a:pt x="3986" y="0"/>
                  </a:moveTo>
                  <a:cubicBezTo>
                    <a:pt x="1785" y="0"/>
                    <a:pt x="1" y="428"/>
                    <a:pt x="1" y="956"/>
                  </a:cubicBezTo>
                  <a:cubicBezTo>
                    <a:pt x="1" y="1484"/>
                    <a:pt x="1785" y="1911"/>
                    <a:pt x="3986" y="1911"/>
                  </a:cubicBezTo>
                  <a:cubicBezTo>
                    <a:pt x="6185" y="1911"/>
                    <a:pt x="7970" y="1484"/>
                    <a:pt x="7970" y="956"/>
                  </a:cubicBezTo>
                  <a:cubicBezTo>
                    <a:pt x="7970" y="428"/>
                    <a:pt x="6185" y="0"/>
                    <a:pt x="39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4"/>
            <p:cNvSpPr/>
            <p:nvPr/>
          </p:nvSpPr>
          <p:spPr>
            <a:xfrm>
              <a:off x="3440050" y="4171400"/>
              <a:ext cx="137075" cy="32925"/>
            </a:xfrm>
            <a:custGeom>
              <a:rect b="b" l="l" r="r" t="t"/>
              <a:pathLst>
                <a:path extrusionOk="0" h="1317" w="5483">
                  <a:moveTo>
                    <a:pt x="2741" y="1"/>
                  </a:moveTo>
                  <a:cubicBezTo>
                    <a:pt x="1227" y="1"/>
                    <a:pt x="0" y="295"/>
                    <a:pt x="0" y="659"/>
                  </a:cubicBezTo>
                  <a:cubicBezTo>
                    <a:pt x="0" y="1022"/>
                    <a:pt x="1227" y="1317"/>
                    <a:pt x="2741" y="1317"/>
                  </a:cubicBezTo>
                  <a:cubicBezTo>
                    <a:pt x="4255" y="1317"/>
                    <a:pt x="5483" y="1022"/>
                    <a:pt x="5483" y="659"/>
                  </a:cubicBezTo>
                  <a:cubicBezTo>
                    <a:pt x="5483" y="295"/>
                    <a:pt x="4255" y="1"/>
                    <a:pt x="27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4"/>
            <p:cNvSpPr/>
            <p:nvPr/>
          </p:nvSpPr>
          <p:spPr>
            <a:xfrm>
              <a:off x="2462200" y="3772225"/>
              <a:ext cx="62800" cy="15100"/>
            </a:xfrm>
            <a:custGeom>
              <a:rect b="b" l="l" r="r" t="t"/>
              <a:pathLst>
                <a:path extrusionOk="0" h="604" w="2512">
                  <a:moveTo>
                    <a:pt x="1255" y="1"/>
                  </a:moveTo>
                  <a:cubicBezTo>
                    <a:pt x="562" y="1"/>
                    <a:pt x="0" y="135"/>
                    <a:pt x="0" y="303"/>
                  </a:cubicBezTo>
                  <a:cubicBezTo>
                    <a:pt x="0" y="469"/>
                    <a:pt x="562" y="604"/>
                    <a:pt x="1255" y="604"/>
                  </a:cubicBezTo>
                  <a:cubicBezTo>
                    <a:pt x="1949" y="604"/>
                    <a:pt x="2511" y="469"/>
                    <a:pt x="2511" y="303"/>
                  </a:cubicBezTo>
                  <a:cubicBezTo>
                    <a:pt x="2511" y="135"/>
                    <a:pt x="1949" y="1"/>
                    <a:pt x="1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4"/>
            <p:cNvSpPr/>
            <p:nvPr/>
          </p:nvSpPr>
          <p:spPr>
            <a:xfrm>
              <a:off x="2516975" y="3786000"/>
              <a:ext cx="121500" cy="29200"/>
            </a:xfrm>
            <a:custGeom>
              <a:rect b="b" l="l" r="r" t="t"/>
              <a:pathLst>
                <a:path extrusionOk="0" h="1168" w="4860">
                  <a:moveTo>
                    <a:pt x="2430" y="1"/>
                  </a:moveTo>
                  <a:cubicBezTo>
                    <a:pt x="1089" y="1"/>
                    <a:pt x="1" y="263"/>
                    <a:pt x="1" y="584"/>
                  </a:cubicBezTo>
                  <a:cubicBezTo>
                    <a:pt x="1" y="906"/>
                    <a:pt x="1089" y="1168"/>
                    <a:pt x="2430" y="1168"/>
                  </a:cubicBezTo>
                  <a:cubicBezTo>
                    <a:pt x="3771" y="1168"/>
                    <a:pt x="4860" y="905"/>
                    <a:pt x="4860" y="584"/>
                  </a:cubicBezTo>
                  <a:cubicBezTo>
                    <a:pt x="4860" y="261"/>
                    <a:pt x="3771" y="1"/>
                    <a:pt x="24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4"/>
            <p:cNvSpPr/>
            <p:nvPr/>
          </p:nvSpPr>
          <p:spPr>
            <a:xfrm>
              <a:off x="2562125" y="3755150"/>
              <a:ext cx="83650" cy="20125"/>
            </a:xfrm>
            <a:custGeom>
              <a:rect b="b" l="l" r="r" t="t"/>
              <a:pathLst>
                <a:path extrusionOk="0" h="805" w="3346">
                  <a:moveTo>
                    <a:pt x="1672" y="1"/>
                  </a:moveTo>
                  <a:cubicBezTo>
                    <a:pt x="748" y="1"/>
                    <a:pt x="1" y="181"/>
                    <a:pt x="1" y="402"/>
                  </a:cubicBezTo>
                  <a:cubicBezTo>
                    <a:pt x="1" y="624"/>
                    <a:pt x="748" y="804"/>
                    <a:pt x="1672" y="804"/>
                  </a:cubicBezTo>
                  <a:cubicBezTo>
                    <a:pt x="2597" y="804"/>
                    <a:pt x="3345" y="624"/>
                    <a:pt x="3345" y="402"/>
                  </a:cubicBezTo>
                  <a:cubicBezTo>
                    <a:pt x="3345" y="181"/>
                    <a:pt x="2597"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2">
  <p:cSld name="BLANK_1_1_1_1_1_1_1_1_1_1_1_1_1_1_1_1_1_1">
    <p:bg>
      <p:bgPr>
        <a:solidFill>
          <a:schemeClr val="accent3"/>
        </a:solidFill>
      </p:bgPr>
    </p:bg>
    <p:spTree>
      <p:nvGrpSpPr>
        <p:cNvPr id="2716" name="Shape 2716"/>
        <p:cNvGrpSpPr/>
        <p:nvPr/>
      </p:nvGrpSpPr>
      <p:grpSpPr>
        <a:xfrm>
          <a:off x="0" y="0"/>
          <a:ext cx="0" cy="0"/>
          <a:chOff x="0" y="0"/>
          <a:chExt cx="0" cy="0"/>
        </a:xfrm>
      </p:grpSpPr>
      <p:grpSp>
        <p:nvGrpSpPr>
          <p:cNvPr id="2717" name="Google Shape;2717;p25"/>
          <p:cNvGrpSpPr/>
          <p:nvPr/>
        </p:nvGrpSpPr>
        <p:grpSpPr>
          <a:xfrm>
            <a:off x="-117627" y="-114319"/>
            <a:ext cx="9600084" cy="5877711"/>
            <a:chOff x="586725" y="822325"/>
            <a:chExt cx="6390258" cy="3912475"/>
          </a:xfrm>
        </p:grpSpPr>
        <p:sp>
          <p:nvSpPr>
            <p:cNvPr id="2718" name="Google Shape;2718;p25"/>
            <p:cNvSpPr/>
            <p:nvPr/>
          </p:nvSpPr>
          <p:spPr>
            <a:xfrm>
              <a:off x="586850" y="822325"/>
              <a:ext cx="6199075" cy="3912325"/>
            </a:xfrm>
            <a:custGeom>
              <a:rect b="b" l="l" r="r" t="t"/>
              <a:pathLst>
                <a:path extrusionOk="0" h="156493" w="247963">
                  <a:moveTo>
                    <a:pt x="0" y="0"/>
                  </a:moveTo>
                  <a:lnTo>
                    <a:pt x="0" y="156493"/>
                  </a:lnTo>
                  <a:lnTo>
                    <a:pt x="247963" y="156493"/>
                  </a:lnTo>
                  <a:lnTo>
                    <a:pt x="247963" y="100687"/>
                  </a:lnTo>
                  <a:lnTo>
                    <a:pt x="247963" y="12762"/>
                  </a:lnTo>
                  <a:lnTo>
                    <a:pt x="247963" y="2"/>
                  </a:lnTo>
                  <a:lnTo>
                    <a:pt x="192431" y="2"/>
                  </a:lnTo>
                  <a:cubicBezTo>
                    <a:pt x="177907" y="10942"/>
                    <a:pt x="165293" y="24291"/>
                    <a:pt x="151225" y="35857"/>
                  </a:cubicBezTo>
                  <a:cubicBezTo>
                    <a:pt x="135820" y="48523"/>
                    <a:pt x="117718" y="59351"/>
                    <a:pt x="97806" y="60488"/>
                  </a:cubicBezTo>
                  <a:cubicBezTo>
                    <a:pt x="96662" y="60554"/>
                    <a:pt x="95521" y="60586"/>
                    <a:pt x="94381" y="60586"/>
                  </a:cubicBezTo>
                  <a:cubicBezTo>
                    <a:pt x="73515" y="60586"/>
                    <a:pt x="53460" y="49825"/>
                    <a:pt x="38776" y="34846"/>
                  </a:cubicBezTo>
                  <a:cubicBezTo>
                    <a:pt x="28792" y="24661"/>
                    <a:pt x="20974" y="12679"/>
                    <a:pt x="14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5"/>
            <p:cNvSpPr/>
            <p:nvPr/>
          </p:nvSpPr>
          <p:spPr>
            <a:xfrm>
              <a:off x="6276458" y="1045133"/>
              <a:ext cx="700525" cy="168725"/>
            </a:xfrm>
            <a:custGeom>
              <a:rect b="b" l="l" r="r" t="t"/>
              <a:pathLst>
                <a:path extrusionOk="0" h="6749" w="28021">
                  <a:moveTo>
                    <a:pt x="6596" y="1"/>
                  </a:moveTo>
                  <a:cubicBezTo>
                    <a:pt x="3988" y="1"/>
                    <a:pt x="0" y="617"/>
                    <a:pt x="1404" y="3739"/>
                  </a:cubicBezTo>
                  <a:cubicBezTo>
                    <a:pt x="2445" y="6056"/>
                    <a:pt x="4819" y="6748"/>
                    <a:pt x="7394" y="6748"/>
                  </a:cubicBezTo>
                  <a:cubicBezTo>
                    <a:pt x="9867" y="6748"/>
                    <a:pt x="12527" y="6110"/>
                    <a:pt x="14371" y="5660"/>
                  </a:cubicBezTo>
                  <a:cubicBezTo>
                    <a:pt x="17924" y="4792"/>
                    <a:pt x="21485" y="3651"/>
                    <a:pt x="25131" y="3651"/>
                  </a:cubicBezTo>
                  <a:cubicBezTo>
                    <a:pt x="25335" y="3651"/>
                    <a:pt x="25539" y="3654"/>
                    <a:pt x="25742" y="3662"/>
                  </a:cubicBezTo>
                  <a:cubicBezTo>
                    <a:pt x="25868" y="3666"/>
                    <a:pt x="25999" y="3670"/>
                    <a:pt x="26131" y="3670"/>
                  </a:cubicBezTo>
                  <a:cubicBezTo>
                    <a:pt x="26772" y="3670"/>
                    <a:pt x="27444" y="3582"/>
                    <a:pt x="27765" y="3059"/>
                  </a:cubicBezTo>
                  <a:cubicBezTo>
                    <a:pt x="28021" y="2646"/>
                    <a:pt x="27933" y="2088"/>
                    <a:pt x="27658" y="1688"/>
                  </a:cubicBezTo>
                  <a:cubicBezTo>
                    <a:pt x="27383" y="1289"/>
                    <a:pt x="26955" y="1021"/>
                    <a:pt x="26518" y="813"/>
                  </a:cubicBezTo>
                  <a:cubicBezTo>
                    <a:pt x="25262" y="216"/>
                    <a:pt x="23871" y="13"/>
                    <a:pt x="22471" y="13"/>
                  </a:cubicBezTo>
                  <a:cubicBezTo>
                    <a:pt x="21825" y="13"/>
                    <a:pt x="21176" y="56"/>
                    <a:pt x="20538" y="124"/>
                  </a:cubicBezTo>
                  <a:cubicBezTo>
                    <a:pt x="18519" y="337"/>
                    <a:pt x="16520" y="773"/>
                    <a:pt x="14490" y="773"/>
                  </a:cubicBezTo>
                  <a:cubicBezTo>
                    <a:pt x="14486" y="773"/>
                    <a:pt x="14483" y="773"/>
                    <a:pt x="14479" y="773"/>
                  </a:cubicBezTo>
                  <a:cubicBezTo>
                    <a:pt x="12252" y="772"/>
                    <a:pt x="10059" y="241"/>
                    <a:pt x="7839" y="50"/>
                  </a:cubicBezTo>
                  <a:cubicBezTo>
                    <a:pt x="7497" y="21"/>
                    <a:pt x="7069" y="1"/>
                    <a:pt x="65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5"/>
            <p:cNvSpPr/>
            <p:nvPr/>
          </p:nvSpPr>
          <p:spPr>
            <a:xfrm>
              <a:off x="1095275" y="1016025"/>
              <a:ext cx="1450175" cy="491700"/>
            </a:xfrm>
            <a:custGeom>
              <a:rect b="b" l="l" r="r" t="t"/>
              <a:pathLst>
                <a:path extrusionOk="0" h="19668" w="58007">
                  <a:moveTo>
                    <a:pt x="28460" y="1"/>
                  </a:moveTo>
                  <a:cubicBezTo>
                    <a:pt x="22006" y="1"/>
                    <a:pt x="15551" y="1125"/>
                    <a:pt x="9493" y="3356"/>
                  </a:cubicBezTo>
                  <a:cubicBezTo>
                    <a:pt x="7215" y="4194"/>
                    <a:pt x="4953" y="5209"/>
                    <a:pt x="3141" y="6824"/>
                  </a:cubicBezTo>
                  <a:cubicBezTo>
                    <a:pt x="1328" y="8440"/>
                    <a:pt x="1" y="10738"/>
                    <a:pt x="37" y="13166"/>
                  </a:cubicBezTo>
                  <a:cubicBezTo>
                    <a:pt x="72" y="15572"/>
                    <a:pt x="1533" y="17903"/>
                    <a:pt x="3682" y="18984"/>
                  </a:cubicBezTo>
                  <a:cubicBezTo>
                    <a:pt x="4660" y="19477"/>
                    <a:pt x="5672" y="19668"/>
                    <a:pt x="6705" y="19668"/>
                  </a:cubicBezTo>
                  <a:cubicBezTo>
                    <a:pt x="10263" y="19668"/>
                    <a:pt x="14072" y="17402"/>
                    <a:pt x="17630" y="17402"/>
                  </a:cubicBezTo>
                  <a:cubicBezTo>
                    <a:pt x="17857" y="17402"/>
                    <a:pt x="18084" y="17411"/>
                    <a:pt x="18309" y="17431"/>
                  </a:cubicBezTo>
                  <a:cubicBezTo>
                    <a:pt x="20877" y="17654"/>
                    <a:pt x="23366" y="18416"/>
                    <a:pt x="25910" y="18841"/>
                  </a:cubicBezTo>
                  <a:cubicBezTo>
                    <a:pt x="27775" y="19153"/>
                    <a:pt x="29651" y="19284"/>
                    <a:pt x="31531" y="19284"/>
                  </a:cubicBezTo>
                  <a:cubicBezTo>
                    <a:pt x="36386" y="19284"/>
                    <a:pt x="41273" y="18412"/>
                    <a:pt x="46076" y="17541"/>
                  </a:cubicBezTo>
                  <a:cubicBezTo>
                    <a:pt x="49253" y="16966"/>
                    <a:pt x="52430" y="16391"/>
                    <a:pt x="55609" y="15814"/>
                  </a:cubicBezTo>
                  <a:cubicBezTo>
                    <a:pt x="56271" y="15694"/>
                    <a:pt x="56982" y="15549"/>
                    <a:pt x="57444" y="15055"/>
                  </a:cubicBezTo>
                  <a:cubicBezTo>
                    <a:pt x="57976" y="14480"/>
                    <a:pt x="58006" y="13561"/>
                    <a:pt x="57693" y="12838"/>
                  </a:cubicBezTo>
                  <a:cubicBezTo>
                    <a:pt x="57381" y="12117"/>
                    <a:pt x="56789" y="11553"/>
                    <a:pt x="56178" y="11057"/>
                  </a:cubicBezTo>
                  <a:cubicBezTo>
                    <a:pt x="53072" y="8541"/>
                    <a:pt x="48791" y="6385"/>
                    <a:pt x="44753" y="6385"/>
                  </a:cubicBezTo>
                  <a:cubicBezTo>
                    <a:pt x="44239" y="6385"/>
                    <a:pt x="43730" y="6420"/>
                    <a:pt x="43226" y="6493"/>
                  </a:cubicBezTo>
                  <a:cubicBezTo>
                    <a:pt x="44084" y="5507"/>
                    <a:pt x="44994" y="4153"/>
                    <a:pt x="44366" y="3006"/>
                  </a:cubicBezTo>
                  <a:cubicBezTo>
                    <a:pt x="43959" y="2265"/>
                    <a:pt x="43060" y="1968"/>
                    <a:pt x="42240" y="1754"/>
                  </a:cubicBezTo>
                  <a:cubicBezTo>
                    <a:pt x="37746" y="583"/>
                    <a:pt x="33104" y="1"/>
                    <a:pt x="284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5"/>
            <p:cNvSpPr/>
            <p:nvPr/>
          </p:nvSpPr>
          <p:spPr>
            <a:xfrm>
              <a:off x="1101175" y="1242375"/>
              <a:ext cx="1160000" cy="265325"/>
            </a:xfrm>
            <a:custGeom>
              <a:rect b="b" l="l" r="r" t="t"/>
              <a:pathLst>
                <a:path extrusionOk="0" h="10613" w="46400">
                  <a:moveTo>
                    <a:pt x="11415" y="0"/>
                  </a:moveTo>
                  <a:cubicBezTo>
                    <a:pt x="9953" y="0"/>
                    <a:pt x="8490" y="421"/>
                    <a:pt x="7109" y="941"/>
                  </a:cubicBezTo>
                  <a:cubicBezTo>
                    <a:pt x="4449" y="1942"/>
                    <a:pt x="1821" y="3456"/>
                    <a:pt x="0" y="5578"/>
                  </a:cubicBezTo>
                  <a:cubicBezTo>
                    <a:pt x="471" y="7423"/>
                    <a:pt x="1740" y="9070"/>
                    <a:pt x="3445" y="9929"/>
                  </a:cubicBezTo>
                  <a:cubicBezTo>
                    <a:pt x="4423" y="10421"/>
                    <a:pt x="5434" y="10612"/>
                    <a:pt x="6467" y="10612"/>
                  </a:cubicBezTo>
                  <a:cubicBezTo>
                    <a:pt x="10025" y="10612"/>
                    <a:pt x="13834" y="8347"/>
                    <a:pt x="17392" y="8347"/>
                  </a:cubicBezTo>
                  <a:cubicBezTo>
                    <a:pt x="17620" y="8347"/>
                    <a:pt x="17846" y="8356"/>
                    <a:pt x="18071" y="8376"/>
                  </a:cubicBezTo>
                  <a:cubicBezTo>
                    <a:pt x="20640" y="8599"/>
                    <a:pt x="23129" y="9360"/>
                    <a:pt x="25671" y="9785"/>
                  </a:cubicBezTo>
                  <a:cubicBezTo>
                    <a:pt x="27536" y="10098"/>
                    <a:pt x="29412" y="10228"/>
                    <a:pt x="31293" y="10228"/>
                  </a:cubicBezTo>
                  <a:cubicBezTo>
                    <a:pt x="36148" y="10228"/>
                    <a:pt x="41035" y="9356"/>
                    <a:pt x="45837" y="8486"/>
                  </a:cubicBezTo>
                  <a:cubicBezTo>
                    <a:pt x="46025" y="8452"/>
                    <a:pt x="46212" y="8417"/>
                    <a:pt x="46400" y="8385"/>
                  </a:cubicBezTo>
                  <a:cubicBezTo>
                    <a:pt x="45872" y="7223"/>
                    <a:pt x="44980" y="6253"/>
                    <a:pt x="43983" y="5454"/>
                  </a:cubicBezTo>
                  <a:cubicBezTo>
                    <a:pt x="41649" y="3584"/>
                    <a:pt x="38670" y="2541"/>
                    <a:pt x="35682" y="2541"/>
                  </a:cubicBezTo>
                  <a:cubicBezTo>
                    <a:pt x="35618" y="2541"/>
                    <a:pt x="35554" y="2542"/>
                    <a:pt x="35490" y="2543"/>
                  </a:cubicBezTo>
                  <a:cubicBezTo>
                    <a:pt x="32093" y="2595"/>
                    <a:pt x="28812" y="3943"/>
                    <a:pt x="25416" y="3963"/>
                  </a:cubicBezTo>
                  <a:cubicBezTo>
                    <a:pt x="25391" y="3963"/>
                    <a:pt x="25366" y="3963"/>
                    <a:pt x="25341" y="3963"/>
                  </a:cubicBezTo>
                  <a:cubicBezTo>
                    <a:pt x="22174" y="3963"/>
                    <a:pt x="19117" y="2814"/>
                    <a:pt x="16249" y="1468"/>
                  </a:cubicBezTo>
                  <a:cubicBezTo>
                    <a:pt x="15050" y="907"/>
                    <a:pt x="13846" y="302"/>
                    <a:pt x="12538" y="89"/>
                  </a:cubicBezTo>
                  <a:cubicBezTo>
                    <a:pt x="12165" y="28"/>
                    <a:pt x="11790" y="0"/>
                    <a:pt x="114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5"/>
            <p:cNvSpPr/>
            <p:nvPr/>
          </p:nvSpPr>
          <p:spPr>
            <a:xfrm>
              <a:off x="4171650" y="1015875"/>
              <a:ext cx="1372450" cy="594850"/>
            </a:xfrm>
            <a:custGeom>
              <a:rect b="b" l="l" r="r" t="t"/>
              <a:pathLst>
                <a:path extrusionOk="0" h="23794" w="54898">
                  <a:moveTo>
                    <a:pt x="45821" y="0"/>
                  </a:moveTo>
                  <a:cubicBezTo>
                    <a:pt x="42311" y="0"/>
                    <a:pt x="39013" y="1824"/>
                    <a:pt x="35609" y="2823"/>
                  </a:cubicBezTo>
                  <a:cubicBezTo>
                    <a:pt x="33559" y="3424"/>
                    <a:pt x="31420" y="3730"/>
                    <a:pt x="29281" y="3730"/>
                  </a:cubicBezTo>
                  <a:cubicBezTo>
                    <a:pt x="29170" y="3730"/>
                    <a:pt x="29058" y="3729"/>
                    <a:pt x="28946" y="3728"/>
                  </a:cubicBezTo>
                  <a:cubicBezTo>
                    <a:pt x="26872" y="3695"/>
                    <a:pt x="24809" y="3375"/>
                    <a:pt x="22734" y="3375"/>
                  </a:cubicBezTo>
                  <a:cubicBezTo>
                    <a:pt x="22678" y="3375"/>
                    <a:pt x="22621" y="3376"/>
                    <a:pt x="22565" y="3376"/>
                  </a:cubicBezTo>
                  <a:cubicBezTo>
                    <a:pt x="20435" y="3393"/>
                    <a:pt x="18220" y="3806"/>
                    <a:pt x="16523" y="5093"/>
                  </a:cubicBezTo>
                  <a:cubicBezTo>
                    <a:pt x="15586" y="5804"/>
                    <a:pt x="14824" y="6805"/>
                    <a:pt x="14615" y="7963"/>
                  </a:cubicBezTo>
                  <a:cubicBezTo>
                    <a:pt x="14514" y="8518"/>
                    <a:pt x="14564" y="9109"/>
                    <a:pt x="14751" y="9644"/>
                  </a:cubicBezTo>
                  <a:cubicBezTo>
                    <a:pt x="14567" y="9638"/>
                    <a:pt x="14376" y="9635"/>
                    <a:pt x="14177" y="9635"/>
                  </a:cubicBezTo>
                  <a:cubicBezTo>
                    <a:pt x="9225" y="9635"/>
                    <a:pt x="0" y="11594"/>
                    <a:pt x="6798" y="17131"/>
                  </a:cubicBezTo>
                  <a:cubicBezTo>
                    <a:pt x="8483" y="18506"/>
                    <a:pt x="10849" y="18906"/>
                    <a:pt x="13202" y="18906"/>
                  </a:cubicBezTo>
                  <a:cubicBezTo>
                    <a:pt x="14825" y="18906"/>
                    <a:pt x="16441" y="18715"/>
                    <a:pt x="17824" y="18523"/>
                  </a:cubicBezTo>
                  <a:cubicBezTo>
                    <a:pt x="19035" y="18354"/>
                    <a:pt x="20044" y="18122"/>
                    <a:pt x="20960" y="18122"/>
                  </a:cubicBezTo>
                  <a:cubicBezTo>
                    <a:pt x="21125" y="18122"/>
                    <a:pt x="21288" y="18130"/>
                    <a:pt x="21447" y="18146"/>
                  </a:cubicBezTo>
                  <a:cubicBezTo>
                    <a:pt x="23615" y="19403"/>
                    <a:pt x="24604" y="22687"/>
                    <a:pt x="32761" y="23482"/>
                  </a:cubicBezTo>
                  <a:cubicBezTo>
                    <a:pt x="34566" y="23657"/>
                    <a:pt x="36375" y="23794"/>
                    <a:pt x="38182" y="23794"/>
                  </a:cubicBezTo>
                  <a:cubicBezTo>
                    <a:pt x="39231" y="23794"/>
                    <a:pt x="40279" y="23748"/>
                    <a:pt x="41326" y="23637"/>
                  </a:cubicBezTo>
                  <a:cubicBezTo>
                    <a:pt x="42711" y="23490"/>
                    <a:pt x="44111" y="23293"/>
                    <a:pt x="45396" y="22756"/>
                  </a:cubicBezTo>
                  <a:cubicBezTo>
                    <a:pt x="46681" y="22216"/>
                    <a:pt x="47857" y="21296"/>
                    <a:pt x="48438" y="20029"/>
                  </a:cubicBezTo>
                  <a:cubicBezTo>
                    <a:pt x="48921" y="18972"/>
                    <a:pt x="48959" y="17766"/>
                    <a:pt x="48851" y="16610"/>
                  </a:cubicBezTo>
                  <a:cubicBezTo>
                    <a:pt x="48803" y="16099"/>
                    <a:pt x="48715" y="15581"/>
                    <a:pt x="48588" y="15073"/>
                  </a:cubicBezTo>
                  <a:cubicBezTo>
                    <a:pt x="51030" y="14038"/>
                    <a:pt x="53201" y="12395"/>
                    <a:pt x="54321" y="10034"/>
                  </a:cubicBezTo>
                  <a:cubicBezTo>
                    <a:pt x="54658" y="9322"/>
                    <a:pt x="54891" y="8553"/>
                    <a:pt x="54896" y="7767"/>
                  </a:cubicBezTo>
                  <a:cubicBezTo>
                    <a:pt x="54898" y="6947"/>
                    <a:pt x="54651" y="6148"/>
                    <a:pt x="54310" y="5408"/>
                  </a:cubicBezTo>
                  <a:cubicBezTo>
                    <a:pt x="52922" y="2402"/>
                    <a:pt x="49822" y="260"/>
                    <a:pt x="46519" y="25"/>
                  </a:cubicBezTo>
                  <a:cubicBezTo>
                    <a:pt x="46286" y="8"/>
                    <a:pt x="46053" y="0"/>
                    <a:pt x="45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5"/>
            <p:cNvSpPr/>
            <p:nvPr/>
          </p:nvSpPr>
          <p:spPr>
            <a:xfrm>
              <a:off x="4413100" y="1234775"/>
              <a:ext cx="1085525" cy="375800"/>
            </a:xfrm>
            <a:custGeom>
              <a:rect b="b" l="l" r="r" t="t"/>
              <a:pathLst>
                <a:path extrusionOk="0" h="15032" w="43421">
                  <a:moveTo>
                    <a:pt x="38192" y="1"/>
                  </a:moveTo>
                  <a:cubicBezTo>
                    <a:pt x="36320" y="1"/>
                    <a:pt x="34473" y="1043"/>
                    <a:pt x="32963" y="2241"/>
                  </a:cubicBezTo>
                  <a:cubicBezTo>
                    <a:pt x="31137" y="3689"/>
                    <a:pt x="29468" y="5446"/>
                    <a:pt x="27277" y="6235"/>
                  </a:cubicBezTo>
                  <a:cubicBezTo>
                    <a:pt x="26353" y="6568"/>
                    <a:pt x="25387" y="6709"/>
                    <a:pt x="24410" y="6709"/>
                  </a:cubicBezTo>
                  <a:cubicBezTo>
                    <a:pt x="22846" y="6709"/>
                    <a:pt x="21255" y="6348"/>
                    <a:pt x="19767" y="5836"/>
                  </a:cubicBezTo>
                  <a:cubicBezTo>
                    <a:pt x="17350" y="5006"/>
                    <a:pt x="15066" y="3798"/>
                    <a:pt x="12612" y="3084"/>
                  </a:cubicBezTo>
                  <a:cubicBezTo>
                    <a:pt x="11431" y="2741"/>
                    <a:pt x="10179" y="2523"/>
                    <a:pt x="8947" y="2523"/>
                  </a:cubicBezTo>
                  <a:cubicBezTo>
                    <a:pt x="7618" y="2523"/>
                    <a:pt x="6312" y="2777"/>
                    <a:pt x="5142" y="3400"/>
                  </a:cubicBezTo>
                  <a:cubicBezTo>
                    <a:pt x="4113" y="3949"/>
                    <a:pt x="3241" y="4756"/>
                    <a:pt x="2486" y="5643"/>
                  </a:cubicBezTo>
                  <a:cubicBezTo>
                    <a:pt x="1445" y="6865"/>
                    <a:pt x="604" y="8259"/>
                    <a:pt x="0" y="9748"/>
                  </a:cubicBezTo>
                  <a:cubicBezTo>
                    <a:pt x="1123" y="10038"/>
                    <a:pt x="2336" y="10143"/>
                    <a:pt x="3546" y="10143"/>
                  </a:cubicBezTo>
                  <a:cubicBezTo>
                    <a:pt x="5169" y="10143"/>
                    <a:pt x="6785" y="9953"/>
                    <a:pt x="8166" y="9760"/>
                  </a:cubicBezTo>
                  <a:cubicBezTo>
                    <a:pt x="9379" y="9592"/>
                    <a:pt x="10390" y="9361"/>
                    <a:pt x="11306" y="9361"/>
                  </a:cubicBezTo>
                  <a:cubicBezTo>
                    <a:pt x="11470" y="9361"/>
                    <a:pt x="11631" y="9368"/>
                    <a:pt x="11789" y="9384"/>
                  </a:cubicBezTo>
                  <a:cubicBezTo>
                    <a:pt x="13957" y="10643"/>
                    <a:pt x="14946" y="13925"/>
                    <a:pt x="23103" y="14720"/>
                  </a:cubicBezTo>
                  <a:cubicBezTo>
                    <a:pt x="24909" y="14895"/>
                    <a:pt x="26717" y="15032"/>
                    <a:pt x="28524" y="15032"/>
                  </a:cubicBezTo>
                  <a:cubicBezTo>
                    <a:pt x="29573" y="15032"/>
                    <a:pt x="30621" y="14986"/>
                    <a:pt x="31668" y="14875"/>
                  </a:cubicBezTo>
                  <a:cubicBezTo>
                    <a:pt x="33053" y="14728"/>
                    <a:pt x="34453" y="14531"/>
                    <a:pt x="35738" y="13994"/>
                  </a:cubicBezTo>
                  <a:cubicBezTo>
                    <a:pt x="37023" y="13456"/>
                    <a:pt x="38199" y="12534"/>
                    <a:pt x="38780" y="11266"/>
                  </a:cubicBezTo>
                  <a:cubicBezTo>
                    <a:pt x="39263" y="10210"/>
                    <a:pt x="39301" y="9004"/>
                    <a:pt x="39193" y="7848"/>
                  </a:cubicBezTo>
                  <a:cubicBezTo>
                    <a:pt x="39145" y="7337"/>
                    <a:pt x="39057" y="6820"/>
                    <a:pt x="38930" y="6311"/>
                  </a:cubicBezTo>
                  <a:cubicBezTo>
                    <a:pt x="40653" y="5581"/>
                    <a:pt x="42241" y="4545"/>
                    <a:pt x="43420" y="3169"/>
                  </a:cubicBezTo>
                  <a:cubicBezTo>
                    <a:pt x="42968" y="2379"/>
                    <a:pt x="42260" y="1732"/>
                    <a:pt x="41503" y="1202"/>
                  </a:cubicBezTo>
                  <a:cubicBezTo>
                    <a:pt x="40850" y="743"/>
                    <a:pt x="40141" y="343"/>
                    <a:pt x="39366" y="145"/>
                  </a:cubicBezTo>
                  <a:cubicBezTo>
                    <a:pt x="38975" y="46"/>
                    <a:pt x="38583" y="1"/>
                    <a:pt x="38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5"/>
            <p:cNvSpPr/>
            <p:nvPr/>
          </p:nvSpPr>
          <p:spPr>
            <a:xfrm>
              <a:off x="2215875" y="1310654"/>
              <a:ext cx="2757350" cy="2591350"/>
            </a:xfrm>
            <a:custGeom>
              <a:rect b="b" l="l" r="r" t="t"/>
              <a:pathLst>
                <a:path extrusionOk="0" h="103654" w="110294">
                  <a:moveTo>
                    <a:pt x="27755" y="0"/>
                  </a:moveTo>
                  <a:cubicBezTo>
                    <a:pt x="27338" y="0"/>
                    <a:pt x="26945" y="99"/>
                    <a:pt x="26589" y="329"/>
                  </a:cubicBezTo>
                  <a:cubicBezTo>
                    <a:pt x="24578" y="1632"/>
                    <a:pt x="22799" y="5922"/>
                    <a:pt x="21499" y="7943"/>
                  </a:cubicBezTo>
                  <a:cubicBezTo>
                    <a:pt x="14424" y="18951"/>
                    <a:pt x="8042" y="30405"/>
                    <a:pt x="2408" y="42216"/>
                  </a:cubicBezTo>
                  <a:lnTo>
                    <a:pt x="2408" y="42263"/>
                  </a:lnTo>
                  <a:cubicBezTo>
                    <a:pt x="1547" y="43997"/>
                    <a:pt x="740" y="45657"/>
                    <a:pt x="0" y="47207"/>
                  </a:cubicBezTo>
                  <a:lnTo>
                    <a:pt x="2408" y="103654"/>
                  </a:lnTo>
                  <a:lnTo>
                    <a:pt x="110293" y="103654"/>
                  </a:lnTo>
                  <a:lnTo>
                    <a:pt x="110293" y="102868"/>
                  </a:lnTo>
                  <a:cubicBezTo>
                    <a:pt x="110263" y="101359"/>
                    <a:pt x="110218" y="99850"/>
                    <a:pt x="110163" y="98344"/>
                  </a:cubicBezTo>
                  <a:cubicBezTo>
                    <a:pt x="109884" y="90811"/>
                    <a:pt x="109309" y="83290"/>
                    <a:pt x="108434" y="75804"/>
                  </a:cubicBezTo>
                  <a:cubicBezTo>
                    <a:pt x="108055" y="72564"/>
                    <a:pt x="108243" y="67846"/>
                    <a:pt x="106898" y="64869"/>
                  </a:cubicBezTo>
                  <a:cubicBezTo>
                    <a:pt x="105694" y="62213"/>
                    <a:pt x="102912" y="59591"/>
                    <a:pt x="101158" y="57217"/>
                  </a:cubicBezTo>
                  <a:cubicBezTo>
                    <a:pt x="92065" y="44923"/>
                    <a:pt x="82972" y="32630"/>
                    <a:pt x="73877" y="20334"/>
                  </a:cubicBezTo>
                  <a:cubicBezTo>
                    <a:pt x="72403" y="18344"/>
                    <a:pt x="70857" y="16110"/>
                    <a:pt x="68792" y="14682"/>
                  </a:cubicBezTo>
                  <a:cubicBezTo>
                    <a:pt x="68174" y="14255"/>
                    <a:pt x="67582" y="14081"/>
                    <a:pt x="67004" y="14081"/>
                  </a:cubicBezTo>
                  <a:cubicBezTo>
                    <a:pt x="65374" y="14081"/>
                    <a:pt x="63856" y="15459"/>
                    <a:pt x="62172" y="16413"/>
                  </a:cubicBezTo>
                  <a:cubicBezTo>
                    <a:pt x="59215" y="18087"/>
                    <a:pt x="56292" y="19818"/>
                    <a:pt x="53399" y="21600"/>
                  </a:cubicBezTo>
                  <a:cubicBezTo>
                    <a:pt x="52754" y="20341"/>
                    <a:pt x="52098" y="19085"/>
                    <a:pt x="51435" y="17835"/>
                  </a:cubicBezTo>
                  <a:lnTo>
                    <a:pt x="51433" y="17835"/>
                  </a:lnTo>
                  <a:cubicBezTo>
                    <a:pt x="51399" y="17771"/>
                    <a:pt x="51364" y="17703"/>
                    <a:pt x="51331" y="17636"/>
                  </a:cubicBezTo>
                  <a:cubicBezTo>
                    <a:pt x="47929" y="11250"/>
                    <a:pt x="39941" y="7059"/>
                    <a:pt x="33905" y="3284"/>
                  </a:cubicBezTo>
                  <a:cubicBezTo>
                    <a:pt x="32326" y="2297"/>
                    <a:pt x="29764" y="0"/>
                    <a:pt x="277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5"/>
            <p:cNvSpPr/>
            <p:nvPr/>
          </p:nvSpPr>
          <p:spPr>
            <a:xfrm>
              <a:off x="2631900" y="1306008"/>
              <a:ext cx="809375" cy="536125"/>
            </a:xfrm>
            <a:custGeom>
              <a:rect b="b" l="l" r="r" t="t"/>
              <a:pathLst>
                <a:path extrusionOk="0" h="21445" w="32375">
                  <a:moveTo>
                    <a:pt x="11118" y="0"/>
                  </a:moveTo>
                  <a:cubicBezTo>
                    <a:pt x="10701" y="0"/>
                    <a:pt x="10308" y="99"/>
                    <a:pt x="9952" y="329"/>
                  </a:cubicBezTo>
                  <a:cubicBezTo>
                    <a:pt x="7942" y="1630"/>
                    <a:pt x="6162" y="5920"/>
                    <a:pt x="4863" y="7943"/>
                  </a:cubicBezTo>
                  <a:cubicBezTo>
                    <a:pt x="3204" y="10525"/>
                    <a:pt x="1583" y="13129"/>
                    <a:pt x="1" y="15758"/>
                  </a:cubicBezTo>
                  <a:cubicBezTo>
                    <a:pt x="756" y="17006"/>
                    <a:pt x="1646" y="18154"/>
                    <a:pt x="2745" y="19111"/>
                  </a:cubicBezTo>
                  <a:cubicBezTo>
                    <a:pt x="4370" y="20528"/>
                    <a:pt x="6541" y="21444"/>
                    <a:pt x="8660" y="21444"/>
                  </a:cubicBezTo>
                  <a:cubicBezTo>
                    <a:pt x="9626" y="21444"/>
                    <a:pt x="10582" y="21254"/>
                    <a:pt x="11471" y="20833"/>
                  </a:cubicBezTo>
                  <a:cubicBezTo>
                    <a:pt x="13817" y="19722"/>
                    <a:pt x="15649" y="17131"/>
                    <a:pt x="18187" y="17131"/>
                  </a:cubicBezTo>
                  <a:cubicBezTo>
                    <a:pt x="18276" y="17131"/>
                    <a:pt x="18366" y="17134"/>
                    <a:pt x="18458" y="17141"/>
                  </a:cubicBezTo>
                  <a:cubicBezTo>
                    <a:pt x="19719" y="17232"/>
                    <a:pt x="20823" y="17992"/>
                    <a:pt x="22012" y="18417"/>
                  </a:cubicBezTo>
                  <a:cubicBezTo>
                    <a:pt x="22784" y="18695"/>
                    <a:pt x="23580" y="18823"/>
                    <a:pt x="24377" y="18823"/>
                  </a:cubicBezTo>
                  <a:cubicBezTo>
                    <a:pt x="27411" y="18823"/>
                    <a:pt x="30461" y="16967"/>
                    <a:pt x="32286" y="14434"/>
                  </a:cubicBezTo>
                  <a:cubicBezTo>
                    <a:pt x="32317" y="14393"/>
                    <a:pt x="32344" y="14349"/>
                    <a:pt x="32375" y="14304"/>
                  </a:cubicBezTo>
                  <a:cubicBezTo>
                    <a:pt x="28401" y="9713"/>
                    <a:pt x="22187" y="6360"/>
                    <a:pt x="17268" y="3283"/>
                  </a:cubicBezTo>
                  <a:cubicBezTo>
                    <a:pt x="15688" y="2295"/>
                    <a:pt x="13127" y="0"/>
                    <a:pt x="11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5"/>
            <p:cNvSpPr/>
            <p:nvPr/>
          </p:nvSpPr>
          <p:spPr>
            <a:xfrm>
              <a:off x="3666950" y="1658058"/>
              <a:ext cx="532925" cy="394825"/>
            </a:xfrm>
            <a:custGeom>
              <a:rect b="b" l="l" r="r" t="t"/>
              <a:pathLst>
                <a:path extrusionOk="0" h="15793" w="21317">
                  <a:moveTo>
                    <a:pt x="8962" y="0"/>
                  </a:moveTo>
                  <a:cubicBezTo>
                    <a:pt x="7333" y="0"/>
                    <a:pt x="5815" y="1379"/>
                    <a:pt x="4130" y="2332"/>
                  </a:cubicBezTo>
                  <a:cubicBezTo>
                    <a:pt x="2747" y="3117"/>
                    <a:pt x="1371" y="3913"/>
                    <a:pt x="1" y="4720"/>
                  </a:cubicBezTo>
                  <a:cubicBezTo>
                    <a:pt x="96" y="5035"/>
                    <a:pt x="239" y="5335"/>
                    <a:pt x="438" y="5589"/>
                  </a:cubicBezTo>
                  <a:cubicBezTo>
                    <a:pt x="1334" y="6742"/>
                    <a:pt x="2835" y="7208"/>
                    <a:pt x="4251" y="7550"/>
                  </a:cubicBezTo>
                  <a:cubicBezTo>
                    <a:pt x="5668" y="7890"/>
                    <a:pt x="7173" y="8206"/>
                    <a:pt x="8257" y="9180"/>
                  </a:cubicBezTo>
                  <a:cubicBezTo>
                    <a:pt x="9688" y="10471"/>
                    <a:pt x="10040" y="12605"/>
                    <a:pt x="11313" y="14051"/>
                  </a:cubicBezTo>
                  <a:cubicBezTo>
                    <a:pt x="12386" y="15272"/>
                    <a:pt x="13936" y="15792"/>
                    <a:pt x="15562" y="15792"/>
                  </a:cubicBezTo>
                  <a:cubicBezTo>
                    <a:pt x="17172" y="15792"/>
                    <a:pt x="18857" y="15282"/>
                    <a:pt x="20228" y="14438"/>
                  </a:cubicBezTo>
                  <a:cubicBezTo>
                    <a:pt x="20609" y="14204"/>
                    <a:pt x="20968" y="13943"/>
                    <a:pt x="21317" y="13666"/>
                  </a:cubicBezTo>
                  <a:cubicBezTo>
                    <a:pt x="19490" y="11194"/>
                    <a:pt x="17663" y="8726"/>
                    <a:pt x="15836" y="6254"/>
                  </a:cubicBezTo>
                  <a:cubicBezTo>
                    <a:pt x="14363" y="4263"/>
                    <a:pt x="12816" y="2030"/>
                    <a:pt x="10750" y="602"/>
                  </a:cubicBezTo>
                  <a:cubicBezTo>
                    <a:pt x="10132" y="174"/>
                    <a:pt x="9540" y="0"/>
                    <a:pt x="8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5"/>
            <p:cNvSpPr/>
            <p:nvPr/>
          </p:nvSpPr>
          <p:spPr>
            <a:xfrm>
              <a:off x="3686150" y="1299750"/>
              <a:ext cx="3143850" cy="2611650"/>
            </a:xfrm>
            <a:custGeom>
              <a:rect b="b" l="l" r="r" t="t"/>
              <a:pathLst>
                <a:path extrusionOk="0" h="104466" w="125754">
                  <a:moveTo>
                    <a:pt x="90717" y="1"/>
                  </a:moveTo>
                  <a:cubicBezTo>
                    <a:pt x="87511" y="1"/>
                    <a:pt x="84342" y="628"/>
                    <a:pt x="81409" y="2018"/>
                  </a:cubicBezTo>
                  <a:cubicBezTo>
                    <a:pt x="78033" y="3619"/>
                    <a:pt x="75166" y="6103"/>
                    <a:pt x="72419" y="8634"/>
                  </a:cubicBezTo>
                  <a:cubicBezTo>
                    <a:pt x="59902" y="20163"/>
                    <a:pt x="48935" y="33265"/>
                    <a:pt x="36813" y="45211"/>
                  </a:cubicBezTo>
                  <a:cubicBezTo>
                    <a:pt x="32466" y="49491"/>
                    <a:pt x="31670" y="49721"/>
                    <a:pt x="25394" y="57989"/>
                  </a:cubicBezTo>
                  <a:cubicBezTo>
                    <a:pt x="20478" y="64468"/>
                    <a:pt x="13213" y="77666"/>
                    <a:pt x="12127" y="78453"/>
                  </a:cubicBezTo>
                  <a:lnTo>
                    <a:pt x="12013" y="78476"/>
                  </a:lnTo>
                  <a:lnTo>
                    <a:pt x="0" y="104465"/>
                  </a:lnTo>
                  <a:lnTo>
                    <a:pt x="125754" y="104465"/>
                  </a:lnTo>
                  <a:lnTo>
                    <a:pt x="125754" y="78476"/>
                  </a:lnTo>
                  <a:lnTo>
                    <a:pt x="125754" y="67749"/>
                  </a:lnTo>
                  <a:lnTo>
                    <a:pt x="125754" y="27988"/>
                  </a:lnTo>
                  <a:cubicBezTo>
                    <a:pt x="121146" y="19714"/>
                    <a:pt x="115857" y="11511"/>
                    <a:pt x="108188" y="5955"/>
                  </a:cubicBezTo>
                  <a:cubicBezTo>
                    <a:pt x="103149" y="2305"/>
                    <a:pt x="96863" y="1"/>
                    <a:pt x="90717" y="1"/>
                  </a:cubicBezTo>
                  <a:close/>
                </a:path>
              </a:pathLst>
            </a:custGeom>
            <a:solidFill>
              <a:srgbClr val="C5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5"/>
            <p:cNvSpPr/>
            <p:nvPr/>
          </p:nvSpPr>
          <p:spPr>
            <a:xfrm>
              <a:off x="3686150" y="1299750"/>
              <a:ext cx="3143850" cy="2611650"/>
            </a:xfrm>
            <a:custGeom>
              <a:rect b="b" l="l" r="r" t="t"/>
              <a:pathLst>
                <a:path extrusionOk="0" h="104466" w="125754">
                  <a:moveTo>
                    <a:pt x="90717" y="1"/>
                  </a:moveTo>
                  <a:cubicBezTo>
                    <a:pt x="87511" y="1"/>
                    <a:pt x="84342" y="628"/>
                    <a:pt x="81409" y="2018"/>
                  </a:cubicBezTo>
                  <a:cubicBezTo>
                    <a:pt x="78033" y="3619"/>
                    <a:pt x="75166" y="6103"/>
                    <a:pt x="72419" y="8634"/>
                  </a:cubicBezTo>
                  <a:cubicBezTo>
                    <a:pt x="59902" y="20163"/>
                    <a:pt x="48935" y="33265"/>
                    <a:pt x="36813" y="45211"/>
                  </a:cubicBezTo>
                  <a:cubicBezTo>
                    <a:pt x="32466" y="49491"/>
                    <a:pt x="31670" y="49721"/>
                    <a:pt x="25394" y="57989"/>
                  </a:cubicBezTo>
                  <a:cubicBezTo>
                    <a:pt x="20478" y="64468"/>
                    <a:pt x="13213" y="77666"/>
                    <a:pt x="12127" y="78453"/>
                  </a:cubicBezTo>
                  <a:lnTo>
                    <a:pt x="12013" y="78476"/>
                  </a:lnTo>
                  <a:lnTo>
                    <a:pt x="0" y="104465"/>
                  </a:lnTo>
                  <a:lnTo>
                    <a:pt x="125754" y="104465"/>
                  </a:lnTo>
                  <a:lnTo>
                    <a:pt x="125754" y="78476"/>
                  </a:lnTo>
                  <a:lnTo>
                    <a:pt x="125754" y="67749"/>
                  </a:lnTo>
                  <a:lnTo>
                    <a:pt x="125754" y="27988"/>
                  </a:lnTo>
                  <a:cubicBezTo>
                    <a:pt x="121146" y="19714"/>
                    <a:pt x="115857" y="11511"/>
                    <a:pt x="108188" y="5955"/>
                  </a:cubicBezTo>
                  <a:cubicBezTo>
                    <a:pt x="103149" y="2305"/>
                    <a:pt x="96863" y="1"/>
                    <a:pt x="90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5"/>
            <p:cNvSpPr/>
            <p:nvPr/>
          </p:nvSpPr>
          <p:spPr>
            <a:xfrm>
              <a:off x="5313975" y="1290633"/>
              <a:ext cx="1152600" cy="587325"/>
            </a:xfrm>
            <a:custGeom>
              <a:rect b="b" l="l" r="r" t="t"/>
              <a:pathLst>
                <a:path extrusionOk="0" h="23493" w="46104">
                  <a:moveTo>
                    <a:pt x="25605" y="0"/>
                  </a:moveTo>
                  <a:cubicBezTo>
                    <a:pt x="22398" y="0"/>
                    <a:pt x="19230" y="628"/>
                    <a:pt x="16296" y="2019"/>
                  </a:cubicBezTo>
                  <a:cubicBezTo>
                    <a:pt x="12920" y="3618"/>
                    <a:pt x="10053" y="6102"/>
                    <a:pt x="7306" y="8633"/>
                  </a:cubicBezTo>
                  <a:cubicBezTo>
                    <a:pt x="4908" y="10842"/>
                    <a:pt x="2568" y="13108"/>
                    <a:pt x="265" y="15413"/>
                  </a:cubicBezTo>
                  <a:cubicBezTo>
                    <a:pt x="82" y="16303"/>
                    <a:pt x="1" y="17216"/>
                    <a:pt x="51" y="18130"/>
                  </a:cubicBezTo>
                  <a:cubicBezTo>
                    <a:pt x="151" y="19933"/>
                    <a:pt x="849" y="21825"/>
                    <a:pt x="2367" y="22801"/>
                  </a:cubicBezTo>
                  <a:cubicBezTo>
                    <a:pt x="3127" y="23290"/>
                    <a:pt x="3987" y="23492"/>
                    <a:pt x="4876" y="23492"/>
                  </a:cubicBezTo>
                  <a:cubicBezTo>
                    <a:pt x="6273" y="23492"/>
                    <a:pt x="7739" y="22992"/>
                    <a:pt x="8992" y="22322"/>
                  </a:cubicBezTo>
                  <a:cubicBezTo>
                    <a:pt x="13936" y="19679"/>
                    <a:pt x="17268" y="14877"/>
                    <a:pt x="21032" y="10723"/>
                  </a:cubicBezTo>
                  <a:cubicBezTo>
                    <a:pt x="21666" y="10024"/>
                    <a:pt x="22338" y="9324"/>
                    <a:pt x="23191" y="8916"/>
                  </a:cubicBezTo>
                  <a:cubicBezTo>
                    <a:pt x="23764" y="8641"/>
                    <a:pt x="24391" y="8517"/>
                    <a:pt x="25024" y="8517"/>
                  </a:cubicBezTo>
                  <a:cubicBezTo>
                    <a:pt x="25853" y="8517"/>
                    <a:pt x="26694" y="8729"/>
                    <a:pt x="27444" y="9091"/>
                  </a:cubicBezTo>
                  <a:cubicBezTo>
                    <a:pt x="28767" y="9729"/>
                    <a:pt x="29841" y="10787"/>
                    <a:pt x="30782" y="11914"/>
                  </a:cubicBezTo>
                  <a:cubicBezTo>
                    <a:pt x="31520" y="12799"/>
                    <a:pt x="32214" y="13758"/>
                    <a:pt x="33187" y="14375"/>
                  </a:cubicBezTo>
                  <a:cubicBezTo>
                    <a:pt x="34061" y="14931"/>
                    <a:pt x="35074" y="15155"/>
                    <a:pt x="36112" y="15155"/>
                  </a:cubicBezTo>
                  <a:cubicBezTo>
                    <a:pt x="37116" y="15155"/>
                    <a:pt x="38143" y="14946"/>
                    <a:pt x="39093" y="14627"/>
                  </a:cubicBezTo>
                  <a:cubicBezTo>
                    <a:pt x="41843" y="13704"/>
                    <a:pt x="44350" y="11860"/>
                    <a:pt x="45699" y="9293"/>
                  </a:cubicBezTo>
                  <a:cubicBezTo>
                    <a:pt x="45852" y="9003"/>
                    <a:pt x="45986" y="8702"/>
                    <a:pt x="46104" y="8394"/>
                  </a:cubicBezTo>
                  <a:cubicBezTo>
                    <a:pt x="45135" y="7535"/>
                    <a:pt x="44130" y="6717"/>
                    <a:pt x="43075" y="5956"/>
                  </a:cubicBezTo>
                  <a:cubicBezTo>
                    <a:pt x="38036" y="2305"/>
                    <a:pt x="31751" y="0"/>
                    <a:pt x="2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5"/>
            <p:cNvSpPr/>
            <p:nvPr/>
          </p:nvSpPr>
          <p:spPr>
            <a:xfrm>
              <a:off x="3701200" y="2898525"/>
              <a:ext cx="285600" cy="197025"/>
            </a:xfrm>
            <a:custGeom>
              <a:rect b="b" l="l" r="r" t="t"/>
              <a:pathLst>
                <a:path extrusionOk="0" h="7881" w="11424">
                  <a:moveTo>
                    <a:pt x="6002" y="0"/>
                  </a:moveTo>
                  <a:cubicBezTo>
                    <a:pt x="6000" y="0"/>
                    <a:pt x="5998" y="0"/>
                    <a:pt x="5996" y="1"/>
                  </a:cubicBezTo>
                  <a:cubicBezTo>
                    <a:pt x="5780" y="4"/>
                    <a:pt x="5580" y="130"/>
                    <a:pt x="5441" y="299"/>
                  </a:cubicBezTo>
                  <a:cubicBezTo>
                    <a:pt x="5303" y="465"/>
                    <a:pt x="5214" y="669"/>
                    <a:pt x="5135" y="869"/>
                  </a:cubicBezTo>
                  <a:cubicBezTo>
                    <a:pt x="4471" y="2496"/>
                    <a:pt x="3970" y="4188"/>
                    <a:pt x="3638" y="5913"/>
                  </a:cubicBezTo>
                  <a:cubicBezTo>
                    <a:pt x="3485" y="4599"/>
                    <a:pt x="3234" y="3323"/>
                    <a:pt x="2866" y="1912"/>
                  </a:cubicBezTo>
                  <a:cubicBezTo>
                    <a:pt x="2815" y="1724"/>
                    <a:pt x="2738" y="1503"/>
                    <a:pt x="2548" y="1448"/>
                  </a:cubicBezTo>
                  <a:cubicBezTo>
                    <a:pt x="2519" y="1440"/>
                    <a:pt x="2491" y="1436"/>
                    <a:pt x="2464" y="1436"/>
                  </a:cubicBezTo>
                  <a:cubicBezTo>
                    <a:pt x="2261" y="1436"/>
                    <a:pt x="2090" y="1647"/>
                    <a:pt x="1979" y="1835"/>
                  </a:cubicBezTo>
                  <a:cubicBezTo>
                    <a:pt x="895" y="3677"/>
                    <a:pt x="218" y="5755"/>
                    <a:pt x="1" y="7880"/>
                  </a:cubicBezTo>
                  <a:lnTo>
                    <a:pt x="11423" y="7880"/>
                  </a:lnTo>
                  <a:cubicBezTo>
                    <a:pt x="11345" y="6114"/>
                    <a:pt x="11064" y="4356"/>
                    <a:pt x="10587" y="2656"/>
                  </a:cubicBezTo>
                  <a:cubicBezTo>
                    <a:pt x="10468" y="2222"/>
                    <a:pt x="10281" y="1734"/>
                    <a:pt x="9854" y="1589"/>
                  </a:cubicBezTo>
                  <a:cubicBezTo>
                    <a:pt x="9776" y="1562"/>
                    <a:pt x="9695" y="1550"/>
                    <a:pt x="9613" y="1550"/>
                  </a:cubicBezTo>
                  <a:cubicBezTo>
                    <a:pt x="9370" y="1550"/>
                    <a:pt x="9124" y="1660"/>
                    <a:pt x="8939" y="1824"/>
                  </a:cubicBezTo>
                  <a:cubicBezTo>
                    <a:pt x="8692" y="2045"/>
                    <a:pt x="8537" y="2344"/>
                    <a:pt x="8399" y="2645"/>
                  </a:cubicBezTo>
                  <a:cubicBezTo>
                    <a:pt x="7677" y="4228"/>
                    <a:pt x="7387" y="5952"/>
                    <a:pt x="7225" y="7694"/>
                  </a:cubicBezTo>
                  <a:cubicBezTo>
                    <a:pt x="7242" y="5530"/>
                    <a:pt x="7115" y="3364"/>
                    <a:pt x="6843" y="1216"/>
                  </a:cubicBezTo>
                  <a:cubicBezTo>
                    <a:pt x="6809" y="947"/>
                    <a:pt x="6771" y="672"/>
                    <a:pt x="6641" y="433"/>
                  </a:cubicBezTo>
                  <a:cubicBezTo>
                    <a:pt x="6512" y="197"/>
                    <a:pt x="6271" y="0"/>
                    <a:pt x="60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5"/>
            <p:cNvSpPr/>
            <p:nvPr/>
          </p:nvSpPr>
          <p:spPr>
            <a:xfrm>
              <a:off x="3987575" y="2963375"/>
              <a:ext cx="78600" cy="132125"/>
            </a:xfrm>
            <a:custGeom>
              <a:rect b="b" l="l" r="r" t="t"/>
              <a:pathLst>
                <a:path extrusionOk="0" h="5285" w="3144">
                  <a:moveTo>
                    <a:pt x="1648" y="1"/>
                  </a:moveTo>
                  <a:cubicBezTo>
                    <a:pt x="1407" y="1"/>
                    <a:pt x="1180" y="146"/>
                    <a:pt x="1029" y="339"/>
                  </a:cubicBezTo>
                  <a:cubicBezTo>
                    <a:pt x="870" y="542"/>
                    <a:pt x="784" y="793"/>
                    <a:pt x="708" y="1039"/>
                  </a:cubicBezTo>
                  <a:cubicBezTo>
                    <a:pt x="281" y="2414"/>
                    <a:pt x="45" y="3848"/>
                    <a:pt x="0" y="5285"/>
                  </a:cubicBezTo>
                  <a:lnTo>
                    <a:pt x="3011" y="5285"/>
                  </a:lnTo>
                  <a:cubicBezTo>
                    <a:pt x="3144" y="3825"/>
                    <a:pt x="2977" y="2339"/>
                    <a:pt x="2526" y="944"/>
                  </a:cubicBezTo>
                  <a:cubicBezTo>
                    <a:pt x="2457" y="732"/>
                    <a:pt x="2381" y="518"/>
                    <a:pt x="2246" y="340"/>
                  </a:cubicBezTo>
                  <a:cubicBezTo>
                    <a:pt x="2113" y="160"/>
                    <a:pt x="1916" y="19"/>
                    <a:pt x="1694" y="3"/>
                  </a:cubicBezTo>
                  <a:cubicBezTo>
                    <a:pt x="1679" y="1"/>
                    <a:pt x="1664" y="1"/>
                    <a:pt x="16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5"/>
            <p:cNvSpPr/>
            <p:nvPr/>
          </p:nvSpPr>
          <p:spPr>
            <a:xfrm>
              <a:off x="4063200" y="2934475"/>
              <a:ext cx="89575" cy="161075"/>
            </a:xfrm>
            <a:custGeom>
              <a:rect b="b" l="l" r="r" t="t"/>
              <a:pathLst>
                <a:path extrusionOk="0" h="6443" w="3583">
                  <a:moveTo>
                    <a:pt x="1937" y="1"/>
                  </a:moveTo>
                  <a:cubicBezTo>
                    <a:pt x="1911" y="1"/>
                    <a:pt x="1885" y="3"/>
                    <a:pt x="1858" y="7"/>
                  </a:cubicBezTo>
                  <a:cubicBezTo>
                    <a:pt x="1534" y="59"/>
                    <a:pt x="1351" y="397"/>
                    <a:pt x="1227" y="701"/>
                  </a:cubicBezTo>
                  <a:cubicBezTo>
                    <a:pt x="482" y="2521"/>
                    <a:pt x="169" y="4482"/>
                    <a:pt x="1" y="6442"/>
                  </a:cubicBezTo>
                  <a:lnTo>
                    <a:pt x="3583" y="6442"/>
                  </a:lnTo>
                  <a:cubicBezTo>
                    <a:pt x="3367" y="4623"/>
                    <a:pt x="3133" y="2804"/>
                    <a:pt x="2741" y="1015"/>
                  </a:cubicBezTo>
                  <a:cubicBezTo>
                    <a:pt x="2687" y="775"/>
                    <a:pt x="2627" y="526"/>
                    <a:pt x="2488" y="324"/>
                  </a:cubicBezTo>
                  <a:cubicBezTo>
                    <a:pt x="2363" y="142"/>
                    <a:pt x="2154" y="1"/>
                    <a:pt x="19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5"/>
            <p:cNvSpPr/>
            <p:nvPr/>
          </p:nvSpPr>
          <p:spPr>
            <a:xfrm>
              <a:off x="586850" y="1948675"/>
              <a:ext cx="3289825" cy="1957850"/>
            </a:xfrm>
            <a:custGeom>
              <a:rect b="b" l="l" r="r" t="t"/>
              <a:pathLst>
                <a:path extrusionOk="0" h="78314" w="131593">
                  <a:moveTo>
                    <a:pt x="32893" y="1"/>
                  </a:moveTo>
                  <a:cubicBezTo>
                    <a:pt x="30139" y="1"/>
                    <a:pt x="27351" y="558"/>
                    <a:pt x="24673" y="1276"/>
                  </a:cubicBezTo>
                  <a:cubicBezTo>
                    <a:pt x="15766" y="3662"/>
                    <a:pt x="7333" y="7805"/>
                    <a:pt x="0" y="13398"/>
                  </a:cubicBezTo>
                  <a:lnTo>
                    <a:pt x="0" y="78314"/>
                  </a:lnTo>
                  <a:lnTo>
                    <a:pt x="131592" y="78314"/>
                  </a:lnTo>
                  <a:cubicBezTo>
                    <a:pt x="129583" y="61805"/>
                    <a:pt x="117160" y="41933"/>
                    <a:pt x="89486" y="35677"/>
                  </a:cubicBezTo>
                  <a:cubicBezTo>
                    <a:pt x="78504" y="33194"/>
                    <a:pt x="71760" y="21819"/>
                    <a:pt x="62015" y="16239"/>
                  </a:cubicBezTo>
                  <a:cubicBezTo>
                    <a:pt x="57731" y="13785"/>
                    <a:pt x="51649" y="11765"/>
                    <a:pt x="48137" y="8342"/>
                  </a:cubicBezTo>
                  <a:cubicBezTo>
                    <a:pt x="44780" y="5069"/>
                    <a:pt x="42054" y="1806"/>
                    <a:pt x="37245" y="536"/>
                  </a:cubicBezTo>
                  <a:cubicBezTo>
                    <a:pt x="35819" y="159"/>
                    <a:pt x="34361" y="1"/>
                    <a:pt x="32893" y="1"/>
                  </a:cubicBezTo>
                  <a:close/>
                </a:path>
              </a:pathLst>
            </a:custGeom>
            <a:solidFill>
              <a:srgbClr val="C5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5"/>
            <p:cNvSpPr/>
            <p:nvPr/>
          </p:nvSpPr>
          <p:spPr>
            <a:xfrm>
              <a:off x="837750" y="1948625"/>
              <a:ext cx="1158775" cy="513775"/>
            </a:xfrm>
            <a:custGeom>
              <a:rect b="b" l="l" r="r" t="t"/>
              <a:pathLst>
                <a:path extrusionOk="0" h="20551" w="46351">
                  <a:moveTo>
                    <a:pt x="22859" y="1"/>
                  </a:moveTo>
                  <a:cubicBezTo>
                    <a:pt x="20105" y="1"/>
                    <a:pt x="17318" y="558"/>
                    <a:pt x="14641" y="1274"/>
                  </a:cubicBezTo>
                  <a:cubicBezTo>
                    <a:pt x="9568" y="2634"/>
                    <a:pt x="4651" y="4562"/>
                    <a:pt x="3" y="7005"/>
                  </a:cubicBezTo>
                  <a:cubicBezTo>
                    <a:pt x="0" y="7616"/>
                    <a:pt x="173" y="8237"/>
                    <a:pt x="535" y="8722"/>
                  </a:cubicBezTo>
                  <a:cubicBezTo>
                    <a:pt x="1524" y="10052"/>
                    <a:pt x="3318" y="10497"/>
                    <a:pt x="4973" y="10556"/>
                  </a:cubicBezTo>
                  <a:cubicBezTo>
                    <a:pt x="5179" y="10563"/>
                    <a:pt x="5386" y="10566"/>
                    <a:pt x="5592" y="10566"/>
                  </a:cubicBezTo>
                  <a:cubicBezTo>
                    <a:pt x="6262" y="10566"/>
                    <a:pt x="6935" y="10537"/>
                    <a:pt x="7604" y="10537"/>
                  </a:cubicBezTo>
                  <a:cubicBezTo>
                    <a:pt x="8388" y="10537"/>
                    <a:pt x="9167" y="10577"/>
                    <a:pt x="9932" y="10750"/>
                  </a:cubicBezTo>
                  <a:cubicBezTo>
                    <a:pt x="12119" y="11249"/>
                    <a:pt x="13920" y="12784"/>
                    <a:pt x="15463" y="14412"/>
                  </a:cubicBezTo>
                  <a:cubicBezTo>
                    <a:pt x="17010" y="16040"/>
                    <a:pt x="18424" y="17834"/>
                    <a:pt x="20277" y="19100"/>
                  </a:cubicBezTo>
                  <a:cubicBezTo>
                    <a:pt x="21543" y="19964"/>
                    <a:pt x="23087" y="20551"/>
                    <a:pt x="24593" y="20551"/>
                  </a:cubicBezTo>
                  <a:cubicBezTo>
                    <a:pt x="25295" y="20551"/>
                    <a:pt x="25989" y="20423"/>
                    <a:pt x="26642" y="20138"/>
                  </a:cubicBezTo>
                  <a:cubicBezTo>
                    <a:pt x="29015" y="19103"/>
                    <a:pt x="30371" y="16244"/>
                    <a:pt x="32895" y="15667"/>
                  </a:cubicBezTo>
                  <a:cubicBezTo>
                    <a:pt x="33209" y="15596"/>
                    <a:pt x="33520" y="15564"/>
                    <a:pt x="33831" y="15564"/>
                  </a:cubicBezTo>
                  <a:cubicBezTo>
                    <a:pt x="36539" y="15564"/>
                    <a:pt x="39134" y="18006"/>
                    <a:pt x="41857" y="18006"/>
                  </a:cubicBezTo>
                  <a:cubicBezTo>
                    <a:pt x="42140" y="18006"/>
                    <a:pt x="42425" y="17979"/>
                    <a:pt x="42712" y="17921"/>
                  </a:cubicBezTo>
                  <a:cubicBezTo>
                    <a:pt x="44743" y="17507"/>
                    <a:pt x="46070" y="15519"/>
                    <a:pt x="46351" y="13432"/>
                  </a:cubicBezTo>
                  <a:cubicBezTo>
                    <a:pt x="43305" y="11980"/>
                    <a:pt x="40232" y="10420"/>
                    <a:pt x="38103" y="8342"/>
                  </a:cubicBezTo>
                  <a:cubicBezTo>
                    <a:pt x="34745" y="5069"/>
                    <a:pt x="32019" y="1807"/>
                    <a:pt x="27211" y="536"/>
                  </a:cubicBezTo>
                  <a:cubicBezTo>
                    <a:pt x="25784" y="159"/>
                    <a:pt x="24326" y="1"/>
                    <a:pt x="22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5"/>
            <p:cNvSpPr/>
            <p:nvPr/>
          </p:nvSpPr>
          <p:spPr>
            <a:xfrm>
              <a:off x="586725" y="1948600"/>
              <a:ext cx="3289825" cy="1957925"/>
            </a:xfrm>
            <a:custGeom>
              <a:rect b="b" l="l" r="r" t="t"/>
              <a:pathLst>
                <a:path extrusionOk="0" h="78317" w="131593">
                  <a:moveTo>
                    <a:pt x="32893" y="0"/>
                  </a:moveTo>
                  <a:cubicBezTo>
                    <a:pt x="30139" y="0"/>
                    <a:pt x="27352" y="558"/>
                    <a:pt x="24675" y="1274"/>
                  </a:cubicBezTo>
                  <a:cubicBezTo>
                    <a:pt x="15768" y="3662"/>
                    <a:pt x="7333" y="7805"/>
                    <a:pt x="1" y="13396"/>
                  </a:cubicBezTo>
                  <a:lnTo>
                    <a:pt x="1" y="78317"/>
                  </a:lnTo>
                  <a:lnTo>
                    <a:pt x="131593" y="78317"/>
                  </a:lnTo>
                  <a:cubicBezTo>
                    <a:pt x="129845" y="63924"/>
                    <a:pt x="120177" y="46977"/>
                    <a:pt x="99390" y="38722"/>
                  </a:cubicBezTo>
                  <a:lnTo>
                    <a:pt x="98954" y="35820"/>
                  </a:lnTo>
                  <a:cubicBezTo>
                    <a:pt x="98924" y="35614"/>
                    <a:pt x="98892" y="35405"/>
                    <a:pt x="98803" y="35226"/>
                  </a:cubicBezTo>
                  <a:cubicBezTo>
                    <a:pt x="98724" y="35063"/>
                    <a:pt x="98585" y="34933"/>
                    <a:pt x="98444" y="34933"/>
                  </a:cubicBezTo>
                  <a:cubicBezTo>
                    <a:pt x="98430" y="34933"/>
                    <a:pt x="98416" y="34934"/>
                    <a:pt x="98402" y="34937"/>
                  </a:cubicBezTo>
                  <a:cubicBezTo>
                    <a:pt x="98198" y="34975"/>
                    <a:pt x="98091" y="35259"/>
                    <a:pt x="98022" y="35512"/>
                  </a:cubicBezTo>
                  <a:cubicBezTo>
                    <a:pt x="97800" y="36322"/>
                    <a:pt x="97630" y="37158"/>
                    <a:pt x="97503" y="38010"/>
                  </a:cubicBezTo>
                  <a:cubicBezTo>
                    <a:pt x="97433" y="37984"/>
                    <a:pt x="97363" y="37958"/>
                    <a:pt x="97291" y="37933"/>
                  </a:cubicBezTo>
                  <a:cubicBezTo>
                    <a:pt x="97273" y="37524"/>
                    <a:pt x="97253" y="37117"/>
                    <a:pt x="97234" y="36707"/>
                  </a:cubicBezTo>
                  <a:cubicBezTo>
                    <a:pt x="97218" y="36336"/>
                    <a:pt x="97146" y="35865"/>
                    <a:pt x="96900" y="35793"/>
                  </a:cubicBezTo>
                  <a:cubicBezTo>
                    <a:pt x="96879" y="35787"/>
                    <a:pt x="96860" y="35784"/>
                    <a:pt x="96841" y="35784"/>
                  </a:cubicBezTo>
                  <a:cubicBezTo>
                    <a:pt x="96621" y="35784"/>
                    <a:pt x="96465" y="36160"/>
                    <a:pt x="96374" y="36481"/>
                  </a:cubicBezTo>
                  <a:cubicBezTo>
                    <a:pt x="96331" y="36634"/>
                    <a:pt x="96234" y="37097"/>
                    <a:pt x="96143" y="37536"/>
                  </a:cubicBezTo>
                  <a:cubicBezTo>
                    <a:pt x="94028" y="36828"/>
                    <a:pt x="91814" y="36203"/>
                    <a:pt x="89491" y="35678"/>
                  </a:cubicBezTo>
                  <a:cubicBezTo>
                    <a:pt x="89033" y="35574"/>
                    <a:pt x="88585" y="35450"/>
                    <a:pt x="88142" y="35316"/>
                  </a:cubicBezTo>
                  <a:cubicBezTo>
                    <a:pt x="88070" y="34756"/>
                    <a:pt x="87985" y="34203"/>
                    <a:pt x="87872" y="33662"/>
                  </a:cubicBezTo>
                  <a:cubicBezTo>
                    <a:pt x="87826" y="33438"/>
                    <a:pt x="87774" y="33211"/>
                    <a:pt x="87680" y="33027"/>
                  </a:cubicBezTo>
                  <a:cubicBezTo>
                    <a:pt x="87596" y="32858"/>
                    <a:pt x="87470" y="32732"/>
                    <a:pt x="87336" y="32732"/>
                  </a:cubicBezTo>
                  <a:cubicBezTo>
                    <a:pt x="87325" y="32732"/>
                    <a:pt x="87313" y="32733"/>
                    <a:pt x="87301" y="32735"/>
                  </a:cubicBezTo>
                  <a:cubicBezTo>
                    <a:pt x="87098" y="32769"/>
                    <a:pt x="86960" y="33085"/>
                    <a:pt x="86861" y="33377"/>
                  </a:cubicBezTo>
                  <a:cubicBezTo>
                    <a:pt x="86800" y="33553"/>
                    <a:pt x="86690" y="34197"/>
                    <a:pt x="86589" y="34787"/>
                  </a:cubicBezTo>
                  <a:cubicBezTo>
                    <a:pt x="82392" y="33159"/>
                    <a:pt x="78792" y="30271"/>
                    <a:pt x="75295" y="27124"/>
                  </a:cubicBezTo>
                  <a:cubicBezTo>
                    <a:pt x="75246" y="26606"/>
                    <a:pt x="75200" y="26088"/>
                    <a:pt x="75153" y="25572"/>
                  </a:cubicBezTo>
                  <a:cubicBezTo>
                    <a:pt x="75139" y="25421"/>
                    <a:pt x="75124" y="25265"/>
                    <a:pt x="75066" y="25129"/>
                  </a:cubicBezTo>
                  <a:cubicBezTo>
                    <a:pt x="75009" y="25001"/>
                    <a:pt x="74902" y="24894"/>
                    <a:pt x="74782" y="24894"/>
                  </a:cubicBezTo>
                  <a:cubicBezTo>
                    <a:pt x="74776" y="24894"/>
                    <a:pt x="74770" y="24895"/>
                    <a:pt x="74764" y="24895"/>
                  </a:cubicBezTo>
                  <a:cubicBezTo>
                    <a:pt x="74589" y="24910"/>
                    <a:pt x="74485" y="25137"/>
                    <a:pt x="74416" y="25334"/>
                  </a:cubicBezTo>
                  <a:cubicBezTo>
                    <a:pt x="74327" y="25588"/>
                    <a:pt x="74249" y="25848"/>
                    <a:pt x="74176" y="26107"/>
                  </a:cubicBezTo>
                  <a:cubicBezTo>
                    <a:pt x="73661" y="25634"/>
                    <a:pt x="73144" y="25158"/>
                    <a:pt x="72630" y="24681"/>
                  </a:cubicBezTo>
                  <a:cubicBezTo>
                    <a:pt x="72629" y="23991"/>
                    <a:pt x="72578" y="23302"/>
                    <a:pt x="72476" y="22622"/>
                  </a:cubicBezTo>
                  <a:cubicBezTo>
                    <a:pt x="72460" y="22515"/>
                    <a:pt x="72431" y="22391"/>
                    <a:pt x="72347" y="22349"/>
                  </a:cubicBezTo>
                  <a:cubicBezTo>
                    <a:pt x="72330" y="22342"/>
                    <a:pt x="72314" y="22338"/>
                    <a:pt x="72297" y="22338"/>
                  </a:cubicBezTo>
                  <a:cubicBezTo>
                    <a:pt x="72201" y="22338"/>
                    <a:pt x="72114" y="22465"/>
                    <a:pt x="72061" y="22577"/>
                  </a:cubicBezTo>
                  <a:cubicBezTo>
                    <a:pt x="71887" y="22952"/>
                    <a:pt x="71745" y="23348"/>
                    <a:pt x="71626" y="23753"/>
                  </a:cubicBezTo>
                  <a:cubicBezTo>
                    <a:pt x="71499" y="23637"/>
                    <a:pt x="71370" y="23519"/>
                    <a:pt x="71245" y="23403"/>
                  </a:cubicBezTo>
                  <a:cubicBezTo>
                    <a:pt x="71113" y="22434"/>
                    <a:pt x="70984" y="21463"/>
                    <a:pt x="70851" y="20495"/>
                  </a:cubicBezTo>
                  <a:cubicBezTo>
                    <a:pt x="70825" y="20298"/>
                    <a:pt x="70795" y="20094"/>
                    <a:pt x="70711" y="19923"/>
                  </a:cubicBezTo>
                  <a:cubicBezTo>
                    <a:pt x="70632" y="19760"/>
                    <a:pt x="70492" y="19631"/>
                    <a:pt x="70339" y="19631"/>
                  </a:cubicBezTo>
                  <a:cubicBezTo>
                    <a:pt x="70329" y="19631"/>
                    <a:pt x="70320" y="19632"/>
                    <a:pt x="70311" y="19633"/>
                  </a:cubicBezTo>
                  <a:cubicBezTo>
                    <a:pt x="70039" y="19662"/>
                    <a:pt x="69915" y="20052"/>
                    <a:pt x="69849" y="20373"/>
                  </a:cubicBezTo>
                  <a:cubicBezTo>
                    <a:pt x="69748" y="20873"/>
                    <a:pt x="69649" y="21374"/>
                    <a:pt x="69548" y="21872"/>
                  </a:cubicBezTo>
                  <a:cubicBezTo>
                    <a:pt x="67164" y="19758"/>
                    <a:pt x="64704" y="17777"/>
                    <a:pt x="62017" y="16239"/>
                  </a:cubicBezTo>
                  <a:cubicBezTo>
                    <a:pt x="57731" y="13785"/>
                    <a:pt x="51651" y="11765"/>
                    <a:pt x="48138" y="8342"/>
                  </a:cubicBezTo>
                  <a:cubicBezTo>
                    <a:pt x="44780" y="5069"/>
                    <a:pt x="42054" y="1806"/>
                    <a:pt x="37246" y="535"/>
                  </a:cubicBezTo>
                  <a:cubicBezTo>
                    <a:pt x="35819" y="159"/>
                    <a:pt x="34361" y="0"/>
                    <a:pt x="328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5"/>
            <p:cNvSpPr/>
            <p:nvPr/>
          </p:nvSpPr>
          <p:spPr>
            <a:xfrm>
              <a:off x="2261225" y="2588525"/>
              <a:ext cx="148525" cy="155100"/>
            </a:xfrm>
            <a:custGeom>
              <a:rect b="b" l="l" r="r" t="t"/>
              <a:pathLst>
                <a:path extrusionOk="0" h="6204" w="5941">
                  <a:moveTo>
                    <a:pt x="1633" y="0"/>
                  </a:moveTo>
                  <a:cubicBezTo>
                    <a:pt x="1610" y="0"/>
                    <a:pt x="1587" y="2"/>
                    <a:pt x="1563" y="6"/>
                  </a:cubicBezTo>
                  <a:cubicBezTo>
                    <a:pt x="1274" y="52"/>
                    <a:pt x="1109" y="351"/>
                    <a:pt x="999" y="624"/>
                  </a:cubicBezTo>
                  <a:cubicBezTo>
                    <a:pt x="452" y="1957"/>
                    <a:pt x="169" y="3377"/>
                    <a:pt x="1" y="4813"/>
                  </a:cubicBezTo>
                  <a:cubicBezTo>
                    <a:pt x="1781" y="5719"/>
                    <a:pt x="4149" y="5297"/>
                    <a:pt x="5941" y="6204"/>
                  </a:cubicBezTo>
                  <a:cubicBezTo>
                    <a:pt x="5765" y="4756"/>
                    <a:pt x="5566" y="3311"/>
                    <a:pt x="5256" y="1890"/>
                  </a:cubicBezTo>
                  <a:cubicBezTo>
                    <a:pt x="5207" y="1672"/>
                    <a:pt x="5153" y="1452"/>
                    <a:pt x="5029" y="1270"/>
                  </a:cubicBezTo>
                  <a:cubicBezTo>
                    <a:pt x="4918" y="1109"/>
                    <a:pt x="4733" y="985"/>
                    <a:pt x="4541" y="985"/>
                  </a:cubicBezTo>
                  <a:cubicBezTo>
                    <a:pt x="4518" y="985"/>
                    <a:pt x="4495" y="987"/>
                    <a:pt x="4471" y="991"/>
                  </a:cubicBezTo>
                  <a:cubicBezTo>
                    <a:pt x="4182" y="1036"/>
                    <a:pt x="4019" y="1336"/>
                    <a:pt x="3907" y="1607"/>
                  </a:cubicBezTo>
                  <a:cubicBezTo>
                    <a:pt x="3459" y="2706"/>
                    <a:pt x="3186" y="3865"/>
                    <a:pt x="3011" y="5042"/>
                  </a:cubicBezTo>
                  <a:cubicBezTo>
                    <a:pt x="2842" y="3652"/>
                    <a:pt x="2646" y="2267"/>
                    <a:pt x="2346" y="902"/>
                  </a:cubicBezTo>
                  <a:cubicBezTo>
                    <a:pt x="2299" y="688"/>
                    <a:pt x="2247" y="466"/>
                    <a:pt x="2121" y="287"/>
                  </a:cubicBezTo>
                  <a:cubicBezTo>
                    <a:pt x="2008" y="125"/>
                    <a:pt x="1824" y="0"/>
                    <a:pt x="16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5"/>
            <p:cNvSpPr/>
            <p:nvPr/>
          </p:nvSpPr>
          <p:spPr>
            <a:xfrm>
              <a:off x="2553225" y="2834825"/>
              <a:ext cx="76125" cy="136175"/>
            </a:xfrm>
            <a:custGeom>
              <a:rect b="b" l="l" r="r" t="t"/>
              <a:pathLst>
                <a:path extrusionOk="0" h="5447" w="3045">
                  <a:moveTo>
                    <a:pt x="1616" y="0"/>
                  </a:moveTo>
                  <a:cubicBezTo>
                    <a:pt x="1593" y="0"/>
                    <a:pt x="1569" y="2"/>
                    <a:pt x="1546" y="6"/>
                  </a:cubicBezTo>
                  <a:cubicBezTo>
                    <a:pt x="1257" y="52"/>
                    <a:pt x="1093" y="352"/>
                    <a:pt x="983" y="622"/>
                  </a:cubicBezTo>
                  <a:cubicBezTo>
                    <a:pt x="453" y="1919"/>
                    <a:pt x="170" y="3295"/>
                    <a:pt x="0" y="4686"/>
                  </a:cubicBezTo>
                  <a:cubicBezTo>
                    <a:pt x="495" y="4764"/>
                    <a:pt x="995" y="5021"/>
                    <a:pt x="1482" y="5192"/>
                  </a:cubicBezTo>
                  <a:cubicBezTo>
                    <a:pt x="1966" y="5362"/>
                    <a:pt x="2479" y="5446"/>
                    <a:pt x="2990" y="5446"/>
                  </a:cubicBezTo>
                  <a:cubicBezTo>
                    <a:pt x="3008" y="5446"/>
                    <a:pt x="3026" y="5446"/>
                    <a:pt x="3044" y="5446"/>
                  </a:cubicBezTo>
                  <a:cubicBezTo>
                    <a:pt x="2862" y="3923"/>
                    <a:pt x="2659" y="2400"/>
                    <a:pt x="2330" y="902"/>
                  </a:cubicBezTo>
                  <a:cubicBezTo>
                    <a:pt x="2283" y="688"/>
                    <a:pt x="2231" y="466"/>
                    <a:pt x="2104" y="286"/>
                  </a:cubicBezTo>
                  <a:cubicBezTo>
                    <a:pt x="1992" y="124"/>
                    <a:pt x="1809" y="0"/>
                    <a:pt x="16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5"/>
            <p:cNvSpPr/>
            <p:nvPr/>
          </p:nvSpPr>
          <p:spPr>
            <a:xfrm>
              <a:off x="2543925" y="3534225"/>
              <a:ext cx="3213725" cy="1200425"/>
            </a:xfrm>
            <a:custGeom>
              <a:rect b="b" l="l" r="r" t="t"/>
              <a:pathLst>
                <a:path extrusionOk="0" h="48017" w="128549">
                  <a:moveTo>
                    <a:pt x="20001" y="1"/>
                  </a:moveTo>
                  <a:cubicBezTo>
                    <a:pt x="17349" y="1"/>
                    <a:pt x="14697" y="14"/>
                    <a:pt x="12045" y="42"/>
                  </a:cubicBezTo>
                  <a:cubicBezTo>
                    <a:pt x="11872" y="44"/>
                    <a:pt x="11704" y="44"/>
                    <a:pt x="11541" y="44"/>
                  </a:cubicBezTo>
                  <a:cubicBezTo>
                    <a:pt x="11377" y="44"/>
                    <a:pt x="11218" y="44"/>
                    <a:pt x="11062" y="44"/>
                  </a:cubicBezTo>
                  <a:cubicBezTo>
                    <a:pt x="12244" y="1889"/>
                    <a:pt x="13348" y="3780"/>
                    <a:pt x="14367" y="5720"/>
                  </a:cubicBezTo>
                  <a:cubicBezTo>
                    <a:pt x="15402" y="7693"/>
                    <a:pt x="10874" y="8223"/>
                    <a:pt x="8795" y="9020"/>
                  </a:cubicBezTo>
                  <a:cubicBezTo>
                    <a:pt x="6715" y="9818"/>
                    <a:pt x="4584" y="10631"/>
                    <a:pt x="2890" y="12077"/>
                  </a:cubicBezTo>
                  <a:cubicBezTo>
                    <a:pt x="1198" y="13527"/>
                    <a:pt x="1" y="15765"/>
                    <a:pt x="406" y="17954"/>
                  </a:cubicBezTo>
                  <a:cubicBezTo>
                    <a:pt x="855" y="20384"/>
                    <a:pt x="3057" y="22059"/>
                    <a:pt x="5197" y="23289"/>
                  </a:cubicBezTo>
                  <a:cubicBezTo>
                    <a:pt x="10470" y="26316"/>
                    <a:pt x="16431" y="28167"/>
                    <a:pt x="21264" y="31858"/>
                  </a:cubicBezTo>
                  <a:cubicBezTo>
                    <a:pt x="22934" y="33133"/>
                    <a:pt x="24570" y="34917"/>
                    <a:pt x="24400" y="37010"/>
                  </a:cubicBezTo>
                  <a:cubicBezTo>
                    <a:pt x="24278" y="38516"/>
                    <a:pt x="23235" y="39778"/>
                    <a:pt x="22152" y="40832"/>
                  </a:cubicBezTo>
                  <a:cubicBezTo>
                    <a:pt x="19191" y="43724"/>
                    <a:pt x="15606" y="45884"/>
                    <a:pt x="12056" y="48017"/>
                  </a:cubicBezTo>
                  <a:lnTo>
                    <a:pt x="128548" y="48017"/>
                  </a:lnTo>
                  <a:cubicBezTo>
                    <a:pt x="127818" y="45254"/>
                    <a:pt x="127231" y="42432"/>
                    <a:pt x="126483" y="39686"/>
                  </a:cubicBezTo>
                  <a:cubicBezTo>
                    <a:pt x="124847" y="33662"/>
                    <a:pt x="121922" y="27380"/>
                    <a:pt x="116298" y="24666"/>
                  </a:cubicBezTo>
                  <a:cubicBezTo>
                    <a:pt x="116291" y="24665"/>
                    <a:pt x="116285" y="24662"/>
                    <a:pt x="116282" y="24658"/>
                  </a:cubicBezTo>
                  <a:cubicBezTo>
                    <a:pt x="116083" y="24564"/>
                    <a:pt x="115879" y="24483"/>
                    <a:pt x="115672" y="24406"/>
                  </a:cubicBezTo>
                  <a:cubicBezTo>
                    <a:pt x="114920" y="24129"/>
                    <a:pt x="114125" y="23975"/>
                    <a:pt x="113322" y="23920"/>
                  </a:cubicBezTo>
                  <a:cubicBezTo>
                    <a:pt x="112371" y="23854"/>
                    <a:pt x="111422" y="23775"/>
                    <a:pt x="110474" y="23685"/>
                  </a:cubicBezTo>
                  <a:cubicBezTo>
                    <a:pt x="110292" y="23668"/>
                    <a:pt x="110112" y="23646"/>
                    <a:pt x="109931" y="23630"/>
                  </a:cubicBezTo>
                  <a:cubicBezTo>
                    <a:pt x="109263" y="23564"/>
                    <a:pt x="108595" y="23495"/>
                    <a:pt x="107928" y="23417"/>
                  </a:cubicBezTo>
                  <a:cubicBezTo>
                    <a:pt x="107364" y="23351"/>
                    <a:pt x="106799" y="23279"/>
                    <a:pt x="106236" y="23206"/>
                  </a:cubicBezTo>
                  <a:cubicBezTo>
                    <a:pt x="105972" y="23172"/>
                    <a:pt x="105709" y="23140"/>
                    <a:pt x="105444" y="23104"/>
                  </a:cubicBezTo>
                  <a:cubicBezTo>
                    <a:pt x="104742" y="23007"/>
                    <a:pt x="104044" y="22906"/>
                    <a:pt x="103343" y="22799"/>
                  </a:cubicBezTo>
                  <a:cubicBezTo>
                    <a:pt x="103272" y="22789"/>
                    <a:pt x="103197" y="22778"/>
                    <a:pt x="103125" y="22767"/>
                  </a:cubicBezTo>
                  <a:lnTo>
                    <a:pt x="103122" y="22773"/>
                  </a:lnTo>
                  <a:cubicBezTo>
                    <a:pt x="102836" y="22729"/>
                    <a:pt x="102547" y="22679"/>
                    <a:pt x="102261" y="22633"/>
                  </a:cubicBezTo>
                  <a:cubicBezTo>
                    <a:pt x="102178" y="22620"/>
                    <a:pt x="102094" y="22607"/>
                    <a:pt x="102012" y="22593"/>
                  </a:cubicBezTo>
                  <a:cubicBezTo>
                    <a:pt x="101894" y="22575"/>
                    <a:pt x="101773" y="22555"/>
                    <a:pt x="101654" y="22536"/>
                  </a:cubicBezTo>
                  <a:cubicBezTo>
                    <a:pt x="101623" y="22530"/>
                    <a:pt x="101591" y="22526"/>
                    <a:pt x="101561" y="22521"/>
                  </a:cubicBezTo>
                  <a:cubicBezTo>
                    <a:pt x="100816" y="22394"/>
                    <a:pt x="100072" y="22261"/>
                    <a:pt x="99327" y="22121"/>
                  </a:cubicBezTo>
                  <a:cubicBezTo>
                    <a:pt x="99287" y="22113"/>
                    <a:pt x="99246" y="22105"/>
                    <a:pt x="99208" y="22098"/>
                  </a:cubicBezTo>
                  <a:cubicBezTo>
                    <a:pt x="99029" y="22064"/>
                    <a:pt x="98848" y="22032"/>
                    <a:pt x="98668" y="21997"/>
                  </a:cubicBezTo>
                  <a:cubicBezTo>
                    <a:pt x="98645" y="21994"/>
                    <a:pt x="98624" y="21989"/>
                    <a:pt x="98601" y="21983"/>
                  </a:cubicBezTo>
                  <a:cubicBezTo>
                    <a:pt x="97839" y="21836"/>
                    <a:pt x="97080" y="21682"/>
                    <a:pt x="96318" y="21520"/>
                  </a:cubicBezTo>
                  <a:cubicBezTo>
                    <a:pt x="96303" y="21515"/>
                    <a:pt x="96286" y="21512"/>
                    <a:pt x="96271" y="21509"/>
                  </a:cubicBezTo>
                  <a:cubicBezTo>
                    <a:pt x="96096" y="21474"/>
                    <a:pt x="95921" y="21436"/>
                    <a:pt x="95748" y="21397"/>
                  </a:cubicBezTo>
                  <a:cubicBezTo>
                    <a:pt x="95734" y="21394"/>
                    <a:pt x="95720" y="21391"/>
                    <a:pt x="95707" y="21390"/>
                  </a:cubicBezTo>
                  <a:cubicBezTo>
                    <a:pt x="94904" y="21214"/>
                    <a:pt x="94100" y="21032"/>
                    <a:pt x="93296" y="20841"/>
                  </a:cubicBezTo>
                  <a:cubicBezTo>
                    <a:pt x="93291" y="20839"/>
                    <a:pt x="93288" y="20839"/>
                    <a:pt x="93283" y="20836"/>
                  </a:cubicBezTo>
                  <a:cubicBezTo>
                    <a:pt x="93161" y="20809"/>
                    <a:pt x="93042" y="20778"/>
                    <a:pt x="92919" y="20749"/>
                  </a:cubicBezTo>
                  <a:cubicBezTo>
                    <a:pt x="92915" y="20748"/>
                    <a:pt x="92912" y="20748"/>
                    <a:pt x="92907" y="20745"/>
                  </a:cubicBezTo>
                  <a:cubicBezTo>
                    <a:pt x="92036" y="20535"/>
                    <a:pt x="91163" y="20316"/>
                    <a:pt x="90290" y="20087"/>
                  </a:cubicBezTo>
                  <a:cubicBezTo>
                    <a:pt x="88085" y="19506"/>
                    <a:pt x="85573" y="18558"/>
                    <a:pt x="84928" y="16375"/>
                  </a:cubicBezTo>
                  <a:cubicBezTo>
                    <a:pt x="84541" y="15062"/>
                    <a:pt x="84966" y="13635"/>
                    <a:pt x="84734" y="12285"/>
                  </a:cubicBezTo>
                  <a:cubicBezTo>
                    <a:pt x="84712" y="12157"/>
                    <a:pt x="84682" y="12033"/>
                    <a:pt x="84650" y="11911"/>
                  </a:cubicBezTo>
                  <a:cubicBezTo>
                    <a:pt x="84641" y="11874"/>
                    <a:pt x="84628" y="11839"/>
                    <a:pt x="84619" y="11805"/>
                  </a:cubicBezTo>
                  <a:lnTo>
                    <a:pt x="84607" y="11770"/>
                  </a:lnTo>
                  <a:cubicBezTo>
                    <a:pt x="84583" y="11689"/>
                    <a:pt x="84555" y="11608"/>
                    <a:pt x="84527" y="11530"/>
                  </a:cubicBezTo>
                  <a:cubicBezTo>
                    <a:pt x="84515" y="11499"/>
                    <a:pt x="84505" y="11467"/>
                    <a:pt x="84492" y="11437"/>
                  </a:cubicBezTo>
                  <a:cubicBezTo>
                    <a:pt x="84474" y="11388"/>
                    <a:pt x="84451" y="11342"/>
                    <a:pt x="84430" y="11296"/>
                  </a:cubicBezTo>
                  <a:cubicBezTo>
                    <a:pt x="84401" y="11230"/>
                    <a:pt x="84373" y="11162"/>
                    <a:pt x="84339" y="11096"/>
                  </a:cubicBezTo>
                  <a:lnTo>
                    <a:pt x="84306" y="11033"/>
                  </a:lnTo>
                  <a:cubicBezTo>
                    <a:pt x="84297" y="11013"/>
                    <a:pt x="84284" y="10996"/>
                    <a:pt x="84275" y="10980"/>
                  </a:cubicBezTo>
                  <a:cubicBezTo>
                    <a:pt x="84237" y="10906"/>
                    <a:pt x="84196" y="10836"/>
                    <a:pt x="84154" y="10766"/>
                  </a:cubicBezTo>
                  <a:cubicBezTo>
                    <a:pt x="84133" y="10730"/>
                    <a:pt x="84113" y="10698"/>
                    <a:pt x="84092" y="10665"/>
                  </a:cubicBezTo>
                  <a:cubicBezTo>
                    <a:pt x="84070" y="10631"/>
                    <a:pt x="84047" y="10599"/>
                    <a:pt x="84024" y="10568"/>
                  </a:cubicBezTo>
                  <a:cubicBezTo>
                    <a:pt x="83992" y="10521"/>
                    <a:pt x="83962" y="10474"/>
                    <a:pt x="83927" y="10428"/>
                  </a:cubicBezTo>
                  <a:cubicBezTo>
                    <a:pt x="83908" y="10402"/>
                    <a:pt x="83891" y="10376"/>
                    <a:pt x="83872" y="10351"/>
                  </a:cubicBezTo>
                  <a:cubicBezTo>
                    <a:pt x="83841" y="10310"/>
                    <a:pt x="83807" y="10270"/>
                    <a:pt x="83774" y="10230"/>
                  </a:cubicBezTo>
                  <a:cubicBezTo>
                    <a:pt x="83731" y="10175"/>
                    <a:pt x="83687" y="10119"/>
                    <a:pt x="83641" y="10065"/>
                  </a:cubicBezTo>
                  <a:cubicBezTo>
                    <a:pt x="83613" y="10038"/>
                    <a:pt x="83587" y="10009"/>
                    <a:pt x="83560" y="9978"/>
                  </a:cubicBezTo>
                  <a:cubicBezTo>
                    <a:pt x="83502" y="9912"/>
                    <a:pt x="83440" y="9848"/>
                    <a:pt x="83376" y="9786"/>
                  </a:cubicBezTo>
                  <a:cubicBezTo>
                    <a:pt x="83344" y="9752"/>
                    <a:pt x="83312" y="9720"/>
                    <a:pt x="83277" y="9689"/>
                  </a:cubicBezTo>
                  <a:lnTo>
                    <a:pt x="83220" y="9637"/>
                  </a:lnTo>
                  <a:cubicBezTo>
                    <a:pt x="83167" y="9588"/>
                    <a:pt x="83113" y="9538"/>
                    <a:pt x="83057" y="9490"/>
                  </a:cubicBezTo>
                  <a:cubicBezTo>
                    <a:pt x="83031" y="9468"/>
                    <a:pt x="83005" y="9443"/>
                    <a:pt x="82977" y="9420"/>
                  </a:cubicBezTo>
                  <a:cubicBezTo>
                    <a:pt x="82889" y="9347"/>
                    <a:pt x="82797" y="9276"/>
                    <a:pt x="82705" y="9208"/>
                  </a:cubicBezTo>
                  <a:cubicBezTo>
                    <a:pt x="82665" y="9177"/>
                    <a:pt x="82624" y="9148"/>
                    <a:pt x="82581" y="9121"/>
                  </a:cubicBezTo>
                  <a:lnTo>
                    <a:pt x="82564" y="9108"/>
                  </a:lnTo>
                  <a:cubicBezTo>
                    <a:pt x="82505" y="9067"/>
                    <a:pt x="82444" y="9024"/>
                    <a:pt x="82382" y="8984"/>
                  </a:cubicBezTo>
                  <a:cubicBezTo>
                    <a:pt x="82338" y="8955"/>
                    <a:pt x="82297" y="8926"/>
                    <a:pt x="82253" y="8900"/>
                  </a:cubicBezTo>
                  <a:cubicBezTo>
                    <a:pt x="82205" y="8871"/>
                    <a:pt x="82158" y="8842"/>
                    <a:pt x="82107" y="8815"/>
                  </a:cubicBezTo>
                  <a:cubicBezTo>
                    <a:pt x="82058" y="8786"/>
                    <a:pt x="82009" y="8755"/>
                    <a:pt x="81961" y="8728"/>
                  </a:cubicBezTo>
                  <a:cubicBezTo>
                    <a:pt x="81916" y="8703"/>
                    <a:pt x="81870" y="8680"/>
                    <a:pt x="81824" y="8656"/>
                  </a:cubicBezTo>
                  <a:cubicBezTo>
                    <a:pt x="81679" y="8579"/>
                    <a:pt x="81531" y="8506"/>
                    <a:pt x="81380" y="8440"/>
                  </a:cubicBezTo>
                  <a:cubicBezTo>
                    <a:pt x="81360" y="8429"/>
                    <a:pt x="81340" y="8422"/>
                    <a:pt x="81318" y="8413"/>
                  </a:cubicBezTo>
                  <a:cubicBezTo>
                    <a:pt x="81188" y="8356"/>
                    <a:pt x="81057" y="8304"/>
                    <a:pt x="80924" y="8254"/>
                  </a:cubicBezTo>
                  <a:cubicBezTo>
                    <a:pt x="80892" y="8243"/>
                    <a:pt x="80860" y="8229"/>
                    <a:pt x="80825" y="8218"/>
                  </a:cubicBezTo>
                  <a:cubicBezTo>
                    <a:pt x="80702" y="8174"/>
                    <a:pt x="80578" y="8136"/>
                    <a:pt x="80455" y="8098"/>
                  </a:cubicBezTo>
                  <a:cubicBezTo>
                    <a:pt x="80416" y="8085"/>
                    <a:pt x="80380" y="8075"/>
                    <a:pt x="80341" y="8063"/>
                  </a:cubicBezTo>
                  <a:cubicBezTo>
                    <a:pt x="80185" y="8020"/>
                    <a:pt x="80028" y="7978"/>
                    <a:pt x="79869" y="7946"/>
                  </a:cubicBezTo>
                  <a:cubicBezTo>
                    <a:pt x="79117" y="7789"/>
                    <a:pt x="78356" y="7729"/>
                    <a:pt x="77591" y="7729"/>
                  </a:cubicBezTo>
                  <a:cubicBezTo>
                    <a:pt x="76059" y="7729"/>
                    <a:pt x="74512" y="7970"/>
                    <a:pt x="72984" y="8154"/>
                  </a:cubicBezTo>
                  <a:cubicBezTo>
                    <a:pt x="70482" y="8457"/>
                    <a:pt x="67961" y="8608"/>
                    <a:pt x="65441" y="8608"/>
                  </a:cubicBezTo>
                  <a:cubicBezTo>
                    <a:pt x="58896" y="8608"/>
                    <a:pt x="52351" y="7594"/>
                    <a:pt x="46114" y="5606"/>
                  </a:cubicBezTo>
                  <a:cubicBezTo>
                    <a:pt x="45185" y="5309"/>
                    <a:pt x="43681" y="5074"/>
                    <a:pt x="42904" y="4485"/>
                  </a:cubicBezTo>
                  <a:cubicBezTo>
                    <a:pt x="41961" y="3773"/>
                    <a:pt x="42392" y="3360"/>
                    <a:pt x="42752" y="2156"/>
                  </a:cubicBezTo>
                  <a:cubicBezTo>
                    <a:pt x="42922" y="1588"/>
                    <a:pt x="43098" y="1021"/>
                    <a:pt x="43278" y="455"/>
                  </a:cubicBezTo>
                  <a:cubicBezTo>
                    <a:pt x="41647" y="352"/>
                    <a:pt x="40025" y="258"/>
                    <a:pt x="38426" y="219"/>
                  </a:cubicBezTo>
                  <a:cubicBezTo>
                    <a:pt x="34744" y="132"/>
                    <a:pt x="31064" y="71"/>
                    <a:pt x="27383" y="36"/>
                  </a:cubicBezTo>
                  <a:cubicBezTo>
                    <a:pt x="24923" y="12"/>
                    <a:pt x="22462" y="1"/>
                    <a:pt x="20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5"/>
            <p:cNvSpPr/>
            <p:nvPr/>
          </p:nvSpPr>
          <p:spPr>
            <a:xfrm>
              <a:off x="586875" y="2642725"/>
              <a:ext cx="2571425" cy="2091925"/>
            </a:xfrm>
            <a:custGeom>
              <a:rect b="b" l="l" r="r" t="t"/>
              <a:pathLst>
                <a:path extrusionOk="0" h="83677" w="102857">
                  <a:moveTo>
                    <a:pt x="23382" y="1"/>
                  </a:moveTo>
                  <a:cubicBezTo>
                    <a:pt x="15327" y="1"/>
                    <a:pt x="7285" y="1826"/>
                    <a:pt x="1" y="5259"/>
                  </a:cubicBezTo>
                  <a:lnTo>
                    <a:pt x="1" y="83677"/>
                  </a:lnTo>
                  <a:lnTo>
                    <a:pt x="90344" y="83677"/>
                  </a:lnTo>
                  <a:cubicBezTo>
                    <a:pt x="93892" y="81544"/>
                    <a:pt x="97479" y="79384"/>
                    <a:pt x="100441" y="76492"/>
                  </a:cubicBezTo>
                  <a:cubicBezTo>
                    <a:pt x="101523" y="75438"/>
                    <a:pt x="102564" y="74176"/>
                    <a:pt x="102688" y="72670"/>
                  </a:cubicBezTo>
                  <a:cubicBezTo>
                    <a:pt x="102856" y="70580"/>
                    <a:pt x="101219" y="68795"/>
                    <a:pt x="99548" y="67519"/>
                  </a:cubicBezTo>
                  <a:cubicBezTo>
                    <a:pt x="94715" y="63832"/>
                    <a:pt x="88754" y="61977"/>
                    <a:pt x="83482" y="58950"/>
                  </a:cubicBezTo>
                  <a:cubicBezTo>
                    <a:pt x="81339" y="57722"/>
                    <a:pt x="79140" y="56045"/>
                    <a:pt x="78691" y="53617"/>
                  </a:cubicBezTo>
                  <a:cubicBezTo>
                    <a:pt x="78286" y="51427"/>
                    <a:pt x="79481" y="49187"/>
                    <a:pt x="81175" y="47740"/>
                  </a:cubicBezTo>
                  <a:cubicBezTo>
                    <a:pt x="82868" y="46294"/>
                    <a:pt x="84999" y="45479"/>
                    <a:pt x="87078" y="44683"/>
                  </a:cubicBezTo>
                  <a:cubicBezTo>
                    <a:pt x="89157" y="43886"/>
                    <a:pt x="93689" y="43353"/>
                    <a:pt x="92651" y="41382"/>
                  </a:cubicBezTo>
                  <a:cubicBezTo>
                    <a:pt x="91633" y="39445"/>
                    <a:pt x="90527" y="37550"/>
                    <a:pt x="89347" y="35707"/>
                  </a:cubicBezTo>
                  <a:cubicBezTo>
                    <a:pt x="82803" y="25497"/>
                    <a:pt x="73844" y="16836"/>
                    <a:pt x="63390" y="10687"/>
                  </a:cubicBezTo>
                  <a:cubicBezTo>
                    <a:pt x="51556" y="3725"/>
                    <a:pt x="37842" y="1"/>
                    <a:pt x="24113" y="1"/>
                  </a:cubicBezTo>
                  <a:cubicBezTo>
                    <a:pt x="23963" y="1"/>
                    <a:pt x="23812" y="2"/>
                    <a:pt x="23662" y="3"/>
                  </a:cubicBezTo>
                  <a:cubicBezTo>
                    <a:pt x="23645" y="3"/>
                    <a:pt x="23628" y="1"/>
                    <a:pt x="23613" y="1"/>
                  </a:cubicBezTo>
                  <a:cubicBezTo>
                    <a:pt x="23536" y="1"/>
                    <a:pt x="23459" y="1"/>
                    <a:pt x="23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5"/>
            <p:cNvSpPr/>
            <p:nvPr/>
          </p:nvSpPr>
          <p:spPr>
            <a:xfrm>
              <a:off x="586850" y="3439400"/>
              <a:ext cx="1897600" cy="1295325"/>
            </a:xfrm>
            <a:custGeom>
              <a:rect b="b" l="l" r="r" t="t"/>
              <a:pathLst>
                <a:path extrusionOk="0" h="51813" w="75904">
                  <a:moveTo>
                    <a:pt x="17270" y="1"/>
                  </a:moveTo>
                  <a:cubicBezTo>
                    <a:pt x="15280" y="1"/>
                    <a:pt x="13292" y="191"/>
                    <a:pt x="11339" y="580"/>
                  </a:cubicBezTo>
                  <a:cubicBezTo>
                    <a:pt x="7286" y="1389"/>
                    <a:pt x="3421" y="3046"/>
                    <a:pt x="0" y="5364"/>
                  </a:cubicBezTo>
                  <a:lnTo>
                    <a:pt x="0" y="51813"/>
                  </a:lnTo>
                  <a:lnTo>
                    <a:pt x="74558" y="51813"/>
                  </a:lnTo>
                  <a:cubicBezTo>
                    <a:pt x="75903" y="46894"/>
                    <a:pt x="75808" y="41543"/>
                    <a:pt x="73350" y="37135"/>
                  </a:cubicBezTo>
                  <a:cubicBezTo>
                    <a:pt x="71905" y="34544"/>
                    <a:pt x="69532" y="32307"/>
                    <a:pt x="66617" y="31754"/>
                  </a:cubicBezTo>
                  <a:cubicBezTo>
                    <a:pt x="66024" y="31642"/>
                    <a:pt x="65424" y="31601"/>
                    <a:pt x="64819" y="31601"/>
                  </a:cubicBezTo>
                  <a:cubicBezTo>
                    <a:pt x="63136" y="31601"/>
                    <a:pt x="61422" y="31919"/>
                    <a:pt x="59757" y="31919"/>
                  </a:cubicBezTo>
                  <a:cubicBezTo>
                    <a:pt x="58817" y="31919"/>
                    <a:pt x="57892" y="31817"/>
                    <a:pt x="56998" y="31499"/>
                  </a:cubicBezTo>
                  <a:cubicBezTo>
                    <a:pt x="54416" y="30575"/>
                    <a:pt x="52783" y="28085"/>
                    <a:pt x="51363" y="25741"/>
                  </a:cubicBezTo>
                  <a:cubicBezTo>
                    <a:pt x="47169" y="18820"/>
                    <a:pt x="43020" y="11606"/>
                    <a:pt x="36652" y="6616"/>
                  </a:cubicBezTo>
                  <a:cubicBezTo>
                    <a:pt x="31177" y="2324"/>
                    <a:pt x="24220" y="1"/>
                    <a:pt x="17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5"/>
            <p:cNvSpPr/>
            <p:nvPr/>
          </p:nvSpPr>
          <p:spPr>
            <a:xfrm>
              <a:off x="2544075" y="3670925"/>
              <a:ext cx="757100" cy="1063800"/>
            </a:xfrm>
            <a:custGeom>
              <a:rect b="b" l="l" r="r" t="t"/>
              <a:pathLst>
                <a:path extrusionOk="0" h="42552" w="30284">
                  <a:moveTo>
                    <a:pt x="14231" y="0"/>
                  </a:moveTo>
                  <a:lnTo>
                    <a:pt x="14231" y="0"/>
                  </a:lnTo>
                  <a:cubicBezTo>
                    <a:pt x="14277" y="86"/>
                    <a:pt x="14323" y="170"/>
                    <a:pt x="14367" y="255"/>
                  </a:cubicBezTo>
                  <a:cubicBezTo>
                    <a:pt x="15403" y="2228"/>
                    <a:pt x="10874" y="2760"/>
                    <a:pt x="8795" y="3556"/>
                  </a:cubicBezTo>
                  <a:cubicBezTo>
                    <a:pt x="6714" y="4353"/>
                    <a:pt x="4584" y="5168"/>
                    <a:pt x="2890" y="6614"/>
                  </a:cubicBezTo>
                  <a:cubicBezTo>
                    <a:pt x="1198" y="8062"/>
                    <a:pt x="1" y="10300"/>
                    <a:pt x="406" y="12491"/>
                  </a:cubicBezTo>
                  <a:cubicBezTo>
                    <a:pt x="855" y="14919"/>
                    <a:pt x="3057" y="16596"/>
                    <a:pt x="5197" y="17824"/>
                  </a:cubicBezTo>
                  <a:cubicBezTo>
                    <a:pt x="10470" y="20851"/>
                    <a:pt x="16431" y="22704"/>
                    <a:pt x="21264" y="26393"/>
                  </a:cubicBezTo>
                  <a:cubicBezTo>
                    <a:pt x="22934" y="27668"/>
                    <a:pt x="24570" y="29454"/>
                    <a:pt x="24400" y="31545"/>
                  </a:cubicBezTo>
                  <a:cubicBezTo>
                    <a:pt x="24278" y="33051"/>
                    <a:pt x="23235" y="34313"/>
                    <a:pt x="22153" y="35367"/>
                  </a:cubicBezTo>
                  <a:cubicBezTo>
                    <a:pt x="19191" y="38260"/>
                    <a:pt x="15604" y="40419"/>
                    <a:pt x="12056" y="42552"/>
                  </a:cubicBezTo>
                  <a:lnTo>
                    <a:pt x="27912" y="42552"/>
                  </a:lnTo>
                  <a:cubicBezTo>
                    <a:pt x="29378" y="40321"/>
                    <a:pt x="30211" y="37673"/>
                    <a:pt x="30242" y="35004"/>
                  </a:cubicBezTo>
                  <a:cubicBezTo>
                    <a:pt x="30283" y="31288"/>
                    <a:pt x="28771" y="27582"/>
                    <a:pt x="26144" y="24957"/>
                  </a:cubicBezTo>
                  <a:cubicBezTo>
                    <a:pt x="20952" y="19767"/>
                    <a:pt x="12374" y="19232"/>
                    <a:pt x="7199" y="14023"/>
                  </a:cubicBezTo>
                  <a:cubicBezTo>
                    <a:pt x="6082" y="12899"/>
                    <a:pt x="5110" y="11386"/>
                    <a:pt x="5401" y="9826"/>
                  </a:cubicBezTo>
                  <a:cubicBezTo>
                    <a:pt x="5725" y="8072"/>
                    <a:pt x="7491" y="6992"/>
                    <a:pt x="9159" y="6362"/>
                  </a:cubicBezTo>
                  <a:cubicBezTo>
                    <a:pt x="10828" y="5730"/>
                    <a:pt x="13076" y="4755"/>
                    <a:pt x="14670" y="3957"/>
                  </a:cubicBezTo>
                  <a:cubicBezTo>
                    <a:pt x="14855" y="3865"/>
                    <a:pt x="15037" y="3721"/>
                    <a:pt x="15193" y="3527"/>
                  </a:cubicBezTo>
                  <a:cubicBezTo>
                    <a:pt x="15652" y="2957"/>
                    <a:pt x="15684" y="2154"/>
                    <a:pt x="15317" y="1521"/>
                  </a:cubicBezTo>
                  <a:cubicBezTo>
                    <a:pt x="15003" y="983"/>
                    <a:pt x="14638" y="476"/>
                    <a:pt x="14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5"/>
            <p:cNvSpPr/>
            <p:nvPr/>
          </p:nvSpPr>
          <p:spPr>
            <a:xfrm>
              <a:off x="2544050" y="3670825"/>
              <a:ext cx="674550" cy="1063875"/>
            </a:xfrm>
            <a:custGeom>
              <a:rect b="b" l="l" r="r" t="t"/>
              <a:pathLst>
                <a:path extrusionOk="0" h="42555" w="26982">
                  <a:moveTo>
                    <a:pt x="14231" y="1"/>
                  </a:moveTo>
                  <a:lnTo>
                    <a:pt x="14231" y="1"/>
                  </a:lnTo>
                  <a:cubicBezTo>
                    <a:pt x="14277" y="88"/>
                    <a:pt x="14323" y="172"/>
                    <a:pt x="14365" y="258"/>
                  </a:cubicBezTo>
                  <a:cubicBezTo>
                    <a:pt x="15402" y="2230"/>
                    <a:pt x="10872" y="2761"/>
                    <a:pt x="8793" y="3559"/>
                  </a:cubicBezTo>
                  <a:cubicBezTo>
                    <a:pt x="6713" y="4355"/>
                    <a:pt x="4584" y="5169"/>
                    <a:pt x="2890" y="6616"/>
                  </a:cubicBezTo>
                  <a:cubicBezTo>
                    <a:pt x="1197" y="8063"/>
                    <a:pt x="0" y="10303"/>
                    <a:pt x="405" y="12492"/>
                  </a:cubicBezTo>
                  <a:cubicBezTo>
                    <a:pt x="855" y="14921"/>
                    <a:pt x="3056" y="16597"/>
                    <a:pt x="5197" y="17826"/>
                  </a:cubicBezTo>
                  <a:cubicBezTo>
                    <a:pt x="10470" y="20853"/>
                    <a:pt x="16429" y="22705"/>
                    <a:pt x="21264" y="26395"/>
                  </a:cubicBezTo>
                  <a:cubicBezTo>
                    <a:pt x="22933" y="27671"/>
                    <a:pt x="24569" y="29455"/>
                    <a:pt x="24399" y="31548"/>
                  </a:cubicBezTo>
                  <a:cubicBezTo>
                    <a:pt x="24277" y="33054"/>
                    <a:pt x="23233" y="34315"/>
                    <a:pt x="22152" y="35370"/>
                  </a:cubicBezTo>
                  <a:cubicBezTo>
                    <a:pt x="19189" y="38261"/>
                    <a:pt x="15604" y="40421"/>
                    <a:pt x="12055" y="42554"/>
                  </a:cubicBezTo>
                  <a:lnTo>
                    <a:pt x="14469" y="42554"/>
                  </a:lnTo>
                  <a:cubicBezTo>
                    <a:pt x="18018" y="40421"/>
                    <a:pt x="21603" y="38261"/>
                    <a:pt x="24566" y="35370"/>
                  </a:cubicBezTo>
                  <a:cubicBezTo>
                    <a:pt x="25645" y="34315"/>
                    <a:pt x="26688" y="33057"/>
                    <a:pt x="26810" y="31548"/>
                  </a:cubicBezTo>
                  <a:cubicBezTo>
                    <a:pt x="26982" y="29456"/>
                    <a:pt x="25346" y="27671"/>
                    <a:pt x="23675" y="26395"/>
                  </a:cubicBezTo>
                  <a:cubicBezTo>
                    <a:pt x="18842" y="22708"/>
                    <a:pt x="12881" y="20853"/>
                    <a:pt x="7608" y="17826"/>
                  </a:cubicBezTo>
                  <a:cubicBezTo>
                    <a:pt x="5466" y="16598"/>
                    <a:pt x="3266" y="14921"/>
                    <a:pt x="2818" y="12493"/>
                  </a:cubicBezTo>
                  <a:cubicBezTo>
                    <a:pt x="2413" y="10303"/>
                    <a:pt x="3608" y="8063"/>
                    <a:pt x="5302" y="6616"/>
                  </a:cubicBezTo>
                  <a:cubicBezTo>
                    <a:pt x="6995" y="5167"/>
                    <a:pt x="9126" y="4355"/>
                    <a:pt x="11205" y="3559"/>
                  </a:cubicBezTo>
                  <a:cubicBezTo>
                    <a:pt x="12353" y="3117"/>
                    <a:pt x="14251" y="2758"/>
                    <a:pt x="15543" y="2192"/>
                  </a:cubicBezTo>
                  <a:cubicBezTo>
                    <a:pt x="15511" y="1961"/>
                    <a:pt x="15436" y="1733"/>
                    <a:pt x="15316" y="1524"/>
                  </a:cubicBezTo>
                  <a:cubicBezTo>
                    <a:pt x="15003" y="986"/>
                    <a:pt x="14638" y="478"/>
                    <a:pt x="14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5"/>
            <p:cNvSpPr/>
            <p:nvPr/>
          </p:nvSpPr>
          <p:spPr>
            <a:xfrm>
              <a:off x="2487675" y="3270325"/>
              <a:ext cx="21825" cy="13875"/>
            </a:xfrm>
            <a:custGeom>
              <a:rect b="b" l="l" r="r" t="t"/>
              <a:pathLst>
                <a:path extrusionOk="0" h="555" w="873">
                  <a:moveTo>
                    <a:pt x="224" y="1"/>
                  </a:moveTo>
                  <a:cubicBezTo>
                    <a:pt x="89" y="1"/>
                    <a:pt x="0" y="66"/>
                    <a:pt x="57" y="209"/>
                  </a:cubicBezTo>
                  <a:cubicBezTo>
                    <a:pt x="141" y="419"/>
                    <a:pt x="449" y="554"/>
                    <a:pt x="649" y="554"/>
                  </a:cubicBezTo>
                  <a:cubicBezTo>
                    <a:pt x="786" y="554"/>
                    <a:pt x="872" y="491"/>
                    <a:pt x="803" y="347"/>
                  </a:cubicBezTo>
                  <a:cubicBezTo>
                    <a:pt x="698" y="129"/>
                    <a:pt x="415" y="1"/>
                    <a:pt x="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5"/>
            <p:cNvSpPr/>
            <p:nvPr/>
          </p:nvSpPr>
          <p:spPr>
            <a:xfrm>
              <a:off x="2544050" y="3284150"/>
              <a:ext cx="21825" cy="13850"/>
            </a:xfrm>
            <a:custGeom>
              <a:rect b="b" l="l" r="r" t="t"/>
              <a:pathLst>
                <a:path extrusionOk="0" h="554" w="873">
                  <a:moveTo>
                    <a:pt x="224" y="0"/>
                  </a:moveTo>
                  <a:cubicBezTo>
                    <a:pt x="88" y="0"/>
                    <a:pt x="0" y="65"/>
                    <a:pt x="57" y="208"/>
                  </a:cubicBezTo>
                  <a:cubicBezTo>
                    <a:pt x="141" y="419"/>
                    <a:pt x="449" y="554"/>
                    <a:pt x="649" y="554"/>
                  </a:cubicBezTo>
                  <a:cubicBezTo>
                    <a:pt x="786" y="554"/>
                    <a:pt x="872" y="491"/>
                    <a:pt x="803" y="346"/>
                  </a:cubicBezTo>
                  <a:cubicBezTo>
                    <a:pt x="698" y="129"/>
                    <a:pt x="414" y="0"/>
                    <a:pt x="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5"/>
            <p:cNvSpPr/>
            <p:nvPr/>
          </p:nvSpPr>
          <p:spPr>
            <a:xfrm>
              <a:off x="2417350" y="3788725"/>
              <a:ext cx="21825" cy="13850"/>
            </a:xfrm>
            <a:custGeom>
              <a:rect b="b" l="l" r="r" t="t"/>
              <a:pathLst>
                <a:path extrusionOk="0" h="554" w="873">
                  <a:moveTo>
                    <a:pt x="224" y="0"/>
                  </a:moveTo>
                  <a:cubicBezTo>
                    <a:pt x="89" y="0"/>
                    <a:pt x="1" y="65"/>
                    <a:pt x="58" y="209"/>
                  </a:cubicBezTo>
                  <a:cubicBezTo>
                    <a:pt x="142" y="419"/>
                    <a:pt x="450" y="554"/>
                    <a:pt x="650" y="554"/>
                  </a:cubicBezTo>
                  <a:cubicBezTo>
                    <a:pt x="786" y="554"/>
                    <a:pt x="873" y="491"/>
                    <a:pt x="803" y="347"/>
                  </a:cubicBezTo>
                  <a:cubicBezTo>
                    <a:pt x="698" y="129"/>
                    <a:pt x="414" y="0"/>
                    <a:pt x="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5"/>
            <p:cNvSpPr/>
            <p:nvPr/>
          </p:nvSpPr>
          <p:spPr>
            <a:xfrm>
              <a:off x="1896975" y="4493000"/>
              <a:ext cx="33150" cy="21050"/>
            </a:xfrm>
            <a:custGeom>
              <a:rect b="b" l="l" r="r" t="t"/>
              <a:pathLst>
                <a:path extrusionOk="0" h="842" w="1326">
                  <a:moveTo>
                    <a:pt x="339" y="1"/>
                  </a:moveTo>
                  <a:cubicBezTo>
                    <a:pt x="134" y="1"/>
                    <a:pt x="0" y="99"/>
                    <a:pt x="88" y="318"/>
                  </a:cubicBezTo>
                  <a:cubicBezTo>
                    <a:pt x="213" y="637"/>
                    <a:pt x="681" y="841"/>
                    <a:pt x="986" y="841"/>
                  </a:cubicBezTo>
                  <a:cubicBezTo>
                    <a:pt x="1194" y="841"/>
                    <a:pt x="1325" y="746"/>
                    <a:pt x="1219" y="526"/>
                  </a:cubicBezTo>
                  <a:cubicBezTo>
                    <a:pt x="1059" y="196"/>
                    <a:pt x="628" y="1"/>
                    <a:pt x="3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5"/>
            <p:cNvSpPr/>
            <p:nvPr/>
          </p:nvSpPr>
          <p:spPr>
            <a:xfrm>
              <a:off x="1819400" y="4507125"/>
              <a:ext cx="72600" cy="45950"/>
            </a:xfrm>
            <a:custGeom>
              <a:rect b="b" l="l" r="r" t="t"/>
              <a:pathLst>
                <a:path extrusionOk="0" h="1838" w="2904">
                  <a:moveTo>
                    <a:pt x="742" y="0"/>
                  </a:moveTo>
                  <a:cubicBezTo>
                    <a:pt x="292" y="0"/>
                    <a:pt x="0" y="216"/>
                    <a:pt x="191" y="693"/>
                  </a:cubicBezTo>
                  <a:cubicBezTo>
                    <a:pt x="470" y="1391"/>
                    <a:pt x="1496" y="1838"/>
                    <a:pt x="2162" y="1838"/>
                  </a:cubicBezTo>
                  <a:cubicBezTo>
                    <a:pt x="2617" y="1838"/>
                    <a:pt x="2904" y="1629"/>
                    <a:pt x="2671" y="1150"/>
                  </a:cubicBezTo>
                  <a:cubicBezTo>
                    <a:pt x="2320" y="427"/>
                    <a:pt x="1375" y="0"/>
                    <a:pt x="7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5"/>
            <p:cNvSpPr/>
            <p:nvPr/>
          </p:nvSpPr>
          <p:spPr>
            <a:xfrm>
              <a:off x="2673150" y="3834700"/>
              <a:ext cx="26375" cy="25100"/>
            </a:xfrm>
            <a:custGeom>
              <a:rect b="b" l="l" r="r" t="t"/>
              <a:pathLst>
                <a:path extrusionOk="0" h="1004" w="1055">
                  <a:moveTo>
                    <a:pt x="870" y="0"/>
                  </a:moveTo>
                  <a:cubicBezTo>
                    <a:pt x="869" y="0"/>
                    <a:pt x="867" y="0"/>
                    <a:pt x="866" y="0"/>
                  </a:cubicBezTo>
                  <a:cubicBezTo>
                    <a:pt x="814" y="2"/>
                    <a:pt x="774" y="22"/>
                    <a:pt x="731" y="55"/>
                  </a:cubicBezTo>
                  <a:cubicBezTo>
                    <a:pt x="494" y="251"/>
                    <a:pt x="293" y="485"/>
                    <a:pt x="56" y="681"/>
                  </a:cubicBezTo>
                  <a:cubicBezTo>
                    <a:pt x="21" y="710"/>
                    <a:pt x="1" y="771"/>
                    <a:pt x="1" y="814"/>
                  </a:cubicBezTo>
                  <a:cubicBezTo>
                    <a:pt x="1" y="859"/>
                    <a:pt x="21" y="916"/>
                    <a:pt x="56" y="948"/>
                  </a:cubicBezTo>
                  <a:cubicBezTo>
                    <a:pt x="90" y="979"/>
                    <a:pt x="135" y="1003"/>
                    <a:pt x="184" y="1003"/>
                  </a:cubicBezTo>
                  <a:cubicBezTo>
                    <a:pt x="186" y="1003"/>
                    <a:pt x="187" y="1003"/>
                    <a:pt x="189" y="1003"/>
                  </a:cubicBezTo>
                  <a:cubicBezTo>
                    <a:pt x="242" y="1000"/>
                    <a:pt x="282" y="980"/>
                    <a:pt x="323" y="948"/>
                  </a:cubicBezTo>
                  <a:cubicBezTo>
                    <a:pt x="560" y="752"/>
                    <a:pt x="762" y="519"/>
                    <a:pt x="999" y="323"/>
                  </a:cubicBezTo>
                  <a:cubicBezTo>
                    <a:pt x="1034" y="294"/>
                    <a:pt x="1054" y="233"/>
                    <a:pt x="1054" y="190"/>
                  </a:cubicBezTo>
                  <a:cubicBezTo>
                    <a:pt x="1054" y="144"/>
                    <a:pt x="1034" y="87"/>
                    <a:pt x="999" y="55"/>
                  </a:cubicBezTo>
                  <a:cubicBezTo>
                    <a:pt x="965" y="24"/>
                    <a:pt x="919" y="0"/>
                    <a:pt x="8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5"/>
            <p:cNvSpPr/>
            <p:nvPr/>
          </p:nvSpPr>
          <p:spPr>
            <a:xfrm>
              <a:off x="2708775" y="3810875"/>
              <a:ext cx="32275" cy="20225"/>
            </a:xfrm>
            <a:custGeom>
              <a:rect b="b" l="l" r="r" t="t"/>
              <a:pathLst>
                <a:path extrusionOk="0" h="809" w="1291">
                  <a:moveTo>
                    <a:pt x="1076" y="0"/>
                  </a:moveTo>
                  <a:cubicBezTo>
                    <a:pt x="1044" y="0"/>
                    <a:pt x="1011" y="8"/>
                    <a:pt x="979" y="24"/>
                  </a:cubicBezTo>
                  <a:cubicBezTo>
                    <a:pt x="692" y="169"/>
                    <a:pt x="407" y="314"/>
                    <a:pt x="121" y="459"/>
                  </a:cubicBezTo>
                  <a:cubicBezTo>
                    <a:pt x="33" y="504"/>
                    <a:pt x="1" y="635"/>
                    <a:pt x="54" y="718"/>
                  </a:cubicBezTo>
                  <a:cubicBezTo>
                    <a:pt x="93" y="778"/>
                    <a:pt x="153" y="809"/>
                    <a:pt x="217" y="809"/>
                  </a:cubicBezTo>
                  <a:cubicBezTo>
                    <a:pt x="249" y="809"/>
                    <a:pt x="281" y="801"/>
                    <a:pt x="312" y="785"/>
                  </a:cubicBezTo>
                  <a:cubicBezTo>
                    <a:pt x="598" y="640"/>
                    <a:pt x="883" y="495"/>
                    <a:pt x="1170" y="349"/>
                  </a:cubicBezTo>
                  <a:cubicBezTo>
                    <a:pt x="1259" y="305"/>
                    <a:pt x="1291" y="174"/>
                    <a:pt x="1237" y="91"/>
                  </a:cubicBezTo>
                  <a:cubicBezTo>
                    <a:pt x="1199" y="31"/>
                    <a:pt x="1139" y="0"/>
                    <a:pt x="10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5"/>
            <p:cNvSpPr/>
            <p:nvPr/>
          </p:nvSpPr>
          <p:spPr>
            <a:xfrm>
              <a:off x="3215075" y="4485850"/>
              <a:ext cx="26650" cy="49350"/>
            </a:xfrm>
            <a:custGeom>
              <a:rect b="b" l="l" r="r" t="t"/>
              <a:pathLst>
                <a:path extrusionOk="0" h="1974" w="1066">
                  <a:moveTo>
                    <a:pt x="872" y="0"/>
                  </a:moveTo>
                  <a:cubicBezTo>
                    <a:pt x="763" y="0"/>
                    <a:pt x="688" y="86"/>
                    <a:pt x="683" y="188"/>
                  </a:cubicBezTo>
                  <a:cubicBezTo>
                    <a:pt x="648" y="725"/>
                    <a:pt x="431" y="1248"/>
                    <a:pt x="75" y="1653"/>
                  </a:cubicBezTo>
                  <a:cubicBezTo>
                    <a:pt x="8" y="1729"/>
                    <a:pt x="0" y="1844"/>
                    <a:pt x="75" y="1919"/>
                  </a:cubicBezTo>
                  <a:cubicBezTo>
                    <a:pt x="110" y="1954"/>
                    <a:pt x="162" y="1973"/>
                    <a:pt x="212" y="1973"/>
                  </a:cubicBezTo>
                  <a:cubicBezTo>
                    <a:pt x="261" y="1973"/>
                    <a:pt x="308" y="1956"/>
                    <a:pt x="341" y="1919"/>
                  </a:cubicBezTo>
                  <a:cubicBezTo>
                    <a:pt x="768" y="1436"/>
                    <a:pt x="1017" y="829"/>
                    <a:pt x="1060" y="187"/>
                  </a:cubicBezTo>
                  <a:cubicBezTo>
                    <a:pt x="1066" y="86"/>
                    <a:pt x="968" y="0"/>
                    <a:pt x="8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5"/>
            <p:cNvSpPr/>
            <p:nvPr/>
          </p:nvSpPr>
          <p:spPr>
            <a:xfrm>
              <a:off x="3169175" y="4543250"/>
              <a:ext cx="44850" cy="45975"/>
            </a:xfrm>
            <a:custGeom>
              <a:rect b="b" l="l" r="r" t="t"/>
              <a:pathLst>
                <a:path extrusionOk="0" h="1839" w="1794">
                  <a:moveTo>
                    <a:pt x="1576" y="0"/>
                  </a:moveTo>
                  <a:cubicBezTo>
                    <a:pt x="1511" y="0"/>
                    <a:pt x="1449" y="36"/>
                    <a:pt x="1408" y="94"/>
                  </a:cubicBezTo>
                  <a:cubicBezTo>
                    <a:pt x="1049" y="601"/>
                    <a:pt x="593" y="1080"/>
                    <a:pt x="136" y="1519"/>
                  </a:cubicBezTo>
                  <a:cubicBezTo>
                    <a:pt x="1" y="1649"/>
                    <a:pt x="130" y="1838"/>
                    <a:pt x="276" y="1838"/>
                  </a:cubicBezTo>
                  <a:cubicBezTo>
                    <a:pt x="318" y="1838"/>
                    <a:pt x="362" y="1822"/>
                    <a:pt x="400" y="1785"/>
                  </a:cubicBezTo>
                  <a:cubicBezTo>
                    <a:pt x="880" y="1321"/>
                    <a:pt x="1347" y="828"/>
                    <a:pt x="1734" y="282"/>
                  </a:cubicBezTo>
                  <a:cubicBezTo>
                    <a:pt x="1793" y="201"/>
                    <a:pt x="1749" y="74"/>
                    <a:pt x="1666" y="25"/>
                  </a:cubicBezTo>
                  <a:cubicBezTo>
                    <a:pt x="1637" y="8"/>
                    <a:pt x="1606" y="0"/>
                    <a:pt x="15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5"/>
            <p:cNvSpPr/>
            <p:nvPr/>
          </p:nvSpPr>
          <p:spPr>
            <a:xfrm>
              <a:off x="3593050" y="2237175"/>
              <a:ext cx="3192950" cy="2497550"/>
            </a:xfrm>
            <a:custGeom>
              <a:rect b="b" l="l" r="r" t="t"/>
              <a:pathLst>
                <a:path extrusionOk="0" h="99902" w="127718">
                  <a:moveTo>
                    <a:pt x="118803" y="1"/>
                  </a:moveTo>
                  <a:cubicBezTo>
                    <a:pt x="115971" y="1"/>
                    <a:pt x="113119" y="585"/>
                    <a:pt x="110412" y="1457"/>
                  </a:cubicBezTo>
                  <a:cubicBezTo>
                    <a:pt x="106353" y="2769"/>
                    <a:pt x="102531" y="4709"/>
                    <a:pt x="98597" y="6362"/>
                  </a:cubicBezTo>
                  <a:cubicBezTo>
                    <a:pt x="96358" y="7302"/>
                    <a:pt x="94063" y="8157"/>
                    <a:pt x="91667" y="8571"/>
                  </a:cubicBezTo>
                  <a:cubicBezTo>
                    <a:pt x="89623" y="8924"/>
                    <a:pt x="87539" y="8953"/>
                    <a:pt x="85473" y="9143"/>
                  </a:cubicBezTo>
                  <a:cubicBezTo>
                    <a:pt x="85345" y="9154"/>
                    <a:pt x="85220" y="9171"/>
                    <a:pt x="85091" y="9183"/>
                  </a:cubicBezTo>
                  <a:cubicBezTo>
                    <a:pt x="61077" y="10712"/>
                    <a:pt x="37387" y="22258"/>
                    <a:pt x="16214" y="33680"/>
                  </a:cubicBezTo>
                  <a:cubicBezTo>
                    <a:pt x="13616" y="35082"/>
                    <a:pt x="11031" y="36573"/>
                    <a:pt x="8884" y="38595"/>
                  </a:cubicBezTo>
                  <a:cubicBezTo>
                    <a:pt x="6050" y="41269"/>
                    <a:pt x="4151" y="44737"/>
                    <a:pt x="2729" y="48327"/>
                  </a:cubicBezTo>
                  <a:cubicBezTo>
                    <a:pt x="2208" y="49646"/>
                    <a:pt x="1746" y="50987"/>
                    <a:pt x="1318" y="52340"/>
                  </a:cubicBezTo>
                  <a:cubicBezTo>
                    <a:pt x="1139" y="52907"/>
                    <a:pt x="963" y="53474"/>
                    <a:pt x="794" y="54042"/>
                  </a:cubicBezTo>
                  <a:cubicBezTo>
                    <a:pt x="430" y="55245"/>
                    <a:pt x="0" y="55659"/>
                    <a:pt x="943" y="56372"/>
                  </a:cubicBezTo>
                  <a:cubicBezTo>
                    <a:pt x="1722" y="56960"/>
                    <a:pt x="3226" y="57194"/>
                    <a:pt x="4154" y="57491"/>
                  </a:cubicBezTo>
                  <a:cubicBezTo>
                    <a:pt x="10391" y="59480"/>
                    <a:pt x="16938" y="60494"/>
                    <a:pt x="23483" y="60494"/>
                  </a:cubicBezTo>
                  <a:cubicBezTo>
                    <a:pt x="26003" y="60494"/>
                    <a:pt x="28522" y="60343"/>
                    <a:pt x="31024" y="60041"/>
                  </a:cubicBezTo>
                  <a:cubicBezTo>
                    <a:pt x="32553" y="59855"/>
                    <a:pt x="34101" y="59615"/>
                    <a:pt x="35633" y="59615"/>
                  </a:cubicBezTo>
                  <a:cubicBezTo>
                    <a:pt x="36397" y="59615"/>
                    <a:pt x="37158" y="59675"/>
                    <a:pt x="37910" y="59831"/>
                  </a:cubicBezTo>
                  <a:cubicBezTo>
                    <a:pt x="40170" y="60302"/>
                    <a:pt x="42381" y="61895"/>
                    <a:pt x="42770" y="64170"/>
                  </a:cubicBezTo>
                  <a:cubicBezTo>
                    <a:pt x="43001" y="65520"/>
                    <a:pt x="42578" y="66945"/>
                    <a:pt x="42965" y="68260"/>
                  </a:cubicBezTo>
                  <a:cubicBezTo>
                    <a:pt x="43610" y="70445"/>
                    <a:pt x="46122" y="71394"/>
                    <a:pt x="48326" y="71974"/>
                  </a:cubicBezTo>
                  <a:cubicBezTo>
                    <a:pt x="55981" y="73990"/>
                    <a:pt x="63609" y="75267"/>
                    <a:pt x="71337" y="75799"/>
                  </a:cubicBezTo>
                  <a:cubicBezTo>
                    <a:pt x="72368" y="75869"/>
                    <a:pt x="73388" y="76096"/>
                    <a:pt x="74319" y="76542"/>
                  </a:cubicBezTo>
                  <a:cubicBezTo>
                    <a:pt x="74325" y="76545"/>
                    <a:pt x="74329" y="76548"/>
                    <a:pt x="74334" y="76550"/>
                  </a:cubicBezTo>
                  <a:cubicBezTo>
                    <a:pt x="79959" y="79263"/>
                    <a:pt x="82884" y="85546"/>
                    <a:pt x="84524" y="91571"/>
                  </a:cubicBezTo>
                  <a:cubicBezTo>
                    <a:pt x="85272" y="94318"/>
                    <a:pt x="85857" y="97141"/>
                    <a:pt x="86590" y="99902"/>
                  </a:cubicBezTo>
                  <a:lnTo>
                    <a:pt x="127718" y="99902"/>
                  </a:lnTo>
                  <a:lnTo>
                    <a:pt x="127718" y="42442"/>
                  </a:lnTo>
                  <a:lnTo>
                    <a:pt x="127715" y="42442"/>
                  </a:lnTo>
                  <a:lnTo>
                    <a:pt x="127715" y="35982"/>
                  </a:lnTo>
                  <a:lnTo>
                    <a:pt x="127715" y="2318"/>
                  </a:lnTo>
                  <a:cubicBezTo>
                    <a:pt x="126226" y="1509"/>
                    <a:pt x="124657" y="867"/>
                    <a:pt x="123012" y="476"/>
                  </a:cubicBezTo>
                  <a:cubicBezTo>
                    <a:pt x="121628" y="147"/>
                    <a:pt x="120218" y="1"/>
                    <a:pt x="118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5"/>
            <p:cNvSpPr/>
            <p:nvPr/>
          </p:nvSpPr>
          <p:spPr>
            <a:xfrm>
              <a:off x="4562275" y="3013750"/>
              <a:ext cx="2223700" cy="1720950"/>
            </a:xfrm>
            <a:custGeom>
              <a:rect b="b" l="l" r="r" t="t"/>
              <a:pathLst>
                <a:path extrusionOk="0" h="68838" w="88948">
                  <a:moveTo>
                    <a:pt x="75214" y="1"/>
                  </a:moveTo>
                  <a:cubicBezTo>
                    <a:pt x="65016" y="1"/>
                    <a:pt x="54065" y="2965"/>
                    <a:pt x="47336" y="5167"/>
                  </a:cubicBezTo>
                  <a:lnTo>
                    <a:pt x="47336" y="5164"/>
                  </a:lnTo>
                  <a:cubicBezTo>
                    <a:pt x="46273" y="5455"/>
                    <a:pt x="45221" y="5785"/>
                    <a:pt x="44185" y="6155"/>
                  </a:cubicBezTo>
                  <a:cubicBezTo>
                    <a:pt x="43079" y="6551"/>
                    <a:pt x="41992" y="6994"/>
                    <a:pt x="40924" y="7477"/>
                  </a:cubicBezTo>
                  <a:cubicBezTo>
                    <a:pt x="40882" y="7494"/>
                    <a:pt x="40853" y="7506"/>
                    <a:pt x="40853" y="7506"/>
                  </a:cubicBezTo>
                  <a:lnTo>
                    <a:pt x="40853" y="7509"/>
                  </a:lnTo>
                  <a:cubicBezTo>
                    <a:pt x="34166" y="10546"/>
                    <a:pt x="28243" y="15252"/>
                    <a:pt x="23825" y="21104"/>
                  </a:cubicBezTo>
                  <a:cubicBezTo>
                    <a:pt x="20697" y="25247"/>
                    <a:pt x="17852" y="30291"/>
                    <a:pt x="12852" y="31733"/>
                  </a:cubicBezTo>
                  <a:cubicBezTo>
                    <a:pt x="12317" y="31888"/>
                    <a:pt x="11749" y="31991"/>
                    <a:pt x="11191" y="31991"/>
                  </a:cubicBezTo>
                  <a:cubicBezTo>
                    <a:pt x="10611" y="31991"/>
                    <a:pt x="10042" y="31879"/>
                    <a:pt x="9536" y="31597"/>
                  </a:cubicBezTo>
                  <a:cubicBezTo>
                    <a:pt x="8519" y="31031"/>
                    <a:pt x="7961" y="29903"/>
                    <a:pt x="7087" y="29138"/>
                  </a:cubicBezTo>
                  <a:cubicBezTo>
                    <a:pt x="6173" y="28340"/>
                    <a:pt x="4963" y="27996"/>
                    <a:pt x="3736" y="27996"/>
                  </a:cubicBezTo>
                  <a:cubicBezTo>
                    <a:pt x="3076" y="27996"/>
                    <a:pt x="2411" y="28095"/>
                    <a:pt x="1785" y="28278"/>
                  </a:cubicBezTo>
                  <a:cubicBezTo>
                    <a:pt x="1164" y="28458"/>
                    <a:pt x="574" y="28710"/>
                    <a:pt x="0" y="29002"/>
                  </a:cubicBezTo>
                  <a:cubicBezTo>
                    <a:pt x="1931" y="29654"/>
                    <a:pt x="3659" y="31120"/>
                    <a:pt x="4000" y="33106"/>
                  </a:cubicBezTo>
                  <a:cubicBezTo>
                    <a:pt x="4231" y="34454"/>
                    <a:pt x="3806" y="35881"/>
                    <a:pt x="4194" y="37196"/>
                  </a:cubicBezTo>
                  <a:cubicBezTo>
                    <a:pt x="4839" y="39380"/>
                    <a:pt x="7351" y="40330"/>
                    <a:pt x="9556" y="40909"/>
                  </a:cubicBezTo>
                  <a:cubicBezTo>
                    <a:pt x="17211" y="42924"/>
                    <a:pt x="24838" y="44201"/>
                    <a:pt x="32567" y="44734"/>
                  </a:cubicBezTo>
                  <a:cubicBezTo>
                    <a:pt x="33597" y="44805"/>
                    <a:pt x="34617" y="45031"/>
                    <a:pt x="35548" y="45477"/>
                  </a:cubicBezTo>
                  <a:cubicBezTo>
                    <a:pt x="35554" y="45481"/>
                    <a:pt x="35559" y="45484"/>
                    <a:pt x="35564" y="45485"/>
                  </a:cubicBezTo>
                  <a:cubicBezTo>
                    <a:pt x="41188" y="48199"/>
                    <a:pt x="44113" y="54481"/>
                    <a:pt x="45753" y="60506"/>
                  </a:cubicBezTo>
                  <a:cubicBezTo>
                    <a:pt x="46501" y="63252"/>
                    <a:pt x="47087" y="66076"/>
                    <a:pt x="47819" y="68837"/>
                  </a:cubicBezTo>
                  <a:lnTo>
                    <a:pt x="88947" y="68837"/>
                  </a:lnTo>
                  <a:lnTo>
                    <a:pt x="88947" y="11379"/>
                  </a:lnTo>
                  <a:lnTo>
                    <a:pt x="88947" y="4919"/>
                  </a:lnTo>
                  <a:lnTo>
                    <a:pt x="88947" y="2515"/>
                  </a:lnTo>
                  <a:cubicBezTo>
                    <a:pt x="84924" y="697"/>
                    <a:pt x="80157" y="1"/>
                    <a:pt x="75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5"/>
            <p:cNvSpPr/>
            <p:nvPr/>
          </p:nvSpPr>
          <p:spPr>
            <a:xfrm>
              <a:off x="3593350" y="3619650"/>
              <a:ext cx="2164300" cy="1114975"/>
            </a:xfrm>
            <a:custGeom>
              <a:rect b="b" l="l" r="r" t="t"/>
              <a:pathLst>
                <a:path extrusionOk="0" h="44599" w="86572">
                  <a:moveTo>
                    <a:pt x="376" y="1"/>
                  </a:moveTo>
                  <a:lnTo>
                    <a:pt x="376" y="1"/>
                  </a:lnTo>
                  <a:cubicBezTo>
                    <a:pt x="74" y="204"/>
                    <a:pt x="0" y="475"/>
                    <a:pt x="107" y="808"/>
                  </a:cubicBezTo>
                  <a:lnTo>
                    <a:pt x="104" y="807"/>
                  </a:lnTo>
                  <a:lnTo>
                    <a:pt x="109" y="814"/>
                  </a:lnTo>
                  <a:cubicBezTo>
                    <a:pt x="179" y="1030"/>
                    <a:pt x="326" y="1273"/>
                    <a:pt x="540" y="1545"/>
                  </a:cubicBezTo>
                  <a:cubicBezTo>
                    <a:pt x="731" y="1787"/>
                    <a:pt x="915" y="1970"/>
                    <a:pt x="1292" y="2271"/>
                  </a:cubicBezTo>
                  <a:cubicBezTo>
                    <a:pt x="2951" y="3659"/>
                    <a:pt x="6949" y="5011"/>
                    <a:pt x="14804" y="6500"/>
                  </a:cubicBezTo>
                  <a:lnTo>
                    <a:pt x="14803" y="6499"/>
                  </a:lnTo>
                  <a:lnTo>
                    <a:pt x="14803" y="6499"/>
                  </a:lnTo>
                  <a:cubicBezTo>
                    <a:pt x="17134" y="6784"/>
                    <a:pt x="19496" y="6890"/>
                    <a:pt x="21881" y="6890"/>
                  </a:cubicBezTo>
                  <a:cubicBezTo>
                    <a:pt x="25465" y="6890"/>
                    <a:pt x="29103" y="6652"/>
                    <a:pt x="32773" y="6433"/>
                  </a:cubicBezTo>
                  <a:cubicBezTo>
                    <a:pt x="33450" y="6393"/>
                    <a:pt x="34134" y="6346"/>
                    <a:pt x="34813" y="6346"/>
                  </a:cubicBezTo>
                  <a:cubicBezTo>
                    <a:pt x="36001" y="6346"/>
                    <a:pt x="37176" y="6488"/>
                    <a:pt x="38288" y="7052"/>
                  </a:cubicBezTo>
                  <a:cubicBezTo>
                    <a:pt x="38670" y="7248"/>
                    <a:pt x="39026" y="7497"/>
                    <a:pt x="39326" y="7803"/>
                  </a:cubicBezTo>
                  <a:cubicBezTo>
                    <a:pt x="41696" y="10223"/>
                    <a:pt x="39303" y="13226"/>
                    <a:pt x="39924" y="15941"/>
                  </a:cubicBezTo>
                  <a:cubicBezTo>
                    <a:pt x="40493" y="18418"/>
                    <a:pt x="43225" y="19642"/>
                    <a:pt x="45633" y="20454"/>
                  </a:cubicBezTo>
                  <a:cubicBezTo>
                    <a:pt x="51871" y="22561"/>
                    <a:pt x="59521" y="24559"/>
                    <a:pt x="66990" y="26192"/>
                  </a:cubicBezTo>
                  <a:cubicBezTo>
                    <a:pt x="69466" y="26733"/>
                    <a:pt x="71743" y="28030"/>
                    <a:pt x="73345" y="29993"/>
                  </a:cubicBezTo>
                  <a:cubicBezTo>
                    <a:pt x="74848" y="31832"/>
                    <a:pt x="75596" y="33966"/>
                    <a:pt x="75675" y="36591"/>
                  </a:cubicBezTo>
                  <a:cubicBezTo>
                    <a:pt x="75866" y="38406"/>
                    <a:pt x="76310" y="41568"/>
                    <a:pt x="77259" y="44598"/>
                  </a:cubicBezTo>
                  <a:lnTo>
                    <a:pt x="86571" y="44598"/>
                  </a:lnTo>
                  <a:cubicBezTo>
                    <a:pt x="85844" y="41840"/>
                    <a:pt x="85258" y="39018"/>
                    <a:pt x="84510" y="36270"/>
                  </a:cubicBezTo>
                  <a:cubicBezTo>
                    <a:pt x="82870" y="30245"/>
                    <a:pt x="79930" y="23955"/>
                    <a:pt x="74305" y="21241"/>
                  </a:cubicBezTo>
                  <a:cubicBezTo>
                    <a:pt x="74305" y="21241"/>
                    <a:pt x="74304" y="21241"/>
                    <a:pt x="74304" y="21241"/>
                  </a:cubicBezTo>
                  <a:lnTo>
                    <a:pt x="74304" y="21241"/>
                  </a:lnTo>
                  <a:cubicBezTo>
                    <a:pt x="74304" y="21241"/>
                    <a:pt x="74304" y="21241"/>
                    <a:pt x="74304" y="21241"/>
                  </a:cubicBezTo>
                  <a:lnTo>
                    <a:pt x="74304" y="21241"/>
                  </a:lnTo>
                  <a:cubicBezTo>
                    <a:pt x="73373" y="20795"/>
                    <a:pt x="72354" y="20569"/>
                    <a:pt x="71324" y="20498"/>
                  </a:cubicBezTo>
                  <a:cubicBezTo>
                    <a:pt x="63595" y="19965"/>
                    <a:pt x="55968" y="18688"/>
                    <a:pt x="48313" y="16673"/>
                  </a:cubicBezTo>
                  <a:cubicBezTo>
                    <a:pt x="46108" y="16092"/>
                    <a:pt x="43596" y="15144"/>
                    <a:pt x="42951" y="12960"/>
                  </a:cubicBezTo>
                  <a:cubicBezTo>
                    <a:pt x="42564" y="11646"/>
                    <a:pt x="42989" y="10221"/>
                    <a:pt x="42757" y="8870"/>
                  </a:cubicBezTo>
                  <a:cubicBezTo>
                    <a:pt x="42367" y="6595"/>
                    <a:pt x="40155" y="5002"/>
                    <a:pt x="37897" y="4531"/>
                  </a:cubicBezTo>
                  <a:cubicBezTo>
                    <a:pt x="37145" y="4375"/>
                    <a:pt x="36384" y="4315"/>
                    <a:pt x="35619" y="4315"/>
                  </a:cubicBezTo>
                  <a:cubicBezTo>
                    <a:pt x="34087" y="4315"/>
                    <a:pt x="32539" y="4555"/>
                    <a:pt x="31011" y="4740"/>
                  </a:cubicBezTo>
                  <a:cubicBezTo>
                    <a:pt x="28510" y="5043"/>
                    <a:pt x="25992" y="5193"/>
                    <a:pt x="23473" y="5193"/>
                  </a:cubicBezTo>
                  <a:cubicBezTo>
                    <a:pt x="16927" y="5193"/>
                    <a:pt x="10379" y="4179"/>
                    <a:pt x="4141" y="2190"/>
                  </a:cubicBezTo>
                  <a:cubicBezTo>
                    <a:pt x="3213" y="1894"/>
                    <a:pt x="1708" y="1660"/>
                    <a:pt x="930" y="1071"/>
                  </a:cubicBezTo>
                  <a:cubicBezTo>
                    <a:pt x="869" y="1025"/>
                    <a:pt x="814" y="979"/>
                    <a:pt x="765" y="935"/>
                  </a:cubicBezTo>
                  <a:cubicBezTo>
                    <a:pt x="749" y="921"/>
                    <a:pt x="736" y="907"/>
                    <a:pt x="720" y="892"/>
                  </a:cubicBezTo>
                  <a:cubicBezTo>
                    <a:pt x="688" y="862"/>
                    <a:pt x="655" y="834"/>
                    <a:pt x="629" y="803"/>
                  </a:cubicBezTo>
                  <a:cubicBezTo>
                    <a:pt x="613" y="788"/>
                    <a:pt x="601" y="770"/>
                    <a:pt x="589" y="755"/>
                  </a:cubicBezTo>
                  <a:cubicBezTo>
                    <a:pt x="566" y="729"/>
                    <a:pt x="543" y="701"/>
                    <a:pt x="523" y="675"/>
                  </a:cubicBezTo>
                  <a:cubicBezTo>
                    <a:pt x="513" y="660"/>
                    <a:pt x="502" y="643"/>
                    <a:pt x="491" y="628"/>
                  </a:cubicBezTo>
                  <a:cubicBezTo>
                    <a:pt x="474" y="602"/>
                    <a:pt x="459" y="576"/>
                    <a:pt x="445" y="551"/>
                  </a:cubicBezTo>
                  <a:cubicBezTo>
                    <a:pt x="438" y="536"/>
                    <a:pt x="430" y="518"/>
                    <a:pt x="424" y="502"/>
                  </a:cubicBezTo>
                  <a:cubicBezTo>
                    <a:pt x="413" y="478"/>
                    <a:pt x="402" y="452"/>
                    <a:pt x="395" y="426"/>
                  </a:cubicBezTo>
                  <a:cubicBezTo>
                    <a:pt x="390" y="411"/>
                    <a:pt x="386" y="394"/>
                    <a:pt x="383" y="378"/>
                  </a:cubicBezTo>
                  <a:cubicBezTo>
                    <a:pt x="376" y="352"/>
                    <a:pt x="370" y="325"/>
                    <a:pt x="367" y="299"/>
                  </a:cubicBezTo>
                  <a:cubicBezTo>
                    <a:pt x="364" y="284"/>
                    <a:pt x="363" y="265"/>
                    <a:pt x="361" y="250"/>
                  </a:cubicBezTo>
                  <a:cubicBezTo>
                    <a:pt x="360" y="222"/>
                    <a:pt x="360" y="195"/>
                    <a:pt x="360" y="166"/>
                  </a:cubicBezTo>
                  <a:cubicBezTo>
                    <a:pt x="360" y="151"/>
                    <a:pt x="360" y="135"/>
                    <a:pt x="361" y="120"/>
                  </a:cubicBezTo>
                  <a:cubicBezTo>
                    <a:pt x="363" y="89"/>
                    <a:pt x="367" y="57"/>
                    <a:pt x="372" y="27"/>
                  </a:cubicBezTo>
                  <a:cubicBezTo>
                    <a:pt x="375" y="18"/>
                    <a:pt x="375" y="10"/>
                    <a:pt x="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5"/>
            <p:cNvSpPr/>
            <p:nvPr/>
          </p:nvSpPr>
          <p:spPr>
            <a:xfrm>
              <a:off x="3596875" y="3620225"/>
              <a:ext cx="2160875" cy="1114575"/>
            </a:xfrm>
            <a:custGeom>
              <a:rect b="b" l="l" r="r" t="t"/>
              <a:pathLst>
                <a:path extrusionOk="0" h="44583" w="86435">
                  <a:moveTo>
                    <a:pt x="234" y="1"/>
                  </a:moveTo>
                  <a:cubicBezTo>
                    <a:pt x="232" y="2"/>
                    <a:pt x="232" y="3"/>
                    <a:pt x="231" y="4"/>
                  </a:cubicBezTo>
                  <a:lnTo>
                    <a:pt x="231" y="4"/>
                  </a:lnTo>
                  <a:cubicBezTo>
                    <a:pt x="232" y="3"/>
                    <a:pt x="233" y="2"/>
                    <a:pt x="234" y="1"/>
                  </a:cubicBezTo>
                  <a:close/>
                  <a:moveTo>
                    <a:pt x="231" y="4"/>
                  </a:moveTo>
                  <a:cubicBezTo>
                    <a:pt x="89" y="182"/>
                    <a:pt x="1" y="358"/>
                    <a:pt x="119" y="530"/>
                  </a:cubicBezTo>
                  <a:cubicBezTo>
                    <a:pt x="404" y="946"/>
                    <a:pt x="780" y="1288"/>
                    <a:pt x="1170" y="1609"/>
                  </a:cubicBezTo>
                  <a:cubicBezTo>
                    <a:pt x="2142" y="2409"/>
                    <a:pt x="3781" y="3005"/>
                    <a:pt x="5342" y="3471"/>
                  </a:cubicBezTo>
                  <a:cubicBezTo>
                    <a:pt x="10856" y="4991"/>
                    <a:pt x="16576" y="5767"/>
                    <a:pt x="22296" y="5767"/>
                  </a:cubicBezTo>
                  <a:cubicBezTo>
                    <a:pt x="24809" y="5767"/>
                    <a:pt x="27322" y="5617"/>
                    <a:pt x="29818" y="5315"/>
                  </a:cubicBezTo>
                  <a:cubicBezTo>
                    <a:pt x="31345" y="5131"/>
                    <a:pt x="32892" y="4890"/>
                    <a:pt x="34424" y="4890"/>
                  </a:cubicBezTo>
                  <a:cubicBezTo>
                    <a:pt x="35189" y="4890"/>
                    <a:pt x="35950" y="4950"/>
                    <a:pt x="36702" y="5107"/>
                  </a:cubicBezTo>
                  <a:cubicBezTo>
                    <a:pt x="38962" y="5577"/>
                    <a:pt x="41173" y="7171"/>
                    <a:pt x="41562" y="9445"/>
                  </a:cubicBezTo>
                  <a:cubicBezTo>
                    <a:pt x="41793" y="10795"/>
                    <a:pt x="41370" y="12220"/>
                    <a:pt x="41758" y="13534"/>
                  </a:cubicBezTo>
                  <a:cubicBezTo>
                    <a:pt x="42402" y="15719"/>
                    <a:pt x="44915" y="16669"/>
                    <a:pt x="47118" y="17248"/>
                  </a:cubicBezTo>
                  <a:cubicBezTo>
                    <a:pt x="54774" y="19265"/>
                    <a:pt x="62401" y="20541"/>
                    <a:pt x="70130" y="21073"/>
                  </a:cubicBezTo>
                  <a:cubicBezTo>
                    <a:pt x="71160" y="21145"/>
                    <a:pt x="72180" y="21370"/>
                    <a:pt x="73111" y="21818"/>
                  </a:cubicBezTo>
                  <a:cubicBezTo>
                    <a:pt x="78736" y="24532"/>
                    <a:pt x="81679" y="30820"/>
                    <a:pt x="83316" y="36845"/>
                  </a:cubicBezTo>
                  <a:cubicBezTo>
                    <a:pt x="84010" y="39395"/>
                    <a:pt x="84570" y="42010"/>
                    <a:pt x="85232" y="44583"/>
                  </a:cubicBezTo>
                  <a:lnTo>
                    <a:pt x="86435" y="44583"/>
                  </a:lnTo>
                  <a:cubicBezTo>
                    <a:pt x="85703" y="41820"/>
                    <a:pt x="85117" y="38998"/>
                    <a:pt x="84369" y="36252"/>
                  </a:cubicBezTo>
                  <a:cubicBezTo>
                    <a:pt x="82729" y="30227"/>
                    <a:pt x="79789" y="23937"/>
                    <a:pt x="74164" y="21223"/>
                  </a:cubicBezTo>
                  <a:cubicBezTo>
                    <a:pt x="74164" y="21223"/>
                    <a:pt x="74163" y="21222"/>
                    <a:pt x="74163" y="21222"/>
                  </a:cubicBezTo>
                  <a:lnTo>
                    <a:pt x="74163" y="21222"/>
                  </a:lnTo>
                  <a:cubicBezTo>
                    <a:pt x="74163" y="21222"/>
                    <a:pt x="74163" y="21222"/>
                    <a:pt x="74163" y="21222"/>
                  </a:cubicBezTo>
                  <a:lnTo>
                    <a:pt x="74163" y="21222"/>
                  </a:lnTo>
                  <a:cubicBezTo>
                    <a:pt x="73232" y="20775"/>
                    <a:pt x="72213" y="20550"/>
                    <a:pt x="71183" y="20480"/>
                  </a:cubicBezTo>
                  <a:cubicBezTo>
                    <a:pt x="63454" y="19946"/>
                    <a:pt x="55827" y="18670"/>
                    <a:pt x="48172" y="16653"/>
                  </a:cubicBezTo>
                  <a:cubicBezTo>
                    <a:pt x="45967" y="16072"/>
                    <a:pt x="43455" y="15124"/>
                    <a:pt x="42810" y="12940"/>
                  </a:cubicBezTo>
                  <a:cubicBezTo>
                    <a:pt x="42423" y="11628"/>
                    <a:pt x="42848" y="10201"/>
                    <a:pt x="42616" y="8850"/>
                  </a:cubicBezTo>
                  <a:cubicBezTo>
                    <a:pt x="42226" y="6576"/>
                    <a:pt x="40014" y="4982"/>
                    <a:pt x="37756" y="4512"/>
                  </a:cubicBezTo>
                  <a:cubicBezTo>
                    <a:pt x="37003" y="4356"/>
                    <a:pt x="36242" y="4296"/>
                    <a:pt x="35477" y="4296"/>
                  </a:cubicBezTo>
                  <a:cubicBezTo>
                    <a:pt x="33946" y="4296"/>
                    <a:pt x="32398" y="4536"/>
                    <a:pt x="30870" y="4720"/>
                  </a:cubicBezTo>
                  <a:cubicBezTo>
                    <a:pt x="28367" y="5023"/>
                    <a:pt x="25847" y="5174"/>
                    <a:pt x="23327" y="5174"/>
                  </a:cubicBezTo>
                  <a:cubicBezTo>
                    <a:pt x="16782" y="5174"/>
                    <a:pt x="10236" y="4160"/>
                    <a:pt x="4000" y="2172"/>
                  </a:cubicBezTo>
                  <a:cubicBezTo>
                    <a:pt x="3072" y="1875"/>
                    <a:pt x="1567" y="1640"/>
                    <a:pt x="789" y="1051"/>
                  </a:cubicBezTo>
                  <a:cubicBezTo>
                    <a:pt x="728" y="1005"/>
                    <a:pt x="673" y="959"/>
                    <a:pt x="624" y="915"/>
                  </a:cubicBezTo>
                  <a:cubicBezTo>
                    <a:pt x="608" y="903"/>
                    <a:pt x="595" y="889"/>
                    <a:pt x="579" y="874"/>
                  </a:cubicBezTo>
                  <a:cubicBezTo>
                    <a:pt x="547" y="843"/>
                    <a:pt x="514" y="814"/>
                    <a:pt x="488" y="784"/>
                  </a:cubicBezTo>
                  <a:cubicBezTo>
                    <a:pt x="472" y="768"/>
                    <a:pt x="460" y="751"/>
                    <a:pt x="448" y="736"/>
                  </a:cubicBezTo>
                  <a:cubicBezTo>
                    <a:pt x="425" y="709"/>
                    <a:pt x="402" y="683"/>
                    <a:pt x="382" y="655"/>
                  </a:cubicBezTo>
                  <a:cubicBezTo>
                    <a:pt x="372" y="640"/>
                    <a:pt x="361" y="623"/>
                    <a:pt x="350" y="608"/>
                  </a:cubicBezTo>
                  <a:cubicBezTo>
                    <a:pt x="333" y="583"/>
                    <a:pt x="318" y="556"/>
                    <a:pt x="304" y="531"/>
                  </a:cubicBezTo>
                  <a:cubicBezTo>
                    <a:pt x="297" y="516"/>
                    <a:pt x="289" y="499"/>
                    <a:pt x="283" y="484"/>
                  </a:cubicBezTo>
                  <a:cubicBezTo>
                    <a:pt x="272" y="459"/>
                    <a:pt x="261" y="432"/>
                    <a:pt x="254" y="407"/>
                  </a:cubicBezTo>
                  <a:cubicBezTo>
                    <a:pt x="249" y="392"/>
                    <a:pt x="245" y="375"/>
                    <a:pt x="242" y="360"/>
                  </a:cubicBezTo>
                  <a:cubicBezTo>
                    <a:pt x="235" y="333"/>
                    <a:pt x="229" y="307"/>
                    <a:pt x="226" y="279"/>
                  </a:cubicBezTo>
                  <a:cubicBezTo>
                    <a:pt x="223" y="264"/>
                    <a:pt x="222" y="247"/>
                    <a:pt x="220" y="232"/>
                  </a:cubicBezTo>
                  <a:cubicBezTo>
                    <a:pt x="219" y="203"/>
                    <a:pt x="219" y="177"/>
                    <a:pt x="219" y="148"/>
                  </a:cubicBezTo>
                  <a:cubicBezTo>
                    <a:pt x="219" y="132"/>
                    <a:pt x="219" y="117"/>
                    <a:pt x="220" y="102"/>
                  </a:cubicBezTo>
                  <a:cubicBezTo>
                    <a:pt x="222" y="71"/>
                    <a:pt x="226" y="39"/>
                    <a:pt x="231" y="8"/>
                  </a:cubicBezTo>
                  <a:cubicBezTo>
                    <a:pt x="231" y="7"/>
                    <a:pt x="231" y="5"/>
                    <a:pt x="231" y="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5"/>
            <p:cNvSpPr/>
            <p:nvPr/>
          </p:nvSpPr>
          <p:spPr>
            <a:xfrm>
              <a:off x="3779725" y="3334525"/>
              <a:ext cx="21950" cy="9925"/>
            </a:xfrm>
            <a:custGeom>
              <a:rect b="b" l="l" r="r" t="t"/>
              <a:pathLst>
                <a:path extrusionOk="0" h="397" w="878">
                  <a:moveTo>
                    <a:pt x="575" y="1"/>
                  </a:moveTo>
                  <a:cubicBezTo>
                    <a:pt x="296" y="1"/>
                    <a:pt x="0" y="342"/>
                    <a:pt x="248" y="392"/>
                  </a:cubicBezTo>
                  <a:cubicBezTo>
                    <a:pt x="264" y="395"/>
                    <a:pt x="281" y="397"/>
                    <a:pt x="298" y="397"/>
                  </a:cubicBezTo>
                  <a:cubicBezTo>
                    <a:pt x="556" y="397"/>
                    <a:pt x="877" y="38"/>
                    <a:pt x="618" y="3"/>
                  </a:cubicBezTo>
                  <a:cubicBezTo>
                    <a:pt x="604" y="2"/>
                    <a:pt x="590" y="1"/>
                    <a:pt x="5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5"/>
            <p:cNvSpPr/>
            <p:nvPr/>
          </p:nvSpPr>
          <p:spPr>
            <a:xfrm>
              <a:off x="4127050" y="3227525"/>
              <a:ext cx="31625" cy="14325"/>
            </a:xfrm>
            <a:custGeom>
              <a:rect b="b" l="l" r="r" t="t"/>
              <a:pathLst>
                <a:path extrusionOk="0" h="573" w="1265">
                  <a:moveTo>
                    <a:pt x="830" y="0"/>
                  </a:moveTo>
                  <a:cubicBezTo>
                    <a:pt x="427" y="0"/>
                    <a:pt x="1" y="494"/>
                    <a:pt x="356" y="565"/>
                  </a:cubicBezTo>
                  <a:cubicBezTo>
                    <a:pt x="380" y="570"/>
                    <a:pt x="404" y="572"/>
                    <a:pt x="429" y="572"/>
                  </a:cubicBezTo>
                  <a:cubicBezTo>
                    <a:pt x="802" y="572"/>
                    <a:pt x="1264" y="53"/>
                    <a:pt x="890" y="4"/>
                  </a:cubicBezTo>
                  <a:cubicBezTo>
                    <a:pt x="870" y="2"/>
                    <a:pt x="850" y="0"/>
                    <a:pt x="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5"/>
            <p:cNvSpPr/>
            <p:nvPr/>
          </p:nvSpPr>
          <p:spPr>
            <a:xfrm>
              <a:off x="4075575" y="3219525"/>
              <a:ext cx="18000" cy="8175"/>
            </a:xfrm>
            <a:custGeom>
              <a:rect b="b" l="l" r="r" t="t"/>
              <a:pathLst>
                <a:path extrusionOk="0" h="327" w="720">
                  <a:moveTo>
                    <a:pt x="472" y="1"/>
                  </a:moveTo>
                  <a:cubicBezTo>
                    <a:pt x="242" y="1"/>
                    <a:pt x="0" y="280"/>
                    <a:pt x="201" y="323"/>
                  </a:cubicBezTo>
                  <a:cubicBezTo>
                    <a:pt x="215" y="325"/>
                    <a:pt x="229" y="327"/>
                    <a:pt x="243" y="327"/>
                  </a:cubicBezTo>
                  <a:cubicBezTo>
                    <a:pt x="457" y="327"/>
                    <a:pt x="719" y="30"/>
                    <a:pt x="506" y="3"/>
                  </a:cubicBezTo>
                  <a:cubicBezTo>
                    <a:pt x="494" y="2"/>
                    <a:pt x="483"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5"/>
            <p:cNvSpPr/>
            <p:nvPr/>
          </p:nvSpPr>
          <p:spPr>
            <a:xfrm>
              <a:off x="5032925" y="2939600"/>
              <a:ext cx="18000" cy="8175"/>
            </a:xfrm>
            <a:custGeom>
              <a:rect b="b" l="l" r="r" t="t"/>
              <a:pathLst>
                <a:path extrusionOk="0" h="327" w="720">
                  <a:moveTo>
                    <a:pt x="473" y="0"/>
                  </a:moveTo>
                  <a:cubicBezTo>
                    <a:pt x="242" y="0"/>
                    <a:pt x="0" y="280"/>
                    <a:pt x="203" y="322"/>
                  </a:cubicBezTo>
                  <a:cubicBezTo>
                    <a:pt x="216" y="325"/>
                    <a:pt x="230" y="326"/>
                    <a:pt x="244" y="326"/>
                  </a:cubicBezTo>
                  <a:cubicBezTo>
                    <a:pt x="455" y="326"/>
                    <a:pt x="719" y="30"/>
                    <a:pt x="507" y="3"/>
                  </a:cubicBezTo>
                  <a:cubicBezTo>
                    <a:pt x="496" y="1"/>
                    <a:pt x="484" y="0"/>
                    <a:pt x="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5"/>
            <p:cNvSpPr/>
            <p:nvPr/>
          </p:nvSpPr>
          <p:spPr>
            <a:xfrm>
              <a:off x="5023375" y="2964750"/>
              <a:ext cx="18000" cy="8175"/>
            </a:xfrm>
            <a:custGeom>
              <a:rect b="b" l="l" r="r" t="t"/>
              <a:pathLst>
                <a:path extrusionOk="0" h="327" w="720">
                  <a:moveTo>
                    <a:pt x="473" y="0"/>
                  </a:moveTo>
                  <a:cubicBezTo>
                    <a:pt x="242" y="0"/>
                    <a:pt x="0" y="281"/>
                    <a:pt x="203" y="322"/>
                  </a:cubicBezTo>
                  <a:cubicBezTo>
                    <a:pt x="216" y="325"/>
                    <a:pt x="230" y="326"/>
                    <a:pt x="244" y="326"/>
                  </a:cubicBezTo>
                  <a:cubicBezTo>
                    <a:pt x="455" y="326"/>
                    <a:pt x="719" y="30"/>
                    <a:pt x="507" y="3"/>
                  </a:cubicBezTo>
                  <a:cubicBezTo>
                    <a:pt x="495" y="1"/>
                    <a:pt x="484" y="0"/>
                    <a:pt x="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5"/>
            <p:cNvSpPr/>
            <p:nvPr/>
          </p:nvSpPr>
          <p:spPr>
            <a:xfrm>
              <a:off x="5150225" y="3053325"/>
              <a:ext cx="39125" cy="17700"/>
            </a:xfrm>
            <a:custGeom>
              <a:rect b="b" l="l" r="r" t="t"/>
              <a:pathLst>
                <a:path extrusionOk="0" h="708" w="1565">
                  <a:moveTo>
                    <a:pt x="1025" y="0"/>
                  </a:moveTo>
                  <a:cubicBezTo>
                    <a:pt x="527" y="0"/>
                    <a:pt x="0" y="609"/>
                    <a:pt x="441" y="699"/>
                  </a:cubicBezTo>
                  <a:cubicBezTo>
                    <a:pt x="470" y="705"/>
                    <a:pt x="499" y="707"/>
                    <a:pt x="528" y="707"/>
                  </a:cubicBezTo>
                  <a:cubicBezTo>
                    <a:pt x="989" y="707"/>
                    <a:pt x="1564" y="64"/>
                    <a:pt x="1100" y="5"/>
                  </a:cubicBezTo>
                  <a:cubicBezTo>
                    <a:pt x="1075" y="2"/>
                    <a:pt x="1050" y="0"/>
                    <a:pt x="1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5"/>
            <p:cNvSpPr/>
            <p:nvPr/>
          </p:nvSpPr>
          <p:spPr>
            <a:xfrm>
              <a:off x="5128700" y="3103350"/>
              <a:ext cx="39125" cy="17675"/>
            </a:xfrm>
            <a:custGeom>
              <a:rect b="b" l="l" r="r" t="t"/>
              <a:pathLst>
                <a:path extrusionOk="0" h="707" w="1565">
                  <a:moveTo>
                    <a:pt x="1024" y="1"/>
                  </a:moveTo>
                  <a:cubicBezTo>
                    <a:pt x="527" y="1"/>
                    <a:pt x="0" y="609"/>
                    <a:pt x="440" y="698"/>
                  </a:cubicBezTo>
                  <a:cubicBezTo>
                    <a:pt x="468" y="704"/>
                    <a:pt x="498" y="706"/>
                    <a:pt x="527" y="706"/>
                  </a:cubicBezTo>
                  <a:cubicBezTo>
                    <a:pt x="988" y="706"/>
                    <a:pt x="1564" y="64"/>
                    <a:pt x="1099" y="5"/>
                  </a:cubicBezTo>
                  <a:cubicBezTo>
                    <a:pt x="1074" y="2"/>
                    <a:pt x="1049" y="1"/>
                    <a:pt x="10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5"/>
            <p:cNvSpPr/>
            <p:nvPr/>
          </p:nvSpPr>
          <p:spPr>
            <a:xfrm>
              <a:off x="5290950" y="3884275"/>
              <a:ext cx="59925" cy="27100"/>
            </a:xfrm>
            <a:custGeom>
              <a:rect b="b" l="l" r="r" t="t"/>
              <a:pathLst>
                <a:path extrusionOk="0" h="1084" w="2397">
                  <a:moveTo>
                    <a:pt x="1574" y="1"/>
                  </a:moveTo>
                  <a:cubicBezTo>
                    <a:pt x="808" y="1"/>
                    <a:pt x="1" y="935"/>
                    <a:pt x="676" y="1070"/>
                  </a:cubicBezTo>
                  <a:cubicBezTo>
                    <a:pt x="720" y="1079"/>
                    <a:pt x="765" y="1083"/>
                    <a:pt x="811" y="1083"/>
                  </a:cubicBezTo>
                  <a:cubicBezTo>
                    <a:pt x="1516" y="1083"/>
                    <a:pt x="2397" y="100"/>
                    <a:pt x="1686" y="8"/>
                  </a:cubicBezTo>
                  <a:cubicBezTo>
                    <a:pt x="1649" y="3"/>
                    <a:pt x="1611" y="1"/>
                    <a:pt x="15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5"/>
            <p:cNvSpPr/>
            <p:nvPr/>
          </p:nvSpPr>
          <p:spPr>
            <a:xfrm>
              <a:off x="5296250" y="3825825"/>
              <a:ext cx="73400" cy="33175"/>
            </a:xfrm>
            <a:custGeom>
              <a:rect b="b" l="l" r="r" t="t"/>
              <a:pathLst>
                <a:path extrusionOk="0" h="1327" w="2936">
                  <a:moveTo>
                    <a:pt x="1925" y="1"/>
                  </a:moveTo>
                  <a:cubicBezTo>
                    <a:pt x="989" y="1"/>
                    <a:pt x="0" y="1143"/>
                    <a:pt x="826" y="1311"/>
                  </a:cubicBezTo>
                  <a:cubicBezTo>
                    <a:pt x="880" y="1322"/>
                    <a:pt x="935" y="1327"/>
                    <a:pt x="991" y="1327"/>
                  </a:cubicBezTo>
                  <a:cubicBezTo>
                    <a:pt x="1857" y="1327"/>
                    <a:pt x="2936" y="120"/>
                    <a:pt x="2064" y="10"/>
                  </a:cubicBezTo>
                  <a:cubicBezTo>
                    <a:pt x="2018" y="4"/>
                    <a:pt x="1971" y="1"/>
                    <a:pt x="1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5"/>
            <p:cNvSpPr/>
            <p:nvPr/>
          </p:nvSpPr>
          <p:spPr>
            <a:xfrm>
              <a:off x="6068825" y="3969550"/>
              <a:ext cx="99050" cy="44750"/>
            </a:xfrm>
            <a:custGeom>
              <a:rect b="b" l="l" r="r" t="t"/>
              <a:pathLst>
                <a:path extrusionOk="0" h="1790" w="3962">
                  <a:moveTo>
                    <a:pt x="2599" y="1"/>
                  </a:moveTo>
                  <a:cubicBezTo>
                    <a:pt x="1336" y="1"/>
                    <a:pt x="1" y="1543"/>
                    <a:pt x="1115" y="1768"/>
                  </a:cubicBezTo>
                  <a:cubicBezTo>
                    <a:pt x="1188" y="1782"/>
                    <a:pt x="1263" y="1789"/>
                    <a:pt x="1339" y="1789"/>
                  </a:cubicBezTo>
                  <a:cubicBezTo>
                    <a:pt x="2508" y="1789"/>
                    <a:pt x="3962" y="163"/>
                    <a:pt x="2786" y="12"/>
                  </a:cubicBezTo>
                  <a:cubicBezTo>
                    <a:pt x="2724" y="4"/>
                    <a:pt x="2662" y="1"/>
                    <a:pt x="2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5"/>
            <p:cNvSpPr/>
            <p:nvPr/>
          </p:nvSpPr>
          <p:spPr>
            <a:xfrm>
              <a:off x="4680800" y="4029200"/>
              <a:ext cx="40425" cy="23925"/>
            </a:xfrm>
            <a:custGeom>
              <a:rect b="b" l="l" r="r" t="t"/>
              <a:pathLst>
                <a:path extrusionOk="0" h="957" w="1617">
                  <a:moveTo>
                    <a:pt x="218" y="1"/>
                  </a:moveTo>
                  <a:cubicBezTo>
                    <a:pt x="151" y="1"/>
                    <a:pt x="80" y="37"/>
                    <a:pt x="49" y="94"/>
                  </a:cubicBezTo>
                  <a:cubicBezTo>
                    <a:pt x="0" y="193"/>
                    <a:pt x="31" y="294"/>
                    <a:pt x="118" y="354"/>
                  </a:cubicBezTo>
                  <a:cubicBezTo>
                    <a:pt x="321" y="493"/>
                    <a:pt x="535" y="617"/>
                    <a:pt x="760" y="719"/>
                  </a:cubicBezTo>
                  <a:cubicBezTo>
                    <a:pt x="956" y="806"/>
                    <a:pt x="1158" y="877"/>
                    <a:pt x="1361" y="949"/>
                  </a:cubicBezTo>
                  <a:cubicBezTo>
                    <a:pt x="1377" y="954"/>
                    <a:pt x="1393" y="957"/>
                    <a:pt x="1410" y="957"/>
                  </a:cubicBezTo>
                  <a:cubicBezTo>
                    <a:pt x="1491" y="957"/>
                    <a:pt x="1574" y="896"/>
                    <a:pt x="1592" y="816"/>
                  </a:cubicBezTo>
                  <a:cubicBezTo>
                    <a:pt x="1616" y="712"/>
                    <a:pt x="1560" y="620"/>
                    <a:pt x="1460" y="585"/>
                  </a:cubicBezTo>
                  <a:cubicBezTo>
                    <a:pt x="1369" y="553"/>
                    <a:pt x="1275" y="521"/>
                    <a:pt x="1184" y="485"/>
                  </a:cubicBezTo>
                  <a:cubicBezTo>
                    <a:pt x="1138" y="469"/>
                    <a:pt x="1092" y="452"/>
                    <a:pt x="1046" y="432"/>
                  </a:cubicBezTo>
                  <a:cubicBezTo>
                    <a:pt x="1035" y="429"/>
                    <a:pt x="1025" y="424"/>
                    <a:pt x="1014" y="418"/>
                  </a:cubicBezTo>
                  <a:cubicBezTo>
                    <a:pt x="1012" y="417"/>
                    <a:pt x="986" y="406"/>
                    <a:pt x="984" y="406"/>
                  </a:cubicBezTo>
                  <a:lnTo>
                    <a:pt x="984" y="406"/>
                  </a:lnTo>
                  <a:cubicBezTo>
                    <a:pt x="984" y="406"/>
                    <a:pt x="984" y="406"/>
                    <a:pt x="984" y="406"/>
                  </a:cubicBezTo>
                  <a:lnTo>
                    <a:pt x="984" y="406"/>
                  </a:lnTo>
                  <a:cubicBezTo>
                    <a:pt x="979" y="404"/>
                    <a:pt x="974" y="402"/>
                    <a:pt x="973" y="401"/>
                  </a:cubicBezTo>
                  <a:lnTo>
                    <a:pt x="933" y="384"/>
                  </a:lnTo>
                  <a:cubicBezTo>
                    <a:pt x="713" y="285"/>
                    <a:pt x="505" y="164"/>
                    <a:pt x="308" y="27"/>
                  </a:cubicBezTo>
                  <a:cubicBezTo>
                    <a:pt x="282" y="9"/>
                    <a:pt x="250" y="1"/>
                    <a:pt x="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5"/>
            <p:cNvSpPr/>
            <p:nvPr/>
          </p:nvSpPr>
          <p:spPr>
            <a:xfrm>
              <a:off x="4731500" y="4054075"/>
              <a:ext cx="71725" cy="27000"/>
            </a:xfrm>
            <a:custGeom>
              <a:rect b="b" l="l" r="r" t="t"/>
              <a:pathLst>
                <a:path extrusionOk="0" h="1080" w="2869">
                  <a:moveTo>
                    <a:pt x="252" y="1"/>
                  </a:moveTo>
                  <a:cubicBezTo>
                    <a:pt x="65" y="1"/>
                    <a:pt x="0" y="307"/>
                    <a:pt x="209" y="374"/>
                  </a:cubicBezTo>
                  <a:cubicBezTo>
                    <a:pt x="547" y="481"/>
                    <a:pt x="877" y="605"/>
                    <a:pt x="1211" y="713"/>
                  </a:cubicBezTo>
                  <a:cubicBezTo>
                    <a:pt x="1651" y="859"/>
                    <a:pt x="2097" y="973"/>
                    <a:pt x="2548" y="1074"/>
                  </a:cubicBezTo>
                  <a:cubicBezTo>
                    <a:pt x="2564" y="1078"/>
                    <a:pt x="2579" y="1079"/>
                    <a:pt x="2594" y="1079"/>
                  </a:cubicBezTo>
                  <a:cubicBezTo>
                    <a:pt x="2796" y="1079"/>
                    <a:pt x="2869" y="762"/>
                    <a:pt x="2649" y="712"/>
                  </a:cubicBezTo>
                  <a:cubicBezTo>
                    <a:pt x="2197" y="613"/>
                    <a:pt x="1750" y="495"/>
                    <a:pt x="1311" y="351"/>
                  </a:cubicBezTo>
                  <a:cubicBezTo>
                    <a:pt x="977" y="239"/>
                    <a:pt x="646" y="117"/>
                    <a:pt x="310" y="10"/>
                  </a:cubicBezTo>
                  <a:cubicBezTo>
                    <a:pt x="290" y="4"/>
                    <a:pt x="270" y="1"/>
                    <a:pt x="2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5"/>
            <p:cNvSpPr/>
            <p:nvPr/>
          </p:nvSpPr>
          <p:spPr>
            <a:xfrm>
              <a:off x="3729225" y="3712400"/>
              <a:ext cx="28700" cy="13975"/>
            </a:xfrm>
            <a:custGeom>
              <a:rect b="b" l="l" r="r" t="t"/>
              <a:pathLst>
                <a:path extrusionOk="0" h="559" w="1148">
                  <a:moveTo>
                    <a:pt x="209" y="1"/>
                  </a:moveTo>
                  <a:cubicBezTo>
                    <a:pt x="126" y="1"/>
                    <a:pt x="43" y="52"/>
                    <a:pt x="23" y="137"/>
                  </a:cubicBezTo>
                  <a:cubicBezTo>
                    <a:pt x="0" y="235"/>
                    <a:pt x="51" y="344"/>
                    <a:pt x="155" y="368"/>
                  </a:cubicBezTo>
                  <a:cubicBezTo>
                    <a:pt x="401" y="429"/>
                    <a:pt x="647" y="491"/>
                    <a:pt x="892" y="553"/>
                  </a:cubicBezTo>
                  <a:cubicBezTo>
                    <a:pt x="907" y="557"/>
                    <a:pt x="922" y="559"/>
                    <a:pt x="937" y="559"/>
                  </a:cubicBezTo>
                  <a:cubicBezTo>
                    <a:pt x="1021" y="559"/>
                    <a:pt x="1105" y="507"/>
                    <a:pt x="1124" y="422"/>
                  </a:cubicBezTo>
                  <a:cubicBezTo>
                    <a:pt x="1147" y="324"/>
                    <a:pt x="1095" y="215"/>
                    <a:pt x="991" y="191"/>
                  </a:cubicBezTo>
                  <a:cubicBezTo>
                    <a:pt x="745" y="130"/>
                    <a:pt x="499" y="69"/>
                    <a:pt x="254" y="6"/>
                  </a:cubicBezTo>
                  <a:cubicBezTo>
                    <a:pt x="239" y="2"/>
                    <a:pt x="224" y="1"/>
                    <a:pt x="2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5"/>
            <p:cNvSpPr/>
            <p:nvPr/>
          </p:nvSpPr>
          <p:spPr>
            <a:xfrm>
              <a:off x="5449650" y="4214600"/>
              <a:ext cx="54475" cy="47775"/>
            </a:xfrm>
            <a:custGeom>
              <a:rect b="b" l="l" r="r" t="t"/>
              <a:pathLst>
                <a:path extrusionOk="0" h="1911" w="2179">
                  <a:moveTo>
                    <a:pt x="277" y="0"/>
                  </a:moveTo>
                  <a:cubicBezTo>
                    <a:pt x="111" y="0"/>
                    <a:pt x="0" y="250"/>
                    <a:pt x="179" y="353"/>
                  </a:cubicBezTo>
                  <a:cubicBezTo>
                    <a:pt x="815" y="720"/>
                    <a:pt x="1371" y="1218"/>
                    <a:pt x="1795" y="1819"/>
                  </a:cubicBezTo>
                  <a:cubicBezTo>
                    <a:pt x="1834" y="1874"/>
                    <a:pt x="1896" y="1911"/>
                    <a:pt x="1960" y="1911"/>
                  </a:cubicBezTo>
                  <a:cubicBezTo>
                    <a:pt x="1991" y="1911"/>
                    <a:pt x="2022" y="1903"/>
                    <a:pt x="2051" y="1885"/>
                  </a:cubicBezTo>
                  <a:cubicBezTo>
                    <a:pt x="2134" y="1837"/>
                    <a:pt x="2178" y="1712"/>
                    <a:pt x="2119" y="1628"/>
                  </a:cubicBezTo>
                  <a:cubicBezTo>
                    <a:pt x="1656" y="974"/>
                    <a:pt x="1062" y="425"/>
                    <a:pt x="368" y="26"/>
                  </a:cubicBezTo>
                  <a:cubicBezTo>
                    <a:pt x="337" y="8"/>
                    <a:pt x="306" y="0"/>
                    <a:pt x="2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5"/>
            <p:cNvSpPr/>
            <p:nvPr/>
          </p:nvSpPr>
          <p:spPr>
            <a:xfrm>
              <a:off x="3136250" y="3706200"/>
              <a:ext cx="165150" cy="116475"/>
            </a:xfrm>
            <a:custGeom>
              <a:rect b="b" l="l" r="r" t="t"/>
              <a:pathLst>
                <a:path extrusionOk="0" h="4659" w="6606">
                  <a:moveTo>
                    <a:pt x="554" y="0"/>
                  </a:moveTo>
                  <a:lnTo>
                    <a:pt x="554" y="3"/>
                  </a:lnTo>
                  <a:cubicBezTo>
                    <a:pt x="473" y="3"/>
                    <a:pt x="392" y="38"/>
                    <a:pt x="341" y="104"/>
                  </a:cubicBezTo>
                  <a:cubicBezTo>
                    <a:pt x="74" y="448"/>
                    <a:pt x="1" y="945"/>
                    <a:pt x="482" y="1306"/>
                  </a:cubicBezTo>
                  <a:cubicBezTo>
                    <a:pt x="629" y="1417"/>
                    <a:pt x="797" y="1486"/>
                    <a:pt x="971" y="1520"/>
                  </a:cubicBezTo>
                  <a:cubicBezTo>
                    <a:pt x="1493" y="1625"/>
                    <a:pt x="2014" y="1731"/>
                    <a:pt x="2538" y="1833"/>
                  </a:cubicBezTo>
                  <a:cubicBezTo>
                    <a:pt x="2506" y="2217"/>
                    <a:pt x="2141" y="2414"/>
                    <a:pt x="1834" y="2550"/>
                  </a:cubicBezTo>
                  <a:cubicBezTo>
                    <a:pt x="1490" y="2702"/>
                    <a:pt x="1081" y="2980"/>
                    <a:pt x="1199" y="3452"/>
                  </a:cubicBezTo>
                  <a:cubicBezTo>
                    <a:pt x="1253" y="3668"/>
                    <a:pt x="1402" y="3836"/>
                    <a:pt x="1584" y="3906"/>
                  </a:cubicBezTo>
                  <a:cubicBezTo>
                    <a:pt x="2494" y="4257"/>
                    <a:pt x="3431" y="4507"/>
                    <a:pt x="4379" y="4654"/>
                  </a:cubicBezTo>
                  <a:cubicBezTo>
                    <a:pt x="4396" y="4657"/>
                    <a:pt x="4412" y="4658"/>
                    <a:pt x="4429" y="4658"/>
                  </a:cubicBezTo>
                  <a:cubicBezTo>
                    <a:pt x="4555" y="4658"/>
                    <a:pt x="4677" y="4582"/>
                    <a:pt x="4735" y="4448"/>
                  </a:cubicBezTo>
                  <a:cubicBezTo>
                    <a:pt x="4873" y="4140"/>
                    <a:pt x="4535" y="3877"/>
                    <a:pt x="4300" y="3818"/>
                  </a:cubicBezTo>
                  <a:cubicBezTo>
                    <a:pt x="4200" y="3792"/>
                    <a:pt x="4104" y="3751"/>
                    <a:pt x="4025" y="3677"/>
                  </a:cubicBezTo>
                  <a:cubicBezTo>
                    <a:pt x="3627" y="3315"/>
                    <a:pt x="3979" y="2852"/>
                    <a:pt x="4321" y="2778"/>
                  </a:cubicBezTo>
                  <a:cubicBezTo>
                    <a:pt x="4411" y="2759"/>
                    <a:pt x="4502" y="2754"/>
                    <a:pt x="4593" y="2754"/>
                  </a:cubicBezTo>
                  <a:cubicBezTo>
                    <a:pt x="4676" y="2754"/>
                    <a:pt x="4759" y="2758"/>
                    <a:pt x="4841" y="2758"/>
                  </a:cubicBezTo>
                  <a:cubicBezTo>
                    <a:pt x="5017" y="2758"/>
                    <a:pt x="5191" y="2741"/>
                    <a:pt x="5355" y="2633"/>
                  </a:cubicBezTo>
                  <a:cubicBezTo>
                    <a:pt x="5483" y="2549"/>
                    <a:pt x="5576" y="2397"/>
                    <a:pt x="5582" y="2223"/>
                  </a:cubicBezTo>
                  <a:cubicBezTo>
                    <a:pt x="5599" y="1784"/>
                    <a:pt x="5105" y="1801"/>
                    <a:pt x="5121" y="1364"/>
                  </a:cubicBezTo>
                  <a:cubicBezTo>
                    <a:pt x="5124" y="1228"/>
                    <a:pt x="5185" y="1101"/>
                    <a:pt x="5274" y="1012"/>
                  </a:cubicBezTo>
                  <a:cubicBezTo>
                    <a:pt x="5480" y="803"/>
                    <a:pt x="5751" y="792"/>
                    <a:pt x="6004" y="731"/>
                  </a:cubicBezTo>
                  <a:cubicBezTo>
                    <a:pt x="6215" y="679"/>
                    <a:pt x="6439" y="572"/>
                    <a:pt x="6536" y="347"/>
                  </a:cubicBezTo>
                  <a:cubicBezTo>
                    <a:pt x="6536" y="344"/>
                    <a:pt x="6536" y="344"/>
                    <a:pt x="6538" y="343"/>
                  </a:cubicBezTo>
                  <a:cubicBezTo>
                    <a:pt x="6605" y="184"/>
                    <a:pt x="6498" y="0"/>
                    <a:pt x="63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5"/>
            <p:cNvSpPr/>
            <p:nvPr/>
          </p:nvSpPr>
          <p:spPr>
            <a:xfrm>
              <a:off x="2453025" y="3100650"/>
              <a:ext cx="1506500" cy="605825"/>
            </a:xfrm>
            <a:custGeom>
              <a:rect b="b" l="l" r="r" t="t"/>
              <a:pathLst>
                <a:path extrusionOk="0" h="24233" w="60260">
                  <a:moveTo>
                    <a:pt x="1" y="451"/>
                  </a:moveTo>
                  <a:lnTo>
                    <a:pt x="1" y="451"/>
                  </a:lnTo>
                  <a:cubicBezTo>
                    <a:pt x="7" y="457"/>
                    <a:pt x="13" y="462"/>
                    <a:pt x="19" y="468"/>
                  </a:cubicBezTo>
                  <a:cubicBezTo>
                    <a:pt x="20" y="468"/>
                    <a:pt x="20" y="468"/>
                    <a:pt x="20" y="468"/>
                  </a:cubicBezTo>
                  <a:lnTo>
                    <a:pt x="20" y="468"/>
                  </a:lnTo>
                  <a:cubicBezTo>
                    <a:pt x="14" y="462"/>
                    <a:pt x="7" y="457"/>
                    <a:pt x="1" y="451"/>
                  </a:cubicBezTo>
                  <a:close/>
                  <a:moveTo>
                    <a:pt x="60260" y="0"/>
                  </a:moveTo>
                  <a:lnTo>
                    <a:pt x="60260" y="0"/>
                  </a:lnTo>
                  <a:cubicBezTo>
                    <a:pt x="60255" y="2"/>
                    <a:pt x="60254" y="3"/>
                    <a:pt x="60249" y="5"/>
                  </a:cubicBezTo>
                  <a:cubicBezTo>
                    <a:pt x="53902" y="865"/>
                    <a:pt x="43572" y="1135"/>
                    <a:pt x="33116" y="1135"/>
                  </a:cubicBezTo>
                  <a:cubicBezTo>
                    <a:pt x="19403" y="1135"/>
                    <a:pt x="5472" y="671"/>
                    <a:pt x="20" y="468"/>
                  </a:cubicBezTo>
                  <a:lnTo>
                    <a:pt x="20" y="468"/>
                  </a:lnTo>
                  <a:cubicBezTo>
                    <a:pt x="5617" y="5303"/>
                    <a:pt x="10527" y="10933"/>
                    <a:pt x="14542" y="17142"/>
                  </a:cubicBezTo>
                  <a:cubicBezTo>
                    <a:pt x="14975" y="14607"/>
                    <a:pt x="15773" y="12178"/>
                    <a:pt x="17410" y="10234"/>
                  </a:cubicBezTo>
                  <a:cubicBezTo>
                    <a:pt x="18415" y="9044"/>
                    <a:pt x="19794" y="8056"/>
                    <a:pt x="21350" y="7972"/>
                  </a:cubicBezTo>
                  <a:cubicBezTo>
                    <a:pt x="21422" y="7968"/>
                    <a:pt x="21494" y="7966"/>
                    <a:pt x="21566" y="7966"/>
                  </a:cubicBezTo>
                  <a:cubicBezTo>
                    <a:pt x="22754" y="7966"/>
                    <a:pt x="23914" y="8495"/>
                    <a:pt x="24805" y="9290"/>
                  </a:cubicBezTo>
                  <a:cubicBezTo>
                    <a:pt x="25749" y="10132"/>
                    <a:pt x="26412" y="11251"/>
                    <a:pt x="26889" y="12422"/>
                  </a:cubicBezTo>
                  <a:cubicBezTo>
                    <a:pt x="28392" y="16115"/>
                    <a:pt x="28117" y="20258"/>
                    <a:pt x="27817" y="24233"/>
                  </a:cubicBezTo>
                  <a:lnTo>
                    <a:pt x="33703" y="24231"/>
                  </a:lnTo>
                  <a:cubicBezTo>
                    <a:pt x="33451" y="19950"/>
                    <a:pt x="33349" y="15586"/>
                    <a:pt x="34063" y="12055"/>
                  </a:cubicBezTo>
                  <a:cubicBezTo>
                    <a:pt x="34407" y="10348"/>
                    <a:pt x="35474" y="8748"/>
                    <a:pt x="36960" y="7839"/>
                  </a:cubicBezTo>
                  <a:cubicBezTo>
                    <a:pt x="37729" y="7368"/>
                    <a:pt x="38599" y="7156"/>
                    <a:pt x="39485" y="7156"/>
                  </a:cubicBezTo>
                  <a:cubicBezTo>
                    <a:pt x="41148" y="7156"/>
                    <a:pt x="42867" y="7902"/>
                    <a:pt x="44081" y="9082"/>
                  </a:cubicBezTo>
                  <a:cubicBezTo>
                    <a:pt x="45945" y="10887"/>
                    <a:pt x="46838" y="13470"/>
                    <a:pt x="47375" y="16009"/>
                  </a:cubicBezTo>
                  <a:cubicBezTo>
                    <a:pt x="47394" y="16095"/>
                    <a:pt x="47411" y="16179"/>
                    <a:pt x="47428" y="16257"/>
                  </a:cubicBezTo>
                  <a:cubicBezTo>
                    <a:pt x="47711" y="15428"/>
                    <a:pt x="48009" y="14604"/>
                    <a:pt x="48332" y="13791"/>
                  </a:cubicBezTo>
                  <a:cubicBezTo>
                    <a:pt x="49754" y="10199"/>
                    <a:pt x="51654" y="6735"/>
                    <a:pt x="54488" y="4059"/>
                  </a:cubicBezTo>
                  <a:cubicBezTo>
                    <a:pt x="56204" y="2440"/>
                    <a:pt x="58201" y="1164"/>
                    <a:pt x="602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5"/>
            <p:cNvSpPr/>
            <p:nvPr/>
          </p:nvSpPr>
          <p:spPr>
            <a:xfrm>
              <a:off x="2624700" y="3220250"/>
              <a:ext cx="86850" cy="33875"/>
            </a:xfrm>
            <a:custGeom>
              <a:rect b="b" l="l" r="r" t="t"/>
              <a:pathLst>
                <a:path extrusionOk="0" h="1355" w="3474">
                  <a:moveTo>
                    <a:pt x="1529" y="1"/>
                  </a:moveTo>
                  <a:cubicBezTo>
                    <a:pt x="1057" y="1"/>
                    <a:pt x="592" y="53"/>
                    <a:pt x="407" y="205"/>
                  </a:cubicBezTo>
                  <a:cubicBezTo>
                    <a:pt x="0" y="543"/>
                    <a:pt x="239" y="1249"/>
                    <a:pt x="768" y="1257"/>
                  </a:cubicBezTo>
                  <a:cubicBezTo>
                    <a:pt x="1076" y="1261"/>
                    <a:pt x="1641" y="1355"/>
                    <a:pt x="2156" y="1355"/>
                  </a:cubicBezTo>
                  <a:cubicBezTo>
                    <a:pt x="2594" y="1355"/>
                    <a:pt x="2996" y="1286"/>
                    <a:pt x="3171" y="1037"/>
                  </a:cubicBezTo>
                  <a:cubicBezTo>
                    <a:pt x="3474" y="599"/>
                    <a:pt x="3082" y="232"/>
                    <a:pt x="2697" y="116"/>
                  </a:cubicBezTo>
                  <a:cubicBezTo>
                    <a:pt x="2495" y="55"/>
                    <a:pt x="2009" y="1"/>
                    <a:pt x="1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5"/>
            <p:cNvSpPr/>
            <p:nvPr/>
          </p:nvSpPr>
          <p:spPr>
            <a:xfrm>
              <a:off x="2752400" y="3245025"/>
              <a:ext cx="86850" cy="33850"/>
            </a:xfrm>
            <a:custGeom>
              <a:rect b="b" l="l" r="r" t="t"/>
              <a:pathLst>
                <a:path extrusionOk="0" h="1354" w="3474">
                  <a:moveTo>
                    <a:pt x="1530" y="0"/>
                  </a:moveTo>
                  <a:cubicBezTo>
                    <a:pt x="1058" y="0"/>
                    <a:pt x="590" y="53"/>
                    <a:pt x="405" y="205"/>
                  </a:cubicBezTo>
                  <a:cubicBezTo>
                    <a:pt x="0" y="541"/>
                    <a:pt x="240" y="1249"/>
                    <a:pt x="767" y="1257"/>
                  </a:cubicBezTo>
                  <a:cubicBezTo>
                    <a:pt x="1076" y="1260"/>
                    <a:pt x="1641" y="1354"/>
                    <a:pt x="2156" y="1354"/>
                  </a:cubicBezTo>
                  <a:cubicBezTo>
                    <a:pt x="2594" y="1354"/>
                    <a:pt x="2995" y="1286"/>
                    <a:pt x="3169" y="1036"/>
                  </a:cubicBezTo>
                  <a:cubicBezTo>
                    <a:pt x="3474" y="599"/>
                    <a:pt x="3081" y="231"/>
                    <a:pt x="2695" y="114"/>
                  </a:cubicBezTo>
                  <a:cubicBezTo>
                    <a:pt x="2494" y="54"/>
                    <a:pt x="2010" y="0"/>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5"/>
            <p:cNvSpPr/>
            <p:nvPr/>
          </p:nvSpPr>
          <p:spPr>
            <a:xfrm>
              <a:off x="3086900" y="3205025"/>
              <a:ext cx="86875" cy="33850"/>
            </a:xfrm>
            <a:custGeom>
              <a:rect b="b" l="l" r="r" t="t"/>
              <a:pathLst>
                <a:path extrusionOk="0" h="1354" w="3475">
                  <a:moveTo>
                    <a:pt x="1534" y="0"/>
                  </a:moveTo>
                  <a:cubicBezTo>
                    <a:pt x="1061" y="0"/>
                    <a:pt x="593" y="53"/>
                    <a:pt x="407" y="205"/>
                  </a:cubicBezTo>
                  <a:cubicBezTo>
                    <a:pt x="1" y="542"/>
                    <a:pt x="239" y="1248"/>
                    <a:pt x="768" y="1256"/>
                  </a:cubicBezTo>
                  <a:cubicBezTo>
                    <a:pt x="1078" y="1260"/>
                    <a:pt x="1644" y="1354"/>
                    <a:pt x="2159" y="1354"/>
                  </a:cubicBezTo>
                  <a:cubicBezTo>
                    <a:pt x="2596" y="1354"/>
                    <a:pt x="2997" y="1286"/>
                    <a:pt x="3170" y="1037"/>
                  </a:cubicBezTo>
                  <a:cubicBezTo>
                    <a:pt x="3474" y="598"/>
                    <a:pt x="3083" y="231"/>
                    <a:pt x="2696" y="115"/>
                  </a:cubicBezTo>
                  <a:cubicBezTo>
                    <a:pt x="2496" y="55"/>
                    <a:pt x="2013" y="0"/>
                    <a:pt x="1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5"/>
            <p:cNvSpPr/>
            <p:nvPr/>
          </p:nvSpPr>
          <p:spPr>
            <a:xfrm>
              <a:off x="3203950" y="3244675"/>
              <a:ext cx="86825" cy="33875"/>
            </a:xfrm>
            <a:custGeom>
              <a:rect b="b" l="l" r="r" t="t"/>
              <a:pathLst>
                <a:path extrusionOk="0" h="1355" w="3473">
                  <a:moveTo>
                    <a:pt x="1527" y="1"/>
                  </a:moveTo>
                  <a:cubicBezTo>
                    <a:pt x="1056" y="1"/>
                    <a:pt x="590" y="53"/>
                    <a:pt x="405" y="205"/>
                  </a:cubicBezTo>
                  <a:cubicBezTo>
                    <a:pt x="0" y="541"/>
                    <a:pt x="239" y="1249"/>
                    <a:pt x="766" y="1257"/>
                  </a:cubicBezTo>
                  <a:cubicBezTo>
                    <a:pt x="1076" y="1261"/>
                    <a:pt x="1641" y="1355"/>
                    <a:pt x="2155" y="1355"/>
                  </a:cubicBezTo>
                  <a:cubicBezTo>
                    <a:pt x="2593" y="1355"/>
                    <a:pt x="2995" y="1286"/>
                    <a:pt x="3170" y="1037"/>
                  </a:cubicBezTo>
                  <a:cubicBezTo>
                    <a:pt x="3472" y="599"/>
                    <a:pt x="3081" y="232"/>
                    <a:pt x="2696" y="116"/>
                  </a:cubicBezTo>
                  <a:cubicBezTo>
                    <a:pt x="2493" y="55"/>
                    <a:pt x="2007" y="1"/>
                    <a:pt x="15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5"/>
            <p:cNvSpPr/>
            <p:nvPr/>
          </p:nvSpPr>
          <p:spPr>
            <a:xfrm>
              <a:off x="3661850" y="3210525"/>
              <a:ext cx="86850" cy="33850"/>
            </a:xfrm>
            <a:custGeom>
              <a:rect b="b" l="l" r="r" t="t"/>
              <a:pathLst>
                <a:path extrusionOk="0" h="1354" w="3474">
                  <a:moveTo>
                    <a:pt x="1534" y="1"/>
                  </a:moveTo>
                  <a:cubicBezTo>
                    <a:pt x="1061" y="1"/>
                    <a:pt x="592" y="54"/>
                    <a:pt x="407" y="206"/>
                  </a:cubicBezTo>
                  <a:cubicBezTo>
                    <a:pt x="0" y="542"/>
                    <a:pt x="239" y="1248"/>
                    <a:pt x="769" y="1256"/>
                  </a:cubicBezTo>
                  <a:cubicBezTo>
                    <a:pt x="1077" y="1260"/>
                    <a:pt x="1642" y="1354"/>
                    <a:pt x="2156" y="1354"/>
                  </a:cubicBezTo>
                  <a:cubicBezTo>
                    <a:pt x="2595" y="1354"/>
                    <a:pt x="2996" y="1286"/>
                    <a:pt x="3171" y="1036"/>
                  </a:cubicBezTo>
                  <a:cubicBezTo>
                    <a:pt x="3474" y="599"/>
                    <a:pt x="3082" y="232"/>
                    <a:pt x="2697" y="115"/>
                  </a:cubicBezTo>
                  <a:cubicBezTo>
                    <a:pt x="2496" y="55"/>
                    <a:pt x="2013" y="1"/>
                    <a:pt x="15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5"/>
            <p:cNvSpPr/>
            <p:nvPr/>
          </p:nvSpPr>
          <p:spPr>
            <a:xfrm>
              <a:off x="2754825" y="3218675"/>
              <a:ext cx="936650" cy="487850"/>
            </a:xfrm>
            <a:custGeom>
              <a:rect b="b" l="l" r="r" t="t"/>
              <a:pathLst>
                <a:path extrusionOk="0" h="19514" w="37466">
                  <a:moveTo>
                    <a:pt x="28218" y="1"/>
                  </a:moveTo>
                  <a:cubicBezTo>
                    <a:pt x="23925" y="1"/>
                    <a:pt x="20679" y="2536"/>
                    <a:pt x="18690" y="6512"/>
                  </a:cubicBezTo>
                  <a:cubicBezTo>
                    <a:pt x="17661" y="4086"/>
                    <a:pt x="15574" y="2130"/>
                    <a:pt x="13087" y="1260"/>
                  </a:cubicBezTo>
                  <a:cubicBezTo>
                    <a:pt x="12089" y="911"/>
                    <a:pt x="11033" y="739"/>
                    <a:pt x="9978" y="739"/>
                  </a:cubicBezTo>
                  <a:cubicBezTo>
                    <a:pt x="8400" y="739"/>
                    <a:pt x="6821" y="1124"/>
                    <a:pt x="5433" y="1878"/>
                  </a:cubicBezTo>
                  <a:cubicBezTo>
                    <a:pt x="2768" y="3323"/>
                    <a:pt x="1014" y="5928"/>
                    <a:pt x="1" y="8833"/>
                  </a:cubicBezTo>
                  <a:cubicBezTo>
                    <a:pt x="857" y="10005"/>
                    <a:pt x="1681" y="11204"/>
                    <a:pt x="2470" y="12422"/>
                  </a:cubicBezTo>
                  <a:cubicBezTo>
                    <a:pt x="2903" y="9888"/>
                    <a:pt x="3701" y="7458"/>
                    <a:pt x="5338" y="5515"/>
                  </a:cubicBezTo>
                  <a:cubicBezTo>
                    <a:pt x="6343" y="4324"/>
                    <a:pt x="7722" y="3336"/>
                    <a:pt x="9278" y="3252"/>
                  </a:cubicBezTo>
                  <a:cubicBezTo>
                    <a:pt x="9350" y="3248"/>
                    <a:pt x="9422" y="3246"/>
                    <a:pt x="9494" y="3246"/>
                  </a:cubicBezTo>
                  <a:cubicBezTo>
                    <a:pt x="10682" y="3246"/>
                    <a:pt x="11842" y="3776"/>
                    <a:pt x="12733" y="4570"/>
                  </a:cubicBezTo>
                  <a:cubicBezTo>
                    <a:pt x="13677" y="5413"/>
                    <a:pt x="14340" y="6532"/>
                    <a:pt x="14817" y="7703"/>
                  </a:cubicBezTo>
                  <a:cubicBezTo>
                    <a:pt x="16320" y="11395"/>
                    <a:pt x="16045" y="15538"/>
                    <a:pt x="15745" y="19513"/>
                  </a:cubicBezTo>
                  <a:lnTo>
                    <a:pt x="21631" y="19512"/>
                  </a:lnTo>
                  <a:cubicBezTo>
                    <a:pt x="21379" y="15231"/>
                    <a:pt x="21277" y="10866"/>
                    <a:pt x="21991" y="7336"/>
                  </a:cubicBezTo>
                  <a:cubicBezTo>
                    <a:pt x="22335" y="5630"/>
                    <a:pt x="23402" y="4029"/>
                    <a:pt x="24888" y="3119"/>
                  </a:cubicBezTo>
                  <a:cubicBezTo>
                    <a:pt x="25657" y="2648"/>
                    <a:pt x="26527" y="2436"/>
                    <a:pt x="27413" y="2436"/>
                  </a:cubicBezTo>
                  <a:cubicBezTo>
                    <a:pt x="29076" y="2436"/>
                    <a:pt x="30795" y="3182"/>
                    <a:pt x="32009" y="4362"/>
                  </a:cubicBezTo>
                  <a:cubicBezTo>
                    <a:pt x="33873" y="6168"/>
                    <a:pt x="34766" y="8750"/>
                    <a:pt x="35303" y="11290"/>
                  </a:cubicBezTo>
                  <a:cubicBezTo>
                    <a:pt x="35322" y="11375"/>
                    <a:pt x="35339" y="11459"/>
                    <a:pt x="35356" y="11539"/>
                  </a:cubicBezTo>
                  <a:cubicBezTo>
                    <a:pt x="35639" y="10709"/>
                    <a:pt x="35937" y="9885"/>
                    <a:pt x="36260" y="9071"/>
                  </a:cubicBezTo>
                  <a:cubicBezTo>
                    <a:pt x="36627" y="8145"/>
                    <a:pt x="37027" y="7224"/>
                    <a:pt x="37466" y="6327"/>
                  </a:cubicBezTo>
                  <a:cubicBezTo>
                    <a:pt x="35622" y="3049"/>
                    <a:pt x="32681" y="315"/>
                    <a:pt x="29100" y="36"/>
                  </a:cubicBezTo>
                  <a:cubicBezTo>
                    <a:pt x="28801" y="12"/>
                    <a:pt x="28507" y="1"/>
                    <a:pt x="28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5"/>
            <p:cNvSpPr/>
            <p:nvPr/>
          </p:nvSpPr>
          <p:spPr>
            <a:xfrm>
              <a:off x="3977850" y="3088950"/>
              <a:ext cx="2625" cy="1425"/>
            </a:xfrm>
            <a:custGeom>
              <a:rect b="b" l="l" r="r" t="t"/>
              <a:pathLst>
                <a:path extrusionOk="0" h="57" w="105">
                  <a:moveTo>
                    <a:pt x="105" y="0"/>
                  </a:moveTo>
                  <a:cubicBezTo>
                    <a:pt x="71" y="19"/>
                    <a:pt x="34" y="39"/>
                    <a:pt x="1" y="57"/>
                  </a:cubicBezTo>
                  <a:cubicBezTo>
                    <a:pt x="34" y="39"/>
                    <a:pt x="71" y="19"/>
                    <a:pt x="105" y="0"/>
                  </a:cubicBezTo>
                  <a:close/>
                </a:path>
              </a:pathLst>
            </a:custGeom>
            <a:solidFill>
              <a:srgbClr val="F2A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5"/>
            <p:cNvSpPr/>
            <p:nvPr/>
          </p:nvSpPr>
          <p:spPr>
            <a:xfrm>
              <a:off x="2437575" y="3098700"/>
              <a:ext cx="15475" cy="13250"/>
            </a:xfrm>
            <a:custGeom>
              <a:rect b="b" l="l" r="r" t="t"/>
              <a:pathLst>
                <a:path extrusionOk="0" h="530" w="619">
                  <a:moveTo>
                    <a:pt x="0" y="1"/>
                  </a:moveTo>
                  <a:lnTo>
                    <a:pt x="0" y="1"/>
                  </a:lnTo>
                  <a:cubicBezTo>
                    <a:pt x="207" y="175"/>
                    <a:pt x="413" y="352"/>
                    <a:pt x="619" y="529"/>
                  </a:cubicBezTo>
                  <a:cubicBezTo>
                    <a:pt x="413" y="351"/>
                    <a:pt x="207" y="175"/>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5"/>
            <p:cNvSpPr/>
            <p:nvPr/>
          </p:nvSpPr>
          <p:spPr>
            <a:xfrm>
              <a:off x="3959425" y="3090350"/>
              <a:ext cx="18450" cy="10325"/>
            </a:xfrm>
            <a:custGeom>
              <a:rect b="b" l="l" r="r" t="t"/>
              <a:pathLst>
                <a:path extrusionOk="0" h="413" w="738">
                  <a:moveTo>
                    <a:pt x="1" y="412"/>
                  </a:moveTo>
                  <a:cubicBezTo>
                    <a:pt x="246" y="275"/>
                    <a:pt x="490" y="137"/>
                    <a:pt x="738" y="1"/>
                  </a:cubicBezTo>
                  <a:cubicBezTo>
                    <a:pt x="490" y="137"/>
                    <a:pt x="246" y="275"/>
                    <a:pt x="1" y="41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5"/>
            <p:cNvSpPr/>
            <p:nvPr/>
          </p:nvSpPr>
          <p:spPr>
            <a:xfrm>
              <a:off x="3980450" y="3079150"/>
              <a:ext cx="17950" cy="9775"/>
            </a:xfrm>
            <a:custGeom>
              <a:rect b="b" l="l" r="r" t="t"/>
              <a:pathLst>
                <a:path extrusionOk="0" h="391" w="718">
                  <a:moveTo>
                    <a:pt x="718" y="1"/>
                  </a:moveTo>
                  <a:lnTo>
                    <a:pt x="718" y="1"/>
                  </a:lnTo>
                  <a:cubicBezTo>
                    <a:pt x="628" y="49"/>
                    <a:pt x="539" y="98"/>
                    <a:pt x="449" y="147"/>
                  </a:cubicBezTo>
                  <a:lnTo>
                    <a:pt x="449" y="147"/>
                  </a:lnTo>
                  <a:lnTo>
                    <a:pt x="718" y="1"/>
                  </a:lnTo>
                  <a:close/>
                  <a:moveTo>
                    <a:pt x="449" y="147"/>
                  </a:moveTo>
                  <a:lnTo>
                    <a:pt x="1" y="391"/>
                  </a:lnTo>
                  <a:cubicBezTo>
                    <a:pt x="151" y="311"/>
                    <a:pt x="300" y="229"/>
                    <a:pt x="449" y="1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5"/>
            <p:cNvSpPr/>
            <p:nvPr/>
          </p:nvSpPr>
          <p:spPr>
            <a:xfrm>
              <a:off x="2418300" y="3079125"/>
              <a:ext cx="1580150" cy="49950"/>
            </a:xfrm>
            <a:custGeom>
              <a:rect b="b" l="l" r="r" t="t"/>
              <a:pathLst>
                <a:path extrusionOk="0" h="1998" w="63206">
                  <a:moveTo>
                    <a:pt x="63205" y="0"/>
                  </a:moveTo>
                  <a:cubicBezTo>
                    <a:pt x="51923" y="373"/>
                    <a:pt x="40635" y="559"/>
                    <a:pt x="29346" y="559"/>
                  </a:cubicBezTo>
                  <a:cubicBezTo>
                    <a:pt x="19563" y="559"/>
                    <a:pt x="9780" y="419"/>
                    <a:pt x="0" y="141"/>
                  </a:cubicBezTo>
                  <a:lnTo>
                    <a:pt x="0" y="141"/>
                  </a:lnTo>
                  <a:cubicBezTo>
                    <a:pt x="228" y="328"/>
                    <a:pt x="456" y="517"/>
                    <a:pt x="680" y="708"/>
                  </a:cubicBezTo>
                  <a:cubicBezTo>
                    <a:pt x="711" y="733"/>
                    <a:pt x="740" y="757"/>
                    <a:pt x="771" y="785"/>
                  </a:cubicBezTo>
                  <a:cubicBezTo>
                    <a:pt x="979" y="961"/>
                    <a:pt x="1185" y="1136"/>
                    <a:pt x="1390" y="1314"/>
                  </a:cubicBezTo>
                  <a:cubicBezTo>
                    <a:pt x="1396" y="1320"/>
                    <a:pt x="1402" y="1326"/>
                    <a:pt x="1408" y="1331"/>
                  </a:cubicBezTo>
                  <a:cubicBezTo>
                    <a:pt x="6857" y="1534"/>
                    <a:pt x="20782" y="1997"/>
                    <a:pt x="34493" y="1997"/>
                  </a:cubicBezTo>
                  <a:cubicBezTo>
                    <a:pt x="44953" y="1997"/>
                    <a:pt x="55288" y="1727"/>
                    <a:pt x="61637" y="866"/>
                  </a:cubicBezTo>
                  <a:cubicBezTo>
                    <a:pt x="61641" y="864"/>
                    <a:pt x="61643" y="863"/>
                    <a:pt x="61646" y="861"/>
                  </a:cubicBezTo>
                  <a:cubicBezTo>
                    <a:pt x="61891" y="724"/>
                    <a:pt x="62135" y="586"/>
                    <a:pt x="62383" y="450"/>
                  </a:cubicBezTo>
                  <a:cubicBezTo>
                    <a:pt x="62416" y="432"/>
                    <a:pt x="62453" y="412"/>
                    <a:pt x="62487" y="393"/>
                  </a:cubicBezTo>
                  <a:cubicBezTo>
                    <a:pt x="62727" y="263"/>
                    <a:pt x="62965" y="130"/>
                    <a:pt x="63204" y="4"/>
                  </a:cubicBezTo>
                  <a:cubicBezTo>
                    <a:pt x="63204" y="4"/>
                    <a:pt x="63205" y="4"/>
                    <a:pt x="63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5"/>
            <p:cNvSpPr/>
            <p:nvPr/>
          </p:nvSpPr>
          <p:spPr>
            <a:xfrm>
              <a:off x="2986450" y="3299700"/>
              <a:ext cx="211975" cy="406775"/>
            </a:xfrm>
            <a:custGeom>
              <a:rect b="b" l="l" r="r" t="t"/>
              <a:pathLst>
                <a:path extrusionOk="0" h="16271" w="8479">
                  <a:moveTo>
                    <a:pt x="261" y="1"/>
                  </a:moveTo>
                  <a:cubicBezTo>
                    <a:pt x="94" y="1"/>
                    <a:pt x="1" y="8"/>
                    <a:pt x="1" y="8"/>
                  </a:cubicBezTo>
                  <a:lnTo>
                    <a:pt x="13" y="8"/>
                  </a:lnTo>
                  <a:cubicBezTo>
                    <a:pt x="85" y="4"/>
                    <a:pt x="156" y="2"/>
                    <a:pt x="228" y="2"/>
                  </a:cubicBezTo>
                  <a:cubicBezTo>
                    <a:pt x="1417" y="2"/>
                    <a:pt x="2577" y="533"/>
                    <a:pt x="3468" y="1328"/>
                  </a:cubicBezTo>
                  <a:cubicBezTo>
                    <a:pt x="4412" y="2170"/>
                    <a:pt x="5075" y="3289"/>
                    <a:pt x="5552" y="4460"/>
                  </a:cubicBezTo>
                  <a:cubicBezTo>
                    <a:pt x="7055" y="8153"/>
                    <a:pt x="6780" y="12296"/>
                    <a:pt x="6480" y="16271"/>
                  </a:cubicBezTo>
                  <a:lnTo>
                    <a:pt x="8235" y="16271"/>
                  </a:lnTo>
                  <a:cubicBezTo>
                    <a:pt x="8384" y="13771"/>
                    <a:pt x="8478" y="8518"/>
                    <a:pt x="7057" y="4736"/>
                  </a:cubicBezTo>
                  <a:cubicBezTo>
                    <a:pt x="5389" y="301"/>
                    <a:pt x="1328" y="1"/>
                    <a:pt x="2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5"/>
            <p:cNvSpPr/>
            <p:nvPr/>
          </p:nvSpPr>
          <p:spPr>
            <a:xfrm>
              <a:off x="3460150" y="3280925"/>
              <a:ext cx="195075" cy="226125"/>
            </a:xfrm>
            <a:custGeom>
              <a:rect b="b" l="l" r="r" t="t"/>
              <a:pathLst>
                <a:path extrusionOk="0" h="9045" w="7803">
                  <a:moveTo>
                    <a:pt x="0" y="1"/>
                  </a:moveTo>
                  <a:lnTo>
                    <a:pt x="0" y="1"/>
                  </a:lnTo>
                  <a:cubicBezTo>
                    <a:pt x="1399" y="197"/>
                    <a:pt x="2775" y="878"/>
                    <a:pt x="3796" y="1868"/>
                  </a:cubicBezTo>
                  <a:cubicBezTo>
                    <a:pt x="5660" y="3675"/>
                    <a:pt x="6553" y="6257"/>
                    <a:pt x="7090" y="8797"/>
                  </a:cubicBezTo>
                  <a:cubicBezTo>
                    <a:pt x="7109" y="8882"/>
                    <a:pt x="7126" y="8966"/>
                    <a:pt x="7143" y="9044"/>
                  </a:cubicBezTo>
                  <a:cubicBezTo>
                    <a:pt x="7354" y="8430"/>
                    <a:pt x="7571" y="7818"/>
                    <a:pt x="7802" y="7210"/>
                  </a:cubicBezTo>
                  <a:cubicBezTo>
                    <a:pt x="6736" y="1395"/>
                    <a:pt x="2023" y="230"/>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5"/>
            <p:cNvSpPr/>
            <p:nvPr/>
          </p:nvSpPr>
          <p:spPr>
            <a:xfrm>
              <a:off x="2453500" y="3100800"/>
              <a:ext cx="1505725" cy="78075"/>
            </a:xfrm>
            <a:custGeom>
              <a:rect b="b" l="l" r="r" t="t"/>
              <a:pathLst>
                <a:path extrusionOk="0" h="3123" w="60229">
                  <a:moveTo>
                    <a:pt x="60229" y="0"/>
                  </a:moveTo>
                  <a:lnTo>
                    <a:pt x="60229" y="0"/>
                  </a:lnTo>
                  <a:cubicBezTo>
                    <a:pt x="53885" y="860"/>
                    <a:pt x="43561" y="1129"/>
                    <a:pt x="33109" y="1129"/>
                  </a:cubicBezTo>
                  <a:cubicBezTo>
                    <a:pt x="19391" y="1129"/>
                    <a:pt x="5452" y="665"/>
                    <a:pt x="0" y="462"/>
                  </a:cubicBezTo>
                  <a:lnTo>
                    <a:pt x="0" y="462"/>
                  </a:lnTo>
                  <a:cubicBezTo>
                    <a:pt x="899" y="1239"/>
                    <a:pt x="1780" y="2035"/>
                    <a:pt x="2642" y="2852"/>
                  </a:cubicBezTo>
                  <a:cubicBezTo>
                    <a:pt x="11087" y="3032"/>
                    <a:pt x="20090" y="3122"/>
                    <a:pt x="29139" y="3122"/>
                  </a:cubicBezTo>
                  <a:cubicBezTo>
                    <a:pt x="38170" y="3122"/>
                    <a:pt x="47246" y="3033"/>
                    <a:pt x="55862" y="2853"/>
                  </a:cubicBezTo>
                  <a:cubicBezTo>
                    <a:pt x="57224" y="1778"/>
                    <a:pt x="58709" y="858"/>
                    <a:pt x="602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5"/>
            <p:cNvSpPr/>
            <p:nvPr/>
          </p:nvSpPr>
          <p:spPr>
            <a:xfrm>
              <a:off x="2816600" y="3123225"/>
              <a:ext cx="121525" cy="54800"/>
            </a:xfrm>
            <a:custGeom>
              <a:rect b="b" l="l" r="r" t="t"/>
              <a:pathLst>
                <a:path extrusionOk="0" h="2192" w="4861">
                  <a:moveTo>
                    <a:pt x="1" y="1"/>
                  </a:moveTo>
                  <a:lnTo>
                    <a:pt x="1" y="1"/>
                  </a:lnTo>
                  <a:cubicBezTo>
                    <a:pt x="5" y="716"/>
                    <a:pt x="8" y="1430"/>
                    <a:pt x="13" y="2147"/>
                  </a:cubicBezTo>
                  <a:cubicBezTo>
                    <a:pt x="1620" y="2164"/>
                    <a:pt x="3237" y="2179"/>
                    <a:pt x="4861" y="2192"/>
                  </a:cubicBezTo>
                  <a:lnTo>
                    <a:pt x="4861" y="100"/>
                  </a:lnTo>
                  <a:cubicBezTo>
                    <a:pt x="3187" y="70"/>
                    <a:pt x="1563" y="3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5"/>
            <p:cNvSpPr/>
            <p:nvPr/>
          </p:nvSpPr>
          <p:spPr>
            <a:xfrm>
              <a:off x="2577950" y="3116650"/>
              <a:ext cx="119125" cy="58625"/>
            </a:xfrm>
            <a:custGeom>
              <a:rect b="b" l="l" r="r" t="t"/>
              <a:pathLst>
                <a:path extrusionOk="0" h="2345" w="4765">
                  <a:moveTo>
                    <a:pt x="0" y="1"/>
                  </a:moveTo>
                  <a:lnTo>
                    <a:pt x="35" y="2265"/>
                  </a:lnTo>
                  <a:cubicBezTo>
                    <a:pt x="1578" y="2294"/>
                    <a:pt x="3137" y="2320"/>
                    <a:pt x="4711" y="2345"/>
                  </a:cubicBezTo>
                  <a:cubicBezTo>
                    <a:pt x="4727" y="1611"/>
                    <a:pt x="4744" y="877"/>
                    <a:pt x="4764" y="141"/>
                  </a:cubicBezTo>
                  <a:cubicBezTo>
                    <a:pt x="3030" y="94"/>
                    <a:pt x="1431" y="4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5"/>
            <p:cNvSpPr/>
            <p:nvPr/>
          </p:nvSpPr>
          <p:spPr>
            <a:xfrm>
              <a:off x="3059200" y="3127550"/>
              <a:ext cx="123175" cy="51325"/>
            </a:xfrm>
            <a:custGeom>
              <a:rect b="b" l="l" r="r" t="t"/>
              <a:pathLst>
                <a:path extrusionOk="0" h="2053" w="4927">
                  <a:moveTo>
                    <a:pt x="0" y="1"/>
                  </a:moveTo>
                  <a:lnTo>
                    <a:pt x="0" y="1"/>
                  </a:lnTo>
                  <a:cubicBezTo>
                    <a:pt x="19" y="681"/>
                    <a:pt x="39" y="1363"/>
                    <a:pt x="57" y="2043"/>
                  </a:cubicBezTo>
                  <a:cubicBezTo>
                    <a:pt x="1677" y="2049"/>
                    <a:pt x="3300" y="2052"/>
                    <a:pt x="4926" y="2052"/>
                  </a:cubicBezTo>
                  <a:cubicBezTo>
                    <a:pt x="4923" y="1384"/>
                    <a:pt x="4920" y="715"/>
                    <a:pt x="4917" y="46"/>
                  </a:cubicBezTo>
                  <a:cubicBezTo>
                    <a:pt x="3264" y="36"/>
                    <a:pt x="1621" y="20"/>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5"/>
            <p:cNvSpPr/>
            <p:nvPr/>
          </p:nvSpPr>
          <p:spPr>
            <a:xfrm>
              <a:off x="3568550" y="3122000"/>
              <a:ext cx="117625" cy="54700"/>
            </a:xfrm>
            <a:custGeom>
              <a:rect b="b" l="l" r="r" t="t"/>
              <a:pathLst>
                <a:path extrusionOk="0" h="2188" w="4705">
                  <a:moveTo>
                    <a:pt x="4574" y="1"/>
                  </a:moveTo>
                  <a:cubicBezTo>
                    <a:pt x="3107" y="59"/>
                    <a:pt x="1586" y="109"/>
                    <a:pt x="23" y="149"/>
                  </a:cubicBezTo>
                  <a:cubicBezTo>
                    <a:pt x="15" y="828"/>
                    <a:pt x="8" y="1508"/>
                    <a:pt x="0" y="2187"/>
                  </a:cubicBezTo>
                  <a:cubicBezTo>
                    <a:pt x="1576" y="2167"/>
                    <a:pt x="3145" y="2149"/>
                    <a:pt x="4704" y="2123"/>
                  </a:cubicBezTo>
                  <a:cubicBezTo>
                    <a:pt x="4662" y="1417"/>
                    <a:pt x="4619" y="707"/>
                    <a:pt x="45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5"/>
            <p:cNvSpPr/>
            <p:nvPr/>
          </p:nvSpPr>
          <p:spPr>
            <a:xfrm>
              <a:off x="3819700" y="3100725"/>
              <a:ext cx="139525" cy="72000"/>
            </a:xfrm>
            <a:custGeom>
              <a:rect b="b" l="l" r="r" t="t"/>
              <a:pathLst>
                <a:path extrusionOk="0" h="2880" w="5581">
                  <a:moveTo>
                    <a:pt x="5581" y="0"/>
                  </a:moveTo>
                  <a:lnTo>
                    <a:pt x="5581" y="0"/>
                  </a:lnTo>
                  <a:cubicBezTo>
                    <a:pt x="3959" y="220"/>
                    <a:pt x="2078" y="402"/>
                    <a:pt x="0" y="549"/>
                  </a:cubicBezTo>
                  <a:cubicBezTo>
                    <a:pt x="2" y="1326"/>
                    <a:pt x="5" y="2102"/>
                    <a:pt x="5" y="2879"/>
                  </a:cubicBezTo>
                  <a:cubicBezTo>
                    <a:pt x="407" y="2871"/>
                    <a:pt x="812" y="2864"/>
                    <a:pt x="1214" y="2853"/>
                  </a:cubicBezTo>
                  <a:cubicBezTo>
                    <a:pt x="2578" y="1781"/>
                    <a:pt x="4064" y="861"/>
                    <a:pt x="55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5"/>
            <p:cNvSpPr/>
            <p:nvPr/>
          </p:nvSpPr>
          <p:spPr>
            <a:xfrm>
              <a:off x="3299600" y="3128150"/>
              <a:ext cx="133275" cy="50500"/>
            </a:xfrm>
            <a:custGeom>
              <a:rect b="b" l="l" r="r" t="t"/>
              <a:pathLst>
                <a:path extrusionOk="0" h="2020" w="5331">
                  <a:moveTo>
                    <a:pt x="5302" y="1"/>
                  </a:moveTo>
                  <a:cubicBezTo>
                    <a:pt x="3556" y="22"/>
                    <a:pt x="1782" y="32"/>
                    <a:pt x="1" y="33"/>
                  </a:cubicBezTo>
                  <a:cubicBezTo>
                    <a:pt x="9" y="695"/>
                    <a:pt x="13" y="1357"/>
                    <a:pt x="21" y="2019"/>
                  </a:cubicBezTo>
                  <a:cubicBezTo>
                    <a:pt x="1794" y="2013"/>
                    <a:pt x="3565" y="2004"/>
                    <a:pt x="5331" y="1990"/>
                  </a:cubicBezTo>
                  <a:lnTo>
                    <a:pt x="53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5"/>
            <p:cNvSpPr/>
            <p:nvPr/>
          </p:nvSpPr>
          <p:spPr>
            <a:xfrm>
              <a:off x="3224325" y="3551475"/>
              <a:ext cx="50" cy="475"/>
            </a:xfrm>
            <a:custGeom>
              <a:rect b="b" l="l" r="r" t="t"/>
              <a:pathLst>
                <a:path extrusionOk="0" h="19" w="2">
                  <a:moveTo>
                    <a:pt x="0" y="0"/>
                  </a:moveTo>
                  <a:cubicBezTo>
                    <a:pt x="0" y="2"/>
                    <a:pt x="1" y="6"/>
                    <a:pt x="1" y="14"/>
                  </a:cubicBezTo>
                  <a:lnTo>
                    <a:pt x="1" y="14"/>
                  </a:lnTo>
                  <a:cubicBezTo>
                    <a:pt x="1" y="10"/>
                    <a:pt x="1" y="4"/>
                    <a:pt x="0" y="0"/>
                  </a:cubicBezTo>
                  <a:close/>
                  <a:moveTo>
                    <a:pt x="1" y="14"/>
                  </a:moveTo>
                  <a:cubicBezTo>
                    <a:pt x="2" y="17"/>
                    <a:pt x="2" y="19"/>
                    <a:pt x="2" y="19"/>
                  </a:cubicBezTo>
                  <a:lnTo>
                    <a:pt x="2" y="19"/>
                  </a:lnTo>
                  <a:cubicBezTo>
                    <a:pt x="2" y="17"/>
                    <a:pt x="2" y="16"/>
                    <a:pt x="1" y="14"/>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5"/>
            <p:cNvSpPr/>
            <p:nvPr/>
          </p:nvSpPr>
          <p:spPr>
            <a:xfrm>
              <a:off x="2541675" y="3091525"/>
              <a:ext cx="12825" cy="4975"/>
            </a:xfrm>
            <a:custGeom>
              <a:rect b="b" l="l" r="r" t="t"/>
              <a:pathLst>
                <a:path extrusionOk="0" h="199" w="513">
                  <a:moveTo>
                    <a:pt x="240" y="0"/>
                  </a:moveTo>
                  <a:cubicBezTo>
                    <a:pt x="112" y="0"/>
                    <a:pt x="0" y="67"/>
                    <a:pt x="84" y="145"/>
                  </a:cubicBezTo>
                  <a:cubicBezTo>
                    <a:pt x="126" y="183"/>
                    <a:pt x="190" y="198"/>
                    <a:pt x="254" y="198"/>
                  </a:cubicBezTo>
                  <a:cubicBezTo>
                    <a:pt x="385" y="198"/>
                    <a:pt x="512" y="131"/>
                    <a:pt x="416" y="55"/>
                  </a:cubicBezTo>
                  <a:cubicBezTo>
                    <a:pt x="368" y="16"/>
                    <a:pt x="302" y="0"/>
                    <a:pt x="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5"/>
            <p:cNvSpPr/>
            <p:nvPr/>
          </p:nvSpPr>
          <p:spPr>
            <a:xfrm>
              <a:off x="2602775" y="3104100"/>
              <a:ext cx="12775" cy="4975"/>
            </a:xfrm>
            <a:custGeom>
              <a:rect b="b" l="l" r="r" t="t"/>
              <a:pathLst>
                <a:path extrusionOk="0" h="199" w="511">
                  <a:moveTo>
                    <a:pt x="240" y="0"/>
                  </a:moveTo>
                  <a:cubicBezTo>
                    <a:pt x="113" y="0"/>
                    <a:pt x="0" y="67"/>
                    <a:pt x="84" y="145"/>
                  </a:cubicBezTo>
                  <a:cubicBezTo>
                    <a:pt x="125" y="183"/>
                    <a:pt x="189" y="198"/>
                    <a:pt x="252" y="198"/>
                  </a:cubicBezTo>
                  <a:cubicBezTo>
                    <a:pt x="383" y="198"/>
                    <a:pt x="511" y="130"/>
                    <a:pt x="417" y="55"/>
                  </a:cubicBezTo>
                  <a:cubicBezTo>
                    <a:pt x="369" y="16"/>
                    <a:pt x="303" y="0"/>
                    <a:pt x="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5"/>
            <p:cNvSpPr/>
            <p:nvPr/>
          </p:nvSpPr>
          <p:spPr>
            <a:xfrm>
              <a:off x="3874950" y="3088650"/>
              <a:ext cx="13575" cy="5100"/>
            </a:xfrm>
            <a:custGeom>
              <a:rect b="b" l="l" r="r" t="t"/>
              <a:pathLst>
                <a:path extrusionOk="0" h="204" w="543">
                  <a:moveTo>
                    <a:pt x="295" y="0"/>
                  </a:moveTo>
                  <a:cubicBezTo>
                    <a:pt x="147" y="0"/>
                    <a:pt x="0" y="100"/>
                    <a:pt x="108" y="173"/>
                  </a:cubicBezTo>
                  <a:cubicBezTo>
                    <a:pt x="140" y="194"/>
                    <a:pt x="182" y="203"/>
                    <a:pt x="225" y="203"/>
                  </a:cubicBezTo>
                  <a:cubicBezTo>
                    <a:pt x="373" y="203"/>
                    <a:pt x="542" y="98"/>
                    <a:pt x="422" y="31"/>
                  </a:cubicBezTo>
                  <a:cubicBezTo>
                    <a:pt x="384" y="9"/>
                    <a:pt x="339"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5"/>
            <p:cNvSpPr/>
            <p:nvPr/>
          </p:nvSpPr>
          <p:spPr>
            <a:xfrm>
              <a:off x="3798850" y="3102975"/>
              <a:ext cx="13675" cy="5125"/>
            </a:xfrm>
            <a:custGeom>
              <a:rect b="b" l="l" r="r" t="t"/>
              <a:pathLst>
                <a:path extrusionOk="0" h="205" w="547">
                  <a:moveTo>
                    <a:pt x="301" y="1"/>
                  </a:moveTo>
                  <a:cubicBezTo>
                    <a:pt x="151" y="1"/>
                    <a:pt x="0" y="106"/>
                    <a:pt x="113" y="176"/>
                  </a:cubicBezTo>
                  <a:cubicBezTo>
                    <a:pt x="144" y="196"/>
                    <a:pt x="183" y="204"/>
                    <a:pt x="224" y="204"/>
                  </a:cubicBezTo>
                  <a:cubicBezTo>
                    <a:pt x="374" y="204"/>
                    <a:pt x="546" y="94"/>
                    <a:pt x="422" y="28"/>
                  </a:cubicBezTo>
                  <a:cubicBezTo>
                    <a:pt x="385" y="9"/>
                    <a:pt x="343" y="1"/>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5"/>
            <p:cNvSpPr/>
            <p:nvPr/>
          </p:nvSpPr>
          <p:spPr>
            <a:xfrm>
              <a:off x="2803150" y="3433750"/>
              <a:ext cx="22150" cy="40125"/>
            </a:xfrm>
            <a:custGeom>
              <a:rect b="b" l="l" r="r" t="t"/>
              <a:pathLst>
                <a:path extrusionOk="0" h="1605" w="886">
                  <a:moveTo>
                    <a:pt x="669" y="0"/>
                  </a:moveTo>
                  <a:cubicBezTo>
                    <a:pt x="585" y="0"/>
                    <a:pt x="518" y="55"/>
                    <a:pt x="488" y="138"/>
                  </a:cubicBezTo>
                  <a:cubicBezTo>
                    <a:pt x="337" y="549"/>
                    <a:pt x="185" y="957"/>
                    <a:pt x="34" y="1369"/>
                  </a:cubicBezTo>
                  <a:cubicBezTo>
                    <a:pt x="0" y="1460"/>
                    <a:pt x="72" y="1578"/>
                    <a:pt x="167" y="1600"/>
                  </a:cubicBezTo>
                  <a:cubicBezTo>
                    <a:pt x="183" y="1603"/>
                    <a:pt x="198" y="1605"/>
                    <a:pt x="213" y="1605"/>
                  </a:cubicBezTo>
                  <a:cubicBezTo>
                    <a:pt x="297" y="1605"/>
                    <a:pt x="367" y="1552"/>
                    <a:pt x="398" y="1468"/>
                  </a:cubicBezTo>
                  <a:cubicBezTo>
                    <a:pt x="549" y="1057"/>
                    <a:pt x="699" y="649"/>
                    <a:pt x="850" y="237"/>
                  </a:cubicBezTo>
                  <a:cubicBezTo>
                    <a:pt x="886" y="146"/>
                    <a:pt x="812" y="26"/>
                    <a:pt x="719" y="6"/>
                  </a:cubicBezTo>
                  <a:cubicBezTo>
                    <a:pt x="702" y="2"/>
                    <a:pt x="685" y="0"/>
                    <a:pt x="6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5"/>
            <p:cNvSpPr/>
            <p:nvPr/>
          </p:nvSpPr>
          <p:spPr>
            <a:xfrm>
              <a:off x="2786375" y="3437175"/>
              <a:ext cx="17600" cy="29625"/>
            </a:xfrm>
            <a:custGeom>
              <a:rect b="b" l="l" r="r" t="t"/>
              <a:pathLst>
                <a:path extrusionOk="0" h="1185" w="704">
                  <a:moveTo>
                    <a:pt x="494" y="1"/>
                  </a:moveTo>
                  <a:cubicBezTo>
                    <a:pt x="430" y="1"/>
                    <a:pt x="366" y="30"/>
                    <a:pt x="333" y="91"/>
                  </a:cubicBezTo>
                  <a:cubicBezTo>
                    <a:pt x="190" y="360"/>
                    <a:pt x="96" y="654"/>
                    <a:pt x="23" y="949"/>
                  </a:cubicBezTo>
                  <a:cubicBezTo>
                    <a:pt x="0" y="1044"/>
                    <a:pt x="54" y="1157"/>
                    <a:pt x="155" y="1180"/>
                  </a:cubicBezTo>
                  <a:cubicBezTo>
                    <a:pt x="169" y="1183"/>
                    <a:pt x="184" y="1184"/>
                    <a:pt x="198" y="1184"/>
                  </a:cubicBezTo>
                  <a:cubicBezTo>
                    <a:pt x="281" y="1184"/>
                    <a:pt x="363" y="1134"/>
                    <a:pt x="384" y="1048"/>
                  </a:cubicBezTo>
                  <a:cubicBezTo>
                    <a:pt x="422" y="898"/>
                    <a:pt x="463" y="752"/>
                    <a:pt x="514" y="606"/>
                  </a:cubicBezTo>
                  <a:cubicBezTo>
                    <a:pt x="526" y="574"/>
                    <a:pt x="537" y="542"/>
                    <a:pt x="551" y="509"/>
                  </a:cubicBezTo>
                  <a:cubicBezTo>
                    <a:pt x="556" y="495"/>
                    <a:pt x="562" y="482"/>
                    <a:pt x="568" y="469"/>
                  </a:cubicBezTo>
                  <a:lnTo>
                    <a:pt x="568" y="469"/>
                  </a:lnTo>
                  <a:cubicBezTo>
                    <a:pt x="567" y="471"/>
                    <a:pt x="567" y="473"/>
                    <a:pt x="566" y="475"/>
                  </a:cubicBezTo>
                  <a:cubicBezTo>
                    <a:pt x="570" y="467"/>
                    <a:pt x="572" y="460"/>
                    <a:pt x="575" y="452"/>
                  </a:cubicBezTo>
                  <a:cubicBezTo>
                    <a:pt x="601" y="394"/>
                    <a:pt x="629" y="337"/>
                    <a:pt x="658" y="282"/>
                  </a:cubicBezTo>
                  <a:cubicBezTo>
                    <a:pt x="703" y="195"/>
                    <a:pt x="682" y="73"/>
                    <a:pt x="590" y="24"/>
                  </a:cubicBezTo>
                  <a:cubicBezTo>
                    <a:pt x="561" y="8"/>
                    <a:pt x="528" y="1"/>
                    <a:pt x="4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5"/>
            <p:cNvSpPr/>
            <p:nvPr/>
          </p:nvSpPr>
          <p:spPr>
            <a:xfrm>
              <a:off x="3641900" y="3361975"/>
              <a:ext cx="22950" cy="32500"/>
            </a:xfrm>
            <a:custGeom>
              <a:rect b="b" l="l" r="r" t="t"/>
              <a:pathLst>
                <a:path extrusionOk="0" h="1300" w="918">
                  <a:moveTo>
                    <a:pt x="209" y="0"/>
                  </a:moveTo>
                  <a:cubicBezTo>
                    <a:pt x="176" y="0"/>
                    <a:pt x="144" y="9"/>
                    <a:pt x="116" y="26"/>
                  </a:cubicBezTo>
                  <a:cubicBezTo>
                    <a:pt x="28" y="83"/>
                    <a:pt x="0" y="190"/>
                    <a:pt x="49" y="283"/>
                  </a:cubicBezTo>
                  <a:lnTo>
                    <a:pt x="543" y="1206"/>
                  </a:lnTo>
                  <a:cubicBezTo>
                    <a:pt x="574" y="1264"/>
                    <a:pt x="642" y="1299"/>
                    <a:pt x="708" y="1299"/>
                  </a:cubicBezTo>
                  <a:cubicBezTo>
                    <a:pt x="741" y="1299"/>
                    <a:pt x="772" y="1291"/>
                    <a:pt x="800" y="1274"/>
                  </a:cubicBezTo>
                  <a:cubicBezTo>
                    <a:pt x="888" y="1216"/>
                    <a:pt x="917" y="1109"/>
                    <a:pt x="867" y="1015"/>
                  </a:cubicBezTo>
                  <a:lnTo>
                    <a:pt x="375" y="92"/>
                  </a:lnTo>
                  <a:cubicBezTo>
                    <a:pt x="344" y="34"/>
                    <a:pt x="276" y="0"/>
                    <a:pt x="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5"/>
            <p:cNvSpPr/>
            <p:nvPr/>
          </p:nvSpPr>
          <p:spPr>
            <a:xfrm>
              <a:off x="3647925" y="3341850"/>
              <a:ext cx="26200" cy="34150"/>
            </a:xfrm>
            <a:custGeom>
              <a:rect b="b" l="l" r="r" t="t"/>
              <a:pathLst>
                <a:path extrusionOk="0" h="1366" w="1048">
                  <a:moveTo>
                    <a:pt x="216" y="1"/>
                  </a:moveTo>
                  <a:cubicBezTo>
                    <a:pt x="184" y="1"/>
                    <a:pt x="152" y="10"/>
                    <a:pt x="123" y="28"/>
                  </a:cubicBezTo>
                  <a:cubicBezTo>
                    <a:pt x="42" y="80"/>
                    <a:pt x="1" y="195"/>
                    <a:pt x="57" y="285"/>
                  </a:cubicBezTo>
                  <a:cubicBezTo>
                    <a:pt x="260" y="614"/>
                    <a:pt x="465" y="943"/>
                    <a:pt x="669" y="1271"/>
                  </a:cubicBezTo>
                  <a:cubicBezTo>
                    <a:pt x="703" y="1328"/>
                    <a:pt x="769" y="1366"/>
                    <a:pt x="835" y="1366"/>
                  </a:cubicBezTo>
                  <a:cubicBezTo>
                    <a:pt x="866" y="1366"/>
                    <a:pt x="898" y="1357"/>
                    <a:pt x="926" y="1339"/>
                  </a:cubicBezTo>
                  <a:cubicBezTo>
                    <a:pt x="1010" y="1285"/>
                    <a:pt x="1048" y="1171"/>
                    <a:pt x="993" y="1080"/>
                  </a:cubicBezTo>
                  <a:cubicBezTo>
                    <a:pt x="788" y="752"/>
                    <a:pt x="585" y="423"/>
                    <a:pt x="381" y="94"/>
                  </a:cubicBezTo>
                  <a:cubicBezTo>
                    <a:pt x="346" y="38"/>
                    <a:pt x="281"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5"/>
            <p:cNvSpPr/>
            <p:nvPr/>
          </p:nvSpPr>
          <p:spPr>
            <a:xfrm>
              <a:off x="1984425" y="2483550"/>
              <a:ext cx="75" cy="8125"/>
            </a:xfrm>
            <a:custGeom>
              <a:rect b="b" l="l" r="r" t="t"/>
              <a:pathLst>
                <a:path extrusionOk="0" h="325" w="3">
                  <a:moveTo>
                    <a:pt x="1" y="1"/>
                  </a:moveTo>
                  <a:lnTo>
                    <a:pt x="1" y="325"/>
                  </a:lnTo>
                  <a:lnTo>
                    <a:pt x="2" y="1"/>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5"/>
            <p:cNvSpPr/>
            <p:nvPr/>
          </p:nvSpPr>
          <p:spPr>
            <a:xfrm>
              <a:off x="1984475" y="2480525"/>
              <a:ext cx="25" cy="3050"/>
            </a:xfrm>
            <a:custGeom>
              <a:rect b="b" l="l" r="r" t="t"/>
              <a:pathLst>
                <a:path extrusionOk="0" h="122" w="1">
                  <a:moveTo>
                    <a:pt x="0" y="122"/>
                  </a:moveTo>
                  <a:lnTo>
                    <a:pt x="0" y="1"/>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5"/>
            <p:cNvSpPr/>
            <p:nvPr/>
          </p:nvSpPr>
          <p:spPr>
            <a:xfrm>
              <a:off x="1632675" y="1652075"/>
              <a:ext cx="560675" cy="1552600"/>
            </a:xfrm>
            <a:custGeom>
              <a:rect b="b" l="l" r="r" t="t"/>
              <a:pathLst>
                <a:path extrusionOk="0" h="62104" w="22427">
                  <a:moveTo>
                    <a:pt x="10751" y="0"/>
                  </a:moveTo>
                  <a:cubicBezTo>
                    <a:pt x="10419" y="0"/>
                    <a:pt x="10067" y="114"/>
                    <a:pt x="9759" y="256"/>
                  </a:cubicBezTo>
                  <a:cubicBezTo>
                    <a:pt x="9288" y="474"/>
                    <a:pt x="8809" y="754"/>
                    <a:pt x="8299" y="754"/>
                  </a:cubicBezTo>
                  <a:cubicBezTo>
                    <a:pt x="8248" y="754"/>
                    <a:pt x="8197" y="751"/>
                    <a:pt x="8145" y="745"/>
                  </a:cubicBezTo>
                  <a:cubicBezTo>
                    <a:pt x="8039" y="734"/>
                    <a:pt x="7939" y="707"/>
                    <a:pt x="7844" y="668"/>
                  </a:cubicBezTo>
                  <a:cubicBezTo>
                    <a:pt x="6104" y="6414"/>
                    <a:pt x="5492" y="12736"/>
                    <a:pt x="4511" y="18601"/>
                  </a:cubicBezTo>
                  <a:cubicBezTo>
                    <a:pt x="3349" y="25546"/>
                    <a:pt x="2302" y="32507"/>
                    <a:pt x="1297" y="39477"/>
                  </a:cubicBezTo>
                  <a:cubicBezTo>
                    <a:pt x="860" y="42517"/>
                    <a:pt x="429" y="45558"/>
                    <a:pt x="1" y="48596"/>
                  </a:cubicBezTo>
                  <a:cubicBezTo>
                    <a:pt x="4288" y="49322"/>
                    <a:pt x="8383" y="51043"/>
                    <a:pt x="12112" y="53370"/>
                  </a:cubicBezTo>
                  <a:lnTo>
                    <a:pt x="12496" y="53612"/>
                  </a:lnTo>
                  <a:cubicBezTo>
                    <a:pt x="13965" y="54551"/>
                    <a:pt x="15376" y="55583"/>
                    <a:pt x="16716" y="56683"/>
                  </a:cubicBezTo>
                  <a:cubicBezTo>
                    <a:pt x="18749" y="58353"/>
                    <a:pt x="20637" y="60178"/>
                    <a:pt x="22426" y="62103"/>
                  </a:cubicBezTo>
                  <a:cubicBezTo>
                    <a:pt x="22113" y="49262"/>
                    <a:pt x="21753" y="36392"/>
                    <a:pt x="20058" y="23646"/>
                  </a:cubicBezTo>
                  <a:cubicBezTo>
                    <a:pt x="19206" y="17232"/>
                    <a:pt x="18011" y="10860"/>
                    <a:pt x="16317" y="4613"/>
                  </a:cubicBezTo>
                  <a:cubicBezTo>
                    <a:pt x="16165" y="4061"/>
                    <a:pt x="16022" y="3472"/>
                    <a:pt x="15875" y="2869"/>
                  </a:cubicBezTo>
                  <a:cubicBezTo>
                    <a:pt x="15546" y="3245"/>
                    <a:pt x="15132" y="3537"/>
                    <a:pt x="14652" y="3677"/>
                  </a:cubicBezTo>
                  <a:cubicBezTo>
                    <a:pt x="14461" y="3734"/>
                    <a:pt x="14261" y="3761"/>
                    <a:pt x="14061" y="3761"/>
                  </a:cubicBezTo>
                  <a:cubicBezTo>
                    <a:pt x="13201" y="3761"/>
                    <a:pt x="12331" y="3262"/>
                    <a:pt x="12068" y="2447"/>
                  </a:cubicBezTo>
                  <a:cubicBezTo>
                    <a:pt x="11819" y="1678"/>
                    <a:pt x="12044" y="661"/>
                    <a:pt x="11388" y="190"/>
                  </a:cubicBezTo>
                  <a:cubicBezTo>
                    <a:pt x="11199" y="54"/>
                    <a:pt x="10980" y="0"/>
                    <a:pt x="107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5"/>
            <p:cNvSpPr/>
            <p:nvPr/>
          </p:nvSpPr>
          <p:spPr>
            <a:xfrm>
              <a:off x="1828725" y="1514475"/>
              <a:ext cx="200825" cy="231600"/>
            </a:xfrm>
            <a:custGeom>
              <a:rect b="b" l="l" r="r" t="t"/>
              <a:pathLst>
                <a:path extrusionOk="0" h="9264" w="8033">
                  <a:moveTo>
                    <a:pt x="4047" y="1"/>
                  </a:moveTo>
                  <a:cubicBezTo>
                    <a:pt x="2462" y="1"/>
                    <a:pt x="984" y="3235"/>
                    <a:pt x="500" y="4622"/>
                  </a:cubicBezTo>
                  <a:cubicBezTo>
                    <a:pt x="323" y="5131"/>
                    <a:pt x="156" y="5648"/>
                    <a:pt x="0" y="6169"/>
                  </a:cubicBezTo>
                  <a:cubicBezTo>
                    <a:pt x="97" y="6206"/>
                    <a:pt x="194" y="6232"/>
                    <a:pt x="300" y="6246"/>
                  </a:cubicBezTo>
                  <a:cubicBezTo>
                    <a:pt x="353" y="6252"/>
                    <a:pt x="406" y="6255"/>
                    <a:pt x="458" y="6255"/>
                  </a:cubicBezTo>
                  <a:cubicBezTo>
                    <a:pt x="968" y="6255"/>
                    <a:pt x="1448" y="5977"/>
                    <a:pt x="1917" y="5758"/>
                  </a:cubicBezTo>
                  <a:cubicBezTo>
                    <a:pt x="2225" y="5617"/>
                    <a:pt x="2577" y="5502"/>
                    <a:pt x="2910" y="5502"/>
                  </a:cubicBezTo>
                  <a:cubicBezTo>
                    <a:pt x="3138" y="5502"/>
                    <a:pt x="3357" y="5556"/>
                    <a:pt x="3546" y="5692"/>
                  </a:cubicBezTo>
                  <a:cubicBezTo>
                    <a:pt x="4202" y="6163"/>
                    <a:pt x="3978" y="7180"/>
                    <a:pt x="4226" y="7949"/>
                  </a:cubicBezTo>
                  <a:cubicBezTo>
                    <a:pt x="4488" y="8764"/>
                    <a:pt x="5358" y="9264"/>
                    <a:pt x="6218" y="9264"/>
                  </a:cubicBezTo>
                  <a:cubicBezTo>
                    <a:pt x="6418" y="9264"/>
                    <a:pt x="6618" y="9236"/>
                    <a:pt x="6810" y="9180"/>
                  </a:cubicBezTo>
                  <a:cubicBezTo>
                    <a:pt x="7288" y="9038"/>
                    <a:pt x="7704" y="8747"/>
                    <a:pt x="8033" y="8371"/>
                  </a:cubicBezTo>
                  <a:cubicBezTo>
                    <a:pt x="7431" y="5885"/>
                    <a:pt x="6787" y="3090"/>
                    <a:pt x="5521" y="1080"/>
                  </a:cubicBezTo>
                  <a:cubicBezTo>
                    <a:pt x="5037" y="310"/>
                    <a:pt x="4537" y="1"/>
                    <a:pt x="40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5"/>
            <p:cNvSpPr/>
            <p:nvPr/>
          </p:nvSpPr>
          <p:spPr>
            <a:xfrm>
              <a:off x="1837375" y="1761450"/>
              <a:ext cx="190725" cy="1231050"/>
            </a:xfrm>
            <a:custGeom>
              <a:rect b="b" l="l" r="r" t="t"/>
              <a:pathLst>
                <a:path extrusionOk="0" h="49242" w="7629">
                  <a:moveTo>
                    <a:pt x="3557" y="0"/>
                  </a:moveTo>
                  <a:cubicBezTo>
                    <a:pt x="3460" y="0"/>
                    <a:pt x="3366" y="62"/>
                    <a:pt x="3371" y="188"/>
                  </a:cubicBezTo>
                  <a:cubicBezTo>
                    <a:pt x="3440" y="1735"/>
                    <a:pt x="3504" y="3284"/>
                    <a:pt x="3562" y="4829"/>
                  </a:cubicBezTo>
                  <a:cubicBezTo>
                    <a:pt x="3560" y="4844"/>
                    <a:pt x="3562" y="4860"/>
                    <a:pt x="3565" y="4875"/>
                  </a:cubicBezTo>
                  <a:cubicBezTo>
                    <a:pt x="3649" y="7083"/>
                    <a:pt x="3723" y="9289"/>
                    <a:pt x="3788" y="11498"/>
                  </a:cubicBezTo>
                  <a:cubicBezTo>
                    <a:pt x="2924" y="10321"/>
                    <a:pt x="2061" y="9142"/>
                    <a:pt x="1197" y="7965"/>
                  </a:cubicBezTo>
                  <a:cubicBezTo>
                    <a:pt x="1153" y="7905"/>
                    <a:pt x="1093" y="7881"/>
                    <a:pt x="1034" y="7881"/>
                  </a:cubicBezTo>
                  <a:cubicBezTo>
                    <a:pt x="893" y="7881"/>
                    <a:pt x="757" y="8019"/>
                    <a:pt x="860" y="8162"/>
                  </a:cubicBezTo>
                  <a:cubicBezTo>
                    <a:pt x="1842" y="9501"/>
                    <a:pt x="2825" y="10839"/>
                    <a:pt x="3807" y="12179"/>
                  </a:cubicBezTo>
                  <a:cubicBezTo>
                    <a:pt x="3904" y="15614"/>
                    <a:pt x="3979" y="19048"/>
                    <a:pt x="4027" y="22483"/>
                  </a:cubicBezTo>
                  <a:cubicBezTo>
                    <a:pt x="4071" y="25616"/>
                    <a:pt x="4094" y="28750"/>
                    <a:pt x="4100" y="31884"/>
                  </a:cubicBezTo>
                  <a:cubicBezTo>
                    <a:pt x="2877" y="30010"/>
                    <a:pt x="1655" y="28135"/>
                    <a:pt x="432" y="26262"/>
                  </a:cubicBezTo>
                  <a:cubicBezTo>
                    <a:pt x="391" y="26199"/>
                    <a:pt x="331" y="26173"/>
                    <a:pt x="272" y="26173"/>
                  </a:cubicBezTo>
                  <a:cubicBezTo>
                    <a:pt x="135" y="26173"/>
                    <a:pt x="0" y="26312"/>
                    <a:pt x="96" y="26458"/>
                  </a:cubicBezTo>
                  <a:cubicBezTo>
                    <a:pt x="1429" y="28505"/>
                    <a:pt x="2764" y="30553"/>
                    <a:pt x="4100" y="32597"/>
                  </a:cubicBezTo>
                  <a:cubicBezTo>
                    <a:pt x="4102" y="36610"/>
                    <a:pt x="4071" y="40622"/>
                    <a:pt x="4008" y="44635"/>
                  </a:cubicBezTo>
                  <a:cubicBezTo>
                    <a:pt x="3985" y="46089"/>
                    <a:pt x="3956" y="47544"/>
                    <a:pt x="3924" y="48998"/>
                  </a:cubicBezTo>
                  <a:cubicBezTo>
                    <a:pt x="4051" y="49078"/>
                    <a:pt x="4180" y="49159"/>
                    <a:pt x="4308" y="49241"/>
                  </a:cubicBezTo>
                  <a:cubicBezTo>
                    <a:pt x="4415" y="44453"/>
                    <a:pt x="4473" y="39666"/>
                    <a:pt x="4487" y="34879"/>
                  </a:cubicBezTo>
                  <a:cubicBezTo>
                    <a:pt x="4490" y="34165"/>
                    <a:pt x="4490" y="33457"/>
                    <a:pt x="4490" y="32753"/>
                  </a:cubicBezTo>
                  <a:lnTo>
                    <a:pt x="4487" y="32430"/>
                  </a:lnTo>
                  <a:lnTo>
                    <a:pt x="4490" y="32430"/>
                  </a:lnTo>
                  <a:lnTo>
                    <a:pt x="4490" y="32309"/>
                  </a:lnTo>
                  <a:cubicBezTo>
                    <a:pt x="4487" y="29573"/>
                    <a:pt x="4470" y="26837"/>
                    <a:pt x="4438" y="24101"/>
                  </a:cubicBezTo>
                  <a:cubicBezTo>
                    <a:pt x="5476" y="22112"/>
                    <a:pt x="6513" y="20123"/>
                    <a:pt x="7549" y="18132"/>
                  </a:cubicBezTo>
                  <a:cubicBezTo>
                    <a:pt x="7628" y="17979"/>
                    <a:pt x="7493" y="17838"/>
                    <a:pt x="7364" y="17838"/>
                  </a:cubicBezTo>
                  <a:cubicBezTo>
                    <a:pt x="7306" y="17838"/>
                    <a:pt x="7249" y="17866"/>
                    <a:pt x="7213" y="17935"/>
                  </a:cubicBezTo>
                  <a:cubicBezTo>
                    <a:pt x="6283" y="19716"/>
                    <a:pt x="5355" y="21497"/>
                    <a:pt x="4426" y="23281"/>
                  </a:cubicBezTo>
                  <a:cubicBezTo>
                    <a:pt x="4380" y="19762"/>
                    <a:pt x="4310" y="16242"/>
                    <a:pt x="4212" y="12726"/>
                  </a:cubicBezTo>
                  <a:lnTo>
                    <a:pt x="4195" y="12163"/>
                  </a:lnTo>
                  <a:lnTo>
                    <a:pt x="4193" y="12067"/>
                  </a:lnTo>
                  <a:cubicBezTo>
                    <a:pt x="4125" y="9668"/>
                    <a:pt x="4044" y="7269"/>
                    <a:pt x="3952" y="4874"/>
                  </a:cubicBezTo>
                  <a:cubicBezTo>
                    <a:pt x="4319" y="3699"/>
                    <a:pt x="4938" y="2635"/>
                    <a:pt x="5618" y="1617"/>
                  </a:cubicBezTo>
                  <a:cubicBezTo>
                    <a:pt x="5717" y="1471"/>
                    <a:pt x="5582" y="1332"/>
                    <a:pt x="5444" y="1332"/>
                  </a:cubicBezTo>
                  <a:cubicBezTo>
                    <a:pt x="5384" y="1332"/>
                    <a:pt x="5324" y="1358"/>
                    <a:pt x="5282" y="1420"/>
                  </a:cubicBezTo>
                  <a:cubicBezTo>
                    <a:pt x="4762" y="2198"/>
                    <a:pt x="4281" y="3004"/>
                    <a:pt x="3912" y="3861"/>
                  </a:cubicBezTo>
                  <a:cubicBezTo>
                    <a:pt x="3865" y="2637"/>
                    <a:pt x="3813" y="1412"/>
                    <a:pt x="3759" y="188"/>
                  </a:cubicBezTo>
                  <a:cubicBezTo>
                    <a:pt x="3754" y="63"/>
                    <a:pt x="3654" y="0"/>
                    <a:pt x="3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5"/>
            <p:cNvSpPr/>
            <p:nvPr/>
          </p:nvSpPr>
          <p:spPr>
            <a:xfrm>
              <a:off x="1632675" y="2175525"/>
              <a:ext cx="560700" cy="1029075"/>
            </a:xfrm>
            <a:custGeom>
              <a:rect b="b" l="l" r="r" t="t"/>
              <a:pathLst>
                <a:path extrusionOk="0" h="41163" w="22428">
                  <a:moveTo>
                    <a:pt x="4125" y="0"/>
                  </a:moveTo>
                  <a:cubicBezTo>
                    <a:pt x="3116" y="6169"/>
                    <a:pt x="2188" y="12351"/>
                    <a:pt x="1297" y="18536"/>
                  </a:cubicBezTo>
                  <a:cubicBezTo>
                    <a:pt x="860" y="21574"/>
                    <a:pt x="429" y="24615"/>
                    <a:pt x="1" y="27655"/>
                  </a:cubicBezTo>
                  <a:cubicBezTo>
                    <a:pt x="6136" y="28693"/>
                    <a:pt x="11881" y="31769"/>
                    <a:pt x="16717" y="35742"/>
                  </a:cubicBezTo>
                  <a:cubicBezTo>
                    <a:pt x="18751" y="37412"/>
                    <a:pt x="20639" y="39237"/>
                    <a:pt x="22428" y="41162"/>
                  </a:cubicBezTo>
                  <a:cubicBezTo>
                    <a:pt x="22146" y="29682"/>
                    <a:pt x="21828" y="18177"/>
                    <a:pt x="20553" y="6758"/>
                  </a:cubicBezTo>
                  <a:cubicBezTo>
                    <a:pt x="19279" y="7147"/>
                    <a:pt x="17959" y="7363"/>
                    <a:pt x="16632" y="7363"/>
                  </a:cubicBezTo>
                  <a:cubicBezTo>
                    <a:pt x="16329" y="7363"/>
                    <a:pt x="16024" y="7351"/>
                    <a:pt x="15720" y="7328"/>
                  </a:cubicBezTo>
                  <a:cubicBezTo>
                    <a:pt x="11008" y="6974"/>
                    <a:pt x="6864" y="3861"/>
                    <a:pt x="41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5"/>
            <p:cNvSpPr/>
            <p:nvPr/>
          </p:nvSpPr>
          <p:spPr>
            <a:xfrm>
              <a:off x="2084800" y="2482000"/>
              <a:ext cx="34425" cy="49300"/>
            </a:xfrm>
            <a:custGeom>
              <a:rect b="b" l="l" r="r" t="t"/>
              <a:pathLst>
                <a:path extrusionOk="0" h="1972" w="1377">
                  <a:moveTo>
                    <a:pt x="997" y="1"/>
                  </a:moveTo>
                  <a:cubicBezTo>
                    <a:pt x="843" y="1"/>
                    <a:pt x="691" y="117"/>
                    <a:pt x="582" y="238"/>
                  </a:cubicBezTo>
                  <a:cubicBezTo>
                    <a:pt x="303" y="550"/>
                    <a:pt x="94" y="1226"/>
                    <a:pt x="17" y="1760"/>
                  </a:cubicBezTo>
                  <a:cubicBezTo>
                    <a:pt x="1" y="1879"/>
                    <a:pt x="97" y="1971"/>
                    <a:pt x="200" y="1971"/>
                  </a:cubicBezTo>
                  <a:cubicBezTo>
                    <a:pt x="237" y="1971"/>
                    <a:pt x="274" y="1959"/>
                    <a:pt x="308" y="1932"/>
                  </a:cubicBezTo>
                  <a:cubicBezTo>
                    <a:pt x="767" y="1572"/>
                    <a:pt x="1124" y="1081"/>
                    <a:pt x="1317" y="529"/>
                  </a:cubicBezTo>
                  <a:cubicBezTo>
                    <a:pt x="1377" y="361"/>
                    <a:pt x="1323" y="168"/>
                    <a:pt x="1179" y="63"/>
                  </a:cubicBezTo>
                  <a:cubicBezTo>
                    <a:pt x="1120" y="19"/>
                    <a:pt x="1058" y="1"/>
                    <a:pt x="9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5"/>
            <p:cNvSpPr/>
            <p:nvPr/>
          </p:nvSpPr>
          <p:spPr>
            <a:xfrm>
              <a:off x="1983025" y="1950850"/>
              <a:ext cx="41225" cy="44775"/>
            </a:xfrm>
            <a:custGeom>
              <a:rect b="b" l="l" r="r" t="t"/>
              <a:pathLst>
                <a:path extrusionOk="0" h="1791" w="1649">
                  <a:moveTo>
                    <a:pt x="1280" y="1"/>
                  </a:moveTo>
                  <a:cubicBezTo>
                    <a:pt x="1146" y="1"/>
                    <a:pt x="1004" y="75"/>
                    <a:pt x="892" y="160"/>
                  </a:cubicBezTo>
                  <a:cubicBezTo>
                    <a:pt x="557" y="412"/>
                    <a:pt x="223" y="1036"/>
                    <a:pt x="45" y="1543"/>
                  </a:cubicBezTo>
                  <a:cubicBezTo>
                    <a:pt x="1" y="1671"/>
                    <a:pt x="99" y="1790"/>
                    <a:pt x="217" y="1790"/>
                  </a:cubicBezTo>
                  <a:cubicBezTo>
                    <a:pt x="243" y="1790"/>
                    <a:pt x="270" y="1784"/>
                    <a:pt x="297" y="1771"/>
                  </a:cubicBezTo>
                  <a:cubicBezTo>
                    <a:pt x="820" y="1505"/>
                    <a:pt x="1265" y="1092"/>
                    <a:pt x="1558" y="586"/>
                  </a:cubicBezTo>
                  <a:cubicBezTo>
                    <a:pt x="1648" y="433"/>
                    <a:pt x="1635" y="233"/>
                    <a:pt x="1512" y="103"/>
                  </a:cubicBezTo>
                  <a:cubicBezTo>
                    <a:pt x="1444" y="30"/>
                    <a:pt x="1364" y="1"/>
                    <a:pt x="1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5"/>
            <p:cNvSpPr/>
            <p:nvPr/>
          </p:nvSpPr>
          <p:spPr>
            <a:xfrm>
              <a:off x="1782400" y="2632800"/>
              <a:ext cx="35250" cy="48550"/>
            </a:xfrm>
            <a:custGeom>
              <a:rect b="b" l="l" r="r" t="t"/>
              <a:pathLst>
                <a:path extrusionOk="0" h="1942" w="1410">
                  <a:moveTo>
                    <a:pt x="386" y="0"/>
                  </a:moveTo>
                  <a:cubicBezTo>
                    <a:pt x="336" y="0"/>
                    <a:pt x="286" y="10"/>
                    <a:pt x="239" y="30"/>
                  </a:cubicBezTo>
                  <a:cubicBezTo>
                    <a:pt x="0" y="132"/>
                    <a:pt x="15" y="415"/>
                    <a:pt x="81" y="634"/>
                  </a:cubicBezTo>
                  <a:cubicBezTo>
                    <a:pt x="207" y="1034"/>
                    <a:pt x="677" y="1560"/>
                    <a:pt x="1096" y="1900"/>
                  </a:cubicBezTo>
                  <a:cubicBezTo>
                    <a:pt x="1132" y="1929"/>
                    <a:pt x="1173" y="1942"/>
                    <a:pt x="1213" y="1942"/>
                  </a:cubicBezTo>
                  <a:cubicBezTo>
                    <a:pt x="1315" y="1942"/>
                    <a:pt x="1410" y="1857"/>
                    <a:pt x="1395" y="1739"/>
                  </a:cubicBezTo>
                  <a:cubicBezTo>
                    <a:pt x="1324" y="1161"/>
                    <a:pt x="1086" y="600"/>
                    <a:pt x="708" y="152"/>
                  </a:cubicBezTo>
                  <a:cubicBezTo>
                    <a:pt x="627" y="56"/>
                    <a:pt x="507"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5"/>
            <p:cNvSpPr/>
            <p:nvPr/>
          </p:nvSpPr>
          <p:spPr>
            <a:xfrm>
              <a:off x="1823325" y="2113575"/>
              <a:ext cx="46175" cy="41475"/>
            </a:xfrm>
            <a:custGeom>
              <a:rect b="b" l="l" r="r" t="t"/>
              <a:pathLst>
                <a:path extrusionOk="0" h="1659" w="1847">
                  <a:moveTo>
                    <a:pt x="451" y="0"/>
                  </a:moveTo>
                  <a:cubicBezTo>
                    <a:pt x="362" y="0"/>
                    <a:pt x="273" y="29"/>
                    <a:pt x="201" y="87"/>
                  </a:cubicBezTo>
                  <a:cubicBezTo>
                    <a:pt x="1" y="252"/>
                    <a:pt x="94" y="521"/>
                    <a:pt x="221" y="711"/>
                  </a:cubicBezTo>
                  <a:cubicBezTo>
                    <a:pt x="452" y="1061"/>
                    <a:pt x="1051" y="1433"/>
                    <a:pt x="1548" y="1644"/>
                  </a:cubicBezTo>
                  <a:cubicBezTo>
                    <a:pt x="1572" y="1654"/>
                    <a:pt x="1597" y="1658"/>
                    <a:pt x="1621" y="1658"/>
                  </a:cubicBezTo>
                  <a:cubicBezTo>
                    <a:pt x="1744" y="1658"/>
                    <a:pt x="1846" y="1534"/>
                    <a:pt x="1791" y="1407"/>
                  </a:cubicBezTo>
                  <a:cubicBezTo>
                    <a:pt x="1559" y="870"/>
                    <a:pt x="1173" y="398"/>
                    <a:pt x="687" y="72"/>
                  </a:cubicBezTo>
                  <a:cubicBezTo>
                    <a:pt x="616" y="24"/>
                    <a:pt x="533"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5"/>
            <p:cNvSpPr/>
            <p:nvPr/>
          </p:nvSpPr>
          <p:spPr>
            <a:xfrm>
              <a:off x="1838125" y="1746025"/>
              <a:ext cx="34650" cy="48925"/>
            </a:xfrm>
            <a:custGeom>
              <a:rect b="b" l="l" r="r" t="t"/>
              <a:pathLst>
                <a:path extrusionOk="0" h="1957" w="1386">
                  <a:moveTo>
                    <a:pt x="383" y="1"/>
                  </a:moveTo>
                  <a:cubicBezTo>
                    <a:pt x="335" y="1"/>
                    <a:pt x="288" y="10"/>
                    <a:pt x="242" y="28"/>
                  </a:cubicBezTo>
                  <a:cubicBezTo>
                    <a:pt x="0" y="127"/>
                    <a:pt x="13" y="410"/>
                    <a:pt x="75" y="630"/>
                  </a:cubicBezTo>
                  <a:cubicBezTo>
                    <a:pt x="194" y="1034"/>
                    <a:pt x="656" y="1564"/>
                    <a:pt x="1070" y="1913"/>
                  </a:cubicBezTo>
                  <a:cubicBezTo>
                    <a:pt x="1107" y="1943"/>
                    <a:pt x="1149" y="1957"/>
                    <a:pt x="1190" y="1957"/>
                  </a:cubicBezTo>
                  <a:cubicBezTo>
                    <a:pt x="1291" y="1957"/>
                    <a:pt x="1385" y="1874"/>
                    <a:pt x="1373" y="1759"/>
                  </a:cubicBezTo>
                  <a:cubicBezTo>
                    <a:pt x="1307" y="1178"/>
                    <a:pt x="1078" y="613"/>
                    <a:pt x="710" y="158"/>
                  </a:cubicBezTo>
                  <a:cubicBezTo>
                    <a:pt x="628" y="59"/>
                    <a:pt x="506"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5"/>
            <p:cNvSpPr/>
            <p:nvPr/>
          </p:nvSpPr>
          <p:spPr>
            <a:xfrm>
              <a:off x="1986325" y="1643900"/>
              <a:ext cx="12325" cy="16275"/>
            </a:xfrm>
            <a:custGeom>
              <a:rect b="b" l="l" r="r" t="t"/>
              <a:pathLst>
                <a:path extrusionOk="0" h="651" w="493">
                  <a:moveTo>
                    <a:pt x="209" y="0"/>
                  </a:moveTo>
                  <a:cubicBezTo>
                    <a:pt x="177" y="0"/>
                    <a:pt x="146" y="22"/>
                    <a:pt x="119" y="72"/>
                  </a:cubicBezTo>
                  <a:cubicBezTo>
                    <a:pt x="0" y="295"/>
                    <a:pt x="139" y="651"/>
                    <a:pt x="276" y="651"/>
                  </a:cubicBezTo>
                  <a:cubicBezTo>
                    <a:pt x="308" y="651"/>
                    <a:pt x="340" y="631"/>
                    <a:pt x="368" y="586"/>
                  </a:cubicBezTo>
                  <a:cubicBezTo>
                    <a:pt x="492" y="389"/>
                    <a:pt x="34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5"/>
            <p:cNvSpPr/>
            <p:nvPr/>
          </p:nvSpPr>
          <p:spPr>
            <a:xfrm>
              <a:off x="1890100" y="1570150"/>
              <a:ext cx="11375" cy="16125"/>
            </a:xfrm>
            <a:custGeom>
              <a:rect b="b" l="l" r="r" t="t"/>
              <a:pathLst>
                <a:path extrusionOk="0" h="645" w="455">
                  <a:moveTo>
                    <a:pt x="282" y="0"/>
                  </a:moveTo>
                  <a:cubicBezTo>
                    <a:pt x="257" y="0"/>
                    <a:pt x="229" y="13"/>
                    <a:pt x="198" y="42"/>
                  </a:cubicBezTo>
                  <a:cubicBezTo>
                    <a:pt x="0" y="224"/>
                    <a:pt x="30" y="645"/>
                    <a:pt x="183" y="645"/>
                  </a:cubicBezTo>
                  <a:cubicBezTo>
                    <a:pt x="207" y="645"/>
                    <a:pt x="235" y="634"/>
                    <a:pt x="265" y="609"/>
                  </a:cubicBezTo>
                  <a:cubicBezTo>
                    <a:pt x="455" y="456"/>
                    <a:pt x="431" y="0"/>
                    <a:pt x="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5"/>
            <p:cNvSpPr/>
            <p:nvPr/>
          </p:nvSpPr>
          <p:spPr>
            <a:xfrm>
              <a:off x="2023075" y="1805350"/>
              <a:ext cx="21700" cy="50725"/>
            </a:xfrm>
            <a:custGeom>
              <a:rect b="b" l="l" r="r" t="t"/>
              <a:pathLst>
                <a:path extrusionOk="0" h="2029" w="868">
                  <a:moveTo>
                    <a:pt x="229" y="0"/>
                  </a:moveTo>
                  <a:cubicBezTo>
                    <a:pt x="117" y="0"/>
                    <a:pt x="0" y="93"/>
                    <a:pt x="37" y="234"/>
                  </a:cubicBezTo>
                  <a:cubicBezTo>
                    <a:pt x="181" y="788"/>
                    <a:pt x="323" y="1343"/>
                    <a:pt x="467" y="1894"/>
                  </a:cubicBezTo>
                  <a:cubicBezTo>
                    <a:pt x="491" y="1988"/>
                    <a:pt x="564" y="2029"/>
                    <a:pt x="638" y="2029"/>
                  </a:cubicBezTo>
                  <a:cubicBezTo>
                    <a:pt x="751" y="2029"/>
                    <a:pt x="867" y="1937"/>
                    <a:pt x="831" y="1795"/>
                  </a:cubicBezTo>
                  <a:cubicBezTo>
                    <a:pt x="687" y="1240"/>
                    <a:pt x="543" y="687"/>
                    <a:pt x="400" y="135"/>
                  </a:cubicBezTo>
                  <a:cubicBezTo>
                    <a:pt x="375" y="41"/>
                    <a:pt x="303" y="0"/>
                    <a:pt x="2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5"/>
            <p:cNvSpPr/>
            <p:nvPr/>
          </p:nvSpPr>
          <p:spPr>
            <a:xfrm>
              <a:off x="1756325" y="2119075"/>
              <a:ext cx="15875" cy="43300"/>
            </a:xfrm>
            <a:custGeom>
              <a:rect b="b" l="l" r="r" t="t"/>
              <a:pathLst>
                <a:path extrusionOk="0" h="1732" w="635">
                  <a:moveTo>
                    <a:pt x="443" y="1"/>
                  </a:moveTo>
                  <a:cubicBezTo>
                    <a:pt x="361" y="1"/>
                    <a:pt x="270" y="55"/>
                    <a:pt x="256" y="139"/>
                  </a:cubicBezTo>
                  <a:cubicBezTo>
                    <a:pt x="176" y="590"/>
                    <a:pt x="98" y="1043"/>
                    <a:pt x="19" y="1494"/>
                  </a:cubicBezTo>
                  <a:cubicBezTo>
                    <a:pt x="0" y="1593"/>
                    <a:pt x="45" y="1697"/>
                    <a:pt x="150" y="1725"/>
                  </a:cubicBezTo>
                  <a:cubicBezTo>
                    <a:pt x="165" y="1729"/>
                    <a:pt x="181" y="1731"/>
                    <a:pt x="197" y="1731"/>
                  </a:cubicBezTo>
                  <a:cubicBezTo>
                    <a:pt x="278" y="1731"/>
                    <a:pt x="367" y="1678"/>
                    <a:pt x="381" y="1593"/>
                  </a:cubicBezTo>
                  <a:cubicBezTo>
                    <a:pt x="459" y="1142"/>
                    <a:pt x="539" y="690"/>
                    <a:pt x="618" y="239"/>
                  </a:cubicBezTo>
                  <a:cubicBezTo>
                    <a:pt x="635" y="139"/>
                    <a:pt x="592" y="35"/>
                    <a:pt x="487" y="6"/>
                  </a:cubicBezTo>
                  <a:cubicBezTo>
                    <a:pt x="473" y="3"/>
                    <a:pt x="458" y="1"/>
                    <a:pt x="4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5"/>
            <p:cNvSpPr/>
            <p:nvPr/>
          </p:nvSpPr>
          <p:spPr>
            <a:xfrm>
              <a:off x="1672625" y="2785175"/>
              <a:ext cx="14425" cy="43200"/>
            </a:xfrm>
            <a:custGeom>
              <a:rect b="b" l="l" r="r" t="t"/>
              <a:pathLst>
                <a:path extrusionOk="0" h="1728" w="577">
                  <a:moveTo>
                    <a:pt x="389" y="1"/>
                  </a:moveTo>
                  <a:cubicBezTo>
                    <a:pt x="307" y="1"/>
                    <a:pt x="212" y="52"/>
                    <a:pt x="199" y="137"/>
                  </a:cubicBezTo>
                  <a:cubicBezTo>
                    <a:pt x="138" y="588"/>
                    <a:pt x="75" y="1040"/>
                    <a:pt x="14" y="1491"/>
                  </a:cubicBezTo>
                  <a:cubicBezTo>
                    <a:pt x="0" y="1591"/>
                    <a:pt x="38" y="1694"/>
                    <a:pt x="145" y="1721"/>
                  </a:cubicBezTo>
                  <a:cubicBezTo>
                    <a:pt x="160" y="1726"/>
                    <a:pt x="176" y="1728"/>
                    <a:pt x="192" y="1728"/>
                  </a:cubicBezTo>
                  <a:cubicBezTo>
                    <a:pt x="274" y="1728"/>
                    <a:pt x="366" y="1674"/>
                    <a:pt x="378" y="1590"/>
                  </a:cubicBezTo>
                  <a:cubicBezTo>
                    <a:pt x="439" y="1139"/>
                    <a:pt x="502" y="688"/>
                    <a:pt x="563" y="237"/>
                  </a:cubicBezTo>
                  <a:cubicBezTo>
                    <a:pt x="577" y="136"/>
                    <a:pt x="538" y="35"/>
                    <a:pt x="431" y="6"/>
                  </a:cubicBezTo>
                  <a:cubicBezTo>
                    <a:pt x="418" y="2"/>
                    <a:pt x="403" y="1"/>
                    <a:pt x="3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5"/>
            <p:cNvSpPr/>
            <p:nvPr/>
          </p:nvSpPr>
          <p:spPr>
            <a:xfrm>
              <a:off x="1695750" y="2799025"/>
              <a:ext cx="11100" cy="33975"/>
            </a:xfrm>
            <a:custGeom>
              <a:rect b="b" l="l" r="r" t="t"/>
              <a:pathLst>
                <a:path extrusionOk="0" h="1359" w="444">
                  <a:moveTo>
                    <a:pt x="260" y="1"/>
                  </a:moveTo>
                  <a:cubicBezTo>
                    <a:pt x="257" y="1"/>
                    <a:pt x="254" y="1"/>
                    <a:pt x="251" y="1"/>
                  </a:cubicBezTo>
                  <a:cubicBezTo>
                    <a:pt x="144" y="4"/>
                    <a:pt x="69" y="82"/>
                    <a:pt x="64" y="187"/>
                  </a:cubicBezTo>
                  <a:cubicBezTo>
                    <a:pt x="45" y="516"/>
                    <a:pt x="26" y="845"/>
                    <a:pt x="6" y="1172"/>
                  </a:cubicBezTo>
                  <a:cubicBezTo>
                    <a:pt x="0" y="1267"/>
                    <a:pt x="91" y="1359"/>
                    <a:pt x="185" y="1359"/>
                  </a:cubicBezTo>
                  <a:cubicBezTo>
                    <a:pt x="188" y="1359"/>
                    <a:pt x="191" y="1359"/>
                    <a:pt x="194" y="1358"/>
                  </a:cubicBezTo>
                  <a:cubicBezTo>
                    <a:pt x="301" y="1354"/>
                    <a:pt x="375" y="1277"/>
                    <a:pt x="381" y="1172"/>
                  </a:cubicBezTo>
                  <a:cubicBezTo>
                    <a:pt x="401" y="843"/>
                    <a:pt x="419" y="515"/>
                    <a:pt x="439" y="187"/>
                  </a:cubicBezTo>
                  <a:cubicBezTo>
                    <a:pt x="443" y="93"/>
                    <a:pt x="355" y="1"/>
                    <a:pt x="26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5"/>
            <p:cNvSpPr/>
            <p:nvPr/>
          </p:nvSpPr>
          <p:spPr>
            <a:xfrm>
              <a:off x="1854750" y="2394450"/>
              <a:ext cx="416100" cy="1120775"/>
            </a:xfrm>
            <a:custGeom>
              <a:rect b="b" l="l" r="r" t="t"/>
              <a:pathLst>
                <a:path extrusionOk="0" h="44831" w="16644">
                  <a:moveTo>
                    <a:pt x="12696" y="1"/>
                  </a:moveTo>
                  <a:cubicBezTo>
                    <a:pt x="12267" y="663"/>
                    <a:pt x="11985" y="1424"/>
                    <a:pt x="11901" y="2211"/>
                  </a:cubicBezTo>
                  <a:cubicBezTo>
                    <a:pt x="11869" y="2505"/>
                    <a:pt x="11861" y="2811"/>
                    <a:pt x="11730" y="3075"/>
                  </a:cubicBezTo>
                  <a:cubicBezTo>
                    <a:pt x="11619" y="3295"/>
                    <a:pt x="11389" y="3475"/>
                    <a:pt x="11153" y="3475"/>
                  </a:cubicBezTo>
                  <a:cubicBezTo>
                    <a:pt x="11106" y="3475"/>
                    <a:pt x="11059" y="3468"/>
                    <a:pt x="11013" y="3453"/>
                  </a:cubicBezTo>
                  <a:cubicBezTo>
                    <a:pt x="10631" y="3328"/>
                    <a:pt x="10556" y="2771"/>
                    <a:pt x="10190" y="2601"/>
                  </a:cubicBezTo>
                  <a:cubicBezTo>
                    <a:pt x="10120" y="2569"/>
                    <a:pt x="10046" y="2554"/>
                    <a:pt x="9971" y="2554"/>
                  </a:cubicBezTo>
                  <a:cubicBezTo>
                    <a:pt x="9761" y="2554"/>
                    <a:pt x="9543" y="2669"/>
                    <a:pt x="9388" y="2821"/>
                  </a:cubicBezTo>
                  <a:cubicBezTo>
                    <a:pt x="9177" y="3028"/>
                    <a:pt x="9034" y="3295"/>
                    <a:pt x="8836" y="3513"/>
                  </a:cubicBezTo>
                  <a:cubicBezTo>
                    <a:pt x="8518" y="3858"/>
                    <a:pt x="8049" y="4035"/>
                    <a:pt x="7582" y="4035"/>
                  </a:cubicBezTo>
                  <a:cubicBezTo>
                    <a:pt x="7182" y="4035"/>
                    <a:pt x="6782" y="3905"/>
                    <a:pt x="6480" y="3639"/>
                  </a:cubicBezTo>
                  <a:cubicBezTo>
                    <a:pt x="6428" y="3594"/>
                    <a:pt x="6380" y="3543"/>
                    <a:pt x="6334" y="3491"/>
                  </a:cubicBezTo>
                  <a:cubicBezTo>
                    <a:pt x="3789" y="15299"/>
                    <a:pt x="1678" y="27198"/>
                    <a:pt x="0" y="39160"/>
                  </a:cubicBezTo>
                  <a:cubicBezTo>
                    <a:pt x="1742" y="40253"/>
                    <a:pt x="3339" y="41578"/>
                    <a:pt x="4744" y="43080"/>
                  </a:cubicBezTo>
                  <a:cubicBezTo>
                    <a:pt x="5572" y="42664"/>
                    <a:pt x="6500" y="42449"/>
                    <a:pt x="7427" y="42449"/>
                  </a:cubicBezTo>
                  <a:cubicBezTo>
                    <a:pt x="7459" y="42449"/>
                    <a:pt x="7491" y="42449"/>
                    <a:pt x="7522" y="42450"/>
                  </a:cubicBezTo>
                  <a:cubicBezTo>
                    <a:pt x="7652" y="42451"/>
                    <a:pt x="7782" y="42459"/>
                    <a:pt x="7912" y="42470"/>
                  </a:cubicBezTo>
                  <a:cubicBezTo>
                    <a:pt x="8353" y="42506"/>
                    <a:pt x="8785" y="42591"/>
                    <a:pt x="9206" y="42728"/>
                  </a:cubicBezTo>
                  <a:cubicBezTo>
                    <a:pt x="10352" y="43104"/>
                    <a:pt x="11364" y="43860"/>
                    <a:pt x="12082" y="44830"/>
                  </a:cubicBezTo>
                  <a:cubicBezTo>
                    <a:pt x="13092" y="44288"/>
                    <a:pt x="14244" y="44009"/>
                    <a:pt x="15394" y="44009"/>
                  </a:cubicBezTo>
                  <a:cubicBezTo>
                    <a:pt x="15813" y="44009"/>
                    <a:pt x="16232" y="44046"/>
                    <a:pt x="16644" y="44121"/>
                  </a:cubicBezTo>
                  <a:lnTo>
                    <a:pt x="16616" y="43795"/>
                  </a:lnTo>
                  <a:lnTo>
                    <a:pt x="13733" y="10972"/>
                  </a:lnTo>
                  <a:cubicBezTo>
                    <a:pt x="13410" y="7312"/>
                    <a:pt x="13088" y="3655"/>
                    <a:pt x="126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5"/>
            <p:cNvSpPr/>
            <p:nvPr/>
          </p:nvSpPr>
          <p:spPr>
            <a:xfrm>
              <a:off x="2013150" y="2281750"/>
              <a:ext cx="159025" cy="213600"/>
            </a:xfrm>
            <a:custGeom>
              <a:rect b="b" l="l" r="r" t="t"/>
              <a:pathLst>
                <a:path extrusionOk="0" h="8544" w="6361">
                  <a:moveTo>
                    <a:pt x="3445" y="0"/>
                  </a:moveTo>
                  <a:cubicBezTo>
                    <a:pt x="3233" y="0"/>
                    <a:pt x="3022" y="37"/>
                    <a:pt x="2818" y="116"/>
                  </a:cubicBezTo>
                  <a:cubicBezTo>
                    <a:pt x="1766" y="526"/>
                    <a:pt x="1381" y="1784"/>
                    <a:pt x="1131" y="2884"/>
                  </a:cubicBezTo>
                  <a:cubicBezTo>
                    <a:pt x="746" y="4587"/>
                    <a:pt x="368" y="6293"/>
                    <a:pt x="0" y="8002"/>
                  </a:cubicBezTo>
                  <a:cubicBezTo>
                    <a:pt x="46" y="8053"/>
                    <a:pt x="92" y="8105"/>
                    <a:pt x="145" y="8149"/>
                  </a:cubicBezTo>
                  <a:cubicBezTo>
                    <a:pt x="448" y="8414"/>
                    <a:pt x="848" y="8543"/>
                    <a:pt x="1248" y="8543"/>
                  </a:cubicBezTo>
                  <a:cubicBezTo>
                    <a:pt x="1715" y="8543"/>
                    <a:pt x="2184" y="8367"/>
                    <a:pt x="2501" y="8022"/>
                  </a:cubicBezTo>
                  <a:cubicBezTo>
                    <a:pt x="2703" y="7805"/>
                    <a:pt x="2844" y="7537"/>
                    <a:pt x="3055" y="7331"/>
                  </a:cubicBezTo>
                  <a:cubicBezTo>
                    <a:pt x="3210" y="7179"/>
                    <a:pt x="3428" y="7064"/>
                    <a:pt x="3638" y="7064"/>
                  </a:cubicBezTo>
                  <a:cubicBezTo>
                    <a:pt x="3713" y="7064"/>
                    <a:pt x="3787" y="7078"/>
                    <a:pt x="3857" y="7111"/>
                  </a:cubicBezTo>
                  <a:cubicBezTo>
                    <a:pt x="4221" y="7281"/>
                    <a:pt x="4296" y="7837"/>
                    <a:pt x="4678" y="7964"/>
                  </a:cubicBezTo>
                  <a:cubicBezTo>
                    <a:pt x="4724" y="7979"/>
                    <a:pt x="4770" y="7986"/>
                    <a:pt x="4817" y="7986"/>
                  </a:cubicBezTo>
                  <a:cubicBezTo>
                    <a:pt x="5053" y="7986"/>
                    <a:pt x="5285" y="7804"/>
                    <a:pt x="5395" y="7585"/>
                  </a:cubicBezTo>
                  <a:cubicBezTo>
                    <a:pt x="5527" y="7322"/>
                    <a:pt x="5535" y="7018"/>
                    <a:pt x="5565" y="6723"/>
                  </a:cubicBezTo>
                  <a:cubicBezTo>
                    <a:pt x="5649" y="5935"/>
                    <a:pt x="5929" y="5175"/>
                    <a:pt x="6360" y="4512"/>
                  </a:cubicBezTo>
                  <a:cubicBezTo>
                    <a:pt x="6351" y="4428"/>
                    <a:pt x="6343" y="4342"/>
                    <a:pt x="6334" y="4258"/>
                  </a:cubicBezTo>
                  <a:cubicBezTo>
                    <a:pt x="6219" y="3209"/>
                    <a:pt x="6085" y="2119"/>
                    <a:pt x="5516" y="1232"/>
                  </a:cubicBezTo>
                  <a:cubicBezTo>
                    <a:pt x="5063" y="530"/>
                    <a:pt x="4251" y="0"/>
                    <a:pt x="3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5"/>
            <p:cNvSpPr/>
            <p:nvPr/>
          </p:nvSpPr>
          <p:spPr>
            <a:xfrm>
              <a:off x="1993425" y="2680225"/>
              <a:ext cx="141825" cy="775975"/>
            </a:xfrm>
            <a:custGeom>
              <a:rect b="b" l="l" r="r" t="t"/>
              <a:pathLst>
                <a:path extrusionOk="0" h="31039" w="5673">
                  <a:moveTo>
                    <a:pt x="4158" y="0"/>
                  </a:moveTo>
                  <a:cubicBezTo>
                    <a:pt x="4069" y="0"/>
                    <a:pt x="3983" y="54"/>
                    <a:pt x="3974" y="169"/>
                  </a:cubicBezTo>
                  <a:cubicBezTo>
                    <a:pt x="3767" y="2585"/>
                    <a:pt x="3572" y="5001"/>
                    <a:pt x="3388" y="7416"/>
                  </a:cubicBezTo>
                  <a:cubicBezTo>
                    <a:pt x="3232" y="7000"/>
                    <a:pt x="3075" y="6584"/>
                    <a:pt x="2919" y="6169"/>
                  </a:cubicBezTo>
                  <a:cubicBezTo>
                    <a:pt x="2888" y="6088"/>
                    <a:pt x="2827" y="6055"/>
                    <a:pt x="2763" y="6055"/>
                  </a:cubicBezTo>
                  <a:cubicBezTo>
                    <a:pt x="2640" y="6055"/>
                    <a:pt x="2507" y="6178"/>
                    <a:pt x="2564" y="6331"/>
                  </a:cubicBezTo>
                  <a:cubicBezTo>
                    <a:pt x="2816" y="6997"/>
                    <a:pt x="3069" y="7667"/>
                    <a:pt x="3319" y="8333"/>
                  </a:cubicBezTo>
                  <a:cubicBezTo>
                    <a:pt x="2980" y="12902"/>
                    <a:pt x="2682" y="17473"/>
                    <a:pt x="2426" y="22046"/>
                  </a:cubicBezTo>
                  <a:cubicBezTo>
                    <a:pt x="1760" y="20665"/>
                    <a:pt x="1093" y="19288"/>
                    <a:pt x="427" y="17909"/>
                  </a:cubicBezTo>
                  <a:cubicBezTo>
                    <a:pt x="389" y="17832"/>
                    <a:pt x="324" y="17800"/>
                    <a:pt x="258" y="17800"/>
                  </a:cubicBezTo>
                  <a:cubicBezTo>
                    <a:pt x="130" y="17800"/>
                    <a:pt x="0" y="17921"/>
                    <a:pt x="72" y="18071"/>
                  </a:cubicBezTo>
                  <a:cubicBezTo>
                    <a:pt x="843" y="19662"/>
                    <a:pt x="1613" y="21254"/>
                    <a:pt x="2381" y="22847"/>
                  </a:cubicBezTo>
                  <a:cubicBezTo>
                    <a:pt x="2303" y="24277"/>
                    <a:pt x="2228" y="25706"/>
                    <a:pt x="2157" y="27133"/>
                  </a:cubicBezTo>
                  <a:cubicBezTo>
                    <a:pt x="2095" y="28429"/>
                    <a:pt x="2035" y="29722"/>
                    <a:pt x="1978" y="31019"/>
                  </a:cubicBezTo>
                  <a:cubicBezTo>
                    <a:pt x="2108" y="31020"/>
                    <a:pt x="2238" y="31028"/>
                    <a:pt x="2368" y="31039"/>
                  </a:cubicBezTo>
                  <a:cubicBezTo>
                    <a:pt x="2486" y="28328"/>
                    <a:pt x="2618" y="25616"/>
                    <a:pt x="2767" y="22905"/>
                  </a:cubicBezTo>
                  <a:cubicBezTo>
                    <a:pt x="2784" y="22870"/>
                    <a:pt x="2789" y="22824"/>
                    <a:pt x="2773" y="22775"/>
                  </a:cubicBezTo>
                  <a:cubicBezTo>
                    <a:pt x="2861" y="21185"/>
                    <a:pt x="2951" y="19594"/>
                    <a:pt x="3049" y="18004"/>
                  </a:cubicBezTo>
                  <a:cubicBezTo>
                    <a:pt x="3887" y="16903"/>
                    <a:pt x="4724" y="15802"/>
                    <a:pt x="5564" y="14700"/>
                  </a:cubicBezTo>
                  <a:cubicBezTo>
                    <a:pt x="5673" y="14555"/>
                    <a:pt x="5536" y="14395"/>
                    <a:pt x="5395" y="14395"/>
                  </a:cubicBezTo>
                  <a:cubicBezTo>
                    <a:pt x="5342" y="14395"/>
                    <a:pt x="5288" y="14418"/>
                    <a:pt x="5247" y="14472"/>
                  </a:cubicBezTo>
                  <a:cubicBezTo>
                    <a:pt x="4529" y="15417"/>
                    <a:pt x="3813" y="16359"/>
                    <a:pt x="3095" y="17302"/>
                  </a:cubicBezTo>
                  <a:cubicBezTo>
                    <a:pt x="3267" y="14522"/>
                    <a:pt x="3457" y="11741"/>
                    <a:pt x="3662" y="8962"/>
                  </a:cubicBezTo>
                  <a:lnTo>
                    <a:pt x="3741" y="7864"/>
                  </a:lnTo>
                  <a:cubicBezTo>
                    <a:pt x="3935" y="5311"/>
                    <a:pt x="4139" y="2761"/>
                    <a:pt x="4359" y="209"/>
                  </a:cubicBezTo>
                  <a:cubicBezTo>
                    <a:pt x="4370" y="74"/>
                    <a:pt x="4263" y="0"/>
                    <a:pt x="4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5"/>
            <p:cNvSpPr/>
            <p:nvPr/>
          </p:nvSpPr>
          <p:spPr>
            <a:xfrm>
              <a:off x="1978575" y="2844825"/>
              <a:ext cx="38025" cy="47225"/>
            </a:xfrm>
            <a:custGeom>
              <a:rect b="b" l="l" r="r" t="t"/>
              <a:pathLst>
                <a:path extrusionOk="0" h="1889" w="1521">
                  <a:moveTo>
                    <a:pt x="407" y="1"/>
                  </a:moveTo>
                  <a:cubicBezTo>
                    <a:pt x="348" y="1"/>
                    <a:pt x="289" y="14"/>
                    <a:pt x="235" y="42"/>
                  </a:cubicBezTo>
                  <a:cubicBezTo>
                    <a:pt x="1" y="158"/>
                    <a:pt x="36" y="441"/>
                    <a:pt x="116" y="655"/>
                  </a:cubicBezTo>
                  <a:cubicBezTo>
                    <a:pt x="265" y="1046"/>
                    <a:pt x="770" y="1542"/>
                    <a:pt x="1209" y="1853"/>
                  </a:cubicBezTo>
                  <a:cubicBezTo>
                    <a:pt x="1243" y="1877"/>
                    <a:pt x="1280" y="1888"/>
                    <a:pt x="1316" y="1888"/>
                  </a:cubicBezTo>
                  <a:cubicBezTo>
                    <a:pt x="1423" y="1888"/>
                    <a:pt x="1521" y="1794"/>
                    <a:pt x="1498" y="1673"/>
                  </a:cubicBezTo>
                  <a:cubicBezTo>
                    <a:pt x="1389" y="1101"/>
                    <a:pt x="1115" y="557"/>
                    <a:pt x="712" y="133"/>
                  </a:cubicBezTo>
                  <a:cubicBezTo>
                    <a:pt x="631" y="49"/>
                    <a:pt x="519"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5"/>
            <p:cNvSpPr/>
            <p:nvPr/>
          </p:nvSpPr>
          <p:spPr>
            <a:xfrm>
              <a:off x="2024425" y="2621800"/>
              <a:ext cx="38000" cy="47200"/>
            </a:xfrm>
            <a:custGeom>
              <a:rect b="b" l="l" r="r" t="t"/>
              <a:pathLst>
                <a:path extrusionOk="0" h="1888" w="1520">
                  <a:moveTo>
                    <a:pt x="405" y="1"/>
                  </a:moveTo>
                  <a:cubicBezTo>
                    <a:pt x="346" y="1"/>
                    <a:pt x="288" y="14"/>
                    <a:pt x="234" y="42"/>
                  </a:cubicBezTo>
                  <a:cubicBezTo>
                    <a:pt x="0" y="158"/>
                    <a:pt x="35" y="441"/>
                    <a:pt x="115" y="655"/>
                  </a:cubicBezTo>
                  <a:cubicBezTo>
                    <a:pt x="265" y="1046"/>
                    <a:pt x="769" y="1542"/>
                    <a:pt x="1208" y="1852"/>
                  </a:cubicBezTo>
                  <a:cubicBezTo>
                    <a:pt x="1242" y="1876"/>
                    <a:pt x="1280" y="1887"/>
                    <a:pt x="1316" y="1887"/>
                  </a:cubicBezTo>
                  <a:cubicBezTo>
                    <a:pt x="1423" y="1887"/>
                    <a:pt x="1520" y="1794"/>
                    <a:pt x="1497" y="1673"/>
                  </a:cubicBezTo>
                  <a:cubicBezTo>
                    <a:pt x="1388" y="1100"/>
                    <a:pt x="1115" y="557"/>
                    <a:pt x="711" y="133"/>
                  </a:cubicBezTo>
                  <a:cubicBezTo>
                    <a:pt x="631" y="49"/>
                    <a:pt x="518"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5"/>
            <p:cNvSpPr/>
            <p:nvPr/>
          </p:nvSpPr>
          <p:spPr>
            <a:xfrm>
              <a:off x="2107700" y="2967700"/>
              <a:ext cx="45925" cy="40375"/>
            </a:xfrm>
            <a:custGeom>
              <a:rect b="b" l="l" r="r" t="t"/>
              <a:pathLst>
                <a:path extrusionOk="0" h="1615" w="1837">
                  <a:moveTo>
                    <a:pt x="1463" y="0"/>
                  </a:moveTo>
                  <a:cubicBezTo>
                    <a:pt x="1346" y="0"/>
                    <a:pt x="1220" y="47"/>
                    <a:pt x="1115" y="103"/>
                  </a:cubicBezTo>
                  <a:cubicBezTo>
                    <a:pt x="745" y="302"/>
                    <a:pt x="322" y="868"/>
                    <a:pt x="68" y="1343"/>
                  </a:cubicBezTo>
                  <a:cubicBezTo>
                    <a:pt x="1" y="1470"/>
                    <a:pt x="95" y="1614"/>
                    <a:pt x="224" y="1614"/>
                  </a:cubicBezTo>
                  <a:cubicBezTo>
                    <a:pt x="243" y="1614"/>
                    <a:pt x="262" y="1611"/>
                    <a:pt x="282" y="1605"/>
                  </a:cubicBezTo>
                  <a:cubicBezTo>
                    <a:pt x="837" y="1423"/>
                    <a:pt x="1341" y="1082"/>
                    <a:pt x="1708" y="626"/>
                  </a:cubicBezTo>
                  <a:cubicBezTo>
                    <a:pt x="1821" y="488"/>
                    <a:pt x="1837" y="288"/>
                    <a:pt x="1737" y="141"/>
                  </a:cubicBezTo>
                  <a:cubicBezTo>
                    <a:pt x="1668" y="38"/>
                    <a:pt x="1569" y="0"/>
                    <a:pt x="1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5"/>
            <p:cNvSpPr/>
            <p:nvPr/>
          </p:nvSpPr>
          <p:spPr>
            <a:xfrm>
              <a:off x="1854750" y="3046400"/>
              <a:ext cx="416150" cy="468850"/>
            </a:xfrm>
            <a:custGeom>
              <a:rect b="b" l="l" r="r" t="t"/>
              <a:pathLst>
                <a:path extrusionOk="0" h="18754" w="16646">
                  <a:moveTo>
                    <a:pt x="2014" y="1"/>
                  </a:moveTo>
                  <a:cubicBezTo>
                    <a:pt x="1285" y="4352"/>
                    <a:pt x="612" y="8714"/>
                    <a:pt x="0" y="13085"/>
                  </a:cubicBezTo>
                  <a:cubicBezTo>
                    <a:pt x="1742" y="14178"/>
                    <a:pt x="3339" y="15502"/>
                    <a:pt x="4744" y="17003"/>
                  </a:cubicBezTo>
                  <a:cubicBezTo>
                    <a:pt x="5572" y="16588"/>
                    <a:pt x="6500" y="16373"/>
                    <a:pt x="7427" y="16373"/>
                  </a:cubicBezTo>
                  <a:cubicBezTo>
                    <a:pt x="7459" y="16373"/>
                    <a:pt x="7491" y="16373"/>
                    <a:pt x="7522" y="16373"/>
                  </a:cubicBezTo>
                  <a:cubicBezTo>
                    <a:pt x="7652" y="16375"/>
                    <a:pt x="7782" y="16383"/>
                    <a:pt x="7912" y="16395"/>
                  </a:cubicBezTo>
                  <a:cubicBezTo>
                    <a:pt x="8353" y="16430"/>
                    <a:pt x="8787" y="16514"/>
                    <a:pt x="9207" y="16652"/>
                  </a:cubicBezTo>
                  <a:cubicBezTo>
                    <a:pt x="10354" y="17029"/>
                    <a:pt x="11364" y="17783"/>
                    <a:pt x="12082" y="18754"/>
                  </a:cubicBezTo>
                  <a:cubicBezTo>
                    <a:pt x="13092" y="18213"/>
                    <a:pt x="14243" y="17934"/>
                    <a:pt x="15394" y="17934"/>
                  </a:cubicBezTo>
                  <a:cubicBezTo>
                    <a:pt x="15813" y="17934"/>
                    <a:pt x="16233" y="17971"/>
                    <a:pt x="16645" y="18046"/>
                  </a:cubicBezTo>
                  <a:lnTo>
                    <a:pt x="16616" y="17719"/>
                  </a:lnTo>
                  <a:cubicBezTo>
                    <a:pt x="16358" y="14791"/>
                    <a:pt x="16102" y="11863"/>
                    <a:pt x="15844" y="8935"/>
                  </a:cubicBezTo>
                  <a:cubicBezTo>
                    <a:pt x="14997" y="9235"/>
                    <a:pt x="14115" y="9408"/>
                    <a:pt x="13199" y="9412"/>
                  </a:cubicBezTo>
                  <a:cubicBezTo>
                    <a:pt x="13188" y="9413"/>
                    <a:pt x="13176" y="9413"/>
                    <a:pt x="13164" y="9413"/>
                  </a:cubicBezTo>
                  <a:cubicBezTo>
                    <a:pt x="9954" y="9413"/>
                    <a:pt x="7076" y="7307"/>
                    <a:pt x="5084" y="4786"/>
                  </a:cubicBezTo>
                  <a:cubicBezTo>
                    <a:pt x="3907" y="3297"/>
                    <a:pt x="2959" y="1652"/>
                    <a:pt x="20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5"/>
            <p:cNvSpPr/>
            <p:nvPr/>
          </p:nvSpPr>
          <p:spPr>
            <a:xfrm>
              <a:off x="2061150" y="2330125"/>
              <a:ext cx="15600" cy="14625"/>
            </a:xfrm>
            <a:custGeom>
              <a:rect b="b" l="l" r="r" t="t"/>
              <a:pathLst>
                <a:path extrusionOk="0" h="585" w="624">
                  <a:moveTo>
                    <a:pt x="440" y="0"/>
                  </a:moveTo>
                  <a:cubicBezTo>
                    <a:pt x="421" y="0"/>
                    <a:pt x="400" y="5"/>
                    <a:pt x="375" y="16"/>
                  </a:cubicBezTo>
                  <a:cubicBezTo>
                    <a:pt x="112" y="130"/>
                    <a:pt x="0" y="585"/>
                    <a:pt x="192" y="585"/>
                  </a:cubicBezTo>
                  <a:cubicBezTo>
                    <a:pt x="208" y="585"/>
                    <a:pt x="227" y="581"/>
                    <a:pt x="248" y="574"/>
                  </a:cubicBezTo>
                  <a:cubicBezTo>
                    <a:pt x="494" y="488"/>
                    <a:pt x="624" y="0"/>
                    <a:pt x="440"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5"/>
            <p:cNvSpPr/>
            <p:nvPr/>
          </p:nvSpPr>
          <p:spPr>
            <a:xfrm>
              <a:off x="2077950" y="2322550"/>
              <a:ext cx="9400" cy="8875"/>
            </a:xfrm>
            <a:custGeom>
              <a:rect b="b" l="l" r="r" t="t"/>
              <a:pathLst>
                <a:path extrusionOk="0" h="355" w="376">
                  <a:moveTo>
                    <a:pt x="267" y="0"/>
                  </a:moveTo>
                  <a:cubicBezTo>
                    <a:pt x="256" y="0"/>
                    <a:pt x="243" y="3"/>
                    <a:pt x="227" y="10"/>
                  </a:cubicBezTo>
                  <a:cubicBezTo>
                    <a:pt x="67" y="78"/>
                    <a:pt x="1" y="354"/>
                    <a:pt x="117" y="354"/>
                  </a:cubicBezTo>
                  <a:cubicBezTo>
                    <a:pt x="127" y="354"/>
                    <a:pt x="138" y="352"/>
                    <a:pt x="151" y="348"/>
                  </a:cubicBezTo>
                  <a:cubicBezTo>
                    <a:pt x="298" y="294"/>
                    <a:pt x="375" y="0"/>
                    <a:pt x="267"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5"/>
            <p:cNvSpPr/>
            <p:nvPr/>
          </p:nvSpPr>
          <p:spPr>
            <a:xfrm>
              <a:off x="2010275" y="2525500"/>
              <a:ext cx="17525" cy="40225"/>
            </a:xfrm>
            <a:custGeom>
              <a:rect b="b" l="l" r="r" t="t"/>
              <a:pathLst>
                <a:path extrusionOk="0" h="1609" w="701">
                  <a:moveTo>
                    <a:pt x="500" y="1"/>
                  </a:moveTo>
                  <a:cubicBezTo>
                    <a:pt x="416" y="1"/>
                    <a:pt x="333" y="50"/>
                    <a:pt x="314" y="137"/>
                  </a:cubicBezTo>
                  <a:cubicBezTo>
                    <a:pt x="216" y="549"/>
                    <a:pt x="121" y="961"/>
                    <a:pt x="23" y="1373"/>
                  </a:cubicBezTo>
                  <a:cubicBezTo>
                    <a:pt x="0" y="1467"/>
                    <a:pt x="54" y="1581"/>
                    <a:pt x="155" y="1603"/>
                  </a:cubicBezTo>
                  <a:cubicBezTo>
                    <a:pt x="169" y="1607"/>
                    <a:pt x="184" y="1608"/>
                    <a:pt x="199" y="1608"/>
                  </a:cubicBezTo>
                  <a:cubicBezTo>
                    <a:pt x="283" y="1608"/>
                    <a:pt x="365" y="1559"/>
                    <a:pt x="387" y="1472"/>
                  </a:cubicBezTo>
                  <a:cubicBezTo>
                    <a:pt x="483" y="1061"/>
                    <a:pt x="580" y="648"/>
                    <a:pt x="678" y="237"/>
                  </a:cubicBezTo>
                  <a:cubicBezTo>
                    <a:pt x="701" y="142"/>
                    <a:pt x="647" y="29"/>
                    <a:pt x="545" y="6"/>
                  </a:cubicBezTo>
                  <a:cubicBezTo>
                    <a:pt x="530" y="3"/>
                    <a:pt x="515" y="1"/>
                    <a:pt x="50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5"/>
            <p:cNvSpPr/>
            <p:nvPr/>
          </p:nvSpPr>
          <p:spPr>
            <a:xfrm>
              <a:off x="2026900" y="2538450"/>
              <a:ext cx="17175" cy="35350"/>
            </a:xfrm>
            <a:custGeom>
              <a:rect b="b" l="l" r="r" t="t"/>
              <a:pathLst>
                <a:path extrusionOk="0" h="1414" w="687">
                  <a:moveTo>
                    <a:pt x="483" y="1"/>
                  </a:moveTo>
                  <a:cubicBezTo>
                    <a:pt x="399" y="1"/>
                    <a:pt x="322" y="51"/>
                    <a:pt x="299" y="138"/>
                  </a:cubicBezTo>
                  <a:cubicBezTo>
                    <a:pt x="207" y="483"/>
                    <a:pt x="115" y="830"/>
                    <a:pt x="25" y="1177"/>
                  </a:cubicBezTo>
                  <a:cubicBezTo>
                    <a:pt x="0" y="1274"/>
                    <a:pt x="57" y="1385"/>
                    <a:pt x="158" y="1408"/>
                  </a:cubicBezTo>
                  <a:cubicBezTo>
                    <a:pt x="174" y="1412"/>
                    <a:pt x="189" y="1414"/>
                    <a:pt x="205" y="1414"/>
                  </a:cubicBezTo>
                  <a:cubicBezTo>
                    <a:pt x="287" y="1414"/>
                    <a:pt x="366" y="1364"/>
                    <a:pt x="389" y="1277"/>
                  </a:cubicBezTo>
                  <a:cubicBezTo>
                    <a:pt x="480" y="931"/>
                    <a:pt x="572" y="586"/>
                    <a:pt x="662" y="237"/>
                  </a:cubicBezTo>
                  <a:cubicBezTo>
                    <a:pt x="687" y="142"/>
                    <a:pt x="629" y="29"/>
                    <a:pt x="529" y="6"/>
                  </a:cubicBezTo>
                  <a:cubicBezTo>
                    <a:pt x="514" y="2"/>
                    <a:pt x="498" y="1"/>
                    <a:pt x="48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5"/>
            <p:cNvSpPr/>
            <p:nvPr/>
          </p:nvSpPr>
          <p:spPr>
            <a:xfrm>
              <a:off x="5172300" y="1505725"/>
              <a:ext cx="187925" cy="193275"/>
            </a:xfrm>
            <a:custGeom>
              <a:rect b="b" l="l" r="r" t="t"/>
              <a:pathLst>
                <a:path extrusionOk="0" h="7731" w="7517">
                  <a:moveTo>
                    <a:pt x="3543" y="1"/>
                  </a:moveTo>
                  <a:cubicBezTo>
                    <a:pt x="3091" y="1"/>
                    <a:pt x="2627" y="285"/>
                    <a:pt x="2176" y="993"/>
                  </a:cubicBezTo>
                  <a:cubicBezTo>
                    <a:pt x="1125" y="2638"/>
                    <a:pt x="523" y="4858"/>
                    <a:pt x="0" y="6944"/>
                  </a:cubicBezTo>
                  <a:cubicBezTo>
                    <a:pt x="219" y="7353"/>
                    <a:pt x="627" y="7668"/>
                    <a:pt x="1087" y="7721"/>
                  </a:cubicBezTo>
                  <a:cubicBezTo>
                    <a:pt x="1138" y="7727"/>
                    <a:pt x="1189" y="7730"/>
                    <a:pt x="1240" y="7730"/>
                  </a:cubicBezTo>
                  <a:cubicBezTo>
                    <a:pt x="1749" y="7730"/>
                    <a:pt x="2238" y="7433"/>
                    <a:pt x="2572" y="7038"/>
                  </a:cubicBezTo>
                  <a:cubicBezTo>
                    <a:pt x="2599" y="7006"/>
                    <a:pt x="2624" y="6975"/>
                    <a:pt x="2650" y="6941"/>
                  </a:cubicBezTo>
                  <a:cubicBezTo>
                    <a:pt x="3112" y="6340"/>
                    <a:pt x="3812" y="5991"/>
                    <a:pt x="4544" y="5991"/>
                  </a:cubicBezTo>
                  <a:cubicBezTo>
                    <a:pt x="4738" y="5991"/>
                    <a:pt x="4936" y="6015"/>
                    <a:pt x="5131" y="6067"/>
                  </a:cubicBezTo>
                  <a:lnTo>
                    <a:pt x="5440" y="6146"/>
                  </a:lnTo>
                  <a:lnTo>
                    <a:pt x="6379" y="6391"/>
                  </a:lnTo>
                  <a:cubicBezTo>
                    <a:pt x="6743" y="6486"/>
                    <a:pt x="7106" y="6565"/>
                    <a:pt x="7476" y="6625"/>
                  </a:cubicBezTo>
                  <a:lnTo>
                    <a:pt x="7516" y="6631"/>
                  </a:lnTo>
                  <a:cubicBezTo>
                    <a:pt x="7302" y="5847"/>
                    <a:pt x="7068" y="5072"/>
                    <a:pt x="6811" y="4310"/>
                  </a:cubicBezTo>
                  <a:cubicBezTo>
                    <a:pt x="6370" y="3018"/>
                    <a:pt x="5016" y="1"/>
                    <a:pt x="3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5"/>
            <p:cNvSpPr/>
            <p:nvPr/>
          </p:nvSpPr>
          <p:spPr>
            <a:xfrm>
              <a:off x="5013775" y="1655525"/>
              <a:ext cx="505450" cy="1192675"/>
            </a:xfrm>
            <a:custGeom>
              <a:rect b="b" l="l" r="r" t="t"/>
              <a:pathLst>
                <a:path extrusionOk="0" h="47707" w="20218">
                  <a:moveTo>
                    <a:pt x="10885" y="0"/>
                  </a:moveTo>
                  <a:cubicBezTo>
                    <a:pt x="10153" y="0"/>
                    <a:pt x="9451" y="351"/>
                    <a:pt x="8991" y="952"/>
                  </a:cubicBezTo>
                  <a:cubicBezTo>
                    <a:pt x="8966" y="985"/>
                    <a:pt x="8939" y="1017"/>
                    <a:pt x="8913" y="1047"/>
                  </a:cubicBezTo>
                  <a:cubicBezTo>
                    <a:pt x="8578" y="1443"/>
                    <a:pt x="8088" y="1741"/>
                    <a:pt x="7578" y="1741"/>
                  </a:cubicBezTo>
                  <a:cubicBezTo>
                    <a:pt x="7528" y="1741"/>
                    <a:pt x="7478" y="1738"/>
                    <a:pt x="7428" y="1732"/>
                  </a:cubicBezTo>
                  <a:cubicBezTo>
                    <a:pt x="6967" y="1676"/>
                    <a:pt x="6558" y="1362"/>
                    <a:pt x="6343" y="952"/>
                  </a:cubicBezTo>
                  <a:cubicBezTo>
                    <a:pt x="6132" y="1793"/>
                    <a:pt x="5933" y="2613"/>
                    <a:pt x="5724" y="3363"/>
                  </a:cubicBezTo>
                  <a:cubicBezTo>
                    <a:pt x="4111" y="9147"/>
                    <a:pt x="2964" y="15052"/>
                    <a:pt x="2132" y="20996"/>
                  </a:cubicBezTo>
                  <a:cubicBezTo>
                    <a:pt x="1687" y="24181"/>
                    <a:pt x="1331" y="27376"/>
                    <a:pt x="1042" y="30577"/>
                  </a:cubicBezTo>
                  <a:cubicBezTo>
                    <a:pt x="528" y="36273"/>
                    <a:pt x="226" y="41989"/>
                    <a:pt x="1" y="47707"/>
                  </a:cubicBezTo>
                  <a:cubicBezTo>
                    <a:pt x="718" y="47063"/>
                    <a:pt x="1536" y="46524"/>
                    <a:pt x="2394" y="46092"/>
                  </a:cubicBezTo>
                  <a:cubicBezTo>
                    <a:pt x="4228" y="45169"/>
                    <a:pt x="6246" y="44687"/>
                    <a:pt x="8252" y="44244"/>
                  </a:cubicBezTo>
                  <a:cubicBezTo>
                    <a:pt x="10257" y="43801"/>
                    <a:pt x="12284" y="43386"/>
                    <a:pt x="14172" y="42581"/>
                  </a:cubicBezTo>
                  <a:cubicBezTo>
                    <a:pt x="15378" y="42067"/>
                    <a:pt x="16559" y="41388"/>
                    <a:pt x="17867" y="41295"/>
                  </a:cubicBezTo>
                  <a:cubicBezTo>
                    <a:pt x="17978" y="41287"/>
                    <a:pt x="18088" y="41283"/>
                    <a:pt x="18197" y="41283"/>
                  </a:cubicBezTo>
                  <a:cubicBezTo>
                    <a:pt x="18875" y="41283"/>
                    <a:pt x="19546" y="41422"/>
                    <a:pt x="20217" y="41555"/>
                  </a:cubicBezTo>
                  <a:cubicBezTo>
                    <a:pt x="19963" y="39635"/>
                    <a:pt x="19704" y="37716"/>
                    <a:pt x="19439" y="35797"/>
                  </a:cubicBezTo>
                  <a:cubicBezTo>
                    <a:pt x="19340" y="35069"/>
                    <a:pt x="19239" y="34343"/>
                    <a:pt x="19138" y="33617"/>
                  </a:cubicBezTo>
                  <a:cubicBezTo>
                    <a:pt x="19094" y="33303"/>
                    <a:pt x="19049" y="32987"/>
                    <a:pt x="19005" y="32674"/>
                  </a:cubicBezTo>
                  <a:cubicBezTo>
                    <a:pt x="18951" y="32284"/>
                    <a:pt x="18896" y="31894"/>
                    <a:pt x="18841" y="31504"/>
                  </a:cubicBezTo>
                  <a:cubicBezTo>
                    <a:pt x="18782" y="31080"/>
                    <a:pt x="18721" y="30655"/>
                    <a:pt x="18661" y="30232"/>
                  </a:cubicBezTo>
                  <a:cubicBezTo>
                    <a:pt x="18626" y="29981"/>
                    <a:pt x="18591" y="29730"/>
                    <a:pt x="18554" y="29481"/>
                  </a:cubicBezTo>
                  <a:cubicBezTo>
                    <a:pt x="18480" y="28963"/>
                    <a:pt x="18407" y="28446"/>
                    <a:pt x="18332" y="27929"/>
                  </a:cubicBezTo>
                  <a:cubicBezTo>
                    <a:pt x="18323" y="27864"/>
                    <a:pt x="18314" y="27801"/>
                    <a:pt x="18305" y="27735"/>
                  </a:cubicBezTo>
                  <a:cubicBezTo>
                    <a:pt x="17930" y="25144"/>
                    <a:pt x="17545" y="22552"/>
                    <a:pt x="17144" y="19966"/>
                  </a:cubicBezTo>
                  <a:cubicBezTo>
                    <a:pt x="16961" y="18781"/>
                    <a:pt x="16776" y="17596"/>
                    <a:pt x="16586" y="16412"/>
                  </a:cubicBezTo>
                  <a:cubicBezTo>
                    <a:pt x="15761" y="11266"/>
                    <a:pt x="15244" y="5739"/>
                    <a:pt x="13857" y="641"/>
                  </a:cubicBezTo>
                  <a:lnTo>
                    <a:pt x="13816" y="634"/>
                  </a:lnTo>
                  <a:cubicBezTo>
                    <a:pt x="13447" y="578"/>
                    <a:pt x="13080" y="495"/>
                    <a:pt x="12720" y="402"/>
                  </a:cubicBezTo>
                  <a:lnTo>
                    <a:pt x="11781" y="157"/>
                  </a:lnTo>
                  <a:lnTo>
                    <a:pt x="11472" y="76"/>
                  </a:lnTo>
                  <a:cubicBezTo>
                    <a:pt x="11277" y="25"/>
                    <a:pt x="11080" y="0"/>
                    <a:pt x="10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5"/>
            <p:cNvSpPr/>
            <p:nvPr/>
          </p:nvSpPr>
          <p:spPr>
            <a:xfrm>
              <a:off x="5107500" y="2385800"/>
              <a:ext cx="31700" cy="45900"/>
            </a:xfrm>
            <a:custGeom>
              <a:rect b="b" l="l" r="r" t="t"/>
              <a:pathLst>
                <a:path extrusionOk="0" h="1836" w="1268">
                  <a:moveTo>
                    <a:pt x="352" y="0"/>
                  </a:moveTo>
                  <a:cubicBezTo>
                    <a:pt x="296" y="0"/>
                    <a:pt x="239" y="17"/>
                    <a:pt x="184" y="56"/>
                  </a:cubicBezTo>
                  <a:cubicBezTo>
                    <a:pt x="50" y="151"/>
                    <a:pt x="1" y="331"/>
                    <a:pt x="54" y="487"/>
                  </a:cubicBezTo>
                  <a:cubicBezTo>
                    <a:pt x="227" y="1001"/>
                    <a:pt x="556" y="1460"/>
                    <a:pt x="981" y="1799"/>
                  </a:cubicBezTo>
                  <a:cubicBezTo>
                    <a:pt x="1012" y="1824"/>
                    <a:pt x="1048" y="1836"/>
                    <a:pt x="1082" y="1836"/>
                  </a:cubicBezTo>
                  <a:cubicBezTo>
                    <a:pt x="1178" y="1836"/>
                    <a:pt x="1267" y="1751"/>
                    <a:pt x="1251" y="1640"/>
                  </a:cubicBezTo>
                  <a:cubicBezTo>
                    <a:pt x="1183" y="1143"/>
                    <a:pt x="996" y="516"/>
                    <a:pt x="738" y="224"/>
                  </a:cubicBezTo>
                  <a:cubicBezTo>
                    <a:pt x="638" y="110"/>
                    <a:pt x="496"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5"/>
            <p:cNvSpPr/>
            <p:nvPr/>
          </p:nvSpPr>
          <p:spPr>
            <a:xfrm>
              <a:off x="5173100" y="1944675"/>
              <a:ext cx="38050" cy="41725"/>
            </a:xfrm>
            <a:custGeom>
              <a:rect b="b" l="l" r="r" t="t"/>
              <a:pathLst>
                <a:path extrusionOk="0" h="1669" w="1522">
                  <a:moveTo>
                    <a:pt x="340" y="0"/>
                  </a:moveTo>
                  <a:cubicBezTo>
                    <a:pt x="264" y="0"/>
                    <a:pt x="190" y="27"/>
                    <a:pt x="127" y="93"/>
                  </a:cubicBezTo>
                  <a:cubicBezTo>
                    <a:pt x="13" y="214"/>
                    <a:pt x="0" y="399"/>
                    <a:pt x="83" y="543"/>
                  </a:cubicBezTo>
                  <a:cubicBezTo>
                    <a:pt x="352" y="1014"/>
                    <a:pt x="763" y="1400"/>
                    <a:pt x="1246" y="1650"/>
                  </a:cubicBezTo>
                  <a:cubicBezTo>
                    <a:pt x="1272" y="1663"/>
                    <a:pt x="1298" y="1669"/>
                    <a:pt x="1323" y="1669"/>
                  </a:cubicBezTo>
                  <a:cubicBezTo>
                    <a:pt x="1431" y="1669"/>
                    <a:pt x="1522" y="1557"/>
                    <a:pt x="1482" y="1440"/>
                  </a:cubicBezTo>
                  <a:cubicBezTo>
                    <a:pt x="1318" y="966"/>
                    <a:pt x="1012" y="388"/>
                    <a:pt x="704" y="151"/>
                  </a:cubicBezTo>
                  <a:cubicBezTo>
                    <a:pt x="599" y="71"/>
                    <a:pt x="466"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5"/>
            <p:cNvSpPr/>
            <p:nvPr/>
          </p:nvSpPr>
          <p:spPr>
            <a:xfrm>
              <a:off x="5315475" y="2096700"/>
              <a:ext cx="43025" cy="38325"/>
            </a:xfrm>
            <a:custGeom>
              <a:rect b="b" l="l" r="r" t="t"/>
              <a:pathLst>
                <a:path extrusionOk="0" h="1533" w="1721">
                  <a:moveTo>
                    <a:pt x="1300" y="1"/>
                  </a:moveTo>
                  <a:cubicBezTo>
                    <a:pt x="1225" y="1"/>
                    <a:pt x="1149" y="23"/>
                    <a:pt x="1084" y="67"/>
                  </a:cubicBezTo>
                  <a:cubicBezTo>
                    <a:pt x="630" y="366"/>
                    <a:pt x="271" y="800"/>
                    <a:pt x="52" y="1297"/>
                  </a:cubicBezTo>
                  <a:cubicBezTo>
                    <a:pt x="1" y="1415"/>
                    <a:pt x="95" y="1532"/>
                    <a:pt x="209" y="1532"/>
                  </a:cubicBezTo>
                  <a:cubicBezTo>
                    <a:pt x="231" y="1532"/>
                    <a:pt x="253" y="1528"/>
                    <a:pt x="276" y="1519"/>
                  </a:cubicBezTo>
                  <a:cubicBezTo>
                    <a:pt x="737" y="1328"/>
                    <a:pt x="1298" y="987"/>
                    <a:pt x="1514" y="663"/>
                  </a:cubicBezTo>
                  <a:cubicBezTo>
                    <a:pt x="1632" y="487"/>
                    <a:pt x="1720" y="239"/>
                    <a:pt x="1535" y="85"/>
                  </a:cubicBezTo>
                  <a:cubicBezTo>
                    <a:pt x="1468" y="28"/>
                    <a:pt x="1384" y="1"/>
                    <a:pt x="1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5"/>
            <p:cNvSpPr/>
            <p:nvPr/>
          </p:nvSpPr>
          <p:spPr>
            <a:xfrm>
              <a:off x="5314900" y="1720200"/>
              <a:ext cx="32400" cy="45250"/>
            </a:xfrm>
            <a:custGeom>
              <a:rect b="b" l="l" r="r" t="t"/>
              <a:pathLst>
                <a:path extrusionOk="0" h="1810" w="1296">
                  <a:moveTo>
                    <a:pt x="936" y="1"/>
                  </a:moveTo>
                  <a:cubicBezTo>
                    <a:pt x="823" y="1"/>
                    <a:pt x="712" y="53"/>
                    <a:pt x="636" y="144"/>
                  </a:cubicBezTo>
                  <a:cubicBezTo>
                    <a:pt x="291" y="562"/>
                    <a:pt x="75" y="1084"/>
                    <a:pt x="13" y="1623"/>
                  </a:cubicBezTo>
                  <a:cubicBezTo>
                    <a:pt x="1" y="1732"/>
                    <a:pt x="89" y="1809"/>
                    <a:pt x="183" y="1809"/>
                  </a:cubicBezTo>
                  <a:cubicBezTo>
                    <a:pt x="221" y="1809"/>
                    <a:pt x="259" y="1797"/>
                    <a:pt x="292" y="1769"/>
                  </a:cubicBezTo>
                  <a:cubicBezTo>
                    <a:pt x="679" y="1449"/>
                    <a:pt x="1112" y="958"/>
                    <a:pt x="1224" y="585"/>
                  </a:cubicBezTo>
                  <a:cubicBezTo>
                    <a:pt x="1283" y="384"/>
                    <a:pt x="1295" y="121"/>
                    <a:pt x="1072" y="27"/>
                  </a:cubicBezTo>
                  <a:cubicBezTo>
                    <a:pt x="1028" y="9"/>
                    <a:pt x="982" y="1"/>
                    <a:pt x="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5"/>
            <p:cNvSpPr/>
            <p:nvPr/>
          </p:nvSpPr>
          <p:spPr>
            <a:xfrm>
              <a:off x="5182700" y="1735250"/>
              <a:ext cx="175625" cy="1019025"/>
            </a:xfrm>
            <a:custGeom>
              <a:rect b="b" l="l" r="r" t="t"/>
              <a:pathLst>
                <a:path extrusionOk="0" h="40761" w="7025">
                  <a:moveTo>
                    <a:pt x="3891" y="0"/>
                  </a:moveTo>
                  <a:cubicBezTo>
                    <a:pt x="3801" y="0"/>
                    <a:pt x="3708" y="58"/>
                    <a:pt x="3701" y="173"/>
                  </a:cubicBezTo>
                  <a:cubicBezTo>
                    <a:pt x="3645" y="1307"/>
                    <a:pt x="3588" y="2445"/>
                    <a:pt x="3535" y="3581"/>
                  </a:cubicBezTo>
                  <a:cubicBezTo>
                    <a:pt x="3198" y="2781"/>
                    <a:pt x="2758" y="2031"/>
                    <a:pt x="2280" y="1306"/>
                  </a:cubicBezTo>
                  <a:cubicBezTo>
                    <a:pt x="2241" y="1247"/>
                    <a:pt x="2184" y="1223"/>
                    <a:pt x="2129" y="1223"/>
                  </a:cubicBezTo>
                  <a:cubicBezTo>
                    <a:pt x="2001" y="1223"/>
                    <a:pt x="1877" y="1350"/>
                    <a:pt x="1966" y="1486"/>
                  </a:cubicBezTo>
                  <a:cubicBezTo>
                    <a:pt x="2592" y="2434"/>
                    <a:pt x="3159" y="3425"/>
                    <a:pt x="3492" y="4517"/>
                  </a:cubicBezTo>
                  <a:cubicBezTo>
                    <a:pt x="3393" y="6739"/>
                    <a:pt x="3302" y="8964"/>
                    <a:pt x="3224" y="11189"/>
                  </a:cubicBezTo>
                  <a:lnTo>
                    <a:pt x="3220" y="11279"/>
                  </a:lnTo>
                  <a:cubicBezTo>
                    <a:pt x="3214" y="11451"/>
                    <a:pt x="3206" y="11626"/>
                    <a:pt x="3202" y="11800"/>
                  </a:cubicBezTo>
                  <a:cubicBezTo>
                    <a:pt x="3090" y="15063"/>
                    <a:pt x="3003" y="18327"/>
                    <a:pt x="2937" y="21591"/>
                  </a:cubicBezTo>
                  <a:cubicBezTo>
                    <a:pt x="2087" y="19931"/>
                    <a:pt x="1237" y="18273"/>
                    <a:pt x="385" y="16616"/>
                  </a:cubicBezTo>
                  <a:cubicBezTo>
                    <a:pt x="352" y="16551"/>
                    <a:pt x="298" y="16524"/>
                    <a:pt x="244" y="16524"/>
                  </a:cubicBezTo>
                  <a:cubicBezTo>
                    <a:pt x="124" y="16524"/>
                    <a:pt x="1" y="16653"/>
                    <a:pt x="72" y="16795"/>
                  </a:cubicBezTo>
                  <a:lnTo>
                    <a:pt x="2922" y="22351"/>
                  </a:lnTo>
                  <a:cubicBezTo>
                    <a:pt x="2913" y="22912"/>
                    <a:pt x="2903" y="23473"/>
                    <a:pt x="2893" y="24034"/>
                  </a:cubicBezTo>
                  <a:cubicBezTo>
                    <a:pt x="2890" y="24219"/>
                    <a:pt x="2888" y="24406"/>
                    <a:pt x="2884" y="24591"/>
                  </a:cubicBezTo>
                  <a:cubicBezTo>
                    <a:pt x="2858" y="26382"/>
                    <a:pt x="2836" y="28174"/>
                    <a:pt x="2822" y="29966"/>
                  </a:cubicBezTo>
                  <a:lnTo>
                    <a:pt x="2822" y="30079"/>
                  </a:lnTo>
                  <a:lnTo>
                    <a:pt x="2824" y="30079"/>
                  </a:lnTo>
                  <a:lnTo>
                    <a:pt x="2822" y="30379"/>
                  </a:lnTo>
                  <a:lnTo>
                    <a:pt x="2821" y="30379"/>
                  </a:lnTo>
                  <a:cubicBezTo>
                    <a:pt x="2816" y="31035"/>
                    <a:pt x="2812" y="31691"/>
                    <a:pt x="2809" y="32345"/>
                  </a:cubicBezTo>
                  <a:cubicBezTo>
                    <a:pt x="2798" y="35152"/>
                    <a:pt x="2806" y="37955"/>
                    <a:pt x="2828" y="40760"/>
                  </a:cubicBezTo>
                  <a:cubicBezTo>
                    <a:pt x="2949" y="40734"/>
                    <a:pt x="3067" y="40707"/>
                    <a:pt x="3188" y="40677"/>
                  </a:cubicBezTo>
                  <a:cubicBezTo>
                    <a:pt x="3159" y="37196"/>
                    <a:pt x="3157" y="33713"/>
                    <a:pt x="3182" y="30234"/>
                  </a:cubicBezTo>
                  <a:cubicBezTo>
                    <a:pt x="4434" y="28342"/>
                    <a:pt x="5684" y="26453"/>
                    <a:pt x="6935" y="24562"/>
                  </a:cubicBezTo>
                  <a:cubicBezTo>
                    <a:pt x="7025" y="24426"/>
                    <a:pt x="6899" y="24296"/>
                    <a:pt x="6773" y="24296"/>
                  </a:cubicBezTo>
                  <a:cubicBezTo>
                    <a:pt x="6719" y="24296"/>
                    <a:pt x="6664" y="24320"/>
                    <a:pt x="6626" y="24378"/>
                  </a:cubicBezTo>
                  <a:cubicBezTo>
                    <a:pt x="5481" y="26110"/>
                    <a:pt x="4334" y="27841"/>
                    <a:pt x="3189" y="29572"/>
                  </a:cubicBezTo>
                  <a:cubicBezTo>
                    <a:pt x="3203" y="27818"/>
                    <a:pt x="3226" y="26064"/>
                    <a:pt x="3254" y="24312"/>
                  </a:cubicBezTo>
                  <a:cubicBezTo>
                    <a:pt x="3257" y="24123"/>
                    <a:pt x="3258" y="23932"/>
                    <a:pt x="3263" y="23742"/>
                  </a:cubicBezTo>
                  <a:cubicBezTo>
                    <a:pt x="3278" y="22779"/>
                    <a:pt x="3295" y="21816"/>
                    <a:pt x="3316" y="20853"/>
                  </a:cubicBezTo>
                  <a:cubicBezTo>
                    <a:pt x="3383" y="17666"/>
                    <a:pt x="3472" y="14480"/>
                    <a:pt x="3585" y="11296"/>
                  </a:cubicBezTo>
                  <a:cubicBezTo>
                    <a:pt x="4504" y="10059"/>
                    <a:pt x="5425" y="8823"/>
                    <a:pt x="6343" y="7588"/>
                  </a:cubicBezTo>
                  <a:cubicBezTo>
                    <a:pt x="6441" y="7456"/>
                    <a:pt x="6315" y="7326"/>
                    <a:pt x="6184" y="7326"/>
                  </a:cubicBezTo>
                  <a:cubicBezTo>
                    <a:pt x="6129" y="7326"/>
                    <a:pt x="6073" y="7349"/>
                    <a:pt x="6033" y="7405"/>
                  </a:cubicBezTo>
                  <a:cubicBezTo>
                    <a:pt x="5224" y="8492"/>
                    <a:pt x="4417" y="9579"/>
                    <a:pt x="3607" y="10664"/>
                  </a:cubicBezTo>
                  <a:cubicBezTo>
                    <a:pt x="3680" y="8615"/>
                    <a:pt x="3763" y="6568"/>
                    <a:pt x="3854" y="4523"/>
                  </a:cubicBezTo>
                  <a:cubicBezTo>
                    <a:pt x="3856" y="4509"/>
                    <a:pt x="3859" y="4495"/>
                    <a:pt x="3856" y="4480"/>
                  </a:cubicBezTo>
                  <a:cubicBezTo>
                    <a:pt x="3922" y="3046"/>
                    <a:pt x="3989" y="1610"/>
                    <a:pt x="4062" y="174"/>
                  </a:cubicBezTo>
                  <a:cubicBezTo>
                    <a:pt x="4068" y="58"/>
                    <a:pt x="3981" y="0"/>
                    <a:pt x="38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5"/>
            <p:cNvSpPr/>
            <p:nvPr/>
          </p:nvSpPr>
          <p:spPr>
            <a:xfrm>
              <a:off x="5013900" y="2332650"/>
              <a:ext cx="505400" cy="515525"/>
            </a:xfrm>
            <a:custGeom>
              <a:rect b="b" l="l" r="r" t="t"/>
              <a:pathLst>
                <a:path extrusionOk="0" h="20621" w="20216">
                  <a:moveTo>
                    <a:pt x="18208" y="1"/>
                  </a:moveTo>
                  <a:cubicBezTo>
                    <a:pt x="17329" y="1138"/>
                    <a:pt x="16389" y="2230"/>
                    <a:pt x="15390" y="3263"/>
                  </a:cubicBezTo>
                  <a:cubicBezTo>
                    <a:pt x="13848" y="4859"/>
                    <a:pt x="12105" y="6364"/>
                    <a:pt x="9992" y="7038"/>
                  </a:cubicBezTo>
                  <a:cubicBezTo>
                    <a:pt x="9208" y="7288"/>
                    <a:pt x="8387" y="7410"/>
                    <a:pt x="7566" y="7410"/>
                  </a:cubicBezTo>
                  <a:cubicBezTo>
                    <a:pt x="5804" y="7410"/>
                    <a:pt x="4038" y="6850"/>
                    <a:pt x="2629" y="5790"/>
                  </a:cubicBezTo>
                  <a:cubicBezTo>
                    <a:pt x="2002" y="5318"/>
                    <a:pt x="1448" y="4749"/>
                    <a:pt x="987" y="4118"/>
                  </a:cubicBezTo>
                  <a:cubicBezTo>
                    <a:pt x="507" y="9606"/>
                    <a:pt x="216" y="15112"/>
                    <a:pt x="1" y="20620"/>
                  </a:cubicBezTo>
                  <a:cubicBezTo>
                    <a:pt x="715" y="19978"/>
                    <a:pt x="1536" y="19437"/>
                    <a:pt x="2393" y="19004"/>
                  </a:cubicBezTo>
                  <a:cubicBezTo>
                    <a:pt x="4228" y="18081"/>
                    <a:pt x="6246" y="17601"/>
                    <a:pt x="8250" y="17158"/>
                  </a:cubicBezTo>
                  <a:cubicBezTo>
                    <a:pt x="10255" y="16714"/>
                    <a:pt x="12284" y="16298"/>
                    <a:pt x="14172" y="15494"/>
                  </a:cubicBezTo>
                  <a:cubicBezTo>
                    <a:pt x="15376" y="14980"/>
                    <a:pt x="16558" y="14302"/>
                    <a:pt x="17867" y="14208"/>
                  </a:cubicBezTo>
                  <a:cubicBezTo>
                    <a:pt x="17979" y="14200"/>
                    <a:pt x="18090" y="14196"/>
                    <a:pt x="18201" y="14196"/>
                  </a:cubicBezTo>
                  <a:cubicBezTo>
                    <a:pt x="18876" y="14196"/>
                    <a:pt x="19546" y="14336"/>
                    <a:pt x="20215" y="14468"/>
                  </a:cubicBezTo>
                  <a:cubicBezTo>
                    <a:pt x="19958" y="12550"/>
                    <a:pt x="19700" y="10631"/>
                    <a:pt x="19436" y="8712"/>
                  </a:cubicBezTo>
                  <a:cubicBezTo>
                    <a:pt x="19335" y="7984"/>
                    <a:pt x="19234" y="7258"/>
                    <a:pt x="19134" y="6529"/>
                  </a:cubicBezTo>
                  <a:cubicBezTo>
                    <a:pt x="19090" y="6215"/>
                    <a:pt x="19046" y="5900"/>
                    <a:pt x="19003" y="5587"/>
                  </a:cubicBezTo>
                  <a:cubicBezTo>
                    <a:pt x="18949" y="5197"/>
                    <a:pt x="18893" y="4807"/>
                    <a:pt x="18838" y="4417"/>
                  </a:cubicBezTo>
                  <a:cubicBezTo>
                    <a:pt x="18778" y="3994"/>
                    <a:pt x="18717" y="3569"/>
                    <a:pt x="18659" y="3145"/>
                  </a:cubicBezTo>
                  <a:cubicBezTo>
                    <a:pt x="18622" y="2895"/>
                    <a:pt x="18587" y="2644"/>
                    <a:pt x="18552" y="2393"/>
                  </a:cubicBezTo>
                  <a:cubicBezTo>
                    <a:pt x="18477" y="1876"/>
                    <a:pt x="18404" y="1360"/>
                    <a:pt x="18330" y="841"/>
                  </a:cubicBezTo>
                  <a:cubicBezTo>
                    <a:pt x="18320" y="777"/>
                    <a:pt x="18310" y="715"/>
                    <a:pt x="18301" y="649"/>
                  </a:cubicBezTo>
                  <a:cubicBezTo>
                    <a:pt x="18271" y="433"/>
                    <a:pt x="18239" y="218"/>
                    <a:pt x="182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5"/>
            <p:cNvSpPr/>
            <p:nvPr/>
          </p:nvSpPr>
          <p:spPr>
            <a:xfrm>
              <a:off x="5233075" y="1544250"/>
              <a:ext cx="9950" cy="14275"/>
            </a:xfrm>
            <a:custGeom>
              <a:rect b="b" l="l" r="r" t="t"/>
              <a:pathLst>
                <a:path extrusionOk="0" h="571" w="398">
                  <a:moveTo>
                    <a:pt x="259" y="0"/>
                  </a:moveTo>
                  <a:cubicBezTo>
                    <a:pt x="237" y="0"/>
                    <a:pt x="213" y="11"/>
                    <a:pt x="185" y="34"/>
                  </a:cubicBezTo>
                  <a:cubicBezTo>
                    <a:pt x="0" y="191"/>
                    <a:pt x="11" y="571"/>
                    <a:pt x="149" y="571"/>
                  </a:cubicBezTo>
                  <a:cubicBezTo>
                    <a:pt x="170" y="571"/>
                    <a:pt x="194" y="562"/>
                    <a:pt x="220" y="543"/>
                  </a:cubicBezTo>
                  <a:cubicBezTo>
                    <a:pt x="397" y="411"/>
                    <a:pt x="393"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5"/>
            <p:cNvSpPr/>
            <p:nvPr/>
          </p:nvSpPr>
          <p:spPr>
            <a:xfrm>
              <a:off x="5386750" y="1948250"/>
              <a:ext cx="17700" cy="43600"/>
            </a:xfrm>
            <a:custGeom>
              <a:rect b="b" l="l" r="r" t="t"/>
              <a:pathLst>
                <a:path extrusionOk="0" h="1744" w="708">
                  <a:moveTo>
                    <a:pt x="200" y="1"/>
                  </a:moveTo>
                  <a:cubicBezTo>
                    <a:pt x="184" y="1"/>
                    <a:pt x="169" y="3"/>
                    <a:pt x="154" y="7"/>
                  </a:cubicBezTo>
                  <a:cubicBezTo>
                    <a:pt x="53" y="34"/>
                    <a:pt x="1" y="138"/>
                    <a:pt x="22" y="238"/>
                  </a:cubicBezTo>
                  <a:cubicBezTo>
                    <a:pt x="123" y="695"/>
                    <a:pt x="222" y="1149"/>
                    <a:pt x="323" y="1606"/>
                  </a:cubicBezTo>
                  <a:cubicBezTo>
                    <a:pt x="341" y="1690"/>
                    <a:pt x="427" y="1743"/>
                    <a:pt x="509" y="1743"/>
                  </a:cubicBezTo>
                  <a:cubicBezTo>
                    <a:pt x="524" y="1743"/>
                    <a:pt x="540" y="1741"/>
                    <a:pt x="554" y="1737"/>
                  </a:cubicBezTo>
                  <a:cubicBezTo>
                    <a:pt x="658" y="1708"/>
                    <a:pt x="707" y="1606"/>
                    <a:pt x="687" y="1507"/>
                  </a:cubicBezTo>
                  <a:cubicBezTo>
                    <a:pt x="585" y="1049"/>
                    <a:pt x="485" y="595"/>
                    <a:pt x="384" y="138"/>
                  </a:cubicBezTo>
                  <a:cubicBezTo>
                    <a:pt x="367" y="55"/>
                    <a:pt x="282" y="1"/>
                    <a:pt x="20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5"/>
            <p:cNvSpPr/>
            <p:nvPr/>
          </p:nvSpPr>
          <p:spPr>
            <a:xfrm>
              <a:off x="5363475" y="1957450"/>
              <a:ext cx="13400" cy="33850"/>
            </a:xfrm>
            <a:custGeom>
              <a:rect b="b" l="l" r="r" t="t"/>
              <a:pathLst>
                <a:path extrusionOk="0" h="1354" w="536">
                  <a:moveTo>
                    <a:pt x="195" y="0"/>
                  </a:moveTo>
                  <a:cubicBezTo>
                    <a:pt x="178" y="0"/>
                    <a:pt x="162" y="2"/>
                    <a:pt x="147" y="7"/>
                  </a:cubicBezTo>
                  <a:cubicBezTo>
                    <a:pt x="40" y="41"/>
                    <a:pt x="1" y="133"/>
                    <a:pt x="16" y="238"/>
                  </a:cubicBezTo>
                  <a:cubicBezTo>
                    <a:pt x="63" y="564"/>
                    <a:pt x="112" y="888"/>
                    <a:pt x="158" y="1215"/>
                  </a:cubicBezTo>
                  <a:cubicBezTo>
                    <a:pt x="168" y="1295"/>
                    <a:pt x="261" y="1354"/>
                    <a:pt x="343" y="1354"/>
                  </a:cubicBezTo>
                  <a:cubicBezTo>
                    <a:pt x="359" y="1354"/>
                    <a:pt x="374" y="1351"/>
                    <a:pt x="389" y="1346"/>
                  </a:cubicBezTo>
                  <a:cubicBezTo>
                    <a:pt x="496" y="1311"/>
                    <a:pt x="536" y="1221"/>
                    <a:pt x="520" y="1116"/>
                  </a:cubicBezTo>
                  <a:cubicBezTo>
                    <a:pt x="473" y="790"/>
                    <a:pt x="426" y="466"/>
                    <a:pt x="380" y="139"/>
                  </a:cubicBezTo>
                  <a:cubicBezTo>
                    <a:pt x="368" y="57"/>
                    <a:pt x="276" y="0"/>
                    <a:pt x="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5"/>
            <p:cNvSpPr/>
            <p:nvPr/>
          </p:nvSpPr>
          <p:spPr>
            <a:xfrm>
              <a:off x="5074800" y="2261850"/>
              <a:ext cx="13700" cy="36225"/>
            </a:xfrm>
            <a:custGeom>
              <a:rect b="b" l="l" r="r" t="t"/>
              <a:pathLst>
                <a:path extrusionOk="0" h="1449" w="548">
                  <a:moveTo>
                    <a:pt x="362" y="0"/>
                  </a:moveTo>
                  <a:cubicBezTo>
                    <a:pt x="279" y="0"/>
                    <a:pt x="184" y="48"/>
                    <a:pt x="171" y="137"/>
                  </a:cubicBezTo>
                  <a:cubicBezTo>
                    <a:pt x="119" y="496"/>
                    <a:pt x="67" y="853"/>
                    <a:pt x="14" y="1212"/>
                  </a:cubicBezTo>
                  <a:cubicBezTo>
                    <a:pt x="0" y="1310"/>
                    <a:pt x="37" y="1418"/>
                    <a:pt x="145" y="1444"/>
                  </a:cubicBezTo>
                  <a:cubicBezTo>
                    <a:pt x="159" y="1447"/>
                    <a:pt x="173" y="1449"/>
                    <a:pt x="188" y="1449"/>
                  </a:cubicBezTo>
                  <a:cubicBezTo>
                    <a:pt x="271" y="1449"/>
                    <a:pt x="365" y="1401"/>
                    <a:pt x="378" y="1311"/>
                  </a:cubicBezTo>
                  <a:cubicBezTo>
                    <a:pt x="428" y="952"/>
                    <a:pt x="480" y="596"/>
                    <a:pt x="534" y="236"/>
                  </a:cubicBezTo>
                  <a:cubicBezTo>
                    <a:pt x="547" y="139"/>
                    <a:pt x="511" y="30"/>
                    <a:pt x="402" y="4"/>
                  </a:cubicBezTo>
                  <a:cubicBezTo>
                    <a:pt x="389" y="2"/>
                    <a:pt x="376" y="0"/>
                    <a:pt x="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5"/>
            <p:cNvSpPr/>
            <p:nvPr/>
          </p:nvSpPr>
          <p:spPr>
            <a:xfrm>
              <a:off x="5381975" y="2565675"/>
              <a:ext cx="27500" cy="47550"/>
            </a:xfrm>
            <a:custGeom>
              <a:rect b="b" l="l" r="r" t="t"/>
              <a:pathLst>
                <a:path extrusionOk="0" h="1902" w="1100">
                  <a:moveTo>
                    <a:pt x="754" y="1"/>
                  </a:moveTo>
                  <a:cubicBezTo>
                    <a:pt x="623" y="1"/>
                    <a:pt x="497" y="73"/>
                    <a:pt x="427" y="188"/>
                  </a:cubicBezTo>
                  <a:cubicBezTo>
                    <a:pt x="141" y="651"/>
                    <a:pt x="1" y="1197"/>
                    <a:pt x="11" y="1738"/>
                  </a:cubicBezTo>
                  <a:cubicBezTo>
                    <a:pt x="14" y="1838"/>
                    <a:pt x="97" y="1901"/>
                    <a:pt x="182" y="1901"/>
                  </a:cubicBezTo>
                  <a:cubicBezTo>
                    <a:pt x="227" y="1901"/>
                    <a:pt x="273" y="1884"/>
                    <a:pt x="308" y="1845"/>
                  </a:cubicBezTo>
                  <a:cubicBezTo>
                    <a:pt x="646" y="1476"/>
                    <a:pt x="1008" y="929"/>
                    <a:pt x="1066" y="545"/>
                  </a:cubicBezTo>
                  <a:cubicBezTo>
                    <a:pt x="1100" y="334"/>
                    <a:pt x="1074" y="73"/>
                    <a:pt x="842" y="12"/>
                  </a:cubicBezTo>
                  <a:cubicBezTo>
                    <a:pt x="812" y="4"/>
                    <a:pt x="783"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5"/>
            <p:cNvSpPr/>
            <p:nvPr/>
          </p:nvSpPr>
          <p:spPr>
            <a:xfrm>
              <a:off x="4894850" y="2725675"/>
              <a:ext cx="25" cy="25"/>
            </a:xfrm>
            <a:custGeom>
              <a:rect b="b" l="l" r="r" t="t"/>
              <a:pathLst>
                <a:path extrusionOk="0" h="1" w="1">
                  <a:moveTo>
                    <a:pt x="0" y="1"/>
                  </a:move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5"/>
            <p:cNvSpPr/>
            <p:nvPr/>
          </p:nvSpPr>
          <p:spPr>
            <a:xfrm>
              <a:off x="4814450" y="2422975"/>
              <a:ext cx="25" cy="25"/>
            </a:xfrm>
            <a:custGeom>
              <a:rect b="b" l="l" r="r" t="t"/>
              <a:pathLst>
                <a:path extrusionOk="0" h="1" w="1">
                  <a:moveTo>
                    <a:pt x="1" y="0"/>
                  </a:moveTo>
                  <a:lnTo>
                    <a:pt x="1" y="0"/>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5"/>
            <p:cNvSpPr/>
            <p:nvPr/>
          </p:nvSpPr>
          <p:spPr>
            <a:xfrm>
              <a:off x="4850075" y="2801075"/>
              <a:ext cx="225" cy="1850"/>
            </a:xfrm>
            <a:custGeom>
              <a:rect b="b" l="l" r="r" t="t"/>
              <a:pathLst>
                <a:path extrusionOk="0" h="74" w="9">
                  <a:moveTo>
                    <a:pt x="1" y="1"/>
                  </a:moveTo>
                  <a:cubicBezTo>
                    <a:pt x="2" y="26"/>
                    <a:pt x="5" y="51"/>
                    <a:pt x="8" y="73"/>
                  </a:cubicBezTo>
                  <a:cubicBezTo>
                    <a:pt x="5" y="49"/>
                    <a:pt x="2" y="26"/>
                    <a:pt x="1" y="1"/>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5"/>
            <p:cNvSpPr/>
            <p:nvPr/>
          </p:nvSpPr>
          <p:spPr>
            <a:xfrm>
              <a:off x="4870675" y="2681550"/>
              <a:ext cx="44000" cy="37550"/>
            </a:xfrm>
            <a:custGeom>
              <a:rect b="b" l="l" r="r" t="t"/>
              <a:pathLst>
                <a:path extrusionOk="0" h="1502" w="1760">
                  <a:moveTo>
                    <a:pt x="1326" y="0"/>
                  </a:moveTo>
                  <a:cubicBezTo>
                    <a:pt x="1241" y="0"/>
                    <a:pt x="1156" y="24"/>
                    <a:pt x="1085" y="70"/>
                  </a:cubicBezTo>
                  <a:cubicBezTo>
                    <a:pt x="622" y="373"/>
                    <a:pt x="259" y="801"/>
                    <a:pt x="50" y="1283"/>
                  </a:cubicBezTo>
                  <a:cubicBezTo>
                    <a:pt x="1" y="1394"/>
                    <a:pt x="98" y="1502"/>
                    <a:pt x="216" y="1502"/>
                  </a:cubicBezTo>
                  <a:cubicBezTo>
                    <a:pt x="241" y="1502"/>
                    <a:pt x="267" y="1497"/>
                    <a:pt x="293" y="1486"/>
                  </a:cubicBezTo>
                  <a:cubicBezTo>
                    <a:pt x="770" y="1287"/>
                    <a:pt x="1343" y="942"/>
                    <a:pt x="1559" y="625"/>
                  </a:cubicBezTo>
                  <a:cubicBezTo>
                    <a:pt x="1675" y="451"/>
                    <a:pt x="1759" y="213"/>
                    <a:pt x="1559" y="70"/>
                  </a:cubicBezTo>
                  <a:cubicBezTo>
                    <a:pt x="1491" y="23"/>
                    <a:pt x="1408" y="0"/>
                    <a:pt x="1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5"/>
            <p:cNvSpPr/>
            <p:nvPr/>
          </p:nvSpPr>
          <p:spPr>
            <a:xfrm>
              <a:off x="4657450" y="2025725"/>
              <a:ext cx="404025" cy="940375"/>
            </a:xfrm>
            <a:custGeom>
              <a:rect b="b" l="l" r="r" t="t"/>
              <a:pathLst>
                <a:path extrusionOk="0" h="37615" w="16161">
                  <a:moveTo>
                    <a:pt x="11245" y="1"/>
                  </a:moveTo>
                  <a:cubicBezTo>
                    <a:pt x="10979" y="479"/>
                    <a:pt x="10562" y="871"/>
                    <a:pt x="10039" y="997"/>
                  </a:cubicBezTo>
                  <a:cubicBezTo>
                    <a:pt x="9687" y="1082"/>
                    <a:pt x="9296" y="1048"/>
                    <a:pt x="8987" y="1238"/>
                  </a:cubicBezTo>
                  <a:cubicBezTo>
                    <a:pt x="8672" y="1432"/>
                    <a:pt x="8527" y="1808"/>
                    <a:pt x="8403" y="2155"/>
                  </a:cubicBezTo>
                  <a:cubicBezTo>
                    <a:pt x="8100" y="3002"/>
                    <a:pt x="7799" y="3850"/>
                    <a:pt x="7496" y="4696"/>
                  </a:cubicBezTo>
                  <a:cubicBezTo>
                    <a:pt x="7363" y="5070"/>
                    <a:pt x="7224" y="5456"/>
                    <a:pt x="6966" y="5755"/>
                  </a:cubicBezTo>
                  <a:cubicBezTo>
                    <a:pt x="6751" y="6003"/>
                    <a:pt x="6432" y="6186"/>
                    <a:pt x="6111" y="6186"/>
                  </a:cubicBezTo>
                  <a:cubicBezTo>
                    <a:pt x="6044" y="6186"/>
                    <a:pt x="5976" y="6178"/>
                    <a:pt x="5909" y="6160"/>
                  </a:cubicBezTo>
                  <a:cubicBezTo>
                    <a:pt x="5448" y="6043"/>
                    <a:pt x="5191" y="5555"/>
                    <a:pt x="5050" y="5098"/>
                  </a:cubicBezTo>
                  <a:cubicBezTo>
                    <a:pt x="5020" y="4999"/>
                    <a:pt x="4994" y="4899"/>
                    <a:pt x="4969" y="4798"/>
                  </a:cubicBezTo>
                  <a:cubicBezTo>
                    <a:pt x="4740" y="6266"/>
                    <a:pt x="4518" y="7735"/>
                    <a:pt x="4296" y="9204"/>
                  </a:cubicBezTo>
                  <a:cubicBezTo>
                    <a:pt x="2864" y="18674"/>
                    <a:pt x="1431" y="28144"/>
                    <a:pt x="0" y="37614"/>
                  </a:cubicBezTo>
                  <a:cubicBezTo>
                    <a:pt x="1480" y="36812"/>
                    <a:pt x="3163" y="36385"/>
                    <a:pt x="4845" y="36385"/>
                  </a:cubicBezTo>
                  <a:cubicBezTo>
                    <a:pt x="5167" y="36385"/>
                    <a:pt x="5489" y="36401"/>
                    <a:pt x="5810" y="36432"/>
                  </a:cubicBezTo>
                  <a:cubicBezTo>
                    <a:pt x="6441" y="36494"/>
                    <a:pt x="7071" y="36617"/>
                    <a:pt x="7705" y="36617"/>
                  </a:cubicBezTo>
                  <a:cubicBezTo>
                    <a:pt x="7798" y="36617"/>
                    <a:pt x="7891" y="36614"/>
                    <a:pt x="7984" y="36608"/>
                  </a:cubicBezTo>
                  <a:cubicBezTo>
                    <a:pt x="8898" y="36548"/>
                    <a:pt x="9758" y="36186"/>
                    <a:pt x="10615" y="35873"/>
                  </a:cubicBezTo>
                  <a:cubicBezTo>
                    <a:pt x="12407" y="35218"/>
                    <a:pt x="14269" y="34766"/>
                    <a:pt x="16160" y="34523"/>
                  </a:cubicBezTo>
                  <a:cubicBezTo>
                    <a:pt x="15009" y="22983"/>
                    <a:pt x="13370" y="11463"/>
                    <a:pt x="11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5"/>
            <p:cNvSpPr/>
            <p:nvPr/>
          </p:nvSpPr>
          <p:spPr>
            <a:xfrm>
              <a:off x="4781500" y="1920025"/>
              <a:ext cx="157025" cy="260375"/>
            </a:xfrm>
            <a:custGeom>
              <a:rect b="b" l="l" r="r" t="t"/>
              <a:pathLst>
                <a:path extrusionOk="0" h="10415" w="6281">
                  <a:moveTo>
                    <a:pt x="3733" y="0"/>
                  </a:moveTo>
                  <a:cubicBezTo>
                    <a:pt x="3005" y="0"/>
                    <a:pt x="2274" y="387"/>
                    <a:pt x="1836" y="932"/>
                  </a:cubicBezTo>
                  <a:cubicBezTo>
                    <a:pt x="1239" y="1674"/>
                    <a:pt x="1057" y="2629"/>
                    <a:pt x="897" y="3553"/>
                  </a:cubicBezTo>
                  <a:cubicBezTo>
                    <a:pt x="579" y="5375"/>
                    <a:pt x="285" y="7202"/>
                    <a:pt x="1" y="9029"/>
                  </a:cubicBezTo>
                  <a:cubicBezTo>
                    <a:pt x="25" y="9132"/>
                    <a:pt x="51" y="9231"/>
                    <a:pt x="82" y="9331"/>
                  </a:cubicBezTo>
                  <a:cubicBezTo>
                    <a:pt x="226" y="9783"/>
                    <a:pt x="484" y="10271"/>
                    <a:pt x="944" y="10388"/>
                  </a:cubicBezTo>
                  <a:cubicBezTo>
                    <a:pt x="1012" y="10406"/>
                    <a:pt x="1080" y="10414"/>
                    <a:pt x="1148" y="10414"/>
                  </a:cubicBezTo>
                  <a:cubicBezTo>
                    <a:pt x="1469" y="10414"/>
                    <a:pt x="1788" y="10233"/>
                    <a:pt x="2001" y="9983"/>
                  </a:cubicBezTo>
                  <a:cubicBezTo>
                    <a:pt x="2261" y="9684"/>
                    <a:pt x="2401" y="9300"/>
                    <a:pt x="2533" y="8925"/>
                  </a:cubicBezTo>
                  <a:cubicBezTo>
                    <a:pt x="2834" y="8078"/>
                    <a:pt x="3137" y="7230"/>
                    <a:pt x="3438" y="6383"/>
                  </a:cubicBezTo>
                  <a:cubicBezTo>
                    <a:pt x="3563" y="6033"/>
                    <a:pt x="3709" y="5658"/>
                    <a:pt x="4023" y="5466"/>
                  </a:cubicBezTo>
                  <a:cubicBezTo>
                    <a:pt x="4331" y="5276"/>
                    <a:pt x="4722" y="5310"/>
                    <a:pt x="5074" y="5225"/>
                  </a:cubicBezTo>
                  <a:cubicBezTo>
                    <a:pt x="5598" y="5099"/>
                    <a:pt x="6014" y="4707"/>
                    <a:pt x="6280" y="4229"/>
                  </a:cubicBezTo>
                  <a:cubicBezTo>
                    <a:pt x="6188" y="3738"/>
                    <a:pt x="6098" y="3247"/>
                    <a:pt x="6005" y="2758"/>
                  </a:cubicBezTo>
                  <a:cubicBezTo>
                    <a:pt x="5815" y="1760"/>
                    <a:pt x="5503" y="610"/>
                    <a:pt x="4505" y="162"/>
                  </a:cubicBezTo>
                  <a:cubicBezTo>
                    <a:pt x="4258" y="50"/>
                    <a:pt x="3996" y="0"/>
                    <a:pt x="3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5"/>
            <p:cNvSpPr/>
            <p:nvPr/>
          </p:nvSpPr>
          <p:spPr>
            <a:xfrm>
              <a:off x="4927225" y="2303325"/>
              <a:ext cx="38850" cy="40100"/>
            </a:xfrm>
            <a:custGeom>
              <a:rect b="b" l="l" r="r" t="t"/>
              <a:pathLst>
                <a:path extrusionOk="0" h="1604" w="1554">
                  <a:moveTo>
                    <a:pt x="1130" y="1"/>
                  </a:moveTo>
                  <a:cubicBezTo>
                    <a:pt x="1033" y="1"/>
                    <a:pt x="938" y="33"/>
                    <a:pt x="865" y="94"/>
                  </a:cubicBezTo>
                  <a:cubicBezTo>
                    <a:pt x="456" y="438"/>
                    <a:pt x="164" y="898"/>
                    <a:pt x="31" y="1400"/>
                  </a:cubicBezTo>
                  <a:cubicBezTo>
                    <a:pt x="1" y="1509"/>
                    <a:pt x="102" y="1604"/>
                    <a:pt x="212" y="1604"/>
                  </a:cubicBezTo>
                  <a:cubicBezTo>
                    <a:pt x="241" y="1604"/>
                    <a:pt x="271" y="1597"/>
                    <a:pt x="300" y="1582"/>
                  </a:cubicBezTo>
                  <a:cubicBezTo>
                    <a:pt x="742" y="1340"/>
                    <a:pt x="1254" y="943"/>
                    <a:pt x="1419" y="606"/>
                  </a:cubicBezTo>
                  <a:cubicBezTo>
                    <a:pt x="1509" y="423"/>
                    <a:pt x="1553" y="177"/>
                    <a:pt x="1335" y="53"/>
                  </a:cubicBezTo>
                  <a:cubicBezTo>
                    <a:pt x="1271" y="18"/>
                    <a:pt x="1200" y="1"/>
                    <a:pt x="1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5"/>
            <p:cNvSpPr/>
            <p:nvPr/>
          </p:nvSpPr>
          <p:spPr>
            <a:xfrm>
              <a:off x="4869875" y="2151750"/>
              <a:ext cx="27550" cy="46250"/>
            </a:xfrm>
            <a:custGeom>
              <a:rect b="b" l="l" r="r" t="t"/>
              <a:pathLst>
                <a:path extrusionOk="0" h="1850" w="1102">
                  <a:moveTo>
                    <a:pt x="719" y="0"/>
                  </a:moveTo>
                  <a:cubicBezTo>
                    <a:pt x="599" y="0"/>
                    <a:pt x="487" y="60"/>
                    <a:pt x="421" y="161"/>
                  </a:cubicBezTo>
                  <a:cubicBezTo>
                    <a:pt x="140" y="600"/>
                    <a:pt x="1" y="1132"/>
                    <a:pt x="19" y="1674"/>
                  </a:cubicBezTo>
                  <a:cubicBezTo>
                    <a:pt x="22" y="1778"/>
                    <a:pt x="115" y="1850"/>
                    <a:pt x="206" y="1850"/>
                  </a:cubicBezTo>
                  <a:cubicBezTo>
                    <a:pt x="247" y="1850"/>
                    <a:pt x="287" y="1836"/>
                    <a:pt x="319" y="1804"/>
                  </a:cubicBezTo>
                  <a:cubicBezTo>
                    <a:pt x="655" y="1463"/>
                    <a:pt x="1016" y="950"/>
                    <a:pt x="1071" y="571"/>
                  </a:cubicBezTo>
                  <a:cubicBezTo>
                    <a:pt x="1102" y="364"/>
                    <a:pt x="1076" y="101"/>
                    <a:pt x="839" y="20"/>
                  </a:cubicBezTo>
                  <a:cubicBezTo>
                    <a:pt x="799" y="7"/>
                    <a:pt x="758" y="0"/>
                    <a:pt x="7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5"/>
            <p:cNvSpPr/>
            <p:nvPr/>
          </p:nvSpPr>
          <p:spPr>
            <a:xfrm>
              <a:off x="4777000" y="2442825"/>
              <a:ext cx="43100" cy="38450"/>
            </a:xfrm>
            <a:custGeom>
              <a:rect b="b" l="l" r="r" t="t"/>
              <a:pathLst>
                <a:path extrusionOk="0" h="1538" w="1724">
                  <a:moveTo>
                    <a:pt x="342" y="0"/>
                  </a:moveTo>
                  <a:cubicBezTo>
                    <a:pt x="253" y="0"/>
                    <a:pt x="170" y="29"/>
                    <a:pt x="106" y="104"/>
                  </a:cubicBezTo>
                  <a:cubicBezTo>
                    <a:pt x="1" y="226"/>
                    <a:pt x="8" y="406"/>
                    <a:pt x="109" y="538"/>
                  </a:cubicBezTo>
                  <a:cubicBezTo>
                    <a:pt x="444" y="972"/>
                    <a:pt x="916" y="1316"/>
                    <a:pt x="1447" y="1524"/>
                  </a:cubicBezTo>
                  <a:cubicBezTo>
                    <a:pt x="1471" y="1533"/>
                    <a:pt x="1495" y="1538"/>
                    <a:pt x="1517" y="1538"/>
                  </a:cubicBezTo>
                  <a:cubicBezTo>
                    <a:pt x="1635" y="1538"/>
                    <a:pt x="1723" y="1423"/>
                    <a:pt x="1667" y="1308"/>
                  </a:cubicBezTo>
                  <a:cubicBezTo>
                    <a:pt x="1444" y="865"/>
                    <a:pt x="1060" y="328"/>
                    <a:pt x="712" y="122"/>
                  </a:cubicBezTo>
                  <a:cubicBezTo>
                    <a:pt x="601" y="56"/>
                    <a:pt x="466"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5"/>
            <p:cNvSpPr/>
            <p:nvPr/>
          </p:nvSpPr>
          <p:spPr>
            <a:xfrm>
              <a:off x="4657325" y="2434900"/>
              <a:ext cx="404025" cy="531225"/>
            </a:xfrm>
            <a:custGeom>
              <a:rect b="b" l="l" r="r" t="t"/>
              <a:pathLst>
                <a:path extrusionOk="0" h="21249" w="16161">
                  <a:moveTo>
                    <a:pt x="13949" y="0"/>
                  </a:moveTo>
                  <a:cubicBezTo>
                    <a:pt x="13008" y="2223"/>
                    <a:pt x="11909" y="4384"/>
                    <a:pt x="10657" y="6460"/>
                  </a:cubicBezTo>
                  <a:cubicBezTo>
                    <a:pt x="9379" y="8580"/>
                    <a:pt x="7596" y="10819"/>
                    <a:pt x="4931" y="11028"/>
                  </a:cubicBezTo>
                  <a:cubicBezTo>
                    <a:pt x="4804" y="11038"/>
                    <a:pt x="4676" y="11043"/>
                    <a:pt x="4549" y="11043"/>
                  </a:cubicBezTo>
                  <a:cubicBezTo>
                    <a:pt x="3551" y="11043"/>
                    <a:pt x="2560" y="10748"/>
                    <a:pt x="1659" y="10280"/>
                  </a:cubicBezTo>
                  <a:cubicBezTo>
                    <a:pt x="1108" y="13936"/>
                    <a:pt x="553" y="17591"/>
                    <a:pt x="1" y="21249"/>
                  </a:cubicBezTo>
                  <a:cubicBezTo>
                    <a:pt x="1481" y="20447"/>
                    <a:pt x="3164" y="20019"/>
                    <a:pt x="4846" y="20019"/>
                  </a:cubicBezTo>
                  <a:cubicBezTo>
                    <a:pt x="5168" y="20019"/>
                    <a:pt x="5490" y="20035"/>
                    <a:pt x="5810" y="20067"/>
                  </a:cubicBezTo>
                  <a:cubicBezTo>
                    <a:pt x="6442" y="20129"/>
                    <a:pt x="7072" y="20250"/>
                    <a:pt x="7703" y="20250"/>
                  </a:cubicBezTo>
                  <a:cubicBezTo>
                    <a:pt x="7797" y="20250"/>
                    <a:pt x="7892" y="20247"/>
                    <a:pt x="7986" y="20241"/>
                  </a:cubicBezTo>
                  <a:cubicBezTo>
                    <a:pt x="8899" y="20181"/>
                    <a:pt x="9758" y="19819"/>
                    <a:pt x="10617" y="19506"/>
                  </a:cubicBezTo>
                  <a:cubicBezTo>
                    <a:pt x="12407" y="18851"/>
                    <a:pt x="14271" y="18399"/>
                    <a:pt x="16161" y="18156"/>
                  </a:cubicBezTo>
                  <a:cubicBezTo>
                    <a:pt x="15557" y="12097"/>
                    <a:pt x="14820" y="6044"/>
                    <a:pt x="139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5"/>
            <p:cNvSpPr/>
            <p:nvPr/>
          </p:nvSpPr>
          <p:spPr>
            <a:xfrm>
              <a:off x="4807675" y="2274250"/>
              <a:ext cx="133450" cy="665350"/>
            </a:xfrm>
            <a:custGeom>
              <a:rect b="b" l="l" r="r" t="t"/>
              <a:pathLst>
                <a:path extrusionOk="0" h="26614" w="5338">
                  <a:moveTo>
                    <a:pt x="2146" y="1"/>
                  </a:moveTo>
                  <a:cubicBezTo>
                    <a:pt x="2051" y="1"/>
                    <a:pt x="1957" y="58"/>
                    <a:pt x="1961" y="170"/>
                  </a:cubicBezTo>
                  <a:cubicBezTo>
                    <a:pt x="2051" y="2454"/>
                    <a:pt x="2128" y="4735"/>
                    <a:pt x="2191" y="7019"/>
                  </a:cubicBezTo>
                  <a:lnTo>
                    <a:pt x="2217" y="8001"/>
                  </a:lnTo>
                  <a:cubicBezTo>
                    <a:pt x="2281" y="10485"/>
                    <a:pt x="2331" y="12973"/>
                    <a:pt x="2365" y="15457"/>
                  </a:cubicBezTo>
                  <a:cubicBezTo>
                    <a:pt x="1715" y="14560"/>
                    <a:pt x="1064" y="13662"/>
                    <a:pt x="414" y="12767"/>
                  </a:cubicBezTo>
                  <a:cubicBezTo>
                    <a:pt x="372" y="12709"/>
                    <a:pt x="313" y="12685"/>
                    <a:pt x="256" y="12685"/>
                  </a:cubicBezTo>
                  <a:cubicBezTo>
                    <a:pt x="125" y="12685"/>
                    <a:pt x="0" y="12809"/>
                    <a:pt x="96" y="12942"/>
                  </a:cubicBezTo>
                  <a:cubicBezTo>
                    <a:pt x="856" y="13990"/>
                    <a:pt x="1616" y="15035"/>
                    <a:pt x="2374" y="16081"/>
                  </a:cubicBezTo>
                  <a:cubicBezTo>
                    <a:pt x="2392" y="17501"/>
                    <a:pt x="2403" y="18923"/>
                    <a:pt x="2411" y="20344"/>
                  </a:cubicBezTo>
                  <a:cubicBezTo>
                    <a:pt x="2392" y="20385"/>
                    <a:pt x="2395" y="20428"/>
                    <a:pt x="2411" y="20461"/>
                  </a:cubicBezTo>
                  <a:cubicBezTo>
                    <a:pt x="2423" y="22513"/>
                    <a:pt x="2423" y="24563"/>
                    <a:pt x="2411" y="26614"/>
                  </a:cubicBezTo>
                  <a:cubicBezTo>
                    <a:pt x="2539" y="26592"/>
                    <a:pt x="2665" y="26568"/>
                    <a:pt x="2791" y="26537"/>
                  </a:cubicBezTo>
                  <a:cubicBezTo>
                    <a:pt x="2795" y="25780"/>
                    <a:pt x="2796" y="25023"/>
                    <a:pt x="2799" y="24268"/>
                  </a:cubicBezTo>
                  <a:cubicBezTo>
                    <a:pt x="2801" y="22995"/>
                    <a:pt x="2798" y="21718"/>
                    <a:pt x="2790" y="20443"/>
                  </a:cubicBezTo>
                  <a:cubicBezTo>
                    <a:pt x="3611" y="19091"/>
                    <a:pt x="4435" y="17740"/>
                    <a:pt x="5256" y="16390"/>
                  </a:cubicBezTo>
                  <a:cubicBezTo>
                    <a:pt x="5338" y="16257"/>
                    <a:pt x="5202" y="16133"/>
                    <a:pt x="5072" y="16133"/>
                  </a:cubicBezTo>
                  <a:cubicBezTo>
                    <a:pt x="5014" y="16133"/>
                    <a:pt x="4958" y="16157"/>
                    <a:pt x="4923" y="16216"/>
                  </a:cubicBezTo>
                  <a:cubicBezTo>
                    <a:pt x="4209" y="17385"/>
                    <a:pt x="3496" y="18556"/>
                    <a:pt x="2784" y="19726"/>
                  </a:cubicBezTo>
                  <a:cubicBezTo>
                    <a:pt x="2756" y="15642"/>
                    <a:pt x="2687" y="11559"/>
                    <a:pt x="2577" y="7472"/>
                  </a:cubicBezTo>
                  <a:cubicBezTo>
                    <a:pt x="2854" y="6900"/>
                    <a:pt x="3129" y="6327"/>
                    <a:pt x="3406" y="5757"/>
                  </a:cubicBezTo>
                  <a:cubicBezTo>
                    <a:pt x="3473" y="5618"/>
                    <a:pt x="3337" y="5493"/>
                    <a:pt x="3213" y="5493"/>
                  </a:cubicBezTo>
                  <a:cubicBezTo>
                    <a:pt x="3157" y="5493"/>
                    <a:pt x="3103" y="5519"/>
                    <a:pt x="3073" y="5582"/>
                  </a:cubicBezTo>
                  <a:cubicBezTo>
                    <a:pt x="2900" y="5940"/>
                    <a:pt x="2729" y="6295"/>
                    <a:pt x="2556" y="6653"/>
                  </a:cubicBezTo>
                  <a:cubicBezTo>
                    <a:pt x="2495" y="4491"/>
                    <a:pt x="2423" y="2329"/>
                    <a:pt x="2339" y="166"/>
                  </a:cubicBezTo>
                  <a:cubicBezTo>
                    <a:pt x="2334" y="55"/>
                    <a:pt x="2239" y="1"/>
                    <a:pt x="21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5"/>
            <p:cNvSpPr/>
            <p:nvPr/>
          </p:nvSpPr>
          <p:spPr>
            <a:xfrm>
              <a:off x="4808150" y="2071625"/>
              <a:ext cx="11375" cy="16125"/>
            </a:xfrm>
            <a:custGeom>
              <a:rect b="b" l="l" r="r" t="t"/>
              <a:pathLst>
                <a:path extrusionOk="0" h="645" w="455">
                  <a:moveTo>
                    <a:pt x="282" y="0"/>
                  </a:moveTo>
                  <a:cubicBezTo>
                    <a:pt x="258" y="0"/>
                    <a:pt x="229" y="13"/>
                    <a:pt x="198" y="42"/>
                  </a:cubicBezTo>
                  <a:cubicBezTo>
                    <a:pt x="0" y="224"/>
                    <a:pt x="30" y="644"/>
                    <a:pt x="183" y="644"/>
                  </a:cubicBezTo>
                  <a:cubicBezTo>
                    <a:pt x="207" y="644"/>
                    <a:pt x="235" y="634"/>
                    <a:pt x="265" y="609"/>
                  </a:cubicBezTo>
                  <a:cubicBezTo>
                    <a:pt x="455" y="456"/>
                    <a:pt x="431" y="0"/>
                    <a:pt x="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5"/>
            <p:cNvSpPr/>
            <p:nvPr/>
          </p:nvSpPr>
          <p:spPr>
            <a:xfrm>
              <a:off x="4893475" y="1944500"/>
              <a:ext cx="12400" cy="15900"/>
            </a:xfrm>
            <a:custGeom>
              <a:rect b="b" l="l" r="r" t="t"/>
              <a:pathLst>
                <a:path extrusionOk="0" h="636" w="496">
                  <a:moveTo>
                    <a:pt x="169" y="1"/>
                  </a:moveTo>
                  <a:cubicBezTo>
                    <a:pt x="134" y="1"/>
                    <a:pt x="102" y="26"/>
                    <a:pt x="81" y="85"/>
                  </a:cubicBezTo>
                  <a:cubicBezTo>
                    <a:pt x="1" y="317"/>
                    <a:pt x="177" y="636"/>
                    <a:pt x="311" y="636"/>
                  </a:cubicBezTo>
                  <a:cubicBezTo>
                    <a:pt x="348" y="636"/>
                    <a:pt x="381" y="612"/>
                    <a:pt x="405" y="557"/>
                  </a:cubicBezTo>
                  <a:cubicBezTo>
                    <a:pt x="496" y="351"/>
                    <a:pt x="303" y="1"/>
                    <a:pt x="1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5"/>
            <p:cNvSpPr/>
            <p:nvPr/>
          </p:nvSpPr>
          <p:spPr>
            <a:xfrm>
              <a:off x="4926575" y="2087825"/>
              <a:ext cx="14225" cy="37400"/>
            </a:xfrm>
            <a:custGeom>
              <a:rect b="b" l="l" r="r" t="t"/>
              <a:pathLst>
                <a:path extrusionOk="0" h="1496" w="569">
                  <a:moveTo>
                    <a:pt x="194" y="0"/>
                  </a:moveTo>
                  <a:cubicBezTo>
                    <a:pt x="177" y="0"/>
                    <a:pt x="162" y="2"/>
                    <a:pt x="147" y="7"/>
                  </a:cubicBezTo>
                  <a:cubicBezTo>
                    <a:pt x="41" y="42"/>
                    <a:pt x="0" y="134"/>
                    <a:pt x="15" y="238"/>
                  </a:cubicBezTo>
                  <a:cubicBezTo>
                    <a:pt x="75" y="611"/>
                    <a:pt x="132" y="984"/>
                    <a:pt x="191" y="1357"/>
                  </a:cubicBezTo>
                  <a:cubicBezTo>
                    <a:pt x="204" y="1438"/>
                    <a:pt x="294" y="1496"/>
                    <a:pt x="375" y="1496"/>
                  </a:cubicBezTo>
                  <a:cubicBezTo>
                    <a:pt x="391" y="1496"/>
                    <a:pt x="407" y="1493"/>
                    <a:pt x="422" y="1489"/>
                  </a:cubicBezTo>
                  <a:cubicBezTo>
                    <a:pt x="528" y="1454"/>
                    <a:pt x="569" y="1362"/>
                    <a:pt x="554" y="1258"/>
                  </a:cubicBezTo>
                  <a:cubicBezTo>
                    <a:pt x="495" y="885"/>
                    <a:pt x="437" y="512"/>
                    <a:pt x="378" y="139"/>
                  </a:cubicBezTo>
                  <a:cubicBezTo>
                    <a:pt x="365" y="58"/>
                    <a:pt x="275" y="0"/>
                    <a:pt x="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5"/>
            <p:cNvSpPr/>
            <p:nvPr/>
          </p:nvSpPr>
          <p:spPr>
            <a:xfrm>
              <a:off x="4686575" y="2884150"/>
              <a:ext cx="14400" cy="39900"/>
            </a:xfrm>
            <a:custGeom>
              <a:rect b="b" l="l" r="r" t="t"/>
              <a:pathLst>
                <a:path extrusionOk="0" h="1596" w="576">
                  <a:moveTo>
                    <a:pt x="384" y="0"/>
                  </a:moveTo>
                  <a:cubicBezTo>
                    <a:pt x="301" y="0"/>
                    <a:pt x="210" y="48"/>
                    <a:pt x="197" y="137"/>
                  </a:cubicBezTo>
                  <a:cubicBezTo>
                    <a:pt x="136" y="543"/>
                    <a:pt x="75" y="953"/>
                    <a:pt x="16" y="1360"/>
                  </a:cubicBezTo>
                  <a:cubicBezTo>
                    <a:pt x="0" y="1458"/>
                    <a:pt x="40" y="1566"/>
                    <a:pt x="147" y="1591"/>
                  </a:cubicBezTo>
                  <a:cubicBezTo>
                    <a:pt x="161" y="1594"/>
                    <a:pt x="176" y="1596"/>
                    <a:pt x="192" y="1596"/>
                  </a:cubicBezTo>
                  <a:cubicBezTo>
                    <a:pt x="274" y="1596"/>
                    <a:pt x="365" y="1548"/>
                    <a:pt x="379" y="1459"/>
                  </a:cubicBezTo>
                  <a:cubicBezTo>
                    <a:pt x="441" y="1053"/>
                    <a:pt x="502" y="643"/>
                    <a:pt x="560" y="236"/>
                  </a:cubicBezTo>
                  <a:cubicBezTo>
                    <a:pt x="575" y="138"/>
                    <a:pt x="535" y="30"/>
                    <a:pt x="428" y="5"/>
                  </a:cubicBezTo>
                  <a:cubicBezTo>
                    <a:pt x="414" y="2"/>
                    <a:pt x="399" y="0"/>
                    <a:pt x="3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5"/>
            <p:cNvSpPr/>
            <p:nvPr/>
          </p:nvSpPr>
          <p:spPr>
            <a:xfrm>
              <a:off x="1597925" y="3107750"/>
              <a:ext cx="20950" cy="8275"/>
            </a:xfrm>
            <a:custGeom>
              <a:rect b="b" l="l" r="r" t="t"/>
              <a:pathLst>
                <a:path extrusionOk="0" h="331" w="838">
                  <a:moveTo>
                    <a:pt x="381" y="0"/>
                  </a:moveTo>
                  <a:cubicBezTo>
                    <a:pt x="176" y="0"/>
                    <a:pt x="0" y="105"/>
                    <a:pt x="132" y="233"/>
                  </a:cubicBezTo>
                  <a:cubicBezTo>
                    <a:pt x="202" y="302"/>
                    <a:pt x="316" y="330"/>
                    <a:pt x="426" y="330"/>
                  </a:cubicBezTo>
                  <a:cubicBezTo>
                    <a:pt x="638" y="330"/>
                    <a:pt x="837" y="226"/>
                    <a:pt x="687" y="100"/>
                  </a:cubicBezTo>
                  <a:cubicBezTo>
                    <a:pt x="605" y="30"/>
                    <a:pt x="489" y="0"/>
                    <a:pt x="381"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5"/>
            <p:cNvSpPr/>
            <p:nvPr/>
          </p:nvSpPr>
          <p:spPr>
            <a:xfrm>
              <a:off x="1568300" y="3077300"/>
              <a:ext cx="37350" cy="14750"/>
            </a:xfrm>
            <a:custGeom>
              <a:rect b="b" l="l" r="r" t="t"/>
              <a:pathLst>
                <a:path extrusionOk="0" h="590" w="1494">
                  <a:moveTo>
                    <a:pt x="678" y="0"/>
                  </a:moveTo>
                  <a:cubicBezTo>
                    <a:pt x="314" y="0"/>
                    <a:pt x="0" y="185"/>
                    <a:pt x="235" y="414"/>
                  </a:cubicBezTo>
                  <a:cubicBezTo>
                    <a:pt x="361" y="538"/>
                    <a:pt x="565" y="589"/>
                    <a:pt x="763" y="589"/>
                  </a:cubicBezTo>
                  <a:cubicBezTo>
                    <a:pt x="1141" y="589"/>
                    <a:pt x="1494" y="403"/>
                    <a:pt x="1227" y="177"/>
                  </a:cubicBezTo>
                  <a:cubicBezTo>
                    <a:pt x="1080" y="52"/>
                    <a:pt x="872" y="0"/>
                    <a:pt x="678"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5"/>
            <p:cNvSpPr/>
            <p:nvPr/>
          </p:nvSpPr>
          <p:spPr>
            <a:xfrm>
              <a:off x="679525" y="1683475"/>
              <a:ext cx="1099950" cy="2497000"/>
            </a:xfrm>
            <a:custGeom>
              <a:rect b="b" l="l" r="r" t="t"/>
              <a:pathLst>
                <a:path extrusionOk="0" h="99880" w="43998">
                  <a:moveTo>
                    <a:pt x="19146" y="1"/>
                  </a:moveTo>
                  <a:cubicBezTo>
                    <a:pt x="19066" y="1"/>
                    <a:pt x="18985" y="8"/>
                    <a:pt x="18902" y="23"/>
                  </a:cubicBezTo>
                  <a:cubicBezTo>
                    <a:pt x="18435" y="107"/>
                    <a:pt x="18045" y="420"/>
                    <a:pt x="17684" y="730"/>
                  </a:cubicBezTo>
                  <a:cubicBezTo>
                    <a:pt x="16591" y="1666"/>
                    <a:pt x="15505" y="2687"/>
                    <a:pt x="14140" y="3144"/>
                  </a:cubicBezTo>
                  <a:cubicBezTo>
                    <a:pt x="13742" y="3278"/>
                    <a:pt x="13312" y="3346"/>
                    <a:pt x="12885" y="3346"/>
                  </a:cubicBezTo>
                  <a:cubicBezTo>
                    <a:pt x="12650" y="3346"/>
                    <a:pt x="12415" y="3325"/>
                    <a:pt x="12188" y="3284"/>
                  </a:cubicBezTo>
                  <a:cubicBezTo>
                    <a:pt x="9783" y="13657"/>
                    <a:pt x="8674" y="24619"/>
                    <a:pt x="7023" y="34911"/>
                  </a:cubicBezTo>
                  <a:cubicBezTo>
                    <a:pt x="6595" y="37587"/>
                    <a:pt x="6178" y="40264"/>
                    <a:pt x="5762" y="42944"/>
                  </a:cubicBezTo>
                  <a:cubicBezTo>
                    <a:pt x="4858" y="48794"/>
                    <a:pt x="3987" y="54649"/>
                    <a:pt x="3140" y="60509"/>
                  </a:cubicBezTo>
                  <a:cubicBezTo>
                    <a:pt x="3120" y="60655"/>
                    <a:pt x="3098" y="60801"/>
                    <a:pt x="3077" y="60947"/>
                  </a:cubicBezTo>
                  <a:cubicBezTo>
                    <a:pt x="2909" y="62116"/>
                    <a:pt x="2741" y="63286"/>
                    <a:pt x="2574" y="64455"/>
                  </a:cubicBezTo>
                  <a:lnTo>
                    <a:pt x="2334" y="66152"/>
                  </a:lnTo>
                  <a:lnTo>
                    <a:pt x="1927" y="69031"/>
                  </a:lnTo>
                  <a:cubicBezTo>
                    <a:pt x="1802" y="69912"/>
                    <a:pt x="1680" y="70793"/>
                    <a:pt x="1556" y="71673"/>
                  </a:cubicBezTo>
                  <a:cubicBezTo>
                    <a:pt x="1456" y="72384"/>
                    <a:pt x="1357" y="73095"/>
                    <a:pt x="1258" y="73804"/>
                  </a:cubicBezTo>
                  <a:lnTo>
                    <a:pt x="576" y="78735"/>
                  </a:lnTo>
                  <a:cubicBezTo>
                    <a:pt x="380" y="80149"/>
                    <a:pt x="194" y="81565"/>
                    <a:pt x="1" y="82979"/>
                  </a:cubicBezTo>
                  <a:cubicBezTo>
                    <a:pt x="694" y="82849"/>
                    <a:pt x="1401" y="82786"/>
                    <a:pt x="2111" y="82786"/>
                  </a:cubicBezTo>
                  <a:cubicBezTo>
                    <a:pt x="3994" y="82786"/>
                    <a:pt x="5896" y="83228"/>
                    <a:pt x="7610" y="84016"/>
                  </a:cubicBezTo>
                  <a:cubicBezTo>
                    <a:pt x="10741" y="85455"/>
                    <a:pt x="13292" y="87948"/>
                    <a:pt x="15299" y="90751"/>
                  </a:cubicBezTo>
                  <a:cubicBezTo>
                    <a:pt x="15994" y="90472"/>
                    <a:pt x="16738" y="90338"/>
                    <a:pt x="17485" y="90338"/>
                  </a:cubicBezTo>
                  <a:cubicBezTo>
                    <a:pt x="19146" y="90338"/>
                    <a:pt x="20816" y="91002"/>
                    <a:pt x="21963" y="92212"/>
                  </a:cubicBezTo>
                  <a:cubicBezTo>
                    <a:pt x="23069" y="93382"/>
                    <a:pt x="23673" y="94943"/>
                    <a:pt x="24711" y="96173"/>
                  </a:cubicBezTo>
                  <a:cubicBezTo>
                    <a:pt x="25691" y="95178"/>
                    <a:pt x="26698" y="94163"/>
                    <a:pt x="27960" y="93564"/>
                  </a:cubicBezTo>
                  <a:cubicBezTo>
                    <a:pt x="28597" y="93260"/>
                    <a:pt x="29319" y="93081"/>
                    <a:pt x="30025" y="93081"/>
                  </a:cubicBezTo>
                  <a:cubicBezTo>
                    <a:pt x="30715" y="93081"/>
                    <a:pt x="31391" y="93252"/>
                    <a:pt x="31959" y="93643"/>
                  </a:cubicBezTo>
                  <a:cubicBezTo>
                    <a:pt x="33438" y="94660"/>
                    <a:pt x="33707" y="96701"/>
                    <a:pt x="34647" y="98228"/>
                  </a:cubicBezTo>
                  <a:cubicBezTo>
                    <a:pt x="35686" y="97869"/>
                    <a:pt x="36781" y="97596"/>
                    <a:pt x="37875" y="97596"/>
                  </a:cubicBezTo>
                  <a:cubicBezTo>
                    <a:pt x="38157" y="97596"/>
                    <a:pt x="38439" y="97614"/>
                    <a:pt x="38720" y="97653"/>
                  </a:cubicBezTo>
                  <a:cubicBezTo>
                    <a:pt x="40090" y="97846"/>
                    <a:pt x="41437" y="98624"/>
                    <a:pt x="42019" y="99879"/>
                  </a:cubicBezTo>
                  <a:cubicBezTo>
                    <a:pt x="42187" y="97800"/>
                    <a:pt x="42894" y="95788"/>
                    <a:pt x="43997" y="94022"/>
                  </a:cubicBezTo>
                  <a:cubicBezTo>
                    <a:pt x="43546" y="84985"/>
                    <a:pt x="42970" y="75954"/>
                    <a:pt x="42158" y="66941"/>
                  </a:cubicBezTo>
                  <a:cubicBezTo>
                    <a:pt x="41504" y="59707"/>
                    <a:pt x="40703" y="52484"/>
                    <a:pt x="39697" y="45283"/>
                  </a:cubicBezTo>
                  <a:cubicBezTo>
                    <a:pt x="38007" y="33199"/>
                    <a:pt x="35737" y="21187"/>
                    <a:pt x="32644" y="9379"/>
                  </a:cubicBezTo>
                  <a:cubicBezTo>
                    <a:pt x="32315" y="9559"/>
                    <a:pt x="31963" y="9673"/>
                    <a:pt x="31597" y="9673"/>
                  </a:cubicBezTo>
                  <a:cubicBezTo>
                    <a:pt x="31512" y="9673"/>
                    <a:pt x="31427" y="9667"/>
                    <a:pt x="31341" y="9654"/>
                  </a:cubicBezTo>
                  <a:cubicBezTo>
                    <a:pt x="30426" y="9521"/>
                    <a:pt x="29767" y="8700"/>
                    <a:pt x="29366" y="7866"/>
                  </a:cubicBezTo>
                  <a:cubicBezTo>
                    <a:pt x="28969" y="7031"/>
                    <a:pt x="28724" y="6107"/>
                    <a:pt x="28161" y="5374"/>
                  </a:cubicBezTo>
                  <a:cubicBezTo>
                    <a:pt x="27743" y="4831"/>
                    <a:pt x="27062" y="4421"/>
                    <a:pt x="26406" y="4421"/>
                  </a:cubicBezTo>
                  <a:cubicBezTo>
                    <a:pt x="26175" y="4421"/>
                    <a:pt x="25947" y="4471"/>
                    <a:pt x="25735" y="4585"/>
                  </a:cubicBezTo>
                  <a:cubicBezTo>
                    <a:pt x="25107" y="4921"/>
                    <a:pt x="24799" y="5699"/>
                    <a:pt x="24153" y="5997"/>
                  </a:cubicBezTo>
                  <a:cubicBezTo>
                    <a:pt x="23979" y="6077"/>
                    <a:pt x="23800" y="6113"/>
                    <a:pt x="23622" y="6113"/>
                  </a:cubicBezTo>
                  <a:cubicBezTo>
                    <a:pt x="22855" y="6113"/>
                    <a:pt x="22092" y="5447"/>
                    <a:pt x="21774" y="4692"/>
                  </a:cubicBezTo>
                  <a:cubicBezTo>
                    <a:pt x="21381" y="3761"/>
                    <a:pt x="21391" y="2709"/>
                    <a:pt x="21078" y="1747"/>
                  </a:cubicBezTo>
                  <a:cubicBezTo>
                    <a:pt x="20791" y="865"/>
                    <a:pt x="20036" y="1"/>
                    <a:pt x="19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5"/>
            <p:cNvSpPr/>
            <p:nvPr/>
          </p:nvSpPr>
          <p:spPr>
            <a:xfrm>
              <a:off x="984050" y="1290600"/>
              <a:ext cx="511550" cy="634825"/>
            </a:xfrm>
            <a:custGeom>
              <a:rect b="b" l="l" r="r" t="t"/>
              <a:pathLst>
                <a:path extrusionOk="0" h="25393" w="20462">
                  <a:moveTo>
                    <a:pt x="9993" y="0"/>
                  </a:moveTo>
                  <a:cubicBezTo>
                    <a:pt x="9959" y="0"/>
                    <a:pt x="9924" y="2"/>
                    <a:pt x="9889" y="4"/>
                  </a:cubicBezTo>
                  <a:cubicBezTo>
                    <a:pt x="9868" y="4"/>
                    <a:pt x="9847" y="5"/>
                    <a:pt x="9827" y="5"/>
                  </a:cubicBezTo>
                  <a:cubicBezTo>
                    <a:pt x="9739" y="12"/>
                    <a:pt x="9654" y="21"/>
                    <a:pt x="9570" y="34"/>
                  </a:cubicBezTo>
                  <a:cubicBezTo>
                    <a:pt x="9554" y="36"/>
                    <a:pt x="9539" y="41"/>
                    <a:pt x="9524" y="44"/>
                  </a:cubicBezTo>
                  <a:cubicBezTo>
                    <a:pt x="9452" y="57"/>
                    <a:pt x="9379" y="74"/>
                    <a:pt x="9307" y="94"/>
                  </a:cubicBezTo>
                  <a:cubicBezTo>
                    <a:pt x="9284" y="99"/>
                    <a:pt x="9261" y="105"/>
                    <a:pt x="9240" y="112"/>
                  </a:cubicBezTo>
                  <a:cubicBezTo>
                    <a:pt x="9067" y="163"/>
                    <a:pt x="8897" y="229"/>
                    <a:pt x="8729" y="311"/>
                  </a:cubicBezTo>
                  <a:cubicBezTo>
                    <a:pt x="8707" y="320"/>
                    <a:pt x="8685" y="333"/>
                    <a:pt x="8665" y="343"/>
                  </a:cubicBezTo>
                  <a:cubicBezTo>
                    <a:pt x="8591" y="380"/>
                    <a:pt x="8519" y="420"/>
                    <a:pt x="8448" y="463"/>
                  </a:cubicBezTo>
                  <a:cubicBezTo>
                    <a:pt x="8435" y="470"/>
                    <a:pt x="8423" y="476"/>
                    <a:pt x="8409" y="484"/>
                  </a:cubicBezTo>
                  <a:cubicBezTo>
                    <a:pt x="8325" y="533"/>
                    <a:pt x="8244" y="588"/>
                    <a:pt x="8160" y="644"/>
                  </a:cubicBezTo>
                  <a:cubicBezTo>
                    <a:pt x="8142" y="655"/>
                    <a:pt x="8123" y="669"/>
                    <a:pt x="8107" y="683"/>
                  </a:cubicBezTo>
                  <a:cubicBezTo>
                    <a:pt x="8038" y="732"/>
                    <a:pt x="7969" y="782"/>
                    <a:pt x="7900" y="836"/>
                  </a:cubicBezTo>
                  <a:lnTo>
                    <a:pt x="7848" y="875"/>
                  </a:lnTo>
                  <a:cubicBezTo>
                    <a:pt x="7766" y="940"/>
                    <a:pt x="7683" y="1008"/>
                    <a:pt x="7602" y="1082"/>
                  </a:cubicBezTo>
                  <a:cubicBezTo>
                    <a:pt x="7591" y="1091"/>
                    <a:pt x="7581" y="1100"/>
                    <a:pt x="7572" y="1108"/>
                  </a:cubicBezTo>
                  <a:cubicBezTo>
                    <a:pt x="7498" y="1173"/>
                    <a:pt x="7426" y="1241"/>
                    <a:pt x="7353" y="1310"/>
                  </a:cubicBezTo>
                  <a:cubicBezTo>
                    <a:pt x="7336" y="1326"/>
                    <a:pt x="7319" y="1342"/>
                    <a:pt x="7301" y="1358"/>
                  </a:cubicBezTo>
                  <a:cubicBezTo>
                    <a:pt x="7139" y="1517"/>
                    <a:pt x="6978" y="1687"/>
                    <a:pt x="6822" y="1865"/>
                  </a:cubicBezTo>
                  <a:cubicBezTo>
                    <a:pt x="6807" y="1883"/>
                    <a:pt x="6792" y="1901"/>
                    <a:pt x="6777" y="1918"/>
                  </a:cubicBezTo>
                  <a:cubicBezTo>
                    <a:pt x="6703" y="2002"/>
                    <a:pt x="6631" y="2089"/>
                    <a:pt x="6558" y="2176"/>
                  </a:cubicBezTo>
                  <a:cubicBezTo>
                    <a:pt x="6552" y="2183"/>
                    <a:pt x="6547" y="2190"/>
                    <a:pt x="6543" y="2196"/>
                  </a:cubicBezTo>
                  <a:cubicBezTo>
                    <a:pt x="6463" y="2293"/>
                    <a:pt x="6384" y="2392"/>
                    <a:pt x="6306" y="2494"/>
                  </a:cubicBezTo>
                  <a:cubicBezTo>
                    <a:pt x="6295" y="2507"/>
                    <a:pt x="6284" y="2522"/>
                    <a:pt x="6274" y="2536"/>
                  </a:cubicBezTo>
                  <a:cubicBezTo>
                    <a:pt x="6205" y="2627"/>
                    <a:pt x="6134" y="2719"/>
                    <a:pt x="6067" y="2815"/>
                  </a:cubicBezTo>
                  <a:cubicBezTo>
                    <a:pt x="6058" y="2829"/>
                    <a:pt x="6047" y="2841"/>
                    <a:pt x="6038" y="2854"/>
                  </a:cubicBezTo>
                  <a:cubicBezTo>
                    <a:pt x="5960" y="2961"/>
                    <a:pt x="5884" y="3069"/>
                    <a:pt x="5807" y="3182"/>
                  </a:cubicBezTo>
                  <a:cubicBezTo>
                    <a:pt x="5807" y="3182"/>
                    <a:pt x="5807" y="3184"/>
                    <a:pt x="5806" y="3184"/>
                  </a:cubicBezTo>
                  <a:cubicBezTo>
                    <a:pt x="5731" y="3292"/>
                    <a:pt x="5657" y="3403"/>
                    <a:pt x="5586" y="3513"/>
                  </a:cubicBezTo>
                  <a:cubicBezTo>
                    <a:pt x="5576" y="3526"/>
                    <a:pt x="5566" y="3542"/>
                    <a:pt x="5558" y="3555"/>
                  </a:cubicBezTo>
                  <a:cubicBezTo>
                    <a:pt x="5411" y="3782"/>
                    <a:pt x="5266" y="4016"/>
                    <a:pt x="5127" y="4251"/>
                  </a:cubicBezTo>
                  <a:cubicBezTo>
                    <a:pt x="5121" y="4260"/>
                    <a:pt x="5115" y="4271"/>
                    <a:pt x="5107" y="4282"/>
                  </a:cubicBezTo>
                  <a:cubicBezTo>
                    <a:pt x="4965" y="4522"/>
                    <a:pt x="4824" y="4766"/>
                    <a:pt x="4691" y="5012"/>
                  </a:cubicBezTo>
                  <a:lnTo>
                    <a:pt x="4691" y="5014"/>
                  </a:lnTo>
                  <a:cubicBezTo>
                    <a:pt x="4622" y="5141"/>
                    <a:pt x="4554" y="5266"/>
                    <a:pt x="4488" y="5393"/>
                  </a:cubicBezTo>
                  <a:cubicBezTo>
                    <a:pt x="3635" y="7014"/>
                    <a:pt x="2973" y="8650"/>
                    <a:pt x="2603" y="9741"/>
                  </a:cubicBezTo>
                  <a:cubicBezTo>
                    <a:pt x="2017" y="11461"/>
                    <a:pt x="1490" y="13213"/>
                    <a:pt x="1007" y="14987"/>
                  </a:cubicBezTo>
                  <a:cubicBezTo>
                    <a:pt x="849" y="15566"/>
                    <a:pt x="699" y="16147"/>
                    <a:pt x="551" y="16731"/>
                  </a:cubicBezTo>
                  <a:cubicBezTo>
                    <a:pt x="360" y="17488"/>
                    <a:pt x="176" y="18249"/>
                    <a:pt x="1" y="19011"/>
                  </a:cubicBezTo>
                  <a:cubicBezTo>
                    <a:pt x="223" y="19049"/>
                    <a:pt x="451" y="19068"/>
                    <a:pt x="680" y="19068"/>
                  </a:cubicBezTo>
                  <a:cubicBezTo>
                    <a:pt x="1116" y="19068"/>
                    <a:pt x="1553" y="18999"/>
                    <a:pt x="1958" y="18863"/>
                  </a:cubicBezTo>
                  <a:cubicBezTo>
                    <a:pt x="3323" y="18404"/>
                    <a:pt x="4410" y="17386"/>
                    <a:pt x="5501" y="16448"/>
                  </a:cubicBezTo>
                  <a:cubicBezTo>
                    <a:pt x="5862" y="16140"/>
                    <a:pt x="6252" y="15825"/>
                    <a:pt x="6720" y="15742"/>
                  </a:cubicBezTo>
                  <a:cubicBezTo>
                    <a:pt x="6802" y="15727"/>
                    <a:pt x="6884" y="15720"/>
                    <a:pt x="6964" y="15720"/>
                  </a:cubicBezTo>
                  <a:cubicBezTo>
                    <a:pt x="7856" y="15720"/>
                    <a:pt x="8608" y="16584"/>
                    <a:pt x="8896" y="17465"/>
                  </a:cubicBezTo>
                  <a:cubicBezTo>
                    <a:pt x="9209" y="18427"/>
                    <a:pt x="9197" y="19480"/>
                    <a:pt x="9591" y="20411"/>
                  </a:cubicBezTo>
                  <a:cubicBezTo>
                    <a:pt x="9910" y="21165"/>
                    <a:pt x="10672" y="21832"/>
                    <a:pt x="11438" y="21832"/>
                  </a:cubicBezTo>
                  <a:cubicBezTo>
                    <a:pt x="11617" y="21832"/>
                    <a:pt x="11796" y="21796"/>
                    <a:pt x="11970" y="21715"/>
                  </a:cubicBezTo>
                  <a:cubicBezTo>
                    <a:pt x="12618" y="21417"/>
                    <a:pt x="12926" y="20641"/>
                    <a:pt x="13553" y="20303"/>
                  </a:cubicBezTo>
                  <a:cubicBezTo>
                    <a:pt x="13765" y="20189"/>
                    <a:pt x="13992" y="20138"/>
                    <a:pt x="14223" y="20138"/>
                  </a:cubicBezTo>
                  <a:cubicBezTo>
                    <a:pt x="14880" y="20138"/>
                    <a:pt x="15561" y="20550"/>
                    <a:pt x="15977" y="21093"/>
                  </a:cubicBezTo>
                  <a:cubicBezTo>
                    <a:pt x="16543" y="21824"/>
                    <a:pt x="16786" y="22747"/>
                    <a:pt x="17184" y="23585"/>
                  </a:cubicBezTo>
                  <a:cubicBezTo>
                    <a:pt x="17581" y="24420"/>
                    <a:pt x="18240" y="25239"/>
                    <a:pt x="19157" y="25374"/>
                  </a:cubicBezTo>
                  <a:cubicBezTo>
                    <a:pt x="19243" y="25387"/>
                    <a:pt x="19328" y="25393"/>
                    <a:pt x="19413" y="25393"/>
                  </a:cubicBezTo>
                  <a:cubicBezTo>
                    <a:pt x="19779" y="25393"/>
                    <a:pt x="20132" y="25279"/>
                    <a:pt x="20461" y="25099"/>
                  </a:cubicBezTo>
                  <a:cubicBezTo>
                    <a:pt x="20116" y="23778"/>
                    <a:pt x="19761" y="22460"/>
                    <a:pt x="19397" y="21144"/>
                  </a:cubicBezTo>
                  <a:cubicBezTo>
                    <a:pt x="18923" y="19445"/>
                    <a:pt x="18475" y="17594"/>
                    <a:pt x="17998" y="15690"/>
                  </a:cubicBezTo>
                  <a:cubicBezTo>
                    <a:pt x="17222" y="12594"/>
                    <a:pt x="16366" y="9370"/>
                    <a:pt x="15198" y="6466"/>
                  </a:cubicBezTo>
                  <a:cubicBezTo>
                    <a:pt x="14898" y="5722"/>
                    <a:pt x="14577" y="4997"/>
                    <a:pt x="14233" y="4302"/>
                  </a:cubicBezTo>
                  <a:cubicBezTo>
                    <a:pt x="14215" y="4262"/>
                    <a:pt x="14193" y="4222"/>
                    <a:pt x="14172" y="4184"/>
                  </a:cubicBezTo>
                  <a:cubicBezTo>
                    <a:pt x="14033" y="3904"/>
                    <a:pt x="13887" y="3630"/>
                    <a:pt x="13741" y="3363"/>
                  </a:cubicBezTo>
                  <a:cubicBezTo>
                    <a:pt x="13698" y="3289"/>
                    <a:pt x="13658" y="3213"/>
                    <a:pt x="13614" y="3138"/>
                  </a:cubicBezTo>
                  <a:cubicBezTo>
                    <a:pt x="13439" y="2832"/>
                    <a:pt x="13264" y="2533"/>
                    <a:pt x="13077" y="2242"/>
                  </a:cubicBezTo>
                  <a:cubicBezTo>
                    <a:pt x="12991" y="2106"/>
                    <a:pt x="12903" y="1979"/>
                    <a:pt x="12817" y="1857"/>
                  </a:cubicBezTo>
                  <a:cubicBezTo>
                    <a:pt x="12794" y="1825"/>
                    <a:pt x="12770" y="1793"/>
                    <a:pt x="12747" y="1761"/>
                  </a:cubicBezTo>
                  <a:cubicBezTo>
                    <a:pt x="12673" y="1661"/>
                    <a:pt x="12602" y="1566"/>
                    <a:pt x="12528" y="1478"/>
                  </a:cubicBezTo>
                  <a:cubicBezTo>
                    <a:pt x="12513" y="1458"/>
                    <a:pt x="12496" y="1436"/>
                    <a:pt x="12481" y="1418"/>
                  </a:cubicBezTo>
                  <a:cubicBezTo>
                    <a:pt x="12395" y="1314"/>
                    <a:pt x="12308" y="1218"/>
                    <a:pt x="12221" y="1126"/>
                  </a:cubicBezTo>
                  <a:cubicBezTo>
                    <a:pt x="12199" y="1103"/>
                    <a:pt x="12177" y="1082"/>
                    <a:pt x="12155" y="1059"/>
                  </a:cubicBezTo>
                  <a:cubicBezTo>
                    <a:pt x="12085" y="988"/>
                    <a:pt x="12016" y="920"/>
                    <a:pt x="11946" y="855"/>
                  </a:cubicBezTo>
                  <a:cubicBezTo>
                    <a:pt x="11924" y="837"/>
                    <a:pt x="11901" y="816"/>
                    <a:pt x="11880" y="797"/>
                  </a:cubicBezTo>
                  <a:cubicBezTo>
                    <a:pt x="11794" y="721"/>
                    <a:pt x="11707" y="649"/>
                    <a:pt x="11620" y="586"/>
                  </a:cubicBezTo>
                  <a:cubicBezTo>
                    <a:pt x="11605" y="576"/>
                    <a:pt x="11588" y="565"/>
                    <a:pt x="11573" y="554"/>
                  </a:cubicBezTo>
                  <a:cubicBezTo>
                    <a:pt x="11501" y="501"/>
                    <a:pt x="11426" y="453"/>
                    <a:pt x="11352" y="409"/>
                  </a:cubicBezTo>
                  <a:cubicBezTo>
                    <a:pt x="11328" y="394"/>
                    <a:pt x="11305" y="380"/>
                    <a:pt x="11281" y="365"/>
                  </a:cubicBezTo>
                  <a:cubicBezTo>
                    <a:pt x="11192" y="316"/>
                    <a:pt x="11106" y="267"/>
                    <a:pt x="11019" y="229"/>
                  </a:cubicBezTo>
                  <a:cubicBezTo>
                    <a:pt x="10930" y="189"/>
                    <a:pt x="10843" y="157"/>
                    <a:pt x="10756" y="128"/>
                  </a:cubicBezTo>
                  <a:cubicBezTo>
                    <a:pt x="10733" y="120"/>
                    <a:pt x="10709" y="112"/>
                    <a:pt x="10686" y="105"/>
                  </a:cubicBezTo>
                  <a:cubicBezTo>
                    <a:pt x="10614" y="83"/>
                    <a:pt x="10541" y="65"/>
                    <a:pt x="10469" y="50"/>
                  </a:cubicBezTo>
                  <a:cubicBezTo>
                    <a:pt x="10453" y="45"/>
                    <a:pt x="10438" y="42"/>
                    <a:pt x="10420" y="41"/>
                  </a:cubicBezTo>
                  <a:cubicBezTo>
                    <a:pt x="10334" y="25"/>
                    <a:pt x="10249" y="13"/>
                    <a:pt x="10163" y="7"/>
                  </a:cubicBezTo>
                  <a:cubicBezTo>
                    <a:pt x="10142" y="5"/>
                    <a:pt x="10120" y="5"/>
                    <a:pt x="10097" y="4"/>
                  </a:cubicBezTo>
                  <a:cubicBezTo>
                    <a:pt x="10063" y="2"/>
                    <a:pt x="10028" y="0"/>
                    <a:pt x="99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5"/>
            <p:cNvSpPr/>
            <p:nvPr/>
          </p:nvSpPr>
          <p:spPr>
            <a:xfrm>
              <a:off x="1509075" y="3279725"/>
              <a:ext cx="71575" cy="103675"/>
            </a:xfrm>
            <a:custGeom>
              <a:rect b="b" l="l" r="r" t="t"/>
              <a:pathLst>
                <a:path extrusionOk="0" h="4147" w="2863">
                  <a:moveTo>
                    <a:pt x="2065" y="1"/>
                  </a:moveTo>
                  <a:cubicBezTo>
                    <a:pt x="1739" y="1"/>
                    <a:pt x="1422" y="247"/>
                    <a:pt x="1194" y="506"/>
                  </a:cubicBezTo>
                  <a:cubicBezTo>
                    <a:pt x="610" y="1165"/>
                    <a:pt x="187" y="2584"/>
                    <a:pt x="34" y="3704"/>
                  </a:cubicBezTo>
                  <a:cubicBezTo>
                    <a:pt x="0" y="3954"/>
                    <a:pt x="201" y="4146"/>
                    <a:pt x="416" y="4146"/>
                  </a:cubicBezTo>
                  <a:cubicBezTo>
                    <a:pt x="494" y="4146"/>
                    <a:pt x="574" y="4121"/>
                    <a:pt x="645" y="4064"/>
                  </a:cubicBezTo>
                  <a:cubicBezTo>
                    <a:pt x="1607" y="3304"/>
                    <a:pt x="2349" y="2269"/>
                    <a:pt x="2741" y="1104"/>
                  </a:cubicBezTo>
                  <a:cubicBezTo>
                    <a:pt x="2862" y="751"/>
                    <a:pt x="2749" y="346"/>
                    <a:pt x="2445" y="127"/>
                  </a:cubicBezTo>
                  <a:cubicBezTo>
                    <a:pt x="2320" y="38"/>
                    <a:pt x="2192" y="1"/>
                    <a:pt x="2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5"/>
            <p:cNvSpPr/>
            <p:nvPr/>
          </p:nvSpPr>
          <p:spPr>
            <a:xfrm>
              <a:off x="1346450" y="2282675"/>
              <a:ext cx="85900" cy="94250"/>
            </a:xfrm>
            <a:custGeom>
              <a:rect b="b" l="l" r="r" t="t"/>
              <a:pathLst>
                <a:path extrusionOk="0" h="3770" w="3436">
                  <a:moveTo>
                    <a:pt x="2666" y="1"/>
                  </a:moveTo>
                  <a:cubicBezTo>
                    <a:pt x="2383" y="1"/>
                    <a:pt x="2083" y="160"/>
                    <a:pt x="1847" y="341"/>
                  </a:cubicBezTo>
                  <a:cubicBezTo>
                    <a:pt x="1150" y="876"/>
                    <a:pt x="457" y="2186"/>
                    <a:pt x="90" y="3256"/>
                  </a:cubicBezTo>
                  <a:cubicBezTo>
                    <a:pt x="1" y="3520"/>
                    <a:pt x="206" y="3770"/>
                    <a:pt x="450" y="3770"/>
                  </a:cubicBezTo>
                  <a:cubicBezTo>
                    <a:pt x="506" y="3770"/>
                    <a:pt x="565" y="3757"/>
                    <a:pt x="622" y="3727"/>
                  </a:cubicBezTo>
                  <a:cubicBezTo>
                    <a:pt x="1709" y="3165"/>
                    <a:pt x="2639" y="2290"/>
                    <a:pt x="3250" y="1226"/>
                  </a:cubicBezTo>
                  <a:cubicBezTo>
                    <a:pt x="3435" y="903"/>
                    <a:pt x="3405" y="483"/>
                    <a:pt x="3148" y="211"/>
                  </a:cubicBezTo>
                  <a:cubicBezTo>
                    <a:pt x="3006" y="60"/>
                    <a:pt x="2839" y="1"/>
                    <a:pt x="2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5"/>
            <p:cNvSpPr/>
            <p:nvPr/>
          </p:nvSpPr>
          <p:spPr>
            <a:xfrm>
              <a:off x="1013250" y="2626425"/>
              <a:ext cx="97175" cy="86525"/>
            </a:xfrm>
            <a:custGeom>
              <a:rect b="b" l="l" r="r" t="t"/>
              <a:pathLst>
                <a:path extrusionOk="0" h="3461" w="3887">
                  <a:moveTo>
                    <a:pt x="948" y="1"/>
                  </a:moveTo>
                  <a:cubicBezTo>
                    <a:pt x="759" y="1"/>
                    <a:pt x="572" y="62"/>
                    <a:pt x="421" y="187"/>
                  </a:cubicBezTo>
                  <a:cubicBezTo>
                    <a:pt x="1" y="537"/>
                    <a:pt x="201" y="1097"/>
                    <a:pt x="468" y="1494"/>
                  </a:cubicBezTo>
                  <a:cubicBezTo>
                    <a:pt x="958" y="2223"/>
                    <a:pt x="2224" y="2999"/>
                    <a:pt x="3266" y="3430"/>
                  </a:cubicBezTo>
                  <a:cubicBezTo>
                    <a:pt x="3317" y="3451"/>
                    <a:pt x="3368" y="3460"/>
                    <a:pt x="3417" y="3460"/>
                  </a:cubicBezTo>
                  <a:cubicBezTo>
                    <a:pt x="3676" y="3460"/>
                    <a:pt x="3886" y="3194"/>
                    <a:pt x="3771" y="2930"/>
                  </a:cubicBezTo>
                  <a:cubicBezTo>
                    <a:pt x="3277" y="1808"/>
                    <a:pt x="2464" y="825"/>
                    <a:pt x="1439" y="149"/>
                  </a:cubicBezTo>
                  <a:cubicBezTo>
                    <a:pt x="1292" y="51"/>
                    <a:pt x="1120" y="1"/>
                    <a:pt x="9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5"/>
            <p:cNvSpPr/>
            <p:nvPr/>
          </p:nvSpPr>
          <p:spPr>
            <a:xfrm>
              <a:off x="1038625" y="1806825"/>
              <a:ext cx="73175" cy="102275"/>
            </a:xfrm>
            <a:custGeom>
              <a:rect b="b" l="l" r="r" t="t"/>
              <a:pathLst>
                <a:path extrusionOk="0" h="4091" w="2927">
                  <a:moveTo>
                    <a:pt x="812" y="1"/>
                  </a:moveTo>
                  <a:cubicBezTo>
                    <a:pt x="709" y="1"/>
                    <a:pt x="604" y="21"/>
                    <a:pt x="505" y="62"/>
                  </a:cubicBezTo>
                  <a:cubicBezTo>
                    <a:pt x="1" y="271"/>
                    <a:pt x="27" y="866"/>
                    <a:pt x="164" y="1325"/>
                  </a:cubicBezTo>
                  <a:cubicBezTo>
                    <a:pt x="417" y="2167"/>
                    <a:pt x="1398" y="3277"/>
                    <a:pt x="2270" y="4000"/>
                  </a:cubicBezTo>
                  <a:cubicBezTo>
                    <a:pt x="2344" y="4063"/>
                    <a:pt x="2431" y="4091"/>
                    <a:pt x="2515" y="4091"/>
                  </a:cubicBezTo>
                  <a:cubicBezTo>
                    <a:pt x="2727" y="4091"/>
                    <a:pt x="2926" y="3914"/>
                    <a:pt x="2898" y="3670"/>
                  </a:cubicBezTo>
                  <a:cubicBezTo>
                    <a:pt x="2759" y="2450"/>
                    <a:pt x="2270" y="1273"/>
                    <a:pt x="1490" y="325"/>
                  </a:cubicBezTo>
                  <a:cubicBezTo>
                    <a:pt x="1321" y="120"/>
                    <a:pt x="1068" y="1"/>
                    <a:pt x="8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5"/>
            <p:cNvSpPr/>
            <p:nvPr/>
          </p:nvSpPr>
          <p:spPr>
            <a:xfrm>
              <a:off x="1013675" y="1809100"/>
              <a:ext cx="396850" cy="2209125"/>
            </a:xfrm>
            <a:custGeom>
              <a:rect b="b" l="l" r="r" t="t"/>
              <a:pathLst>
                <a:path extrusionOk="0" h="88365" w="15874">
                  <a:moveTo>
                    <a:pt x="7088" y="1"/>
                  </a:moveTo>
                  <a:cubicBezTo>
                    <a:pt x="6883" y="1"/>
                    <a:pt x="6684" y="133"/>
                    <a:pt x="6697" y="396"/>
                  </a:cubicBezTo>
                  <a:cubicBezTo>
                    <a:pt x="6864" y="3640"/>
                    <a:pt x="7016" y="6885"/>
                    <a:pt x="7163" y="10130"/>
                  </a:cubicBezTo>
                  <a:cubicBezTo>
                    <a:pt x="7160" y="10164"/>
                    <a:pt x="7163" y="10195"/>
                    <a:pt x="7168" y="10225"/>
                  </a:cubicBezTo>
                  <a:cubicBezTo>
                    <a:pt x="7376" y="14855"/>
                    <a:pt x="7565" y="19481"/>
                    <a:pt x="7732" y="24112"/>
                  </a:cubicBezTo>
                  <a:cubicBezTo>
                    <a:pt x="5902" y="21653"/>
                    <a:pt x="4075" y="19197"/>
                    <a:pt x="2246" y="16740"/>
                  </a:cubicBezTo>
                  <a:cubicBezTo>
                    <a:pt x="2156" y="16617"/>
                    <a:pt x="2030" y="16567"/>
                    <a:pt x="1907" y="16567"/>
                  </a:cubicBezTo>
                  <a:cubicBezTo>
                    <a:pt x="1610" y="16567"/>
                    <a:pt x="1323" y="16859"/>
                    <a:pt x="1545" y="17157"/>
                  </a:cubicBezTo>
                  <a:cubicBezTo>
                    <a:pt x="3624" y="19950"/>
                    <a:pt x="5702" y="22744"/>
                    <a:pt x="7781" y="25537"/>
                  </a:cubicBezTo>
                  <a:cubicBezTo>
                    <a:pt x="8033" y="32736"/>
                    <a:pt x="8238" y="39937"/>
                    <a:pt x="8389" y="47140"/>
                  </a:cubicBezTo>
                  <a:cubicBezTo>
                    <a:pt x="8435" y="49317"/>
                    <a:pt x="8473" y="51494"/>
                    <a:pt x="8509" y="53670"/>
                  </a:cubicBezTo>
                  <a:cubicBezTo>
                    <a:pt x="8516" y="54101"/>
                    <a:pt x="8524" y="54530"/>
                    <a:pt x="8530" y="54960"/>
                  </a:cubicBezTo>
                  <a:cubicBezTo>
                    <a:pt x="8593" y="58924"/>
                    <a:pt x="8642" y="62887"/>
                    <a:pt x="8674" y="66852"/>
                  </a:cubicBezTo>
                  <a:cubicBezTo>
                    <a:pt x="6084" y="62938"/>
                    <a:pt x="3494" y="59025"/>
                    <a:pt x="906" y="55111"/>
                  </a:cubicBezTo>
                  <a:cubicBezTo>
                    <a:pt x="819" y="54980"/>
                    <a:pt x="694" y="54926"/>
                    <a:pt x="571" y="54926"/>
                  </a:cubicBezTo>
                  <a:cubicBezTo>
                    <a:pt x="284" y="54926"/>
                    <a:pt x="1" y="55220"/>
                    <a:pt x="204" y="55527"/>
                  </a:cubicBezTo>
                  <a:cubicBezTo>
                    <a:pt x="3031" y="59799"/>
                    <a:pt x="5856" y="64072"/>
                    <a:pt x="8684" y="68344"/>
                  </a:cubicBezTo>
                  <a:cubicBezTo>
                    <a:pt x="8730" y="74666"/>
                    <a:pt x="8735" y="80988"/>
                    <a:pt x="8703" y="87308"/>
                  </a:cubicBezTo>
                  <a:cubicBezTo>
                    <a:pt x="8998" y="87637"/>
                    <a:pt x="9261" y="87994"/>
                    <a:pt x="9505" y="88364"/>
                  </a:cubicBezTo>
                  <a:cubicBezTo>
                    <a:pt x="9533" y="83285"/>
                    <a:pt x="9547" y="78203"/>
                    <a:pt x="9525" y="73120"/>
                  </a:cubicBezTo>
                  <a:cubicBezTo>
                    <a:pt x="9519" y="71638"/>
                    <a:pt x="9510" y="70157"/>
                    <a:pt x="9499" y="68674"/>
                  </a:cubicBezTo>
                  <a:lnTo>
                    <a:pt x="9495" y="68674"/>
                  </a:lnTo>
                  <a:lnTo>
                    <a:pt x="9492" y="67994"/>
                  </a:lnTo>
                  <a:lnTo>
                    <a:pt x="9493" y="67994"/>
                  </a:lnTo>
                  <a:lnTo>
                    <a:pt x="9493" y="67740"/>
                  </a:lnTo>
                  <a:cubicBezTo>
                    <a:pt x="9463" y="63690"/>
                    <a:pt x="9415" y="59638"/>
                    <a:pt x="9354" y="55588"/>
                  </a:cubicBezTo>
                  <a:cubicBezTo>
                    <a:pt x="9348" y="55171"/>
                    <a:pt x="9339" y="54752"/>
                    <a:pt x="9333" y="54333"/>
                  </a:cubicBezTo>
                  <a:cubicBezTo>
                    <a:pt x="9311" y="53064"/>
                    <a:pt x="9293" y="51797"/>
                    <a:pt x="9267" y="50528"/>
                  </a:cubicBezTo>
                  <a:cubicBezTo>
                    <a:pt x="11417" y="46342"/>
                    <a:pt x="13562" y="42156"/>
                    <a:pt x="15710" y="37968"/>
                  </a:cubicBezTo>
                  <a:cubicBezTo>
                    <a:pt x="15874" y="37648"/>
                    <a:pt x="15592" y="37354"/>
                    <a:pt x="15322" y="37354"/>
                  </a:cubicBezTo>
                  <a:cubicBezTo>
                    <a:pt x="15199" y="37354"/>
                    <a:pt x="15078" y="37415"/>
                    <a:pt x="15003" y="37561"/>
                  </a:cubicBezTo>
                  <a:cubicBezTo>
                    <a:pt x="13080" y="41312"/>
                    <a:pt x="11158" y="45059"/>
                    <a:pt x="9235" y="48808"/>
                  </a:cubicBezTo>
                  <a:cubicBezTo>
                    <a:pt x="9088" y="41429"/>
                    <a:pt x="8891" y="34053"/>
                    <a:pt x="8639" y="26677"/>
                  </a:cubicBezTo>
                  <a:cubicBezTo>
                    <a:pt x="8626" y="26284"/>
                    <a:pt x="8610" y="25890"/>
                    <a:pt x="8597" y="25499"/>
                  </a:cubicBezTo>
                  <a:lnTo>
                    <a:pt x="8597" y="25497"/>
                  </a:lnTo>
                  <a:lnTo>
                    <a:pt x="8590" y="25294"/>
                  </a:lnTo>
                  <a:lnTo>
                    <a:pt x="8590" y="25292"/>
                  </a:lnTo>
                  <a:cubicBezTo>
                    <a:pt x="8411" y="20264"/>
                    <a:pt x="8209" y="15238"/>
                    <a:pt x="7983" y="10211"/>
                  </a:cubicBezTo>
                  <a:cubicBezTo>
                    <a:pt x="8738" y="7745"/>
                    <a:pt x="10021" y="5505"/>
                    <a:pt x="11433" y="3360"/>
                  </a:cubicBezTo>
                  <a:cubicBezTo>
                    <a:pt x="11636" y="3055"/>
                    <a:pt x="11353" y="2767"/>
                    <a:pt x="11065" y="2767"/>
                  </a:cubicBezTo>
                  <a:cubicBezTo>
                    <a:pt x="10940" y="2767"/>
                    <a:pt x="10813" y="2821"/>
                    <a:pt x="10725" y="2954"/>
                  </a:cubicBezTo>
                  <a:cubicBezTo>
                    <a:pt x="9646" y="4593"/>
                    <a:pt x="8649" y="6290"/>
                    <a:pt x="7888" y="8097"/>
                  </a:cubicBezTo>
                  <a:cubicBezTo>
                    <a:pt x="7770" y="5528"/>
                    <a:pt x="7645" y="2960"/>
                    <a:pt x="7513" y="391"/>
                  </a:cubicBezTo>
                  <a:cubicBezTo>
                    <a:pt x="7500" y="131"/>
                    <a:pt x="7291" y="1"/>
                    <a:pt x="70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5"/>
            <p:cNvSpPr/>
            <p:nvPr/>
          </p:nvSpPr>
          <p:spPr>
            <a:xfrm>
              <a:off x="1159525" y="1472350"/>
              <a:ext cx="22500" cy="32175"/>
            </a:xfrm>
            <a:custGeom>
              <a:rect b="b" l="l" r="r" t="t"/>
              <a:pathLst>
                <a:path extrusionOk="0" h="1287" w="900">
                  <a:moveTo>
                    <a:pt x="317" y="0"/>
                  </a:moveTo>
                  <a:cubicBezTo>
                    <a:pt x="12" y="0"/>
                    <a:pt x="0" y="930"/>
                    <a:pt x="403" y="1224"/>
                  </a:cubicBezTo>
                  <a:cubicBezTo>
                    <a:pt x="463" y="1267"/>
                    <a:pt x="517" y="1287"/>
                    <a:pt x="564" y="1287"/>
                  </a:cubicBezTo>
                  <a:cubicBezTo>
                    <a:pt x="877" y="1287"/>
                    <a:pt x="900" y="430"/>
                    <a:pt x="484" y="77"/>
                  </a:cubicBezTo>
                  <a:cubicBezTo>
                    <a:pt x="421" y="24"/>
                    <a:pt x="365" y="0"/>
                    <a:pt x="3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5"/>
            <p:cNvSpPr/>
            <p:nvPr/>
          </p:nvSpPr>
          <p:spPr>
            <a:xfrm>
              <a:off x="1313675" y="1574825"/>
              <a:ext cx="22500" cy="32200"/>
            </a:xfrm>
            <a:custGeom>
              <a:rect b="b" l="l" r="r" t="t"/>
              <a:pathLst>
                <a:path extrusionOk="0" h="1288" w="900">
                  <a:moveTo>
                    <a:pt x="315" y="0"/>
                  </a:moveTo>
                  <a:cubicBezTo>
                    <a:pt x="11" y="0"/>
                    <a:pt x="0" y="929"/>
                    <a:pt x="403" y="1224"/>
                  </a:cubicBezTo>
                  <a:cubicBezTo>
                    <a:pt x="463" y="1268"/>
                    <a:pt x="516" y="1287"/>
                    <a:pt x="564" y="1287"/>
                  </a:cubicBezTo>
                  <a:cubicBezTo>
                    <a:pt x="876" y="1287"/>
                    <a:pt x="899" y="430"/>
                    <a:pt x="482" y="77"/>
                  </a:cubicBezTo>
                  <a:cubicBezTo>
                    <a:pt x="419" y="24"/>
                    <a:pt x="364" y="0"/>
                    <a:pt x="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5"/>
            <p:cNvSpPr/>
            <p:nvPr/>
          </p:nvSpPr>
          <p:spPr>
            <a:xfrm>
              <a:off x="1327975" y="1520700"/>
              <a:ext cx="35450" cy="39250"/>
            </a:xfrm>
            <a:custGeom>
              <a:rect b="b" l="l" r="r" t="t"/>
              <a:pathLst>
                <a:path extrusionOk="0" h="1570" w="1418">
                  <a:moveTo>
                    <a:pt x="597" y="0"/>
                  </a:moveTo>
                  <a:cubicBezTo>
                    <a:pt x="124" y="0"/>
                    <a:pt x="1" y="1180"/>
                    <a:pt x="581" y="1507"/>
                  </a:cubicBezTo>
                  <a:cubicBezTo>
                    <a:pt x="658" y="1550"/>
                    <a:pt x="730" y="1569"/>
                    <a:pt x="795" y="1569"/>
                  </a:cubicBezTo>
                  <a:cubicBezTo>
                    <a:pt x="1282" y="1569"/>
                    <a:pt x="1417" y="478"/>
                    <a:pt x="820" y="79"/>
                  </a:cubicBezTo>
                  <a:cubicBezTo>
                    <a:pt x="739" y="25"/>
                    <a:pt x="664" y="0"/>
                    <a:pt x="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5"/>
            <p:cNvSpPr/>
            <p:nvPr/>
          </p:nvSpPr>
          <p:spPr>
            <a:xfrm>
              <a:off x="915500" y="2296675"/>
              <a:ext cx="27700" cy="86500"/>
            </a:xfrm>
            <a:custGeom>
              <a:rect b="b" l="l" r="r" t="t"/>
              <a:pathLst>
                <a:path extrusionOk="0" h="3460" w="1108">
                  <a:moveTo>
                    <a:pt x="878" y="1"/>
                  </a:moveTo>
                  <a:cubicBezTo>
                    <a:pt x="805" y="1"/>
                    <a:pt x="734" y="41"/>
                    <a:pt x="714" y="135"/>
                  </a:cubicBezTo>
                  <a:lnTo>
                    <a:pt x="32" y="3225"/>
                  </a:lnTo>
                  <a:cubicBezTo>
                    <a:pt x="1" y="3367"/>
                    <a:pt x="119" y="3460"/>
                    <a:pt x="229" y="3460"/>
                  </a:cubicBezTo>
                  <a:cubicBezTo>
                    <a:pt x="303" y="3460"/>
                    <a:pt x="373" y="3419"/>
                    <a:pt x="394" y="3325"/>
                  </a:cubicBezTo>
                  <a:lnTo>
                    <a:pt x="1076" y="235"/>
                  </a:lnTo>
                  <a:cubicBezTo>
                    <a:pt x="1107" y="93"/>
                    <a:pt x="989" y="1"/>
                    <a:pt x="8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5"/>
            <p:cNvSpPr/>
            <p:nvPr/>
          </p:nvSpPr>
          <p:spPr>
            <a:xfrm>
              <a:off x="945075" y="2329250"/>
              <a:ext cx="17900" cy="64550"/>
            </a:xfrm>
            <a:custGeom>
              <a:rect b="b" l="l" r="r" t="t"/>
              <a:pathLst>
                <a:path extrusionOk="0" h="2582" w="716">
                  <a:moveTo>
                    <a:pt x="524" y="1"/>
                  </a:moveTo>
                  <a:cubicBezTo>
                    <a:pt x="442" y="1"/>
                    <a:pt x="349" y="53"/>
                    <a:pt x="336" y="140"/>
                  </a:cubicBezTo>
                  <a:cubicBezTo>
                    <a:pt x="229" y="875"/>
                    <a:pt x="122" y="1610"/>
                    <a:pt x="15" y="2344"/>
                  </a:cubicBezTo>
                  <a:cubicBezTo>
                    <a:pt x="0" y="2445"/>
                    <a:pt x="41" y="2548"/>
                    <a:pt x="148" y="2575"/>
                  </a:cubicBezTo>
                  <a:cubicBezTo>
                    <a:pt x="163" y="2579"/>
                    <a:pt x="178" y="2581"/>
                    <a:pt x="194" y="2581"/>
                  </a:cubicBezTo>
                  <a:cubicBezTo>
                    <a:pt x="275" y="2581"/>
                    <a:pt x="366" y="2528"/>
                    <a:pt x="379" y="2444"/>
                  </a:cubicBezTo>
                  <a:cubicBezTo>
                    <a:pt x="486" y="1708"/>
                    <a:pt x="593" y="973"/>
                    <a:pt x="700" y="239"/>
                  </a:cubicBezTo>
                  <a:cubicBezTo>
                    <a:pt x="716" y="137"/>
                    <a:pt x="676" y="36"/>
                    <a:pt x="569" y="7"/>
                  </a:cubicBezTo>
                  <a:cubicBezTo>
                    <a:pt x="555" y="3"/>
                    <a:pt x="540" y="1"/>
                    <a:pt x="5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5"/>
            <p:cNvSpPr/>
            <p:nvPr/>
          </p:nvSpPr>
          <p:spPr>
            <a:xfrm>
              <a:off x="1607175" y="2621725"/>
              <a:ext cx="18600" cy="70200"/>
            </a:xfrm>
            <a:custGeom>
              <a:rect b="b" l="l" r="r" t="t"/>
              <a:pathLst>
                <a:path extrusionOk="0" h="2808" w="744">
                  <a:moveTo>
                    <a:pt x="194" y="0"/>
                  </a:moveTo>
                  <a:cubicBezTo>
                    <a:pt x="178" y="0"/>
                    <a:pt x="162" y="2"/>
                    <a:pt x="148" y="7"/>
                  </a:cubicBezTo>
                  <a:cubicBezTo>
                    <a:pt x="39" y="37"/>
                    <a:pt x="1" y="136"/>
                    <a:pt x="16" y="237"/>
                  </a:cubicBezTo>
                  <a:cubicBezTo>
                    <a:pt x="132" y="1048"/>
                    <a:pt x="252" y="1860"/>
                    <a:pt x="368" y="2670"/>
                  </a:cubicBezTo>
                  <a:cubicBezTo>
                    <a:pt x="381" y="2754"/>
                    <a:pt x="470" y="2808"/>
                    <a:pt x="552" y="2808"/>
                  </a:cubicBezTo>
                  <a:cubicBezTo>
                    <a:pt x="568" y="2808"/>
                    <a:pt x="584" y="2806"/>
                    <a:pt x="599" y="2801"/>
                  </a:cubicBezTo>
                  <a:cubicBezTo>
                    <a:pt x="707" y="2771"/>
                    <a:pt x="744" y="2671"/>
                    <a:pt x="730" y="2570"/>
                  </a:cubicBezTo>
                  <a:cubicBezTo>
                    <a:pt x="614" y="1760"/>
                    <a:pt x="496" y="948"/>
                    <a:pt x="378" y="138"/>
                  </a:cubicBezTo>
                  <a:cubicBezTo>
                    <a:pt x="366" y="54"/>
                    <a:pt x="276" y="0"/>
                    <a:pt x="1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5"/>
            <p:cNvSpPr/>
            <p:nvPr/>
          </p:nvSpPr>
          <p:spPr>
            <a:xfrm>
              <a:off x="1588350" y="2672025"/>
              <a:ext cx="18625" cy="70225"/>
            </a:xfrm>
            <a:custGeom>
              <a:rect b="b" l="l" r="r" t="t"/>
              <a:pathLst>
                <a:path extrusionOk="0" h="2809" w="745">
                  <a:moveTo>
                    <a:pt x="193" y="1"/>
                  </a:moveTo>
                  <a:cubicBezTo>
                    <a:pt x="178" y="1"/>
                    <a:pt x="162" y="3"/>
                    <a:pt x="148" y="7"/>
                  </a:cubicBezTo>
                  <a:cubicBezTo>
                    <a:pt x="38" y="36"/>
                    <a:pt x="0" y="136"/>
                    <a:pt x="15" y="237"/>
                  </a:cubicBezTo>
                  <a:cubicBezTo>
                    <a:pt x="133" y="1048"/>
                    <a:pt x="251" y="1860"/>
                    <a:pt x="367" y="2670"/>
                  </a:cubicBezTo>
                  <a:cubicBezTo>
                    <a:pt x="380" y="2756"/>
                    <a:pt x="472" y="2809"/>
                    <a:pt x="554" y="2809"/>
                  </a:cubicBezTo>
                  <a:cubicBezTo>
                    <a:pt x="570" y="2809"/>
                    <a:pt x="585" y="2807"/>
                    <a:pt x="599" y="2803"/>
                  </a:cubicBezTo>
                  <a:cubicBezTo>
                    <a:pt x="708" y="2772"/>
                    <a:pt x="745" y="2673"/>
                    <a:pt x="731" y="2570"/>
                  </a:cubicBezTo>
                  <a:cubicBezTo>
                    <a:pt x="615" y="1760"/>
                    <a:pt x="495" y="948"/>
                    <a:pt x="379" y="138"/>
                  </a:cubicBezTo>
                  <a:cubicBezTo>
                    <a:pt x="366" y="53"/>
                    <a:pt x="275" y="1"/>
                    <a:pt x="1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5"/>
            <p:cNvSpPr/>
            <p:nvPr/>
          </p:nvSpPr>
          <p:spPr>
            <a:xfrm>
              <a:off x="941575" y="3549250"/>
              <a:ext cx="62150" cy="107425"/>
            </a:xfrm>
            <a:custGeom>
              <a:rect b="b" l="l" r="r" t="t"/>
              <a:pathLst>
                <a:path extrusionOk="0" h="4297" w="2486">
                  <a:moveTo>
                    <a:pt x="786" y="0"/>
                  </a:moveTo>
                  <a:cubicBezTo>
                    <a:pt x="719" y="0"/>
                    <a:pt x="651" y="9"/>
                    <a:pt x="583" y="27"/>
                  </a:cubicBezTo>
                  <a:cubicBezTo>
                    <a:pt x="56" y="166"/>
                    <a:pt x="1" y="757"/>
                    <a:pt x="74" y="1230"/>
                  </a:cubicBezTo>
                  <a:cubicBezTo>
                    <a:pt x="207" y="2100"/>
                    <a:pt x="1025" y="3334"/>
                    <a:pt x="1790" y="4170"/>
                  </a:cubicBezTo>
                  <a:cubicBezTo>
                    <a:pt x="1869" y="4257"/>
                    <a:pt x="1972" y="4297"/>
                    <a:pt x="2074" y="4297"/>
                  </a:cubicBezTo>
                  <a:cubicBezTo>
                    <a:pt x="2267" y="4297"/>
                    <a:pt x="2454" y="4154"/>
                    <a:pt x="2459" y="3928"/>
                  </a:cubicBezTo>
                  <a:cubicBezTo>
                    <a:pt x="2485" y="2704"/>
                    <a:pt x="2164" y="1468"/>
                    <a:pt x="1522" y="424"/>
                  </a:cubicBezTo>
                  <a:cubicBezTo>
                    <a:pt x="1364" y="164"/>
                    <a:pt x="108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5"/>
            <p:cNvSpPr/>
            <p:nvPr/>
          </p:nvSpPr>
          <p:spPr>
            <a:xfrm>
              <a:off x="1057325" y="2869350"/>
              <a:ext cx="99625" cy="88825"/>
            </a:xfrm>
            <a:custGeom>
              <a:rect b="b" l="l" r="r" t="t"/>
              <a:pathLst>
                <a:path extrusionOk="0" h="3553" w="3985">
                  <a:moveTo>
                    <a:pt x="969" y="1"/>
                  </a:moveTo>
                  <a:cubicBezTo>
                    <a:pt x="775" y="1"/>
                    <a:pt x="584" y="63"/>
                    <a:pt x="430" y="192"/>
                  </a:cubicBezTo>
                  <a:cubicBezTo>
                    <a:pt x="0" y="548"/>
                    <a:pt x="204" y="1125"/>
                    <a:pt x="477" y="1533"/>
                  </a:cubicBezTo>
                  <a:cubicBezTo>
                    <a:pt x="980" y="2282"/>
                    <a:pt x="2275" y="3076"/>
                    <a:pt x="3349" y="3520"/>
                  </a:cubicBezTo>
                  <a:cubicBezTo>
                    <a:pt x="3400" y="3542"/>
                    <a:pt x="3452" y="3552"/>
                    <a:pt x="3503" y="3552"/>
                  </a:cubicBezTo>
                  <a:cubicBezTo>
                    <a:pt x="3768" y="3552"/>
                    <a:pt x="3985" y="3278"/>
                    <a:pt x="3865" y="3007"/>
                  </a:cubicBezTo>
                  <a:cubicBezTo>
                    <a:pt x="3359" y="1856"/>
                    <a:pt x="2525" y="850"/>
                    <a:pt x="1476" y="154"/>
                  </a:cubicBezTo>
                  <a:cubicBezTo>
                    <a:pt x="1323" y="53"/>
                    <a:pt x="1145" y="1"/>
                    <a:pt x="9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5"/>
            <p:cNvSpPr/>
            <p:nvPr/>
          </p:nvSpPr>
          <p:spPr>
            <a:xfrm>
              <a:off x="919200" y="2160775"/>
              <a:ext cx="25" cy="25"/>
            </a:xfrm>
            <a:custGeom>
              <a:rect b="b" l="l" r="r" t="t"/>
              <a:pathLst>
                <a:path extrusionOk="0" h="1" w="1">
                  <a:moveTo>
                    <a:pt x="0" y="0"/>
                  </a:moveTo>
                  <a:lnTo>
                    <a:pt x="0" y="0"/>
                  </a:ln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5"/>
            <p:cNvSpPr/>
            <p:nvPr/>
          </p:nvSpPr>
          <p:spPr>
            <a:xfrm>
              <a:off x="844650" y="2636325"/>
              <a:ext cx="500" cy="3375"/>
            </a:xfrm>
            <a:custGeom>
              <a:rect b="b" l="l" r="r" t="t"/>
              <a:pathLst>
                <a:path extrusionOk="0" h="135" w="20">
                  <a:moveTo>
                    <a:pt x="19" y="0"/>
                  </a:moveTo>
                  <a:cubicBezTo>
                    <a:pt x="11" y="46"/>
                    <a:pt x="7" y="91"/>
                    <a:pt x="1" y="135"/>
                  </a:cubicBezTo>
                  <a:cubicBezTo>
                    <a:pt x="7" y="91"/>
                    <a:pt x="14" y="45"/>
                    <a:pt x="19"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5"/>
            <p:cNvSpPr/>
            <p:nvPr/>
          </p:nvSpPr>
          <p:spPr>
            <a:xfrm>
              <a:off x="832200" y="2706850"/>
              <a:ext cx="2700" cy="17900"/>
            </a:xfrm>
            <a:custGeom>
              <a:rect b="b" l="l" r="r" t="t"/>
              <a:pathLst>
                <a:path extrusionOk="0" h="716" w="108">
                  <a:moveTo>
                    <a:pt x="107" y="0"/>
                  </a:moveTo>
                  <a:cubicBezTo>
                    <a:pt x="71" y="237"/>
                    <a:pt x="35" y="477"/>
                    <a:pt x="0" y="716"/>
                  </a:cubicBezTo>
                  <a:cubicBezTo>
                    <a:pt x="35" y="479"/>
                    <a:pt x="72" y="240"/>
                    <a:pt x="107"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5"/>
            <p:cNvSpPr/>
            <p:nvPr/>
          </p:nvSpPr>
          <p:spPr>
            <a:xfrm>
              <a:off x="5647500" y="1836175"/>
              <a:ext cx="773150" cy="2035650"/>
            </a:xfrm>
            <a:custGeom>
              <a:rect b="b" l="l" r="r" t="t"/>
              <a:pathLst>
                <a:path extrusionOk="0" h="81426" w="30926">
                  <a:moveTo>
                    <a:pt x="13219" y="1"/>
                  </a:moveTo>
                  <a:cubicBezTo>
                    <a:pt x="13109" y="1"/>
                    <a:pt x="12998" y="27"/>
                    <a:pt x="12888" y="85"/>
                  </a:cubicBezTo>
                  <a:cubicBezTo>
                    <a:pt x="12658" y="206"/>
                    <a:pt x="12513" y="443"/>
                    <a:pt x="12397" y="677"/>
                  </a:cubicBezTo>
                  <a:cubicBezTo>
                    <a:pt x="11495" y="2493"/>
                    <a:pt x="11704" y="4632"/>
                    <a:pt x="11781" y="6659"/>
                  </a:cubicBezTo>
                  <a:cubicBezTo>
                    <a:pt x="11885" y="9353"/>
                    <a:pt x="11717" y="12058"/>
                    <a:pt x="11281" y="14718"/>
                  </a:cubicBezTo>
                  <a:cubicBezTo>
                    <a:pt x="11048" y="16123"/>
                    <a:pt x="10733" y="17549"/>
                    <a:pt x="9984" y="18763"/>
                  </a:cubicBezTo>
                  <a:cubicBezTo>
                    <a:pt x="9717" y="19199"/>
                    <a:pt x="9370" y="19619"/>
                    <a:pt x="8885" y="19788"/>
                  </a:cubicBezTo>
                  <a:cubicBezTo>
                    <a:pt x="8739" y="19838"/>
                    <a:pt x="8588" y="19861"/>
                    <a:pt x="8437" y="19861"/>
                  </a:cubicBezTo>
                  <a:cubicBezTo>
                    <a:pt x="7886" y="19861"/>
                    <a:pt x="7331" y="19551"/>
                    <a:pt x="6969" y="19118"/>
                  </a:cubicBezTo>
                  <a:cubicBezTo>
                    <a:pt x="6508" y="18566"/>
                    <a:pt x="6297" y="17851"/>
                    <a:pt x="6119" y="17153"/>
                  </a:cubicBezTo>
                  <a:cubicBezTo>
                    <a:pt x="5960" y="16531"/>
                    <a:pt x="5824" y="15904"/>
                    <a:pt x="5700" y="15273"/>
                  </a:cubicBezTo>
                  <a:cubicBezTo>
                    <a:pt x="5604" y="16352"/>
                    <a:pt x="5509" y="17430"/>
                    <a:pt x="5413" y="18511"/>
                  </a:cubicBezTo>
                  <a:cubicBezTo>
                    <a:pt x="3627" y="38841"/>
                    <a:pt x="1841" y="59171"/>
                    <a:pt x="54" y="79502"/>
                  </a:cubicBezTo>
                  <a:cubicBezTo>
                    <a:pt x="37" y="79706"/>
                    <a:pt x="19" y="79906"/>
                    <a:pt x="1" y="80109"/>
                  </a:cubicBezTo>
                  <a:cubicBezTo>
                    <a:pt x="768" y="79969"/>
                    <a:pt x="1548" y="79900"/>
                    <a:pt x="2329" y="79900"/>
                  </a:cubicBezTo>
                  <a:cubicBezTo>
                    <a:pt x="4465" y="79900"/>
                    <a:pt x="6603" y="80418"/>
                    <a:pt x="8481" y="81426"/>
                  </a:cubicBezTo>
                  <a:cubicBezTo>
                    <a:pt x="9813" y="79623"/>
                    <a:pt x="11692" y="78218"/>
                    <a:pt x="13822" y="77520"/>
                  </a:cubicBezTo>
                  <a:cubicBezTo>
                    <a:pt x="14601" y="77264"/>
                    <a:pt x="15409" y="77107"/>
                    <a:pt x="16225" y="77039"/>
                  </a:cubicBezTo>
                  <a:cubicBezTo>
                    <a:pt x="16465" y="77021"/>
                    <a:pt x="16707" y="77006"/>
                    <a:pt x="16948" y="77001"/>
                  </a:cubicBezTo>
                  <a:cubicBezTo>
                    <a:pt x="17011" y="77000"/>
                    <a:pt x="17074" y="77000"/>
                    <a:pt x="17137" y="77000"/>
                  </a:cubicBezTo>
                  <a:cubicBezTo>
                    <a:pt x="18856" y="77000"/>
                    <a:pt x="20577" y="77402"/>
                    <a:pt x="22111" y="78172"/>
                  </a:cubicBezTo>
                  <a:cubicBezTo>
                    <a:pt x="24720" y="75379"/>
                    <a:pt x="27687" y="72921"/>
                    <a:pt x="30925" y="70890"/>
                  </a:cubicBezTo>
                  <a:cubicBezTo>
                    <a:pt x="27860" y="48974"/>
                    <a:pt x="24001" y="27174"/>
                    <a:pt x="19361" y="5540"/>
                  </a:cubicBezTo>
                  <a:cubicBezTo>
                    <a:pt x="19240" y="5636"/>
                    <a:pt x="19115" y="5722"/>
                    <a:pt x="18971" y="5789"/>
                  </a:cubicBezTo>
                  <a:cubicBezTo>
                    <a:pt x="18727" y="5900"/>
                    <a:pt x="18472" y="5950"/>
                    <a:pt x="18215" y="5950"/>
                  </a:cubicBezTo>
                  <a:cubicBezTo>
                    <a:pt x="17310" y="5950"/>
                    <a:pt x="16389" y="5326"/>
                    <a:pt x="15863" y="4537"/>
                  </a:cubicBezTo>
                  <a:cubicBezTo>
                    <a:pt x="15189" y="3525"/>
                    <a:pt x="14950" y="2293"/>
                    <a:pt x="14485" y="1169"/>
                  </a:cubicBezTo>
                  <a:cubicBezTo>
                    <a:pt x="14256" y="612"/>
                    <a:pt x="13752" y="1"/>
                    <a:pt x="13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5"/>
            <p:cNvSpPr/>
            <p:nvPr/>
          </p:nvSpPr>
          <p:spPr>
            <a:xfrm>
              <a:off x="5790200" y="1579625"/>
              <a:ext cx="341375" cy="753000"/>
            </a:xfrm>
            <a:custGeom>
              <a:rect b="b" l="l" r="r" t="t"/>
              <a:pathLst>
                <a:path extrusionOk="0" h="30120" w="13655">
                  <a:moveTo>
                    <a:pt x="7055" y="0"/>
                  </a:moveTo>
                  <a:cubicBezTo>
                    <a:pt x="5556" y="0"/>
                    <a:pt x="4047" y="984"/>
                    <a:pt x="3206" y="2288"/>
                  </a:cubicBezTo>
                  <a:cubicBezTo>
                    <a:pt x="2147" y="3936"/>
                    <a:pt x="1897" y="5961"/>
                    <a:pt x="1688" y="7910"/>
                  </a:cubicBezTo>
                  <a:cubicBezTo>
                    <a:pt x="1670" y="8068"/>
                    <a:pt x="1654" y="8225"/>
                    <a:pt x="1637" y="8384"/>
                  </a:cubicBezTo>
                  <a:cubicBezTo>
                    <a:pt x="1024" y="14094"/>
                    <a:pt x="505" y="19812"/>
                    <a:pt x="0" y="25532"/>
                  </a:cubicBezTo>
                  <a:cubicBezTo>
                    <a:pt x="122" y="26160"/>
                    <a:pt x="260" y="26789"/>
                    <a:pt x="419" y="27412"/>
                  </a:cubicBezTo>
                  <a:cubicBezTo>
                    <a:pt x="590" y="28110"/>
                    <a:pt x="803" y="28825"/>
                    <a:pt x="1263" y="29377"/>
                  </a:cubicBezTo>
                  <a:cubicBezTo>
                    <a:pt x="1624" y="29810"/>
                    <a:pt x="2179" y="30120"/>
                    <a:pt x="2729" y="30120"/>
                  </a:cubicBezTo>
                  <a:cubicBezTo>
                    <a:pt x="2881" y="30120"/>
                    <a:pt x="3033" y="30096"/>
                    <a:pt x="3180" y="30045"/>
                  </a:cubicBezTo>
                  <a:cubicBezTo>
                    <a:pt x="3663" y="29877"/>
                    <a:pt x="4009" y="29456"/>
                    <a:pt x="4278" y="29021"/>
                  </a:cubicBezTo>
                  <a:cubicBezTo>
                    <a:pt x="5025" y="27808"/>
                    <a:pt x="5343" y="26382"/>
                    <a:pt x="5574" y="24975"/>
                  </a:cubicBezTo>
                  <a:cubicBezTo>
                    <a:pt x="6010" y="22315"/>
                    <a:pt x="6178" y="19611"/>
                    <a:pt x="6074" y="16918"/>
                  </a:cubicBezTo>
                  <a:cubicBezTo>
                    <a:pt x="5996" y="14891"/>
                    <a:pt x="5788" y="12752"/>
                    <a:pt x="6690" y="10934"/>
                  </a:cubicBezTo>
                  <a:cubicBezTo>
                    <a:pt x="6807" y="10702"/>
                    <a:pt x="6950" y="10466"/>
                    <a:pt x="7181" y="10344"/>
                  </a:cubicBezTo>
                  <a:cubicBezTo>
                    <a:pt x="7292" y="10286"/>
                    <a:pt x="7403" y="10260"/>
                    <a:pt x="7513" y="10260"/>
                  </a:cubicBezTo>
                  <a:cubicBezTo>
                    <a:pt x="8046" y="10260"/>
                    <a:pt x="8550" y="10871"/>
                    <a:pt x="8779" y="11428"/>
                  </a:cubicBezTo>
                  <a:cubicBezTo>
                    <a:pt x="9242" y="12552"/>
                    <a:pt x="9482" y="13784"/>
                    <a:pt x="10158" y="14795"/>
                  </a:cubicBezTo>
                  <a:cubicBezTo>
                    <a:pt x="10683" y="15583"/>
                    <a:pt x="11604" y="16208"/>
                    <a:pt x="12508" y="16208"/>
                  </a:cubicBezTo>
                  <a:cubicBezTo>
                    <a:pt x="12765" y="16208"/>
                    <a:pt x="13020" y="16158"/>
                    <a:pt x="13265" y="16047"/>
                  </a:cubicBezTo>
                  <a:cubicBezTo>
                    <a:pt x="13408" y="15982"/>
                    <a:pt x="13537" y="15894"/>
                    <a:pt x="13654" y="15799"/>
                  </a:cubicBezTo>
                  <a:cubicBezTo>
                    <a:pt x="13587" y="15487"/>
                    <a:pt x="13523" y="15175"/>
                    <a:pt x="13456" y="14863"/>
                  </a:cubicBezTo>
                  <a:cubicBezTo>
                    <a:pt x="12772" y="11691"/>
                    <a:pt x="12072" y="8522"/>
                    <a:pt x="11353" y="5357"/>
                  </a:cubicBezTo>
                  <a:cubicBezTo>
                    <a:pt x="10892" y="3313"/>
                    <a:pt x="10175" y="972"/>
                    <a:pt x="8221" y="215"/>
                  </a:cubicBezTo>
                  <a:cubicBezTo>
                    <a:pt x="7841" y="68"/>
                    <a:pt x="7448" y="0"/>
                    <a:pt x="70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5"/>
            <p:cNvSpPr/>
            <p:nvPr/>
          </p:nvSpPr>
          <p:spPr>
            <a:xfrm>
              <a:off x="5899675" y="2320175"/>
              <a:ext cx="263600" cy="1441950"/>
            </a:xfrm>
            <a:custGeom>
              <a:rect b="b" l="l" r="r" t="t"/>
              <a:pathLst>
                <a:path extrusionOk="0" h="57678" w="10544">
                  <a:moveTo>
                    <a:pt x="2821" y="0"/>
                  </a:moveTo>
                  <a:cubicBezTo>
                    <a:pt x="2626" y="0"/>
                    <a:pt x="2426" y="138"/>
                    <a:pt x="2447" y="389"/>
                  </a:cubicBezTo>
                  <a:cubicBezTo>
                    <a:pt x="2853" y="5129"/>
                    <a:pt x="3235" y="9868"/>
                    <a:pt x="3593" y="14611"/>
                  </a:cubicBezTo>
                  <a:lnTo>
                    <a:pt x="3741" y="16652"/>
                  </a:lnTo>
                  <a:cubicBezTo>
                    <a:pt x="4122" y="21817"/>
                    <a:pt x="4475" y="26983"/>
                    <a:pt x="4796" y="32150"/>
                  </a:cubicBezTo>
                  <a:cubicBezTo>
                    <a:pt x="3460" y="30395"/>
                    <a:pt x="2126" y="28643"/>
                    <a:pt x="792" y="26891"/>
                  </a:cubicBezTo>
                  <a:cubicBezTo>
                    <a:pt x="714" y="26789"/>
                    <a:pt x="614" y="26747"/>
                    <a:pt x="515" y="26747"/>
                  </a:cubicBezTo>
                  <a:cubicBezTo>
                    <a:pt x="253" y="26747"/>
                    <a:pt x="1" y="27042"/>
                    <a:pt x="205" y="27311"/>
                  </a:cubicBezTo>
                  <a:cubicBezTo>
                    <a:pt x="1763" y="29357"/>
                    <a:pt x="3320" y="31403"/>
                    <a:pt x="4878" y="33450"/>
                  </a:cubicBezTo>
                  <a:cubicBezTo>
                    <a:pt x="5057" y="36404"/>
                    <a:pt x="5225" y="39360"/>
                    <a:pt x="5389" y="42317"/>
                  </a:cubicBezTo>
                  <a:cubicBezTo>
                    <a:pt x="5358" y="42409"/>
                    <a:pt x="5366" y="42493"/>
                    <a:pt x="5400" y="42565"/>
                  </a:cubicBezTo>
                  <a:cubicBezTo>
                    <a:pt x="5675" y="47601"/>
                    <a:pt x="5921" y="52639"/>
                    <a:pt x="6141" y="57678"/>
                  </a:cubicBezTo>
                  <a:cubicBezTo>
                    <a:pt x="6381" y="57658"/>
                    <a:pt x="6624" y="57643"/>
                    <a:pt x="6866" y="57640"/>
                  </a:cubicBezTo>
                  <a:cubicBezTo>
                    <a:pt x="6760" y="55232"/>
                    <a:pt x="6649" y="52825"/>
                    <a:pt x="6533" y="50419"/>
                  </a:cubicBezTo>
                  <a:cubicBezTo>
                    <a:pt x="6403" y="47763"/>
                    <a:pt x="6264" y="45106"/>
                    <a:pt x="6118" y="42452"/>
                  </a:cubicBezTo>
                  <a:cubicBezTo>
                    <a:pt x="7548" y="39495"/>
                    <a:pt x="8979" y="36537"/>
                    <a:pt x="10408" y="33578"/>
                  </a:cubicBezTo>
                  <a:cubicBezTo>
                    <a:pt x="10544" y="33300"/>
                    <a:pt x="10302" y="33074"/>
                    <a:pt x="10064" y="33074"/>
                  </a:cubicBezTo>
                  <a:cubicBezTo>
                    <a:pt x="9942" y="33074"/>
                    <a:pt x="9821" y="33134"/>
                    <a:pt x="9752" y="33276"/>
                  </a:cubicBezTo>
                  <a:cubicBezTo>
                    <a:pt x="8514" y="35838"/>
                    <a:pt x="7274" y="38400"/>
                    <a:pt x="6036" y="40963"/>
                  </a:cubicBezTo>
                  <a:cubicBezTo>
                    <a:pt x="5563" y="32465"/>
                    <a:pt x="5010" y="23972"/>
                    <a:pt x="4377" y="15484"/>
                  </a:cubicBezTo>
                  <a:lnTo>
                    <a:pt x="5782" y="11764"/>
                  </a:lnTo>
                  <a:cubicBezTo>
                    <a:pt x="5889" y="11478"/>
                    <a:pt x="5644" y="11249"/>
                    <a:pt x="5416" y="11249"/>
                  </a:cubicBezTo>
                  <a:cubicBezTo>
                    <a:pt x="5297" y="11249"/>
                    <a:pt x="5183" y="11311"/>
                    <a:pt x="5126" y="11460"/>
                  </a:cubicBezTo>
                  <a:cubicBezTo>
                    <a:pt x="4834" y="12234"/>
                    <a:pt x="4544" y="13006"/>
                    <a:pt x="4252" y="13778"/>
                  </a:cubicBezTo>
                  <a:cubicBezTo>
                    <a:pt x="3911" y="9289"/>
                    <a:pt x="3550" y="4800"/>
                    <a:pt x="3166" y="313"/>
                  </a:cubicBezTo>
                  <a:cubicBezTo>
                    <a:pt x="3148" y="100"/>
                    <a:pt x="2986" y="0"/>
                    <a:pt x="28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5"/>
            <p:cNvSpPr/>
            <p:nvPr/>
          </p:nvSpPr>
          <p:spPr>
            <a:xfrm>
              <a:off x="6114825" y="2844950"/>
              <a:ext cx="70650" cy="87700"/>
            </a:xfrm>
            <a:custGeom>
              <a:rect b="b" l="l" r="r" t="t"/>
              <a:pathLst>
                <a:path extrusionOk="0" h="3508" w="2826">
                  <a:moveTo>
                    <a:pt x="2074" y="1"/>
                  </a:moveTo>
                  <a:cubicBezTo>
                    <a:pt x="1864" y="1"/>
                    <a:pt x="1656" y="90"/>
                    <a:pt x="1507" y="246"/>
                  </a:cubicBezTo>
                  <a:cubicBezTo>
                    <a:pt x="755" y="1034"/>
                    <a:pt x="247" y="2043"/>
                    <a:pt x="43" y="3111"/>
                  </a:cubicBezTo>
                  <a:cubicBezTo>
                    <a:pt x="0" y="3335"/>
                    <a:pt x="181" y="3508"/>
                    <a:pt x="379" y="3508"/>
                  </a:cubicBezTo>
                  <a:cubicBezTo>
                    <a:pt x="446" y="3508"/>
                    <a:pt x="515" y="3488"/>
                    <a:pt x="578" y="3443"/>
                  </a:cubicBezTo>
                  <a:cubicBezTo>
                    <a:pt x="1396" y="2861"/>
                    <a:pt x="2334" y="1943"/>
                    <a:pt x="2611" y="1215"/>
                  </a:cubicBezTo>
                  <a:cubicBezTo>
                    <a:pt x="2762" y="818"/>
                    <a:pt x="2825" y="294"/>
                    <a:pt x="2394" y="76"/>
                  </a:cubicBezTo>
                  <a:cubicBezTo>
                    <a:pt x="2293" y="25"/>
                    <a:pt x="2183" y="1"/>
                    <a:pt x="2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5"/>
            <p:cNvSpPr/>
            <p:nvPr/>
          </p:nvSpPr>
          <p:spPr>
            <a:xfrm>
              <a:off x="6056850" y="2259500"/>
              <a:ext cx="70675" cy="87700"/>
            </a:xfrm>
            <a:custGeom>
              <a:rect b="b" l="l" r="r" t="t"/>
              <a:pathLst>
                <a:path extrusionOk="0" h="3508" w="2827">
                  <a:moveTo>
                    <a:pt x="2075" y="0"/>
                  </a:moveTo>
                  <a:cubicBezTo>
                    <a:pt x="1866" y="0"/>
                    <a:pt x="1657" y="89"/>
                    <a:pt x="1507" y="246"/>
                  </a:cubicBezTo>
                  <a:cubicBezTo>
                    <a:pt x="756" y="1034"/>
                    <a:pt x="249" y="2043"/>
                    <a:pt x="44" y="3110"/>
                  </a:cubicBezTo>
                  <a:cubicBezTo>
                    <a:pt x="0" y="3335"/>
                    <a:pt x="181" y="3508"/>
                    <a:pt x="379" y="3508"/>
                  </a:cubicBezTo>
                  <a:cubicBezTo>
                    <a:pt x="447" y="3508"/>
                    <a:pt x="516" y="3488"/>
                    <a:pt x="579" y="3443"/>
                  </a:cubicBezTo>
                  <a:cubicBezTo>
                    <a:pt x="1397" y="2859"/>
                    <a:pt x="2336" y="1942"/>
                    <a:pt x="2612" y="1214"/>
                  </a:cubicBezTo>
                  <a:cubicBezTo>
                    <a:pt x="2764" y="817"/>
                    <a:pt x="2826" y="294"/>
                    <a:pt x="2394" y="75"/>
                  </a:cubicBezTo>
                  <a:cubicBezTo>
                    <a:pt x="2293" y="24"/>
                    <a:pt x="2184" y="0"/>
                    <a:pt x="20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5"/>
            <p:cNvSpPr/>
            <p:nvPr/>
          </p:nvSpPr>
          <p:spPr>
            <a:xfrm>
              <a:off x="5807475" y="3245800"/>
              <a:ext cx="85375" cy="75025"/>
            </a:xfrm>
            <a:custGeom>
              <a:rect b="b" l="l" r="r" t="t"/>
              <a:pathLst>
                <a:path extrusionOk="0" h="3001" w="3415">
                  <a:moveTo>
                    <a:pt x="696" y="1"/>
                  </a:moveTo>
                  <a:cubicBezTo>
                    <a:pt x="499" y="1"/>
                    <a:pt x="315" y="72"/>
                    <a:pt x="187" y="262"/>
                  </a:cubicBezTo>
                  <a:cubicBezTo>
                    <a:pt x="0" y="534"/>
                    <a:pt x="31" y="906"/>
                    <a:pt x="240" y="1164"/>
                  </a:cubicBezTo>
                  <a:cubicBezTo>
                    <a:pt x="924" y="2008"/>
                    <a:pt x="1858" y="2643"/>
                    <a:pt x="2890" y="2984"/>
                  </a:cubicBezTo>
                  <a:cubicBezTo>
                    <a:pt x="2926" y="2996"/>
                    <a:pt x="2962" y="3001"/>
                    <a:pt x="2996" y="3001"/>
                  </a:cubicBezTo>
                  <a:cubicBezTo>
                    <a:pt x="3237" y="3001"/>
                    <a:pt x="3415" y="2732"/>
                    <a:pt x="3290" y="2496"/>
                  </a:cubicBezTo>
                  <a:cubicBezTo>
                    <a:pt x="2819" y="1611"/>
                    <a:pt x="2030" y="562"/>
                    <a:pt x="1344" y="194"/>
                  </a:cubicBezTo>
                  <a:cubicBezTo>
                    <a:pt x="1148" y="87"/>
                    <a:pt x="913" y="1"/>
                    <a:pt x="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5"/>
            <p:cNvSpPr/>
            <p:nvPr/>
          </p:nvSpPr>
          <p:spPr>
            <a:xfrm>
              <a:off x="5829525" y="2622750"/>
              <a:ext cx="85300" cy="75000"/>
            </a:xfrm>
            <a:custGeom>
              <a:rect b="b" l="l" r="r" t="t"/>
              <a:pathLst>
                <a:path extrusionOk="0" h="3000" w="3412">
                  <a:moveTo>
                    <a:pt x="694" y="0"/>
                  </a:moveTo>
                  <a:cubicBezTo>
                    <a:pt x="497" y="0"/>
                    <a:pt x="314" y="71"/>
                    <a:pt x="185" y="261"/>
                  </a:cubicBezTo>
                  <a:cubicBezTo>
                    <a:pt x="0" y="534"/>
                    <a:pt x="31" y="906"/>
                    <a:pt x="239" y="1163"/>
                  </a:cubicBezTo>
                  <a:cubicBezTo>
                    <a:pt x="922" y="2010"/>
                    <a:pt x="1858" y="2644"/>
                    <a:pt x="2887" y="2982"/>
                  </a:cubicBezTo>
                  <a:cubicBezTo>
                    <a:pt x="2923" y="2994"/>
                    <a:pt x="2960" y="3000"/>
                    <a:pt x="2994" y="3000"/>
                  </a:cubicBezTo>
                  <a:cubicBezTo>
                    <a:pt x="3235" y="3000"/>
                    <a:pt x="3412" y="2731"/>
                    <a:pt x="3287" y="2496"/>
                  </a:cubicBezTo>
                  <a:cubicBezTo>
                    <a:pt x="2816" y="1611"/>
                    <a:pt x="2028" y="562"/>
                    <a:pt x="1341" y="192"/>
                  </a:cubicBezTo>
                  <a:cubicBezTo>
                    <a:pt x="1145" y="86"/>
                    <a:pt x="912"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5"/>
            <p:cNvSpPr/>
            <p:nvPr/>
          </p:nvSpPr>
          <p:spPr>
            <a:xfrm>
              <a:off x="6008325" y="1669600"/>
              <a:ext cx="28950" cy="27150"/>
            </a:xfrm>
            <a:custGeom>
              <a:rect b="b" l="l" r="r" t="t"/>
              <a:pathLst>
                <a:path extrusionOk="0" h="1086" w="1158">
                  <a:moveTo>
                    <a:pt x="340" y="0"/>
                  </a:moveTo>
                  <a:cubicBezTo>
                    <a:pt x="0" y="0"/>
                    <a:pt x="243" y="904"/>
                    <a:pt x="699" y="1065"/>
                  </a:cubicBezTo>
                  <a:cubicBezTo>
                    <a:pt x="739" y="1079"/>
                    <a:pt x="774" y="1086"/>
                    <a:pt x="805" y="1086"/>
                  </a:cubicBezTo>
                  <a:cubicBezTo>
                    <a:pt x="1157" y="1086"/>
                    <a:pt x="950" y="242"/>
                    <a:pt x="462" y="30"/>
                  </a:cubicBezTo>
                  <a:cubicBezTo>
                    <a:pt x="415" y="10"/>
                    <a:pt x="374" y="0"/>
                    <a:pt x="3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5"/>
            <p:cNvSpPr/>
            <p:nvPr/>
          </p:nvSpPr>
          <p:spPr>
            <a:xfrm>
              <a:off x="5988575" y="1655425"/>
              <a:ext cx="17550" cy="16450"/>
            </a:xfrm>
            <a:custGeom>
              <a:rect b="b" l="l" r="r" t="t"/>
              <a:pathLst>
                <a:path extrusionOk="0" h="658" w="702">
                  <a:moveTo>
                    <a:pt x="208" y="0"/>
                  </a:moveTo>
                  <a:cubicBezTo>
                    <a:pt x="0" y="0"/>
                    <a:pt x="145" y="547"/>
                    <a:pt x="423" y="645"/>
                  </a:cubicBezTo>
                  <a:cubicBezTo>
                    <a:pt x="448" y="653"/>
                    <a:pt x="469" y="657"/>
                    <a:pt x="488" y="657"/>
                  </a:cubicBezTo>
                  <a:cubicBezTo>
                    <a:pt x="701" y="657"/>
                    <a:pt x="578" y="146"/>
                    <a:pt x="281" y="18"/>
                  </a:cubicBezTo>
                  <a:cubicBezTo>
                    <a:pt x="253" y="6"/>
                    <a:pt x="229"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5"/>
            <p:cNvSpPr/>
            <p:nvPr/>
          </p:nvSpPr>
          <p:spPr>
            <a:xfrm>
              <a:off x="6130525" y="2117500"/>
              <a:ext cx="24225" cy="66600"/>
            </a:xfrm>
            <a:custGeom>
              <a:rect b="b" l="l" r="r" t="t"/>
              <a:pathLst>
                <a:path extrusionOk="0" h="2664" w="969">
                  <a:moveTo>
                    <a:pt x="230" y="0"/>
                  </a:moveTo>
                  <a:cubicBezTo>
                    <a:pt x="118" y="0"/>
                    <a:pt x="1" y="93"/>
                    <a:pt x="34" y="234"/>
                  </a:cubicBezTo>
                  <a:cubicBezTo>
                    <a:pt x="214" y="999"/>
                    <a:pt x="393" y="1765"/>
                    <a:pt x="573" y="2529"/>
                  </a:cubicBezTo>
                  <a:cubicBezTo>
                    <a:pt x="595" y="2623"/>
                    <a:pt x="666" y="2664"/>
                    <a:pt x="740" y="2664"/>
                  </a:cubicBezTo>
                  <a:cubicBezTo>
                    <a:pt x="851" y="2664"/>
                    <a:pt x="969" y="2571"/>
                    <a:pt x="936" y="2430"/>
                  </a:cubicBezTo>
                  <a:cubicBezTo>
                    <a:pt x="757" y="1665"/>
                    <a:pt x="577" y="899"/>
                    <a:pt x="398" y="135"/>
                  </a:cubicBezTo>
                  <a:cubicBezTo>
                    <a:pt x="375" y="41"/>
                    <a:pt x="304"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5"/>
            <p:cNvSpPr/>
            <p:nvPr/>
          </p:nvSpPr>
          <p:spPr>
            <a:xfrm>
              <a:off x="6103950" y="2133150"/>
              <a:ext cx="23700" cy="57425"/>
            </a:xfrm>
            <a:custGeom>
              <a:rect b="b" l="l" r="r" t="t"/>
              <a:pathLst>
                <a:path extrusionOk="0" h="2297" w="948">
                  <a:moveTo>
                    <a:pt x="228" y="0"/>
                  </a:moveTo>
                  <a:cubicBezTo>
                    <a:pt x="116" y="0"/>
                    <a:pt x="0" y="92"/>
                    <a:pt x="39" y="234"/>
                  </a:cubicBezTo>
                  <a:cubicBezTo>
                    <a:pt x="208" y="877"/>
                    <a:pt x="378" y="1521"/>
                    <a:pt x="546" y="2163"/>
                  </a:cubicBezTo>
                  <a:cubicBezTo>
                    <a:pt x="571" y="2256"/>
                    <a:pt x="643" y="2297"/>
                    <a:pt x="717" y="2297"/>
                  </a:cubicBezTo>
                  <a:cubicBezTo>
                    <a:pt x="830" y="2297"/>
                    <a:pt x="947" y="2205"/>
                    <a:pt x="910" y="2064"/>
                  </a:cubicBezTo>
                  <a:cubicBezTo>
                    <a:pt x="739" y="1420"/>
                    <a:pt x="569" y="776"/>
                    <a:pt x="401" y="134"/>
                  </a:cubicBezTo>
                  <a:cubicBezTo>
                    <a:pt x="376" y="41"/>
                    <a:pt x="303" y="0"/>
                    <a:pt x="2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5"/>
            <p:cNvSpPr/>
            <p:nvPr/>
          </p:nvSpPr>
          <p:spPr>
            <a:xfrm>
              <a:off x="4358525" y="3032750"/>
              <a:ext cx="172925" cy="138775"/>
            </a:xfrm>
            <a:custGeom>
              <a:rect b="b" l="l" r="r" t="t"/>
              <a:pathLst>
                <a:path extrusionOk="0" h="5551" w="6917">
                  <a:moveTo>
                    <a:pt x="4800" y="0"/>
                  </a:moveTo>
                  <a:cubicBezTo>
                    <a:pt x="4773" y="0"/>
                    <a:pt x="4746" y="4"/>
                    <a:pt x="4720" y="13"/>
                  </a:cubicBezTo>
                  <a:cubicBezTo>
                    <a:pt x="4652" y="36"/>
                    <a:pt x="4597" y="88"/>
                    <a:pt x="4548" y="142"/>
                  </a:cubicBezTo>
                  <a:cubicBezTo>
                    <a:pt x="3903" y="836"/>
                    <a:pt x="3850" y="1877"/>
                    <a:pt x="3833" y="2825"/>
                  </a:cubicBezTo>
                  <a:cubicBezTo>
                    <a:pt x="3761" y="2328"/>
                    <a:pt x="3642" y="1837"/>
                    <a:pt x="3474" y="1365"/>
                  </a:cubicBezTo>
                  <a:cubicBezTo>
                    <a:pt x="3398" y="1157"/>
                    <a:pt x="3256" y="916"/>
                    <a:pt x="3046" y="916"/>
                  </a:cubicBezTo>
                  <a:cubicBezTo>
                    <a:pt x="3034" y="916"/>
                    <a:pt x="3021" y="917"/>
                    <a:pt x="3009" y="918"/>
                  </a:cubicBezTo>
                  <a:cubicBezTo>
                    <a:pt x="2818" y="944"/>
                    <a:pt x="2718" y="1157"/>
                    <a:pt x="2671" y="1342"/>
                  </a:cubicBezTo>
                  <a:cubicBezTo>
                    <a:pt x="2443" y="2225"/>
                    <a:pt x="2617" y="3155"/>
                    <a:pt x="2790" y="4052"/>
                  </a:cubicBezTo>
                  <a:cubicBezTo>
                    <a:pt x="2582" y="3591"/>
                    <a:pt x="2298" y="3163"/>
                    <a:pt x="1952" y="2794"/>
                  </a:cubicBezTo>
                  <a:cubicBezTo>
                    <a:pt x="1845" y="2680"/>
                    <a:pt x="1712" y="2562"/>
                    <a:pt x="1556" y="2562"/>
                  </a:cubicBezTo>
                  <a:cubicBezTo>
                    <a:pt x="1252" y="2562"/>
                    <a:pt x="1136" y="2964"/>
                    <a:pt x="1168" y="3267"/>
                  </a:cubicBezTo>
                  <a:cubicBezTo>
                    <a:pt x="1226" y="3777"/>
                    <a:pt x="1455" y="4263"/>
                    <a:pt x="1809" y="4635"/>
                  </a:cubicBezTo>
                  <a:cubicBezTo>
                    <a:pt x="1626" y="4625"/>
                    <a:pt x="1463" y="4620"/>
                    <a:pt x="1316" y="4620"/>
                  </a:cubicBezTo>
                  <a:cubicBezTo>
                    <a:pt x="0" y="4620"/>
                    <a:pt x="35" y="4987"/>
                    <a:pt x="35" y="4987"/>
                  </a:cubicBezTo>
                  <a:cubicBezTo>
                    <a:pt x="26" y="5058"/>
                    <a:pt x="104" y="5109"/>
                    <a:pt x="171" y="5138"/>
                  </a:cubicBezTo>
                  <a:cubicBezTo>
                    <a:pt x="728" y="5375"/>
                    <a:pt x="1325" y="5490"/>
                    <a:pt x="1929" y="5551"/>
                  </a:cubicBezTo>
                  <a:cubicBezTo>
                    <a:pt x="3016" y="5080"/>
                    <a:pt x="4148" y="4714"/>
                    <a:pt x="5302" y="4453"/>
                  </a:cubicBezTo>
                  <a:cubicBezTo>
                    <a:pt x="5914" y="3901"/>
                    <a:pt x="6435" y="3244"/>
                    <a:pt x="6825" y="2516"/>
                  </a:cubicBezTo>
                  <a:cubicBezTo>
                    <a:pt x="6871" y="2429"/>
                    <a:pt x="6917" y="2334"/>
                    <a:pt x="6891" y="2241"/>
                  </a:cubicBezTo>
                  <a:cubicBezTo>
                    <a:pt x="6859" y="2129"/>
                    <a:pt x="6757" y="2087"/>
                    <a:pt x="6639" y="2087"/>
                  </a:cubicBezTo>
                  <a:cubicBezTo>
                    <a:pt x="6535" y="2087"/>
                    <a:pt x="6417" y="2121"/>
                    <a:pt x="6326" y="2169"/>
                  </a:cubicBezTo>
                  <a:cubicBezTo>
                    <a:pt x="5648" y="2531"/>
                    <a:pt x="5108" y="3140"/>
                    <a:pt x="4828" y="3857"/>
                  </a:cubicBezTo>
                  <a:cubicBezTo>
                    <a:pt x="5119" y="2768"/>
                    <a:pt x="5411" y="1634"/>
                    <a:pt x="5216" y="524"/>
                  </a:cubicBezTo>
                  <a:cubicBezTo>
                    <a:pt x="5194" y="391"/>
                    <a:pt x="5160" y="253"/>
                    <a:pt x="5076" y="146"/>
                  </a:cubicBezTo>
                  <a:cubicBezTo>
                    <a:pt x="5011" y="61"/>
                    <a:pt x="4905" y="0"/>
                    <a:pt x="4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5"/>
            <p:cNvSpPr/>
            <p:nvPr/>
          </p:nvSpPr>
          <p:spPr>
            <a:xfrm>
              <a:off x="5453150" y="2773925"/>
              <a:ext cx="117625" cy="84300"/>
            </a:xfrm>
            <a:custGeom>
              <a:rect b="b" l="l" r="r" t="t"/>
              <a:pathLst>
                <a:path extrusionOk="0" h="3372" w="4705">
                  <a:moveTo>
                    <a:pt x="4277" y="1"/>
                  </a:moveTo>
                  <a:cubicBezTo>
                    <a:pt x="3985" y="1"/>
                    <a:pt x="3599" y="444"/>
                    <a:pt x="3468" y="769"/>
                  </a:cubicBezTo>
                  <a:cubicBezTo>
                    <a:pt x="3242" y="1329"/>
                    <a:pt x="3179" y="1950"/>
                    <a:pt x="3277" y="2544"/>
                  </a:cubicBezTo>
                  <a:cubicBezTo>
                    <a:pt x="2916" y="1996"/>
                    <a:pt x="2015" y="843"/>
                    <a:pt x="1207" y="843"/>
                  </a:cubicBezTo>
                  <a:cubicBezTo>
                    <a:pt x="1145" y="843"/>
                    <a:pt x="1084" y="850"/>
                    <a:pt x="1023" y="864"/>
                  </a:cubicBezTo>
                  <a:cubicBezTo>
                    <a:pt x="0" y="1109"/>
                    <a:pt x="1407" y="2491"/>
                    <a:pt x="1788" y="2731"/>
                  </a:cubicBezTo>
                  <a:cubicBezTo>
                    <a:pt x="2106" y="2931"/>
                    <a:pt x="2599" y="3226"/>
                    <a:pt x="3032" y="3372"/>
                  </a:cubicBezTo>
                  <a:cubicBezTo>
                    <a:pt x="3364" y="3130"/>
                    <a:pt x="3722" y="2922"/>
                    <a:pt x="4101" y="2758"/>
                  </a:cubicBezTo>
                  <a:cubicBezTo>
                    <a:pt x="4136" y="2658"/>
                    <a:pt x="4171" y="2558"/>
                    <a:pt x="4208" y="2470"/>
                  </a:cubicBezTo>
                  <a:cubicBezTo>
                    <a:pt x="4456" y="1852"/>
                    <a:pt x="4705" y="1155"/>
                    <a:pt x="4613" y="480"/>
                  </a:cubicBezTo>
                  <a:cubicBezTo>
                    <a:pt x="4566" y="131"/>
                    <a:pt x="4435" y="1"/>
                    <a:pt x="42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5"/>
            <p:cNvSpPr/>
            <p:nvPr/>
          </p:nvSpPr>
          <p:spPr>
            <a:xfrm>
              <a:off x="2342850" y="3480550"/>
              <a:ext cx="102375" cy="91625"/>
            </a:xfrm>
            <a:custGeom>
              <a:rect b="b" l="l" r="r" t="t"/>
              <a:pathLst>
                <a:path extrusionOk="0" h="3665" w="4095">
                  <a:moveTo>
                    <a:pt x="645" y="1"/>
                  </a:moveTo>
                  <a:cubicBezTo>
                    <a:pt x="57" y="1"/>
                    <a:pt x="1" y="1543"/>
                    <a:pt x="69" y="1929"/>
                  </a:cubicBezTo>
                  <a:cubicBezTo>
                    <a:pt x="135" y="2298"/>
                    <a:pt x="248" y="2863"/>
                    <a:pt x="427" y="3282"/>
                  </a:cubicBezTo>
                  <a:cubicBezTo>
                    <a:pt x="830" y="3366"/>
                    <a:pt x="1223" y="3495"/>
                    <a:pt x="1596" y="3664"/>
                  </a:cubicBezTo>
                  <a:cubicBezTo>
                    <a:pt x="1696" y="3623"/>
                    <a:pt x="1793" y="3582"/>
                    <a:pt x="1884" y="3550"/>
                  </a:cubicBezTo>
                  <a:cubicBezTo>
                    <a:pt x="2506" y="3320"/>
                    <a:pt x="3192" y="3038"/>
                    <a:pt x="3631" y="2519"/>
                  </a:cubicBezTo>
                  <a:cubicBezTo>
                    <a:pt x="4095" y="1973"/>
                    <a:pt x="3656" y="1777"/>
                    <a:pt x="3182" y="1777"/>
                  </a:cubicBezTo>
                  <a:cubicBezTo>
                    <a:pt x="2992" y="1777"/>
                    <a:pt x="2796" y="1809"/>
                    <a:pt x="2651" y="1862"/>
                  </a:cubicBezTo>
                  <a:cubicBezTo>
                    <a:pt x="2084" y="2068"/>
                    <a:pt x="1581" y="2440"/>
                    <a:pt x="1205" y="2909"/>
                  </a:cubicBezTo>
                  <a:cubicBezTo>
                    <a:pt x="1382" y="2226"/>
                    <a:pt x="1664" y="607"/>
                    <a:pt x="943" y="111"/>
                  </a:cubicBezTo>
                  <a:cubicBezTo>
                    <a:pt x="831" y="35"/>
                    <a:pt x="733" y="1"/>
                    <a:pt x="6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5"/>
            <p:cNvSpPr/>
            <p:nvPr/>
          </p:nvSpPr>
          <p:spPr>
            <a:xfrm>
              <a:off x="2408700" y="4081700"/>
              <a:ext cx="160025" cy="71450"/>
            </a:xfrm>
            <a:custGeom>
              <a:rect b="b" l="l" r="r" t="t"/>
              <a:pathLst>
                <a:path extrusionOk="0" h="2858" w="6401">
                  <a:moveTo>
                    <a:pt x="2465" y="1"/>
                  </a:moveTo>
                  <a:cubicBezTo>
                    <a:pt x="2434" y="1"/>
                    <a:pt x="2404" y="11"/>
                    <a:pt x="2375" y="23"/>
                  </a:cubicBezTo>
                  <a:cubicBezTo>
                    <a:pt x="1970" y="197"/>
                    <a:pt x="1827" y="691"/>
                    <a:pt x="1736" y="1124"/>
                  </a:cubicBezTo>
                  <a:cubicBezTo>
                    <a:pt x="1687" y="1348"/>
                    <a:pt x="1641" y="1578"/>
                    <a:pt x="1616" y="1807"/>
                  </a:cubicBezTo>
                  <a:cubicBezTo>
                    <a:pt x="1457" y="1322"/>
                    <a:pt x="1259" y="859"/>
                    <a:pt x="979" y="436"/>
                  </a:cubicBezTo>
                  <a:cubicBezTo>
                    <a:pt x="847" y="240"/>
                    <a:pt x="648" y="36"/>
                    <a:pt x="427" y="36"/>
                  </a:cubicBezTo>
                  <a:cubicBezTo>
                    <a:pt x="394" y="36"/>
                    <a:pt x="360" y="40"/>
                    <a:pt x="326" y="50"/>
                  </a:cubicBezTo>
                  <a:cubicBezTo>
                    <a:pt x="97" y="118"/>
                    <a:pt x="0" y="394"/>
                    <a:pt x="0" y="633"/>
                  </a:cubicBezTo>
                  <a:cubicBezTo>
                    <a:pt x="0" y="1229"/>
                    <a:pt x="376" y="1755"/>
                    <a:pt x="766" y="2206"/>
                  </a:cubicBezTo>
                  <a:cubicBezTo>
                    <a:pt x="791" y="2235"/>
                    <a:pt x="818" y="2260"/>
                    <a:pt x="843" y="2289"/>
                  </a:cubicBezTo>
                  <a:cubicBezTo>
                    <a:pt x="1335" y="2312"/>
                    <a:pt x="2349" y="2414"/>
                    <a:pt x="3119" y="2857"/>
                  </a:cubicBezTo>
                  <a:cubicBezTo>
                    <a:pt x="4171" y="2512"/>
                    <a:pt x="5176" y="2016"/>
                    <a:pt x="6082" y="1382"/>
                  </a:cubicBezTo>
                  <a:cubicBezTo>
                    <a:pt x="6234" y="1276"/>
                    <a:pt x="6399" y="1139"/>
                    <a:pt x="6399" y="954"/>
                  </a:cubicBezTo>
                  <a:cubicBezTo>
                    <a:pt x="6400" y="694"/>
                    <a:pt x="6093" y="556"/>
                    <a:pt x="5836" y="533"/>
                  </a:cubicBezTo>
                  <a:cubicBezTo>
                    <a:pt x="5768" y="527"/>
                    <a:pt x="5700" y="524"/>
                    <a:pt x="5633" y="524"/>
                  </a:cubicBezTo>
                  <a:cubicBezTo>
                    <a:pt x="4788" y="524"/>
                    <a:pt x="3994" y="1003"/>
                    <a:pt x="3327" y="1539"/>
                  </a:cubicBezTo>
                  <a:cubicBezTo>
                    <a:pt x="3047" y="1763"/>
                    <a:pt x="2778" y="2001"/>
                    <a:pt x="2523" y="2252"/>
                  </a:cubicBezTo>
                  <a:cubicBezTo>
                    <a:pt x="2736" y="1593"/>
                    <a:pt x="2775" y="877"/>
                    <a:pt x="2625" y="199"/>
                  </a:cubicBezTo>
                  <a:cubicBezTo>
                    <a:pt x="2607" y="118"/>
                    <a:pt x="2572" y="20"/>
                    <a:pt x="2489" y="3"/>
                  </a:cubicBezTo>
                  <a:cubicBezTo>
                    <a:pt x="2481" y="1"/>
                    <a:pt x="2473" y="1"/>
                    <a:pt x="2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5"/>
            <p:cNvSpPr/>
            <p:nvPr/>
          </p:nvSpPr>
          <p:spPr>
            <a:xfrm>
              <a:off x="5209325" y="3158400"/>
              <a:ext cx="220750" cy="324875"/>
            </a:xfrm>
            <a:custGeom>
              <a:rect b="b" l="l" r="r" t="t"/>
              <a:pathLst>
                <a:path extrusionOk="0" h="12995" w="8830">
                  <a:moveTo>
                    <a:pt x="1022" y="0"/>
                  </a:moveTo>
                  <a:cubicBezTo>
                    <a:pt x="489" y="0"/>
                    <a:pt x="1" y="429"/>
                    <a:pt x="7" y="1014"/>
                  </a:cubicBezTo>
                  <a:cubicBezTo>
                    <a:pt x="31" y="3466"/>
                    <a:pt x="851" y="5906"/>
                    <a:pt x="2215" y="7954"/>
                  </a:cubicBezTo>
                  <a:cubicBezTo>
                    <a:pt x="3612" y="10051"/>
                    <a:pt x="5555" y="11744"/>
                    <a:pt x="7746" y="12994"/>
                  </a:cubicBezTo>
                  <a:cubicBezTo>
                    <a:pt x="7893" y="12964"/>
                    <a:pt x="8040" y="12939"/>
                    <a:pt x="8191" y="12925"/>
                  </a:cubicBezTo>
                  <a:cubicBezTo>
                    <a:pt x="8232" y="12921"/>
                    <a:pt x="8275" y="12918"/>
                    <a:pt x="8310" y="12896"/>
                  </a:cubicBezTo>
                  <a:cubicBezTo>
                    <a:pt x="8367" y="12864"/>
                    <a:pt x="8391" y="12799"/>
                    <a:pt x="8414" y="12739"/>
                  </a:cubicBezTo>
                  <a:cubicBezTo>
                    <a:pt x="8515" y="12479"/>
                    <a:pt x="8660" y="12242"/>
                    <a:pt x="8830" y="12025"/>
                  </a:cubicBezTo>
                  <a:cubicBezTo>
                    <a:pt x="8292" y="4371"/>
                    <a:pt x="3783" y="1225"/>
                    <a:pt x="1459" y="101"/>
                  </a:cubicBezTo>
                  <a:cubicBezTo>
                    <a:pt x="1316" y="32"/>
                    <a:pt x="1168" y="0"/>
                    <a:pt x="10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5"/>
            <p:cNvSpPr/>
            <p:nvPr/>
          </p:nvSpPr>
          <p:spPr>
            <a:xfrm>
              <a:off x="5254525" y="3212125"/>
              <a:ext cx="169375" cy="266375"/>
            </a:xfrm>
            <a:custGeom>
              <a:rect b="b" l="l" r="r" t="t"/>
              <a:pathLst>
                <a:path extrusionOk="0" h="10655" w="6775">
                  <a:moveTo>
                    <a:pt x="251" y="1"/>
                  </a:moveTo>
                  <a:cubicBezTo>
                    <a:pt x="119" y="1"/>
                    <a:pt x="1" y="177"/>
                    <a:pt x="121" y="304"/>
                  </a:cubicBezTo>
                  <a:cubicBezTo>
                    <a:pt x="2949" y="3282"/>
                    <a:pt x="4891" y="6941"/>
                    <a:pt x="6577" y="10654"/>
                  </a:cubicBezTo>
                  <a:cubicBezTo>
                    <a:pt x="6588" y="10633"/>
                    <a:pt x="6598" y="10611"/>
                    <a:pt x="6606" y="10591"/>
                  </a:cubicBezTo>
                  <a:cubicBezTo>
                    <a:pt x="6653" y="10471"/>
                    <a:pt x="6712" y="10358"/>
                    <a:pt x="6774" y="10244"/>
                  </a:cubicBezTo>
                  <a:cubicBezTo>
                    <a:pt x="5574" y="7621"/>
                    <a:pt x="4256" y="5051"/>
                    <a:pt x="2562" y="2709"/>
                  </a:cubicBezTo>
                  <a:cubicBezTo>
                    <a:pt x="1890" y="1777"/>
                    <a:pt x="1160" y="888"/>
                    <a:pt x="368" y="54"/>
                  </a:cubicBezTo>
                  <a:cubicBezTo>
                    <a:pt x="332" y="17"/>
                    <a:pt x="291"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5"/>
            <p:cNvSpPr/>
            <p:nvPr/>
          </p:nvSpPr>
          <p:spPr>
            <a:xfrm>
              <a:off x="5368225" y="3193950"/>
              <a:ext cx="144725" cy="279775"/>
            </a:xfrm>
            <a:custGeom>
              <a:rect b="b" l="l" r="r" t="t"/>
              <a:pathLst>
                <a:path extrusionOk="0" h="11191" w="5789">
                  <a:moveTo>
                    <a:pt x="4128" y="1"/>
                  </a:moveTo>
                  <a:cubicBezTo>
                    <a:pt x="3909" y="1"/>
                    <a:pt x="3688" y="90"/>
                    <a:pt x="3530" y="277"/>
                  </a:cubicBezTo>
                  <a:cubicBezTo>
                    <a:pt x="2226" y="1818"/>
                    <a:pt x="0" y="5518"/>
                    <a:pt x="2119" y="11190"/>
                  </a:cubicBezTo>
                  <a:cubicBezTo>
                    <a:pt x="2425" y="10517"/>
                    <a:pt x="2998" y="9984"/>
                    <a:pt x="3653" y="9632"/>
                  </a:cubicBezTo>
                  <a:cubicBezTo>
                    <a:pt x="3894" y="9502"/>
                    <a:pt x="4147" y="9395"/>
                    <a:pt x="4406" y="9303"/>
                  </a:cubicBezTo>
                  <a:cubicBezTo>
                    <a:pt x="4909" y="8281"/>
                    <a:pt x="5275" y="7198"/>
                    <a:pt x="5467" y="6076"/>
                  </a:cubicBezTo>
                  <a:cubicBezTo>
                    <a:pt x="5789" y="4195"/>
                    <a:pt x="5599" y="2209"/>
                    <a:pt x="4845" y="465"/>
                  </a:cubicBezTo>
                  <a:cubicBezTo>
                    <a:pt x="4715" y="162"/>
                    <a:pt x="4423"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5"/>
            <p:cNvSpPr/>
            <p:nvPr/>
          </p:nvSpPr>
          <p:spPr>
            <a:xfrm>
              <a:off x="5427225" y="3241625"/>
              <a:ext cx="40325" cy="221275"/>
            </a:xfrm>
            <a:custGeom>
              <a:rect b="b" l="l" r="r" t="t"/>
              <a:pathLst>
                <a:path extrusionOk="0" h="8851" w="1613">
                  <a:moveTo>
                    <a:pt x="1439" y="0"/>
                  </a:moveTo>
                  <a:cubicBezTo>
                    <a:pt x="1390" y="0"/>
                    <a:pt x="1344" y="25"/>
                    <a:pt x="1323" y="85"/>
                  </a:cubicBezTo>
                  <a:cubicBezTo>
                    <a:pt x="1025" y="923"/>
                    <a:pt x="788" y="1784"/>
                    <a:pt x="605" y="2655"/>
                  </a:cubicBezTo>
                  <a:cubicBezTo>
                    <a:pt x="174" y="4695"/>
                    <a:pt x="36" y="6770"/>
                    <a:pt x="1" y="8850"/>
                  </a:cubicBezTo>
                  <a:cubicBezTo>
                    <a:pt x="85" y="8728"/>
                    <a:pt x="178" y="8612"/>
                    <a:pt x="279" y="8503"/>
                  </a:cubicBezTo>
                  <a:cubicBezTo>
                    <a:pt x="348" y="5684"/>
                    <a:pt x="628" y="2854"/>
                    <a:pt x="1576" y="182"/>
                  </a:cubicBezTo>
                  <a:cubicBezTo>
                    <a:pt x="1613" y="78"/>
                    <a:pt x="1523" y="0"/>
                    <a:pt x="1439" y="0"/>
                  </a:cubicBez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5"/>
            <p:cNvSpPr/>
            <p:nvPr/>
          </p:nvSpPr>
          <p:spPr>
            <a:xfrm>
              <a:off x="5404500" y="3482825"/>
              <a:ext cx="400" cy="100"/>
            </a:xfrm>
            <a:custGeom>
              <a:rect b="b" l="l" r="r" t="t"/>
              <a:pathLst>
                <a:path extrusionOk="0" h="4" w="16">
                  <a:moveTo>
                    <a:pt x="15" y="0"/>
                  </a:moveTo>
                  <a:lnTo>
                    <a:pt x="15" y="0"/>
                  </a:lnTo>
                  <a:cubicBezTo>
                    <a:pt x="9" y="2"/>
                    <a:pt x="3" y="2"/>
                    <a:pt x="0" y="3"/>
                  </a:cubicBezTo>
                  <a:cubicBezTo>
                    <a:pt x="5" y="3"/>
                    <a:pt x="9" y="2"/>
                    <a:pt x="15"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5"/>
            <p:cNvSpPr/>
            <p:nvPr/>
          </p:nvSpPr>
          <p:spPr>
            <a:xfrm>
              <a:off x="5407475" y="3481525"/>
              <a:ext cx="6600" cy="825"/>
            </a:xfrm>
            <a:custGeom>
              <a:rect b="b" l="l" r="r" t="t"/>
              <a:pathLst>
                <a:path extrusionOk="0" h="33" w="264">
                  <a:moveTo>
                    <a:pt x="0" y="33"/>
                  </a:moveTo>
                  <a:cubicBezTo>
                    <a:pt x="89" y="19"/>
                    <a:pt x="175" y="8"/>
                    <a:pt x="263" y="0"/>
                  </a:cubicBezTo>
                  <a:cubicBezTo>
                    <a:pt x="175" y="8"/>
                    <a:pt x="89" y="19"/>
                    <a:pt x="0" y="33"/>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5"/>
            <p:cNvSpPr/>
            <p:nvPr/>
          </p:nvSpPr>
          <p:spPr>
            <a:xfrm>
              <a:off x="5390950" y="3485225"/>
              <a:ext cx="3900" cy="1300"/>
            </a:xfrm>
            <a:custGeom>
              <a:rect b="b" l="l" r="r" t="t"/>
              <a:pathLst>
                <a:path extrusionOk="0" h="52" w="156">
                  <a:moveTo>
                    <a:pt x="155" y="1"/>
                  </a:moveTo>
                  <a:cubicBezTo>
                    <a:pt x="103" y="16"/>
                    <a:pt x="53" y="34"/>
                    <a:pt x="1" y="51"/>
                  </a:cubicBezTo>
                  <a:cubicBezTo>
                    <a:pt x="53" y="34"/>
                    <a:pt x="103" y="16"/>
                    <a:pt x="155"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5"/>
            <p:cNvSpPr/>
            <p:nvPr/>
          </p:nvSpPr>
          <p:spPr>
            <a:xfrm>
              <a:off x="5384500" y="3487250"/>
              <a:ext cx="4250" cy="1725"/>
            </a:xfrm>
            <a:custGeom>
              <a:rect b="b" l="l" r="r" t="t"/>
              <a:pathLst>
                <a:path extrusionOk="0" h="69" w="170">
                  <a:moveTo>
                    <a:pt x="170" y="1"/>
                  </a:moveTo>
                  <a:lnTo>
                    <a:pt x="170" y="1"/>
                  </a:lnTo>
                  <a:cubicBezTo>
                    <a:pt x="113" y="22"/>
                    <a:pt x="55" y="45"/>
                    <a:pt x="1" y="68"/>
                  </a:cubicBezTo>
                  <a:cubicBezTo>
                    <a:pt x="59" y="45"/>
                    <a:pt x="113" y="22"/>
                    <a:pt x="170"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5"/>
            <p:cNvSpPr/>
            <p:nvPr/>
          </p:nvSpPr>
          <p:spPr>
            <a:xfrm>
              <a:off x="5397675" y="3483600"/>
              <a:ext cx="3450" cy="850"/>
            </a:xfrm>
            <a:custGeom>
              <a:rect b="b" l="l" r="r" t="t"/>
              <a:pathLst>
                <a:path extrusionOk="0" h="34" w="138">
                  <a:moveTo>
                    <a:pt x="137" y="0"/>
                  </a:moveTo>
                  <a:cubicBezTo>
                    <a:pt x="100" y="7"/>
                    <a:pt x="65" y="18"/>
                    <a:pt x="28" y="27"/>
                  </a:cubicBezTo>
                  <a:lnTo>
                    <a:pt x="28" y="27"/>
                  </a:lnTo>
                  <a:cubicBezTo>
                    <a:pt x="64" y="18"/>
                    <a:pt x="101" y="9"/>
                    <a:pt x="137" y="0"/>
                  </a:cubicBezTo>
                  <a:close/>
                  <a:moveTo>
                    <a:pt x="28" y="27"/>
                  </a:moveTo>
                  <a:cubicBezTo>
                    <a:pt x="19" y="29"/>
                    <a:pt x="10" y="31"/>
                    <a:pt x="1" y="34"/>
                  </a:cubicBezTo>
                  <a:cubicBezTo>
                    <a:pt x="10" y="32"/>
                    <a:pt x="19" y="29"/>
                    <a:pt x="28" y="27"/>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5"/>
            <p:cNvSpPr/>
            <p:nvPr/>
          </p:nvSpPr>
          <p:spPr>
            <a:xfrm>
              <a:off x="5417100" y="3479300"/>
              <a:ext cx="1400" cy="1525"/>
            </a:xfrm>
            <a:custGeom>
              <a:rect b="b" l="l" r="r" t="t"/>
              <a:pathLst>
                <a:path extrusionOk="0" h="61" w="56">
                  <a:moveTo>
                    <a:pt x="56" y="1"/>
                  </a:moveTo>
                  <a:cubicBezTo>
                    <a:pt x="40" y="24"/>
                    <a:pt x="24" y="47"/>
                    <a:pt x="1" y="60"/>
                  </a:cubicBezTo>
                  <a:cubicBezTo>
                    <a:pt x="25" y="47"/>
                    <a:pt x="40" y="24"/>
                    <a:pt x="56"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5"/>
            <p:cNvSpPr/>
            <p:nvPr/>
          </p:nvSpPr>
          <p:spPr>
            <a:xfrm>
              <a:off x="5366925" y="3495250"/>
              <a:ext cx="5100" cy="3150"/>
            </a:xfrm>
            <a:custGeom>
              <a:rect b="b" l="l" r="r" t="t"/>
              <a:pathLst>
                <a:path extrusionOk="0" h="126" w="204">
                  <a:moveTo>
                    <a:pt x="203" y="1"/>
                  </a:moveTo>
                  <a:cubicBezTo>
                    <a:pt x="135" y="40"/>
                    <a:pt x="67" y="80"/>
                    <a:pt x="0" y="126"/>
                  </a:cubicBezTo>
                  <a:cubicBezTo>
                    <a:pt x="67" y="81"/>
                    <a:pt x="135" y="40"/>
                    <a:pt x="203"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5"/>
            <p:cNvSpPr/>
            <p:nvPr/>
          </p:nvSpPr>
          <p:spPr>
            <a:xfrm>
              <a:off x="5372500" y="3492275"/>
              <a:ext cx="4875" cy="2650"/>
            </a:xfrm>
            <a:custGeom>
              <a:rect b="b" l="l" r="r" t="t"/>
              <a:pathLst>
                <a:path extrusionOk="0" h="106" w="195">
                  <a:moveTo>
                    <a:pt x="195" y="0"/>
                  </a:moveTo>
                  <a:cubicBezTo>
                    <a:pt x="129" y="32"/>
                    <a:pt x="65" y="69"/>
                    <a:pt x="0" y="106"/>
                  </a:cubicBezTo>
                  <a:cubicBezTo>
                    <a:pt x="65" y="69"/>
                    <a:pt x="129" y="35"/>
                    <a:pt x="195" y="0"/>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5"/>
            <p:cNvSpPr/>
            <p:nvPr/>
          </p:nvSpPr>
          <p:spPr>
            <a:xfrm>
              <a:off x="5378375" y="3489600"/>
              <a:ext cx="4575" cy="2150"/>
            </a:xfrm>
            <a:custGeom>
              <a:rect b="b" l="l" r="r" t="t"/>
              <a:pathLst>
                <a:path extrusionOk="0" h="86" w="183">
                  <a:moveTo>
                    <a:pt x="183" y="0"/>
                  </a:moveTo>
                  <a:cubicBezTo>
                    <a:pt x="122" y="26"/>
                    <a:pt x="61" y="55"/>
                    <a:pt x="1" y="86"/>
                  </a:cubicBezTo>
                  <a:cubicBezTo>
                    <a:pt x="61" y="55"/>
                    <a:pt x="122" y="29"/>
                    <a:pt x="183" y="0"/>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5"/>
            <p:cNvSpPr/>
            <p:nvPr/>
          </p:nvSpPr>
          <p:spPr>
            <a:xfrm>
              <a:off x="5404875" y="3482325"/>
              <a:ext cx="2625" cy="525"/>
            </a:xfrm>
            <a:custGeom>
              <a:rect b="b" l="l" r="r" t="t"/>
              <a:pathLst>
                <a:path extrusionOk="0" h="21" w="105">
                  <a:moveTo>
                    <a:pt x="104" y="1"/>
                  </a:moveTo>
                  <a:lnTo>
                    <a:pt x="104" y="1"/>
                  </a:lnTo>
                  <a:cubicBezTo>
                    <a:pt x="71" y="5"/>
                    <a:pt x="34" y="14"/>
                    <a:pt x="0" y="20"/>
                  </a:cubicBezTo>
                  <a:cubicBezTo>
                    <a:pt x="34" y="14"/>
                    <a:pt x="69" y="7"/>
                    <a:pt x="104"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5"/>
            <p:cNvSpPr/>
            <p:nvPr/>
          </p:nvSpPr>
          <p:spPr>
            <a:xfrm>
              <a:off x="5151725" y="3346075"/>
              <a:ext cx="267150" cy="152325"/>
            </a:xfrm>
            <a:custGeom>
              <a:rect b="b" l="l" r="r" t="t"/>
              <a:pathLst>
                <a:path extrusionOk="0" h="6093" w="10686">
                  <a:moveTo>
                    <a:pt x="1683" y="0"/>
                  </a:moveTo>
                  <a:cubicBezTo>
                    <a:pt x="1398" y="0"/>
                    <a:pt x="1139" y="13"/>
                    <a:pt x="909" y="32"/>
                  </a:cubicBezTo>
                  <a:cubicBezTo>
                    <a:pt x="335" y="81"/>
                    <a:pt x="1" y="720"/>
                    <a:pt x="299" y="1214"/>
                  </a:cubicBezTo>
                  <a:cubicBezTo>
                    <a:pt x="1283" y="2841"/>
                    <a:pt x="2791" y="4145"/>
                    <a:pt x="4511" y="4975"/>
                  </a:cubicBezTo>
                  <a:cubicBezTo>
                    <a:pt x="5795" y="5594"/>
                    <a:pt x="7188" y="5955"/>
                    <a:pt x="8608" y="6093"/>
                  </a:cubicBezTo>
                  <a:cubicBezTo>
                    <a:pt x="8676" y="6048"/>
                    <a:pt x="8743" y="6007"/>
                    <a:pt x="8812" y="5967"/>
                  </a:cubicBezTo>
                  <a:cubicBezTo>
                    <a:pt x="8819" y="5963"/>
                    <a:pt x="8824" y="5960"/>
                    <a:pt x="8831" y="5954"/>
                  </a:cubicBezTo>
                  <a:cubicBezTo>
                    <a:pt x="8896" y="5917"/>
                    <a:pt x="8960" y="5883"/>
                    <a:pt x="9026" y="5848"/>
                  </a:cubicBezTo>
                  <a:cubicBezTo>
                    <a:pt x="9038" y="5840"/>
                    <a:pt x="9053" y="5834"/>
                    <a:pt x="9067" y="5827"/>
                  </a:cubicBezTo>
                  <a:cubicBezTo>
                    <a:pt x="9127" y="5796"/>
                    <a:pt x="9188" y="5767"/>
                    <a:pt x="9249" y="5741"/>
                  </a:cubicBezTo>
                  <a:cubicBezTo>
                    <a:pt x="9270" y="5732"/>
                    <a:pt x="9290" y="5724"/>
                    <a:pt x="9312" y="5715"/>
                  </a:cubicBezTo>
                  <a:cubicBezTo>
                    <a:pt x="9370" y="5692"/>
                    <a:pt x="9425" y="5669"/>
                    <a:pt x="9481" y="5648"/>
                  </a:cubicBezTo>
                  <a:cubicBezTo>
                    <a:pt x="9510" y="5636"/>
                    <a:pt x="9539" y="5626"/>
                    <a:pt x="9570" y="5617"/>
                  </a:cubicBezTo>
                  <a:cubicBezTo>
                    <a:pt x="9622" y="5600"/>
                    <a:pt x="9672" y="5582"/>
                    <a:pt x="9724" y="5567"/>
                  </a:cubicBezTo>
                  <a:cubicBezTo>
                    <a:pt x="9763" y="5556"/>
                    <a:pt x="9801" y="5545"/>
                    <a:pt x="9839" y="5536"/>
                  </a:cubicBezTo>
                  <a:cubicBezTo>
                    <a:pt x="9885" y="5525"/>
                    <a:pt x="9929" y="5512"/>
                    <a:pt x="9975" y="5503"/>
                  </a:cubicBezTo>
                  <a:cubicBezTo>
                    <a:pt x="10021" y="5492"/>
                    <a:pt x="10065" y="5483"/>
                    <a:pt x="10111" y="5475"/>
                  </a:cubicBezTo>
                  <a:cubicBezTo>
                    <a:pt x="10116" y="5473"/>
                    <a:pt x="10120" y="5473"/>
                    <a:pt x="10126" y="5472"/>
                  </a:cubicBezTo>
                  <a:cubicBezTo>
                    <a:pt x="10160" y="5466"/>
                    <a:pt x="10197" y="5457"/>
                    <a:pt x="10230" y="5452"/>
                  </a:cubicBezTo>
                  <a:cubicBezTo>
                    <a:pt x="10319" y="5440"/>
                    <a:pt x="10405" y="5428"/>
                    <a:pt x="10493" y="5420"/>
                  </a:cubicBezTo>
                  <a:cubicBezTo>
                    <a:pt x="10496" y="5420"/>
                    <a:pt x="10501" y="5418"/>
                    <a:pt x="10504" y="5418"/>
                  </a:cubicBezTo>
                  <a:cubicBezTo>
                    <a:pt x="10542" y="5414"/>
                    <a:pt x="10580" y="5411"/>
                    <a:pt x="10616" y="5391"/>
                  </a:cubicBezTo>
                  <a:cubicBezTo>
                    <a:pt x="10640" y="5379"/>
                    <a:pt x="10655" y="5356"/>
                    <a:pt x="10671" y="5331"/>
                  </a:cubicBezTo>
                  <a:cubicBezTo>
                    <a:pt x="10677" y="5325"/>
                    <a:pt x="10681" y="5316"/>
                    <a:pt x="10686" y="5308"/>
                  </a:cubicBezTo>
                  <a:cubicBezTo>
                    <a:pt x="7669" y="778"/>
                    <a:pt x="3909" y="0"/>
                    <a:pt x="1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5"/>
            <p:cNvSpPr/>
            <p:nvPr/>
          </p:nvSpPr>
          <p:spPr>
            <a:xfrm>
              <a:off x="5201575" y="3374750"/>
              <a:ext cx="212775" cy="108175"/>
            </a:xfrm>
            <a:custGeom>
              <a:rect b="b" l="l" r="r" t="t"/>
              <a:pathLst>
                <a:path extrusionOk="0" h="4327" w="8511">
                  <a:moveTo>
                    <a:pt x="184" y="0"/>
                  </a:moveTo>
                  <a:cubicBezTo>
                    <a:pt x="46" y="0"/>
                    <a:pt x="0" y="225"/>
                    <a:pt x="156" y="269"/>
                  </a:cubicBezTo>
                  <a:cubicBezTo>
                    <a:pt x="3050" y="1091"/>
                    <a:pt x="5653" y="2631"/>
                    <a:pt x="8117" y="4326"/>
                  </a:cubicBezTo>
                  <a:cubicBezTo>
                    <a:pt x="8122" y="4325"/>
                    <a:pt x="8126" y="4325"/>
                    <a:pt x="8132" y="4323"/>
                  </a:cubicBezTo>
                  <a:cubicBezTo>
                    <a:pt x="8166" y="4317"/>
                    <a:pt x="8203" y="4308"/>
                    <a:pt x="8236" y="4304"/>
                  </a:cubicBezTo>
                  <a:cubicBezTo>
                    <a:pt x="8325" y="4290"/>
                    <a:pt x="8411" y="4279"/>
                    <a:pt x="8499" y="4271"/>
                  </a:cubicBezTo>
                  <a:cubicBezTo>
                    <a:pt x="8502" y="4271"/>
                    <a:pt x="8507" y="4270"/>
                    <a:pt x="8510" y="4270"/>
                  </a:cubicBezTo>
                  <a:cubicBezTo>
                    <a:pt x="6677" y="2995"/>
                    <a:pt x="4786" y="1802"/>
                    <a:pt x="2737" y="909"/>
                  </a:cubicBezTo>
                  <a:cubicBezTo>
                    <a:pt x="1919" y="555"/>
                    <a:pt x="1081" y="251"/>
                    <a:pt x="224" y="6"/>
                  </a:cubicBezTo>
                  <a:cubicBezTo>
                    <a:pt x="210" y="2"/>
                    <a:pt x="197" y="0"/>
                    <a:pt x="1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5"/>
            <p:cNvSpPr/>
            <p:nvPr/>
          </p:nvSpPr>
          <p:spPr>
            <a:xfrm>
              <a:off x="5197600" y="3240500"/>
              <a:ext cx="312150" cy="257725"/>
            </a:xfrm>
            <a:custGeom>
              <a:rect b="b" l="l" r="r" t="t"/>
              <a:pathLst>
                <a:path extrusionOk="0" h="10309" w="12486">
                  <a:moveTo>
                    <a:pt x="9270" y="0"/>
                  </a:moveTo>
                  <a:cubicBezTo>
                    <a:pt x="8765" y="921"/>
                    <a:pt x="8311" y="2103"/>
                    <a:pt x="8139" y="3537"/>
                  </a:cubicBezTo>
                  <a:cubicBezTo>
                    <a:pt x="7565" y="2135"/>
                    <a:pt x="6836" y="994"/>
                    <a:pt x="6059" y="63"/>
                  </a:cubicBezTo>
                  <a:cubicBezTo>
                    <a:pt x="5226" y="219"/>
                    <a:pt x="4420" y="500"/>
                    <a:pt x="3700" y="942"/>
                  </a:cubicBezTo>
                  <a:cubicBezTo>
                    <a:pt x="2894" y="1438"/>
                    <a:pt x="2225" y="2118"/>
                    <a:pt x="1687" y="2895"/>
                  </a:cubicBezTo>
                  <a:cubicBezTo>
                    <a:pt x="1970" y="3501"/>
                    <a:pt x="2295" y="4084"/>
                    <a:pt x="2662" y="4640"/>
                  </a:cubicBezTo>
                  <a:cubicBezTo>
                    <a:pt x="2035" y="4451"/>
                    <a:pt x="1444" y="4344"/>
                    <a:pt x="901" y="4284"/>
                  </a:cubicBezTo>
                  <a:cubicBezTo>
                    <a:pt x="780" y="4550"/>
                    <a:pt x="665" y="4819"/>
                    <a:pt x="568" y="5093"/>
                  </a:cubicBezTo>
                  <a:cubicBezTo>
                    <a:pt x="311" y="5822"/>
                    <a:pt x="132" y="6575"/>
                    <a:pt x="0" y="7336"/>
                  </a:cubicBezTo>
                  <a:cubicBezTo>
                    <a:pt x="786" y="8091"/>
                    <a:pt x="1694" y="8724"/>
                    <a:pt x="2676" y="9197"/>
                  </a:cubicBezTo>
                  <a:cubicBezTo>
                    <a:pt x="3962" y="9816"/>
                    <a:pt x="5359" y="10172"/>
                    <a:pt x="6781" y="10308"/>
                  </a:cubicBezTo>
                  <a:cubicBezTo>
                    <a:pt x="7340" y="9938"/>
                    <a:pt x="7989" y="9696"/>
                    <a:pt x="8660" y="9640"/>
                  </a:cubicBezTo>
                  <a:cubicBezTo>
                    <a:pt x="8700" y="9637"/>
                    <a:pt x="8744" y="9634"/>
                    <a:pt x="8781" y="9612"/>
                  </a:cubicBezTo>
                  <a:cubicBezTo>
                    <a:pt x="8836" y="9580"/>
                    <a:pt x="8860" y="9515"/>
                    <a:pt x="8883" y="9456"/>
                  </a:cubicBezTo>
                  <a:cubicBezTo>
                    <a:pt x="9172" y="8723"/>
                    <a:pt x="9782" y="8145"/>
                    <a:pt x="10476" y="7770"/>
                  </a:cubicBezTo>
                  <a:cubicBezTo>
                    <a:pt x="10718" y="7640"/>
                    <a:pt x="10970" y="7533"/>
                    <a:pt x="11227" y="7443"/>
                  </a:cubicBezTo>
                  <a:cubicBezTo>
                    <a:pt x="11728" y="6422"/>
                    <a:pt x="12100" y="5338"/>
                    <a:pt x="12291" y="4214"/>
                  </a:cubicBezTo>
                  <a:cubicBezTo>
                    <a:pt x="12481" y="3107"/>
                    <a:pt x="12485" y="1965"/>
                    <a:pt x="12309" y="857"/>
                  </a:cubicBezTo>
                  <a:cubicBezTo>
                    <a:pt x="11342" y="432"/>
                    <a:pt x="10317" y="139"/>
                    <a:pt x="9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5"/>
            <p:cNvSpPr/>
            <p:nvPr/>
          </p:nvSpPr>
          <p:spPr>
            <a:xfrm>
              <a:off x="2435300" y="3096775"/>
              <a:ext cx="2275" cy="1950"/>
            </a:xfrm>
            <a:custGeom>
              <a:rect b="b" l="l" r="r" t="t"/>
              <a:pathLst>
                <a:path extrusionOk="0" h="78" w="91">
                  <a:moveTo>
                    <a:pt x="91" y="77"/>
                  </a:moveTo>
                  <a:cubicBezTo>
                    <a:pt x="60" y="51"/>
                    <a:pt x="31" y="27"/>
                    <a:pt x="0" y="1"/>
                  </a:cubicBezTo>
                  <a:cubicBezTo>
                    <a:pt x="31" y="27"/>
                    <a:pt x="60" y="51"/>
                    <a:pt x="91" y="77"/>
                  </a:cubicBezTo>
                  <a:close/>
                </a:path>
              </a:pathLst>
            </a:custGeom>
            <a:solidFill>
              <a:srgbClr val="F2A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5"/>
            <p:cNvSpPr/>
            <p:nvPr/>
          </p:nvSpPr>
          <p:spPr>
            <a:xfrm>
              <a:off x="2418300" y="3082650"/>
              <a:ext cx="17025" cy="14200"/>
            </a:xfrm>
            <a:custGeom>
              <a:rect b="b" l="l" r="r" t="t"/>
              <a:pathLst>
                <a:path extrusionOk="0" h="568" w="681">
                  <a:moveTo>
                    <a:pt x="0" y="0"/>
                  </a:moveTo>
                  <a:cubicBezTo>
                    <a:pt x="229" y="188"/>
                    <a:pt x="456" y="378"/>
                    <a:pt x="680" y="567"/>
                  </a:cubicBezTo>
                  <a:cubicBezTo>
                    <a:pt x="456" y="376"/>
                    <a:pt x="229" y="18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5"/>
            <p:cNvSpPr/>
            <p:nvPr/>
          </p:nvSpPr>
          <p:spPr>
            <a:xfrm>
              <a:off x="4728950" y="2918625"/>
              <a:ext cx="75" cy="575"/>
            </a:xfrm>
            <a:custGeom>
              <a:rect b="b" l="l" r="r" t="t"/>
              <a:pathLst>
                <a:path extrusionOk="0" h="23" w="3">
                  <a:moveTo>
                    <a:pt x="2" y="22"/>
                  </a:moveTo>
                  <a:cubicBezTo>
                    <a:pt x="2" y="14"/>
                    <a:pt x="1" y="10"/>
                    <a:pt x="1" y="1"/>
                  </a:cubicBezTo>
                  <a:cubicBezTo>
                    <a:pt x="1" y="10"/>
                    <a:pt x="2" y="14"/>
                    <a:pt x="2" y="22"/>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5"/>
            <p:cNvSpPr/>
            <p:nvPr/>
          </p:nvSpPr>
          <p:spPr>
            <a:xfrm>
              <a:off x="4669750" y="2762650"/>
              <a:ext cx="49025" cy="31100"/>
            </a:xfrm>
            <a:custGeom>
              <a:rect b="b" l="l" r="r" t="t"/>
              <a:pathLst>
                <a:path extrusionOk="0" h="1244" w="1961">
                  <a:moveTo>
                    <a:pt x="396" y="1"/>
                  </a:moveTo>
                  <a:cubicBezTo>
                    <a:pt x="262" y="1"/>
                    <a:pt x="138" y="43"/>
                    <a:pt x="74" y="169"/>
                  </a:cubicBezTo>
                  <a:cubicBezTo>
                    <a:pt x="1" y="312"/>
                    <a:pt x="48" y="485"/>
                    <a:pt x="178" y="589"/>
                  </a:cubicBezTo>
                  <a:cubicBezTo>
                    <a:pt x="604" y="936"/>
                    <a:pt x="1144" y="1161"/>
                    <a:pt x="1705" y="1242"/>
                  </a:cubicBezTo>
                  <a:cubicBezTo>
                    <a:pt x="1715" y="1243"/>
                    <a:pt x="1725" y="1244"/>
                    <a:pt x="1734" y="1244"/>
                  </a:cubicBezTo>
                  <a:cubicBezTo>
                    <a:pt x="1875" y="1244"/>
                    <a:pt x="1961" y="1089"/>
                    <a:pt x="1870" y="982"/>
                  </a:cubicBezTo>
                  <a:cubicBezTo>
                    <a:pt x="1551" y="601"/>
                    <a:pt x="1052" y="167"/>
                    <a:pt x="666" y="46"/>
                  </a:cubicBezTo>
                  <a:cubicBezTo>
                    <a:pt x="581" y="20"/>
                    <a:pt x="487"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5"/>
            <p:cNvSpPr/>
            <p:nvPr/>
          </p:nvSpPr>
          <p:spPr>
            <a:xfrm>
              <a:off x="2802450" y="4298450"/>
              <a:ext cx="21825" cy="13850"/>
            </a:xfrm>
            <a:custGeom>
              <a:rect b="b" l="l" r="r" t="t"/>
              <a:pathLst>
                <a:path extrusionOk="0" h="554" w="873">
                  <a:moveTo>
                    <a:pt x="224" y="1"/>
                  </a:moveTo>
                  <a:cubicBezTo>
                    <a:pt x="88" y="1"/>
                    <a:pt x="0" y="66"/>
                    <a:pt x="57" y="210"/>
                  </a:cubicBezTo>
                  <a:cubicBezTo>
                    <a:pt x="141" y="419"/>
                    <a:pt x="449" y="554"/>
                    <a:pt x="649" y="554"/>
                  </a:cubicBezTo>
                  <a:cubicBezTo>
                    <a:pt x="786" y="554"/>
                    <a:pt x="872" y="491"/>
                    <a:pt x="802" y="347"/>
                  </a:cubicBezTo>
                  <a:cubicBezTo>
                    <a:pt x="697" y="129"/>
                    <a:pt x="414" y="1"/>
                    <a:pt x="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5"/>
            <p:cNvSpPr/>
            <p:nvPr/>
          </p:nvSpPr>
          <p:spPr>
            <a:xfrm>
              <a:off x="2838125" y="4305800"/>
              <a:ext cx="19275" cy="8800"/>
            </a:xfrm>
            <a:custGeom>
              <a:rect b="b" l="l" r="r" t="t"/>
              <a:pathLst>
                <a:path extrusionOk="0" h="352" w="771">
                  <a:moveTo>
                    <a:pt x="280" y="1"/>
                  </a:moveTo>
                  <a:cubicBezTo>
                    <a:pt x="120" y="1"/>
                    <a:pt x="1" y="72"/>
                    <a:pt x="92" y="197"/>
                  </a:cubicBezTo>
                  <a:cubicBezTo>
                    <a:pt x="169" y="303"/>
                    <a:pt x="335" y="351"/>
                    <a:pt x="474" y="351"/>
                  </a:cubicBezTo>
                  <a:cubicBezTo>
                    <a:pt x="641" y="351"/>
                    <a:pt x="770" y="282"/>
                    <a:pt x="665" y="159"/>
                  </a:cubicBezTo>
                  <a:cubicBezTo>
                    <a:pt x="573" y="50"/>
                    <a:pt x="413" y="1"/>
                    <a:pt x="2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5"/>
            <p:cNvSpPr/>
            <p:nvPr/>
          </p:nvSpPr>
          <p:spPr>
            <a:xfrm>
              <a:off x="2257150" y="1290475"/>
              <a:ext cx="78025" cy="60575"/>
            </a:xfrm>
            <a:custGeom>
              <a:rect b="b" l="l" r="r" t="t"/>
              <a:pathLst>
                <a:path extrusionOk="0" h="2423" w="3121">
                  <a:moveTo>
                    <a:pt x="1515" y="1"/>
                  </a:moveTo>
                  <a:cubicBezTo>
                    <a:pt x="763" y="1"/>
                    <a:pt x="0" y="786"/>
                    <a:pt x="350" y="1669"/>
                  </a:cubicBezTo>
                  <a:cubicBezTo>
                    <a:pt x="564" y="2206"/>
                    <a:pt x="971" y="2423"/>
                    <a:pt x="1386" y="2423"/>
                  </a:cubicBezTo>
                  <a:cubicBezTo>
                    <a:pt x="2236" y="2423"/>
                    <a:pt x="3121" y="1517"/>
                    <a:pt x="2454" y="597"/>
                  </a:cubicBezTo>
                  <a:cubicBezTo>
                    <a:pt x="2222" y="176"/>
                    <a:pt x="1869"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5"/>
            <p:cNvSpPr/>
            <p:nvPr/>
          </p:nvSpPr>
          <p:spPr>
            <a:xfrm>
              <a:off x="3117425" y="1051875"/>
              <a:ext cx="78000" cy="60625"/>
            </a:xfrm>
            <a:custGeom>
              <a:rect b="b" l="l" r="r" t="t"/>
              <a:pathLst>
                <a:path extrusionOk="0" h="2425" w="3120">
                  <a:moveTo>
                    <a:pt x="1515" y="1"/>
                  </a:moveTo>
                  <a:cubicBezTo>
                    <a:pt x="763" y="1"/>
                    <a:pt x="1" y="787"/>
                    <a:pt x="350" y="1670"/>
                  </a:cubicBezTo>
                  <a:cubicBezTo>
                    <a:pt x="563" y="2207"/>
                    <a:pt x="971" y="2424"/>
                    <a:pt x="1386" y="2424"/>
                  </a:cubicBezTo>
                  <a:cubicBezTo>
                    <a:pt x="2236" y="2424"/>
                    <a:pt x="3120" y="1519"/>
                    <a:pt x="2454" y="598"/>
                  </a:cubicBezTo>
                  <a:cubicBezTo>
                    <a:pt x="2222" y="176"/>
                    <a:pt x="1870"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5"/>
            <p:cNvSpPr/>
            <p:nvPr/>
          </p:nvSpPr>
          <p:spPr>
            <a:xfrm>
              <a:off x="3919225" y="2054825"/>
              <a:ext cx="78050" cy="60600"/>
            </a:xfrm>
            <a:custGeom>
              <a:rect b="b" l="l" r="r" t="t"/>
              <a:pathLst>
                <a:path extrusionOk="0" h="2424" w="3122">
                  <a:moveTo>
                    <a:pt x="1515" y="0"/>
                  </a:moveTo>
                  <a:cubicBezTo>
                    <a:pt x="763" y="0"/>
                    <a:pt x="1" y="787"/>
                    <a:pt x="351" y="1670"/>
                  </a:cubicBezTo>
                  <a:cubicBezTo>
                    <a:pt x="564" y="2207"/>
                    <a:pt x="972" y="2424"/>
                    <a:pt x="1387" y="2424"/>
                  </a:cubicBezTo>
                  <a:cubicBezTo>
                    <a:pt x="2237" y="2424"/>
                    <a:pt x="3122" y="1519"/>
                    <a:pt x="2454" y="598"/>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5"/>
            <p:cNvSpPr/>
            <p:nvPr/>
          </p:nvSpPr>
          <p:spPr>
            <a:xfrm>
              <a:off x="4500725" y="1515800"/>
              <a:ext cx="78075" cy="60575"/>
            </a:xfrm>
            <a:custGeom>
              <a:rect b="b" l="l" r="r" t="t"/>
              <a:pathLst>
                <a:path extrusionOk="0" h="2423" w="3123">
                  <a:moveTo>
                    <a:pt x="1515" y="0"/>
                  </a:moveTo>
                  <a:cubicBezTo>
                    <a:pt x="763" y="0"/>
                    <a:pt x="0" y="786"/>
                    <a:pt x="349" y="1669"/>
                  </a:cubicBezTo>
                  <a:cubicBezTo>
                    <a:pt x="563" y="2206"/>
                    <a:pt x="970" y="2422"/>
                    <a:pt x="1386" y="2422"/>
                  </a:cubicBezTo>
                  <a:cubicBezTo>
                    <a:pt x="2237" y="2422"/>
                    <a:pt x="3122" y="1517"/>
                    <a:pt x="2455" y="597"/>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5"/>
            <p:cNvSpPr/>
            <p:nvPr/>
          </p:nvSpPr>
          <p:spPr>
            <a:xfrm>
              <a:off x="4218875" y="2719175"/>
              <a:ext cx="78050" cy="60575"/>
            </a:xfrm>
            <a:custGeom>
              <a:rect b="b" l="l" r="r" t="t"/>
              <a:pathLst>
                <a:path extrusionOk="0" h="2423" w="3122">
                  <a:moveTo>
                    <a:pt x="1515" y="0"/>
                  </a:moveTo>
                  <a:cubicBezTo>
                    <a:pt x="763" y="0"/>
                    <a:pt x="0" y="786"/>
                    <a:pt x="350" y="1669"/>
                  </a:cubicBezTo>
                  <a:cubicBezTo>
                    <a:pt x="563" y="2206"/>
                    <a:pt x="971" y="2423"/>
                    <a:pt x="1387" y="2423"/>
                  </a:cubicBezTo>
                  <a:cubicBezTo>
                    <a:pt x="2237" y="2423"/>
                    <a:pt x="3121" y="1517"/>
                    <a:pt x="2455" y="597"/>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5"/>
            <p:cNvSpPr/>
            <p:nvPr/>
          </p:nvSpPr>
          <p:spPr>
            <a:xfrm>
              <a:off x="2069100" y="2024575"/>
              <a:ext cx="78050" cy="60575"/>
            </a:xfrm>
            <a:custGeom>
              <a:rect b="b" l="l" r="r" t="t"/>
              <a:pathLst>
                <a:path extrusionOk="0" h="2423" w="3122">
                  <a:moveTo>
                    <a:pt x="1515" y="1"/>
                  </a:moveTo>
                  <a:cubicBezTo>
                    <a:pt x="763" y="1"/>
                    <a:pt x="0" y="787"/>
                    <a:pt x="350" y="1670"/>
                  </a:cubicBezTo>
                  <a:cubicBezTo>
                    <a:pt x="564" y="2206"/>
                    <a:pt x="971" y="2423"/>
                    <a:pt x="1387" y="2423"/>
                  </a:cubicBezTo>
                  <a:cubicBezTo>
                    <a:pt x="2237" y="2423"/>
                    <a:pt x="3122" y="1518"/>
                    <a:pt x="2454" y="597"/>
                  </a:cubicBezTo>
                  <a:cubicBezTo>
                    <a:pt x="2222" y="175"/>
                    <a:pt x="1870"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5"/>
            <p:cNvSpPr/>
            <p:nvPr/>
          </p:nvSpPr>
          <p:spPr>
            <a:xfrm>
              <a:off x="3032000" y="2054850"/>
              <a:ext cx="41250" cy="32025"/>
            </a:xfrm>
            <a:custGeom>
              <a:rect b="b" l="l" r="r" t="t"/>
              <a:pathLst>
                <a:path extrusionOk="0" h="1281" w="1650">
                  <a:moveTo>
                    <a:pt x="800" y="0"/>
                  </a:moveTo>
                  <a:cubicBezTo>
                    <a:pt x="403" y="0"/>
                    <a:pt x="0" y="415"/>
                    <a:pt x="186" y="881"/>
                  </a:cubicBezTo>
                  <a:cubicBezTo>
                    <a:pt x="298" y="1166"/>
                    <a:pt x="513" y="1280"/>
                    <a:pt x="733" y="1280"/>
                  </a:cubicBezTo>
                  <a:cubicBezTo>
                    <a:pt x="1182" y="1280"/>
                    <a:pt x="1649" y="802"/>
                    <a:pt x="1296" y="316"/>
                  </a:cubicBezTo>
                  <a:cubicBezTo>
                    <a:pt x="1174" y="93"/>
                    <a:pt x="987" y="0"/>
                    <a:pt x="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5"/>
            <p:cNvSpPr/>
            <p:nvPr/>
          </p:nvSpPr>
          <p:spPr>
            <a:xfrm>
              <a:off x="2839375" y="1961500"/>
              <a:ext cx="26700" cy="20750"/>
            </a:xfrm>
            <a:custGeom>
              <a:rect b="b" l="l" r="r" t="t"/>
              <a:pathLst>
                <a:path extrusionOk="0" h="830" w="1068">
                  <a:moveTo>
                    <a:pt x="518" y="0"/>
                  </a:moveTo>
                  <a:cubicBezTo>
                    <a:pt x="261" y="0"/>
                    <a:pt x="1" y="269"/>
                    <a:pt x="120" y="571"/>
                  </a:cubicBezTo>
                  <a:cubicBezTo>
                    <a:pt x="193" y="755"/>
                    <a:pt x="332" y="829"/>
                    <a:pt x="474" y="829"/>
                  </a:cubicBezTo>
                  <a:cubicBezTo>
                    <a:pt x="765" y="829"/>
                    <a:pt x="1067" y="520"/>
                    <a:pt x="839" y="204"/>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5"/>
            <p:cNvSpPr/>
            <p:nvPr/>
          </p:nvSpPr>
          <p:spPr>
            <a:xfrm>
              <a:off x="3473200" y="1808600"/>
              <a:ext cx="26675" cy="20725"/>
            </a:xfrm>
            <a:custGeom>
              <a:rect b="b" l="l" r="r" t="t"/>
              <a:pathLst>
                <a:path extrusionOk="0" h="829" w="1067">
                  <a:moveTo>
                    <a:pt x="518" y="1"/>
                  </a:moveTo>
                  <a:cubicBezTo>
                    <a:pt x="261" y="1"/>
                    <a:pt x="1" y="270"/>
                    <a:pt x="120" y="572"/>
                  </a:cubicBezTo>
                  <a:cubicBezTo>
                    <a:pt x="193" y="755"/>
                    <a:pt x="332" y="829"/>
                    <a:pt x="474" y="829"/>
                  </a:cubicBezTo>
                  <a:cubicBezTo>
                    <a:pt x="764" y="829"/>
                    <a:pt x="1067" y="519"/>
                    <a:pt x="839" y="205"/>
                  </a:cubicBezTo>
                  <a:cubicBezTo>
                    <a:pt x="760" y="60"/>
                    <a:pt x="639" y="1"/>
                    <a:pt x="5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5"/>
            <p:cNvSpPr/>
            <p:nvPr/>
          </p:nvSpPr>
          <p:spPr>
            <a:xfrm>
              <a:off x="3824975" y="1443475"/>
              <a:ext cx="26700" cy="20725"/>
            </a:xfrm>
            <a:custGeom>
              <a:rect b="b" l="l" r="r" t="t"/>
              <a:pathLst>
                <a:path extrusionOk="0" h="829" w="1068">
                  <a:moveTo>
                    <a:pt x="518" y="0"/>
                  </a:moveTo>
                  <a:cubicBezTo>
                    <a:pt x="261" y="0"/>
                    <a:pt x="0" y="269"/>
                    <a:pt x="120" y="572"/>
                  </a:cubicBezTo>
                  <a:cubicBezTo>
                    <a:pt x="192" y="755"/>
                    <a:pt x="332" y="829"/>
                    <a:pt x="474" y="829"/>
                  </a:cubicBezTo>
                  <a:cubicBezTo>
                    <a:pt x="764" y="829"/>
                    <a:pt x="1067" y="520"/>
                    <a:pt x="838" y="205"/>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5"/>
            <p:cNvSpPr/>
            <p:nvPr/>
          </p:nvSpPr>
          <p:spPr>
            <a:xfrm>
              <a:off x="3107075" y="1287400"/>
              <a:ext cx="26675" cy="20750"/>
            </a:xfrm>
            <a:custGeom>
              <a:rect b="b" l="l" r="r" t="t"/>
              <a:pathLst>
                <a:path extrusionOk="0" h="830" w="1067">
                  <a:moveTo>
                    <a:pt x="518" y="0"/>
                  </a:moveTo>
                  <a:cubicBezTo>
                    <a:pt x="261" y="0"/>
                    <a:pt x="1" y="269"/>
                    <a:pt x="120" y="572"/>
                  </a:cubicBezTo>
                  <a:cubicBezTo>
                    <a:pt x="193" y="755"/>
                    <a:pt x="332" y="829"/>
                    <a:pt x="474" y="829"/>
                  </a:cubicBezTo>
                  <a:cubicBezTo>
                    <a:pt x="764" y="829"/>
                    <a:pt x="1067" y="520"/>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5"/>
            <p:cNvSpPr/>
            <p:nvPr/>
          </p:nvSpPr>
          <p:spPr>
            <a:xfrm>
              <a:off x="2180725" y="1586150"/>
              <a:ext cx="26675" cy="20725"/>
            </a:xfrm>
            <a:custGeom>
              <a:rect b="b" l="l" r="r" t="t"/>
              <a:pathLst>
                <a:path extrusionOk="0" h="829" w="1067">
                  <a:moveTo>
                    <a:pt x="518" y="0"/>
                  </a:moveTo>
                  <a:cubicBezTo>
                    <a:pt x="261" y="0"/>
                    <a:pt x="1" y="270"/>
                    <a:pt x="120" y="572"/>
                  </a:cubicBezTo>
                  <a:cubicBezTo>
                    <a:pt x="193" y="755"/>
                    <a:pt x="332" y="829"/>
                    <a:pt x="474" y="829"/>
                  </a:cubicBezTo>
                  <a:cubicBezTo>
                    <a:pt x="764" y="829"/>
                    <a:pt x="1067" y="519"/>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5"/>
            <p:cNvSpPr/>
            <p:nvPr/>
          </p:nvSpPr>
          <p:spPr>
            <a:xfrm>
              <a:off x="2551025" y="1119125"/>
              <a:ext cx="26675" cy="20750"/>
            </a:xfrm>
            <a:custGeom>
              <a:rect b="b" l="l" r="r" t="t"/>
              <a:pathLst>
                <a:path extrusionOk="0" h="830" w="1067">
                  <a:moveTo>
                    <a:pt x="518" y="0"/>
                  </a:moveTo>
                  <a:cubicBezTo>
                    <a:pt x="262" y="0"/>
                    <a:pt x="1" y="269"/>
                    <a:pt x="120" y="572"/>
                  </a:cubicBezTo>
                  <a:cubicBezTo>
                    <a:pt x="193" y="755"/>
                    <a:pt x="332" y="829"/>
                    <a:pt x="474" y="829"/>
                  </a:cubicBezTo>
                  <a:cubicBezTo>
                    <a:pt x="764" y="829"/>
                    <a:pt x="1067" y="519"/>
                    <a:pt x="839" y="205"/>
                  </a:cubicBezTo>
                  <a:cubicBezTo>
                    <a:pt x="760" y="60"/>
                    <a:pt x="640"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5"/>
            <p:cNvSpPr/>
            <p:nvPr/>
          </p:nvSpPr>
          <p:spPr>
            <a:xfrm>
              <a:off x="1778325" y="1431225"/>
              <a:ext cx="26700" cy="20750"/>
            </a:xfrm>
            <a:custGeom>
              <a:rect b="b" l="l" r="r" t="t"/>
              <a:pathLst>
                <a:path extrusionOk="0" h="830" w="1068">
                  <a:moveTo>
                    <a:pt x="519" y="1"/>
                  </a:moveTo>
                  <a:cubicBezTo>
                    <a:pt x="262" y="1"/>
                    <a:pt x="1" y="270"/>
                    <a:pt x="120" y="572"/>
                  </a:cubicBezTo>
                  <a:cubicBezTo>
                    <a:pt x="193" y="756"/>
                    <a:pt x="332" y="830"/>
                    <a:pt x="475" y="830"/>
                  </a:cubicBezTo>
                  <a:cubicBezTo>
                    <a:pt x="765" y="830"/>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5"/>
            <p:cNvSpPr/>
            <p:nvPr/>
          </p:nvSpPr>
          <p:spPr>
            <a:xfrm>
              <a:off x="1788700" y="1857900"/>
              <a:ext cx="26700" cy="20750"/>
            </a:xfrm>
            <a:custGeom>
              <a:rect b="b" l="l" r="r" t="t"/>
              <a:pathLst>
                <a:path extrusionOk="0" h="830" w="1068">
                  <a:moveTo>
                    <a:pt x="518" y="1"/>
                  </a:moveTo>
                  <a:cubicBezTo>
                    <a:pt x="261" y="1"/>
                    <a:pt x="0" y="270"/>
                    <a:pt x="120" y="572"/>
                  </a:cubicBezTo>
                  <a:cubicBezTo>
                    <a:pt x="192" y="755"/>
                    <a:pt x="332" y="829"/>
                    <a:pt x="474" y="829"/>
                  </a:cubicBezTo>
                  <a:cubicBezTo>
                    <a:pt x="764" y="829"/>
                    <a:pt x="1067" y="520"/>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5"/>
            <p:cNvSpPr/>
            <p:nvPr/>
          </p:nvSpPr>
          <p:spPr>
            <a:xfrm>
              <a:off x="2465975" y="2309375"/>
              <a:ext cx="26700" cy="20800"/>
            </a:xfrm>
            <a:custGeom>
              <a:rect b="b" l="l" r="r" t="t"/>
              <a:pathLst>
                <a:path extrusionOk="0" h="832" w="1068">
                  <a:moveTo>
                    <a:pt x="519" y="1"/>
                  </a:moveTo>
                  <a:cubicBezTo>
                    <a:pt x="262" y="1"/>
                    <a:pt x="1" y="270"/>
                    <a:pt x="120" y="572"/>
                  </a:cubicBezTo>
                  <a:cubicBezTo>
                    <a:pt x="193" y="757"/>
                    <a:pt x="333" y="831"/>
                    <a:pt x="475" y="831"/>
                  </a:cubicBezTo>
                  <a:cubicBezTo>
                    <a:pt x="766" y="831"/>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5"/>
            <p:cNvSpPr/>
            <p:nvPr/>
          </p:nvSpPr>
          <p:spPr>
            <a:xfrm>
              <a:off x="3270375" y="2817500"/>
              <a:ext cx="26650" cy="20775"/>
            </a:xfrm>
            <a:custGeom>
              <a:rect b="b" l="l" r="r" t="t"/>
              <a:pathLst>
                <a:path extrusionOk="0" h="831" w="1066">
                  <a:moveTo>
                    <a:pt x="518" y="1"/>
                  </a:moveTo>
                  <a:cubicBezTo>
                    <a:pt x="261" y="1"/>
                    <a:pt x="0" y="270"/>
                    <a:pt x="120" y="572"/>
                  </a:cubicBezTo>
                  <a:cubicBezTo>
                    <a:pt x="192" y="756"/>
                    <a:pt x="332" y="830"/>
                    <a:pt x="474" y="830"/>
                  </a:cubicBezTo>
                  <a:cubicBezTo>
                    <a:pt x="764" y="830"/>
                    <a:pt x="1066" y="521"/>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5"/>
            <p:cNvSpPr/>
            <p:nvPr/>
          </p:nvSpPr>
          <p:spPr>
            <a:xfrm>
              <a:off x="6226175" y="3051750"/>
              <a:ext cx="26675" cy="20775"/>
            </a:xfrm>
            <a:custGeom>
              <a:rect b="b" l="l" r="r" t="t"/>
              <a:pathLst>
                <a:path extrusionOk="0" h="831" w="1067">
                  <a:moveTo>
                    <a:pt x="518" y="1"/>
                  </a:moveTo>
                  <a:cubicBezTo>
                    <a:pt x="261" y="1"/>
                    <a:pt x="1" y="269"/>
                    <a:pt x="120" y="573"/>
                  </a:cubicBezTo>
                  <a:cubicBezTo>
                    <a:pt x="193" y="756"/>
                    <a:pt x="332" y="830"/>
                    <a:pt x="474" y="830"/>
                  </a:cubicBezTo>
                  <a:cubicBezTo>
                    <a:pt x="764" y="830"/>
                    <a:pt x="1067" y="521"/>
                    <a:pt x="839" y="206"/>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5"/>
            <p:cNvSpPr/>
            <p:nvPr/>
          </p:nvSpPr>
          <p:spPr>
            <a:xfrm>
              <a:off x="2647150" y="3273750"/>
              <a:ext cx="26700" cy="20775"/>
            </a:xfrm>
            <a:custGeom>
              <a:rect b="b" l="l" r="r" t="t"/>
              <a:pathLst>
                <a:path extrusionOk="0" h="831" w="1068">
                  <a:moveTo>
                    <a:pt x="519" y="1"/>
                  </a:moveTo>
                  <a:cubicBezTo>
                    <a:pt x="262" y="1"/>
                    <a:pt x="1" y="270"/>
                    <a:pt x="120" y="572"/>
                  </a:cubicBezTo>
                  <a:cubicBezTo>
                    <a:pt x="193" y="757"/>
                    <a:pt x="332" y="831"/>
                    <a:pt x="475" y="831"/>
                  </a:cubicBezTo>
                  <a:cubicBezTo>
                    <a:pt x="765" y="831"/>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5"/>
            <p:cNvSpPr/>
            <p:nvPr/>
          </p:nvSpPr>
          <p:spPr>
            <a:xfrm>
              <a:off x="3646925" y="2997000"/>
              <a:ext cx="26675" cy="20725"/>
            </a:xfrm>
            <a:custGeom>
              <a:rect b="b" l="l" r="r" t="t"/>
              <a:pathLst>
                <a:path extrusionOk="0" h="829" w="1067">
                  <a:moveTo>
                    <a:pt x="518" y="0"/>
                  </a:moveTo>
                  <a:cubicBezTo>
                    <a:pt x="261" y="0"/>
                    <a:pt x="1" y="269"/>
                    <a:pt x="120" y="572"/>
                  </a:cubicBezTo>
                  <a:cubicBezTo>
                    <a:pt x="193" y="755"/>
                    <a:pt x="332" y="829"/>
                    <a:pt x="474" y="829"/>
                  </a:cubicBezTo>
                  <a:cubicBezTo>
                    <a:pt x="764" y="829"/>
                    <a:pt x="1067" y="520"/>
                    <a:pt x="839" y="205"/>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5"/>
            <p:cNvSpPr/>
            <p:nvPr/>
          </p:nvSpPr>
          <p:spPr>
            <a:xfrm>
              <a:off x="3513600" y="3304975"/>
              <a:ext cx="26650" cy="20750"/>
            </a:xfrm>
            <a:custGeom>
              <a:rect b="b" l="l" r="r" t="t"/>
              <a:pathLst>
                <a:path extrusionOk="0" h="830" w="1066">
                  <a:moveTo>
                    <a:pt x="518" y="1"/>
                  </a:moveTo>
                  <a:cubicBezTo>
                    <a:pt x="262" y="1"/>
                    <a:pt x="1" y="269"/>
                    <a:pt x="120" y="572"/>
                  </a:cubicBezTo>
                  <a:cubicBezTo>
                    <a:pt x="193" y="756"/>
                    <a:pt x="332" y="830"/>
                    <a:pt x="474" y="830"/>
                  </a:cubicBezTo>
                  <a:cubicBezTo>
                    <a:pt x="764" y="830"/>
                    <a:pt x="1066" y="520"/>
                    <a:pt x="839" y="205"/>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5"/>
            <p:cNvSpPr/>
            <p:nvPr/>
          </p:nvSpPr>
          <p:spPr>
            <a:xfrm>
              <a:off x="3116525" y="3503050"/>
              <a:ext cx="26700" cy="20775"/>
            </a:xfrm>
            <a:custGeom>
              <a:rect b="b" l="l" r="r" t="t"/>
              <a:pathLst>
                <a:path extrusionOk="0" h="831" w="1068">
                  <a:moveTo>
                    <a:pt x="518" y="1"/>
                  </a:moveTo>
                  <a:cubicBezTo>
                    <a:pt x="261" y="1"/>
                    <a:pt x="0" y="270"/>
                    <a:pt x="120" y="572"/>
                  </a:cubicBezTo>
                  <a:cubicBezTo>
                    <a:pt x="193" y="757"/>
                    <a:pt x="332" y="831"/>
                    <a:pt x="475" y="831"/>
                  </a:cubicBezTo>
                  <a:cubicBezTo>
                    <a:pt x="765" y="831"/>
                    <a:pt x="1067" y="521"/>
                    <a:pt x="838" y="205"/>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5"/>
            <p:cNvSpPr/>
            <p:nvPr/>
          </p:nvSpPr>
          <p:spPr>
            <a:xfrm>
              <a:off x="4336250" y="2366450"/>
              <a:ext cx="26675" cy="20750"/>
            </a:xfrm>
            <a:custGeom>
              <a:rect b="b" l="l" r="r" t="t"/>
              <a:pathLst>
                <a:path extrusionOk="0" h="830" w="1067">
                  <a:moveTo>
                    <a:pt x="518" y="0"/>
                  </a:moveTo>
                  <a:cubicBezTo>
                    <a:pt x="261" y="0"/>
                    <a:pt x="0" y="270"/>
                    <a:pt x="119" y="572"/>
                  </a:cubicBezTo>
                  <a:cubicBezTo>
                    <a:pt x="192" y="755"/>
                    <a:pt x="331" y="829"/>
                    <a:pt x="473" y="829"/>
                  </a:cubicBezTo>
                  <a:cubicBezTo>
                    <a:pt x="764" y="829"/>
                    <a:pt x="1067" y="519"/>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5"/>
            <p:cNvSpPr/>
            <p:nvPr/>
          </p:nvSpPr>
          <p:spPr>
            <a:xfrm>
              <a:off x="6249775" y="2013800"/>
              <a:ext cx="26675" cy="20725"/>
            </a:xfrm>
            <a:custGeom>
              <a:rect b="b" l="l" r="r" t="t"/>
              <a:pathLst>
                <a:path extrusionOk="0" h="829" w="1067">
                  <a:moveTo>
                    <a:pt x="518" y="0"/>
                  </a:moveTo>
                  <a:cubicBezTo>
                    <a:pt x="261" y="0"/>
                    <a:pt x="0" y="269"/>
                    <a:pt x="119" y="571"/>
                  </a:cubicBezTo>
                  <a:cubicBezTo>
                    <a:pt x="192" y="755"/>
                    <a:pt x="332" y="829"/>
                    <a:pt x="474" y="829"/>
                  </a:cubicBezTo>
                  <a:cubicBezTo>
                    <a:pt x="764" y="829"/>
                    <a:pt x="1067" y="519"/>
                    <a:pt x="838" y="204"/>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5"/>
            <p:cNvSpPr/>
            <p:nvPr/>
          </p:nvSpPr>
          <p:spPr>
            <a:xfrm>
              <a:off x="4665050" y="2473125"/>
              <a:ext cx="26700" cy="20725"/>
            </a:xfrm>
            <a:custGeom>
              <a:rect b="b" l="l" r="r" t="t"/>
              <a:pathLst>
                <a:path extrusionOk="0" h="829" w="1068">
                  <a:moveTo>
                    <a:pt x="518" y="1"/>
                  </a:moveTo>
                  <a:cubicBezTo>
                    <a:pt x="261" y="1"/>
                    <a:pt x="0" y="270"/>
                    <a:pt x="120" y="572"/>
                  </a:cubicBezTo>
                  <a:cubicBezTo>
                    <a:pt x="192" y="755"/>
                    <a:pt x="332" y="829"/>
                    <a:pt x="474" y="829"/>
                  </a:cubicBezTo>
                  <a:cubicBezTo>
                    <a:pt x="764" y="829"/>
                    <a:pt x="1067" y="519"/>
                    <a:pt x="838" y="205"/>
                  </a:cubicBezTo>
                  <a:cubicBezTo>
                    <a:pt x="759" y="60"/>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5"/>
            <p:cNvSpPr/>
            <p:nvPr/>
          </p:nvSpPr>
          <p:spPr>
            <a:xfrm>
              <a:off x="5214300" y="1678825"/>
              <a:ext cx="26650" cy="20775"/>
            </a:xfrm>
            <a:custGeom>
              <a:rect b="b" l="l" r="r" t="t"/>
              <a:pathLst>
                <a:path extrusionOk="0" h="831" w="1066">
                  <a:moveTo>
                    <a:pt x="518" y="1"/>
                  </a:moveTo>
                  <a:cubicBezTo>
                    <a:pt x="261" y="1"/>
                    <a:pt x="0" y="270"/>
                    <a:pt x="120" y="572"/>
                  </a:cubicBezTo>
                  <a:cubicBezTo>
                    <a:pt x="192" y="756"/>
                    <a:pt x="331" y="830"/>
                    <a:pt x="473" y="830"/>
                  </a:cubicBezTo>
                  <a:cubicBezTo>
                    <a:pt x="763" y="830"/>
                    <a:pt x="1065" y="521"/>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5"/>
            <p:cNvSpPr/>
            <p:nvPr/>
          </p:nvSpPr>
          <p:spPr>
            <a:xfrm>
              <a:off x="2413575" y="1570150"/>
              <a:ext cx="41200" cy="32000"/>
            </a:xfrm>
            <a:custGeom>
              <a:rect b="b" l="l" r="r" t="t"/>
              <a:pathLst>
                <a:path extrusionOk="0" h="1280" w="1648">
                  <a:moveTo>
                    <a:pt x="800" y="0"/>
                  </a:moveTo>
                  <a:cubicBezTo>
                    <a:pt x="403" y="0"/>
                    <a:pt x="0" y="415"/>
                    <a:pt x="186" y="882"/>
                  </a:cubicBezTo>
                  <a:cubicBezTo>
                    <a:pt x="298" y="1165"/>
                    <a:pt x="513" y="1280"/>
                    <a:pt x="732" y="1280"/>
                  </a:cubicBezTo>
                  <a:cubicBezTo>
                    <a:pt x="1180" y="1280"/>
                    <a:pt x="1647" y="802"/>
                    <a:pt x="1296" y="316"/>
                  </a:cubicBezTo>
                  <a:cubicBezTo>
                    <a:pt x="1173" y="93"/>
                    <a:pt x="987"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5"/>
            <p:cNvSpPr/>
            <p:nvPr/>
          </p:nvSpPr>
          <p:spPr>
            <a:xfrm>
              <a:off x="1731725" y="1598275"/>
              <a:ext cx="41250" cy="32025"/>
            </a:xfrm>
            <a:custGeom>
              <a:rect b="b" l="l" r="r" t="t"/>
              <a:pathLst>
                <a:path extrusionOk="0" h="1281" w="1650">
                  <a:moveTo>
                    <a:pt x="800" y="1"/>
                  </a:moveTo>
                  <a:cubicBezTo>
                    <a:pt x="403" y="1"/>
                    <a:pt x="1" y="416"/>
                    <a:pt x="186" y="882"/>
                  </a:cubicBezTo>
                  <a:cubicBezTo>
                    <a:pt x="299" y="1166"/>
                    <a:pt x="514" y="1281"/>
                    <a:pt x="734" y="1281"/>
                  </a:cubicBezTo>
                  <a:cubicBezTo>
                    <a:pt x="1183" y="1281"/>
                    <a:pt x="1649"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5"/>
            <p:cNvSpPr/>
            <p:nvPr/>
          </p:nvSpPr>
          <p:spPr>
            <a:xfrm>
              <a:off x="997475" y="1129500"/>
              <a:ext cx="41250" cy="32025"/>
            </a:xfrm>
            <a:custGeom>
              <a:rect b="b" l="l" r="r" t="t"/>
              <a:pathLst>
                <a:path extrusionOk="0" h="1281" w="1650">
                  <a:moveTo>
                    <a:pt x="800" y="0"/>
                  </a:moveTo>
                  <a:cubicBezTo>
                    <a:pt x="403" y="0"/>
                    <a:pt x="1" y="415"/>
                    <a:pt x="187" y="881"/>
                  </a:cubicBezTo>
                  <a:cubicBezTo>
                    <a:pt x="299" y="1166"/>
                    <a:pt x="515" y="1280"/>
                    <a:pt x="734" y="1280"/>
                  </a:cubicBezTo>
                  <a:cubicBezTo>
                    <a:pt x="1183" y="1280"/>
                    <a:pt x="1650" y="802"/>
                    <a:pt x="1297" y="316"/>
                  </a:cubicBezTo>
                  <a:cubicBezTo>
                    <a:pt x="1174" y="92"/>
                    <a:pt x="988"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5"/>
            <p:cNvSpPr/>
            <p:nvPr/>
          </p:nvSpPr>
          <p:spPr>
            <a:xfrm>
              <a:off x="1797850" y="2196450"/>
              <a:ext cx="41225" cy="32025"/>
            </a:xfrm>
            <a:custGeom>
              <a:rect b="b" l="l" r="r" t="t"/>
              <a:pathLst>
                <a:path extrusionOk="0" h="1281" w="1649">
                  <a:moveTo>
                    <a:pt x="800" y="1"/>
                  </a:moveTo>
                  <a:cubicBezTo>
                    <a:pt x="403" y="1"/>
                    <a:pt x="0" y="415"/>
                    <a:pt x="186" y="882"/>
                  </a:cubicBezTo>
                  <a:cubicBezTo>
                    <a:pt x="299" y="1166"/>
                    <a:pt x="514" y="1280"/>
                    <a:pt x="734" y="1280"/>
                  </a:cubicBezTo>
                  <a:cubicBezTo>
                    <a:pt x="1182" y="1280"/>
                    <a:pt x="1648"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5"/>
            <p:cNvSpPr/>
            <p:nvPr/>
          </p:nvSpPr>
          <p:spPr>
            <a:xfrm>
              <a:off x="4329400" y="1304725"/>
              <a:ext cx="41200" cy="32050"/>
            </a:xfrm>
            <a:custGeom>
              <a:rect b="b" l="l" r="r" t="t"/>
              <a:pathLst>
                <a:path extrusionOk="0" h="1282" w="1648">
                  <a:moveTo>
                    <a:pt x="800" y="1"/>
                  </a:moveTo>
                  <a:cubicBezTo>
                    <a:pt x="403" y="1"/>
                    <a:pt x="0" y="416"/>
                    <a:pt x="185" y="882"/>
                  </a:cubicBezTo>
                  <a:cubicBezTo>
                    <a:pt x="297" y="1167"/>
                    <a:pt x="513" y="1281"/>
                    <a:pt x="732" y="1281"/>
                  </a:cubicBezTo>
                  <a:cubicBezTo>
                    <a:pt x="1181" y="1281"/>
                    <a:pt x="1647"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5"/>
            <p:cNvSpPr/>
            <p:nvPr/>
          </p:nvSpPr>
          <p:spPr>
            <a:xfrm>
              <a:off x="3978900" y="2546975"/>
              <a:ext cx="41225" cy="32025"/>
            </a:xfrm>
            <a:custGeom>
              <a:rect b="b" l="l" r="r" t="t"/>
              <a:pathLst>
                <a:path extrusionOk="0" h="1281" w="1649">
                  <a:moveTo>
                    <a:pt x="800" y="1"/>
                  </a:moveTo>
                  <a:cubicBezTo>
                    <a:pt x="403" y="1"/>
                    <a:pt x="0" y="416"/>
                    <a:pt x="185" y="882"/>
                  </a:cubicBezTo>
                  <a:cubicBezTo>
                    <a:pt x="298" y="1166"/>
                    <a:pt x="513" y="1280"/>
                    <a:pt x="733" y="1280"/>
                  </a:cubicBezTo>
                  <a:cubicBezTo>
                    <a:pt x="1181" y="1280"/>
                    <a:pt x="1649" y="803"/>
                    <a:pt x="1297"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5"/>
            <p:cNvSpPr/>
            <p:nvPr/>
          </p:nvSpPr>
          <p:spPr>
            <a:xfrm>
              <a:off x="2304850" y="2976275"/>
              <a:ext cx="41225" cy="32000"/>
            </a:xfrm>
            <a:custGeom>
              <a:rect b="b" l="l" r="r" t="t"/>
              <a:pathLst>
                <a:path extrusionOk="0" h="1280" w="1649">
                  <a:moveTo>
                    <a:pt x="801" y="0"/>
                  </a:moveTo>
                  <a:cubicBezTo>
                    <a:pt x="404" y="0"/>
                    <a:pt x="1" y="415"/>
                    <a:pt x="187" y="881"/>
                  </a:cubicBezTo>
                  <a:cubicBezTo>
                    <a:pt x="299" y="1165"/>
                    <a:pt x="514" y="1280"/>
                    <a:pt x="733" y="1280"/>
                  </a:cubicBezTo>
                  <a:cubicBezTo>
                    <a:pt x="1182" y="1280"/>
                    <a:pt x="1649" y="802"/>
                    <a:pt x="1297" y="315"/>
                  </a:cubicBezTo>
                  <a:cubicBezTo>
                    <a:pt x="1174" y="92"/>
                    <a:pt x="988"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5"/>
            <p:cNvSpPr/>
            <p:nvPr/>
          </p:nvSpPr>
          <p:spPr>
            <a:xfrm>
              <a:off x="4910650" y="2024100"/>
              <a:ext cx="41225" cy="32050"/>
            </a:xfrm>
            <a:custGeom>
              <a:rect b="b" l="l" r="r" t="t"/>
              <a:pathLst>
                <a:path extrusionOk="0" h="1282" w="1649">
                  <a:moveTo>
                    <a:pt x="800" y="1"/>
                  </a:moveTo>
                  <a:cubicBezTo>
                    <a:pt x="403" y="1"/>
                    <a:pt x="0" y="416"/>
                    <a:pt x="186" y="882"/>
                  </a:cubicBezTo>
                  <a:cubicBezTo>
                    <a:pt x="299" y="1167"/>
                    <a:pt x="514" y="1281"/>
                    <a:pt x="734" y="1281"/>
                  </a:cubicBezTo>
                  <a:cubicBezTo>
                    <a:pt x="1183" y="1281"/>
                    <a:pt x="1649" y="804"/>
                    <a:pt x="1296" y="316"/>
                  </a:cubicBezTo>
                  <a:cubicBezTo>
                    <a:pt x="1173" y="93"/>
                    <a:pt x="987"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5"/>
            <p:cNvSpPr/>
            <p:nvPr/>
          </p:nvSpPr>
          <p:spPr>
            <a:xfrm>
              <a:off x="1524950" y="3702000"/>
              <a:ext cx="26700" cy="20775"/>
            </a:xfrm>
            <a:custGeom>
              <a:rect b="b" l="l" r="r" t="t"/>
              <a:pathLst>
                <a:path extrusionOk="0" h="831" w="1068">
                  <a:moveTo>
                    <a:pt x="519" y="0"/>
                  </a:moveTo>
                  <a:cubicBezTo>
                    <a:pt x="262" y="0"/>
                    <a:pt x="1" y="270"/>
                    <a:pt x="120" y="572"/>
                  </a:cubicBezTo>
                  <a:cubicBezTo>
                    <a:pt x="193" y="756"/>
                    <a:pt x="333" y="831"/>
                    <a:pt x="475" y="831"/>
                  </a:cubicBezTo>
                  <a:cubicBezTo>
                    <a:pt x="766" y="831"/>
                    <a:pt x="1068" y="521"/>
                    <a:pt x="839" y="205"/>
                  </a:cubicBezTo>
                  <a:cubicBezTo>
                    <a:pt x="760" y="60"/>
                    <a:pt x="640" y="0"/>
                    <a:pt x="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5"/>
            <p:cNvSpPr/>
            <p:nvPr/>
          </p:nvSpPr>
          <p:spPr>
            <a:xfrm>
              <a:off x="1859800" y="3294600"/>
              <a:ext cx="26675" cy="20775"/>
            </a:xfrm>
            <a:custGeom>
              <a:rect b="b" l="l" r="r" t="t"/>
              <a:pathLst>
                <a:path extrusionOk="0" h="831" w="1067">
                  <a:moveTo>
                    <a:pt x="517" y="1"/>
                  </a:moveTo>
                  <a:cubicBezTo>
                    <a:pt x="261" y="1"/>
                    <a:pt x="0" y="270"/>
                    <a:pt x="119" y="573"/>
                  </a:cubicBezTo>
                  <a:cubicBezTo>
                    <a:pt x="192" y="757"/>
                    <a:pt x="332" y="831"/>
                    <a:pt x="474" y="831"/>
                  </a:cubicBezTo>
                  <a:cubicBezTo>
                    <a:pt x="764" y="831"/>
                    <a:pt x="1067" y="521"/>
                    <a:pt x="838" y="206"/>
                  </a:cubicBezTo>
                  <a:cubicBezTo>
                    <a:pt x="759" y="61"/>
                    <a:pt x="639"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5"/>
            <p:cNvSpPr/>
            <p:nvPr/>
          </p:nvSpPr>
          <p:spPr>
            <a:xfrm>
              <a:off x="5150075" y="2034200"/>
              <a:ext cx="41225" cy="32025"/>
            </a:xfrm>
            <a:custGeom>
              <a:rect b="b" l="l" r="r" t="t"/>
              <a:pathLst>
                <a:path extrusionOk="0" h="1281" w="1649">
                  <a:moveTo>
                    <a:pt x="800" y="1"/>
                  </a:moveTo>
                  <a:cubicBezTo>
                    <a:pt x="403" y="1"/>
                    <a:pt x="0" y="415"/>
                    <a:pt x="186" y="882"/>
                  </a:cubicBezTo>
                  <a:cubicBezTo>
                    <a:pt x="298" y="1166"/>
                    <a:pt x="513" y="1280"/>
                    <a:pt x="733" y="1280"/>
                  </a:cubicBezTo>
                  <a:cubicBezTo>
                    <a:pt x="1181" y="1280"/>
                    <a:pt x="1649" y="803"/>
                    <a:pt x="1296" y="316"/>
                  </a:cubicBezTo>
                  <a:cubicBezTo>
                    <a:pt x="1173" y="93"/>
                    <a:pt x="987"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5"/>
            <p:cNvSpPr/>
            <p:nvPr/>
          </p:nvSpPr>
          <p:spPr>
            <a:xfrm>
              <a:off x="5004925" y="2525800"/>
              <a:ext cx="78050" cy="60600"/>
            </a:xfrm>
            <a:custGeom>
              <a:rect b="b" l="l" r="r" t="t"/>
              <a:pathLst>
                <a:path extrusionOk="0" h="2424" w="3122">
                  <a:moveTo>
                    <a:pt x="1515" y="1"/>
                  </a:moveTo>
                  <a:cubicBezTo>
                    <a:pt x="763" y="1"/>
                    <a:pt x="0" y="786"/>
                    <a:pt x="350" y="1669"/>
                  </a:cubicBezTo>
                  <a:cubicBezTo>
                    <a:pt x="564" y="2207"/>
                    <a:pt x="971" y="2423"/>
                    <a:pt x="1387" y="2423"/>
                  </a:cubicBezTo>
                  <a:cubicBezTo>
                    <a:pt x="2237" y="2423"/>
                    <a:pt x="3122" y="1518"/>
                    <a:pt x="2454" y="598"/>
                  </a:cubicBezTo>
                  <a:cubicBezTo>
                    <a:pt x="2222" y="176"/>
                    <a:pt x="1869"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5"/>
            <p:cNvSpPr/>
            <p:nvPr/>
          </p:nvSpPr>
          <p:spPr>
            <a:xfrm>
              <a:off x="5853825" y="1818950"/>
              <a:ext cx="78050" cy="60600"/>
            </a:xfrm>
            <a:custGeom>
              <a:rect b="b" l="l" r="r" t="t"/>
              <a:pathLst>
                <a:path extrusionOk="0" h="2424" w="3122">
                  <a:moveTo>
                    <a:pt x="1516" y="0"/>
                  </a:moveTo>
                  <a:cubicBezTo>
                    <a:pt x="763" y="0"/>
                    <a:pt x="1" y="787"/>
                    <a:pt x="351" y="1670"/>
                  </a:cubicBezTo>
                  <a:cubicBezTo>
                    <a:pt x="564" y="2207"/>
                    <a:pt x="971" y="2424"/>
                    <a:pt x="1387" y="2424"/>
                  </a:cubicBezTo>
                  <a:cubicBezTo>
                    <a:pt x="2237" y="2424"/>
                    <a:pt x="3122" y="1518"/>
                    <a:pt x="2454" y="597"/>
                  </a:cubicBezTo>
                  <a:cubicBezTo>
                    <a:pt x="2222" y="175"/>
                    <a:pt x="187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5"/>
            <p:cNvSpPr/>
            <p:nvPr/>
          </p:nvSpPr>
          <p:spPr>
            <a:xfrm>
              <a:off x="1370725" y="2150100"/>
              <a:ext cx="78075" cy="60575"/>
            </a:xfrm>
            <a:custGeom>
              <a:rect b="b" l="l" r="r" t="t"/>
              <a:pathLst>
                <a:path extrusionOk="0" h="2423" w="3123">
                  <a:moveTo>
                    <a:pt x="1515" y="0"/>
                  </a:moveTo>
                  <a:cubicBezTo>
                    <a:pt x="763" y="0"/>
                    <a:pt x="1" y="786"/>
                    <a:pt x="350" y="1669"/>
                  </a:cubicBezTo>
                  <a:cubicBezTo>
                    <a:pt x="563" y="2206"/>
                    <a:pt x="971" y="2422"/>
                    <a:pt x="1386" y="2422"/>
                  </a:cubicBezTo>
                  <a:cubicBezTo>
                    <a:pt x="2237" y="2422"/>
                    <a:pt x="3122" y="1517"/>
                    <a:pt x="2455" y="597"/>
                  </a:cubicBezTo>
                  <a:cubicBezTo>
                    <a:pt x="2223"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5"/>
            <p:cNvSpPr/>
            <p:nvPr/>
          </p:nvSpPr>
          <p:spPr>
            <a:xfrm>
              <a:off x="6091000" y="2432075"/>
              <a:ext cx="78025" cy="60600"/>
            </a:xfrm>
            <a:custGeom>
              <a:rect b="b" l="l" r="r" t="t"/>
              <a:pathLst>
                <a:path extrusionOk="0" h="2424" w="3121">
                  <a:moveTo>
                    <a:pt x="1515" y="0"/>
                  </a:moveTo>
                  <a:cubicBezTo>
                    <a:pt x="763" y="0"/>
                    <a:pt x="0" y="787"/>
                    <a:pt x="350" y="1670"/>
                  </a:cubicBezTo>
                  <a:cubicBezTo>
                    <a:pt x="564" y="2207"/>
                    <a:pt x="971" y="2424"/>
                    <a:pt x="1387" y="2424"/>
                  </a:cubicBezTo>
                  <a:cubicBezTo>
                    <a:pt x="2236" y="2424"/>
                    <a:pt x="3120" y="1519"/>
                    <a:pt x="2454" y="598"/>
                  </a:cubicBezTo>
                  <a:cubicBezTo>
                    <a:pt x="2222" y="175"/>
                    <a:pt x="1869"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5"/>
            <p:cNvSpPr/>
            <p:nvPr/>
          </p:nvSpPr>
          <p:spPr>
            <a:xfrm>
              <a:off x="5567450" y="2149175"/>
              <a:ext cx="78025" cy="60625"/>
            </a:xfrm>
            <a:custGeom>
              <a:rect b="b" l="l" r="r" t="t"/>
              <a:pathLst>
                <a:path extrusionOk="0" h="2425" w="3121">
                  <a:moveTo>
                    <a:pt x="1516" y="1"/>
                  </a:moveTo>
                  <a:cubicBezTo>
                    <a:pt x="764" y="1"/>
                    <a:pt x="1" y="787"/>
                    <a:pt x="350" y="1670"/>
                  </a:cubicBezTo>
                  <a:cubicBezTo>
                    <a:pt x="563" y="2208"/>
                    <a:pt x="971" y="2424"/>
                    <a:pt x="1387" y="2424"/>
                  </a:cubicBezTo>
                  <a:cubicBezTo>
                    <a:pt x="2236" y="2424"/>
                    <a:pt x="3121" y="1519"/>
                    <a:pt x="2454" y="597"/>
                  </a:cubicBezTo>
                  <a:cubicBezTo>
                    <a:pt x="2222" y="175"/>
                    <a:pt x="1870" y="1"/>
                    <a:pt x="1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5"/>
            <p:cNvSpPr/>
            <p:nvPr/>
          </p:nvSpPr>
          <p:spPr>
            <a:xfrm>
              <a:off x="5461725" y="1269450"/>
              <a:ext cx="78025" cy="60600"/>
            </a:xfrm>
            <a:custGeom>
              <a:rect b="b" l="l" r="r" t="t"/>
              <a:pathLst>
                <a:path extrusionOk="0" h="2424" w="3121">
                  <a:moveTo>
                    <a:pt x="1514" y="1"/>
                  </a:moveTo>
                  <a:cubicBezTo>
                    <a:pt x="763" y="1"/>
                    <a:pt x="1" y="786"/>
                    <a:pt x="350" y="1669"/>
                  </a:cubicBezTo>
                  <a:cubicBezTo>
                    <a:pt x="564" y="2207"/>
                    <a:pt x="971" y="2424"/>
                    <a:pt x="1387" y="2424"/>
                  </a:cubicBezTo>
                  <a:cubicBezTo>
                    <a:pt x="2237" y="2424"/>
                    <a:pt x="3121" y="1519"/>
                    <a:pt x="2454" y="598"/>
                  </a:cubicBezTo>
                  <a:cubicBezTo>
                    <a:pt x="2221" y="176"/>
                    <a:pt x="1869" y="1"/>
                    <a:pt x="15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5"/>
            <p:cNvSpPr/>
            <p:nvPr/>
          </p:nvSpPr>
          <p:spPr>
            <a:xfrm>
              <a:off x="5111125" y="3658425"/>
              <a:ext cx="78025" cy="60600"/>
            </a:xfrm>
            <a:custGeom>
              <a:rect b="b" l="l" r="r" t="t"/>
              <a:pathLst>
                <a:path extrusionOk="0" h="2424" w="3121">
                  <a:moveTo>
                    <a:pt x="1515" y="0"/>
                  </a:moveTo>
                  <a:cubicBezTo>
                    <a:pt x="763" y="0"/>
                    <a:pt x="1" y="787"/>
                    <a:pt x="350" y="1670"/>
                  </a:cubicBezTo>
                  <a:cubicBezTo>
                    <a:pt x="563" y="2207"/>
                    <a:pt x="971" y="2424"/>
                    <a:pt x="1386" y="2424"/>
                  </a:cubicBezTo>
                  <a:cubicBezTo>
                    <a:pt x="2236" y="2424"/>
                    <a:pt x="3121" y="1519"/>
                    <a:pt x="2453" y="598"/>
                  </a:cubicBezTo>
                  <a:cubicBezTo>
                    <a:pt x="2222" y="175"/>
                    <a:pt x="1869"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5"/>
            <p:cNvSpPr/>
            <p:nvPr/>
          </p:nvSpPr>
          <p:spPr>
            <a:xfrm>
              <a:off x="5958700" y="2957575"/>
              <a:ext cx="46225" cy="35900"/>
            </a:xfrm>
            <a:custGeom>
              <a:rect b="b" l="l" r="r" t="t"/>
              <a:pathLst>
                <a:path extrusionOk="0" h="1436" w="1849">
                  <a:moveTo>
                    <a:pt x="898" y="1"/>
                  </a:moveTo>
                  <a:cubicBezTo>
                    <a:pt x="453" y="1"/>
                    <a:pt x="0" y="467"/>
                    <a:pt x="207" y="988"/>
                  </a:cubicBezTo>
                  <a:cubicBezTo>
                    <a:pt x="334" y="1307"/>
                    <a:pt x="576" y="1435"/>
                    <a:pt x="822" y="1435"/>
                  </a:cubicBezTo>
                  <a:cubicBezTo>
                    <a:pt x="1325" y="1435"/>
                    <a:pt x="1848" y="900"/>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5"/>
            <p:cNvSpPr/>
            <p:nvPr/>
          </p:nvSpPr>
          <p:spPr>
            <a:xfrm>
              <a:off x="5735900" y="3505900"/>
              <a:ext cx="46200" cy="35850"/>
            </a:xfrm>
            <a:custGeom>
              <a:rect b="b" l="l" r="r" t="t"/>
              <a:pathLst>
                <a:path extrusionOk="0" h="1434" w="1848">
                  <a:moveTo>
                    <a:pt x="898" y="1"/>
                  </a:moveTo>
                  <a:cubicBezTo>
                    <a:pt x="453" y="1"/>
                    <a:pt x="1" y="466"/>
                    <a:pt x="207" y="989"/>
                  </a:cubicBezTo>
                  <a:cubicBezTo>
                    <a:pt x="333" y="1306"/>
                    <a:pt x="574" y="1434"/>
                    <a:pt x="820" y="1434"/>
                  </a:cubicBezTo>
                  <a:cubicBezTo>
                    <a:pt x="1323" y="1434"/>
                    <a:pt x="1848" y="898"/>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5"/>
            <p:cNvSpPr/>
            <p:nvPr/>
          </p:nvSpPr>
          <p:spPr>
            <a:xfrm>
              <a:off x="3992575" y="2825300"/>
              <a:ext cx="46225" cy="35850"/>
            </a:xfrm>
            <a:custGeom>
              <a:rect b="b" l="l" r="r" t="t"/>
              <a:pathLst>
                <a:path extrusionOk="0" h="1434" w="1849">
                  <a:moveTo>
                    <a:pt x="898" y="0"/>
                  </a:moveTo>
                  <a:cubicBezTo>
                    <a:pt x="452" y="0"/>
                    <a:pt x="0" y="466"/>
                    <a:pt x="207" y="988"/>
                  </a:cubicBezTo>
                  <a:cubicBezTo>
                    <a:pt x="333" y="1306"/>
                    <a:pt x="575" y="1434"/>
                    <a:pt x="821" y="1434"/>
                  </a:cubicBezTo>
                  <a:cubicBezTo>
                    <a:pt x="1324" y="1434"/>
                    <a:pt x="1848" y="898"/>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5"/>
            <p:cNvSpPr/>
            <p:nvPr/>
          </p:nvSpPr>
          <p:spPr>
            <a:xfrm>
              <a:off x="1157650" y="2870875"/>
              <a:ext cx="46175" cy="35850"/>
            </a:xfrm>
            <a:custGeom>
              <a:rect b="b" l="l" r="r" t="t"/>
              <a:pathLst>
                <a:path extrusionOk="0" h="1434" w="1847">
                  <a:moveTo>
                    <a:pt x="897" y="1"/>
                  </a:moveTo>
                  <a:cubicBezTo>
                    <a:pt x="452" y="1"/>
                    <a:pt x="0" y="466"/>
                    <a:pt x="207" y="989"/>
                  </a:cubicBezTo>
                  <a:cubicBezTo>
                    <a:pt x="333" y="1306"/>
                    <a:pt x="574" y="1434"/>
                    <a:pt x="820" y="1434"/>
                  </a:cubicBezTo>
                  <a:cubicBezTo>
                    <a:pt x="1322" y="1434"/>
                    <a:pt x="1846" y="899"/>
                    <a:pt x="1453" y="354"/>
                  </a:cubicBezTo>
                  <a:cubicBezTo>
                    <a:pt x="1315" y="104"/>
                    <a:pt x="1107"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5"/>
            <p:cNvSpPr/>
            <p:nvPr/>
          </p:nvSpPr>
          <p:spPr>
            <a:xfrm>
              <a:off x="897350" y="3186650"/>
              <a:ext cx="46225" cy="35875"/>
            </a:xfrm>
            <a:custGeom>
              <a:rect b="b" l="l" r="r" t="t"/>
              <a:pathLst>
                <a:path extrusionOk="0" h="1435" w="1849">
                  <a:moveTo>
                    <a:pt x="898" y="0"/>
                  </a:moveTo>
                  <a:cubicBezTo>
                    <a:pt x="453" y="0"/>
                    <a:pt x="1" y="466"/>
                    <a:pt x="207" y="988"/>
                  </a:cubicBezTo>
                  <a:cubicBezTo>
                    <a:pt x="334" y="1306"/>
                    <a:pt x="575" y="1435"/>
                    <a:pt x="821" y="1435"/>
                  </a:cubicBezTo>
                  <a:cubicBezTo>
                    <a:pt x="1324" y="1435"/>
                    <a:pt x="1849" y="898"/>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5"/>
            <p:cNvSpPr/>
            <p:nvPr/>
          </p:nvSpPr>
          <p:spPr>
            <a:xfrm>
              <a:off x="2084150" y="2888775"/>
              <a:ext cx="46225" cy="35900"/>
            </a:xfrm>
            <a:custGeom>
              <a:rect b="b" l="l" r="r" t="t"/>
              <a:pathLst>
                <a:path extrusionOk="0" h="1436" w="1849">
                  <a:moveTo>
                    <a:pt x="898" y="1"/>
                  </a:moveTo>
                  <a:cubicBezTo>
                    <a:pt x="453" y="1"/>
                    <a:pt x="0" y="467"/>
                    <a:pt x="207" y="988"/>
                  </a:cubicBezTo>
                  <a:cubicBezTo>
                    <a:pt x="334" y="1307"/>
                    <a:pt x="575" y="1435"/>
                    <a:pt x="822" y="1435"/>
                  </a:cubicBezTo>
                  <a:cubicBezTo>
                    <a:pt x="1325" y="1435"/>
                    <a:pt x="1848" y="900"/>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5"/>
            <p:cNvSpPr/>
            <p:nvPr/>
          </p:nvSpPr>
          <p:spPr>
            <a:xfrm>
              <a:off x="1089300" y="2016250"/>
              <a:ext cx="46225" cy="35875"/>
            </a:xfrm>
            <a:custGeom>
              <a:rect b="b" l="l" r="r" t="t"/>
              <a:pathLst>
                <a:path extrusionOk="0" h="1435" w="1849">
                  <a:moveTo>
                    <a:pt x="898" y="0"/>
                  </a:moveTo>
                  <a:cubicBezTo>
                    <a:pt x="453" y="0"/>
                    <a:pt x="1" y="466"/>
                    <a:pt x="207" y="988"/>
                  </a:cubicBezTo>
                  <a:cubicBezTo>
                    <a:pt x="334" y="1307"/>
                    <a:pt x="575" y="1435"/>
                    <a:pt x="821" y="1435"/>
                  </a:cubicBezTo>
                  <a:cubicBezTo>
                    <a:pt x="1324" y="1435"/>
                    <a:pt x="1849" y="899"/>
                    <a:pt x="1454" y="354"/>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5"/>
            <p:cNvSpPr/>
            <p:nvPr/>
          </p:nvSpPr>
          <p:spPr>
            <a:xfrm>
              <a:off x="5809200" y="2766300"/>
              <a:ext cx="46200" cy="35875"/>
            </a:xfrm>
            <a:custGeom>
              <a:rect b="b" l="l" r="r" t="t"/>
              <a:pathLst>
                <a:path extrusionOk="0" h="1435" w="1848">
                  <a:moveTo>
                    <a:pt x="897" y="1"/>
                  </a:moveTo>
                  <a:cubicBezTo>
                    <a:pt x="452" y="1"/>
                    <a:pt x="1" y="466"/>
                    <a:pt x="206" y="989"/>
                  </a:cubicBezTo>
                  <a:cubicBezTo>
                    <a:pt x="333" y="1307"/>
                    <a:pt x="575" y="1435"/>
                    <a:pt x="821" y="1435"/>
                  </a:cubicBezTo>
                  <a:cubicBezTo>
                    <a:pt x="1324" y="1435"/>
                    <a:pt x="1848" y="899"/>
                    <a:pt x="1452" y="354"/>
                  </a:cubicBezTo>
                  <a:cubicBezTo>
                    <a:pt x="1315" y="104"/>
                    <a:pt x="1107"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5"/>
            <p:cNvSpPr/>
            <p:nvPr/>
          </p:nvSpPr>
          <p:spPr>
            <a:xfrm>
              <a:off x="4718675" y="2852925"/>
              <a:ext cx="46225" cy="35900"/>
            </a:xfrm>
            <a:custGeom>
              <a:rect b="b" l="l" r="r" t="t"/>
              <a:pathLst>
                <a:path extrusionOk="0" h="1436" w="1849">
                  <a:moveTo>
                    <a:pt x="897" y="0"/>
                  </a:moveTo>
                  <a:cubicBezTo>
                    <a:pt x="452" y="0"/>
                    <a:pt x="0" y="466"/>
                    <a:pt x="207" y="988"/>
                  </a:cubicBezTo>
                  <a:cubicBezTo>
                    <a:pt x="334" y="1307"/>
                    <a:pt x="576" y="1435"/>
                    <a:pt x="822" y="1435"/>
                  </a:cubicBezTo>
                  <a:cubicBezTo>
                    <a:pt x="1325" y="1435"/>
                    <a:pt x="1848" y="899"/>
                    <a:pt x="1453" y="354"/>
                  </a:cubicBezTo>
                  <a:cubicBezTo>
                    <a:pt x="1316" y="104"/>
                    <a:pt x="1107" y="0"/>
                    <a:pt x="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5"/>
            <p:cNvSpPr/>
            <p:nvPr/>
          </p:nvSpPr>
          <p:spPr>
            <a:xfrm>
              <a:off x="3029650" y="3194250"/>
              <a:ext cx="46200" cy="35875"/>
            </a:xfrm>
            <a:custGeom>
              <a:rect b="b" l="l" r="r" t="t"/>
              <a:pathLst>
                <a:path extrusionOk="0" h="1435" w="1848">
                  <a:moveTo>
                    <a:pt x="897" y="0"/>
                  </a:moveTo>
                  <a:cubicBezTo>
                    <a:pt x="452" y="0"/>
                    <a:pt x="0" y="466"/>
                    <a:pt x="207" y="988"/>
                  </a:cubicBezTo>
                  <a:cubicBezTo>
                    <a:pt x="333" y="1307"/>
                    <a:pt x="574" y="1435"/>
                    <a:pt x="820" y="1435"/>
                  </a:cubicBezTo>
                  <a:cubicBezTo>
                    <a:pt x="1323" y="1435"/>
                    <a:pt x="1847" y="899"/>
                    <a:pt x="1453" y="354"/>
                  </a:cubicBezTo>
                  <a:cubicBezTo>
                    <a:pt x="1316" y="104"/>
                    <a:pt x="1107" y="0"/>
                    <a:pt x="8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5"/>
            <p:cNvSpPr/>
            <p:nvPr/>
          </p:nvSpPr>
          <p:spPr>
            <a:xfrm>
              <a:off x="920900" y="1742425"/>
              <a:ext cx="46225" cy="35900"/>
            </a:xfrm>
            <a:custGeom>
              <a:rect b="b" l="l" r="r" t="t"/>
              <a:pathLst>
                <a:path extrusionOk="0" h="1436" w="1849">
                  <a:moveTo>
                    <a:pt x="898" y="1"/>
                  </a:moveTo>
                  <a:cubicBezTo>
                    <a:pt x="453" y="1"/>
                    <a:pt x="0" y="467"/>
                    <a:pt x="207" y="988"/>
                  </a:cubicBezTo>
                  <a:cubicBezTo>
                    <a:pt x="334" y="1307"/>
                    <a:pt x="575" y="1435"/>
                    <a:pt x="822" y="1435"/>
                  </a:cubicBezTo>
                  <a:cubicBezTo>
                    <a:pt x="1325" y="1435"/>
                    <a:pt x="1849" y="899"/>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5"/>
            <p:cNvSpPr/>
            <p:nvPr/>
          </p:nvSpPr>
          <p:spPr>
            <a:xfrm>
              <a:off x="1507800" y="1542000"/>
              <a:ext cx="46200" cy="35875"/>
            </a:xfrm>
            <a:custGeom>
              <a:rect b="b" l="l" r="r" t="t"/>
              <a:pathLst>
                <a:path extrusionOk="0" h="1435" w="1848">
                  <a:moveTo>
                    <a:pt x="898" y="0"/>
                  </a:moveTo>
                  <a:cubicBezTo>
                    <a:pt x="453" y="0"/>
                    <a:pt x="0" y="466"/>
                    <a:pt x="207" y="988"/>
                  </a:cubicBezTo>
                  <a:cubicBezTo>
                    <a:pt x="333" y="1307"/>
                    <a:pt x="575" y="1435"/>
                    <a:pt x="821" y="1435"/>
                  </a:cubicBezTo>
                  <a:cubicBezTo>
                    <a:pt x="1324" y="1435"/>
                    <a:pt x="1847" y="899"/>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3">
  <p:cSld name="BLANK_1_1_1_1_1_1_1_1_1_1_1_1_1_1_1_1_1_1_1">
    <p:bg>
      <p:bgPr>
        <a:solidFill>
          <a:schemeClr val="accent2"/>
        </a:solidFill>
      </p:bgPr>
    </p:bg>
    <p:spTree>
      <p:nvGrpSpPr>
        <p:cNvPr id="2972" name="Shape 2972"/>
        <p:cNvGrpSpPr/>
        <p:nvPr/>
      </p:nvGrpSpPr>
      <p:grpSpPr>
        <a:xfrm>
          <a:off x="0" y="0"/>
          <a:ext cx="0" cy="0"/>
          <a:chOff x="0" y="0"/>
          <a:chExt cx="0" cy="0"/>
        </a:xfrm>
      </p:grpSpPr>
      <p:sp>
        <p:nvSpPr>
          <p:cNvPr id="2973" name="Google Shape;2973;p26"/>
          <p:cNvSpPr/>
          <p:nvPr/>
        </p:nvSpPr>
        <p:spPr>
          <a:xfrm>
            <a:off x="-281838" y="530219"/>
            <a:ext cx="10343703" cy="5134853"/>
          </a:xfrm>
          <a:custGeom>
            <a:rect b="b" l="l" r="r" t="t"/>
            <a:pathLst>
              <a:path extrusionOk="0" h="118732" w="239175">
                <a:moveTo>
                  <a:pt x="42237" y="1"/>
                </a:moveTo>
                <a:cubicBezTo>
                  <a:pt x="27324" y="1"/>
                  <a:pt x="12390" y="4271"/>
                  <a:pt x="1" y="12592"/>
                </a:cubicBezTo>
                <a:lnTo>
                  <a:pt x="1" y="118731"/>
                </a:lnTo>
                <a:lnTo>
                  <a:pt x="239175" y="118731"/>
                </a:lnTo>
                <a:lnTo>
                  <a:pt x="239175" y="6411"/>
                </a:lnTo>
                <a:cubicBezTo>
                  <a:pt x="233043" y="2848"/>
                  <a:pt x="226069" y="1368"/>
                  <a:pt x="218964" y="1368"/>
                </a:cubicBezTo>
                <a:cubicBezTo>
                  <a:pt x="212364" y="1368"/>
                  <a:pt x="205652" y="2645"/>
                  <a:pt x="199399" y="4717"/>
                </a:cubicBezTo>
                <a:cubicBezTo>
                  <a:pt x="186412" y="9021"/>
                  <a:pt x="174701" y="16396"/>
                  <a:pt x="162368" y="22313"/>
                </a:cubicBezTo>
                <a:cubicBezTo>
                  <a:pt x="152021" y="27277"/>
                  <a:pt x="140744" y="31277"/>
                  <a:pt x="129387" y="31277"/>
                </a:cubicBezTo>
                <a:cubicBezTo>
                  <a:pt x="127206" y="31277"/>
                  <a:pt x="125021" y="31130"/>
                  <a:pt x="122840" y="30813"/>
                </a:cubicBezTo>
                <a:cubicBezTo>
                  <a:pt x="104339" y="28125"/>
                  <a:pt x="89792" y="14038"/>
                  <a:pt x="72731" y="6392"/>
                </a:cubicBezTo>
                <a:cubicBezTo>
                  <a:pt x="63169" y="2106"/>
                  <a:pt x="52708" y="1"/>
                  <a:pt x="422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6"/>
          <p:cNvSpPr/>
          <p:nvPr/>
        </p:nvSpPr>
        <p:spPr>
          <a:xfrm>
            <a:off x="5988213" y="-151448"/>
            <a:ext cx="3045657" cy="1029678"/>
          </a:xfrm>
          <a:custGeom>
            <a:rect b="b" l="l" r="r" t="t"/>
            <a:pathLst>
              <a:path extrusionOk="0" h="23809" w="70424">
                <a:moveTo>
                  <a:pt x="47801" y="1"/>
                </a:moveTo>
                <a:cubicBezTo>
                  <a:pt x="39044" y="1"/>
                  <a:pt x="30260" y="2610"/>
                  <a:pt x="23335" y="7547"/>
                </a:cubicBezTo>
                <a:cubicBezTo>
                  <a:pt x="22356" y="8245"/>
                  <a:pt x="21189" y="8615"/>
                  <a:pt x="19996" y="8615"/>
                </a:cubicBezTo>
                <a:cubicBezTo>
                  <a:pt x="19817" y="8615"/>
                  <a:pt x="19637" y="8607"/>
                  <a:pt x="19457" y="8590"/>
                </a:cubicBezTo>
                <a:cubicBezTo>
                  <a:pt x="18391" y="8490"/>
                  <a:pt x="17344" y="8442"/>
                  <a:pt x="16309" y="8442"/>
                </a:cubicBezTo>
                <a:cubicBezTo>
                  <a:pt x="12218" y="8442"/>
                  <a:pt x="8312" y="9190"/>
                  <a:pt x="4127" y="10412"/>
                </a:cubicBezTo>
                <a:cubicBezTo>
                  <a:pt x="2604" y="10857"/>
                  <a:pt x="911" y="11582"/>
                  <a:pt x="516" y="13010"/>
                </a:cubicBezTo>
                <a:cubicBezTo>
                  <a:pt x="0" y="14879"/>
                  <a:pt x="2100" y="16510"/>
                  <a:pt x="4112" y="17044"/>
                </a:cubicBezTo>
                <a:cubicBezTo>
                  <a:pt x="5415" y="17390"/>
                  <a:pt x="6757" y="17506"/>
                  <a:pt x="8116" y="17506"/>
                </a:cubicBezTo>
                <a:cubicBezTo>
                  <a:pt x="10918" y="17506"/>
                  <a:pt x="13797" y="17012"/>
                  <a:pt x="16574" y="17012"/>
                </a:cubicBezTo>
                <a:cubicBezTo>
                  <a:pt x="18279" y="17012"/>
                  <a:pt x="19946" y="17198"/>
                  <a:pt x="21532" y="17800"/>
                </a:cubicBezTo>
                <a:cubicBezTo>
                  <a:pt x="23795" y="18657"/>
                  <a:pt x="25608" y="20272"/>
                  <a:pt x="27711" y="21423"/>
                </a:cubicBezTo>
                <a:cubicBezTo>
                  <a:pt x="30979" y="23212"/>
                  <a:pt x="34789" y="23808"/>
                  <a:pt x="38628" y="23808"/>
                </a:cubicBezTo>
                <a:cubicBezTo>
                  <a:pt x="40226" y="23808"/>
                  <a:pt x="41828" y="23705"/>
                  <a:pt x="43399" y="23542"/>
                </a:cubicBezTo>
                <a:cubicBezTo>
                  <a:pt x="49888" y="22865"/>
                  <a:pt x="56263" y="21264"/>
                  <a:pt x="62228" y="18810"/>
                </a:cubicBezTo>
                <a:cubicBezTo>
                  <a:pt x="64205" y="17997"/>
                  <a:pt x="66170" y="17071"/>
                  <a:pt x="67732" y="15689"/>
                </a:cubicBezTo>
                <a:cubicBezTo>
                  <a:pt x="69294" y="14306"/>
                  <a:pt x="70423" y="12401"/>
                  <a:pt x="70368" y="10405"/>
                </a:cubicBezTo>
                <a:cubicBezTo>
                  <a:pt x="70317" y="8562"/>
                  <a:pt x="69257" y="6833"/>
                  <a:pt x="67809" y="5562"/>
                </a:cubicBezTo>
                <a:cubicBezTo>
                  <a:pt x="66363" y="4292"/>
                  <a:pt x="64552" y="3429"/>
                  <a:pt x="62711" y="2715"/>
                </a:cubicBezTo>
                <a:cubicBezTo>
                  <a:pt x="57999" y="887"/>
                  <a:pt x="52905" y="1"/>
                  <a:pt x="478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6"/>
          <p:cNvSpPr/>
          <p:nvPr/>
        </p:nvSpPr>
        <p:spPr>
          <a:xfrm>
            <a:off x="6073107" y="233541"/>
            <a:ext cx="2960805" cy="644560"/>
          </a:xfrm>
          <a:custGeom>
            <a:rect b="b" l="l" r="r" t="t"/>
            <a:pathLst>
              <a:path extrusionOk="0" h="14904" w="68462">
                <a:moveTo>
                  <a:pt x="61834" y="1"/>
                </a:moveTo>
                <a:cubicBezTo>
                  <a:pt x="61080" y="1"/>
                  <a:pt x="60327" y="32"/>
                  <a:pt x="59581" y="91"/>
                </a:cubicBezTo>
                <a:cubicBezTo>
                  <a:pt x="54597" y="489"/>
                  <a:pt x="49786" y="2033"/>
                  <a:pt x="45001" y="3486"/>
                </a:cubicBezTo>
                <a:cubicBezTo>
                  <a:pt x="40217" y="4938"/>
                  <a:pt x="35334" y="6318"/>
                  <a:pt x="30335" y="6374"/>
                </a:cubicBezTo>
                <a:cubicBezTo>
                  <a:pt x="30229" y="6375"/>
                  <a:pt x="30123" y="6376"/>
                  <a:pt x="30017" y="6376"/>
                </a:cubicBezTo>
                <a:cubicBezTo>
                  <a:pt x="25379" y="6376"/>
                  <a:pt x="20814" y="5269"/>
                  <a:pt x="16215" y="4621"/>
                </a:cubicBezTo>
                <a:cubicBezTo>
                  <a:pt x="14330" y="4355"/>
                  <a:pt x="12402" y="4172"/>
                  <a:pt x="10488" y="4172"/>
                </a:cubicBezTo>
                <a:cubicBezTo>
                  <a:pt x="7628" y="4172"/>
                  <a:pt x="4801" y="4581"/>
                  <a:pt x="2199" y="5735"/>
                </a:cubicBezTo>
                <a:cubicBezTo>
                  <a:pt x="1427" y="6078"/>
                  <a:pt x="650" y="6553"/>
                  <a:pt x="1" y="7127"/>
                </a:cubicBezTo>
                <a:cubicBezTo>
                  <a:pt x="635" y="7589"/>
                  <a:pt x="1399" y="7940"/>
                  <a:pt x="2151" y="8140"/>
                </a:cubicBezTo>
                <a:cubicBezTo>
                  <a:pt x="3454" y="8486"/>
                  <a:pt x="4796" y="8603"/>
                  <a:pt x="6156" y="8603"/>
                </a:cubicBezTo>
                <a:cubicBezTo>
                  <a:pt x="8957" y="8603"/>
                  <a:pt x="11836" y="8109"/>
                  <a:pt x="14613" y="8109"/>
                </a:cubicBezTo>
                <a:cubicBezTo>
                  <a:pt x="16318" y="8109"/>
                  <a:pt x="17984" y="8295"/>
                  <a:pt x="19571" y="8897"/>
                </a:cubicBezTo>
                <a:cubicBezTo>
                  <a:pt x="21833" y="9754"/>
                  <a:pt x="23648" y="11367"/>
                  <a:pt x="25750" y="12520"/>
                </a:cubicBezTo>
                <a:cubicBezTo>
                  <a:pt x="29016" y="14308"/>
                  <a:pt x="32824" y="14904"/>
                  <a:pt x="36662" y="14904"/>
                </a:cubicBezTo>
                <a:cubicBezTo>
                  <a:pt x="38261" y="14904"/>
                  <a:pt x="39866" y="14800"/>
                  <a:pt x="41438" y="14637"/>
                </a:cubicBezTo>
                <a:cubicBezTo>
                  <a:pt x="47928" y="13960"/>
                  <a:pt x="54303" y="12359"/>
                  <a:pt x="60267" y="9907"/>
                </a:cubicBezTo>
                <a:cubicBezTo>
                  <a:pt x="62244" y="9094"/>
                  <a:pt x="64210" y="8167"/>
                  <a:pt x="65771" y="6786"/>
                </a:cubicBezTo>
                <a:cubicBezTo>
                  <a:pt x="67333" y="5403"/>
                  <a:pt x="68462" y="3496"/>
                  <a:pt x="68406" y="1501"/>
                </a:cubicBezTo>
                <a:cubicBezTo>
                  <a:pt x="68400" y="1286"/>
                  <a:pt x="68379" y="1076"/>
                  <a:pt x="68346" y="865"/>
                </a:cubicBezTo>
                <a:cubicBezTo>
                  <a:pt x="66250" y="266"/>
                  <a:pt x="64037" y="1"/>
                  <a:pt x="61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6"/>
          <p:cNvSpPr/>
          <p:nvPr/>
        </p:nvSpPr>
        <p:spPr>
          <a:xfrm>
            <a:off x="1168204" y="-203345"/>
            <a:ext cx="1860245" cy="922900"/>
          </a:xfrm>
          <a:custGeom>
            <a:rect b="b" l="l" r="r" t="t"/>
            <a:pathLst>
              <a:path extrusionOk="0" h="21340" w="43014">
                <a:moveTo>
                  <a:pt x="15594" y="0"/>
                </a:moveTo>
                <a:cubicBezTo>
                  <a:pt x="9483" y="0"/>
                  <a:pt x="1416" y="4609"/>
                  <a:pt x="862" y="10479"/>
                </a:cubicBezTo>
                <a:cubicBezTo>
                  <a:pt x="0" y="19606"/>
                  <a:pt x="14974" y="21340"/>
                  <a:pt x="22387" y="21340"/>
                </a:cubicBezTo>
                <a:cubicBezTo>
                  <a:pt x="22964" y="21340"/>
                  <a:pt x="23495" y="21329"/>
                  <a:pt x="23970" y="21311"/>
                </a:cubicBezTo>
                <a:cubicBezTo>
                  <a:pt x="28648" y="21130"/>
                  <a:pt x="34398" y="20392"/>
                  <a:pt x="38183" y="17364"/>
                </a:cubicBezTo>
                <a:cubicBezTo>
                  <a:pt x="41161" y="14984"/>
                  <a:pt x="43014" y="9614"/>
                  <a:pt x="39402" y="6836"/>
                </a:cubicBezTo>
                <a:cubicBezTo>
                  <a:pt x="38323" y="6006"/>
                  <a:pt x="37237" y="5717"/>
                  <a:pt x="36144" y="5717"/>
                </a:cubicBezTo>
                <a:cubicBezTo>
                  <a:pt x="33646" y="5717"/>
                  <a:pt x="31112" y="7226"/>
                  <a:pt x="28539" y="7226"/>
                </a:cubicBezTo>
                <a:cubicBezTo>
                  <a:pt x="28355" y="7226"/>
                  <a:pt x="28171" y="7218"/>
                  <a:pt x="27987" y="7201"/>
                </a:cubicBezTo>
                <a:cubicBezTo>
                  <a:pt x="23393" y="6792"/>
                  <a:pt x="22766" y="2049"/>
                  <a:pt x="18869" y="549"/>
                </a:cubicBezTo>
                <a:cubicBezTo>
                  <a:pt x="17898" y="175"/>
                  <a:pt x="16783" y="0"/>
                  <a:pt x="15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6"/>
          <p:cNvSpPr/>
          <p:nvPr/>
        </p:nvSpPr>
        <p:spPr>
          <a:xfrm>
            <a:off x="1168204" y="108297"/>
            <a:ext cx="1774874" cy="611389"/>
          </a:xfrm>
          <a:custGeom>
            <a:rect b="b" l="l" r="r" t="t"/>
            <a:pathLst>
              <a:path extrusionOk="0" h="14137" w="41040">
                <a:moveTo>
                  <a:pt x="6563" y="0"/>
                </a:moveTo>
                <a:cubicBezTo>
                  <a:pt x="5702" y="0"/>
                  <a:pt x="4841" y="119"/>
                  <a:pt x="4013" y="362"/>
                </a:cubicBezTo>
                <a:cubicBezTo>
                  <a:pt x="2990" y="663"/>
                  <a:pt x="2029" y="1157"/>
                  <a:pt x="1172" y="1792"/>
                </a:cubicBezTo>
                <a:cubicBezTo>
                  <a:pt x="1020" y="2276"/>
                  <a:pt x="910" y="2769"/>
                  <a:pt x="862" y="3276"/>
                </a:cubicBezTo>
                <a:cubicBezTo>
                  <a:pt x="0" y="12405"/>
                  <a:pt x="14985" y="14136"/>
                  <a:pt x="22394" y="14136"/>
                </a:cubicBezTo>
                <a:cubicBezTo>
                  <a:pt x="22969" y="14136"/>
                  <a:pt x="23497" y="14126"/>
                  <a:pt x="23970" y="14108"/>
                </a:cubicBezTo>
                <a:cubicBezTo>
                  <a:pt x="28648" y="13927"/>
                  <a:pt x="34398" y="13188"/>
                  <a:pt x="38183" y="10161"/>
                </a:cubicBezTo>
                <a:cubicBezTo>
                  <a:pt x="39451" y="9147"/>
                  <a:pt x="40515" y="7586"/>
                  <a:pt x="41040" y="5917"/>
                </a:cubicBezTo>
                <a:cubicBezTo>
                  <a:pt x="40622" y="5645"/>
                  <a:pt x="40178" y="5415"/>
                  <a:pt x="39702" y="5245"/>
                </a:cubicBezTo>
                <a:cubicBezTo>
                  <a:pt x="38902" y="4956"/>
                  <a:pt x="38075" y="4833"/>
                  <a:pt x="37238" y="4833"/>
                </a:cubicBezTo>
                <a:cubicBezTo>
                  <a:pt x="35376" y="4833"/>
                  <a:pt x="33469" y="5442"/>
                  <a:pt x="31727" y="6180"/>
                </a:cubicBezTo>
                <a:cubicBezTo>
                  <a:pt x="29203" y="7254"/>
                  <a:pt x="26724" y="8620"/>
                  <a:pt x="23994" y="8865"/>
                </a:cubicBezTo>
                <a:cubicBezTo>
                  <a:pt x="23711" y="8891"/>
                  <a:pt x="23427" y="8904"/>
                  <a:pt x="23144" y="8904"/>
                </a:cubicBezTo>
                <a:cubicBezTo>
                  <a:pt x="20798" y="8904"/>
                  <a:pt x="18456" y="8038"/>
                  <a:pt x="16687" y="6495"/>
                </a:cubicBezTo>
                <a:cubicBezTo>
                  <a:pt x="15191" y="5188"/>
                  <a:pt x="14116" y="3449"/>
                  <a:pt x="12598" y="2166"/>
                </a:cubicBezTo>
                <a:cubicBezTo>
                  <a:pt x="10929" y="759"/>
                  <a:pt x="8743" y="0"/>
                  <a:pt x="6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6"/>
          <p:cNvSpPr/>
          <p:nvPr/>
        </p:nvSpPr>
        <p:spPr>
          <a:xfrm>
            <a:off x="7085183" y="123909"/>
            <a:ext cx="111881" cy="65693"/>
          </a:xfrm>
          <a:custGeom>
            <a:rect b="b" l="l" r="r" t="t"/>
            <a:pathLst>
              <a:path extrusionOk="0" h="1519" w="2587">
                <a:moveTo>
                  <a:pt x="1750" y="0"/>
                </a:moveTo>
                <a:cubicBezTo>
                  <a:pt x="1665" y="0"/>
                  <a:pt x="1567" y="15"/>
                  <a:pt x="1456" y="46"/>
                </a:cubicBezTo>
                <a:cubicBezTo>
                  <a:pt x="622" y="285"/>
                  <a:pt x="1" y="1519"/>
                  <a:pt x="1067" y="1519"/>
                </a:cubicBezTo>
                <a:cubicBezTo>
                  <a:pt x="1143" y="1519"/>
                  <a:pt x="1229" y="1512"/>
                  <a:pt x="1324" y="1499"/>
                </a:cubicBezTo>
                <a:cubicBezTo>
                  <a:pt x="2286" y="1359"/>
                  <a:pt x="2586" y="0"/>
                  <a:pt x="1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6"/>
          <p:cNvSpPr/>
          <p:nvPr/>
        </p:nvSpPr>
        <p:spPr>
          <a:xfrm>
            <a:off x="7184133" y="137532"/>
            <a:ext cx="58773" cy="34555"/>
          </a:xfrm>
          <a:custGeom>
            <a:rect b="b" l="l" r="r" t="t"/>
            <a:pathLst>
              <a:path extrusionOk="0" h="799" w="1359">
                <a:moveTo>
                  <a:pt x="918" y="1"/>
                </a:moveTo>
                <a:cubicBezTo>
                  <a:pt x="874" y="1"/>
                  <a:pt x="822" y="8"/>
                  <a:pt x="765" y="24"/>
                </a:cubicBezTo>
                <a:cubicBezTo>
                  <a:pt x="327" y="149"/>
                  <a:pt x="0" y="798"/>
                  <a:pt x="562" y="798"/>
                </a:cubicBezTo>
                <a:cubicBezTo>
                  <a:pt x="602" y="798"/>
                  <a:pt x="646" y="795"/>
                  <a:pt x="696" y="788"/>
                </a:cubicBezTo>
                <a:cubicBezTo>
                  <a:pt x="1202" y="714"/>
                  <a:pt x="1359" y="1"/>
                  <a:pt x="9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6"/>
          <p:cNvSpPr/>
          <p:nvPr/>
        </p:nvSpPr>
        <p:spPr>
          <a:xfrm>
            <a:off x="2066755" y="-48086"/>
            <a:ext cx="29322" cy="35247"/>
          </a:xfrm>
          <a:custGeom>
            <a:rect b="b" l="l" r="r" t="t"/>
            <a:pathLst>
              <a:path extrusionOk="0" h="815" w="678">
                <a:moveTo>
                  <a:pt x="197" y="1"/>
                </a:moveTo>
                <a:cubicBezTo>
                  <a:pt x="87" y="1"/>
                  <a:pt x="0" y="97"/>
                  <a:pt x="4" y="346"/>
                </a:cubicBezTo>
                <a:cubicBezTo>
                  <a:pt x="7" y="627"/>
                  <a:pt x="251" y="814"/>
                  <a:pt x="438" y="814"/>
                </a:cubicBezTo>
                <a:cubicBezTo>
                  <a:pt x="572" y="814"/>
                  <a:pt x="678" y="718"/>
                  <a:pt x="643" y="489"/>
                </a:cubicBezTo>
                <a:cubicBezTo>
                  <a:pt x="605" y="236"/>
                  <a:pt x="371" y="1"/>
                  <a:pt x="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6"/>
          <p:cNvSpPr/>
          <p:nvPr/>
        </p:nvSpPr>
        <p:spPr>
          <a:xfrm>
            <a:off x="3046395" y="1100568"/>
            <a:ext cx="1210149" cy="503443"/>
          </a:xfrm>
          <a:custGeom>
            <a:rect b="b" l="l" r="r" t="t"/>
            <a:pathLst>
              <a:path extrusionOk="0" h="11641" w="27982">
                <a:moveTo>
                  <a:pt x="12223" y="0"/>
                </a:moveTo>
                <a:cubicBezTo>
                  <a:pt x="5924" y="0"/>
                  <a:pt x="0" y="2187"/>
                  <a:pt x="3015" y="8388"/>
                </a:cubicBezTo>
                <a:cubicBezTo>
                  <a:pt x="4146" y="10713"/>
                  <a:pt x="7075" y="11641"/>
                  <a:pt x="10414" y="11641"/>
                </a:cubicBezTo>
                <a:cubicBezTo>
                  <a:pt x="18107" y="11641"/>
                  <a:pt x="27982" y="6719"/>
                  <a:pt x="23101" y="2615"/>
                </a:cubicBezTo>
                <a:cubicBezTo>
                  <a:pt x="21282" y="1085"/>
                  <a:pt x="16659" y="0"/>
                  <a:pt x="12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6"/>
          <p:cNvSpPr/>
          <p:nvPr/>
        </p:nvSpPr>
        <p:spPr>
          <a:xfrm>
            <a:off x="3172764" y="1381763"/>
            <a:ext cx="835021" cy="222205"/>
          </a:xfrm>
          <a:custGeom>
            <a:rect b="b" l="l" r="r" t="t"/>
            <a:pathLst>
              <a:path extrusionOk="0" h="5138" w="19308">
                <a:moveTo>
                  <a:pt x="5451" y="1"/>
                </a:moveTo>
                <a:cubicBezTo>
                  <a:pt x="4624" y="1"/>
                  <a:pt x="3802" y="84"/>
                  <a:pt x="2991" y="285"/>
                </a:cubicBezTo>
                <a:cubicBezTo>
                  <a:pt x="1916" y="551"/>
                  <a:pt x="901" y="1034"/>
                  <a:pt x="0" y="1677"/>
                </a:cubicBezTo>
                <a:cubicBezTo>
                  <a:pt x="32" y="1747"/>
                  <a:pt x="60" y="1816"/>
                  <a:pt x="95" y="1885"/>
                </a:cubicBezTo>
                <a:cubicBezTo>
                  <a:pt x="1225" y="4210"/>
                  <a:pt x="4153" y="5137"/>
                  <a:pt x="7492" y="5137"/>
                </a:cubicBezTo>
                <a:cubicBezTo>
                  <a:pt x="11702" y="5137"/>
                  <a:pt x="16566" y="3663"/>
                  <a:pt x="19307" y="1655"/>
                </a:cubicBezTo>
                <a:lnTo>
                  <a:pt x="19307" y="1655"/>
                </a:lnTo>
                <a:cubicBezTo>
                  <a:pt x="18619" y="1796"/>
                  <a:pt x="17916" y="1856"/>
                  <a:pt x="17208" y="1856"/>
                </a:cubicBezTo>
                <a:cubicBezTo>
                  <a:pt x="15405" y="1856"/>
                  <a:pt x="13561" y="1469"/>
                  <a:pt x="11795" y="1044"/>
                </a:cubicBezTo>
                <a:cubicBezTo>
                  <a:pt x="9714" y="545"/>
                  <a:pt x="7567" y="1"/>
                  <a:pt x="5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6"/>
          <p:cNvSpPr/>
          <p:nvPr/>
        </p:nvSpPr>
        <p:spPr>
          <a:xfrm>
            <a:off x="3878345" y="1167601"/>
            <a:ext cx="59941" cy="32263"/>
          </a:xfrm>
          <a:custGeom>
            <a:rect b="b" l="l" r="r" t="t"/>
            <a:pathLst>
              <a:path extrusionOk="0" h="746" w="1386">
                <a:moveTo>
                  <a:pt x="529" y="0"/>
                </a:moveTo>
                <a:cubicBezTo>
                  <a:pt x="224" y="0"/>
                  <a:pt x="1" y="187"/>
                  <a:pt x="336" y="556"/>
                </a:cubicBezTo>
                <a:cubicBezTo>
                  <a:pt x="457" y="690"/>
                  <a:pt x="620" y="746"/>
                  <a:pt x="771" y="746"/>
                </a:cubicBezTo>
                <a:cubicBezTo>
                  <a:pt x="1106" y="746"/>
                  <a:pt x="1385" y="471"/>
                  <a:pt x="1032" y="174"/>
                </a:cubicBezTo>
                <a:cubicBezTo>
                  <a:pt x="893" y="58"/>
                  <a:pt x="699" y="0"/>
                  <a:pt x="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6"/>
          <p:cNvSpPr/>
          <p:nvPr/>
        </p:nvSpPr>
        <p:spPr>
          <a:xfrm>
            <a:off x="3812350" y="1172229"/>
            <a:ext cx="33560" cy="18077"/>
          </a:xfrm>
          <a:custGeom>
            <a:rect b="b" l="l" r="r" t="t"/>
            <a:pathLst>
              <a:path extrusionOk="0" h="418" w="776">
                <a:moveTo>
                  <a:pt x="296" y="0"/>
                </a:moveTo>
                <a:cubicBezTo>
                  <a:pt x="126" y="0"/>
                  <a:pt x="1" y="105"/>
                  <a:pt x="188" y="312"/>
                </a:cubicBezTo>
                <a:cubicBezTo>
                  <a:pt x="256" y="386"/>
                  <a:pt x="347" y="417"/>
                  <a:pt x="432" y="417"/>
                </a:cubicBezTo>
                <a:cubicBezTo>
                  <a:pt x="620" y="417"/>
                  <a:pt x="775" y="264"/>
                  <a:pt x="576" y="98"/>
                </a:cubicBezTo>
                <a:cubicBezTo>
                  <a:pt x="499" y="33"/>
                  <a:pt x="390" y="0"/>
                  <a:pt x="2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6"/>
          <p:cNvSpPr/>
          <p:nvPr/>
        </p:nvSpPr>
        <p:spPr>
          <a:xfrm>
            <a:off x="5222388" y="-438136"/>
            <a:ext cx="4429142" cy="4546126"/>
          </a:xfrm>
          <a:custGeom>
            <a:rect b="b" l="l" r="r" t="t"/>
            <a:pathLst>
              <a:path extrusionOk="0" h="105119" w="102414">
                <a:moveTo>
                  <a:pt x="97594" y="1"/>
                </a:moveTo>
                <a:cubicBezTo>
                  <a:pt x="92332" y="1"/>
                  <a:pt x="76968" y="10689"/>
                  <a:pt x="76968" y="10689"/>
                </a:cubicBezTo>
                <a:cubicBezTo>
                  <a:pt x="62280" y="20241"/>
                  <a:pt x="47865" y="30225"/>
                  <a:pt x="33795" y="40661"/>
                </a:cubicBezTo>
                <a:cubicBezTo>
                  <a:pt x="27807" y="45102"/>
                  <a:pt x="25093" y="54144"/>
                  <a:pt x="21719" y="60655"/>
                </a:cubicBezTo>
                <a:cubicBezTo>
                  <a:pt x="17623" y="68568"/>
                  <a:pt x="13526" y="76477"/>
                  <a:pt x="9429" y="84388"/>
                </a:cubicBezTo>
                <a:lnTo>
                  <a:pt x="1" y="105119"/>
                </a:lnTo>
                <a:lnTo>
                  <a:pt x="98648" y="105119"/>
                </a:lnTo>
                <a:cubicBezTo>
                  <a:pt x="98649" y="105117"/>
                  <a:pt x="102414" y="2210"/>
                  <a:pt x="98649" y="217"/>
                </a:cubicBezTo>
                <a:cubicBezTo>
                  <a:pt x="98371" y="69"/>
                  <a:pt x="98015" y="1"/>
                  <a:pt x="975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6"/>
          <p:cNvSpPr/>
          <p:nvPr/>
        </p:nvSpPr>
        <p:spPr>
          <a:xfrm>
            <a:off x="6898138" y="-240538"/>
            <a:ext cx="2718230" cy="4348485"/>
          </a:xfrm>
          <a:custGeom>
            <a:rect b="b" l="l" r="r" t="t"/>
            <a:pathLst>
              <a:path extrusionOk="0" h="100549" w="62853">
                <a:moveTo>
                  <a:pt x="60914" y="0"/>
                </a:moveTo>
                <a:lnTo>
                  <a:pt x="60914" y="0"/>
                </a:lnTo>
                <a:cubicBezTo>
                  <a:pt x="55637" y="2589"/>
                  <a:pt x="51208" y="6767"/>
                  <a:pt x="47376" y="11267"/>
                </a:cubicBezTo>
                <a:cubicBezTo>
                  <a:pt x="25464" y="36990"/>
                  <a:pt x="20095" y="73875"/>
                  <a:pt x="1" y="100548"/>
                </a:cubicBezTo>
                <a:lnTo>
                  <a:pt x="59901" y="100548"/>
                </a:lnTo>
                <a:cubicBezTo>
                  <a:pt x="59901" y="100548"/>
                  <a:pt x="62852" y="19868"/>
                  <a:pt x="609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6"/>
          <p:cNvSpPr/>
          <p:nvPr/>
        </p:nvSpPr>
        <p:spPr>
          <a:xfrm>
            <a:off x="5392177" y="1397635"/>
            <a:ext cx="1360867" cy="2337177"/>
          </a:xfrm>
          <a:custGeom>
            <a:rect b="b" l="l" r="r" t="t"/>
            <a:pathLst>
              <a:path extrusionOk="0" h="54042" w="31467">
                <a:moveTo>
                  <a:pt x="27847" y="1"/>
                </a:moveTo>
                <a:lnTo>
                  <a:pt x="27847" y="1"/>
                </a:lnTo>
                <a:cubicBezTo>
                  <a:pt x="23219" y="4791"/>
                  <a:pt x="20763" y="12478"/>
                  <a:pt x="17796" y="18207"/>
                </a:cubicBezTo>
                <a:cubicBezTo>
                  <a:pt x="13700" y="26120"/>
                  <a:pt x="9603" y="34029"/>
                  <a:pt x="5506" y="41940"/>
                </a:cubicBezTo>
                <a:lnTo>
                  <a:pt x="0" y="54041"/>
                </a:lnTo>
                <a:cubicBezTo>
                  <a:pt x="2278" y="52897"/>
                  <a:pt x="4506" y="51652"/>
                  <a:pt x="6665" y="50290"/>
                </a:cubicBezTo>
                <a:cubicBezTo>
                  <a:pt x="15661" y="44609"/>
                  <a:pt x="23511" y="36677"/>
                  <a:pt x="27576" y="26844"/>
                </a:cubicBezTo>
                <a:cubicBezTo>
                  <a:pt x="31085" y="18352"/>
                  <a:pt x="31467" y="8364"/>
                  <a:pt x="278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6"/>
          <p:cNvSpPr/>
          <p:nvPr/>
        </p:nvSpPr>
        <p:spPr>
          <a:xfrm>
            <a:off x="6887629" y="1311875"/>
            <a:ext cx="155950" cy="82905"/>
          </a:xfrm>
          <a:custGeom>
            <a:rect b="b" l="l" r="r" t="t"/>
            <a:pathLst>
              <a:path extrusionOk="0" h="1917" w="3606">
                <a:moveTo>
                  <a:pt x="2198" y="1"/>
                </a:moveTo>
                <a:cubicBezTo>
                  <a:pt x="1225" y="1"/>
                  <a:pt x="1" y="1166"/>
                  <a:pt x="1204" y="1850"/>
                </a:cubicBezTo>
                <a:cubicBezTo>
                  <a:pt x="1285" y="1896"/>
                  <a:pt x="1384" y="1917"/>
                  <a:pt x="1492" y="1917"/>
                </a:cubicBezTo>
                <a:cubicBezTo>
                  <a:pt x="2282" y="1917"/>
                  <a:pt x="3605" y="799"/>
                  <a:pt x="2748" y="166"/>
                </a:cubicBezTo>
                <a:cubicBezTo>
                  <a:pt x="2592" y="51"/>
                  <a:pt x="2400" y="1"/>
                  <a:pt x="21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6"/>
          <p:cNvSpPr/>
          <p:nvPr/>
        </p:nvSpPr>
        <p:spPr>
          <a:xfrm>
            <a:off x="8699132" y="1233165"/>
            <a:ext cx="155993" cy="82905"/>
          </a:xfrm>
          <a:custGeom>
            <a:rect b="b" l="l" r="r" t="t"/>
            <a:pathLst>
              <a:path extrusionOk="0" h="1917" w="3607">
                <a:moveTo>
                  <a:pt x="2198" y="0"/>
                </a:moveTo>
                <a:cubicBezTo>
                  <a:pt x="1225" y="0"/>
                  <a:pt x="0" y="1165"/>
                  <a:pt x="1205" y="1850"/>
                </a:cubicBezTo>
                <a:cubicBezTo>
                  <a:pt x="1287" y="1895"/>
                  <a:pt x="1385" y="1916"/>
                  <a:pt x="1493" y="1916"/>
                </a:cubicBezTo>
                <a:cubicBezTo>
                  <a:pt x="2283" y="1916"/>
                  <a:pt x="3606" y="798"/>
                  <a:pt x="2748" y="166"/>
                </a:cubicBezTo>
                <a:cubicBezTo>
                  <a:pt x="2591" y="50"/>
                  <a:pt x="2400" y="0"/>
                  <a:pt x="21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6"/>
          <p:cNvSpPr/>
          <p:nvPr/>
        </p:nvSpPr>
        <p:spPr>
          <a:xfrm>
            <a:off x="8934052" y="1270444"/>
            <a:ext cx="155864" cy="82905"/>
          </a:xfrm>
          <a:custGeom>
            <a:rect b="b" l="l" r="r" t="t"/>
            <a:pathLst>
              <a:path extrusionOk="0" h="1917" w="3604">
                <a:moveTo>
                  <a:pt x="2198" y="1"/>
                </a:moveTo>
                <a:cubicBezTo>
                  <a:pt x="1224" y="1"/>
                  <a:pt x="0" y="1166"/>
                  <a:pt x="1204" y="1850"/>
                </a:cubicBezTo>
                <a:cubicBezTo>
                  <a:pt x="1285" y="1896"/>
                  <a:pt x="1382" y="1917"/>
                  <a:pt x="1490" y="1917"/>
                </a:cubicBezTo>
                <a:cubicBezTo>
                  <a:pt x="2279" y="1917"/>
                  <a:pt x="3604" y="798"/>
                  <a:pt x="2748" y="167"/>
                </a:cubicBezTo>
                <a:cubicBezTo>
                  <a:pt x="2591" y="51"/>
                  <a:pt x="2400" y="1"/>
                  <a:pt x="2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6"/>
          <p:cNvSpPr/>
          <p:nvPr/>
        </p:nvSpPr>
        <p:spPr>
          <a:xfrm>
            <a:off x="6912280" y="1440709"/>
            <a:ext cx="77413" cy="50859"/>
          </a:xfrm>
          <a:custGeom>
            <a:rect b="b" l="l" r="r" t="t"/>
            <a:pathLst>
              <a:path extrusionOk="0" h="1176" w="1790">
                <a:moveTo>
                  <a:pt x="1197" y="1"/>
                </a:moveTo>
                <a:cubicBezTo>
                  <a:pt x="789" y="1"/>
                  <a:pt x="44" y="418"/>
                  <a:pt x="22" y="737"/>
                </a:cubicBezTo>
                <a:cubicBezTo>
                  <a:pt x="0" y="1053"/>
                  <a:pt x="186" y="1176"/>
                  <a:pt x="434" y="1176"/>
                </a:cubicBezTo>
                <a:cubicBezTo>
                  <a:pt x="968" y="1176"/>
                  <a:pt x="1789" y="612"/>
                  <a:pt x="1458" y="200"/>
                </a:cubicBezTo>
                <a:cubicBezTo>
                  <a:pt x="1454" y="58"/>
                  <a:pt x="1349" y="1"/>
                  <a:pt x="11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6"/>
          <p:cNvSpPr/>
          <p:nvPr/>
        </p:nvSpPr>
        <p:spPr>
          <a:xfrm>
            <a:off x="8420100" y="-240538"/>
            <a:ext cx="1140478" cy="1392394"/>
          </a:xfrm>
          <a:custGeom>
            <a:rect b="b" l="l" r="r" t="t"/>
            <a:pathLst>
              <a:path extrusionOk="0" h="32196" w="26371">
                <a:moveTo>
                  <a:pt x="25722" y="0"/>
                </a:moveTo>
                <a:cubicBezTo>
                  <a:pt x="20444" y="2587"/>
                  <a:pt x="16016" y="6765"/>
                  <a:pt x="12183" y="11267"/>
                </a:cubicBezTo>
                <a:cubicBezTo>
                  <a:pt x="7456" y="16814"/>
                  <a:pt x="3500" y="22883"/>
                  <a:pt x="1" y="29255"/>
                </a:cubicBezTo>
                <a:cubicBezTo>
                  <a:pt x="434" y="30361"/>
                  <a:pt x="1184" y="31310"/>
                  <a:pt x="2251" y="31806"/>
                </a:cubicBezTo>
                <a:cubicBezTo>
                  <a:pt x="2838" y="32079"/>
                  <a:pt x="3447" y="32195"/>
                  <a:pt x="4064" y="32195"/>
                </a:cubicBezTo>
                <a:cubicBezTo>
                  <a:pt x="5901" y="32195"/>
                  <a:pt x="7813" y="31165"/>
                  <a:pt x="9454" y="30157"/>
                </a:cubicBezTo>
                <a:cubicBezTo>
                  <a:pt x="15093" y="26689"/>
                  <a:pt x="20731" y="23223"/>
                  <a:pt x="26370" y="19756"/>
                </a:cubicBezTo>
                <a:cubicBezTo>
                  <a:pt x="26328" y="11307"/>
                  <a:pt x="26137" y="4256"/>
                  <a:pt x="25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6"/>
          <p:cNvSpPr/>
          <p:nvPr/>
        </p:nvSpPr>
        <p:spPr>
          <a:xfrm>
            <a:off x="-172854" y="359997"/>
            <a:ext cx="3764559" cy="3114723"/>
          </a:xfrm>
          <a:custGeom>
            <a:rect b="b" l="l" r="r" t="t"/>
            <a:pathLst>
              <a:path extrusionOk="0" h="72021" w="87047">
                <a:moveTo>
                  <a:pt x="1300" y="0"/>
                </a:moveTo>
                <a:cubicBezTo>
                  <a:pt x="816" y="0"/>
                  <a:pt x="381" y="25"/>
                  <a:pt x="0" y="76"/>
                </a:cubicBezTo>
                <a:lnTo>
                  <a:pt x="0" y="72020"/>
                </a:lnTo>
                <a:lnTo>
                  <a:pt x="87047" y="72020"/>
                </a:lnTo>
                <a:cubicBezTo>
                  <a:pt x="82518" y="63434"/>
                  <a:pt x="77453" y="55130"/>
                  <a:pt x="71894" y="47171"/>
                </a:cubicBezTo>
                <a:cubicBezTo>
                  <a:pt x="69114" y="43193"/>
                  <a:pt x="66211" y="39299"/>
                  <a:pt x="63189" y="35501"/>
                </a:cubicBezTo>
                <a:cubicBezTo>
                  <a:pt x="61962" y="33959"/>
                  <a:pt x="60642" y="31663"/>
                  <a:pt x="58961" y="30636"/>
                </a:cubicBezTo>
                <a:cubicBezTo>
                  <a:pt x="57248" y="29588"/>
                  <a:pt x="54747" y="28997"/>
                  <a:pt x="52821" y="28428"/>
                </a:cubicBezTo>
                <a:cubicBezTo>
                  <a:pt x="50512" y="27745"/>
                  <a:pt x="49395" y="28032"/>
                  <a:pt x="48618" y="25679"/>
                </a:cubicBezTo>
                <a:cubicBezTo>
                  <a:pt x="47448" y="22142"/>
                  <a:pt x="46387" y="18180"/>
                  <a:pt x="43872" y="15318"/>
                </a:cubicBezTo>
                <a:cubicBezTo>
                  <a:pt x="41604" y="12733"/>
                  <a:pt x="38389" y="10552"/>
                  <a:pt x="35322" y="8719"/>
                </a:cubicBezTo>
                <a:cubicBezTo>
                  <a:pt x="34090" y="7984"/>
                  <a:pt x="32779" y="7404"/>
                  <a:pt x="31408" y="6980"/>
                </a:cubicBezTo>
                <a:cubicBezTo>
                  <a:pt x="25519" y="5149"/>
                  <a:pt x="8324" y="0"/>
                  <a:pt x="13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6"/>
          <p:cNvSpPr/>
          <p:nvPr/>
        </p:nvSpPr>
        <p:spPr>
          <a:xfrm>
            <a:off x="1651624" y="1437596"/>
            <a:ext cx="1940166" cy="2037040"/>
          </a:xfrm>
          <a:custGeom>
            <a:rect b="b" l="l" r="r" t="t"/>
            <a:pathLst>
              <a:path extrusionOk="0" h="47102" w="44862">
                <a:moveTo>
                  <a:pt x="6180" y="0"/>
                </a:moveTo>
                <a:cubicBezTo>
                  <a:pt x="3970" y="5405"/>
                  <a:pt x="2357" y="11052"/>
                  <a:pt x="1391" y="16810"/>
                </a:cubicBezTo>
                <a:cubicBezTo>
                  <a:pt x="144" y="24273"/>
                  <a:pt x="1" y="32056"/>
                  <a:pt x="2232" y="39286"/>
                </a:cubicBezTo>
                <a:cubicBezTo>
                  <a:pt x="3078" y="42026"/>
                  <a:pt x="4298" y="44681"/>
                  <a:pt x="5855" y="47102"/>
                </a:cubicBezTo>
                <a:lnTo>
                  <a:pt x="44861" y="47102"/>
                </a:lnTo>
                <a:cubicBezTo>
                  <a:pt x="40331" y="38517"/>
                  <a:pt x="35266" y="30213"/>
                  <a:pt x="29707" y="22254"/>
                </a:cubicBezTo>
                <a:cubicBezTo>
                  <a:pt x="26927" y="18276"/>
                  <a:pt x="24024" y="14382"/>
                  <a:pt x="21002" y="10584"/>
                </a:cubicBezTo>
                <a:cubicBezTo>
                  <a:pt x="19775" y="9042"/>
                  <a:pt x="18455" y="6746"/>
                  <a:pt x="16774" y="5719"/>
                </a:cubicBezTo>
                <a:cubicBezTo>
                  <a:pt x="15061" y="4671"/>
                  <a:pt x="12560" y="4080"/>
                  <a:pt x="10634" y="3511"/>
                </a:cubicBezTo>
                <a:cubicBezTo>
                  <a:pt x="8325" y="2828"/>
                  <a:pt x="7208" y="3115"/>
                  <a:pt x="6431" y="762"/>
                </a:cubicBezTo>
                <a:cubicBezTo>
                  <a:pt x="6348" y="511"/>
                  <a:pt x="6263" y="256"/>
                  <a:pt x="61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6"/>
          <p:cNvSpPr/>
          <p:nvPr/>
        </p:nvSpPr>
        <p:spPr>
          <a:xfrm>
            <a:off x="-24213" y="1506143"/>
            <a:ext cx="4149720" cy="2625119"/>
          </a:xfrm>
          <a:custGeom>
            <a:rect b="b" l="l" r="r" t="t"/>
            <a:pathLst>
              <a:path extrusionOk="0" h="60700" w="95953">
                <a:moveTo>
                  <a:pt x="14928" y="0"/>
                </a:moveTo>
                <a:cubicBezTo>
                  <a:pt x="12013" y="0"/>
                  <a:pt x="8681" y="1189"/>
                  <a:pt x="5025" y="4445"/>
                </a:cubicBezTo>
                <a:cubicBezTo>
                  <a:pt x="5013" y="4454"/>
                  <a:pt x="5005" y="4462"/>
                  <a:pt x="4996" y="4472"/>
                </a:cubicBezTo>
                <a:cubicBezTo>
                  <a:pt x="4742" y="4725"/>
                  <a:pt x="968" y="8539"/>
                  <a:pt x="41" y="11211"/>
                </a:cubicBezTo>
                <a:cubicBezTo>
                  <a:pt x="14" y="11290"/>
                  <a:pt x="0" y="11368"/>
                  <a:pt x="0" y="11451"/>
                </a:cubicBezTo>
                <a:lnTo>
                  <a:pt x="0" y="59900"/>
                </a:lnTo>
                <a:cubicBezTo>
                  <a:pt x="0" y="60312"/>
                  <a:pt x="334" y="60644"/>
                  <a:pt x="744" y="60644"/>
                </a:cubicBezTo>
                <a:lnTo>
                  <a:pt x="27633" y="60700"/>
                </a:lnTo>
                <a:lnTo>
                  <a:pt x="95170" y="60700"/>
                </a:lnTo>
                <a:cubicBezTo>
                  <a:pt x="95171" y="60700"/>
                  <a:pt x="95173" y="60700"/>
                  <a:pt x="95175" y="60700"/>
                </a:cubicBezTo>
                <a:cubicBezTo>
                  <a:pt x="95611" y="60700"/>
                  <a:pt x="95953" y="60322"/>
                  <a:pt x="95911" y="59885"/>
                </a:cubicBezTo>
                <a:cubicBezTo>
                  <a:pt x="95227" y="52643"/>
                  <a:pt x="90652" y="46342"/>
                  <a:pt x="83966" y="43471"/>
                </a:cubicBezTo>
                <a:cubicBezTo>
                  <a:pt x="65224" y="35420"/>
                  <a:pt x="46689" y="26357"/>
                  <a:pt x="31498" y="12403"/>
                </a:cubicBezTo>
                <a:cubicBezTo>
                  <a:pt x="29571" y="10630"/>
                  <a:pt x="27822" y="8674"/>
                  <a:pt x="26226" y="6597"/>
                </a:cubicBezTo>
                <a:cubicBezTo>
                  <a:pt x="24255" y="4034"/>
                  <a:pt x="20298" y="0"/>
                  <a:pt x="14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6"/>
          <p:cNvSpPr/>
          <p:nvPr/>
        </p:nvSpPr>
        <p:spPr>
          <a:xfrm>
            <a:off x="1300455" y="2007511"/>
            <a:ext cx="2707765" cy="1737552"/>
          </a:xfrm>
          <a:custGeom>
            <a:rect b="b" l="l" r="r" t="t"/>
            <a:pathLst>
              <a:path extrusionOk="0" h="40177" w="62611">
                <a:moveTo>
                  <a:pt x="1" y="1"/>
                </a:moveTo>
                <a:lnTo>
                  <a:pt x="1" y="1"/>
                </a:lnTo>
                <a:cubicBezTo>
                  <a:pt x="291" y="1787"/>
                  <a:pt x="760" y="3543"/>
                  <a:pt x="1393" y="5227"/>
                </a:cubicBezTo>
                <a:cubicBezTo>
                  <a:pt x="3713" y="11397"/>
                  <a:pt x="8035" y="16653"/>
                  <a:pt x="13019" y="20966"/>
                </a:cubicBezTo>
                <a:cubicBezTo>
                  <a:pt x="15874" y="23438"/>
                  <a:pt x="18957" y="25631"/>
                  <a:pt x="22118" y="27692"/>
                </a:cubicBezTo>
                <a:cubicBezTo>
                  <a:pt x="22875" y="28187"/>
                  <a:pt x="23613" y="28680"/>
                  <a:pt x="24341" y="29181"/>
                </a:cubicBezTo>
                <a:cubicBezTo>
                  <a:pt x="25766" y="30483"/>
                  <a:pt x="27312" y="31657"/>
                  <a:pt x="28942" y="32702"/>
                </a:cubicBezTo>
                <a:cubicBezTo>
                  <a:pt x="29376" y="33031"/>
                  <a:pt x="30105" y="33586"/>
                  <a:pt x="30540" y="33924"/>
                </a:cubicBezTo>
                <a:cubicBezTo>
                  <a:pt x="35887" y="38091"/>
                  <a:pt x="43944" y="38885"/>
                  <a:pt x="50469" y="39662"/>
                </a:cubicBezTo>
                <a:cubicBezTo>
                  <a:pt x="53196" y="39988"/>
                  <a:pt x="55960" y="40177"/>
                  <a:pt x="58718" y="40177"/>
                </a:cubicBezTo>
                <a:cubicBezTo>
                  <a:pt x="60018" y="40177"/>
                  <a:pt x="61317" y="40135"/>
                  <a:pt x="62611" y="40046"/>
                </a:cubicBezTo>
                <a:cubicBezTo>
                  <a:pt x="60503" y="36468"/>
                  <a:pt x="57289" y="33574"/>
                  <a:pt x="53341" y="31876"/>
                </a:cubicBezTo>
                <a:cubicBezTo>
                  <a:pt x="34238" y="23674"/>
                  <a:pt x="15351" y="14417"/>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6"/>
          <p:cNvSpPr/>
          <p:nvPr/>
        </p:nvSpPr>
        <p:spPr>
          <a:xfrm>
            <a:off x="1630216" y="1142258"/>
            <a:ext cx="117374" cy="62449"/>
          </a:xfrm>
          <a:custGeom>
            <a:rect b="b" l="l" r="r" t="t"/>
            <a:pathLst>
              <a:path extrusionOk="0" h="1444" w="2714">
                <a:moveTo>
                  <a:pt x="1058" y="1"/>
                </a:moveTo>
                <a:cubicBezTo>
                  <a:pt x="906" y="1"/>
                  <a:pt x="762" y="38"/>
                  <a:pt x="645" y="125"/>
                </a:cubicBezTo>
                <a:cubicBezTo>
                  <a:pt x="1" y="601"/>
                  <a:pt x="995" y="1443"/>
                  <a:pt x="1590" y="1443"/>
                </a:cubicBezTo>
                <a:cubicBezTo>
                  <a:pt x="1671" y="1443"/>
                  <a:pt x="1745" y="1428"/>
                  <a:pt x="1807" y="1393"/>
                </a:cubicBezTo>
                <a:cubicBezTo>
                  <a:pt x="2713" y="879"/>
                  <a:pt x="1791" y="1"/>
                  <a:pt x="10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6"/>
          <p:cNvSpPr/>
          <p:nvPr/>
        </p:nvSpPr>
        <p:spPr>
          <a:xfrm>
            <a:off x="1036689" y="2130724"/>
            <a:ext cx="117374" cy="62406"/>
          </a:xfrm>
          <a:custGeom>
            <a:rect b="b" l="l" r="r" t="t"/>
            <a:pathLst>
              <a:path extrusionOk="0" h="1443" w="2714">
                <a:moveTo>
                  <a:pt x="1058" y="0"/>
                </a:moveTo>
                <a:cubicBezTo>
                  <a:pt x="906" y="0"/>
                  <a:pt x="762" y="38"/>
                  <a:pt x="644" y="126"/>
                </a:cubicBezTo>
                <a:cubicBezTo>
                  <a:pt x="0" y="601"/>
                  <a:pt x="993" y="1443"/>
                  <a:pt x="1588" y="1443"/>
                </a:cubicBezTo>
                <a:cubicBezTo>
                  <a:pt x="1670" y="1443"/>
                  <a:pt x="1744" y="1427"/>
                  <a:pt x="1806" y="1392"/>
                </a:cubicBezTo>
                <a:cubicBezTo>
                  <a:pt x="2713" y="879"/>
                  <a:pt x="1791" y="0"/>
                  <a:pt x="10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6"/>
          <p:cNvSpPr/>
          <p:nvPr/>
        </p:nvSpPr>
        <p:spPr>
          <a:xfrm>
            <a:off x="1678740" y="1238181"/>
            <a:ext cx="58773" cy="31225"/>
          </a:xfrm>
          <a:custGeom>
            <a:rect b="b" l="l" r="r" t="t"/>
            <a:pathLst>
              <a:path extrusionOk="0" h="722" w="1359">
                <a:moveTo>
                  <a:pt x="531" y="1"/>
                </a:moveTo>
                <a:cubicBezTo>
                  <a:pt x="455" y="1"/>
                  <a:pt x="383" y="20"/>
                  <a:pt x="324" y="63"/>
                </a:cubicBezTo>
                <a:cubicBezTo>
                  <a:pt x="0" y="301"/>
                  <a:pt x="498" y="722"/>
                  <a:pt x="796" y="722"/>
                </a:cubicBezTo>
                <a:cubicBezTo>
                  <a:pt x="836" y="722"/>
                  <a:pt x="874" y="714"/>
                  <a:pt x="904" y="696"/>
                </a:cubicBezTo>
                <a:cubicBezTo>
                  <a:pt x="1359" y="440"/>
                  <a:pt x="897"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6"/>
          <p:cNvSpPr/>
          <p:nvPr/>
        </p:nvSpPr>
        <p:spPr>
          <a:xfrm>
            <a:off x="1734010" y="1246528"/>
            <a:ext cx="46059" cy="24478"/>
          </a:xfrm>
          <a:custGeom>
            <a:rect b="b" l="l" r="r" t="t"/>
            <a:pathLst>
              <a:path extrusionOk="0" h="566" w="1065">
                <a:moveTo>
                  <a:pt x="416" y="0"/>
                </a:moveTo>
                <a:cubicBezTo>
                  <a:pt x="356" y="0"/>
                  <a:pt x="300" y="15"/>
                  <a:pt x="253" y="49"/>
                </a:cubicBezTo>
                <a:cubicBezTo>
                  <a:pt x="1" y="235"/>
                  <a:pt x="391" y="565"/>
                  <a:pt x="624" y="565"/>
                </a:cubicBezTo>
                <a:cubicBezTo>
                  <a:pt x="656" y="565"/>
                  <a:pt x="685" y="559"/>
                  <a:pt x="709" y="545"/>
                </a:cubicBezTo>
                <a:cubicBezTo>
                  <a:pt x="1065" y="344"/>
                  <a:pt x="704" y="0"/>
                  <a:pt x="4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6"/>
          <p:cNvSpPr/>
          <p:nvPr/>
        </p:nvSpPr>
        <p:spPr>
          <a:xfrm>
            <a:off x="1207949" y="2211856"/>
            <a:ext cx="46059" cy="24478"/>
          </a:xfrm>
          <a:custGeom>
            <a:rect b="b" l="l" r="r" t="t"/>
            <a:pathLst>
              <a:path extrusionOk="0" h="566" w="1065">
                <a:moveTo>
                  <a:pt x="415" y="1"/>
                </a:moveTo>
                <a:cubicBezTo>
                  <a:pt x="355" y="1"/>
                  <a:pt x="299" y="16"/>
                  <a:pt x="253" y="49"/>
                </a:cubicBezTo>
                <a:cubicBezTo>
                  <a:pt x="0" y="236"/>
                  <a:pt x="391" y="565"/>
                  <a:pt x="624" y="565"/>
                </a:cubicBezTo>
                <a:cubicBezTo>
                  <a:pt x="656" y="565"/>
                  <a:pt x="685" y="559"/>
                  <a:pt x="709" y="545"/>
                </a:cubicBezTo>
                <a:cubicBezTo>
                  <a:pt x="1065" y="345"/>
                  <a:pt x="703" y="1"/>
                  <a:pt x="4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6"/>
          <p:cNvSpPr/>
          <p:nvPr/>
        </p:nvSpPr>
        <p:spPr>
          <a:xfrm>
            <a:off x="153361" y="3580207"/>
            <a:ext cx="738969" cy="354802"/>
          </a:xfrm>
          <a:custGeom>
            <a:rect b="b" l="l" r="r" t="t"/>
            <a:pathLst>
              <a:path extrusionOk="0" h="8204" w="17087">
                <a:moveTo>
                  <a:pt x="2247" y="0"/>
                </a:moveTo>
                <a:cubicBezTo>
                  <a:pt x="2031" y="0"/>
                  <a:pt x="1814" y="118"/>
                  <a:pt x="1717" y="363"/>
                </a:cubicBezTo>
                <a:cubicBezTo>
                  <a:pt x="815" y="2627"/>
                  <a:pt x="239" y="5022"/>
                  <a:pt x="0" y="7447"/>
                </a:cubicBezTo>
                <a:lnTo>
                  <a:pt x="3062" y="7582"/>
                </a:lnTo>
                <a:cubicBezTo>
                  <a:pt x="3276" y="7593"/>
                  <a:pt x="3491" y="7602"/>
                  <a:pt x="3703" y="7611"/>
                </a:cubicBezTo>
                <a:cubicBezTo>
                  <a:pt x="4649" y="7653"/>
                  <a:pt x="5596" y="7695"/>
                  <a:pt x="6540" y="7737"/>
                </a:cubicBezTo>
                <a:cubicBezTo>
                  <a:pt x="6638" y="7740"/>
                  <a:pt x="6738" y="7746"/>
                  <a:pt x="6836" y="7749"/>
                </a:cubicBezTo>
                <a:cubicBezTo>
                  <a:pt x="7816" y="7793"/>
                  <a:pt x="8798" y="7836"/>
                  <a:pt x="9780" y="7880"/>
                </a:cubicBezTo>
                <a:cubicBezTo>
                  <a:pt x="9926" y="7884"/>
                  <a:pt x="10070" y="7892"/>
                  <a:pt x="10216" y="7898"/>
                </a:cubicBezTo>
                <a:cubicBezTo>
                  <a:pt x="11283" y="7944"/>
                  <a:pt x="12354" y="7993"/>
                  <a:pt x="13421" y="8039"/>
                </a:cubicBezTo>
                <a:lnTo>
                  <a:pt x="14040" y="8068"/>
                </a:lnTo>
                <a:cubicBezTo>
                  <a:pt x="15055" y="8113"/>
                  <a:pt x="16072" y="8158"/>
                  <a:pt x="17086" y="8203"/>
                </a:cubicBezTo>
                <a:cubicBezTo>
                  <a:pt x="16992" y="5885"/>
                  <a:pt x="16694" y="3574"/>
                  <a:pt x="16198" y="1307"/>
                </a:cubicBezTo>
                <a:cubicBezTo>
                  <a:pt x="16132" y="1012"/>
                  <a:pt x="15885" y="858"/>
                  <a:pt x="15637" y="858"/>
                </a:cubicBezTo>
                <a:cubicBezTo>
                  <a:pt x="15421" y="858"/>
                  <a:pt x="15204" y="976"/>
                  <a:pt x="15106" y="1220"/>
                </a:cubicBezTo>
                <a:cubicBezTo>
                  <a:pt x="14549" y="2621"/>
                  <a:pt x="14114" y="4075"/>
                  <a:pt x="13806" y="5551"/>
                </a:cubicBezTo>
                <a:cubicBezTo>
                  <a:pt x="13622" y="4033"/>
                  <a:pt x="13361" y="2522"/>
                  <a:pt x="13012" y="1027"/>
                </a:cubicBezTo>
                <a:cubicBezTo>
                  <a:pt x="12935" y="696"/>
                  <a:pt x="12640" y="523"/>
                  <a:pt x="12344" y="523"/>
                </a:cubicBezTo>
                <a:cubicBezTo>
                  <a:pt x="12084" y="523"/>
                  <a:pt x="11824" y="656"/>
                  <a:pt x="11707" y="933"/>
                </a:cubicBezTo>
                <a:cubicBezTo>
                  <a:pt x="11007" y="2591"/>
                  <a:pt x="10470" y="4311"/>
                  <a:pt x="10100" y="6062"/>
                </a:cubicBezTo>
                <a:cubicBezTo>
                  <a:pt x="9954" y="4249"/>
                  <a:pt x="9696" y="2445"/>
                  <a:pt x="9321" y="665"/>
                </a:cubicBezTo>
                <a:cubicBezTo>
                  <a:pt x="9257" y="360"/>
                  <a:pt x="9011" y="200"/>
                  <a:pt x="8764" y="200"/>
                </a:cubicBezTo>
                <a:cubicBezTo>
                  <a:pt x="8548" y="200"/>
                  <a:pt x="8331" y="322"/>
                  <a:pt x="8234" y="576"/>
                </a:cubicBezTo>
                <a:cubicBezTo>
                  <a:pt x="7517" y="2447"/>
                  <a:pt x="7009" y="4401"/>
                  <a:pt x="6708" y="6390"/>
                </a:cubicBezTo>
                <a:cubicBezTo>
                  <a:pt x="6537" y="4813"/>
                  <a:pt x="6283" y="3243"/>
                  <a:pt x="5942" y="1695"/>
                </a:cubicBezTo>
                <a:cubicBezTo>
                  <a:pt x="5870" y="1372"/>
                  <a:pt x="5597" y="1204"/>
                  <a:pt x="5322" y="1204"/>
                </a:cubicBezTo>
                <a:cubicBezTo>
                  <a:pt x="5082" y="1204"/>
                  <a:pt x="4841" y="1333"/>
                  <a:pt x="4733" y="1602"/>
                </a:cubicBezTo>
                <a:cubicBezTo>
                  <a:pt x="4258" y="2785"/>
                  <a:pt x="3862" y="4003"/>
                  <a:pt x="3551" y="5241"/>
                </a:cubicBezTo>
                <a:cubicBezTo>
                  <a:pt x="3398" y="3631"/>
                  <a:pt x="3150" y="2027"/>
                  <a:pt x="2804" y="447"/>
                </a:cubicBezTo>
                <a:cubicBezTo>
                  <a:pt x="2740" y="154"/>
                  <a:pt x="2494" y="0"/>
                  <a:pt x="22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6"/>
          <p:cNvSpPr/>
          <p:nvPr/>
        </p:nvSpPr>
        <p:spPr>
          <a:xfrm>
            <a:off x="1100738" y="3617314"/>
            <a:ext cx="296850" cy="340055"/>
          </a:xfrm>
          <a:custGeom>
            <a:rect b="b" l="l" r="r" t="t"/>
            <a:pathLst>
              <a:path extrusionOk="0" h="7863" w="6864">
                <a:moveTo>
                  <a:pt x="5399" y="1"/>
                </a:moveTo>
                <a:cubicBezTo>
                  <a:pt x="5183" y="1"/>
                  <a:pt x="4966" y="118"/>
                  <a:pt x="4868" y="362"/>
                </a:cubicBezTo>
                <a:cubicBezTo>
                  <a:pt x="4222" y="1985"/>
                  <a:pt x="3745" y="3675"/>
                  <a:pt x="3437" y="5397"/>
                </a:cubicBezTo>
                <a:cubicBezTo>
                  <a:pt x="3282" y="3964"/>
                  <a:pt x="3054" y="2540"/>
                  <a:pt x="2746" y="1131"/>
                </a:cubicBezTo>
                <a:cubicBezTo>
                  <a:pt x="2681" y="838"/>
                  <a:pt x="2436" y="685"/>
                  <a:pt x="2189" y="685"/>
                </a:cubicBezTo>
                <a:cubicBezTo>
                  <a:pt x="1972" y="685"/>
                  <a:pt x="1755" y="802"/>
                  <a:pt x="1657" y="1047"/>
                </a:cubicBezTo>
                <a:cubicBezTo>
                  <a:pt x="827" y="3134"/>
                  <a:pt x="268" y="5326"/>
                  <a:pt x="0" y="7557"/>
                </a:cubicBezTo>
                <a:cubicBezTo>
                  <a:pt x="1042" y="7604"/>
                  <a:pt x="2086" y="7649"/>
                  <a:pt x="3129" y="7697"/>
                </a:cubicBezTo>
                <a:lnTo>
                  <a:pt x="3619" y="7718"/>
                </a:lnTo>
                <a:cubicBezTo>
                  <a:pt x="4700" y="7766"/>
                  <a:pt x="5782" y="7814"/>
                  <a:pt x="6863" y="7862"/>
                </a:cubicBezTo>
                <a:cubicBezTo>
                  <a:pt x="6791" y="5370"/>
                  <a:pt x="6491" y="2884"/>
                  <a:pt x="5958" y="450"/>
                </a:cubicBezTo>
                <a:cubicBezTo>
                  <a:pt x="5893" y="155"/>
                  <a:pt x="5646" y="1"/>
                  <a:pt x="5399"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6"/>
          <p:cNvSpPr/>
          <p:nvPr/>
        </p:nvSpPr>
        <p:spPr>
          <a:xfrm>
            <a:off x="1408314" y="3678509"/>
            <a:ext cx="153139" cy="285865"/>
          </a:xfrm>
          <a:custGeom>
            <a:rect b="b" l="l" r="r" t="t"/>
            <a:pathLst>
              <a:path extrusionOk="0" h="6610" w="3541">
                <a:moveTo>
                  <a:pt x="2131" y="0"/>
                </a:moveTo>
                <a:cubicBezTo>
                  <a:pt x="1915" y="0"/>
                  <a:pt x="1698" y="118"/>
                  <a:pt x="1601" y="361"/>
                </a:cubicBezTo>
                <a:cubicBezTo>
                  <a:pt x="822" y="2317"/>
                  <a:pt x="287" y="4368"/>
                  <a:pt x="1" y="6455"/>
                </a:cubicBezTo>
                <a:cubicBezTo>
                  <a:pt x="1181" y="6507"/>
                  <a:pt x="2360" y="6560"/>
                  <a:pt x="3540" y="6610"/>
                </a:cubicBezTo>
                <a:cubicBezTo>
                  <a:pt x="3415" y="4538"/>
                  <a:pt x="3134" y="2475"/>
                  <a:pt x="2691" y="446"/>
                </a:cubicBezTo>
                <a:cubicBezTo>
                  <a:pt x="2625" y="153"/>
                  <a:pt x="2379" y="0"/>
                  <a:pt x="2131"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6"/>
          <p:cNvSpPr/>
          <p:nvPr/>
        </p:nvSpPr>
        <p:spPr>
          <a:xfrm>
            <a:off x="1656078" y="3669989"/>
            <a:ext cx="368468" cy="315058"/>
          </a:xfrm>
          <a:custGeom>
            <a:rect b="b" l="l" r="r" t="t"/>
            <a:pathLst>
              <a:path extrusionOk="0" h="7285" w="8520">
                <a:moveTo>
                  <a:pt x="2192" y="0"/>
                </a:moveTo>
                <a:cubicBezTo>
                  <a:pt x="1975" y="0"/>
                  <a:pt x="1758" y="118"/>
                  <a:pt x="1661" y="363"/>
                </a:cubicBezTo>
                <a:cubicBezTo>
                  <a:pt x="827" y="2460"/>
                  <a:pt x="266" y="4664"/>
                  <a:pt x="0" y="6907"/>
                </a:cubicBezTo>
                <a:cubicBezTo>
                  <a:pt x="511" y="6930"/>
                  <a:pt x="1024" y="6951"/>
                  <a:pt x="1535" y="6975"/>
                </a:cubicBezTo>
                <a:cubicBezTo>
                  <a:pt x="1700" y="6983"/>
                  <a:pt x="1864" y="6990"/>
                  <a:pt x="2030" y="6998"/>
                </a:cubicBezTo>
                <a:cubicBezTo>
                  <a:pt x="2560" y="7022"/>
                  <a:pt x="3093" y="7044"/>
                  <a:pt x="3623" y="7068"/>
                </a:cubicBezTo>
                <a:cubicBezTo>
                  <a:pt x="4037" y="7088"/>
                  <a:pt x="4450" y="7104"/>
                  <a:pt x="4864" y="7122"/>
                </a:cubicBezTo>
                <a:lnTo>
                  <a:pt x="5500" y="7151"/>
                </a:lnTo>
                <a:cubicBezTo>
                  <a:pt x="6507" y="7196"/>
                  <a:pt x="7513" y="7240"/>
                  <a:pt x="8520" y="7285"/>
                </a:cubicBezTo>
                <a:cubicBezTo>
                  <a:pt x="8422" y="4986"/>
                  <a:pt x="8126" y="2698"/>
                  <a:pt x="7633" y="452"/>
                </a:cubicBezTo>
                <a:cubicBezTo>
                  <a:pt x="7570" y="155"/>
                  <a:pt x="7324" y="0"/>
                  <a:pt x="7077" y="0"/>
                </a:cubicBezTo>
                <a:cubicBezTo>
                  <a:pt x="6861" y="0"/>
                  <a:pt x="6645" y="118"/>
                  <a:pt x="6547" y="361"/>
                </a:cubicBezTo>
                <a:cubicBezTo>
                  <a:pt x="5993" y="1754"/>
                  <a:pt x="5558" y="3195"/>
                  <a:pt x="5253" y="4663"/>
                </a:cubicBezTo>
                <a:cubicBezTo>
                  <a:pt x="5106" y="3540"/>
                  <a:pt x="4912" y="2423"/>
                  <a:pt x="4670" y="1316"/>
                </a:cubicBezTo>
                <a:cubicBezTo>
                  <a:pt x="4606" y="1022"/>
                  <a:pt x="4360" y="868"/>
                  <a:pt x="4113" y="868"/>
                </a:cubicBezTo>
                <a:cubicBezTo>
                  <a:pt x="3896" y="868"/>
                  <a:pt x="3679" y="986"/>
                  <a:pt x="3581" y="1230"/>
                </a:cubicBezTo>
                <a:cubicBezTo>
                  <a:pt x="3420" y="1635"/>
                  <a:pt x="3273" y="2045"/>
                  <a:pt x="3132" y="2459"/>
                </a:cubicBezTo>
                <a:cubicBezTo>
                  <a:pt x="3022" y="1785"/>
                  <a:pt x="2896" y="1115"/>
                  <a:pt x="2748" y="447"/>
                </a:cubicBezTo>
                <a:cubicBezTo>
                  <a:pt x="2684" y="154"/>
                  <a:pt x="2438" y="0"/>
                  <a:pt x="2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6"/>
          <p:cNvSpPr/>
          <p:nvPr/>
        </p:nvSpPr>
        <p:spPr>
          <a:xfrm>
            <a:off x="3065338" y="3712977"/>
            <a:ext cx="432431" cy="329156"/>
          </a:xfrm>
          <a:custGeom>
            <a:rect b="b" l="l" r="r" t="t"/>
            <a:pathLst>
              <a:path extrusionOk="0" h="7611" w="9999">
                <a:moveTo>
                  <a:pt x="8458" y="1"/>
                </a:moveTo>
                <a:cubicBezTo>
                  <a:pt x="8225" y="1"/>
                  <a:pt x="7991" y="130"/>
                  <a:pt x="7886" y="399"/>
                </a:cubicBezTo>
                <a:cubicBezTo>
                  <a:pt x="7271" y="1971"/>
                  <a:pt x="6798" y="3601"/>
                  <a:pt x="6465" y="5261"/>
                </a:cubicBezTo>
                <a:cubicBezTo>
                  <a:pt x="6310" y="3789"/>
                  <a:pt x="6077" y="2325"/>
                  <a:pt x="5760" y="880"/>
                </a:cubicBezTo>
                <a:cubicBezTo>
                  <a:pt x="5696" y="587"/>
                  <a:pt x="5450" y="433"/>
                  <a:pt x="5203" y="433"/>
                </a:cubicBezTo>
                <a:cubicBezTo>
                  <a:pt x="4987" y="433"/>
                  <a:pt x="4769" y="551"/>
                  <a:pt x="4672" y="796"/>
                </a:cubicBezTo>
                <a:cubicBezTo>
                  <a:pt x="4164" y="2075"/>
                  <a:pt x="3759" y="3398"/>
                  <a:pt x="3458" y="4742"/>
                </a:cubicBezTo>
                <a:cubicBezTo>
                  <a:pt x="3304" y="3335"/>
                  <a:pt x="3078" y="1934"/>
                  <a:pt x="2776" y="551"/>
                </a:cubicBezTo>
                <a:cubicBezTo>
                  <a:pt x="2712" y="257"/>
                  <a:pt x="2466" y="104"/>
                  <a:pt x="2219" y="104"/>
                </a:cubicBezTo>
                <a:cubicBezTo>
                  <a:pt x="2002" y="104"/>
                  <a:pt x="1785" y="222"/>
                  <a:pt x="1687" y="466"/>
                </a:cubicBezTo>
                <a:cubicBezTo>
                  <a:pt x="820" y="2645"/>
                  <a:pt x="255" y="4942"/>
                  <a:pt x="1" y="7272"/>
                </a:cubicBezTo>
                <a:cubicBezTo>
                  <a:pt x="1002" y="7310"/>
                  <a:pt x="2005" y="7346"/>
                  <a:pt x="3007" y="7381"/>
                </a:cubicBezTo>
                <a:cubicBezTo>
                  <a:pt x="3227" y="7388"/>
                  <a:pt x="3445" y="7396"/>
                  <a:pt x="3664" y="7403"/>
                </a:cubicBezTo>
                <a:lnTo>
                  <a:pt x="6106" y="7487"/>
                </a:lnTo>
                <a:cubicBezTo>
                  <a:pt x="6282" y="7493"/>
                  <a:pt x="6459" y="7498"/>
                  <a:pt x="6638" y="7504"/>
                </a:cubicBezTo>
                <a:cubicBezTo>
                  <a:pt x="7758" y="7542"/>
                  <a:pt x="8878" y="7576"/>
                  <a:pt x="9998" y="7611"/>
                </a:cubicBezTo>
                <a:cubicBezTo>
                  <a:pt x="9877" y="5219"/>
                  <a:pt x="9565" y="2834"/>
                  <a:pt x="9062" y="495"/>
                </a:cubicBezTo>
                <a:cubicBezTo>
                  <a:pt x="8992" y="171"/>
                  <a:pt x="8725" y="1"/>
                  <a:pt x="8458"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6"/>
          <p:cNvSpPr/>
          <p:nvPr/>
        </p:nvSpPr>
        <p:spPr>
          <a:xfrm>
            <a:off x="6622998" y="3697927"/>
            <a:ext cx="160232" cy="333611"/>
          </a:xfrm>
          <a:custGeom>
            <a:rect b="b" l="l" r="r" t="t"/>
            <a:pathLst>
              <a:path extrusionOk="0" h="7714" w="3705">
                <a:moveTo>
                  <a:pt x="1703" y="0"/>
                </a:moveTo>
                <a:cubicBezTo>
                  <a:pt x="1471" y="0"/>
                  <a:pt x="1240" y="135"/>
                  <a:pt x="1156" y="403"/>
                </a:cubicBezTo>
                <a:cubicBezTo>
                  <a:pt x="472" y="2601"/>
                  <a:pt x="86" y="4887"/>
                  <a:pt x="0" y="7187"/>
                </a:cubicBezTo>
                <a:cubicBezTo>
                  <a:pt x="27" y="7362"/>
                  <a:pt x="48" y="7539"/>
                  <a:pt x="72" y="7714"/>
                </a:cubicBezTo>
                <a:cubicBezTo>
                  <a:pt x="1284" y="7664"/>
                  <a:pt x="2494" y="7616"/>
                  <a:pt x="3704" y="7563"/>
                </a:cubicBezTo>
                <a:cubicBezTo>
                  <a:pt x="3437" y="5138"/>
                  <a:pt x="2951" y="2739"/>
                  <a:pt x="2248" y="406"/>
                </a:cubicBezTo>
                <a:cubicBezTo>
                  <a:pt x="2166" y="135"/>
                  <a:pt x="1935" y="0"/>
                  <a:pt x="17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6"/>
          <p:cNvSpPr/>
          <p:nvPr/>
        </p:nvSpPr>
        <p:spPr>
          <a:xfrm>
            <a:off x="6783359" y="3670595"/>
            <a:ext cx="163389" cy="354456"/>
          </a:xfrm>
          <a:custGeom>
            <a:rect b="b" l="l" r="r" t="t"/>
            <a:pathLst>
              <a:path extrusionOk="0" h="8196" w="3778">
                <a:moveTo>
                  <a:pt x="2311" y="0"/>
                </a:moveTo>
                <a:cubicBezTo>
                  <a:pt x="2094" y="0"/>
                  <a:pt x="1877" y="118"/>
                  <a:pt x="1780" y="363"/>
                </a:cubicBezTo>
                <a:cubicBezTo>
                  <a:pt x="786" y="2860"/>
                  <a:pt x="184" y="5513"/>
                  <a:pt x="1" y="8195"/>
                </a:cubicBezTo>
                <a:cubicBezTo>
                  <a:pt x="1259" y="8141"/>
                  <a:pt x="2519" y="8089"/>
                  <a:pt x="3778" y="8030"/>
                </a:cubicBezTo>
                <a:cubicBezTo>
                  <a:pt x="3772" y="7822"/>
                  <a:pt x="3764" y="7616"/>
                  <a:pt x="3763" y="7409"/>
                </a:cubicBezTo>
                <a:cubicBezTo>
                  <a:pt x="3671" y="5068"/>
                  <a:pt x="3370" y="2736"/>
                  <a:pt x="2870" y="447"/>
                </a:cubicBezTo>
                <a:cubicBezTo>
                  <a:pt x="2805" y="154"/>
                  <a:pt x="2558" y="0"/>
                  <a:pt x="2311"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6"/>
          <p:cNvSpPr/>
          <p:nvPr/>
        </p:nvSpPr>
        <p:spPr>
          <a:xfrm>
            <a:off x="6944629" y="3568185"/>
            <a:ext cx="166243" cy="449687"/>
          </a:xfrm>
          <a:custGeom>
            <a:rect b="b" l="l" r="r" t="t"/>
            <a:pathLst>
              <a:path extrusionOk="0" h="10398" w="3844">
                <a:moveTo>
                  <a:pt x="1609" y="0"/>
                </a:moveTo>
                <a:cubicBezTo>
                  <a:pt x="1380" y="0"/>
                  <a:pt x="1155" y="161"/>
                  <a:pt x="1077" y="484"/>
                </a:cubicBezTo>
                <a:cubicBezTo>
                  <a:pt x="354" y="3482"/>
                  <a:pt x="0" y="6624"/>
                  <a:pt x="34" y="9777"/>
                </a:cubicBezTo>
                <a:cubicBezTo>
                  <a:pt x="41" y="9984"/>
                  <a:pt x="46" y="10190"/>
                  <a:pt x="49" y="10398"/>
                </a:cubicBezTo>
                <a:cubicBezTo>
                  <a:pt x="1313" y="10339"/>
                  <a:pt x="2579" y="10278"/>
                  <a:pt x="3843" y="10216"/>
                </a:cubicBezTo>
                <a:cubicBezTo>
                  <a:pt x="3552" y="6931"/>
                  <a:pt x="2992" y="3672"/>
                  <a:pt x="2170" y="505"/>
                </a:cubicBezTo>
                <a:cubicBezTo>
                  <a:pt x="2082" y="170"/>
                  <a:pt x="1844" y="0"/>
                  <a:pt x="1609"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6"/>
          <p:cNvSpPr/>
          <p:nvPr/>
        </p:nvSpPr>
        <p:spPr>
          <a:xfrm>
            <a:off x="7114980" y="3644343"/>
            <a:ext cx="165335" cy="365398"/>
          </a:xfrm>
          <a:custGeom>
            <a:rect b="b" l="l" r="r" t="t"/>
            <a:pathLst>
              <a:path extrusionOk="0" h="8449" w="3823">
                <a:moveTo>
                  <a:pt x="1750" y="1"/>
                </a:moveTo>
                <a:cubicBezTo>
                  <a:pt x="1518" y="1"/>
                  <a:pt x="1286" y="136"/>
                  <a:pt x="1203" y="404"/>
                </a:cubicBezTo>
                <a:cubicBezTo>
                  <a:pt x="394" y="3001"/>
                  <a:pt x="0" y="5728"/>
                  <a:pt x="33" y="8449"/>
                </a:cubicBezTo>
                <a:cubicBezTo>
                  <a:pt x="1232" y="8390"/>
                  <a:pt x="2433" y="8330"/>
                  <a:pt x="3633" y="8269"/>
                </a:cubicBezTo>
                <a:cubicBezTo>
                  <a:pt x="3696" y="8264"/>
                  <a:pt x="3759" y="8261"/>
                  <a:pt x="3822" y="8260"/>
                </a:cubicBezTo>
                <a:cubicBezTo>
                  <a:pt x="3769" y="7697"/>
                  <a:pt x="3705" y="7137"/>
                  <a:pt x="3628" y="6579"/>
                </a:cubicBezTo>
                <a:cubicBezTo>
                  <a:pt x="3347" y="4491"/>
                  <a:pt x="2901" y="2426"/>
                  <a:pt x="2295" y="407"/>
                </a:cubicBezTo>
                <a:cubicBezTo>
                  <a:pt x="2213" y="136"/>
                  <a:pt x="1982" y="1"/>
                  <a:pt x="1750"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6"/>
          <p:cNvSpPr/>
          <p:nvPr/>
        </p:nvSpPr>
        <p:spPr>
          <a:xfrm>
            <a:off x="6472800" y="3745240"/>
            <a:ext cx="150371" cy="292093"/>
          </a:xfrm>
          <a:custGeom>
            <a:rect b="b" l="l" r="r" t="t"/>
            <a:pathLst>
              <a:path extrusionOk="0" h="6754" w="3477">
                <a:moveTo>
                  <a:pt x="1661" y="1"/>
                </a:moveTo>
                <a:cubicBezTo>
                  <a:pt x="1429" y="1"/>
                  <a:pt x="1197" y="135"/>
                  <a:pt x="1113" y="405"/>
                </a:cubicBezTo>
                <a:cubicBezTo>
                  <a:pt x="507" y="2353"/>
                  <a:pt x="135" y="4375"/>
                  <a:pt x="0" y="6412"/>
                </a:cubicBezTo>
                <a:cubicBezTo>
                  <a:pt x="21" y="6525"/>
                  <a:pt x="38" y="6641"/>
                  <a:pt x="57" y="6753"/>
                </a:cubicBezTo>
                <a:cubicBezTo>
                  <a:pt x="1192" y="6711"/>
                  <a:pt x="2327" y="6666"/>
                  <a:pt x="3463" y="6621"/>
                </a:cubicBezTo>
                <a:cubicBezTo>
                  <a:pt x="3466" y="6445"/>
                  <a:pt x="3467" y="6268"/>
                  <a:pt x="3476" y="6092"/>
                </a:cubicBezTo>
                <a:cubicBezTo>
                  <a:pt x="3192" y="4169"/>
                  <a:pt x="2766" y="2266"/>
                  <a:pt x="2206" y="405"/>
                </a:cubicBezTo>
                <a:cubicBezTo>
                  <a:pt x="2124" y="135"/>
                  <a:pt x="1893" y="1"/>
                  <a:pt x="16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6"/>
          <p:cNvSpPr/>
          <p:nvPr/>
        </p:nvSpPr>
        <p:spPr>
          <a:xfrm>
            <a:off x="7272055" y="3580380"/>
            <a:ext cx="456477" cy="421014"/>
          </a:xfrm>
          <a:custGeom>
            <a:rect b="b" l="l" r="r" t="t"/>
            <a:pathLst>
              <a:path extrusionOk="0" h="9735" w="10555">
                <a:moveTo>
                  <a:pt x="8403" y="1"/>
                </a:moveTo>
                <a:cubicBezTo>
                  <a:pt x="8173" y="1"/>
                  <a:pt x="7944" y="146"/>
                  <a:pt x="7864" y="437"/>
                </a:cubicBezTo>
                <a:cubicBezTo>
                  <a:pt x="7322" y="2381"/>
                  <a:pt x="6975" y="4389"/>
                  <a:pt x="6826" y="6419"/>
                </a:cubicBezTo>
                <a:cubicBezTo>
                  <a:pt x="6554" y="4905"/>
                  <a:pt x="6213" y="3403"/>
                  <a:pt x="5798" y="1925"/>
                </a:cubicBezTo>
                <a:cubicBezTo>
                  <a:pt x="5714" y="1627"/>
                  <a:pt x="5479" y="1478"/>
                  <a:pt x="5246" y="1478"/>
                </a:cubicBezTo>
                <a:cubicBezTo>
                  <a:pt x="5016" y="1478"/>
                  <a:pt x="4787" y="1624"/>
                  <a:pt x="4706" y="1916"/>
                </a:cubicBezTo>
                <a:cubicBezTo>
                  <a:pt x="4287" y="3421"/>
                  <a:pt x="3986" y="4964"/>
                  <a:pt x="3801" y="6527"/>
                </a:cubicBezTo>
                <a:cubicBezTo>
                  <a:pt x="3475" y="4535"/>
                  <a:pt x="3015" y="2564"/>
                  <a:pt x="2417" y="632"/>
                </a:cubicBezTo>
                <a:cubicBezTo>
                  <a:pt x="2325" y="335"/>
                  <a:pt x="2067" y="185"/>
                  <a:pt x="1811" y="185"/>
                </a:cubicBezTo>
                <a:cubicBezTo>
                  <a:pt x="1557" y="185"/>
                  <a:pt x="1304" y="331"/>
                  <a:pt x="1215" y="623"/>
                </a:cubicBezTo>
                <a:cubicBezTo>
                  <a:pt x="479" y="3027"/>
                  <a:pt x="73" y="5534"/>
                  <a:pt x="1" y="8053"/>
                </a:cubicBezTo>
                <a:cubicBezTo>
                  <a:pt x="83" y="8613"/>
                  <a:pt x="156" y="9173"/>
                  <a:pt x="213" y="9734"/>
                </a:cubicBezTo>
                <a:cubicBezTo>
                  <a:pt x="1462" y="9675"/>
                  <a:pt x="2710" y="9617"/>
                  <a:pt x="3958" y="9555"/>
                </a:cubicBezTo>
                <a:lnTo>
                  <a:pt x="3958" y="9537"/>
                </a:lnTo>
                <a:cubicBezTo>
                  <a:pt x="6157" y="9417"/>
                  <a:pt x="8355" y="9291"/>
                  <a:pt x="10555" y="9161"/>
                </a:cubicBezTo>
                <a:cubicBezTo>
                  <a:pt x="10292" y="6210"/>
                  <a:pt x="9758" y="3286"/>
                  <a:pt x="8957" y="446"/>
                </a:cubicBezTo>
                <a:cubicBezTo>
                  <a:pt x="8872" y="149"/>
                  <a:pt x="8637" y="1"/>
                  <a:pt x="8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6"/>
          <p:cNvSpPr/>
          <p:nvPr/>
        </p:nvSpPr>
        <p:spPr>
          <a:xfrm>
            <a:off x="8717167" y="3423781"/>
            <a:ext cx="572855" cy="487615"/>
          </a:xfrm>
          <a:custGeom>
            <a:rect b="b" l="l" r="r" t="t"/>
            <a:pathLst>
              <a:path extrusionOk="0" h="11275" w="13246">
                <a:moveTo>
                  <a:pt x="11061" y="1"/>
                </a:moveTo>
                <a:cubicBezTo>
                  <a:pt x="10832" y="1"/>
                  <a:pt x="10606" y="159"/>
                  <a:pt x="10526" y="477"/>
                </a:cubicBezTo>
                <a:cubicBezTo>
                  <a:pt x="10036" y="2463"/>
                  <a:pt x="9719" y="4513"/>
                  <a:pt x="9568" y="6590"/>
                </a:cubicBezTo>
                <a:cubicBezTo>
                  <a:pt x="9281" y="4874"/>
                  <a:pt x="8908" y="3175"/>
                  <a:pt x="8451" y="1505"/>
                </a:cubicBezTo>
                <a:cubicBezTo>
                  <a:pt x="8366" y="1195"/>
                  <a:pt x="8131" y="1039"/>
                  <a:pt x="7897" y="1039"/>
                </a:cubicBezTo>
                <a:cubicBezTo>
                  <a:pt x="7668" y="1039"/>
                  <a:pt x="7440" y="1189"/>
                  <a:pt x="7360" y="1492"/>
                </a:cubicBezTo>
                <a:cubicBezTo>
                  <a:pt x="6787" y="3652"/>
                  <a:pt x="6441" y="5892"/>
                  <a:pt x="6319" y="8155"/>
                </a:cubicBezTo>
                <a:cubicBezTo>
                  <a:pt x="6029" y="6384"/>
                  <a:pt x="5644" y="4629"/>
                  <a:pt x="5159" y="2908"/>
                </a:cubicBezTo>
                <a:cubicBezTo>
                  <a:pt x="5075" y="2611"/>
                  <a:pt x="4841" y="2461"/>
                  <a:pt x="4608" y="2461"/>
                </a:cubicBezTo>
                <a:cubicBezTo>
                  <a:pt x="4378" y="2461"/>
                  <a:pt x="4149" y="2607"/>
                  <a:pt x="4067" y="2899"/>
                </a:cubicBezTo>
                <a:cubicBezTo>
                  <a:pt x="3759" y="4005"/>
                  <a:pt x="3517" y="5137"/>
                  <a:pt x="3335" y="6280"/>
                </a:cubicBezTo>
                <a:cubicBezTo>
                  <a:pt x="3057" y="4677"/>
                  <a:pt x="2707" y="3087"/>
                  <a:pt x="2280" y="1523"/>
                </a:cubicBezTo>
                <a:cubicBezTo>
                  <a:pt x="2195" y="1211"/>
                  <a:pt x="1959" y="1055"/>
                  <a:pt x="1725" y="1055"/>
                </a:cubicBezTo>
                <a:cubicBezTo>
                  <a:pt x="1495" y="1055"/>
                  <a:pt x="1268" y="1206"/>
                  <a:pt x="1188" y="1510"/>
                </a:cubicBezTo>
                <a:cubicBezTo>
                  <a:pt x="361" y="4656"/>
                  <a:pt x="1" y="7971"/>
                  <a:pt x="124" y="11274"/>
                </a:cubicBezTo>
                <a:cubicBezTo>
                  <a:pt x="1748" y="11159"/>
                  <a:pt x="3371" y="11041"/>
                  <a:pt x="4995" y="10921"/>
                </a:cubicBezTo>
                <a:cubicBezTo>
                  <a:pt x="6362" y="10759"/>
                  <a:pt x="10493" y="10114"/>
                  <a:pt x="13246" y="9678"/>
                </a:cubicBezTo>
                <a:cubicBezTo>
                  <a:pt x="12950" y="6569"/>
                  <a:pt x="12408" y="3490"/>
                  <a:pt x="11621" y="495"/>
                </a:cubicBezTo>
                <a:cubicBezTo>
                  <a:pt x="11534" y="166"/>
                  <a:pt x="11296" y="1"/>
                  <a:pt x="11061"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6"/>
          <p:cNvSpPr/>
          <p:nvPr/>
        </p:nvSpPr>
        <p:spPr>
          <a:xfrm>
            <a:off x="153274" y="3580078"/>
            <a:ext cx="295639" cy="335211"/>
          </a:xfrm>
          <a:custGeom>
            <a:rect b="b" l="l" r="r" t="t"/>
            <a:pathLst>
              <a:path extrusionOk="0" h="7751" w="6836">
                <a:moveTo>
                  <a:pt x="2247" y="1"/>
                </a:moveTo>
                <a:cubicBezTo>
                  <a:pt x="2031" y="1"/>
                  <a:pt x="1813" y="119"/>
                  <a:pt x="1716" y="363"/>
                </a:cubicBezTo>
                <a:cubicBezTo>
                  <a:pt x="814" y="2628"/>
                  <a:pt x="240" y="5022"/>
                  <a:pt x="1" y="7448"/>
                </a:cubicBezTo>
                <a:lnTo>
                  <a:pt x="3061" y="7584"/>
                </a:lnTo>
                <a:cubicBezTo>
                  <a:pt x="3276" y="7593"/>
                  <a:pt x="3490" y="7602"/>
                  <a:pt x="3703" y="7612"/>
                </a:cubicBezTo>
                <a:cubicBezTo>
                  <a:pt x="4648" y="7653"/>
                  <a:pt x="5595" y="7696"/>
                  <a:pt x="6540" y="7737"/>
                </a:cubicBezTo>
                <a:cubicBezTo>
                  <a:pt x="6638" y="7742"/>
                  <a:pt x="6737" y="7748"/>
                  <a:pt x="6835" y="7751"/>
                </a:cubicBezTo>
                <a:cubicBezTo>
                  <a:pt x="6800" y="7298"/>
                  <a:pt x="6758" y="6845"/>
                  <a:pt x="6710" y="6394"/>
                </a:cubicBezTo>
                <a:cubicBezTo>
                  <a:pt x="6539" y="4814"/>
                  <a:pt x="6285" y="3245"/>
                  <a:pt x="5942" y="1696"/>
                </a:cubicBezTo>
                <a:cubicBezTo>
                  <a:pt x="5871" y="1373"/>
                  <a:pt x="5597" y="1204"/>
                  <a:pt x="5323" y="1204"/>
                </a:cubicBezTo>
                <a:cubicBezTo>
                  <a:pt x="5083" y="1204"/>
                  <a:pt x="4841" y="1334"/>
                  <a:pt x="4733" y="1602"/>
                </a:cubicBezTo>
                <a:cubicBezTo>
                  <a:pt x="4258" y="2786"/>
                  <a:pt x="3863" y="4004"/>
                  <a:pt x="3550" y="5243"/>
                </a:cubicBezTo>
                <a:cubicBezTo>
                  <a:pt x="3398" y="3631"/>
                  <a:pt x="3150" y="2029"/>
                  <a:pt x="2804" y="448"/>
                </a:cubicBezTo>
                <a:cubicBezTo>
                  <a:pt x="2740" y="154"/>
                  <a:pt x="2495" y="1"/>
                  <a:pt x="2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6"/>
          <p:cNvSpPr/>
          <p:nvPr/>
        </p:nvSpPr>
        <p:spPr>
          <a:xfrm>
            <a:off x="1100738" y="3617314"/>
            <a:ext cx="296850" cy="340055"/>
          </a:xfrm>
          <a:custGeom>
            <a:rect b="b" l="l" r="r" t="t"/>
            <a:pathLst>
              <a:path extrusionOk="0" h="7863" w="6864">
                <a:moveTo>
                  <a:pt x="5399" y="1"/>
                </a:moveTo>
                <a:cubicBezTo>
                  <a:pt x="5183" y="1"/>
                  <a:pt x="4966" y="118"/>
                  <a:pt x="4868" y="362"/>
                </a:cubicBezTo>
                <a:cubicBezTo>
                  <a:pt x="4222" y="1985"/>
                  <a:pt x="3745" y="3675"/>
                  <a:pt x="3437" y="5397"/>
                </a:cubicBezTo>
                <a:cubicBezTo>
                  <a:pt x="3282" y="3964"/>
                  <a:pt x="3054" y="2540"/>
                  <a:pt x="2746" y="1131"/>
                </a:cubicBezTo>
                <a:cubicBezTo>
                  <a:pt x="2681" y="838"/>
                  <a:pt x="2436" y="685"/>
                  <a:pt x="2189" y="685"/>
                </a:cubicBezTo>
                <a:cubicBezTo>
                  <a:pt x="1972" y="685"/>
                  <a:pt x="1755" y="802"/>
                  <a:pt x="1657" y="1047"/>
                </a:cubicBezTo>
                <a:cubicBezTo>
                  <a:pt x="827" y="3134"/>
                  <a:pt x="268" y="5326"/>
                  <a:pt x="0" y="7557"/>
                </a:cubicBezTo>
                <a:cubicBezTo>
                  <a:pt x="1042" y="7604"/>
                  <a:pt x="2086" y="7649"/>
                  <a:pt x="3129" y="7697"/>
                </a:cubicBezTo>
                <a:lnTo>
                  <a:pt x="3619" y="7718"/>
                </a:lnTo>
                <a:cubicBezTo>
                  <a:pt x="4700" y="7766"/>
                  <a:pt x="5782" y="7814"/>
                  <a:pt x="6863" y="7862"/>
                </a:cubicBezTo>
                <a:cubicBezTo>
                  <a:pt x="6791" y="5370"/>
                  <a:pt x="6491" y="2884"/>
                  <a:pt x="5958" y="450"/>
                </a:cubicBezTo>
                <a:cubicBezTo>
                  <a:pt x="5893" y="155"/>
                  <a:pt x="5646" y="1"/>
                  <a:pt x="5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6"/>
          <p:cNvSpPr/>
          <p:nvPr/>
        </p:nvSpPr>
        <p:spPr>
          <a:xfrm>
            <a:off x="1408314" y="3678509"/>
            <a:ext cx="153139" cy="285865"/>
          </a:xfrm>
          <a:custGeom>
            <a:rect b="b" l="l" r="r" t="t"/>
            <a:pathLst>
              <a:path extrusionOk="0" h="6610" w="3541">
                <a:moveTo>
                  <a:pt x="2131" y="0"/>
                </a:moveTo>
                <a:cubicBezTo>
                  <a:pt x="1915" y="0"/>
                  <a:pt x="1698" y="118"/>
                  <a:pt x="1601" y="361"/>
                </a:cubicBezTo>
                <a:cubicBezTo>
                  <a:pt x="822" y="2317"/>
                  <a:pt x="287" y="4368"/>
                  <a:pt x="1" y="6455"/>
                </a:cubicBezTo>
                <a:cubicBezTo>
                  <a:pt x="1181" y="6507"/>
                  <a:pt x="2360" y="6560"/>
                  <a:pt x="3540" y="6610"/>
                </a:cubicBezTo>
                <a:cubicBezTo>
                  <a:pt x="3415" y="4538"/>
                  <a:pt x="3134" y="2475"/>
                  <a:pt x="2691" y="446"/>
                </a:cubicBezTo>
                <a:cubicBezTo>
                  <a:pt x="2625" y="153"/>
                  <a:pt x="2379" y="0"/>
                  <a:pt x="2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6"/>
          <p:cNvSpPr/>
          <p:nvPr/>
        </p:nvSpPr>
        <p:spPr>
          <a:xfrm>
            <a:off x="3065338" y="3712977"/>
            <a:ext cx="432431" cy="329156"/>
          </a:xfrm>
          <a:custGeom>
            <a:rect b="b" l="l" r="r" t="t"/>
            <a:pathLst>
              <a:path extrusionOk="0" h="7611" w="9999">
                <a:moveTo>
                  <a:pt x="8458" y="1"/>
                </a:moveTo>
                <a:cubicBezTo>
                  <a:pt x="8225" y="1"/>
                  <a:pt x="7991" y="130"/>
                  <a:pt x="7886" y="399"/>
                </a:cubicBezTo>
                <a:cubicBezTo>
                  <a:pt x="7271" y="1971"/>
                  <a:pt x="6798" y="3601"/>
                  <a:pt x="6465" y="5261"/>
                </a:cubicBezTo>
                <a:cubicBezTo>
                  <a:pt x="6310" y="3789"/>
                  <a:pt x="6077" y="2325"/>
                  <a:pt x="5760" y="880"/>
                </a:cubicBezTo>
                <a:cubicBezTo>
                  <a:pt x="5696" y="587"/>
                  <a:pt x="5450" y="433"/>
                  <a:pt x="5203" y="433"/>
                </a:cubicBezTo>
                <a:cubicBezTo>
                  <a:pt x="4987" y="433"/>
                  <a:pt x="4769" y="551"/>
                  <a:pt x="4672" y="796"/>
                </a:cubicBezTo>
                <a:cubicBezTo>
                  <a:pt x="4164" y="2075"/>
                  <a:pt x="3759" y="3398"/>
                  <a:pt x="3458" y="4742"/>
                </a:cubicBezTo>
                <a:cubicBezTo>
                  <a:pt x="3304" y="3335"/>
                  <a:pt x="3078" y="1934"/>
                  <a:pt x="2776" y="551"/>
                </a:cubicBezTo>
                <a:cubicBezTo>
                  <a:pt x="2712" y="257"/>
                  <a:pt x="2466" y="104"/>
                  <a:pt x="2219" y="104"/>
                </a:cubicBezTo>
                <a:cubicBezTo>
                  <a:pt x="2002" y="104"/>
                  <a:pt x="1785" y="222"/>
                  <a:pt x="1687" y="466"/>
                </a:cubicBezTo>
                <a:cubicBezTo>
                  <a:pt x="820" y="2645"/>
                  <a:pt x="255" y="4942"/>
                  <a:pt x="1" y="7272"/>
                </a:cubicBezTo>
                <a:cubicBezTo>
                  <a:pt x="1002" y="7310"/>
                  <a:pt x="2005" y="7346"/>
                  <a:pt x="3007" y="7381"/>
                </a:cubicBezTo>
                <a:cubicBezTo>
                  <a:pt x="3227" y="7388"/>
                  <a:pt x="3445" y="7396"/>
                  <a:pt x="3664" y="7403"/>
                </a:cubicBezTo>
                <a:lnTo>
                  <a:pt x="6106" y="7487"/>
                </a:lnTo>
                <a:cubicBezTo>
                  <a:pt x="6282" y="7493"/>
                  <a:pt x="6459" y="7498"/>
                  <a:pt x="6638" y="7504"/>
                </a:cubicBezTo>
                <a:cubicBezTo>
                  <a:pt x="7758" y="7542"/>
                  <a:pt x="8878" y="7576"/>
                  <a:pt x="9998" y="7611"/>
                </a:cubicBezTo>
                <a:cubicBezTo>
                  <a:pt x="9877" y="5219"/>
                  <a:pt x="9565" y="2834"/>
                  <a:pt x="9062" y="495"/>
                </a:cubicBezTo>
                <a:cubicBezTo>
                  <a:pt x="8992" y="171"/>
                  <a:pt x="8725" y="1"/>
                  <a:pt x="8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6"/>
          <p:cNvSpPr/>
          <p:nvPr/>
        </p:nvSpPr>
        <p:spPr>
          <a:xfrm>
            <a:off x="5965897" y="3745110"/>
            <a:ext cx="400688" cy="308009"/>
          </a:xfrm>
          <a:custGeom>
            <a:rect b="b" l="l" r="r" t="t"/>
            <a:pathLst>
              <a:path extrusionOk="0" h="7122" w="9265">
                <a:moveTo>
                  <a:pt x="1701" y="1"/>
                </a:moveTo>
                <a:cubicBezTo>
                  <a:pt x="1470" y="1"/>
                  <a:pt x="1238" y="135"/>
                  <a:pt x="1154" y="403"/>
                </a:cubicBezTo>
                <a:cubicBezTo>
                  <a:pt x="477" y="2580"/>
                  <a:pt x="91" y="4844"/>
                  <a:pt x="1" y="7122"/>
                </a:cubicBezTo>
                <a:cubicBezTo>
                  <a:pt x="1112" y="7093"/>
                  <a:pt x="2220" y="7060"/>
                  <a:pt x="3329" y="7029"/>
                </a:cubicBezTo>
                <a:cubicBezTo>
                  <a:pt x="3431" y="7024"/>
                  <a:pt x="3535" y="7023"/>
                  <a:pt x="3639" y="7018"/>
                </a:cubicBezTo>
                <a:cubicBezTo>
                  <a:pt x="4311" y="7000"/>
                  <a:pt x="4983" y="6980"/>
                  <a:pt x="5655" y="6961"/>
                </a:cubicBezTo>
                <a:cubicBezTo>
                  <a:pt x="6037" y="6949"/>
                  <a:pt x="6419" y="6934"/>
                  <a:pt x="6799" y="6923"/>
                </a:cubicBezTo>
                <a:cubicBezTo>
                  <a:pt x="7373" y="6904"/>
                  <a:pt x="7946" y="6886"/>
                  <a:pt x="8520" y="6865"/>
                </a:cubicBezTo>
                <a:cubicBezTo>
                  <a:pt x="8768" y="6857"/>
                  <a:pt x="9017" y="6848"/>
                  <a:pt x="9265" y="6841"/>
                </a:cubicBezTo>
                <a:cubicBezTo>
                  <a:pt x="9164" y="6047"/>
                  <a:pt x="9038" y="5258"/>
                  <a:pt x="8887" y="4473"/>
                </a:cubicBezTo>
                <a:cubicBezTo>
                  <a:pt x="8629" y="3105"/>
                  <a:pt x="8299" y="1746"/>
                  <a:pt x="7896" y="409"/>
                </a:cubicBezTo>
                <a:cubicBezTo>
                  <a:pt x="7816" y="140"/>
                  <a:pt x="7585" y="5"/>
                  <a:pt x="7353" y="5"/>
                </a:cubicBezTo>
                <a:cubicBezTo>
                  <a:pt x="7121" y="5"/>
                  <a:pt x="6888" y="139"/>
                  <a:pt x="6805" y="408"/>
                </a:cubicBezTo>
                <a:cubicBezTo>
                  <a:pt x="6510" y="1353"/>
                  <a:pt x="6277" y="2315"/>
                  <a:pt x="6091" y="3287"/>
                </a:cubicBezTo>
                <a:cubicBezTo>
                  <a:pt x="5919" y="2581"/>
                  <a:pt x="5732" y="1882"/>
                  <a:pt x="5524" y="1188"/>
                </a:cubicBezTo>
                <a:cubicBezTo>
                  <a:pt x="5443" y="918"/>
                  <a:pt x="5211" y="783"/>
                  <a:pt x="4979" y="783"/>
                </a:cubicBezTo>
                <a:cubicBezTo>
                  <a:pt x="4748" y="783"/>
                  <a:pt x="4515" y="917"/>
                  <a:pt x="4431" y="1186"/>
                </a:cubicBezTo>
                <a:cubicBezTo>
                  <a:pt x="3971" y="2664"/>
                  <a:pt x="3646" y="4187"/>
                  <a:pt x="3457" y="5724"/>
                </a:cubicBezTo>
                <a:cubicBezTo>
                  <a:pt x="3173" y="3927"/>
                  <a:pt x="2773" y="2148"/>
                  <a:pt x="2247" y="406"/>
                </a:cubicBezTo>
                <a:cubicBezTo>
                  <a:pt x="2165" y="136"/>
                  <a:pt x="1934"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6"/>
          <p:cNvSpPr/>
          <p:nvPr/>
        </p:nvSpPr>
        <p:spPr>
          <a:xfrm>
            <a:off x="6783359" y="3670595"/>
            <a:ext cx="163389" cy="354456"/>
          </a:xfrm>
          <a:custGeom>
            <a:rect b="b" l="l" r="r" t="t"/>
            <a:pathLst>
              <a:path extrusionOk="0" h="8196" w="3778">
                <a:moveTo>
                  <a:pt x="2311" y="0"/>
                </a:moveTo>
                <a:cubicBezTo>
                  <a:pt x="2094" y="0"/>
                  <a:pt x="1877" y="118"/>
                  <a:pt x="1780" y="363"/>
                </a:cubicBezTo>
                <a:cubicBezTo>
                  <a:pt x="786" y="2860"/>
                  <a:pt x="184" y="5513"/>
                  <a:pt x="1" y="8195"/>
                </a:cubicBezTo>
                <a:cubicBezTo>
                  <a:pt x="1259" y="8141"/>
                  <a:pt x="2519" y="8089"/>
                  <a:pt x="3778" y="8030"/>
                </a:cubicBezTo>
                <a:cubicBezTo>
                  <a:pt x="3772" y="7822"/>
                  <a:pt x="3764" y="7616"/>
                  <a:pt x="3763" y="7409"/>
                </a:cubicBezTo>
                <a:cubicBezTo>
                  <a:pt x="3671" y="5068"/>
                  <a:pt x="3370" y="2736"/>
                  <a:pt x="2870" y="447"/>
                </a:cubicBezTo>
                <a:cubicBezTo>
                  <a:pt x="2805" y="154"/>
                  <a:pt x="2558" y="0"/>
                  <a:pt x="23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6"/>
          <p:cNvSpPr/>
          <p:nvPr/>
        </p:nvSpPr>
        <p:spPr>
          <a:xfrm>
            <a:off x="6944542" y="3568185"/>
            <a:ext cx="166330" cy="449687"/>
          </a:xfrm>
          <a:custGeom>
            <a:rect b="b" l="l" r="r" t="t"/>
            <a:pathLst>
              <a:path extrusionOk="0" h="10398" w="3846">
                <a:moveTo>
                  <a:pt x="1611" y="0"/>
                </a:moveTo>
                <a:cubicBezTo>
                  <a:pt x="1383" y="0"/>
                  <a:pt x="1158" y="161"/>
                  <a:pt x="1079" y="484"/>
                </a:cubicBezTo>
                <a:cubicBezTo>
                  <a:pt x="354" y="3482"/>
                  <a:pt x="1" y="6624"/>
                  <a:pt x="36" y="9777"/>
                </a:cubicBezTo>
                <a:cubicBezTo>
                  <a:pt x="43" y="9984"/>
                  <a:pt x="46" y="10190"/>
                  <a:pt x="51" y="10398"/>
                </a:cubicBezTo>
                <a:cubicBezTo>
                  <a:pt x="1315" y="10339"/>
                  <a:pt x="2581" y="10278"/>
                  <a:pt x="3845" y="10216"/>
                </a:cubicBezTo>
                <a:cubicBezTo>
                  <a:pt x="3554" y="6931"/>
                  <a:pt x="2994" y="3672"/>
                  <a:pt x="2172" y="505"/>
                </a:cubicBezTo>
                <a:cubicBezTo>
                  <a:pt x="2084" y="170"/>
                  <a:pt x="1846" y="0"/>
                  <a:pt x="16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6"/>
          <p:cNvSpPr/>
          <p:nvPr/>
        </p:nvSpPr>
        <p:spPr>
          <a:xfrm>
            <a:off x="7114980" y="3644343"/>
            <a:ext cx="165335" cy="365398"/>
          </a:xfrm>
          <a:custGeom>
            <a:rect b="b" l="l" r="r" t="t"/>
            <a:pathLst>
              <a:path extrusionOk="0" h="8449" w="3823">
                <a:moveTo>
                  <a:pt x="1750" y="1"/>
                </a:moveTo>
                <a:cubicBezTo>
                  <a:pt x="1518" y="1"/>
                  <a:pt x="1286" y="135"/>
                  <a:pt x="1203" y="403"/>
                </a:cubicBezTo>
                <a:cubicBezTo>
                  <a:pt x="394" y="3001"/>
                  <a:pt x="0" y="5728"/>
                  <a:pt x="33" y="8449"/>
                </a:cubicBezTo>
                <a:cubicBezTo>
                  <a:pt x="1232" y="8390"/>
                  <a:pt x="2433" y="8330"/>
                  <a:pt x="3633" y="8269"/>
                </a:cubicBezTo>
                <a:cubicBezTo>
                  <a:pt x="3696" y="8264"/>
                  <a:pt x="3759" y="8261"/>
                  <a:pt x="3822" y="8258"/>
                </a:cubicBezTo>
                <a:cubicBezTo>
                  <a:pt x="3769" y="7697"/>
                  <a:pt x="3705" y="7137"/>
                  <a:pt x="3628" y="6579"/>
                </a:cubicBezTo>
                <a:cubicBezTo>
                  <a:pt x="3347" y="4488"/>
                  <a:pt x="2904" y="2422"/>
                  <a:pt x="2295" y="406"/>
                </a:cubicBezTo>
                <a:cubicBezTo>
                  <a:pt x="2213" y="136"/>
                  <a:pt x="198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6"/>
          <p:cNvSpPr/>
          <p:nvPr/>
        </p:nvSpPr>
        <p:spPr>
          <a:xfrm>
            <a:off x="8717167" y="3423781"/>
            <a:ext cx="572855" cy="487615"/>
          </a:xfrm>
          <a:custGeom>
            <a:rect b="b" l="l" r="r" t="t"/>
            <a:pathLst>
              <a:path extrusionOk="0" h="11275" w="13246">
                <a:moveTo>
                  <a:pt x="11061" y="1"/>
                </a:moveTo>
                <a:cubicBezTo>
                  <a:pt x="10832" y="1"/>
                  <a:pt x="10606" y="159"/>
                  <a:pt x="10526" y="477"/>
                </a:cubicBezTo>
                <a:cubicBezTo>
                  <a:pt x="10036" y="2463"/>
                  <a:pt x="9719" y="4513"/>
                  <a:pt x="9568" y="6590"/>
                </a:cubicBezTo>
                <a:cubicBezTo>
                  <a:pt x="9281" y="4874"/>
                  <a:pt x="8908" y="3175"/>
                  <a:pt x="8451" y="1505"/>
                </a:cubicBezTo>
                <a:cubicBezTo>
                  <a:pt x="8366" y="1195"/>
                  <a:pt x="8131" y="1039"/>
                  <a:pt x="7897" y="1039"/>
                </a:cubicBezTo>
                <a:cubicBezTo>
                  <a:pt x="7668" y="1039"/>
                  <a:pt x="7440" y="1189"/>
                  <a:pt x="7360" y="1492"/>
                </a:cubicBezTo>
                <a:cubicBezTo>
                  <a:pt x="6787" y="3652"/>
                  <a:pt x="6441" y="5892"/>
                  <a:pt x="6319" y="8155"/>
                </a:cubicBezTo>
                <a:cubicBezTo>
                  <a:pt x="6029" y="6384"/>
                  <a:pt x="5644" y="4629"/>
                  <a:pt x="5159" y="2908"/>
                </a:cubicBezTo>
                <a:cubicBezTo>
                  <a:pt x="5075" y="2611"/>
                  <a:pt x="4841" y="2461"/>
                  <a:pt x="4608" y="2461"/>
                </a:cubicBezTo>
                <a:cubicBezTo>
                  <a:pt x="4378" y="2461"/>
                  <a:pt x="4149" y="2607"/>
                  <a:pt x="4067" y="2899"/>
                </a:cubicBezTo>
                <a:cubicBezTo>
                  <a:pt x="3759" y="4005"/>
                  <a:pt x="3517" y="5137"/>
                  <a:pt x="3335" y="6280"/>
                </a:cubicBezTo>
                <a:cubicBezTo>
                  <a:pt x="3057" y="4677"/>
                  <a:pt x="2707" y="3087"/>
                  <a:pt x="2280" y="1523"/>
                </a:cubicBezTo>
                <a:cubicBezTo>
                  <a:pt x="2195" y="1211"/>
                  <a:pt x="1959" y="1055"/>
                  <a:pt x="1725" y="1055"/>
                </a:cubicBezTo>
                <a:cubicBezTo>
                  <a:pt x="1495" y="1055"/>
                  <a:pt x="1268" y="1206"/>
                  <a:pt x="1188" y="1510"/>
                </a:cubicBezTo>
                <a:cubicBezTo>
                  <a:pt x="361" y="4656"/>
                  <a:pt x="1" y="7971"/>
                  <a:pt x="124" y="11274"/>
                </a:cubicBezTo>
                <a:cubicBezTo>
                  <a:pt x="1748" y="11159"/>
                  <a:pt x="3371" y="11041"/>
                  <a:pt x="4995" y="10921"/>
                </a:cubicBezTo>
                <a:cubicBezTo>
                  <a:pt x="6362" y="10759"/>
                  <a:pt x="10493" y="10114"/>
                  <a:pt x="13246" y="9678"/>
                </a:cubicBezTo>
                <a:cubicBezTo>
                  <a:pt x="12950" y="6569"/>
                  <a:pt x="12408" y="3490"/>
                  <a:pt x="11621" y="495"/>
                </a:cubicBezTo>
                <a:cubicBezTo>
                  <a:pt x="11534" y="166"/>
                  <a:pt x="11296" y="1"/>
                  <a:pt x="11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6"/>
          <p:cNvSpPr/>
          <p:nvPr/>
        </p:nvSpPr>
        <p:spPr>
          <a:xfrm>
            <a:off x="-351942" y="3824210"/>
            <a:ext cx="9975278" cy="1911925"/>
          </a:xfrm>
          <a:custGeom>
            <a:rect b="b" l="l" r="r" t="t"/>
            <a:pathLst>
              <a:path extrusionOk="0" h="44209" w="230656">
                <a:moveTo>
                  <a:pt x="225855" y="1"/>
                </a:moveTo>
                <a:cubicBezTo>
                  <a:pt x="225855" y="1"/>
                  <a:pt x="217121" y="1406"/>
                  <a:pt x="215008" y="1661"/>
                </a:cubicBezTo>
                <a:lnTo>
                  <a:pt x="214997" y="1661"/>
                </a:lnTo>
                <a:cubicBezTo>
                  <a:pt x="213113" y="1800"/>
                  <a:pt x="211227" y="1937"/>
                  <a:pt x="209340" y="2072"/>
                </a:cubicBezTo>
                <a:cubicBezTo>
                  <a:pt x="209254" y="2078"/>
                  <a:pt x="209168" y="2083"/>
                  <a:pt x="209084" y="2091"/>
                </a:cubicBezTo>
                <a:cubicBezTo>
                  <a:pt x="207274" y="2220"/>
                  <a:pt x="205462" y="2346"/>
                  <a:pt x="203651" y="2471"/>
                </a:cubicBezTo>
                <a:cubicBezTo>
                  <a:pt x="203495" y="2481"/>
                  <a:pt x="203338" y="2492"/>
                  <a:pt x="203183" y="2502"/>
                </a:cubicBezTo>
                <a:cubicBezTo>
                  <a:pt x="201439" y="2621"/>
                  <a:pt x="199695" y="2740"/>
                  <a:pt x="197948" y="2854"/>
                </a:cubicBezTo>
                <a:cubicBezTo>
                  <a:pt x="197729" y="2869"/>
                  <a:pt x="197508" y="2881"/>
                  <a:pt x="197287" y="2896"/>
                </a:cubicBezTo>
                <a:cubicBezTo>
                  <a:pt x="195608" y="3006"/>
                  <a:pt x="193925" y="3116"/>
                  <a:pt x="192243" y="3218"/>
                </a:cubicBezTo>
                <a:cubicBezTo>
                  <a:pt x="191947" y="3238"/>
                  <a:pt x="191652" y="3254"/>
                  <a:pt x="191354" y="3272"/>
                </a:cubicBezTo>
                <a:cubicBezTo>
                  <a:pt x="189747" y="3373"/>
                  <a:pt x="188142" y="3471"/>
                  <a:pt x="186531" y="3564"/>
                </a:cubicBezTo>
                <a:cubicBezTo>
                  <a:pt x="186156" y="3586"/>
                  <a:pt x="185780" y="3607"/>
                  <a:pt x="185402" y="3628"/>
                </a:cubicBezTo>
                <a:cubicBezTo>
                  <a:pt x="183870" y="3716"/>
                  <a:pt x="182340" y="3804"/>
                  <a:pt x="180806" y="3887"/>
                </a:cubicBezTo>
                <a:cubicBezTo>
                  <a:pt x="180357" y="3911"/>
                  <a:pt x="179909" y="3934"/>
                  <a:pt x="179461" y="3959"/>
                </a:cubicBezTo>
                <a:cubicBezTo>
                  <a:pt x="177998" y="4037"/>
                  <a:pt x="176538" y="4116"/>
                  <a:pt x="175075" y="4191"/>
                </a:cubicBezTo>
                <a:cubicBezTo>
                  <a:pt x="174554" y="4216"/>
                  <a:pt x="174031" y="4240"/>
                  <a:pt x="173509" y="4267"/>
                </a:cubicBezTo>
                <a:cubicBezTo>
                  <a:pt x="172117" y="4337"/>
                  <a:pt x="170723" y="4404"/>
                  <a:pt x="169331" y="4469"/>
                </a:cubicBezTo>
                <a:cubicBezTo>
                  <a:pt x="168748" y="4494"/>
                  <a:pt x="168161" y="4519"/>
                  <a:pt x="167576" y="4546"/>
                </a:cubicBezTo>
                <a:cubicBezTo>
                  <a:pt x="166246" y="4606"/>
                  <a:pt x="164914" y="4664"/>
                  <a:pt x="163583" y="4720"/>
                </a:cubicBezTo>
                <a:cubicBezTo>
                  <a:pt x="162926" y="4747"/>
                  <a:pt x="162272" y="4771"/>
                  <a:pt x="161617" y="4797"/>
                </a:cubicBezTo>
                <a:cubicBezTo>
                  <a:pt x="160354" y="4848"/>
                  <a:pt x="159091" y="4899"/>
                  <a:pt x="157827" y="4944"/>
                </a:cubicBezTo>
                <a:cubicBezTo>
                  <a:pt x="157090" y="4970"/>
                  <a:pt x="156355" y="4995"/>
                  <a:pt x="155618" y="5019"/>
                </a:cubicBezTo>
                <a:cubicBezTo>
                  <a:pt x="154434" y="5060"/>
                  <a:pt x="153250" y="5102"/>
                  <a:pt x="152064" y="5139"/>
                </a:cubicBezTo>
                <a:cubicBezTo>
                  <a:pt x="151245" y="5165"/>
                  <a:pt x="150424" y="5186"/>
                  <a:pt x="149605" y="5209"/>
                </a:cubicBezTo>
                <a:cubicBezTo>
                  <a:pt x="148501" y="5240"/>
                  <a:pt x="147399" y="5275"/>
                  <a:pt x="146296" y="5303"/>
                </a:cubicBezTo>
                <a:cubicBezTo>
                  <a:pt x="145386" y="5326"/>
                  <a:pt x="144476" y="5344"/>
                  <a:pt x="143567" y="5365"/>
                </a:cubicBezTo>
                <a:cubicBezTo>
                  <a:pt x="142552" y="5387"/>
                  <a:pt x="141534" y="5413"/>
                  <a:pt x="140519" y="5433"/>
                </a:cubicBezTo>
                <a:cubicBezTo>
                  <a:pt x="139503" y="5454"/>
                  <a:pt x="138487" y="5466"/>
                  <a:pt x="137472" y="5484"/>
                </a:cubicBezTo>
                <a:cubicBezTo>
                  <a:pt x="136561" y="5499"/>
                  <a:pt x="135647" y="5515"/>
                  <a:pt x="134736" y="5529"/>
                </a:cubicBezTo>
                <a:cubicBezTo>
                  <a:pt x="133542" y="5545"/>
                  <a:pt x="132351" y="5554"/>
                  <a:pt x="131158" y="5566"/>
                </a:cubicBezTo>
                <a:cubicBezTo>
                  <a:pt x="130421" y="5574"/>
                  <a:pt x="129684" y="5583"/>
                  <a:pt x="128948" y="5589"/>
                </a:cubicBezTo>
                <a:cubicBezTo>
                  <a:pt x="127016" y="5601"/>
                  <a:pt x="125085" y="5608"/>
                  <a:pt x="123153" y="5608"/>
                </a:cubicBezTo>
                <a:cubicBezTo>
                  <a:pt x="123052" y="5609"/>
                  <a:pt x="122952" y="5609"/>
                  <a:pt x="122851" y="5609"/>
                </a:cubicBezTo>
                <a:cubicBezTo>
                  <a:pt x="110460" y="5609"/>
                  <a:pt x="98075" y="5335"/>
                  <a:pt x="85697" y="4924"/>
                </a:cubicBezTo>
                <a:cubicBezTo>
                  <a:pt x="82578" y="4822"/>
                  <a:pt x="79458" y="4709"/>
                  <a:pt x="76338" y="4591"/>
                </a:cubicBezTo>
                <a:cubicBezTo>
                  <a:pt x="66983" y="4236"/>
                  <a:pt x="57627" y="3822"/>
                  <a:pt x="48276" y="3406"/>
                </a:cubicBezTo>
                <a:cubicBezTo>
                  <a:pt x="32183" y="2695"/>
                  <a:pt x="16094" y="1982"/>
                  <a:pt x="1" y="1270"/>
                </a:cubicBezTo>
                <a:lnTo>
                  <a:pt x="1" y="1270"/>
                </a:lnTo>
                <a:lnTo>
                  <a:pt x="431" y="1751"/>
                </a:lnTo>
                <a:cubicBezTo>
                  <a:pt x="1126" y="11171"/>
                  <a:pt x="1820" y="20593"/>
                  <a:pt x="2513" y="30013"/>
                </a:cubicBezTo>
                <a:lnTo>
                  <a:pt x="3128" y="38357"/>
                </a:lnTo>
                <a:cubicBezTo>
                  <a:pt x="3256" y="40092"/>
                  <a:pt x="3540" y="42054"/>
                  <a:pt x="5445" y="43117"/>
                </a:cubicBezTo>
                <a:cubicBezTo>
                  <a:pt x="6909" y="43935"/>
                  <a:pt x="8913" y="43973"/>
                  <a:pt x="10764" y="43974"/>
                </a:cubicBezTo>
                <a:cubicBezTo>
                  <a:pt x="81695" y="44054"/>
                  <a:pt x="152626" y="44132"/>
                  <a:pt x="223558" y="44209"/>
                </a:cubicBezTo>
                <a:cubicBezTo>
                  <a:pt x="223588" y="44209"/>
                  <a:pt x="223619" y="44209"/>
                  <a:pt x="223650" y="44209"/>
                </a:cubicBezTo>
                <a:cubicBezTo>
                  <a:pt x="225764" y="44209"/>
                  <a:pt x="228152" y="44100"/>
                  <a:pt x="229487" y="42928"/>
                </a:cubicBezTo>
                <a:cubicBezTo>
                  <a:pt x="230655" y="41901"/>
                  <a:pt x="230571" y="40431"/>
                  <a:pt x="230427" y="39107"/>
                </a:cubicBezTo>
                <a:cubicBezTo>
                  <a:pt x="229570" y="31242"/>
                  <a:pt x="228711" y="23376"/>
                  <a:pt x="227854" y="15511"/>
                </a:cubicBezTo>
                <a:cubicBezTo>
                  <a:pt x="227659" y="13724"/>
                  <a:pt x="227465" y="11936"/>
                  <a:pt x="227270" y="10152"/>
                </a:cubicBezTo>
                <a:cubicBezTo>
                  <a:pt x="226912" y="5697"/>
                  <a:pt x="225855" y="1"/>
                  <a:pt x="2258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6"/>
          <p:cNvSpPr/>
          <p:nvPr/>
        </p:nvSpPr>
        <p:spPr>
          <a:xfrm>
            <a:off x="-365435" y="3824167"/>
            <a:ext cx="9854099" cy="1298071"/>
          </a:xfrm>
          <a:custGeom>
            <a:rect b="b" l="l" r="r" t="t"/>
            <a:pathLst>
              <a:path extrusionOk="0" h="30015" w="227854">
                <a:moveTo>
                  <a:pt x="225856" y="0"/>
                </a:moveTo>
                <a:cubicBezTo>
                  <a:pt x="225856" y="0"/>
                  <a:pt x="217124" y="1406"/>
                  <a:pt x="215008" y="1660"/>
                </a:cubicBezTo>
                <a:cubicBezTo>
                  <a:pt x="184480" y="3912"/>
                  <a:pt x="153839" y="5600"/>
                  <a:pt x="123153" y="5608"/>
                </a:cubicBezTo>
                <a:cubicBezTo>
                  <a:pt x="123068" y="5608"/>
                  <a:pt x="122984" y="5608"/>
                  <a:pt x="122899" y="5608"/>
                </a:cubicBezTo>
                <a:cubicBezTo>
                  <a:pt x="97998" y="5608"/>
                  <a:pt x="73128" y="4507"/>
                  <a:pt x="48275" y="3407"/>
                </a:cubicBezTo>
                <a:cubicBezTo>
                  <a:pt x="32182" y="2696"/>
                  <a:pt x="16091" y="1983"/>
                  <a:pt x="0" y="1271"/>
                </a:cubicBezTo>
                <a:lnTo>
                  <a:pt x="0" y="1271"/>
                </a:lnTo>
                <a:lnTo>
                  <a:pt x="430" y="1752"/>
                </a:lnTo>
                <a:cubicBezTo>
                  <a:pt x="1123" y="11172"/>
                  <a:pt x="1819" y="20594"/>
                  <a:pt x="2512" y="30014"/>
                </a:cubicBezTo>
                <a:cubicBezTo>
                  <a:pt x="25536" y="23611"/>
                  <a:pt x="50894" y="21688"/>
                  <a:pt x="75727" y="21589"/>
                </a:cubicBezTo>
                <a:cubicBezTo>
                  <a:pt x="76474" y="21586"/>
                  <a:pt x="77221" y="21585"/>
                  <a:pt x="77968" y="21585"/>
                </a:cubicBezTo>
                <a:cubicBezTo>
                  <a:pt x="103598" y="21585"/>
                  <a:pt x="129210" y="23292"/>
                  <a:pt x="154829" y="23292"/>
                </a:cubicBezTo>
                <a:cubicBezTo>
                  <a:pt x="158552" y="23292"/>
                  <a:pt x="162274" y="23256"/>
                  <a:pt x="165997" y="23174"/>
                </a:cubicBezTo>
                <a:cubicBezTo>
                  <a:pt x="186953" y="22709"/>
                  <a:pt x="208264" y="20648"/>
                  <a:pt x="227854" y="15509"/>
                </a:cubicBezTo>
                <a:cubicBezTo>
                  <a:pt x="227663" y="13725"/>
                  <a:pt x="227467" y="11937"/>
                  <a:pt x="227272" y="10150"/>
                </a:cubicBezTo>
                <a:cubicBezTo>
                  <a:pt x="226914" y="5697"/>
                  <a:pt x="225856" y="0"/>
                  <a:pt x="2258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6"/>
          <p:cNvSpPr/>
          <p:nvPr/>
        </p:nvSpPr>
        <p:spPr>
          <a:xfrm>
            <a:off x="1728301" y="4665115"/>
            <a:ext cx="72266" cy="21364"/>
          </a:xfrm>
          <a:custGeom>
            <a:rect b="b" l="l" r="r" t="t"/>
            <a:pathLst>
              <a:path extrusionOk="0" h="494" w="1671">
                <a:moveTo>
                  <a:pt x="738" y="1"/>
                </a:moveTo>
                <a:cubicBezTo>
                  <a:pt x="702" y="1"/>
                  <a:pt x="670" y="2"/>
                  <a:pt x="645" y="3"/>
                </a:cubicBezTo>
                <a:cubicBezTo>
                  <a:pt x="375" y="21"/>
                  <a:pt x="0" y="149"/>
                  <a:pt x="98" y="324"/>
                </a:cubicBezTo>
                <a:cubicBezTo>
                  <a:pt x="164" y="441"/>
                  <a:pt x="435" y="494"/>
                  <a:pt x="729" y="494"/>
                </a:cubicBezTo>
                <a:cubicBezTo>
                  <a:pt x="1173" y="494"/>
                  <a:pt x="1671" y="373"/>
                  <a:pt x="1591" y="172"/>
                </a:cubicBezTo>
                <a:cubicBezTo>
                  <a:pt x="1541" y="47"/>
                  <a:pt x="1008" y="1"/>
                  <a:pt x="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6"/>
          <p:cNvSpPr/>
          <p:nvPr/>
        </p:nvSpPr>
        <p:spPr>
          <a:xfrm>
            <a:off x="5595483" y="5166137"/>
            <a:ext cx="58514" cy="24651"/>
          </a:xfrm>
          <a:custGeom>
            <a:rect b="b" l="l" r="r" t="t"/>
            <a:pathLst>
              <a:path extrusionOk="0" h="570" w="1353">
                <a:moveTo>
                  <a:pt x="547" y="1"/>
                </a:moveTo>
                <a:cubicBezTo>
                  <a:pt x="545" y="1"/>
                  <a:pt x="543" y="1"/>
                  <a:pt x="542" y="1"/>
                </a:cubicBezTo>
                <a:cubicBezTo>
                  <a:pt x="318" y="5"/>
                  <a:pt x="1" y="133"/>
                  <a:pt x="68" y="337"/>
                </a:cubicBezTo>
                <a:cubicBezTo>
                  <a:pt x="120" y="494"/>
                  <a:pt x="395" y="569"/>
                  <a:pt x="673" y="569"/>
                </a:cubicBezTo>
                <a:cubicBezTo>
                  <a:pt x="1011" y="569"/>
                  <a:pt x="1352" y="458"/>
                  <a:pt x="1306" y="246"/>
                </a:cubicBezTo>
                <a:cubicBezTo>
                  <a:pt x="1271" y="83"/>
                  <a:pt x="726" y="1"/>
                  <a:pt x="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6"/>
          <p:cNvSpPr/>
          <p:nvPr/>
        </p:nvSpPr>
        <p:spPr>
          <a:xfrm>
            <a:off x="5674626" y="5191437"/>
            <a:ext cx="80397" cy="33776"/>
          </a:xfrm>
          <a:custGeom>
            <a:rect b="b" l="l" r="r" t="t"/>
            <a:pathLst>
              <a:path extrusionOk="0" h="781" w="1859">
                <a:moveTo>
                  <a:pt x="759" y="0"/>
                </a:moveTo>
                <a:cubicBezTo>
                  <a:pt x="754" y="0"/>
                  <a:pt x="749" y="0"/>
                  <a:pt x="744" y="0"/>
                </a:cubicBezTo>
                <a:cubicBezTo>
                  <a:pt x="438" y="7"/>
                  <a:pt x="0" y="179"/>
                  <a:pt x="95" y="461"/>
                </a:cubicBezTo>
                <a:cubicBezTo>
                  <a:pt x="166" y="676"/>
                  <a:pt x="543" y="780"/>
                  <a:pt x="925" y="780"/>
                </a:cubicBezTo>
                <a:cubicBezTo>
                  <a:pt x="1389" y="780"/>
                  <a:pt x="1859" y="627"/>
                  <a:pt x="1795" y="334"/>
                </a:cubicBezTo>
                <a:cubicBezTo>
                  <a:pt x="1747" y="113"/>
                  <a:pt x="1014" y="0"/>
                  <a:pt x="7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6"/>
          <p:cNvSpPr/>
          <p:nvPr/>
        </p:nvSpPr>
        <p:spPr>
          <a:xfrm>
            <a:off x="5542419" y="4166557"/>
            <a:ext cx="58687" cy="15829"/>
          </a:xfrm>
          <a:custGeom>
            <a:rect b="b" l="l" r="r" t="t"/>
            <a:pathLst>
              <a:path extrusionOk="0" h="366" w="1357">
                <a:moveTo>
                  <a:pt x="524" y="0"/>
                </a:moveTo>
                <a:cubicBezTo>
                  <a:pt x="301" y="0"/>
                  <a:pt x="1" y="73"/>
                  <a:pt x="73" y="202"/>
                </a:cubicBezTo>
                <a:cubicBezTo>
                  <a:pt x="133" y="310"/>
                  <a:pt x="447" y="366"/>
                  <a:pt x="743" y="366"/>
                </a:cubicBezTo>
                <a:cubicBezTo>
                  <a:pt x="1059" y="366"/>
                  <a:pt x="1356" y="303"/>
                  <a:pt x="1307" y="173"/>
                </a:cubicBezTo>
                <a:cubicBezTo>
                  <a:pt x="1268" y="68"/>
                  <a:pt x="712" y="3"/>
                  <a:pt x="537" y="0"/>
                </a:cubicBezTo>
                <a:cubicBezTo>
                  <a:pt x="533" y="0"/>
                  <a:pt x="529" y="0"/>
                  <a:pt x="5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6"/>
          <p:cNvSpPr/>
          <p:nvPr/>
        </p:nvSpPr>
        <p:spPr>
          <a:xfrm>
            <a:off x="3337104" y="4160503"/>
            <a:ext cx="58946" cy="18769"/>
          </a:xfrm>
          <a:custGeom>
            <a:rect b="b" l="l" r="r" t="t"/>
            <a:pathLst>
              <a:path extrusionOk="0" h="434" w="1363">
                <a:moveTo>
                  <a:pt x="522" y="0"/>
                </a:moveTo>
                <a:cubicBezTo>
                  <a:pt x="299" y="0"/>
                  <a:pt x="0" y="84"/>
                  <a:pt x="69" y="235"/>
                </a:cubicBezTo>
                <a:cubicBezTo>
                  <a:pt x="125" y="366"/>
                  <a:pt x="449" y="433"/>
                  <a:pt x="753" y="433"/>
                </a:cubicBezTo>
                <a:cubicBezTo>
                  <a:pt x="1068" y="433"/>
                  <a:pt x="1362" y="361"/>
                  <a:pt x="1318" y="211"/>
                </a:cubicBezTo>
                <a:cubicBezTo>
                  <a:pt x="1280" y="86"/>
                  <a:pt x="719" y="3"/>
                  <a:pt x="545" y="0"/>
                </a:cubicBezTo>
                <a:cubicBezTo>
                  <a:pt x="538" y="0"/>
                  <a:pt x="530"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6"/>
          <p:cNvSpPr/>
          <p:nvPr/>
        </p:nvSpPr>
        <p:spPr>
          <a:xfrm>
            <a:off x="3309556" y="4148004"/>
            <a:ext cx="26165" cy="8390"/>
          </a:xfrm>
          <a:custGeom>
            <a:rect b="b" l="l" r="r" t="t"/>
            <a:pathLst>
              <a:path extrusionOk="0" h="194" w="605">
                <a:moveTo>
                  <a:pt x="237" y="1"/>
                </a:moveTo>
                <a:cubicBezTo>
                  <a:pt x="138" y="1"/>
                  <a:pt x="1" y="38"/>
                  <a:pt x="30" y="106"/>
                </a:cubicBezTo>
                <a:cubicBezTo>
                  <a:pt x="56" y="164"/>
                  <a:pt x="200" y="193"/>
                  <a:pt x="334" y="193"/>
                </a:cubicBezTo>
                <a:cubicBezTo>
                  <a:pt x="474" y="193"/>
                  <a:pt x="604" y="161"/>
                  <a:pt x="585" y="95"/>
                </a:cubicBezTo>
                <a:cubicBezTo>
                  <a:pt x="569" y="41"/>
                  <a:pt x="321" y="4"/>
                  <a:pt x="242" y="1"/>
                </a:cubicBezTo>
                <a:cubicBezTo>
                  <a:pt x="241" y="1"/>
                  <a:pt x="239" y="1"/>
                  <a:pt x="2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6"/>
          <p:cNvSpPr/>
          <p:nvPr/>
        </p:nvSpPr>
        <p:spPr>
          <a:xfrm>
            <a:off x="1798102" y="4679646"/>
            <a:ext cx="116076" cy="28370"/>
          </a:xfrm>
          <a:custGeom>
            <a:rect b="b" l="l" r="r" t="t"/>
            <a:pathLst>
              <a:path extrusionOk="0" h="656" w="2684">
                <a:moveTo>
                  <a:pt x="1118" y="0"/>
                </a:moveTo>
                <a:cubicBezTo>
                  <a:pt x="1063" y="0"/>
                  <a:pt x="1009" y="2"/>
                  <a:pt x="956" y="6"/>
                </a:cubicBezTo>
                <a:cubicBezTo>
                  <a:pt x="575" y="31"/>
                  <a:pt x="1" y="186"/>
                  <a:pt x="482" y="491"/>
                </a:cubicBezTo>
                <a:cubicBezTo>
                  <a:pt x="693" y="625"/>
                  <a:pt x="1118" y="655"/>
                  <a:pt x="1446" y="655"/>
                </a:cubicBezTo>
                <a:cubicBezTo>
                  <a:pt x="1543" y="655"/>
                  <a:pt x="1631" y="653"/>
                  <a:pt x="1703" y="649"/>
                </a:cubicBezTo>
                <a:cubicBezTo>
                  <a:pt x="1910" y="637"/>
                  <a:pt x="2683" y="478"/>
                  <a:pt x="2164" y="221"/>
                </a:cubicBezTo>
                <a:cubicBezTo>
                  <a:pt x="1848" y="77"/>
                  <a:pt x="1477" y="0"/>
                  <a:pt x="111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6"/>
          <p:cNvSpPr/>
          <p:nvPr/>
        </p:nvSpPr>
        <p:spPr>
          <a:xfrm>
            <a:off x="2830288" y="5285414"/>
            <a:ext cx="116033" cy="28284"/>
          </a:xfrm>
          <a:custGeom>
            <a:rect b="b" l="l" r="r" t="t"/>
            <a:pathLst>
              <a:path extrusionOk="0" h="654" w="2683">
                <a:moveTo>
                  <a:pt x="1125" y="0"/>
                </a:moveTo>
                <a:cubicBezTo>
                  <a:pt x="1068" y="0"/>
                  <a:pt x="1011" y="2"/>
                  <a:pt x="955" y="6"/>
                </a:cubicBezTo>
                <a:cubicBezTo>
                  <a:pt x="575" y="30"/>
                  <a:pt x="1" y="186"/>
                  <a:pt x="482" y="490"/>
                </a:cubicBezTo>
                <a:cubicBezTo>
                  <a:pt x="693" y="624"/>
                  <a:pt x="1118" y="654"/>
                  <a:pt x="1446" y="654"/>
                </a:cubicBezTo>
                <a:cubicBezTo>
                  <a:pt x="1542" y="654"/>
                  <a:pt x="1631" y="651"/>
                  <a:pt x="1703" y="648"/>
                </a:cubicBezTo>
                <a:cubicBezTo>
                  <a:pt x="1909" y="637"/>
                  <a:pt x="2683" y="477"/>
                  <a:pt x="2164" y="219"/>
                </a:cubicBezTo>
                <a:cubicBezTo>
                  <a:pt x="1850" y="77"/>
                  <a:pt x="1481" y="0"/>
                  <a:pt x="11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6"/>
          <p:cNvSpPr/>
          <p:nvPr/>
        </p:nvSpPr>
        <p:spPr>
          <a:xfrm>
            <a:off x="668740" y="4057098"/>
            <a:ext cx="569309" cy="44329"/>
          </a:xfrm>
          <a:custGeom>
            <a:rect b="b" l="l" r="r" t="t"/>
            <a:pathLst>
              <a:path extrusionOk="0" h="1025" w="13164">
                <a:moveTo>
                  <a:pt x="6762" y="0"/>
                </a:moveTo>
                <a:cubicBezTo>
                  <a:pt x="6150" y="0"/>
                  <a:pt x="5538" y="6"/>
                  <a:pt x="4926" y="18"/>
                </a:cubicBezTo>
                <a:cubicBezTo>
                  <a:pt x="3740" y="40"/>
                  <a:pt x="2552" y="81"/>
                  <a:pt x="1370" y="151"/>
                </a:cubicBezTo>
                <a:cubicBezTo>
                  <a:pt x="1127" y="166"/>
                  <a:pt x="331" y="153"/>
                  <a:pt x="192" y="350"/>
                </a:cubicBezTo>
                <a:cubicBezTo>
                  <a:pt x="1" y="620"/>
                  <a:pt x="661" y="690"/>
                  <a:pt x="897" y="724"/>
                </a:cubicBezTo>
                <a:cubicBezTo>
                  <a:pt x="2558" y="963"/>
                  <a:pt x="4317" y="1024"/>
                  <a:pt x="6044" y="1024"/>
                </a:cubicBezTo>
                <a:cubicBezTo>
                  <a:pt x="6677" y="1024"/>
                  <a:pt x="7306" y="1016"/>
                  <a:pt x="7924" y="1005"/>
                </a:cubicBezTo>
                <a:cubicBezTo>
                  <a:pt x="9105" y="986"/>
                  <a:pt x="10293" y="938"/>
                  <a:pt x="11469" y="846"/>
                </a:cubicBezTo>
                <a:cubicBezTo>
                  <a:pt x="11840" y="817"/>
                  <a:pt x="12569" y="817"/>
                  <a:pt x="12843" y="589"/>
                </a:cubicBezTo>
                <a:cubicBezTo>
                  <a:pt x="13163" y="321"/>
                  <a:pt x="12632" y="162"/>
                  <a:pt x="12308" y="162"/>
                </a:cubicBezTo>
                <a:cubicBezTo>
                  <a:pt x="10464" y="53"/>
                  <a:pt x="8613" y="0"/>
                  <a:pt x="67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6"/>
          <p:cNvSpPr/>
          <p:nvPr/>
        </p:nvSpPr>
        <p:spPr>
          <a:xfrm>
            <a:off x="515644" y="2067669"/>
            <a:ext cx="801721" cy="1930349"/>
          </a:xfrm>
          <a:custGeom>
            <a:rect b="b" l="l" r="r" t="t"/>
            <a:pathLst>
              <a:path extrusionOk="0" h="44635" w="18538">
                <a:moveTo>
                  <a:pt x="8477" y="1"/>
                </a:moveTo>
                <a:cubicBezTo>
                  <a:pt x="8365" y="1"/>
                  <a:pt x="8259" y="11"/>
                  <a:pt x="8158" y="31"/>
                </a:cubicBezTo>
                <a:cubicBezTo>
                  <a:pt x="6489" y="373"/>
                  <a:pt x="6188" y="3531"/>
                  <a:pt x="6066" y="5804"/>
                </a:cubicBezTo>
                <a:cubicBezTo>
                  <a:pt x="6054" y="6001"/>
                  <a:pt x="6045" y="6193"/>
                  <a:pt x="6038" y="6374"/>
                </a:cubicBezTo>
                <a:cubicBezTo>
                  <a:pt x="6009" y="6952"/>
                  <a:pt x="5990" y="7436"/>
                  <a:pt x="5948" y="7755"/>
                </a:cubicBezTo>
                <a:cubicBezTo>
                  <a:pt x="5578" y="10630"/>
                  <a:pt x="5143" y="13500"/>
                  <a:pt x="4652" y="16356"/>
                </a:cubicBezTo>
                <a:cubicBezTo>
                  <a:pt x="4622" y="16525"/>
                  <a:pt x="4593" y="16694"/>
                  <a:pt x="4563" y="16866"/>
                </a:cubicBezTo>
                <a:cubicBezTo>
                  <a:pt x="3772" y="21373"/>
                  <a:pt x="2826" y="25856"/>
                  <a:pt x="1731" y="30300"/>
                </a:cubicBezTo>
                <a:cubicBezTo>
                  <a:pt x="1721" y="30339"/>
                  <a:pt x="1712" y="30382"/>
                  <a:pt x="1700" y="30421"/>
                </a:cubicBezTo>
                <a:cubicBezTo>
                  <a:pt x="1670" y="30544"/>
                  <a:pt x="1639" y="30669"/>
                  <a:pt x="1609" y="30792"/>
                </a:cubicBezTo>
                <a:cubicBezTo>
                  <a:pt x="735" y="34342"/>
                  <a:pt x="0" y="37777"/>
                  <a:pt x="2001" y="41153"/>
                </a:cubicBezTo>
                <a:cubicBezTo>
                  <a:pt x="3456" y="43607"/>
                  <a:pt x="6880" y="44635"/>
                  <a:pt x="9638" y="44635"/>
                </a:cubicBezTo>
                <a:cubicBezTo>
                  <a:pt x="9756" y="44635"/>
                  <a:pt x="9871" y="44633"/>
                  <a:pt x="9986" y="44629"/>
                </a:cubicBezTo>
                <a:cubicBezTo>
                  <a:pt x="10028" y="44628"/>
                  <a:pt x="10067" y="44628"/>
                  <a:pt x="10109" y="44626"/>
                </a:cubicBezTo>
                <a:cubicBezTo>
                  <a:pt x="10201" y="44611"/>
                  <a:pt x="10292" y="44593"/>
                  <a:pt x="10383" y="44577"/>
                </a:cubicBezTo>
                <a:cubicBezTo>
                  <a:pt x="12941" y="44075"/>
                  <a:pt x="15231" y="42422"/>
                  <a:pt x="16628" y="40233"/>
                </a:cubicBezTo>
                <a:cubicBezTo>
                  <a:pt x="18537" y="37239"/>
                  <a:pt x="18200" y="33806"/>
                  <a:pt x="17552" y="30476"/>
                </a:cubicBezTo>
                <a:cubicBezTo>
                  <a:pt x="17020" y="27751"/>
                  <a:pt x="16419" y="25037"/>
                  <a:pt x="15769" y="22334"/>
                </a:cubicBezTo>
                <a:cubicBezTo>
                  <a:pt x="15729" y="22168"/>
                  <a:pt x="15690" y="22003"/>
                  <a:pt x="15648" y="21838"/>
                </a:cubicBezTo>
                <a:cubicBezTo>
                  <a:pt x="14681" y="17854"/>
                  <a:pt x="13611" y="13894"/>
                  <a:pt x="12501" y="9952"/>
                </a:cubicBezTo>
                <a:lnTo>
                  <a:pt x="12370" y="9495"/>
                </a:lnTo>
                <a:cubicBezTo>
                  <a:pt x="12275" y="9158"/>
                  <a:pt x="12181" y="8823"/>
                  <a:pt x="12085" y="8487"/>
                </a:cubicBezTo>
                <a:cubicBezTo>
                  <a:pt x="11608" y="6810"/>
                  <a:pt x="11125" y="5133"/>
                  <a:pt x="10637" y="3458"/>
                </a:cubicBezTo>
                <a:cubicBezTo>
                  <a:pt x="10301" y="2307"/>
                  <a:pt x="10148" y="83"/>
                  <a:pt x="8550" y="2"/>
                </a:cubicBezTo>
                <a:lnTo>
                  <a:pt x="8544" y="2"/>
                </a:lnTo>
                <a:cubicBezTo>
                  <a:pt x="8521" y="1"/>
                  <a:pt x="8499" y="1"/>
                  <a:pt x="8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6"/>
          <p:cNvSpPr/>
          <p:nvPr/>
        </p:nvSpPr>
        <p:spPr>
          <a:xfrm>
            <a:off x="515774" y="2067669"/>
            <a:ext cx="461277" cy="1930349"/>
          </a:xfrm>
          <a:custGeom>
            <a:rect b="b" l="l" r="r" t="t"/>
            <a:pathLst>
              <a:path extrusionOk="0" h="44635" w="10666">
                <a:moveTo>
                  <a:pt x="8478" y="1"/>
                </a:moveTo>
                <a:cubicBezTo>
                  <a:pt x="8367" y="1"/>
                  <a:pt x="8261" y="11"/>
                  <a:pt x="8159" y="31"/>
                </a:cubicBezTo>
                <a:cubicBezTo>
                  <a:pt x="6490" y="373"/>
                  <a:pt x="6190" y="3531"/>
                  <a:pt x="6066" y="5804"/>
                </a:cubicBezTo>
                <a:cubicBezTo>
                  <a:pt x="6056" y="6001"/>
                  <a:pt x="6047" y="6193"/>
                  <a:pt x="6039" y="6374"/>
                </a:cubicBezTo>
                <a:cubicBezTo>
                  <a:pt x="6011" y="6952"/>
                  <a:pt x="5990" y="7436"/>
                  <a:pt x="5949" y="7755"/>
                </a:cubicBezTo>
                <a:cubicBezTo>
                  <a:pt x="5578" y="10630"/>
                  <a:pt x="5145" y="13500"/>
                  <a:pt x="4652" y="16356"/>
                </a:cubicBezTo>
                <a:cubicBezTo>
                  <a:pt x="4622" y="16525"/>
                  <a:pt x="4593" y="16694"/>
                  <a:pt x="4563" y="16866"/>
                </a:cubicBezTo>
                <a:cubicBezTo>
                  <a:pt x="3772" y="21373"/>
                  <a:pt x="2827" y="25856"/>
                  <a:pt x="1732" y="30300"/>
                </a:cubicBezTo>
                <a:cubicBezTo>
                  <a:pt x="1721" y="30339"/>
                  <a:pt x="1712" y="30382"/>
                  <a:pt x="1702" y="30421"/>
                </a:cubicBezTo>
                <a:cubicBezTo>
                  <a:pt x="1672" y="30544"/>
                  <a:pt x="1639" y="30669"/>
                  <a:pt x="1609" y="30792"/>
                </a:cubicBezTo>
                <a:cubicBezTo>
                  <a:pt x="735" y="34342"/>
                  <a:pt x="0" y="37777"/>
                  <a:pt x="2003" y="41153"/>
                </a:cubicBezTo>
                <a:cubicBezTo>
                  <a:pt x="3456" y="43607"/>
                  <a:pt x="6882" y="44635"/>
                  <a:pt x="9640" y="44635"/>
                </a:cubicBezTo>
                <a:cubicBezTo>
                  <a:pt x="9757" y="44635"/>
                  <a:pt x="9873" y="44633"/>
                  <a:pt x="9987" y="44629"/>
                </a:cubicBezTo>
                <a:cubicBezTo>
                  <a:pt x="10028" y="44628"/>
                  <a:pt x="10068" y="44628"/>
                  <a:pt x="10109" y="44626"/>
                </a:cubicBezTo>
                <a:cubicBezTo>
                  <a:pt x="10201" y="44611"/>
                  <a:pt x="10294" y="44593"/>
                  <a:pt x="10384" y="44577"/>
                </a:cubicBezTo>
                <a:cubicBezTo>
                  <a:pt x="10665" y="39740"/>
                  <a:pt x="10614" y="33859"/>
                  <a:pt x="10417" y="28108"/>
                </a:cubicBezTo>
                <a:lnTo>
                  <a:pt x="10399" y="27599"/>
                </a:lnTo>
                <a:cubicBezTo>
                  <a:pt x="10253" y="23585"/>
                  <a:pt x="10041" y="19655"/>
                  <a:pt x="9822" y="16201"/>
                </a:cubicBezTo>
                <a:cubicBezTo>
                  <a:pt x="9748" y="15041"/>
                  <a:pt x="9672" y="13906"/>
                  <a:pt x="9595" y="12802"/>
                </a:cubicBezTo>
                <a:lnTo>
                  <a:pt x="9560" y="12320"/>
                </a:lnTo>
                <a:cubicBezTo>
                  <a:pt x="9184" y="7049"/>
                  <a:pt x="8792" y="2592"/>
                  <a:pt x="8552" y="2"/>
                </a:cubicBezTo>
                <a:lnTo>
                  <a:pt x="8546" y="2"/>
                </a:lnTo>
                <a:cubicBezTo>
                  <a:pt x="8523" y="1"/>
                  <a:pt x="8501" y="1"/>
                  <a:pt x="84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6"/>
          <p:cNvSpPr/>
          <p:nvPr/>
        </p:nvSpPr>
        <p:spPr>
          <a:xfrm>
            <a:off x="585273" y="2067669"/>
            <a:ext cx="612384" cy="2015892"/>
          </a:xfrm>
          <a:custGeom>
            <a:rect b="b" l="l" r="r" t="t"/>
            <a:pathLst>
              <a:path extrusionOk="0" h="46613" w="14160">
                <a:moveTo>
                  <a:pt x="6871" y="1"/>
                </a:moveTo>
                <a:cubicBezTo>
                  <a:pt x="6760" y="1"/>
                  <a:pt x="6654" y="11"/>
                  <a:pt x="6551" y="31"/>
                </a:cubicBezTo>
                <a:cubicBezTo>
                  <a:pt x="6728" y="1923"/>
                  <a:pt x="6985" y="4819"/>
                  <a:pt x="7257" y="8304"/>
                </a:cubicBezTo>
                <a:cubicBezTo>
                  <a:pt x="6113" y="7573"/>
                  <a:pt x="5148" y="6607"/>
                  <a:pt x="4458" y="5805"/>
                </a:cubicBezTo>
                <a:cubicBezTo>
                  <a:pt x="4446" y="6004"/>
                  <a:pt x="4437" y="6195"/>
                  <a:pt x="4429" y="6375"/>
                </a:cubicBezTo>
                <a:cubicBezTo>
                  <a:pt x="5163" y="7185"/>
                  <a:pt x="6142" y="8104"/>
                  <a:pt x="7295" y="8788"/>
                </a:cubicBezTo>
                <a:cubicBezTo>
                  <a:pt x="7472" y="11067"/>
                  <a:pt x="7653" y="13584"/>
                  <a:pt x="7821" y="16228"/>
                </a:cubicBezTo>
                <a:cubicBezTo>
                  <a:pt x="7922" y="17780"/>
                  <a:pt x="8019" y="19431"/>
                  <a:pt x="8110" y="21140"/>
                </a:cubicBezTo>
                <a:cubicBezTo>
                  <a:pt x="7220" y="20439"/>
                  <a:pt x="4769" y="18438"/>
                  <a:pt x="3043" y="16358"/>
                </a:cubicBezTo>
                <a:cubicBezTo>
                  <a:pt x="3013" y="16528"/>
                  <a:pt x="2985" y="16696"/>
                  <a:pt x="2954" y="16867"/>
                </a:cubicBezTo>
                <a:cubicBezTo>
                  <a:pt x="4933" y="19177"/>
                  <a:pt x="7639" y="21283"/>
                  <a:pt x="8137" y="21663"/>
                </a:cubicBezTo>
                <a:cubicBezTo>
                  <a:pt x="8403" y="26770"/>
                  <a:pt x="8598" y="32378"/>
                  <a:pt x="8579" y="37538"/>
                </a:cubicBezTo>
                <a:cubicBezTo>
                  <a:pt x="8042" y="37242"/>
                  <a:pt x="6817" y="36530"/>
                  <a:pt x="5366" y="35448"/>
                </a:cubicBezTo>
                <a:cubicBezTo>
                  <a:pt x="3841" y="34310"/>
                  <a:pt x="1797" y="32555"/>
                  <a:pt x="122" y="30303"/>
                </a:cubicBezTo>
                <a:cubicBezTo>
                  <a:pt x="113" y="30344"/>
                  <a:pt x="104" y="30385"/>
                  <a:pt x="92" y="30424"/>
                </a:cubicBezTo>
                <a:cubicBezTo>
                  <a:pt x="62" y="30548"/>
                  <a:pt x="30" y="30672"/>
                  <a:pt x="0" y="30796"/>
                </a:cubicBezTo>
                <a:cubicBezTo>
                  <a:pt x="1665" y="32964"/>
                  <a:pt x="3646" y="34659"/>
                  <a:pt x="5136" y="35768"/>
                </a:cubicBezTo>
                <a:cubicBezTo>
                  <a:pt x="6803" y="37012"/>
                  <a:pt x="8180" y="37772"/>
                  <a:pt x="8576" y="37984"/>
                </a:cubicBezTo>
                <a:cubicBezTo>
                  <a:pt x="8561" y="40331"/>
                  <a:pt x="8501" y="42577"/>
                  <a:pt x="8377" y="44634"/>
                </a:cubicBezTo>
                <a:cubicBezTo>
                  <a:pt x="8338" y="45315"/>
                  <a:pt x="8290" y="45976"/>
                  <a:pt x="8237" y="46612"/>
                </a:cubicBezTo>
                <a:lnTo>
                  <a:pt x="8631" y="46612"/>
                </a:lnTo>
                <a:cubicBezTo>
                  <a:pt x="8688" y="45958"/>
                  <a:pt x="8735" y="45280"/>
                  <a:pt x="8776" y="44578"/>
                </a:cubicBezTo>
                <a:cubicBezTo>
                  <a:pt x="9057" y="39736"/>
                  <a:pt x="9006" y="33856"/>
                  <a:pt x="8809" y="28105"/>
                </a:cubicBezTo>
                <a:cubicBezTo>
                  <a:pt x="9260" y="27714"/>
                  <a:pt x="11808" y="25446"/>
                  <a:pt x="14159" y="22335"/>
                </a:cubicBezTo>
                <a:cubicBezTo>
                  <a:pt x="14119" y="22170"/>
                  <a:pt x="14080" y="22005"/>
                  <a:pt x="14038" y="21839"/>
                </a:cubicBezTo>
                <a:cubicBezTo>
                  <a:pt x="11933" y="24685"/>
                  <a:pt x="9612" y="26861"/>
                  <a:pt x="8791" y="27596"/>
                </a:cubicBezTo>
                <a:cubicBezTo>
                  <a:pt x="8646" y="23586"/>
                  <a:pt x="8434" y="19655"/>
                  <a:pt x="8215" y="16201"/>
                </a:cubicBezTo>
                <a:cubicBezTo>
                  <a:pt x="8141" y="15041"/>
                  <a:pt x="8065" y="13906"/>
                  <a:pt x="7986" y="12802"/>
                </a:cubicBezTo>
                <a:cubicBezTo>
                  <a:pt x="8320" y="12530"/>
                  <a:pt x="9616" y="11440"/>
                  <a:pt x="10892" y="9952"/>
                </a:cubicBezTo>
                <a:lnTo>
                  <a:pt x="10763" y="9495"/>
                </a:lnTo>
                <a:cubicBezTo>
                  <a:pt x="9648" y="10831"/>
                  <a:pt x="8481" y="11870"/>
                  <a:pt x="7953" y="12320"/>
                </a:cubicBezTo>
                <a:cubicBezTo>
                  <a:pt x="7577" y="7049"/>
                  <a:pt x="7185" y="2592"/>
                  <a:pt x="6945" y="2"/>
                </a:cubicBezTo>
                <a:lnTo>
                  <a:pt x="6939" y="2"/>
                </a:lnTo>
                <a:cubicBezTo>
                  <a:pt x="6916" y="1"/>
                  <a:pt x="6894" y="1"/>
                  <a:pt x="68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6"/>
          <p:cNvSpPr/>
          <p:nvPr/>
        </p:nvSpPr>
        <p:spPr>
          <a:xfrm>
            <a:off x="512487" y="3020585"/>
            <a:ext cx="784335" cy="1062633"/>
          </a:xfrm>
          <a:custGeom>
            <a:rect b="b" l="l" r="r" t="t"/>
            <a:pathLst>
              <a:path extrusionOk="0" h="24571" w="18136">
                <a:moveTo>
                  <a:pt x="3656" y="1"/>
                </a:moveTo>
                <a:cubicBezTo>
                  <a:pt x="3591" y="321"/>
                  <a:pt x="3525" y="643"/>
                  <a:pt x="3459" y="961"/>
                </a:cubicBezTo>
                <a:cubicBezTo>
                  <a:pt x="3448" y="1018"/>
                  <a:pt x="3436" y="1073"/>
                  <a:pt x="3426" y="1128"/>
                </a:cubicBezTo>
                <a:cubicBezTo>
                  <a:pt x="3292" y="1772"/>
                  <a:pt x="3155" y="2412"/>
                  <a:pt x="3014" y="3054"/>
                </a:cubicBezTo>
                <a:cubicBezTo>
                  <a:pt x="3000" y="3117"/>
                  <a:pt x="2985" y="3180"/>
                  <a:pt x="2972" y="3242"/>
                </a:cubicBezTo>
                <a:cubicBezTo>
                  <a:pt x="2903" y="3562"/>
                  <a:pt x="2832" y="3884"/>
                  <a:pt x="2760" y="4203"/>
                </a:cubicBezTo>
                <a:cubicBezTo>
                  <a:pt x="2760" y="4206"/>
                  <a:pt x="2760" y="4207"/>
                  <a:pt x="2758" y="4209"/>
                </a:cubicBezTo>
                <a:cubicBezTo>
                  <a:pt x="2689" y="4521"/>
                  <a:pt x="2617" y="4831"/>
                  <a:pt x="2546" y="5141"/>
                </a:cubicBezTo>
                <a:cubicBezTo>
                  <a:pt x="2528" y="5213"/>
                  <a:pt x="2513" y="5284"/>
                  <a:pt x="2497" y="5356"/>
                </a:cubicBezTo>
                <a:cubicBezTo>
                  <a:pt x="2423" y="5668"/>
                  <a:pt x="2352" y="5983"/>
                  <a:pt x="2277" y="6297"/>
                </a:cubicBezTo>
                <a:cubicBezTo>
                  <a:pt x="2276" y="6300"/>
                  <a:pt x="2276" y="6306"/>
                  <a:pt x="2273" y="6310"/>
                </a:cubicBezTo>
                <a:cubicBezTo>
                  <a:pt x="2202" y="6616"/>
                  <a:pt x="2128" y="6921"/>
                  <a:pt x="2055" y="7224"/>
                </a:cubicBezTo>
                <a:cubicBezTo>
                  <a:pt x="2037" y="7303"/>
                  <a:pt x="2017" y="7379"/>
                  <a:pt x="1999" y="7458"/>
                </a:cubicBezTo>
                <a:cubicBezTo>
                  <a:pt x="1924" y="7769"/>
                  <a:pt x="1849" y="8078"/>
                  <a:pt x="1772" y="8387"/>
                </a:cubicBezTo>
                <a:cubicBezTo>
                  <a:pt x="859" y="12067"/>
                  <a:pt x="1" y="15626"/>
                  <a:pt x="2073" y="19119"/>
                </a:cubicBezTo>
                <a:cubicBezTo>
                  <a:pt x="2095" y="19159"/>
                  <a:pt x="2119" y="19198"/>
                  <a:pt x="2143" y="19237"/>
                </a:cubicBezTo>
                <a:cubicBezTo>
                  <a:pt x="2151" y="19250"/>
                  <a:pt x="2160" y="19264"/>
                  <a:pt x="2167" y="19274"/>
                </a:cubicBezTo>
                <a:cubicBezTo>
                  <a:pt x="2185" y="19301"/>
                  <a:pt x="2202" y="19325"/>
                  <a:pt x="2218" y="19353"/>
                </a:cubicBezTo>
                <a:cubicBezTo>
                  <a:pt x="2227" y="19368"/>
                  <a:pt x="2239" y="19383"/>
                  <a:pt x="2250" y="19398"/>
                </a:cubicBezTo>
                <a:cubicBezTo>
                  <a:pt x="2265" y="19420"/>
                  <a:pt x="2280" y="19443"/>
                  <a:pt x="2298" y="19465"/>
                </a:cubicBezTo>
                <a:cubicBezTo>
                  <a:pt x="2309" y="19480"/>
                  <a:pt x="2321" y="19497"/>
                  <a:pt x="2331" y="19512"/>
                </a:cubicBezTo>
                <a:cubicBezTo>
                  <a:pt x="2346" y="19533"/>
                  <a:pt x="2361" y="19555"/>
                  <a:pt x="2378" y="19575"/>
                </a:cubicBezTo>
                <a:cubicBezTo>
                  <a:pt x="2390" y="19593"/>
                  <a:pt x="2403" y="19608"/>
                  <a:pt x="2414" y="19625"/>
                </a:cubicBezTo>
                <a:cubicBezTo>
                  <a:pt x="2429" y="19646"/>
                  <a:pt x="2445" y="19665"/>
                  <a:pt x="2461" y="19685"/>
                </a:cubicBezTo>
                <a:cubicBezTo>
                  <a:pt x="2474" y="19701"/>
                  <a:pt x="2488" y="19716"/>
                  <a:pt x="2501" y="19733"/>
                </a:cubicBezTo>
                <a:cubicBezTo>
                  <a:pt x="2516" y="19752"/>
                  <a:pt x="2533" y="19773"/>
                  <a:pt x="2548" y="19792"/>
                </a:cubicBezTo>
                <a:cubicBezTo>
                  <a:pt x="2561" y="19808"/>
                  <a:pt x="2573" y="19823"/>
                  <a:pt x="2588" y="19838"/>
                </a:cubicBezTo>
                <a:cubicBezTo>
                  <a:pt x="2606" y="19858"/>
                  <a:pt x="2621" y="19876"/>
                  <a:pt x="2638" y="19895"/>
                </a:cubicBezTo>
                <a:cubicBezTo>
                  <a:pt x="2651" y="19910"/>
                  <a:pt x="2666" y="19927"/>
                  <a:pt x="2678" y="19942"/>
                </a:cubicBezTo>
                <a:cubicBezTo>
                  <a:pt x="2697" y="19961"/>
                  <a:pt x="2713" y="19979"/>
                  <a:pt x="2728" y="19996"/>
                </a:cubicBezTo>
                <a:cubicBezTo>
                  <a:pt x="2743" y="20011"/>
                  <a:pt x="2757" y="20029"/>
                  <a:pt x="2772" y="20044"/>
                </a:cubicBezTo>
                <a:cubicBezTo>
                  <a:pt x="2788" y="20062"/>
                  <a:pt x="2805" y="20079"/>
                  <a:pt x="2821" y="20098"/>
                </a:cubicBezTo>
                <a:lnTo>
                  <a:pt x="2866" y="20143"/>
                </a:lnTo>
                <a:cubicBezTo>
                  <a:pt x="2884" y="20160"/>
                  <a:pt x="2901" y="20179"/>
                  <a:pt x="2919" y="20196"/>
                </a:cubicBezTo>
                <a:lnTo>
                  <a:pt x="2964" y="20241"/>
                </a:lnTo>
                <a:cubicBezTo>
                  <a:pt x="2982" y="20258"/>
                  <a:pt x="3000" y="20274"/>
                  <a:pt x="3020" y="20292"/>
                </a:cubicBezTo>
                <a:cubicBezTo>
                  <a:pt x="3035" y="20307"/>
                  <a:pt x="3050" y="20322"/>
                  <a:pt x="3066" y="20334"/>
                </a:cubicBezTo>
                <a:cubicBezTo>
                  <a:pt x="3084" y="20351"/>
                  <a:pt x="3102" y="20369"/>
                  <a:pt x="3121" y="20385"/>
                </a:cubicBezTo>
                <a:cubicBezTo>
                  <a:pt x="3136" y="20400"/>
                  <a:pt x="3152" y="20414"/>
                  <a:pt x="3167" y="20429"/>
                </a:cubicBezTo>
                <a:cubicBezTo>
                  <a:pt x="3187" y="20445"/>
                  <a:pt x="3205" y="20461"/>
                  <a:pt x="3224" y="20477"/>
                </a:cubicBezTo>
                <a:cubicBezTo>
                  <a:pt x="3241" y="20491"/>
                  <a:pt x="3256" y="20506"/>
                  <a:pt x="3272" y="20519"/>
                </a:cubicBezTo>
                <a:cubicBezTo>
                  <a:pt x="3292" y="20536"/>
                  <a:pt x="3310" y="20551"/>
                  <a:pt x="3331" y="20567"/>
                </a:cubicBezTo>
                <a:cubicBezTo>
                  <a:pt x="3348" y="20581"/>
                  <a:pt x="3363" y="20594"/>
                  <a:pt x="3381" y="20609"/>
                </a:cubicBezTo>
                <a:cubicBezTo>
                  <a:pt x="3399" y="20624"/>
                  <a:pt x="3420" y="20641"/>
                  <a:pt x="3441" y="20656"/>
                </a:cubicBezTo>
                <a:cubicBezTo>
                  <a:pt x="3457" y="20670"/>
                  <a:pt x="3474" y="20683"/>
                  <a:pt x="3489" y="20695"/>
                </a:cubicBezTo>
                <a:cubicBezTo>
                  <a:pt x="3510" y="20710"/>
                  <a:pt x="3531" y="20728"/>
                  <a:pt x="3550" y="20743"/>
                </a:cubicBezTo>
                <a:cubicBezTo>
                  <a:pt x="3569" y="20755"/>
                  <a:pt x="3584" y="20767"/>
                  <a:pt x="3600" y="20781"/>
                </a:cubicBezTo>
                <a:cubicBezTo>
                  <a:pt x="3621" y="20796"/>
                  <a:pt x="3644" y="20812"/>
                  <a:pt x="3663" y="20827"/>
                </a:cubicBezTo>
                <a:cubicBezTo>
                  <a:pt x="3681" y="20838"/>
                  <a:pt x="3696" y="20851"/>
                  <a:pt x="3713" y="20863"/>
                </a:cubicBezTo>
                <a:cubicBezTo>
                  <a:pt x="3735" y="20880"/>
                  <a:pt x="3759" y="20895"/>
                  <a:pt x="3782" y="20912"/>
                </a:cubicBezTo>
                <a:cubicBezTo>
                  <a:pt x="3797" y="20924"/>
                  <a:pt x="3812" y="20933"/>
                  <a:pt x="3827" y="20943"/>
                </a:cubicBezTo>
                <a:cubicBezTo>
                  <a:pt x="3859" y="20964"/>
                  <a:pt x="3889" y="20987"/>
                  <a:pt x="3922" y="21008"/>
                </a:cubicBezTo>
                <a:cubicBezTo>
                  <a:pt x="3938" y="21018"/>
                  <a:pt x="3955" y="21030"/>
                  <a:pt x="3971" y="21039"/>
                </a:cubicBezTo>
                <a:cubicBezTo>
                  <a:pt x="4002" y="21059"/>
                  <a:pt x="4032" y="21078"/>
                  <a:pt x="4062" y="21098"/>
                </a:cubicBezTo>
                <a:cubicBezTo>
                  <a:pt x="4080" y="21108"/>
                  <a:pt x="4096" y="21119"/>
                  <a:pt x="4113" y="21130"/>
                </a:cubicBezTo>
                <a:cubicBezTo>
                  <a:pt x="4135" y="21145"/>
                  <a:pt x="4158" y="21158"/>
                  <a:pt x="4182" y="21173"/>
                </a:cubicBezTo>
                <a:lnTo>
                  <a:pt x="4239" y="21206"/>
                </a:lnTo>
                <a:cubicBezTo>
                  <a:pt x="4260" y="21220"/>
                  <a:pt x="4283" y="21233"/>
                  <a:pt x="4305" y="21244"/>
                </a:cubicBezTo>
                <a:cubicBezTo>
                  <a:pt x="4325" y="21256"/>
                  <a:pt x="4344" y="21266"/>
                  <a:pt x="4365" y="21278"/>
                </a:cubicBezTo>
                <a:cubicBezTo>
                  <a:pt x="4385" y="21289"/>
                  <a:pt x="4406" y="21302"/>
                  <a:pt x="4428" y="21314"/>
                </a:cubicBezTo>
                <a:lnTo>
                  <a:pt x="4490" y="21348"/>
                </a:lnTo>
                <a:lnTo>
                  <a:pt x="4553" y="21382"/>
                </a:lnTo>
                <a:cubicBezTo>
                  <a:pt x="4573" y="21393"/>
                  <a:pt x="4595" y="21405"/>
                  <a:pt x="4616" y="21415"/>
                </a:cubicBezTo>
                <a:cubicBezTo>
                  <a:pt x="4637" y="21427"/>
                  <a:pt x="4658" y="21438"/>
                  <a:pt x="4678" y="21447"/>
                </a:cubicBezTo>
                <a:cubicBezTo>
                  <a:pt x="4701" y="21459"/>
                  <a:pt x="4722" y="21469"/>
                  <a:pt x="4744" y="21481"/>
                </a:cubicBezTo>
                <a:cubicBezTo>
                  <a:pt x="4765" y="21492"/>
                  <a:pt x="4786" y="21502"/>
                  <a:pt x="4806" y="21513"/>
                </a:cubicBezTo>
                <a:cubicBezTo>
                  <a:pt x="4828" y="21525"/>
                  <a:pt x="4851" y="21535"/>
                  <a:pt x="4873" y="21544"/>
                </a:cubicBezTo>
                <a:cubicBezTo>
                  <a:pt x="4895" y="21555"/>
                  <a:pt x="4916" y="21566"/>
                  <a:pt x="4937" y="21575"/>
                </a:cubicBezTo>
                <a:cubicBezTo>
                  <a:pt x="4959" y="21587"/>
                  <a:pt x="4982" y="21596"/>
                  <a:pt x="5004" y="21608"/>
                </a:cubicBezTo>
                <a:lnTo>
                  <a:pt x="5066" y="21635"/>
                </a:lnTo>
                <a:cubicBezTo>
                  <a:pt x="5088" y="21647"/>
                  <a:pt x="5113" y="21656"/>
                  <a:pt x="5135" y="21668"/>
                </a:cubicBezTo>
                <a:cubicBezTo>
                  <a:pt x="5156" y="21677"/>
                  <a:pt x="5177" y="21686"/>
                  <a:pt x="5195" y="21693"/>
                </a:cubicBezTo>
                <a:cubicBezTo>
                  <a:pt x="5219" y="21702"/>
                  <a:pt x="5242" y="21714"/>
                  <a:pt x="5267" y="21723"/>
                </a:cubicBezTo>
                <a:cubicBezTo>
                  <a:pt x="5287" y="21732"/>
                  <a:pt x="5308" y="21740"/>
                  <a:pt x="5328" y="21750"/>
                </a:cubicBezTo>
                <a:cubicBezTo>
                  <a:pt x="5352" y="21759"/>
                  <a:pt x="5376" y="21770"/>
                  <a:pt x="5400" y="21781"/>
                </a:cubicBezTo>
                <a:cubicBezTo>
                  <a:pt x="5421" y="21788"/>
                  <a:pt x="5440" y="21797"/>
                  <a:pt x="5460" y="21805"/>
                </a:cubicBezTo>
                <a:cubicBezTo>
                  <a:pt x="5485" y="21814"/>
                  <a:pt x="5509" y="21826"/>
                  <a:pt x="5535" y="21835"/>
                </a:cubicBezTo>
                <a:cubicBezTo>
                  <a:pt x="5555" y="21842"/>
                  <a:pt x="5576" y="21850"/>
                  <a:pt x="5594" y="21857"/>
                </a:cubicBezTo>
                <a:cubicBezTo>
                  <a:pt x="5618" y="21866"/>
                  <a:pt x="5645" y="21875"/>
                  <a:pt x="5669" y="21886"/>
                </a:cubicBezTo>
                <a:cubicBezTo>
                  <a:pt x="5688" y="21893"/>
                  <a:pt x="5706" y="21901"/>
                  <a:pt x="5727" y="21905"/>
                </a:cubicBezTo>
                <a:lnTo>
                  <a:pt x="5806" y="21934"/>
                </a:lnTo>
                <a:cubicBezTo>
                  <a:pt x="5825" y="21940"/>
                  <a:pt x="5842" y="21947"/>
                  <a:pt x="5861" y="21953"/>
                </a:cubicBezTo>
                <a:cubicBezTo>
                  <a:pt x="5888" y="21962"/>
                  <a:pt x="5915" y="21971"/>
                  <a:pt x="5944" y="21980"/>
                </a:cubicBezTo>
                <a:lnTo>
                  <a:pt x="5994" y="21999"/>
                </a:lnTo>
                <a:cubicBezTo>
                  <a:pt x="6022" y="22008"/>
                  <a:pt x="6052" y="22017"/>
                  <a:pt x="6081" y="22026"/>
                </a:cubicBezTo>
                <a:cubicBezTo>
                  <a:pt x="6096" y="22032"/>
                  <a:pt x="6109" y="22036"/>
                  <a:pt x="6124" y="22039"/>
                </a:cubicBezTo>
                <a:cubicBezTo>
                  <a:pt x="6156" y="22048"/>
                  <a:pt x="6187" y="22060"/>
                  <a:pt x="6219" y="22069"/>
                </a:cubicBezTo>
                <a:cubicBezTo>
                  <a:pt x="6227" y="22071"/>
                  <a:pt x="6237" y="22075"/>
                  <a:pt x="6245" y="22077"/>
                </a:cubicBezTo>
                <a:cubicBezTo>
                  <a:pt x="6413" y="22129"/>
                  <a:pt x="6584" y="22179"/>
                  <a:pt x="6756" y="22221"/>
                </a:cubicBezTo>
                <a:cubicBezTo>
                  <a:pt x="6759" y="22224"/>
                  <a:pt x="6763" y="22224"/>
                  <a:pt x="6766" y="22226"/>
                </a:cubicBezTo>
                <a:lnTo>
                  <a:pt x="6879" y="22254"/>
                </a:lnTo>
                <a:cubicBezTo>
                  <a:pt x="6888" y="22256"/>
                  <a:pt x="6899" y="22257"/>
                  <a:pt x="6908" y="22262"/>
                </a:cubicBezTo>
                <a:cubicBezTo>
                  <a:pt x="6944" y="22271"/>
                  <a:pt x="6977" y="22278"/>
                  <a:pt x="7013" y="22286"/>
                </a:cubicBezTo>
                <a:cubicBezTo>
                  <a:pt x="7023" y="22287"/>
                  <a:pt x="7035" y="22292"/>
                  <a:pt x="7046" y="22293"/>
                </a:cubicBezTo>
                <a:lnTo>
                  <a:pt x="7148" y="22316"/>
                </a:lnTo>
                <a:cubicBezTo>
                  <a:pt x="7162" y="22319"/>
                  <a:pt x="7174" y="22322"/>
                  <a:pt x="7187" y="22325"/>
                </a:cubicBezTo>
                <a:cubicBezTo>
                  <a:pt x="7222" y="22332"/>
                  <a:pt x="7253" y="22340"/>
                  <a:pt x="7286" y="22346"/>
                </a:cubicBezTo>
                <a:cubicBezTo>
                  <a:pt x="7300" y="22347"/>
                  <a:pt x="7314" y="22352"/>
                  <a:pt x="7329" y="22353"/>
                </a:cubicBezTo>
                <a:cubicBezTo>
                  <a:pt x="7362" y="22361"/>
                  <a:pt x="7395" y="22365"/>
                  <a:pt x="7428" y="22374"/>
                </a:cubicBezTo>
                <a:cubicBezTo>
                  <a:pt x="7441" y="22376"/>
                  <a:pt x="7456" y="22379"/>
                  <a:pt x="7470" y="22380"/>
                </a:cubicBezTo>
                <a:cubicBezTo>
                  <a:pt x="7501" y="22386"/>
                  <a:pt x="7535" y="22394"/>
                  <a:pt x="7568" y="22400"/>
                </a:cubicBezTo>
                <a:cubicBezTo>
                  <a:pt x="7580" y="22401"/>
                  <a:pt x="7595" y="22406"/>
                  <a:pt x="7608" y="22407"/>
                </a:cubicBezTo>
                <a:cubicBezTo>
                  <a:pt x="7643" y="22413"/>
                  <a:pt x="7674" y="22418"/>
                  <a:pt x="7707" y="22424"/>
                </a:cubicBezTo>
                <a:cubicBezTo>
                  <a:pt x="7721" y="22425"/>
                  <a:pt x="7734" y="22428"/>
                  <a:pt x="7750" y="22431"/>
                </a:cubicBezTo>
                <a:cubicBezTo>
                  <a:pt x="7783" y="22438"/>
                  <a:pt x="7816" y="22444"/>
                  <a:pt x="7849" y="22448"/>
                </a:cubicBezTo>
                <a:lnTo>
                  <a:pt x="7888" y="22454"/>
                </a:lnTo>
                <a:cubicBezTo>
                  <a:pt x="7922" y="22460"/>
                  <a:pt x="7955" y="22466"/>
                  <a:pt x="7990" y="22469"/>
                </a:cubicBezTo>
                <a:cubicBezTo>
                  <a:pt x="8004" y="22471"/>
                  <a:pt x="8014" y="22474"/>
                  <a:pt x="8028" y="22475"/>
                </a:cubicBezTo>
                <a:cubicBezTo>
                  <a:pt x="8061" y="22481"/>
                  <a:pt x="8095" y="22484"/>
                  <a:pt x="8131" y="22490"/>
                </a:cubicBezTo>
                <a:cubicBezTo>
                  <a:pt x="8142" y="22492"/>
                  <a:pt x="8154" y="22493"/>
                  <a:pt x="8166" y="22493"/>
                </a:cubicBezTo>
                <a:cubicBezTo>
                  <a:pt x="8202" y="22498"/>
                  <a:pt x="8237" y="22504"/>
                  <a:pt x="8271" y="22507"/>
                </a:cubicBezTo>
                <a:cubicBezTo>
                  <a:pt x="8283" y="22508"/>
                  <a:pt x="8292" y="22508"/>
                  <a:pt x="8304" y="22511"/>
                </a:cubicBezTo>
                <a:cubicBezTo>
                  <a:pt x="8339" y="22514"/>
                  <a:pt x="8375" y="22520"/>
                  <a:pt x="8413" y="22523"/>
                </a:cubicBezTo>
                <a:cubicBezTo>
                  <a:pt x="8422" y="22526"/>
                  <a:pt x="8429" y="22526"/>
                  <a:pt x="8440" y="22528"/>
                </a:cubicBezTo>
                <a:lnTo>
                  <a:pt x="8552" y="22538"/>
                </a:lnTo>
                <a:cubicBezTo>
                  <a:pt x="8557" y="22538"/>
                  <a:pt x="8564" y="22541"/>
                  <a:pt x="8570" y="22541"/>
                </a:cubicBezTo>
                <a:cubicBezTo>
                  <a:pt x="8609" y="22544"/>
                  <a:pt x="8652" y="22549"/>
                  <a:pt x="8691" y="22552"/>
                </a:cubicBezTo>
                <a:lnTo>
                  <a:pt x="8698" y="22552"/>
                </a:lnTo>
                <a:cubicBezTo>
                  <a:pt x="9043" y="22582"/>
                  <a:pt x="9380" y="22597"/>
                  <a:pt x="9710" y="22597"/>
                </a:cubicBezTo>
                <a:cubicBezTo>
                  <a:pt x="9725" y="22597"/>
                  <a:pt x="9741" y="22597"/>
                  <a:pt x="9757" y="22597"/>
                </a:cubicBezTo>
                <a:lnTo>
                  <a:pt x="10065" y="22591"/>
                </a:lnTo>
                <a:lnTo>
                  <a:pt x="10065" y="22591"/>
                </a:lnTo>
                <a:cubicBezTo>
                  <a:pt x="10026" y="23273"/>
                  <a:pt x="9976" y="23935"/>
                  <a:pt x="9923" y="24571"/>
                </a:cubicBezTo>
                <a:lnTo>
                  <a:pt x="10319" y="24571"/>
                </a:lnTo>
                <a:cubicBezTo>
                  <a:pt x="10374" y="23917"/>
                  <a:pt x="10421" y="23237"/>
                  <a:pt x="10463" y="22537"/>
                </a:cubicBezTo>
                <a:lnTo>
                  <a:pt x="10544" y="22520"/>
                </a:lnTo>
                <a:cubicBezTo>
                  <a:pt x="11722" y="22278"/>
                  <a:pt x="12840" y="21791"/>
                  <a:pt x="13838" y="21122"/>
                </a:cubicBezTo>
                <a:cubicBezTo>
                  <a:pt x="13846" y="21116"/>
                  <a:pt x="13853" y="21113"/>
                  <a:pt x="13861" y="21107"/>
                </a:cubicBezTo>
                <a:cubicBezTo>
                  <a:pt x="13917" y="21069"/>
                  <a:pt x="13972" y="21032"/>
                  <a:pt x="14026" y="20993"/>
                </a:cubicBezTo>
                <a:cubicBezTo>
                  <a:pt x="14040" y="20982"/>
                  <a:pt x="14052" y="20973"/>
                  <a:pt x="14064" y="20966"/>
                </a:cubicBezTo>
                <a:cubicBezTo>
                  <a:pt x="14115" y="20931"/>
                  <a:pt x="14165" y="20894"/>
                  <a:pt x="14216" y="20856"/>
                </a:cubicBezTo>
                <a:cubicBezTo>
                  <a:pt x="14232" y="20844"/>
                  <a:pt x="14250" y="20830"/>
                  <a:pt x="14265" y="20820"/>
                </a:cubicBezTo>
                <a:lnTo>
                  <a:pt x="14405" y="20713"/>
                </a:lnTo>
                <a:lnTo>
                  <a:pt x="14462" y="20668"/>
                </a:lnTo>
                <a:cubicBezTo>
                  <a:pt x="14506" y="20633"/>
                  <a:pt x="14548" y="20597"/>
                  <a:pt x="14592" y="20563"/>
                </a:cubicBezTo>
                <a:cubicBezTo>
                  <a:pt x="14613" y="20545"/>
                  <a:pt x="14634" y="20528"/>
                  <a:pt x="14656" y="20510"/>
                </a:cubicBezTo>
                <a:cubicBezTo>
                  <a:pt x="14697" y="20476"/>
                  <a:pt x="14739" y="20442"/>
                  <a:pt x="14778" y="20406"/>
                </a:cubicBezTo>
                <a:cubicBezTo>
                  <a:pt x="14801" y="20387"/>
                  <a:pt x="14823" y="20367"/>
                  <a:pt x="14846" y="20348"/>
                </a:cubicBezTo>
                <a:cubicBezTo>
                  <a:pt x="14885" y="20313"/>
                  <a:pt x="14922" y="20280"/>
                  <a:pt x="14960" y="20247"/>
                </a:cubicBezTo>
                <a:cubicBezTo>
                  <a:pt x="14984" y="20226"/>
                  <a:pt x="15007" y="20203"/>
                  <a:pt x="15032" y="20182"/>
                </a:cubicBezTo>
                <a:cubicBezTo>
                  <a:pt x="15067" y="20149"/>
                  <a:pt x="15104" y="20115"/>
                  <a:pt x="15140" y="20082"/>
                </a:cubicBezTo>
                <a:cubicBezTo>
                  <a:pt x="15166" y="20059"/>
                  <a:pt x="15190" y="20034"/>
                  <a:pt x="15214" y="20011"/>
                </a:cubicBezTo>
                <a:cubicBezTo>
                  <a:pt x="15249" y="19978"/>
                  <a:pt x="15282" y="19946"/>
                  <a:pt x="15316" y="19912"/>
                </a:cubicBezTo>
                <a:cubicBezTo>
                  <a:pt x="15342" y="19888"/>
                  <a:pt x="15366" y="19861"/>
                  <a:pt x="15391" y="19837"/>
                </a:cubicBezTo>
                <a:cubicBezTo>
                  <a:pt x="15423" y="19805"/>
                  <a:pt x="15455" y="19770"/>
                  <a:pt x="15486" y="19739"/>
                </a:cubicBezTo>
                <a:cubicBezTo>
                  <a:pt x="15513" y="19713"/>
                  <a:pt x="15539" y="19685"/>
                  <a:pt x="15563" y="19658"/>
                </a:cubicBezTo>
                <a:cubicBezTo>
                  <a:pt x="15593" y="19626"/>
                  <a:pt x="15623" y="19595"/>
                  <a:pt x="15654" y="19560"/>
                </a:cubicBezTo>
                <a:cubicBezTo>
                  <a:pt x="15680" y="19533"/>
                  <a:pt x="15707" y="19503"/>
                  <a:pt x="15733" y="19474"/>
                </a:cubicBezTo>
                <a:lnTo>
                  <a:pt x="15817" y="19378"/>
                </a:lnTo>
                <a:cubicBezTo>
                  <a:pt x="15844" y="19348"/>
                  <a:pt x="15869" y="19316"/>
                  <a:pt x="15897" y="19286"/>
                </a:cubicBezTo>
                <a:cubicBezTo>
                  <a:pt x="15922" y="19255"/>
                  <a:pt x="15951" y="19225"/>
                  <a:pt x="15976" y="19192"/>
                </a:cubicBezTo>
                <a:cubicBezTo>
                  <a:pt x="16003" y="19160"/>
                  <a:pt x="16032" y="19127"/>
                  <a:pt x="16057" y="19094"/>
                </a:cubicBezTo>
                <a:cubicBezTo>
                  <a:pt x="16083" y="19064"/>
                  <a:pt x="16109" y="19032"/>
                  <a:pt x="16133" y="19002"/>
                </a:cubicBezTo>
                <a:cubicBezTo>
                  <a:pt x="16161" y="18966"/>
                  <a:pt x="16188" y="18932"/>
                  <a:pt x="16214" y="18897"/>
                </a:cubicBezTo>
                <a:lnTo>
                  <a:pt x="16281" y="18807"/>
                </a:lnTo>
                <a:cubicBezTo>
                  <a:pt x="16310" y="18769"/>
                  <a:pt x="16339" y="18730"/>
                  <a:pt x="16366" y="18691"/>
                </a:cubicBezTo>
                <a:cubicBezTo>
                  <a:pt x="16387" y="18662"/>
                  <a:pt x="16408" y="18635"/>
                  <a:pt x="16426" y="18608"/>
                </a:cubicBezTo>
                <a:cubicBezTo>
                  <a:pt x="16457" y="18565"/>
                  <a:pt x="16489" y="18520"/>
                  <a:pt x="16519" y="18476"/>
                </a:cubicBezTo>
                <a:cubicBezTo>
                  <a:pt x="16535" y="18452"/>
                  <a:pt x="16551" y="18429"/>
                  <a:pt x="16567" y="18407"/>
                </a:cubicBezTo>
                <a:cubicBezTo>
                  <a:pt x="16612" y="18339"/>
                  <a:pt x="16657" y="18270"/>
                  <a:pt x="16702" y="18199"/>
                </a:cubicBezTo>
                <a:cubicBezTo>
                  <a:pt x="16732" y="18153"/>
                  <a:pt x="16761" y="18106"/>
                  <a:pt x="16788" y="18061"/>
                </a:cubicBezTo>
                <a:cubicBezTo>
                  <a:pt x="16799" y="18046"/>
                  <a:pt x="16808" y="18030"/>
                  <a:pt x="16817" y="18014"/>
                </a:cubicBezTo>
                <a:cubicBezTo>
                  <a:pt x="16836" y="17981"/>
                  <a:pt x="16854" y="17951"/>
                  <a:pt x="16874" y="17920"/>
                </a:cubicBezTo>
                <a:cubicBezTo>
                  <a:pt x="16884" y="17902"/>
                  <a:pt x="16896" y="17882"/>
                  <a:pt x="16907" y="17861"/>
                </a:cubicBezTo>
                <a:cubicBezTo>
                  <a:pt x="16923" y="17834"/>
                  <a:pt x="16938" y="17806"/>
                  <a:pt x="16956" y="17778"/>
                </a:cubicBezTo>
                <a:lnTo>
                  <a:pt x="16990" y="17717"/>
                </a:lnTo>
                <a:cubicBezTo>
                  <a:pt x="17005" y="17691"/>
                  <a:pt x="17020" y="17664"/>
                  <a:pt x="17033" y="17636"/>
                </a:cubicBezTo>
                <a:cubicBezTo>
                  <a:pt x="17045" y="17616"/>
                  <a:pt x="17056" y="17594"/>
                  <a:pt x="17068" y="17572"/>
                </a:cubicBezTo>
                <a:cubicBezTo>
                  <a:pt x="17080" y="17545"/>
                  <a:pt x="17095" y="17520"/>
                  <a:pt x="17108" y="17496"/>
                </a:cubicBezTo>
                <a:cubicBezTo>
                  <a:pt x="17120" y="17473"/>
                  <a:pt x="17131" y="17452"/>
                  <a:pt x="17143" y="17430"/>
                </a:cubicBezTo>
                <a:cubicBezTo>
                  <a:pt x="17155" y="17403"/>
                  <a:pt x="17168" y="17379"/>
                  <a:pt x="17180" y="17353"/>
                </a:cubicBezTo>
                <a:cubicBezTo>
                  <a:pt x="17191" y="17330"/>
                  <a:pt x="17200" y="17308"/>
                  <a:pt x="17212" y="17285"/>
                </a:cubicBezTo>
                <a:cubicBezTo>
                  <a:pt x="17223" y="17258"/>
                  <a:pt x="17236" y="17234"/>
                  <a:pt x="17248" y="17207"/>
                </a:cubicBezTo>
                <a:cubicBezTo>
                  <a:pt x="17259" y="17185"/>
                  <a:pt x="17268" y="17162"/>
                  <a:pt x="17280" y="17139"/>
                </a:cubicBezTo>
                <a:cubicBezTo>
                  <a:pt x="17290" y="17115"/>
                  <a:pt x="17302" y="17090"/>
                  <a:pt x="17313" y="17064"/>
                </a:cubicBezTo>
                <a:cubicBezTo>
                  <a:pt x="17323" y="17042"/>
                  <a:pt x="17334" y="17019"/>
                  <a:pt x="17343" y="16997"/>
                </a:cubicBezTo>
                <a:cubicBezTo>
                  <a:pt x="17355" y="16973"/>
                  <a:pt x="17365" y="16946"/>
                  <a:pt x="17377" y="16921"/>
                </a:cubicBezTo>
                <a:cubicBezTo>
                  <a:pt x="17386" y="16899"/>
                  <a:pt x="17395" y="16875"/>
                  <a:pt x="17406" y="16852"/>
                </a:cubicBezTo>
                <a:cubicBezTo>
                  <a:pt x="17416" y="16828"/>
                  <a:pt x="17426" y="16801"/>
                  <a:pt x="17436" y="16777"/>
                </a:cubicBezTo>
                <a:cubicBezTo>
                  <a:pt x="17445" y="16753"/>
                  <a:pt x="17454" y="16731"/>
                  <a:pt x="17463" y="16705"/>
                </a:cubicBezTo>
                <a:lnTo>
                  <a:pt x="17492" y="16633"/>
                </a:lnTo>
                <a:cubicBezTo>
                  <a:pt x="17501" y="16607"/>
                  <a:pt x="17511" y="16585"/>
                  <a:pt x="17519" y="16561"/>
                </a:cubicBezTo>
                <a:cubicBezTo>
                  <a:pt x="17528" y="16537"/>
                  <a:pt x="17537" y="16513"/>
                  <a:pt x="17546" y="16486"/>
                </a:cubicBezTo>
                <a:cubicBezTo>
                  <a:pt x="17556" y="16461"/>
                  <a:pt x="17564" y="16437"/>
                  <a:pt x="17573" y="16415"/>
                </a:cubicBezTo>
                <a:cubicBezTo>
                  <a:pt x="17582" y="16389"/>
                  <a:pt x="17589" y="16365"/>
                  <a:pt x="17598" y="16341"/>
                </a:cubicBezTo>
                <a:cubicBezTo>
                  <a:pt x="17606" y="16317"/>
                  <a:pt x="17616" y="16292"/>
                  <a:pt x="17624" y="16268"/>
                </a:cubicBezTo>
                <a:cubicBezTo>
                  <a:pt x="17631" y="16243"/>
                  <a:pt x="17641" y="16219"/>
                  <a:pt x="17648" y="16195"/>
                </a:cubicBezTo>
                <a:lnTo>
                  <a:pt x="17671" y="16122"/>
                </a:lnTo>
                <a:lnTo>
                  <a:pt x="17693" y="16048"/>
                </a:lnTo>
                <a:lnTo>
                  <a:pt x="17716" y="15974"/>
                </a:lnTo>
                <a:lnTo>
                  <a:pt x="17738" y="15902"/>
                </a:lnTo>
                <a:cubicBezTo>
                  <a:pt x="17746" y="15877"/>
                  <a:pt x="17750" y="15853"/>
                  <a:pt x="17759" y="15827"/>
                </a:cubicBezTo>
                <a:cubicBezTo>
                  <a:pt x="17767" y="15801"/>
                  <a:pt x="17771" y="15777"/>
                  <a:pt x="17779" y="15753"/>
                </a:cubicBezTo>
                <a:cubicBezTo>
                  <a:pt x="17786" y="15729"/>
                  <a:pt x="17792" y="15702"/>
                  <a:pt x="17798" y="15678"/>
                </a:cubicBezTo>
                <a:cubicBezTo>
                  <a:pt x="17804" y="15654"/>
                  <a:pt x="17810" y="15629"/>
                  <a:pt x="17816" y="15605"/>
                </a:cubicBezTo>
                <a:cubicBezTo>
                  <a:pt x="17822" y="15580"/>
                  <a:pt x="17830" y="15553"/>
                  <a:pt x="17836" y="15529"/>
                </a:cubicBezTo>
                <a:lnTo>
                  <a:pt x="17852" y="15456"/>
                </a:lnTo>
                <a:cubicBezTo>
                  <a:pt x="17858" y="15432"/>
                  <a:pt x="17863" y="15406"/>
                  <a:pt x="17869" y="15381"/>
                </a:cubicBezTo>
                <a:lnTo>
                  <a:pt x="17887" y="15308"/>
                </a:lnTo>
                <a:cubicBezTo>
                  <a:pt x="17892" y="15281"/>
                  <a:pt x="17898" y="15257"/>
                  <a:pt x="17904" y="15230"/>
                </a:cubicBezTo>
                <a:cubicBezTo>
                  <a:pt x="17910" y="15206"/>
                  <a:pt x="17913" y="15182"/>
                  <a:pt x="17919" y="15158"/>
                </a:cubicBezTo>
                <a:cubicBezTo>
                  <a:pt x="17925" y="15131"/>
                  <a:pt x="17928" y="15107"/>
                  <a:pt x="17934" y="15080"/>
                </a:cubicBezTo>
                <a:cubicBezTo>
                  <a:pt x="17940" y="15056"/>
                  <a:pt x="17943" y="15032"/>
                  <a:pt x="17947" y="15008"/>
                </a:cubicBezTo>
                <a:cubicBezTo>
                  <a:pt x="17952" y="14981"/>
                  <a:pt x="17956" y="14955"/>
                  <a:pt x="17959" y="14929"/>
                </a:cubicBezTo>
                <a:cubicBezTo>
                  <a:pt x="17964" y="14905"/>
                  <a:pt x="17970" y="14881"/>
                  <a:pt x="17973" y="14857"/>
                </a:cubicBezTo>
                <a:cubicBezTo>
                  <a:pt x="17976" y="14830"/>
                  <a:pt x="17982" y="14805"/>
                  <a:pt x="17986" y="14778"/>
                </a:cubicBezTo>
                <a:lnTo>
                  <a:pt x="17997" y="14704"/>
                </a:lnTo>
                <a:lnTo>
                  <a:pt x="18009" y="14626"/>
                </a:lnTo>
                <a:lnTo>
                  <a:pt x="18019" y="14552"/>
                </a:lnTo>
                <a:lnTo>
                  <a:pt x="18031" y="14474"/>
                </a:lnTo>
                <a:cubicBezTo>
                  <a:pt x="18034" y="14448"/>
                  <a:pt x="18036" y="14424"/>
                  <a:pt x="18040" y="14400"/>
                </a:cubicBezTo>
                <a:cubicBezTo>
                  <a:pt x="18043" y="14373"/>
                  <a:pt x="18046" y="14348"/>
                  <a:pt x="18049" y="14321"/>
                </a:cubicBezTo>
                <a:cubicBezTo>
                  <a:pt x="18054" y="14297"/>
                  <a:pt x="18055" y="14272"/>
                  <a:pt x="18057" y="14250"/>
                </a:cubicBezTo>
                <a:cubicBezTo>
                  <a:pt x="18061" y="14223"/>
                  <a:pt x="18063" y="14197"/>
                  <a:pt x="18066" y="14169"/>
                </a:cubicBezTo>
                <a:cubicBezTo>
                  <a:pt x="18069" y="14145"/>
                  <a:pt x="18072" y="14121"/>
                  <a:pt x="18073" y="14098"/>
                </a:cubicBezTo>
                <a:cubicBezTo>
                  <a:pt x="18076" y="14071"/>
                  <a:pt x="18080" y="14042"/>
                  <a:pt x="18081" y="14017"/>
                </a:cubicBezTo>
                <a:cubicBezTo>
                  <a:pt x="18084" y="13993"/>
                  <a:pt x="18086" y="13970"/>
                  <a:pt x="18087" y="13945"/>
                </a:cubicBezTo>
                <a:cubicBezTo>
                  <a:pt x="18089" y="13919"/>
                  <a:pt x="18092" y="13891"/>
                  <a:pt x="18095" y="13865"/>
                </a:cubicBezTo>
                <a:cubicBezTo>
                  <a:pt x="18098" y="13840"/>
                  <a:pt x="18099" y="13817"/>
                  <a:pt x="18101" y="13793"/>
                </a:cubicBezTo>
                <a:cubicBezTo>
                  <a:pt x="18102" y="13764"/>
                  <a:pt x="18105" y="13739"/>
                  <a:pt x="18107" y="13710"/>
                </a:cubicBezTo>
                <a:cubicBezTo>
                  <a:pt x="18108" y="13686"/>
                  <a:pt x="18110" y="13664"/>
                  <a:pt x="18110" y="13640"/>
                </a:cubicBezTo>
                <a:cubicBezTo>
                  <a:pt x="18113" y="13611"/>
                  <a:pt x="18114" y="13584"/>
                  <a:pt x="18114" y="13557"/>
                </a:cubicBezTo>
                <a:cubicBezTo>
                  <a:pt x="18116" y="13534"/>
                  <a:pt x="18116" y="13509"/>
                  <a:pt x="18117" y="13486"/>
                </a:cubicBezTo>
                <a:cubicBezTo>
                  <a:pt x="18119" y="13459"/>
                  <a:pt x="18119" y="13431"/>
                  <a:pt x="18122" y="13404"/>
                </a:cubicBezTo>
                <a:cubicBezTo>
                  <a:pt x="18123" y="13381"/>
                  <a:pt x="18123" y="13357"/>
                  <a:pt x="18123" y="13334"/>
                </a:cubicBezTo>
                <a:cubicBezTo>
                  <a:pt x="18125" y="13306"/>
                  <a:pt x="18125" y="13279"/>
                  <a:pt x="18125" y="13250"/>
                </a:cubicBezTo>
                <a:cubicBezTo>
                  <a:pt x="18125" y="13228"/>
                  <a:pt x="18126" y="13204"/>
                  <a:pt x="18126" y="13181"/>
                </a:cubicBezTo>
                <a:cubicBezTo>
                  <a:pt x="18126" y="13152"/>
                  <a:pt x="18129" y="13124"/>
                  <a:pt x="18129" y="13095"/>
                </a:cubicBezTo>
                <a:cubicBezTo>
                  <a:pt x="18129" y="13073"/>
                  <a:pt x="18129" y="13049"/>
                  <a:pt x="18131" y="13026"/>
                </a:cubicBezTo>
                <a:lnTo>
                  <a:pt x="18131" y="12942"/>
                </a:lnTo>
                <a:lnTo>
                  <a:pt x="18131" y="12873"/>
                </a:lnTo>
                <a:cubicBezTo>
                  <a:pt x="18135" y="12835"/>
                  <a:pt x="18135" y="12807"/>
                  <a:pt x="18135" y="12778"/>
                </a:cubicBezTo>
                <a:lnTo>
                  <a:pt x="18135" y="12709"/>
                </a:lnTo>
                <a:cubicBezTo>
                  <a:pt x="18135" y="12680"/>
                  <a:pt x="18135" y="12650"/>
                  <a:pt x="18132" y="12622"/>
                </a:cubicBezTo>
                <a:cubicBezTo>
                  <a:pt x="18132" y="12599"/>
                  <a:pt x="18132" y="12577"/>
                  <a:pt x="18131" y="12554"/>
                </a:cubicBezTo>
                <a:cubicBezTo>
                  <a:pt x="18131" y="12526"/>
                  <a:pt x="18129" y="12495"/>
                  <a:pt x="18129" y="12468"/>
                </a:cubicBezTo>
                <a:cubicBezTo>
                  <a:pt x="18129" y="12446"/>
                  <a:pt x="18128" y="12423"/>
                  <a:pt x="18128" y="12401"/>
                </a:cubicBezTo>
                <a:cubicBezTo>
                  <a:pt x="18128" y="12371"/>
                  <a:pt x="18125" y="12342"/>
                  <a:pt x="18123" y="12312"/>
                </a:cubicBezTo>
                <a:cubicBezTo>
                  <a:pt x="18123" y="12289"/>
                  <a:pt x="18122" y="12267"/>
                  <a:pt x="18122" y="12246"/>
                </a:cubicBezTo>
                <a:cubicBezTo>
                  <a:pt x="18120" y="12216"/>
                  <a:pt x="18120" y="12187"/>
                  <a:pt x="18117" y="12157"/>
                </a:cubicBezTo>
                <a:cubicBezTo>
                  <a:pt x="18116" y="12135"/>
                  <a:pt x="18116" y="12115"/>
                  <a:pt x="18114" y="12093"/>
                </a:cubicBezTo>
                <a:cubicBezTo>
                  <a:pt x="18113" y="12062"/>
                  <a:pt x="18110" y="12032"/>
                  <a:pt x="18110" y="12002"/>
                </a:cubicBezTo>
                <a:cubicBezTo>
                  <a:pt x="18108" y="11980"/>
                  <a:pt x="18108" y="11959"/>
                  <a:pt x="18107" y="11936"/>
                </a:cubicBezTo>
                <a:lnTo>
                  <a:pt x="18101" y="11846"/>
                </a:lnTo>
                <a:cubicBezTo>
                  <a:pt x="18099" y="11825"/>
                  <a:pt x="18099" y="11802"/>
                  <a:pt x="18098" y="11781"/>
                </a:cubicBezTo>
                <a:cubicBezTo>
                  <a:pt x="18095" y="11751"/>
                  <a:pt x="18093" y="11720"/>
                  <a:pt x="18092" y="11690"/>
                </a:cubicBezTo>
                <a:lnTo>
                  <a:pt x="18086" y="11628"/>
                </a:lnTo>
                <a:cubicBezTo>
                  <a:pt x="18084" y="11598"/>
                  <a:pt x="18080" y="11566"/>
                  <a:pt x="18078" y="11536"/>
                </a:cubicBezTo>
                <a:lnTo>
                  <a:pt x="18072" y="11473"/>
                </a:lnTo>
                <a:cubicBezTo>
                  <a:pt x="18070" y="11442"/>
                  <a:pt x="18067" y="11411"/>
                  <a:pt x="18064" y="11380"/>
                </a:cubicBezTo>
                <a:cubicBezTo>
                  <a:pt x="18063" y="11359"/>
                  <a:pt x="18061" y="11339"/>
                  <a:pt x="18060" y="11320"/>
                </a:cubicBezTo>
                <a:cubicBezTo>
                  <a:pt x="18055" y="11288"/>
                  <a:pt x="18054" y="11257"/>
                  <a:pt x="18049" y="11224"/>
                </a:cubicBezTo>
                <a:cubicBezTo>
                  <a:pt x="18048" y="11203"/>
                  <a:pt x="18046" y="11184"/>
                  <a:pt x="18045" y="11163"/>
                </a:cubicBezTo>
                <a:cubicBezTo>
                  <a:pt x="18040" y="11132"/>
                  <a:pt x="18039" y="11100"/>
                  <a:pt x="18034" y="11067"/>
                </a:cubicBezTo>
                <a:cubicBezTo>
                  <a:pt x="18033" y="11049"/>
                  <a:pt x="18031" y="11028"/>
                  <a:pt x="18030" y="11010"/>
                </a:cubicBezTo>
                <a:cubicBezTo>
                  <a:pt x="18025" y="10977"/>
                  <a:pt x="18022" y="10944"/>
                  <a:pt x="18018" y="10912"/>
                </a:cubicBezTo>
                <a:lnTo>
                  <a:pt x="18012" y="10855"/>
                </a:lnTo>
                <a:cubicBezTo>
                  <a:pt x="18009" y="10822"/>
                  <a:pt x="18004" y="10789"/>
                  <a:pt x="18001" y="10756"/>
                </a:cubicBezTo>
                <a:cubicBezTo>
                  <a:pt x="18000" y="10736"/>
                  <a:pt x="17997" y="10718"/>
                  <a:pt x="17994" y="10699"/>
                </a:cubicBezTo>
                <a:cubicBezTo>
                  <a:pt x="17989" y="10666"/>
                  <a:pt x="17986" y="10631"/>
                  <a:pt x="17980" y="10598"/>
                </a:cubicBezTo>
                <a:cubicBezTo>
                  <a:pt x="17979" y="10579"/>
                  <a:pt x="17977" y="10562"/>
                  <a:pt x="17973" y="10544"/>
                </a:cubicBezTo>
                <a:cubicBezTo>
                  <a:pt x="17970" y="10509"/>
                  <a:pt x="17964" y="10476"/>
                  <a:pt x="17959" y="10440"/>
                </a:cubicBezTo>
                <a:cubicBezTo>
                  <a:pt x="17958" y="10424"/>
                  <a:pt x="17955" y="10404"/>
                  <a:pt x="17952" y="10388"/>
                </a:cubicBezTo>
                <a:cubicBezTo>
                  <a:pt x="17947" y="10353"/>
                  <a:pt x="17943" y="10319"/>
                  <a:pt x="17937" y="10284"/>
                </a:cubicBezTo>
                <a:cubicBezTo>
                  <a:pt x="17935" y="10267"/>
                  <a:pt x="17931" y="10251"/>
                  <a:pt x="17929" y="10233"/>
                </a:cubicBezTo>
                <a:cubicBezTo>
                  <a:pt x="17923" y="10198"/>
                  <a:pt x="17920" y="10162"/>
                  <a:pt x="17914" y="10126"/>
                </a:cubicBezTo>
                <a:cubicBezTo>
                  <a:pt x="17913" y="10111"/>
                  <a:pt x="17908" y="10095"/>
                  <a:pt x="17907" y="10079"/>
                </a:cubicBezTo>
                <a:cubicBezTo>
                  <a:pt x="17901" y="10043"/>
                  <a:pt x="17896" y="10007"/>
                  <a:pt x="17890" y="9970"/>
                </a:cubicBezTo>
                <a:cubicBezTo>
                  <a:pt x="17889" y="9955"/>
                  <a:pt x="17886" y="9940"/>
                  <a:pt x="17883" y="9926"/>
                </a:cubicBezTo>
                <a:cubicBezTo>
                  <a:pt x="17877" y="9889"/>
                  <a:pt x="17871" y="9852"/>
                  <a:pt x="17866" y="9815"/>
                </a:cubicBezTo>
                <a:cubicBezTo>
                  <a:pt x="17863" y="9800"/>
                  <a:pt x="17862" y="9786"/>
                  <a:pt x="17858" y="9773"/>
                </a:cubicBezTo>
                <a:cubicBezTo>
                  <a:pt x="17852" y="9735"/>
                  <a:pt x="17846" y="9696"/>
                  <a:pt x="17839" y="9659"/>
                </a:cubicBezTo>
                <a:lnTo>
                  <a:pt x="17833" y="9619"/>
                </a:lnTo>
                <a:cubicBezTo>
                  <a:pt x="17828" y="9579"/>
                  <a:pt x="17821" y="9540"/>
                  <a:pt x="17815" y="9501"/>
                </a:cubicBezTo>
                <a:cubicBezTo>
                  <a:pt x="17813" y="9489"/>
                  <a:pt x="17810" y="9478"/>
                  <a:pt x="17809" y="9465"/>
                </a:cubicBezTo>
                <a:cubicBezTo>
                  <a:pt x="17801" y="9424"/>
                  <a:pt x="17795" y="9385"/>
                  <a:pt x="17788" y="9343"/>
                </a:cubicBezTo>
                <a:cubicBezTo>
                  <a:pt x="17786" y="9334"/>
                  <a:pt x="17785" y="9322"/>
                  <a:pt x="17783" y="9313"/>
                </a:cubicBezTo>
                <a:cubicBezTo>
                  <a:pt x="17776" y="9272"/>
                  <a:pt x="17768" y="9229"/>
                  <a:pt x="17761" y="9186"/>
                </a:cubicBezTo>
                <a:cubicBezTo>
                  <a:pt x="17758" y="9177"/>
                  <a:pt x="17756" y="9168"/>
                  <a:pt x="17755" y="9161"/>
                </a:cubicBezTo>
                <a:cubicBezTo>
                  <a:pt x="17747" y="9117"/>
                  <a:pt x="17740" y="9074"/>
                  <a:pt x="17732" y="9033"/>
                </a:cubicBezTo>
                <a:cubicBezTo>
                  <a:pt x="17731" y="9026"/>
                  <a:pt x="17728" y="9018"/>
                  <a:pt x="17728" y="9009"/>
                </a:cubicBezTo>
                <a:cubicBezTo>
                  <a:pt x="17720" y="8964"/>
                  <a:pt x="17711" y="8920"/>
                  <a:pt x="17704" y="8875"/>
                </a:cubicBezTo>
                <a:cubicBezTo>
                  <a:pt x="17702" y="8869"/>
                  <a:pt x="17702" y="8863"/>
                  <a:pt x="17701" y="8860"/>
                </a:cubicBezTo>
                <a:cubicBezTo>
                  <a:pt x="17690" y="8812"/>
                  <a:pt x="17683" y="8765"/>
                  <a:pt x="17674" y="8719"/>
                </a:cubicBezTo>
                <a:cubicBezTo>
                  <a:pt x="17674" y="8714"/>
                  <a:pt x="17672" y="8711"/>
                  <a:pt x="17672" y="8710"/>
                </a:cubicBezTo>
                <a:lnTo>
                  <a:pt x="17644" y="8563"/>
                </a:lnTo>
                <a:cubicBezTo>
                  <a:pt x="17221" y="8993"/>
                  <a:pt x="16747" y="9368"/>
                  <a:pt x="16221" y="9666"/>
                </a:cubicBezTo>
                <a:cubicBezTo>
                  <a:pt x="15297" y="10187"/>
                  <a:pt x="14254" y="10425"/>
                  <a:pt x="13197" y="10425"/>
                </a:cubicBezTo>
                <a:cubicBezTo>
                  <a:pt x="12287" y="10425"/>
                  <a:pt x="11366" y="10248"/>
                  <a:pt x="10504" y="9922"/>
                </a:cubicBezTo>
                <a:cubicBezTo>
                  <a:pt x="10233" y="9818"/>
                  <a:pt x="9969" y="9702"/>
                  <a:pt x="9711" y="9570"/>
                </a:cubicBezTo>
                <a:cubicBezTo>
                  <a:pt x="9516" y="9471"/>
                  <a:pt x="9324" y="9361"/>
                  <a:pt x="9139" y="9247"/>
                </a:cubicBezTo>
                <a:cubicBezTo>
                  <a:pt x="7031" y="7934"/>
                  <a:pt x="5570" y="5768"/>
                  <a:pt x="4646" y="3464"/>
                </a:cubicBezTo>
                <a:cubicBezTo>
                  <a:pt x="4200" y="2349"/>
                  <a:pt x="3869" y="1185"/>
                  <a:pt x="3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6"/>
          <p:cNvSpPr/>
          <p:nvPr/>
        </p:nvSpPr>
        <p:spPr>
          <a:xfrm>
            <a:off x="1954961" y="4418604"/>
            <a:ext cx="834113" cy="65087"/>
          </a:xfrm>
          <a:custGeom>
            <a:rect b="b" l="l" r="r" t="t"/>
            <a:pathLst>
              <a:path extrusionOk="0" h="1505" w="19287">
                <a:moveTo>
                  <a:pt x="9912" y="1"/>
                </a:moveTo>
                <a:cubicBezTo>
                  <a:pt x="9014" y="1"/>
                  <a:pt x="8115" y="9"/>
                  <a:pt x="7217" y="27"/>
                </a:cubicBezTo>
                <a:cubicBezTo>
                  <a:pt x="5479" y="58"/>
                  <a:pt x="3741" y="121"/>
                  <a:pt x="2006" y="222"/>
                </a:cubicBezTo>
                <a:cubicBezTo>
                  <a:pt x="1649" y="243"/>
                  <a:pt x="484" y="225"/>
                  <a:pt x="280" y="515"/>
                </a:cubicBezTo>
                <a:cubicBezTo>
                  <a:pt x="0" y="912"/>
                  <a:pt x="965" y="1013"/>
                  <a:pt x="1314" y="1064"/>
                </a:cubicBezTo>
                <a:cubicBezTo>
                  <a:pt x="3751" y="1415"/>
                  <a:pt x="6334" y="1504"/>
                  <a:pt x="8869" y="1504"/>
                </a:cubicBezTo>
                <a:cubicBezTo>
                  <a:pt x="9792" y="1504"/>
                  <a:pt x="10710" y="1493"/>
                  <a:pt x="11611" y="1477"/>
                </a:cubicBezTo>
                <a:cubicBezTo>
                  <a:pt x="13343" y="1447"/>
                  <a:pt x="15081" y="1380"/>
                  <a:pt x="16805" y="1244"/>
                </a:cubicBezTo>
                <a:cubicBezTo>
                  <a:pt x="17347" y="1201"/>
                  <a:pt x="18417" y="1204"/>
                  <a:pt x="18818" y="867"/>
                </a:cubicBezTo>
                <a:cubicBezTo>
                  <a:pt x="19286" y="472"/>
                  <a:pt x="18509" y="238"/>
                  <a:pt x="18034" y="238"/>
                </a:cubicBezTo>
                <a:cubicBezTo>
                  <a:pt x="15333" y="79"/>
                  <a:pt x="12623" y="1"/>
                  <a:pt x="99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6"/>
          <p:cNvSpPr/>
          <p:nvPr/>
        </p:nvSpPr>
        <p:spPr>
          <a:xfrm>
            <a:off x="1603965" y="916636"/>
            <a:ext cx="1409909" cy="3395053"/>
          </a:xfrm>
          <a:custGeom>
            <a:rect b="b" l="l" r="r" t="t"/>
            <a:pathLst>
              <a:path extrusionOk="0" h="78503" w="32601">
                <a:moveTo>
                  <a:pt x="14891" y="0"/>
                </a:moveTo>
                <a:cubicBezTo>
                  <a:pt x="14702" y="0"/>
                  <a:pt x="14523" y="19"/>
                  <a:pt x="14351" y="53"/>
                </a:cubicBezTo>
                <a:cubicBezTo>
                  <a:pt x="11416" y="655"/>
                  <a:pt x="10886" y="6208"/>
                  <a:pt x="10671" y="10209"/>
                </a:cubicBezTo>
                <a:cubicBezTo>
                  <a:pt x="10652" y="10558"/>
                  <a:pt x="10634" y="10893"/>
                  <a:pt x="10619" y="11213"/>
                </a:cubicBezTo>
                <a:cubicBezTo>
                  <a:pt x="10571" y="12229"/>
                  <a:pt x="10534" y="13085"/>
                  <a:pt x="10462" y="13641"/>
                </a:cubicBezTo>
                <a:cubicBezTo>
                  <a:pt x="9811" y="18700"/>
                  <a:pt x="9048" y="23744"/>
                  <a:pt x="8181" y="28768"/>
                </a:cubicBezTo>
                <a:cubicBezTo>
                  <a:pt x="8130" y="29068"/>
                  <a:pt x="8077" y="29365"/>
                  <a:pt x="8025" y="29663"/>
                </a:cubicBezTo>
                <a:cubicBezTo>
                  <a:pt x="6632" y="37594"/>
                  <a:pt x="4971" y="45476"/>
                  <a:pt x="3042" y="53294"/>
                </a:cubicBezTo>
                <a:cubicBezTo>
                  <a:pt x="3026" y="53363"/>
                  <a:pt x="3009" y="53435"/>
                  <a:pt x="2990" y="53504"/>
                </a:cubicBezTo>
                <a:cubicBezTo>
                  <a:pt x="2935" y="53722"/>
                  <a:pt x="2883" y="53940"/>
                  <a:pt x="2829" y="54160"/>
                </a:cubicBezTo>
                <a:cubicBezTo>
                  <a:pt x="1291" y="60403"/>
                  <a:pt x="1" y="66444"/>
                  <a:pt x="3519" y="72379"/>
                </a:cubicBezTo>
                <a:cubicBezTo>
                  <a:pt x="6075" y="76691"/>
                  <a:pt x="12094" y="78502"/>
                  <a:pt x="16946" y="78502"/>
                </a:cubicBezTo>
                <a:cubicBezTo>
                  <a:pt x="17154" y="78502"/>
                  <a:pt x="17360" y="78499"/>
                  <a:pt x="17564" y="78492"/>
                </a:cubicBezTo>
                <a:cubicBezTo>
                  <a:pt x="17636" y="78491"/>
                  <a:pt x="17707" y="78488"/>
                  <a:pt x="17779" y="78485"/>
                </a:cubicBezTo>
                <a:cubicBezTo>
                  <a:pt x="17940" y="78459"/>
                  <a:pt x="18102" y="78429"/>
                  <a:pt x="18263" y="78398"/>
                </a:cubicBezTo>
                <a:cubicBezTo>
                  <a:pt x="22764" y="77514"/>
                  <a:pt x="26789" y="74611"/>
                  <a:pt x="29245" y="70757"/>
                </a:cubicBezTo>
                <a:cubicBezTo>
                  <a:pt x="32601" y="65492"/>
                  <a:pt x="32012" y="59456"/>
                  <a:pt x="30869" y="53602"/>
                </a:cubicBezTo>
                <a:cubicBezTo>
                  <a:pt x="29932" y="48806"/>
                  <a:pt x="28875" y="44034"/>
                  <a:pt x="27733" y="39282"/>
                </a:cubicBezTo>
                <a:cubicBezTo>
                  <a:pt x="27664" y="38990"/>
                  <a:pt x="27591" y="38699"/>
                  <a:pt x="27522" y="38410"/>
                </a:cubicBezTo>
                <a:cubicBezTo>
                  <a:pt x="25822" y="31404"/>
                  <a:pt x="23938" y="24439"/>
                  <a:pt x="21985" y="17503"/>
                </a:cubicBezTo>
                <a:cubicBezTo>
                  <a:pt x="21910" y="17234"/>
                  <a:pt x="21835" y="16967"/>
                  <a:pt x="21758" y="16701"/>
                </a:cubicBezTo>
                <a:cubicBezTo>
                  <a:pt x="21591" y="16108"/>
                  <a:pt x="21424" y="15519"/>
                  <a:pt x="21256" y="14928"/>
                </a:cubicBezTo>
                <a:cubicBezTo>
                  <a:pt x="20419" y="11975"/>
                  <a:pt x="19568" y="9029"/>
                  <a:pt x="18708" y="6082"/>
                </a:cubicBezTo>
                <a:cubicBezTo>
                  <a:pt x="18118" y="4057"/>
                  <a:pt x="17848" y="147"/>
                  <a:pt x="15042" y="4"/>
                </a:cubicBezTo>
                <a:lnTo>
                  <a:pt x="15030" y="4"/>
                </a:lnTo>
                <a:cubicBezTo>
                  <a:pt x="14983" y="1"/>
                  <a:pt x="14937" y="0"/>
                  <a:pt x="148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6"/>
          <p:cNvSpPr/>
          <p:nvPr/>
        </p:nvSpPr>
        <p:spPr>
          <a:xfrm>
            <a:off x="1603965" y="916549"/>
            <a:ext cx="811278" cy="3395053"/>
          </a:xfrm>
          <a:custGeom>
            <a:rect b="b" l="l" r="r" t="t"/>
            <a:pathLst>
              <a:path extrusionOk="0" h="78503" w="18759">
                <a:moveTo>
                  <a:pt x="14891" y="1"/>
                </a:moveTo>
                <a:cubicBezTo>
                  <a:pt x="14702" y="1"/>
                  <a:pt x="14523" y="20"/>
                  <a:pt x="14351" y="54"/>
                </a:cubicBezTo>
                <a:cubicBezTo>
                  <a:pt x="11416" y="655"/>
                  <a:pt x="10886" y="6209"/>
                  <a:pt x="10671" y="10209"/>
                </a:cubicBezTo>
                <a:cubicBezTo>
                  <a:pt x="10652" y="10558"/>
                  <a:pt x="10634" y="10893"/>
                  <a:pt x="10619" y="11214"/>
                </a:cubicBezTo>
                <a:cubicBezTo>
                  <a:pt x="10571" y="12230"/>
                  <a:pt x="10534" y="13085"/>
                  <a:pt x="10462" y="13642"/>
                </a:cubicBezTo>
                <a:cubicBezTo>
                  <a:pt x="9811" y="18701"/>
                  <a:pt x="9048" y="23745"/>
                  <a:pt x="8181" y="28769"/>
                </a:cubicBezTo>
                <a:cubicBezTo>
                  <a:pt x="8130" y="29068"/>
                  <a:pt x="8077" y="29366"/>
                  <a:pt x="8025" y="29664"/>
                </a:cubicBezTo>
                <a:cubicBezTo>
                  <a:pt x="6632" y="37594"/>
                  <a:pt x="4971" y="45476"/>
                  <a:pt x="3042" y="53294"/>
                </a:cubicBezTo>
                <a:cubicBezTo>
                  <a:pt x="3026" y="53363"/>
                  <a:pt x="3009" y="53434"/>
                  <a:pt x="2990" y="53505"/>
                </a:cubicBezTo>
                <a:cubicBezTo>
                  <a:pt x="2935" y="53723"/>
                  <a:pt x="2883" y="53941"/>
                  <a:pt x="2829" y="54160"/>
                </a:cubicBezTo>
                <a:cubicBezTo>
                  <a:pt x="1291" y="60402"/>
                  <a:pt x="1" y="66444"/>
                  <a:pt x="3519" y="72380"/>
                </a:cubicBezTo>
                <a:cubicBezTo>
                  <a:pt x="6075" y="76693"/>
                  <a:pt x="12098" y="78503"/>
                  <a:pt x="16951" y="78503"/>
                </a:cubicBezTo>
                <a:cubicBezTo>
                  <a:pt x="17157" y="78503"/>
                  <a:pt x="17362" y="78499"/>
                  <a:pt x="17564" y="78493"/>
                </a:cubicBezTo>
                <a:cubicBezTo>
                  <a:pt x="17636" y="78491"/>
                  <a:pt x="17707" y="78487"/>
                  <a:pt x="17779" y="78485"/>
                </a:cubicBezTo>
                <a:cubicBezTo>
                  <a:pt x="17940" y="78460"/>
                  <a:pt x="18102" y="78430"/>
                  <a:pt x="18263" y="78397"/>
                </a:cubicBezTo>
                <a:cubicBezTo>
                  <a:pt x="18759" y="69890"/>
                  <a:pt x="18670" y="59545"/>
                  <a:pt x="18323" y="49432"/>
                </a:cubicBezTo>
                <a:lnTo>
                  <a:pt x="18291" y="48536"/>
                </a:lnTo>
                <a:cubicBezTo>
                  <a:pt x="18039" y="41480"/>
                  <a:pt x="17666" y="34568"/>
                  <a:pt x="17278" y="28497"/>
                </a:cubicBezTo>
                <a:cubicBezTo>
                  <a:pt x="17149" y="26457"/>
                  <a:pt x="17013" y="24459"/>
                  <a:pt x="16878" y="22519"/>
                </a:cubicBezTo>
                <a:lnTo>
                  <a:pt x="16818" y="21668"/>
                </a:lnTo>
                <a:cubicBezTo>
                  <a:pt x="16158" y="12395"/>
                  <a:pt x="15466" y="4561"/>
                  <a:pt x="15042" y="4"/>
                </a:cubicBezTo>
                <a:lnTo>
                  <a:pt x="15030" y="4"/>
                </a:lnTo>
                <a:cubicBezTo>
                  <a:pt x="14983" y="2"/>
                  <a:pt x="14937" y="1"/>
                  <a:pt x="148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6"/>
          <p:cNvSpPr/>
          <p:nvPr/>
        </p:nvSpPr>
        <p:spPr>
          <a:xfrm>
            <a:off x="1726355" y="916636"/>
            <a:ext cx="1077077" cy="3545381"/>
          </a:xfrm>
          <a:custGeom>
            <a:rect b="b" l="l" r="r" t="t"/>
            <a:pathLst>
              <a:path extrusionOk="0" h="81979" w="24905">
                <a:moveTo>
                  <a:pt x="12063" y="0"/>
                </a:moveTo>
                <a:cubicBezTo>
                  <a:pt x="11874" y="0"/>
                  <a:pt x="11694" y="20"/>
                  <a:pt x="11522" y="55"/>
                </a:cubicBezTo>
                <a:cubicBezTo>
                  <a:pt x="11832" y="3385"/>
                  <a:pt x="12285" y="8475"/>
                  <a:pt x="12766" y="14603"/>
                </a:cubicBezTo>
                <a:cubicBezTo>
                  <a:pt x="10754" y="13322"/>
                  <a:pt x="9055" y="11618"/>
                  <a:pt x="7842" y="10209"/>
                </a:cubicBezTo>
                <a:cubicBezTo>
                  <a:pt x="7824" y="10558"/>
                  <a:pt x="7807" y="10893"/>
                  <a:pt x="7792" y="11213"/>
                </a:cubicBezTo>
                <a:cubicBezTo>
                  <a:pt x="9081" y="12638"/>
                  <a:pt x="10802" y="14255"/>
                  <a:pt x="12832" y="15459"/>
                </a:cubicBezTo>
                <a:cubicBezTo>
                  <a:pt x="13142" y="19468"/>
                  <a:pt x="13462" y="23894"/>
                  <a:pt x="13758" y="28544"/>
                </a:cubicBezTo>
                <a:cubicBezTo>
                  <a:pt x="13934" y="31275"/>
                  <a:pt x="14104" y="34176"/>
                  <a:pt x="14265" y="37183"/>
                </a:cubicBezTo>
                <a:cubicBezTo>
                  <a:pt x="12701" y="35952"/>
                  <a:pt x="8391" y="32431"/>
                  <a:pt x="5354" y="28770"/>
                </a:cubicBezTo>
                <a:cubicBezTo>
                  <a:pt x="5304" y="29068"/>
                  <a:pt x="5252" y="29365"/>
                  <a:pt x="5199" y="29665"/>
                </a:cubicBezTo>
                <a:cubicBezTo>
                  <a:pt x="8679" y="33727"/>
                  <a:pt x="13439" y="37431"/>
                  <a:pt x="14313" y="38099"/>
                </a:cubicBezTo>
                <a:cubicBezTo>
                  <a:pt x="14777" y="47080"/>
                  <a:pt x="15125" y="56945"/>
                  <a:pt x="15089" y="66017"/>
                </a:cubicBezTo>
                <a:cubicBezTo>
                  <a:pt x="14146" y="65495"/>
                  <a:pt x="11988" y="64244"/>
                  <a:pt x="9436" y="62343"/>
                </a:cubicBezTo>
                <a:cubicBezTo>
                  <a:pt x="6755" y="60343"/>
                  <a:pt x="3159" y="57255"/>
                  <a:pt x="215" y="53295"/>
                </a:cubicBezTo>
                <a:cubicBezTo>
                  <a:pt x="197" y="53366"/>
                  <a:pt x="181" y="53436"/>
                  <a:pt x="163" y="53506"/>
                </a:cubicBezTo>
                <a:cubicBezTo>
                  <a:pt x="107" y="53724"/>
                  <a:pt x="54" y="53942"/>
                  <a:pt x="0" y="54163"/>
                </a:cubicBezTo>
                <a:cubicBezTo>
                  <a:pt x="2930" y="57975"/>
                  <a:pt x="6412" y="60954"/>
                  <a:pt x="9034" y="62908"/>
                </a:cubicBezTo>
                <a:cubicBezTo>
                  <a:pt x="11964" y="65091"/>
                  <a:pt x="14386" y="66432"/>
                  <a:pt x="15084" y="66803"/>
                </a:cubicBezTo>
                <a:cubicBezTo>
                  <a:pt x="15057" y="70930"/>
                  <a:pt x="14950" y="74883"/>
                  <a:pt x="14735" y="78497"/>
                </a:cubicBezTo>
                <a:cubicBezTo>
                  <a:pt x="14665" y="79697"/>
                  <a:pt x="14582" y="80859"/>
                  <a:pt x="14486" y="81979"/>
                </a:cubicBezTo>
                <a:lnTo>
                  <a:pt x="15182" y="81979"/>
                </a:lnTo>
                <a:cubicBezTo>
                  <a:pt x="15279" y="80829"/>
                  <a:pt x="15364" y="79635"/>
                  <a:pt x="15434" y="78401"/>
                </a:cubicBezTo>
                <a:cubicBezTo>
                  <a:pt x="15930" y="69885"/>
                  <a:pt x="15843" y="59545"/>
                  <a:pt x="15494" y="49430"/>
                </a:cubicBezTo>
                <a:cubicBezTo>
                  <a:pt x="16288" y="48740"/>
                  <a:pt x="20770" y="44754"/>
                  <a:pt x="24904" y="39282"/>
                </a:cubicBezTo>
                <a:cubicBezTo>
                  <a:pt x="24835" y="38990"/>
                  <a:pt x="24763" y="38699"/>
                  <a:pt x="24694" y="38410"/>
                </a:cubicBezTo>
                <a:cubicBezTo>
                  <a:pt x="20992" y="43412"/>
                  <a:pt x="16906" y="47241"/>
                  <a:pt x="15464" y="48534"/>
                </a:cubicBezTo>
                <a:cubicBezTo>
                  <a:pt x="15212" y="41478"/>
                  <a:pt x="14837" y="34564"/>
                  <a:pt x="14450" y="28495"/>
                </a:cubicBezTo>
                <a:cubicBezTo>
                  <a:pt x="14320" y="26455"/>
                  <a:pt x="14185" y="24457"/>
                  <a:pt x="14050" y="22517"/>
                </a:cubicBezTo>
                <a:cubicBezTo>
                  <a:pt x="14636" y="22038"/>
                  <a:pt x="16914" y="20121"/>
                  <a:pt x="19160" y="17503"/>
                </a:cubicBezTo>
                <a:cubicBezTo>
                  <a:pt x="19085" y="17234"/>
                  <a:pt x="19009" y="16967"/>
                  <a:pt x="18933" y="16701"/>
                </a:cubicBezTo>
                <a:cubicBezTo>
                  <a:pt x="16972" y="19050"/>
                  <a:pt x="14920" y="20879"/>
                  <a:pt x="13990" y="21668"/>
                </a:cubicBezTo>
                <a:cubicBezTo>
                  <a:pt x="13330" y="12395"/>
                  <a:pt x="12638" y="4561"/>
                  <a:pt x="12214" y="4"/>
                </a:cubicBezTo>
                <a:lnTo>
                  <a:pt x="12202" y="4"/>
                </a:lnTo>
                <a:cubicBezTo>
                  <a:pt x="12155" y="1"/>
                  <a:pt x="12109" y="0"/>
                  <a:pt x="12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6"/>
          <p:cNvSpPr/>
          <p:nvPr/>
        </p:nvSpPr>
        <p:spPr>
          <a:xfrm>
            <a:off x="1598559" y="2592780"/>
            <a:ext cx="1379290" cy="1868938"/>
          </a:xfrm>
          <a:custGeom>
            <a:rect b="b" l="l" r="r" t="t"/>
            <a:pathLst>
              <a:path extrusionOk="0" h="43215" w="31893">
                <a:moveTo>
                  <a:pt x="6430" y="0"/>
                </a:moveTo>
                <a:lnTo>
                  <a:pt x="6430" y="3"/>
                </a:lnTo>
                <a:cubicBezTo>
                  <a:pt x="6315" y="567"/>
                  <a:pt x="6201" y="1128"/>
                  <a:pt x="6082" y="1691"/>
                </a:cubicBezTo>
                <a:cubicBezTo>
                  <a:pt x="6061" y="1789"/>
                  <a:pt x="6040" y="1887"/>
                  <a:pt x="6022" y="1985"/>
                </a:cubicBezTo>
                <a:cubicBezTo>
                  <a:pt x="5788" y="3115"/>
                  <a:pt x="5544" y="4244"/>
                  <a:pt x="5299" y="5372"/>
                </a:cubicBezTo>
                <a:cubicBezTo>
                  <a:pt x="5273" y="5483"/>
                  <a:pt x="5249" y="5591"/>
                  <a:pt x="5225" y="5703"/>
                </a:cubicBezTo>
                <a:cubicBezTo>
                  <a:pt x="5101" y="6266"/>
                  <a:pt x="4977" y="6829"/>
                  <a:pt x="4851" y="7389"/>
                </a:cubicBezTo>
                <a:cubicBezTo>
                  <a:pt x="4851" y="7394"/>
                  <a:pt x="4850" y="7395"/>
                  <a:pt x="4850" y="7400"/>
                </a:cubicBezTo>
                <a:cubicBezTo>
                  <a:pt x="4728" y="7946"/>
                  <a:pt x="4601" y="8493"/>
                  <a:pt x="4475" y="9040"/>
                </a:cubicBezTo>
                <a:cubicBezTo>
                  <a:pt x="4447" y="9166"/>
                  <a:pt x="4417" y="9290"/>
                  <a:pt x="4389" y="9416"/>
                </a:cubicBezTo>
                <a:cubicBezTo>
                  <a:pt x="4262" y="9968"/>
                  <a:pt x="4134" y="10520"/>
                  <a:pt x="4003" y="11070"/>
                </a:cubicBezTo>
                <a:cubicBezTo>
                  <a:pt x="4002" y="11077"/>
                  <a:pt x="4000" y="11086"/>
                  <a:pt x="3999" y="11094"/>
                </a:cubicBezTo>
                <a:cubicBezTo>
                  <a:pt x="3871" y="11632"/>
                  <a:pt x="3743" y="12169"/>
                  <a:pt x="3612" y="12704"/>
                </a:cubicBezTo>
                <a:cubicBezTo>
                  <a:pt x="3581" y="12839"/>
                  <a:pt x="3548" y="12978"/>
                  <a:pt x="3514" y="13113"/>
                </a:cubicBezTo>
                <a:cubicBezTo>
                  <a:pt x="3384" y="13657"/>
                  <a:pt x="3250" y="14203"/>
                  <a:pt x="3115" y="14746"/>
                </a:cubicBezTo>
                <a:cubicBezTo>
                  <a:pt x="1513" y="21221"/>
                  <a:pt x="1" y="27480"/>
                  <a:pt x="3642" y="33621"/>
                </a:cubicBezTo>
                <a:cubicBezTo>
                  <a:pt x="3684" y="33690"/>
                  <a:pt x="3725" y="33759"/>
                  <a:pt x="3769" y="33827"/>
                </a:cubicBezTo>
                <a:cubicBezTo>
                  <a:pt x="3784" y="33849"/>
                  <a:pt x="3799" y="33872"/>
                  <a:pt x="3812" y="33895"/>
                </a:cubicBezTo>
                <a:cubicBezTo>
                  <a:pt x="3841" y="33940"/>
                  <a:pt x="3871" y="33985"/>
                  <a:pt x="3901" y="34030"/>
                </a:cubicBezTo>
                <a:cubicBezTo>
                  <a:pt x="3919" y="34057"/>
                  <a:pt x="3935" y="34082"/>
                  <a:pt x="3955" y="34110"/>
                </a:cubicBezTo>
                <a:cubicBezTo>
                  <a:pt x="3984" y="34149"/>
                  <a:pt x="4009" y="34188"/>
                  <a:pt x="4038" y="34228"/>
                </a:cubicBezTo>
                <a:cubicBezTo>
                  <a:pt x="4059" y="34255"/>
                  <a:pt x="4077" y="34284"/>
                  <a:pt x="4098" y="34311"/>
                </a:cubicBezTo>
                <a:cubicBezTo>
                  <a:pt x="4123" y="34349"/>
                  <a:pt x="4152" y="34386"/>
                  <a:pt x="4179" y="34421"/>
                </a:cubicBezTo>
                <a:cubicBezTo>
                  <a:pt x="4199" y="34449"/>
                  <a:pt x="4221" y="34478"/>
                  <a:pt x="4242" y="34506"/>
                </a:cubicBezTo>
                <a:cubicBezTo>
                  <a:pt x="4271" y="34541"/>
                  <a:pt x="4296" y="34577"/>
                  <a:pt x="4325" y="34613"/>
                </a:cubicBezTo>
                <a:lnTo>
                  <a:pt x="4392" y="34697"/>
                </a:lnTo>
                <a:cubicBezTo>
                  <a:pt x="4421" y="34732"/>
                  <a:pt x="4450" y="34767"/>
                  <a:pt x="4477" y="34801"/>
                </a:cubicBezTo>
                <a:cubicBezTo>
                  <a:pt x="4499" y="34830"/>
                  <a:pt x="4525" y="34857"/>
                  <a:pt x="4549" y="34885"/>
                </a:cubicBezTo>
                <a:cubicBezTo>
                  <a:pt x="4577" y="34920"/>
                  <a:pt x="4604" y="34951"/>
                  <a:pt x="4633" y="34985"/>
                </a:cubicBezTo>
                <a:cubicBezTo>
                  <a:pt x="4657" y="35013"/>
                  <a:pt x="4683" y="35042"/>
                  <a:pt x="4707" y="35067"/>
                </a:cubicBezTo>
                <a:cubicBezTo>
                  <a:pt x="4735" y="35100"/>
                  <a:pt x="4765" y="35132"/>
                  <a:pt x="4792" y="35163"/>
                </a:cubicBezTo>
                <a:cubicBezTo>
                  <a:pt x="4818" y="35192"/>
                  <a:pt x="4843" y="35218"/>
                  <a:pt x="4871" y="35246"/>
                </a:cubicBezTo>
                <a:cubicBezTo>
                  <a:pt x="4901" y="35278"/>
                  <a:pt x="4931" y="35311"/>
                  <a:pt x="4961" y="35341"/>
                </a:cubicBezTo>
                <a:cubicBezTo>
                  <a:pt x="4986" y="35366"/>
                  <a:pt x="5013" y="35395"/>
                  <a:pt x="5039" y="35421"/>
                </a:cubicBezTo>
                <a:cubicBezTo>
                  <a:pt x="5069" y="35451"/>
                  <a:pt x="5099" y="35484"/>
                  <a:pt x="5131" y="35514"/>
                </a:cubicBezTo>
                <a:cubicBezTo>
                  <a:pt x="5158" y="35539"/>
                  <a:pt x="5183" y="35566"/>
                  <a:pt x="5212" y="35592"/>
                </a:cubicBezTo>
                <a:cubicBezTo>
                  <a:pt x="5243" y="35622"/>
                  <a:pt x="5273" y="35652"/>
                  <a:pt x="5307" y="35682"/>
                </a:cubicBezTo>
                <a:cubicBezTo>
                  <a:pt x="5332" y="35709"/>
                  <a:pt x="5361" y="35733"/>
                  <a:pt x="5389" y="35759"/>
                </a:cubicBezTo>
                <a:cubicBezTo>
                  <a:pt x="5421" y="35789"/>
                  <a:pt x="5452" y="35817"/>
                  <a:pt x="5484" y="35847"/>
                </a:cubicBezTo>
                <a:cubicBezTo>
                  <a:pt x="5513" y="35872"/>
                  <a:pt x="5541" y="35899"/>
                  <a:pt x="5570" y="35923"/>
                </a:cubicBezTo>
                <a:cubicBezTo>
                  <a:pt x="5601" y="35951"/>
                  <a:pt x="5634" y="35981"/>
                  <a:pt x="5669" y="36010"/>
                </a:cubicBezTo>
                <a:lnTo>
                  <a:pt x="5753" y="36082"/>
                </a:lnTo>
                <a:lnTo>
                  <a:pt x="5855" y="36168"/>
                </a:lnTo>
                <a:cubicBezTo>
                  <a:pt x="5882" y="36192"/>
                  <a:pt x="5912" y="36214"/>
                  <a:pt x="5941" y="36238"/>
                </a:cubicBezTo>
                <a:cubicBezTo>
                  <a:pt x="5976" y="36267"/>
                  <a:pt x="6010" y="36296"/>
                  <a:pt x="6046" y="36321"/>
                </a:cubicBezTo>
                <a:cubicBezTo>
                  <a:pt x="6075" y="36344"/>
                  <a:pt x="6105" y="36368"/>
                  <a:pt x="6133" y="36390"/>
                </a:cubicBezTo>
                <a:cubicBezTo>
                  <a:pt x="6168" y="36419"/>
                  <a:pt x="6204" y="36446"/>
                  <a:pt x="6242" y="36473"/>
                </a:cubicBezTo>
                <a:cubicBezTo>
                  <a:pt x="6270" y="36495"/>
                  <a:pt x="6300" y="36517"/>
                  <a:pt x="6329" y="36539"/>
                </a:cubicBezTo>
                <a:cubicBezTo>
                  <a:pt x="6366" y="36568"/>
                  <a:pt x="6404" y="36596"/>
                  <a:pt x="6442" y="36622"/>
                </a:cubicBezTo>
                <a:lnTo>
                  <a:pt x="6526" y="36683"/>
                </a:lnTo>
                <a:cubicBezTo>
                  <a:pt x="6566" y="36712"/>
                  <a:pt x="6609" y="36742"/>
                  <a:pt x="6649" y="36771"/>
                </a:cubicBezTo>
                <a:cubicBezTo>
                  <a:pt x="6676" y="36789"/>
                  <a:pt x="6702" y="36808"/>
                  <a:pt x="6729" y="36825"/>
                </a:cubicBezTo>
                <a:cubicBezTo>
                  <a:pt x="6783" y="36862"/>
                  <a:pt x="6840" y="36900"/>
                  <a:pt x="6894" y="36936"/>
                </a:cubicBezTo>
                <a:cubicBezTo>
                  <a:pt x="6923" y="36954"/>
                  <a:pt x="6953" y="36974"/>
                  <a:pt x="6983" y="36995"/>
                </a:cubicBezTo>
                <a:lnTo>
                  <a:pt x="7141" y="37095"/>
                </a:lnTo>
                <a:lnTo>
                  <a:pt x="7231" y="37152"/>
                </a:lnTo>
                <a:cubicBezTo>
                  <a:pt x="7270" y="37177"/>
                  <a:pt x="7311" y="37202"/>
                  <a:pt x="7351" y="37228"/>
                </a:cubicBezTo>
                <a:cubicBezTo>
                  <a:pt x="7384" y="37247"/>
                  <a:pt x="7416" y="37267"/>
                  <a:pt x="7450" y="37288"/>
                </a:cubicBezTo>
                <a:cubicBezTo>
                  <a:pt x="7488" y="37310"/>
                  <a:pt x="7526" y="37333"/>
                  <a:pt x="7565" y="37355"/>
                </a:cubicBezTo>
                <a:cubicBezTo>
                  <a:pt x="7601" y="37375"/>
                  <a:pt x="7637" y="37395"/>
                  <a:pt x="7670" y="37416"/>
                </a:cubicBezTo>
                <a:cubicBezTo>
                  <a:pt x="7708" y="37435"/>
                  <a:pt x="7744" y="37456"/>
                  <a:pt x="7781" y="37479"/>
                </a:cubicBezTo>
                <a:cubicBezTo>
                  <a:pt x="7817" y="37500"/>
                  <a:pt x="7855" y="37518"/>
                  <a:pt x="7891" y="37539"/>
                </a:cubicBezTo>
                <a:cubicBezTo>
                  <a:pt x="7929" y="37560"/>
                  <a:pt x="7963" y="37578"/>
                  <a:pt x="8001" y="37599"/>
                </a:cubicBezTo>
                <a:cubicBezTo>
                  <a:pt x="8038" y="37620"/>
                  <a:pt x="8076" y="37638"/>
                  <a:pt x="8113" y="37658"/>
                </a:cubicBezTo>
                <a:cubicBezTo>
                  <a:pt x="8150" y="37676"/>
                  <a:pt x="8187" y="37695"/>
                  <a:pt x="8223" y="37713"/>
                </a:cubicBezTo>
                <a:cubicBezTo>
                  <a:pt x="8261" y="37733"/>
                  <a:pt x="8300" y="37754"/>
                  <a:pt x="8337" y="37772"/>
                </a:cubicBezTo>
                <a:cubicBezTo>
                  <a:pt x="8374" y="37791"/>
                  <a:pt x="8411" y="37808"/>
                  <a:pt x="8447" y="37826"/>
                </a:cubicBezTo>
                <a:lnTo>
                  <a:pt x="8564" y="37883"/>
                </a:lnTo>
                <a:cubicBezTo>
                  <a:pt x="8601" y="37900"/>
                  <a:pt x="8637" y="37919"/>
                  <a:pt x="8674" y="37936"/>
                </a:cubicBezTo>
                <a:cubicBezTo>
                  <a:pt x="8713" y="37954"/>
                  <a:pt x="8755" y="37973"/>
                  <a:pt x="8794" y="37991"/>
                </a:cubicBezTo>
                <a:cubicBezTo>
                  <a:pt x="8831" y="38009"/>
                  <a:pt x="8865" y="38026"/>
                  <a:pt x="8901" y="38041"/>
                </a:cubicBezTo>
                <a:cubicBezTo>
                  <a:pt x="8943" y="38059"/>
                  <a:pt x="8984" y="38079"/>
                  <a:pt x="9023" y="38095"/>
                </a:cubicBezTo>
                <a:cubicBezTo>
                  <a:pt x="9059" y="38110"/>
                  <a:pt x="9095" y="38127"/>
                  <a:pt x="9131" y="38142"/>
                </a:cubicBezTo>
                <a:cubicBezTo>
                  <a:pt x="9172" y="38161"/>
                  <a:pt x="9214" y="38178"/>
                  <a:pt x="9256" y="38197"/>
                </a:cubicBezTo>
                <a:lnTo>
                  <a:pt x="9364" y="38242"/>
                </a:lnTo>
                <a:cubicBezTo>
                  <a:pt x="9406" y="38259"/>
                  <a:pt x="9448" y="38277"/>
                  <a:pt x="9492" y="38295"/>
                </a:cubicBezTo>
                <a:cubicBezTo>
                  <a:pt x="9527" y="38310"/>
                  <a:pt x="9561" y="38322"/>
                  <a:pt x="9597" y="38337"/>
                </a:cubicBezTo>
                <a:cubicBezTo>
                  <a:pt x="9639" y="38355"/>
                  <a:pt x="9683" y="38373"/>
                  <a:pt x="9728" y="38390"/>
                </a:cubicBezTo>
                <a:cubicBezTo>
                  <a:pt x="9763" y="38403"/>
                  <a:pt x="9797" y="38417"/>
                  <a:pt x="9832" y="38430"/>
                </a:cubicBezTo>
                <a:cubicBezTo>
                  <a:pt x="9877" y="38447"/>
                  <a:pt x="9921" y="38463"/>
                  <a:pt x="9966" y="38480"/>
                </a:cubicBezTo>
                <a:cubicBezTo>
                  <a:pt x="9999" y="38493"/>
                  <a:pt x="10033" y="38506"/>
                  <a:pt x="10066" y="38518"/>
                </a:cubicBezTo>
                <a:cubicBezTo>
                  <a:pt x="10113" y="38536"/>
                  <a:pt x="10158" y="38552"/>
                  <a:pt x="10206" y="38569"/>
                </a:cubicBezTo>
                <a:lnTo>
                  <a:pt x="10301" y="38603"/>
                </a:lnTo>
                <a:cubicBezTo>
                  <a:pt x="10351" y="38620"/>
                  <a:pt x="10397" y="38636"/>
                  <a:pt x="10447" y="38653"/>
                </a:cubicBezTo>
                <a:cubicBezTo>
                  <a:pt x="10475" y="38663"/>
                  <a:pt x="10505" y="38674"/>
                  <a:pt x="10537" y="38683"/>
                </a:cubicBezTo>
                <a:lnTo>
                  <a:pt x="10689" y="38734"/>
                </a:lnTo>
                <a:cubicBezTo>
                  <a:pt x="10713" y="38742"/>
                  <a:pt x="10738" y="38751"/>
                  <a:pt x="10765" y="38758"/>
                </a:cubicBezTo>
                <a:cubicBezTo>
                  <a:pt x="10823" y="38778"/>
                  <a:pt x="10877" y="38794"/>
                  <a:pt x="10932" y="38811"/>
                </a:cubicBezTo>
                <a:cubicBezTo>
                  <a:pt x="10947" y="38815"/>
                  <a:pt x="10961" y="38821"/>
                  <a:pt x="10976" y="38824"/>
                </a:cubicBezTo>
                <a:cubicBezTo>
                  <a:pt x="11274" y="38916"/>
                  <a:pt x="11574" y="39002"/>
                  <a:pt x="11875" y="39080"/>
                </a:cubicBezTo>
                <a:cubicBezTo>
                  <a:pt x="11882" y="39081"/>
                  <a:pt x="11887" y="39084"/>
                  <a:pt x="11895" y="39086"/>
                </a:cubicBezTo>
                <a:cubicBezTo>
                  <a:pt x="11961" y="39102"/>
                  <a:pt x="12027" y="39119"/>
                  <a:pt x="12093" y="39134"/>
                </a:cubicBezTo>
                <a:cubicBezTo>
                  <a:pt x="12110" y="39138"/>
                  <a:pt x="12125" y="39141"/>
                  <a:pt x="12141" y="39146"/>
                </a:cubicBezTo>
                <a:cubicBezTo>
                  <a:pt x="12203" y="39161"/>
                  <a:pt x="12266" y="39176"/>
                  <a:pt x="12328" y="39190"/>
                </a:cubicBezTo>
                <a:cubicBezTo>
                  <a:pt x="12349" y="39194"/>
                  <a:pt x="12368" y="39199"/>
                  <a:pt x="12388" y="39205"/>
                </a:cubicBezTo>
                <a:cubicBezTo>
                  <a:pt x="12448" y="39217"/>
                  <a:pt x="12506" y="39230"/>
                  <a:pt x="12567" y="39244"/>
                </a:cubicBezTo>
                <a:cubicBezTo>
                  <a:pt x="12589" y="39250"/>
                  <a:pt x="12612" y="39253"/>
                  <a:pt x="12636" y="39259"/>
                </a:cubicBezTo>
                <a:cubicBezTo>
                  <a:pt x="12693" y="39272"/>
                  <a:pt x="12751" y="39283"/>
                  <a:pt x="12810" y="39296"/>
                </a:cubicBezTo>
                <a:cubicBezTo>
                  <a:pt x="12834" y="39302"/>
                  <a:pt x="12857" y="39305"/>
                  <a:pt x="12882" y="39311"/>
                </a:cubicBezTo>
                <a:cubicBezTo>
                  <a:pt x="12939" y="39322"/>
                  <a:pt x="12998" y="39334"/>
                  <a:pt x="13057" y="39347"/>
                </a:cubicBezTo>
                <a:cubicBezTo>
                  <a:pt x="13081" y="39352"/>
                  <a:pt x="13105" y="39356"/>
                  <a:pt x="13127" y="39362"/>
                </a:cubicBezTo>
                <a:cubicBezTo>
                  <a:pt x="13186" y="39373"/>
                  <a:pt x="13243" y="39385"/>
                  <a:pt x="13300" y="39394"/>
                </a:cubicBezTo>
                <a:cubicBezTo>
                  <a:pt x="13326" y="39397"/>
                  <a:pt x="13350" y="39403"/>
                  <a:pt x="13374" y="39408"/>
                </a:cubicBezTo>
                <a:cubicBezTo>
                  <a:pt x="13433" y="39418"/>
                  <a:pt x="13491" y="39427"/>
                  <a:pt x="13547" y="39438"/>
                </a:cubicBezTo>
                <a:cubicBezTo>
                  <a:pt x="13571" y="39441"/>
                  <a:pt x="13593" y="39445"/>
                  <a:pt x="13619" y="39448"/>
                </a:cubicBezTo>
                <a:cubicBezTo>
                  <a:pt x="13676" y="39457"/>
                  <a:pt x="13735" y="39468"/>
                  <a:pt x="13795" y="39477"/>
                </a:cubicBezTo>
                <a:cubicBezTo>
                  <a:pt x="13817" y="39480"/>
                  <a:pt x="13840" y="39484"/>
                  <a:pt x="13864" y="39487"/>
                </a:cubicBezTo>
                <a:cubicBezTo>
                  <a:pt x="13924" y="39498"/>
                  <a:pt x="13983" y="39507"/>
                  <a:pt x="14043" y="39514"/>
                </a:cubicBezTo>
                <a:cubicBezTo>
                  <a:pt x="14065" y="39517"/>
                  <a:pt x="14088" y="39520"/>
                  <a:pt x="14109" y="39523"/>
                </a:cubicBezTo>
                <a:cubicBezTo>
                  <a:pt x="14169" y="39532"/>
                  <a:pt x="14229" y="39540"/>
                  <a:pt x="14289" y="39547"/>
                </a:cubicBezTo>
                <a:cubicBezTo>
                  <a:pt x="14311" y="39550"/>
                  <a:pt x="14330" y="39553"/>
                  <a:pt x="14351" y="39555"/>
                </a:cubicBezTo>
                <a:cubicBezTo>
                  <a:pt x="14413" y="39562"/>
                  <a:pt x="14476" y="39573"/>
                  <a:pt x="14536" y="39580"/>
                </a:cubicBezTo>
                <a:cubicBezTo>
                  <a:pt x="14554" y="39582"/>
                  <a:pt x="14574" y="39583"/>
                  <a:pt x="14592" y="39588"/>
                </a:cubicBezTo>
                <a:cubicBezTo>
                  <a:pt x="14656" y="39595"/>
                  <a:pt x="14719" y="39603"/>
                  <a:pt x="14781" y="39611"/>
                </a:cubicBezTo>
                <a:cubicBezTo>
                  <a:pt x="14796" y="39612"/>
                  <a:pt x="14814" y="39614"/>
                  <a:pt x="14829" y="39615"/>
                </a:cubicBezTo>
                <a:cubicBezTo>
                  <a:pt x="14894" y="39623"/>
                  <a:pt x="14961" y="39630"/>
                  <a:pt x="15028" y="39636"/>
                </a:cubicBezTo>
                <a:cubicBezTo>
                  <a:pt x="15040" y="39638"/>
                  <a:pt x="15050" y="39638"/>
                  <a:pt x="15062" y="39641"/>
                </a:cubicBezTo>
                <a:cubicBezTo>
                  <a:pt x="15133" y="39648"/>
                  <a:pt x="15202" y="39653"/>
                  <a:pt x="15274" y="39660"/>
                </a:cubicBezTo>
                <a:cubicBezTo>
                  <a:pt x="15277" y="39660"/>
                  <a:pt x="15282" y="39660"/>
                  <a:pt x="15285" y="39663"/>
                </a:cubicBezTo>
                <a:cubicBezTo>
                  <a:pt x="15901" y="39717"/>
                  <a:pt x="16507" y="39741"/>
                  <a:pt x="17094" y="39741"/>
                </a:cubicBezTo>
                <a:cubicBezTo>
                  <a:pt x="17112" y="39741"/>
                  <a:pt x="17130" y="39741"/>
                  <a:pt x="17147" y="39741"/>
                </a:cubicBezTo>
                <a:lnTo>
                  <a:pt x="17690" y="39732"/>
                </a:lnTo>
                <a:lnTo>
                  <a:pt x="17690" y="39732"/>
                </a:lnTo>
                <a:cubicBezTo>
                  <a:pt x="17620" y="40934"/>
                  <a:pt x="17537" y="42094"/>
                  <a:pt x="17441" y="43214"/>
                </a:cubicBezTo>
                <a:lnTo>
                  <a:pt x="18137" y="43214"/>
                </a:lnTo>
                <a:cubicBezTo>
                  <a:pt x="18234" y="42064"/>
                  <a:pt x="18319" y="40870"/>
                  <a:pt x="18389" y="39636"/>
                </a:cubicBezTo>
                <a:lnTo>
                  <a:pt x="18532" y="39606"/>
                </a:lnTo>
                <a:cubicBezTo>
                  <a:pt x="20604" y="39179"/>
                  <a:pt x="22572" y="38325"/>
                  <a:pt x="24326" y="37148"/>
                </a:cubicBezTo>
                <a:cubicBezTo>
                  <a:pt x="24340" y="37139"/>
                  <a:pt x="24353" y="37131"/>
                  <a:pt x="24365" y="37122"/>
                </a:cubicBezTo>
                <a:cubicBezTo>
                  <a:pt x="24463" y="37056"/>
                  <a:pt x="24561" y="36989"/>
                  <a:pt x="24657" y="36921"/>
                </a:cubicBezTo>
                <a:cubicBezTo>
                  <a:pt x="24680" y="36906"/>
                  <a:pt x="24702" y="36889"/>
                  <a:pt x="24725" y="36874"/>
                </a:cubicBezTo>
                <a:cubicBezTo>
                  <a:pt x="24815" y="36810"/>
                  <a:pt x="24904" y="36747"/>
                  <a:pt x="24992" y="36680"/>
                </a:cubicBezTo>
                <a:cubicBezTo>
                  <a:pt x="25019" y="36659"/>
                  <a:pt x="25049" y="36637"/>
                  <a:pt x="25078" y="36616"/>
                </a:cubicBezTo>
                <a:cubicBezTo>
                  <a:pt x="25161" y="36554"/>
                  <a:pt x="25243" y="36491"/>
                  <a:pt x="25325" y="36428"/>
                </a:cubicBezTo>
                <a:lnTo>
                  <a:pt x="25425" y="36350"/>
                </a:lnTo>
                <a:cubicBezTo>
                  <a:pt x="25503" y="36289"/>
                  <a:pt x="25580" y="36228"/>
                  <a:pt x="25655" y="36165"/>
                </a:cubicBezTo>
                <a:cubicBezTo>
                  <a:pt x="25693" y="36135"/>
                  <a:pt x="25729" y="36105"/>
                  <a:pt x="25767" y="36075"/>
                </a:cubicBezTo>
                <a:cubicBezTo>
                  <a:pt x="25837" y="36014"/>
                  <a:pt x="25911" y="35954"/>
                  <a:pt x="25980" y="35893"/>
                </a:cubicBezTo>
                <a:cubicBezTo>
                  <a:pt x="26019" y="35860"/>
                  <a:pt x="26060" y="35825"/>
                  <a:pt x="26099" y="35789"/>
                </a:cubicBezTo>
                <a:cubicBezTo>
                  <a:pt x="26166" y="35732"/>
                  <a:pt x="26234" y="35672"/>
                  <a:pt x="26300" y="35611"/>
                </a:cubicBezTo>
                <a:cubicBezTo>
                  <a:pt x="26341" y="35574"/>
                  <a:pt x="26383" y="35536"/>
                  <a:pt x="26425" y="35499"/>
                </a:cubicBezTo>
                <a:cubicBezTo>
                  <a:pt x="26490" y="35440"/>
                  <a:pt x="26553" y="35381"/>
                  <a:pt x="26616" y="35321"/>
                </a:cubicBezTo>
                <a:lnTo>
                  <a:pt x="26745" y="35198"/>
                </a:lnTo>
                <a:cubicBezTo>
                  <a:pt x="26805" y="35139"/>
                  <a:pt x="26866" y="35081"/>
                  <a:pt x="26924" y="35022"/>
                </a:cubicBezTo>
                <a:lnTo>
                  <a:pt x="27056" y="34890"/>
                </a:lnTo>
                <a:cubicBezTo>
                  <a:pt x="27114" y="34831"/>
                  <a:pt x="27169" y="34774"/>
                  <a:pt x="27226" y="34717"/>
                </a:cubicBezTo>
                <a:cubicBezTo>
                  <a:pt x="27271" y="34669"/>
                  <a:pt x="27317" y="34621"/>
                  <a:pt x="27362" y="34574"/>
                </a:cubicBezTo>
                <a:cubicBezTo>
                  <a:pt x="27414" y="34517"/>
                  <a:pt x="27468" y="34461"/>
                  <a:pt x="27521" y="34403"/>
                </a:cubicBezTo>
                <a:cubicBezTo>
                  <a:pt x="27568" y="34352"/>
                  <a:pt x="27613" y="34300"/>
                  <a:pt x="27661" y="34248"/>
                </a:cubicBezTo>
                <a:cubicBezTo>
                  <a:pt x="27710" y="34192"/>
                  <a:pt x="27760" y="34135"/>
                  <a:pt x="27811" y="34079"/>
                </a:cubicBezTo>
                <a:cubicBezTo>
                  <a:pt x="27858" y="34025"/>
                  <a:pt x="27904" y="33970"/>
                  <a:pt x="27950" y="33916"/>
                </a:cubicBezTo>
                <a:cubicBezTo>
                  <a:pt x="27996" y="33861"/>
                  <a:pt x="28044" y="33804"/>
                  <a:pt x="28091" y="33749"/>
                </a:cubicBezTo>
                <a:cubicBezTo>
                  <a:pt x="28137" y="33690"/>
                  <a:pt x="28184" y="33634"/>
                  <a:pt x="28232" y="33576"/>
                </a:cubicBezTo>
                <a:cubicBezTo>
                  <a:pt x="28274" y="33522"/>
                  <a:pt x="28319" y="33466"/>
                  <a:pt x="28363" y="33412"/>
                </a:cubicBezTo>
                <a:cubicBezTo>
                  <a:pt x="28413" y="33350"/>
                  <a:pt x="28459" y="33289"/>
                  <a:pt x="28506" y="33226"/>
                </a:cubicBezTo>
                <a:cubicBezTo>
                  <a:pt x="28545" y="33173"/>
                  <a:pt x="28587" y="33120"/>
                  <a:pt x="28626" y="33068"/>
                </a:cubicBezTo>
                <a:cubicBezTo>
                  <a:pt x="28677" y="33000"/>
                  <a:pt x="28725" y="32932"/>
                  <a:pt x="28775" y="32865"/>
                </a:cubicBezTo>
                <a:lnTo>
                  <a:pt x="28882" y="32719"/>
                </a:lnTo>
                <a:cubicBezTo>
                  <a:pt x="28936" y="32642"/>
                  <a:pt x="28988" y="32564"/>
                  <a:pt x="29043" y="32486"/>
                </a:cubicBezTo>
                <a:cubicBezTo>
                  <a:pt x="29071" y="32444"/>
                  <a:pt x="29101" y="32403"/>
                  <a:pt x="29130" y="32361"/>
                </a:cubicBezTo>
                <a:cubicBezTo>
                  <a:pt x="29211" y="32241"/>
                  <a:pt x="29289" y="32121"/>
                  <a:pt x="29369" y="31999"/>
                </a:cubicBezTo>
                <a:cubicBezTo>
                  <a:pt x="29421" y="31916"/>
                  <a:pt x="29472" y="31835"/>
                  <a:pt x="29522" y="31752"/>
                </a:cubicBezTo>
                <a:cubicBezTo>
                  <a:pt x="29539" y="31725"/>
                  <a:pt x="29554" y="31698"/>
                  <a:pt x="29572" y="31670"/>
                </a:cubicBezTo>
                <a:cubicBezTo>
                  <a:pt x="29605" y="31615"/>
                  <a:pt x="29638" y="31561"/>
                  <a:pt x="29669" y="31504"/>
                </a:cubicBezTo>
                <a:cubicBezTo>
                  <a:pt x="29687" y="31471"/>
                  <a:pt x="29709" y="31436"/>
                  <a:pt x="29728" y="31403"/>
                </a:cubicBezTo>
                <a:lnTo>
                  <a:pt x="29812" y="31256"/>
                </a:lnTo>
                <a:cubicBezTo>
                  <a:pt x="29833" y="31221"/>
                  <a:pt x="29851" y="31185"/>
                  <a:pt x="29872" y="31149"/>
                </a:cubicBezTo>
                <a:cubicBezTo>
                  <a:pt x="29898" y="31103"/>
                  <a:pt x="29925" y="31056"/>
                  <a:pt x="29949" y="31008"/>
                </a:cubicBezTo>
                <a:cubicBezTo>
                  <a:pt x="29970" y="30970"/>
                  <a:pt x="29988" y="30933"/>
                  <a:pt x="30009" y="30895"/>
                </a:cubicBezTo>
                <a:cubicBezTo>
                  <a:pt x="30033" y="30850"/>
                  <a:pt x="30059" y="30805"/>
                  <a:pt x="30081" y="30758"/>
                </a:cubicBezTo>
                <a:cubicBezTo>
                  <a:pt x="30101" y="30719"/>
                  <a:pt x="30120" y="30682"/>
                  <a:pt x="30138" y="30643"/>
                </a:cubicBezTo>
                <a:lnTo>
                  <a:pt x="30206" y="30507"/>
                </a:lnTo>
                <a:lnTo>
                  <a:pt x="30263" y="30389"/>
                </a:lnTo>
                <a:cubicBezTo>
                  <a:pt x="30284" y="30344"/>
                  <a:pt x="30307" y="30298"/>
                  <a:pt x="30326" y="30255"/>
                </a:cubicBezTo>
                <a:cubicBezTo>
                  <a:pt x="30346" y="30216"/>
                  <a:pt x="30363" y="30177"/>
                  <a:pt x="30382" y="30135"/>
                </a:cubicBezTo>
                <a:cubicBezTo>
                  <a:pt x="30402" y="30089"/>
                  <a:pt x="30423" y="30046"/>
                  <a:pt x="30442" y="30001"/>
                </a:cubicBezTo>
                <a:cubicBezTo>
                  <a:pt x="30459" y="29962"/>
                  <a:pt x="30477" y="29921"/>
                  <a:pt x="30495" y="29880"/>
                </a:cubicBezTo>
                <a:cubicBezTo>
                  <a:pt x="30513" y="29835"/>
                  <a:pt x="30534" y="29793"/>
                  <a:pt x="30552" y="29748"/>
                </a:cubicBezTo>
                <a:cubicBezTo>
                  <a:pt x="30570" y="29706"/>
                  <a:pt x="30587" y="29665"/>
                  <a:pt x="30603" y="29625"/>
                </a:cubicBezTo>
                <a:cubicBezTo>
                  <a:pt x="30623" y="29583"/>
                  <a:pt x="30641" y="29538"/>
                  <a:pt x="30657" y="29494"/>
                </a:cubicBezTo>
                <a:cubicBezTo>
                  <a:pt x="30675" y="29452"/>
                  <a:pt x="30692" y="29411"/>
                  <a:pt x="30707" y="29368"/>
                </a:cubicBezTo>
                <a:lnTo>
                  <a:pt x="30758" y="29238"/>
                </a:lnTo>
                <a:cubicBezTo>
                  <a:pt x="30774" y="29196"/>
                  <a:pt x="30789" y="29154"/>
                  <a:pt x="30805" y="29112"/>
                </a:cubicBezTo>
                <a:cubicBezTo>
                  <a:pt x="30821" y="29069"/>
                  <a:pt x="30836" y="29027"/>
                  <a:pt x="30853" y="28981"/>
                </a:cubicBezTo>
                <a:cubicBezTo>
                  <a:pt x="30868" y="28938"/>
                  <a:pt x="30883" y="28896"/>
                  <a:pt x="30898" y="28854"/>
                </a:cubicBezTo>
                <a:lnTo>
                  <a:pt x="30943" y="28723"/>
                </a:lnTo>
                <a:cubicBezTo>
                  <a:pt x="30958" y="28681"/>
                  <a:pt x="30971" y="28637"/>
                  <a:pt x="30986" y="28595"/>
                </a:cubicBezTo>
                <a:cubicBezTo>
                  <a:pt x="31001" y="28553"/>
                  <a:pt x="31015" y="28509"/>
                  <a:pt x="31030" y="28466"/>
                </a:cubicBezTo>
                <a:cubicBezTo>
                  <a:pt x="31044" y="28422"/>
                  <a:pt x="31059" y="28380"/>
                  <a:pt x="31071" y="28336"/>
                </a:cubicBezTo>
                <a:cubicBezTo>
                  <a:pt x="31084" y="28293"/>
                  <a:pt x="31099" y="28249"/>
                  <a:pt x="31113" y="28207"/>
                </a:cubicBezTo>
                <a:lnTo>
                  <a:pt x="31152" y="28076"/>
                </a:lnTo>
                <a:cubicBezTo>
                  <a:pt x="31165" y="28034"/>
                  <a:pt x="31179" y="27991"/>
                  <a:pt x="31189" y="27947"/>
                </a:cubicBezTo>
                <a:cubicBezTo>
                  <a:pt x="31203" y="27903"/>
                  <a:pt x="31213" y="27861"/>
                  <a:pt x="31225" y="27816"/>
                </a:cubicBezTo>
                <a:cubicBezTo>
                  <a:pt x="31236" y="27773"/>
                  <a:pt x="31250" y="27729"/>
                  <a:pt x="31260" y="27685"/>
                </a:cubicBezTo>
                <a:cubicBezTo>
                  <a:pt x="31272" y="27643"/>
                  <a:pt x="31283" y="27598"/>
                  <a:pt x="31295" y="27555"/>
                </a:cubicBezTo>
                <a:lnTo>
                  <a:pt x="31329" y="27425"/>
                </a:lnTo>
                <a:cubicBezTo>
                  <a:pt x="31340" y="27380"/>
                  <a:pt x="31352" y="27337"/>
                  <a:pt x="31361" y="27292"/>
                </a:cubicBezTo>
                <a:cubicBezTo>
                  <a:pt x="31371" y="27248"/>
                  <a:pt x="31382" y="27204"/>
                  <a:pt x="31392" y="27162"/>
                </a:cubicBezTo>
                <a:cubicBezTo>
                  <a:pt x="31404" y="27117"/>
                  <a:pt x="31413" y="27074"/>
                  <a:pt x="31422" y="27028"/>
                </a:cubicBezTo>
                <a:lnTo>
                  <a:pt x="31451" y="26899"/>
                </a:lnTo>
                <a:cubicBezTo>
                  <a:pt x="31460" y="26854"/>
                  <a:pt x="31469" y="26809"/>
                  <a:pt x="31480" y="26765"/>
                </a:cubicBezTo>
                <a:cubicBezTo>
                  <a:pt x="31489" y="26722"/>
                  <a:pt x="31498" y="26678"/>
                  <a:pt x="31505" y="26636"/>
                </a:cubicBezTo>
                <a:cubicBezTo>
                  <a:pt x="31514" y="26591"/>
                  <a:pt x="31522" y="26546"/>
                  <a:pt x="31531" y="26501"/>
                </a:cubicBezTo>
                <a:cubicBezTo>
                  <a:pt x="31538" y="26457"/>
                  <a:pt x="31549" y="26414"/>
                  <a:pt x="31556" y="26373"/>
                </a:cubicBezTo>
                <a:cubicBezTo>
                  <a:pt x="31564" y="26328"/>
                  <a:pt x="31573" y="26283"/>
                  <a:pt x="31580" y="26235"/>
                </a:cubicBezTo>
                <a:cubicBezTo>
                  <a:pt x="31588" y="26193"/>
                  <a:pt x="31595" y="26149"/>
                  <a:pt x="31603" y="26107"/>
                </a:cubicBezTo>
                <a:cubicBezTo>
                  <a:pt x="31610" y="26062"/>
                  <a:pt x="31618" y="26015"/>
                  <a:pt x="31625" y="25970"/>
                </a:cubicBezTo>
                <a:cubicBezTo>
                  <a:pt x="31633" y="25926"/>
                  <a:pt x="31639" y="25886"/>
                  <a:pt x="31646" y="25842"/>
                </a:cubicBezTo>
                <a:cubicBezTo>
                  <a:pt x="31654" y="25796"/>
                  <a:pt x="31658" y="25751"/>
                  <a:pt x="31667" y="25704"/>
                </a:cubicBezTo>
                <a:cubicBezTo>
                  <a:pt x="31672" y="25660"/>
                  <a:pt x="31679" y="25618"/>
                  <a:pt x="31686" y="25576"/>
                </a:cubicBezTo>
                <a:cubicBezTo>
                  <a:pt x="31692" y="25528"/>
                  <a:pt x="31699" y="25483"/>
                  <a:pt x="31705" y="25436"/>
                </a:cubicBezTo>
                <a:cubicBezTo>
                  <a:pt x="31710" y="25393"/>
                  <a:pt x="31716" y="25352"/>
                  <a:pt x="31722" y="25309"/>
                </a:cubicBezTo>
                <a:cubicBezTo>
                  <a:pt x="31728" y="25262"/>
                  <a:pt x="31732" y="25215"/>
                  <a:pt x="31738" y="25170"/>
                </a:cubicBezTo>
                <a:cubicBezTo>
                  <a:pt x="31744" y="25128"/>
                  <a:pt x="31747" y="25085"/>
                  <a:pt x="31753" y="25044"/>
                </a:cubicBezTo>
                <a:cubicBezTo>
                  <a:pt x="31759" y="24997"/>
                  <a:pt x="31762" y="24949"/>
                  <a:pt x="31768" y="24903"/>
                </a:cubicBezTo>
                <a:cubicBezTo>
                  <a:pt x="31771" y="24862"/>
                  <a:pt x="31777" y="24818"/>
                  <a:pt x="31782" y="24776"/>
                </a:cubicBezTo>
                <a:cubicBezTo>
                  <a:pt x="31785" y="24730"/>
                  <a:pt x="31791" y="24683"/>
                  <a:pt x="31794" y="24634"/>
                </a:cubicBezTo>
                <a:cubicBezTo>
                  <a:pt x="31798" y="24593"/>
                  <a:pt x="31801" y="24549"/>
                  <a:pt x="31806" y="24509"/>
                </a:cubicBezTo>
                <a:cubicBezTo>
                  <a:pt x="31809" y="24461"/>
                  <a:pt x="31813" y="24413"/>
                  <a:pt x="31818" y="24366"/>
                </a:cubicBezTo>
                <a:cubicBezTo>
                  <a:pt x="31821" y="24324"/>
                  <a:pt x="31822" y="24283"/>
                  <a:pt x="31827" y="24240"/>
                </a:cubicBezTo>
                <a:cubicBezTo>
                  <a:pt x="31830" y="24190"/>
                  <a:pt x="31834" y="24143"/>
                  <a:pt x="31836" y="24095"/>
                </a:cubicBezTo>
                <a:cubicBezTo>
                  <a:pt x="31837" y="24053"/>
                  <a:pt x="31842" y="24013"/>
                  <a:pt x="31843" y="23971"/>
                </a:cubicBezTo>
                <a:cubicBezTo>
                  <a:pt x="31846" y="23922"/>
                  <a:pt x="31849" y="23873"/>
                  <a:pt x="31851" y="23826"/>
                </a:cubicBezTo>
                <a:lnTo>
                  <a:pt x="31857" y="23701"/>
                </a:lnTo>
                <a:lnTo>
                  <a:pt x="31861" y="23556"/>
                </a:lnTo>
                <a:cubicBezTo>
                  <a:pt x="31864" y="23514"/>
                  <a:pt x="31866" y="23474"/>
                  <a:pt x="31867" y="23434"/>
                </a:cubicBezTo>
                <a:cubicBezTo>
                  <a:pt x="31870" y="23384"/>
                  <a:pt x="31872" y="23336"/>
                  <a:pt x="31872" y="23285"/>
                </a:cubicBezTo>
                <a:cubicBezTo>
                  <a:pt x="31873" y="23243"/>
                  <a:pt x="31873" y="23202"/>
                  <a:pt x="31875" y="23163"/>
                </a:cubicBezTo>
                <a:cubicBezTo>
                  <a:pt x="31878" y="23114"/>
                  <a:pt x="31878" y="23065"/>
                  <a:pt x="31879" y="23014"/>
                </a:cubicBezTo>
                <a:cubicBezTo>
                  <a:pt x="31879" y="22972"/>
                  <a:pt x="31881" y="22932"/>
                  <a:pt x="31881" y="22893"/>
                </a:cubicBezTo>
                <a:cubicBezTo>
                  <a:pt x="31881" y="22843"/>
                  <a:pt x="31882" y="22792"/>
                  <a:pt x="31882" y="22744"/>
                </a:cubicBezTo>
                <a:lnTo>
                  <a:pt x="31882" y="22622"/>
                </a:lnTo>
                <a:cubicBezTo>
                  <a:pt x="31893" y="22568"/>
                  <a:pt x="31893" y="22518"/>
                  <a:pt x="31893" y="22469"/>
                </a:cubicBezTo>
                <a:lnTo>
                  <a:pt x="31893" y="22348"/>
                </a:lnTo>
                <a:cubicBezTo>
                  <a:pt x="31893" y="22299"/>
                  <a:pt x="31890" y="22248"/>
                  <a:pt x="31890" y="22197"/>
                </a:cubicBezTo>
                <a:cubicBezTo>
                  <a:pt x="31890" y="22157"/>
                  <a:pt x="31888" y="22115"/>
                  <a:pt x="31888" y="22076"/>
                </a:cubicBezTo>
                <a:cubicBezTo>
                  <a:pt x="31887" y="22025"/>
                  <a:pt x="31887" y="21976"/>
                  <a:pt x="31884" y="21924"/>
                </a:cubicBezTo>
                <a:cubicBezTo>
                  <a:pt x="31882" y="21885"/>
                  <a:pt x="31882" y="21845"/>
                  <a:pt x="31881" y="21806"/>
                </a:cubicBezTo>
                <a:cubicBezTo>
                  <a:pt x="31879" y="21755"/>
                  <a:pt x="31878" y="21702"/>
                  <a:pt x="31875" y="21652"/>
                </a:cubicBezTo>
                <a:cubicBezTo>
                  <a:pt x="31873" y="21612"/>
                  <a:pt x="31872" y="21574"/>
                  <a:pt x="31872" y="21535"/>
                </a:cubicBezTo>
                <a:cubicBezTo>
                  <a:pt x="31869" y="21482"/>
                  <a:pt x="31867" y="21431"/>
                  <a:pt x="31864" y="21379"/>
                </a:cubicBezTo>
                <a:cubicBezTo>
                  <a:pt x="31861" y="21340"/>
                  <a:pt x="31860" y="21302"/>
                  <a:pt x="31858" y="21263"/>
                </a:cubicBezTo>
                <a:cubicBezTo>
                  <a:pt x="31857" y="21210"/>
                  <a:pt x="31852" y="21158"/>
                  <a:pt x="31851" y="21105"/>
                </a:cubicBezTo>
                <a:cubicBezTo>
                  <a:pt x="31849" y="21067"/>
                  <a:pt x="31848" y="21028"/>
                  <a:pt x="31845" y="20991"/>
                </a:cubicBezTo>
                <a:cubicBezTo>
                  <a:pt x="31842" y="20938"/>
                  <a:pt x="31840" y="20883"/>
                  <a:pt x="31836" y="20830"/>
                </a:cubicBezTo>
                <a:cubicBezTo>
                  <a:pt x="31834" y="20792"/>
                  <a:pt x="31830" y="20755"/>
                  <a:pt x="31828" y="20717"/>
                </a:cubicBezTo>
                <a:cubicBezTo>
                  <a:pt x="31825" y="20663"/>
                  <a:pt x="31821" y="20610"/>
                  <a:pt x="31818" y="20556"/>
                </a:cubicBezTo>
                <a:cubicBezTo>
                  <a:pt x="31815" y="20519"/>
                  <a:pt x="31812" y="20483"/>
                  <a:pt x="31810" y="20445"/>
                </a:cubicBezTo>
                <a:cubicBezTo>
                  <a:pt x="31806" y="20391"/>
                  <a:pt x="31800" y="20337"/>
                  <a:pt x="31797" y="20281"/>
                </a:cubicBezTo>
                <a:cubicBezTo>
                  <a:pt x="31792" y="20247"/>
                  <a:pt x="31791" y="20209"/>
                  <a:pt x="31788" y="20173"/>
                </a:cubicBezTo>
                <a:cubicBezTo>
                  <a:pt x="31783" y="20119"/>
                  <a:pt x="31777" y="20062"/>
                  <a:pt x="31773" y="20008"/>
                </a:cubicBezTo>
                <a:cubicBezTo>
                  <a:pt x="31768" y="19971"/>
                  <a:pt x="31767" y="19935"/>
                  <a:pt x="31762" y="19901"/>
                </a:cubicBezTo>
                <a:cubicBezTo>
                  <a:pt x="31758" y="19844"/>
                  <a:pt x="31752" y="19788"/>
                  <a:pt x="31746" y="19732"/>
                </a:cubicBezTo>
                <a:cubicBezTo>
                  <a:pt x="31743" y="19698"/>
                  <a:pt x="31738" y="19663"/>
                  <a:pt x="31735" y="19627"/>
                </a:cubicBezTo>
                <a:lnTo>
                  <a:pt x="31717" y="19459"/>
                </a:lnTo>
                <a:cubicBezTo>
                  <a:pt x="31714" y="19424"/>
                  <a:pt x="31710" y="19390"/>
                  <a:pt x="31707" y="19355"/>
                </a:cubicBezTo>
                <a:cubicBezTo>
                  <a:pt x="31701" y="19299"/>
                  <a:pt x="31693" y="19241"/>
                  <a:pt x="31687" y="19184"/>
                </a:cubicBezTo>
                <a:lnTo>
                  <a:pt x="31676" y="19083"/>
                </a:lnTo>
                <a:cubicBezTo>
                  <a:pt x="31669" y="19024"/>
                  <a:pt x="31663" y="18966"/>
                  <a:pt x="31655" y="18909"/>
                </a:cubicBezTo>
                <a:cubicBezTo>
                  <a:pt x="31652" y="18875"/>
                  <a:pt x="31648" y="18842"/>
                  <a:pt x="31643" y="18811"/>
                </a:cubicBezTo>
                <a:cubicBezTo>
                  <a:pt x="31636" y="18752"/>
                  <a:pt x="31628" y="18692"/>
                  <a:pt x="31621" y="18633"/>
                </a:cubicBezTo>
                <a:cubicBezTo>
                  <a:pt x="31618" y="18602"/>
                  <a:pt x="31615" y="18570"/>
                  <a:pt x="31610" y="18540"/>
                </a:cubicBezTo>
                <a:cubicBezTo>
                  <a:pt x="31603" y="18480"/>
                  <a:pt x="31595" y="18420"/>
                  <a:pt x="31586" y="18360"/>
                </a:cubicBezTo>
                <a:cubicBezTo>
                  <a:pt x="31582" y="18330"/>
                  <a:pt x="31579" y="18297"/>
                  <a:pt x="31573" y="18267"/>
                </a:cubicBezTo>
                <a:cubicBezTo>
                  <a:pt x="31565" y="18206"/>
                  <a:pt x="31556" y="18145"/>
                  <a:pt x="31549" y="18085"/>
                </a:cubicBezTo>
                <a:cubicBezTo>
                  <a:pt x="31544" y="18055"/>
                  <a:pt x="31541" y="18026"/>
                  <a:pt x="31535" y="17996"/>
                </a:cubicBezTo>
                <a:cubicBezTo>
                  <a:pt x="31526" y="17934"/>
                  <a:pt x="31519" y="17873"/>
                  <a:pt x="31508" y="17811"/>
                </a:cubicBezTo>
                <a:cubicBezTo>
                  <a:pt x="31505" y="17783"/>
                  <a:pt x="31502" y="17754"/>
                  <a:pt x="31496" y="17725"/>
                </a:cubicBezTo>
                <a:cubicBezTo>
                  <a:pt x="31486" y="17662"/>
                  <a:pt x="31477" y="17598"/>
                  <a:pt x="31468" y="17536"/>
                </a:cubicBezTo>
                <a:cubicBezTo>
                  <a:pt x="31465" y="17510"/>
                  <a:pt x="31460" y="17482"/>
                  <a:pt x="31454" y="17455"/>
                </a:cubicBezTo>
                <a:cubicBezTo>
                  <a:pt x="31445" y="17390"/>
                  <a:pt x="31433" y="17325"/>
                  <a:pt x="31424" y="17259"/>
                </a:cubicBezTo>
                <a:cubicBezTo>
                  <a:pt x="31421" y="17235"/>
                  <a:pt x="31416" y="17211"/>
                  <a:pt x="31413" y="17184"/>
                </a:cubicBezTo>
                <a:cubicBezTo>
                  <a:pt x="31401" y="17116"/>
                  <a:pt x="31392" y="17052"/>
                  <a:pt x="31380" y="16984"/>
                </a:cubicBezTo>
                <a:cubicBezTo>
                  <a:pt x="31377" y="16962"/>
                  <a:pt x="31373" y="16939"/>
                  <a:pt x="31370" y="16914"/>
                </a:cubicBezTo>
                <a:cubicBezTo>
                  <a:pt x="31358" y="16844"/>
                  <a:pt x="31347" y="16777"/>
                  <a:pt x="31335" y="16708"/>
                </a:cubicBezTo>
                <a:lnTo>
                  <a:pt x="31325" y="16646"/>
                </a:lnTo>
                <a:cubicBezTo>
                  <a:pt x="31313" y="16574"/>
                  <a:pt x="31301" y="16503"/>
                  <a:pt x="31289" y="16431"/>
                </a:cubicBezTo>
                <a:cubicBezTo>
                  <a:pt x="31286" y="16413"/>
                  <a:pt x="31283" y="16395"/>
                  <a:pt x="31280" y="16377"/>
                </a:cubicBezTo>
                <a:lnTo>
                  <a:pt x="31240" y="16157"/>
                </a:lnTo>
                <a:cubicBezTo>
                  <a:pt x="31236" y="16142"/>
                  <a:pt x="31234" y="16124"/>
                  <a:pt x="31230" y="16109"/>
                </a:cubicBezTo>
                <a:cubicBezTo>
                  <a:pt x="31218" y="16034"/>
                  <a:pt x="31204" y="15959"/>
                  <a:pt x="31189" y="15884"/>
                </a:cubicBezTo>
                <a:cubicBezTo>
                  <a:pt x="31188" y="15872"/>
                  <a:pt x="31183" y="15857"/>
                  <a:pt x="31182" y="15843"/>
                </a:cubicBezTo>
                <a:cubicBezTo>
                  <a:pt x="31167" y="15763"/>
                  <a:pt x="31153" y="15687"/>
                  <a:pt x="31138" y="15609"/>
                </a:cubicBezTo>
                <a:lnTo>
                  <a:pt x="31132" y="15580"/>
                </a:lnTo>
                <a:cubicBezTo>
                  <a:pt x="31117" y="15497"/>
                  <a:pt x="31102" y="15416"/>
                  <a:pt x="31086" y="15333"/>
                </a:cubicBezTo>
                <a:cubicBezTo>
                  <a:pt x="31084" y="15327"/>
                  <a:pt x="31084" y="15323"/>
                  <a:pt x="31083" y="15317"/>
                </a:cubicBezTo>
                <a:cubicBezTo>
                  <a:pt x="31065" y="15230"/>
                  <a:pt x="31050" y="15146"/>
                  <a:pt x="31033" y="15060"/>
                </a:cubicBezTo>
                <a:cubicBezTo>
                  <a:pt x="30289" y="15816"/>
                  <a:pt x="29456" y="16478"/>
                  <a:pt x="28530" y="17001"/>
                </a:cubicBezTo>
                <a:cubicBezTo>
                  <a:pt x="26904" y="17917"/>
                  <a:pt x="25068" y="18337"/>
                  <a:pt x="23211" y="18337"/>
                </a:cubicBezTo>
                <a:cubicBezTo>
                  <a:pt x="21610" y="18337"/>
                  <a:pt x="19992" y="18025"/>
                  <a:pt x="18476" y="17450"/>
                </a:cubicBezTo>
                <a:cubicBezTo>
                  <a:pt x="17998" y="17270"/>
                  <a:pt x="17532" y="17062"/>
                  <a:pt x="17081" y="16831"/>
                </a:cubicBezTo>
                <a:cubicBezTo>
                  <a:pt x="16737" y="16655"/>
                  <a:pt x="16399" y="16466"/>
                  <a:pt x="16073" y="16263"/>
                </a:cubicBezTo>
                <a:cubicBezTo>
                  <a:pt x="12367" y="13952"/>
                  <a:pt x="9794" y="10145"/>
                  <a:pt x="8172" y="6092"/>
                </a:cubicBezTo>
                <a:cubicBezTo>
                  <a:pt x="7386" y="4127"/>
                  <a:pt x="6805" y="2082"/>
                  <a:pt x="64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6"/>
          <p:cNvSpPr/>
          <p:nvPr/>
        </p:nvSpPr>
        <p:spPr>
          <a:xfrm>
            <a:off x="2639048" y="4106919"/>
            <a:ext cx="84246" cy="64006"/>
          </a:xfrm>
          <a:custGeom>
            <a:rect b="b" l="l" r="r" t="t"/>
            <a:pathLst>
              <a:path extrusionOk="0" h="1480" w="1948">
                <a:moveTo>
                  <a:pt x="1759" y="1"/>
                </a:moveTo>
                <a:cubicBezTo>
                  <a:pt x="1730" y="1"/>
                  <a:pt x="1700" y="12"/>
                  <a:pt x="1673" y="40"/>
                </a:cubicBezTo>
                <a:cubicBezTo>
                  <a:pt x="1214" y="512"/>
                  <a:pt x="694" y="913"/>
                  <a:pt x="123" y="1239"/>
                </a:cubicBezTo>
                <a:cubicBezTo>
                  <a:pt x="0" y="1307"/>
                  <a:pt x="76" y="1480"/>
                  <a:pt x="190" y="1480"/>
                </a:cubicBezTo>
                <a:cubicBezTo>
                  <a:pt x="210" y="1480"/>
                  <a:pt x="232" y="1474"/>
                  <a:pt x="254" y="1462"/>
                </a:cubicBezTo>
                <a:cubicBezTo>
                  <a:pt x="845" y="1128"/>
                  <a:pt x="1386" y="709"/>
                  <a:pt x="1858" y="225"/>
                </a:cubicBezTo>
                <a:cubicBezTo>
                  <a:pt x="1947" y="132"/>
                  <a:pt x="1859" y="1"/>
                  <a:pt x="1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6"/>
          <p:cNvSpPr/>
          <p:nvPr/>
        </p:nvSpPr>
        <p:spPr>
          <a:xfrm>
            <a:off x="2628193" y="4084819"/>
            <a:ext cx="79013" cy="59768"/>
          </a:xfrm>
          <a:custGeom>
            <a:rect b="b" l="l" r="r" t="t"/>
            <a:pathLst>
              <a:path extrusionOk="0" h="1382" w="1827">
                <a:moveTo>
                  <a:pt x="1636" y="0"/>
                </a:moveTo>
                <a:cubicBezTo>
                  <a:pt x="1607" y="0"/>
                  <a:pt x="1576" y="11"/>
                  <a:pt x="1550" y="38"/>
                </a:cubicBezTo>
                <a:cubicBezTo>
                  <a:pt x="1121" y="462"/>
                  <a:pt x="645" y="833"/>
                  <a:pt x="123" y="1139"/>
                </a:cubicBezTo>
                <a:cubicBezTo>
                  <a:pt x="1" y="1209"/>
                  <a:pt x="77" y="1381"/>
                  <a:pt x="191" y="1381"/>
                </a:cubicBezTo>
                <a:cubicBezTo>
                  <a:pt x="211" y="1381"/>
                  <a:pt x="233" y="1375"/>
                  <a:pt x="255" y="1363"/>
                </a:cubicBezTo>
                <a:cubicBezTo>
                  <a:pt x="793" y="1047"/>
                  <a:pt x="1291" y="662"/>
                  <a:pt x="1735" y="221"/>
                </a:cubicBezTo>
                <a:cubicBezTo>
                  <a:pt x="1826" y="131"/>
                  <a:pt x="1737" y="0"/>
                  <a:pt x="1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6"/>
          <p:cNvSpPr/>
          <p:nvPr/>
        </p:nvSpPr>
        <p:spPr>
          <a:xfrm>
            <a:off x="7803998" y="4217935"/>
            <a:ext cx="649490" cy="37971"/>
          </a:xfrm>
          <a:custGeom>
            <a:rect b="b" l="l" r="r" t="t"/>
            <a:pathLst>
              <a:path extrusionOk="0" h="878" w="15018">
                <a:moveTo>
                  <a:pt x="7702" y="0"/>
                </a:moveTo>
                <a:cubicBezTo>
                  <a:pt x="7008" y="0"/>
                  <a:pt x="6314" y="5"/>
                  <a:pt x="5620" y="15"/>
                </a:cubicBezTo>
                <a:cubicBezTo>
                  <a:pt x="4267" y="34"/>
                  <a:pt x="2911" y="69"/>
                  <a:pt x="1562" y="131"/>
                </a:cubicBezTo>
                <a:cubicBezTo>
                  <a:pt x="1284" y="143"/>
                  <a:pt x="376" y="132"/>
                  <a:pt x="218" y="301"/>
                </a:cubicBezTo>
                <a:cubicBezTo>
                  <a:pt x="0" y="532"/>
                  <a:pt x="752" y="592"/>
                  <a:pt x="1022" y="621"/>
                </a:cubicBezTo>
                <a:cubicBezTo>
                  <a:pt x="2918" y="826"/>
                  <a:pt x="4926" y="877"/>
                  <a:pt x="6898" y="877"/>
                </a:cubicBezTo>
                <a:cubicBezTo>
                  <a:pt x="7620" y="877"/>
                  <a:pt x="8337" y="870"/>
                  <a:pt x="9042" y="861"/>
                </a:cubicBezTo>
                <a:cubicBezTo>
                  <a:pt x="10390" y="845"/>
                  <a:pt x="11743" y="803"/>
                  <a:pt x="13087" y="726"/>
                </a:cubicBezTo>
                <a:cubicBezTo>
                  <a:pt x="13510" y="702"/>
                  <a:pt x="14343" y="702"/>
                  <a:pt x="14654" y="507"/>
                </a:cubicBezTo>
                <a:cubicBezTo>
                  <a:pt x="15018" y="275"/>
                  <a:pt x="14412" y="140"/>
                  <a:pt x="14042" y="140"/>
                </a:cubicBezTo>
                <a:cubicBezTo>
                  <a:pt x="11934" y="46"/>
                  <a:pt x="9818" y="0"/>
                  <a:pt x="7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6"/>
          <p:cNvSpPr/>
          <p:nvPr/>
        </p:nvSpPr>
        <p:spPr>
          <a:xfrm>
            <a:off x="7887033" y="3993524"/>
            <a:ext cx="58471" cy="44372"/>
          </a:xfrm>
          <a:custGeom>
            <a:rect b="b" l="l" r="r" t="t"/>
            <a:pathLst>
              <a:path extrusionOk="0" h="1026" w="1352">
                <a:moveTo>
                  <a:pt x="130" y="1"/>
                </a:moveTo>
                <a:cubicBezTo>
                  <a:pt x="62" y="1"/>
                  <a:pt x="1" y="90"/>
                  <a:pt x="63" y="156"/>
                </a:cubicBezTo>
                <a:cubicBezTo>
                  <a:pt x="389" y="491"/>
                  <a:pt x="765" y="782"/>
                  <a:pt x="1176" y="1014"/>
                </a:cubicBezTo>
                <a:cubicBezTo>
                  <a:pt x="1190" y="1022"/>
                  <a:pt x="1205" y="1026"/>
                  <a:pt x="1219" y="1026"/>
                </a:cubicBezTo>
                <a:cubicBezTo>
                  <a:pt x="1298" y="1026"/>
                  <a:pt x="1352" y="906"/>
                  <a:pt x="1266" y="858"/>
                </a:cubicBezTo>
                <a:cubicBezTo>
                  <a:pt x="869" y="632"/>
                  <a:pt x="508" y="354"/>
                  <a:pt x="191" y="28"/>
                </a:cubicBezTo>
                <a:cubicBezTo>
                  <a:pt x="172" y="9"/>
                  <a:pt x="151" y="1"/>
                  <a:pt x="1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6"/>
          <p:cNvSpPr/>
          <p:nvPr/>
        </p:nvSpPr>
        <p:spPr>
          <a:xfrm>
            <a:off x="7898234" y="3978085"/>
            <a:ext cx="54751" cy="41474"/>
          </a:xfrm>
          <a:custGeom>
            <a:rect b="b" l="l" r="r" t="t"/>
            <a:pathLst>
              <a:path extrusionOk="0" h="959" w="1266">
                <a:moveTo>
                  <a:pt x="133" y="0"/>
                </a:moveTo>
                <a:cubicBezTo>
                  <a:pt x="63" y="0"/>
                  <a:pt x="1" y="91"/>
                  <a:pt x="66" y="155"/>
                </a:cubicBezTo>
                <a:cubicBezTo>
                  <a:pt x="371" y="460"/>
                  <a:pt x="717" y="726"/>
                  <a:pt x="1091" y="945"/>
                </a:cubicBezTo>
                <a:cubicBezTo>
                  <a:pt x="1106" y="954"/>
                  <a:pt x="1121" y="958"/>
                  <a:pt x="1136" y="958"/>
                </a:cubicBezTo>
                <a:cubicBezTo>
                  <a:pt x="1214" y="958"/>
                  <a:pt x="1265" y="839"/>
                  <a:pt x="1181" y="791"/>
                </a:cubicBezTo>
                <a:cubicBezTo>
                  <a:pt x="820" y="577"/>
                  <a:pt x="490" y="322"/>
                  <a:pt x="194" y="27"/>
                </a:cubicBezTo>
                <a:cubicBezTo>
                  <a:pt x="175" y="8"/>
                  <a:pt x="153"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6"/>
          <p:cNvSpPr/>
          <p:nvPr/>
        </p:nvSpPr>
        <p:spPr>
          <a:xfrm>
            <a:off x="7368497" y="4365799"/>
            <a:ext cx="158934" cy="111059"/>
          </a:xfrm>
          <a:custGeom>
            <a:rect b="b" l="l" r="r" t="t"/>
            <a:pathLst>
              <a:path extrusionOk="0" h="2568" w="3675">
                <a:moveTo>
                  <a:pt x="3165" y="0"/>
                </a:moveTo>
                <a:cubicBezTo>
                  <a:pt x="3126" y="0"/>
                  <a:pt x="3087" y="5"/>
                  <a:pt x="3049" y="13"/>
                </a:cubicBezTo>
                <a:cubicBezTo>
                  <a:pt x="2861" y="57"/>
                  <a:pt x="2703" y="182"/>
                  <a:pt x="2567" y="320"/>
                </a:cubicBezTo>
                <a:cubicBezTo>
                  <a:pt x="2120" y="765"/>
                  <a:pt x="1830" y="1359"/>
                  <a:pt x="1735" y="1981"/>
                </a:cubicBezTo>
                <a:cubicBezTo>
                  <a:pt x="1570" y="1444"/>
                  <a:pt x="1314" y="935"/>
                  <a:pt x="982" y="484"/>
                </a:cubicBezTo>
                <a:cubicBezTo>
                  <a:pt x="884" y="353"/>
                  <a:pt x="778" y="224"/>
                  <a:pt x="632" y="146"/>
                </a:cubicBezTo>
                <a:cubicBezTo>
                  <a:pt x="558" y="106"/>
                  <a:pt x="473" y="84"/>
                  <a:pt x="390" y="84"/>
                </a:cubicBezTo>
                <a:cubicBezTo>
                  <a:pt x="310" y="84"/>
                  <a:pt x="233" y="104"/>
                  <a:pt x="169" y="152"/>
                </a:cubicBezTo>
                <a:cubicBezTo>
                  <a:pt x="48" y="242"/>
                  <a:pt x="0" y="406"/>
                  <a:pt x="15" y="556"/>
                </a:cubicBezTo>
                <a:cubicBezTo>
                  <a:pt x="30" y="706"/>
                  <a:pt x="101" y="843"/>
                  <a:pt x="172" y="977"/>
                </a:cubicBezTo>
                <a:cubicBezTo>
                  <a:pt x="499" y="1577"/>
                  <a:pt x="932" y="2116"/>
                  <a:pt x="1447" y="2568"/>
                </a:cubicBezTo>
                <a:cubicBezTo>
                  <a:pt x="1720" y="2459"/>
                  <a:pt x="2010" y="2395"/>
                  <a:pt x="2305" y="2372"/>
                </a:cubicBezTo>
                <a:cubicBezTo>
                  <a:pt x="2658" y="1888"/>
                  <a:pt x="3012" y="1404"/>
                  <a:pt x="3363" y="921"/>
                </a:cubicBezTo>
                <a:cubicBezTo>
                  <a:pt x="3515" y="708"/>
                  <a:pt x="3675" y="436"/>
                  <a:pt x="3553" y="207"/>
                </a:cubicBezTo>
                <a:cubicBezTo>
                  <a:pt x="3481" y="70"/>
                  <a:pt x="3322" y="0"/>
                  <a:pt x="31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6"/>
          <p:cNvSpPr/>
          <p:nvPr/>
        </p:nvSpPr>
        <p:spPr>
          <a:xfrm>
            <a:off x="1400789" y="4153453"/>
            <a:ext cx="312679" cy="263982"/>
          </a:xfrm>
          <a:custGeom>
            <a:rect b="b" l="l" r="r" t="t"/>
            <a:pathLst>
              <a:path extrusionOk="0" h="6104" w="7230">
                <a:moveTo>
                  <a:pt x="3380" y="1"/>
                </a:moveTo>
                <a:cubicBezTo>
                  <a:pt x="3348" y="1"/>
                  <a:pt x="3315" y="4"/>
                  <a:pt x="3281" y="10"/>
                </a:cubicBezTo>
                <a:cubicBezTo>
                  <a:pt x="2862" y="90"/>
                  <a:pt x="2725" y="617"/>
                  <a:pt x="2704" y="1044"/>
                </a:cubicBezTo>
                <a:cubicBezTo>
                  <a:pt x="2656" y="2083"/>
                  <a:pt x="2782" y="3127"/>
                  <a:pt x="3062" y="4128"/>
                </a:cubicBezTo>
                <a:cubicBezTo>
                  <a:pt x="2535" y="3548"/>
                  <a:pt x="1919" y="3051"/>
                  <a:pt x="1230" y="2679"/>
                </a:cubicBezTo>
                <a:cubicBezTo>
                  <a:pt x="1047" y="2580"/>
                  <a:pt x="828" y="2493"/>
                  <a:pt x="626" y="2493"/>
                </a:cubicBezTo>
                <a:cubicBezTo>
                  <a:pt x="501" y="2493"/>
                  <a:pt x="383" y="2526"/>
                  <a:pt x="285" y="2611"/>
                </a:cubicBezTo>
                <a:cubicBezTo>
                  <a:pt x="1" y="2859"/>
                  <a:pt x="131" y="3324"/>
                  <a:pt x="310" y="3657"/>
                </a:cubicBezTo>
                <a:cubicBezTo>
                  <a:pt x="806" y="4594"/>
                  <a:pt x="1493" y="5424"/>
                  <a:pt x="2310" y="6097"/>
                </a:cubicBezTo>
                <a:cubicBezTo>
                  <a:pt x="2332" y="6099"/>
                  <a:pt x="2353" y="6100"/>
                  <a:pt x="2376" y="6103"/>
                </a:cubicBezTo>
                <a:cubicBezTo>
                  <a:pt x="3243" y="5946"/>
                  <a:pt x="4126" y="5867"/>
                  <a:pt x="5009" y="5867"/>
                </a:cubicBezTo>
                <a:cubicBezTo>
                  <a:pt x="5511" y="5867"/>
                  <a:pt x="6013" y="5893"/>
                  <a:pt x="6512" y="5944"/>
                </a:cubicBezTo>
                <a:cubicBezTo>
                  <a:pt x="6882" y="5332"/>
                  <a:pt x="7124" y="4644"/>
                  <a:pt x="7199" y="3931"/>
                </a:cubicBezTo>
                <a:cubicBezTo>
                  <a:pt x="7220" y="3726"/>
                  <a:pt x="7229" y="3513"/>
                  <a:pt x="7167" y="3316"/>
                </a:cubicBezTo>
                <a:cubicBezTo>
                  <a:pt x="7106" y="3119"/>
                  <a:pt x="6963" y="2939"/>
                  <a:pt x="6763" y="2879"/>
                </a:cubicBezTo>
                <a:cubicBezTo>
                  <a:pt x="6715" y="2864"/>
                  <a:pt x="6666" y="2857"/>
                  <a:pt x="6617" y="2857"/>
                </a:cubicBezTo>
                <a:cubicBezTo>
                  <a:pt x="6462" y="2857"/>
                  <a:pt x="6306" y="2924"/>
                  <a:pt x="6183" y="3023"/>
                </a:cubicBezTo>
                <a:cubicBezTo>
                  <a:pt x="6022" y="3152"/>
                  <a:pt x="5909" y="3333"/>
                  <a:pt x="5808" y="3515"/>
                </a:cubicBezTo>
                <a:cubicBezTo>
                  <a:pt x="5550" y="3979"/>
                  <a:pt x="5348" y="4474"/>
                  <a:pt x="5205" y="4985"/>
                </a:cubicBezTo>
                <a:cubicBezTo>
                  <a:pt x="5168" y="3519"/>
                  <a:pt x="4830" y="2061"/>
                  <a:pt x="4195" y="738"/>
                </a:cubicBezTo>
                <a:cubicBezTo>
                  <a:pt x="4027" y="388"/>
                  <a:pt x="3745" y="1"/>
                  <a:pt x="33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6"/>
          <p:cNvSpPr/>
          <p:nvPr/>
        </p:nvSpPr>
        <p:spPr>
          <a:xfrm>
            <a:off x="5002561" y="4365366"/>
            <a:ext cx="168146" cy="159756"/>
          </a:xfrm>
          <a:custGeom>
            <a:rect b="b" l="l" r="r" t="t"/>
            <a:pathLst>
              <a:path extrusionOk="0" h="3694" w="3888">
                <a:moveTo>
                  <a:pt x="3331" y="1"/>
                </a:moveTo>
                <a:cubicBezTo>
                  <a:pt x="3208" y="1"/>
                  <a:pt x="3084" y="45"/>
                  <a:pt x="2981" y="113"/>
                </a:cubicBezTo>
                <a:cubicBezTo>
                  <a:pt x="2827" y="217"/>
                  <a:pt x="2713" y="370"/>
                  <a:pt x="2612" y="527"/>
                </a:cubicBezTo>
                <a:cubicBezTo>
                  <a:pt x="2304" y="1008"/>
                  <a:pt x="2094" y="1551"/>
                  <a:pt x="1987" y="2111"/>
                </a:cubicBezTo>
                <a:cubicBezTo>
                  <a:pt x="1972" y="2086"/>
                  <a:pt x="1958" y="2062"/>
                  <a:pt x="1943" y="2038"/>
                </a:cubicBezTo>
                <a:cubicBezTo>
                  <a:pt x="1919" y="1996"/>
                  <a:pt x="1897" y="1955"/>
                  <a:pt x="1871" y="1913"/>
                </a:cubicBezTo>
                <a:cubicBezTo>
                  <a:pt x="1784" y="1781"/>
                  <a:pt x="1692" y="1650"/>
                  <a:pt x="1590" y="1527"/>
                </a:cubicBezTo>
                <a:cubicBezTo>
                  <a:pt x="1459" y="1364"/>
                  <a:pt x="1315" y="1209"/>
                  <a:pt x="1136" y="1104"/>
                </a:cubicBezTo>
                <a:cubicBezTo>
                  <a:pt x="1010" y="1030"/>
                  <a:pt x="863" y="984"/>
                  <a:pt x="718" y="984"/>
                </a:cubicBezTo>
                <a:cubicBezTo>
                  <a:pt x="656" y="984"/>
                  <a:pt x="594" y="992"/>
                  <a:pt x="535" y="1011"/>
                </a:cubicBezTo>
                <a:cubicBezTo>
                  <a:pt x="333" y="1074"/>
                  <a:pt x="177" y="1242"/>
                  <a:pt x="97" y="1436"/>
                </a:cubicBezTo>
                <a:cubicBezTo>
                  <a:pt x="16" y="1630"/>
                  <a:pt x="1" y="1845"/>
                  <a:pt x="17" y="2054"/>
                </a:cubicBezTo>
                <a:cubicBezTo>
                  <a:pt x="55" y="2520"/>
                  <a:pt x="252" y="2964"/>
                  <a:pt x="553" y="3322"/>
                </a:cubicBezTo>
                <a:cubicBezTo>
                  <a:pt x="590" y="3367"/>
                  <a:pt x="632" y="3409"/>
                  <a:pt x="673" y="3451"/>
                </a:cubicBezTo>
                <a:lnTo>
                  <a:pt x="736" y="3513"/>
                </a:lnTo>
                <a:cubicBezTo>
                  <a:pt x="771" y="3547"/>
                  <a:pt x="808" y="3580"/>
                  <a:pt x="849" y="3612"/>
                </a:cubicBezTo>
                <a:cubicBezTo>
                  <a:pt x="882" y="3640"/>
                  <a:pt x="916" y="3667"/>
                  <a:pt x="951" y="3693"/>
                </a:cubicBezTo>
                <a:cubicBezTo>
                  <a:pt x="1826" y="3364"/>
                  <a:pt x="2721" y="3093"/>
                  <a:pt x="3630" y="2880"/>
                </a:cubicBezTo>
                <a:cubicBezTo>
                  <a:pt x="3800" y="2220"/>
                  <a:pt x="3887" y="1537"/>
                  <a:pt x="3875" y="856"/>
                </a:cubicBezTo>
                <a:cubicBezTo>
                  <a:pt x="3871" y="537"/>
                  <a:pt x="3803" y="160"/>
                  <a:pt x="3511" y="37"/>
                </a:cubicBezTo>
                <a:cubicBezTo>
                  <a:pt x="3454" y="12"/>
                  <a:pt x="3393" y="1"/>
                  <a:pt x="33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6"/>
          <p:cNvSpPr/>
          <p:nvPr/>
        </p:nvSpPr>
        <p:spPr>
          <a:xfrm>
            <a:off x="6138368" y="3950882"/>
            <a:ext cx="80743" cy="71834"/>
          </a:xfrm>
          <a:custGeom>
            <a:rect b="b" l="l" r="r" t="t"/>
            <a:pathLst>
              <a:path extrusionOk="0" h="1661" w="1867">
                <a:moveTo>
                  <a:pt x="1726" y="0"/>
                </a:moveTo>
                <a:cubicBezTo>
                  <a:pt x="1703" y="0"/>
                  <a:pt x="1679" y="5"/>
                  <a:pt x="1656" y="15"/>
                </a:cubicBezTo>
                <a:cubicBezTo>
                  <a:pt x="983" y="309"/>
                  <a:pt x="416" y="826"/>
                  <a:pt x="55" y="1465"/>
                </a:cubicBezTo>
                <a:cubicBezTo>
                  <a:pt x="0" y="1566"/>
                  <a:pt x="91" y="1660"/>
                  <a:pt x="179" y="1660"/>
                </a:cubicBezTo>
                <a:cubicBezTo>
                  <a:pt x="217" y="1660"/>
                  <a:pt x="256" y="1642"/>
                  <a:pt x="281" y="1597"/>
                </a:cubicBezTo>
                <a:cubicBezTo>
                  <a:pt x="621" y="993"/>
                  <a:pt x="1153" y="518"/>
                  <a:pt x="1787" y="241"/>
                </a:cubicBezTo>
                <a:cubicBezTo>
                  <a:pt x="1852" y="212"/>
                  <a:pt x="1867" y="119"/>
                  <a:pt x="1835" y="62"/>
                </a:cubicBezTo>
                <a:cubicBezTo>
                  <a:pt x="1809" y="19"/>
                  <a:pt x="1769" y="0"/>
                  <a:pt x="17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6"/>
          <p:cNvSpPr/>
          <p:nvPr/>
        </p:nvSpPr>
        <p:spPr>
          <a:xfrm>
            <a:off x="6159213" y="3984918"/>
            <a:ext cx="66342" cy="54838"/>
          </a:xfrm>
          <a:custGeom>
            <a:rect b="b" l="l" r="r" t="t"/>
            <a:pathLst>
              <a:path extrusionOk="0" h="1268" w="1534">
                <a:moveTo>
                  <a:pt x="1392" y="1"/>
                </a:moveTo>
                <a:cubicBezTo>
                  <a:pt x="1369" y="1"/>
                  <a:pt x="1345" y="6"/>
                  <a:pt x="1322" y="16"/>
                </a:cubicBezTo>
                <a:cubicBezTo>
                  <a:pt x="803" y="239"/>
                  <a:pt x="360" y="610"/>
                  <a:pt x="39" y="1070"/>
                </a:cubicBezTo>
                <a:cubicBezTo>
                  <a:pt x="0" y="1129"/>
                  <a:pt x="27" y="1214"/>
                  <a:pt x="86" y="1249"/>
                </a:cubicBezTo>
                <a:cubicBezTo>
                  <a:pt x="107" y="1262"/>
                  <a:pt x="128" y="1267"/>
                  <a:pt x="149" y="1267"/>
                </a:cubicBezTo>
                <a:cubicBezTo>
                  <a:pt x="193" y="1267"/>
                  <a:pt x="235" y="1243"/>
                  <a:pt x="263" y="1204"/>
                </a:cubicBezTo>
                <a:cubicBezTo>
                  <a:pt x="559" y="777"/>
                  <a:pt x="977" y="446"/>
                  <a:pt x="1454" y="242"/>
                </a:cubicBezTo>
                <a:cubicBezTo>
                  <a:pt x="1517" y="213"/>
                  <a:pt x="1534" y="118"/>
                  <a:pt x="1501" y="63"/>
                </a:cubicBezTo>
                <a:cubicBezTo>
                  <a:pt x="1475" y="20"/>
                  <a:pt x="1435" y="1"/>
                  <a:pt x="13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3" name="Google Shape;3053;p26"/>
          <p:cNvGrpSpPr/>
          <p:nvPr/>
        </p:nvGrpSpPr>
        <p:grpSpPr>
          <a:xfrm>
            <a:off x="3241918" y="3889081"/>
            <a:ext cx="1532602" cy="1112282"/>
            <a:chOff x="5645693" y="3889081"/>
            <a:chExt cx="1532602" cy="1112282"/>
          </a:xfrm>
        </p:grpSpPr>
        <p:sp>
          <p:nvSpPr>
            <p:cNvPr id="3054" name="Google Shape;3054;p26"/>
            <p:cNvSpPr/>
            <p:nvPr/>
          </p:nvSpPr>
          <p:spPr>
            <a:xfrm>
              <a:off x="5645823" y="3889081"/>
              <a:ext cx="1532473" cy="1112281"/>
            </a:xfrm>
            <a:custGeom>
              <a:rect b="b" l="l" r="r" t="t"/>
              <a:pathLst>
                <a:path extrusionOk="0" h="25719" w="35435">
                  <a:moveTo>
                    <a:pt x="15143" y="0"/>
                  </a:moveTo>
                  <a:cubicBezTo>
                    <a:pt x="14670" y="0"/>
                    <a:pt x="14198" y="63"/>
                    <a:pt x="13740" y="198"/>
                  </a:cubicBezTo>
                  <a:cubicBezTo>
                    <a:pt x="11990" y="712"/>
                    <a:pt x="10614" y="2246"/>
                    <a:pt x="10162" y="4015"/>
                  </a:cubicBezTo>
                  <a:cubicBezTo>
                    <a:pt x="9732" y="5702"/>
                    <a:pt x="10109" y="7550"/>
                    <a:pt x="11062" y="9010"/>
                  </a:cubicBezTo>
                  <a:cubicBezTo>
                    <a:pt x="10144" y="8627"/>
                    <a:pt x="9150" y="8434"/>
                    <a:pt x="8156" y="8434"/>
                  </a:cubicBezTo>
                  <a:cubicBezTo>
                    <a:pt x="7337" y="8434"/>
                    <a:pt x="6518" y="8565"/>
                    <a:pt x="5742" y="8829"/>
                  </a:cubicBezTo>
                  <a:cubicBezTo>
                    <a:pt x="5014" y="9077"/>
                    <a:pt x="4297" y="9462"/>
                    <a:pt x="3870" y="10101"/>
                  </a:cubicBezTo>
                  <a:cubicBezTo>
                    <a:pt x="3180" y="11131"/>
                    <a:pt x="3433" y="12550"/>
                    <a:pt x="4047" y="13630"/>
                  </a:cubicBezTo>
                  <a:cubicBezTo>
                    <a:pt x="4892" y="15115"/>
                    <a:pt x="6330" y="16313"/>
                    <a:pt x="7968" y="16745"/>
                  </a:cubicBezTo>
                  <a:cubicBezTo>
                    <a:pt x="7537" y="16728"/>
                    <a:pt x="7107" y="16716"/>
                    <a:pt x="6676" y="16716"/>
                  </a:cubicBezTo>
                  <a:cubicBezTo>
                    <a:pt x="6116" y="16716"/>
                    <a:pt x="5556" y="16736"/>
                    <a:pt x="4998" y="16791"/>
                  </a:cubicBezTo>
                  <a:cubicBezTo>
                    <a:pt x="3626" y="16927"/>
                    <a:pt x="2254" y="17280"/>
                    <a:pt x="1081" y="18005"/>
                  </a:cubicBezTo>
                  <a:cubicBezTo>
                    <a:pt x="546" y="18332"/>
                    <a:pt x="0" y="18901"/>
                    <a:pt x="184" y="19502"/>
                  </a:cubicBezTo>
                  <a:cubicBezTo>
                    <a:pt x="331" y="19992"/>
                    <a:pt x="887" y="20219"/>
                    <a:pt x="1382" y="20359"/>
                  </a:cubicBezTo>
                  <a:cubicBezTo>
                    <a:pt x="2518" y="20681"/>
                    <a:pt x="3687" y="20888"/>
                    <a:pt x="4862" y="20983"/>
                  </a:cubicBezTo>
                  <a:lnTo>
                    <a:pt x="4886" y="21052"/>
                  </a:lnTo>
                  <a:cubicBezTo>
                    <a:pt x="3578" y="21590"/>
                    <a:pt x="2639" y="22925"/>
                    <a:pt x="2576" y="24338"/>
                  </a:cubicBezTo>
                  <a:cubicBezTo>
                    <a:pt x="2555" y="24809"/>
                    <a:pt x="2631" y="25277"/>
                    <a:pt x="2789" y="25719"/>
                  </a:cubicBezTo>
                  <a:lnTo>
                    <a:pt x="32930" y="25719"/>
                  </a:lnTo>
                  <a:cubicBezTo>
                    <a:pt x="33572" y="25304"/>
                    <a:pt x="34146" y="24779"/>
                    <a:pt x="34612" y="24173"/>
                  </a:cubicBezTo>
                  <a:cubicBezTo>
                    <a:pt x="34717" y="24038"/>
                    <a:pt x="34816" y="23898"/>
                    <a:pt x="34910" y="23755"/>
                  </a:cubicBezTo>
                  <a:cubicBezTo>
                    <a:pt x="35197" y="23315"/>
                    <a:pt x="35434" y="22754"/>
                    <a:pt x="35212" y="22277"/>
                  </a:cubicBezTo>
                  <a:cubicBezTo>
                    <a:pt x="34986" y="21796"/>
                    <a:pt x="34398" y="21636"/>
                    <a:pt x="33851" y="21636"/>
                  </a:cubicBezTo>
                  <a:cubicBezTo>
                    <a:pt x="33783" y="21636"/>
                    <a:pt x="33716" y="21638"/>
                    <a:pt x="33650" y="21643"/>
                  </a:cubicBezTo>
                  <a:cubicBezTo>
                    <a:pt x="33005" y="21686"/>
                    <a:pt x="32372" y="21853"/>
                    <a:pt x="31787" y="22128"/>
                  </a:cubicBezTo>
                  <a:cubicBezTo>
                    <a:pt x="32969" y="21308"/>
                    <a:pt x="33732" y="19902"/>
                    <a:pt x="34215" y="18510"/>
                  </a:cubicBezTo>
                  <a:cubicBezTo>
                    <a:pt x="34523" y="17618"/>
                    <a:pt x="34755" y="16671"/>
                    <a:pt x="34621" y="15737"/>
                  </a:cubicBezTo>
                  <a:cubicBezTo>
                    <a:pt x="34487" y="14804"/>
                    <a:pt x="33923" y="13885"/>
                    <a:pt x="33041" y="13554"/>
                  </a:cubicBezTo>
                  <a:cubicBezTo>
                    <a:pt x="32788" y="13459"/>
                    <a:pt x="32521" y="13417"/>
                    <a:pt x="32252" y="13417"/>
                  </a:cubicBezTo>
                  <a:cubicBezTo>
                    <a:pt x="31916" y="13417"/>
                    <a:pt x="31578" y="13483"/>
                    <a:pt x="31262" y="13600"/>
                  </a:cubicBezTo>
                  <a:cubicBezTo>
                    <a:pt x="30804" y="13768"/>
                    <a:pt x="30390" y="14036"/>
                    <a:pt x="30011" y="14344"/>
                  </a:cubicBezTo>
                  <a:cubicBezTo>
                    <a:pt x="31103" y="12782"/>
                    <a:pt x="31797" y="10943"/>
                    <a:pt x="32011" y="9049"/>
                  </a:cubicBezTo>
                  <a:cubicBezTo>
                    <a:pt x="32179" y="7542"/>
                    <a:pt x="31981" y="5858"/>
                    <a:pt x="30892" y="4800"/>
                  </a:cubicBezTo>
                  <a:cubicBezTo>
                    <a:pt x="30220" y="4147"/>
                    <a:pt x="29282" y="3835"/>
                    <a:pt x="28338" y="3835"/>
                  </a:cubicBezTo>
                  <a:cubicBezTo>
                    <a:pt x="27900" y="3835"/>
                    <a:pt x="27461" y="3902"/>
                    <a:pt x="27047" y="4033"/>
                  </a:cubicBezTo>
                  <a:cubicBezTo>
                    <a:pt x="25739" y="4447"/>
                    <a:pt x="24661" y="5415"/>
                    <a:pt x="23874" y="6541"/>
                  </a:cubicBezTo>
                  <a:cubicBezTo>
                    <a:pt x="23159" y="7565"/>
                    <a:pt x="22658" y="8718"/>
                    <a:pt x="22191" y="9880"/>
                  </a:cubicBezTo>
                  <a:cubicBezTo>
                    <a:pt x="22386" y="8611"/>
                    <a:pt x="22224" y="7296"/>
                    <a:pt x="21867" y="6057"/>
                  </a:cubicBezTo>
                  <a:cubicBezTo>
                    <a:pt x="21355" y="4271"/>
                    <a:pt x="20415" y="2564"/>
                    <a:pt x="18966" y="1396"/>
                  </a:cubicBezTo>
                  <a:cubicBezTo>
                    <a:pt x="17891" y="530"/>
                    <a:pt x="16512" y="0"/>
                    <a:pt x="15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6"/>
            <p:cNvSpPr/>
            <p:nvPr/>
          </p:nvSpPr>
          <p:spPr>
            <a:xfrm>
              <a:off x="6058533" y="4358793"/>
              <a:ext cx="368382" cy="350131"/>
            </a:xfrm>
            <a:custGeom>
              <a:rect b="b" l="l" r="r" t="t"/>
              <a:pathLst>
                <a:path extrusionOk="0" h="8096" w="8518">
                  <a:moveTo>
                    <a:pt x="3541" y="1"/>
                  </a:moveTo>
                  <a:cubicBezTo>
                    <a:pt x="3154" y="1"/>
                    <a:pt x="2754" y="136"/>
                    <a:pt x="2363" y="444"/>
                  </a:cubicBezTo>
                  <a:cubicBezTo>
                    <a:pt x="1" y="2301"/>
                    <a:pt x="835" y="6184"/>
                    <a:pt x="2674" y="8044"/>
                  </a:cubicBezTo>
                  <a:cubicBezTo>
                    <a:pt x="2709" y="8080"/>
                    <a:pt x="2749" y="8096"/>
                    <a:pt x="2788" y="8096"/>
                  </a:cubicBezTo>
                  <a:cubicBezTo>
                    <a:pt x="2921" y="8096"/>
                    <a:pt x="3041" y="7920"/>
                    <a:pt x="2919" y="7796"/>
                  </a:cubicBezTo>
                  <a:cubicBezTo>
                    <a:pt x="1933" y="6798"/>
                    <a:pt x="1318" y="5506"/>
                    <a:pt x="1292" y="4086"/>
                  </a:cubicBezTo>
                  <a:cubicBezTo>
                    <a:pt x="1270" y="2859"/>
                    <a:pt x="1638" y="1145"/>
                    <a:pt x="2841" y="536"/>
                  </a:cubicBezTo>
                  <a:cubicBezTo>
                    <a:pt x="3050" y="430"/>
                    <a:pt x="3259" y="381"/>
                    <a:pt x="3465" y="381"/>
                  </a:cubicBezTo>
                  <a:cubicBezTo>
                    <a:pt x="5631" y="381"/>
                    <a:pt x="7551" y="5798"/>
                    <a:pt x="8154" y="7154"/>
                  </a:cubicBezTo>
                  <a:cubicBezTo>
                    <a:pt x="8182" y="7219"/>
                    <a:pt x="8231" y="7246"/>
                    <a:pt x="8283" y="7246"/>
                  </a:cubicBezTo>
                  <a:cubicBezTo>
                    <a:pt x="8395" y="7246"/>
                    <a:pt x="8518" y="7118"/>
                    <a:pt x="8456" y="6978"/>
                  </a:cubicBezTo>
                  <a:cubicBezTo>
                    <a:pt x="7583" y="5003"/>
                    <a:pt x="6670" y="2814"/>
                    <a:pt x="5367" y="1079"/>
                  </a:cubicBezTo>
                  <a:cubicBezTo>
                    <a:pt x="4878" y="429"/>
                    <a:pt x="4229" y="1"/>
                    <a:pt x="35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6"/>
            <p:cNvSpPr/>
            <p:nvPr/>
          </p:nvSpPr>
          <p:spPr>
            <a:xfrm>
              <a:off x="5645693" y="4471798"/>
              <a:ext cx="1532516" cy="529565"/>
            </a:xfrm>
            <a:custGeom>
              <a:rect b="b" l="l" r="r" t="t"/>
              <a:pathLst>
                <a:path extrusionOk="0" h="12245" w="35436">
                  <a:moveTo>
                    <a:pt x="32782" y="1"/>
                  </a:moveTo>
                  <a:cubicBezTo>
                    <a:pt x="30960" y="2078"/>
                    <a:pt x="28888" y="3928"/>
                    <a:pt x="26555" y="5404"/>
                  </a:cubicBezTo>
                  <a:cubicBezTo>
                    <a:pt x="23129" y="7572"/>
                    <a:pt x="19109" y="8898"/>
                    <a:pt x="15073" y="8898"/>
                  </a:cubicBezTo>
                  <a:cubicBezTo>
                    <a:pt x="14394" y="8898"/>
                    <a:pt x="13716" y="8861"/>
                    <a:pt x="13039" y="8784"/>
                  </a:cubicBezTo>
                  <a:cubicBezTo>
                    <a:pt x="9212" y="8345"/>
                    <a:pt x="5497" y="6551"/>
                    <a:pt x="2929" y="3714"/>
                  </a:cubicBezTo>
                  <a:cubicBezTo>
                    <a:pt x="2279" y="3910"/>
                    <a:pt x="1657" y="4176"/>
                    <a:pt x="1081" y="4531"/>
                  </a:cubicBezTo>
                  <a:cubicBezTo>
                    <a:pt x="546" y="4860"/>
                    <a:pt x="0" y="5427"/>
                    <a:pt x="182" y="6028"/>
                  </a:cubicBezTo>
                  <a:cubicBezTo>
                    <a:pt x="331" y="6518"/>
                    <a:pt x="887" y="6747"/>
                    <a:pt x="1382" y="6885"/>
                  </a:cubicBezTo>
                  <a:cubicBezTo>
                    <a:pt x="2518" y="7207"/>
                    <a:pt x="3685" y="7416"/>
                    <a:pt x="4862" y="7509"/>
                  </a:cubicBezTo>
                  <a:lnTo>
                    <a:pt x="4886" y="7578"/>
                  </a:lnTo>
                  <a:cubicBezTo>
                    <a:pt x="3578" y="8116"/>
                    <a:pt x="2639" y="9453"/>
                    <a:pt x="2576" y="10866"/>
                  </a:cubicBezTo>
                  <a:cubicBezTo>
                    <a:pt x="2555" y="11335"/>
                    <a:pt x="2631" y="11803"/>
                    <a:pt x="2789" y="12245"/>
                  </a:cubicBezTo>
                  <a:lnTo>
                    <a:pt x="32928" y="12245"/>
                  </a:lnTo>
                  <a:cubicBezTo>
                    <a:pt x="33572" y="11830"/>
                    <a:pt x="34144" y="11305"/>
                    <a:pt x="34610" y="10699"/>
                  </a:cubicBezTo>
                  <a:cubicBezTo>
                    <a:pt x="34716" y="10565"/>
                    <a:pt x="34815" y="10424"/>
                    <a:pt x="34910" y="10281"/>
                  </a:cubicBezTo>
                  <a:cubicBezTo>
                    <a:pt x="35197" y="9841"/>
                    <a:pt x="35436" y="9281"/>
                    <a:pt x="35212" y="8805"/>
                  </a:cubicBezTo>
                  <a:cubicBezTo>
                    <a:pt x="34987" y="8320"/>
                    <a:pt x="34395" y="8162"/>
                    <a:pt x="33846" y="8162"/>
                  </a:cubicBezTo>
                  <a:cubicBezTo>
                    <a:pt x="33781" y="8162"/>
                    <a:pt x="33716" y="8165"/>
                    <a:pt x="33653" y="8169"/>
                  </a:cubicBezTo>
                  <a:cubicBezTo>
                    <a:pt x="33008" y="8212"/>
                    <a:pt x="32375" y="8379"/>
                    <a:pt x="31790" y="8656"/>
                  </a:cubicBezTo>
                  <a:cubicBezTo>
                    <a:pt x="32972" y="7834"/>
                    <a:pt x="33735" y="6428"/>
                    <a:pt x="34218" y="5036"/>
                  </a:cubicBezTo>
                  <a:cubicBezTo>
                    <a:pt x="34526" y="4146"/>
                    <a:pt x="34758" y="3198"/>
                    <a:pt x="34624" y="2263"/>
                  </a:cubicBezTo>
                  <a:cubicBezTo>
                    <a:pt x="34490" y="1330"/>
                    <a:pt x="33926" y="411"/>
                    <a:pt x="33044" y="80"/>
                  </a:cubicBezTo>
                  <a:cubicBezTo>
                    <a:pt x="32957" y="49"/>
                    <a:pt x="32871" y="22"/>
                    <a:pt x="327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6"/>
            <p:cNvSpPr/>
            <p:nvPr/>
          </p:nvSpPr>
          <p:spPr>
            <a:xfrm>
              <a:off x="6753519" y="4098486"/>
              <a:ext cx="117244" cy="56092"/>
            </a:xfrm>
            <a:custGeom>
              <a:rect b="b" l="l" r="r" t="t"/>
              <a:pathLst>
                <a:path extrusionOk="0" h="1297" w="2711">
                  <a:moveTo>
                    <a:pt x="2547" y="0"/>
                  </a:moveTo>
                  <a:cubicBezTo>
                    <a:pt x="2546" y="0"/>
                    <a:pt x="2545" y="0"/>
                    <a:pt x="2543" y="0"/>
                  </a:cubicBezTo>
                  <a:cubicBezTo>
                    <a:pt x="1623" y="23"/>
                    <a:pt x="732" y="411"/>
                    <a:pt x="91" y="1074"/>
                  </a:cubicBezTo>
                  <a:cubicBezTo>
                    <a:pt x="1" y="1167"/>
                    <a:pt x="89" y="1296"/>
                    <a:pt x="188" y="1296"/>
                  </a:cubicBezTo>
                  <a:cubicBezTo>
                    <a:pt x="217" y="1296"/>
                    <a:pt x="248" y="1285"/>
                    <a:pt x="275" y="1257"/>
                  </a:cubicBezTo>
                  <a:cubicBezTo>
                    <a:pt x="868" y="645"/>
                    <a:pt x="1689" y="281"/>
                    <a:pt x="2543" y="259"/>
                  </a:cubicBezTo>
                  <a:cubicBezTo>
                    <a:pt x="2709" y="256"/>
                    <a:pt x="2710" y="0"/>
                    <a:pt x="254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6"/>
            <p:cNvSpPr/>
            <p:nvPr/>
          </p:nvSpPr>
          <p:spPr>
            <a:xfrm>
              <a:off x="6582735" y="4396850"/>
              <a:ext cx="188732" cy="177617"/>
            </a:xfrm>
            <a:custGeom>
              <a:rect b="b" l="l" r="r" t="t"/>
              <a:pathLst>
                <a:path extrusionOk="0" h="4107" w="4364">
                  <a:moveTo>
                    <a:pt x="2578" y="0"/>
                  </a:moveTo>
                  <a:cubicBezTo>
                    <a:pt x="2027" y="0"/>
                    <a:pt x="1491" y="443"/>
                    <a:pt x="1137" y="811"/>
                  </a:cubicBezTo>
                  <a:cubicBezTo>
                    <a:pt x="537" y="1435"/>
                    <a:pt x="169" y="2212"/>
                    <a:pt x="25" y="3058"/>
                  </a:cubicBezTo>
                  <a:cubicBezTo>
                    <a:pt x="0" y="3191"/>
                    <a:pt x="113" y="3278"/>
                    <a:pt x="214" y="3278"/>
                  </a:cubicBezTo>
                  <a:cubicBezTo>
                    <a:pt x="282" y="3278"/>
                    <a:pt x="345" y="3240"/>
                    <a:pt x="360" y="3151"/>
                  </a:cubicBezTo>
                  <a:cubicBezTo>
                    <a:pt x="454" y="2609"/>
                    <a:pt x="627" y="2101"/>
                    <a:pt x="928" y="1636"/>
                  </a:cubicBezTo>
                  <a:cubicBezTo>
                    <a:pt x="1197" y="1217"/>
                    <a:pt x="1897" y="345"/>
                    <a:pt x="2504" y="345"/>
                  </a:cubicBezTo>
                  <a:cubicBezTo>
                    <a:pt x="2531" y="345"/>
                    <a:pt x="2557" y="347"/>
                    <a:pt x="2583" y="351"/>
                  </a:cubicBezTo>
                  <a:cubicBezTo>
                    <a:pt x="3963" y="534"/>
                    <a:pt x="2580" y="3297"/>
                    <a:pt x="2259" y="3845"/>
                  </a:cubicBezTo>
                  <a:cubicBezTo>
                    <a:pt x="2180" y="3980"/>
                    <a:pt x="2300" y="4106"/>
                    <a:pt x="2419" y="4106"/>
                  </a:cubicBezTo>
                  <a:cubicBezTo>
                    <a:pt x="2472" y="4106"/>
                    <a:pt x="2526" y="4081"/>
                    <a:pt x="2561" y="4020"/>
                  </a:cubicBezTo>
                  <a:cubicBezTo>
                    <a:pt x="3013" y="3249"/>
                    <a:pt x="4363" y="487"/>
                    <a:pt x="2858" y="41"/>
                  </a:cubicBezTo>
                  <a:cubicBezTo>
                    <a:pt x="2765" y="13"/>
                    <a:pt x="2671" y="0"/>
                    <a:pt x="25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9" name="Google Shape;3059;p26"/>
          <p:cNvSpPr/>
          <p:nvPr/>
        </p:nvSpPr>
        <p:spPr>
          <a:xfrm>
            <a:off x="6471762" y="4022586"/>
            <a:ext cx="3460" cy="14920"/>
          </a:xfrm>
          <a:custGeom>
            <a:rect b="b" l="l" r="r" t="t"/>
            <a:pathLst>
              <a:path extrusionOk="0" h="345" w="80">
                <a:moveTo>
                  <a:pt x="23" y="1"/>
                </a:moveTo>
                <a:cubicBezTo>
                  <a:pt x="15" y="116"/>
                  <a:pt x="6" y="231"/>
                  <a:pt x="0" y="345"/>
                </a:cubicBezTo>
                <a:cubicBezTo>
                  <a:pt x="27" y="343"/>
                  <a:pt x="53" y="342"/>
                  <a:pt x="80" y="342"/>
                </a:cubicBezTo>
                <a:cubicBezTo>
                  <a:pt x="60" y="229"/>
                  <a:pt x="44" y="113"/>
                  <a:pt x="23" y="1"/>
                </a:cubicBezTo>
                <a:close/>
              </a:path>
            </a:pathLst>
          </a:custGeom>
          <a:solidFill>
            <a:srgbClr val="1E3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6"/>
          <p:cNvSpPr/>
          <p:nvPr/>
        </p:nvSpPr>
        <p:spPr>
          <a:xfrm>
            <a:off x="-135402" y="3971165"/>
            <a:ext cx="1510287" cy="2060610"/>
          </a:xfrm>
          <a:custGeom>
            <a:rect b="b" l="l" r="r" t="t"/>
            <a:pathLst>
              <a:path extrusionOk="0" h="47647" w="34922">
                <a:moveTo>
                  <a:pt x="33713" y="0"/>
                </a:moveTo>
                <a:cubicBezTo>
                  <a:pt x="33499" y="0"/>
                  <a:pt x="33301" y="130"/>
                  <a:pt x="33172" y="301"/>
                </a:cubicBezTo>
                <a:cubicBezTo>
                  <a:pt x="33042" y="473"/>
                  <a:pt x="32970" y="679"/>
                  <a:pt x="32910" y="884"/>
                </a:cubicBezTo>
                <a:cubicBezTo>
                  <a:pt x="32615" y="1893"/>
                  <a:pt x="32545" y="2968"/>
                  <a:pt x="32704" y="4009"/>
                </a:cubicBezTo>
                <a:cubicBezTo>
                  <a:pt x="32745" y="4282"/>
                  <a:pt x="32808" y="4562"/>
                  <a:pt x="32976" y="4780"/>
                </a:cubicBezTo>
                <a:cubicBezTo>
                  <a:pt x="33000" y="4810"/>
                  <a:pt x="33027" y="4840"/>
                  <a:pt x="33057" y="4866"/>
                </a:cubicBezTo>
                <a:cubicBezTo>
                  <a:pt x="32346" y="8541"/>
                  <a:pt x="30449" y="11838"/>
                  <a:pt x="27814" y="14462"/>
                </a:cubicBezTo>
                <a:cubicBezTo>
                  <a:pt x="28287" y="13274"/>
                  <a:pt x="28719" y="12068"/>
                  <a:pt x="29090" y="10840"/>
                </a:cubicBezTo>
                <a:cubicBezTo>
                  <a:pt x="29791" y="10490"/>
                  <a:pt x="29819" y="9857"/>
                  <a:pt x="29894" y="9179"/>
                </a:cubicBezTo>
                <a:cubicBezTo>
                  <a:pt x="29974" y="8457"/>
                  <a:pt x="29863" y="7728"/>
                  <a:pt x="29751" y="7011"/>
                </a:cubicBezTo>
                <a:cubicBezTo>
                  <a:pt x="29714" y="6761"/>
                  <a:pt x="29673" y="6506"/>
                  <a:pt x="29550" y="6285"/>
                </a:cubicBezTo>
                <a:cubicBezTo>
                  <a:pt x="29428" y="6065"/>
                  <a:pt x="29204" y="5882"/>
                  <a:pt x="28952" y="5882"/>
                </a:cubicBezTo>
                <a:cubicBezTo>
                  <a:pt x="28737" y="5882"/>
                  <a:pt x="28540" y="6011"/>
                  <a:pt x="28410" y="6183"/>
                </a:cubicBezTo>
                <a:cubicBezTo>
                  <a:pt x="28280" y="6352"/>
                  <a:pt x="28209" y="6560"/>
                  <a:pt x="28149" y="6764"/>
                </a:cubicBezTo>
                <a:cubicBezTo>
                  <a:pt x="27854" y="7773"/>
                  <a:pt x="27782" y="8848"/>
                  <a:pt x="27941" y="9890"/>
                </a:cubicBezTo>
                <a:cubicBezTo>
                  <a:pt x="27983" y="10162"/>
                  <a:pt x="28045" y="10442"/>
                  <a:pt x="28215" y="10660"/>
                </a:cubicBezTo>
                <a:cubicBezTo>
                  <a:pt x="28257" y="10717"/>
                  <a:pt x="28310" y="10765"/>
                  <a:pt x="28367" y="10808"/>
                </a:cubicBezTo>
                <a:cubicBezTo>
                  <a:pt x="27558" y="13433"/>
                  <a:pt x="26513" y="15967"/>
                  <a:pt x="25247" y="18378"/>
                </a:cubicBezTo>
                <a:cubicBezTo>
                  <a:pt x="23954" y="15489"/>
                  <a:pt x="23466" y="12184"/>
                  <a:pt x="24150" y="9078"/>
                </a:cubicBezTo>
                <a:cubicBezTo>
                  <a:pt x="24153" y="9057"/>
                  <a:pt x="24156" y="9039"/>
                  <a:pt x="24157" y="9018"/>
                </a:cubicBezTo>
                <a:cubicBezTo>
                  <a:pt x="24811" y="8779"/>
                  <a:pt x="24957" y="8197"/>
                  <a:pt x="25151" y="7582"/>
                </a:cubicBezTo>
                <a:cubicBezTo>
                  <a:pt x="25369" y="6889"/>
                  <a:pt x="25401" y="6152"/>
                  <a:pt x="25431" y="5426"/>
                </a:cubicBezTo>
                <a:cubicBezTo>
                  <a:pt x="25443" y="5175"/>
                  <a:pt x="25452" y="4915"/>
                  <a:pt x="25375" y="4675"/>
                </a:cubicBezTo>
                <a:cubicBezTo>
                  <a:pt x="25298" y="4434"/>
                  <a:pt x="25113" y="4213"/>
                  <a:pt x="24865" y="4163"/>
                </a:cubicBezTo>
                <a:cubicBezTo>
                  <a:pt x="24831" y="4157"/>
                  <a:pt x="24796" y="4154"/>
                  <a:pt x="24762" y="4154"/>
                </a:cubicBezTo>
                <a:cubicBezTo>
                  <a:pt x="24585" y="4154"/>
                  <a:pt x="24411" y="4236"/>
                  <a:pt x="24276" y="4353"/>
                </a:cubicBezTo>
                <a:cubicBezTo>
                  <a:pt x="24115" y="4496"/>
                  <a:pt x="24005" y="4684"/>
                  <a:pt x="23908" y="4875"/>
                </a:cubicBezTo>
                <a:cubicBezTo>
                  <a:pt x="23422" y="5808"/>
                  <a:pt x="23144" y="6847"/>
                  <a:pt x="23099" y="7899"/>
                </a:cubicBezTo>
                <a:cubicBezTo>
                  <a:pt x="23088" y="8175"/>
                  <a:pt x="23093" y="8462"/>
                  <a:pt x="23218" y="8708"/>
                </a:cubicBezTo>
                <a:cubicBezTo>
                  <a:pt x="23272" y="8816"/>
                  <a:pt x="23359" y="8914"/>
                  <a:pt x="23458" y="8986"/>
                </a:cubicBezTo>
                <a:cubicBezTo>
                  <a:pt x="22731" y="12404"/>
                  <a:pt x="23330" y="16004"/>
                  <a:pt x="24834" y="19136"/>
                </a:cubicBezTo>
                <a:cubicBezTo>
                  <a:pt x="24709" y="19361"/>
                  <a:pt x="24581" y="19582"/>
                  <a:pt x="24453" y="19805"/>
                </a:cubicBezTo>
                <a:cubicBezTo>
                  <a:pt x="23530" y="19588"/>
                  <a:pt x="22581" y="19480"/>
                  <a:pt x="21632" y="19480"/>
                </a:cubicBezTo>
                <a:cubicBezTo>
                  <a:pt x="20013" y="19480"/>
                  <a:pt x="18393" y="19794"/>
                  <a:pt x="16897" y="20417"/>
                </a:cubicBezTo>
                <a:cubicBezTo>
                  <a:pt x="18450" y="18038"/>
                  <a:pt x="19067" y="15027"/>
                  <a:pt x="18363" y="12279"/>
                </a:cubicBezTo>
                <a:cubicBezTo>
                  <a:pt x="17626" y="9400"/>
                  <a:pt x="15385" y="6898"/>
                  <a:pt x="12534" y="6059"/>
                </a:cubicBezTo>
                <a:cubicBezTo>
                  <a:pt x="11789" y="5840"/>
                  <a:pt x="11020" y="5737"/>
                  <a:pt x="10250" y="5737"/>
                </a:cubicBezTo>
                <a:cubicBezTo>
                  <a:pt x="8018" y="5737"/>
                  <a:pt x="5769" y="6602"/>
                  <a:pt x="4014" y="8014"/>
                </a:cubicBezTo>
                <a:cubicBezTo>
                  <a:pt x="2215" y="9464"/>
                  <a:pt x="898" y="11429"/>
                  <a:pt x="0" y="13572"/>
                </a:cubicBezTo>
                <a:lnTo>
                  <a:pt x="0" y="47647"/>
                </a:lnTo>
                <a:lnTo>
                  <a:pt x="30380" y="47647"/>
                </a:lnTo>
                <a:cubicBezTo>
                  <a:pt x="30635" y="46926"/>
                  <a:pt x="30760" y="46163"/>
                  <a:pt x="30727" y="45399"/>
                </a:cubicBezTo>
                <a:cubicBezTo>
                  <a:pt x="30623" y="43096"/>
                  <a:pt x="29091" y="40919"/>
                  <a:pt x="26961" y="40042"/>
                </a:cubicBezTo>
                <a:lnTo>
                  <a:pt x="27000" y="39928"/>
                </a:lnTo>
                <a:cubicBezTo>
                  <a:pt x="28919" y="39773"/>
                  <a:pt x="30820" y="39432"/>
                  <a:pt x="32674" y="38909"/>
                </a:cubicBezTo>
                <a:cubicBezTo>
                  <a:pt x="33478" y="38682"/>
                  <a:pt x="34384" y="38313"/>
                  <a:pt x="34627" y="37514"/>
                </a:cubicBezTo>
                <a:cubicBezTo>
                  <a:pt x="34922" y="36529"/>
                  <a:pt x="34033" y="35604"/>
                  <a:pt x="33161" y="35066"/>
                </a:cubicBezTo>
                <a:cubicBezTo>
                  <a:pt x="31247" y="33887"/>
                  <a:pt x="29013" y="33313"/>
                  <a:pt x="26779" y="33091"/>
                </a:cubicBezTo>
                <a:cubicBezTo>
                  <a:pt x="25863" y="33000"/>
                  <a:pt x="24944" y="32966"/>
                  <a:pt x="24024" y="32966"/>
                </a:cubicBezTo>
                <a:cubicBezTo>
                  <a:pt x="23328" y="32966"/>
                  <a:pt x="22631" y="32985"/>
                  <a:pt x="21935" y="33014"/>
                </a:cubicBezTo>
                <a:cubicBezTo>
                  <a:pt x="24607" y="32310"/>
                  <a:pt x="26949" y="30360"/>
                  <a:pt x="28329" y="27938"/>
                </a:cubicBezTo>
                <a:cubicBezTo>
                  <a:pt x="29329" y="26181"/>
                  <a:pt x="29741" y="23872"/>
                  <a:pt x="28616" y="22191"/>
                </a:cubicBezTo>
                <a:cubicBezTo>
                  <a:pt x="27922" y="21152"/>
                  <a:pt x="26752" y="20522"/>
                  <a:pt x="25566" y="20118"/>
                </a:cubicBezTo>
                <a:cubicBezTo>
                  <a:pt x="25429" y="20071"/>
                  <a:pt x="25291" y="20030"/>
                  <a:pt x="25151" y="19987"/>
                </a:cubicBezTo>
                <a:cubicBezTo>
                  <a:pt x="25889" y="18685"/>
                  <a:pt x="26570" y="17348"/>
                  <a:pt x="27178" y="15974"/>
                </a:cubicBezTo>
                <a:cubicBezTo>
                  <a:pt x="27217" y="15959"/>
                  <a:pt x="27256" y="15938"/>
                  <a:pt x="27293" y="15905"/>
                </a:cubicBezTo>
                <a:cubicBezTo>
                  <a:pt x="30545" y="13070"/>
                  <a:pt x="32930" y="9268"/>
                  <a:pt x="33740" y="5011"/>
                </a:cubicBezTo>
                <a:cubicBezTo>
                  <a:pt x="34549" y="4673"/>
                  <a:pt x="34579" y="4012"/>
                  <a:pt x="34657" y="3299"/>
                </a:cubicBezTo>
                <a:cubicBezTo>
                  <a:pt x="34735" y="2577"/>
                  <a:pt x="34624" y="1848"/>
                  <a:pt x="34514" y="1130"/>
                </a:cubicBezTo>
                <a:cubicBezTo>
                  <a:pt x="34477" y="880"/>
                  <a:pt x="34435" y="624"/>
                  <a:pt x="34313" y="405"/>
                </a:cubicBezTo>
                <a:cubicBezTo>
                  <a:pt x="34191" y="185"/>
                  <a:pt x="33967" y="0"/>
                  <a:pt x="337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6"/>
          <p:cNvSpPr/>
          <p:nvPr/>
        </p:nvSpPr>
        <p:spPr>
          <a:xfrm>
            <a:off x="7749420" y="3822653"/>
            <a:ext cx="1708965" cy="2075920"/>
          </a:xfrm>
          <a:custGeom>
            <a:rect b="b" l="l" r="r" t="t"/>
            <a:pathLst>
              <a:path extrusionOk="0" h="48001" w="39516">
                <a:moveTo>
                  <a:pt x="14298" y="1"/>
                </a:moveTo>
                <a:cubicBezTo>
                  <a:pt x="14119" y="1"/>
                  <a:pt x="13941" y="66"/>
                  <a:pt x="13778" y="226"/>
                </a:cubicBezTo>
                <a:cubicBezTo>
                  <a:pt x="13341" y="659"/>
                  <a:pt x="13371" y="1435"/>
                  <a:pt x="13432" y="1996"/>
                </a:cubicBezTo>
                <a:cubicBezTo>
                  <a:pt x="13510" y="2699"/>
                  <a:pt x="13748" y="3386"/>
                  <a:pt x="14122" y="3988"/>
                </a:cubicBezTo>
                <a:cubicBezTo>
                  <a:pt x="14400" y="4434"/>
                  <a:pt x="14855" y="5018"/>
                  <a:pt x="15420" y="5094"/>
                </a:cubicBezTo>
                <a:cubicBezTo>
                  <a:pt x="17108" y="8826"/>
                  <a:pt x="19320" y="12281"/>
                  <a:pt x="21966" y="15363"/>
                </a:cubicBezTo>
                <a:cubicBezTo>
                  <a:pt x="21301" y="16203"/>
                  <a:pt x="20955" y="17415"/>
                  <a:pt x="20784" y="18511"/>
                </a:cubicBezTo>
                <a:cubicBezTo>
                  <a:pt x="20619" y="19575"/>
                  <a:pt x="20519" y="20649"/>
                  <a:pt x="20467" y="21725"/>
                </a:cubicBezTo>
                <a:cubicBezTo>
                  <a:pt x="16074" y="19378"/>
                  <a:pt x="12108" y="16265"/>
                  <a:pt x="8766" y="12514"/>
                </a:cubicBezTo>
                <a:cubicBezTo>
                  <a:pt x="8815" y="12312"/>
                  <a:pt x="8781" y="12063"/>
                  <a:pt x="8743" y="11860"/>
                </a:cubicBezTo>
                <a:cubicBezTo>
                  <a:pt x="8668" y="11446"/>
                  <a:pt x="8509" y="11036"/>
                  <a:pt x="8316" y="10663"/>
                </a:cubicBezTo>
                <a:cubicBezTo>
                  <a:pt x="7930" y="9913"/>
                  <a:pt x="7351" y="9262"/>
                  <a:pt x="6643" y="8803"/>
                </a:cubicBezTo>
                <a:cubicBezTo>
                  <a:pt x="6376" y="8631"/>
                  <a:pt x="6008" y="8475"/>
                  <a:pt x="5673" y="8475"/>
                </a:cubicBezTo>
                <a:cubicBezTo>
                  <a:pt x="5386" y="8475"/>
                  <a:pt x="5123" y="8589"/>
                  <a:pt x="4967" y="8904"/>
                </a:cubicBezTo>
                <a:cubicBezTo>
                  <a:pt x="4691" y="9454"/>
                  <a:pt x="4974" y="10179"/>
                  <a:pt x="5216" y="10688"/>
                </a:cubicBezTo>
                <a:cubicBezTo>
                  <a:pt x="5518" y="11329"/>
                  <a:pt x="5966" y="11900"/>
                  <a:pt x="6517" y="12348"/>
                </a:cubicBezTo>
                <a:cubicBezTo>
                  <a:pt x="6878" y="12642"/>
                  <a:pt x="7404" y="12991"/>
                  <a:pt x="7908" y="12991"/>
                </a:cubicBezTo>
                <a:cubicBezTo>
                  <a:pt x="8011" y="12991"/>
                  <a:pt x="8114" y="12977"/>
                  <a:pt x="8214" y="12944"/>
                </a:cubicBezTo>
                <a:cubicBezTo>
                  <a:pt x="11682" y="16857"/>
                  <a:pt x="15836" y="20091"/>
                  <a:pt x="20434" y="22502"/>
                </a:cubicBezTo>
                <a:cubicBezTo>
                  <a:pt x="20425" y="22878"/>
                  <a:pt x="20419" y="23254"/>
                  <a:pt x="20423" y="23631"/>
                </a:cubicBezTo>
                <a:cubicBezTo>
                  <a:pt x="19267" y="22525"/>
                  <a:pt x="18012" y="21522"/>
                  <a:pt x="16665" y="20656"/>
                </a:cubicBezTo>
                <a:cubicBezTo>
                  <a:pt x="15418" y="19856"/>
                  <a:pt x="14080" y="19157"/>
                  <a:pt x="12629" y="18864"/>
                </a:cubicBezTo>
                <a:cubicBezTo>
                  <a:pt x="12180" y="18773"/>
                  <a:pt x="11717" y="18725"/>
                  <a:pt x="11255" y="18725"/>
                </a:cubicBezTo>
                <a:cubicBezTo>
                  <a:pt x="10228" y="18725"/>
                  <a:pt x="9207" y="18965"/>
                  <a:pt x="8345" y="19513"/>
                </a:cubicBezTo>
                <a:cubicBezTo>
                  <a:pt x="6425" y="20736"/>
                  <a:pt x="5673" y="23182"/>
                  <a:pt x="5526" y="25452"/>
                </a:cubicBezTo>
                <a:cubicBezTo>
                  <a:pt x="5287" y="29146"/>
                  <a:pt x="6294" y="32907"/>
                  <a:pt x="8346" y="35986"/>
                </a:cubicBezTo>
                <a:cubicBezTo>
                  <a:pt x="8677" y="36484"/>
                  <a:pt x="9038" y="36961"/>
                  <a:pt x="9421" y="37419"/>
                </a:cubicBezTo>
                <a:cubicBezTo>
                  <a:pt x="9553" y="37577"/>
                  <a:pt x="9687" y="37732"/>
                  <a:pt x="9824" y="37884"/>
                </a:cubicBezTo>
                <a:cubicBezTo>
                  <a:pt x="9721" y="37881"/>
                  <a:pt x="9617" y="37880"/>
                  <a:pt x="9514" y="37880"/>
                </a:cubicBezTo>
                <a:cubicBezTo>
                  <a:pt x="9347" y="37880"/>
                  <a:pt x="9180" y="37883"/>
                  <a:pt x="9012" y="37887"/>
                </a:cubicBezTo>
                <a:cubicBezTo>
                  <a:pt x="7524" y="37927"/>
                  <a:pt x="6041" y="38171"/>
                  <a:pt x="4624" y="38635"/>
                </a:cubicBezTo>
                <a:cubicBezTo>
                  <a:pt x="3445" y="39023"/>
                  <a:pt x="2286" y="39567"/>
                  <a:pt x="1415" y="40451"/>
                </a:cubicBezTo>
                <a:cubicBezTo>
                  <a:pt x="547" y="41334"/>
                  <a:pt x="1" y="42604"/>
                  <a:pt x="219" y="43827"/>
                </a:cubicBezTo>
                <a:cubicBezTo>
                  <a:pt x="392" y="44799"/>
                  <a:pt x="983" y="45568"/>
                  <a:pt x="1760" y="46182"/>
                </a:cubicBezTo>
                <a:cubicBezTo>
                  <a:pt x="2543" y="46803"/>
                  <a:pt x="3519" y="47266"/>
                  <a:pt x="4449" y="47624"/>
                </a:cubicBezTo>
                <a:cubicBezTo>
                  <a:pt x="4789" y="47755"/>
                  <a:pt x="5132" y="47880"/>
                  <a:pt x="5473" y="48000"/>
                </a:cubicBezTo>
                <a:lnTo>
                  <a:pt x="39515" y="48000"/>
                </a:lnTo>
                <a:lnTo>
                  <a:pt x="39515" y="7521"/>
                </a:lnTo>
                <a:cubicBezTo>
                  <a:pt x="37946" y="8994"/>
                  <a:pt x="36514" y="10604"/>
                  <a:pt x="35253" y="12345"/>
                </a:cubicBezTo>
                <a:cubicBezTo>
                  <a:pt x="34022" y="14041"/>
                  <a:pt x="32956" y="15857"/>
                  <a:pt x="32061" y="17751"/>
                </a:cubicBezTo>
                <a:cubicBezTo>
                  <a:pt x="31398" y="14402"/>
                  <a:pt x="30338" y="11127"/>
                  <a:pt x="28889" y="7997"/>
                </a:cubicBezTo>
                <a:cubicBezTo>
                  <a:pt x="28969" y="7832"/>
                  <a:pt x="29009" y="7627"/>
                  <a:pt x="29036" y="7453"/>
                </a:cubicBezTo>
                <a:cubicBezTo>
                  <a:pt x="29099" y="7035"/>
                  <a:pt x="29083" y="6598"/>
                  <a:pt x="29023" y="6183"/>
                </a:cubicBezTo>
                <a:cubicBezTo>
                  <a:pt x="28901" y="5348"/>
                  <a:pt x="28564" y="4544"/>
                  <a:pt x="28044" y="3881"/>
                </a:cubicBezTo>
                <a:cubicBezTo>
                  <a:pt x="27789" y="3556"/>
                  <a:pt x="27365" y="3204"/>
                  <a:pt x="26948" y="3204"/>
                </a:cubicBezTo>
                <a:cubicBezTo>
                  <a:pt x="26769" y="3204"/>
                  <a:pt x="26591" y="3269"/>
                  <a:pt x="26428" y="3430"/>
                </a:cubicBezTo>
                <a:cubicBezTo>
                  <a:pt x="25990" y="3861"/>
                  <a:pt x="26019" y="4637"/>
                  <a:pt x="26082" y="5198"/>
                </a:cubicBezTo>
                <a:cubicBezTo>
                  <a:pt x="26160" y="5903"/>
                  <a:pt x="26398" y="6589"/>
                  <a:pt x="26772" y="7190"/>
                </a:cubicBezTo>
                <a:cubicBezTo>
                  <a:pt x="27071" y="7670"/>
                  <a:pt x="27572" y="8308"/>
                  <a:pt x="28196" y="8308"/>
                </a:cubicBezTo>
                <a:cubicBezTo>
                  <a:pt x="28219" y="8308"/>
                  <a:pt x="28242" y="8307"/>
                  <a:pt x="28265" y="8306"/>
                </a:cubicBezTo>
                <a:cubicBezTo>
                  <a:pt x="29829" y="11678"/>
                  <a:pt x="30932" y="15229"/>
                  <a:pt x="31565" y="18862"/>
                </a:cubicBezTo>
                <a:cubicBezTo>
                  <a:pt x="31212" y="19682"/>
                  <a:pt x="30888" y="20513"/>
                  <a:pt x="30601" y="21358"/>
                </a:cubicBezTo>
                <a:lnTo>
                  <a:pt x="30165" y="21719"/>
                </a:lnTo>
                <a:cubicBezTo>
                  <a:pt x="29480" y="20088"/>
                  <a:pt x="28651" y="18517"/>
                  <a:pt x="27683" y="17033"/>
                </a:cubicBezTo>
                <a:cubicBezTo>
                  <a:pt x="27622" y="16940"/>
                  <a:pt x="27558" y="16845"/>
                  <a:pt x="27494" y="16752"/>
                </a:cubicBezTo>
                <a:cubicBezTo>
                  <a:pt x="26631" y="15515"/>
                  <a:pt x="25404" y="14316"/>
                  <a:pt x="24007" y="14316"/>
                </a:cubicBezTo>
                <a:cubicBezTo>
                  <a:pt x="23827" y="14316"/>
                  <a:pt x="23645" y="14336"/>
                  <a:pt x="23460" y="14378"/>
                </a:cubicBezTo>
                <a:cubicBezTo>
                  <a:pt x="23078" y="14465"/>
                  <a:pt x="22750" y="14638"/>
                  <a:pt x="22462" y="14866"/>
                </a:cubicBezTo>
                <a:cubicBezTo>
                  <a:pt x="21515" y="13760"/>
                  <a:pt x="20623" y="12608"/>
                  <a:pt x="19793" y="11409"/>
                </a:cubicBezTo>
                <a:cubicBezTo>
                  <a:pt x="20999" y="10296"/>
                  <a:pt x="21897" y="8969"/>
                  <a:pt x="22474" y="7488"/>
                </a:cubicBezTo>
                <a:cubicBezTo>
                  <a:pt x="22735" y="7483"/>
                  <a:pt x="22984" y="7213"/>
                  <a:pt x="23164" y="6998"/>
                </a:cubicBezTo>
                <a:cubicBezTo>
                  <a:pt x="23435" y="6674"/>
                  <a:pt x="23647" y="6291"/>
                  <a:pt x="23810" y="5905"/>
                </a:cubicBezTo>
                <a:cubicBezTo>
                  <a:pt x="24138" y="5127"/>
                  <a:pt x="24269" y="4266"/>
                  <a:pt x="24167" y="3427"/>
                </a:cubicBezTo>
                <a:cubicBezTo>
                  <a:pt x="24104" y="2896"/>
                  <a:pt x="23820" y="2178"/>
                  <a:pt x="23216" y="2178"/>
                </a:cubicBezTo>
                <a:cubicBezTo>
                  <a:pt x="23153" y="2178"/>
                  <a:pt x="23088" y="2185"/>
                  <a:pt x="23018" y="2202"/>
                </a:cubicBezTo>
                <a:cubicBezTo>
                  <a:pt x="22420" y="2343"/>
                  <a:pt x="22044" y="3026"/>
                  <a:pt x="21806" y="3534"/>
                </a:cubicBezTo>
                <a:cubicBezTo>
                  <a:pt x="21507" y="4177"/>
                  <a:pt x="21355" y="4885"/>
                  <a:pt x="21361" y="5596"/>
                </a:cubicBezTo>
                <a:cubicBezTo>
                  <a:pt x="21366" y="6105"/>
                  <a:pt x="21446" y="6810"/>
                  <a:pt x="21851" y="7182"/>
                </a:cubicBezTo>
                <a:cubicBezTo>
                  <a:pt x="21321" y="8554"/>
                  <a:pt x="20489" y="9783"/>
                  <a:pt x="19398" y="10818"/>
                </a:cubicBezTo>
                <a:cubicBezTo>
                  <a:pt x="18159" y="8964"/>
                  <a:pt x="17065" y="7007"/>
                  <a:pt x="16128" y="4965"/>
                </a:cubicBezTo>
                <a:cubicBezTo>
                  <a:pt x="16289" y="4797"/>
                  <a:pt x="16350" y="4493"/>
                  <a:pt x="16387" y="4251"/>
                </a:cubicBezTo>
                <a:cubicBezTo>
                  <a:pt x="16450" y="3833"/>
                  <a:pt x="16433" y="3395"/>
                  <a:pt x="16373" y="2980"/>
                </a:cubicBezTo>
                <a:cubicBezTo>
                  <a:pt x="16251" y="2146"/>
                  <a:pt x="15914" y="1342"/>
                  <a:pt x="15394" y="677"/>
                </a:cubicBezTo>
                <a:cubicBezTo>
                  <a:pt x="15139" y="353"/>
                  <a:pt x="14715" y="1"/>
                  <a:pt x="14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6"/>
          <p:cNvSpPr/>
          <p:nvPr/>
        </p:nvSpPr>
        <p:spPr>
          <a:xfrm>
            <a:off x="5591074" y="3718210"/>
            <a:ext cx="305241" cy="333092"/>
          </a:xfrm>
          <a:custGeom>
            <a:rect b="b" l="l" r="r" t="t"/>
            <a:pathLst>
              <a:path extrusionOk="0" h="7702" w="7058">
                <a:moveTo>
                  <a:pt x="2200" y="0"/>
                </a:moveTo>
                <a:cubicBezTo>
                  <a:pt x="1984" y="0"/>
                  <a:pt x="1766" y="127"/>
                  <a:pt x="1670" y="389"/>
                </a:cubicBezTo>
                <a:cubicBezTo>
                  <a:pt x="826" y="2668"/>
                  <a:pt x="265" y="5066"/>
                  <a:pt x="1" y="7503"/>
                </a:cubicBezTo>
                <a:cubicBezTo>
                  <a:pt x="2354" y="7575"/>
                  <a:pt x="4706" y="7642"/>
                  <a:pt x="7058" y="7702"/>
                </a:cubicBezTo>
                <a:cubicBezTo>
                  <a:pt x="6915" y="5666"/>
                  <a:pt x="6602" y="3639"/>
                  <a:pt x="6115" y="1647"/>
                </a:cubicBezTo>
                <a:cubicBezTo>
                  <a:pt x="6043" y="1354"/>
                  <a:pt x="5768" y="1200"/>
                  <a:pt x="5492" y="1200"/>
                </a:cubicBezTo>
                <a:cubicBezTo>
                  <a:pt x="5251" y="1200"/>
                  <a:pt x="5009" y="1318"/>
                  <a:pt x="4900" y="1562"/>
                </a:cubicBezTo>
                <a:cubicBezTo>
                  <a:pt x="4310" y="2888"/>
                  <a:pt x="3843" y="4259"/>
                  <a:pt x="3505" y="5654"/>
                </a:cubicBezTo>
                <a:cubicBezTo>
                  <a:pt x="3353" y="3916"/>
                  <a:pt x="3104" y="2187"/>
                  <a:pt x="2757" y="481"/>
                </a:cubicBezTo>
                <a:cubicBezTo>
                  <a:pt x="2693" y="165"/>
                  <a:pt x="2447" y="0"/>
                  <a:pt x="2200"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6"/>
          <p:cNvSpPr/>
          <p:nvPr/>
        </p:nvSpPr>
        <p:spPr>
          <a:xfrm>
            <a:off x="5173910" y="3752543"/>
            <a:ext cx="400688" cy="308009"/>
          </a:xfrm>
          <a:custGeom>
            <a:rect b="b" l="l" r="r" t="t"/>
            <a:pathLst>
              <a:path extrusionOk="0" h="7122" w="9265">
                <a:moveTo>
                  <a:pt x="1701" y="1"/>
                </a:moveTo>
                <a:cubicBezTo>
                  <a:pt x="1470" y="1"/>
                  <a:pt x="1238" y="135"/>
                  <a:pt x="1154" y="403"/>
                </a:cubicBezTo>
                <a:cubicBezTo>
                  <a:pt x="477" y="2580"/>
                  <a:pt x="91" y="4844"/>
                  <a:pt x="1" y="7122"/>
                </a:cubicBezTo>
                <a:cubicBezTo>
                  <a:pt x="1112" y="7093"/>
                  <a:pt x="2220" y="7060"/>
                  <a:pt x="3329" y="7029"/>
                </a:cubicBezTo>
                <a:cubicBezTo>
                  <a:pt x="3431" y="7024"/>
                  <a:pt x="3535" y="7023"/>
                  <a:pt x="3639" y="7018"/>
                </a:cubicBezTo>
                <a:cubicBezTo>
                  <a:pt x="4311" y="7000"/>
                  <a:pt x="4983" y="6980"/>
                  <a:pt x="5655" y="6961"/>
                </a:cubicBezTo>
                <a:cubicBezTo>
                  <a:pt x="6037" y="6949"/>
                  <a:pt x="6419" y="6934"/>
                  <a:pt x="6799" y="6923"/>
                </a:cubicBezTo>
                <a:cubicBezTo>
                  <a:pt x="7373" y="6904"/>
                  <a:pt x="7946" y="6886"/>
                  <a:pt x="8520" y="6865"/>
                </a:cubicBezTo>
                <a:cubicBezTo>
                  <a:pt x="8768" y="6857"/>
                  <a:pt x="9017" y="6848"/>
                  <a:pt x="9265" y="6841"/>
                </a:cubicBezTo>
                <a:cubicBezTo>
                  <a:pt x="9164" y="6047"/>
                  <a:pt x="9038" y="5258"/>
                  <a:pt x="8887" y="4473"/>
                </a:cubicBezTo>
                <a:cubicBezTo>
                  <a:pt x="8629" y="3105"/>
                  <a:pt x="8299" y="1746"/>
                  <a:pt x="7896" y="409"/>
                </a:cubicBezTo>
                <a:cubicBezTo>
                  <a:pt x="7816" y="140"/>
                  <a:pt x="7585" y="5"/>
                  <a:pt x="7353" y="5"/>
                </a:cubicBezTo>
                <a:cubicBezTo>
                  <a:pt x="7121" y="5"/>
                  <a:pt x="6888" y="139"/>
                  <a:pt x="6805" y="408"/>
                </a:cubicBezTo>
                <a:cubicBezTo>
                  <a:pt x="6510" y="1353"/>
                  <a:pt x="6277" y="2315"/>
                  <a:pt x="6091" y="3287"/>
                </a:cubicBezTo>
                <a:cubicBezTo>
                  <a:pt x="5919" y="2581"/>
                  <a:pt x="5732" y="1882"/>
                  <a:pt x="5524" y="1188"/>
                </a:cubicBezTo>
                <a:cubicBezTo>
                  <a:pt x="5443" y="918"/>
                  <a:pt x="5211" y="783"/>
                  <a:pt x="4979" y="783"/>
                </a:cubicBezTo>
                <a:cubicBezTo>
                  <a:pt x="4748" y="783"/>
                  <a:pt x="4515" y="917"/>
                  <a:pt x="4431" y="1186"/>
                </a:cubicBezTo>
                <a:cubicBezTo>
                  <a:pt x="3971" y="2664"/>
                  <a:pt x="3646" y="4187"/>
                  <a:pt x="3457" y="5724"/>
                </a:cubicBezTo>
                <a:cubicBezTo>
                  <a:pt x="3173" y="3927"/>
                  <a:pt x="2773" y="2148"/>
                  <a:pt x="2247" y="406"/>
                </a:cubicBezTo>
                <a:cubicBezTo>
                  <a:pt x="2165" y="136"/>
                  <a:pt x="1934"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6"/>
          <p:cNvSpPr/>
          <p:nvPr/>
        </p:nvSpPr>
        <p:spPr>
          <a:xfrm>
            <a:off x="5591074" y="3718210"/>
            <a:ext cx="305241" cy="333092"/>
          </a:xfrm>
          <a:custGeom>
            <a:rect b="b" l="l" r="r" t="t"/>
            <a:pathLst>
              <a:path extrusionOk="0" h="7702" w="7058">
                <a:moveTo>
                  <a:pt x="2200" y="0"/>
                </a:moveTo>
                <a:cubicBezTo>
                  <a:pt x="1984" y="0"/>
                  <a:pt x="1766" y="127"/>
                  <a:pt x="1670" y="389"/>
                </a:cubicBezTo>
                <a:cubicBezTo>
                  <a:pt x="826" y="2668"/>
                  <a:pt x="265" y="5066"/>
                  <a:pt x="1" y="7503"/>
                </a:cubicBezTo>
                <a:cubicBezTo>
                  <a:pt x="2354" y="7575"/>
                  <a:pt x="4706" y="7642"/>
                  <a:pt x="7058" y="7702"/>
                </a:cubicBezTo>
                <a:cubicBezTo>
                  <a:pt x="6915" y="5666"/>
                  <a:pt x="6602" y="3639"/>
                  <a:pt x="6115" y="1647"/>
                </a:cubicBezTo>
                <a:cubicBezTo>
                  <a:pt x="6043" y="1354"/>
                  <a:pt x="5768" y="1200"/>
                  <a:pt x="5492" y="1200"/>
                </a:cubicBezTo>
                <a:cubicBezTo>
                  <a:pt x="5251" y="1200"/>
                  <a:pt x="5009" y="1318"/>
                  <a:pt x="4900" y="1562"/>
                </a:cubicBezTo>
                <a:cubicBezTo>
                  <a:pt x="4310" y="2888"/>
                  <a:pt x="3843" y="4259"/>
                  <a:pt x="3505" y="5654"/>
                </a:cubicBezTo>
                <a:cubicBezTo>
                  <a:pt x="3353" y="3916"/>
                  <a:pt x="3104" y="2187"/>
                  <a:pt x="2757" y="481"/>
                </a:cubicBezTo>
                <a:cubicBezTo>
                  <a:pt x="2693" y="165"/>
                  <a:pt x="2447" y="0"/>
                  <a:pt x="2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6"/>
          <p:cNvSpPr/>
          <p:nvPr/>
        </p:nvSpPr>
        <p:spPr>
          <a:xfrm>
            <a:off x="6223048" y="4109600"/>
            <a:ext cx="328811" cy="16867"/>
          </a:xfrm>
          <a:custGeom>
            <a:rect b="b" l="l" r="r" t="t"/>
            <a:pathLst>
              <a:path extrusionOk="0" h="390" w="7603">
                <a:moveTo>
                  <a:pt x="221" y="0"/>
                </a:moveTo>
                <a:cubicBezTo>
                  <a:pt x="1" y="0"/>
                  <a:pt x="1" y="345"/>
                  <a:pt x="222" y="346"/>
                </a:cubicBezTo>
                <a:cubicBezTo>
                  <a:pt x="2608" y="361"/>
                  <a:pt x="4994" y="376"/>
                  <a:pt x="7378" y="390"/>
                </a:cubicBezTo>
                <a:cubicBezTo>
                  <a:pt x="7379" y="390"/>
                  <a:pt x="7379" y="390"/>
                  <a:pt x="7380" y="390"/>
                </a:cubicBezTo>
                <a:cubicBezTo>
                  <a:pt x="7602" y="390"/>
                  <a:pt x="7602" y="45"/>
                  <a:pt x="7378" y="44"/>
                </a:cubicBezTo>
                <a:cubicBezTo>
                  <a:pt x="4994" y="29"/>
                  <a:pt x="2608" y="14"/>
                  <a:pt x="222" y="0"/>
                </a:cubicBezTo>
                <a:cubicBezTo>
                  <a:pt x="221" y="0"/>
                  <a:pt x="221"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6"/>
          <p:cNvSpPr/>
          <p:nvPr/>
        </p:nvSpPr>
        <p:spPr>
          <a:xfrm>
            <a:off x="6147970" y="4145625"/>
            <a:ext cx="328767" cy="16867"/>
          </a:xfrm>
          <a:custGeom>
            <a:rect b="b" l="l" r="r" t="t"/>
            <a:pathLst>
              <a:path extrusionOk="0" h="390" w="7602">
                <a:moveTo>
                  <a:pt x="222" y="0"/>
                </a:moveTo>
                <a:cubicBezTo>
                  <a:pt x="1" y="0"/>
                  <a:pt x="1" y="346"/>
                  <a:pt x="222" y="346"/>
                </a:cubicBezTo>
                <a:cubicBezTo>
                  <a:pt x="2607" y="361"/>
                  <a:pt x="4993" y="376"/>
                  <a:pt x="7378" y="390"/>
                </a:cubicBezTo>
                <a:cubicBezTo>
                  <a:pt x="7378" y="390"/>
                  <a:pt x="7379" y="390"/>
                  <a:pt x="7379" y="390"/>
                </a:cubicBezTo>
                <a:cubicBezTo>
                  <a:pt x="7602" y="390"/>
                  <a:pt x="7601" y="45"/>
                  <a:pt x="7378" y="44"/>
                </a:cubicBezTo>
                <a:cubicBezTo>
                  <a:pt x="4993" y="29"/>
                  <a:pt x="2607" y="14"/>
                  <a:pt x="2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6"/>
          <p:cNvSpPr/>
          <p:nvPr/>
        </p:nvSpPr>
        <p:spPr>
          <a:xfrm>
            <a:off x="6111253" y="4188008"/>
            <a:ext cx="328767" cy="16867"/>
          </a:xfrm>
          <a:custGeom>
            <a:rect b="b" l="l" r="r" t="t"/>
            <a:pathLst>
              <a:path extrusionOk="0" h="390" w="7602">
                <a:moveTo>
                  <a:pt x="220" y="0"/>
                </a:moveTo>
                <a:cubicBezTo>
                  <a:pt x="0" y="0"/>
                  <a:pt x="1" y="345"/>
                  <a:pt x="221" y="346"/>
                </a:cubicBezTo>
                <a:cubicBezTo>
                  <a:pt x="2607" y="361"/>
                  <a:pt x="4993" y="376"/>
                  <a:pt x="7377" y="390"/>
                </a:cubicBezTo>
                <a:cubicBezTo>
                  <a:pt x="7378" y="390"/>
                  <a:pt x="7378" y="390"/>
                  <a:pt x="7379" y="390"/>
                </a:cubicBezTo>
                <a:cubicBezTo>
                  <a:pt x="7601" y="390"/>
                  <a:pt x="7601" y="45"/>
                  <a:pt x="7377" y="44"/>
                </a:cubicBezTo>
                <a:cubicBezTo>
                  <a:pt x="4993" y="29"/>
                  <a:pt x="2607" y="14"/>
                  <a:pt x="221" y="0"/>
                </a:cubicBezTo>
                <a:cubicBezTo>
                  <a:pt x="221" y="0"/>
                  <a:pt x="220" y="0"/>
                  <a:pt x="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6"/>
          <p:cNvSpPr/>
          <p:nvPr/>
        </p:nvSpPr>
        <p:spPr>
          <a:xfrm>
            <a:off x="6139278" y="4230477"/>
            <a:ext cx="328767" cy="16867"/>
          </a:xfrm>
          <a:custGeom>
            <a:rect b="b" l="l" r="r" t="t"/>
            <a:pathLst>
              <a:path extrusionOk="0" h="390" w="7602">
                <a:moveTo>
                  <a:pt x="223" y="0"/>
                </a:moveTo>
                <a:cubicBezTo>
                  <a:pt x="0" y="0"/>
                  <a:pt x="0" y="346"/>
                  <a:pt x="223" y="346"/>
                </a:cubicBezTo>
                <a:cubicBezTo>
                  <a:pt x="2607" y="361"/>
                  <a:pt x="4993" y="376"/>
                  <a:pt x="7379" y="389"/>
                </a:cubicBezTo>
                <a:cubicBezTo>
                  <a:pt x="7379" y="389"/>
                  <a:pt x="7380" y="389"/>
                  <a:pt x="7380" y="389"/>
                </a:cubicBezTo>
                <a:cubicBezTo>
                  <a:pt x="7601" y="389"/>
                  <a:pt x="7601" y="45"/>
                  <a:pt x="7379" y="44"/>
                </a:cubicBezTo>
                <a:cubicBezTo>
                  <a:pt x="4993" y="29"/>
                  <a:pt x="2607" y="14"/>
                  <a:pt x="2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6"/>
          <p:cNvSpPr/>
          <p:nvPr/>
        </p:nvSpPr>
        <p:spPr>
          <a:xfrm>
            <a:off x="6180925" y="4274546"/>
            <a:ext cx="329070" cy="17083"/>
          </a:xfrm>
          <a:custGeom>
            <a:rect b="b" l="l" r="r" t="t"/>
            <a:pathLst>
              <a:path extrusionOk="0" h="395" w="7609">
                <a:moveTo>
                  <a:pt x="225" y="0"/>
                </a:moveTo>
                <a:cubicBezTo>
                  <a:pt x="1" y="0"/>
                  <a:pt x="1" y="351"/>
                  <a:pt x="226" y="351"/>
                </a:cubicBezTo>
                <a:cubicBezTo>
                  <a:pt x="2612" y="366"/>
                  <a:pt x="4998" y="381"/>
                  <a:pt x="7383" y="394"/>
                </a:cubicBezTo>
                <a:cubicBezTo>
                  <a:pt x="7383" y="394"/>
                  <a:pt x="7383" y="394"/>
                  <a:pt x="7384" y="394"/>
                </a:cubicBezTo>
                <a:cubicBezTo>
                  <a:pt x="7608" y="394"/>
                  <a:pt x="7608" y="44"/>
                  <a:pt x="7383" y="44"/>
                </a:cubicBezTo>
                <a:cubicBezTo>
                  <a:pt x="4998" y="29"/>
                  <a:pt x="2612" y="14"/>
                  <a:pt x="226" y="0"/>
                </a:cubicBezTo>
                <a:cubicBezTo>
                  <a:pt x="226" y="0"/>
                  <a:pt x="225" y="0"/>
                  <a:pt x="2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6"/>
          <p:cNvSpPr/>
          <p:nvPr/>
        </p:nvSpPr>
        <p:spPr>
          <a:xfrm>
            <a:off x="6134088" y="4325968"/>
            <a:ext cx="329027" cy="16996"/>
          </a:xfrm>
          <a:custGeom>
            <a:rect b="b" l="l" r="r" t="t"/>
            <a:pathLst>
              <a:path extrusionOk="0" h="393" w="7608">
                <a:moveTo>
                  <a:pt x="222" y="1"/>
                </a:moveTo>
                <a:cubicBezTo>
                  <a:pt x="1" y="1"/>
                  <a:pt x="1" y="348"/>
                  <a:pt x="225" y="349"/>
                </a:cubicBezTo>
                <a:cubicBezTo>
                  <a:pt x="2610" y="364"/>
                  <a:pt x="4997" y="379"/>
                  <a:pt x="7382" y="393"/>
                </a:cubicBezTo>
                <a:cubicBezTo>
                  <a:pt x="7382" y="393"/>
                  <a:pt x="7383" y="393"/>
                  <a:pt x="7383" y="393"/>
                </a:cubicBezTo>
                <a:cubicBezTo>
                  <a:pt x="7607" y="393"/>
                  <a:pt x="7607" y="43"/>
                  <a:pt x="7382" y="43"/>
                </a:cubicBezTo>
                <a:cubicBezTo>
                  <a:pt x="4997" y="28"/>
                  <a:pt x="2610" y="13"/>
                  <a:pt x="225" y="1"/>
                </a:cubicBezTo>
                <a:cubicBezTo>
                  <a:pt x="224" y="1"/>
                  <a:pt x="223"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6"/>
          <p:cNvSpPr/>
          <p:nvPr/>
        </p:nvSpPr>
        <p:spPr>
          <a:xfrm>
            <a:off x="6053042" y="4374751"/>
            <a:ext cx="359257" cy="20240"/>
          </a:xfrm>
          <a:custGeom>
            <a:rect b="b" l="l" r="r" t="t"/>
            <a:pathLst>
              <a:path extrusionOk="0" h="468" w="8307">
                <a:moveTo>
                  <a:pt x="268" y="0"/>
                </a:moveTo>
                <a:cubicBezTo>
                  <a:pt x="1" y="0"/>
                  <a:pt x="1" y="418"/>
                  <a:pt x="271" y="421"/>
                </a:cubicBezTo>
                <a:cubicBezTo>
                  <a:pt x="2859" y="436"/>
                  <a:pt x="5449" y="453"/>
                  <a:pt x="8036" y="468"/>
                </a:cubicBezTo>
                <a:cubicBezTo>
                  <a:pt x="8037" y="468"/>
                  <a:pt x="8037" y="468"/>
                  <a:pt x="8038" y="468"/>
                </a:cubicBezTo>
                <a:cubicBezTo>
                  <a:pt x="8307" y="468"/>
                  <a:pt x="8306" y="48"/>
                  <a:pt x="8036" y="47"/>
                </a:cubicBezTo>
                <a:cubicBezTo>
                  <a:pt x="5449" y="32"/>
                  <a:pt x="2859" y="15"/>
                  <a:pt x="271" y="0"/>
                </a:cubicBezTo>
                <a:cubicBezTo>
                  <a:pt x="270" y="0"/>
                  <a:pt x="269"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6"/>
          <p:cNvSpPr/>
          <p:nvPr/>
        </p:nvSpPr>
        <p:spPr>
          <a:xfrm>
            <a:off x="5962958" y="4435514"/>
            <a:ext cx="398136" cy="26121"/>
          </a:xfrm>
          <a:custGeom>
            <a:rect b="b" l="l" r="r" t="t"/>
            <a:pathLst>
              <a:path extrusionOk="0" h="604" w="9206">
                <a:moveTo>
                  <a:pt x="358" y="1"/>
                </a:moveTo>
                <a:cubicBezTo>
                  <a:pt x="1" y="1"/>
                  <a:pt x="1" y="559"/>
                  <a:pt x="361" y="560"/>
                </a:cubicBezTo>
                <a:cubicBezTo>
                  <a:pt x="3189" y="577"/>
                  <a:pt x="6016" y="587"/>
                  <a:pt x="8844" y="604"/>
                </a:cubicBezTo>
                <a:cubicBezTo>
                  <a:pt x="8845" y="604"/>
                  <a:pt x="8845" y="604"/>
                  <a:pt x="8846" y="604"/>
                </a:cubicBezTo>
                <a:cubicBezTo>
                  <a:pt x="9205" y="604"/>
                  <a:pt x="9205" y="46"/>
                  <a:pt x="8844" y="43"/>
                </a:cubicBezTo>
                <a:cubicBezTo>
                  <a:pt x="6016" y="26"/>
                  <a:pt x="3189" y="17"/>
                  <a:pt x="361" y="1"/>
                </a:cubicBezTo>
                <a:cubicBezTo>
                  <a:pt x="360" y="1"/>
                  <a:pt x="359"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6"/>
          <p:cNvSpPr/>
          <p:nvPr/>
        </p:nvSpPr>
        <p:spPr>
          <a:xfrm>
            <a:off x="5854104" y="4500342"/>
            <a:ext cx="431048" cy="26121"/>
          </a:xfrm>
          <a:custGeom>
            <a:rect b="b" l="l" r="r" t="t"/>
            <a:pathLst>
              <a:path extrusionOk="0" h="604" w="9967">
                <a:moveTo>
                  <a:pt x="358" y="1"/>
                </a:moveTo>
                <a:cubicBezTo>
                  <a:pt x="0" y="1"/>
                  <a:pt x="1" y="559"/>
                  <a:pt x="361" y="562"/>
                </a:cubicBezTo>
                <a:cubicBezTo>
                  <a:pt x="3443" y="580"/>
                  <a:pt x="6523" y="587"/>
                  <a:pt x="9605" y="604"/>
                </a:cubicBezTo>
                <a:cubicBezTo>
                  <a:pt x="9606" y="604"/>
                  <a:pt x="9607" y="604"/>
                  <a:pt x="9608" y="604"/>
                </a:cubicBezTo>
                <a:cubicBezTo>
                  <a:pt x="9966" y="604"/>
                  <a:pt x="9965" y="46"/>
                  <a:pt x="9605" y="44"/>
                </a:cubicBezTo>
                <a:cubicBezTo>
                  <a:pt x="6523" y="25"/>
                  <a:pt x="3443" y="17"/>
                  <a:pt x="361" y="1"/>
                </a:cubicBezTo>
                <a:cubicBezTo>
                  <a:pt x="360" y="1"/>
                  <a:pt x="359"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6"/>
          <p:cNvSpPr/>
          <p:nvPr/>
        </p:nvSpPr>
        <p:spPr>
          <a:xfrm>
            <a:off x="5884378" y="4575506"/>
            <a:ext cx="522689" cy="32219"/>
          </a:xfrm>
          <a:custGeom>
            <a:rect b="b" l="l" r="r" t="t"/>
            <a:pathLst>
              <a:path extrusionOk="0" h="745" w="12086">
                <a:moveTo>
                  <a:pt x="450" y="1"/>
                </a:moveTo>
                <a:cubicBezTo>
                  <a:pt x="1" y="1"/>
                  <a:pt x="1" y="700"/>
                  <a:pt x="452" y="703"/>
                </a:cubicBezTo>
                <a:cubicBezTo>
                  <a:pt x="4179" y="725"/>
                  <a:pt x="7907" y="725"/>
                  <a:pt x="11634" y="745"/>
                </a:cubicBezTo>
                <a:cubicBezTo>
                  <a:pt x="11635" y="745"/>
                  <a:pt x="11636" y="745"/>
                  <a:pt x="11637" y="745"/>
                </a:cubicBezTo>
                <a:cubicBezTo>
                  <a:pt x="12085" y="745"/>
                  <a:pt x="12084" y="49"/>
                  <a:pt x="11634" y="44"/>
                </a:cubicBezTo>
                <a:cubicBezTo>
                  <a:pt x="7907" y="22"/>
                  <a:pt x="4179" y="22"/>
                  <a:pt x="452" y="1"/>
                </a:cubicBezTo>
                <a:cubicBezTo>
                  <a:pt x="451" y="1"/>
                  <a:pt x="451" y="1"/>
                  <a:pt x="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6"/>
          <p:cNvSpPr/>
          <p:nvPr/>
        </p:nvSpPr>
        <p:spPr>
          <a:xfrm>
            <a:off x="5955174" y="4674672"/>
            <a:ext cx="608622" cy="38274"/>
          </a:xfrm>
          <a:custGeom>
            <a:rect b="b" l="l" r="r" t="t"/>
            <a:pathLst>
              <a:path extrusionOk="0" h="885" w="14073">
                <a:moveTo>
                  <a:pt x="538" y="0"/>
                </a:moveTo>
                <a:cubicBezTo>
                  <a:pt x="1" y="0"/>
                  <a:pt x="0" y="838"/>
                  <a:pt x="541" y="841"/>
                </a:cubicBezTo>
                <a:cubicBezTo>
                  <a:pt x="4869" y="865"/>
                  <a:pt x="9202" y="860"/>
                  <a:pt x="13532" y="884"/>
                </a:cubicBezTo>
                <a:cubicBezTo>
                  <a:pt x="13533" y="884"/>
                  <a:pt x="13534" y="884"/>
                  <a:pt x="13535" y="884"/>
                </a:cubicBezTo>
                <a:cubicBezTo>
                  <a:pt x="14073" y="884"/>
                  <a:pt x="14072" y="48"/>
                  <a:pt x="13532" y="44"/>
                </a:cubicBezTo>
                <a:cubicBezTo>
                  <a:pt x="9202" y="20"/>
                  <a:pt x="4870" y="26"/>
                  <a:pt x="541" y="0"/>
                </a:cubicBezTo>
                <a:cubicBezTo>
                  <a:pt x="540" y="0"/>
                  <a:pt x="539" y="0"/>
                  <a:pt x="5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6"/>
          <p:cNvSpPr/>
          <p:nvPr/>
        </p:nvSpPr>
        <p:spPr>
          <a:xfrm>
            <a:off x="6047463" y="4773709"/>
            <a:ext cx="622245" cy="44285"/>
          </a:xfrm>
          <a:custGeom>
            <a:rect b="b" l="l" r="r" t="t"/>
            <a:pathLst>
              <a:path extrusionOk="0" h="1024" w="14388">
                <a:moveTo>
                  <a:pt x="627" y="0"/>
                </a:moveTo>
                <a:cubicBezTo>
                  <a:pt x="0" y="0"/>
                  <a:pt x="2" y="977"/>
                  <a:pt x="632" y="980"/>
                </a:cubicBezTo>
                <a:cubicBezTo>
                  <a:pt x="5007" y="1007"/>
                  <a:pt x="9382" y="1000"/>
                  <a:pt x="13756" y="1024"/>
                </a:cubicBezTo>
                <a:cubicBezTo>
                  <a:pt x="13758" y="1024"/>
                  <a:pt x="13759" y="1024"/>
                  <a:pt x="13761" y="1024"/>
                </a:cubicBezTo>
                <a:cubicBezTo>
                  <a:pt x="14388" y="1024"/>
                  <a:pt x="14386" y="47"/>
                  <a:pt x="13756" y="44"/>
                </a:cubicBezTo>
                <a:cubicBezTo>
                  <a:pt x="9382" y="17"/>
                  <a:pt x="5007" y="24"/>
                  <a:pt x="632" y="0"/>
                </a:cubicBezTo>
                <a:cubicBezTo>
                  <a:pt x="630" y="0"/>
                  <a:pt x="629" y="0"/>
                  <a:pt x="6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6"/>
          <p:cNvSpPr/>
          <p:nvPr/>
        </p:nvSpPr>
        <p:spPr>
          <a:xfrm>
            <a:off x="5926371" y="4887234"/>
            <a:ext cx="707097" cy="50340"/>
          </a:xfrm>
          <a:custGeom>
            <a:rect b="b" l="l" r="r" t="t"/>
            <a:pathLst>
              <a:path extrusionOk="0" h="1164" w="16350">
                <a:moveTo>
                  <a:pt x="718" y="0"/>
                </a:moveTo>
                <a:cubicBezTo>
                  <a:pt x="1" y="0"/>
                  <a:pt x="0" y="1117"/>
                  <a:pt x="721" y="1120"/>
                </a:cubicBezTo>
                <a:cubicBezTo>
                  <a:pt x="5690" y="1149"/>
                  <a:pt x="10659" y="1135"/>
                  <a:pt x="15627" y="1164"/>
                </a:cubicBezTo>
                <a:cubicBezTo>
                  <a:pt x="15628" y="1164"/>
                  <a:pt x="15629" y="1164"/>
                  <a:pt x="15630" y="1164"/>
                </a:cubicBezTo>
                <a:cubicBezTo>
                  <a:pt x="16349" y="1164"/>
                  <a:pt x="16348" y="47"/>
                  <a:pt x="15627" y="44"/>
                </a:cubicBezTo>
                <a:cubicBezTo>
                  <a:pt x="10659" y="15"/>
                  <a:pt x="5690" y="29"/>
                  <a:pt x="721" y="0"/>
                </a:cubicBezTo>
                <a:cubicBezTo>
                  <a:pt x="720" y="0"/>
                  <a:pt x="719" y="0"/>
                  <a:pt x="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6"/>
          <p:cNvSpPr/>
          <p:nvPr/>
        </p:nvSpPr>
        <p:spPr>
          <a:xfrm>
            <a:off x="5729768" y="5000715"/>
            <a:ext cx="782174" cy="56481"/>
          </a:xfrm>
          <a:custGeom>
            <a:rect b="b" l="l" r="r" t="t"/>
            <a:pathLst>
              <a:path extrusionOk="0" h="1306" w="18086">
                <a:moveTo>
                  <a:pt x="808" y="1"/>
                </a:moveTo>
                <a:cubicBezTo>
                  <a:pt x="1" y="1"/>
                  <a:pt x="0" y="1256"/>
                  <a:pt x="811" y="1262"/>
                </a:cubicBezTo>
                <a:cubicBezTo>
                  <a:pt x="6298" y="1294"/>
                  <a:pt x="11786" y="1274"/>
                  <a:pt x="17273" y="1306"/>
                </a:cubicBezTo>
                <a:cubicBezTo>
                  <a:pt x="17274" y="1306"/>
                  <a:pt x="17275" y="1306"/>
                  <a:pt x="17276" y="1306"/>
                </a:cubicBezTo>
                <a:cubicBezTo>
                  <a:pt x="18085" y="1306"/>
                  <a:pt x="18084" y="51"/>
                  <a:pt x="17273" y="45"/>
                </a:cubicBezTo>
                <a:cubicBezTo>
                  <a:pt x="11786" y="13"/>
                  <a:pt x="6298" y="33"/>
                  <a:pt x="811" y="1"/>
                </a:cubicBezTo>
                <a:cubicBezTo>
                  <a:pt x="810" y="1"/>
                  <a:pt x="809" y="1"/>
                  <a:pt x="8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6"/>
          <p:cNvSpPr/>
          <p:nvPr/>
        </p:nvSpPr>
        <p:spPr>
          <a:xfrm>
            <a:off x="5720556" y="5159520"/>
            <a:ext cx="891158" cy="62449"/>
          </a:xfrm>
          <a:custGeom>
            <a:rect b="b" l="l" r="r" t="t"/>
            <a:pathLst>
              <a:path extrusionOk="0" h="1444" w="20606">
                <a:moveTo>
                  <a:pt x="895" y="0"/>
                </a:moveTo>
                <a:cubicBezTo>
                  <a:pt x="0" y="0"/>
                  <a:pt x="0" y="1395"/>
                  <a:pt x="901" y="1400"/>
                </a:cubicBezTo>
                <a:cubicBezTo>
                  <a:pt x="7168" y="1436"/>
                  <a:pt x="13438" y="1408"/>
                  <a:pt x="19704" y="1444"/>
                </a:cubicBezTo>
                <a:cubicBezTo>
                  <a:pt x="19705" y="1444"/>
                  <a:pt x="19707" y="1444"/>
                  <a:pt x="19708" y="1444"/>
                </a:cubicBezTo>
                <a:cubicBezTo>
                  <a:pt x="20606" y="1444"/>
                  <a:pt x="20604" y="48"/>
                  <a:pt x="19704" y="42"/>
                </a:cubicBezTo>
                <a:cubicBezTo>
                  <a:pt x="13438" y="8"/>
                  <a:pt x="7168" y="35"/>
                  <a:pt x="901" y="0"/>
                </a:cubicBezTo>
                <a:cubicBezTo>
                  <a:pt x="899" y="0"/>
                  <a:pt x="897" y="0"/>
                  <a:pt x="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6"/>
          <p:cNvSpPr/>
          <p:nvPr/>
        </p:nvSpPr>
        <p:spPr>
          <a:xfrm>
            <a:off x="5623077" y="5321223"/>
            <a:ext cx="903397" cy="62449"/>
          </a:xfrm>
          <a:custGeom>
            <a:rect b="b" l="l" r="r" t="t"/>
            <a:pathLst>
              <a:path extrusionOk="0" h="1444" w="20889">
                <a:moveTo>
                  <a:pt x="897" y="0"/>
                </a:moveTo>
                <a:cubicBezTo>
                  <a:pt x="0" y="0"/>
                  <a:pt x="2" y="1397"/>
                  <a:pt x="902" y="1400"/>
                </a:cubicBezTo>
                <a:cubicBezTo>
                  <a:pt x="7265" y="1438"/>
                  <a:pt x="13626" y="1407"/>
                  <a:pt x="19987" y="1444"/>
                </a:cubicBezTo>
                <a:cubicBezTo>
                  <a:pt x="19989" y="1444"/>
                  <a:pt x="19991" y="1444"/>
                  <a:pt x="19993" y="1444"/>
                </a:cubicBezTo>
                <a:cubicBezTo>
                  <a:pt x="20889" y="1444"/>
                  <a:pt x="20887" y="50"/>
                  <a:pt x="19987" y="44"/>
                </a:cubicBezTo>
                <a:cubicBezTo>
                  <a:pt x="13626" y="6"/>
                  <a:pt x="7265" y="36"/>
                  <a:pt x="902" y="0"/>
                </a:cubicBezTo>
                <a:cubicBezTo>
                  <a:pt x="901" y="0"/>
                  <a:pt x="899"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6"/>
          <p:cNvSpPr/>
          <p:nvPr/>
        </p:nvSpPr>
        <p:spPr>
          <a:xfrm>
            <a:off x="5413976" y="5483963"/>
            <a:ext cx="911484" cy="62449"/>
          </a:xfrm>
          <a:custGeom>
            <a:rect b="b" l="l" r="r" t="t"/>
            <a:pathLst>
              <a:path extrusionOk="0" h="1444" w="21076">
                <a:moveTo>
                  <a:pt x="897" y="0"/>
                </a:moveTo>
                <a:cubicBezTo>
                  <a:pt x="0" y="0"/>
                  <a:pt x="2" y="1396"/>
                  <a:pt x="902" y="1400"/>
                </a:cubicBezTo>
                <a:cubicBezTo>
                  <a:pt x="7327" y="1438"/>
                  <a:pt x="13749" y="1408"/>
                  <a:pt x="20173" y="1444"/>
                </a:cubicBezTo>
                <a:cubicBezTo>
                  <a:pt x="20175" y="1444"/>
                  <a:pt x="20176" y="1444"/>
                  <a:pt x="20178" y="1444"/>
                </a:cubicBezTo>
                <a:cubicBezTo>
                  <a:pt x="21075" y="1444"/>
                  <a:pt x="21074" y="48"/>
                  <a:pt x="20173" y="42"/>
                </a:cubicBezTo>
                <a:cubicBezTo>
                  <a:pt x="13749" y="5"/>
                  <a:pt x="7327" y="35"/>
                  <a:pt x="902" y="0"/>
                </a:cubicBezTo>
                <a:cubicBezTo>
                  <a:pt x="901" y="0"/>
                  <a:pt x="899"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6"/>
          <p:cNvSpPr/>
          <p:nvPr/>
        </p:nvSpPr>
        <p:spPr>
          <a:xfrm>
            <a:off x="5288039" y="5632908"/>
            <a:ext cx="911398" cy="62449"/>
          </a:xfrm>
          <a:custGeom>
            <a:rect b="b" l="l" r="r" t="t"/>
            <a:pathLst>
              <a:path extrusionOk="0" h="1444" w="21074">
                <a:moveTo>
                  <a:pt x="897" y="1"/>
                </a:moveTo>
                <a:cubicBezTo>
                  <a:pt x="0" y="1"/>
                  <a:pt x="2" y="1394"/>
                  <a:pt x="902" y="1400"/>
                </a:cubicBezTo>
                <a:cubicBezTo>
                  <a:pt x="7325" y="1438"/>
                  <a:pt x="13749" y="1408"/>
                  <a:pt x="20172" y="1444"/>
                </a:cubicBezTo>
                <a:cubicBezTo>
                  <a:pt x="20174" y="1444"/>
                  <a:pt x="20176" y="1444"/>
                  <a:pt x="20177" y="1444"/>
                </a:cubicBezTo>
                <a:cubicBezTo>
                  <a:pt x="21074" y="1444"/>
                  <a:pt x="21072" y="49"/>
                  <a:pt x="20172" y="44"/>
                </a:cubicBezTo>
                <a:cubicBezTo>
                  <a:pt x="13749" y="7"/>
                  <a:pt x="7325" y="37"/>
                  <a:pt x="902" y="1"/>
                </a:cubicBezTo>
                <a:cubicBezTo>
                  <a:pt x="900" y="1"/>
                  <a:pt x="899" y="1"/>
                  <a:pt x="8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
          <p:cNvSpPr/>
          <p:nvPr/>
        </p:nvSpPr>
        <p:spPr>
          <a:xfrm>
            <a:off x="7504338" y="42387"/>
            <a:ext cx="236780" cy="431437"/>
          </a:xfrm>
          <a:custGeom>
            <a:rect b="b" l="l" r="r" t="t"/>
            <a:pathLst>
              <a:path extrusionOk="0" h="9976" w="5475">
                <a:moveTo>
                  <a:pt x="3112" y="1"/>
                </a:moveTo>
                <a:cubicBezTo>
                  <a:pt x="671" y="2612"/>
                  <a:pt x="0" y="6726"/>
                  <a:pt x="1481" y="9976"/>
                </a:cubicBezTo>
                <a:cubicBezTo>
                  <a:pt x="3306" y="9155"/>
                  <a:pt x="4938" y="7334"/>
                  <a:pt x="5207" y="5353"/>
                </a:cubicBezTo>
                <a:cubicBezTo>
                  <a:pt x="5474" y="3373"/>
                  <a:pt x="4653" y="1276"/>
                  <a:pt x="3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6"/>
          <p:cNvSpPr/>
          <p:nvPr/>
        </p:nvSpPr>
        <p:spPr>
          <a:xfrm>
            <a:off x="7596282" y="42387"/>
            <a:ext cx="144749" cy="320940"/>
          </a:xfrm>
          <a:custGeom>
            <a:rect b="b" l="l" r="r" t="t"/>
            <a:pathLst>
              <a:path extrusionOk="0" h="7421" w="3347">
                <a:moveTo>
                  <a:pt x="985" y="1"/>
                </a:moveTo>
                <a:cubicBezTo>
                  <a:pt x="617" y="396"/>
                  <a:pt x="287" y="826"/>
                  <a:pt x="0" y="1282"/>
                </a:cubicBezTo>
                <a:cubicBezTo>
                  <a:pt x="880" y="2223"/>
                  <a:pt x="1544" y="3365"/>
                  <a:pt x="1925" y="4598"/>
                </a:cubicBezTo>
                <a:cubicBezTo>
                  <a:pt x="2204" y="5509"/>
                  <a:pt x="2329" y="6469"/>
                  <a:pt x="2294" y="7420"/>
                </a:cubicBezTo>
                <a:cubicBezTo>
                  <a:pt x="2700" y="6780"/>
                  <a:pt x="2980" y="6078"/>
                  <a:pt x="3078" y="5353"/>
                </a:cubicBezTo>
                <a:cubicBezTo>
                  <a:pt x="3347" y="3371"/>
                  <a:pt x="2527" y="1276"/>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6"/>
          <p:cNvSpPr/>
          <p:nvPr/>
        </p:nvSpPr>
        <p:spPr>
          <a:xfrm>
            <a:off x="5655469" y="1499267"/>
            <a:ext cx="819843" cy="2408237"/>
          </a:xfrm>
          <a:custGeom>
            <a:rect b="b" l="l" r="r" t="t"/>
            <a:pathLst>
              <a:path extrusionOk="0" h="55685" w="18957">
                <a:moveTo>
                  <a:pt x="17531" y="1"/>
                </a:moveTo>
                <a:cubicBezTo>
                  <a:pt x="11465" y="18490"/>
                  <a:pt x="5621" y="37054"/>
                  <a:pt x="0" y="55684"/>
                </a:cubicBezTo>
                <a:lnTo>
                  <a:pt x="4686" y="55635"/>
                </a:lnTo>
                <a:cubicBezTo>
                  <a:pt x="9436" y="39100"/>
                  <a:pt x="14207" y="22541"/>
                  <a:pt x="18957" y="6008"/>
                </a:cubicBezTo>
                <a:lnTo>
                  <a:pt x="175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6"/>
          <p:cNvSpPr/>
          <p:nvPr/>
        </p:nvSpPr>
        <p:spPr>
          <a:xfrm>
            <a:off x="5655512" y="3872604"/>
            <a:ext cx="212215" cy="34901"/>
          </a:xfrm>
          <a:custGeom>
            <a:rect b="b" l="l" r="r" t="t"/>
            <a:pathLst>
              <a:path extrusionOk="0" h="807" w="4907">
                <a:moveTo>
                  <a:pt x="4906" y="0"/>
                </a:moveTo>
                <a:lnTo>
                  <a:pt x="208" y="130"/>
                </a:lnTo>
                <a:cubicBezTo>
                  <a:pt x="137" y="354"/>
                  <a:pt x="68" y="579"/>
                  <a:pt x="1" y="806"/>
                </a:cubicBezTo>
                <a:lnTo>
                  <a:pt x="4688" y="757"/>
                </a:lnTo>
                <a:cubicBezTo>
                  <a:pt x="4760" y="504"/>
                  <a:pt x="4833" y="253"/>
                  <a:pt x="4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6"/>
          <p:cNvSpPr/>
          <p:nvPr/>
        </p:nvSpPr>
        <p:spPr>
          <a:xfrm>
            <a:off x="5854364" y="1663002"/>
            <a:ext cx="2228371" cy="2409188"/>
          </a:xfrm>
          <a:custGeom>
            <a:rect b="b" l="l" r="r" t="t"/>
            <a:pathLst>
              <a:path extrusionOk="0" h="55707" w="51526">
                <a:moveTo>
                  <a:pt x="14720" y="0"/>
                </a:moveTo>
                <a:lnTo>
                  <a:pt x="5" y="50831"/>
                </a:lnTo>
                <a:lnTo>
                  <a:pt x="0" y="50978"/>
                </a:lnTo>
                <a:cubicBezTo>
                  <a:pt x="332" y="52555"/>
                  <a:pt x="665" y="54129"/>
                  <a:pt x="997" y="55706"/>
                </a:cubicBezTo>
                <a:lnTo>
                  <a:pt x="51525" y="55706"/>
                </a:lnTo>
                <a:lnTo>
                  <a:pt x="51525" y="48640"/>
                </a:lnTo>
                <a:lnTo>
                  <a:pt x="28434" y="48640"/>
                </a:lnTo>
                <a:lnTo>
                  <a:pt x="147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6"/>
          <p:cNvSpPr/>
          <p:nvPr/>
        </p:nvSpPr>
        <p:spPr>
          <a:xfrm>
            <a:off x="6439847" y="1663002"/>
            <a:ext cx="1642886" cy="2330954"/>
          </a:xfrm>
          <a:custGeom>
            <a:rect b="b" l="l" r="r" t="t"/>
            <a:pathLst>
              <a:path extrusionOk="0" h="53898" w="37988">
                <a:moveTo>
                  <a:pt x="1182" y="0"/>
                </a:moveTo>
                <a:lnTo>
                  <a:pt x="0" y="4169"/>
                </a:lnTo>
                <a:lnTo>
                  <a:pt x="14089" y="53898"/>
                </a:lnTo>
                <a:lnTo>
                  <a:pt x="37987" y="53898"/>
                </a:lnTo>
                <a:lnTo>
                  <a:pt x="37987" y="49593"/>
                </a:lnTo>
                <a:lnTo>
                  <a:pt x="14896" y="49593"/>
                </a:lnTo>
                <a:lnTo>
                  <a:pt x="118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6"/>
          <p:cNvSpPr/>
          <p:nvPr/>
        </p:nvSpPr>
        <p:spPr>
          <a:xfrm>
            <a:off x="6268328" y="3217145"/>
            <a:ext cx="345029" cy="855046"/>
          </a:xfrm>
          <a:custGeom>
            <a:rect b="b" l="l" r="r" t="t"/>
            <a:pathLst>
              <a:path extrusionOk="0" h="19771" w="7978">
                <a:moveTo>
                  <a:pt x="3467" y="0"/>
                </a:moveTo>
                <a:lnTo>
                  <a:pt x="0" y="8833"/>
                </a:lnTo>
                <a:lnTo>
                  <a:pt x="713" y="19770"/>
                </a:lnTo>
                <a:lnTo>
                  <a:pt x="7328" y="19770"/>
                </a:lnTo>
                <a:lnTo>
                  <a:pt x="7977" y="8833"/>
                </a:lnTo>
                <a:cubicBezTo>
                  <a:pt x="7532" y="7699"/>
                  <a:pt x="6080" y="5979"/>
                  <a:pt x="5607" y="4856"/>
                </a:cubicBezTo>
                <a:cubicBezTo>
                  <a:pt x="5605" y="4855"/>
                  <a:pt x="5605" y="4850"/>
                  <a:pt x="5602" y="4849"/>
                </a:cubicBezTo>
                <a:cubicBezTo>
                  <a:pt x="5128" y="3724"/>
                  <a:pt x="4644" y="2607"/>
                  <a:pt x="4144" y="1495"/>
                </a:cubicBezTo>
                <a:lnTo>
                  <a:pt x="4144" y="1492"/>
                </a:lnTo>
                <a:cubicBezTo>
                  <a:pt x="4046" y="1274"/>
                  <a:pt x="3948" y="1054"/>
                  <a:pt x="3849" y="836"/>
                </a:cubicBezTo>
                <a:cubicBezTo>
                  <a:pt x="3723" y="558"/>
                  <a:pt x="3595" y="279"/>
                  <a:pt x="34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
          <p:cNvSpPr/>
          <p:nvPr/>
        </p:nvSpPr>
        <p:spPr>
          <a:xfrm>
            <a:off x="6427868" y="1850393"/>
            <a:ext cx="124380" cy="30706"/>
          </a:xfrm>
          <a:custGeom>
            <a:rect b="b" l="l" r="r" t="t"/>
            <a:pathLst>
              <a:path extrusionOk="0" h="710" w="2876">
                <a:moveTo>
                  <a:pt x="2680" y="0"/>
                </a:moveTo>
                <a:cubicBezTo>
                  <a:pt x="1853" y="5"/>
                  <a:pt x="1026" y="11"/>
                  <a:pt x="202" y="17"/>
                </a:cubicBezTo>
                <a:lnTo>
                  <a:pt x="1" y="710"/>
                </a:lnTo>
                <a:cubicBezTo>
                  <a:pt x="958" y="704"/>
                  <a:pt x="1918" y="696"/>
                  <a:pt x="2875" y="692"/>
                </a:cubicBezTo>
                <a:lnTo>
                  <a:pt x="26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6"/>
          <p:cNvSpPr/>
          <p:nvPr/>
        </p:nvSpPr>
        <p:spPr>
          <a:xfrm>
            <a:off x="6379257" y="2019102"/>
            <a:ext cx="221946" cy="34944"/>
          </a:xfrm>
          <a:custGeom>
            <a:rect b="b" l="l" r="r" t="t"/>
            <a:pathLst>
              <a:path extrusionOk="0" h="808" w="5132">
                <a:moveTo>
                  <a:pt x="200" y="1"/>
                </a:moveTo>
                <a:lnTo>
                  <a:pt x="0" y="688"/>
                </a:lnTo>
                <a:cubicBezTo>
                  <a:pt x="1711" y="727"/>
                  <a:pt x="3420" y="769"/>
                  <a:pt x="5131" y="808"/>
                </a:cubicBezTo>
                <a:lnTo>
                  <a:pt x="4936" y="110"/>
                </a:lnTo>
                <a:cubicBezTo>
                  <a:pt x="3357" y="73"/>
                  <a:pt x="1779" y="35"/>
                  <a:pt x="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6"/>
          <p:cNvSpPr/>
          <p:nvPr/>
        </p:nvSpPr>
        <p:spPr>
          <a:xfrm>
            <a:off x="6329393" y="2184696"/>
            <a:ext cx="317134" cy="36717"/>
          </a:xfrm>
          <a:custGeom>
            <a:rect b="b" l="l" r="r" t="t"/>
            <a:pathLst>
              <a:path extrusionOk="0" h="849" w="7333">
                <a:moveTo>
                  <a:pt x="7137" y="1"/>
                </a:moveTo>
                <a:cubicBezTo>
                  <a:pt x="4826" y="52"/>
                  <a:pt x="2512" y="100"/>
                  <a:pt x="200" y="151"/>
                </a:cubicBezTo>
                <a:lnTo>
                  <a:pt x="0" y="849"/>
                </a:lnTo>
                <a:cubicBezTo>
                  <a:pt x="2445" y="796"/>
                  <a:pt x="4888" y="743"/>
                  <a:pt x="7332" y="691"/>
                </a:cubicBezTo>
                <a:lnTo>
                  <a:pt x="71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6"/>
          <p:cNvSpPr/>
          <p:nvPr/>
        </p:nvSpPr>
        <p:spPr>
          <a:xfrm>
            <a:off x="6261019" y="2427402"/>
            <a:ext cx="453969" cy="30057"/>
          </a:xfrm>
          <a:custGeom>
            <a:rect b="b" l="l" r="r" t="t"/>
            <a:pathLst>
              <a:path extrusionOk="0" h="695" w="10497">
                <a:moveTo>
                  <a:pt x="201" y="1"/>
                </a:moveTo>
                <a:lnTo>
                  <a:pt x="1" y="693"/>
                </a:lnTo>
                <a:cubicBezTo>
                  <a:pt x="3499" y="693"/>
                  <a:pt x="6996" y="694"/>
                  <a:pt x="10496" y="694"/>
                </a:cubicBezTo>
                <a:lnTo>
                  <a:pt x="10301" y="2"/>
                </a:lnTo>
                <a:cubicBezTo>
                  <a:pt x="6935" y="2"/>
                  <a:pt x="3567"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6"/>
          <p:cNvSpPr/>
          <p:nvPr/>
        </p:nvSpPr>
        <p:spPr>
          <a:xfrm>
            <a:off x="6190699" y="2670063"/>
            <a:ext cx="593269" cy="32090"/>
          </a:xfrm>
          <a:custGeom>
            <a:rect b="b" l="l" r="r" t="t"/>
            <a:pathLst>
              <a:path extrusionOk="0" h="742" w="13718">
                <a:moveTo>
                  <a:pt x="202" y="1"/>
                </a:moveTo>
                <a:lnTo>
                  <a:pt x="0" y="692"/>
                </a:lnTo>
                <a:cubicBezTo>
                  <a:pt x="3365" y="704"/>
                  <a:pt x="6728" y="716"/>
                  <a:pt x="10093" y="728"/>
                </a:cubicBezTo>
                <a:cubicBezTo>
                  <a:pt x="11303" y="731"/>
                  <a:pt x="12509" y="736"/>
                  <a:pt x="13717" y="742"/>
                </a:cubicBezTo>
                <a:lnTo>
                  <a:pt x="13522" y="47"/>
                </a:lnTo>
                <a:cubicBezTo>
                  <a:pt x="9081" y="32"/>
                  <a:pt x="4643" y="16"/>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6"/>
          <p:cNvSpPr/>
          <p:nvPr/>
        </p:nvSpPr>
        <p:spPr>
          <a:xfrm>
            <a:off x="6134045" y="2862126"/>
            <a:ext cx="703507" cy="33430"/>
          </a:xfrm>
          <a:custGeom>
            <a:rect b="b" l="l" r="r" t="t"/>
            <a:pathLst>
              <a:path extrusionOk="0" h="773" w="16267">
                <a:moveTo>
                  <a:pt x="16071" y="1"/>
                </a:moveTo>
                <a:cubicBezTo>
                  <a:pt x="11164" y="25"/>
                  <a:pt x="6257" y="49"/>
                  <a:pt x="1348" y="73"/>
                </a:cubicBezTo>
                <a:cubicBezTo>
                  <a:pt x="967" y="76"/>
                  <a:pt x="586" y="77"/>
                  <a:pt x="202" y="79"/>
                </a:cubicBezTo>
                <a:lnTo>
                  <a:pt x="1" y="772"/>
                </a:lnTo>
                <a:cubicBezTo>
                  <a:pt x="4684" y="749"/>
                  <a:pt x="9369" y="725"/>
                  <a:pt x="14052" y="703"/>
                </a:cubicBezTo>
                <a:cubicBezTo>
                  <a:pt x="14791" y="700"/>
                  <a:pt x="15530" y="695"/>
                  <a:pt x="16266" y="692"/>
                </a:cubicBezTo>
                <a:lnTo>
                  <a:pt x="160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6"/>
          <p:cNvSpPr/>
          <p:nvPr/>
        </p:nvSpPr>
        <p:spPr>
          <a:xfrm>
            <a:off x="6073844" y="3065043"/>
            <a:ext cx="820924" cy="39009"/>
          </a:xfrm>
          <a:custGeom>
            <a:rect b="b" l="l" r="r" t="t"/>
            <a:pathLst>
              <a:path extrusionOk="0" h="902" w="18982">
                <a:moveTo>
                  <a:pt x="18786" y="1"/>
                </a:moveTo>
                <a:cubicBezTo>
                  <a:pt x="13542" y="60"/>
                  <a:pt x="8299" y="115"/>
                  <a:pt x="3056" y="174"/>
                </a:cubicBezTo>
                <a:cubicBezTo>
                  <a:pt x="2105" y="186"/>
                  <a:pt x="1152" y="195"/>
                  <a:pt x="202" y="205"/>
                </a:cubicBezTo>
                <a:lnTo>
                  <a:pt x="1" y="901"/>
                </a:lnTo>
                <a:lnTo>
                  <a:pt x="16447" y="721"/>
                </a:lnTo>
                <a:cubicBezTo>
                  <a:pt x="17291" y="709"/>
                  <a:pt x="18135" y="700"/>
                  <a:pt x="18981" y="691"/>
                </a:cubicBezTo>
                <a:lnTo>
                  <a:pt x="187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6"/>
          <p:cNvSpPr/>
          <p:nvPr/>
        </p:nvSpPr>
        <p:spPr>
          <a:xfrm>
            <a:off x="6001362" y="3319857"/>
            <a:ext cx="965241" cy="34382"/>
          </a:xfrm>
          <a:custGeom>
            <a:rect b="b" l="l" r="r" t="t"/>
            <a:pathLst>
              <a:path extrusionOk="0" h="795" w="22319">
                <a:moveTo>
                  <a:pt x="22123" y="1"/>
                </a:moveTo>
                <a:cubicBezTo>
                  <a:pt x="16051" y="28"/>
                  <a:pt x="9977" y="56"/>
                  <a:pt x="3905" y="85"/>
                </a:cubicBezTo>
                <a:lnTo>
                  <a:pt x="202" y="102"/>
                </a:lnTo>
                <a:lnTo>
                  <a:pt x="0" y="795"/>
                </a:lnTo>
                <a:cubicBezTo>
                  <a:pt x="6354" y="765"/>
                  <a:pt x="12706" y="734"/>
                  <a:pt x="19059" y="704"/>
                </a:cubicBezTo>
                <a:cubicBezTo>
                  <a:pt x="20146" y="701"/>
                  <a:pt x="21232" y="695"/>
                  <a:pt x="22319" y="692"/>
                </a:cubicBezTo>
                <a:lnTo>
                  <a:pt x="221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6"/>
          <p:cNvSpPr/>
          <p:nvPr/>
        </p:nvSpPr>
        <p:spPr>
          <a:xfrm>
            <a:off x="5937875" y="3530516"/>
            <a:ext cx="1088021" cy="43247"/>
          </a:xfrm>
          <a:custGeom>
            <a:rect b="b" l="l" r="r" t="t"/>
            <a:pathLst>
              <a:path extrusionOk="0" h="1000" w="25158">
                <a:moveTo>
                  <a:pt x="24962" y="1"/>
                </a:moveTo>
                <a:cubicBezTo>
                  <a:pt x="18307" y="82"/>
                  <a:pt x="11649" y="162"/>
                  <a:pt x="4994" y="244"/>
                </a:cubicBezTo>
                <a:cubicBezTo>
                  <a:pt x="3396" y="264"/>
                  <a:pt x="1799" y="285"/>
                  <a:pt x="201" y="303"/>
                </a:cubicBezTo>
                <a:lnTo>
                  <a:pt x="1" y="999"/>
                </a:lnTo>
                <a:cubicBezTo>
                  <a:pt x="7041" y="912"/>
                  <a:pt x="14082" y="828"/>
                  <a:pt x="21124" y="741"/>
                </a:cubicBezTo>
                <a:cubicBezTo>
                  <a:pt x="22470" y="722"/>
                  <a:pt x="23812" y="706"/>
                  <a:pt x="25158" y="691"/>
                </a:cubicBezTo>
                <a:lnTo>
                  <a:pt x="249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6"/>
          <p:cNvSpPr/>
          <p:nvPr/>
        </p:nvSpPr>
        <p:spPr>
          <a:xfrm>
            <a:off x="5881869" y="3720027"/>
            <a:ext cx="1198604" cy="47010"/>
          </a:xfrm>
          <a:custGeom>
            <a:rect b="b" l="l" r="r" t="t"/>
            <a:pathLst>
              <a:path extrusionOk="0" h="1087" w="27715">
                <a:moveTo>
                  <a:pt x="18887" y="1"/>
                </a:moveTo>
                <a:cubicBezTo>
                  <a:pt x="14365" y="1"/>
                  <a:pt x="9843" y="68"/>
                  <a:pt x="5322" y="204"/>
                </a:cubicBezTo>
                <a:cubicBezTo>
                  <a:pt x="3616" y="255"/>
                  <a:pt x="1909" y="317"/>
                  <a:pt x="203" y="386"/>
                </a:cubicBezTo>
                <a:lnTo>
                  <a:pt x="0" y="1087"/>
                </a:lnTo>
                <a:cubicBezTo>
                  <a:pt x="6324" y="824"/>
                  <a:pt x="12655" y="693"/>
                  <a:pt x="18985" y="693"/>
                </a:cubicBezTo>
                <a:cubicBezTo>
                  <a:pt x="20781" y="693"/>
                  <a:pt x="22577" y="703"/>
                  <a:pt x="24373" y="724"/>
                </a:cubicBezTo>
                <a:cubicBezTo>
                  <a:pt x="25487" y="738"/>
                  <a:pt x="26600" y="756"/>
                  <a:pt x="27714" y="777"/>
                </a:cubicBezTo>
                <a:lnTo>
                  <a:pt x="27519" y="82"/>
                </a:lnTo>
                <a:cubicBezTo>
                  <a:pt x="24642" y="28"/>
                  <a:pt x="21764" y="1"/>
                  <a:pt x="188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6"/>
          <p:cNvSpPr/>
          <p:nvPr/>
        </p:nvSpPr>
        <p:spPr>
          <a:xfrm>
            <a:off x="5869673" y="3928177"/>
            <a:ext cx="2213104" cy="42037"/>
          </a:xfrm>
          <a:custGeom>
            <a:rect b="b" l="l" r="r" t="t"/>
            <a:pathLst>
              <a:path extrusionOk="0" h="972" w="51173">
                <a:moveTo>
                  <a:pt x="51173" y="1"/>
                </a:moveTo>
                <a:cubicBezTo>
                  <a:pt x="45891" y="29"/>
                  <a:pt x="40610" y="59"/>
                  <a:pt x="35331" y="88"/>
                </a:cubicBezTo>
                <a:cubicBezTo>
                  <a:pt x="27213" y="133"/>
                  <a:pt x="19093" y="175"/>
                  <a:pt x="10974" y="220"/>
                </a:cubicBezTo>
                <a:cubicBezTo>
                  <a:pt x="7317" y="241"/>
                  <a:pt x="3657" y="261"/>
                  <a:pt x="1" y="280"/>
                </a:cubicBezTo>
                <a:cubicBezTo>
                  <a:pt x="49" y="512"/>
                  <a:pt x="99" y="742"/>
                  <a:pt x="147" y="972"/>
                </a:cubicBezTo>
                <a:cubicBezTo>
                  <a:pt x="7354" y="933"/>
                  <a:pt x="14561" y="894"/>
                  <a:pt x="21770" y="855"/>
                </a:cubicBezTo>
                <a:cubicBezTo>
                  <a:pt x="29889" y="810"/>
                  <a:pt x="38009" y="766"/>
                  <a:pt x="46127" y="721"/>
                </a:cubicBezTo>
                <a:lnTo>
                  <a:pt x="51173" y="692"/>
                </a:lnTo>
                <a:lnTo>
                  <a:pt x="511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6"/>
          <p:cNvSpPr/>
          <p:nvPr/>
        </p:nvSpPr>
        <p:spPr>
          <a:xfrm>
            <a:off x="6296266" y="2425758"/>
            <a:ext cx="316312" cy="488567"/>
          </a:xfrm>
          <a:custGeom>
            <a:rect b="b" l="l" r="r" t="t"/>
            <a:pathLst>
              <a:path extrusionOk="0" h="11297" w="7314">
                <a:moveTo>
                  <a:pt x="3172" y="1269"/>
                </a:moveTo>
                <a:lnTo>
                  <a:pt x="3172" y="10005"/>
                </a:lnTo>
                <a:cubicBezTo>
                  <a:pt x="2814" y="9927"/>
                  <a:pt x="2451" y="9707"/>
                  <a:pt x="2100" y="9297"/>
                </a:cubicBezTo>
                <a:cubicBezTo>
                  <a:pt x="931" y="7933"/>
                  <a:pt x="796" y="5768"/>
                  <a:pt x="1243" y="4100"/>
                </a:cubicBezTo>
                <a:cubicBezTo>
                  <a:pt x="1474" y="3234"/>
                  <a:pt x="1880" y="2410"/>
                  <a:pt x="2444" y="1712"/>
                </a:cubicBezTo>
                <a:cubicBezTo>
                  <a:pt x="2660" y="1446"/>
                  <a:pt x="2911" y="1311"/>
                  <a:pt x="3172" y="1269"/>
                </a:cubicBezTo>
                <a:close/>
                <a:moveTo>
                  <a:pt x="3782" y="1327"/>
                </a:moveTo>
                <a:cubicBezTo>
                  <a:pt x="4207" y="1467"/>
                  <a:pt x="4610" y="1783"/>
                  <a:pt x="4896" y="2138"/>
                </a:cubicBezTo>
                <a:cubicBezTo>
                  <a:pt x="6105" y="3635"/>
                  <a:pt x="6485" y="5741"/>
                  <a:pt x="5938" y="7580"/>
                </a:cubicBezTo>
                <a:cubicBezTo>
                  <a:pt x="5618" y="8649"/>
                  <a:pt x="4765" y="9805"/>
                  <a:pt x="3782" y="10008"/>
                </a:cubicBezTo>
                <a:lnTo>
                  <a:pt x="3782" y="1327"/>
                </a:lnTo>
                <a:close/>
                <a:moveTo>
                  <a:pt x="3282" y="1"/>
                </a:moveTo>
                <a:cubicBezTo>
                  <a:pt x="2866" y="1"/>
                  <a:pt x="2460" y="171"/>
                  <a:pt x="2119" y="592"/>
                </a:cubicBezTo>
                <a:cubicBezTo>
                  <a:pt x="1393" y="1490"/>
                  <a:pt x="873" y="2547"/>
                  <a:pt x="574" y="3659"/>
                </a:cubicBezTo>
                <a:cubicBezTo>
                  <a:pt x="1" y="5805"/>
                  <a:pt x="174" y="8587"/>
                  <a:pt x="1677" y="10340"/>
                </a:cubicBezTo>
                <a:cubicBezTo>
                  <a:pt x="2259" y="11019"/>
                  <a:pt x="2866" y="11296"/>
                  <a:pt x="3450" y="11296"/>
                </a:cubicBezTo>
                <a:cubicBezTo>
                  <a:pt x="4873" y="11296"/>
                  <a:pt x="6160" y="9647"/>
                  <a:pt x="6610" y="8132"/>
                </a:cubicBezTo>
                <a:cubicBezTo>
                  <a:pt x="7313" y="5771"/>
                  <a:pt x="6825" y="3064"/>
                  <a:pt x="5272" y="1139"/>
                </a:cubicBezTo>
                <a:cubicBezTo>
                  <a:pt x="4780" y="530"/>
                  <a:pt x="4016" y="1"/>
                  <a:pt x="3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6"/>
          <p:cNvSpPr/>
          <p:nvPr/>
        </p:nvSpPr>
        <p:spPr>
          <a:xfrm>
            <a:off x="6330691" y="2480596"/>
            <a:ext cx="102713" cy="377897"/>
          </a:xfrm>
          <a:custGeom>
            <a:rect b="b" l="l" r="r" t="t"/>
            <a:pathLst>
              <a:path extrusionOk="0" h="8738" w="2375">
                <a:moveTo>
                  <a:pt x="2374" y="1"/>
                </a:moveTo>
                <a:cubicBezTo>
                  <a:pt x="2114" y="43"/>
                  <a:pt x="1864" y="178"/>
                  <a:pt x="1646" y="444"/>
                </a:cubicBezTo>
                <a:cubicBezTo>
                  <a:pt x="1081" y="1142"/>
                  <a:pt x="677" y="1966"/>
                  <a:pt x="445" y="2832"/>
                </a:cubicBezTo>
                <a:cubicBezTo>
                  <a:pt x="0" y="4500"/>
                  <a:pt x="135" y="6665"/>
                  <a:pt x="1302" y="8029"/>
                </a:cubicBezTo>
                <a:cubicBezTo>
                  <a:pt x="1654" y="8439"/>
                  <a:pt x="2016" y="8659"/>
                  <a:pt x="2374" y="8737"/>
                </a:cubicBezTo>
                <a:lnTo>
                  <a:pt x="23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6"/>
          <p:cNvSpPr/>
          <p:nvPr/>
        </p:nvSpPr>
        <p:spPr>
          <a:xfrm>
            <a:off x="6459784" y="2483148"/>
            <a:ext cx="116984" cy="375475"/>
          </a:xfrm>
          <a:custGeom>
            <a:rect b="b" l="l" r="r" t="t"/>
            <a:pathLst>
              <a:path extrusionOk="0" h="8682" w="2705">
                <a:moveTo>
                  <a:pt x="1" y="0"/>
                </a:moveTo>
                <a:lnTo>
                  <a:pt x="1" y="8681"/>
                </a:lnTo>
                <a:cubicBezTo>
                  <a:pt x="984" y="8477"/>
                  <a:pt x="1840" y="7322"/>
                  <a:pt x="2157" y="6253"/>
                </a:cubicBezTo>
                <a:cubicBezTo>
                  <a:pt x="2704" y="4414"/>
                  <a:pt x="2324" y="2308"/>
                  <a:pt x="1115" y="811"/>
                </a:cubicBezTo>
                <a:cubicBezTo>
                  <a:pt x="829" y="456"/>
                  <a:pt x="426" y="14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6"/>
          <p:cNvSpPr/>
          <p:nvPr/>
        </p:nvSpPr>
        <p:spPr>
          <a:xfrm>
            <a:off x="6166091" y="1663002"/>
            <a:ext cx="475333" cy="1122143"/>
          </a:xfrm>
          <a:custGeom>
            <a:rect b="b" l="l" r="r" t="t"/>
            <a:pathLst>
              <a:path extrusionOk="0" h="25947" w="10991">
                <a:moveTo>
                  <a:pt x="7512" y="0"/>
                </a:moveTo>
                <a:lnTo>
                  <a:pt x="1" y="25946"/>
                </a:lnTo>
                <a:cubicBezTo>
                  <a:pt x="3609" y="21367"/>
                  <a:pt x="7273" y="16831"/>
                  <a:pt x="10991" y="12340"/>
                </a:cubicBezTo>
                <a:lnTo>
                  <a:pt x="751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6"/>
          <p:cNvSpPr/>
          <p:nvPr/>
        </p:nvSpPr>
        <p:spPr>
          <a:xfrm>
            <a:off x="7100451" y="3685991"/>
            <a:ext cx="982280" cy="386200"/>
          </a:xfrm>
          <a:custGeom>
            <a:rect b="b" l="l" r="r" t="t"/>
            <a:pathLst>
              <a:path extrusionOk="0" h="8930" w="22713">
                <a:moveTo>
                  <a:pt x="1048" y="1"/>
                </a:moveTo>
                <a:lnTo>
                  <a:pt x="0" y="8929"/>
                </a:lnTo>
                <a:lnTo>
                  <a:pt x="22712" y="8929"/>
                </a:lnTo>
                <a:lnTo>
                  <a:pt x="2271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6"/>
          <p:cNvSpPr/>
          <p:nvPr/>
        </p:nvSpPr>
        <p:spPr>
          <a:xfrm>
            <a:off x="6413682" y="1491525"/>
            <a:ext cx="1768520" cy="2466794"/>
          </a:xfrm>
          <a:custGeom>
            <a:rect b="b" l="l" r="r" t="t"/>
            <a:pathLst>
              <a:path extrusionOk="0" h="57039" w="40893">
                <a:moveTo>
                  <a:pt x="8124" y="1"/>
                </a:moveTo>
                <a:cubicBezTo>
                  <a:pt x="5404" y="1"/>
                  <a:pt x="2690" y="54"/>
                  <a:pt x="1" y="180"/>
                </a:cubicBezTo>
                <a:cubicBezTo>
                  <a:pt x="4089" y="19366"/>
                  <a:pt x="9351" y="38335"/>
                  <a:pt x="15274" y="57039"/>
                </a:cubicBezTo>
                <a:cubicBezTo>
                  <a:pt x="23746" y="56965"/>
                  <a:pt x="32421" y="56893"/>
                  <a:pt x="40892" y="56821"/>
                </a:cubicBezTo>
                <a:cubicBezTo>
                  <a:pt x="34312" y="37968"/>
                  <a:pt x="26777" y="18885"/>
                  <a:pt x="19591" y="258"/>
                </a:cubicBezTo>
                <a:cubicBezTo>
                  <a:pt x="15800" y="106"/>
                  <a:pt x="11957" y="1"/>
                  <a:pt x="81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6"/>
          <p:cNvSpPr/>
          <p:nvPr/>
        </p:nvSpPr>
        <p:spPr>
          <a:xfrm>
            <a:off x="6413682" y="1497147"/>
            <a:ext cx="722406" cy="2461172"/>
          </a:xfrm>
          <a:custGeom>
            <a:rect b="b" l="l" r="r" t="t"/>
            <a:pathLst>
              <a:path extrusionOk="0" h="56909" w="16704">
                <a:moveTo>
                  <a:pt x="1141" y="0"/>
                </a:moveTo>
                <a:cubicBezTo>
                  <a:pt x="760" y="15"/>
                  <a:pt x="381" y="30"/>
                  <a:pt x="1" y="50"/>
                </a:cubicBezTo>
                <a:cubicBezTo>
                  <a:pt x="4089" y="19236"/>
                  <a:pt x="9351" y="38205"/>
                  <a:pt x="15274" y="56909"/>
                </a:cubicBezTo>
                <a:cubicBezTo>
                  <a:pt x="15749" y="56904"/>
                  <a:pt x="16227" y="56901"/>
                  <a:pt x="16704" y="56895"/>
                </a:cubicBezTo>
                <a:cubicBezTo>
                  <a:pt x="13619" y="48016"/>
                  <a:pt x="3202" y="7958"/>
                  <a:pt x="1141" y="0"/>
                </a:cubicBez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6"/>
          <p:cNvSpPr/>
          <p:nvPr/>
        </p:nvSpPr>
        <p:spPr>
          <a:xfrm>
            <a:off x="7058285" y="3899634"/>
            <a:ext cx="1123916" cy="58557"/>
          </a:xfrm>
          <a:custGeom>
            <a:rect b="b" l="l" r="r" t="t"/>
            <a:pathLst>
              <a:path extrusionOk="0" h="1354" w="25988">
                <a:moveTo>
                  <a:pt x="25589" y="1"/>
                </a:moveTo>
                <a:cubicBezTo>
                  <a:pt x="22410" y="43"/>
                  <a:pt x="19171" y="45"/>
                  <a:pt x="15928" y="45"/>
                </a:cubicBezTo>
                <a:cubicBezTo>
                  <a:pt x="15401" y="45"/>
                  <a:pt x="14874" y="45"/>
                  <a:pt x="14347" y="45"/>
                </a:cubicBezTo>
                <a:cubicBezTo>
                  <a:pt x="9494" y="45"/>
                  <a:pt x="4650" y="52"/>
                  <a:pt x="1" y="186"/>
                </a:cubicBezTo>
                <a:cubicBezTo>
                  <a:pt x="123" y="575"/>
                  <a:pt x="247" y="966"/>
                  <a:pt x="369" y="1354"/>
                </a:cubicBezTo>
                <a:cubicBezTo>
                  <a:pt x="8841" y="1282"/>
                  <a:pt x="17516" y="1209"/>
                  <a:pt x="25987" y="1136"/>
                </a:cubicBezTo>
                <a:cubicBezTo>
                  <a:pt x="25857" y="758"/>
                  <a:pt x="25723" y="381"/>
                  <a:pt x="255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
          <p:cNvSpPr/>
          <p:nvPr/>
        </p:nvSpPr>
        <p:spPr>
          <a:xfrm>
            <a:off x="6413682" y="1491525"/>
            <a:ext cx="1335872" cy="1278569"/>
          </a:xfrm>
          <a:custGeom>
            <a:rect b="b" l="l" r="r" t="t"/>
            <a:pathLst>
              <a:path extrusionOk="0" h="29564" w="30889">
                <a:moveTo>
                  <a:pt x="8124" y="1"/>
                </a:moveTo>
                <a:cubicBezTo>
                  <a:pt x="5404" y="1"/>
                  <a:pt x="2690" y="54"/>
                  <a:pt x="1" y="180"/>
                </a:cubicBezTo>
                <a:cubicBezTo>
                  <a:pt x="843" y="4128"/>
                  <a:pt x="1734" y="8067"/>
                  <a:pt x="2670" y="11997"/>
                </a:cubicBezTo>
                <a:cubicBezTo>
                  <a:pt x="12076" y="17852"/>
                  <a:pt x="21483" y="23708"/>
                  <a:pt x="30889" y="29564"/>
                </a:cubicBezTo>
                <a:cubicBezTo>
                  <a:pt x="27151" y="19735"/>
                  <a:pt x="23325" y="9934"/>
                  <a:pt x="19591" y="258"/>
                </a:cubicBezTo>
                <a:cubicBezTo>
                  <a:pt x="15800" y="106"/>
                  <a:pt x="11957" y="1"/>
                  <a:pt x="81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6"/>
          <p:cNvSpPr/>
          <p:nvPr/>
        </p:nvSpPr>
        <p:spPr>
          <a:xfrm>
            <a:off x="6957864" y="171611"/>
            <a:ext cx="1088194" cy="1105017"/>
          </a:xfrm>
          <a:custGeom>
            <a:rect b="b" l="l" r="r" t="t"/>
            <a:pathLst>
              <a:path extrusionOk="0" h="25551" w="25162">
                <a:moveTo>
                  <a:pt x="18827" y="0"/>
                </a:moveTo>
                <a:cubicBezTo>
                  <a:pt x="18847" y="23"/>
                  <a:pt x="18997" y="1147"/>
                  <a:pt x="19020" y="1373"/>
                </a:cubicBezTo>
                <a:cubicBezTo>
                  <a:pt x="19087" y="2072"/>
                  <a:pt x="19045" y="2781"/>
                  <a:pt x="18892" y="3467"/>
                </a:cubicBezTo>
                <a:cubicBezTo>
                  <a:pt x="18588" y="4823"/>
                  <a:pt x="17855" y="6072"/>
                  <a:pt x="16813" y="6995"/>
                </a:cubicBezTo>
                <a:cubicBezTo>
                  <a:pt x="14803" y="8774"/>
                  <a:pt x="11928" y="8690"/>
                  <a:pt x="9893" y="10429"/>
                </a:cubicBezTo>
                <a:cubicBezTo>
                  <a:pt x="7516" y="12463"/>
                  <a:pt x="7221" y="15894"/>
                  <a:pt x="8406" y="18659"/>
                </a:cubicBezTo>
                <a:cubicBezTo>
                  <a:pt x="7469" y="17680"/>
                  <a:pt x="6234" y="17218"/>
                  <a:pt x="5004" y="17218"/>
                </a:cubicBezTo>
                <a:cubicBezTo>
                  <a:pt x="3308" y="17218"/>
                  <a:pt x="1621" y="18096"/>
                  <a:pt x="737" y="19714"/>
                </a:cubicBezTo>
                <a:cubicBezTo>
                  <a:pt x="9" y="21045"/>
                  <a:pt x="0" y="22658"/>
                  <a:pt x="644" y="24025"/>
                </a:cubicBezTo>
                <a:cubicBezTo>
                  <a:pt x="865" y="24498"/>
                  <a:pt x="1295" y="25328"/>
                  <a:pt x="1803" y="25505"/>
                </a:cubicBezTo>
                <a:cubicBezTo>
                  <a:pt x="1901" y="25540"/>
                  <a:pt x="2023" y="25551"/>
                  <a:pt x="2153" y="25551"/>
                </a:cubicBezTo>
                <a:cubicBezTo>
                  <a:pt x="2413" y="25551"/>
                  <a:pt x="2707" y="25505"/>
                  <a:pt x="2918" y="25505"/>
                </a:cubicBezTo>
                <a:cubicBezTo>
                  <a:pt x="2497" y="24525"/>
                  <a:pt x="3241" y="23168"/>
                  <a:pt x="4010" y="22571"/>
                </a:cubicBezTo>
                <a:cubicBezTo>
                  <a:pt x="4457" y="22223"/>
                  <a:pt x="4986" y="22099"/>
                  <a:pt x="5541" y="22099"/>
                </a:cubicBezTo>
                <a:cubicBezTo>
                  <a:pt x="6504" y="22099"/>
                  <a:pt x="7545" y="22474"/>
                  <a:pt x="8376" y="22709"/>
                </a:cubicBezTo>
                <a:cubicBezTo>
                  <a:pt x="10315" y="23257"/>
                  <a:pt x="12355" y="23713"/>
                  <a:pt x="14377" y="23713"/>
                </a:cubicBezTo>
                <a:cubicBezTo>
                  <a:pt x="15606" y="23713"/>
                  <a:pt x="16828" y="23545"/>
                  <a:pt x="18019" y="23127"/>
                </a:cubicBezTo>
                <a:cubicBezTo>
                  <a:pt x="23859" y="21079"/>
                  <a:pt x="25161" y="13788"/>
                  <a:pt x="23677" y="8487"/>
                </a:cubicBezTo>
                <a:cubicBezTo>
                  <a:pt x="22792" y="5325"/>
                  <a:pt x="21072" y="2383"/>
                  <a:pt x="18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6"/>
          <p:cNvSpPr/>
          <p:nvPr/>
        </p:nvSpPr>
        <p:spPr>
          <a:xfrm>
            <a:off x="7005393" y="171654"/>
            <a:ext cx="1040578" cy="1104974"/>
          </a:xfrm>
          <a:custGeom>
            <a:rect b="b" l="l" r="r" t="t"/>
            <a:pathLst>
              <a:path extrusionOk="0" h="25550" w="24061">
                <a:moveTo>
                  <a:pt x="17725" y="1"/>
                </a:moveTo>
                <a:cubicBezTo>
                  <a:pt x="17746" y="23"/>
                  <a:pt x="17897" y="1149"/>
                  <a:pt x="17919" y="1375"/>
                </a:cubicBezTo>
                <a:cubicBezTo>
                  <a:pt x="17949" y="1684"/>
                  <a:pt x="17957" y="1999"/>
                  <a:pt x="17943" y="2308"/>
                </a:cubicBezTo>
                <a:cubicBezTo>
                  <a:pt x="18570" y="4488"/>
                  <a:pt x="19119" y="6689"/>
                  <a:pt x="19337" y="8941"/>
                </a:cubicBezTo>
                <a:cubicBezTo>
                  <a:pt x="19653" y="12199"/>
                  <a:pt x="19214" y="15638"/>
                  <a:pt x="17443" y="18389"/>
                </a:cubicBezTo>
                <a:cubicBezTo>
                  <a:pt x="16432" y="19957"/>
                  <a:pt x="14921" y="21302"/>
                  <a:pt x="13092" y="21651"/>
                </a:cubicBezTo>
                <a:cubicBezTo>
                  <a:pt x="12740" y="21719"/>
                  <a:pt x="12387" y="21749"/>
                  <a:pt x="12034" y="21749"/>
                </a:cubicBezTo>
                <a:cubicBezTo>
                  <a:pt x="10481" y="21749"/>
                  <a:pt x="8927" y="21172"/>
                  <a:pt x="7412" y="20719"/>
                </a:cubicBezTo>
                <a:cubicBezTo>
                  <a:pt x="6428" y="20425"/>
                  <a:pt x="5365" y="20191"/>
                  <a:pt x="4340" y="20191"/>
                </a:cubicBezTo>
                <a:cubicBezTo>
                  <a:pt x="3430" y="20191"/>
                  <a:pt x="2549" y="20376"/>
                  <a:pt x="1780" y="20866"/>
                </a:cubicBezTo>
                <a:cubicBezTo>
                  <a:pt x="777" y="21507"/>
                  <a:pt x="104" y="22642"/>
                  <a:pt x="27" y="23831"/>
                </a:cubicBezTo>
                <a:cubicBezTo>
                  <a:pt x="0" y="24246"/>
                  <a:pt x="48" y="24664"/>
                  <a:pt x="156" y="25066"/>
                </a:cubicBezTo>
                <a:cubicBezTo>
                  <a:pt x="322" y="25270"/>
                  <a:pt x="507" y="25435"/>
                  <a:pt x="702" y="25504"/>
                </a:cubicBezTo>
                <a:cubicBezTo>
                  <a:pt x="801" y="25539"/>
                  <a:pt x="923" y="25550"/>
                  <a:pt x="1053" y="25550"/>
                </a:cubicBezTo>
                <a:cubicBezTo>
                  <a:pt x="1313" y="25550"/>
                  <a:pt x="1606" y="25504"/>
                  <a:pt x="1818" y="25504"/>
                </a:cubicBezTo>
                <a:cubicBezTo>
                  <a:pt x="1397" y="24524"/>
                  <a:pt x="2141" y="23165"/>
                  <a:pt x="2909" y="22570"/>
                </a:cubicBezTo>
                <a:cubicBezTo>
                  <a:pt x="3357" y="22222"/>
                  <a:pt x="3886" y="22098"/>
                  <a:pt x="4441" y="22098"/>
                </a:cubicBezTo>
                <a:cubicBezTo>
                  <a:pt x="5403" y="22098"/>
                  <a:pt x="6444" y="22473"/>
                  <a:pt x="7275" y="22708"/>
                </a:cubicBezTo>
                <a:cubicBezTo>
                  <a:pt x="9215" y="23256"/>
                  <a:pt x="11254" y="23712"/>
                  <a:pt x="13277" y="23712"/>
                </a:cubicBezTo>
                <a:cubicBezTo>
                  <a:pt x="14505" y="23712"/>
                  <a:pt x="15728" y="23544"/>
                  <a:pt x="16918" y="23126"/>
                </a:cubicBezTo>
                <a:cubicBezTo>
                  <a:pt x="22759" y="21078"/>
                  <a:pt x="24061" y="13787"/>
                  <a:pt x="22577" y="8486"/>
                </a:cubicBezTo>
                <a:cubicBezTo>
                  <a:pt x="21691" y="5326"/>
                  <a:pt x="19971" y="2385"/>
                  <a:pt x="177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6"/>
          <p:cNvSpPr/>
          <p:nvPr/>
        </p:nvSpPr>
        <p:spPr>
          <a:xfrm>
            <a:off x="6322603" y="3611821"/>
            <a:ext cx="219611" cy="460370"/>
          </a:xfrm>
          <a:custGeom>
            <a:rect b="b" l="l" r="r" t="t"/>
            <a:pathLst>
              <a:path extrusionOk="0" h="10645" w="5078">
                <a:moveTo>
                  <a:pt x="1" y="0"/>
                </a:moveTo>
                <a:lnTo>
                  <a:pt x="1" y="10644"/>
                </a:lnTo>
                <a:lnTo>
                  <a:pt x="5078" y="10644"/>
                </a:lnTo>
                <a:lnTo>
                  <a:pt x="50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6"/>
          <p:cNvSpPr/>
          <p:nvPr/>
        </p:nvSpPr>
        <p:spPr>
          <a:xfrm>
            <a:off x="6322603" y="3611821"/>
            <a:ext cx="219697" cy="460370"/>
          </a:xfrm>
          <a:custGeom>
            <a:rect b="b" l="l" r="r" t="t"/>
            <a:pathLst>
              <a:path extrusionOk="0" h="10645" w="5080">
                <a:moveTo>
                  <a:pt x="1" y="0"/>
                </a:moveTo>
                <a:lnTo>
                  <a:pt x="1" y="10644"/>
                </a:lnTo>
                <a:lnTo>
                  <a:pt x="330" y="10644"/>
                </a:lnTo>
                <a:lnTo>
                  <a:pt x="330" y="347"/>
                </a:lnTo>
                <a:lnTo>
                  <a:pt x="5079" y="347"/>
                </a:lnTo>
                <a:lnTo>
                  <a:pt x="5079" y="0"/>
                </a:ln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6"/>
          <p:cNvSpPr/>
          <p:nvPr/>
        </p:nvSpPr>
        <p:spPr>
          <a:xfrm>
            <a:off x="6937235" y="1242463"/>
            <a:ext cx="122996" cy="1289035"/>
          </a:xfrm>
          <a:custGeom>
            <a:rect b="b" l="l" r="r" t="t"/>
            <a:pathLst>
              <a:path extrusionOk="0" h="29806" w="2844">
                <a:moveTo>
                  <a:pt x="2746" y="0"/>
                </a:moveTo>
                <a:cubicBezTo>
                  <a:pt x="2693" y="3"/>
                  <a:pt x="2639" y="8"/>
                  <a:pt x="2588" y="11"/>
                </a:cubicBezTo>
                <a:lnTo>
                  <a:pt x="2583" y="11"/>
                </a:lnTo>
                <a:cubicBezTo>
                  <a:pt x="2355" y="27"/>
                  <a:pt x="2137" y="42"/>
                  <a:pt x="1920" y="57"/>
                </a:cubicBezTo>
                <a:lnTo>
                  <a:pt x="1836" y="63"/>
                </a:lnTo>
                <a:cubicBezTo>
                  <a:pt x="1744" y="71"/>
                  <a:pt x="1650" y="77"/>
                  <a:pt x="1557" y="85"/>
                </a:cubicBezTo>
                <a:cubicBezTo>
                  <a:pt x="1535" y="86"/>
                  <a:pt x="1514" y="88"/>
                  <a:pt x="1493" y="88"/>
                </a:cubicBezTo>
                <a:lnTo>
                  <a:pt x="1421" y="94"/>
                </a:lnTo>
                <a:lnTo>
                  <a:pt x="1342" y="100"/>
                </a:lnTo>
                <a:lnTo>
                  <a:pt x="1268" y="106"/>
                </a:lnTo>
                <a:cubicBezTo>
                  <a:pt x="1242" y="107"/>
                  <a:pt x="1218" y="109"/>
                  <a:pt x="1191" y="110"/>
                </a:cubicBezTo>
                <a:lnTo>
                  <a:pt x="1118" y="116"/>
                </a:lnTo>
                <a:cubicBezTo>
                  <a:pt x="1071" y="121"/>
                  <a:pt x="1024" y="124"/>
                  <a:pt x="978" y="125"/>
                </a:cubicBezTo>
                <a:lnTo>
                  <a:pt x="966" y="125"/>
                </a:lnTo>
                <a:cubicBezTo>
                  <a:pt x="913" y="130"/>
                  <a:pt x="860" y="133"/>
                  <a:pt x="806" y="137"/>
                </a:cubicBezTo>
                <a:lnTo>
                  <a:pt x="727" y="143"/>
                </a:lnTo>
                <a:cubicBezTo>
                  <a:pt x="697" y="145"/>
                  <a:pt x="667" y="146"/>
                  <a:pt x="635" y="151"/>
                </a:cubicBezTo>
                <a:cubicBezTo>
                  <a:pt x="611" y="152"/>
                  <a:pt x="588" y="154"/>
                  <a:pt x="564" y="155"/>
                </a:cubicBezTo>
                <a:cubicBezTo>
                  <a:pt x="524" y="160"/>
                  <a:pt x="485" y="161"/>
                  <a:pt x="444" y="166"/>
                </a:cubicBezTo>
                <a:cubicBezTo>
                  <a:pt x="426" y="167"/>
                  <a:pt x="409" y="167"/>
                  <a:pt x="393" y="169"/>
                </a:cubicBezTo>
                <a:cubicBezTo>
                  <a:pt x="267" y="178"/>
                  <a:pt x="137" y="188"/>
                  <a:pt x="1" y="199"/>
                </a:cubicBezTo>
                <a:cubicBezTo>
                  <a:pt x="65" y="3633"/>
                  <a:pt x="128" y="7068"/>
                  <a:pt x="190" y="10502"/>
                </a:cubicBezTo>
                <a:cubicBezTo>
                  <a:pt x="252" y="13934"/>
                  <a:pt x="312" y="17369"/>
                  <a:pt x="372" y="20803"/>
                </a:cubicBezTo>
                <a:lnTo>
                  <a:pt x="2843" y="29805"/>
                </a:lnTo>
                <a:cubicBezTo>
                  <a:pt x="2813" y="19869"/>
                  <a:pt x="2783" y="9935"/>
                  <a:pt x="27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
          <p:cNvSpPr/>
          <p:nvPr/>
        </p:nvSpPr>
        <p:spPr>
          <a:xfrm>
            <a:off x="7056036" y="1235413"/>
            <a:ext cx="109589" cy="1632247"/>
          </a:xfrm>
          <a:custGeom>
            <a:rect b="b" l="l" r="r" t="t"/>
            <a:pathLst>
              <a:path extrusionOk="0" h="37742" w="2534">
                <a:moveTo>
                  <a:pt x="2201" y="1"/>
                </a:moveTo>
                <a:cubicBezTo>
                  <a:pt x="1254" y="70"/>
                  <a:pt x="584" y="120"/>
                  <a:pt x="0" y="160"/>
                </a:cubicBezTo>
                <a:lnTo>
                  <a:pt x="5" y="160"/>
                </a:lnTo>
                <a:cubicBezTo>
                  <a:pt x="35" y="10096"/>
                  <a:pt x="66" y="20032"/>
                  <a:pt x="96" y="29968"/>
                </a:cubicBezTo>
                <a:lnTo>
                  <a:pt x="93" y="29958"/>
                </a:lnTo>
                <a:lnTo>
                  <a:pt x="2231" y="37741"/>
                </a:lnTo>
                <a:cubicBezTo>
                  <a:pt x="2534" y="26820"/>
                  <a:pt x="2530" y="10592"/>
                  <a:pt x="2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6"/>
          <p:cNvSpPr/>
          <p:nvPr/>
        </p:nvSpPr>
        <p:spPr>
          <a:xfrm>
            <a:off x="6937235" y="1235413"/>
            <a:ext cx="223503" cy="533804"/>
          </a:xfrm>
          <a:custGeom>
            <a:rect b="b" l="l" r="r" t="t"/>
            <a:pathLst>
              <a:path extrusionOk="0" h="12343" w="5168">
                <a:moveTo>
                  <a:pt x="4948" y="1"/>
                </a:moveTo>
                <a:cubicBezTo>
                  <a:pt x="4003" y="70"/>
                  <a:pt x="3332" y="120"/>
                  <a:pt x="2753" y="160"/>
                </a:cubicBezTo>
                <a:lnTo>
                  <a:pt x="2746" y="160"/>
                </a:lnTo>
                <a:cubicBezTo>
                  <a:pt x="2693" y="165"/>
                  <a:pt x="2639" y="168"/>
                  <a:pt x="2588" y="172"/>
                </a:cubicBezTo>
                <a:lnTo>
                  <a:pt x="2583" y="172"/>
                </a:lnTo>
                <a:cubicBezTo>
                  <a:pt x="2355" y="189"/>
                  <a:pt x="2137" y="204"/>
                  <a:pt x="1920" y="219"/>
                </a:cubicBezTo>
                <a:lnTo>
                  <a:pt x="1836" y="225"/>
                </a:lnTo>
                <a:cubicBezTo>
                  <a:pt x="1744" y="232"/>
                  <a:pt x="1650" y="238"/>
                  <a:pt x="1557" y="246"/>
                </a:cubicBezTo>
                <a:cubicBezTo>
                  <a:pt x="1535" y="248"/>
                  <a:pt x="1514" y="249"/>
                  <a:pt x="1493" y="249"/>
                </a:cubicBezTo>
                <a:lnTo>
                  <a:pt x="1421" y="255"/>
                </a:lnTo>
                <a:lnTo>
                  <a:pt x="1342" y="261"/>
                </a:lnTo>
                <a:lnTo>
                  <a:pt x="1268" y="266"/>
                </a:lnTo>
                <a:cubicBezTo>
                  <a:pt x="1242" y="269"/>
                  <a:pt x="1218" y="270"/>
                  <a:pt x="1191" y="272"/>
                </a:cubicBezTo>
                <a:lnTo>
                  <a:pt x="1118" y="278"/>
                </a:lnTo>
                <a:cubicBezTo>
                  <a:pt x="1071" y="281"/>
                  <a:pt x="1024" y="285"/>
                  <a:pt x="978" y="287"/>
                </a:cubicBezTo>
                <a:lnTo>
                  <a:pt x="966" y="287"/>
                </a:lnTo>
                <a:cubicBezTo>
                  <a:pt x="913" y="291"/>
                  <a:pt x="860" y="294"/>
                  <a:pt x="806" y="299"/>
                </a:cubicBezTo>
                <a:lnTo>
                  <a:pt x="727" y="303"/>
                </a:lnTo>
                <a:cubicBezTo>
                  <a:pt x="697" y="306"/>
                  <a:pt x="667" y="308"/>
                  <a:pt x="635" y="311"/>
                </a:cubicBezTo>
                <a:cubicBezTo>
                  <a:pt x="611" y="314"/>
                  <a:pt x="588" y="315"/>
                  <a:pt x="564" y="317"/>
                </a:cubicBezTo>
                <a:cubicBezTo>
                  <a:pt x="524" y="321"/>
                  <a:pt x="485" y="323"/>
                  <a:pt x="444" y="326"/>
                </a:cubicBezTo>
                <a:cubicBezTo>
                  <a:pt x="426" y="329"/>
                  <a:pt x="409" y="329"/>
                  <a:pt x="393" y="330"/>
                </a:cubicBezTo>
                <a:cubicBezTo>
                  <a:pt x="267" y="339"/>
                  <a:pt x="137" y="348"/>
                  <a:pt x="1" y="360"/>
                </a:cubicBezTo>
                <a:cubicBezTo>
                  <a:pt x="56" y="3361"/>
                  <a:pt x="113" y="6362"/>
                  <a:pt x="166" y="9364"/>
                </a:cubicBezTo>
                <a:cubicBezTo>
                  <a:pt x="1035" y="9892"/>
                  <a:pt x="1907" y="10417"/>
                  <a:pt x="2783" y="10937"/>
                </a:cubicBezTo>
                <a:cubicBezTo>
                  <a:pt x="3576" y="11409"/>
                  <a:pt x="4371" y="11876"/>
                  <a:pt x="5168" y="12342"/>
                </a:cubicBezTo>
                <a:cubicBezTo>
                  <a:pt x="5135" y="7864"/>
                  <a:pt x="5061" y="3608"/>
                  <a:pt x="49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6"/>
          <p:cNvSpPr/>
          <p:nvPr/>
        </p:nvSpPr>
        <p:spPr>
          <a:xfrm>
            <a:off x="6351103" y="3163647"/>
            <a:ext cx="273584" cy="422788"/>
          </a:xfrm>
          <a:custGeom>
            <a:rect b="b" l="l" r="r" t="t"/>
            <a:pathLst>
              <a:path extrusionOk="0" h="9776" w="6326">
                <a:moveTo>
                  <a:pt x="1553" y="0"/>
                </a:moveTo>
                <a:lnTo>
                  <a:pt x="0" y="2302"/>
                </a:lnTo>
                <a:lnTo>
                  <a:pt x="3234" y="9775"/>
                </a:lnTo>
                <a:lnTo>
                  <a:pt x="6325" y="9775"/>
                </a:lnTo>
                <a:lnTo>
                  <a:pt x="15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6"/>
          <p:cNvSpPr/>
          <p:nvPr/>
        </p:nvSpPr>
        <p:spPr>
          <a:xfrm>
            <a:off x="6180925" y="3127665"/>
            <a:ext cx="237386" cy="471571"/>
          </a:xfrm>
          <a:custGeom>
            <a:rect b="b" l="l" r="r" t="t"/>
            <a:pathLst>
              <a:path extrusionOk="0" h="10904" w="5489">
                <a:moveTo>
                  <a:pt x="4522" y="1"/>
                </a:moveTo>
                <a:cubicBezTo>
                  <a:pt x="2875" y="3433"/>
                  <a:pt x="1632" y="6718"/>
                  <a:pt x="1" y="10903"/>
                </a:cubicBezTo>
                <a:lnTo>
                  <a:pt x="2021" y="10903"/>
                </a:lnTo>
                <a:lnTo>
                  <a:pt x="5488" y="2071"/>
                </a:lnTo>
                <a:cubicBezTo>
                  <a:pt x="5169" y="1379"/>
                  <a:pt x="4848" y="688"/>
                  <a:pt x="45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6"/>
          <p:cNvSpPr/>
          <p:nvPr/>
        </p:nvSpPr>
        <p:spPr>
          <a:xfrm>
            <a:off x="6180925" y="3573591"/>
            <a:ext cx="97523" cy="25646"/>
          </a:xfrm>
          <a:custGeom>
            <a:rect b="b" l="l" r="r" t="t"/>
            <a:pathLst>
              <a:path extrusionOk="0" h="593" w="2255">
                <a:moveTo>
                  <a:pt x="232" y="0"/>
                </a:moveTo>
                <a:cubicBezTo>
                  <a:pt x="156" y="196"/>
                  <a:pt x="79" y="394"/>
                  <a:pt x="1" y="592"/>
                </a:cubicBezTo>
                <a:lnTo>
                  <a:pt x="2021" y="592"/>
                </a:lnTo>
                <a:lnTo>
                  <a:pt x="225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6"/>
          <p:cNvSpPr/>
          <p:nvPr/>
        </p:nvSpPr>
        <p:spPr>
          <a:xfrm>
            <a:off x="6376446" y="3125979"/>
            <a:ext cx="331492" cy="473257"/>
          </a:xfrm>
          <a:custGeom>
            <a:rect b="b" l="l" r="r" t="t"/>
            <a:pathLst>
              <a:path extrusionOk="0" h="10943" w="7665">
                <a:moveTo>
                  <a:pt x="1406" y="1"/>
                </a:moveTo>
                <a:cubicBezTo>
                  <a:pt x="937" y="1"/>
                  <a:pt x="468" y="14"/>
                  <a:pt x="1" y="40"/>
                </a:cubicBezTo>
                <a:cubicBezTo>
                  <a:pt x="328" y="727"/>
                  <a:pt x="650" y="1418"/>
                  <a:pt x="967" y="2110"/>
                </a:cubicBezTo>
                <a:cubicBezTo>
                  <a:pt x="2305" y="5016"/>
                  <a:pt x="3558" y="7963"/>
                  <a:pt x="4721" y="10942"/>
                </a:cubicBezTo>
                <a:lnTo>
                  <a:pt x="7665" y="10942"/>
                </a:lnTo>
                <a:lnTo>
                  <a:pt x="2589" y="28"/>
                </a:lnTo>
                <a:cubicBezTo>
                  <a:pt x="2195" y="10"/>
                  <a:pt x="1801" y="1"/>
                  <a:pt x="14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6"/>
          <p:cNvSpPr/>
          <p:nvPr/>
        </p:nvSpPr>
        <p:spPr>
          <a:xfrm>
            <a:off x="6570541" y="3573591"/>
            <a:ext cx="137397" cy="25646"/>
          </a:xfrm>
          <a:custGeom>
            <a:rect b="b" l="l" r="r" t="t"/>
            <a:pathLst>
              <a:path extrusionOk="0" h="593" w="3177">
                <a:moveTo>
                  <a:pt x="0" y="0"/>
                </a:moveTo>
                <a:cubicBezTo>
                  <a:pt x="77" y="199"/>
                  <a:pt x="155" y="396"/>
                  <a:pt x="233" y="592"/>
                </a:cubicBezTo>
                <a:lnTo>
                  <a:pt x="3177" y="592"/>
                </a:lnTo>
                <a:lnTo>
                  <a:pt x="29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6"/>
          <p:cNvSpPr/>
          <p:nvPr/>
        </p:nvSpPr>
        <p:spPr>
          <a:xfrm>
            <a:off x="6376446" y="3125979"/>
            <a:ext cx="209880" cy="211740"/>
          </a:xfrm>
          <a:custGeom>
            <a:rect b="b" l="l" r="r" t="t"/>
            <a:pathLst>
              <a:path extrusionOk="0" h="4896" w="4853">
                <a:moveTo>
                  <a:pt x="1406" y="1"/>
                </a:moveTo>
                <a:cubicBezTo>
                  <a:pt x="937" y="1"/>
                  <a:pt x="468" y="14"/>
                  <a:pt x="1" y="40"/>
                </a:cubicBezTo>
                <a:cubicBezTo>
                  <a:pt x="328" y="727"/>
                  <a:pt x="650" y="1418"/>
                  <a:pt x="967" y="2110"/>
                </a:cubicBezTo>
                <a:cubicBezTo>
                  <a:pt x="1196" y="2606"/>
                  <a:pt x="1421" y="3104"/>
                  <a:pt x="1644" y="3603"/>
                </a:cubicBezTo>
                <a:cubicBezTo>
                  <a:pt x="2714" y="4033"/>
                  <a:pt x="3783" y="4463"/>
                  <a:pt x="4852" y="4896"/>
                </a:cubicBezTo>
                <a:lnTo>
                  <a:pt x="2589" y="28"/>
                </a:lnTo>
                <a:cubicBezTo>
                  <a:pt x="2195" y="10"/>
                  <a:pt x="1801" y="1"/>
                  <a:pt x="14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
          <p:cNvSpPr/>
          <p:nvPr/>
        </p:nvSpPr>
        <p:spPr>
          <a:xfrm>
            <a:off x="6447632" y="3281756"/>
            <a:ext cx="143279" cy="291877"/>
          </a:xfrm>
          <a:custGeom>
            <a:rect b="b" l="l" r="r" t="t"/>
            <a:pathLst>
              <a:path extrusionOk="0" h="6749" w="3313">
                <a:moveTo>
                  <a:pt x="1" y="1"/>
                </a:moveTo>
                <a:cubicBezTo>
                  <a:pt x="998" y="2227"/>
                  <a:pt x="1948" y="4478"/>
                  <a:pt x="2844" y="6748"/>
                </a:cubicBezTo>
                <a:lnTo>
                  <a:pt x="3313" y="6748"/>
                </a:lnTo>
                <a:lnTo>
                  <a:pt x="365" y="147"/>
                </a:lnTo>
                <a:cubicBezTo>
                  <a:pt x="243" y="97"/>
                  <a:pt x="121" y="49"/>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6"/>
          <p:cNvSpPr/>
          <p:nvPr/>
        </p:nvSpPr>
        <p:spPr>
          <a:xfrm>
            <a:off x="6570541" y="3573591"/>
            <a:ext cx="31700" cy="25646"/>
          </a:xfrm>
          <a:custGeom>
            <a:rect b="b" l="l" r="r" t="t"/>
            <a:pathLst>
              <a:path extrusionOk="0" h="593" w="733">
                <a:moveTo>
                  <a:pt x="0" y="0"/>
                </a:moveTo>
                <a:cubicBezTo>
                  <a:pt x="77" y="199"/>
                  <a:pt x="155" y="396"/>
                  <a:pt x="233" y="592"/>
                </a:cubicBezTo>
                <a:lnTo>
                  <a:pt x="732" y="592"/>
                </a:lnTo>
                <a:lnTo>
                  <a:pt x="4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6"/>
          <p:cNvSpPr/>
          <p:nvPr/>
        </p:nvSpPr>
        <p:spPr>
          <a:xfrm>
            <a:off x="6376446" y="3126887"/>
            <a:ext cx="86971" cy="161227"/>
          </a:xfrm>
          <a:custGeom>
            <a:rect b="b" l="l" r="r" t="t"/>
            <a:pathLst>
              <a:path extrusionOk="0" h="3728" w="2011">
                <a:moveTo>
                  <a:pt x="348" y="1"/>
                </a:moveTo>
                <a:cubicBezTo>
                  <a:pt x="231" y="5"/>
                  <a:pt x="116" y="11"/>
                  <a:pt x="1" y="17"/>
                </a:cubicBezTo>
                <a:cubicBezTo>
                  <a:pt x="328" y="706"/>
                  <a:pt x="650" y="1397"/>
                  <a:pt x="967" y="2089"/>
                </a:cubicBezTo>
                <a:cubicBezTo>
                  <a:pt x="1095" y="2367"/>
                  <a:pt x="1221" y="2645"/>
                  <a:pt x="1349" y="2925"/>
                </a:cubicBezTo>
                <a:cubicBezTo>
                  <a:pt x="1448" y="3143"/>
                  <a:pt x="1546" y="3362"/>
                  <a:pt x="1644" y="3580"/>
                </a:cubicBezTo>
                <a:lnTo>
                  <a:pt x="2011" y="3728"/>
                </a:lnTo>
                <a:lnTo>
                  <a:pt x="34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6"/>
          <p:cNvSpPr/>
          <p:nvPr/>
        </p:nvSpPr>
        <p:spPr>
          <a:xfrm>
            <a:off x="5699927" y="1591600"/>
            <a:ext cx="772919" cy="2315428"/>
          </a:xfrm>
          <a:custGeom>
            <a:rect b="b" l="l" r="r" t="t"/>
            <a:pathLst>
              <a:path extrusionOk="0" h="53539" w="17872">
                <a:moveTo>
                  <a:pt x="16967" y="1"/>
                </a:moveTo>
                <a:lnTo>
                  <a:pt x="0" y="53539"/>
                </a:lnTo>
                <a:lnTo>
                  <a:pt x="3658" y="53500"/>
                </a:lnTo>
                <a:cubicBezTo>
                  <a:pt x="8409" y="36965"/>
                  <a:pt x="13121" y="20609"/>
                  <a:pt x="17872" y="4075"/>
                </a:cubicBezTo>
                <a:lnTo>
                  <a:pt x="1696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6"/>
          <p:cNvSpPr/>
          <p:nvPr/>
        </p:nvSpPr>
        <p:spPr>
          <a:xfrm>
            <a:off x="6401616" y="3112788"/>
            <a:ext cx="43" cy="43"/>
          </a:xfrm>
          <a:custGeom>
            <a:rect b="b" l="l" r="r" t="t"/>
            <a:pathLst>
              <a:path extrusionOk="0" h="1" w="1">
                <a:moveTo>
                  <a:pt x="0" y="0"/>
                </a:move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6"/>
          <p:cNvSpPr/>
          <p:nvPr/>
        </p:nvSpPr>
        <p:spPr>
          <a:xfrm>
            <a:off x="6197662" y="3127665"/>
            <a:ext cx="220649" cy="471484"/>
          </a:xfrm>
          <a:custGeom>
            <a:rect b="b" l="l" r="r" t="t"/>
            <a:pathLst>
              <a:path extrusionOk="0" h="10902" w="5102">
                <a:moveTo>
                  <a:pt x="4135" y="1"/>
                </a:moveTo>
                <a:lnTo>
                  <a:pt x="4365" y="491"/>
                </a:lnTo>
                <a:lnTo>
                  <a:pt x="0" y="10902"/>
                </a:lnTo>
                <a:lnTo>
                  <a:pt x="1634" y="10902"/>
                </a:lnTo>
                <a:lnTo>
                  <a:pt x="5101" y="2069"/>
                </a:lnTo>
                <a:cubicBezTo>
                  <a:pt x="4784" y="1378"/>
                  <a:pt x="4462" y="688"/>
                  <a:pt x="4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6"/>
          <p:cNvSpPr/>
          <p:nvPr/>
        </p:nvSpPr>
        <p:spPr>
          <a:xfrm>
            <a:off x="6486857" y="3828448"/>
            <a:ext cx="39312" cy="36414"/>
          </a:xfrm>
          <a:custGeom>
            <a:rect b="b" l="l" r="r" t="t"/>
            <a:pathLst>
              <a:path extrusionOk="0" h="842" w="909">
                <a:moveTo>
                  <a:pt x="420" y="0"/>
                </a:moveTo>
                <a:cubicBezTo>
                  <a:pt x="419" y="0"/>
                  <a:pt x="418" y="0"/>
                  <a:pt x="417" y="0"/>
                </a:cubicBezTo>
                <a:cubicBezTo>
                  <a:pt x="244" y="0"/>
                  <a:pt x="79" y="119"/>
                  <a:pt x="27" y="285"/>
                </a:cubicBezTo>
                <a:cubicBezTo>
                  <a:pt x="0" y="372"/>
                  <a:pt x="11" y="467"/>
                  <a:pt x="48" y="552"/>
                </a:cubicBezTo>
                <a:cubicBezTo>
                  <a:pt x="71" y="632"/>
                  <a:pt x="118" y="706"/>
                  <a:pt x="184" y="758"/>
                </a:cubicBezTo>
                <a:cubicBezTo>
                  <a:pt x="257" y="817"/>
                  <a:pt x="337" y="842"/>
                  <a:pt x="415" y="842"/>
                </a:cubicBezTo>
                <a:cubicBezTo>
                  <a:pt x="673" y="842"/>
                  <a:pt x="908" y="562"/>
                  <a:pt x="808" y="283"/>
                </a:cubicBezTo>
                <a:cubicBezTo>
                  <a:pt x="748" y="117"/>
                  <a:pt x="599" y="0"/>
                  <a:pt x="420" y="0"/>
                </a:cubicBezTo>
                <a:close/>
              </a:path>
            </a:pathLst>
          </a:custGeom>
          <a:solidFill>
            <a:srgbClr val="1E3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
          <p:cNvSpPr/>
          <p:nvPr/>
        </p:nvSpPr>
        <p:spPr>
          <a:xfrm>
            <a:off x="6322603" y="3611821"/>
            <a:ext cx="219697" cy="306928"/>
          </a:xfrm>
          <a:custGeom>
            <a:rect b="b" l="l" r="r" t="t"/>
            <a:pathLst>
              <a:path extrusionOk="0" h="7097" w="5080">
                <a:moveTo>
                  <a:pt x="1" y="0"/>
                </a:moveTo>
                <a:lnTo>
                  <a:pt x="1" y="1977"/>
                </a:lnTo>
                <a:cubicBezTo>
                  <a:pt x="1573" y="3796"/>
                  <a:pt x="3271" y="5509"/>
                  <a:pt x="5079" y="7096"/>
                </a:cubicBezTo>
                <a:lnTo>
                  <a:pt x="507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6"/>
          <p:cNvSpPr/>
          <p:nvPr/>
        </p:nvSpPr>
        <p:spPr>
          <a:xfrm>
            <a:off x="6937235" y="1235413"/>
            <a:ext cx="216238" cy="78278"/>
          </a:xfrm>
          <a:custGeom>
            <a:rect b="b" l="l" r="r" t="t"/>
            <a:pathLst>
              <a:path extrusionOk="0" h="1810" w="5000">
                <a:moveTo>
                  <a:pt x="4948" y="1"/>
                </a:moveTo>
                <a:cubicBezTo>
                  <a:pt x="4003" y="70"/>
                  <a:pt x="3332" y="120"/>
                  <a:pt x="2753" y="160"/>
                </a:cubicBezTo>
                <a:lnTo>
                  <a:pt x="2746" y="160"/>
                </a:lnTo>
                <a:cubicBezTo>
                  <a:pt x="2693" y="165"/>
                  <a:pt x="2639" y="168"/>
                  <a:pt x="2588" y="172"/>
                </a:cubicBezTo>
                <a:lnTo>
                  <a:pt x="2583" y="172"/>
                </a:lnTo>
                <a:cubicBezTo>
                  <a:pt x="2355" y="189"/>
                  <a:pt x="2137" y="204"/>
                  <a:pt x="1920" y="219"/>
                </a:cubicBezTo>
                <a:lnTo>
                  <a:pt x="1836" y="225"/>
                </a:lnTo>
                <a:cubicBezTo>
                  <a:pt x="1744" y="232"/>
                  <a:pt x="1650" y="238"/>
                  <a:pt x="1557" y="246"/>
                </a:cubicBezTo>
                <a:cubicBezTo>
                  <a:pt x="1535" y="248"/>
                  <a:pt x="1514" y="249"/>
                  <a:pt x="1493" y="249"/>
                </a:cubicBezTo>
                <a:lnTo>
                  <a:pt x="1421" y="255"/>
                </a:lnTo>
                <a:lnTo>
                  <a:pt x="1342" y="261"/>
                </a:lnTo>
                <a:lnTo>
                  <a:pt x="1268" y="266"/>
                </a:lnTo>
                <a:cubicBezTo>
                  <a:pt x="1242" y="269"/>
                  <a:pt x="1218" y="270"/>
                  <a:pt x="1191" y="272"/>
                </a:cubicBezTo>
                <a:lnTo>
                  <a:pt x="1118" y="278"/>
                </a:lnTo>
                <a:cubicBezTo>
                  <a:pt x="1071" y="281"/>
                  <a:pt x="1024" y="285"/>
                  <a:pt x="978" y="287"/>
                </a:cubicBezTo>
                <a:lnTo>
                  <a:pt x="966" y="287"/>
                </a:lnTo>
                <a:cubicBezTo>
                  <a:pt x="913" y="291"/>
                  <a:pt x="860" y="294"/>
                  <a:pt x="806" y="299"/>
                </a:cubicBezTo>
                <a:lnTo>
                  <a:pt x="727" y="303"/>
                </a:lnTo>
                <a:cubicBezTo>
                  <a:pt x="697" y="306"/>
                  <a:pt x="667" y="308"/>
                  <a:pt x="635" y="311"/>
                </a:cubicBezTo>
                <a:cubicBezTo>
                  <a:pt x="611" y="314"/>
                  <a:pt x="588" y="315"/>
                  <a:pt x="564" y="317"/>
                </a:cubicBezTo>
                <a:cubicBezTo>
                  <a:pt x="524" y="321"/>
                  <a:pt x="485" y="323"/>
                  <a:pt x="444" y="326"/>
                </a:cubicBezTo>
                <a:cubicBezTo>
                  <a:pt x="426" y="329"/>
                  <a:pt x="409" y="329"/>
                  <a:pt x="393" y="330"/>
                </a:cubicBezTo>
                <a:cubicBezTo>
                  <a:pt x="267" y="339"/>
                  <a:pt x="137" y="348"/>
                  <a:pt x="1" y="360"/>
                </a:cubicBezTo>
                <a:cubicBezTo>
                  <a:pt x="10" y="843"/>
                  <a:pt x="17" y="1325"/>
                  <a:pt x="26" y="1810"/>
                </a:cubicBezTo>
                <a:lnTo>
                  <a:pt x="4999" y="1810"/>
                </a:lnTo>
                <a:cubicBezTo>
                  <a:pt x="4984" y="1190"/>
                  <a:pt x="4966" y="587"/>
                  <a:pt x="4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6"/>
          <p:cNvSpPr/>
          <p:nvPr/>
        </p:nvSpPr>
        <p:spPr>
          <a:xfrm>
            <a:off x="6256824" y="4050740"/>
            <a:ext cx="363149" cy="35549"/>
          </a:xfrm>
          <a:custGeom>
            <a:rect b="b" l="l" r="r" t="t"/>
            <a:pathLst>
              <a:path extrusionOk="0" h="822" w="8397">
                <a:moveTo>
                  <a:pt x="8397" y="1"/>
                </a:moveTo>
                <a:cubicBezTo>
                  <a:pt x="5597" y="10"/>
                  <a:pt x="2798" y="17"/>
                  <a:pt x="0" y="23"/>
                </a:cubicBezTo>
                <a:lnTo>
                  <a:pt x="235" y="822"/>
                </a:lnTo>
                <a:cubicBezTo>
                  <a:pt x="2917" y="814"/>
                  <a:pt x="5597" y="809"/>
                  <a:pt x="8281" y="802"/>
                </a:cubicBezTo>
                <a:lnTo>
                  <a:pt x="8397" y="1"/>
                </a:lnTo>
                <a:close/>
              </a:path>
            </a:pathLst>
          </a:custGeom>
          <a:solidFill>
            <a:srgbClr val="EF6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6"/>
          <p:cNvSpPr/>
          <p:nvPr/>
        </p:nvSpPr>
        <p:spPr>
          <a:xfrm>
            <a:off x="7685586" y="1781240"/>
            <a:ext cx="977651" cy="2354303"/>
          </a:xfrm>
          <a:custGeom>
            <a:rect b="b" l="l" r="r" t="t"/>
            <a:pathLst>
              <a:path extrusionOk="0" h="54438" w="22606">
                <a:moveTo>
                  <a:pt x="12278" y="0"/>
                </a:moveTo>
                <a:cubicBezTo>
                  <a:pt x="12247" y="0"/>
                  <a:pt x="12215" y="1"/>
                  <a:pt x="12183" y="3"/>
                </a:cubicBezTo>
                <a:lnTo>
                  <a:pt x="12175" y="3"/>
                </a:lnTo>
                <a:cubicBezTo>
                  <a:pt x="10230" y="100"/>
                  <a:pt x="10043" y="2814"/>
                  <a:pt x="9633" y="4218"/>
                </a:cubicBezTo>
                <a:cubicBezTo>
                  <a:pt x="9039" y="6261"/>
                  <a:pt x="8447" y="8306"/>
                  <a:pt x="7866" y="10352"/>
                </a:cubicBezTo>
                <a:cubicBezTo>
                  <a:pt x="7751" y="10762"/>
                  <a:pt x="7636" y="11171"/>
                  <a:pt x="7519" y="11582"/>
                </a:cubicBezTo>
                <a:cubicBezTo>
                  <a:pt x="7466" y="11765"/>
                  <a:pt x="7414" y="11952"/>
                  <a:pt x="7361" y="12138"/>
                </a:cubicBezTo>
                <a:cubicBezTo>
                  <a:pt x="6007" y="16946"/>
                  <a:pt x="4702" y="21776"/>
                  <a:pt x="3521" y="26634"/>
                </a:cubicBezTo>
                <a:cubicBezTo>
                  <a:pt x="3473" y="26835"/>
                  <a:pt x="3424" y="27038"/>
                  <a:pt x="3376" y="27240"/>
                </a:cubicBezTo>
                <a:cubicBezTo>
                  <a:pt x="2582" y="30535"/>
                  <a:pt x="1850" y="33843"/>
                  <a:pt x="1202" y="37170"/>
                </a:cubicBezTo>
                <a:cubicBezTo>
                  <a:pt x="408" y="41229"/>
                  <a:pt x="0" y="45413"/>
                  <a:pt x="2325" y="49066"/>
                </a:cubicBezTo>
                <a:cubicBezTo>
                  <a:pt x="4027" y="51739"/>
                  <a:pt x="6818" y="53753"/>
                  <a:pt x="9940" y="54364"/>
                </a:cubicBezTo>
                <a:cubicBezTo>
                  <a:pt x="10052" y="54385"/>
                  <a:pt x="10164" y="54407"/>
                  <a:pt x="10276" y="54425"/>
                </a:cubicBezTo>
                <a:cubicBezTo>
                  <a:pt x="10324" y="54426"/>
                  <a:pt x="10374" y="54429"/>
                  <a:pt x="10424" y="54431"/>
                </a:cubicBezTo>
                <a:cubicBezTo>
                  <a:pt x="10564" y="54435"/>
                  <a:pt x="10707" y="54437"/>
                  <a:pt x="10851" y="54437"/>
                </a:cubicBezTo>
                <a:cubicBezTo>
                  <a:pt x="14218" y="54437"/>
                  <a:pt x="18391" y="53181"/>
                  <a:pt x="20164" y="50191"/>
                </a:cubicBezTo>
                <a:cubicBezTo>
                  <a:pt x="22606" y="46075"/>
                  <a:pt x="21710" y="41885"/>
                  <a:pt x="20644" y="37556"/>
                </a:cubicBezTo>
                <a:cubicBezTo>
                  <a:pt x="20606" y="37404"/>
                  <a:pt x="20569" y="37254"/>
                  <a:pt x="20531" y="37102"/>
                </a:cubicBezTo>
                <a:cubicBezTo>
                  <a:pt x="20519" y="37053"/>
                  <a:pt x="20507" y="37005"/>
                  <a:pt x="20495" y="36955"/>
                </a:cubicBezTo>
                <a:cubicBezTo>
                  <a:pt x="19158" y="31535"/>
                  <a:pt x="18007" y="26069"/>
                  <a:pt x="17042" y="20569"/>
                </a:cubicBezTo>
                <a:cubicBezTo>
                  <a:pt x="17004" y="20363"/>
                  <a:pt x="16968" y="20156"/>
                  <a:pt x="16932" y="19950"/>
                </a:cubicBezTo>
                <a:cubicBezTo>
                  <a:pt x="16329" y="16465"/>
                  <a:pt x="15803" y="12966"/>
                  <a:pt x="15350" y="9459"/>
                </a:cubicBezTo>
                <a:cubicBezTo>
                  <a:pt x="15301" y="9074"/>
                  <a:pt x="15275" y="8480"/>
                  <a:pt x="15241" y="7775"/>
                </a:cubicBezTo>
                <a:cubicBezTo>
                  <a:pt x="15232" y="7554"/>
                  <a:pt x="15220" y="7321"/>
                  <a:pt x="15207" y="7081"/>
                </a:cubicBezTo>
                <a:cubicBezTo>
                  <a:pt x="15059" y="4307"/>
                  <a:pt x="14690" y="457"/>
                  <a:pt x="12655" y="39"/>
                </a:cubicBezTo>
                <a:cubicBezTo>
                  <a:pt x="12534" y="13"/>
                  <a:pt x="12410" y="0"/>
                  <a:pt x="12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6"/>
          <p:cNvSpPr/>
          <p:nvPr/>
        </p:nvSpPr>
        <p:spPr>
          <a:xfrm>
            <a:off x="8100545" y="1781240"/>
            <a:ext cx="562692" cy="2354303"/>
          </a:xfrm>
          <a:custGeom>
            <a:rect b="b" l="l" r="r" t="t"/>
            <a:pathLst>
              <a:path extrusionOk="0" h="54438" w="13011">
                <a:moveTo>
                  <a:pt x="2684" y="0"/>
                </a:moveTo>
                <a:cubicBezTo>
                  <a:pt x="2653" y="0"/>
                  <a:pt x="2621" y="1"/>
                  <a:pt x="2589" y="3"/>
                </a:cubicBezTo>
                <a:lnTo>
                  <a:pt x="2582" y="3"/>
                </a:lnTo>
                <a:cubicBezTo>
                  <a:pt x="2288" y="3163"/>
                  <a:pt x="1807" y="8595"/>
                  <a:pt x="1350" y="15025"/>
                </a:cubicBezTo>
                <a:lnTo>
                  <a:pt x="1308" y="15614"/>
                </a:lnTo>
                <a:cubicBezTo>
                  <a:pt x="1215" y="16960"/>
                  <a:pt x="1120" y="18344"/>
                  <a:pt x="1030" y="19760"/>
                </a:cubicBezTo>
                <a:cubicBezTo>
                  <a:pt x="762" y="23967"/>
                  <a:pt x="502" y="28763"/>
                  <a:pt x="325" y="33659"/>
                </a:cubicBezTo>
                <a:lnTo>
                  <a:pt x="302" y="34280"/>
                </a:lnTo>
                <a:cubicBezTo>
                  <a:pt x="60" y="41294"/>
                  <a:pt x="0" y="48465"/>
                  <a:pt x="345" y="54364"/>
                </a:cubicBezTo>
                <a:cubicBezTo>
                  <a:pt x="457" y="54385"/>
                  <a:pt x="569" y="54407"/>
                  <a:pt x="681" y="54425"/>
                </a:cubicBezTo>
                <a:cubicBezTo>
                  <a:pt x="729" y="54426"/>
                  <a:pt x="779" y="54429"/>
                  <a:pt x="829" y="54431"/>
                </a:cubicBezTo>
                <a:cubicBezTo>
                  <a:pt x="969" y="54435"/>
                  <a:pt x="1112" y="54437"/>
                  <a:pt x="1256" y="54437"/>
                </a:cubicBezTo>
                <a:cubicBezTo>
                  <a:pt x="4623" y="54437"/>
                  <a:pt x="8796" y="53181"/>
                  <a:pt x="10569" y="50191"/>
                </a:cubicBezTo>
                <a:cubicBezTo>
                  <a:pt x="13011" y="46075"/>
                  <a:pt x="12115" y="41885"/>
                  <a:pt x="11049" y="37556"/>
                </a:cubicBezTo>
                <a:cubicBezTo>
                  <a:pt x="11011" y="37404"/>
                  <a:pt x="10974" y="37254"/>
                  <a:pt x="10936" y="37102"/>
                </a:cubicBezTo>
                <a:cubicBezTo>
                  <a:pt x="10924" y="37053"/>
                  <a:pt x="10912" y="37005"/>
                  <a:pt x="10900" y="36955"/>
                </a:cubicBezTo>
                <a:cubicBezTo>
                  <a:pt x="9563" y="31535"/>
                  <a:pt x="8412" y="26069"/>
                  <a:pt x="7447" y="20569"/>
                </a:cubicBezTo>
                <a:cubicBezTo>
                  <a:pt x="7409" y="20363"/>
                  <a:pt x="7373" y="20156"/>
                  <a:pt x="7337" y="19950"/>
                </a:cubicBezTo>
                <a:cubicBezTo>
                  <a:pt x="6734" y="16465"/>
                  <a:pt x="6208" y="12966"/>
                  <a:pt x="5755" y="9459"/>
                </a:cubicBezTo>
                <a:cubicBezTo>
                  <a:pt x="5706" y="9074"/>
                  <a:pt x="5680" y="8480"/>
                  <a:pt x="5646" y="7775"/>
                </a:cubicBezTo>
                <a:cubicBezTo>
                  <a:pt x="5637" y="7554"/>
                  <a:pt x="5626" y="7321"/>
                  <a:pt x="5612" y="7081"/>
                </a:cubicBezTo>
                <a:cubicBezTo>
                  <a:pt x="5464" y="4307"/>
                  <a:pt x="5095" y="457"/>
                  <a:pt x="3060" y="39"/>
                </a:cubicBezTo>
                <a:cubicBezTo>
                  <a:pt x="2941" y="13"/>
                  <a:pt x="2816" y="0"/>
                  <a:pt x="26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6"/>
          <p:cNvSpPr/>
          <p:nvPr/>
        </p:nvSpPr>
        <p:spPr>
          <a:xfrm>
            <a:off x="7831546" y="1781370"/>
            <a:ext cx="746926" cy="2458313"/>
          </a:xfrm>
          <a:custGeom>
            <a:rect b="b" l="l" r="r" t="t"/>
            <a:pathLst>
              <a:path extrusionOk="0" h="56843" w="17271">
                <a:moveTo>
                  <a:pt x="8912" y="0"/>
                </a:moveTo>
                <a:cubicBezTo>
                  <a:pt x="8879" y="0"/>
                  <a:pt x="8845" y="1"/>
                  <a:pt x="8811" y="3"/>
                </a:cubicBezTo>
                <a:lnTo>
                  <a:pt x="8803" y="3"/>
                </a:lnTo>
                <a:cubicBezTo>
                  <a:pt x="8510" y="3161"/>
                  <a:pt x="8029" y="8595"/>
                  <a:pt x="7572" y="15023"/>
                </a:cubicBezTo>
                <a:cubicBezTo>
                  <a:pt x="6927" y="14476"/>
                  <a:pt x="5503" y="13207"/>
                  <a:pt x="4144" y="11579"/>
                </a:cubicBezTo>
                <a:cubicBezTo>
                  <a:pt x="4091" y="11762"/>
                  <a:pt x="4039" y="11949"/>
                  <a:pt x="3986" y="12135"/>
                </a:cubicBezTo>
                <a:cubicBezTo>
                  <a:pt x="5542" y="13950"/>
                  <a:pt x="7122" y="15279"/>
                  <a:pt x="7528" y="15611"/>
                </a:cubicBezTo>
                <a:cubicBezTo>
                  <a:pt x="7435" y="16957"/>
                  <a:pt x="7340" y="18341"/>
                  <a:pt x="7250" y="19757"/>
                </a:cubicBezTo>
                <a:cubicBezTo>
                  <a:pt x="6981" y="23967"/>
                  <a:pt x="6721" y="28760"/>
                  <a:pt x="6545" y="33652"/>
                </a:cubicBezTo>
                <a:cubicBezTo>
                  <a:pt x="5545" y="32756"/>
                  <a:pt x="2714" y="30101"/>
                  <a:pt x="146" y="26631"/>
                </a:cubicBezTo>
                <a:cubicBezTo>
                  <a:pt x="98" y="26832"/>
                  <a:pt x="49" y="27035"/>
                  <a:pt x="1" y="27237"/>
                </a:cubicBezTo>
                <a:cubicBezTo>
                  <a:pt x="2868" y="31030"/>
                  <a:pt x="5977" y="33795"/>
                  <a:pt x="6525" y="34273"/>
                </a:cubicBezTo>
                <a:cubicBezTo>
                  <a:pt x="6283" y="41286"/>
                  <a:pt x="6223" y="48458"/>
                  <a:pt x="6568" y="54361"/>
                </a:cubicBezTo>
                <a:cubicBezTo>
                  <a:pt x="6619" y="55217"/>
                  <a:pt x="6677" y="56045"/>
                  <a:pt x="6745" y="56842"/>
                </a:cubicBezTo>
                <a:lnTo>
                  <a:pt x="7226" y="56842"/>
                </a:lnTo>
                <a:cubicBezTo>
                  <a:pt x="7160" y="56066"/>
                  <a:pt x="7101" y="55260"/>
                  <a:pt x="7053" y="54428"/>
                </a:cubicBezTo>
                <a:cubicBezTo>
                  <a:pt x="6904" y="51923"/>
                  <a:pt x="6831" y="49182"/>
                  <a:pt x="6813" y="46320"/>
                </a:cubicBezTo>
                <a:cubicBezTo>
                  <a:pt x="7295" y="46063"/>
                  <a:pt x="8976" y="45135"/>
                  <a:pt x="11007" y="43620"/>
                </a:cubicBezTo>
                <a:cubicBezTo>
                  <a:pt x="12825" y="42265"/>
                  <a:pt x="15239" y="40199"/>
                  <a:pt x="17270" y="37555"/>
                </a:cubicBezTo>
                <a:cubicBezTo>
                  <a:pt x="17233" y="37403"/>
                  <a:pt x="17195" y="37253"/>
                  <a:pt x="17158" y="37101"/>
                </a:cubicBezTo>
                <a:cubicBezTo>
                  <a:pt x="17147" y="37051"/>
                  <a:pt x="17134" y="37003"/>
                  <a:pt x="17122" y="36953"/>
                </a:cubicBezTo>
                <a:cubicBezTo>
                  <a:pt x="15081" y="39700"/>
                  <a:pt x="12587" y="41840"/>
                  <a:pt x="10729" y="43227"/>
                </a:cubicBezTo>
                <a:cubicBezTo>
                  <a:pt x="8958" y="44546"/>
                  <a:pt x="7462" y="45415"/>
                  <a:pt x="6808" y="45775"/>
                </a:cubicBezTo>
                <a:cubicBezTo>
                  <a:pt x="6786" y="39487"/>
                  <a:pt x="7026" y="32646"/>
                  <a:pt x="7348" y="26418"/>
                </a:cubicBezTo>
                <a:cubicBezTo>
                  <a:pt x="7954" y="25954"/>
                  <a:pt x="11255" y="23385"/>
                  <a:pt x="13668" y="20569"/>
                </a:cubicBezTo>
                <a:cubicBezTo>
                  <a:pt x="13631" y="20362"/>
                  <a:pt x="13594" y="20156"/>
                  <a:pt x="13558" y="19948"/>
                </a:cubicBezTo>
                <a:cubicBezTo>
                  <a:pt x="11452" y="22488"/>
                  <a:pt x="8465" y="24929"/>
                  <a:pt x="7379" y="25782"/>
                </a:cubicBezTo>
                <a:cubicBezTo>
                  <a:pt x="7491" y="23696"/>
                  <a:pt x="7609" y="21683"/>
                  <a:pt x="7730" y="19790"/>
                </a:cubicBezTo>
                <a:cubicBezTo>
                  <a:pt x="7936" y="16567"/>
                  <a:pt x="8157" y="13499"/>
                  <a:pt x="8372" y="10717"/>
                </a:cubicBezTo>
                <a:cubicBezTo>
                  <a:pt x="9780" y="9883"/>
                  <a:pt x="10976" y="8763"/>
                  <a:pt x="11867" y="7775"/>
                </a:cubicBezTo>
                <a:cubicBezTo>
                  <a:pt x="11858" y="7553"/>
                  <a:pt x="11848" y="7320"/>
                  <a:pt x="11834" y="7079"/>
                </a:cubicBezTo>
                <a:cubicBezTo>
                  <a:pt x="10992" y="8055"/>
                  <a:pt x="9813" y="9237"/>
                  <a:pt x="8420" y="10125"/>
                </a:cubicBezTo>
                <a:cubicBezTo>
                  <a:pt x="8752" y="5876"/>
                  <a:pt x="9068" y="2348"/>
                  <a:pt x="9281" y="37"/>
                </a:cubicBezTo>
                <a:cubicBezTo>
                  <a:pt x="9164" y="12"/>
                  <a:pt x="9041" y="0"/>
                  <a:pt x="89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6"/>
          <p:cNvSpPr/>
          <p:nvPr/>
        </p:nvSpPr>
        <p:spPr>
          <a:xfrm>
            <a:off x="7710627" y="2943734"/>
            <a:ext cx="956244" cy="1295996"/>
          </a:xfrm>
          <a:custGeom>
            <a:rect b="b" l="l" r="r" t="t"/>
            <a:pathLst>
              <a:path extrusionOk="0" h="29967" w="22111">
                <a:moveTo>
                  <a:pt x="17655" y="1"/>
                </a:moveTo>
                <a:cubicBezTo>
                  <a:pt x="17395" y="1445"/>
                  <a:pt x="16992" y="2862"/>
                  <a:pt x="16448" y="4225"/>
                </a:cubicBezTo>
                <a:cubicBezTo>
                  <a:pt x="15323" y="7037"/>
                  <a:pt x="13539" y="9677"/>
                  <a:pt x="10969" y="11278"/>
                </a:cubicBezTo>
                <a:cubicBezTo>
                  <a:pt x="10742" y="11419"/>
                  <a:pt x="10509" y="11550"/>
                  <a:pt x="10270" y="11672"/>
                </a:cubicBezTo>
                <a:cubicBezTo>
                  <a:pt x="9956" y="11832"/>
                  <a:pt x="9633" y="11975"/>
                  <a:pt x="9302" y="12100"/>
                </a:cubicBezTo>
                <a:cubicBezTo>
                  <a:pt x="8251" y="12499"/>
                  <a:pt x="7129" y="12715"/>
                  <a:pt x="6019" y="12715"/>
                </a:cubicBezTo>
                <a:cubicBezTo>
                  <a:pt x="4731" y="12715"/>
                  <a:pt x="3458" y="12424"/>
                  <a:pt x="2331" y="11789"/>
                </a:cubicBezTo>
                <a:cubicBezTo>
                  <a:pt x="1687" y="11426"/>
                  <a:pt x="1110" y="10968"/>
                  <a:pt x="594" y="10443"/>
                </a:cubicBezTo>
                <a:cubicBezTo>
                  <a:pt x="582" y="10503"/>
                  <a:pt x="572" y="10562"/>
                  <a:pt x="560" y="10622"/>
                </a:cubicBezTo>
                <a:cubicBezTo>
                  <a:pt x="560" y="10625"/>
                  <a:pt x="558" y="10630"/>
                  <a:pt x="558" y="10633"/>
                </a:cubicBezTo>
                <a:cubicBezTo>
                  <a:pt x="546" y="10690"/>
                  <a:pt x="537" y="10747"/>
                  <a:pt x="526" y="10804"/>
                </a:cubicBezTo>
                <a:cubicBezTo>
                  <a:pt x="523" y="10810"/>
                  <a:pt x="523" y="10818"/>
                  <a:pt x="522" y="10822"/>
                </a:cubicBezTo>
                <a:cubicBezTo>
                  <a:pt x="513" y="10875"/>
                  <a:pt x="501" y="10930"/>
                  <a:pt x="492" y="10984"/>
                </a:cubicBezTo>
                <a:lnTo>
                  <a:pt x="486" y="11013"/>
                </a:lnTo>
                <a:cubicBezTo>
                  <a:pt x="477" y="11063"/>
                  <a:pt x="468" y="11115"/>
                  <a:pt x="459" y="11168"/>
                </a:cubicBezTo>
                <a:lnTo>
                  <a:pt x="453" y="11202"/>
                </a:lnTo>
                <a:cubicBezTo>
                  <a:pt x="444" y="11254"/>
                  <a:pt x="436" y="11305"/>
                  <a:pt x="426" y="11354"/>
                </a:cubicBezTo>
                <a:cubicBezTo>
                  <a:pt x="424" y="11368"/>
                  <a:pt x="423" y="11380"/>
                  <a:pt x="421" y="11392"/>
                </a:cubicBezTo>
                <a:cubicBezTo>
                  <a:pt x="414" y="11442"/>
                  <a:pt x="403" y="11491"/>
                  <a:pt x="396" y="11541"/>
                </a:cubicBezTo>
                <a:cubicBezTo>
                  <a:pt x="394" y="11556"/>
                  <a:pt x="391" y="11569"/>
                  <a:pt x="388" y="11584"/>
                </a:cubicBezTo>
                <a:cubicBezTo>
                  <a:pt x="379" y="11631"/>
                  <a:pt x="372" y="11681"/>
                  <a:pt x="364" y="11727"/>
                </a:cubicBezTo>
                <a:cubicBezTo>
                  <a:pt x="363" y="11742"/>
                  <a:pt x="360" y="11759"/>
                  <a:pt x="357" y="11774"/>
                </a:cubicBezTo>
                <a:cubicBezTo>
                  <a:pt x="349" y="11820"/>
                  <a:pt x="342" y="11865"/>
                  <a:pt x="334" y="11914"/>
                </a:cubicBezTo>
                <a:cubicBezTo>
                  <a:pt x="332" y="11930"/>
                  <a:pt x="328" y="11947"/>
                  <a:pt x="326" y="11963"/>
                </a:cubicBezTo>
                <a:cubicBezTo>
                  <a:pt x="319" y="12008"/>
                  <a:pt x="313" y="12053"/>
                  <a:pt x="305" y="12099"/>
                </a:cubicBezTo>
                <a:cubicBezTo>
                  <a:pt x="302" y="12118"/>
                  <a:pt x="301" y="12136"/>
                  <a:pt x="296" y="12156"/>
                </a:cubicBezTo>
                <a:cubicBezTo>
                  <a:pt x="289" y="12198"/>
                  <a:pt x="281" y="12243"/>
                  <a:pt x="275" y="12286"/>
                </a:cubicBezTo>
                <a:cubicBezTo>
                  <a:pt x="272" y="12306"/>
                  <a:pt x="271" y="12327"/>
                  <a:pt x="266" y="12345"/>
                </a:cubicBezTo>
                <a:cubicBezTo>
                  <a:pt x="260" y="12389"/>
                  <a:pt x="253" y="12431"/>
                  <a:pt x="248" y="12474"/>
                </a:cubicBezTo>
                <a:cubicBezTo>
                  <a:pt x="244" y="12495"/>
                  <a:pt x="242" y="12516"/>
                  <a:pt x="238" y="12536"/>
                </a:cubicBezTo>
                <a:cubicBezTo>
                  <a:pt x="233" y="12578"/>
                  <a:pt x="227" y="12622"/>
                  <a:pt x="221" y="12662"/>
                </a:cubicBezTo>
                <a:cubicBezTo>
                  <a:pt x="218" y="12683"/>
                  <a:pt x="215" y="12706"/>
                  <a:pt x="212" y="12727"/>
                </a:cubicBezTo>
                <a:cubicBezTo>
                  <a:pt x="206" y="12769"/>
                  <a:pt x="200" y="12811"/>
                  <a:pt x="196" y="12852"/>
                </a:cubicBezTo>
                <a:cubicBezTo>
                  <a:pt x="191" y="12874"/>
                  <a:pt x="188" y="12895"/>
                  <a:pt x="185" y="12918"/>
                </a:cubicBezTo>
                <a:cubicBezTo>
                  <a:pt x="181" y="12957"/>
                  <a:pt x="176" y="12999"/>
                  <a:pt x="172" y="13040"/>
                </a:cubicBezTo>
                <a:cubicBezTo>
                  <a:pt x="169" y="13062"/>
                  <a:pt x="166" y="13085"/>
                  <a:pt x="164" y="13107"/>
                </a:cubicBezTo>
                <a:cubicBezTo>
                  <a:pt x="158" y="13148"/>
                  <a:pt x="152" y="13188"/>
                  <a:pt x="149" y="13228"/>
                </a:cubicBezTo>
                <a:cubicBezTo>
                  <a:pt x="146" y="13250"/>
                  <a:pt x="143" y="13276"/>
                  <a:pt x="142" y="13298"/>
                </a:cubicBezTo>
                <a:cubicBezTo>
                  <a:pt x="137" y="13337"/>
                  <a:pt x="131" y="13376"/>
                  <a:pt x="128" y="13416"/>
                </a:cubicBezTo>
                <a:cubicBezTo>
                  <a:pt x="127" y="13441"/>
                  <a:pt x="122" y="13464"/>
                  <a:pt x="121" y="13488"/>
                </a:cubicBezTo>
                <a:lnTo>
                  <a:pt x="108" y="13606"/>
                </a:lnTo>
                <a:cubicBezTo>
                  <a:pt x="107" y="13629"/>
                  <a:pt x="104" y="13653"/>
                  <a:pt x="101" y="13677"/>
                </a:cubicBezTo>
                <a:cubicBezTo>
                  <a:pt x="98" y="13716"/>
                  <a:pt x="93" y="13754"/>
                  <a:pt x="90" y="13794"/>
                </a:cubicBezTo>
                <a:cubicBezTo>
                  <a:pt x="86" y="13820"/>
                  <a:pt x="84" y="13844"/>
                  <a:pt x="83" y="13870"/>
                </a:cubicBezTo>
                <a:cubicBezTo>
                  <a:pt x="78" y="13907"/>
                  <a:pt x="77" y="13946"/>
                  <a:pt x="74" y="13984"/>
                </a:cubicBezTo>
                <a:cubicBezTo>
                  <a:pt x="71" y="14008"/>
                  <a:pt x="69" y="14035"/>
                  <a:pt x="68" y="14059"/>
                </a:cubicBezTo>
                <a:cubicBezTo>
                  <a:pt x="63" y="14097"/>
                  <a:pt x="62" y="14134"/>
                  <a:pt x="59" y="14172"/>
                </a:cubicBezTo>
                <a:cubicBezTo>
                  <a:pt x="56" y="14199"/>
                  <a:pt x="54" y="14223"/>
                  <a:pt x="53" y="14248"/>
                </a:cubicBezTo>
                <a:cubicBezTo>
                  <a:pt x="51" y="14286"/>
                  <a:pt x="47" y="14324"/>
                  <a:pt x="45" y="14361"/>
                </a:cubicBezTo>
                <a:cubicBezTo>
                  <a:pt x="44" y="14387"/>
                  <a:pt x="41" y="14412"/>
                  <a:pt x="39" y="14439"/>
                </a:cubicBezTo>
                <a:cubicBezTo>
                  <a:pt x="36" y="14477"/>
                  <a:pt x="33" y="14511"/>
                  <a:pt x="32" y="14549"/>
                </a:cubicBezTo>
                <a:cubicBezTo>
                  <a:pt x="32" y="14576"/>
                  <a:pt x="30" y="14602"/>
                  <a:pt x="29" y="14629"/>
                </a:cubicBezTo>
                <a:cubicBezTo>
                  <a:pt x="26" y="14665"/>
                  <a:pt x="24" y="14702"/>
                  <a:pt x="23" y="14737"/>
                </a:cubicBezTo>
                <a:cubicBezTo>
                  <a:pt x="21" y="14764"/>
                  <a:pt x="21" y="14793"/>
                  <a:pt x="18" y="14818"/>
                </a:cubicBezTo>
                <a:cubicBezTo>
                  <a:pt x="18" y="14856"/>
                  <a:pt x="17" y="14892"/>
                  <a:pt x="15" y="14928"/>
                </a:cubicBezTo>
                <a:cubicBezTo>
                  <a:pt x="14" y="14953"/>
                  <a:pt x="14" y="14982"/>
                  <a:pt x="11" y="15008"/>
                </a:cubicBezTo>
                <a:cubicBezTo>
                  <a:pt x="9" y="15044"/>
                  <a:pt x="9" y="15080"/>
                  <a:pt x="8" y="15116"/>
                </a:cubicBezTo>
                <a:cubicBezTo>
                  <a:pt x="8" y="15143"/>
                  <a:pt x="6" y="15170"/>
                  <a:pt x="6" y="15199"/>
                </a:cubicBezTo>
                <a:cubicBezTo>
                  <a:pt x="6" y="15232"/>
                  <a:pt x="3" y="15268"/>
                  <a:pt x="3" y="15304"/>
                </a:cubicBezTo>
                <a:cubicBezTo>
                  <a:pt x="2" y="15329"/>
                  <a:pt x="2" y="15358"/>
                  <a:pt x="2" y="15386"/>
                </a:cubicBezTo>
                <a:cubicBezTo>
                  <a:pt x="0" y="15421"/>
                  <a:pt x="0" y="15456"/>
                  <a:pt x="0" y="15492"/>
                </a:cubicBezTo>
                <a:lnTo>
                  <a:pt x="0" y="15576"/>
                </a:lnTo>
                <a:cubicBezTo>
                  <a:pt x="0" y="15609"/>
                  <a:pt x="0" y="15645"/>
                  <a:pt x="20" y="15690"/>
                </a:cubicBezTo>
                <a:lnTo>
                  <a:pt x="20" y="15774"/>
                </a:lnTo>
                <a:lnTo>
                  <a:pt x="20" y="15878"/>
                </a:lnTo>
                <a:cubicBezTo>
                  <a:pt x="23" y="15907"/>
                  <a:pt x="23" y="15935"/>
                  <a:pt x="23" y="15962"/>
                </a:cubicBezTo>
                <a:cubicBezTo>
                  <a:pt x="23" y="15997"/>
                  <a:pt x="24" y="16030"/>
                  <a:pt x="24" y="16065"/>
                </a:cubicBezTo>
                <a:cubicBezTo>
                  <a:pt x="24" y="16093"/>
                  <a:pt x="26" y="16120"/>
                  <a:pt x="26" y="16149"/>
                </a:cubicBezTo>
                <a:cubicBezTo>
                  <a:pt x="27" y="16185"/>
                  <a:pt x="27" y="16218"/>
                  <a:pt x="30" y="16252"/>
                </a:cubicBezTo>
                <a:cubicBezTo>
                  <a:pt x="32" y="16281"/>
                  <a:pt x="32" y="16308"/>
                  <a:pt x="33" y="16337"/>
                </a:cubicBezTo>
                <a:cubicBezTo>
                  <a:pt x="33" y="16371"/>
                  <a:pt x="35" y="16404"/>
                  <a:pt x="38" y="16439"/>
                </a:cubicBezTo>
                <a:cubicBezTo>
                  <a:pt x="38" y="16469"/>
                  <a:pt x="39" y="16496"/>
                  <a:pt x="41" y="16525"/>
                </a:cubicBezTo>
                <a:lnTo>
                  <a:pt x="47" y="16627"/>
                </a:lnTo>
                <a:cubicBezTo>
                  <a:pt x="48" y="16654"/>
                  <a:pt x="50" y="16684"/>
                  <a:pt x="53" y="16712"/>
                </a:cubicBezTo>
                <a:cubicBezTo>
                  <a:pt x="56" y="16744"/>
                  <a:pt x="57" y="16779"/>
                  <a:pt x="60" y="16812"/>
                </a:cubicBezTo>
                <a:cubicBezTo>
                  <a:pt x="63" y="16840"/>
                  <a:pt x="65" y="16870"/>
                  <a:pt x="68" y="16899"/>
                </a:cubicBezTo>
                <a:cubicBezTo>
                  <a:pt x="69" y="16932"/>
                  <a:pt x="71" y="16965"/>
                  <a:pt x="75" y="16998"/>
                </a:cubicBezTo>
                <a:cubicBezTo>
                  <a:pt x="77" y="17027"/>
                  <a:pt x="80" y="17057"/>
                  <a:pt x="83" y="17085"/>
                </a:cubicBezTo>
                <a:cubicBezTo>
                  <a:pt x="86" y="17118"/>
                  <a:pt x="87" y="17150"/>
                  <a:pt x="92" y="17185"/>
                </a:cubicBezTo>
                <a:cubicBezTo>
                  <a:pt x="95" y="17215"/>
                  <a:pt x="98" y="17243"/>
                  <a:pt x="101" y="17273"/>
                </a:cubicBezTo>
                <a:cubicBezTo>
                  <a:pt x="105" y="17305"/>
                  <a:pt x="108" y="17338"/>
                  <a:pt x="113" y="17371"/>
                </a:cubicBezTo>
                <a:cubicBezTo>
                  <a:pt x="114" y="17401"/>
                  <a:pt x="117" y="17428"/>
                  <a:pt x="122" y="17458"/>
                </a:cubicBezTo>
                <a:cubicBezTo>
                  <a:pt x="125" y="17493"/>
                  <a:pt x="130" y="17524"/>
                  <a:pt x="133" y="17556"/>
                </a:cubicBezTo>
                <a:cubicBezTo>
                  <a:pt x="137" y="17586"/>
                  <a:pt x="140" y="17615"/>
                  <a:pt x="145" y="17645"/>
                </a:cubicBezTo>
                <a:cubicBezTo>
                  <a:pt x="148" y="17676"/>
                  <a:pt x="154" y="17709"/>
                  <a:pt x="158" y="17741"/>
                </a:cubicBezTo>
                <a:cubicBezTo>
                  <a:pt x="161" y="17771"/>
                  <a:pt x="167" y="17799"/>
                  <a:pt x="170" y="17830"/>
                </a:cubicBezTo>
                <a:cubicBezTo>
                  <a:pt x="176" y="17861"/>
                  <a:pt x="181" y="17893"/>
                  <a:pt x="185" y="17924"/>
                </a:cubicBezTo>
                <a:cubicBezTo>
                  <a:pt x="191" y="17954"/>
                  <a:pt x="196" y="17983"/>
                  <a:pt x="200" y="18013"/>
                </a:cubicBezTo>
                <a:cubicBezTo>
                  <a:pt x="205" y="18045"/>
                  <a:pt x="211" y="18078"/>
                  <a:pt x="215" y="18109"/>
                </a:cubicBezTo>
                <a:cubicBezTo>
                  <a:pt x="220" y="18138"/>
                  <a:pt x="226" y="18168"/>
                  <a:pt x="230" y="18198"/>
                </a:cubicBezTo>
                <a:cubicBezTo>
                  <a:pt x="236" y="18228"/>
                  <a:pt x="242" y="18260"/>
                  <a:pt x="248" y="18291"/>
                </a:cubicBezTo>
                <a:cubicBezTo>
                  <a:pt x="253" y="18320"/>
                  <a:pt x="259" y="18350"/>
                  <a:pt x="265" y="18380"/>
                </a:cubicBezTo>
                <a:cubicBezTo>
                  <a:pt x="271" y="18411"/>
                  <a:pt x="278" y="18441"/>
                  <a:pt x="283" y="18473"/>
                </a:cubicBezTo>
                <a:cubicBezTo>
                  <a:pt x="289" y="18503"/>
                  <a:pt x="296" y="18533"/>
                  <a:pt x="302" y="18563"/>
                </a:cubicBezTo>
                <a:cubicBezTo>
                  <a:pt x="308" y="18593"/>
                  <a:pt x="313" y="18626"/>
                  <a:pt x="320" y="18656"/>
                </a:cubicBezTo>
                <a:cubicBezTo>
                  <a:pt x="328" y="18686"/>
                  <a:pt x="334" y="18717"/>
                  <a:pt x="342" y="18747"/>
                </a:cubicBezTo>
                <a:cubicBezTo>
                  <a:pt x="348" y="18777"/>
                  <a:pt x="355" y="18808"/>
                  <a:pt x="363" y="18838"/>
                </a:cubicBezTo>
                <a:cubicBezTo>
                  <a:pt x="369" y="18868"/>
                  <a:pt x="376" y="18898"/>
                  <a:pt x="384" y="18929"/>
                </a:cubicBezTo>
                <a:cubicBezTo>
                  <a:pt x="391" y="18959"/>
                  <a:pt x="399" y="18990"/>
                  <a:pt x="406" y="19020"/>
                </a:cubicBezTo>
                <a:lnTo>
                  <a:pt x="429" y="19110"/>
                </a:lnTo>
                <a:cubicBezTo>
                  <a:pt x="436" y="19142"/>
                  <a:pt x="445" y="19172"/>
                  <a:pt x="453" y="19202"/>
                </a:cubicBezTo>
                <a:cubicBezTo>
                  <a:pt x="460" y="19232"/>
                  <a:pt x="469" y="19262"/>
                  <a:pt x="477" y="19292"/>
                </a:cubicBezTo>
                <a:cubicBezTo>
                  <a:pt x="486" y="19322"/>
                  <a:pt x="493" y="19352"/>
                  <a:pt x="504" y="19383"/>
                </a:cubicBezTo>
                <a:cubicBezTo>
                  <a:pt x="511" y="19413"/>
                  <a:pt x="520" y="19443"/>
                  <a:pt x="529" y="19473"/>
                </a:cubicBezTo>
                <a:cubicBezTo>
                  <a:pt x="537" y="19503"/>
                  <a:pt x="546" y="19533"/>
                  <a:pt x="556" y="19563"/>
                </a:cubicBezTo>
                <a:lnTo>
                  <a:pt x="584" y="19653"/>
                </a:lnTo>
                <a:lnTo>
                  <a:pt x="612" y="19743"/>
                </a:lnTo>
                <a:cubicBezTo>
                  <a:pt x="621" y="19773"/>
                  <a:pt x="633" y="19804"/>
                  <a:pt x="642" y="19834"/>
                </a:cubicBezTo>
                <a:cubicBezTo>
                  <a:pt x="651" y="19862"/>
                  <a:pt x="663" y="19892"/>
                  <a:pt x="672" y="19922"/>
                </a:cubicBezTo>
                <a:cubicBezTo>
                  <a:pt x="684" y="19952"/>
                  <a:pt x="693" y="19982"/>
                  <a:pt x="704" y="20012"/>
                </a:cubicBezTo>
                <a:cubicBezTo>
                  <a:pt x="716" y="20043"/>
                  <a:pt x="725" y="20071"/>
                  <a:pt x="737" y="20101"/>
                </a:cubicBezTo>
                <a:lnTo>
                  <a:pt x="770" y="20191"/>
                </a:lnTo>
                <a:cubicBezTo>
                  <a:pt x="779" y="20221"/>
                  <a:pt x="791" y="20252"/>
                  <a:pt x="802" y="20280"/>
                </a:cubicBezTo>
                <a:cubicBezTo>
                  <a:pt x="814" y="20310"/>
                  <a:pt x="827" y="20340"/>
                  <a:pt x="838" y="20370"/>
                </a:cubicBezTo>
                <a:cubicBezTo>
                  <a:pt x="850" y="20397"/>
                  <a:pt x="860" y="20427"/>
                  <a:pt x="872" y="20456"/>
                </a:cubicBezTo>
                <a:cubicBezTo>
                  <a:pt x="883" y="20488"/>
                  <a:pt x="896" y="20518"/>
                  <a:pt x="910" y="20548"/>
                </a:cubicBezTo>
                <a:cubicBezTo>
                  <a:pt x="920" y="20576"/>
                  <a:pt x="934" y="20605"/>
                  <a:pt x="944" y="20633"/>
                </a:cubicBezTo>
                <a:cubicBezTo>
                  <a:pt x="958" y="20663"/>
                  <a:pt x="971" y="20695"/>
                  <a:pt x="985" y="20725"/>
                </a:cubicBezTo>
                <a:cubicBezTo>
                  <a:pt x="995" y="20751"/>
                  <a:pt x="1008" y="20779"/>
                  <a:pt x="1020" y="20808"/>
                </a:cubicBezTo>
                <a:cubicBezTo>
                  <a:pt x="1033" y="20838"/>
                  <a:pt x="1047" y="20869"/>
                  <a:pt x="1062" y="20899"/>
                </a:cubicBezTo>
                <a:cubicBezTo>
                  <a:pt x="1075" y="20928"/>
                  <a:pt x="1086" y="20954"/>
                  <a:pt x="1099" y="20982"/>
                </a:cubicBezTo>
                <a:cubicBezTo>
                  <a:pt x="1114" y="21012"/>
                  <a:pt x="1129" y="21044"/>
                  <a:pt x="1144" y="21074"/>
                </a:cubicBezTo>
                <a:cubicBezTo>
                  <a:pt x="1158" y="21101"/>
                  <a:pt x="1170" y="21130"/>
                  <a:pt x="1183" y="21155"/>
                </a:cubicBezTo>
                <a:cubicBezTo>
                  <a:pt x="1198" y="21187"/>
                  <a:pt x="1215" y="21217"/>
                  <a:pt x="1230" y="21250"/>
                </a:cubicBezTo>
                <a:cubicBezTo>
                  <a:pt x="1245" y="21275"/>
                  <a:pt x="1259" y="21304"/>
                  <a:pt x="1272" y="21329"/>
                </a:cubicBezTo>
                <a:cubicBezTo>
                  <a:pt x="1287" y="21360"/>
                  <a:pt x="1304" y="21393"/>
                  <a:pt x="1320" y="21424"/>
                </a:cubicBezTo>
                <a:cubicBezTo>
                  <a:pt x="1334" y="21450"/>
                  <a:pt x="1349" y="21477"/>
                  <a:pt x="1362" y="21502"/>
                </a:cubicBezTo>
                <a:cubicBezTo>
                  <a:pt x="1380" y="21535"/>
                  <a:pt x="1398" y="21569"/>
                  <a:pt x="1416" y="21600"/>
                </a:cubicBezTo>
                <a:cubicBezTo>
                  <a:pt x="1430" y="21627"/>
                  <a:pt x="1445" y="21651"/>
                  <a:pt x="1459" y="21675"/>
                </a:cubicBezTo>
                <a:cubicBezTo>
                  <a:pt x="1477" y="21710"/>
                  <a:pt x="1498" y="21743"/>
                  <a:pt x="1516" y="21777"/>
                </a:cubicBezTo>
                <a:cubicBezTo>
                  <a:pt x="1529" y="21800"/>
                  <a:pt x="1543" y="21824"/>
                  <a:pt x="1556" y="21847"/>
                </a:cubicBezTo>
                <a:cubicBezTo>
                  <a:pt x="1579" y="21886"/>
                  <a:pt x="1601" y="21923"/>
                  <a:pt x="1624" y="21961"/>
                </a:cubicBezTo>
                <a:lnTo>
                  <a:pt x="1657" y="22018"/>
                </a:lnTo>
                <a:cubicBezTo>
                  <a:pt x="1693" y="22077"/>
                  <a:pt x="1729" y="22132"/>
                  <a:pt x="1764" y="22189"/>
                </a:cubicBezTo>
                <a:cubicBezTo>
                  <a:pt x="1819" y="22274"/>
                  <a:pt x="1873" y="22358"/>
                  <a:pt x="1929" y="22440"/>
                </a:cubicBezTo>
                <a:cubicBezTo>
                  <a:pt x="1950" y="22471"/>
                  <a:pt x="1971" y="22499"/>
                  <a:pt x="1989" y="22528"/>
                </a:cubicBezTo>
                <a:cubicBezTo>
                  <a:pt x="2027" y="22582"/>
                  <a:pt x="2064" y="22636"/>
                  <a:pt x="2102" y="22689"/>
                </a:cubicBezTo>
                <a:lnTo>
                  <a:pt x="2176" y="22791"/>
                </a:lnTo>
                <a:cubicBezTo>
                  <a:pt x="2210" y="22837"/>
                  <a:pt x="2243" y="22884"/>
                  <a:pt x="2279" y="22931"/>
                </a:cubicBezTo>
                <a:cubicBezTo>
                  <a:pt x="2305" y="22967"/>
                  <a:pt x="2334" y="23004"/>
                  <a:pt x="2362" y="23040"/>
                </a:cubicBezTo>
                <a:cubicBezTo>
                  <a:pt x="2395" y="23084"/>
                  <a:pt x="2428" y="23126"/>
                  <a:pt x="2461" y="23170"/>
                </a:cubicBezTo>
                <a:cubicBezTo>
                  <a:pt x="2491" y="23207"/>
                  <a:pt x="2523" y="23245"/>
                  <a:pt x="2553" y="23282"/>
                </a:cubicBezTo>
                <a:cubicBezTo>
                  <a:pt x="2586" y="23321"/>
                  <a:pt x="2618" y="23364"/>
                  <a:pt x="2651" y="23403"/>
                </a:cubicBezTo>
                <a:cubicBezTo>
                  <a:pt x="2684" y="23440"/>
                  <a:pt x="2717" y="23479"/>
                  <a:pt x="2748" y="23517"/>
                </a:cubicBezTo>
                <a:cubicBezTo>
                  <a:pt x="2783" y="23555"/>
                  <a:pt x="2815" y="23592"/>
                  <a:pt x="2846" y="23630"/>
                </a:cubicBezTo>
                <a:cubicBezTo>
                  <a:pt x="2881" y="23670"/>
                  <a:pt x="2914" y="23708"/>
                  <a:pt x="2950" y="23747"/>
                </a:cubicBezTo>
                <a:lnTo>
                  <a:pt x="3046" y="23854"/>
                </a:lnTo>
                <a:cubicBezTo>
                  <a:pt x="3084" y="23893"/>
                  <a:pt x="3120" y="23933"/>
                  <a:pt x="3157" y="23972"/>
                </a:cubicBezTo>
                <a:cubicBezTo>
                  <a:pt x="3187" y="24006"/>
                  <a:pt x="3219" y="24039"/>
                  <a:pt x="3251" y="24072"/>
                </a:cubicBezTo>
                <a:cubicBezTo>
                  <a:pt x="3288" y="24114"/>
                  <a:pt x="3327" y="24153"/>
                  <a:pt x="3368" y="24192"/>
                </a:cubicBezTo>
                <a:cubicBezTo>
                  <a:pt x="3398" y="24222"/>
                  <a:pt x="3428" y="24254"/>
                  <a:pt x="3460" y="24284"/>
                </a:cubicBezTo>
                <a:cubicBezTo>
                  <a:pt x="3500" y="24326"/>
                  <a:pt x="3542" y="24366"/>
                  <a:pt x="3583" y="24407"/>
                </a:cubicBezTo>
                <a:cubicBezTo>
                  <a:pt x="3613" y="24437"/>
                  <a:pt x="3643" y="24464"/>
                  <a:pt x="3673" y="24493"/>
                </a:cubicBezTo>
                <a:cubicBezTo>
                  <a:pt x="3717" y="24535"/>
                  <a:pt x="3760" y="24574"/>
                  <a:pt x="3805" y="24614"/>
                </a:cubicBezTo>
                <a:cubicBezTo>
                  <a:pt x="3834" y="24641"/>
                  <a:pt x="3864" y="24667"/>
                  <a:pt x="3891" y="24694"/>
                </a:cubicBezTo>
                <a:lnTo>
                  <a:pt x="4032" y="24817"/>
                </a:lnTo>
                <a:cubicBezTo>
                  <a:pt x="4061" y="24843"/>
                  <a:pt x="4087" y="24865"/>
                  <a:pt x="4115" y="24890"/>
                </a:cubicBezTo>
                <a:cubicBezTo>
                  <a:pt x="4165" y="24933"/>
                  <a:pt x="4213" y="24974"/>
                  <a:pt x="4264" y="25016"/>
                </a:cubicBezTo>
                <a:cubicBezTo>
                  <a:pt x="4289" y="25038"/>
                  <a:pt x="4315" y="25058"/>
                  <a:pt x="4341" y="25079"/>
                </a:cubicBezTo>
                <a:cubicBezTo>
                  <a:pt x="4393" y="25123"/>
                  <a:pt x="4447" y="25166"/>
                  <a:pt x="4500" y="25207"/>
                </a:cubicBezTo>
                <a:cubicBezTo>
                  <a:pt x="4523" y="25226"/>
                  <a:pt x="4548" y="25243"/>
                  <a:pt x="4571" y="25261"/>
                </a:cubicBezTo>
                <a:cubicBezTo>
                  <a:pt x="4626" y="25306"/>
                  <a:pt x="4683" y="25350"/>
                  <a:pt x="4741" y="25393"/>
                </a:cubicBezTo>
                <a:cubicBezTo>
                  <a:pt x="4762" y="25408"/>
                  <a:pt x="4781" y="25423"/>
                  <a:pt x="4801" y="25438"/>
                </a:cubicBezTo>
                <a:cubicBezTo>
                  <a:pt x="4861" y="25483"/>
                  <a:pt x="4924" y="25528"/>
                  <a:pt x="4986" y="25572"/>
                </a:cubicBezTo>
                <a:cubicBezTo>
                  <a:pt x="5001" y="25581"/>
                  <a:pt x="5017" y="25592"/>
                  <a:pt x="5032" y="25604"/>
                </a:cubicBezTo>
                <a:cubicBezTo>
                  <a:pt x="5100" y="25650"/>
                  <a:pt x="5167" y="25697"/>
                  <a:pt x="5235" y="25742"/>
                </a:cubicBezTo>
                <a:cubicBezTo>
                  <a:pt x="5244" y="25748"/>
                  <a:pt x="5255" y="25756"/>
                  <a:pt x="5264" y="25762"/>
                </a:cubicBezTo>
                <a:cubicBezTo>
                  <a:pt x="6481" y="26576"/>
                  <a:pt x="7845" y="27169"/>
                  <a:pt x="9281" y="27466"/>
                </a:cubicBezTo>
                <a:lnTo>
                  <a:pt x="9382" y="27486"/>
                </a:lnTo>
                <a:cubicBezTo>
                  <a:pt x="9431" y="28341"/>
                  <a:pt x="9490" y="29170"/>
                  <a:pt x="9557" y="29967"/>
                </a:cubicBezTo>
                <a:lnTo>
                  <a:pt x="10039" y="29967"/>
                </a:lnTo>
                <a:cubicBezTo>
                  <a:pt x="9972" y="29191"/>
                  <a:pt x="9915" y="28385"/>
                  <a:pt x="9866" y="27552"/>
                </a:cubicBezTo>
                <a:lnTo>
                  <a:pt x="9866" y="27552"/>
                </a:lnTo>
                <a:lnTo>
                  <a:pt x="10243" y="27560"/>
                </a:lnTo>
                <a:cubicBezTo>
                  <a:pt x="10260" y="27560"/>
                  <a:pt x="10278" y="27560"/>
                  <a:pt x="10295" y="27560"/>
                </a:cubicBezTo>
                <a:cubicBezTo>
                  <a:pt x="10698" y="27560"/>
                  <a:pt x="11114" y="27543"/>
                  <a:pt x="11534" y="27505"/>
                </a:cubicBezTo>
                <a:lnTo>
                  <a:pt x="11542" y="27505"/>
                </a:lnTo>
                <a:cubicBezTo>
                  <a:pt x="11592" y="27501"/>
                  <a:pt x="11640" y="27498"/>
                  <a:pt x="11689" y="27492"/>
                </a:cubicBezTo>
                <a:cubicBezTo>
                  <a:pt x="11697" y="27492"/>
                  <a:pt x="11704" y="27490"/>
                  <a:pt x="11712" y="27490"/>
                </a:cubicBezTo>
                <a:cubicBezTo>
                  <a:pt x="11757" y="27484"/>
                  <a:pt x="11804" y="27481"/>
                  <a:pt x="11849" y="27475"/>
                </a:cubicBezTo>
                <a:cubicBezTo>
                  <a:pt x="11859" y="27474"/>
                  <a:pt x="11870" y="27474"/>
                  <a:pt x="11880" y="27471"/>
                </a:cubicBezTo>
                <a:cubicBezTo>
                  <a:pt x="11924" y="27468"/>
                  <a:pt x="11969" y="27462"/>
                  <a:pt x="12013" y="27456"/>
                </a:cubicBezTo>
                <a:cubicBezTo>
                  <a:pt x="12023" y="27456"/>
                  <a:pt x="12037" y="27454"/>
                  <a:pt x="12050" y="27453"/>
                </a:cubicBezTo>
                <a:cubicBezTo>
                  <a:pt x="12092" y="27447"/>
                  <a:pt x="12134" y="27441"/>
                  <a:pt x="12178" y="27436"/>
                </a:cubicBezTo>
                <a:cubicBezTo>
                  <a:pt x="12193" y="27433"/>
                  <a:pt x="12205" y="27432"/>
                  <a:pt x="12220" y="27430"/>
                </a:cubicBezTo>
                <a:cubicBezTo>
                  <a:pt x="12264" y="27424"/>
                  <a:pt x="12306" y="27418"/>
                  <a:pt x="12346" y="27414"/>
                </a:cubicBezTo>
                <a:cubicBezTo>
                  <a:pt x="12361" y="27409"/>
                  <a:pt x="12376" y="27408"/>
                  <a:pt x="12391" y="27406"/>
                </a:cubicBezTo>
                <a:cubicBezTo>
                  <a:pt x="12433" y="27400"/>
                  <a:pt x="12474" y="27393"/>
                  <a:pt x="12516" y="27387"/>
                </a:cubicBezTo>
                <a:cubicBezTo>
                  <a:pt x="12531" y="27385"/>
                  <a:pt x="12548" y="27381"/>
                  <a:pt x="12563" y="27379"/>
                </a:cubicBezTo>
                <a:cubicBezTo>
                  <a:pt x="12603" y="27372"/>
                  <a:pt x="12644" y="27366"/>
                  <a:pt x="12685" y="27358"/>
                </a:cubicBezTo>
                <a:cubicBezTo>
                  <a:pt x="12700" y="27357"/>
                  <a:pt x="12716" y="27355"/>
                  <a:pt x="12734" y="27351"/>
                </a:cubicBezTo>
                <a:cubicBezTo>
                  <a:pt x="12773" y="27346"/>
                  <a:pt x="12814" y="27339"/>
                  <a:pt x="12854" y="27331"/>
                </a:cubicBezTo>
                <a:cubicBezTo>
                  <a:pt x="12871" y="27327"/>
                  <a:pt x="12888" y="27325"/>
                  <a:pt x="12904" y="27321"/>
                </a:cubicBezTo>
                <a:cubicBezTo>
                  <a:pt x="12945" y="27313"/>
                  <a:pt x="12985" y="27306"/>
                  <a:pt x="13024" y="27298"/>
                </a:cubicBezTo>
                <a:cubicBezTo>
                  <a:pt x="13042" y="27297"/>
                  <a:pt x="13059" y="27293"/>
                  <a:pt x="13075" y="27289"/>
                </a:cubicBezTo>
                <a:cubicBezTo>
                  <a:pt x="13115" y="27281"/>
                  <a:pt x="13157" y="27272"/>
                  <a:pt x="13196" y="27265"/>
                </a:cubicBezTo>
                <a:cubicBezTo>
                  <a:pt x="13211" y="27263"/>
                  <a:pt x="13227" y="27259"/>
                  <a:pt x="13245" y="27256"/>
                </a:cubicBezTo>
                <a:cubicBezTo>
                  <a:pt x="13286" y="27245"/>
                  <a:pt x="13325" y="27238"/>
                  <a:pt x="13367" y="27229"/>
                </a:cubicBezTo>
                <a:cubicBezTo>
                  <a:pt x="13382" y="27226"/>
                  <a:pt x="13399" y="27221"/>
                  <a:pt x="13414" y="27218"/>
                </a:cubicBezTo>
                <a:lnTo>
                  <a:pt x="13539" y="27190"/>
                </a:lnTo>
                <a:cubicBezTo>
                  <a:pt x="13551" y="27188"/>
                  <a:pt x="13564" y="27184"/>
                  <a:pt x="13579" y="27181"/>
                </a:cubicBezTo>
                <a:cubicBezTo>
                  <a:pt x="13621" y="27170"/>
                  <a:pt x="13663" y="27161"/>
                  <a:pt x="13707" y="27151"/>
                </a:cubicBezTo>
                <a:cubicBezTo>
                  <a:pt x="13719" y="27148"/>
                  <a:pt x="13729" y="27145"/>
                  <a:pt x="13741" y="27143"/>
                </a:cubicBezTo>
                <a:cubicBezTo>
                  <a:pt x="13788" y="27131"/>
                  <a:pt x="13833" y="27121"/>
                  <a:pt x="13878" y="27109"/>
                </a:cubicBezTo>
                <a:cubicBezTo>
                  <a:pt x="13881" y="27107"/>
                  <a:pt x="13887" y="27107"/>
                  <a:pt x="13892" y="27106"/>
                </a:cubicBezTo>
                <a:cubicBezTo>
                  <a:pt x="14102" y="27050"/>
                  <a:pt x="14308" y="26993"/>
                  <a:pt x="14516" y="26928"/>
                </a:cubicBezTo>
                <a:cubicBezTo>
                  <a:pt x="14525" y="26925"/>
                  <a:pt x="14535" y="26922"/>
                  <a:pt x="14546" y="26919"/>
                </a:cubicBezTo>
                <a:cubicBezTo>
                  <a:pt x="14585" y="26906"/>
                  <a:pt x="14622" y="26895"/>
                  <a:pt x="14662" y="26882"/>
                </a:cubicBezTo>
                <a:cubicBezTo>
                  <a:pt x="14678" y="26876"/>
                  <a:pt x="14698" y="26870"/>
                  <a:pt x="14714" y="26865"/>
                </a:cubicBezTo>
                <a:cubicBezTo>
                  <a:pt x="14750" y="26853"/>
                  <a:pt x="14783" y="26839"/>
                  <a:pt x="14819" y="26829"/>
                </a:cubicBezTo>
                <a:cubicBezTo>
                  <a:pt x="14840" y="26821"/>
                  <a:pt x="14862" y="26815"/>
                  <a:pt x="14881" y="26808"/>
                </a:cubicBezTo>
                <a:cubicBezTo>
                  <a:pt x="14914" y="26797"/>
                  <a:pt x="14947" y="26784"/>
                  <a:pt x="14982" y="26772"/>
                </a:cubicBezTo>
                <a:cubicBezTo>
                  <a:pt x="15001" y="26763"/>
                  <a:pt x="15024" y="26755"/>
                  <a:pt x="15046" y="26748"/>
                </a:cubicBezTo>
                <a:cubicBezTo>
                  <a:pt x="15080" y="26737"/>
                  <a:pt x="15111" y="26724"/>
                  <a:pt x="15143" y="26712"/>
                </a:cubicBezTo>
                <a:cubicBezTo>
                  <a:pt x="15165" y="26703"/>
                  <a:pt x="15189" y="26695"/>
                  <a:pt x="15212" y="26686"/>
                </a:cubicBezTo>
                <a:cubicBezTo>
                  <a:pt x="15242" y="26674"/>
                  <a:pt x="15275" y="26662"/>
                  <a:pt x="15305" y="26650"/>
                </a:cubicBezTo>
                <a:cubicBezTo>
                  <a:pt x="15328" y="26641"/>
                  <a:pt x="15352" y="26632"/>
                  <a:pt x="15376" y="26621"/>
                </a:cubicBezTo>
                <a:cubicBezTo>
                  <a:pt x="15406" y="26611"/>
                  <a:pt x="15436" y="26597"/>
                  <a:pt x="15466" y="26587"/>
                </a:cubicBezTo>
                <a:cubicBezTo>
                  <a:pt x="15490" y="26576"/>
                  <a:pt x="15515" y="26566"/>
                  <a:pt x="15540" y="26557"/>
                </a:cubicBezTo>
                <a:cubicBezTo>
                  <a:pt x="15570" y="26545"/>
                  <a:pt x="15598" y="26534"/>
                  <a:pt x="15628" y="26521"/>
                </a:cubicBezTo>
                <a:cubicBezTo>
                  <a:pt x="15652" y="26509"/>
                  <a:pt x="15676" y="26500"/>
                  <a:pt x="15700" y="26489"/>
                </a:cubicBezTo>
                <a:cubicBezTo>
                  <a:pt x="15729" y="26476"/>
                  <a:pt x="15759" y="26464"/>
                  <a:pt x="15788" y="26452"/>
                </a:cubicBezTo>
                <a:cubicBezTo>
                  <a:pt x="15813" y="26441"/>
                  <a:pt x="15839" y="26431"/>
                  <a:pt x="15863" y="26419"/>
                </a:cubicBezTo>
                <a:cubicBezTo>
                  <a:pt x="15891" y="26408"/>
                  <a:pt x="15918" y="26394"/>
                  <a:pt x="15947" y="26381"/>
                </a:cubicBezTo>
                <a:cubicBezTo>
                  <a:pt x="15971" y="26370"/>
                  <a:pt x="15998" y="26358"/>
                  <a:pt x="16022" y="26348"/>
                </a:cubicBezTo>
                <a:cubicBezTo>
                  <a:pt x="16049" y="26334"/>
                  <a:pt x="16076" y="26321"/>
                  <a:pt x="16105" y="26309"/>
                </a:cubicBezTo>
                <a:cubicBezTo>
                  <a:pt x="16129" y="26297"/>
                  <a:pt x="16156" y="26283"/>
                  <a:pt x="16180" y="26273"/>
                </a:cubicBezTo>
                <a:cubicBezTo>
                  <a:pt x="16207" y="26259"/>
                  <a:pt x="16234" y="26246"/>
                  <a:pt x="16261" y="26234"/>
                </a:cubicBezTo>
                <a:cubicBezTo>
                  <a:pt x="16285" y="26220"/>
                  <a:pt x="16312" y="26208"/>
                  <a:pt x="16336" y="26196"/>
                </a:cubicBezTo>
                <a:lnTo>
                  <a:pt x="16415" y="26155"/>
                </a:lnTo>
                <a:cubicBezTo>
                  <a:pt x="16440" y="26143"/>
                  <a:pt x="16466" y="26130"/>
                  <a:pt x="16490" y="26116"/>
                </a:cubicBezTo>
                <a:cubicBezTo>
                  <a:pt x="16515" y="26103"/>
                  <a:pt x="16541" y="26088"/>
                  <a:pt x="16568" y="26076"/>
                </a:cubicBezTo>
                <a:cubicBezTo>
                  <a:pt x="16593" y="26062"/>
                  <a:pt x="16617" y="26047"/>
                  <a:pt x="16645" y="26034"/>
                </a:cubicBezTo>
                <a:cubicBezTo>
                  <a:pt x="16669" y="26020"/>
                  <a:pt x="16696" y="26005"/>
                  <a:pt x="16720" y="25993"/>
                </a:cubicBezTo>
                <a:cubicBezTo>
                  <a:pt x="16745" y="25980"/>
                  <a:pt x="16771" y="25964"/>
                  <a:pt x="16796" y="25949"/>
                </a:cubicBezTo>
                <a:cubicBezTo>
                  <a:pt x="16820" y="25936"/>
                  <a:pt x="16846" y="25922"/>
                  <a:pt x="16870" y="25907"/>
                </a:cubicBezTo>
                <a:cubicBezTo>
                  <a:pt x="16896" y="25892"/>
                  <a:pt x="16923" y="25876"/>
                  <a:pt x="16948" y="25861"/>
                </a:cubicBezTo>
                <a:cubicBezTo>
                  <a:pt x="16971" y="25847"/>
                  <a:pt x="16996" y="25832"/>
                  <a:pt x="17019" y="25820"/>
                </a:cubicBezTo>
                <a:cubicBezTo>
                  <a:pt x="17046" y="25802"/>
                  <a:pt x="17075" y="25784"/>
                  <a:pt x="17103" y="25768"/>
                </a:cubicBezTo>
                <a:lnTo>
                  <a:pt x="17165" y="25727"/>
                </a:lnTo>
                <a:cubicBezTo>
                  <a:pt x="17201" y="25703"/>
                  <a:pt x="17238" y="25680"/>
                  <a:pt x="17274" y="25656"/>
                </a:cubicBezTo>
                <a:cubicBezTo>
                  <a:pt x="17293" y="25643"/>
                  <a:pt x="17314" y="25629"/>
                  <a:pt x="17335" y="25617"/>
                </a:cubicBezTo>
                <a:cubicBezTo>
                  <a:pt x="17372" y="25590"/>
                  <a:pt x="17411" y="25566"/>
                  <a:pt x="17449" y="25539"/>
                </a:cubicBezTo>
                <a:cubicBezTo>
                  <a:pt x="17467" y="25528"/>
                  <a:pt x="17485" y="25515"/>
                  <a:pt x="17503" y="25501"/>
                </a:cubicBezTo>
                <a:cubicBezTo>
                  <a:pt x="17532" y="25482"/>
                  <a:pt x="17560" y="25462"/>
                  <a:pt x="17587" y="25441"/>
                </a:cubicBezTo>
                <a:cubicBezTo>
                  <a:pt x="17607" y="25426"/>
                  <a:pt x="17628" y="25414"/>
                  <a:pt x="17646" y="25399"/>
                </a:cubicBezTo>
                <a:cubicBezTo>
                  <a:pt x="17673" y="25378"/>
                  <a:pt x="17698" y="25359"/>
                  <a:pt x="17726" y="25341"/>
                </a:cubicBezTo>
                <a:cubicBezTo>
                  <a:pt x="17745" y="25326"/>
                  <a:pt x="17765" y="25310"/>
                  <a:pt x="17786" y="25295"/>
                </a:cubicBezTo>
                <a:cubicBezTo>
                  <a:pt x="17810" y="25274"/>
                  <a:pt x="17835" y="25256"/>
                  <a:pt x="17861" y="25237"/>
                </a:cubicBezTo>
                <a:cubicBezTo>
                  <a:pt x="17880" y="25222"/>
                  <a:pt x="17900" y="25205"/>
                  <a:pt x="17921" y="25190"/>
                </a:cubicBezTo>
                <a:cubicBezTo>
                  <a:pt x="17945" y="25171"/>
                  <a:pt x="17969" y="25151"/>
                  <a:pt x="17993" y="25132"/>
                </a:cubicBezTo>
                <a:cubicBezTo>
                  <a:pt x="18014" y="25117"/>
                  <a:pt x="18034" y="25100"/>
                  <a:pt x="18053" y="25083"/>
                </a:cubicBezTo>
                <a:cubicBezTo>
                  <a:pt x="18076" y="25064"/>
                  <a:pt x="18101" y="25043"/>
                  <a:pt x="18124" y="25025"/>
                </a:cubicBezTo>
                <a:cubicBezTo>
                  <a:pt x="18143" y="25008"/>
                  <a:pt x="18165" y="24990"/>
                  <a:pt x="18184" y="24974"/>
                </a:cubicBezTo>
                <a:cubicBezTo>
                  <a:pt x="18207" y="24953"/>
                  <a:pt x="18229" y="24935"/>
                  <a:pt x="18252" y="24914"/>
                </a:cubicBezTo>
                <a:cubicBezTo>
                  <a:pt x="18270" y="24897"/>
                  <a:pt x="18291" y="24878"/>
                  <a:pt x="18309" y="24861"/>
                </a:cubicBezTo>
                <a:lnTo>
                  <a:pt x="18376" y="24799"/>
                </a:lnTo>
                <a:cubicBezTo>
                  <a:pt x="18396" y="24783"/>
                  <a:pt x="18414" y="24765"/>
                  <a:pt x="18434" y="24747"/>
                </a:cubicBezTo>
                <a:cubicBezTo>
                  <a:pt x="18456" y="24726"/>
                  <a:pt x="18477" y="24705"/>
                  <a:pt x="18500" y="24685"/>
                </a:cubicBezTo>
                <a:cubicBezTo>
                  <a:pt x="18518" y="24666"/>
                  <a:pt x="18537" y="24649"/>
                  <a:pt x="18555" y="24629"/>
                </a:cubicBezTo>
                <a:lnTo>
                  <a:pt x="18620" y="24566"/>
                </a:lnTo>
                <a:cubicBezTo>
                  <a:pt x="18638" y="24547"/>
                  <a:pt x="18655" y="24529"/>
                  <a:pt x="18674" y="24509"/>
                </a:cubicBezTo>
                <a:cubicBezTo>
                  <a:pt x="18695" y="24487"/>
                  <a:pt x="18715" y="24467"/>
                  <a:pt x="18736" y="24445"/>
                </a:cubicBezTo>
                <a:cubicBezTo>
                  <a:pt x="18752" y="24425"/>
                  <a:pt x="18772" y="24407"/>
                  <a:pt x="18788" y="24387"/>
                </a:cubicBezTo>
                <a:cubicBezTo>
                  <a:pt x="18809" y="24365"/>
                  <a:pt x="18828" y="24342"/>
                  <a:pt x="18849" y="24320"/>
                </a:cubicBezTo>
                <a:cubicBezTo>
                  <a:pt x="18865" y="24302"/>
                  <a:pt x="18883" y="24281"/>
                  <a:pt x="18900" y="24261"/>
                </a:cubicBezTo>
                <a:cubicBezTo>
                  <a:pt x="18921" y="24239"/>
                  <a:pt x="18940" y="24215"/>
                  <a:pt x="18960" y="24192"/>
                </a:cubicBezTo>
                <a:cubicBezTo>
                  <a:pt x="18976" y="24174"/>
                  <a:pt x="18991" y="24153"/>
                  <a:pt x="19008" y="24133"/>
                </a:cubicBezTo>
                <a:cubicBezTo>
                  <a:pt x="19027" y="24109"/>
                  <a:pt x="19049" y="24087"/>
                  <a:pt x="19067" y="24063"/>
                </a:cubicBezTo>
                <a:cubicBezTo>
                  <a:pt x="19082" y="24043"/>
                  <a:pt x="19098" y="24024"/>
                  <a:pt x="19113" y="24004"/>
                </a:cubicBezTo>
                <a:lnTo>
                  <a:pt x="19170" y="23930"/>
                </a:lnTo>
                <a:cubicBezTo>
                  <a:pt x="19185" y="23912"/>
                  <a:pt x="19200" y="23891"/>
                  <a:pt x="19215" y="23873"/>
                </a:cubicBezTo>
                <a:cubicBezTo>
                  <a:pt x="19233" y="23848"/>
                  <a:pt x="19253" y="23822"/>
                  <a:pt x="19271" y="23795"/>
                </a:cubicBezTo>
                <a:cubicBezTo>
                  <a:pt x="19285" y="23777"/>
                  <a:pt x="19300" y="23756"/>
                  <a:pt x="19313" y="23736"/>
                </a:cubicBezTo>
                <a:cubicBezTo>
                  <a:pt x="19331" y="23709"/>
                  <a:pt x="19351" y="23682"/>
                  <a:pt x="19369" y="23654"/>
                </a:cubicBezTo>
                <a:cubicBezTo>
                  <a:pt x="19382" y="23637"/>
                  <a:pt x="19394" y="23619"/>
                  <a:pt x="19406" y="23600"/>
                </a:cubicBezTo>
                <a:cubicBezTo>
                  <a:pt x="19427" y="23568"/>
                  <a:pt x="19447" y="23538"/>
                  <a:pt x="19468" y="23506"/>
                </a:cubicBezTo>
                <a:cubicBezTo>
                  <a:pt x="19477" y="23491"/>
                  <a:pt x="19488" y="23475"/>
                  <a:pt x="19498" y="23460"/>
                </a:cubicBezTo>
                <a:cubicBezTo>
                  <a:pt x="19528" y="23412"/>
                  <a:pt x="19558" y="23365"/>
                  <a:pt x="19585" y="23315"/>
                </a:cubicBezTo>
                <a:cubicBezTo>
                  <a:pt x="22111" y="19056"/>
                  <a:pt x="21063" y="14716"/>
                  <a:pt x="19952" y="10227"/>
                </a:cubicBezTo>
                <a:lnTo>
                  <a:pt x="19675" y="9093"/>
                </a:lnTo>
                <a:cubicBezTo>
                  <a:pt x="19653" y="8998"/>
                  <a:pt x="19630" y="8904"/>
                  <a:pt x="19608" y="8811"/>
                </a:cubicBezTo>
                <a:cubicBezTo>
                  <a:pt x="19518" y="8436"/>
                  <a:pt x="19430" y="8063"/>
                  <a:pt x="19342" y="7692"/>
                </a:cubicBezTo>
                <a:cubicBezTo>
                  <a:pt x="19339" y="7686"/>
                  <a:pt x="19339" y="7680"/>
                  <a:pt x="19337" y="7675"/>
                </a:cubicBezTo>
                <a:cubicBezTo>
                  <a:pt x="19247" y="7294"/>
                  <a:pt x="19158" y="6912"/>
                  <a:pt x="19071" y="6528"/>
                </a:cubicBezTo>
                <a:cubicBezTo>
                  <a:pt x="19050" y="6440"/>
                  <a:pt x="19030" y="6354"/>
                  <a:pt x="19011" y="6267"/>
                </a:cubicBezTo>
                <a:cubicBezTo>
                  <a:pt x="18922" y="5889"/>
                  <a:pt x="18835" y="5511"/>
                  <a:pt x="18751" y="5130"/>
                </a:cubicBezTo>
                <a:cubicBezTo>
                  <a:pt x="18749" y="5129"/>
                  <a:pt x="18749" y="5127"/>
                  <a:pt x="18749" y="5124"/>
                </a:cubicBezTo>
                <a:cubicBezTo>
                  <a:pt x="18662" y="4733"/>
                  <a:pt x="18576" y="4345"/>
                  <a:pt x="18489" y="3955"/>
                </a:cubicBezTo>
                <a:cubicBezTo>
                  <a:pt x="18473" y="3876"/>
                  <a:pt x="18456" y="3801"/>
                  <a:pt x="18440" y="3725"/>
                </a:cubicBezTo>
                <a:cubicBezTo>
                  <a:pt x="18268" y="2943"/>
                  <a:pt x="18101" y="2159"/>
                  <a:pt x="17937" y="1376"/>
                </a:cubicBezTo>
                <a:cubicBezTo>
                  <a:pt x="17924" y="1309"/>
                  <a:pt x="17909" y="1241"/>
                  <a:pt x="17895" y="1173"/>
                </a:cubicBezTo>
                <a:cubicBezTo>
                  <a:pt x="17816" y="784"/>
                  <a:pt x="17735" y="393"/>
                  <a:pt x="17655" y="2"/>
                </a:cubicBezTo>
                <a:lnTo>
                  <a:pt x="1765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6"/>
          <p:cNvSpPr/>
          <p:nvPr/>
        </p:nvSpPr>
        <p:spPr>
          <a:xfrm>
            <a:off x="6263008" y="4072580"/>
            <a:ext cx="353808" cy="13709"/>
          </a:xfrm>
          <a:custGeom>
            <a:rect b="b" l="l" r="r" t="t"/>
            <a:pathLst>
              <a:path extrusionOk="0" h="317" w="8181">
                <a:moveTo>
                  <a:pt x="0" y="1"/>
                </a:moveTo>
                <a:lnTo>
                  <a:pt x="0" y="4"/>
                </a:lnTo>
                <a:lnTo>
                  <a:pt x="92" y="317"/>
                </a:lnTo>
                <a:cubicBezTo>
                  <a:pt x="2772" y="309"/>
                  <a:pt x="5454" y="304"/>
                  <a:pt x="8138" y="295"/>
                </a:cubicBezTo>
                <a:lnTo>
                  <a:pt x="8180" y="1"/>
                </a:ln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6"/>
          <p:cNvSpPr/>
          <p:nvPr/>
        </p:nvSpPr>
        <p:spPr>
          <a:xfrm>
            <a:off x="7092191" y="1326147"/>
            <a:ext cx="50946" cy="13017"/>
          </a:xfrm>
          <a:custGeom>
            <a:rect b="b" l="l" r="r" t="t"/>
            <a:pathLst>
              <a:path extrusionOk="0" h="301" w="1178">
                <a:moveTo>
                  <a:pt x="1053" y="0"/>
                </a:moveTo>
                <a:cubicBezTo>
                  <a:pt x="1051" y="0"/>
                  <a:pt x="1050" y="0"/>
                  <a:pt x="1048" y="0"/>
                </a:cubicBezTo>
                <a:cubicBezTo>
                  <a:pt x="741" y="14"/>
                  <a:pt x="436" y="27"/>
                  <a:pt x="131" y="41"/>
                </a:cubicBezTo>
                <a:cubicBezTo>
                  <a:pt x="60" y="45"/>
                  <a:pt x="0" y="99"/>
                  <a:pt x="0" y="172"/>
                </a:cubicBezTo>
                <a:cubicBezTo>
                  <a:pt x="0" y="238"/>
                  <a:pt x="59" y="301"/>
                  <a:pt x="128" y="301"/>
                </a:cubicBezTo>
                <a:cubicBezTo>
                  <a:pt x="129" y="301"/>
                  <a:pt x="130" y="301"/>
                  <a:pt x="131" y="301"/>
                </a:cubicBezTo>
                <a:cubicBezTo>
                  <a:pt x="436" y="287"/>
                  <a:pt x="741" y="275"/>
                  <a:pt x="1048" y="260"/>
                </a:cubicBezTo>
                <a:cubicBezTo>
                  <a:pt x="1117" y="256"/>
                  <a:pt x="1177" y="202"/>
                  <a:pt x="1177" y="129"/>
                </a:cubicBezTo>
                <a:cubicBezTo>
                  <a:pt x="1177" y="63"/>
                  <a:pt x="1120" y="0"/>
                  <a:pt x="10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
          <p:cNvSpPr/>
          <p:nvPr/>
        </p:nvSpPr>
        <p:spPr>
          <a:xfrm>
            <a:off x="7094396" y="1348506"/>
            <a:ext cx="45929" cy="11893"/>
          </a:xfrm>
          <a:custGeom>
            <a:rect b="b" l="l" r="r" t="t"/>
            <a:pathLst>
              <a:path extrusionOk="0" h="275" w="1062">
                <a:moveTo>
                  <a:pt x="132" y="0"/>
                </a:moveTo>
                <a:cubicBezTo>
                  <a:pt x="65" y="0"/>
                  <a:pt x="0" y="61"/>
                  <a:pt x="5" y="130"/>
                </a:cubicBezTo>
                <a:cubicBezTo>
                  <a:pt x="8" y="200"/>
                  <a:pt x="62" y="257"/>
                  <a:pt x="134" y="259"/>
                </a:cubicBezTo>
                <a:cubicBezTo>
                  <a:pt x="399" y="265"/>
                  <a:pt x="663" y="269"/>
                  <a:pt x="929" y="274"/>
                </a:cubicBezTo>
                <a:cubicBezTo>
                  <a:pt x="931" y="274"/>
                  <a:pt x="932" y="274"/>
                  <a:pt x="934" y="274"/>
                </a:cubicBezTo>
                <a:cubicBezTo>
                  <a:pt x="1000" y="274"/>
                  <a:pt x="1062" y="212"/>
                  <a:pt x="1059" y="145"/>
                </a:cubicBezTo>
                <a:cubicBezTo>
                  <a:pt x="1054" y="74"/>
                  <a:pt x="1002" y="17"/>
                  <a:pt x="929" y="15"/>
                </a:cubicBezTo>
                <a:cubicBezTo>
                  <a:pt x="663" y="9"/>
                  <a:pt x="399" y="6"/>
                  <a:pt x="134" y="0"/>
                </a:cubicBezTo>
                <a:cubicBezTo>
                  <a:pt x="133" y="0"/>
                  <a:pt x="132" y="0"/>
                  <a:pt x="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6"/>
          <p:cNvSpPr/>
          <p:nvPr/>
        </p:nvSpPr>
        <p:spPr>
          <a:xfrm>
            <a:off x="7068967" y="1538795"/>
            <a:ext cx="43550" cy="12672"/>
          </a:xfrm>
          <a:custGeom>
            <a:rect b="b" l="l" r="r" t="t"/>
            <a:pathLst>
              <a:path extrusionOk="0" h="293" w="1007">
                <a:moveTo>
                  <a:pt x="130" y="1"/>
                </a:moveTo>
                <a:cubicBezTo>
                  <a:pt x="64" y="1"/>
                  <a:pt x="0" y="65"/>
                  <a:pt x="3" y="132"/>
                </a:cubicBezTo>
                <a:cubicBezTo>
                  <a:pt x="8" y="204"/>
                  <a:pt x="61" y="256"/>
                  <a:pt x="134" y="261"/>
                </a:cubicBezTo>
                <a:cubicBezTo>
                  <a:pt x="379" y="271"/>
                  <a:pt x="626" y="282"/>
                  <a:pt x="872" y="293"/>
                </a:cubicBezTo>
                <a:cubicBezTo>
                  <a:pt x="874" y="293"/>
                  <a:pt x="875" y="293"/>
                  <a:pt x="877" y="293"/>
                </a:cubicBezTo>
                <a:cubicBezTo>
                  <a:pt x="943" y="293"/>
                  <a:pt x="1006" y="229"/>
                  <a:pt x="1002" y="163"/>
                </a:cubicBezTo>
                <a:cubicBezTo>
                  <a:pt x="999" y="90"/>
                  <a:pt x="946" y="37"/>
                  <a:pt x="872" y="32"/>
                </a:cubicBezTo>
                <a:cubicBezTo>
                  <a:pt x="626" y="22"/>
                  <a:pt x="379" y="13"/>
                  <a:pt x="134" y="1"/>
                </a:cubicBezTo>
                <a:cubicBezTo>
                  <a:pt x="133" y="1"/>
                  <a:pt x="131" y="1"/>
                  <a:pt x="1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6"/>
          <p:cNvSpPr/>
          <p:nvPr/>
        </p:nvSpPr>
        <p:spPr>
          <a:xfrm>
            <a:off x="7109230" y="1879066"/>
            <a:ext cx="35203" cy="11677"/>
          </a:xfrm>
          <a:custGeom>
            <a:rect b="b" l="l" r="r" t="t"/>
            <a:pathLst>
              <a:path extrusionOk="0" h="270" w="814">
                <a:moveTo>
                  <a:pt x="130" y="0"/>
                </a:moveTo>
                <a:cubicBezTo>
                  <a:pt x="63" y="0"/>
                  <a:pt x="0" y="61"/>
                  <a:pt x="3" y="130"/>
                </a:cubicBezTo>
                <a:cubicBezTo>
                  <a:pt x="8" y="202"/>
                  <a:pt x="62" y="257"/>
                  <a:pt x="132" y="259"/>
                </a:cubicBezTo>
                <a:cubicBezTo>
                  <a:pt x="316" y="263"/>
                  <a:pt x="498" y="265"/>
                  <a:pt x="680" y="269"/>
                </a:cubicBezTo>
                <a:cubicBezTo>
                  <a:pt x="680" y="269"/>
                  <a:pt x="681" y="269"/>
                  <a:pt x="682" y="269"/>
                </a:cubicBezTo>
                <a:cubicBezTo>
                  <a:pt x="749" y="269"/>
                  <a:pt x="813" y="208"/>
                  <a:pt x="809" y="139"/>
                </a:cubicBezTo>
                <a:cubicBezTo>
                  <a:pt x="806" y="68"/>
                  <a:pt x="753" y="11"/>
                  <a:pt x="680" y="9"/>
                </a:cubicBezTo>
                <a:cubicBezTo>
                  <a:pt x="498" y="6"/>
                  <a:pt x="316" y="3"/>
                  <a:pt x="132" y="0"/>
                </a:cubicBezTo>
                <a:cubicBezTo>
                  <a:pt x="132" y="0"/>
                  <a:pt x="131" y="0"/>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6"/>
          <p:cNvSpPr/>
          <p:nvPr/>
        </p:nvSpPr>
        <p:spPr>
          <a:xfrm>
            <a:off x="7080817" y="1912670"/>
            <a:ext cx="43507" cy="11634"/>
          </a:xfrm>
          <a:custGeom>
            <a:rect b="b" l="l" r="r" t="t"/>
            <a:pathLst>
              <a:path extrusionOk="0" h="269" w="1006">
                <a:moveTo>
                  <a:pt x="134" y="0"/>
                </a:moveTo>
                <a:cubicBezTo>
                  <a:pt x="66" y="0"/>
                  <a:pt x="0" y="61"/>
                  <a:pt x="5" y="131"/>
                </a:cubicBezTo>
                <a:cubicBezTo>
                  <a:pt x="6" y="202"/>
                  <a:pt x="60" y="261"/>
                  <a:pt x="134" y="261"/>
                </a:cubicBezTo>
                <a:cubicBezTo>
                  <a:pt x="380" y="262"/>
                  <a:pt x="627" y="267"/>
                  <a:pt x="872" y="268"/>
                </a:cubicBezTo>
                <a:cubicBezTo>
                  <a:pt x="940" y="268"/>
                  <a:pt x="1006" y="208"/>
                  <a:pt x="1003" y="139"/>
                </a:cubicBezTo>
                <a:cubicBezTo>
                  <a:pt x="998" y="67"/>
                  <a:pt x="946" y="8"/>
                  <a:pt x="872" y="8"/>
                </a:cubicBezTo>
                <a:cubicBezTo>
                  <a:pt x="627" y="6"/>
                  <a:pt x="380" y="3"/>
                  <a:pt x="1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6"/>
          <p:cNvSpPr/>
          <p:nvPr/>
        </p:nvSpPr>
        <p:spPr>
          <a:xfrm>
            <a:off x="7381689" y="649280"/>
            <a:ext cx="40090" cy="36501"/>
          </a:xfrm>
          <a:custGeom>
            <a:rect b="b" l="l" r="r" t="t"/>
            <a:pathLst>
              <a:path extrusionOk="0" h="844" w="927">
                <a:moveTo>
                  <a:pt x="682" y="1"/>
                </a:moveTo>
                <a:cubicBezTo>
                  <a:pt x="595" y="1"/>
                  <a:pt x="496" y="28"/>
                  <a:pt x="401" y="85"/>
                </a:cubicBezTo>
                <a:cubicBezTo>
                  <a:pt x="169" y="223"/>
                  <a:pt x="1" y="509"/>
                  <a:pt x="44" y="685"/>
                </a:cubicBezTo>
                <a:cubicBezTo>
                  <a:pt x="69" y="789"/>
                  <a:pt x="166" y="844"/>
                  <a:pt x="288" y="844"/>
                </a:cubicBezTo>
                <a:cubicBezTo>
                  <a:pt x="374" y="844"/>
                  <a:pt x="473" y="816"/>
                  <a:pt x="568" y="760"/>
                </a:cubicBezTo>
                <a:cubicBezTo>
                  <a:pt x="814" y="614"/>
                  <a:pt x="919" y="371"/>
                  <a:pt x="927" y="157"/>
                </a:cubicBezTo>
                <a:cubicBezTo>
                  <a:pt x="901" y="55"/>
                  <a:pt x="804" y="1"/>
                  <a:pt x="6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6"/>
          <p:cNvSpPr/>
          <p:nvPr/>
        </p:nvSpPr>
        <p:spPr>
          <a:xfrm>
            <a:off x="7434451" y="631765"/>
            <a:ext cx="24608" cy="25040"/>
          </a:xfrm>
          <a:custGeom>
            <a:rect b="b" l="l" r="r" t="t"/>
            <a:pathLst>
              <a:path extrusionOk="0" h="579" w="569">
                <a:moveTo>
                  <a:pt x="453" y="1"/>
                </a:moveTo>
                <a:cubicBezTo>
                  <a:pt x="391" y="1"/>
                  <a:pt x="312" y="32"/>
                  <a:pt x="238" y="91"/>
                </a:cubicBezTo>
                <a:cubicBezTo>
                  <a:pt x="98" y="204"/>
                  <a:pt x="0" y="403"/>
                  <a:pt x="32" y="505"/>
                </a:cubicBezTo>
                <a:cubicBezTo>
                  <a:pt x="47" y="554"/>
                  <a:pt x="90" y="578"/>
                  <a:pt x="146" y="578"/>
                </a:cubicBezTo>
                <a:cubicBezTo>
                  <a:pt x="208" y="578"/>
                  <a:pt x="286" y="548"/>
                  <a:pt x="359" y="490"/>
                </a:cubicBezTo>
                <a:cubicBezTo>
                  <a:pt x="510" y="370"/>
                  <a:pt x="568" y="209"/>
                  <a:pt x="565" y="73"/>
                </a:cubicBezTo>
                <a:cubicBezTo>
                  <a:pt x="551" y="25"/>
                  <a:pt x="508" y="1"/>
                  <a:pt x="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6"/>
          <p:cNvSpPr/>
          <p:nvPr/>
        </p:nvSpPr>
        <p:spPr>
          <a:xfrm>
            <a:off x="7150359" y="3852753"/>
            <a:ext cx="97437" cy="13926"/>
          </a:xfrm>
          <a:custGeom>
            <a:rect b="b" l="l" r="r" t="t"/>
            <a:pathLst>
              <a:path extrusionOk="0" h="322" w="2253">
                <a:moveTo>
                  <a:pt x="2092" y="1"/>
                </a:moveTo>
                <a:cubicBezTo>
                  <a:pt x="2090" y="1"/>
                  <a:pt x="2088" y="1"/>
                  <a:pt x="2086" y="1"/>
                </a:cubicBezTo>
                <a:cubicBezTo>
                  <a:pt x="1447" y="22"/>
                  <a:pt x="808" y="40"/>
                  <a:pt x="169" y="61"/>
                </a:cubicBezTo>
                <a:cubicBezTo>
                  <a:pt x="2" y="65"/>
                  <a:pt x="1" y="321"/>
                  <a:pt x="166" y="321"/>
                </a:cubicBezTo>
                <a:cubicBezTo>
                  <a:pt x="167" y="321"/>
                  <a:pt x="168" y="321"/>
                  <a:pt x="169" y="321"/>
                </a:cubicBezTo>
                <a:cubicBezTo>
                  <a:pt x="808" y="300"/>
                  <a:pt x="1447" y="280"/>
                  <a:pt x="2086" y="261"/>
                </a:cubicBezTo>
                <a:cubicBezTo>
                  <a:pt x="2251" y="255"/>
                  <a:pt x="2253" y="1"/>
                  <a:pt x="2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6"/>
          <p:cNvSpPr/>
          <p:nvPr/>
        </p:nvSpPr>
        <p:spPr>
          <a:xfrm>
            <a:off x="7140887" y="3820491"/>
            <a:ext cx="103318" cy="13926"/>
          </a:xfrm>
          <a:custGeom>
            <a:rect b="b" l="l" r="r" t="t"/>
            <a:pathLst>
              <a:path extrusionOk="0" h="322" w="2389">
                <a:moveTo>
                  <a:pt x="2235" y="1"/>
                </a:moveTo>
                <a:cubicBezTo>
                  <a:pt x="2231" y="1"/>
                  <a:pt x="2226" y="1"/>
                  <a:pt x="2222" y="1"/>
                </a:cubicBezTo>
                <a:cubicBezTo>
                  <a:pt x="1702" y="41"/>
                  <a:pt x="1181" y="61"/>
                  <a:pt x="659" y="61"/>
                </a:cubicBezTo>
                <a:cubicBezTo>
                  <a:pt x="496" y="61"/>
                  <a:pt x="331" y="59"/>
                  <a:pt x="167" y="55"/>
                </a:cubicBezTo>
                <a:cubicBezTo>
                  <a:pt x="166" y="55"/>
                  <a:pt x="165" y="55"/>
                  <a:pt x="164" y="55"/>
                </a:cubicBezTo>
                <a:cubicBezTo>
                  <a:pt x="0" y="55"/>
                  <a:pt x="1" y="311"/>
                  <a:pt x="167" y="315"/>
                </a:cubicBezTo>
                <a:cubicBezTo>
                  <a:pt x="335" y="319"/>
                  <a:pt x="503" y="321"/>
                  <a:pt x="671" y="321"/>
                </a:cubicBezTo>
                <a:cubicBezTo>
                  <a:pt x="1189" y="321"/>
                  <a:pt x="1705" y="302"/>
                  <a:pt x="2222" y="260"/>
                </a:cubicBezTo>
                <a:cubicBezTo>
                  <a:pt x="2383" y="248"/>
                  <a:pt x="2389" y="1"/>
                  <a:pt x="22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6"/>
          <p:cNvSpPr/>
          <p:nvPr/>
        </p:nvSpPr>
        <p:spPr>
          <a:xfrm>
            <a:off x="7799069" y="3273366"/>
            <a:ext cx="80786" cy="12888"/>
          </a:xfrm>
          <a:custGeom>
            <a:rect b="b" l="l" r="r" t="t"/>
            <a:pathLst>
              <a:path extrusionOk="0" h="298" w="1868">
                <a:moveTo>
                  <a:pt x="1705" y="1"/>
                </a:moveTo>
                <a:cubicBezTo>
                  <a:pt x="1704" y="1"/>
                  <a:pt x="1702" y="1"/>
                  <a:pt x="1701" y="1"/>
                </a:cubicBezTo>
                <a:cubicBezTo>
                  <a:pt x="1189" y="13"/>
                  <a:pt x="678" y="25"/>
                  <a:pt x="167" y="38"/>
                </a:cubicBezTo>
                <a:cubicBezTo>
                  <a:pt x="3" y="41"/>
                  <a:pt x="0" y="297"/>
                  <a:pt x="163" y="297"/>
                </a:cubicBezTo>
                <a:cubicBezTo>
                  <a:pt x="164" y="297"/>
                  <a:pt x="166" y="297"/>
                  <a:pt x="167" y="297"/>
                </a:cubicBezTo>
                <a:cubicBezTo>
                  <a:pt x="678" y="285"/>
                  <a:pt x="1189" y="273"/>
                  <a:pt x="1701" y="259"/>
                </a:cubicBezTo>
                <a:cubicBezTo>
                  <a:pt x="1866" y="256"/>
                  <a:pt x="1868" y="1"/>
                  <a:pt x="17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6"/>
          <p:cNvSpPr/>
          <p:nvPr/>
        </p:nvSpPr>
        <p:spPr>
          <a:xfrm>
            <a:off x="7794312" y="3306364"/>
            <a:ext cx="95058" cy="12845"/>
          </a:xfrm>
          <a:custGeom>
            <a:rect b="b" l="l" r="r" t="t"/>
            <a:pathLst>
              <a:path extrusionOk="0" h="297" w="2198">
                <a:moveTo>
                  <a:pt x="2033" y="0"/>
                </a:moveTo>
                <a:cubicBezTo>
                  <a:pt x="2032" y="0"/>
                  <a:pt x="2031" y="0"/>
                  <a:pt x="2030" y="0"/>
                </a:cubicBezTo>
                <a:cubicBezTo>
                  <a:pt x="1411" y="12"/>
                  <a:pt x="788" y="26"/>
                  <a:pt x="167" y="36"/>
                </a:cubicBezTo>
                <a:cubicBezTo>
                  <a:pt x="1" y="38"/>
                  <a:pt x="1" y="296"/>
                  <a:pt x="165" y="296"/>
                </a:cubicBezTo>
                <a:cubicBezTo>
                  <a:pt x="166" y="296"/>
                  <a:pt x="166" y="296"/>
                  <a:pt x="167" y="296"/>
                </a:cubicBezTo>
                <a:cubicBezTo>
                  <a:pt x="788" y="284"/>
                  <a:pt x="1411" y="271"/>
                  <a:pt x="2030" y="260"/>
                </a:cubicBezTo>
                <a:cubicBezTo>
                  <a:pt x="2196" y="256"/>
                  <a:pt x="2197" y="0"/>
                  <a:pt x="20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6"/>
          <p:cNvSpPr/>
          <p:nvPr/>
        </p:nvSpPr>
        <p:spPr>
          <a:xfrm>
            <a:off x="7075714" y="2470995"/>
            <a:ext cx="38404" cy="11720"/>
          </a:xfrm>
          <a:custGeom>
            <a:rect b="b" l="l" r="r" t="t"/>
            <a:pathLst>
              <a:path extrusionOk="0" h="271" w="888">
                <a:moveTo>
                  <a:pt x="759" y="0"/>
                </a:moveTo>
                <a:cubicBezTo>
                  <a:pt x="757" y="0"/>
                  <a:pt x="756" y="0"/>
                  <a:pt x="754" y="0"/>
                </a:cubicBezTo>
                <a:lnTo>
                  <a:pt x="133" y="11"/>
                </a:lnTo>
                <a:cubicBezTo>
                  <a:pt x="65" y="12"/>
                  <a:pt x="1" y="69"/>
                  <a:pt x="4" y="140"/>
                </a:cubicBezTo>
                <a:cubicBezTo>
                  <a:pt x="5" y="210"/>
                  <a:pt x="60" y="271"/>
                  <a:pt x="130" y="271"/>
                </a:cubicBezTo>
                <a:cubicBezTo>
                  <a:pt x="131" y="271"/>
                  <a:pt x="132" y="271"/>
                  <a:pt x="133" y="271"/>
                </a:cubicBezTo>
                <a:lnTo>
                  <a:pt x="754" y="259"/>
                </a:lnTo>
                <a:cubicBezTo>
                  <a:pt x="822" y="257"/>
                  <a:pt x="888" y="200"/>
                  <a:pt x="883" y="130"/>
                </a:cubicBezTo>
                <a:cubicBezTo>
                  <a:pt x="880" y="62"/>
                  <a:pt x="830" y="0"/>
                  <a:pt x="7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6"/>
          <p:cNvSpPr/>
          <p:nvPr/>
        </p:nvSpPr>
        <p:spPr>
          <a:xfrm>
            <a:off x="6717193" y="2282868"/>
            <a:ext cx="38404" cy="12801"/>
          </a:xfrm>
          <a:custGeom>
            <a:rect b="b" l="l" r="r" t="t"/>
            <a:pathLst>
              <a:path extrusionOk="0" h="296" w="888">
                <a:moveTo>
                  <a:pt x="759" y="1"/>
                </a:moveTo>
                <a:cubicBezTo>
                  <a:pt x="757" y="1"/>
                  <a:pt x="756" y="1"/>
                  <a:pt x="754" y="1"/>
                </a:cubicBezTo>
                <a:cubicBezTo>
                  <a:pt x="548" y="13"/>
                  <a:pt x="341" y="25"/>
                  <a:pt x="135" y="37"/>
                </a:cubicBezTo>
                <a:cubicBezTo>
                  <a:pt x="66" y="40"/>
                  <a:pt x="1" y="93"/>
                  <a:pt x="4" y="166"/>
                </a:cubicBezTo>
                <a:cubicBezTo>
                  <a:pt x="7" y="231"/>
                  <a:pt x="57" y="296"/>
                  <a:pt x="126" y="296"/>
                </a:cubicBezTo>
                <a:cubicBezTo>
                  <a:pt x="129" y="296"/>
                  <a:pt x="132" y="296"/>
                  <a:pt x="135" y="296"/>
                </a:cubicBezTo>
                <a:cubicBezTo>
                  <a:pt x="341" y="285"/>
                  <a:pt x="548" y="272"/>
                  <a:pt x="754" y="261"/>
                </a:cubicBezTo>
                <a:cubicBezTo>
                  <a:pt x="822" y="256"/>
                  <a:pt x="888" y="204"/>
                  <a:pt x="883" y="130"/>
                </a:cubicBezTo>
                <a:cubicBezTo>
                  <a:pt x="881" y="64"/>
                  <a:pt x="830" y="1"/>
                  <a:pt x="7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6"/>
          <p:cNvSpPr/>
          <p:nvPr/>
        </p:nvSpPr>
        <p:spPr>
          <a:xfrm>
            <a:off x="6720479" y="2305833"/>
            <a:ext cx="95015" cy="12931"/>
          </a:xfrm>
          <a:custGeom>
            <a:rect b="b" l="l" r="r" t="t"/>
            <a:pathLst>
              <a:path extrusionOk="0" h="299" w="2197">
                <a:moveTo>
                  <a:pt x="2034" y="1"/>
                </a:moveTo>
                <a:cubicBezTo>
                  <a:pt x="2033" y="1"/>
                  <a:pt x="2031" y="1"/>
                  <a:pt x="2030" y="1"/>
                </a:cubicBezTo>
                <a:cubicBezTo>
                  <a:pt x="1409" y="13"/>
                  <a:pt x="789" y="26"/>
                  <a:pt x="167" y="40"/>
                </a:cubicBezTo>
                <a:cubicBezTo>
                  <a:pt x="3" y="43"/>
                  <a:pt x="0" y="298"/>
                  <a:pt x="163" y="298"/>
                </a:cubicBezTo>
                <a:cubicBezTo>
                  <a:pt x="164" y="298"/>
                  <a:pt x="166" y="298"/>
                  <a:pt x="167" y="298"/>
                </a:cubicBezTo>
                <a:cubicBezTo>
                  <a:pt x="788" y="286"/>
                  <a:pt x="1407" y="273"/>
                  <a:pt x="2030" y="259"/>
                </a:cubicBezTo>
                <a:cubicBezTo>
                  <a:pt x="2195" y="256"/>
                  <a:pt x="2197" y="1"/>
                  <a:pt x="20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6"/>
          <p:cNvSpPr/>
          <p:nvPr/>
        </p:nvSpPr>
        <p:spPr>
          <a:xfrm>
            <a:off x="6829809" y="1586324"/>
            <a:ext cx="51551" cy="11288"/>
          </a:xfrm>
          <a:custGeom>
            <a:rect b="b" l="l" r="r" t="t"/>
            <a:pathLst>
              <a:path extrusionOk="0" h="261" w="1192">
                <a:moveTo>
                  <a:pt x="132" y="1"/>
                </a:moveTo>
                <a:cubicBezTo>
                  <a:pt x="61" y="1"/>
                  <a:pt x="1" y="61"/>
                  <a:pt x="1" y="132"/>
                </a:cubicBezTo>
                <a:cubicBezTo>
                  <a:pt x="1" y="201"/>
                  <a:pt x="61" y="261"/>
                  <a:pt x="132" y="261"/>
                </a:cubicBezTo>
                <a:lnTo>
                  <a:pt x="1061" y="261"/>
                </a:lnTo>
                <a:cubicBezTo>
                  <a:pt x="1131" y="261"/>
                  <a:pt x="1192" y="201"/>
                  <a:pt x="1192" y="132"/>
                </a:cubicBezTo>
                <a:cubicBezTo>
                  <a:pt x="1192" y="62"/>
                  <a:pt x="1131" y="1"/>
                  <a:pt x="106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6"/>
          <p:cNvSpPr/>
          <p:nvPr/>
        </p:nvSpPr>
        <p:spPr>
          <a:xfrm>
            <a:off x="6819948" y="1620100"/>
            <a:ext cx="71358" cy="12326"/>
          </a:xfrm>
          <a:custGeom>
            <a:rect b="b" l="l" r="r" t="t"/>
            <a:pathLst>
              <a:path extrusionOk="0" h="285" w="1650">
                <a:moveTo>
                  <a:pt x="166" y="0"/>
                </a:moveTo>
                <a:cubicBezTo>
                  <a:pt x="0" y="0"/>
                  <a:pt x="1" y="259"/>
                  <a:pt x="167" y="260"/>
                </a:cubicBezTo>
                <a:cubicBezTo>
                  <a:pt x="605" y="268"/>
                  <a:pt x="1045" y="277"/>
                  <a:pt x="1483" y="284"/>
                </a:cubicBezTo>
                <a:cubicBezTo>
                  <a:pt x="1484" y="284"/>
                  <a:pt x="1486" y="284"/>
                  <a:pt x="1487" y="284"/>
                </a:cubicBezTo>
                <a:cubicBezTo>
                  <a:pt x="1650" y="284"/>
                  <a:pt x="1648" y="29"/>
                  <a:pt x="1483" y="26"/>
                </a:cubicBezTo>
                <a:cubicBezTo>
                  <a:pt x="1045" y="18"/>
                  <a:pt x="605" y="8"/>
                  <a:pt x="167" y="0"/>
                </a:cubicBezTo>
                <a:cubicBezTo>
                  <a:pt x="167" y="0"/>
                  <a:pt x="166" y="0"/>
                  <a:pt x="1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6"/>
          <p:cNvSpPr/>
          <p:nvPr/>
        </p:nvSpPr>
        <p:spPr>
          <a:xfrm>
            <a:off x="6597570" y="3546604"/>
            <a:ext cx="42383" cy="11288"/>
          </a:xfrm>
          <a:custGeom>
            <a:rect b="b" l="l" r="r" t="t"/>
            <a:pathLst>
              <a:path extrusionOk="0" h="261" w="980">
                <a:moveTo>
                  <a:pt x="134" y="0"/>
                </a:moveTo>
                <a:cubicBezTo>
                  <a:pt x="67" y="0"/>
                  <a:pt x="1" y="60"/>
                  <a:pt x="4" y="131"/>
                </a:cubicBezTo>
                <a:cubicBezTo>
                  <a:pt x="7" y="200"/>
                  <a:pt x="61" y="260"/>
                  <a:pt x="134" y="260"/>
                </a:cubicBezTo>
                <a:lnTo>
                  <a:pt x="846" y="260"/>
                </a:lnTo>
                <a:cubicBezTo>
                  <a:pt x="913" y="260"/>
                  <a:pt x="979" y="200"/>
                  <a:pt x="975" y="131"/>
                </a:cubicBezTo>
                <a:cubicBezTo>
                  <a:pt x="972" y="60"/>
                  <a:pt x="919" y="0"/>
                  <a:pt x="8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6"/>
          <p:cNvSpPr/>
          <p:nvPr/>
        </p:nvSpPr>
        <p:spPr>
          <a:xfrm>
            <a:off x="6588099" y="3524937"/>
            <a:ext cx="36458" cy="11244"/>
          </a:xfrm>
          <a:custGeom>
            <a:rect b="b" l="l" r="r" t="t"/>
            <a:pathLst>
              <a:path extrusionOk="0" h="260" w="843">
                <a:moveTo>
                  <a:pt x="132" y="1"/>
                </a:moveTo>
                <a:cubicBezTo>
                  <a:pt x="65" y="1"/>
                  <a:pt x="0" y="61"/>
                  <a:pt x="3" y="130"/>
                </a:cubicBezTo>
                <a:cubicBezTo>
                  <a:pt x="8" y="199"/>
                  <a:pt x="62" y="259"/>
                  <a:pt x="132" y="259"/>
                </a:cubicBezTo>
                <a:lnTo>
                  <a:pt x="708" y="259"/>
                </a:lnTo>
                <a:cubicBezTo>
                  <a:pt x="776" y="259"/>
                  <a:pt x="842" y="199"/>
                  <a:pt x="838" y="130"/>
                </a:cubicBezTo>
                <a:cubicBezTo>
                  <a:pt x="835" y="61"/>
                  <a:pt x="782"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6"/>
          <p:cNvSpPr/>
          <p:nvPr/>
        </p:nvSpPr>
        <p:spPr>
          <a:xfrm>
            <a:off x="6341676" y="2616696"/>
            <a:ext cx="91771" cy="193143"/>
          </a:xfrm>
          <a:custGeom>
            <a:rect b="b" l="l" r="r" t="t"/>
            <a:pathLst>
              <a:path extrusionOk="0" h="4466" w="2122">
                <a:moveTo>
                  <a:pt x="2122" y="0"/>
                </a:moveTo>
                <a:cubicBezTo>
                  <a:pt x="1400" y="737"/>
                  <a:pt x="693" y="1487"/>
                  <a:pt x="0" y="2250"/>
                </a:cubicBezTo>
                <a:cubicBezTo>
                  <a:pt x="87" y="3045"/>
                  <a:pt x="325" y="3818"/>
                  <a:pt x="744" y="4466"/>
                </a:cubicBezTo>
                <a:cubicBezTo>
                  <a:pt x="1203" y="4037"/>
                  <a:pt x="1663" y="3607"/>
                  <a:pt x="2122" y="3179"/>
                </a:cubicBezTo>
                <a:lnTo>
                  <a:pt x="212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6"/>
          <p:cNvSpPr/>
          <p:nvPr/>
        </p:nvSpPr>
        <p:spPr>
          <a:xfrm>
            <a:off x="6459784" y="2532623"/>
            <a:ext cx="100118" cy="196906"/>
          </a:xfrm>
          <a:custGeom>
            <a:rect b="b" l="l" r="r" t="t"/>
            <a:pathLst>
              <a:path extrusionOk="0" h="4553" w="2315">
                <a:moveTo>
                  <a:pt x="1361" y="0"/>
                </a:moveTo>
                <a:cubicBezTo>
                  <a:pt x="903" y="439"/>
                  <a:pt x="450" y="883"/>
                  <a:pt x="1" y="1331"/>
                </a:cubicBezTo>
                <a:lnTo>
                  <a:pt x="1" y="4553"/>
                </a:lnTo>
                <a:cubicBezTo>
                  <a:pt x="772" y="3833"/>
                  <a:pt x="1543" y="3111"/>
                  <a:pt x="2315" y="2391"/>
                </a:cubicBezTo>
                <a:cubicBezTo>
                  <a:pt x="2172" y="1537"/>
                  <a:pt x="1852" y="713"/>
                  <a:pt x="1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4">
  <p:cSld name="BLANK_1_1_1_1_1_1_1_1_1_1_1_1_1_1_1_1_1_1_1_1">
    <p:bg>
      <p:bgPr>
        <a:solidFill>
          <a:schemeClr val="accent2"/>
        </a:solidFill>
      </p:bgPr>
    </p:bg>
    <p:spTree>
      <p:nvGrpSpPr>
        <p:cNvPr id="3158" name="Shape 3158"/>
        <p:cNvGrpSpPr/>
        <p:nvPr/>
      </p:nvGrpSpPr>
      <p:grpSpPr>
        <a:xfrm>
          <a:off x="0" y="0"/>
          <a:ext cx="0" cy="0"/>
          <a:chOff x="0" y="0"/>
          <a:chExt cx="0" cy="0"/>
        </a:xfrm>
      </p:grpSpPr>
      <p:sp>
        <p:nvSpPr>
          <p:cNvPr id="3159" name="Google Shape;31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7"/>
          <p:cNvSpPr/>
          <p:nvPr/>
        </p:nvSpPr>
        <p:spPr>
          <a:xfrm>
            <a:off x="4577337" y="1503358"/>
            <a:ext cx="4683407" cy="825777"/>
          </a:xfrm>
          <a:custGeom>
            <a:rect b="b" l="l" r="r" t="t"/>
            <a:pathLst>
              <a:path extrusionOk="0" h="16844" w="95531">
                <a:moveTo>
                  <a:pt x="95530" y="0"/>
                </a:moveTo>
                <a:lnTo>
                  <a:pt x="0" y="16844"/>
                </a:lnTo>
                <a:lnTo>
                  <a:pt x="95530" y="16844"/>
                </a:lnTo>
                <a:lnTo>
                  <a:pt x="9553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7"/>
          <p:cNvSpPr/>
          <p:nvPr/>
        </p:nvSpPr>
        <p:spPr>
          <a:xfrm>
            <a:off x="-105973" y="624487"/>
            <a:ext cx="4683358" cy="1704648"/>
          </a:xfrm>
          <a:custGeom>
            <a:rect b="b" l="l" r="r" t="t"/>
            <a:pathLst>
              <a:path extrusionOk="0" h="34771" w="95530">
                <a:moveTo>
                  <a:pt x="1" y="1"/>
                </a:moveTo>
                <a:lnTo>
                  <a:pt x="1" y="17927"/>
                </a:lnTo>
                <a:lnTo>
                  <a:pt x="95529" y="34771"/>
                </a:lnTo>
                <a:lnTo>
                  <a:pt x="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7"/>
          <p:cNvSpPr/>
          <p:nvPr/>
        </p:nvSpPr>
        <p:spPr>
          <a:xfrm>
            <a:off x="-105973" y="2329086"/>
            <a:ext cx="4683358" cy="825826"/>
          </a:xfrm>
          <a:custGeom>
            <a:rect b="b" l="l" r="r" t="t"/>
            <a:pathLst>
              <a:path extrusionOk="0" h="16845" w="95530">
                <a:moveTo>
                  <a:pt x="1" y="1"/>
                </a:moveTo>
                <a:lnTo>
                  <a:pt x="1" y="16845"/>
                </a:lnTo>
                <a:lnTo>
                  <a:pt x="9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7"/>
          <p:cNvSpPr/>
          <p:nvPr/>
        </p:nvSpPr>
        <p:spPr>
          <a:xfrm>
            <a:off x="-105973" y="2329086"/>
            <a:ext cx="4683358" cy="2704023"/>
          </a:xfrm>
          <a:custGeom>
            <a:rect b="b" l="l" r="r" t="t"/>
            <a:pathLst>
              <a:path extrusionOk="0" h="55156" w="95530">
                <a:moveTo>
                  <a:pt x="95529" y="1"/>
                </a:moveTo>
                <a:lnTo>
                  <a:pt x="1" y="34771"/>
                </a:lnTo>
                <a:lnTo>
                  <a:pt x="1" y="34771"/>
                </a:lnTo>
                <a:lnTo>
                  <a:pt x="1" y="55155"/>
                </a:lnTo>
                <a:lnTo>
                  <a:pt x="1" y="55155"/>
                </a:lnTo>
                <a:lnTo>
                  <a:pt x="9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7"/>
          <p:cNvSpPr/>
          <p:nvPr/>
        </p:nvSpPr>
        <p:spPr>
          <a:xfrm>
            <a:off x="1970138" y="-777874"/>
            <a:ext cx="2607248" cy="3107008"/>
          </a:xfrm>
          <a:custGeom>
            <a:rect b="b" l="l" r="r" t="t"/>
            <a:pathLst>
              <a:path extrusionOk="0" h="63376" w="53182">
                <a:moveTo>
                  <a:pt x="1" y="1"/>
                </a:moveTo>
                <a:lnTo>
                  <a:pt x="53181" y="63376"/>
                </a:lnTo>
                <a:lnTo>
                  <a:pt x="1659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7"/>
          <p:cNvSpPr/>
          <p:nvPr/>
        </p:nvSpPr>
        <p:spPr>
          <a:xfrm>
            <a:off x="3446428" y="-777874"/>
            <a:ext cx="1130958" cy="3107008"/>
          </a:xfrm>
          <a:custGeom>
            <a:rect b="b" l="l" r="r" t="t"/>
            <a:pathLst>
              <a:path extrusionOk="0" h="63376" w="23069">
                <a:moveTo>
                  <a:pt x="0" y="1"/>
                </a:moveTo>
                <a:lnTo>
                  <a:pt x="23068" y="63376"/>
                </a:lnTo>
                <a:lnTo>
                  <a:pt x="1189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7"/>
          <p:cNvSpPr/>
          <p:nvPr/>
        </p:nvSpPr>
        <p:spPr>
          <a:xfrm>
            <a:off x="-105973" y="-777874"/>
            <a:ext cx="4683358" cy="3107008"/>
          </a:xfrm>
          <a:custGeom>
            <a:rect b="b" l="l" r="r" t="t"/>
            <a:pathLst>
              <a:path extrusionOk="0" h="63376" w="95530">
                <a:moveTo>
                  <a:pt x="1" y="1"/>
                </a:moveTo>
                <a:lnTo>
                  <a:pt x="1" y="8222"/>
                </a:lnTo>
                <a:lnTo>
                  <a:pt x="95529" y="63376"/>
                </a:lnTo>
                <a:lnTo>
                  <a:pt x="2000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7"/>
          <p:cNvSpPr/>
          <p:nvPr/>
        </p:nvSpPr>
        <p:spPr>
          <a:xfrm>
            <a:off x="874478" y="2329086"/>
            <a:ext cx="3702907" cy="3107106"/>
          </a:xfrm>
          <a:custGeom>
            <a:rect b="b" l="l" r="r" t="t"/>
            <a:pathLst>
              <a:path extrusionOk="0" h="63378" w="75531">
                <a:moveTo>
                  <a:pt x="75530" y="1"/>
                </a:moveTo>
                <a:lnTo>
                  <a:pt x="1" y="63378"/>
                </a:lnTo>
                <a:lnTo>
                  <a:pt x="22350" y="63378"/>
                </a:lnTo>
                <a:lnTo>
                  <a:pt x="7553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7"/>
          <p:cNvSpPr/>
          <p:nvPr/>
        </p:nvSpPr>
        <p:spPr>
          <a:xfrm>
            <a:off x="4577336" y="2329086"/>
            <a:ext cx="2607199" cy="3107106"/>
          </a:xfrm>
          <a:custGeom>
            <a:rect b="b" l="l" r="r" t="t"/>
            <a:pathLst>
              <a:path extrusionOk="0" h="63378" w="53181">
                <a:moveTo>
                  <a:pt x="0" y="1"/>
                </a:moveTo>
                <a:lnTo>
                  <a:pt x="36590" y="63378"/>
                </a:lnTo>
                <a:lnTo>
                  <a:pt x="53180" y="63378"/>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7"/>
          <p:cNvSpPr/>
          <p:nvPr/>
        </p:nvSpPr>
        <p:spPr>
          <a:xfrm>
            <a:off x="4577337" y="2329086"/>
            <a:ext cx="4683407" cy="3107106"/>
          </a:xfrm>
          <a:custGeom>
            <a:rect b="b" l="l" r="r" t="t"/>
            <a:pathLst>
              <a:path extrusionOk="0" h="63378" w="95531">
                <a:moveTo>
                  <a:pt x="0" y="1"/>
                </a:moveTo>
                <a:lnTo>
                  <a:pt x="75529" y="63378"/>
                </a:lnTo>
                <a:lnTo>
                  <a:pt x="95530" y="63378"/>
                </a:lnTo>
                <a:lnTo>
                  <a:pt x="95530" y="55155"/>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7"/>
          <p:cNvSpPr/>
          <p:nvPr/>
        </p:nvSpPr>
        <p:spPr>
          <a:xfrm>
            <a:off x="4577337" y="2329086"/>
            <a:ext cx="4683407" cy="1704697"/>
          </a:xfrm>
          <a:custGeom>
            <a:rect b="b" l="l" r="r" t="t"/>
            <a:pathLst>
              <a:path extrusionOk="0" h="34772" w="95531">
                <a:moveTo>
                  <a:pt x="0" y="1"/>
                </a:moveTo>
                <a:lnTo>
                  <a:pt x="95530" y="34771"/>
                </a:lnTo>
                <a:lnTo>
                  <a:pt x="95530" y="16845"/>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7"/>
          <p:cNvSpPr/>
          <p:nvPr/>
        </p:nvSpPr>
        <p:spPr>
          <a:xfrm>
            <a:off x="4577337" y="2329086"/>
            <a:ext cx="1130909" cy="3107106"/>
          </a:xfrm>
          <a:custGeom>
            <a:rect b="b" l="l" r="r" t="t"/>
            <a:pathLst>
              <a:path extrusionOk="0" h="63378" w="23068">
                <a:moveTo>
                  <a:pt x="0" y="1"/>
                </a:moveTo>
                <a:lnTo>
                  <a:pt x="11175" y="63378"/>
                </a:lnTo>
                <a:lnTo>
                  <a:pt x="23068" y="63378"/>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7"/>
          <p:cNvSpPr/>
          <p:nvPr/>
        </p:nvSpPr>
        <p:spPr>
          <a:xfrm>
            <a:off x="2783414" y="2329086"/>
            <a:ext cx="1793972" cy="3107106"/>
          </a:xfrm>
          <a:custGeom>
            <a:rect b="b" l="l" r="r" t="t"/>
            <a:pathLst>
              <a:path extrusionOk="0" h="63378" w="36593">
                <a:moveTo>
                  <a:pt x="36592" y="1"/>
                </a:moveTo>
                <a:lnTo>
                  <a:pt x="1" y="63378"/>
                </a:lnTo>
                <a:lnTo>
                  <a:pt x="13524" y="63378"/>
                </a:lnTo>
                <a:lnTo>
                  <a:pt x="36592"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7"/>
          <p:cNvSpPr/>
          <p:nvPr/>
        </p:nvSpPr>
        <p:spPr>
          <a:xfrm>
            <a:off x="4029482" y="2329086"/>
            <a:ext cx="547903" cy="3107106"/>
          </a:xfrm>
          <a:custGeom>
            <a:rect b="b" l="l" r="r" t="t"/>
            <a:pathLst>
              <a:path extrusionOk="0" h="63378" w="11176">
                <a:moveTo>
                  <a:pt x="11175" y="1"/>
                </a:moveTo>
                <a:lnTo>
                  <a:pt x="0" y="63378"/>
                </a:lnTo>
                <a:lnTo>
                  <a:pt x="11175" y="63378"/>
                </a:lnTo>
                <a:lnTo>
                  <a:pt x="1117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7"/>
          <p:cNvSpPr/>
          <p:nvPr/>
        </p:nvSpPr>
        <p:spPr>
          <a:xfrm>
            <a:off x="4577336" y="-777874"/>
            <a:ext cx="1793825" cy="3107008"/>
          </a:xfrm>
          <a:custGeom>
            <a:rect b="b" l="l" r="r" t="t"/>
            <a:pathLst>
              <a:path extrusionOk="0" h="63376" w="36590">
                <a:moveTo>
                  <a:pt x="23068" y="1"/>
                </a:moveTo>
                <a:lnTo>
                  <a:pt x="0" y="63376"/>
                </a:lnTo>
                <a:lnTo>
                  <a:pt x="3659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7"/>
          <p:cNvSpPr/>
          <p:nvPr/>
        </p:nvSpPr>
        <p:spPr>
          <a:xfrm>
            <a:off x="4577337" y="-374839"/>
            <a:ext cx="4683407" cy="2703974"/>
          </a:xfrm>
          <a:custGeom>
            <a:rect b="b" l="l" r="r" t="t"/>
            <a:pathLst>
              <a:path extrusionOk="0" h="55155" w="95531">
                <a:moveTo>
                  <a:pt x="95530" y="1"/>
                </a:moveTo>
                <a:lnTo>
                  <a:pt x="0" y="55155"/>
                </a:lnTo>
                <a:lnTo>
                  <a:pt x="95530" y="20385"/>
                </a:lnTo>
                <a:lnTo>
                  <a:pt x="9553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7"/>
          <p:cNvSpPr/>
          <p:nvPr/>
        </p:nvSpPr>
        <p:spPr>
          <a:xfrm>
            <a:off x="4577337" y="-777874"/>
            <a:ext cx="547854" cy="3107008"/>
          </a:xfrm>
          <a:custGeom>
            <a:rect b="b" l="l" r="r" t="t"/>
            <a:pathLst>
              <a:path extrusionOk="0" h="63376" w="11175">
                <a:moveTo>
                  <a:pt x="0" y="1"/>
                </a:moveTo>
                <a:lnTo>
                  <a:pt x="0" y="63376"/>
                </a:lnTo>
                <a:lnTo>
                  <a:pt x="1117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7"/>
          <p:cNvSpPr/>
          <p:nvPr/>
        </p:nvSpPr>
        <p:spPr>
          <a:xfrm>
            <a:off x="4577336" y="-777874"/>
            <a:ext cx="3702858" cy="3107008"/>
          </a:xfrm>
          <a:custGeom>
            <a:rect b="b" l="l" r="r" t="t"/>
            <a:pathLst>
              <a:path extrusionOk="0" h="63376" w="75530">
                <a:moveTo>
                  <a:pt x="53180" y="1"/>
                </a:moveTo>
                <a:lnTo>
                  <a:pt x="0" y="63376"/>
                </a:lnTo>
                <a:lnTo>
                  <a:pt x="0" y="63376"/>
                </a:lnTo>
                <a:lnTo>
                  <a:pt x="7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7"/>
          <p:cNvSpPr/>
          <p:nvPr/>
        </p:nvSpPr>
        <p:spPr>
          <a:xfrm>
            <a:off x="6671783" y="960553"/>
            <a:ext cx="2588961" cy="991580"/>
          </a:xfrm>
          <a:custGeom>
            <a:rect b="b" l="l" r="r" t="t"/>
            <a:pathLst>
              <a:path extrusionOk="0" h="20226" w="52809">
                <a:moveTo>
                  <a:pt x="46160" y="1"/>
                </a:moveTo>
                <a:cubicBezTo>
                  <a:pt x="46009" y="1"/>
                  <a:pt x="45858" y="5"/>
                  <a:pt x="45705" y="13"/>
                </a:cubicBezTo>
                <a:cubicBezTo>
                  <a:pt x="42285" y="195"/>
                  <a:pt x="40574" y="3050"/>
                  <a:pt x="39715" y="6007"/>
                </a:cubicBezTo>
                <a:cubicBezTo>
                  <a:pt x="39416" y="5801"/>
                  <a:pt x="39036" y="5644"/>
                  <a:pt x="38570" y="5644"/>
                </a:cubicBezTo>
                <a:cubicBezTo>
                  <a:pt x="38473" y="5644"/>
                  <a:pt x="38373" y="5651"/>
                  <a:pt x="38269" y="5665"/>
                </a:cubicBezTo>
                <a:cubicBezTo>
                  <a:pt x="36800" y="5867"/>
                  <a:pt x="35826" y="6925"/>
                  <a:pt x="35296" y="11107"/>
                </a:cubicBezTo>
                <a:cubicBezTo>
                  <a:pt x="35034" y="11085"/>
                  <a:pt x="34758" y="11072"/>
                  <a:pt x="34464" y="11072"/>
                </a:cubicBezTo>
                <a:cubicBezTo>
                  <a:pt x="34301" y="11072"/>
                  <a:pt x="34132" y="11076"/>
                  <a:pt x="33957" y="11084"/>
                </a:cubicBezTo>
                <a:cubicBezTo>
                  <a:pt x="30295" y="11278"/>
                  <a:pt x="29717" y="17246"/>
                  <a:pt x="29717" y="17246"/>
                </a:cubicBezTo>
                <a:cubicBezTo>
                  <a:pt x="29717" y="17246"/>
                  <a:pt x="28019" y="15762"/>
                  <a:pt x="26320" y="15762"/>
                </a:cubicBezTo>
                <a:cubicBezTo>
                  <a:pt x="26038" y="15762"/>
                  <a:pt x="25756" y="15803"/>
                  <a:pt x="25481" y="15898"/>
                </a:cubicBezTo>
                <a:cubicBezTo>
                  <a:pt x="23554" y="16573"/>
                  <a:pt x="22305" y="19269"/>
                  <a:pt x="14601" y="19366"/>
                </a:cubicBezTo>
                <a:cubicBezTo>
                  <a:pt x="14139" y="19372"/>
                  <a:pt x="13682" y="19374"/>
                  <a:pt x="13232" y="19374"/>
                </a:cubicBezTo>
                <a:cubicBezTo>
                  <a:pt x="8509" y="19374"/>
                  <a:pt x="4495" y="19086"/>
                  <a:pt x="2222" y="19086"/>
                </a:cubicBezTo>
                <a:cubicBezTo>
                  <a:pt x="1101" y="19086"/>
                  <a:pt x="403" y="19156"/>
                  <a:pt x="254" y="19366"/>
                </a:cubicBezTo>
                <a:cubicBezTo>
                  <a:pt x="1" y="19718"/>
                  <a:pt x="11805" y="20201"/>
                  <a:pt x="25358" y="20224"/>
                </a:cubicBezTo>
                <a:cubicBezTo>
                  <a:pt x="25733" y="20225"/>
                  <a:pt x="26109" y="20225"/>
                  <a:pt x="26486" y="20225"/>
                </a:cubicBezTo>
                <a:cubicBezTo>
                  <a:pt x="35640" y="20225"/>
                  <a:pt x="45454" y="20010"/>
                  <a:pt x="52808" y="19399"/>
                </a:cubicBezTo>
                <a:lnTo>
                  <a:pt x="52808" y="2759"/>
                </a:lnTo>
                <a:cubicBezTo>
                  <a:pt x="51049" y="1235"/>
                  <a:pt x="48806" y="1"/>
                  <a:pt x="46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7"/>
          <p:cNvSpPr/>
          <p:nvPr/>
        </p:nvSpPr>
        <p:spPr>
          <a:xfrm>
            <a:off x="7914959" y="1132778"/>
            <a:ext cx="1345785" cy="819355"/>
          </a:xfrm>
          <a:custGeom>
            <a:rect b="b" l="l" r="r" t="t"/>
            <a:pathLst>
              <a:path extrusionOk="0" h="16713" w="27451">
                <a:moveTo>
                  <a:pt x="25756" y="1"/>
                </a:moveTo>
                <a:cubicBezTo>
                  <a:pt x="25568" y="1"/>
                  <a:pt x="25373" y="26"/>
                  <a:pt x="25173" y="81"/>
                </a:cubicBezTo>
                <a:cubicBezTo>
                  <a:pt x="22879" y="721"/>
                  <a:pt x="22560" y="5562"/>
                  <a:pt x="22942" y="7605"/>
                </a:cubicBezTo>
                <a:cubicBezTo>
                  <a:pt x="22942" y="7605"/>
                  <a:pt x="22437" y="7466"/>
                  <a:pt x="21789" y="7466"/>
                </a:cubicBezTo>
                <a:cubicBezTo>
                  <a:pt x="20794" y="7466"/>
                  <a:pt x="19463" y="7794"/>
                  <a:pt x="19115" y="9455"/>
                </a:cubicBezTo>
                <a:cubicBezTo>
                  <a:pt x="19115" y="9455"/>
                  <a:pt x="18711" y="3997"/>
                  <a:pt x="15959" y="3997"/>
                </a:cubicBezTo>
                <a:cubicBezTo>
                  <a:pt x="15827" y="3997"/>
                  <a:pt x="15690" y="4009"/>
                  <a:pt x="15548" y="4036"/>
                </a:cubicBezTo>
                <a:cubicBezTo>
                  <a:pt x="12424" y="4609"/>
                  <a:pt x="12868" y="10919"/>
                  <a:pt x="12868" y="10919"/>
                </a:cubicBezTo>
                <a:cubicBezTo>
                  <a:pt x="12868" y="10919"/>
                  <a:pt x="12173" y="10496"/>
                  <a:pt x="11394" y="10496"/>
                </a:cubicBezTo>
                <a:cubicBezTo>
                  <a:pt x="10573" y="10496"/>
                  <a:pt x="9659" y="10966"/>
                  <a:pt x="9364" y="12896"/>
                </a:cubicBezTo>
                <a:cubicBezTo>
                  <a:pt x="9364" y="12896"/>
                  <a:pt x="9018" y="12744"/>
                  <a:pt x="8569" y="12744"/>
                </a:cubicBezTo>
                <a:cubicBezTo>
                  <a:pt x="7896" y="12744"/>
                  <a:pt x="6993" y="13088"/>
                  <a:pt x="6687" y="14808"/>
                </a:cubicBezTo>
                <a:cubicBezTo>
                  <a:pt x="6488" y="15926"/>
                  <a:pt x="3532" y="16469"/>
                  <a:pt x="0" y="16711"/>
                </a:cubicBezTo>
                <a:cubicBezTo>
                  <a:pt x="375" y="16712"/>
                  <a:pt x="751" y="16712"/>
                  <a:pt x="1128" y="16712"/>
                </a:cubicBezTo>
                <a:cubicBezTo>
                  <a:pt x="10282" y="16712"/>
                  <a:pt x="20096" y="16497"/>
                  <a:pt x="27450" y="15886"/>
                </a:cubicBezTo>
                <a:lnTo>
                  <a:pt x="27450" y="700"/>
                </a:lnTo>
                <a:cubicBezTo>
                  <a:pt x="26974" y="299"/>
                  <a:pt x="26403" y="1"/>
                  <a:pt x="25756" y="1"/>
                </a:cubicBez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7"/>
          <p:cNvSpPr/>
          <p:nvPr/>
        </p:nvSpPr>
        <p:spPr>
          <a:xfrm>
            <a:off x="-105875" y="38834"/>
            <a:ext cx="2587785" cy="991678"/>
          </a:xfrm>
          <a:custGeom>
            <a:rect b="b" l="l" r="r" t="t"/>
            <a:pathLst>
              <a:path extrusionOk="0" h="20228" w="52785">
                <a:moveTo>
                  <a:pt x="6645" y="0"/>
                </a:moveTo>
                <a:cubicBezTo>
                  <a:pt x="4000" y="0"/>
                  <a:pt x="1758" y="1233"/>
                  <a:pt x="0" y="2759"/>
                </a:cubicBezTo>
                <a:lnTo>
                  <a:pt x="0" y="19399"/>
                </a:lnTo>
                <a:cubicBezTo>
                  <a:pt x="7371" y="20012"/>
                  <a:pt x="17213" y="20227"/>
                  <a:pt x="26383" y="20227"/>
                </a:cubicBezTo>
                <a:cubicBezTo>
                  <a:pt x="27824" y="20227"/>
                  <a:pt x="29248" y="20222"/>
                  <a:pt x="30643" y="20212"/>
                </a:cubicBezTo>
                <a:cubicBezTo>
                  <a:pt x="30644" y="20211"/>
                  <a:pt x="30645" y="20211"/>
                  <a:pt x="30647" y="20211"/>
                </a:cubicBezTo>
                <a:cubicBezTo>
                  <a:pt x="30648" y="20211"/>
                  <a:pt x="30651" y="20211"/>
                  <a:pt x="30654" y="20212"/>
                </a:cubicBezTo>
                <a:cubicBezTo>
                  <a:pt x="42806" y="20127"/>
                  <a:pt x="52785" y="19692"/>
                  <a:pt x="52557" y="19366"/>
                </a:cubicBezTo>
                <a:cubicBezTo>
                  <a:pt x="52407" y="19156"/>
                  <a:pt x="51710" y="19086"/>
                  <a:pt x="50588" y="19086"/>
                </a:cubicBezTo>
                <a:cubicBezTo>
                  <a:pt x="48315" y="19086"/>
                  <a:pt x="44302" y="19374"/>
                  <a:pt x="39578" y="19374"/>
                </a:cubicBezTo>
                <a:cubicBezTo>
                  <a:pt x="39128" y="19374"/>
                  <a:pt x="38671" y="19372"/>
                  <a:pt x="38209" y="19366"/>
                </a:cubicBezTo>
                <a:cubicBezTo>
                  <a:pt x="30505" y="19269"/>
                  <a:pt x="29254" y="16573"/>
                  <a:pt x="27329" y="15898"/>
                </a:cubicBezTo>
                <a:cubicBezTo>
                  <a:pt x="27054" y="15802"/>
                  <a:pt x="26771" y="15761"/>
                  <a:pt x="26488" y="15761"/>
                </a:cubicBezTo>
                <a:cubicBezTo>
                  <a:pt x="24790" y="15761"/>
                  <a:pt x="23092" y="17246"/>
                  <a:pt x="23092" y="17246"/>
                </a:cubicBezTo>
                <a:cubicBezTo>
                  <a:pt x="23092" y="17246"/>
                  <a:pt x="22513" y="11278"/>
                  <a:pt x="18853" y="11084"/>
                </a:cubicBezTo>
                <a:cubicBezTo>
                  <a:pt x="18681" y="11075"/>
                  <a:pt x="18515" y="11071"/>
                  <a:pt x="18355" y="11071"/>
                </a:cubicBezTo>
                <a:cubicBezTo>
                  <a:pt x="18057" y="11071"/>
                  <a:pt x="17778" y="11085"/>
                  <a:pt x="17516" y="11110"/>
                </a:cubicBezTo>
                <a:cubicBezTo>
                  <a:pt x="16985" y="6925"/>
                  <a:pt x="16008" y="5867"/>
                  <a:pt x="14541" y="5667"/>
                </a:cubicBezTo>
                <a:cubicBezTo>
                  <a:pt x="14437" y="5653"/>
                  <a:pt x="14337" y="5646"/>
                  <a:pt x="14241" y="5646"/>
                </a:cubicBezTo>
                <a:cubicBezTo>
                  <a:pt x="13776" y="5646"/>
                  <a:pt x="13394" y="5800"/>
                  <a:pt x="13094" y="6009"/>
                </a:cubicBezTo>
                <a:cubicBezTo>
                  <a:pt x="12236" y="3053"/>
                  <a:pt x="10526" y="193"/>
                  <a:pt x="7105" y="13"/>
                </a:cubicBezTo>
                <a:cubicBezTo>
                  <a:pt x="6950" y="4"/>
                  <a:pt x="6797" y="0"/>
                  <a:pt x="6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7"/>
          <p:cNvSpPr/>
          <p:nvPr/>
        </p:nvSpPr>
        <p:spPr>
          <a:xfrm>
            <a:off x="-105973" y="206499"/>
            <a:ext cx="1502322" cy="824012"/>
          </a:xfrm>
          <a:custGeom>
            <a:rect b="b" l="l" r="r" t="t"/>
            <a:pathLst>
              <a:path extrusionOk="0" h="16808" w="30644">
                <a:moveTo>
                  <a:pt x="2868" y="1"/>
                </a:moveTo>
                <a:cubicBezTo>
                  <a:pt x="2824" y="1"/>
                  <a:pt x="2780" y="2"/>
                  <a:pt x="2734" y="6"/>
                </a:cubicBezTo>
                <a:cubicBezTo>
                  <a:pt x="1599" y="91"/>
                  <a:pt x="690" y="893"/>
                  <a:pt x="1" y="1869"/>
                </a:cubicBezTo>
                <a:lnTo>
                  <a:pt x="1" y="15979"/>
                </a:lnTo>
                <a:cubicBezTo>
                  <a:pt x="7371" y="16592"/>
                  <a:pt x="17212" y="16807"/>
                  <a:pt x="26383" y="16807"/>
                </a:cubicBezTo>
                <a:cubicBezTo>
                  <a:pt x="27824" y="16807"/>
                  <a:pt x="29248" y="16802"/>
                  <a:pt x="30644" y="16792"/>
                </a:cubicBezTo>
                <a:cubicBezTo>
                  <a:pt x="26383" y="16590"/>
                  <a:pt x="21175" y="15852"/>
                  <a:pt x="20952" y="13456"/>
                </a:cubicBezTo>
                <a:cubicBezTo>
                  <a:pt x="20638" y="10135"/>
                  <a:pt x="18280" y="9829"/>
                  <a:pt x="17421" y="9829"/>
                </a:cubicBezTo>
                <a:cubicBezTo>
                  <a:pt x="17226" y="9829"/>
                  <a:pt x="17108" y="9845"/>
                  <a:pt x="17108" y="9845"/>
                </a:cubicBezTo>
                <a:cubicBezTo>
                  <a:pt x="17108" y="9845"/>
                  <a:pt x="17515" y="7690"/>
                  <a:pt x="15263" y="7077"/>
                </a:cubicBezTo>
                <a:cubicBezTo>
                  <a:pt x="15157" y="7049"/>
                  <a:pt x="15049" y="7035"/>
                  <a:pt x="14942" y="7035"/>
                </a:cubicBezTo>
                <a:cubicBezTo>
                  <a:pt x="12806" y="7035"/>
                  <a:pt x="10494" y="12438"/>
                  <a:pt x="10423" y="12606"/>
                </a:cubicBezTo>
                <a:cubicBezTo>
                  <a:pt x="10461" y="12445"/>
                  <a:pt x="11544" y="8049"/>
                  <a:pt x="9959" y="6692"/>
                </a:cubicBezTo>
                <a:cubicBezTo>
                  <a:pt x="9567" y="6356"/>
                  <a:pt x="9102" y="6229"/>
                  <a:pt x="8622" y="6229"/>
                </a:cubicBezTo>
                <a:cubicBezTo>
                  <a:pt x="7130" y="6229"/>
                  <a:pt x="5501" y="7463"/>
                  <a:pt x="5501" y="7463"/>
                </a:cubicBezTo>
                <a:cubicBezTo>
                  <a:pt x="5501" y="7463"/>
                  <a:pt x="5797" y="1"/>
                  <a:pt x="28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7"/>
          <p:cNvSpPr/>
          <p:nvPr/>
        </p:nvSpPr>
        <p:spPr>
          <a:xfrm>
            <a:off x="-105973" y="2797961"/>
            <a:ext cx="6317852" cy="1679498"/>
          </a:xfrm>
          <a:custGeom>
            <a:rect b="b" l="l" r="r" t="t"/>
            <a:pathLst>
              <a:path extrusionOk="0" h="34258" w="128870">
                <a:moveTo>
                  <a:pt x="29286" y="0"/>
                </a:moveTo>
                <a:cubicBezTo>
                  <a:pt x="19528" y="0"/>
                  <a:pt x="9737" y="935"/>
                  <a:pt x="1" y="2245"/>
                </a:cubicBezTo>
                <a:lnTo>
                  <a:pt x="1" y="31552"/>
                </a:lnTo>
                <a:cubicBezTo>
                  <a:pt x="307" y="31654"/>
                  <a:pt x="622" y="31743"/>
                  <a:pt x="927" y="31827"/>
                </a:cubicBezTo>
                <a:cubicBezTo>
                  <a:pt x="7840" y="33702"/>
                  <a:pt x="14951" y="34257"/>
                  <a:pt x="22123" y="34257"/>
                </a:cubicBezTo>
                <a:cubicBezTo>
                  <a:pt x="29191" y="34257"/>
                  <a:pt x="36317" y="33717"/>
                  <a:pt x="43368" y="33367"/>
                </a:cubicBezTo>
                <a:cubicBezTo>
                  <a:pt x="57396" y="32670"/>
                  <a:pt x="71467" y="32753"/>
                  <a:pt x="85449" y="31445"/>
                </a:cubicBezTo>
                <a:cubicBezTo>
                  <a:pt x="99433" y="30135"/>
                  <a:pt x="113452" y="27378"/>
                  <a:pt x="126117" y="21310"/>
                </a:cubicBezTo>
                <a:cubicBezTo>
                  <a:pt x="127387" y="20704"/>
                  <a:pt x="128869" y="19476"/>
                  <a:pt x="128269" y="18204"/>
                </a:cubicBezTo>
                <a:cubicBezTo>
                  <a:pt x="127858" y="17327"/>
                  <a:pt x="126719" y="17142"/>
                  <a:pt x="125755" y="17062"/>
                </a:cubicBezTo>
                <a:cubicBezTo>
                  <a:pt x="112626" y="15998"/>
                  <a:pt x="99588" y="13866"/>
                  <a:pt x="86809" y="10691"/>
                </a:cubicBezTo>
                <a:cubicBezTo>
                  <a:pt x="74385" y="7605"/>
                  <a:pt x="62172" y="3533"/>
                  <a:pt x="49524" y="1557"/>
                </a:cubicBezTo>
                <a:cubicBezTo>
                  <a:pt x="44899" y="837"/>
                  <a:pt x="40252" y="341"/>
                  <a:pt x="35596" y="136"/>
                </a:cubicBezTo>
                <a:cubicBezTo>
                  <a:pt x="33494" y="44"/>
                  <a:pt x="31391" y="0"/>
                  <a:pt x="29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7"/>
          <p:cNvSpPr/>
          <p:nvPr/>
        </p:nvSpPr>
        <p:spPr>
          <a:xfrm>
            <a:off x="149546" y="2949889"/>
            <a:ext cx="31376" cy="61379"/>
          </a:xfrm>
          <a:custGeom>
            <a:rect b="b" l="l" r="r" t="t"/>
            <a:pathLst>
              <a:path extrusionOk="0" h="1252" w="640">
                <a:moveTo>
                  <a:pt x="488" y="1"/>
                </a:moveTo>
                <a:cubicBezTo>
                  <a:pt x="437" y="1"/>
                  <a:pt x="384" y="27"/>
                  <a:pt x="361" y="88"/>
                </a:cubicBezTo>
                <a:cubicBezTo>
                  <a:pt x="292" y="267"/>
                  <a:pt x="226" y="443"/>
                  <a:pt x="158" y="622"/>
                </a:cubicBezTo>
                <a:cubicBezTo>
                  <a:pt x="95" y="784"/>
                  <a:pt x="6" y="949"/>
                  <a:pt x="3" y="1125"/>
                </a:cubicBezTo>
                <a:cubicBezTo>
                  <a:pt x="0" y="1209"/>
                  <a:pt x="61" y="1251"/>
                  <a:pt x="126" y="1251"/>
                </a:cubicBezTo>
                <a:cubicBezTo>
                  <a:pt x="170" y="1251"/>
                  <a:pt x="217" y="1231"/>
                  <a:pt x="247" y="1192"/>
                </a:cubicBezTo>
                <a:cubicBezTo>
                  <a:pt x="352" y="1054"/>
                  <a:pt x="382" y="861"/>
                  <a:pt x="435" y="699"/>
                </a:cubicBezTo>
                <a:cubicBezTo>
                  <a:pt x="491" y="519"/>
                  <a:pt x="550" y="338"/>
                  <a:pt x="608" y="159"/>
                </a:cubicBezTo>
                <a:cubicBezTo>
                  <a:pt x="640" y="62"/>
                  <a:pt x="565" y="1"/>
                  <a:pt x="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7"/>
          <p:cNvSpPr/>
          <p:nvPr/>
        </p:nvSpPr>
        <p:spPr>
          <a:xfrm>
            <a:off x="179941" y="2984207"/>
            <a:ext cx="21081" cy="42848"/>
          </a:xfrm>
          <a:custGeom>
            <a:rect b="b" l="l" r="r" t="t"/>
            <a:pathLst>
              <a:path extrusionOk="0" h="874" w="430">
                <a:moveTo>
                  <a:pt x="322" y="0"/>
                </a:moveTo>
                <a:cubicBezTo>
                  <a:pt x="298" y="0"/>
                  <a:pt x="275" y="8"/>
                  <a:pt x="259" y="25"/>
                </a:cubicBezTo>
                <a:cubicBezTo>
                  <a:pt x="176" y="117"/>
                  <a:pt x="146" y="251"/>
                  <a:pt x="100" y="364"/>
                </a:cubicBezTo>
                <a:cubicBezTo>
                  <a:pt x="53" y="490"/>
                  <a:pt x="0" y="624"/>
                  <a:pt x="6" y="760"/>
                </a:cubicBezTo>
                <a:cubicBezTo>
                  <a:pt x="10" y="833"/>
                  <a:pt x="64" y="873"/>
                  <a:pt x="120" y="873"/>
                </a:cubicBezTo>
                <a:cubicBezTo>
                  <a:pt x="157" y="873"/>
                  <a:pt x="195" y="856"/>
                  <a:pt x="221" y="819"/>
                </a:cubicBezTo>
                <a:cubicBezTo>
                  <a:pt x="302" y="709"/>
                  <a:pt x="331" y="566"/>
                  <a:pt x="356" y="436"/>
                </a:cubicBezTo>
                <a:cubicBezTo>
                  <a:pt x="387" y="313"/>
                  <a:pt x="429" y="192"/>
                  <a:pt x="409" y="66"/>
                </a:cubicBezTo>
                <a:cubicBezTo>
                  <a:pt x="404" y="23"/>
                  <a:pt x="362" y="0"/>
                  <a:pt x="3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7"/>
          <p:cNvSpPr/>
          <p:nvPr/>
        </p:nvSpPr>
        <p:spPr>
          <a:xfrm>
            <a:off x="527185" y="2812129"/>
            <a:ext cx="19904" cy="55104"/>
          </a:xfrm>
          <a:custGeom>
            <a:rect b="b" l="l" r="r" t="t"/>
            <a:pathLst>
              <a:path extrusionOk="0" h="1124" w="406">
                <a:moveTo>
                  <a:pt x="142" y="1"/>
                </a:moveTo>
                <a:cubicBezTo>
                  <a:pt x="90" y="1"/>
                  <a:pt x="39" y="38"/>
                  <a:pt x="33" y="107"/>
                </a:cubicBezTo>
                <a:cubicBezTo>
                  <a:pt x="1" y="431"/>
                  <a:pt x="57" y="795"/>
                  <a:pt x="201" y="1086"/>
                </a:cubicBezTo>
                <a:cubicBezTo>
                  <a:pt x="214" y="1112"/>
                  <a:pt x="240" y="1124"/>
                  <a:pt x="266" y="1124"/>
                </a:cubicBezTo>
                <a:cubicBezTo>
                  <a:pt x="301" y="1124"/>
                  <a:pt x="336" y="1104"/>
                  <a:pt x="343" y="1068"/>
                </a:cubicBezTo>
                <a:cubicBezTo>
                  <a:pt x="406" y="748"/>
                  <a:pt x="365" y="383"/>
                  <a:pt x="248" y="78"/>
                </a:cubicBezTo>
                <a:cubicBezTo>
                  <a:pt x="228" y="25"/>
                  <a:pt x="184" y="1"/>
                  <a:pt x="1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7"/>
          <p:cNvSpPr/>
          <p:nvPr/>
        </p:nvSpPr>
        <p:spPr>
          <a:xfrm>
            <a:off x="560669" y="2822621"/>
            <a:ext cx="13433" cy="60742"/>
          </a:xfrm>
          <a:custGeom>
            <a:rect b="b" l="l" r="r" t="t"/>
            <a:pathLst>
              <a:path extrusionOk="0" h="1239" w="274">
                <a:moveTo>
                  <a:pt x="137" y="1"/>
                </a:moveTo>
                <a:cubicBezTo>
                  <a:pt x="91" y="1"/>
                  <a:pt x="44" y="31"/>
                  <a:pt x="41" y="93"/>
                </a:cubicBezTo>
                <a:cubicBezTo>
                  <a:pt x="32" y="273"/>
                  <a:pt x="23" y="452"/>
                  <a:pt x="11" y="629"/>
                </a:cubicBezTo>
                <a:cubicBezTo>
                  <a:pt x="0" y="811"/>
                  <a:pt x="38" y="986"/>
                  <a:pt x="62" y="1166"/>
                </a:cubicBezTo>
                <a:cubicBezTo>
                  <a:pt x="69" y="1215"/>
                  <a:pt x="103" y="1239"/>
                  <a:pt x="137" y="1239"/>
                </a:cubicBezTo>
                <a:cubicBezTo>
                  <a:pt x="171" y="1239"/>
                  <a:pt x="206" y="1215"/>
                  <a:pt x="212" y="1166"/>
                </a:cubicBezTo>
                <a:cubicBezTo>
                  <a:pt x="235" y="986"/>
                  <a:pt x="273" y="810"/>
                  <a:pt x="262" y="629"/>
                </a:cubicBezTo>
                <a:cubicBezTo>
                  <a:pt x="252" y="452"/>
                  <a:pt x="243" y="272"/>
                  <a:pt x="232" y="93"/>
                </a:cubicBezTo>
                <a:cubicBezTo>
                  <a:pt x="230" y="31"/>
                  <a:pt x="184"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7"/>
          <p:cNvSpPr/>
          <p:nvPr/>
        </p:nvSpPr>
        <p:spPr>
          <a:xfrm>
            <a:off x="617881" y="3095837"/>
            <a:ext cx="37112" cy="58879"/>
          </a:xfrm>
          <a:custGeom>
            <a:rect b="b" l="l" r="r" t="t"/>
            <a:pathLst>
              <a:path extrusionOk="0" h="1201" w="757">
                <a:moveTo>
                  <a:pt x="599" y="0"/>
                </a:moveTo>
                <a:cubicBezTo>
                  <a:pt x="564" y="0"/>
                  <a:pt x="529" y="15"/>
                  <a:pt x="504" y="49"/>
                </a:cubicBezTo>
                <a:cubicBezTo>
                  <a:pt x="383" y="219"/>
                  <a:pt x="274" y="397"/>
                  <a:pt x="183" y="583"/>
                </a:cubicBezTo>
                <a:cubicBezTo>
                  <a:pt x="107" y="739"/>
                  <a:pt x="1" y="923"/>
                  <a:pt x="16" y="1099"/>
                </a:cubicBezTo>
                <a:cubicBezTo>
                  <a:pt x="19" y="1153"/>
                  <a:pt x="70" y="1200"/>
                  <a:pt x="121" y="1200"/>
                </a:cubicBezTo>
                <a:cubicBezTo>
                  <a:pt x="143" y="1200"/>
                  <a:pt x="166" y="1191"/>
                  <a:pt x="184" y="1170"/>
                </a:cubicBezTo>
                <a:cubicBezTo>
                  <a:pt x="301" y="1033"/>
                  <a:pt x="337" y="839"/>
                  <a:pt x="412" y="679"/>
                </a:cubicBezTo>
                <a:cubicBezTo>
                  <a:pt x="493" y="498"/>
                  <a:pt x="592" y="328"/>
                  <a:pt x="700" y="163"/>
                </a:cubicBezTo>
                <a:cubicBezTo>
                  <a:pt x="757" y="78"/>
                  <a:pt x="679" y="0"/>
                  <a:pt x="5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7"/>
          <p:cNvSpPr/>
          <p:nvPr/>
        </p:nvSpPr>
        <p:spPr>
          <a:xfrm>
            <a:off x="647836" y="3135008"/>
            <a:ext cx="21767" cy="25836"/>
          </a:xfrm>
          <a:custGeom>
            <a:rect b="b" l="l" r="r" t="t"/>
            <a:pathLst>
              <a:path extrusionOk="0" h="527" w="444">
                <a:moveTo>
                  <a:pt x="303" y="1"/>
                </a:moveTo>
                <a:cubicBezTo>
                  <a:pt x="272" y="1"/>
                  <a:pt x="241" y="15"/>
                  <a:pt x="221" y="49"/>
                </a:cubicBezTo>
                <a:cubicBezTo>
                  <a:pt x="149" y="168"/>
                  <a:pt x="67" y="281"/>
                  <a:pt x="22" y="413"/>
                </a:cubicBezTo>
                <a:cubicBezTo>
                  <a:pt x="0" y="476"/>
                  <a:pt x="57" y="527"/>
                  <a:pt x="112" y="527"/>
                </a:cubicBezTo>
                <a:cubicBezTo>
                  <a:pt x="134" y="527"/>
                  <a:pt x="155" y="519"/>
                  <a:pt x="172" y="501"/>
                </a:cubicBezTo>
                <a:cubicBezTo>
                  <a:pt x="264" y="398"/>
                  <a:pt x="327" y="272"/>
                  <a:pt x="398" y="153"/>
                </a:cubicBezTo>
                <a:cubicBezTo>
                  <a:pt x="443" y="75"/>
                  <a:pt x="373"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7"/>
          <p:cNvSpPr/>
          <p:nvPr/>
        </p:nvSpPr>
        <p:spPr>
          <a:xfrm>
            <a:off x="571945" y="3051861"/>
            <a:ext cx="21326" cy="52947"/>
          </a:xfrm>
          <a:custGeom>
            <a:rect b="b" l="l" r="r" t="t"/>
            <a:pathLst>
              <a:path extrusionOk="0" h="1080" w="435">
                <a:moveTo>
                  <a:pt x="239" y="0"/>
                </a:moveTo>
                <a:cubicBezTo>
                  <a:pt x="190" y="0"/>
                  <a:pt x="142" y="27"/>
                  <a:pt x="131" y="85"/>
                </a:cubicBezTo>
                <a:cubicBezTo>
                  <a:pt x="75" y="401"/>
                  <a:pt x="1" y="804"/>
                  <a:pt x="240" y="1054"/>
                </a:cubicBezTo>
                <a:cubicBezTo>
                  <a:pt x="257" y="1072"/>
                  <a:pt x="279" y="1080"/>
                  <a:pt x="300" y="1080"/>
                </a:cubicBezTo>
                <a:cubicBezTo>
                  <a:pt x="339" y="1080"/>
                  <a:pt x="377" y="1054"/>
                  <a:pt x="389" y="1015"/>
                </a:cubicBezTo>
                <a:cubicBezTo>
                  <a:pt x="434" y="869"/>
                  <a:pt x="424" y="758"/>
                  <a:pt x="396" y="608"/>
                </a:cubicBezTo>
                <a:cubicBezTo>
                  <a:pt x="369" y="446"/>
                  <a:pt x="361" y="282"/>
                  <a:pt x="366" y="119"/>
                </a:cubicBezTo>
                <a:cubicBezTo>
                  <a:pt x="369" y="44"/>
                  <a:pt x="302"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7"/>
          <p:cNvSpPr/>
          <p:nvPr/>
        </p:nvSpPr>
        <p:spPr>
          <a:xfrm>
            <a:off x="671172" y="3376309"/>
            <a:ext cx="10933" cy="29611"/>
          </a:xfrm>
          <a:custGeom>
            <a:rect b="b" l="l" r="r" t="t"/>
            <a:pathLst>
              <a:path extrusionOk="0" h="604" w="223">
                <a:moveTo>
                  <a:pt x="101" y="1"/>
                </a:moveTo>
                <a:cubicBezTo>
                  <a:pt x="54" y="1"/>
                  <a:pt x="1" y="42"/>
                  <a:pt x="10" y="104"/>
                </a:cubicBezTo>
                <a:cubicBezTo>
                  <a:pt x="33" y="258"/>
                  <a:pt x="48" y="418"/>
                  <a:pt x="105" y="566"/>
                </a:cubicBezTo>
                <a:cubicBezTo>
                  <a:pt x="114" y="591"/>
                  <a:pt x="135" y="603"/>
                  <a:pt x="156" y="603"/>
                </a:cubicBezTo>
                <a:cubicBezTo>
                  <a:pt x="182" y="603"/>
                  <a:pt x="208" y="585"/>
                  <a:pt x="212" y="551"/>
                </a:cubicBezTo>
                <a:cubicBezTo>
                  <a:pt x="222" y="387"/>
                  <a:pt x="189" y="222"/>
                  <a:pt x="166" y="60"/>
                </a:cubicBezTo>
                <a:cubicBezTo>
                  <a:pt x="160" y="19"/>
                  <a:pt x="132" y="1"/>
                  <a:pt x="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7"/>
          <p:cNvSpPr/>
          <p:nvPr/>
        </p:nvSpPr>
        <p:spPr>
          <a:xfrm>
            <a:off x="723677" y="3372044"/>
            <a:ext cx="16619" cy="52261"/>
          </a:xfrm>
          <a:custGeom>
            <a:rect b="b" l="l" r="r" t="t"/>
            <a:pathLst>
              <a:path extrusionOk="0" h="1066" w="339">
                <a:moveTo>
                  <a:pt x="170" y="1"/>
                </a:moveTo>
                <a:cubicBezTo>
                  <a:pt x="123" y="1"/>
                  <a:pt x="75" y="34"/>
                  <a:pt x="68" y="100"/>
                </a:cubicBezTo>
                <a:cubicBezTo>
                  <a:pt x="52" y="268"/>
                  <a:pt x="38" y="435"/>
                  <a:pt x="31" y="603"/>
                </a:cubicBezTo>
                <a:cubicBezTo>
                  <a:pt x="26" y="741"/>
                  <a:pt x="0" y="905"/>
                  <a:pt x="88" y="1020"/>
                </a:cubicBezTo>
                <a:cubicBezTo>
                  <a:pt x="111" y="1050"/>
                  <a:pt x="141" y="1066"/>
                  <a:pt x="171" y="1066"/>
                </a:cubicBezTo>
                <a:cubicBezTo>
                  <a:pt x="201" y="1066"/>
                  <a:pt x="231" y="1050"/>
                  <a:pt x="253" y="1020"/>
                </a:cubicBezTo>
                <a:cubicBezTo>
                  <a:pt x="338" y="905"/>
                  <a:pt x="316" y="741"/>
                  <a:pt x="310" y="603"/>
                </a:cubicBezTo>
                <a:cubicBezTo>
                  <a:pt x="302" y="435"/>
                  <a:pt x="288" y="268"/>
                  <a:pt x="272" y="100"/>
                </a:cubicBezTo>
                <a:cubicBezTo>
                  <a:pt x="265" y="34"/>
                  <a:pt x="217"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7"/>
          <p:cNvSpPr/>
          <p:nvPr/>
        </p:nvSpPr>
        <p:spPr>
          <a:xfrm>
            <a:off x="705930" y="3311498"/>
            <a:ext cx="12894" cy="51035"/>
          </a:xfrm>
          <a:custGeom>
            <a:rect b="b" l="l" r="r" t="t"/>
            <a:pathLst>
              <a:path extrusionOk="0" h="1041" w="263">
                <a:moveTo>
                  <a:pt x="190" y="0"/>
                </a:moveTo>
                <a:cubicBezTo>
                  <a:pt x="167" y="0"/>
                  <a:pt x="146" y="13"/>
                  <a:pt x="141" y="43"/>
                </a:cubicBezTo>
                <a:cubicBezTo>
                  <a:pt x="85" y="361"/>
                  <a:pt x="24" y="675"/>
                  <a:pt x="3" y="997"/>
                </a:cubicBezTo>
                <a:cubicBezTo>
                  <a:pt x="0" y="1025"/>
                  <a:pt x="24" y="1041"/>
                  <a:pt x="47" y="1041"/>
                </a:cubicBezTo>
                <a:cubicBezTo>
                  <a:pt x="66" y="1041"/>
                  <a:pt x="85" y="1030"/>
                  <a:pt x="89" y="1009"/>
                </a:cubicBezTo>
                <a:cubicBezTo>
                  <a:pt x="171" y="701"/>
                  <a:pt x="209" y="389"/>
                  <a:pt x="255" y="73"/>
                </a:cubicBezTo>
                <a:cubicBezTo>
                  <a:pt x="263" y="30"/>
                  <a:pt x="224" y="0"/>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7"/>
          <p:cNvSpPr/>
          <p:nvPr/>
        </p:nvSpPr>
        <p:spPr>
          <a:xfrm>
            <a:off x="257597" y="3251442"/>
            <a:ext cx="13825" cy="36573"/>
          </a:xfrm>
          <a:custGeom>
            <a:rect b="b" l="l" r="r" t="t"/>
            <a:pathLst>
              <a:path extrusionOk="0" h="746" w="282">
                <a:moveTo>
                  <a:pt x="92" y="0"/>
                </a:moveTo>
                <a:cubicBezTo>
                  <a:pt x="48" y="0"/>
                  <a:pt x="1" y="37"/>
                  <a:pt x="13" y="93"/>
                </a:cubicBezTo>
                <a:cubicBezTo>
                  <a:pt x="52" y="290"/>
                  <a:pt x="72" y="510"/>
                  <a:pt x="145" y="698"/>
                </a:cubicBezTo>
                <a:cubicBezTo>
                  <a:pt x="157" y="729"/>
                  <a:pt x="189" y="746"/>
                  <a:pt x="218" y="746"/>
                </a:cubicBezTo>
                <a:cubicBezTo>
                  <a:pt x="251" y="746"/>
                  <a:pt x="282" y="725"/>
                  <a:pt x="279" y="680"/>
                </a:cubicBezTo>
                <a:cubicBezTo>
                  <a:pt x="273" y="470"/>
                  <a:pt x="202" y="257"/>
                  <a:pt x="157" y="53"/>
                </a:cubicBezTo>
                <a:cubicBezTo>
                  <a:pt x="148" y="16"/>
                  <a:pt x="121" y="0"/>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7"/>
          <p:cNvSpPr/>
          <p:nvPr/>
        </p:nvSpPr>
        <p:spPr>
          <a:xfrm>
            <a:off x="305543" y="3242520"/>
            <a:ext cx="16914" cy="56575"/>
          </a:xfrm>
          <a:custGeom>
            <a:rect b="b" l="l" r="r" t="t"/>
            <a:pathLst>
              <a:path extrusionOk="0" h="1154" w="345">
                <a:moveTo>
                  <a:pt x="173" y="0"/>
                </a:moveTo>
                <a:cubicBezTo>
                  <a:pt x="110" y="0"/>
                  <a:pt x="47" y="41"/>
                  <a:pt x="44" y="123"/>
                </a:cubicBezTo>
                <a:cubicBezTo>
                  <a:pt x="40" y="304"/>
                  <a:pt x="35" y="486"/>
                  <a:pt x="31" y="666"/>
                </a:cubicBezTo>
                <a:cubicBezTo>
                  <a:pt x="28" y="816"/>
                  <a:pt x="0" y="983"/>
                  <a:pt x="91" y="1109"/>
                </a:cubicBezTo>
                <a:cubicBezTo>
                  <a:pt x="113" y="1138"/>
                  <a:pt x="142" y="1153"/>
                  <a:pt x="172" y="1153"/>
                </a:cubicBezTo>
                <a:cubicBezTo>
                  <a:pt x="201" y="1153"/>
                  <a:pt x="230" y="1138"/>
                  <a:pt x="251" y="1109"/>
                </a:cubicBezTo>
                <a:cubicBezTo>
                  <a:pt x="345" y="983"/>
                  <a:pt x="317" y="816"/>
                  <a:pt x="314" y="666"/>
                </a:cubicBezTo>
                <a:cubicBezTo>
                  <a:pt x="310" y="486"/>
                  <a:pt x="304" y="304"/>
                  <a:pt x="301" y="123"/>
                </a:cubicBezTo>
                <a:cubicBezTo>
                  <a:pt x="298" y="41"/>
                  <a:pt x="235" y="0"/>
                  <a:pt x="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7"/>
          <p:cNvSpPr/>
          <p:nvPr/>
        </p:nvSpPr>
        <p:spPr>
          <a:xfrm>
            <a:off x="1185003" y="2929299"/>
            <a:ext cx="26326" cy="42995"/>
          </a:xfrm>
          <a:custGeom>
            <a:rect b="b" l="l" r="r" t="t"/>
            <a:pathLst>
              <a:path extrusionOk="0" h="877" w="537">
                <a:moveTo>
                  <a:pt x="446" y="0"/>
                </a:moveTo>
                <a:cubicBezTo>
                  <a:pt x="424" y="0"/>
                  <a:pt x="401" y="11"/>
                  <a:pt x="385" y="35"/>
                </a:cubicBezTo>
                <a:cubicBezTo>
                  <a:pt x="309" y="156"/>
                  <a:pt x="256" y="288"/>
                  <a:pt x="194" y="415"/>
                </a:cubicBezTo>
                <a:cubicBezTo>
                  <a:pt x="133" y="537"/>
                  <a:pt x="48" y="649"/>
                  <a:pt x="14" y="779"/>
                </a:cubicBezTo>
                <a:cubicBezTo>
                  <a:pt x="0" y="832"/>
                  <a:pt x="44" y="877"/>
                  <a:pt x="91" y="877"/>
                </a:cubicBezTo>
                <a:cubicBezTo>
                  <a:pt x="103" y="877"/>
                  <a:pt x="115" y="874"/>
                  <a:pt x="127" y="867"/>
                </a:cubicBezTo>
                <a:cubicBezTo>
                  <a:pt x="374" y="735"/>
                  <a:pt x="537" y="338"/>
                  <a:pt x="520" y="71"/>
                </a:cubicBezTo>
                <a:cubicBezTo>
                  <a:pt x="516" y="27"/>
                  <a:pt x="482" y="0"/>
                  <a:pt x="4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7"/>
          <p:cNvSpPr/>
          <p:nvPr/>
        </p:nvSpPr>
        <p:spPr>
          <a:xfrm>
            <a:off x="1209515" y="2947585"/>
            <a:ext cx="31131" cy="43485"/>
          </a:xfrm>
          <a:custGeom>
            <a:rect b="b" l="l" r="r" t="t"/>
            <a:pathLst>
              <a:path extrusionOk="0" h="887" w="635">
                <a:moveTo>
                  <a:pt x="517" y="1"/>
                </a:moveTo>
                <a:cubicBezTo>
                  <a:pt x="490" y="1"/>
                  <a:pt x="463" y="13"/>
                  <a:pt x="445" y="44"/>
                </a:cubicBezTo>
                <a:cubicBezTo>
                  <a:pt x="366" y="171"/>
                  <a:pt x="284" y="293"/>
                  <a:pt x="193" y="412"/>
                </a:cubicBezTo>
                <a:cubicBezTo>
                  <a:pt x="109" y="523"/>
                  <a:pt x="29" y="631"/>
                  <a:pt x="11" y="770"/>
                </a:cubicBezTo>
                <a:cubicBezTo>
                  <a:pt x="1" y="849"/>
                  <a:pt x="65" y="886"/>
                  <a:pt x="129" y="886"/>
                </a:cubicBezTo>
                <a:cubicBezTo>
                  <a:pt x="162" y="886"/>
                  <a:pt x="195" y="877"/>
                  <a:pt x="219" y="858"/>
                </a:cubicBezTo>
                <a:cubicBezTo>
                  <a:pt x="317" y="779"/>
                  <a:pt x="364" y="647"/>
                  <a:pt x="413" y="534"/>
                </a:cubicBezTo>
                <a:cubicBezTo>
                  <a:pt x="469" y="397"/>
                  <a:pt x="529" y="265"/>
                  <a:pt x="598" y="135"/>
                </a:cubicBezTo>
                <a:cubicBezTo>
                  <a:pt x="634" y="64"/>
                  <a:pt x="576" y="1"/>
                  <a:pt x="5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7"/>
          <p:cNvSpPr/>
          <p:nvPr/>
        </p:nvSpPr>
        <p:spPr>
          <a:xfrm>
            <a:off x="1277121" y="2930868"/>
            <a:ext cx="46770" cy="55104"/>
          </a:xfrm>
          <a:custGeom>
            <a:rect b="b" l="l" r="r" t="t"/>
            <a:pathLst>
              <a:path extrusionOk="0" h="1124" w="954">
                <a:moveTo>
                  <a:pt x="822" y="0"/>
                </a:moveTo>
                <a:cubicBezTo>
                  <a:pt x="800" y="0"/>
                  <a:pt x="778" y="9"/>
                  <a:pt x="761" y="29"/>
                </a:cubicBezTo>
                <a:cubicBezTo>
                  <a:pt x="488" y="346"/>
                  <a:pt x="192" y="638"/>
                  <a:pt x="27" y="1028"/>
                </a:cubicBezTo>
                <a:cubicBezTo>
                  <a:pt x="1" y="1087"/>
                  <a:pt x="54" y="1124"/>
                  <a:pt x="105" y="1124"/>
                </a:cubicBezTo>
                <a:cubicBezTo>
                  <a:pt x="126" y="1124"/>
                  <a:pt x="147" y="1118"/>
                  <a:pt x="162" y="1105"/>
                </a:cubicBezTo>
                <a:cubicBezTo>
                  <a:pt x="485" y="847"/>
                  <a:pt x="685" y="484"/>
                  <a:pt x="909" y="145"/>
                </a:cubicBezTo>
                <a:cubicBezTo>
                  <a:pt x="954" y="78"/>
                  <a:pt x="887" y="0"/>
                  <a:pt x="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7"/>
          <p:cNvSpPr/>
          <p:nvPr/>
        </p:nvSpPr>
        <p:spPr>
          <a:xfrm>
            <a:off x="1560289" y="2799334"/>
            <a:ext cx="15639" cy="55104"/>
          </a:xfrm>
          <a:custGeom>
            <a:rect b="b" l="l" r="r" t="t"/>
            <a:pathLst>
              <a:path extrusionOk="0" h="1124" w="319">
                <a:moveTo>
                  <a:pt x="161" y="0"/>
                </a:moveTo>
                <a:cubicBezTo>
                  <a:pt x="111" y="0"/>
                  <a:pt x="62" y="33"/>
                  <a:pt x="60" y="99"/>
                </a:cubicBezTo>
                <a:cubicBezTo>
                  <a:pt x="50" y="410"/>
                  <a:pt x="0" y="756"/>
                  <a:pt x="79" y="1062"/>
                </a:cubicBezTo>
                <a:cubicBezTo>
                  <a:pt x="89" y="1103"/>
                  <a:pt x="126" y="1123"/>
                  <a:pt x="163" y="1123"/>
                </a:cubicBezTo>
                <a:cubicBezTo>
                  <a:pt x="199" y="1123"/>
                  <a:pt x="235" y="1103"/>
                  <a:pt x="246" y="1062"/>
                </a:cubicBezTo>
                <a:cubicBezTo>
                  <a:pt x="319" y="756"/>
                  <a:pt x="270" y="410"/>
                  <a:pt x="263" y="99"/>
                </a:cubicBezTo>
                <a:cubicBezTo>
                  <a:pt x="260" y="33"/>
                  <a:pt x="211" y="0"/>
                  <a:pt x="1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7"/>
          <p:cNvSpPr/>
          <p:nvPr/>
        </p:nvSpPr>
        <p:spPr>
          <a:xfrm>
            <a:off x="1602941" y="2824091"/>
            <a:ext cx="9266" cy="32651"/>
          </a:xfrm>
          <a:custGeom>
            <a:rect b="b" l="l" r="r" t="t"/>
            <a:pathLst>
              <a:path extrusionOk="0" h="666" w="189">
                <a:moveTo>
                  <a:pt x="95" y="1"/>
                </a:moveTo>
                <a:cubicBezTo>
                  <a:pt x="65" y="1"/>
                  <a:pt x="35" y="21"/>
                  <a:pt x="33" y="61"/>
                </a:cubicBezTo>
                <a:cubicBezTo>
                  <a:pt x="29" y="160"/>
                  <a:pt x="25" y="257"/>
                  <a:pt x="20" y="355"/>
                </a:cubicBezTo>
                <a:cubicBezTo>
                  <a:pt x="16" y="445"/>
                  <a:pt x="1" y="531"/>
                  <a:pt x="29" y="618"/>
                </a:cubicBezTo>
                <a:cubicBezTo>
                  <a:pt x="40" y="649"/>
                  <a:pt x="68" y="665"/>
                  <a:pt x="96" y="665"/>
                </a:cubicBezTo>
                <a:cubicBezTo>
                  <a:pt x="124" y="665"/>
                  <a:pt x="152" y="649"/>
                  <a:pt x="161" y="618"/>
                </a:cubicBezTo>
                <a:cubicBezTo>
                  <a:pt x="189" y="534"/>
                  <a:pt x="175" y="445"/>
                  <a:pt x="172" y="355"/>
                </a:cubicBezTo>
                <a:cubicBezTo>
                  <a:pt x="167" y="257"/>
                  <a:pt x="164" y="160"/>
                  <a:pt x="158" y="61"/>
                </a:cubicBezTo>
                <a:cubicBezTo>
                  <a:pt x="156" y="21"/>
                  <a:pt x="126" y="1"/>
                  <a:pt x="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7"/>
          <p:cNvSpPr/>
          <p:nvPr/>
        </p:nvSpPr>
        <p:spPr>
          <a:xfrm>
            <a:off x="1415175" y="3268797"/>
            <a:ext cx="22453" cy="53977"/>
          </a:xfrm>
          <a:custGeom>
            <a:rect b="b" l="l" r="r" t="t"/>
            <a:pathLst>
              <a:path extrusionOk="0" h="1101" w="458">
                <a:moveTo>
                  <a:pt x="303" y="0"/>
                </a:moveTo>
                <a:cubicBezTo>
                  <a:pt x="255" y="0"/>
                  <a:pt x="210" y="28"/>
                  <a:pt x="196" y="94"/>
                </a:cubicBezTo>
                <a:cubicBezTo>
                  <a:pt x="133" y="380"/>
                  <a:pt x="1" y="732"/>
                  <a:pt x="60" y="1025"/>
                </a:cubicBezTo>
                <a:cubicBezTo>
                  <a:pt x="70" y="1076"/>
                  <a:pt x="114" y="1101"/>
                  <a:pt x="160" y="1101"/>
                </a:cubicBezTo>
                <a:cubicBezTo>
                  <a:pt x="197" y="1101"/>
                  <a:pt x="236" y="1083"/>
                  <a:pt x="257" y="1050"/>
                </a:cubicBezTo>
                <a:cubicBezTo>
                  <a:pt x="409" y="806"/>
                  <a:pt x="404" y="441"/>
                  <a:pt x="443" y="162"/>
                </a:cubicBezTo>
                <a:cubicBezTo>
                  <a:pt x="457" y="66"/>
                  <a:pt x="377"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7"/>
          <p:cNvSpPr/>
          <p:nvPr/>
        </p:nvSpPr>
        <p:spPr>
          <a:xfrm>
            <a:off x="1456160" y="3294094"/>
            <a:ext cx="14364" cy="36229"/>
          </a:xfrm>
          <a:custGeom>
            <a:rect b="b" l="l" r="r" t="t"/>
            <a:pathLst>
              <a:path extrusionOk="0" h="739" w="293">
                <a:moveTo>
                  <a:pt x="203" y="0"/>
                </a:moveTo>
                <a:cubicBezTo>
                  <a:pt x="169" y="0"/>
                  <a:pt x="136" y="18"/>
                  <a:pt x="129" y="57"/>
                </a:cubicBezTo>
                <a:cubicBezTo>
                  <a:pt x="94" y="249"/>
                  <a:pt x="0" y="507"/>
                  <a:pt x="65" y="697"/>
                </a:cubicBezTo>
                <a:cubicBezTo>
                  <a:pt x="75" y="724"/>
                  <a:pt x="98" y="739"/>
                  <a:pt x="122" y="739"/>
                </a:cubicBezTo>
                <a:cubicBezTo>
                  <a:pt x="141" y="739"/>
                  <a:pt x="161" y="730"/>
                  <a:pt x="175" y="712"/>
                </a:cubicBezTo>
                <a:cubicBezTo>
                  <a:pt x="290" y="546"/>
                  <a:pt x="267" y="272"/>
                  <a:pt x="288" y="79"/>
                </a:cubicBezTo>
                <a:cubicBezTo>
                  <a:pt x="292" y="29"/>
                  <a:pt x="247" y="0"/>
                  <a:pt x="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7"/>
          <p:cNvSpPr/>
          <p:nvPr/>
        </p:nvSpPr>
        <p:spPr>
          <a:xfrm>
            <a:off x="1287367" y="3202074"/>
            <a:ext cx="24316" cy="40348"/>
          </a:xfrm>
          <a:custGeom>
            <a:rect b="b" l="l" r="r" t="t"/>
            <a:pathLst>
              <a:path extrusionOk="0" h="823" w="496">
                <a:moveTo>
                  <a:pt x="97" y="0"/>
                </a:moveTo>
                <a:cubicBezTo>
                  <a:pt x="50" y="0"/>
                  <a:pt x="1" y="53"/>
                  <a:pt x="27" y="110"/>
                </a:cubicBezTo>
                <a:cubicBezTo>
                  <a:pt x="79" y="223"/>
                  <a:pt x="130" y="339"/>
                  <a:pt x="182" y="452"/>
                </a:cubicBezTo>
                <a:cubicBezTo>
                  <a:pt x="232" y="565"/>
                  <a:pt x="273" y="690"/>
                  <a:pt x="345" y="789"/>
                </a:cubicBezTo>
                <a:cubicBezTo>
                  <a:pt x="363" y="812"/>
                  <a:pt x="388" y="823"/>
                  <a:pt x="413" y="823"/>
                </a:cubicBezTo>
                <a:cubicBezTo>
                  <a:pt x="456" y="823"/>
                  <a:pt x="496" y="788"/>
                  <a:pt x="482" y="733"/>
                </a:cubicBezTo>
                <a:cubicBezTo>
                  <a:pt x="456" y="613"/>
                  <a:pt x="386" y="505"/>
                  <a:pt x="330" y="398"/>
                </a:cubicBezTo>
                <a:cubicBezTo>
                  <a:pt x="271" y="278"/>
                  <a:pt x="212" y="158"/>
                  <a:pt x="151" y="37"/>
                </a:cubicBezTo>
                <a:cubicBezTo>
                  <a:pt x="138" y="11"/>
                  <a:pt x="118" y="0"/>
                  <a:pt x="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7"/>
          <p:cNvSpPr/>
          <p:nvPr/>
        </p:nvSpPr>
        <p:spPr>
          <a:xfrm>
            <a:off x="1202750" y="3386408"/>
            <a:ext cx="23532" cy="42995"/>
          </a:xfrm>
          <a:custGeom>
            <a:rect b="b" l="l" r="r" t="t"/>
            <a:pathLst>
              <a:path extrusionOk="0" h="877" w="480">
                <a:moveTo>
                  <a:pt x="217" y="0"/>
                </a:moveTo>
                <a:cubicBezTo>
                  <a:pt x="182" y="0"/>
                  <a:pt x="145" y="19"/>
                  <a:pt x="132" y="57"/>
                </a:cubicBezTo>
                <a:cubicBezTo>
                  <a:pt x="46" y="303"/>
                  <a:pt x="0" y="660"/>
                  <a:pt x="237" y="845"/>
                </a:cubicBezTo>
                <a:cubicBezTo>
                  <a:pt x="266" y="867"/>
                  <a:pt x="299" y="877"/>
                  <a:pt x="330" y="877"/>
                </a:cubicBezTo>
                <a:cubicBezTo>
                  <a:pt x="409" y="877"/>
                  <a:pt x="480" y="814"/>
                  <a:pt x="458" y="716"/>
                </a:cubicBezTo>
                <a:cubicBezTo>
                  <a:pt x="407" y="494"/>
                  <a:pt x="269" y="318"/>
                  <a:pt x="291" y="77"/>
                </a:cubicBezTo>
                <a:cubicBezTo>
                  <a:pt x="296" y="26"/>
                  <a:pt x="258"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7"/>
          <p:cNvSpPr/>
          <p:nvPr/>
        </p:nvSpPr>
        <p:spPr>
          <a:xfrm>
            <a:off x="1241234" y="3368808"/>
            <a:ext cx="20296" cy="47358"/>
          </a:xfrm>
          <a:custGeom>
            <a:rect b="b" l="l" r="r" t="t"/>
            <a:pathLst>
              <a:path extrusionOk="0" h="966" w="414">
                <a:moveTo>
                  <a:pt x="226" y="0"/>
                </a:moveTo>
                <a:cubicBezTo>
                  <a:pt x="183" y="0"/>
                  <a:pt x="141" y="23"/>
                  <a:pt x="131" y="72"/>
                </a:cubicBezTo>
                <a:cubicBezTo>
                  <a:pt x="80" y="326"/>
                  <a:pt x="1" y="713"/>
                  <a:pt x="183" y="928"/>
                </a:cubicBezTo>
                <a:cubicBezTo>
                  <a:pt x="204" y="954"/>
                  <a:pt x="234" y="966"/>
                  <a:pt x="264" y="966"/>
                </a:cubicBezTo>
                <a:cubicBezTo>
                  <a:pt x="319" y="966"/>
                  <a:pt x="375" y="930"/>
                  <a:pt x="387" y="875"/>
                </a:cubicBezTo>
                <a:cubicBezTo>
                  <a:pt x="413" y="754"/>
                  <a:pt x="374" y="636"/>
                  <a:pt x="352" y="516"/>
                </a:cubicBezTo>
                <a:cubicBezTo>
                  <a:pt x="330" y="375"/>
                  <a:pt x="319" y="242"/>
                  <a:pt x="330" y="99"/>
                </a:cubicBezTo>
                <a:cubicBezTo>
                  <a:pt x="336" y="36"/>
                  <a:pt x="280"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7"/>
          <p:cNvSpPr/>
          <p:nvPr/>
        </p:nvSpPr>
        <p:spPr>
          <a:xfrm>
            <a:off x="994442" y="3138096"/>
            <a:ext cx="30641" cy="46378"/>
          </a:xfrm>
          <a:custGeom>
            <a:rect b="b" l="l" r="r" t="t"/>
            <a:pathLst>
              <a:path extrusionOk="0" h="946" w="625">
                <a:moveTo>
                  <a:pt x="136" y="0"/>
                </a:moveTo>
                <a:cubicBezTo>
                  <a:pt x="68" y="0"/>
                  <a:pt x="1" y="55"/>
                  <a:pt x="25" y="140"/>
                </a:cubicBezTo>
                <a:cubicBezTo>
                  <a:pt x="105" y="412"/>
                  <a:pt x="219" y="707"/>
                  <a:pt x="421" y="914"/>
                </a:cubicBezTo>
                <a:cubicBezTo>
                  <a:pt x="442" y="936"/>
                  <a:pt x="466" y="945"/>
                  <a:pt x="490" y="945"/>
                </a:cubicBezTo>
                <a:cubicBezTo>
                  <a:pt x="560" y="945"/>
                  <a:pt x="624" y="863"/>
                  <a:pt x="585" y="787"/>
                </a:cubicBezTo>
                <a:cubicBezTo>
                  <a:pt x="465" y="547"/>
                  <a:pt x="325" y="338"/>
                  <a:pt x="243" y="80"/>
                </a:cubicBezTo>
                <a:cubicBezTo>
                  <a:pt x="226" y="25"/>
                  <a:pt x="181" y="0"/>
                  <a:pt x="136"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7"/>
          <p:cNvSpPr/>
          <p:nvPr/>
        </p:nvSpPr>
        <p:spPr>
          <a:xfrm>
            <a:off x="1052880" y="3151872"/>
            <a:ext cx="19904" cy="49515"/>
          </a:xfrm>
          <a:custGeom>
            <a:rect b="b" l="l" r="r" t="t"/>
            <a:pathLst>
              <a:path extrusionOk="0" h="1010" w="406">
                <a:moveTo>
                  <a:pt x="177" y="1"/>
                </a:moveTo>
                <a:cubicBezTo>
                  <a:pt x="136" y="1"/>
                  <a:pt x="95" y="23"/>
                  <a:pt x="84" y="69"/>
                </a:cubicBezTo>
                <a:cubicBezTo>
                  <a:pt x="16" y="359"/>
                  <a:pt x="1" y="752"/>
                  <a:pt x="220" y="979"/>
                </a:cubicBezTo>
                <a:cubicBezTo>
                  <a:pt x="242" y="1001"/>
                  <a:pt x="266" y="1010"/>
                  <a:pt x="289" y="1010"/>
                </a:cubicBezTo>
                <a:cubicBezTo>
                  <a:pt x="350" y="1010"/>
                  <a:pt x="406" y="945"/>
                  <a:pt x="395" y="876"/>
                </a:cubicBezTo>
                <a:cubicBezTo>
                  <a:pt x="374" y="744"/>
                  <a:pt x="316" y="633"/>
                  <a:pt x="287" y="503"/>
                </a:cubicBezTo>
                <a:cubicBezTo>
                  <a:pt x="257" y="368"/>
                  <a:pt x="255" y="232"/>
                  <a:pt x="272" y="94"/>
                </a:cubicBezTo>
                <a:cubicBezTo>
                  <a:pt x="279" y="34"/>
                  <a:pt x="228" y="1"/>
                  <a:pt x="177" y="1"/>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7"/>
          <p:cNvSpPr/>
          <p:nvPr/>
        </p:nvSpPr>
        <p:spPr>
          <a:xfrm>
            <a:off x="1701432" y="3474457"/>
            <a:ext cx="47309" cy="67409"/>
          </a:xfrm>
          <a:custGeom>
            <a:rect b="b" l="l" r="r" t="t"/>
            <a:pathLst>
              <a:path extrusionOk="0" h="1375" w="965">
                <a:moveTo>
                  <a:pt x="797" y="0"/>
                </a:moveTo>
                <a:cubicBezTo>
                  <a:pt x="766" y="0"/>
                  <a:pt x="735" y="11"/>
                  <a:pt x="707" y="35"/>
                </a:cubicBezTo>
                <a:cubicBezTo>
                  <a:pt x="401" y="302"/>
                  <a:pt x="1" y="841"/>
                  <a:pt x="104" y="1272"/>
                </a:cubicBezTo>
                <a:cubicBezTo>
                  <a:pt x="119" y="1336"/>
                  <a:pt x="181" y="1374"/>
                  <a:pt x="243" y="1374"/>
                </a:cubicBezTo>
                <a:cubicBezTo>
                  <a:pt x="278" y="1374"/>
                  <a:pt x="313" y="1362"/>
                  <a:pt x="339" y="1334"/>
                </a:cubicBezTo>
                <a:cubicBezTo>
                  <a:pt x="486" y="1175"/>
                  <a:pt x="516" y="972"/>
                  <a:pt x="606" y="779"/>
                </a:cubicBezTo>
                <a:cubicBezTo>
                  <a:pt x="697" y="578"/>
                  <a:pt x="804" y="385"/>
                  <a:pt x="910" y="191"/>
                </a:cubicBezTo>
                <a:cubicBezTo>
                  <a:pt x="965" y="92"/>
                  <a:pt x="886" y="0"/>
                  <a:pt x="7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7"/>
          <p:cNvSpPr/>
          <p:nvPr/>
        </p:nvSpPr>
        <p:spPr>
          <a:xfrm>
            <a:off x="1745064" y="3509118"/>
            <a:ext cx="33778" cy="51476"/>
          </a:xfrm>
          <a:custGeom>
            <a:rect b="b" l="l" r="r" t="t"/>
            <a:pathLst>
              <a:path extrusionOk="0" h="1050" w="689">
                <a:moveTo>
                  <a:pt x="540" y="0"/>
                </a:moveTo>
                <a:cubicBezTo>
                  <a:pt x="505" y="0"/>
                  <a:pt x="469" y="18"/>
                  <a:pt x="442" y="59"/>
                </a:cubicBezTo>
                <a:cubicBezTo>
                  <a:pt x="272" y="318"/>
                  <a:pt x="17" y="618"/>
                  <a:pt x="4" y="943"/>
                </a:cubicBezTo>
                <a:cubicBezTo>
                  <a:pt x="0" y="998"/>
                  <a:pt x="56" y="1050"/>
                  <a:pt x="112" y="1050"/>
                </a:cubicBezTo>
                <a:cubicBezTo>
                  <a:pt x="129" y="1050"/>
                  <a:pt x="146" y="1045"/>
                  <a:pt x="161" y="1034"/>
                </a:cubicBezTo>
                <a:cubicBezTo>
                  <a:pt x="422" y="838"/>
                  <a:pt x="527" y="468"/>
                  <a:pt x="648" y="180"/>
                </a:cubicBezTo>
                <a:cubicBezTo>
                  <a:pt x="689" y="84"/>
                  <a:pt x="617" y="0"/>
                  <a:pt x="5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7"/>
          <p:cNvSpPr/>
          <p:nvPr/>
        </p:nvSpPr>
        <p:spPr>
          <a:xfrm>
            <a:off x="1808846" y="3100004"/>
            <a:ext cx="18924" cy="50594"/>
          </a:xfrm>
          <a:custGeom>
            <a:rect b="b" l="l" r="r" t="t"/>
            <a:pathLst>
              <a:path extrusionOk="0" h="1032" w="386">
                <a:moveTo>
                  <a:pt x="194" y="1"/>
                </a:moveTo>
                <a:cubicBezTo>
                  <a:pt x="162" y="1"/>
                  <a:pt x="130" y="19"/>
                  <a:pt x="122" y="55"/>
                </a:cubicBezTo>
                <a:cubicBezTo>
                  <a:pt x="66" y="330"/>
                  <a:pt x="1" y="706"/>
                  <a:pt x="111" y="971"/>
                </a:cubicBezTo>
                <a:cubicBezTo>
                  <a:pt x="128" y="1011"/>
                  <a:pt x="161" y="1031"/>
                  <a:pt x="194" y="1031"/>
                </a:cubicBezTo>
                <a:cubicBezTo>
                  <a:pt x="227" y="1031"/>
                  <a:pt x="261" y="1011"/>
                  <a:pt x="278" y="971"/>
                </a:cubicBezTo>
                <a:cubicBezTo>
                  <a:pt x="386" y="706"/>
                  <a:pt x="324" y="330"/>
                  <a:pt x="266" y="55"/>
                </a:cubicBezTo>
                <a:cubicBezTo>
                  <a:pt x="258" y="19"/>
                  <a:pt x="226"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7"/>
          <p:cNvSpPr/>
          <p:nvPr/>
        </p:nvSpPr>
        <p:spPr>
          <a:xfrm>
            <a:off x="1843359" y="3102700"/>
            <a:ext cx="15786" cy="54810"/>
          </a:xfrm>
          <a:custGeom>
            <a:rect b="b" l="l" r="r" t="t"/>
            <a:pathLst>
              <a:path extrusionOk="0" h="1118" w="322">
                <a:moveTo>
                  <a:pt x="160" y="0"/>
                </a:moveTo>
                <a:cubicBezTo>
                  <a:pt x="117" y="0"/>
                  <a:pt x="74" y="29"/>
                  <a:pt x="70" y="87"/>
                </a:cubicBezTo>
                <a:cubicBezTo>
                  <a:pt x="59" y="267"/>
                  <a:pt x="47" y="449"/>
                  <a:pt x="35" y="630"/>
                </a:cubicBezTo>
                <a:cubicBezTo>
                  <a:pt x="26" y="789"/>
                  <a:pt x="0" y="931"/>
                  <a:pt x="79" y="1072"/>
                </a:cubicBezTo>
                <a:cubicBezTo>
                  <a:pt x="96" y="1103"/>
                  <a:pt x="128" y="1118"/>
                  <a:pt x="159" y="1118"/>
                </a:cubicBezTo>
                <a:cubicBezTo>
                  <a:pt x="190" y="1118"/>
                  <a:pt x="222" y="1103"/>
                  <a:pt x="238" y="1072"/>
                </a:cubicBezTo>
                <a:cubicBezTo>
                  <a:pt x="322" y="931"/>
                  <a:pt x="296" y="789"/>
                  <a:pt x="284" y="630"/>
                </a:cubicBezTo>
                <a:cubicBezTo>
                  <a:pt x="273" y="449"/>
                  <a:pt x="261" y="267"/>
                  <a:pt x="250" y="87"/>
                </a:cubicBezTo>
                <a:cubicBezTo>
                  <a:pt x="247" y="29"/>
                  <a:pt x="203" y="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7"/>
          <p:cNvSpPr/>
          <p:nvPr/>
        </p:nvSpPr>
        <p:spPr>
          <a:xfrm>
            <a:off x="1932193" y="2896354"/>
            <a:ext cx="23581" cy="46966"/>
          </a:xfrm>
          <a:custGeom>
            <a:rect b="b" l="l" r="r" t="t"/>
            <a:pathLst>
              <a:path extrusionOk="0" h="958" w="481">
                <a:moveTo>
                  <a:pt x="62" y="1"/>
                </a:moveTo>
                <a:cubicBezTo>
                  <a:pt x="30" y="1"/>
                  <a:pt x="1" y="33"/>
                  <a:pt x="18" y="70"/>
                </a:cubicBezTo>
                <a:cubicBezTo>
                  <a:pt x="88" y="214"/>
                  <a:pt x="140" y="364"/>
                  <a:pt x="180" y="519"/>
                </a:cubicBezTo>
                <a:cubicBezTo>
                  <a:pt x="214" y="652"/>
                  <a:pt x="208" y="792"/>
                  <a:pt x="264" y="918"/>
                </a:cubicBezTo>
                <a:cubicBezTo>
                  <a:pt x="275" y="945"/>
                  <a:pt x="302" y="957"/>
                  <a:pt x="329" y="957"/>
                </a:cubicBezTo>
                <a:cubicBezTo>
                  <a:pt x="367" y="957"/>
                  <a:pt x="408" y="934"/>
                  <a:pt x="417" y="896"/>
                </a:cubicBezTo>
                <a:cubicBezTo>
                  <a:pt x="481" y="608"/>
                  <a:pt x="265" y="244"/>
                  <a:pt x="102" y="23"/>
                </a:cubicBezTo>
                <a:cubicBezTo>
                  <a:pt x="91" y="7"/>
                  <a:pt x="76" y="1"/>
                  <a:pt x="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7"/>
          <p:cNvSpPr/>
          <p:nvPr/>
        </p:nvSpPr>
        <p:spPr>
          <a:xfrm>
            <a:off x="1968226" y="2915131"/>
            <a:ext cx="17159" cy="50055"/>
          </a:xfrm>
          <a:custGeom>
            <a:rect b="b" l="l" r="r" t="t"/>
            <a:pathLst>
              <a:path extrusionOk="0" h="1021" w="350">
                <a:moveTo>
                  <a:pt x="115" y="1"/>
                </a:moveTo>
                <a:cubicBezTo>
                  <a:pt x="71" y="1"/>
                  <a:pt x="23" y="34"/>
                  <a:pt x="26" y="83"/>
                </a:cubicBezTo>
                <a:cubicBezTo>
                  <a:pt x="34" y="227"/>
                  <a:pt x="49" y="369"/>
                  <a:pt x="47" y="513"/>
                </a:cubicBezTo>
                <a:cubicBezTo>
                  <a:pt x="44" y="651"/>
                  <a:pt x="0" y="789"/>
                  <a:pt x="34" y="926"/>
                </a:cubicBezTo>
                <a:cubicBezTo>
                  <a:pt x="49" y="986"/>
                  <a:pt x="108" y="1021"/>
                  <a:pt x="166" y="1021"/>
                </a:cubicBezTo>
                <a:cubicBezTo>
                  <a:pt x="210" y="1021"/>
                  <a:pt x="252" y="1001"/>
                  <a:pt x="275" y="959"/>
                </a:cubicBezTo>
                <a:cubicBezTo>
                  <a:pt x="349" y="815"/>
                  <a:pt x="322" y="641"/>
                  <a:pt x="302" y="485"/>
                </a:cubicBezTo>
                <a:cubicBezTo>
                  <a:pt x="282" y="330"/>
                  <a:pt x="246" y="183"/>
                  <a:pt x="182" y="42"/>
                </a:cubicBezTo>
                <a:cubicBezTo>
                  <a:pt x="169" y="13"/>
                  <a:pt x="143" y="1"/>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7"/>
          <p:cNvSpPr/>
          <p:nvPr/>
        </p:nvSpPr>
        <p:spPr>
          <a:xfrm>
            <a:off x="1882187" y="3108828"/>
            <a:ext cx="20934" cy="36524"/>
          </a:xfrm>
          <a:custGeom>
            <a:rect b="b" l="l" r="r" t="t"/>
            <a:pathLst>
              <a:path extrusionOk="0" h="745" w="427">
                <a:moveTo>
                  <a:pt x="120" y="1"/>
                </a:moveTo>
                <a:cubicBezTo>
                  <a:pt x="62" y="1"/>
                  <a:pt x="0" y="54"/>
                  <a:pt x="19" y="121"/>
                </a:cubicBezTo>
                <a:cubicBezTo>
                  <a:pt x="72" y="314"/>
                  <a:pt x="110" y="553"/>
                  <a:pt x="235" y="711"/>
                </a:cubicBezTo>
                <a:cubicBezTo>
                  <a:pt x="254" y="734"/>
                  <a:pt x="279" y="744"/>
                  <a:pt x="306" y="744"/>
                </a:cubicBezTo>
                <a:cubicBezTo>
                  <a:pt x="365" y="744"/>
                  <a:pt x="427" y="695"/>
                  <a:pt x="423" y="633"/>
                </a:cubicBezTo>
                <a:cubicBezTo>
                  <a:pt x="415" y="433"/>
                  <a:pt x="279" y="223"/>
                  <a:pt x="194" y="48"/>
                </a:cubicBezTo>
                <a:cubicBezTo>
                  <a:pt x="178" y="15"/>
                  <a:pt x="149" y="1"/>
                  <a:pt x="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7"/>
          <p:cNvSpPr/>
          <p:nvPr/>
        </p:nvSpPr>
        <p:spPr>
          <a:xfrm>
            <a:off x="2248845" y="3717964"/>
            <a:ext cx="39514" cy="53928"/>
          </a:xfrm>
          <a:custGeom>
            <a:rect b="b" l="l" r="r" t="t"/>
            <a:pathLst>
              <a:path extrusionOk="0" h="1100" w="806">
                <a:moveTo>
                  <a:pt x="610" y="0"/>
                </a:moveTo>
                <a:cubicBezTo>
                  <a:pt x="578" y="0"/>
                  <a:pt x="546" y="13"/>
                  <a:pt x="517" y="43"/>
                </a:cubicBezTo>
                <a:cubicBezTo>
                  <a:pt x="288" y="284"/>
                  <a:pt x="0" y="716"/>
                  <a:pt x="146" y="1058"/>
                </a:cubicBezTo>
                <a:cubicBezTo>
                  <a:pt x="158" y="1087"/>
                  <a:pt x="184" y="1099"/>
                  <a:pt x="210" y="1099"/>
                </a:cubicBezTo>
                <a:cubicBezTo>
                  <a:pt x="241" y="1099"/>
                  <a:pt x="273" y="1083"/>
                  <a:pt x="290" y="1058"/>
                </a:cubicBezTo>
                <a:cubicBezTo>
                  <a:pt x="373" y="936"/>
                  <a:pt x="390" y="784"/>
                  <a:pt x="446" y="648"/>
                </a:cubicBezTo>
                <a:cubicBezTo>
                  <a:pt x="507" y="493"/>
                  <a:pt x="599" y="356"/>
                  <a:pt x="711" y="238"/>
                </a:cubicBezTo>
                <a:cubicBezTo>
                  <a:pt x="806" y="137"/>
                  <a:pt x="713" y="0"/>
                  <a:pt x="6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7"/>
          <p:cNvSpPr/>
          <p:nvPr/>
        </p:nvSpPr>
        <p:spPr>
          <a:xfrm>
            <a:off x="2301106" y="3743359"/>
            <a:ext cx="23140" cy="36818"/>
          </a:xfrm>
          <a:custGeom>
            <a:rect b="b" l="l" r="r" t="t"/>
            <a:pathLst>
              <a:path extrusionOk="0" h="751" w="472">
                <a:moveTo>
                  <a:pt x="347" y="0"/>
                </a:moveTo>
                <a:cubicBezTo>
                  <a:pt x="320" y="0"/>
                  <a:pt x="293" y="14"/>
                  <a:pt x="276" y="48"/>
                </a:cubicBezTo>
                <a:cubicBezTo>
                  <a:pt x="181" y="243"/>
                  <a:pt x="27" y="471"/>
                  <a:pt x="5" y="689"/>
                </a:cubicBezTo>
                <a:cubicBezTo>
                  <a:pt x="1" y="728"/>
                  <a:pt x="35" y="751"/>
                  <a:pt x="68" y="751"/>
                </a:cubicBezTo>
                <a:cubicBezTo>
                  <a:pt x="84" y="751"/>
                  <a:pt x="100" y="745"/>
                  <a:pt x="111" y="733"/>
                </a:cubicBezTo>
                <a:cubicBezTo>
                  <a:pt x="262" y="584"/>
                  <a:pt x="343" y="330"/>
                  <a:pt x="434" y="140"/>
                </a:cubicBezTo>
                <a:cubicBezTo>
                  <a:pt x="471" y="67"/>
                  <a:pt x="408"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7"/>
          <p:cNvSpPr/>
          <p:nvPr/>
        </p:nvSpPr>
        <p:spPr>
          <a:xfrm>
            <a:off x="2334933" y="3273062"/>
            <a:ext cx="32847" cy="68439"/>
          </a:xfrm>
          <a:custGeom>
            <a:rect b="b" l="l" r="r" t="t"/>
            <a:pathLst>
              <a:path extrusionOk="0" h="1396" w="670">
                <a:moveTo>
                  <a:pt x="37" y="1"/>
                </a:moveTo>
                <a:cubicBezTo>
                  <a:pt x="19" y="1"/>
                  <a:pt x="0" y="13"/>
                  <a:pt x="3" y="34"/>
                </a:cubicBezTo>
                <a:cubicBezTo>
                  <a:pt x="53" y="493"/>
                  <a:pt x="97" y="1127"/>
                  <a:pt x="556" y="1386"/>
                </a:cubicBezTo>
                <a:cubicBezTo>
                  <a:pt x="567" y="1392"/>
                  <a:pt x="578" y="1395"/>
                  <a:pt x="589" y="1395"/>
                </a:cubicBezTo>
                <a:cubicBezTo>
                  <a:pt x="631" y="1395"/>
                  <a:pt x="670" y="1356"/>
                  <a:pt x="657" y="1309"/>
                </a:cubicBezTo>
                <a:cubicBezTo>
                  <a:pt x="526" y="854"/>
                  <a:pt x="150" y="507"/>
                  <a:pt x="67" y="23"/>
                </a:cubicBezTo>
                <a:cubicBezTo>
                  <a:pt x="64" y="8"/>
                  <a:pt x="51" y="1"/>
                  <a:pt x="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7"/>
          <p:cNvSpPr/>
          <p:nvPr/>
        </p:nvSpPr>
        <p:spPr>
          <a:xfrm>
            <a:off x="2369005" y="3276935"/>
            <a:ext cx="18777" cy="32798"/>
          </a:xfrm>
          <a:custGeom>
            <a:rect b="b" l="l" r="r" t="t"/>
            <a:pathLst>
              <a:path extrusionOk="0" h="669" w="383">
                <a:moveTo>
                  <a:pt x="112" y="1"/>
                </a:moveTo>
                <a:cubicBezTo>
                  <a:pt x="67" y="1"/>
                  <a:pt x="21" y="31"/>
                  <a:pt x="16" y="93"/>
                </a:cubicBezTo>
                <a:cubicBezTo>
                  <a:pt x="1" y="281"/>
                  <a:pt x="27" y="508"/>
                  <a:pt x="172" y="640"/>
                </a:cubicBezTo>
                <a:cubicBezTo>
                  <a:pt x="194" y="660"/>
                  <a:pt x="221" y="668"/>
                  <a:pt x="247" y="668"/>
                </a:cubicBezTo>
                <a:cubicBezTo>
                  <a:pt x="316" y="668"/>
                  <a:pt x="382" y="611"/>
                  <a:pt x="357" y="533"/>
                </a:cubicBezTo>
                <a:cubicBezTo>
                  <a:pt x="310" y="381"/>
                  <a:pt x="224" y="258"/>
                  <a:pt x="209" y="93"/>
                </a:cubicBezTo>
                <a:cubicBezTo>
                  <a:pt x="203" y="31"/>
                  <a:pt x="157"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7"/>
          <p:cNvSpPr/>
          <p:nvPr/>
        </p:nvSpPr>
        <p:spPr>
          <a:xfrm>
            <a:off x="2515394" y="3103338"/>
            <a:ext cx="21326" cy="65644"/>
          </a:xfrm>
          <a:custGeom>
            <a:rect b="b" l="l" r="r" t="t"/>
            <a:pathLst>
              <a:path extrusionOk="0" h="1339" w="435">
                <a:moveTo>
                  <a:pt x="218" y="1"/>
                </a:moveTo>
                <a:cubicBezTo>
                  <a:pt x="182" y="1"/>
                  <a:pt x="147" y="25"/>
                  <a:pt x="143" y="74"/>
                </a:cubicBezTo>
                <a:cubicBezTo>
                  <a:pt x="114" y="459"/>
                  <a:pt x="0" y="867"/>
                  <a:pt x="97" y="1249"/>
                </a:cubicBezTo>
                <a:cubicBezTo>
                  <a:pt x="113" y="1309"/>
                  <a:pt x="166" y="1339"/>
                  <a:pt x="219" y="1339"/>
                </a:cubicBezTo>
                <a:cubicBezTo>
                  <a:pt x="272" y="1339"/>
                  <a:pt x="325" y="1309"/>
                  <a:pt x="340" y="1249"/>
                </a:cubicBezTo>
                <a:cubicBezTo>
                  <a:pt x="434" y="867"/>
                  <a:pt x="320" y="459"/>
                  <a:pt x="293" y="74"/>
                </a:cubicBezTo>
                <a:cubicBezTo>
                  <a:pt x="289" y="25"/>
                  <a:pt x="254"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7"/>
          <p:cNvSpPr/>
          <p:nvPr/>
        </p:nvSpPr>
        <p:spPr>
          <a:xfrm>
            <a:off x="2552800" y="3139567"/>
            <a:ext cx="14904" cy="41720"/>
          </a:xfrm>
          <a:custGeom>
            <a:rect b="b" l="l" r="r" t="t"/>
            <a:pathLst>
              <a:path extrusionOk="0" h="851" w="304">
                <a:moveTo>
                  <a:pt x="202" y="0"/>
                </a:moveTo>
                <a:cubicBezTo>
                  <a:pt x="171" y="0"/>
                  <a:pt x="141" y="17"/>
                  <a:pt x="132" y="55"/>
                </a:cubicBezTo>
                <a:cubicBezTo>
                  <a:pt x="80" y="278"/>
                  <a:pt x="0" y="517"/>
                  <a:pt x="18" y="745"/>
                </a:cubicBezTo>
                <a:cubicBezTo>
                  <a:pt x="25" y="812"/>
                  <a:pt x="78" y="850"/>
                  <a:pt x="130" y="850"/>
                </a:cubicBezTo>
                <a:cubicBezTo>
                  <a:pt x="171" y="850"/>
                  <a:pt x="212" y="826"/>
                  <a:pt x="229" y="774"/>
                </a:cubicBezTo>
                <a:cubicBezTo>
                  <a:pt x="303" y="555"/>
                  <a:pt x="281" y="304"/>
                  <a:pt x="284" y="76"/>
                </a:cubicBezTo>
                <a:cubicBezTo>
                  <a:pt x="284" y="28"/>
                  <a:pt x="243" y="0"/>
                  <a:pt x="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7"/>
          <p:cNvSpPr/>
          <p:nvPr/>
        </p:nvSpPr>
        <p:spPr>
          <a:xfrm>
            <a:off x="3054032" y="3283308"/>
            <a:ext cx="30592" cy="47211"/>
          </a:xfrm>
          <a:custGeom>
            <a:rect b="b" l="l" r="r" t="t"/>
            <a:pathLst>
              <a:path extrusionOk="0" h="963" w="624">
                <a:moveTo>
                  <a:pt x="525" y="1"/>
                </a:moveTo>
                <a:cubicBezTo>
                  <a:pt x="500" y="1"/>
                  <a:pt x="476" y="13"/>
                  <a:pt x="459" y="42"/>
                </a:cubicBezTo>
                <a:cubicBezTo>
                  <a:pt x="384" y="181"/>
                  <a:pt x="300" y="319"/>
                  <a:pt x="217" y="451"/>
                </a:cubicBezTo>
                <a:cubicBezTo>
                  <a:pt x="141" y="571"/>
                  <a:pt x="52" y="715"/>
                  <a:pt x="15" y="853"/>
                </a:cubicBezTo>
                <a:cubicBezTo>
                  <a:pt x="1" y="912"/>
                  <a:pt x="47" y="962"/>
                  <a:pt x="101" y="962"/>
                </a:cubicBezTo>
                <a:cubicBezTo>
                  <a:pt x="115" y="962"/>
                  <a:pt x="129" y="959"/>
                  <a:pt x="143" y="951"/>
                </a:cubicBezTo>
                <a:cubicBezTo>
                  <a:pt x="429" y="795"/>
                  <a:pt x="555" y="409"/>
                  <a:pt x="613" y="108"/>
                </a:cubicBezTo>
                <a:cubicBezTo>
                  <a:pt x="624" y="49"/>
                  <a:pt x="574" y="1"/>
                  <a:pt x="5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7"/>
          <p:cNvSpPr/>
          <p:nvPr/>
        </p:nvSpPr>
        <p:spPr>
          <a:xfrm>
            <a:off x="3067759" y="3308703"/>
            <a:ext cx="34465" cy="38730"/>
          </a:xfrm>
          <a:custGeom>
            <a:rect b="b" l="l" r="r" t="t"/>
            <a:pathLst>
              <a:path extrusionOk="0" h="790" w="703">
                <a:moveTo>
                  <a:pt x="567" y="1"/>
                </a:moveTo>
                <a:cubicBezTo>
                  <a:pt x="551" y="1"/>
                  <a:pt x="536" y="5"/>
                  <a:pt x="521" y="16"/>
                </a:cubicBezTo>
                <a:cubicBezTo>
                  <a:pt x="398" y="106"/>
                  <a:pt x="286" y="204"/>
                  <a:pt x="189" y="323"/>
                </a:cubicBezTo>
                <a:cubicBezTo>
                  <a:pt x="107" y="423"/>
                  <a:pt x="0" y="567"/>
                  <a:pt x="8" y="702"/>
                </a:cubicBezTo>
                <a:cubicBezTo>
                  <a:pt x="12" y="745"/>
                  <a:pt x="52" y="790"/>
                  <a:pt x="97" y="790"/>
                </a:cubicBezTo>
                <a:cubicBezTo>
                  <a:pt x="111" y="790"/>
                  <a:pt x="126" y="785"/>
                  <a:pt x="140" y="775"/>
                </a:cubicBezTo>
                <a:cubicBezTo>
                  <a:pt x="234" y="703"/>
                  <a:pt x="293" y="577"/>
                  <a:pt x="360" y="477"/>
                </a:cubicBezTo>
                <a:cubicBezTo>
                  <a:pt x="437" y="361"/>
                  <a:pt x="530" y="258"/>
                  <a:pt x="636" y="165"/>
                </a:cubicBezTo>
                <a:cubicBezTo>
                  <a:pt x="702" y="109"/>
                  <a:pt x="639" y="1"/>
                  <a:pt x="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7"/>
          <p:cNvSpPr/>
          <p:nvPr/>
        </p:nvSpPr>
        <p:spPr>
          <a:xfrm>
            <a:off x="3152278" y="3580694"/>
            <a:ext cx="25591" cy="51329"/>
          </a:xfrm>
          <a:custGeom>
            <a:rect b="b" l="l" r="r" t="t"/>
            <a:pathLst>
              <a:path extrusionOk="0" h="1047" w="522">
                <a:moveTo>
                  <a:pt x="123" y="1"/>
                </a:moveTo>
                <a:cubicBezTo>
                  <a:pt x="65" y="1"/>
                  <a:pt x="1" y="51"/>
                  <a:pt x="13" y="127"/>
                </a:cubicBezTo>
                <a:cubicBezTo>
                  <a:pt x="41" y="295"/>
                  <a:pt x="81" y="462"/>
                  <a:pt x="140" y="623"/>
                </a:cubicBezTo>
                <a:cubicBezTo>
                  <a:pt x="190" y="759"/>
                  <a:pt x="238" y="917"/>
                  <a:pt x="343" y="1019"/>
                </a:cubicBezTo>
                <a:cubicBezTo>
                  <a:pt x="363" y="1038"/>
                  <a:pt x="387" y="1047"/>
                  <a:pt x="409" y="1047"/>
                </a:cubicBezTo>
                <a:cubicBezTo>
                  <a:pt x="468" y="1047"/>
                  <a:pt x="521" y="990"/>
                  <a:pt x="507" y="922"/>
                </a:cubicBezTo>
                <a:cubicBezTo>
                  <a:pt x="478" y="781"/>
                  <a:pt x="383" y="650"/>
                  <a:pt x="329" y="509"/>
                </a:cubicBezTo>
                <a:cubicBezTo>
                  <a:pt x="276" y="367"/>
                  <a:pt x="237" y="221"/>
                  <a:pt x="208" y="74"/>
                </a:cubicBezTo>
                <a:cubicBezTo>
                  <a:pt x="198" y="23"/>
                  <a:pt x="162" y="1"/>
                  <a:pt x="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7"/>
          <p:cNvSpPr/>
          <p:nvPr/>
        </p:nvSpPr>
        <p:spPr>
          <a:xfrm>
            <a:off x="3185419" y="3596284"/>
            <a:ext cx="22502" cy="44368"/>
          </a:xfrm>
          <a:custGeom>
            <a:rect b="b" l="l" r="r" t="t"/>
            <a:pathLst>
              <a:path extrusionOk="0" h="905" w="459">
                <a:moveTo>
                  <a:pt x="170" y="0"/>
                </a:moveTo>
                <a:cubicBezTo>
                  <a:pt x="125" y="0"/>
                  <a:pt x="83" y="25"/>
                  <a:pt x="72" y="82"/>
                </a:cubicBezTo>
                <a:cubicBezTo>
                  <a:pt x="29" y="320"/>
                  <a:pt x="1" y="746"/>
                  <a:pt x="252" y="887"/>
                </a:cubicBezTo>
                <a:cubicBezTo>
                  <a:pt x="275" y="899"/>
                  <a:pt x="297" y="905"/>
                  <a:pt x="317" y="905"/>
                </a:cubicBezTo>
                <a:cubicBezTo>
                  <a:pt x="383" y="905"/>
                  <a:pt x="437" y="849"/>
                  <a:pt x="446" y="776"/>
                </a:cubicBezTo>
                <a:cubicBezTo>
                  <a:pt x="459" y="660"/>
                  <a:pt x="395" y="564"/>
                  <a:pt x="360" y="456"/>
                </a:cubicBezTo>
                <a:cubicBezTo>
                  <a:pt x="325" y="343"/>
                  <a:pt x="301" y="231"/>
                  <a:pt x="296" y="112"/>
                </a:cubicBezTo>
                <a:cubicBezTo>
                  <a:pt x="293" y="43"/>
                  <a:pt x="229" y="0"/>
                  <a:pt x="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7"/>
          <p:cNvSpPr/>
          <p:nvPr/>
        </p:nvSpPr>
        <p:spPr>
          <a:xfrm>
            <a:off x="3822891" y="3235460"/>
            <a:ext cx="29709" cy="49760"/>
          </a:xfrm>
          <a:custGeom>
            <a:rect b="b" l="l" r="r" t="t"/>
            <a:pathLst>
              <a:path extrusionOk="0" h="1015" w="606">
                <a:moveTo>
                  <a:pt x="554" y="0"/>
                </a:moveTo>
                <a:cubicBezTo>
                  <a:pt x="533" y="0"/>
                  <a:pt x="511" y="12"/>
                  <a:pt x="503" y="37"/>
                </a:cubicBezTo>
                <a:cubicBezTo>
                  <a:pt x="457" y="194"/>
                  <a:pt x="386" y="338"/>
                  <a:pt x="304" y="479"/>
                </a:cubicBezTo>
                <a:cubicBezTo>
                  <a:pt x="227" y="613"/>
                  <a:pt x="112" y="717"/>
                  <a:pt x="40" y="851"/>
                </a:cubicBezTo>
                <a:cubicBezTo>
                  <a:pt x="1" y="927"/>
                  <a:pt x="60" y="1015"/>
                  <a:pt x="135" y="1015"/>
                </a:cubicBezTo>
                <a:cubicBezTo>
                  <a:pt x="152" y="1015"/>
                  <a:pt x="171" y="1010"/>
                  <a:pt x="189" y="1000"/>
                </a:cubicBezTo>
                <a:cubicBezTo>
                  <a:pt x="491" y="818"/>
                  <a:pt x="597" y="378"/>
                  <a:pt x="606" y="49"/>
                </a:cubicBezTo>
                <a:cubicBezTo>
                  <a:pt x="606" y="17"/>
                  <a:pt x="580" y="0"/>
                  <a:pt x="5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7"/>
          <p:cNvSpPr/>
          <p:nvPr/>
        </p:nvSpPr>
        <p:spPr>
          <a:xfrm>
            <a:off x="3851717" y="3261051"/>
            <a:ext cx="27356" cy="31915"/>
          </a:xfrm>
          <a:custGeom>
            <a:rect b="b" l="l" r="r" t="t"/>
            <a:pathLst>
              <a:path extrusionOk="0" h="651" w="558">
                <a:moveTo>
                  <a:pt x="416" y="0"/>
                </a:moveTo>
                <a:cubicBezTo>
                  <a:pt x="391" y="0"/>
                  <a:pt x="366" y="10"/>
                  <a:pt x="345" y="33"/>
                </a:cubicBezTo>
                <a:cubicBezTo>
                  <a:pt x="206" y="191"/>
                  <a:pt x="80" y="349"/>
                  <a:pt x="16" y="555"/>
                </a:cubicBezTo>
                <a:cubicBezTo>
                  <a:pt x="1" y="601"/>
                  <a:pt x="44" y="650"/>
                  <a:pt x="89" y="650"/>
                </a:cubicBezTo>
                <a:cubicBezTo>
                  <a:pt x="102" y="650"/>
                  <a:pt x="114" y="647"/>
                  <a:pt x="125" y="638"/>
                </a:cubicBezTo>
                <a:cubicBezTo>
                  <a:pt x="300" y="514"/>
                  <a:pt x="411" y="349"/>
                  <a:pt x="514" y="165"/>
                </a:cubicBezTo>
                <a:cubicBezTo>
                  <a:pt x="558" y="87"/>
                  <a:pt x="488" y="0"/>
                  <a:pt x="4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7"/>
          <p:cNvSpPr/>
          <p:nvPr/>
        </p:nvSpPr>
        <p:spPr>
          <a:xfrm>
            <a:off x="3164240" y="3030977"/>
            <a:ext cx="14708" cy="51574"/>
          </a:xfrm>
          <a:custGeom>
            <a:rect b="b" l="l" r="r" t="t"/>
            <a:pathLst>
              <a:path extrusionOk="0" h="1052" w="300">
                <a:moveTo>
                  <a:pt x="149" y="1"/>
                </a:moveTo>
                <a:cubicBezTo>
                  <a:pt x="112" y="1"/>
                  <a:pt x="74" y="27"/>
                  <a:pt x="69" y="79"/>
                </a:cubicBezTo>
                <a:cubicBezTo>
                  <a:pt x="34" y="382"/>
                  <a:pt x="1" y="669"/>
                  <a:pt x="41" y="972"/>
                </a:cubicBezTo>
                <a:cubicBezTo>
                  <a:pt x="49" y="1025"/>
                  <a:pt x="99" y="1052"/>
                  <a:pt x="149" y="1052"/>
                </a:cubicBezTo>
                <a:cubicBezTo>
                  <a:pt x="198" y="1052"/>
                  <a:pt x="248" y="1025"/>
                  <a:pt x="254" y="972"/>
                </a:cubicBezTo>
                <a:cubicBezTo>
                  <a:pt x="299" y="669"/>
                  <a:pt x="266" y="382"/>
                  <a:pt x="230" y="79"/>
                </a:cubicBezTo>
                <a:cubicBezTo>
                  <a:pt x="224" y="27"/>
                  <a:pt x="187" y="1"/>
                  <a:pt x="1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7"/>
          <p:cNvSpPr/>
          <p:nvPr/>
        </p:nvSpPr>
        <p:spPr>
          <a:xfrm>
            <a:off x="3177428" y="3052940"/>
            <a:ext cx="30297" cy="41181"/>
          </a:xfrm>
          <a:custGeom>
            <a:rect b="b" l="l" r="r" t="t"/>
            <a:pathLst>
              <a:path extrusionOk="0" h="840" w="618">
                <a:moveTo>
                  <a:pt x="489" y="0"/>
                </a:moveTo>
                <a:cubicBezTo>
                  <a:pt x="466" y="0"/>
                  <a:pt x="443" y="11"/>
                  <a:pt x="423" y="36"/>
                </a:cubicBezTo>
                <a:cubicBezTo>
                  <a:pt x="330" y="154"/>
                  <a:pt x="235" y="275"/>
                  <a:pt x="142" y="395"/>
                </a:cubicBezTo>
                <a:cubicBezTo>
                  <a:pt x="55" y="509"/>
                  <a:pt x="23" y="621"/>
                  <a:pt x="6" y="762"/>
                </a:cubicBezTo>
                <a:cubicBezTo>
                  <a:pt x="0" y="807"/>
                  <a:pt x="45" y="840"/>
                  <a:pt x="86" y="840"/>
                </a:cubicBezTo>
                <a:cubicBezTo>
                  <a:pt x="99" y="840"/>
                  <a:pt x="112" y="836"/>
                  <a:pt x="123" y="829"/>
                </a:cubicBezTo>
                <a:cubicBezTo>
                  <a:pt x="239" y="756"/>
                  <a:pt x="329" y="676"/>
                  <a:pt x="388" y="553"/>
                </a:cubicBezTo>
                <a:cubicBezTo>
                  <a:pt x="453" y="421"/>
                  <a:pt x="518" y="289"/>
                  <a:pt x="584" y="159"/>
                </a:cubicBezTo>
                <a:cubicBezTo>
                  <a:pt x="617" y="87"/>
                  <a:pt x="554" y="0"/>
                  <a:pt x="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7"/>
          <p:cNvSpPr/>
          <p:nvPr/>
        </p:nvSpPr>
        <p:spPr>
          <a:xfrm>
            <a:off x="1246431" y="2784969"/>
            <a:ext cx="34661" cy="56330"/>
          </a:xfrm>
          <a:custGeom>
            <a:rect b="b" l="l" r="r" t="t"/>
            <a:pathLst>
              <a:path extrusionOk="0" h="1149" w="707">
                <a:moveTo>
                  <a:pt x="194" y="1"/>
                </a:moveTo>
                <a:cubicBezTo>
                  <a:pt x="173" y="1"/>
                  <a:pt x="152" y="11"/>
                  <a:pt x="137" y="31"/>
                </a:cubicBezTo>
                <a:cubicBezTo>
                  <a:pt x="77" y="116"/>
                  <a:pt x="42" y="144"/>
                  <a:pt x="25" y="248"/>
                </a:cubicBezTo>
                <a:cubicBezTo>
                  <a:pt x="8" y="351"/>
                  <a:pt x="2" y="456"/>
                  <a:pt x="2" y="562"/>
                </a:cubicBezTo>
                <a:cubicBezTo>
                  <a:pt x="1" y="759"/>
                  <a:pt x="7" y="938"/>
                  <a:pt x="118" y="1106"/>
                </a:cubicBezTo>
                <a:cubicBezTo>
                  <a:pt x="137" y="1134"/>
                  <a:pt x="166" y="1148"/>
                  <a:pt x="196" y="1148"/>
                </a:cubicBezTo>
                <a:cubicBezTo>
                  <a:pt x="225" y="1148"/>
                  <a:pt x="255" y="1134"/>
                  <a:pt x="274" y="1106"/>
                </a:cubicBezTo>
                <a:cubicBezTo>
                  <a:pt x="283" y="1093"/>
                  <a:pt x="286" y="1078"/>
                  <a:pt x="293" y="1064"/>
                </a:cubicBezTo>
                <a:cubicBezTo>
                  <a:pt x="305" y="1067"/>
                  <a:pt x="317" y="1069"/>
                  <a:pt x="329" y="1069"/>
                </a:cubicBezTo>
                <a:cubicBezTo>
                  <a:pt x="340" y="1069"/>
                  <a:pt x="353" y="1067"/>
                  <a:pt x="365" y="1062"/>
                </a:cubicBezTo>
                <a:cubicBezTo>
                  <a:pt x="504" y="1012"/>
                  <a:pt x="541" y="888"/>
                  <a:pt x="594" y="759"/>
                </a:cubicBezTo>
                <a:cubicBezTo>
                  <a:pt x="645" y="630"/>
                  <a:pt x="671" y="494"/>
                  <a:pt x="695" y="357"/>
                </a:cubicBezTo>
                <a:cubicBezTo>
                  <a:pt x="707" y="286"/>
                  <a:pt x="656" y="242"/>
                  <a:pt x="602" y="242"/>
                </a:cubicBezTo>
                <a:cubicBezTo>
                  <a:pt x="566" y="242"/>
                  <a:pt x="529" y="263"/>
                  <a:pt x="510" y="309"/>
                </a:cubicBezTo>
                <a:cubicBezTo>
                  <a:pt x="475" y="394"/>
                  <a:pt x="433" y="471"/>
                  <a:pt x="386" y="547"/>
                </a:cubicBezTo>
                <a:cubicBezTo>
                  <a:pt x="383" y="457"/>
                  <a:pt x="380" y="372"/>
                  <a:pt x="368" y="286"/>
                </a:cubicBezTo>
                <a:cubicBezTo>
                  <a:pt x="351" y="159"/>
                  <a:pt x="324" y="134"/>
                  <a:pt x="251" y="31"/>
                </a:cubicBezTo>
                <a:cubicBezTo>
                  <a:pt x="236" y="11"/>
                  <a:pt x="215"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7"/>
          <p:cNvSpPr/>
          <p:nvPr/>
        </p:nvSpPr>
        <p:spPr>
          <a:xfrm>
            <a:off x="3424906" y="3412440"/>
            <a:ext cx="10540" cy="32504"/>
          </a:xfrm>
          <a:custGeom>
            <a:rect b="b" l="l" r="r" t="t"/>
            <a:pathLst>
              <a:path extrusionOk="0" h="663" w="215">
                <a:moveTo>
                  <a:pt x="82" y="0"/>
                </a:moveTo>
                <a:cubicBezTo>
                  <a:pt x="45" y="0"/>
                  <a:pt x="6" y="25"/>
                  <a:pt x="6" y="73"/>
                </a:cubicBezTo>
                <a:cubicBezTo>
                  <a:pt x="1" y="263"/>
                  <a:pt x="21" y="460"/>
                  <a:pt x="104" y="633"/>
                </a:cubicBezTo>
                <a:cubicBezTo>
                  <a:pt x="114" y="654"/>
                  <a:pt x="130" y="662"/>
                  <a:pt x="147" y="662"/>
                </a:cubicBezTo>
                <a:cubicBezTo>
                  <a:pt x="180" y="662"/>
                  <a:pt x="215" y="628"/>
                  <a:pt x="209" y="589"/>
                </a:cubicBezTo>
                <a:cubicBezTo>
                  <a:pt x="180" y="414"/>
                  <a:pt x="148" y="251"/>
                  <a:pt x="154" y="73"/>
                </a:cubicBezTo>
                <a:cubicBezTo>
                  <a:pt x="156" y="25"/>
                  <a:pt x="120" y="0"/>
                  <a:pt x="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7"/>
          <p:cNvSpPr/>
          <p:nvPr/>
        </p:nvSpPr>
        <p:spPr>
          <a:xfrm>
            <a:off x="3465891" y="3427148"/>
            <a:ext cx="14413" cy="26179"/>
          </a:xfrm>
          <a:custGeom>
            <a:rect b="b" l="l" r="r" t="t"/>
            <a:pathLst>
              <a:path extrusionOk="0" h="534" w="294">
                <a:moveTo>
                  <a:pt x="165" y="0"/>
                </a:moveTo>
                <a:cubicBezTo>
                  <a:pt x="124" y="0"/>
                  <a:pt x="85" y="24"/>
                  <a:pt x="73" y="78"/>
                </a:cubicBezTo>
                <a:cubicBezTo>
                  <a:pt x="47" y="193"/>
                  <a:pt x="0" y="321"/>
                  <a:pt x="14" y="439"/>
                </a:cubicBezTo>
                <a:cubicBezTo>
                  <a:pt x="20" y="493"/>
                  <a:pt x="69" y="534"/>
                  <a:pt x="117" y="534"/>
                </a:cubicBezTo>
                <a:cubicBezTo>
                  <a:pt x="146" y="534"/>
                  <a:pt x="174" y="520"/>
                  <a:pt x="193" y="486"/>
                </a:cubicBezTo>
                <a:cubicBezTo>
                  <a:pt x="251" y="380"/>
                  <a:pt x="258" y="252"/>
                  <a:pt x="279" y="133"/>
                </a:cubicBezTo>
                <a:cubicBezTo>
                  <a:pt x="294" y="53"/>
                  <a:pt x="227" y="0"/>
                  <a:pt x="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7"/>
          <p:cNvSpPr/>
          <p:nvPr/>
        </p:nvSpPr>
        <p:spPr>
          <a:xfrm>
            <a:off x="1370660" y="2800167"/>
            <a:ext cx="2073807" cy="1126987"/>
          </a:xfrm>
          <a:custGeom>
            <a:rect b="b" l="l" r="r" t="t"/>
            <a:pathLst>
              <a:path extrusionOk="0" h="22988" w="42301">
                <a:moveTo>
                  <a:pt x="0" y="0"/>
                </a:moveTo>
                <a:cubicBezTo>
                  <a:pt x="1" y="0"/>
                  <a:pt x="18383" y="4419"/>
                  <a:pt x="30809" y="22988"/>
                </a:cubicBezTo>
                <a:lnTo>
                  <a:pt x="42300" y="19987"/>
                </a:lnTo>
                <a:cubicBezTo>
                  <a:pt x="42300" y="19987"/>
                  <a:pt x="30343" y="5838"/>
                  <a:pt x="5824" y="105"/>
                </a:cubicBezTo>
                <a:lnTo>
                  <a:pt x="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7"/>
          <p:cNvSpPr/>
          <p:nvPr/>
        </p:nvSpPr>
        <p:spPr>
          <a:xfrm>
            <a:off x="3910989" y="3160893"/>
            <a:ext cx="5349755" cy="2272015"/>
          </a:xfrm>
          <a:custGeom>
            <a:rect b="b" l="l" r="r" t="t"/>
            <a:pathLst>
              <a:path extrusionOk="0" h="46344" w="109123">
                <a:moveTo>
                  <a:pt x="56134" y="1"/>
                </a:moveTo>
                <a:cubicBezTo>
                  <a:pt x="50200" y="1"/>
                  <a:pt x="43895" y="322"/>
                  <a:pt x="37209" y="1035"/>
                </a:cubicBezTo>
                <a:cubicBezTo>
                  <a:pt x="29681" y="1840"/>
                  <a:pt x="21674" y="3138"/>
                  <a:pt x="13169" y="5039"/>
                </a:cubicBezTo>
                <a:lnTo>
                  <a:pt x="13087" y="5069"/>
                </a:lnTo>
                <a:lnTo>
                  <a:pt x="207" y="9654"/>
                </a:lnTo>
                <a:lnTo>
                  <a:pt x="186" y="9662"/>
                </a:lnTo>
                <a:lnTo>
                  <a:pt x="84" y="9698"/>
                </a:lnTo>
                <a:lnTo>
                  <a:pt x="1" y="9729"/>
                </a:lnTo>
                <a:cubicBezTo>
                  <a:pt x="1" y="9729"/>
                  <a:pt x="1243" y="9615"/>
                  <a:pt x="3540" y="9615"/>
                </a:cubicBezTo>
                <a:cubicBezTo>
                  <a:pt x="5974" y="9615"/>
                  <a:pt x="9594" y="9743"/>
                  <a:pt x="14177" y="10268"/>
                </a:cubicBezTo>
                <a:cubicBezTo>
                  <a:pt x="23934" y="11386"/>
                  <a:pt x="38066" y="14308"/>
                  <a:pt x="54427" y="21634"/>
                </a:cubicBezTo>
                <a:cubicBezTo>
                  <a:pt x="58639" y="23520"/>
                  <a:pt x="63000" y="25702"/>
                  <a:pt x="67471" y="28219"/>
                </a:cubicBezTo>
                <a:cubicBezTo>
                  <a:pt x="70143" y="29722"/>
                  <a:pt x="72855" y="31344"/>
                  <a:pt x="75600" y="33098"/>
                </a:cubicBezTo>
                <a:cubicBezTo>
                  <a:pt x="81519" y="36878"/>
                  <a:pt x="87584" y="41263"/>
                  <a:pt x="93720" y="46344"/>
                </a:cubicBezTo>
                <a:lnTo>
                  <a:pt x="109122" y="38564"/>
                </a:lnTo>
                <a:lnTo>
                  <a:pt x="109122" y="10419"/>
                </a:lnTo>
                <a:cubicBezTo>
                  <a:pt x="106225" y="9122"/>
                  <a:pt x="103053" y="7865"/>
                  <a:pt x="99600" y="6704"/>
                </a:cubicBezTo>
                <a:cubicBezTo>
                  <a:pt x="92162" y="4188"/>
                  <a:pt x="83417" y="2091"/>
                  <a:pt x="73295" y="945"/>
                </a:cubicBezTo>
                <a:cubicBezTo>
                  <a:pt x="67961" y="341"/>
                  <a:pt x="62244" y="1"/>
                  <a:pt x="56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7"/>
          <p:cNvSpPr/>
          <p:nvPr/>
        </p:nvSpPr>
        <p:spPr>
          <a:xfrm>
            <a:off x="-105973" y="2354383"/>
            <a:ext cx="9366717" cy="3112205"/>
          </a:xfrm>
          <a:custGeom>
            <a:rect b="b" l="l" r="r" t="t"/>
            <a:pathLst>
              <a:path extrusionOk="0" h="63482" w="191060">
                <a:moveTo>
                  <a:pt x="175535" y="0"/>
                </a:moveTo>
                <a:cubicBezTo>
                  <a:pt x="175463" y="0"/>
                  <a:pt x="175392" y="0"/>
                  <a:pt x="175321" y="1"/>
                </a:cubicBezTo>
                <a:lnTo>
                  <a:pt x="175023" y="1"/>
                </a:lnTo>
                <a:cubicBezTo>
                  <a:pt x="173166" y="13"/>
                  <a:pt x="171310" y="79"/>
                  <a:pt x="169451" y="190"/>
                </a:cubicBezTo>
                <a:cubicBezTo>
                  <a:pt x="169204" y="205"/>
                  <a:pt x="168954" y="220"/>
                  <a:pt x="168708" y="239"/>
                </a:cubicBezTo>
                <a:cubicBezTo>
                  <a:pt x="165086" y="483"/>
                  <a:pt x="161462" y="909"/>
                  <a:pt x="157848" y="1491"/>
                </a:cubicBezTo>
                <a:cubicBezTo>
                  <a:pt x="157740" y="1506"/>
                  <a:pt x="157637" y="1524"/>
                  <a:pt x="157531" y="1543"/>
                </a:cubicBezTo>
                <a:lnTo>
                  <a:pt x="157529" y="1543"/>
                </a:lnTo>
                <a:cubicBezTo>
                  <a:pt x="157284" y="1583"/>
                  <a:pt x="157036" y="1623"/>
                  <a:pt x="156786" y="1667"/>
                </a:cubicBezTo>
                <a:cubicBezTo>
                  <a:pt x="156639" y="1690"/>
                  <a:pt x="156492" y="1717"/>
                  <a:pt x="156343" y="1741"/>
                </a:cubicBezTo>
                <a:lnTo>
                  <a:pt x="156340" y="1741"/>
                </a:lnTo>
                <a:cubicBezTo>
                  <a:pt x="156086" y="1787"/>
                  <a:pt x="155828" y="1832"/>
                  <a:pt x="155570" y="1878"/>
                </a:cubicBezTo>
                <a:lnTo>
                  <a:pt x="155567" y="1878"/>
                </a:lnTo>
                <a:cubicBezTo>
                  <a:pt x="155490" y="1888"/>
                  <a:pt x="155414" y="1902"/>
                  <a:pt x="155340" y="1917"/>
                </a:cubicBezTo>
                <a:cubicBezTo>
                  <a:pt x="150191" y="2840"/>
                  <a:pt x="145067" y="4059"/>
                  <a:pt x="140002" y="5480"/>
                </a:cubicBezTo>
                <a:cubicBezTo>
                  <a:pt x="139851" y="5524"/>
                  <a:pt x="139700" y="5564"/>
                  <a:pt x="139551" y="5608"/>
                </a:cubicBezTo>
                <a:cubicBezTo>
                  <a:pt x="139544" y="5609"/>
                  <a:pt x="139538" y="5614"/>
                  <a:pt x="139530" y="5615"/>
                </a:cubicBezTo>
                <a:lnTo>
                  <a:pt x="139529" y="5615"/>
                </a:lnTo>
                <a:cubicBezTo>
                  <a:pt x="139419" y="5647"/>
                  <a:pt x="139310" y="5677"/>
                  <a:pt x="139199" y="5709"/>
                </a:cubicBezTo>
                <a:cubicBezTo>
                  <a:pt x="139183" y="5714"/>
                  <a:pt x="139172" y="5715"/>
                  <a:pt x="139159" y="5723"/>
                </a:cubicBezTo>
                <a:cubicBezTo>
                  <a:pt x="139151" y="5723"/>
                  <a:pt x="139142" y="5727"/>
                  <a:pt x="139134" y="5729"/>
                </a:cubicBezTo>
                <a:cubicBezTo>
                  <a:pt x="139092" y="5739"/>
                  <a:pt x="139052" y="5752"/>
                  <a:pt x="139010" y="5765"/>
                </a:cubicBezTo>
                <a:cubicBezTo>
                  <a:pt x="138948" y="5782"/>
                  <a:pt x="138884" y="5799"/>
                  <a:pt x="138823" y="5820"/>
                </a:cubicBezTo>
                <a:cubicBezTo>
                  <a:pt x="138804" y="5821"/>
                  <a:pt x="138787" y="5827"/>
                  <a:pt x="138772" y="5835"/>
                </a:cubicBezTo>
                <a:cubicBezTo>
                  <a:pt x="138742" y="5838"/>
                  <a:pt x="138711" y="5846"/>
                  <a:pt x="138681" y="5859"/>
                </a:cubicBezTo>
                <a:cubicBezTo>
                  <a:pt x="138573" y="5888"/>
                  <a:pt x="138463" y="5921"/>
                  <a:pt x="138353" y="5955"/>
                </a:cubicBezTo>
                <a:cubicBezTo>
                  <a:pt x="138267" y="5979"/>
                  <a:pt x="138184" y="6002"/>
                  <a:pt x="138103" y="6026"/>
                </a:cubicBezTo>
                <a:cubicBezTo>
                  <a:pt x="137853" y="6099"/>
                  <a:pt x="137604" y="6172"/>
                  <a:pt x="137354" y="6247"/>
                </a:cubicBezTo>
                <a:cubicBezTo>
                  <a:pt x="136999" y="6349"/>
                  <a:pt x="136649" y="6457"/>
                  <a:pt x="136294" y="6563"/>
                </a:cubicBezTo>
                <a:cubicBezTo>
                  <a:pt x="136264" y="6570"/>
                  <a:pt x="136234" y="6581"/>
                  <a:pt x="136203" y="6592"/>
                </a:cubicBezTo>
                <a:cubicBezTo>
                  <a:pt x="135620" y="6766"/>
                  <a:pt x="135036" y="6943"/>
                  <a:pt x="134457" y="7124"/>
                </a:cubicBezTo>
                <a:cubicBezTo>
                  <a:pt x="133802" y="7328"/>
                  <a:pt x="133150" y="7533"/>
                  <a:pt x="132501" y="7741"/>
                </a:cubicBezTo>
                <a:cubicBezTo>
                  <a:pt x="131796" y="7967"/>
                  <a:pt x="131088" y="8196"/>
                  <a:pt x="130383" y="8429"/>
                </a:cubicBezTo>
                <a:cubicBezTo>
                  <a:pt x="130283" y="8464"/>
                  <a:pt x="130181" y="8496"/>
                  <a:pt x="130078" y="8532"/>
                </a:cubicBezTo>
                <a:cubicBezTo>
                  <a:pt x="129908" y="8588"/>
                  <a:pt x="129737" y="8648"/>
                  <a:pt x="129567" y="8702"/>
                </a:cubicBezTo>
                <a:cubicBezTo>
                  <a:pt x="129396" y="8757"/>
                  <a:pt x="129226" y="8814"/>
                  <a:pt x="129054" y="8875"/>
                </a:cubicBezTo>
                <a:cubicBezTo>
                  <a:pt x="128401" y="9093"/>
                  <a:pt x="127744" y="9315"/>
                  <a:pt x="127091" y="9541"/>
                </a:cubicBezTo>
                <a:cubicBezTo>
                  <a:pt x="125743" y="9997"/>
                  <a:pt x="124400" y="10469"/>
                  <a:pt x="123055" y="10946"/>
                </a:cubicBezTo>
                <a:cubicBezTo>
                  <a:pt x="122109" y="11281"/>
                  <a:pt x="121161" y="11622"/>
                  <a:pt x="120219" y="11968"/>
                </a:cubicBezTo>
                <a:cubicBezTo>
                  <a:pt x="119940" y="12070"/>
                  <a:pt x="119663" y="12171"/>
                  <a:pt x="119382" y="12273"/>
                </a:cubicBezTo>
                <a:cubicBezTo>
                  <a:pt x="118834" y="12474"/>
                  <a:pt x="118282" y="12676"/>
                  <a:pt x="117733" y="12879"/>
                </a:cubicBezTo>
                <a:cubicBezTo>
                  <a:pt x="117143" y="13099"/>
                  <a:pt x="116547" y="13318"/>
                  <a:pt x="115960" y="13536"/>
                </a:cubicBezTo>
                <a:cubicBezTo>
                  <a:pt x="114643" y="14024"/>
                  <a:pt x="113325" y="14518"/>
                  <a:pt x="112009" y="15017"/>
                </a:cubicBezTo>
                <a:cubicBezTo>
                  <a:pt x="111642" y="15155"/>
                  <a:pt x="111278" y="15295"/>
                  <a:pt x="110914" y="15431"/>
                </a:cubicBezTo>
                <a:cubicBezTo>
                  <a:pt x="110826" y="15466"/>
                  <a:pt x="110740" y="15501"/>
                  <a:pt x="110653" y="15533"/>
                </a:cubicBezTo>
                <a:cubicBezTo>
                  <a:pt x="110164" y="15716"/>
                  <a:pt x="109675" y="15903"/>
                  <a:pt x="109186" y="16088"/>
                </a:cubicBezTo>
                <a:cubicBezTo>
                  <a:pt x="109084" y="16126"/>
                  <a:pt x="108984" y="16163"/>
                  <a:pt x="108886" y="16201"/>
                </a:cubicBezTo>
                <a:cubicBezTo>
                  <a:pt x="108708" y="16268"/>
                  <a:pt x="108534" y="16336"/>
                  <a:pt x="108362" y="16403"/>
                </a:cubicBezTo>
                <a:cubicBezTo>
                  <a:pt x="108229" y="16452"/>
                  <a:pt x="108099" y="16503"/>
                  <a:pt x="107971" y="16550"/>
                </a:cubicBezTo>
                <a:lnTo>
                  <a:pt x="107970" y="16550"/>
                </a:lnTo>
                <a:cubicBezTo>
                  <a:pt x="107920" y="16570"/>
                  <a:pt x="107874" y="16588"/>
                  <a:pt x="107829" y="16606"/>
                </a:cubicBezTo>
                <a:cubicBezTo>
                  <a:pt x="107776" y="16626"/>
                  <a:pt x="107723" y="16644"/>
                  <a:pt x="107673" y="16664"/>
                </a:cubicBezTo>
                <a:cubicBezTo>
                  <a:pt x="107635" y="16679"/>
                  <a:pt x="107597" y="16694"/>
                  <a:pt x="107560" y="16708"/>
                </a:cubicBezTo>
                <a:lnTo>
                  <a:pt x="107559" y="16708"/>
                </a:lnTo>
                <a:cubicBezTo>
                  <a:pt x="107522" y="16723"/>
                  <a:pt x="107488" y="16735"/>
                  <a:pt x="107456" y="16749"/>
                </a:cubicBezTo>
                <a:lnTo>
                  <a:pt x="107143" y="16867"/>
                </a:lnTo>
                <a:cubicBezTo>
                  <a:pt x="107005" y="16920"/>
                  <a:pt x="106864" y="16973"/>
                  <a:pt x="106726" y="17026"/>
                </a:cubicBezTo>
                <a:cubicBezTo>
                  <a:pt x="103507" y="18253"/>
                  <a:pt x="100293" y="19482"/>
                  <a:pt x="97074" y="20688"/>
                </a:cubicBezTo>
                <a:cubicBezTo>
                  <a:pt x="96604" y="20867"/>
                  <a:pt x="96129" y="21044"/>
                  <a:pt x="95658" y="21219"/>
                </a:cubicBezTo>
                <a:cubicBezTo>
                  <a:pt x="95476" y="21287"/>
                  <a:pt x="95296" y="21354"/>
                  <a:pt x="95112" y="21422"/>
                </a:cubicBezTo>
                <a:lnTo>
                  <a:pt x="95030" y="21452"/>
                </a:lnTo>
                <a:cubicBezTo>
                  <a:pt x="94686" y="21579"/>
                  <a:pt x="94345" y="21705"/>
                  <a:pt x="94004" y="21831"/>
                </a:cubicBezTo>
                <a:cubicBezTo>
                  <a:pt x="93614" y="21978"/>
                  <a:pt x="93224" y="22121"/>
                  <a:pt x="92832" y="22265"/>
                </a:cubicBezTo>
                <a:cubicBezTo>
                  <a:pt x="92557" y="22365"/>
                  <a:pt x="92284" y="22468"/>
                  <a:pt x="92010" y="22566"/>
                </a:cubicBezTo>
                <a:cubicBezTo>
                  <a:pt x="91964" y="22582"/>
                  <a:pt x="91920" y="22597"/>
                  <a:pt x="91875" y="22613"/>
                </a:cubicBezTo>
                <a:cubicBezTo>
                  <a:pt x="88971" y="23675"/>
                  <a:pt x="86060" y="24706"/>
                  <a:pt x="83137" y="25691"/>
                </a:cubicBezTo>
                <a:cubicBezTo>
                  <a:pt x="82809" y="25804"/>
                  <a:pt x="82480" y="25916"/>
                  <a:pt x="82151" y="26022"/>
                </a:cubicBezTo>
                <a:lnTo>
                  <a:pt x="82132" y="26030"/>
                </a:lnTo>
                <a:cubicBezTo>
                  <a:pt x="81900" y="26107"/>
                  <a:pt x="81665" y="26186"/>
                  <a:pt x="81434" y="26262"/>
                </a:cubicBezTo>
                <a:cubicBezTo>
                  <a:pt x="80850" y="26454"/>
                  <a:pt x="80270" y="26645"/>
                  <a:pt x="79686" y="26833"/>
                </a:cubicBezTo>
                <a:cubicBezTo>
                  <a:pt x="79395" y="26929"/>
                  <a:pt x="79104" y="27024"/>
                  <a:pt x="78811" y="27115"/>
                </a:cubicBezTo>
                <a:cubicBezTo>
                  <a:pt x="78517" y="27208"/>
                  <a:pt x="78227" y="27303"/>
                  <a:pt x="77936" y="27394"/>
                </a:cubicBezTo>
                <a:cubicBezTo>
                  <a:pt x="77351" y="27579"/>
                  <a:pt x="76767" y="27761"/>
                  <a:pt x="76182" y="27940"/>
                </a:cubicBezTo>
                <a:cubicBezTo>
                  <a:pt x="75547" y="28134"/>
                  <a:pt x="74910" y="28328"/>
                  <a:pt x="74273" y="28518"/>
                </a:cubicBezTo>
                <a:cubicBezTo>
                  <a:pt x="73739" y="28678"/>
                  <a:pt x="73201" y="28836"/>
                  <a:pt x="72666" y="28988"/>
                </a:cubicBezTo>
                <a:cubicBezTo>
                  <a:pt x="72103" y="29150"/>
                  <a:pt x="71541" y="29314"/>
                  <a:pt x="70977" y="29471"/>
                </a:cubicBezTo>
                <a:cubicBezTo>
                  <a:pt x="70953" y="29476"/>
                  <a:pt x="70927" y="29483"/>
                  <a:pt x="70904" y="29491"/>
                </a:cubicBezTo>
                <a:cubicBezTo>
                  <a:pt x="70451" y="29618"/>
                  <a:pt x="69996" y="29744"/>
                  <a:pt x="69542" y="29866"/>
                </a:cubicBezTo>
                <a:cubicBezTo>
                  <a:pt x="69332" y="29923"/>
                  <a:pt x="69124" y="29981"/>
                  <a:pt x="68915" y="30035"/>
                </a:cubicBezTo>
                <a:cubicBezTo>
                  <a:pt x="68398" y="30176"/>
                  <a:pt x="67881" y="30310"/>
                  <a:pt x="67364" y="30445"/>
                </a:cubicBezTo>
                <a:cubicBezTo>
                  <a:pt x="66775" y="30598"/>
                  <a:pt x="66185" y="30748"/>
                  <a:pt x="65599" y="30892"/>
                </a:cubicBezTo>
                <a:cubicBezTo>
                  <a:pt x="65289" y="30968"/>
                  <a:pt x="64983" y="31044"/>
                  <a:pt x="64674" y="31118"/>
                </a:cubicBezTo>
                <a:cubicBezTo>
                  <a:pt x="64543" y="31151"/>
                  <a:pt x="64412" y="31182"/>
                  <a:pt x="64281" y="31212"/>
                </a:cubicBezTo>
                <a:cubicBezTo>
                  <a:pt x="63850" y="31317"/>
                  <a:pt x="63420" y="31420"/>
                  <a:pt x="62991" y="31518"/>
                </a:cubicBezTo>
                <a:cubicBezTo>
                  <a:pt x="62835" y="31556"/>
                  <a:pt x="62680" y="31593"/>
                  <a:pt x="62522" y="31627"/>
                </a:cubicBezTo>
                <a:cubicBezTo>
                  <a:pt x="62383" y="31662"/>
                  <a:pt x="62242" y="31694"/>
                  <a:pt x="62102" y="31724"/>
                </a:cubicBezTo>
                <a:cubicBezTo>
                  <a:pt x="62017" y="31744"/>
                  <a:pt x="61932" y="31762"/>
                  <a:pt x="61849" y="31779"/>
                </a:cubicBezTo>
                <a:cubicBezTo>
                  <a:pt x="61543" y="31849"/>
                  <a:pt x="61240" y="31920"/>
                  <a:pt x="60935" y="31982"/>
                </a:cubicBezTo>
                <a:cubicBezTo>
                  <a:pt x="60641" y="32049"/>
                  <a:pt x="60346" y="32113"/>
                  <a:pt x="60052" y="32175"/>
                </a:cubicBezTo>
                <a:cubicBezTo>
                  <a:pt x="59755" y="32240"/>
                  <a:pt x="59456" y="32304"/>
                  <a:pt x="59158" y="32364"/>
                </a:cubicBezTo>
                <a:cubicBezTo>
                  <a:pt x="58988" y="32402"/>
                  <a:pt x="58817" y="32439"/>
                  <a:pt x="58647" y="32470"/>
                </a:cubicBezTo>
                <a:cubicBezTo>
                  <a:pt x="58086" y="32590"/>
                  <a:pt x="57525" y="32702"/>
                  <a:pt x="56967" y="32815"/>
                </a:cubicBezTo>
                <a:cubicBezTo>
                  <a:pt x="56755" y="32856"/>
                  <a:pt x="56544" y="32900"/>
                  <a:pt x="56332" y="32939"/>
                </a:cubicBezTo>
                <a:cubicBezTo>
                  <a:pt x="56122" y="32980"/>
                  <a:pt x="55910" y="33021"/>
                  <a:pt x="55701" y="33060"/>
                </a:cubicBezTo>
                <a:cubicBezTo>
                  <a:pt x="55375" y="33125"/>
                  <a:pt x="55050" y="33186"/>
                  <a:pt x="54724" y="33247"/>
                </a:cubicBezTo>
                <a:cubicBezTo>
                  <a:pt x="54298" y="33324"/>
                  <a:pt x="53871" y="33404"/>
                  <a:pt x="53442" y="33480"/>
                </a:cubicBezTo>
                <a:cubicBezTo>
                  <a:pt x="53219" y="33520"/>
                  <a:pt x="52993" y="33561"/>
                  <a:pt x="52768" y="33599"/>
                </a:cubicBezTo>
                <a:cubicBezTo>
                  <a:pt x="52696" y="33614"/>
                  <a:pt x="52626" y="33627"/>
                  <a:pt x="52553" y="33636"/>
                </a:cubicBezTo>
                <a:cubicBezTo>
                  <a:pt x="52347" y="33674"/>
                  <a:pt x="52141" y="33711"/>
                  <a:pt x="51933" y="33743"/>
                </a:cubicBezTo>
                <a:cubicBezTo>
                  <a:pt x="51824" y="33762"/>
                  <a:pt x="51718" y="33784"/>
                  <a:pt x="51607" y="33799"/>
                </a:cubicBezTo>
                <a:cubicBezTo>
                  <a:pt x="51404" y="33834"/>
                  <a:pt x="51204" y="33868"/>
                  <a:pt x="51003" y="33900"/>
                </a:cubicBezTo>
                <a:cubicBezTo>
                  <a:pt x="50975" y="33908"/>
                  <a:pt x="50949" y="33914"/>
                  <a:pt x="50922" y="33915"/>
                </a:cubicBezTo>
                <a:cubicBezTo>
                  <a:pt x="50873" y="33923"/>
                  <a:pt x="50828" y="33931"/>
                  <a:pt x="50782" y="33938"/>
                </a:cubicBezTo>
                <a:cubicBezTo>
                  <a:pt x="50756" y="33944"/>
                  <a:pt x="50728" y="33949"/>
                  <a:pt x="50703" y="33952"/>
                </a:cubicBezTo>
                <a:cubicBezTo>
                  <a:pt x="50594" y="33970"/>
                  <a:pt x="50482" y="33990"/>
                  <a:pt x="50370" y="34006"/>
                </a:cubicBezTo>
                <a:cubicBezTo>
                  <a:pt x="50233" y="34029"/>
                  <a:pt x="50095" y="34052"/>
                  <a:pt x="49954" y="34075"/>
                </a:cubicBezTo>
                <a:cubicBezTo>
                  <a:pt x="49830" y="34096"/>
                  <a:pt x="49704" y="34114"/>
                  <a:pt x="49580" y="34135"/>
                </a:cubicBezTo>
                <a:cubicBezTo>
                  <a:pt x="48988" y="34231"/>
                  <a:pt x="48397" y="34323"/>
                  <a:pt x="47803" y="34413"/>
                </a:cubicBezTo>
                <a:cubicBezTo>
                  <a:pt x="47172" y="34508"/>
                  <a:pt x="46540" y="34599"/>
                  <a:pt x="45907" y="34690"/>
                </a:cubicBezTo>
                <a:cubicBezTo>
                  <a:pt x="44749" y="34857"/>
                  <a:pt x="43588" y="35010"/>
                  <a:pt x="42429" y="35159"/>
                </a:cubicBezTo>
                <a:cubicBezTo>
                  <a:pt x="41952" y="35219"/>
                  <a:pt x="41474" y="35282"/>
                  <a:pt x="40993" y="35336"/>
                </a:cubicBezTo>
                <a:cubicBezTo>
                  <a:pt x="40831" y="35356"/>
                  <a:pt x="40670" y="35374"/>
                  <a:pt x="40507" y="35395"/>
                </a:cubicBezTo>
                <a:cubicBezTo>
                  <a:pt x="40272" y="35423"/>
                  <a:pt x="40041" y="35448"/>
                  <a:pt x="39806" y="35477"/>
                </a:cubicBezTo>
                <a:cubicBezTo>
                  <a:pt x="39545" y="35507"/>
                  <a:pt x="39283" y="35536"/>
                  <a:pt x="39022" y="35567"/>
                </a:cubicBezTo>
                <a:cubicBezTo>
                  <a:pt x="38960" y="35573"/>
                  <a:pt x="38899" y="35580"/>
                  <a:pt x="38836" y="35588"/>
                </a:cubicBezTo>
                <a:cubicBezTo>
                  <a:pt x="38476" y="35629"/>
                  <a:pt x="38120" y="35667"/>
                  <a:pt x="37764" y="35705"/>
                </a:cubicBezTo>
                <a:cubicBezTo>
                  <a:pt x="36692" y="35820"/>
                  <a:pt x="35618" y="35929"/>
                  <a:pt x="34546" y="36028"/>
                </a:cubicBezTo>
                <a:cubicBezTo>
                  <a:pt x="33829" y="36094"/>
                  <a:pt x="33117" y="36159"/>
                  <a:pt x="32401" y="36220"/>
                </a:cubicBezTo>
                <a:cubicBezTo>
                  <a:pt x="31747" y="36275"/>
                  <a:pt x="31091" y="36328"/>
                  <a:pt x="30437" y="36379"/>
                </a:cubicBezTo>
                <a:cubicBezTo>
                  <a:pt x="30307" y="36388"/>
                  <a:pt x="30175" y="36401"/>
                  <a:pt x="30045" y="36410"/>
                </a:cubicBezTo>
                <a:cubicBezTo>
                  <a:pt x="29438" y="36460"/>
                  <a:pt x="28836" y="36502"/>
                  <a:pt x="28230" y="36543"/>
                </a:cubicBezTo>
                <a:cubicBezTo>
                  <a:pt x="28137" y="36551"/>
                  <a:pt x="28045" y="36558"/>
                  <a:pt x="27954" y="36563"/>
                </a:cubicBezTo>
                <a:cubicBezTo>
                  <a:pt x="27369" y="36605"/>
                  <a:pt x="26779" y="36643"/>
                  <a:pt x="26192" y="36681"/>
                </a:cubicBezTo>
                <a:cubicBezTo>
                  <a:pt x="26058" y="36689"/>
                  <a:pt x="25925" y="36698"/>
                  <a:pt x="25790" y="36705"/>
                </a:cubicBezTo>
                <a:cubicBezTo>
                  <a:pt x="25266" y="36736"/>
                  <a:pt x="24739" y="36767"/>
                  <a:pt x="24215" y="36796"/>
                </a:cubicBezTo>
                <a:cubicBezTo>
                  <a:pt x="23883" y="36813"/>
                  <a:pt x="23555" y="36834"/>
                  <a:pt x="23223" y="36849"/>
                </a:cubicBezTo>
                <a:cubicBezTo>
                  <a:pt x="22699" y="36878"/>
                  <a:pt x="22177" y="36904"/>
                  <a:pt x="21652" y="36930"/>
                </a:cubicBezTo>
                <a:cubicBezTo>
                  <a:pt x="21187" y="36952"/>
                  <a:pt x="20721" y="36971"/>
                  <a:pt x="20256" y="36992"/>
                </a:cubicBezTo>
                <a:cubicBezTo>
                  <a:pt x="20176" y="36993"/>
                  <a:pt x="20098" y="36999"/>
                  <a:pt x="20019" y="37001"/>
                </a:cubicBezTo>
                <a:cubicBezTo>
                  <a:pt x="19766" y="37010"/>
                  <a:pt x="19516" y="37022"/>
                  <a:pt x="19264" y="37031"/>
                </a:cubicBezTo>
                <a:cubicBezTo>
                  <a:pt x="17613" y="37096"/>
                  <a:pt x="15963" y="37151"/>
                  <a:pt x="14312" y="37190"/>
                </a:cubicBezTo>
                <a:cubicBezTo>
                  <a:pt x="13888" y="37204"/>
                  <a:pt x="13462" y="37213"/>
                  <a:pt x="13037" y="37221"/>
                </a:cubicBezTo>
                <a:cubicBezTo>
                  <a:pt x="12472" y="37233"/>
                  <a:pt x="11904" y="37244"/>
                  <a:pt x="11340" y="37253"/>
                </a:cubicBezTo>
                <a:cubicBezTo>
                  <a:pt x="11008" y="37260"/>
                  <a:pt x="10681" y="37266"/>
                  <a:pt x="10349" y="37268"/>
                </a:cubicBezTo>
                <a:cubicBezTo>
                  <a:pt x="9193" y="37287"/>
                  <a:pt x="8034" y="37298"/>
                  <a:pt x="6877" y="37304"/>
                </a:cubicBezTo>
                <a:cubicBezTo>
                  <a:pt x="6024" y="37310"/>
                  <a:pt x="5171" y="37313"/>
                  <a:pt x="4318" y="37313"/>
                </a:cubicBezTo>
                <a:cubicBezTo>
                  <a:pt x="2878" y="37313"/>
                  <a:pt x="1438" y="37305"/>
                  <a:pt x="1" y="37291"/>
                </a:cubicBezTo>
                <a:lnTo>
                  <a:pt x="1" y="63482"/>
                </a:lnTo>
                <a:lnTo>
                  <a:pt x="191059" y="63482"/>
                </a:lnTo>
                <a:lnTo>
                  <a:pt x="191059" y="1338"/>
                </a:lnTo>
                <a:cubicBezTo>
                  <a:pt x="189992" y="1144"/>
                  <a:pt x="188921" y="974"/>
                  <a:pt x="187846" y="830"/>
                </a:cubicBezTo>
                <a:cubicBezTo>
                  <a:pt x="183764" y="259"/>
                  <a:pt x="179655" y="0"/>
                  <a:pt x="17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7"/>
          <p:cNvSpPr/>
          <p:nvPr/>
        </p:nvSpPr>
        <p:spPr>
          <a:xfrm>
            <a:off x="-105973" y="2629266"/>
            <a:ext cx="7640840" cy="2837273"/>
          </a:xfrm>
          <a:custGeom>
            <a:rect b="b" l="l" r="r" t="t"/>
            <a:pathLst>
              <a:path extrusionOk="0" h="57874" w="155856">
                <a:moveTo>
                  <a:pt x="139553" y="1"/>
                </a:moveTo>
                <a:cubicBezTo>
                  <a:pt x="139545" y="2"/>
                  <a:pt x="139538" y="7"/>
                  <a:pt x="139530" y="8"/>
                </a:cubicBezTo>
                <a:cubicBezTo>
                  <a:pt x="139419" y="40"/>
                  <a:pt x="139313" y="70"/>
                  <a:pt x="139204" y="102"/>
                </a:cubicBezTo>
                <a:cubicBezTo>
                  <a:pt x="139075" y="137"/>
                  <a:pt x="138948" y="175"/>
                  <a:pt x="138820" y="213"/>
                </a:cubicBezTo>
                <a:cubicBezTo>
                  <a:pt x="138664" y="257"/>
                  <a:pt x="138508" y="299"/>
                  <a:pt x="138353" y="348"/>
                </a:cubicBezTo>
                <a:cubicBezTo>
                  <a:pt x="138270" y="372"/>
                  <a:pt x="138188" y="395"/>
                  <a:pt x="138106" y="419"/>
                </a:cubicBezTo>
                <a:cubicBezTo>
                  <a:pt x="137855" y="492"/>
                  <a:pt x="137606" y="565"/>
                  <a:pt x="137356" y="640"/>
                </a:cubicBezTo>
                <a:cubicBezTo>
                  <a:pt x="137001" y="742"/>
                  <a:pt x="136651" y="850"/>
                  <a:pt x="136296" y="956"/>
                </a:cubicBezTo>
                <a:cubicBezTo>
                  <a:pt x="135576" y="1171"/>
                  <a:pt x="134852" y="1391"/>
                  <a:pt x="134134" y="1615"/>
                </a:cubicBezTo>
                <a:cubicBezTo>
                  <a:pt x="133588" y="1788"/>
                  <a:pt x="133042" y="1958"/>
                  <a:pt x="132501" y="2132"/>
                </a:cubicBezTo>
                <a:cubicBezTo>
                  <a:pt x="131796" y="2358"/>
                  <a:pt x="131088" y="2587"/>
                  <a:pt x="130383" y="2821"/>
                </a:cubicBezTo>
                <a:cubicBezTo>
                  <a:pt x="130330" y="2837"/>
                  <a:pt x="130276" y="2857"/>
                  <a:pt x="130220" y="2874"/>
                </a:cubicBezTo>
                <a:cubicBezTo>
                  <a:pt x="129829" y="3003"/>
                  <a:pt x="129440" y="3132"/>
                  <a:pt x="129053" y="3263"/>
                </a:cubicBezTo>
                <a:cubicBezTo>
                  <a:pt x="128848" y="3330"/>
                  <a:pt x="128644" y="3398"/>
                  <a:pt x="128439" y="3471"/>
                </a:cubicBezTo>
                <a:cubicBezTo>
                  <a:pt x="127987" y="3623"/>
                  <a:pt x="127538" y="3774"/>
                  <a:pt x="127089" y="3929"/>
                </a:cubicBezTo>
                <a:cubicBezTo>
                  <a:pt x="125741" y="4385"/>
                  <a:pt x="124398" y="4858"/>
                  <a:pt x="123052" y="5336"/>
                </a:cubicBezTo>
                <a:cubicBezTo>
                  <a:pt x="118313" y="7021"/>
                  <a:pt x="113596" y="8798"/>
                  <a:pt x="108882" y="10591"/>
                </a:cubicBezTo>
                <a:cubicBezTo>
                  <a:pt x="108707" y="10660"/>
                  <a:pt x="108531" y="10726"/>
                  <a:pt x="108358" y="10791"/>
                </a:cubicBezTo>
                <a:cubicBezTo>
                  <a:pt x="108227" y="10843"/>
                  <a:pt x="108099" y="10893"/>
                  <a:pt x="107968" y="10940"/>
                </a:cubicBezTo>
                <a:cubicBezTo>
                  <a:pt x="107968" y="10940"/>
                  <a:pt x="107965" y="10940"/>
                  <a:pt x="107968" y="10942"/>
                </a:cubicBezTo>
                <a:cubicBezTo>
                  <a:pt x="107827" y="10993"/>
                  <a:pt x="107689" y="11046"/>
                  <a:pt x="107554" y="11098"/>
                </a:cubicBezTo>
                <a:cubicBezTo>
                  <a:pt x="107553" y="11099"/>
                  <a:pt x="107554" y="11099"/>
                  <a:pt x="107554" y="11099"/>
                </a:cubicBezTo>
                <a:cubicBezTo>
                  <a:pt x="107518" y="11113"/>
                  <a:pt x="107485" y="11124"/>
                  <a:pt x="107453" y="11137"/>
                </a:cubicBezTo>
                <a:lnTo>
                  <a:pt x="107139" y="11257"/>
                </a:lnTo>
                <a:cubicBezTo>
                  <a:pt x="107001" y="11310"/>
                  <a:pt x="106861" y="11363"/>
                  <a:pt x="106722" y="11416"/>
                </a:cubicBezTo>
                <a:cubicBezTo>
                  <a:pt x="100554" y="13768"/>
                  <a:pt x="94386" y="16132"/>
                  <a:pt x="88184" y="18333"/>
                </a:cubicBezTo>
                <a:cubicBezTo>
                  <a:pt x="87772" y="18479"/>
                  <a:pt x="87357" y="18626"/>
                  <a:pt x="86943" y="18770"/>
                </a:cubicBezTo>
                <a:cubicBezTo>
                  <a:pt x="83951" y="19824"/>
                  <a:pt x="80946" y="20835"/>
                  <a:pt x="77932" y="21787"/>
                </a:cubicBezTo>
                <a:cubicBezTo>
                  <a:pt x="77345" y="21969"/>
                  <a:pt x="76761" y="22153"/>
                  <a:pt x="76176" y="22333"/>
                </a:cubicBezTo>
                <a:cubicBezTo>
                  <a:pt x="75541" y="22527"/>
                  <a:pt x="74904" y="22721"/>
                  <a:pt x="74267" y="22911"/>
                </a:cubicBezTo>
                <a:cubicBezTo>
                  <a:pt x="73733" y="23068"/>
                  <a:pt x="73195" y="23225"/>
                  <a:pt x="72660" y="23381"/>
                </a:cubicBezTo>
                <a:cubicBezTo>
                  <a:pt x="72097" y="23544"/>
                  <a:pt x="71535" y="23707"/>
                  <a:pt x="70972" y="23864"/>
                </a:cubicBezTo>
                <a:cubicBezTo>
                  <a:pt x="70287" y="24054"/>
                  <a:pt x="69600" y="24245"/>
                  <a:pt x="68912" y="24427"/>
                </a:cubicBezTo>
                <a:cubicBezTo>
                  <a:pt x="68395" y="24568"/>
                  <a:pt x="67876" y="24701"/>
                  <a:pt x="67359" y="24836"/>
                </a:cubicBezTo>
                <a:cubicBezTo>
                  <a:pt x="66772" y="24989"/>
                  <a:pt x="66182" y="25140"/>
                  <a:pt x="65594" y="25284"/>
                </a:cubicBezTo>
                <a:cubicBezTo>
                  <a:pt x="64043" y="25670"/>
                  <a:pt x="62486" y="26033"/>
                  <a:pt x="60930" y="26374"/>
                </a:cubicBezTo>
                <a:cubicBezTo>
                  <a:pt x="60636" y="26440"/>
                  <a:pt x="60343" y="26504"/>
                  <a:pt x="60049" y="26566"/>
                </a:cubicBezTo>
                <a:cubicBezTo>
                  <a:pt x="59331" y="26724"/>
                  <a:pt x="58612" y="26874"/>
                  <a:pt x="57895" y="27018"/>
                </a:cubicBezTo>
                <a:cubicBezTo>
                  <a:pt x="57602" y="27079"/>
                  <a:pt x="57313" y="27138"/>
                  <a:pt x="57023" y="27192"/>
                </a:cubicBezTo>
                <a:cubicBezTo>
                  <a:pt x="57002" y="27199"/>
                  <a:pt x="56980" y="27203"/>
                  <a:pt x="56964" y="27205"/>
                </a:cubicBezTo>
                <a:cubicBezTo>
                  <a:pt x="56752" y="27247"/>
                  <a:pt x="56541" y="27291"/>
                  <a:pt x="56328" y="27330"/>
                </a:cubicBezTo>
                <a:cubicBezTo>
                  <a:pt x="56118" y="27370"/>
                  <a:pt x="55905" y="27412"/>
                  <a:pt x="55698" y="27452"/>
                </a:cubicBezTo>
                <a:cubicBezTo>
                  <a:pt x="55372" y="27517"/>
                  <a:pt x="55047" y="27578"/>
                  <a:pt x="54721" y="27638"/>
                </a:cubicBezTo>
                <a:cubicBezTo>
                  <a:pt x="54295" y="27716"/>
                  <a:pt x="53866" y="27794"/>
                  <a:pt x="53439" y="27870"/>
                </a:cubicBezTo>
                <a:cubicBezTo>
                  <a:pt x="53214" y="27911"/>
                  <a:pt x="52990" y="27952"/>
                  <a:pt x="52765" y="27990"/>
                </a:cubicBezTo>
                <a:cubicBezTo>
                  <a:pt x="52734" y="27998"/>
                  <a:pt x="52699" y="28001"/>
                  <a:pt x="52667" y="28007"/>
                </a:cubicBezTo>
                <a:cubicBezTo>
                  <a:pt x="52315" y="28070"/>
                  <a:pt x="51960" y="28131"/>
                  <a:pt x="51605" y="28189"/>
                </a:cubicBezTo>
                <a:cubicBezTo>
                  <a:pt x="50929" y="28305"/>
                  <a:pt x="50254" y="28416"/>
                  <a:pt x="49580" y="28527"/>
                </a:cubicBezTo>
                <a:cubicBezTo>
                  <a:pt x="48988" y="28621"/>
                  <a:pt x="48397" y="28715"/>
                  <a:pt x="47804" y="28803"/>
                </a:cubicBezTo>
                <a:cubicBezTo>
                  <a:pt x="47775" y="28807"/>
                  <a:pt x="47748" y="28810"/>
                  <a:pt x="47724" y="28816"/>
                </a:cubicBezTo>
                <a:cubicBezTo>
                  <a:pt x="47154" y="28901"/>
                  <a:pt x="46584" y="28985"/>
                  <a:pt x="46012" y="29068"/>
                </a:cubicBezTo>
                <a:cubicBezTo>
                  <a:pt x="45977" y="29071"/>
                  <a:pt x="45944" y="29076"/>
                  <a:pt x="45909" y="29083"/>
                </a:cubicBezTo>
                <a:cubicBezTo>
                  <a:pt x="44749" y="29250"/>
                  <a:pt x="43589" y="29405"/>
                  <a:pt x="42429" y="29552"/>
                </a:cubicBezTo>
                <a:cubicBezTo>
                  <a:pt x="41949" y="29612"/>
                  <a:pt x="41474" y="29672"/>
                  <a:pt x="40993" y="29731"/>
                </a:cubicBezTo>
                <a:cubicBezTo>
                  <a:pt x="40834" y="29747"/>
                  <a:pt x="40679" y="29769"/>
                  <a:pt x="40522" y="29785"/>
                </a:cubicBezTo>
                <a:cubicBezTo>
                  <a:pt x="40481" y="29791"/>
                  <a:pt x="40440" y="29796"/>
                  <a:pt x="40399" y="29799"/>
                </a:cubicBezTo>
                <a:cubicBezTo>
                  <a:pt x="40200" y="29825"/>
                  <a:pt x="40005" y="29847"/>
                  <a:pt x="39806" y="29870"/>
                </a:cubicBezTo>
                <a:cubicBezTo>
                  <a:pt x="39545" y="29900"/>
                  <a:pt x="39283" y="29929"/>
                  <a:pt x="39022" y="29960"/>
                </a:cubicBezTo>
                <a:cubicBezTo>
                  <a:pt x="38960" y="29966"/>
                  <a:pt x="38899" y="29973"/>
                  <a:pt x="38836" y="29981"/>
                </a:cubicBezTo>
                <a:cubicBezTo>
                  <a:pt x="38476" y="30022"/>
                  <a:pt x="38120" y="30060"/>
                  <a:pt x="37764" y="30098"/>
                </a:cubicBezTo>
                <a:cubicBezTo>
                  <a:pt x="36692" y="30211"/>
                  <a:pt x="35618" y="30317"/>
                  <a:pt x="34546" y="30421"/>
                </a:cubicBezTo>
                <a:cubicBezTo>
                  <a:pt x="33829" y="30487"/>
                  <a:pt x="33117" y="30552"/>
                  <a:pt x="32401" y="30613"/>
                </a:cubicBezTo>
                <a:cubicBezTo>
                  <a:pt x="31747" y="30668"/>
                  <a:pt x="31091" y="30721"/>
                  <a:pt x="30437" y="30772"/>
                </a:cubicBezTo>
                <a:cubicBezTo>
                  <a:pt x="30307" y="30781"/>
                  <a:pt x="30175" y="30794"/>
                  <a:pt x="30045" y="30803"/>
                </a:cubicBezTo>
                <a:cubicBezTo>
                  <a:pt x="29438" y="30853"/>
                  <a:pt x="28836" y="30895"/>
                  <a:pt x="28230" y="30936"/>
                </a:cubicBezTo>
                <a:cubicBezTo>
                  <a:pt x="28137" y="30944"/>
                  <a:pt x="28045" y="30951"/>
                  <a:pt x="27954" y="30956"/>
                </a:cubicBezTo>
                <a:cubicBezTo>
                  <a:pt x="27369" y="30998"/>
                  <a:pt x="26779" y="31036"/>
                  <a:pt x="26192" y="31074"/>
                </a:cubicBezTo>
                <a:cubicBezTo>
                  <a:pt x="26058" y="31082"/>
                  <a:pt x="25925" y="31091"/>
                  <a:pt x="25790" y="31098"/>
                </a:cubicBezTo>
                <a:cubicBezTo>
                  <a:pt x="25266" y="31129"/>
                  <a:pt x="24739" y="31160"/>
                  <a:pt x="24215" y="31189"/>
                </a:cubicBezTo>
                <a:cubicBezTo>
                  <a:pt x="23883" y="31206"/>
                  <a:pt x="23555" y="31227"/>
                  <a:pt x="23223" y="31242"/>
                </a:cubicBezTo>
                <a:cubicBezTo>
                  <a:pt x="22699" y="31271"/>
                  <a:pt x="22177" y="31297"/>
                  <a:pt x="21652" y="31323"/>
                </a:cubicBezTo>
                <a:cubicBezTo>
                  <a:pt x="21187" y="31345"/>
                  <a:pt x="20721" y="31364"/>
                  <a:pt x="20256" y="31385"/>
                </a:cubicBezTo>
                <a:cubicBezTo>
                  <a:pt x="20176" y="31386"/>
                  <a:pt x="20098" y="31392"/>
                  <a:pt x="20019" y="31394"/>
                </a:cubicBezTo>
                <a:cubicBezTo>
                  <a:pt x="19766" y="31403"/>
                  <a:pt x="19516" y="31415"/>
                  <a:pt x="19264" y="31424"/>
                </a:cubicBezTo>
                <a:cubicBezTo>
                  <a:pt x="17613" y="31489"/>
                  <a:pt x="15963" y="31544"/>
                  <a:pt x="14312" y="31583"/>
                </a:cubicBezTo>
                <a:cubicBezTo>
                  <a:pt x="13888" y="31597"/>
                  <a:pt x="13462" y="31606"/>
                  <a:pt x="13037" y="31614"/>
                </a:cubicBezTo>
                <a:cubicBezTo>
                  <a:pt x="12472" y="31626"/>
                  <a:pt x="11904" y="31637"/>
                  <a:pt x="11340" y="31646"/>
                </a:cubicBezTo>
                <a:cubicBezTo>
                  <a:pt x="11008" y="31653"/>
                  <a:pt x="10681" y="31659"/>
                  <a:pt x="10349" y="31661"/>
                </a:cubicBezTo>
                <a:cubicBezTo>
                  <a:pt x="9193" y="31680"/>
                  <a:pt x="8034" y="31691"/>
                  <a:pt x="6877" y="31697"/>
                </a:cubicBezTo>
                <a:cubicBezTo>
                  <a:pt x="6024" y="31703"/>
                  <a:pt x="5171" y="31706"/>
                  <a:pt x="4318" y="31706"/>
                </a:cubicBezTo>
                <a:cubicBezTo>
                  <a:pt x="2878" y="31706"/>
                  <a:pt x="1438" y="31698"/>
                  <a:pt x="1" y="31684"/>
                </a:cubicBezTo>
                <a:lnTo>
                  <a:pt x="1" y="57873"/>
                </a:lnTo>
                <a:lnTo>
                  <a:pt x="88159" y="57873"/>
                </a:lnTo>
                <a:cubicBezTo>
                  <a:pt x="90251" y="55784"/>
                  <a:pt x="92348" y="53705"/>
                  <a:pt x="94627" y="51830"/>
                </a:cubicBezTo>
                <a:cubicBezTo>
                  <a:pt x="109101" y="39879"/>
                  <a:pt x="129039" y="37140"/>
                  <a:pt x="145430" y="27973"/>
                </a:cubicBezTo>
                <a:cubicBezTo>
                  <a:pt x="147930" y="26578"/>
                  <a:pt x="150465" y="24800"/>
                  <a:pt x="152403" y="22673"/>
                </a:cubicBezTo>
                <a:cubicBezTo>
                  <a:pt x="152486" y="22577"/>
                  <a:pt x="152573" y="22485"/>
                  <a:pt x="152655" y="22388"/>
                </a:cubicBezTo>
                <a:cubicBezTo>
                  <a:pt x="154588" y="20171"/>
                  <a:pt x="155855" y="17586"/>
                  <a:pt x="155779" y="14655"/>
                </a:cubicBezTo>
                <a:cubicBezTo>
                  <a:pt x="155641" y="9447"/>
                  <a:pt x="151205" y="5363"/>
                  <a:pt x="146596" y="2906"/>
                </a:cubicBezTo>
                <a:lnTo>
                  <a:pt x="146594" y="2906"/>
                </a:lnTo>
                <a:cubicBezTo>
                  <a:pt x="146362" y="2784"/>
                  <a:pt x="146129" y="2663"/>
                  <a:pt x="145898" y="2546"/>
                </a:cubicBezTo>
                <a:cubicBezTo>
                  <a:pt x="145821" y="2508"/>
                  <a:pt x="145747" y="2470"/>
                  <a:pt x="145671" y="2433"/>
                </a:cubicBezTo>
                <a:cubicBezTo>
                  <a:pt x="145442" y="2319"/>
                  <a:pt x="145208" y="2207"/>
                  <a:pt x="144976" y="2096"/>
                </a:cubicBezTo>
                <a:cubicBezTo>
                  <a:pt x="144708" y="1967"/>
                  <a:pt x="144435" y="1843"/>
                  <a:pt x="144161" y="1721"/>
                </a:cubicBezTo>
                <a:cubicBezTo>
                  <a:pt x="143967" y="1633"/>
                  <a:pt x="143774" y="1549"/>
                  <a:pt x="143577" y="1467"/>
                </a:cubicBezTo>
                <a:cubicBezTo>
                  <a:pt x="143481" y="1427"/>
                  <a:pt x="143390" y="1386"/>
                  <a:pt x="143296" y="1348"/>
                </a:cubicBezTo>
                <a:cubicBezTo>
                  <a:pt x="143031" y="1239"/>
                  <a:pt x="142766" y="1130"/>
                  <a:pt x="142497" y="1025"/>
                </a:cubicBezTo>
                <a:cubicBezTo>
                  <a:pt x="142220" y="918"/>
                  <a:pt x="141939" y="812"/>
                  <a:pt x="141656" y="709"/>
                </a:cubicBezTo>
                <a:cubicBezTo>
                  <a:pt x="141375" y="605"/>
                  <a:pt x="141093" y="507"/>
                  <a:pt x="140811" y="410"/>
                </a:cubicBezTo>
                <a:cubicBezTo>
                  <a:pt x="140544" y="317"/>
                  <a:pt x="140275" y="229"/>
                  <a:pt x="140006" y="143"/>
                </a:cubicBezTo>
                <a:lnTo>
                  <a:pt x="139961" y="128"/>
                </a:lnTo>
                <a:lnTo>
                  <a:pt x="139958" y="128"/>
                </a:lnTo>
                <a:cubicBezTo>
                  <a:pt x="139821" y="84"/>
                  <a:pt x="139688" y="40"/>
                  <a:pt x="1395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7"/>
          <p:cNvSpPr/>
          <p:nvPr/>
        </p:nvSpPr>
        <p:spPr>
          <a:xfrm>
            <a:off x="4747012" y="2354138"/>
            <a:ext cx="4513732" cy="3112401"/>
          </a:xfrm>
          <a:custGeom>
            <a:rect b="b" l="l" r="r" t="t"/>
            <a:pathLst>
              <a:path extrusionOk="0" h="63486" w="92070">
                <a:moveTo>
                  <a:pt x="76036" y="1"/>
                </a:moveTo>
                <a:cubicBezTo>
                  <a:pt x="73911" y="1"/>
                  <a:pt x="71777" y="65"/>
                  <a:pt x="69646" y="190"/>
                </a:cubicBezTo>
                <a:cubicBezTo>
                  <a:pt x="69670" y="206"/>
                  <a:pt x="69697" y="222"/>
                  <a:pt x="69721" y="237"/>
                </a:cubicBezTo>
                <a:cubicBezTo>
                  <a:pt x="74073" y="2967"/>
                  <a:pt x="77997" y="6727"/>
                  <a:pt x="80153" y="11133"/>
                </a:cubicBezTo>
                <a:cubicBezTo>
                  <a:pt x="80508" y="11762"/>
                  <a:pt x="80840" y="12411"/>
                  <a:pt x="81137" y="13069"/>
                </a:cubicBezTo>
                <a:cubicBezTo>
                  <a:pt x="81330" y="13494"/>
                  <a:pt x="81512" y="13926"/>
                  <a:pt x="81677" y="14360"/>
                </a:cubicBezTo>
                <a:cubicBezTo>
                  <a:pt x="82600" y="16766"/>
                  <a:pt x="83073" y="19319"/>
                  <a:pt x="82762" y="21853"/>
                </a:cubicBezTo>
                <a:cubicBezTo>
                  <a:pt x="82712" y="22268"/>
                  <a:pt x="82640" y="22676"/>
                  <a:pt x="82550" y="23078"/>
                </a:cubicBezTo>
                <a:cubicBezTo>
                  <a:pt x="81280" y="28765"/>
                  <a:pt x="76281" y="33206"/>
                  <a:pt x="71040" y="36298"/>
                </a:cubicBezTo>
                <a:cubicBezTo>
                  <a:pt x="71033" y="36302"/>
                  <a:pt x="71027" y="36305"/>
                  <a:pt x="71019" y="36310"/>
                </a:cubicBezTo>
                <a:cubicBezTo>
                  <a:pt x="70887" y="36389"/>
                  <a:pt x="70754" y="36466"/>
                  <a:pt x="70622" y="36540"/>
                </a:cubicBezTo>
                <a:cubicBezTo>
                  <a:pt x="64345" y="40173"/>
                  <a:pt x="57479" y="42569"/>
                  <a:pt x="50418" y="44528"/>
                </a:cubicBezTo>
                <a:cubicBezTo>
                  <a:pt x="43460" y="46461"/>
                  <a:pt x="36314" y="47974"/>
                  <a:pt x="29350" y="49833"/>
                </a:cubicBezTo>
                <a:cubicBezTo>
                  <a:pt x="18837" y="52643"/>
                  <a:pt x="8064" y="56700"/>
                  <a:pt x="1" y="63485"/>
                </a:cubicBezTo>
                <a:lnTo>
                  <a:pt x="4863" y="63485"/>
                </a:lnTo>
                <a:cubicBezTo>
                  <a:pt x="12923" y="59331"/>
                  <a:pt x="21887" y="56618"/>
                  <a:pt x="30841" y="54631"/>
                </a:cubicBezTo>
                <a:cubicBezTo>
                  <a:pt x="40009" y="52593"/>
                  <a:pt x="49336" y="51214"/>
                  <a:pt x="58547" y="49393"/>
                </a:cubicBezTo>
                <a:cubicBezTo>
                  <a:pt x="63226" y="48467"/>
                  <a:pt x="67876" y="47428"/>
                  <a:pt x="72460" y="46131"/>
                </a:cubicBezTo>
                <a:cubicBezTo>
                  <a:pt x="77713" y="44646"/>
                  <a:pt x="82913" y="42799"/>
                  <a:pt x="87508" y="39940"/>
                </a:cubicBezTo>
                <a:cubicBezTo>
                  <a:pt x="89122" y="38938"/>
                  <a:pt x="90660" y="37802"/>
                  <a:pt x="92069" y="36537"/>
                </a:cubicBezTo>
                <a:lnTo>
                  <a:pt x="92069" y="3729"/>
                </a:lnTo>
                <a:cubicBezTo>
                  <a:pt x="91006" y="2718"/>
                  <a:pt x="89886" y="1758"/>
                  <a:pt x="88736" y="829"/>
                </a:cubicBezTo>
                <a:cubicBezTo>
                  <a:pt x="84626" y="275"/>
                  <a:pt x="80487" y="15"/>
                  <a:pt x="76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7"/>
          <p:cNvSpPr/>
          <p:nvPr/>
        </p:nvSpPr>
        <p:spPr>
          <a:xfrm>
            <a:off x="1753153" y="2629119"/>
            <a:ext cx="5327596" cy="1547621"/>
          </a:xfrm>
          <a:custGeom>
            <a:rect b="b" l="l" r="r" t="t"/>
            <a:pathLst>
              <a:path extrusionOk="0" h="31568" w="108671">
                <a:moveTo>
                  <a:pt x="101631" y="0"/>
                </a:moveTo>
                <a:cubicBezTo>
                  <a:pt x="99265" y="666"/>
                  <a:pt x="96914" y="1382"/>
                  <a:pt x="94576" y="2129"/>
                </a:cubicBezTo>
                <a:cubicBezTo>
                  <a:pt x="92768" y="2710"/>
                  <a:pt x="90964" y="3309"/>
                  <a:pt x="89166" y="3929"/>
                </a:cubicBezTo>
                <a:cubicBezTo>
                  <a:pt x="87818" y="4385"/>
                  <a:pt x="86475" y="4857"/>
                  <a:pt x="85128" y="5335"/>
                </a:cubicBezTo>
                <a:cubicBezTo>
                  <a:pt x="66576" y="11932"/>
                  <a:pt x="48344" y="19949"/>
                  <a:pt x="29436" y="24838"/>
                </a:cubicBezTo>
                <a:cubicBezTo>
                  <a:pt x="20021" y="27273"/>
                  <a:pt x="10493" y="28916"/>
                  <a:pt x="911" y="29979"/>
                </a:cubicBezTo>
                <a:lnTo>
                  <a:pt x="1" y="31262"/>
                </a:lnTo>
                <a:cubicBezTo>
                  <a:pt x="1" y="31262"/>
                  <a:pt x="2945" y="31567"/>
                  <a:pt x="7857" y="31567"/>
                </a:cubicBezTo>
                <a:cubicBezTo>
                  <a:pt x="17279" y="31567"/>
                  <a:pt x="33944" y="30444"/>
                  <a:pt x="50972" y="23892"/>
                </a:cubicBezTo>
                <a:cubicBezTo>
                  <a:pt x="66419" y="17947"/>
                  <a:pt x="86773" y="8561"/>
                  <a:pt x="108671" y="2909"/>
                </a:cubicBezTo>
                <a:lnTo>
                  <a:pt x="108671" y="2907"/>
                </a:lnTo>
                <a:lnTo>
                  <a:pt x="108669" y="2907"/>
                </a:lnTo>
                <a:cubicBezTo>
                  <a:pt x="106414" y="1706"/>
                  <a:pt x="104057" y="745"/>
                  <a:pt x="1016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7"/>
          <p:cNvSpPr/>
          <p:nvPr/>
        </p:nvSpPr>
        <p:spPr>
          <a:xfrm>
            <a:off x="6696246" y="4479617"/>
            <a:ext cx="31131" cy="147222"/>
          </a:xfrm>
          <a:custGeom>
            <a:rect b="b" l="l" r="r" t="t"/>
            <a:pathLst>
              <a:path extrusionOk="0" h="3003" w="635">
                <a:moveTo>
                  <a:pt x="317" y="0"/>
                </a:moveTo>
                <a:cubicBezTo>
                  <a:pt x="249" y="0"/>
                  <a:pt x="180" y="45"/>
                  <a:pt x="177" y="134"/>
                </a:cubicBezTo>
                <a:cubicBezTo>
                  <a:pt x="139" y="1020"/>
                  <a:pt x="1" y="1996"/>
                  <a:pt x="142" y="2874"/>
                </a:cubicBezTo>
                <a:cubicBezTo>
                  <a:pt x="155" y="2960"/>
                  <a:pt x="236" y="3003"/>
                  <a:pt x="317" y="3003"/>
                </a:cubicBezTo>
                <a:cubicBezTo>
                  <a:pt x="398" y="3003"/>
                  <a:pt x="478" y="2960"/>
                  <a:pt x="492" y="2874"/>
                </a:cubicBezTo>
                <a:cubicBezTo>
                  <a:pt x="634" y="1996"/>
                  <a:pt x="495" y="1020"/>
                  <a:pt x="457" y="134"/>
                </a:cubicBezTo>
                <a:cubicBezTo>
                  <a:pt x="453" y="45"/>
                  <a:pt x="385" y="0"/>
                  <a:pt x="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7"/>
          <p:cNvSpPr/>
          <p:nvPr/>
        </p:nvSpPr>
        <p:spPr>
          <a:xfrm>
            <a:off x="6769833" y="4481038"/>
            <a:ext cx="26768" cy="105061"/>
          </a:xfrm>
          <a:custGeom>
            <a:rect b="b" l="l" r="r" t="t"/>
            <a:pathLst>
              <a:path extrusionOk="0" h="2143" w="546">
                <a:moveTo>
                  <a:pt x="427" y="1"/>
                </a:moveTo>
                <a:cubicBezTo>
                  <a:pt x="379" y="1"/>
                  <a:pt x="332" y="26"/>
                  <a:pt x="321" y="80"/>
                </a:cubicBezTo>
                <a:cubicBezTo>
                  <a:pt x="192" y="725"/>
                  <a:pt x="1" y="1397"/>
                  <a:pt x="55" y="2060"/>
                </a:cubicBezTo>
                <a:cubicBezTo>
                  <a:pt x="60" y="2114"/>
                  <a:pt x="100" y="2143"/>
                  <a:pt x="141" y="2143"/>
                </a:cubicBezTo>
                <a:cubicBezTo>
                  <a:pt x="175" y="2143"/>
                  <a:pt x="210" y="2123"/>
                  <a:pt x="227" y="2082"/>
                </a:cubicBezTo>
                <a:cubicBezTo>
                  <a:pt x="469" y="1462"/>
                  <a:pt x="477" y="763"/>
                  <a:pt x="539" y="108"/>
                </a:cubicBezTo>
                <a:cubicBezTo>
                  <a:pt x="546" y="39"/>
                  <a:pt x="486" y="1"/>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7"/>
          <p:cNvSpPr/>
          <p:nvPr/>
        </p:nvSpPr>
        <p:spPr>
          <a:xfrm>
            <a:off x="6843811" y="4499766"/>
            <a:ext cx="31229" cy="94373"/>
          </a:xfrm>
          <a:custGeom>
            <a:rect b="b" l="l" r="r" t="t"/>
            <a:pathLst>
              <a:path extrusionOk="0" h="1925" w="637">
                <a:moveTo>
                  <a:pt x="519" y="1"/>
                </a:moveTo>
                <a:cubicBezTo>
                  <a:pt x="481" y="1"/>
                  <a:pt x="445" y="22"/>
                  <a:pt x="433" y="71"/>
                </a:cubicBezTo>
                <a:cubicBezTo>
                  <a:pt x="279" y="648"/>
                  <a:pt x="82" y="1208"/>
                  <a:pt x="10" y="1805"/>
                </a:cubicBezTo>
                <a:cubicBezTo>
                  <a:pt x="0" y="1884"/>
                  <a:pt x="61" y="1924"/>
                  <a:pt x="126" y="1924"/>
                </a:cubicBezTo>
                <a:cubicBezTo>
                  <a:pt x="180" y="1924"/>
                  <a:pt x="237" y="1896"/>
                  <a:pt x="257" y="1838"/>
                </a:cubicBezTo>
                <a:cubicBezTo>
                  <a:pt x="448" y="1282"/>
                  <a:pt x="510" y="700"/>
                  <a:pt x="622" y="124"/>
                </a:cubicBezTo>
                <a:cubicBezTo>
                  <a:pt x="637" y="49"/>
                  <a:pt x="576" y="1"/>
                  <a:pt x="5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7"/>
          <p:cNvSpPr/>
          <p:nvPr/>
        </p:nvSpPr>
        <p:spPr>
          <a:xfrm>
            <a:off x="7359260" y="3690853"/>
            <a:ext cx="43436" cy="122612"/>
          </a:xfrm>
          <a:custGeom>
            <a:rect b="b" l="l" r="r" t="t"/>
            <a:pathLst>
              <a:path extrusionOk="0" h="2501" w="886">
                <a:moveTo>
                  <a:pt x="136" y="0"/>
                </a:moveTo>
                <a:cubicBezTo>
                  <a:pt x="69" y="0"/>
                  <a:pt x="1" y="44"/>
                  <a:pt x="9" y="119"/>
                </a:cubicBezTo>
                <a:cubicBezTo>
                  <a:pt x="94" y="870"/>
                  <a:pt x="194" y="1777"/>
                  <a:pt x="597" y="2430"/>
                </a:cubicBezTo>
                <a:cubicBezTo>
                  <a:pt x="627" y="2479"/>
                  <a:pt x="672" y="2501"/>
                  <a:pt x="716" y="2501"/>
                </a:cubicBezTo>
                <a:cubicBezTo>
                  <a:pt x="801" y="2501"/>
                  <a:pt x="885" y="2422"/>
                  <a:pt x="864" y="2317"/>
                </a:cubicBezTo>
                <a:cubicBezTo>
                  <a:pt x="788" y="1940"/>
                  <a:pt x="614" y="1583"/>
                  <a:pt x="506" y="1216"/>
                </a:cubicBezTo>
                <a:cubicBezTo>
                  <a:pt x="397" y="844"/>
                  <a:pt x="314" y="468"/>
                  <a:pt x="250" y="88"/>
                </a:cubicBezTo>
                <a:cubicBezTo>
                  <a:pt x="240" y="28"/>
                  <a:pt x="189" y="0"/>
                  <a:pt x="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7"/>
          <p:cNvSpPr/>
          <p:nvPr/>
        </p:nvSpPr>
        <p:spPr>
          <a:xfrm>
            <a:off x="7420983" y="3718503"/>
            <a:ext cx="32651" cy="80548"/>
          </a:xfrm>
          <a:custGeom>
            <a:rect b="b" l="l" r="r" t="t"/>
            <a:pathLst>
              <a:path extrusionOk="0" h="1643" w="666">
                <a:moveTo>
                  <a:pt x="85" y="0"/>
                </a:moveTo>
                <a:cubicBezTo>
                  <a:pt x="43" y="0"/>
                  <a:pt x="0" y="36"/>
                  <a:pt x="16" y="86"/>
                </a:cubicBezTo>
                <a:cubicBezTo>
                  <a:pt x="92" y="318"/>
                  <a:pt x="145" y="561"/>
                  <a:pt x="183" y="800"/>
                </a:cubicBezTo>
                <a:cubicBezTo>
                  <a:pt x="221" y="1041"/>
                  <a:pt x="190" y="1301"/>
                  <a:pt x="260" y="1534"/>
                </a:cubicBezTo>
                <a:cubicBezTo>
                  <a:pt x="282" y="1605"/>
                  <a:pt x="350" y="1643"/>
                  <a:pt x="415" y="1643"/>
                </a:cubicBezTo>
                <a:cubicBezTo>
                  <a:pt x="478" y="1643"/>
                  <a:pt x="538" y="1608"/>
                  <a:pt x="554" y="1534"/>
                </a:cubicBezTo>
                <a:cubicBezTo>
                  <a:pt x="665" y="1043"/>
                  <a:pt x="378" y="452"/>
                  <a:pt x="142" y="33"/>
                </a:cubicBezTo>
                <a:cubicBezTo>
                  <a:pt x="129" y="10"/>
                  <a:pt x="107" y="0"/>
                  <a:pt x="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7"/>
          <p:cNvSpPr/>
          <p:nvPr/>
        </p:nvSpPr>
        <p:spPr>
          <a:xfrm>
            <a:off x="7477508" y="3730858"/>
            <a:ext cx="24856" cy="72361"/>
          </a:xfrm>
          <a:custGeom>
            <a:rect b="b" l="l" r="r" t="t"/>
            <a:pathLst>
              <a:path extrusionOk="0" h="1476" w="507">
                <a:moveTo>
                  <a:pt x="253" y="1"/>
                </a:moveTo>
                <a:cubicBezTo>
                  <a:pt x="192" y="1"/>
                  <a:pt x="131" y="42"/>
                  <a:pt x="126" y="124"/>
                </a:cubicBezTo>
                <a:cubicBezTo>
                  <a:pt x="100" y="513"/>
                  <a:pt x="0" y="979"/>
                  <a:pt x="99" y="1359"/>
                </a:cubicBezTo>
                <a:cubicBezTo>
                  <a:pt x="119" y="1437"/>
                  <a:pt x="186" y="1475"/>
                  <a:pt x="254" y="1475"/>
                </a:cubicBezTo>
                <a:cubicBezTo>
                  <a:pt x="322" y="1475"/>
                  <a:pt x="390" y="1437"/>
                  <a:pt x="410" y="1359"/>
                </a:cubicBezTo>
                <a:cubicBezTo>
                  <a:pt x="507" y="979"/>
                  <a:pt x="407" y="510"/>
                  <a:pt x="381" y="124"/>
                </a:cubicBezTo>
                <a:cubicBezTo>
                  <a:pt x="376" y="42"/>
                  <a:pt x="315"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7"/>
          <p:cNvSpPr/>
          <p:nvPr/>
        </p:nvSpPr>
        <p:spPr>
          <a:xfrm>
            <a:off x="8809469" y="3002591"/>
            <a:ext cx="48731" cy="84274"/>
          </a:xfrm>
          <a:custGeom>
            <a:rect b="b" l="l" r="r" t="t"/>
            <a:pathLst>
              <a:path extrusionOk="0" h="1719" w="994">
                <a:moveTo>
                  <a:pt x="826" y="1"/>
                </a:moveTo>
                <a:cubicBezTo>
                  <a:pt x="779" y="1"/>
                  <a:pt x="729" y="23"/>
                  <a:pt x="692" y="73"/>
                </a:cubicBezTo>
                <a:cubicBezTo>
                  <a:pt x="510" y="317"/>
                  <a:pt x="384" y="616"/>
                  <a:pt x="254" y="890"/>
                </a:cubicBezTo>
                <a:cubicBezTo>
                  <a:pt x="148" y="1113"/>
                  <a:pt x="1" y="1360"/>
                  <a:pt x="81" y="1609"/>
                </a:cubicBezTo>
                <a:cubicBezTo>
                  <a:pt x="105" y="1678"/>
                  <a:pt x="164" y="1718"/>
                  <a:pt x="229" y="1718"/>
                </a:cubicBezTo>
                <a:cubicBezTo>
                  <a:pt x="254" y="1718"/>
                  <a:pt x="280" y="1712"/>
                  <a:pt x="305" y="1700"/>
                </a:cubicBezTo>
                <a:cubicBezTo>
                  <a:pt x="539" y="1583"/>
                  <a:pt x="612" y="1305"/>
                  <a:pt x="695" y="1075"/>
                </a:cubicBezTo>
                <a:cubicBezTo>
                  <a:pt x="801" y="790"/>
                  <a:pt x="927" y="494"/>
                  <a:pt x="974" y="193"/>
                </a:cubicBezTo>
                <a:cubicBezTo>
                  <a:pt x="994" y="78"/>
                  <a:pt x="914" y="1"/>
                  <a:pt x="8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7"/>
          <p:cNvSpPr/>
          <p:nvPr/>
        </p:nvSpPr>
        <p:spPr>
          <a:xfrm>
            <a:off x="8825255" y="3051959"/>
            <a:ext cx="51035" cy="66625"/>
          </a:xfrm>
          <a:custGeom>
            <a:rect b="b" l="l" r="r" t="t"/>
            <a:pathLst>
              <a:path extrusionOk="0" h="1359" w="1041">
                <a:moveTo>
                  <a:pt x="788" y="0"/>
                </a:moveTo>
                <a:cubicBezTo>
                  <a:pt x="746" y="0"/>
                  <a:pt x="705" y="17"/>
                  <a:pt x="672" y="57"/>
                </a:cubicBezTo>
                <a:cubicBezTo>
                  <a:pt x="514" y="250"/>
                  <a:pt x="368" y="452"/>
                  <a:pt x="247" y="667"/>
                </a:cubicBezTo>
                <a:cubicBezTo>
                  <a:pt x="144" y="852"/>
                  <a:pt x="0" y="1091"/>
                  <a:pt x="143" y="1290"/>
                </a:cubicBezTo>
                <a:cubicBezTo>
                  <a:pt x="172" y="1330"/>
                  <a:pt x="214" y="1359"/>
                  <a:pt x="263" y="1359"/>
                </a:cubicBezTo>
                <a:cubicBezTo>
                  <a:pt x="274" y="1359"/>
                  <a:pt x="286" y="1357"/>
                  <a:pt x="299" y="1354"/>
                </a:cubicBezTo>
                <a:cubicBezTo>
                  <a:pt x="511" y="1293"/>
                  <a:pt x="558" y="1091"/>
                  <a:pt x="629" y="908"/>
                </a:cubicBezTo>
                <a:cubicBezTo>
                  <a:pt x="717" y="687"/>
                  <a:pt x="829" y="477"/>
                  <a:pt x="958" y="277"/>
                </a:cubicBezTo>
                <a:cubicBezTo>
                  <a:pt x="1040" y="151"/>
                  <a:pt x="912"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7"/>
          <p:cNvSpPr/>
          <p:nvPr/>
        </p:nvSpPr>
        <p:spPr>
          <a:xfrm>
            <a:off x="8862220" y="3075590"/>
            <a:ext cx="70106" cy="60889"/>
          </a:xfrm>
          <a:custGeom>
            <a:rect b="b" l="l" r="r" t="t"/>
            <a:pathLst>
              <a:path extrusionOk="0" h="1242" w="1430">
                <a:moveTo>
                  <a:pt x="1223" y="0"/>
                </a:moveTo>
                <a:cubicBezTo>
                  <a:pt x="1192" y="0"/>
                  <a:pt x="1159" y="11"/>
                  <a:pt x="1129" y="38"/>
                </a:cubicBezTo>
                <a:cubicBezTo>
                  <a:pt x="935" y="206"/>
                  <a:pt x="724" y="359"/>
                  <a:pt x="526" y="522"/>
                </a:cubicBezTo>
                <a:cubicBezTo>
                  <a:pt x="348" y="667"/>
                  <a:pt x="130" y="799"/>
                  <a:pt x="45" y="1019"/>
                </a:cubicBezTo>
                <a:cubicBezTo>
                  <a:pt x="1" y="1131"/>
                  <a:pt x="109" y="1242"/>
                  <a:pt x="217" y="1242"/>
                </a:cubicBezTo>
                <a:cubicBezTo>
                  <a:pt x="231" y="1242"/>
                  <a:pt x="246" y="1240"/>
                  <a:pt x="260" y="1236"/>
                </a:cubicBezTo>
                <a:cubicBezTo>
                  <a:pt x="482" y="1169"/>
                  <a:pt x="639" y="954"/>
                  <a:pt x="797" y="790"/>
                </a:cubicBezTo>
                <a:cubicBezTo>
                  <a:pt x="975" y="606"/>
                  <a:pt x="1144" y="411"/>
                  <a:pt x="1328" y="235"/>
                </a:cubicBezTo>
                <a:cubicBezTo>
                  <a:pt x="1429" y="136"/>
                  <a:pt x="1334" y="0"/>
                  <a:pt x="1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7"/>
          <p:cNvSpPr/>
          <p:nvPr/>
        </p:nvSpPr>
        <p:spPr>
          <a:xfrm>
            <a:off x="8719900" y="2994404"/>
            <a:ext cx="31621" cy="73930"/>
          </a:xfrm>
          <a:custGeom>
            <a:rect b="b" l="l" r="r" t="t"/>
            <a:pathLst>
              <a:path extrusionOk="0" h="1508" w="645">
                <a:moveTo>
                  <a:pt x="164" y="0"/>
                </a:moveTo>
                <a:cubicBezTo>
                  <a:pt x="81" y="0"/>
                  <a:pt x="1" y="54"/>
                  <a:pt x="1" y="165"/>
                </a:cubicBezTo>
                <a:cubicBezTo>
                  <a:pt x="1" y="564"/>
                  <a:pt x="32" y="1200"/>
                  <a:pt x="372" y="1468"/>
                </a:cubicBezTo>
                <a:cubicBezTo>
                  <a:pt x="405" y="1495"/>
                  <a:pt x="447" y="1508"/>
                  <a:pt x="487" y="1508"/>
                </a:cubicBezTo>
                <a:cubicBezTo>
                  <a:pt x="568" y="1508"/>
                  <a:pt x="644" y="1456"/>
                  <a:pt x="643" y="1356"/>
                </a:cubicBezTo>
                <a:cubicBezTo>
                  <a:pt x="637" y="1162"/>
                  <a:pt x="542" y="989"/>
                  <a:pt x="481" y="805"/>
                </a:cubicBezTo>
                <a:cubicBezTo>
                  <a:pt x="411" y="598"/>
                  <a:pt x="367" y="384"/>
                  <a:pt x="346" y="165"/>
                </a:cubicBezTo>
                <a:cubicBezTo>
                  <a:pt x="337" y="56"/>
                  <a:pt x="249" y="0"/>
                  <a:pt x="1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7"/>
          <p:cNvSpPr/>
          <p:nvPr/>
        </p:nvSpPr>
        <p:spPr>
          <a:xfrm>
            <a:off x="8206216" y="4113057"/>
            <a:ext cx="36818" cy="117415"/>
          </a:xfrm>
          <a:custGeom>
            <a:rect b="b" l="l" r="r" t="t"/>
            <a:pathLst>
              <a:path extrusionOk="0" h="2395" w="751">
                <a:moveTo>
                  <a:pt x="179" y="1"/>
                </a:moveTo>
                <a:cubicBezTo>
                  <a:pt x="92" y="1"/>
                  <a:pt x="1" y="63"/>
                  <a:pt x="9" y="159"/>
                </a:cubicBezTo>
                <a:cubicBezTo>
                  <a:pt x="77" y="872"/>
                  <a:pt x="147" y="1580"/>
                  <a:pt x="267" y="2282"/>
                </a:cubicBezTo>
                <a:cubicBezTo>
                  <a:pt x="279" y="2358"/>
                  <a:pt x="345" y="2394"/>
                  <a:pt x="412" y="2394"/>
                </a:cubicBezTo>
                <a:cubicBezTo>
                  <a:pt x="482" y="2394"/>
                  <a:pt x="554" y="2355"/>
                  <a:pt x="571" y="2282"/>
                </a:cubicBezTo>
                <a:cubicBezTo>
                  <a:pt x="750" y="1527"/>
                  <a:pt x="644" y="781"/>
                  <a:pt x="311" y="79"/>
                </a:cubicBezTo>
                <a:cubicBezTo>
                  <a:pt x="285" y="25"/>
                  <a:pt x="233" y="1"/>
                  <a:pt x="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7"/>
          <p:cNvSpPr/>
          <p:nvPr/>
        </p:nvSpPr>
        <p:spPr>
          <a:xfrm>
            <a:off x="8257741" y="4149531"/>
            <a:ext cx="28827" cy="70890"/>
          </a:xfrm>
          <a:custGeom>
            <a:rect b="b" l="l" r="r" t="t"/>
            <a:pathLst>
              <a:path extrusionOk="0" h="1446" w="588">
                <a:moveTo>
                  <a:pt x="342" y="1"/>
                </a:moveTo>
                <a:cubicBezTo>
                  <a:pt x="258" y="1"/>
                  <a:pt x="170" y="57"/>
                  <a:pt x="174" y="155"/>
                </a:cubicBezTo>
                <a:cubicBezTo>
                  <a:pt x="185" y="358"/>
                  <a:pt x="171" y="552"/>
                  <a:pt x="127" y="749"/>
                </a:cubicBezTo>
                <a:cubicBezTo>
                  <a:pt x="89" y="924"/>
                  <a:pt x="15" y="1089"/>
                  <a:pt x="6" y="1269"/>
                </a:cubicBezTo>
                <a:cubicBezTo>
                  <a:pt x="0" y="1370"/>
                  <a:pt x="99" y="1445"/>
                  <a:pt x="192" y="1445"/>
                </a:cubicBezTo>
                <a:cubicBezTo>
                  <a:pt x="235" y="1445"/>
                  <a:pt x="277" y="1430"/>
                  <a:pt x="307" y="1394"/>
                </a:cubicBezTo>
                <a:cubicBezTo>
                  <a:pt x="588" y="1063"/>
                  <a:pt x="555" y="513"/>
                  <a:pt x="485" y="113"/>
                </a:cubicBezTo>
                <a:cubicBezTo>
                  <a:pt x="471" y="36"/>
                  <a:pt x="408"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7"/>
          <p:cNvSpPr/>
          <p:nvPr/>
        </p:nvSpPr>
        <p:spPr>
          <a:xfrm>
            <a:off x="8307011" y="4175269"/>
            <a:ext cx="31229" cy="47652"/>
          </a:xfrm>
          <a:custGeom>
            <a:rect b="b" l="l" r="r" t="t"/>
            <a:pathLst>
              <a:path extrusionOk="0" h="972" w="637">
                <a:moveTo>
                  <a:pt x="454" y="1"/>
                </a:moveTo>
                <a:cubicBezTo>
                  <a:pt x="394" y="1"/>
                  <a:pt x="336" y="34"/>
                  <a:pt x="314" y="111"/>
                </a:cubicBezTo>
                <a:cubicBezTo>
                  <a:pt x="279" y="240"/>
                  <a:pt x="230" y="361"/>
                  <a:pt x="165" y="478"/>
                </a:cubicBezTo>
                <a:cubicBezTo>
                  <a:pt x="100" y="591"/>
                  <a:pt x="3" y="684"/>
                  <a:pt x="1" y="819"/>
                </a:cubicBezTo>
                <a:cubicBezTo>
                  <a:pt x="0" y="899"/>
                  <a:pt x="73" y="971"/>
                  <a:pt x="153" y="971"/>
                </a:cubicBezTo>
                <a:cubicBezTo>
                  <a:pt x="167" y="971"/>
                  <a:pt x="181" y="969"/>
                  <a:pt x="195" y="964"/>
                </a:cubicBezTo>
                <a:cubicBezTo>
                  <a:pt x="347" y="913"/>
                  <a:pt x="411" y="767"/>
                  <a:pt x="471" y="629"/>
                </a:cubicBezTo>
                <a:cubicBezTo>
                  <a:pt x="537" y="488"/>
                  <a:pt x="584" y="343"/>
                  <a:pt x="614" y="193"/>
                </a:cubicBezTo>
                <a:cubicBezTo>
                  <a:pt x="637" y="77"/>
                  <a:pt x="544" y="1"/>
                  <a:pt x="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7"/>
          <p:cNvSpPr/>
          <p:nvPr/>
        </p:nvSpPr>
        <p:spPr>
          <a:xfrm>
            <a:off x="8230925" y="2862821"/>
            <a:ext cx="28680" cy="89569"/>
          </a:xfrm>
          <a:custGeom>
            <a:rect b="b" l="l" r="r" t="t"/>
            <a:pathLst>
              <a:path extrusionOk="0" h="1827" w="585">
                <a:moveTo>
                  <a:pt x="98" y="1"/>
                </a:moveTo>
                <a:cubicBezTo>
                  <a:pt x="50" y="1"/>
                  <a:pt x="1" y="32"/>
                  <a:pt x="7" y="88"/>
                </a:cubicBezTo>
                <a:cubicBezTo>
                  <a:pt x="69" y="662"/>
                  <a:pt x="127" y="1277"/>
                  <a:pt x="410" y="1785"/>
                </a:cubicBezTo>
                <a:cubicBezTo>
                  <a:pt x="426" y="1813"/>
                  <a:pt x="457" y="1826"/>
                  <a:pt x="488" y="1826"/>
                </a:cubicBezTo>
                <a:cubicBezTo>
                  <a:pt x="536" y="1826"/>
                  <a:pt x="584" y="1795"/>
                  <a:pt x="577" y="1740"/>
                </a:cubicBezTo>
                <a:cubicBezTo>
                  <a:pt x="507" y="1174"/>
                  <a:pt x="292" y="628"/>
                  <a:pt x="183" y="64"/>
                </a:cubicBezTo>
                <a:cubicBezTo>
                  <a:pt x="175" y="21"/>
                  <a:pt x="137" y="1"/>
                  <a:pt x="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7"/>
          <p:cNvSpPr/>
          <p:nvPr/>
        </p:nvSpPr>
        <p:spPr>
          <a:xfrm>
            <a:off x="8275439" y="2873656"/>
            <a:ext cx="27062" cy="75449"/>
          </a:xfrm>
          <a:custGeom>
            <a:rect b="b" l="l" r="r" t="t"/>
            <a:pathLst>
              <a:path extrusionOk="0" h="1539" w="552">
                <a:moveTo>
                  <a:pt x="275" y="0"/>
                </a:moveTo>
                <a:cubicBezTo>
                  <a:pt x="232" y="0"/>
                  <a:pt x="189" y="23"/>
                  <a:pt x="181" y="71"/>
                </a:cubicBezTo>
                <a:cubicBezTo>
                  <a:pt x="115" y="497"/>
                  <a:pt x="1" y="1085"/>
                  <a:pt x="189" y="1488"/>
                </a:cubicBezTo>
                <a:cubicBezTo>
                  <a:pt x="204" y="1522"/>
                  <a:pt x="240" y="1538"/>
                  <a:pt x="276" y="1538"/>
                </a:cubicBezTo>
                <a:cubicBezTo>
                  <a:pt x="312" y="1538"/>
                  <a:pt x="348" y="1522"/>
                  <a:pt x="363" y="1488"/>
                </a:cubicBezTo>
                <a:cubicBezTo>
                  <a:pt x="551" y="1085"/>
                  <a:pt x="438" y="497"/>
                  <a:pt x="371" y="71"/>
                </a:cubicBezTo>
                <a:cubicBezTo>
                  <a:pt x="363" y="24"/>
                  <a:pt x="319" y="0"/>
                  <a:pt x="2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7"/>
          <p:cNvSpPr/>
          <p:nvPr/>
        </p:nvSpPr>
        <p:spPr>
          <a:xfrm>
            <a:off x="8317895" y="2883804"/>
            <a:ext cx="30445" cy="59075"/>
          </a:xfrm>
          <a:custGeom>
            <a:rect b="b" l="l" r="r" t="t"/>
            <a:pathLst>
              <a:path extrusionOk="0" h="1205" w="621">
                <a:moveTo>
                  <a:pt x="474" y="0"/>
                </a:moveTo>
                <a:cubicBezTo>
                  <a:pt x="435" y="0"/>
                  <a:pt x="394" y="18"/>
                  <a:pt x="368" y="58"/>
                </a:cubicBezTo>
                <a:cubicBezTo>
                  <a:pt x="186" y="323"/>
                  <a:pt x="1" y="795"/>
                  <a:pt x="104" y="1114"/>
                </a:cubicBezTo>
                <a:cubicBezTo>
                  <a:pt x="121" y="1171"/>
                  <a:pt x="177" y="1205"/>
                  <a:pt x="232" y="1205"/>
                </a:cubicBezTo>
                <a:cubicBezTo>
                  <a:pt x="271" y="1205"/>
                  <a:pt x="310" y="1186"/>
                  <a:pt x="333" y="1145"/>
                </a:cubicBezTo>
                <a:cubicBezTo>
                  <a:pt x="410" y="996"/>
                  <a:pt x="422" y="828"/>
                  <a:pt x="454" y="664"/>
                </a:cubicBezTo>
                <a:cubicBezTo>
                  <a:pt x="490" y="491"/>
                  <a:pt x="553" y="326"/>
                  <a:pt x="597" y="155"/>
                </a:cubicBezTo>
                <a:cubicBezTo>
                  <a:pt x="620" y="63"/>
                  <a:pt x="548" y="0"/>
                  <a:pt x="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7"/>
          <p:cNvSpPr/>
          <p:nvPr/>
        </p:nvSpPr>
        <p:spPr>
          <a:xfrm>
            <a:off x="7509081" y="2420272"/>
            <a:ext cx="15541" cy="53977"/>
          </a:xfrm>
          <a:custGeom>
            <a:rect b="b" l="l" r="r" t="t"/>
            <a:pathLst>
              <a:path extrusionOk="0" h="1101" w="317">
                <a:moveTo>
                  <a:pt x="130" y="1"/>
                </a:moveTo>
                <a:cubicBezTo>
                  <a:pt x="86" y="1"/>
                  <a:pt x="44" y="24"/>
                  <a:pt x="37" y="74"/>
                </a:cubicBezTo>
                <a:cubicBezTo>
                  <a:pt x="14" y="246"/>
                  <a:pt x="1" y="414"/>
                  <a:pt x="13" y="585"/>
                </a:cubicBezTo>
                <a:cubicBezTo>
                  <a:pt x="22" y="737"/>
                  <a:pt x="25" y="920"/>
                  <a:pt x="111" y="1051"/>
                </a:cubicBezTo>
                <a:cubicBezTo>
                  <a:pt x="133" y="1085"/>
                  <a:pt x="166" y="1100"/>
                  <a:pt x="198" y="1100"/>
                </a:cubicBezTo>
                <a:cubicBezTo>
                  <a:pt x="250" y="1100"/>
                  <a:pt x="301" y="1061"/>
                  <a:pt x="305" y="998"/>
                </a:cubicBezTo>
                <a:cubicBezTo>
                  <a:pt x="316" y="854"/>
                  <a:pt x="255" y="702"/>
                  <a:pt x="242" y="555"/>
                </a:cubicBezTo>
                <a:cubicBezTo>
                  <a:pt x="227" y="405"/>
                  <a:pt x="230" y="253"/>
                  <a:pt x="242" y="103"/>
                </a:cubicBezTo>
                <a:cubicBezTo>
                  <a:pt x="247" y="38"/>
                  <a:pt x="186"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7"/>
          <p:cNvSpPr/>
          <p:nvPr/>
        </p:nvSpPr>
        <p:spPr>
          <a:xfrm>
            <a:off x="7554036" y="2400025"/>
            <a:ext cx="29513" cy="66478"/>
          </a:xfrm>
          <a:custGeom>
            <a:rect b="b" l="l" r="r" t="t"/>
            <a:pathLst>
              <a:path extrusionOk="0" h="1356" w="602">
                <a:moveTo>
                  <a:pt x="432" y="1"/>
                </a:moveTo>
                <a:cubicBezTo>
                  <a:pt x="368" y="1"/>
                  <a:pt x="301" y="39"/>
                  <a:pt x="278" y="105"/>
                </a:cubicBezTo>
                <a:cubicBezTo>
                  <a:pt x="218" y="282"/>
                  <a:pt x="189" y="477"/>
                  <a:pt x="142" y="659"/>
                </a:cubicBezTo>
                <a:cubicBezTo>
                  <a:pt x="96" y="833"/>
                  <a:pt x="1" y="1006"/>
                  <a:pt x="9" y="1186"/>
                </a:cubicBezTo>
                <a:cubicBezTo>
                  <a:pt x="14" y="1287"/>
                  <a:pt x="96" y="1356"/>
                  <a:pt x="184" y="1356"/>
                </a:cubicBezTo>
                <a:cubicBezTo>
                  <a:pt x="226" y="1356"/>
                  <a:pt x="268" y="1340"/>
                  <a:pt x="304" y="1306"/>
                </a:cubicBezTo>
                <a:cubicBezTo>
                  <a:pt x="454" y="1165"/>
                  <a:pt x="498" y="925"/>
                  <a:pt x="539" y="727"/>
                </a:cubicBezTo>
                <a:cubicBezTo>
                  <a:pt x="580" y="525"/>
                  <a:pt x="601" y="307"/>
                  <a:pt x="560" y="105"/>
                </a:cubicBezTo>
                <a:cubicBezTo>
                  <a:pt x="546" y="33"/>
                  <a:pt x="490"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7"/>
          <p:cNvSpPr/>
          <p:nvPr/>
        </p:nvSpPr>
        <p:spPr>
          <a:xfrm>
            <a:off x="7595855" y="2408653"/>
            <a:ext cx="40985" cy="65743"/>
          </a:xfrm>
          <a:custGeom>
            <a:rect b="b" l="l" r="r" t="t"/>
            <a:pathLst>
              <a:path extrusionOk="0" h="1341" w="836">
                <a:moveTo>
                  <a:pt x="687" y="0"/>
                </a:moveTo>
                <a:cubicBezTo>
                  <a:pt x="639" y="0"/>
                  <a:pt x="591" y="26"/>
                  <a:pt x="575" y="87"/>
                </a:cubicBezTo>
                <a:cubicBezTo>
                  <a:pt x="522" y="284"/>
                  <a:pt x="414" y="472"/>
                  <a:pt x="317" y="649"/>
                </a:cubicBezTo>
                <a:cubicBezTo>
                  <a:pt x="224" y="822"/>
                  <a:pt x="152" y="1003"/>
                  <a:pt x="50" y="1171"/>
                </a:cubicBezTo>
                <a:cubicBezTo>
                  <a:pt x="0" y="1252"/>
                  <a:pt x="75" y="1341"/>
                  <a:pt x="153" y="1341"/>
                </a:cubicBezTo>
                <a:cubicBezTo>
                  <a:pt x="179" y="1341"/>
                  <a:pt x="206" y="1331"/>
                  <a:pt x="228" y="1307"/>
                </a:cubicBezTo>
                <a:cubicBezTo>
                  <a:pt x="369" y="1157"/>
                  <a:pt x="531" y="989"/>
                  <a:pt x="614" y="798"/>
                </a:cubicBezTo>
                <a:cubicBezTo>
                  <a:pt x="708" y="583"/>
                  <a:pt x="751" y="373"/>
                  <a:pt x="810" y="150"/>
                </a:cubicBezTo>
                <a:cubicBezTo>
                  <a:pt x="835" y="59"/>
                  <a:pt x="760"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7"/>
          <p:cNvSpPr/>
          <p:nvPr/>
        </p:nvSpPr>
        <p:spPr>
          <a:xfrm>
            <a:off x="6798365" y="2772811"/>
            <a:ext cx="29366" cy="64076"/>
          </a:xfrm>
          <a:custGeom>
            <a:rect b="b" l="l" r="r" t="t"/>
            <a:pathLst>
              <a:path extrusionOk="0" h="1307" w="599">
                <a:moveTo>
                  <a:pt x="264" y="0"/>
                </a:moveTo>
                <a:cubicBezTo>
                  <a:pt x="206" y="0"/>
                  <a:pt x="152" y="32"/>
                  <a:pt x="139" y="103"/>
                </a:cubicBezTo>
                <a:cubicBezTo>
                  <a:pt x="77" y="451"/>
                  <a:pt x="1" y="1080"/>
                  <a:pt x="363" y="1289"/>
                </a:cubicBezTo>
                <a:cubicBezTo>
                  <a:pt x="383" y="1301"/>
                  <a:pt x="404" y="1307"/>
                  <a:pt x="424" y="1307"/>
                </a:cubicBezTo>
                <a:cubicBezTo>
                  <a:pt x="476" y="1307"/>
                  <a:pt x="525" y="1271"/>
                  <a:pt x="542" y="1218"/>
                </a:cubicBezTo>
                <a:cubicBezTo>
                  <a:pt x="598" y="1044"/>
                  <a:pt x="533" y="901"/>
                  <a:pt x="494" y="733"/>
                </a:cubicBezTo>
                <a:cubicBezTo>
                  <a:pt x="448" y="536"/>
                  <a:pt x="421" y="341"/>
                  <a:pt x="419" y="141"/>
                </a:cubicBezTo>
                <a:cubicBezTo>
                  <a:pt x="419" y="53"/>
                  <a:pt x="339"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7"/>
          <p:cNvSpPr/>
          <p:nvPr/>
        </p:nvSpPr>
        <p:spPr>
          <a:xfrm>
            <a:off x="6840085" y="2777223"/>
            <a:ext cx="30592" cy="69910"/>
          </a:xfrm>
          <a:custGeom>
            <a:rect b="b" l="l" r="r" t="t"/>
            <a:pathLst>
              <a:path extrusionOk="0" h="1426" w="624">
                <a:moveTo>
                  <a:pt x="343" y="1"/>
                </a:moveTo>
                <a:cubicBezTo>
                  <a:pt x="278" y="1"/>
                  <a:pt x="208" y="44"/>
                  <a:pt x="196" y="127"/>
                </a:cubicBezTo>
                <a:cubicBezTo>
                  <a:pt x="146" y="502"/>
                  <a:pt x="1" y="991"/>
                  <a:pt x="217" y="1340"/>
                </a:cubicBezTo>
                <a:cubicBezTo>
                  <a:pt x="252" y="1396"/>
                  <a:pt x="317" y="1425"/>
                  <a:pt x="381" y="1425"/>
                </a:cubicBezTo>
                <a:cubicBezTo>
                  <a:pt x="458" y="1425"/>
                  <a:pt x="533" y="1384"/>
                  <a:pt x="551" y="1296"/>
                </a:cubicBezTo>
                <a:cubicBezTo>
                  <a:pt x="624" y="919"/>
                  <a:pt x="434" y="512"/>
                  <a:pt x="460" y="127"/>
                </a:cubicBezTo>
                <a:cubicBezTo>
                  <a:pt x="465" y="42"/>
                  <a:pt x="407"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7"/>
          <p:cNvSpPr/>
          <p:nvPr/>
        </p:nvSpPr>
        <p:spPr>
          <a:xfrm>
            <a:off x="6898229" y="2786489"/>
            <a:ext cx="48045" cy="72900"/>
          </a:xfrm>
          <a:custGeom>
            <a:rect b="b" l="l" r="r" t="t"/>
            <a:pathLst>
              <a:path extrusionOk="0" h="1487" w="980">
                <a:moveTo>
                  <a:pt x="773" y="0"/>
                </a:moveTo>
                <a:cubicBezTo>
                  <a:pt x="725" y="0"/>
                  <a:pt x="677" y="24"/>
                  <a:pt x="643" y="81"/>
                </a:cubicBezTo>
                <a:cubicBezTo>
                  <a:pt x="407" y="475"/>
                  <a:pt x="137" y="854"/>
                  <a:pt x="23" y="1304"/>
                </a:cubicBezTo>
                <a:cubicBezTo>
                  <a:pt x="0" y="1398"/>
                  <a:pt x="84" y="1487"/>
                  <a:pt x="169" y="1487"/>
                </a:cubicBezTo>
                <a:cubicBezTo>
                  <a:pt x="202" y="1487"/>
                  <a:pt x="235" y="1474"/>
                  <a:pt x="263" y="1442"/>
                </a:cubicBezTo>
                <a:cubicBezTo>
                  <a:pt x="570" y="1092"/>
                  <a:pt x="728" y="661"/>
                  <a:pt x="921" y="241"/>
                </a:cubicBezTo>
                <a:cubicBezTo>
                  <a:pt x="979" y="115"/>
                  <a:pt x="877" y="0"/>
                  <a:pt x="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7"/>
          <p:cNvSpPr/>
          <p:nvPr/>
        </p:nvSpPr>
        <p:spPr>
          <a:xfrm>
            <a:off x="6589862" y="3524266"/>
            <a:ext cx="47064" cy="73145"/>
          </a:xfrm>
          <a:custGeom>
            <a:rect b="b" l="l" r="r" t="t"/>
            <a:pathLst>
              <a:path extrusionOk="0" h="1492" w="960">
                <a:moveTo>
                  <a:pt x="158" y="0"/>
                </a:moveTo>
                <a:cubicBezTo>
                  <a:pt x="72" y="0"/>
                  <a:pt x="0" y="97"/>
                  <a:pt x="51" y="183"/>
                </a:cubicBezTo>
                <a:cubicBezTo>
                  <a:pt x="172" y="396"/>
                  <a:pt x="319" y="582"/>
                  <a:pt x="412" y="811"/>
                </a:cubicBezTo>
                <a:cubicBezTo>
                  <a:pt x="451" y="908"/>
                  <a:pt x="480" y="1007"/>
                  <a:pt x="510" y="1107"/>
                </a:cubicBezTo>
                <a:cubicBezTo>
                  <a:pt x="544" y="1225"/>
                  <a:pt x="603" y="1316"/>
                  <a:pt x="657" y="1425"/>
                </a:cubicBezTo>
                <a:cubicBezTo>
                  <a:pt x="679" y="1470"/>
                  <a:pt x="727" y="1492"/>
                  <a:pt x="775" y="1492"/>
                </a:cubicBezTo>
                <a:cubicBezTo>
                  <a:pt x="836" y="1492"/>
                  <a:pt x="898" y="1457"/>
                  <a:pt x="909" y="1393"/>
                </a:cubicBezTo>
                <a:cubicBezTo>
                  <a:pt x="933" y="1255"/>
                  <a:pt x="959" y="1134"/>
                  <a:pt x="918" y="994"/>
                </a:cubicBezTo>
                <a:cubicBezTo>
                  <a:pt x="880" y="869"/>
                  <a:pt x="826" y="737"/>
                  <a:pt x="762" y="622"/>
                </a:cubicBezTo>
                <a:cubicBezTo>
                  <a:pt x="638" y="391"/>
                  <a:pt x="450" y="148"/>
                  <a:pt x="218" y="17"/>
                </a:cubicBezTo>
                <a:cubicBezTo>
                  <a:pt x="198" y="5"/>
                  <a:pt x="178" y="0"/>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7"/>
          <p:cNvSpPr/>
          <p:nvPr/>
        </p:nvSpPr>
        <p:spPr>
          <a:xfrm>
            <a:off x="6683598" y="3546082"/>
            <a:ext cx="23336" cy="55447"/>
          </a:xfrm>
          <a:custGeom>
            <a:rect b="b" l="l" r="r" t="t"/>
            <a:pathLst>
              <a:path extrusionOk="0" h="1131" w="476">
                <a:moveTo>
                  <a:pt x="218" y="1"/>
                </a:moveTo>
                <a:cubicBezTo>
                  <a:pt x="147" y="1"/>
                  <a:pt x="80" y="39"/>
                  <a:pt x="63" y="122"/>
                </a:cubicBezTo>
                <a:cubicBezTo>
                  <a:pt x="30" y="289"/>
                  <a:pt x="1" y="469"/>
                  <a:pt x="15" y="639"/>
                </a:cubicBezTo>
                <a:cubicBezTo>
                  <a:pt x="25" y="788"/>
                  <a:pt x="75" y="992"/>
                  <a:pt x="190" y="1091"/>
                </a:cubicBezTo>
                <a:cubicBezTo>
                  <a:pt x="222" y="1118"/>
                  <a:pt x="260" y="1131"/>
                  <a:pt x="296" y="1131"/>
                </a:cubicBezTo>
                <a:cubicBezTo>
                  <a:pt x="356" y="1131"/>
                  <a:pt x="412" y="1095"/>
                  <a:pt x="435" y="1026"/>
                </a:cubicBezTo>
                <a:cubicBezTo>
                  <a:pt x="476" y="904"/>
                  <a:pt x="447" y="739"/>
                  <a:pt x="430" y="613"/>
                </a:cubicBezTo>
                <a:cubicBezTo>
                  <a:pt x="409" y="463"/>
                  <a:pt x="394" y="319"/>
                  <a:pt x="397" y="167"/>
                </a:cubicBezTo>
                <a:cubicBezTo>
                  <a:pt x="400" y="62"/>
                  <a:pt x="307" y="1"/>
                  <a:pt x="2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7"/>
          <p:cNvSpPr/>
          <p:nvPr/>
        </p:nvSpPr>
        <p:spPr>
          <a:xfrm>
            <a:off x="6738947" y="3564320"/>
            <a:ext cx="39122" cy="76332"/>
          </a:xfrm>
          <a:custGeom>
            <a:rect b="b" l="l" r="r" t="t"/>
            <a:pathLst>
              <a:path extrusionOk="0" h="1557" w="798">
                <a:moveTo>
                  <a:pt x="672" y="0"/>
                </a:moveTo>
                <a:cubicBezTo>
                  <a:pt x="639" y="0"/>
                  <a:pt x="605" y="14"/>
                  <a:pt x="584" y="46"/>
                </a:cubicBezTo>
                <a:cubicBezTo>
                  <a:pt x="297" y="470"/>
                  <a:pt x="29" y="908"/>
                  <a:pt x="3" y="1431"/>
                </a:cubicBezTo>
                <a:cubicBezTo>
                  <a:pt x="0" y="1510"/>
                  <a:pt x="67" y="1556"/>
                  <a:pt x="134" y="1556"/>
                </a:cubicBezTo>
                <a:cubicBezTo>
                  <a:pt x="176" y="1556"/>
                  <a:pt x="219" y="1537"/>
                  <a:pt x="243" y="1495"/>
                </a:cubicBezTo>
                <a:cubicBezTo>
                  <a:pt x="491" y="1068"/>
                  <a:pt x="591" y="579"/>
                  <a:pt x="769" y="123"/>
                </a:cubicBezTo>
                <a:cubicBezTo>
                  <a:pt x="797" y="50"/>
                  <a:pt x="736" y="0"/>
                  <a:pt x="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7"/>
          <p:cNvSpPr/>
          <p:nvPr/>
        </p:nvSpPr>
        <p:spPr>
          <a:xfrm>
            <a:off x="4789468" y="4264103"/>
            <a:ext cx="35494" cy="78685"/>
          </a:xfrm>
          <a:custGeom>
            <a:rect b="b" l="l" r="r" t="t"/>
            <a:pathLst>
              <a:path extrusionOk="0" h="1605" w="724">
                <a:moveTo>
                  <a:pt x="126" y="1"/>
                </a:moveTo>
                <a:cubicBezTo>
                  <a:pt x="62" y="1"/>
                  <a:pt x="1" y="42"/>
                  <a:pt x="3" y="126"/>
                </a:cubicBezTo>
                <a:cubicBezTo>
                  <a:pt x="9" y="380"/>
                  <a:pt x="64" y="629"/>
                  <a:pt x="70" y="884"/>
                </a:cubicBezTo>
                <a:cubicBezTo>
                  <a:pt x="73" y="1102"/>
                  <a:pt x="32" y="1345"/>
                  <a:pt x="155" y="1536"/>
                </a:cubicBezTo>
                <a:cubicBezTo>
                  <a:pt x="184" y="1581"/>
                  <a:pt x="230" y="1604"/>
                  <a:pt x="276" y="1604"/>
                </a:cubicBezTo>
                <a:cubicBezTo>
                  <a:pt x="311" y="1604"/>
                  <a:pt x="346" y="1591"/>
                  <a:pt x="375" y="1565"/>
                </a:cubicBezTo>
                <a:cubicBezTo>
                  <a:pt x="724" y="1237"/>
                  <a:pt x="501" y="394"/>
                  <a:pt x="248" y="60"/>
                </a:cubicBezTo>
                <a:cubicBezTo>
                  <a:pt x="218" y="21"/>
                  <a:pt x="171" y="1"/>
                  <a:pt x="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7"/>
          <p:cNvSpPr/>
          <p:nvPr/>
        </p:nvSpPr>
        <p:spPr>
          <a:xfrm>
            <a:off x="4814519" y="4286017"/>
            <a:ext cx="30788" cy="70547"/>
          </a:xfrm>
          <a:custGeom>
            <a:rect b="b" l="l" r="r" t="t"/>
            <a:pathLst>
              <a:path extrusionOk="0" h="1439" w="628">
                <a:moveTo>
                  <a:pt x="466" y="1"/>
                </a:moveTo>
                <a:cubicBezTo>
                  <a:pt x="413" y="1"/>
                  <a:pt x="361" y="30"/>
                  <a:pt x="340" y="99"/>
                </a:cubicBezTo>
                <a:cubicBezTo>
                  <a:pt x="272" y="323"/>
                  <a:pt x="199" y="549"/>
                  <a:pt x="131" y="776"/>
                </a:cubicBezTo>
                <a:cubicBezTo>
                  <a:pt x="75" y="964"/>
                  <a:pt x="0" y="1162"/>
                  <a:pt x="59" y="1357"/>
                </a:cubicBezTo>
                <a:cubicBezTo>
                  <a:pt x="75" y="1408"/>
                  <a:pt x="122" y="1438"/>
                  <a:pt x="170" y="1438"/>
                </a:cubicBezTo>
                <a:cubicBezTo>
                  <a:pt x="198" y="1438"/>
                  <a:pt x="227" y="1428"/>
                  <a:pt x="249" y="1406"/>
                </a:cubicBezTo>
                <a:cubicBezTo>
                  <a:pt x="393" y="1263"/>
                  <a:pt x="423" y="1061"/>
                  <a:pt x="463" y="867"/>
                </a:cubicBezTo>
                <a:cubicBezTo>
                  <a:pt x="510" y="637"/>
                  <a:pt x="555" y="403"/>
                  <a:pt x="605" y="171"/>
                </a:cubicBezTo>
                <a:cubicBezTo>
                  <a:pt x="627" y="68"/>
                  <a:pt x="546"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7"/>
          <p:cNvSpPr/>
          <p:nvPr/>
        </p:nvSpPr>
        <p:spPr>
          <a:xfrm>
            <a:off x="4850553" y="4315775"/>
            <a:ext cx="40642" cy="42309"/>
          </a:xfrm>
          <a:custGeom>
            <a:rect b="b" l="l" r="r" t="t"/>
            <a:pathLst>
              <a:path extrusionOk="0" h="863" w="829">
                <a:moveTo>
                  <a:pt x="680" y="1"/>
                </a:moveTo>
                <a:cubicBezTo>
                  <a:pt x="654" y="1"/>
                  <a:pt x="626" y="11"/>
                  <a:pt x="601" y="38"/>
                </a:cubicBezTo>
                <a:cubicBezTo>
                  <a:pt x="498" y="141"/>
                  <a:pt x="369" y="245"/>
                  <a:pt x="283" y="365"/>
                </a:cubicBezTo>
                <a:cubicBezTo>
                  <a:pt x="198" y="486"/>
                  <a:pt x="84" y="618"/>
                  <a:pt x="23" y="753"/>
                </a:cubicBezTo>
                <a:cubicBezTo>
                  <a:pt x="0" y="802"/>
                  <a:pt x="36" y="862"/>
                  <a:pt x="85" y="862"/>
                </a:cubicBezTo>
                <a:cubicBezTo>
                  <a:pt x="97" y="862"/>
                  <a:pt x="109" y="859"/>
                  <a:pt x="122" y="852"/>
                </a:cubicBezTo>
                <a:cubicBezTo>
                  <a:pt x="249" y="774"/>
                  <a:pt x="359" y="650"/>
                  <a:pt x="471" y="553"/>
                </a:cubicBezTo>
                <a:cubicBezTo>
                  <a:pt x="583" y="454"/>
                  <a:pt x="669" y="315"/>
                  <a:pt x="762" y="198"/>
                </a:cubicBezTo>
                <a:cubicBezTo>
                  <a:pt x="829" y="112"/>
                  <a:pt x="762" y="1"/>
                  <a:pt x="6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7"/>
          <p:cNvSpPr/>
          <p:nvPr/>
        </p:nvSpPr>
        <p:spPr>
          <a:xfrm>
            <a:off x="5819679" y="3539660"/>
            <a:ext cx="29317" cy="69910"/>
          </a:xfrm>
          <a:custGeom>
            <a:rect b="b" l="l" r="r" t="t"/>
            <a:pathLst>
              <a:path extrusionOk="0" h="1426" w="598">
                <a:moveTo>
                  <a:pt x="189" y="1"/>
                </a:moveTo>
                <a:cubicBezTo>
                  <a:pt x="96" y="1"/>
                  <a:pt x="0" y="77"/>
                  <a:pt x="29" y="195"/>
                </a:cubicBezTo>
                <a:cubicBezTo>
                  <a:pt x="130" y="609"/>
                  <a:pt x="197" y="1019"/>
                  <a:pt x="424" y="1384"/>
                </a:cubicBezTo>
                <a:cubicBezTo>
                  <a:pt x="442" y="1413"/>
                  <a:pt x="470" y="1426"/>
                  <a:pt x="497" y="1426"/>
                </a:cubicBezTo>
                <a:cubicBezTo>
                  <a:pt x="541" y="1426"/>
                  <a:pt x="585" y="1393"/>
                  <a:pt x="587" y="1340"/>
                </a:cubicBezTo>
                <a:cubicBezTo>
                  <a:pt x="597" y="911"/>
                  <a:pt x="452" y="521"/>
                  <a:pt x="335" y="112"/>
                </a:cubicBezTo>
                <a:cubicBezTo>
                  <a:pt x="312" y="34"/>
                  <a:pt x="251" y="1"/>
                  <a:pt x="1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7"/>
          <p:cNvSpPr/>
          <p:nvPr/>
        </p:nvSpPr>
        <p:spPr>
          <a:xfrm>
            <a:off x="5870616" y="3523629"/>
            <a:ext cx="28484" cy="92069"/>
          </a:xfrm>
          <a:custGeom>
            <a:rect b="b" l="l" r="r" t="t"/>
            <a:pathLst>
              <a:path extrusionOk="0" h="1878" w="581">
                <a:moveTo>
                  <a:pt x="114" y="0"/>
                </a:moveTo>
                <a:cubicBezTo>
                  <a:pt x="57" y="0"/>
                  <a:pt x="0" y="37"/>
                  <a:pt x="9" y="105"/>
                </a:cubicBezTo>
                <a:cubicBezTo>
                  <a:pt x="66" y="656"/>
                  <a:pt x="78" y="1300"/>
                  <a:pt x="304" y="1811"/>
                </a:cubicBezTo>
                <a:cubicBezTo>
                  <a:pt x="325" y="1858"/>
                  <a:pt x="362" y="1878"/>
                  <a:pt x="402" y="1878"/>
                </a:cubicBezTo>
                <a:cubicBezTo>
                  <a:pt x="470" y="1878"/>
                  <a:pt x="544" y="1820"/>
                  <a:pt x="548" y="1746"/>
                </a:cubicBezTo>
                <a:cubicBezTo>
                  <a:pt x="580" y="1200"/>
                  <a:pt x="360" y="601"/>
                  <a:pt x="224" y="78"/>
                </a:cubicBezTo>
                <a:cubicBezTo>
                  <a:pt x="210" y="25"/>
                  <a:pt x="162" y="0"/>
                  <a:pt x="1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7"/>
          <p:cNvSpPr/>
          <p:nvPr/>
        </p:nvSpPr>
        <p:spPr>
          <a:xfrm>
            <a:off x="5941016" y="3480487"/>
            <a:ext cx="39367" cy="137025"/>
          </a:xfrm>
          <a:custGeom>
            <a:rect b="b" l="l" r="r" t="t"/>
            <a:pathLst>
              <a:path extrusionOk="0" h="2795" w="803">
                <a:moveTo>
                  <a:pt x="699" y="0"/>
                </a:moveTo>
                <a:cubicBezTo>
                  <a:pt x="673" y="0"/>
                  <a:pt x="647" y="12"/>
                  <a:pt x="632" y="41"/>
                </a:cubicBezTo>
                <a:cubicBezTo>
                  <a:pt x="183" y="863"/>
                  <a:pt x="1" y="1800"/>
                  <a:pt x="180" y="2721"/>
                </a:cubicBezTo>
                <a:cubicBezTo>
                  <a:pt x="190" y="2773"/>
                  <a:pt x="227" y="2795"/>
                  <a:pt x="267" y="2795"/>
                </a:cubicBezTo>
                <a:cubicBezTo>
                  <a:pt x="319" y="2795"/>
                  <a:pt x="375" y="2757"/>
                  <a:pt x="378" y="2696"/>
                </a:cubicBezTo>
                <a:cubicBezTo>
                  <a:pt x="422" y="1807"/>
                  <a:pt x="530" y="960"/>
                  <a:pt x="783" y="104"/>
                </a:cubicBezTo>
                <a:cubicBezTo>
                  <a:pt x="802" y="45"/>
                  <a:pt x="750" y="0"/>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7"/>
          <p:cNvSpPr/>
          <p:nvPr/>
        </p:nvSpPr>
        <p:spPr>
          <a:xfrm>
            <a:off x="5913023" y="4149825"/>
            <a:ext cx="57359" cy="132073"/>
          </a:xfrm>
          <a:custGeom>
            <a:rect b="b" l="l" r="r" t="t"/>
            <a:pathLst>
              <a:path extrusionOk="0" h="2694" w="1170">
                <a:moveTo>
                  <a:pt x="154" y="1"/>
                </a:moveTo>
                <a:cubicBezTo>
                  <a:pt x="76" y="1"/>
                  <a:pt x="1" y="82"/>
                  <a:pt x="49" y="173"/>
                </a:cubicBezTo>
                <a:cubicBezTo>
                  <a:pt x="258" y="567"/>
                  <a:pt x="420" y="975"/>
                  <a:pt x="535" y="1407"/>
                </a:cubicBezTo>
                <a:cubicBezTo>
                  <a:pt x="639" y="1793"/>
                  <a:pt x="658" y="2196"/>
                  <a:pt x="769" y="2576"/>
                </a:cubicBezTo>
                <a:cubicBezTo>
                  <a:pt x="793" y="2658"/>
                  <a:pt x="854" y="2694"/>
                  <a:pt x="917" y="2694"/>
                </a:cubicBezTo>
                <a:cubicBezTo>
                  <a:pt x="998" y="2694"/>
                  <a:pt x="1082" y="2633"/>
                  <a:pt x="1092" y="2532"/>
                </a:cubicBezTo>
                <a:cubicBezTo>
                  <a:pt x="1169" y="1689"/>
                  <a:pt x="692" y="746"/>
                  <a:pt x="250" y="56"/>
                </a:cubicBezTo>
                <a:cubicBezTo>
                  <a:pt x="225" y="17"/>
                  <a:pt x="189" y="1"/>
                  <a:pt x="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7"/>
          <p:cNvSpPr/>
          <p:nvPr/>
        </p:nvSpPr>
        <p:spPr>
          <a:xfrm>
            <a:off x="5987933" y="4231550"/>
            <a:ext cx="23777" cy="60840"/>
          </a:xfrm>
          <a:custGeom>
            <a:rect b="b" l="l" r="r" t="t"/>
            <a:pathLst>
              <a:path extrusionOk="0" h="1241" w="485">
                <a:moveTo>
                  <a:pt x="288" y="1"/>
                </a:moveTo>
                <a:cubicBezTo>
                  <a:pt x="239" y="1"/>
                  <a:pt x="193" y="28"/>
                  <a:pt x="181" y="89"/>
                </a:cubicBezTo>
                <a:cubicBezTo>
                  <a:pt x="120" y="415"/>
                  <a:pt x="1" y="800"/>
                  <a:pt x="67" y="1131"/>
                </a:cubicBezTo>
                <a:cubicBezTo>
                  <a:pt x="82" y="1208"/>
                  <a:pt x="139" y="1241"/>
                  <a:pt x="199" y="1241"/>
                </a:cubicBezTo>
                <a:cubicBezTo>
                  <a:pt x="267" y="1241"/>
                  <a:pt x="341" y="1199"/>
                  <a:pt x="367" y="1131"/>
                </a:cubicBezTo>
                <a:cubicBezTo>
                  <a:pt x="484" y="828"/>
                  <a:pt x="428" y="438"/>
                  <a:pt x="422" y="121"/>
                </a:cubicBezTo>
                <a:cubicBezTo>
                  <a:pt x="420" y="46"/>
                  <a:pt x="352" y="1"/>
                  <a:pt x="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7"/>
          <p:cNvSpPr/>
          <p:nvPr/>
        </p:nvSpPr>
        <p:spPr>
          <a:xfrm>
            <a:off x="6017593" y="4207136"/>
            <a:ext cx="45838" cy="127122"/>
          </a:xfrm>
          <a:custGeom>
            <a:rect b="b" l="l" r="r" t="t"/>
            <a:pathLst>
              <a:path extrusionOk="0" h="2593" w="935">
                <a:moveTo>
                  <a:pt x="803" y="1"/>
                </a:moveTo>
                <a:cubicBezTo>
                  <a:pt x="770" y="1"/>
                  <a:pt x="738" y="15"/>
                  <a:pt x="719" y="49"/>
                </a:cubicBezTo>
                <a:cubicBezTo>
                  <a:pt x="316" y="795"/>
                  <a:pt x="1" y="1617"/>
                  <a:pt x="81" y="2481"/>
                </a:cubicBezTo>
                <a:cubicBezTo>
                  <a:pt x="87" y="2548"/>
                  <a:pt x="150" y="2592"/>
                  <a:pt x="208" y="2592"/>
                </a:cubicBezTo>
                <a:cubicBezTo>
                  <a:pt x="251" y="2592"/>
                  <a:pt x="292" y="2568"/>
                  <a:pt x="304" y="2511"/>
                </a:cubicBezTo>
                <a:cubicBezTo>
                  <a:pt x="472" y="1702"/>
                  <a:pt x="581" y="896"/>
                  <a:pt x="904" y="126"/>
                </a:cubicBezTo>
                <a:cubicBezTo>
                  <a:pt x="934" y="56"/>
                  <a:pt x="867" y="1"/>
                  <a:pt x="8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7"/>
          <p:cNvSpPr/>
          <p:nvPr/>
        </p:nvSpPr>
        <p:spPr>
          <a:xfrm>
            <a:off x="5987933" y="4681501"/>
            <a:ext cx="20394" cy="83588"/>
          </a:xfrm>
          <a:custGeom>
            <a:rect b="b" l="l" r="r" t="t"/>
            <a:pathLst>
              <a:path extrusionOk="0" h="1705" w="416">
                <a:moveTo>
                  <a:pt x="209" y="0"/>
                </a:moveTo>
                <a:cubicBezTo>
                  <a:pt x="156" y="0"/>
                  <a:pt x="101" y="36"/>
                  <a:pt x="98" y="107"/>
                </a:cubicBezTo>
                <a:cubicBezTo>
                  <a:pt x="84" y="394"/>
                  <a:pt x="60" y="679"/>
                  <a:pt x="43" y="967"/>
                </a:cubicBezTo>
                <a:cubicBezTo>
                  <a:pt x="28" y="1220"/>
                  <a:pt x="1" y="1420"/>
                  <a:pt x="114" y="1652"/>
                </a:cubicBezTo>
                <a:cubicBezTo>
                  <a:pt x="132" y="1687"/>
                  <a:pt x="170" y="1704"/>
                  <a:pt x="208" y="1704"/>
                </a:cubicBezTo>
                <a:cubicBezTo>
                  <a:pt x="245" y="1704"/>
                  <a:pt x="283" y="1687"/>
                  <a:pt x="301" y="1652"/>
                </a:cubicBezTo>
                <a:cubicBezTo>
                  <a:pt x="416" y="1422"/>
                  <a:pt x="390" y="1222"/>
                  <a:pt x="375" y="967"/>
                </a:cubicBezTo>
                <a:cubicBezTo>
                  <a:pt x="357" y="682"/>
                  <a:pt x="333" y="395"/>
                  <a:pt x="319" y="107"/>
                </a:cubicBezTo>
                <a:cubicBezTo>
                  <a:pt x="317" y="36"/>
                  <a:pt x="263" y="0"/>
                  <a:pt x="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7"/>
          <p:cNvSpPr/>
          <p:nvPr/>
        </p:nvSpPr>
        <p:spPr>
          <a:xfrm>
            <a:off x="6020878" y="4698562"/>
            <a:ext cx="25297" cy="59173"/>
          </a:xfrm>
          <a:custGeom>
            <a:rect b="b" l="l" r="r" t="t"/>
            <a:pathLst>
              <a:path extrusionOk="0" h="1207" w="516">
                <a:moveTo>
                  <a:pt x="363" y="0"/>
                </a:moveTo>
                <a:cubicBezTo>
                  <a:pt x="297" y="0"/>
                  <a:pt x="232" y="44"/>
                  <a:pt x="226" y="132"/>
                </a:cubicBezTo>
                <a:cubicBezTo>
                  <a:pt x="211" y="323"/>
                  <a:pt x="162" y="497"/>
                  <a:pt x="109" y="679"/>
                </a:cubicBezTo>
                <a:cubicBezTo>
                  <a:pt x="68" y="823"/>
                  <a:pt x="0" y="981"/>
                  <a:pt x="34" y="1131"/>
                </a:cubicBezTo>
                <a:cubicBezTo>
                  <a:pt x="45" y="1183"/>
                  <a:pt x="90" y="1207"/>
                  <a:pt x="136" y="1207"/>
                </a:cubicBezTo>
                <a:cubicBezTo>
                  <a:pt x="155" y="1207"/>
                  <a:pt x="174" y="1203"/>
                  <a:pt x="191" y="1195"/>
                </a:cubicBezTo>
                <a:cubicBezTo>
                  <a:pt x="349" y="1124"/>
                  <a:pt x="432" y="905"/>
                  <a:pt x="469" y="745"/>
                </a:cubicBezTo>
                <a:cubicBezTo>
                  <a:pt x="511" y="543"/>
                  <a:pt x="516" y="337"/>
                  <a:pt x="501" y="132"/>
                </a:cubicBezTo>
                <a:cubicBezTo>
                  <a:pt x="494" y="44"/>
                  <a:pt x="428"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7"/>
          <p:cNvSpPr/>
          <p:nvPr/>
        </p:nvSpPr>
        <p:spPr>
          <a:xfrm>
            <a:off x="6083286" y="4638458"/>
            <a:ext cx="50202" cy="107022"/>
          </a:xfrm>
          <a:custGeom>
            <a:rect b="b" l="l" r="r" t="t"/>
            <a:pathLst>
              <a:path extrusionOk="0" h="2183" w="1024">
                <a:moveTo>
                  <a:pt x="895" y="0"/>
                </a:moveTo>
                <a:cubicBezTo>
                  <a:pt x="864" y="0"/>
                  <a:pt x="834" y="15"/>
                  <a:pt x="818" y="51"/>
                </a:cubicBezTo>
                <a:cubicBezTo>
                  <a:pt x="668" y="382"/>
                  <a:pt x="515" y="711"/>
                  <a:pt x="368" y="1043"/>
                </a:cubicBezTo>
                <a:cubicBezTo>
                  <a:pt x="239" y="1341"/>
                  <a:pt x="65" y="1654"/>
                  <a:pt x="18" y="1975"/>
                </a:cubicBezTo>
                <a:cubicBezTo>
                  <a:pt x="1" y="2093"/>
                  <a:pt x="89" y="2182"/>
                  <a:pt x="183" y="2182"/>
                </a:cubicBezTo>
                <a:cubicBezTo>
                  <a:pt x="231" y="2182"/>
                  <a:pt x="281" y="2158"/>
                  <a:pt x="318" y="2103"/>
                </a:cubicBezTo>
                <a:cubicBezTo>
                  <a:pt x="500" y="1828"/>
                  <a:pt x="577" y="1487"/>
                  <a:pt x="677" y="1176"/>
                </a:cubicBezTo>
                <a:cubicBezTo>
                  <a:pt x="791" y="829"/>
                  <a:pt x="894" y="480"/>
                  <a:pt x="1002" y="131"/>
                </a:cubicBezTo>
                <a:cubicBezTo>
                  <a:pt x="1024" y="58"/>
                  <a:pt x="957" y="0"/>
                  <a:pt x="8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7"/>
          <p:cNvSpPr/>
          <p:nvPr/>
        </p:nvSpPr>
        <p:spPr>
          <a:xfrm>
            <a:off x="5492829" y="4403971"/>
            <a:ext cx="55055" cy="103737"/>
          </a:xfrm>
          <a:custGeom>
            <a:rect b="b" l="l" r="r" t="t"/>
            <a:pathLst>
              <a:path extrusionOk="0" h="2116" w="1123">
                <a:moveTo>
                  <a:pt x="134" y="0"/>
                </a:moveTo>
                <a:cubicBezTo>
                  <a:pt x="68" y="0"/>
                  <a:pt x="1" y="62"/>
                  <a:pt x="20" y="141"/>
                </a:cubicBezTo>
                <a:cubicBezTo>
                  <a:pt x="108" y="510"/>
                  <a:pt x="247" y="874"/>
                  <a:pt x="388" y="1227"/>
                </a:cubicBezTo>
                <a:cubicBezTo>
                  <a:pt x="509" y="1530"/>
                  <a:pt x="623" y="1837"/>
                  <a:pt x="861" y="2072"/>
                </a:cubicBezTo>
                <a:cubicBezTo>
                  <a:pt x="892" y="2102"/>
                  <a:pt x="926" y="2115"/>
                  <a:pt x="960" y="2115"/>
                </a:cubicBezTo>
                <a:cubicBezTo>
                  <a:pt x="1045" y="2115"/>
                  <a:pt x="1123" y="2029"/>
                  <a:pt x="1105" y="1931"/>
                </a:cubicBezTo>
                <a:cubicBezTo>
                  <a:pt x="1046" y="1600"/>
                  <a:pt x="855" y="1316"/>
                  <a:pt x="703" y="1022"/>
                </a:cubicBezTo>
                <a:cubicBezTo>
                  <a:pt x="537" y="702"/>
                  <a:pt x="391" y="373"/>
                  <a:pt x="221" y="55"/>
                </a:cubicBezTo>
                <a:cubicBezTo>
                  <a:pt x="201" y="16"/>
                  <a:pt x="168" y="0"/>
                  <a:pt x="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7"/>
          <p:cNvSpPr/>
          <p:nvPr/>
        </p:nvSpPr>
        <p:spPr>
          <a:xfrm>
            <a:off x="5568769" y="4446181"/>
            <a:ext cx="30101" cy="55839"/>
          </a:xfrm>
          <a:custGeom>
            <a:rect b="b" l="l" r="r" t="t"/>
            <a:pathLst>
              <a:path extrusionOk="0" h="1139" w="614">
                <a:moveTo>
                  <a:pt x="169" y="1"/>
                </a:moveTo>
                <a:cubicBezTo>
                  <a:pt x="87" y="1"/>
                  <a:pt x="1" y="79"/>
                  <a:pt x="25" y="178"/>
                </a:cubicBezTo>
                <a:cubicBezTo>
                  <a:pt x="58" y="328"/>
                  <a:pt x="75" y="478"/>
                  <a:pt x="88" y="631"/>
                </a:cubicBezTo>
                <a:cubicBezTo>
                  <a:pt x="101" y="777"/>
                  <a:pt x="93" y="918"/>
                  <a:pt x="161" y="1050"/>
                </a:cubicBezTo>
                <a:cubicBezTo>
                  <a:pt x="191" y="1108"/>
                  <a:pt x="257" y="1139"/>
                  <a:pt x="323" y="1139"/>
                </a:cubicBezTo>
                <a:cubicBezTo>
                  <a:pt x="386" y="1139"/>
                  <a:pt x="448" y="1110"/>
                  <a:pt x="475" y="1050"/>
                </a:cubicBezTo>
                <a:cubicBezTo>
                  <a:pt x="613" y="744"/>
                  <a:pt x="427" y="346"/>
                  <a:pt x="280" y="70"/>
                </a:cubicBezTo>
                <a:cubicBezTo>
                  <a:pt x="254" y="21"/>
                  <a:pt x="212" y="1"/>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7"/>
          <p:cNvSpPr/>
          <p:nvPr/>
        </p:nvSpPr>
        <p:spPr>
          <a:xfrm>
            <a:off x="5638483" y="4410982"/>
            <a:ext cx="27209" cy="73636"/>
          </a:xfrm>
          <a:custGeom>
            <a:rect b="b" l="l" r="r" t="t"/>
            <a:pathLst>
              <a:path extrusionOk="0" h="1502" w="555">
                <a:moveTo>
                  <a:pt x="401" y="1"/>
                </a:moveTo>
                <a:cubicBezTo>
                  <a:pt x="356" y="1"/>
                  <a:pt x="309" y="27"/>
                  <a:pt x="287" y="83"/>
                </a:cubicBezTo>
                <a:cubicBezTo>
                  <a:pt x="128" y="485"/>
                  <a:pt x="1" y="978"/>
                  <a:pt x="92" y="1410"/>
                </a:cubicBezTo>
                <a:cubicBezTo>
                  <a:pt x="104" y="1470"/>
                  <a:pt x="160" y="1502"/>
                  <a:pt x="216" y="1502"/>
                </a:cubicBezTo>
                <a:cubicBezTo>
                  <a:pt x="260" y="1502"/>
                  <a:pt x="304" y="1482"/>
                  <a:pt x="327" y="1440"/>
                </a:cubicBezTo>
                <a:cubicBezTo>
                  <a:pt x="539" y="1054"/>
                  <a:pt x="554" y="541"/>
                  <a:pt x="516" y="114"/>
                </a:cubicBezTo>
                <a:cubicBezTo>
                  <a:pt x="510" y="40"/>
                  <a:pt x="457" y="1"/>
                  <a:pt x="4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7"/>
          <p:cNvSpPr/>
          <p:nvPr/>
        </p:nvSpPr>
        <p:spPr>
          <a:xfrm>
            <a:off x="5769232" y="3987356"/>
            <a:ext cx="39073" cy="171833"/>
          </a:xfrm>
          <a:custGeom>
            <a:rect b="b" l="l" r="r" t="t"/>
            <a:pathLst>
              <a:path extrusionOk="0" h="3505" w="797">
                <a:moveTo>
                  <a:pt x="120" y="0"/>
                </a:moveTo>
                <a:cubicBezTo>
                  <a:pt x="61" y="0"/>
                  <a:pt x="1" y="38"/>
                  <a:pt x="8" y="106"/>
                </a:cubicBezTo>
                <a:cubicBezTo>
                  <a:pt x="122" y="1173"/>
                  <a:pt x="105" y="2335"/>
                  <a:pt x="413" y="3367"/>
                </a:cubicBezTo>
                <a:cubicBezTo>
                  <a:pt x="441" y="3461"/>
                  <a:pt x="521" y="3505"/>
                  <a:pt x="601" y="3505"/>
                </a:cubicBezTo>
                <a:cubicBezTo>
                  <a:pt x="699" y="3505"/>
                  <a:pt x="796" y="3439"/>
                  <a:pt x="795" y="3317"/>
                </a:cubicBezTo>
                <a:cubicBezTo>
                  <a:pt x="785" y="2238"/>
                  <a:pt x="428" y="1131"/>
                  <a:pt x="224" y="77"/>
                </a:cubicBezTo>
                <a:cubicBezTo>
                  <a:pt x="214" y="25"/>
                  <a:pt x="167" y="0"/>
                  <a:pt x="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7"/>
          <p:cNvSpPr/>
          <p:nvPr/>
        </p:nvSpPr>
        <p:spPr>
          <a:xfrm>
            <a:off x="5851692" y="4051481"/>
            <a:ext cx="21816" cy="74910"/>
          </a:xfrm>
          <a:custGeom>
            <a:rect b="b" l="l" r="r" t="t"/>
            <a:pathLst>
              <a:path extrusionOk="0" h="1528" w="445">
                <a:moveTo>
                  <a:pt x="223" y="1"/>
                </a:moveTo>
                <a:cubicBezTo>
                  <a:pt x="190" y="1"/>
                  <a:pt x="158" y="22"/>
                  <a:pt x="155" y="66"/>
                </a:cubicBezTo>
                <a:cubicBezTo>
                  <a:pt x="119" y="501"/>
                  <a:pt x="0" y="1012"/>
                  <a:pt x="106" y="1441"/>
                </a:cubicBezTo>
                <a:cubicBezTo>
                  <a:pt x="120" y="1498"/>
                  <a:pt x="172" y="1527"/>
                  <a:pt x="224" y="1527"/>
                </a:cubicBezTo>
                <a:cubicBezTo>
                  <a:pt x="275" y="1527"/>
                  <a:pt x="328" y="1498"/>
                  <a:pt x="343" y="1441"/>
                </a:cubicBezTo>
                <a:cubicBezTo>
                  <a:pt x="445" y="1012"/>
                  <a:pt x="328" y="501"/>
                  <a:pt x="291" y="66"/>
                </a:cubicBezTo>
                <a:cubicBezTo>
                  <a:pt x="288" y="22"/>
                  <a:pt x="255" y="1"/>
                  <a:pt x="2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7"/>
          <p:cNvSpPr/>
          <p:nvPr/>
        </p:nvSpPr>
        <p:spPr>
          <a:xfrm>
            <a:off x="3971878" y="5074241"/>
            <a:ext cx="26523" cy="131093"/>
          </a:xfrm>
          <a:custGeom>
            <a:rect b="b" l="l" r="r" t="t"/>
            <a:pathLst>
              <a:path extrusionOk="0" h="2674" w="541">
                <a:moveTo>
                  <a:pt x="378" y="0"/>
                </a:moveTo>
                <a:cubicBezTo>
                  <a:pt x="314" y="0"/>
                  <a:pt x="252" y="34"/>
                  <a:pt x="235" y="108"/>
                </a:cubicBezTo>
                <a:cubicBezTo>
                  <a:pt x="69" y="908"/>
                  <a:pt x="0" y="1717"/>
                  <a:pt x="55" y="2529"/>
                </a:cubicBezTo>
                <a:cubicBezTo>
                  <a:pt x="62" y="2626"/>
                  <a:pt x="131" y="2673"/>
                  <a:pt x="202" y="2673"/>
                </a:cubicBezTo>
                <a:cubicBezTo>
                  <a:pt x="273" y="2673"/>
                  <a:pt x="345" y="2625"/>
                  <a:pt x="355" y="2529"/>
                </a:cubicBezTo>
                <a:cubicBezTo>
                  <a:pt x="433" y="1738"/>
                  <a:pt x="486" y="943"/>
                  <a:pt x="534" y="147"/>
                </a:cubicBezTo>
                <a:cubicBezTo>
                  <a:pt x="541" y="53"/>
                  <a:pt x="45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7"/>
          <p:cNvSpPr/>
          <p:nvPr/>
        </p:nvSpPr>
        <p:spPr>
          <a:xfrm>
            <a:off x="4023893" y="5133316"/>
            <a:ext cx="40544" cy="81627"/>
          </a:xfrm>
          <a:custGeom>
            <a:rect b="b" l="l" r="r" t="t"/>
            <a:pathLst>
              <a:path extrusionOk="0" h="1665" w="827">
                <a:moveTo>
                  <a:pt x="656" y="1"/>
                </a:moveTo>
                <a:cubicBezTo>
                  <a:pt x="609" y="1"/>
                  <a:pt x="562" y="20"/>
                  <a:pt x="531" y="64"/>
                </a:cubicBezTo>
                <a:cubicBezTo>
                  <a:pt x="377" y="283"/>
                  <a:pt x="262" y="522"/>
                  <a:pt x="175" y="775"/>
                </a:cubicBezTo>
                <a:cubicBezTo>
                  <a:pt x="95" y="1003"/>
                  <a:pt x="1" y="1292"/>
                  <a:pt x="77" y="1526"/>
                </a:cubicBezTo>
                <a:cubicBezTo>
                  <a:pt x="104" y="1614"/>
                  <a:pt x="187" y="1665"/>
                  <a:pt x="270" y="1665"/>
                </a:cubicBezTo>
                <a:cubicBezTo>
                  <a:pt x="332" y="1665"/>
                  <a:pt x="394" y="1635"/>
                  <a:pt x="431" y="1571"/>
                </a:cubicBezTo>
                <a:cubicBezTo>
                  <a:pt x="547" y="1370"/>
                  <a:pt x="539" y="1112"/>
                  <a:pt x="588" y="889"/>
                </a:cubicBezTo>
                <a:cubicBezTo>
                  <a:pt x="641" y="646"/>
                  <a:pt x="715" y="411"/>
                  <a:pt x="792" y="176"/>
                </a:cubicBezTo>
                <a:cubicBezTo>
                  <a:pt x="827" y="69"/>
                  <a:pt x="743" y="1"/>
                  <a:pt x="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7"/>
          <p:cNvSpPr/>
          <p:nvPr/>
        </p:nvSpPr>
        <p:spPr>
          <a:xfrm>
            <a:off x="4094931" y="5127531"/>
            <a:ext cx="37455" cy="79421"/>
          </a:xfrm>
          <a:custGeom>
            <a:rect b="b" l="l" r="r" t="t"/>
            <a:pathLst>
              <a:path extrusionOk="0" h="1620" w="764">
                <a:moveTo>
                  <a:pt x="630" y="1"/>
                </a:moveTo>
                <a:cubicBezTo>
                  <a:pt x="598" y="1"/>
                  <a:pt x="566" y="17"/>
                  <a:pt x="549" y="55"/>
                </a:cubicBezTo>
                <a:cubicBezTo>
                  <a:pt x="446" y="281"/>
                  <a:pt x="332" y="499"/>
                  <a:pt x="235" y="730"/>
                </a:cubicBezTo>
                <a:cubicBezTo>
                  <a:pt x="138" y="957"/>
                  <a:pt x="3" y="1194"/>
                  <a:pt x="1" y="1444"/>
                </a:cubicBezTo>
                <a:cubicBezTo>
                  <a:pt x="0" y="1538"/>
                  <a:pt x="97" y="1619"/>
                  <a:pt x="188" y="1619"/>
                </a:cubicBezTo>
                <a:cubicBezTo>
                  <a:pt x="229" y="1619"/>
                  <a:pt x="268" y="1603"/>
                  <a:pt x="297" y="1565"/>
                </a:cubicBezTo>
                <a:cubicBezTo>
                  <a:pt x="591" y="1186"/>
                  <a:pt x="635" y="592"/>
                  <a:pt x="746" y="137"/>
                </a:cubicBezTo>
                <a:cubicBezTo>
                  <a:pt x="764" y="62"/>
                  <a:pt x="69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7"/>
          <p:cNvSpPr/>
          <p:nvPr/>
        </p:nvSpPr>
        <p:spPr>
          <a:xfrm>
            <a:off x="3522417" y="4217872"/>
            <a:ext cx="59075" cy="109816"/>
          </a:xfrm>
          <a:custGeom>
            <a:rect b="b" l="l" r="r" t="t"/>
            <a:pathLst>
              <a:path extrusionOk="0" h="2240" w="1205">
                <a:moveTo>
                  <a:pt x="120" y="0"/>
                </a:moveTo>
                <a:cubicBezTo>
                  <a:pt x="59" y="0"/>
                  <a:pt x="1" y="47"/>
                  <a:pt x="27" y="121"/>
                </a:cubicBezTo>
                <a:cubicBezTo>
                  <a:pt x="270" y="832"/>
                  <a:pt x="489" y="1625"/>
                  <a:pt x="987" y="2203"/>
                </a:cubicBezTo>
                <a:cubicBezTo>
                  <a:pt x="1007" y="2228"/>
                  <a:pt x="1034" y="2239"/>
                  <a:pt x="1061" y="2239"/>
                </a:cubicBezTo>
                <a:cubicBezTo>
                  <a:pt x="1131" y="2239"/>
                  <a:pt x="1204" y="2168"/>
                  <a:pt x="1179" y="2091"/>
                </a:cubicBezTo>
                <a:cubicBezTo>
                  <a:pt x="946" y="1386"/>
                  <a:pt x="503" y="761"/>
                  <a:pt x="223" y="68"/>
                </a:cubicBezTo>
                <a:cubicBezTo>
                  <a:pt x="203" y="21"/>
                  <a:pt x="161" y="0"/>
                  <a:pt x="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7"/>
          <p:cNvSpPr/>
          <p:nvPr/>
        </p:nvSpPr>
        <p:spPr>
          <a:xfrm>
            <a:off x="3579482" y="4241698"/>
            <a:ext cx="34514" cy="97805"/>
          </a:xfrm>
          <a:custGeom>
            <a:rect b="b" l="l" r="r" t="t"/>
            <a:pathLst>
              <a:path extrusionOk="0" h="1995" w="704">
                <a:moveTo>
                  <a:pt x="381" y="1"/>
                </a:moveTo>
                <a:cubicBezTo>
                  <a:pt x="323" y="1"/>
                  <a:pt x="266" y="33"/>
                  <a:pt x="244" y="102"/>
                </a:cubicBezTo>
                <a:cubicBezTo>
                  <a:pt x="85" y="625"/>
                  <a:pt x="0" y="1406"/>
                  <a:pt x="297" y="1893"/>
                </a:cubicBezTo>
                <a:cubicBezTo>
                  <a:pt x="340" y="1963"/>
                  <a:pt x="407" y="1994"/>
                  <a:pt x="474" y="1994"/>
                </a:cubicBezTo>
                <a:cubicBezTo>
                  <a:pt x="581" y="1994"/>
                  <a:pt x="687" y="1914"/>
                  <a:pt x="692" y="1787"/>
                </a:cubicBezTo>
                <a:cubicBezTo>
                  <a:pt x="704" y="1530"/>
                  <a:pt x="614" y="1277"/>
                  <a:pt x="581" y="1025"/>
                </a:cubicBezTo>
                <a:cubicBezTo>
                  <a:pt x="540" y="733"/>
                  <a:pt x="535" y="434"/>
                  <a:pt x="526" y="140"/>
                </a:cubicBezTo>
                <a:cubicBezTo>
                  <a:pt x="525" y="51"/>
                  <a:pt x="453" y="1"/>
                  <a:pt x="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7"/>
          <p:cNvSpPr/>
          <p:nvPr/>
        </p:nvSpPr>
        <p:spPr>
          <a:xfrm>
            <a:off x="3646205" y="4245767"/>
            <a:ext cx="30690" cy="90353"/>
          </a:xfrm>
          <a:custGeom>
            <a:rect b="b" l="l" r="r" t="t"/>
            <a:pathLst>
              <a:path extrusionOk="0" h="1843" w="626">
                <a:moveTo>
                  <a:pt x="364" y="1"/>
                </a:moveTo>
                <a:cubicBezTo>
                  <a:pt x="308" y="1"/>
                  <a:pt x="253" y="30"/>
                  <a:pt x="239" y="95"/>
                </a:cubicBezTo>
                <a:cubicBezTo>
                  <a:pt x="119" y="616"/>
                  <a:pt x="1" y="1308"/>
                  <a:pt x="331" y="1776"/>
                </a:cubicBezTo>
                <a:cubicBezTo>
                  <a:pt x="364" y="1822"/>
                  <a:pt x="408" y="1843"/>
                  <a:pt x="450" y="1843"/>
                </a:cubicBezTo>
                <a:cubicBezTo>
                  <a:pt x="518" y="1843"/>
                  <a:pt x="583" y="1791"/>
                  <a:pt x="594" y="1705"/>
                </a:cubicBezTo>
                <a:cubicBezTo>
                  <a:pt x="625" y="1440"/>
                  <a:pt x="557" y="1187"/>
                  <a:pt x="528" y="923"/>
                </a:cubicBezTo>
                <a:cubicBezTo>
                  <a:pt x="501" y="662"/>
                  <a:pt x="489" y="394"/>
                  <a:pt x="503" y="131"/>
                </a:cubicBezTo>
                <a:cubicBezTo>
                  <a:pt x="508" y="48"/>
                  <a:pt x="435" y="1"/>
                  <a:pt x="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7"/>
          <p:cNvSpPr/>
          <p:nvPr/>
        </p:nvSpPr>
        <p:spPr>
          <a:xfrm>
            <a:off x="4205433" y="4651253"/>
            <a:ext cx="25885" cy="98638"/>
          </a:xfrm>
          <a:custGeom>
            <a:rect b="b" l="l" r="r" t="t"/>
            <a:pathLst>
              <a:path extrusionOk="0" h="2012" w="528">
                <a:moveTo>
                  <a:pt x="121" y="0"/>
                </a:moveTo>
                <a:cubicBezTo>
                  <a:pt x="87" y="0"/>
                  <a:pt x="51" y="12"/>
                  <a:pt x="11" y="37"/>
                </a:cubicBezTo>
                <a:cubicBezTo>
                  <a:pt x="3" y="43"/>
                  <a:pt x="0" y="55"/>
                  <a:pt x="6" y="60"/>
                </a:cubicBezTo>
                <a:cubicBezTo>
                  <a:pt x="248" y="309"/>
                  <a:pt x="143" y="604"/>
                  <a:pt x="128" y="917"/>
                </a:cubicBezTo>
                <a:cubicBezTo>
                  <a:pt x="111" y="1232"/>
                  <a:pt x="73" y="1584"/>
                  <a:pt x="150" y="1890"/>
                </a:cubicBezTo>
                <a:cubicBezTo>
                  <a:pt x="170" y="1970"/>
                  <a:pt x="244" y="2011"/>
                  <a:pt x="316" y="2011"/>
                </a:cubicBezTo>
                <a:cubicBezTo>
                  <a:pt x="388" y="2011"/>
                  <a:pt x="459" y="1971"/>
                  <a:pt x="478" y="1890"/>
                </a:cubicBezTo>
                <a:cubicBezTo>
                  <a:pt x="520" y="1709"/>
                  <a:pt x="527" y="0"/>
                  <a:pt x="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7"/>
          <p:cNvSpPr/>
          <p:nvPr/>
        </p:nvSpPr>
        <p:spPr>
          <a:xfrm>
            <a:off x="4275833" y="4684639"/>
            <a:ext cx="21424" cy="66135"/>
          </a:xfrm>
          <a:custGeom>
            <a:rect b="b" l="l" r="r" t="t"/>
            <a:pathLst>
              <a:path extrusionOk="0" h="1349" w="437">
                <a:moveTo>
                  <a:pt x="219" y="1"/>
                </a:moveTo>
                <a:cubicBezTo>
                  <a:pt x="160" y="1"/>
                  <a:pt x="101" y="40"/>
                  <a:pt x="96" y="119"/>
                </a:cubicBezTo>
                <a:cubicBezTo>
                  <a:pt x="73" y="489"/>
                  <a:pt x="0" y="907"/>
                  <a:pt x="109" y="1267"/>
                </a:cubicBezTo>
                <a:cubicBezTo>
                  <a:pt x="125" y="1321"/>
                  <a:pt x="172" y="1349"/>
                  <a:pt x="219" y="1349"/>
                </a:cubicBezTo>
                <a:cubicBezTo>
                  <a:pt x="265" y="1349"/>
                  <a:pt x="312" y="1321"/>
                  <a:pt x="328" y="1267"/>
                </a:cubicBezTo>
                <a:cubicBezTo>
                  <a:pt x="437" y="907"/>
                  <a:pt x="364" y="486"/>
                  <a:pt x="341" y="119"/>
                </a:cubicBezTo>
                <a:cubicBezTo>
                  <a:pt x="336" y="40"/>
                  <a:pt x="277"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7"/>
          <p:cNvSpPr/>
          <p:nvPr/>
        </p:nvSpPr>
        <p:spPr>
          <a:xfrm>
            <a:off x="4351086" y="4656646"/>
            <a:ext cx="42309" cy="76087"/>
          </a:xfrm>
          <a:custGeom>
            <a:rect b="b" l="l" r="r" t="t"/>
            <a:pathLst>
              <a:path extrusionOk="0" h="1552" w="863">
                <a:moveTo>
                  <a:pt x="656" y="0"/>
                </a:moveTo>
                <a:cubicBezTo>
                  <a:pt x="607" y="0"/>
                  <a:pt x="560" y="22"/>
                  <a:pt x="536" y="76"/>
                </a:cubicBezTo>
                <a:cubicBezTo>
                  <a:pt x="348" y="499"/>
                  <a:pt x="82" y="949"/>
                  <a:pt x="13" y="1412"/>
                </a:cubicBezTo>
                <a:cubicBezTo>
                  <a:pt x="0" y="1496"/>
                  <a:pt x="59" y="1551"/>
                  <a:pt x="122" y="1551"/>
                </a:cubicBezTo>
                <a:cubicBezTo>
                  <a:pt x="156" y="1551"/>
                  <a:pt x="192" y="1535"/>
                  <a:pt x="220" y="1500"/>
                </a:cubicBezTo>
                <a:cubicBezTo>
                  <a:pt x="506" y="1130"/>
                  <a:pt x="644" y="623"/>
                  <a:pt x="818" y="196"/>
                </a:cubicBezTo>
                <a:cubicBezTo>
                  <a:pt x="863" y="88"/>
                  <a:pt x="754" y="0"/>
                  <a:pt x="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7"/>
          <p:cNvSpPr/>
          <p:nvPr/>
        </p:nvSpPr>
        <p:spPr>
          <a:xfrm>
            <a:off x="5048761" y="3380917"/>
            <a:ext cx="76185" cy="123298"/>
          </a:xfrm>
          <a:custGeom>
            <a:rect b="b" l="l" r="r" t="t"/>
            <a:pathLst>
              <a:path extrusionOk="0" h="2515" w="1554">
                <a:moveTo>
                  <a:pt x="146" y="1"/>
                </a:moveTo>
                <a:cubicBezTo>
                  <a:pt x="76" y="1"/>
                  <a:pt x="1" y="63"/>
                  <a:pt x="29" y="143"/>
                </a:cubicBezTo>
                <a:cubicBezTo>
                  <a:pt x="315" y="1004"/>
                  <a:pt x="673" y="1864"/>
                  <a:pt x="1357" y="2486"/>
                </a:cubicBezTo>
                <a:cubicBezTo>
                  <a:pt x="1379" y="2506"/>
                  <a:pt x="1404" y="2514"/>
                  <a:pt x="1427" y="2514"/>
                </a:cubicBezTo>
                <a:cubicBezTo>
                  <a:pt x="1495" y="2514"/>
                  <a:pt x="1554" y="2440"/>
                  <a:pt x="1516" y="2363"/>
                </a:cubicBezTo>
                <a:cubicBezTo>
                  <a:pt x="1130" y="1571"/>
                  <a:pt x="610" y="859"/>
                  <a:pt x="235" y="57"/>
                </a:cubicBezTo>
                <a:cubicBezTo>
                  <a:pt x="216" y="17"/>
                  <a:pt x="182"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7"/>
          <p:cNvSpPr/>
          <p:nvPr/>
        </p:nvSpPr>
        <p:spPr>
          <a:xfrm>
            <a:off x="5138428" y="3408861"/>
            <a:ext cx="38877" cy="96481"/>
          </a:xfrm>
          <a:custGeom>
            <a:rect b="b" l="l" r="r" t="t"/>
            <a:pathLst>
              <a:path extrusionOk="0" h="1968" w="793">
                <a:moveTo>
                  <a:pt x="149" y="1"/>
                </a:moveTo>
                <a:cubicBezTo>
                  <a:pt x="77" y="1"/>
                  <a:pt x="1" y="49"/>
                  <a:pt x="6" y="133"/>
                </a:cubicBezTo>
                <a:cubicBezTo>
                  <a:pt x="44" y="739"/>
                  <a:pt x="101" y="1526"/>
                  <a:pt x="605" y="1943"/>
                </a:cubicBezTo>
                <a:cubicBezTo>
                  <a:pt x="625" y="1959"/>
                  <a:pt x="653" y="1967"/>
                  <a:pt x="681" y="1967"/>
                </a:cubicBezTo>
                <a:cubicBezTo>
                  <a:pt x="737" y="1967"/>
                  <a:pt x="793" y="1934"/>
                  <a:pt x="783" y="1869"/>
                </a:cubicBezTo>
                <a:cubicBezTo>
                  <a:pt x="708" y="1256"/>
                  <a:pt x="354" y="715"/>
                  <a:pt x="269" y="96"/>
                </a:cubicBezTo>
                <a:cubicBezTo>
                  <a:pt x="260" y="31"/>
                  <a:pt x="206" y="1"/>
                  <a:pt x="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7"/>
          <p:cNvSpPr/>
          <p:nvPr/>
        </p:nvSpPr>
        <p:spPr>
          <a:xfrm>
            <a:off x="5203631" y="3398419"/>
            <a:ext cx="43240" cy="87264"/>
          </a:xfrm>
          <a:custGeom>
            <a:rect b="b" l="l" r="r" t="t"/>
            <a:pathLst>
              <a:path extrusionOk="0" h="1780" w="882">
                <a:moveTo>
                  <a:pt x="136" y="1"/>
                </a:moveTo>
                <a:cubicBezTo>
                  <a:pt x="69" y="1"/>
                  <a:pt x="0" y="45"/>
                  <a:pt x="7" y="124"/>
                </a:cubicBezTo>
                <a:cubicBezTo>
                  <a:pt x="58" y="708"/>
                  <a:pt x="218" y="1345"/>
                  <a:pt x="669" y="1754"/>
                </a:cubicBezTo>
                <a:cubicBezTo>
                  <a:pt x="689" y="1772"/>
                  <a:pt x="715" y="1780"/>
                  <a:pt x="742" y="1780"/>
                </a:cubicBezTo>
                <a:cubicBezTo>
                  <a:pt x="811" y="1780"/>
                  <a:pt x="882" y="1726"/>
                  <a:pt x="850" y="1650"/>
                </a:cubicBezTo>
                <a:cubicBezTo>
                  <a:pt x="632" y="1128"/>
                  <a:pt x="362" y="653"/>
                  <a:pt x="253" y="89"/>
                </a:cubicBezTo>
                <a:cubicBezTo>
                  <a:pt x="241" y="29"/>
                  <a:pt x="189" y="1"/>
                  <a:pt x="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7"/>
          <p:cNvSpPr/>
          <p:nvPr/>
        </p:nvSpPr>
        <p:spPr>
          <a:xfrm>
            <a:off x="5114749" y="3138832"/>
            <a:ext cx="38926" cy="69763"/>
          </a:xfrm>
          <a:custGeom>
            <a:rect b="b" l="l" r="r" t="t"/>
            <a:pathLst>
              <a:path extrusionOk="0" h="1423" w="794">
                <a:moveTo>
                  <a:pt x="206" y="1"/>
                </a:moveTo>
                <a:cubicBezTo>
                  <a:pt x="149" y="1"/>
                  <a:pt x="92" y="33"/>
                  <a:pt x="79" y="94"/>
                </a:cubicBezTo>
                <a:cubicBezTo>
                  <a:pt x="0" y="488"/>
                  <a:pt x="182" y="1153"/>
                  <a:pt x="511" y="1397"/>
                </a:cubicBezTo>
                <a:cubicBezTo>
                  <a:pt x="536" y="1415"/>
                  <a:pt x="565" y="1423"/>
                  <a:pt x="595" y="1423"/>
                </a:cubicBezTo>
                <a:cubicBezTo>
                  <a:pt x="691" y="1423"/>
                  <a:pt x="794" y="1342"/>
                  <a:pt x="781" y="1244"/>
                </a:cubicBezTo>
                <a:cubicBezTo>
                  <a:pt x="757" y="1039"/>
                  <a:pt x="640" y="863"/>
                  <a:pt x="557" y="675"/>
                </a:cubicBezTo>
                <a:cubicBezTo>
                  <a:pt x="469" y="476"/>
                  <a:pt x="426" y="255"/>
                  <a:pt x="320" y="62"/>
                </a:cubicBezTo>
                <a:cubicBezTo>
                  <a:pt x="297" y="21"/>
                  <a:pt x="251" y="1"/>
                  <a:pt x="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7"/>
          <p:cNvSpPr/>
          <p:nvPr/>
        </p:nvSpPr>
        <p:spPr>
          <a:xfrm>
            <a:off x="5163970" y="3120300"/>
            <a:ext cx="26424" cy="82999"/>
          </a:xfrm>
          <a:custGeom>
            <a:rect b="b" l="l" r="r" t="t"/>
            <a:pathLst>
              <a:path extrusionOk="0" h="1693" w="539">
                <a:moveTo>
                  <a:pt x="269" y="1"/>
                </a:moveTo>
                <a:cubicBezTo>
                  <a:pt x="210" y="1"/>
                  <a:pt x="151" y="33"/>
                  <a:pt x="140" y="96"/>
                </a:cubicBezTo>
                <a:cubicBezTo>
                  <a:pt x="94" y="357"/>
                  <a:pt x="76" y="628"/>
                  <a:pt x="68" y="894"/>
                </a:cubicBezTo>
                <a:cubicBezTo>
                  <a:pt x="61" y="1133"/>
                  <a:pt x="0" y="1417"/>
                  <a:pt x="140" y="1622"/>
                </a:cubicBezTo>
                <a:cubicBezTo>
                  <a:pt x="171" y="1669"/>
                  <a:pt x="220" y="1692"/>
                  <a:pt x="268" y="1692"/>
                </a:cubicBezTo>
                <a:cubicBezTo>
                  <a:pt x="316" y="1692"/>
                  <a:pt x="365" y="1669"/>
                  <a:pt x="397" y="1622"/>
                </a:cubicBezTo>
                <a:cubicBezTo>
                  <a:pt x="538" y="1417"/>
                  <a:pt x="476" y="1133"/>
                  <a:pt x="469" y="894"/>
                </a:cubicBezTo>
                <a:cubicBezTo>
                  <a:pt x="461" y="628"/>
                  <a:pt x="444" y="357"/>
                  <a:pt x="399" y="96"/>
                </a:cubicBezTo>
                <a:cubicBezTo>
                  <a:pt x="388" y="33"/>
                  <a:pt x="328" y="1"/>
                  <a:pt x="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7"/>
          <p:cNvSpPr/>
          <p:nvPr/>
        </p:nvSpPr>
        <p:spPr>
          <a:xfrm>
            <a:off x="5194757" y="3080982"/>
            <a:ext cx="52506" cy="132662"/>
          </a:xfrm>
          <a:custGeom>
            <a:rect b="b" l="l" r="r" t="t"/>
            <a:pathLst>
              <a:path extrusionOk="0" h="2706" w="1071">
                <a:moveTo>
                  <a:pt x="932" y="0"/>
                </a:moveTo>
                <a:cubicBezTo>
                  <a:pt x="883" y="0"/>
                  <a:pt x="833" y="27"/>
                  <a:pt x="808" y="87"/>
                </a:cubicBezTo>
                <a:cubicBezTo>
                  <a:pt x="476" y="877"/>
                  <a:pt x="115" y="1717"/>
                  <a:pt x="12" y="2569"/>
                </a:cubicBezTo>
                <a:cubicBezTo>
                  <a:pt x="1" y="2655"/>
                  <a:pt x="77" y="2706"/>
                  <a:pt x="153" y="2706"/>
                </a:cubicBezTo>
                <a:cubicBezTo>
                  <a:pt x="201" y="2706"/>
                  <a:pt x="249" y="2685"/>
                  <a:pt x="273" y="2640"/>
                </a:cubicBezTo>
                <a:cubicBezTo>
                  <a:pt x="679" y="1885"/>
                  <a:pt x="866" y="985"/>
                  <a:pt x="1051" y="154"/>
                </a:cubicBezTo>
                <a:cubicBezTo>
                  <a:pt x="1070" y="58"/>
                  <a:pt x="100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7"/>
          <p:cNvSpPr/>
          <p:nvPr/>
        </p:nvSpPr>
        <p:spPr>
          <a:xfrm>
            <a:off x="6648790" y="2593772"/>
            <a:ext cx="29513" cy="62850"/>
          </a:xfrm>
          <a:custGeom>
            <a:rect b="b" l="l" r="r" t="t"/>
            <a:pathLst>
              <a:path extrusionOk="0" h="1282" w="602">
                <a:moveTo>
                  <a:pt x="93" y="0"/>
                </a:moveTo>
                <a:cubicBezTo>
                  <a:pt x="48" y="0"/>
                  <a:pt x="0" y="43"/>
                  <a:pt x="13" y="95"/>
                </a:cubicBezTo>
                <a:cubicBezTo>
                  <a:pt x="104" y="459"/>
                  <a:pt x="142" y="969"/>
                  <a:pt x="411" y="1254"/>
                </a:cubicBezTo>
                <a:cubicBezTo>
                  <a:pt x="429" y="1273"/>
                  <a:pt x="450" y="1281"/>
                  <a:pt x="471" y="1281"/>
                </a:cubicBezTo>
                <a:cubicBezTo>
                  <a:pt x="519" y="1281"/>
                  <a:pt x="564" y="1240"/>
                  <a:pt x="568" y="1188"/>
                </a:cubicBezTo>
                <a:cubicBezTo>
                  <a:pt x="602" y="806"/>
                  <a:pt x="306" y="374"/>
                  <a:pt x="150" y="39"/>
                </a:cubicBezTo>
                <a:cubicBezTo>
                  <a:pt x="138" y="12"/>
                  <a:pt x="116" y="0"/>
                  <a:pt x="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7"/>
          <p:cNvSpPr/>
          <p:nvPr/>
        </p:nvSpPr>
        <p:spPr>
          <a:xfrm>
            <a:off x="6697570" y="2585291"/>
            <a:ext cx="23336" cy="75499"/>
          </a:xfrm>
          <a:custGeom>
            <a:rect b="b" l="l" r="r" t="t"/>
            <a:pathLst>
              <a:path extrusionOk="0" h="1540" w="476">
                <a:moveTo>
                  <a:pt x="238" y="0"/>
                </a:moveTo>
                <a:cubicBezTo>
                  <a:pt x="196" y="0"/>
                  <a:pt x="154" y="22"/>
                  <a:pt x="148" y="65"/>
                </a:cubicBezTo>
                <a:cubicBezTo>
                  <a:pt x="115" y="315"/>
                  <a:pt x="77" y="561"/>
                  <a:pt x="63" y="813"/>
                </a:cubicBezTo>
                <a:cubicBezTo>
                  <a:pt x="51" y="1042"/>
                  <a:pt x="1" y="1290"/>
                  <a:pt x="142" y="1487"/>
                </a:cubicBezTo>
                <a:cubicBezTo>
                  <a:pt x="168" y="1522"/>
                  <a:pt x="203" y="1540"/>
                  <a:pt x="238" y="1540"/>
                </a:cubicBezTo>
                <a:cubicBezTo>
                  <a:pt x="274" y="1540"/>
                  <a:pt x="309" y="1522"/>
                  <a:pt x="335" y="1487"/>
                </a:cubicBezTo>
                <a:cubicBezTo>
                  <a:pt x="476" y="1292"/>
                  <a:pt x="424" y="1042"/>
                  <a:pt x="412" y="813"/>
                </a:cubicBezTo>
                <a:cubicBezTo>
                  <a:pt x="398" y="559"/>
                  <a:pt x="360" y="315"/>
                  <a:pt x="327" y="65"/>
                </a:cubicBezTo>
                <a:cubicBezTo>
                  <a:pt x="321" y="22"/>
                  <a:pt x="279" y="0"/>
                  <a:pt x="2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7"/>
          <p:cNvSpPr/>
          <p:nvPr/>
        </p:nvSpPr>
        <p:spPr>
          <a:xfrm>
            <a:off x="6726298" y="2580094"/>
            <a:ext cx="39612" cy="87804"/>
          </a:xfrm>
          <a:custGeom>
            <a:rect b="b" l="l" r="r" t="t"/>
            <a:pathLst>
              <a:path extrusionOk="0" h="1791" w="808">
                <a:moveTo>
                  <a:pt x="642" y="0"/>
                </a:moveTo>
                <a:cubicBezTo>
                  <a:pt x="600" y="0"/>
                  <a:pt x="559" y="20"/>
                  <a:pt x="534" y="65"/>
                </a:cubicBezTo>
                <a:cubicBezTo>
                  <a:pt x="282" y="527"/>
                  <a:pt x="0" y="1190"/>
                  <a:pt x="213" y="1715"/>
                </a:cubicBezTo>
                <a:cubicBezTo>
                  <a:pt x="230" y="1759"/>
                  <a:pt x="278" y="1791"/>
                  <a:pt x="323" y="1791"/>
                </a:cubicBezTo>
                <a:cubicBezTo>
                  <a:pt x="354" y="1791"/>
                  <a:pt x="385" y="1776"/>
                  <a:pt x="404" y="1739"/>
                </a:cubicBezTo>
                <a:cubicBezTo>
                  <a:pt x="637" y="1275"/>
                  <a:pt x="637" y="668"/>
                  <a:pt x="781" y="168"/>
                </a:cubicBezTo>
                <a:cubicBezTo>
                  <a:pt x="807" y="73"/>
                  <a:pt x="723" y="0"/>
                  <a:pt x="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7"/>
          <p:cNvSpPr/>
          <p:nvPr/>
        </p:nvSpPr>
        <p:spPr>
          <a:xfrm>
            <a:off x="9035964" y="2468023"/>
            <a:ext cx="56232" cy="89618"/>
          </a:xfrm>
          <a:custGeom>
            <a:rect b="b" l="l" r="r" t="t"/>
            <a:pathLst>
              <a:path extrusionOk="0" h="1828" w="1147">
                <a:moveTo>
                  <a:pt x="997" y="0"/>
                </a:moveTo>
                <a:cubicBezTo>
                  <a:pt x="972" y="0"/>
                  <a:pt x="946" y="10"/>
                  <a:pt x="922" y="34"/>
                </a:cubicBezTo>
                <a:cubicBezTo>
                  <a:pt x="452" y="494"/>
                  <a:pt x="64" y="1070"/>
                  <a:pt x="5" y="1740"/>
                </a:cubicBezTo>
                <a:cubicBezTo>
                  <a:pt x="0" y="1793"/>
                  <a:pt x="51" y="1828"/>
                  <a:pt x="99" y="1828"/>
                </a:cubicBezTo>
                <a:cubicBezTo>
                  <a:pt x="129" y="1828"/>
                  <a:pt x="157" y="1815"/>
                  <a:pt x="172" y="1785"/>
                </a:cubicBezTo>
                <a:cubicBezTo>
                  <a:pt x="437" y="1223"/>
                  <a:pt x="672" y="668"/>
                  <a:pt x="1077" y="190"/>
                </a:cubicBezTo>
                <a:cubicBezTo>
                  <a:pt x="1147" y="108"/>
                  <a:pt x="1078" y="0"/>
                  <a:pt x="997"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7"/>
          <p:cNvSpPr/>
          <p:nvPr/>
        </p:nvSpPr>
        <p:spPr>
          <a:xfrm>
            <a:off x="9056653" y="2508174"/>
            <a:ext cx="55987" cy="57310"/>
          </a:xfrm>
          <a:custGeom>
            <a:rect b="b" l="l" r="r" t="t"/>
            <a:pathLst>
              <a:path extrusionOk="0" h="1169" w="1142">
                <a:moveTo>
                  <a:pt x="1012" y="0"/>
                </a:moveTo>
                <a:cubicBezTo>
                  <a:pt x="977" y="0"/>
                  <a:pt x="942" y="14"/>
                  <a:pt x="920" y="46"/>
                </a:cubicBezTo>
                <a:cubicBezTo>
                  <a:pt x="799" y="226"/>
                  <a:pt x="655" y="375"/>
                  <a:pt x="499" y="524"/>
                </a:cubicBezTo>
                <a:cubicBezTo>
                  <a:pt x="364" y="651"/>
                  <a:pt x="127" y="750"/>
                  <a:pt x="49" y="918"/>
                </a:cubicBezTo>
                <a:cubicBezTo>
                  <a:pt x="1" y="1027"/>
                  <a:pt x="54" y="1168"/>
                  <a:pt x="186" y="1168"/>
                </a:cubicBezTo>
                <a:cubicBezTo>
                  <a:pt x="188" y="1168"/>
                  <a:pt x="190" y="1168"/>
                  <a:pt x="193" y="1168"/>
                </a:cubicBezTo>
                <a:cubicBezTo>
                  <a:pt x="425" y="1162"/>
                  <a:pt x="625" y="915"/>
                  <a:pt x="766" y="748"/>
                </a:cubicBezTo>
                <a:cubicBezTo>
                  <a:pt x="919" y="566"/>
                  <a:pt x="1025" y="346"/>
                  <a:pt x="1110" y="126"/>
                </a:cubicBezTo>
                <a:cubicBezTo>
                  <a:pt x="1142" y="51"/>
                  <a:pt x="1078" y="0"/>
                  <a:pt x="1012"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7"/>
          <p:cNvSpPr/>
          <p:nvPr/>
        </p:nvSpPr>
        <p:spPr>
          <a:xfrm>
            <a:off x="6555005" y="5169741"/>
            <a:ext cx="40887" cy="185609"/>
          </a:xfrm>
          <a:custGeom>
            <a:rect b="b" l="l" r="r" t="t"/>
            <a:pathLst>
              <a:path extrusionOk="0" h="3786" w="834">
                <a:moveTo>
                  <a:pt x="168" y="0"/>
                </a:moveTo>
                <a:cubicBezTo>
                  <a:pt x="89" y="0"/>
                  <a:pt x="1" y="69"/>
                  <a:pt x="15" y="172"/>
                </a:cubicBezTo>
                <a:cubicBezTo>
                  <a:pt x="105" y="830"/>
                  <a:pt x="187" y="1489"/>
                  <a:pt x="245" y="2151"/>
                </a:cubicBezTo>
                <a:cubicBezTo>
                  <a:pt x="290" y="2660"/>
                  <a:pt x="266" y="3180"/>
                  <a:pt x="404" y="3676"/>
                </a:cubicBezTo>
                <a:cubicBezTo>
                  <a:pt x="426" y="3752"/>
                  <a:pt x="481" y="3785"/>
                  <a:pt x="538" y="3785"/>
                </a:cubicBezTo>
                <a:cubicBezTo>
                  <a:pt x="614" y="3785"/>
                  <a:pt x="693" y="3728"/>
                  <a:pt x="704" y="3636"/>
                </a:cubicBezTo>
                <a:cubicBezTo>
                  <a:pt x="833" y="2527"/>
                  <a:pt x="465" y="1197"/>
                  <a:pt x="280" y="101"/>
                </a:cubicBezTo>
                <a:cubicBezTo>
                  <a:pt x="268" y="30"/>
                  <a:pt x="220" y="0"/>
                  <a:pt x="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7"/>
          <p:cNvSpPr/>
          <p:nvPr/>
        </p:nvSpPr>
        <p:spPr>
          <a:xfrm>
            <a:off x="6610256" y="5235827"/>
            <a:ext cx="30739" cy="95991"/>
          </a:xfrm>
          <a:custGeom>
            <a:rect b="b" l="l" r="r" t="t"/>
            <a:pathLst>
              <a:path extrusionOk="0" h="1958" w="627">
                <a:moveTo>
                  <a:pt x="399" y="1"/>
                </a:moveTo>
                <a:cubicBezTo>
                  <a:pt x="333" y="1"/>
                  <a:pt x="259" y="52"/>
                  <a:pt x="251" y="128"/>
                </a:cubicBezTo>
                <a:cubicBezTo>
                  <a:pt x="214" y="440"/>
                  <a:pt x="182" y="756"/>
                  <a:pt x="119" y="1062"/>
                </a:cubicBezTo>
                <a:cubicBezTo>
                  <a:pt x="64" y="1332"/>
                  <a:pt x="0" y="1562"/>
                  <a:pt x="32" y="1841"/>
                </a:cubicBezTo>
                <a:cubicBezTo>
                  <a:pt x="39" y="1902"/>
                  <a:pt x="95" y="1958"/>
                  <a:pt x="153" y="1958"/>
                </a:cubicBezTo>
                <a:cubicBezTo>
                  <a:pt x="178" y="1958"/>
                  <a:pt x="204" y="1947"/>
                  <a:pt x="225" y="1921"/>
                </a:cubicBezTo>
                <a:cubicBezTo>
                  <a:pt x="627" y="1451"/>
                  <a:pt x="601" y="672"/>
                  <a:pt x="502" y="94"/>
                </a:cubicBezTo>
                <a:cubicBezTo>
                  <a:pt x="491" y="28"/>
                  <a:pt x="447"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7"/>
          <p:cNvSpPr/>
          <p:nvPr/>
        </p:nvSpPr>
        <p:spPr>
          <a:xfrm>
            <a:off x="6653790" y="5237396"/>
            <a:ext cx="41769" cy="88441"/>
          </a:xfrm>
          <a:custGeom>
            <a:rect b="b" l="l" r="r" t="t"/>
            <a:pathLst>
              <a:path extrusionOk="0" h="1804" w="852">
                <a:moveTo>
                  <a:pt x="742" y="0"/>
                </a:moveTo>
                <a:cubicBezTo>
                  <a:pt x="713" y="0"/>
                  <a:pt x="686" y="14"/>
                  <a:pt x="668" y="47"/>
                </a:cubicBezTo>
                <a:cubicBezTo>
                  <a:pt x="518" y="325"/>
                  <a:pt x="386" y="611"/>
                  <a:pt x="266" y="904"/>
                </a:cubicBezTo>
                <a:cubicBezTo>
                  <a:pt x="166" y="1148"/>
                  <a:pt x="42" y="1398"/>
                  <a:pt x="12" y="1662"/>
                </a:cubicBezTo>
                <a:cubicBezTo>
                  <a:pt x="1" y="1757"/>
                  <a:pt x="74" y="1804"/>
                  <a:pt x="152" y="1804"/>
                </a:cubicBezTo>
                <a:cubicBezTo>
                  <a:pt x="205" y="1804"/>
                  <a:pt x="260" y="1782"/>
                  <a:pt x="291" y="1738"/>
                </a:cubicBezTo>
                <a:cubicBezTo>
                  <a:pt x="442" y="1518"/>
                  <a:pt x="512" y="1231"/>
                  <a:pt x="595" y="977"/>
                </a:cubicBezTo>
                <a:cubicBezTo>
                  <a:pt x="691" y="693"/>
                  <a:pt x="770" y="408"/>
                  <a:pt x="836" y="117"/>
                </a:cubicBezTo>
                <a:cubicBezTo>
                  <a:pt x="851" y="52"/>
                  <a:pt x="796" y="0"/>
                  <a:pt x="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7"/>
          <p:cNvSpPr/>
          <p:nvPr/>
        </p:nvSpPr>
        <p:spPr>
          <a:xfrm>
            <a:off x="6442787" y="5290882"/>
            <a:ext cx="39906" cy="71920"/>
          </a:xfrm>
          <a:custGeom>
            <a:rect b="b" l="l" r="r" t="t"/>
            <a:pathLst>
              <a:path extrusionOk="0" h="1467" w="814">
                <a:moveTo>
                  <a:pt x="144" y="1"/>
                </a:moveTo>
                <a:cubicBezTo>
                  <a:pt x="74" y="1"/>
                  <a:pt x="0" y="61"/>
                  <a:pt x="14" y="153"/>
                </a:cubicBezTo>
                <a:cubicBezTo>
                  <a:pt x="76" y="547"/>
                  <a:pt x="205" y="1161"/>
                  <a:pt x="531" y="1429"/>
                </a:cubicBezTo>
                <a:cubicBezTo>
                  <a:pt x="562" y="1455"/>
                  <a:pt x="599" y="1467"/>
                  <a:pt x="636" y="1467"/>
                </a:cubicBezTo>
                <a:cubicBezTo>
                  <a:pt x="727" y="1467"/>
                  <a:pt x="814" y="1394"/>
                  <a:pt x="781" y="1285"/>
                </a:cubicBezTo>
                <a:cubicBezTo>
                  <a:pt x="722" y="1090"/>
                  <a:pt x="584" y="927"/>
                  <a:pt x="492" y="745"/>
                </a:cubicBezTo>
                <a:cubicBezTo>
                  <a:pt x="385" y="536"/>
                  <a:pt x="310" y="316"/>
                  <a:pt x="251" y="89"/>
                </a:cubicBezTo>
                <a:cubicBezTo>
                  <a:pt x="235" y="27"/>
                  <a:pt x="191" y="1"/>
                  <a:pt x="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7"/>
          <p:cNvSpPr/>
          <p:nvPr/>
        </p:nvSpPr>
        <p:spPr>
          <a:xfrm>
            <a:off x="6395576" y="3860578"/>
            <a:ext cx="596634" cy="362540"/>
          </a:xfrm>
          <a:custGeom>
            <a:rect b="b" l="l" r="r" t="t"/>
            <a:pathLst>
              <a:path extrusionOk="0" h="7395" w="12170">
                <a:moveTo>
                  <a:pt x="4963" y="0"/>
                </a:moveTo>
                <a:cubicBezTo>
                  <a:pt x="4943" y="0"/>
                  <a:pt x="4923" y="2"/>
                  <a:pt x="4903" y="7"/>
                </a:cubicBezTo>
                <a:cubicBezTo>
                  <a:pt x="4319" y="134"/>
                  <a:pt x="4449" y="2087"/>
                  <a:pt x="4449" y="2087"/>
                </a:cubicBezTo>
                <a:cubicBezTo>
                  <a:pt x="4449" y="2087"/>
                  <a:pt x="3074" y="1543"/>
                  <a:pt x="1968" y="1543"/>
                </a:cubicBezTo>
                <a:cubicBezTo>
                  <a:pt x="1553" y="1543"/>
                  <a:pt x="1176" y="1619"/>
                  <a:pt x="924" y="1829"/>
                </a:cubicBezTo>
                <a:cubicBezTo>
                  <a:pt x="1" y="2603"/>
                  <a:pt x="3497" y="3117"/>
                  <a:pt x="3497" y="3117"/>
                </a:cubicBezTo>
                <a:cubicBezTo>
                  <a:pt x="3497" y="3117"/>
                  <a:pt x="82" y="4733"/>
                  <a:pt x="956" y="5702"/>
                </a:cubicBezTo>
                <a:cubicBezTo>
                  <a:pt x="1090" y="5851"/>
                  <a:pt x="1266" y="5914"/>
                  <a:pt x="1467" y="5914"/>
                </a:cubicBezTo>
                <a:cubicBezTo>
                  <a:pt x="2573" y="5914"/>
                  <a:pt x="4450" y="4005"/>
                  <a:pt x="4451" y="4005"/>
                </a:cubicBezTo>
                <a:lnTo>
                  <a:pt x="4451" y="4005"/>
                </a:lnTo>
                <a:cubicBezTo>
                  <a:pt x="4451" y="4005"/>
                  <a:pt x="3388" y="6991"/>
                  <a:pt x="4210" y="7368"/>
                </a:cubicBezTo>
                <a:cubicBezTo>
                  <a:pt x="4248" y="7386"/>
                  <a:pt x="4286" y="7394"/>
                  <a:pt x="4323" y="7394"/>
                </a:cubicBezTo>
                <a:cubicBezTo>
                  <a:pt x="5072" y="7394"/>
                  <a:pt x="5457" y="3931"/>
                  <a:pt x="5457" y="3931"/>
                </a:cubicBezTo>
                <a:cubicBezTo>
                  <a:pt x="5457" y="3931"/>
                  <a:pt x="6829" y="7201"/>
                  <a:pt x="7832" y="7201"/>
                </a:cubicBezTo>
                <a:cubicBezTo>
                  <a:pt x="7864" y="7201"/>
                  <a:pt x="7895" y="7197"/>
                  <a:pt x="7926" y="7191"/>
                </a:cubicBezTo>
                <a:cubicBezTo>
                  <a:pt x="8937" y="6974"/>
                  <a:pt x="6883" y="3528"/>
                  <a:pt x="6883" y="3528"/>
                </a:cubicBezTo>
                <a:lnTo>
                  <a:pt x="6883" y="3528"/>
                </a:lnTo>
                <a:cubicBezTo>
                  <a:pt x="6883" y="3528"/>
                  <a:pt x="8915" y="5475"/>
                  <a:pt x="10300" y="5475"/>
                </a:cubicBezTo>
                <a:cubicBezTo>
                  <a:pt x="10508" y="5475"/>
                  <a:pt x="10701" y="5431"/>
                  <a:pt x="10870" y="5330"/>
                </a:cubicBezTo>
                <a:cubicBezTo>
                  <a:pt x="12170" y="4559"/>
                  <a:pt x="7926" y="2911"/>
                  <a:pt x="7926" y="2910"/>
                </a:cubicBezTo>
                <a:lnTo>
                  <a:pt x="7926" y="2910"/>
                </a:lnTo>
                <a:cubicBezTo>
                  <a:pt x="7926" y="2910"/>
                  <a:pt x="8711" y="3048"/>
                  <a:pt x="9519" y="3048"/>
                </a:cubicBezTo>
                <a:cubicBezTo>
                  <a:pt x="10274" y="3048"/>
                  <a:pt x="11049" y="2928"/>
                  <a:pt x="11222" y="2463"/>
                </a:cubicBezTo>
                <a:cubicBezTo>
                  <a:pt x="11434" y="1897"/>
                  <a:pt x="10465" y="1654"/>
                  <a:pt x="9297" y="1654"/>
                </a:cubicBezTo>
                <a:cubicBezTo>
                  <a:pt x="8476" y="1654"/>
                  <a:pt x="7558" y="1773"/>
                  <a:pt x="6883" y="1986"/>
                </a:cubicBezTo>
                <a:cubicBezTo>
                  <a:pt x="6883" y="1986"/>
                  <a:pt x="8417" y="289"/>
                  <a:pt x="7680" y="31"/>
                </a:cubicBezTo>
                <a:cubicBezTo>
                  <a:pt x="7632" y="14"/>
                  <a:pt x="7582" y="6"/>
                  <a:pt x="7530" y="6"/>
                </a:cubicBezTo>
                <a:cubicBezTo>
                  <a:pt x="6789" y="6"/>
                  <a:pt x="5741" y="1625"/>
                  <a:pt x="5741" y="1625"/>
                </a:cubicBezTo>
                <a:cubicBezTo>
                  <a:pt x="5741" y="1625"/>
                  <a:pt x="5502" y="0"/>
                  <a:pt x="49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7"/>
          <p:cNvSpPr/>
          <p:nvPr/>
        </p:nvSpPr>
        <p:spPr>
          <a:xfrm>
            <a:off x="6611972" y="3965638"/>
            <a:ext cx="128985" cy="60693"/>
          </a:xfrm>
          <a:custGeom>
            <a:rect b="b" l="l" r="r" t="t"/>
            <a:pathLst>
              <a:path extrusionOk="0" h="1238" w="2631">
                <a:moveTo>
                  <a:pt x="1807" y="0"/>
                </a:moveTo>
                <a:cubicBezTo>
                  <a:pt x="1617" y="0"/>
                  <a:pt x="1405" y="26"/>
                  <a:pt x="1184" y="79"/>
                </a:cubicBezTo>
                <a:cubicBezTo>
                  <a:pt x="499" y="246"/>
                  <a:pt x="0" y="623"/>
                  <a:pt x="73" y="921"/>
                </a:cubicBezTo>
                <a:cubicBezTo>
                  <a:pt x="122" y="1123"/>
                  <a:pt x="422" y="1238"/>
                  <a:pt x="825" y="1238"/>
                </a:cubicBezTo>
                <a:cubicBezTo>
                  <a:pt x="1015" y="1238"/>
                  <a:pt x="1227" y="1212"/>
                  <a:pt x="1447" y="1159"/>
                </a:cubicBezTo>
                <a:cubicBezTo>
                  <a:pt x="2132" y="993"/>
                  <a:pt x="2631" y="616"/>
                  <a:pt x="2560" y="319"/>
                </a:cubicBezTo>
                <a:cubicBezTo>
                  <a:pt x="2509" y="115"/>
                  <a:pt x="2209" y="0"/>
                  <a:pt x="18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7"/>
          <p:cNvSpPr/>
          <p:nvPr/>
        </p:nvSpPr>
        <p:spPr>
          <a:xfrm>
            <a:off x="5498075" y="4438681"/>
            <a:ext cx="466718" cy="309201"/>
          </a:xfrm>
          <a:custGeom>
            <a:rect b="b" l="l" r="r" t="t"/>
            <a:pathLst>
              <a:path extrusionOk="0" h="6307" w="9520">
                <a:moveTo>
                  <a:pt x="1804" y="0"/>
                </a:moveTo>
                <a:cubicBezTo>
                  <a:pt x="1730" y="0"/>
                  <a:pt x="1658" y="9"/>
                  <a:pt x="1590" y="28"/>
                </a:cubicBezTo>
                <a:cubicBezTo>
                  <a:pt x="653" y="285"/>
                  <a:pt x="3047" y="1831"/>
                  <a:pt x="3047" y="1831"/>
                </a:cubicBezTo>
                <a:cubicBezTo>
                  <a:pt x="3047" y="1831"/>
                  <a:pt x="1" y="1876"/>
                  <a:pt x="319" y="2880"/>
                </a:cubicBezTo>
                <a:cubicBezTo>
                  <a:pt x="420" y="3198"/>
                  <a:pt x="772" y="3307"/>
                  <a:pt x="1205" y="3307"/>
                </a:cubicBezTo>
                <a:cubicBezTo>
                  <a:pt x="2138" y="3307"/>
                  <a:pt x="3450" y="2802"/>
                  <a:pt x="3450" y="2802"/>
                </a:cubicBezTo>
                <a:lnTo>
                  <a:pt x="3450" y="2802"/>
                </a:lnTo>
                <a:cubicBezTo>
                  <a:pt x="3450" y="2803"/>
                  <a:pt x="1673" y="4637"/>
                  <a:pt x="2151" y="5189"/>
                </a:cubicBezTo>
                <a:cubicBezTo>
                  <a:pt x="2196" y="5241"/>
                  <a:pt x="2250" y="5264"/>
                  <a:pt x="2313" y="5264"/>
                </a:cubicBezTo>
                <a:cubicBezTo>
                  <a:pt x="2912" y="5264"/>
                  <a:pt x="4213" y="3083"/>
                  <a:pt x="4213" y="3083"/>
                </a:cubicBezTo>
                <a:lnTo>
                  <a:pt x="4213" y="3083"/>
                </a:lnTo>
                <a:cubicBezTo>
                  <a:pt x="4213" y="3083"/>
                  <a:pt x="4123" y="6123"/>
                  <a:pt x="4936" y="6299"/>
                </a:cubicBezTo>
                <a:cubicBezTo>
                  <a:pt x="4958" y="6304"/>
                  <a:pt x="4979" y="6306"/>
                  <a:pt x="4999" y="6306"/>
                </a:cubicBezTo>
                <a:cubicBezTo>
                  <a:pt x="5730" y="6306"/>
                  <a:pt x="5394" y="3264"/>
                  <a:pt x="5394" y="3263"/>
                </a:cubicBezTo>
                <a:lnTo>
                  <a:pt x="5394" y="3263"/>
                </a:lnTo>
                <a:cubicBezTo>
                  <a:pt x="5394" y="3264"/>
                  <a:pt x="6454" y="5921"/>
                  <a:pt x="7633" y="5921"/>
                </a:cubicBezTo>
                <a:cubicBezTo>
                  <a:pt x="7661" y="5921"/>
                  <a:pt x="7689" y="5920"/>
                  <a:pt x="7717" y="5917"/>
                </a:cubicBezTo>
                <a:cubicBezTo>
                  <a:pt x="8928" y="5783"/>
                  <a:pt x="6366" y="3159"/>
                  <a:pt x="6366" y="3159"/>
                </a:cubicBezTo>
                <a:lnTo>
                  <a:pt x="6366" y="3159"/>
                </a:lnTo>
                <a:cubicBezTo>
                  <a:pt x="6366" y="3159"/>
                  <a:pt x="7706" y="4078"/>
                  <a:pt x="8508" y="4078"/>
                </a:cubicBezTo>
                <a:cubicBezTo>
                  <a:pt x="8682" y="4078"/>
                  <a:pt x="8830" y="4035"/>
                  <a:pt x="8934" y="3930"/>
                </a:cubicBezTo>
                <a:cubicBezTo>
                  <a:pt x="9519" y="3342"/>
                  <a:pt x="7282" y="2301"/>
                  <a:pt x="5909" y="2129"/>
                </a:cubicBezTo>
                <a:cubicBezTo>
                  <a:pt x="5909" y="2129"/>
                  <a:pt x="7603" y="1398"/>
                  <a:pt x="7147" y="962"/>
                </a:cubicBezTo>
                <a:cubicBezTo>
                  <a:pt x="7062" y="881"/>
                  <a:pt x="6942" y="848"/>
                  <a:pt x="6802" y="848"/>
                </a:cubicBezTo>
                <a:cubicBezTo>
                  <a:pt x="6187" y="848"/>
                  <a:pt x="5192" y="1485"/>
                  <a:pt x="5192" y="1485"/>
                </a:cubicBezTo>
                <a:cubicBezTo>
                  <a:pt x="5192" y="1485"/>
                  <a:pt x="5588" y="119"/>
                  <a:pt x="5116" y="19"/>
                </a:cubicBezTo>
                <a:cubicBezTo>
                  <a:pt x="5101" y="15"/>
                  <a:pt x="5085" y="14"/>
                  <a:pt x="5069" y="14"/>
                </a:cubicBezTo>
                <a:cubicBezTo>
                  <a:pt x="4610" y="14"/>
                  <a:pt x="4090" y="1394"/>
                  <a:pt x="4090" y="1394"/>
                </a:cubicBezTo>
                <a:cubicBezTo>
                  <a:pt x="4090" y="1394"/>
                  <a:pt x="2746" y="0"/>
                  <a:pt x="1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7"/>
          <p:cNvSpPr/>
          <p:nvPr/>
        </p:nvSpPr>
        <p:spPr>
          <a:xfrm>
            <a:off x="5681674" y="4528642"/>
            <a:ext cx="103884" cy="47113"/>
          </a:xfrm>
          <a:custGeom>
            <a:rect b="b" l="l" r="r" t="t"/>
            <a:pathLst>
              <a:path extrusionOk="0" h="961" w="2119">
                <a:moveTo>
                  <a:pt x="729" y="0"/>
                </a:moveTo>
                <a:cubicBezTo>
                  <a:pt x="359" y="0"/>
                  <a:pt x="80" y="107"/>
                  <a:pt x="46" y="287"/>
                </a:cubicBezTo>
                <a:cubicBezTo>
                  <a:pt x="1" y="529"/>
                  <a:pt x="416" y="813"/>
                  <a:pt x="976" y="920"/>
                </a:cubicBezTo>
                <a:cubicBezTo>
                  <a:pt x="1120" y="948"/>
                  <a:pt x="1259" y="961"/>
                  <a:pt x="1388" y="961"/>
                </a:cubicBezTo>
                <a:cubicBezTo>
                  <a:pt x="1758" y="961"/>
                  <a:pt x="2037" y="853"/>
                  <a:pt x="2073" y="673"/>
                </a:cubicBezTo>
                <a:cubicBezTo>
                  <a:pt x="2119" y="431"/>
                  <a:pt x="1703" y="147"/>
                  <a:pt x="1144" y="41"/>
                </a:cubicBezTo>
                <a:cubicBezTo>
                  <a:pt x="999" y="13"/>
                  <a:pt x="858" y="0"/>
                  <a:pt x="7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7"/>
          <p:cNvSpPr/>
          <p:nvPr/>
        </p:nvSpPr>
        <p:spPr>
          <a:xfrm>
            <a:off x="5035279" y="3864010"/>
            <a:ext cx="302386" cy="194727"/>
          </a:xfrm>
          <a:custGeom>
            <a:rect b="b" l="l" r="r" t="t"/>
            <a:pathLst>
              <a:path extrusionOk="0" h="3972" w="6168">
                <a:moveTo>
                  <a:pt x="2950" y="1"/>
                </a:moveTo>
                <a:cubicBezTo>
                  <a:pt x="2949" y="1"/>
                  <a:pt x="2949" y="1"/>
                  <a:pt x="2948" y="1"/>
                </a:cubicBezTo>
                <a:cubicBezTo>
                  <a:pt x="2637" y="5"/>
                  <a:pt x="2498" y="1012"/>
                  <a:pt x="2498" y="1012"/>
                </a:cubicBezTo>
                <a:cubicBezTo>
                  <a:pt x="2498" y="1012"/>
                  <a:pt x="1635" y="446"/>
                  <a:pt x="1035" y="446"/>
                </a:cubicBezTo>
                <a:cubicBezTo>
                  <a:pt x="923" y="446"/>
                  <a:pt x="821" y="465"/>
                  <a:pt x="734" y="511"/>
                </a:cubicBezTo>
                <a:cubicBezTo>
                  <a:pt x="183" y="803"/>
                  <a:pt x="1908" y="1432"/>
                  <a:pt x="1908" y="1432"/>
                </a:cubicBezTo>
                <a:cubicBezTo>
                  <a:pt x="1908" y="1432"/>
                  <a:pt x="1" y="1896"/>
                  <a:pt x="343" y="2480"/>
                </a:cubicBezTo>
                <a:cubicBezTo>
                  <a:pt x="417" y="2604"/>
                  <a:pt x="547" y="2653"/>
                  <a:pt x="708" y="2653"/>
                </a:cubicBezTo>
                <a:cubicBezTo>
                  <a:pt x="1301" y="2653"/>
                  <a:pt x="2299" y="1985"/>
                  <a:pt x="2299" y="1985"/>
                </a:cubicBezTo>
                <a:lnTo>
                  <a:pt x="2299" y="1985"/>
                </a:lnTo>
                <a:cubicBezTo>
                  <a:pt x="2299" y="1985"/>
                  <a:pt x="1446" y="3392"/>
                  <a:pt x="1825" y="3670"/>
                </a:cubicBezTo>
                <a:cubicBezTo>
                  <a:pt x="1851" y="3689"/>
                  <a:pt x="1878" y="3698"/>
                  <a:pt x="1906" y="3698"/>
                </a:cubicBezTo>
                <a:cubicBezTo>
                  <a:pt x="2285" y="3698"/>
                  <a:pt x="2819" y="2053"/>
                  <a:pt x="2819" y="2053"/>
                </a:cubicBezTo>
                <a:cubicBezTo>
                  <a:pt x="2819" y="2053"/>
                  <a:pt x="3195" y="3972"/>
                  <a:pt x="3731" y="3972"/>
                </a:cubicBezTo>
                <a:cubicBezTo>
                  <a:pt x="3731" y="3972"/>
                  <a:pt x="3732" y="3972"/>
                  <a:pt x="3732" y="3972"/>
                </a:cubicBezTo>
                <a:cubicBezTo>
                  <a:pt x="4269" y="3965"/>
                  <a:pt x="3587" y="1999"/>
                  <a:pt x="3586" y="1999"/>
                </a:cubicBezTo>
                <a:lnTo>
                  <a:pt x="3586" y="1999"/>
                </a:lnTo>
                <a:cubicBezTo>
                  <a:pt x="3587" y="1999"/>
                  <a:pt x="4526" y="3363"/>
                  <a:pt x="5254" y="3363"/>
                </a:cubicBezTo>
                <a:cubicBezTo>
                  <a:pt x="5313" y="3363"/>
                  <a:pt x="5370" y="3354"/>
                  <a:pt x="5426" y="3335"/>
                </a:cubicBezTo>
                <a:cubicBezTo>
                  <a:pt x="6167" y="3078"/>
                  <a:pt x="4181" y="1796"/>
                  <a:pt x="4181" y="1796"/>
                </a:cubicBezTo>
                <a:lnTo>
                  <a:pt x="4181" y="1796"/>
                </a:lnTo>
                <a:cubicBezTo>
                  <a:pt x="4181" y="1796"/>
                  <a:pt x="4920" y="2089"/>
                  <a:pt x="5444" y="2089"/>
                </a:cubicBezTo>
                <a:cubicBezTo>
                  <a:pt x="5651" y="2089"/>
                  <a:pt x="5824" y="2043"/>
                  <a:pt x="5905" y="1916"/>
                </a:cubicBezTo>
                <a:cubicBezTo>
                  <a:pt x="6157" y="1512"/>
                  <a:pt x="4953" y="1202"/>
                  <a:pt x="4060" y="1202"/>
                </a:cubicBezTo>
                <a:cubicBezTo>
                  <a:pt x="3950" y="1202"/>
                  <a:pt x="3844" y="1207"/>
                  <a:pt x="3747" y="1217"/>
                </a:cubicBezTo>
                <a:cubicBezTo>
                  <a:pt x="3747" y="1217"/>
                  <a:pt x="4707" y="515"/>
                  <a:pt x="4358" y="307"/>
                </a:cubicBezTo>
                <a:cubicBezTo>
                  <a:pt x="4319" y="283"/>
                  <a:pt x="4273" y="272"/>
                  <a:pt x="4223" y="272"/>
                </a:cubicBezTo>
                <a:cubicBezTo>
                  <a:pt x="3837" y="272"/>
                  <a:pt x="3203" y="913"/>
                  <a:pt x="3203" y="913"/>
                </a:cubicBezTo>
                <a:cubicBezTo>
                  <a:pt x="3203" y="913"/>
                  <a:pt x="3256" y="1"/>
                  <a:pt x="2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7"/>
          <p:cNvSpPr/>
          <p:nvPr/>
        </p:nvSpPr>
        <p:spPr>
          <a:xfrm>
            <a:off x="5153478" y="3922643"/>
            <a:ext cx="65693" cy="28385"/>
          </a:xfrm>
          <a:custGeom>
            <a:rect b="b" l="l" r="r" t="t"/>
            <a:pathLst>
              <a:path extrusionOk="0" h="579" w="1340">
                <a:moveTo>
                  <a:pt x="706" y="0"/>
                </a:moveTo>
                <a:cubicBezTo>
                  <a:pt x="691" y="0"/>
                  <a:pt x="675" y="0"/>
                  <a:pt x="660" y="1"/>
                </a:cubicBezTo>
                <a:cubicBezTo>
                  <a:pt x="295" y="14"/>
                  <a:pt x="0" y="152"/>
                  <a:pt x="6" y="312"/>
                </a:cubicBezTo>
                <a:cubicBezTo>
                  <a:pt x="12" y="463"/>
                  <a:pt x="282" y="578"/>
                  <a:pt x="623" y="578"/>
                </a:cubicBezTo>
                <a:cubicBezTo>
                  <a:pt x="642" y="578"/>
                  <a:pt x="661" y="578"/>
                  <a:pt x="680" y="577"/>
                </a:cubicBezTo>
                <a:cubicBezTo>
                  <a:pt x="1045" y="563"/>
                  <a:pt x="1339" y="425"/>
                  <a:pt x="1333" y="266"/>
                </a:cubicBezTo>
                <a:cubicBezTo>
                  <a:pt x="1327" y="114"/>
                  <a:pt x="1050" y="0"/>
                  <a:pt x="7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7"/>
          <p:cNvSpPr/>
          <p:nvPr/>
        </p:nvSpPr>
        <p:spPr>
          <a:xfrm>
            <a:off x="7585363" y="3240951"/>
            <a:ext cx="326457" cy="200855"/>
          </a:xfrm>
          <a:custGeom>
            <a:rect b="b" l="l" r="r" t="t"/>
            <a:pathLst>
              <a:path extrusionOk="0" h="4097" w="6659">
                <a:moveTo>
                  <a:pt x="2886" y="1"/>
                </a:moveTo>
                <a:cubicBezTo>
                  <a:pt x="2879" y="1"/>
                  <a:pt x="2872" y="1"/>
                  <a:pt x="2864" y="2"/>
                </a:cubicBezTo>
                <a:cubicBezTo>
                  <a:pt x="2537" y="46"/>
                  <a:pt x="2522" y="1126"/>
                  <a:pt x="2522" y="1126"/>
                </a:cubicBezTo>
                <a:cubicBezTo>
                  <a:pt x="2522" y="1126"/>
                  <a:pt x="1678" y="709"/>
                  <a:pt x="1048" y="709"/>
                </a:cubicBezTo>
                <a:cubicBezTo>
                  <a:pt x="872" y="709"/>
                  <a:pt x="712" y="741"/>
                  <a:pt x="593" y="825"/>
                </a:cubicBezTo>
                <a:cubicBezTo>
                  <a:pt x="52" y="1209"/>
                  <a:pt x="1953" y="1652"/>
                  <a:pt x="1953" y="1652"/>
                </a:cubicBezTo>
                <a:cubicBezTo>
                  <a:pt x="1953" y="1652"/>
                  <a:pt x="0" y="2387"/>
                  <a:pt x="437" y="2959"/>
                </a:cubicBezTo>
                <a:cubicBezTo>
                  <a:pt x="514" y="3059"/>
                  <a:pt x="625" y="3101"/>
                  <a:pt x="757" y="3101"/>
                </a:cubicBezTo>
                <a:cubicBezTo>
                  <a:pt x="1375" y="3101"/>
                  <a:pt x="2437" y="2184"/>
                  <a:pt x="2437" y="2184"/>
                </a:cubicBezTo>
                <a:lnTo>
                  <a:pt x="2437" y="2184"/>
                </a:lnTo>
                <a:cubicBezTo>
                  <a:pt x="2437" y="2184"/>
                  <a:pt x="1717" y="3777"/>
                  <a:pt x="2150" y="4022"/>
                </a:cubicBezTo>
                <a:cubicBezTo>
                  <a:pt x="2175" y="4035"/>
                  <a:pt x="2199" y="4042"/>
                  <a:pt x="2223" y="4042"/>
                </a:cubicBezTo>
                <a:cubicBezTo>
                  <a:pt x="2630" y="4042"/>
                  <a:pt x="2992" y="2187"/>
                  <a:pt x="2992" y="2187"/>
                </a:cubicBezTo>
                <a:cubicBezTo>
                  <a:pt x="2992" y="2187"/>
                  <a:pt x="3614" y="4096"/>
                  <a:pt x="4171" y="4096"/>
                </a:cubicBezTo>
                <a:cubicBezTo>
                  <a:pt x="4181" y="4096"/>
                  <a:pt x="4191" y="4096"/>
                  <a:pt x="4202" y="4094"/>
                </a:cubicBezTo>
                <a:cubicBezTo>
                  <a:pt x="4767" y="4020"/>
                  <a:pt x="3796" y="2031"/>
                  <a:pt x="3795" y="2031"/>
                </a:cubicBezTo>
                <a:lnTo>
                  <a:pt x="3795" y="2031"/>
                </a:lnTo>
                <a:cubicBezTo>
                  <a:pt x="3796" y="2031"/>
                  <a:pt x="4882" y="3259"/>
                  <a:pt x="5649" y="3259"/>
                </a:cubicBezTo>
                <a:cubicBezTo>
                  <a:pt x="5741" y="3259"/>
                  <a:pt x="5828" y="3242"/>
                  <a:pt x="5908" y="3203"/>
                </a:cubicBezTo>
                <a:cubicBezTo>
                  <a:pt x="6658" y="2837"/>
                  <a:pt x="4398" y="1738"/>
                  <a:pt x="4397" y="1738"/>
                </a:cubicBezTo>
                <a:lnTo>
                  <a:pt x="4397" y="1738"/>
                </a:lnTo>
                <a:cubicBezTo>
                  <a:pt x="4398" y="1738"/>
                  <a:pt x="5007" y="1898"/>
                  <a:pt x="5529" y="1898"/>
                </a:cubicBezTo>
                <a:cubicBezTo>
                  <a:pt x="5851" y="1898"/>
                  <a:pt x="6139" y="1837"/>
                  <a:pt x="6232" y="1641"/>
                </a:cubicBezTo>
                <a:cubicBezTo>
                  <a:pt x="6405" y="1276"/>
                  <a:pt x="5599" y="1092"/>
                  <a:pt x="4787" y="1092"/>
                </a:cubicBezTo>
                <a:cubicBezTo>
                  <a:pt x="4459" y="1092"/>
                  <a:pt x="4131" y="1122"/>
                  <a:pt x="3865" y="1182"/>
                </a:cubicBezTo>
                <a:cubicBezTo>
                  <a:pt x="3865" y="1182"/>
                  <a:pt x="4789" y="317"/>
                  <a:pt x="4391" y="143"/>
                </a:cubicBezTo>
                <a:cubicBezTo>
                  <a:pt x="4359" y="129"/>
                  <a:pt x="4323" y="122"/>
                  <a:pt x="4286" y="122"/>
                </a:cubicBezTo>
                <a:cubicBezTo>
                  <a:pt x="3879" y="122"/>
                  <a:pt x="3253" y="931"/>
                  <a:pt x="3253" y="931"/>
                </a:cubicBezTo>
                <a:cubicBezTo>
                  <a:pt x="3253" y="931"/>
                  <a:pt x="3195" y="1"/>
                  <a:pt x="2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7"/>
          <p:cNvSpPr/>
          <p:nvPr/>
        </p:nvSpPr>
        <p:spPr>
          <a:xfrm>
            <a:off x="7706651" y="3301497"/>
            <a:ext cx="70988" cy="31572"/>
          </a:xfrm>
          <a:custGeom>
            <a:rect b="b" l="l" r="r" t="t"/>
            <a:pathLst>
              <a:path extrusionOk="0" h="644" w="1448">
                <a:moveTo>
                  <a:pt x="916" y="0"/>
                </a:moveTo>
                <a:cubicBezTo>
                  <a:pt x="840" y="0"/>
                  <a:pt x="760" y="6"/>
                  <a:pt x="677" y="19"/>
                </a:cubicBezTo>
                <a:cubicBezTo>
                  <a:pt x="292" y="79"/>
                  <a:pt x="1" y="265"/>
                  <a:pt x="27" y="432"/>
                </a:cubicBezTo>
                <a:cubicBezTo>
                  <a:pt x="48" y="562"/>
                  <a:pt x="257" y="644"/>
                  <a:pt x="531" y="644"/>
                </a:cubicBezTo>
                <a:cubicBezTo>
                  <a:pt x="607" y="644"/>
                  <a:pt x="688" y="638"/>
                  <a:pt x="771" y="624"/>
                </a:cubicBezTo>
                <a:cubicBezTo>
                  <a:pt x="1156" y="565"/>
                  <a:pt x="1447" y="380"/>
                  <a:pt x="1421" y="214"/>
                </a:cubicBezTo>
                <a:cubicBezTo>
                  <a:pt x="1401" y="83"/>
                  <a:pt x="1191" y="0"/>
                  <a:pt x="9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7"/>
          <p:cNvSpPr/>
          <p:nvPr/>
        </p:nvSpPr>
        <p:spPr>
          <a:xfrm>
            <a:off x="916983" y="3097013"/>
            <a:ext cx="217720" cy="144133"/>
          </a:xfrm>
          <a:custGeom>
            <a:rect b="b" l="l" r="r" t="t"/>
            <a:pathLst>
              <a:path extrusionOk="0" h="2940" w="4441">
                <a:moveTo>
                  <a:pt x="841" y="1"/>
                </a:moveTo>
                <a:cubicBezTo>
                  <a:pt x="806" y="1"/>
                  <a:pt x="773" y="5"/>
                  <a:pt x="741" y="13"/>
                </a:cubicBezTo>
                <a:cubicBezTo>
                  <a:pt x="304" y="130"/>
                  <a:pt x="1423" y="852"/>
                  <a:pt x="1423" y="852"/>
                </a:cubicBezTo>
                <a:cubicBezTo>
                  <a:pt x="1423" y="852"/>
                  <a:pt x="1" y="873"/>
                  <a:pt x="150" y="1340"/>
                </a:cubicBezTo>
                <a:cubicBezTo>
                  <a:pt x="197" y="1489"/>
                  <a:pt x="361" y="1539"/>
                  <a:pt x="564" y="1539"/>
                </a:cubicBezTo>
                <a:cubicBezTo>
                  <a:pt x="1000" y="1539"/>
                  <a:pt x="1611" y="1305"/>
                  <a:pt x="1611" y="1305"/>
                </a:cubicBezTo>
                <a:lnTo>
                  <a:pt x="1611" y="1305"/>
                </a:lnTo>
                <a:cubicBezTo>
                  <a:pt x="1611" y="1305"/>
                  <a:pt x="780" y="2162"/>
                  <a:pt x="1005" y="2416"/>
                </a:cubicBezTo>
                <a:cubicBezTo>
                  <a:pt x="1026" y="2441"/>
                  <a:pt x="1051" y="2452"/>
                  <a:pt x="1080" y="2452"/>
                </a:cubicBezTo>
                <a:cubicBezTo>
                  <a:pt x="1360" y="2452"/>
                  <a:pt x="1967" y="1436"/>
                  <a:pt x="1967" y="1435"/>
                </a:cubicBezTo>
                <a:lnTo>
                  <a:pt x="1967" y="1435"/>
                </a:lnTo>
                <a:cubicBezTo>
                  <a:pt x="1967" y="1436"/>
                  <a:pt x="1925" y="2853"/>
                  <a:pt x="2304" y="2937"/>
                </a:cubicBezTo>
                <a:cubicBezTo>
                  <a:pt x="2314" y="2939"/>
                  <a:pt x="2324" y="2940"/>
                  <a:pt x="2334" y="2940"/>
                </a:cubicBezTo>
                <a:cubicBezTo>
                  <a:pt x="2674" y="2940"/>
                  <a:pt x="2516" y="1521"/>
                  <a:pt x="2516" y="1520"/>
                </a:cubicBezTo>
                <a:lnTo>
                  <a:pt x="2516" y="1520"/>
                </a:lnTo>
                <a:cubicBezTo>
                  <a:pt x="2516" y="1521"/>
                  <a:pt x="3012" y="2760"/>
                  <a:pt x="3560" y="2760"/>
                </a:cubicBezTo>
                <a:cubicBezTo>
                  <a:pt x="3574" y="2760"/>
                  <a:pt x="3587" y="2759"/>
                  <a:pt x="3600" y="2758"/>
                </a:cubicBezTo>
                <a:cubicBezTo>
                  <a:pt x="4166" y="2697"/>
                  <a:pt x="2970" y="1472"/>
                  <a:pt x="2970" y="1472"/>
                </a:cubicBezTo>
                <a:lnTo>
                  <a:pt x="2970" y="1472"/>
                </a:lnTo>
                <a:cubicBezTo>
                  <a:pt x="2970" y="1472"/>
                  <a:pt x="3595" y="1900"/>
                  <a:pt x="3969" y="1900"/>
                </a:cubicBezTo>
                <a:cubicBezTo>
                  <a:pt x="4050" y="1900"/>
                  <a:pt x="4119" y="1880"/>
                  <a:pt x="4168" y="1831"/>
                </a:cubicBezTo>
                <a:cubicBezTo>
                  <a:pt x="4440" y="1557"/>
                  <a:pt x="3396" y="1072"/>
                  <a:pt x="2756" y="991"/>
                </a:cubicBezTo>
                <a:cubicBezTo>
                  <a:pt x="2756" y="991"/>
                  <a:pt x="3546" y="650"/>
                  <a:pt x="3334" y="448"/>
                </a:cubicBezTo>
                <a:cubicBezTo>
                  <a:pt x="3294" y="411"/>
                  <a:pt x="3238" y="395"/>
                  <a:pt x="3173" y="395"/>
                </a:cubicBezTo>
                <a:cubicBezTo>
                  <a:pt x="2887" y="395"/>
                  <a:pt x="2422" y="693"/>
                  <a:pt x="2422" y="693"/>
                </a:cubicBezTo>
                <a:cubicBezTo>
                  <a:pt x="2422" y="693"/>
                  <a:pt x="2606" y="56"/>
                  <a:pt x="2387" y="9"/>
                </a:cubicBezTo>
                <a:cubicBezTo>
                  <a:pt x="2380" y="7"/>
                  <a:pt x="2372" y="6"/>
                  <a:pt x="2365" y="6"/>
                </a:cubicBezTo>
                <a:cubicBezTo>
                  <a:pt x="2150" y="6"/>
                  <a:pt x="1908" y="650"/>
                  <a:pt x="1908" y="650"/>
                </a:cubicBezTo>
                <a:cubicBezTo>
                  <a:pt x="1908" y="650"/>
                  <a:pt x="1281" y="1"/>
                  <a:pt x="8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7"/>
          <p:cNvSpPr/>
          <p:nvPr/>
        </p:nvSpPr>
        <p:spPr>
          <a:xfrm>
            <a:off x="1002630" y="3138783"/>
            <a:ext cx="48535" cy="22012"/>
          </a:xfrm>
          <a:custGeom>
            <a:rect b="b" l="l" r="r" t="t"/>
            <a:pathLst>
              <a:path extrusionOk="0" h="449" w="990">
                <a:moveTo>
                  <a:pt x="337" y="0"/>
                </a:moveTo>
                <a:cubicBezTo>
                  <a:pt x="166" y="0"/>
                  <a:pt x="36" y="49"/>
                  <a:pt x="22" y="133"/>
                </a:cubicBezTo>
                <a:cubicBezTo>
                  <a:pt x="1" y="247"/>
                  <a:pt x="193" y="380"/>
                  <a:pt x="455" y="429"/>
                </a:cubicBezTo>
                <a:cubicBezTo>
                  <a:pt x="524" y="442"/>
                  <a:pt x="591" y="449"/>
                  <a:pt x="652" y="449"/>
                </a:cubicBezTo>
                <a:cubicBezTo>
                  <a:pt x="823" y="449"/>
                  <a:pt x="952" y="399"/>
                  <a:pt x="966" y="315"/>
                </a:cubicBezTo>
                <a:cubicBezTo>
                  <a:pt x="989" y="201"/>
                  <a:pt x="797" y="69"/>
                  <a:pt x="533" y="19"/>
                </a:cubicBezTo>
                <a:cubicBezTo>
                  <a:pt x="464" y="6"/>
                  <a:pt x="398" y="0"/>
                  <a:pt x="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7"/>
          <p:cNvSpPr/>
          <p:nvPr/>
        </p:nvSpPr>
        <p:spPr>
          <a:xfrm>
            <a:off x="1559701" y="3293212"/>
            <a:ext cx="145359" cy="96285"/>
          </a:xfrm>
          <a:custGeom>
            <a:rect b="b" l="l" r="r" t="t"/>
            <a:pathLst>
              <a:path extrusionOk="0" h="1964" w="2965">
                <a:moveTo>
                  <a:pt x="563" y="1"/>
                </a:moveTo>
                <a:cubicBezTo>
                  <a:pt x="539" y="1"/>
                  <a:pt x="516" y="3"/>
                  <a:pt x="495" y="10"/>
                </a:cubicBezTo>
                <a:cubicBezTo>
                  <a:pt x="202" y="90"/>
                  <a:pt x="948" y="572"/>
                  <a:pt x="948" y="572"/>
                </a:cubicBezTo>
                <a:cubicBezTo>
                  <a:pt x="948" y="572"/>
                  <a:pt x="0" y="587"/>
                  <a:pt x="99" y="898"/>
                </a:cubicBezTo>
                <a:cubicBezTo>
                  <a:pt x="130" y="997"/>
                  <a:pt x="239" y="1031"/>
                  <a:pt x="374" y="1031"/>
                </a:cubicBezTo>
                <a:cubicBezTo>
                  <a:pt x="664" y="1031"/>
                  <a:pt x="1072" y="874"/>
                  <a:pt x="1072" y="874"/>
                </a:cubicBezTo>
                <a:lnTo>
                  <a:pt x="1072" y="874"/>
                </a:lnTo>
                <a:cubicBezTo>
                  <a:pt x="1072" y="874"/>
                  <a:pt x="519" y="1444"/>
                  <a:pt x="669" y="1617"/>
                </a:cubicBezTo>
                <a:cubicBezTo>
                  <a:pt x="683" y="1633"/>
                  <a:pt x="700" y="1640"/>
                  <a:pt x="719" y="1640"/>
                </a:cubicBezTo>
                <a:cubicBezTo>
                  <a:pt x="907" y="1640"/>
                  <a:pt x="1312" y="960"/>
                  <a:pt x="1312" y="960"/>
                </a:cubicBezTo>
                <a:lnTo>
                  <a:pt x="1312" y="960"/>
                </a:lnTo>
                <a:cubicBezTo>
                  <a:pt x="1312" y="960"/>
                  <a:pt x="1283" y="1906"/>
                  <a:pt x="1536" y="1961"/>
                </a:cubicBezTo>
                <a:cubicBezTo>
                  <a:pt x="1543" y="1962"/>
                  <a:pt x="1549" y="1963"/>
                  <a:pt x="1556" y="1963"/>
                </a:cubicBezTo>
                <a:cubicBezTo>
                  <a:pt x="1785" y="1963"/>
                  <a:pt x="1679" y="1015"/>
                  <a:pt x="1679" y="1015"/>
                </a:cubicBezTo>
                <a:lnTo>
                  <a:pt x="1679" y="1015"/>
                </a:lnTo>
                <a:cubicBezTo>
                  <a:pt x="1679" y="1015"/>
                  <a:pt x="2010" y="1843"/>
                  <a:pt x="2377" y="1843"/>
                </a:cubicBezTo>
                <a:cubicBezTo>
                  <a:pt x="2385" y="1843"/>
                  <a:pt x="2394" y="1842"/>
                  <a:pt x="2403" y="1841"/>
                </a:cubicBezTo>
                <a:cubicBezTo>
                  <a:pt x="2779" y="1800"/>
                  <a:pt x="1982" y="983"/>
                  <a:pt x="1982" y="983"/>
                </a:cubicBezTo>
                <a:lnTo>
                  <a:pt x="1982" y="983"/>
                </a:lnTo>
                <a:cubicBezTo>
                  <a:pt x="1982" y="983"/>
                  <a:pt x="2401" y="1269"/>
                  <a:pt x="2651" y="1269"/>
                </a:cubicBezTo>
                <a:cubicBezTo>
                  <a:pt x="2704" y="1269"/>
                  <a:pt x="2750" y="1256"/>
                  <a:pt x="2783" y="1224"/>
                </a:cubicBezTo>
                <a:cubicBezTo>
                  <a:pt x="2964" y="1042"/>
                  <a:pt x="2269" y="716"/>
                  <a:pt x="1839" y="663"/>
                </a:cubicBezTo>
                <a:cubicBezTo>
                  <a:pt x="1839" y="663"/>
                  <a:pt x="2367" y="436"/>
                  <a:pt x="2225" y="299"/>
                </a:cubicBezTo>
                <a:cubicBezTo>
                  <a:pt x="2198" y="274"/>
                  <a:pt x="2161" y="264"/>
                  <a:pt x="2117" y="264"/>
                </a:cubicBezTo>
                <a:cubicBezTo>
                  <a:pt x="1926" y="264"/>
                  <a:pt x="1617" y="461"/>
                  <a:pt x="1617" y="461"/>
                </a:cubicBezTo>
                <a:cubicBezTo>
                  <a:pt x="1617" y="461"/>
                  <a:pt x="1739" y="37"/>
                  <a:pt x="1594" y="5"/>
                </a:cubicBezTo>
                <a:cubicBezTo>
                  <a:pt x="1589" y="4"/>
                  <a:pt x="1584" y="3"/>
                  <a:pt x="1579" y="3"/>
                </a:cubicBezTo>
                <a:cubicBezTo>
                  <a:pt x="1437" y="3"/>
                  <a:pt x="1274" y="434"/>
                  <a:pt x="1274" y="434"/>
                </a:cubicBezTo>
                <a:cubicBezTo>
                  <a:pt x="1274" y="434"/>
                  <a:pt x="856" y="1"/>
                  <a:pt x="5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7"/>
          <p:cNvSpPr/>
          <p:nvPr/>
        </p:nvSpPr>
        <p:spPr>
          <a:xfrm>
            <a:off x="1616766" y="3321303"/>
            <a:ext cx="32406" cy="14757"/>
          </a:xfrm>
          <a:custGeom>
            <a:rect b="b" l="l" r="r" t="t"/>
            <a:pathLst>
              <a:path extrusionOk="0" h="301" w="661">
                <a:moveTo>
                  <a:pt x="226" y="1"/>
                </a:moveTo>
                <a:cubicBezTo>
                  <a:pt x="112" y="1"/>
                  <a:pt x="27" y="34"/>
                  <a:pt x="16" y="90"/>
                </a:cubicBezTo>
                <a:cubicBezTo>
                  <a:pt x="1" y="166"/>
                  <a:pt x="130" y="252"/>
                  <a:pt x="304" y="287"/>
                </a:cubicBezTo>
                <a:cubicBezTo>
                  <a:pt x="350" y="296"/>
                  <a:pt x="394" y="300"/>
                  <a:pt x="435" y="300"/>
                </a:cubicBezTo>
                <a:cubicBezTo>
                  <a:pt x="549" y="300"/>
                  <a:pt x="634" y="267"/>
                  <a:pt x="645" y="211"/>
                </a:cubicBezTo>
                <a:cubicBezTo>
                  <a:pt x="660" y="136"/>
                  <a:pt x="530" y="46"/>
                  <a:pt x="357" y="14"/>
                </a:cubicBezTo>
                <a:cubicBezTo>
                  <a:pt x="311" y="5"/>
                  <a:pt x="266" y="1"/>
                  <a:pt x="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7"/>
          <p:cNvSpPr/>
          <p:nvPr/>
        </p:nvSpPr>
        <p:spPr>
          <a:xfrm>
            <a:off x="1560044" y="3038772"/>
            <a:ext cx="218750" cy="143937"/>
          </a:xfrm>
          <a:custGeom>
            <a:rect b="b" l="l" r="r" t="t"/>
            <a:pathLst>
              <a:path extrusionOk="0" h="2936" w="4462">
                <a:moveTo>
                  <a:pt x="2337" y="0"/>
                </a:moveTo>
                <a:cubicBezTo>
                  <a:pt x="2121" y="0"/>
                  <a:pt x="1899" y="660"/>
                  <a:pt x="1899" y="660"/>
                </a:cubicBezTo>
                <a:cubicBezTo>
                  <a:pt x="1899" y="660"/>
                  <a:pt x="1267" y="46"/>
                  <a:pt x="829" y="46"/>
                </a:cubicBezTo>
                <a:cubicBezTo>
                  <a:pt x="789" y="46"/>
                  <a:pt x="750" y="51"/>
                  <a:pt x="713" y="63"/>
                </a:cubicBezTo>
                <a:cubicBezTo>
                  <a:pt x="278" y="194"/>
                  <a:pt x="1420" y="877"/>
                  <a:pt x="1420" y="877"/>
                </a:cubicBezTo>
                <a:cubicBezTo>
                  <a:pt x="1420" y="877"/>
                  <a:pt x="1" y="947"/>
                  <a:pt x="163" y="1410"/>
                </a:cubicBezTo>
                <a:cubicBezTo>
                  <a:pt x="211" y="1548"/>
                  <a:pt x="360" y="1596"/>
                  <a:pt x="544" y="1596"/>
                </a:cubicBezTo>
                <a:cubicBezTo>
                  <a:pt x="982" y="1596"/>
                  <a:pt x="1623" y="1326"/>
                  <a:pt x="1623" y="1326"/>
                </a:cubicBezTo>
                <a:lnTo>
                  <a:pt x="1623" y="1326"/>
                </a:lnTo>
                <a:cubicBezTo>
                  <a:pt x="1623" y="1326"/>
                  <a:pt x="823" y="2208"/>
                  <a:pt x="1055" y="2458"/>
                </a:cubicBezTo>
                <a:cubicBezTo>
                  <a:pt x="1075" y="2481"/>
                  <a:pt x="1100" y="2491"/>
                  <a:pt x="1127" y="2491"/>
                </a:cubicBezTo>
                <a:cubicBezTo>
                  <a:pt x="1405" y="2491"/>
                  <a:pt x="1983" y="1444"/>
                  <a:pt x="1983" y="1444"/>
                </a:cubicBezTo>
                <a:cubicBezTo>
                  <a:pt x="1983" y="1444"/>
                  <a:pt x="1989" y="2865"/>
                  <a:pt x="2371" y="2933"/>
                </a:cubicBezTo>
                <a:cubicBezTo>
                  <a:pt x="2379" y="2934"/>
                  <a:pt x="2388" y="2935"/>
                  <a:pt x="2396" y="2935"/>
                </a:cubicBezTo>
                <a:cubicBezTo>
                  <a:pt x="2744" y="2935"/>
                  <a:pt x="2536" y="1509"/>
                  <a:pt x="2536" y="1509"/>
                </a:cubicBezTo>
                <a:lnTo>
                  <a:pt x="2536" y="1509"/>
                </a:lnTo>
                <a:cubicBezTo>
                  <a:pt x="2536" y="1509"/>
                  <a:pt x="3065" y="2714"/>
                  <a:pt x="3610" y="2714"/>
                </a:cubicBezTo>
                <a:cubicBezTo>
                  <a:pt x="3627" y="2714"/>
                  <a:pt x="3644" y="2712"/>
                  <a:pt x="3661" y="2710"/>
                </a:cubicBezTo>
                <a:cubicBezTo>
                  <a:pt x="4225" y="2631"/>
                  <a:pt x="2989" y="1444"/>
                  <a:pt x="2989" y="1444"/>
                </a:cubicBezTo>
                <a:lnTo>
                  <a:pt x="2989" y="1444"/>
                </a:lnTo>
                <a:cubicBezTo>
                  <a:pt x="2989" y="1444"/>
                  <a:pt x="3610" y="1840"/>
                  <a:pt x="3985" y="1840"/>
                </a:cubicBezTo>
                <a:cubicBezTo>
                  <a:pt x="4073" y="1840"/>
                  <a:pt x="4148" y="1818"/>
                  <a:pt x="4198" y="1764"/>
                </a:cubicBezTo>
                <a:cubicBezTo>
                  <a:pt x="4462" y="1482"/>
                  <a:pt x="3402" y="1031"/>
                  <a:pt x="2760" y="972"/>
                </a:cubicBezTo>
                <a:cubicBezTo>
                  <a:pt x="2760" y="972"/>
                  <a:pt x="3538" y="604"/>
                  <a:pt x="3318" y="410"/>
                </a:cubicBezTo>
                <a:cubicBezTo>
                  <a:pt x="3280" y="376"/>
                  <a:pt x="3229" y="362"/>
                  <a:pt x="3169" y="362"/>
                </a:cubicBezTo>
                <a:cubicBezTo>
                  <a:pt x="2883" y="362"/>
                  <a:pt x="2415" y="684"/>
                  <a:pt x="2415" y="684"/>
                </a:cubicBezTo>
                <a:cubicBezTo>
                  <a:pt x="2415" y="684"/>
                  <a:pt x="2578" y="41"/>
                  <a:pt x="2356" y="2"/>
                </a:cubicBezTo>
                <a:cubicBezTo>
                  <a:pt x="2349" y="1"/>
                  <a:pt x="2343" y="0"/>
                  <a:pt x="2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7"/>
          <p:cNvSpPr/>
          <p:nvPr/>
        </p:nvSpPr>
        <p:spPr>
          <a:xfrm>
            <a:off x="1645985" y="3080737"/>
            <a:ext cx="48388" cy="21522"/>
          </a:xfrm>
          <a:custGeom>
            <a:rect b="b" l="l" r="r" t="t"/>
            <a:pathLst>
              <a:path extrusionOk="0" h="439" w="987">
                <a:moveTo>
                  <a:pt x="358" y="1"/>
                </a:moveTo>
                <a:cubicBezTo>
                  <a:pt x="171" y="1"/>
                  <a:pt x="30" y="56"/>
                  <a:pt x="17" y="145"/>
                </a:cubicBezTo>
                <a:cubicBezTo>
                  <a:pt x="1" y="259"/>
                  <a:pt x="199" y="383"/>
                  <a:pt x="462" y="426"/>
                </a:cubicBezTo>
                <a:cubicBezTo>
                  <a:pt x="519" y="435"/>
                  <a:pt x="574" y="439"/>
                  <a:pt x="626" y="439"/>
                </a:cubicBezTo>
                <a:cubicBezTo>
                  <a:pt x="813" y="439"/>
                  <a:pt x="955" y="384"/>
                  <a:pt x="969" y="295"/>
                </a:cubicBezTo>
                <a:cubicBezTo>
                  <a:pt x="986" y="181"/>
                  <a:pt x="789" y="56"/>
                  <a:pt x="525" y="15"/>
                </a:cubicBezTo>
                <a:cubicBezTo>
                  <a:pt x="467" y="5"/>
                  <a:pt x="411"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7"/>
          <p:cNvSpPr/>
          <p:nvPr/>
        </p:nvSpPr>
        <p:spPr>
          <a:xfrm>
            <a:off x="6289437" y="4477950"/>
            <a:ext cx="873773" cy="998590"/>
          </a:xfrm>
          <a:custGeom>
            <a:rect b="b" l="l" r="r" t="t"/>
            <a:pathLst>
              <a:path extrusionOk="0" h="20369" w="17823">
                <a:moveTo>
                  <a:pt x="0" y="0"/>
                </a:moveTo>
                <a:cubicBezTo>
                  <a:pt x="281" y="1994"/>
                  <a:pt x="725" y="3921"/>
                  <a:pt x="1303" y="5784"/>
                </a:cubicBezTo>
                <a:cubicBezTo>
                  <a:pt x="1826" y="7469"/>
                  <a:pt x="2455" y="9102"/>
                  <a:pt x="3174" y="10673"/>
                </a:cubicBezTo>
                <a:cubicBezTo>
                  <a:pt x="3879" y="12224"/>
                  <a:pt x="4669" y="13717"/>
                  <a:pt x="5519" y="15149"/>
                </a:cubicBezTo>
                <a:cubicBezTo>
                  <a:pt x="5674" y="15406"/>
                  <a:pt x="5829" y="15664"/>
                  <a:pt x="5985" y="15916"/>
                </a:cubicBezTo>
                <a:cubicBezTo>
                  <a:pt x="6194" y="16255"/>
                  <a:pt x="6405" y="16589"/>
                  <a:pt x="6619" y="16921"/>
                </a:cubicBezTo>
                <a:cubicBezTo>
                  <a:pt x="6716" y="17070"/>
                  <a:pt x="6813" y="17215"/>
                  <a:pt x="6910" y="17362"/>
                </a:cubicBezTo>
                <a:cubicBezTo>
                  <a:pt x="7601" y="18401"/>
                  <a:pt x="8320" y="19406"/>
                  <a:pt x="9055" y="20369"/>
                </a:cubicBezTo>
                <a:lnTo>
                  <a:pt x="17822" y="20369"/>
                </a:lnTo>
                <a:cubicBezTo>
                  <a:pt x="17799" y="20330"/>
                  <a:pt x="17772" y="20292"/>
                  <a:pt x="17742" y="20249"/>
                </a:cubicBezTo>
                <a:cubicBezTo>
                  <a:pt x="14949" y="16187"/>
                  <a:pt x="11991" y="12538"/>
                  <a:pt x="9305" y="9489"/>
                </a:cubicBezTo>
                <a:cubicBezTo>
                  <a:pt x="7759" y="7731"/>
                  <a:pt x="6306" y="6179"/>
                  <a:pt x="5025" y="4864"/>
                </a:cubicBezTo>
                <a:cubicBezTo>
                  <a:pt x="2035" y="1782"/>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7"/>
          <p:cNvSpPr/>
          <p:nvPr/>
        </p:nvSpPr>
        <p:spPr>
          <a:xfrm>
            <a:off x="6983385" y="3857342"/>
            <a:ext cx="500398" cy="1619198"/>
          </a:xfrm>
          <a:custGeom>
            <a:rect b="b" l="l" r="r" t="t"/>
            <a:pathLst>
              <a:path extrusionOk="0" h="33028" w="10207">
                <a:moveTo>
                  <a:pt x="2119" y="0"/>
                </a:moveTo>
                <a:cubicBezTo>
                  <a:pt x="1772" y="908"/>
                  <a:pt x="1476" y="1841"/>
                  <a:pt x="1231" y="2797"/>
                </a:cubicBezTo>
                <a:cubicBezTo>
                  <a:pt x="230" y="6665"/>
                  <a:pt x="1" y="10914"/>
                  <a:pt x="266" y="15215"/>
                </a:cubicBezTo>
                <a:cubicBezTo>
                  <a:pt x="388" y="17179"/>
                  <a:pt x="609" y="19155"/>
                  <a:pt x="912" y="21107"/>
                </a:cubicBezTo>
                <a:cubicBezTo>
                  <a:pt x="1543" y="25222"/>
                  <a:pt x="2518" y="29253"/>
                  <a:pt x="3584" y="32908"/>
                </a:cubicBezTo>
                <a:cubicBezTo>
                  <a:pt x="3597" y="32948"/>
                  <a:pt x="3606" y="32990"/>
                  <a:pt x="3620" y="33028"/>
                </a:cubicBezTo>
                <a:lnTo>
                  <a:pt x="10207" y="33028"/>
                </a:lnTo>
                <a:cubicBezTo>
                  <a:pt x="9888" y="28358"/>
                  <a:pt x="9179" y="23862"/>
                  <a:pt x="8307" y="19775"/>
                </a:cubicBezTo>
                <a:cubicBezTo>
                  <a:pt x="7828" y="17532"/>
                  <a:pt x="7302" y="15412"/>
                  <a:pt x="6760" y="13452"/>
                </a:cubicBezTo>
                <a:cubicBezTo>
                  <a:pt x="5305" y="8145"/>
                  <a:pt x="3761" y="4007"/>
                  <a:pt x="2871" y="1794"/>
                </a:cubicBezTo>
                <a:cubicBezTo>
                  <a:pt x="2406" y="635"/>
                  <a:pt x="2119" y="0"/>
                  <a:pt x="2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7"/>
          <p:cNvSpPr/>
          <p:nvPr/>
        </p:nvSpPr>
        <p:spPr>
          <a:xfrm>
            <a:off x="5916503" y="4993791"/>
            <a:ext cx="806118" cy="482749"/>
          </a:xfrm>
          <a:custGeom>
            <a:rect b="b" l="l" r="r" t="t"/>
            <a:pathLst>
              <a:path extrusionOk="0" h="9847" w="16443">
                <a:moveTo>
                  <a:pt x="0" y="1"/>
                </a:moveTo>
                <a:lnTo>
                  <a:pt x="0" y="1"/>
                </a:lnTo>
                <a:cubicBezTo>
                  <a:pt x="1" y="1"/>
                  <a:pt x="671" y="848"/>
                  <a:pt x="1850" y="2193"/>
                </a:cubicBezTo>
                <a:cubicBezTo>
                  <a:pt x="3514" y="4087"/>
                  <a:pt x="6190" y="6962"/>
                  <a:pt x="9447" y="9847"/>
                </a:cubicBezTo>
                <a:lnTo>
                  <a:pt x="16442" y="9847"/>
                </a:lnTo>
                <a:cubicBezTo>
                  <a:pt x="15521" y="9084"/>
                  <a:pt x="14564" y="8322"/>
                  <a:pt x="13577" y="7571"/>
                </a:cubicBezTo>
                <a:cubicBezTo>
                  <a:pt x="13527" y="7533"/>
                  <a:pt x="13480" y="7495"/>
                  <a:pt x="13428" y="7457"/>
                </a:cubicBezTo>
                <a:cubicBezTo>
                  <a:pt x="10496" y="5241"/>
                  <a:pt x="7309" y="3148"/>
                  <a:pt x="4123" y="1629"/>
                </a:cubicBezTo>
                <a:cubicBezTo>
                  <a:pt x="2740" y="965"/>
                  <a:pt x="1361" y="41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7"/>
          <p:cNvSpPr/>
          <p:nvPr/>
        </p:nvSpPr>
        <p:spPr>
          <a:xfrm>
            <a:off x="8150867" y="4497118"/>
            <a:ext cx="1048988" cy="967067"/>
          </a:xfrm>
          <a:custGeom>
            <a:rect b="b" l="l" r="r" t="t"/>
            <a:pathLst>
              <a:path extrusionOk="0" h="19726" w="21397">
                <a:moveTo>
                  <a:pt x="724" y="0"/>
                </a:moveTo>
                <a:lnTo>
                  <a:pt x="724" y="0"/>
                </a:lnTo>
                <a:cubicBezTo>
                  <a:pt x="1" y="1334"/>
                  <a:pt x="1247" y="4704"/>
                  <a:pt x="1247" y="4704"/>
                </a:cubicBezTo>
                <a:cubicBezTo>
                  <a:pt x="1247" y="4704"/>
                  <a:pt x="8285" y="19726"/>
                  <a:pt x="13627" y="19726"/>
                </a:cubicBezTo>
                <a:cubicBezTo>
                  <a:pt x="14513" y="19726"/>
                  <a:pt x="15352" y="19313"/>
                  <a:pt x="16105" y="18350"/>
                </a:cubicBezTo>
                <a:cubicBezTo>
                  <a:pt x="21396" y="11578"/>
                  <a:pt x="725" y="1"/>
                  <a:pt x="7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7"/>
          <p:cNvSpPr/>
          <p:nvPr/>
        </p:nvSpPr>
        <p:spPr>
          <a:xfrm>
            <a:off x="7915743" y="4648606"/>
            <a:ext cx="788959" cy="941623"/>
          </a:xfrm>
          <a:custGeom>
            <a:rect b="b" l="l" r="r" t="t"/>
            <a:pathLst>
              <a:path extrusionOk="0" h="19207" w="16093">
                <a:moveTo>
                  <a:pt x="3062" y="0"/>
                </a:moveTo>
                <a:lnTo>
                  <a:pt x="1" y="842"/>
                </a:lnTo>
                <a:cubicBezTo>
                  <a:pt x="1" y="842"/>
                  <a:pt x="108" y="19207"/>
                  <a:pt x="6006" y="19207"/>
                </a:cubicBezTo>
                <a:cubicBezTo>
                  <a:pt x="6274" y="19207"/>
                  <a:pt x="6554" y="19169"/>
                  <a:pt x="6847" y="19090"/>
                </a:cubicBezTo>
                <a:cubicBezTo>
                  <a:pt x="16093" y="16586"/>
                  <a:pt x="3062" y="0"/>
                  <a:pt x="3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7"/>
          <p:cNvSpPr/>
          <p:nvPr/>
        </p:nvSpPr>
        <p:spPr>
          <a:xfrm>
            <a:off x="7603699" y="4382057"/>
            <a:ext cx="608498" cy="345773"/>
          </a:xfrm>
          <a:custGeom>
            <a:rect b="b" l="l" r="r" t="t"/>
            <a:pathLst>
              <a:path extrusionOk="0" h="7053" w="12412">
                <a:moveTo>
                  <a:pt x="7495" y="0"/>
                </a:moveTo>
                <a:cubicBezTo>
                  <a:pt x="4811" y="0"/>
                  <a:pt x="1697" y="1238"/>
                  <a:pt x="1" y="6200"/>
                </a:cubicBezTo>
                <a:cubicBezTo>
                  <a:pt x="1" y="6200"/>
                  <a:pt x="1952" y="7052"/>
                  <a:pt x="4387" y="7052"/>
                </a:cubicBezTo>
                <a:cubicBezTo>
                  <a:pt x="7158" y="7052"/>
                  <a:pt x="10555" y="5948"/>
                  <a:pt x="12411" y="1225"/>
                </a:cubicBezTo>
                <a:cubicBezTo>
                  <a:pt x="12411" y="1225"/>
                  <a:pt x="10166" y="0"/>
                  <a:pt x="74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7"/>
          <p:cNvSpPr/>
          <p:nvPr/>
        </p:nvSpPr>
        <p:spPr>
          <a:xfrm>
            <a:off x="6982454" y="4632378"/>
            <a:ext cx="707676" cy="696645"/>
          </a:xfrm>
          <a:custGeom>
            <a:rect b="b" l="l" r="r" t="t"/>
            <a:pathLst>
              <a:path extrusionOk="0" h="14210" w="14435">
                <a:moveTo>
                  <a:pt x="13311" y="1"/>
                </a:moveTo>
                <a:cubicBezTo>
                  <a:pt x="13311" y="1"/>
                  <a:pt x="8473" y="254"/>
                  <a:pt x="4237" y="6463"/>
                </a:cubicBezTo>
                <a:cubicBezTo>
                  <a:pt x="0" y="12670"/>
                  <a:pt x="3061" y="13929"/>
                  <a:pt x="4237" y="14180"/>
                </a:cubicBezTo>
                <a:cubicBezTo>
                  <a:pt x="4326" y="14200"/>
                  <a:pt x="4431" y="14209"/>
                  <a:pt x="4552" y="14209"/>
                </a:cubicBezTo>
                <a:cubicBezTo>
                  <a:pt x="6014" y="14209"/>
                  <a:pt x="9621" y="12740"/>
                  <a:pt x="11749" y="8476"/>
                </a:cubicBezTo>
                <a:cubicBezTo>
                  <a:pt x="14053" y="3863"/>
                  <a:pt x="14435" y="1221"/>
                  <a:pt x="14435" y="1221"/>
                </a:cubicBezTo>
                <a:cubicBezTo>
                  <a:pt x="14435" y="1221"/>
                  <a:pt x="13921" y="745"/>
                  <a:pt x="13247" y="745"/>
                </a:cubicBezTo>
                <a:cubicBezTo>
                  <a:pt x="13176" y="745"/>
                  <a:pt x="13103" y="750"/>
                  <a:pt x="13029" y="762"/>
                </a:cubicBezTo>
                <a:lnTo>
                  <a:pt x="13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7"/>
          <p:cNvSpPr/>
          <p:nvPr/>
        </p:nvSpPr>
        <p:spPr>
          <a:xfrm>
            <a:off x="8155769" y="4295037"/>
            <a:ext cx="1108749" cy="543246"/>
          </a:xfrm>
          <a:custGeom>
            <a:rect b="b" l="l" r="r" t="t"/>
            <a:pathLst>
              <a:path extrusionOk="0" h="11081" w="22616">
                <a:moveTo>
                  <a:pt x="11063" y="1"/>
                </a:moveTo>
                <a:cubicBezTo>
                  <a:pt x="7660" y="1"/>
                  <a:pt x="4197" y="956"/>
                  <a:pt x="1350" y="2788"/>
                </a:cubicBezTo>
                <a:cubicBezTo>
                  <a:pt x="1" y="3655"/>
                  <a:pt x="894" y="4366"/>
                  <a:pt x="894" y="4366"/>
                </a:cubicBezTo>
                <a:cubicBezTo>
                  <a:pt x="1028" y="4341"/>
                  <a:pt x="1175" y="4329"/>
                  <a:pt x="1335" y="4329"/>
                </a:cubicBezTo>
                <a:cubicBezTo>
                  <a:pt x="5123" y="4329"/>
                  <a:pt x="15773" y="11080"/>
                  <a:pt x="18947" y="11080"/>
                </a:cubicBezTo>
                <a:cubicBezTo>
                  <a:pt x="19100" y="11080"/>
                  <a:pt x="19236" y="11064"/>
                  <a:pt x="19352" y="11032"/>
                </a:cubicBezTo>
                <a:cubicBezTo>
                  <a:pt x="21318" y="10480"/>
                  <a:pt x="22615" y="8460"/>
                  <a:pt x="22415" y="6451"/>
                </a:cubicBezTo>
                <a:cubicBezTo>
                  <a:pt x="22010" y="2416"/>
                  <a:pt x="16315" y="454"/>
                  <a:pt x="12928" y="98"/>
                </a:cubicBezTo>
                <a:cubicBezTo>
                  <a:pt x="12311" y="33"/>
                  <a:pt x="11688" y="1"/>
                  <a:pt x="110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7"/>
          <p:cNvSpPr/>
          <p:nvPr/>
        </p:nvSpPr>
        <p:spPr>
          <a:xfrm>
            <a:off x="7292929" y="4675913"/>
            <a:ext cx="528490" cy="801559"/>
          </a:xfrm>
          <a:custGeom>
            <a:rect b="b" l="l" r="r" t="t"/>
            <a:pathLst>
              <a:path extrusionOk="0" h="16350" w="10780">
                <a:moveTo>
                  <a:pt x="8306" y="1"/>
                </a:moveTo>
                <a:cubicBezTo>
                  <a:pt x="8097" y="1"/>
                  <a:pt x="7853" y="54"/>
                  <a:pt x="7582" y="207"/>
                </a:cubicBezTo>
                <a:cubicBezTo>
                  <a:pt x="6667" y="723"/>
                  <a:pt x="1330" y="5064"/>
                  <a:pt x="375" y="11753"/>
                </a:cubicBezTo>
                <a:cubicBezTo>
                  <a:pt x="0" y="14376"/>
                  <a:pt x="2047" y="16349"/>
                  <a:pt x="4067" y="16349"/>
                </a:cubicBezTo>
                <a:cubicBezTo>
                  <a:pt x="5513" y="16349"/>
                  <a:pt x="6945" y="15338"/>
                  <a:pt x="7463" y="12828"/>
                </a:cubicBezTo>
                <a:cubicBezTo>
                  <a:pt x="8705" y="6815"/>
                  <a:pt x="8960" y="5584"/>
                  <a:pt x="10779" y="505"/>
                </a:cubicBezTo>
                <a:cubicBezTo>
                  <a:pt x="10779" y="505"/>
                  <a:pt x="10140" y="207"/>
                  <a:pt x="9571" y="207"/>
                </a:cubicBezTo>
                <a:cubicBezTo>
                  <a:pt x="9401" y="207"/>
                  <a:pt x="9237" y="233"/>
                  <a:pt x="9098" y="303"/>
                </a:cubicBezTo>
                <a:cubicBezTo>
                  <a:pt x="9098" y="303"/>
                  <a:pt x="8801" y="1"/>
                  <a:pt x="8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7"/>
          <p:cNvSpPr/>
          <p:nvPr/>
        </p:nvSpPr>
        <p:spPr>
          <a:xfrm>
            <a:off x="8111794" y="4479469"/>
            <a:ext cx="978343" cy="650807"/>
          </a:xfrm>
          <a:custGeom>
            <a:rect b="b" l="l" r="r" t="t"/>
            <a:pathLst>
              <a:path extrusionOk="0" h="13275" w="19956">
                <a:moveTo>
                  <a:pt x="3335" y="1"/>
                </a:moveTo>
                <a:cubicBezTo>
                  <a:pt x="3006" y="1"/>
                  <a:pt x="2677" y="10"/>
                  <a:pt x="2347" y="28"/>
                </a:cubicBezTo>
                <a:cubicBezTo>
                  <a:pt x="2282" y="32"/>
                  <a:pt x="2211" y="33"/>
                  <a:pt x="2137" y="33"/>
                </a:cubicBezTo>
                <a:cubicBezTo>
                  <a:pt x="2091" y="33"/>
                  <a:pt x="2043" y="32"/>
                  <a:pt x="1995" y="32"/>
                </a:cubicBezTo>
                <a:cubicBezTo>
                  <a:pt x="1614" y="32"/>
                  <a:pt x="1188" y="50"/>
                  <a:pt x="966" y="360"/>
                </a:cubicBezTo>
                <a:cubicBezTo>
                  <a:pt x="930" y="408"/>
                  <a:pt x="804" y="987"/>
                  <a:pt x="861" y="987"/>
                </a:cubicBezTo>
                <a:cubicBezTo>
                  <a:pt x="862" y="987"/>
                  <a:pt x="863" y="987"/>
                  <a:pt x="864" y="986"/>
                </a:cubicBezTo>
                <a:lnTo>
                  <a:pt x="864" y="986"/>
                </a:lnTo>
                <a:cubicBezTo>
                  <a:pt x="70" y="1267"/>
                  <a:pt x="11" y="2137"/>
                  <a:pt x="11" y="2137"/>
                </a:cubicBezTo>
                <a:cubicBezTo>
                  <a:pt x="0" y="2327"/>
                  <a:pt x="2027" y="3555"/>
                  <a:pt x="2273" y="3744"/>
                </a:cubicBezTo>
                <a:cubicBezTo>
                  <a:pt x="3005" y="4311"/>
                  <a:pt x="3717" y="4903"/>
                  <a:pt x="4419" y="5499"/>
                </a:cubicBezTo>
                <a:cubicBezTo>
                  <a:pt x="5862" y="6725"/>
                  <a:pt x="7274" y="7988"/>
                  <a:pt x="8770" y="9148"/>
                </a:cubicBezTo>
                <a:cubicBezTo>
                  <a:pt x="10835" y="10747"/>
                  <a:pt x="13980" y="13274"/>
                  <a:pt x="16861" y="13274"/>
                </a:cubicBezTo>
                <a:cubicBezTo>
                  <a:pt x="17182" y="13274"/>
                  <a:pt x="17500" y="13243"/>
                  <a:pt x="17813" y="13175"/>
                </a:cubicBezTo>
                <a:cubicBezTo>
                  <a:pt x="19053" y="12908"/>
                  <a:pt x="19955" y="11891"/>
                  <a:pt x="19849" y="10590"/>
                </a:cubicBezTo>
                <a:cubicBezTo>
                  <a:pt x="19654" y="8207"/>
                  <a:pt x="17598" y="5890"/>
                  <a:pt x="15802" y="4474"/>
                </a:cubicBezTo>
                <a:cubicBezTo>
                  <a:pt x="12277" y="1696"/>
                  <a:pt x="7830" y="1"/>
                  <a:pt x="3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7"/>
          <p:cNvSpPr/>
          <p:nvPr/>
        </p:nvSpPr>
        <p:spPr>
          <a:xfrm>
            <a:off x="7668608" y="4644046"/>
            <a:ext cx="432891" cy="908384"/>
          </a:xfrm>
          <a:custGeom>
            <a:rect b="b" l="l" r="r" t="t"/>
            <a:pathLst>
              <a:path extrusionOk="0" h="18529" w="8830">
                <a:moveTo>
                  <a:pt x="6580" y="0"/>
                </a:moveTo>
                <a:cubicBezTo>
                  <a:pt x="5935" y="0"/>
                  <a:pt x="5130" y="165"/>
                  <a:pt x="4902" y="939"/>
                </a:cubicBezTo>
                <a:cubicBezTo>
                  <a:pt x="4902" y="939"/>
                  <a:pt x="4342" y="661"/>
                  <a:pt x="3797" y="661"/>
                </a:cubicBezTo>
                <a:cubicBezTo>
                  <a:pt x="3481" y="661"/>
                  <a:pt x="3169" y="755"/>
                  <a:pt x="2977" y="1053"/>
                </a:cubicBezTo>
                <a:cubicBezTo>
                  <a:pt x="2319" y="2069"/>
                  <a:pt x="2119" y="3487"/>
                  <a:pt x="1823" y="4642"/>
                </a:cubicBezTo>
                <a:cubicBezTo>
                  <a:pt x="1320" y="6612"/>
                  <a:pt x="906" y="8611"/>
                  <a:pt x="636" y="10626"/>
                </a:cubicBezTo>
                <a:cubicBezTo>
                  <a:pt x="270" y="13365"/>
                  <a:pt x="0" y="17841"/>
                  <a:pt x="3706" y="18484"/>
                </a:cubicBezTo>
                <a:cubicBezTo>
                  <a:pt x="3882" y="18514"/>
                  <a:pt x="4060" y="18528"/>
                  <a:pt x="4238" y="18528"/>
                </a:cubicBezTo>
                <a:cubicBezTo>
                  <a:pt x="4962" y="18528"/>
                  <a:pt x="5686" y="18288"/>
                  <a:pt x="6290" y="17885"/>
                </a:cubicBezTo>
                <a:cubicBezTo>
                  <a:pt x="7125" y="17330"/>
                  <a:pt x="7830" y="16449"/>
                  <a:pt x="8135" y="15489"/>
                </a:cubicBezTo>
                <a:cubicBezTo>
                  <a:pt x="8829" y="13300"/>
                  <a:pt x="8740" y="10893"/>
                  <a:pt x="8581" y="8630"/>
                </a:cubicBezTo>
                <a:cubicBezTo>
                  <a:pt x="8472" y="7068"/>
                  <a:pt x="8314" y="5509"/>
                  <a:pt x="8109" y="3957"/>
                </a:cubicBezTo>
                <a:cubicBezTo>
                  <a:pt x="8006" y="3179"/>
                  <a:pt x="7892" y="2405"/>
                  <a:pt x="7765" y="1632"/>
                </a:cubicBezTo>
                <a:cubicBezTo>
                  <a:pt x="7738" y="1434"/>
                  <a:pt x="7656" y="131"/>
                  <a:pt x="7453" y="92"/>
                </a:cubicBezTo>
                <a:cubicBezTo>
                  <a:pt x="7452" y="92"/>
                  <a:pt x="7060" y="0"/>
                  <a:pt x="6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7"/>
          <p:cNvSpPr/>
          <p:nvPr/>
        </p:nvSpPr>
        <p:spPr>
          <a:xfrm>
            <a:off x="8035658" y="4557566"/>
            <a:ext cx="700714" cy="878675"/>
          </a:xfrm>
          <a:custGeom>
            <a:rect b="b" l="l" r="r" t="t"/>
            <a:pathLst>
              <a:path extrusionOk="0" h="17923" w="14293">
                <a:moveTo>
                  <a:pt x="2362" y="1"/>
                </a:moveTo>
                <a:cubicBezTo>
                  <a:pt x="1580" y="1"/>
                  <a:pt x="1344" y="793"/>
                  <a:pt x="1344" y="793"/>
                </a:cubicBezTo>
                <a:cubicBezTo>
                  <a:pt x="1280" y="787"/>
                  <a:pt x="1220" y="784"/>
                  <a:pt x="1162" y="784"/>
                </a:cubicBezTo>
                <a:cubicBezTo>
                  <a:pt x="135" y="784"/>
                  <a:pt x="1" y="1724"/>
                  <a:pt x="1" y="1724"/>
                </a:cubicBezTo>
                <a:cubicBezTo>
                  <a:pt x="260" y="2714"/>
                  <a:pt x="569" y="3695"/>
                  <a:pt x="891" y="4664"/>
                </a:cubicBezTo>
                <a:cubicBezTo>
                  <a:pt x="1518" y="6562"/>
                  <a:pt x="2182" y="8451"/>
                  <a:pt x="3044" y="10256"/>
                </a:cubicBezTo>
                <a:cubicBezTo>
                  <a:pt x="3829" y="11898"/>
                  <a:pt x="4457" y="13647"/>
                  <a:pt x="5488" y="15161"/>
                </a:cubicBezTo>
                <a:cubicBezTo>
                  <a:pt x="6544" y="16711"/>
                  <a:pt x="7988" y="17922"/>
                  <a:pt x="9837" y="17922"/>
                </a:cubicBezTo>
                <a:cubicBezTo>
                  <a:pt x="10084" y="17922"/>
                  <a:pt x="10339" y="17900"/>
                  <a:pt x="10601" y="17855"/>
                </a:cubicBezTo>
                <a:cubicBezTo>
                  <a:pt x="11671" y="17670"/>
                  <a:pt x="12626" y="16919"/>
                  <a:pt x="13111" y="15954"/>
                </a:cubicBezTo>
                <a:cubicBezTo>
                  <a:pt x="14293" y="13600"/>
                  <a:pt x="12625" y="11159"/>
                  <a:pt x="11375" y="9237"/>
                </a:cubicBezTo>
                <a:cubicBezTo>
                  <a:pt x="10265" y="7526"/>
                  <a:pt x="9056" y="5837"/>
                  <a:pt x="7695" y="4314"/>
                </a:cubicBezTo>
                <a:cubicBezTo>
                  <a:pt x="6437" y="2906"/>
                  <a:pt x="5012" y="1361"/>
                  <a:pt x="3391" y="356"/>
                </a:cubicBezTo>
                <a:cubicBezTo>
                  <a:pt x="2973" y="97"/>
                  <a:pt x="2634" y="1"/>
                  <a:pt x="2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7"/>
          <p:cNvSpPr/>
          <p:nvPr/>
        </p:nvSpPr>
        <p:spPr>
          <a:xfrm>
            <a:off x="8616555" y="3776990"/>
            <a:ext cx="644188" cy="1699550"/>
          </a:xfrm>
          <a:custGeom>
            <a:rect b="b" l="l" r="r" t="t"/>
            <a:pathLst>
              <a:path extrusionOk="0" h="34667" w="13140">
                <a:moveTo>
                  <a:pt x="1" y="0"/>
                </a:moveTo>
                <a:cubicBezTo>
                  <a:pt x="21" y="24"/>
                  <a:pt x="162" y="209"/>
                  <a:pt x="400" y="534"/>
                </a:cubicBezTo>
                <a:cubicBezTo>
                  <a:pt x="1441" y="1950"/>
                  <a:pt x="4324" y="6080"/>
                  <a:pt x="7044" y="11811"/>
                </a:cubicBezTo>
                <a:cubicBezTo>
                  <a:pt x="7059" y="11849"/>
                  <a:pt x="7076" y="11887"/>
                  <a:pt x="7097" y="11925"/>
                </a:cubicBezTo>
                <a:cubicBezTo>
                  <a:pt x="7320" y="12401"/>
                  <a:pt x="7541" y="12888"/>
                  <a:pt x="7764" y="13384"/>
                </a:cubicBezTo>
                <a:cubicBezTo>
                  <a:pt x="10419" y="19356"/>
                  <a:pt x="12731" y="26813"/>
                  <a:pt x="12737" y="34667"/>
                </a:cubicBezTo>
                <a:lnTo>
                  <a:pt x="13139" y="34667"/>
                </a:lnTo>
                <a:lnTo>
                  <a:pt x="13139" y="21690"/>
                </a:lnTo>
                <a:cubicBezTo>
                  <a:pt x="12137" y="18261"/>
                  <a:pt x="10719" y="14580"/>
                  <a:pt x="8707" y="10968"/>
                </a:cubicBezTo>
                <a:cubicBezTo>
                  <a:pt x="8354" y="10333"/>
                  <a:pt x="7982" y="9702"/>
                  <a:pt x="7591" y="9073"/>
                </a:cubicBezTo>
                <a:cubicBezTo>
                  <a:pt x="7459" y="8861"/>
                  <a:pt x="7324" y="8650"/>
                  <a:pt x="7189" y="8438"/>
                </a:cubicBezTo>
                <a:cubicBezTo>
                  <a:pt x="5376" y="5631"/>
                  <a:pt x="3167" y="2910"/>
                  <a:pt x="480" y="437"/>
                </a:cubicBezTo>
                <a:cubicBezTo>
                  <a:pt x="321" y="288"/>
                  <a:pt x="162" y="14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7"/>
          <p:cNvSpPr/>
          <p:nvPr/>
        </p:nvSpPr>
        <p:spPr>
          <a:xfrm>
            <a:off x="8569834" y="3978336"/>
            <a:ext cx="432646" cy="1498204"/>
          </a:xfrm>
          <a:custGeom>
            <a:rect b="b" l="l" r="r" t="t"/>
            <a:pathLst>
              <a:path extrusionOk="0" h="30560" w="8825">
                <a:moveTo>
                  <a:pt x="8051" y="0"/>
                </a:moveTo>
                <a:lnTo>
                  <a:pt x="8051" y="0"/>
                </a:lnTo>
                <a:cubicBezTo>
                  <a:pt x="8051" y="1"/>
                  <a:pt x="8186" y="1683"/>
                  <a:pt x="8141" y="4329"/>
                </a:cubicBezTo>
                <a:cubicBezTo>
                  <a:pt x="8121" y="5328"/>
                  <a:pt x="8082" y="6467"/>
                  <a:pt x="7995" y="7704"/>
                </a:cubicBezTo>
                <a:cubicBezTo>
                  <a:pt x="7991" y="7751"/>
                  <a:pt x="7988" y="7803"/>
                  <a:pt x="7982" y="7855"/>
                </a:cubicBezTo>
                <a:cubicBezTo>
                  <a:pt x="7500" y="14605"/>
                  <a:pt x="5739" y="24224"/>
                  <a:pt x="0" y="30560"/>
                </a:cubicBezTo>
                <a:lnTo>
                  <a:pt x="3513" y="30560"/>
                </a:lnTo>
                <a:cubicBezTo>
                  <a:pt x="5974" y="27112"/>
                  <a:pt x="8825" y="20653"/>
                  <a:pt x="8717" y="9278"/>
                </a:cubicBezTo>
                <a:cubicBezTo>
                  <a:pt x="8711" y="8684"/>
                  <a:pt x="8696" y="8077"/>
                  <a:pt x="8673" y="7459"/>
                </a:cubicBezTo>
                <a:cubicBezTo>
                  <a:pt x="8644" y="6651"/>
                  <a:pt x="8602" y="5818"/>
                  <a:pt x="8543" y="4962"/>
                </a:cubicBezTo>
                <a:cubicBezTo>
                  <a:pt x="8435" y="3391"/>
                  <a:pt x="8273" y="1738"/>
                  <a:pt x="8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7"/>
          <p:cNvSpPr/>
          <p:nvPr/>
        </p:nvSpPr>
        <p:spPr>
          <a:xfrm>
            <a:off x="-760015" y="3829741"/>
            <a:ext cx="2053363" cy="1892953"/>
          </a:xfrm>
          <a:custGeom>
            <a:rect b="b" l="l" r="r" t="t"/>
            <a:pathLst>
              <a:path extrusionOk="0" h="38612" w="41884">
                <a:moveTo>
                  <a:pt x="40462" y="1"/>
                </a:moveTo>
                <a:lnTo>
                  <a:pt x="40462" y="1"/>
                </a:lnTo>
                <a:cubicBezTo>
                  <a:pt x="40462" y="1"/>
                  <a:pt x="0" y="22665"/>
                  <a:pt x="10358" y="35918"/>
                </a:cubicBezTo>
                <a:cubicBezTo>
                  <a:pt x="11831" y="37804"/>
                  <a:pt x="13474" y="38612"/>
                  <a:pt x="15208" y="38612"/>
                </a:cubicBezTo>
                <a:cubicBezTo>
                  <a:pt x="25663" y="38612"/>
                  <a:pt x="39437" y="9210"/>
                  <a:pt x="39437" y="9210"/>
                </a:cubicBezTo>
                <a:cubicBezTo>
                  <a:pt x="39437" y="9210"/>
                  <a:pt x="41883" y="2615"/>
                  <a:pt x="40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7"/>
          <p:cNvSpPr/>
          <p:nvPr/>
        </p:nvSpPr>
        <p:spPr>
          <a:xfrm>
            <a:off x="209258" y="4126391"/>
            <a:ext cx="1543944" cy="1843095"/>
          </a:xfrm>
          <a:custGeom>
            <a:rect b="b" l="l" r="r" t="t"/>
            <a:pathLst>
              <a:path extrusionOk="0" h="37595" w="31493">
                <a:moveTo>
                  <a:pt x="25504" y="1"/>
                </a:moveTo>
                <a:cubicBezTo>
                  <a:pt x="25504" y="1"/>
                  <a:pt x="1" y="32463"/>
                  <a:pt x="18096" y="37365"/>
                </a:cubicBezTo>
                <a:cubicBezTo>
                  <a:pt x="18668" y="37520"/>
                  <a:pt x="19216" y="37594"/>
                  <a:pt x="19741" y="37594"/>
                </a:cubicBezTo>
                <a:cubicBezTo>
                  <a:pt x="31289" y="37594"/>
                  <a:pt x="31493" y="1649"/>
                  <a:pt x="31493" y="1649"/>
                </a:cubicBezTo>
                <a:lnTo>
                  <a:pt x="255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7"/>
          <p:cNvSpPr/>
          <p:nvPr/>
        </p:nvSpPr>
        <p:spPr>
          <a:xfrm>
            <a:off x="1173384" y="3604422"/>
            <a:ext cx="1190866" cy="676839"/>
          </a:xfrm>
          <a:custGeom>
            <a:rect b="b" l="l" r="r" t="t"/>
            <a:pathLst>
              <a:path extrusionOk="0" h="13806" w="24291">
                <a:moveTo>
                  <a:pt x="9619" y="1"/>
                </a:moveTo>
                <a:cubicBezTo>
                  <a:pt x="8481" y="1"/>
                  <a:pt x="7382" y="114"/>
                  <a:pt x="6359" y="292"/>
                </a:cubicBezTo>
                <a:cubicBezTo>
                  <a:pt x="2689" y="935"/>
                  <a:pt x="0" y="2400"/>
                  <a:pt x="0" y="2400"/>
                </a:cubicBezTo>
                <a:cubicBezTo>
                  <a:pt x="3634" y="11644"/>
                  <a:pt x="10282" y="13806"/>
                  <a:pt x="15705" y="13806"/>
                </a:cubicBezTo>
                <a:cubicBezTo>
                  <a:pt x="20470" y="13806"/>
                  <a:pt x="24290" y="12137"/>
                  <a:pt x="24290" y="12137"/>
                </a:cubicBezTo>
                <a:cubicBezTo>
                  <a:pt x="24245" y="12000"/>
                  <a:pt x="24196" y="11865"/>
                  <a:pt x="24146" y="11732"/>
                </a:cubicBezTo>
                <a:cubicBezTo>
                  <a:pt x="24145" y="11729"/>
                  <a:pt x="24145" y="11729"/>
                  <a:pt x="24145" y="11727"/>
                </a:cubicBezTo>
                <a:cubicBezTo>
                  <a:pt x="23616" y="10246"/>
                  <a:pt x="23021" y="8939"/>
                  <a:pt x="22375" y="7790"/>
                </a:cubicBezTo>
                <a:cubicBezTo>
                  <a:pt x="18921" y="1668"/>
                  <a:pt x="13980" y="1"/>
                  <a:pt x="96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7"/>
          <p:cNvSpPr/>
          <p:nvPr/>
        </p:nvSpPr>
        <p:spPr>
          <a:xfrm>
            <a:off x="1606225" y="3893376"/>
            <a:ext cx="24954" cy="19365"/>
          </a:xfrm>
          <a:custGeom>
            <a:rect b="b" l="l" r="r" t="t"/>
            <a:pathLst>
              <a:path extrusionOk="0" h="395" w="509">
                <a:moveTo>
                  <a:pt x="254" y="0"/>
                </a:moveTo>
                <a:cubicBezTo>
                  <a:pt x="0" y="0"/>
                  <a:pt x="0" y="395"/>
                  <a:pt x="254" y="395"/>
                </a:cubicBezTo>
                <a:cubicBezTo>
                  <a:pt x="508" y="395"/>
                  <a:pt x="508" y="0"/>
                  <a:pt x="2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7"/>
          <p:cNvSpPr/>
          <p:nvPr/>
        </p:nvSpPr>
        <p:spPr>
          <a:xfrm>
            <a:off x="1653878" y="3925242"/>
            <a:ext cx="30150" cy="23483"/>
          </a:xfrm>
          <a:custGeom>
            <a:rect b="b" l="l" r="r" t="t"/>
            <a:pathLst>
              <a:path extrusionOk="0" h="479" w="615">
                <a:moveTo>
                  <a:pt x="308" y="1"/>
                </a:moveTo>
                <a:cubicBezTo>
                  <a:pt x="0" y="1"/>
                  <a:pt x="0" y="478"/>
                  <a:pt x="308" y="478"/>
                </a:cubicBezTo>
                <a:cubicBezTo>
                  <a:pt x="614" y="478"/>
                  <a:pt x="614" y="1"/>
                  <a:pt x="3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7"/>
          <p:cNvSpPr/>
          <p:nvPr/>
        </p:nvSpPr>
        <p:spPr>
          <a:xfrm>
            <a:off x="1615491" y="3842978"/>
            <a:ext cx="22748" cy="17600"/>
          </a:xfrm>
          <a:custGeom>
            <a:rect b="b" l="l" r="r" t="t"/>
            <a:pathLst>
              <a:path extrusionOk="0" h="359" w="464">
                <a:moveTo>
                  <a:pt x="231" y="0"/>
                </a:moveTo>
                <a:cubicBezTo>
                  <a:pt x="1" y="0"/>
                  <a:pt x="1" y="358"/>
                  <a:pt x="231" y="358"/>
                </a:cubicBezTo>
                <a:cubicBezTo>
                  <a:pt x="463" y="358"/>
                  <a:pt x="463"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7"/>
          <p:cNvSpPr/>
          <p:nvPr/>
        </p:nvSpPr>
        <p:spPr>
          <a:xfrm>
            <a:off x="1836349" y="3779294"/>
            <a:ext cx="27209" cy="21130"/>
          </a:xfrm>
          <a:custGeom>
            <a:rect b="b" l="l" r="r" t="t"/>
            <a:pathLst>
              <a:path extrusionOk="0" h="431" w="555">
                <a:moveTo>
                  <a:pt x="278" y="0"/>
                </a:moveTo>
                <a:cubicBezTo>
                  <a:pt x="1" y="0"/>
                  <a:pt x="1" y="431"/>
                  <a:pt x="278" y="431"/>
                </a:cubicBezTo>
                <a:cubicBezTo>
                  <a:pt x="554" y="429"/>
                  <a:pt x="554" y="0"/>
                  <a:pt x="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7"/>
          <p:cNvSpPr/>
          <p:nvPr/>
        </p:nvSpPr>
        <p:spPr>
          <a:xfrm>
            <a:off x="1778352" y="3794737"/>
            <a:ext cx="26474" cy="20541"/>
          </a:xfrm>
          <a:custGeom>
            <a:rect b="b" l="l" r="r" t="t"/>
            <a:pathLst>
              <a:path extrusionOk="0" h="419" w="540">
                <a:moveTo>
                  <a:pt x="271" y="0"/>
                </a:moveTo>
                <a:cubicBezTo>
                  <a:pt x="1" y="0"/>
                  <a:pt x="1" y="419"/>
                  <a:pt x="271" y="419"/>
                </a:cubicBezTo>
                <a:cubicBezTo>
                  <a:pt x="539" y="419"/>
                  <a:pt x="539" y="0"/>
                  <a:pt x="2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7"/>
          <p:cNvSpPr/>
          <p:nvPr/>
        </p:nvSpPr>
        <p:spPr>
          <a:xfrm>
            <a:off x="1866009" y="3824544"/>
            <a:ext cx="30984" cy="24071"/>
          </a:xfrm>
          <a:custGeom>
            <a:rect b="b" l="l" r="r" t="t"/>
            <a:pathLst>
              <a:path extrusionOk="0" h="491" w="632">
                <a:moveTo>
                  <a:pt x="314" y="0"/>
                </a:moveTo>
                <a:cubicBezTo>
                  <a:pt x="1" y="0"/>
                  <a:pt x="1" y="490"/>
                  <a:pt x="314" y="490"/>
                </a:cubicBezTo>
                <a:cubicBezTo>
                  <a:pt x="631" y="490"/>
                  <a:pt x="631" y="0"/>
                  <a:pt x="3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7"/>
          <p:cNvSpPr/>
          <p:nvPr/>
        </p:nvSpPr>
        <p:spPr>
          <a:xfrm>
            <a:off x="1800757" y="3979807"/>
            <a:ext cx="74959" cy="73292"/>
          </a:xfrm>
          <a:custGeom>
            <a:rect b="b" l="l" r="r" t="t"/>
            <a:pathLst>
              <a:path extrusionOk="0" h="1495" w="1529">
                <a:moveTo>
                  <a:pt x="765" y="1"/>
                </a:moveTo>
                <a:cubicBezTo>
                  <a:pt x="375" y="1"/>
                  <a:pt x="0" y="343"/>
                  <a:pt x="19" y="747"/>
                </a:cubicBezTo>
                <a:cubicBezTo>
                  <a:pt x="37" y="1152"/>
                  <a:pt x="346" y="1494"/>
                  <a:pt x="765" y="1494"/>
                </a:cubicBezTo>
                <a:cubicBezTo>
                  <a:pt x="1156" y="1494"/>
                  <a:pt x="1529" y="1150"/>
                  <a:pt x="1512" y="747"/>
                </a:cubicBezTo>
                <a:cubicBezTo>
                  <a:pt x="1494" y="342"/>
                  <a:pt x="1183" y="1"/>
                  <a:pt x="7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7"/>
          <p:cNvSpPr/>
          <p:nvPr/>
        </p:nvSpPr>
        <p:spPr>
          <a:xfrm>
            <a:off x="1723346" y="3936027"/>
            <a:ext cx="47652" cy="36916"/>
          </a:xfrm>
          <a:custGeom>
            <a:rect b="b" l="l" r="r" t="t"/>
            <a:pathLst>
              <a:path extrusionOk="0" h="753" w="972">
                <a:moveTo>
                  <a:pt x="486" y="1"/>
                </a:moveTo>
                <a:cubicBezTo>
                  <a:pt x="2" y="1"/>
                  <a:pt x="1" y="753"/>
                  <a:pt x="486" y="753"/>
                </a:cubicBezTo>
                <a:cubicBezTo>
                  <a:pt x="970" y="753"/>
                  <a:pt x="971" y="1"/>
                  <a:pt x="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7"/>
          <p:cNvSpPr/>
          <p:nvPr/>
        </p:nvSpPr>
        <p:spPr>
          <a:xfrm>
            <a:off x="1173286" y="3618688"/>
            <a:ext cx="1190866" cy="662524"/>
          </a:xfrm>
          <a:custGeom>
            <a:rect b="b" l="l" r="r" t="t"/>
            <a:pathLst>
              <a:path extrusionOk="0" h="13514" w="24291">
                <a:moveTo>
                  <a:pt x="6360" y="1"/>
                </a:moveTo>
                <a:cubicBezTo>
                  <a:pt x="2688" y="644"/>
                  <a:pt x="1" y="2109"/>
                  <a:pt x="1" y="2109"/>
                </a:cubicBezTo>
                <a:cubicBezTo>
                  <a:pt x="3633" y="11352"/>
                  <a:pt x="10280" y="13514"/>
                  <a:pt x="15703" y="13514"/>
                </a:cubicBezTo>
                <a:cubicBezTo>
                  <a:pt x="20470" y="13514"/>
                  <a:pt x="24291" y="11844"/>
                  <a:pt x="24291" y="11844"/>
                </a:cubicBezTo>
                <a:cubicBezTo>
                  <a:pt x="23728" y="10196"/>
                  <a:pt x="23084" y="8754"/>
                  <a:pt x="22377" y="7499"/>
                </a:cubicBezTo>
                <a:cubicBezTo>
                  <a:pt x="20896" y="9317"/>
                  <a:pt x="18743" y="9909"/>
                  <a:pt x="16593" y="9909"/>
                </a:cubicBezTo>
                <a:cubicBezTo>
                  <a:pt x="16799" y="9521"/>
                  <a:pt x="16617" y="8915"/>
                  <a:pt x="16041" y="8915"/>
                </a:cubicBezTo>
                <a:cubicBezTo>
                  <a:pt x="15489" y="8915"/>
                  <a:pt x="15300" y="9471"/>
                  <a:pt x="15466" y="9861"/>
                </a:cubicBezTo>
                <a:cubicBezTo>
                  <a:pt x="15418" y="9856"/>
                  <a:pt x="15368" y="9850"/>
                  <a:pt x="15319" y="9846"/>
                </a:cubicBezTo>
                <a:cubicBezTo>
                  <a:pt x="15316" y="9665"/>
                  <a:pt x="15200" y="9485"/>
                  <a:pt x="14968" y="9485"/>
                </a:cubicBezTo>
                <a:cubicBezTo>
                  <a:pt x="14772" y="9485"/>
                  <a:pt x="14658" y="9612"/>
                  <a:pt x="14626" y="9759"/>
                </a:cubicBezTo>
                <a:cubicBezTo>
                  <a:pt x="13548" y="9603"/>
                  <a:pt x="12529" y="9341"/>
                  <a:pt x="11655" y="9059"/>
                </a:cubicBezTo>
                <a:cubicBezTo>
                  <a:pt x="11761" y="8925"/>
                  <a:pt x="11827" y="8763"/>
                  <a:pt x="11820" y="8587"/>
                </a:cubicBezTo>
                <a:cubicBezTo>
                  <a:pt x="11800" y="8163"/>
                  <a:pt x="11477" y="7803"/>
                  <a:pt x="11038" y="7803"/>
                </a:cubicBezTo>
                <a:cubicBezTo>
                  <a:pt x="10640" y="7803"/>
                  <a:pt x="10264" y="8142"/>
                  <a:pt x="10258" y="8546"/>
                </a:cubicBezTo>
                <a:cubicBezTo>
                  <a:pt x="9817" y="8364"/>
                  <a:pt x="9468" y="8196"/>
                  <a:pt x="9238" y="8069"/>
                </a:cubicBezTo>
                <a:cubicBezTo>
                  <a:pt x="9439" y="7949"/>
                  <a:pt x="9585" y="7732"/>
                  <a:pt x="9574" y="7490"/>
                </a:cubicBezTo>
                <a:cubicBezTo>
                  <a:pt x="9556" y="7120"/>
                  <a:pt x="9274" y="6809"/>
                  <a:pt x="8894" y="6809"/>
                </a:cubicBezTo>
                <a:cubicBezTo>
                  <a:pt x="8699" y="6809"/>
                  <a:pt x="8515" y="6904"/>
                  <a:pt x="8384" y="7045"/>
                </a:cubicBezTo>
                <a:cubicBezTo>
                  <a:pt x="8082" y="6064"/>
                  <a:pt x="8498" y="4815"/>
                  <a:pt x="7803" y="3983"/>
                </a:cubicBezTo>
                <a:cubicBezTo>
                  <a:pt x="7294" y="3377"/>
                  <a:pt x="6465" y="3232"/>
                  <a:pt x="5789" y="3232"/>
                </a:cubicBezTo>
                <a:cubicBezTo>
                  <a:pt x="5209" y="3232"/>
                  <a:pt x="4742" y="3339"/>
                  <a:pt x="4686" y="3352"/>
                </a:cubicBezTo>
                <a:cubicBezTo>
                  <a:pt x="4851" y="3262"/>
                  <a:pt x="8419" y="1344"/>
                  <a:pt x="7712" y="410"/>
                </a:cubicBezTo>
                <a:cubicBezTo>
                  <a:pt x="7521" y="159"/>
                  <a:pt x="7009" y="39"/>
                  <a:pt x="63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7"/>
          <p:cNvSpPr/>
          <p:nvPr/>
        </p:nvSpPr>
        <p:spPr>
          <a:xfrm>
            <a:off x="2014849" y="3981326"/>
            <a:ext cx="39269" cy="30494"/>
          </a:xfrm>
          <a:custGeom>
            <a:rect b="b" l="l" r="r" t="t"/>
            <a:pathLst>
              <a:path extrusionOk="0" h="622" w="801">
                <a:moveTo>
                  <a:pt x="400" y="0"/>
                </a:moveTo>
                <a:cubicBezTo>
                  <a:pt x="0" y="0"/>
                  <a:pt x="0" y="622"/>
                  <a:pt x="400" y="622"/>
                </a:cubicBezTo>
                <a:cubicBezTo>
                  <a:pt x="801" y="622"/>
                  <a:pt x="801" y="0"/>
                  <a:pt x="4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7"/>
          <p:cNvSpPr/>
          <p:nvPr/>
        </p:nvSpPr>
        <p:spPr>
          <a:xfrm>
            <a:off x="1993964" y="3809886"/>
            <a:ext cx="71773" cy="55643"/>
          </a:xfrm>
          <a:custGeom>
            <a:rect b="b" l="l" r="r" t="t"/>
            <a:pathLst>
              <a:path extrusionOk="0" h="1135" w="1464">
                <a:moveTo>
                  <a:pt x="732" y="1"/>
                </a:moveTo>
                <a:cubicBezTo>
                  <a:pt x="2" y="1"/>
                  <a:pt x="0" y="1135"/>
                  <a:pt x="732" y="1135"/>
                </a:cubicBezTo>
                <a:cubicBezTo>
                  <a:pt x="1462" y="1135"/>
                  <a:pt x="1463" y="1"/>
                  <a:pt x="7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7"/>
          <p:cNvSpPr/>
          <p:nvPr/>
        </p:nvSpPr>
        <p:spPr>
          <a:xfrm>
            <a:off x="2133931" y="3886169"/>
            <a:ext cx="34759" cy="26964"/>
          </a:xfrm>
          <a:custGeom>
            <a:rect b="b" l="l" r="r" t="t"/>
            <a:pathLst>
              <a:path extrusionOk="0" h="550" w="709">
                <a:moveTo>
                  <a:pt x="353" y="0"/>
                </a:moveTo>
                <a:cubicBezTo>
                  <a:pt x="2" y="0"/>
                  <a:pt x="0" y="549"/>
                  <a:pt x="353" y="549"/>
                </a:cubicBezTo>
                <a:cubicBezTo>
                  <a:pt x="708" y="548"/>
                  <a:pt x="708" y="0"/>
                  <a:pt x="3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7"/>
          <p:cNvSpPr/>
          <p:nvPr/>
        </p:nvSpPr>
        <p:spPr>
          <a:xfrm>
            <a:off x="2141480" y="3975443"/>
            <a:ext cx="24218" cy="18826"/>
          </a:xfrm>
          <a:custGeom>
            <a:rect b="b" l="l" r="r" t="t"/>
            <a:pathLst>
              <a:path extrusionOk="0" h="384" w="494">
                <a:moveTo>
                  <a:pt x="248" y="0"/>
                </a:moveTo>
                <a:cubicBezTo>
                  <a:pt x="1" y="0"/>
                  <a:pt x="1" y="384"/>
                  <a:pt x="248" y="384"/>
                </a:cubicBezTo>
                <a:cubicBezTo>
                  <a:pt x="494" y="384"/>
                  <a:pt x="494" y="0"/>
                  <a:pt x="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7"/>
          <p:cNvSpPr/>
          <p:nvPr/>
        </p:nvSpPr>
        <p:spPr>
          <a:xfrm>
            <a:off x="1562887" y="3716444"/>
            <a:ext cx="20492" cy="15884"/>
          </a:xfrm>
          <a:custGeom>
            <a:rect b="b" l="l" r="r" t="t"/>
            <a:pathLst>
              <a:path extrusionOk="0" h="324" w="418">
                <a:moveTo>
                  <a:pt x="210" y="1"/>
                </a:moveTo>
                <a:cubicBezTo>
                  <a:pt x="3" y="1"/>
                  <a:pt x="0" y="324"/>
                  <a:pt x="210" y="324"/>
                </a:cubicBezTo>
                <a:cubicBezTo>
                  <a:pt x="417" y="324"/>
                  <a:pt x="417" y="1"/>
                  <a:pt x="2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7"/>
          <p:cNvSpPr/>
          <p:nvPr/>
        </p:nvSpPr>
        <p:spPr>
          <a:xfrm>
            <a:off x="1619952" y="3646731"/>
            <a:ext cx="34759" cy="26964"/>
          </a:xfrm>
          <a:custGeom>
            <a:rect b="b" l="l" r="r" t="t"/>
            <a:pathLst>
              <a:path extrusionOk="0" h="550" w="709">
                <a:moveTo>
                  <a:pt x="356" y="1"/>
                </a:moveTo>
                <a:cubicBezTo>
                  <a:pt x="2" y="1"/>
                  <a:pt x="1" y="549"/>
                  <a:pt x="356" y="549"/>
                </a:cubicBezTo>
                <a:cubicBezTo>
                  <a:pt x="709" y="549"/>
                  <a:pt x="709" y="1"/>
                  <a:pt x="3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7"/>
          <p:cNvSpPr/>
          <p:nvPr/>
        </p:nvSpPr>
        <p:spPr>
          <a:xfrm>
            <a:off x="1173286" y="3604422"/>
            <a:ext cx="1183807" cy="574965"/>
          </a:xfrm>
          <a:custGeom>
            <a:rect b="b" l="l" r="r" t="t"/>
            <a:pathLst>
              <a:path extrusionOk="0" h="11728" w="24147">
                <a:moveTo>
                  <a:pt x="9619" y="1"/>
                </a:moveTo>
                <a:cubicBezTo>
                  <a:pt x="8481" y="1"/>
                  <a:pt x="7382" y="114"/>
                  <a:pt x="6360" y="292"/>
                </a:cubicBezTo>
                <a:cubicBezTo>
                  <a:pt x="2689" y="935"/>
                  <a:pt x="1" y="2400"/>
                  <a:pt x="1" y="2400"/>
                </a:cubicBezTo>
                <a:cubicBezTo>
                  <a:pt x="1" y="2400"/>
                  <a:pt x="4517" y="1153"/>
                  <a:pt x="8983" y="1153"/>
                </a:cubicBezTo>
                <a:cubicBezTo>
                  <a:pt x="11123" y="1153"/>
                  <a:pt x="13251" y="1440"/>
                  <a:pt x="14866" y="2286"/>
                </a:cubicBezTo>
                <a:cubicBezTo>
                  <a:pt x="19741" y="4841"/>
                  <a:pt x="23959" y="11432"/>
                  <a:pt x="24147" y="11727"/>
                </a:cubicBezTo>
                <a:cubicBezTo>
                  <a:pt x="23618" y="10246"/>
                  <a:pt x="23025" y="8941"/>
                  <a:pt x="22374" y="7790"/>
                </a:cubicBezTo>
                <a:cubicBezTo>
                  <a:pt x="18921" y="1668"/>
                  <a:pt x="13979" y="1"/>
                  <a:pt x="96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7"/>
          <p:cNvSpPr/>
          <p:nvPr/>
        </p:nvSpPr>
        <p:spPr>
          <a:xfrm>
            <a:off x="2195065" y="4094427"/>
            <a:ext cx="1385201" cy="1363532"/>
          </a:xfrm>
          <a:custGeom>
            <a:rect b="b" l="l" r="r" t="t"/>
            <a:pathLst>
              <a:path extrusionOk="0" h="27813" w="28255">
                <a:moveTo>
                  <a:pt x="2199" y="1"/>
                </a:moveTo>
                <a:lnTo>
                  <a:pt x="2754" y="1491"/>
                </a:lnTo>
                <a:cubicBezTo>
                  <a:pt x="2608" y="1468"/>
                  <a:pt x="2465" y="1458"/>
                  <a:pt x="2325" y="1458"/>
                </a:cubicBezTo>
                <a:cubicBezTo>
                  <a:pt x="1004" y="1458"/>
                  <a:pt x="1" y="2389"/>
                  <a:pt x="1" y="2389"/>
                </a:cubicBezTo>
                <a:cubicBezTo>
                  <a:pt x="1" y="2389"/>
                  <a:pt x="752" y="7559"/>
                  <a:pt x="5259" y="16591"/>
                </a:cubicBezTo>
                <a:cubicBezTo>
                  <a:pt x="9423" y="24936"/>
                  <a:pt x="16483" y="27812"/>
                  <a:pt x="19345" y="27812"/>
                </a:cubicBezTo>
                <a:cubicBezTo>
                  <a:pt x="19581" y="27812"/>
                  <a:pt x="19788" y="27793"/>
                  <a:pt x="19962" y="27755"/>
                </a:cubicBezTo>
                <a:cubicBezTo>
                  <a:pt x="22262" y="27263"/>
                  <a:pt x="28254" y="24802"/>
                  <a:pt x="19962" y="12651"/>
                </a:cubicBezTo>
                <a:cubicBezTo>
                  <a:pt x="11670" y="500"/>
                  <a:pt x="2200" y="1"/>
                  <a:pt x="2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7"/>
          <p:cNvSpPr/>
          <p:nvPr/>
        </p:nvSpPr>
        <p:spPr>
          <a:xfrm>
            <a:off x="2329981" y="4167523"/>
            <a:ext cx="631442" cy="437499"/>
          </a:xfrm>
          <a:custGeom>
            <a:rect b="b" l="l" r="r" t="t"/>
            <a:pathLst>
              <a:path extrusionOk="0" h="8924" w="12880">
                <a:moveTo>
                  <a:pt x="1" y="0"/>
                </a:moveTo>
                <a:cubicBezTo>
                  <a:pt x="1" y="1"/>
                  <a:pt x="9612" y="8924"/>
                  <a:pt x="11399" y="8924"/>
                </a:cubicBezTo>
                <a:cubicBezTo>
                  <a:pt x="11453" y="8924"/>
                  <a:pt x="11500" y="8916"/>
                  <a:pt x="11539" y="8899"/>
                </a:cubicBezTo>
                <a:cubicBezTo>
                  <a:pt x="12880" y="8324"/>
                  <a:pt x="2" y="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7"/>
          <p:cNvSpPr/>
          <p:nvPr/>
        </p:nvSpPr>
        <p:spPr>
          <a:xfrm>
            <a:off x="-886549" y="3434354"/>
            <a:ext cx="2170092" cy="1063107"/>
          </a:xfrm>
          <a:custGeom>
            <a:rect b="b" l="l" r="r" t="t"/>
            <a:pathLst>
              <a:path extrusionOk="0" h="21685" w="44265">
                <a:moveTo>
                  <a:pt x="22613" y="0"/>
                </a:moveTo>
                <a:cubicBezTo>
                  <a:pt x="21390" y="0"/>
                  <a:pt x="20170" y="63"/>
                  <a:pt x="18963" y="190"/>
                </a:cubicBezTo>
                <a:cubicBezTo>
                  <a:pt x="12334" y="888"/>
                  <a:pt x="1186" y="4728"/>
                  <a:pt x="395" y="12623"/>
                </a:cubicBezTo>
                <a:cubicBezTo>
                  <a:pt x="1" y="16555"/>
                  <a:pt x="2543" y="20511"/>
                  <a:pt x="6390" y="21590"/>
                </a:cubicBezTo>
                <a:cubicBezTo>
                  <a:pt x="6618" y="21654"/>
                  <a:pt x="6883" y="21685"/>
                  <a:pt x="7181" y="21685"/>
                </a:cubicBezTo>
                <a:cubicBezTo>
                  <a:pt x="13391" y="21685"/>
                  <a:pt x="34239" y="8471"/>
                  <a:pt x="41655" y="8471"/>
                </a:cubicBezTo>
                <a:cubicBezTo>
                  <a:pt x="41968" y="8471"/>
                  <a:pt x="42256" y="8494"/>
                  <a:pt x="42519" y="8543"/>
                </a:cubicBezTo>
                <a:cubicBezTo>
                  <a:pt x="42519" y="8543"/>
                  <a:pt x="42519" y="8543"/>
                  <a:pt x="42519" y="8543"/>
                </a:cubicBezTo>
                <a:cubicBezTo>
                  <a:pt x="42519" y="8543"/>
                  <a:pt x="44264" y="7152"/>
                  <a:pt x="41624" y="5455"/>
                </a:cubicBezTo>
                <a:cubicBezTo>
                  <a:pt x="36051" y="1869"/>
                  <a:pt x="29275" y="0"/>
                  <a:pt x="226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7"/>
          <p:cNvSpPr/>
          <p:nvPr/>
        </p:nvSpPr>
        <p:spPr>
          <a:xfrm>
            <a:off x="216563" y="3638495"/>
            <a:ext cx="1009131" cy="156292"/>
          </a:xfrm>
          <a:custGeom>
            <a:rect b="b" l="l" r="r" t="t"/>
            <a:pathLst>
              <a:path extrusionOk="0" h="3188" w="20584">
                <a:moveTo>
                  <a:pt x="3778" y="1"/>
                </a:moveTo>
                <a:cubicBezTo>
                  <a:pt x="2773" y="1"/>
                  <a:pt x="2046" y="131"/>
                  <a:pt x="1752" y="443"/>
                </a:cubicBezTo>
                <a:cubicBezTo>
                  <a:pt x="1" y="2300"/>
                  <a:pt x="20583" y="3187"/>
                  <a:pt x="20583" y="3187"/>
                </a:cubicBezTo>
                <a:cubicBezTo>
                  <a:pt x="20583" y="3187"/>
                  <a:pt x="8760" y="1"/>
                  <a:pt x="37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7"/>
          <p:cNvSpPr/>
          <p:nvPr/>
        </p:nvSpPr>
        <p:spPr>
          <a:xfrm>
            <a:off x="1938125" y="4179780"/>
            <a:ext cx="1012366" cy="1568800"/>
          </a:xfrm>
          <a:custGeom>
            <a:rect b="b" l="l" r="r" t="t"/>
            <a:pathLst>
              <a:path extrusionOk="0" h="32000" w="20650">
                <a:moveTo>
                  <a:pt x="4842" y="1"/>
                </a:moveTo>
                <a:cubicBezTo>
                  <a:pt x="4626" y="1"/>
                  <a:pt x="4430" y="30"/>
                  <a:pt x="4255" y="76"/>
                </a:cubicBezTo>
                <a:cubicBezTo>
                  <a:pt x="3642" y="235"/>
                  <a:pt x="3292" y="592"/>
                  <a:pt x="3292" y="592"/>
                </a:cubicBezTo>
                <a:cubicBezTo>
                  <a:pt x="3022" y="457"/>
                  <a:pt x="2703" y="406"/>
                  <a:pt x="2371" y="406"/>
                </a:cubicBezTo>
                <a:cubicBezTo>
                  <a:pt x="1256" y="406"/>
                  <a:pt x="0" y="989"/>
                  <a:pt x="0" y="989"/>
                </a:cubicBezTo>
                <a:cubicBezTo>
                  <a:pt x="3562" y="10932"/>
                  <a:pt x="4059" y="13339"/>
                  <a:pt x="6493" y="25109"/>
                </a:cubicBezTo>
                <a:cubicBezTo>
                  <a:pt x="7508" y="30020"/>
                  <a:pt x="10310" y="31999"/>
                  <a:pt x="13139" y="31999"/>
                </a:cubicBezTo>
                <a:cubicBezTo>
                  <a:pt x="15569" y="31999"/>
                  <a:pt x="18018" y="30540"/>
                  <a:pt x="19375" y="28225"/>
                </a:cubicBezTo>
                <a:cubicBezTo>
                  <a:pt x="20227" y="26772"/>
                  <a:pt x="20650" y="24983"/>
                  <a:pt x="20369" y="23002"/>
                </a:cubicBezTo>
                <a:cubicBezTo>
                  <a:pt x="18498" y="9909"/>
                  <a:pt x="8053" y="1412"/>
                  <a:pt x="6261" y="404"/>
                </a:cubicBezTo>
                <a:cubicBezTo>
                  <a:pt x="5728" y="106"/>
                  <a:pt x="5251" y="1"/>
                  <a:pt x="48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7"/>
          <p:cNvSpPr/>
          <p:nvPr/>
        </p:nvSpPr>
        <p:spPr>
          <a:xfrm>
            <a:off x="2099417" y="4208851"/>
            <a:ext cx="508879" cy="599723"/>
          </a:xfrm>
          <a:custGeom>
            <a:rect b="b" l="l" r="r" t="t"/>
            <a:pathLst>
              <a:path extrusionOk="0" h="12233" w="10380">
                <a:moveTo>
                  <a:pt x="1" y="0"/>
                </a:moveTo>
                <a:cubicBezTo>
                  <a:pt x="1" y="1"/>
                  <a:pt x="5963" y="12233"/>
                  <a:pt x="8164" y="12233"/>
                </a:cubicBezTo>
                <a:cubicBezTo>
                  <a:pt x="8194" y="12233"/>
                  <a:pt x="8223" y="12230"/>
                  <a:pt x="8252" y="12226"/>
                </a:cubicBezTo>
                <a:cubicBezTo>
                  <a:pt x="10379" y="11880"/>
                  <a:pt x="1" y="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7"/>
          <p:cNvSpPr/>
          <p:nvPr/>
        </p:nvSpPr>
        <p:spPr>
          <a:xfrm>
            <a:off x="1389829" y="4117273"/>
            <a:ext cx="847103" cy="1778039"/>
          </a:xfrm>
          <a:custGeom>
            <a:rect b="b" l="l" r="r" t="t"/>
            <a:pathLst>
              <a:path extrusionOk="0" h="36268" w="17279">
                <a:moveTo>
                  <a:pt x="4399" y="1"/>
                </a:moveTo>
                <a:cubicBezTo>
                  <a:pt x="3460" y="1"/>
                  <a:pt x="2694" y="179"/>
                  <a:pt x="2693" y="179"/>
                </a:cubicBezTo>
                <a:cubicBezTo>
                  <a:pt x="2299" y="260"/>
                  <a:pt x="2142" y="2808"/>
                  <a:pt x="2078" y="3193"/>
                </a:cubicBezTo>
                <a:cubicBezTo>
                  <a:pt x="1832" y="4708"/>
                  <a:pt x="1609" y="6224"/>
                  <a:pt x="1408" y="7744"/>
                </a:cubicBezTo>
                <a:cubicBezTo>
                  <a:pt x="1009" y="10784"/>
                  <a:pt x="700" y="13833"/>
                  <a:pt x="486" y="16893"/>
                </a:cubicBezTo>
                <a:cubicBezTo>
                  <a:pt x="172" y="21320"/>
                  <a:pt x="1" y="26031"/>
                  <a:pt x="1358" y="30317"/>
                </a:cubicBezTo>
                <a:cubicBezTo>
                  <a:pt x="1954" y="32193"/>
                  <a:pt x="3336" y="33915"/>
                  <a:pt x="4969" y="35005"/>
                </a:cubicBezTo>
                <a:cubicBezTo>
                  <a:pt x="6044" y="35719"/>
                  <a:pt x="7306" y="36174"/>
                  <a:pt x="8590" y="36255"/>
                </a:cubicBezTo>
                <a:cubicBezTo>
                  <a:pt x="8723" y="36263"/>
                  <a:pt x="8855" y="36267"/>
                  <a:pt x="8988" y="36267"/>
                </a:cubicBezTo>
                <a:cubicBezTo>
                  <a:pt x="9336" y="36267"/>
                  <a:pt x="9684" y="36238"/>
                  <a:pt x="10027" y="36179"/>
                </a:cubicBezTo>
                <a:cubicBezTo>
                  <a:pt x="17278" y="34927"/>
                  <a:pt x="16750" y="26160"/>
                  <a:pt x="16036" y="20800"/>
                </a:cubicBezTo>
                <a:cubicBezTo>
                  <a:pt x="15509" y="16855"/>
                  <a:pt x="14696" y="12943"/>
                  <a:pt x="13712" y="9087"/>
                </a:cubicBezTo>
                <a:cubicBezTo>
                  <a:pt x="13134" y="6825"/>
                  <a:pt x="12742" y="4052"/>
                  <a:pt x="11456" y="2062"/>
                </a:cubicBezTo>
                <a:cubicBezTo>
                  <a:pt x="11080" y="1481"/>
                  <a:pt x="10471" y="1298"/>
                  <a:pt x="9851" y="1298"/>
                </a:cubicBezTo>
                <a:cubicBezTo>
                  <a:pt x="8784" y="1298"/>
                  <a:pt x="7685" y="1842"/>
                  <a:pt x="7685" y="1842"/>
                </a:cubicBezTo>
                <a:cubicBezTo>
                  <a:pt x="7670" y="1794"/>
                  <a:pt x="7655" y="1748"/>
                  <a:pt x="7639" y="1703"/>
                </a:cubicBezTo>
                <a:cubicBezTo>
                  <a:pt x="7141" y="304"/>
                  <a:pt x="5623" y="1"/>
                  <a:pt x="43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7"/>
          <p:cNvSpPr/>
          <p:nvPr/>
        </p:nvSpPr>
        <p:spPr>
          <a:xfrm>
            <a:off x="1713786" y="4208851"/>
            <a:ext cx="141486" cy="887156"/>
          </a:xfrm>
          <a:custGeom>
            <a:rect b="b" l="l" r="r" t="t"/>
            <a:pathLst>
              <a:path extrusionOk="0" h="18096" w="2886">
                <a:moveTo>
                  <a:pt x="1135" y="0"/>
                </a:moveTo>
                <a:cubicBezTo>
                  <a:pt x="1134" y="1"/>
                  <a:pt x="0" y="17416"/>
                  <a:pt x="1474" y="18078"/>
                </a:cubicBezTo>
                <a:cubicBezTo>
                  <a:pt x="1500" y="18090"/>
                  <a:pt x="1524" y="18095"/>
                  <a:pt x="1548" y="18095"/>
                </a:cubicBezTo>
                <a:cubicBezTo>
                  <a:pt x="2886" y="18095"/>
                  <a:pt x="1135" y="1"/>
                  <a:pt x="11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7"/>
          <p:cNvSpPr/>
          <p:nvPr/>
        </p:nvSpPr>
        <p:spPr>
          <a:xfrm>
            <a:off x="-545188" y="3795375"/>
            <a:ext cx="1915064" cy="1273768"/>
          </a:xfrm>
          <a:custGeom>
            <a:rect b="b" l="l" r="r" t="t"/>
            <a:pathLst>
              <a:path extrusionOk="0" h="25982" w="39063">
                <a:moveTo>
                  <a:pt x="32532" y="0"/>
                </a:moveTo>
                <a:cubicBezTo>
                  <a:pt x="23735" y="0"/>
                  <a:pt x="15031" y="3319"/>
                  <a:pt x="8132" y="8757"/>
                </a:cubicBezTo>
                <a:cubicBezTo>
                  <a:pt x="4617" y="11527"/>
                  <a:pt x="592" y="16061"/>
                  <a:pt x="209" y="20725"/>
                </a:cubicBezTo>
                <a:cubicBezTo>
                  <a:pt x="0" y="23272"/>
                  <a:pt x="1767" y="25261"/>
                  <a:pt x="4196" y="25787"/>
                </a:cubicBezTo>
                <a:cubicBezTo>
                  <a:pt x="4808" y="25920"/>
                  <a:pt x="5431" y="25982"/>
                  <a:pt x="6060" y="25982"/>
                </a:cubicBezTo>
                <a:cubicBezTo>
                  <a:pt x="11698" y="25982"/>
                  <a:pt x="17853" y="21035"/>
                  <a:pt x="21893" y="17905"/>
                </a:cubicBezTo>
                <a:cubicBezTo>
                  <a:pt x="24822" y="15635"/>
                  <a:pt x="27586" y="13163"/>
                  <a:pt x="30411" y="10763"/>
                </a:cubicBezTo>
                <a:cubicBezTo>
                  <a:pt x="31788" y="9594"/>
                  <a:pt x="33180" y="8436"/>
                  <a:pt x="34608" y="7329"/>
                </a:cubicBezTo>
                <a:cubicBezTo>
                  <a:pt x="35093" y="6956"/>
                  <a:pt x="39063" y="4551"/>
                  <a:pt x="39037" y="4181"/>
                </a:cubicBezTo>
                <a:cubicBezTo>
                  <a:pt x="39037" y="4180"/>
                  <a:pt x="38922" y="2477"/>
                  <a:pt x="37368" y="1930"/>
                </a:cubicBezTo>
                <a:lnTo>
                  <a:pt x="37368" y="1930"/>
                </a:lnTo>
                <a:cubicBezTo>
                  <a:pt x="37370" y="1931"/>
                  <a:pt x="37372" y="1931"/>
                  <a:pt x="37374" y="1931"/>
                </a:cubicBezTo>
                <a:cubicBezTo>
                  <a:pt x="37485" y="1931"/>
                  <a:pt x="37237" y="798"/>
                  <a:pt x="37169" y="702"/>
                </a:cubicBezTo>
                <a:cubicBezTo>
                  <a:pt x="36738" y="98"/>
                  <a:pt x="35908" y="62"/>
                  <a:pt x="35164" y="62"/>
                </a:cubicBezTo>
                <a:cubicBezTo>
                  <a:pt x="35064" y="62"/>
                  <a:pt x="34965" y="63"/>
                  <a:pt x="34870" y="63"/>
                </a:cubicBezTo>
                <a:cubicBezTo>
                  <a:pt x="34728" y="63"/>
                  <a:pt x="34593" y="61"/>
                  <a:pt x="34467" y="54"/>
                </a:cubicBezTo>
                <a:cubicBezTo>
                  <a:pt x="33822" y="18"/>
                  <a:pt x="33176" y="0"/>
                  <a:pt x="325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7"/>
          <p:cNvSpPr/>
          <p:nvPr/>
        </p:nvSpPr>
        <p:spPr>
          <a:xfrm>
            <a:off x="570719" y="3890042"/>
            <a:ext cx="716059" cy="300376"/>
          </a:xfrm>
          <a:custGeom>
            <a:rect b="b" l="l" r="r" t="t"/>
            <a:pathLst>
              <a:path extrusionOk="0" h="6127" w="14606">
                <a:moveTo>
                  <a:pt x="14606" y="0"/>
                </a:moveTo>
                <a:lnTo>
                  <a:pt x="14606" y="0"/>
                </a:lnTo>
                <a:cubicBezTo>
                  <a:pt x="14605" y="0"/>
                  <a:pt x="85" y="3199"/>
                  <a:pt x="10" y="5662"/>
                </a:cubicBezTo>
                <a:cubicBezTo>
                  <a:pt x="0" y="5986"/>
                  <a:pt x="246" y="6126"/>
                  <a:pt x="679" y="6126"/>
                </a:cubicBezTo>
                <a:cubicBezTo>
                  <a:pt x="3541" y="6126"/>
                  <a:pt x="14605" y="0"/>
                  <a:pt x="146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7"/>
          <p:cNvSpPr/>
          <p:nvPr/>
        </p:nvSpPr>
        <p:spPr>
          <a:xfrm>
            <a:off x="1370562" y="-1446084"/>
            <a:ext cx="8603397" cy="5696656"/>
          </a:xfrm>
          <a:custGeom>
            <a:rect b="b" l="l" r="r" t="t"/>
            <a:pathLst>
              <a:path extrusionOk="0" h="116199" w="175490">
                <a:moveTo>
                  <a:pt x="82733" y="1"/>
                </a:moveTo>
                <a:cubicBezTo>
                  <a:pt x="78637" y="1"/>
                  <a:pt x="74492" y="303"/>
                  <a:pt x="70318" y="955"/>
                </a:cubicBezTo>
                <a:cubicBezTo>
                  <a:pt x="70151" y="981"/>
                  <a:pt x="69981" y="1010"/>
                  <a:pt x="69811" y="1039"/>
                </a:cubicBezTo>
                <a:cubicBezTo>
                  <a:pt x="68983" y="1171"/>
                  <a:pt x="68154" y="1321"/>
                  <a:pt x="67320" y="1484"/>
                </a:cubicBezTo>
                <a:cubicBezTo>
                  <a:pt x="35285" y="7784"/>
                  <a:pt x="17886" y="34637"/>
                  <a:pt x="8833" y="56642"/>
                </a:cubicBezTo>
                <a:cubicBezTo>
                  <a:pt x="2841" y="71211"/>
                  <a:pt x="503" y="83658"/>
                  <a:pt x="1" y="86613"/>
                </a:cubicBezTo>
                <a:cubicBezTo>
                  <a:pt x="425" y="86613"/>
                  <a:pt x="865" y="86613"/>
                  <a:pt x="1316" y="86614"/>
                </a:cubicBezTo>
                <a:cubicBezTo>
                  <a:pt x="1693" y="86616"/>
                  <a:pt x="2078" y="86622"/>
                  <a:pt x="2465" y="86623"/>
                </a:cubicBezTo>
                <a:cubicBezTo>
                  <a:pt x="2829" y="86631"/>
                  <a:pt x="3197" y="86637"/>
                  <a:pt x="3561" y="86645"/>
                </a:cubicBezTo>
                <a:cubicBezTo>
                  <a:pt x="4339" y="86660"/>
                  <a:pt x="5105" y="86684"/>
                  <a:pt x="5825" y="86716"/>
                </a:cubicBezTo>
                <a:cubicBezTo>
                  <a:pt x="5840" y="86654"/>
                  <a:pt x="5855" y="86584"/>
                  <a:pt x="5870" y="86508"/>
                </a:cubicBezTo>
                <a:cubicBezTo>
                  <a:pt x="5872" y="86501"/>
                  <a:pt x="5876" y="86491"/>
                  <a:pt x="5878" y="86478"/>
                </a:cubicBezTo>
                <a:cubicBezTo>
                  <a:pt x="5878" y="86473"/>
                  <a:pt x="5879" y="86466"/>
                  <a:pt x="5879" y="86461"/>
                </a:cubicBezTo>
                <a:cubicBezTo>
                  <a:pt x="6871" y="82035"/>
                  <a:pt x="12875" y="58322"/>
                  <a:pt x="30799" y="42976"/>
                </a:cubicBezTo>
                <a:cubicBezTo>
                  <a:pt x="30911" y="42877"/>
                  <a:pt x="31026" y="42782"/>
                  <a:pt x="31140" y="42685"/>
                </a:cubicBezTo>
                <a:cubicBezTo>
                  <a:pt x="31197" y="42636"/>
                  <a:pt x="31253" y="42591"/>
                  <a:pt x="31311" y="42545"/>
                </a:cubicBezTo>
                <a:cubicBezTo>
                  <a:pt x="31470" y="42409"/>
                  <a:pt x="31629" y="42278"/>
                  <a:pt x="31790" y="42146"/>
                </a:cubicBezTo>
                <a:cubicBezTo>
                  <a:pt x="31824" y="42121"/>
                  <a:pt x="31860" y="42092"/>
                  <a:pt x="31892" y="42063"/>
                </a:cubicBezTo>
                <a:cubicBezTo>
                  <a:pt x="32124" y="41872"/>
                  <a:pt x="32359" y="41687"/>
                  <a:pt x="32595" y="41501"/>
                </a:cubicBezTo>
                <a:cubicBezTo>
                  <a:pt x="34996" y="39605"/>
                  <a:pt x="37593" y="37862"/>
                  <a:pt x="40408" y="36335"/>
                </a:cubicBezTo>
                <a:cubicBezTo>
                  <a:pt x="40416" y="36329"/>
                  <a:pt x="40422" y="36323"/>
                  <a:pt x="40428" y="36321"/>
                </a:cubicBezTo>
                <a:cubicBezTo>
                  <a:pt x="40527" y="36268"/>
                  <a:pt x="40625" y="36215"/>
                  <a:pt x="40722" y="36163"/>
                </a:cubicBezTo>
                <a:cubicBezTo>
                  <a:pt x="47932" y="32302"/>
                  <a:pt x="56535" y="29826"/>
                  <a:pt x="66774" y="29694"/>
                </a:cubicBezTo>
                <a:lnTo>
                  <a:pt x="66818" y="29694"/>
                </a:lnTo>
                <a:cubicBezTo>
                  <a:pt x="66929" y="29691"/>
                  <a:pt x="67039" y="29691"/>
                  <a:pt x="67150" y="29691"/>
                </a:cubicBezTo>
                <a:lnTo>
                  <a:pt x="67409" y="29689"/>
                </a:lnTo>
                <a:cubicBezTo>
                  <a:pt x="67610" y="29689"/>
                  <a:pt x="67804" y="29694"/>
                  <a:pt x="68004" y="29695"/>
                </a:cubicBezTo>
                <a:cubicBezTo>
                  <a:pt x="68105" y="29695"/>
                  <a:pt x="68210" y="29695"/>
                  <a:pt x="68313" y="29697"/>
                </a:cubicBezTo>
                <a:cubicBezTo>
                  <a:pt x="68323" y="29697"/>
                  <a:pt x="68333" y="29697"/>
                  <a:pt x="68343" y="29697"/>
                </a:cubicBezTo>
                <a:cubicBezTo>
                  <a:pt x="68347" y="29697"/>
                  <a:pt x="68352" y="29697"/>
                  <a:pt x="68356" y="29697"/>
                </a:cubicBezTo>
                <a:cubicBezTo>
                  <a:pt x="68654" y="29703"/>
                  <a:pt x="68950" y="29710"/>
                  <a:pt x="69247" y="29726"/>
                </a:cubicBezTo>
                <a:cubicBezTo>
                  <a:pt x="98797" y="30832"/>
                  <a:pt x="128868" y="60731"/>
                  <a:pt x="148555" y="85065"/>
                </a:cubicBezTo>
                <a:cubicBezTo>
                  <a:pt x="149146" y="85793"/>
                  <a:pt x="149724" y="86517"/>
                  <a:pt x="150293" y="87236"/>
                </a:cubicBezTo>
                <a:cubicBezTo>
                  <a:pt x="150942" y="88043"/>
                  <a:pt x="151572" y="88845"/>
                  <a:pt x="152186" y="89636"/>
                </a:cubicBezTo>
                <a:cubicBezTo>
                  <a:pt x="152499" y="90035"/>
                  <a:pt x="152805" y="90428"/>
                  <a:pt x="153105" y="90819"/>
                </a:cubicBezTo>
                <a:cubicBezTo>
                  <a:pt x="153431" y="91242"/>
                  <a:pt x="153763" y="91671"/>
                  <a:pt x="154083" y="92091"/>
                </a:cubicBezTo>
                <a:cubicBezTo>
                  <a:pt x="154356" y="92447"/>
                  <a:pt x="154627" y="92802"/>
                  <a:pt x="154897" y="93152"/>
                </a:cubicBezTo>
                <a:cubicBezTo>
                  <a:pt x="155164" y="93501"/>
                  <a:pt x="155428" y="93850"/>
                  <a:pt x="155687" y="94197"/>
                </a:cubicBezTo>
                <a:cubicBezTo>
                  <a:pt x="156035" y="94659"/>
                  <a:pt x="156377" y="95117"/>
                  <a:pt x="156717" y="95569"/>
                </a:cubicBezTo>
                <a:cubicBezTo>
                  <a:pt x="157226" y="96250"/>
                  <a:pt x="157721" y="96919"/>
                  <a:pt x="158204" y="97577"/>
                </a:cubicBezTo>
                <a:cubicBezTo>
                  <a:pt x="159545" y="99399"/>
                  <a:pt x="160792" y="101134"/>
                  <a:pt x="161942" y="102759"/>
                </a:cubicBezTo>
                <a:cubicBezTo>
                  <a:pt x="162162" y="103073"/>
                  <a:pt x="162380" y="103381"/>
                  <a:pt x="162592" y="103684"/>
                </a:cubicBezTo>
                <a:cubicBezTo>
                  <a:pt x="162874" y="104084"/>
                  <a:pt x="163147" y="104477"/>
                  <a:pt x="163416" y="104862"/>
                </a:cubicBezTo>
                <a:cubicBezTo>
                  <a:pt x="167388" y="110572"/>
                  <a:pt x="169932" y="114607"/>
                  <a:pt x="170684" y="115820"/>
                </a:cubicBezTo>
                <a:cubicBezTo>
                  <a:pt x="170841" y="116068"/>
                  <a:pt x="170919" y="116199"/>
                  <a:pt x="170919" y="116199"/>
                </a:cubicBezTo>
                <a:lnTo>
                  <a:pt x="171594" y="105729"/>
                </a:lnTo>
                <a:lnTo>
                  <a:pt x="172379" y="93513"/>
                </a:lnTo>
                <a:lnTo>
                  <a:pt x="172951" y="84601"/>
                </a:lnTo>
                <a:lnTo>
                  <a:pt x="173532" y="75563"/>
                </a:lnTo>
                <a:lnTo>
                  <a:pt x="173671" y="73364"/>
                </a:lnTo>
                <a:lnTo>
                  <a:pt x="174710" y="57195"/>
                </a:lnTo>
                <a:lnTo>
                  <a:pt x="175489" y="45039"/>
                </a:lnTo>
                <a:cubicBezTo>
                  <a:pt x="175489" y="45039"/>
                  <a:pt x="175394" y="44941"/>
                  <a:pt x="175212" y="44751"/>
                </a:cubicBezTo>
                <a:cubicBezTo>
                  <a:pt x="175209" y="44750"/>
                  <a:pt x="175209" y="44745"/>
                  <a:pt x="175207" y="44744"/>
                </a:cubicBezTo>
                <a:cubicBezTo>
                  <a:pt x="175133" y="44666"/>
                  <a:pt x="175048" y="44580"/>
                  <a:pt x="174950" y="44478"/>
                </a:cubicBezTo>
                <a:lnTo>
                  <a:pt x="174943" y="44472"/>
                </a:lnTo>
                <a:cubicBezTo>
                  <a:pt x="169802" y="39277"/>
                  <a:pt x="129471" y="1"/>
                  <a:pt x="827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7"/>
          <p:cNvSpPr/>
          <p:nvPr/>
        </p:nvSpPr>
        <p:spPr>
          <a:xfrm>
            <a:off x="147339" y="3948333"/>
            <a:ext cx="1371523" cy="1719748"/>
          </a:xfrm>
          <a:custGeom>
            <a:rect b="b" l="l" r="r" t="t"/>
            <a:pathLst>
              <a:path extrusionOk="0" h="35079" w="27976">
                <a:moveTo>
                  <a:pt x="23352" y="1"/>
                </a:moveTo>
                <a:cubicBezTo>
                  <a:pt x="22818" y="1"/>
                  <a:pt x="22155" y="189"/>
                  <a:pt x="21337" y="696"/>
                </a:cubicBezTo>
                <a:cubicBezTo>
                  <a:pt x="18164" y="2662"/>
                  <a:pt x="15375" y="5684"/>
                  <a:pt x="12913" y="8442"/>
                </a:cubicBezTo>
                <a:cubicBezTo>
                  <a:pt x="10251" y="11423"/>
                  <a:pt x="7882" y="14729"/>
                  <a:pt x="5709" y="18076"/>
                </a:cubicBezTo>
                <a:cubicBezTo>
                  <a:pt x="3264" y="21843"/>
                  <a:pt x="1" y="26622"/>
                  <a:pt x="2309" y="31225"/>
                </a:cubicBezTo>
                <a:cubicBezTo>
                  <a:pt x="3256" y="33114"/>
                  <a:pt x="5129" y="34585"/>
                  <a:pt x="7223" y="34947"/>
                </a:cubicBezTo>
                <a:cubicBezTo>
                  <a:pt x="7734" y="35036"/>
                  <a:pt x="8232" y="35079"/>
                  <a:pt x="8715" y="35079"/>
                </a:cubicBezTo>
                <a:cubicBezTo>
                  <a:pt x="12334" y="35079"/>
                  <a:pt x="15164" y="32705"/>
                  <a:pt x="17233" y="29671"/>
                </a:cubicBezTo>
                <a:cubicBezTo>
                  <a:pt x="19249" y="26710"/>
                  <a:pt x="20479" y="23283"/>
                  <a:pt x="22017" y="20069"/>
                </a:cubicBezTo>
                <a:cubicBezTo>
                  <a:pt x="23704" y="16537"/>
                  <a:pt x="25004" y="12838"/>
                  <a:pt x="26229" y="9128"/>
                </a:cubicBezTo>
                <a:cubicBezTo>
                  <a:pt x="26861" y="7225"/>
                  <a:pt x="27463" y="5308"/>
                  <a:pt x="27975" y="3370"/>
                </a:cubicBezTo>
                <a:cubicBezTo>
                  <a:pt x="27975" y="3370"/>
                  <a:pt x="27712" y="1533"/>
                  <a:pt x="25701" y="1533"/>
                </a:cubicBezTo>
                <a:cubicBezTo>
                  <a:pt x="25588" y="1533"/>
                  <a:pt x="25469" y="1539"/>
                  <a:pt x="25345" y="1551"/>
                </a:cubicBezTo>
                <a:cubicBezTo>
                  <a:pt x="25345" y="1551"/>
                  <a:pt x="24883" y="1"/>
                  <a:pt x="23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7"/>
          <p:cNvSpPr/>
          <p:nvPr/>
        </p:nvSpPr>
        <p:spPr>
          <a:xfrm>
            <a:off x="798980" y="4024370"/>
            <a:ext cx="590898" cy="692968"/>
          </a:xfrm>
          <a:custGeom>
            <a:rect b="b" l="l" r="r" t="t"/>
            <a:pathLst>
              <a:path extrusionOk="0" h="14135" w="12053">
                <a:moveTo>
                  <a:pt x="12053" y="0"/>
                </a:moveTo>
                <a:cubicBezTo>
                  <a:pt x="12052" y="0"/>
                  <a:pt x="0" y="11778"/>
                  <a:pt x="3074" y="13936"/>
                </a:cubicBezTo>
                <a:cubicBezTo>
                  <a:pt x="3267" y="14071"/>
                  <a:pt x="3471" y="14135"/>
                  <a:pt x="3685" y="14135"/>
                </a:cubicBezTo>
                <a:cubicBezTo>
                  <a:pt x="6867" y="14135"/>
                  <a:pt x="12053" y="0"/>
                  <a:pt x="120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7"/>
          <p:cNvSpPr/>
          <p:nvPr/>
        </p:nvSpPr>
        <p:spPr>
          <a:xfrm>
            <a:off x="2994172" y="3711591"/>
            <a:ext cx="44122" cy="19806"/>
          </a:xfrm>
          <a:custGeom>
            <a:rect b="b" l="l" r="r" t="t"/>
            <a:pathLst>
              <a:path extrusionOk="0" h="404" w="900">
                <a:moveTo>
                  <a:pt x="140" y="0"/>
                </a:moveTo>
                <a:cubicBezTo>
                  <a:pt x="84" y="0"/>
                  <a:pt x="33" y="39"/>
                  <a:pt x="19" y="97"/>
                </a:cubicBezTo>
                <a:cubicBezTo>
                  <a:pt x="0" y="165"/>
                  <a:pt x="43" y="233"/>
                  <a:pt x="111" y="250"/>
                </a:cubicBezTo>
                <a:cubicBezTo>
                  <a:pt x="317" y="300"/>
                  <a:pt x="524" y="350"/>
                  <a:pt x="731" y="400"/>
                </a:cubicBezTo>
                <a:cubicBezTo>
                  <a:pt x="742" y="402"/>
                  <a:pt x="751" y="403"/>
                  <a:pt x="762" y="403"/>
                </a:cubicBezTo>
                <a:cubicBezTo>
                  <a:pt x="818" y="403"/>
                  <a:pt x="871" y="364"/>
                  <a:pt x="884" y="308"/>
                </a:cubicBezTo>
                <a:cubicBezTo>
                  <a:pt x="900" y="239"/>
                  <a:pt x="857" y="171"/>
                  <a:pt x="789" y="153"/>
                </a:cubicBezTo>
                <a:cubicBezTo>
                  <a:pt x="583" y="104"/>
                  <a:pt x="378" y="54"/>
                  <a:pt x="172" y="4"/>
                </a:cubicBezTo>
                <a:cubicBezTo>
                  <a:pt x="161" y="1"/>
                  <a:pt x="151"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7"/>
          <p:cNvSpPr/>
          <p:nvPr/>
        </p:nvSpPr>
        <p:spPr>
          <a:xfrm>
            <a:off x="3085604" y="2418360"/>
            <a:ext cx="5562033" cy="1411871"/>
          </a:xfrm>
          <a:custGeom>
            <a:rect b="b" l="l" r="r" t="t"/>
            <a:pathLst>
              <a:path extrusionOk="0" h="28799" w="113453">
                <a:moveTo>
                  <a:pt x="108232" y="71"/>
                </a:moveTo>
                <a:cubicBezTo>
                  <a:pt x="107803" y="78"/>
                  <a:pt x="107372" y="100"/>
                  <a:pt x="106952" y="130"/>
                </a:cubicBezTo>
                <a:cubicBezTo>
                  <a:pt x="106882" y="134"/>
                  <a:pt x="106829" y="195"/>
                  <a:pt x="106834" y="266"/>
                </a:cubicBezTo>
                <a:cubicBezTo>
                  <a:pt x="106840" y="332"/>
                  <a:pt x="106895" y="383"/>
                  <a:pt x="106961" y="383"/>
                </a:cubicBezTo>
                <a:cubicBezTo>
                  <a:pt x="106964" y="383"/>
                  <a:pt x="106967" y="383"/>
                  <a:pt x="106969" y="385"/>
                </a:cubicBezTo>
                <a:cubicBezTo>
                  <a:pt x="107384" y="354"/>
                  <a:pt x="107810" y="335"/>
                  <a:pt x="108235" y="327"/>
                </a:cubicBezTo>
                <a:cubicBezTo>
                  <a:pt x="108305" y="324"/>
                  <a:pt x="108362" y="266"/>
                  <a:pt x="108361" y="195"/>
                </a:cubicBezTo>
                <a:cubicBezTo>
                  <a:pt x="108361" y="125"/>
                  <a:pt x="108302" y="71"/>
                  <a:pt x="108233" y="71"/>
                </a:cubicBezTo>
                <a:close/>
                <a:moveTo>
                  <a:pt x="109506" y="77"/>
                </a:moveTo>
                <a:cubicBezTo>
                  <a:pt x="109442" y="77"/>
                  <a:pt x="109384" y="132"/>
                  <a:pt x="109381" y="200"/>
                </a:cubicBezTo>
                <a:cubicBezTo>
                  <a:pt x="109380" y="269"/>
                  <a:pt x="109434" y="328"/>
                  <a:pt x="109505" y="330"/>
                </a:cubicBezTo>
                <a:cubicBezTo>
                  <a:pt x="109919" y="344"/>
                  <a:pt x="110347" y="365"/>
                  <a:pt x="110773" y="397"/>
                </a:cubicBezTo>
                <a:lnTo>
                  <a:pt x="110782" y="397"/>
                </a:lnTo>
                <a:cubicBezTo>
                  <a:pt x="110849" y="397"/>
                  <a:pt x="110903" y="345"/>
                  <a:pt x="110909" y="278"/>
                </a:cubicBezTo>
                <a:cubicBezTo>
                  <a:pt x="110916" y="209"/>
                  <a:pt x="110862" y="148"/>
                  <a:pt x="110791" y="142"/>
                </a:cubicBezTo>
                <a:cubicBezTo>
                  <a:pt x="110362" y="110"/>
                  <a:pt x="109932" y="89"/>
                  <a:pt x="109513" y="77"/>
                </a:cubicBezTo>
                <a:cubicBezTo>
                  <a:pt x="109511" y="77"/>
                  <a:pt x="109508" y="77"/>
                  <a:pt x="109506" y="77"/>
                </a:cubicBezTo>
                <a:close/>
                <a:moveTo>
                  <a:pt x="112053" y="261"/>
                </a:moveTo>
                <a:cubicBezTo>
                  <a:pt x="111988" y="261"/>
                  <a:pt x="111932" y="308"/>
                  <a:pt x="111925" y="374"/>
                </a:cubicBezTo>
                <a:cubicBezTo>
                  <a:pt x="111918" y="444"/>
                  <a:pt x="111966" y="509"/>
                  <a:pt x="112038" y="515"/>
                </a:cubicBezTo>
                <a:cubicBezTo>
                  <a:pt x="112452" y="564"/>
                  <a:pt x="112875" y="623"/>
                  <a:pt x="113295" y="686"/>
                </a:cubicBezTo>
                <a:cubicBezTo>
                  <a:pt x="113301" y="688"/>
                  <a:pt x="113308" y="688"/>
                  <a:pt x="113314" y="688"/>
                </a:cubicBezTo>
                <a:cubicBezTo>
                  <a:pt x="113376" y="688"/>
                  <a:pt x="113429" y="644"/>
                  <a:pt x="113442" y="580"/>
                </a:cubicBezTo>
                <a:cubicBezTo>
                  <a:pt x="113452" y="510"/>
                  <a:pt x="113405" y="445"/>
                  <a:pt x="113335" y="435"/>
                </a:cubicBezTo>
                <a:cubicBezTo>
                  <a:pt x="112912" y="368"/>
                  <a:pt x="112486" y="312"/>
                  <a:pt x="112068" y="262"/>
                </a:cubicBezTo>
                <a:cubicBezTo>
                  <a:pt x="112063" y="261"/>
                  <a:pt x="112058" y="261"/>
                  <a:pt x="112053" y="261"/>
                </a:cubicBezTo>
                <a:close/>
                <a:moveTo>
                  <a:pt x="105692" y="259"/>
                </a:moveTo>
                <a:cubicBezTo>
                  <a:pt x="105687" y="259"/>
                  <a:pt x="105681" y="260"/>
                  <a:pt x="105675" y="260"/>
                </a:cubicBezTo>
                <a:cubicBezTo>
                  <a:pt x="105248" y="316"/>
                  <a:pt x="104823" y="385"/>
                  <a:pt x="104409" y="466"/>
                </a:cubicBezTo>
                <a:cubicBezTo>
                  <a:pt x="104343" y="480"/>
                  <a:pt x="104296" y="548"/>
                  <a:pt x="104309" y="617"/>
                </a:cubicBezTo>
                <a:cubicBezTo>
                  <a:pt x="104323" y="677"/>
                  <a:pt x="104376" y="718"/>
                  <a:pt x="104435" y="718"/>
                </a:cubicBezTo>
                <a:cubicBezTo>
                  <a:pt x="104444" y="718"/>
                  <a:pt x="104452" y="717"/>
                  <a:pt x="104458" y="717"/>
                </a:cubicBezTo>
                <a:cubicBezTo>
                  <a:pt x="104864" y="635"/>
                  <a:pt x="105286" y="567"/>
                  <a:pt x="105709" y="512"/>
                </a:cubicBezTo>
                <a:cubicBezTo>
                  <a:pt x="105779" y="504"/>
                  <a:pt x="105827" y="441"/>
                  <a:pt x="105818" y="369"/>
                </a:cubicBezTo>
                <a:cubicBezTo>
                  <a:pt x="105811" y="305"/>
                  <a:pt x="105754" y="259"/>
                  <a:pt x="105692" y="259"/>
                </a:cubicBezTo>
                <a:close/>
                <a:moveTo>
                  <a:pt x="58193" y="0"/>
                </a:moveTo>
                <a:cubicBezTo>
                  <a:pt x="58135" y="0"/>
                  <a:pt x="58081" y="43"/>
                  <a:pt x="58069" y="104"/>
                </a:cubicBezTo>
                <a:cubicBezTo>
                  <a:pt x="58055" y="172"/>
                  <a:pt x="58102" y="239"/>
                  <a:pt x="58171" y="253"/>
                </a:cubicBezTo>
                <a:cubicBezTo>
                  <a:pt x="58421" y="300"/>
                  <a:pt x="58644" y="412"/>
                  <a:pt x="58829" y="586"/>
                </a:cubicBezTo>
                <a:cubicBezTo>
                  <a:pt x="58927" y="677"/>
                  <a:pt x="59017" y="786"/>
                  <a:pt x="59095" y="912"/>
                </a:cubicBezTo>
                <a:cubicBezTo>
                  <a:pt x="59121" y="950"/>
                  <a:pt x="59162" y="971"/>
                  <a:pt x="59205" y="971"/>
                </a:cubicBezTo>
                <a:cubicBezTo>
                  <a:pt x="59227" y="971"/>
                  <a:pt x="59252" y="965"/>
                  <a:pt x="59268" y="952"/>
                </a:cubicBezTo>
                <a:cubicBezTo>
                  <a:pt x="59329" y="914"/>
                  <a:pt x="59346" y="833"/>
                  <a:pt x="59308" y="776"/>
                </a:cubicBezTo>
                <a:cubicBezTo>
                  <a:pt x="59217" y="632"/>
                  <a:pt x="59115" y="504"/>
                  <a:pt x="59000" y="398"/>
                </a:cubicBezTo>
                <a:cubicBezTo>
                  <a:pt x="58777" y="192"/>
                  <a:pt x="58515" y="59"/>
                  <a:pt x="58216" y="2"/>
                </a:cubicBezTo>
                <a:cubicBezTo>
                  <a:pt x="58208" y="1"/>
                  <a:pt x="58200" y="0"/>
                  <a:pt x="58193" y="0"/>
                </a:cubicBezTo>
                <a:close/>
                <a:moveTo>
                  <a:pt x="56963" y="208"/>
                </a:moveTo>
                <a:cubicBezTo>
                  <a:pt x="56943" y="208"/>
                  <a:pt x="56923" y="213"/>
                  <a:pt x="56904" y="222"/>
                </a:cubicBezTo>
                <a:cubicBezTo>
                  <a:pt x="56509" y="421"/>
                  <a:pt x="56152" y="729"/>
                  <a:pt x="55901" y="1087"/>
                </a:cubicBezTo>
                <a:cubicBezTo>
                  <a:pt x="55858" y="1146"/>
                  <a:pt x="55873" y="1225"/>
                  <a:pt x="55931" y="1264"/>
                </a:cubicBezTo>
                <a:cubicBezTo>
                  <a:pt x="55954" y="1279"/>
                  <a:pt x="55980" y="1287"/>
                  <a:pt x="56005" y="1287"/>
                </a:cubicBezTo>
                <a:cubicBezTo>
                  <a:pt x="56045" y="1287"/>
                  <a:pt x="56084" y="1269"/>
                  <a:pt x="56108" y="1232"/>
                </a:cubicBezTo>
                <a:cubicBezTo>
                  <a:pt x="56339" y="908"/>
                  <a:pt x="56660" y="630"/>
                  <a:pt x="57018" y="450"/>
                </a:cubicBezTo>
                <a:cubicBezTo>
                  <a:pt x="57082" y="419"/>
                  <a:pt x="57108" y="342"/>
                  <a:pt x="57076" y="278"/>
                </a:cubicBezTo>
                <a:cubicBezTo>
                  <a:pt x="57053" y="234"/>
                  <a:pt x="57009" y="208"/>
                  <a:pt x="56963" y="208"/>
                </a:cubicBezTo>
                <a:close/>
                <a:moveTo>
                  <a:pt x="103194" y="752"/>
                </a:moveTo>
                <a:cubicBezTo>
                  <a:pt x="103184" y="752"/>
                  <a:pt x="103173" y="753"/>
                  <a:pt x="103162" y="756"/>
                </a:cubicBezTo>
                <a:cubicBezTo>
                  <a:pt x="102746" y="867"/>
                  <a:pt x="102334" y="991"/>
                  <a:pt x="101933" y="1131"/>
                </a:cubicBezTo>
                <a:cubicBezTo>
                  <a:pt x="101867" y="1153"/>
                  <a:pt x="101830" y="1225"/>
                  <a:pt x="101853" y="1291"/>
                </a:cubicBezTo>
                <a:cubicBezTo>
                  <a:pt x="101873" y="1344"/>
                  <a:pt x="101921" y="1376"/>
                  <a:pt x="101974" y="1376"/>
                </a:cubicBezTo>
                <a:cubicBezTo>
                  <a:pt x="101988" y="1376"/>
                  <a:pt x="102003" y="1375"/>
                  <a:pt x="102015" y="1373"/>
                </a:cubicBezTo>
                <a:cubicBezTo>
                  <a:pt x="102411" y="1237"/>
                  <a:pt x="102819" y="1111"/>
                  <a:pt x="103225" y="1003"/>
                </a:cubicBezTo>
                <a:cubicBezTo>
                  <a:pt x="103293" y="987"/>
                  <a:pt x="103336" y="915"/>
                  <a:pt x="103316" y="847"/>
                </a:cubicBezTo>
                <a:cubicBezTo>
                  <a:pt x="103302" y="790"/>
                  <a:pt x="103251" y="752"/>
                  <a:pt x="103194" y="752"/>
                </a:cubicBezTo>
                <a:close/>
                <a:moveTo>
                  <a:pt x="100786" y="1578"/>
                </a:moveTo>
                <a:cubicBezTo>
                  <a:pt x="100769" y="1578"/>
                  <a:pt x="100752" y="1581"/>
                  <a:pt x="100736" y="1588"/>
                </a:cubicBezTo>
                <a:cubicBezTo>
                  <a:pt x="100358" y="1749"/>
                  <a:pt x="99965" y="1931"/>
                  <a:pt x="99571" y="2127"/>
                </a:cubicBezTo>
                <a:cubicBezTo>
                  <a:pt x="99509" y="2157"/>
                  <a:pt x="99483" y="2234"/>
                  <a:pt x="99515" y="2298"/>
                </a:cubicBezTo>
                <a:cubicBezTo>
                  <a:pt x="99538" y="2341"/>
                  <a:pt x="99582" y="2368"/>
                  <a:pt x="99629" y="2368"/>
                </a:cubicBezTo>
                <a:cubicBezTo>
                  <a:pt x="99647" y="2368"/>
                  <a:pt x="99668" y="2363"/>
                  <a:pt x="99683" y="2354"/>
                </a:cubicBezTo>
                <a:cubicBezTo>
                  <a:pt x="100073" y="2162"/>
                  <a:pt x="100460" y="1983"/>
                  <a:pt x="100834" y="1823"/>
                </a:cubicBezTo>
                <a:cubicBezTo>
                  <a:pt x="100899" y="1798"/>
                  <a:pt x="100931" y="1722"/>
                  <a:pt x="100902" y="1657"/>
                </a:cubicBezTo>
                <a:cubicBezTo>
                  <a:pt x="100882" y="1607"/>
                  <a:pt x="100835" y="1578"/>
                  <a:pt x="100786" y="1578"/>
                </a:cubicBezTo>
                <a:close/>
                <a:moveTo>
                  <a:pt x="59636" y="1909"/>
                </a:moveTo>
                <a:cubicBezTo>
                  <a:pt x="59627" y="1909"/>
                  <a:pt x="59618" y="1910"/>
                  <a:pt x="59609" y="1911"/>
                </a:cubicBezTo>
                <a:cubicBezTo>
                  <a:pt x="59540" y="1927"/>
                  <a:pt x="59496" y="1993"/>
                  <a:pt x="59511" y="2063"/>
                </a:cubicBezTo>
                <a:cubicBezTo>
                  <a:pt x="59599" y="2465"/>
                  <a:pt x="59655" y="2882"/>
                  <a:pt x="59682" y="3306"/>
                </a:cubicBezTo>
                <a:cubicBezTo>
                  <a:pt x="59685" y="3375"/>
                  <a:pt x="59743" y="3425"/>
                  <a:pt x="59808" y="3425"/>
                </a:cubicBezTo>
                <a:cubicBezTo>
                  <a:pt x="59811" y="3425"/>
                  <a:pt x="59813" y="3425"/>
                  <a:pt x="59816" y="3423"/>
                </a:cubicBezTo>
                <a:cubicBezTo>
                  <a:pt x="59885" y="3419"/>
                  <a:pt x="59940" y="3358"/>
                  <a:pt x="59935" y="3288"/>
                </a:cubicBezTo>
                <a:cubicBezTo>
                  <a:pt x="59910" y="2853"/>
                  <a:pt x="59850" y="2422"/>
                  <a:pt x="59761" y="2008"/>
                </a:cubicBezTo>
                <a:cubicBezTo>
                  <a:pt x="59748" y="1948"/>
                  <a:pt x="59694" y="1909"/>
                  <a:pt x="59636" y="1909"/>
                </a:cubicBezTo>
                <a:close/>
                <a:moveTo>
                  <a:pt x="98501" y="2710"/>
                </a:moveTo>
                <a:cubicBezTo>
                  <a:pt x="98479" y="2710"/>
                  <a:pt x="98458" y="2715"/>
                  <a:pt x="98439" y="2726"/>
                </a:cubicBezTo>
                <a:cubicBezTo>
                  <a:pt x="98085" y="2923"/>
                  <a:pt x="97724" y="3134"/>
                  <a:pt x="97333" y="3369"/>
                </a:cubicBezTo>
                <a:cubicBezTo>
                  <a:pt x="97273" y="3405"/>
                  <a:pt x="97254" y="3482"/>
                  <a:pt x="97289" y="3543"/>
                </a:cubicBezTo>
                <a:cubicBezTo>
                  <a:pt x="97315" y="3581"/>
                  <a:pt x="97356" y="3604"/>
                  <a:pt x="97400" y="3604"/>
                </a:cubicBezTo>
                <a:cubicBezTo>
                  <a:pt x="97423" y="3604"/>
                  <a:pt x="97445" y="3597"/>
                  <a:pt x="97464" y="3587"/>
                </a:cubicBezTo>
                <a:cubicBezTo>
                  <a:pt x="97850" y="3353"/>
                  <a:pt x="98211" y="3143"/>
                  <a:pt x="98561" y="2947"/>
                </a:cubicBezTo>
                <a:cubicBezTo>
                  <a:pt x="98622" y="2914"/>
                  <a:pt x="98645" y="2836"/>
                  <a:pt x="98611" y="2776"/>
                </a:cubicBezTo>
                <a:cubicBezTo>
                  <a:pt x="98588" y="2733"/>
                  <a:pt x="98545" y="2710"/>
                  <a:pt x="98501" y="2710"/>
                </a:cubicBezTo>
                <a:close/>
                <a:moveTo>
                  <a:pt x="55600" y="2223"/>
                </a:moveTo>
                <a:cubicBezTo>
                  <a:pt x="55533" y="2223"/>
                  <a:pt x="55476" y="2275"/>
                  <a:pt x="55472" y="2342"/>
                </a:cubicBezTo>
                <a:cubicBezTo>
                  <a:pt x="55467" y="2413"/>
                  <a:pt x="55464" y="2483"/>
                  <a:pt x="55464" y="2553"/>
                </a:cubicBezTo>
                <a:cubicBezTo>
                  <a:pt x="55464" y="2906"/>
                  <a:pt x="55522" y="3273"/>
                  <a:pt x="55637" y="3644"/>
                </a:cubicBezTo>
                <a:cubicBezTo>
                  <a:pt x="55654" y="3698"/>
                  <a:pt x="55704" y="3734"/>
                  <a:pt x="55758" y="3734"/>
                </a:cubicBezTo>
                <a:cubicBezTo>
                  <a:pt x="55770" y="3734"/>
                  <a:pt x="55782" y="3732"/>
                  <a:pt x="55801" y="3728"/>
                </a:cubicBezTo>
                <a:cubicBezTo>
                  <a:pt x="55866" y="3707"/>
                  <a:pt x="55904" y="3635"/>
                  <a:pt x="55884" y="3569"/>
                </a:cubicBezTo>
                <a:cubicBezTo>
                  <a:pt x="55776" y="3221"/>
                  <a:pt x="55722" y="2879"/>
                  <a:pt x="55722" y="2553"/>
                </a:cubicBezTo>
                <a:cubicBezTo>
                  <a:pt x="55722" y="2489"/>
                  <a:pt x="55725" y="2424"/>
                  <a:pt x="55728" y="2360"/>
                </a:cubicBezTo>
                <a:cubicBezTo>
                  <a:pt x="55732" y="2289"/>
                  <a:pt x="55678" y="2227"/>
                  <a:pt x="55608" y="2224"/>
                </a:cubicBezTo>
                <a:cubicBezTo>
                  <a:pt x="55605" y="2224"/>
                  <a:pt x="55603" y="2223"/>
                  <a:pt x="55600" y="2223"/>
                </a:cubicBezTo>
                <a:close/>
                <a:moveTo>
                  <a:pt x="96319" y="4023"/>
                </a:moveTo>
                <a:cubicBezTo>
                  <a:pt x="96296" y="4023"/>
                  <a:pt x="96272" y="4030"/>
                  <a:pt x="96251" y="4043"/>
                </a:cubicBezTo>
                <a:cubicBezTo>
                  <a:pt x="95891" y="4271"/>
                  <a:pt x="95535" y="4501"/>
                  <a:pt x="95179" y="4735"/>
                </a:cubicBezTo>
                <a:cubicBezTo>
                  <a:pt x="95118" y="4773"/>
                  <a:pt x="95103" y="4851"/>
                  <a:pt x="95141" y="4911"/>
                </a:cubicBezTo>
                <a:cubicBezTo>
                  <a:pt x="95163" y="4947"/>
                  <a:pt x="95204" y="4968"/>
                  <a:pt x="95247" y="4968"/>
                </a:cubicBezTo>
                <a:cubicBezTo>
                  <a:pt x="95271" y="4968"/>
                  <a:pt x="95294" y="4962"/>
                  <a:pt x="95318" y="4951"/>
                </a:cubicBezTo>
                <a:cubicBezTo>
                  <a:pt x="95673" y="4718"/>
                  <a:pt x="96029" y="4486"/>
                  <a:pt x="96387" y="4259"/>
                </a:cubicBezTo>
                <a:cubicBezTo>
                  <a:pt x="96448" y="4221"/>
                  <a:pt x="96464" y="4142"/>
                  <a:pt x="96426" y="4083"/>
                </a:cubicBezTo>
                <a:cubicBezTo>
                  <a:pt x="96402" y="4044"/>
                  <a:pt x="96361" y="4023"/>
                  <a:pt x="96319" y="4023"/>
                </a:cubicBezTo>
                <a:close/>
                <a:moveTo>
                  <a:pt x="56286" y="4637"/>
                </a:moveTo>
                <a:cubicBezTo>
                  <a:pt x="56263" y="4637"/>
                  <a:pt x="56240" y="4643"/>
                  <a:pt x="56219" y="4656"/>
                </a:cubicBezTo>
                <a:cubicBezTo>
                  <a:pt x="56158" y="4691"/>
                  <a:pt x="56139" y="4770"/>
                  <a:pt x="56175" y="4830"/>
                </a:cubicBezTo>
                <a:cubicBezTo>
                  <a:pt x="56377" y="5168"/>
                  <a:pt x="56629" y="5525"/>
                  <a:pt x="56920" y="5885"/>
                </a:cubicBezTo>
                <a:cubicBezTo>
                  <a:pt x="56945" y="5916"/>
                  <a:pt x="56980" y="5932"/>
                  <a:pt x="57018" y="5932"/>
                </a:cubicBezTo>
                <a:cubicBezTo>
                  <a:pt x="57047" y="5932"/>
                  <a:pt x="57076" y="5923"/>
                  <a:pt x="57099" y="5904"/>
                </a:cubicBezTo>
                <a:cubicBezTo>
                  <a:pt x="57153" y="5858"/>
                  <a:pt x="57161" y="5779"/>
                  <a:pt x="57117" y="5725"/>
                </a:cubicBezTo>
                <a:cubicBezTo>
                  <a:pt x="56833" y="5373"/>
                  <a:pt x="56589" y="5029"/>
                  <a:pt x="56393" y="4698"/>
                </a:cubicBezTo>
                <a:cubicBezTo>
                  <a:pt x="56370" y="4659"/>
                  <a:pt x="56328" y="4637"/>
                  <a:pt x="56286" y="4637"/>
                </a:cubicBezTo>
                <a:close/>
                <a:moveTo>
                  <a:pt x="59800" y="4446"/>
                </a:moveTo>
                <a:cubicBezTo>
                  <a:pt x="59735" y="4446"/>
                  <a:pt x="59682" y="4498"/>
                  <a:pt x="59676" y="4565"/>
                </a:cubicBezTo>
                <a:cubicBezTo>
                  <a:pt x="59649" y="4970"/>
                  <a:pt x="59596" y="5390"/>
                  <a:pt x="59518" y="5813"/>
                </a:cubicBezTo>
                <a:cubicBezTo>
                  <a:pt x="59505" y="5881"/>
                  <a:pt x="59553" y="5948"/>
                  <a:pt x="59622" y="5961"/>
                </a:cubicBezTo>
                <a:cubicBezTo>
                  <a:pt x="59629" y="5963"/>
                  <a:pt x="59637" y="5963"/>
                  <a:pt x="59644" y="5963"/>
                </a:cubicBezTo>
                <a:cubicBezTo>
                  <a:pt x="59702" y="5963"/>
                  <a:pt x="59758" y="5919"/>
                  <a:pt x="59769" y="5860"/>
                </a:cubicBezTo>
                <a:cubicBezTo>
                  <a:pt x="59846" y="5429"/>
                  <a:pt x="59902" y="4998"/>
                  <a:pt x="59929" y="4583"/>
                </a:cubicBezTo>
                <a:cubicBezTo>
                  <a:pt x="59935" y="4513"/>
                  <a:pt x="59882" y="4451"/>
                  <a:pt x="59813" y="4447"/>
                </a:cubicBezTo>
                <a:cubicBezTo>
                  <a:pt x="59808" y="4446"/>
                  <a:pt x="59804" y="4446"/>
                  <a:pt x="59800" y="4446"/>
                </a:cubicBezTo>
                <a:close/>
                <a:moveTo>
                  <a:pt x="94181" y="5411"/>
                </a:moveTo>
                <a:cubicBezTo>
                  <a:pt x="94157" y="5411"/>
                  <a:pt x="94133" y="5418"/>
                  <a:pt x="94111" y="5432"/>
                </a:cubicBezTo>
                <a:cubicBezTo>
                  <a:pt x="93756" y="5666"/>
                  <a:pt x="93400" y="5896"/>
                  <a:pt x="93042" y="6123"/>
                </a:cubicBezTo>
                <a:cubicBezTo>
                  <a:pt x="92982" y="6161"/>
                  <a:pt x="92965" y="6242"/>
                  <a:pt x="93003" y="6299"/>
                </a:cubicBezTo>
                <a:cubicBezTo>
                  <a:pt x="93027" y="6337"/>
                  <a:pt x="93068" y="6359"/>
                  <a:pt x="93110" y="6359"/>
                </a:cubicBezTo>
                <a:cubicBezTo>
                  <a:pt x="93133" y="6359"/>
                  <a:pt x="93156" y="6351"/>
                  <a:pt x="93179" y="6340"/>
                </a:cubicBezTo>
                <a:cubicBezTo>
                  <a:pt x="93537" y="6110"/>
                  <a:pt x="93893" y="5879"/>
                  <a:pt x="94249" y="5646"/>
                </a:cubicBezTo>
                <a:cubicBezTo>
                  <a:pt x="94310" y="5608"/>
                  <a:pt x="94325" y="5529"/>
                  <a:pt x="94287" y="5470"/>
                </a:cubicBezTo>
                <a:cubicBezTo>
                  <a:pt x="94263" y="5432"/>
                  <a:pt x="94223" y="5411"/>
                  <a:pt x="94181" y="5411"/>
                </a:cubicBezTo>
                <a:close/>
                <a:moveTo>
                  <a:pt x="92028" y="6777"/>
                </a:moveTo>
                <a:cubicBezTo>
                  <a:pt x="92006" y="6777"/>
                  <a:pt x="91983" y="6783"/>
                  <a:pt x="91963" y="6795"/>
                </a:cubicBezTo>
                <a:cubicBezTo>
                  <a:pt x="91600" y="7015"/>
                  <a:pt x="91236" y="7230"/>
                  <a:pt x="90868" y="7443"/>
                </a:cubicBezTo>
                <a:cubicBezTo>
                  <a:pt x="90806" y="7479"/>
                  <a:pt x="90785" y="7556"/>
                  <a:pt x="90821" y="7617"/>
                </a:cubicBezTo>
                <a:cubicBezTo>
                  <a:pt x="90844" y="7659"/>
                  <a:pt x="90888" y="7682"/>
                  <a:pt x="90930" y="7682"/>
                </a:cubicBezTo>
                <a:cubicBezTo>
                  <a:pt x="90954" y="7682"/>
                  <a:pt x="90974" y="7676"/>
                  <a:pt x="90994" y="7665"/>
                </a:cubicBezTo>
                <a:cubicBezTo>
                  <a:pt x="91364" y="7450"/>
                  <a:pt x="91729" y="7233"/>
                  <a:pt x="92093" y="7014"/>
                </a:cubicBezTo>
                <a:cubicBezTo>
                  <a:pt x="92154" y="6977"/>
                  <a:pt x="92172" y="6900"/>
                  <a:pt x="92137" y="6839"/>
                </a:cubicBezTo>
                <a:cubicBezTo>
                  <a:pt x="92113" y="6799"/>
                  <a:pt x="92071" y="6777"/>
                  <a:pt x="92028" y="6777"/>
                </a:cubicBezTo>
                <a:close/>
                <a:moveTo>
                  <a:pt x="57863" y="6633"/>
                </a:moveTo>
                <a:cubicBezTo>
                  <a:pt x="57831" y="6633"/>
                  <a:pt x="57800" y="6644"/>
                  <a:pt x="57775" y="6668"/>
                </a:cubicBezTo>
                <a:cubicBezTo>
                  <a:pt x="57723" y="6718"/>
                  <a:pt x="57722" y="6797"/>
                  <a:pt x="57772" y="6848"/>
                </a:cubicBezTo>
                <a:cubicBezTo>
                  <a:pt x="58063" y="7155"/>
                  <a:pt x="58374" y="7455"/>
                  <a:pt x="58692" y="7743"/>
                </a:cubicBezTo>
                <a:cubicBezTo>
                  <a:pt x="58716" y="7764"/>
                  <a:pt x="58747" y="7775"/>
                  <a:pt x="58777" y="7775"/>
                </a:cubicBezTo>
                <a:cubicBezTo>
                  <a:pt x="58813" y="7775"/>
                  <a:pt x="58848" y="7760"/>
                  <a:pt x="58873" y="7734"/>
                </a:cubicBezTo>
                <a:cubicBezTo>
                  <a:pt x="58920" y="7681"/>
                  <a:pt x="58916" y="7600"/>
                  <a:pt x="58862" y="7553"/>
                </a:cubicBezTo>
                <a:cubicBezTo>
                  <a:pt x="58548" y="7268"/>
                  <a:pt x="58243" y="6973"/>
                  <a:pt x="57955" y="6672"/>
                </a:cubicBezTo>
                <a:cubicBezTo>
                  <a:pt x="57929" y="6646"/>
                  <a:pt x="57896" y="6633"/>
                  <a:pt x="57863" y="6633"/>
                </a:cubicBezTo>
                <a:close/>
                <a:moveTo>
                  <a:pt x="59352" y="6951"/>
                </a:moveTo>
                <a:cubicBezTo>
                  <a:pt x="59297" y="6951"/>
                  <a:pt x="59247" y="6987"/>
                  <a:pt x="59230" y="7044"/>
                </a:cubicBezTo>
                <a:cubicBezTo>
                  <a:pt x="59118" y="7434"/>
                  <a:pt x="58986" y="7837"/>
                  <a:pt x="58835" y="8243"/>
                </a:cubicBezTo>
                <a:cubicBezTo>
                  <a:pt x="58810" y="8307"/>
                  <a:pt x="58844" y="8381"/>
                  <a:pt x="58910" y="8405"/>
                </a:cubicBezTo>
                <a:cubicBezTo>
                  <a:pt x="58924" y="8411"/>
                  <a:pt x="58939" y="8413"/>
                  <a:pt x="58954" y="8413"/>
                </a:cubicBezTo>
                <a:cubicBezTo>
                  <a:pt x="59004" y="8413"/>
                  <a:pt x="59054" y="8383"/>
                  <a:pt x="59073" y="8334"/>
                </a:cubicBezTo>
                <a:cubicBezTo>
                  <a:pt x="59227" y="7922"/>
                  <a:pt x="59361" y="7511"/>
                  <a:pt x="59474" y="7114"/>
                </a:cubicBezTo>
                <a:cubicBezTo>
                  <a:pt x="59494" y="7045"/>
                  <a:pt x="59456" y="6974"/>
                  <a:pt x="59388" y="6956"/>
                </a:cubicBezTo>
                <a:cubicBezTo>
                  <a:pt x="59376" y="6952"/>
                  <a:pt x="59364" y="6951"/>
                  <a:pt x="59352" y="6951"/>
                </a:cubicBezTo>
                <a:close/>
                <a:moveTo>
                  <a:pt x="89820" y="8052"/>
                </a:moveTo>
                <a:cubicBezTo>
                  <a:pt x="89799" y="8052"/>
                  <a:pt x="89778" y="8057"/>
                  <a:pt x="89758" y="8067"/>
                </a:cubicBezTo>
                <a:cubicBezTo>
                  <a:pt x="89387" y="8269"/>
                  <a:pt x="89011" y="8469"/>
                  <a:pt x="88635" y="8662"/>
                </a:cubicBezTo>
                <a:cubicBezTo>
                  <a:pt x="88571" y="8693"/>
                  <a:pt x="88547" y="8772"/>
                  <a:pt x="88578" y="8835"/>
                </a:cubicBezTo>
                <a:cubicBezTo>
                  <a:pt x="88601" y="8878"/>
                  <a:pt x="88647" y="8903"/>
                  <a:pt x="88692" y="8903"/>
                </a:cubicBezTo>
                <a:cubicBezTo>
                  <a:pt x="88713" y="8903"/>
                  <a:pt x="88732" y="8898"/>
                  <a:pt x="88750" y="8888"/>
                </a:cubicBezTo>
                <a:cubicBezTo>
                  <a:pt x="89129" y="8693"/>
                  <a:pt x="89505" y="8495"/>
                  <a:pt x="89879" y="8290"/>
                </a:cubicBezTo>
                <a:cubicBezTo>
                  <a:pt x="89942" y="8257"/>
                  <a:pt x="89964" y="8181"/>
                  <a:pt x="89931" y="8117"/>
                </a:cubicBezTo>
                <a:cubicBezTo>
                  <a:pt x="89908" y="8075"/>
                  <a:pt x="89865" y="8052"/>
                  <a:pt x="89820" y="8052"/>
                </a:cubicBezTo>
                <a:close/>
                <a:moveTo>
                  <a:pt x="59755" y="8338"/>
                </a:moveTo>
                <a:cubicBezTo>
                  <a:pt x="59717" y="8338"/>
                  <a:pt x="59679" y="8355"/>
                  <a:pt x="59653" y="8387"/>
                </a:cubicBezTo>
                <a:cubicBezTo>
                  <a:pt x="59609" y="8442"/>
                  <a:pt x="59622" y="8522"/>
                  <a:pt x="59676" y="8565"/>
                </a:cubicBezTo>
                <a:cubicBezTo>
                  <a:pt x="60010" y="8827"/>
                  <a:pt x="60358" y="9080"/>
                  <a:pt x="60713" y="9320"/>
                </a:cubicBezTo>
                <a:cubicBezTo>
                  <a:pt x="60736" y="9335"/>
                  <a:pt x="60760" y="9342"/>
                  <a:pt x="60784" y="9342"/>
                </a:cubicBezTo>
                <a:cubicBezTo>
                  <a:pt x="60827" y="9342"/>
                  <a:pt x="60866" y="9323"/>
                  <a:pt x="60889" y="9285"/>
                </a:cubicBezTo>
                <a:cubicBezTo>
                  <a:pt x="60929" y="9227"/>
                  <a:pt x="60913" y="9148"/>
                  <a:pt x="60854" y="9109"/>
                </a:cubicBezTo>
                <a:cubicBezTo>
                  <a:pt x="60506" y="8872"/>
                  <a:pt x="60161" y="8622"/>
                  <a:pt x="59831" y="8364"/>
                </a:cubicBezTo>
                <a:cubicBezTo>
                  <a:pt x="59808" y="8347"/>
                  <a:pt x="59781" y="8338"/>
                  <a:pt x="59755" y="8338"/>
                </a:cubicBezTo>
                <a:close/>
                <a:moveTo>
                  <a:pt x="87552" y="9214"/>
                </a:moveTo>
                <a:cubicBezTo>
                  <a:pt x="87533" y="9214"/>
                  <a:pt x="87514" y="9218"/>
                  <a:pt x="87496" y="9227"/>
                </a:cubicBezTo>
                <a:cubicBezTo>
                  <a:pt x="87114" y="9409"/>
                  <a:pt x="86727" y="9588"/>
                  <a:pt x="86342" y="9759"/>
                </a:cubicBezTo>
                <a:cubicBezTo>
                  <a:pt x="86278" y="9788"/>
                  <a:pt x="86250" y="9864"/>
                  <a:pt x="86278" y="9928"/>
                </a:cubicBezTo>
                <a:cubicBezTo>
                  <a:pt x="86300" y="9975"/>
                  <a:pt x="86344" y="10004"/>
                  <a:pt x="86394" y="10004"/>
                </a:cubicBezTo>
                <a:cubicBezTo>
                  <a:pt x="86410" y="10004"/>
                  <a:pt x="86430" y="10000"/>
                  <a:pt x="86447" y="9994"/>
                </a:cubicBezTo>
                <a:cubicBezTo>
                  <a:pt x="86832" y="9822"/>
                  <a:pt x="87221" y="9641"/>
                  <a:pt x="87607" y="9458"/>
                </a:cubicBezTo>
                <a:cubicBezTo>
                  <a:pt x="87670" y="9427"/>
                  <a:pt x="87698" y="9350"/>
                  <a:pt x="87667" y="9286"/>
                </a:cubicBezTo>
                <a:cubicBezTo>
                  <a:pt x="87646" y="9241"/>
                  <a:pt x="87600" y="9214"/>
                  <a:pt x="87552" y="9214"/>
                </a:cubicBezTo>
                <a:close/>
                <a:moveTo>
                  <a:pt x="61864" y="9766"/>
                </a:moveTo>
                <a:cubicBezTo>
                  <a:pt x="61820" y="9766"/>
                  <a:pt x="61778" y="9789"/>
                  <a:pt x="61753" y="9829"/>
                </a:cubicBezTo>
                <a:cubicBezTo>
                  <a:pt x="61717" y="9890"/>
                  <a:pt x="61738" y="9967"/>
                  <a:pt x="61799" y="10004"/>
                </a:cubicBezTo>
                <a:cubicBezTo>
                  <a:pt x="62166" y="10217"/>
                  <a:pt x="62545" y="10422"/>
                  <a:pt x="62927" y="10615"/>
                </a:cubicBezTo>
                <a:cubicBezTo>
                  <a:pt x="62945" y="10624"/>
                  <a:pt x="62965" y="10627"/>
                  <a:pt x="62983" y="10627"/>
                </a:cubicBezTo>
                <a:cubicBezTo>
                  <a:pt x="63030" y="10627"/>
                  <a:pt x="63076" y="10602"/>
                  <a:pt x="63097" y="10557"/>
                </a:cubicBezTo>
                <a:cubicBezTo>
                  <a:pt x="63129" y="10495"/>
                  <a:pt x="63103" y="10419"/>
                  <a:pt x="63041" y="10387"/>
                </a:cubicBezTo>
                <a:cubicBezTo>
                  <a:pt x="62665" y="10199"/>
                  <a:pt x="62292" y="9996"/>
                  <a:pt x="61928" y="9784"/>
                </a:cubicBezTo>
                <a:cubicBezTo>
                  <a:pt x="61908" y="9772"/>
                  <a:pt x="61885" y="9766"/>
                  <a:pt x="61864" y="9766"/>
                </a:cubicBezTo>
                <a:close/>
                <a:moveTo>
                  <a:pt x="58467" y="9336"/>
                </a:moveTo>
                <a:cubicBezTo>
                  <a:pt x="58419" y="9336"/>
                  <a:pt x="58372" y="9363"/>
                  <a:pt x="58351" y="9411"/>
                </a:cubicBezTo>
                <a:lnTo>
                  <a:pt x="58289" y="9546"/>
                </a:lnTo>
                <a:cubicBezTo>
                  <a:pt x="58133" y="9878"/>
                  <a:pt x="57966" y="10216"/>
                  <a:pt x="57791" y="10548"/>
                </a:cubicBezTo>
                <a:cubicBezTo>
                  <a:pt x="57760" y="10610"/>
                  <a:pt x="57782" y="10687"/>
                  <a:pt x="57845" y="10721"/>
                </a:cubicBezTo>
                <a:cubicBezTo>
                  <a:pt x="57864" y="10731"/>
                  <a:pt x="57882" y="10736"/>
                  <a:pt x="57904" y="10736"/>
                </a:cubicBezTo>
                <a:cubicBezTo>
                  <a:pt x="57949" y="10736"/>
                  <a:pt x="57995" y="10710"/>
                  <a:pt x="58017" y="10666"/>
                </a:cubicBezTo>
                <a:cubicBezTo>
                  <a:pt x="58193" y="10331"/>
                  <a:pt x="58362" y="9990"/>
                  <a:pt x="58519" y="9653"/>
                </a:cubicBezTo>
                <a:lnTo>
                  <a:pt x="58581" y="9517"/>
                </a:lnTo>
                <a:cubicBezTo>
                  <a:pt x="58612" y="9452"/>
                  <a:pt x="58584" y="9376"/>
                  <a:pt x="58519" y="9347"/>
                </a:cubicBezTo>
                <a:cubicBezTo>
                  <a:pt x="58503" y="9339"/>
                  <a:pt x="58485" y="9336"/>
                  <a:pt x="58467" y="9336"/>
                </a:cubicBezTo>
                <a:close/>
                <a:moveTo>
                  <a:pt x="85224" y="10250"/>
                </a:moveTo>
                <a:cubicBezTo>
                  <a:pt x="85208" y="10250"/>
                  <a:pt x="85191" y="10253"/>
                  <a:pt x="85175" y="10260"/>
                </a:cubicBezTo>
                <a:cubicBezTo>
                  <a:pt x="84776" y="10420"/>
                  <a:pt x="84377" y="10575"/>
                  <a:pt x="83990" y="10721"/>
                </a:cubicBezTo>
                <a:cubicBezTo>
                  <a:pt x="83924" y="10743"/>
                  <a:pt x="83890" y="10816"/>
                  <a:pt x="83915" y="10883"/>
                </a:cubicBezTo>
                <a:cubicBezTo>
                  <a:pt x="83934" y="10934"/>
                  <a:pt x="83983" y="10966"/>
                  <a:pt x="84034" y="10966"/>
                </a:cubicBezTo>
                <a:cubicBezTo>
                  <a:pt x="84050" y="10966"/>
                  <a:pt x="84065" y="10965"/>
                  <a:pt x="84080" y="10960"/>
                </a:cubicBezTo>
                <a:cubicBezTo>
                  <a:pt x="84469" y="10816"/>
                  <a:pt x="84871" y="10660"/>
                  <a:pt x="85272" y="10496"/>
                </a:cubicBezTo>
                <a:cubicBezTo>
                  <a:pt x="85338" y="10469"/>
                  <a:pt x="85369" y="10393"/>
                  <a:pt x="85341" y="10330"/>
                </a:cubicBezTo>
                <a:cubicBezTo>
                  <a:pt x="85322" y="10279"/>
                  <a:pt x="85274" y="10250"/>
                  <a:pt x="85224" y="10250"/>
                </a:cubicBezTo>
                <a:close/>
                <a:moveTo>
                  <a:pt x="64140" y="10910"/>
                </a:moveTo>
                <a:cubicBezTo>
                  <a:pt x="64091" y="10910"/>
                  <a:pt x="64045" y="10939"/>
                  <a:pt x="64023" y="10988"/>
                </a:cubicBezTo>
                <a:cubicBezTo>
                  <a:pt x="63996" y="11051"/>
                  <a:pt x="64026" y="11126"/>
                  <a:pt x="64090" y="11154"/>
                </a:cubicBezTo>
                <a:cubicBezTo>
                  <a:pt x="64477" y="11321"/>
                  <a:pt x="64878" y="11479"/>
                  <a:pt x="65282" y="11624"/>
                </a:cubicBezTo>
                <a:cubicBezTo>
                  <a:pt x="65297" y="11630"/>
                  <a:pt x="65310" y="11632"/>
                  <a:pt x="65326" y="11632"/>
                </a:cubicBezTo>
                <a:cubicBezTo>
                  <a:pt x="65379" y="11632"/>
                  <a:pt x="65426" y="11599"/>
                  <a:pt x="65445" y="11549"/>
                </a:cubicBezTo>
                <a:cubicBezTo>
                  <a:pt x="65470" y="11482"/>
                  <a:pt x="65436" y="11411"/>
                  <a:pt x="65370" y="11385"/>
                </a:cubicBezTo>
                <a:cubicBezTo>
                  <a:pt x="64971" y="11241"/>
                  <a:pt x="64574" y="11086"/>
                  <a:pt x="64190" y="10921"/>
                </a:cubicBezTo>
                <a:cubicBezTo>
                  <a:pt x="64174" y="10913"/>
                  <a:pt x="64156" y="10910"/>
                  <a:pt x="64140" y="10910"/>
                </a:cubicBezTo>
                <a:close/>
                <a:moveTo>
                  <a:pt x="82833" y="11135"/>
                </a:moveTo>
                <a:cubicBezTo>
                  <a:pt x="82820" y="11135"/>
                  <a:pt x="82806" y="11138"/>
                  <a:pt x="82793" y="11142"/>
                </a:cubicBezTo>
                <a:cubicBezTo>
                  <a:pt x="82389" y="11277"/>
                  <a:pt x="81981" y="11405"/>
                  <a:pt x="81581" y="11521"/>
                </a:cubicBezTo>
                <a:cubicBezTo>
                  <a:pt x="81513" y="11541"/>
                  <a:pt x="81473" y="11611"/>
                  <a:pt x="81495" y="11679"/>
                </a:cubicBezTo>
                <a:cubicBezTo>
                  <a:pt x="81510" y="11734"/>
                  <a:pt x="81561" y="11770"/>
                  <a:pt x="81616" y="11770"/>
                </a:cubicBezTo>
                <a:cubicBezTo>
                  <a:pt x="81627" y="11770"/>
                  <a:pt x="81640" y="11768"/>
                  <a:pt x="81652" y="11768"/>
                </a:cubicBezTo>
                <a:cubicBezTo>
                  <a:pt x="82054" y="11649"/>
                  <a:pt x="82465" y="11521"/>
                  <a:pt x="82873" y="11385"/>
                </a:cubicBezTo>
                <a:cubicBezTo>
                  <a:pt x="82940" y="11362"/>
                  <a:pt x="82976" y="11291"/>
                  <a:pt x="82953" y="11224"/>
                </a:cubicBezTo>
                <a:cubicBezTo>
                  <a:pt x="82935" y="11170"/>
                  <a:pt x="82886" y="11135"/>
                  <a:pt x="82833" y="11135"/>
                </a:cubicBezTo>
                <a:close/>
                <a:moveTo>
                  <a:pt x="66536" y="11772"/>
                </a:moveTo>
                <a:cubicBezTo>
                  <a:pt x="66481" y="11772"/>
                  <a:pt x="66430" y="11809"/>
                  <a:pt x="66414" y="11862"/>
                </a:cubicBezTo>
                <a:cubicBezTo>
                  <a:pt x="66393" y="11931"/>
                  <a:pt x="66431" y="12000"/>
                  <a:pt x="66499" y="12022"/>
                </a:cubicBezTo>
                <a:cubicBezTo>
                  <a:pt x="66902" y="12143"/>
                  <a:pt x="67319" y="12254"/>
                  <a:pt x="67736" y="12354"/>
                </a:cubicBezTo>
                <a:cubicBezTo>
                  <a:pt x="67749" y="12355"/>
                  <a:pt x="67758" y="12357"/>
                  <a:pt x="67767" y="12357"/>
                </a:cubicBezTo>
                <a:cubicBezTo>
                  <a:pt x="67826" y="12357"/>
                  <a:pt x="67877" y="12319"/>
                  <a:pt x="67893" y="12260"/>
                </a:cubicBezTo>
                <a:cubicBezTo>
                  <a:pt x="67908" y="12191"/>
                  <a:pt x="67865" y="12123"/>
                  <a:pt x="67797" y="12105"/>
                </a:cubicBezTo>
                <a:cubicBezTo>
                  <a:pt x="67386" y="12006"/>
                  <a:pt x="66972" y="11897"/>
                  <a:pt x="66573" y="11777"/>
                </a:cubicBezTo>
                <a:cubicBezTo>
                  <a:pt x="66561" y="11774"/>
                  <a:pt x="66549" y="11772"/>
                  <a:pt x="66536" y="11772"/>
                </a:cubicBezTo>
                <a:close/>
                <a:moveTo>
                  <a:pt x="80385" y="11851"/>
                </a:moveTo>
                <a:cubicBezTo>
                  <a:pt x="80375" y="11851"/>
                  <a:pt x="80365" y="11852"/>
                  <a:pt x="80354" y="11855"/>
                </a:cubicBezTo>
                <a:cubicBezTo>
                  <a:pt x="79941" y="11959"/>
                  <a:pt x="79525" y="12056"/>
                  <a:pt x="79117" y="12141"/>
                </a:cubicBezTo>
                <a:cubicBezTo>
                  <a:pt x="79049" y="12157"/>
                  <a:pt x="79003" y="12225"/>
                  <a:pt x="79019" y="12293"/>
                </a:cubicBezTo>
                <a:cubicBezTo>
                  <a:pt x="79032" y="12352"/>
                  <a:pt x="79085" y="12393"/>
                  <a:pt x="79145" y="12393"/>
                </a:cubicBezTo>
                <a:cubicBezTo>
                  <a:pt x="79154" y="12393"/>
                  <a:pt x="79161" y="12392"/>
                  <a:pt x="79170" y="12392"/>
                </a:cubicBezTo>
                <a:cubicBezTo>
                  <a:pt x="79583" y="12307"/>
                  <a:pt x="80001" y="12208"/>
                  <a:pt x="80418" y="12103"/>
                </a:cubicBezTo>
                <a:cubicBezTo>
                  <a:pt x="80486" y="12084"/>
                  <a:pt x="80527" y="12016"/>
                  <a:pt x="80511" y="11947"/>
                </a:cubicBezTo>
                <a:cubicBezTo>
                  <a:pt x="80495" y="11890"/>
                  <a:pt x="80443" y="11851"/>
                  <a:pt x="80385" y="11851"/>
                </a:cubicBezTo>
                <a:close/>
                <a:moveTo>
                  <a:pt x="77892" y="12375"/>
                </a:moveTo>
                <a:cubicBezTo>
                  <a:pt x="77885" y="12375"/>
                  <a:pt x="77878" y="12375"/>
                  <a:pt x="77871" y="12376"/>
                </a:cubicBezTo>
                <a:cubicBezTo>
                  <a:pt x="77454" y="12446"/>
                  <a:pt x="77031" y="12507"/>
                  <a:pt x="76615" y="12558"/>
                </a:cubicBezTo>
                <a:cubicBezTo>
                  <a:pt x="76546" y="12567"/>
                  <a:pt x="76494" y="12631"/>
                  <a:pt x="76503" y="12701"/>
                </a:cubicBezTo>
                <a:cubicBezTo>
                  <a:pt x="76514" y="12765"/>
                  <a:pt x="76568" y="12812"/>
                  <a:pt x="76631" y="12812"/>
                </a:cubicBezTo>
                <a:cubicBezTo>
                  <a:pt x="76637" y="12812"/>
                  <a:pt x="76640" y="12812"/>
                  <a:pt x="76644" y="12810"/>
                </a:cubicBezTo>
                <a:cubicBezTo>
                  <a:pt x="77063" y="12758"/>
                  <a:pt x="77490" y="12696"/>
                  <a:pt x="77912" y="12627"/>
                </a:cubicBezTo>
                <a:cubicBezTo>
                  <a:pt x="77980" y="12616"/>
                  <a:pt x="78029" y="12551"/>
                  <a:pt x="78016" y="12481"/>
                </a:cubicBezTo>
                <a:cubicBezTo>
                  <a:pt x="78006" y="12420"/>
                  <a:pt x="77953" y="12375"/>
                  <a:pt x="77892" y="12375"/>
                </a:cubicBezTo>
                <a:close/>
                <a:moveTo>
                  <a:pt x="69015" y="12365"/>
                </a:moveTo>
                <a:cubicBezTo>
                  <a:pt x="68955" y="12365"/>
                  <a:pt x="68901" y="12407"/>
                  <a:pt x="68889" y="12469"/>
                </a:cubicBezTo>
                <a:cubicBezTo>
                  <a:pt x="68875" y="12537"/>
                  <a:pt x="68924" y="12604"/>
                  <a:pt x="68992" y="12617"/>
                </a:cubicBezTo>
                <a:cubicBezTo>
                  <a:pt x="69409" y="12693"/>
                  <a:pt x="69835" y="12760"/>
                  <a:pt x="70258" y="12815"/>
                </a:cubicBezTo>
                <a:cubicBezTo>
                  <a:pt x="70262" y="12816"/>
                  <a:pt x="70269" y="12816"/>
                  <a:pt x="70275" y="12816"/>
                </a:cubicBezTo>
                <a:cubicBezTo>
                  <a:pt x="70337" y="12816"/>
                  <a:pt x="70391" y="12769"/>
                  <a:pt x="70399" y="12704"/>
                </a:cubicBezTo>
                <a:cubicBezTo>
                  <a:pt x="70410" y="12634"/>
                  <a:pt x="70359" y="12572"/>
                  <a:pt x="70290" y="12563"/>
                </a:cubicBezTo>
                <a:cubicBezTo>
                  <a:pt x="69871" y="12507"/>
                  <a:pt x="69450" y="12443"/>
                  <a:pt x="69037" y="12367"/>
                </a:cubicBezTo>
                <a:cubicBezTo>
                  <a:pt x="69030" y="12366"/>
                  <a:pt x="69022" y="12365"/>
                  <a:pt x="69015" y="12365"/>
                </a:cubicBezTo>
                <a:close/>
                <a:moveTo>
                  <a:pt x="57278" y="11589"/>
                </a:moveTo>
                <a:cubicBezTo>
                  <a:pt x="57235" y="11589"/>
                  <a:pt x="57192" y="11610"/>
                  <a:pt x="57168" y="11650"/>
                </a:cubicBezTo>
                <a:cubicBezTo>
                  <a:pt x="56953" y="12011"/>
                  <a:pt x="56726" y="12369"/>
                  <a:pt x="56487" y="12718"/>
                </a:cubicBezTo>
                <a:cubicBezTo>
                  <a:pt x="56448" y="12774"/>
                  <a:pt x="56463" y="12854"/>
                  <a:pt x="56522" y="12893"/>
                </a:cubicBezTo>
                <a:cubicBezTo>
                  <a:pt x="56545" y="12909"/>
                  <a:pt x="56569" y="12916"/>
                  <a:pt x="56594" y="12916"/>
                </a:cubicBezTo>
                <a:cubicBezTo>
                  <a:pt x="56636" y="12916"/>
                  <a:pt x="56676" y="12898"/>
                  <a:pt x="56698" y="12860"/>
                </a:cubicBezTo>
                <a:cubicBezTo>
                  <a:pt x="56938" y="12507"/>
                  <a:pt x="57168" y="12144"/>
                  <a:pt x="57387" y="11781"/>
                </a:cubicBezTo>
                <a:cubicBezTo>
                  <a:pt x="57421" y="11720"/>
                  <a:pt x="57403" y="11643"/>
                  <a:pt x="57343" y="11606"/>
                </a:cubicBezTo>
                <a:cubicBezTo>
                  <a:pt x="57323" y="11594"/>
                  <a:pt x="57300" y="11589"/>
                  <a:pt x="57278" y="11589"/>
                </a:cubicBezTo>
                <a:close/>
                <a:moveTo>
                  <a:pt x="75369" y="12685"/>
                </a:moveTo>
                <a:cubicBezTo>
                  <a:pt x="75364" y="12685"/>
                  <a:pt x="75359" y="12685"/>
                  <a:pt x="75354" y="12686"/>
                </a:cubicBezTo>
                <a:cubicBezTo>
                  <a:pt x="75134" y="12702"/>
                  <a:pt x="74913" y="12718"/>
                  <a:pt x="74693" y="12730"/>
                </a:cubicBezTo>
                <a:cubicBezTo>
                  <a:pt x="74490" y="12740"/>
                  <a:pt x="74288" y="12748"/>
                  <a:pt x="74086" y="12754"/>
                </a:cubicBezTo>
                <a:cubicBezTo>
                  <a:pt x="74015" y="12755"/>
                  <a:pt x="73961" y="12815"/>
                  <a:pt x="73962" y="12884"/>
                </a:cubicBezTo>
                <a:cubicBezTo>
                  <a:pt x="73965" y="12953"/>
                  <a:pt x="74021" y="13007"/>
                  <a:pt x="74089" y="13007"/>
                </a:cubicBezTo>
                <a:lnTo>
                  <a:pt x="74094" y="13007"/>
                </a:lnTo>
                <a:cubicBezTo>
                  <a:pt x="74297" y="13001"/>
                  <a:pt x="74500" y="12995"/>
                  <a:pt x="74705" y="12983"/>
                </a:cubicBezTo>
                <a:cubicBezTo>
                  <a:pt x="74928" y="12971"/>
                  <a:pt x="75151" y="12956"/>
                  <a:pt x="75372" y="12939"/>
                </a:cubicBezTo>
                <a:cubicBezTo>
                  <a:pt x="75443" y="12933"/>
                  <a:pt x="75496" y="12872"/>
                  <a:pt x="75490" y="12802"/>
                </a:cubicBezTo>
                <a:cubicBezTo>
                  <a:pt x="75485" y="12738"/>
                  <a:pt x="75431" y="12685"/>
                  <a:pt x="75369" y="12685"/>
                </a:cubicBezTo>
                <a:close/>
                <a:moveTo>
                  <a:pt x="71543" y="12692"/>
                </a:moveTo>
                <a:cubicBezTo>
                  <a:pt x="71482" y="12692"/>
                  <a:pt x="71421" y="12742"/>
                  <a:pt x="71415" y="12809"/>
                </a:cubicBezTo>
                <a:cubicBezTo>
                  <a:pt x="71409" y="12878"/>
                  <a:pt x="71463" y="12939"/>
                  <a:pt x="71533" y="12945"/>
                </a:cubicBezTo>
                <a:cubicBezTo>
                  <a:pt x="71956" y="12977"/>
                  <a:pt x="72385" y="13000"/>
                  <a:pt x="72811" y="13010"/>
                </a:cubicBezTo>
                <a:lnTo>
                  <a:pt x="72816" y="13010"/>
                </a:lnTo>
                <a:cubicBezTo>
                  <a:pt x="72884" y="13010"/>
                  <a:pt x="72942" y="12954"/>
                  <a:pt x="72943" y="12884"/>
                </a:cubicBezTo>
                <a:cubicBezTo>
                  <a:pt x="72945" y="12815"/>
                  <a:pt x="72887" y="12755"/>
                  <a:pt x="72817" y="12754"/>
                </a:cubicBezTo>
                <a:cubicBezTo>
                  <a:pt x="72394" y="12745"/>
                  <a:pt x="71971" y="12724"/>
                  <a:pt x="71551" y="12692"/>
                </a:cubicBezTo>
                <a:cubicBezTo>
                  <a:pt x="71549" y="12692"/>
                  <a:pt x="71546" y="12692"/>
                  <a:pt x="71543" y="12692"/>
                </a:cubicBezTo>
                <a:close/>
                <a:moveTo>
                  <a:pt x="55855" y="13696"/>
                </a:moveTo>
                <a:cubicBezTo>
                  <a:pt x="55816" y="13696"/>
                  <a:pt x="55778" y="13713"/>
                  <a:pt x="55752" y="13747"/>
                </a:cubicBezTo>
                <a:cubicBezTo>
                  <a:pt x="55497" y="14082"/>
                  <a:pt x="55232" y="14414"/>
                  <a:pt x="54961" y="14736"/>
                </a:cubicBezTo>
                <a:cubicBezTo>
                  <a:pt x="54915" y="14790"/>
                  <a:pt x="54923" y="14871"/>
                  <a:pt x="54976" y="14916"/>
                </a:cubicBezTo>
                <a:cubicBezTo>
                  <a:pt x="54999" y="14937"/>
                  <a:pt x="55029" y="14946"/>
                  <a:pt x="55058" y="14946"/>
                </a:cubicBezTo>
                <a:cubicBezTo>
                  <a:pt x="55093" y="14946"/>
                  <a:pt x="55129" y="14931"/>
                  <a:pt x="55156" y="14901"/>
                </a:cubicBezTo>
                <a:cubicBezTo>
                  <a:pt x="55431" y="14575"/>
                  <a:pt x="55698" y="14240"/>
                  <a:pt x="55955" y="13900"/>
                </a:cubicBezTo>
                <a:cubicBezTo>
                  <a:pt x="55998" y="13846"/>
                  <a:pt x="55987" y="13764"/>
                  <a:pt x="55931" y="13721"/>
                </a:cubicBezTo>
                <a:cubicBezTo>
                  <a:pt x="55909" y="13704"/>
                  <a:pt x="55882" y="13696"/>
                  <a:pt x="55855" y="13696"/>
                </a:cubicBezTo>
                <a:close/>
                <a:moveTo>
                  <a:pt x="54212" y="15647"/>
                </a:moveTo>
                <a:cubicBezTo>
                  <a:pt x="54178" y="15647"/>
                  <a:pt x="54144" y="15661"/>
                  <a:pt x="54119" y="15688"/>
                </a:cubicBezTo>
                <a:cubicBezTo>
                  <a:pt x="53833" y="15993"/>
                  <a:pt x="53535" y="16299"/>
                  <a:pt x="53232" y="16596"/>
                </a:cubicBezTo>
                <a:cubicBezTo>
                  <a:pt x="53182" y="16645"/>
                  <a:pt x="53181" y="16725"/>
                  <a:pt x="53231" y="16775"/>
                </a:cubicBezTo>
                <a:cubicBezTo>
                  <a:pt x="53255" y="16801"/>
                  <a:pt x="53288" y="16813"/>
                  <a:pt x="53322" y="16813"/>
                </a:cubicBezTo>
                <a:cubicBezTo>
                  <a:pt x="53353" y="16813"/>
                  <a:pt x="53385" y="16801"/>
                  <a:pt x="53410" y="16778"/>
                </a:cubicBezTo>
                <a:cubicBezTo>
                  <a:pt x="53716" y="16479"/>
                  <a:pt x="54016" y="16172"/>
                  <a:pt x="54304" y="15862"/>
                </a:cubicBezTo>
                <a:cubicBezTo>
                  <a:pt x="54354" y="15811"/>
                  <a:pt x="54350" y="15729"/>
                  <a:pt x="54300" y="15682"/>
                </a:cubicBezTo>
                <a:cubicBezTo>
                  <a:pt x="54275" y="15659"/>
                  <a:pt x="54243" y="15647"/>
                  <a:pt x="54212" y="15647"/>
                </a:cubicBezTo>
                <a:close/>
                <a:moveTo>
                  <a:pt x="52388" y="17427"/>
                </a:moveTo>
                <a:cubicBezTo>
                  <a:pt x="52358" y="17427"/>
                  <a:pt x="52327" y="17438"/>
                  <a:pt x="52303" y="17460"/>
                </a:cubicBezTo>
                <a:cubicBezTo>
                  <a:pt x="51992" y="17738"/>
                  <a:pt x="51666" y="18015"/>
                  <a:pt x="51338" y="18284"/>
                </a:cubicBezTo>
                <a:cubicBezTo>
                  <a:pt x="51285" y="18329"/>
                  <a:pt x="51278" y="18409"/>
                  <a:pt x="51322" y="18464"/>
                </a:cubicBezTo>
                <a:cubicBezTo>
                  <a:pt x="51346" y="18496"/>
                  <a:pt x="51384" y="18511"/>
                  <a:pt x="51420" y="18511"/>
                </a:cubicBezTo>
                <a:cubicBezTo>
                  <a:pt x="51449" y="18511"/>
                  <a:pt x="51476" y="18502"/>
                  <a:pt x="51499" y="18481"/>
                </a:cubicBezTo>
                <a:cubicBezTo>
                  <a:pt x="51831" y="18211"/>
                  <a:pt x="52159" y="17930"/>
                  <a:pt x="52474" y="17650"/>
                </a:cubicBezTo>
                <a:cubicBezTo>
                  <a:pt x="52526" y="17601"/>
                  <a:pt x="52530" y="17522"/>
                  <a:pt x="52483" y="17469"/>
                </a:cubicBezTo>
                <a:cubicBezTo>
                  <a:pt x="52458" y="17442"/>
                  <a:pt x="52423" y="17427"/>
                  <a:pt x="52388" y="17427"/>
                </a:cubicBezTo>
                <a:close/>
                <a:moveTo>
                  <a:pt x="50416" y="19045"/>
                </a:moveTo>
                <a:cubicBezTo>
                  <a:pt x="50389" y="19045"/>
                  <a:pt x="50362" y="19054"/>
                  <a:pt x="50339" y="19071"/>
                </a:cubicBezTo>
                <a:cubicBezTo>
                  <a:pt x="50004" y="19321"/>
                  <a:pt x="49657" y="19571"/>
                  <a:pt x="49308" y="19813"/>
                </a:cubicBezTo>
                <a:cubicBezTo>
                  <a:pt x="49251" y="19856"/>
                  <a:pt x="49237" y="19933"/>
                  <a:pt x="49276" y="19992"/>
                </a:cubicBezTo>
                <a:cubicBezTo>
                  <a:pt x="49301" y="20027"/>
                  <a:pt x="49342" y="20047"/>
                  <a:pt x="49381" y="20047"/>
                </a:cubicBezTo>
                <a:cubicBezTo>
                  <a:pt x="49407" y="20047"/>
                  <a:pt x="49432" y="20039"/>
                  <a:pt x="49454" y="20024"/>
                </a:cubicBezTo>
                <a:cubicBezTo>
                  <a:pt x="49807" y="19780"/>
                  <a:pt x="50156" y="19527"/>
                  <a:pt x="50492" y="19274"/>
                </a:cubicBezTo>
                <a:cubicBezTo>
                  <a:pt x="50548" y="19231"/>
                  <a:pt x="50559" y="19152"/>
                  <a:pt x="50518" y="19095"/>
                </a:cubicBezTo>
                <a:cubicBezTo>
                  <a:pt x="50493" y="19062"/>
                  <a:pt x="50455" y="19045"/>
                  <a:pt x="50416" y="19045"/>
                </a:cubicBezTo>
                <a:close/>
                <a:moveTo>
                  <a:pt x="48318" y="20498"/>
                </a:moveTo>
                <a:cubicBezTo>
                  <a:pt x="48294" y="20498"/>
                  <a:pt x="48271" y="20505"/>
                  <a:pt x="48250" y="20519"/>
                </a:cubicBezTo>
                <a:cubicBezTo>
                  <a:pt x="47897" y="20744"/>
                  <a:pt x="47531" y="20970"/>
                  <a:pt x="47167" y="21186"/>
                </a:cubicBezTo>
                <a:cubicBezTo>
                  <a:pt x="47108" y="21222"/>
                  <a:pt x="47087" y="21299"/>
                  <a:pt x="47123" y="21360"/>
                </a:cubicBezTo>
                <a:cubicBezTo>
                  <a:pt x="47148" y="21399"/>
                  <a:pt x="47190" y="21422"/>
                  <a:pt x="47234" y="21422"/>
                </a:cubicBezTo>
                <a:cubicBezTo>
                  <a:pt x="47257" y="21422"/>
                  <a:pt x="47276" y="21418"/>
                  <a:pt x="47298" y="21404"/>
                </a:cubicBezTo>
                <a:cubicBezTo>
                  <a:pt x="47666" y="21187"/>
                  <a:pt x="48031" y="20960"/>
                  <a:pt x="48388" y="20732"/>
                </a:cubicBezTo>
                <a:cubicBezTo>
                  <a:pt x="48447" y="20694"/>
                  <a:pt x="48464" y="20616"/>
                  <a:pt x="48426" y="20556"/>
                </a:cubicBezTo>
                <a:cubicBezTo>
                  <a:pt x="48402" y="20519"/>
                  <a:pt x="48360" y="20498"/>
                  <a:pt x="48318" y="20498"/>
                </a:cubicBezTo>
                <a:close/>
                <a:moveTo>
                  <a:pt x="46122" y="21800"/>
                </a:moveTo>
                <a:cubicBezTo>
                  <a:pt x="46101" y="21800"/>
                  <a:pt x="46081" y="21805"/>
                  <a:pt x="46062" y="21815"/>
                </a:cubicBezTo>
                <a:cubicBezTo>
                  <a:pt x="45696" y="22018"/>
                  <a:pt x="45317" y="22217"/>
                  <a:pt x="44938" y="22411"/>
                </a:cubicBezTo>
                <a:cubicBezTo>
                  <a:pt x="44876" y="22441"/>
                  <a:pt x="44850" y="22518"/>
                  <a:pt x="44884" y="22581"/>
                </a:cubicBezTo>
                <a:cubicBezTo>
                  <a:pt x="44907" y="22626"/>
                  <a:pt x="44952" y="22650"/>
                  <a:pt x="44998" y="22650"/>
                </a:cubicBezTo>
                <a:cubicBezTo>
                  <a:pt x="45016" y="22650"/>
                  <a:pt x="45037" y="22647"/>
                  <a:pt x="45052" y="22638"/>
                </a:cubicBezTo>
                <a:cubicBezTo>
                  <a:pt x="45433" y="22443"/>
                  <a:pt x="45813" y="22241"/>
                  <a:pt x="46183" y="22039"/>
                </a:cubicBezTo>
                <a:cubicBezTo>
                  <a:pt x="46245" y="22004"/>
                  <a:pt x="46268" y="21929"/>
                  <a:pt x="46235" y="21866"/>
                </a:cubicBezTo>
                <a:cubicBezTo>
                  <a:pt x="46211" y="21824"/>
                  <a:pt x="46167" y="21800"/>
                  <a:pt x="46122" y="21800"/>
                </a:cubicBezTo>
                <a:close/>
                <a:moveTo>
                  <a:pt x="43851" y="22956"/>
                </a:moveTo>
                <a:cubicBezTo>
                  <a:pt x="43833" y="22956"/>
                  <a:pt x="43814" y="22960"/>
                  <a:pt x="43797" y="22969"/>
                </a:cubicBezTo>
                <a:cubicBezTo>
                  <a:pt x="43416" y="23149"/>
                  <a:pt x="43026" y="23325"/>
                  <a:pt x="42640" y="23496"/>
                </a:cubicBezTo>
                <a:cubicBezTo>
                  <a:pt x="42575" y="23525"/>
                  <a:pt x="42544" y="23601"/>
                  <a:pt x="42573" y="23665"/>
                </a:cubicBezTo>
                <a:cubicBezTo>
                  <a:pt x="42594" y="23712"/>
                  <a:pt x="42641" y="23741"/>
                  <a:pt x="42690" y="23741"/>
                </a:cubicBezTo>
                <a:cubicBezTo>
                  <a:pt x="42708" y="23741"/>
                  <a:pt x="42725" y="23739"/>
                  <a:pt x="42741" y="23727"/>
                </a:cubicBezTo>
                <a:cubicBezTo>
                  <a:pt x="43130" y="23557"/>
                  <a:pt x="43522" y="23378"/>
                  <a:pt x="43906" y="23199"/>
                </a:cubicBezTo>
                <a:cubicBezTo>
                  <a:pt x="43968" y="23170"/>
                  <a:pt x="43997" y="23093"/>
                  <a:pt x="43966" y="23029"/>
                </a:cubicBezTo>
                <a:cubicBezTo>
                  <a:pt x="43946" y="22983"/>
                  <a:pt x="43900" y="22956"/>
                  <a:pt x="43851" y="22956"/>
                </a:cubicBezTo>
                <a:close/>
                <a:moveTo>
                  <a:pt x="41515" y="23982"/>
                </a:moveTo>
                <a:cubicBezTo>
                  <a:pt x="41499" y="23982"/>
                  <a:pt x="41483" y="23984"/>
                  <a:pt x="41468" y="23991"/>
                </a:cubicBezTo>
                <a:cubicBezTo>
                  <a:pt x="41075" y="24151"/>
                  <a:pt x="40679" y="24306"/>
                  <a:pt x="40284" y="24455"/>
                </a:cubicBezTo>
                <a:cubicBezTo>
                  <a:pt x="40217" y="24477"/>
                  <a:pt x="40185" y="24552"/>
                  <a:pt x="40209" y="24618"/>
                </a:cubicBezTo>
                <a:cubicBezTo>
                  <a:pt x="40229" y="24670"/>
                  <a:pt x="40277" y="24702"/>
                  <a:pt x="40329" y="24702"/>
                </a:cubicBezTo>
                <a:cubicBezTo>
                  <a:pt x="40344" y="24702"/>
                  <a:pt x="40359" y="24700"/>
                  <a:pt x="40375" y="24694"/>
                </a:cubicBezTo>
                <a:cubicBezTo>
                  <a:pt x="40772" y="24544"/>
                  <a:pt x="41171" y="24389"/>
                  <a:pt x="41565" y="24227"/>
                </a:cubicBezTo>
                <a:cubicBezTo>
                  <a:pt x="41631" y="24201"/>
                  <a:pt x="41662" y="24127"/>
                  <a:pt x="41635" y="24060"/>
                </a:cubicBezTo>
                <a:cubicBezTo>
                  <a:pt x="41614" y="24011"/>
                  <a:pt x="41565" y="23982"/>
                  <a:pt x="41515" y="23982"/>
                </a:cubicBezTo>
                <a:close/>
                <a:moveTo>
                  <a:pt x="39130" y="24879"/>
                </a:moveTo>
                <a:cubicBezTo>
                  <a:pt x="39116" y="24879"/>
                  <a:pt x="39101" y="24882"/>
                  <a:pt x="39087" y="24887"/>
                </a:cubicBezTo>
                <a:cubicBezTo>
                  <a:pt x="38685" y="25026"/>
                  <a:pt x="38285" y="25160"/>
                  <a:pt x="37882" y="25292"/>
                </a:cubicBezTo>
                <a:cubicBezTo>
                  <a:pt x="37815" y="25314"/>
                  <a:pt x="37780" y="25386"/>
                  <a:pt x="37800" y="25452"/>
                </a:cubicBezTo>
                <a:cubicBezTo>
                  <a:pt x="37818" y="25507"/>
                  <a:pt x="37868" y="25542"/>
                  <a:pt x="37921" y="25542"/>
                </a:cubicBezTo>
                <a:cubicBezTo>
                  <a:pt x="37935" y="25542"/>
                  <a:pt x="37949" y="25539"/>
                  <a:pt x="37962" y="25534"/>
                </a:cubicBezTo>
                <a:cubicBezTo>
                  <a:pt x="38367" y="25405"/>
                  <a:pt x="38770" y="25269"/>
                  <a:pt x="39172" y="25128"/>
                </a:cubicBezTo>
                <a:cubicBezTo>
                  <a:pt x="39239" y="25104"/>
                  <a:pt x="39274" y="25031"/>
                  <a:pt x="39251" y="24966"/>
                </a:cubicBezTo>
                <a:cubicBezTo>
                  <a:pt x="39231" y="24913"/>
                  <a:pt x="39182" y="24879"/>
                  <a:pt x="39130" y="24879"/>
                </a:cubicBezTo>
                <a:close/>
                <a:moveTo>
                  <a:pt x="36703" y="25663"/>
                </a:moveTo>
                <a:cubicBezTo>
                  <a:pt x="36692" y="25663"/>
                  <a:pt x="36680" y="25665"/>
                  <a:pt x="36669" y="25668"/>
                </a:cubicBezTo>
                <a:cubicBezTo>
                  <a:pt x="36261" y="25789"/>
                  <a:pt x="35855" y="25906"/>
                  <a:pt x="35447" y="26016"/>
                </a:cubicBezTo>
                <a:cubicBezTo>
                  <a:pt x="35379" y="26036"/>
                  <a:pt x="35339" y="26106"/>
                  <a:pt x="35357" y="26174"/>
                </a:cubicBezTo>
                <a:cubicBezTo>
                  <a:pt x="35372" y="26229"/>
                  <a:pt x="35424" y="26267"/>
                  <a:pt x="35480" y="26267"/>
                </a:cubicBezTo>
                <a:cubicBezTo>
                  <a:pt x="35492" y="26267"/>
                  <a:pt x="35503" y="26267"/>
                  <a:pt x="35515" y="26264"/>
                </a:cubicBezTo>
                <a:cubicBezTo>
                  <a:pt x="35924" y="26150"/>
                  <a:pt x="36334" y="26035"/>
                  <a:pt x="36743" y="25913"/>
                </a:cubicBezTo>
                <a:cubicBezTo>
                  <a:pt x="36810" y="25892"/>
                  <a:pt x="36849" y="25822"/>
                  <a:pt x="36828" y="25754"/>
                </a:cubicBezTo>
                <a:cubicBezTo>
                  <a:pt x="36810" y="25699"/>
                  <a:pt x="36759" y="25663"/>
                  <a:pt x="36703" y="25663"/>
                </a:cubicBezTo>
                <a:close/>
                <a:moveTo>
                  <a:pt x="34250" y="26333"/>
                </a:moveTo>
                <a:cubicBezTo>
                  <a:pt x="34239" y="26333"/>
                  <a:pt x="34228" y="26335"/>
                  <a:pt x="34217" y="26338"/>
                </a:cubicBezTo>
                <a:lnTo>
                  <a:pt x="34043" y="26380"/>
                </a:lnTo>
                <a:cubicBezTo>
                  <a:pt x="33689" y="26468"/>
                  <a:pt x="33335" y="26553"/>
                  <a:pt x="32981" y="26635"/>
                </a:cubicBezTo>
                <a:cubicBezTo>
                  <a:pt x="32913" y="26652"/>
                  <a:pt x="32871" y="26720"/>
                  <a:pt x="32886" y="26788"/>
                </a:cubicBezTo>
                <a:cubicBezTo>
                  <a:pt x="32900" y="26847"/>
                  <a:pt x="32951" y="26887"/>
                  <a:pt x="33009" y="26887"/>
                </a:cubicBezTo>
                <a:cubicBezTo>
                  <a:pt x="33019" y="26887"/>
                  <a:pt x="33030" y="26887"/>
                  <a:pt x="33037" y="26882"/>
                </a:cubicBezTo>
                <a:cubicBezTo>
                  <a:pt x="33394" y="26802"/>
                  <a:pt x="33749" y="26717"/>
                  <a:pt x="34103" y="26629"/>
                </a:cubicBezTo>
                <a:lnTo>
                  <a:pt x="34279" y="26585"/>
                </a:lnTo>
                <a:cubicBezTo>
                  <a:pt x="34348" y="26567"/>
                  <a:pt x="34388" y="26499"/>
                  <a:pt x="34372" y="26430"/>
                </a:cubicBezTo>
                <a:cubicBezTo>
                  <a:pt x="34357" y="26373"/>
                  <a:pt x="34306" y="26333"/>
                  <a:pt x="34250" y="26333"/>
                </a:cubicBezTo>
                <a:close/>
                <a:moveTo>
                  <a:pt x="139" y="26812"/>
                </a:moveTo>
                <a:cubicBezTo>
                  <a:pt x="81" y="26812"/>
                  <a:pt x="29" y="26852"/>
                  <a:pt x="16" y="26911"/>
                </a:cubicBezTo>
                <a:cubicBezTo>
                  <a:pt x="0" y="26979"/>
                  <a:pt x="44" y="27047"/>
                  <a:pt x="113" y="27063"/>
                </a:cubicBezTo>
                <a:cubicBezTo>
                  <a:pt x="528" y="27154"/>
                  <a:pt x="945" y="27243"/>
                  <a:pt x="1362" y="27326"/>
                </a:cubicBezTo>
                <a:cubicBezTo>
                  <a:pt x="1370" y="27328"/>
                  <a:pt x="1379" y="27328"/>
                  <a:pt x="1386" y="27328"/>
                </a:cubicBezTo>
                <a:cubicBezTo>
                  <a:pt x="1445" y="27328"/>
                  <a:pt x="1498" y="27287"/>
                  <a:pt x="1514" y="27226"/>
                </a:cubicBezTo>
                <a:cubicBezTo>
                  <a:pt x="1526" y="27158"/>
                  <a:pt x="1482" y="27090"/>
                  <a:pt x="1412" y="27076"/>
                </a:cubicBezTo>
                <a:cubicBezTo>
                  <a:pt x="998" y="26993"/>
                  <a:pt x="583" y="26906"/>
                  <a:pt x="167" y="26815"/>
                </a:cubicBezTo>
                <a:cubicBezTo>
                  <a:pt x="158" y="26813"/>
                  <a:pt x="149" y="26812"/>
                  <a:pt x="139" y="26812"/>
                </a:cubicBezTo>
                <a:close/>
                <a:moveTo>
                  <a:pt x="31763" y="26909"/>
                </a:moveTo>
                <a:cubicBezTo>
                  <a:pt x="31755" y="26909"/>
                  <a:pt x="31747" y="26910"/>
                  <a:pt x="31740" y="26911"/>
                </a:cubicBezTo>
                <a:cubicBezTo>
                  <a:pt x="31324" y="27000"/>
                  <a:pt x="30909" y="27084"/>
                  <a:pt x="30492" y="27166"/>
                </a:cubicBezTo>
                <a:cubicBezTo>
                  <a:pt x="30424" y="27179"/>
                  <a:pt x="30378" y="27248"/>
                  <a:pt x="30392" y="27316"/>
                </a:cubicBezTo>
                <a:cubicBezTo>
                  <a:pt x="30404" y="27376"/>
                  <a:pt x="30457" y="27417"/>
                  <a:pt x="30518" y="27417"/>
                </a:cubicBezTo>
                <a:lnTo>
                  <a:pt x="30542" y="27417"/>
                </a:lnTo>
                <a:cubicBezTo>
                  <a:pt x="30959" y="27334"/>
                  <a:pt x="31376" y="27251"/>
                  <a:pt x="31793" y="27161"/>
                </a:cubicBezTo>
                <a:cubicBezTo>
                  <a:pt x="31862" y="27146"/>
                  <a:pt x="31906" y="27078"/>
                  <a:pt x="31891" y="27009"/>
                </a:cubicBezTo>
                <a:cubicBezTo>
                  <a:pt x="31878" y="26948"/>
                  <a:pt x="31822" y="26909"/>
                  <a:pt x="31763" y="26909"/>
                </a:cubicBezTo>
                <a:close/>
                <a:moveTo>
                  <a:pt x="2637" y="27315"/>
                </a:moveTo>
                <a:cubicBezTo>
                  <a:pt x="2577" y="27315"/>
                  <a:pt x="2524" y="27358"/>
                  <a:pt x="2513" y="27419"/>
                </a:cubicBezTo>
                <a:cubicBezTo>
                  <a:pt x="2499" y="27487"/>
                  <a:pt x="2546" y="27554"/>
                  <a:pt x="2614" y="27567"/>
                </a:cubicBezTo>
                <a:cubicBezTo>
                  <a:pt x="3033" y="27645"/>
                  <a:pt x="3454" y="27718"/>
                  <a:pt x="3873" y="27787"/>
                </a:cubicBezTo>
                <a:cubicBezTo>
                  <a:pt x="3880" y="27789"/>
                  <a:pt x="3886" y="27789"/>
                  <a:pt x="3894" y="27789"/>
                </a:cubicBezTo>
                <a:cubicBezTo>
                  <a:pt x="3955" y="27789"/>
                  <a:pt x="4008" y="27745"/>
                  <a:pt x="4017" y="27683"/>
                </a:cubicBezTo>
                <a:cubicBezTo>
                  <a:pt x="4029" y="27614"/>
                  <a:pt x="3984" y="27548"/>
                  <a:pt x="3912" y="27537"/>
                </a:cubicBezTo>
                <a:cubicBezTo>
                  <a:pt x="3495" y="27467"/>
                  <a:pt x="3077" y="27393"/>
                  <a:pt x="2660" y="27317"/>
                </a:cubicBezTo>
                <a:cubicBezTo>
                  <a:pt x="2652" y="27316"/>
                  <a:pt x="2645" y="27315"/>
                  <a:pt x="2637" y="27315"/>
                </a:cubicBezTo>
                <a:close/>
                <a:moveTo>
                  <a:pt x="29266" y="27397"/>
                </a:moveTo>
                <a:cubicBezTo>
                  <a:pt x="29258" y="27397"/>
                  <a:pt x="29249" y="27398"/>
                  <a:pt x="29241" y="27399"/>
                </a:cubicBezTo>
                <a:cubicBezTo>
                  <a:pt x="28824" y="27472"/>
                  <a:pt x="28405" y="27543"/>
                  <a:pt x="27987" y="27608"/>
                </a:cubicBezTo>
                <a:cubicBezTo>
                  <a:pt x="27916" y="27621"/>
                  <a:pt x="27869" y="27684"/>
                  <a:pt x="27881" y="27755"/>
                </a:cubicBezTo>
                <a:cubicBezTo>
                  <a:pt x="27890" y="27819"/>
                  <a:pt x="27944" y="27863"/>
                  <a:pt x="28005" y="27863"/>
                </a:cubicBezTo>
                <a:cubicBezTo>
                  <a:pt x="28013" y="27863"/>
                  <a:pt x="28020" y="27863"/>
                  <a:pt x="28028" y="27862"/>
                </a:cubicBezTo>
                <a:cubicBezTo>
                  <a:pt x="28448" y="27793"/>
                  <a:pt x="28868" y="27722"/>
                  <a:pt x="29286" y="27649"/>
                </a:cubicBezTo>
                <a:cubicBezTo>
                  <a:pt x="29355" y="27636"/>
                  <a:pt x="29400" y="27569"/>
                  <a:pt x="29389" y="27501"/>
                </a:cubicBezTo>
                <a:cubicBezTo>
                  <a:pt x="29377" y="27440"/>
                  <a:pt x="29328" y="27397"/>
                  <a:pt x="29266" y="27397"/>
                </a:cubicBezTo>
                <a:close/>
                <a:moveTo>
                  <a:pt x="5150" y="27733"/>
                </a:moveTo>
                <a:cubicBezTo>
                  <a:pt x="5090" y="27733"/>
                  <a:pt x="5036" y="27779"/>
                  <a:pt x="5025" y="27842"/>
                </a:cubicBezTo>
                <a:cubicBezTo>
                  <a:pt x="5016" y="27910"/>
                  <a:pt x="5063" y="27977"/>
                  <a:pt x="5133" y="27986"/>
                </a:cubicBezTo>
                <a:cubicBezTo>
                  <a:pt x="5554" y="28048"/>
                  <a:pt x="5974" y="28107"/>
                  <a:pt x="6397" y="28162"/>
                </a:cubicBezTo>
                <a:cubicBezTo>
                  <a:pt x="6403" y="28165"/>
                  <a:pt x="6409" y="28165"/>
                  <a:pt x="6414" y="28165"/>
                </a:cubicBezTo>
                <a:cubicBezTo>
                  <a:pt x="6478" y="28165"/>
                  <a:pt x="6532" y="28116"/>
                  <a:pt x="6540" y="28053"/>
                </a:cubicBezTo>
                <a:cubicBezTo>
                  <a:pt x="6549" y="27984"/>
                  <a:pt x="6500" y="27919"/>
                  <a:pt x="6429" y="27910"/>
                </a:cubicBezTo>
                <a:cubicBezTo>
                  <a:pt x="6009" y="27856"/>
                  <a:pt x="5588" y="27796"/>
                  <a:pt x="5169" y="27734"/>
                </a:cubicBezTo>
                <a:cubicBezTo>
                  <a:pt x="5163" y="27733"/>
                  <a:pt x="5157" y="27733"/>
                  <a:pt x="5150" y="27733"/>
                </a:cubicBezTo>
                <a:close/>
                <a:moveTo>
                  <a:pt x="26744" y="27797"/>
                </a:moveTo>
                <a:cubicBezTo>
                  <a:pt x="26738" y="27797"/>
                  <a:pt x="26733" y="27797"/>
                  <a:pt x="26727" y="27798"/>
                </a:cubicBezTo>
                <a:cubicBezTo>
                  <a:pt x="26307" y="27859"/>
                  <a:pt x="25887" y="27915"/>
                  <a:pt x="25465" y="27968"/>
                </a:cubicBezTo>
                <a:cubicBezTo>
                  <a:pt x="25397" y="27977"/>
                  <a:pt x="25347" y="28039"/>
                  <a:pt x="25356" y="28109"/>
                </a:cubicBezTo>
                <a:cubicBezTo>
                  <a:pt x="25365" y="28174"/>
                  <a:pt x="25420" y="28221"/>
                  <a:pt x="25484" y="28221"/>
                </a:cubicBezTo>
                <a:cubicBezTo>
                  <a:pt x="25488" y="28221"/>
                  <a:pt x="25493" y="28221"/>
                  <a:pt x="25496" y="28219"/>
                </a:cubicBezTo>
                <a:cubicBezTo>
                  <a:pt x="25919" y="28166"/>
                  <a:pt x="26342" y="28112"/>
                  <a:pt x="26762" y="28051"/>
                </a:cubicBezTo>
                <a:cubicBezTo>
                  <a:pt x="26833" y="28041"/>
                  <a:pt x="26880" y="27977"/>
                  <a:pt x="26871" y="27907"/>
                </a:cubicBezTo>
                <a:cubicBezTo>
                  <a:pt x="26861" y="27842"/>
                  <a:pt x="26806" y="27797"/>
                  <a:pt x="26744" y="27797"/>
                </a:cubicBezTo>
                <a:close/>
                <a:moveTo>
                  <a:pt x="7677" y="28067"/>
                </a:moveTo>
                <a:cubicBezTo>
                  <a:pt x="7611" y="28067"/>
                  <a:pt x="7558" y="28114"/>
                  <a:pt x="7551" y="28180"/>
                </a:cubicBezTo>
                <a:cubicBezTo>
                  <a:pt x="7544" y="28248"/>
                  <a:pt x="7594" y="28312"/>
                  <a:pt x="7663" y="28320"/>
                </a:cubicBezTo>
                <a:cubicBezTo>
                  <a:pt x="8086" y="28367"/>
                  <a:pt x="8509" y="28410"/>
                  <a:pt x="8934" y="28453"/>
                </a:cubicBezTo>
                <a:lnTo>
                  <a:pt x="8946" y="28453"/>
                </a:lnTo>
                <a:cubicBezTo>
                  <a:pt x="9013" y="28453"/>
                  <a:pt x="9067" y="28403"/>
                  <a:pt x="9072" y="28339"/>
                </a:cubicBezTo>
                <a:cubicBezTo>
                  <a:pt x="9080" y="28268"/>
                  <a:pt x="9028" y="28207"/>
                  <a:pt x="8958" y="28200"/>
                </a:cubicBezTo>
                <a:cubicBezTo>
                  <a:pt x="8535" y="28160"/>
                  <a:pt x="8112" y="28115"/>
                  <a:pt x="7692" y="28068"/>
                </a:cubicBezTo>
                <a:cubicBezTo>
                  <a:pt x="7687" y="28067"/>
                  <a:pt x="7682" y="28067"/>
                  <a:pt x="7677" y="28067"/>
                </a:cubicBezTo>
                <a:close/>
                <a:moveTo>
                  <a:pt x="24216" y="28114"/>
                </a:moveTo>
                <a:cubicBezTo>
                  <a:pt x="24212" y="28114"/>
                  <a:pt x="24207" y="28114"/>
                  <a:pt x="24202" y="28115"/>
                </a:cubicBezTo>
                <a:cubicBezTo>
                  <a:pt x="23781" y="28160"/>
                  <a:pt x="23358" y="28203"/>
                  <a:pt x="22936" y="28241"/>
                </a:cubicBezTo>
                <a:cubicBezTo>
                  <a:pt x="22865" y="28245"/>
                  <a:pt x="22815" y="28309"/>
                  <a:pt x="22820" y="28379"/>
                </a:cubicBezTo>
                <a:cubicBezTo>
                  <a:pt x="22826" y="28445"/>
                  <a:pt x="22883" y="28494"/>
                  <a:pt x="22947" y="28494"/>
                </a:cubicBezTo>
                <a:lnTo>
                  <a:pt x="22959" y="28494"/>
                </a:lnTo>
                <a:cubicBezTo>
                  <a:pt x="23381" y="28456"/>
                  <a:pt x="23805" y="28414"/>
                  <a:pt x="24228" y="28368"/>
                </a:cubicBezTo>
                <a:cubicBezTo>
                  <a:pt x="24298" y="28360"/>
                  <a:pt x="24350" y="28298"/>
                  <a:pt x="24342" y="28229"/>
                </a:cubicBezTo>
                <a:cubicBezTo>
                  <a:pt x="24335" y="28163"/>
                  <a:pt x="24281" y="28114"/>
                  <a:pt x="24216" y="28114"/>
                </a:cubicBezTo>
                <a:close/>
                <a:moveTo>
                  <a:pt x="10209" y="28308"/>
                </a:moveTo>
                <a:cubicBezTo>
                  <a:pt x="10147" y="28308"/>
                  <a:pt x="10095" y="28362"/>
                  <a:pt x="10089" y="28426"/>
                </a:cubicBezTo>
                <a:cubicBezTo>
                  <a:pt x="10083" y="28495"/>
                  <a:pt x="10136" y="28556"/>
                  <a:pt x="10208" y="28562"/>
                </a:cubicBezTo>
                <a:cubicBezTo>
                  <a:pt x="10632" y="28597"/>
                  <a:pt x="11057" y="28627"/>
                  <a:pt x="11481" y="28653"/>
                </a:cubicBezTo>
                <a:lnTo>
                  <a:pt x="11489" y="28653"/>
                </a:lnTo>
                <a:cubicBezTo>
                  <a:pt x="11554" y="28653"/>
                  <a:pt x="11612" y="28602"/>
                  <a:pt x="11615" y="28532"/>
                </a:cubicBezTo>
                <a:cubicBezTo>
                  <a:pt x="11619" y="28462"/>
                  <a:pt x="11566" y="28401"/>
                  <a:pt x="11496" y="28397"/>
                </a:cubicBezTo>
                <a:cubicBezTo>
                  <a:pt x="11072" y="28371"/>
                  <a:pt x="10649" y="28342"/>
                  <a:pt x="10226" y="28309"/>
                </a:cubicBezTo>
                <a:cubicBezTo>
                  <a:pt x="10220" y="28308"/>
                  <a:pt x="10215" y="28308"/>
                  <a:pt x="10209" y="28308"/>
                </a:cubicBezTo>
                <a:close/>
                <a:moveTo>
                  <a:pt x="21676" y="28343"/>
                </a:moveTo>
                <a:cubicBezTo>
                  <a:pt x="21673" y="28343"/>
                  <a:pt x="21670" y="28344"/>
                  <a:pt x="21667" y="28344"/>
                </a:cubicBezTo>
                <a:cubicBezTo>
                  <a:pt x="21246" y="28374"/>
                  <a:pt x="20821" y="28401"/>
                  <a:pt x="20398" y="28426"/>
                </a:cubicBezTo>
                <a:cubicBezTo>
                  <a:pt x="20328" y="28430"/>
                  <a:pt x="20275" y="28491"/>
                  <a:pt x="20278" y="28561"/>
                </a:cubicBezTo>
                <a:cubicBezTo>
                  <a:pt x="20283" y="28627"/>
                  <a:pt x="20339" y="28680"/>
                  <a:pt x="20406" y="28680"/>
                </a:cubicBezTo>
                <a:lnTo>
                  <a:pt x="20413" y="28680"/>
                </a:lnTo>
                <a:cubicBezTo>
                  <a:pt x="20838" y="28658"/>
                  <a:pt x="21262" y="28629"/>
                  <a:pt x="21687" y="28598"/>
                </a:cubicBezTo>
                <a:cubicBezTo>
                  <a:pt x="21757" y="28592"/>
                  <a:pt x="21810" y="28532"/>
                  <a:pt x="21804" y="28462"/>
                </a:cubicBezTo>
                <a:cubicBezTo>
                  <a:pt x="21799" y="28395"/>
                  <a:pt x="21745" y="28343"/>
                  <a:pt x="21676" y="28343"/>
                </a:cubicBezTo>
                <a:close/>
                <a:moveTo>
                  <a:pt x="12751" y="28467"/>
                </a:moveTo>
                <a:cubicBezTo>
                  <a:pt x="12690" y="28467"/>
                  <a:pt x="12638" y="28524"/>
                  <a:pt x="12635" y="28589"/>
                </a:cubicBezTo>
                <a:cubicBezTo>
                  <a:pt x="12631" y="28659"/>
                  <a:pt x="12687" y="28718"/>
                  <a:pt x="12756" y="28721"/>
                </a:cubicBezTo>
                <a:cubicBezTo>
                  <a:pt x="13181" y="28741"/>
                  <a:pt x="13606" y="28758"/>
                  <a:pt x="14032" y="28768"/>
                </a:cubicBezTo>
                <a:lnTo>
                  <a:pt x="14036" y="28768"/>
                </a:lnTo>
                <a:cubicBezTo>
                  <a:pt x="14104" y="28768"/>
                  <a:pt x="14160" y="28714"/>
                  <a:pt x="14162" y="28645"/>
                </a:cubicBezTo>
                <a:cubicBezTo>
                  <a:pt x="14165" y="28576"/>
                  <a:pt x="14109" y="28517"/>
                  <a:pt x="14039" y="28515"/>
                </a:cubicBezTo>
                <a:cubicBezTo>
                  <a:pt x="13615" y="28501"/>
                  <a:pt x="13192" y="28486"/>
                  <a:pt x="12767" y="28468"/>
                </a:cubicBezTo>
                <a:cubicBezTo>
                  <a:pt x="12762" y="28467"/>
                  <a:pt x="12757" y="28467"/>
                  <a:pt x="12751" y="28467"/>
                </a:cubicBezTo>
                <a:close/>
                <a:moveTo>
                  <a:pt x="19128" y="28485"/>
                </a:moveTo>
                <a:cubicBezTo>
                  <a:pt x="18703" y="28501"/>
                  <a:pt x="18282" y="28515"/>
                  <a:pt x="17857" y="28524"/>
                </a:cubicBezTo>
                <a:cubicBezTo>
                  <a:pt x="17786" y="28526"/>
                  <a:pt x="17730" y="28585"/>
                  <a:pt x="17731" y="28655"/>
                </a:cubicBezTo>
                <a:cubicBezTo>
                  <a:pt x="17733" y="28726"/>
                  <a:pt x="17790" y="28780"/>
                  <a:pt x="17859" y="28780"/>
                </a:cubicBezTo>
                <a:lnTo>
                  <a:pt x="17862" y="28780"/>
                </a:lnTo>
                <a:cubicBezTo>
                  <a:pt x="18286" y="28771"/>
                  <a:pt x="18714" y="28758"/>
                  <a:pt x="19138" y="28739"/>
                </a:cubicBezTo>
                <a:cubicBezTo>
                  <a:pt x="19209" y="28736"/>
                  <a:pt x="19263" y="28677"/>
                  <a:pt x="19261" y="28608"/>
                </a:cubicBezTo>
                <a:cubicBezTo>
                  <a:pt x="19256" y="28535"/>
                  <a:pt x="19200" y="28486"/>
                  <a:pt x="19128" y="28485"/>
                </a:cubicBezTo>
                <a:close/>
                <a:moveTo>
                  <a:pt x="15311" y="28539"/>
                </a:moveTo>
                <a:cubicBezTo>
                  <a:pt x="15240" y="28539"/>
                  <a:pt x="15184" y="28594"/>
                  <a:pt x="15184" y="28664"/>
                </a:cubicBezTo>
                <a:cubicBezTo>
                  <a:pt x="15182" y="28735"/>
                  <a:pt x="15238" y="28794"/>
                  <a:pt x="15308" y="28794"/>
                </a:cubicBezTo>
                <a:cubicBezTo>
                  <a:pt x="15598" y="28797"/>
                  <a:pt x="15886" y="28799"/>
                  <a:pt x="16174" y="28799"/>
                </a:cubicBezTo>
                <a:lnTo>
                  <a:pt x="16586" y="28799"/>
                </a:lnTo>
                <a:cubicBezTo>
                  <a:pt x="16656" y="28797"/>
                  <a:pt x="16714" y="28739"/>
                  <a:pt x="16714" y="28670"/>
                </a:cubicBezTo>
                <a:cubicBezTo>
                  <a:pt x="16714" y="28600"/>
                  <a:pt x="16656" y="28542"/>
                  <a:pt x="16586" y="28542"/>
                </a:cubicBezTo>
                <a:lnTo>
                  <a:pt x="16176" y="28545"/>
                </a:lnTo>
                <a:cubicBezTo>
                  <a:pt x="15887" y="28545"/>
                  <a:pt x="15601" y="28542"/>
                  <a:pt x="15313" y="285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7"/>
          <p:cNvSpPr/>
          <p:nvPr/>
        </p:nvSpPr>
        <p:spPr>
          <a:xfrm>
            <a:off x="8696564" y="2450570"/>
            <a:ext cx="44368" cy="18580"/>
          </a:xfrm>
          <a:custGeom>
            <a:rect b="b" l="l" r="r" t="t"/>
            <a:pathLst>
              <a:path extrusionOk="0" h="379" w="905">
                <a:moveTo>
                  <a:pt x="136" y="0"/>
                </a:moveTo>
                <a:cubicBezTo>
                  <a:pt x="76" y="0"/>
                  <a:pt x="26" y="45"/>
                  <a:pt x="14" y="104"/>
                </a:cubicBezTo>
                <a:cubicBezTo>
                  <a:pt x="0" y="173"/>
                  <a:pt x="46" y="240"/>
                  <a:pt x="114" y="252"/>
                </a:cubicBezTo>
                <a:cubicBezTo>
                  <a:pt x="323" y="290"/>
                  <a:pt x="531" y="333"/>
                  <a:pt x="737" y="377"/>
                </a:cubicBezTo>
                <a:cubicBezTo>
                  <a:pt x="748" y="378"/>
                  <a:pt x="755" y="378"/>
                  <a:pt x="765" y="378"/>
                </a:cubicBezTo>
                <a:cubicBezTo>
                  <a:pt x="824" y="378"/>
                  <a:pt x="877" y="337"/>
                  <a:pt x="889" y="278"/>
                </a:cubicBezTo>
                <a:cubicBezTo>
                  <a:pt x="904" y="210"/>
                  <a:pt x="859" y="142"/>
                  <a:pt x="790" y="128"/>
                </a:cubicBezTo>
                <a:cubicBezTo>
                  <a:pt x="583" y="84"/>
                  <a:pt x="373" y="43"/>
                  <a:pt x="164" y="4"/>
                </a:cubicBezTo>
                <a:cubicBezTo>
                  <a:pt x="155" y="1"/>
                  <a:pt x="145"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7"/>
          <p:cNvSpPr/>
          <p:nvPr/>
        </p:nvSpPr>
        <p:spPr>
          <a:xfrm>
            <a:off x="2482008" y="3351796"/>
            <a:ext cx="462159" cy="391514"/>
          </a:xfrm>
          <a:custGeom>
            <a:rect b="b" l="l" r="r" t="t"/>
            <a:pathLst>
              <a:path extrusionOk="0" h="7986" w="9427">
                <a:moveTo>
                  <a:pt x="2059" y="0"/>
                </a:moveTo>
                <a:cubicBezTo>
                  <a:pt x="1702" y="0"/>
                  <a:pt x="1349" y="74"/>
                  <a:pt x="1007" y="244"/>
                </a:cubicBezTo>
                <a:cubicBezTo>
                  <a:pt x="1" y="749"/>
                  <a:pt x="266" y="2185"/>
                  <a:pt x="1154" y="3686"/>
                </a:cubicBezTo>
                <a:cubicBezTo>
                  <a:pt x="1767" y="4722"/>
                  <a:pt x="2674" y="5786"/>
                  <a:pt x="3662" y="6596"/>
                </a:cubicBezTo>
                <a:cubicBezTo>
                  <a:pt x="4670" y="7422"/>
                  <a:pt x="5761" y="7985"/>
                  <a:pt x="6714" y="7985"/>
                </a:cubicBezTo>
                <a:cubicBezTo>
                  <a:pt x="6940" y="7985"/>
                  <a:pt x="7158" y="7954"/>
                  <a:pt x="7365" y="7886"/>
                </a:cubicBezTo>
                <a:cubicBezTo>
                  <a:pt x="9427" y="7216"/>
                  <a:pt x="8593" y="5425"/>
                  <a:pt x="7749" y="4253"/>
                </a:cubicBezTo>
                <a:cubicBezTo>
                  <a:pt x="7298" y="3622"/>
                  <a:pt x="6845" y="3171"/>
                  <a:pt x="6845" y="3171"/>
                </a:cubicBezTo>
                <a:cubicBezTo>
                  <a:pt x="6845" y="3171"/>
                  <a:pt x="6073" y="2174"/>
                  <a:pt x="4986" y="1298"/>
                </a:cubicBezTo>
                <a:cubicBezTo>
                  <a:pt x="4133" y="613"/>
                  <a:pt x="3084" y="0"/>
                  <a:pt x="2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7"/>
          <p:cNvSpPr/>
          <p:nvPr/>
        </p:nvSpPr>
        <p:spPr>
          <a:xfrm>
            <a:off x="2661538" y="3560349"/>
            <a:ext cx="282629" cy="182961"/>
          </a:xfrm>
          <a:custGeom>
            <a:rect b="b" l="l" r="r" t="t"/>
            <a:pathLst>
              <a:path extrusionOk="0" h="3732" w="5765">
                <a:moveTo>
                  <a:pt x="4088" y="1"/>
                </a:moveTo>
                <a:lnTo>
                  <a:pt x="4088" y="1"/>
                </a:lnTo>
                <a:cubicBezTo>
                  <a:pt x="2258" y="490"/>
                  <a:pt x="834" y="1570"/>
                  <a:pt x="0" y="2342"/>
                </a:cubicBezTo>
                <a:cubicBezTo>
                  <a:pt x="1008" y="3168"/>
                  <a:pt x="2099" y="3731"/>
                  <a:pt x="3052" y="3731"/>
                </a:cubicBezTo>
                <a:cubicBezTo>
                  <a:pt x="3278" y="3731"/>
                  <a:pt x="3496" y="3700"/>
                  <a:pt x="3703" y="3632"/>
                </a:cubicBezTo>
                <a:cubicBezTo>
                  <a:pt x="5765" y="2962"/>
                  <a:pt x="4931" y="1171"/>
                  <a:pt x="408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7"/>
          <p:cNvSpPr/>
          <p:nvPr/>
        </p:nvSpPr>
        <p:spPr>
          <a:xfrm>
            <a:off x="2482008" y="3351698"/>
            <a:ext cx="244537" cy="180755"/>
          </a:xfrm>
          <a:custGeom>
            <a:rect b="b" l="l" r="r" t="t"/>
            <a:pathLst>
              <a:path extrusionOk="0" h="3687" w="4988">
                <a:moveTo>
                  <a:pt x="2058" y="1"/>
                </a:moveTo>
                <a:cubicBezTo>
                  <a:pt x="1702" y="1"/>
                  <a:pt x="1349" y="74"/>
                  <a:pt x="1007" y="245"/>
                </a:cubicBezTo>
                <a:cubicBezTo>
                  <a:pt x="1" y="750"/>
                  <a:pt x="266" y="2186"/>
                  <a:pt x="1156" y="3687"/>
                </a:cubicBezTo>
                <a:cubicBezTo>
                  <a:pt x="1975" y="2972"/>
                  <a:pt x="3358" y="1917"/>
                  <a:pt x="4987" y="1300"/>
                </a:cubicBezTo>
                <a:cubicBezTo>
                  <a:pt x="4133" y="614"/>
                  <a:pt x="3084" y="1"/>
                  <a:pt x="205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7"/>
          <p:cNvSpPr/>
          <p:nvPr/>
        </p:nvSpPr>
        <p:spPr>
          <a:xfrm>
            <a:off x="2742772" y="3140254"/>
            <a:ext cx="307485" cy="344940"/>
          </a:xfrm>
          <a:custGeom>
            <a:rect b="b" l="l" r="r" t="t"/>
            <a:pathLst>
              <a:path extrusionOk="0" h="7036" w="6272">
                <a:moveTo>
                  <a:pt x="3914" y="1"/>
                </a:moveTo>
                <a:cubicBezTo>
                  <a:pt x="1616" y="1"/>
                  <a:pt x="1" y="7035"/>
                  <a:pt x="1" y="7035"/>
                </a:cubicBezTo>
                <a:cubicBezTo>
                  <a:pt x="1" y="7035"/>
                  <a:pt x="6272" y="82"/>
                  <a:pt x="3952" y="2"/>
                </a:cubicBezTo>
                <a:cubicBezTo>
                  <a:pt x="3939" y="1"/>
                  <a:pt x="3927"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7"/>
          <p:cNvSpPr/>
          <p:nvPr/>
        </p:nvSpPr>
        <p:spPr>
          <a:xfrm>
            <a:off x="2611630" y="3124762"/>
            <a:ext cx="213504" cy="353127"/>
          </a:xfrm>
          <a:custGeom>
            <a:rect b="b" l="l" r="r" t="t"/>
            <a:pathLst>
              <a:path extrusionOk="0" h="7203" w="4355">
                <a:moveTo>
                  <a:pt x="2543" y="0"/>
                </a:moveTo>
                <a:cubicBezTo>
                  <a:pt x="2459" y="0"/>
                  <a:pt x="2366" y="16"/>
                  <a:pt x="2265" y="49"/>
                </a:cubicBezTo>
                <a:cubicBezTo>
                  <a:pt x="1" y="788"/>
                  <a:pt x="2569" y="7203"/>
                  <a:pt x="2569" y="7203"/>
                </a:cubicBezTo>
                <a:cubicBezTo>
                  <a:pt x="2569" y="7203"/>
                  <a:pt x="4354" y="0"/>
                  <a:pt x="25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7"/>
          <p:cNvSpPr/>
          <p:nvPr/>
        </p:nvSpPr>
        <p:spPr>
          <a:xfrm>
            <a:off x="1435030" y="-673597"/>
            <a:ext cx="8870584" cy="3478765"/>
          </a:xfrm>
          <a:custGeom>
            <a:rect b="b" l="l" r="r" t="t"/>
            <a:pathLst>
              <a:path extrusionOk="0" h="70959" w="180940">
                <a:moveTo>
                  <a:pt x="74733" y="0"/>
                </a:moveTo>
                <a:cubicBezTo>
                  <a:pt x="13444" y="0"/>
                  <a:pt x="1452" y="61294"/>
                  <a:pt x="1" y="70857"/>
                </a:cubicBezTo>
                <a:cubicBezTo>
                  <a:pt x="378" y="70859"/>
                  <a:pt x="763" y="70865"/>
                  <a:pt x="1150" y="70866"/>
                </a:cubicBezTo>
                <a:cubicBezTo>
                  <a:pt x="1514" y="70874"/>
                  <a:pt x="1882" y="70880"/>
                  <a:pt x="2246" y="70888"/>
                </a:cubicBezTo>
                <a:cubicBezTo>
                  <a:pt x="3024" y="70903"/>
                  <a:pt x="3790" y="70927"/>
                  <a:pt x="4510" y="70959"/>
                </a:cubicBezTo>
                <a:cubicBezTo>
                  <a:pt x="4525" y="70897"/>
                  <a:pt x="4540" y="70827"/>
                  <a:pt x="4555" y="70751"/>
                </a:cubicBezTo>
                <a:cubicBezTo>
                  <a:pt x="4557" y="70744"/>
                  <a:pt x="4561" y="70734"/>
                  <a:pt x="4563" y="70721"/>
                </a:cubicBezTo>
                <a:cubicBezTo>
                  <a:pt x="4563" y="70716"/>
                  <a:pt x="4564" y="70709"/>
                  <a:pt x="4564" y="70704"/>
                </a:cubicBezTo>
                <a:cubicBezTo>
                  <a:pt x="5556" y="66278"/>
                  <a:pt x="11560" y="42565"/>
                  <a:pt x="29484" y="27219"/>
                </a:cubicBezTo>
                <a:cubicBezTo>
                  <a:pt x="29596" y="27120"/>
                  <a:pt x="29711" y="27025"/>
                  <a:pt x="29825" y="26928"/>
                </a:cubicBezTo>
                <a:cubicBezTo>
                  <a:pt x="29882" y="26879"/>
                  <a:pt x="29938" y="26834"/>
                  <a:pt x="29996" y="26788"/>
                </a:cubicBezTo>
                <a:cubicBezTo>
                  <a:pt x="30155" y="26652"/>
                  <a:pt x="30314" y="26521"/>
                  <a:pt x="30475" y="26389"/>
                </a:cubicBezTo>
                <a:cubicBezTo>
                  <a:pt x="30509" y="26364"/>
                  <a:pt x="30545" y="26335"/>
                  <a:pt x="30577" y="26306"/>
                </a:cubicBezTo>
                <a:cubicBezTo>
                  <a:pt x="30809" y="26115"/>
                  <a:pt x="31044" y="25930"/>
                  <a:pt x="31280" y="25744"/>
                </a:cubicBezTo>
                <a:cubicBezTo>
                  <a:pt x="33681" y="23848"/>
                  <a:pt x="36278" y="22105"/>
                  <a:pt x="39093" y="20578"/>
                </a:cubicBezTo>
                <a:cubicBezTo>
                  <a:pt x="39101" y="20572"/>
                  <a:pt x="39107" y="20566"/>
                  <a:pt x="39113" y="20564"/>
                </a:cubicBezTo>
                <a:cubicBezTo>
                  <a:pt x="39212" y="20511"/>
                  <a:pt x="39310" y="20458"/>
                  <a:pt x="39407" y="20406"/>
                </a:cubicBezTo>
                <a:cubicBezTo>
                  <a:pt x="46617" y="16545"/>
                  <a:pt x="55220" y="14069"/>
                  <a:pt x="65459" y="13937"/>
                </a:cubicBezTo>
                <a:lnTo>
                  <a:pt x="65503" y="13937"/>
                </a:lnTo>
                <a:cubicBezTo>
                  <a:pt x="65614" y="13934"/>
                  <a:pt x="65724" y="13934"/>
                  <a:pt x="65835" y="13934"/>
                </a:cubicBezTo>
                <a:lnTo>
                  <a:pt x="66094" y="13932"/>
                </a:lnTo>
                <a:cubicBezTo>
                  <a:pt x="66295" y="13932"/>
                  <a:pt x="66489" y="13937"/>
                  <a:pt x="66689" y="13938"/>
                </a:cubicBezTo>
                <a:cubicBezTo>
                  <a:pt x="66790" y="13938"/>
                  <a:pt x="66895" y="13938"/>
                  <a:pt x="66998" y="13940"/>
                </a:cubicBezTo>
                <a:cubicBezTo>
                  <a:pt x="67008" y="13940"/>
                  <a:pt x="67018" y="13940"/>
                  <a:pt x="67028" y="13940"/>
                </a:cubicBezTo>
                <a:cubicBezTo>
                  <a:pt x="67032" y="13940"/>
                  <a:pt x="67037" y="13940"/>
                  <a:pt x="67041" y="13940"/>
                </a:cubicBezTo>
                <a:cubicBezTo>
                  <a:pt x="67339" y="13946"/>
                  <a:pt x="67635" y="13953"/>
                  <a:pt x="67932" y="13969"/>
                </a:cubicBezTo>
                <a:cubicBezTo>
                  <a:pt x="97482" y="15075"/>
                  <a:pt x="127553" y="44974"/>
                  <a:pt x="147240" y="69305"/>
                </a:cubicBezTo>
                <a:lnTo>
                  <a:pt x="164304" y="68985"/>
                </a:lnTo>
                <a:lnTo>
                  <a:pt x="171635" y="68844"/>
                </a:lnTo>
                <a:lnTo>
                  <a:pt x="179786" y="68691"/>
                </a:lnTo>
                <a:lnTo>
                  <a:pt x="179883" y="67015"/>
                </a:lnTo>
                <a:lnTo>
                  <a:pt x="180940" y="48736"/>
                </a:lnTo>
                <a:cubicBezTo>
                  <a:pt x="180940" y="48736"/>
                  <a:pt x="178392" y="45824"/>
                  <a:pt x="173393" y="41436"/>
                </a:cubicBezTo>
                <a:cubicBezTo>
                  <a:pt x="159437" y="29190"/>
                  <a:pt x="124118" y="1044"/>
                  <a:pt x="76749" y="22"/>
                </a:cubicBezTo>
                <a:cubicBezTo>
                  <a:pt x="76071" y="8"/>
                  <a:pt x="75399" y="0"/>
                  <a:pt x="74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7"/>
          <p:cNvSpPr/>
          <p:nvPr/>
        </p:nvSpPr>
        <p:spPr>
          <a:xfrm>
            <a:off x="1491507" y="-460192"/>
            <a:ext cx="8867642" cy="4241986"/>
          </a:xfrm>
          <a:custGeom>
            <a:rect b="b" l="l" r="r" t="t"/>
            <a:pathLst>
              <a:path extrusionOk="0" h="86527" w="180880">
                <a:moveTo>
                  <a:pt x="68087" y="1"/>
                </a:moveTo>
                <a:cubicBezTo>
                  <a:pt x="14439" y="1"/>
                  <a:pt x="1668" y="57576"/>
                  <a:pt x="1" y="66507"/>
                </a:cubicBezTo>
                <a:cubicBezTo>
                  <a:pt x="365" y="66515"/>
                  <a:pt x="735" y="66521"/>
                  <a:pt x="1099" y="66529"/>
                </a:cubicBezTo>
                <a:cubicBezTo>
                  <a:pt x="1875" y="66544"/>
                  <a:pt x="2641" y="66568"/>
                  <a:pt x="3361" y="66600"/>
                </a:cubicBezTo>
                <a:cubicBezTo>
                  <a:pt x="3361" y="66589"/>
                  <a:pt x="3365" y="66582"/>
                  <a:pt x="3367" y="66573"/>
                </a:cubicBezTo>
                <a:cubicBezTo>
                  <a:pt x="3368" y="66566"/>
                  <a:pt x="3368" y="66562"/>
                  <a:pt x="3368" y="66557"/>
                </a:cubicBezTo>
                <a:cubicBezTo>
                  <a:pt x="3379" y="66513"/>
                  <a:pt x="3390" y="66468"/>
                  <a:pt x="3399" y="66422"/>
                </a:cubicBezTo>
                <a:cubicBezTo>
                  <a:pt x="3402" y="66413"/>
                  <a:pt x="3405" y="66401"/>
                  <a:pt x="3406" y="66392"/>
                </a:cubicBezTo>
                <a:cubicBezTo>
                  <a:pt x="3409" y="66385"/>
                  <a:pt x="3412" y="66375"/>
                  <a:pt x="3414" y="66362"/>
                </a:cubicBezTo>
                <a:cubicBezTo>
                  <a:pt x="3414" y="66357"/>
                  <a:pt x="3417" y="66350"/>
                  <a:pt x="3417" y="66345"/>
                </a:cubicBezTo>
                <a:cubicBezTo>
                  <a:pt x="3425" y="66309"/>
                  <a:pt x="3429" y="66271"/>
                  <a:pt x="3440" y="66233"/>
                </a:cubicBezTo>
                <a:cubicBezTo>
                  <a:pt x="3455" y="66159"/>
                  <a:pt x="3472" y="66083"/>
                  <a:pt x="3493" y="66001"/>
                </a:cubicBezTo>
                <a:cubicBezTo>
                  <a:pt x="3509" y="65918"/>
                  <a:pt x="3531" y="65830"/>
                  <a:pt x="3553" y="65734"/>
                </a:cubicBezTo>
                <a:cubicBezTo>
                  <a:pt x="3562" y="65690"/>
                  <a:pt x="3573" y="65645"/>
                  <a:pt x="3584" y="65599"/>
                </a:cubicBezTo>
                <a:cubicBezTo>
                  <a:pt x="3609" y="65491"/>
                  <a:pt x="3638" y="65379"/>
                  <a:pt x="3663" y="65256"/>
                </a:cubicBezTo>
                <a:cubicBezTo>
                  <a:pt x="3687" y="65159"/>
                  <a:pt x="3710" y="65058"/>
                  <a:pt x="3738" y="64952"/>
                </a:cubicBezTo>
                <a:cubicBezTo>
                  <a:pt x="3740" y="64943"/>
                  <a:pt x="3744" y="64932"/>
                  <a:pt x="3746" y="64920"/>
                </a:cubicBezTo>
                <a:cubicBezTo>
                  <a:pt x="3760" y="64864"/>
                  <a:pt x="3775" y="64809"/>
                  <a:pt x="3788" y="64750"/>
                </a:cubicBezTo>
                <a:cubicBezTo>
                  <a:pt x="3816" y="64635"/>
                  <a:pt x="3844" y="64515"/>
                  <a:pt x="3876" y="64397"/>
                </a:cubicBezTo>
                <a:cubicBezTo>
                  <a:pt x="3896" y="64336"/>
                  <a:pt x="3911" y="64275"/>
                  <a:pt x="3926" y="64210"/>
                </a:cubicBezTo>
                <a:cubicBezTo>
                  <a:pt x="3929" y="64197"/>
                  <a:pt x="3934" y="64184"/>
                  <a:pt x="3935" y="64169"/>
                </a:cubicBezTo>
                <a:cubicBezTo>
                  <a:pt x="3966" y="64048"/>
                  <a:pt x="4001" y="63927"/>
                  <a:pt x="4031" y="63801"/>
                </a:cubicBezTo>
                <a:cubicBezTo>
                  <a:pt x="6089" y="55924"/>
                  <a:pt x="12666" y="35808"/>
                  <a:pt x="28662" y="22416"/>
                </a:cubicBezTo>
                <a:cubicBezTo>
                  <a:pt x="29572" y="21656"/>
                  <a:pt x="30515" y="20911"/>
                  <a:pt x="31487" y="20193"/>
                </a:cubicBezTo>
                <a:cubicBezTo>
                  <a:pt x="31749" y="20003"/>
                  <a:pt x="32015" y="19812"/>
                  <a:pt x="32280" y="19620"/>
                </a:cubicBezTo>
                <a:cubicBezTo>
                  <a:pt x="37626" y="15832"/>
                  <a:pt x="43902" y="12810"/>
                  <a:pt x="51240" y="11106"/>
                </a:cubicBezTo>
                <a:cubicBezTo>
                  <a:pt x="51748" y="10988"/>
                  <a:pt x="52259" y="10876"/>
                  <a:pt x="52775" y="10771"/>
                </a:cubicBezTo>
                <a:cubicBezTo>
                  <a:pt x="52954" y="10738"/>
                  <a:pt x="53131" y="10701"/>
                  <a:pt x="53310" y="10665"/>
                </a:cubicBezTo>
                <a:cubicBezTo>
                  <a:pt x="53704" y="10589"/>
                  <a:pt x="54098" y="10519"/>
                  <a:pt x="54494" y="10451"/>
                </a:cubicBezTo>
                <a:cubicBezTo>
                  <a:pt x="54843" y="10392"/>
                  <a:pt x="55196" y="10333"/>
                  <a:pt x="55549" y="10280"/>
                </a:cubicBezTo>
                <a:cubicBezTo>
                  <a:pt x="55577" y="10275"/>
                  <a:pt x="55606" y="10271"/>
                  <a:pt x="55631" y="10268"/>
                </a:cubicBezTo>
                <a:cubicBezTo>
                  <a:pt x="56759" y="10096"/>
                  <a:pt x="57910" y="9957"/>
                  <a:pt x="59082" y="9848"/>
                </a:cubicBezTo>
                <a:cubicBezTo>
                  <a:pt x="59123" y="9845"/>
                  <a:pt x="59161" y="9841"/>
                  <a:pt x="59200" y="9837"/>
                </a:cubicBezTo>
                <a:cubicBezTo>
                  <a:pt x="60398" y="9729"/>
                  <a:pt x="61620" y="9653"/>
                  <a:pt x="62868" y="9614"/>
                </a:cubicBezTo>
                <a:cubicBezTo>
                  <a:pt x="63105" y="9602"/>
                  <a:pt x="63343" y="9599"/>
                  <a:pt x="63581" y="9593"/>
                </a:cubicBezTo>
                <a:cubicBezTo>
                  <a:pt x="63793" y="9591"/>
                  <a:pt x="64002" y="9585"/>
                  <a:pt x="64218" y="9584"/>
                </a:cubicBezTo>
                <a:lnTo>
                  <a:pt x="64351" y="9584"/>
                </a:lnTo>
                <a:cubicBezTo>
                  <a:pt x="64462" y="9581"/>
                  <a:pt x="64572" y="9581"/>
                  <a:pt x="64683" y="9581"/>
                </a:cubicBezTo>
                <a:lnTo>
                  <a:pt x="64942" y="9579"/>
                </a:lnTo>
                <a:cubicBezTo>
                  <a:pt x="65143" y="9579"/>
                  <a:pt x="65337" y="9584"/>
                  <a:pt x="65537" y="9585"/>
                </a:cubicBezTo>
                <a:cubicBezTo>
                  <a:pt x="65638" y="9585"/>
                  <a:pt x="65743" y="9585"/>
                  <a:pt x="65846" y="9587"/>
                </a:cubicBezTo>
                <a:cubicBezTo>
                  <a:pt x="65856" y="9587"/>
                  <a:pt x="65866" y="9587"/>
                  <a:pt x="65876" y="9587"/>
                </a:cubicBezTo>
                <a:cubicBezTo>
                  <a:pt x="65880" y="9587"/>
                  <a:pt x="65885" y="9587"/>
                  <a:pt x="65889" y="9587"/>
                </a:cubicBezTo>
                <a:cubicBezTo>
                  <a:pt x="66187" y="9593"/>
                  <a:pt x="66483" y="9600"/>
                  <a:pt x="66780" y="9616"/>
                </a:cubicBezTo>
                <a:cubicBezTo>
                  <a:pt x="97211" y="10816"/>
                  <a:pt x="128189" y="42452"/>
                  <a:pt x="147823" y="67124"/>
                </a:cubicBezTo>
                <a:cubicBezTo>
                  <a:pt x="148465" y="67931"/>
                  <a:pt x="149096" y="68733"/>
                  <a:pt x="149716" y="69525"/>
                </a:cubicBezTo>
                <a:cubicBezTo>
                  <a:pt x="150027" y="69923"/>
                  <a:pt x="150332" y="70316"/>
                  <a:pt x="150635" y="70707"/>
                </a:cubicBezTo>
                <a:cubicBezTo>
                  <a:pt x="150961" y="71130"/>
                  <a:pt x="151293" y="71559"/>
                  <a:pt x="151613" y="71979"/>
                </a:cubicBezTo>
                <a:cubicBezTo>
                  <a:pt x="151886" y="72336"/>
                  <a:pt x="152157" y="72691"/>
                  <a:pt x="152426" y="73041"/>
                </a:cubicBezTo>
                <a:cubicBezTo>
                  <a:pt x="152691" y="73391"/>
                  <a:pt x="152955" y="73738"/>
                  <a:pt x="153216" y="74085"/>
                </a:cubicBezTo>
                <a:cubicBezTo>
                  <a:pt x="153563" y="74548"/>
                  <a:pt x="153906" y="75006"/>
                  <a:pt x="154245" y="75458"/>
                </a:cubicBezTo>
                <a:cubicBezTo>
                  <a:pt x="154755" y="76138"/>
                  <a:pt x="155251" y="76807"/>
                  <a:pt x="155733" y="77465"/>
                </a:cubicBezTo>
                <a:cubicBezTo>
                  <a:pt x="157073" y="79288"/>
                  <a:pt x="158322" y="81022"/>
                  <a:pt x="159470" y="82648"/>
                </a:cubicBezTo>
                <a:cubicBezTo>
                  <a:pt x="159690" y="82961"/>
                  <a:pt x="159908" y="83269"/>
                  <a:pt x="160121" y="83572"/>
                </a:cubicBezTo>
                <a:cubicBezTo>
                  <a:pt x="160403" y="83973"/>
                  <a:pt x="160676" y="84365"/>
                  <a:pt x="160946" y="84751"/>
                </a:cubicBezTo>
                <a:lnTo>
                  <a:pt x="168866" y="85592"/>
                </a:lnTo>
                <a:lnTo>
                  <a:pt x="169124" y="85619"/>
                </a:lnTo>
                <a:lnTo>
                  <a:pt x="177670" y="86526"/>
                </a:lnTo>
                <a:lnTo>
                  <a:pt x="180879" y="64330"/>
                </a:lnTo>
                <a:cubicBezTo>
                  <a:pt x="180879" y="64330"/>
                  <a:pt x="180129" y="63822"/>
                  <a:pt x="178732" y="62655"/>
                </a:cubicBezTo>
                <a:cubicBezTo>
                  <a:pt x="177051" y="61266"/>
                  <a:pt x="174432" y="58941"/>
                  <a:pt x="171063" y="55445"/>
                </a:cubicBezTo>
                <a:cubicBezTo>
                  <a:pt x="170984" y="55362"/>
                  <a:pt x="170903" y="55280"/>
                  <a:pt x="170821" y="55193"/>
                </a:cubicBezTo>
                <a:cubicBezTo>
                  <a:pt x="155134" y="38823"/>
                  <a:pt x="122497" y="4791"/>
                  <a:pt x="75614" y="364"/>
                </a:cubicBezTo>
                <a:cubicBezTo>
                  <a:pt x="73019" y="119"/>
                  <a:pt x="70511" y="1"/>
                  <a:pt x="680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7"/>
          <p:cNvSpPr/>
          <p:nvPr/>
        </p:nvSpPr>
        <p:spPr>
          <a:xfrm>
            <a:off x="1545287" y="-273995"/>
            <a:ext cx="8263262" cy="4524566"/>
          </a:xfrm>
          <a:custGeom>
            <a:rect b="b" l="l" r="r" t="t"/>
            <a:pathLst>
              <a:path extrusionOk="0" h="92291" w="168552">
                <a:moveTo>
                  <a:pt x="63992" y="1"/>
                </a:moveTo>
                <a:cubicBezTo>
                  <a:pt x="18670" y="1"/>
                  <a:pt x="2679" y="51715"/>
                  <a:pt x="0" y="62737"/>
                </a:cubicBezTo>
                <a:cubicBezTo>
                  <a:pt x="776" y="62752"/>
                  <a:pt x="1542" y="62776"/>
                  <a:pt x="2262" y="62808"/>
                </a:cubicBezTo>
                <a:cubicBezTo>
                  <a:pt x="2262" y="62797"/>
                  <a:pt x="2267" y="62790"/>
                  <a:pt x="2268" y="62781"/>
                </a:cubicBezTo>
                <a:cubicBezTo>
                  <a:pt x="2270" y="62775"/>
                  <a:pt x="2270" y="62770"/>
                  <a:pt x="2270" y="62765"/>
                </a:cubicBezTo>
                <a:cubicBezTo>
                  <a:pt x="2281" y="62721"/>
                  <a:pt x="2291" y="62676"/>
                  <a:pt x="2300" y="62630"/>
                </a:cubicBezTo>
                <a:cubicBezTo>
                  <a:pt x="2303" y="62621"/>
                  <a:pt x="2306" y="62609"/>
                  <a:pt x="2308" y="62600"/>
                </a:cubicBezTo>
                <a:cubicBezTo>
                  <a:pt x="2311" y="62593"/>
                  <a:pt x="2314" y="62582"/>
                  <a:pt x="2315" y="62570"/>
                </a:cubicBezTo>
                <a:cubicBezTo>
                  <a:pt x="2315" y="62565"/>
                  <a:pt x="2318" y="62558"/>
                  <a:pt x="2318" y="62553"/>
                </a:cubicBezTo>
                <a:cubicBezTo>
                  <a:pt x="2326" y="62517"/>
                  <a:pt x="2331" y="62479"/>
                  <a:pt x="2341" y="62441"/>
                </a:cubicBezTo>
                <a:cubicBezTo>
                  <a:pt x="2356" y="62367"/>
                  <a:pt x="2373" y="62291"/>
                  <a:pt x="2394" y="62209"/>
                </a:cubicBezTo>
                <a:cubicBezTo>
                  <a:pt x="2411" y="62126"/>
                  <a:pt x="2432" y="62038"/>
                  <a:pt x="2455" y="61942"/>
                </a:cubicBezTo>
                <a:cubicBezTo>
                  <a:pt x="2464" y="61898"/>
                  <a:pt x="2475" y="61853"/>
                  <a:pt x="2485" y="61807"/>
                </a:cubicBezTo>
                <a:cubicBezTo>
                  <a:pt x="2511" y="61700"/>
                  <a:pt x="2540" y="61587"/>
                  <a:pt x="2564" y="61465"/>
                </a:cubicBezTo>
                <a:cubicBezTo>
                  <a:pt x="2588" y="61367"/>
                  <a:pt x="2611" y="61266"/>
                  <a:pt x="2640" y="61160"/>
                </a:cubicBezTo>
                <a:cubicBezTo>
                  <a:pt x="2641" y="61149"/>
                  <a:pt x="2646" y="61140"/>
                  <a:pt x="2647" y="61126"/>
                </a:cubicBezTo>
                <a:cubicBezTo>
                  <a:pt x="2661" y="61072"/>
                  <a:pt x="2676" y="61017"/>
                  <a:pt x="2690" y="60958"/>
                </a:cubicBezTo>
                <a:cubicBezTo>
                  <a:pt x="2717" y="60843"/>
                  <a:pt x="2747" y="60728"/>
                  <a:pt x="2778" y="60603"/>
                </a:cubicBezTo>
                <a:cubicBezTo>
                  <a:pt x="2798" y="60544"/>
                  <a:pt x="2813" y="60482"/>
                  <a:pt x="2828" y="60418"/>
                </a:cubicBezTo>
                <a:cubicBezTo>
                  <a:pt x="2831" y="60405"/>
                  <a:pt x="2835" y="60393"/>
                  <a:pt x="2837" y="60376"/>
                </a:cubicBezTo>
                <a:cubicBezTo>
                  <a:pt x="2867" y="60256"/>
                  <a:pt x="2902" y="60135"/>
                  <a:pt x="2932" y="60009"/>
                </a:cubicBezTo>
                <a:cubicBezTo>
                  <a:pt x="4979" y="52246"/>
                  <a:pt x="11504" y="32476"/>
                  <a:pt x="27236" y="19062"/>
                </a:cubicBezTo>
                <a:cubicBezTo>
                  <a:pt x="27348" y="18963"/>
                  <a:pt x="27464" y="18868"/>
                  <a:pt x="27577" y="18771"/>
                </a:cubicBezTo>
                <a:cubicBezTo>
                  <a:pt x="27635" y="18722"/>
                  <a:pt x="27691" y="18677"/>
                  <a:pt x="27749" y="18631"/>
                </a:cubicBezTo>
                <a:cubicBezTo>
                  <a:pt x="27908" y="18495"/>
                  <a:pt x="28067" y="18366"/>
                  <a:pt x="28228" y="18232"/>
                </a:cubicBezTo>
                <a:cubicBezTo>
                  <a:pt x="28263" y="18207"/>
                  <a:pt x="28297" y="18178"/>
                  <a:pt x="28331" y="18149"/>
                </a:cubicBezTo>
                <a:cubicBezTo>
                  <a:pt x="28561" y="17958"/>
                  <a:pt x="28796" y="17773"/>
                  <a:pt x="29034" y="17587"/>
                </a:cubicBezTo>
                <a:cubicBezTo>
                  <a:pt x="29665" y="17086"/>
                  <a:pt x="30313" y="16606"/>
                  <a:pt x="30968" y="16137"/>
                </a:cubicBezTo>
                <a:cubicBezTo>
                  <a:pt x="32046" y="15367"/>
                  <a:pt x="33148" y="14622"/>
                  <a:pt x="34274" y="13925"/>
                </a:cubicBezTo>
                <a:cubicBezTo>
                  <a:pt x="35117" y="13400"/>
                  <a:pt x="35976" y="12895"/>
                  <a:pt x="36847" y="12421"/>
                </a:cubicBezTo>
                <a:cubicBezTo>
                  <a:pt x="36855" y="12415"/>
                  <a:pt x="36861" y="12409"/>
                  <a:pt x="36869" y="12407"/>
                </a:cubicBezTo>
                <a:cubicBezTo>
                  <a:pt x="36967" y="12354"/>
                  <a:pt x="37066" y="12301"/>
                  <a:pt x="37163" y="12249"/>
                </a:cubicBezTo>
                <a:cubicBezTo>
                  <a:pt x="37959" y="11814"/>
                  <a:pt x="38764" y="11405"/>
                  <a:pt x="39584" y="11014"/>
                </a:cubicBezTo>
                <a:cubicBezTo>
                  <a:pt x="40520" y="10568"/>
                  <a:pt x="41467" y="10151"/>
                  <a:pt x="42427" y="9761"/>
                </a:cubicBezTo>
                <a:cubicBezTo>
                  <a:pt x="43410" y="9363"/>
                  <a:pt x="44403" y="8994"/>
                  <a:pt x="45404" y="8657"/>
                </a:cubicBezTo>
                <a:cubicBezTo>
                  <a:pt x="46433" y="8313"/>
                  <a:pt x="47472" y="7998"/>
                  <a:pt x="48521" y="7716"/>
                </a:cubicBezTo>
                <a:cubicBezTo>
                  <a:pt x="48788" y="7645"/>
                  <a:pt x="49056" y="7576"/>
                  <a:pt x="49323" y="7508"/>
                </a:cubicBezTo>
                <a:cubicBezTo>
                  <a:pt x="49596" y="7441"/>
                  <a:pt x="49867" y="7372"/>
                  <a:pt x="50143" y="7307"/>
                </a:cubicBezTo>
                <a:cubicBezTo>
                  <a:pt x="50651" y="7187"/>
                  <a:pt x="51164" y="7076"/>
                  <a:pt x="51679" y="6971"/>
                </a:cubicBezTo>
                <a:cubicBezTo>
                  <a:pt x="51713" y="6962"/>
                  <a:pt x="51749" y="6956"/>
                  <a:pt x="51781" y="6949"/>
                </a:cubicBezTo>
                <a:cubicBezTo>
                  <a:pt x="51925" y="6921"/>
                  <a:pt x="52067" y="6890"/>
                  <a:pt x="52213" y="6865"/>
                </a:cubicBezTo>
                <a:cubicBezTo>
                  <a:pt x="53200" y="6671"/>
                  <a:pt x="54192" y="6507"/>
                  <a:pt x="55191" y="6366"/>
                </a:cubicBezTo>
                <a:cubicBezTo>
                  <a:pt x="56375" y="6200"/>
                  <a:pt x="57565" y="6071"/>
                  <a:pt x="58757" y="5977"/>
                </a:cubicBezTo>
                <a:cubicBezTo>
                  <a:pt x="59762" y="5895"/>
                  <a:pt x="60764" y="5842"/>
                  <a:pt x="61771" y="5813"/>
                </a:cubicBezTo>
                <a:cubicBezTo>
                  <a:pt x="62008" y="5802"/>
                  <a:pt x="62247" y="5798"/>
                  <a:pt x="62484" y="5793"/>
                </a:cubicBezTo>
                <a:cubicBezTo>
                  <a:pt x="62696" y="5790"/>
                  <a:pt x="62907" y="5784"/>
                  <a:pt x="63121" y="5783"/>
                </a:cubicBezTo>
                <a:lnTo>
                  <a:pt x="63256" y="5783"/>
                </a:lnTo>
                <a:cubicBezTo>
                  <a:pt x="63365" y="5781"/>
                  <a:pt x="63475" y="5781"/>
                  <a:pt x="63586" y="5781"/>
                </a:cubicBezTo>
                <a:lnTo>
                  <a:pt x="63847" y="5780"/>
                </a:lnTo>
                <a:cubicBezTo>
                  <a:pt x="64046" y="5780"/>
                  <a:pt x="64241" y="5783"/>
                  <a:pt x="64440" y="5786"/>
                </a:cubicBezTo>
                <a:cubicBezTo>
                  <a:pt x="114833" y="6583"/>
                  <a:pt x="167092" y="92291"/>
                  <a:pt x="167092" y="92291"/>
                </a:cubicBezTo>
                <a:lnTo>
                  <a:pt x="167117" y="91912"/>
                </a:lnTo>
                <a:lnTo>
                  <a:pt x="167769" y="81794"/>
                </a:lnTo>
                <a:lnTo>
                  <a:pt x="168552" y="69605"/>
                </a:lnTo>
                <a:cubicBezTo>
                  <a:pt x="166922" y="67341"/>
                  <a:pt x="164749" y="64335"/>
                  <a:pt x="162053" y="60832"/>
                </a:cubicBezTo>
                <a:cubicBezTo>
                  <a:pt x="147432" y="41845"/>
                  <a:pt x="117438" y="8401"/>
                  <a:pt x="75322" y="1020"/>
                </a:cubicBezTo>
                <a:cubicBezTo>
                  <a:pt x="71356" y="325"/>
                  <a:pt x="67582" y="1"/>
                  <a:pt x="639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7"/>
          <p:cNvSpPr/>
          <p:nvPr/>
        </p:nvSpPr>
        <p:spPr>
          <a:xfrm>
            <a:off x="1819190" y="-1485893"/>
            <a:ext cx="9019914" cy="2803691"/>
          </a:xfrm>
          <a:custGeom>
            <a:rect b="b" l="l" r="r" t="t"/>
            <a:pathLst>
              <a:path extrusionOk="0" h="57189" w="183986">
                <a:moveTo>
                  <a:pt x="80286" y="0"/>
                </a:moveTo>
                <a:cubicBezTo>
                  <a:pt x="73779" y="0"/>
                  <a:pt x="67447" y="451"/>
                  <a:pt x="61464" y="1441"/>
                </a:cubicBezTo>
                <a:cubicBezTo>
                  <a:pt x="61297" y="1467"/>
                  <a:pt x="61127" y="1496"/>
                  <a:pt x="60959" y="1525"/>
                </a:cubicBezTo>
                <a:cubicBezTo>
                  <a:pt x="60113" y="1669"/>
                  <a:pt x="59276" y="1826"/>
                  <a:pt x="58445" y="1990"/>
                </a:cubicBezTo>
                <a:cubicBezTo>
                  <a:pt x="26437" y="8417"/>
                  <a:pt x="9033" y="35176"/>
                  <a:pt x="0" y="57188"/>
                </a:cubicBezTo>
                <a:cubicBezTo>
                  <a:pt x="11414" y="36469"/>
                  <a:pt x="33210" y="11607"/>
                  <a:pt x="72061" y="11607"/>
                </a:cubicBezTo>
                <a:cubicBezTo>
                  <a:pt x="73755" y="11607"/>
                  <a:pt x="75481" y="11655"/>
                  <a:pt x="77240" y="11752"/>
                </a:cubicBezTo>
                <a:cubicBezTo>
                  <a:pt x="118595" y="14027"/>
                  <a:pt x="148309" y="30980"/>
                  <a:pt x="166088" y="44958"/>
                </a:cubicBezTo>
                <a:lnTo>
                  <a:pt x="166093" y="44964"/>
                </a:lnTo>
                <a:cubicBezTo>
                  <a:pt x="166185" y="45033"/>
                  <a:pt x="166273" y="45104"/>
                  <a:pt x="166363" y="45175"/>
                </a:cubicBezTo>
                <a:cubicBezTo>
                  <a:pt x="165272" y="44062"/>
                  <a:pt x="183986" y="33728"/>
                  <a:pt x="177604" y="28301"/>
                </a:cubicBezTo>
                <a:cubicBezTo>
                  <a:pt x="162479" y="15444"/>
                  <a:pt x="118388" y="0"/>
                  <a:pt x="802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5">
  <p:cSld name="BLANK_1_1_1_1_1_1_1_1_1_1_1_1_1_1_1_1_1_1_1_1_1">
    <p:bg>
      <p:bgPr>
        <a:solidFill>
          <a:schemeClr val="accent4"/>
        </a:solidFill>
      </p:bgPr>
    </p:bg>
    <p:spTree>
      <p:nvGrpSpPr>
        <p:cNvPr id="3580" name="Shape 3580"/>
        <p:cNvGrpSpPr/>
        <p:nvPr/>
      </p:nvGrpSpPr>
      <p:grpSpPr>
        <a:xfrm>
          <a:off x="0" y="0"/>
          <a:ext cx="0" cy="0"/>
          <a:chOff x="0" y="0"/>
          <a:chExt cx="0" cy="0"/>
        </a:xfrm>
      </p:grpSpPr>
      <p:grpSp>
        <p:nvGrpSpPr>
          <p:cNvPr id="3581" name="Google Shape;3581;p28"/>
          <p:cNvGrpSpPr/>
          <p:nvPr/>
        </p:nvGrpSpPr>
        <p:grpSpPr>
          <a:xfrm>
            <a:off x="-692735" y="156542"/>
            <a:ext cx="10439560" cy="6361564"/>
            <a:chOff x="-692735" y="156542"/>
            <a:chExt cx="10439560" cy="6361564"/>
          </a:xfrm>
        </p:grpSpPr>
        <p:sp>
          <p:nvSpPr>
            <p:cNvPr id="3582" name="Google Shape;3582;p28"/>
            <p:cNvSpPr/>
            <p:nvPr/>
          </p:nvSpPr>
          <p:spPr>
            <a:xfrm>
              <a:off x="-409340" y="767294"/>
              <a:ext cx="4356222" cy="2135190"/>
            </a:xfrm>
            <a:custGeom>
              <a:rect b="b" l="l" r="r" t="t"/>
              <a:pathLst>
                <a:path extrusionOk="0" h="47210" w="96318">
                  <a:moveTo>
                    <a:pt x="28053" y="1"/>
                  </a:moveTo>
                  <a:cubicBezTo>
                    <a:pt x="27865" y="1"/>
                    <a:pt x="27674" y="7"/>
                    <a:pt x="27480" y="21"/>
                  </a:cubicBezTo>
                  <a:cubicBezTo>
                    <a:pt x="15942" y="817"/>
                    <a:pt x="24" y="47174"/>
                    <a:pt x="24" y="47174"/>
                  </a:cubicBezTo>
                  <a:cubicBezTo>
                    <a:pt x="0" y="47199"/>
                    <a:pt x="611" y="47210"/>
                    <a:pt x="1754" y="47210"/>
                  </a:cubicBezTo>
                  <a:cubicBezTo>
                    <a:pt x="14731" y="47210"/>
                    <a:pt x="96317" y="45778"/>
                    <a:pt x="96317" y="45778"/>
                  </a:cubicBezTo>
                  <a:cubicBezTo>
                    <a:pt x="96317" y="45778"/>
                    <a:pt x="95521" y="27277"/>
                    <a:pt x="88359" y="26083"/>
                  </a:cubicBezTo>
                  <a:cubicBezTo>
                    <a:pt x="87954" y="26015"/>
                    <a:pt x="87572" y="25983"/>
                    <a:pt x="87211" y="25983"/>
                  </a:cubicBezTo>
                  <a:cubicBezTo>
                    <a:pt x="81179" y="25983"/>
                    <a:pt x="80893" y="34882"/>
                    <a:pt x="75826" y="35634"/>
                  </a:cubicBezTo>
                  <a:cubicBezTo>
                    <a:pt x="75760" y="35643"/>
                    <a:pt x="75695" y="35648"/>
                    <a:pt x="75631" y="35648"/>
                  </a:cubicBezTo>
                  <a:cubicBezTo>
                    <a:pt x="70487" y="35648"/>
                    <a:pt x="71742" y="4390"/>
                    <a:pt x="63292" y="3800"/>
                  </a:cubicBezTo>
                  <a:cubicBezTo>
                    <a:pt x="63140" y="3790"/>
                    <a:pt x="62991" y="3784"/>
                    <a:pt x="62844" y="3784"/>
                  </a:cubicBezTo>
                  <a:cubicBezTo>
                    <a:pt x="54727" y="3784"/>
                    <a:pt x="54406" y="19741"/>
                    <a:pt x="47177" y="21109"/>
                  </a:cubicBezTo>
                  <a:cubicBezTo>
                    <a:pt x="46963" y="21150"/>
                    <a:pt x="46754" y="21169"/>
                    <a:pt x="46551" y="21169"/>
                  </a:cubicBezTo>
                  <a:cubicBezTo>
                    <a:pt x="39877" y="21169"/>
                    <a:pt x="38723" y="1"/>
                    <a:pt x="28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8"/>
            <p:cNvSpPr/>
            <p:nvPr/>
          </p:nvSpPr>
          <p:spPr>
            <a:xfrm>
              <a:off x="-409340" y="767294"/>
              <a:ext cx="1357910" cy="2135190"/>
            </a:xfrm>
            <a:custGeom>
              <a:rect b="b" l="l" r="r" t="t"/>
              <a:pathLst>
                <a:path extrusionOk="0" h="47210" w="30024">
                  <a:moveTo>
                    <a:pt x="28053" y="1"/>
                  </a:moveTo>
                  <a:cubicBezTo>
                    <a:pt x="27865" y="1"/>
                    <a:pt x="27674" y="7"/>
                    <a:pt x="27480" y="21"/>
                  </a:cubicBezTo>
                  <a:cubicBezTo>
                    <a:pt x="15942" y="817"/>
                    <a:pt x="24" y="47174"/>
                    <a:pt x="24" y="47174"/>
                  </a:cubicBezTo>
                  <a:cubicBezTo>
                    <a:pt x="0" y="47199"/>
                    <a:pt x="615" y="47210"/>
                    <a:pt x="1766" y="47210"/>
                  </a:cubicBezTo>
                  <a:cubicBezTo>
                    <a:pt x="4236" y="47210"/>
                    <a:pt x="9171" y="47158"/>
                    <a:pt x="15547" y="47075"/>
                  </a:cubicBezTo>
                  <a:lnTo>
                    <a:pt x="22186" y="46620"/>
                  </a:lnTo>
                  <a:cubicBezTo>
                    <a:pt x="22188" y="46620"/>
                    <a:pt x="24799" y="7436"/>
                    <a:pt x="30024" y="259"/>
                  </a:cubicBezTo>
                  <a:cubicBezTo>
                    <a:pt x="29404" y="91"/>
                    <a:pt x="28750" y="1"/>
                    <a:pt x="28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8"/>
            <p:cNvSpPr/>
            <p:nvPr/>
          </p:nvSpPr>
          <p:spPr>
            <a:xfrm>
              <a:off x="1762123" y="938480"/>
              <a:ext cx="784471" cy="773028"/>
            </a:xfrm>
            <a:custGeom>
              <a:rect b="b" l="l" r="r" t="t"/>
              <a:pathLst>
                <a:path extrusionOk="0" h="17092" w="17345">
                  <a:moveTo>
                    <a:pt x="14836" y="1"/>
                  </a:moveTo>
                  <a:cubicBezTo>
                    <a:pt x="7040" y="1"/>
                    <a:pt x="6433" y="14705"/>
                    <a:pt x="1" y="17091"/>
                  </a:cubicBezTo>
                  <a:cubicBezTo>
                    <a:pt x="2920" y="17055"/>
                    <a:pt x="7975" y="16227"/>
                    <a:pt x="10441" y="11293"/>
                  </a:cubicBezTo>
                  <a:cubicBezTo>
                    <a:pt x="12641" y="6895"/>
                    <a:pt x="15477" y="3137"/>
                    <a:pt x="17345" y="883"/>
                  </a:cubicBezTo>
                  <a:cubicBezTo>
                    <a:pt x="16728" y="377"/>
                    <a:pt x="16045" y="69"/>
                    <a:pt x="15284" y="17"/>
                  </a:cubicBezTo>
                  <a:cubicBezTo>
                    <a:pt x="15132" y="6"/>
                    <a:pt x="14983" y="1"/>
                    <a:pt x="14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8"/>
            <p:cNvSpPr/>
            <p:nvPr/>
          </p:nvSpPr>
          <p:spPr>
            <a:xfrm>
              <a:off x="3122611" y="1942621"/>
              <a:ext cx="508900" cy="404650"/>
            </a:xfrm>
            <a:custGeom>
              <a:rect b="b" l="l" r="r" t="t"/>
              <a:pathLst>
                <a:path extrusionOk="0" h="8947" w="11252">
                  <a:moveTo>
                    <a:pt x="9120" y="0"/>
                  </a:moveTo>
                  <a:cubicBezTo>
                    <a:pt x="4138" y="0"/>
                    <a:pt x="3075" y="6071"/>
                    <a:pt x="0" y="8606"/>
                  </a:cubicBezTo>
                  <a:cubicBezTo>
                    <a:pt x="474" y="8767"/>
                    <a:pt x="1156" y="8946"/>
                    <a:pt x="1910" y="8946"/>
                  </a:cubicBezTo>
                  <a:cubicBezTo>
                    <a:pt x="3099" y="8946"/>
                    <a:pt x="4466" y="8502"/>
                    <a:pt x="5479" y="6847"/>
                  </a:cubicBezTo>
                  <a:cubicBezTo>
                    <a:pt x="7933" y="2834"/>
                    <a:pt x="9520" y="2045"/>
                    <a:pt x="11252" y="385"/>
                  </a:cubicBezTo>
                  <a:cubicBezTo>
                    <a:pt x="10938" y="253"/>
                    <a:pt x="10610" y="155"/>
                    <a:pt x="10270" y="100"/>
                  </a:cubicBezTo>
                  <a:cubicBezTo>
                    <a:pt x="9865" y="33"/>
                    <a:pt x="9482" y="0"/>
                    <a:pt x="9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8"/>
            <p:cNvSpPr/>
            <p:nvPr/>
          </p:nvSpPr>
          <p:spPr>
            <a:xfrm>
              <a:off x="-338740" y="2833422"/>
              <a:ext cx="9611794" cy="3323588"/>
            </a:xfrm>
            <a:custGeom>
              <a:rect b="b" l="l" r="r" t="t"/>
              <a:pathLst>
                <a:path extrusionOk="0" h="73486" w="212521">
                  <a:moveTo>
                    <a:pt x="212510" y="0"/>
                  </a:moveTo>
                  <a:lnTo>
                    <a:pt x="212510" y="0"/>
                  </a:lnTo>
                  <a:cubicBezTo>
                    <a:pt x="212510" y="0"/>
                    <a:pt x="212510" y="0"/>
                    <a:pt x="212510" y="0"/>
                  </a:cubicBezTo>
                  <a:lnTo>
                    <a:pt x="212510" y="0"/>
                  </a:lnTo>
                  <a:lnTo>
                    <a:pt x="212510" y="0"/>
                  </a:lnTo>
                  <a:close/>
                  <a:moveTo>
                    <a:pt x="212510" y="0"/>
                  </a:moveTo>
                  <a:lnTo>
                    <a:pt x="94778" y="71"/>
                  </a:lnTo>
                  <a:lnTo>
                    <a:pt x="0" y="806"/>
                  </a:lnTo>
                  <a:lnTo>
                    <a:pt x="0" y="73486"/>
                  </a:lnTo>
                  <a:lnTo>
                    <a:pt x="212521" y="73486"/>
                  </a:lnTo>
                  <a:cubicBezTo>
                    <a:pt x="212521" y="73483"/>
                    <a:pt x="211913" y="1"/>
                    <a:pt x="2125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8"/>
            <p:cNvSpPr/>
            <p:nvPr/>
          </p:nvSpPr>
          <p:spPr>
            <a:xfrm>
              <a:off x="-439552" y="2834101"/>
              <a:ext cx="9712696" cy="2484889"/>
            </a:xfrm>
            <a:custGeom>
              <a:rect b="b" l="l" r="r" t="t"/>
              <a:pathLst>
                <a:path extrusionOk="0" h="54942" w="214752">
                  <a:moveTo>
                    <a:pt x="214750" y="1"/>
                  </a:moveTo>
                  <a:lnTo>
                    <a:pt x="23323" y="137"/>
                  </a:lnTo>
                  <a:lnTo>
                    <a:pt x="62613" y="829"/>
                  </a:lnTo>
                  <a:cubicBezTo>
                    <a:pt x="62512" y="789"/>
                    <a:pt x="62741" y="770"/>
                    <a:pt x="63259" y="770"/>
                  </a:cubicBezTo>
                  <a:cubicBezTo>
                    <a:pt x="70018" y="770"/>
                    <a:pt x="125940" y="4009"/>
                    <a:pt x="137691" y="5362"/>
                  </a:cubicBezTo>
                  <a:cubicBezTo>
                    <a:pt x="161364" y="8090"/>
                    <a:pt x="192088" y="33411"/>
                    <a:pt x="126644" y="38227"/>
                  </a:cubicBezTo>
                  <a:cubicBezTo>
                    <a:pt x="61198" y="43043"/>
                    <a:pt x="1" y="44742"/>
                    <a:pt x="1" y="44742"/>
                  </a:cubicBezTo>
                  <a:lnTo>
                    <a:pt x="284" y="54942"/>
                  </a:lnTo>
                  <a:lnTo>
                    <a:pt x="214751" y="53526"/>
                  </a:lnTo>
                  <a:lnTo>
                    <a:pt x="2147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8"/>
            <p:cNvSpPr/>
            <p:nvPr/>
          </p:nvSpPr>
          <p:spPr>
            <a:xfrm>
              <a:off x="3014472" y="3208720"/>
              <a:ext cx="2563042" cy="67706"/>
            </a:xfrm>
            <a:custGeom>
              <a:rect b="b" l="l" r="r" t="t"/>
              <a:pathLst>
                <a:path extrusionOk="0" h="1497" w="56670">
                  <a:moveTo>
                    <a:pt x="56210" y="1"/>
                  </a:moveTo>
                  <a:cubicBezTo>
                    <a:pt x="56207" y="1"/>
                    <a:pt x="56204" y="1"/>
                    <a:pt x="56201" y="1"/>
                  </a:cubicBezTo>
                  <a:cubicBezTo>
                    <a:pt x="42064" y="316"/>
                    <a:pt x="27952" y="701"/>
                    <a:pt x="13823" y="701"/>
                  </a:cubicBezTo>
                  <a:cubicBezTo>
                    <a:pt x="9368" y="701"/>
                    <a:pt x="4912" y="663"/>
                    <a:pt x="453" y="572"/>
                  </a:cubicBezTo>
                  <a:cubicBezTo>
                    <a:pt x="451" y="572"/>
                    <a:pt x="448" y="572"/>
                    <a:pt x="446" y="572"/>
                  </a:cubicBezTo>
                  <a:cubicBezTo>
                    <a:pt x="66" y="572"/>
                    <a:pt x="1" y="1161"/>
                    <a:pt x="387" y="1170"/>
                  </a:cubicBezTo>
                  <a:cubicBezTo>
                    <a:pt x="8331" y="1361"/>
                    <a:pt x="16300" y="1496"/>
                    <a:pt x="24270" y="1496"/>
                  </a:cubicBezTo>
                  <a:cubicBezTo>
                    <a:pt x="34959" y="1496"/>
                    <a:pt x="45652" y="1254"/>
                    <a:pt x="56293" y="577"/>
                  </a:cubicBezTo>
                  <a:cubicBezTo>
                    <a:pt x="56669" y="552"/>
                    <a:pt x="56568" y="1"/>
                    <a:pt x="562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8"/>
            <p:cNvSpPr/>
            <p:nvPr/>
          </p:nvSpPr>
          <p:spPr>
            <a:xfrm>
              <a:off x="5103892" y="3571354"/>
              <a:ext cx="2266124" cy="76525"/>
            </a:xfrm>
            <a:custGeom>
              <a:rect b="b" l="l" r="r" t="t"/>
              <a:pathLst>
                <a:path extrusionOk="0" h="1692" w="50105">
                  <a:moveTo>
                    <a:pt x="48101" y="1"/>
                  </a:moveTo>
                  <a:cubicBezTo>
                    <a:pt x="44378" y="1"/>
                    <a:pt x="40624" y="344"/>
                    <a:pt x="36913" y="484"/>
                  </a:cubicBezTo>
                  <a:cubicBezTo>
                    <a:pt x="32889" y="634"/>
                    <a:pt x="28863" y="756"/>
                    <a:pt x="24836" y="856"/>
                  </a:cubicBezTo>
                  <a:cubicBezTo>
                    <a:pt x="16743" y="1053"/>
                    <a:pt x="8646" y="1172"/>
                    <a:pt x="549" y="1172"/>
                  </a:cubicBezTo>
                  <a:cubicBezTo>
                    <a:pt x="497" y="1172"/>
                    <a:pt x="446" y="1172"/>
                    <a:pt x="394" y="1172"/>
                  </a:cubicBezTo>
                  <a:cubicBezTo>
                    <a:pt x="69" y="1172"/>
                    <a:pt x="1" y="1675"/>
                    <a:pt x="328" y="1678"/>
                  </a:cubicBezTo>
                  <a:cubicBezTo>
                    <a:pt x="2180" y="1687"/>
                    <a:pt x="4031" y="1692"/>
                    <a:pt x="5883" y="1692"/>
                  </a:cubicBezTo>
                  <a:cubicBezTo>
                    <a:pt x="12366" y="1692"/>
                    <a:pt x="18850" y="1632"/>
                    <a:pt x="25332" y="1488"/>
                  </a:cubicBezTo>
                  <a:cubicBezTo>
                    <a:pt x="29452" y="1396"/>
                    <a:pt x="33571" y="1277"/>
                    <a:pt x="37689" y="1130"/>
                  </a:cubicBezTo>
                  <a:cubicBezTo>
                    <a:pt x="41708" y="986"/>
                    <a:pt x="45836" y="1030"/>
                    <a:pt x="49826" y="508"/>
                  </a:cubicBezTo>
                  <a:cubicBezTo>
                    <a:pt x="50086" y="471"/>
                    <a:pt x="50104" y="35"/>
                    <a:pt x="49826" y="27"/>
                  </a:cubicBezTo>
                  <a:cubicBezTo>
                    <a:pt x="49252" y="9"/>
                    <a:pt x="48677" y="1"/>
                    <a:pt x="481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8"/>
            <p:cNvSpPr/>
            <p:nvPr/>
          </p:nvSpPr>
          <p:spPr>
            <a:xfrm>
              <a:off x="459119" y="3000040"/>
              <a:ext cx="2385117" cy="58208"/>
            </a:xfrm>
            <a:custGeom>
              <a:rect b="b" l="l" r="r" t="t"/>
              <a:pathLst>
                <a:path extrusionOk="0" h="1287" w="52736">
                  <a:moveTo>
                    <a:pt x="45003" y="1"/>
                  </a:moveTo>
                  <a:cubicBezTo>
                    <a:pt x="38822" y="1"/>
                    <a:pt x="32629" y="179"/>
                    <a:pt x="26458" y="244"/>
                  </a:cubicBezTo>
                  <a:cubicBezTo>
                    <a:pt x="17807" y="336"/>
                    <a:pt x="9158" y="422"/>
                    <a:pt x="509" y="603"/>
                  </a:cubicBezTo>
                  <a:cubicBezTo>
                    <a:pt x="73" y="612"/>
                    <a:pt x="1" y="1287"/>
                    <a:pt x="445" y="1287"/>
                  </a:cubicBezTo>
                  <a:cubicBezTo>
                    <a:pt x="445" y="1287"/>
                    <a:pt x="446" y="1287"/>
                    <a:pt x="446" y="1287"/>
                  </a:cubicBezTo>
                  <a:cubicBezTo>
                    <a:pt x="9195" y="1276"/>
                    <a:pt x="17942" y="1172"/>
                    <a:pt x="26690" y="1073"/>
                  </a:cubicBezTo>
                  <a:cubicBezTo>
                    <a:pt x="35258" y="978"/>
                    <a:pt x="43874" y="1088"/>
                    <a:pt x="52431" y="649"/>
                  </a:cubicBezTo>
                  <a:cubicBezTo>
                    <a:pt x="52736" y="633"/>
                    <a:pt x="52731" y="114"/>
                    <a:pt x="52422" y="105"/>
                  </a:cubicBezTo>
                  <a:cubicBezTo>
                    <a:pt x="49952" y="29"/>
                    <a:pt x="47479" y="1"/>
                    <a:pt x="450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8"/>
            <p:cNvSpPr/>
            <p:nvPr/>
          </p:nvSpPr>
          <p:spPr>
            <a:xfrm>
              <a:off x="3781350" y="2978602"/>
              <a:ext cx="2591762" cy="92762"/>
            </a:xfrm>
            <a:custGeom>
              <a:rect b="b" l="l" r="r" t="t"/>
              <a:pathLst>
                <a:path extrusionOk="0" h="2051" w="57305">
                  <a:moveTo>
                    <a:pt x="56976" y="0"/>
                  </a:moveTo>
                  <a:cubicBezTo>
                    <a:pt x="56974" y="0"/>
                    <a:pt x="56971" y="0"/>
                    <a:pt x="56969" y="0"/>
                  </a:cubicBezTo>
                  <a:cubicBezTo>
                    <a:pt x="47525" y="235"/>
                    <a:pt x="38088" y="801"/>
                    <a:pt x="28642" y="1063"/>
                  </a:cubicBezTo>
                  <a:cubicBezTo>
                    <a:pt x="19203" y="1323"/>
                    <a:pt x="9761" y="1484"/>
                    <a:pt x="318" y="1559"/>
                  </a:cubicBezTo>
                  <a:cubicBezTo>
                    <a:pt x="1" y="1560"/>
                    <a:pt x="71" y="2050"/>
                    <a:pt x="387" y="2050"/>
                  </a:cubicBezTo>
                  <a:cubicBezTo>
                    <a:pt x="9835" y="2024"/>
                    <a:pt x="19280" y="1874"/>
                    <a:pt x="28725" y="1606"/>
                  </a:cubicBezTo>
                  <a:cubicBezTo>
                    <a:pt x="38149" y="1338"/>
                    <a:pt x="47623" y="1159"/>
                    <a:pt x="57024" y="435"/>
                  </a:cubicBezTo>
                  <a:cubicBezTo>
                    <a:pt x="57304" y="412"/>
                    <a:pt x="57245" y="0"/>
                    <a:pt x="569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8"/>
            <p:cNvSpPr/>
            <p:nvPr/>
          </p:nvSpPr>
          <p:spPr>
            <a:xfrm>
              <a:off x="6311241" y="3103069"/>
              <a:ext cx="2196066" cy="75032"/>
            </a:xfrm>
            <a:custGeom>
              <a:rect b="b" l="l" r="r" t="t"/>
              <a:pathLst>
                <a:path extrusionOk="0" h="1659" w="48556">
                  <a:moveTo>
                    <a:pt x="44290" y="1"/>
                  </a:moveTo>
                  <a:cubicBezTo>
                    <a:pt x="37654" y="1"/>
                    <a:pt x="30995" y="316"/>
                    <a:pt x="24371" y="459"/>
                  </a:cubicBezTo>
                  <a:cubicBezTo>
                    <a:pt x="16406" y="630"/>
                    <a:pt x="8442" y="834"/>
                    <a:pt x="478" y="1020"/>
                  </a:cubicBezTo>
                  <a:cubicBezTo>
                    <a:pt x="73" y="1030"/>
                    <a:pt x="1" y="1659"/>
                    <a:pt x="406" y="1659"/>
                  </a:cubicBezTo>
                  <a:cubicBezTo>
                    <a:pt x="408" y="1659"/>
                    <a:pt x="411" y="1659"/>
                    <a:pt x="413" y="1659"/>
                  </a:cubicBezTo>
                  <a:cubicBezTo>
                    <a:pt x="8380" y="1498"/>
                    <a:pt x="16344" y="1353"/>
                    <a:pt x="24309" y="1177"/>
                  </a:cubicBezTo>
                  <a:cubicBezTo>
                    <a:pt x="32280" y="1001"/>
                    <a:pt x="40312" y="1065"/>
                    <a:pt x="48270" y="547"/>
                  </a:cubicBezTo>
                  <a:cubicBezTo>
                    <a:pt x="48553" y="529"/>
                    <a:pt x="48556" y="48"/>
                    <a:pt x="48267" y="42"/>
                  </a:cubicBezTo>
                  <a:cubicBezTo>
                    <a:pt x="46942" y="13"/>
                    <a:pt x="45617" y="1"/>
                    <a:pt x="442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8"/>
            <p:cNvSpPr/>
            <p:nvPr/>
          </p:nvSpPr>
          <p:spPr>
            <a:xfrm>
              <a:off x="2577575" y="3604008"/>
              <a:ext cx="2155407" cy="132019"/>
            </a:xfrm>
            <a:custGeom>
              <a:rect b="b" l="l" r="r" t="t"/>
              <a:pathLst>
                <a:path extrusionOk="0" h="2919" w="47657">
                  <a:moveTo>
                    <a:pt x="47344" y="0"/>
                  </a:moveTo>
                  <a:cubicBezTo>
                    <a:pt x="47339" y="0"/>
                    <a:pt x="47335" y="0"/>
                    <a:pt x="47330" y="0"/>
                  </a:cubicBezTo>
                  <a:cubicBezTo>
                    <a:pt x="39591" y="385"/>
                    <a:pt x="31863" y="1060"/>
                    <a:pt x="24120" y="1435"/>
                  </a:cubicBezTo>
                  <a:cubicBezTo>
                    <a:pt x="16200" y="1817"/>
                    <a:pt x="8272" y="2068"/>
                    <a:pt x="346" y="2303"/>
                  </a:cubicBezTo>
                  <a:cubicBezTo>
                    <a:pt x="0" y="2312"/>
                    <a:pt x="13" y="2918"/>
                    <a:pt x="361" y="2918"/>
                  </a:cubicBezTo>
                  <a:cubicBezTo>
                    <a:pt x="362" y="2918"/>
                    <a:pt x="364" y="2918"/>
                    <a:pt x="365" y="2918"/>
                  </a:cubicBezTo>
                  <a:cubicBezTo>
                    <a:pt x="8140" y="2825"/>
                    <a:pt x="15907" y="2522"/>
                    <a:pt x="23672" y="2105"/>
                  </a:cubicBezTo>
                  <a:cubicBezTo>
                    <a:pt x="31569" y="1680"/>
                    <a:pt x="39523" y="1317"/>
                    <a:pt x="47384" y="424"/>
                  </a:cubicBezTo>
                  <a:cubicBezTo>
                    <a:pt x="47656" y="394"/>
                    <a:pt x="47606" y="0"/>
                    <a:pt x="47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8"/>
            <p:cNvSpPr/>
            <p:nvPr/>
          </p:nvSpPr>
          <p:spPr>
            <a:xfrm>
              <a:off x="3274395" y="4018518"/>
              <a:ext cx="2664307" cy="73721"/>
            </a:xfrm>
            <a:custGeom>
              <a:rect b="b" l="l" r="r" t="t"/>
              <a:pathLst>
                <a:path extrusionOk="0" h="1630" w="58909">
                  <a:moveTo>
                    <a:pt x="58561" y="0"/>
                  </a:moveTo>
                  <a:cubicBezTo>
                    <a:pt x="39201" y="8"/>
                    <a:pt x="19822" y="636"/>
                    <a:pt x="465" y="1011"/>
                  </a:cubicBezTo>
                  <a:cubicBezTo>
                    <a:pt x="73" y="1018"/>
                    <a:pt x="1" y="1629"/>
                    <a:pt x="393" y="1629"/>
                  </a:cubicBezTo>
                  <a:cubicBezTo>
                    <a:pt x="396" y="1629"/>
                    <a:pt x="398" y="1629"/>
                    <a:pt x="401" y="1629"/>
                  </a:cubicBezTo>
                  <a:cubicBezTo>
                    <a:pt x="19785" y="1323"/>
                    <a:pt x="39199" y="1256"/>
                    <a:pt x="58575" y="590"/>
                  </a:cubicBezTo>
                  <a:cubicBezTo>
                    <a:pt x="58909" y="579"/>
                    <a:pt x="58898" y="0"/>
                    <a:pt x="585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8"/>
            <p:cNvSpPr/>
            <p:nvPr/>
          </p:nvSpPr>
          <p:spPr>
            <a:xfrm>
              <a:off x="5475346" y="4216524"/>
              <a:ext cx="2127818" cy="65309"/>
            </a:xfrm>
            <a:custGeom>
              <a:rect b="b" l="l" r="r" t="t"/>
              <a:pathLst>
                <a:path extrusionOk="0" h="1444" w="47047">
                  <a:moveTo>
                    <a:pt x="46716" y="0"/>
                  </a:moveTo>
                  <a:cubicBezTo>
                    <a:pt x="46715" y="0"/>
                    <a:pt x="46713" y="0"/>
                    <a:pt x="46712" y="0"/>
                  </a:cubicBezTo>
                  <a:cubicBezTo>
                    <a:pt x="31299" y="380"/>
                    <a:pt x="15911" y="878"/>
                    <a:pt x="491" y="878"/>
                  </a:cubicBezTo>
                  <a:cubicBezTo>
                    <a:pt x="467" y="878"/>
                    <a:pt x="443" y="878"/>
                    <a:pt x="420" y="878"/>
                  </a:cubicBezTo>
                  <a:cubicBezTo>
                    <a:pt x="72" y="878"/>
                    <a:pt x="0" y="1421"/>
                    <a:pt x="355" y="1423"/>
                  </a:cubicBezTo>
                  <a:cubicBezTo>
                    <a:pt x="2840" y="1436"/>
                    <a:pt x="5326" y="1443"/>
                    <a:pt x="7814" y="1443"/>
                  </a:cubicBezTo>
                  <a:cubicBezTo>
                    <a:pt x="20798" y="1443"/>
                    <a:pt x="33823" y="1230"/>
                    <a:pt x="46767" y="435"/>
                  </a:cubicBezTo>
                  <a:cubicBezTo>
                    <a:pt x="47047" y="417"/>
                    <a:pt x="46988" y="0"/>
                    <a:pt x="467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8"/>
            <p:cNvSpPr/>
            <p:nvPr/>
          </p:nvSpPr>
          <p:spPr>
            <a:xfrm>
              <a:off x="1722051" y="4578887"/>
              <a:ext cx="2313477" cy="99365"/>
            </a:xfrm>
            <a:custGeom>
              <a:rect b="b" l="l" r="r" t="t"/>
              <a:pathLst>
                <a:path extrusionOk="0" h="2197" w="51152">
                  <a:moveTo>
                    <a:pt x="50812" y="1"/>
                  </a:moveTo>
                  <a:cubicBezTo>
                    <a:pt x="50810" y="1"/>
                    <a:pt x="50807" y="1"/>
                    <a:pt x="50805" y="1"/>
                  </a:cubicBezTo>
                  <a:cubicBezTo>
                    <a:pt x="33972" y="483"/>
                    <a:pt x="17161" y="1356"/>
                    <a:pt x="322" y="1698"/>
                  </a:cubicBezTo>
                  <a:cubicBezTo>
                    <a:pt x="1" y="1705"/>
                    <a:pt x="70" y="2196"/>
                    <a:pt x="386" y="2196"/>
                  </a:cubicBezTo>
                  <a:cubicBezTo>
                    <a:pt x="388" y="2196"/>
                    <a:pt x="390" y="2196"/>
                    <a:pt x="392" y="2196"/>
                  </a:cubicBezTo>
                  <a:cubicBezTo>
                    <a:pt x="17200" y="1914"/>
                    <a:pt x="34090" y="1639"/>
                    <a:pt x="50862" y="446"/>
                  </a:cubicBezTo>
                  <a:cubicBezTo>
                    <a:pt x="51151" y="427"/>
                    <a:pt x="51091" y="1"/>
                    <a:pt x="508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8"/>
            <p:cNvSpPr/>
            <p:nvPr/>
          </p:nvSpPr>
          <p:spPr>
            <a:xfrm>
              <a:off x="5216464" y="4585897"/>
              <a:ext cx="1344930" cy="88646"/>
            </a:xfrm>
            <a:custGeom>
              <a:rect b="b" l="l" r="r" t="t"/>
              <a:pathLst>
                <a:path extrusionOk="0" h="1960" w="29737">
                  <a:moveTo>
                    <a:pt x="29371" y="0"/>
                  </a:moveTo>
                  <a:cubicBezTo>
                    <a:pt x="29367" y="0"/>
                    <a:pt x="29364" y="0"/>
                    <a:pt x="29360" y="0"/>
                  </a:cubicBezTo>
                  <a:cubicBezTo>
                    <a:pt x="19676" y="365"/>
                    <a:pt x="10000" y="1087"/>
                    <a:pt x="313" y="1482"/>
                  </a:cubicBezTo>
                  <a:cubicBezTo>
                    <a:pt x="1" y="1494"/>
                    <a:pt x="73" y="1960"/>
                    <a:pt x="374" y="1960"/>
                  </a:cubicBezTo>
                  <a:cubicBezTo>
                    <a:pt x="376" y="1960"/>
                    <a:pt x="377" y="1960"/>
                    <a:pt x="379" y="1960"/>
                  </a:cubicBezTo>
                  <a:cubicBezTo>
                    <a:pt x="10032" y="1848"/>
                    <a:pt x="19828" y="1582"/>
                    <a:pt x="29426" y="480"/>
                  </a:cubicBezTo>
                  <a:cubicBezTo>
                    <a:pt x="29736" y="443"/>
                    <a:pt x="29666" y="0"/>
                    <a:pt x="293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8"/>
            <p:cNvSpPr/>
            <p:nvPr/>
          </p:nvSpPr>
          <p:spPr>
            <a:xfrm>
              <a:off x="8089134" y="4544017"/>
              <a:ext cx="1082656" cy="88510"/>
            </a:xfrm>
            <a:custGeom>
              <a:rect b="b" l="l" r="r" t="t"/>
              <a:pathLst>
                <a:path extrusionOk="0" h="1957" w="23938">
                  <a:moveTo>
                    <a:pt x="23051" y="1"/>
                  </a:moveTo>
                  <a:cubicBezTo>
                    <a:pt x="19387" y="1"/>
                    <a:pt x="15698" y="337"/>
                    <a:pt x="12041" y="534"/>
                  </a:cubicBezTo>
                  <a:cubicBezTo>
                    <a:pt x="8162" y="743"/>
                    <a:pt x="4286" y="971"/>
                    <a:pt x="410" y="1216"/>
                  </a:cubicBezTo>
                  <a:cubicBezTo>
                    <a:pt x="0" y="1243"/>
                    <a:pt x="30" y="1957"/>
                    <a:pt x="436" y="1957"/>
                  </a:cubicBezTo>
                  <a:cubicBezTo>
                    <a:pt x="441" y="1957"/>
                    <a:pt x="446" y="1957"/>
                    <a:pt x="451" y="1957"/>
                  </a:cubicBezTo>
                  <a:cubicBezTo>
                    <a:pt x="4297" y="1774"/>
                    <a:pt x="8144" y="1575"/>
                    <a:pt x="11988" y="1358"/>
                  </a:cubicBezTo>
                  <a:cubicBezTo>
                    <a:pt x="15847" y="1138"/>
                    <a:pt x="19758" y="1069"/>
                    <a:pt x="23597" y="613"/>
                  </a:cubicBezTo>
                  <a:cubicBezTo>
                    <a:pt x="23937" y="571"/>
                    <a:pt x="23934" y="5"/>
                    <a:pt x="23582" y="3"/>
                  </a:cubicBezTo>
                  <a:cubicBezTo>
                    <a:pt x="23405" y="2"/>
                    <a:pt x="23228" y="1"/>
                    <a:pt x="23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8"/>
            <p:cNvSpPr/>
            <p:nvPr/>
          </p:nvSpPr>
          <p:spPr>
            <a:xfrm>
              <a:off x="8211157" y="3945385"/>
              <a:ext cx="1163749" cy="53368"/>
            </a:xfrm>
            <a:custGeom>
              <a:rect b="b" l="l" r="r" t="t"/>
              <a:pathLst>
                <a:path extrusionOk="0" h="1180" w="25731">
                  <a:moveTo>
                    <a:pt x="24372" y="1"/>
                  </a:moveTo>
                  <a:cubicBezTo>
                    <a:pt x="20572" y="1"/>
                    <a:pt x="16750" y="300"/>
                    <a:pt x="12954" y="391"/>
                  </a:cubicBezTo>
                  <a:cubicBezTo>
                    <a:pt x="10123" y="458"/>
                    <a:pt x="7292" y="490"/>
                    <a:pt x="4460" y="490"/>
                  </a:cubicBezTo>
                  <a:cubicBezTo>
                    <a:pt x="3137" y="490"/>
                    <a:pt x="1814" y="483"/>
                    <a:pt x="490" y="469"/>
                  </a:cubicBezTo>
                  <a:cubicBezTo>
                    <a:pt x="489" y="469"/>
                    <a:pt x="488" y="469"/>
                    <a:pt x="488" y="469"/>
                  </a:cubicBezTo>
                  <a:cubicBezTo>
                    <a:pt x="68" y="469"/>
                    <a:pt x="0" y="1123"/>
                    <a:pt x="428" y="1127"/>
                  </a:cubicBezTo>
                  <a:cubicBezTo>
                    <a:pt x="2519" y="1161"/>
                    <a:pt x="4610" y="1179"/>
                    <a:pt x="6701" y="1179"/>
                  </a:cubicBezTo>
                  <a:cubicBezTo>
                    <a:pt x="8858" y="1179"/>
                    <a:pt x="11015" y="1160"/>
                    <a:pt x="13172" y="1120"/>
                  </a:cubicBezTo>
                  <a:cubicBezTo>
                    <a:pt x="17233" y="1046"/>
                    <a:pt x="21391" y="1063"/>
                    <a:pt x="25424" y="560"/>
                  </a:cubicBezTo>
                  <a:cubicBezTo>
                    <a:pt x="25723" y="521"/>
                    <a:pt x="25731" y="15"/>
                    <a:pt x="25412" y="8"/>
                  </a:cubicBezTo>
                  <a:cubicBezTo>
                    <a:pt x="25066" y="3"/>
                    <a:pt x="24719" y="1"/>
                    <a:pt x="243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8"/>
            <p:cNvSpPr/>
            <p:nvPr/>
          </p:nvSpPr>
          <p:spPr>
            <a:xfrm>
              <a:off x="408238" y="3375836"/>
              <a:ext cx="1004141" cy="87741"/>
            </a:xfrm>
            <a:custGeom>
              <a:rect b="b" l="l" r="r" t="t"/>
              <a:pathLst>
                <a:path extrusionOk="0" h="1940" w="22202">
                  <a:moveTo>
                    <a:pt x="19234" y="0"/>
                  </a:moveTo>
                  <a:cubicBezTo>
                    <a:pt x="16460" y="0"/>
                    <a:pt x="13664" y="208"/>
                    <a:pt x="10915" y="369"/>
                  </a:cubicBezTo>
                  <a:cubicBezTo>
                    <a:pt x="7436" y="569"/>
                    <a:pt x="3961" y="837"/>
                    <a:pt x="492" y="1165"/>
                  </a:cubicBezTo>
                  <a:cubicBezTo>
                    <a:pt x="1" y="1211"/>
                    <a:pt x="137" y="1940"/>
                    <a:pt x="605" y="1940"/>
                  </a:cubicBezTo>
                  <a:cubicBezTo>
                    <a:pt x="619" y="1940"/>
                    <a:pt x="632" y="1939"/>
                    <a:pt x="646" y="1938"/>
                  </a:cubicBezTo>
                  <a:cubicBezTo>
                    <a:pt x="4235" y="1615"/>
                    <a:pt x="7826" y="1355"/>
                    <a:pt x="11422" y="1168"/>
                  </a:cubicBezTo>
                  <a:cubicBezTo>
                    <a:pt x="14888" y="989"/>
                    <a:pt x="18387" y="1013"/>
                    <a:pt x="21844" y="705"/>
                  </a:cubicBezTo>
                  <a:cubicBezTo>
                    <a:pt x="22202" y="670"/>
                    <a:pt x="22182" y="87"/>
                    <a:pt x="21822" y="69"/>
                  </a:cubicBezTo>
                  <a:cubicBezTo>
                    <a:pt x="20963" y="21"/>
                    <a:pt x="20100" y="0"/>
                    <a:pt x="192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8"/>
            <p:cNvSpPr/>
            <p:nvPr/>
          </p:nvSpPr>
          <p:spPr>
            <a:xfrm>
              <a:off x="-545882" y="2899047"/>
              <a:ext cx="10048239" cy="3619059"/>
            </a:xfrm>
            <a:custGeom>
              <a:rect b="b" l="l" r="r" t="t"/>
              <a:pathLst>
                <a:path extrusionOk="0" h="80019" w="222171">
                  <a:moveTo>
                    <a:pt x="45772" y="0"/>
                  </a:moveTo>
                  <a:cubicBezTo>
                    <a:pt x="43898" y="0"/>
                    <a:pt x="42282" y="1098"/>
                    <a:pt x="40899" y="2311"/>
                  </a:cubicBezTo>
                  <a:cubicBezTo>
                    <a:pt x="37746" y="5071"/>
                    <a:pt x="35140" y="8426"/>
                    <a:pt x="33227" y="12154"/>
                  </a:cubicBezTo>
                  <a:cubicBezTo>
                    <a:pt x="31553" y="15413"/>
                    <a:pt x="30465" y="18897"/>
                    <a:pt x="29928" y="22491"/>
                  </a:cubicBezTo>
                  <a:cubicBezTo>
                    <a:pt x="29479" y="21426"/>
                    <a:pt x="29250" y="20206"/>
                    <a:pt x="28858" y="19215"/>
                  </a:cubicBezTo>
                  <a:cubicBezTo>
                    <a:pt x="28230" y="17625"/>
                    <a:pt x="27272" y="16171"/>
                    <a:pt x="25635" y="15503"/>
                  </a:cubicBezTo>
                  <a:cubicBezTo>
                    <a:pt x="25085" y="15278"/>
                    <a:pt x="24490" y="15155"/>
                    <a:pt x="23901" y="15155"/>
                  </a:cubicBezTo>
                  <a:cubicBezTo>
                    <a:pt x="22994" y="15155"/>
                    <a:pt x="22104" y="15449"/>
                    <a:pt x="21426" y="16123"/>
                  </a:cubicBezTo>
                  <a:cubicBezTo>
                    <a:pt x="20117" y="17424"/>
                    <a:pt x="19814" y="19653"/>
                    <a:pt x="19336" y="21352"/>
                  </a:cubicBezTo>
                  <a:cubicBezTo>
                    <a:pt x="18159" y="25544"/>
                    <a:pt x="17173" y="29856"/>
                    <a:pt x="17329" y="34239"/>
                  </a:cubicBezTo>
                  <a:cubicBezTo>
                    <a:pt x="17445" y="37535"/>
                    <a:pt x="18332" y="40806"/>
                    <a:pt x="18485" y="44094"/>
                  </a:cubicBezTo>
                  <a:cubicBezTo>
                    <a:pt x="17883" y="43165"/>
                    <a:pt x="17280" y="42234"/>
                    <a:pt x="16672" y="41308"/>
                  </a:cubicBezTo>
                  <a:cubicBezTo>
                    <a:pt x="15999" y="40283"/>
                    <a:pt x="15093" y="39110"/>
                    <a:pt x="13862" y="39110"/>
                  </a:cubicBezTo>
                  <a:cubicBezTo>
                    <a:pt x="13581" y="39110"/>
                    <a:pt x="13283" y="39171"/>
                    <a:pt x="12968" y="39309"/>
                  </a:cubicBezTo>
                  <a:cubicBezTo>
                    <a:pt x="11420" y="39982"/>
                    <a:pt x="10154" y="42057"/>
                    <a:pt x="9266" y="43425"/>
                  </a:cubicBezTo>
                  <a:cubicBezTo>
                    <a:pt x="8107" y="45215"/>
                    <a:pt x="7336" y="47222"/>
                    <a:pt x="7085" y="49342"/>
                  </a:cubicBezTo>
                  <a:cubicBezTo>
                    <a:pt x="6932" y="50631"/>
                    <a:pt x="6942" y="51878"/>
                    <a:pt x="7076" y="53094"/>
                  </a:cubicBezTo>
                  <a:cubicBezTo>
                    <a:pt x="5086" y="53377"/>
                    <a:pt x="3103" y="53734"/>
                    <a:pt x="1130" y="54182"/>
                  </a:cubicBezTo>
                  <a:cubicBezTo>
                    <a:pt x="0" y="54441"/>
                    <a:pt x="89" y="55733"/>
                    <a:pt x="805" y="56324"/>
                  </a:cubicBezTo>
                  <a:cubicBezTo>
                    <a:pt x="698" y="57324"/>
                    <a:pt x="862" y="58329"/>
                    <a:pt x="988" y="59337"/>
                  </a:cubicBezTo>
                  <a:cubicBezTo>
                    <a:pt x="1165" y="60785"/>
                    <a:pt x="1349" y="62233"/>
                    <a:pt x="1548" y="63679"/>
                  </a:cubicBezTo>
                  <a:cubicBezTo>
                    <a:pt x="1745" y="65123"/>
                    <a:pt x="1946" y="66564"/>
                    <a:pt x="2145" y="68006"/>
                  </a:cubicBezTo>
                  <a:cubicBezTo>
                    <a:pt x="2300" y="69129"/>
                    <a:pt x="2362" y="70340"/>
                    <a:pt x="2936" y="71347"/>
                  </a:cubicBezTo>
                  <a:cubicBezTo>
                    <a:pt x="4019" y="73244"/>
                    <a:pt x="6209" y="73968"/>
                    <a:pt x="8129" y="74701"/>
                  </a:cubicBezTo>
                  <a:cubicBezTo>
                    <a:pt x="9500" y="75226"/>
                    <a:pt x="10874" y="75744"/>
                    <a:pt x="12250" y="76260"/>
                  </a:cubicBezTo>
                  <a:cubicBezTo>
                    <a:pt x="13617" y="76773"/>
                    <a:pt x="14981" y="77428"/>
                    <a:pt x="16441" y="77573"/>
                  </a:cubicBezTo>
                  <a:cubicBezTo>
                    <a:pt x="16481" y="77577"/>
                    <a:pt x="16519" y="77579"/>
                    <a:pt x="16555" y="77579"/>
                  </a:cubicBezTo>
                  <a:cubicBezTo>
                    <a:pt x="16639" y="77579"/>
                    <a:pt x="16716" y="77569"/>
                    <a:pt x="16790" y="77553"/>
                  </a:cubicBezTo>
                  <a:cubicBezTo>
                    <a:pt x="22784" y="79568"/>
                    <a:pt x="29445" y="80018"/>
                    <a:pt x="35951" y="80018"/>
                  </a:cubicBezTo>
                  <a:cubicBezTo>
                    <a:pt x="38697" y="80018"/>
                    <a:pt x="41415" y="79938"/>
                    <a:pt x="44043" y="79862"/>
                  </a:cubicBezTo>
                  <a:cubicBezTo>
                    <a:pt x="60911" y="79375"/>
                    <a:pt x="77776" y="78887"/>
                    <a:pt x="94645" y="78398"/>
                  </a:cubicBezTo>
                  <a:cubicBezTo>
                    <a:pt x="128186" y="77428"/>
                    <a:pt x="161728" y="76466"/>
                    <a:pt x="195271" y="75473"/>
                  </a:cubicBezTo>
                  <a:cubicBezTo>
                    <a:pt x="199975" y="75334"/>
                    <a:pt x="204681" y="75199"/>
                    <a:pt x="209387" y="75037"/>
                  </a:cubicBezTo>
                  <a:cubicBezTo>
                    <a:pt x="209772" y="75024"/>
                    <a:pt x="210164" y="75020"/>
                    <a:pt x="210560" y="75020"/>
                  </a:cubicBezTo>
                  <a:cubicBezTo>
                    <a:pt x="211028" y="75020"/>
                    <a:pt x="211502" y="75025"/>
                    <a:pt x="211976" y="75025"/>
                  </a:cubicBezTo>
                  <a:cubicBezTo>
                    <a:pt x="213269" y="75025"/>
                    <a:pt x="214569" y="74988"/>
                    <a:pt x="215778" y="74717"/>
                  </a:cubicBezTo>
                  <a:cubicBezTo>
                    <a:pt x="217693" y="74286"/>
                    <a:pt x="218527" y="72759"/>
                    <a:pt x="219232" y="71063"/>
                  </a:cubicBezTo>
                  <a:cubicBezTo>
                    <a:pt x="222171" y="63976"/>
                    <a:pt x="221908" y="55572"/>
                    <a:pt x="218122" y="48854"/>
                  </a:cubicBezTo>
                  <a:cubicBezTo>
                    <a:pt x="217898" y="48457"/>
                    <a:pt x="217568" y="48293"/>
                    <a:pt x="217235" y="48293"/>
                  </a:cubicBezTo>
                  <a:cubicBezTo>
                    <a:pt x="217229" y="48293"/>
                    <a:pt x="217223" y="48293"/>
                    <a:pt x="217217" y="48293"/>
                  </a:cubicBezTo>
                  <a:cubicBezTo>
                    <a:pt x="217047" y="48090"/>
                    <a:pt x="216788" y="47949"/>
                    <a:pt x="216444" y="47935"/>
                  </a:cubicBezTo>
                  <a:cubicBezTo>
                    <a:pt x="202100" y="47407"/>
                    <a:pt x="187747" y="47032"/>
                    <a:pt x="173399" y="46694"/>
                  </a:cubicBezTo>
                  <a:cubicBezTo>
                    <a:pt x="166721" y="46535"/>
                    <a:pt x="160045" y="46421"/>
                    <a:pt x="153369" y="46421"/>
                  </a:cubicBezTo>
                  <a:cubicBezTo>
                    <a:pt x="146018" y="46421"/>
                    <a:pt x="138668" y="46559"/>
                    <a:pt x="131317" y="46925"/>
                  </a:cubicBezTo>
                  <a:cubicBezTo>
                    <a:pt x="113965" y="47788"/>
                    <a:pt x="94135" y="48733"/>
                    <a:pt x="76812" y="50048"/>
                  </a:cubicBezTo>
                  <a:cubicBezTo>
                    <a:pt x="75985" y="47615"/>
                    <a:pt x="76102" y="46487"/>
                    <a:pt x="73510" y="45815"/>
                  </a:cubicBezTo>
                  <a:cubicBezTo>
                    <a:pt x="72443" y="45538"/>
                    <a:pt x="71329" y="45404"/>
                    <a:pt x="70206" y="45404"/>
                  </a:cubicBezTo>
                  <a:cubicBezTo>
                    <a:pt x="67906" y="45404"/>
                    <a:pt x="65571" y="45967"/>
                    <a:pt x="63534" y="47023"/>
                  </a:cubicBezTo>
                  <a:cubicBezTo>
                    <a:pt x="63776" y="45582"/>
                    <a:pt x="64016" y="44140"/>
                    <a:pt x="64258" y="42698"/>
                  </a:cubicBezTo>
                  <a:cubicBezTo>
                    <a:pt x="64570" y="40823"/>
                    <a:pt x="65383" y="38306"/>
                    <a:pt x="63769" y="36788"/>
                  </a:cubicBezTo>
                  <a:cubicBezTo>
                    <a:pt x="62909" y="35977"/>
                    <a:pt x="61719" y="35726"/>
                    <a:pt x="60527" y="35726"/>
                  </a:cubicBezTo>
                  <a:cubicBezTo>
                    <a:pt x="59801" y="35726"/>
                    <a:pt x="59074" y="35819"/>
                    <a:pt x="58419" y="35935"/>
                  </a:cubicBezTo>
                  <a:cubicBezTo>
                    <a:pt x="57652" y="36071"/>
                    <a:pt x="56910" y="36267"/>
                    <a:pt x="56189" y="36514"/>
                  </a:cubicBezTo>
                  <a:cubicBezTo>
                    <a:pt x="57291" y="34096"/>
                    <a:pt x="58357" y="31662"/>
                    <a:pt x="59361" y="29204"/>
                  </a:cubicBezTo>
                  <a:cubicBezTo>
                    <a:pt x="60403" y="26657"/>
                    <a:pt x="61296" y="23019"/>
                    <a:pt x="58069" y="21628"/>
                  </a:cubicBezTo>
                  <a:cubicBezTo>
                    <a:pt x="57389" y="21335"/>
                    <a:pt x="56672" y="21211"/>
                    <a:pt x="55942" y="21211"/>
                  </a:cubicBezTo>
                  <a:cubicBezTo>
                    <a:pt x="53752" y="21211"/>
                    <a:pt x="51443" y="22327"/>
                    <a:pt x="49684" y="23350"/>
                  </a:cubicBezTo>
                  <a:cubicBezTo>
                    <a:pt x="48539" y="24014"/>
                    <a:pt x="47472" y="24795"/>
                    <a:pt x="46456" y="25643"/>
                  </a:cubicBezTo>
                  <a:cubicBezTo>
                    <a:pt x="47338" y="23059"/>
                    <a:pt x="48068" y="20425"/>
                    <a:pt x="48614" y="17749"/>
                  </a:cubicBezTo>
                  <a:cubicBezTo>
                    <a:pt x="49118" y="15284"/>
                    <a:pt x="49484" y="12792"/>
                    <a:pt x="49694" y="10285"/>
                  </a:cubicBezTo>
                  <a:cubicBezTo>
                    <a:pt x="49883" y="8039"/>
                    <a:pt x="50206" y="5545"/>
                    <a:pt x="49853" y="3310"/>
                  </a:cubicBezTo>
                  <a:cubicBezTo>
                    <a:pt x="49563" y="1481"/>
                    <a:pt x="48126" y="235"/>
                    <a:pt x="46304" y="30"/>
                  </a:cubicBezTo>
                  <a:cubicBezTo>
                    <a:pt x="46125" y="10"/>
                    <a:pt x="45947" y="0"/>
                    <a:pt x="457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8"/>
            <p:cNvSpPr/>
            <p:nvPr/>
          </p:nvSpPr>
          <p:spPr>
            <a:xfrm>
              <a:off x="-390344" y="4998553"/>
              <a:ext cx="9892702" cy="1431043"/>
            </a:xfrm>
            <a:custGeom>
              <a:rect b="b" l="l" r="r" t="t"/>
              <a:pathLst>
                <a:path extrusionOk="0" h="31641" w="218732">
                  <a:moveTo>
                    <a:pt x="149930" y="0"/>
                  </a:moveTo>
                  <a:cubicBezTo>
                    <a:pt x="142579" y="0"/>
                    <a:pt x="135229" y="138"/>
                    <a:pt x="127878" y="504"/>
                  </a:cubicBezTo>
                  <a:cubicBezTo>
                    <a:pt x="121159" y="839"/>
                    <a:pt x="114449" y="1307"/>
                    <a:pt x="107741" y="1834"/>
                  </a:cubicBezTo>
                  <a:cubicBezTo>
                    <a:pt x="135203" y="2054"/>
                    <a:pt x="176985" y="2720"/>
                    <a:pt x="186647" y="4072"/>
                  </a:cubicBezTo>
                  <a:cubicBezTo>
                    <a:pt x="200627" y="6028"/>
                    <a:pt x="171205" y="26739"/>
                    <a:pt x="117060" y="26739"/>
                  </a:cubicBezTo>
                  <a:cubicBezTo>
                    <a:pt x="116339" y="26739"/>
                    <a:pt x="115613" y="26736"/>
                    <a:pt x="114883" y="26728"/>
                  </a:cubicBezTo>
                  <a:cubicBezTo>
                    <a:pt x="108922" y="26668"/>
                    <a:pt x="102808" y="26641"/>
                    <a:pt x="96644" y="26641"/>
                  </a:cubicBezTo>
                  <a:cubicBezTo>
                    <a:pt x="57947" y="26641"/>
                    <a:pt x="17300" y="27700"/>
                    <a:pt x="436" y="28132"/>
                  </a:cubicBezTo>
                  <a:cubicBezTo>
                    <a:pt x="145" y="28140"/>
                    <a:pt x="1" y="28489"/>
                    <a:pt x="205" y="28700"/>
                  </a:cubicBezTo>
                  <a:lnTo>
                    <a:pt x="209" y="28706"/>
                  </a:lnTo>
                  <a:cubicBezTo>
                    <a:pt x="270" y="28769"/>
                    <a:pt x="355" y="28805"/>
                    <a:pt x="443" y="28807"/>
                  </a:cubicBezTo>
                  <a:lnTo>
                    <a:pt x="103075" y="31640"/>
                  </a:lnTo>
                  <a:cubicBezTo>
                    <a:pt x="132660" y="30782"/>
                    <a:pt x="162245" y="29932"/>
                    <a:pt x="191829" y="29055"/>
                  </a:cubicBezTo>
                  <a:cubicBezTo>
                    <a:pt x="196535" y="28916"/>
                    <a:pt x="201241" y="28782"/>
                    <a:pt x="205946" y="28619"/>
                  </a:cubicBezTo>
                  <a:cubicBezTo>
                    <a:pt x="206331" y="28606"/>
                    <a:pt x="206722" y="28602"/>
                    <a:pt x="207117" y="28602"/>
                  </a:cubicBezTo>
                  <a:cubicBezTo>
                    <a:pt x="207588" y="28602"/>
                    <a:pt x="208065" y="28607"/>
                    <a:pt x="208543" y="28607"/>
                  </a:cubicBezTo>
                  <a:cubicBezTo>
                    <a:pt x="209833" y="28607"/>
                    <a:pt x="211130" y="28571"/>
                    <a:pt x="212338" y="28300"/>
                  </a:cubicBezTo>
                  <a:cubicBezTo>
                    <a:pt x="214253" y="27869"/>
                    <a:pt x="215087" y="26342"/>
                    <a:pt x="215791" y="24645"/>
                  </a:cubicBezTo>
                  <a:cubicBezTo>
                    <a:pt x="218732" y="17557"/>
                    <a:pt x="218469" y="9153"/>
                    <a:pt x="214683" y="2433"/>
                  </a:cubicBezTo>
                  <a:cubicBezTo>
                    <a:pt x="214459" y="2036"/>
                    <a:pt x="214129" y="1872"/>
                    <a:pt x="213796" y="1872"/>
                  </a:cubicBezTo>
                  <a:cubicBezTo>
                    <a:pt x="213790" y="1872"/>
                    <a:pt x="213784" y="1872"/>
                    <a:pt x="213778" y="1872"/>
                  </a:cubicBezTo>
                  <a:cubicBezTo>
                    <a:pt x="213608" y="1669"/>
                    <a:pt x="213349" y="1528"/>
                    <a:pt x="213005" y="1514"/>
                  </a:cubicBezTo>
                  <a:cubicBezTo>
                    <a:pt x="198661" y="986"/>
                    <a:pt x="184308" y="611"/>
                    <a:pt x="169960" y="273"/>
                  </a:cubicBezTo>
                  <a:cubicBezTo>
                    <a:pt x="163282" y="114"/>
                    <a:pt x="156606" y="0"/>
                    <a:pt x="14993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8"/>
            <p:cNvSpPr/>
            <p:nvPr/>
          </p:nvSpPr>
          <p:spPr>
            <a:xfrm>
              <a:off x="6787260" y="5841458"/>
              <a:ext cx="2476794" cy="255038"/>
            </a:xfrm>
            <a:custGeom>
              <a:rect b="b" l="l" r="r" t="t"/>
              <a:pathLst>
                <a:path extrusionOk="0" h="5639" w="54763">
                  <a:moveTo>
                    <a:pt x="27381" y="1"/>
                  </a:moveTo>
                  <a:cubicBezTo>
                    <a:pt x="20120" y="1"/>
                    <a:pt x="13155" y="298"/>
                    <a:pt x="8021" y="827"/>
                  </a:cubicBezTo>
                  <a:cubicBezTo>
                    <a:pt x="2885" y="1356"/>
                    <a:pt x="1" y="2072"/>
                    <a:pt x="1" y="2819"/>
                  </a:cubicBezTo>
                  <a:cubicBezTo>
                    <a:pt x="1" y="3568"/>
                    <a:pt x="2885" y="4284"/>
                    <a:pt x="8021" y="4812"/>
                  </a:cubicBezTo>
                  <a:cubicBezTo>
                    <a:pt x="13155" y="5342"/>
                    <a:pt x="20120" y="5639"/>
                    <a:pt x="27381" y="5639"/>
                  </a:cubicBezTo>
                  <a:cubicBezTo>
                    <a:pt x="34643" y="5639"/>
                    <a:pt x="41607" y="5342"/>
                    <a:pt x="46743" y="4812"/>
                  </a:cubicBezTo>
                  <a:cubicBezTo>
                    <a:pt x="51877" y="4284"/>
                    <a:pt x="54763" y="3568"/>
                    <a:pt x="54763" y="2819"/>
                  </a:cubicBezTo>
                  <a:cubicBezTo>
                    <a:pt x="54763" y="2072"/>
                    <a:pt x="51877" y="1356"/>
                    <a:pt x="46743" y="827"/>
                  </a:cubicBezTo>
                  <a:cubicBezTo>
                    <a:pt x="41607" y="298"/>
                    <a:pt x="34643" y="1"/>
                    <a:pt x="27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8"/>
            <p:cNvSpPr/>
            <p:nvPr/>
          </p:nvSpPr>
          <p:spPr>
            <a:xfrm>
              <a:off x="5426114" y="310452"/>
              <a:ext cx="885147" cy="634180"/>
            </a:xfrm>
            <a:custGeom>
              <a:rect b="b" l="l" r="r" t="t"/>
              <a:pathLst>
                <a:path extrusionOk="0" h="14022" w="19571">
                  <a:moveTo>
                    <a:pt x="9628" y="1"/>
                  </a:moveTo>
                  <a:cubicBezTo>
                    <a:pt x="9333" y="1"/>
                    <a:pt x="9002" y="52"/>
                    <a:pt x="8629" y="165"/>
                  </a:cubicBezTo>
                  <a:cubicBezTo>
                    <a:pt x="4939" y="1291"/>
                    <a:pt x="9630" y="5917"/>
                    <a:pt x="9630" y="5917"/>
                  </a:cubicBezTo>
                  <a:cubicBezTo>
                    <a:pt x="9630" y="5917"/>
                    <a:pt x="7128" y="6105"/>
                    <a:pt x="6816" y="8355"/>
                  </a:cubicBezTo>
                  <a:cubicBezTo>
                    <a:pt x="6505" y="10606"/>
                    <a:pt x="6942" y="11232"/>
                    <a:pt x="6942" y="11232"/>
                  </a:cubicBezTo>
                  <a:cubicBezTo>
                    <a:pt x="6942" y="11232"/>
                    <a:pt x="64" y="11419"/>
                    <a:pt x="1" y="13109"/>
                  </a:cubicBezTo>
                  <a:cubicBezTo>
                    <a:pt x="1" y="13109"/>
                    <a:pt x="6267" y="14022"/>
                    <a:pt x="10753" y="14022"/>
                  </a:cubicBezTo>
                  <a:cubicBezTo>
                    <a:pt x="11773" y="14022"/>
                    <a:pt x="12702" y="13975"/>
                    <a:pt x="13443" y="13859"/>
                  </a:cubicBezTo>
                  <a:cubicBezTo>
                    <a:pt x="17445" y="13233"/>
                    <a:pt x="19571" y="11171"/>
                    <a:pt x="17572" y="9231"/>
                  </a:cubicBezTo>
                  <a:cubicBezTo>
                    <a:pt x="17067" y="8743"/>
                    <a:pt x="16547" y="8560"/>
                    <a:pt x="16051" y="8560"/>
                  </a:cubicBezTo>
                  <a:cubicBezTo>
                    <a:pt x="14578" y="8560"/>
                    <a:pt x="13319" y="10169"/>
                    <a:pt x="13319" y="10169"/>
                  </a:cubicBezTo>
                  <a:cubicBezTo>
                    <a:pt x="13319" y="10169"/>
                    <a:pt x="14819" y="6731"/>
                    <a:pt x="13881" y="5104"/>
                  </a:cubicBezTo>
                  <a:cubicBezTo>
                    <a:pt x="13328" y="4144"/>
                    <a:pt x="12752" y="3947"/>
                    <a:pt x="12373" y="3947"/>
                  </a:cubicBezTo>
                  <a:cubicBezTo>
                    <a:pt x="12111" y="3947"/>
                    <a:pt x="11943" y="4042"/>
                    <a:pt x="11943" y="4042"/>
                  </a:cubicBezTo>
                  <a:cubicBezTo>
                    <a:pt x="11943" y="4042"/>
                    <a:pt x="12246" y="1"/>
                    <a:pt x="9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8"/>
            <p:cNvSpPr/>
            <p:nvPr/>
          </p:nvSpPr>
          <p:spPr>
            <a:xfrm>
              <a:off x="2903035" y="670127"/>
              <a:ext cx="1504493" cy="545896"/>
            </a:xfrm>
            <a:custGeom>
              <a:rect b="b" l="l" r="r" t="t"/>
              <a:pathLst>
                <a:path extrusionOk="0" h="12070" w="33265">
                  <a:moveTo>
                    <a:pt x="26186" y="1"/>
                  </a:moveTo>
                  <a:cubicBezTo>
                    <a:pt x="26170" y="1"/>
                    <a:pt x="26153" y="1"/>
                    <a:pt x="26136" y="2"/>
                  </a:cubicBezTo>
                  <a:cubicBezTo>
                    <a:pt x="23698" y="128"/>
                    <a:pt x="23447" y="4067"/>
                    <a:pt x="23447" y="4067"/>
                  </a:cubicBezTo>
                  <a:cubicBezTo>
                    <a:pt x="23447" y="4067"/>
                    <a:pt x="21531" y="345"/>
                    <a:pt x="19892" y="345"/>
                  </a:cubicBezTo>
                  <a:cubicBezTo>
                    <a:pt x="19805" y="345"/>
                    <a:pt x="19719" y="355"/>
                    <a:pt x="19633" y="377"/>
                  </a:cubicBezTo>
                  <a:cubicBezTo>
                    <a:pt x="17947" y="817"/>
                    <a:pt x="18133" y="4817"/>
                    <a:pt x="18133" y="4817"/>
                  </a:cubicBezTo>
                  <a:cubicBezTo>
                    <a:pt x="18133" y="4817"/>
                    <a:pt x="17072" y="3906"/>
                    <a:pt x="16312" y="3906"/>
                  </a:cubicBezTo>
                  <a:cubicBezTo>
                    <a:pt x="16228" y="3906"/>
                    <a:pt x="16147" y="3917"/>
                    <a:pt x="16071" y="3943"/>
                  </a:cubicBezTo>
                  <a:cubicBezTo>
                    <a:pt x="15321" y="4194"/>
                    <a:pt x="15009" y="6693"/>
                    <a:pt x="15009" y="6693"/>
                  </a:cubicBezTo>
                  <a:cubicBezTo>
                    <a:pt x="15009" y="6693"/>
                    <a:pt x="14756" y="5783"/>
                    <a:pt x="13975" y="5783"/>
                  </a:cubicBezTo>
                  <a:cubicBezTo>
                    <a:pt x="13889" y="5783"/>
                    <a:pt x="13795" y="5794"/>
                    <a:pt x="13695" y="5819"/>
                  </a:cubicBezTo>
                  <a:cubicBezTo>
                    <a:pt x="12696" y="6070"/>
                    <a:pt x="12008" y="7571"/>
                    <a:pt x="12008" y="7571"/>
                  </a:cubicBezTo>
                  <a:cubicBezTo>
                    <a:pt x="12008" y="7571"/>
                    <a:pt x="11314" y="6357"/>
                    <a:pt x="10185" y="6357"/>
                  </a:cubicBezTo>
                  <a:cubicBezTo>
                    <a:pt x="9798" y="6357"/>
                    <a:pt x="9360" y="6500"/>
                    <a:pt x="8881" y="6883"/>
                  </a:cubicBezTo>
                  <a:cubicBezTo>
                    <a:pt x="7006" y="8383"/>
                    <a:pt x="6631" y="10698"/>
                    <a:pt x="5380" y="11010"/>
                  </a:cubicBezTo>
                  <a:cubicBezTo>
                    <a:pt x="4126" y="11320"/>
                    <a:pt x="1" y="12007"/>
                    <a:pt x="1187" y="12070"/>
                  </a:cubicBezTo>
                  <a:cubicBezTo>
                    <a:pt x="1190" y="12070"/>
                    <a:pt x="1202" y="12070"/>
                    <a:pt x="1221" y="12070"/>
                  </a:cubicBezTo>
                  <a:cubicBezTo>
                    <a:pt x="2356" y="12070"/>
                    <a:pt x="30596" y="11801"/>
                    <a:pt x="31949" y="10756"/>
                  </a:cubicBezTo>
                  <a:cubicBezTo>
                    <a:pt x="33264" y="9742"/>
                    <a:pt x="32521" y="7239"/>
                    <a:pt x="30815" y="7239"/>
                  </a:cubicBezTo>
                  <a:cubicBezTo>
                    <a:pt x="30736" y="7239"/>
                    <a:pt x="30656" y="7244"/>
                    <a:pt x="30573" y="7255"/>
                  </a:cubicBezTo>
                  <a:cubicBezTo>
                    <a:pt x="28697" y="7506"/>
                    <a:pt x="27010" y="8881"/>
                    <a:pt x="27010" y="8881"/>
                  </a:cubicBezTo>
                  <a:cubicBezTo>
                    <a:pt x="27010" y="8881"/>
                    <a:pt x="28552" y="1"/>
                    <a:pt x="26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8"/>
            <p:cNvSpPr/>
            <p:nvPr/>
          </p:nvSpPr>
          <p:spPr>
            <a:xfrm>
              <a:off x="4223626" y="1702553"/>
              <a:ext cx="1490065" cy="518126"/>
            </a:xfrm>
            <a:custGeom>
              <a:rect b="b" l="l" r="r" t="t"/>
              <a:pathLst>
                <a:path extrusionOk="0" h="11456" w="32946">
                  <a:moveTo>
                    <a:pt x="22913" y="1"/>
                  </a:moveTo>
                  <a:cubicBezTo>
                    <a:pt x="22760" y="1"/>
                    <a:pt x="22598" y="12"/>
                    <a:pt x="22427" y="37"/>
                  </a:cubicBezTo>
                  <a:cubicBezTo>
                    <a:pt x="18794" y="562"/>
                    <a:pt x="18981" y="6359"/>
                    <a:pt x="18981" y="6359"/>
                  </a:cubicBezTo>
                  <a:cubicBezTo>
                    <a:pt x="18981" y="6359"/>
                    <a:pt x="18024" y="4768"/>
                    <a:pt x="15799" y="4768"/>
                  </a:cubicBezTo>
                  <a:cubicBezTo>
                    <a:pt x="15328" y="4768"/>
                    <a:pt x="14800" y="4839"/>
                    <a:pt x="14213" y="5012"/>
                  </a:cubicBezTo>
                  <a:cubicBezTo>
                    <a:pt x="10848" y="6001"/>
                    <a:pt x="11283" y="7991"/>
                    <a:pt x="11283" y="7991"/>
                  </a:cubicBezTo>
                  <a:cubicBezTo>
                    <a:pt x="11283" y="7991"/>
                    <a:pt x="9771" y="6621"/>
                    <a:pt x="7741" y="6621"/>
                  </a:cubicBezTo>
                  <a:cubicBezTo>
                    <a:pt x="7425" y="6621"/>
                    <a:pt x="7095" y="6654"/>
                    <a:pt x="6757" y="6731"/>
                  </a:cubicBezTo>
                  <a:cubicBezTo>
                    <a:pt x="4251" y="7305"/>
                    <a:pt x="0" y="9653"/>
                    <a:pt x="1848" y="10022"/>
                  </a:cubicBezTo>
                  <a:cubicBezTo>
                    <a:pt x="1848" y="10022"/>
                    <a:pt x="14377" y="11456"/>
                    <a:pt x="22971" y="11456"/>
                  </a:cubicBezTo>
                  <a:cubicBezTo>
                    <a:pt x="26912" y="11456"/>
                    <a:pt x="30026" y="11154"/>
                    <a:pt x="30724" y="10275"/>
                  </a:cubicBezTo>
                  <a:cubicBezTo>
                    <a:pt x="32945" y="7477"/>
                    <a:pt x="28085" y="6434"/>
                    <a:pt x="28085" y="6434"/>
                  </a:cubicBezTo>
                  <a:cubicBezTo>
                    <a:pt x="28085" y="6434"/>
                    <a:pt x="29692" y="4770"/>
                    <a:pt x="28497" y="4150"/>
                  </a:cubicBezTo>
                  <a:cubicBezTo>
                    <a:pt x="28266" y="4030"/>
                    <a:pt x="28023" y="3982"/>
                    <a:pt x="27782" y="3982"/>
                  </a:cubicBezTo>
                  <a:cubicBezTo>
                    <a:pt x="26774" y="3982"/>
                    <a:pt x="25790" y="4827"/>
                    <a:pt x="25790" y="4827"/>
                  </a:cubicBezTo>
                  <a:cubicBezTo>
                    <a:pt x="25790" y="4827"/>
                    <a:pt x="26036" y="1"/>
                    <a:pt x="22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8"/>
            <p:cNvSpPr/>
            <p:nvPr/>
          </p:nvSpPr>
          <p:spPr>
            <a:xfrm>
              <a:off x="199920" y="156542"/>
              <a:ext cx="1490156" cy="518081"/>
            </a:xfrm>
            <a:custGeom>
              <a:rect b="b" l="l" r="r" t="t"/>
              <a:pathLst>
                <a:path extrusionOk="0" h="11455" w="32948">
                  <a:moveTo>
                    <a:pt x="22916" y="0"/>
                  </a:moveTo>
                  <a:cubicBezTo>
                    <a:pt x="22762" y="0"/>
                    <a:pt x="22599" y="12"/>
                    <a:pt x="22428" y="37"/>
                  </a:cubicBezTo>
                  <a:cubicBezTo>
                    <a:pt x="18797" y="560"/>
                    <a:pt x="18982" y="6359"/>
                    <a:pt x="18982" y="6359"/>
                  </a:cubicBezTo>
                  <a:cubicBezTo>
                    <a:pt x="18982" y="6359"/>
                    <a:pt x="18025" y="4768"/>
                    <a:pt x="15800" y="4768"/>
                  </a:cubicBezTo>
                  <a:cubicBezTo>
                    <a:pt x="15329" y="4768"/>
                    <a:pt x="14801" y="4839"/>
                    <a:pt x="14214" y="5012"/>
                  </a:cubicBezTo>
                  <a:cubicBezTo>
                    <a:pt x="10849" y="6001"/>
                    <a:pt x="11284" y="7991"/>
                    <a:pt x="11284" y="7991"/>
                  </a:cubicBezTo>
                  <a:cubicBezTo>
                    <a:pt x="11284" y="7991"/>
                    <a:pt x="9773" y="6620"/>
                    <a:pt x="7741" y="6620"/>
                  </a:cubicBezTo>
                  <a:cubicBezTo>
                    <a:pt x="7425" y="6620"/>
                    <a:pt x="7096" y="6653"/>
                    <a:pt x="6759" y="6729"/>
                  </a:cubicBezTo>
                  <a:cubicBezTo>
                    <a:pt x="4253" y="7303"/>
                    <a:pt x="0" y="9652"/>
                    <a:pt x="1851" y="10021"/>
                  </a:cubicBezTo>
                  <a:cubicBezTo>
                    <a:pt x="1851" y="10021"/>
                    <a:pt x="14379" y="11455"/>
                    <a:pt x="22972" y="11455"/>
                  </a:cubicBezTo>
                  <a:cubicBezTo>
                    <a:pt x="26913" y="11455"/>
                    <a:pt x="30027" y="11153"/>
                    <a:pt x="30725" y="10273"/>
                  </a:cubicBezTo>
                  <a:cubicBezTo>
                    <a:pt x="32948" y="7476"/>
                    <a:pt x="28088" y="6434"/>
                    <a:pt x="28088" y="6434"/>
                  </a:cubicBezTo>
                  <a:cubicBezTo>
                    <a:pt x="28088" y="6434"/>
                    <a:pt x="29695" y="4768"/>
                    <a:pt x="28498" y="4148"/>
                  </a:cubicBezTo>
                  <a:cubicBezTo>
                    <a:pt x="28267" y="4029"/>
                    <a:pt x="28025" y="3981"/>
                    <a:pt x="27785" y="3981"/>
                  </a:cubicBezTo>
                  <a:cubicBezTo>
                    <a:pt x="26776" y="3981"/>
                    <a:pt x="25793" y="4827"/>
                    <a:pt x="25793" y="4827"/>
                  </a:cubicBezTo>
                  <a:cubicBezTo>
                    <a:pt x="25793" y="4827"/>
                    <a:pt x="26038" y="0"/>
                    <a:pt x="22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8"/>
            <p:cNvSpPr/>
            <p:nvPr/>
          </p:nvSpPr>
          <p:spPr>
            <a:xfrm>
              <a:off x="8256759" y="242637"/>
              <a:ext cx="1490065" cy="518126"/>
            </a:xfrm>
            <a:custGeom>
              <a:rect b="b" l="l" r="r" t="t"/>
              <a:pathLst>
                <a:path extrusionOk="0" h="11456" w="32946">
                  <a:moveTo>
                    <a:pt x="10032" y="0"/>
                  </a:moveTo>
                  <a:cubicBezTo>
                    <a:pt x="6909" y="0"/>
                    <a:pt x="7154" y="4826"/>
                    <a:pt x="7154" y="4826"/>
                  </a:cubicBezTo>
                  <a:cubicBezTo>
                    <a:pt x="7154" y="4826"/>
                    <a:pt x="6171" y="3982"/>
                    <a:pt x="5163" y="3982"/>
                  </a:cubicBezTo>
                  <a:cubicBezTo>
                    <a:pt x="4922" y="3982"/>
                    <a:pt x="4680" y="4030"/>
                    <a:pt x="4449" y="4150"/>
                  </a:cubicBezTo>
                  <a:cubicBezTo>
                    <a:pt x="3253" y="4770"/>
                    <a:pt x="4861" y="6434"/>
                    <a:pt x="4861" y="6434"/>
                  </a:cubicBezTo>
                  <a:cubicBezTo>
                    <a:pt x="4861" y="6434"/>
                    <a:pt x="0" y="7478"/>
                    <a:pt x="2222" y="10274"/>
                  </a:cubicBezTo>
                  <a:cubicBezTo>
                    <a:pt x="2920" y="11154"/>
                    <a:pt x="6034" y="11456"/>
                    <a:pt x="9975" y="11456"/>
                  </a:cubicBezTo>
                  <a:cubicBezTo>
                    <a:pt x="18568" y="11456"/>
                    <a:pt x="31096" y="10022"/>
                    <a:pt x="31096" y="10022"/>
                  </a:cubicBezTo>
                  <a:cubicBezTo>
                    <a:pt x="32945" y="9653"/>
                    <a:pt x="28693" y="7305"/>
                    <a:pt x="26188" y="6731"/>
                  </a:cubicBezTo>
                  <a:cubicBezTo>
                    <a:pt x="25850" y="6654"/>
                    <a:pt x="25521" y="6620"/>
                    <a:pt x="25205" y="6620"/>
                  </a:cubicBezTo>
                  <a:cubicBezTo>
                    <a:pt x="23174" y="6620"/>
                    <a:pt x="21663" y="7992"/>
                    <a:pt x="21663" y="7992"/>
                  </a:cubicBezTo>
                  <a:cubicBezTo>
                    <a:pt x="21663" y="7992"/>
                    <a:pt x="22098" y="6002"/>
                    <a:pt x="18733" y="5011"/>
                  </a:cubicBezTo>
                  <a:cubicBezTo>
                    <a:pt x="18145" y="4839"/>
                    <a:pt x="17618" y="4767"/>
                    <a:pt x="17147" y="4767"/>
                  </a:cubicBezTo>
                  <a:cubicBezTo>
                    <a:pt x="14922" y="4767"/>
                    <a:pt x="13965" y="6359"/>
                    <a:pt x="13965" y="6359"/>
                  </a:cubicBezTo>
                  <a:cubicBezTo>
                    <a:pt x="13965" y="6359"/>
                    <a:pt x="14150" y="561"/>
                    <a:pt x="10519" y="36"/>
                  </a:cubicBezTo>
                  <a:cubicBezTo>
                    <a:pt x="10348" y="12"/>
                    <a:pt x="10186" y="0"/>
                    <a:pt x="100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8"/>
            <p:cNvSpPr/>
            <p:nvPr/>
          </p:nvSpPr>
          <p:spPr>
            <a:xfrm>
              <a:off x="1328708" y="2908319"/>
              <a:ext cx="1082475" cy="2011176"/>
            </a:xfrm>
            <a:custGeom>
              <a:rect b="b" l="l" r="r" t="t"/>
              <a:pathLst>
                <a:path extrusionOk="0" h="44468" w="23934">
                  <a:moveTo>
                    <a:pt x="5688" y="1"/>
                  </a:moveTo>
                  <a:lnTo>
                    <a:pt x="5688" y="1"/>
                  </a:lnTo>
                  <a:cubicBezTo>
                    <a:pt x="5951" y="2741"/>
                    <a:pt x="5680" y="6228"/>
                    <a:pt x="4250" y="10517"/>
                  </a:cubicBezTo>
                  <a:cubicBezTo>
                    <a:pt x="1" y="23268"/>
                    <a:pt x="1" y="29783"/>
                    <a:pt x="1" y="29783"/>
                  </a:cubicBezTo>
                  <a:cubicBezTo>
                    <a:pt x="1" y="29783"/>
                    <a:pt x="8680" y="23761"/>
                    <a:pt x="12594" y="23761"/>
                  </a:cubicBezTo>
                  <a:cubicBezTo>
                    <a:pt x="13630" y="23761"/>
                    <a:pt x="14331" y="24183"/>
                    <a:pt x="14450" y="25250"/>
                  </a:cubicBezTo>
                  <a:cubicBezTo>
                    <a:pt x="15016" y="30349"/>
                    <a:pt x="5383" y="40266"/>
                    <a:pt x="5383" y="40266"/>
                  </a:cubicBezTo>
                  <a:cubicBezTo>
                    <a:pt x="5383" y="40266"/>
                    <a:pt x="11714" y="36442"/>
                    <a:pt x="16367" y="36442"/>
                  </a:cubicBezTo>
                  <a:cubicBezTo>
                    <a:pt x="18534" y="36442"/>
                    <a:pt x="20336" y="37271"/>
                    <a:pt x="20967" y="39701"/>
                  </a:cubicBezTo>
                  <a:cubicBezTo>
                    <a:pt x="21397" y="41362"/>
                    <a:pt x="21922" y="42969"/>
                    <a:pt x="22479" y="44468"/>
                  </a:cubicBezTo>
                  <a:cubicBezTo>
                    <a:pt x="22589" y="43810"/>
                    <a:pt x="22698" y="43151"/>
                    <a:pt x="22807" y="42493"/>
                  </a:cubicBezTo>
                  <a:cubicBezTo>
                    <a:pt x="23119" y="40618"/>
                    <a:pt x="23933" y="38101"/>
                    <a:pt x="22320" y="36583"/>
                  </a:cubicBezTo>
                  <a:cubicBezTo>
                    <a:pt x="21460" y="35772"/>
                    <a:pt x="20270" y="35521"/>
                    <a:pt x="19077" y="35521"/>
                  </a:cubicBezTo>
                  <a:cubicBezTo>
                    <a:pt x="18351" y="35521"/>
                    <a:pt x="17624" y="35614"/>
                    <a:pt x="16970" y="35730"/>
                  </a:cubicBezTo>
                  <a:cubicBezTo>
                    <a:pt x="16203" y="35866"/>
                    <a:pt x="15459" y="36062"/>
                    <a:pt x="14738" y="36309"/>
                  </a:cubicBezTo>
                  <a:cubicBezTo>
                    <a:pt x="15840" y="33891"/>
                    <a:pt x="16907" y="31457"/>
                    <a:pt x="17911" y="28999"/>
                  </a:cubicBezTo>
                  <a:cubicBezTo>
                    <a:pt x="18954" y="26452"/>
                    <a:pt x="19846" y="22814"/>
                    <a:pt x="16619" y="21423"/>
                  </a:cubicBezTo>
                  <a:cubicBezTo>
                    <a:pt x="15940" y="21130"/>
                    <a:pt x="15223" y="21006"/>
                    <a:pt x="14493" y="21006"/>
                  </a:cubicBezTo>
                  <a:cubicBezTo>
                    <a:pt x="12302" y="21006"/>
                    <a:pt x="9994" y="22122"/>
                    <a:pt x="8235" y="23145"/>
                  </a:cubicBezTo>
                  <a:cubicBezTo>
                    <a:pt x="7090" y="23809"/>
                    <a:pt x="6023" y="24590"/>
                    <a:pt x="5006" y="25438"/>
                  </a:cubicBezTo>
                  <a:cubicBezTo>
                    <a:pt x="5888" y="22854"/>
                    <a:pt x="6617" y="20220"/>
                    <a:pt x="7165" y="17544"/>
                  </a:cubicBezTo>
                  <a:cubicBezTo>
                    <a:pt x="7668" y="15079"/>
                    <a:pt x="8033" y="12587"/>
                    <a:pt x="8244" y="10080"/>
                  </a:cubicBezTo>
                  <a:cubicBezTo>
                    <a:pt x="8434" y="7834"/>
                    <a:pt x="8757" y="5340"/>
                    <a:pt x="8403" y="3105"/>
                  </a:cubicBezTo>
                  <a:cubicBezTo>
                    <a:pt x="8160" y="1567"/>
                    <a:pt x="7102" y="442"/>
                    <a:pt x="56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8"/>
            <p:cNvSpPr/>
            <p:nvPr/>
          </p:nvSpPr>
          <p:spPr>
            <a:xfrm>
              <a:off x="56503" y="3643718"/>
              <a:ext cx="1425978" cy="2609491"/>
            </a:xfrm>
            <a:custGeom>
              <a:rect b="b" l="l" r="r" t="t"/>
              <a:pathLst>
                <a:path extrusionOk="0" h="57697" w="31529">
                  <a:moveTo>
                    <a:pt x="28892" y="0"/>
                  </a:moveTo>
                  <a:cubicBezTo>
                    <a:pt x="25783" y="0"/>
                    <a:pt x="23098" y="2242"/>
                    <a:pt x="21486" y="4880"/>
                  </a:cubicBezTo>
                  <a:cubicBezTo>
                    <a:pt x="20399" y="6660"/>
                    <a:pt x="19675" y="8629"/>
                    <a:pt x="18778" y="10504"/>
                  </a:cubicBezTo>
                  <a:cubicBezTo>
                    <a:pt x="18605" y="10866"/>
                    <a:pt x="18543" y="11024"/>
                    <a:pt x="18506" y="11024"/>
                  </a:cubicBezTo>
                  <a:cubicBezTo>
                    <a:pt x="18469" y="11024"/>
                    <a:pt x="18458" y="10862"/>
                    <a:pt x="18384" y="10587"/>
                  </a:cubicBezTo>
                  <a:cubicBezTo>
                    <a:pt x="18208" y="9921"/>
                    <a:pt x="18152" y="9195"/>
                    <a:pt x="18037" y="8514"/>
                  </a:cubicBezTo>
                  <a:cubicBezTo>
                    <a:pt x="17835" y="7306"/>
                    <a:pt x="17634" y="6097"/>
                    <a:pt x="17431" y="4889"/>
                  </a:cubicBezTo>
                  <a:cubicBezTo>
                    <a:pt x="17323" y="4247"/>
                    <a:pt x="16846" y="3769"/>
                    <a:pt x="16266" y="3769"/>
                  </a:cubicBezTo>
                  <a:cubicBezTo>
                    <a:pt x="16068" y="3769"/>
                    <a:pt x="15858" y="3824"/>
                    <a:pt x="15647" y="3947"/>
                  </a:cubicBezTo>
                  <a:cubicBezTo>
                    <a:pt x="12133" y="6003"/>
                    <a:pt x="10686" y="10014"/>
                    <a:pt x="10498" y="13902"/>
                  </a:cubicBezTo>
                  <a:cubicBezTo>
                    <a:pt x="10380" y="16362"/>
                    <a:pt x="10726" y="18807"/>
                    <a:pt x="10919" y="21253"/>
                  </a:cubicBezTo>
                  <a:cubicBezTo>
                    <a:pt x="10948" y="21605"/>
                    <a:pt x="10967" y="21853"/>
                    <a:pt x="10807" y="21853"/>
                  </a:cubicBezTo>
                  <a:cubicBezTo>
                    <a:pt x="10730" y="21853"/>
                    <a:pt x="10611" y="21796"/>
                    <a:pt x="10432" y="21665"/>
                  </a:cubicBezTo>
                  <a:cubicBezTo>
                    <a:pt x="9991" y="21344"/>
                    <a:pt x="9898" y="20503"/>
                    <a:pt x="9771" y="20016"/>
                  </a:cubicBezTo>
                  <a:cubicBezTo>
                    <a:pt x="9546" y="19141"/>
                    <a:pt x="9308" y="18296"/>
                    <a:pt x="8748" y="17564"/>
                  </a:cubicBezTo>
                  <a:cubicBezTo>
                    <a:pt x="8135" y="16768"/>
                    <a:pt x="7243" y="16336"/>
                    <a:pt x="6344" y="16336"/>
                  </a:cubicBezTo>
                  <a:cubicBezTo>
                    <a:pt x="5631" y="16336"/>
                    <a:pt x="4913" y="16608"/>
                    <a:pt x="4325" y="17184"/>
                  </a:cubicBezTo>
                  <a:cubicBezTo>
                    <a:pt x="2873" y="18610"/>
                    <a:pt x="3111" y="20693"/>
                    <a:pt x="3416" y="22524"/>
                  </a:cubicBezTo>
                  <a:cubicBezTo>
                    <a:pt x="3822" y="24961"/>
                    <a:pt x="4503" y="27323"/>
                    <a:pt x="5475" y="29595"/>
                  </a:cubicBezTo>
                  <a:cubicBezTo>
                    <a:pt x="6048" y="30931"/>
                    <a:pt x="6770" y="32310"/>
                    <a:pt x="7134" y="33740"/>
                  </a:cubicBezTo>
                  <a:cubicBezTo>
                    <a:pt x="6801" y="33362"/>
                    <a:pt x="6470" y="32987"/>
                    <a:pt x="6138" y="32610"/>
                  </a:cubicBezTo>
                  <a:cubicBezTo>
                    <a:pt x="5388" y="31761"/>
                    <a:pt x="4622" y="30529"/>
                    <a:pt x="3569" y="30037"/>
                  </a:cubicBezTo>
                  <a:cubicBezTo>
                    <a:pt x="3235" y="29881"/>
                    <a:pt x="2915" y="29810"/>
                    <a:pt x="2617" y="29810"/>
                  </a:cubicBezTo>
                  <a:cubicBezTo>
                    <a:pt x="1070" y="29810"/>
                    <a:pt x="90" y="31701"/>
                    <a:pt x="494" y="33230"/>
                  </a:cubicBezTo>
                  <a:cubicBezTo>
                    <a:pt x="1111" y="35554"/>
                    <a:pt x="2902" y="37907"/>
                    <a:pt x="4278" y="39841"/>
                  </a:cubicBezTo>
                  <a:cubicBezTo>
                    <a:pt x="4775" y="40539"/>
                    <a:pt x="5293" y="41220"/>
                    <a:pt x="5827" y="41887"/>
                  </a:cubicBezTo>
                  <a:cubicBezTo>
                    <a:pt x="5163" y="41627"/>
                    <a:pt x="4447" y="41451"/>
                    <a:pt x="3733" y="41451"/>
                  </a:cubicBezTo>
                  <a:cubicBezTo>
                    <a:pt x="3402" y="41451"/>
                    <a:pt x="3072" y="41489"/>
                    <a:pt x="2747" y="41573"/>
                  </a:cubicBezTo>
                  <a:cubicBezTo>
                    <a:pt x="1" y="42291"/>
                    <a:pt x="433" y="45560"/>
                    <a:pt x="1760" y="47426"/>
                  </a:cubicBezTo>
                  <a:cubicBezTo>
                    <a:pt x="3425" y="49769"/>
                    <a:pt x="5786" y="52908"/>
                    <a:pt x="8215" y="54268"/>
                  </a:cubicBezTo>
                  <a:cubicBezTo>
                    <a:pt x="11185" y="55929"/>
                    <a:pt x="14903" y="55707"/>
                    <a:pt x="17910" y="57303"/>
                  </a:cubicBezTo>
                  <a:cubicBezTo>
                    <a:pt x="18125" y="57554"/>
                    <a:pt x="18472" y="57697"/>
                    <a:pt x="18820" y="57697"/>
                  </a:cubicBezTo>
                  <a:cubicBezTo>
                    <a:pt x="19262" y="57697"/>
                    <a:pt x="19706" y="57465"/>
                    <a:pt x="19882" y="56929"/>
                  </a:cubicBezTo>
                  <a:cubicBezTo>
                    <a:pt x="21017" y="53468"/>
                    <a:pt x="22130" y="49999"/>
                    <a:pt x="23318" y="46556"/>
                  </a:cubicBezTo>
                  <a:cubicBezTo>
                    <a:pt x="23583" y="45792"/>
                    <a:pt x="22879" y="45240"/>
                    <a:pt x="22227" y="45163"/>
                  </a:cubicBezTo>
                  <a:cubicBezTo>
                    <a:pt x="21998" y="45135"/>
                    <a:pt x="21769" y="45122"/>
                    <a:pt x="21542" y="45122"/>
                  </a:cubicBezTo>
                  <a:cubicBezTo>
                    <a:pt x="21154" y="45122"/>
                    <a:pt x="20771" y="45161"/>
                    <a:pt x="20397" y="45237"/>
                  </a:cubicBezTo>
                  <a:cubicBezTo>
                    <a:pt x="20659" y="44591"/>
                    <a:pt x="20912" y="43945"/>
                    <a:pt x="21148" y="43288"/>
                  </a:cubicBezTo>
                  <a:cubicBezTo>
                    <a:pt x="21657" y="41864"/>
                    <a:pt x="22620" y="39905"/>
                    <a:pt x="22335" y="38365"/>
                  </a:cubicBezTo>
                  <a:cubicBezTo>
                    <a:pt x="22108" y="37136"/>
                    <a:pt x="21399" y="36694"/>
                    <a:pt x="20504" y="36694"/>
                  </a:cubicBezTo>
                  <a:cubicBezTo>
                    <a:pt x="19776" y="36694"/>
                    <a:pt x="18925" y="36986"/>
                    <a:pt x="18112" y="37385"/>
                  </a:cubicBezTo>
                  <a:cubicBezTo>
                    <a:pt x="18524" y="36750"/>
                    <a:pt x="19070" y="36174"/>
                    <a:pt x="19620" y="35625"/>
                  </a:cubicBezTo>
                  <a:cubicBezTo>
                    <a:pt x="20676" y="34568"/>
                    <a:pt x="22444" y="33469"/>
                    <a:pt x="22482" y="31808"/>
                  </a:cubicBezTo>
                  <a:cubicBezTo>
                    <a:pt x="22512" y="30553"/>
                    <a:pt x="21593" y="29710"/>
                    <a:pt x="20416" y="29530"/>
                  </a:cubicBezTo>
                  <a:cubicBezTo>
                    <a:pt x="20361" y="29522"/>
                    <a:pt x="20293" y="29518"/>
                    <a:pt x="20214" y="29518"/>
                  </a:cubicBezTo>
                  <a:cubicBezTo>
                    <a:pt x="19917" y="29518"/>
                    <a:pt x="19467" y="29571"/>
                    <a:pt x="19009" y="29609"/>
                  </a:cubicBezTo>
                  <a:cubicBezTo>
                    <a:pt x="20166" y="28751"/>
                    <a:pt x="21325" y="27893"/>
                    <a:pt x="22484" y="27037"/>
                  </a:cubicBezTo>
                  <a:cubicBezTo>
                    <a:pt x="23722" y="26121"/>
                    <a:pt x="25853" y="25088"/>
                    <a:pt x="26172" y="23409"/>
                  </a:cubicBezTo>
                  <a:cubicBezTo>
                    <a:pt x="26440" y="21994"/>
                    <a:pt x="25331" y="20843"/>
                    <a:pt x="24035" y="20511"/>
                  </a:cubicBezTo>
                  <a:cubicBezTo>
                    <a:pt x="23758" y="20440"/>
                    <a:pt x="23493" y="20410"/>
                    <a:pt x="23236" y="20410"/>
                  </a:cubicBezTo>
                  <a:cubicBezTo>
                    <a:pt x="22578" y="20410"/>
                    <a:pt x="21973" y="20608"/>
                    <a:pt x="21371" y="20831"/>
                  </a:cubicBezTo>
                  <a:cubicBezTo>
                    <a:pt x="22323" y="19700"/>
                    <a:pt x="23646" y="18856"/>
                    <a:pt x="24920" y="18118"/>
                  </a:cubicBezTo>
                  <a:cubicBezTo>
                    <a:pt x="26874" y="16982"/>
                    <a:pt x="28837" y="15926"/>
                    <a:pt x="30403" y="14264"/>
                  </a:cubicBezTo>
                  <a:cubicBezTo>
                    <a:pt x="30813" y="13827"/>
                    <a:pt x="30830" y="13007"/>
                    <a:pt x="30339" y="12612"/>
                  </a:cubicBezTo>
                  <a:cubicBezTo>
                    <a:pt x="29232" y="11721"/>
                    <a:pt x="28062" y="11366"/>
                    <a:pt x="26886" y="11366"/>
                  </a:cubicBezTo>
                  <a:cubicBezTo>
                    <a:pt x="26303" y="11366"/>
                    <a:pt x="25719" y="11453"/>
                    <a:pt x="25140" y="11606"/>
                  </a:cubicBezTo>
                  <a:cubicBezTo>
                    <a:pt x="25960" y="10504"/>
                    <a:pt x="26784" y="9402"/>
                    <a:pt x="27605" y="8300"/>
                  </a:cubicBezTo>
                  <a:cubicBezTo>
                    <a:pt x="29158" y="6218"/>
                    <a:pt x="30755" y="4165"/>
                    <a:pt x="31381" y="1598"/>
                  </a:cubicBezTo>
                  <a:cubicBezTo>
                    <a:pt x="31528" y="991"/>
                    <a:pt x="31139" y="364"/>
                    <a:pt x="30539" y="211"/>
                  </a:cubicBezTo>
                  <a:cubicBezTo>
                    <a:pt x="29980" y="67"/>
                    <a:pt x="29429" y="0"/>
                    <a:pt x="28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8"/>
            <p:cNvSpPr/>
            <p:nvPr/>
          </p:nvSpPr>
          <p:spPr>
            <a:xfrm>
              <a:off x="59760" y="3638110"/>
              <a:ext cx="1429370" cy="2621115"/>
            </a:xfrm>
            <a:custGeom>
              <a:rect b="b" l="l" r="r" t="t"/>
              <a:pathLst>
                <a:path extrusionOk="0" h="57954" w="31604">
                  <a:moveTo>
                    <a:pt x="28806" y="257"/>
                  </a:moveTo>
                  <a:cubicBezTo>
                    <a:pt x="29336" y="257"/>
                    <a:pt x="29880" y="323"/>
                    <a:pt x="30438" y="466"/>
                  </a:cubicBezTo>
                  <a:cubicBezTo>
                    <a:pt x="30969" y="603"/>
                    <a:pt x="31311" y="1163"/>
                    <a:pt x="31182" y="1691"/>
                  </a:cubicBezTo>
                  <a:cubicBezTo>
                    <a:pt x="30593" y="4113"/>
                    <a:pt x="29097" y="6115"/>
                    <a:pt x="27650" y="8052"/>
                  </a:cubicBezTo>
                  <a:lnTo>
                    <a:pt x="24968" y="11649"/>
                  </a:lnTo>
                  <a:cubicBezTo>
                    <a:pt x="24935" y="11695"/>
                    <a:pt x="24933" y="11759"/>
                    <a:pt x="24965" y="11807"/>
                  </a:cubicBezTo>
                  <a:cubicBezTo>
                    <a:pt x="24990" y="11844"/>
                    <a:pt x="25032" y="11867"/>
                    <a:pt x="25076" y="11867"/>
                  </a:cubicBezTo>
                  <a:cubicBezTo>
                    <a:pt x="25088" y="11867"/>
                    <a:pt x="25099" y="11865"/>
                    <a:pt x="25111" y="11862"/>
                  </a:cubicBezTo>
                  <a:cubicBezTo>
                    <a:pt x="25712" y="11702"/>
                    <a:pt x="26286" y="11622"/>
                    <a:pt x="26835" y="11622"/>
                  </a:cubicBezTo>
                  <a:cubicBezTo>
                    <a:pt x="28068" y="11622"/>
                    <a:pt x="29176" y="12027"/>
                    <a:pt x="30189" y="12842"/>
                  </a:cubicBezTo>
                  <a:cubicBezTo>
                    <a:pt x="30375" y="12992"/>
                    <a:pt x="30487" y="13223"/>
                    <a:pt x="30507" y="13492"/>
                  </a:cubicBezTo>
                  <a:cubicBezTo>
                    <a:pt x="30528" y="13795"/>
                    <a:pt x="30426" y="14095"/>
                    <a:pt x="30239" y="14294"/>
                  </a:cubicBezTo>
                  <a:cubicBezTo>
                    <a:pt x="28826" y="15793"/>
                    <a:pt x="27122" y="16776"/>
                    <a:pt x="25316" y="17817"/>
                  </a:cubicBezTo>
                  <a:lnTo>
                    <a:pt x="24785" y="18123"/>
                  </a:lnTo>
                  <a:cubicBezTo>
                    <a:pt x="23491" y="18873"/>
                    <a:pt x="22164" y="19727"/>
                    <a:pt x="21201" y="20868"/>
                  </a:cubicBezTo>
                  <a:cubicBezTo>
                    <a:pt x="21161" y="20915"/>
                    <a:pt x="21160" y="20982"/>
                    <a:pt x="21193" y="21031"/>
                  </a:cubicBezTo>
                  <a:cubicBezTo>
                    <a:pt x="21220" y="21069"/>
                    <a:pt x="21262" y="21090"/>
                    <a:pt x="21306" y="21090"/>
                  </a:cubicBezTo>
                  <a:cubicBezTo>
                    <a:pt x="21321" y="21090"/>
                    <a:pt x="21336" y="21087"/>
                    <a:pt x="21351" y="21082"/>
                  </a:cubicBezTo>
                  <a:cubicBezTo>
                    <a:pt x="21944" y="20864"/>
                    <a:pt x="22534" y="20671"/>
                    <a:pt x="23170" y="20671"/>
                  </a:cubicBezTo>
                  <a:cubicBezTo>
                    <a:pt x="23417" y="20671"/>
                    <a:pt x="23670" y="20700"/>
                    <a:pt x="23934" y="20768"/>
                  </a:cubicBezTo>
                  <a:cubicBezTo>
                    <a:pt x="25117" y="21071"/>
                    <a:pt x="26231" y="22134"/>
                    <a:pt x="25971" y="23510"/>
                  </a:cubicBezTo>
                  <a:cubicBezTo>
                    <a:pt x="25731" y="24790"/>
                    <a:pt x="24379" y="25684"/>
                    <a:pt x="23190" y="26470"/>
                  </a:cubicBezTo>
                  <a:cubicBezTo>
                    <a:pt x="22883" y="26672"/>
                    <a:pt x="22593" y="26865"/>
                    <a:pt x="22339" y="27054"/>
                  </a:cubicBezTo>
                  <a:cubicBezTo>
                    <a:pt x="21458" y="27704"/>
                    <a:pt x="20575" y="28356"/>
                    <a:pt x="19695" y="29008"/>
                  </a:cubicBezTo>
                  <a:lnTo>
                    <a:pt x="18864" y="29625"/>
                  </a:lnTo>
                  <a:cubicBezTo>
                    <a:pt x="18815" y="29662"/>
                    <a:pt x="18796" y="29726"/>
                    <a:pt x="18818" y="29782"/>
                  </a:cubicBezTo>
                  <a:cubicBezTo>
                    <a:pt x="18836" y="29833"/>
                    <a:pt x="18885" y="29870"/>
                    <a:pt x="18940" y="29870"/>
                  </a:cubicBezTo>
                  <a:cubicBezTo>
                    <a:pt x="18945" y="29870"/>
                    <a:pt x="18950" y="29869"/>
                    <a:pt x="18955" y="29869"/>
                  </a:cubicBezTo>
                  <a:cubicBezTo>
                    <a:pt x="19089" y="29857"/>
                    <a:pt x="19219" y="29846"/>
                    <a:pt x="19347" y="29834"/>
                  </a:cubicBezTo>
                  <a:cubicBezTo>
                    <a:pt x="19658" y="29805"/>
                    <a:pt x="19954" y="29778"/>
                    <a:pt x="20160" y="29778"/>
                  </a:cubicBezTo>
                  <a:cubicBezTo>
                    <a:pt x="20227" y="29778"/>
                    <a:pt x="20285" y="29781"/>
                    <a:pt x="20330" y="29788"/>
                  </a:cubicBezTo>
                  <a:cubicBezTo>
                    <a:pt x="21523" y="29970"/>
                    <a:pt x="22308" y="30830"/>
                    <a:pt x="22282" y="31929"/>
                  </a:cubicBezTo>
                  <a:cubicBezTo>
                    <a:pt x="22254" y="33168"/>
                    <a:pt x="21180" y="34111"/>
                    <a:pt x="20235" y="34940"/>
                  </a:cubicBezTo>
                  <a:cubicBezTo>
                    <a:pt x="19955" y="35185"/>
                    <a:pt x="19692" y="35418"/>
                    <a:pt x="19458" y="35651"/>
                  </a:cubicBezTo>
                  <a:cubicBezTo>
                    <a:pt x="18828" y="36280"/>
                    <a:pt x="18328" y="36823"/>
                    <a:pt x="17933" y="37433"/>
                  </a:cubicBezTo>
                  <a:cubicBezTo>
                    <a:pt x="17899" y="37482"/>
                    <a:pt x="17904" y="37549"/>
                    <a:pt x="17945" y="37595"/>
                  </a:cubicBezTo>
                  <a:cubicBezTo>
                    <a:pt x="17971" y="37624"/>
                    <a:pt x="18009" y="37640"/>
                    <a:pt x="18046" y="37640"/>
                  </a:cubicBezTo>
                  <a:cubicBezTo>
                    <a:pt x="18067" y="37640"/>
                    <a:pt x="18087" y="37635"/>
                    <a:pt x="18106" y="37625"/>
                  </a:cubicBezTo>
                  <a:cubicBezTo>
                    <a:pt x="18796" y="37287"/>
                    <a:pt x="19676" y="36949"/>
                    <a:pt x="20438" y="36949"/>
                  </a:cubicBezTo>
                  <a:cubicBezTo>
                    <a:pt x="20735" y="36949"/>
                    <a:pt x="21013" y="37000"/>
                    <a:pt x="21256" y="37122"/>
                  </a:cubicBezTo>
                  <a:cubicBezTo>
                    <a:pt x="21712" y="37351"/>
                    <a:pt x="22006" y="37818"/>
                    <a:pt x="22135" y="38510"/>
                  </a:cubicBezTo>
                  <a:cubicBezTo>
                    <a:pt x="22361" y="39730"/>
                    <a:pt x="21781" y="41220"/>
                    <a:pt x="21268" y="42532"/>
                  </a:cubicBezTo>
                  <a:cubicBezTo>
                    <a:pt x="21155" y="42823"/>
                    <a:pt x="21046" y="43103"/>
                    <a:pt x="20953" y="43363"/>
                  </a:cubicBezTo>
                  <a:cubicBezTo>
                    <a:pt x="20740" y="43952"/>
                    <a:pt x="20503" y="44568"/>
                    <a:pt x="20205" y="45304"/>
                  </a:cubicBezTo>
                  <a:cubicBezTo>
                    <a:pt x="20185" y="45350"/>
                    <a:pt x="20195" y="45404"/>
                    <a:pt x="20226" y="45442"/>
                  </a:cubicBezTo>
                  <a:cubicBezTo>
                    <a:pt x="20250" y="45472"/>
                    <a:pt x="20287" y="45491"/>
                    <a:pt x="20326" y="45491"/>
                  </a:cubicBezTo>
                  <a:cubicBezTo>
                    <a:pt x="20336" y="45491"/>
                    <a:pt x="20346" y="45490"/>
                    <a:pt x="20356" y="45488"/>
                  </a:cubicBezTo>
                  <a:cubicBezTo>
                    <a:pt x="20724" y="45415"/>
                    <a:pt x="21097" y="45378"/>
                    <a:pt x="21472" y="45378"/>
                  </a:cubicBezTo>
                  <a:cubicBezTo>
                    <a:pt x="21695" y="45378"/>
                    <a:pt x="21918" y="45391"/>
                    <a:pt x="22141" y="45417"/>
                  </a:cubicBezTo>
                  <a:cubicBezTo>
                    <a:pt x="22519" y="45462"/>
                    <a:pt x="22877" y="45671"/>
                    <a:pt x="23053" y="45952"/>
                  </a:cubicBezTo>
                  <a:cubicBezTo>
                    <a:pt x="23184" y="46160"/>
                    <a:pt x="23206" y="46388"/>
                    <a:pt x="23122" y="46633"/>
                  </a:cubicBezTo>
                  <a:cubicBezTo>
                    <a:pt x="22213" y="49267"/>
                    <a:pt x="21333" y="51962"/>
                    <a:pt x="20483" y="54569"/>
                  </a:cubicBezTo>
                  <a:lnTo>
                    <a:pt x="19686" y="57007"/>
                  </a:lnTo>
                  <a:cubicBezTo>
                    <a:pt x="19529" y="57485"/>
                    <a:pt x="19165" y="57621"/>
                    <a:pt x="18963" y="57662"/>
                  </a:cubicBezTo>
                  <a:cubicBezTo>
                    <a:pt x="18891" y="57677"/>
                    <a:pt x="18818" y="57684"/>
                    <a:pt x="18745" y="57684"/>
                  </a:cubicBezTo>
                  <a:cubicBezTo>
                    <a:pt x="18435" y="57684"/>
                    <a:pt x="18131" y="57556"/>
                    <a:pt x="17942" y="57336"/>
                  </a:cubicBezTo>
                  <a:cubicBezTo>
                    <a:pt x="17931" y="57326"/>
                    <a:pt x="17918" y="57313"/>
                    <a:pt x="17902" y="57306"/>
                  </a:cubicBezTo>
                  <a:cubicBezTo>
                    <a:pt x="16410" y="56514"/>
                    <a:pt x="14727" y="56162"/>
                    <a:pt x="13100" y="55821"/>
                  </a:cubicBezTo>
                  <a:cubicBezTo>
                    <a:pt x="11431" y="55472"/>
                    <a:pt x="9705" y="55109"/>
                    <a:pt x="8211" y="54273"/>
                  </a:cubicBezTo>
                  <a:cubicBezTo>
                    <a:pt x="5902" y="52984"/>
                    <a:pt x="3673" y="50111"/>
                    <a:pt x="1798" y="47470"/>
                  </a:cubicBezTo>
                  <a:cubicBezTo>
                    <a:pt x="1052" y="46422"/>
                    <a:pt x="474" y="44681"/>
                    <a:pt x="962" y="43337"/>
                  </a:cubicBezTo>
                  <a:cubicBezTo>
                    <a:pt x="1241" y="42564"/>
                    <a:pt x="1830" y="42057"/>
                    <a:pt x="2709" y="41828"/>
                  </a:cubicBezTo>
                  <a:cubicBezTo>
                    <a:pt x="3013" y="41749"/>
                    <a:pt x="3332" y="41710"/>
                    <a:pt x="3666" y="41710"/>
                  </a:cubicBezTo>
                  <a:cubicBezTo>
                    <a:pt x="4299" y="41710"/>
                    <a:pt x="4982" y="41850"/>
                    <a:pt x="5714" y="42135"/>
                  </a:cubicBezTo>
                  <a:cubicBezTo>
                    <a:pt x="5730" y="42142"/>
                    <a:pt x="5747" y="42145"/>
                    <a:pt x="5764" y="42145"/>
                  </a:cubicBezTo>
                  <a:cubicBezTo>
                    <a:pt x="5806" y="42145"/>
                    <a:pt x="5846" y="42125"/>
                    <a:pt x="5872" y="42089"/>
                  </a:cubicBezTo>
                  <a:cubicBezTo>
                    <a:pt x="5908" y="42040"/>
                    <a:pt x="5907" y="41973"/>
                    <a:pt x="5868" y="41926"/>
                  </a:cubicBezTo>
                  <a:cubicBezTo>
                    <a:pt x="5316" y="41237"/>
                    <a:pt x="4795" y="40549"/>
                    <a:pt x="4322" y="39885"/>
                  </a:cubicBezTo>
                  <a:lnTo>
                    <a:pt x="3943" y="39355"/>
                  </a:lnTo>
                  <a:cubicBezTo>
                    <a:pt x="2617" y="37508"/>
                    <a:pt x="1114" y="35412"/>
                    <a:pt x="560" y="33318"/>
                  </a:cubicBezTo>
                  <a:cubicBezTo>
                    <a:pt x="295" y="32314"/>
                    <a:pt x="651" y="31127"/>
                    <a:pt x="1408" y="30496"/>
                  </a:cubicBezTo>
                  <a:cubicBezTo>
                    <a:pt x="1749" y="30213"/>
                    <a:pt x="2139" y="30070"/>
                    <a:pt x="2553" y="30070"/>
                  </a:cubicBezTo>
                  <a:cubicBezTo>
                    <a:pt x="2843" y="30070"/>
                    <a:pt x="3144" y="30140"/>
                    <a:pt x="3448" y="30282"/>
                  </a:cubicBezTo>
                  <a:cubicBezTo>
                    <a:pt x="4209" y="30637"/>
                    <a:pt x="4814" y="31395"/>
                    <a:pt x="5400" y="32130"/>
                  </a:cubicBezTo>
                  <a:cubicBezTo>
                    <a:pt x="5594" y="32376"/>
                    <a:pt x="5780" y="32609"/>
                    <a:pt x="5969" y="32823"/>
                  </a:cubicBezTo>
                  <a:lnTo>
                    <a:pt x="6966" y="33951"/>
                  </a:lnTo>
                  <a:cubicBezTo>
                    <a:pt x="6993" y="33982"/>
                    <a:pt x="7031" y="33998"/>
                    <a:pt x="7069" y="33998"/>
                  </a:cubicBezTo>
                  <a:cubicBezTo>
                    <a:pt x="7091" y="33998"/>
                    <a:pt x="7112" y="33993"/>
                    <a:pt x="7131" y="33982"/>
                  </a:cubicBezTo>
                  <a:cubicBezTo>
                    <a:pt x="7185" y="33951"/>
                    <a:pt x="7214" y="33890"/>
                    <a:pt x="7199" y="33829"/>
                  </a:cubicBezTo>
                  <a:cubicBezTo>
                    <a:pt x="6925" y="32754"/>
                    <a:pt x="6452" y="31709"/>
                    <a:pt x="5992" y="30699"/>
                  </a:cubicBezTo>
                  <a:cubicBezTo>
                    <a:pt x="5836" y="30353"/>
                    <a:pt x="5679" y="30008"/>
                    <a:pt x="5533" y="29665"/>
                  </a:cubicBezTo>
                  <a:cubicBezTo>
                    <a:pt x="4581" y="27438"/>
                    <a:pt x="3892" y="25070"/>
                    <a:pt x="3483" y="22628"/>
                  </a:cubicBezTo>
                  <a:cubicBezTo>
                    <a:pt x="3168" y="20727"/>
                    <a:pt x="2975" y="18758"/>
                    <a:pt x="4354" y="17405"/>
                  </a:cubicBezTo>
                  <a:cubicBezTo>
                    <a:pt x="4890" y="16880"/>
                    <a:pt x="5571" y="16598"/>
                    <a:pt x="6280" y="16598"/>
                  </a:cubicBezTo>
                  <a:cubicBezTo>
                    <a:pt x="6342" y="16598"/>
                    <a:pt x="6403" y="16600"/>
                    <a:pt x="6465" y="16604"/>
                  </a:cubicBezTo>
                  <a:cubicBezTo>
                    <a:pt x="7278" y="16661"/>
                    <a:pt x="8048" y="17086"/>
                    <a:pt x="8573" y="17772"/>
                  </a:cubicBezTo>
                  <a:cubicBezTo>
                    <a:pt x="9102" y="18458"/>
                    <a:pt x="9330" y="19233"/>
                    <a:pt x="9575" y="20174"/>
                  </a:cubicBezTo>
                  <a:cubicBezTo>
                    <a:pt x="9599" y="20266"/>
                    <a:pt x="9620" y="20372"/>
                    <a:pt x="9645" y="20482"/>
                  </a:cubicBezTo>
                  <a:cubicBezTo>
                    <a:pt x="9755" y="20984"/>
                    <a:pt x="9888" y="21610"/>
                    <a:pt x="10286" y="21898"/>
                  </a:cubicBezTo>
                  <a:cubicBezTo>
                    <a:pt x="10443" y="22013"/>
                    <a:pt x="10603" y="22112"/>
                    <a:pt x="10741" y="22112"/>
                  </a:cubicBezTo>
                  <a:cubicBezTo>
                    <a:pt x="10784" y="22112"/>
                    <a:pt x="10824" y="22103"/>
                    <a:pt x="10862" y="22082"/>
                  </a:cubicBezTo>
                  <a:cubicBezTo>
                    <a:pt x="11035" y="21985"/>
                    <a:pt x="11015" y="21742"/>
                    <a:pt x="10987" y="21368"/>
                  </a:cubicBezTo>
                  <a:cubicBezTo>
                    <a:pt x="10939" y="20765"/>
                    <a:pt x="10882" y="20160"/>
                    <a:pt x="10824" y="19559"/>
                  </a:cubicBezTo>
                  <a:cubicBezTo>
                    <a:pt x="10654" y="17748"/>
                    <a:pt x="10476" y="15879"/>
                    <a:pt x="10567" y="14034"/>
                  </a:cubicBezTo>
                  <a:cubicBezTo>
                    <a:pt x="10862" y="7880"/>
                    <a:pt x="13878" y="5224"/>
                    <a:pt x="15649" y="4189"/>
                  </a:cubicBezTo>
                  <a:cubicBezTo>
                    <a:pt x="15831" y="4084"/>
                    <a:pt x="16018" y="4030"/>
                    <a:pt x="16201" y="4030"/>
                  </a:cubicBezTo>
                  <a:cubicBezTo>
                    <a:pt x="16334" y="4030"/>
                    <a:pt x="16463" y="4059"/>
                    <a:pt x="16586" y="4116"/>
                  </a:cubicBezTo>
                  <a:cubicBezTo>
                    <a:pt x="16919" y="4270"/>
                    <a:pt x="17160" y="4615"/>
                    <a:pt x="17230" y="5036"/>
                  </a:cubicBezTo>
                  <a:lnTo>
                    <a:pt x="17838" y="8661"/>
                  </a:lnTo>
                  <a:cubicBezTo>
                    <a:pt x="17873" y="8886"/>
                    <a:pt x="17907" y="9116"/>
                    <a:pt x="17937" y="9348"/>
                  </a:cubicBezTo>
                  <a:cubicBezTo>
                    <a:pt x="18000" y="9812"/>
                    <a:pt x="18064" y="10293"/>
                    <a:pt x="18185" y="10744"/>
                  </a:cubicBezTo>
                  <a:cubicBezTo>
                    <a:pt x="18214" y="10850"/>
                    <a:pt x="18231" y="10936"/>
                    <a:pt x="18247" y="11005"/>
                  </a:cubicBezTo>
                  <a:cubicBezTo>
                    <a:pt x="18279" y="11165"/>
                    <a:pt x="18302" y="11271"/>
                    <a:pt x="18421" y="11285"/>
                  </a:cubicBezTo>
                  <a:cubicBezTo>
                    <a:pt x="18430" y="11286"/>
                    <a:pt x="18439" y="11286"/>
                    <a:pt x="18448" y="11286"/>
                  </a:cubicBezTo>
                  <a:cubicBezTo>
                    <a:pt x="18551" y="11286"/>
                    <a:pt x="18594" y="11195"/>
                    <a:pt x="18726" y="10913"/>
                  </a:cubicBezTo>
                  <a:lnTo>
                    <a:pt x="18833" y="10688"/>
                  </a:lnTo>
                  <a:cubicBezTo>
                    <a:pt x="19125" y="10075"/>
                    <a:pt x="19402" y="9445"/>
                    <a:pt x="19672" y="8835"/>
                  </a:cubicBezTo>
                  <a:cubicBezTo>
                    <a:pt x="20228" y="7572"/>
                    <a:pt x="20803" y="6267"/>
                    <a:pt x="21532" y="5074"/>
                  </a:cubicBezTo>
                  <a:cubicBezTo>
                    <a:pt x="23042" y="2608"/>
                    <a:pt x="25651" y="257"/>
                    <a:pt x="28806" y="257"/>
                  </a:cubicBezTo>
                  <a:close/>
                  <a:moveTo>
                    <a:pt x="28864" y="0"/>
                  </a:moveTo>
                  <a:cubicBezTo>
                    <a:pt x="26437" y="0"/>
                    <a:pt x="23527" y="1281"/>
                    <a:pt x="21294" y="4932"/>
                  </a:cubicBezTo>
                  <a:cubicBezTo>
                    <a:pt x="20557" y="6141"/>
                    <a:pt x="19978" y="7453"/>
                    <a:pt x="19418" y="8724"/>
                  </a:cubicBezTo>
                  <a:cubicBezTo>
                    <a:pt x="19150" y="9333"/>
                    <a:pt x="18873" y="9961"/>
                    <a:pt x="18582" y="10568"/>
                  </a:cubicBezTo>
                  <a:lnTo>
                    <a:pt x="18475" y="10796"/>
                  </a:lnTo>
                  <a:cubicBezTo>
                    <a:pt x="18472" y="10798"/>
                    <a:pt x="18472" y="10799"/>
                    <a:pt x="18470" y="10802"/>
                  </a:cubicBezTo>
                  <a:cubicBezTo>
                    <a:pt x="18461" y="10761"/>
                    <a:pt x="18449" y="10720"/>
                    <a:pt x="18438" y="10674"/>
                  </a:cubicBezTo>
                  <a:cubicBezTo>
                    <a:pt x="18323" y="10239"/>
                    <a:pt x="18259" y="9766"/>
                    <a:pt x="18196" y="9310"/>
                  </a:cubicBezTo>
                  <a:cubicBezTo>
                    <a:pt x="18164" y="9076"/>
                    <a:pt x="18133" y="8843"/>
                    <a:pt x="18095" y="8615"/>
                  </a:cubicBezTo>
                  <a:lnTo>
                    <a:pt x="17489" y="4990"/>
                  </a:lnTo>
                  <a:cubicBezTo>
                    <a:pt x="17405" y="4482"/>
                    <a:pt x="17106" y="4062"/>
                    <a:pt x="16693" y="3869"/>
                  </a:cubicBezTo>
                  <a:cubicBezTo>
                    <a:pt x="16533" y="3795"/>
                    <a:pt x="16364" y="3758"/>
                    <a:pt x="16192" y="3758"/>
                  </a:cubicBezTo>
                  <a:cubicBezTo>
                    <a:pt x="15963" y="3758"/>
                    <a:pt x="15729" y="3824"/>
                    <a:pt x="15505" y="3955"/>
                  </a:cubicBezTo>
                  <a:cubicBezTo>
                    <a:pt x="13686" y="5019"/>
                    <a:pt x="10591" y="7738"/>
                    <a:pt x="10288" y="14020"/>
                  </a:cubicBezTo>
                  <a:cubicBezTo>
                    <a:pt x="10199" y="15885"/>
                    <a:pt x="10375" y="17765"/>
                    <a:pt x="10547" y="19583"/>
                  </a:cubicBezTo>
                  <a:cubicBezTo>
                    <a:pt x="10605" y="20183"/>
                    <a:pt x="10661" y="20786"/>
                    <a:pt x="10709" y="21393"/>
                  </a:cubicBezTo>
                  <a:cubicBezTo>
                    <a:pt x="10723" y="21567"/>
                    <a:pt x="10743" y="21806"/>
                    <a:pt x="10732" y="21843"/>
                  </a:cubicBezTo>
                  <a:cubicBezTo>
                    <a:pt x="10721" y="21843"/>
                    <a:pt x="10658" y="21841"/>
                    <a:pt x="10436" y="21680"/>
                  </a:cubicBezTo>
                  <a:cubicBezTo>
                    <a:pt x="10123" y="21451"/>
                    <a:pt x="10000" y="20883"/>
                    <a:pt x="9901" y="20425"/>
                  </a:cubicBezTo>
                  <a:cubicBezTo>
                    <a:pt x="9875" y="20309"/>
                    <a:pt x="9852" y="20202"/>
                    <a:pt x="9827" y="20105"/>
                  </a:cubicBezTo>
                  <a:cubicBezTo>
                    <a:pt x="9576" y="19133"/>
                    <a:pt x="9337" y="18331"/>
                    <a:pt x="8780" y="17607"/>
                  </a:cubicBezTo>
                  <a:cubicBezTo>
                    <a:pt x="8206" y="16858"/>
                    <a:pt x="7367" y="16395"/>
                    <a:pt x="6476" y="16332"/>
                  </a:cubicBezTo>
                  <a:cubicBezTo>
                    <a:pt x="6405" y="16327"/>
                    <a:pt x="6335" y="16324"/>
                    <a:pt x="6265" y="16324"/>
                  </a:cubicBezTo>
                  <a:cubicBezTo>
                    <a:pt x="5485" y="16324"/>
                    <a:pt x="4744" y="16635"/>
                    <a:pt x="4157" y="17210"/>
                  </a:cubicBezTo>
                  <a:cubicBezTo>
                    <a:pt x="2686" y="18653"/>
                    <a:pt x="2883" y="20696"/>
                    <a:pt x="3211" y="22668"/>
                  </a:cubicBezTo>
                  <a:cubicBezTo>
                    <a:pt x="3621" y="25132"/>
                    <a:pt x="4316" y="27521"/>
                    <a:pt x="5279" y="29769"/>
                  </a:cubicBezTo>
                  <a:cubicBezTo>
                    <a:pt x="5426" y="30114"/>
                    <a:pt x="5584" y="30460"/>
                    <a:pt x="5741" y="30807"/>
                  </a:cubicBezTo>
                  <a:cubicBezTo>
                    <a:pt x="6113" y="31626"/>
                    <a:pt x="6496" y="32468"/>
                    <a:pt x="6767" y="33322"/>
                  </a:cubicBezTo>
                  <a:lnTo>
                    <a:pt x="6167" y="32643"/>
                  </a:lnTo>
                  <a:cubicBezTo>
                    <a:pt x="5983" y="32434"/>
                    <a:pt x="5800" y="32203"/>
                    <a:pt x="5604" y="31960"/>
                  </a:cubicBezTo>
                  <a:cubicBezTo>
                    <a:pt x="5028" y="31236"/>
                    <a:pt x="4373" y="30417"/>
                    <a:pt x="3554" y="30034"/>
                  </a:cubicBezTo>
                  <a:cubicBezTo>
                    <a:pt x="3212" y="29874"/>
                    <a:pt x="2871" y="29794"/>
                    <a:pt x="2542" y="29794"/>
                  </a:cubicBezTo>
                  <a:cubicBezTo>
                    <a:pt x="2068" y="29794"/>
                    <a:pt x="1619" y="29960"/>
                    <a:pt x="1227" y="30287"/>
                  </a:cubicBezTo>
                  <a:cubicBezTo>
                    <a:pt x="396" y="30982"/>
                    <a:pt x="1" y="32284"/>
                    <a:pt x="292" y="33385"/>
                  </a:cubicBezTo>
                  <a:cubicBezTo>
                    <a:pt x="858" y="35525"/>
                    <a:pt x="2378" y="37642"/>
                    <a:pt x="3718" y="39510"/>
                  </a:cubicBezTo>
                  <a:lnTo>
                    <a:pt x="4096" y="40041"/>
                  </a:lnTo>
                  <a:cubicBezTo>
                    <a:pt x="4486" y="40589"/>
                    <a:pt x="4909" y="41154"/>
                    <a:pt x="5357" y="41722"/>
                  </a:cubicBezTo>
                  <a:cubicBezTo>
                    <a:pt x="4766" y="41531"/>
                    <a:pt x="4201" y="41435"/>
                    <a:pt x="3668" y="41435"/>
                  </a:cubicBezTo>
                  <a:cubicBezTo>
                    <a:pt x="3311" y="41435"/>
                    <a:pt x="2969" y="41478"/>
                    <a:pt x="2641" y="41564"/>
                  </a:cubicBezTo>
                  <a:cubicBezTo>
                    <a:pt x="1685" y="41812"/>
                    <a:pt x="1016" y="42394"/>
                    <a:pt x="707" y="43242"/>
                  </a:cubicBezTo>
                  <a:cubicBezTo>
                    <a:pt x="186" y="44676"/>
                    <a:pt x="794" y="46519"/>
                    <a:pt x="1578" y="47623"/>
                  </a:cubicBezTo>
                  <a:cubicBezTo>
                    <a:pt x="3470" y="50290"/>
                    <a:pt x="5725" y="53191"/>
                    <a:pt x="8079" y="54507"/>
                  </a:cubicBezTo>
                  <a:cubicBezTo>
                    <a:pt x="9610" y="55365"/>
                    <a:pt x="11355" y="55729"/>
                    <a:pt x="13043" y="56084"/>
                  </a:cubicBezTo>
                  <a:cubicBezTo>
                    <a:pt x="14646" y="56421"/>
                    <a:pt x="16302" y="56767"/>
                    <a:pt x="17755" y="57532"/>
                  </a:cubicBezTo>
                  <a:cubicBezTo>
                    <a:pt x="17994" y="57799"/>
                    <a:pt x="18369" y="57953"/>
                    <a:pt x="18750" y="57953"/>
                  </a:cubicBezTo>
                  <a:cubicBezTo>
                    <a:pt x="18838" y="57953"/>
                    <a:pt x="18926" y="57945"/>
                    <a:pt x="19007" y="57930"/>
                  </a:cubicBezTo>
                  <a:cubicBezTo>
                    <a:pt x="19454" y="57841"/>
                    <a:pt x="19791" y="57535"/>
                    <a:pt x="19937" y="57094"/>
                  </a:cubicBezTo>
                  <a:cubicBezTo>
                    <a:pt x="20205" y="56280"/>
                    <a:pt x="20468" y="55467"/>
                    <a:pt x="20734" y="54654"/>
                  </a:cubicBezTo>
                  <a:cubicBezTo>
                    <a:pt x="21585" y="52050"/>
                    <a:pt x="22464" y="49356"/>
                    <a:pt x="23373" y="46723"/>
                  </a:cubicBezTo>
                  <a:cubicBezTo>
                    <a:pt x="23484" y="46402"/>
                    <a:pt x="23451" y="46085"/>
                    <a:pt x="23277" y="45809"/>
                  </a:cubicBezTo>
                  <a:cubicBezTo>
                    <a:pt x="23061" y="45463"/>
                    <a:pt x="22626" y="45203"/>
                    <a:pt x="22169" y="45149"/>
                  </a:cubicBezTo>
                  <a:cubicBezTo>
                    <a:pt x="21933" y="45122"/>
                    <a:pt x="21697" y="45107"/>
                    <a:pt x="21461" y="45107"/>
                  </a:cubicBezTo>
                  <a:cubicBezTo>
                    <a:pt x="21154" y="45107"/>
                    <a:pt x="20847" y="45131"/>
                    <a:pt x="20541" y="45180"/>
                  </a:cubicBezTo>
                  <a:cubicBezTo>
                    <a:pt x="20799" y="44539"/>
                    <a:pt x="21010" y="43986"/>
                    <a:pt x="21201" y="43455"/>
                  </a:cubicBezTo>
                  <a:cubicBezTo>
                    <a:pt x="21294" y="43196"/>
                    <a:pt x="21402" y="42919"/>
                    <a:pt x="21515" y="42630"/>
                  </a:cubicBezTo>
                  <a:cubicBezTo>
                    <a:pt x="22040" y="41284"/>
                    <a:pt x="22634" y="39758"/>
                    <a:pt x="22395" y="38460"/>
                  </a:cubicBezTo>
                  <a:cubicBezTo>
                    <a:pt x="22251" y="37681"/>
                    <a:pt x="21907" y="37151"/>
                    <a:pt x="21371" y="36881"/>
                  </a:cubicBezTo>
                  <a:cubicBezTo>
                    <a:pt x="21099" y="36744"/>
                    <a:pt x="20783" y="36676"/>
                    <a:pt x="20423" y="36676"/>
                  </a:cubicBezTo>
                  <a:cubicBezTo>
                    <a:pt x="19865" y="36676"/>
                    <a:pt x="19201" y="36841"/>
                    <a:pt x="18440" y="37171"/>
                  </a:cubicBezTo>
                  <a:cubicBezTo>
                    <a:pt x="18773" y="36736"/>
                    <a:pt x="19171" y="36314"/>
                    <a:pt x="19644" y="35841"/>
                  </a:cubicBezTo>
                  <a:cubicBezTo>
                    <a:pt x="19871" y="35612"/>
                    <a:pt x="20131" y="35384"/>
                    <a:pt x="20407" y="35142"/>
                  </a:cubicBezTo>
                  <a:cubicBezTo>
                    <a:pt x="21394" y="34273"/>
                    <a:pt x="22515" y="33290"/>
                    <a:pt x="22547" y="31932"/>
                  </a:cubicBezTo>
                  <a:cubicBezTo>
                    <a:pt x="22576" y="30692"/>
                    <a:pt x="21699" y="29720"/>
                    <a:pt x="20365" y="29518"/>
                  </a:cubicBezTo>
                  <a:cubicBezTo>
                    <a:pt x="20302" y="29508"/>
                    <a:pt x="20225" y="29504"/>
                    <a:pt x="20137" y="29504"/>
                  </a:cubicBezTo>
                  <a:cubicBezTo>
                    <a:pt x="19940" y="29504"/>
                    <a:pt x="19687" y="29525"/>
                    <a:pt x="19404" y="29552"/>
                  </a:cubicBezTo>
                  <a:lnTo>
                    <a:pt x="19851" y="29221"/>
                  </a:lnTo>
                  <a:cubicBezTo>
                    <a:pt x="20731" y="28569"/>
                    <a:pt x="21611" y="27917"/>
                    <a:pt x="22493" y="27266"/>
                  </a:cubicBezTo>
                  <a:cubicBezTo>
                    <a:pt x="22744" y="27083"/>
                    <a:pt x="23029" y="26893"/>
                    <a:pt x="23334" y="26692"/>
                  </a:cubicBezTo>
                  <a:cubicBezTo>
                    <a:pt x="24506" y="25915"/>
                    <a:pt x="25968" y="24949"/>
                    <a:pt x="26231" y="23556"/>
                  </a:cubicBezTo>
                  <a:cubicBezTo>
                    <a:pt x="26522" y="22017"/>
                    <a:pt x="25296" y="20834"/>
                    <a:pt x="23995" y="20502"/>
                  </a:cubicBezTo>
                  <a:cubicBezTo>
                    <a:pt x="23706" y="20427"/>
                    <a:pt x="23430" y="20396"/>
                    <a:pt x="23163" y="20396"/>
                  </a:cubicBezTo>
                  <a:cubicBezTo>
                    <a:pt x="22672" y="20396"/>
                    <a:pt x="22210" y="20503"/>
                    <a:pt x="21757" y="20649"/>
                  </a:cubicBezTo>
                  <a:cubicBezTo>
                    <a:pt x="22652" y="19729"/>
                    <a:pt x="23797" y="19003"/>
                    <a:pt x="24915" y="18354"/>
                  </a:cubicBezTo>
                  <a:lnTo>
                    <a:pt x="25443" y="18048"/>
                  </a:lnTo>
                  <a:cubicBezTo>
                    <a:pt x="27187" y="17044"/>
                    <a:pt x="28990" y="16004"/>
                    <a:pt x="30429" y="14478"/>
                  </a:cubicBezTo>
                  <a:cubicBezTo>
                    <a:pt x="30668" y="14224"/>
                    <a:pt x="30796" y="13849"/>
                    <a:pt x="30769" y="13471"/>
                  </a:cubicBezTo>
                  <a:cubicBezTo>
                    <a:pt x="30744" y="13123"/>
                    <a:pt x="30597" y="12825"/>
                    <a:pt x="30352" y="12627"/>
                  </a:cubicBezTo>
                  <a:cubicBezTo>
                    <a:pt x="29297" y="11779"/>
                    <a:pt x="28108" y="11354"/>
                    <a:pt x="26804" y="11354"/>
                  </a:cubicBezTo>
                  <a:cubicBezTo>
                    <a:pt x="26350" y="11354"/>
                    <a:pt x="25882" y="11405"/>
                    <a:pt x="25400" y="11508"/>
                  </a:cubicBezTo>
                  <a:lnTo>
                    <a:pt x="27859" y="8209"/>
                  </a:lnTo>
                  <a:cubicBezTo>
                    <a:pt x="29321" y="6251"/>
                    <a:pt x="30835" y="4228"/>
                    <a:pt x="31436" y="1752"/>
                  </a:cubicBezTo>
                  <a:cubicBezTo>
                    <a:pt x="31603" y="1074"/>
                    <a:pt x="31181" y="379"/>
                    <a:pt x="30498" y="203"/>
                  </a:cubicBezTo>
                  <a:cubicBezTo>
                    <a:pt x="29991" y="73"/>
                    <a:pt x="29441" y="0"/>
                    <a:pt x="288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8"/>
            <p:cNvSpPr/>
            <p:nvPr/>
          </p:nvSpPr>
          <p:spPr>
            <a:xfrm>
              <a:off x="621892" y="3652809"/>
              <a:ext cx="860589" cy="2613245"/>
            </a:xfrm>
            <a:custGeom>
              <a:rect b="b" l="l" r="r" t="t"/>
              <a:pathLst>
                <a:path extrusionOk="0" h="57780" w="19028">
                  <a:moveTo>
                    <a:pt x="17997" y="1"/>
                  </a:moveTo>
                  <a:cubicBezTo>
                    <a:pt x="13406" y="4547"/>
                    <a:pt x="4746" y="14187"/>
                    <a:pt x="2526" y="24112"/>
                  </a:cubicBezTo>
                  <a:cubicBezTo>
                    <a:pt x="1" y="35402"/>
                    <a:pt x="3690" y="52330"/>
                    <a:pt x="5498" y="57780"/>
                  </a:cubicBezTo>
                  <a:cubicBezTo>
                    <a:pt x="5770" y="57669"/>
                    <a:pt x="7266" y="57080"/>
                    <a:pt x="7381" y="56727"/>
                  </a:cubicBezTo>
                  <a:cubicBezTo>
                    <a:pt x="8515" y="53265"/>
                    <a:pt x="9629" y="49796"/>
                    <a:pt x="10817" y="46354"/>
                  </a:cubicBezTo>
                  <a:cubicBezTo>
                    <a:pt x="11082" y="45590"/>
                    <a:pt x="10379" y="45037"/>
                    <a:pt x="9727" y="44959"/>
                  </a:cubicBezTo>
                  <a:cubicBezTo>
                    <a:pt x="9498" y="44931"/>
                    <a:pt x="9268" y="44918"/>
                    <a:pt x="9041" y="44918"/>
                  </a:cubicBezTo>
                  <a:cubicBezTo>
                    <a:pt x="8654" y="44918"/>
                    <a:pt x="8271" y="44957"/>
                    <a:pt x="7898" y="45031"/>
                  </a:cubicBezTo>
                  <a:cubicBezTo>
                    <a:pt x="8160" y="44387"/>
                    <a:pt x="8412" y="43739"/>
                    <a:pt x="8648" y="43084"/>
                  </a:cubicBezTo>
                  <a:cubicBezTo>
                    <a:pt x="9158" y="41660"/>
                    <a:pt x="10121" y="39701"/>
                    <a:pt x="9836" y="38159"/>
                  </a:cubicBezTo>
                  <a:cubicBezTo>
                    <a:pt x="9609" y="36930"/>
                    <a:pt x="8899" y="36488"/>
                    <a:pt x="8003" y="36488"/>
                  </a:cubicBezTo>
                  <a:cubicBezTo>
                    <a:pt x="7275" y="36488"/>
                    <a:pt x="6425" y="36781"/>
                    <a:pt x="5612" y="37180"/>
                  </a:cubicBezTo>
                  <a:cubicBezTo>
                    <a:pt x="6024" y="36544"/>
                    <a:pt x="6571" y="35969"/>
                    <a:pt x="7120" y="35419"/>
                  </a:cubicBezTo>
                  <a:cubicBezTo>
                    <a:pt x="8177" y="34363"/>
                    <a:pt x="9945" y="33265"/>
                    <a:pt x="9983" y="31604"/>
                  </a:cubicBezTo>
                  <a:cubicBezTo>
                    <a:pt x="10012" y="30349"/>
                    <a:pt x="9094" y="29506"/>
                    <a:pt x="7916" y="29325"/>
                  </a:cubicBezTo>
                  <a:cubicBezTo>
                    <a:pt x="7862" y="29317"/>
                    <a:pt x="7795" y="29313"/>
                    <a:pt x="7718" y="29313"/>
                  </a:cubicBezTo>
                  <a:cubicBezTo>
                    <a:pt x="7420" y="29313"/>
                    <a:pt x="6969" y="29365"/>
                    <a:pt x="6510" y="29403"/>
                  </a:cubicBezTo>
                  <a:cubicBezTo>
                    <a:pt x="7668" y="28546"/>
                    <a:pt x="8826" y="27687"/>
                    <a:pt x="9985" y="26831"/>
                  </a:cubicBezTo>
                  <a:cubicBezTo>
                    <a:pt x="11223" y="25917"/>
                    <a:pt x="13355" y="24884"/>
                    <a:pt x="13672" y="23203"/>
                  </a:cubicBezTo>
                  <a:cubicBezTo>
                    <a:pt x="13940" y="21790"/>
                    <a:pt x="12832" y="20638"/>
                    <a:pt x="11535" y="20307"/>
                  </a:cubicBezTo>
                  <a:cubicBezTo>
                    <a:pt x="11258" y="20236"/>
                    <a:pt x="10993" y="20205"/>
                    <a:pt x="10735" y="20205"/>
                  </a:cubicBezTo>
                  <a:cubicBezTo>
                    <a:pt x="10078" y="20205"/>
                    <a:pt x="9473" y="20403"/>
                    <a:pt x="8872" y="20627"/>
                  </a:cubicBezTo>
                  <a:cubicBezTo>
                    <a:pt x="9824" y="19496"/>
                    <a:pt x="11146" y="18652"/>
                    <a:pt x="12422" y="17913"/>
                  </a:cubicBezTo>
                  <a:cubicBezTo>
                    <a:pt x="14375" y="16778"/>
                    <a:pt x="16337" y="15722"/>
                    <a:pt x="17905" y="14060"/>
                  </a:cubicBezTo>
                  <a:cubicBezTo>
                    <a:pt x="18317" y="13623"/>
                    <a:pt x="18332" y="12801"/>
                    <a:pt x="17842" y="12408"/>
                  </a:cubicBezTo>
                  <a:cubicBezTo>
                    <a:pt x="16735" y="11517"/>
                    <a:pt x="15564" y="11160"/>
                    <a:pt x="14388" y="11160"/>
                  </a:cubicBezTo>
                  <a:cubicBezTo>
                    <a:pt x="13805" y="11160"/>
                    <a:pt x="13222" y="11248"/>
                    <a:pt x="12644" y="11401"/>
                  </a:cubicBezTo>
                  <a:cubicBezTo>
                    <a:pt x="13464" y="10298"/>
                    <a:pt x="14286" y="9196"/>
                    <a:pt x="15108" y="8094"/>
                  </a:cubicBezTo>
                  <a:cubicBezTo>
                    <a:pt x="16657" y="6017"/>
                    <a:pt x="18254" y="3964"/>
                    <a:pt x="18879" y="1397"/>
                  </a:cubicBezTo>
                  <a:cubicBezTo>
                    <a:pt x="19027" y="790"/>
                    <a:pt x="18638" y="163"/>
                    <a:pt x="18037" y="10"/>
                  </a:cubicBezTo>
                  <a:cubicBezTo>
                    <a:pt x="18024" y="7"/>
                    <a:pt x="18011" y="4"/>
                    <a:pt x="17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8"/>
            <p:cNvSpPr/>
            <p:nvPr/>
          </p:nvSpPr>
          <p:spPr>
            <a:xfrm>
              <a:off x="618139" y="3646613"/>
              <a:ext cx="871172" cy="2625456"/>
            </a:xfrm>
            <a:custGeom>
              <a:rect b="b" l="l" r="r" t="t"/>
              <a:pathLst>
                <a:path extrusionOk="0" h="58050" w="19262">
                  <a:moveTo>
                    <a:pt x="18123" y="286"/>
                  </a:moveTo>
                  <a:cubicBezTo>
                    <a:pt x="18635" y="438"/>
                    <a:pt x="18957" y="986"/>
                    <a:pt x="18835" y="1506"/>
                  </a:cubicBezTo>
                  <a:cubicBezTo>
                    <a:pt x="18245" y="3926"/>
                    <a:pt x="16748" y="5930"/>
                    <a:pt x="15301" y="7867"/>
                  </a:cubicBezTo>
                  <a:lnTo>
                    <a:pt x="12621" y="11464"/>
                  </a:lnTo>
                  <a:cubicBezTo>
                    <a:pt x="12587" y="11510"/>
                    <a:pt x="12584" y="11573"/>
                    <a:pt x="12618" y="11620"/>
                  </a:cubicBezTo>
                  <a:cubicBezTo>
                    <a:pt x="12642" y="11658"/>
                    <a:pt x="12683" y="11680"/>
                    <a:pt x="12727" y="11680"/>
                  </a:cubicBezTo>
                  <a:cubicBezTo>
                    <a:pt x="12739" y="11680"/>
                    <a:pt x="12751" y="11679"/>
                    <a:pt x="12763" y="11675"/>
                  </a:cubicBezTo>
                  <a:cubicBezTo>
                    <a:pt x="13364" y="11516"/>
                    <a:pt x="13937" y="11436"/>
                    <a:pt x="14485" y="11436"/>
                  </a:cubicBezTo>
                  <a:cubicBezTo>
                    <a:pt x="15720" y="11436"/>
                    <a:pt x="16828" y="11841"/>
                    <a:pt x="17841" y="12655"/>
                  </a:cubicBezTo>
                  <a:cubicBezTo>
                    <a:pt x="18026" y="12805"/>
                    <a:pt x="18140" y="13036"/>
                    <a:pt x="18159" y="13306"/>
                  </a:cubicBezTo>
                  <a:cubicBezTo>
                    <a:pt x="18179" y="13609"/>
                    <a:pt x="18078" y="13909"/>
                    <a:pt x="17892" y="14108"/>
                  </a:cubicBezTo>
                  <a:cubicBezTo>
                    <a:pt x="16479" y="15606"/>
                    <a:pt x="14773" y="16589"/>
                    <a:pt x="12967" y="17630"/>
                  </a:cubicBezTo>
                  <a:lnTo>
                    <a:pt x="12437" y="17936"/>
                  </a:lnTo>
                  <a:cubicBezTo>
                    <a:pt x="11144" y="18686"/>
                    <a:pt x="9816" y="19541"/>
                    <a:pt x="8854" y="20681"/>
                  </a:cubicBezTo>
                  <a:cubicBezTo>
                    <a:pt x="8814" y="20729"/>
                    <a:pt x="8811" y="20796"/>
                    <a:pt x="8846" y="20845"/>
                  </a:cubicBezTo>
                  <a:cubicBezTo>
                    <a:pt x="8871" y="20882"/>
                    <a:pt x="8913" y="20904"/>
                    <a:pt x="8957" y="20904"/>
                  </a:cubicBezTo>
                  <a:cubicBezTo>
                    <a:pt x="8972" y="20904"/>
                    <a:pt x="8987" y="20901"/>
                    <a:pt x="9002" y="20895"/>
                  </a:cubicBezTo>
                  <a:cubicBezTo>
                    <a:pt x="9596" y="20677"/>
                    <a:pt x="10187" y="20485"/>
                    <a:pt x="10822" y="20485"/>
                  </a:cubicBezTo>
                  <a:cubicBezTo>
                    <a:pt x="11069" y="20485"/>
                    <a:pt x="11323" y="20514"/>
                    <a:pt x="11586" y="20582"/>
                  </a:cubicBezTo>
                  <a:cubicBezTo>
                    <a:pt x="12768" y="20886"/>
                    <a:pt x="13884" y="21947"/>
                    <a:pt x="13624" y="23323"/>
                  </a:cubicBezTo>
                  <a:cubicBezTo>
                    <a:pt x="13383" y="24603"/>
                    <a:pt x="12032" y="25497"/>
                    <a:pt x="10842" y="26284"/>
                  </a:cubicBezTo>
                  <a:cubicBezTo>
                    <a:pt x="10536" y="26486"/>
                    <a:pt x="10245" y="26680"/>
                    <a:pt x="9989" y="26867"/>
                  </a:cubicBezTo>
                  <a:cubicBezTo>
                    <a:pt x="9109" y="27518"/>
                    <a:pt x="8227" y="28170"/>
                    <a:pt x="7347" y="28824"/>
                  </a:cubicBezTo>
                  <a:lnTo>
                    <a:pt x="6514" y="29439"/>
                  </a:lnTo>
                  <a:cubicBezTo>
                    <a:pt x="6467" y="29476"/>
                    <a:pt x="6449" y="29540"/>
                    <a:pt x="6469" y="29597"/>
                  </a:cubicBezTo>
                  <a:cubicBezTo>
                    <a:pt x="6488" y="29647"/>
                    <a:pt x="6536" y="29683"/>
                    <a:pt x="6591" y="29683"/>
                  </a:cubicBezTo>
                  <a:cubicBezTo>
                    <a:pt x="6596" y="29683"/>
                    <a:pt x="6601" y="29683"/>
                    <a:pt x="6606" y="29682"/>
                  </a:cubicBezTo>
                  <a:cubicBezTo>
                    <a:pt x="6741" y="29670"/>
                    <a:pt x="6871" y="29659"/>
                    <a:pt x="7000" y="29647"/>
                  </a:cubicBezTo>
                  <a:cubicBezTo>
                    <a:pt x="7309" y="29618"/>
                    <a:pt x="7605" y="29592"/>
                    <a:pt x="7812" y="29592"/>
                  </a:cubicBezTo>
                  <a:cubicBezTo>
                    <a:pt x="7879" y="29592"/>
                    <a:pt x="7937" y="29595"/>
                    <a:pt x="7983" y="29601"/>
                  </a:cubicBezTo>
                  <a:cubicBezTo>
                    <a:pt x="9175" y="29783"/>
                    <a:pt x="9959" y="30645"/>
                    <a:pt x="9934" y="31743"/>
                  </a:cubicBezTo>
                  <a:cubicBezTo>
                    <a:pt x="9905" y="32981"/>
                    <a:pt x="8832" y="33923"/>
                    <a:pt x="7888" y="34755"/>
                  </a:cubicBezTo>
                  <a:cubicBezTo>
                    <a:pt x="7607" y="35000"/>
                    <a:pt x="7344" y="35232"/>
                    <a:pt x="7110" y="35464"/>
                  </a:cubicBezTo>
                  <a:cubicBezTo>
                    <a:pt x="6481" y="36095"/>
                    <a:pt x="5979" y="36638"/>
                    <a:pt x="5585" y="37246"/>
                  </a:cubicBezTo>
                  <a:cubicBezTo>
                    <a:pt x="5550" y="37297"/>
                    <a:pt x="5556" y="37362"/>
                    <a:pt x="5596" y="37408"/>
                  </a:cubicBezTo>
                  <a:cubicBezTo>
                    <a:pt x="5623" y="37437"/>
                    <a:pt x="5660" y="37453"/>
                    <a:pt x="5698" y="37453"/>
                  </a:cubicBezTo>
                  <a:cubicBezTo>
                    <a:pt x="5718" y="37453"/>
                    <a:pt x="5738" y="37449"/>
                    <a:pt x="5757" y="37439"/>
                  </a:cubicBezTo>
                  <a:cubicBezTo>
                    <a:pt x="6447" y="37101"/>
                    <a:pt x="7327" y="36763"/>
                    <a:pt x="8089" y="36763"/>
                  </a:cubicBezTo>
                  <a:cubicBezTo>
                    <a:pt x="8386" y="36763"/>
                    <a:pt x="8665" y="36815"/>
                    <a:pt x="8909" y="36937"/>
                  </a:cubicBezTo>
                  <a:cubicBezTo>
                    <a:pt x="9365" y="37166"/>
                    <a:pt x="9659" y="37633"/>
                    <a:pt x="9787" y="38324"/>
                  </a:cubicBezTo>
                  <a:cubicBezTo>
                    <a:pt x="10012" y="39544"/>
                    <a:pt x="9434" y="41033"/>
                    <a:pt x="8921" y="42345"/>
                  </a:cubicBezTo>
                  <a:cubicBezTo>
                    <a:pt x="8808" y="42636"/>
                    <a:pt x="8699" y="42916"/>
                    <a:pt x="8604" y="43176"/>
                  </a:cubicBezTo>
                  <a:cubicBezTo>
                    <a:pt x="8393" y="43766"/>
                    <a:pt x="8156" y="44381"/>
                    <a:pt x="7857" y="45119"/>
                  </a:cubicBezTo>
                  <a:cubicBezTo>
                    <a:pt x="7837" y="45165"/>
                    <a:pt x="7846" y="45219"/>
                    <a:pt x="7877" y="45257"/>
                  </a:cubicBezTo>
                  <a:cubicBezTo>
                    <a:pt x="7902" y="45288"/>
                    <a:pt x="7940" y="45306"/>
                    <a:pt x="7979" y="45306"/>
                  </a:cubicBezTo>
                  <a:cubicBezTo>
                    <a:pt x="7988" y="45306"/>
                    <a:pt x="7998" y="45305"/>
                    <a:pt x="8007" y="45303"/>
                  </a:cubicBezTo>
                  <a:cubicBezTo>
                    <a:pt x="8376" y="45229"/>
                    <a:pt x="8751" y="45192"/>
                    <a:pt x="9126" y="45192"/>
                  </a:cubicBezTo>
                  <a:cubicBezTo>
                    <a:pt x="9349" y="45192"/>
                    <a:pt x="9571" y="45205"/>
                    <a:pt x="9793" y="45231"/>
                  </a:cubicBezTo>
                  <a:cubicBezTo>
                    <a:pt x="10172" y="45275"/>
                    <a:pt x="10530" y="45486"/>
                    <a:pt x="10706" y="45765"/>
                  </a:cubicBezTo>
                  <a:cubicBezTo>
                    <a:pt x="10836" y="45973"/>
                    <a:pt x="10859" y="46201"/>
                    <a:pt x="10775" y="46446"/>
                  </a:cubicBezTo>
                  <a:cubicBezTo>
                    <a:pt x="9865" y="49081"/>
                    <a:pt x="8985" y="51775"/>
                    <a:pt x="8136" y="54382"/>
                  </a:cubicBezTo>
                  <a:lnTo>
                    <a:pt x="7338" y="56822"/>
                  </a:lnTo>
                  <a:cubicBezTo>
                    <a:pt x="7323" y="56868"/>
                    <a:pt x="7171" y="57124"/>
                    <a:pt x="5665" y="57736"/>
                  </a:cubicBezTo>
                  <a:cubicBezTo>
                    <a:pt x="3696" y="51711"/>
                    <a:pt x="295" y="35218"/>
                    <a:pt x="2741" y="24279"/>
                  </a:cubicBezTo>
                  <a:cubicBezTo>
                    <a:pt x="4922" y="14527"/>
                    <a:pt x="13288" y="5082"/>
                    <a:pt x="18123" y="286"/>
                  </a:cubicBezTo>
                  <a:close/>
                  <a:moveTo>
                    <a:pt x="18084" y="1"/>
                  </a:moveTo>
                  <a:cubicBezTo>
                    <a:pt x="18047" y="1"/>
                    <a:pt x="18011" y="15"/>
                    <a:pt x="17986" y="40"/>
                  </a:cubicBezTo>
                  <a:cubicBezTo>
                    <a:pt x="13141" y="4840"/>
                    <a:pt x="4684" y="14365"/>
                    <a:pt x="2479" y="24219"/>
                  </a:cubicBezTo>
                  <a:cubicBezTo>
                    <a:pt x="1" y="35296"/>
                    <a:pt x="3487" y="52026"/>
                    <a:pt x="5455" y="57957"/>
                  </a:cubicBezTo>
                  <a:cubicBezTo>
                    <a:pt x="5466" y="57993"/>
                    <a:pt x="5492" y="58021"/>
                    <a:pt x="5526" y="58036"/>
                  </a:cubicBezTo>
                  <a:cubicBezTo>
                    <a:pt x="5545" y="58047"/>
                    <a:pt x="5564" y="58050"/>
                    <a:pt x="5584" y="58050"/>
                  </a:cubicBezTo>
                  <a:cubicBezTo>
                    <a:pt x="5601" y="58050"/>
                    <a:pt x="5617" y="58047"/>
                    <a:pt x="5633" y="58042"/>
                  </a:cubicBezTo>
                  <a:lnTo>
                    <a:pt x="5665" y="58028"/>
                  </a:lnTo>
                  <a:cubicBezTo>
                    <a:pt x="7277" y="57382"/>
                    <a:pt x="7539" y="57078"/>
                    <a:pt x="7594" y="56905"/>
                  </a:cubicBezTo>
                  <a:cubicBezTo>
                    <a:pt x="7862" y="56092"/>
                    <a:pt x="8126" y="55279"/>
                    <a:pt x="8391" y="54466"/>
                  </a:cubicBezTo>
                  <a:cubicBezTo>
                    <a:pt x="9244" y="51861"/>
                    <a:pt x="10121" y="49167"/>
                    <a:pt x="11030" y="46534"/>
                  </a:cubicBezTo>
                  <a:cubicBezTo>
                    <a:pt x="11142" y="46212"/>
                    <a:pt x="11108" y="45897"/>
                    <a:pt x="10935" y="45621"/>
                  </a:cubicBezTo>
                  <a:cubicBezTo>
                    <a:pt x="10718" y="45275"/>
                    <a:pt x="10285" y="45015"/>
                    <a:pt x="9827" y="44961"/>
                  </a:cubicBezTo>
                  <a:cubicBezTo>
                    <a:pt x="9592" y="44933"/>
                    <a:pt x="9358" y="44919"/>
                    <a:pt x="9123" y="44919"/>
                  </a:cubicBezTo>
                  <a:cubicBezTo>
                    <a:pt x="8814" y="44919"/>
                    <a:pt x="8505" y="44943"/>
                    <a:pt x="8198" y="44992"/>
                  </a:cubicBezTo>
                  <a:cubicBezTo>
                    <a:pt x="8457" y="44351"/>
                    <a:pt x="8667" y="43798"/>
                    <a:pt x="8858" y="43265"/>
                  </a:cubicBezTo>
                  <a:cubicBezTo>
                    <a:pt x="8953" y="43008"/>
                    <a:pt x="9060" y="42729"/>
                    <a:pt x="9172" y="42442"/>
                  </a:cubicBezTo>
                  <a:cubicBezTo>
                    <a:pt x="9697" y="41096"/>
                    <a:pt x="10293" y="39568"/>
                    <a:pt x="10052" y="38272"/>
                  </a:cubicBezTo>
                  <a:cubicBezTo>
                    <a:pt x="9910" y="37493"/>
                    <a:pt x="9565" y="36963"/>
                    <a:pt x="9030" y="36693"/>
                  </a:cubicBezTo>
                  <a:cubicBezTo>
                    <a:pt x="8757" y="36556"/>
                    <a:pt x="8440" y="36488"/>
                    <a:pt x="8080" y="36488"/>
                  </a:cubicBezTo>
                  <a:cubicBezTo>
                    <a:pt x="7521" y="36488"/>
                    <a:pt x="6859" y="36653"/>
                    <a:pt x="6098" y="36981"/>
                  </a:cubicBezTo>
                  <a:cubicBezTo>
                    <a:pt x="6430" y="36548"/>
                    <a:pt x="6828" y="36124"/>
                    <a:pt x="7301" y="35653"/>
                  </a:cubicBezTo>
                  <a:cubicBezTo>
                    <a:pt x="7529" y="35424"/>
                    <a:pt x="7790" y="35196"/>
                    <a:pt x="8065" y="34953"/>
                  </a:cubicBezTo>
                  <a:cubicBezTo>
                    <a:pt x="9053" y="34085"/>
                    <a:pt x="10172" y="33101"/>
                    <a:pt x="10204" y="31744"/>
                  </a:cubicBezTo>
                  <a:cubicBezTo>
                    <a:pt x="10233" y="30504"/>
                    <a:pt x="9357" y="29532"/>
                    <a:pt x="8022" y="29330"/>
                  </a:cubicBezTo>
                  <a:cubicBezTo>
                    <a:pt x="7960" y="29320"/>
                    <a:pt x="7883" y="29316"/>
                    <a:pt x="7795" y="29316"/>
                  </a:cubicBezTo>
                  <a:cubicBezTo>
                    <a:pt x="7598" y="29316"/>
                    <a:pt x="7344" y="29337"/>
                    <a:pt x="7063" y="29364"/>
                  </a:cubicBezTo>
                  <a:lnTo>
                    <a:pt x="7508" y="29033"/>
                  </a:lnTo>
                  <a:cubicBezTo>
                    <a:pt x="8388" y="28381"/>
                    <a:pt x="9268" y="27729"/>
                    <a:pt x="10150" y="27078"/>
                  </a:cubicBezTo>
                  <a:cubicBezTo>
                    <a:pt x="10401" y="26893"/>
                    <a:pt x="10686" y="26705"/>
                    <a:pt x="10991" y="26504"/>
                  </a:cubicBezTo>
                  <a:cubicBezTo>
                    <a:pt x="12163" y="25727"/>
                    <a:pt x="13625" y="24761"/>
                    <a:pt x="13890" y="23368"/>
                  </a:cubicBezTo>
                  <a:cubicBezTo>
                    <a:pt x="14181" y="21829"/>
                    <a:pt x="12955" y="20646"/>
                    <a:pt x="11653" y="20314"/>
                  </a:cubicBezTo>
                  <a:cubicBezTo>
                    <a:pt x="11364" y="20239"/>
                    <a:pt x="11087" y="20207"/>
                    <a:pt x="10819" y="20207"/>
                  </a:cubicBezTo>
                  <a:cubicBezTo>
                    <a:pt x="10329" y="20207"/>
                    <a:pt x="9867" y="20314"/>
                    <a:pt x="9414" y="20461"/>
                  </a:cubicBezTo>
                  <a:cubicBezTo>
                    <a:pt x="10309" y="19541"/>
                    <a:pt x="11456" y="18815"/>
                    <a:pt x="12573" y="18166"/>
                  </a:cubicBezTo>
                  <a:lnTo>
                    <a:pt x="13102" y="17860"/>
                  </a:lnTo>
                  <a:cubicBezTo>
                    <a:pt x="14844" y="16856"/>
                    <a:pt x="16647" y="15816"/>
                    <a:pt x="18086" y="14290"/>
                  </a:cubicBezTo>
                  <a:cubicBezTo>
                    <a:pt x="18325" y="14034"/>
                    <a:pt x="18453" y="13659"/>
                    <a:pt x="18427" y="13283"/>
                  </a:cubicBezTo>
                  <a:cubicBezTo>
                    <a:pt x="18401" y="12935"/>
                    <a:pt x="18254" y="12637"/>
                    <a:pt x="18009" y="12439"/>
                  </a:cubicBezTo>
                  <a:cubicBezTo>
                    <a:pt x="16955" y="11590"/>
                    <a:pt x="15768" y="11165"/>
                    <a:pt x="14464" y="11165"/>
                  </a:cubicBezTo>
                  <a:cubicBezTo>
                    <a:pt x="14009" y="11165"/>
                    <a:pt x="13540" y="11216"/>
                    <a:pt x="13057" y="11320"/>
                  </a:cubicBezTo>
                  <a:lnTo>
                    <a:pt x="15516" y="8021"/>
                  </a:lnTo>
                  <a:cubicBezTo>
                    <a:pt x="16978" y="6063"/>
                    <a:pt x="18492" y="4038"/>
                    <a:pt x="19095" y="1564"/>
                  </a:cubicBezTo>
                  <a:cubicBezTo>
                    <a:pt x="19262" y="885"/>
                    <a:pt x="18838" y="191"/>
                    <a:pt x="18155" y="15"/>
                  </a:cubicBezTo>
                  <a:lnTo>
                    <a:pt x="18115" y="4"/>
                  </a:lnTo>
                  <a:cubicBezTo>
                    <a:pt x="18105" y="2"/>
                    <a:pt x="18094" y="1"/>
                    <a:pt x="180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8"/>
            <p:cNvSpPr/>
            <p:nvPr/>
          </p:nvSpPr>
          <p:spPr>
            <a:xfrm>
              <a:off x="-692735" y="2842422"/>
              <a:ext cx="1498478" cy="3577043"/>
            </a:xfrm>
            <a:custGeom>
              <a:rect b="b" l="l" r="r" t="t"/>
              <a:pathLst>
                <a:path extrusionOk="0" h="79090" w="33132">
                  <a:moveTo>
                    <a:pt x="15175" y="0"/>
                  </a:moveTo>
                  <a:cubicBezTo>
                    <a:pt x="14999" y="0"/>
                    <a:pt x="14811" y="22"/>
                    <a:pt x="14610" y="68"/>
                  </a:cubicBezTo>
                  <a:cubicBezTo>
                    <a:pt x="11004" y="888"/>
                    <a:pt x="10330" y="5410"/>
                    <a:pt x="10470" y="8437"/>
                  </a:cubicBezTo>
                  <a:cubicBezTo>
                    <a:pt x="10658" y="12484"/>
                    <a:pt x="11036" y="16529"/>
                    <a:pt x="11348" y="20570"/>
                  </a:cubicBezTo>
                  <a:cubicBezTo>
                    <a:pt x="10736" y="20253"/>
                    <a:pt x="10216" y="19353"/>
                    <a:pt x="9854" y="18940"/>
                  </a:cubicBezTo>
                  <a:cubicBezTo>
                    <a:pt x="9265" y="18266"/>
                    <a:pt x="8591" y="17680"/>
                    <a:pt x="7691" y="17491"/>
                  </a:cubicBezTo>
                  <a:cubicBezTo>
                    <a:pt x="7494" y="17450"/>
                    <a:pt x="7301" y="17431"/>
                    <a:pt x="7111" y="17431"/>
                  </a:cubicBezTo>
                  <a:cubicBezTo>
                    <a:pt x="5506" y="17431"/>
                    <a:pt x="4211" y="18832"/>
                    <a:pt x="3909" y="20394"/>
                  </a:cubicBezTo>
                  <a:cubicBezTo>
                    <a:pt x="3475" y="22621"/>
                    <a:pt x="5055" y="24481"/>
                    <a:pt x="6388" y="26056"/>
                  </a:cubicBezTo>
                  <a:cubicBezTo>
                    <a:pt x="7788" y="27710"/>
                    <a:pt x="9190" y="29455"/>
                    <a:pt x="9689" y="31564"/>
                  </a:cubicBezTo>
                  <a:cubicBezTo>
                    <a:pt x="9656" y="31565"/>
                    <a:pt x="9624" y="31565"/>
                    <a:pt x="9591" y="31565"/>
                  </a:cubicBezTo>
                  <a:cubicBezTo>
                    <a:pt x="8484" y="31565"/>
                    <a:pt x="7399" y="31312"/>
                    <a:pt x="6405" y="30745"/>
                  </a:cubicBezTo>
                  <a:cubicBezTo>
                    <a:pt x="5506" y="30230"/>
                    <a:pt x="4635" y="29423"/>
                    <a:pt x="3549" y="29423"/>
                  </a:cubicBezTo>
                  <a:cubicBezTo>
                    <a:pt x="3449" y="29423"/>
                    <a:pt x="3347" y="29429"/>
                    <a:pt x="3243" y="29444"/>
                  </a:cubicBezTo>
                  <a:cubicBezTo>
                    <a:pt x="0" y="29897"/>
                    <a:pt x="2151" y="34508"/>
                    <a:pt x="2990" y="36057"/>
                  </a:cubicBezTo>
                  <a:cubicBezTo>
                    <a:pt x="3832" y="37614"/>
                    <a:pt x="4879" y="39032"/>
                    <a:pt x="5974" y="40422"/>
                  </a:cubicBezTo>
                  <a:cubicBezTo>
                    <a:pt x="6474" y="41058"/>
                    <a:pt x="6987" y="41686"/>
                    <a:pt x="7489" y="42323"/>
                  </a:cubicBezTo>
                  <a:cubicBezTo>
                    <a:pt x="7827" y="42755"/>
                    <a:pt x="9176" y="44079"/>
                    <a:pt x="8937" y="44688"/>
                  </a:cubicBezTo>
                  <a:cubicBezTo>
                    <a:pt x="8758" y="45145"/>
                    <a:pt x="8389" y="45312"/>
                    <a:pt x="7952" y="45312"/>
                  </a:cubicBezTo>
                  <a:cubicBezTo>
                    <a:pt x="7068" y="45312"/>
                    <a:pt x="5905" y="44633"/>
                    <a:pt x="5465" y="44311"/>
                  </a:cubicBezTo>
                  <a:cubicBezTo>
                    <a:pt x="4268" y="43431"/>
                    <a:pt x="3175" y="42589"/>
                    <a:pt x="1698" y="42262"/>
                  </a:cubicBezTo>
                  <a:cubicBezTo>
                    <a:pt x="1628" y="42246"/>
                    <a:pt x="1559" y="42239"/>
                    <a:pt x="1492" y="42239"/>
                  </a:cubicBezTo>
                  <a:cubicBezTo>
                    <a:pt x="788" y="42239"/>
                    <a:pt x="262" y="43043"/>
                    <a:pt x="518" y="43707"/>
                  </a:cubicBezTo>
                  <a:cubicBezTo>
                    <a:pt x="1718" y="46822"/>
                    <a:pt x="3491" y="49645"/>
                    <a:pt x="5808" y="52051"/>
                  </a:cubicBezTo>
                  <a:cubicBezTo>
                    <a:pt x="6963" y="53251"/>
                    <a:pt x="8233" y="54282"/>
                    <a:pt x="9589" y="55241"/>
                  </a:cubicBezTo>
                  <a:cubicBezTo>
                    <a:pt x="10298" y="55744"/>
                    <a:pt x="11103" y="56269"/>
                    <a:pt x="11638" y="56953"/>
                  </a:cubicBezTo>
                  <a:lnTo>
                    <a:pt x="7797" y="55840"/>
                  </a:lnTo>
                  <a:cubicBezTo>
                    <a:pt x="7117" y="55643"/>
                    <a:pt x="6334" y="55395"/>
                    <a:pt x="5583" y="55395"/>
                  </a:cubicBezTo>
                  <a:cubicBezTo>
                    <a:pt x="5081" y="55395"/>
                    <a:pt x="4595" y="55505"/>
                    <a:pt x="4163" y="55814"/>
                  </a:cubicBezTo>
                  <a:cubicBezTo>
                    <a:pt x="1814" y="57492"/>
                    <a:pt x="5289" y="61071"/>
                    <a:pt x="6685" y="62121"/>
                  </a:cubicBezTo>
                  <a:cubicBezTo>
                    <a:pt x="9101" y="63941"/>
                    <a:pt x="12106" y="64826"/>
                    <a:pt x="15022" y="65460"/>
                  </a:cubicBezTo>
                  <a:cubicBezTo>
                    <a:pt x="15230" y="65505"/>
                    <a:pt x="15411" y="65561"/>
                    <a:pt x="15583" y="65561"/>
                  </a:cubicBezTo>
                  <a:cubicBezTo>
                    <a:pt x="15602" y="65561"/>
                    <a:pt x="15621" y="65561"/>
                    <a:pt x="15641" y="65559"/>
                  </a:cubicBezTo>
                  <a:lnTo>
                    <a:pt x="15641" y="65559"/>
                  </a:lnTo>
                  <a:cubicBezTo>
                    <a:pt x="15377" y="65636"/>
                    <a:pt x="15079" y="65679"/>
                    <a:pt x="14929" y="65706"/>
                  </a:cubicBezTo>
                  <a:cubicBezTo>
                    <a:pt x="14050" y="65878"/>
                    <a:pt x="13172" y="66041"/>
                    <a:pt x="12293" y="66208"/>
                  </a:cubicBezTo>
                  <a:lnTo>
                    <a:pt x="6496" y="67310"/>
                  </a:lnTo>
                  <a:cubicBezTo>
                    <a:pt x="5853" y="67433"/>
                    <a:pt x="5297" y="68067"/>
                    <a:pt x="5591" y="68752"/>
                  </a:cubicBezTo>
                  <a:cubicBezTo>
                    <a:pt x="6731" y="71427"/>
                    <a:pt x="9360" y="72733"/>
                    <a:pt x="12147" y="73003"/>
                  </a:cubicBezTo>
                  <a:cubicBezTo>
                    <a:pt x="13116" y="73098"/>
                    <a:pt x="14097" y="73128"/>
                    <a:pt x="15080" y="73128"/>
                  </a:cubicBezTo>
                  <a:cubicBezTo>
                    <a:pt x="15130" y="73128"/>
                    <a:pt x="15180" y="73128"/>
                    <a:pt x="15230" y="73127"/>
                  </a:cubicBezTo>
                  <a:lnTo>
                    <a:pt x="15230" y="73127"/>
                  </a:lnTo>
                  <a:cubicBezTo>
                    <a:pt x="14464" y="73450"/>
                    <a:pt x="13716" y="73801"/>
                    <a:pt x="13005" y="74194"/>
                  </a:cubicBezTo>
                  <a:cubicBezTo>
                    <a:pt x="11350" y="75110"/>
                    <a:pt x="10216" y="77890"/>
                    <a:pt x="12504" y="78882"/>
                  </a:cubicBezTo>
                  <a:cubicBezTo>
                    <a:pt x="12856" y="79034"/>
                    <a:pt x="13233" y="79089"/>
                    <a:pt x="13618" y="79089"/>
                  </a:cubicBezTo>
                  <a:cubicBezTo>
                    <a:pt x="14266" y="79089"/>
                    <a:pt x="14935" y="78933"/>
                    <a:pt x="15537" y="78822"/>
                  </a:cubicBezTo>
                  <a:cubicBezTo>
                    <a:pt x="16881" y="78573"/>
                    <a:pt x="18216" y="78266"/>
                    <a:pt x="19532" y="77896"/>
                  </a:cubicBezTo>
                  <a:cubicBezTo>
                    <a:pt x="22465" y="77068"/>
                    <a:pt x="25271" y="75894"/>
                    <a:pt x="27965" y="74475"/>
                  </a:cubicBezTo>
                  <a:cubicBezTo>
                    <a:pt x="28471" y="74208"/>
                    <a:pt x="31016" y="70363"/>
                    <a:pt x="32076" y="68970"/>
                  </a:cubicBezTo>
                  <a:cubicBezTo>
                    <a:pt x="32696" y="68154"/>
                    <a:pt x="33132" y="67212"/>
                    <a:pt x="32590" y="66231"/>
                  </a:cubicBezTo>
                  <a:cubicBezTo>
                    <a:pt x="32223" y="65567"/>
                    <a:pt x="31531" y="65204"/>
                    <a:pt x="30797" y="65106"/>
                  </a:cubicBezTo>
                  <a:cubicBezTo>
                    <a:pt x="31342" y="63987"/>
                    <a:pt x="31517" y="62843"/>
                    <a:pt x="30837" y="61890"/>
                  </a:cubicBezTo>
                  <a:cubicBezTo>
                    <a:pt x="30385" y="61255"/>
                    <a:pt x="29668" y="60985"/>
                    <a:pt x="28934" y="60985"/>
                  </a:cubicBezTo>
                  <a:cubicBezTo>
                    <a:pt x="28596" y="60985"/>
                    <a:pt x="28255" y="61042"/>
                    <a:pt x="27935" y="61147"/>
                  </a:cubicBezTo>
                  <a:cubicBezTo>
                    <a:pt x="27788" y="61195"/>
                    <a:pt x="27644" y="61256"/>
                    <a:pt x="27505" y="61320"/>
                  </a:cubicBezTo>
                  <a:cubicBezTo>
                    <a:pt x="27515" y="61300"/>
                    <a:pt x="27529" y="61279"/>
                    <a:pt x="27540" y="61258"/>
                  </a:cubicBezTo>
                  <a:cubicBezTo>
                    <a:pt x="28233" y="60059"/>
                    <a:pt x="29245" y="58802"/>
                    <a:pt x="29533" y="57415"/>
                  </a:cubicBezTo>
                  <a:cubicBezTo>
                    <a:pt x="29830" y="55978"/>
                    <a:pt x="28973" y="54496"/>
                    <a:pt x="27478" y="54496"/>
                  </a:cubicBezTo>
                  <a:cubicBezTo>
                    <a:pt x="27357" y="54496"/>
                    <a:pt x="27231" y="54506"/>
                    <a:pt x="27102" y="54527"/>
                  </a:cubicBezTo>
                  <a:cubicBezTo>
                    <a:pt x="26410" y="54634"/>
                    <a:pt x="25776" y="55058"/>
                    <a:pt x="25274" y="55525"/>
                  </a:cubicBezTo>
                  <a:cubicBezTo>
                    <a:pt x="24731" y="56034"/>
                    <a:pt x="24287" y="57092"/>
                    <a:pt x="23586" y="57378"/>
                  </a:cubicBezTo>
                  <a:cubicBezTo>
                    <a:pt x="23523" y="57404"/>
                    <a:pt x="23475" y="57415"/>
                    <a:pt x="23440" y="57415"/>
                  </a:cubicBezTo>
                  <a:cubicBezTo>
                    <a:pt x="23174" y="57415"/>
                    <a:pt x="23589" y="56776"/>
                    <a:pt x="23748" y="56461"/>
                  </a:cubicBezTo>
                  <a:cubicBezTo>
                    <a:pt x="23968" y="56034"/>
                    <a:pt x="24290" y="55636"/>
                    <a:pt x="24588" y="55258"/>
                  </a:cubicBezTo>
                  <a:cubicBezTo>
                    <a:pt x="25265" y="54401"/>
                    <a:pt x="25998" y="53608"/>
                    <a:pt x="26497" y="52624"/>
                  </a:cubicBezTo>
                  <a:cubicBezTo>
                    <a:pt x="27290" y="51062"/>
                    <a:pt x="27378" y="49193"/>
                    <a:pt x="26059" y="47900"/>
                  </a:cubicBezTo>
                  <a:cubicBezTo>
                    <a:pt x="25502" y="47351"/>
                    <a:pt x="24540" y="46916"/>
                    <a:pt x="23646" y="46916"/>
                  </a:cubicBezTo>
                  <a:cubicBezTo>
                    <a:pt x="22994" y="46916"/>
                    <a:pt x="22378" y="47147"/>
                    <a:pt x="21980" y="47734"/>
                  </a:cubicBezTo>
                  <a:cubicBezTo>
                    <a:pt x="21888" y="47780"/>
                    <a:pt x="21819" y="47825"/>
                    <a:pt x="21772" y="47864"/>
                  </a:cubicBezTo>
                  <a:cubicBezTo>
                    <a:pt x="21750" y="47808"/>
                    <a:pt x="21729" y="47750"/>
                    <a:pt x="21718" y="47688"/>
                  </a:cubicBezTo>
                  <a:cubicBezTo>
                    <a:pt x="21703" y="47195"/>
                    <a:pt x="21752" y="46877"/>
                    <a:pt x="21937" y="46407"/>
                  </a:cubicBezTo>
                  <a:cubicBezTo>
                    <a:pt x="22271" y="45567"/>
                    <a:pt x="22751" y="44800"/>
                    <a:pt x="23204" y="44022"/>
                  </a:cubicBezTo>
                  <a:cubicBezTo>
                    <a:pt x="24180" y="42349"/>
                    <a:pt x="24953" y="40752"/>
                    <a:pt x="24921" y="38776"/>
                  </a:cubicBezTo>
                  <a:cubicBezTo>
                    <a:pt x="24910" y="38149"/>
                    <a:pt x="24301" y="37786"/>
                    <a:pt x="23737" y="37786"/>
                  </a:cubicBezTo>
                  <a:cubicBezTo>
                    <a:pt x="23594" y="37786"/>
                    <a:pt x="23454" y="37810"/>
                    <a:pt x="23327" y="37857"/>
                  </a:cubicBezTo>
                  <a:cubicBezTo>
                    <a:pt x="21860" y="38410"/>
                    <a:pt x="20444" y="39055"/>
                    <a:pt x="19071" y="39786"/>
                  </a:cubicBezTo>
                  <a:cubicBezTo>
                    <a:pt x="20565" y="37398"/>
                    <a:pt x="23257" y="35587"/>
                    <a:pt x="24328" y="32945"/>
                  </a:cubicBezTo>
                  <a:cubicBezTo>
                    <a:pt x="24905" y="31518"/>
                    <a:pt x="24711" y="29248"/>
                    <a:pt x="22816" y="28997"/>
                  </a:cubicBezTo>
                  <a:cubicBezTo>
                    <a:pt x="22730" y="28986"/>
                    <a:pt x="22645" y="28980"/>
                    <a:pt x="22560" y="28980"/>
                  </a:cubicBezTo>
                  <a:cubicBezTo>
                    <a:pt x="21584" y="28980"/>
                    <a:pt x="20717" y="29698"/>
                    <a:pt x="19936" y="30196"/>
                  </a:cubicBezTo>
                  <a:cubicBezTo>
                    <a:pt x="19625" y="30393"/>
                    <a:pt x="19316" y="30592"/>
                    <a:pt x="19005" y="30788"/>
                  </a:cubicBezTo>
                  <a:cubicBezTo>
                    <a:pt x="19739" y="29401"/>
                    <a:pt x="20841" y="28169"/>
                    <a:pt x="21787" y="26935"/>
                  </a:cubicBezTo>
                  <a:cubicBezTo>
                    <a:pt x="23315" y="24939"/>
                    <a:pt x="24558" y="22825"/>
                    <a:pt x="24429" y="20232"/>
                  </a:cubicBezTo>
                  <a:cubicBezTo>
                    <a:pt x="24398" y="19610"/>
                    <a:pt x="23822" y="19246"/>
                    <a:pt x="23260" y="19246"/>
                  </a:cubicBezTo>
                  <a:cubicBezTo>
                    <a:pt x="23121" y="19246"/>
                    <a:pt x="22983" y="19268"/>
                    <a:pt x="22854" y="19315"/>
                  </a:cubicBezTo>
                  <a:cubicBezTo>
                    <a:pt x="22066" y="19598"/>
                    <a:pt x="21371" y="20000"/>
                    <a:pt x="20740" y="20481"/>
                  </a:cubicBezTo>
                  <a:lnTo>
                    <a:pt x="21462" y="17749"/>
                  </a:lnTo>
                  <a:cubicBezTo>
                    <a:pt x="21914" y="16043"/>
                    <a:pt x="23013" y="13769"/>
                    <a:pt x="22496" y="11988"/>
                  </a:cubicBezTo>
                  <a:cubicBezTo>
                    <a:pt x="22233" y="11094"/>
                    <a:pt x="21535" y="10461"/>
                    <a:pt x="20738" y="10461"/>
                  </a:cubicBezTo>
                  <a:cubicBezTo>
                    <a:pt x="20401" y="10461"/>
                    <a:pt x="20046" y="10574"/>
                    <a:pt x="19699" y="10829"/>
                  </a:cubicBezTo>
                  <a:cubicBezTo>
                    <a:pt x="18981" y="11354"/>
                    <a:pt x="18552" y="12418"/>
                    <a:pt x="18104" y="13168"/>
                  </a:cubicBezTo>
                  <a:lnTo>
                    <a:pt x="17638" y="13945"/>
                  </a:lnTo>
                  <a:cubicBezTo>
                    <a:pt x="17355" y="11648"/>
                    <a:pt x="17732" y="9269"/>
                    <a:pt x="17792" y="6959"/>
                  </a:cubicBezTo>
                  <a:cubicBezTo>
                    <a:pt x="17840" y="5100"/>
                    <a:pt x="17883" y="0"/>
                    <a:pt x="151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8"/>
            <p:cNvSpPr/>
            <p:nvPr/>
          </p:nvSpPr>
          <p:spPr>
            <a:xfrm>
              <a:off x="-692735" y="2850790"/>
              <a:ext cx="1240229" cy="3568676"/>
            </a:xfrm>
            <a:custGeom>
              <a:rect b="b" l="l" r="r" t="t"/>
              <a:pathLst>
                <a:path extrusionOk="0" h="78905" w="27422">
                  <a:moveTo>
                    <a:pt x="14190" y="1"/>
                  </a:moveTo>
                  <a:lnTo>
                    <a:pt x="14190" y="1"/>
                  </a:lnTo>
                  <a:cubicBezTo>
                    <a:pt x="10952" y="1066"/>
                    <a:pt x="10336" y="5348"/>
                    <a:pt x="10470" y="8252"/>
                  </a:cubicBezTo>
                  <a:cubicBezTo>
                    <a:pt x="10658" y="12296"/>
                    <a:pt x="11036" y="16344"/>
                    <a:pt x="11348" y="20385"/>
                  </a:cubicBezTo>
                  <a:cubicBezTo>
                    <a:pt x="10736" y="20068"/>
                    <a:pt x="10216" y="19168"/>
                    <a:pt x="9854" y="18755"/>
                  </a:cubicBezTo>
                  <a:cubicBezTo>
                    <a:pt x="9265" y="18081"/>
                    <a:pt x="8591" y="17495"/>
                    <a:pt x="7691" y="17306"/>
                  </a:cubicBezTo>
                  <a:cubicBezTo>
                    <a:pt x="7494" y="17265"/>
                    <a:pt x="7301" y="17246"/>
                    <a:pt x="7111" y="17246"/>
                  </a:cubicBezTo>
                  <a:cubicBezTo>
                    <a:pt x="5506" y="17246"/>
                    <a:pt x="4211" y="18647"/>
                    <a:pt x="3909" y="20209"/>
                  </a:cubicBezTo>
                  <a:cubicBezTo>
                    <a:pt x="3475" y="22436"/>
                    <a:pt x="5055" y="24296"/>
                    <a:pt x="6388" y="25871"/>
                  </a:cubicBezTo>
                  <a:cubicBezTo>
                    <a:pt x="7788" y="27525"/>
                    <a:pt x="9190" y="29270"/>
                    <a:pt x="9689" y="31379"/>
                  </a:cubicBezTo>
                  <a:cubicBezTo>
                    <a:pt x="9656" y="31380"/>
                    <a:pt x="9624" y="31380"/>
                    <a:pt x="9591" y="31380"/>
                  </a:cubicBezTo>
                  <a:cubicBezTo>
                    <a:pt x="8484" y="31380"/>
                    <a:pt x="7399" y="31127"/>
                    <a:pt x="6405" y="30560"/>
                  </a:cubicBezTo>
                  <a:cubicBezTo>
                    <a:pt x="5506" y="30045"/>
                    <a:pt x="4635" y="29238"/>
                    <a:pt x="3549" y="29238"/>
                  </a:cubicBezTo>
                  <a:cubicBezTo>
                    <a:pt x="3449" y="29238"/>
                    <a:pt x="3347" y="29244"/>
                    <a:pt x="3243" y="29259"/>
                  </a:cubicBezTo>
                  <a:cubicBezTo>
                    <a:pt x="0" y="29712"/>
                    <a:pt x="2151" y="34323"/>
                    <a:pt x="2990" y="35872"/>
                  </a:cubicBezTo>
                  <a:cubicBezTo>
                    <a:pt x="3832" y="37429"/>
                    <a:pt x="4879" y="38847"/>
                    <a:pt x="5974" y="40237"/>
                  </a:cubicBezTo>
                  <a:cubicBezTo>
                    <a:pt x="6474" y="40873"/>
                    <a:pt x="6987" y="41501"/>
                    <a:pt x="7489" y="42138"/>
                  </a:cubicBezTo>
                  <a:cubicBezTo>
                    <a:pt x="7827" y="42570"/>
                    <a:pt x="9176" y="43894"/>
                    <a:pt x="8937" y="44503"/>
                  </a:cubicBezTo>
                  <a:cubicBezTo>
                    <a:pt x="8758" y="44960"/>
                    <a:pt x="8389" y="45127"/>
                    <a:pt x="7952" y="45127"/>
                  </a:cubicBezTo>
                  <a:cubicBezTo>
                    <a:pt x="7068" y="45127"/>
                    <a:pt x="5905" y="44448"/>
                    <a:pt x="5465" y="44126"/>
                  </a:cubicBezTo>
                  <a:cubicBezTo>
                    <a:pt x="4268" y="43246"/>
                    <a:pt x="3175" y="42404"/>
                    <a:pt x="1698" y="42077"/>
                  </a:cubicBezTo>
                  <a:cubicBezTo>
                    <a:pt x="1628" y="42061"/>
                    <a:pt x="1559" y="42054"/>
                    <a:pt x="1492" y="42054"/>
                  </a:cubicBezTo>
                  <a:cubicBezTo>
                    <a:pt x="788" y="42054"/>
                    <a:pt x="262" y="42858"/>
                    <a:pt x="518" y="43522"/>
                  </a:cubicBezTo>
                  <a:cubicBezTo>
                    <a:pt x="1718" y="46637"/>
                    <a:pt x="3491" y="49460"/>
                    <a:pt x="5808" y="51866"/>
                  </a:cubicBezTo>
                  <a:cubicBezTo>
                    <a:pt x="6963" y="53066"/>
                    <a:pt x="8233" y="54097"/>
                    <a:pt x="9589" y="55056"/>
                  </a:cubicBezTo>
                  <a:cubicBezTo>
                    <a:pt x="10298" y="55559"/>
                    <a:pt x="11103" y="56084"/>
                    <a:pt x="11638" y="56768"/>
                  </a:cubicBezTo>
                  <a:lnTo>
                    <a:pt x="7797" y="55655"/>
                  </a:lnTo>
                  <a:cubicBezTo>
                    <a:pt x="7117" y="55458"/>
                    <a:pt x="6334" y="55210"/>
                    <a:pt x="5583" y="55210"/>
                  </a:cubicBezTo>
                  <a:cubicBezTo>
                    <a:pt x="5081" y="55210"/>
                    <a:pt x="4595" y="55320"/>
                    <a:pt x="4163" y="55629"/>
                  </a:cubicBezTo>
                  <a:cubicBezTo>
                    <a:pt x="1814" y="57307"/>
                    <a:pt x="5289" y="60886"/>
                    <a:pt x="6685" y="61936"/>
                  </a:cubicBezTo>
                  <a:cubicBezTo>
                    <a:pt x="9101" y="63756"/>
                    <a:pt x="12106" y="64641"/>
                    <a:pt x="15022" y="65275"/>
                  </a:cubicBezTo>
                  <a:cubicBezTo>
                    <a:pt x="15230" y="65320"/>
                    <a:pt x="15411" y="65376"/>
                    <a:pt x="15583" y="65376"/>
                  </a:cubicBezTo>
                  <a:cubicBezTo>
                    <a:pt x="15602" y="65376"/>
                    <a:pt x="15621" y="65376"/>
                    <a:pt x="15641" y="65374"/>
                  </a:cubicBezTo>
                  <a:lnTo>
                    <a:pt x="15641" y="65374"/>
                  </a:lnTo>
                  <a:cubicBezTo>
                    <a:pt x="15377" y="65451"/>
                    <a:pt x="15079" y="65494"/>
                    <a:pt x="14929" y="65521"/>
                  </a:cubicBezTo>
                  <a:cubicBezTo>
                    <a:pt x="14050" y="65693"/>
                    <a:pt x="13172" y="65856"/>
                    <a:pt x="12293" y="66023"/>
                  </a:cubicBezTo>
                  <a:lnTo>
                    <a:pt x="6496" y="67125"/>
                  </a:lnTo>
                  <a:cubicBezTo>
                    <a:pt x="5853" y="67248"/>
                    <a:pt x="5297" y="67882"/>
                    <a:pt x="5591" y="68567"/>
                  </a:cubicBezTo>
                  <a:cubicBezTo>
                    <a:pt x="6731" y="71242"/>
                    <a:pt x="9360" y="72548"/>
                    <a:pt x="12147" y="72818"/>
                  </a:cubicBezTo>
                  <a:cubicBezTo>
                    <a:pt x="13116" y="72913"/>
                    <a:pt x="14097" y="72943"/>
                    <a:pt x="15080" y="72943"/>
                  </a:cubicBezTo>
                  <a:cubicBezTo>
                    <a:pt x="15130" y="72943"/>
                    <a:pt x="15180" y="72943"/>
                    <a:pt x="15230" y="72942"/>
                  </a:cubicBezTo>
                  <a:lnTo>
                    <a:pt x="15230" y="72942"/>
                  </a:lnTo>
                  <a:cubicBezTo>
                    <a:pt x="14464" y="73265"/>
                    <a:pt x="13716" y="73616"/>
                    <a:pt x="13005" y="74009"/>
                  </a:cubicBezTo>
                  <a:cubicBezTo>
                    <a:pt x="11350" y="74925"/>
                    <a:pt x="10216" y="77705"/>
                    <a:pt x="12504" y="78697"/>
                  </a:cubicBezTo>
                  <a:cubicBezTo>
                    <a:pt x="12856" y="78849"/>
                    <a:pt x="13233" y="78904"/>
                    <a:pt x="13618" y="78904"/>
                  </a:cubicBezTo>
                  <a:cubicBezTo>
                    <a:pt x="14266" y="78904"/>
                    <a:pt x="14935" y="78748"/>
                    <a:pt x="15537" y="78637"/>
                  </a:cubicBezTo>
                  <a:cubicBezTo>
                    <a:pt x="16881" y="78388"/>
                    <a:pt x="18216" y="78081"/>
                    <a:pt x="19532" y="77711"/>
                  </a:cubicBezTo>
                  <a:cubicBezTo>
                    <a:pt x="22271" y="76938"/>
                    <a:pt x="24893" y="75862"/>
                    <a:pt x="27422" y="74567"/>
                  </a:cubicBezTo>
                  <a:cubicBezTo>
                    <a:pt x="23953" y="69221"/>
                    <a:pt x="19160" y="59817"/>
                    <a:pt x="16988" y="46346"/>
                  </a:cubicBezTo>
                  <a:cubicBezTo>
                    <a:pt x="14462" y="30687"/>
                    <a:pt x="14150" y="10602"/>
                    <a:pt x="14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8"/>
            <p:cNvSpPr/>
            <p:nvPr/>
          </p:nvSpPr>
          <p:spPr>
            <a:xfrm>
              <a:off x="8226082" y="3395238"/>
              <a:ext cx="878951" cy="2127547"/>
            </a:xfrm>
            <a:custGeom>
              <a:rect b="b" l="l" r="r" t="t"/>
              <a:pathLst>
                <a:path extrusionOk="0" h="47041" w="19434">
                  <a:moveTo>
                    <a:pt x="2018" y="1"/>
                  </a:moveTo>
                  <a:cubicBezTo>
                    <a:pt x="1569" y="1"/>
                    <a:pt x="1111" y="313"/>
                    <a:pt x="1227" y="837"/>
                  </a:cubicBezTo>
                  <a:cubicBezTo>
                    <a:pt x="2085" y="4728"/>
                    <a:pt x="3709" y="8375"/>
                    <a:pt x="6034" y="11614"/>
                  </a:cubicBezTo>
                  <a:cubicBezTo>
                    <a:pt x="6072" y="11667"/>
                    <a:pt x="6121" y="11715"/>
                    <a:pt x="6175" y="11755"/>
                  </a:cubicBezTo>
                  <a:cubicBezTo>
                    <a:pt x="6493" y="12511"/>
                    <a:pt x="6797" y="13275"/>
                    <a:pt x="7095" y="14039"/>
                  </a:cubicBezTo>
                  <a:cubicBezTo>
                    <a:pt x="5601" y="12618"/>
                    <a:pt x="3749" y="11229"/>
                    <a:pt x="1789" y="11092"/>
                  </a:cubicBezTo>
                  <a:cubicBezTo>
                    <a:pt x="1746" y="11089"/>
                    <a:pt x="1704" y="11087"/>
                    <a:pt x="1662" y="11087"/>
                  </a:cubicBezTo>
                  <a:cubicBezTo>
                    <a:pt x="566" y="11087"/>
                    <a:pt x="1" y="12117"/>
                    <a:pt x="548" y="13076"/>
                  </a:cubicBezTo>
                  <a:cubicBezTo>
                    <a:pt x="825" y="13561"/>
                    <a:pt x="1299" y="13948"/>
                    <a:pt x="1691" y="14340"/>
                  </a:cubicBezTo>
                  <a:cubicBezTo>
                    <a:pt x="2247" y="14891"/>
                    <a:pt x="2804" y="15441"/>
                    <a:pt x="3378" y="15973"/>
                  </a:cubicBezTo>
                  <a:cubicBezTo>
                    <a:pt x="4445" y="16964"/>
                    <a:pt x="5586" y="17996"/>
                    <a:pt x="6850" y="18732"/>
                  </a:cubicBezTo>
                  <a:cubicBezTo>
                    <a:pt x="7146" y="18904"/>
                    <a:pt x="7502" y="18995"/>
                    <a:pt x="7845" y="18995"/>
                  </a:cubicBezTo>
                  <a:cubicBezTo>
                    <a:pt x="8191" y="18995"/>
                    <a:pt x="8524" y="18902"/>
                    <a:pt x="8768" y="18708"/>
                  </a:cubicBezTo>
                  <a:cubicBezTo>
                    <a:pt x="9480" y="20875"/>
                    <a:pt x="10109" y="23070"/>
                    <a:pt x="10654" y="25285"/>
                  </a:cubicBezTo>
                  <a:cubicBezTo>
                    <a:pt x="9350" y="23974"/>
                    <a:pt x="7619" y="23026"/>
                    <a:pt x="5896" y="22542"/>
                  </a:cubicBezTo>
                  <a:cubicBezTo>
                    <a:pt x="5540" y="22441"/>
                    <a:pt x="5125" y="22306"/>
                    <a:pt x="4729" y="22306"/>
                  </a:cubicBezTo>
                  <a:cubicBezTo>
                    <a:pt x="4535" y="22306"/>
                    <a:pt x="4347" y="22338"/>
                    <a:pt x="4171" y="22423"/>
                  </a:cubicBezTo>
                  <a:cubicBezTo>
                    <a:pt x="3692" y="22652"/>
                    <a:pt x="3444" y="23188"/>
                    <a:pt x="3539" y="23707"/>
                  </a:cubicBezTo>
                  <a:cubicBezTo>
                    <a:pt x="3750" y="24895"/>
                    <a:pt x="5365" y="25820"/>
                    <a:pt x="6258" y="26492"/>
                  </a:cubicBezTo>
                  <a:cubicBezTo>
                    <a:pt x="6769" y="26876"/>
                    <a:pt x="9901" y="29059"/>
                    <a:pt x="11427" y="29059"/>
                  </a:cubicBezTo>
                  <a:cubicBezTo>
                    <a:pt x="11450" y="29059"/>
                    <a:pt x="11472" y="29058"/>
                    <a:pt x="11495" y="29057"/>
                  </a:cubicBezTo>
                  <a:cubicBezTo>
                    <a:pt x="12009" y="31635"/>
                    <a:pt x="12407" y="34238"/>
                    <a:pt x="12679" y="36855"/>
                  </a:cubicBezTo>
                  <a:cubicBezTo>
                    <a:pt x="12681" y="36877"/>
                    <a:pt x="12683" y="36900"/>
                    <a:pt x="12686" y="36920"/>
                  </a:cubicBezTo>
                  <a:cubicBezTo>
                    <a:pt x="12006" y="35945"/>
                    <a:pt x="11236" y="35035"/>
                    <a:pt x="10376" y="34205"/>
                  </a:cubicBezTo>
                  <a:cubicBezTo>
                    <a:pt x="9911" y="33756"/>
                    <a:pt x="8674" y="32661"/>
                    <a:pt x="7759" y="32661"/>
                  </a:cubicBezTo>
                  <a:cubicBezTo>
                    <a:pt x="7406" y="32661"/>
                    <a:pt x="7101" y="32824"/>
                    <a:pt x="6907" y="33250"/>
                  </a:cubicBezTo>
                  <a:cubicBezTo>
                    <a:pt x="6624" y="33869"/>
                    <a:pt x="7077" y="34486"/>
                    <a:pt x="7424" y="34957"/>
                  </a:cubicBezTo>
                  <a:cubicBezTo>
                    <a:pt x="7998" y="35736"/>
                    <a:pt x="8569" y="36517"/>
                    <a:pt x="9152" y="37287"/>
                  </a:cubicBezTo>
                  <a:cubicBezTo>
                    <a:pt x="10249" y="38741"/>
                    <a:pt x="11433" y="40137"/>
                    <a:pt x="12901" y="41227"/>
                  </a:cubicBezTo>
                  <a:cubicBezTo>
                    <a:pt x="12897" y="42893"/>
                    <a:pt x="12793" y="44555"/>
                    <a:pt x="12586" y="46247"/>
                  </a:cubicBezTo>
                  <a:cubicBezTo>
                    <a:pt x="12524" y="46735"/>
                    <a:pt x="12905" y="47040"/>
                    <a:pt x="13272" y="47040"/>
                  </a:cubicBezTo>
                  <a:cubicBezTo>
                    <a:pt x="13531" y="47040"/>
                    <a:pt x="13783" y="46888"/>
                    <a:pt x="13866" y="46539"/>
                  </a:cubicBezTo>
                  <a:cubicBezTo>
                    <a:pt x="14252" y="44910"/>
                    <a:pt x="14369" y="43204"/>
                    <a:pt x="14354" y="41503"/>
                  </a:cubicBezTo>
                  <a:cubicBezTo>
                    <a:pt x="15541" y="40900"/>
                    <a:pt x="16497" y="39681"/>
                    <a:pt x="17188" y="38607"/>
                  </a:cubicBezTo>
                  <a:cubicBezTo>
                    <a:pt x="18020" y="37308"/>
                    <a:pt x="18614" y="35889"/>
                    <a:pt x="19208" y="34470"/>
                  </a:cubicBezTo>
                  <a:cubicBezTo>
                    <a:pt x="19433" y="33931"/>
                    <a:pt x="19028" y="33452"/>
                    <a:pt x="18484" y="33443"/>
                  </a:cubicBezTo>
                  <a:cubicBezTo>
                    <a:pt x="18466" y="33443"/>
                    <a:pt x="18449" y="33443"/>
                    <a:pt x="18431" y="33443"/>
                  </a:cubicBezTo>
                  <a:cubicBezTo>
                    <a:pt x="16886" y="33443"/>
                    <a:pt x="15765" y="34557"/>
                    <a:pt x="15023" y="35813"/>
                  </a:cubicBezTo>
                  <a:cubicBezTo>
                    <a:pt x="14702" y="36356"/>
                    <a:pt x="14415" y="36920"/>
                    <a:pt x="14129" y="37485"/>
                  </a:cubicBezTo>
                  <a:cubicBezTo>
                    <a:pt x="13889" y="34842"/>
                    <a:pt x="13491" y="32211"/>
                    <a:pt x="12995" y="29607"/>
                  </a:cubicBezTo>
                  <a:cubicBezTo>
                    <a:pt x="12987" y="29567"/>
                    <a:pt x="12980" y="29526"/>
                    <a:pt x="12970" y="29486"/>
                  </a:cubicBezTo>
                  <a:cubicBezTo>
                    <a:pt x="13002" y="29475"/>
                    <a:pt x="13035" y="29463"/>
                    <a:pt x="13068" y="29446"/>
                  </a:cubicBezTo>
                  <a:cubicBezTo>
                    <a:pt x="14564" y="28687"/>
                    <a:pt x="15594" y="27464"/>
                    <a:pt x="16631" y="26176"/>
                  </a:cubicBezTo>
                  <a:cubicBezTo>
                    <a:pt x="17224" y="25439"/>
                    <a:pt x="19020" y="23843"/>
                    <a:pt x="18484" y="22778"/>
                  </a:cubicBezTo>
                  <a:cubicBezTo>
                    <a:pt x="18373" y="22553"/>
                    <a:pt x="18169" y="22305"/>
                    <a:pt x="17890" y="22299"/>
                  </a:cubicBezTo>
                  <a:cubicBezTo>
                    <a:pt x="17864" y="22298"/>
                    <a:pt x="17838" y="22298"/>
                    <a:pt x="17811" y="22298"/>
                  </a:cubicBezTo>
                  <a:cubicBezTo>
                    <a:pt x="17042" y="22298"/>
                    <a:pt x="16023" y="22530"/>
                    <a:pt x="15323" y="22836"/>
                  </a:cubicBezTo>
                  <a:cubicBezTo>
                    <a:pt x="14547" y="23179"/>
                    <a:pt x="13896" y="24003"/>
                    <a:pt x="13276" y="24571"/>
                  </a:cubicBezTo>
                  <a:cubicBezTo>
                    <a:pt x="12839" y="24972"/>
                    <a:pt x="12487" y="25429"/>
                    <a:pt x="12213" y="25925"/>
                  </a:cubicBezTo>
                  <a:cubicBezTo>
                    <a:pt x="11680" y="23658"/>
                    <a:pt x="11063" y="21411"/>
                    <a:pt x="10354" y="19193"/>
                  </a:cubicBezTo>
                  <a:cubicBezTo>
                    <a:pt x="10876" y="19127"/>
                    <a:pt x="11456" y="18776"/>
                    <a:pt x="11807" y="18519"/>
                  </a:cubicBezTo>
                  <a:cubicBezTo>
                    <a:pt x="12980" y="17662"/>
                    <a:pt x="13723" y="16333"/>
                    <a:pt x="14717" y="15294"/>
                  </a:cubicBezTo>
                  <a:cubicBezTo>
                    <a:pt x="15377" y="14605"/>
                    <a:pt x="15764" y="13575"/>
                    <a:pt x="14902" y="12843"/>
                  </a:cubicBezTo>
                  <a:cubicBezTo>
                    <a:pt x="14489" y="12491"/>
                    <a:pt x="13979" y="12345"/>
                    <a:pt x="13458" y="12345"/>
                  </a:cubicBezTo>
                  <a:cubicBezTo>
                    <a:pt x="12984" y="12345"/>
                    <a:pt x="12502" y="12465"/>
                    <a:pt x="12076" y="12661"/>
                  </a:cubicBezTo>
                  <a:cubicBezTo>
                    <a:pt x="10798" y="13249"/>
                    <a:pt x="9688" y="14381"/>
                    <a:pt x="9162" y="15710"/>
                  </a:cubicBezTo>
                  <a:cubicBezTo>
                    <a:pt x="8797" y="14714"/>
                    <a:pt x="8415" y="13723"/>
                    <a:pt x="8012" y="12739"/>
                  </a:cubicBezTo>
                  <a:cubicBezTo>
                    <a:pt x="7926" y="12526"/>
                    <a:pt x="7836" y="12318"/>
                    <a:pt x="7749" y="12107"/>
                  </a:cubicBezTo>
                  <a:cubicBezTo>
                    <a:pt x="7776" y="12056"/>
                    <a:pt x="7802" y="11999"/>
                    <a:pt x="7815" y="11934"/>
                  </a:cubicBezTo>
                  <a:cubicBezTo>
                    <a:pt x="8701" y="7413"/>
                    <a:pt x="6265" y="2577"/>
                    <a:pt x="2472" y="126"/>
                  </a:cubicBezTo>
                  <a:cubicBezTo>
                    <a:pt x="2340" y="41"/>
                    <a:pt x="2179" y="1"/>
                    <a:pt x="20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8"/>
            <p:cNvSpPr/>
            <p:nvPr/>
          </p:nvSpPr>
          <p:spPr>
            <a:xfrm>
              <a:off x="1576509" y="5881077"/>
              <a:ext cx="3116039" cy="283622"/>
            </a:xfrm>
            <a:custGeom>
              <a:rect b="b" l="l" r="r" t="t"/>
              <a:pathLst>
                <a:path extrusionOk="0" h="6271" w="68897">
                  <a:moveTo>
                    <a:pt x="13596" y="0"/>
                  </a:moveTo>
                  <a:cubicBezTo>
                    <a:pt x="7406" y="0"/>
                    <a:pt x="3211" y="33"/>
                    <a:pt x="3211" y="33"/>
                  </a:cubicBezTo>
                  <a:lnTo>
                    <a:pt x="0" y="6271"/>
                  </a:lnTo>
                  <a:cubicBezTo>
                    <a:pt x="0" y="6271"/>
                    <a:pt x="56664" y="5796"/>
                    <a:pt x="63652" y="2652"/>
                  </a:cubicBezTo>
                  <a:cubicBezTo>
                    <a:pt x="68897" y="294"/>
                    <a:pt x="32221" y="0"/>
                    <a:pt x="13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8"/>
            <p:cNvSpPr/>
            <p:nvPr/>
          </p:nvSpPr>
          <p:spPr>
            <a:xfrm>
              <a:off x="818044" y="4094817"/>
              <a:ext cx="2355086" cy="2134150"/>
            </a:xfrm>
            <a:custGeom>
              <a:rect b="b" l="l" r="r" t="t"/>
              <a:pathLst>
                <a:path extrusionOk="0" h="47187" w="52072">
                  <a:moveTo>
                    <a:pt x="52071" y="0"/>
                  </a:moveTo>
                  <a:cubicBezTo>
                    <a:pt x="48148" y="1306"/>
                    <a:pt x="42484" y="2396"/>
                    <a:pt x="42484" y="2396"/>
                  </a:cubicBezTo>
                  <a:lnTo>
                    <a:pt x="41613" y="7406"/>
                  </a:lnTo>
                  <a:lnTo>
                    <a:pt x="40743" y="3269"/>
                  </a:lnTo>
                  <a:cubicBezTo>
                    <a:pt x="37911" y="4793"/>
                    <a:pt x="30067" y="10023"/>
                    <a:pt x="30067" y="10023"/>
                  </a:cubicBezTo>
                  <a:lnTo>
                    <a:pt x="28324" y="16342"/>
                  </a:lnTo>
                  <a:lnTo>
                    <a:pt x="26580" y="11547"/>
                  </a:lnTo>
                  <a:cubicBezTo>
                    <a:pt x="16123" y="17211"/>
                    <a:pt x="0" y="46843"/>
                    <a:pt x="0" y="46843"/>
                  </a:cubicBezTo>
                  <a:cubicBezTo>
                    <a:pt x="2396" y="47078"/>
                    <a:pt x="4685" y="47186"/>
                    <a:pt x="6870" y="47186"/>
                  </a:cubicBezTo>
                  <a:cubicBezTo>
                    <a:pt x="33089" y="47186"/>
                    <a:pt x="44227" y="31592"/>
                    <a:pt x="44227" y="31590"/>
                  </a:cubicBezTo>
                  <a:lnTo>
                    <a:pt x="39215" y="28539"/>
                  </a:lnTo>
                  <a:lnTo>
                    <a:pt x="47930" y="24402"/>
                  </a:lnTo>
                  <a:cubicBezTo>
                    <a:pt x="49020" y="20042"/>
                    <a:pt x="49891" y="12853"/>
                    <a:pt x="49891" y="12853"/>
                  </a:cubicBezTo>
                  <a:lnTo>
                    <a:pt x="47277" y="11765"/>
                  </a:lnTo>
                  <a:lnTo>
                    <a:pt x="50109" y="10238"/>
                  </a:lnTo>
                  <a:cubicBezTo>
                    <a:pt x="50981" y="8062"/>
                    <a:pt x="52071" y="0"/>
                    <a:pt x="52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8"/>
            <p:cNvSpPr/>
            <p:nvPr/>
          </p:nvSpPr>
          <p:spPr>
            <a:xfrm>
              <a:off x="818044" y="4102822"/>
              <a:ext cx="2330618" cy="2111717"/>
            </a:xfrm>
            <a:custGeom>
              <a:rect b="b" l="l" r="r" t="t"/>
              <a:pathLst>
                <a:path extrusionOk="0" h="46691" w="51531">
                  <a:moveTo>
                    <a:pt x="51531" y="1"/>
                  </a:moveTo>
                  <a:lnTo>
                    <a:pt x="51531" y="1"/>
                  </a:lnTo>
                  <a:cubicBezTo>
                    <a:pt x="47650" y="1227"/>
                    <a:pt x="42484" y="2221"/>
                    <a:pt x="42484" y="2221"/>
                  </a:cubicBezTo>
                  <a:lnTo>
                    <a:pt x="41613" y="7232"/>
                  </a:lnTo>
                  <a:lnTo>
                    <a:pt x="40743" y="3093"/>
                  </a:lnTo>
                  <a:cubicBezTo>
                    <a:pt x="37911" y="4618"/>
                    <a:pt x="30067" y="9847"/>
                    <a:pt x="30067" y="9847"/>
                  </a:cubicBezTo>
                  <a:lnTo>
                    <a:pt x="28324" y="16166"/>
                  </a:lnTo>
                  <a:lnTo>
                    <a:pt x="26580" y="11372"/>
                  </a:lnTo>
                  <a:cubicBezTo>
                    <a:pt x="16123" y="17036"/>
                    <a:pt x="0" y="46668"/>
                    <a:pt x="0" y="46668"/>
                  </a:cubicBezTo>
                  <a:lnTo>
                    <a:pt x="258" y="46691"/>
                  </a:lnTo>
                  <a:lnTo>
                    <a:pt x="5153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8"/>
            <p:cNvSpPr/>
            <p:nvPr/>
          </p:nvSpPr>
          <p:spPr>
            <a:xfrm>
              <a:off x="1392479" y="5626853"/>
              <a:ext cx="916083" cy="79465"/>
            </a:xfrm>
            <a:custGeom>
              <a:rect b="b" l="l" r="r" t="t"/>
              <a:pathLst>
                <a:path extrusionOk="0" h="1757" w="20255">
                  <a:moveTo>
                    <a:pt x="20255" y="0"/>
                  </a:moveTo>
                  <a:lnTo>
                    <a:pt x="1485" y="135"/>
                  </a:lnTo>
                  <a:lnTo>
                    <a:pt x="1" y="1756"/>
                  </a:lnTo>
                  <a:lnTo>
                    <a:pt x="2025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8"/>
            <p:cNvSpPr/>
            <p:nvPr/>
          </p:nvSpPr>
          <p:spPr>
            <a:xfrm>
              <a:off x="2192553" y="4808417"/>
              <a:ext cx="732912" cy="158884"/>
            </a:xfrm>
            <a:custGeom>
              <a:rect b="b" l="l" r="r" t="t"/>
              <a:pathLst>
                <a:path extrusionOk="0" h="3513" w="16205">
                  <a:moveTo>
                    <a:pt x="16204" y="0"/>
                  </a:moveTo>
                  <a:lnTo>
                    <a:pt x="3107" y="812"/>
                  </a:lnTo>
                  <a:lnTo>
                    <a:pt x="1" y="3512"/>
                  </a:lnTo>
                  <a:lnTo>
                    <a:pt x="1" y="3512"/>
                  </a:lnTo>
                  <a:lnTo>
                    <a:pt x="1620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8"/>
            <p:cNvSpPr/>
            <p:nvPr/>
          </p:nvSpPr>
          <p:spPr>
            <a:xfrm>
              <a:off x="7960190" y="4330000"/>
              <a:ext cx="1081706" cy="1711363"/>
            </a:xfrm>
            <a:custGeom>
              <a:rect b="b" l="l" r="r" t="t"/>
              <a:pathLst>
                <a:path extrusionOk="0" h="37839" w="23917">
                  <a:moveTo>
                    <a:pt x="965" y="1"/>
                  </a:moveTo>
                  <a:cubicBezTo>
                    <a:pt x="495" y="1"/>
                    <a:pt x="0" y="442"/>
                    <a:pt x="267" y="942"/>
                  </a:cubicBezTo>
                  <a:cubicBezTo>
                    <a:pt x="1943" y="4088"/>
                    <a:pt x="4222" y="6834"/>
                    <a:pt x="7004" y="9061"/>
                  </a:cubicBezTo>
                  <a:cubicBezTo>
                    <a:pt x="7050" y="9097"/>
                    <a:pt x="7103" y="9126"/>
                    <a:pt x="7162" y="9149"/>
                  </a:cubicBezTo>
                  <a:cubicBezTo>
                    <a:pt x="7616" y="9723"/>
                    <a:pt x="8062" y="10307"/>
                    <a:pt x="8504" y="10894"/>
                  </a:cubicBezTo>
                  <a:cubicBezTo>
                    <a:pt x="7159" y="10181"/>
                    <a:pt x="5608" y="9547"/>
                    <a:pt x="4142" y="9547"/>
                  </a:cubicBezTo>
                  <a:cubicBezTo>
                    <a:pt x="3832" y="9547"/>
                    <a:pt x="3527" y="9575"/>
                    <a:pt x="3227" y="9637"/>
                  </a:cubicBezTo>
                  <a:cubicBezTo>
                    <a:pt x="2191" y="9851"/>
                    <a:pt x="1906" y="10924"/>
                    <a:pt x="2638" y="11644"/>
                  </a:cubicBezTo>
                  <a:cubicBezTo>
                    <a:pt x="2996" y="11996"/>
                    <a:pt x="3495" y="12215"/>
                    <a:pt x="3927" y="12457"/>
                  </a:cubicBezTo>
                  <a:cubicBezTo>
                    <a:pt x="4538" y="12798"/>
                    <a:pt x="5150" y="13136"/>
                    <a:pt x="5772" y="13456"/>
                  </a:cubicBezTo>
                  <a:cubicBezTo>
                    <a:pt x="6929" y="14052"/>
                    <a:pt x="8161" y="14666"/>
                    <a:pt x="9429" y="14995"/>
                  </a:cubicBezTo>
                  <a:cubicBezTo>
                    <a:pt x="9567" y="15031"/>
                    <a:pt x="9713" y="15048"/>
                    <a:pt x="9859" y="15048"/>
                  </a:cubicBezTo>
                  <a:cubicBezTo>
                    <a:pt x="10341" y="15048"/>
                    <a:pt x="10825" y="14858"/>
                    <a:pt x="11073" y="14511"/>
                  </a:cubicBezTo>
                  <a:cubicBezTo>
                    <a:pt x="12209" y="16206"/>
                    <a:pt x="13280" y="17943"/>
                    <a:pt x="14283" y="19720"/>
                  </a:cubicBezTo>
                  <a:cubicBezTo>
                    <a:pt x="12844" y="18906"/>
                    <a:pt x="11123" y="18508"/>
                    <a:pt x="9524" y="18508"/>
                  </a:cubicBezTo>
                  <a:cubicBezTo>
                    <a:pt x="9436" y="18508"/>
                    <a:pt x="9344" y="18507"/>
                    <a:pt x="9250" y="18507"/>
                  </a:cubicBezTo>
                  <a:cubicBezTo>
                    <a:pt x="8817" y="18507"/>
                    <a:pt x="8338" y="18533"/>
                    <a:pt x="8011" y="18822"/>
                  </a:cubicBezTo>
                  <a:cubicBezTo>
                    <a:pt x="7653" y="19136"/>
                    <a:pt x="7569" y="19656"/>
                    <a:pt x="7775" y="20080"/>
                  </a:cubicBezTo>
                  <a:cubicBezTo>
                    <a:pt x="8244" y="21052"/>
                    <a:pt x="9859" y="21458"/>
                    <a:pt x="10787" y="21822"/>
                  </a:cubicBezTo>
                  <a:cubicBezTo>
                    <a:pt x="11246" y="22003"/>
                    <a:pt x="13698" y="22858"/>
                    <a:pt x="15210" y="22858"/>
                  </a:cubicBezTo>
                  <a:cubicBezTo>
                    <a:pt x="15481" y="22858"/>
                    <a:pt x="15721" y="22831"/>
                    <a:pt x="15915" y="22767"/>
                  </a:cubicBezTo>
                  <a:cubicBezTo>
                    <a:pt x="16979" y="24862"/>
                    <a:pt x="17949" y="27006"/>
                    <a:pt x="18816" y="29195"/>
                  </a:cubicBezTo>
                  <a:cubicBezTo>
                    <a:pt x="18823" y="29212"/>
                    <a:pt x="18829" y="29231"/>
                    <a:pt x="18837" y="29248"/>
                  </a:cubicBezTo>
                  <a:cubicBezTo>
                    <a:pt x="18018" y="28573"/>
                    <a:pt x="17136" y="27976"/>
                    <a:pt x="16193" y="27466"/>
                  </a:cubicBezTo>
                  <a:cubicBezTo>
                    <a:pt x="15755" y="27231"/>
                    <a:pt x="14716" y="26723"/>
                    <a:pt x="13931" y="26723"/>
                  </a:cubicBezTo>
                  <a:cubicBezTo>
                    <a:pt x="13449" y="26723"/>
                    <a:pt x="13063" y="26916"/>
                    <a:pt x="12974" y="27482"/>
                  </a:cubicBezTo>
                  <a:cubicBezTo>
                    <a:pt x="12881" y="28083"/>
                    <a:pt x="13420" y="28506"/>
                    <a:pt x="13833" y="28827"/>
                  </a:cubicBezTo>
                  <a:cubicBezTo>
                    <a:pt x="14514" y="29360"/>
                    <a:pt x="15195" y="29893"/>
                    <a:pt x="15883" y="30418"/>
                  </a:cubicBezTo>
                  <a:cubicBezTo>
                    <a:pt x="17178" y="31405"/>
                    <a:pt x="18532" y="32319"/>
                    <a:pt x="20060" y="32905"/>
                  </a:cubicBezTo>
                  <a:cubicBezTo>
                    <a:pt x="20458" y="34340"/>
                    <a:pt x="20767" y="35797"/>
                    <a:pt x="20997" y="37302"/>
                  </a:cubicBezTo>
                  <a:cubicBezTo>
                    <a:pt x="21051" y="37660"/>
                    <a:pt x="21335" y="37838"/>
                    <a:pt x="21611" y="37838"/>
                  </a:cubicBezTo>
                  <a:cubicBezTo>
                    <a:pt x="21904" y="37838"/>
                    <a:pt x="22187" y="37637"/>
                    <a:pt x="22171" y="37239"/>
                  </a:cubicBezTo>
                  <a:cubicBezTo>
                    <a:pt x="22110" y="35745"/>
                    <a:pt x="21799" y="34246"/>
                    <a:pt x="21377" y="32784"/>
                  </a:cubicBezTo>
                  <a:cubicBezTo>
                    <a:pt x="22251" y="31979"/>
                    <a:pt x="22784" y="30701"/>
                    <a:pt x="23119" y="29606"/>
                  </a:cubicBezTo>
                  <a:cubicBezTo>
                    <a:pt x="23521" y="28290"/>
                    <a:pt x="23693" y="26921"/>
                    <a:pt x="23861" y="25559"/>
                  </a:cubicBezTo>
                  <a:cubicBezTo>
                    <a:pt x="23916" y="25117"/>
                    <a:pt x="23585" y="24824"/>
                    <a:pt x="23194" y="24824"/>
                  </a:cubicBezTo>
                  <a:cubicBezTo>
                    <a:pt x="23127" y="24824"/>
                    <a:pt x="23059" y="24832"/>
                    <a:pt x="22990" y="24850"/>
                  </a:cubicBezTo>
                  <a:cubicBezTo>
                    <a:pt x="21629" y="25205"/>
                    <a:pt x="20922" y="26450"/>
                    <a:pt x="20581" y="27724"/>
                  </a:cubicBezTo>
                  <a:cubicBezTo>
                    <a:pt x="20435" y="28269"/>
                    <a:pt x="20325" y="28824"/>
                    <a:pt x="20215" y="29378"/>
                  </a:cubicBezTo>
                  <a:cubicBezTo>
                    <a:pt x="19371" y="27162"/>
                    <a:pt x="18393" y="24993"/>
                    <a:pt x="17337" y="22869"/>
                  </a:cubicBezTo>
                  <a:cubicBezTo>
                    <a:pt x="17320" y="22837"/>
                    <a:pt x="17305" y="22804"/>
                    <a:pt x="17288" y="22770"/>
                  </a:cubicBezTo>
                  <a:cubicBezTo>
                    <a:pt x="17312" y="22753"/>
                    <a:pt x="17340" y="22735"/>
                    <a:pt x="17363" y="22712"/>
                  </a:cubicBezTo>
                  <a:cubicBezTo>
                    <a:pt x="18467" y="21695"/>
                    <a:pt x="19059" y="20394"/>
                    <a:pt x="19641" y="19038"/>
                  </a:cubicBezTo>
                  <a:cubicBezTo>
                    <a:pt x="19974" y="18262"/>
                    <a:pt x="21138" y="16452"/>
                    <a:pt x="20418" y="15665"/>
                  </a:cubicBezTo>
                  <a:cubicBezTo>
                    <a:pt x="20290" y="15525"/>
                    <a:pt x="20102" y="15383"/>
                    <a:pt x="19900" y="15383"/>
                  </a:cubicBezTo>
                  <a:cubicBezTo>
                    <a:pt x="19864" y="15383"/>
                    <a:pt x="19827" y="15388"/>
                    <a:pt x="19791" y="15397"/>
                  </a:cubicBezTo>
                  <a:cubicBezTo>
                    <a:pt x="19117" y="15569"/>
                    <a:pt x="18258" y="16030"/>
                    <a:pt x="17710" y="16480"/>
                  </a:cubicBezTo>
                  <a:cubicBezTo>
                    <a:pt x="17126" y="16962"/>
                    <a:pt x="16761" y="17828"/>
                    <a:pt x="16368" y="18467"/>
                  </a:cubicBezTo>
                  <a:cubicBezTo>
                    <a:pt x="16088" y="18918"/>
                    <a:pt x="15895" y="19396"/>
                    <a:pt x="15779" y="19890"/>
                  </a:cubicBezTo>
                  <a:cubicBezTo>
                    <a:pt x="14773" y="18066"/>
                    <a:pt x="13700" y="16281"/>
                    <a:pt x="12553" y="14542"/>
                  </a:cubicBezTo>
                  <a:cubicBezTo>
                    <a:pt x="12988" y="14358"/>
                    <a:pt x="13401" y="13916"/>
                    <a:pt x="13640" y="13611"/>
                  </a:cubicBezTo>
                  <a:cubicBezTo>
                    <a:pt x="14442" y="12590"/>
                    <a:pt x="14764" y="11266"/>
                    <a:pt x="15368" y="10133"/>
                  </a:cubicBezTo>
                  <a:cubicBezTo>
                    <a:pt x="15771" y="9380"/>
                    <a:pt x="15854" y="8400"/>
                    <a:pt x="14938" y="7978"/>
                  </a:cubicBezTo>
                  <a:cubicBezTo>
                    <a:pt x="14691" y="7863"/>
                    <a:pt x="14432" y="7812"/>
                    <a:pt x="14174" y="7812"/>
                  </a:cubicBezTo>
                  <a:cubicBezTo>
                    <a:pt x="13555" y="7812"/>
                    <a:pt x="12934" y="8103"/>
                    <a:pt x="12461" y="8504"/>
                  </a:cubicBezTo>
                  <a:cubicBezTo>
                    <a:pt x="11503" y="9317"/>
                    <a:pt x="10822" y="10562"/>
                    <a:pt x="10687" y="11834"/>
                  </a:cubicBezTo>
                  <a:cubicBezTo>
                    <a:pt x="10133" y="11062"/>
                    <a:pt x="9565" y="10303"/>
                    <a:pt x="8980" y="9553"/>
                  </a:cubicBezTo>
                  <a:cubicBezTo>
                    <a:pt x="8855" y="9392"/>
                    <a:pt x="8728" y="9231"/>
                    <a:pt x="8601" y="9072"/>
                  </a:cubicBezTo>
                  <a:cubicBezTo>
                    <a:pt x="8614" y="9020"/>
                    <a:pt x="8619" y="8966"/>
                    <a:pt x="8616" y="8908"/>
                  </a:cubicBezTo>
                  <a:cubicBezTo>
                    <a:pt x="8288" y="4803"/>
                    <a:pt x="5023" y="1227"/>
                    <a:pt x="1168" y="31"/>
                  </a:cubicBezTo>
                  <a:cubicBezTo>
                    <a:pt x="1103" y="11"/>
                    <a:pt x="1034" y="1"/>
                    <a:pt x="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8"/>
            <p:cNvSpPr/>
            <p:nvPr/>
          </p:nvSpPr>
          <p:spPr>
            <a:xfrm>
              <a:off x="8372981" y="3156799"/>
              <a:ext cx="1319286" cy="3261943"/>
            </a:xfrm>
            <a:custGeom>
              <a:rect b="b" l="l" r="r" t="t"/>
              <a:pathLst>
                <a:path extrusionOk="0" h="72123" w="29170">
                  <a:moveTo>
                    <a:pt x="14994" y="0"/>
                  </a:moveTo>
                  <a:cubicBezTo>
                    <a:pt x="14854" y="0"/>
                    <a:pt x="14707" y="14"/>
                    <a:pt x="14551" y="44"/>
                  </a:cubicBezTo>
                  <a:cubicBezTo>
                    <a:pt x="11232" y="668"/>
                    <a:pt x="10463" y="4774"/>
                    <a:pt x="10488" y="7540"/>
                  </a:cubicBezTo>
                  <a:cubicBezTo>
                    <a:pt x="10520" y="11239"/>
                    <a:pt x="10731" y="14943"/>
                    <a:pt x="10878" y="18643"/>
                  </a:cubicBezTo>
                  <a:cubicBezTo>
                    <a:pt x="10329" y="18332"/>
                    <a:pt x="9885" y="17495"/>
                    <a:pt x="9569" y="17105"/>
                  </a:cubicBezTo>
                  <a:cubicBezTo>
                    <a:pt x="9055" y="16471"/>
                    <a:pt x="8459" y="15911"/>
                    <a:pt x="7643" y="15709"/>
                  </a:cubicBezTo>
                  <a:cubicBezTo>
                    <a:pt x="7434" y="15657"/>
                    <a:pt x="7227" y="15632"/>
                    <a:pt x="7025" y="15632"/>
                  </a:cubicBezTo>
                  <a:cubicBezTo>
                    <a:pt x="5601" y="15632"/>
                    <a:pt x="4416" y="16844"/>
                    <a:pt x="4092" y="18230"/>
                  </a:cubicBezTo>
                  <a:cubicBezTo>
                    <a:pt x="3622" y="20246"/>
                    <a:pt x="5000" y="21997"/>
                    <a:pt x="6163" y="23480"/>
                  </a:cubicBezTo>
                  <a:cubicBezTo>
                    <a:pt x="7383" y="25036"/>
                    <a:pt x="8605" y="26675"/>
                    <a:pt x="8988" y="28618"/>
                  </a:cubicBezTo>
                  <a:cubicBezTo>
                    <a:pt x="7945" y="28593"/>
                    <a:pt x="6932" y="28327"/>
                    <a:pt x="6019" y="27759"/>
                  </a:cubicBezTo>
                  <a:cubicBezTo>
                    <a:pt x="5196" y="27245"/>
                    <a:pt x="4411" y="26455"/>
                    <a:pt x="3387" y="26455"/>
                  </a:cubicBezTo>
                  <a:cubicBezTo>
                    <a:pt x="3318" y="26455"/>
                    <a:pt x="3249" y="26458"/>
                    <a:pt x="3178" y="26466"/>
                  </a:cubicBezTo>
                  <a:cubicBezTo>
                    <a:pt x="207" y="26769"/>
                    <a:pt x="2010" y="31050"/>
                    <a:pt x="2722" y="32492"/>
                  </a:cubicBezTo>
                  <a:cubicBezTo>
                    <a:pt x="3438" y="33941"/>
                    <a:pt x="4345" y="35272"/>
                    <a:pt x="5297" y="36577"/>
                  </a:cubicBezTo>
                  <a:cubicBezTo>
                    <a:pt x="5733" y="37175"/>
                    <a:pt x="6178" y="37765"/>
                    <a:pt x="6615" y="38363"/>
                  </a:cubicBezTo>
                  <a:cubicBezTo>
                    <a:pt x="6909" y="38767"/>
                    <a:pt x="8094" y="40022"/>
                    <a:pt x="7856" y="40569"/>
                  </a:cubicBezTo>
                  <a:cubicBezTo>
                    <a:pt x="7685" y="40962"/>
                    <a:pt x="7366" y="41106"/>
                    <a:pt x="6991" y="41106"/>
                  </a:cubicBezTo>
                  <a:cubicBezTo>
                    <a:pt x="6177" y="41106"/>
                    <a:pt x="5100" y="40424"/>
                    <a:pt x="4703" y="40108"/>
                  </a:cubicBezTo>
                  <a:cubicBezTo>
                    <a:pt x="3639" y="39265"/>
                    <a:pt x="2671" y="38460"/>
                    <a:pt x="1333" y="38110"/>
                  </a:cubicBezTo>
                  <a:cubicBezTo>
                    <a:pt x="1259" y="38091"/>
                    <a:pt x="1186" y="38082"/>
                    <a:pt x="1115" y="38082"/>
                  </a:cubicBezTo>
                  <a:cubicBezTo>
                    <a:pt x="488" y="38082"/>
                    <a:pt x="1" y="38785"/>
                    <a:pt x="207" y="39389"/>
                  </a:cubicBezTo>
                  <a:cubicBezTo>
                    <a:pt x="1196" y="42273"/>
                    <a:pt x="2719" y="44907"/>
                    <a:pt x="4750" y="47182"/>
                  </a:cubicBezTo>
                  <a:cubicBezTo>
                    <a:pt x="5764" y="48315"/>
                    <a:pt x="6889" y="49299"/>
                    <a:pt x="8094" y="50221"/>
                  </a:cubicBezTo>
                  <a:cubicBezTo>
                    <a:pt x="8723" y="50701"/>
                    <a:pt x="9439" y="51211"/>
                    <a:pt x="9904" y="51851"/>
                  </a:cubicBezTo>
                  <a:lnTo>
                    <a:pt x="6439" y="50708"/>
                  </a:lnTo>
                  <a:cubicBezTo>
                    <a:pt x="5791" y="50494"/>
                    <a:pt x="5041" y="50224"/>
                    <a:pt x="4321" y="50224"/>
                  </a:cubicBezTo>
                  <a:cubicBezTo>
                    <a:pt x="3903" y="50224"/>
                    <a:pt x="3496" y="50315"/>
                    <a:pt x="3125" y="50561"/>
                  </a:cubicBezTo>
                  <a:cubicBezTo>
                    <a:pt x="926" y="52012"/>
                    <a:pt x="3974" y="55393"/>
                    <a:pt x="5213" y="56401"/>
                  </a:cubicBezTo>
                  <a:cubicBezTo>
                    <a:pt x="7356" y="58141"/>
                    <a:pt x="10067" y="59052"/>
                    <a:pt x="12707" y="59730"/>
                  </a:cubicBezTo>
                  <a:cubicBezTo>
                    <a:pt x="12904" y="59781"/>
                    <a:pt x="13076" y="59841"/>
                    <a:pt x="13239" y="59841"/>
                  </a:cubicBezTo>
                  <a:cubicBezTo>
                    <a:pt x="13249" y="59841"/>
                    <a:pt x="13258" y="59841"/>
                    <a:pt x="13268" y="59840"/>
                  </a:cubicBezTo>
                  <a:lnTo>
                    <a:pt x="13268" y="59840"/>
                  </a:lnTo>
                  <a:cubicBezTo>
                    <a:pt x="13027" y="59902"/>
                    <a:pt x="12753" y="59929"/>
                    <a:pt x="12614" y="59952"/>
                  </a:cubicBezTo>
                  <a:cubicBezTo>
                    <a:pt x="11806" y="60076"/>
                    <a:pt x="10999" y="60197"/>
                    <a:pt x="10191" y="60320"/>
                  </a:cubicBezTo>
                  <a:lnTo>
                    <a:pt x="4864" y="61128"/>
                  </a:lnTo>
                  <a:cubicBezTo>
                    <a:pt x="4273" y="61218"/>
                    <a:pt x="3744" y="61777"/>
                    <a:pt x="3989" y="62414"/>
                  </a:cubicBezTo>
                  <a:cubicBezTo>
                    <a:pt x="4940" y="64892"/>
                    <a:pt x="7294" y="66175"/>
                    <a:pt x="9829" y="66515"/>
                  </a:cubicBezTo>
                  <a:cubicBezTo>
                    <a:pt x="10756" y="66639"/>
                    <a:pt x="11696" y="66700"/>
                    <a:pt x="12639" y="66734"/>
                  </a:cubicBezTo>
                  <a:cubicBezTo>
                    <a:pt x="11928" y="67003"/>
                    <a:pt x="11233" y="67297"/>
                    <a:pt x="10570" y="67632"/>
                  </a:cubicBezTo>
                  <a:cubicBezTo>
                    <a:pt x="9029" y="68411"/>
                    <a:pt x="7899" y="70908"/>
                    <a:pt x="9953" y="71893"/>
                  </a:cubicBezTo>
                  <a:cubicBezTo>
                    <a:pt x="10312" y="72064"/>
                    <a:pt x="10706" y="72123"/>
                    <a:pt x="11107" y="72123"/>
                  </a:cubicBezTo>
                  <a:cubicBezTo>
                    <a:pt x="11653" y="72123"/>
                    <a:pt x="12215" y="72015"/>
                    <a:pt x="12723" y="71940"/>
                  </a:cubicBezTo>
                  <a:cubicBezTo>
                    <a:pt x="13957" y="71759"/>
                    <a:pt x="15187" y="71522"/>
                    <a:pt x="16398" y="71230"/>
                  </a:cubicBezTo>
                  <a:cubicBezTo>
                    <a:pt x="19105" y="70573"/>
                    <a:pt x="21703" y="69598"/>
                    <a:pt x="24210" y="68392"/>
                  </a:cubicBezTo>
                  <a:cubicBezTo>
                    <a:pt x="24678" y="68167"/>
                    <a:pt x="24749" y="67741"/>
                    <a:pt x="24590" y="67380"/>
                  </a:cubicBezTo>
                  <a:cubicBezTo>
                    <a:pt x="24720" y="67323"/>
                    <a:pt x="24847" y="67234"/>
                    <a:pt x="24962" y="67106"/>
                  </a:cubicBezTo>
                  <a:cubicBezTo>
                    <a:pt x="26021" y="65910"/>
                    <a:pt x="27134" y="64744"/>
                    <a:pt x="28146" y="63508"/>
                  </a:cubicBezTo>
                  <a:cubicBezTo>
                    <a:pt x="28741" y="62786"/>
                    <a:pt x="29170" y="61942"/>
                    <a:pt x="28708" y="61027"/>
                  </a:cubicBezTo>
                  <a:cubicBezTo>
                    <a:pt x="28397" y="60407"/>
                    <a:pt x="27774" y="60053"/>
                    <a:pt x="27108" y="59940"/>
                  </a:cubicBezTo>
                  <a:cubicBezTo>
                    <a:pt x="27644" y="58937"/>
                    <a:pt x="27841" y="57901"/>
                    <a:pt x="27253" y="57007"/>
                  </a:cubicBezTo>
                  <a:cubicBezTo>
                    <a:pt x="26843" y="56381"/>
                    <a:pt x="26151" y="56113"/>
                    <a:pt x="25445" y="56113"/>
                  </a:cubicBezTo>
                  <a:cubicBezTo>
                    <a:pt x="25170" y="56113"/>
                    <a:pt x="24894" y="56154"/>
                    <a:pt x="24631" y="56229"/>
                  </a:cubicBezTo>
                  <a:cubicBezTo>
                    <a:pt x="24495" y="56267"/>
                    <a:pt x="24363" y="56318"/>
                    <a:pt x="24233" y="56373"/>
                  </a:cubicBezTo>
                  <a:cubicBezTo>
                    <a:pt x="24244" y="56355"/>
                    <a:pt x="24256" y="56336"/>
                    <a:pt x="24267" y="56318"/>
                  </a:cubicBezTo>
                  <a:cubicBezTo>
                    <a:pt x="24940" y="55248"/>
                    <a:pt x="25906" y="54135"/>
                    <a:pt x="26215" y="52880"/>
                  </a:cubicBezTo>
                  <a:cubicBezTo>
                    <a:pt x="26540" y="51552"/>
                    <a:pt x="25773" y="50144"/>
                    <a:pt x="24359" y="50144"/>
                  </a:cubicBezTo>
                  <a:cubicBezTo>
                    <a:pt x="24274" y="50144"/>
                    <a:pt x="24186" y="50149"/>
                    <a:pt x="24095" y="50160"/>
                  </a:cubicBezTo>
                  <a:cubicBezTo>
                    <a:pt x="23460" y="50235"/>
                    <a:pt x="22866" y="50600"/>
                    <a:pt x="22393" y="51009"/>
                  </a:cubicBezTo>
                  <a:cubicBezTo>
                    <a:pt x="21880" y="51456"/>
                    <a:pt x="21441" y="52407"/>
                    <a:pt x="20789" y="52644"/>
                  </a:cubicBezTo>
                  <a:cubicBezTo>
                    <a:pt x="20734" y="52664"/>
                    <a:pt x="20692" y="52673"/>
                    <a:pt x="20660" y="52673"/>
                  </a:cubicBezTo>
                  <a:cubicBezTo>
                    <a:pt x="20405" y="52673"/>
                    <a:pt x="20810" y="52096"/>
                    <a:pt x="20968" y="51813"/>
                  </a:cubicBezTo>
                  <a:cubicBezTo>
                    <a:pt x="21182" y="51429"/>
                    <a:pt x="21490" y="51076"/>
                    <a:pt x="21776" y="50744"/>
                  </a:cubicBezTo>
                  <a:cubicBezTo>
                    <a:pt x="22422" y="49983"/>
                    <a:pt x="23119" y="49284"/>
                    <a:pt x="23607" y="48404"/>
                  </a:cubicBezTo>
                  <a:cubicBezTo>
                    <a:pt x="24381" y="47005"/>
                    <a:pt x="24527" y="45301"/>
                    <a:pt x="23368" y="44076"/>
                  </a:cubicBezTo>
                  <a:cubicBezTo>
                    <a:pt x="22859" y="43539"/>
                    <a:pt x="21950" y="43097"/>
                    <a:pt x="21108" y="43097"/>
                  </a:cubicBezTo>
                  <a:cubicBezTo>
                    <a:pt x="20546" y="43097"/>
                    <a:pt x="20015" y="43293"/>
                    <a:pt x="19651" y="43788"/>
                  </a:cubicBezTo>
                  <a:cubicBezTo>
                    <a:pt x="19567" y="43828"/>
                    <a:pt x="19503" y="43865"/>
                    <a:pt x="19457" y="43898"/>
                  </a:cubicBezTo>
                  <a:cubicBezTo>
                    <a:pt x="19438" y="43845"/>
                    <a:pt x="19422" y="43791"/>
                    <a:pt x="19414" y="43736"/>
                  </a:cubicBezTo>
                  <a:cubicBezTo>
                    <a:pt x="19415" y="43285"/>
                    <a:pt x="19472" y="42997"/>
                    <a:pt x="19659" y="42573"/>
                  </a:cubicBezTo>
                  <a:cubicBezTo>
                    <a:pt x="19990" y="41818"/>
                    <a:pt x="20455" y="41134"/>
                    <a:pt x="20896" y="40439"/>
                  </a:cubicBezTo>
                  <a:cubicBezTo>
                    <a:pt x="21842" y="38943"/>
                    <a:pt x="22603" y="37513"/>
                    <a:pt x="22641" y="35709"/>
                  </a:cubicBezTo>
                  <a:cubicBezTo>
                    <a:pt x="22653" y="35122"/>
                    <a:pt x="22079" y="34766"/>
                    <a:pt x="21551" y="34766"/>
                  </a:cubicBezTo>
                  <a:cubicBezTo>
                    <a:pt x="21436" y="34766"/>
                    <a:pt x="21323" y="34783"/>
                    <a:pt x="21219" y="34818"/>
                  </a:cubicBezTo>
                  <a:cubicBezTo>
                    <a:pt x="19862" y="35271"/>
                    <a:pt x="18549" y="35814"/>
                    <a:pt x="17271" y="36433"/>
                  </a:cubicBezTo>
                  <a:cubicBezTo>
                    <a:pt x="18716" y="34302"/>
                    <a:pt x="21233" y="32743"/>
                    <a:pt x="22300" y="30368"/>
                  </a:cubicBezTo>
                  <a:cubicBezTo>
                    <a:pt x="22875" y="29086"/>
                    <a:pt x="22774" y="27007"/>
                    <a:pt x="21053" y="26715"/>
                  </a:cubicBezTo>
                  <a:cubicBezTo>
                    <a:pt x="20952" y="26698"/>
                    <a:pt x="20851" y="26690"/>
                    <a:pt x="20751" y="26690"/>
                  </a:cubicBezTo>
                  <a:cubicBezTo>
                    <a:pt x="19888" y="26690"/>
                    <a:pt x="19096" y="27296"/>
                    <a:pt x="18387" y="27710"/>
                  </a:cubicBezTo>
                  <a:cubicBezTo>
                    <a:pt x="18097" y="27880"/>
                    <a:pt x="17808" y="28051"/>
                    <a:pt x="17517" y="28220"/>
                  </a:cubicBezTo>
                  <a:cubicBezTo>
                    <a:pt x="18234" y="26980"/>
                    <a:pt x="19281" y="25893"/>
                    <a:pt x="20185" y="24799"/>
                  </a:cubicBezTo>
                  <a:cubicBezTo>
                    <a:pt x="21649" y="23027"/>
                    <a:pt x="22852" y="21141"/>
                    <a:pt x="22825" y="18772"/>
                  </a:cubicBezTo>
                  <a:cubicBezTo>
                    <a:pt x="22816" y="18187"/>
                    <a:pt x="22272" y="17833"/>
                    <a:pt x="21746" y="17833"/>
                  </a:cubicBezTo>
                  <a:cubicBezTo>
                    <a:pt x="21635" y="17833"/>
                    <a:pt x="21524" y="17849"/>
                    <a:pt x="21419" y="17882"/>
                  </a:cubicBezTo>
                  <a:cubicBezTo>
                    <a:pt x="20691" y="18115"/>
                    <a:pt x="20042" y="18456"/>
                    <a:pt x="19451" y="18874"/>
                  </a:cubicBezTo>
                  <a:lnTo>
                    <a:pt x="20202" y="16405"/>
                  </a:lnTo>
                  <a:cubicBezTo>
                    <a:pt x="20674" y="14865"/>
                    <a:pt x="21753" y="12828"/>
                    <a:pt x="21340" y="11183"/>
                  </a:cubicBezTo>
                  <a:cubicBezTo>
                    <a:pt x="21127" y="10342"/>
                    <a:pt x="20489" y="9734"/>
                    <a:pt x="19740" y="9734"/>
                  </a:cubicBezTo>
                  <a:cubicBezTo>
                    <a:pt x="19448" y="9734"/>
                    <a:pt x="19138" y="9827"/>
                    <a:pt x="18831" y="10035"/>
                  </a:cubicBezTo>
                  <a:cubicBezTo>
                    <a:pt x="18159" y="10491"/>
                    <a:pt x="17730" y="11448"/>
                    <a:pt x="17294" y="12117"/>
                  </a:cubicBezTo>
                  <a:cubicBezTo>
                    <a:pt x="17142" y="12347"/>
                    <a:pt x="16994" y="12578"/>
                    <a:pt x="16842" y="12808"/>
                  </a:cubicBezTo>
                  <a:cubicBezTo>
                    <a:pt x="16663" y="10703"/>
                    <a:pt x="17086" y="8544"/>
                    <a:pt x="17219" y="6439"/>
                  </a:cubicBezTo>
                  <a:cubicBezTo>
                    <a:pt x="17328" y="4727"/>
                    <a:pt x="17542" y="0"/>
                    <a:pt x="149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8"/>
            <p:cNvSpPr/>
            <p:nvPr/>
          </p:nvSpPr>
          <p:spPr>
            <a:xfrm>
              <a:off x="8869534" y="3156799"/>
              <a:ext cx="822869" cy="3214635"/>
            </a:xfrm>
            <a:custGeom>
              <a:rect b="b" l="l" r="r" t="t"/>
              <a:pathLst>
                <a:path extrusionOk="0" h="71077" w="18194">
                  <a:moveTo>
                    <a:pt x="4019" y="0"/>
                  </a:moveTo>
                  <a:cubicBezTo>
                    <a:pt x="3971" y="0"/>
                    <a:pt x="3923" y="2"/>
                    <a:pt x="3873" y="5"/>
                  </a:cubicBezTo>
                  <a:cubicBezTo>
                    <a:pt x="2550" y="11222"/>
                    <a:pt x="0" y="37037"/>
                    <a:pt x="2745" y="50049"/>
                  </a:cubicBezTo>
                  <a:cubicBezTo>
                    <a:pt x="4646" y="59067"/>
                    <a:pt x="5563" y="66293"/>
                    <a:pt x="6002" y="71077"/>
                  </a:cubicBezTo>
                  <a:cubicBezTo>
                    <a:pt x="8496" y="70426"/>
                    <a:pt x="10906" y="69508"/>
                    <a:pt x="13234" y="68388"/>
                  </a:cubicBezTo>
                  <a:cubicBezTo>
                    <a:pt x="13702" y="68162"/>
                    <a:pt x="13774" y="67738"/>
                    <a:pt x="13615" y="67377"/>
                  </a:cubicBezTo>
                  <a:cubicBezTo>
                    <a:pt x="13745" y="67318"/>
                    <a:pt x="13871" y="67231"/>
                    <a:pt x="13986" y="67103"/>
                  </a:cubicBezTo>
                  <a:cubicBezTo>
                    <a:pt x="15047" y="65907"/>
                    <a:pt x="16158" y="64739"/>
                    <a:pt x="17170" y="63505"/>
                  </a:cubicBezTo>
                  <a:cubicBezTo>
                    <a:pt x="17765" y="62781"/>
                    <a:pt x="18194" y="61938"/>
                    <a:pt x="17733" y="61024"/>
                  </a:cubicBezTo>
                  <a:cubicBezTo>
                    <a:pt x="17421" y="60404"/>
                    <a:pt x="16799" y="60049"/>
                    <a:pt x="16133" y="59937"/>
                  </a:cubicBezTo>
                  <a:cubicBezTo>
                    <a:pt x="16669" y="58934"/>
                    <a:pt x="16865" y="57896"/>
                    <a:pt x="16279" y="57002"/>
                  </a:cubicBezTo>
                  <a:cubicBezTo>
                    <a:pt x="15868" y="56377"/>
                    <a:pt x="15176" y="56110"/>
                    <a:pt x="14470" y="56110"/>
                  </a:cubicBezTo>
                  <a:cubicBezTo>
                    <a:pt x="14195" y="56110"/>
                    <a:pt x="13918" y="56151"/>
                    <a:pt x="13655" y="56226"/>
                  </a:cubicBezTo>
                  <a:cubicBezTo>
                    <a:pt x="13519" y="56264"/>
                    <a:pt x="13387" y="56313"/>
                    <a:pt x="13257" y="56370"/>
                  </a:cubicBezTo>
                  <a:cubicBezTo>
                    <a:pt x="13269" y="56350"/>
                    <a:pt x="13280" y="56333"/>
                    <a:pt x="13291" y="56313"/>
                  </a:cubicBezTo>
                  <a:cubicBezTo>
                    <a:pt x="13964" y="55245"/>
                    <a:pt x="14932" y="54130"/>
                    <a:pt x="15239" y="52875"/>
                  </a:cubicBezTo>
                  <a:cubicBezTo>
                    <a:pt x="15564" y="51548"/>
                    <a:pt x="14800" y="50140"/>
                    <a:pt x="13385" y="50140"/>
                  </a:cubicBezTo>
                  <a:cubicBezTo>
                    <a:pt x="13299" y="50140"/>
                    <a:pt x="13210" y="50146"/>
                    <a:pt x="13119" y="50156"/>
                  </a:cubicBezTo>
                  <a:cubicBezTo>
                    <a:pt x="12484" y="50231"/>
                    <a:pt x="11890" y="50596"/>
                    <a:pt x="11418" y="51006"/>
                  </a:cubicBezTo>
                  <a:cubicBezTo>
                    <a:pt x="10906" y="51452"/>
                    <a:pt x="10465" y="52402"/>
                    <a:pt x="9813" y="52639"/>
                  </a:cubicBezTo>
                  <a:cubicBezTo>
                    <a:pt x="9758" y="52659"/>
                    <a:pt x="9716" y="52669"/>
                    <a:pt x="9684" y="52669"/>
                  </a:cubicBezTo>
                  <a:cubicBezTo>
                    <a:pt x="9430" y="52669"/>
                    <a:pt x="9834" y="52091"/>
                    <a:pt x="9992" y="51810"/>
                  </a:cubicBezTo>
                  <a:cubicBezTo>
                    <a:pt x="10208" y="51424"/>
                    <a:pt x="10515" y="51073"/>
                    <a:pt x="10800" y="50740"/>
                  </a:cubicBezTo>
                  <a:cubicBezTo>
                    <a:pt x="11446" y="49980"/>
                    <a:pt x="12144" y="49279"/>
                    <a:pt x="12631" y="48399"/>
                  </a:cubicBezTo>
                  <a:cubicBezTo>
                    <a:pt x="13407" y="47001"/>
                    <a:pt x="13552" y="45298"/>
                    <a:pt x="12392" y="44073"/>
                  </a:cubicBezTo>
                  <a:cubicBezTo>
                    <a:pt x="11883" y="43535"/>
                    <a:pt x="10973" y="43093"/>
                    <a:pt x="10131" y="43093"/>
                  </a:cubicBezTo>
                  <a:cubicBezTo>
                    <a:pt x="9570" y="43093"/>
                    <a:pt x="9040" y="43289"/>
                    <a:pt x="8677" y="43784"/>
                  </a:cubicBezTo>
                  <a:cubicBezTo>
                    <a:pt x="8593" y="43825"/>
                    <a:pt x="8527" y="43860"/>
                    <a:pt x="8481" y="43895"/>
                  </a:cubicBezTo>
                  <a:cubicBezTo>
                    <a:pt x="8464" y="43842"/>
                    <a:pt x="8447" y="43788"/>
                    <a:pt x="8438" y="43732"/>
                  </a:cubicBezTo>
                  <a:cubicBezTo>
                    <a:pt x="8441" y="43280"/>
                    <a:pt x="8496" y="42994"/>
                    <a:pt x="8683" y="42568"/>
                  </a:cubicBezTo>
                  <a:cubicBezTo>
                    <a:pt x="9015" y="41815"/>
                    <a:pt x="9479" y="41129"/>
                    <a:pt x="9920" y="40436"/>
                  </a:cubicBezTo>
                  <a:cubicBezTo>
                    <a:pt x="10867" y="38939"/>
                    <a:pt x="11627" y="37510"/>
                    <a:pt x="11665" y="35706"/>
                  </a:cubicBezTo>
                  <a:cubicBezTo>
                    <a:pt x="11678" y="35117"/>
                    <a:pt x="11102" y="34762"/>
                    <a:pt x="10574" y="34762"/>
                  </a:cubicBezTo>
                  <a:cubicBezTo>
                    <a:pt x="10459" y="34762"/>
                    <a:pt x="10347" y="34778"/>
                    <a:pt x="10243" y="34813"/>
                  </a:cubicBezTo>
                  <a:cubicBezTo>
                    <a:pt x="8887" y="35266"/>
                    <a:pt x="7573" y="35810"/>
                    <a:pt x="6296" y="36428"/>
                  </a:cubicBezTo>
                  <a:cubicBezTo>
                    <a:pt x="7740" y="34299"/>
                    <a:pt x="10257" y="32739"/>
                    <a:pt x="11324" y="30365"/>
                  </a:cubicBezTo>
                  <a:cubicBezTo>
                    <a:pt x="11901" y="29082"/>
                    <a:pt x="11798" y="27004"/>
                    <a:pt x="10079" y="26712"/>
                  </a:cubicBezTo>
                  <a:cubicBezTo>
                    <a:pt x="9977" y="26695"/>
                    <a:pt x="9876" y="26686"/>
                    <a:pt x="9776" y="26686"/>
                  </a:cubicBezTo>
                  <a:cubicBezTo>
                    <a:pt x="8913" y="26686"/>
                    <a:pt x="8121" y="27291"/>
                    <a:pt x="7411" y="27707"/>
                  </a:cubicBezTo>
                  <a:cubicBezTo>
                    <a:pt x="7121" y="27877"/>
                    <a:pt x="6834" y="28047"/>
                    <a:pt x="6543" y="28215"/>
                  </a:cubicBezTo>
                  <a:cubicBezTo>
                    <a:pt x="7258" y="26975"/>
                    <a:pt x="8305" y="25888"/>
                    <a:pt x="9210" y="24794"/>
                  </a:cubicBezTo>
                  <a:cubicBezTo>
                    <a:pt x="10673" y="23024"/>
                    <a:pt x="11878" y="21137"/>
                    <a:pt x="11849" y="18769"/>
                  </a:cubicBezTo>
                  <a:cubicBezTo>
                    <a:pt x="11841" y="18183"/>
                    <a:pt x="11299" y="17830"/>
                    <a:pt x="10773" y="17830"/>
                  </a:cubicBezTo>
                  <a:cubicBezTo>
                    <a:pt x="10661" y="17830"/>
                    <a:pt x="10549" y="17846"/>
                    <a:pt x="10443" y="17879"/>
                  </a:cubicBezTo>
                  <a:cubicBezTo>
                    <a:pt x="9715" y="18110"/>
                    <a:pt x="9066" y="18453"/>
                    <a:pt x="8475" y="18870"/>
                  </a:cubicBezTo>
                  <a:lnTo>
                    <a:pt x="9226" y="16402"/>
                  </a:lnTo>
                  <a:cubicBezTo>
                    <a:pt x="9698" y="14862"/>
                    <a:pt x="10777" y="12823"/>
                    <a:pt x="10364" y="11180"/>
                  </a:cubicBezTo>
                  <a:cubicBezTo>
                    <a:pt x="10154" y="10341"/>
                    <a:pt x="9515" y="9732"/>
                    <a:pt x="8766" y="9732"/>
                  </a:cubicBezTo>
                  <a:cubicBezTo>
                    <a:pt x="8473" y="9732"/>
                    <a:pt x="8163" y="9825"/>
                    <a:pt x="7855" y="10034"/>
                  </a:cubicBezTo>
                  <a:cubicBezTo>
                    <a:pt x="7183" y="10488"/>
                    <a:pt x="6754" y="11445"/>
                    <a:pt x="6318" y="12116"/>
                  </a:cubicBezTo>
                  <a:cubicBezTo>
                    <a:pt x="6168" y="12345"/>
                    <a:pt x="6018" y="12576"/>
                    <a:pt x="5866" y="12806"/>
                  </a:cubicBezTo>
                  <a:cubicBezTo>
                    <a:pt x="5687" y="10701"/>
                    <a:pt x="6110" y="8543"/>
                    <a:pt x="6244" y="6438"/>
                  </a:cubicBezTo>
                  <a:cubicBezTo>
                    <a:pt x="6353" y="4725"/>
                    <a:pt x="6567" y="0"/>
                    <a:pt x="40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8"/>
            <p:cNvSpPr/>
            <p:nvPr/>
          </p:nvSpPr>
          <p:spPr>
            <a:xfrm>
              <a:off x="7390731" y="1362217"/>
              <a:ext cx="1036840" cy="2105069"/>
            </a:xfrm>
            <a:custGeom>
              <a:rect b="b" l="l" r="r" t="t"/>
              <a:pathLst>
                <a:path extrusionOk="0" h="46544" w="22925">
                  <a:moveTo>
                    <a:pt x="14749" y="0"/>
                  </a:moveTo>
                  <a:cubicBezTo>
                    <a:pt x="14529" y="0"/>
                    <a:pt x="14302" y="8"/>
                    <a:pt x="14069" y="24"/>
                  </a:cubicBezTo>
                  <a:cubicBezTo>
                    <a:pt x="5648" y="601"/>
                    <a:pt x="4039" y="2812"/>
                    <a:pt x="3258" y="8808"/>
                  </a:cubicBezTo>
                  <a:cubicBezTo>
                    <a:pt x="2477" y="14803"/>
                    <a:pt x="0" y="39201"/>
                    <a:pt x="3909" y="43665"/>
                  </a:cubicBezTo>
                  <a:cubicBezTo>
                    <a:pt x="5506" y="45489"/>
                    <a:pt x="8497" y="46544"/>
                    <a:pt x="11520" y="46544"/>
                  </a:cubicBezTo>
                  <a:cubicBezTo>
                    <a:pt x="15890" y="46544"/>
                    <a:pt x="20326" y="44338"/>
                    <a:pt x="20711" y="39064"/>
                  </a:cubicBezTo>
                  <a:cubicBezTo>
                    <a:pt x="21361" y="30141"/>
                    <a:pt x="22924" y="9086"/>
                    <a:pt x="21361" y="5322"/>
                  </a:cubicBezTo>
                  <a:cubicBezTo>
                    <a:pt x="19896" y="1795"/>
                    <a:pt x="18049" y="0"/>
                    <a:pt x="14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8"/>
            <p:cNvSpPr/>
            <p:nvPr/>
          </p:nvSpPr>
          <p:spPr>
            <a:xfrm>
              <a:off x="7092093" y="5290904"/>
              <a:ext cx="178061" cy="378826"/>
            </a:xfrm>
            <a:custGeom>
              <a:rect b="b" l="l" r="r" t="t"/>
              <a:pathLst>
                <a:path extrusionOk="0" h="8376" w="3937">
                  <a:moveTo>
                    <a:pt x="1" y="1"/>
                  </a:moveTo>
                  <a:lnTo>
                    <a:pt x="485" y="8376"/>
                  </a:lnTo>
                  <a:lnTo>
                    <a:pt x="3937" y="8376"/>
                  </a:lnTo>
                  <a:lnTo>
                    <a:pt x="3937" y="6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8"/>
            <p:cNvSpPr/>
            <p:nvPr/>
          </p:nvSpPr>
          <p:spPr>
            <a:xfrm>
              <a:off x="7092093" y="5290904"/>
              <a:ext cx="178468" cy="378916"/>
            </a:xfrm>
            <a:custGeom>
              <a:rect b="b" l="l" r="r" t="t"/>
              <a:pathLst>
                <a:path extrusionOk="0" h="8378" w="3946">
                  <a:moveTo>
                    <a:pt x="1" y="1"/>
                  </a:moveTo>
                  <a:lnTo>
                    <a:pt x="171" y="3065"/>
                  </a:lnTo>
                  <a:lnTo>
                    <a:pt x="1030" y="3116"/>
                  </a:lnTo>
                  <a:cubicBezTo>
                    <a:pt x="1484" y="3142"/>
                    <a:pt x="1855" y="3497"/>
                    <a:pt x="1898" y="3950"/>
                  </a:cubicBezTo>
                  <a:lnTo>
                    <a:pt x="1986" y="4855"/>
                  </a:lnTo>
                  <a:cubicBezTo>
                    <a:pt x="1991" y="4863"/>
                    <a:pt x="1994" y="4870"/>
                    <a:pt x="1996" y="4879"/>
                  </a:cubicBezTo>
                  <a:lnTo>
                    <a:pt x="2008" y="4948"/>
                  </a:lnTo>
                  <a:cubicBezTo>
                    <a:pt x="2008" y="4951"/>
                    <a:pt x="2009" y="4951"/>
                    <a:pt x="2009" y="4953"/>
                  </a:cubicBezTo>
                  <a:cubicBezTo>
                    <a:pt x="2026" y="5013"/>
                    <a:pt x="2032" y="5060"/>
                    <a:pt x="2034" y="5104"/>
                  </a:cubicBezTo>
                  <a:cubicBezTo>
                    <a:pt x="2051" y="5219"/>
                    <a:pt x="2063" y="5336"/>
                    <a:pt x="2057" y="5457"/>
                  </a:cubicBezTo>
                  <a:cubicBezTo>
                    <a:pt x="2098" y="5558"/>
                    <a:pt x="2025" y="5611"/>
                    <a:pt x="1942" y="5611"/>
                  </a:cubicBezTo>
                  <a:cubicBezTo>
                    <a:pt x="1899" y="5611"/>
                    <a:pt x="1853" y="5596"/>
                    <a:pt x="1820" y="5567"/>
                  </a:cubicBezTo>
                  <a:cubicBezTo>
                    <a:pt x="1588" y="5360"/>
                    <a:pt x="1395" y="5298"/>
                    <a:pt x="1128" y="5298"/>
                  </a:cubicBezTo>
                  <a:cubicBezTo>
                    <a:pt x="1068" y="5298"/>
                    <a:pt x="1005" y="5301"/>
                    <a:pt x="936" y="5306"/>
                  </a:cubicBezTo>
                  <a:cubicBezTo>
                    <a:pt x="730" y="5322"/>
                    <a:pt x="509" y="5349"/>
                    <a:pt x="307" y="5415"/>
                  </a:cubicBezTo>
                  <a:lnTo>
                    <a:pt x="488" y="8377"/>
                  </a:lnTo>
                  <a:lnTo>
                    <a:pt x="3940" y="8377"/>
                  </a:lnTo>
                  <a:lnTo>
                    <a:pt x="3946" y="7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8"/>
            <p:cNvSpPr/>
            <p:nvPr/>
          </p:nvSpPr>
          <p:spPr>
            <a:xfrm>
              <a:off x="7143698" y="5559510"/>
              <a:ext cx="200041" cy="102621"/>
            </a:xfrm>
            <a:custGeom>
              <a:rect b="b" l="l" r="r" t="t"/>
              <a:pathLst>
                <a:path extrusionOk="0" h="2269" w="4423">
                  <a:moveTo>
                    <a:pt x="2982" y="0"/>
                  </a:moveTo>
                  <a:cubicBezTo>
                    <a:pt x="1958" y="0"/>
                    <a:pt x="532" y="55"/>
                    <a:pt x="532" y="55"/>
                  </a:cubicBezTo>
                  <a:cubicBezTo>
                    <a:pt x="0" y="137"/>
                    <a:pt x="571" y="2268"/>
                    <a:pt x="571" y="2268"/>
                  </a:cubicBezTo>
                  <a:cubicBezTo>
                    <a:pt x="571" y="2268"/>
                    <a:pt x="3247" y="2268"/>
                    <a:pt x="3837" y="2166"/>
                  </a:cubicBezTo>
                  <a:cubicBezTo>
                    <a:pt x="4423" y="2062"/>
                    <a:pt x="4235" y="177"/>
                    <a:pt x="3988" y="55"/>
                  </a:cubicBezTo>
                  <a:cubicBezTo>
                    <a:pt x="3906" y="14"/>
                    <a:pt x="3494" y="0"/>
                    <a:pt x="29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8"/>
            <p:cNvSpPr/>
            <p:nvPr/>
          </p:nvSpPr>
          <p:spPr>
            <a:xfrm>
              <a:off x="7143743" y="5560324"/>
              <a:ext cx="199996" cy="101717"/>
            </a:xfrm>
            <a:custGeom>
              <a:rect b="b" l="l" r="r" t="t"/>
              <a:pathLst>
                <a:path extrusionOk="0" h="2249" w="4422">
                  <a:moveTo>
                    <a:pt x="3750" y="0"/>
                  </a:moveTo>
                  <a:cubicBezTo>
                    <a:pt x="3753" y="505"/>
                    <a:pt x="3554" y="1004"/>
                    <a:pt x="3132" y="1314"/>
                  </a:cubicBezTo>
                  <a:cubicBezTo>
                    <a:pt x="2899" y="1481"/>
                    <a:pt x="2615" y="1563"/>
                    <a:pt x="2330" y="1563"/>
                  </a:cubicBezTo>
                  <a:cubicBezTo>
                    <a:pt x="2045" y="1563"/>
                    <a:pt x="1760" y="1481"/>
                    <a:pt x="1527" y="1318"/>
                  </a:cubicBezTo>
                  <a:cubicBezTo>
                    <a:pt x="1244" y="1122"/>
                    <a:pt x="1086" y="836"/>
                    <a:pt x="1014" y="505"/>
                  </a:cubicBezTo>
                  <a:cubicBezTo>
                    <a:pt x="991" y="395"/>
                    <a:pt x="973" y="288"/>
                    <a:pt x="958" y="175"/>
                  </a:cubicBezTo>
                  <a:cubicBezTo>
                    <a:pt x="952" y="129"/>
                    <a:pt x="945" y="83"/>
                    <a:pt x="938" y="37"/>
                  </a:cubicBezTo>
                  <a:cubicBezTo>
                    <a:pt x="936" y="32"/>
                    <a:pt x="936" y="28"/>
                    <a:pt x="935" y="23"/>
                  </a:cubicBezTo>
                  <a:cubicBezTo>
                    <a:pt x="688" y="31"/>
                    <a:pt x="532" y="37"/>
                    <a:pt x="532" y="37"/>
                  </a:cubicBezTo>
                  <a:cubicBezTo>
                    <a:pt x="1" y="119"/>
                    <a:pt x="570" y="2249"/>
                    <a:pt x="570" y="2249"/>
                  </a:cubicBezTo>
                  <a:cubicBezTo>
                    <a:pt x="570" y="2249"/>
                    <a:pt x="3248" y="2249"/>
                    <a:pt x="3836" y="2145"/>
                  </a:cubicBezTo>
                  <a:cubicBezTo>
                    <a:pt x="4422" y="2044"/>
                    <a:pt x="4234" y="159"/>
                    <a:pt x="3987" y="37"/>
                  </a:cubicBezTo>
                  <a:cubicBezTo>
                    <a:pt x="3954" y="22"/>
                    <a:pt x="3869" y="8"/>
                    <a:pt x="37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8"/>
            <p:cNvSpPr/>
            <p:nvPr/>
          </p:nvSpPr>
          <p:spPr>
            <a:xfrm>
              <a:off x="7285350" y="5559555"/>
              <a:ext cx="24694" cy="100405"/>
            </a:xfrm>
            <a:custGeom>
              <a:rect b="b" l="l" r="r" t="t"/>
              <a:pathLst>
                <a:path extrusionOk="0" h="2220" w="546">
                  <a:moveTo>
                    <a:pt x="1" y="0"/>
                  </a:moveTo>
                  <a:cubicBezTo>
                    <a:pt x="345" y="681"/>
                    <a:pt x="164" y="1471"/>
                    <a:pt x="2" y="2220"/>
                  </a:cubicBezTo>
                  <a:cubicBezTo>
                    <a:pt x="157" y="2212"/>
                    <a:pt x="296" y="2205"/>
                    <a:pt x="417" y="2195"/>
                  </a:cubicBezTo>
                  <a:cubicBezTo>
                    <a:pt x="483" y="1906"/>
                    <a:pt x="506" y="1601"/>
                    <a:pt x="521" y="1332"/>
                  </a:cubicBezTo>
                  <a:cubicBezTo>
                    <a:pt x="545" y="858"/>
                    <a:pt x="523" y="397"/>
                    <a:pt x="317" y="3"/>
                  </a:cubicBezTo>
                  <a:cubicBezTo>
                    <a:pt x="219" y="2"/>
                    <a:pt x="112"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8"/>
            <p:cNvSpPr/>
            <p:nvPr/>
          </p:nvSpPr>
          <p:spPr>
            <a:xfrm>
              <a:off x="7231711" y="5559826"/>
              <a:ext cx="28674" cy="101671"/>
            </a:xfrm>
            <a:custGeom>
              <a:rect b="b" l="l" r="r" t="t"/>
              <a:pathLst>
                <a:path extrusionOk="0" h="2248" w="634">
                  <a:moveTo>
                    <a:pt x="346" y="0"/>
                  </a:moveTo>
                  <a:cubicBezTo>
                    <a:pt x="251" y="2"/>
                    <a:pt x="153" y="3"/>
                    <a:pt x="57" y="5"/>
                  </a:cubicBezTo>
                  <a:cubicBezTo>
                    <a:pt x="185" y="417"/>
                    <a:pt x="210" y="853"/>
                    <a:pt x="169" y="1283"/>
                  </a:cubicBezTo>
                  <a:cubicBezTo>
                    <a:pt x="136" y="1608"/>
                    <a:pt x="40" y="1926"/>
                    <a:pt x="0" y="2248"/>
                  </a:cubicBezTo>
                  <a:cubicBezTo>
                    <a:pt x="126" y="2246"/>
                    <a:pt x="253" y="2245"/>
                    <a:pt x="380" y="2240"/>
                  </a:cubicBezTo>
                  <a:cubicBezTo>
                    <a:pt x="634" y="1536"/>
                    <a:pt x="625" y="689"/>
                    <a:pt x="3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8"/>
            <p:cNvSpPr/>
            <p:nvPr/>
          </p:nvSpPr>
          <p:spPr>
            <a:xfrm>
              <a:off x="7184267" y="5560912"/>
              <a:ext cx="23744" cy="101083"/>
            </a:xfrm>
            <a:custGeom>
              <a:rect b="b" l="l" r="r" t="t"/>
              <a:pathLst>
                <a:path extrusionOk="0" h="2235" w="525">
                  <a:moveTo>
                    <a:pt x="316" y="1"/>
                  </a:moveTo>
                  <a:cubicBezTo>
                    <a:pt x="210" y="4"/>
                    <a:pt x="111" y="7"/>
                    <a:pt x="27" y="10"/>
                  </a:cubicBezTo>
                  <a:cubicBezTo>
                    <a:pt x="118" y="749"/>
                    <a:pt x="1" y="1503"/>
                    <a:pt x="86" y="2234"/>
                  </a:cubicBezTo>
                  <a:cubicBezTo>
                    <a:pt x="184" y="2234"/>
                    <a:pt x="297" y="2231"/>
                    <a:pt x="417" y="2231"/>
                  </a:cubicBezTo>
                  <a:cubicBezTo>
                    <a:pt x="524" y="1526"/>
                    <a:pt x="483" y="704"/>
                    <a:pt x="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8"/>
            <p:cNvSpPr/>
            <p:nvPr/>
          </p:nvSpPr>
          <p:spPr>
            <a:xfrm>
              <a:off x="6758405" y="5543590"/>
              <a:ext cx="571630" cy="371861"/>
            </a:xfrm>
            <a:custGeom>
              <a:rect b="b" l="l" r="r" t="t"/>
              <a:pathLst>
                <a:path extrusionOk="0" h="8222" w="12639">
                  <a:moveTo>
                    <a:pt x="8325" y="0"/>
                  </a:moveTo>
                  <a:cubicBezTo>
                    <a:pt x="8270" y="0"/>
                    <a:pt x="8213" y="3"/>
                    <a:pt x="8154" y="10"/>
                  </a:cubicBezTo>
                  <a:cubicBezTo>
                    <a:pt x="7195" y="121"/>
                    <a:pt x="6837" y="346"/>
                    <a:pt x="6927" y="1103"/>
                  </a:cubicBezTo>
                  <a:cubicBezTo>
                    <a:pt x="7015" y="1861"/>
                    <a:pt x="7728" y="4136"/>
                    <a:pt x="6592" y="4894"/>
                  </a:cubicBezTo>
                  <a:cubicBezTo>
                    <a:pt x="6024" y="5272"/>
                    <a:pt x="5145" y="5339"/>
                    <a:pt x="4188" y="5339"/>
                  </a:cubicBezTo>
                  <a:cubicBezTo>
                    <a:pt x="3663" y="5339"/>
                    <a:pt x="3116" y="5319"/>
                    <a:pt x="2583" y="5319"/>
                  </a:cubicBezTo>
                  <a:cubicBezTo>
                    <a:pt x="2140" y="5319"/>
                    <a:pt x="1708" y="5333"/>
                    <a:pt x="1308" y="5384"/>
                  </a:cubicBezTo>
                  <a:cubicBezTo>
                    <a:pt x="0" y="5550"/>
                    <a:pt x="143" y="7008"/>
                    <a:pt x="304" y="7747"/>
                  </a:cubicBezTo>
                  <a:cubicBezTo>
                    <a:pt x="357" y="7994"/>
                    <a:pt x="575" y="8173"/>
                    <a:pt x="829" y="8176"/>
                  </a:cubicBezTo>
                  <a:cubicBezTo>
                    <a:pt x="1989" y="8189"/>
                    <a:pt x="5379" y="8221"/>
                    <a:pt x="8067" y="8221"/>
                  </a:cubicBezTo>
                  <a:cubicBezTo>
                    <a:pt x="9741" y="8221"/>
                    <a:pt x="11143" y="8209"/>
                    <a:pt x="11564" y="8171"/>
                  </a:cubicBezTo>
                  <a:cubicBezTo>
                    <a:pt x="12639" y="8076"/>
                    <a:pt x="12328" y="3960"/>
                    <a:pt x="12219" y="2806"/>
                  </a:cubicBezTo>
                  <a:cubicBezTo>
                    <a:pt x="12205" y="2648"/>
                    <a:pt x="12073" y="2528"/>
                    <a:pt x="11917" y="2528"/>
                  </a:cubicBezTo>
                  <a:cubicBezTo>
                    <a:pt x="11910" y="2528"/>
                    <a:pt x="11902" y="2528"/>
                    <a:pt x="11895" y="2529"/>
                  </a:cubicBezTo>
                  <a:cubicBezTo>
                    <a:pt x="11482" y="2556"/>
                    <a:pt x="10705" y="2604"/>
                    <a:pt x="10027" y="2620"/>
                  </a:cubicBezTo>
                  <a:cubicBezTo>
                    <a:pt x="10007" y="2621"/>
                    <a:pt x="9987" y="2621"/>
                    <a:pt x="9967" y="2621"/>
                  </a:cubicBezTo>
                  <a:cubicBezTo>
                    <a:pt x="9063" y="2621"/>
                    <a:pt x="9492" y="2137"/>
                    <a:pt x="9492" y="1437"/>
                  </a:cubicBezTo>
                  <a:cubicBezTo>
                    <a:pt x="9492" y="768"/>
                    <a:pt x="9157" y="0"/>
                    <a:pt x="83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8"/>
            <p:cNvSpPr/>
            <p:nvPr/>
          </p:nvSpPr>
          <p:spPr>
            <a:xfrm>
              <a:off x="6782240" y="5543590"/>
              <a:ext cx="547795" cy="376926"/>
            </a:xfrm>
            <a:custGeom>
              <a:rect b="b" l="l" r="r" t="t"/>
              <a:pathLst>
                <a:path extrusionOk="0" h="8334" w="12112">
                  <a:moveTo>
                    <a:pt x="7796" y="1"/>
                  </a:moveTo>
                  <a:cubicBezTo>
                    <a:pt x="7788" y="1"/>
                    <a:pt x="7781" y="1"/>
                    <a:pt x="7774" y="1"/>
                  </a:cubicBezTo>
                  <a:cubicBezTo>
                    <a:pt x="8081" y="180"/>
                    <a:pt x="8326" y="470"/>
                    <a:pt x="8354" y="946"/>
                  </a:cubicBezTo>
                  <a:cubicBezTo>
                    <a:pt x="8435" y="2352"/>
                    <a:pt x="8326" y="3262"/>
                    <a:pt x="8848" y="3372"/>
                  </a:cubicBezTo>
                  <a:cubicBezTo>
                    <a:pt x="9373" y="3484"/>
                    <a:pt x="9442" y="5480"/>
                    <a:pt x="9261" y="6763"/>
                  </a:cubicBezTo>
                  <a:cubicBezTo>
                    <a:pt x="9043" y="8333"/>
                    <a:pt x="455" y="7559"/>
                    <a:pt x="0" y="8223"/>
                  </a:cubicBezTo>
                  <a:cubicBezTo>
                    <a:pt x="1159" y="8217"/>
                    <a:pt x="10713" y="8200"/>
                    <a:pt x="11036" y="8171"/>
                  </a:cubicBezTo>
                  <a:cubicBezTo>
                    <a:pt x="12112" y="8075"/>
                    <a:pt x="11801" y="3960"/>
                    <a:pt x="11692" y="2806"/>
                  </a:cubicBezTo>
                  <a:cubicBezTo>
                    <a:pt x="11678" y="2648"/>
                    <a:pt x="11546" y="2528"/>
                    <a:pt x="11390" y="2528"/>
                  </a:cubicBezTo>
                  <a:cubicBezTo>
                    <a:pt x="11383" y="2528"/>
                    <a:pt x="11375" y="2528"/>
                    <a:pt x="11368" y="2529"/>
                  </a:cubicBezTo>
                  <a:cubicBezTo>
                    <a:pt x="10955" y="2558"/>
                    <a:pt x="10178" y="2604"/>
                    <a:pt x="9500" y="2619"/>
                  </a:cubicBezTo>
                  <a:cubicBezTo>
                    <a:pt x="9478" y="2619"/>
                    <a:pt x="9457" y="2620"/>
                    <a:pt x="9436" y="2620"/>
                  </a:cubicBezTo>
                  <a:cubicBezTo>
                    <a:pt x="8537" y="2620"/>
                    <a:pt x="8965" y="2134"/>
                    <a:pt x="8965" y="1436"/>
                  </a:cubicBezTo>
                  <a:cubicBezTo>
                    <a:pt x="8965" y="766"/>
                    <a:pt x="8629" y="1"/>
                    <a:pt x="77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8"/>
            <p:cNvSpPr/>
            <p:nvPr/>
          </p:nvSpPr>
          <p:spPr>
            <a:xfrm>
              <a:off x="6752163" y="5910159"/>
              <a:ext cx="579771" cy="91767"/>
            </a:xfrm>
            <a:custGeom>
              <a:rect b="b" l="l" r="r" t="t"/>
              <a:pathLst>
                <a:path extrusionOk="0" h="2029" w="12819">
                  <a:moveTo>
                    <a:pt x="1014" y="0"/>
                  </a:moveTo>
                  <a:cubicBezTo>
                    <a:pt x="454" y="0"/>
                    <a:pt x="1" y="453"/>
                    <a:pt x="1" y="1014"/>
                  </a:cubicBezTo>
                  <a:cubicBezTo>
                    <a:pt x="1" y="1574"/>
                    <a:pt x="454" y="2029"/>
                    <a:pt x="1014" y="2029"/>
                  </a:cubicBezTo>
                  <a:lnTo>
                    <a:pt x="11805" y="2029"/>
                  </a:lnTo>
                  <a:cubicBezTo>
                    <a:pt x="12364" y="2029"/>
                    <a:pt x="12818" y="1574"/>
                    <a:pt x="12818" y="1014"/>
                  </a:cubicBezTo>
                  <a:cubicBezTo>
                    <a:pt x="12818" y="453"/>
                    <a:pt x="12365" y="0"/>
                    <a:pt x="11805" y="0"/>
                  </a:cubicBezTo>
                  <a:close/>
                </a:path>
              </a:pathLst>
            </a:custGeom>
            <a:solidFill>
              <a:srgbClr val="6D6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8"/>
            <p:cNvSpPr/>
            <p:nvPr/>
          </p:nvSpPr>
          <p:spPr>
            <a:xfrm>
              <a:off x="7036057" y="5690896"/>
              <a:ext cx="129577" cy="78198"/>
            </a:xfrm>
            <a:custGeom>
              <a:rect b="b" l="l" r="r" t="t"/>
              <a:pathLst>
                <a:path extrusionOk="0" h="1729" w="2865">
                  <a:moveTo>
                    <a:pt x="765" y="1"/>
                  </a:moveTo>
                  <a:cubicBezTo>
                    <a:pt x="727" y="1"/>
                    <a:pt x="689" y="2"/>
                    <a:pt x="651" y="3"/>
                  </a:cubicBezTo>
                  <a:cubicBezTo>
                    <a:pt x="32" y="29"/>
                    <a:pt x="0" y="887"/>
                    <a:pt x="614" y="962"/>
                  </a:cubicBezTo>
                  <a:cubicBezTo>
                    <a:pt x="903" y="995"/>
                    <a:pt x="1189" y="1092"/>
                    <a:pt x="1447" y="1233"/>
                  </a:cubicBezTo>
                  <a:cubicBezTo>
                    <a:pt x="1704" y="1375"/>
                    <a:pt x="1903" y="1649"/>
                    <a:pt x="2194" y="1713"/>
                  </a:cubicBezTo>
                  <a:cubicBezTo>
                    <a:pt x="2237" y="1723"/>
                    <a:pt x="2281" y="1728"/>
                    <a:pt x="2323" y="1728"/>
                  </a:cubicBezTo>
                  <a:cubicBezTo>
                    <a:pt x="2620" y="1728"/>
                    <a:pt x="2864" y="1489"/>
                    <a:pt x="2801" y="1161"/>
                  </a:cubicBezTo>
                  <a:cubicBezTo>
                    <a:pt x="2720" y="743"/>
                    <a:pt x="2286" y="466"/>
                    <a:pt x="1929" y="282"/>
                  </a:cubicBezTo>
                  <a:cubicBezTo>
                    <a:pt x="1566" y="97"/>
                    <a:pt x="1171" y="1"/>
                    <a:pt x="7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8"/>
            <p:cNvSpPr/>
            <p:nvPr/>
          </p:nvSpPr>
          <p:spPr>
            <a:xfrm>
              <a:off x="7021719" y="5747882"/>
              <a:ext cx="90048" cy="79872"/>
            </a:xfrm>
            <a:custGeom>
              <a:rect b="b" l="l" r="r" t="t"/>
              <a:pathLst>
                <a:path extrusionOk="0" h="1766" w="1991">
                  <a:moveTo>
                    <a:pt x="536" y="1"/>
                  </a:moveTo>
                  <a:cubicBezTo>
                    <a:pt x="379" y="1"/>
                    <a:pt x="227" y="71"/>
                    <a:pt x="135" y="217"/>
                  </a:cubicBezTo>
                  <a:cubicBezTo>
                    <a:pt x="0" y="430"/>
                    <a:pt x="57" y="756"/>
                    <a:pt x="283" y="883"/>
                  </a:cubicBezTo>
                  <a:cubicBezTo>
                    <a:pt x="435" y="971"/>
                    <a:pt x="597" y="1052"/>
                    <a:pt x="735" y="1162"/>
                  </a:cubicBezTo>
                  <a:cubicBezTo>
                    <a:pt x="876" y="1274"/>
                    <a:pt x="925" y="1379"/>
                    <a:pt x="1015" y="1526"/>
                  </a:cubicBezTo>
                  <a:cubicBezTo>
                    <a:pt x="1117" y="1692"/>
                    <a:pt x="1280" y="1766"/>
                    <a:pt x="1439" y="1766"/>
                  </a:cubicBezTo>
                  <a:cubicBezTo>
                    <a:pt x="1719" y="1766"/>
                    <a:pt x="1991" y="1539"/>
                    <a:pt x="1911" y="1186"/>
                  </a:cubicBezTo>
                  <a:cubicBezTo>
                    <a:pt x="1788" y="646"/>
                    <a:pt x="1251" y="314"/>
                    <a:pt x="801" y="69"/>
                  </a:cubicBezTo>
                  <a:cubicBezTo>
                    <a:pt x="717" y="24"/>
                    <a:pt x="626"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8"/>
            <p:cNvSpPr/>
            <p:nvPr/>
          </p:nvSpPr>
          <p:spPr>
            <a:xfrm>
              <a:off x="6957587" y="5761405"/>
              <a:ext cx="64178" cy="99229"/>
            </a:xfrm>
            <a:custGeom>
              <a:rect b="b" l="l" r="r" t="t"/>
              <a:pathLst>
                <a:path extrusionOk="0" h="2194" w="1419">
                  <a:moveTo>
                    <a:pt x="549" y="1"/>
                  </a:moveTo>
                  <a:cubicBezTo>
                    <a:pt x="478" y="1"/>
                    <a:pt x="405" y="18"/>
                    <a:pt x="334" y="56"/>
                  </a:cubicBezTo>
                  <a:cubicBezTo>
                    <a:pt x="115" y="174"/>
                    <a:pt x="1" y="483"/>
                    <a:pt x="137" y="705"/>
                  </a:cubicBezTo>
                  <a:cubicBezTo>
                    <a:pt x="267" y="918"/>
                    <a:pt x="357" y="1139"/>
                    <a:pt x="399" y="1385"/>
                  </a:cubicBezTo>
                  <a:cubicBezTo>
                    <a:pt x="441" y="1627"/>
                    <a:pt x="426" y="1844"/>
                    <a:pt x="596" y="2045"/>
                  </a:cubicBezTo>
                  <a:cubicBezTo>
                    <a:pt x="680" y="2145"/>
                    <a:pt x="799" y="2193"/>
                    <a:pt x="917" y="2193"/>
                  </a:cubicBezTo>
                  <a:cubicBezTo>
                    <a:pt x="1050" y="2193"/>
                    <a:pt x="1184" y="2132"/>
                    <a:pt x="1270" y="2016"/>
                  </a:cubicBezTo>
                  <a:cubicBezTo>
                    <a:pt x="1354" y="1901"/>
                    <a:pt x="1415" y="1670"/>
                    <a:pt x="1417" y="1524"/>
                  </a:cubicBezTo>
                  <a:cubicBezTo>
                    <a:pt x="1418" y="1454"/>
                    <a:pt x="1406" y="1377"/>
                    <a:pt x="1395" y="1307"/>
                  </a:cubicBezTo>
                  <a:cubicBezTo>
                    <a:pt x="1378" y="1180"/>
                    <a:pt x="1349" y="1057"/>
                    <a:pt x="1309" y="936"/>
                  </a:cubicBezTo>
                  <a:cubicBezTo>
                    <a:pt x="1231" y="695"/>
                    <a:pt x="1126" y="466"/>
                    <a:pt x="982" y="254"/>
                  </a:cubicBezTo>
                  <a:cubicBezTo>
                    <a:pt x="881" y="102"/>
                    <a:pt x="721" y="1"/>
                    <a:pt x="5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8"/>
            <p:cNvSpPr/>
            <p:nvPr/>
          </p:nvSpPr>
          <p:spPr>
            <a:xfrm>
              <a:off x="7036644" y="5691212"/>
              <a:ext cx="114787" cy="76842"/>
            </a:xfrm>
            <a:custGeom>
              <a:rect b="b" l="l" r="r" t="t"/>
              <a:pathLst>
                <a:path extrusionOk="0" h="1699" w="2538">
                  <a:moveTo>
                    <a:pt x="598" y="1"/>
                  </a:moveTo>
                  <a:lnTo>
                    <a:pt x="598" y="1"/>
                  </a:lnTo>
                  <a:cubicBezTo>
                    <a:pt x="21" y="65"/>
                    <a:pt x="1" y="881"/>
                    <a:pt x="602" y="955"/>
                  </a:cubicBezTo>
                  <a:cubicBezTo>
                    <a:pt x="892" y="988"/>
                    <a:pt x="1178" y="1085"/>
                    <a:pt x="1435" y="1226"/>
                  </a:cubicBezTo>
                  <a:cubicBezTo>
                    <a:pt x="1683" y="1363"/>
                    <a:pt x="1879" y="1622"/>
                    <a:pt x="2155" y="1699"/>
                  </a:cubicBezTo>
                  <a:cubicBezTo>
                    <a:pt x="2378" y="1634"/>
                    <a:pt x="2537" y="1425"/>
                    <a:pt x="2485" y="1154"/>
                  </a:cubicBezTo>
                  <a:cubicBezTo>
                    <a:pt x="2404" y="736"/>
                    <a:pt x="1971" y="459"/>
                    <a:pt x="1613" y="275"/>
                  </a:cubicBezTo>
                  <a:cubicBezTo>
                    <a:pt x="1294" y="113"/>
                    <a:pt x="950" y="22"/>
                    <a:pt x="5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8"/>
            <p:cNvSpPr/>
            <p:nvPr/>
          </p:nvSpPr>
          <p:spPr>
            <a:xfrm>
              <a:off x="7021629" y="5749239"/>
              <a:ext cx="75801" cy="77384"/>
            </a:xfrm>
            <a:custGeom>
              <a:rect b="b" l="l" r="r" t="t"/>
              <a:pathLst>
                <a:path extrusionOk="0" h="1711" w="1676">
                  <a:moveTo>
                    <a:pt x="388" y="1"/>
                  </a:moveTo>
                  <a:cubicBezTo>
                    <a:pt x="288" y="33"/>
                    <a:pt x="198" y="88"/>
                    <a:pt x="135" y="187"/>
                  </a:cubicBezTo>
                  <a:cubicBezTo>
                    <a:pt x="1" y="400"/>
                    <a:pt x="56" y="726"/>
                    <a:pt x="284" y="853"/>
                  </a:cubicBezTo>
                  <a:cubicBezTo>
                    <a:pt x="435" y="941"/>
                    <a:pt x="598" y="1022"/>
                    <a:pt x="735" y="1132"/>
                  </a:cubicBezTo>
                  <a:cubicBezTo>
                    <a:pt x="875" y="1244"/>
                    <a:pt x="925" y="1349"/>
                    <a:pt x="1016" y="1496"/>
                  </a:cubicBezTo>
                  <a:cubicBezTo>
                    <a:pt x="1084" y="1610"/>
                    <a:pt x="1181" y="1678"/>
                    <a:pt x="1287" y="1711"/>
                  </a:cubicBezTo>
                  <a:cubicBezTo>
                    <a:pt x="1505" y="1648"/>
                    <a:pt x="1675" y="1446"/>
                    <a:pt x="1608" y="1156"/>
                  </a:cubicBezTo>
                  <a:cubicBezTo>
                    <a:pt x="1486" y="616"/>
                    <a:pt x="950" y="284"/>
                    <a:pt x="498" y="39"/>
                  </a:cubicBezTo>
                  <a:cubicBezTo>
                    <a:pt x="464" y="19"/>
                    <a:pt x="426" y="11"/>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8"/>
            <p:cNvSpPr/>
            <p:nvPr/>
          </p:nvSpPr>
          <p:spPr>
            <a:xfrm>
              <a:off x="6957542" y="5762762"/>
              <a:ext cx="50338" cy="96470"/>
            </a:xfrm>
            <a:custGeom>
              <a:rect b="b" l="l" r="r" t="t"/>
              <a:pathLst>
                <a:path extrusionOk="0" h="2133" w="1113">
                  <a:moveTo>
                    <a:pt x="400" y="0"/>
                  </a:moveTo>
                  <a:cubicBezTo>
                    <a:pt x="377" y="8"/>
                    <a:pt x="355" y="16"/>
                    <a:pt x="332" y="26"/>
                  </a:cubicBezTo>
                  <a:cubicBezTo>
                    <a:pt x="115" y="144"/>
                    <a:pt x="0" y="453"/>
                    <a:pt x="136" y="675"/>
                  </a:cubicBezTo>
                  <a:cubicBezTo>
                    <a:pt x="266" y="888"/>
                    <a:pt x="355" y="1109"/>
                    <a:pt x="398" y="1355"/>
                  </a:cubicBezTo>
                  <a:cubicBezTo>
                    <a:pt x="439" y="1597"/>
                    <a:pt x="424" y="1814"/>
                    <a:pt x="596" y="2015"/>
                  </a:cubicBezTo>
                  <a:cubicBezTo>
                    <a:pt x="643" y="2070"/>
                    <a:pt x="703" y="2110"/>
                    <a:pt x="764" y="2133"/>
                  </a:cubicBezTo>
                  <a:cubicBezTo>
                    <a:pt x="841" y="2105"/>
                    <a:pt x="912" y="2056"/>
                    <a:pt x="964" y="1986"/>
                  </a:cubicBezTo>
                  <a:cubicBezTo>
                    <a:pt x="1049" y="1871"/>
                    <a:pt x="1110" y="1640"/>
                    <a:pt x="1111" y="1494"/>
                  </a:cubicBezTo>
                  <a:cubicBezTo>
                    <a:pt x="1113" y="1421"/>
                    <a:pt x="1101" y="1344"/>
                    <a:pt x="1090" y="1274"/>
                  </a:cubicBezTo>
                  <a:cubicBezTo>
                    <a:pt x="1075" y="1151"/>
                    <a:pt x="1047" y="1027"/>
                    <a:pt x="1006" y="906"/>
                  </a:cubicBezTo>
                  <a:cubicBezTo>
                    <a:pt x="928" y="665"/>
                    <a:pt x="822" y="436"/>
                    <a:pt x="680" y="224"/>
                  </a:cubicBezTo>
                  <a:cubicBezTo>
                    <a:pt x="608" y="118"/>
                    <a:pt x="511" y="40"/>
                    <a:pt x="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8"/>
            <p:cNvSpPr/>
            <p:nvPr/>
          </p:nvSpPr>
          <p:spPr>
            <a:xfrm>
              <a:off x="6752163" y="5910159"/>
              <a:ext cx="579771" cy="91767"/>
            </a:xfrm>
            <a:custGeom>
              <a:rect b="b" l="l" r="r" t="t"/>
              <a:pathLst>
                <a:path extrusionOk="0" h="2029" w="12819">
                  <a:moveTo>
                    <a:pt x="1014" y="0"/>
                  </a:moveTo>
                  <a:cubicBezTo>
                    <a:pt x="454" y="0"/>
                    <a:pt x="1" y="453"/>
                    <a:pt x="1" y="1014"/>
                  </a:cubicBezTo>
                  <a:cubicBezTo>
                    <a:pt x="1" y="1574"/>
                    <a:pt x="454" y="2029"/>
                    <a:pt x="1014" y="2029"/>
                  </a:cubicBezTo>
                  <a:lnTo>
                    <a:pt x="11805" y="2029"/>
                  </a:lnTo>
                  <a:cubicBezTo>
                    <a:pt x="12364" y="2029"/>
                    <a:pt x="12818" y="1574"/>
                    <a:pt x="12818" y="1014"/>
                  </a:cubicBezTo>
                  <a:cubicBezTo>
                    <a:pt x="12818" y="453"/>
                    <a:pt x="12365" y="0"/>
                    <a:pt x="11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8"/>
            <p:cNvSpPr/>
            <p:nvPr/>
          </p:nvSpPr>
          <p:spPr>
            <a:xfrm>
              <a:off x="6918872" y="5910159"/>
              <a:ext cx="413063" cy="91857"/>
            </a:xfrm>
            <a:custGeom>
              <a:rect b="b" l="l" r="r" t="t"/>
              <a:pathLst>
                <a:path extrusionOk="0" h="2031" w="9133">
                  <a:moveTo>
                    <a:pt x="113" y="0"/>
                  </a:moveTo>
                  <a:cubicBezTo>
                    <a:pt x="413" y="176"/>
                    <a:pt x="616" y="499"/>
                    <a:pt x="616" y="873"/>
                  </a:cubicBezTo>
                  <a:lnTo>
                    <a:pt x="616" y="1098"/>
                  </a:lnTo>
                  <a:cubicBezTo>
                    <a:pt x="616" y="1516"/>
                    <a:pt x="362" y="1876"/>
                    <a:pt x="1" y="2030"/>
                  </a:cubicBezTo>
                  <a:lnTo>
                    <a:pt x="8119" y="2030"/>
                  </a:lnTo>
                  <a:cubicBezTo>
                    <a:pt x="8679" y="2030"/>
                    <a:pt x="9132" y="1577"/>
                    <a:pt x="9132" y="1015"/>
                  </a:cubicBezTo>
                  <a:cubicBezTo>
                    <a:pt x="9132" y="455"/>
                    <a:pt x="8678" y="0"/>
                    <a:pt x="81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8"/>
            <p:cNvSpPr/>
            <p:nvPr/>
          </p:nvSpPr>
          <p:spPr>
            <a:xfrm>
              <a:off x="6768672" y="3155442"/>
              <a:ext cx="653583" cy="2266983"/>
            </a:xfrm>
            <a:custGeom>
              <a:rect b="b" l="l" r="r" t="t"/>
              <a:pathLst>
                <a:path extrusionOk="0" h="50124" w="14451">
                  <a:moveTo>
                    <a:pt x="14451" y="0"/>
                  </a:moveTo>
                  <a:lnTo>
                    <a:pt x="0" y="1294"/>
                  </a:lnTo>
                  <a:lnTo>
                    <a:pt x="4888" y="50067"/>
                  </a:lnTo>
                  <a:lnTo>
                    <a:pt x="12338" y="50124"/>
                  </a:lnTo>
                  <a:lnTo>
                    <a:pt x="144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8"/>
            <p:cNvSpPr/>
            <p:nvPr/>
          </p:nvSpPr>
          <p:spPr>
            <a:xfrm>
              <a:off x="6773647" y="3155442"/>
              <a:ext cx="648608" cy="2266983"/>
            </a:xfrm>
            <a:custGeom>
              <a:rect b="b" l="l" r="r" t="t"/>
              <a:pathLst>
                <a:path extrusionOk="0" h="50124" w="14341">
                  <a:moveTo>
                    <a:pt x="14341" y="0"/>
                  </a:moveTo>
                  <a:lnTo>
                    <a:pt x="0" y="1073"/>
                  </a:lnTo>
                  <a:lnTo>
                    <a:pt x="440" y="6367"/>
                  </a:lnTo>
                  <a:cubicBezTo>
                    <a:pt x="3608" y="7951"/>
                    <a:pt x="1390" y="5999"/>
                    <a:pt x="3748" y="10942"/>
                  </a:cubicBezTo>
                  <a:cubicBezTo>
                    <a:pt x="4518" y="12554"/>
                    <a:pt x="7221" y="42035"/>
                    <a:pt x="8740" y="50085"/>
                  </a:cubicBezTo>
                  <a:lnTo>
                    <a:pt x="12228" y="50124"/>
                  </a:lnTo>
                  <a:lnTo>
                    <a:pt x="1434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8"/>
            <p:cNvSpPr/>
            <p:nvPr/>
          </p:nvSpPr>
          <p:spPr>
            <a:xfrm>
              <a:off x="7038951" y="3372534"/>
              <a:ext cx="292124" cy="212388"/>
            </a:xfrm>
            <a:custGeom>
              <a:rect b="b" l="l" r="r" t="t"/>
              <a:pathLst>
                <a:path extrusionOk="0" h="4696" w="6459">
                  <a:moveTo>
                    <a:pt x="163" y="1"/>
                  </a:moveTo>
                  <a:cubicBezTo>
                    <a:pt x="71" y="5"/>
                    <a:pt x="0" y="82"/>
                    <a:pt x="3" y="174"/>
                  </a:cubicBezTo>
                  <a:cubicBezTo>
                    <a:pt x="6" y="221"/>
                    <a:pt x="60" y="1353"/>
                    <a:pt x="867" y="2481"/>
                  </a:cubicBezTo>
                  <a:cubicBezTo>
                    <a:pt x="1594" y="3497"/>
                    <a:pt x="3090" y="4696"/>
                    <a:pt x="6101" y="4696"/>
                  </a:cubicBezTo>
                  <a:lnTo>
                    <a:pt x="6294" y="4696"/>
                  </a:lnTo>
                  <a:cubicBezTo>
                    <a:pt x="6385" y="4693"/>
                    <a:pt x="6459" y="4619"/>
                    <a:pt x="6457" y="4527"/>
                  </a:cubicBezTo>
                  <a:cubicBezTo>
                    <a:pt x="6457" y="4437"/>
                    <a:pt x="6382" y="4364"/>
                    <a:pt x="6292" y="4364"/>
                  </a:cubicBezTo>
                  <a:lnTo>
                    <a:pt x="6290" y="4364"/>
                  </a:lnTo>
                  <a:cubicBezTo>
                    <a:pt x="6223" y="4365"/>
                    <a:pt x="6157" y="4365"/>
                    <a:pt x="6092" y="4365"/>
                  </a:cubicBezTo>
                  <a:cubicBezTo>
                    <a:pt x="572" y="4365"/>
                    <a:pt x="343" y="334"/>
                    <a:pt x="336" y="160"/>
                  </a:cubicBezTo>
                  <a:cubicBezTo>
                    <a:pt x="331" y="68"/>
                    <a:pt x="259" y="1"/>
                    <a:pt x="163" y="1"/>
                  </a:cubicBezTo>
                  <a:close/>
                </a:path>
              </a:pathLst>
            </a:custGeom>
            <a:solidFill>
              <a:srgbClr val="CE4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8"/>
            <p:cNvSpPr/>
            <p:nvPr/>
          </p:nvSpPr>
          <p:spPr>
            <a:xfrm>
              <a:off x="7168483" y="5421159"/>
              <a:ext cx="45" cy="45"/>
            </a:xfrm>
            <a:custGeom>
              <a:rect b="b" l="l" r="r" t="t"/>
              <a:pathLst>
                <a:path extrusionOk="0" fill="none" h="1" w="1">
                  <a:moveTo>
                    <a:pt x="0" y="0"/>
                  </a:moveTo>
                  <a:close/>
                </a:path>
              </a:pathLst>
            </a:custGeom>
            <a:noFill/>
            <a:ln cap="flat" cmpd="sng" w="8275">
              <a:solidFill>
                <a:srgbClr val="CE432C"/>
              </a:solidFill>
              <a:prstDash val="solid"/>
              <a:miter lim="15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8"/>
            <p:cNvSpPr/>
            <p:nvPr/>
          </p:nvSpPr>
          <p:spPr>
            <a:xfrm>
              <a:off x="7133296" y="3644442"/>
              <a:ext cx="45" cy="45"/>
            </a:xfrm>
            <a:custGeom>
              <a:rect b="b" l="l" r="r" t="t"/>
              <a:pathLst>
                <a:path extrusionOk="0" fill="none" h="1" w="1">
                  <a:moveTo>
                    <a:pt x="1" y="0"/>
                  </a:moveTo>
                  <a:close/>
                </a:path>
              </a:pathLst>
            </a:custGeom>
            <a:noFill/>
            <a:ln cap="flat" cmpd="sng" w="8275">
              <a:solidFill>
                <a:srgbClr val="CE432C"/>
              </a:solidFill>
              <a:prstDash val="solid"/>
              <a:miter lim="15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8"/>
            <p:cNvSpPr/>
            <p:nvPr/>
          </p:nvSpPr>
          <p:spPr>
            <a:xfrm>
              <a:off x="7327729" y="5328307"/>
              <a:ext cx="177970" cy="378826"/>
            </a:xfrm>
            <a:custGeom>
              <a:rect b="b" l="l" r="r" t="t"/>
              <a:pathLst>
                <a:path extrusionOk="0" h="8376" w="3935">
                  <a:moveTo>
                    <a:pt x="0" y="0"/>
                  </a:moveTo>
                  <a:lnTo>
                    <a:pt x="486" y="8375"/>
                  </a:lnTo>
                  <a:lnTo>
                    <a:pt x="3935" y="8375"/>
                  </a:lnTo>
                  <a:lnTo>
                    <a:pt x="3935" y="6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8"/>
            <p:cNvSpPr/>
            <p:nvPr/>
          </p:nvSpPr>
          <p:spPr>
            <a:xfrm>
              <a:off x="7327729" y="5328307"/>
              <a:ext cx="178603" cy="378871"/>
            </a:xfrm>
            <a:custGeom>
              <a:rect b="b" l="l" r="r" t="t"/>
              <a:pathLst>
                <a:path extrusionOk="0" h="8377" w="3949">
                  <a:moveTo>
                    <a:pt x="0" y="0"/>
                  </a:moveTo>
                  <a:lnTo>
                    <a:pt x="170" y="3065"/>
                  </a:lnTo>
                  <a:lnTo>
                    <a:pt x="1031" y="3116"/>
                  </a:lnTo>
                  <a:cubicBezTo>
                    <a:pt x="1485" y="3142"/>
                    <a:pt x="1854" y="3497"/>
                    <a:pt x="1899" y="3950"/>
                  </a:cubicBezTo>
                  <a:lnTo>
                    <a:pt x="1987" y="4855"/>
                  </a:lnTo>
                  <a:cubicBezTo>
                    <a:pt x="1990" y="4862"/>
                    <a:pt x="1995" y="4870"/>
                    <a:pt x="1997" y="4879"/>
                  </a:cubicBezTo>
                  <a:cubicBezTo>
                    <a:pt x="2000" y="4902"/>
                    <a:pt x="2004" y="4925"/>
                    <a:pt x="2010" y="4948"/>
                  </a:cubicBezTo>
                  <a:cubicBezTo>
                    <a:pt x="2010" y="4951"/>
                    <a:pt x="2012" y="4951"/>
                    <a:pt x="2012" y="4953"/>
                  </a:cubicBezTo>
                  <a:cubicBezTo>
                    <a:pt x="2029" y="5012"/>
                    <a:pt x="2035" y="5060"/>
                    <a:pt x="2036" y="5104"/>
                  </a:cubicBezTo>
                  <a:cubicBezTo>
                    <a:pt x="2053" y="5219"/>
                    <a:pt x="2065" y="5335"/>
                    <a:pt x="2059" y="5456"/>
                  </a:cubicBezTo>
                  <a:cubicBezTo>
                    <a:pt x="2101" y="5558"/>
                    <a:pt x="2027" y="5610"/>
                    <a:pt x="1944" y="5610"/>
                  </a:cubicBezTo>
                  <a:cubicBezTo>
                    <a:pt x="1901" y="5610"/>
                    <a:pt x="1855" y="5596"/>
                    <a:pt x="1822" y="5566"/>
                  </a:cubicBezTo>
                  <a:cubicBezTo>
                    <a:pt x="1591" y="5360"/>
                    <a:pt x="1396" y="5298"/>
                    <a:pt x="1130" y="5298"/>
                  </a:cubicBezTo>
                  <a:cubicBezTo>
                    <a:pt x="1070" y="5298"/>
                    <a:pt x="1007" y="5301"/>
                    <a:pt x="939" y="5306"/>
                  </a:cubicBezTo>
                  <a:cubicBezTo>
                    <a:pt x="732" y="5321"/>
                    <a:pt x="512" y="5349"/>
                    <a:pt x="310" y="5415"/>
                  </a:cubicBezTo>
                  <a:lnTo>
                    <a:pt x="490" y="8377"/>
                  </a:lnTo>
                  <a:lnTo>
                    <a:pt x="3942" y="8377"/>
                  </a:lnTo>
                  <a:lnTo>
                    <a:pt x="3948" y="7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8"/>
            <p:cNvSpPr/>
            <p:nvPr/>
          </p:nvSpPr>
          <p:spPr>
            <a:xfrm>
              <a:off x="7379288" y="5596913"/>
              <a:ext cx="200132" cy="102621"/>
            </a:xfrm>
            <a:custGeom>
              <a:rect b="b" l="l" r="r" t="t"/>
              <a:pathLst>
                <a:path extrusionOk="0" h="2269" w="4425">
                  <a:moveTo>
                    <a:pt x="2983" y="0"/>
                  </a:moveTo>
                  <a:cubicBezTo>
                    <a:pt x="1960" y="0"/>
                    <a:pt x="534" y="54"/>
                    <a:pt x="534" y="54"/>
                  </a:cubicBezTo>
                  <a:cubicBezTo>
                    <a:pt x="1" y="137"/>
                    <a:pt x="573" y="2268"/>
                    <a:pt x="573" y="2268"/>
                  </a:cubicBezTo>
                  <a:cubicBezTo>
                    <a:pt x="573" y="2268"/>
                    <a:pt x="3249" y="2268"/>
                    <a:pt x="3839" y="2165"/>
                  </a:cubicBezTo>
                  <a:cubicBezTo>
                    <a:pt x="4425" y="2061"/>
                    <a:pt x="4237" y="177"/>
                    <a:pt x="3989" y="54"/>
                  </a:cubicBezTo>
                  <a:cubicBezTo>
                    <a:pt x="3906" y="14"/>
                    <a:pt x="3495" y="0"/>
                    <a:pt x="29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8"/>
            <p:cNvSpPr/>
            <p:nvPr/>
          </p:nvSpPr>
          <p:spPr>
            <a:xfrm>
              <a:off x="7379288" y="5597682"/>
              <a:ext cx="200132" cy="101762"/>
            </a:xfrm>
            <a:custGeom>
              <a:rect b="b" l="l" r="r" t="t"/>
              <a:pathLst>
                <a:path extrusionOk="0" h="2250" w="4425">
                  <a:moveTo>
                    <a:pt x="3750" y="1"/>
                  </a:moveTo>
                  <a:cubicBezTo>
                    <a:pt x="3754" y="506"/>
                    <a:pt x="3555" y="1005"/>
                    <a:pt x="3131" y="1314"/>
                  </a:cubicBezTo>
                  <a:cubicBezTo>
                    <a:pt x="2900" y="1481"/>
                    <a:pt x="2616" y="1564"/>
                    <a:pt x="2331" y="1564"/>
                  </a:cubicBezTo>
                  <a:cubicBezTo>
                    <a:pt x="2046" y="1564"/>
                    <a:pt x="1762" y="1482"/>
                    <a:pt x="1529" y="1319"/>
                  </a:cubicBezTo>
                  <a:cubicBezTo>
                    <a:pt x="1245" y="1123"/>
                    <a:pt x="1086" y="837"/>
                    <a:pt x="1016" y="506"/>
                  </a:cubicBezTo>
                  <a:cubicBezTo>
                    <a:pt x="993" y="396"/>
                    <a:pt x="973" y="289"/>
                    <a:pt x="958" y="175"/>
                  </a:cubicBezTo>
                  <a:cubicBezTo>
                    <a:pt x="953" y="129"/>
                    <a:pt x="947" y="83"/>
                    <a:pt x="939" y="37"/>
                  </a:cubicBezTo>
                  <a:cubicBezTo>
                    <a:pt x="938" y="33"/>
                    <a:pt x="938" y="28"/>
                    <a:pt x="935" y="24"/>
                  </a:cubicBezTo>
                  <a:cubicBezTo>
                    <a:pt x="688" y="31"/>
                    <a:pt x="534" y="37"/>
                    <a:pt x="534" y="37"/>
                  </a:cubicBezTo>
                  <a:cubicBezTo>
                    <a:pt x="1" y="120"/>
                    <a:pt x="572" y="2250"/>
                    <a:pt x="572" y="2250"/>
                  </a:cubicBezTo>
                  <a:cubicBezTo>
                    <a:pt x="572" y="2250"/>
                    <a:pt x="3249" y="2250"/>
                    <a:pt x="3836" y="2145"/>
                  </a:cubicBezTo>
                  <a:cubicBezTo>
                    <a:pt x="4425" y="2044"/>
                    <a:pt x="4234" y="161"/>
                    <a:pt x="3987" y="37"/>
                  </a:cubicBezTo>
                  <a:cubicBezTo>
                    <a:pt x="3955" y="22"/>
                    <a:pt x="3871" y="8"/>
                    <a:pt x="37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8"/>
            <p:cNvSpPr/>
            <p:nvPr/>
          </p:nvSpPr>
          <p:spPr>
            <a:xfrm>
              <a:off x="7521031" y="5596913"/>
              <a:ext cx="24694" cy="100450"/>
            </a:xfrm>
            <a:custGeom>
              <a:rect b="b" l="l" r="r" t="t"/>
              <a:pathLst>
                <a:path extrusionOk="0" h="2221" w="546">
                  <a:moveTo>
                    <a:pt x="0" y="1"/>
                  </a:moveTo>
                  <a:cubicBezTo>
                    <a:pt x="345" y="682"/>
                    <a:pt x="164" y="1472"/>
                    <a:pt x="2" y="2221"/>
                  </a:cubicBezTo>
                  <a:cubicBezTo>
                    <a:pt x="157" y="2213"/>
                    <a:pt x="296" y="2205"/>
                    <a:pt x="417" y="2196"/>
                  </a:cubicBezTo>
                  <a:cubicBezTo>
                    <a:pt x="483" y="1907"/>
                    <a:pt x="506" y="1602"/>
                    <a:pt x="521" y="1333"/>
                  </a:cubicBezTo>
                  <a:cubicBezTo>
                    <a:pt x="545" y="858"/>
                    <a:pt x="522" y="397"/>
                    <a:pt x="317" y="4"/>
                  </a:cubicBezTo>
                  <a:cubicBezTo>
                    <a:pt x="219" y="2"/>
                    <a:pt x="112"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8"/>
            <p:cNvSpPr/>
            <p:nvPr/>
          </p:nvSpPr>
          <p:spPr>
            <a:xfrm>
              <a:off x="7467210" y="5597229"/>
              <a:ext cx="28719" cy="101671"/>
            </a:xfrm>
            <a:custGeom>
              <a:rect b="b" l="l" r="r" t="t"/>
              <a:pathLst>
                <a:path extrusionOk="0" h="2248" w="635">
                  <a:moveTo>
                    <a:pt x="348" y="0"/>
                  </a:moveTo>
                  <a:cubicBezTo>
                    <a:pt x="252" y="2"/>
                    <a:pt x="154" y="3"/>
                    <a:pt x="59" y="5"/>
                  </a:cubicBezTo>
                  <a:cubicBezTo>
                    <a:pt x="188" y="416"/>
                    <a:pt x="212" y="853"/>
                    <a:pt x="169" y="1283"/>
                  </a:cubicBezTo>
                  <a:cubicBezTo>
                    <a:pt x="137" y="1607"/>
                    <a:pt x="44" y="1926"/>
                    <a:pt x="1" y="2247"/>
                  </a:cubicBezTo>
                  <a:cubicBezTo>
                    <a:pt x="128" y="2246"/>
                    <a:pt x="254" y="2244"/>
                    <a:pt x="382" y="2240"/>
                  </a:cubicBezTo>
                  <a:cubicBezTo>
                    <a:pt x="635" y="1535"/>
                    <a:pt x="627" y="689"/>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8"/>
            <p:cNvSpPr/>
            <p:nvPr/>
          </p:nvSpPr>
          <p:spPr>
            <a:xfrm>
              <a:off x="7419857" y="5598405"/>
              <a:ext cx="23744" cy="101038"/>
            </a:xfrm>
            <a:custGeom>
              <a:rect b="b" l="l" r="r" t="t"/>
              <a:pathLst>
                <a:path extrusionOk="0" h="2234" w="525">
                  <a:moveTo>
                    <a:pt x="318" y="0"/>
                  </a:moveTo>
                  <a:cubicBezTo>
                    <a:pt x="212" y="5"/>
                    <a:pt x="113" y="6"/>
                    <a:pt x="28" y="9"/>
                  </a:cubicBezTo>
                  <a:cubicBezTo>
                    <a:pt x="120" y="749"/>
                    <a:pt x="1" y="1502"/>
                    <a:pt x="88" y="2234"/>
                  </a:cubicBezTo>
                  <a:cubicBezTo>
                    <a:pt x="186" y="2234"/>
                    <a:pt x="298" y="2232"/>
                    <a:pt x="419" y="2232"/>
                  </a:cubicBezTo>
                  <a:cubicBezTo>
                    <a:pt x="524" y="1523"/>
                    <a:pt x="485" y="701"/>
                    <a:pt x="3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8"/>
            <p:cNvSpPr/>
            <p:nvPr/>
          </p:nvSpPr>
          <p:spPr>
            <a:xfrm>
              <a:off x="6993995" y="5580948"/>
              <a:ext cx="571676" cy="371861"/>
            </a:xfrm>
            <a:custGeom>
              <a:rect b="b" l="l" r="r" t="t"/>
              <a:pathLst>
                <a:path extrusionOk="0" h="8222" w="12640">
                  <a:moveTo>
                    <a:pt x="8325" y="1"/>
                  </a:moveTo>
                  <a:cubicBezTo>
                    <a:pt x="8270" y="1"/>
                    <a:pt x="8213" y="4"/>
                    <a:pt x="8154" y="11"/>
                  </a:cubicBezTo>
                  <a:cubicBezTo>
                    <a:pt x="7196" y="121"/>
                    <a:pt x="6837" y="346"/>
                    <a:pt x="6928" y="1104"/>
                  </a:cubicBezTo>
                  <a:cubicBezTo>
                    <a:pt x="7017" y="1862"/>
                    <a:pt x="7730" y="4137"/>
                    <a:pt x="6593" y="4894"/>
                  </a:cubicBezTo>
                  <a:cubicBezTo>
                    <a:pt x="6025" y="5273"/>
                    <a:pt x="5147" y="5340"/>
                    <a:pt x="4189" y="5340"/>
                  </a:cubicBezTo>
                  <a:cubicBezTo>
                    <a:pt x="3665" y="5340"/>
                    <a:pt x="3118" y="5319"/>
                    <a:pt x="2585" y="5319"/>
                  </a:cubicBezTo>
                  <a:cubicBezTo>
                    <a:pt x="2142" y="5319"/>
                    <a:pt x="1710" y="5333"/>
                    <a:pt x="1310" y="5384"/>
                  </a:cubicBezTo>
                  <a:cubicBezTo>
                    <a:pt x="1" y="5551"/>
                    <a:pt x="145" y="7008"/>
                    <a:pt x="305" y="7748"/>
                  </a:cubicBezTo>
                  <a:cubicBezTo>
                    <a:pt x="359" y="7994"/>
                    <a:pt x="575" y="8175"/>
                    <a:pt x="829" y="8176"/>
                  </a:cubicBezTo>
                  <a:cubicBezTo>
                    <a:pt x="1989" y="8190"/>
                    <a:pt x="5380" y="8222"/>
                    <a:pt x="8068" y="8222"/>
                  </a:cubicBezTo>
                  <a:cubicBezTo>
                    <a:pt x="9743" y="8222"/>
                    <a:pt x="11145" y="8209"/>
                    <a:pt x="11566" y="8172"/>
                  </a:cubicBezTo>
                  <a:cubicBezTo>
                    <a:pt x="12639" y="8077"/>
                    <a:pt x="12330" y="3960"/>
                    <a:pt x="12221" y="2806"/>
                  </a:cubicBezTo>
                  <a:cubicBezTo>
                    <a:pt x="12207" y="2648"/>
                    <a:pt x="12074" y="2529"/>
                    <a:pt x="11916" y="2529"/>
                  </a:cubicBezTo>
                  <a:cubicBezTo>
                    <a:pt x="11909" y="2529"/>
                    <a:pt x="11902" y="2529"/>
                    <a:pt x="11895" y="2529"/>
                  </a:cubicBezTo>
                  <a:cubicBezTo>
                    <a:pt x="11482" y="2558"/>
                    <a:pt x="10707" y="2604"/>
                    <a:pt x="10028" y="2621"/>
                  </a:cubicBezTo>
                  <a:cubicBezTo>
                    <a:pt x="10007" y="2621"/>
                    <a:pt x="9987" y="2622"/>
                    <a:pt x="9967" y="2622"/>
                  </a:cubicBezTo>
                  <a:cubicBezTo>
                    <a:pt x="9065" y="2622"/>
                    <a:pt x="9492" y="2138"/>
                    <a:pt x="9492" y="1439"/>
                  </a:cubicBezTo>
                  <a:cubicBezTo>
                    <a:pt x="9492" y="769"/>
                    <a:pt x="9159" y="1"/>
                    <a:pt x="8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8"/>
            <p:cNvSpPr/>
            <p:nvPr/>
          </p:nvSpPr>
          <p:spPr>
            <a:xfrm>
              <a:off x="7017875" y="5580993"/>
              <a:ext cx="547841" cy="376971"/>
            </a:xfrm>
            <a:custGeom>
              <a:rect b="b" l="l" r="r" t="t"/>
              <a:pathLst>
                <a:path extrusionOk="0" h="8335" w="12113">
                  <a:moveTo>
                    <a:pt x="7797" y="1"/>
                  </a:moveTo>
                  <a:cubicBezTo>
                    <a:pt x="7789" y="1"/>
                    <a:pt x="7782" y="1"/>
                    <a:pt x="7774" y="1"/>
                  </a:cubicBezTo>
                  <a:cubicBezTo>
                    <a:pt x="8082" y="180"/>
                    <a:pt x="8327" y="469"/>
                    <a:pt x="8353" y="945"/>
                  </a:cubicBezTo>
                  <a:cubicBezTo>
                    <a:pt x="8436" y="2352"/>
                    <a:pt x="8327" y="3261"/>
                    <a:pt x="8849" y="3372"/>
                  </a:cubicBezTo>
                  <a:cubicBezTo>
                    <a:pt x="9374" y="3483"/>
                    <a:pt x="9443" y="5480"/>
                    <a:pt x="9262" y="6762"/>
                  </a:cubicBezTo>
                  <a:cubicBezTo>
                    <a:pt x="9042" y="8335"/>
                    <a:pt x="454" y="7558"/>
                    <a:pt x="1" y="8223"/>
                  </a:cubicBezTo>
                  <a:cubicBezTo>
                    <a:pt x="1158" y="8217"/>
                    <a:pt x="10714" y="8200"/>
                    <a:pt x="11037" y="8171"/>
                  </a:cubicBezTo>
                  <a:cubicBezTo>
                    <a:pt x="12113" y="8076"/>
                    <a:pt x="11800" y="3959"/>
                    <a:pt x="11693" y="2805"/>
                  </a:cubicBezTo>
                  <a:cubicBezTo>
                    <a:pt x="11679" y="2647"/>
                    <a:pt x="11546" y="2528"/>
                    <a:pt x="11388" y="2528"/>
                  </a:cubicBezTo>
                  <a:cubicBezTo>
                    <a:pt x="11381" y="2528"/>
                    <a:pt x="11374" y="2528"/>
                    <a:pt x="11367" y="2528"/>
                  </a:cubicBezTo>
                  <a:cubicBezTo>
                    <a:pt x="10954" y="2557"/>
                    <a:pt x="10179" y="2603"/>
                    <a:pt x="9500" y="2619"/>
                  </a:cubicBezTo>
                  <a:cubicBezTo>
                    <a:pt x="9478" y="2619"/>
                    <a:pt x="9456" y="2619"/>
                    <a:pt x="9436" y="2619"/>
                  </a:cubicBezTo>
                  <a:cubicBezTo>
                    <a:pt x="8538" y="2619"/>
                    <a:pt x="8964" y="2134"/>
                    <a:pt x="8964" y="1435"/>
                  </a:cubicBezTo>
                  <a:cubicBezTo>
                    <a:pt x="8964" y="766"/>
                    <a:pt x="8630" y="1"/>
                    <a:pt x="77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8"/>
            <p:cNvSpPr/>
            <p:nvPr/>
          </p:nvSpPr>
          <p:spPr>
            <a:xfrm>
              <a:off x="6987708" y="5947516"/>
              <a:ext cx="579817" cy="91812"/>
            </a:xfrm>
            <a:custGeom>
              <a:rect b="b" l="l" r="r" t="t"/>
              <a:pathLst>
                <a:path extrusionOk="0" h="2030" w="12820">
                  <a:moveTo>
                    <a:pt x="1015" y="1"/>
                  </a:moveTo>
                  <a:cubicBezTo>
                    <a:pt x="454" y="1"/>
                    <a:pt x="1" y="454"/>
                    <a:pt x="1" y="1014"/>
                  </a:cubicBezTo>
                  <a:cubicBezTo>
                    <a:pt x="1" y="1575"/>
                    <a:pt x="454" y="2029"/>
                    <a:pt x="1015" y="2029"/>
                  </a:cubicBezTo>
                  <a:lnTo>
                    <a:pt x="11805" y="2029"/>
                  </a:lnTo>
                  <a:cubicBezTo>
                    <a:pt x="12366" y="2029"/>
                    <a:pt x="12820" y="1575"/>
                    <a:pt x="12820" y="1014"/>
                  </a:cubicBezTo>
                  <a:cubicBezTo>
                    <a:pt x="12820" y="454"/>
                    <a:pt x="12365" y="1"/>
                    <a:pt x="11805" y="1"/>
                  </a:cubicBezTo>
                  <a:close/>
                </a:path>
              </a:pathLst>
            </a:custGeom>
            <a:solidFill>
              <a:srgbClr val="6D6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8"/>
            <p:cNvSpPr/>
            <p:nvPr/>
          </p:nvSpPr>
          <p:spPr>
            <a:xfrm>
              <a:off x="7271556" y="5728299"/>
              <a:ext cx="129712" cy="78153"/>
            </a:xfrm>
            <a:custGeom>
              <a:rect b="b" l="l" r="r" t="t"/>
              <a:pathLst>
                <a:path extrusionOk="0" h="1728" w="2868">
                  <a:moveTo>
                    <a:pt x="766" y="0"/>
                  </a:moveTo>
                  <a:cubicBezTo>
                    <a:pt x="728" y="0"/>
                    <a:pt x="690" y="1"/>
                    <a:pt x="651" y="3"/>
                  </a:cubicBezTo>
                  <a:cubicBezTo>
                    <a:pt x="33" y="29"/>
                    <a:pt x="1" y="886"/>
                    <a:pt x="615" y="961"/>
                  </a:cubicBezTo>
                  <a:cubicBezTo>
                    <a:pt x="904" y="995"/>
                    <a:pt x="1192" y="1091"/>
                    <a:pt x="1447" y="1232"/>
                  </a:cubicBezTo>
                  <a:cubicBezTo>
                    <a:pt x="1706" y="1375"/>
                    <a:pt x="1905" y="1649"/>
                    <a:pt x="2196" y="1713"/>
                  </a:cubicBezTo>
                  <a:cubicBezTo>
                    <a:pt x="2240" y="1723"/>
                    <a:pt x="2283" y="1728"/>
                    <a:pt x="2326" y="1728"/>
                  </a:cubicBezTo>
                  <a:cubicBezTo>
                    <a:pt x="2624" y="1728"/>
                    <a:pt x="2868" y="1489"/>
                    <a:pt x="2802" y="1160"/>
                  </a:cubicBezTo>
                  <a:cubicBezTo>
                    <a:pt x="2721" y="742"/>
                    <a:pt x="2288" y="465"/>
                    <a:pt x="1930" y="282"/>
                  </a:cubicBezTo>
                  <a:cubicBezTo>
                    <a:pt x="1567" y="97"/>
                    <a:pt x="1172" y="0"/>
                    <a:pt x="7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8"/>
            <p:cNvSpPr/>
            <p:nvPr/>
          </p:nvSpPr>
          <p:spPr>
            <a:xfrm>
              <a:off x="7257400" y="5785285"/>
              <a:ext cx="90003" cy="79872"/>
            </a:xfrm>
            <a:custGeom>
              <a:rect b="b" l="l" r="r" t="t"/>
              <a:pathLst>
                <a:path extrusionOk="0" h="1766" w="1990">
                  <a:moveTo>
                    <a:pt x="534" y="0"/>
                  </a:moveTo>
                  <a:cubicBezTo>
                    <a:pt x="377" y="0"/>
                    <a:pt x="226" y="71"/>
                    <a:pt x="135" y="217"/>
                  </a:cubicBezTo>
                  <a:cubicBezTo>
                    <a:pt x="0" y="430"/>
                    <a:pt x="55" y="756"/>
                    <a:pt x="283" y="883"/>
                  </a:cubicBezTo>
                  <a:cubicBezTo>
                    <a:pt x="435" y="970"/>
                    <a:pt x="597" y="1051"/>
                    <a:pt x="735" y="1162"/>
                  </a:cubicBezTo>
                  <a:cubicBezTo>
                    <a:pt x="874" y="1273"/>
                    <a:pt x="925" y="1379"/>
                    <a:pt x="1015" y="1526"/>
                  </a:cubicBezTo>
                  <a:cubicBezTo>
                    <a:pt x="1116" y="1692"/>
                    <a:pt x="1278" y="1766"/>
                    <a:pt x="1438" y="1766"/>
                  </a:cubicBezTo>
                  <a:cubicBezTo>
                    <a:pt x="1718" y="1766"/>
                    <a:pt x="1990" y="1538"/>
                    <a:pt x="1909" y="1186"/>
                  </a:cubicBezTo>
                  <a:cubicBezTo>
                    <a:pt x="1788" y="646"/>
                    <a:pt x="1249" y="314"/>
                    <a:pt x="799" y="69"/>
                  </a:cubicBezTo>
                  <a:cubicBezTo>
                    <a:pt x="716" y="24"/>
                    <a:pt x="624" y="0"/>
                    <a:pt x="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8"/>
            <p:cNvSpPr/>
            <p:nvPr/>
          </p:nvSpPr>
          <p:spPr>
            <a:xfrm>
              <a:off x="7193177" y="5798808"/>
              <a:ext cx="64178" cy="99184"/>
            </a:xfrm>
            <a:custGeom>
              <a:rect b="b" l="l" r="r" t="t"/>
              <a:pathLst>
                <a:path extrusionOk="0" h="2193" w="1419">
                  <a:moveTo>
                    <a:pt x="549" y="1"/>
                  </a:moveTo>
                  <a:cubicBezTo>
                    <a:pt x="478" y="1"/>
                    <a:pt x="405" y="18"/>
                    <a:pt x="333" y="56"/>
                  </a:cubicBezTo>
                  <a:cubicBezTo>
                    <a:pt x="116" y="174"/>
                    <a:pt x="1" y="483"/>
                    <a:pt x="136" y="705"/>
                  </a:cubicBezTo>
                  <a:cubicBezTo>
                    <a:pt x="266" y="918"/>
                    <a:pt x="356" y="1138"/>
                    <a:pt x="399" y="1385"/>
                  </a:cubicBezTo>
                  <a:cubicBezTo>
                    <a:pt x="440" y="1626"/>
                    <a:pt x="425" y="1844"/>
                    <a:pt x="595" y="2044"/>
                  </a:cubicBezTo>
                  <a:cubicBezTo>
                    <a:pt x="680" y="2145"/>
                    <a:pt x="798" y="2193"/>
                    <a:pt x="917" y="2193"/>
                  </a:cubicBezTo>
                  <a:cubicBezTo>
                    <a:pt x="1050" y="2193"/>
                    <a:pt x="1183" y="2132"/>
                    <a:pt x="1269" y="2015"/>
                  </a:cubicBezTo>
                  <a:cubicBezTo>
                    <a:pt x="1353" y="1900"/>
                    <a:pt x="1414" y="1669"/>
                    <a:pt x="1417" y="1524"/>
                  </a:cubicBezTo>
                  <a:cubicBezTo>
                    <a:pt x="1419" y="1455"/>
                    <a:pt x="1406" y="1378"/>
                    <a:pt x="1396" y="1307"/>
                  </a:cubicBezTo>
                  <a:cubicBezTo>
                    <a:pt x="1379" y="1179"/>
                    <a:pt x="1350" y="1057"/>
                    <a:pt x="1310" y="936"/>
                  </a:cubicBezTo>
                  <a:cubicBezTo>
                    <a:pt x="1230" y="694"/>
                    <a:pt x="1126" y="466"/>
                    <a:pt x="982" y="253"/>
                  </a:cubicBezTo>
                  <a:cubicBezTo>
                    <a:pt x="880" y="102"/>
                    <a:pt x="720" y="1"/>
                    <a:pt x="5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8"/>
            <p:cNvSpPr/>
            <p:nvPr/>
          </p:nvSpPr>
          <p:spPr>
            <a:xfrm>
              <a:off x="7272280" y="5728615"/>
              <a:ext cx="114697" cy="76842"/>
            </a:xfrm>
            <a:custGeom>
              <a:rect b="b" l="l" r="r" t="t"/>
              <a:pathLst>
                <a:path extrusionOk="0" h="1699" w="2536">
                  <a:moveTo>
                    <a:pt x="597" y="1"/>
                  </a:moveTo>
                  <a:cubicBezTo>
                    <a:pt x="19" y="65"/>
                    <a:pt x="0" y="881"/>
                    <a:pt x="602" y="954"/>
                  </a:cubicBezTo>
                  <a:cubicBezTo>
                    <a:pt x="890" y="988"/>
                    <a:pt x="1177" y="1084"/>
                    <a:pt x="1433" y="1225"/>
                  </a:cubicBezTo>
                  <a:cubicBezTo>
                    <a:pt x="1683" y="1363"/>
                    <a:pt x="1880" y="1622"/>
                    <a:pt x="2153" y="1698"/>
                  </a:cubicBezTo>
                  <a:cubicBezTo>
                    <a:pt x="2378" y="1634"/>
                    <a:pt x="2535" y="1424"/>
                    <a:pt x="2485" y="1153"/>
                  </a:cubicBezTo>
                  <a:cubicBezTo>
                    <a:pt x="2404" y="735"/>
                    <a:pt x="1969" y="458"/>
                    <a:pt x="1612" y="275"/>
                  </a:cubicBezTo>
                  <a:cubicBezTo>
                    <a:pt x="1294" y="112"/>
                    <a:pt x="949" y="22"/>
                    <a:pt x="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8"/>
            <p:cNvSpPr/>
            <p:nvPr/>
          </p:nvSpPr>
          <p:spPr>
            <a:xfrm>
              <a:off x="7257309" y="5786642"/>
              <a:ext cx="75801" cy="77384"/>
            </a:xfrm>
            <a:custGeom>
              <a:rect b="b" l="l" r="r" t="t"/>
              <a:pathLst>
                <a:path extrusionOk="0" h="1711" w="1676">
                  <a:moveTo>
                    <a:pt x="386" y="0"/>
                  </a:moveTo>
                  <a:cubicBezTo>
                    <a:pt x="287" y="32"/>
                    <a:pt x="198" y="88"/>
                    <a:pt x="134" y="187"/>
                  </a:cubicBezTo>
                  <a:cubicBezTo>
                    <a:pt x="1" y="400"/>
                    <a:pt x="56" y="726"/>
                    <a:pt x="284" y="853"/>
                  </a:cubicBezTo>
                  <a:cubicBezTo>
                    <a:pt x="434" y="940"/>
                    <a:pt x="598" y="1021"/>
                    <a:pt x="735" y="1132"/>
                  </a:cubicBezTo>
                  <a:cubicBezTo>
                    <a:pt x="875" y="1243"/>
                    <a:pt x="924" y="1349"/>
                    <a:pt x="1014" y="1496"/>
                  </a:cubicBezTo>
                  <a:cubicBezTo>
                    <a:pt x="1083" y="1609"/>
                    <a:pt x="1181" y="1678"/>
                    <a:pt x="1286" y="1710"/>
                  </a:cubicBezTo>
                  <a:cubicBezTo>
                    <a:pt x="1504" y="1647"/>
                    <a:pt x="1675" y="1445"/>
                    <a:pt x="1608" y="1156"/>
                  </a:cubicBezTo>
                  <a:cubicBezTo>
                    <a:pt x="1485" y="616"/>
                    <a:pt x="950" y="284"/>
                    <a:pt x="498" y="39"/>
                  </a:cubicBezTo>
                  <a:cubicBezTo>
                    <a:pt x="463" y="19"/>
                    <a:pt x="425" y="11"/>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8"/>
            <p:cNvSpPr/>
            <p:nvPr/>
          </p:nvSpPr>
          <p:spPr>
            <a:xfrm>
              <a:off x="7193132" y="5800210"/>
              <a:ext cx="50429" cy="96561"/>
            </a:xfrm>
            <a:custGeom>
              <a:rect b="b" l="l" r="r" t="t"/>
              <a:pathLst>
                <a:path extrusionOk="0" h="2135" w="1115">
                  <a:moveTo>
                    <a:pt x="402" y="0"/>
                  </a:moveTo>
                  <a:cubicBezTo>
                    <a:pt x="379" y="8"/>
                    <a:pt x="357" y="16"/>
                    <a:pt x="334" y="28"/>
                  </a:cubicBezTo>
                  <a:cubicBezTo>
                    <a:pt x="115" y="144"/>
                    <a:pt x="0" y="453"/>
                    <a:pt x="137" y="675"/>
                  </a:cubicBezTo>
                  <a:cubicBezTo>
                    <a:pt x="267" y="888"/>
                    <a:pt x="357" y="1109"/>
                    <a:pt x="400" y="1355"/>
                  </a:cubicBezTo>
                  <a:cubicBezTo>
                    <a:pt x="441" y="1599"/>
                    <a:pt x="426" y="1814"/>
                    <a:pt x="596" y="2015"/>
                  </a:cubicBezTo>
                  <a:cubicBezTo>
                    <a:pt x="645" y="2070"/>
                    <a:pt x="703" y="2111"/>
                    <a:pt x="764" y="2134"/>
                  </a:cubicBezTo>
                  <a:cubicBezTo>
                    <a:pt x="841" y="2105"/>
                    <a:pt x="914" y="2058"/>
                    <a:pt x="965" y="1987"/>
                  </a:cubicBezTo>
                  <a:cubicBezTo>
                    <a:pt x="1049" y="1873"/>
                    <a:pt x="1110" y="1640"/>
                    <a:pt x="1113" y="1494"/>
                  </a:cubicBezTo>
                  <a:cubicBezTo>
                    <a:pt x="1115" y="1422"/>
                    <a:pt x="1101" y="1346"/>
                    <a:pt x="1092" y="1276"/>
                  </a:cubicBezTo>
                  <a:cubicBezTo>
                    <a:pt x="1075" y="1150"/>
                    <a:pt x="1046" y="1028"/>
                    <a:pt x="1008" y="908"/>
                  </a:cubicBezTo>
                  <a:cubicBezTo>
                    <a:pt x="930" y="665"/>
                    <a:pt x="824" y="437"/>
                    <a:pt x="680" y="224"/>
                  </a:cubicBezTo>
                  <a:cubicBezTo>
                    <a:pt x="610" y="120"/>
                    <a:pt x="512" y="40"/>
                    <a:pt x="4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8"/>
            <p:cNvSpPr/>
            <p:nvPr/>
          </p:nvSpPr>
          <p:spPr>
            <a:xfrm>
              <a:off x="6987708" y="5947516"/>
              <a:ext cx="579817" cy="91812"/>
            </a:xfrm>
            <a:custGeom>
              <a:rect b="b" l="l" r="r" t="t"/>
              <a:pathLst>
                <a:path extrusionOk="0" h="2030" w="12820">
                  <a:moveTo>
                    <a:pt x="1015" y="1"/>
                  </a:moveTo>
                  <a:cubicBezTo>
                    <a:pt x="454" y="1"/>
                    <a:pt x="1" y="454"/>
                    <a:pt x="1" y="1014"/>
                  </a:cubicBezTo>
                  <a:cubicBezTo>
                    <a:pt x="1" y="1575"/>
                    <a:pt x="454" y="2029"/>
                    <a:pt x="1015" y="2029"/>
                  </a:cubicBezTo>
                  <a:lnTo>
                    <a:pt x="11805" y="2029"/>
                  </a:lnTo>
                  <a:cubicBezTo>
                    <a:pt x="12366" y="2029"/>
                    <a:pt x="12820" y="1575"/>
                    <a:pt x="12820" y="1014"/>
                  </a:cubicBezTo>
                  <a:cubicBezTo>
                    <a:pt x="12820" y="454"/>
                    <a:pt x="12365" y="1"/>
                    <a:pt x="118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8"/>
            <p:cNvSpPr/>
            <p:nvPr/>
          </p:nvSpPr>
          <p:spPr>
            <a:xfrm>
              <a:off x="7423701" y="5947516"/>
              <a:ext cx="143688" cy="91857"/>
            </a:xfrm>
            <a:custGeom>
              <a:rect b="b" l="l" r="r" t="t"/>
              <a:pathLst>
                <a:path extrusionOk="0" h="2031" w="3177">
                  <a:moveTo>
                    <a:pt x="112" y="1"/>
                  </a:moveTo>
                  <a:cubicBezTo>
                    <a:pt x="412" y="177"/>
                    <a:pt x="615" y="500"/>
                    <a:pt x="615" y="874"/>
                  </a:cubicBezTo>
                  <a:lnTo>
                    <a:pt x="615" y="1099"/>
                  </a:lnTo>
                  <a:cubicBezTo>
                    <a:pt x="615" y="1516"/>
                    <a:pt x="363" y="1876"/>
                    <a:pt x="0" y="2031"/>
                  </a:cubicBezTo>
                  <a:lnTo>
                    <a:pt x="2163" y="2031"/>
                  </a:lnTo>
                  <a:cubicBezTo>
                    <a:pt x="2723" y="2031"/>
                    <a:pt x="3177" y="1578"/>
                    <a:pt x="3177" y="1016"/>
                  </a:cubicBezTo>
                  <a:cubicBezTo>
                    <a:pt x="3177" y="456"/>
                    <a:pt x="2726" y="1"/>
                    <a:pt x="21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8"/>
            <p:cNvSpPr/>
            <p:nvPr/>
          </p:nvSpPr>
          <p:spPr>
            <a:xfrm>
              <a:off x="6954737" y="3192800"/>
              <a:ext cx="703197" cy="2267028"/>
            </a:xfrm>
            <a:custGeom>
              <a:rect b="b" l="l" r="r" t="t"/>
              <a:pathLst>
                <a:path extrusionOk="0" h="50125" w="15548">
                  <a:moveTo>
                    <a:pt x="15548" y="1"/>
                  </a:moveTo>
                  <a:lnTo>
                    <a:pt x="1" y="883"/>
                  </a:lnTo>
                  <a:lnTo>
                    <a:pt x="5982" y="50071"/>
                  </a:lnTo>
                  <a:lnTo>
                    <a:pt x="13435" y="50124"/>
                  </a:lnTo>
                  <a:lnTo>
                    <a:pt x="1554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8"/>
            <p:cNvSpPr/>
            <p:nvPr/>
          </p:nvSpPr>
          <p:spPr>
            <a:xfrm>
              <a:off x="6954737" y="3192800"/>
              <a:ext cx="703197" cy="2267028"/>
            </a:xfrm>
            <a:custGeom>
              <a:rect b="b" l="l" r="r" t="t"/>
              <a:pathLst>
                <a:path extrusionOk="0" h="50125" w="15548">
                  <a:moveTo>
                    <a:pt x="15548" y="1"/>
                  </a:moveTo>
                  <a:lnTo>
                    <a:pt x="1" y="883"/>
                  </a:lnTo>
                  <a:lnTo>
                    <a:pt x="628" y="6146"/>
                  </a:lnTo>
                  <a:cubicBezTo>
                    <a:pt x="3797" y="7730"/>
                    <a:pt x="6563" y="6392"/>
                    <a:pt x="8921" y="11335"/>
                  </a:cubicBezTo>
                  <a:cubicBezTo>
                    <a:pt x="9691" y="12948"/>
                    <a:pt x="10170" y="44838"/>
                    <a:pt x="9948" y="50083"/>
                  </a:cubicBezTo>
                  <a:lnTo>
                    <a:pt x="13435" y="50124"/>
                  </a:lnTo>
                  <a:lnTo>
                    <a:pt x="1554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8"/>
            <p:cNvSpPr/>
            <p:nvPr/>
          </p:nvSpPr>
          <p:spPr>
            <a:xfrm>
              <a:off x="7274632" y="3409937"/>
              <a:ext cx="292215" cy="212388"/>
            </a:xfrm>
            <a:custGeom>
              <a:rect b="b" l="l" r="r" t="t"/>
              <a:pathLst>
                <a:path extrusionOk="0" h="4696" w="6461">
                  <a:moveTo>
                    <a:pt x="162" y="0"/>
                  </a:moveTo>
                  <a:cubicBezTo>
                    <a:pt x="71" y="5"/>
                    <a:pt x="0" y="82"/>
                    <a:pt x="3" y="173"/>
                  </a:cubicBezTo>
                  <a:cubicBezTo>
                    <a:pt x="6" y="221"/>
                    <a:pt x="60" y="1352"/>
                    <a:pt x="867" y="2480"/>
                  </a:cubicBezTo>
                  <a:cubicBezTo>
                    <a:pt x="1594" y="3497"/>
                    <a:pt x="3088" y="4695"/>
                    <a:pt x="6101" y="4695"/>
                  </a:cubicBezTo>
                  <a:lnTo>
                    <a:pt x="6295" y="4695"/>
                  </a:lnTo>
                  <a:cubicBezTo>
                    <a:pt x="6387" y="4692"/>
                    <a:pt x="6460" y="4619"/>
                    <a:pt x="6459" y="4526"/>
                  </a:cubicBezTo>
                  <a:cubicBezTo>
                    <a:pt x="6456" y="4436"/>
                    <a:pt x="6378" y="4363"/>
                    <a:pt x="6295" y="4363"/>
                  </a:cubicBezTo>
                  <a:cubicBezTo>
                    <a:pt x="6294" y="4363"/>
                    <a:pt x="6292" y="4363"/>
                    <a:pt x="6290" y="4363"/>
                  </a:cubicBezTo>
                  <a:cubicBezTo>
                    <a:pt x="6223" y="4364"/>
                    <a:pt x="6156" y="4365"/>
                    <a:pt x="6089" y="4365"/>
                  </a:cubicBezTo>
                  <a:cubicBezTo>
                    <a:pt x="593" y="4365"/>
                    <a:pt x="342" y="334"/>
                    <a:pt x="335" y="160"/>
                  </a:cubicBezTo>
                  <a:cubicBezTo>
                    <a:pt x="331" y="68"/>
                    <a:pt x="251" y="5"/>
                    <a:pt x="1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8"/>
            <p:cNvSpPr/>
            <p:nvPr/>
          </p:nvSpPr>
          <p:spPr>
            <a:xfrm>
              <a:off x="7361423" y="3681664"/>
              <a:ext cx="50248" cy="1777124"/>
            </a:xfrm>
            <a:custGeom>
              <a:rect b="b" l="l" r="r" t="t"/>
              <a:pathLst>
                <a:path extrusionOk="0" h="39293" w="1111">
                  <a:moveTo>
                    <a:pt x="332" y="1"/>
                  </a:moveTo>
                  <a:lnTo>
                    <a:pt x="1" y="9"/>
                  </a:lnTo>
                  <a:lnTo>
                    <a:pt x="779" y="39292"/>
                  </a:lnTo>
                  <a:lnTo>
                    <a:pt x="1111" y="39286"/>
                  </a:lnTo>
                  <a:lnTo>
                    <a:pt x="33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8"/>
            <p:cNvSpPr/>
            <p:nvPr/>
          </p:nvSpPr>
          <p:spPr>
            <a:xfrm>
              <a:off x="6561982" y="1519201"/>
              <a:ext cx="1114315" cy="1884449"/>
            </a:xfrm>
            <a:custGeom>
              <a:rect b="b" l="l" r="r" t="t"/>
              <a:pathLst>
                <a:path extrusionOk="0" h="41666" w="24638">
                  <a:moveTo>
                    <a:pt x="21874" y="0"/>
                  </a:moveTo>
                  <a:lnTo>
                    <a:pt x="13146" y="2323"/>
                  </a:lnTo>
                  <a:cubicBezTo>
                    <a:pt x="1" y="21126"/>
                    <a:pt x="3283" y="39387"/>
                    <a:pt x="3302" y="39843"/>
                  </a:cubicBezTo>
                  <a:cubicBezTo>
                    <a:pt x="3355" y="41124"/>
                    <a:pt x="9225" y="41666"/>
                    <a:pt x="14794" y="41666"/>
                  </a:cubicBezTo>
                  <a:cubicBezTo>
                    <a:pt x="19783" y="41666"/>
                    <a:pt x="24531" y="41231"/>
                    <a:pt x="24637" y="40504"/>
                  </a:cubicBezTo>
                  <a:lnTo>
                    <a:pt x="218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8"/>
            <p:cNvSpPr/>
            <p:nvPr/>
          </p:nvSpPr>
          <p:spPr>
            <a:xfrm rot="447496">
              <a:off x="7076755" y="1242805"/>
              <a:ext cx="732921" cy="2127537"/>
            </a:xfrm>
            <a:custGeom>
              <a:rect b="b" l="l" r="r" t="t"/>
              <a:pathLst>
                <a:path extrusionOk="0" h="41549" w="15326">
                  <a:moveTo>
                    <a:pt x="6727" y="1"/>
                  </a:moveTo>
                  <a:lnTo>
                    <a:pt x="183" y="11734"/>
                  </a:lnTo>
                  <a:cubicBezTo>
                    <a:pt x="2718" y="15043"/>
                    <a:pt x="0" y="22935"/>
                    <a:pt x="221" y="29001"/>
                  </a:cubicBezTo>
                  <a:cubicBezTo>
                    <a:pt x="440" y="35066"/>
                    <a:pt x="1984" y="41460"/>
                    <a:pt x="7584" y="41549"/>
                  </a:cubicBezTo>
                  <a:cubicBezTo>
                    <a:pt x="11728" y="41443"/>
                    <a:pt x="15234" y="41036"/>
                    <a:pt x="15325" y="40411"/>
                  </a:cubicBezTo>
                  <a:lnTo>
                    <a:pt x="6727"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8"/>
            <p:cNvSpPr/>
            <p:nvPr/>
          </p:nvSpPr>
          <p:spPr>
            <a:xfrm>
              <a:off x="7825322" y="2514116"/>
              <a:ext cx="462496" cy="673257"/>
            </a:xfrm>
            <a:custGeom>
              <a:rect b="b" l="l" r="r" t="t"/>
              <a:pathLst>
                <a:path extrusionOk="0" h="14886" w="10226">
                  <a:moveTo>
                    <a:pt x="1614" y="0"/>
                  </a:moveTo>
                  <a:cubicBezTo>
                    <a:pt x="1187" y="0"/>
                    <a:pt x="796" y="337"/>
                    <a:pt x="757" y="799"/>
                  </a:cubicBezTo>
                  <a:cubicBezTo>
                    <a:pt x="431" y="4750"/>
                    <a:pt x="0" y="14142"/>
                    <a:pt x="3209" y="14768"/>
                  </a:cubicBezTo>
                  <a:cubicBezTo>
                    <a:pt x="3250" y="14776"/>
                    <a:pt x="3292" y="14783"/>
                    <a:pt x="3331" y="14791"/>
                  </a:cubicBezTo>
                  <a:cubicBezTo>
                    <a:pt x="3681" y="14855"/>
                    <a:pt x="4028" y="14885"/>
                    <a:pt x="4368" y="14885"/>
                  </a:cubicBezTo>
                  <a:cubicBezTo>
                    <a:pt x="7550" y="14885"/>
                    <a:pt x="10225" y="12212"/>
                    <a:pt x="10130" y="8896"/>
                  </a:cubicBezTo>
                  <a:lnTo>
                    <a:pt x="9897" y="753"/>
                  </a:lnTo>
                  <a:cubicBezTo>
                    <a:pt x="9885" y="333"/>
                    <a:pt x="9538" y="18"/>
                    <a:pt x="9137" y="18"/>
                  </a:cubicBezTo>
                  <a:cubicBezTo>
                    <a:pt x="9083" y="18"/>
                    <a:pt x="9029" y="24"/>
                    <a:pt x="8974" y="35"/>
                  </a:cubicBezTo>
                  <a:cubicBezTo>
                    <a:pt x="8279" y="185"/>
                    <a:pt x="7086" y="358"/>
                    <a:pt x="5099" y="458"/>
                  </a:cubicBezTo>
                  <a:cubicBezTo>
                    <a:pt x="4862" y="470"/>
                    <a:pt x="4638" y="476"/>
                    <a:pt x="4426" y="476"/>
                  </a:cubicBezTo>
                  <a:cubicBezTo>
                    <a:pt x="3248" y="476"/>
                    <a:pt x="2465" y="299"/>
                    <a:pt x="1946" y="71"/>
                  </a:cubicBezTo>
                  <a:cubicBezTo>
                    <a:pt x="1837" y="22"/>
                    <a:pt x="1724" y="0"/>
                    <a:pt x="1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8"/>
            <p:cNvSpPr/>
            <p:nvPr/>
          </p:nvSpPr>
          <p:spPr>
            <a:xfrm>
              <a:off x="8052183" y="2514930"/>
              <a:ext cx="204564" cy="20669"/>
            </a:xfrm>
            <a:custGeom>
              <a:rect b="b" l="l" r="r" t="t"/>
              <a:pathLst>
                <a:path extrusionOk="0" h="457" w="4523">
                  <a:moveTo>
                    <a:pt x="4116" y="0"/>
                  </a:moveTo>
                  <a:cubicBezTo>
                    <a:pt x="4065" y="0"/>
                    <a:pt x="4012" y="6"/>
                    <a:pt x="3960" y="17"/>
                  </a:cubicBezTo>
                  <a:cubicBezTo>
                    <a:pt x="3263" y="166"/>
                    <a:pt x="2070" y="340"/>
                    <a:pt x="85" y="440"/>
                  </a:cubicBezTo>
                  <a:cubicBezTo>
                    <a:pt x="54" y="441"/>
                    <a:pt x="30" y="441"/>
                    <a:pt x="1" y="441"/>
                  </a:cubicBezTo>
                  <a:cubicBezTo>
                    <a:pt x="176" y="451"/>
                    <a:pt x="361" y="457"/>
                    <a:pt x="558" y="457"/>
                  </a:cubicBezTo>
                  <a:cubicBezTo>
                    <a:pt x="755" y="457"/>
                    <a:pt x="964" y="451"/>
                    <a:pt x="1186" y="440"/>
                  </a:cubicBezTo>
                  <a:cubicBezTo>
                    <a:pt x="2735" y="362"/>
                    <a:pt x="3797" y="239"/>
                    <a:pt x="4523" y="118"/>
                  </a:cubicBezTo>
                  <a:cubicBezTo>
                    <a:pt x="4404" y="45"/>
                    <a:pt x="4264" y="0"/>
                    <a:pt x="4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8"/>
            <p:cNvSpPr/>
            <p:nvPr/>
          </p:nvSpPr>
          <p:spPr>
            <a:xfrm>
              <a:off x="7825231" y="2514161"/>
              <a:ext cx="222836" cy="673211"/>
            </a:xfrm>
            <a:custGeom>
              <a:rect b="b" l="l" r="r" t="t"/>
              <a:pathLst>
                <a:path extrusionOk="0" h="14885" w="4927">
                  <a:moveTo>
                    <a:pt x="1616" y="1"/>
                  </a:moveTo>
                  <a:cubicBezTo>
                    <a:pt x="1189" y="1"/>
                    <a:pt x="798" y="337"/>
                    <a:pt x="759" y="800"/>
                  </a:cubicBezTo>
                  <a:cubicBezTo>
                    <a:pt x="433" y="4751"/>
                    <a:pt x="1" y="14142"/>
                    <a:pt x="3212" y="14769"/>
                  </a:cubicBezTo>
                  <a:cubicBezTo>
                    <a:pt x="3252" y="14776"/>
                    <a:pt x="3295" y="14784"/>
                    <a:pt x="3335" y="14792"/>
                  </a:cubicBezTo>
                  <a:cubicBezTo>
                    <a:pt x="3682" y="14855"/>
                    <a:pt x="4025" y="14885"/>
                    <a:pt x="4363" y="14885"/>
                  </a:cubicBezTo>
                  <a:cubicBezTo>
                    <a:pt x="4553" y="14885"/>
                    <a:pt x="4741" y="14876"/>
                    <a:pt x="4927" y="14857"/>
                  </a:cubicBezTo>
                  <a:cubicBezTo>
                    <a:pt x="4765" y="14841"/>
                    <a:pt x="4599" y="14821"/>
                    <a:pt x="4437" y="14792"/>
                  </a:cubicBezTo>
                  <a:cubicBezTo>
                    <a:pt x="4397" y="14784"/>
                    <a:pt x="4356" y="14776"/>
                    <a:pt x="4315" y="14769"/>
                  </a:cubicBezTo>
                  <a:cubicBezTo>
                    <a:pt x="1105" y="14142"/>
                    <a:pt x="1535" y="4751"/>
                    <a:pt x="1862" y="800"/>
                  </a:cubicBezTo>
                  <a:cubicBezTo>
                    <a:pt x="1882" y="537"/>
                    <a:pt x="2021" y="318"/>
                    <a:pt x="2216" y="174"/>
                  </a:cubicBezTo>
                  <a:cubicBezTo>
                    <a:pt x="2119" y="142"/>
                    <a:pt x="2029" y="108"/>
                    <a:pt x="1948" y="71"/>
                  </a:cubicBezTo>
                  <a:cubicBezTo>
                    <a:pt x="1839" y="23"/>
                    <a:pt x="1726" y="1"/>
                    <a:pt x="1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8"/>
            <p:cNvSpPr/>
            <p:nvPr/>
          </p:nvSpPr>
          <p:spPr>
            <a:xfrm>
              <a:off x="7481366" y="1318391"/>
              <a:ext cx="1060042" cy="957783"/>
            </a:xfrm>
            <a:custGeom>
              <a:rect b="b" l="l" r="r" t="t"/>
              <a:pathLst>
                <a:path extrusionOk="0" h="21177" w="23438">
                  <a:moveTo>
                    <a:pt x="13228" y="0"/>
                  </a:moveTo>
                  <a:cubicBezTo>
                    <a:pt x="12292" y="0"/>
                    <a:pt x="11263" y="114"/>
                    <a:pt x="10087" y="286"/>
                  </a:cubicBezTo>
                  <a:cubicBezTo>
                    <a:pt x="5603" y="939"/>
                    <a:pt x="0" y="2620"/>
                    <a:pt x="1308" y="19239"/>
                  </a:cubicBezTo>
                  <a:lnTo>
                    <a:pt x="2319" y="19337"/>
                  </a:lnTo>
                  <a:cubicBezTo>
                    <a:pt x="2410" y="19345"/>
                    <a:pt x="2500" y="19350"/>
                    <a:pt x="2589" y="19350"/>
                  </a:cubicBezTo>
                  <a:cubicBezTo>
                    <a:pt x="3547" y="19350"/>
                    <a:pt x="4444" y="18862"/>
                    <a:pt x="4968" y="18045"/>
                  </a:cubicBezTo>
                  <a:cubicBezTo>
                    <a:pt x="5934" y="16530"/>
                    <a:pt x="7882" y="14396"/>
                    <a:pt x="11179" y="14396"/>
                  </a:cubicBezTo>
                  <a:cubicBezTo>
                    <a:pt x="11544" y="14396"/>
                    <a:pt x="11926" y="14422"/>
                    <a:pt x="12325" y="14478"/>
                  </a:cubicBezTo>
                  <a:cubicBezTo>
                    <a:pt x="18301" y="15318"/>
                    <a:pt x="19982" y="21013"/>
                    <a:pt x="19982" y="21013"/>
                  </a:cubicBezTo>
                  <a:cubicBezTo>
                    <a:pt x="19982" y="21013"/>
                    <a:pt x="20355" y="21176"/>
                    <a:pt x="20787" y="21176"/>
                  </a:cubicBezTo>
                  <a:cubicBezTo>
                    <a:pt x="21219" y="21176"/>
                    <a:pt x="21709" y="21013"/>
                    <a:pt x="21943" y="20358"/>
                  </a:cubicBezTo>
                  <a:cubicBezTo>
                    <a:pt x="22410" y="19051"/>
                    <a:pt x="23437" y="8035"/>
                    <a:pt x="20169" y="3926"/>
                  </a:cubicBezTo>
                  <a:cubicBezTo>
                    <a:pt x="17759" y="897"/>
                    <a:pt x="15857" y="0"/>
                    <a:pt x="132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8"/>
            <p:cNvSpPr/>
            <p:nvPr/>
          </p:nvSpPr>
          <p:spPr>
            <a:xfrm>
              <a:off x="7481276" y="1318301"/>
              <a:ext cx="998714" cy="957602"/>
            </a:xfrm>
            <a:custGeom>
              <a:rect b="b" l="l" r="r" t="t"/>
              <a:pathLst>
                <a:path extrusionOk="0" h="21173" w="22082">
                  <a:moveTo>
                    <a:pt x="13203" y="1"/>
                  </a:moveTo>
                  <a:cubicBezTo>
                    <a:pt x="12272" y="1"/>
                    <a:pt x="11250" y="113"/>
                    <a:pt x="10083" y="283"/>
                  </a:cubicBezTo>
                  <a:cubicBezTo>
                    <a:pt x="5602" y="938"/>
                    <a:pt x="1" y="2618"/>
                    <a:pt x="1308" y="19235"/>
                  </a:cubicBezTo>
                  <a:lnTo>
                    <a:pt x="2011" y="19304"/>
                  </a:lnTo>
                  <a:cubicBezTo>
                    <a:pt x="2118" y="19314"/>
                    <a:pt x="2226" y="19319"/>
                    <a:pt x="2333" y="19319"/>
                  </a:cubicBezTo>
                  <a:cubicBezTo>
                    <a:pt x="3431" y="19319"/>
                    <a:pt x="4468" y="18782"/>
                    <a:pt x="5086" y="17857"/>
                  </a:cubicBezTo>
                  <a:cubicBezTo>
                    <a:pt x="6091" y="16361"/>
                    <a:pt x="8012" y="14391"/>
                    <a:pt x="11177" y="14391"/>
                  </a:cubicBezTo>
                  <a:cubicBezTo>
                    <a:pt x="11543" y="14391"/>
                    <a:pt x="11925" y="14418"/>
                    <a:pt x="12324" y="14474"/>
                  </a:cubicBezTo>
                  <a:cubicBezTo>
                    <a:pt x="18300" y="15314"/>
                    <a:pt x="19979" y="21009"/>
                    <a:pt x="19979" y="21009"/>
                  </a:cubicBezTo>
                  <a:cubicBezTo>
                    <a:pt x="19979" y="21009"/>
                    <a:pt x="20352" y="21172"/>
                    <a:pt x="20784" y="21172"/>
                  </a:cubicBezTo>
                  <a:cubicBezTo>
                    <a:pt x="21216" y="21172"/>
                    <a:pt x="21707" y="21009"/>
                    <a:pt x="21940" y="20354"/>
                  </a:cubicBezTo>
                  <a:cubicBezTo>
                    <a:pt x="21983" y="20234"/>
                    <a:pt x="22031" y="20031"/>
                    <a:pt x="22081" y="19760"/>
                  </a:cubicBezTo>
                  <a:cubicBezTo>
                    <a:pt x="20895" y="18322"/>
                    <a:pt x="19482" y="17000"/>
                    <a:pt x="18178" y="15720"/>
                  </a:cubicBezTo>
                  <a:cubicBezTo>
                    <a:pt x="16445" y="14017"/>
                    <a:pt x="14730" y="13124"/>
                    <a:pt x="12254" y="13124"/>
                  </a:cubicBezTo>
                  <a:cubicBezTo>
                    <a:pt x="12248" y="13124"/>
                    <a:pt x="12241" y="13124"/>
                    <a:pt x="12235" y="13124"/>
                  </a:cubicBezTo>
                  <a:cubicBezTo>
                    <a:pt x="10594" y="13125"/>
                    <a:pt x="9100" y="13393"/>
                    <a:pt x="7662" y="13953"/>
                  </a:cubicBezTo>
                  <a:cubicBezTo>
                    <a:pt x="7678" y="13851"/>
                    <a:pt x="7688" y="13745"/>
                    <a:pt x="7688" y="13636"/>
                  </a:cubicBezTo>
                  <a:cubicBezTo>
                    <a:pt x="7688" y="11939"/>
                    <a:pt x="7880" y="9399"/>
                    <a:pt x="9049" y="8054"/>
                  </a:cubicBezTo>
                  <a:cubicBezTo>
                    <a:pt x="9069" y="8034"/>
                    <a:pt x="9089" y="8012"/>
                    <a:pt x="9108" y="7991"/>
                  </a:cubicBezTo>
                  <a:cubicBezTo>
                    <a:pt x="9360" y="7264"/>
                    <a:pt x="9815" y="6641"/>
                    <a:pt x="10372" y="5998"/>
                  </a:cubicBezTo>
                  <a:cubicBezTo>
                    <a:pt x="11330" y="4892"/>
                    <a:pt x="12044" y="3619"/>
                    <a:pt x="13022" y="2527"/>
                  </a:cubicBezTo>
                  <a:cubicBezTo>
                    <a:pt x="13845" y="1612"/>
                    <a:pt x="14742" y="932"/>
                    <a:pt x="15692" y="361"/>
                  </a:cubicBezTo>
                  <a:cubicBezTo>
                    <a:pt x="14914" y="105"/>
                    <a:pt x="14101" y="1"/>
                    <a:pt x="132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8"/>
            <p:cNvSpPr/>
            <p:nvPr/>
          </p:nvSpPr>
          <p:spPr>
            <a:xfrm>
              <a:off x="7391816" y="1187096"/>
              <a:ext cx="65218" cy="473034"/>
            </a:xfrm>
            <a:custGeom>
              <a:rect b="b" l="l" r="r" t="t"/>
              <a:pathLst>
                <a:path extrusionOk="0" h="10459" w="1442">
                  <a:moveTo>
                    <a:pt x="1116" y="0"/>
                  </a:moveTo>
                  <a:cubicBezTo>
                    <a:pt x="1079" y="0"/>
                    <a:pt x="1047" y="24"/>
                    <a:pt x="1046" y="81"/>
                  </a:cubicBezTo>
                  <a:cubicBezTo>
                    <a:pt x="1022" y="1698"/>
                    <a:pt x="1195" y="3406"/>
                    <a:pt x="901" y="5003"/>
                  </a:cubicBezTo>
                  <a:cubicBezTo>
                    <a:pt x="635" y="6443"/>
                    <a:pt x="266" y="7847"/>
                    <a:pt x="76" y="9306"/>
                  </a:cubicBezTo>
                  <a:cubicBezTo>
                    <a:pt x="1" y="9895"/>
                    <a:pt x="65" y="10458"/>
                    <a:pt x="176" y="10458"/>
                  </a:cubicBezTo>
                  <a:cubicBezTo>
                    <a:pt x="208" y="10458"/>
                    <a:pt x="244" y="10412"/>
                    <a:pt x="281" y="10307"/>
                  </a:cubicBezTo>
                  <a:cubicBezTo>
                    <a:pt x="367" y="9332"/>
                    <a:pt x="558" y="8345"/>
                    <a:pt x="739" y="7417"/>
                  </a:cubicBezTo>
                  <a:cubicBezTo>
                    <a:pt x="944" y="6361"/>
                    <a:pt x="1284" y="5314"/>
                    <a:pt x="1353" y="4237"/>
                  </a:cubicBezTo>
                  <a:cubicBezTo>
                    <a:pt x="1441" y="2875"/>
                    <a:pt x="1316" y="1482"/>
                    <a:pt x="1245" y="121"/>
                  </a:cubicBezTo>
                  <a:cubicBezTo>
                    <a:pt x="1242" y="52"/>
                    <a:pt x="1172" y="0"/>
                    <a:pt x="1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8"/>
            <p:cNvSpPr/>
            <p:nvPr/>
          </p:nvSpPr>
          <p:spPr>
            <a:xfrm>
              <a:off x="6984350" y="1518275"/>
              <a:ext cx="791393" cy="1697953"/>
            </a:xfrm>
            <a:custGeom>
              <a:rect b="b" l="l" r="r" t="t"/>
              <a:pathLst>
                <a:path extrusionOk="0" h="37055" w="15995">
                  <a:moveTo>
                    <a:pt x="15212" y="0"/>
                  </a:moveTo>
                  <a:cubicBezTo>
                    <a:pt x="13757" y="0"/>
                    <a:pt x="7663" y="245"/>
                    <a:pt x="4844" y="4229"/>
                  </a:cubicBezTo>
                  <a:cubicBezTo>
                    <a:pt x="2475" y="7571"/>
                    <a:pt x="592" y="16593"/>
                    <a:pt x="519" y="20660"/>
                  </a:cubicBezTo>
                  <a:cubicBezTo>
                    <a:pt x="450" y="24570"/>
                    <a:pt x="0" y="37055"/>
                    <a:pt x="13222" y="37055"/>
                  </a:cubicBezTo>
                  <a:cubicBezTo>
                    <a:pt x="13746" y="37055"/>
                    <a:pt x="14291" y="37035"/>
                    <a:pt x="14859" y="36995"/>
                  </a:cubicBezTo>
                  <a:cubicBezTo>
                    <a:pt x="14970" y="36986"/>
                    <a:pt x="15389" y="35337"/>
                    <a:pt x="15450" y="35142"/>
                  </a:cubicBezTo>
                  <a:cubicBezTo>
                    <a:pt x="15643" y="34537"/>
                    <a:pt x="15947" y="33954"/>
                    <a:pt x="15994" y="33315"/>
                  </a:cubicBezTo>
                  <a:lnTo>
                    <a:pt x="15994" y="33315"/>
                  </a:lnTo>
                  <a:cubicBezTo>
                    <a:pt x="15194" y="33392"/>
                    <a:pt x="14391" y="33475"/>
                    <a:pt x="13588" y="33475"/>
                  </a:cubicBezTo>
                  <a:cubicBezTo>
                    <a:pt x="13434" y="33475"/>
                    <a:pt x="13280" y="33472"/>
                    <a:pt x="13126" y="33466"/>
                  </a:cubicBezTo>
                  <a:cubicBezTo>
                    <a:pt x="10551" y="33357"/>
                    <a:pt x="8230" y="31878"/>
                    <a:pt x="6626" y="29936"/>
                  </a:cubicBezTo>
                  <a:cubicBezTo>
                    <a:pt x="5223" y="28237"/>
                    <a:pt x="4428" y="26131"/>
                    <a:pt x="4135" y="23958"/>
                  </a:cubicBezTo>
                  <a:cubicBezTo>
                    <a:pt x="3005" y="15633"/>
                    <a:pt x="3231" y="4834"/>
                    <a:pt x="14373" y="2039"/>
                  </a:cubicBezTo>
                  <a:lnTo>
                    <a:pt x="15528" y="5"/>
                  </a:lnTo>
                  <a:cubicBezTo>
                    <a:pt x="15528" y="5"/>
                    <a:pt x="15416" y="0"/>
                    <a:pt x="15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8"/>
            <p:cNvSpPr/>
            <p:nvPr/>
          </p:nvSpPr>
          <p:spPr>
            <a:xfrm>
              <a:off x="6454657" y="441475"/>
              <a:ext cx="1307844" cy="1800778"/>
            </a:xfrm>
            <a:custGeom>
              <a:rect b="b" l="l" r="r" t="t"/>
              <a:pathLst>
                <a:path extrusionOk="0" h="39816" w="28917">
                  <a:moveTo>
                    <a:pt x="21867" y="1"/>
                  </a:moveTo>
                  <a:cubicBezTo>
                    <a:pt x="21867" y="1"/>
                    <a:pt x="14735" y="2580"/>
                    <a:pt x="12595" y="4119"/>
                  </a:cubicBezTo>
                  <a:cubicBezTo>
                    <a:pt x="12595" y="4119"/>
                    <a:pt x="4659" y="8080"/>
                    <a:pt x="6168" y="13890"/>
                  </a:cubicBezTo>
                  <a:cubicBezTo>
                    <a:pt x="7742" y="19938"/>
                    <a:pt x="8442" y="20394"/>
                    <a:pt x="5227" y="23092"/>
                  </a:cubicBezTo>
                  <a:cubicBezTo>
                    <a:pt x="3399" y="24624"/>
                    <a:pt x="1" y="26880"/>
                    <a:pt x="1766" y="33870"/>
                  </a:cubicBezTo>
                  <a:cubicBezTo>
                    <a:pt x="2840" y="38130"/>
                    <a:pt x="7384" y="39816"/>
                    <a:pt x="7384" y="39816"/>
                  </a:cubicBezTo>
                  <a:cubicBezTo>
                    <a:pt x="8233" y="35439"/>
                    <a:pt x="14756" y="32609"/>
                    <a:pt x="22730" y="30334"/>
                  </a:cubicBezTo>
                  <a:cubicBezTo>
                    <a:pt x="28916" y="28570"/>
                    <a:pt x="21867" y="1"/>
                    <a:pt x="218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8"/>
            <p:cNvSpPr/>
            <p:nvPr/>
          </p:nvSpPr>
          <p:spPr>
            <a:xfrm>
              <a:off x="6454657" y="591721"/>
              <a:ext cx="650824" cy="1650532"/>
            </a:xfrm>
            <a:custGeom>
              <a:rect b="b" l="l" r="r" t="t"/>
              <a:pathLst>
                <a:path extrusionOk="0" h="36494" w="14390">
                  <a:moveTo>
                    <a:pt x="13934" y="1"/>
                  </a:moveTo>
                  <a:cubicBezTo>
                    <a:pt x="13386" y="290"/>
                    <a:pt x="12924" y="562"/>
                    <a:pt x="12595" y="797"/>
                  </a:cubicBezTo>
                  <a:cubicBezTo>
                    <a:pt x="12595" y="797"/>
                    <a:pt x="4659" y="4758"/>
                    <a:pt x="6168" y="10568"/>
                  </a:cubicBezTo>
                  <a:cubicBezTo>
                    <a:pt x="7742" y="16616"/>
                    <a:pt x="8442" y="17072"/>
                    <a:pt x="5227" y="19770"/>
                  </a:cubicBezTo>
                  <a:cubicBezTo>
                    <a:pt x="3399" y="21302"/>
                    <a:pt x="1" y="23558"/>
                    <a:pt x="1766" y="30548"/>
                  </a:cubicBezTo>
                  <a:cubicBezTo>
                    <a:pt x="2840" y="34808"/>
                    <a:pt x="7384" y="36494"/>
                    <a:pt x="7384" y="36494"/>
                  </a:cubicBezTo>
                  <a:cubicBezTo>
                    <a:pt x="3989" y="32605"/>
                    <a:pt x="2392" y="24154"/>
                    <a:pt x="7349" y="19933"/>
                  </a:cubicBezTo>
                  <a:cubicBezTo>
                    <a:pt x="11509" y="16394"/>
                    <a:pt x="6012" y="10528"/>
                    <a:pt x="8212" y="7085"/>
                  </a:cubicBezTo>
                  <a:cubicBezTo>
                    <a:pt x="10225" y="3935"/>
                    <a:pt x="14355" y="526"/>
                    <a:pt x="14355" y="526"/>
                  </a:cubicBezTo>
                  <a:cubicBezTo>
                    <a:pt x="14355" y="526"/>
                    <a:pt x="14360" y="528"/>
                    <a:pt x="14364" y="528"/>
                  </a:cubicBezTo>
                  <a:cubicBezTo>
                    <a:pt x="14382" y="528"/>
                    <a:pt x="14389" y="483"/>
                    <a:pt x="139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8"/>
            <p:cNvSpPr/>
            <p:nvPr/>
          </p:nvSpPr>
          <p:spPr>
            <a:xfrm>
              <a:off x="7030539" y="2256184"/>
              <a:ext cx="212434" cy="160919"/>
            </a:xfrm>
            <a:custGeom>
              <a:rect b="b" l="l" r="r" t="t"/>
              <a:pathLst>
                <a:path extrusionOk="0" h="3558" w="4697">
                  <a:moveTo>
                    <a:pt x="2220" y="0"/>
                  </a:moveTo>
                  <a:cubicBezTo>
                    <a:pt x="2147" y="0"/>
                    <a:pt x="2072" y="5"/>
                    <a:pt x="1994" y="15"/>
                  </a:cubicBezTo>
                  <a:cubicBezTo>
                    <a:pt x="136" y="247"/>
                    <a:pt x="832" y="711"/>
                    <a:pt x="1007" y="829"/>
                  </a:cubicBezTo>
                  <a:cubicBezTo>
                    <a:pt x="1042" y="852"/>
                    <a:pt x="1032" y="859"/>
                    <a:pt x="996" y="859"/>
                  </a:cubicBezTo>
                  <a:cubicBezTo>
                    <a:pt x="941" y="859"/>
                    <a:pt x="824" y="844"/>
                    <a:pt x="702" y="844"/>
                  </a:cubicBezTo>
                  <a:cubicBezTo>
                    <a:pt x="498" y="844"/>
                    <a:pt x="280" y="887"/>
                    <a:pt x="310" y="1120"/>
                  </a:cubicBezTo>
                  <a:cubicBezTo>
                    <a:pt x="368" y="1584"/>
                    <a:pt x="601" y="1699"/>
                    <a:pt x="601" y="1699"/>
                  </a:cubicBezTo>
                  <a:cubicBezTo>
                    <a:pt x="601" y="1699"/>
                    <a:pt x="571" y="1696"/>
                    <a:pt x="525" y="1696"/>
                  </a:cubicBezTo>
                  <a:cubicBezTo>
                    <a:pt x="361" y="1696"/>
                    <a:pt x="1" y="1731"/>
                    <a:pt x="137" y="2048"/>
                  </a:cubicBezTo>
                  <a:cubicBezTo>
                    <a:pt x="310" y="2453"/>
                    <a:pt x="1125" y="2628"/>
                    <a:pt x="1414" y="2977"/>
                  </a:cubicBezTo>
                  <a:cubicBezTo>
                    <a:pt x="1706" y="3326"/>
                    <a:pt x="1706" y="3557"/>
                    <a:pt x="1706" y="3557"/>
                  </a:cubicBezTo>
                  <a:lnTo>
                    <a:pt x="4696" y="3454"/>
                  </a:lnTo>
                  <a:cubicBezTo>
                    <a:pt x="4307" y="2453"/>
                    <a:pt x="3889"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8"/>
            <p:cNvSpPr/>
            <p:nvPr/>
          </p:nvSpPr>
          <p:spPr>
            <a:xfrm>
              <a:off x="7107471" y="2256184"/>
              <a:ext cx="135502" cy="160919"/>
            </a:xfrm>
            <a:custGeom>
              <a:rect b="b" l="l" r="r" t="t"/>
              <a:pathLst>
                <a:path extrusionOk="0" h="3558" w="2996">
                  <a:moveTo>
                    <a:pt x="519" y="0"/>
                  </a:moveTo>
                  <a:cubicBezTo>
                    <a:pt x="446" y="0"/>
                    <a:pt x="371" y="5"/>
                    <a:pt x="293" y="15"/>
                  </a:cubicBezTo>
                  <a:cubicBezTo>
                    <a:pt x="215" y="25"/>
                    <a:pt x="146" y="36"/>
                    <a:pt x="76" y="45"/>
                  </a:cubicBezTo>
                  <a:cubicBezTo>
                    <a:pt x="1441" y="374"/>
                    <a:pt x="1827" y="2530"/>
                    <a:pt x="2187" y="3451"/>
                  </a:cubicBezTo>
                  <a:lnTo>
                    <a:pt x="1" y="3528"/>
                  </a:lnTo>
                  <a:cubicBezTo>
                    <a:pt x="2" y="3546"/>
                    <a:pt x="2" y="3557"/>
                    <a:pt x="2" y="3557"/>
                  </a:cubicBezTo>
                  <a:lnTo>
                    <a:pt x="2995" y="3454"/>
                  </a:lnTo>
                  <a:cubicBezTo>
                    <a:pt x="2605" y="2453"/>
                    <a:pt x="2188" y="0"/>
                    <a:pt x="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8"/>
            <p:cNvSpPr/>
            <p:nvPr/>
          </p:nvSpPr>
          <p:spPr>
            <a:xfrm>
              <a:off x="7067354" y="1758907"/>
              <a:ext cx="718167" cy="1352483"/>
            </a:xfrm>
            <a:custGeom>
              <a:rect b="b" l="l" r="r" t="t"/>
              <a:pathLst>
                <a:path extrusionOk="0" h="29904" w="15879">
                  <a:moveTo>
                    <a:pt x="9465" y="1"/>
                  </a:moveTo>
                  <a:cubicBezTo>
                    <a:pt x="9455" y="1"/>
                    <a:pt x="9444" y="1"/>
                    <a:pt x="9434" y="2"/>
                  </a:cubicBezTo>
                  <a:cubicBezTo>
                    <a:pt x="6729" y="195"/>
                    <a:pt x="7126" y="4443"/>
                    <a:pt x="7617" y="10264"/>
                  </a:cubicBezTo>
                  <a:cubicBezTo>
                    <a:pt x="8103" y="16003"/>
                    <a:pt x="9031" y="25264"/>
                    <a:pt x="6770" y="25264"/>
                  </a:cubicBezTo>
                  <a:cubicBezTo>
                    <a:pt x="6737" y="25264"/>
                    <a:pt x="6705" y="25262"/>
                    <a:pt x="6671" y="25259"/>
                  </a:cubicBezTo>
                  <a:cubicBezTo>
                    <a:pt x="4283" y="24989"/>
                    <a:pt x="4323" y="14430"/>
                    <a:pt x="4323" y="14430"/>
                  </a:cubicBezTo>
                  <a:lnTo>
                    <a:pt x="4323" y="14430"/>
                  </a:lnTo>
                  <a:lnTo>
                    <a:pt x="315" y="14520"/>
                  </a:lnTo>
                  <a:cubicBezTo>
                    <a:pt x="315" y="14520"/>
                    <a:pt x="0" y="29904"/>
                    <a:pt x="7093" y="29904"/>
                  </a:cubicBezTo>
                  <a:cubicBezTo>
                    <a:pt x="7365" y="29904"/>
                    <a:pt x="7648" y="29881"/>
                    <a:pt x="7942" y="29834"/>
                  </a:cubicBezTo>
                  <a:cubicBezTo>
                    <a:pt x="15878" y="28565"/>
                    <a:pt x="12303" y="1"/>
                    <a:pt x="9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8"/>
            <p:cNvSpPr/>
            <p:nvPr/>
          </p:nvSpPr>
          <p:spPr>
            <a:xfrm>
              <a:off x="7371599" y="1758862"/>
              <a:ext cx="152824" cy="1142718"/>
            </a:xfrm>
            <a:custGeom>
              <a:rect b="b" l="l" r="r" t="t"/>
              <a:pathLst>
                <a:path extrusionOk="0" h="25266" w="3379">
                  <a:moveTo>
                    <a:pt x="2730" y="0"/>
                  </a:moveTo>
                  <a:cubicBezTo>
                    <a:pt x="2721" y="0"/>
                    <a:pt x="2713" y="1"/>
                    <a:pt x="2704" y="1"/>
                  </a:cubicBezTo>
                  <a:cubicBezTo>
                    <a:pt x="1" y="194"/>
                    <a:pt x="397" y="4442"/>
                    <a:pt x="889" y="10264"/>
                  </a:cubicBezTo>
                  <a:cubicBezTo>
                    <a:pt x="1334" y="15507"/>
                    <a:pt x="2146" y="23678"/>
                    <a:pt x="560" y="25061"/>
                  </a:cubicBezTo>
                  <a:cubicBezTo>
                    <a:pt x="702" y="25169"/>
                    <a:pt x="852" y="25240"/>
                    <a:pt x="1017" y="25260"/>
                  </a:cubicBezTo>
                  <a:cubicBezTo>
                    <a:pt x="1051" y="25263"/>
                    <a:pt x="1084" y="25265"/>
                    <a:pt x="1116" y="25265"/>
                  </a:cubicBezTo>
                  <a:cubicBezTo>
                    <a:pt x="3379" y="25265"/>
                    <a:pt x="2449" y="16007"/>
                    <a:pt x="1965" y="10265"/>
                  </a:cubicBezTo>
                  <a:cubicBezTo>
                    <a:pt x="1518" y="4982"/>
                    <a:pt x="1151" y="995"/>
                    <a:pt x="3108" y="157"/>
                  </a:cubicBezTo>
                  <a:cubicBezTo>
                    <a:pt x="2981" y="54"/>
                    <a:pt x="2856" y="0"/>
                    <a:pt x="27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8"/>
            <p:cNvSpPr/>
            <p:nvPr/>
          </p:nvSpPr>
          <p:spPr>
            <a:xfrm>
              <a:off x="7067354" y="2411043"/>
              <a:ext cx="345357" cy="700303"/>
            </a:xfrm>
            <a:custGeom>
              <a:rect b="b" l="l" r="r" t="t"/>
              <a:pathLst>
                <a:path extrusionOk="0" h="15484" w="7636">
                  <a:moveTo>
                    <a:pt x="4318" y="0"/>
                  </a:moveTo>
                  <a:cubicBezTo>
                    <a:pt x="4317" y="0"/>
                    <a:pt x="4316" y="4"/>
                    <a:pt x="4316" y="8"/>
                  </a:cubicBezTo>
                  <a:lnTo>
                    <a:pt x="4316" y="8"/>
                  </a:lnTo>
                  <a:lnTo>
                    <a:pt x="4318" y="8"/>
                  </a:lnTo>
                  <a:cubicBezTo>
                    <a:pt x="4318" y="2"/>
                    <a:pt x="4318" y="0"/>
                    <a:pt x="4318" y="0"/>
                  </a:cubicBezTo>
                  <a:close/>
                  <a:moveTo>
                    <a:pt x="4316" y="8"/>
                  </a:moveTo>
                  <a:lnTo>
                    <a:pt x="1428" y="58"/>
                  </a:lnTo>
                  <a:cubicBezTo>
                    <a:pt x="1428" y="58"/>
                    <a:pt x="1428" y="65"/>
                    <a:pt x="1428" y="78"/>
                  </a:cubicBezTo>
                  <a:lnTo>
                    <a:pt x="1428" y="78"/>
                  </a:lnTo>
                  <a:lnTo>
                    <a:pt x="4314" y="20"/>
                  </a:lnTo>
                  <a:cubicBezTo>
                    <a:pt x="4314" y="20"/>
                    <a:pt x="4315" y="13"/>
                    <a:pt x="4316" y="8"/>
                  </a:cubicBezTo>
                  <a:close/>
                  <a:moveTo>
                    <a:pt x="1428" y="78"/>
                  </a:moveTo>
                  <a:lnTo>
                    <a:pt x="315" y="101"/>
                  </a:lnTo>
                  <a:cubicBezTo>
                    <a:pt x="315" y="101"/>
                    <a:pt x="0" y="15484"/>
                    <a:pt x="7095" y="15484"/>
                  </a:cubicBezTo>
                  <a:cubicBezTo>
                    <a:pt x="7271" y="15484"/>
                    <a:pt x="7451" y="15474"/>
                    <a:pt x="7636" y="15455"/>
                  </a:cubicBezTo>
                  <a:cubicBezTo>
                    <a:pt x="1235" y="14717"/>
                    <a:pt x="1417" y="685"/>
                    <a:pt x="1428" y="7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8"/>
            <p:cNvSpPr/>
            <p:nvPr/>
          </p:nvSpPr>
          <p:spPr>
            <a:xfrm>
              <a:off x="6860529" y="516101"/>
              <a:ext cx="1208343" cy="1095410"/>
            </a:xfrm>
            <a:custGeom>
              <a:rect b="b" l="l" r="r" t="t"/>
              <a:pathLst>
                <a:path extrusionOk="0" h="24220" w="26717">
                  <a:moveTo>
                    <a:pt x="12583" y="0"/>
                  </a:moveTo>
                  <a:cubicBezTo>
                    <a:pt x="10050" y="0"/>
                    <a:pt x="7196" y="940"/>
                    <a:pt x="4129" y="3246"/>
                  </a:cubicBezTo>
                  <a:cubicBezTo>
                    <a:pt x="3647" y="3608"/>
                    <a:pt x="3269" y="4090"/>
                    <a:pt x="3033" y="4645"/>
                  </a:cubicBezTo>
                  <a:cubicBezTo>
                    <a:pt x="2572" y="5735"/>
                    <a:pt x="1906" y="7689"/>
                    <a:pt x="2145" y="9438"/>
                  </a:cubicBezTo>
                  <a:cubicBezTo>
                    <a:pt x="2520" y="12200"/>
                    <a:pt x="0" y="13941"/>
                    <a:pt x="715" y="15729"/>
                  </a:cubicBezTo>
                  <a:cubicBezTo>
                    <a:pt x="1136" y="16780"/>
                    <a:pt x="2799" y="19644"/>
                    <a:pt x="4092" y="21821"/>
                  </a:cubicBezTo>
                  <a:cubicBezTo>
                    <a:pt x="4985" y="23323"/>
                    <a:pt x="6599" y="24220"/>
                    <a:pt x="8316" y="24220"/>
                  </a:cubicBezTo>
                  <a:cubicBezTo>
                    <a:pt x="8527" y="24220"/>
                    <a:pt x="8740" y="24206"/>
                    <a:pt x="8953" y="24179"/>
                  </a:cubicBezTo>
                  <a:cubicBezTo>
                    <a:pt x="11129" y="23894"/>
                    <a:pt x="13727" y="23438"/>
                    <a:pt x="14439" y="22804"/>
                  </a:cubicBezTo>
                  <a:cubicBezTo>
                    <a:pt x="14826" y="22461"/>
                    <a:pt x="15090" y="22078"/>
                    <a:pt x="15270" y="21713"/>
                  </a:cubicBezTo>
                  <a:cubicBezTo>
                    <a:pt x="15693" y="20852"/>
                    <a:pt x="16435" y="20202"/>
                    <a:pt x="17355" y="19934"/>
                  </a:cubicBezTo>
                  <a:cubicBezTo>
                    <a:pt x="18496" y="19603"/>
                    <a:pt x="20178" y="18749"/>
                    <a:pt x="22304" y="16658"/>
                  </a:cubicBezTo>
                  <a:cubicBezTo>
                    <a:pt x="26716" y="12313"/>
                    <a:pt x="21755" y="0"/>
                    <a:pt x="125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8"/>
            <p:cNvSpPr/>
            <p:nvPr/>
          </p:nvSpPr>
          <p:spPr>
            <a:xfrm>
              <a:off x="7015388" y="506874"/>
              <a:ext cx="1054072" cy="1078721"/>
            </a:xfrm>
            <a:custGeom>
              <a:rect b="b" l="l" r="r" t="t"/>
              <a:pathLst>
                <a:path extrusionOk="0" h="23851" w="23306">
                  <a:moveTo>
                    <a:pt x="9381" y="0"/>
                  </a:moveTo>
                  <a:cubicBezTo>
                    <a:pt x="6700" y="0"/>
                    <a:pt x="3646" y="1079"/>
                    <a:pt x="342" y="3761"/>
                  </a:cubicBezTo>
                  <a:cubicBezTo>
                    <a:pt x="342" y="3761"/>
                    <a:pt x="45" y="4076"/>
                    <a:pt x="1" y="4164"/>
                  </a:cubicBezTo>
                  <a:cubicBezTo>
                    <a:pt x="1438" y="4992"/>
                    <a:pt x="2971" y="6774"/>
                    <a:pt x="4218" y="9195"/>
                  </a:cubicBezTo>
                  <a:cubicBezTo>
                    <a:pt x="6687" y="13991"/>
                    <a:pt x="449" y="19280"/>
                    <a:pt x="890" y="22478"/>
                  </a:cubicBezTo>
                  <a:cubicBezTo>
                    <a:pt x="1870" y="23497"/>
                    <a:pt x="4040" y="23851"/>
                    <a:pt x="6130" y="23851"/>
                  </a:cubicBezTo>
                  <a:cubicBezTo>
                    <a:pt x="8377" y="23851"/>
                    <a:pt x="10531" y="23442"/>
                    <a:pt x="11015" y="23013"/>
                  </a:cubicBezTo>
                  <a:cubicBezTo>
                    <a:pt x="12301" y="21868"/>
                    <a:pt x="12231" y="20295"/>
                    <a:pt x="12231" y="20295"/>
                  </a:cubicBezTo>
                  <a:lnTo>
                    <a:pt x="12231" y="20295"/>
                  </a:lnTo>
                  <a:cubicBezTo>
                    <a:pt x="12231" y="20295"/>
                    <a:pt x="12385" y="20339"/>
                    <a:pt x="12683" y="20339"/>
                  </a:cubicBezTo>
                  <a:cubicBezTo>
                    <a:pt x="13574" y="20339"/>
                    <a:pt x="15744" y="19952"/>
                    <a:pt x="18880" y="16863"/>
                  </a:cubicBezTo>
                  <a:cubicBezTo>
                    <a:pt x="23306" y="12507"/>
                    <a:pt x="18507" y="0"/>
                    <a:pt x="93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8"/>
            <p:cNvSpPr/>
            <p:nvPr/>
          </p:nvSpPr>
          <p:spPr>
            <a:xfrm>
              <a:off x="7160116" y="1150190"/>
              <a:ext cx="134914" cy="134914"/>
            </a:xfrm>
            <a:custGeom>
              <a:rect b="b" l="l" r="r" t="t"/>
              <a:pathLst>
                <a:path extrusionOk="0" h="2983" w="2983">
                  <a:moveTo>
                    <a:pt x="1491" y="0"/>
                  </a:moveTo>
                  <a:cubicBezTo>
                    <a:pt x="668" y="0"/>
                    <a:pt x="0" y="668"/>
                    <a:pt x="0" y="1491"/>
                  </a:cubicBezTo>
                  <a:cubicBezTo>
                    <a:pt x="0" y="2315"/>
                    <a:pt x="668" y="2982"/>
                    <a:pt x="1491" y="2982"/>
                  </a:cubicBezTo>
                  <a:cubicBezTo>
                    <a:pt x="2315" y="2982"/>
                    <a:pt x="2982" y="2315"/>
                    <a:pt x="2982" y="1491"/>
                  </a:cubicBezTo>
                  <a:cubicBezTo>
                    <a:pt x="2982" y="668"/>
                    <a:pt x="2315" y="0"/>
                    <a:pt x="14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8"/>
            <p:cNvSpPr/>
            <p:nvPr/>
          </p:nvSpPr>
          <p:spPr>
            <a:xfrm>
              <a:off x="6887258" y="1079409"/>
              <a:ext cx="72545" cy="117320"/>
            </a:xfrm>
            <a:custGeom>
              <a:rect b="b" l="l" r="r" t="t"/>
              <a:pathLst>
                <a:path extrusionOk="0" h="2594" w="1604">
                  <a:moveTo>
                    <a:pt x="946" y="1"/>
                  </a:moveTo>
                  <a:cubicBezTo>
                    <a:pt x="530" y="895"/>
                    <a:pt x="57" y="1685"/>
                    <a:pt x="0" y="2452"/>
                  </a:cubicBezTo>
                  <a:cubicBezTo>
                    <a:pt x="149" y="2540"/>
                    <a:pt x="313" y="2594"/>
                    <a:pt x="487" y="2594"/>
                  </a:cubicBezTo>
                  <a:cubicBezTo>
                    <a:pt x="1104" y="2594"/>
                    <a:pt x="1603" y="1985"/>
                    <a:pt x="1603" y="1235"/>
                  </a:cubicBezTo>
                  <a:cubicBezTo>
                    <a:pt x="1603" y="686"/>
                    <a:pt x="1334" y="215"/>
                    <a:pt x="9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8"/>
            <p:cNvSpPr/>
            <p:nvPr/>
          </p:nvSpPr>
          <p:spPr>
            <a:xfrm>
              <a:off x="7139447" y="926676"/>
              <a:ext cx="192579" cy="92716"/>
            </a:xfrm>
            <a:custGeom>
              <a:rect b="b" l="l" r="r" t="t"/>
              <a:pathLst>
                <a:path extrusionOk="0" h="2050" w="4258">
                  <a:moveTo>
                    <a:pt x="1262" y="0"/>
                  </a:moveTo>
                  <a:cubicBezTo>
                    <a:pt x="1172" y="0"/>
                    <a:pt x="1089" y="13"/>
                    <a:pt x="1018" y="40"/>
                  </a:cubicBezTo>
                  <a:cubicBezTo>
                    <a:pt x="0" y="429"/>
                    <a:pt x="2012" y="2050"/>
                    <a:pt x="3094" y="2050"/>
                  </a:cubicBezTo>
                  <a:cubicBezTo>
                    <a:pt x="3216" y="2050"/>
                    <a:pt x="3325" y="2029"/>
                    <a:pt x="3418" y="1985"/>
                  </a:cubicBezTo>
                  <a:cubicBezTo>
                    <a:pt x="4258" y="1577"/>
                    <a:pt x="2269" y="0"/>
                    <a:pt x="1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8"/>
            <p:cNvSpPr/>
            <p:nvPr/>
          </p:nvSpPr>
          <p:spPr>
            <a:xfrm>
              <a:off x="6954828" y="923691"/>
              <a:ext cx="84214" cy="38760"/>
            </a:xfrm>
            <a:custGeom>
              <a:rect b="b" l="l" r="r" t="t"/>
              <a:pathLst>
                <a:path extrusionOk="0" h="857" w="1862">
                  <a:moveTo>
                    <a:pt x="978" y="0"/>
                  </a:moveTo>
                  <a:cubicBezTo>
                    <a:pt x="500" y="0"/>
                    <a:pt x="0" y="65"/>
                    <a:pt x="0" y="65"/>
                  </a:cubicBezTo>
                  <a:lnTo>
                    <a:pt x="108" y="857"/>
                  </a:lnTo>
                  <a:cubicBezTo>
                    <a:pt x="108" y="857"/>
                    <a:pt x="1862" y="687"/>
                    <a:pt x="1842" y="258"/>
                  </a:cubicBezTo>
                  <a:cubicBezTo>
                    <a:pt x="1832" y="54"/>
                    <a:pt x="1414" y="0"/>
                    <a:pt x="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8"/>
            <p:cNvSpPr/>
            <p:nvPr/>
          </p:nvSpPr>
          <p:spPr>
            <a:xfrm>
              <a:off x="6942029" y="951868"/>
              <a:ext cx="120441" cy="305874"/>
            </a:xfrm>
            <a:custGeom>
              <a:rect b="b" l="l" r="r" t="t"/>
              <a:pathLst>
                <a:path extrusionOk="0" h="6763" w="2663">
                  <a:moveTo>
                    <a:pt x="2287" y="1"/>
                  </a:moveTo>
                  <a:cubicBezTo>
                    <a:pt x="2284" y="1"/>
                    <a:pt x="2281" y="1"/>
                    <a:pt x="2278" y="1"/>
                  </a:cubicBezTo>
                  <a:cubicBezTo>
                    <a:pt x="2188" y="5"/>
                    <a:pt x="2119" y="85"/>
                    <a:pt x="2125" y="177"/>
                  </a:cubicBezTo>
                  <a:cubicBezTo>
                    <a:pt x="2126" y="208"/>
                    <a:pt x="2327" y="3211"/>
                    <a:pt x="2064" y="3970"/>
                  </a:cubicBezTo>
                  <a:cubicBezTo>
                    <a:pt x="1835" y="4626"/>
                    <a:pt x="614" y="4908"/>
                    <a:pt x="360" y="4908"/>
                  </a:cubicBezTo>
                  <a:cubicBezTo>
                    <a:pt x="352" y="4908"/>
                    <a:pt x="345" y="4908"/>
                    <a:pt x="338" y="4907"/>
                  </a:cubicBezTo>
                  <a:cubicBezTo>
                    <a:pt x="325" y="4904"/>
                    <a:pt x="311" y="4903"/>
                    <a:pt x="296" y="4903"/>
                  </a:cubicBezTo>
                  <a:cubicBezTo>
                    <a:pt x="216" y="4903"/>
                    <a:pt x="132" y="4952"/>
                    <a:pt x="98" y="5068"/>
                  </a:cubicBezTo>
                  <a:cubicBezTo>
                    <a:pt x="0" y="5397"/>
                    <a:pt x="299" y="6426"/>
                    <a:pt x="1113" y="6752"/>
                  </a:cubicBezTo>
                  <a:cubicBezTo>
                    <a:pt x="1133" y="6759"/>
                    <a:pt x="1154" y="6763"/>
                    <a:pt x="1176" y="6763"/>
                  </a:cubicBezTo>
                  <a:cubicBezTo>
                    <a:pt x="1240" y="6763"/>
                    <a:pt x="1303" y="6724"/>
                    <a:pt x="1329" y="6657"/>
                  </a:cubicBezTo>
                  <a:cubicBezTo>
                    <a:pt x="1363" y="6573"/>
                    <a:pt x="1321" y="6478"/>
                    <a:pt x="1237" y="6443"/>
                  </a:cubicBezTo>
                  <a:cubicBezTo>
                    <a:pt x="625" y="6198"/>
                    <a:pt x="420" y="5478"/>
                    <a:pt x="410" y="5230"/>
                  </a:cubicBezTo>
                  <a:cubicBezTo>
                    <a:pt x="856" y="5192"/>
                    <a:pt x="2097" y="4878"/>
                    <a:pt x="2374" y="4077"/>
                  </a:cubicBezTo>
                  <a:cubicBezTo>
                    <a:pt x="2662" y="3255"/>
                    <a:pt x="2463" y="280"/>
                    <a:pt x="2454" y="154"/>
                  </a:cubicBezTo>
                  <a:cubicBezTo>
                    <a:pt x="2448" y="67"/>
                    <a:pt x="2372" y="1"/>
                    <a:pt x="2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8"/>
            <p:cNvSpPr/>
            <p:nvPr/>
          </p:nvSpPr>
          <p:spPr>
            <a:xfrm>
              <a:off x="7194308" y="1035539"/>
              <a:ext cx="22523" cy="93485"/>
            </a:xfrm>
            <a:custGeom>
              <a:rect b="b" l="l" r="r" t="t"/>
              <a:pathLst>
                <a:path extrusionOk="0" h="2067" w="498">
                  <a:moveTo>
                    <a:pt x="248" y="0"/>
                  </a:moveTo>
                  <a:cubicBezTo>
                    <a:pt x="111" y="0"/>
                    <a:pt x="0" y="462"/>
                    <a:pt x="0" y="1033"/>
                  </a:cubicBezTo>
                  <a:cubicBezTo>
                    <a:pt x="0" y="1604"/>
                    <a:pt x="111" y="2067"/>
                    <a:pt x="248" y="2067"/>
                  </a:cubicBezTo>
                  <a:cubicBezTo>
                    <a:pt x="386" y="2067"/>
                    <a:pt x="498" y="1604"/>
                    <a:pt x="498" y="1033"/>
                  </a:cubicBezTo>
                  <a:cubicBezTo>
                    <a:pt x="498" y="462"/>
                    <a:pt x="386" y="0"/>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8"/>
            <p:cNvSpPr/>
            <p:nvPr/>
          </p:nvSpPr>
          <p:spPr>
            <a:xfrm>
              <a:off x="6972014" y="998497"/>
              <a:ext cx="22523" cy="93485"/>
            </a:xfrm>
            <a:custGeom>
              <a:rect b="b" l="l" r="r" t="t"/>
              <a:pathLst>
                <a:path extrusionOk="0" h="2067" w="498">
                  <a:moveTo>
                    <a:pt x="248" y="0"/>
                  </a:moveTo>
                  <a:cubicBezTo>
                    <a:pt x="110" y="0"/>
                    <a:pt x="0" y="462"/>
                    <a:pt x="0" y="1033"/>
                  </a:cubicBezTo>
                  <a:cubicBezTo>
                    <a:pt x="0" y="1604"/>
                    <a:pt x="110" y="2067"/>
                    <a:pt x="248" y="2067"/>
                  </a:cubicBezTo>
                  <a:cubicBezTo>
                    <a:pt x="386" y="2067"/>
                    <a:pt x="498" y="1604"/>
                    <a:pt x="498" y="1033"/>
                  </a:cubicBezTo>
                  <a:cubicBezTo>
                    <a:pt x="498" y="462"/>
                    <a:pt x="386" y="0"/>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8"/>
            <p:cNvSpPr/>
            <p:nvPr/>
          </p:nvSpPr>
          <p:spPr>
            <a:xfrm>
              <a:off x="7039268" y="1269229"/>
              <a:ext cx="75259" cy="73269"/>
            </a:xfrm>
            <a:custGeom>
              <a:rect b="b" l="l" r="r" t="t"/>
              <a:pathLst>
                <a:path extrusionOk="0" h="1620" w="1664">
                  <a:moveTo>
                    <a:pt x="1332" y="0"/>
                  </a:moveTo>
                  <a:cubicBezTo>
                    <a:pt x="1323" y="0"/>
                    <a:pt x="1313" y="1"/>
                    <a:pt x="1304" y="3"/>
                  </a:cubicBezTo>
                  <a:cubicBezTo>
                    <a:pt x="1215" y="18"/>
                    <a:pt x="1154" y="104"/>
                    <a:pt x="1171" y="194"/>
                  </a:cubicBezTo>
                  <a:cubicBezTo>
                    <a:pt x="1324" y="1036"/>
                    <a:pt x="197" y="1282"/>
                    <a:pt x="148" y="1292"/>
                  </a:cubicBezTo>
                  <a:cubicBezTo>
                    <a:pt x="59" y="1312"/>
                    <a:pt x="1" y="1397"/>
                    <a:pt x="21" y="1488"/>
                  </a:cubicBezTo>
                  <a:cubicBezTo>
                    <a:pt x="35" y="1566"/>
                    <a:pt x="105" y="1619"/>
                    <a:pt x="182" y="1619"/>
                  </a:cubicBezTo>
                  <a:cubicBezTo>
                    <a:pt x="192" y="1619"/>
                    <a:pt x="205" y="1618"/>
                    <a:pt x="215" y="1618"/>
                  </a:cubicBezTo>
                  <a:cubicBezTo>
                    <a:pt x="733" y="1511"/>
                    <a:pt x="1663" y="1062"/>
                    <a:pt x="1495" y="136"/>
                  </a:cubicBezTo>
                  <a:cubicBezTo>
                    <a:pt x="1481" y="55"/>
                    <a:pt x="1410" y="0"/>
                    <a:pt x="1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8"/>
            <p:cNvSpPr/>
            <p:nvPr/>
          </p:nvSpPr>
          <p:spPr>
            <a:xfrm>
              <a:off x="7045916" y="1344035"/>
              <a:ext cx="42062" cy="17955"/>
            </a:xfrm>
            <a:custGeom>
              <a:rect b="b" l="l" r="r" t="t"/>
              <a:pathLst>
                <a:path extrusionOk="0" h="397" w="930">
                  <a:moveTo>
                    <a:pt x="879" y="0"/>
                  </a:moveTo>
                  <a:cubicBezTo>
                    <a:pt x="876" y="0"/>
                    <a:pt x="871" y="2"/>
                    <a:pt x="864" y="7"/>
                  </a:cubicBezTo>
                  <a:cubicBezTo>
                    <a:pt x="766" y="72"/>
                    <a:pt x="1" y="248"/>
                    <a:pt x="1" y="248"/>
                  </a:cubicBezTo>
                  <a:lnTo>
                    <a:pt x="702" y="397"/>
                  </a:lnTo>
                  <a:cubicBezTo>
                    <a:pt x="702" y="397"/>
                    <a:pt x="92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8"/>
            <p:cNvSpPr/>
            <p:nvPr/>
          </p:nvSpPr>
          <p:spPr>
            <a:xfrm>
              <a:off x="6850352" y="422977"/>
              <a:ext cx="1179714" cy="1924340"/>
            </a:xfrm>
            <a:custGeom>
              <a:rect b="b" l="l" r="r" t="t"/>
              <a:pathLst>
                <a:path extrusionOk="0" h="42548" w="26084">
                  <a:moveTo>
                    <a:pt x="13070" y="1"/>
                  </a:moveTo>
                  <a:cubicBezTo>
                    <a:pt x="12654" y="1"/>
                    <a:pt x="12252" y="66"/>
                    <a:pt x="11873" y="223"/>
                  </a:cubicBezTo>
                  <a:cubicBezTo>
                    <a:pt x="9487" y="1216"/>
                    <a:pt x="6078" y="2709"/>
                    <a:pt x="4228" y="3880"/>
                  </a:cubicBezTo>
                  <a:cubicBezTo>
                    <a:pt x="3563" y="4301"/>
                    <a:pt x="3564" y="5269"/>
                    <a:pt x="4225" y="5694"/>
                  </a:cubicBezTo>
                  <a:cubicBezTo>
                    <a:pt x="6277" y="7008"/>
                    <a:pt x="10017" y="10144"/>
                    <a:pt x="9182" y="15150"/>
                  </a:cubicBezTo>
                  <a:cubicBezTo>
                    <a:pt x="8043" y="21977"/>
                    <a:pt x="0" y="27165"/>
                    <a:pt x="738" y="33390"/>
                  </a:cubicBezTo>
                  <a:cubicBezTo>
                    <a:pt x="1214" y="37416"/>
                    <a:pt x="7459" y="40644"/>
                    <a:pt x="9911" y="42353"/>
                  </a:cubicBezTo>
                  <a:cubicBezTo>
                    <a:pt x="10104" y="42487"/>
                    <a:pt x="10315" y="42547"/>
                    <a:pt x="10521" y="42547"/>
                  </a:cubicBezTo>
                  <a:cubicBezTo>
                    <a:pt x="11109" y="42547"/>
                    <a:pt x="11653" y="42056"/>
                    <a:pt x="11595" y="41388"/>
                  </a:cubicBezTo>
                  <a:cubicBezTo>
                    <a:pt x="11480" y="40058"/>
                    <a:pt x="12222" y="34023"/>
                    <a:pt x="13690" y="32591"/>
                  </a:cubicBezTo>
                  <a:cubicBezTo>
                    <a:pt x="18584" y="27814"/>
                    <a:pt x="23113" y="24493"/>
                    <a:pt x="24516" y="19674"/>
                  </a:cubicBezTo>
                  <a:cubicBezTo>
                    <a:pt x="25922" y="14856"/>
                    <a:pt x="26084" y="3961"/>
                    <a:pt x="17600" y="1270"/>
                  </a:cubicBezTo>
                  <a:cubicBezTo>
                    <a:pt x="16206" y="828"/>
                    <a:pt x="14551" y="1"/>
                    <a:pt x="130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8"/>
            <p:cNvSpPr/>
            <p:nvPr/>
          </p:nvSpPr>
          <p:spPr>
            <a:xfrm>
              <a:off x="6849674" y="425193"/>
              <a:ext cx="791391" cy="1923797"/>
            </a:xfrm>
            <a:custGeom>
              <a:rect b="b" l="l" r="r" t="t"/>
              <a:pathLst>
                <a:path extrusionOk="0" h="42536" w="17498">
                  <a:moveTo>
                    <a:pt x="12522" y="1"/>
                  </a:moveTo>
                  <a:lnTo>
                    <a:pt x="12522" y="1"/>
                  </a:lnTo>
                  <a:cubicBezTo>
                    <a:pt x="10019" y="560"/>
                    <a:pt x="5035" y="3158"/>
                    <a:pt x="4188" y="3833"/>
                  </a:cubicBezTo>
                  <a:cubicBezTo>
                    <a:pt x="3573" y="4324"/>
                    <a:pt x="3512" y="5216"/>
                    <a:pt x="4175" y="5641"/>
                  </a:cubicBezTo>
                  <a:cubicBezTo>
                    <a:pt x="6226" y="6955"/>
                    <a:pt x="10016" y="10132"/>
                    <a:pt x="9182" y="15139"/>
                  </a:cubicBezTo>
                  <a:cubicBezTo>
                    <a:pt x="8043" y="21967"/>
                    <a:pt x="0" y="27155"/>
                    <a:pt x="738" y="33379"/>
                  </a:cubicBezTo>
                  <a:cubicBezTo>
                    <a:pt x="1214" y="37405"/>
                    <a:pt x="7458" y="40633"/>
                    <a:pt x="9911" y="42342"/>
                  </a:cubicBezTo>
                  <a:cubicBezTo>
                    <a:pt x="10103" y="42476"/>
                    <a:pt x="10314" y="42536"/>
                    <a:pt x="10520" y="42536"/>
                  </a:cubicBezTo>
                  <a:cubicBezTo>
                    <a:pt x="10999" y="42536"/>
                    <a:pt x="11449" y="42210"/>
                    <a:pt x="11568" y="41728"/>
                  </a:cubicBezTo>
                  <a:cubicBezTo>
                    <a:pt x="9330" y="39231"/>
                    <a:pt x="6030" y="34858"/>
                    <a:pt x="6472" y="31173"/>
                  </a:cubicBezTo>
                  <a:cubicBezTo>
                    <a:pt x="7134" y="25661"/>
                    <a:pt x="17497" y="11768"/>
                    <a:pt x="7741" y="5979"/>
                  </a:cubicBezTo>
                  <a:cubicBezTo>
                    <a:pt x="4346" y="3966"/>
                    <a:pt x="13003" y="1079"/>
                    <a:pt x="125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8"/>
            <p:cNvSpPr/>
            <p:nvPr/>
          </p:nvSpPr>
          <p:spPr>
            <a:xfrm>
              <a:off x="7449572" y="1119436"/>
              <a:ext cx="219534" cy="286109"/>
            </a:xfrm>
            <a:custGeom>
              <a:rect b="b" l="l" r="r" t="t"/>
              <a:pathLst>
                <a:path extrusionOk="0" h="6326" w="4854">
                  <a:moveTo>
                    <a:pt x="3018" y="1"/>
                  </a:moveTo>
                  <a:cubicBezTo>
                    <a:pt x="1850" y="1"/>
                    <a:pt x="456" y="969"/>
                    <a:pt x="158" y="1694"/>
                  </a:cubicBezTo>
                  <a:lnTo>
                    <a:pt x="1" y="6326"/>
                  </a:lnTo>
                  <a:cubicBezTo>
                    <a:pt x="1" y="6326"/>
                    <a:pt x="4853" y="5867"/>
                    <a:pt x="4705" y="2141"/>
                  </a:cubicBezTo>
                  <a:cubicBezTo>
                    <a:pt x="4641" y="544"/>
                    <a:pt x="3893" y="1"/>
                    <a:pt x="30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8"/>
            <p:cNvSpPr/>
            <p:nvPr/>
          </p:nvSpPr>
          <p:spPr>
            <a:xfrm>
              <a:off x="7440797" y="1117581"/>
              <a:ext cx="212569" cy="250018"/>
            </a:xfrm>
            <a:custGeom>
              <a:rect b="b" l="l" r="r" t="t"/>
              <a:pathLst>
                <a:path extrusionOk="0" h="5528" w="4700">
                  <a:moveTo>
                    <a:pt x="2870" y="1"/>
                  </a:moveTo>
                  <a:cubicBezTo>
                    <a:pt x="1698" y="1"/>
                    <a:pt x="298" y="980"/>
                    <a:pt x="0" y="1710"/>
                  </a:cubicBezTo>
                  <a:lnTo>
                    <a:pt x="241" y="5519"/>
                  </a:lnTo>
                  <a:cubicBezTo>
                    <a:pt x="241" y="5519"/>
                    <a:pt x="355" y="5528"/>
                    <a:pt x="547" y="5528"/>
                  </a:cubicBezTo>
                  <a:cubicBezTo>
                    <a:pt x="1555" y="5528"/>
                    <a:pt x="4699" y="5277"/>
                    <a:pt x="4560" y="2139"/>
                  </a:cubicBezTo>
                  <a:cubicBezTo>
                    <a:pt x="4490" y="544"/>
                    <a:pt x="3743" y="1"/>
                    <a:pt x="2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8"/>
            <p:cNvSpPr/>
            <p:nvPr/>
          </p:nvSpPr>
          <p:spPr>
            <a:xfrm>
              <a:off x="7453868" y="1117626"/>
              <a:ext cx="199544" cy="250063"/>
            </a:xfrm>
            <a:custGeom>
              <a:rect b="b" l="l" r="r" t="t"/>
              <a:pathLst>
                <a:path extrusionOk="0" h="5529" w="4412">
                  <a:moveTo>
                    <a:pt x="2581" y="1"/>
                  </a:moveTo>
                  <a:cubicBezTo>
                    <a:pt x="2479" y="1"/>
                    <a:pt x="2375" y="8"/>
                    <a:pt x="2271" y="22"/>
                  </a:cubicBezTo>
                  <a:cubicBezTo>
                    <a:pt x="3022" y="129"/>
                    <a:pt x="3625" y="716"/>
                    <a:pt x="3688" y="2141"/>
                  </a:cubicBezTo>
                  <a:cubicBezTo>
                    <a:pt x="3815" y="4996"/>
                    <a:pt x="1228" y="5461"/>
                    <a:pt x="1" y="5522"/>
                  </a:cubicBezTo>
                  <a:cubicBezTo>
                    <a:pt x="50" y="5525"/>
                    <a:pt x="139" y="5528"/>
                    <a:pt x="259" y="5528"/>
                  </a:cubicBezTo>
                  <a:cubicBezTo>
                    <a:pt x="1263" y="5528"/>
                    <a:pt x="4411" y="5279"/>
                    <a:pt x="4273" y="2138"/>
                  </a:cubicBezTo>
                  <a:cubicBezTo>
                    <a:pt x="4202" y="542"/>
                    <a:pt x="3454" y="1"/>
                    <a:pt x="2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8"/>
            <p:cNvSpPr/>
            <p:nvPr/>
          </p:nvSpPr>
          <p:spPr>
            <a:xfrm>
              <a:off x="7453868" y="1183478"/>
              <a:ext cx="145497" cy="134778"/>
            </a:xfrm>
            <a:custGeom>
              <a:rect b="b" l="l" r="r" t="t"/>
              <a:pathLst>
                <a:path extrusionOk="0" h="2980" w="3217">
                  <a:moveTo>
                    <a:pt x="1552" y="1"/>
                  </a:moveTo>
                  <a:cubicBezTo>
                    <a:pt x="1313" y="1"/>
                    <a:pt x="1073" y="80"/>
                    <a:pt x="850" y="288"/>
                  </a:cubicBezTo>
                  <a:cubicBezTo>
                    <a:pt x="1" y="1084"/>
                    <a:pt x="115" y="2053"/>
                    <a:pt x="120" y="2093"/>
                  </a:cubicBezTo>
                  <a:cubicBezTo>
                    <a:pt x="131" y="2162"/>
                    <a:pt x="181" y="2219"/>
                    <a:pt x="250" y="2237"/>
                  </a:cubicBezTo>
                  <a:cubicBezTo>
                    <a:pt x="263" y="2240"/>
                    <a:pt x="276" y="2242"/>
                    <a:pt x="290" y="2242"/>
                  </a:cubicBezTo>
                  <a:cubicBezTo>
                    <a:pt x="346" y="2242"/>
                    <a:pt x="400" y="2214"/>
                    <a:pt x="432" y="2167"/>
                  </a:cubicBezTo>
                  <a:cubicBezTo>
                    <a:pt x="584" y="1944"/>
                    <a:pt x="934" y="1554"/>
                    <a:pt x="1180" y="1554"/>
                  </a:cubicBezTo>
                  <a:cubicBezTo>
                    <a:pt x="1216" y="1554"/>
                    <a:pt x="1251" y="1563"/>
                    <a:pt x="1282" y="1582"/>
                  </a:cubicBezTo>
                  <a:cubicBezTo>
                    <a:pt x="1475" y="1703"/>
                    <a:pt x="1651" y="1972"/>
                    <a:pt x="1611" y="2214"/>
                  </a:cubicBezTo>
                  <a:cubicBezTo>
                    <a:pt x="1570" y="2473"/>
                    <a:pt x="1283" y="2589"/>
                    <a:pt x="1054" y="2641"/>
                  </a:cubicBezTo>
                  <a:cubicBezTo>
                    <a:pt x="962" y="2661"/>
                    <a:pt x="905" y="2753"/>
                    <a:pt x="927" y="2845"/>
                  </a:cubicBezTo>
                  <a:cubicBezTo>
                    <a:pt x="943" y="2926"/>
                    <a:pt x="1014" y="2979"/>
                    <a:pt x="1092" y="2979"/>
                  </a:cubicBezTo>
                  <a:cubicBezTo>
                    <a:pt x="1106" y="2979"/>
                    <a:pt x="1118" y="2979"/>
                    <a:pt x="1130" y="2973"/>
                  </a:cubicBezTo>
                  <a:cubicBezTo>
                    <a:pt x="1764" y="2829"/>
                    <a:pt x="1916" y="2470"/>
                    <a:pt x="1949" y="2269"/>
                  </a:cubicBezTo>
                  <a:cubicBezTo>
                    <a:pt x="2017" y="1868"/>
                    <a:pt x="1755" y="1473"/>
                    <a:pt x="1462" y="1291"/>
                  </a:cubicBezTo>
                  <a:cubicBezTo>
                    <a:pt x="1370" y="1234"/>
                    <a:pt x="1276" y="1210"/>
                    <a:pt x="1182" y="1210"/>
                  </a:cubicBezTo>
                  <a:cubicBezTo>
                    <a:pt x="933" y="1210"/>
                    <a:pt x="687" y="1381"/>
                    <a:pt x="498" y="1563"/>
                  </a:cubicBezTo>
                  <a:cubicBezTo>
                    <a:pt x="561" y="1268"/>
                    <a:pt x="715" y="884"/>
                    <a:pt x="1084" y="538"/>
                  </a:cubicBezTo>
                  <a:cubicBezTo>
                    <a:pt x="1233" y="398"/>
                    <a:pt x="1396" y="341"/>
                    <a:pt x="1565" y="341"/>
                  </a:cubicBezTo>
                  <a:cubicBezTo>
                    <a:pt x="1972" y="341"/>
                    <a:pt x="2415" y="673"/>
                    <a:pt x="2788" y="1000"/>
                  </a:cubicBezTo>
                  <a:cubicBezTo>
                    <a:pt x="2851" y="1058"/>
                    <a:pt x="2901" y="1100"/>
                    <a:pt x="2927" y="1118"/>
                  </a:cubicBezTo>
                  <a:cubicBezTo>
                    <a:pt x="2957" y="1136"/>
                    <a:pt x="2990" y="1145"/>
                    <a:pt x="3022" y="1145"/>
                  </a:cubicBezTo>
                  <a:cubicBezTo>
                    <a:pt x="3078" y="1145"/>
                    <a:pt x="3132" y="1119"/>
                    <a:pt x="3165" y="1069"/>
                  </a:cubicBezTo>
                  <a:cubicBezTo>
                    <a:pt x="3217" y="991"/>
                    <a:pt x="3195" y="884"/>
                    <a:pt x="3117" y="832"/>
                  </a:cubicBezTo>
                  <a:cubicBezTo>
                    <a:pt x="3096" y="819"/>
                    <a:pt x="3062" y="786"/>
                    <a:pt x="3013" y="744"/>
                  </a:cubicBezTo>
                  <a:cubicBezTo>
                    <a:pt x="2769" y="530"/>
                    <a:pt x="2168" y="1"/>
                    <a:pt x="1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6">
  <p:cSld name="BLANK_1_1_1_1_1_1_1_1_1_1_1_1_1_1_1_1_1_1_1_1_1_1">
    <p:bg>
      <p:bgPr>
        <a:solidFill>
          <a:schemeClr val="dk2"/>
        </a:solidFill>
      </p:bgPr>
    </p:bg>
    <p:spTree>
      <p:nvGrpSpPr>
        <p:cNvPr id="3704" name="Shape 3704"/>
        <p:cNvGrpSpPr/>
        <p:nvPr/>
      </p:nvGrpSpPr>
      <p:grpSpPr>
        <a:xfrm>
          <a:off x="0" y="0"/>
          <a:ext cx="0" cy="0"/>
          <a:chOff x="0" y="0"/>
          <a:chExt cx="0" cy="0"/>
        </a:xfrm>
      </p:grpSpPr>
      <p:grpSp>
        <p:nvGrpSpPr>
          <p:cNvPr id="3705" name="Google Shape;3705;p29"/>
          <p:cNvGrpSpPr/>
          <p:nvPr/>
        </p:nvGrpSpPr>
        <p:grpSpPr>
          <a:xfrm>
            <a:off x="672045" y="-942298"/>
            <a:ext cx="8668523" cy="3267359"/>
            <a:chOff x="389025" y="892300"/>
            <a:chExt cx="4413708" cy="1663625"/>
          </a:xfrm>
        </p:grpSpPr>
        <p:sp>
          <p:nvSpPr>
            <p:cNvPr id="3706" name="Google Shape;3706;p29"/>
            <p:cNvSpPr/>
            <p:nvPr/>
          </p:nvSpPr>
          <p:spPr>
            <a:xfrm>
              <a:off x="688900" y="1414250"/>
              <a:ext cx="155125" cy="155125"/>
            </a:xfrm>
            <a:custGeom>
              <a:rect b="b" l="l" r="r" t="t"/>
              <a:pathLst>
                <a:path extrusionOk="0" h="6205" w="6205">
                  <a:moveTo>
                    <a:pt x="3103" y="0"/>
                  </a:moveTo>
                  <a:cubicBezTo>
                    <a:pt x="3068" y="3038"/>
                    <a:pt x="3039" y="3066"/>
                    <a:pt x="1" y="3102"/>
                  </a:cubicBezTo>
                  <a:cubicBezTo>
                    <a:pt x="3040" y="3137"/>
                    <a:pt x="3068" y="3165"/>
                    <a:pt x="3103" y="6204"/>
                  </a:cubicBezTo>
                  <a:cubicBezTo>
                    <a:pt x="3139" y="3165"/>
                    <a:pt x="3167" y="3137"/>
                    <a:pt x="6205" y="3102"/>
                  </a:cubicBezTo>
                  <a:cubicBezTo>
                    <a:pt x="3167" y="3066"/>
                    <a:pt x="3139" y="3038"/>
                    <a:pt x="3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
            <p:cNvSpPr/>
            <p:nvPr/>
          </p:nvSpPr>
          <p:spPr>
            <a:xfrm>
              <a:off x="939725" y="1379825"/>
              <a:ext cx="95850" cy="95825"/>
            </a:xfrm>
            <a:custGeom>
              <a:rect b="b" l="l" r="r" t="t"/>
              <a:pathLst>
                <a:path extrusionOk="0" h="3833" w="3834">
                  <a:moveTo>
                    <a:pt x="1916" y="0"/>
                  </a:moveTo>
                  <a:cubicBezTo>
                    <a:pt x="1897" y="1878"/>
                    <a:pt x="1879" y="1894"/>
                    <a:pt x="1" y="1915"/>
                  </a:cubicBezTo>
                  <a:cubicBezTo>
                    <a:pt x="1879" y="1937"/>
                    <a:pt x="1895" y="1955"/>
                    <a:pt x="1916" y="3832"/>
                  </a:cubicBezTo>
                  <a:cubicBezTo>
                    <a:pt x="1938" y="1955"/>
                    <a:pt x="1956" y="1938"/>
                    <a:pt x="3833" y="1915"/>
                  </a:cubicBezTo>
                  <a:cubicBezTo>
                    <a:pt x="1956" y="1896"/>
                    <a:pt x="1938" y="1878"/>
                    <a:pt x="1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
            <p:cNvSpPr/>
            <p:nvPr/>
          </p:nvSpPr>
          <p:spPr>
            <a:xfrm>
              <a:off x="1053800" y="1731350"/>
              <a:ext cx="59325" cy="59300"/>
            </a:xfrm>
            <a:custGeom>
              <a:rect b="b" l="l" r="r" t="t"/>
              <a:pathLst>
                <a:path extrusionOk="0" h="2372" w="2373">
                  <a:moveTo>
                    <a:pt x="1186" y="0"/>
                  </a:moveTo>
                  <a:cubicBezTo>
                    <a:pt x="1173" y="1162"/>
                    <a:pt x="1161" y="1172"/>
                    <a:pt x="1" y="1187"/>
                  </a:cubicBezTo>
                  <a:cubicBezTo>
                    <a:pt x="1161" y="1202"/>
                    <a:pt x="1173" y="1211"/>
                    <a:pt x="1186" y="2372"/>
                  </a:cubicBezTo>
                  <a:cubicBezTo>
                    <a:pt x="1201" y="1211"/>
                    <a:pt x="1210" y="1202"/>
                    <a:pt x="2372" y="1187"/>
                  </a:cubicBezTo>
                  <a:cubicBezTo>
                    <a:pt x="1210" y="1174"/>
                    <a:pt x="1201" y="1164"/>
                    <a:pt x="1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
            <p:cNvSpPr/>
            <p:nvPr/>
          </p:nvSpPr>
          <p:spPr>
            <a:xfrm>
              <a:off x="4432186" y="1563084"/>
              <a:ext cx="246225" cy="246225"/>
            </a:xfrm>
            <a:custGeom>
              <a:rect b="b" l="l" r="r" t="t"/>
              <a:pathLst>
                <a:path extrusionOk="0" h="9849" w="9849">
                  <a:moveTo>
                    <a:pt x="4924" y="1"/>
                  </a:moveTo>
                  <a:cubicBezTo>
                    <a:pt x="2205" y="1"/>
                    <a:pt x="1" y="2205"/>
                    <a:pt x="1" y="4924"/>
                  </a:cubicBezTo>
                  <a:cubicBezTo>
                    <a:pt x="1" y="7644"/>
                    <a:pt x="2205" y="9848"/>
                    <a:pt x="4924" y="9848"/>
                  </a:cubicBezTo>
                  <a:cubicBezTo>
                    <a:pt x="7644" y="9848"/>
                    <a:pt x="9848" y="7644"/>
                    <a:pt x="9848" y="4924"/>
                  </a:cubicBezTo>
                  <a:cubicBezTo>
                    <a:pt x="9848" y="2205"/>
                    <a:pt x="7644" y="1"/>
                    <a:pt x="4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
            <p:cNvSpPr/>
            <p:nvPr/>
          </p:nvSpPr>
          <p:spPr>
            <a:xfrm>
              <a:off x="4650558" y="1400675"/>
              <a:ext cx="152175" cy="152175"/>
            </a:xfrm>
            <a:custGeom>
              <a:rect b="b" l="l" r="r" t="t"/>
              <a:pathLst>
                <a:path extrusionOk="0" h="6087" w="6087">
                  <a:moveTo>
                    <a:pt x="3044" y="0"/>
                  </a:moveTo>
                  <a:cubicBezTo>
                    <a:pt x="1363" y="0"/>
                    <a:pt x="1" y="1362"/>
                    <a:pt x="1" y="3043"/>
                  </a:cubicBezTo>
                  <a:cubicBezTo>
                    <a:pt x="1" y="4724"/>
                    <a:pt x="1363" y="6086"/>
                    <a:pt x="3044" y="6086"/>
                  </a:cubicBezTo>
                  <a:cubicBezTo>
                    <a:pt x="4725" y="6086"/>
                    <a:pt x="6087" y="4724"/>
                    <a:pt x="6087" y="3043"/>
                  </a:cubicBezTo>
                  <a:cubicBezTo>
                    <a:pt x="6087" y="1362"/>
                    <a:pt x="4725" y="0"/>
                    <a:pt x="3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
            <p:cNvSpPr/>
            <p:nvPr/>
          </p:nvSpPr>
          <p:spPr>
            <a:xfrm>
              <a:off x="4074325" y="1659700"/>
              <a:ext cx="94100" cy="94100"/>
            </a:xfrm>
            <a:custGeom>
              <a:rect b="b" l="l" r="r" t="t"/>
              <a:pathLst>
                <a:path extrusionOk="0" h="3764" w="3764">
                  <a:moveTo>
                    <a:pt x="1883" y="0"/>
                  </a:moveTo>
                  <a:cubicBezTo>
                    <a:pt x="1860" y="1844"/>
                    <a:pt x="1844" y="1862"/>
                    <a:pt x="0" y="1881"/>
                  </a:cubicBezTo>
                  <a:cubicBezTo>
                    <a:pt x="1844" y="1904"/>
                    <a:pt x="1862" y="1921"/>
                    <a:pt x="1883" y="3764"/>
                  </a:cubicBezTo>
                  <a:cubicBezTo>
                    <a:pt x="1904" y="1921"/>
                    <a:pt x="1921" y="1903"/>
                    <a:pt x="3764" y="1881"/>
                  </a:cubicBezTo>
                  <a:cubicBezTo>
                    <a:pt x="1921" y="1862"/>
                    <a:pt x="1903" y="1844"/>
                    <a:pt x="1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
            <p:cNvSpPr/>
            <p:nvPr/>
          </p:nvSpPr>
          <p:spPr>
            <a:xfrm>
              <a:off x="3635800" y="2409525"/>
              <a:ext cx="95850" cy="95850"/>
            </a:xfrm>
            <a:custGeom>
              <a:rect b="b" l="l" r="r" t="t"/>
              <a:pathLst>
                <a:path extrusionOk="0" h="3834" w="3834">
                  <a:moveTo>
                    <a:pt x="1916" y="1"/>
                  </a:moveTo>
                  <a:cubicBezTo>
                    <a:pt x="1895" y="1878"/>
                    <a:pt x="1878" y="1896"/>
                    <a:pt x="1" y="1916"/>
                  </a:cubicBezTo>
                  <a:cubicBezTo>
                    <a:pt x="1878" y="1938"/>
                    <a:pt x="1895" y="1956"/>
                    <a:pt x="1916" y="3833"/>
                  </a:cubicBezTo>
                  <a:cubicBezTo>
                    <a:pt x="1937" y="1956"/>
                    <a:pt x="1955" y="1939"/>
                    <a:pt x="3833" y="1916"/>
                  </a:cubicBezTo>
                  <a:cubicBezTo>
                    <a:pt x="1955" y="1896"/>
                    <a:pt x="1939" y="1878"/>
                    <a:pt x="1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
            <p:cNvSpPr/>
            <p:nvPr/>
          </p:nvSpPr>
          <p:spPr>
            <a:xfrm>
              <a:off x="3614475" y="2291150"/>
              <a:ext cx="59300" cy="59325"/>
            </a:xfrm>
            <a:custGeom>
              <a:rect b="b" l="l" r="r" t="t"/>
              <a:pathLst>
                <a:path extrusionOk="0" h="2373" w="2372">
                  <a:moveTo>
                    <a:pt x="1185" y="1"/>
                  </a:moveTo>
                  <a:cubicBezTo>
                    <a:pt x="1172" y="1161"/>
                    <a:pt x="1161" y="1172"/>
                    <a:pt x="0" y="1186"/>
                  </a:cubicBezTo>
                  <a:cubicBezTo>
                    <a:pt x="1161" y="1200"/>
                    <a:pt x="1172" y="1210"/>
                    <a:pt x="1185" y="2372"/>
                  </a:cubicBezTo>
                  <a:cubicBezTo>
                    <a:pt x="1200" y="1210"/>
                    <a:pt x="1210" y="1200"/>
                    <a:pt x="2372" y="1186"/>
                  </a:cubicBezTo>
                  <a:cubicBezTo>
                    <a:pt x="1210" y="1172"/>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
            <p:cNvSpPr/>
            <p:nvPr/>
          </p:nvSpPr>
          <p:spPr>
            <a:xfrm>
              <a:off x="3831775" y="2243225"/>
              <a:ext cx="36675" cy="36675"/>
            </a:xfrm>
            <a:custGeom>
              <a:rect b="b" l="l" r="r" t="t"/>
              <a:pathLst>
                <a:path extrusionOk="0" h="1467" w="1467">
                  <a:moveTo>
                    <a:pt x="733" y="1"/>
                  </a:moveTo>
                  <a:cubicBezTo>
                    <a:pt x="724" y="719"/>
                    <a:pt x="719" y="726"/>
                    <a:pt x="1" y="733"/>
                  </a:cubicBezTo>
                  <a:cubicBezTo>
                    <a:pt x="719" y="741"/>
                    <a:pt x="724" y="747"/>
                    <a:pt x="733" y="1466"/>
                  </a:cubicBezTo>
                  <a:cubicBezTo>
                    <a:pt x="741" y="747"/>
                    <a:pt x="747" y="742"/>
                    <a:pt x="1466" y="733"/>
                  </a:cubicBezTo>
                  <a:cubicBezTo>
                    <a:pt x="747" y="726"/>
                    <a:pt x="741" y="719"/>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
            <p:cNvSpPr/>
            <p:nvPr/>
          </p:nvSpPr>
          <p:spPr>
            <a:xfrm>
              <a:off x="3025600" y="2354750"/>
              <a:ext cx="59325" cy="59325"/>
            </a:xfrm>
            <a:custGeom>
              <a:rect b="b" l="l" r="r" t="t"/>
              <a:pathLst>
                <a:path extrusionOk="0" h="2373" w="2373">
                  <a:moveTo>
                    <a:pt x="1186" y="1"/>
                  </a:moveTo>
                  <a:cubicBezTo>
                    <a:pt x="1171" y="1161"/>
                    <a:pt x="1161" y="1173"/>
                    <a:pt x="1" y="1186"/>
                  </a:cubicBezTo>
                  <a:cubicBezTo>
                    <a:pt x="1161" y="1200"/>
                    <a:pt x="1171" y="1210"/>
                    <a:pt x="1186" y="2372"/>
                  </a:cubicBezTo>
                  <a:cubicBezTo>
                    <a:pt x="1200" y="1210"/>
                    <a:pt x="1210" y="1200"/>
                    <a:pt x="2372" y="1186"/>
                  </a:cubicBezTo>
                  <a:cubicBezTo>
                    <a:pt x="1210" y="1171"/>
                    <a:pt x="1199" y="1161"/>
                    <a:pt x="1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
            <p:cNvSpPr/>
            <p:nvPr/>
          </p:nvSpPr>
          <p:spPr>
            <a:xfrm>
              <a:off x="3340375" y="2287900"/>
              <a:ext cx="59300" cy="59325"/>
            </a:xfrm>
            <a:custGeom>
              <a:rect b="b" l="l" r="r" t="t"/>
              <a:pathLst>
                <a:path extrusionOk="0" h="2373" w="2372">
                  <a:moveTo>
                    <a:pt x="1185" y="1"/>
                  </a:moveTo>
                  <a:cubicBezTo>
                    <a:pt x="1172" y="1163"/>
                    <a:pt x="1161" y="1173"/>
                    <a:pt x="0" y="1188"/>
                  </a:cubicBezTo>
                  <a:cubicBezTo>
                    <a:pt x="1161" y="1201"/>
                    <a:pt x="1174" y="1212"/>
                    <a:pt x="1185" y="2373"/>
                  </a:cubicBezTo>
                  <a:cubicBezTo>
                    <a:pt x="1198" y="1212"/>
                    <a:pt x="1210" y="1201"/>
                    <a:pt x="2372" y="1188"/>
                  </a:cubicBezTo>
                  <a:cubicBezTo>
                    <a:pt x="1210" y="1173"/>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
            <p:cNvSpPr/>
            <p:nvPr/>
          </p:nvSpPr>
          <p:spPr>
            <a:xfrm>
              <a:off x="3061375" y="2450575"/>
              <a:ext cx="36675" cy="36625"/>
            </a:xfrm>
            <a:custGeom>
              <a:rect b="b" l="l" r="r" t="t"/>
              <a:pathLst>
                <a:path extrusionOk="0" h="1465" w="1467">
                  <a:moveTo>
                    <a:pt x="733" y="0"/>
                  </a:moveTo>
                  <a:cubicBezTo>
                    <a:pt x="725" y="717"/>
                    <a:pt x="720" y="724"/>
                    <a:pt x="1" y="732"/>
                  </a:cubicBezTo>
                  <a:cubicBezTo>
                    <a:pt x="720" y="740"/>
                    <a:pt x="725" y="747"/>
                    <a:pt x="733" y="1464"/>
                  </a:cubicBezTo>
                  <a:cubicBezTo>
                    <a:pt x="741" y="749"/>
                    <a:pt x="749" y="742"/>
                    <a:pt x="1467" y="732"/>
                  </a:cubicBezTo>
                  <a:cubicBezTo>
                    <a:pt x="748" y="724"/>
                    <a:pt x="741" y="717"/>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
            <p:cNvSpPr/>
            <p:nvPr/>
          </p:nvSpPr>
          <p:spPr>
            <a:xfrm>
              <a:off x="4089625" y="2519300"/>
              <a:ext cx="36625" cy="36625"/>
            </a:xfrm>
            <a:custGeom>
              <a:rect b="b" l="l" r="r" t="t"/>
              <a:pathLst>
                <a:path extrusionOk="0" h="1465" w="1465">
                  <a:moveTo>
                    <a:pt x="733" y="0"/>
                  </a:moveTo>
                  <a:cubicBezTo>
                    <a:pt x="329" y="0"/>
                    <a:pt x="1" y="329"/>
                    <a:pt x="1" y="732"/>
                  </a:cubicBezTo>
                  <a:cubicBezTo>
                    <a:pt x="1" y="1136"/>
                    <a:pt x="329" y="1464"/>
                    <a:pt x="733" y="1464"/>
                  </a:cubicBezTo>
                  <a:cubicBezTo>
                    <a:pt x="1136" y="1464"/>
                    <a:pt x="1465" y="1136"/>
                    <a:pt x="1465" y="732"/>
                  </a:cubicBezTo>
                  <a:cubicBezTo>
                    <a:pt x="1465" y="329"/>
                    <a:pt x="1136"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
            <p:cNvSpPr/>
            <p:nvPr/>
          </p:nvSpPr>
          <p:spPr>
            <a:xfrm>
              <a:off x="4247450" y="2220575"/>
              <a:ext cx="22700" cy="22675"/>
            </a:xfrm>
            <a:custGeom>
              <a:rect b="b" l="l" r="r" t="t"/>
              <a:pathLst>
                <a:path extrusionOk="0" h="907" w="908">
                  <a:moveTo>
                    <a:pt x="453" y="1"/>
                  </a:moveTo>
                  <a:cubicBezTo>
                    <a:pt x="448" y="444"/>
                    <a:pt x="443" y="447"/>
                    <a:pt x="0" y="454"/>
                  </a:cubicBezTo>
                  <a:cubicBezTo>
                    <a:pt x="443" y="460"/>
                    <a:pt x="450" y="463"/>
                    <a:pt x="453" y="907"/>
                  </a:cubicBezTo>
                  <a:cubicBezTo>
                    <a:pt x="458" y="463"/>
                    <a:pt x="465" y="460"/>
                    <a:pt x="908" y="454"/>
                  </a:cubicBezTo>
                  <a:cubicBezTo>
                    <a:pt x="465" y="447"/>
                    <a:pt x="458" y="444"/>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
            <p:cNvSpPr/>
            <p:nvPr/>
          </p:nvSpPr>
          <p:spPr>
            <a:xfrm>
              <a:off x="473850" y="2228050"/>
              <a:ext cx="59325" cy="59300"/>
            </a:xfrm>
            <a:custGeom>
              <a:rect b="b" l="l" r="r" t="t"/>
              <a:pathLst>
                <a:path extrusionOk="0" h="2372" w="2373">
                  <a:moveTo>
                    <a:pt x="1187" y="0"/>
                  </a:moveTo>
                  <a:cubicBezTo>
                    <a:pt x="1172" y="1162"/>
                    <a:pt x="1161" y="1172"/>
                    <a:pt x="0" y="1187"/>
                  </a:cubicBezTo>
                  <a:cubicBezTo>
                    <a:pt x="1161" y="1202"/>
                    <a:pt x="1172" y="1212"/>
                    <a:pt x="1187" y="2372"/>
                  </a:cubicBezTo>
                  <a:cubicBezTo>
                    <a:pt x="1200" y="1212"/>
                    <a:pt x="1212" y="1202"/>
                    <a:pt x="2372" y="1187"/>
                  </a:cubicBezTo>
                  <a:cubicBezTo>
                    <a:pt x="1212" y="1172"/>
                    <a:pt x="1200" y="1162"/>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
            <p:cNvSpPr/>
            <p:nvPr/>
          </p:nvSpPr>
          <p:spPr>
            <a:xfrm>
              <a:off x="788600" y="2161250"/>
              <a:ext cx="59325" cy="59300"/>
            </a:xfrm>
            <a:custGeom>
              <a:rect b="b" l="l" r="r" t="t"/>
              <a:pathLst>
                <a:path extrusionOk="0" h="2372" w="2373">
                  <a:moveTo>
                    <a:pt x="1188" y="0"/>
                  </a:moveTo>
                  <a:cubicBezTo>
                    <a:pt x="1173" y="1161"/>
                    <a:pt x="1163" y="1170"/>
                    <a:pt x="1" y="1185"/>
                  </a:cubicBezTo>
                  <a:cubicBezTo>
                    <a:pt x="1163" y="1200"/>
                    <a:pt x="1173" y="1210"/>
                    <a:pt x="1188" y="2372"/>
                  </a:cubicBezTo>
                  <a:cubicBezTo>
                    <a:pt x="1199" y="1210"/>
                    <a:pt x="1212" y="1200"/>
                    <a:pt x="2373" y="1185"/>
                  </a:cubicBezTo>
                  <a:cubicBezTo>
                    <a:pt x="1212" y="1170"/>
                    <a:pt x="1199" y="1161"/>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
            <p:cNvSpPr/>
            <p:nvPr/>
          </p:nvSpPr>
          <p:spPr>
            <a:xfrm>
              <a:off x="509675" y="2323850"/>
              <a:ext cx="36625" cy="36675"/>
            </a:xfrm>
            <a:custGeom>
              <a:rect b="b" l="l" r="r" t="t"/>
              <a:pathLst>
                <a:path extrusionOk="0" h="1467" w="1465">
                  <a:moveTo>
                    <a:pt x="732" y="1"/>
                  </a:moveTo>
                  <a:cubicBezTo>
                    <a:pt x="724" y="720"/>
                    <a:pt x="717" y="726"/>
                    <a:pt x="0" y="734"/>
                  </a:cubicBezTo>
                  <a:cubicBezTo>
                    <a:pt x="717" y="743"/>
                    <a:pt x="724" y="748"/>
                    <a:pt x="732" y="1466"/>
                  </a:cubicBezTo>
                  <a:cubicBezTo>
                    <a:pt x="740" y="748"/>
                    <a:pt x="749" y="743"/>
                    <a:pt x="1464" y="734"/>
                  </a:cubicBezTo>
                  <a:cubicBezTo>
                    <a:pt x="747" y="726"/>
                    <a:pt x="740" y="720"/>
                    <a:pt x="7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
            <p:cNvSpPr/>
            <p:nvPr/>
          </p:nvSpPr>
          <p:spPr>
            <a:xfrm>
              <a:off x="1537875" y="2392550"/>
              <a:ext cx="36675" cy="36650"/>
            </a:xfrm>
            <a:custGeom>
              <a:rect b="b" l="l" r="r" t="t"/>
              <a:pathLst>
                <a:path extrusionOk="0" h="1466" w="1467">
                  <a:moveTo>
                    <a:pt x="734" y="0"/>
                  </a:moveTo>
                  <a:cubicBezTo>
                    <a:pt x="726" y="719"/>
                    <a:pt x="719" y="724"/>
                    <a:pt x="0" y="732"/>
                  </a:cubicBezTo>
                  <a:cubicBezTo>
                    <a:pt x="719" y="741"/>
                    <a:pt x="726" y="747"/>
                    <a:pt x="734" y="1466"/>
                  </a:cubicBezTo>
                  <a:cubicBezTo>
                    <a:pt x="741" y="749"/>
                    <a:pt x="750" y="744"/>
                    <a:pt x="1466" y="732"/>
                  </a:cubicBezTo>
                  <a:cubicBezTo>
                    <a:pt x="747" y="724"/>
                    <a:pt x="742" y="719"/>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
            <p:cNvSpPr/>
            <p:nvPr/>
          </p:nvSpPr>
          <p:spPr>
            <a:xfrm>
              <a:off x="389325" y="2367425"/>
              <a:ext cx="22700" cy="22675"/>
            </a:xfrm>
            <a:custGeom>
              <a:rect b="b" l="l" r="r" t="t"/>
              <a:pathLst>
                <a:path extrusionOk="0" h="907" w="908">
                  <a:moveTo>
                    <a:pt x="453" y="1"/>
                  </a:moveTo>
                  <a:cubicBezTo>
                    <a:pt x="447" y="444"/>
                    <a:pt x="443" y="449"/>
                    <a:pt x="0" y="454"/>
                  </a:cubicBezTo>
                  <a:cubicBezTo>
                    <a:pt x="443" y="460"/>
                    <a:pt x="450" y="464"/>
                    <a:pt x="453" y="907"/>
                  </a:cubicBezTo>
                  <a:cubicBezTo>
                    <a:pt x="460" y="464"/>
                    <a:pt x="463" y="460"/>
                    <a:pt x="908" y="454"/>
                  </a:cubicBezTo>
                  <a:cubicBezTo>
                    <a:pt x="461" y="447"/>
                    <a:pt x="458" y="444"/>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
            <p:cNvSpPr/>
            <p:nvPr/>
          </p:nvSpPr>
          <p:spPr>
            <a:xfrm>
              <a:off x="1695675" y="2093875"/>
              <a:ext cx="22725" cy="22700"/>
            </a:xfrm>
            <a:custGeom>
              <a:rect b="b" l="l" r="r" t="t"/>
              <a:pathLst>
                <a:path extrusionOk="0" h="908" w="909">
                  <a:moveTo>
                    <a:pt x="456" y="0"/>
                  </a:moveTo>
                  <a:cubicBezTo>
                    <a:pt x="204" y="0"/>
                    <a:pt x="1" y="204"/>
                    <a:pt x="1" y="455"/>
                  </a:cubicBezTo>
                  <a:cubicBezTo>
                    <a:pt x="1" y="704"/>
                    <a:pt x="204" y="908"/>
                    <a:pt x="456" y="908"/>
                  </a:cubicBezTo>
                  <a:cubicBezTo>
                    <a:pt x="705" y="908"/>
                    <a:pt x="909" y="704"/>
                    <a:pt x="909" y="455"/>
                  </a:cubicBezTo>
                  <a:cubicBezTo>
                    <a:pt x="909" y="204"/>
                    <a:pt x="705"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
            <p:cNvSpPr/>
            <p:nvPr/>
          </p:nvSpPr>
          <p:spPr>
            <a:xfrm>
              <a:off x="2294725" y="2083000"/>
              <a:ext cx="59325" cy="59300"/>
            </a:xfrm>
            <a:custGeom>
              <a:rect b="b" l="l" r="r" t="t"/>
              <a:pathLst>
                <a:path extrusionOk="0" h="2372" w="2373">
                  <a:moveTo>
                    <a:pt x="1187" y="0"/>
                  </a:moveTo>
                  <a:cubicBezTo>
                    <a:pt x="1174" y="1162"/>
                    <a:pt x="1163" y="1172"/>
                    <a:pt x="0" y="1187"/>
                  </a:cubicBezTo>
                  <a:cubicBezTo>
                    <a:pt x="1163" y="1202"/>
                    <a:pt x="1172" y="1213"/>
                    <a:pt x="1187" y="2372"/>
                  </a:cubicBezTo>
                  <a:cubicBezTo>
                    <a:pt x="1202" y="1211"/>
                    <a:pt x="1212" y="1202"/>
                    <a:pt x="2372" y="1187"/>
                  </a:cubicBezTo>
                  <a:cubicBezTo>
                    <a:pt x="1212" y="1172"/>
                    <a:pt x="1202" y="1162"/>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
            <p:cNvSpPr/>
            <p:nvPr/>
          </p:nvSpPr>
          <p:spPr>
            <a:xfrm>
              <a:off x="1979950" y="2016150"/>
              <a:ext cx="59325" cy="59350"/>
            </a:xfrm>
            <a:custGeom>
              <a:rect b="b" l="l" r="r" t="t"/>
              <a:pathLst>
                <a:path extrusionOk="0" h="2374" w="2373">
                  <a:moveTo>
                    <a:pt x="1188" y="1"/>
                  </a:moveTo>
                  <a:cubicBezTo>
                    <a:pt x="1173" y="1163"/>
                    <a:pt x="1163" y="1172"/>
                    <a:pt x="1" y="1187"/>
                  </a:cubicBezTo>
                  <a:cubicBezTo>
                    <a:pt x="1163" y="1202"/>
                    <a:pt x="1173" y="1212"/>
                    <a:pt x="1188" y="2374"/>
                  </a:cubicBezTo>
                  <a:cubicBezTo>
                    <a:pt x="1199" y="1212"/>
                    <a:pt x="1212" y="1202"/>
                    <a:pt x="2373" y="1187"/>
                  </a:cubicBezTo>
                  <a:cubicBezTo>
                    <a:pt x="1212" y="1172"/>
                    <a:pt x="1201" y="1163"/>
                    <a:pt x="1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
            <p:cNvSpPr/>
            <p:nvPr/>
          </p:nvSpPr>
          <p:spPr>
            <a:xfrm>
              <a:off x="2281550" y="2178800"/>
              <a:ext cx="36625" cy="36675"/>
            </a:xfrm>
            <a:custGeom>
              <a:rect b="b" l="l" r="r" t="t"/>
              <a:pathLst>
                <a:path extrusionOk="0" h="1467" w="1465">
                  <a:moveTo>
                    <a:pt x="733" y="1"/>
                  </a:moveTo>
                  <a:cubicBezTo>
                    <a:pt x="724" y="720"/>
                    <a:pt x="719" y="726"/>
                    <a:pt x="1" y="734"/>
                  </a:cubicBezTo>
                  <a:cubicBezTo>
                    <a:pt x="719" y="744"/>
                    <a:pt x="724" y="751"/>
                    <a:pt x="733" y="1466"/>
                  </a:cubicBezTo>
                  <a:cubicBezTo>
                    <a:pt x="741" y="747"/>
                    <a:pt x="747" y="743"/>
                    <a:pt x="1465" y="734"/>
                  </a:cubicBezTo>
                  <a:cubicBezTo>
                    <a:pt x="747" y="726"/>
                    <a:pt x="741" y="720"/>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
            <p:cNvSpPr/>
            <p:nvPr/>
          </p:nvSpPr>
          <p:spPr>
            <a:xfrm>
              <a:off x="1253300" y="2247525"/>
              <a:ext cx="36675" cy="36675"/>
            </a:xfrm>
            <a:custGeom>
              <a:rect b="b" l="l" r="r" t="t"/>
              <a:pathLst>
                <a:path extrusionOk="0" h="1467" w="1467">
                  <a:moveTo>
                    <a:pt x="734" y="1"/>
                  </a:moveTo>
                  <a:cubicBezTo>
                    <a:pt x="329" y="1"/>
                    <a:pt x="1" y="329"/>
                    <a:pt x="1" y="735"/>
                  </a:cubicBezTo>
                  <a:cubicBezTo>
                    <a:pt x="1" y="1138"/>
                    <a:pt x="329" y="1467"/>
                    <a:pt x="734" y="1467"/>
                  </a:cubicBezTo>
                  <a:cubicBezTo>
                    <a:pt x="1138" y="1467"/>
                    <a:pt x="1467" y="1138"/>
                    <a:pt x="1467" y="735"/>
                  </a:cubicBezTo>
                  <a:cubicBezTo>
                    <a:pt x="1467" y="329"/>
                    <a:pt x="1138"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
            <p:cNvSpPr/>
            <p:nvPr/>
          </p:nvSpPr>
          <p:spPr>
            <a:xfrm>
              <a:off x="2415900" y="2222425"/>
              <a:ext cx="22675" cy="22675"/>
            </a:xfrm>
            <a:custGeom>
              <a:rect b="b" l="l" r="r" t="t"/>
              <a:pathLst>
                <a:path extrusionOk="0" h="907" w="907">
                  <a:moveTo>
                    <a:pt x="453" y="0"/>
                  </a:moveTo>
                  <a:cubicBezTo>
                    <a:pt x="447" y="444"/>
                    <a:pt x="443" y="447"/>
                    <a:pt x="0" y="453"/>
                  </a:cubicBezTo>
                  <a:cubicBezTo>
                    <a:pt x="443" y="460"/>
                    <a:pt x="447" y="463"/>
                    <a:pt x="453" y="906"/>
                  </a:cubicBezTo>
                  <a:cubicBezTo>
                    <a:pt x="458" y="463"/>
                    <a:pt x="461" y="460"/>
                    <a:pt x="906" y="453"/>
                  </a:cubicBezTo>
                  <a:cubicBezTo>
                    <a:pt x="463" y="450"/>
                    <a:pt x="460" y="445"/>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
            <p:cNvSpPr/>
            <p:nvPr/>
          </p:nvSpPr>
          <p:spPr>
            <a:xfrm>
              <a:off x="1109500" y="1948825"/>
              <a:ext cx="22700" cy="22700"/>
            </a:xfrm>
            <a:custGeom>
              <a:rect b="b" l="l" r="r" t="t"/>
              <a:pathLst>
                <a:path extrusionOk="0" h="908" w="908">
                  <a:moveTo>
                    <a:pt x="455" y="0"/>
                  </a:moveTo>
                  <a:cubicBezTo>
                    <a:pt x="450" y="443"/>
                    <a:pt x="443" y="448"/>
                    <a:pt x="0" y="455"/>
                  </a:cubicBezTo>
                  <a:cubicBezTo>
                    <a:pt x="443" y="460"/>
                    <a:pt x="448" y="465"/>
                    <a:pt x="455" y="908"/>
                  </a:cubicBezTo>
                  <a:cubicBezTo>
                    <a:pt x="458" y="465"/>
                    <a:pt x="465" y="460"/>
                    <a:pt x="908" y="455"/>
                  </a:cubicBezTo>
                  <a:cubicBezTo>
                    <a:pt x="465" y="450"/>
                    <a:pt x="460" y="443"/>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
            <p:cNvSpPr/>
            <p:nvPr/>
          </p:nvSpPr>
          <p:spPr>
            <a:xfrm>
              <a:off x="3913875" y="1757150"/>
              <a:ext cx="59325" cy="59325"/>
            </a:xfrm>
            <a:custGeom>
              <a:rect b="b" l="l" r="r" t="t"/>
              <a:pathLst>
                <a:path extrusionOk="0" h="2373" w="2373">
                  <a:moveTo>
                    <a:pt x="1187" y="1"/>
                  </a:moveTo>
                  <a:cubicBezTo>
                    <a:pt x="1174" y="1163"/>
                    <a:pt x="1163" y="1172"/>
                    <a:pt x="1" y="1187"/>
                  </a:cubicBezTo>
                  <a:cubicBezTo>
                    <a:pt x="1165" y="1200"/>
                    <a:pt x="1174" y="1212"/>
                    <a:pt x="1187" y="2372"/>
                  </a:cubicBezTo>
                  <a:cubicBezTo>
                    <a:pt x="1202" y="1212"/>
                    <a:pt x="1212" y="1200"/>
                    <a:pt x="2373" y="1187"/>
                  </a:cubicBezTo>
                  <a:cubicBezTo>
                    <a:pt x="1212" y="1172"/>
                    <a:pt x="1202" y="1163"/>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
            <p:cNvSpPr/>
            <p:nvPr/>
          </p:nvSpPr>
          <p:spPr>
            <a:xfrm>
              <a:off x="3599150" y="1690300"/>
              <a:ext cx="59325" cy="59325"/>
            </a:xfrm>
            <a:custGeom>
              <a:rect b="b" l="l" r="r" t="t"/>
              <a:pathLst>
                <a:path extrusionOk="0" h="2373" w="2373">
                  <a:moveTo>
                    <a:pt x="1188" y="1"/>
                  </a:moveTo>
                  <a:cubicBezTo>
                    <a:pt x="1173" y="1163"/>
                    <a:pt x="1163" y="1173"/>
                    <a:pt x="1" y="1187"/>
                  </a:cubicBezTo>
                  <a:cubicBezTo>
                    <a:pt x="1163" y="1202"/>
                    <a:pt x="1173" y="1212"/>
                    <a:pt x="1188" y="2373"/>
                  </a:cubicBezTo>
                  <a:cubicBezTo>
                    <a:pt x="1202" y="1212"/>
                    <a:pt x="1212" y="1202"/>
                    <a:pt x="2373" y="1187"/>
                  </a:cubicBezTo>
                  <a:cubicBezTo>
                    <a:pt x="1212" y="1173"/>
                    <a:pt x="1202" y="1163"/>
                    <a:pt x="1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
            <p:cNvSpPr/>
            <p:nvPr/>
          </p:nvSpPr>
          <p:spPr>
            <a:xfrm>
              <a:off x="3900750" y="1852950"/>
              <a:ext cx="36675" cy="36650"/>
            </a:xfrm>
            <a:custGeom>
              <a:rect b="b" l="l" r="r" t="t"/>
              <a:pathLst>
                <a:path extrusionOk="0" h="1466" w="1467">
                  <a:moveTo>
                    <a:pt x="734" y="1"/>
                  </a:moveTo>
                  <a:cubicBezTo>
                    <a:pt x="726" y="720"/>
                    <a:pt x="719" y="725"/>
                    <a:pt x="1" y="733"/>
                  </a:cubicBezTo>
                  <a:cubicBezTo>
                    <a:pt x="719" y="741"/>
                    <a:pt x="726" y="748"/>
                    <a:pt x="734" y="1465"/>
                  </a:cubicBezTo>
                  <a:cubicBezTo>
                    <a:pt x="742" y="748"/>
                    <a:pt x="747" y="741"/>
                    <a:pt x="1466" y="733"/>
                  </a:cubicBezTo>
                  <a:cubicBezTo>
                    <a:pt x="747" y="725"/>
                    <a:pt x="742" y="720"/>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
            <p:cNvSpPr/>
            <p:nvPr/>
          </p:nvSpPr>
          <p:spPr>
            <a:xfrm>
              <a:off x="2872550" y="1921700"/>
              <a:ext cx="36625" cy="36625"/>
            </a:xfrm>
            <a:custGeom>
              <a:rect b="b" l="l" r="r" t="t"/>
              <a:pathLst>
                <a:path extrusionOk="0" h="1465" w="1465">
                  <a:moveTo>
                    <a:pt x="733" y="0"/>
                  </a:moveTo>
                  <a:cubicBezTo>
                    <a:pt x="724" y="719"/>
                    <a:pt x="718" y="724"/>
                    <a:pt x="0" y="732"/>
                  </a:cubicBezTo>
                  <a:cubicBezTo>
                    <a:pt x="718" y="740"/>
                    <a:pt x="724" y="747"/>
                    <a:pt x="733" y="1464"/>
                  </a:cubicBezTo>
                  <a:cubicBezTo>
                    <a:pt x="741" y="747"/>
                    <a:pt x="746" y="740"/>
                    <a:pt x="1465" y="732"/>
                  </a:cubicBezTo>
                  <a:cubicBezTo>
                    <a:pt x="746" y="724"/>
                    <a:pt x="741" y="719"/>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
            <p:cNvSpPr/>
            <p:nvPr/>
          </p:nvSpPr>
          <p:spPr>
            <a:xfrm>
              <a:off x="4035100" y="1896575"/>
              <a:ext cx="22700" cy="22675"/>
            </a:xfrm>
            <a:custGeom>
              <a:rect b="b" l="l" r="r" t="t"/>
              <a:pathLst>
                <a:path extrusionOk="0" h="907" w="908">
                  <a:moveTo>
                    <a:pt x="453" y="1"/>
                  </a:moveTo>
                  <a:cubicBezTo>
                    <a:pt x="450" y="444"/>
                    <a:pt x="443" y="447"/>
                    <a:pt x="0" y="454"/>
                  </a:cubicBezTo>
                  <a:cubicBezTo>
                    <a:pt x="443" y="459"/>
                    <a:pt x="448" y="464"/>
                    <a:pt x="453" y="907"/>
                  </a:cubicBezTo>
                  <a:cubicBezTo>
                    <a:pt x="458" y="464"/>
                    <a:pt x="461" y="459"/>
                    <a:pt x="908" y="454"/>
                  </a:cubicBezTo>
                  <a:cubicBezTo>
                    <a:pt x="465" y="449"/>
                    <a:pt x="460" y="446"/>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
            <p:cNvSpPr/>
            <p:nvPr/>
          </p:nvSpPr>
          <p:spPr>
            <a:xfrm>
              <a:off x="2728700" y="1622975"/>
              <a:ext cx="22700" cy="22725"/>
            </a:xfrm>
            <a:custGeom>
              <a:rect b="b" l="l" r="r" t="t"/>
              <a:pathLst>
                <a:path extrusionOk="0" h="909" w="908">
                  <a:moveTo>
                    <a:pt x="455" y="0"/>
                  </a:moveTo>
                  <a:cubicBezTo>
                    <a:pt x="450" y="444"/>
                    <a:pt x="446" y="449"/>
                    <a:pt x="0" y="453"/>
                  </a:cubicBezTo>
                  <a:cubicBezTo>
                    <a:pt x="443" y="458"/>
                    <a:pt x="448" y="462"/>
                    <a:pt x="455" y="908"/>
                  </a:cubicBezTo>
                  <a:cubicBezTo>
                    <a:pt x="461" y="465"/>
                    <a:pt x="465" y="460"/>
                    <a:pt x="908" y="453"/>
                  </a:cubicBezTo>
                  <a:cubicBezTo>
                    <a:pt x="465" y="450"/>
                    <a:pt x="461" y="444"/>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
            <p:cNvSpPr/>
            <p:nvPr/>
          </p:nvSpPr>
          <p:spPr>
            <a:xfrm>
              <a:off x="1433099" y="1647597"/>
              <a:ext cx="246225" cy="246200"/>
            </a:xfrm>
            <a:custGeom>
              <a:rect b="b" l="l" r="r" t="t"/>
              <a:pathLst>
                <a:path extrusionOk="0" h="9848" w="9849">
                  <a:moveTo>
                    <a:pt x="4924" y="0"/>
                  </a:moveTo>
                  <a:cubicBezTo>
                    <a:pt x="2205" y="0"/>
                    <a:pt x="0" y="2204"/>
                    <a:pt x="0" y="4924"/>
                  </a:cubicBezTo>
                  <a:cubicBezTo>
                    <a:pt x="0" y="7644"/>
                    <a:pt x="2205" y="9848"/>
                    <a:pt x="4924" y="9848"/>
                  </a:cubicBezTo>
                  <a:cubicBezTo>
                    <a:pt x="7642" y="9848"/>
                    <a:pt x="9848" y="7644"/>
                    <a:pt x="9848" y="4924"/>
                  </a:cubicBezTo>
                  <a:cubicBezTo>
                    <a:pt x="9848" y="2204"/>
                    <a:pt x="7642" y="0"/>
                    <a:pt x="49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
            <p:cNvSpPr/>
            <p:nvPr/>
          </p:nvSpPr>
          <p:spPr>
            <a:xfrm>
              <a:off x="1798373" y="1863925"/>
              <a:ext cx="152175" cy="152175"/>
            </a:xfrm>
            <a:custGeom>
              <a:rect b="b" l="l" r="r" t="t"/>
              <a:pathLst>
                <a:path extrusionOk="0" h="6087" w="6087">
                  <a:moveTo>
                    <a:pt x="3043" y="0"/>
                  </a:moveTo>
                  <a:cubicBezTo>
                    <a:pt x="1363" y="0"/>
                    <a:pt x="0" y="1362"/>
                    <a:pt x="0" y="3043"/>
                  </a:cubicBezTo>
                  <a:cubicBezTo>
                    <a:pt x="0" y="4724"/>
                    <a:pt x="1363" y="6086"/>
                    <a:pt x="3043" y="6086"/>
                  </a:cubicBezTo>
                  <a:cubicBezTo>
                    <a:pt x="4724" y="6086"/>
                    <a:pt x="6086" y="4724"/>
                    <a:pt x="6086" y="3043"/>
                  </a:cubicBezTo>
                  <a:cubicBezTo>
                    <a:pt x="6086" y="1362"/>
                    <a:pt x="4724" y="0"/>
                    <a:pt x="30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
            <p:cNvSpPr/>
            <p:nvPr/>
          </p:nvSpPr>
          <p:spPr>
            <a:xfrm>
              <a:off x="2803075" y="1513950"/>
              <a:ext cx="59325" cy="59325"/>
            </a:xfrm>
            <a:custGeom>
              <a:rect b="b" l="l" r="r" t="t"/>
              <a:pathLst>
                <a:path extrusionOk="0" h="2373" w="2373">
                  <a:moveTo>
                    <a:pt x="1187" y="0"/>
                  </a:moveTo>
                  <a:cubicBezTo>
                    <a:pt x="1174" y="1161"/>
                    <a:pt x="1163" y="1171"/>
                    <a:pt x="1" y="1185"/>
                  </a:cubicBezTo>
                  <a:cubicBezTo>
                    <a:pt x="1164" y="1200"/>
                    <a:pt x="1174" y="1212"/>
                    <a:pt x="1187" y="2372"/>
                  </a:cubicBezTo>
                  <a:cubicBezTo>
                    <a:pt x="1201" y="1210"/>
                    <a:pt x="1212" y="1200"/>
                    <a:pt x="2372" y="1185"/>
                  </a:cubicBezTo>
                  <a:cubicBezTo>
                    <a:pt x="1212" y="1174"/>
                    <a:pt x="1201" y="1161"/>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
            <p:cNvSpPr/>
            <p:nvPr/>
          </p:nvSpPr>
          <p:spPr>
            <a:xfrm>
              <a:off x="2488350" y="1447100"/>
              <a:ext cx="59325" cy="59325"/>
            </a:xfrm>
            <a:custGeom>
              <a:rect b="b" l="l" r="r" t="t"/>
              <a:pathLst>
                <a:path extrusionOk="0" h="2373" w="2373">
                  <a:moveTo>
                    <a:pt x="1187" y="1"/>
                  </a:moveTo>
                  <a:cubicBezTo>
                    <a:pt x="1173" y="1161"/>
                    <a:pt x="1163" y="1173"/>
                    <a:pt x="1" y="1186"/>
                  </a:cubicBezTo>
                  <a:cubicBezTo>
                    <a:pt x="1163" y="1201"/>
                    <a:pt x="1173" y="1210"/>
                    <a:pt x="1187" y="2372"/>
                  </a:cubicBezTo>
                  <a:cubicBezTo>
                    <a:pt x="1199" y="1210"/>
                    <a:pt x="1212" y="1201"/>
                    <a:pt x="2373" y="1186"/>
                  </a:cubicBezTo>
                  <a:cubicBezTo>
                    <a:pt x="1212" y="1173"/>
                    <a:pt x="1201" y="1161"/>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
            <p:cNvSpPr/>
            <p:nvPr/>
          </p:nvSpPr>
          <p:spPr>
            <a:xfrm>
              <a:off x="2789950" y="1609800"/>
              <a:ext cx="36625" cy="36625"/>
            </a:xfrm>
            <a:custGeom>
              <a:rect b="b" l="l" r="r" t="t"/>
              <a:pathLst>
                <a:path extrusionOk="0" h="1465" w="1465">
                  <a:moveTo>
                    <a:pt x="733" y="1"/>
                  </a:moveTo>
                  <a:cubicBezTo>
                    <a:pt x="724" y="718"/>
                    <a:pt x="719" y="724"/>
                    <a:pt x="1" y="733"/>
                  </a:cubicBezTo>
                  <a:cubicBezTo>
                    <a:pt x="719" y="741"/>
                    <a:pt x="724" y="747"/>
                    <a:pt x="733" y="1465"/>
                  </a:cubicBezTo>
                  <a:cubicBezTo>
                    <a:pt x="741" y="747"/>
                    <a:pt x="747" y="741"/>
                    <a:pt x="1465" y="733"/>
                  </a:cubicBezTo>
                  <a:cubicBezTo>
                    <a:pt x="747" y="724"/>
                    <a:pt x="741" y="718"/>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
            <p:cNvSpPr/>
            <p:nvPr/>
          </p:nvSpPr>
          <p:spPr>
            <a:xfrm>
              <a:off x="1761700" y="1678500"/>
              <a:ext cx="36675" cy="36625"/>
            </a:xfrm>
            <a:custGeom>
              <a:rect b="b" l="l" r="r" t="t"/>
              <a:pathLst>
                <a:path extrusionOk="0" h="1465" w="1467">
                  <a:moveTo>
                    <a:pt x="734" y="0"/>
                  </a:moveTo>
                  <a:cubicBezTo>
                    <a:pt x="726" y="717"/>
                    <a:pt x="720" y="724"/>
                    <a:pt x="1" y="732"/>
                  </a:cubicBezTo>
                  <a:cubicBezTo>
                    <a:pt x="720" y="740"/>
                    <a:pt x="726" y="747"/>
                    <a:pt x="734" y="1464"/>
                  </a:cubicBezTo>
                  <a:cubicBezTo>
                    <a:pt x="743" y="747"/>
                    <a:pt x="748" y="740"/>
                    <a:pt x="1466" y="732"/>
                  </a:cubicBezTo>
                  <a:cubicBezTo>
                    <a:pt x="748" y="724"/>
                    <a:pt x="741" y="717"/>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
            <p:cNvSpPr/>
            <p:nvPr/>
          </p:nvSpPr>
          <p:spPr>
            <a:xfrm>
              <a:off x="2924300" y="1653350"/>
              <a:ext cx="22675" cy="22700"/>
            </a:xfrm>
            <a:custGeom>
              <a:rect b="b" l="l" r="r" t="t"/>
              <a:pathLst>
                <a:path extrusionOk="0" h="908" w="907">
                  <a:moveTo>
                    <a:pt x="453" y="0"/>
                  </a:moveTo>
                  <a:cubicBezTo>
                    <a:pt x="447" y="443"/>
                    <a:pt x="443" y="448"/>
                    <a:pt x="0" y="453"/>
                  </a:cubicBezTo>
                  <a:cubicBezTo>
                    <a:pt x="443" y="460"/>
                    <a:pt x="447" y="464"/>
                    <a:pt x="453" y="908"/>
                  </a:cubicBezTo>
                  <a:cubicBezTo>
                    <a:pt x="458" y="464"/>
                    <a:pt x="461" y="460"/>
                    <a:pt x="906" y="453"/>
                  </a:cubicBezTo>
                  <a:cubicBezTo>
                    <a:pt x="463" y="450"/>
                    <a:pt x="460" y="443"/>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
            <p:cNvSpPr/>
            <p:nvPr/>
          </p:nvSpPr>
          <p:spPr>
            <a:xfrm>
              <a:off x="1617875" y="1379775"/>
              <a:ext cx="22725" cy="22675"/>
            </a:xfrm>
            <a:custGeom>
              <a:rect b="b" l="l" r="r" t="t"/>
              <a:pathLst>
                <a:path extrusionOk="0" h="907" w="909">
                  <a:moveTo>
                    <a:pt x="456" y="0"/>
                  </a:moveTo>
                  <a:cubicBezTo>
                    <a:pt x="451" y="444"/>
                    <a:pt x="444" y="447"/>
                    <a:pt x="1" y="453"/>
                  </a:cubicBezTo>
                  <a:cubicBezTo>
                    <a:pt x="444" y="458"/>
                    <a:pt x="449" y="463"/>
                    <a:pt x="456" y="906"/>
                  </a:cubicBezTo>
                  <a:cubicBezTo>
                    <a:pt x="459" y="463"/>
                    <a:pt x="465" y="460"/>
                    <a:pt x="909" y="453"/>
                  </a:cubicBezTo>
                  <a:cubicBezTo>
                    <a:pt x="465" y="448"/>
                    <a:pt x="460" y="445"/>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
            <p:cNvSpPr/>
            <p:nvPr/>
          </p:nvSpPr>
          <p:spPr>
            <a:xfrm>
              <a:off x="1574550" y="1026475"/>
              <a:ext cx="59325" cy="59325"/>
            </a:xfrm>
            <a:custGeom>
              <a:rect b="b" l="l" r="r" t="t"/>
              <a:pathLst>
                <a:path extrusionOk="0" h="2373" w="2373">
                  <a:moveTo>
                    <a:pt x="1187" y="1"/>
                  </a:moveTo>
                  <a:cubicBezTo>
                    <a:pt x="1174" y="1161"/>
                    <a:pt x="1163" y="1171"/>
                    <a:pt x="1" y="1186"/>
                  </a:cubicBezTo>
                  <a:cubicBezTo>
                    <a:pt x="1163" y="1200"/>
                    <a:pt x="1173" y="1210"/>
                    <a:pt x="1187" y="2372"/>
                  </a:cubicBezTo>
                  <a:cubicBezTo>
                    <a:pt x="1200" y="1210"/>
                    <a:pt x="1212" y="1200"/>
                    <a:pt x="2372" y="1186"/>
                  </a:cubicBezTo>
                  <a:cubicBezTo>
                    <a:pt x="1212" y="1171"/>
                    <a:pt x="1200" y="1161"/>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
            <p:cNvSpPr/>
            <p:nvPr/>
          </p:nvSpPr>
          <p:spPr>
            <a:xfrm>
              <a:off x="1259800" y="959625"/>
              <a:ext cx="59300" cy="59325"/>
            </a:xfrm>
            <a:custGeom>
              <a:rect b="b" l="l" r="r" t="t"/>
              <a:pathLst>
                <a:path extrusionOk="0" h="2373" w="2372">
                  <a:moveTo>
                    <a:pt x="1185" y="1"/>
                  </a:moveTo>
                  <a:cubicBezTo>
                    <a:pt x="1172" y="1161"/>
                    <a:pt x="1161" y="1173"/>
                    <a:pt x="0" y="1186"/>
                  </a:cubicBezTo>
                  <a:cubicBezTo>
                    <a:pt x="1161" y="1201"/>
                    <a:pt x="1174" y="1211"/>
                    <a:pt x="1185" y="2373"/>
                  </a:cubicBezTo>
                  <a:cubicBezTo>
                    <a:pt x="1198" y="1211"/>
                    <a:pt x="1210" y="1201"/>
                    <a:pt x="2372" y="1186"/>
                  </a:cubicBezTo>
                  <a:cubicBezTo>
                    <a:pt x="1210" y="1173"/>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
            <p:cNvSpPr/>
            <p:nvPr/>
          </p:nvSpPr>
          <p:spPr>
            <a:xfrm>
              <a:off x="1561425" y="1122300"/>
              <a:ext cx="36625" cy="36625"/>
            </a:xfrm>
            <a:custGeom>
              <a:rect b="b" l="l" r="r" t="t"/>
              <a:pathLst>
                <a:path extrusionOk="0" h="1465" w="1465">
                  <a:moveTo>
                    <a:pt x="733" y="0"/>
                  </a:moveTo>
                  <a:cubicBezTo>
                    <a:pt x="724" y="717"/>
                    <a:pt x="719" y="724"/>
                    <a:pt x="0" y="732"/>
                  </a:cubicBezTo>
                  <a:cubicBezTo>
                    <a:pt x="716" y="742"/>
                    <a:pt x="724" y="749"/>
                    <a:pt x="733" y="1464"/>
                  </a:cubicBezTo>
                  <a:cubicBezTo>
                    <a:pt x="741" y="747"/>
                    <a:pt x="747" y="740"/>
                    <a:pt x="1465" y="732"/>
                  </a:cubicBezTo>
                  <a:cubicBezTo>
                    <a:pt x="747" y="724"/>
                    <a:pt x="741" y="717"/>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
            <p:cNvSpPr/>
            <p:nvPr/>
          </p:nvSpPr>
          <p:spPr>
            <a:xfrm>
              <a:off x="533175" y="1191025"/>
              <a:ext cx="36675" cy="36625"/>
            </a:xfrm>
            <a:custGeom>
              <a:rect b="b" l="l" r="r" t="t"/>
              <a:pathLst>
                <a:path extrusionOk="0" h="1465" w="1467">
                  <a:moveTo>
                    <a:pt x="734" y="0"/>
                  </a:moveTo>
                  <a:cubicBezTo>
                    <a:pt x="726" y="718"/>
                    <a:pt x="720" y="724"/>
                    <a:pt x="1" y="732"/>
                  </a:cubicBezTo>
                  <a:cubicBezTo>
                    <a:pt x="718" y="741"/>
                    <a:pt x="726" y="747"/>
                    <a:pt x="734" y="1464"/>
                  </a:cubicBezTo>
                  <a:cubicBezTo>
                    <a:pt x="743" y="747"/>
                    <a:pt x="748" y="741"/>
                    <a:pt x="1466" y="732"/>
                  </a:cubicBezTo>
                  <a:cubicBezTo>
                    <a:pt x="748" y="724"/>
                    <a:pt x="743" y="718"/>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
            <p:cNvSpPr/>
            <p:nvPr/>
          </p:nvSpPr>
          <p:spPr>
            <a:xfrm>
              <a:off x="1695725" y="1165875"/>
              <a:ext cx="22675" cy="22700"/>
            </a:xfrm>
            <a:custGeom>
              <a:rect b="b" l="l" r="r" t="t"/>
              <a:pathLst>
                <a:path extrusionOk="0" h="908" w="907">
                  <a:moveTo>
                    <a:pt x="454" y="0"/>
                  </a:moveTo>
                  <a:cubicBezTo>
                    <a:pt x="449" y="443"/>
                    <a:pt x="444" y="447"/>
                    <a:pt x="1" y="453"/>
                  </a:cubicBezTo>
                  <a:cubicBezTo>
                    <a:pt x="444" y="460"/>
                    <a:pt x="447" y="465"/>
                    <a:pt x="454" y="908"/>
                  </a:cubicBezTo>
                  <a:cubicBezTo>
                    <a:pt x="457" y="465"/>
                    <a:pt x="463" y="460"/>
                    <a:pt x="907" y="453"/>
                  </a:cubicBezTo>
                  <a:cubicBezTo>
                    <a:pt x="463" y="450"/>
                    <a:pt x="460" y="443"/>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
            <p:cNvSpPr/>
            <p:nvPr/>
          </p:nvSpPr>
          <p:spPr>
            <a:xfrm>
              <a:off x="389025" y="892300"/>
              <a:ext cx="23250" cy="22700"/>
            </a:xfrm>
            <a:custGeom>
              <a:rect b="b" l="l" r="r" t="t"/>
              <a:pathLst>
                <a:path extrusionOk="0" h="908" w="930">
                  <a:moveTo>
                    <a:pt x="467" y="0"/>
                  </a:moveTo>
                  <a:cubicBezTo>
                    <a:pt x="460" y="0"/>
                    <a:pt x="453" y="0"/>
                    <a:pt x="446" y="1"/>
                  </a:cubicBezTo>
                  <a:cubicBezTo>
                    <a:pt x="194" y="12"/>
                    <a:pt x="1" y="224"/>
                    <a:pt x="12" y="473"/>
                  </a:cubicBezTo>
                  <a:cubicBezTo>
                    <a:pt x="23" y="717"/>
                    <a:pt x="224" y="907"/>
                    <a:pt x="465" y="907"/>
                  </a:cubicBezTo>
                  <a:cubicBezTo>
                    <a:pt x="472" y="907"/>
                    <a:pt x="479" y="907"/>
                    <a:pt x="487" y="907"/>
                  </a:cubicBezTo>
                  <a:cubicBezTo>
                    <a:pt x="736" y="895"/>
                    <a:pt x="930" y="683"/>
                    <a:pt x="918" y="432"/>
                  </a:cubicBezTo>
                  <a:cubicBezTo>
                    <a:pt x="907" y="190"/>
                    <a:pt x="707"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2" name="Google Shape;3752;p29"/>
          <p:cNvSpPr/>
          <p:nvPr/>
        </p:nvSpPr>
        <p:spPr>
          <a:xfrm>
            <a:off x="8832144" y="2948545"/>
            <a:ext cx="209551" cy="209551"/>
          </a:xfrm>
          <a:custGeom>
            <a:rect b="b" l="l" r="r" t="t"/>
            <a:pathLst>
              <a:path extrusionOk="0" h="3764" w="3764">
                <a:moveTo>
                  <a:pt x="1883" y="0"/>
                </a:moveTo>
                <a:cubicBezTo>
                  <a:pt x="1860" y="1843"/>
                  <a:pt x="1843" y="1861"/>
                  <a:pt x="0" y="1883"/>
                </a:cubicBezTo>
                <a:cubicBezTo>
                  <a:pt x="1843" y="1904"/>
                  <a:pt x="1861" y="1920"/>
                  <a:pt x="1883" y="3764"/>
                </a:cubicBezTo>
                <a:cubicBezTo>
                  <a:pt x="1904" y="1920"/>
                  <a:pt x="1920" y="1902"/>
                  <a:pt x="3764" y="1883"/>
                </a:cubicBezTo>
                <a:cubicBezTo>
                  <a:pt x="1920" y="1861"/>
                  <a:pt x="1904" y="1843"/>
                  <a:pt x="188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
          <p:cNvSpPr/>
          <p:nvPr/>
        </p:nvSpPr>
        <p:spPr>
          <a:xfrm>
            <a:off x="2457084" y="3117957"/>
            <a:ext cx="209496" cy="209551"/>
          </a:xfrm>
          <a:custGeom>
            <a:rect b="b" l="l" r="r" t="t"/>
            <a:pathLst>
              <a:path extrusionOk="0" h="3764" w="3763">
                <a:moveTo>
                  <a:pt x="1881" y="0"/>
                </a:moveTo>
                <a:cubicBezTo>
                  <a:pt x="1858" y="1843"/>
                  <a:pt x="1842" y="1861"/>
                  <a:pt x="0" y="1881"/>
                </a:cubicBezTo>
                <a:cubicBezTo>
                  <a:pt x="1842" y="1904"/>
                  <a:pt x="1862" y="1920"/>
                  <a:pt x="1881" y="3764"/>
                </a:cubicBezTo>
                <a:cubicBezTo>
                  <a:pt x="1904" y="1920"/>
                  <a:pt x="1921" y="1902"/>
                  <a:pt x="3762" y="1881"/>
                </a:cubicBezTo>
                <a:cubicBezTo>
                  <a:pt x="1921" y="1861"/>
                  <a:pt x="1904" y="1843"/>
                  <a:pt x="1881"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
          <p:cNvSpPr/>
          <p:nvPr/>
        </p:nvSpPr>
        <p:spPr>
          <a:xfrm>
            <a:off x="8475005" y="3165557"/>
            <a:ext cx="132111" cy="132055"/>
          </a:xfrm>
          <a:custGeom>
            <a:rect b="b" l="l" r="r" t="t"/>
            <a:pathLst>
              <a:path extrusionOk="0" h="2372" w="2373">
                <a:moveTo>
                  <a:pt x="1186" y="0"/>
                </a:moveTo>
                <a:cubicBezTo>
                  <a:pt x="1174" y="1162"/>
                  <a:pt x="1161" y="1172"/>
                  <a:pt x="1" y="1187"/>
                </a:cubicBezTo>
                <a:cubicBezTo>
                  <a:pt x="1161" y="1202"/>
                  <a:pt x="1174" y="1211"/>
                  <a:pt x="1186" y="2372"/>
                </a:cubicBezTo>
                <a:cubicBezTo>
                  <a:pt x="1201" y="1211"/>
                  <a:pt x="1211" y="1200"/>
                  <a:pt x="2373" y="1187"/>
                </a:cubicBezTo>
                <a:cubicBezTo>
                  <a:pt x="1211" y="1172"/>
                  <a:pt x="1201" y="1162"/>
                  <a:pt x="1186"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
          <p:cNvSpPr/>
          <p:nvPr/>
        </p:nvSpPr>
        <p:spPr>
          <a:xfrm>
            <a:off x="7773976" y="3016688"/>
            <a:ext cx="132111" cy="132111"/>
          </a:xfrm>
          <a:custGeom>
            <a:rect b="b" l="l" r="r" t="t"/>
            <a:pathLst>
              <a:path extrusionOk="0" h="2373" w="2373">
                <a:moveTo>
                  <a:pt x="1187" y="0"/>
                </a:moveTo>
                <a:cubicBezTo>
                  <a:pt x="1173" y="1163"/>
                  <a:pt x="1163" y="1172"/>
                  <a:pt x="1" y="1187"/>
                </a:cubicBezTo>
                <a:cubicBezTo>
                  <a:pt x="1164" y="1202"/>
                  <a:pt x="1174" y="1212"/>
                  <a:pt x="1187" y="2372"/>
                </a:cubicBezTo>
                <a:cubicBezTo>
                  <a:pt x="1202" y="1212"/>
                  <a:pt x="1212" y="1202"/>
                  <a:pt x="2372" y="1187"/>
                </a:cubicBezTo>
                <a:cubicBezTo>
                  <a:pt x="1212" y="1172"/>
                  <a:pt x="1202" y="1163"/>
                  <a:pt x="1187"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
          <p:cNvSpPr/>
          <p:nvPr/>
        </p:nvSpPr>
        <p:spPr>
          <a:xfrm>
            <a:off x="8445777" y="3378894"/>
            <a:ext cx="81560" cy="81672"/>
          </a:xfrm>
          <a:custGeom>
            <a:rect b="b" l="l" r="r" t="t"/>
            <a:pathLst>
              <a:path extrusionOk="0" h="1467" w="1465">
                <a:moveTo>
                  <a:pt x="733" y="1"/>
                </a:moveTo>
                <a:cubicBezTo>
                  <a:pt x="724" y="720"/>
                  <a:pt x="718" y="726"/>
                  <a:pt x="1" y="734"/>
                </a:cubicBezTo>
                <a:cubicBezTo>
                  <a:pt x="718" y="742"/>
                  <a:pt x="724" y="747"/>
                  <a:pt x="733" y="1466"/>
                </a:cubicBezTo>
                <a:cubicBezTo>
                  <a:pt x="741" y="747"/>
                  <a:pt x="747" y="742"/>
                  <a:pt x="1465" y="734"/>
                </a:cubicBezTo>
                <a:cubicBezTo>
                  <a:pt x="747" y="726"/>
                  <a:pt x="741" y="720"/>
                  <a:pt x="733" y="1"/>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
          <p:cNvSpPr/>
          <p:nvPr/>
        </p:nvSpPr>
        <p:spPr>
          <a:xfrm>
            <a:off x="6155966" y="3531882"/>
            <a:ext cx="81560" cy="81616"/>
          </a:xfrm>
          <a:custGeom>
            <a:rect b="b" l="l" r="r" t="t"/>
            <a:pathLst>
              <a:path extrusionOk="0" h="1466" w="1465">
                <a:moveTo>
                  <a:pt x="733" y="0"/>
                </a:moveTo>
                <a:cubicBezTo>
                  <a:pt x="725" y="719"/>
                  <a:pt x="718" y="724"/>
                  <a:pt x="1" y="732"/>
                </a:cubicBezTo>
                <a:cubicBezTo>
                  <a:pt x="718" y="744"/>
                  <a:pt x="725" y="749"/>
                  <a:pt x="733" y="1466"/>
                </a:cubicBezTo>
                <a:cubicBezTo>
                  <a:pt x="741" y="747"/>
                  <a:pt x="748" y="740"/>
                  <a:pt x="1465" y="732"/>
                </a:cubicBezTo>
                <a:cubicBezTo>
                  <a:pt x="748" y="724"/>
                  <a:pt x="741" y="719"/>
                  <a:pt x="73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
          <p:cNvSpPr/>
          <p:nvPr/>
        </p:nvSpPr>
        <p:spPr>
          <a:xfrm>
            <a:off x="8744794" y="3475875"/>
            <a:ext cx="50551" cy="50551"/>
          </a:xfrm>
          <a:custGeom>
            <a:rect b="b" l="l" r="r" t="t"/>
            <a:pathLst>
              <a:path extrusionOk="0" h="908" w="908">
                <a:moveTo>
                  <a:pt x="453" y="0"/>
                </a:moveTo>
                <a:cubicBezTo>
                  <a:pt x="450" y="445"/>
                  <a:pt x="443" y="448"/>
                  <a:pt x="0" y="455"/>
                </a:cubicBezTo>
                <a:cubicBezTo>
                  <a:pt x="445" y="461"/>
                  <a:pt x="450" y="465"/>
                  <a:pt x="453" y="908"/>
                </a:cubicBezTo>
                <a:cubicBezTo>
                  <a:pt x="458" y="465"/>
                  <a:pt x="461" y="461"/>
                  <a:pt x="908" y="455"/>
                </a:cubicBezTo>
                <a:cubicBezTo>
                  <a:pt x="465" y="450"/>
                  <a:pt x="460" y="446"/>
                  <a:pt x="45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
          <p:cNvSpPr/>
          <p:nvPr/>
        </p:nvSpPr>
        <p:spPr>
          <a:xfrm>
            <a:off x="5835626" y="2866651"/>
            <a:ext cx="50495" cy="50606"/>
          </a:xfrm>
          <a:custGeom>
            <a:rect b="b" l="l" r="r" t="t"/>
            <a:pathLst>
              <a:path extrusionOk="0" h="909" w="907">
                <a:moveTo>
                  <a:pt x="453" y="0"/>
                </a:moveTo>
                <a:cubicBezTo>
                  <a:pt x="448" y="444"/>
                  <a:pt x="445" y="448"/>
                  <a:pt x="0" y="453"/>
                </a:cubicBezTo>
                <a:cubicBezTo>
                  <a:pt x="445" y="460"/>
                  <a:pt x="448" y="465"/>
                  <a:pt x="453" y="908"/>
                </a:cubicBezTo>
                <a:cubicBezTo>
                  <a:pt x="460" y="465"/>
                  <a:pt x="463" y="460"/>
                  <a:pt x="906" y="453"/>
                </a:cubicBezTo>
                <a:cubicBezTo>
                  <a:pt x="463" y="450"/>
                  <a:pt x="460" y="444"/>
                  <a:pt x="45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
          <p:cNvSpPr/>
          <p:nvPr/>
        </p:nvSpPr>
        <p:spPr>
          <a:xfrm>
            <a:off x="-53301" y="2830631"/>
            <a:ext cx="9250598" cy="3818966"/>
          </a:xfrm>
          <a:custGeom>
            <a:rect b="b" l="l" r="r" t="t"/>
            <a:pathLst>
              <a:path extrusionOk="0" h="68597" w="166161">
                <a:moveTo>
                  <a:pt x="0" y="1"/>
                </a:moveTo>
                <a:lnTo>
                  <a:pt x="0" y="68596"/>
                </a:lnTo>
                <a:lnTo>
                  <a:pt x="166161" y="68596"/>
                </a:lnTo>
                <a:lnTo>
                  <a:pt x="1661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
          <p:cNvSpPr/>
          <p:nvPr/>
        </p:nvSpPr>
        <p:spPr>
          <a:xfrm>
            <a:off x="-53301" y="2830631"/>
            <a:ext cx="9250710" cy="951220"/>
          </a:xfrm>
          <a:custGeom>
            <a:rect b="b" l="l" r="r" t="t"/>
            <a:pathLst>
              <a:path extrusionOk="0" h="17086" w="166163">
                <a:moveTo>
                  <a:pt x="0" y="1"/>
                </a:moveTo>
                <a:lnTo>
                  <a:pt x="0" y="11991"/>
                </a:lnTo>
                <a:lnTo>
                  <a:pt x="4100" y="13542"/>
                </a:lnTo>
                <a:lnTo>
                  <a:pt x="28469" y="17085"/>
                </a:lnTo>
                <a:lnTo>
                  <a:pt x="44643" y="15756"/>
                </a:lnTo>
                <a:lnTo>
                  <a:pt x="39548" y="14426"/>
                </a:lnTo>
                <a:lnTo>
                  <a:pt x="38440" y="10661"/>
                </a:lnTo>
                <a:lnTo>
                  <a:pt x="51068" y="7781"/>
                </a:lnTo>
                <a:lnTo>
                  <a:pt x="65610" y="8002"/>
                </a:lnTo>
                <a:lnTo>
                  <a:pt x="99054" y="14426"/>
                </a:lnTo>
                <a:lnTo>
                  <a:pt x="127060" y="9110"/>
                </a:lnTo>
                <a:lnTo>
                  <a:pt x="131934" y="9110"/>
                </a:lnTo>
                <a:lnTo>
                  <a:pt x="129276" y="6894"/>
                </a:lnTo>
                <a:lnTo>
                  <a:pt x="166162" y="6894"/>
                </a:lnTo>
                <a:lnTo>
                  <a:pt x="16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
          <p:cNvSpPr/>
          <p:nvPr/>
        </p:nvSpPr>
        <p:spPr>
          <a:xfrm>
            <a:off x="-53301" y="3781796"/>
            <a:ext cx="9250710" cy="2867802"/>
          </a:xfrm>
          <a:custGeom>
            <a:rect b="b" l="l" r="r" t="t"/>
            <a:pathLst>
              <a:path extrusionOk="0" h="51512" w="166163">
                <a:moveTo>
                  <a:pt x="166162" y="0"/>
                </a:moveTo>
                <a:lnTo>
                  <a:pt x="142429" y="6344"/>
                </a:lnTo>
                <a:lnTo>
                  <a:pt x="139936" y="12325"/>
                </a:lnTo>
                <a:lnTo>
                  <a:pt x="71642" y="17214"/>
                </a:lnTo>
                <a:lnTo>
                  <a:pt x="40743" y="10830"/>
                </a:lnTo>
                <a:lnTo>
                  <a:pt x="19309" y="10830"/>
                </a:lnTo>
                <a:lnTo>
                  <a:pt x="0" y="11826"/>
                </a:lnTo>
                <a:lnTo>
                  <a:pt x="0" y="51511"/>
                </a:lnTo>
                <a:lnTo>
                  <a:pt x="166162" y="51511"/>
                </a:lnTo>
                <a:lnTo>
                  <a:pt x="16616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
          <p:cNvSpPr/>
          <p:nvPr/>
        </p:nvSpPr>
        <p:spPr>
          <a:xfrm>
            <a:off x="478594" y="4173397"/>
            <a:ext cx="2969850" cy="639065"/>
          </a:xfrm>
          <a:custGeom>
            <a:rect b="b" l="l" r="r" t="t"/>
            <a:pathLst>
              <a:path extrusionOk="0" h="11479" w="53345">
                <a:moveTo>
                  <a:pt x="26672" y="1"/>
                </a:moveTo>
                <a:cubicBezTo>
                  <a:pt x="11944" y="1"/>
                  <a:pt x="1" y="5741"/>
                  <a:pt x="1" y="5741"/>
                </a:cubicBezTo>
                <a:cubicBezTo>
                  <a:pt x="1" y="5741"/>
                  <a:pt x="11944" y="11479"/>
                  <a:pt x="26672" y="11479"/>
                </a:cubicBezTo>
                <a:cubicBezTo>
                  <a:pt x="41401" y="11479"/>
                  <a:pt x="53345" y="5741"/>
                  <a:pt x="53345" y="5741"/>
                </a:cubicBezTo>
                <a:cubicBezTo>
                  <a:pt x="53345" y="5741"/>
                  <a:pt x="41401" y="1"/>
                  <a:pt x="26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
          <p:cNvSpPr/>
          <p:nvPr/>
        </p:nvSpPr>
        <p:spPr>
          <a:xfrm>
            <a:off x="805893" y="4195276"/>
            <a:ext cx="2216378" cy="505228"/>
          </a:xfrm>
          <a:custGeom>
            <a:rect b="b" l="l" r="r" t="t"/>
            <a:pathLst>
              <a:path extrusionOk="0" h="9075" w="39811">
                <a:moveTo>
                  <a:pt x="19905" y="0"/>
                </a:moveTo>
                <a:cubicBezTo>
                  <a:pt x="8913" y="0"/>
                  <a:pt x="1" y="4791"/>
                  <a:pt x="1" y="4791"/>
                </a:cubicBezTo>
                <a:cubicBezTo>
                  <a:pt x="1" y="4791"/>
                  <a:pt x="8913" y="9075"/>
                  <a:pt x="19905" y="9075"/>
                </a:cubicBezTo>
                <a:cubicBezTo>
                  <a:pt x="30899" y="9075"/>
                  <a:pt x="39811" y="4791"/>
                  <a:pt x="39811" y="4791"/>
                </a:cubicBezTo>
                <a:cubicBezTo>
                  <a:pt x="39811" y="4791"/>
                  <a:pt x="30899" y="0"/>
                  <a:pt x="199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
          <p:cNvSpPr/>
          <p:nvPr/>
        </p:nvSpPr>
        <p:spPr>
          <a:xfrm>
            <a:off x="955039" y="4223669"/>
            <a:ext cx="1896484" cy="437085"/>
          </a:xfrm>
          <a:custGeom>
            <a:rect b="b" l="l" r="r" t="t"/>
            <a:pathLst>
              <a:path extrusionOk="0" h="7851" w="34065">
                <a:moveTo>
                  <a:pt x="17226" y="1"/>
                </a:moveTo>
                <a:cubicBezTo>
                  <a:pt x="8680" y="1"/>
                  <a:pt x="0" y="3927"/>
                  <a:pt x="0" y="3927"/>
                </a:cubicBezTo>
                <a:cubicBezTo>
                  <a:pt x="0" y="3927"/>
                  <a:pt x="8680" y="7851"/>
                  <a:pt x="17226" y="7851"/>
                </a:cubicBezTo>
                <a:cubicBezTo>
                  <a:pt x="25774" y="7851"/>
                  <a:pt x="34064" y="4028"/>
                  <a:pt x="34064" y="4028"/>
                </a:cubicBezTo>
                <a:cubicBezTo>
                  <a:pt x="34064" y="4028"/>
                  <a:pt x="25774" y="1"/>
                  <a:pt x="17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
          <p:cNvSpPr/>
          <p:nvPr/>
        </p:nvSpPr>
        <p:spPr>
          <a:xfrm>
            <a:off x="1052466" y="4223502"/>
            <a:ext cx="1723175" cy="200978"/>
          </a:xfrm>
          <a:custGeom>
            <a:rect b="b" l="l" r="r" t="t"/>
            <a:pathLst>
              <a:path extrusionOk="0" h="3610" w="30952">
                <a:moveTo>
                  <a:pt x="15476" y="0"/>
                </a:moveTo>
                <a:cubicBezTo>
                  <a:pt x="6930" y="0"/>
                  <a:pt x="0" y="3610"/>
                  <a:pt x="0" y="3610"/>
                </a:cubicBezTo>
                <a:cubicBezTo>
                  <a:pt x="0" y="3610"/>
                  <a:pt x="6321" y="1806"/>
                  <a:pt x="14867" y="1806"/>
                </a:cubicBezTo>
                <a:cubicBezTo>
                  <a:pt x="23413" y="1806"/>
                  <a:pt x="30952" y="3610"/>
                  <a:pt x="30952" y="3610"/>
                </a:cubicBezTo>
                <a:cubicBezTo>
                  <a:pt x="30952" y="3610"/>
                  <a:pt x="24024" y="0"/>
                  <a:pt x="154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
          <p:cNvSpPr/>
          <p:nvPr/>
        </p:nvSpPr>
        <p:spPr>
          <a:xfrm>
            <a:off x="1420573" y="4740143"/>
            <a:ext cx="1835634" cy="394996"/>
          </a:xfrm>
          <a:custGeom>
            <a:rect b="b" l="l" r="r" t="t"/>
            <a:pathLst>
              <a:path extrusionOk="0" h="7095" w="32972">
                <a:moveTo>
                  <a:pt x="16486" y="0"/>
                </a:moveTo>
                <a:cubicBezTo>
                  <a:pt x="7382" y="0"/>
                  <a:pt x="1" y="3547"/>
                  <a:pt x="1" y="3547"/>
                </a:cubicBezTo>
                <a:cubicBezTo>
                  <a:pt x="1" y="3547"/>
                  <a:pt x="7382" y="7094"/>
                  <a:pt x="16486" y="7094"/>
                </a:cubicBezTo>
                <a:cubicBezTo>
                  <a:pt x="25592" y="7094"/>
                  <a:pt x="32972" y="3547"/>
                  <a:pt x="32972" y="3547"/>
                </a:cubicBezTo>
                <a:cubicBezTo>
                  <a:pt x="32972" y="3547"/>
                  <a:pt x="25592" y="0"/>
                  <a:pt x="164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
          <p:cNvSpPr/>
          <p:nvPr/>
        </p:nvSpPr>
        <p:spPr>
          <a:xfrm>
            <a:off x="1622998" y="4753560"/>
            <a:ext cx="1369766" cy="312211"/>
          </a:xfrm>
          <a:custGeom>
            <a:rect b="b" l="l" r="r" t="t"/>
            <a:pathLst>
              <a:path extrusionOk="0" h="5608" w="24604">
                <a:moveTo>
                  <a:pt x="12302" y="1"/>
                </a:moveTo>
                <a:cubicBezTo>
                  <a:pt x="5510" y="1"/>
                  <a:pt x="0" y="2961"/>
                  <a:pt x="0" y="2961"/>
                </a:cubicBezTo>
                <a:cubicBezTo>
                  <a:pt x="0" y="2961"/>
                  <a:pt x="5510" y="5607"/>
                  <a:pt x="12302" y="5607"/>
                </a:cubicBezTo>
                <a:cubicBezTo>
                  <a:pt x="19095" y="5607"/>
                  <a:pt x="24604" y="2961"/>
                  <a:pt x="24604" y="2961"/>
                </a:cubicBezTo>
                <a:cubicBezTo>
                  <a:pt x="24604" y="2961"/>
                  <a:pt x="19095" y="1"/>
                  <a:pt x="12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
          <p:cNvSpPr/>
          <p:nvPr/>
        </p:nvSpPr>
        <p:spPr>
          <a:xfrm>
            <a:off x="1715192" y="4771041"/>
            <a:ext cx="1172073" cy="270234"/>
          </a:xfrm>
          <a:custGeom>
            <a:rect b="b" l="l" r="r" t="t"/>
            <a:pathLst>
              <a:path extrusionOk="0" h="4854" w="21053">
                <a:moveTo>
                  <a:pt x="10646" y="0"/>
                </a:moveTo>
                <a:cubicBezTo>
                  <a:pt x="5363" y="0"/>
                  <a:pt x="0" y="2428"/>
                  <a:pt x="0" y="2428"/>
                </a:cubicBezTo>
                <a:cubicBezTo>
                  <a:pt x="0" y="2428"/>
                  <a:pt x="5366" y="4853"/>
                  <a:pt x="10646" y="4853"/>
                </a:cubicBezTo>
                <a:cubicBezTo>
                  <a:pt x="15928" y="4853"/>
                  <a:pt x="21052" y="2492"/>
                  <a:pt x="21052" y="2492"/>
                </a:cubicBezTo>
                <a:cubicBezTo>
                  <a:pt x="21052" y="2492"/>
                  <a:pt x="15929" y="0"/>
                  <a:pt x="106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
          <p:cNvSpPr/>
          <p:nvPr/>
        </p:nvSpPr>
        <p:spPr>
          <a:xfrm>
            <a:off x="1775485" y="4771041"/>
            <a:ext cx="1064959" cy="124205"/>
          </a:xfrm>
          <a:custGeom>
            <a:rect b="b" l="l" r="r" t="t"/>
            <a:pathLst>
              <a:path extrusionOk="0" h="2231" w="19129">
                <a:moveTo>
                  <a:pt x="9566" y="0"/>
                </a:moveTo>
                <a:cubicBezTo>
                  <a:pt x="4283" y="0"/>
                  <a:pt x="1" y="2231"/>
                  <a:pt x="1" y="2231"/>
                </a:cubicBezTo>
                <a:cubicBezTo>
                  <a:pt x="1" y="2231"/>
                  <a:pt x="3907" y="1116"/>
                  <a:pt x="9189" y="1116"/>
                </a:cubicBezTo>
                <a:cubicBezTo>
                  <a:pt x="14469" y="1116"/>
                  <a:pt x="19129" y="2231"/>
                  <a:pt x="19129" y="2231"/>
                </a:cubicBezTo>
                <a:cubicBezTo>
                  <a:pt x="19129" y="2231"/>
                  <a:pt x="14848" y="0"/>
                  <a:pt x="95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
          <p:cNvSpPr/>
          <p:nvPr/>
        </p:nvSpPr>
        <p:spPr>
          <a:xfrm>
            <a:off x="5596847" y="4261137"/>
            <a:ext cx="1835634" cy="395052"/>
          </a:xfrm>
          <a:custGeom>
            <a:rect b="b" l="l" r="r" t="t"/>
            <a:pathLst>
              <a:path extrusionOk="0" h="7096" w="32972">
                <a:moveTo>
                  <a:pt x="16486" y="1"/>
                </a:moveTo>
                <a:cubicBezTo>
                  <a:pt x="7380" y="1"/>
                  <a:pt x="1" y="3549"/>
                  <a:pt x="1" y="3549"/>
                </a:cubicBezTo>
                <a:cubicBezTo>
                  <a:pt x="1" y="3549"/>
                  <a:pt x="7380" y="7096"/>
                  <a:pt x="16486" y="7096"/>
                </a:cubicBezTo>
                <a:cubicBezTo>
                  <a:pt x="25590" y="7096"/>
                  <a:pt x="32971" y="3549"/>
                  <a:pt x="32971" y="3549"/>
                </a:cubicBezTo>
                <a:cubicBezTo>
                  <a:pt x="32971" y="3549"/>
                  <a:pt x="25590" y="1"/>
                  <a:pt x="1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
          <p:cNvSpPr/>
          <p:nvPr/>
        </p:nvSpPr>
        <p:spPr>
          <a:xfrm>
            <a:off x="5715652" y="4611484"/>
            <a:ext cx="1134494" cy="244124"/>
          </a:xfrm>
          <a:custGeom>
            <a:rect b="b" l="l" r="r" t="t"/>
            <a:pathLst>
              <a:path extrusionOk="0" h="4385" w="20378">
                <a:moveTo>
                  <a:pt x="10190" y="0"/>
                </a:moveTo>
                <a:cubicBezTo>
                  <a:pt x="4563" y="0"/>
                  <a:pt x="0" y="2191"/>
                  <a:pt x="0" y="2191"/>
                </a:cubicBezTo>
                <a:cubicBezTo>
                  <a:pt x="0" y="2191"/>
                  <a:pt x="4562" y="4384"/>
                  <a:pt x="10190" y="4384"/>
                </a:cubicBezTo>
                <a:cubicBezTo>
                  <a:pt x="15816" y="4384"/>
                  <a:pt x="20377" y="2191"/>
                  <a:pt x="20377" y="2191"/>
                </a:cubicBezTo>
                <a:cubicBezTo>
                  <a:pt x="20377" y="2191"/>
                  <a:pt x="15814" y="0"/>
                  <a:pt x="10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
          <p:cNvSpPr/>
          <p:nvPr/>
        </p:nvSpPr>
        <p:spPr>
          <a:xfrm>
            <a:off x="5878383" y="4619779"/>
            <a:ext cx="846667" cy="193072"/>
          </a:xfrm>
          <a:custGeom>
            <a:rect b="b" l="l" r="r" t="t"/>
            <a:pathLst>
              <a:path extrusionOk="0" h="3468" w="15208">
                <a:moveTo>
                  <a:pt x="7605" y="1"/>
                </a:moveTo>
                <a:cubicBezTo>
                  <a:pt x="3405" y="1"/>
                  <a:pt x="1" y="1831"/>
                  <a:pt x="1" y="1831"/>
                </a:cubicBezTo>
                <a:cubicBezTo>
                  <a:pt x="1" y="1831"/>
                  <a:pt x="3405" y="3467"/>
                  <a:pt x="7605" y="3467"/>
                </a:cubicBezTo>
                <a:cubicBezTo>
                  <a:pt x="11805" y="3467"/>
                  <a:pt x="15207" y="1831"/>
                  <a:pt x="15207" y="1831"/>
                </a:cubicBezTo>
                <a:cubicBezTo>
                  <a:pt x="15207" y="1831"/>
                  <a:pt x="11805" y="1"/>
                  <a:pt x="76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
          <p:cNvSpPr/>
          <p:nvPr/>
        </p:nvSpPr>
        <p:spPr>
          <a:xfrm>
            <a:off x="5943631" y="4630635"/>
            <a:ext cx="724466" cy="167129"/>
          </a:xfrm>
          <a:custGeom>
            <a:rect b="b" l="l" r="r" t="t"/>
            <a:pathLst>
              <a:path extrusionOk="0" h="3002" w="13013">
                <a:moveTo>
                  <a:pt x="6433" y="1"/>
                </a:moveTo>
                <a:cubicBezTo>
                  <a:pt x="3168" y="1"/>
                  <a:pt x="0" y="1541"/>
                  <a:pt x="0" y="1541"/>
                </a:cubicBezTo>
                <a:cubicBezTo>
                  <a:pt x="0" y="1541"/>
                  <a:pt x="3168" y="3001"/>
                  <a:pt x="6433" y="3001"/>
                </a:cubicBezTo>
                <a:cubicBezTo>
                  <a:pt x="9697" y="3001"/>
                  <a:pt x="13013" y="1501"/>
                  <a:pt x="13013" y="1501"/>
                </a:cubicBezTo>
                <a:cubicBezTo>
                  <a:pt x="13013" y="1501"/>
                  <a:pt x="9697" y="1"/>
                  <a:pt x="6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
          <p:cNvSpPr/>
          <p:nvPr/>
        </p:nvSpPr>
        <p:spPr>
          <a:xfrm>
            <a:off x="5972692" y="4630580"/>
            <a:ext cx="658216" cy="76828"/>
          </a:xfrm>
          <a:custGeom>
            <a:rect b="b" l="l" r="r" t="t"/>
            <a:pathLst>
              <a:path extrusionOk="0" h="1380" w="11823">
                <a:moveTo>
                  <a:pt x="5912" y="0"/>
                </a:moveTo>
                <a:cubicBezTo>
                  <a:pt x="2648" y="0"/>
                  <a:pt x="0" y="1379"/>
                  <a:pt x="0" y="1379"/>
                </a:cubicBezTo>
                <a:cubicBezTo>
                  <a:pt x="0" y="1379"/>
                  <a:pt x="2878" y="690"/>
                  <a:pt x="6144" y="690"/>
                </a:cubicBezTo>
                <a:cubicBezTo>
                  <a:pt x="9408" y="690"/>
                  <a:pt x="11823" y="1379"/>
                  <a:pt x="11823" y="1379"/>
                </a:cubicBezTo>
                <a:cubicBezTo>
                  <a:pt x="11823" y="1379"/>
                  <a:pt x="9177" y="0"/>
                  <a:pt x="59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
          <p:cNvSpPr/>
          <p:nvPr/>
        </p:nvSpPr>
        <p:spPr>
          <a:xfrm>
            <a:off x="4074872" y="4464842"/>
            <a:ext cx="1134494" cy="244291"/>
          </a:xfrm>
          <a:custGeom>
            <a:rect b="b" l="l" r="r" t="t"/>
            <a:pathLst>
              <a:path extrusionOk="0" h="4388" w="20378">
                <a:moveTo>
                  <a:pt x="10189" y="0"/>
                </a:moveTo>
                <a:cubicBezTo>
                  <a:pt x="4562" y="0"/>
                  <a:pt x="1" y="2193"/>
                  <a:pt x="1" y="2193"/>
                </a:cubicBezTo>
                <a:cubicBezTo>
                  <a:pt x="1" y="2193"/>
                  <a:pt x="4562" y="4387"/>
                  <a:pt x="10189" y="4387"/>
                </a:cubicBezTo>
                <a:cubicBezTo>
                  <a:pt x="15817" y="4387"/>
                  <a:pt x="20378" y="2193"/>
                  <a:pt x="20378" y="2193"/>
                </a:cubicBezTo>
                <a:cubicBezTo>
                  <a:pt x="20378" y="2193"/>
                  <a:pt x="15817" y="0"/>
                  <a:pt x="10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
          <p:cNvSpPr/>
          <p:nvPr/>
        </p:nvSpPr>
        <p:spPr>
          <a:xfrm>
            <a:off x="4237658" y="4473305"/>
            <a:ext cx="846612" cy="192961"/>
          </a:xfrm>
          <a:custGeom>
            <a:rect b="b" l="l" r="r" t="t"/>
            <a:pathLst>
              <a:path extrusionOk="0" h="3466" w="15207">
                <a:moveTo>
                  <a:pt x="7604" y="1"/>
                </a:moveTo>
                <a:cubicBezTo>
                  <a:pt x="3404" y="1"/>
                  <a:pt x="0" y="1831"/>
                  <a:pt x="0" y="1831"/>
                </a:cubicBezTo>
                <a:cubicBezTo>
                  <a:pt x="0" y="1831"/>
                  <a:pt x="3404" y="3465"/>
                  <a:pt x="7604" y="3465"/>
                </a:cubicBezTo>
                <a:cubicBezTo>
                  <a:pt x="11803" y="3465"/>
                  <a:pt x="15207" y="1831"/>
                  <a:pt x="15207" y="1831"/>
                </a:cubicBezTo>
                <a:cubicBezTo>
                  <a:pt x="15207" y="1831"/>
                  <a:pt x="11803" y="1"/>
                  <a:pt x="7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
          <p:cNvSpPr/>
          <p:nvPr/>
        </p:nvSpPr>
        <p:spPr>
          <a:xfrm>
            <a:off x="4302851" y="4484105"/>
            <a:ext cx="724411" cy="167073"/>
          </a:xfrm>
          <a:custGeom>
            <a:rect b="b" l="l" r="r" t="t"/>
            <a:pathLst>
              <a:path extrusionOk="0" h="3001" w="13012">
                <a:moveTo>
                  <a:pt x="6428" y="0"/>
                </a:moveTo>
                <a:cubicBezTo>
                  <a:pt x="3164" y="0"/>
                  <a:pt x="1" y="1540"/>
                  <a:pt x="1" y="1540"/>
                </a:cubicBezTo>
                <a:cubicBezTo>
                  <a:pt x="1" y="1540"/>
                  <a:pt x="3169" y="3001"/>
                  <a:pt x="6433" y="3001"/>
                </a:cubicBezTo>
                <a:cubicBezTo>
                  <a:pt x="9696" y="3001"/>
                  <a:pt x="13012" y="1500"/>
                  <a:pt x="13012" y="1500"/>
                </a:cubicBezTo>
                <a:cubicBezTo>
                  <a:pt x="13012" y="1500"/>
                  <a:pt x="9696" y="0"/>
                  <a:pt x="6433" y="0"/>
                </a:cubicBezTo>
                <a:cubicBezTo>
                  <a:pt x="6432" y="0"/>
                  <a:pt x="6430" y="0"/>
                  <a:pt x="6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
          <p:cNvSpPr/>
          <p:nvPr/>
        </p:nvSpPr>
        <p:spPr>
          <a:xfrm>
            <a:off x="4331745" y="4483994"/>
            <a:ext cx="658327" cy="76828"/>
          </a:xfrm>
          <a:custGeom>
            <a:rect b="b" l="l" r="r" t="t"/>
            <a:pathLst>
              <a:path extrusionOk="0" h="1380" w="11825">
                <a:moveTo>
                  <a:pt x="5914" y="1"/>
                </a:moveTo>
                <a:cubicBezTo>
                  <a:pt x="2648" y="1"/>
                  <a:pt x="1" y="1379"/>
                  <a:pt x="1" y="1379"/>
                </a:cubicBezTo>
                <a:cubicBezTo>
                  <a:pt x="1" y="1379"/>
                  <a:pt x="2879" y="690"/>
                  <a:pt x="6146" y="690"/>
                </a:cubicBezTo>
                <a:cubicBezTo>
                  <a:pt x="9410" y="690"/>
                  <a:pt x="11825" y="1379"/>
                  <a:pt x="11825" y="1379"/>
                </a:cubicBezTo>
                <a:cubicBezTo>
                  <a:pt x="11825" y="1379"/>
                  <a:pt x="9177" y="1"/>
                  <a:pt x="59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
          <p:cNvSpPr/>
          <p:nvPr/>
        </p:nvSpPr>
        <p:spPr>
          <a:xfrm>
            <a:off x="455323" y="4780172"/>
            <a:ext cx="701139" cy="150817"/>
          </a:xfrm>
          <a:custGeom>
            <a:rect b="b" l="l" r="r" t="t"/>
            <a:pathLst>
              <a:path extrusionOk="0" h="2709" w="12594">
                <a:moveTo>
                  <a:pt x="6298" y="0"/>
                </a:moveTo>
                <a:cubicBezTo>
                  <a:pt x="2820" y="0"/>
                  <a:pt x="0" y="1354"/>
                  <a:pt x="0" y="1354"/>
                </a:cubicBezTo>
                <a:cubicBezTo>
                  <a:pt x="0" y="1354"/>
                  <a:pt x="2820" y="2708"/>
                  <a:pt x="6298" y="2708"/>
                </a:cubicBezTo>
                <a:cubicBezTo>
                  <a:pt x="9774" y="2708"/>
                  <a:pt x="12594" y="1354"/>
                  <a:pt x="12594" y="1354"/>
                </a:cubicBezTo>
                <a:cubicBezTo>
                  <a:pt x="12594" y="1354"/>
                  <a:pt x="9774" y="0"/>
                  <a:pt x="62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
          <p:cNvSpPr/>
          <p:nvPr/>
        </p:nvSpPr>
        <p:spPr>
          <a:xfrm>
            <a:off x="555923" y="4785349"/>
            <a:ext cx="523154" cy="119306"/>
          </a:xfrm>
          <a:custGeom>
            <a:rect b="b" l="l" r="r" t="t"/>
            <a:pathLst>
              <a:path extrusionOk="0" h="2143" w="9397">
                <a:moveTo>
                  <a:pt x="4698" y="1"/>
                </a:moveTo>
                <a:cubicBezTo>
                  <a:pt x="2103" y="1"/>
                  <a:pt x="0" y="1130"/>
                  <a:pt x="0" y="1130"/>
                </a:cubicBezTo>
                <a:cubicBezTo>
                  <a:pt x="0" y="1130"/>
                  <a:pt x="2103" y="2143"/>
                  <a:pt x="4698" y="2143"/>
                </a:cubicBezTo>
                <a:cubicBezTo>
                  <a:pt x="7292" y="2143"/>
                  <a:pt x="9397" y="1130"/>
                  <a:pt x="9397" y="1130"/>
                </a:cubicBezTo>
                <a:cubicBezTo>
                  <a:pt x="9397" y="1130"/>
                  <a:pt x="7292" y="1"/>
                  <a:pt x="46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
          <p:cNvSpPr/>
          <p:nvPr/>
        </p:nvSpPr>
        <p:spPr>
          <a:xfrm>
            <a:off x="596174" y="4791919"/>
            <a:ext cx="447830" cy="103328"/>
          </a:xfrm>
          <a:custGeom>
            <a:rect b="b" l="l" r="r" t="t"/>
            <a:pathLst>
              <a:path extrusionOk="0" h="1856" w="8044">
                <a:moveTo>
                  <a:pt x="3976" y="1"/>
                </a:moveTo>
                <a:cubicBezTo>
                  <a:pt x="1961" y="1"/>
                  <a:pt x="1" y="953"/>
                  <a:pt x="1" y="953"/>
                </a:cubicBezTo>
                <a:cubicBezTo>
                  <a:pt x="1" y="953"/>
                  <a:pt x="1957" y="1856"/>
                  <a:pt x="3976" y="1856"/>
                </a:cubicBezTo>
                <a:cubicBezTo>
                  <a:pt x="5995" y="1856"/>
                  <a:pt x="8043" y="928"/>
                  <a:pt x="8043" y="928"/>
                </a:cubicBezTo>
                <a:cubicBezTo>
                  <a:pt x="8043" y="928"/>
                  <a:pt x="5993" y="1"/>
                  <a:pt x="39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
          <p:cNvSpPr/>
          <p:nvPr/>
        </p:nvSpPr>
        <p:spPr>
          <a:xfrm>
            <a:off x="614101" y="4791919"/>
            <a:ext cx="406966" cy="47489"/>
          </a:xfrm>
          <a:custGeom>
            <a:rect b="b" l="l" r="r" t="t"/>
            <a:pathLst>
              <a:path extrusionOk="0" h="853" w="7310">
                <a:moveTo>
                  <a:pt x="3654" y="1"/>
                </a:moveTo>
                <a:cubicBezTo>
                  <a:pt x="1635" y="1"/>
                  <a:pt x="1" y="853"/>
                  <a:pt x="1" y="853"/>
                </a:cubicBezTo>
                <a:cubicBezTo>
                  <a:pt x="1" y="853"/>
                  <a:pt x="1780" y="426"/>
                  <a:pt x="3799" y="426"/>
                </a:cubicBezTo>
                <a:cubicBezTo>
                  <a:pt x="5817" y="426"/>
                  <a:pt x="7309" y="853"/>
                  <a:pt x="7309" y="853"/>
                </a:cubicBezTo>
                <a:cubicBezTo>
                  <a:pt x="7309" y="853"/>
                  <a:pt x="5673" y="1"/>
                  <a:pt x="3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
          <p:cNvSpPr/>
          <p:nvPr/>
        </p:nvSpPr>
        <p:spPr>
          <a:xfrm>
            <a:off x="7655171" y="4834341"/>
            <a:ext cx="701195" cy="150817"/>
          </a:xfrm>
          <a:custGeom>
            <a:rect b="b" l="l" r="r" t="t"/>
            <a:pathLst>
              <a:path extrusionOk="0" h="2709" w="12595">
                <a:moveTo>
                  <a:pt x="6299" y="0"/>
                </a:moveTo>
                <a:cubicBezTo>
                  <a:pt x="2821" y="0"/>
                  <a:pt x="1" y="1355"/>
                  <a:pt x="1" y="1355"/>
                </a:cubicBezTo>
                <a:cubicBezTo>
                  <a:pt x="1" y="1355"/>
                  <a:pt x="2821" y="2709"/>
                  <a:pt x="6299" y="2709"/>
                </a:cubicBezTo>
                <a:cubicBezTo>
                  <a:pt x="9775" y="2709"/>
                  <a:pt x="12595" y="1355"/>
                  <a:pt x="12595" y="1355"/>
                </a:cubicBezTo>
                <a:cubicBezTo>
                  <a:pt x="12595" y="1355"/>
                  <a:pt x="9775" y="0"/>
                  <a:pt x="62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
          <p:cNvSpPr/>
          <p:nvPr/>
        </p:nvSpPr>
        <p:spPr>
          <a:xfrm>
            <a:off x="7755716" y="4839463"/>
            <a:ext cx="523154" cy="119306"/>
          </a:xfrm>
          <a:custGeom>
            <a:rect b="b" l="l" r="r" t="t"/>
            <a:pathLst>
              <a:path extrusionOk="0" h="2143" w="9397">
                <a:moveTo>
                  <a:pt x="4699" y="0"/>
                </a:moveTo>
                <a:cubicBezTo>
                  <a:pt x="2106" y="0"/>
                  <a:pt x="0" y="1131"/>
                  <a:pt x="0" y="1131"/>
                </a:cubicBezTo>
                <a:cubicBezTo>
                  <a:pt x="0" y="1131"/>
                  <a:pt x="2105" y="2142"/>
                  <a:pt x="4699" y="2142"/>
                </a:cubicBezTo>
                <a:cubicBezTo>
                  <a:pt x="7294" y="2142"/>
                  <a:pt x="9397" y="1131"/>
                  <a:pt x="9397" y="1131"/>
                </a:cubicBezTo>
                <a:cubicBezTo>
                  <a:pt x="9397" y="1131"/>
                  <a:pt x="7294" y="0"/>
                  <a:pt x="4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
          <p:cNvSpPr/>
          <p:nvPr/>
        </p:nvSpPr>
        <p:spPr>
          <a:xfrm>
            <a:off x="7796078" y="4846144"/>
            <a:ext cx="447830" cy="103272"/>
          </a:xfrm>
          <a:custGeom>
            <a:rect b="b" l="l" r="r" t="t"/>
            <a:pathLst>
              <a:path extrusionOk="0" h="1855" w="8044">
                <a:moveTo>
                  <a:pt x="3976" y="0"/>
                </a:moveTo>
                <a:cubicBezTo>
                  <a:pt x="1959" y="0"/>
                  <a:pt x="1" y="952"/>
                  <a:pt x="1" y="952"/>
                </a:cubicBezTo>
                <a:cubicBezTo>
                  <a:pt x="1" y="952"/>
                  <a:pt x="1957" y="1855"/>
                  <a:pt x="3976" y="1855"/>
                </a:cubicBezTo>
                <a:cubicBezTo>
                  <a:pt x="5995" y="1855"/>
                  <a:pt x="8043" y="928"/>
                  <a:pt x="8043" y="928"/>
                </a:cubicBezTo>
                <a:cubicBezTo>
                  <a:pt x="8043" y="928"/>
                  <a:pt x="5993" y="0"/>
                  <a:pt x="39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
          <p:cNvSpPr/>
          <p:nvPr/>
        </p:nvSpPr>
        <p:spPr>
          <a:xfrm>
            <a:off x="7814005" y="4846144"/>
            <a:ext cx="406855" cy="47377"/>
          </a:xfrm>
          <a:custGeom>
            <a:rect b="b" l="l" r="r" t="t"/>
            <a:pathLst>
              <a:path extrusionOk="0" h="851" w="7308">
                <a:moveTo>
                  <a:pt x="3654" y="0"/>
                </a:moveTo>
                <a:cubicBezTo>
                  <a:pt x="1635" y="0"/>
                  <a:pt x="1" y="850"/>
                  <a:pt x="1" y="850"/>
                </a:cubicBezTo>
                <a:cubicBezTo>
                  <a:pt x="1" y="850"/>
                  <a:pt x="1780" y="424"/>
                  <a:pt x="3799" y="424"/>
                </a:cubicBezTo>
                <a:cubicBezTo>
                  <a:pt x="5817" y="424"/>
                  <a:pt x="7308" y="850"/>
                  <a:pt x="7308" y="850"/>
                </a:cubicBezTo>
                <a:cubicBezTo>
                  <a:pt x="7308" y="850"/>
                  <a:pt x="5673" y="0"/>
                  <a:pt x="3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
          <p:cNvSpPr/>
          <p:nvPr/>
        </p:nvSpPr>
        <p:spPr>
          <a:xfrm>
            <a:off x="604525" y="3670674"/>
            <a:ext cx="701084" cy="150817"/>
          </a:xfrm>
          <a:custGeom>
            <a:rect b="b" l="l" r="r" t="t"/>
            <a:pathLst>
              <a:path extrusionOk="0" h="2709" w="12593">
                <a:moveTo>
                  <a:pt x="6296" y="0"/>
                </a:moveTo>
                <a:cubicBezTo>
                  <a:pt x="2818" y="0"/>
                  <a:pt x="0" y="1354"/>
                  <a:pt x="0" y="1354"/>
                </a:cubicBezTo>
                <a:cubicBezTo>
                  <a:pt x="0" y="1354"/>
                  <a:pt x="2820" y="2709"/>
                  <a:pt x="6296" y="2709"/>
                </a:cubicBezTo>
                <a:cubicBezTo>
                  <a:pt x="9774" y="2709"/>
                  <a:pt x="12592" y="1354"/>
                  <a:pt x="12592" y="1354"/>
                </a:cubicBezTo>
                <a:cubicBezTo>
                  <a:pt x="12592" y="1354"/>
                  <a:pt x="9774" y="0"/>
                  <a:pt x="6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
          <p:cNvSpPr/>
          <p:nvPr/>
        </p:nvSpPr>
        <p:spPr>
          <a:xfrm>
            <a:off x="705126" y="3675795"/>
            <a:ext cx="523154" cy="119306"/>
          </a:xfrm>
          <a:custGeom>
            <a:rect b="b" l="l" r="r" t="t"/>
            <a:pathLst>
              <a:path extrusionOk="0" h="2143" w="9397">
                <a:moveTo>
                  <a:pt x="4699" y="0"/>
                </a:moveTo>
                <a:cubicBezTo>
                  <a:pt x="2105" y="0"/>
                  <a:pt x="0" y="1131"/>
                  <a:pt x="0" y="1131"/>
                </a:cubicBezTo>
                <a:cubicBezTo>
                  <a:pt x="0" y="1131"/>
                  <a:pt x="2105" y="2142"/>
                  <a:pt x="4699" y="2142"/>
                </a:cubicBezTo>
                <a:cubicBezTo>
                  <a:pt x="7294" y="2142"/>
                  <a:pt x="9397" y="1131"/>
                  <a:pt x="9397" y="1131"/>
                </a:cubicBezTo>
                <a:cubicBezTo>
                  <a:pt x="9397" y="1131"/>
                  <a:pt x="7294" y="0"/>
                  <a:pt x="46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
          <p:cNvSpPr/>
          <p:nvPr/>
        </p:nvSpPr>
        <p:spPr>
          <a:xfrm>
            <a:off x="745488" y="3682253"/>
            <a:ext cx="447830" cy="103328"/>
          </a:xfrm>
          <a:custGeom>
            <a:rect b="b" l="l" r="r" t="t"/>
            <a:pathLst>
              <a:path extrusionOk="0" h="1856" w="8044">
                <a:moveTo>
                  <a:pt x="3976" y="1"/>
                </a:moveTo>
                <a:cubicBezTo>
                  <a:pt x="1959" y="1"/>
                  <a:pt x="1" y="953"/>
                  <a:pt x="1" y="953"/>
                </a:cubicBezTo>
                <a:cubicBezTo>
                  <a:pt x="1" y="953"/>
                  <a:pt x="1957" y="1855"/>
                  <a:pt x="3976" y="1855"/>
                </a:cubicBezTo>
                <a:cubicBezTo>
                  <a:pt x="5995" y="1855"/>
                  <a:pt x="8043" y="928"/>
                  <a:pt x="8043" y="928"/>
                </a:cubicBezTo>
                <a:cubicBezTo>
                  <a:pt x="8043" y="928"/>
                  <a:pt x="5993" y="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
          <p:cNvSpPr/>
          <p:nvPr/>
        </p:nvSpPr>
        <p:spPr>
          <a:xfrm>
            <a:off x="763303" y="3682476"/>
            <a:ext cx="406910" cy="47377"/>
          </a:xfrm>
          <a:custGeom>
            <a:rect b="b" l="l" r="r" t="t"/>
            <a:pathLst>
              <a:path extrusionOk="0" h="851" w="7309">
                <a:moveTo>
                  <a:pt x="3654" y="0"/>
                </a:moveTo>
                <a:cubicBezTo>
                  <a:pt x="1636" y="0"/>
                  <a:pt x="1" y="850"/>
                  <a:pt x="1" y="850"/>
                </a:cubicBezTo>
                <a:cubicBezTo>
                  <a:pt x="1" y="850"/>
                  <a:pt x="1778" y="424"/>
                  <a:pt x="3797" y="424"/>
                </a:cubicBezTo>
                <a:cubicBezTo>
                  <a:pt x="5816" y="424"/>
                  <a:pt x="7308" y="850"/>
                  <a:pt x="7308" y="850"/>
                </a:cubicBezTo>
                <a:cubicBezTo>
                  <a:pt x="7308" y="850"/>
                  <a:pt x="5673" y="0"/>
                  <a:pt x="3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
          <p:cNvSpPr/>
          <p:nvPr/>
        </p:nvSpPr>
        <p:spPr>
          <a:xfrm>
            <a:off x="1243701" y="3687320"/>
            <a:ext cx="433466" cy="93251"/>
          </a:xfrm>
          <a:custGeom>
            <a:rect b="b" l="l" r="r" t="t"/>
            <a:pathLst>
              <a:path extrusionOk="0" h="1675" w="7786">
                <a:moveTo>
                  <a:pt x="3892" y="0"/>
                </a:moveTo>
                <a:cubicBezTo>
                  <a:pt x="1742" y="0"/>
                  <a:pt x="0" y="837"/>
                  <a:pt x="0" y="837"/>
                </a:cubicBezTo>
                <a:cubicBezTo>
                  <a:pt x="0" y="837"/>
                  <a:pt x="1742" y="1674"/>
                  <a:pt x="3892" y="1674"/>
                </a:cubicBezTo>
                <a:cubicBezTo>
                  <a:pt x="6042" y="1674"/>
                  <a:pt x="7785" y="837"/>
                  <a:pt x="7785" y="837"/>
                </a:cubicBezTo>
                <a:cubicBezTo>
                  <a:pt x="7785" y="837"/>
                  <a:pt x="6042" y="0"/>
                  <a:pt x="3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
          <p:cNvSpPr/>
          <p:nvPr/>
        </p:nvSpPr>
        <p:spPr>
          <a:xfrm>
            <a:off x="1305943" y="3690493"/>
            <a:ext cx="323513" cy="73877"/>
          </a:xfrm>
          <a:custGeom>
            <a:rect b="b" l="l" r="r" t="t"/>
            <a:pathLst>
              <a:path extrusionOk="0" h="1327" w="5811">
                <a:moveTo>
                  <a:pt x="2905" y="1"/>
                </a:moveTo>
                <a:cubicBezTo>
                  <a:pt x="1302" y="1"/>
                  <a:pt x="0" y="701"/>
                  <a:pt x="0" y="701"/>
                </a:cubicBezTo>
                <a:cubicBezTo>
                  <a:pt x="0" y="701"/>
                  <a:pt x="1302" y="1327"/>
                  <a:pt x="2905" y="1327"/>
                </a:cubicBezTo>
                <a:cubicBezTo>
                  <a:pt x="4510" y="1327"/>
                  <a:pt x="5810" y="701"/>
                  <a:pt x="5810" y="701"/>
                </a:cubicBezTo>
                <a:cubicBezTo>
                  <a:pt x="5810" y="701"/>
                  <a:pt x="4510" y="1"/>
                  <a:pt x="2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
          <p:cNvSpPr/>
          <p:nvPr/>
        </p:nvSpPr>
        <p:spPr>
          <a:xfrm>
            <a:off x="1330885" y="3694780"/>
            <a:ext cx="276637" cy="63745"/>
          </a:xfrm>
          <a:custGeom>
            <a:rect b="b" l="l" r="r" t="t"/>
            <a:pathLst>
              <a:path extrusionOk="0" h="1145" w="4969">
                <a:moveTo>
                  <a:pt x="2445" y="1"/>
                </a:moveTo>
                <a:cubicBezTo>
                  <a:pt x="1203" y="1"/>
                  <a:pt x="0" y="587"/>
                  <a:pt x="0" y="587"/>
                </a:cubicBezTo>
                <a:cubicBezTo>
                  <a:pt x="0" y="587"/>
                  <a:pt x="1210" y="1145"/>
                  <a:pt x="2456" y="1145"/>
                </a:cubicBezTo>
                <a:cubicBezTo>
                  <a:pt x="3703" y="1145"/>
                  <a:pt x="4968" y="572"/>
                  <a:pt x="4968" y="572"/>
                </a:cubicBezTo>
                <a:cubicBezTo>
                  <a:pt x="4968" y="572"/>
                  <a:pt x="3703" y="1"/>
                  <a:pt x="2456" y="1"/>
                </a:cubicBezTo>
                <a:cubicBezTo>
                  <a:pt x="2452" y="1"/>
                  <a:pt x="2449" y="1"/>
                  <a:pt x="24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
          <p:cNvSpPr/>
          <p:nvPr/>
        </p:nvSpPr>
        <p:spPr>
          <a:xfrm>
            <a:off x="1341908" y="3694613"/>
            <a:ext cx="251417" cy="29451"/>
          </a:xfrm>
          <a:custGeom>
            <a:rect b="b" l="l" r="r" t="t"/>
            <a:pathLst>
              <a:path extrusionOk="0" h="529" w="4516">
                <a:moveTo>
                  <a:pt x="2258" y="0"/>
                </a:moveTo>
                <a:cubicBezTo>
                  <a:pt x="1012" y="0"/>
                  <a:pt x="1" y="529"/>
                  <a:pt x="1" y="529"/>
                </a:cubicBezTo>
                <a:cubicBezTo>
                  <a:pt x="1" y="529"/>
                  <a:pt x="1100" y="266"/>
                  <a:pt x="2348" y="266"/>
                </a:cubicBezTo>
                <a:cubicBezTo>
                  <a:pt x="3595" y="266"/>
                  <a:pt x="4516" y="529"/>
                  <a:pt x="4516" y="529"/>
                </a:cubicBezTo>
                <a:cubicBezTo>
                  <a:pt x="4516" y="529"/>
                  <a:pt x="3505" y="0"/>
                  <a:pt x="2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
          <p:cNvSpPr/>
          <p:nvPr/>
        </p:nvSpPr>
        <p:spPr>
          <a:xfrm>
            <a:off x="1135251" y="3594347"/>
            <a:ext cx="267785" cy="57621"/>
          </a:xfrm>
          <a:custGeom>
            <a:rect b="b" l="l" r="r" t="t"/>
            <a:pathLst>
              <a:path extrusionOk="0" h="1035" w="4810">
                <a:moveTo>
                  <a:pt x="2405" y="1"/>
                </a:moveTo>
                <a:cubicBezTo>
                  <a:pt x="1077" y="1"/>
                  <a:pt x="0" y="518"/>
                  <a:pt x="0" y="518"/>
                </a:cubicBezTo>
                <a:cubicBezTo>
                  <a:pt x="0" y="518"/>
                  <a:pt x="1077" y="1035"/>
                  <a:pt x="2405" y="1035"/>
                </a:cubicBezTo>
                <a:cubicBezTo>
                  <a:pt x="3731" y="1035"/>
                  <a:pt x="4809" y="518"/>
                  <a:pt x="4809" y="518"/>
                </a:cubicBezTo>
                <a:cubicBezTo>
                  <a:pt x="4809" y="518"/>
                  <a:pt x="3731" y="1"/>
                  <a:pt x="2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
          <p:cNvSpPr/>
          <p:nvPr/>
        </p:nvSpPr>
        <p:spPr>
          <a:xfrm>
            <a:off x="1173721" y="3596295"/>
            <a:ext cx="199864" cy="45651"/>
          </a:xfrm>
          <a:custGeom>
            <a:rect b="b" l="l" r="r" t="t"/>
            <a:pathLst>
              <a:path extrusionOk="0" h="820" w="3590">
                <a:moveTo>
                  <a:pt x="1796" y="0"/>
                </a:moveTo>
                <a:cubicBezTo>
                  <a:pt x="804" y="0"/>
                  <a:pt x="0" y="434"/>
                  <a:pt x="0" y="434"/>
                </a:cubicBezTo>
                <a:cubicBezTo>
                  <a:pt x="0" y="434"/>
                  <a:pt x="804" y="819"/>
                  <a:pt x="1796" y="819"/>
                </a:cubicBezTo>
                <a:cubicBezTo>
                  <a:pt x="2785" y="819"/>
                  <a:pt x="3590" y="434"/>
                  <a:pt x="3590" y="434"/>
                </a:cubicBezTo>
                <a:cubicBezTo>
                  <a:pt x="3590" y="434"/>
                  <a:pt x="2785" y="0"/>
                  <a:pt x="17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
          <p:cNvSpPr/>
          <p:nvPr/>
        </p:nvSpPr>
        <p:spPr>
          <a:xfrm>
            <a:off x="1189142" y="3598856"/>
            <a:ext cx="171026" cy="39527"/>
          </a:xfrm>
          <a:custGeom>
            <a:rect b="b" l="l" r="r" t="t"/>
            <a:pathLst>
              <a:path extrusionOk="0" h="710" w="3072">
                <a:moveTo>
                  <a:pt x="1519" y="0"/>
                </a:moveTo>
                <a:cubicBezTo>
                  <a:pt x="746" y="0"/>
                  <a:pt x="0" y="365"/>
                  <a:pt x="0" y="365"/>
                </a:cubicBezTo>
                <a:cubicBezTo>
                  <a:pt x="0" y="365"/>
                  <a:pt x="747" y="709"/>
                  <a:pt x="1519" y="709"/>
                </a:cubicBezTo>
                <a:cubicBezTo>
                  <a:pt x="2290" y="709"/>
                  <a:pt x="3071" y="355"/>
                  <a:pt x="3071" y="355"/>
                </a:cubicBezTo>
                <a:cubicBezTo>
                  <a:pt x="3071" y="355"/>
                  <a:pt x="2290" y="0"/>
                  <a:pt x="1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
          <p:cNvSpPr/>
          <p:nvPr/>
        </p:nvSpPr>
        <p:spPr>
          <a:xfrm>
            <a:off x="1195990" y="3598856"/>
            <a:ext cx="155382" cy="18149"/>
          </a:xfrm>
          <a:custGeom>
            <a:rect b="b" l="l" r="r" t="t"/>
            <a:pathLst>
              <a:path extrusionOk="0" h="326" w="2791">
                <a:moveTo>
                  <a:pt x="1396" y="0"/>
                </a:moveTo>
                <a:cubicBezTo>
                  <a:pt x="626" y="0"/>
                  <a:pt x="1" y="325"/>
                  <a:pt x="1" y="325"/>
                </a:cubicBezTo>
                <a:cubicBezTo>
                  <a:pt x="1" y="325"/>
                  <a:pt x="678" y="164"/>
                  <a:pt x="1450" y="164"/>
                </a:cubicBezTo>
                <a:cubicBezTo>
                  <a:pt x="2221" y="164"/>
                  <a:pt x="2791" y="325"/>
                  <a:pt x="2791" y="325"/>
                </a:cubicBezTo>
                <a:cubicBezTo>
                  <a:pt x="2791" y="325"/>
                  <a:pt x="2164" y="0"/>
                  <a:pt x="13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
          <p:cNvSpPr/>
          <p:nvPr/>
        </p:nvSpPr>
        <p:spPr>
          <a:xfrm>
            <a:off x="6896132" y="3268996"/>
            <a:ext cx="701084" cy="150817"/>
          </a:xfrm>
          <a:custGeom>
            <a:rect b="b" l="l" r="r" t="t"/>
            <a:pathLst>
              <a:path extrusionOk="0" h="2709" w="12593">
                <a:moveTo>
                  <a:pt x="6297" y="0"/>
                </a:moveTo>
                <a:cubicBezTo>
                  <a:pt x="2819" y="0"/>
                  <a:pt x="1" y="1354"/>
                  <a:pt x="1" y="1354"/>
                </a:cubicBezTo>
                <a:cubicBezTo>
                  <a:pt x="1" y="1354"/>
                  <a:pt x="2819" y="2708"/>
                  <a:pt x="6297" y="2708"/>
                </a:cubicBezTo>
                <a:cubicBezTo>
                  <a:pt x="9775" y="2708"/>
                  <a:pt x="12593" y="1354"/>
                  <a:pt x="12593" y="1354"/>
                </a:cubicBezTo>
                <a:cubicBezTo>
                  <a:pt x="12593" y="1354"/>
                  <a:pt x="9775" y="0"/>
                  <a:pt x="62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
          <p:cNvSpPr/>
          <p:nvPr/>
        </p:nvSpPr>
        <p:spPr>
          <a:xfrm>
            <a:off x="6996621" y="3274118"/>
            <a:ext cx="523210" cy="119250"/>
          </a:xfrm>
          <a:custGeom>
            <a:rect b="b" l="l" r="r" t="t"/>
            <a:pathLst>
              <a:path extrusionOk="0" h="2142" w="9398">
                <a:moveTo>
                  <a:pt x="4698" y="0"/>
                </a:moveTo>
                <a:cubicBezTo>
                  <a:pt x="2104" y="0"/>
                  <a:pt x="1" y="1131"/>
                  <a:pt x="1" y="1131"/>
                </a:cubicBezTo>
                <a:cubicBezTo>
                  <a:pt x="1" y="1131"/>
                  <a:pt x="2104" y="2142"/>
                  <a:pt x="4698" y="2142"/>
                </a:cubicBezTo>
                <a:cubicBezTo>
                  <a:pt x="7295" y="2142"/>
                  <a:pt x="9398" y="1131"/>
                  <a:pt x="9398" y="1131"/>
                </a:cubicBezTo>
                <a:cubicBezTo>
                  <a:pt x="9398" y="1131"/>
                  <a:pt x="7295" y="0"/>
                  <a:pt x="46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
          <p:cNvSpPr/>
          <p:nvPr/>
        </p:nvSpPr>
        <p:spPr>
          <a:xfrm>
            <a:off x="7036928" y="3280687"/>
            <a:ext cx="447830" cy="103272"/>
          </a:xfrm>
          <a:custGeom>
            <a:rect b="b" l="l" r="r" t="t"/>
            <a:pathLst>
              <a:path extrusionOk="0" h="1855" w="8044">
                <a:moveTo>
                  <a:pt x="3978" y="0"/>
                </a:moveTo>
                <a:cubicBezTo>
                  <a:pt x="1961" y="0"/>
                  <a:pt x="1" y="952"/>
                  <a:pt x="1" y="952"/>
                </a:cubicBezTo>
                <a:cubicBezTo>
                  <a:pt x="1" y="952"/>
                  <a:pt x="1959" y="1855"/>
                  <a:pt x="3978" y="1855"/>
                </a:cubicBezTo>
                <a:cubicBezTo>
                  <a:pt x="5997" y="1855"/>
                  <a:pt x="8043" y="928"/>
                  <a:pt x="8043" y="928"/>
                </a:cubicBezTo>
                <a:cubicBezTo>
                  <a:pt x="8043" y="928"/>
                  <a:pt x="5993" y="0"/>
                  <a:pt x="39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
          <p:cNvSpPr/>
          <p:nvPr/>
        </p:nvSpPr>
        <p:spPr>
          <a:xfrm>
            <a:off x="7054854" y="3280687"/>
            <a:ext cx="406966" cy="47489"/>
          </a:xfrm>
          <a:custGeom>
            <a:rect b="b" l="l" r="r" t="t"/>
            <a:pathLst>
              <a:path extrusionOk="0" h="853" w="7310">
                <a:moveTo>
                  <a:pt x="3656" y="0"/>
                </a:moveTo>
                <a:cubicBezTo>
                  <a:pt x="1637" y="0"/>
                  <a:pt x="1" y="852"/>
                  <a:pt x="1" y="852"/>
                </a:cubicBezTo>
                <a:cubicBezTo>
                  <a:pt x="1" y="852"/>
                  <a:pt x="1780" y="425"/>
                  <a:pt x="3799" y="425"/>
                </a:cubicBezTo>
                <a:cubicBezTo>
                  <a:pt x="5817" y="425"/>
                  <a:pt x="7309" y="852"/>
                  <a:pt x="7309" y="852"/>
                </a:cubicBezTo>
                <a:cubicBezTo>
                  <a:pt x="7309" y="852"/>
                  <a:pt x="5675" y="0"/>
                  <a:pt x="36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
          <p:cNvSpPr/>
          <p:nvPr/>
        </p:nvSpPr>
        <p:spPr>
          <a:xfrm>
            <a:off x="7535308" y="3285698"/>
            <a:ext cx="433355" cy="93251"/>
          </a:xfrm>
          <a:custGeom>
            <a:rect b="b" l="l" r="r" t="t"/>
            <a:pathLst>
              <a:path extrusionOk="0" h="1675" w="7784">
                <a:moveTo>
                  <a:pt x="3892" y="0"/>
                </a:moveTo>
                <a:cubicBezTo>
                  <a:pt x="1742" y="0"/>
                  <a:pt x="1" y="838"/>
                  <a:pt x="1" y="838"/>
                </a:cubicBezTo>
                <a:cubicBezTo>
                  <a:pt x="1" y="838"/>
                  <a:pt x="1742" y="1675"/>
                  <a:pt x="3892" y="1675"/>
                </a:cubicBezTo>
                <a:cubicBezTo>
                  <a:pt x="6042" y="1675"/>
                  <a:pt x="7784" y="838"/>
                  <a:pt x="7784" y="838"/>
                </a:cubicBezTo>
                <a:cubicBezTo>
                  <a:pt x="7784" y="838"/>
                  <a:pt x="6042" y="0"/>
                  <a:pt x="3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
          <p:cNvSpPr/>
          <p:nvPr/>
        </p:nvSpPr>
        <p:spPr>
          <a:xfrm>
            <a:off x="7597439" y="3288816"/>
            <a:ext cx="323513" cy="73877"/>
          </a:xfrm>
          <a:custGeom>
            <a:rect b="b" l="l" r="r" t="t"/>
            <a:pathLst>
              <a:path extrusionOk="0" h="1327" w="5811">
                <a:moveTo>
                  <a:pt x="2906" y="0"/>
                </a:moveTo>
                <a:cubicBezTo>
                  <a:pt x="1301" y="0"/>
                  <a:pt x="1" y="699"/>
                  <a:pt x="1" y="699"/>
                </a:cubicBezTo>
                <a:cubicBezTo>
                  <a:pt x="1" y="699"/>
                  <a:pt x="1301" y="1326"/>
                  <a:pt x="2906" y="1326"/>
                </a:cubicBezTo>
                <a:cubicBezTo>
                  <a:pt x="4509" y="1326"/>
                  <a:pt x="5811" y="699"/>
                  <a:pt x="5811" y="699"/>
                </a:cubicBezTo>
                <a:cubicBezTo>
                  <a:pt x="5811" y="699"/>
                  <a:pt x="4509" y="0"/>
                  <a:pt x="2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
          <p:cNvSpPr/>
          <p:nvPr/>
        </p:nvSpPr>
        <p:spPr>
          <a:xfrm>
            <a:off x="7622491" y="3292991"/>
            <a:ext cx="276637" cy="63856"/>
          </a:xfrm>
          <a:custGeom>
            <a:rect b="b" l="l" r="r" t="t"/>
            <a:pathLst>
              <a:path extrusionOk="0" h="1147" w="4969">
                <a:moveTo>
                  <a:pt x="2456" y="1"/>
                </a:moveTo>
                <a:cubicBezTo>
                  <a:pt x="1208" y="1"/>
                  <a:pt x="0" y="588"/>
                  <a:pt x="0" y="588"/>
                </a:cubicBezTo>
                <a:cubicBezTo>
                  <a:pt x="0" y="588"/>
                  <a:pt x="1210" y="1146"/>
                  <a:pt x="2456" y="1146"/>
                </a:cubicBezTo>
                <a:cubicBezTo>
                  <a:pt x="3702" y="1146"/>
                  <a:pt x="4969" y="574"/>
                  <a:pt x="4969" y="574"/>
                </a:cubicBezTo>
                <a:cubicBezTo>
                  <a:pt x="4969" y="574"/>
                  <a:pt x="3703" y="1"/>
                  <a:pt x="24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
          <p:cNvSpPr/>
          <p:nvPr/>
        </p:nvSpPr>
        <p:spPr>
          <a:xfrm>
            <a:off x="7633459" y="3292935"/>
            <a:ext cx="251417" cy="29339"/>
          </a:xfrm>
          <a:custGeom>
            <a:rect b="b" l="l" r="r" t="t"/>
            <a:pathLst>
              <a:path extrusionOk="0" h="527" w="4516">
                <a:moveTo>
                  <a:pt x="2255" y="0"/>
                </a:moveTo>
                <a:cubicBezTo>
                  <a:pt x="1008" y="0"/>
                  <a:pt x="0" y="527"/>
                  <a:pt x="0" y="527"/>
                </a:cubicBezTo>
                <a:cubicBezTo>
                  <a:pt x="0" y="527"/>
                  <a:pt x="1100" y="264"/>
                  <a:pt x="2347" y="264"/>
                </a:cubicBezTo>
                <a:cubicBezTo>
                  <a:pt x="3593" y="264"/>
                  <a:pt x="4516" y="527"/>
                  <a:pt x="4516" y="527"/>
                </a:cubicBezTo>
                <a:cubicBezTo>
                  <a:pt x="4516" y="527"/>
                  <a:pt x="3503" y="0"/>
                  <a:pt x="22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
          <p:cNvSpPr/>
          <p:nvPr/>
        </p:nvSpPr>
        <p:spPr>
          <a:xfrm>
            <a:off x="7426747" y="3192780"/>
            <a:ext cx="267785" cy="57621"/>
          </a:xfrm>
          <a:custGeom>
            <a:rect b="b" l="l" r="r" t="t"/>
            <a:pathLst>
              <a:path extrusionOk="0" h="1035" w="4810">
                <a:moveTo>
                  <a:pt x="2405" y="0"/>
                </a:moveTo>
                <a:cubicBezTo>
                  <a:pt x="1079" y="0"/>
                  <a:pt x="1" y="517"/>
                  <a:pt x="1" y="517"/>
                </a:cubicBezTo>
                <a:cubicBezTo>
                  <a:pt x="1" y="517"/>
                  <a:pt x="1079" y="1034"/>
                  <a:pt x="2405" y="1034"/>
                </a:cubicBezTo>
                <a:cubicBezTo>
                  <a:pt x="3733" y="1034"/>
                  <a:pt x="4810" y="517"/>
                  <a:pt x="4810" y="517"/>
                </a:cubicBezTo>
                <a:cubicBezTo>
                  <a:pt x="4810" y="517"/>
                  <a:pt x="3733" y="0"/>
                  <a:pt x="24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
          <p:cNvSpPr/>
          <p:nvPr/>
        </p:nvSpPr>
        <p:spPr>
          <a:xfrm>
            <a:off x="7465328" y="3194618"/>
            <a:ext cx="199864" cy="45651"/>
          </a:xfrm>
          <a:custGeom>
            <a:rect b="b" l="l" r="r" t="t"/>
            <a:pathLst>
              <a:path extrusionOk="0" h="820" w="3590">
                <a:moveTo>
                  <a:pt x="1794" y="0"/>
                </a:moveTo>
                <a:cubicBezTo>
                  <a:pt x="805" y="0"/>
                  <a:pt x="0" y="433"/>
                  <a:pt x="0" y="433"/>
                </a:cubicBezTo>
                <a:cubicBezTo>
                  <a:pt x="0" y="433"/>
                  <a:pt x="805" y="819"/>
                  <a:pt x="1794" y="819"/>
                </a:cubicBezTo>
                <a:cubicBezTo>
                  <a:pt x="2786" y="819"/>
                  <a:pt x="3590" y="433"/>
                  <a:pt x="3590" y="433"/>
                </a:cubicBezTo>
                <a:cubicBezTo>
                  <a:pt x="3590" y="433"/>
                  <a:pt x="2786" y="0"/>
                  <a:pt x="17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
          <p:cNvSpPr/>
          <p:nvPr/>
        </p:nvSpPr>
        <p:spPr>
          <a:xfrm>
            <a:off x="7480582" y="3197067"/>
            <a:ext cx="171026" cy="39639"/>
          </a:xfrm>
          <a:custGeom>
            <a:rect b="b" l="l" r="r" t="t"/>
            <a:pathLst>
              <a:path extrusionOk="0" h="712" w="3072">
                <a:moveTo>
                  <a:pt x="1519" y="0"/>
                </a:moveTo>
                <a:cubicBezTo>
                  <a:pt x="747" y="0"/>
                  <a:pt x="0" y="366"/>
                  <a:pt x="0" y="366"/>
                </a:cubicBezTo>
                <a:cubicBezTo>
                  <a:pt x="0" y="366"/>
                  <a:pt x="747" y="711"/>
                  <a:pt x="1519" y="711"/>
                </a:cubicBezTo>
                <a:cubicBezTo>
                  <a:pt x="2290" y="711"/>
                  <a:pt x="3071" y="357"/>
                  <a:pt x="3071" y="357"/>
                </a:cubicBezTo>
                <a:cubicBezTo>
                  <a:pt x="3071" y="357"/>
                  <a:pt x="2290" y="0"/>
                  <a:pt x="1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
          <p:cNvSpPr/>
          <p:nvPr/>
        </p:nvSpPr>
        <p:spPr>
          <a:xfrm>
            <a:off x="7487430" y="3197234"/>
            <a:ext cx="155382" cy="18149"/>
          </a:xfrm>
          <a:custGeom>
            <a:rect b="b" l="l" r="r" t="t"/>
            <a:pathLst>
              <a:path extrusionOk="0" h="326" w="2791">
                <a:moveTo>
                  <a:pt x="1396" y="1"/>
                </a:moveTo>
                <a:cubicBezTo>
                  <a:pt x="626" y="1"/>
                  <a:pt x="0" y="326"/>
                  <a:pt x="0" y="326"/>
                </a:cubicBezTo>
                <a:cubicBezTo>
                  <a:pt x="0" y="326"/>
                  <a:pt x="680" y="165"/>
                  <a:pt x="1451" y="165"/>
                </a:cubicBezTo>
                <a:cubicBezTo>
                  <a:pt x="2223" y="165"/>
                  <a:pt x="2791" y="326"/>
                  <a:pt x="2791" y="326"/>
                </a:cubicBezTo>
                <a:cubicBezTo>
                  <a:pt x="2791" y="326"/>
                  <a:pt x="2165" y="1"/>
                  <a:pt x="1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
          <p:cNvSpPr/>
          <p:nvPr/>
        </p:nvSpPr>
        <p:spPr>
          <a:xfrm>
            <a:off x="4811085" y="3477490"/>
            <a:ext cx="1047255" cy="225307"/>
          </a:xfrm>
          <a:custGeom>
            <a:rect b="b" l="l" r="r" t="t"/>
            <a:pathLst>
              <a:path extrusionOk="0" h="4047" w="18811">
                <a:moveTo>
                  <a:pt x="9406" y="1"/>
                </a:moveTo>
                <a:cubicBezTo>
                  <a:pt x="4211" y="1"/>
                  <a:pt x="1" y="2024"/>
                  <a:pt x="1" y="2024"/>
                </a:cubicBezTo>
                <a:cubicBezTo>
                  <a:pt x="1" y="2024"/>
                  <a:pt x="4211" y="4046"/>
                  <a:pt x="9406" y="4046"/>
                </a:cubicBezTo>
                <a:cubicBezTo>
                  <a:pt x="14599" y="4046"/>
                  <a:pt x="18810" y="2024"/>
                  <a:pt x="18810" y="2024"/>
                </a:cubicBezTo>
                <a:cubicBezTo>
                  <a:pt x="18810" y="2024"/>
                  <a:pt x="14600" y="1"/>
                  <a:pt x="94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
          <p:cNvSpPr/>
          <p:nvPr/>
        </p:nvSpPr>
        <p:spPr>
          <a:xfrm>
            <a:off x="4961345" y="3485284"/>
            <a:ext cx="781586" cy="178152"/>
          </a:xfrm>
          <a:custGeom>
            <a:rect b="b" l="l" r="r" t="t"/>
            <a:pathLst>
              <a:path extrusionOk="0" h="3200" w="14039">
                <a:moveTo>
                  <a:pt x="7019" y="0"/>
                </a:moveTo>
                <a:cubicBezTo>
                  <a:pt x="3142" y="0"/>
                  <a:pt x="0" y="1689"/>
                  <a:pt x="0" y="1689"/>
                </a:cubicBezTo>
                <a:cubicBezTo>
                  <a:pt x="0" y="1689"/>
                  <a:pt x="3142" y="3199"/>
                  <a:pt x="7019" y="3199"/>
                </a:cubicBezTo>
                <a:cubicBezTo>
                  <a:pt x="10897" y="3199"/>
                  <a:pt x="14038" y="1689"/>
                  <a:pt x="14038" y="1689"/>
                </a:cubicBezTo>
                <a:cubicBezTo>
                  <a:pt x="14038" y="1689"/>
                  <a:pt x="10897" y="0"/>
                  <a:pt x="70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
          <p:cNvSpPr/>
          <p:nvPr/>
        </p:nvSpPr>
        <p:spPr>
          <a:xfrm>
            <a:off x="5021638" y="3495138"/>
            <a:ext cx="668571" cy="154213"/>
          </a:xfrm>
          <a:custGeom>
            <a:rect b="b" l="l" r="r" t="t"/>
            <a:pathLst>
              <a:path extrusionOk="0" h="2770" w="12009">
                <a:moveTo>
                  <a:pt x="5936" y="0"/>
                </a:moveTo>
                <a:cubicBezTo>
                  <a:pt x="2922" y="0"/>
                  <a:pt x="1" y="1422"/>
                  <a:pt x="1" y="1422"/>
                </a:cubicBezTo>
                <a:cubicBezTo>
                  <a:pt x="1" y="1422"/>
                  <a:pt x="2924" y="2769"/>
                  <a:pt x="5936" y="2769"/>
                </a:cubicBezTo>
                <a:cubicBezTo>
                  <a:pt x="8947" y="2769"/>
                  <a:pt x="12008" y="1384"/>
                  <a:pt x="12008" y="1384"/>
                </a:cubicBezTo>
                <a:cubicBezTo>
                  <a:pt x="12008" y="1384"/>
                  <a:pt x="8951" y="0"/>
                  <a:pt x="5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
          <p:cNvSpPr/>
          <p:nvPr/>
        </p:nvSpPr>
        <p:spPr>
          <a:xfrm>
            <a:off x="5048417" y="3495249"/>
            <a:ext cx="607498" cy="70871"/>
          </a:xfrm>
          <a:custGeom>
            <a:rect b="b" l="l" r="r" t="t"/>
            <a:pathLst>
              <a:path extrusionOk="0" h="1273" w="10912">
                <a:moveTo>
                  <a:pt x="5458" y="0"/>
                </a:moveTo>
                <a:cubicBezTo>
                  <a:pt x="2446" y="0"/>
                  <a:pt x="0" y="1272"/>
                  <a:pt x="0" y="1272"/>
                </a:cubicBezTo>
                <a:cubicBezTo>
                  <a:pt x="0" y="1272"/>
                  <a:pt x="2656" y="635"/>
                  <a:pt x="5670" y="635"/>
                </a:cubicBezTo>
                <a:cubicBezTo>
                  <a:pt x="8685" y="635"/>
                  <a:pt x="10912" y="1272"/>
                  <a:pt x="10912" y="1272"/>
                </a:cubicBezTo>
                <a:cubicBezTo>
                  <a:pt x="10912" y="1272"/>
                  <a:pt x="8468" y="0"/>
                  <a:pt x="54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
          <p:cNvSpPr/>
          <p:nvPr/>
        </p:nvSpPr>
        <p:spPr>
          <a:xfrm>
            <a:off x="5765813" y="3502542"/>
            <a:ext cx="647193" cy="139404"/>
          </a:xfrm>
          <a:custGeom>
            <a:rect b="b" l="l" r="r" t="t"/>
            <a:pathLst>
              <a:path extrusionOk="0" h="2504" w="11625">
                <a:moveTo>
                  <a:pt x="5812" y="0"/>
                </a:moveTo>
                <a:cubicBezTo>
                  <a:pt x="2602" y="2"/>
                  <a:pt x="0" y="1251"/>
                  <a:pt x="0" y="1251"/>
                </a:cubicBezTo>
                <a:cubicBezTo>
                  <a:pt x="0" y="1251"/>
                  <a:pt x="2602" y="2503"/>
                  <a:pt x="5812" y="2503"/>
                </a:cubicBezTo>
                <a:cubicBezTo>
                  <a:pt x="9023" y="2503"/>
                  <a:pt x="11624" y="1251"/>
                  <a:pt x="11624" y="1251"/>
                </a:cubicBezTo>
                <a:cubicBezTo>
                  <a:pt x="11624" y="1251"/>
                  <a:pt x="9023" y="0"/>
                  <a:pt x="58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
          <p:cNvSpPr/>
          <p:nvPr/>
        </p:nvSpPr>
        <p:spPr>
          <a:xfrm>
            <a:off x="5858675" y="3507275"/>
            <a:ext cx="482959" cy="110176"/>
          </a:xfrm>
          <a:custGeom>
            <a:rect b="b" l="l" r="r" t="t"/>
            <a:pathLst>
              <a:path extrusionOk="0" h="1979" w="8675">
                <a:moveTo>
                  <a:pt x="4336" y="1"/>
                </a:moveTo>
                <a:cubicBezTo>
                  <a:pt x="1943" y="1"/>
                  <a:pt x="0" y="1046"/>
                  <a:pt x="0" y="1046"/>
                </a:cubicBezTo>
                <a:cubicBezTo>
                  <a:pt x="0" y="1046"/>
                  <a:pt x="1943" y="1978"/>
                  <a:pt x="4336" y="1978"/>
                </a:cubicBezTo>
                <a:cubicBezTo>
                  <a:pt x="6731" y="1978"/>
                  <a:pt x="8674" y="1046"/>
                  <a:pt x="8674" y="1046"/>
                </a:cubicBezTo>
                <a:cubicBezTo>
                  <a:pt x="8674" y="1046"/>
                  <a:pt x="6731" y="1"/>
                  <a:pt x="43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
          <p:cNvSpPr/>
          <p:nvPr/>
        </p:nvSpPr>
        <p:spPr>
          <a:xfrm>
            <a:off x="5895920" y="3513510"/>
            <a:ext cx="413201" cy="95256"/>
          </a:xfrm>
          <a:custGeom>
            <a:rect b="b" l="l" r="r" t="t"/>
            <a:pathLst>
              <a:path extrusionOk="0" h="1711" w="7422">
                <a:moveTo>
                  <a:pt x="3669" y="0"/>
                </a:moveTo>
                <a:cubicBezTo>
                  <a:pt x="1806" y="0"/>
                  <a:pt x="1" y="878"/>
                  <a:pt x="1" y="878"/>
                </a:cubicBezTo>
                <a:cubicBezTo>
                  <a:pt x="1" y="878"/>
                  <a:pt x="1808" y="1711"/>
                  <a:pt x="3669" y="1711"/>
                </a:cubicBezTo>
                <a:cubicBezTo>
                  <a:pt x="5532" y="1711"/>
                  <a:pt x="7421" y="855"/>
                  <a:pt x="7421" y="855"/>
                </a:cubicBezTo>
                <a:cubicBezTo>
                  <a:pt x="7421" y="855"/>
                  <a:pt x="5529" y="0"/>
                  <a:pt x="3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
          <p:cNvSpPr/>
          <p:nvPr/>
        </p:nvSpPr>
        <p:spPr>
          <a:xfrm>
            <a:off x="5912399" y="3513566"/>
            <a:ext cx="375400" cy="43870"/>
          </a:xfrm>
          <a:custGeom>
            <a:rect b="b" l="l" r="r" t="t"/>
            <a:pathLst>
              <a:path extrusionOk="0" h="788" w="6743">
                <a:moveTo>
                  <a:pt x="3364" y="1"/>
                </a:moveTo>
                <a:cubicBezTo>
                  <a:pt x="1507" y="1"/>
                  <a:pt x="0" y="787"/>
                  <a:pt x="0" y="787"/>
                </a:cubicBezTo>
                <a:cubicBezTo>
                  <a:pt x="0" y="787"/>
                  <a:pt x="1643" y="393"/>
                  <a:pt x="3504" y="393"/>
                </a:cubicBezTo>
                <a:cubicBezTo>
                  <a:pt x="5364" y="393"/>
                  <a:pt x="6743" y="787"/>
                  <a:pt x="6743" y="787"/>
                </a:cubicBezTo>
                <a:cubicBezTo>
                  <a:pt x="6743" y="787"/>
                  <a:pt x="5233" y="1"/>
                  <a:pt x="3370" y="1"/>
                </a:cubicBezTo>
                <a:cubicBezTo>
                  <a:pt x="3368" y="1"/>
                  <a:pt x="3366" y="1"/>
                  <a:pt x="33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
          <p:cNvSpPr/>
          <p:nvPr/>
        </p:nvSpPr>
        <p:spPr>
          <a:xfrm>
            <a:off x="5603695" y="3363751"/>
            <a:ext cx="400118" cy="86181"/>
          </a:xfrm>
          <a:custGeom>
            <a:rect b="b" l="l" r="r" t="t"/>
            <a:pathLst>
              <a:path extrusionOk="0" h="1548" w="7187">
                <a:moveTo>
                  <a:pt x="3594" y="0"/>
                </a:moveTo>
                <a:cubicBezTo>
                  <a:pt x="1609" y="0"/>
                  <a:pt x="1" y="773"/>
                  <a:pt x="1" y="773"/>
                </a:cubicBezTo>
                <a:cubicBezTo>
                  <a:pt x="1" y="773"/>
                  <a:pt x="1609" y="1548"/>
                  <a:pt x="3594" y="1548"/>
                </a:cubicBezTo>
                <a:cubicBezTo>
                  <a:pt x="5578" y="1548"/>
                  <a:pt x="7186" y="773"/>
                  <a:pt x="7186" y="773"/>
                </a:cubicBezTo>
                <a:cubicBezTo>
                  <a:pt x="7186" y="773"/>
                  <a:pt x="5578" y="0"/>
                  <a:pt x="35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
          <p:cNvSpPr/>
          <p:nvPr/>
        </p:nvSpPr>
        <p:spPr>
          <a:xfrm>
            <a:off x="5661204" y="3366757"/>
            <a:ext cx="298572" cy="67920"/>
          </a:xfrm>
          <a:custGeom>
            <a:rect b="b" l="l" r="r" t="t"/>
            <a:pathLst>
              <a:path extrusionOk="0" h="1220" w="5363">
                <a:moveTo>
                  <a:pt x="2682" y="0"/>
                </a:moveTo>
                <a:cubicBezTo>
                  <a:pt x="1200" y="0"/>
                  <a:pt x="0" y="644"/>
                  <a:pt x="0" y="644"/>
                </a:cubicBezTo>
                <a:cubicBezTo>
                  <a:pt x="0" y="644"/>
                  <a:pt x="1200" y="1220"/>
                  <a:pt x="2682" y="1220"/>
                </a:cubicBezTo>
                <a:cubicBezTo>
                  <a:pt x="4163" y="1220"/>
                  <a:pt x="5362" y="644"/>
                  <a:pt x="5362" y="644"/>
                </a:cubicBezTo>
                <a:cubicBezTo>
                  <a:pt x="5362" y="644"/>
                  <a:pt x="4163" y="0"/>
                  <a:pt x="26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
          <p:cNvSpPr/>
          <p:nvPr/>
        </p:nvSpPr>
        <p:spPr>
          <a:xfrm>
            <a:off x="5684141" y="3370487"/>
            <a:ext cx="255425" cy="59013"/>
          </a:xfrm>
          <a:custGeom>
            <a:rect b="b" l="l" r="r" t="t"/>
            <a:pathLst>
              <a:path extrusionOk="0" h="1060" w="4588">
                <a:moveTo>
                  <a:pt x="2267" y="1"/>
                </a:moveTo>
                <a:cubicBezTo>
                  <a:pt x="1116" y="1"/>
                  <a:pt x="0" y="544"/>
                  <a:pt x="0" y="544"/>
                </a:cubicBezTo>
                <a:cubicBezTo>
                  <a:pt x="0" y="544"/>
                  <a:pt x="1116" y="1059"/>
                  <a:pt x="2267" y="1059"/>
                </a:cubicBezTo>
                <a:cubicBezTo>
                  <a:pt x="3419" y="1059"/>
                  <a:pt x="4588" y="529"/>
                  <a:pt x="4588" y="529"/>
                </a:cubicBezTo>
                <a:cubicBezTo>
                  <a:pt x="4588" y="529"/>
                  <a:pt x="3419" y="1"/>
                  <a:pt x="2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
          <p:cNvSpPr/>
          <p:nvPr/>
        </p:nvSpPr>
        <p:spPr>
          <a:xfrm>
            <a:off x="5694441" y="3370487"/>
            <a:ext cx="232154" cy="27113"/>
          </a:xfrm>
          <a:custGeom>
            <a:rect b="b" l="l" r="r" t="t"/>
            <a:pathLst>
              <a:path extrusionOk="0" h="487" w="4170">
                <a:moveTo>
                  <a:pt x="2085" y="1"/>
                </a:moveTo>
                <a:cubicBezTo>
                  <a:pt x="931" y="1"/>
                  <a:pt x="1" y="486"/>
                  <a:pt x="1" y="486"/>
                </a:cubicBezTo>
                <a:cubicBezTo>
                  <a:pt x="1" y="486"/>
                  <a:pt x="1015" y="245"/>
                  <a:pt x="2167" y="245"/>
                </a:cubicBezTo>
                <a:cubicBezTo>
                  <a:pt x="3318" y="245"/>
                  <a:pt x="4170" y="486"/>
                  <a:pt x="4170" y="486"/>
                </a:cubicBezTo>
                <a:cubicBezTo>
                  <a:pt x="4170" y="486"/>
                  <a:pt x="3236" y="1"/>
                  <a:pt x="20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
          <p:cNvSpPr/>
          <p:nvPr/>
        </p:nvSpPr>
        <p:spPr>
          <a:xfrm>
            <a:off x="-53301" y="4707352"/>
            <a:ext cx="4236065" cy="813654"/>
          </a:xfrm>
          <a:custGeom>
            <a:rect b="b" l="l" r="r" t="t"/>
            <a:pathLst>
              <a:path extrusionOk="0" h="14615" w="76089">
                <a:moveTo>
                  <a:pt x="0" y="0"/>
                </a:moveTo>
                <a:lnTo>
                  <a:pt x="0" y="14614"/>
                </a:lnTo>
                <a:lnTo>
                  <a:pt x="6759" y="13728"/>
                </a:lnTo>
                <a:lnTo>
                  <a:pt x="19297" y="10406"/>
                </a:lnTo>
                <a:lnTo>
                  <a:pt x="26160" y="9132"/>
                </a:lnTo>
                <a:lnTo>
                  <a:pt x="29577" y="11734"/>
                </a:lnTo>
                <a:lnTo>
                  <a:pt x="47745" y="11734"/>
                </a:lnTo>
                <a:lnTo>
                  <a:pt x="62508" y="4991"/>
                </a:lnTo>
                <a:lnTo>
                  <a:pt x="76089" y="4515"/>
                </a:lnTo>
                <a:lnTo>
                  <a:pt x="62899" y="3544"/>
                </a:lnTo>
                <a:lnTo>
                  <a:pt x="48409" y="9132"/>
                </a:lnTo>
                <a:lnTo>
                  <a:pt x="31082" y="7683"/>
                </a:lnTo>
                <a:lnTo>
                  <a:pt x="26160" y="2920"/>
                </a:lnTo>
                <a:lnTo>
                  <a:pt x="21349" y="5974"/>
                </a:lnTo>
                <a:lnTo>
                  <a:pt x="9553" y="5974"/>
                </a:lnTo>
                <a:lnTo>
                  <a:pt x="4544" y="469"/>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
          <p:cNvSpPr/>
          <p:nvPr/>
        </p:nvSpPr>
        <p:spPr>
          <a:xfrm>
            <a:off x="5334685" y="4065503"/>
            <a:ext cx="3862725" cy="1150138"/>
          </a:xfrm>
          <a:custGeom>
            <a:rect b="b" l="l" r="r" t="t"/>
            <a:pathLst>
              <a:path extrusionOk="0" h="20659" w="69383">
                <a:moveTo>
                  <a:pt x="69382" y="0"/>
                </a:moveTo>
                <a:lnTo>
                  <a:pt x="66617" y="3757"/>
                </a:lnTo>
                <a:cubicBezTo>
                  <a:pt x="66617" y="3757"/>
                  <a:pt x="62185" y="1991"/>
                  <a:pt x="61521" y="1936"/>
                </a:cubicBezTo>
                <a:cubicBezTo>
                  <a:pt x="61519" y="1935"/>
                  <a:pt x="61517" y="1935"/>
                  <a:pt x="61516" y="1935"/>
                </a:cubicBezTo>
                <a:cubicBezTo>
                  <a:pt x="60761" y="1935"/>
                  <a:pt x="40085" y="14019"/>
                  <a:pt x="40085" y="14019"/>
                </a:cubicBezTo>
                <a:lnTo>
                  <a:pt x="32390" y="14871"/>
                </a:lnTo>
                <a:lnTo>
                  <a:pt x="28048" y="12671"/>
                </a:lnTo>
                <a:lnTo>
                  <a:pt x="1" y="20658"/>
                </a:lnTo>
                <a:lnTo>
                  <a:pt x="27220" y="14872"/>
                </a:lnTo>
                <a:lnTo>
                  <a:pt x="32389" y="16519"/>
                </a:lnTo>
                <a:lnTo>
                  <a:pt x="40640" y="14190"/>
                </a:lnTo>
                <a:lnTo>
                  <a:pt x="60853" y="6562"/>
                </a:lnTo>
                <a:lnTo>
                  <a:pt x="69382" y="10840"/>
                </a:lnTo>
                <a:lnTo>
                  <a:pt x="6938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
          <p:cNvSpPr/>
          <p:nvPr/>
        </p:nvSpPr>
        <p:spPr>
          <a:xfrm>
            <a:off x="7566039" y="3078707"/>
            <a:ext cx="1631371" cy="482458"/>
          </a:xfrm>
          <a:custGeom>
            <a:rect b="b" l="l" r="r" t="t"/>
            <a:pathLst>
              <a:path extrusionOk="0" h="8666" w="29303">
                <a:moveTo>
                  <a:pt x="19998" y="1"/>
                </a:moveTo>
                <a:lnTo>
                  <a:pt x="13460" y="1220"/>
                </a:lnTo>
                <a:lnTo>
                  <a:pt x="3338" y="2438"/>
                </a:lnTo>
                <a:lnTo>
                  <a:pt x="0" y="3850"/>
                </a:lnTo>
                <a:cubicBezTo>
                  <a:pt x="0" y="3850"/>
                  <a:pt x="2875" y="3083"/>
                  <a:pt x="3475" y="3083"/>
                </a:cubicBezTo>
                <a:cubicBezTo>
                  <a:pt x="3482" y="3083"/>
                  <a:pt x="3489" y="3083"/>
                  <a:pt x="3496" y="3083"/>
                </a:cubicBezTo>
                <a:cubicBezTo>
                  <a:pt x="3679" y="3089"/>
                  <a:pt x="4658" y="3091"/>
                  <a:pt x="5882" y="3091"/>
                </a:cubicBezTo>
                <a:cubicBezTo>
                  <a:pt x="8331" y="3091"/>
                  <a:pt x="11760" y="3083"/>
                  <a:pt x="11760" y="3083"/>
                </a:cubicBezTo>
                <a:lnTo>
                  <a:pt x="14194" y="4580"/>
                </a:lnTo>
                <a:lnTo>
                  <a:pt x="10027" y="5893"/>
                </a:lnTo>
                <a:lnTo>
                  <a:pt x="5262" y="7482"/>
                </a:lnTo>
                <a:lnTo>
                  <a:pt x="1778" y="7164"/>
                </a:lnTo>
                <a:lnTo>
                  <a:pt x="5041" y="8665"/>
                </a:lnTo>
                <a:lnTo>
                  <a:pt x="8697" y="7613"/>
                </a:lnTo>
                <a:lnTo>
                  <a:pt x="15898" y="7479"/>
                </a:lnTo>
                <a:lnTo>
                  <a:pt x="25979" y="5097"/>
                </a:lnTo>
                <a:lnTo>
                  <a:pt x="29302" y="6665"/>
                </a:lnTo>
                <a:lnTo>
                  <a:pt x="29302" y="2438"/>
                </a:lnTo>
                <a:lnTo>
                  <a:pt x="199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
          <p:cNvSpPr/>
          <p:nvPr/>
        </p:nvSpPr>
        <p:spPr>
          <a:xfrm>
            <a:off x="-53301" y="3498144"/>
            <a:ext cx="1501821" cy="400898"/>
          </a:xfrm>
          <a:custGeom>
            <a:rect b="b" l="l" r="r" t="t"/>
            <a:pathLst>
              <a:path extrusionOk="0" h="7201" w="26976">
                <a:moveTo>
                  <a:pt x="0" y="1"/>
                </a:moveTo>
                <a:lnTo>
                  <a:pt x="0" y="4453"/>
                </a:lnTo>
                <a:lnTo>
                  <a:pt x="5707" y="5075"/>
                </a:lnTo>
                <a:lnTo>
                  <a:pt x="10193" y="4453"/>
                </a:lnTo>
                <a:lnTo>
                  <a:pt x="12297" y="7201"/>
                </a:lnTo>
                <a:lnTo>
                  <a:pt x="21349" y="7201"/>
                </a:lnTo>
                <a:lnTo>
                  <a:pt x="22766" y="6147"/>
                </a:lnTo>
                <a:lnTo>
                  <a:pt x="24095" y="5808"/>
                </a:lnTo>
                <a:lnTo>
                  <a:pt x="26975" y="5808"/>
                </a:lnTo>
                <a:lnTo>
                  <a:pt x="24151" y="5162"/>
                </a:lnTo>
                <a:lnTo>
                  <a:pt x="23022" y="5095"/>
                </a:lnTo>
                <a:lnTo>
                  <a:pt x="21349" y="6147"/>
                </a:lnTo>
                <a:lnTo>
                  <a:pt x="16451" y="5808"/>
                </a:lnTo>
                <a:lnTo>
                  <a:pt x="12906" y="5162"/>
                </a:lnTo>
                <a:lnTo>
                  <a:pt x="12130" y="3795"/>
                </a:lnTo>
                <a:lnTo>
                  <a:pt x="15842" y="2765"/>
                </a:lnTo>
                <a:lnTo>
                  <a:pt x="19553" y="2518"/>
                </a:lnTo>
                <a:lnTo>
                  <a:pt x="15897" y="2518"/>
                </a:lnTo>
                <a:lnTo>
                  <a:pt x="10029" y="2413"/>
                </a:lnTo>
                <a:lnTo>
                  <a:pt x="4100" y="1552"/>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
          <p:cNvSpPr/>
          <p:nvPr/>
        </p:nvSpPr>
        <p:spPr>
          <a:xfrm>
            <a:off x="-53301" y="1506125"/>
            <a:ext cx="3034374" cy="1324560"/>
          </a:xfrm>
          <a:custGeom>
            <a:rect b="b" l="l" r="r" t="t"/>
            <a:pathLst>
              <a:path extrusionOk="0" h="23792" w="54504">
                <a:moveTo>
                  <a:pt x="33565" y="1"/>
                </a:moveTo>
                <a:lnTo>
                  <a:pt x="29245" y="2993"/>
                </a:lnTo>
                <a:lnTo>
                  <a:pt x="29245" y="12629"/>
                </a:lnTo>
                <a:lnTo>
                  <a:pt x="26921" y="20273"/>
                </a:lnTo>
                <a:lnTo>
                  <a:pt x="6316" y="14957"/>
                </a:lnTo>
                <a:lnTo>
                  <a:pt x="0" y="23792"/>
                </a:lnTo>
                <a:lnTo>
                  <a:pt x="54504" y="23792"/>
                </a:lnTo>
                <a:lnTo>
                  <a:pt x="40213" y="18945"/>
                </a:lnTo>
                <a:lnTo>
                  <a:pt x="36889" y="11897"/>
                </a:lnTo>
                <a:lnTo>
                  <a:pt x="33565" y="9305"/>
                </a:lnTo>
                <a:lnTo>
                  <a:pt x="33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
          <p:cNvSpPr/>
          <p:nvPr/>
        </p:nvSpPr>
        <p:spPr>
          <a:xfrm>
            <a:off x="2123717" y="1907079"/>
            <a:ext cx="7073692" cy="1110054"/>
          </a:xfrm>
          <a:custGeom>
            <a:rect b="b" l="l" r="r" t="t"/>
            <a:pathLst>
              <a:path extrusionOk="0" h="19939" w="127059">
                <a:moveTo>
                  <a:pt x="51530" y="1"/>
                </a:moveTo>
                <a:lnTo>
                  <a:pt x="47139" y="6025"/>
                </a:lnTo>
                <a:lnTo>
                  <a:pt x="19496" y="13626"/>
                </a:lnTo>
                <a:lnTo>
                  <a:pt x="15400" y="11963"/>
                </a:lnTo>
                <a:lnTo>
                  <a:pt x="1552" y="15287"/>
                </a:lnTo>
                <a:lnTo>
                  <a:pt x="1" y="19938"/>
                </a:lnTo>
                <a:lnTo>
                  <a:pt x="127058" y="17919"/>
                </a:lnTo>
                <a:lnTo>
                  <a:pt x="127058" y="7643"/>
                </a:lnTo>
                <a:lnTo>
                  <a:pt x="107896" y="7643"/>
                </a:lnTo>
                <a:lnTo>
                  <a:pt x="95356" y="13737"/>
                </a:lnTo>
                <a:lnTo>
                  <a:pt x="78871" y="12186"/>
                </a:lnTo>
                <a:lnTo>
                  <a:pt x="71426" y="2103"/>
                </a:lnTo>
                <a:lnTo>
                  <a:pt x="5153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
          <p:cNvSpPr/>
          <p:nvPr/>
        </p:nvSpPr>
        <p:spPr>
          <a:xfrm>
            <a:off x="2086750" y="3263763"/>
            <a:ext cx="3489608" cy="635279"/>
          </a:xfrm>
          <a:custGeom>
            <a:rect b="b" l="l" r="r" t="t"/>
            <a:pathLst>
              <a:path extrusionOk="0" h="11411" w="62681">
                <a:moveTo>
                  <a:pt x="12628" y="1"/>
                </a:moveTo>
                <a:lnTo>
                  <a:pt x="0" y="2881"/>
                </a:lnTo>
                <a:lnTo>
                  <a:pt x="6869" y="3071"/>
                </a:lnTo>
                <a:lnTo>
                  <a:pt x="16064" y="2162"/>
                </a:lnTo>
                <a:lnTo>
                  <a:pt x="32222" y="6197"/>
                </a:lnTo>
                <a:lnTo>
                  <a:pt x="42317" y="8445"/>
                </a:lnTo>
                <a:lnTo>
                  <a:pt x="47078" y="11411"/>
                </a:lnTo>
                <a:lnTo>
                  <a:pt x="54226" y="11411"/>
                </a:lnTo>
                <a:lnTo>
                  <a:pt x="62680" y="8990"/>
                </a:lnTo>
                <a:lnTo>
                  <a:pt x="62680" y="8990"/>
                </a:lnTo>
                <a:cubicBezTo>
                  <a:pt x="62680" y="8990"/>
                  <a:pt x="56344" y="9577"/>
                  <a:pt x="54375" y="9577"/>
                </a:cubicBezTo>
                <a:cubicBezTo>
                  <a:pt x="54107" y="9577"/>
                  <a:pt x="53919" y="9566"/>
                  <a:pt x="53840" y="9542"/>
                </a:cubicBezTo>
                <a:cubicBezTo>
                  <a:pt x="53182" y="9335"/>
                  <a:pt x="47629" y="7308"/>
                  <a:pt x="47629" y="7308"/>
                </a:cubicBezTo>
                <a:lnTo>
                  <a:pt x="50367" y="4880"/>
                </a:lnTo>
                <a:lnTo>
                  <a:pt x="27170" y="222"/>
                </a:lnTo>
                <a:lnTo>
                  <a:pt x="126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
          <p:cNvSpPr/>
          <p:nvPr/>
        </p:nvSpPr>
        <p:spPr>
          <a:xfrm>
            <a:off x="3724469" y="2338764"/>
            <a:ext cx="2790250" cy="789547"/>
          </a:xfrm>
          <a:custGeom>
            <a:rect b="b" l="l" r="r" t="t"/>
            <a:pathLst>
              <a:path extrusionOk="0" h="14182" w="50119">
                <a:moveTo>
                  <a:pt x="26670" y="1"/>
                </a:moveTo>
                <a:lnTo>
                  <a:pt x="24423" y="5540"/>
                </a:lnTo>
                <a:lnTo>
                  <a:pt x="15304" y="9750"/>
                </a:lnTo>
                <a:lnTo>
                  <a:pt x="7160" y="8836"/>
                </a:lnTo>
                <a:cubicBezTo>
                  <a:pt x="7160" y="8836"/>
                  <a:pt x="493" y="14178"/>
                  <a:pt x="0" y="14178"/>
                </a:cubicBezTo>
                <a:lnTo>
                  <a:pt x="48291" y="14182"/>
                </a:lnTo>
                <a:lnTo>
                  <a:pt x="50118" y="10933"/>
                </a:lnTo>
                <a:lnTo>
                  <a:pt x="38327" y="7091"/>
                </a:lnTo>
                <a:lnTo>
                  <a:pt x="291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
          <p:cNvSpPr/>
          <p:nvPr/>
        </p:nvSpPr>
        <p:spPr>
          <a:xfrm>
            <a:off x="7137806" y="2511349"/>
            <a:ext cx="2059604" cy="505785"/>
          </a:xfrm>
          <a:custGeom>
            <a:rect b="b" l="l" r="r" t="t"/>
            <a:pathLst>
              <a:path extrusionOk="0" h="9085" w="36995">
                <a:moveTo>
                  <a:pt x="31123" y="1"/>
                </a:moveTo>
                <a:lnTo>
                  <a:pt x="26470" y="5096"/>
                </a:lnTo>
                <a:lnTo>
                  <a:pt x="20499" y="3991"/>
                </a:lnTo>
                <a:lnTo>
                  <a:pt x="11825" y="5736"/>
                </a:lnTo>
                <a:lnTo>
                  <a:pt x="1" y="9084"/>
                </a:lnTo>
                <a:lnTo>
                  <a:pt x="36994" y="9084"/>
                </a:lnTo>
                <a:lnTo>
                  <a:pt x="369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
          <p:cNvSpPr/>
          <p:nvPr/>
        </p:nvSpPr>
        <p:spPr>
          <a:xfrm>
            <a:off x="-53301" y="2511349"/>
            <a:ext cx="2695106" cy="616796"/>
          </a:xfrm>
          <a:custGeom>
            <a:rect b="b" l="l" r="r" t="t"/>
            <a:pathLst>
              <a:path extrusionOk="0" h="11079" w="48410">
                <a:moveTo>
                  <a:pt x="0" y="1"/>
                </a:moveTo>
                <a:lnTo>
                  <a:pt x="0" y="11078"/>
                </a:lnTo>
                <a:lnTo>
                  <a:pt x="48409" y="10192"/>
                </a:lnTo>
                <a:lnTo>
                  <a:pt x="40213" y="2662"/>
                </a:lnTo>
                <a:lnTo>
                  <a:pt x="32848" y="2662"/>
                </a:lnTo>
                <a:lnTo>
                  <a:pt x="29577" y="4544"/>
                </a:lnTo>
                <a:lnTo>
                  <a:pt x="23836" y="3991"/>
                </a:lnTo>
                <a:lnTo>
                  <a:pt x="15434" y="4544"/>
                </a:lnTo>
                <a:lnTo>
                  <a:pt x="9136" y="110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
          <p:cNvSpPr/>
          <p:nvPr/>
        </p:nvSpPr>
        <p:spPr>
          <a:xfrm>
            <a:off x="-53412" y="2798118"/>
            <a:ext cx="2016848" cy="636559"/>
          </a:xfrm>
          <a:custGeom>
            <a:rect b="b" l="l" r="r" t="t"/>
            <a:pathLst>
              <a:path extrusionOk="0" h="11434" w="36227">
                <a:moveTo>
                  <a:pt x="10138" y="0"/>
                </a:moveTo>
                <a:lnTo>
                  <a:pt x="10945" y="2604"/>
                </a:lnTo>
                <a:lnTo>
                  <a:pt x="9136" y="7331"/>
                </a:lnTo>
                <a:cubicBezTo>
                  <a:pt x="9085" y="7810"/>
                  <a:pt x="5650" y="8888"/>
                  <a:pt x="5650" y="8888"/>
                </a:cubicBezTo>
                <a:lnTo>
                  <a:pt x="1" y="8455"/>
                </a:lnTo>
                <a:lnTo>
                  <a:pt x="1" y="10433"/>
                </a:lnTo>
                <a:lnTo>
                  <a:pt x="18113" y="11434"/>
                </a:lnTo>
                <a:lnTo>
                  <a:pt x="27347" y="9372"/>
                </a:lnTo>
                <a:lnTo>
                  <a:pt x="35560" y="6121"/>
                </a:lnTo>
                <a:lnTo>
                  <a:pt x="36226" y="4765"/>
                </a:lnTo>
                <a:lnTo>
                  <a:pt x="34066" y="3933"/>
                </a:lnTo>
                <a:lnTo>
                  <a:pt x="32958" y="6316"/>
                </a:lnTo>
                <a:lnTo>
                  <a:pt x="26162" y="9126"/>
                </a:lnTo>
                <a:lnTo>
                  <a:pt x="21351" y="8123"/>
                </a:lnTo>
                <a:lnTo>
                  <a:pt x="15690" y="2825"/>
                </a:lnTo>
                <a:lnTo>
                  <a:pt x="14315" y="1386"/>
                </a:lnTo>
                <a:lnTo>
                  <a:pt x="101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
          <p:cNvSpPr/>
          <p:nvPr/>
        </p:nvSpPr>
        <p:spPr>
          <a:xfrm>
            <a:off x="2025065" y="2862921"/>
            <a:ext cx="997206" cy="400898"/>
          </a:xfrm>
          <a:custGeom>
            <a:rect b="b" l="l" r="r" t="t"/>
            <a:pathLst>
              <a:path extrusionOk="0" h="7201" w="17912">
                <a:moveTo>
                  <a:pt x="4653" y="0"/>
                </a:moveTo>
                <a:lnTo>
                  <a:pt x="2771" y="1994"/>
                </a:lnTo>
                <a:lnTo>
                  <a:pt x="1773" y="4048"/>
                </a:lnTo>
                <a:lnTo>
                  <a:pt x="0" y="5983"/>
                </a:lnTo>
                <a:lnTo>
                  <a:pt x="4210" y="5540"/>
                </a:lnTo>
                <a:lnTo>
                  <a:pt x="8085" y="7201"/>
                </a:lnTo>
                <a:lnTo>
                  <a:pt x="14844" y="5625"/>
                </a:lnTo>
                <a:lnTo>
                  <a:pt x="17912" y="5625"/>
                </a:lnTo>
                <a:lnTo>
                  <a:pt x="14513" y="4763"/>
                </a:lnTo>
                <a:lnTo>
                  <a:pt x="8957" y="6426"/>
                </a:lnTo>
                <a:lnTo>
                  <a:pt x="5760" y="4555"/>
                </a:lnTo>
                <a:lnTo>
                  <a:pt x="4100" y="2104"/>
                </a:lnTo>
                <a:lnTo>
                  <a:pt x="46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
          <p:cNvSpPr/>
          <p:nvPr/>
        </p:nvSpPr>
        <p:spPr>
          <a:xfrm>
            <a:off x="3579164" y="3063286"/>
            <a:ext cx="2433389" cy="330082"/>
          </a:xfrm>
          <a:custGeom>
            <a:rect b="b" l="l" r="r" t="t"/>
            <a:pathLst>
              <a:path extrusionOk="0" h="5929" w="43709">
                <a:moveTo>
                  <a:pt x="33231" y="1"/>
                </a:moveTo>
                <a:lnTo>
                  <a:pt x="31532" y="956"/>
                </a:lnTo>
                <a:lnTo>
                  <a:pt x="26391" y="4127"/>
                </a:lnTo>
                <a:lnTo>
                  <a:pt x="20273" y="3905"/>
                </a:lnTo>
                <a:lnTo>
                  <a:pt x="14623" y="1719"/>
                </a:lnTo>
                <a:lnTo>
                  <a:pt x="10842" y="3180"/>
                </a:lnTo>
                <a:lnTo>
                  <a:pt x="5872" y="2361"/>
                </a:lnTo>
                <a:lnTo>
                  <a:pt x="1" y="2326"/>
                </a:lnTo>
                <a:lnTo>
                  <a:pt x="1" y="2326"/>
                </a:lnTo>
                <a:cubicBezTo>
                  <a:pt x="1" y="2326"/>
                  <a:pt x="7388" y="4053"/>
                  <a:pt x="7752" y="4053"/>
                </a:cubicBezTo>
                <a:cubicBezTo>
                  <a:pt x="7753" y="4053"/>
                  <a:pt x="7754" y="4053"/>
                  <a:pt x="7754" y="4053"/>
                </a:cubicBezTo>
                <a:cubicBezTo>
                  <a:pt x="7755" y="4053"/>
                  <a:pt x="7756" y="4053"/>
                  <a:pt x="7757" y="4053"/>
                </a:cubicBezTo>
                <a:cubicBezTo>
                  <a:pt x="8132" y="4053"/>
                  <a:pt x="19091" y="5929"/>
                  <a:pt x="19091" y="5929"/>
                </a:cubicBezTo>
                <a:lnTo>
                  <a:pt x="26388" y="5272"/>
                </a:lnTo>
                <a:lnTo>
                  <a:pt x="34892" y="3360"/>
                </a:lnTo>
                <a:lnTo>
                  <a:pt x="43709" y="4389"/>
                </a:lnTo>
                <a:lnTo>
                  <a:pt x="35115" y="2568"/>
                </a:lnTo>
                <a:lnTo>
                  <a:pt x="3323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
          <p:cNvSpPr/>
          <p:nvPr/>
        </p:nvSpPr>
        <p:spPr>
          <a:xfrm>
            <a:off x="7694699" y="2511349"/>
            <a:ext cx="1502712" cy="616796"/>
          </a:xfrm>
          <a:custGeom>
            <a:rect b="b" l="l" r="r" t="t"/>
            <a:pathLst>
              <a:path extrusionOk="0" h="11079" w="26992">
                <a:moveTo>
                  <a:pt x="26991" y="1"/>
                </a:moveTo>
                <a:lnTo>
                  <a:pt x="24556" y="6315"/>
                </a:lnTo>
                <a:lnTo>
                  <a:pt x="19348" y="6315"/>
                </a:lnTo>
                <a:lnTo>
                  <a:pt x="16467" y="5096"/>
                </a:lnTo>
                <a:lnTo>
                  <a:pt x="13495" y="5539"/>
                </a:lnTo>
                <a:lnTo>
                  <a:pt x="16801" y="6315"/>
                </a:lnTo>
                <a:lnTo>
                  <a:pt x="14363" y="8641"/>
                </a:lnTo>
                <a:lnTo>
                  <a:pt x="4064" y="10192"/>
                </a:lnTo>
                <a:lnTo>
                  <a:pt x="0" y="10192"/>
                </a:lnTo>
                <a:lnTo>
                  <a:pt x="3417" y="11078"/>
                </a:lnTo>
                <a:lnTo>
                  <a:pt x="13698" y="9916"/>
                </a:lnTo>
                <a:lnTo>
                  <a:pt x="22562" y="8198"/>
                </a:lnTo>
                <a:lnTo>
                  <a:pt x="26991" y="10192"/>
                </a:lnTo>
                <a:lnTo>
                  <a:pt x="26991" y="5736"/>
                </a:lnTo>
                <a:lnTo>
                  <a:pt x="26991" y="5151"/>
                </a:lnTo>
                <a:lnTo>
                  <a:pt x="2699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
          <p:cNvSpPr/>
          <p:nvPr/>
        </p:nvSpPr>
        <p:spPr>
          <a:xfrm>
            <a:off x="6724995" y="4458718"/>
            <a:ext cx="795003" cy="230039"/>
          </a:xfrm>
          <a:custGeom>
            <a:rect b="b" l="l" r="r" t="t"/>
            <a:pathLst>
              <a:path extrusionOk="0" h="4132" w="14280">
                <a:moveTo>
                  <a:pt x="12707" y="0"/>
                </a:moveTo>
                <a:cubicBezTo>
                  <a:pt x="12707" y="0"/>
                  <a:pt x="4737" y="3383"/>
                  <a:pt x="822" y="3383"/>
                </a:cubicBezTo>
                <a:cubicBezTo>
                  <a:pt x="522" y="3383"/>
                  <a:pt x="247" y="3363"/>
                  <a:pt x="0" y="3320"/>
                </a:cubicBezTo>
                <a:lnTo>
                  <a:pt x="0" y="3320"/>
                </a:lnTo>
                <a:lnTo>
                  <a:pt x="1432" y="4131"/>
                </a:lnTo>
                <a:lnTo>
                  <a:pt x="14280" y="3320"/>
                </a:lnTo>
                <a:lnTo>
                  <a:pt x="1270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
          <p:cNvSpPr/>
          <p:nvPr/>
        </p:nvSpPr>
        <p:spPr>
          <a:xfrm>
            <a:off x="2523668" y="4522408"/>
            <a:ext cx="924776" cy="217568"/>
          </a:xfrm>
          <a:custGeom>
            <a:rect b="b" l="l" r="r" t="t"/>
            <a:pathLst>
              <a:path extrusionOk="0" h="3908" w="16611">
                <a:moveTo>
                  <a:pt x="9959" y="0"/>
                </a:moveTo>
                <a:cubicBezTo>
                  <a:pt x="8130" y="1092"/>
                  <a:pt x="1" y="3485"/>
                  <a:pt x="1" y="3485"/>
                </a:cubicBezTo>
                <a:lnTo>
                  <a:pt x="4058" y="3908"/>
                </a:lnTo>
                <a:cubicBezTo>
                  <a:pt x="4058" y="3908"/>
                  <a:pt x="9884" y="3195"/>
                  <a:pt x="10645" y="3195"/>
                </a:cubicBezTo>
                <a:cubicBezTo>
                  <a:pt x="10672" y="3195"/>
                  <a:pt x="10692" y="3196"/>
                  <a:pt x="10706" y="3197"/>
                </a:cubicBezTo>
                <a:cubicBezTo>
                  <a:pt x="11122" y="3248"/>
                  <a:pt x="14267" y="3481"/>
                  <a:pt x="14267" y="3481"/>
                </a:cubicBezTo>
                <a:lnTo>
                  <a:pt x="16611" y="2633"/>
                </a:lnTo>
                <a:lnTo>
                  <a:pt x="14261" y="2633"/>
                </a:lnTo>
                <a:lnTo>
                  <a:pt x="11787" y="1750"/>
                </a:lnTo>
                <a:lnTo>
                  <a:pt x="99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
          <p:cNvSpPr/>
          <p:nvPr/>
        </p:nvSpPr>
        <p:spPr>
          <a:xfrm>
            <a:off x="569841" y="4522408"/>
            <a:ext cx="1023428" cy="262997"/>
          </a:xfrm>
          <a:custGeom>
            <a:rect b="b" l="l" r="r" t="t"/>
            <a:pathLst>
              <a:path extrusionOk="0" h="4724" w="18383">
                <a:moveTo>
                  <a:pt x="3476" y="0"/>
                </a:moveTo>
                <a:cubicBezTo>
                  <a:pt x="3476" y="0"/>
                  <a:pt x="0" y="4158"/>
                  <a:pt x="462" y="4158"/>
                </a:cubicBezTo>
                <a:cubicBezTo>
                  <a:pt x="465" y="4158"/>
                  <a:pt x="470" y="4158"/>
                  <a:pt x="474" y="4157"/>
                </a:cubicBezTo>
                <a:cubicBezTo>
                  <a:pt x="1007" y="4084"/>
                  <a:pt x="5091" y="3486"/>
                  <a:pt x="5091" y="3486"/>
                </a:cubicBezTo>
                <a:lnTo>
                  <a:pt x="9148" y="4469"/>
                </a:lnTo>
                <a:lnTo>
                  <a:pt x="11901" y="3793"/>
                </a:lnTo>
                <a:lnTo>
                  <a:pt x="17432" y="4724"/>
                </a:lnTo>
                <a:lnTo>
                  <a:pt x="18382" y="3911"/>
                </a:lnTo>
                <a:lnTo>
                  <a:pt x="11827" y="2633"/>
                </a:lnTo>
                <a:cubicBezTo>
                  <a:pt x="11827" y="2633"/>
                  <a:pt x="7752" y="2150"/>
                  <a:pt x="7174" y="1955"/>
                </a:cubicBezTo>
                <a:cubicBezTo>
                  <a:pt x="6599" y="1761"/>
                  <a:pt x="3476" y="0"/>
                  <a:pt x="34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
          <p:cNvSpPr/>
          <p:nvPr/>
        </p:nvSpPr>
        <p:spPr>
          <a:xfrm>
            <a:off x="1568328" y="4937614"/>
            <a:ext cx="853070" cy="176593"/>
          </a:xfrm>
          <a:custGeom>
            <a:rect b="b" l="l" r="r" t="t"/>
            <a:pathLst>
              <a:path extrusionOk="0" h="3172" w="15323">
                <a:moveTo>
                  <a:pt x="703" y="0"/>
                </a:moveTo>
                <a:lnTo>
                  <a:pt x="1" y="1065"/>
                </a:lnTo>
                <a:lnTo>
                  <a:pt x="3026" y="3171"/>
                </a:lnTo>
                <a:lnTo>
                  <a:pt x="11999" y="3171"/>
                </a:lnTo>
                <a:lnTo>
                  <a:pt x="15323" y="2710"/>
                </a:lnTo>
                <a:lnTo>
                  <a:pt x="7843" y="2305"/>
                </a:lnTo>
                <a:lnTo>
                  <a:pt x="3234" y="1298"/>
                </a:lnTo>
                <a:lnTo>
                  <a:pt x="70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
          <p:cNvSpPr/>
          <p:nvPr/>
        </p:nvSpPr>
        <p:spPr>
          <a:xfrm>
            <a:off x="2534580" y="4937614"/>
            <a:ext cx="532006" cy="150872"/>
          </a:xfrm>
          <a:custGeom>
            <a:rect b="b" l="l" r="r" t="t"/>
            <a:pathLst>
              <a:path extrusionOk="0" h="2710" w="9556">
                <a:moveTo>
                  <a:pt x="8517" y="0"/>
                </a:moveTo>
                <a:cubicBezTo>
                  <a:pt x="8517" y="0"/>
                  <a:pt x="2813" y="2046"/>
                  <a:pt x="2461" y="2046"/>
                </a:cubicBezTo>
                <a:cubicBezTo>
                  <a:pt x="2458" y="2046"/>
                  <a:pt x="2455" y="2046"/>
                  <a:pt x="2452" y="2045"/>
                </a:cubicBezTo>
                <a:lnTo>
                  <a:pt x="0" y="2710"/>
                </a:lnTo>
                <a:lnTo>
                  <a:pt x="7312" y="2303"/>
                </a:lnTo>
                <a:lnTo>
                  <a:pt x="9556" y="1024"/>
                </a:lnTo>
                <a:lnTo>
                  <a:pt x="851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
          <p:cNvSpPr/>
          <p:nvPr/>
        </p:nvSpPr>
        <p:spPr>
          <a:xfrm>
            <a:off x="478483" y="4871920"/>
            <a:ext cx="542584" cy="129439"/>
          </a:xfrm>
          <a:custGeom>
            <a:rect b="b" l="l" r="r" t="t"/>
            <a:pathLst>
              <a:path extrusionOk="0" h="2325" w="9746">
                <a:moveTo>
                  <a:pt x="1196" y="0"/>
                </a:moveTo>
                <a:lnTo>
                  <a:pt x="1" y="1633"/>
                </a:lnTo>
                <a:lnTo>
                  <a:pt x="1056" y="1633"/>
                </a:lnTo>
                <a:lnTo>
                  <a:pt x="4075" y="2324"/>
                </a:lnTo>
                <a:lnTo>
                  <a:pt x="7925" y="2324"/>
                </a:lnTo>
                <a:lnTo>
                  <a:pt x="9745" y="1060"/>
                </a:lnTo>
                <a:lnTo>
                  <a:pt x="7452" y="1911"/>
                </a:lnTo>
                <a:lnTo>
                  <a:pt x="4872" y="1605"/>
                </a:lnTo>
                <a:lnTo>
                  <a:pt x="5882" y="1328"/>
                </a:lnTo>
                <a:lnTo>
                  <a:pt x="7951" y="1060"/>
                </a:lnTo>
                <a:lnTo>
                  <a:pt x="8265" y="680"/>
                </a:lnTo>
                <a:lnTo>
                  <a:pt x="8265" y="680"/>
                </a:lnTo>
                <a:lnTo>
                  <a:pt x="4075" y="1060"/>
                </a:lnTo>
                <a:lnTo>
                  <a:pt x="2437" y="616"/>
                </a:lnTo>
                <a:lnTo>
                  <a:pt x="11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
          <p:cNvSpPr/>
          <p:nvPr/>
        </p:nvSpPr>
        <p:spPr>
          <a:xfrm>
            <a:off x="5715541" y="4740143"/>
            <a:ext cx="716004" cy="255871"/>
          </a:xfrm>
          <a:custGeom>
            <a:rect b="b" l="l" r="r" t="t"/>
            <a:pathLst>
              <a:path extrusionOk="0" h="4596" w="12861">
                <a:moveTo>
                  <a:pt x="2563" y="0"/>
                </a:moveTo>
                <a:cubicBezTo>
                  <a:pt x="2563" y="0"/>
                  <a:pt x="66" y="3641"/>
                  <a:pt x="2" y="3759"/>
                </a:cubicBezTo>
                <a:lnTo>
                  <a:pt x="1" y="3759"/>
                </a:lnTo>
                <a:lnTo>
                  <a:pt x="1" y="4596"/>
                </a:lnTo>
                <a:lnTo>
                  <a:pt x="1227" y="3926"/>
                </a:lnTo>
                <a:lnTo>
                  <a:pt x="5177" y="3391"/>
                </a:lnTo>
                <a:lnTo>
                  <a:pt x="9204" y="2754"/>
                </a:lnTo>
                <a:lnTo>
                  <a:pt x="12860" y="1691"/>
                </a:lnTo>
                <a:lnTo>
                  <a:pt x="10604" y="1904"/>
                </a:lnTo>
                <a:lnTo>
                  <a:pt x="5337" y="1305"/>
                </a:lnTo>
                <a:lnTo>
                  <a:pt x="256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
          <p:cNvSpPr/>
          <p:nvPr/>
        </p:nvSpPr>
        <p:spPr>
          <a:xfrm>
            <a:off x="5446197" y="4397033"/>
            <a:ext cx="777077" cy="343165"/>
          </a:xfrm>
          <a:custGeom>
            <a:rect b="b" l="l" r="r" t="t"/>
            <a:pathLst>
              <a:path extrusionOk="0" h="6164" w="13958">
                <a:moveTo>
                  <a:pt x="8079" y="0"/>
                </a:moveTo>
                <a:lnTo>
                  <a:pt x="4986" y="609"/>
                </a:lnTo>
                <a:lnTo>
                  <a:pt x="2707" y="1108"/>
                </a:lnTo>
                <a:lnTo>
                  <a:pt x="0" y="6163"/>
                </a:lnTo>
                <a:lnTo>
                  <a:pt x="4840" y="5737"/>
                </a:lnTo>
                <a:lnTo>
                  <a:pt x="8625" y="4376"/>
                </a:lnTo>
                <a:lnTo>
                  <a:pt x="13958" y="3411"/>
                </a:lnTo>
                <a:lnTo>
                  <a:pt x="9223" y="2533"/>
                </a:lnTo>
                <a:lnTo>
                  <a:pt x="6569" y="872"/>
                </a:lnTo>
                <a:lnTo>
                  <a:pt x="807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
          <p:cNvSpPr/>
          <p:nvPr/>
        </p:nvSpPr>
        <p:spPr>
          <a:xfrm>
            <a:off x="5643723" y="4300330"/>
            <a:ext cx="1733642" cy="269455"/>
          </a:xfrm>
          <a:custGeom>
            <a:rect b="b" l="l" r="r" t="t"/>
            <a:pathLst>
              <a:path extrusionOk="0" h="4840" w="31140">
                <a:moveTo>
                  <a:pt x="15570" y="1"/>
                </a:moveTo>
                <a:cubicBezTo>
                  <a:pt x="6970" y="2"/>
                  <a:pt x="1" y="2555"/>
                  <a:pt x="1" y="2555"/>
                </a:cubicBezTo>
                <a:cubicBezTo>
                  <a:pt x="1" y="2555"/>
                  <a:pt x="6971" y="4839"/>
                  <a:pt x="15570" y="4839"/>
                </a:cubicBezTo>
                <a:cubicBezTo>
                  <a:pt x="24169" y="4839"/>
                  <a:pt x="31140" y="2555"/>
                  <a:pt x="31140" y="2555"/>
                </a:cubicBezTo>
                <a:cubicBezTo>
                  <a:pt x="31140" y="2555"/>
                  <a:pt x="24167" y="1"/>
                  <a:pt x="15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
          <p:cNvSpPr/>
          <p:nvPr/>
        </p:nvSpPr>
        <p:spPr>
          <a:xfrm>
            <a:off x="5777226" y="4315529"/>
            <a:ext cx="1483449" cy="233045"/>
          </a:xfrm>
          <a:custGeom>
            <a:rect b="b" l="l" r="r" t="t"/>
            <a:pathLst>
              <a:path extrusionOk="0" h="4186" w="26646">
                <a:moveTo>
                  <a:pt x="13165" y="0"/>
                </a:moveTo>
                <a:cubicBezTo>
                  <a:pt x="6481" y="0"/>
                  <a:pt x="1" y="2149"/>
                  <a:pt x="1" y="2149"/>
                </a:cubicBezTo>
                <a:cubicBezTo>
                  <a:pt x="1" y="2149"/>
                  <a:pt x="6485" y="4185"/>
                  <a:pt x="13172" y="4185"/>
                </a:cubicBezTo>
                <a:cubicBezTo>
                  <a:pt x="19859" y="4185"/>
                  <a:pt x="26646" y="2093"/>
                  <a:pt x="26646" y="2093"/>
                </a:cubicBezTo>
                <a:cubicBezTo>
                  <a:pt x="26646" y="2093"/>
                  <a:pt x="19856" y="0"/>
                  <a:pt x="13172" y="0"/>
                </a:cubicBezTo>
                <a:cubicBezTo>
                  <a:pt x="13170" y="0"/>
                  <a:pt x="13167" y="0"/>
                  <a:pt x="131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
          <p:cNvSpPr/>
          <p:nvPr/>
        </p:nvSpPr>
        <p:spPr>
          <a:xfrm>
            <a:off x="5836517" y="4315417"/>
            <a:ext cx="1347943" cy="107225"/>
          </a:xfrm>
          <a:custGeom>
            <a:rect b="b" l="l" r="r" t="t"/>
            <a:pathLst>
              <a:path extrusionOk="0" h="1926" w="24212">
                <a:moveTo>
                  <a:pt x="12107" y="0"/>
                </a:moveTo>
                <a:cubicBezTo>
                  <a:pt x="5420" y="0"/>
                  <a:pt x="1" y="1926"/>
                  <a:pt x="1" y="1926"/>
                </a:cubicBezTo>
                <a:cubicBezTo>
                  <a:pt x="1" y="1926"/>
                  <a:pt x="5896" y="962"/>
                  <a:pt x="12583" y="962"/>
                </a:cubicBezTo>
                <a:cubicBezTo>
                  <a:pt x="19270" y="962"/>
                  <a:pt x="24212" y="1926"/>
                  <a:pt x="24212" y="1926"/>
                </a:cubicBezTo>
                <a:cubicBezTo>
                  <a:pt x="24212" y="1926"/>
                  <a:pt x="18791" y="0"/>
                  <a:pt x="12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
          <p:cNvSpPr/>
          <p:nvPr/>
        </p:nvSpPr>
        <p:spPr>
          <a:xfrm>
            <a:off x="7597160" y="4958714"/>
            <a:ext cx="759206" cy="196858"/>
          </a:xfrm>
          <a:custGeom>
            <a:rect b="b" l="l" r="r" t="t"/>
            <a:pathLst>
              <a:path extrusionOk="0" h="3536" w="13637">
                <a:moveTo>
                  <a:pt x="1752" y="0"/>
                </a:moveTo>
                <a:lnTo>
                  <a:pt x="1" y="2792"/>
                </a:lnTo>
                <a:lnTo>
                  <a:pt x="3574" y="3536"/>
                </a:lnTo>
                <a:lnTo>
                  <a:pt x="9885" y="3536"/>
                </a:lnTo>
                <a:lnTo>
                  <a:pt x="13637" y="1482"/>
                </a:lnTo>
                <a:lnTo>
                  <a:pt x="13637" y="1482"/>
                </a:lnTo>
                <a:lnTo>
                  <a:pt x="10247" y="2331"/>
                </a:lnTo>
                <a:lnTo>
                  <a:pt x="9386" y="975"/>
                </a:lnTo>
                <a:lnTo>
                  <a:pt x="5816" y="670"/>
                </a:lnTo>
                <a:lnTo>
                  <a:pt x="175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
          <p:cNvSpPr/>
          <p:nvPr/>
        </p:nvSpPr>
        <p:spPr>
          <a:xfrm>
            <a:off x="3884472" y="4611484"/>
            <a:ext cx="1218003" cy="201367"/>
          </a:xfrm>
          <a:custGeom>
            <a:rect b="b" l="l" r="r" t="t"/>
            <a:pathLst>
              <a:path extrusionOk="0" h="3617" w="21878">
                <a:moveTo>
                  <a:pt x="3157" y="0"/>
                </a:moveTo>
                <a:lnTo>
                  <a:pt x="0" y="3342"/>
                </a:lnTo>
                <a:lnTo>
                  <a:pt x="1052" y="3616"/>
                </a:lnTo>
                <a:lnTo>
                  <a:pt x="5358" y="2866"/>
                </a:lnTo>
                <a:lnTo>
                  <a:pt x="15176" y="3616"/>
                </a:lnTo>
                <a:lnTo>
                  <a:pt x="17613" y="3616"/>
                </a:lnTo>
                <a:lnTo>
                  <a:pt x="19859" y="1885"/>
                </a:lnTo>
                <a:lnTo>
                  <a:pt x="21877" y="0"/>
                </a:lnTo>
                <a:lnTo>
                  <a:pt x="17167" y="1476"/>
                </a:lnTo>
                <a:lnTo>
                  <a:pt x="9587" y="1400"/>
                </a:lnTo>
                <a:lnTo>
                  <a:pt x="315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
          <p:cNvSpPr/>
          <p:nvPr/>
        </p:nvSpPr>
        <p:spPr>
          <a:xfrm>
            <a:off x="5715652" y="3596295"/>
            <a:ext cx="678870" cy="149815"/>
          </a:xfrm>
          <a:custGeom>
            <a:rect b="b" l="l" r="r" t="t"/>
            <a:pathLst>
              <a:path extrusionOk="0" h="2691" w="12194">
                <a:moveTo>
                  <a:pt x="1583" y="0"/>
                </a:moveTo>
                <a:lnTo>
                  <a:pt x="489" y="1335"/>
                </a:lnTo>
                <a:lnTo>
                  <a:pt x="0" y="2032"/>
                </a:lnTo>
                <a:lnTo>
                  <a:pt x="2141" y="2497"/>
                </a:lnTo>
                <a:lnTo>
                  <a:pt x="8704" y="2690"/>
                </a:lnTo>
                <a:lnTo>
                  <a:pt x="12194" y="1205"/>
                </a:lnTo>
                <a:lnTo>
                  <a:pt x="12194" y="1205"/>
                </a:lnTo>
                <a:lnTo>
                  <a:pt x="7872" y="1837"/>
                </a:lnTo>
                <a:lnTo>
                  <a:pt x="4494" y="1002"/>
                </a:lnTo>
                <a:lnTo>
                  <a:pt x="158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
          <p:cNvSpPr/>
          <p:nvPr/>
        </p:nvSpPr>
        <p:spPr>
          <a:xfrm>
            <a:off x="6896132" y="3378894"/>
            <a:ext cx="639232" cy="123760"/>
          </a:xfrm>
          <a:custGeom>
            <a:rect b="b" l="l" r="r" t="t"/>
            <a:pathLst>
              <a:path extrusionOk="0" h="2223" w="11482">
                <a:moveTo>
                  <a:pt x="1660" y="1"/>
                </a:moveTo>
                <a:lnTo>
                  <a:pt x="1" y="908"/>
                </a:lnTo>
                <a:lnTo>
                  <a:pt x="829" y="1772"/>
                </a:lnTo>
                <a:lnTo>
                  <a:pt x="4342" y="2223"/>
                </a:lnTo>
                <a:lnTo>
                  <a:pt x="11482" y="335"/>
                </a:lnTo>
                <a:lnTo>
                  <a:pt x="4342" y="1276"/>
                </a:lnTo>
                <a:lnTo>
                  <a:pt x="16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
          <p:cNvSpPr/>
          <p:nvPr/>
        </p:nvSpPr>
        <p:spPr>
          <a:xfrm>
            <a:off x="7435153" y="3230415"/>
            <a:ext cx="229983" cy="55338"/>
          </a:xfrm>
          <a:custGeom>
            <a:rect b="b" l="l" r="r" t="t"/>
            <a:pathLst>
              <a:path extrusionOk="0" h="994" w="4131">
                <a:moveTo>
                  <a:pt x="255" y="0"/>
                </a:moveTo>
                <a:lnTo>
                  <a:pt x="1" y="358"/>
                </a:lnTo>
                <a:lnTo>
                  <a:pt x="939" y="993"/>
                </a:lnTo>
                <a:lnTo>
                  <a:pt x="2015" y="903"/>
                </a:lnTo>
                <a:lnTo>
                  <a:pt x="4130" y="178"/>
                </a:lnTo>
                <a:lnTo>
                  <a:pt x="1800" y="580"/>
                </a:lnTo>
                <a:lnTo>
                  <a:pt x="939" y="358"/>
                </a:lnTo>
                <a:lnTo>
                  <a:pt x="25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
          <p:cNvSpPr/>
          <p:nvPr/>
        </p:nvSpPr>
        <p:spPr>
          <a:xfrm>
            <a:off x="7550006" y="3333688"/>
            <a:ext cx="476056" cy="98986"/>
          </a:xfrm>
          <a:custGeom>
            <a:rect b="b" l="l" r="r" t="t"/>
            <a:pathLst>
              <a:path extrusionOk="0" h="1778" w="8551">
                <a:moveTo>
                  <a:pt x="7075" y="0"/>
                </a:moveTo>
                <a:cubicBezTo>
                  <a:pt x="7075" y="0"/>
                  <a:pt x="5517" y="678"/>
                  <a:pt x="5455" y="719"/>
                </a:cubicBezTo>
                <a:cubicBezTo>
                  <a:pt x="5391" y="760"/>
                  <a:pt x="3544" y="903"/>
                  <a:pt x="3544" y="903"/>
                </a:cubicBezTo>
                <a:lnTo>
                  <a:pt x="679" y="192"/>
                </a:lnTo>
                <a:lnTo>
                  <a:pt x="1" y="1154"/>
                </a:lnTo>
                <a:lnTo>
                  <a:pt x="2067" y="1778"/>
                </a:lnTo>
                <a:lnTo>
                  <a:pt x="5186" y="1546"/>
                </a:lnTo>
                <a:lnTo>
                  <a:pt x="6973" y="415"/>
                </a:lnTo>
                <a:lnTo>
                  <a:pt x="8550" y="191"/>
                </a:lnTo>
                <a:lnTo>
                  <a:pt x="707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5" name="Google Shape;3855;p29"/>
          <p:cNvGrpSpPr/>
          <p:nvPr/>
        </p:nvGrpSpPr>
        <p:grpSpPr>
          <a:xfrm>
            <a:off x="5742915" y="377497"/>
            <a:ext cx="2586382" cy="1725821"/>
            <a:chOff x="1636997" y="-665458"/>
            <a:chExt cx="2694428" cy="1798105"/>
          </a:xfrm>
        </p:grpSpPr>
        <p:sp>
          <p:nvSpPr>
            <p:cNvPr id="3856" name="Google Shape;3856;p29"/>
            <p:cNvSpPr/>
            <p:nvPr/>
          </p:nvSpPr>
          <p:spPr>
            <a:xfrm>
              <a:off x="1636997" y="-204915"/>
              <a:ext cx="1262168" cy="1074076"/>
            </a:xfrm>
            <a:custGeom>
              <a:rect b="b" l="l" r="r" t="t"/>
              <a:pathLst>
                <a:path extrusionOk="0" h="19518" w="22936">
                  <a:moveTo>
                    <a:pt x="12919" y="0"/>
                  </a:moveTo>
                  <a:cubicBezTo>
                    <a:pt x="11062" y="0"/>
                    <a:pt x="8779" y="468"/>
                    <a:pt x="5896" y="1514"/>
                  </a:cubicBezTo>
                  <a:cubicBezTo>
                    <a:pt x="0" y="3654"/>
                    <a:pt x="64" y="11158"/>
                    <a:pt x="2649" y="15423"/>
                  </a:cubicBezTo>
                  <a:cubicBezTo>
                    <a:pt x="4275" y="18103"/>
                    <a:pt x="7434" y="19517"/>
                    <a:pt x="10678" y="19517"/>
                  </a:cubicBezTo>
                  <a:cubicBezTo>
                    <a:pt x="12592" y="19517"/>
                    <a:pt x="14536" y="19025"/>
                    <a:pt x="16211" y="18009"/>
                  </a:cubicBezTo>
                  <a:cubicBezTo>
                    <a:pt x="20725" y="15272"/>
                    <a:pt x="22936" y="8954"/>
                    <a:pt x="20352" y="4692"/>
                  </a:cubicBezTo>
                  <a:cubicBezTo>
                    <a:pt x="18633" y="1854"/>
                    <a:pt x="16618" y="0"/>
                    <a:pt x="1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
            <p:cNvSpPr/>
            <p:nvPr/>
          </p:nvSpPr>
          <p:spPr>
            <a:xfrm>
              <a:off x="1740838" y="-21831"/>
              <a:ext cx="1128555" cy="868043"/>
            </a:xfrm>
            <a:custGeom>
              <a:rect b="b" l="l" r="r" t="t"/>
              <a:pathLst>
                <a:path extrusionOk="0" h="15774" w="20508">
                  <a:moveTo>
                    <a:pt x="16975" y="1"/>
                  </a:moveTo>
                  <a:cubicBezTo>
                    <a:pt x="16946" y="5207"/>
                    <a:pt x="13500" y="10531"/>
                    <a:pt x="8156" y="10531"/>
                  </a:cubicBezTo>
                  <a:cubicBezTo>
                    <a:pt x="7485" y="10531"/>
                    <a:pt x="6784" y="10447"/>
                    <a:pt x="6057" y="10269"/>
                  </a:cubicBezTo>
                  <a:cubicBezTo>
                    <a:pt x="3634" y="9609"/>
                    <a:pt x="1670" y="7914"/>
                    <a:pt x="398" y="5777"/>
                  </a:cubicBezTo>
                  <a:lnTo>
                    <a:pt x="398" y="5777"/>
                  </a:lnTo>
                  <a:cubicBezTo>
                    <a:pt x="1" y="8092"/>
                    <a:pt x="173" y="10333"/>
                    <a:pt x="1110" y="11882"/>
                  </a:cubicBezTo>
                  <a:cubicBezTo>
                    <a:pt x="2629" y="14387"/>
                    <a:pt x="5673" y="15773"/>
                    <a:pt x="8821" y="15773"/>
                  </a:cubicBezTo>
                  <a:cubicBezTo>
                    <a:pt x="10640" y="15773"/>
                    <a:pt x="12495" y="15310"/>
                    <a:pt x="14109" y="14331"/>
                  </a:cubicBezTo>
                  <a:cubicBezTo>
                    <a:pt x="18598" y="11611"/>
                    <a:pt x="20507" y="5532"/>
                    <a:pt x="18111" y="1578"/>
                  </a:cubicBezTo>
                  <a:cubicBezTo>
                    <a:pt x="17778" y="1027"/>
                    <a:pt x="17395" y="500"/>
                    <a:pt x="169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
            <p:cNvSpPr/>
            <p:nvPr/>
          </p:nvSpPr>
          <p:spPr>
            <a:xfrm>
              <a:off x="1897177" y="355727"/>
              <a:ext cx="113252" cy="104007"/>
            </a:xfrm>
            <a:custGeom>
              <a:rect b="b" l="l" r="r" t="t"/>
              <a:pathLst>
                <a:path extrusionOk="0" h="1890" w="2058">
                  <a:moveTo>
                    <a:pt x="1" y="0"/>
                  </a:moveTo>
                  <a:cubicBezTo>
                    <a:pt x="198" y="513"/>
                    <a:pt x="278" y="903"/>
                    <a:pt x="729" y="1238"/>
                  </a:cubicBezTo>
                  <a:cubicBezTo>
                    <a:pt x="935" y="1389"/>
                    <a:pt x="1151" y="1520"/>
                    <a:pt x="1379" y="1632"/>
                  </a:cubicBezTo>
                  <a:cubicBezTo>
                    <a:pt x="1496" y="1689"/>
                    <a:pt x="2001" y="1799"/>
                    <a:pt x="2057" y="1890"/>
                  </a:cubicBezTo>
                  <a:cubicBezTo>
                    <a:pt x="1660" y="1020"/>
                    <a:pt x="902" y="322"/>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
            <p:cNvSpPr/>
            <p:nvPr/>
          </p:nvSpPr>
          <p:spPr>
            <a:xfrm>
              <a:off x="2357720" y="54055"/>
              <a:ext cx="54260" cy="113527"/>
            </a:xfrm>
            <a:custGeom>
              <a:rect b="b" l="l" r="r" t="t"/>
              <a:pathLst>
                <a:path extrusionOk="0" h="2063" w="986">
                  <a:moveTo>
                    <a:pt x="813" y="0"/>
                  </a:moveTo>
                  <a:cubicBezTo>
                    <a:pt x="258" y="513"/>
                    <a:pt x="1" y="1323"/>
                    <a:pt x="157" y="2062"/>
                  </a:cubicBezTo>
                  <a:cubicBezTo>
                    <a:pt x="157" y="2062"/>
                    <a:pt x="157" y="2063"/>
                    <a:pt x="157" y="2063"/>
                  </a:cubicBezTo>
                  <a:cubicBezTo>
                    <a:pt x="183" y="2063"/>
                    <a:pt x="820" y="1298"/>
                    <a:pt x="864" y="1156"/>
                  </a:cubicBezTo>
                  <a:cubicBezTo>
                    <a:pt x="986" y="788"/>
                    <a:pt x="936" y="363"/>
                    <a:pt x="8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
            <p:cNvSpPr/>
            <p:nvPr/>
          </p:nvSpPr>
          <p:spPr>
            <a:xfrm>
              <a:off x="1834663" y="513057"/>
              <a:ext cx="684518" cy="127009"/>
            </a:xfrm>
            <a:custGeom>
              <a:rect b="b" l="l" r="r" t="t"/>
              <a:pathLst>
                <a:path extrusionOk="0" h="2308" w="12439">
                  <a:moveTo>
                    <a:pt x="9796" y="234"/>
                  </a:moveTo>
                  <a:lnTo>
                    <a:pt x="9796" y="234"/>
                  </a:lnTo>
                  <a:cubicBezTo>
                    <a:pt x="9796" y="234"/>
                    <a:pt x="9795" y="234"/>
                    <a:pt x="9794" y="235"/>
                  </a:cubicBezTo>
                  <a:lnTo>
                    <a:pt x="9794" y="235"/>
                  </a:lnTo>
                  <a:cubicBezTo>
                    <a:pt x="9795" y="234"/>
                    <a:pt x="9796" y="234"/>
                    <a:pt x="9796" y="234"/>
                  </a:cubicBezTo>
                  <a:close/>
                  <a:moveTo>
                    <a:pt x="8141" y="0"/>
                  </a:moveTo>
                  <a:cubicBezTo>
                    <a:pt x="7651" y="0"/>
                    <a:pt x="7055" y="304"/>
                    <a:pt x="6561" y="381"/>
                  </a:cubicBezTo>
                  <a:cubicBezTo>
                    <a:pt x="6147" y="442"/>
                    <a:pt x="5727" y="473"/>
                    <a:pt x="5308" y="473"/>
                  </a:cubicBezTo>
                  <a:cubicBezTo>
                    <a:pt x="4526" y="473"/>
                    <a:pt x="3744" y="366"/>
                    <a:pt x="2991" y="152"/>
                  </a:cubicBezTo>
                  <a:lnTo>
                    <a:pt x="2991" y="152"/>
                  </a:lnTo>
                  <a:cubicBezTo>
                    <a:pt x="4232" y="629"/>
                    <a:pt x="5542" y="925"/>
                    <a:pt x="6868" y="1030"/>
                  </a:cubicBezTo>
                  <a:cubicBezTo>
                    <a:pt x="6125" y="1233"/>
                    <a:pt x="5354" y="1333"/>
                    <a:pt x="4584" y="1333"/>
                  </a:cubicBezTo>
                  <a:cubicBezTo>
                    <a:pt x="2979" y="1333"/>
                    <a:pt x="1372" y="900"/>
                    <a:pt x="1" y="66"/>
                  </a:cubicBezTo>
                  <a:lnTo>
                    <a:pt x="1" y="66"/>
                  </a:lnTo>
                  <a:cubicBezTo>
                    <a:pt x="1759" y="1394"/>
                    <a:pt x="3920" y="2180"/>
                    <a:pt x="6121" y="2294"/>
                  </a:cubicBezTo>
                  <a:cubicBezTo>
                    <a:pt x="6303" y="2303"/>
                    <a:pt x="6484" y="2307"/>
                    <a:pt x="6666" y="2307"/>
                  </a:cubicBezTo>
                  <a:cubicBezTo>
                    <a:pt x="8689" y="2307"/>
                    <a:pt x="10708" y="1748"/>
                    <a:pt x="12439" y="698"/>
                  </a:cubicBezTo>
                  <a:lnTo>
                    <a:pt x="12439" y="698"/>
                  </a:lnTo>
                  <a:cubicBezTo>
                    <a:pt x="11656" y="875"/>
                    <a:pt x="10871" y="1051"/>
                    <a:pt x="10088" y="1230"/>
                  </a:cubicBezTo>
                  <a:lnTo>
                    <a:pt x="11134" y="523"/>
                  </a:lnTo>
                  <a:lnTo>
                    <a:pt x="11134" y="523"/>
                  </a:lnTo>
                  <a:cubicBezTo>
                    <a:pt x="10500" y="822"/>
                    <a:pt x="9800" y="977"/>
                    <a:pt x="9099" y="977"/>
                  </a:cubicBezTo>
                  <a:cubicBezTo>
                    <a:pt x="8892" y="977"/>
                    <a:pt x="8685" y="963"/>
                    <a:pt x="8480" y="936"/>
                  </a:cubicBezTo>
                  <a:cubicBezTo>
                    <a:pt x="8917" y="704"/>
                    <a:pt x="9357" y="468"/>
                    <a:pt x="9794" y="235"/>
                  </a:cubicBezTo>
                  <a:lnTo>
                    <a:pt x="9794" y="235"/>
                  </a:lnTo>
                  <a:cubicBezTo>
                    <a:pt x="9694" y="288"/>
                    <a:pt x="9585" y="309"/>
                    <a:pt x="9471" y="309"/>
                  </a:cubicBezTo>
                  <a:cubicBezTo>
                    <a:pt x="9041" y="309"/>
                    <a:pt x="8538" y="11"/>
                    <a:pt x="8171" y="1"/>
                  </a:cubicBezTo>
                  <a:cubicBezTo>
                    <a:pt x="8161" y="0"/>
                    <a:pt x="8151" y="0"/>
                    <a:pt x="81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
            <p:cNvSpPr/>
            <p:nvPr/>
          </p:nvSpPr>
          <p:spPr>
            <a:xfrm>
              <a:off x="2488140" y="-665458"/>
              <a:ext cx="1843285" cy="1798105"/>
            </a:xfrm>
            <a:custGeom>
              <a:rect b="b" l="l" r="r" t="t"/>
              <a:pathLst>
                <a:path extrusionOk="0" h="32675" w="33496">
                  <a:moveTo>
                    <a:pt x="13775" y="1"/>
                  </a:moveTo>
                  <a:cubicBezTo>
                    <a:pt x="5237" y="1"/>
                    <a:pt x="1" y="9653"/>
                    <a:pt x="1" y="17720"/>
                  </a:cubicBezTo>
                  <a:cubicBezTo>
                    <a:pt x="1" y="25787"/>
                    <a:pt x="8357" y="32674"/>
                    <a:pt x="16898" y="32674"/>
                  </a:cubicBezTo>
                  <a:cubicBezTo>
                    <a:pt x="25438" y="32674"/>
                    <a:pt x="33495" y="25787"/>
                    <a:pt x="33495" y="17720"/>
                  </a:cubicBezTo>
                  <a:cubicBezTo>
                    <a:pt x="33495" y="9653"/>
                    <a:pt x="22315" y="1"/>
                    <a:pt x="137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
            <p:cNvSpPr/>
            <p:nvPr/>
          </p:nvSpPr>
          <p:spPr>
            <a:xfrm>
              <a:off x="2524735" y="-188296"/>
              <a:ext cx="1770095" cy="1284455"/>
            </a:xfrm>
            <a:custGeom>
              <a:rect b="b" l="l" r="r" t="t"/>
              <a:pathLst>
                <a:path extrusionOk="0" h="23341" w="32166">
                  <a:moveTo>
                    <a:pt x="28031" y="1"/>
                  </a:moveTo>
                  <a:lnTo>
                    <a:pt x="28031" y="1"/>
                  </a:lnTo>
                  <a:cubicBezTo>
                    <a:pt x="28064" y="4025"/>
                    <a:pt x="26770" y="8017"/>
                    <a:pt x="23969" y="10965"/>
                  </a:cubicBezTo>
                  <a:cubicBezTo>
                    <a:pt x="21221" y="13713"/>
                    <a:pt x="18040" y="14883"/>
                    <a:pt x="14860" y="14883"/>
                  </a:cubicBezTo>
                  <a:cubicBezTo>
                    <a:pt x="9145" y="14883"/>
                    <a:pt x="3434" y="11105"/>
                    <a:pt x="248" y="5916"/>
                  </a:cubicBezTo>
                  <a:cubicBezTo>
                    <a:pt x="84" y="6958"/>
                    <a:pt x="1" y="8009"/>
                    <a:pt x="1" y="9051"/>
                  </a:cubicBezTo>
                  <a:cubicBezTo>
                    <a:pt x="1" y="16529"/>
                    <a:pt x="7736" y="23340"/>
                    <a:pt x="16233" y="23340"/>
                  </a:cubicBezTo>
                  <a:cubicBezTo>
                    <a:pt x="24573" y="23340"/>
                    <a:pt x="32165" y="16529"/>
                    <a:pt x="32165" y="9051"/>
                  </a:cubicBezTo>
                  <a:cubicBezTo>
                    <a:pt x="32165" y="6118"/>
                    <a:pt x="30524" y="2870"/>
                    <a:pt x="280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
            <p:cNvSpPr/>
            <p:nvPr/>
          </p:nvSpPr>
          <p:spPr>
            <a:xfrm>
              <a:off x="3851995" y="7114"/>
              <a:ext cx="99934" cy="238940"/>
            </a:xfrm>
            <a:custGeom>
              <a:rect b="b" l="l" r="r" t="t"/>
              <a:pathLst>
                <a:path extrusionOk="0" h="4342" w="1816">
                  <a:moveTo>
                    <a:pt x="1440" y="0"/>
                  </a:moveTo>
                  <a:cubicBezTo>
                    <a:pt x="465" y="1201"/>
                    <a:pt x="1" y="2803"/>
                    <a:pt x="181" y="4341"/>
                  </a:cubicBezTo>
                  <a:cubicBezTo>
                    <a:pt x="181" y="4169"/>
                    <a:pt x="790" y="3593"/>
                    <a:pt x="900" y="3416"/>
                  </a:cubicBezTo>
                  <a:cubicBezTo>
                    <a:pt x="1125" y="3071"/>
                    <a:pt x="1315" y="2703"/>
                    <a:pt x="1471" y="2324"/>
                  </a:cubicBezTo>
                  <a:cubicBezTo>
                    <a:pt x="1816" y="1480"/>
                    <a:pt x="1596" y="873"/>
                    <a:pt x="1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
            <p:cNvSpPr/>
            <p:nvPr/>
          </p:nvSpPr>
          <p:spPr>
            <a:xfrm>
              <a:off x="2613443" y="86632"/>
              <a:ext cx="183690" cy="149131"/>
            </a:xfrm>
            <a:custGeom>
              <a:rect b="b" l="l" r="r" t="t"/>
              <a:pathLst>
                <a:path extrusionOk="0" h="2710" w="3338">
                  <a:moveTo>
                    <a:pt x="0" y="1"/>
                  </a:moveTo>
                  <a:cubicBezTo>
                    <a:pt x="1" y="1"/>
                    <a:pt x="2" y="1"/>
                    <a:pt x="3" y="2"/>
                  </a:cubicBezTo>
                  <a:lnTo>
                    <a:pt x="3" y="2"/>
                  </a:lnTo>
                  <a:cubicBezTo>
                    <a:pt x="2" y="1"/>
                    <a:pt x="1" y="1"/>
                    <a:pt x="0" y="1"/>
                  </a:cubicBezTo>
                  <a:close/>
                  <a:moveTo>
                    <a:pt x="3" y="2"/>
                  </a:moveTo>
                  <a:cubicBezTo>
                    <a:pt x="167" y="52"/>
                    <a:pt x="428" y="947"/>
                    <a:pt x="540" y="1124"/>
                  </a:cubicBezTo>
                  <a:cubicBezTo>
                    <a:pt x="805" y="1534"/>
                    <a:pt x="1179" y="1851"/>
                    <a:pt x="1601" y="2085"/>
                  </a:cubicBezTo>
                  <a:cubicBezTo>
                    <a:pt x="2141" y="2383"/>
                    <a:pt x="2741" y="2547"/>
                    <a:pt x="3337" y="2709"/>
                  </a:cubicBezTo>
                  <a:cubicBezTo>
                    <a:pt x="2660" y="1400"/>
                    <a:pt x="1422" y="396"/>
                    <a:pt x="3" y="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
            <p:cNvSpPr/>
            <p:nvPr/>
          </p:nvSpPr>
          <p:spPr>
            <a:xfrm>
              <a:off x="2979170" y="13608"/>
              <a:ext cx="145224" cy="126789"/>
            </a:xfrm>
            <a:custGeom>
              <a:rect b="b" l="l" r="r" t="t"/>
              <a:pathLst>
                <a:path extrusionOk="0" h="2304" w="2639">
                  <a:moveTo>
                    <a:pt x="0" y="0"/>
                  </a:moveTo>
                  <a:cubicBezTo>
                    <a:pt x="135" y="606"/>
                    <a:pt x="422" y="1236"/>
                    <a:pt x="898" y="1641"/>
                  </a:cubicBezTo>
                  <a:cubicBezTo>
                    <a:pt x="1077" y="1797"/>
                    <a:pt x="2550" y="2303"/>
                    <a:pt x="2634" y="2303"/>
                  </a:cubicBezTo>
                  <a:cubicBezTo>
                    <a:pt x="2637" y="2303"/>
                    <a:pt x="2638" y="2302"/>
                    <a:pt x="2638" y="2301"/>
                  </a:cubicBezTo>
                  <a:cubicBezTo>
                    <a:pt x="2235" y="1147"/>
                    <a:pt x="1195" y="243"/>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
            <p:cNvSpPr/>
            <p:nvPr/>
          </p:nvSpPr>
          <p:spPr>
            <a:xfrm>
              <a:off x="3234727" y="177321"/>
              <a:ext cx="918176" cy="622279"/>
            </a:xfrm>
            <a:custGeom>
              <a:rect b="b" l="l" r="r" t="t"/>
              <a:pathLst>
                <a:path extrusionOk="0" h="11308" w="16685">
                  <a:moveTo>
                    <a:pt x="16685" y="1"/>
                  </a:moveTo>
                  <a:cubicBezTo>
                    <a:pt x="14907" y="3410"/>
                    <a:pt x="11687" y="6039"/>
                    <a:pt x="7988" y="7093"/>
                  </a:cubicBezTo>
                  <a:cubicBezTo>
                    <a:pt x="9736" y="5839"/>
                    <a:pt x="11300" y="4329"/>
                    <a:pt x="12616" y="2629"/>
                  </a:cubicBezTo>
                  <a:lnTo>
                    <a:pt x="12616" y="2629"/>
                  </a:lnTo>
                  <a:cubicBezTo>
                    <a:pt x="11295" y="4055"/>
                    <a:pt x="9660" y="5186"/>
                    <a:pt x="7866" y="5933"/>
                  </a:cubicBezTo>
                  <a:cubicBezTo>
                    <a:pt x="7103" y="6249"/>
                    <a:pt x="5993" y="6322"/>
                    <a:pt x="5319" y="6758"/>
                  </a:cubicBezTo>
                  <a:cubicBezTo>
                    <a:pt x="4689" y="7167"/>
                    <a:pt x="4137" y="8396"/>
                    <a:pt x="3266" y="8444"/>
                  </a:cubicBezTo>
                  <a:cubicBezTo>
                    <a:pt x="4071" y="8399"/>
                    <a:pt x="4876" y="8355"/>
                    <a:pt x="5680" y="8312"/>
                  </a:cubicBezTo>
                  <a:lnTo>
                    <a:pt x="5680" y="8312"/>
                  </a:lnTo>
                  <a:cubicBezTo>
                    <a:pt x="4533" y="9232"/>
                    <a:pt x="3119" y="9811"/>
                    <a:pt x="1659" y="9964"/>
                  </a:cubicBezTo>
                  <a:cubicBezTo>
                    <a:pt x="2340" y="9998"/>
                    <a:pt x="3019" y="10033"/>
                    <a:pt x="3700" y="10069"/>
                  </a:cubicBezTo>
                  <a:cubicBezTo>
                    <a:pt x="2466" y="10482"/>
                    <a:pt x="1234" y="10894"/>
                    <a:pt x="1" y="11308"/>
                  </a:cubicBezTo>
                  <a:cubicBezTo>
                    <a:pt x="3566" y="11308"/>
                    <a:pt x="7126" y="10218"/>
                    <a:pt x="10079" y="8216"/>
                  </a:cubicBezTo>
                  <a:cubicBezTo>
                    <a:pt x="13031" y="6213"/>
                    <a:pt x="15364" y="3315"/>
                    <a:pt x="166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
            <p:cNvSpPr/>
            <p:nvPr/>
          </p:nvSpPr>
          <p:spPr>
            <a:xfrm>
              <a:off x="2554286" y="75076"/>
              <a:ext cx="343827" cy="678960"/>
            </a:xfrm>
            <a:custGeom>
              <a:rect b="b" l="l" r="r" t="t"/>
              <a:pathLst>
                <a:path extrusionOk="0" h="12338" w="6248">
                  <a:moveTo>
                    <a:pt x="0" y="1"/>
                  </a:moveTo>
                  <a:cubicBezTo>
                    <a:pt x="544" y="973"/>
                    <a:pt x="345" y="3238"/>
                    <a:pt x="558" y="4382"/>
                  </a:cubicBezTo>
                  <a:cubicBezTo>
                    <a:pt x="726" y="5283"/>
                    <a:pt x="905" y="6154"/>
                    <a:pt x="1323" y="6975"/>
                  </a:cubicBezTo>
                  <a:cubicBezTo>
                    <a:pt x="2406" y="9105"/>
                    <a:pt x="4202" y="11108"/>
                    <a:pt x="6247" y="12337"/>
                  </a:cubicBezTo>
                  <a:cubicBezTo>
                    <a:pt x="5236" y="11231"/>
                    <a:pt x="4373" y="9990"/>
                    <a:pt x="3690" y="8656"/>
                  </a:cubicBezTo>
                  <a:lnTo>
                    <a:pt x="3690" y="8656"/>
                  </a:lnTo>
                  <a:cubicBezTo>
                    <a:pt x="4415" y="9166"/>
                    <a:pt x="5142" y="9675"/>
                    <a:pt x="5868" y="10187"/>
                  </a:cubicBezTo>
                  <a:cubicBezTo>
                    <a:pt x="3674" y="8441"/>
                    <a:pt x="2298" y="5701"/>
                    <a:pt x="2209" y="2899"/>
                  </a:cubicBezTo>
                  <a:cubicBezTo>
                    <a:pt x="2083" y="3019"/>
                    <a:pt x="1955" y="3139"/>
                    <a:pt x="1829" y="3261"/>
                  </a:cubicBezTo>
                  <a:cubicBezTo>
                    <a:pt x="1220" y="2174"/>
                    <a:pt x="609" y="1087"/>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8">
  <p:cSld name="BLANK_1_1_1_1_1_1_1_1_1_1_1_1_1_1_1_1_1_1_1_1_1_1_1_1">
    <p:bg>
      <p:bgPr>
        <a:solidFill>
          <a:schemeClr val="dk2"/>
        </a:solidFill>
      </p:bgPr>
    </p:bg>
    <p:spTree>
      <p:nvGrpSpPr>
        <p:cNvPr id="3868" name="Shape 3868"/>
        <p:cNvGrpSpPr/>
        <p:nvPr/>
      </p:nvGrpSpPr>
      <p:grpSpPr>
        <a:xfrm>
          <a:off x="0" y="0"/>
          <a:ext cx="0" cy="0"/>
          <a:chOff x="0" y="0"/>
          <a:chExt cx="0" cy="0"/>
        </a:xfrm>
      </p:grpSpPr>
      <p:grpSp>
        <p:nvGrpSpPr>
          <p:cNvPr id="3869" name="Google Shape;3869;p30"/>
          <p:cNvGrpSpPr/>
          <p:nvPr/>
        </p:nvGrpSpPr>
        <p:grpSpPr>
          <a:xfrm>
            <a:off x="-1946517" y="380483"/>
            <a:ext cx="12262516" cy="4763021"/>
            <a:chOff x="-3901521" y="311395"/>
            <a:chExt cx="12675745" cy="4923528"/>
          </a:xfrm>
        </p:grpSpPr>
        <p:sp>
          <p:nvSpPr>
            <p:cNvPr id="3870" name="Google Shape;3870;p30"/>
            <p:cNvSpPr/>
            <p:nvPr/>
          </p:nvSpPr>
          <p:spPr>
            <a:xfrm>
              <a:off x="-2063872" y="2236643"/>
              <a:ext cx="9734384" cy="2998279"/>
            </a:xfrm>
            <a:custGeom>
              <a:rect b="b" l="l" r="r" t="t"/>
              <a:pathLst>
                <a:path extrusionOk="0" h="69481" w="225581">
                  <a:moveTo>
                    <a:pt x="1" y="1"/>
                  </a:moveTo>
                  <a:lnTo>
                    <a:pt x="1" y="69480"/>
                  </a:lnTo>
                  <a:lnTo>
                    <a:pt x="225580" y="69480"/>
                  </a:lnTo>
                  <a:lnTo>
                    <a:pt x="2255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0"/>
            <p:cNvSpPr/>
            <p:nvPr/>
          </p:nvSpPr>
          <p:spPr>
            <a:xfrm>
              <a:off x="3664493" y="1603122"/>
              <a:ext cx="4006019" cy="647762"/>
            </a:xfrm>
            <a:custGeom>
              <a:rect b="b" l="l" r="r" t="t"/>
              <a:pathLst>
                <a:path extrusionOk="0" h="15011" w="92834">
                  <a:moveTo>
                    <a:pt x="91183" y="1"/>
                  </a:moveTo>
                  <a:cubicBezTo>
                    <a:pt x="91141" y="1"/>
                    <a:pt x="91100" y="1"/>
                    <a:pt x="91058" y="1"/>
                  </a:cubicBezTo>
                  <a:cubicBezTo>
                    <a:pt x="83123" y="1"/>
                    <a:pt x="75985" y="1863"/>
                    <a:pt x="70998" y="4833"/>
                  </a:cubicBezTo>
                  <a:cubicBezTo>
                    <a:pt x="69676" y="4673"/>
                    <a:pt x="68310" y="4585"/>
                    <a:pt x="66906" y="4585"/>
                  </a:cubicBezTo>
                  <a:cubicBezTo>
                    <a:pt x="62969" y="4585"/>
                    <a:pt x="59316" y="5243"/>
                    <a:pt x="56285" y="6370"/>
                  </a:cubicBezTo>
                  <a:cubicBezTo>
                    <a:pt x="52630" y="4628"/>
                    <a:pt x="47862" y="3570"/>
                    <a:pt x="42643" y="3570"/>
                  </a:cubicBezTo>
                  <a:cubicBezTo>
                    <a:pt x="35164" y="3570"/>
                    <a:pt x="28606" y="5744"/>
                    <a:pt x="24936" y="8999"/>
                  </a:cubicBezTo>
                  <a:cubicBezTo>
                    <a:pt x="23392" y="8605"/>
                    <a:pt x="21666" y="8381"/>
                    <a:pt x="19850" y="8381"/>
                  </a:cubicBezTo>
                  <a:cubicBezTo>
                    <a:pt x="15963" y="8381"/>
                    <a:pt x="12503" y="9393"/>
                    <a:pt x="10300" y="10962"/>
                  </a:cubicBezTo>
                  <a:cubicBezTo>
                    <a:pt x="9510" y="10815"/>
                    <a:pt x="8666" y="10730"/>
                    <a:pt x="7784" y="10730"/>
                  </a:cubicBezTo>
                  <a:cubicBezTo>
                    <a:pt x="3486" y="10730"/>
                    <a:pt x="0" y="12645"/>
                    <a:pt x="0" y="15011"/>
                  </a:cubicBezTo>
                  <a:lnTo>
                    <a:pt x="92833" y="15011"/>
                  </a:lnTo>
                  <a:lnTo>
                    <a:pt x="92833" y="33"/>
                  </a:lnTo>
                  <a:cubicBezTo>
                    <a:pt x="92287" y="10"/>
                    <a:pt x="91735" y="1"/>
                    <a:pt x="91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0"/>
            <p:cNvSpPr/>
            <p:nvPr/>
          </p:nvSpPr>
          <p:spPr>
            <a:xfrm>
              <a:off x="2980591" y="516973"/>
              <a:ext cx="2756927" cy="2404889"/>
            </a:xfrm>
            <a:custGeom>
              <a:rect b="b" l="l" r="r" t="t"/>
              <a:pathLst>
                <a:path extrusionOk="0" h="55730" w="63888">
                  <a:moveTo>
                    <a:pt x="23207" y="1"/>
                  </a:moveTo>
                  <a:lnTo>
                    <a:pt x="16446" y="3615"/>
                  </a:lnTo>
                  <a:lnTo>
                    <a:pt x="9894" y="38410"/>
                  </a:lnTo>
                  <a:lnTo>
                    <a:pt x="0" y="55730"/>
                  </a:lnTo>
                  <a:lnTo>
                    <a:pt x="63887" y="55730"/>
                  </a:lnTo>
                  <a:lnTo>
                    <a:pt x="40337" y="35175"/>
                  </a:lnTo>
                  <a:lnTo>
                    <a:pt x="35062" y="5754"/>
                  </a:lnTo>
                  <a:lnTo>
                    <a:pt x="30363" y="2969"/>
                  </a:lnTo>
                  <a:lnTo>
                    <a:pt x="232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0"/>
            <p:cNvSpPr/>
            <p:nvPr/>
          </p:nvSpPr>
          <p:spPr>
            <a:xfrm>
              <a:off x="4176454" y="526035"/>
              <a:ext cx="136880" cy="205881"/>
            </a:xfrm>
            <a:custGeom>
              <a:rect b="b" l="l" r="r" t="t"/>
              <a:pathLst>
                <a:path extrusionOk="0" h="4771" w="3172">
                  <a:moveTo>
                    <a:pt x="1588" y="1"/>
                  </a:moveTo>
                  <a:lnTo>
                    <a:pt x="1" y="4770"/>
                  </a:lnTo>
                  <a:lnTo>
                    <a:pt x="3172" y="4770"/>
                  </a:lnTo>
                  <a:lnTo>
                    <a:pt x="158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0"/>
            <p:cNvSpPr/>
            <p:nvPr/>
          </p:nvSpPr>
          <p:spPr>
            <a:xfrm>
              <a:off x="4244937" y="575919"/>
              <a:ext cx="136750" cy="205708"/>
            </a:xfrm>
            <a:custGeom>
              <a:rect b="b" l="l" r="r" t="t"/>
              <a:pathLst>
                <a:path extrusionOk="0" h="4767" w="3169">
                  <a:moveTo>
                    <a:pt x="1585" y="1"/>
                  </a:moveTo>
                  <a:lnTo>
                    <a:pt x="1" y="4767"/>
                  </a:lnTo>
                  <a:lnTo>
                    <a:pt x="3169" y="4767"/>
                  </a:lnTo>
                  <a:lnTo>
                    <a:pt x="15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0"/>
            <p:cNvSpPr/>
            <p:nvPr/>
          </p:nvSpPr>
          <p:spPr>
            <a:xfrm>
              <a:off x="26824" y="2359973"/>
              <a:ext cx="2698283" cy="37111"/>
            </a:xfrm>
            <a:custGeom>
              <a:rect b="b" l="l" r="r" t="t"/>
              <a:pathLst>
                <a:path extrusionOk="0" h="860" w="62529">
                  <a:moveTo>
                    <a:pt x="31264" y="1"/>
                  </a:moveTo>
                  <a:cubicBezTo>
                    <a:pt x="13997" y="1"/>
                    <a:pt x="0" y="431"/>
                    <a:pt x="0" y="431"/>
                  </a:cubicBezTo>
                  <a:cubicBezTo>
                    <a:pt x="0" y="431"/>
                    <a:pt x="13997" y="859"/>
                    <a:pt x="31264" y="859"/>
                  </a:cubicBezTo>
                  <a:cubicBezTo>
                    <a:pt x="48530" y="859"/>
                    <a:pt x="62528" y="431"/>
                    <a:pt x="62528" y="431"/>
                  </a:cubicBezTo>
                  <a:cubicBezTo>
                    <a:pt x="62528" y="431"/>
                    <a:pt x="48530" y="1"/>
                    <a:pt x="312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0"/>
            <p:cNvSpPr/>
            <p:nvPr/>
          </p:nvSpPr>
          <p:spPr>
            <a:xfrm>
              <a:off x="-1715890" y="2483864"/>
              <a:ext cx="2698283" cy="37154"/>
            </a:xfrm>
            <a:custGeom>
              <a:rect b="b" l="l" r="r" t="t"/>
              <a:pathLst>
                <a:path extrusionOk="0" h="861" w="62529">
                  <a:moveTo>
                    <a:pt x="31361" y="0"/>
                  </a:moveTo>
                  <a:cubicBezTo>
                    <a:pt x="31329" y="0"/>
                    <a:pt x="31297" y="0"/>
                    <a:pt x="31265" y="0"/>
                  </a:cubicBezTo>
                  <a:cubicBezTo>
                    <a:pt x="13998" y="0"/>
                    <a:pt x="1" y="430"/>
                    <a:pt x="1" y="430"/>
                  </a:cubicBezTo>
                  <a:cubicBezTo>
                    <a:pt x="1" y="430"/>
                    <a:pt x="13998" y="860"/>
                    <a:pt x="31265" y="860"/>
                  </a:cubicBezTo>
                  <a:cubicBezTo>
                    <a:pt x="48530" y="860"/>
                    <a:pt x="62529" y="430"/>
                    <a:pt x="62529" y="430"/>
                  </a:cubicBezTo>
                  <a:cubicBezTo>
                    <a:pt x="62529" y="430"/>
                    <a:pt x="48582" y="0"/>
                    <a:pt x="31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0"/>
            <p:cNvSpPr/>
            <p:nvPr/>
          </p:nvSpPr>
          <p:spPr>
            <a:xfrm>
              <a:off x="1648710" y="2786881"/>
              <a:ext cx="5407742" cy="37068"/>
            </a:xfrm>
            <a:custGeom>
              <a:rect b="b" l="l" r="r" t="t"/>
              <a:pathLst>
                <a:path extrusionOk="0" h="859" w="125317">
                  <a:moveTo>
                    <a:pt x="62658" y="0"/>
                  </a:moveTo>
                  <a:cubicBezTo>
                    <a:pt x="28054" y="0"/>
                    <a:pt x="1" y="428"/>
                    <a:pt x="1" y="428"/>
                  </a:cubicBezTo>
                  <a:cubicBezTo>
                    <a:pt x="1" y="428"/>
                    <a:pt x="28054" y="858"/>
                    <a:pt x="62658" y="858"/>
                  </a:cubicBezTo>
                  <a:cubicBezTo>
                    <a:pt x="97263" y="858"/>
                    <a:pt x="125316" y="428"/>
                    <a:pt x="125316" y="428"/>
                  </a:cubicBezTo>
                  <a:cubicBezTo>
                    <a:pt x="125316" y="428"/>
                    <a:pt x="97263" y="0"/>
                    <a:pt x="626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0"/>
            <p:cNvSpPr/>
            <p:nvPr/>
          </p:nvSpPr>
          <p:spPr>
            <a:xfrm>
              <a:off x="-2465492" y="3511584"/>
              <a:ext cx="8061016" cy="106112"/>
            </a:xfrm>
            <a:custGeom>
              <a:rect b="b" l="l" r="r" t="t"/>
              <a:pathLst>
                <a:path extrusionOk="0" h="2459" w="186803">
                  <a:moveTo>
                    <a:pt x="93401" y="0"/>
                  </a:moveTo>
                  <a:cubicBezTo>
                    <a:pt x="41819" y="0"/>
                    <a:pt x="1" y="1229"/>
                    <a:pt x="1" y="1229"/>
                  </a:cubicBezTo>
                  <a:cubicBezTo>
                    <a:pt x="1" y="1229"/>
                    <a:pt x="41819" y="2458"/>
                    <a:pt x="93401" y="2458"/>
                  </a:cubicBezTo>
                  <a:cubicBezTo>
                    <a:pt x="144986" y="2458"/>
                    <a:pt x="186802" y="1229"/>
                    <a:pt x="186802" y="1229"/>
                  </a:cubicBezTo>
                  <a:cubicBezTo>
                    <a:pt x="186802" y="1229"/>
                    <a:pt x="144986" y="0"/>
                    <a:pt x="934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0"/>
            <p:cNvSpPr/>
            <p:nvPr/>
          </p:nvSpPr>
          <p:spPr>
            <a:xfrm>
              <a:off x="713251" y="3962571"/>
              <a:ext cx="8060973" cy="106069"/>
            </a:xfrm>
            <a:custGeom>
              <a:rect b="b" l="l" r="r" t="t"/>
              <a:pathLst>
                <a:path extrusionOk="0" h="2458" w="186802">
                  <a:moveTo>
                    <a:pt x="93401" y="1"/>
                  </a:moveTo>
                  <a:cubicBezTo>
                    <a:pt x="41818" y="1"/>
                    <a:pt x="0" y="1230"/>
                    <a:pt x="0" y="1230"/>
                  </a:cubicBezTo>
                  <a:cubicBezTo>
                    <a:pt x="0" y="1230"/>
                    <a:pt x="41818" y="2457"/>
                    <a:pt x="93401" y="2457"/>
                  </a:cubicBezTo>
                  <a:cubicBezTo>
                    <a:pt x="144985" y="2457"/>
                    <a:pt x="186801" y="1230"/>
                    <a:pt x="186801" y="1230"/>
                  </a:cubicBezTo>
                  <a:cubicBezTo>
                    <a:pt x="186801" y="1230"/>
                    <a:pt x="144985" y="1"/>
                    <a:pt x="934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0"/>
            <p:cNvSpPr/>
            <p:nvPr/>
          </p:nvSpPr>
          <p:spPr>
            <a:xfrm>
              <a:off x="-3901521" y="4782382"/>
              <a:ext cx="6241621" cy="206226"/>
            </a:xfrm>
            <a:custGeom>
              <a:rect b="b" l="l" r="r" t="t"/>
              <a:pathLst>
                <a:path extrusionOk="0" h="4779" w="144641">
                  <a:moveTo>
                    <a:pt x="72320" y="1"/>
                  </a:moveTo>
                  <a:cubicBezTo>
                    <a:pt x="1" y="1"/>
                    <a:pt x="2" y="4778"/>
                    <a:pt x="72320" y="4778"/>
                  </a:cubicBezTo>
                  <a:cubicBezTo>
                    <a:pt x="144639" y="4778"/>
                    <a:pt x="137782" y="2390"/>
                    <a:pt x="137782" y="2390"/>
                  </a:cubicBezTo>
                  <a:cubicBezTo>
                    <a:pt x="137782" y="2390"/>
                    <a:pt x="144640" y="1"/>
                    <a:pt x="723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0"/>
            <p:cNvSpPr/>
            <p:nvPr/>
          </p:nvSpPr>
          <p:spPr>
            <a:xfrm>
              <a:off x="4788832" y="2664242"/>
              <a:ext cx="2698196" cy="37154"/>
            </a:xfrm>
            <a:custGeom>
              <a:rect b="b" l="l" r="r" t="t"/>
              <a:pathLst>
                <a:path extrusionOk="0" h="861" w="62527">
                  <a:moveTo>
                    <a:pt x="31264" y="0"/>
                  </a:moveTo>
                  <a:cubicBezTo>
                    <a:pt x="13999" y="0"/>
                    <a:pt x="0" y="430"/>
                    <a:pt x="0" y="430"/>
                  </a:cubicBezTo>
                  <a:cubicBezTo>
                    <a:pt x="0" y="430"/>
                    <a:pt x="13995" y="860"/>
                    <a:pt x="31263" y="860"/>
                  </a:cubicBezTo>
                  <a:cubicBezTo>
                    <a:pt x="48528" y="860"/>
                    <a:pt x="62527" y="430"/>
                    <a:pt x="62527" y="430"/>
                  </a:cubicBezTo>
                  <a:cubicBezTo>
                    <a:pt x="62527" y="430"/>
                    <a:pt x="48530" y="0"/>
                    <a:pt x="312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0"/>
            <p:cNvSpPr/>
            <p:nvPr/>
          </p:nvSpPr>
          <p:spPr>
            <a:xfrm>
              <a:off x="1080047" y="990442"/>
              <a:ext cx="1077518" cy="151940"/>
            </a:xfrm>
            <a:custGeom>
              <a:rect b="b" l="l" r="r" t="t"/>
              <a:pathLst>
                <a:path extrusionOk="0" h="3521" w="24970">
                  <a:moveTo>
                    <a:pt x="14581" y="1"/>
                  </a:moveTo>
                  <a:cubicBezTo>
                    <a:pt x="12702" y="1"/>
                    <a:pt x="11013" y="434"/>
                    <a:pt x="9829" y="1128"/>
                  </a:cubicBezTo>
                  <a:cubicBezTo>
                    <a:pt x="9242" y="988"/>
                    <a:pt x="8599" y="913"/>
                    <a:pt x="7920" y="913"/>
                  </a:cubicBezTo>
                  <a:cubicBezTo>
                    <a:pt x="6251" y="913"/>
                    <a:pt x="4783" y="1375"/>
                    <a:pt x="3924" y="2075"/>
                  </a:cubicBezTo>
                  <a:cubicBezTo>
                    <a:pt x="3597" y="2003"/>
                    <a:pt x="3239" y="1967"/>
                    <a:pt x="2863" y="1967"/>
                  </a:cubicBezTo>
                  <a:cubicBezTo>
                    <a:pt x="1281" y="1967"/>
                    <a:pt x="0" y="2662"/>
                    <a:pt x="0" y="3520"/>
                  </a:cubicBezTo>
                  <a:lnTo>
                    <a:pt x="24970" y="3520"/>
                  </a:lnTo>
                  <a:cubicBezTo>
                    <a:pt x="24970" y="2347"/>
                    <a:pt x="23220" y="1399"/>
                    <a:pt x="21062" y="1399"/>
                  </a:cubicBezTo>
                  <a:cubicBezTo>
                    <a:pt x="20651" y="1399"/>
                    <a:pt x="20255" y="1433"/>
                    <a:pt x="19884" y="1497"/>
                  </a:cubicBezTo>
                  <a:cubicBezTo>
                    <a:pt x="18711" y="592"/>
                    <a:pt x="16775" y="1"/>
                    <a:pt x="14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0"/>
            <p:cNvSpPr/>
            <p:nvPr/>
          </p:nvSpPr>
          <p:spPr>
            <a:xfrm>
              <a:off x="5791221" y="311395"/>
              <a:ext cx="1077518" cy="151940"/>
            </a:xfrm>
            <a:custGeom>
              <a:rect b="b" l="l" r="r" t="t"/>
              <a:pathLst>
                <a:path extrusionOk="0" h="3521" w="24970">
                  <a:moveTo>
                    <a:pt x="14581" y="1"/>
                  </a:moveTo>
                  <a:cubicBezTo>
                    <a:pt x="12702" y="1"/>
                    <a:pt x="11013" y="434"/>
                    <a:pt x="9827" y="1128"/>
                  </a:cubicBezTo>
                  <a:cubicBezTo>
                    <a:pt x="9242" y="989"/>
                    <a:pt x="8599" y="913"/>
                    <a:pt x="7920" y="913"/>
                  </a:cubicBezTo>
                  <a:cubicBezTo>
                    <a:pt x="6251" y="913"/>
                    <a:pt x="4783" y="1375"/>
                    <a:pt x="3924" y="2075"/>
                  </a:cubicBezTo>
                  <a:cubicBezTo>
                    <a:pt x="3597" y="2004"/>
                    <a:pt x="3239" y="1967"/>
                    <a:pt x="2863" y="1967"/>
                  </a:cubicBezTo>
                  <a:cubicBezTo>
                    <a:pt x="1281" y="1967"/>
                    <a:pt x="0" y="2662"/>
                    <a:pt x="0" y="3520"/>
                  </a:cubicBezTo>
                  <a:lnTo>
                    <a:pt x="24970" y="3520"/>
                  </a:lnTo>
                  <a:cubicBezTo>
                    <a:pt x="24968" y="2350"/>
                    <a:pt x="23220" y="1399"/>
                    <a:pt x="21062" y="1399"/>
                  </a:cubicBezTo>
                  <a:cubicBezTo>
                    <a:pt x="20651" y="1399"/>
                    <a:pt x="20255" y="1433"/>
                    <a:pt x="19884" y="1497"/>
                  </a:cubicBezTo>
                  <a:cubicBezTo>
                    <a:pt x="18711" y="592"/>
                    <a:pt x="16775" y="1"/>
                    <a:pt x="14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0"/>
            <p:cNvSpPr/>
            <p:nvPr/>
          </p:nvSpPr>
          <p:spPr>
            <a:xfrm>
              <a:off x="4731957" y="990442"/>
              <a:ext cx="1227689" cy="151940"/>
            </a:xfrm>
            <a:custGeom>
              <a:rect b="b" l="l" r="r" t="t"/>
              <a:pathLst>
                <a:path extrusionOk="0" h="3521" w="28450">
                  <a:moveTo>
                    <a:pt x="15195" y="1"/>
                  </a:moveTo>
                  <a:cubicBezTo>
                    <a:pt x="13317" y="1"/>
                    <a:pt x="11627" y="434"/>
                    <a:pt x="10443" y="1128"/>
                  </a:cubicBezTo>
                  <a:cubicBezTo>
                    <a:pt x="9858" y="988"/>
                    <a:pt x="9214" y="913"/>
                    <a:pt x="8534" y="913"/>
                  </a:cubicBezTo>
                  <a:cubicBezTo>
                    <a:pt x="6522" y="913"/>
                    <a:pt x="4802" y="1585"/>
                    <a:pt x="4086" y="2537"/>
                  </a:cubicBezTo>
                  <a:cubicBezTo>
                    <a:pt x="3653" y="2323"/>
                    <a:pt x="3076" y="2194"/>
                    <a:pt x="2445" y="2194"/>
                  </a:cubicBezTo>
                  <a:cubicBezTo>
                    <a:pt x="1094" y="2194"/>
                    <a:pt x="1" y="2787"/>
                    <a:pt x="1" y="3520"/>
                  </a:cubicBezTo>
                  <a:lnTo>
                    <a:pt x="28448" y="3520"/>
                  </a:lnTo>
                  <a:cubicBezTo>
                    <a:pt x="28450" y="2662"/>
                    <a:pt x="27168" y="1967"/>
                    <a:pt x="25584" y="1967"/>
                  </a:cubicBezTo>
                  <a:cubicBezTo>
                    <a:pt x="25213" y="1967"/>
                    <a:pt x="24860" y="2003"/>
                    <a:pt x="24534" y="2074"/>
                  </a:cubicBezTo>
                  <a:cubicBezTo>
                    <a:pt x="23821" y="1658"/>
                    <a:pt x="22803" y="1399"/>
                    <a:pt x="21676" y="1399"/>
                  </a:cubicBezTo>
                  <a:cubicBezTo>
                    <a:pt x="21265" y="1399"/>
                    <a:pt x="20869" y="1433"/>
                    <a:pt x="20498" y="1497"/>
                  </a:cubicBezTo>
                  <a:cubicBezTo>
                    <a:pt x="19325" y="592"/>
                    <a:pt x="17389" y="1"/>
                    <a:pt x="15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0"/>
            <p:cNvSpPr/>
            <p:nvPr/>
          </p:nvSpPr>
          <p:spPr>
            <a:xfrm>
              <a:off x="-1240565" y="387343"/>
              <a:ext cx="1227689" cy="151940"/>
            </a:xfrm>
            <a:custGeom>
              <a:rect b="b" l="l" r="r" t="t"/>
              <a:pathLst>
                <a:path extrusionOk="0" h="3521" w="28450">
                  <a:moveTo>
                    <a:pt x="13252" y="1"/>
                  </a:moveTo>
                  <a:cubicBezTo>
                    <a:pt x="11059" y="1"/>
                    <a:pt x="9122" y="592"/>
                    <a:pt x="7950" y="1497"/>
                  </a:cubicBezTo>
                  <a:cubicBezTo>
                    <a:pt x="7578" y="1433"/>
                    <a:pt x="7183" y="1399"/>
                    <a:pt x="6771" y="1399"/>
                  </a:cubicBezTo>
                  <a:cubicBezTo>
                    <a:pt x="5644" y="1399"/>
                    <a:pt x="4627" y="1658"/>
                    <a:pt x="3915" y="2074"/>
                  </a:cubicBezTo>
                  <a:cubicBezTo>
                    <a:pt x="3588" y="2005"/>
                    <a:pt x="3235" y="1967"/>
                    <a:pt x="2863" y="1967"/>
                  </a:cubicBezTo>
                  <a:cubicBezTo>
                    <a:pt x="1280" y="1967"/>
                    <a:pt x="0" y="2662"/>
                    <a:pt x="0" y="3520"/>
                  </a:cubicBezTo>
                  <a:lnTo>
                    <a:pt x="28449" y="3520"/>
                  </a:lnTo>
                  <a:cubicBezTo>
                    <a:pt x="28449" y="2788"/>
                    <a:pt x="27355" y="2194"/>
                    <a:pt x="26004" y="2194"/>
                  </a:cubicBezTo>
                  <a:cubicBezTo>
                    <a:pt x="25373" y="2194"/>
                    <a:pt x="24794" y="2325"/>
                    <a:pt x="24361" y="2537"/>
                  </a:cubicBezTo>
                  <a:cubicBezTo>
                    <a:pt x="23646" y="1585"/>
                    <a:pt x="21923" y="913"/>
                    <a:pt x="19914" y="913"/>
                  </a:cubicBezTo>
                  <a:cubicBezTo>
                    <a:pt x="19235" y="913"/>
                    <a:pt x="18591" y="990"/>
                    <a:pt x="18006" y="1127"/>
                  </a:cubicBezTo>
                  <a:cubicBezTo>
                    <a:pt x="16821" y="434"/>
                    <a:pt x="15130" y="1"/>
                    <a:pt x="13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0"/>
            <p:cNvSpPr/>
            <p:nvPr/>
          </p:nvSpPr>
          <p:spPr>
            <a:xfrm>
              <a:off x="-2063872" y="1517334"/>
              <a:ext cx="4324916" cy="733549"/>
            </a:xfrm>
            <a:custGeom>
              <a:rect b="b" l="l" r="r" t="t"/>
              <a:pathLst>
                <a:path extrusionOk="0" h="16999" w="100224">
                  <a:moveTo>
                    <a:pt x="26382" y="0"/>
                  </a:moveTo>
                  <a:cubicBezTo>
                    <a:pt x="17425" y="0"/>
                    <a:pt x="9363" y="2097"/>
                    <a:pt x="3712" y="5443"/>
                  </a:cubicBezTo>
                  <a:cubicBezTo>
                    <a:pt x="2523" y="5163"/>
                    <a:pt x="1283" y="4931"/>
                    <a:pt x="1" y="4762"/>
                  </a:cubicBezTo>
                  <a:lnTo>
                    <a:pt x="1" y="16999"/>
                  </a:lnTo>
                  <a:lnTo>
                    <a:pt x="100224" y="16999"/>
                  </a:lnTo>
                  <a:cubicBezTo>
                    <a:pt x="100224" y="14321"/>
                    <a:pt x="96277" y="12151"/>
                    <a:pt x="91412" y="12151"/>
                  </a:cubicBezTo>
                  <a:cubicBezTo>
                    <a:pt x="91410" y="12151"/>
                    <a:pt x="91409" y="12151"/>
                    <a:pt x="91407" y="12151"/>
                  </a:cubicBezTo>
                  <a:cubicBezTo>
                    <a:pt x="90608" y="12151"/>
                    <a:pt x="89831" y="12215"/>
                    <a:pt x="89096" y="12327"/>
                  </a:cubicBezTo>
                  <a:cubicBezTo>
                    <a:pt x="86594" y="10597"/>
                    <a:pt x="82737" y="9490"/>
                    <a:pt x="78409" y="9490"/>
                  </a:cubicBezTo>
                  <a:cubicBezTo>
                    <a:pt x="75952" y="9490"/>
                    <a:pt x="73654" y="9846"/>
                    <a:pt x="71661" y="10470"/>
                  </a:cubicBezTo>
                  <a:cubicBezTo>
                    <a:pt x="68242" y="8198"/>
                    <a:pt x="63077" y="6752"/>
                    <a:pt x="57293" y="6752"/>
                  </a:cubicBezTo>
                  <a:cubicBezTo>
                    <a:pt x="55333" y="6752"/>
                    <a:pt x="53444" y="6920"/>
                    <a:pt x="51670" y="7230"/>
                  </a:cubicBezTo>
                  <a:cubicBezTo>
                    <a:pt x="46074" y="2858"/>
                    <a:pt x="36834" y="0"/>
                    <a:pt x="26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0"/>
            <p:cNvSpPr/>
            <p:nvPr/>
          </p:nvSpPr>
          <p:spPr>
            <a:xfrm>
              <a:off x="-118989" y="2394064"/>
              <a:ext cx="673265" cy="335165"/>
            </a:xfrm>
            <a:custGeom>
              <a:rect b="b" l="l" r="r" t="t"/>
              <a:pathLst>
                <a:path extrusionOk="0" h="7767" w="15602">
                  <a:moveTo>
                    <a:pt x="0" y="0"/>
                  </a:moveTo>
                  <a:lnTo>
                    <a:pt x="2964" y="4236"/>
                  </a:lnTo>
                  <a:lnTo>
                    <a:pt x="4997" y="4672"/>
                  </a:lnTo>
                  <a:lnTo>
                    <a:pt x="7115" y="7767"/>
                  </a:lnTo>
                  <a:lnTo>
                    <a:pt x="8670" y="5496"/>
                  </a:lnTo>
                  <a:lnTo>
                    <a:pt x="9838" y="5762"/>
                  </a:lnTo>
                  <a:lnTo>
                    <a:pt x="11468" y="5587"/>
                  </a:lnTo>
                  <a:lnTo>
                    <a:pt x="1560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0"/>
            <p:cNvSpPr/>
            <p:nvPr/>
          </p:nvSpPr>
          <p:spPr>
            <a:xfrm>
              <a:off x="-184580" y="2340037"/>
              <a:ext cx="778471" cy="108097"/>
            </a:xfrm>
            <a:custGeom>
              <a:rect b="b" l="l" r="r" t="t"/>
              <a:pathLst>
                <a:path extrusionOk="0" h="2505" w="18040">
                  <a:moveTo>
                    <a:pt x="8946" y="1"/>
                  </a:moveTo>
                  <a:cubicBezTo>
                    <a:pt x="4001" y="1"/>
                    <a:pt x="0" y="1230"/>
                    <a:pt x="0" y="1230"/>
                  </a:cubicBezTo>
                  <a:cubicBezTo>
                    <a:pt x="0" y="1230"/>
                    <a:pt x="0" y="1230"/>
                    <a:pt x="0" y="1230"/>
                  </a:cubicBezTo>
                  <a:lnTo>
                    <a:pt x="0" y="1230"/>
                  </a:lnTo>
                  <a:cubicBezTo>
                    <a:pt x="0" y="1230"/>
                    <a:pt x="2416" y="2488"/>
                    <a:pt x="9017" y="2504"/>
                  </a:cubicBezTo>
                  <a:cubicBezTo>
                    <a:pt x="9083" y="2504"/>
                    <a:pt x="9149" y="2504"/>
                    <a:pt x="9215" y="2504"/>
                  </a:cubicBezTo>
                  <a:cubicBezTo>
                    <a:pt x="17110" y="2504"/>
                    <a:pt x="18039" y="1276"/>
                    <a:pt x="18039" y="1276"/>
                  </a:cubicBezTo>
                  <a:cubicBezTo>
                    <a:pt x="18039" y="1276"/>
                    <a:pt x="14003" y="14"/>
                    <a:pt x="9023" y="1"/>
                  </a:cubicBezTo>
                  <a:cubicBezTo>
                    <a:pt x="8997" y="1"/>
                    <a:pt x="8972" y="1"/>
                    <a:pt x="89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0"/>
            <p:cNvSpPr/>
            <p:nvPr/>
          </p:nvSpPr>
          <p:spPr>
            <a:xfrm>
              <a:off x="83310" y="1656458"/>
              <a:ext cx="104990" cy="219430"/>
            </a:xfrm>
            <a:custGeom>
              <a:rect b="b" l="l" r="r" t="t"/>
              <a:pathLst>
                <a:path extrusionOk="0" h="5085" w="2433">
                  <a:moveTo>
                    <a:pt x="1231" y="0"/>
                  </a:moveTo>
                  <a:lnTo>
                    <a:pt x="0" y="5077"/>
                  </a:lnTo>
                  <a:lnTo>
                    <a:pt x="2433" y="5085"/>
                  </a:lnTo>
                  <a:lnTo>
                    <a:pt x="1231" y="0"/>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0"/>
            <p:cNvSpPr/>
            <p:nvPr/>
          </p:nvSpPr>
          <p:spPr>
            <a:xfrm>
              <a:off x="83310" y="1656458"/>
              <a:ext cx="104990" cy="219430"/>
            </a:xfrm>
            <a:custGeom>
              <a:rect b="b" l="l" r="r" t="t"/>
              <a:pathLst>
                <a:path extrusionOk="0" h="5085" w="2433">
                  <a:moveTo>
                    <a:pt x="1231" y="0"/>
                  </a:moveTo>
                  <a:lnTo>
                    <a:pt x="0" y="5077"/>
                  </a:lnTo>
                  <a:lnTo>
                    <a:pt x="2433" y="5085"/>
                  </a:lnTo>
                  <a:lnTo>
                    <a:pt x="12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0"/>
            <p:cNvSpPr/>
            <p:nvPr/>
          </p:nvSpPr>
          <p:spPr>
            <a:xfrm>
              <a:off x="135784" y="1609681"/>
              <a:ext cx="105163" cy="219517"/>
            </a:xfrm>
            <a:custGeom>
              <a:rect b="b" l="l" r="r" t="t"/>
              <a:pathLst>
                <a:path extrusionOk="0" h="5087" w="2437">
                  <a:moveTo>
                    <a:pt x="1231" y="1"/>
                  </a:moveTo>
                  <a:lnTo>
                    <a:pt x="1" y="5080"/>
                  </a:lnTo>
                  <a:lnTo>
                    <a:pt x="2436" y="5087"/>
                  </a:lnTo>
                  <a:lnTo>
                    <a:pt x="1231"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0"/>
            <p:cNvSpPr/>
            <p:nvPr/>
          </p:nvSpPr>
          <p:spPr>
            <a:xfrm>
              <a:off x="135784" y="1609681"/>
              <a:ext cx="105163" cy="219517"/>
            </a:xfrm>
            <a:custGeom>
              <a:rect b="b" l="l" r="r" t="t"/>
              <a:pathLst>
                <a:path extrusionOk="0" h="5087" w="2437">
                  <a:moveTo>
                    <a:pt x="1231" y="1"/>
                  </a:moveTo>
                  <a:lnTo>
                    <a:pt x="1" y="5080"/>
                  </a:lnTo>
                  <a:lnTo>
                    <a:pt x="2436" y="5087"/>
                  </a:lnTo>
                  <a:lnTo>
                    <a:pt x="12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0"/>
            <p:cNvSpPr/>
            <p:nvPr/>
          </p:nvSpPr>
          <p:spPr>
            <a:xfrm>
              <a:off x="-120154" y="1684205"/>
              <a:ext cx="673352" cy="710722"/>
            </a:xfrm>
            <a:custGeom>
              <a:rect b="b" l="l" r="r" t="t"/>
              <a:pathLst>
                <a:path extrusionOk="0" h="16470" w="15604">
                  <a:moveTo>
                    <a:pt x="9881" y="0"/>
                  </a:moveTo>
                  <a:lnTo>
                    <a:pt x="6175" y="2404"/>
                  </a:lnTo>
                  <a:lnTo>
                    <a:pt x="2994" y="4343"/>
                  </a:lnTo>
                  <a:lnTo>
                    <a:pt x="0" y="16430"/>
                  </a:lnTo>
                  <a:lnTo>
                    <a:pt x="15603" y="16470"/>
                  </a:lnTo>
                  <a:lnTo>
                    <a:pt x="11510" y="510"/>
                  </a:lnTo>
                  <a:lnTo>
                    <a:pt x="988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0"/>
            <p:cNvSpPr/>
            <p:nvPr/>
          </p:nvSpPr>
          <p:spPr>
            <a:xfrm>
              <a:off x="-120154" y="1787901"/>
              <a:ext cx="266467" cy="605991"/>
            </a:xfrm>
            <a:custGeom>
              <a:rect b="b" l="l" r="r" t="t"/>
              <a:pathLst>
                <a:path extrusionOk="0" h="14043" w="6175">
                  <a:moveTo>
                    <a:pt x="6175" y="1"/>
                  </a:moveTo>
                  <a:lnTo>
                    <a:pt x="2994" y="1940"/>
                  </a:lnTo>
                  <a:lnTo>
                    <a:pt x="0" y="14027"/>
                  </a:lnTo>
                  <a:lnTo>
                    <a:pt x="5978" y="14043"/>
                  </a:lnTo>
                  <a:lnTo>
                    <a:pt x="3823" y="8209"/>
                  </a:lnTo>
                  <a:lnTo>
                    <a:pt x="61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0"/>
            <p:cNvSpPr/>
            <p:nvPr/>
          </p:nvSpPr>
          <p:spPr>
            <a:xfrm>
              <a:off x="106052" y="2268749"/>
              <a:ext cx="447146" cy="135499"/>
            </a:xfrm>
            <a:custGeom>
              <a:rect b="b" l="l" r="r" t="t"/>
              <a:pathLst>
                <a:path extrusionOk="0" h="3140" w="10362">
                  <a:moveTo>
                    <a:pt x="6882" y="0"/>
                  </a:moveTo>
                  <a:lnTo>
                    <a:pt x="1" y="908"/>
                  </a:lnTo>
                  <a:lnTo>
                    <a:pt x="825" y="3139"/>
                  </a:lnTo>
                  <a:lnTo>
                    <a:pt x="10361" y="2924"/>
                  </a:lnTo>
                  <a:lnTo>
                    <a:pt x="9850" y="932"/>
                  </a:lnTo>
                  <a:lnTo>
                    <a:pt x="6882" y="0"/>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0"/>
            <p:cNvSpPr/>
            <p:nvPr/>
          </p:nvSpPr>
          <p:spPr>
            <a:xfrm>
              <a:off x="-120154" y="2285406"/>
              <a:ext cx="261849" cy="118842"/>
            </a:xfrm>
            <a:custGeom>
              <a:rect b="b" l="l" r="r" t="t"/>
              <a:pathLst>
                <a:path extrusionOk="0" h="2754" w="6068">
                  <a:moveTo>
                    <a:pt x="1434" y="1"/>
                  </a:moveTo>
                  <a:lnTo>
                    <a:pt x="457" y="651"/>
                  </a:lnTo>
                  <a:lnTo>
                    <a:pt x="0" y="2498"/>
                  </a:lnTo>
                  <a:lnTo>
                    <a:pt x="6067" y="2753"/>
                  </a:lnTo>
                  <a:lnTo>
                    <a:pt x="5243" y="522"/>
                  </a:lnTo>
                  <a:lnTo>
                    <a:pt x="14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0"/>
            <p:cNvSpPr/>
            <p:nvPr/>
          </p:nvSpPr>
          <p:spPr>
            <a:xfrm>
              <a:off x="-24916" y="2142096"/>
              <a:ext cx="166612" cy="262151"/>
            </a:xfrm>
            <a:custGeom>
              <a:rect b="b" l="l" r="r" t="t"/>
              <a:pathLst>
                <a:path extrusionOk="0" h="6075" w="3861">
                  <a:moveTo>
                    <a:pt x="1616" y="1"/>
                  </a:moveTo>
                  <a:lnTo>
                    <a:pt x="0" y="5825"/>
                  </a:lnTo>
                  <a:lnTo>
                    <a:pt x="3860" y="6074"/>
                  </a:lnTo>
                  <a:lnTo>
                    <a:pt x="16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0"/>
            <p:cNvSpPr/>
            <p:nvPr/>
          </p:nvSpPr>
          <p:spPr>
            <a:xfrm>
              <a:off x="213027" y="1684119"/>
              <a:ext cx="256196" cy="383281"/>
            </a:xfrm>
            <a:custGeom>
              <a:rect b="b" l="l" r="r" t="t"/>
              <a:pathLst>
                <a:path extrusionOk="0" h="8882" w="5937">
                  <a:moveTo>
                    <a:pt x="2160" y="0"/>
                  </a:moveTo>
                  <a:lnTo>
                    <a:pt x="1" y="1401"/>
                  </a:lnTo>
                  <a:lnTo>
                    <a:pt x="1" y="1401"/>
                  </a:lnTo>
                  <a:lnTo>
                    <a:pt x="2409" y="477"/>
                  </a:lnTo>
                  <a:lnTo>
                    <a:pt x="3289" y="745"/>
                  </a:lnTo>
                  <a:cubicBezTo>
                    <a:pt x="3289" y="745"/>
                    <a:pt x="5910" y="8777"/>
                    <a:pt x="5935" y="8881"/>
                  </a:cubicBezTo>
                  <a:cubicBezTo>
                    <a:pt x="5936" y="8882"/>
                    <a:pt x="5936" y="8882"/>
                    <a:pt x="5936" y="8882"/>
                  </a:cubicBezTo>
                  <a:cubicBezTo>
                    <a:pt x="5936" y="8882"/>
                    <a:pt x="3789" y="510"/>
                    <a:pt x="3789" y="510"/>
                  </a:cubicBezTo>
                  <a:lnTo>
                    <a:pt x="216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0"/>
            <p:cNvSpPr/>
            <p:nvPr/>
          </p:nvSpPr>
          <p:spPr>
            <a:xfrm>
              <a:off x="-2063872" y="311481"/>
              <a:ext cx="3511837" cy="4923441"/>
            </a:xfrm>
            <a:custGeom>
              <a:rect b="b" l="l" r="r" t="t"/>
              <a:pathLst>
                <a:path extrusionOk="0" h="114094" w="81382">
                  <a:moveTo>
                    <a:pt x="1" y="0"/>
                  </a:moveTo>
                  <a:lnTo>
                    <a:pt x="1" y="114093"/>
                  </a:lnTo>
                  <a:lnTo>
                    <a:pt x="81382" y="114093"/>
                  </a:lnTo>
                  <a:lnTo>
                    <a:pt x="51542" y="61109"/>
                  </a:lnTo>
                  <a:lnTo>
                    <a:pt x="33303" y="55233"/>
                  </a:lnTo>
                  <a:lnTo>
                    <a:pt x="7844" y="3037"/>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0"/>
            <p:cNvSpPr/>
            <p:nvPr/>
          </p:nvSpPr>
          <p:spPr>
            <a:xfrm>
              <a:off x="-311837" y="2796374"/>
              <a:ext cx="1759802" cy="2438548"/>
            </a:xfrm>
            <a:custGeom>
              <a:rect b="b" l="l" r="r" t="t"/>
              <a:pathLst>
                <a:path extrusionOk="0" h="56510" w="40781">
                  <a:moveTo>
                    <a:pt x="0" y="1"/>
                  </a:moveTo>
                  <a:lnTo>
                    <a:pt x="28910" y="45677"/>
                  </a:lnTo>
                  <a:lnTo>
                    <a:pt x="27302" y="56509"/>
                  </a:lnTo>
                  <a:lnTo>
                    <a:pt x="40781" y="56509"/>
                  </a:lnTo>
                  <a:lnTo>
                    <a:pt x="10941" y="3525"/>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0"/>
            <p:cNvSpPr/>
            <p:nvPr/>
          </p:nvSpPr>
          <p:spPr>
            <a:xfrm>
              <a:off x="-2063872" y="311481"/>
              <a:ext cx="1437108" cy="2383485"/>
            </a:xfrm>
            <a:custGeom>
              <a:rect b="b" l="l" r="r" t="t"/>
              <a:pathLst>
                <a:path extrusionOk="0" h="55234" w="33303">
                  <a:moveTo>
                    <a:pt x="1" y="0"/>
                  </a:moveTo>
                  <a:lnTo>
                    <a:pt x="1" y="3341"/>
                  </a:lnTo>
                  <a:lnTo>
                    <a:pt x="6767" y="3942"/>
                  </a:lnTo>
                  <a:lnTo>
                    <a:pt x="26807" y="52492"/>
                  </a:lnTo>
                  <a:lnTo>
                    <a:pt x="33303" y="55233"/>
                  </a:lnTo>
                  <a:lnTo>
                    <a:pt x="33303" y="55233"/>
                  </a:lnTo>
                  <a:lnTo>
                    <a:pt x="7844" y="3037"/>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0"/>
            <p:cNvSpPr/>
            <p:nvPr/>
          </p:nvSpPr>
          <p:spPr>
            <a:xfrm>
              <a:off x="1471440" y="4425468"/>
              <a:ext cx="1109796" cy="245667"/>
            </a:xfrm>
            <a:custGeom>
              <a:rect b="b" l="l" r="r" t="t"/>
              <a:pathLst>
                <a:path extrusionOk="0" h="5693" w="25718">
                  <a:moveTo>
                    <a:pt x="1" y="0"/>
                  </a:moveTo>
                  <a:lnTo>
                    <a:pt x="6086" y="5153"/>
                  </a:lnTo>
                  <a:lnTo>
                    <a:pt x="9080" y="5692"/>
                  </a:lnTo>
                  <a:lnTo>
                    <a:pt x="12858" y="2136"/>
                  </a:lnTo>
                  <a:lnTo>
                    <a:pt x="20415" y="2847"/>
                  </a:lnTo>
                  <a:lnTo>
                    <a:pt x="2571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0"/>
            <p:cNvSpPr/>
            <p:nvPr/>
          </p:nvSpPr>
          <p:spPr>
            <a:xfrm>
              <a:off x="1416895" y="4397936"/>
              <a:ext cx="1233557" cy="55149"/>
            </a:xfrm>
            <a:custGeom>
              <a:rect b="b" l="l" r="r" t="t"/>
              <a:pathLst>
                <a:path extrusionOk="0" h="1278" w="28586">
                  <a:moveTo>
                    <a:pt x="14474" y="0"/>
                  </a:moveTo>
                  <a:cubicBezTo>
                    <a:pt x="14356" y="0"/>
                    <a:pt x="14238" y="0"/>
                    <a:pt x="14119" y="1"/>
                  </a:cubicBezTo>
                  <a:cubicBezTo>
                    <a:pt x="6322" y="21"/>
                    <a:pt x="1" y="675"/>
                    <a:pt x="1" y="675"/>
                  </a:cubicBezTo>
                  <a:cubicBezTo>
                    <a:pt x="1" y="675"/>
                    <a:pt x="1404" y="1277"/>
                    <a:pt x="13209" y="1277"/>
                  </a:cubicBezTo>
                  <a:cubicBezTo>
                    <a:pt x="13508" y="1277"/>
                    <a:pt x="13812" y="1277"/>
                    <a:pt x="14124" y="1276"/>
                  </a:cubicBezTo>
                  <a:cubicBezTo>
                    <a:pt x="25905" y="1246"/>
                    <a:pt x="28586" y="603"/>
                    <a:pt x="28586" y="603"/>
                  </a:cubicBezTo>
                  <a:cubicBezTo>
                    <a:pt x="28586" y="603"/>
                    <a:pt x="22120" y="0"/>
                    <a:pt x="144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0"/>
            <p:cNvSpPr/>
            <p:nvPr/>
          </p:nvSpPr>
          <p:spPr>
            <a:xfrm>
              <a:off x="1471440" y="4179844"/>
              <a:ext cx="1109796" cy="245667"/>
            </a:xfrm>
            <a:custGeom>
              <a:rect b="b" l="l" r="r" t="t"/>
              <a:pathLst>
                <a:path extrusionOk="0" h="5693" w="25718">
                  <a:moveTo>
                    <a:pt x="9080" y="1"/>
                  </a:moveTo>
                  <a:lnTo>
                    <a:pt x="6086" y="539"/>
                  </a:lnTo>
                  <a:lnTo>
                    <a:pt x="1" y="5692"/>
                  </a:lnTo>
                  <a:lnTo>
                    <a:pt x="25717" y="5692"/>
                  </a:lnTo>
                  <a:lnTo>
                    <a:pt x="20415" y="2846"/>
                  </a:lnTo>
                  <a:lnTo>
                    <a:pt x="12858" y="3557"/>
                  </a:lnTo>
                  <a:lnTo>
                    <a:pt x="90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0"/>
            <p:cNvSpPr/>
            <p:nvPr/>
          </p:nvSpPr>
          <p:spPr>
            <a:xfrm>
              <a:off x="2026295" y="4325872"/>
              <a:ext cx="78538" cy="58989"/>
            </a:xfrm>
            <a:custGeom>
              <a:rect b="b" l="l" r="r" t="t"/>
              <a:pathLst>
                <a:path extrusionOk="0" h="1367" w="1820">
                  <a:moveTo>
                    <a:pt x="1819" y="0"/>
                  </a:moveTo>
                  <a:lnTo>
                    <a:pt x="0" y="173"/>
                  </a:lnTo>
                  <a:lnTo>
                    <a:pt x="1276" y="1367"/>
                  </a:lnTo>
                  <a:lnTo>
                    <a:pt x="18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0"/>
            <p:cNvSpPr/>
            <p:nvPr/>
          </p:nvSpPr>
          <p:spPr>
            <a:xfrm>
              <a:off x="1679219" y="4179844"/>
              <a:ext cx="258138" cy="69691"/>
            </a:xfrm>
            <a:custGeom>
              <a:rect b="b" l="l" r="r" t="t"/>
              <a:pathLst>
                <a:path extrusionOk="0" h="1615" w="5982">
                  <a:moveTo>
                    <a:pt x="4265" y="1"/>
                  </a:moveTo>
                  <a:lnTo>
                    <a:pt x="1271" y="539"/>
                  </a:lnTo>
                  <a:lnTo>
                    <a:pt x="0" y="1615"/>
                  </a:lnTo>
                  <a:lnTo>
                    <a:pt x="0" y="1615"/>
                  </a:lnTo>
                  <a:lnTo>
                    <a:pt x="1301" y="792"/>
                  </a:lnTo>
                  <a:lnTo>
                    <a:pt x="4007" y="386"/>
                  </a:lnTo>
                  <a:lnTo>
                    <a:pt x="5981" y="1615"/>
                  </a:lnTo>
                  <a:lnTo>
                    <a:pt x="5981" y="1615"/>
                  </a:lnTo>
                  <a:lnTo>
                    <a:pt x="42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0"/>
            <p:cNvSpPr/>
            <p:nvPr/>
          </p:nvSpPr>
          <p:spPr>
            <a:xfrm>
              <a:off x="2174653" y="4302613"/>
              <a:ext cx="270005" cy="49625"/>
            </a:xfrm>
            <a:custGeom>
              <a:rect b="b" l="l" r="r" t="t"/>
              <a:pathLst>
                <a:path extrusionOk="0" h="1150" w="6257">
                  <a:moveTo>
                    <a:pt x="4119" y="1"/>
                  </a:moveTo>
                  <a:lnTo>
                    <a:pt x="0" y="387"/>
                  </a:lnTo>
                  <a:lnTo>
                    <a:pt x="3800" y="539"/>
                  </a:lnTo>
                  <a:lnTo>
                    <a:pt x="6256" y="1150"/>
                  </a:lnTo>
                  <a:lnTo>
                    <a:pt x="41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0"/>
            <p:cNvSpPr/>
            <p:nvPr/>
          </p:nvSpPr>
          <p:spPr>
            <a:xfrm>
              <a:off x="3003095" y="2986677"/>
              <a:ext cx="2756927" cy="960575"/>
            </a:xfrm>
            <a:custGeom>
              <a:rect b="b" l="l" r="r" t="t"/>
              <a:pathLst>
                <a:path extrusionOk="0" h="22260" w="63888">
                  <a:moveTo>
                    <a:pt x="0" y="1"/>
                  </a:moveTo>
                  <a:lnTo>
                    <a:pt x="6755" y="4618"/>
                  </a:lnTo>
                  <a:lnTo>
                    <a:pt x="9894" y="6763"/>
                  </a:lnTo>
                  <a:lnTo>
                    <a:pt x="16446" y="20346"/>
                  </a:lnTo>
                  <a:lnTo>
                    <a:pt x="23207" y="21756"/>
                  </a:lnTo>
                  <a:lnTo>
                    <a:pt x="27726" y="21025"/>
                  </a:lnTo>
                  <a:lnTo>
                    <a:pt x="28779" y="22259"/>
                  </a:lnTo>
                  <a:lnTo>
                    <a:pt x="29762" y="21105"/>
                  </a:lnTo>
                  <a:lnTo>
                    <a:pt x="30363" y="21810"/>
                  </a:lnTo>
                  <a:lnTo>
                    <a:pt x="31648" y="20300"/>
                  </a:lnTo>
                  <a:lnTo>
                    <a:pt x="35062" y="19510"/>
                  </a:lnTo>
                  <a:lnTo>
                    <a:pt x="40337" y="8026"/>
                  </a:lnTo>
                  <a:lnTo>
                    <a:pt x="52480" y="3889"/>
                  </a:lnTo>
                  <a:lnTo>
                    <a:pt x="63615" y="95"/>
                  </a:lnTo>
                  <a:lnTo>
                    <a:pt x="6388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0"/>
            <p:cNvSpPr/>
            <p:nvPr/>
          </p:nvSpPr>
          <p:spPr>
            <a:xfrm>
              <a:off x="2818014" y="2885139"/>
              <a:ext cx="3156692" cy="215202"/>
            </a:xfrm>
            <a:custGeom>
              <a:rect b="b" l="l" r="r" t="t"/>
              <a:pathLst>
                <a:path extrusionOk="0" h="4987" w="73152">
                  <a:moveTo>
                    <a:pt x="36617" y="1"/>
                  </a:moveTo>
                  <a:cubicBezTo>
                    <a:pt x="36604" y="1"/>
                    <a:pt x="36590" y="1"/>
                    <a:pt x="36576" y="1"/>
                  </a:cubicBezTo>
                  <a:cubicBezTo>
                    <a:pt x="16376" y="1"/>
                    <a:pt x="1" y="2354"/>
                    <a:pt x="1" y="2354"/>
                  </a:cubicBezTo>
                  <a:cubicBezTo>
                    <a:pt x="1" y="2354"/>
                    <a:pt x="2499" y="4164"/>
                    <a:pt x="8304" y="4708"/>
                  </a:cubicBezTo>
                  <a:cubicBezTo>
                    <a:pt x="10536" y="4917"/>
                    <a:pt x="13219" y="4986"/>
                    <a:pt x="16206" y="4986"/>
                  </a:cubicBezTo>
                  <a:cubicBezTo>
                    <a:pt x="22178" y="4986"/>
                    <a:pt x="29364" y="4708"/>
                    <a:pt x="36576" y="4708"/>
                  </a:cubicBezTo>
                  <a:cubicBezTo>
                    <a:pt x="47508" y="4708"/>
                    <a:pt x="58834" y="4556"/>
                    <a:pt x="65534" y="3922"/>
                  </a:cubicBezTo>
                  <a:cubicBezTo>
                    <a:pt x="71219" y="3386"/>
                    <a:pt x="73152" y="2354"/>
                    <a:pt x="73152" y="2354"/>
                  </a:cubicBezTo>
                  <a:cubicBezTo>
                    <a:pt x="73152" y="2354"/>
                    <a:pt x="56797" y="1"/>
                    <a:pt x="36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0"/>
            <p:cNvSpPr/>
            <p:nvPr/>
          </p:nvSpPr>
          <p:spPr>
            <a:xfrm>
              <a:off x="4912291" y="2183048"/>
              <a:ext cx="136750" cy="205881"/>
            </a:xfrm>
            <a:custGeom>
              <a:rect b="b" l="l" r="r" t="t"/>
              <a:pathLst>
                <a:path extrusionOk="0" h="4771" w="3169">
                  <a:moveTo>
                    <a:pt x="1584" y="1"/>
                  </a:moveTo>
                  <a:lnTo>
                    <a:pt x="0" y="4770"/>
                  </a:lnTo>
                  <a:lnTo>
                    <a:pt x="3168" y="4770"/>
                  </a:lnTo>
                  <a:lnTo>
                    <a:pt x="1584"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0"/>
            <p:cNvSpPr/>
            <p:nvPr/>
          </p:nvSpPr>
          <p:spPr>
            <a:xfrm>
              <a:off x="4912291" y="2183048"/>
              <a:ext cx="136750" cy="205881"/>
            </a:xfrm>
            <a:custGeom>
              <a:rect b="b" l="l" r="r" t="t"/>
              <a:pathLst>
                <a:path extrusionOk="0" h="4771" w="3169">
                  <a:moveTo>
                    <a:pt x="1584" y="1"/>
                  </a:moveTo>
                  <a:lnTo>
                    <a:pt x="0" y="4770"/>
                  </a:lnTo>
                  <a:lnTo>
                    <a:pt x="3168" y="4770"/>
                  </a:lnTo>
                  <a:lnTo>
                    <a:pt x="1584" y="1"/>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0"/>
            <p:cNvSpPr/>
            <p:nvPr/>
          </p:nvSpPr>
          <p:spPr>
            <a:xfrm>
              <a:off x="4313291" y="709951"/>
              <a:ext cx="1446731" cy="2276769"/>
            </a:xfrm>
            <a:custGeom>
              <a:rect b="b" l="l" r="r" t="t"/>
              <a:pathLst>
                <a:path extrusionOk="0" h="52761" w="33526">
                  <a:moveTo>
                    <a:pt x="1" y="0"/>
                  </a:moveTo>
                  <a:lnTo>
                    <a:pt x="4537" y="20462"/>
                  </a:lnTo>
                  <a:lnTo>
                    <a:pt x="543" y="34064"/>
                  </a:lnTo>
                  <a:lnTo>
                    <a:pt x="9975" y="40934"/>
                  </a:lnTo>
                  <a:lnTo>
                    <a:pt x="4898" y="52761"/>
                  </a:lnTo>
                  <a:lnTo>
                    <a:pt x="33525" y="52761"/>
                  </a:lnTo>
                  <a:lnTo>
                    <a:pt x="9975" y="32206"/>
                  </a:lnTo>
                  <a:lnTo>
                    <a:pt x="4700" y="2785"/>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0"/>
            <p:cNvSpPr/>
            <p:nvPr/>
          </p:nvSpPr>
          <p:spPr>
            <a:xfrm>
              <a:off x="2945300" y="2363775"/>
              <a:ext cx="1830594" cy="666608"/>
            </a:xfrm>
            <a:custGeom>
              <a:rect b="b" l="l" r="r" t="t"/>
              <a:pathLst>
                <a:path extrusionOk="0" h="15034" w="40337">
                  <a:moveTo>
                    <a:pt x="37321" y="1"/>
                  </a:moveTo>
                  <a:lnTo>
                    <a:pt x="22346" y="6431"/>
                  </a:lnTo>
                  <a:lnTo>
                    <a:pt x="6755" y="2198"/>
                  </a:lnTo>
                  <a:lnTo>
                    <a:pt x="0" y="14022"/>
                  </a:lnTo>
                  <a:lnTo>
                    <a:pt x="34824" y="15033"/>
                  </a:lnTo>
                  <a:lnTo>
                    <a:pt x="40337" y="2198"/>
                  </a:lnTo>
                  <a:lnTo>
                    <a:pt x="373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0"/>
            <p:cNvSpPr/>
            <p:nvPr/>
          </p:nvSpPr>
          <p:spPr>
            <a:xfrm>
              <a:off x="3482519" y="615102"/>
              <a:ext cx="459747" cy="1345279"/>
            </a:xfrm>
            <a:custGeom>
              <a:rect b="b" l="l" r="r" t="t"/>
              <a:pathLst>
                <a:path extrusionOk="0" h="31175" w="10654">
                  <a:moveTo>
                    <a:pt x="10654" y="0"/>
                  </a:moveTo>
                  <a:lnTo>
                    <a:pt x="5336" y="2844"/>
                  </a:lnTo>
                  <a:lnTo>
                    <a:pt x="1" y="31175"/>
                  </a:lnTo>
                  <a:lnTo>
                    <a:pt x="5777" y="3570"/>
                  </a:lnTo>
                  <a:lnTo>
                    <a:pt x="10654"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0"/>
            <p:cNvSpPr/>
            <p:nvPr/>
          </p:nvSpPr>
          <p:spPr>
            <a:xfrm>
              <a:off x="4505837" y="2476485"/>
              <a:ext cx="621871" cy="553905"/>
            </a:xfrm>
            <a:custGeom>
              <a:rect b="b" l="l" r="r" t="t"/>
              <a:pathLst>
                <a:path extrusionOk="0" h="12836" w="14411">
                  <a:moveTo>
                    <a:pt x="5513" y="0"/>
                  </a:moveTo>
                  <a:lnTo>
                    <a:pt x="0" y="12835"/>
                  </a:lnTo>
                  <a:lnTo>
                    <a:pt x="14411" y="12333"/>
                  </a:lnTo>
                  <a:lnTo>
                    <a:pt x="551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0"/>
            <p:cNvSpPr/>
            <p:nvPr/>
          </p:nvSpPr>
          <p:spPr>
            <a:xfrm>
              <a:off x="4336680" y="1592938"/>
              <a:ext cx="512177" cy="1034711"/>
            </a:xfrm>
            <a:custGeom>
              <a:rect b="b" l="l" r="r" t="t"/>
              <a:pathLst>
                <a:path extrusionOk="0" h="23978" w="11869">
                  <a:moveTo>
                    <a:pt x="3995" y="0"/>
                  </a:moveTo>
                  <a:lnTo>
                    <a:pt x="1" y="13602"/>
                  </a:lnTo>
                  <a:lnTo>
                    <a:pt x="9433" y="20472"/>
                  </a:lnTo>
                  <a:lnTo>
                    <a:pt x="11869" y="23977"/>
                  </a:lnTo>
                  <a:lnTo>
                    <a:pt x="39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0"/>
            <p:cNvSpPr/>
            <p:nvPr/>
          </p:nvSpPr>
          <p:spPr>
            <a:xfrm>
              <a:off x="3219591" y="2239276"/>
              <a:ext cx="210498" cy="368436"/>
            </a:xfrm>
            <a:custGeom>
              <a:rect b="b" l="l" r="r" t="t"/>
              <a:pathLst>
                <a:path extrusionOk="0" h="8538" w="4878">
                  <a:moveTo>
                    <a:pt x="4877" y="1"/>
                  </a:moveTo>
                  <a:lnTo>
                    <a:pt x="1" y="8538"/>
                  </a:lnTo>
                  <a:lnTo>
                    <a:pt x="4542" y="1549"/>
                  </a:lnTo>
                  <a:lnTo>
                    <a:pt x="4877"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0"/>
            <p:cNvSpPr/>
            <p:nvPr/>
          </p:nvSpPr>
          <p:spPr>
            <a:xfrm>
              <a:off x="3598686" y="2010697"/>
              <a:ext cx="61147" cy="136707"/>
            </a:xfrm>
            <a:custGeom>
              <a:rect b="b" l="l" r="r" t="t"/>
              <a:pathLst>
                <a:path extrusionOk="0" h="3168" w="1417">
                  <a:moveTo>
                    <a:pt x="710" y="1"/>
                  </a:moveTo>
                  <a:lnTo>
                    <a:pt x="0" y="3167"/>
                  </a:lnTo>
                  <a:lnTo>
                    <a:pt x="1416" y="3167"/>
                  </a:lnTo>
                  <a:lnTo>
                    <a:pt x="71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0"/>
            <p:cNvSpPr/>
            <p:nvPr/>
          </p:nvSpPr>
          <p:spPr>
            <a:xfrm>
              <a:off x="3759472" y="1520571"/>
              <a:ext cx="61190" cy="136707"/>
            </a:xfrm>
            <a:custGeom>
              <a:rect b="b" l="l" r="r" t="t"/>
              <a:pathLst>
                <a:path extrusionOk="0" h="3168" w="1418">
                  <a:moveTo>
                    <a:pt x="708" y="1"/>
                  </a:moveTo>
                  <a:lnTo>
                    <a:pt x="0" y="3167"/>
                  </a:lnTo>
                  <a:lnTo>
                    <a:pt x="1418" y="3167"/>
                  </a:lnTo>
                  <a:lnTo>
                    <a:pt x="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0"/>
            <p:cNvSpPr/>
            <p:nvPr/>
          </p:nvSpPr>
          <p:spPr>
            <a:xfrm>
              <a:off x="4074442" y="1125984"/>
              <a:ext cx="61147" cy="136664"/>
            </a:xfrm>
            <a:custGeom>
              <a:rect b="b" l="l" r="r" t="t"/>
              <a:pathLst>
                <a:path extrusionOk="0" h="3167" w="1417">
                  <a:moveTo>
                    <a:pt x="707" y="0"/>
                  </a:moveTo>
                  <a:lnTo>
                    <a:pt x="1" y="3167"/>
                  </a:lnTo>
                  <a:lnTo>
                    <a:pt x="1417" y="3167"/>
                  </a:lnTo>
                  <a:lnTo>
                    <a:pt x="70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0"/>
            <p:cNvSpPr/>
            <p:nvPr/>
          </p:nvSpPr>
          <p:spPr>
            <a:xfrm>
              <a:off x="4204892" y="1743453"/>
              <a:ext cx="56573" cy="126523"/>
            </a:xfrm>
            <a:custGeom>
              <a:rect b="b" l="l" r="r" t="t"/>
              <a:pathLst>
                <a:path extrusionOk="0" h="2932" w="1311">
                  <a:moveTo>
                    <a:pt x="656" y="0"/>
                  </a:moveTo>
                  <a:lnTo>
                    <a:pt x="0" y="2931"/>
                  </a:lnTo>
                  <a:lnTo>
                    <a:pt x="1311" y="2931"/>
                  </a:lnTo>
                  <a:lnTo>
                    <a:pt x="6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0"/>
            <p:cNvSpPr/>
            <p:nvPr/>
          </p:nvSpPr>
          <p:spPr>
            <a:xfrm>
              <a:off x="5437500" y="2338311"/>
              <a:ext cx="279930" cy="17304"/>
            </a:xfrm>
            <a:custGeom>
              <a:rect b="b" l="l" r="r" t="t"/>
              <a:pathLst>
                <a:path extrusionOk="0" h="401" w="6487">
                  <a:moveTo>
                    <a:pt x="3071" y="1"/>
                  </a:moveTo>
                  <a:cubicBezTo>
                    <a:pt x="1375" y="1"/>
                    <a:pt x="1" y="201"/>
                    <a:pt x="1" y="201"/>
                  </a:cubicBezTo>
                  <a:cubicBezTo>
                    <a:pt x="1" y="201"/>
                    <a:pt x="503" y="400"/>
                    <a:pt x="3071" y="400"/>
                  </a:cubicBezTo>
                  <a:cubicBezTo>
                    <a:pt x="5365" y="400"/>
                    <a:pt x="6487" y="201"/>
                    <a:pt x="6487" y="201"/>
                  </a:cubicBezTo>
                  <a:cubicBezTo>
                    <a:pt x="6487" y="201"/>
                    <a:pt x="4769" y="1"/>
                    <a:pt x="30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0"/>
            <p:cNvSpPr/>
            <p:nvPr/>
          </p:nvSpPr>
          <p:spPr>
            <a:xfrm>
              <a:off x="5463996" y="2265858"/>
              <a:ext cx="201220" cy="81127"/>
            </a:xfrm>
            <a:custGeom>
              <a:rect b="b" l="l" r="r" t="t"/>
              <a:pathLst>
                <a:path extrusionOk="0" h="1880" w="4663">
                  <a:moveTo>
                    <a:pt x="2724" y="0"/>
                  </a:moveTo>
                  <a:lnTo>
                    <a:pt x="1" y="1880"/>
                  </a:lnTo>
                  <a:lnTo>
                    <a:pt x="4663" y="1880"/>
                  </a:lnTo>
                  <a:lnTo>
                    <a:pt x="272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0"/>
            <p:cNvSpPr/>
            <p:nvPr/>
          </p:nvSpPr>
          <p:spPr>
            <a:xfrm>
              <a:off x="5509953" y="2265858"/>
              <a:ext cx="85571" cy="49410"/>
            </a:xfrm>
            <a:custGeom>
              <a:rect b="b" l="l" r="r" t="t"/>
              <a:pathLst>
                <a:path extrusionOk="0" h="1145" w="1983">
                  <a:moveTo>
                    <a:pt x="1659" y="0"/>
                  </a:moveTo>
                  <a:lnTo>
                    <a:pt x="0" y="1144"/>
                  </a:lnTo>
                  <a:lnTo>
                    <a:pt x="1982" y="313"/>
                  </a:lnTo>
                  <a:lnTo>
                    <a:pt x="1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0"/>
            <p:cNvSpPr/>
            <p:nvPr/>
          </p:nvSpPr>
          <p:spPr>
            <a:xfrm>
              <a:off x="586382" y="2919920"/>
              <a:ext cx="330030" cy="62312"/>
            </a:xfrm>
            <a:custGeom>
              <a:rect b="b" l="l" r="r" t="t"/>
              <a:pathLst>
                <a:path extrusionOk="0" h="1444" w="7648">
                  <a:moveTo>
                    <a:pt x="2843" y="763"/>
                  </a:moveTo>
                  <a:cubicBezTo>
                    <a:pt x="2891" y="803"/>
                    <a:pt x="2932" y="836"/>
                    <a:pt x="2932" y="836"/>
                  </a:cubicBezTo>
                  <a:lnTo>
                    <a:pt x="2817" y="875"/>
                  </a:lnTo>
                  <a:lnTo>
                    <a:pt x="2843" y="763"/>
                  </a:lnTo>
                  <a:close/>
                  <a:moveTo>
                    <a:pt x="1756" y="0"/>
                  </a:moveTo>
                  <a:cubicBezTo>
                    <a:pt x="1068" y="0"/>
                    <a:pt x="421" y="191"/>
                    <a:pt x="1" y="517"/>
                  </a:cubicBezTo>
                  <a:lnTo>
                    <a:pt x="1946" y="517"/>
                  </a:lnTo>
                  <a:lnTo>
                    <a:pt x="2107" y="1089"/>
                  </a:lnTo>
                  <a:lnTo>
                    <a:pt x="2341" y="1089"/>
                  </a:lnTo>
                  <a:lnTo>
                    <a:pt x="2341" y="1145"/>
                  </a:lnTo>
                  <a:cubicBezTo>
                    <a:pt x="2245" y="1164"/>
                    <a:pt x="2174" y="1218"/>
                    <a:pt x="2174" y="1282"/>
                  </a:cubicBezTo>
                  <a:cubicBezTo>
                    <a:pt x="2174" y="1305"/>
                    <a:pt x="2186" y="1324"/>
                    <a:pt x="2198" y="1345"/>
                  </a:cubicBezTo>
                  <a:cubicBezTo>
                    <a:pt x="2198" y="1354"/>
                    <a:pt x="2207" y="1443"/>
                    <a:pt x="2373" y="1443"/>
                  </a:cubicBezTo>
                  <a:cubicBezTo>
                    <a:pt x="2399" y="1443"/>
                    <a:pt x="2430" y="1441"/>
                    <a:pt x="2465" y="1436"/>
                  </a:cubicBezTo>
                  <a:cubicBezTo>
                    <a:pt x="2554" y="1423"/>
                    <a:pt x="2624" y="1418"/>
                    <a:pt x="2678" y="1418"/>
                  </a:cubicBezTo>
                  <a:cubicBezTo>
                    <a:pt x="2791" y="1418"/>
                    <a:pt x="2836" y="1437"/>
                    <a:pt x="2836" y="1437"/>
                  </a:cubicBezTo>
                  <a:cubicBezTo>
                    <a:pt x="2836" y="1437"/>
                    <a:pt x="2803" y="1362"/>
                    <a:pt x="2651" y="1340"/>
                  </a:cubicBezTo>
                  <a:cubicBezTo>
                    <a:pt x="2665" y="1322"/>
                    <a:pt x="2670" y="1301"/>
                    <a:pt x="2670" y="1282"/>
                  </a:cubicBezTo>
                  <a:cubicBezTo>
                    <a:pt x="2670" y="1218"/>
                    <a:pt x="2601" y="1164"/>
                    <a:pt x="2505" y="1145"/>
                  </a:cubicBezTo>
                  <a:lnTo>
                    <a:pt x="2505" y="1089"/>
                  </a:lnTo>
                  <a:lnTo>
                    <a:pt x="2764" y="1089"/>
                  </a:lnTo>
                  <a:lnTo>
                    <a:pt x="3140" y="828"/>
                  </a:lnTo>
                  <a:lnTo>
                    <a:pt x="2879" y="603"/>
                  </a:lnTo>
                  <a:lnTo>
                    <a:pt x="2899" y="517"/>
                  </a:lnTo>
                  <a:lnTo>
                    <a:pt x="7647" y="517"/>
                  </a:lnTo>
                  <a:cubicBezTo>
                    <a:pt x="7229" y="191"/>
                    <a:pt x="6581" y="0"/>
                    <a:pt x="58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0"/>
            <p:cNvSpPr/>
            <p:nvPr/>
          </p:nvSpPr>
          <p:spPr>
            <a:xfrm>
              <a:off x="183510" y="2908657"/>
              <a:ext cx="692900" cy="22482"/>
            </a:xfrm>
            <a:custGeom>
              <a:rect b="b" l="l" r="r" t="t"/>
              <a:pathLst>
                <a:path extrusionOk="0" h="521" w="16057">
                  <a:moveTo>
                    <a:pt x="11511" y="1"/>
                  </a:moveTo>
                  <a:cubicBezTo>
                    <a:pt x="9117" y="1"/>
                    <a:pt x="8547" y="9"/>
                    <a:pt x="1" y="260"/>
                  </a:cubicBezTo>
                  <a:cubicBezTo>
                    <a:pt x="1" y="260"/>
                    <a:pt x="8812" y="520"/>
                    <a:pt x="12056" y="520"/>
                  </a:cubicBezTo>
                  <a:cubicBezTo>
                    <a:pt x="15297" y="520"/>
                    <a:pt x="16056" y="260"/>
                    <a:pt x="16056" y="260"/>
                  </a:cubicBezTo>
                  <a:cubicBezTo>
                    <a:pt x="16056" y="260"/>
                    <a:pt x="15300" y="2"/>
                    <a:pt x="12056" y="1"/>
                  </a:cubicBezTo>
                  <a:cubicBezTo>
                    <a:pt x="11862" y="1"/>
                    <a:pt x="11682" y="1"/>
                    <a:pt x="115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0"/>
            <p:cNvSpPr/>
            <p:nvPr/>
          </p:nvSpPr>
          <p:spPr>
            <a:xfrm>
              <a:off x="586512" y="2882679"/>
              <a:ext cx="330030" cy="37197"/>
            </a:xfrm>
            <a:custGeom>
              <a:rect b="b" l="l" r="r" t="t"/>
              <a:pathLst>
                <a:path extrusionOk="0" h="862" w="7648">
                  <a:moveTo>
                    <a:pt x="1" y="0"/>
                  </a:moveTo>
                  <a:cubicBezTo>
                    <a:pt x="420" y="544"/>
                    <a:pt x="1067" y="862"/>
                    <a:pt x="1754" y="862"/>
                  </a:cubicBezTo>
                  <a:lnTo>
                    <a:pt x="5892" y="862"/>
                  </a:lnTo>
                  <a:cubicBezTo>
                    <a:pt x="6580" y="862"/>
                    <a:pt x="7227" y="545"/>
                    <a:pt x="7647" y="0"/>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0"/>
            <p:cNvSpPr/>
            <p:nvPr/>
          </p:nvSpPr>
          <p:spPr>
            <a:xfrm>
              <a:off x="670400" y="2815836"/>
              <a:ext cx="51481" cy="66886"/>
            </a:xfrm>
            <a:custGeom>
              <a:rect b="b" l="l" r="r" t="t"/>
              <a:pathLst>
                <a:path extrusionOk="0" h="1550" w="1193">
                  <a:moveTo>
                    <a:pt x="870" y="955"/>
                  </a:moveTo>
                  <a:lnTo>
                    <a:pt x="985" y="1017"/>
                  </a:lnTo>
                  <a:cubicBezTo>
                    <a:pt x="985" y="1017"/>
                    <a:pt x="944" y="1073"/>
                    <a:pt x="896" y="1140"/>
                  </a:cubicBezTo>
                  <a:lnTo>
                    <a:pt x="870" y="955"/>
                  </a:lnTo>
                  <a:close/>
                  <a:moveTo>
                    <a:pt x="428" y="1"/>
                  </a:moveTo>
                  <a:cubicBezTo>
                    <a:pt x="261" y="1"/>
                    <a:pt x="255" y="150"/>
                    <a:pt x="255" y="168"/>
                  </a:cubicBezTo>
                  <a:cubicBezTo>
                    <a:pt x="240" y="200"/>
                    <a:pt x="231" y="234"/>
                    <a:pt x="231" y="270"/>
                  </a:cubicBezTo>
                  <a:cubicBezTo>
                    <a:pt x="231" y="379"/>
                    <a:pt x="301" y="469"/>
                    <a:pt x="397" y="504"/>
                  </a:cubicBezTo>
                  <a:lnTo>
                    <a:pt x="397" y="597"/>
                  </a:lnTo>
                  <a:lnTo>
                    <a:pt x="162" y="597"/>
                  </a:lnTo>
                  <a:lnTo>
                    <a:pt x="1" y="1549"/>
                  </a:lnTo>
                  <a:lnTo>
                    <a:pt x="953" y="1549"/>
                  </a:lnTo>
                  <a:lnTo>
                    <a:pt x="934" y="1407"/>
                  </a:lnTo>
                  <a:lnTo>
                    <a:pt x="1193" y="1028"/>
                  </a:lnTo>
                  <a:lnTo>
                    <a:pt x="817" y="595"/>
                  </a:lnTo>
                  <a:lnTo>
                    <a:pt x="560" y="595"/>
                  </a:lnTo>
                  <a:lnTo>
                    <a:pt x="560" y="501"/>
                  </a:lnTo>
                  <a:cubicBezTo>
                    <a:pt x="656" y="467"/>
                    <a:pt x="726" y="378"/>
                    <a:pt x="726" y="269"/>
                  </a:cubicBezTo>
                  <a:cubicBezTo>
                    <a:pt x="726" y="235"/>
                    <a:pt x="718" y="202"/>
                    <a:pt x="705" y="171"/>
                  </a:cubicBezTo>
                  <a:cubicBezTo>
                    <a:pt x="857" y="136"/>
                    <a:pt x="892" y="10"/>
                    <a:pt x="892" y="10"/>
                  </a:cubicBezTo>
                  <a:lnTo>
                    <a:pt x="892" y="10"/>
                  </a:lnTo>
                  <a:cubicBezTo>
                    <a:pt x="892" y="10"/>
                    <a:pt x="846" y="41"/>
                    <a:pt x="732" y="41"/>
                  </a:cubicBezTo>
                  <a:cubicBezTo>
                    <a:pt x="677" y="41"/>
                    <a:pt x="608" y="34"/>
                    <a:pt x="520" y="13"/>
                  </a:cubicBezTo>
                  <a:cubicBezTo>
                    <a:pt x="485" y="5"/>
                    <a:pt x="455" y="1"/>
                    <a:pt x="428" y="1"/>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0"/>
            <p:cNvSpPr/>
            <p:nvPr/>
          </p:nvSpPr>
          <p:spPr>
            <a:xfrm>
              <a:off x="670400" y="2815836"/>
              <a:ext cx="51481" cy="66886"/>
            </a:xfrm>
            <a:custGeom>
              <a:rect b="b" l="l" r="r" t="t"/>
              <a:pathLst>
                <a:path extrusionOk="0" h="1550" w="1193">
                  <a:moveTo>
                    <a:pt x="870" y="955"/>
                  </a:moveTo>
                  <a:lnTo>
                    <a:pt x="985" y="1017"/>
                  </a:lnTo>
                  <a:cubicBezTo>
                    <a:pt x="985" y="1017"/>
                    <a:pt x="944" y="1073"/>
                    <a:pt x="896" y="1140"/>
                  </a:cubicBezTo>
                  <a:lnTo>
                    <a:pt x="870" y="955"/>
                  </a:lnTo>
                  <a:close/>
                  <a:moveTo>
                    <a:pt x="428" y="1"/>
                  </a:moveTo>
                  <a:cubicBezTo>
                    <a:pt x="261" y="1"/>
                    <a:pt x="255" y="150"/>
                    <a:pt x="255" y="168"/>
                  </a:cubicBezTo>
                  <a:cubicBezTo>
                    <a:pt x="240" y="200"/>
                    <a:pt x="231" y="234"/>
                    <a:pt x="231" y="270"/>
                  </a:cubicBezTo>
                  <a:cubicBezTo>
                    <a:pt x="231" y="379"/>
                    <a:pt x="301" y="469"/>
                    <a:pt x="397" y="504"/>
                  </a:cubicBezTo>
                  <a:lnTo>
                    <a:pt x="397" y="597"/>
                  </a:lnTo>
                  <a:lnTo>
                    <a:pt x="162" y="597"/>
                  </a:lnTo>
                  <a:lnTo>
                    <a:pt x="1" y="1549"/>
                  </a:lnTo>
                  <a:lnTo>
                    <a:pt x="953" y="1549"/>
                  </a:lnTo>
                  <a:lnTo>
                    <a:pt x="934" y="1407"/>
                  </a:lnTo>
                  <a:lnTo>
                    <a:pt x="1193" y="1028"/>
                  </a:lnTo>
                  <a:lnTo>
                    <a:pt x="817" y="595"/>
                  </a:lnTo>
                  <a:lnTo>
                    <a:pt x="560" y="595"/>
                  </a:lnTo>
                  <a:lnTo>
                    <a:pt x="560" y="501"/>
                  </a:lnTo>
                  <a:cubicBezTo>
                    <a:pt x="656" y="467"/>
                    <a:pt x="726" y="378"/>
                    <a:pt x="726" y="269"/>
                  </a:cubicBezTo>
                  <a:cubicBezTo>
                    <a:pt x="726" y="235"/>
                    <a:pt x="718" y="202"/>
                    <a:pt x="705" y="171"/>
                  </a:cubicBezTo>
                  <a:cubicBezTo>
                    <a:pt x="857" y="136"/>
                    <a:pt x="892" y="10"/>
                    <a:pt x="892" y="10"/>
                  </a:cubicBezTo>
                  <a:lnTo>
                    <a:pt x="892" y="10"/>
                  </a:lnTo>
                  <a:cubicBezTo>
                    <a:pt x="892" y="10"/>
                    <a:pt x="846" y="41"/>
                    <a:pt x="732" y="41"/>
                  </a:cubicBezTo>
                  <a:cubicBezTo>
                    <a:pt x="677" y="41"/>
                    <a:pt x="608" y="34"/>
                    <a:pt x="520" y="13"/>
                  </a:cubicBezTo>
                  <a:cubicBezTo>
                    <a:pt x="485" y="5"/>
                    <a:pt x="455" y="1"/>
                    <a:pt x="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0"/>
            <p:cNvSpPr/>
            <p:nvPr/>
          </p:nvSpPr>
          <p:spPr>
            <a:xfrm>
              <a:off x="586512" y="2882679"/>
              <a:ext cx="330030" cy="37197"/>
            </a:xfrm>
            <a:custGeom>
              <a:rect b="b" l="l" r="r" t="t"/>
              <a:pathLst>
                <a:path extrusionOk="0" h="862" w="7648">
                  <a:moveTo>
                    <a:pt x="1" y="0"/>
                  </a:moveTo>
                  <a:cubicBezTo>
                    <a:pt x="420" y="544"/>
                    <a:pt x="1067" y="862"/>
                    <a:pt x="1754" y="862"/>
                  </a:cubicBezTo>
                  <a:lnTo>
                    <a:pt x="5892" y="862"/>
                  </a:lnTo>
                  <a:cubicBezTo>
                    <a:pt x="6580" y="862"/>
                    <a:pt x="7227" y="545"/>
                    <a:pt x="76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0"/>
            <p:cNvSpPr/>
            <p:nvPr/>
          </p:nvSpPr>
          <p:spPr>
            <a:xfrm>
              <a:off x="3970013" y="4617755"/>
              <a:ext cx="696697" cy="131529"/>
            </a:xfrm>
            <a:custGeom>
              <a:rect b="b" l="l" r="r" t="t"/>
              <a:pathLst>
                <a:path extrusionOk="0" h="3048" w="16145">
                  <a:moveTo>
                    <a:pt x="10151" y="1607"/>
                  </a:moveTo>
                  <a:lnTo>
                    <a:pt x="10206" y="1840"/>
                  </a:lnTo>
                  <a:lnTo>
                    <a:pt x="9960" y="1762"/>
                  </a:lnTo>
                  <a:cubicBezTo>
                    <a:pt x="9960" y="1762"/>
                    <a:pt x="10047" y="1690"/>
                    <a:pt x="10151" y="1607"/>
                  </a:cubicBezTo>
                  <a:close/>
                  <a:moveTo>
                    <a:pt x="3704" y="1"/>
                  </a:moveTo>
                  <a:cubicBezTo>
                    <a:pt x="2255" y="1"/>
                    <a:pt x="886" y="402"/>
                    <a:pt x="1" y="1089"/>
                  </a:cubicBezTo>
                  <a:lnTo>
                    <a:pt x="10029" y="1089"/>
                  </a:lnTo>
                  <a:lnTo>
                    <a:pt x="10072" y="1271"/>
                  </a:lnTo>
                  <a:lnTo>
                    <a:pt x="9521" y="1748"/>
                  </a:lnTo>
                  <a:lnTo>
                    <a:pt x="10317" y="2296"/>
                  </a:lnTo>
                  <a:lnTo>
                    <a:pt x="10859" y="2296"/>
                  </a:lnTo>
                  <a:lnTo>
                    <a:pt x="10859" y="2414"/>
                  </a:lnTo>
                  <a:cubicBezTo>
                    <a:pt x="10657" y="2457"/>
                    <a:pt x="10510" y="2569"/>
                    <a:pt x="10510" y="2707"/>
                  </a:cubicBezTo>
                  <a:cubicBezTo>
                    <a:pt x="10510" y="2751"/>
                    <a:pt x="10526" y="2793"/>
                    <a:pt x="10553" y="2831"/>
                  </a:cubicBezTo>
                  <a:cubicBezTo>
                    <a:pt x="10232" y="2878"/>
                    <a:pt x="10162" y="3037"/>
                    <a:pt x="10162" y="3037"/>
                  </a:cubicBezTo>
                  <a:cubicBezTo>
                    <a:pt x="10162" y="3037"/>
                    <a:pt x="10260" y="2997"/>
                    <a:pt x="10501" y="2997"/>
                  </a:cubicBezTo>
                  <a:cubicBezTo>
                    <a:pt x="10615" y="2997"/>
                    <a:pt x="10762" y="3006"/>
                    <a:pt x="10945" y="3033"/>
                  </a:cubicBezTo>
                  <a:cubicBezTo>
                    <a:pt x="11019" y="3043"/>
                    <a:pt x="11083" y="3048"/>
                    <a:pt x="11138" y="3048"/>
                  </a:cubicBezTo>
                  <a:cubicBezTo>
                    <a:pt x="11493" y="3048"/>
                    <a:pt x="11508" y="2860"/>
                    <a:pt x="11509" y="2839"/>
                  </a:cubicBezTo>
                  <a:cubicBezTo>
                    <a:pt x="11540" y="2799"/>
                    <a:pt x="11559" y="2755"/>
                    <a:pt x="11559" y="2710"/>
                  </a:cubicBezTo>
                  <a:cubicBezTo>
                    <a:pt x="11559" y="2574"/>
                    <a:pt x="11412" y="2459"/>
                    <a:pt x="11209" y="2416"/>
                  </a:cubicBezTo>
                  <a:lnTo>
                    <a:pt x="11209" y="2296"/>
                  </a:lnTo>
                  <a:lnTo>
                    <a:pt x="11701" y="2296"/>
                  </a:lnTo>
                  <a:lnTo>
                    <a:pt x="12040" y="1089"/>
                  </a:lnTo>
                  <a:lnTo>
                    <a:pt x="16144" y="1089"/>
                  </a:lnTo>
                  <a:cubicBezTo>
                    <a:pt x="15257" y="402"/>
                    <a:pt x="13891" y="1"/>
                    <a:pt x="124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0"/>
            <p:cNvSpPr/>
            <p:nvPr/>
          </p:nvSpPr>
          <p:spPr>
            <a:xfrm>
              <a:off x="4054505" y="4594021"/>
              <a:ext cx="1462999" cy="47295"/>
            </a:xfrm>
            <a:custGeom>
              <a:rect b="b" l="l" r="r" t="t"/>
              <a:pathLst>
                <a:path extrusionOk="0" h="1096" w="33903">
                  <a:moveTo>
                    <a:pt x="8450" y="1"/>
                  </a:moveTo>
                  <a:cubicBezTo>
                    <a:pt x="1602" y="1"/>
                    <a:pt x="1" y="547"/>
                    <a:pt x="1" y="547"/>
                  </a:cubicBezTo>
                  <a:cubicBezTo>
                    <a:pt x="1" y="547"/>
                    <a:pt x="1602" y="1096"/>
                    <a:pt x="8450" y="1096"/>
                  </a:cubicBezTo>
                  <a:cubicBezTo>
                    <a:pt x="15297" y="1096"/>
                    <a:pt x="33902" y="547"/>
                    <a:pt x="33902" y="547"/>
                  </a:cubicBezTo>
                  <a:cubicBezTo>
                    <a:pt x="15641" y="10"/>
                    <a:pt x="15641" y="1"/>
                    <a:pt x="84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0"/>
            <p:cNvSpPr/>
            <p:nvPr/>
          </p:nvSpPr>
          <p:spPr>
            <a:xfrm>
              <a:off x="3970013" y="4539131"/>
              <a:ext cx="696697" cy="78538"/>
            </a:xfrm>
            <a:custGeom>
              <a:rect b="b" l="l" r="r" t="t"/>
              <a:pathLst>
                <a:path extrusionOk="0" h="1820" w="16145">
                  <a:moveTo>
                    <a:pt x="1" y="0"/>
                  </a:moveTo>
                  <a:cubicBezTo>
                    <a:pt x="885" y="1148"/>
                    <a:pt x="2255" y="1819"/>
                    <a:pt x="3704" y="1819"/>
                  </a:cubicBezTo>
                  <a:lnTo>
                    <a:pt x="12439" y="1819"/>
                  </a:lnTo>
                  <a:cubicBezTo>
                    <a:pt x="13889" y="1819"/>
                    <a:pt x="15257" y="1146"/>
                    <a:pt x="16144" y="0"/>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0"/>
            <p:cNvSpPr/>
            <p:nvPr/>
          </p:nvSpPr>
          <p:spPr>
            <a:xfrm>
              <a:off x="4380825" y="4397893"/>
              <a:ext cx="108874" cy="141281"/>
            </a:xfrm>
            <a:custGeom>
              <a:rect b="b" l="l" r="r" t="t"/>
              <a:pathLst>
                <a:path extrusionOk="0" h="3274" w="2523">
                  <a:moveTo>
                    <a:pt x="686" y="2014"/>
                  </a:moveTo>
                  <a:lnTo>
                    <a:pt x="631" y="2406"/>
                  </a:lnTo>
                  <a:cubicBezTo>
                    <a:pt x="527" y="2266"/>
                    <a:pt x="440" y="2147"/>
                    <a:pt x="440" y="2147"/>
                  </a:cubicBezTo>
                  <a:lnTo>
                    <a:pt x="686" y="2014"/>
                  </a:lnTo>
                  <a:close/>
                  <a:moveTo>
                    <a:pt x="1619" y="1"/>
                  </a:moveTo>
                  <a:cubicBezTo>
                    <a:pt x="1563" y="1"/>
                    <a:pt x="1500" y="8"/>
                    <a:pt x="1427" y="26"/>
                  </a:cubicBezTo>
                  <a:cubicBezTo>
                    <a:pt x="1243" y="70"/>
                    <a:pt x="1097" y="85"/>
                    <a:pt x="983" y="85"/>
                  </a:cubicBezTo>
                  <a:cubicBezTo>
                    <a:pt x="741" y="85"/>
                    <a:pt x="643" y="18"/>
                    <a:pt x="643" y="18"/>
                  </a:cubicBezTo>
                  <a:lnTo>
                    <a:pt x="643" y="18"/>
                  </a:lnTo>
                  <a:cubicBezTo>
                    <a:pt x="643" y="18"/>
                    <a:pt x="715" y="286"/>
                    <a:pt x="1035" y="361"/>
                  </a:cubicBezTo>
                  <a:cubicBezTo>
                    <a:pt x="1008" y="425"/>
                    <a:pt x="992" y="496"/>
                    <a:pt x="992" y="569"/>
                  </a:cubicBezTo>
                  <a:cubicBezTo>
                    <a:pt x="992" y="798"/>
                    <a:pt x="1139" y="985"/>
                    <a:pt x="1342" y="1058"/>
                  </a:cubicBezTo>
                  <a:lnTo>
                    <a:pt x="1342" y="1258"/>
                  </a:lnTo>
                  <a:lnTo>
                    <a:pt x="795" y="1258"/>
                  </a:lnTo>
                  <a:lnTo>
                    <a:pt x="1" y="2172"/>
                  </a:lnTo>
                  <a:lnTo>
                    <a:pt x="551" y="2970"/>
                  </a:lnTo>
                  <a:lnTo>
                    <a:pt x="506" y="3273"/>
                  </a:lnTo>
                  <a:lnTo>
                    <a:pt x="2523" y="3273"/>
                  </a:lnTo>
                  <a:lnTo>
                    <a:pt x="2183" y="1258"/>
                  </a:lnTo>
                  <a:lnTo>
                    <a:pt x="1692" y="1258"/>
                  </a:lnTo>
                  <a:lnTo>
                    <a:pt x="1692" y="1058"/>
                  </a:lnTo>
                  <a:cubicBezTo>
                    <a:pt x="1893" y="986"/>
                    <a:pt x="2040" y="798"/>
                    <a:pt x="2040" y="569"/>
                  </a:cubicBezTo>
                  <a:cubicBezTo>
                    <a:pt x="2040" y="492"/>
                    <a:pt x="2021" y="417"/>
                    <a:pt x="1991" y="352"/>
                  </a:cubicBezTo>
                  <a:cubicBezTo>
                    <a:pt x="1991" y="316"/>
                    <a:pt x="1976" y="1"/>
                    <a:pt x="1619" y="1"/>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0"/>
            <p:cNvSpPr/>
            <p:nvPr/>
          </p:nvSpPr>
          <p:spPr>
            <a:xfrm>
              <a:off x="4380825" y="4397893"/>
              <a:ext cx="108874" cy="141281"/>
            </a:xfrm>
            <a:custGeom>
              <a:rect b="b" l="l" r="r" t="t"/>
              <a:pathLst>
                <a:path extrusionOk="0" h="3274" w="2523">
                  <a:moveTo>
                    <a:pt x="686" y="2014"/>
                  </a:moveTo>
                  <a:lnTo>
                    <a:pt x="631" y="2406"/>
                  </a:lnTo>
                  <a:cubicBezTo>
                    <a:pt x="527" y="2266"/>
                    <a:pt x="440" y="2147"/>
                    <a:pt x="440" y="2147"/>
                  </a:cubicBezTo>
                  <a:lnTo>
                    <a:pt x="686" y="2014"/>
                  </a:lnTo>
                  <a:close/>
                  <a:moveTo>
                    <a:pt x="1619" y="1"/>
                  </a:moveTo>
                  <a:cubicBezTo>
                    <a:pt x="1563" y="1"/>
                    <a:pt x="1500" y="8"/>
                    <a:pt x="1427" y="26"/>
                  </a:cubicBezTo>
                  <a:cubicBezTo>
                    <a:pt x="1243" y="70"/>
                    <a:pt x="1097" y="85"/>
                    <a:pt x="983" y="85"/>
                  </a:cubicBezTo>
                  <a:cubicBezTo>
                    <a:pt x="741" y="85"/>
                    <a:pt x="643" y="18"/>
                    <a:pt x="643" y="18"/>
                  </a:cubicBezTo>
                  <a:lnTo>
                    <a:pt x="643" y="18"/>
                  </a:lnTo>
                  <a:cubicBezTo>
                    <a:pt x="643" y="18"/>
                    <a:pt x="715" y="286"/>
                    <a:pt x="1035" y="361"/>
                  </a:cubicBezTo>
                  <a:cubicBezTo>
                    <a:pt x="1008" y="425"/>
                    <a:pt x="992" y="496"/>
                    <a:pt x="992" y="569"/>
                  </a:cubicBezTo>
                  <a:cubicBezTo>
                    <a:pt x="992" y="798"/>
                    <a:pt x="1139" y="985"/>
                    <a:pt x="1342" y="1058"/>
                  </a:cubicBezTo>
                  <a:lnTo>
                    <a:pt x="1342" y="1258"/>
                  </a:lnTo>
                  <a:lnTo>
                    <a:pt x="795" y="1258"/>
                  </a:lnTo>
                  <a:lnTo>
                    <a:pt x="1" y="2172"/>
                  </a:lnTo>
                  <a:lnTo>
                    <a:pt x="551" y="2970"/>
                  </a:lnTo>
                  <a:lnTo>
                    <a:pt x="506" y="3273"/>
                  </a:lnTo>
                  <a:lnTo>
                    <a:pt x="2523" y="3273"/>
                  </a:lnTo>
                  <a:lnTo>
                    <a:pt x="2183" y="1258"/>
                  </a:lnTo>
                  <a:lnTo>
                    <a:pt x="1692" y="1258"/>
                  </a:lnTo>
                  <a:lnTo>
                    <a:pt x="1692" y="1058"/>
                  </a:lnTo>
                  <a:cubicBezTo>
                    <a:pt x="1893" y="986"/>
                    <a:pt x="2040" y="798"/>
                    <a:pt x="2040" y="569"/>
                  </a:cubicBezTo>
                  <a:cubicBezTo>
                    <a:pt x="2040" y="492"/>
                    <a:pt x="2021" y="417"/>
                    <a:pt x="1991" y="352"/>
                  </a:cubicBezTo>
                  <a:cubicBezTo>
                    <a:pt x="1991" y="316"/>
                    <a:pt x="1976" y="1"/>
                    <a:pt x="1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0"/>
            <p:cNvSpPr/>
            <p:nvPr/>
          </p:nvSpPr>
          <p:spPr>
            <a:xfrm>
              <a:off x="3970013" y="4539131"/>
              <a:ext cx="696697" cy="78538"/>
            </a:xfrm>
            <a:custGeom>
              <a:rect b="b" l="l" r="r" t="t"/>
              <a:pathLst>
                <a:path extrusionOk="0" h="1820" w="16145">
                  <a:moveTo>
                    <a:pt x="1" y="0"/>
                  </a:moveTo>
                  <a:cubicBezTo>
                    <a:pt x="885" y="1148"/>
                    <a:pt x="2255" y="1819"/>
                    <a:pt x="3704" y="1819"/>
                  </a:cubicBezTo>
                  <a:lnTo>
                    <a:pt x="12439" y="1819"/>
                  </a:lnTo>
                  <a:cubicBezTo>
                    <a:pt x="13889" y="1819"/>
                    <a:pt x="15257" y="1146"/>
                    <a:pt x="16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0"/>
            <p:cNvSpPr/>
            <p:nvPr/>
          </p:nvSpPr>
          <p:spPr>
            <a:xfrm>
              <a:off x="6234095" y="2372142"/>
              <a:ext cx="191727" cy="21619"/>
            </a:xfrm>
            <a:custGeom>
              <a:rect b="b" l="l" r="r" t="t"/>
              <a:pathLst>
                <a:path extrusionOk="0" h="501" w="4443">
                  <a:moveTo>
                    <a:pt x="0" y="0"/>
                  </a:moveTo>
                  <a:cubicBezTo>
                    <a:pt x="243" y="313"/>
                    <a:pt x="619" y="500"/>
                    <a:pt x="1019" y="500"/>
                  </a:cubicBezTo>
                  <a:lnTo>
                    <a:pt x="3422" y="500"/>
                  </a:lnTo>
                  <a:cubicBezTo>
                    <a:pt x="3822" y="500"/>
                    <a:pt x="4198" y="317"/>
                    <a:pt x="4442" y="0"/>
                  </a:cubicBezTo>
                  <a:close/>
                </a:path>
              </a:pathLst>
            </a:custGeom>
            <a:solidFill>
              <a:srgbClr val="24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0"/>
            <p:cNvSpPr/>
            <p:nvPr/>
          </p:nvSpPr>
          <p:spPr>
            <a:xfrm>
              <a:off x="6314877" y="2333262"/>
              <a:ext cx="30034" cy="38924"/>
            </a:xfrm>
            <a:custGeom>
              <a:rect b="b" l="l" r="r" t="t"/>
              <a:pathLst>
                <a:path extrusionOk="0" h="902" w="696">
                  <a:moveTo>
                    <a:pt x="192" y="556"/>
                  </a:moveTo>
                  <a:lnTo>
                    <a:pt x="176" y="663"/>
                  </a:lnTo>
                  <a:cubicBezTo>
                    <a:pt x="149" y="625"/>
                    <a:pt x="125" y="591"/>
                    <a:pt x="125" y="591"/>
                  </a:cubicBezTo>
                  <a:lnTo>
                    <a:pt x="192" y="556"/>
                  </a:lnTo>
                  <a:close/>
                  <a:moveTo>
                    <a:pt x="444" y="1"/>
                  </a:moveTo>
                  <a:cubicBezTo>
                    <a:pt x="429" y="1"/>
                    <a:pt x="412" y="3"/>
                    <a:pt x="392" y="8"/>
                  </a:cubicBezTo>
                  <a:cubicBezTo>
                    <a:pt x="340" y="20"/>
                    <a:pt x="300" y="24"/>
                    <a:pt x="268" y="24"/>
                  </a:cubicBezTo>
                  <a:cubicBezTo>
                    <a:pt x="202" y="24"/>
                    <a:pt x="176" y="6"/>
                    <a:pt x="176" y="6"/>
                  </a:cubicBezTo>
                  <a:lnTo>
                    <a:pt x="176" y="6"/>
                  </a:lnTo>
                  <a:cubicBezTo>
                    <a:pt x="176" y="6"/>
                    <a:pt x="197" y="80"/>
                    <a:pt x="285" y="100"/>
                  </a:cubicBezTo>
                  <a:cubicBezTo>
                    <a:pt x="277" y="118"/>
                    <a:pt x="272" y="135"/>
                    <a:pt x="272" y="158"/>
                  </a:cubicBezTo>
                  <a:cubicBezTo>
                    <a:pt x="272" y="220"/>
                    <a:pt x="312" y="271"/>
                    <a:pt x="368" y="292"/>
                  </a:cubicBezTo>
                  <a:lnTo>
                    <a:pt x="368" y="348"/>
                  </a:lnTo>
                  <a:lnTo>
                    <a:pt x="217" y="348"/>
                  </a:lnTo>
                  <a:lnTo>
                    <a:pt x="0" y="599"/>
                  </a:lnTo>
                  <a:lnTo>
                    <a:pt x="153" y="818"/>
                  </a:lnTo>
                  <a:lnTo>
                    <a:pt x="142" y="901"/>
                  </a:lnTo>
                  <a:lnTo>
                    <a:pt x="695" y="901"/>
                  </a:lnTo>
                  <a:lnTo>
                    <a:pt x="601" y="348"/>
                  </a:lnTo>
                  <a:lnTo>
                    <a:pt x="465" y="348"/>
                  </a:lnTo>
                  <a:lnTo>
                    <a:pt x="465" y="292"/>
                  </a:lnTo>
                  <a:cubicBezTo>
                    <a:pt x="521" y="271"/>
                    <a:pt x="561" y="220"/>
                    <a:pt x="561" y="158"/>
                  </a:cubicBezTo>
                  <a:cubicBezTo>
                    <a:pt x="561" y="135"/>
                    <a:pt x="556" y="116"/>
                    <a:pt x="548" y="99"/>
                  </a:cubicBezTo>
                  <a:cubicBezTo>
                    <a:pt x="548" y="88"/>
                    <a:pt x="543" y="1"/>
                    <a:pt x="444" y="1"/>
                  </a:cubicBezTo>
                  <a:close/>
                </a:path>
              </a:pathLst>
            </a:custGeom>
            <a:solidFill>
              <a:srgbClr val="24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0"/>
            <p:cNvSpPr/>
            <p:nvPr/>
          </p:nvSpPr>
          <p:spPr>
            <a:xfrm>
              <a:off x="6314877" y="2333262"/>
              <a:ext cx="30034" cy="38924"/>
            </a:xfrm>
            <a:custGeom>
              <a:rect b="b" l="l" r="r" t="t"/>
              <a:pathLst>
                <a:path extrusionOk="0" h="902" w="696">
                  <a:moveTo>
                    <a:pt x="192" y="556"/>
                  </a:moveTo>
                  <a:lnTo>
                    <a:pt x="176" y="663"/>
                  </a:lnTo>
                  <a:cubicBezTo>
                    <a:pt x="149" y="625"/>
                    <a:pt x="125" y="591"/>
                    <a:pt x="125" y="591"/>
                  </a:cubicBezTo>
                  <a:lnTo>
                    <a:pt x="192" y="556"/>
                  </a:lnTo>
                  <a:close/>
                  <a:moveTo>
                    <a:pt x="444" y="1"/>
                  </a:moveTo>
                  <a:cubicBezTo>
                    <a:pt x="429" y="1"/>
                    <a:pt x="412" y="3"/>
                    <a:pt x="392" y="8"/>
                  </a:cubicBezTo>
                  <a:cubicBezTo>
                    <a:pt x="340" y="20"/>
                    <a:pt x="300" y="24"/>
                    <a:pt x="268" y="24"/>
                  </a:cubicBezTo>
                  <a:cubicBezTo>
                    <a:pt x="202" y="24"/>
                    <a:pt x="176" y="6"/>
                    <a:pt x="176" y="6"/>
                  </a:cubicBezTo>
                  <a:lnTo>
                    <a:pt x="176" y="6"/>
                  </a:lnTo>
                  <a:cubicBezTo>
                    <a:pt x="176" y="6"/>
                    <a:pt x="197" y="80"/>
                    <a:pt x="285" y="100"/>
                  </a:cubicBezTo>
                  <a:cubicBezTo>
                    <a:pt x="277" y="118"/>
                    <a:pt x="272" y="135"/>
                    <a:pt x="272" y="158"/>
                  </a:cubicBezTo>
                  <a:cubicBezTo>
                    <a:pt x="272" y="220"/>
                    <a:pt x="312" y="271"/>
                    <a:pt x="368" y="292"/>
                  </a:cubicBezTo>
                  <a:lnTo>
                    <a:pt x="368" y="348"/>
                  </a:lnTo>
                  <a:lnTo>
                    <a:pt x="217" y="348"/>
                  </a:lnTo>
                  <a:lnTo>
                    <a:pt x="0" y="599"/>
                  </a:lnTo>
                  <a:lnTo>
                    <a:pt x="153" y="818"/>
                  </a:lnTo>
                  <a:lnTo>
                    <a:pt x="142" y="901"/>
                  </a:lnTo>
                  <a:lnTo>
                    <a:pt x="695" y="901"/>
                  </a:lnTo>
                  <a:lnTo>
                    <a:pt x="601" y="348"/>
                  </a:lnTo>
                  <a:lnTo>
                    <a:pt x="465" y="348"/>
                  </a:lnTo>
                  <a:lnTo>
                    <a:pt x="465" y="292"/>
                  </a:lnTo>
                  <a:cubicBezTo>
                    <a:pt x="521" y="271"/>
                    <a:pt x="561" y="220"/>
                    <a:pt x="561" y="158"/>
                  </a:cubicBezTo>
                  <a:cubicBezTo>
                    <a:pt x="561" y="135"/>
                    <a:pt x="556" y="116"/>
                    <a:pt x="548" y="99"/>
                  </a:cubicBezTo>
                  <a:cubicBezTo>
                    <a:pt x="548" y="88"/>
                    <a:pt x="543" y="1"/>
                    <a:pt x="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0"/>
            <p:cNvSpPr/>
            <p:nvPr/>
          </p:nvSpPr>
          <p:spPr>
            <a:xfrm>
              <a:off x="6234095" y="2372142"/>
              <a:ext cx="191727" cy="21619"/>
            </a:xfrm>
            <a:custGeom>
              <a:rect b="b" l="l" r="r" t="t"/>
              <a:pathLst>
                <a:path extrusionOk="0" h="501" w="4443">
                  <a:moveTo>
                    <a:pt x="0" y="0"/>
                  </a:moveTo>
                  <a:cubicBezTo>
                    <a:pt x="243" y="313"/>
                    <a:pt x="619" y="500"/>
                    <a:pt x="1019" y="500"/>
                  </a:cubicBezTo>
                  <a:lnTo>
                    <a:pt x="3422" y="500"/>
                  </a:lnTo>
                  <a:cubicBezTo>
                    <a:pt x="3822" y="500"/>
                    <a:pt x="4198" y="317"/>
                    <a:pt x="4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0"/>
            <p:cNvSpPr/>
            <p:nvPr/>
          </p:nvSpPr>
          <p:spPr>
            <a:xfrm>
              <a:off x="6234138" y="2393632"/>
              <a:ext cx="191727" cy="36248"/>
            </a:xfrm>
            <a:custGeom>
              <a:rect b="b" l="l" r="r" t="t"/>
              <a:pathLst>
                <a:path extrusionOk="0" h="840" w="4443">
                  <a:moveTo>
                    <a:pt x="2792" y="445"/>
                  </a:moveTo>
                  <a:lnTo>
                    <a:pt x="2808" y="509"/>
                  </a:lnTo>
                  <a:lnTo>
                    <a:pt x="2741" y="487"/>
                  </a:lnTo>
                  <a:cubicBezTo>
                    <a:pt x="2739" y="487"/>
                    <a:pt x="2763" y="469"/>
                    <a:pt x="2792" y="445"/>
                  </a:cubicBezTo>
                  <a:close/>
                  <a:moveTo>
                    <a:pt x="1021" y="1"/>
                  </a:moveTo>
                  <a:cubicBezTo>
                    <a:pt x="621" y="1"/>
                    <a:pt x="245" y="111"/>
                    <a:pt x="1" y="301"/>
                  </a:cubicBezTo>
                  <a:lnTo>
                    <a:pt x="2758" y="301"/>
                  </a:lnTo>
                  <a:lnTo>
                    <a:pt x="2771" y="351"/>
                  </a:lnTo>
                  <a:lnTo>
                    <a:pt x="2619" y="483"/>
                  </a:lnTo>
                  <a:lnTo>
                    <a:pt x="2836" y="632"/>
                  </a:lnTo>
                  <a:lnTo>
                    <a:pt x="2987" y="632"/>
                  </a:lnTo>
                  <a:lnTo>
                    <a:pt x="2987" y="635"/>
                  </a:lnTo>
                  <a:lnTo>
                    <a:pt x="2987" y="667"/>
                  </a:lnTo>
                  <a:cubicBezTo>
                    <a:pt x="2931" y="678"/>
                    <a:pt x="2891" y="710"/>
                    <a:pt x="2891" y="747"/>
                  </a:cubicBezTo>
                  <a:cubicBezTo>
                    <a:pt x="2891" y="758"/>
                    <a:pt x="2894" y="771"/>
                    <a:pt x="2902" y="781"/>
                  </a:cubicBezTo>
                  <a:cubicBezTo>
                    <a:pt x="2814" y="794"/>
                    <a:pt x="2795" y="837"/>
                    <a:pt x="2795" y="837"/>
                  </a:cubicBezTo>
                  <a:cubicBezTo>
                    <a:pt x="2795" y="837"/>
                    <a:pt x="2822" y="826"/>
                    <a:pt x="2889" y="826"/>
                  </a:cubicBezTo>
                  <a:cubicBezTo>
                    <a:pt x="2920" y="826"/>
                    <a:pt x="2960" y="828"/>
                    <a:pt x="3011" y="835"/>
                  </a:cubicBezTo>
                  <a:cubicBezTo>
                    <a:pt x="3031" y="838"/>
                    <a:pt x="3049" y="840"/>
                    <a:pt x="3065" y="840"/>
                  </a:cubicBezTo>
                  <a:cubicBezTo>
                    <a:pt x="3161" y="840"/>
                    <a:pt x="3164" y="788"/>
                    <a:pt x="3166" y="781"/>
                  </a:cubicBezTo>
                  <a:cubicBezTo>
                    <a:pt x="3174" y="771"/>
                    <a:pt x="3180" y="758"/>
                    <a:pt x="3180" y="744"/>
                  </a:cubicBezTo>
                  <a:cubicBezTo>
                    <a:pt x="3180" y="707"/>
                    <a:pt x="3140" y="677"/>
                    <a:pt x="3084" y="664"/>
                  </a:cubicBezTo>
                  <a:lnTo>
                    <a:pt x="3084" y="632"/>
                  </a:lnTo>
                  <a:lnTo>
                    <a:pt x="3220" y="632"/>
                  </a:lnTo>
                  <a:lnTo>
                    <a:pt x="3314" y="301"/>
                  </a:lnTo>
                  <a:lnTo>
                    <a:pt x="4443" y="301"/>
                  </a:lnTo>
                  <a:cubicBezTo>
                    <a:pt x="4198" y="111"/>
                    <a:pt x="3823" y="1"/>
                    <a:pt x="3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0"/>
            <p:cNvSpPr/>
            <p:nvPr/>
          </p:nvSpPr>
          <p:spPr>
            <a:xfrm>
              <a:off x="4526378" y="3719104"/>
              <a:ext cx="3144134" cy="551920"/>
            </a:xfrm>
            <a:custGeom>
              <a:rect b="b" l="l" r="r" t="t"/>
              <a:pathLst>
                <a:path extrusionOk="0" h="12790" w="72861">
                  <a:moveTo>
                    <a:pt x="0" y="1"/>
                  </a:moveTo>
                  <a:lnTo>
                    <a:pt x="27211" y="2532"/>
                  </a:lnTo>
                  <a:lnTo>
                    <a:pt x="41452" y="8039"/>
                  </a:lnTo>
                  <a:lnTo>
                    <a:pt x="57855" y="9914"/>
                  </a:lnTo>
                  <a:lnTo>
                    <a:pt x="66756" y="12789"/>
                  </a:lnTo>
                  <a:lnTo>
                    <a:pt x="72860" y="12789"/>
                  </a:lnTo>
                  <a:lnTo>
                    <a:pt x="728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0"/>
            <p:cNvSpPr/>
            <p:nvPr/>
          </p:nvSpPr>
          <p:spPr>
            <a:xfrm>
              <a:off x="4281099" y="3564575"/>
              <a:ext cx="3404258" cy="263101"/>
            </a:xfrm>
            <a:custGeom>
              <a:rect b="b" l="l" r="r" t="t"/>
              <a:pathLst>
                <a:path extrusionOk="0" h="6097" w="78889">
                  <a:moveTo>
                    <a:pt x="43910" y="1"/>
                  </a:moveTo>
                  <a:cubicBezTo>
                    <a:pt x="19610" y="1"/>
                    <a:pt x="1" y="4064"/>
                    <a:pt x="1" y="4064"/>
                  </a:cubicBezTo>
                  <a:cubicBezTo>
                    <a:pt x="1" y="4064"/>
                    <a:pt x="3865" y="5436"/>
                    <a:pt x="15657" y="5571"/>
                  </a:cubicBezTo>
                  <a:cubicBezTo>
                    <a:pt x="27400" y="5707"/>
                    <a:pt x="33008" y="5803"/>
                    <a:pt x="46727" y="5990"/>
                  </a:cubicBezTo>
                  <a:cubicBezTo>
                    <a:pt x="51482" y="6054"/>
                    <a:pt x="56296" y="6097"/>
                    <a:pt x="60913" y="6097"/>
                  </a:cubicBezTo>
                  <a:cubicBezTo>
                    <a:pt x="67571" y="6097"/>
                    <a:pt x="73819" y="6009"/>
                    <a:pt x="78888" y="5773"/>
                  </a:cubicBezTo>
                  <a:lnTo>
                    <a:pt x="78888" y="1886"/>
                  </a:lnTo>
                  <a:cubicBezTo>
                    <a:pt x="70569" y="1047"/>
                    <a:pt x="59266" y="187"/>
                    <a:pt x="46810" y="20"/>
                  </a:cubicBezTo>
                  <a:cubicBezTo>
                    <a:pt x="45837" y="7"/>
                    <a:pt x="44870" y="1"/>
                    <a:pt x="439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0"/>
            <p:cNvSpPr/>
            <p:nvPr/>
          </p:nvSpPr>
          <p:spPr>
            <a:xfrm>
              <a:off x="6913057" y="2424529"/>
              <a:ext cx="115303" cy="173473"/>
            </a:xfrm>
            <a:custGeom>
              <a:rect b="b" l="l" r="r" t="t"/>
              <a:pathLst>
                <a:path extrusionOk="0" h="4020" w="2672">
                  <a:moveTo>
                    <a:pt x="1337" y="1"/>
                  </a:moveTo>
                  <a:lnTo>
                    <a:pt x="1" y="4019"/>
                  </a:lnTo>
                  <a:lnTo>
                    <a:pt x="2672" y="4019"/>
                  </a:lnTo>
                  <a:lnTo>
                    <a:pt x="1337"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0"/>
            <p:cNvSpPr/>
            <p:nvPr/>
          </p:nvSpPr>
          <p:spPr>
            <a:xfrm>
              <a:off x="6913057" y="2424529"/>
              <a:ext cx="115303" cy="173473"/>
            </a:xfrm>
            <a:custGeom>
              <a:rect b="b" l="l" r="r" t="t"/>
              <a:pathLst>
                <a:path extrusionOk="0" h="4020" w="2672">
                  <a:moveTo>
                    <a:pt x="1337" y="1"/>
                  </a:moveTo>
                  <a:lnTo>
                    <a:pt x="1" y="4019"/>
                  </a:lnTo>
                  <a:lnTo>
                    <a:pt x="2672" y="4019"/>
                  </a:lnTo>
                  <a:lnTo>
                    <a:pt x="13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0"/>
            <p:cNvSpPr/>
            <p:nvPr/>
          </p:nvSpPr>
          <p:spPr>
            <a:xfrm>
              <a:off x="4526378" y="2182703"/>
              <a:ext cx="3144134" cy="1536445"/>
            </a:xfrm>
            <a:custGeom>
              <a:rect b="b" l="l" r="r" t="t"/>
              <a:pathLst>
                <a:path extrusionOk="0" h="35605" w="72861">
                  <a:moveTo>
                    <a:pt x="66756" y="1"/>
                  </a:moveTo>
                  <a:lnTo>
                    <a:pt x="57855" y="8004"/>
                  </a:lnTo>
                  <a:lnTo>
                    <a:pt x="41452" y="13224"/>
                  </a:lnTo>
                  <a:lnTo>
                    <a:pt x="27211" y="28556"/>
                  </a:lnTo>
                  <a:lnTo>
                    <a:pt x="0" y="35605"/>
                  </a:lnTo>
                  <a:lnTo>
                    <a:pt x="72860" y="35605"/>
                  </a:lnTo>
                  <a:lnTo>
                    <a:pt x="728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0"/>
            <p:cNvSpPr/>
            <p:nvPr/>
          </p:nvSpPr>
          <p:spPr>
            <a:xfrm>
              <a:off x="7193159" y="2182703"/>
              <a:ext cx="477396" cy="1536445"/>
            </a:xfrm>
            <a:custGeom>
              <a:rect b="b" l="l" r="r" t="t"/>
              <a:pathLst>
                <a:path extrusionOk="0" h="35605" w="11063">
                  <a:moveTo>
                    <a:pt x="4959" y="1"/>
                  </a:moveTo>
                  <a:lnTo>
                    <a:pt x="6682" y="14107"/>
                  </a:lnTo>
                  <a:lnTo>
                    <a:pt x="1" y="24662"/>
                  </a:lnTo>
                  <a:cubicBezTo>
                    <a:pt x="1" y="24662"/>
                    <a:pt x="3560" y="35605"/>
                    <a:pt x="3814" y="35605"/>
                  </a:cubicBezTo>
                  <a:lnTo>
                    <a:pt x="11063" y="35605"/>
                  </a:lnTo>
                  <a:lnTo>
                    <a:pt x="110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0"/>
            <p:cNvSpPr/>
            <p:nvPr/>
          </p:nvSpPr>
          <p:spPr>
            <a:xfrm>
              <a:off x="4526378" y="3414922"/>
              <a:ext cx="2845217" cy="343969"/>
            </a:xfrm>
            <a:custGeom>
              <a:rect b="b" l="l" r="r" t="t"/>
              <a:pathLst>
                <a:path extrusionOk="0" h="7971" w="65934">
                  <a:moveTo>
                    <a:pt x="27211" y="1"/>
                  </a:moveTo>
                  <a:lnTo>
                    <a:pt x="0" y="7050"/>
                  </a:lnTo>
                  <a:lnTo>
                    <a:pt x="65933" y="7970"/>
                  </a:lnTo>
                  <a:lnTo>
                    <a:pt x="65933" y="7970"/>
                  </a:lnTo>
                  <a:lnTo>
                    <a:pt x="63703" y="1574"/>
                  </a:lnTo>
                  <a:lnTo>
                    <a:pt x="51244" y="3816"/>
                  </a:lnTo>
                  <a:lnTo>
                    <a:pt x="27211" y="1"/>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0"/>
            <p:cNvSpPr/>
            <p:nvPr/>
          </p:nvSpPr>
          <p:spPr>
            <a:xfrm>
              <a:off x="7275322" y="3482801"/>
              <a:ext cx="395191" cy="276090"/>
            </a:xfrm>
            <a:custGeom>
              <a:rect b="b" l="l" r="r" t="t"/>
              <a:pathLst>
                <a:path extrusionOk="0" h="6398" w="9158">
                  <a:moveTo>
                    <a:pt x="0" y="1"/>
                  </a:moveTo>
                  <a:lnTo>
                    <a:pt x="2230" y="6397"/>
                  </a:lnTo>
                  <a:lnTo>
                    <a:pt x="9157" y="5477"/>
                  </a:lnTo>
                  <a:lnTo>
                    <a:pt x="9157" y="2625"/>
                  </a:lnTo>
                  <a:lnTo>
                    <a:pt x="0" y="1"/>
                  </a:lnTo>
                  <a:close/>
                </a:path>
              </a:pathLst>
            </a:custGeom>
            <a:solidFill>
              <a:srgbClr val="CC77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0"/>
            <p:cNvSpPr/>
            <p:nvPr/>
          </p:nvSpPr>
          <p:spPr>
            <a:xfrm>
              <a:off x="6711189" y="2712788"/>
              <a:ext cx="70382" cy="157291"/>
            </a:xfrm>
            <a:custGeom>
              <a:rect b="b" l="l" r="r" t="t"/>
              <a:pathLst>
                <a:path extrusionOk="0" h="3645" w="1631">
                  <a:moveTo>
                    <a:pt x="815" y="0"/>
                  </a:moveTo>
                  <a:lnTo>
                    <a:pt x="0" y="3645"/>
                  </a:lnTo>
                  <a:lnTo>
                    <a:pt x="1631" y="3645"/>
                  </a:lnTo>
                  <a:lnTo>
                    <a:pt x="8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0"/>
            <p:cNvSpPr/>
            <p:nvPr/>
          </p:nvSpPr>
          <p:spPr>
            <a:xfrm>
              <a:off x="6480755" y="3255258"/>
              <a:ext cx="70382" cy="157291"/>
            </a:xfrm>
            <a:custGeom>
              <a:rect b="b" l="l" r="r" t="t"/>
              <a:pathLst>
                <a:path extrusionOk="0" h="3645" w="1631">
                  <a:moveTo>
                    <a:pt x="815" y="1"/>
                  </a:moveTo>
                  <a:lnTo>
                    <a:pt x="0" y="3645"/>
                  </a:lnTo>
                  <a:lnTo>
                    <a:pt x="1630" y="3645"/>
                  </a:lnTo>
                  <a:lnTo>
                    <a:pt x="8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0"/>
            <p:cNvSpPr/>
            <p:nvPr/>
          </p:nvSpPr>
          <p:spPr>
            <a:xfrm>
              <a:off x="7089766" y="2890878"/>
              <a:ext cx="70425" cy="157420"/>
            </a:xfrm>
            <a:custGeom>
              <a:rect b="b" l="l" r="r" t="t"/>
              <a:pathLst>
                <a:path extrusionOk="0" h="3648" w="1632">
                  <a:moveTo>
                    <a:pt x="816" y="0"/>
                  </a:moveTo>
                  <a:lnTo>
                    <a:pt x="1" y="3648"/>
                  </a:lnTo>
                  <a:lnTo>
                    <a:pt x="1631" y="3648"/>
                  </a:lnTo>
                  <a:lnTo>
                    <a:pt x="8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0"/>
            <p:cNvSpPr/>
            <p:nvPr/>
          </p:nvSpPr>
          <p:spPr>
            <a:xfrm>
              <a:off x="7193116" y="2791412"/>
              <a:ext cx="477396" cy="967479"/>
            </a:xfrm>
            <a:custGeom>
              <a:rect b="b" l="l" r="r" t="t"/>
              <a:pathLst>
                <a:path extrusionOk="0" h="22420" w="11063">
                  <a:moveTo>
                    <a:pt x="6681" y="1"/>
                  </a:moveTo>
                  <a:lnTo>
                    <a:pt x="0" y="10556"/>
                  </a:lnTo>
                  <a:lnTo>
                    <a:pt x="4135" y="22419"/>
                  </a:lnTo>
                  <a:lnTo>
                    <a:pt x="11062" y="21499"/>
                  </a:lnTo>
                  <a:lnTo>
                    <a:pt x="11062" y="16358"/>
                  </a:lnTo>
                  <a:lnTo>
                    <a:pt x="66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0"/>
            <p:cNvSpPr/>
            <p:nvPr/>
          </p:nvSpPr>
          <p:spPr>
            <a:xfrm>
              <a:off x="2712420" y="4157577"/>
              <a:ext cx="4958093" cy="1077345"/>
            </a:xfrm>
            <a:custGeom>
              <a:rect b="b" l="l" r="r" t="t"/>
              <a:pathLst>
                <a:path extrusionOk="0" h="24966" w="114897">
                  <a:moveTo>
                    <a:pt x="114896" y="0"/>
                  </a:moveTo>
                  <a:lnTo>
                    <a:pt x="70623" y="4707"/>
                  </a:lnTo>
                  <a:lnTo>
                    <a:pt x="1" y="24965"/>
                  </a:lnTo>
                  <a:lnTo>
                    <a:pt x="114896" y="24965"/>
                  </a:lnTo>
                  <a:lnTo>
                    <a:pt x="11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0"/>
            <p:cNvSpPr/>
            <p:nvPr/>
          </p:nvSpPr>
          <p:spPr>
            <a:xfrm>
              <a:off x="3798956" y="4173414"/>
              <a:ext cx="3722507" cy="749818"/>
            </a:xfrm>
            <a:custGeom>
              <a:rect b="b" l="l" r="r" t="t"/>
              <a:pathLst>
                <a:path extrusionOk="0" h="17376" w="86264">
                  <a:moveTo>
                    <a:pt x="86263" y="1"/>
                  </a:moveTo>
                  <a:lnTo>
                    <a:pt x="45444" y="4340"/>
                  </a:lnTo>
                  <a:lnTo>
                    <a:pt x="1" y="17375"/>
                  </a:lnTo>
                  <a:lnTo>
                    <a:pt x="47810" y="9259"/>
                  </a:lnTo>
                  <a:lnTo>
                    <a:pt x="862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0"/>
            <p:cNvSpPr/>
            <p:nvPr/>
          </p:nvSpPr>
          <p:spPr>
            <a:xfrm>
              <a:off x="1153838" y="2628900"/>
              <a:ext cx="371198" cy="17434"/>
            </a:xfrm>
            <a:custGeom>
              <a:rect b="b" l="l" r="r" t="t"/>
              <a:pathLst>
                <a:path extrusionOk="0" h="404" w="8602">
                  <a:moveTo>
                    <a:pt x="4009" y="1"/>
                  </a:moveTo>
                  <a:cubicBezTo>
                    <a:pt x="1605" y="1"/>
                    <a:pt x="0" y="189"/>
                    <a:pt x="0" y="189"/>
                  </a:cubicBezTo>
                  <a:cubicBezTo>
                    <a:pt x="0" y="189"/>
                    <a:pt x="398" y="394"/>
                    <a:pt x="4127" y="404"/>
                  </a:cubicBezTo>
                  <a:cubicBezTo>
                    <a:pt x="4221" y="404"/>
                    <a:pt x="4313" y="404"/>
                    <a:pt x="4403" y="404"/>
                  </a:cubicBezTo>
                  <a:cubicBezTo>
                    <a:pt x="8156" y="404"/>
                    <a:pt x="8601" y="213"/>
                    <a:pt x="8601" y="213"/>
                  </a:cubicBezTo>
                  <a:cubicBezTo>
                    <a:pt x="8601" y="213"/>
                    <a:pt x="6600" y="6"/>
                    <a:pt x="4127" y="1"/>
                  </a:cubicBezTo>
                  <a:cubicBezTo>
                    <a:pt x="4088" y="1"/>
                    <a:pt x="4048" y="1"/>
                    <a:pt x="40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0"/>
            <p:cNvSpPr/>
            <p:nvPr/>
          </p:nvSpPr>
          <p:spPr>
            <a:xfrm>
              <a:off x="1176924" y="2570816"/>
              <a:ext cx="310223" cy="66843"/>
            </a:xfrm>
            <a:custGeom>
              <a:rect b="b" l="l" r="r" t="t"/>
              <a:pathLst>
                <a:path extrusionOk="0" h="1549" w="7189">
                  <a:moveTo>
                    <a:pt x="906" y="1"/>
                  </a:moveTo>
                  <a:lnTo>
                    <a:pt x="1" y="1548"/>
                  </a:lnTo>
                  <a:lnTo>
                    <a:pt x="7189" y="1548"/>
                  </a:lnTo>
                  <a:lnTo>
                    <a:pt x="4454" y="257"/>
                  </a:lnTo>
                  <a:lnTo>
                    <a:pt x="906" y="1"/>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0"/>
            <p:cNvSpPr/>
            <p:nvPr/>
          </p:nvSpPr>
          <p:spPr>
            <a:xfrm>
              <a:off x="1202514" y="2570816"/>
              <a:ext cx="218913" cy="35773"/>
            </a:xfrm>
            <a:custGeom>
              <a:rect b="b" l="l" r="r" t="t"/>
              <a:pathLst>
                <a:path extrusionOk="0" h="829" w="5073">
                  <a:moveTo>
                    <a:pt x="313" y="1"/>
                  </a:moveTo>
                  <a:lnTo>
                    <a:pt x="1" y="533"/>
                  </a:lnTo>
                  <a:lnTo>
                    <a:pt x="854" y="372"/>
                  </a:lnTo>
                  <a:cubicBezTo>
                    <a:pt x="854" y="372"/>
                    <a:pt x="5040" y="829"/>
                    <a:pt x="5072" y="829"/>
                  </a:cubicBezTo>
                  <a:cubicBezTo>
                    <a:pt x="5073" y="829"/>
                    <a:pt x="5073" y="829"/>
                    <a:pt x="5073" y="829"/>
                  </a:cubicBezTo>
                  <a:cubicBezTo>
                    <a:pt x="5060" y="823"/>
                    <a:pt x="3861" y="257"/>
                    <a:pt x="3861" y="257"/>
                  </a:cubicBezTo>
                  <a:lnTo>
                    <a:pt x="31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0"/>
            <p:cNvSpPr/>
            <p:nvPr/>
          </p:nvSpPr>
          <p:spPr>
            <a:xfrm>
              <a:off x="1176795" y="2637616"/>
              <a:ext cx="310310" cy="46734"/>
            </a:xfrm>
            <a:custGeom>
              <a:rect b="b" l="l" r="r" t="t"/>
              <a:pathLst>
                <a:path extrusionOk="0" h="1083" w="7191">
                  <a:moveTo>
                    <a:pt x="1" y="0"/>
                  </a:moveTo>
                  <a:lnTo>
                    <a:pt x="907" y="1082"/>
                  </a:lnTo>
                  <a:lnTo>
                    <a:pt x="4455" y="903"/>
                  </a:lnTo>
                  <a:cubicBezTo>
                    <a:pt x="4455" y="903"/>
                    <a:pt x="4580" y="862"/>
                    <a:pt x="4751" y="806"/>
                  </a:cubicBezTo>
                  <a:lnTo>
                    <a:pt x="4898" y="758"/>
                  </a:lnTo>
                  <a:cubicBezTo>
                    <a:pt x="4937" y="745"/>
                    <a:pt x="4976" y="731"/>
                    <a:pt x="5016" y="719"/>
                  </a:cubicBezTo>
                  <a:lnTo>
                    <a:pt x="5106" y="689"/>
                  </a:lnTo>
                  <a:cubicBezTo>
                    <a:pt x="5160" y="672"/>
                    <a:pt x="5213" y="654"/>
                    <a:pt x="5264" y="638"/>
                  </a:cubicBezTo>
                  <a:lnTo>
                    <a:pt x="5451" y="576"/>
                  </a:lnTo>
                  <a:cubicBezTo>
                    <a:pt x="5470" y="569"/>
                    <a:pt x="5488" y="563"/>
                    <a:pt x="5504" y="558"/>
                  </a:cubicBezTo>
                  <a:lnTo>
                    <a:pt x="719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7" name="Shape 137"/>
        <p:cNvGrpSpPr/>
        <p:nvPr/>
      </p:nvGrpSpPr>
      <p:grpSpPr>
        <a:xfrm>
          <a:off x="0" y="0"/>
          <a:ext cx="0" cy="0"/>
          <a:chOff x="0" y="0"/>
          <a:chExt cx="0" cy="0"/>
        </a:xfrm>
      </p:grpSpPr>
      <p:sp>
        <p:nvSpPr>
          <p:cNvPr id="138" name="Google Shape;138;p4"/>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9" name="Google Shape;139;p4"/>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grpSp>
        <p:nvGrpSpPr>
          <p:cNvPr id="140" name="Google Shape;140;p4"/>
          <p:cNvGrpSpPr/>
          <p:nvPr/>
        </p:nvGrpSpPr>
        <p:grpSpPr>
          <a:xfrm>
            <a:off x="7231359" y="-12"/>
            <a:ext cx="1646841" cy="5200800"/>
            <a:chOff x="7231359" y="-12"/>
            <a:chExt cx="1646841" cy="5200800"/>
          </a:xfrm>
        </p:grpSpPr>
        <p:grpSp>
          <p:nvGrpSpPr>
            <p:cNvPr id="141" name="Google Shape;141;p4"/>
            <p:cNvGrpSpPr/>
            <p:nvPr/>
          </p:nvGrpSpPr>
          <p:grpSpPr>
            <a:xfrm>
              <a:off x="7387738" y="-12"/>
              <a:ext cx="417800" cy="416850"/>
              <a:chOff x="2576450" y="2548125"/>
              <a:chExt cx="417800" cy="416850"/>
            </a:xfrm>
          </p:grpSpPr>
          <p:sp>
            <p:nvSpPr>
              <p:cNvPr id="142" name="Google Shape;142;p4"/>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4"/>
            <p:cNvGrpSpPr/>
            <p:nvPr/>
          </p:nvGrpSpPr>
          <p:grpSpPr>
            <a:xfrm>
              <a:off x="7231359" y="336170"/>
              <a:ext cx="574197" cy="573242"/>
              <a:chOff x="6303250" y="1347188"/>
              <a:chExt cx="240250" cy="239850"/>
            </a:xfrm>
          </p:grpSpPr>
          <p:sp>
            <p:nvSpPr>
              <p:cNvPr id="146" name="Google Shape;146;p4"/>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 name="Google Shape;149;p4"/>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 name="Google Shape;153;p4"/>
            <p:cNvGrpSpPr/>
            <p:nvPr/>
          </p:nvGrpSpPr>
          <p:grpSpPr>
            <a:xfrm>
              <a:off x="8062513" y="4783938"/>
              <a:ext cx="417800" cy="416850"/>
              <a:chOff x="2576450" y="2548125"/>
              <a:chExt cx="417800" cy="416850"/>
            </a:xfrm>
          </p:grpSpPr>
          <p:sp>
            <p:nvSpPr>
              <p:cNvPr id="154" name="Google Shape;154;p4"/>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9">
  <p:cSld name="BLANK_1_1_1_1_1_1_1_1_1_1_1_1_1_1_1_1_1_1_1_1_1_1_1_1_1">
    <p:bg>
      <p:bgPr>
        <a:solidFill>
          <a:schemeClr val="accent3"/>
        </a:solidFill>
      </p:bgPr>
    </p:bg>
    <p:spTree>
      <p:nvGrpSpPr>
        <p:cNvPr id="3960" name="Shape 3960"/>
        <p:cNvGrpSpPr/>
        <p:nvPr/>
      </p:nvGrpSpPr>
      <p:grpSpPr>
        <a:xfrm>
          <a:off x="0" y="0"/>
          <a:ext cx="0" cy="0"/>
          <a:chOff x="0" y="0"/>
          <a:chExt cx="0" cy="0"/>
        </a:xfrm>
      </p:grpSpPr>
      <p:grpSp>
        <p:nvGrpSpPr>
          <p:cNvPr id="3961" name="Google Shape;3961;p31"/>
          <p:cNvGrpSpPr/>
          <p:nvPr/>
        </p:nvGrpSpPr>
        <p:grpSpPr>
          <a:xfrm>
            <a:off x="-248235" y="155902"/>
            <a:ext cx="9491232" cy="8172755"/>
            <a:chOff x="-248235" y="155902"/>
            <a:chExt cx="9491232" cy="8172755"/>
          </a:xfrm>
        </p:grpSpPr>
        <p:sp>
          <p:nvSpPr>
            <p:cNvPr id="3962" name="Google Shape;3962;p31"/>
            <p:cNvSpPr/>
            <p:nvPr/>
          </p:nvSpPr>
          <p:spPr>
            <a:xfrm>
              <a:off x="-248235" y="3225209"/>
              <a:ext cx="9473428" cy="5103448"/>
            </a:xfrm>
            <a:custGeom>
              <a:rect b="b" l="l" r="r" t="t"/>
              <a:pathLst>
                <a:path extrusionOk="0" h="81123" w="150587">
                  <a:moveTo>
                    <a:pt x="150587" y="0"/>
                  </a:moveTo>
                  <a:lnTo>
                    <a:pt x="148327" y="663"/>
                  </a:lnTo>
                  <a:cubicBezTo>
                    <a:pt x="147651" y="863"/>
                    <a:pt x="146991" y="1121"/>
                    <a:pt x="146355" y="1427"/>
                  </a:cubicBezTo>
                  <a:cubicBezTo>
                    <a:pt x="129473" y="9531"/>
                    <a:pt x="114551" y="11780"/>
                    <a:pt x="99905" y="11780"/>
                  </a:cubicBezTo>
                  <a:cubicBezTo>
                    <a:pt x="85818" y="11780"/>
                    <a:pt x="71985" y="9700"/>
                    <a:pt x="56907" y="8747"/>
                  </a:cubicBezTo>
                  <a:cubicBezTo>
                    <a:pt x="54646" y="8604"/>
                    <a:pt x="52412" y="8538"/>
                    <a:pt x="50214" y="8538"/>
                  </a:cubicBezTo>
                  <a:cubicBezTo>
                    <a:pt x="22228" y="8538"/>
                    <a:pt x="0" y="19283"/>
                    <a:pt x="0" y="19283"/>
                  </a:cubicBezTo>
                  <a:lnTo>
                    <a:pt x="0" y="81123"/>
                  </a:lnTo>
                  <a:lnTo>
                    <a:pt x="150587" y="81123"/>
                  </a:lnTo>
                  <a:lnTo>
                    <a:pt x="1505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1"/>
            <p:cNvSpPr/>
            <p:nvPr/>
          </p:nvSpPr>
          <p:spPr>
            <a:xfrm>
              <a:off x="6153730" y="1469019"/>
              <a:ext cx="3062585" cy="669803"/>
            </a:xfrm>
            <a:custGeom>
              <a:rect b="b" l="l" r="r" t="t"/>
              <a:pathLst>
                <a:path extrusionOk="0" h="10647" w="48682">
                  <a:moveTo>
                    <a:pt x="38090" y="1"/>
                  </a:moveTo>
                  <a:cubicBezTo>
                    <a:pt x="37676" y="1"/>
                    <a:pt x="37260" y="21"/>
                    <a:pt x="36843" y="64"/>
                  </a:cubicBezTo>
                  <a:cubicBezTo>
                    <a:pt x="30843" y="677"/>
                    <a:pt x="27762" y="3755"/>
                    <a:pt x="27762" y="3755"/>
                  </a:cubicBezTo>
                  <a:cubicBezTo>
                    <a:pt x="27762" y="3755"/>
                    <a:pt x="24501" y="2189"/>
                    <a:pt x="20545" y="2189"/>
                  </a:cubicBezTo>
                  <a:cubicBezTo>
                    <a:pt x="19292" y="2189"/>
                    <a:pt x="17970" y="2346"/>
                    <a:pt x="16660" y="2759"/>
                  </a:cubicBezTo>
                  <a:cubicBezTo>
                    <a:pt x="11013" y="4538"/>
                    <a:pt x="8398" y="6677"/>
                    <a:pt x="8398" y="6677"/>
                  </a:cubicBezTo>
                  <a:cubicBezTo>
                    <a:pt x="8398" y="6677"/>
                    <a:pt x="7359" y="6574"/>
                    <a:pt x="6023" y="6574"/>
                  </a:cubicBezTo>
                  <a:cubicBezTo>
                    <a:pt x="3529" y="6574"/>
                    <a:pt x="1" y="6932"/>
                    <a:pt x="260" y="8988"/>
                  </a:cubicBezTo>
                  <a:cubicBezTo>
                    <a:pt x="415" y="10210"/>
                    <a:pt x="8508" y="10646"/>
                    <a:pt x="21902" y="10646"/>
                  </a:cubicBezTo>
                  <a:cubicBezTo>
                    <a:pt x="29326" y="10646"/>
                    <a:pt x="38379" y="10512"/>
                    <a:pt x="48611" y="10304"/>
                  </a:cubicBezTo>
                  <a:cubicBezTo>
                    <a:pt x="48588" y="6607"/>
                    <a:pt x="48682" y="3565"/>
                    <a:pt x="48682" y="3565"/>
                  </a:cubicBezTo>
                  <a:cubicBezTo>
                    <a:pt x="48682" y="3565"/>
                    <a:pt x="43626" y="1"/>
                    <a:pt x="38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1"/>
            <p:cNvSpPr/>
            <p:nvPr/>
          </p:nvSpPr>
          <p:spPr>
            <a:xfrm>
              <a:off x="-124675" y="1178800"/>
              <a:ext cx="2803458" cy="723025"/>
            </a:xfrm>
            <a:custGeom>
              <a:rect b="b" l="l" r="r" t="t"/>
              <a:pathLst>
                <a:path extrusionOk="0" h="11493" w="44563">
                  <a:moveTo>
                    <a:pt x="7233" y="0"/>
                  </a:moveTo>
                  <a:cubicBezTo>
                    <a:pt x="3568" y="0"/>
                    <a:pt x="5" y="1386"/>
                    <a:pt x="5" y="1386"/>
                  </a:cubicBezTo>
                  <a:cubicBezTo>
                    <a:pt x="12" y="4586"/>
                    <a:pt x="19" y="7784"/>
                    <a:pt x="1" y="10979"/>
                  </a:cubicBezTo>
                  <a:cubicBezTo>
                    <a:pt x="3415" y="10942"/>
                    <a:pt x="6830" y="10924"/>
                    <a:pt x="10244" y="10924"/>
                  </a:cubicBezTo>
                  <a:cubicBezTo>
                    <a:pt x="12080" y="10924"/>
                    <a:pt x="13916" y="10929"/>
                    <a:pt x="15751" y="10940"/>
                  </a:cubicBezTo>
                  <a:cubicBezTo>
                    <a:pt x="22151" y="10974"/>
                    <a:pt x="28553" y="11065"/>
                    <a:pt x="34951" y="11233"/>
                  </a:cubicBezTo>
                  <a:cubicBezTo>
                    <a:pt x="37304" y="11294"/>
                    <a:pt x="39696" y="11492"/>
                    <a:pt x="42065" y="11492"/>
                  </a:cubicBezTo>
                  <a:cubicBezTo>
                    <a:pt x="42846" y="11492"/>
                    <a:pt x="43624" y="11471"/>
                    <a:pt x="44397" y="11416"/>
                  </a:cubicBezTo>
                  <a:cubicBezTo>
                    <a:pt x="44469" y="11410"/>
                    <a:pt x="44563" y="11383"/>
                    <a:pt x="44559" y="11311"/>
                  </a:cubicBezTo>
                  <a:cubicBezTo>
                    <a:pt x="44559" y="11277"/>
                    <a:pt x="44534" y="11250"/>
                    <a:pt x="44511" y="11225"/>
                  </a:cubicBezTo>
                  <a:cubicBezTo>
                    <a:pt x="43289" y="9942"/>
                    <a:pt x="41755" y="9092"/>
                    <a:pt x="40222" y="8241"/>
                  </a:cubicBezTo>
                  <a:cubicBezTo>
                    <a:pt x="38224" y="7131"/>
                    <a:pt x="36119" y="6546"/>
                    <a:pt x="33859" y="6546"/>
                  </a:cubicBezTo>
                  <a:cubicBezTo>
                    <a:pt x="33653" y="6546"/>
                    <a:pt x="33446" y="6550"/>
                    <a:pt x="33237" y="6560"/>
                  </a:cubicBezTo>
                  <a:cubicBezTo>
                    <a:pt x="30720" y="6679"/>
                    <a:pt x="28264" y="7333"/>
                    <a:pt x="25834" y="7959"/>
                  </a:cubicBezTo>
                  <a:cubicBezTo>
                    <a:pt x="25834" y="7959"/>
                    <a:pt x="25353" y="5252"/>
                    <a:pt x="22906" y="4093"/>
                  </a:cubicBezTo>
                  <a:cubicBezTo>
                    <a:pt x="22238" y="3776"/>
                    <a:pt x="21348" y="3660"/>
                    <a:pt x="20408" y="3660"/>
                  </a:cubicBezTo>
                  <a:cubicBezTo>
                    <a:pt x="17905" y="3660"/>
                    <a:pt x="15042" y="4478"/>
                    <a:pt x="15042" y="4478"/>
                  </a:cubicBezTo>
                  <a:cubicBezTo>
                    <a:pt x="15042" y="4478"/>
                    <a:pt x="13099" y="1160"/>
                    <a:pt x="10143" y="354"/>
                  </a:cubicBezTo>
                  <a:cubicBezTo>
                    <a:pt x="9210" y="100"/>
                    <a:pt x="8218" y="0"/>
                    <a:pt x="7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1"/>
            <p:cNvSpPr/>
            <p:nvPr/>
          </p:nvSpPr>
          <p:spPr>
            <a:xfrm>
              <a:off x="950749" y="3737693"/>
              <a:ext cx="4082230" cy="634636"/>
            </a:xfrm>
            <a:custGeom>
              <a:rect b="b" l="l" r="r" t="t"/>
              <a:pathLst>
                <a:path extrusionOk="0" h="10088" w="64890">
                  <a:moveTo>
                    <a:pt x="32829" y="0"/>
                  </a:moveTo>
                  <a:cubicBezTo>
                    <a:pt x="32829" y="0"/>
                    <a:pt x="32829" y="0"/>
                    <a:pt x="32829" y="0"/>
                  </a:cubicBezTo>
                  <a:cubicBezTo>
                    <a:pt x="32829" y="0"/>
                    <a:pt x="9342" y="3674"/>
                    <a:pt x="2053" y="8664"/>
                  </a:cubicBezTo>
                  <a:cubicBezTo>
                    <a:pt x="566" y="9682"/>
                    <a:pt x="1" y="10088"/>
                    <a:pt x="185" y="10088"/>
                  </a:cubicBezTo>
                  <a:cubicBezTo>
                    <a:pt x="902" y="10088"/>
                    <a:pt x="13028" y="3907"/>
                    <a:pt x="26303" y="3835"/>
                  </a:cubicBezTo>
                  <a:cubicBezTo>
                    <a:pt x="26438" y="3834"/>
                    <a:pt x="26573" y="3834"/>
                    <a:pt x="26707" y="3834"/>
                  </a:cubicBezTo>
                  <a:cubicBezTo>
                    <a:pt x="39851" y="3834"/>
                    <a:pt x="50234" y="7250"/>
                    <a:pt x="57529" y="7250"/>
                  </a:cubicBezTo>
                  <a:cubicBezTo>
                    <a:pt x="59374" y="7250"/>
                    <a:pt x="61022" y="7031"/>
                    <a:pt x="62466" y="6484"/>
                  </a:cubicBezTo>
                  <a:cubicBezTo>
                    <a:pt x="64563" y="5689"/>
                    <a:pt x="64889" y="5475"/>
                    <a:pt x="64100" y="5475"/>
                  </a:cubicBezTo>
                  <a:cubicBezTo>
                    <a:pt x="63181" y="5475"/>
                    <a:pt x="60754" y="5764"/>
                    <a:pt x="57851" y="5764"/>
                  </a:cubicBezTo>
                  <a:cubicBezTo>
                    <a:pt x="54662" y="5764"/>
                    <a:pt x="50898" y="5415"/>
                    <a:pt x="47932" y="3949"/>
                  </a:cubicBezTo>
                  <a:cubicBezTo>
                    <a:pt x="39953" y="2"/>
                    <a:pt x="32841" y="0"/>
                    <a:pt x="328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1"/>
            <p:cNvSpPr/>
            <p:nvPr/>
          </p:nvSpPr>
          <p:spPr>
            <a:xfrm>
              <a:off x="4566767" y="3449554"/>
              <a:ext cx="123241" cy="154696"/>
            </a:xfrm>
            <a:custGeom>
              <a:rect b="b" l="l" r="r" t="t"/>
              <a:pathLst>
                <a:path extrusionOk="0" h="2459" w="1959">
                  <a:moveTo>
                    <a:pt x="1724" y="1"/>
                  </a:moveTo>
                  <a:cubicBezTo>
                    <a:pt x="735" y="1123"/>
                    <a:pt x="9" y="2273"/>
                    <a:pt x="1" y="2286"/>
                  </a:cubicBezTo>
                  <a:lnTo>
                    <a:pt x="248" y="2459"/>
                  </a:lnTo>
                  <a:cubicBezTo>
                    <a:pt x="255" y="2450"/>
                    <a:pt x="1031" y="1477"/>
                    <a:pt x="1958" y="188"/>
                  </a:cubicBezTo>
                  <a:lnTo>
                    <a:pt x="1724" y="1"/>
                  </a:lnTo>
                  <a:close/>
                </a:path>
              </a:pathLst>
            </a:custGeom>
            <a:solidFill>
              <a:srgbClr val="FFF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1"/>
            <p:cNvSpPr/>
            <p:nvPr/>
          </p:nvSpPr>
          <p:spPr>
            <a:xfrm>
              <a:off x="5180855" y="2500961"/>
              <a:ext cx="336757" cy="380668"/>
            </a:xfrm>
            <a:custGeom>
              <a:rect b="b" l="l" r="r" t="t"/>
              <a:pathLst>
                <a:path extrusionOk="0" h="6051" w="5353">
                  <a:moveTo>
                    <a:pt x="4216" y="1"/>
                  </a:moveTo>
                  <a:cubicBezTo>
                    <a:pt x="3304" y="1"/>
                    <a:pt x="2786" y="2957"/>
                    <a:pt x="2786" y="2957"/>
                  </a:cubicBezTo>
                  <a:cubicBezTo>
                    <a:pt x="2786" y="2957"/>
                    <a:pt x="2251" y="216"/>
                    <a:pt x="1111" y="34"/>
                  </a:cubicBezTo>
                  <a:cubicBezTo>
                    <a:pt x="1092" y="31"/>
                    <a:pt x="1074" y="29"/>
                    <a:pt x="1056" y="29"/>
                  </a:cubicBezTo>
                  <a:cubicBezTo>
                    <a:pt x="1" y="29"/>
                    <a:pt x="826" y="5218"/>
                    <a:pt x="2786" y="5984"/>
                  </a:cubicBezTo>
                  <a:cubicBezTo>
                    <a:pt x="2902" y="6029"/>
                    <a:pt x="3013" y="6050"/>
                    <a:pt x="3119" y="6050"/>
                  </a:cubicBezTo>
                  <a:cubicBezTo>
                    <a:pt x="4846" y="6050"/>
                    <a:pt x="5352" y="429"/>
                    <a:pt x="4392" y="37"/>
                  </a:cubicBezTo>
                  <a:cubicBezTo>
                    <a:pt x="4332" y="12"/>
                    <a:pt x="4273" y="1"/>
                    <a:pt x="42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1"/>
            <p:cNvSpPr/>
            <p:nvPr/>
          </p:nvSpPr>
          <p:spPr>
            <a:xfrm>
              <a:off x="1266696" y="328408"/>
              <a:ext cx="1088532" cy="1782052"/>
            </a:xfrm>
            <a:custGeom>
              <a:rect b="b" l="l" r="r" t="t"/>
              <a:pathLst>
                <a:path extrusionOk="0" h="28327" w="17303">
                  <a:moveTo>
                    <a:pt x="8651" y="1"/>
                  </a:moveTo>
                  <a:cubicBezTo>
                    <a:pt x="1" y="1"/>
                    <a:pt x="2155" y="8680"/>
                    <a:pt x="2155" y="8680"/>
                  </a:cubicBezTo>
                  <a:lnTo>
                    <a:pt x="3766" y="11215"/>
                  </a:lnTo>
                  <a:cubicBezTo>
                    <a:pt x="3766" y="11215"/>
                    <a:pt x="9280" y="12500"/>
                    <a:pt x="6862" y="17332"/>
                  </a:cubicBezTo>
                  <a:cubicBezTo>
                    <a:pt x="6024" y="19012"/>
                    <a:pt x="3772" y="23177"/>
                    <a:pt x="1751" y="28327"/>
                  </a:cubicBezTo>
                  <a:cubicBezTo>
                    <a:pt x="4434" y="28113"/>
                    <a:pt x="8436" y="27481"/>
                    <a:pt x="11944" y="25662"/>
                  </a:cubicBezTo>
                  <a:cubicBezTo>
                    <a:pt x="12033" y="24155"/>
                    <a:pt x="12436" y="22506"/>
                    <a:pt x="13349" y="20768"/>
                  </a:cubicBezTo>
                  <a:cubicBezTo>
                    <a:pt x="17293" y="13261"/>
                    <a:pt x="17303" y="1"/>
                    <a:pt x="8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1"/>
            <p:cNvSpPr/>
            <p:nvPr/>
          </p:nvSpPr>
          <p:spPr>
            <a:xfrm>
              <a:off x="1110295" y="2147079"/>
              <a:ext cx="4021459" cy="2177315"/>
            </a:xfrm>
            <a:custGeom>
              <a:rect b="b" l="l" r="r" t="t"/>
              <a:pathLst>
                <a:path extrusionOk="0" h="34610" w="63924">
                  <a:moveTo>
                    <a:pt x="14711" y="1"/>
                  </a:moveTo>
                  <a:cubicBezTo>
                    <a:pt x="11284" y="3968"/>
                    <a:pt x="6961" y="4785"/>
                    <a:pt x="3989" y="4785"/>
                  </a:cubicBezTo>
                  <a:cubicBezTo>
                    <a:pt x="3397" y="4785"/>
                    <a:pt x="2859" y="4753"/>
                    <a:pt x="2392" y="4707"/>
                  </a:cubicBezTo>
                  <a:cubicBezTo>
                    <a:pt x="1600" y="7337"/>
                    <a:pt x="968" y="10082"/>
                    <a:pt x="684" y="12776"/>
                  </a:cubicBezTo>
                  <a:lnTo>
                    <a:pt x="678" y="12776"/>
                  </a:lnTo>
                  <a:cubicBezTo>
                    <a:pt x="1" y="19032"/>
                    <a:pt x="1127" y="25038"/>
                    <a:pt x="6169" y="28878"/>
                  </a:cubicBezTo>
                  <a:cubicBezTo>
                    <a:pt x="10753" y="32369"/>
                    <a:pt x="17716" y="33900"/>
                    <a:pt x="24883" y="34406"/>
                  </a:cubicBezTo>
                  <a:cubicBezTo>
                    <a:pt x="26905" y="34549"/>
                    <a:pt x="28944" y="34609"/>
                    <a:pt x="30950" y="34609"/>
                  </a:cubicBezTo>
                  <a:cubicBezTo>
                    <a:pt x="42568" y="34609"/>
                    <a:pt x="53108" y="32572"/>
                    <a:pt x="53108" y="32572"/>
                  </a:cubicBezTo>
                  <a:cubicBezTo>
                    <a:pt x="53108" y="32572"/>
                    <a:pt x="63923" y="20991"/>
                    <a:pt x="61380" y="19213"/>
                  </a:cubicBezTo>
                  <a:cubicBezTo>
                    <a:pt x="61142" y="19045"/>
                    <a:pt x="60870" y="18973"/>
                    <a:pt x="60579" y="18973"/>
                  </a:cubicBezTo>
                  <a:cubicBezTo>
                    <a:pt x="59153" y="18973"/>
                    <a:pt x="57268" y="20702"/>
                    <a:pt x="56589" y="21305"/>
                  </a:cubicBezTo>
                  <a:cubicBezTo>
                    <a:pt x="58663" y="18415"/>
                    <a:pt x="61582" y="14117"/>
                    <a:pt x="59976" y="13617"/>
                  </a:cubicBezTo>
                  <a:cubicBezTo>
                    <a:pt x="59855" y="13579"/>
                    <a:pt x="59731" y="13561"/>
                    <a:pt x="59605" y="13561"/>
                  </a:cubicBezTo>
                  <a:cubicBezTo>
                    <a:pt x="57437" y="13561"/>
                    <a:pt x="54597" y="18930"/>
                    <a:pt x="54082" y="19936"/>
                  </a:cubicBezTo>
                  <a:cubicBezTo>
                    <a:pt x="54519" y="19007"/>
                    <a:pt x="56625" y="14364"/>
                    <a:pt x="55018" y="14250"/>
                  </a:cubicBezTo>
                  <a:cubicBezTo>
                    <a:pt x="55005" y="14249"/>
                    <a:pt x="54991" y="14248"/>
                    <a:pt x="54977" y="14248"/>
                  </a:cubicBezTo>
                  <a:cubicBezTo>
                    <a:pt x="53182" y="14248"/>
                    <a:pt x="49927" y="22263"/>
                    <a:pt x="49927" y="22263"/>
                  </a:cubicBezTo>
                  <a:lnTo>
                    <a:pt x="17362" y="5219"/>
                  </a:lnTo>
                  <a:cubicBezTo>
                    <a:pt x="17362" y="5219"/>
                    <a:pt x="15472" y="3194"/>
                    <a:pt x="147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1"/>
            <p:cNvSpPr/>
            <p:nvPr/>
          </p:nvSpPr>
          <p:spPr>
            <a:xfrm>
              <a:off x="1260719" y="1943054"/>
              <a:ext cx="775429" cy="505293"/>
            </a:xfrm>
            <a:custGeom>
              <a:rect b="b" l="l" r="r" t="t"/>
              <a:pathLst>
                <a:path extrusionOk="0" h="8032" w="12326">
                  <a:moveTo>
                    <a:pt x="12038" y="0"/>
                  </a:moveTo>
                  <a:cubicBezTo>
                    <a:pt x="8528" y="1817"/>
                    <a:pt x="4527" y="2451"/>
                    <a:pt x="1844" y="2663"/>
                  </a:cubicBezTo>
                  <a:cubicBezTo>
                    <a:pt x="1187" y="4339"/>
                    <a:pt x="552" y="6120"/>
                    <a:pt x="1" y="7954"/>
                  </a:cubicBezTo>
                  <a:cubicBezTo>
                    <a:pt x="464" y="8000"/>
                    <a:pt x="998" y="8031"/>
                    <a:pt x="1584" y="8031"/>
                  </a:cubicBezTo>
                  <a:cubicBezTo>
                    <a:pt x="4558" y="8031"/>
                    <a:pt x="8891" y="7218"/>
                    <a:pt x="12325" y="3247"/>
                  </a:cubicBezTo>
                  <a:cubicBezTo>
                    <a:pt x="12093" y="2267"/>
                    <a:pt x="11969" y="1176"/>
                    <a:pt x="120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1"/>
            <p:cNvSpPr/>
            <p:nvPr/>
          </p:nvSpPr>
          <p:spPr>
            <a:xfrm>
              <a:off x="1878959" y="2106312"/>
              <a:ext cx="2456384" cy="1724992"/>
            </a:xfrm>
            <a:custGeom>
              <a:rect b="b" l="l" r="r" t="t"/>
              <a:pathLst>
                <a:path extrusionOk="0" h="27420" w="39046">
                  <a:moveTo>
                    <a:pt x="9283" y="0"/>
                  </a:moveTo>
                  <a:cubicBezTo>
                    <a:pt x="5292" y="0"/>
                    <a:pt x="1859" y="2195"/>
                    <a:pt x="488" y="7997"/>
                  </a:cubicBezTo>
                  <a:cubicBezTo>
                    <a:pt x="87" y="9713"/>
                    <a:pt x="1" y="11275"/>
                    <a:pt x="158" y="12705"/>
                  </a:cubicBezTo>
                  <a:lnTo>
                    <a:pt x="158" y="12711"/>
                  </a:lnTo>
                  <a:lnTo>
                    <a:pt x="1326" y="16348"/>
                  </a:lnTo>
                  <a:lnTo>
                    <a:pt x="1588" y="17161"/>
                  </a:lnTo>
                  <a:cubicBezTo>
                    <a:pt x="4822" y="22950"/>
                    <a:pt x="12136" y="25165"/>
                    <a:pt x="12136" y="25165"/>
                  </a:cubicBezTo>
                  <a:cubicBezTo>
                    <a:pt x="12136" y="25165"/>
                    <a:pt x="11912" y="23287"/>
                    <a:pt x="11912" y="21398"/>
                  </a:cubicBezTo>
                  <a:lnTo>
                    <a:pt x="11912" y="21398"/>
                  </a:lnTo>
                  <a:cubicBezTo>
                    <a:pt x="12719" y="26844"/>
                    <a:pt x="17421" y="27419"/>
                    <a:pt x="19370" y="27419"/>
                  </a:cubicBezTo>
                  <a:cubicBezTo>
                    <a:pt x="19892" y="27419"/>
                    <a:pt x="20217" y="27378"/>
                    <a:pt x="20217" y="27378"/>
                  </a:cubicBezTo>
                  <a:cubicBezTo>
                    <a:pt x="20217" y="27378"/>
                    <a:pt x="19561" y="25939"/>
                    <a:pt x="17231" y="23287"/>
                  </a:cubicBezTo>
                  <a:lnTo>
                    <a:pt x="17231" y="23287"/>
                  </a:lnTo>
                  <a:cubicBezTo>
                    <a:pt x="20200" y="25328"/>
                    <a:pt x="22743" y="25941"/>
                    <a:pt x="24725" y="25941"/>
                  </a:cubicBezTo>
                  <a:cubicBezTo>
                    <a:pt x="27696" y="25941"/>
                    <a:pt x="29409" y="24565"/>
                    <a:pt x="29409" y="24565"/>
                  </a:cubicBezTo>
                  <a:lnTo>
                    <a:pt x="25979" y="21174"/>
                  </a:lnTo>
                  <a:lnTo>
                    <a:pt x="25979" y="21174"/>
                  </a:lnTo>
                  <a:cubicBezTo>
                    <a:pt x="30009" y="24133"/>
                    <a:pt x="33098" y="24932"/>
                    <a:pt x="35258" y="24932"/>
                  </a:cubicBezTo>
                  <a:cubicBezTo>
                    <a:pt x="37788" y="24932"/>
                    <a:pt x="39044" y="23837"/>
                    <a:pt x="39045" y="23835"/>
                  </a:cubicBezTo>
                  <a:cubicBezTo>
                    <a:pt x="37150" y="23437"/>
                    <a:pt x="34778" y="20615"/>
                    <a:pt x="31892" y="16981"/>
                  </a:cubicBezTo>
                  <a:cubicBezTo>
                    <a:pt x="31562" y="16574"/>
                    <a:pt x="31232" y="16152"/>
                    <a:pt x="30890" y="15722"/>
                  </a:cubicBezTo>
                  <a:cubicBezTo>
                    <a:pt x="30570" y="15317"/>
                    <a:pt x="30244" y="14907"/>
                    <a:pt x="29908" y="14489"/>
                  </a:cubicBezTo>
                  <a:cubicBezTo>
                    <a:pt x="27957" y="12040"/>
                    <a:pt x="25794" y="9403"/>
                    <a:pt x="23429" y="7000"/>
                  </a:cubicBezTo>
                  <a:cubicBezTo>
                    <a:pt x="19628" y="3139"/>
                    <a:pt x="14056" y="0"/>
                    <a:pt x="92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1"/>
            <p:cNvSpPr/>
            <p:nvPr/>
          </p:nvSpPr>
          <p:spPr>
            <a:xfrm>
              <a:off x="1110295" y="2924991"/>
              <a:ext cx="1565452" cy="1386662"/>
            </a:xfrm>
            <a:custGeom>
              <a:rect b="b" l="l" r="r" t="t"/>
              <a:pathLst>
                <a:path extrusionOk="0" h="22042" w="24884">
                  <a:moveTo>
                    <a:pt x="3515" y="0"/>
                  </a:moveTo>
                  <a:cubicBezTo>
                    <a:pt x="2557" y="0"/>
                    <a:pt x="1601" y="142"/>
                    <a:pt x="684" y="411"/>
                  </a:cubicBezTo>
                  <a:lnTo>
                    <a:pt x="678" y="411"/>
                  </a:lnTo>
                  <a:cubicBezTo>
                    <a:pt x="1" y="6667"/>
                    <a:pt x="1127" y="12673"/>
                    <a:pt x="6169" y="16513"/>
                  </a:cubicBezTo>
                  <a:cubicBezTo>
                    <a:pt x="10753" y="20004"/>
                    <a:pt x="17716" y="21535"/>
                    <a:pt x="24883" y="22041"/>
                  </a:cubicBezTo>
                  <a:cubicBezTo>
                    <a:pt x="24592" y="21685"/>
                    <a:pt x="24276" y="21345"/>
                    <a:pt x="23948" y="21016"/>
                  </a:cubicBezTo>
                  <a:cubicBezTo>
                    <a:pt x="22227" y="19289"/>
                    <a:pt x="20210" y="17892"/>
                    <a:pt x="18484" y="16172"/>
                  </a:cubicBezTo>
                  <a:cubicBezTo>
                    <a:pt x="16605" y="14301"/>
                    <a:pt x="15099" y="12061"/>
                    <a:pt x="14068" y="9620"/>
                  </a:cubicBezTo>
                  <a:cubicBezTo>
                    <a:pt x="13403" y="8051"/>
                    <a:pt x="12929" y="6388"/>
                    <a:pt x="12063" y="4914"/>
                  </a:cubicBezTo>
                  <a:cubicBezTo>
                    <a:pt x="10544" y="2328"/>
                    <a:pt x="7794" y="502"/>
                    <a:pt x="4820" y="90"/>
                  </a:cubicBezTo>
                  <a:cubicBezTo>
                    <a:pt x="4387" y="30"/>
                    <a:pt x="3950" y="0"/>
                    <a:pt x="3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1"/>
            <p:cNvSpPr/>
            <p:nvPr/>
          </p:nvSpPr>
          <p:spPr>
            <a:xfrm>
              <a:off x="1806421" y="687638"/>
              <a:ext cx="132300" cy="132300"/>
            </a:xfrm>
            <a:custGeom>
              <a:rect b="b" l="l" r="r" t="t"/>
              <a:pathLst>
                <a:path extrusionOk="0" h="2103" w="2103">
                  <a:moveTo>
                    <a:pt x="1052" y="0"/>
                  </a:moveTo>
                  <a:cubicBezTo>
                    <a:pt x="472" y="0"/>
                    <a:pt x="0" y="470"/>
                    <a:pt x="0" y="1051"/>
                  </a:cubicBezTo>
                  <a:cubicBezTo>
                    <a:pt x="0" y="1631"/>
                    <a:pt x="472" y="2103"/>
                    <a:pt x="1052" y="2103"/>
                  </a:cubicBezTo>
                  <a:cubicBezTo>
                    <a:pt x="1633" y="2103"/>
                    <a:pt x="2103" y="1631"/>
                    <a:pt x="2103" y="1051"/>
                  </a:cubicBezTo>
                  <a:cubicBezTo>
                    <a:pt x="2103" y="470"/>
                    <a:pt x="1633" y="0"/>
                    <a:pt x="10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1"/>
            <p:cNvSpPr/>
            <p:nvPr/>
          </p:nvSpPr>
          <p:spPr>
            <a:xfrm>
              <a:off x="1079154" y="790122"/>
              <a:ext cx="518756" cy="243902"/>
            </a:xfrm>
            <a:custGeom>
              <a:rect b="b" l="l" r="r" t="t"/>
              <a:pathLst>
                <a:path extrusionOk="0" h="3877" w="8246">
                  <a:moveTo>
                    <a:pt x="3241" y="1"/>
                  </a:moveTo>
                  <a:cubicBezTo>
                    <a:pt x="1582" y="1"/>
                    <a:pt x="0" y="145"/>
                    <a:pt x="12" y="694"/>
                  </a:cubicBezTo>
                  <a:cubicBezTo>
                    <a:pt x="35" y="1847"/>
                    <a:pt x="5280" y="2036"/>
                    <a:pt x="5280" y="2036"/>
                  </a:cubicBezTo>
                  <a:cubicBezTo>
                    <a:pt x="5280" y="2036"/>
                    <a:pt x="5060" y="2029"/>
                    <a:pt x="4713" y="2029"/>
                  </a:cubicBezTo>
                  <a:cubicBezTo>
                    <a:pt x="3480" y="2029"/>
                    <a:pt x="635" y="2116"/>
                    <a:pt x="355" y="2905"/>
                  </a:cubicBezTo>
                  <a:cubicBezTo>
                    <a:pt x="19" y="3844"/>
                    <a:pt x="5847" y="3876"/>
                    <a:pt x="6654" y="3876"/>
                  </a:cubicBezTo>
                  <a:cubicBezTo>
                    <a:pt x="6714" y="3876"/>
                    <a:pt x="6747" y="3876"/>
                    <a:pt x="6747" y="3876"/>
                  </a:cubicBezTo>
                  <a:cubicBezTo>
                    <a:pt x="6747" y="3876"/>
                    <a:pt x="8245" y="2720"/>
                    <a:pt x="7827" y="1337"/>
                  </a:cubicBezTo>
                  <a:cubicBezTo>
                    <a:pt x="7613" y="631"/>
                    <a:pt x="6940" y="166"/>
                    <a:pt x="6205" y="115"/>
                  </a:cubicBezTo>
                  <a:cubicBezTo>
                    <a:pt x="5477" y="64"/>
                    <a:pt x="4342" y="1"/>
                    <a:pt x="3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1"/>
            <p:cNvSpPr/>
            <p:nvPr/>
          </p:nvSpPr>
          <p:spPr>
            <a:xfrm>
              <a:off x="1806421" y="771374"/>
              <a:ext cx="393880" cy="201627"/>
            </a:xfrm>
            <a:custGeom>
              <a:rect b="b" l="l" r="r" t="t"/>
              <a:pathLst>
                <a:path extrusionOk="0" h="3205" w="6261">
                  <a:moveTo>
                    <a:pt x="2265" y="1"/>
                  </a:moveTo>
                  <a:cubicBezTo>
                    <a:pt x="843" y="1"/>
                    <a:pt x="0" y="1248"/>
                    <a:pt x="0" y="1248"/>
                  </a:cubicBezTo>
                  <a:lnTo>
                    <a:pt x="700" y="3205"/>
                  </a:lnTo>
                  <a:cubicBezTo>
                    <a:pt x="700" y="3205"/>
                    <a:pt x="6261" y="2014"/>
                    <a:pt x="3884" y="517"/>
                  </a:cubicBezTo>
                  <a:cubicBezTo>
                    <a:pt x="3286" y="141"/>
                    <a:pt x="2743" y="1"/>
                    <a:pt x="22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1"/>
            <p:cNvSpPr/>
            <p:nvPr/>
          </p:nvSpPr>
          <p:spPr>
            <a:xfrm>
              <a:off x="1601578" y="155902"/>
              <a:ext cx="241008" cy="269318"/>
            </a:xfrm>
            <a:custGeom>
              <a:rect b="b" l="l" r="r" t="t"/>
              <a:pathLst>
                <a:path extrusionOk="0" h="4281" w="3831">
                  <a:moveTo>
                    <a:pt x="1412" y="0"/>
                  </a:moveTo>
                  <a:cubicBezTo>
                    <a:pt x="1365" y="0"/>
                    <a:pt x="1310" y="8"/>
                    <a:pt x="1249" y="25"/>
                  </a:cubicBezTo>
                  <a:cubicBezTo>
                    <a:pt x="0" y="375"/>
                    <a:pt x="475" y="4280"/>
                    <a:pt x="475" y="4280"/>
                  </a:cubicBezTo>
                  <a:lnTo>
                    <a:pt x="1205" y="3720"/>
                  </a:lnTo>
                  <a:cubicBezTo>
                    <a:pt x="1205" y="3720"/>
                    <a:pt x="3831" y="1354"/>
                    <a:pt x="2841" y="1010"/>
                  </a:cubicBezTo>
                  <a:cubicBezTo>
                    <a:pt x="2775" y="987"/>
                    <a:pt x="2708" y="976"/>
                    <a:pt x="2641" y="976"/>
                  </a:cubicBezTo>
                  <a:cubicBezTo>
                    <a:pt x="1935" y="976"/>
                    <a:pt x="1244" y="2185"/>
                    <a:pt x="957" y="2755"/>
                  </a:cubicBezTo>
                  <a:lnTo>
                    <a:pt x="957" y="2755"/>
                  </a:lnTo>
                  <a:cubicBezTo>
                    <a:pt x="1309" y="1993"/>
                    <a:pt x="2159" y="0"/>
                    <a:pt x="1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1"/>
            <p:cNvSpPr/>
            <p:nvPr/>
          </p:nvSpPr>
          <p:spPr>
            <a:xfrm>
              <a:off x="1829384" y="393648"/>
              <a:ext cx="86187" cy="26422"/>
            </a:xfrm>
            <a:custGeom>
              <a:rect b="b" l="l" r="r" t="t"/>
              <a:pathLst>
                <a:path extrusionOk="0" h="420" w="1370">
                  <a:moveTo>
                    <a:pt x="268" y="0"/>
                  </a:moveTo>
                  <a:cubicBezTo>
                    <a:pt x="1" y="0"/>
                    <a:pt x="1" y="420"/>
                    <a:pt x="269" y="420"/>
                  </a:cubicBezTo>
                  <a:lnTo>
                    <a:pt x="1099" y="420"/>
                  </a:lnTo>
                  <a:cubicBezTo>
                    <a:pt x="1369" y="420"/>
                    <a:pt x="1369" y="0"/>
                    <a:pt x="1099" y="0"/>
                  </a:cubicBezTo>
                  <a:lnTo>
                    <a:pt x="269" y="0"/>
                  </a:lnTo>
                  <a:cubicBezTo>
                    <a:pt x="269" y="0"/>
                    <a:pt x="268" y="0"/>
                    <a:pt x="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1"/>
            <p:cNvSpPr/>
            <p:nvPr/>
          </p:nvSpPr>
          <p:spPr>
            <a:xfrm>
              <a:off x="1890535" y="447942"/>
              <a:ext cx="78071" cy="41521"/>
            </a:xfrm>
            <a:custGeom>
              <a:rect b="b" l="l" r="r" t="t"/>
              <a:pathLst>
                <a:path extrusionOk="0" h="660" w="1241">
                  <a:moveTo>
                    <a:pt x="273" y="0"/>
                  </a:moveTo>
                  <a:cubicBezTo>
                    <a:pt x="70" y="0"/>
                    <a:pt x="1" y="340"/>
                    <a:pt x="232" y="419"/>
                  </a:cubicBezTo>
                  <a:lnTo>
                    <a:pt x="898" y="646"/>
                  </a:lnTo>
                  <a:cubicBezTo>
                    <a:pt x="924" y="655"/>
                    <a:pt x="947" y="659"/>
                    <a:pt x="970" y="659"/>
                  </a:cubicBezTo>
                  <a:cubicBezTo>
                    <a:pt x="1174" y="659"/>
                    <a:pt x="1240" y="321"/>
                    <a:pt x="1011" y="241"/>
                  </a:cubicBezTo>
                  <a:lnTo>
                    <a:pt x="343" y="13"/>
                  </a:lnTo>
                  <a:cubicBezTo>
                    <a:pt x="318" y="4"/>
                    <a:pt x="295" y="0"/>
                    <a:pt x="2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1"/>
            <p:cNvSpPr/>
            <p:nvPr/>
          </p:nvSpPr>
          <p:spPr>
            <a:xfrm>
              <a:off x="2109722" y="547029"/>
              <a:ext cx="54606" cy="55612"/>
            </a:xfrm>
            <a:custGeom>
              <a:rect b="b" l="l" r="r" t="t"/>
              <a:pathLst>
                <a:path extrusionOk="0" h="884" w="868">
                  <a:moveTo>
                    <a:pt x="293" y="0"/>
                  </a:moveTo>
                  <a:cubicBezTo>
                    <a:pt x="146" y="0"/>
                    <a:pt x="0" y="151"/>
                    <a:pt x="102" y="311"/>
                  </a:cubicBezTo>
                  <a:cubicBezTo>
                    <a:pt x="201" y="468"/>
                    <a:pt x="304" y="628"/>
                    <a:pt x="402" y="785"/>
                  </a:cubicBezTo>
                  <a:cubicBezTo>
                    <a:pt x="446" y="854"/>
                    <a:pt x="510" y="883"/>
                    <a:pt x="575" y="883"/>
                  </a:cubicBezTo>
                  <a:cubicBezTo>
                    <a:pt x="722" y="883"/>
                    <a:pt x="868" y="732"/>
                    <a:pt x="766" y="571"/>
                  </a:cubicBezTo>
                  <a:cubicBezTo>
                    <a:pt x="666" y="414"/>
                    <a:pt x="564" y="256"/>
                    <a:pt x="464" y="98"/>
                  </a:cubicBezTo>
                  <a:cubicBezTo>
                    <a:pt x="421" y="29"/>
                    <a:pt x="357"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1"/>
            <p:cNvSpPr/>
            <p:nvPr/>
          </p:nvSpPr>
          <p:spPr>
            <a:xfrm>
              <a:off x="2054485" y="742686"/>
              <a:ext cx="49259" cy="62847"/>
            </a:xfrm>
            <a:custGeom>
              <a:rect b="b" l="l" r="r" t="t"/>
              <a:pathLst>
                <a:path extrusionOk="0" h="999" w="783">
                  <a:moveTo>
                    <a:pt x="284" y="1"/>
                  </a:moveTo>
                  <a:cubicBezTo>
                    <a:pt x="148" y="1"/>
                    <a:pt x="1" y="155"/>
                    <a:pt x="78" y="322"/>
                  </a:cubicBezTo>
                  <a:lnTo>
                    <a:pt x="342" y="890"/>
                  </a:lnTo>
                  <a:cubicBezTo>
                    <a:pt x="377" y="967"/>
                    <a:pt x="437" y="999"/>
                    <a:pt x="499" y="999"/>
                  </a:cubicBezTo>
                  <a:cubicBezTo>
                    <a:pt x="636" y="999"/>
                    <a:pt x="783" y="845"/>
                    <a:pt x="706" y="677"/>
                  </a:cubicBezTo>
                  <a:lnTo>
                    <a:pt x="442" y="110"/>
                  </a:lnTo>
                  <a:cubicBezTo>
                    <a:pt x="406" y="33"/>
                    <a:pt x="346"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1"/>
            <p:cNvSpPr/>
            <p:nvPr/>
          </p:nvSpPr>
          <p:spPr>
            <a:xfrm>
              <a:off x="2148036" y="694432"/>
              <a:ext cx="41080" cy="68635"/>
            </a:xfrm>
            <a:custGeom>
              <a:rect b="b" l="l" r="r" t="t"/>
              <a:pathLst>
                <a:path extrusionOk="0" h="1091" w="653">
                  <a:moveTo>
                    <a:pt x="265" y="0"/>
                  </a:moveTo>
                  <a:cubicBezTo>
                    <a:pt x="160" y="0"/>
                    <a:pt x="47" y="67"/>
                    <a:pt x="32" y="200"/>
                  </a:cubicBezTo>
                  <a:cubicBezTo>
                    <a:pt x="0" y="481"/>
                    <a:pt x="58" y="743"/>
                    <a:pt x="197" y="988"/>
                  </a:cubicBezTo>
                  <a:cubicBezTo>
                    <a:pt x="238" y="1060"/>
                    <a:pt x="301" y="1091"/>
                    <a:pt x="364" y="1091"/>
                  </a:cubicBezTo>
                  <a:cubicBezTo>
                    <a:pt x="507" y="1091"/>
                    <a:pt x="652" y="939"/>
                    <a:pt x="559" y="776"/>
                  </a:cubicBezTo>
                  <a:cubicBezTo>
                    <a:pt x="456" y="590"/>
                    <a:pt x="427" y="410"/>
                    <a:pt x="450" y="200"/>
                  </a:cubicBezTo>
                  <a:cubicBezTo>
                    <a:pt x="466" y="66"/>
                    <a:pt x="370" y="0"/>
                    <a:pt x="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1"/>
            <p:cNvSpPr/>
            <p:nvPr/>
          </p:nvSpPr>
          <p:spPr>
            <a:xfrm>
              <a:off x="1996291" y="1056430"/>
              <a:ext cx="26548" cy="81154"/>
            </a:xfrm>
            <a:custGeom>
              <a:rect b="b" l="l" r="r" t="t"/>
              <a:pathLst>
                <a:path extrusionOk="0" h="1290" w="422">
                  <a:moveTo>
                    <a:pt x="211" y="0"/>
                  </a:moveTo>
                  <a:cubicBezTo>
                    <a:pt x="106" y="0"/>
                    <a:pt x="1" y="68"/>
                    <a:pt x="1" y="204"/>
                  </a:cubicBezTo>
                  <a:lnTo>
                    <a:pt x="1" y="1085"/>
                  </a:lnTo>
                  <a:cubicBezTo>
                    <a:pt x="1" y="1221"/>
                    <a:pt x="106" y="1289"/>
                    <a:pt x="211" y="1289"/>
                  </a:cubicBezTo>
                  <a:cubicBezTo>
                    <a:pt x="316" y="1289"/>
                    <a:pt x="421" y="1221"/>
                    <a:pt x="421" y="1085"/>
                  </a:cubicBezTo>
                  <a:lnTo>
                    <a:pt x="421" y="204"/>
                  </a:lnTo>
                  <a:cubicBezTo>
                    <a:pt x="422" y="68"/>
                    <a:pt x="316" y="0"/>
                    <a:pt x="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1"/>
            <p:cNvSpPr/>
            <p:nvPr/>
          </p:nvSpPr>
          <p:spPr>
            <a:xfrm>
              <a:off x="2074554" y="1030384"/>
              <a:ext cx="26548" cy="74611"/>
            </a:xfrm>
            <a:custGeom>
              <a:rect b="b" l="l" r="r" t="t"/>
              <a:pathLst>
                <a:path extrusionOk="0" h="1186" w="422">
                  <a:moveTo>
                    <a:pt x="211" y="0"/>
                  </a:moveTo>
                  <a:cubicBezTo>
                    <a:pt x="106" y="0"/>
                    <a:pt x="1" y="68"/>
                    <a:pt x="1" y="204"/>
                  </a:cubicBezTo>
                  <a:lnTo>
                    <a:pt x="1" y="983"/>
                  </a:lnTo>
                  <a:cubicBezTo>
                    <a:pt x="1" y="1118"/>
                    <a:pt x="106" y="1185"/>
                    <a:pt x="211" y="1185"/>
                  </a:cubicBezTo>
                  <a:cubicBezTo>
                    <a:pt x="316" y="1185"/>
                    <a:pt x="421" y="1118"/>
                    <a:pt x="421" y="983"/>
                  </a:cubicBezTo>
                  <a:lnTo>
                    <a:pt x="421" y="204"/>
                  </a:lnTo>
                  <a:cubicBezTo>
                    <a:pt x="422" y="68"/>
                    <a:pt x="317" y="0"/>
                    <a:pt x="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1"/>
            <p:cNvSpPr/>
            <p:nvPr/>
          </p:nvSpPr>
          <p:spPr>
            <a:xfrm>
              <a:off x="1946213" y="1297447"/>
              <a:ext cx="36425" cy="81783"/>
            </a:xfrm>
            <a:custGeom>
              <a:rect b="b" l="l" r="r" t="t"/>
              <a:pathLst>
                <a:path extrusionOk="0" h="1300" w="579">
                  <a:moveTo>
                    <a:pt x="256" y="0"/>
                  </a:moveTo>
                  <a:cubicBezTo>
                    <a:pt x="129" y="0"/>
                    <a:pt x="0" y="102"/>
                    <a:pt x="49" y="259"/>
                  </a:cubicBezTo>
                  <a:cubicBezTo>
                    <a:pt x="129" y="515"/>
                    <a:pt x="160" y="768"/>
                    <a:pt x="124" y="1035"/>
                  </a:cubicBezTo>
                  <a:cubicBezTo>
                    <a:pt x="102" y="1194"/>
                    <a:pt x="240" y="1299"/>
                    <a:pt x="361" y="1299"/>
                  </a:cubicBezTo>
                  <a:cubicBezTo>
                    <a:pt x="442" y="1299"/>
                    <a:pt x="515" y="1253"/>
                    <a:pt x="530" y="1147"/>
                  </a:cubicBezTo>
                  <a:cubicBezTo>
                    <a:pt x="578" y="804"/>
                    <a:pt x="561" y="479"/>
                    <a:pt x="455" y="145"/>
                  </a:cubicBezTo>
                  <a:cubicBezTo>
                    <a:pt x="423" y="44"/>
                    <a:pt x="340" y="0"/>
                    <a:pt x="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1"/>
            <p:cNvSpPr/>
            <p:nvPr/>
          </p:nvSpPr>
          <p:spPr>
            <a:xfrm>
              <a:off x="2035360" y="1268571"/>
              <a:ext cx="40766" cy="83922"/>
            </a:xfrm>
            <a:custGeom>
              <a:rect b="b" l="l" r="r" t="t"/>
              <a:pathLst>
                <a:path extrusionOk="0" h="1334" w="648">
                  <a:moveTo>
                    <a:pt x="408" y="0"/>
                  </a:moveTo>
                  <a:cubicBezTo>
                    <a:pt x="303" y="0"/>
                    <a:pt x="202" y="68"/>
                    <a:pt x="209" y="203"/>
                  </a:cubicBezTo>
                  <a:cubicBezTo>
                    <a:pt x="224" y="510"/>
                    <a:pt x="176" y="796"/>
                    <a:pt x="62" y="1080"/>
                  </a:cubicBezTo>
                  <a:cubicBezTo>
                    <a:pt x="1" y="1233"/>
                    <a:pt x="125" y="1333"/>
                    <a:pt x="256" y="1333"/>
                  </a:cubicBezTo>
                  <a:cubicBezTo>
                    <a:pt x="341" y="1333"/>
                    <a:pt x="428" y="1290"/>
                    <a:pt x="468" y="1191"/>
                  </a:cubicBezTo>
                  <a:cubicBezTo>
                    <a:pt x="596" y="874"/>
                    <a:pt x="647" y="545"/>
                    <a:pt x="630" y="203"/>
                  </a:cubicBezTo>
                  <a:cubicBezTo>
                    <a:pt x="622" y="68"/>
                    <a:pt x="514" y="0"/>
                    <a:pt x="4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1"/>
            <p:cNvSpPr/>
            <p:nvPr/>
          </p:nvSpPr>
          <p:spPr>
            <a:xfrm>
              <a:off x="1920985" y="1614589"/>
              <a:ext cx="31455" cy="84174"/>
            </a:xfrm>
            <a:custGeom>
              <a:rect b="b" l="l" r="r" t="t"/>
              <a:pathLst>
                <a:path extrusionOk="0" h="1338" w="500">
                  <a:moveTo>
                    <a:pt x="295" y="1"/>
                  </a:moveTo>
                  <a:cubicBezTo>
                    <a:pt x="190" y="1"/>
                    <a:pt x="81" y="68"/>
                    <a:pt x="73" y="203"/>
                  </a:cubicBezTo>
                  <a:cubicBezTo>
                    <a:pt x="51" y="512"/>
                    <a:pt x="30" y="825"/>
                    <a:pt x="10" y="1135"/>
                  </a:cubicBezTo>
                  <a:cubicBezTo>
                    <a:pt x="1" y="1270"/>
                    <a:pt x="101" y="1338"/>
                    <a:pt x="206" y="1338"/>
                  </a:cubicBezTo>
                  <a:cubicBezTo>
                    <a:pt x="311" y="1338"/>
                    <a:pt x="420" y="1270"/>
                    <a:pt x="429" y="1135"/>
                  </a:cubicBezTo>
                  <a:cubicBezTo>
                    <a:pt x="450" y="825"/>
                    <a:pt x="471" y="512"/>
                    <a:pt x="491" y="203"/>
                  </a:cubicBezTo>
                  <a:cubicBezTo>
                    <a:pt x="500" y="68"/>
                    <a:pt x="399" y="1"/>
                    <a:pt x="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1"/>
            <p:cNvSpPr/>
            <p:nvPr/>
          </p:nvSpPr>
          <p:spPr>
            <a:xfrm>
              <a:off x="1977669" y="1608109"/>
              <a:ext cx="37494" cy="87571"/>
            </a:xfrm>
            <a:custGeom>
              <a:rect b="b" l="l" r="r" t="t"/>
              <a:pathLst>
                <a:path extrusionOk="0" h="1392" w="596">
                  <a:moveTo>
                    <a:pt x="324" y="1"/>
                  </a:moveTo>
                  <a:cubicBezTo>
                    <a:pt x="219" y="1"/>
                    <a:pt x="121" y="68"/>
                    <a:pt x="135" y="202"/>
                  </a:cubicBezTo>
                  <a:cubicBezTo>
                    <a:pt x="171" y="522"/>
                    <a:pt x="142" y="825"/>
                    <a:pt x="49" y="1132"/>
                  </a:cubicBezTo>
                  <a:cubicBezTo>
                    <a:pt x="1" y="1289"/>
                    <a:pt x="129" y="1392"/>
                    <a:pt x="256" y="1392"/>
                  </a:cubicBezTo>
                  <a:cubicBezTo>
                    <a:pt x="340" y="1392"/>
                    <a:pt x="423" y="1347"/>
                    <a:pt x="455" y="1244"/>
                  </a:cubicBezTo>
                  <a:cubicBezTo>
                    <a:pt x="561" y="903"/>
                    <a:pt x="595" y="558"/>
                    <a:pt x="556" y="202"/>
                  </a:cubicBezTo>
                  <a:cubicBezTo>
                    <a:pt x="541" y="68"/>
                    <a:pt x="429" y="1"/>
                    <a:pt x="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1"/>
            <p:cNvSpPr/>
            <p:nvPr/>
          </p:nvSpPr>
          <p:spPr>
            <a:xfrm>
              <a:off x="1878950" y="2102923"/>
              <a:ext cx="1943261" cy="1179154"/>
            </a:xfrm>
            <a:custGeom>
              <a:rect b="b" l="l" r="r" t="t"/>
              <a:pathLst>
                <a:path extrusionOk="0" h="18745" w="30892">
                  <a:moveTo>
                    <a:pt x="9284" y="1"/>
                  </a:moveTo>
                  <a:cubicBezTo>
                    <a:pt x="5293" y="1"/>
                    <a:pt x="1860" y="2196"/>
                    <a:pt x="489" y="7998"/>
                  </a:cubicBezTo>
                  <a:cubicBezTo>
                    <a:pt x="87" y="9712"/>
                    <a:pt x="1" y="11276"/>
                    <a:pt x="160" y="12706"/>
                  </a:cubicBezTo>
                  <a:lnTo>
                    <a:pt x="160" y="12712"/>
                  </a:lnTo>
                  <a:lnTo>
                    <a:pt x="1326" y="16349"/>
                  </a:lnTo>
                  <a:cubicBezTo>
                    <a:pt x="3528" y="17145"/>
                    <a:pt x="6561" y="18395"/>
                    <a:pt x="6561" y="18395"/>
                  </a:cubicBezTo>
                  <a:lnTo>
                    <a:pt x="10894" y="17269"/>
                  </a:lnTo>
                  <a:lnTo>
                    <a:pt x="12103" y="16272"/>
                  </a:lnTo>
                  <a:lnTo>
                    <a:pt x="17189" y="18744"/>
                  </a:lnTo>
                  <a:lnTo>
                    <a:pt x="20248" y="17955"/>
                  </a:lnTo>
                  <a:lnTo>
                    <a:pt x="21631" y="15695"/>
                  </a:lnTo>
                  <a:lnTo>
                    <a:pt x="26485" y="16832"/>
                  </a:lnTo>
                  <a:lnTo>
                    <a:pt x="30891" y="15723"/>
                  </a:lnTo>
                  <a:cubicBezTo>
                    <a:pt x="30573" y="15318"/>
                    <a:pt x="30247" y="14911"/>
                    <a:pt x="29909" y="14490"/>
                  </a:cubicBezTo>
                  <a:cubicBezTo>
                    <a:pt x="27958" y="12041"/>
                    <a:pt x="25793" y="9404"/>
                    <a:pt x="23429" y="7001"/>
                  </a:cubicBezTo>
                  <a:cubicBezTo>
                    <a:pt x="19628" y="3139"/>
                    <a:pt x="14057" y="1"/>
                    <a:pt x="9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1"/>
            <p:cNvSpPr/>
            <p:nvPr/>
          </p:nvSpPr>
          <p:spPr>
            <a:xfrm>
              <a:off x="1888899" y="2890452"/>
              <a:ext cx="1996386" cy="513220"/>
            </a:xfrm>
            <a:custGeom>
              <a:rect b="b" l="l" r="r" t="t"/>
              <a:pathLst>
                <a:path extrusionOk="0" h="8158" w="31734">
                  <a:moveTo>
                    <a:pt x="20671" y="0"/>
                  </a:moveTo>
                  <a:cubicBezTo>
                    <a:pt x="20744" y="225"/>
                    <a:pt x="22094" y="4450"/>
                    <a:pt x="18170" y="4945"/>
                  </a:cubicBezTo>
                  <a:cubicBezTo>
                    <a:pt x="17974" y="4969"/>
                    <a:pt x="17779" y="4981"/>
                    <a:pt x="17586" y="4981"/>
                  </a:cubicBezTo>
                  <a:cubicBezTo>
                    <a:pt x="13884" y="4981"/>
                    <a:pt x="10612" y="776"/>
                    <a:pt x="10447" y="562"/>
                  </a:cubicBezTo>
                  <a:lnTo>
                    <a:pt x="10447" y="562"/>
                  </a:lnTo>
                  <a:cubicBezTo>
                    <a:pt x="10553" y="757"/>
                    <a:pt x="12251" y="3963"/>
                    <a:pt x="8345" y="4861"/>
                  </a:cubicBezTo>
                  <a:cubicBezTo>
                    <a:pt x="8102" y="4917"/>
                    <a:pt x="7852" y="4943"/>
                    <a:pt x="7598" y="4943"/>
                  </a:cubicBezTo>
                  <a:cubicBezTo>
                    <a:pt x="4967" y="4943"/>
                    <a:pt x="1821" y="2134"/>
                    <a:pt x="0" y="248"/>
                  </a:cubicBezTo>
                  <a:lnTo>
                    <a:pt x="0" y="248"/>
                  </a:lnTo>
                  <a:lnTo>
                    <a:pt x="1429" y="4698"/>
                  </a:lnTo>
                  <a:cubicBezTo>
                    <a:pt x="3130" y="6628"/>
                    <a:pt x="5152" y="7290"/>
                    <a:pt x="6977" y="7290"/>
                  </a:cubicBezTo>
                  <a:cubicBezTo>
                    <a:pt x="9807" y="7290"/>
                    <a:pt x="12164" y="5700"/>
                    <a:pt x="12122" y="4776"/>
                  </a:cubicBezTo>
                  <a:lnTo>
                    <a:pt x="12122" y="4776"/>
                  </a:lnTo>
                  <a:cubicBezTo>
                    <a:pt x="14769" y="7277"/>
                    <a:pt x="17004" y="8157"/>
                    <a:pt x="18745" y="8157"/>
                  </a:cubicBezTo>
                  <a:cubicBezTo>
                    <a:pt x="21973" y="8157"/>
                    <a:pt x="23499" y="5130"/>
                    <a:pt x="22789" y="3807"/>
                  </a:cubicBezTo>
                  <a:lnTo>
                    <a:pt x="22789" y="3807"/>
                  </a:lnTo>
                  <a:cubicBezTo>
                    <a:pt x="25025" y="5332"/>
                    <a:pt x="26835" y="5840"/>
                    <a:pt x="28253" y="5840"/>
                  </a:cubicBezTo>
                  <a:cubicBezTo>
                    <a:pt x="29958" y="5840"/>
                    <a:pt x="31097" y="5105"/>
                    <a:pt x="31734" y="4517"/>
                  </a:cubicBezTo>
                  <a:cubicBezTo>
                    <a:pt x="31094" y="3721"/>
                    <a:pt x="30438" y="2886"/>
                    <a:pt x="29750" y="2023"/>
                  </a:cubicBezTo>
                  <a:cubicBezTo>
                    <a:pt x="28731" y="2488"/>
                    <a:pt x="27744" y="2672"/>
                    <a:pt x="26819" y="2672"/>
                  </a:cubicBezTo>
                  <a:cubicBezTo>
                    <a:pt x="23398" y="2672"/>
                    <a:pt x="20828" y="155"/>
                    <a:pt x="20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1"/>
            <p:cNvSpPr/>
            <p:nvPr/>
          </p:nvSpPr>
          <p:spPr>
            <a:xfrm>
              <a:off x="2080027" y="2643143"/>
              <a:ext cx="62092" cy="88137"/>
            </a:xfrm>
            <a:custGeom>
              <a:rect b="b" l="l" r="r" t="t"/>
              <a:pathLst>
                <a:path extrusionOk="0" h="1401" w="987">
                  <a:moveTo>
                    <a:pt x="202" y="1"/>
                  </a:moveTo>
                  <a:cubicBezTo>
                    <a:pt x="98" y="1"/>
                    <a:pt x="1" y="67"/>
                    <a:pt x="14" y="201"/>
                  </a:cubicBezTo>
                  <a:cubicBezTo>
                    <a:pt x="59" y="643"/>
                    <a:pt x="231" y="1025"/>
                    <a:pt x="543" y="1339"/>
                  </a:cubicBezTo>
                  <a:cubicBezTo>
                    <a:pt x="586" y="1383"/>
                    <a:pt x="635" y="1401"/>
                    <a:pt x="683" y="1401"/>
                  </a:cubicBezTo>
                  <a:cubicBezTo>
                    <a:pt x="843" y="1401"/>
                    <a:pt x="987" y="1190"/>
                    <a:pt x="840" y="1042"/>
                  </a:cubicBezTo>
                  <a:cubicBezTo>
                    <a:pt x="609" y="813"/>
                    <a:pt x="467" y="527"/>
                    <a:pt x="434" y="201"/>
                  </a:cubicBezTo>
                  <a:cubicBezTo>
                    <a:pt x="420" y="68"/>
                    <a:pt x="307" y="1"/>
                    <a:pt x="2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1"/>
            <p:cNvSpPr/>
            <p:nvPr/>
          </p:nvSpPr>
          <p:spPr>
            <a:xfrm>
              <a:off x="2139857" y="2420748"/>
              <a:ext cx="69704" cy="95875"/>
            </a:xfrm>
            <a:custGeom>
              <a:rect b="b" l="l" r="r" t="t"/>
              <a:pathLst>
                <a:path extrusionOk="0" h="1524" w="1108">
                  <a:moveTo>
                    <a:pt x="287" y="0"/>
                  </a:moveTo>
                  <a:cubicBezTo>
                    <a:pt x="147" y="0"/>
                    <a:pt x="1" y="153"/>
                    <a:pt x="87" y="318"/>
                  </a:cubicBezTo>
                  <a:cubicBezTo>
                    <a:pt x="279" y="684"/>
                    <a:pt x="468" y="1051"/>
                    <a:pt x="660" y="1418"/>
                  </a:cubicBezTo>
                  <a:cubicBezTo>
                    <a:pt x="698" y="1493"/>
                    <a:pt x="760" y="1524"/>
                    <a:pt x="823" y="1524"/>
                  </a:cubicBezTo>
                  <a:cubicBezTo>
                    <a:pt x="963" y="1524"/>
                    <a:pt x="1108" y="1371"/>
                    <a:pt x="1022" y="1206"/>
                  </a:cubicBezTo>
                  <a:cubicBezTo>
                    <a:pt x="831" y="839"/>
                    <a:pt x="641" y="472"/>
                    <a:pt x="450" y="105"/>
                  </a:cubicBezTo>
                  <a:cubicBezTo>
                    <a:pt x="412" y="31"/>
                    <a:pt x="350" y="0"/>
                    <a:pt x="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1"/>
            <p:cNvSpPr/>
            <p:nvPr/>
          </p:nvSpPr>
          <p:spPr>
            <a:xfrm>
              <a:off x="2345077" y="2585327"/>
              <a:ext cx="68886" cy="79959"/>
            </a:xfrm>
            <a:custGeom>
              <a:rect b="b" l="l" r="r" t="t"/>
              <a:pathLst>
                <a:path extrusionOk="0" h="1271" w="1095">
                  <a:moveTo>
                    <a:pt x="290" y="1"/>
                  </a:moveTo>
                  <a:cubicBezTo>
                    <a:pt x="145" y="1"/>
                    <a:pt x="1" y="152"/>
                    <a:pt x="99" y="313"/>
                  </a:cubicBezTo>
                  <a:cubicBezTo>
                    <a:pt x="276" y="600"/>
                    <a:pt x="454" y="884"/>
                    <a:pt x="632" y="1171"/>
                  </a:cubicBezTo>
                  <a:cubicBezTo>
                    <a:pt x="675" y="1241"/>
                    <a:pt x="739" y="1270"/>
                    <a:pt x="803" y="1270"/>
                  </a:cubicBezTo>
                  <a:cubicBezTo>
                    <a:pt x="948" y="1270"/>
                    <a:pt x="1094" y="1120"/>
                    <a:pt x="995" y="959"/>
                  </a:cubicBezTo>
                  <a:cubicBezTo>
                    <a:pt x="817" y="672"/>
                    <a:pt x="639" y="386"/>
                    <a:pt x="462" y="101"/>
                  </a:cubicBezTo>
                  <a:cubicBezTo>
                    <a:pt x="418" y="30"/>
                    <a:pt x="354"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1"/>
            <p:cNvSpPr/>
            <p:nvPr/>
          </p:nvSpPr>
          <p:spPr>
            <a:xfrm>
              <a:off x="2386600" y="2352803"/>
              <a:ext cx="60268" cy="79707"/>
            </a:xfrm>
            <a:custGeom>
              <a:rect b="b" l="l" r="r" t="t"/>
              <a:pathLst>
                <a:path extrusionOk="0" h="1267" w="958">
                  <a:moveTo>
                    <a:pt x="255" y="0"/>
                  </a:moveTo>
                  <a:cubicBezTo>
                    <a:pt x="127" y="0"/>
                    <a:pt x="0" y="101"/>
                    <a:pt x="53" y="257"/>
                  </a:cubicBezTo>
                  <a:cubicBezTo>
                    <a:pt x="165" y="578"/>
                    <a:pt x="307" y="883"/>
                    <a:pt x="493" y="1170"/>
                  </a:cubicBezTo>
                  <a:cubicBezTo>
                    <a:pt x="537" y="1238"/>
                    <a:pt x="601" y="1267"/>
                    <a:pt x="665" y="1267"/>
                  </a:cubicBezTo>
                  <a:cubicBezTo>
                    <a:pt x="812" y="1267"/>
                    <a:pt x="957" y="1116"/>
                    <a:pt x="855" y="958"/>
                  </a:cubicBezTo>
                  <a:cubicBezTo>
                    <a:pt x="691" y="700"/>
                    <a:pt x="559" y="433"/>
                    <a:pt x="459" y="146"/>
                  </a:cubicBezTo>
                  <a:cubicBezTo>
                    <a:pt x="424" y="44"/>
                    <a:pt x="339" y="0"/>
                    <a:pt x="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1"/>
            <p:cNvSpPr/>
            <p:nvPr/>
          </p:nvSpPr>
          <p:spPr>
            <a:xfrm>
              <a:off x="2646554" y="2734366"/>
              <a:ext cx="75995" cy="80273"/>
            </a:xfrm>
            <a:custGeom>
              <a:rect b="b" l="l" r="r" t="t"/>
              <a:pathLst>
                <a:path extrusionOk="0" h="1276" w="1208">
                  <a:moveTo>
                    <a:pt x="298" y="1"/>
                  </a:moveTo>
                  <a:cubicBezTo>
                    <a:pt x="148" y="1"/>
                    <a:pt x="1" y="150"/>
                    <a:pt x="110" y="307"/>
                  </a:cubicBezTo>
                  <a:cubicBezTo>
                    <a:pt x="318" y="599"/>
                    <a:pt x="527" y="889"/>
                    <a:pt x="733" y="1183"/>
                  </a:cubicBezTo>
                  <a:cubicBezTo>
                    <a:pt x="780" y="1248"/>
                    <a:pt x="845" y="1275"/>
                    <a:pt x="909" y="1275"/>
                  </a:cubicBezTo>
                  <a:cubicBezTo>
                    <a:pt x="1061" y="1275"/>
                    <a:pt x="1207" y="1126"/>
                    <a:pt x="1097" y="970"/>
                  </a:cubicBezTo>
                  <a:cubicBezTo>
                    <a:pt x="889" y="677"/>
                    <a:pt x="680" y="387"/>
                    <a:pt x="474" y="93"/>
                  </a:cubicBezTo>
                  <a:cubicBezTo>
                    <a:pt x="428" y="28"/>
                    <a:pt x="363" y="1"/>
                    <a:pt x="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1"/>
            <p:cNvSpPr/>
            <p:nvPr/>
          </p:nvSpPr>
          <p:spPr>
            <a:xfrm>
              <a:off x="2843973" y="2489323"/>
              <a:ext cx="86501" cy="89143"/>
            </a:xfrm>
            <a:custGeom>
              <a:rect b="b" l="l" r="r" t="t"/>
              <a:pathLst>
                <a:path extrusionOk="0" h="1417" w="1375">
                  <a:moveTo>
                    <a:pt x="291" y="0"/>
                  </a:moveTo>
                  <a:cubicBezTo>
                    <a:pt x="141" y="0"/>
                    <a:pt x="1" y="210"/>
                    <a:pt x="131" y="367"/>
                  </a:cubicBezTo>
                  <a:lnTo>
                    <a:pt x="944" y="1346"/>
                  </a:lnTo>
                  <a:cubicBezTo>
                    <a:pt x="986" y="1395"/>
                    <a:pt x="1035" y="1416"/>
                    <a:pt x="1083" y="1416"/>
                  </a:cubicBezTo>
                  <a:cubicBezTo>
                    <a:pt x="1234" y="1416"/>
                    <a:pt x="1374" y="1206"/>
                    <a:pt x="1241" y="1049"/>
                  </a:cubicBezTo>
                  <a:lnTo>
                    <a:pt x="428" y="71"/>
                  </a:lnTo>
                  <a:cubicBezTo>
                    <a:pt x="387" y="21"/>
                    <a:pt x="339" y="0"/>
                    <a:pt x="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1"/>
            <p:cNvSpPr/>
            <p:nvPr/>
          </p:nvSpPr>
          <p:spPr>
            <a:xfrm>
              <a:off x="2625730" y="2315244"/>
              <a:ext cx="78071" cy="82664"/>
            </a:xfrm>
            <a:custGeom>
              <a:rect b="b" l="l" r="r" t="t"/>
              <a:pathLst>
                <a:path extrusionOk="0" h="1314" w="1241">
                  <a:moveTo>
                    <a:pt x="288" y="0"/>
                  </a:moveTo>
                  <a:cubicBezTo>
                    <a:pt x="140" y="0"/>
                    <a:pt x="1" y="210"/>
                    <a:pt x="127" y="370"/>
                  </a:cubicBezTo>
                  <a:cubicBezTo>
                    <a:pt x="358" y="660"/>
                    <a:pt x="586" y="949"/>
                    <a:pt x="816" y="1241"/>
                  </a:cubicBezTo>
                  <a:cubicBezTo>
                    <a:pt x="856" y="1292"/>
                    <a:pt x="904" y="1313"/>
                    <a:pt x="952" y="1313"/>
                  </a:cubicBezTo>
                  <a:cubicBezTo>
                    <a:pt x="1100" y="1313"/>
                    <a:pt x="1240" y="1102"/>
                    <a:pt x="1112" y="944"/>
                  </a:cubicBezTo>
                  <a:cubicBezTo>
                    <a:pt x="883" y="652"/>
                    <a:pt x="655" y="364"/>
                    <a:pt x="424" y="73"/>
                  </a:cubicBezTo>
                  <a:cubicBezTo>
                    <a:pt x="383" y="22"/>
                    <a:pt x="335" y="0"/>
                    <a:pt x="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1"/>
            <p:cNvSpPr/>
            <p:nvPr/>
          </p:nvSpPr>
          <p:spPr>
            <a:xfrm>
              <a:off x="1244991" y="3213885"/>
              <a:ext cx="64105" cy="123996"/>
            </a:xfrm>
            <a:custGeom>
              <a:rect b="b" l="l" r="r" t="t"/>
              <a:pathLst>
                <a:path extrusionOk="0" h="1971" w="1019">
                  <a:moveTo>
                    <a:pt x="255" y="0"/>
                  </a:moveTo>
                  <a:cubicBezTo>
                    <a:pt x="127" y="0"/>
                    <a:pt x="0" y="101"/>
                    <a:pt x="51" y="257"/>
                  </a:cubicBezTo>
                  <a:cubicBezTo>
                    <a:pt x="221" y="779"/>
                    <a:pt x="393" y="1302"/>
                    <a:pt x="563" y="1825"/>
                  </a:cubicBezTo>
                  <a:cubicBezTo>
                    <a:pt x="596" y="1927"/>
                    <a:pt x="680" y="1971"/>
                    <a:pt x="764" y="1971"/>
                  </a:cubicBezTo>
                  <a:cubicBezTo>
                    <a:pt x="891" y="1971"/>
                    <a:pt x="1019" y="1870"/>
                    <a:pt x="969" y="1714"/>
                  </a:cubicBezTo>
                  <a:cubicBezTo>
                    <a:pt x="799" y="1192"/>
                    <a:pt x="627" y="669"/>
                    <a:pt x="457" y="146"/>
                  </a:cubicBezTo>
                  <a:cubicBezTo>
                    <a:pt x="423" y="44"/>
                    <a:pt x="339" y="0"/>
                    <a:pt x="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1"/>
            <p:cNvSpPr/>
            <p:nvPr/>
          </p:nvSpPr>
          <p:spPr>
            <a:xfrm>
              <a:off x="1376918" y="3120523"/>
              <a:ext cx="46868" cy="113553"/>
            </a:xfrm>
            <a:custGeom>
              <a:rect b="b" l="l" r="r" t="t"/>
              <a:pathLst>
                <a:path extrusionOk="0" h="1805" w="745">
                  <a:moveTo>
                    <a:pt x="259" y="1"/>
                  </a:moveTo>
                  <a:cubicBezTo>
                    <a:pt x="135" y="1"/>
                    <a:pt x="0" y="105"/>
                    <a:pt x="31" y="264"/>
                  </a:cubicBezTo>
                  <a:cubicBezTo>
                    <a:pt x="124" y="726"/>
                    <a:pt x="216" y="1188"/>
                    <a:pt x="308" y="1653"/>
                  </a:cubicBezTo>
                  <a:cubicBezTo>
                    <a:pt x="328" y="1759"/>
                    <a:pt x="405" y="1804"/>
                    <a:pt x="486" y="1804"/>
                  </a:cubicBezTo>
                  <a:cubicBezTo>
                    <a:pt x="610" y="1804"/>
                    <a:pt x="745" y="1700"/>
                    <a:pt x="714" y="1541"/>
                  </a:cubicBezTo>
                  <a:cubicBezTo>
                    <a:pt x="620" y="1079"/>
                    <a:pt x="529" y="615"/>
                    <a:pt x="437" y="152"/>
                  </a:cubicBezTo>
                  <a:cubicBezTo>
                    <a:pt x="417" y="46"/>
                    <a:pt x="340" y="1"/>
                    <a:pt x="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1"/>
            <p:cNvSpPr/>
            <p:nvPr/>
          </p:nvSpPr>
          <p:spPr>
            <a:xfrm>
              <a:off x="1454992" y="3377897"/>
              <a:ext cx="54417" cy="90716"/>
            </a:xfrm>
            <a:custGeom>
              <a:rect b="b" l="l" r="r" t="t"/>
              <a:pathLst>
                <a:path extrusionOk="0" h="1442" w="865">
                  <a:moveTo>
                    <a:pt x="206" y="1"/>
                  </a:moveTo>
                  <a:cubicBezTo>
                    <a:pt x="102" y="1"/>
                    <a:pt x="0" y="68"/>
                    <a:pt x="5" y="203"/>
                  </a:cubicBezTo>
                  <a:cubicBezTo>
                    <a:pt x="19" y="623"/>
                    <a:pt x="144" y="1009"/>
                    <a:pt x="390" y="1350"/>
                  </a:cubicBezTo>
                  <a:cubicBezTo>
                    <a:pt x="437" y="1415"/>
                    <a:pt x="501" y="1441"/>
                    <a:pt x="565" y="1441"/>
                  </a:cubicBezTo>
                  <a:cubicBezTo>
                    <a:pt x="717" y="1441"/>
                    <a:pt x="864" y="1292"/>
                    <a:pt x="752" y="1138"/>
                  </a:cubicBezTo>
                  <a:cubicBezTo>
                    <a:pt x="550" y="857"/>
                    <a:pt x="436" y="551"/>
                    <a:pt x="425" y="203"/>
                  </a:cubicBezTo>
                  <a:cubicBezTo>
                    <a:pt x="419" y="68"/>
                    <a:pt x="311" y="1"/>
                    <a:pt x="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1"/>
            <p:cNvSpPr/>
            <p:nvPr/>
          </p:nvSpPr>
          <p:spPr>
            <a:xfrm>
              <a:off x="1557728" y="3284598"/>
              <a:ext cx="67251" cy="115062"/>
            </a:xfrm>
            <a:custGeom>
              <a:rect b="b" l="l" r="r" t="t"/>
              <a:pathLst>
                <a:path extrusionOk="0" h="1829" w="1069">
                  <a:moveTo>
                    <a:pt x="255" y="1"/>
                  </a:moveTo>
                  <a:cubicBezTo>
                    <a:pt x="127" y="1"/>
                    <a:pt x="0" y="102"/>
                    <a:pt x="53" y="256"/>
                  </a:cubicBezTo>
                  <a:cubicBezTo>
                    <a:pt x="224" y="751"/>
                    <a:pt x="418" y="1240"/>
                    <a:pt x="630" y="1719"/>
                  </a:cubicBezTo>
                  <a:cubicBezTo>
                    <a:pt x="665" y="1796"/>
                    <a:pt x="724" y="1829"/>
                    <a:pt x="786" y="1829"/>
                  </a:cubicBezTo>
                  <a:cubicBezTo>
                    <a:pt x="922" y="1829"/>
                    <a:pt x="1069" y="1676"/>
                    <a:pt x="994" y="1507"/>
                  </a:cubicBezTo>
                  <a:cubicBezTo>
                    <a:pt x="794" y="1060"/>
                    <a:pt x="618" y="606"/>
                    <a:pt x="459" y="146"/>
                  </a:cubicBezTo>
                  <a:cubicBezTo>
                    <a:pt x="424" y="45"/>
                    <a:pt x="339" y="1"/>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1"/>
            <p:cNvSpPr/>
            <p:nvPr/>
          </p:nvSpPr>
          <p:spPr>
            <a:xfrm>
              <a:off x="1587675" y="3635586"/>
              <a:ext cx="90968" cy="134690"/>
            </a:xfrm>
            <a:custGeom>
              <a:rect b="b" l="l" r="r" t="t"/>
              <a:pathLst>
                <a:path extrusionOk="0" h="2141" w="1446">
                  <a:moveTo>
                    <a:pt x="256" y="0"/>
                  </a:moveTo>
                  <a:cubicBezTo>
                    <a:pt x="130" y="0"/>
                    <a:pt x="0" y="102"/>
                    <a:pt x="43" y="259"/>
                  </a:cubicBezTo>
                  <a:cubicBezTo>
                    <a:pt x="231" y="936"/>
                    <a:pt x="557" y="1540"/>
                    <a:pt x="1016" y="2071"/>
                  </a:cubicBezTo>
                  <a:cubicBezTo>
                    <a:pt x="1057" y="2120"/>
                    <a:pt x="1106" y="2140"/>
                    <a:pt x="1153" y="2140"/>
                  </a:cubicBezTo>
                  <a:cubicBezTo>
                    <a:pt x="1305" y="2140"/>
                    <a:pt x="1446" y="1929"/>
                    <a:pt x="1312" y="1774"/>
                  </a:cubicBezTo>
                  <a:cubicBezTo>
                    <a:pt x="902" y="1297"/>
                    <a:pt x="618" y="752"/>
                    <a:pt x="449" y="148"/>
                  </a:cubicBezTo>
                  <a:cubicBezTo>
                    <a:pt x="421" y="45"/>
                    <a:pt x="339" y="0"/>
                    <a:pt x="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1"/>
            <p:cNvSpPr/>
            <p:nvPr/>
          </p:nvSpPr>
          <p:spPr>
            <a:xfrm>
              <a:off x="1719036" y="3574750"/>
              <a:ext cx="73227" cy="107954"/>
            </a:xfrm>
            <a:custGeom>
              <a:rect b="b" l="l" r="r" t="t"/>
              <a:pathLst>
                <a:path extrusionOk="0" h="1716" w="1164">
                  <a:moveTo>
                    <a:pt x="285" y="0"/>
                  </a:moveTo>
                  <a:cubicBezTo>
                    <a:pt x="147" y="0"/>
                    <a:pt x="0" y="153"/>
                    <a:pt x="83" y="319"/>
                  </a:cubicBezTo>
                  <a:cubicBezTo>
                    <a:pt x="295" y="748"/>
                    <a:pt x="507" y="1179"/>
                    <a:pt x="718" y="1608"/>
                  </a:cubicBezTo>
                  <a:cubicBezTo>
                    <a:pt x="755" y="1684"/>
                    <a:pt x="816" y="1715"/>
                    <a:pt x="879" y="1715"/>
                  </a:cubicBezTo>
                  <a:cubicBezTo>
                    <a:pt x="1017" y="1715"/>
                    <a:pt x="1163" y="1563"/>
                    <a:pt x="1082" y="1396"/>
                  </a:cubicBezTo>
                  <a:cubicBezTo>
                    <a:pt x="868" y="967"/>
                    <a:pt x="656" y="536"/>
                    <a:pt x="445" y="107"/>
                  </a:cubicBezTo>
                  <a:cubicBezTo>
                    <a:pt x="408" y="31"/>
                    <a:pt x="347" y="0"/>
                    <a:pt x="2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1"/>
            <p:cNvSpPr/>
            <p:nvPr/>
          </p:nvSpPr>
          <p:spPr>
            <a:xfrm>
              <a:off x="1504756" y="4018723"/>
              <a:ext cx="3691810" cy="741457"/>
            </a:xfrm>
            <a:custGeom>
              <a:rect b="b" l="l" r="r" t="t"/>
              <a:pathLst>
                <a:path extrusionOk="0" h="11786" w="58684">
                  <a:moveTo>
                    <a:pt x="20511" y="0"/>
                  </a:moveTo>
                  <a:cubicBezTo>
                    <a:pt x="19821" y="0"/>
                    <a:pt x="19112" y="11"/>
                    <a:pt x="18384" y="35"/>
                  </a:cubicBezTo>
                  <a:cubicBezTo>
                    <a:pt x="2943" y="523"/>
                    <a:pt x="0" y="6039"/>
                    <a:pt x="0" y="6039"/>
                  </a:cubicBezTo>
                  <a:lnTo>
                    <a:pt x="13939" y="10177"/>
                  </a:lnTo>
                  <a:lnTo>
                    <a:pt x="32602" y="11786"/>
                  </a:lnTo>
                  <a:cubicBezTo>
                    <a:pt x="32602" y="11786"/>
                    <a:pt x="58684" y="2068"/>
                    <a:pt x="54225" y="2068"/>
                  </a:cubicBezTo>
                  <a:cubicBezTo>
                    <a:pt x="53803" y="2068"/>
                    <a:pt x="53107" y="2155"/>
                    <a:pt x="52089" y="2346"/>
                  </a:cubicBezTo>
                  <a:cubicBezTo>
                    <a:pt x="49947" y="2747"/>
                    <a:pt x="47980" y="2909"/>
                    <a:pt x="46102" y="2909"/>
                  </a:cubicBezTo>
                  <a:cubicBezTo>
                    <a:pt x="38147" y="2909"/>
                    <a:pt x="31789" y="0"/>
                    <a:pt x="20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1"/>
            <p:cNvSpPr/>
            <p:nvPr/>
          </p:nvSpPr>
          <p:spPr>
            <a:xfrm>
              <a:off x="-248235" y="3758958"/>
              <a:ext cx="9473177" cy="1596467"/>
            </a:xfrm>
            <a:custGeom>
              <a:rect b="b" l="l" r="r" t="t"/>
              <a:pathLst>
                <a:path extrusionOk="0" h="25377" w="150583">
                  <a:moveTo>
                    <a:pt x="150582" y="1"/>
                  </a:moveTo>
                  <a:lnTo>
                    <a:pt x="150582" y="1"/>
                  </a:lnTo>
                  <a:cubicBezTo>
                    <a:pt x="147370" y="547"/>
                    <a:pt x="144283" y="1652"/>
                    <a:pt x="141272" y="2877"/>
                  </a:cubicBezTo>
                  <a:cubicBezTo>
                    <a:pt x="138258" y="4106"/>
                    <a:pt x="135328" y="5528"/>
                    <a:pt x="132367" y="6878"/>
                  </a:cubicBezTo>
                  <a:cubicBezTo>
                    <a:pt x="126447" y="9567"/>
                    <a:pt x="120144" y="11393"/>
                    <a:pt x="113726" y="12414"/>
                  </a:cubicBezTo>
                  <a:cubicBezTo>
                    <a:pt x="109545" y="13070"/>
                    <a:pt x="105316" y="13385"/>
                    <a:pt x="101086" y="13385"/>
                  </a:cubicBezTo>
                  <a:cubicBezTo>
                    <a:pt x="98814" y="13385"/>
                    <a:pt x="96542" y="13294"/>
                    <a:pt x="94278" y="13116"/>
                  </a:cubicBezTo>
                  <a:cubicBezTo>
                    <a:pt x="91035" y="12882"/>
                    <a:pt x="87805" y="12486"/>
                    <a:pt x="84585" y="12029"/>
                  </a:cubicBezTo>
                  <a:cubicBezTo>
                    <a:pt x="81365" y="11576"/>
                    <a:pt x="78151" y="11064"/>
                    <a:pt x="74935" y="10568"/>
                  </a:cubicBezTo>
                  <a:cubicBezTo>
                    <a:pt x="71718" y="10079"/>
                    <a:pt x="68495" y="9617"/>
                    <a:pt x="65257" y="9253"/>
                  </a:cubicBezTo>
                  <a:cubicBezTo>
                    <a:pt x="62023" y="8882"/>
                    <a:pt x="58772" y="8635"/>
                    <a:pt x="55515" y="8579"/>
                  </a:cubicBezTo>
                  <a:lnTo>
                    <a:pt x="54293" y="8554"/>
                  </a:lnTo>
                  <a:lnTo>
                    <a:pt x="53072" y="8574"/>
                  </a:lnTo>
                  <a:cubicBezTo>
                    <a:pt x="52256" y="8596"/>
                    <a:pt x="51441" y="8576"/>
                    <a:pt x="50629" y="8648"/>
                  </a:cubicBezTo>
                  <a:cubicBezTo>
                    <a:pt x="49814" y="8702"/>
                    <a:pt x="49001" y="8746"/>
                    <a:pt x="48190" y="8812"/>
                  </a:cubicBezTo>
                  <a:lnTo>
                    <a:pt x="45763" y="9094"/>
                  </a:lnTo>
                  <a:lnTo>
                    <a:pt x="45155" y="9164"/>
                  </a:lnTo>
                  <a:lnTo>
                    <a:pt x="44553" y="9263"/>
                  </a:lnTo>
                  <a:lnTo>
                    <a:pt x="43348" y="9458"/>
                  </a:lnTo>
                  <a:lnTo>
                    <a:pt x="42141" y="9653"/>
                  </a:lnTo>
                  <a:cubicBezTo>
                    <a:pt x="41737" y="9715"/>
                    <a:pt x="41341" y="9809"/>
                    <a:pt x="40941" y="9886"/>
                  </a:cubicBezTo>
                  <a:lnTo>
                    <a:pt x="38548" y="10369"/>
                  </a:lnTo>
                  <a:lnTo>
                    <a:pt x="36171" y="10933"/>
                  </a:lnTo>
                  <a:cubicBezTo>
                    <a:pt x="35377" y="11111"/>
                    <a:pt x="34590" y="11325"/>
                    <a:pt x="33807" y="11540"/>
                  </a:cubicBezTo>
                  <a:cubicBezTo>
                    <a:pt x="33023" y="11757"/>
                    <a:pt x="32232" y="11955"/>
                    <a:pt x="31451" y="12186"/>
                  </a:cubicBezTo>
                  <a:cubicBezTo>
                    <a:pt x="29895" y="12659"/>
                    <a:pt x="28328" y="13105"/>
                    <a:pt x="26789" y="13633"/>
                  </a:cubicBezTo>
                  <a:cubicBezTo>
                    <a:pt x="23691" y="14632"/>
                    <a:pt x="20641" y="15776"/>
                    <a:pt x="17613" y="16972"/>
                  </a:cubicBezTo>
                  <a:cubicBezTo>
                    <a:pt x="14593" y="18188"/>
                    <a:pt x="11613" y="19500"/>
                    <a:pt x="8668" y="20885"/>
                  </a:cubicBezTo>
                  <a:cubicBezTo>
                    <a:pt x="5733" y="22294"/>
                    <a:pt x="2836" y="23777"/>
                    <a:pt x="0" y="25377"/>
                  </a:cubicBezTo>
                  <a:cubicBezTo>
                    <a:pt x="2846" y="23794"/>
                    <a:pt x="5751" y="22327"/>
                    <a:pt x="8691" y="20944"/>
                  </a:cubicBezTo>
                  <a:cubicBezTo>
                    <a:pt x="11643" y="19574"/>
                    <a:pt x="14630" y="18280"/>
                    <a:pt x="17653" y="17082"/>
                  </a:cubicBezTo>
                  <a:cubicBezTo>
                    <a:pt x="20681" y="15896"/>
                    <a:pt x="23731" y="14757"/>
                    <a:pt x="26830" y="13766"/>
                  </a:cubicBezTo>
                  <a:cubicBezTo>
                    <a:pt x="28369" y="13241"/>
                    <a:pt x="29934" y="12798"/>
                    <a:pt x="31490" y="12328"/>
                  </a:cubicBezTo>
                  <a:cubicBezTo>
                    <a:pt x="32271" y="12099"/>
                    <a:pt x="33059" y="11901"/>
                    <a:pt x="33844" y="11685"/>
                  </a:cubicBezTo>
                  <a:cubicBezTo>
                    <a:pt x="34628" y="11471"/>
                    <a:pt x="35413" y="11261"/>
                    <a:pt x="36207" y="11083"/>
                  </a:cubicBezTo>
                  <a:lnTo>
                    <a:pt x="38581" y="10522"/>
                  </a:lnTo>
                  <a:lnTo>
                    <a:pt x="40972" y="10045"/>
                  </a:lnTo>
                  <a:cubicBezTo>
                    <a:pt x="41373" y="9968"/>
                    <a:pt x="41768" y="9878"/>
                    <a:pt x="42171" y="9815"/>
                  </a:cubicBezTo>
                  <a:lnTo>
                    <a:pt x="43374" y="9623"/>
                  </a:lnTo>
                  <a:lnTo>
                    <a:pt x="44578" y="9433"/>
                  </a:lnTo>
                  <a:lnTo>
                    <a:pt x="45179" y="9336"/>
                  </a:lnTo>
                  <a:lnTo>
                    <a:pt x="45784" y="9266"/>
                  </a:lnTo>
                  <a:lnTo>
                    <a:pt x="48205" y="8990"/>
                  </a:lnTo>
                  <a:cubicBezTo>
                    <a:pt x="49015" y="8926"/>
                    <a:pt x="49827" y="8883"/>
                    <a:pt x="50637" y="8829"/>
                  </a:cubicBezTo>
                  <a:cubicBezTo>
                    <a:pt x="51446" y="8759"/>
                    <a:pt x="52260" y="8779"/>
                    <a:pt x="53072" y="8759"/>
                  </a:cubicBezTo>
                  <a:lnTo>
                    <a:pt x="54291" y="8741"/>
                  </a:lnTo>
                  <a:lnTo>
                    <a:pt x="55510" y="8771"/>
                  </a:lnTo>
                  <a:cubicBezTo>
                    <a:pt x="58758" y="8832"/>
                    <a:pt x="62005" y="9085"/>
                    <a:pt x="65234" y="9461"/>
                  </a:cubicBezTo>
                  <a:cubicBezTo>
                    <a:pt x="68465" y="9832"/>
                    <a:pt x="71685" y="10301"/>
                    <a:pt x="74900" y="10794"/>
                  </a:cubicBezTo>
                  <a:cubicBezTo>
                    <a:pt x="78114" y="11284"/>
                    <a:pt x="81329" y="11790"/>
                    <a:pt x="84556" y="12238"/>
                  </a:cubicBezTo>
                  <a:cubicBezTo>
                    <a:pt x="87779" y="12689"/>
                    <a:pt x="91016" y="13079"/>
                    <a:pt x="94264" y="13307"/>
                  </a:cubicBezTo>
                  <a:cubicBezTo>
                    <a:pt x="96478" y="13477"/>
                    <a:pt x="98699" y="13564"/>
                    <a:pt x="100920" y="13564"/>
                  </a:cubicBezTo>
                  <a:cubicBezTo>
                    <a:pt x="105214" y="13564"/>
                    <a:pt x="109508" y="13239"/>
                    <a:pt x="113749" y="12565"/>
                  </a:cubicBezTo>
                  <a:cubicBezTo>
                    <a:pt x="120180" y="11529"/>
                    <a:pt x="126489" y="9690"/>
                    <a:pt x="132414" y="6982"/>
                  </a:cubicBezTo>
                  <a:cubicBezTo>
                    <a:pt x="135369" y="5614"/>
                    <a:pt x="138287" y="4176"/>
                    <a:pt x="141294" y="2929"/>
                  </a:cubicBezTo>
                  <a:cubicBezTo>
                    <a:pt x="144295" y="1686"/>
                    <a:pt x="147373" y="564"/>
                    <a:pt x="1505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1"/>
            <p:cNvSpPr/>
            <p:nvPr/>
          </p:nvSpPr>
          <p:spPr>
            <a:xfrm>
              <a:off x="-248047" y="3945933"/>
              <a:ext cx="9491043" cy="1784191"/>
            </a:xfrm>
            <a:custGeom>
              <a:rect b="b" l="l" r="r" t="t"/>
              <a:pathLst>
                <a:path extrusionOk="0" h="28361" w="150867">
                  <a:moveTo>
                    <a:pt x="149987" y="0"/>
                  </a:moveTo>
                  <a:cubicBezTo>
                    <a:pt x="148640" y="0"/>
                    <a:pt x="147293" y="114"/>
                    <a:pt x="145973" y="383"/>
                  </a:cubicBezTo>
                  <a:cubicBezTo>
                    <a:pt x="144365" y="703"/>
                    <a:pt x="142805" y="1240"/>
                    <a:pt x="141300" y="1889"/>
                  </a:cubicBezTo>
                  <a:cubicBezTo>
                    <a:pt x="139797" y="2543"/>
                    <a:pt x="138334" y="3288"/>
                    <a:pt x="136864" y="4010"/>
                  </a:cubicBezTo>
                  <a:cubicBezTo>
                    <a:pt x="135397" y="4738"/>
                    <a:pt x="133908" y="5423"/>
                    <a:pt x="132411" y="6088"/>
                  </a:cubicBezTo>
                  <a:cubicBezTo>
                    <a:pt x="126430" y="8747"/>
                    <a:pt x="120294" y="11146"/>
                    <a:pt x="113895" y="12564"/>
                  </a:cubicBezTo>
                  <a:cubicBezTo>
                    <a:pt x="110701" y="13283"/>
                    <a:pt x="107448" y="13742"/>
                    <a:pt x="104179" y="13862"/>
                  </a:cubicBezTo>
                  <a:cubicBezTo>
                    <a:pt x="103398" y="13895"/>
                    <a:pt x="102617" y="13911"/>
                    <a:pt x="101836" y="13911"/>
                  </a:cubicBezTo>
                  <a:cubicBezTo>
                    <a:pt x="99345" y="13911"/>
                    <a:pt x="96854" y="13753"/>
                    <a:pt x="94376" y="13492"/>
                  </a:cubicBezTo>
                  <a:cubicBezTo>
                    <a:pt x="87860" y="12807"/>
                    <a:pt x="81440" y="11438"/>
                    <a:pt x="74971" y="10371"/>
                  </a:cubicBezTo>
                  <a:cubicBezTo>
                    <a:pt x="71737" y="9843"/>
                    <a:pt x="68481" y="9395"/>
                    <a:pt x="65209" y="9149"/>
                  </a:cubicBezTo>
                  <a:cubicBezTo>
                    <a:pt x="63712" y="9024"/>
                    <a:pt x="62209" y="8967"/>
                    <a:pt x="60707" y="8967"/>
                  </a:cubicBezTo>
                  <a:cubicBezTo>
                    <a:pt x="58927" y="8967"/>
                    <a:pt x="57147" y="9046"/>
                    <a:pt x="55374" y="9186"/>
                  </a:cubicBezTo>
                  <a:cubicBezTo>
                    <a:pt x="48827" y="9700"/>
                    <a:pt x="42377" y="11076"/>
                    <a:pt x="36078" y="12890"/>
                  </a:cubicBezTo>
                  <a:cubicBezTo>
                    <a:pt x="29777" y="14710"/>
                    <a:pt x="23621" y="17014"/>
                    <a:pt x="17607" y="19617"/>
                  </a:cubicBezTo>
                  <a:cubicBezTo>
                    <a:pt x="11594" y="22233"/>
                    <a:pt x="5726" y="25171"/>
                    <a:pt x="1" y="28361"/>
                  </a:cubicBezTo>
                  <a:cubicBezTo>
                    <a:pt x="5744" y="25202"/>
                    <a:pt x="11626" y="22297"/>
                    <a:pt x="17649" y="19720"/>
                  </a:cubicBezTo>
                  <a:cubicBezTo>
                    <a:pt x="23667" y="17132"/>
                    <a:pt x="29822" y="14841"/>
                    <a:pt x="36120" y="13035"/>
                  </a:cubicBezTo>
                  <a:cubicBezTo>
                    <a:pt x="42413" y="11237"/>
                    <a:pt x="48856" y="9873"/>
                    <a:pt x="55388" y="9375"/>
                  </a:cubicBezTo>
                  <a:cubicBezTo>
                    <a:pt x="57120" y="9242"/>
                    <a:pt x="58857" y="9167"/>
                    <a:pt x="60594" y="9167"/>
                  </a:cubicBezTo>
                  <a:cubicBezTo>
                    <a:pt x="62129" y="9167"/>
                    <a:pt x="63664" y="9226"/>
                    <a:pt x="65194" y="9356"/>
                  </a:cubicBezTo>
                  <a:cubicBezTo>
                    <a:pt x="68457" y="9607"/>
                    <a:pt x="71704" y="10060"/>
                    <a:pt x="74935" y="10592"/>
                  </a:cubicBezTo>
                  <a:cubicBezTo>
                    <a:pt x="81400" y="11646"/>
                    <a:pt x="87826" y="13005"/>
                    <a:pt x="94356" y="13680"/>
                  </a:cubicBezTo>
                  <a:cubicBezTo>
                    <a:pt x="96802" y="13931"/>
                    <a:pt x="99262" y="14084"/>
                    <a:pt x="101723" y="14084"/>
                  </a:cubicBezTo>
                  <a:cubicBezTo>
                    <a:pt x="102543" y="14084"/>
                    <a:pt x="103364" y="14067"/>
                    <a:pt x="104185" y="14031"/>
                  </a:cubicBezTo>
                  <a:cubicBezTo>
                    <a:pt x="107466" y="13903"/>
                    <a:pt x="110729" y="13435"/>
                    <a:pt x="113927" y="12709"/>
                  </a:cubicBezTo>
                  <a:cubicBezTo>
                    <a:pt x="120338" y="11276"/>
                    <a:pt x="126478" y="8865"/>
                    <a:pt x="132456" y="6189"/>
                  </a:cubicBezTo>
                  <a:cubicBezTo>
                    <a:pt x="133951" y="5515"/>
                    <a:pt x="135437" y="4822"/>
                    <a:pt x="136900" y="4084"/>
                  </a:cubicBezTo>
                  <a:cubicBezTo>
                    <a:pt x="138369" y="3355"/>
                    <a:pt x="139823" y="2601"/>
                    <a:pt x="141322" y="1941"/>
                  </a:cubicBezTo>
                  <a:cubicBezTo>
                    <a:pt x="142820" y="1285"/>
                    <a:pt x="144373" y="740"/>
                    <a:pt x="145979" y="411"/>
                  </a:cubicBezTo>
                  <a:cubicBezTo>
                    <a:pt x="147339" y="127"/>
                    <a:pt x="148729" y="5"/>
                    <a:pt x="150119" y="5"/>
                  </a:cubicBezTo>
                  <a:cubicBezTo>
                    <a:pt x="150368" y="5"/>
                    <a:pt x="150617" y="9"/>
                    <a:pt x="150866" y="16"/>
                  </a:cubicBezTo>
                  <a:cubicBezTo>
                    <a:pt x="150573" y="6"/>
                    <a:pt x="150280" y="0"/>
                    <a:pt x="1499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1"/>
            <p:cNvSpPr/>
            <p:nvPr/>
          </p:nvSpPr>
          <p:spPr>
            <a:xfrm>
              <a:off x="5619732" y="4130392"/>
              <a:ext cx="1005868" cy="154004"/>
            </a:xfrm>
            <a:custGeom>
              <a:rect b="b" l="l" r="r" t="t"/>
              <a:pathLst>
                <a:path extrusionOk="0" h="2448" w="15989">
                  <a:moveTo>
                    <a:pt x="2392" y="0"/>
                  </a:moveTo>
                  <a:cubicBezTo>
                    <a:pt x="1759" y="0"/>
                    <a:pt x="1144" y="50"/>
                    <a:pt x="578" y="192"/>
                  </a:cubicBezTo>
                  <a:cubicBezTo>
                    <a:pt x="432" y="229"/>
                    <a:pt x="280" y="278"/>
                    <a:pt x="182" y="393"/>
                  </a:cubicBezTo>
                  <a:cubicBezTo>
                    <a:pt x="1" y="609"/>
                    <a:pt x="113" y="953"/>
                    <a:pt x="329" y="1135"/>
                  </a:cubicBezTo>
                  <a:cubicBezTo>
                    <a:pt x="1224" y="1888"/>
                    <a:pt x="5203" y="2448"/>
                    <a:pt x="8883" y="2448"/>
                  </a:cubicBezTo>
                  <a:cubicBezTo>
                    <a:pt x="10151" y="2448"/>
                    <a:pt x="11384" y="2381"/>
                    <a:pt x="12442" y="2233"/>
                  </a:cubicBezTo>
                  <a:cubicBezTo>
                    <a:pt x="12715" y="2194"/>
                    <a:pt x="13399" y="2126"/>
                    <a:pt x="13942" y="2023"/>
                  </a:cubicBezTo>
                  <a:cubicBezTo>
                    <a:pt x="14423" y="1931"/>
                    <a:pt x="14883" y="1740"/>
                    <a:pt x="15269" y="1439"/>
                  </a:cubicBezTo>
                  <a:cubicBezTo>
                    <a:pt x="15712" y="1094"/>
                    <a:pt x="15988" y="657"/>
                    <a:pt x="14610" y="618"/>
                  </a:cubicBezTo>
                  <a:cubicBezTo>
                    <a:pt x="13920" y="598"/>
                    <a:pt x="13234" y="526"/>
                    <a:pt x="12545" y="499"/>
                  </a:cubicBezTo>
                  <a:cubicBezTo>
                    <a:pt x="10437" y="417"/>
                    <a:pt x="8329" y="335"/>
                    <a:pt x="6221" y="251"/>
                  </a:cubicBezTo>
                  <a:cubicBezTo>
                    <a:pt x="5044" y="205"/>
                    <a:pt x="3681" y="0"/>
                    <a:pt x="23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1"/>
            <p:cNvSpPr/>
            <p:nvPr/>
          </p:nvSpPr>
          <p:spPr>
            <a:xfrm>
              <a:off x="5470189" y="2967583"/>
              <a:ext cx="1449887" cy="1303244"/>
            </a:xfrm>
            <a:custGeom>
              <a:rect b="b" l="l" r="r" t="t"/>
              <a:pathLst>
                <a:path extrusionOk="0" h="20716" w="23047">
                  <a:moveTo>
                    <a:pt x="9856" y="0"/>
                  </a:moveTo>
                  <a:cubicBezTo>
                    <a:pt x="7906" y="0"/>
                    <a:pt x="6564" y="1581"/>
                    <a:pt x="5818" y="2289"/>
                  </a:cubicBezTo>
                  <a:cubicBezTo>
                    <a:pt x="4917" y="2736"/>
                    <a:pt x="5428" y="5244"/>
                    <a:pt x="5428" y="5244"/>
                  </a:cubicBezTo>
                  <a:cubicBezTo>
                    <a:pt x="5428" y="5244"/>
                    <a:pt x="1" y="10431"/>
                    <a:pt x="1849" y="16619"/>
                  </a:cubicBezTo>
                  <a:cubicBezTo>
                    <a:pt x="2710" y="19502"/>
                    <a:pt x="6329" y="20716"/>
                    <a:pt x="10181" y="20716"/>
                  </a:cubicBezTo>
                  <a:cubicBezTo>
                    <a:pt x="14596" y="20716"/>
                    <a:pt x="19317" y="19121"/>
                    <a:pt x="20538" y="16619"/>
                  </a:cubicBezTo>
                  <a:cubicBezTo>
                    <a:pt x="20538" y="16619"/>
                    <a:pt x="23046" y="14612"/>
                    <a:pt x="22266" y="13663"/>
                  </a:cubicBezTo>
                  <a:cubicBezTo>
                    <a:pt x="22129" y="13497"/>
                    <a:pt x="21963" y="13428"/>
                    <a:pt x="21782" y="13428"/>
                  </a:cubicBezTo>
                  <a:cubicBezTo>
                    <a:pt x="20933" y="13428"/>
                    <a:pt x="19758" y="14944"/>
                    <a:pt x="19758" y="14944"/>
                  </a:cubicBezTo>
                  <a:cubicBezTo>
                    <a:pt x="19758" y="14944"/>
                    <a:pt x="22656" y="10651"/>
                    <a:pt x="21319" y="9926"/>
                  </a:cubicBezTo>
                  <a:cubicBezTo>
                    <a:pt x="21210" y="9868"/>
                    <a:pt x="21094" y="9841"/>
                    <a:pt x="20972" y="9841"/>
                  </a:cubicBezTo>
                  <a:cubicBezTo>
                    <a:pt x="19582" y="9841"/>
                    <a:pt x="17415" y="13327"/>
                    <a:pt x="17415" y="13327"/>
                  </a:cubicBezTo>
                  <a:lnTo>
                    <a:pt x="12398" y="11592"/>
                  </a:lnTo>
                  <a:cubicBezTo>
                    <a:pt x="12398" y="11592"/>
                    <a:pt x="16858" y="4017"/>
                    <a:pt x="12620" y="1006"/>
                  </a:cubicBezTo>
                  <a:cubicBezTo>
                    <a:pt x="11592" y="276"/>
                    <a:pt x="10671" y="0"/>
                    <a:pt x="98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1"/>
            <p:cNvSpPr/>
            <p:nvPr/>
          </p:nvSpPr>
          <p:spPr>
            <a:xfrm>
              <a:off x="6039609" y="3220302"/>
              <a:ext cx="70270" cy="70270"/>
            </a:xfrm>
            <a:custGeom>
              <a:rect b="b" l="l" r="r" t="t"/>
              <a:pathLst>
                <a:path extrusionOk="0" h="1117" w="1117">
                  <a:moveTo>
                    <a:pt x="560" y="0"/>
                  </a:moveTo>
                  <a:cubicBezTo>
                    <a:pt x="251" y="0"/>
                    <a:pt x="1" y="250"/>
                    <a:pt x="1" y="557"/>
                  </a:cubicBezTo>
                  <a:cubicBezTo>
                    <a:pt x="1" y="866"/>
                    <a:pt x="251" y="1116"/>
                    <a:pt x="560" y="1116"/>
                  </a:cubicBezTo>
                  <a:cubicBezTo>
                    <a:pt x="867" y="1116"/>
                    <a:pt x="1117" y="866"/>
                    <a:pt x="1117" y="557"/>
                  </a:cubicBezTo>
                  <a:cubicBezTo>
                    <a:pt x="1117" y="250"/>
                    <a:pt x="86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1"/>
            <p:cNvSpPr/>
            <p:nvPr/>
          </p:nvSpPr>
          <p:spPr>
            <a:xfrm>
              <a:off x="5883901" y="3548956"/>
              <a:ext cx="782160" cy="458928"/>
            </a:xfrm>
            <a:custGeom>
              <a:rect b="b" l="l" r="r" t="t"/>
              <a:pathLst>
                <a:path extrusionOk="0" h="7295" w="12433">
                  <a:moveTo>
                    <a:pt x="4679" y="0"/>
                  </a:moveTo>
                  <a:cubicBezTo>
                    <a:pt x="4200" y="0"/>
                    <a:pt x="3736" y="68"/>
                    <a:pt x="3302" y="205"/>
                  </a:cubicBezTo>
                  <a:cubicBezTo>
                    <a:pt x="2200" y="548"/>
                    <a:pt x="1276" y="1314"/>
                    <a:pt x="759" y="2432"/>
                  </a:cubicBezTo>
                  <a:cubicBezTo>
                    <a:pt x="0" y="4069"/>
                    <a:pt x="1195" y="5511"/>
                    <a:pt x="2478" y="6442"/>
                  </a:cubicBezTo>
                  <a:cubicBezTo>
                    <a:pt x="3290" y="7032"/>
                    <a:pt x="3836" y="7254"/>
                    <a:pt x="4198" y="7254"/>
                  </a:cubicBezTo>
                  <a:cubicBezTo>
                    <a:pt x="5283" y="7254"/>
                    <a:pt x="4708" y="5259"/>
                    <a:pt x="4708" y="5259"/>
                  </a:cubicBezTo>
                  <a:lnTo>
                    <a:pt x="4708" y="5259"/>
                  </a:lnTo>
                  <a:cubicBezTo>
                    <a:pt x="4708" y="5259"/>
                    <a:pt x="6993" y="7295"/>
                    <a:pt x="8477" y="7295"/>
                  </a:cubicBezTo>
                  <a:cubicBezTo>
                    <a:pt x="8582" y="7295"/>
                    <a:pt x="8683" y="7285"/>
                    <a:pt x="8779" y="7263"/>
                  </a:cubicBezTo>
                  <a:cubicBezTo>
                    <a:pt x="10196" y="6937"/>
                    <a:pt x="8359" y="5115"/>
                    <a:pt x="8279" y="5036"/>
                  </a:cubicBezTo>
                  <a:lnTo>
                    <a:pt x="8279" y="5036"/>
                  </a:lnTo>
                  <a:cubicBezTo>
                    <a:pt x="8352" y="5108"/>
                    <a:pt x="9887" y="6593"/>
                    <a:pt x="10983" y="6593"/>
                  </a:cubicBezTo>
                  <a:cubicBezTo>
                    <a:pt x="11177" y="6593"/>
                    <a:pt x="11356" y="6547"/>
                    <a:pt x="11512" y="6439"/>
                  </a:cubicBezTo>
                  <a:cubicBezTo>
                    <a:pt x="12433" y="5799"/>
                    <a:pt x="10795" y="3428"/>
                    <a:pt x="10407" y="2917"/>
                  </a:cubicBezTo>
                  <a:cubicBezTo>
                    <a:pt x="9166" y="1294"/>
                    <a:pt x="6977" y="122"/>
                    <a:pt x="4934" y="6"/>
                  </a:cubicBezTo>
                  <a:cubicBezTo>
                    <a:pt x="4849" y="2"/>
                    <a:pt x="4764" y="0"/>
                    <a:pt x="4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1"/>
            <p:cNvSpPr/>
            <p:nvPr/>
          </p:nvSpPr>
          <p:spPr>
            <a:xfrm>
              <a:off x="5607590" y="3096679"/>
              <a:ext cx="267934" cy="200746"/>
            </a:xfrm>
            <a:custGeom>
              <a:rect b="b" l="l" r="r" t="t"/>
              <a:pathLst>
                <a:path extrusionOk="0" h="3191" w="4259">
                  <a:moveTo>
                    <a:pt x="2329" y="0"/>
                  </a:moveTo>
                  <a:cubicBezTo>
                    <a:pt x="1924" y="0"/>
                    <a:pt x="1496" y="99"/>
                    <a:pt x="1123" y="396"/>
                  </a:cubicBezTo>
                  <a:cubicBezTo>
                    <a:pt x="0" y="1288"/>
                    <a:pt x="3245" y="3190"/>
                    <a:pt x="3245" y="3190"/>
                  </a:cubicBezTo>
                  <a:cubicBezTo>
                    <a:pt x="3245" y="3190"/>
                    <a:pt x="4258" y="1865"/>
                    <a:pt x="3856" y="396"/>
                  </a:cubicBezTo>
                  <a:cubicBezTo>
                    <a:pt x="3856" y="396"/>
                    <a:pt x="3139" y="0"/>
                    <a:pt x="23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1"/>
            <p:cNvSpPr/>
            <p:nvPr/>
          </p:nvSpPr>
          <p:spPr>
            <a:xfrm>
              <a:off x="5985505" y="3264466"/>
              <a:ext cx="188793" cy="115817"/>
            </a:xfrm>
            <a:custGeom>
              <a:rect b="b" l="l" r="r" t="t"/>
              <a:pathLst>
                <a:path extrusionOk="0" h="1841" w="3001">
                  <a:moveTo>
                    <a:pt x="1085" y="0"/>
                  </a:moveTo>
                  <a:cubicBezTo>
                    <a:pt x="714" y="0"/>
                    <a:pt x="454" y="179"/>
                    <a:pt x="421" y="202"/>
                  </a:cubicBezTo>
                  <a:lnTo>
                    <a:pt x="1" y="1841"/>
                  </a:lnTo>
                  <a:cubicBezTo>
                    <a:pt x="1" y="1841"/>
                    <a:pt x="3001" y="1441"/>
                    <a:pt x="2141" y="525"/>
                  </a:cubicBezTo>
                  <a:cubicBezTo>
                    <a:pt x="1757" y="117"/>
                    <a:pt x="1385" y="0"/>
                    <a:pt x="1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1"/>
            <p:cNvSpPr/>
            <p:nvPr/>
          </p:nvSpPr>
          <p:spPr>
            <a:xfrm>
              <a:off x="6148070" y="2894982"/>
              <a:ext cx="163755" cy="107828"/>
            </a:xfrm>
            <a:custGeom>
              <a:rect b="b" l="l" r="r" t="t"/>
              <a:pathLst>
                <a:path extrusionOk="0" h="1714" w="2603">
                  <a:moveTo>
                    <a:pt x="1788" y="1"/>
                  </a:moveTo>
                  <a:cubicBezTo>
                    <a:pt x="1099" y="1"/>
                    <a:pt x="0" y="1411"/>
                    <a:pt x="0" y="1411"/>
                  </a:cubicBezTo>
                  <a:lnTo>
                    <a:pt x="191" y="1714"/>
                  </a:lnTo>
                  <a:cubicBezTo>
                    <a:pt x="191" y="1714"/>
                    <a:pt x="2014" y="1260"/>
                    <a:pt x="1825" y="1032"/>
                  </a:cubicBezTo>
                  <a:cubicBezTo>
                    <a:pt x="1795" y="996"/>
                    <a:pt x="1735" y="981"/>
                    <a:pt x="1655" y="981"/>
                  </a:cubicBezTo>
                  <a:cubicBezTo>
                    <a:pt x="1231" y="981"/>
                    <a:pt x="248" y="1411"/>
                    <a:pt x="248" y="1411"/>
                  </a:cubicBezTo>
                  <a:cubicBezTo>
                    <a:pt x="248" y="1411"/>
                    <a:pt x="2602" y="275"/>
                    <a:pt x="1937" y="27"/>
                  </a:cubicBezTo>
                  <a:cubicBezTo>
                    <a:pt x="1890" y="9"/>
                    <a:pt x="1840" y="1"/>
                    <a:pt x="17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1"/>
            <p:cNvSpPr/>
            <p:nvPr/>
          </p:nvSpPr>
          <p:spPr>
            <a:xfrm>
              <a:off x="5693402" y="3530334"/>
              <a:ext cx="33657" cy="84174"/>
            </a:xfrm>
            <a:custGeom>
              <a:rect b="b" l="l" r="r" t="t"/>
              <a:pathLst>
                <a:path extrusionOk="0" h="1338" w="535">
                  <a:moveTo>
                    <a:pt x="278" y="0"/>
                  </a:moveTo>
                  <a:cubicBezTo>
                    <a:pt x="196" y="0"/>
                    <a:pt x="118" y="46"/>
                    <a:pt x="96" y="151"/>
                  </a:cubicBezTo>
                  <a:cubicBezTo>
                    <a:pt x="25" y="479"/>
                    <a:pt x="0" y="802"/>
                    <a:pt x="30" y="1136"/>
                  </a:cubicBezTo>
                  <a:cubicBezTo>
                    <a:pt x="42" y="1270"/>
                    <a:pt x="154" y="1337"/>
                    <a:pt x="259" y="1337"/>
                  </a:cubicBezTo>
                  <a:cubicBezTo>
                    <a:pt x="364" y="1337"/>
                    <a:pt x="462" y="1271"/>
                    <a:pt x="448" y="1136"/>
                  </a:cubicBezTo>
                  <a:cubicBezTo>
                    <a:pt x="423" y="839"/>
                    <a:pt x="437" y="555"/>
                    <a:pt x="500" y="262"/>
                  </a:cubicBezTo>
                  <a:cubicBezTo>
                    <a:pt x="535" y="103"/>
                    <a:pt x="402" y="0"/>
                    <a:pt x="2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1"/>
            <p:cNvSpPr/>
            <p:nvPr/>
          </p:nvSpPr>
          <p:spPr>
            <a:xfrm>
              <a:off x="5768205" y="3480696"/>
              <a:ext cx="33971" cy="71654"/>
            </a:xfrm>
            <a:custGeom>
              <a:rect b="b" l="l" r="r" t="t"/>
              <a:pathLst>
                <a:path extrusionOk="0" h="1139" w="540">
                  <a:moveTo>
                    <a:pt x="287" y="1"/>
                  </a:moveTo>
                  <a:cubicBezTo>
                    <a:pt x="182" y="1"/>
                    <a:pt x="84" y="68"/>
                    <a:pt x="96" y="202"/>
                  </a:cubicBezTo>
                  <a:cubicBezTo>
                    <a:pt x="116" y="434"/>
                    <a:pt x="102" y="651"/>
                    <a:pt x="41" y="878"/>
                  </a:cubicBezTo>
                  <a:cubicBezTo>
                    <a:pt x="1" y="1035"/>
                    <a:pt x="132" y="1138"/>
                    <a:pt x="258" y="1138"/>
                  </a:cubicBezTo>
                  <a:cubicBezTo>
                    <a:pt x="340" y="1138"/>
                    <a:pt x="421" y="1093"/>
                    <a:pt x="447" y="988"/>
                  </a:cubicBezTo>
                  <a:cubicBezTo>
                    <a:pt x="514" y="728"/>
                    <a:pt x="539" y="470"/>
                    <a:pt x="516" y="202"/>
                  </a:cubicBezTo>
                  <a:cubicBezTo>
                    <a:pt x="504" y="68"/>
                    <a:pt x="393"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1"/>
            <p:cNvSpPr/>
            <p:nvPr/>
          </p:nvSpPr>
          <p:spPr>
            <a:xfrm>
              <a:off x="5777453" y="3689125"/>
              <a:ext cx="38312" cy="109275"/>
            </a:xfrm>
            <a:custGeom>
              <a:rect b="b" l="l" r="r" t="t"/>
              <a:pathLst>
                <a:path extrusionOk="0" h="1737" w="609">
                  <a:moveTo>
                    <a:pt x="233" y="0"/>
                  </a:moveTo>
                  <a:cubicBezTo>
                    <a:pt x="127" y="0"/>
                    <a:pt x="20" y="68"/>
                    <a:pt x="16" y="204"/>
                  </a:cubicBezTo>
                  <a:cubicBezTo>
                    <a:pt x="1" y="672"/>
                    <a:pt x="52" y="1131"/>
                    <a:pt x="164" y="1585"/>
                  </a:cubicBezTo>
                  <a:cubicBezTo>
                    <a:pt x="190" y="1691"/>
                    <a:pt x="270" y="1736"/>
                    <a:pt x="353" y="1736"/>
                  </a:cubicBezTo>
                  <a:cubicBezTo>
                    <a:pt x="477" y="1736"/>
                    <a:pt x="608" y="1633"/>
                    <a:pt x="569" y="1474"/>
                  </a:cubicBezTo>
                  <a:cubicBezTo>
                    <a:pt x="466" y="1055"/>
                    <a:pt x="422" y="635"/>
                    <a:pt x="436" y="204"/>
                  </a:cubicBezTo>
                  <a:cubicBezTo>
                    <a:pt x="441" y="68"/>
                    <a:pt x="338" y="0"/>
                    <a:pt x="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1"/>
            <p:cNvSpPr/>
            <p:nvPr/>
          </p:nvSpPr>
          <p:spPr>
            <a:xfrm>
              <a:off x="5836968" y="3989783"/>
              <a:ext cx="26485" cy="71466"/>
            </a:xfrm>
            <a:custGeom>
              <a:rect b="b" l="l" r="r" t="t"/>
              <a:pathLst>
                <a:path extrusionOk="0" h="1136" w="421">
                  <a:moveTo>
                    <a:pt x="210" y="0"/>
                  </a:moveTo>
                  <a:cubicBezTo>
                    <a:pt x="105" y="0"/>
                    <a:pt x="0" y="68"/>
                    <a:pt x="0" y="203"/>
                  </a:cubicBezTo>
                  <a:lnTo>
                    <a:pt x="0" y="933"/>
                  </a:lnTo>
                  <a:cubicBezTo>
                    <a:pt x="0" y="1068"/>
                    <a:pt x="105" y="1136"/>
                    <a:pt x="210" y="1136"/>
                  </a:cubicBezTo>
                  <a:cubicBezTo>
                    <a:pt x="315" y="1136"/>
                    <a:pt x="420" y="1068"/>
                    <a:pt x="420" y="933"/>
                  </a:cubicBezTo>
                  <a:lnTo>
                    <a:pt x="420" y="203"/>
                  </a:lnTo>
                  <a:cubicBezTo>
                    <a:pt x="420" y="68"/>
                    <a:pt x="315" y="0"/>
                    <a:pt x="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1"/>
            <p:cNvSpPr/>
            <p:nvPr/>
          </p:nvSpPr>
          <p:spPr>
            <a:xfrm>
              <a:off x="5724229" y="3897868"/>
              <a:ext cx="26485" cy="79896"/>
            </a:xfrm>
            <a:custGeom>
              <a:rect b="b" l="l" r="r" t="t"/>
              <a:pathLst>
                <a:path extrusionOk="0" h="1270" w="421">
                  <a:moveTo>
                    <a:pt x="211" y="1"/>
                  </a:moveTo>
                  <a:cubicBezTo>
                    <a:pt x="106" y="1"/>
                    <a:pt x="1" y="68"/>
                    <a:pt x="1" y="204"/>
                  </a:cubicBezTo>
                  <a:lnTo>
                    <a:pt x="1" y="1067"/>
                  </a:lnTo>
                  <a:cubicBezTo>
                    <a:pt x="1" y="1202"/>
                    <a:pt x="105" y="1270"/>
                    <a:pt x="210" y="1270"/>
                  </a:cubicBezTo>
                  <a:cubicBezTo>
                    <a:pt x="314" y="1270"/>
                    <a:pt x="419" y="1202"/>
                    <a:pt x="419" y="1067"/>
                  </a:cubicBezTo>
                  <a:lnTo>
                    <a:pt x="419" y="204"/>
                  </a:lnTo>
                  <a:cubicBezTo>
                    <a:pt x="420"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1"/>
            <p:cNvSpPr/>
            <p:nvPr/>
          </p:nvSpPr>
          <p:spPr>
            <a:xfrm>
              <a:off x="5949707" y="4044014"/>
              <a:ext cx="26485" cy="67377"/>
            </a:xfrm>
            <a:custGeom>
              <a:rect b="b" l="l" r="r" t="t"/>
              <a:pathLst>
                <a:path extrusionOk="0" h="1071" w="421">
                  <a:moveTo>
                    <a:pt x="210" y="0"/>
                  </a:moveTo>
                  <a:cubicBezTo>
                    <a:pt x="105" y="0"/>
                    <a:pt x="0" y="68"/>
                    <a:pt x="0" y="204"/>
                  </a:cubicBezTo>
                  <a:lnTo>
                    <a:pt x="0" y="867"/>
                  </a:lnTo>
                  <a:cubicBezTo>
                    <a:pt x="0" y="1003"/>
                    <a:pt x="105" y="1071"/>
                    <a:pt x="210" y="1071"/>
                  </a:cubicBezTo>
                  <a:cubicBezTo>
                    <a:pt x="315" y="1071"/>
                    <a:pt x="420" y="1003"/>
                    <a:pt x="420" y="867"/>
                  </a:cubicBezTo>
                  <a:lnTo>
                    <a:pt x="420" y="204"/>
                  </a:lnTo>
                  <a:cubicBezTo>
                    <a:pt x="420" y="68"/>
                    <a:pt x="315" y="0"/>
                    <a:pt x="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1"/>
            <p:cNvSpPr/>
            <p:nvPr/>
          </p:nvSpPr>
          <p:spPr>
            <a:xfrm>
              <a:off x="6179149" y="3405453"/>
              <a:ext cx="26485" cy="63099"/>
            </a:xfrm>
            <a:custGeom>
              <a:rect b="b" l="l" r="r" t="t"/>
              <a:pathLst>
                <a:path extrusionOk="0" h="1003" w="421">
                  <a:moveTo>
                    <a:pt x="211" y="1"/>
                  </a:moveTo>
                  <a:cubicBezTo>
                    <a:pt x="106" y="1"/>
                    <a:pt x="1" y="68"/>
                    <a:pt x="1" y="202"/>
                  </a:cubicBezTo>
                  <a:lnTo>
                    <a:pt x="1" y="800"/>
                  </a:lnTo>
                  <a:cubicBezTo>
                    <a:pt x="1" y="935"/>
                    <a:pt x="106" y="1002"/>
                    <a:pt x="211" y="1002"/>
                  </a:cubicBezTo>
                  <a:cubicBezTo>
                    <a:pt x="316" y="1002"/>
                    <a:pt x="421" y="935"/>
                    <a:pt x="421" y="800"/>
                  </a:cubicBezTo>
                  <a:lnTo>
                    <a:pt x="421" y="202"/>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1"/>
            <p:cNvSpPr/>
            <p:nvPr/>
          </p:nvSpPr>
          <p:spPr>
            <a:xfrm>
              <a:off x="6394058" y="4204440"/>
              <a:ext cx="305176" cy="184955"/>
            </a:xfrm>
            <a:custGeom>
              <a:rect b="b" l="l" r="r" t="t"/>
              <a:pathLst>
                <a:path extrusionOk="0" h="2940" w="4851">
                  <a:moveTo>
                    <a:pt x="4268" y="1"/>
                  </a:moveTo>
                  <a:cubicBezTo>
                    <a:pt x="4140" y="1"/>
                    <a:pt x="4012" y="61"/>
                    <a:pt x="3929" y="207"/>
                  </a:cubicBezTo>
                  <a:cubicBezTo>
                    <a:pt x="3215" y="1456"/>
                    <a:pt x="1801" y="1799"/>
                    <a:pt x="495" y="2107"/>
                  </a:cubicBezTo>
                  <a:cubicBezTo>
                    <a:pt x="0" y="2223"/>
                    <a:pt x="161" y="2939"/>
                    <a:pt x="613" y="2939"/>
                  </a:cubicBezTo>
                  <a:cubicBezTo>
                    <a:pt x="648" y="2939"/>
                    <a:pt x="684" y="2935"/>
                    <a:pt x="721" y="2926"/>
                  </a:cubicBezTo>
                  <a:cubicBezTo>
                    <a:pt x="2254" y="2564"/>
                    <a:pt x="3832" y="2088"/>
                    <a:pt x="4662" y="637"/>
                  </a:cubicBezTo>
                  <a:cubicBezTo>
                    <a:pt x="4850" y="307"/>
                    <a:pt x="4557" y="1"/>
                    <a:pt x="42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1"/>
            <p:cNvSpPr/>
            <p:nvPr/>
          </p:nvSpPr>
          <p:spPr>
            <a:xfrm>
              <a:off x="5435776" y="4142723"/>
              <a:ext cx="232893" cy="185081"/>
            </a:xfrm>
            <a:custGeom>
              <a:rect b="b" l="l" r="r" t="t"/>
              <a:pathLst>
                <a:path extrusionOk="0" h="2942" w="3702">
                  <a:moveTo>
                    <a:pt x="521" y="0"/>
                  </a:moveTo>
                  <a:cubicBezTo>
                    <a:pt x="272" y="0"/>
                    <a:pt x="1" y="211"/>
                    <a:pt x="64" y="533"/>
                  </a:cubicBezTo>
                  <a:cubicBezTo>
                    <a:pt x="340" y="1920"/>
                    <a:pt x="1615" y="2941"/>
                    <a:pt x="3015" y="2941"/>
                  </a:cubicBezTo>
                  <a:cubicBezTo>
                    <a:pt x="3062" y="2941"/>
                    <a:pt x="3108" y="2940"/>
                    <a:pt x="3154" y="2938"/>
                  </a:cubicBezTo>
                  <a:cubicBezTo>
                    <a:pt x="3691" y="2912"/>
                    <a:pt x="3702" y="2087"/>
                    <a:pt x="3179" y="2087"/>
                  </a:cubicBezTo>
                  <a:cubicBezTo>
                    <a:pt x="3171" y="2087"/>
                    <a:pt x="3163" y="2087"/>
                    <a:pt x="3154" y="2087"/>
                  </a:cubicBezTo>
                  <a:cubicBezTo>
                    <a:pt x="3117" y="2089"/>
                    <a:pt x="3079" y="2090"/>
                    <a:pt x="3042" y="2090"/>
                  </a:cubicBezTo>
                  <a:cubicBezTo>
                    <a:pt x="1988" y="2090"/>
                    <a:pt x="1091" y="1351"/>
                    <a:pt x="883" y="306"/>
                  </a:cubicBezTo>
                  <a:cubicBezTo>
                    <a:pt x="841" y="93"/>
                    <a:pt x="686" y="0"/>
                    <a:pt x="5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1"/>
            <p:cNvSpPr/>
            <p:nvPr/>
          </p:nvSpPr>
          <p:spPr>
            <a:xfrm>
              <a:off x="7280808" y="4123787"/>
              <a:ext cx="170801" cy="178287"/>
            </a:xfrm>
            <a:custGeom>
              <a:rect b="b" l="l" r="r" t="t"/>
              <a:pathLst>
                <a:path extrusionOk="0" h="2834" w="2715">
                  <a:moveTo>
                    <a:pt x="531" y="0"/>
                  </a:moveTo>
                  <a:cubicBezTo>
                    <a:pt x="369" y="0"/>
                    <a:pt x="220" y="93"/>
                    <a:pt x="188" y="306"/>
                  </a:cubicBezTo>
                  <a:cubicBezTo>
                    <a:pt x="1" y="1563"/>
                    <a:pt x="895" y="2722"/>
                    <a:pt x="2169" y="2832"/>
                  </a:cubicBezTo>
                  <a:cubicBezTo>
                    <a:pt x="2184" y="2833"/>
                    <a:pt x="2198" y="2833"/>
                    <a:pt x="2212" y="2833"/>
                  </a:cubicBezTo>
                  <a:cubicBezTo>
                    <a:pt x="2715" y="2833"/>
                    <a:pt x="2696" y="2028"/>
                    <a:pt x="2170" y="1983"/>
                  </a:cubicBezTo>
                  <a:cubicBezTo>
                    <a:pt x="1490" y="1925"/>
                    <a:pt x="906" y="1218"/>
                    <a:pt x="1008" y="534"/>
                  </a:cubicBezTo>
                  <a:cubicBezTo>
                    <a:pt x="1056" y="212"/>
                    <a:pt x="778" y="0"/>
                    <a:pt x="5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1"/>
            <p:cNvSpPr/>
            <p:nvPr/>
          </p:nvSpPr>
          <p:spPr>
            <a:xfrm>
              <a:off x="7136991" y="4172795"/>
              <a:ext cx="424957" cy="275231"/>
            </a:xfrm>
            <a:custGeom>
              <a:rect b="b" l="l" r="r" t="t"/>
              <a:pathLst>
                <a:path extrusionOk="0" h="4375" w="6755">
                  <a:moveTo>
                    <a:pt x="651" y="1"/>
                  </a:moveTo>
                  <a:cubicBezTo>
                    <a:pt x="485" y="1"/>
                    <a:pt x="325" y="93"/>
                    <a:pt x="275" y="304"/>
                  </a:cubicBezTo>
                  <a:cubicBezTo>
                    <a:pt x="0" y="1481"/>
                    <a:pt x="476" y="2605"/>
                    <a:pt x="1461" y="3300"/>
                  </a:cubicBezTo>
                  <a:cubicBezTo>
                    <a:pt x="2833" y="4267"/>
                    <a:pt x="4625" y="4177"/>
                    <a:pt x="6214" y="4370"/>
                  </a:cubicBezTo>
                  <a:cubicBezTo>
                    <a:pt x="6235" y="4373"/>
                    <a:pt x="6254" y="4374"/>
                    <a:pt x="6273" y="4374"/>
                  </a:cubicBezTo>
                  <a:cubicBezTo>
                    <a:pt x="6754" y="4374"/>
                    <a:pt x="6731" y="3586"/>
                    <a:pt x="6214" y="3521"/>
                  </a:cubicBezTo>
                  <a:cubicBezTo>
                    <a:pt x="4525" y="3317"/>
                    <a:pt x="437" y="3334"/>
                    <a:pt x="1094" y="531"/>
                  </a:cubicBezTo>
                  <a:cubicBezTo>
                    <a:pt x="1170" y="210"/>
                    <a:pt x="903" y="1"/>
                    <a:pt x="6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1"/>
            <p:cNvSpPr/>
            <p:nvPr/>
          </p:nvSpPr>
          <p:spPr>
            <a:xfrm>
              <a:off x="8612664" y="4015577"/>
              <a:ext cx="327069" cy="278691"/>
            </a:xfrm>
            <a:custGeom>
              <a:rect b="b" l="l" r="r" t="t"/>
              <a:pathLst>
                <a:path extrusionOk="0" h="4430" w="5199">
                  <a:moveTo>
                    <a:pt x="4682" y="1"/>
                  </a:moveTo>
                  <a:cubicBezTo>
                    <a:pt x="4511" y="1"/>
                    <a:pt x="4335" y="86"/>
                    <a:pt x="4255" y="283"/>
                  </a:cubicBezTo>
                  <a:cubicBezTo>
                    <a:pt x="3578" y="1939"/>
                    <a:pt x="1916" y="2844"/>
                    <a:pt x="414" y="3642"/>
                  </a:cubicBezTo>
                  <a:cubicBezTo>
                    <a:pt x="0" y="3861"/>
                    <a:pt x="255" y="4430"/>
                    <a:pt x="640" y="4430"/>
                  </a:cubicBezTo>
                  <a:cubicBezTo>
                    <a:pt x="705" y="4430"/>
                    <a:pt x="774" y="4413"/>
                    <a:pt x="843" y="4377"/>
                  </a:cubicBezTo>
                  <a:cubicBezTo>
                    <a:pt x="2579" y="3456"/>
                    <a:pt x="4301" y="2405"/>
                    <a:pt x="5075" y="509"/>
                  </a:cubicBezTo>
                  <a:cubicBezTo>
                    <a:pt x="5199" y="203"/>
                    <a:pt x="4946" y="1"/>
                    <a:pt x="46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1"/>
            <p:cNvSpPr/>
            <p:nvPr/>
          </p:nvSpPr>
          <p:spPr>
            <a:xfrm>
              <a:off x="7389961" y="3972231"/>
              <a:ext cx="1401257" cy="365507"/>
            </a:xfrm>
            <a:custGeom>
              <a:rect b="b" l="l" r="r" t="t"/>
              <a:pathLst>
                <a:path extrusionOk="0" h="5810" w="22274">
                  <a:moveTo>
                    <a:pt x="20210" y="0"/>
                  </a:moveTo>
                  <a:cubicBezTo>
                    <a:pt x="18827" y="0"/>
                    <a:pt x="17111" y="416"/>
                    <a:pt x="15763" y="594"/>
                  </a:cubicBezTo>
                  <a:cubicBezTo>
                    <a:pt x="13156" y="937"/>
                    <a:pt x="10551" y="1281"/>
                    <a:pt x="7945" y="1624"/>
                  </a:cubicBezTo>
                  <a:cubicBezTo>
                    <a:pt x="5848" y="1899"/>
                    <a:pt x="3478" y="1816"/>
                    <a:pt x="1495" y="2564"/>
                  </a:cubicBezTo>
                  <a:cubicBezTo>
                    <a:pt x="796" y="2828"/>
                    <a:pt x="0" y="3428"/>
                    <a:pt x="375" y="4193"/>
                  </a:cubicBezTo>
                  <a:cubicBezTo>
                    <a:pt x="518" y="4484"/>
                    <a:pt x="799" y="4687"/>
                    <a:pt x="1111" y="4774"/>
                  </a:cubicBezTo>
                  <a:cubicBezTo>
                    <a:pt x="3551" y="5468"/>
                    <a:pt x="6085" y="5810"/>
                    <a:pt x="8621" y="5810"/>
                  </a:cubicBezTo>
                  <a:cubicBezTo>
                    <a:pt x="12384" y="5810"/>
                    <a:pt x="16151" y="5056"/>
                    <a:pt x="19615" y="3580"/>
                  </a:cubicBezTo>
                  <a:cubicBezTo>
                    <a:pt x="20275" y="3299"/>
                    <a:pt x="20942" y="2982"/>
                    <a:pt x="21446" y="2470"/>
                  </a:cubicBezTo>
                  <a:cubicBezTo>
                    <a:pt x="21952" y="1960"/>
                    <a:pt x="22273" y="1212"/>
                    <a:pt x="22105" y="513"/>
                  </a:cubicBezTo>
                  <a:cubicBezTo>
                    <a:pt x="21662" y="132"/>
                    <a:pt x="20989" y="0"/>
                    <a:pt x="202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1"/>
            <p:cNvSpPr/>
            <p:nvPr/>
          </p:nvSpPr>
          <p:spPr>
            <a:xfrm>
              <a:off x="7260613" y="2952043"/>
              <a:ext cx="1694040" cy="1330672"/>
            </a:xfrm>
            <a:custGeom>
              <a:rect b="b" l="l" r="r" t="t"/>
              <a:pathLst>
                <a:path extrusionOk="0" h="21152" w="26928">
                  <a:moveTo>
                    <a:pt x="9431" y="1"/>
                  </a:moveTo>
                  <a:cubicBezTo>
                    <a:pt x="5607" y="1"/>
                    <a:pt x="5065" y="3239"/>
                    <a:pt x="5065" y="3239"/>
                  </a:cubicBezTo>
                  <a:lnTo>
                    <a:pt x="4972" y="4815"/>
                  </a:lnTo>
                  <a:cubicBezTo>
                    <a:pt x="4972" y="4815"/>
                    <a:pt x="0" y="11297"/>
                    <a:pt x="1741" y="16896"/>
                  </a:cubicBezTo>
                  <a:cubicBezTo>
                    <a:pt x="2626" y="19743"/>
                    <a:pt x="6665" y="21152"/>
                    <a:pt x="11143" y="21152"/>
                  </a:cubicBezTo>
                  <a:cubicBezTo>
                    <a:pt x="15469" y="21152"/>
                    <a:pt x="20204" y="19837"/>
                    <a:pt x="22903" y="17233"/>
                  </a:cubicBezTo>
                  <a:cubicBezTo>
                    <a:pt x="26277" y="13979"/>
                    <a:pt x="26928" y="9483"/>
                    <a:pt x="25945" y="9181"/>
                  </a:cubicBezTo>
                  <a:cubicBezTo>
                    <a:pt x="25883" y="9162"/>
                    <a:pt x="25821" y="9153"/>
                    <a:pt x="25761" y="9153"/>
                  </a:cubicBezTo>
                  <a:cubicBezTo>
                    <a:pt x="25243" y="9153"/>
                    <a:pt x="24802" y="9816"/>
                    <a:pt x="24523" y="10373"/>
                  </a:cubicBezTo>
                  <a:lnTo>
                    <a:pt x="24523" y="10373"/>
                  </a:lnTo>
                  <a:cubicBezTo>
                    <a:pt x="25062" y="9027"/>
                    <a:pt x="25979" y="6324"/>
                    <a:pt x="24733" y="6154"/>
                  </a:cubicBezTo>
                  <a:cubicBezTo>
                    <a:pt x="24699" y="6150"/>
                    <a:pt x="24664" y="6147"/>
                    <a:pt x="24629" y="6147"/>
                  </a:cubicBezTo>
                  <a:cubicBezTo>
                    <a:pt x="23005" y="6147"/>
                    <a:pt x="21042" y="11126"/>
                    <a:pt x="19496" y="11126"/>
                  </a:cubicBezTo>
                  <a:cubicBezTo>
                    <a:pt x="19477" y="11126"/>
                    <a:pt x="19458" y="11125"/>
                    <a:pt x="19439" y="11124"/>
                  </a:cubicBezTo>
                  <a:cubicBezTo>
                    <a:pt x="17927" y="11001"/>
                    <a:pt x="11910" y="11506"/>
                    <a:pt x="13870" y="6768"/>
                  </a:cubicBezTo>
                  <a:cubicBezTo>
                    <a:pt x="15225" y="3498"/>
                    <a:pt x="12428" y="229"/>
                    <a:pt x="10052" y="28"/>
                  </a:cubicBezTo>
                  <a:cubicBezTo>
                    <a:pt x="9836" y="10"/>
                    <a:pt x="9629" y="1"/>
                    <a:pt x="94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1"/>
            <p:cNvSpPr/>
            <p:nvPr/>
          </p:nvSpPr>
          <p:spPr>
            <a:xfrm>
              <a:off x="7882188" y="3541784"/>
              <a:ext cx="872876" cy="494347"/>
            </a:xfrm>
            <a:custGeom>
              <a:rect b="b" l="l" r="r" t="t"/>
              <a:pathLst>
                <a:path extrusionOk="0" h="7858" w="13875">
                  <a:moveTo>
                    <a:pt x="6128" y="1"/>
                  </a:moveTo>
                  <a:cubicBezTo>
                    <a:pt x="4966" y="1"/>
                    <a:pt x="3855" y="162"/>
                    <a:pt x="2961" y="347"/>
                  </a:cubicBezTo>
                  <a:cubicBezTo>
                    <a:pt x="1266" y="698"/>
                    <a:pt x="0" y="2238"/>
                    <a:pt x="191" y="3958"/>
                  </a:cubicBezTo>
                  <a:cubicBezTo>
                    <a:pt x="513" y="6850"/>
                    <a:pt x="4545" y="7857"/>
                    <a:pt x="7210" y="7857"/>
                  </a:cubicBezTo>
                  <a:cubicBezTo>
                    <a:pt x="8357" y="7857"/>
                    <a:pt x="9250" y="7671"/>
                    <a:pt x="9486" y="7367"/>
                  </a:cubicBezTo>
                  <a:cubicBezTo>
                    <a:pt x="10425" y="6166"/>
                    <a:pt x="8805" y="5415"/>
                    <a:pt x="8805" y="5415"/>
                  </a:cubicBezTo>
                  <a:lnTo>
                    <a:pt x="8805" y="5415"/>
                  </a:lnTo>
                  <a:cubicBezTo>
                    <a:pt x="8805" y="5415"/>
                    <a:pt x="8830" y="5416"/>
                    <a:pt x="8874" y="5416"/>
                  </a:cubicBezTo>
                  <a:cubicBezTo>
                    <a:pt x="9197" y="5416"/>
                    <a:pt x="10545" y="5367"/>
                    <a:pt x="10545" y="4559"/>
                  </a:cubicBezTo>
                  <a:cubicBezTo>
                    <a:pt x="10545" y="3643"/>
                    <a:pt x="8882" y="2905"/>
                    <a:pt x="8882" y="2905"/>
                  </a:cubicBezTo>
                  <a:cubicBezTo>
                    <a:pt x="8882" y="2905"/>
                    <a:pt x="13875" y="2905"/>
                    <a:pt x="10168" y="893"/>
                  </a:cubicBezTo>
                  <a:cubicBezTo>
                    <a:pt x="8932" y="224"/>
                    <a:pt x="7495" y="1"/>
                    <a:pt x="6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1"/>
            <p:cNvSpPr/>
            <p:nvPr/>
          </p:nvSpPr>
          <p:spPr>
            <a:xfrm>
              <a:off x="7726543" y="3144933"/>
              <a:ext cx="70270" cy="70270"/>
            </a:xfrm>
            <a:custGeom>
              <a:rect b="b" l="l" r="r" t="t"/>
              <a:pathLst>
                <a:path extrusionOk="0" h="1117" w="1117">
                  <a:moveTo>
                    <a:pt x="558" y="1"/>
                  </a:moveTo>
                  <a:cubicBezTo>
                    <a:pt x="250" y="1"/>
                    <a:pt x="1" y="251"/>
                    <a:pt x="1" y="558"/>
                  </a:cubicBezTo>
                  <a:cubicBezTo>
                    <a:pt x="1" y="867"/>
                    <a:pt x="250" y="1117"/>
                    <a:pt x="558" y="1117"/>
                  </a:cubicBezTo>
                  <a:cubicBezTo>
                    <a:pt x="867" y="1117"/>
                    <a:pt x="1117" y="867"/>
                    <a:pt x="1117" y="558"/>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1"/>
            <p:cNvSpPr/>
            <p:nvPr/>
          </p:nvSpPr>
          <p:spPr>
            <a:xfrm>
              <a:off x="7416322" y="3136314"/>
              <a:ext cx="200180" cy="137458"/>
            </a:xfrm>
            <a:custGeom>
              <a:rect b="b" l="l" r="r" t="t"/>
              <a:pathLst>
                <a:path extrusionOk="0" h="2185" w="3182">
                  <a:moveTo>
                    <a:pt x="2055" y="1"/>
                  </a:moveTo>
                  <a:cubicBezTo>
                    <a:pt x="1246" y="1"/>
                    <a:pt x="78" y="126"/>
                    <a:pt x="48" y="848"/>
                  </a:cubicBezTo>
                  <a:cubicBezTo>
                    <a:pt x="1" y="1953"/>
                    <a:pt x="2270" y="2184"/>
                    <a:pt x="2270" y="2184"/>
                  </a:cubicBezTo>
                  <a:cubicBezTo>
                    <a:pt x="2270" y="2184"/>
                    <a:pt x="3182" y="1249"/>
                    <a:pt x="2815" y="36"/>
                  </a:cubicBezTo>
                  <a:cubicBezTo>
                    <a:pt x="2815" y="36"/>
                    <a:pt x="2486" y="1"/>
                    <a:pt x="20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1"/>
            <p:cNvSpPr/>
            <p:nvPr/>
          </p:nvSpPr>
          <p:spPr>
            <a:xfrm>
              <a:off x="7706033" y="3187524"/>
              <a:ext cx="172877" cy="86250"/>
            </a:xfrm>
            <a:custGeom>
              <a:rect b="b" l="l" r="r" t="t"/>
              <a:pathLst>
                <a:path extrusionOk="0" h="1371" w="2748">
                  <a:moveTo>
                    <a:pt x="942" y="1"/>
                  </a:moveTo>
                  <a:cubicBezTo>
                    <a:pt x="519" y="1"/>
                    <a:pt x="327" y="346"/>
                    <a:pt x="327" y="346"/>
                  </a:cubicBezTo>
                  <a:lnTo>
                    <a:pt x="0" y="1370"/>
                  </a:lnTo>
                  <a:cubicBezTo>
                    <a:pt x="0" y="1370"/>
                    <a:pt x="2747" y="1122"/>
                    <a:pt x="1755" y="346"/>
                  </a:cubicBezTo>
                  <a:cubicBezTo>
                    <a:pt x="1423" y="87"/>
                    <a:pt x="1153" y="1"/>
                    <a:pt x="9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1"/>
            <p:cNvSpPr/>
            <p:nvPr/>
          </p:nvSpPr>
          <p:spPr>
            <a:xfrm>
              <a:off x="7843623" y="2855913"/>
              <a:ext cx="77757" cy="111414"/>
            </a:xfrm>
            <a:custGeom>
              <a:rect b="b" l="l" r="r" t="t"/>
              <a:pathLst>
                <a:path extrusionOk="0" h="1771" w="1236">
                  <a:moveTo>
                    <a:pt x="598" y="0"/>
                  </a:moveTo>
                  <a:cubicBezTo>
                    <a:pt x="117" y="0"/>
                    <a:pt x="0" y="1750"/>
                    <a:pt x="0" y="1750"/>
                  </a:cubicBezTo>
                  <a:cubicBezTo>
                    <a:pt x="65" y="1764"/>
                    <a:pt x="128" y="1770"/>
                    <a:pt x="190" y="1770"/>
                  </a:cubicBezTo>
                  <a:cubicBezTo>
                    <a:pt x="809" y="1770"/>
                    <a:pt x="1235" y="1106"/>
                    <a:pt x="960" y="975"/>
                  </a:cubicBezTo>
                  <a:cubicBezTo>
                    <a:pt x="936" y="964"/>
                    <a:pt x="911" y="959"/>
                    <a:pt x="885" y="959"/>
                  </a:cubicBezTo>
                  <a:cubicBezTo>
                    <a:pt x="583" y="959"/>
                    <a:pt x="159" y="1671"/>
                    <a:pt x="159" y="1671"/>
                  </a:cubicBezTo>
                  <a:cubicBezTo>
                    <a:pt x="159" y="1671"/>
                    <a:pt x="1119" y="54"/>
                    <a:pt x="620" y="1"/>
                  </a:cubicBezTo>
                  <a:cubicBezTo>
                    <a:pt x="612" y="1"/>
                    <a:pt x="605" y="0"/>
                    <a:pt x="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1"/>
            <p:cNvSpPr/>
            <p:nvPr/>
          </p:nvSpPr>
          <p:spPr>
            <a:xfrm>
              <a:off x="7575805" y="3538764"/>
              <a:ext cx="26548" cy="88263"/>
            </a:xfrm>
            <a:custGeom>
              <a:rect b="b" l="l" r="r" t="t"/>
              <a:pathLst>
                <a:path extrusionOk="0" h="1403" w="422">
                  <a:moveTo>
                    <a:pt x="211" y="1"/>
                  </a:moveTo>
                  <a:cubicBezTo>
                    <a:pt x="106" y="1"/>
                    <a:pt x="1" y="69"/>
                    <a:pt x="1" y="204"/>
                  </a:cubicBezTo>
                  <a:lnTo>
                    <a:pt x="1" y="1199"/>
                  </a:lnTo>
                  <a:cubicBezTo>
                    <a:pt x="1" y="1334"/>
                    <a:pt x="106" y="1402"/>
                    <a:pt x="211" y="1402"/>
                  </a:cubicBezTo>
                  <a:cubicBezTo>
                    <a:pt x="316" y="1402"/>
                    <a:pt x="421" y="1334"/>
                    <a:pt x="421" y="1199"/>
                  </a:cubicBezTo>
                  <a:lnTo>
                    <a:pt x="421" y="204"/>
                  </a:lnTo>
                  <a:cubicBezTo>
                    <a:pt x="421"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1"/>
            <p:cNvSpPr/>
            <p:nvPr/>
          </p:nvSpPr>
          <p:spPr>
            <a:xfrm>
              <a:off x="7675961" y="3421936"/>
              <a:ext cx="26548" cy="100782"/>
            </a:xfrm>
            <a:custGeom>
              <a:rect b="b" l="l" r="r" t="t"/>
              <a:pathLst>
                <a:path extrusionOk="0" h="1602" w="422">
                  <a:moveTo>
                    <a:pt x="211" y="0"/>
                  </a:moveTo>
                  <a:cubicBezTo>
                    <a:pt x="106" y="0"/>
                    <a:pt x="1" y="68"/>
                    <a:pt x="1" y="204"/>
                  </a:cubicBezTo>
                  <a:lnTo>
                    <a:pt x="1" y="1398"/>
                  </a:lnTo>
                  <a:cubicBezTo>
                    <a:pt x="1" y="1534"/>
                    <a:pt x="106" y="1602"/>
                    <a:pt x="211" y="1602"/>
                  </a:cubicBezTo>
                  <a:cubicBezTo>
                    <a:pt x="316" y="1602"/>
                    <a:pt x="421" y="1534"/>
                    <a:pt x="421" y="1398"/>
                  </a:cubicBezTo>
                  <a:lnTo>
                    <a:pt x="421" y="204"/>
                  </a:lnTo>
                  <a:cubicBezTo>
                    <a:pt x="421" y="68"/>
                    <a:pt x="316" y="0"/>
                    <a:pt x="2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1"/>
            <p:cNvSpPr/>
            <p:nvPr/>
          </p:nvSpPr>
          <p:spPr>
            <a:xfrm>
              <a:off x="7671746" y="3634769"/>
              <a:ext cx="26548" cy="71529"/>
            </a:xfrm>
            <a:custGeom>
              <a:rect b="b" l="l" r="r" t="t"/>
              <a:pathLst>
                <a:path extrusionOk="0" h="1137" w="422">
                  <a:moveTo>
                    <a:pt x="211" y="1"/>
                  </a:moveTo>
                  <a:cubicBezTo>
                    <a:pt x="106" y="1"/>
                    <a:pt x="1" y="68"/>
                    <a:pt x="1" y="203"/>
                  </a:cubicBezTo>
                  <a:lnTo>
                    <a:pt x="1" y="934"/>
                  </a:lnTo>
                  <a:cubicBezTo>
                    <a:pt x="1" y="1069"/>
                    <a:pt x="106" y="1136"/>
                    <a:pt x="211" y="1136"/>
                  </a:cubicBezTo>
                  <a:cubicBezTo>
                    <a:pt x="316" y="1136"/>
                    <a:pt x="420" y="1069"/>
                    <a:pt x="420" y="934"/>
                  </a:cubicBezTo>
                  <a:lnTo>
                    <a:pt x="420" y="203"/>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1"/>
            <p:cNvSpPr/>
            <p:nvPr/>
          </p:nvSpPr>
          <p:spPr>
            <a:xfrm>
              <a:off x="7844629" y="3442823"/>
              <a:ext cx="30260" cy="109149"/>
            </a:xfrm>
            <a:custGeom>
              <a:rect b="b" l="l" r="r" t="t"/>
              <a:pathLst>
                <a:path extrusionOk="0" h="1735" w="481">
                  <a:moveTo>
                    <a:pt x="233" y="1"/>
                  </a:moveTo>
                  <a:cubicBezTo>
                    <a:pt x="129" y="1"/>
                    <a:pt x="28" y="68"/>
                    <a:pt x="36" y="203"/>
                  </a:cubicBezTo>
                  <a:cubicBezTo>
                    <a:pt x="61" y="648"/>
                    <a:pt x="53" y="1091"/>
                    <a:pt x="12" y="1534"/>
                  </a:cubicBezTo>
                  <a:cubicBezTo>
                    <a:pt x="0" y="1668"/>
                    <a:pt x="99" y="1735"/>
                    <a:pt x="204" y="1735"/>
                  </a:cubicBezTo>
                  <a:cubicBezTo>
                    <a:pt x="309" y="1735"/>
                    <a:pt x="420" y="1668"/>
                    <a:pt x="432" y="1534"/>
                  </a:cubicBezTo>
                  <a:cubicBezTo>
                    <a:pt x="473" y="1091"/>
                    <a:pt x="480" y="648"/>
                    <a:pt x="455" y="203"/>
                  </a:cubicBezTo>
                  <a:cubicBezTo>
                    <a:pt x="448" y="68"/>
                    <a:pt x="338" y="1"/>
                    <a:pt x="2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1"/>
            <p:cNvSpPr/>
            <p:nvPr/>
          </p:nvSpPr>
          <p:spPr>
            <a:xfrm>
              <a:off x="7709368" y="3855969"/>
              <a:ext cx="26548" cy="88200"/>
            </a:xfrm>
            <a:custGeom>
              <a:rect b="b" l="l" r="r" t="t"/>
              <a:pathLst>
                <a:path extrusionOk="0" h="1402" w="422">
                  <a:moveTo>
                    <a:pt x="210" y="1"/>
                  </a:moveTo>
                  <a:cubicBezTo>
                    <a:pt x="105" y="1"/>
                    <a:pt x="0" y="68"/>
                    <a:pt x="0" y="204"/>
                  </a:cubicBezTo>
                  <a:lnTo>
                    <a:pt x="0" y="1198"/>
                  </a:lnTo>
                  <a:cubicBezTo>
                    <a:pt x="0" y="1334"/>
                    <a:pt x="105" y="1402"/>
                    <a:pt x="210" y="1402"/>
                  </a:cubicBezTo>
                  <a:cubicBezTo>
                    <a:pt x="315" y="1402"/>
                    <a:pt x="420" y="1334"/>
                    <a:pt x="420" y="1198"/>
                  </a:cubicBezTo>
                  <a:lnTo>
                    <a:pt x="420" y="204"/>
                  </a:lnTo>
                  <a:cubicBezTo>
                    <a:pt x="421" y="69"/>
                    <a:pt x="316"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1"/>
            <p:cNvSpPr/>
            <p:nvPr/>
          </p:nvSpPr>
          <p:spPr>
            <a:xfrm>
              <a:off x="7824812" y="3893716"/>
              <a:ext cx="33279" cy="88451"/>
            </a:xfrm>
            <a:custGeom>
              <a:rect b="b" l="l" r="r" t="t"/>
              <a:pathLst>
                <a:path extrusionOk="0" h="1406" w="529">
                  <a:moveTo>
                    <a:pt x="253" y="1"/>
                  </a:moveTo>
                  <a:cubicBezTo>
                    <a:pt x="148" y="1"/>
                    <a:pt x="38" y="68"/>
                    <a:pt x="29" y="203"/>
                  </a:cubicBezTo>
                  <a:cubicBezTo>
                    <a:pt x="1" y="557"/>
                    <a:pt x="24" y="906"/>
                    <a:pt x="93" y="1254"/>
                  </a:cubicBezTo>
                  <a:cubicBezTo>
                    <a:pt x="113" y="1359"/>
                    <a:pt x="190" y="1405"/>
                    <a:pt x="271" y="1405"/>
                  </a:cubicBezTo>
                  <a:cubicBezTo>
                    <a:pt x="394" y="1405"/>
                    <a:pt x="529" y="1301"/>
                    <a:pt x="499" y="1143"/>
                  </a:cubicBezTo>
                  <a:cubicBezTo>
                    <a:pt x="436" y="829"/>
                    <a:pt x="422" y="518"/>
                    <a:pt x="447" y="203"/>
                  </a:cubicBezTo>
                  <a:cubicBezTo>
                    <a:pt x="458" y="68"/>
                    <a:pt x="358"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1"/>
            <p:cNvSpPr/>
            <p:nvPr/>
          </p:nvSpPr>
          <p:spPr>
            <a:xfrm>
              <a:off x="796866" y="4309064"/>
              <a:ext cx="129154" cy="185522"/>
            </a:xfrm>
            <a:custGeom>
              <a:rect b="b" l="l" r="r" t="t"/>
              <a:pathLst>
                <a:path extrusionOk="0" h="2949" w="2053">
                  <a:moveTo>
                    <a:pt x="1238" y="1"/>
                  </a:moveTo>
                  <a:cubicBezTo>
                    <a:pt x="1153" y="1"/>
                    <a:pt x="1066" y="31"/>
                    <a:pt x="987" y="104"/>
                  </a:cubicBezTo>
                  <a:cubicBezTo>
                    <a:pt x="494" y="559"/>
                    <a:pt x="0" y="1107"/>
                    <a:pt x="85" y="1831"/>
                  </a:cubicBezTo>
                  <a:cubicBezTo>
                    <a:pt x="166" y="2542"/>
                    <a:pt x="765" y="2827"/>
                    <a:pt x="1399" y="2941"/>
                  </a:cubicBezTo>
                  <a:cubicBezTo>
                    <a:pt x="1426" y="2946"/>
                    <a:pt x="1452" y="2948"/>
                    <a:pt x="1477" y="2948"/>
                  </a:cubicBezTo>
                  <a:cubicBezTo>
                    <a:pt x="1897" y="2948"/>
                    <a:pt x="2052" y="2298"/>
                    <a:pt x="1602" y="2215"/>
                  </a:cubicBezTo>
                  <a:cubicBezTo>
                    <a:pt x="1232" y="2150"/>
                    <a:pt x="782" y="2072"/>
                    <a:pt x="835" y="1591"/>
                  </a:cubicBezTo>
                  <a:cubicBezTo>
                    <a:pt x="881" y="1190"/>
                    <a:pt x="1241" y="893"/>
                    <a:pt x="1521" y="636"/>
                  </a:cubicBezTo>
                  <a:cubicBezTo>
                    <a:pt x="1798" y="379"/>
                    <a:pt x="1536" y="1"/>
                    <a:pt x="12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1"/>
            <p:cNvSpPr/>
            <p:nvPr/>
          </p:nvSpPr>
          <p:spPr>
            <a:xfrm>
              <a:off x="1974272" y="4054897"/>
              <a:ext cx="920499" cy="169794"/>
            </a:xfrm>
            <a:custGeom>
              <a:rect b="b" l="l" r="r" t="t"/>
              <a:pathLst>
                <a:path extrusionOk="0" h="2699" w="14632">
                  <a:moveTo>
                    <a:pt x="14158" y="1"/>
                  </a:moveTo>
                  <a:cubicBezTo>
                    <a:pt x="14154" y="1"/>
                    <a:pt x="14151" y="1"/>
                    <a:pt x="14147" y="1"/>
                  </a:cubicBezTo>
                  <a:cubicBezTo>
                    <a:pt x="9504" y="104"/>
                    <a:pt x="4920" y="758"/>
                    <a:pt x="432" y="1958"/>
                  </a:cubicBezTo>
                  <a:cubicBezTo>
                    <a:pt x="1" y="2073"/>
                    <a:pt x="136" y="2699"/>
                    <a:pt x="528" y="2699"/>
                  </a:cubicBezTo>
                  <a:cubicBezTo>
                    <a:pt x="561" y="2699"/>
                    <a:pt x="597" y="2694"/>
                    <a:pt x="634" y="2684"/>
                  </a:cubicBezTo>
                  <a:cubicBezTo>
                    <a:pt x="5057" y="1500"/>
                    <a:pt x="9569" y="856"/>
                    <a:pt x="14147" y="755"/>
                  </a:cubicBezTo>
                  <a:cubicBezTo>
                    <a:pt x="14628" y="743"/>
                    <a:pt x="14631" y="1"/>
                    <a:pt x="141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1"/>
            <p:cNvSpPr/>
            <p:nvPr/>
          </p:nvSpPr>
          <p:spPr>
            <a:xfrm>
              <a:off x="4863084" y="4000038"/>
              <a:ext cx="231068" cy="197223"/>
            </a:xfrm>
            <a:custGeom>
              <a:rect b="b" l="l" r="r" t="t"/>
              <a:pathLst>
                <a:path extrusionOk="0" h="3135" w="3673">
                  <a:moveTo>
                    <a:pt x="975" y="0"/>
                  </a:moveTo>
                  <a:cubicBezTo>
                    <a:pt x="800" y="0"/>
                    <a:pt x="632" y="11"/>
                    <a:pt x="479" y="29"/>
                  </a:cubicBezTo>
                  <a:cubicBezTo>
                    <a:pt x="21" y="83"/>
                    <a:pt x="1" y="784"/>
                    <a:pt x="428" y="784"/>
                  </a:cubicBezTo>
                  <a:cubicBezTo>
                    <a:pt x="445" y="784"/>
                    <a:pt x="462" y="783"/>
                    <a:pt x="479" y="781"/>
                  </a:cubicBezTo>
                  <a:cubicBezTo>
                    <a:pt x="646" y="762"/>
                    <a:pt x="825" y="749"/>
                    <a:pt x="1007" y="749"/>
                  </a:cubicBezTo>
                  <a:cubicBezTo>
                    <a:pt x="1484" y="749"/>
                    <a:pt x="1983" y="836"/>
                    <a:pt x="2343" y="1123"/>
                  </a:cubicBezTo>
                  <a:cubicBezTo>
                    <a:pt x="3062" y="1694"/>
                    <a:pt x="2015" y="2212"/>
                    <a:pt x="1539" y="2384"/>
                  </a:cubicBezTo>
                  <a:cubicBezTo>
                    <a:pt x="1132" y="2531"/>
                    <a:pt x="1249" y="3134"/>
                    <a:pt x="1610" y="3134"/>
                  </a:cubicBezTo>
                  <a:cubicBezTo>
                    <a:pt x="1650" y="3134"/>
                    <a:pt x="1694" y="3126"/>
                    <a:pt x="1740" y="3110"/>
                  </a:cubicBezTo>
                  <a:cubicBezTo>
                    <a:pt x="2563" y="2810"/>
                    <a:pt x="3673" y="2165"/>
                    <a:pt x="3257" y="1101"/>
                  </a:cubicBezTo>
                  <a:cubicBezTo>
                    <a:pt x="2930" y="260"/>
                    <a:pt x="1855" y="0"/>
                    <a:pt x="9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1"/>
            <p:cNvSpPr/>
            <p:nvPr/>
          </p:nvSpPr>
          <p:spPr>
            <a:xfrm>
              <a:off x="-248047" y="3935170"/>
              <a:ext cx="9470220" cy="3040440"/>
            </a:xfrm>
            <a:custGeom>
              <a:rect b="b" l="l" r="r" t="t"/>
              <a:pathLst>
                <a:path extrusionOk="0" h="48330" w="150536">
                  <a:moveTo>
                    <a:pt x="150462" y="0"/>
                  </a:moveTo>
                  <a:cubicBezTo>
                    <a:pt x="147103" y="6398"/>
                    <a:pt x="139747" y="11024"/>
                    <a:pt x="133102" y="13867"/>
                  </a:cubicBezTo>
                  <a:cubicBezTo>
                    <a:pt x="123101" y="18144"/>
                    <a:pt x="112223" y="20340"/>
                    <a:pt x="101347" y="20340"/>
                  </a:cubicBezTo>
                  <a:cubicBezTo>
                    <a:pt x="97676" y="20340"/>
                    <a:pt x="94006" y="20090"/>
                    <a:pt x="90370" y="19585"/>
                  </a:cubicBezTo>
                  <a:cubicBezTo>
                    <a:pt x="76500" y="17658"/>
                    <a:pt x="63233" y="12129"/>
                    <a:pt x="49264" y="11162"/>
                  </a:cubicBezTo>
                  <a:cubicBezTo>
                    <a:pt x="47771" y="11058"/>
                    <a:pt x="46281" y="11007"/>
                    <a:pt x="44797" y="11007"/>
                  </a:cubicBezTo>
                  <a:cubicBezTo>
                    <a:pt x="27958" y="11007"/>
                    <a:pt x="11816" y="17616"/>
                    <a:pt x="1" y="29803"/>
                  </a:cubicBezTo>
                  <a:lnTo>
                    <a:pt x="21" y="48330"/>
                  </a:lnTo>
                  <a:lnTo>
                    <a:pt x="150535" y="48330"/>
                  </a:lnTo>
                  <a:lnTo>
                    <a:pt x="150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2" name="Google Shape;4042;p31"/>
            <p:cNvGrpSpPr/>
            <p:nvPr/>
          </p:nvGrpSpPr>
          <p:grpSpPr>
            <a:xfrm>
              <a:off x="2321206" y="3541375"/>
              <a:ext cx="2233316" cy="1720898"/>
              <a:chOff x="4525181" y="4488175"/>
              <a:chExt cx="2233316" cy="1720898"/>
            </a:xfrm>
          </p:grpSpPr>
          <p:sp>
            <p:nvSpPr>
              <p:cNvPr id="4043" name="Google Shape;4043;p31"/>
              <p:cNvSpPr/>
              <p:nvPr/>
            </p:nvSpPr>
            <p:spPr>
              <a:xfrm>
                <a:off x="5506615" y="4488175"/>
                <a:ext cx="160546" cy="125443"/>
              </a:xfrm>
              <a:custGeom>
                <a:rect b="b" l="l" r="r" t="t"/>
                <a:pathLst>
                  <a:path extrusionOk="0" h="1994" w="2552">
                    <a:moveTo>
                      <a:pt x="1773" y="0"/>
                    </a:moveTo>
                    <a:cubicBezTo>
                      <a:pt x="1050" y="0"/>
                      <a:pt x="1" y="1727"/>
                      <a:pt x="1" y="1727"/>
                    </a:cubicBezTo>
                    <a:cubicBezTo>
                      <a:pt x="300" y="1919"/>
                      <a:pt x="596" y="1994"/>
                      <a:pt x="865" y="1994"/>
                    </a:cubicBezTo>
                    <a:cubicBezTo>
                      <a:pt x="1631" y="1994"/>
                      <a:pt x="2169" y="1387"/>
                      <a:pt x="1888" y="1176"/>
                    </a:cubicBezTo>
                    <a:cubicBezTo>
                      <a:pt x="1823" y="1128"/>
                      <a:pt x="1740" y="1107"/>
                      <a:pt x="1645" y="1107"/>
                    </a:cubicBezTo>
                    <a:cubicBezTo>
                      <a:pt x="1243" y="1107"/>
                      <a:pt x="643" y="1467"/>
                      <a:pt x="484" y="1567"/>
                    </a:cubicBezTo>
                    <a:lnTo>
                      <a:pt x="484" y="1567"/>
                    </a:lnTo>
                    <a:cubicBezTo>
                      <a:pt x="776" y="1379"/>
                      <a:pt x="2552" y="208"/>
                      <a:pt x="1888" y="16"/>
                    </a:cubicBezTo>
                    <a:cubicBezTo>
                      <a:pt x="1851" y="5"/>
                      <a:pt x="1813" y="0"/>
                      <a:pt x="17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1"/>
              <p:cNvSpPr/>
              <p:nvPr/>
            </p:nvSpPr>
            <p:spPr>
              <a:xfrm>
                <a:off x="4807658" y="5528935"/>
                <a:ext cx="1950839" cy="470693"/>
              </a:xfrm>
              <a:custGeom>
                <a:rect b="b" l="l" r="r" t="t"/>
                <a:pathLst>
                  <a:path extrusionOk="0" h="7482" w="31010">
                    <a:moveTo>
                      <a:pt x="4273" y="0"/>
                    </a:moveTo>
                    <a:cubicBezTo>
                      <a:pt x="1661" y="0"/>
                      <a:pt x="0" y="777"/>
                      <a:pt x="2454" y="2272"/>
                    </a:cubicBezTo>
                    <a:cubicBezTo>
                      <a:pt x="2454" y="2272"/>
                      <a:pt x="10535" y="7481"/>
                      <a:pt x="18262" y="7481"/>
                    </a:cubicBezTo>
                    <a:cubicBezTo>
                      <a:pt x="20234" y="7481"/>
                      <a:pt x="22183" y="7142"/>
                      <a:pt x="23969" y="6289"/>
                    </a:cubicBezTo>
                    <a:cubicBezTo>
                      <a:pt x="31010" y="2930"/>
                      <a:pt x="14574" y="5378"/>
                      <a:pt x="11696" y="2272"/>
                    </a:cubicBezTo>
                    <a:cubicBezTo>
                      <a:pt x="10275" y="739"/>
                      <a:pt x="6821" y="0"/>
                      <a:pt x="42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1"/>
              <p:cNvSpPr/>
              <p:nvPr/>
            </p:nvSpPr>
            <p:spPr>
              <a:xfrm>
                <a:off x="5653390" y="5077916"/>
                <a:ext cx="470441" cy="394320"/>
              </a:xfrm>
              <a:custGeom>
                <a:rect b="b" l="l" r="r" t="t"/>
                <a:pathLst>
                  <a:path extrusionOk="0" h="6268" w="7478">
                    <a:moveTo>
                      <a:pt x="1887" y="1"/>
                    </a:moveTo>
                    <a:cubicBezTo>
                      <a:pt x="1" y="1"/>
                      <a:pt x="721" y="2704"/>
                      <a:pt x="721" y="2704"/>
                    </a:cubicBezTo>
                    <a:cubicBezTo>
                      <a:pt x="721" y="2704"/>
                      <a:pt x="5108" y="6268"/>
                      <a:pt x="6751" y="6268"/>
                    </a:cubicBezTo>
                    <a:cubicBezTo>
                      <a:pt x="7232" y="6268"/>
                      <a:pt x="7478" y="5962"/>
                      <a:pt x="7309" y="5172"/>
                    </a:cubicBezTo>
                    <a:cubicBezTo>
                      <a:pt x="6563" y="1682"/>
                      <a:pt x="4092" y="144"/>
                      <a:pt x="2029" y="6"/>
                    </a:cubicBezTo>
                    <a:cubicBezTo>
                      <a:pt x="1980" y="2"/>
                      <a:pt x="1933" y="1"/>
                      <a:pt x="1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1"/>
              <p:cNvSpPr/>
              <p:nvPr/>
            </p:nvSpPr>
            <p:spPr>
              <a:xfrm>
                <a:off x="4717316" y="4573736"/>
                <a:ext cx="1804070" cy="1350866"/>
              </a:xfrm>
              <a:custGeom>
                <a:rect b="b" l="l" r="r" t="t"/>
                <a:pathLst>
                  <a:path extrusionOk="0" h="21473" w="28677">
                    <a:moveTo>
                      <a:pt x="12484" y="1"/>
                    </a:moveTo>
                    <a:cubicBezTo>
                      <a:pt x="9735" y="1"/>
                      <a:pt x="8190" y="2391"/>
                      <a:pt x="8190" y="2391"/>
                    </a:cubicBezTo>
                    <a:lnTo>
                      <a:pt x="7502" y="4188"/>
                    </a:lnTo>
                    <a:cubicBezTo>
                      <a:pt x="7502" y="4188"/>
                      <a:pt x="1" y="18677"/>
                      <a:pt x="14115" y="21088"/>
                    </a:cubicBezTo>
                    <a:cubicBezTo>
                      <a:pt x="15670" y="21354"/>
                      <a:pt x="17060" y="21472"/>
                      <a:pt x="18301" y="21472"/>
                    </a:cubicBezTo>
                    <a:cubicBezTo>
                      <a:pt x="28323" y="21472"/>
                      <a:pt x="28676" y="13762"/>
                      <a:pt x="28676" y="13762"/>
                    </a:cubicBezTo>
                    <a:lnTo>
                      <a:pt x="28676" y="13762"/>
                    </a:lnTo>
                    <a:lnTo>
                      <a:pt x="26533" y="15369"/>
                    </a:lnTo>
                    <a:cubicBezTo>
                      <a:pt x="26533" y="15369"/>
                      <a:pt x="28676" y="12958"/>
                      <a:pt x="28051" y="12242"/>
                    </a:cubicBezTo>
                    <a:cubicBezTo>
                      <a:pt x="27958" y="12136"/>
                      <a:pt x="27710" y="12097"/>
                      <a:pt x="27344" y="12097"/>
                    </a:cubicBezTo>
                    <a:cubicBezTo>
                      <a:pt x="26329" y="12097"/>
                      <a:pt x="24408" y="12395"/>
                      <a:pt x="22376" y="12395"/>
                    </a:cubicBezTo>
                    <a:cubicBezTo>
                      <a:pt x="20199" y="12395"/>
                      <a:pt x="17894" y="12053"/>
                      <a:pt x="16438" y="10637"/>
                    </a:cubicBezTo>
                    <a:cubicBezTo>
                      <a:pt x="16438" y="10637"/>
                      <a:pt x="18662" y="2149"/>
                      <a:pt x="14602" y="453"/>
                    </a:cubicBezTo>
                    <a:cubicBezTo>
                      <a:pt x="13834" y="131"/>
                      <a:pt x="13126" y="1"/>
                      <a:pt x="124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1"/>
              <p:cNvSpPr/>
              <p:nvPr/>
            </p:nvSpPr>
            <p:spPr>
              <a:xfrm>
                <a:off x="5305736" y="5249226"/>
                <a:ext cx="849411" cy="594940"/>
              </a:xfrm>
              <a:custGeom>
                <a:rect b="b" l="l" r="r" t="t"/>
                <a:pathLst>
                  <a:path extrusionOk="0" h="9457" w="13502">
                    <a:moveTo>
                      <a:pt x="3299" y="1"/>
                    </a:moveTo>
                    <a:cubicBezTo>
                      <a:pt x="3084" y="1"/>
                      <a:pt x="2883" y="24"/>
                      <a:pt x="2701" y="72"/>
                    </a:cubicBezTo>
                    <a:cubicBezTo>
                      <a:pt x="1494" y="389"/>
                      <a:pt x="856" y="1266"/>
                      <a:pt x="525" y="2202"/>
                    </a:cubicBezTo>
                    <a:cubicBezTo>
                      <a:pt x="0" y="3693"/>
                      <a:pt x="267" y="5352"/>
                      <a:pt x="1123" y="6683"/>
                    </a:cubicBezTo>
                    <a:cubicBezTo>
                      <a:pt x="1917" y="7921"/>
                      <a:pt x="3103" y="9457"/>
                      <a:pt x="4082" y="9457"/>
                    </a:cubicBezTo>
                    <a:cubicBezTo>
                      <a:pt x="4153" y="9457"/>
                      <a:pt x="4223" y="9449"/>
                      <a:pt x="4291" y="9432"/>
                    </a:cubicBezTo>
                    <a:cubicBezTo>
                      <a:pt x="5878" y="9045"/>
                      <a:pt x="5050" y="7293"/>
                      <a:pt x="4977" y="7145"/>
                    </a:cubicBezTo>
                    <a:lnTo>
                      <a:pt x="4977" y="7145"/>
                    </a:lnTo>
                    <a:cubicBezTo>
                      <a:pt x="5050" y="7289"/>
                      <a:pt x="5921" y="8949"/>
                      <a:pt x="7230" y="8949"/>
                    </a:cubicBezTo>
                    <a:cubicBezTo>
                      <a:pt x="7451" y="8949"/>
                      <a:pt x="7684" y="8902"/>
                      <a:pt x="7928" y="8792"/>
                    </a:cubicBezTo>
                    <a:cubicBezTo>
                      <a:pt x="9049" y="8288"/>
                      <a:pt x="8868" y="7406"/>
                      <a:pt x="8590" y="6833"/>
                    </a:cubicBezTo>
                    <a:lnTo>
                      <a:pt x="8590" y="6833"/>
                    </a:lnTo>
                    <a:cubicBezTo>
                      <a:pt x="8944" y="7314"/>
                      <a:pt x="9551" y="7937"/>
                      <a:pt x="10316" y="7937"/>
                    </a:cubicBezTo>
                    <a:cubicBezTo>
                      <a:pt x="10724" y="7937"/>
                      <a:pt x="11176" y="7760"/>
                      <a:pt x="11660" y="7291"/>
                    </a:cubicBezTo>
                    <a:cubicBezTo>
                      <a:pt x="13502" y="5499"/>
                      <a:pt x="6641" y="1"/>
                      <a:pt x="3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1"/>
              <p:cNvSpPr/>
              <p:nvPr/>
            </p:nvSpPr>
            <p:spPr>
              <a:xfrm>
                <a:off x="5407528" y="4782165"/>
                <a:ext cx="99146" cy="99272"/>
              </a:xfrm>
              <a:custGeom>
                <a:rect b="b" l="l" r="r" t="t"/>
                <a:pathLst>
                  <a:path extrusionOk="0" h="1578" w="1576">
                    <a:moveTo>
                      <a:pt x="792" y="1"/>
                    </a:moveTo>
                    <a:cubicBezTo>
                      <a:pt x="791" y="1"/>
                      <a:pt x="790" y="1"/>
                      <a:pt x="789" y="1"/>
                    </a:cubicBezTo>
                    <a:cubicBezTo>
                      <a:pt x="354" y="1"/>
                      <a:pt x="1" y="353"/>
                      <a:pt x="1" y="789"/>
                    </a:cubicBezTo>
                    <a:cubicBezTo>
                      <a:pt x="1" y="1224"/>
                      <a:pt x="354" y="1577"/>
                      <a:pt x="789" y="1577"/>
                    </a:cubicBezTo>
                    <a:cubicBezTo>
                      <a:pt x="1223" y="1577"/>
                      <a:pt x="1576" y="1224"/>
                      <a:pt x="1576" y="789"/>
                    </a:cubicBezTo>
                    <a:cubicBezTo>
                      <a:pt x="1576" y="353"/>
                      <a:pt x="1225" y="1"/>
                      <a:pt x="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1"/>
              <p:cNvSpPr/>
              <p:nvPr/>
            </p:nvSpPr>
            <p:spPr>
              <a:xfrm>
                <a:off x="5386264" y="4846335"/>
                <a:ext cx="180992" cy="101851"/>
              </a:xfrm>
              <a:custGeom>
                <a:rect b="b" l="l" r="r" t="t"/>
                <a:pathLst>
                  <a:path extrusionOk="0" h="1619" w="2877">
                    <a:moveTo>
                      <a:pt x="687" y="1"/>
                    </a:moveTo>
                    <a:cubicBezTo>
                      <a:pt x="279" y="1"/>
                      <a:pt x="0" y="167"/>
                      <a:pt x="0" y="167"/>
                    </a:cubicBezTo>
                    <a:lnTo>
                      <a:pt x="334" y="1618"/>
                    </a:lnTo>
                    <a:cubicBezTo>
                      <a:pt x="334" y="1618"/>
                      <a:pt x="2877" y="1514"/>
                      <a:pt x="1912" y="557"/>
                    </a:cubicBezTo>
                    <a:cubicBezTo>
                      <a:pt x="1471" y="119"/>
                      <a:pt x="1033" y="1"/>
                      <a:pt x="6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1"/>
              <p:cNvSpPr/>
              <p:nvPr/>
            </p:nvSpPr>
            <p:spPr>
              <a:xfrm>
                <a:off x="5030746" y="4701574"/>
                <a:ext cx="226791" cy="161175"/>
              </a:xfrm>
              <a:custGeom>
                <a:rect b="b" l="l" r="r" t="t"/>
                <a:pathLst>
                  <a:path extrusionOk="0" h="2562" w="3605">
                    <a:moveTo>
                      <a:pt x="2088" y="1"/>
                    </a:moveTo>
                    <a:cubicBezTo>
                      <a:pt x="1648" y="1"/>
                      <a:pt x="1193" y="110"/>
                      <a:pt x="866" y="462"/>
                    </a:cubicBezTo>
                    <a:cubicBezTo>
                      <a:pt x="1" y="1394"/>
                      <a:pt x="2723" y="2561"/>
                      <a:pt x="2723" y="2561"/>
                    </a:cubicBezTo>
                    <a:cubicBezTo>
                      <a:pt x="2723" y="2561"/>
                      <a:pt x="3605" y="1536"/>
                      <a:pt x="3486" y="295"/>
                    </a:cubicBezTo>
                    <a:cubicBezTo>
                      <a:pt x="3486" y="295"/>
                      <a:pt x="2808" y="1"/>
                      <a:pt x="20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1"/>
              <p:cNvSpPr/>
              <p:nvPr/>
            </p:nvSpPr>
            <p:spPr>
              <a:xfrm>
                <a:off x="5241628" y="5074959"/>
                <a:ext cx="33091" cy="83796"/>
              </a:xfrm>
              <a:custGeom>
                <a:rect b="b" l="l" r="r" t="t"/>
                <a:pathLst>
                  <a:path extrusionOk="0" h="1332" w="526">
                    <a:moveTo>
                      <a:pt x="321" y="0"/>
                    </a:moveTo>
                    <a:cubicBezTo>
                      <a:pt x="216" y="0"/>
                      <a:pt x="105" y="67"/>
                      <a:pt x="94" y="201"/>
                    </a:cubicBezTo>
                    <a:cubicBezTo>
                      <a:pt x="66" y="511"/>
                      <a:pt x="41" y="820"/>
                      <a:pt x="13" y="1129"/>
                    </a:cubicBezTo>
                    <a:cubicBezTo>
                      <a:pt x="1" y="1264"/>
                      <a:pt x="100" y="1331"/>
                      <a:pt x="205" y="1331"/>
                    </a:cubicBezTo>
                    <a:cubicBezTo>
                      <a:pt x="310" y="1331"/>
                      <a:pt x="421" y="1264"/>
                      <a:pt x="432" y="1129"/>
                    </a:cubicBezTo>
                    <a:cubicBezTo>
                      <a:pt x="457" y="820"/>
                      <a:pt x="485" y="511"/>
                      <a:pt x="512" y="201"/>
                    </a:cubicBezTo>
                    <a:cubicBezTo>
                      <a:pt x="525" y="67"/>
                      <a:pt x="426" y="0"/>
                      <a:pt x="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1"/>
              <p:cNvSpPr/>
              <p:nvPr/>
            </p:nvSpPr>
            <p:spPr>
              <a:xfrm>
                <a:off x="5357387" y="4983170"/>
                <a:ext cx="39885" cy="104745"/>
              </a:xfrm>
              <a:custGeom>
                <a:rect b="b" l="l" r="r" t="t"/>
                <a:pathLst>
                  <a:path extrusionOk="0" h="1665" w="634">
                    <a:moveTo>
                      <a:pt x="342" y="0"/>
                    </a:moveTo>
                    <a:cubicBezTo>
                      <a:pt x="237" y="0"/>
                      <a:pt x="142" y="67"/>
                      <a:pt x="159" y="200"/>
                    </a:cubicBezTo>
                    <a:cubicBezTo>
                      <a:pt x="209" y="614"/>
                      <a:pt x="177" y="1009"/>
                      <a:pt x="50" y="1407"/>
                    </a:cubicBezTo>
                    <a:cubicBezTo>
                      <a:pt x="0" y="1562"/>
                      <a:pt x="128" y="1664"/>
                      <a:pt x="256" y="1664"/>
                    </a:cubicBezTo>
                    <a:cubicBezTo>
                      <a:pt x="339" y="1664"/>
                      <a:pt x="423" y="1620"/>
                      <a:pt x="456" y="1518"/>
                    </a:cubicBezTo>
                    <a:cubicBezTo>
                      <a:pt x="590" y="1089"/>
                      <a:pt x="634" y="650"/>
                      <a:pt x="578" y="200"/>
                    </a:cubicBezTo>
                    <a:cubicBezTo>
                      <a:pt x="561" y="67"/>
                      <a:pt x="447"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1"/>
              <p:cNvSpPr/>
              <p:nvPr/>
            </p:nvSpPr>
            <p:spPr>
              <a:xfrm>
                <a:off x="6114852" y="5558944"/>
                <a:ext cx="26548" cy="71466"/>
              </a:xfrm>
              <a:custGeom>
                <a:rect b="b" l="l" r="r" t="t"/>
                <a:pathLst>
                  <a:path extrusionOk="0" h="1136" w="422">
                    <a:moveTo>
                      <a:pt x="211" y="1"/>
                    </a:moveTo>
                    <a:cubicBezTo>
                      <a:pt x="106" y="1"/>
                      <a:pt x="1" y="68"/>
                      <a:pt x="1" y="203"/>
                    </a:cubicBezTo>
                    <a:lnTo>
                      <a:pt x="1" y="933"/>
                    </a:lnTo>
                    <a:cubicBezTo>
                      <a:pt x="1" y="1068"/>
                      <a:pt x="106" y="1136"/>
                      <a:pt x="210" y="1136"/>
                    </a:cubicBezTo>
                    <a:cubicBezTo>
                      <a:pt x="315" y="1136"/>
                      <a:pt x="420" y="1068"/>
                      <a:pt x="420" y="933"/>
                    </a:cubicBezTo>
                    <a:lnTo>
                      <a:pt x="420" y="203"/>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1"/>
              <p:cNvSpPr/>
              <p:nvPr/>
            </p:nvSpPr>
            <p:spPr>
              <a:xfrm>
                <a:off x="6185944" y="5421166"/>
                <a:ext cx="26485" cy="75807"/>
              </a:xfrm>
              <a:custGeom>
                <a:rect b="b" l="l" r="r" t="t"/>
                <a:pathLst>
                  <a:path extrusionOk="0" h="1205" w="421">
                    <a:moveTo>
                      <a:pt x="211" y="1"/>
                    </a:moveTo>
                    <a:cubicBezTo>
                      <a:pt x="106" y="1"/>
                      <a:pt x="1" y="69"/>
                      <a:pt x="1" y="204"/>
                    </a:cubicBezTo>
                    <a:lnTo>
                      <a:pt x="1" y="1000"/>
                    </a:lnTo>
                    <a:cubicBezTo>
                      <a:pt x="1" y="1136"/>
                      <a:pt x="106" y="1204"/>
                      <a:pt x="211" y="1204"/>
                    </a:cubicBezTo>
                    <a:cubicBezTo>
                      <a:pt x="316" y="1204"/>
                      <a:pt x="420" y="1136"/>
                      <a:pt x="420" y="1000"/>
                    </a:cubicBezTo>
                    <a:lnTo>
                      <a:pt x="420" y="204"/>
                    </a:lnTo>
                    <a:cubicBezTo>
                      <a:pt x="420"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1"/>
              <p:cNvSpPr/>
              <p:nvPr/>
            </p:nvSpPr>
            <p:spPr>
              <a:xfrm>
                <a:off x="5184126" y="5295970"/>
                <a:ext cx="26485" cy="100845"/>
              </a:xfrm>
              <a:custGeom>
                <a:rect b="b" l="l" r="r" t="t"/>
                <a:pathLst>
                  <a:path extrusionOk="0" h="1603" w="421">
                    <a:moveTo>
                      <a:pt x="211" y="1"/>
                    </a:moveTo>
                    <a:cubicBezTo>
                      <a:pt x="106" y="1"/>
                      <a:pt x="1" y="69"/>
                      <a:pt x="1" y="204"/>
                    </a:cubicBezTo>
                    <a:lnTo>
                      <a:pt x="1" y="1398"/>
                    </a:lnTo>
                    <a:cubicBezTo>
                      <a:pt x="1" y="1534"/>
                      <a:pt x="106" y="1602"/>
                      <a:pt x="210" y="1602"/>
                    </a:cubicBezTo>
                    <a:cubicBezTo>
                      <a:pt x="315" y="1602"/>
                      <a:pt x="419" y="1534"/>
                      <a:pt x="419" y="1398"/>
                    </a:cubicBezTo>
                    <a:lnTo>
                      <a:pt x="419" y="204"/>
                    </a:lnTo>
                    <a:cubicBezTo>
                      <a:pt x="421"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1"/>
              <p:cNvSpPr/>
              <p:nvPr/>
            </p:nvSpPr>
            <p:spPr>
              <a:xfrm>
                <a:off x="4619739" y="5408646"/>
                <a:ext cx="351352" cy="473461"/>
              </a:xfrm>
              <a:custGeom>
                <a:rect b="b" l="l" r="r" t="t"/>
                <a:pathLst>
                  <a:path extrusionOk="0" h="7526" w="5585">
                    <a:moveTo>
                      <a:pt x="3912" y="0"/>
                    </a:moveTo>
                    <a:cubicBezTo>
                      <a:pt x="2203" y="0"/>
                      <a:pt x="336" y="595"/>
                      <a:pt x="110" y="2540"/>
                    </a:cubicBezTo>
                    <a:cubicBezTo>
                      <a:pt x="0" y="3478"/>
                      <a:pt x="542" y="4085"/>
                      <a:pt x="1199" y="4671"/>
                    </a:cubicBezTo>
                    <a:cubicBezTo>
                      <a:pt x="2317" y="5670"/>
                      <a:pt x="3506" y="6583"/>
                      <a:pt x="4730" y="7449"/>
                    </a:cubicBezTo>
                    <a:cubicBezTo>
                      <a:pt x="4806" y="7503"/>
                      <a:pt x="4882" y="7526"/>
                      <a:pt x="4953" y="7526"/>
                    </a:cubicBezTo>
                    <a:cubicBezTo>
                      <a:pt x="5298" y="7526"/>
                      <a:pt x="5528" y="6974"/>
                      <a:pt x="5159" y="6715"/>
                    </a:cubicBezTo>
                    <a:cubicBezTo>
                      <a:pt x="3994" y="5891"/>
                      <a:pt x="2569" y="5008"/>
                      <a:pt x="1625" y="3917"/>
                    </a:cubicBezTo>
                    <a:cubicBezTo>
                      <a:pt x="851" y="3021"/>
                      <a:pt x="876" y="1902"/>
                      <a:pt x="1929" y="1242"/>
                    </a:cubicBezTo>
                    <a:cubicBezTo>
                      <a:pt x="2456" y="913"/>
                      <a:pt x="3064" y="805"/>
                      <a:pt x="3677" y="805"/>
                    </a:cubicBezTo>
                    <a:cubicBezTo>
                      <a:pt x="4071" y="805"/>
                      <a:pt x="4467" y="850"/>
                      <a:pt x="4845" y="909"/>
                    </a:cubicBezTo>
                    <a:cubicBezTo>
                      <a:pt x="4871" y="913"/>
                      <a:pt x="4896" y="915"/>
                      <a:pt x="4920" y="915"/>
                    </a:cubicBezTo>
                    <a:cubicBezTo>
                      <a:pt x="5399" y="915"/>
                      <a:pt x="5584" y="168"/>
                      <a:pt x="5071" y="90"/>
                    </a:cubicBezTo>
                    <a:cubicBezTo>
                      <a:pt x="4709" y="33"/>
                      <a:pt x="4315" y="0"/>
                      <a:pt x="3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1"/>
              <p:cNvSpPr/>
              <p:nvPr/>
            </p:nvSpPr>
            <p:spPr>
              <a:xfrm>
                <a:off x="4525181" y="5771085"/>
                <a:ext cx="413004" cy="256484"/>
              </a:xfrm>
              <a:custGeom>
                <a:rect b="b" l="l" r="r" t="t"/>
                <a:pathLst>
                  <a:path extrusionOk="0" h="4077" w="6565">
                    <a:moveTo>
                      <a:pt x="627" y="1"/>
                    </a:moveTo>
                    <a:cubicBezTo>
                      <a:pt x="294" y="1"/>
                      <a:pt x="0" y="427"/>
                      <a:pt x="309" y="720"/>
                    </a:cubicBezTo>
                    <a:cubicBezTo>
                      <a:pt x="1912" y="2234"/>
                      <a:pt x="3777" y="3350"/>
                      <a:pt x="5869" y="4053"/>
                    </a:cubicBezTo>
                    <a:cubicBezTo>
                      <a:pt x="5918" y="4069"/>
                      <a:pt x="5965" y="4077"/>
                      <a:pt x="6009" y="4077"/>
                    </a:cubicBezTo>
                    <a:cubicBezTo>
                      <a:pt x="6426" y="4077"/>
                      <a:pt x="6565" y="3390"/>
                      <a:pt x="6097" y="3233"/>
                    </a:cubicBezTo>
                    <a:cubicBezTo>
                      <a:pt x="4141" y="2578"/>
                      <a:pt x="2409" y="1533"/>
                      <a:pt x="910" y="119"/>
                    </a:cubicBezTo>
                    <a:cubicBezTo>
                      <a:pt x="821" y="36"/>
                      <a:pt x="722" y="1"/>
                      <a:pt x="6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1"/>
              <p:cNvSpPr/>
              <p:nvPr/>
            </p:nvSpPr>
            <p:spPr>
              <a:xfrm>
                <a:off x="6414064" y="5752588"/>
                <a:ext cx="197412" cy="293161"/>
              </a:xfrm>
              <a:custGeom>
                <a:rect b="b" l="l" r="r" t="t"/>
                <a:pathLst>
                  <a:path extrusionOk="0" h="4660" w="3138">
                    <a:moveTo>
                      <a:pt x="2072" y="1"/>
                    </a:moveTo>
                    <a:cubicBezTo>
                      <a:pt x="1696" y="1"/>
                      <a:pt x="1447" y="565"/>
                      <a:pt x="1852" y="793"/>
                    </a:cubicBezTo>
                    <a:cubicBezTo>
                      <a:pt x="2502" y="1163"/>
                      <a:pt x="2048" y="2141"/>
                      <a:pt x="1738" y="2583"/>
                    </a:cubicBezTo>
                    <a:cubicBezTo>
                      <a:pt x="1377" y="3092"/>
                      <a:pt x="870" y="3490"/>
                      <a:pt x="367" y="3849"/>
                    </a:cubicBezTo>
                    <a:cubicBezTo>
                      <a:pt x="1" y="4109"/>
                      <a:pt x="229" y="4660"/>
                      <a:pt x="573" y="4660"/>
                    </a:cubicBezTo>
                    <a:cubicBezTo>
                      <a:pt x="644" y="4660"/>
                      <a:pt x="720" y="4636"/>
                      <a:pt x="796" y="4582"/>
                    </a:cubicBezTo>
                    <a:cubicBezTo>
                      <a:pt x="1622" y="3991"/>
                      <a:pt x="2467" y="3301"/>
                      <a:pt x="2836" y="2321"/>
                    </a:cubicBezTo>
                    <a:cubicBezTo>
                      <a:pt x="3138" y="1523"/>
                      <a:pt x="3096" y="523"/>
                      <a:pt x="2281" y="59"/>
                    </a:cubicBezTo>
                    <a:cubicBezTo>
                      <a:pt x="2209" y="19"/>
                      <a:pt x="2139" y="1"/>
                      <a:pt x="20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1"/>
              <p:cNvSpPr/>
              <p:nvPr/>
            </p:nvSpPr>
            <p:spPr>
              <a:xfrm>
                <a:off x="6256280" y="6025062"/>
                <a:ext cx="410928" cy="184012"/>
              </a:xfrm>
              <a:custGeom>
                <a:rect b="b" l="l" r="r" t="t"/>
                <a:pathLst>
                  <a:path extrusionOk="0" h="2925" w="6532">
                    <a:moveTo>
                      <a:pt x="5902" y="0"/>
                    </a:moveTo>
                    <a:cubicBezTo>
                      <a:pt x="5806" y="0"/>
                      <a:pt x="5708" y="35"/>
                      <a:pt x="5619" y="119"/>
                    </a:cubicBezTo>
                    <a:cubicBezTo>
                      <a:pt x="4247" y="1409"/>
                      <a:pt x="2540" y="2077"/>
                      <a:pt x="663" y="2077"/>
                    </a:cubicBezTo>
                    <a:cubicBezTo>
                      <a:pt x="624" y="2077"/>
                      <a:pt x="585" y="2076"/>
                      <a:pt x="546" y="2076"/>
                    </a:cubicBezTo>
                    <a:cubicBezTo>
                      <a:pt x="544" y="2076"/>
                      <a:pt x="541" y="2076"/>
                      <a:pt x="539" y="2076"/>
                    </a:cubicBezTo>
                    <a:cubicBezTo>
                      <a:pt x="0" y="2076"/>
                      <a:pt x="3" y="2916"/>
                      <a:pt x="546" y="2923"/>
                    </a:cubicBezTo>
                    <a:cubicBezTo>
                      <a:pt x="592" y="2924"/>
                      <a:pt x="638" y="2925"/>
                      <a:pt x="683" y="2925"/>
                    </a:cubicBezTo>
                    <a:cubicBezTo>
                      <a:pt x="2772" y="2925"/>
                      <a:pt x="4696" y="2154"/>
                      <a:pt x="6220" y="720"/>
                    </a:cubicBezTo>
                    <a:cubicBezTo>
                      <a:pt x="6532" y="428"/>
                      <a:pt x="6236" y="0"/>
                      <a:pt x="59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0">
  <p:cSld name="BLANK_1_1_1_1_1_1_1_1_1_1_1_1_1_1_1_1_1_1_1_1_1_1_1_1_1_1">
    <p:bg>
      <p:bgPr>
        <a:solidFill>
          <a:schemeClr val="accent3"/>
        </a:solidFill>
      </p:bgPr>
    </p:bg>
    <p:spTree>
      <p:nvGrpSpPr>
        <p:cNvPr id="4060" name="Shape 4060"/>
        <p:cNvGrpSpPr/>
        <p:nvPr/>
      </p:nvGrpSpPr>
      <p:grpSpPr>
        <a:xfrm>
          <a:off x="0" y="0"/>
          <a:ext cx="0" cy="0"/>
          <a:chOff x="0" y="0"/>
          <a:chExt cx="0" cy="0"/>
        </a:xfrm>
      </p:grpSpPr>
      <p:grpSp>
        <p:nvGrpSpPr>
          <p:cNvPr id="4061" name="Google Shape;4061;p32"/>
          <p:cNvGrpSpPr/>
          <p:nvPr/>
        </p:nvGrpSpPr>
        <p:grpSpPr>
          <a:xfrm>
            <a:off x="-1657362" y="-1866298"/>
            <a:ext cx="11831204" cy="8285524"/>
            <a:chOff x="291850" y="907425"/>
            <a:chExt cx="5463750" cy="3826325"/>
          </a:xfrm>
        </p:grpSpPr>
        <p:sp>
          <p:nvSpPr>
            <p:cNvPr id="4062" name="Google Shape;4062;p32"/>
            <p:cNvSpPr/>
            <p:nvPr/>
          </p:nvSpPr>
          <p:spPr>
            <a:xfrm>
              <a:off x="291850" y="1614500"/>
              <a:ext cx="5463750" cy="2471375"/>
            </a:xfrm>
            <a:custGeom>
              <a:rect b="b" l="l" r="r" t="t"/>
              <a:pathLst>
                <a:path extrusionOk="0" h="98855" w="218550">
                  <a:moveTo>
                    <a:pt x="188179" y="2614"/>
                  </a:moveTo>
                  <a:cubicBezTo>
                    <a:pt x="191860" y="2614"/>
                    <a:pt x="195345" y="3541"/>
                    <a:pt x="197954" y="6471"/>
                  </a:cubicBezTo>
                  <a:cubicBezTo>
                    <a:pt x="200012" y="8782"/>
                    <a:pt x="200893" y="12228"/>
                    <a:pt x="199734" y="15094"/>
                  </a:cubicBezTo>
                  <a:cubicBezTo>
                    <a:pt x="198340" y="18546"/>
                    <a:pt x="194390" y="20407"/>
                    <a:pt x="190669" y="20463"/>
                  </a:cubicBezTo>
                  <a:cubicBezTo>
                    <a:pt x="190594" y="20464"/>
                    <a:pt x="190519" y="20465"/>
                    <a:pt x="190444" y="20465"/>
                  </a:cubicBezTo>
                  <a:cubicBezTo>
                    <a:pt x="186802" y="20465"/>
                    <a:pt x="183300" y="19109"/>
                    <a:pt x="179906" y="17771"/>
                  </a:cubicBezTo>
                  <a:cubicBezTo>
                    <a:pt x="177837" y="16957"/>
                    <a:pt x="175770" y="16142"/>
                    <a:pt x="173702" y="15328"/>
                  </a:cubicBezTo>
                  <a:cubicBezTo>
                    <a:pt x="171730" y="14553"/>
                    <a:pt x="169525" y="13531"/>
                    <a:pt x="168915" y="11502"/>
                  </a:cubicBezTo>
                  <a:cubicBezTo>
                    <a:pt x="168372" y="9695"/>
                    <a:pt x="169399" y="7710"/>
                    <a:pt x="170903" y="6576"/>
                  </a:cubicBezTo>
                  <a:cubicBezTo>
                    <a:pt x="172408" y="5438"/>
                    <a:pt x="174301" y="4971"/>
                    <a:pt x="176142" y="4562"/>
                  </a:cubicBezTo>
                  <a:cubicBezTo>
                    <a:pt x="179777" y="3752"/>
                    <a:pt x="184098" y="2614"/>
                    <a:pt x="188179" y="2614"/>
                  </a:cubicBezTo>
                  <a:close/>
                  <a:moveTo>
                    <a:pt x="103157" y="34395"/>
                  </a:moveTo>
                  <a:cubicBezTo>
                    <a:pt x="106105" y="34395"/>
                    <a:pt x="109040" y="34723"/>
                    <a:pt x="111897" y="35467"/>
                  </a:cubicBezTo>
                  <a:cubicBezTo>
                    <a:pt x="115485" y="36401"/>
                    <a:pt x="119409" y="38655"/>
                    <a:pt x="119704" y="42352"/>
                  </a:cubicBezTo>
                  <a:cubicBezTo>
                    <a:pt x="119891" y="44674"/>
                    <a:pt x="118480" y="46905"/>
                    <a:pt x="116591" y="48267"/>
                  </a:cubicBezTo>
                  <a:cubicBezTo>
                    <a:pt x="114700" y="49627"/>
                    <a:pt x="112388" y="50261"/>
                    <a:pt x="110107" y="50733"/>
                  </a:cubicBezTo>
                  <a:cubicBezTo>
                    <a:pt x="104456" y="51899"/>
                    <a:pt x="98694" y="52226"/>
                    <a:pt x="92913" y="52226"/>
                  </a:cubicBezTo>
                  <a:cubicBezTo>
                    <a:pt x="89248" y="52226"/>
                    <a:pt x="85575" y="52095"/>
                    <a:pt x="81918" y="51962"/>
                  </a:cubicBezTo>
                  <a:cubicBezTo>
                    <a:pt x="79080" y="51860"/>
                    <a:pt x="76084" y="51705"/>
                    <a:pt x="73712" y="50145"/>
                  </a:cubicBezTo>
                  <a:cubicBezTo>
                    <a:pt x="72300" y="49215"/>
                    <a:pt x="70768" y="47155"/>
                    <a:pt x="70950" y="45351"/>
                  </a:cubicBezTo>
                  <a:cubicBezTo>
                    <a:pt x="71196" y="42909"/>
                    <a:pt x="72743" y="42863"/>
                    <a:pt x="74863" y="41979"/>
                  </a:cubicBezTo>
                  <a:cubicBezTo>
                    <a:pt x="80233" y="39732"/>
                    <a:pt x="85550" y="37439"/>
                    <a:pt x="91210" y="35996"/>
                  </a:cubicBezTo>
                  <a:cubicBezTo>
                    <a:pt x="95106" y="35003"/>
                    <a:pt x="99143" y="34395"/>
                    <a:pt x="103157" y="34395"/>
                  </a:cubicBezTo>
                  <a:close/>
                  <a:moveTo>
                    <a:pt x="190128" y="32785"/>
                  </a:moveTo>
                  <a:cubicBezTo>
                    <a:pt x="190964" y="32785"/>
                    <a:pt x="191789" y="32825"/>
                    <a:pt x="192595" y="32911"/>
                  </a:cubicBezTo>
                  <a:cubicBezTo>
                    <a:pt x="195617" y="33233"/>
                    <a:pt x="198666" y="34458"/>
                    <a:pt x="200562" y="36832"/>
                  </a:cubicBezTo>
                  <a:cubicBezTo>
                    <a:pt x="203432" y="40425"/>
                    <a:pt x="202883" y="46010"/>
                    <a:pt x="199969" y="49567"/>
                  </a:cubicBezTo>
                  <a:cubicBezTo>
                    <a:pt x="197090" y="53082"/>
                    <a:pt x="192388" y="54742"/>
                    <a:pt x="187839" y="54742"/>
                  </a:cubicBezTo>
                  <a:cubicBezTo>
                    <a:pt x="187785" y="54742"/>
                    <a:pt x="187732" y="54742"/>
                    <a:pt x="187679" y="54741"/>
                  </a:cubicBezTo>
                  <a:cubicBezTo>
                    <a:pt x="183082" y="54701"/>
                    <a:pt x="178628" y="53151"/>
                    <a:pt x="174457" y="51218"/>
                  </a:cubicBezTo>
                  <a:cubicBezTo>
                    <a:pt x="171443" y="49822"/>
                    <a:pt x="168180" y="47736"/>
                    <a:pt x="167769" y="44439"/>
                  </a:cubicBezTo>
                  <a:cubicBezTo>
                    <a:pt x="167341" y="41018"/>
                    <a:pt x="170321" y="38047"/>
                    <a:pt x="173495" y="36695"/>
                  </a:cubicBezTo>
                  <a:cubicBezTo>
                    <a:pt x="178423" y="34594"/>
                    <a:pt x="184539" y="32785"/>
                    <a:pt x="190128" y="32785"/>
                  </a:cubicBezTo>
                  <a:close/>
                  <a:moveTo>
                    <a:pt x="141180" y="58448"/>
                  </a:moveTo>
                  <a:cubicBezTo>
                    <a:pt x="143902" y="58448"/>
                    <a:pt x="146608" y="58651"/>
                    <a:pt x="149245" y="59053"/>
                  </a:cubicBezTo>
                  <a:cubicBezTo>
                    <a:pt x="152630" y="59569"/>
                    <a:pt x="156054" y="60453"/>
                    <a:pt x="158845" y="62440"/>
                  </a:cubicBezTo>
                  <a:cubicBezTo>
                    <a:pt x="161635" y="64427"/>
                    <a:pt x="163698" y="67698"/>
                    <a:pt x="163481" y="71116"/>
                  </a:cubicBezTo>
                  <a:cubicBezTo>
                    <a:pt x="163290" y="74140"/>
                    <a:pt x="161347" y="76857"/>
                    <a:pt x="158860" y="78587"/>
                  </a:cubicBezTo>
                  <a:cubicBezTo>
                    <a:pt x="156373" y="80316"/>
                    <a:pt x="153387" y="81180"/>
                    <a:pt x="150411" y="81752"/>
                  </a:cubicBezTo>
                  <a:cubicBezTo>
                    <a:pt x="147243" y="82360"/>
                    <a:pt x="144017" y="82662"/>
                    <a:pt x="140791" y="82662"/>
                  </a:cubicBezTo>
                  <a:cubicBezTo>
                    <a:pt x="135672" y="82662"/>
                    <a:pt x="130552" y="81901"/>
                    <a:pt x="125662" y="80392"/>
                  </a:cubicBezTo>
                  <a:cubicBezTo>
                    <a:pt x="118298" y="78120"/>
                    <a:pt x="108175" y="68700"/>
                    <a:pt x="118817" y="63442"/>
                  </a:cubicBezTo>
                  <a:cubicBezTo>
                    <a:pt x="125628" y="60078"/>
                    <a:pt x="133471" y="58448"/>
                    <a:pt x="141180" y="58448"/>
                  </a:cubicBezTo>
                  <a:close/>
                  <a:moveTo>
                    <a:pt x="196997" y="0"/>
                  </a:moveTo>
                  <a:cubicBezTo>
                    <a:pt x="188509" y="0"/>
                    <a:pt x="179877" y="2171"/>
                    <a:pt x="171759" y="4910"/>
                  </a:cubicBezTo>
                  <a:cubicBezTo>
                    <a:pt x="159643" y="8998"/>
                    <a:pt x="147781" y="14374"/>
                    <a:pt x="135075" y="15810"/>
                  </a:cubicBezTo>
                  <a:cubicBezTo>
                    <a:pt x="132591" y="16091"/>
                    <a:pt x="130104" y="16217"/>
                    <a:pt x="127618" y="16217"/>
                  </a:cubicBezTo>
                  <a:cubicBezTo>
                    <a:pt x="116534" y="16217"/>
                    <a:pt x="105461" y="13702"/>
                    <a:pt x="94615" y="11119"/>
                  </a:cubicBezTo>
                  <a:cubicBezTo>
                    <a:pt x="83033" y="8361"/>
                    <a:pt x="71266" y="5493"/>
                    <a:pt x="59415" y="5493"/>
                  </a:cubicBezTo>
                  <a:cubicBezTo>
                    <a:pt x="57680" y="5493"/>
                    <a:pt x="55943" y="5555"/>
                    <a:pt x="54205" y="5687"/>
                  </a:cubicBezTo>
                  <a:cubicBezTo>
                    <a:pt x="47459" y="6200"/>
                    <a:pt x="40733" y="7927"/>
                    <a:pt x="34698" y="11018"/>
                  </a:cubicBezTo>
                  <a:cubicBezTo>
                    <a:pt x="29161" y="13854"/>
                    <a:pt x="25790" y="18078"/>
                    <a:pt x="21129" y="21909"/>
                  </a:cubicBezTo>
                  <a:cubicBezTo>
                    <a:pt x="17391" y="24981"/>
                    <a:pt x="13524" y="26803"/>
                    <a:pt x="10372" y="30738"/>
                  </a:cubicBezTo>
                  <a:cubicBezTo>
                    <a:pt x="3243" y="39638"/>
                    <a:pt x="0" y="51723"/>
                    <a:pt x="2279" y="62951"/>
                  </a:cubicBezTo>
                  <a:cubicBezTo>
                    <a:pt x="5267" y="77676"/>
                    <a:pt x="17578" y="90066"/>
                    <a:pt x="32281" y="93151"/>
                  </a:cubicBezTo>
                  <a:cubicBezTo>
                    <a:pt x="35267" y="93777"/>
                    <a:pt x="38253" y="94046"/>
                    <a:pt x="41240" y="94046"/>
                  </a:cubicBezTo>
                  <a:cubicBezTo>
                    <a:pt x="55257" y="94046"/>
                    <a:pt x="69280" y="88121"/>
                    <a:pt x="83341" y="85403"/>
                  </a:cubicBezTo>
                  <a:cubicBezTo>
                    <a:pt x="89523" y="84207"/>
                    <a:pt x="95801" y="83641"/>
                    <a:pt x="102087" y="83641"/>
                  </a:cubicBezTo>
                  <a:cubicBezTo>
                    <a:pt x="114626" y="83641"/>
                    <a:pt x="127197" y="85893"/>
                    <a:pt x="139100" y="89896"/>
                  </a:cubicBezTo>
                  <a:cubicBezTo>
                    <a:pt x="150123" y="93602"/>
                    <a:pt x="161448" y="98855"/>
                    <a:pt x="172770" y="98855"/>
                  </a:cubicBezTo>
                  <a:cubicBezTo>
                    <a:pt x="175334" y="98855"/>
                    <a:pt x="177898" y="98586"/>
                    <a:pt x="180458" y="97968"/>
                  </a:cubicBezTo>
                  <a:cubicBezTo>
                    <a:pt x="183669" y="97193"/>
                    <a:pt x="187075" y="95546"/>
                    <a:pt x="188170" y="92429"/>
                  </a:cubicBezTo>
                  <a:cubicBezTo>
                    <a:pt x="188939" y="90235"/>
                    <a:pt x="188378" y="87811"/>
                    <a:pt x="187615" y="85615"/>
                  </a:cubicBezTo>
                  <a:cubicBezTo>
                    <a:pt x="182681" y="71424"/>
                    <a:pt x="169375" y="60947"/>
                    <a:pt x="154699" y="57737"/>
                  </a:cubicBezTo>
                  <a:cubicBezTo>
                    <a:pt x="150737" y="56870"/>
                    <a:pt x="146758" y="56483"/>
                    <a:pt x="142778" y="56483"/>
                  </a:cubicBezTo>
                  <a:cubicBezTo>
                    <a:pt x="126745" y="56483"/>
                    <a:pt x="110683" y="62746"/>
                    <a:pt x="95619" y="69055"/>
                  </a:cubicBezTo>
                  <a:cubicBezTo>
                    <a:pt x="79811" y="75677"/>
                    <a:pt x="63136" y="82578"/>
                    <a:pt x="46281" y="82578"/>
                  </a:cubicBezTo>
                  <a:cubicBezTo>
                    <a:pt x="43087" y="82578"/>
                    <a:pt x="39886" y="82330"/>
                    <a:pt x="36684" y="81786"/>
                  </a:cubicBezTo>
                  <a:cubicBezTo>
                    <a:pt x="32469" y="81070"/>
                    <a:pt x="27772" y="79333"/>
                    <a:pt x="26336" y="75308"/>
                  </a:cubicBezTo>
                  <a:cubicBezTo>
                    <a:pt x="24346" y="69727"/>
                    <a:pt x="29959" y="64404"/>
                    <a:pt x="35320" y="61880"/>
                  </a:cubicBezTo>
                  <a:cubicBezTo>
                    <a:pt x="47080" y="56346"/>
                    <a:pt x="59965" y="55552"/>
                    <a:pt x="73097" y="55552"/>
                  </a:cubicBezTo>
                  <a:cubicBezTo>
                    <a:pt x="78382" y="55552"/>
                    <a:pt x="83707" y="55680"/>
                    <a:pt x="89016" y="55680"/>
                  </a:cubicBezTo>
                  <a:cubicBezTo>
                    <a:pt x="98977" y="55680"/>
                    <a:pt x="108879" y="55227"/>
                    <a:pt x="118344" y="52621"/>
                  </a:cubicBezTo>
                  <a:cubicBezTo>
                    <a:pt x="125991" y="50515"/>
                    <a:pt x="133404" y="46995"/>
                    <a:pt x="141334" y="46822"/>
                  </a:cubicBezTo>
                  <a:cubicBezTo>
                    <a:pt x="141540" y="46817"/>
                    <a:pt x="141746" y="46815"/>
                    <a:pt x="141951" y="46815"/>
                  </a:cubicBezTo>
                  <a:cubicBezTo>
                    <a:pt x="151126" y="46815"/>
                    <a:pt x="159710" y="51235"/>
                    <a:pt x="167864" y="55503"/>
                  </a:cubicBezTo>
                  <a:cubicBezTo>
                    <a:pt x="175861" y="59689"/>
                    <a:pt x="184329" y="63945"/>
                    <a:pt x="193305" y="63945"/>
                  </a:cubicBezTo>
                  <a:cubicBezTo>
                    <a:pt x="193688" y="63945"/>
                    <a:pt x="194072" y="63937"/>
                    <a:pt x="194456" y="63921"/>
                  </a:cubicBezTo>
                  <a:cubicBezTo>
                    <a:pt x="203859" y="63538"/>
                    <a:pt x="213684" y="56404"/>
                    <a:pt x="213490" y="46995"/>
                  </a:cubicBezTo>
                  <a:cubicBezTo>
                    <a:pt x="213294" y="37495"/>
                    <a:pt x="203084" y="30791"/>
                    <a:pt x="193586" y="30615"/>
                  </a:cubicBezTo>
                  <a:cubicBezTo>
                    <a:pt x="193402" y="30612"/>
                    <a:pt x="193217" y="30610"/>
                    <a:pt x="193034" y="30610"/>
                  </a:cubicBezTo>
                  <a:cubicBezTo>
                    <a:pt x="183741" y="30610"/>
                    <a:pt x="175031" y="34921"/>
                    <a:pt x="166481" y="38621"/>
                  </a:cubicBezTo>
                  <a:cubicBezTo>
                    <a:pt x="159899" y="41468"/>
                    <a:pt x="152765" y="44031"/>
                    <a:pt x="145724" y="44031"/>
                  </a:cubicBezTo>
                  <a:cubicBezTo>
                    <a:pt x="143436" y="44031"/>
                    <a:pt x="141157" y="43760"/>
                    <a:pt x="138911" y="43141"/>
                  </a:cubicBezTo>
                  <a:cubicBezTo>
                    <a:pt x="130612" y="40852"/>
                    <a:pt x="124236" y="34191"/>
                    <a:pt x="116319" y="30809"/>
                  </a:cubicBezTo>
                  <a:cubicBezTo>
                    <a:pt x="112002" y="28965"/>
                    <a:pt x="107431" y="28178"/>
                    <a:pt x="102794" y="28178"/>
                  </a:cubicBezTo>
                  <a:cubicBezTo>
                    <a:pt x="94378" y="28178"/>
                    <a:pt x="85744" y="30772"/>
                    <a:pt x="78011" y="34345"/>
                  </a:cubicBezTo>
                  <a:cubicBezTo>
                    <a:pt x="66019" y="39886"/>
                    <a:pt x="55080" y="47679"/>
                    <a:pt x="42670" y="52207"/>
                  </a:cubicBezTo>
                  <a:cubicBezTo>
                    <a:pt x="38939" y="53570"/>
                    <a:pt x="34761" y="54535"/>
                    <a:pt x="30766" y="54535"/>
                  </a:cubicBezTo>
                  <a:cubicBezTo>
                    <a:pt x="26440" y="54535"/>
                    <a:pt x="22329" y="53403"/>
                    <a:pt x="19234" y="50419"/>
                  </a:cubicBezTo>
                  <a:cubicBezTo>
                    <a:pt x="15491" y="46811"/>
                    <a:pt x="14209" y="41089"/>
                    <a:pt x="15322" y="36013"/>
                  </a:cubicBezTo>
                  <a:cubicBezTo>
                    <a:pt x="16436" y="30934"/>
                    <a:pt x="19698" y="26504"/>
                    <a:pt x="23749" y="23245"/>
                  </a:cubicBezTo>
                  <a:cubicBezTo>
                    <a:pt x="31029" y="17390"/>
                    <a:pt x="40298" y="15306"/>
                    <a:pt x="49779" y="15306"/>
                  </a:cubicBezTo>
                  <a:cubicBezTo>
                    <a:pt x="55057" y="15306"/>
                    <a:pt x="60402" y="15952"/>
                    <a:pt x="65505" y="16952"/>
                  </a:cubicBezTo>
                  <a:cubicBezTo>
                    <a:pt x="79226" y="19642"/>
                    <a:pt x="92732" y="24496"/>
                    <a:pt x="106672" y="24496"/>
                  </a:cubicBezTo>
                  <a:cubicBezTo>
                    <a:pt x="107231" y="24496"/>
                    <a:pt x="107791" y="24488"/>
                    <a:pt x="108353" y="24472"/>
                  </a:cubicBezTo>
                  <a:cubicBezTo>
                    <a:pt x="121004" y="24109"/>
                    <a:pt x="133240" y="19537"/>
                    <a:pt x="145887" y="19059"/>
                  </a:cubicBezTo>
                  <a:cubicBezTo>
                    <a:pt x="146662" y="19029"/>
                    <a:pt x="147436" y="19016"/>
                    <a:pt x="148210" y="19016"/>
                  </a:cubicBezTo>
                  <a:cubicBezTo>
                    <a:pt x="158747" y="19016"/>
                    <a:pt x="169152" y="21598"/>
                    <a:pt x="179633" y="22923"/>
                  </a:cubicBezTo>
                  <a:cubicBezTo>
                    <a:pt x="183150" y="23367"/>
                    <a:pt x="186750" y="23651"/>
                    <a:pt x="190333" y="23651"/>
                  </a:cubicBezTo>
                  <a:cubicBezTo>
                    <a:pt x="198215" y="23651"/>
                    <a:pt x="206014" y="22275"/>
                    <a:pt x="212656" y="18191"/>
                  </a:cubicBezTo>
                  <a:cubicBezTo>
                    <a:pt x="215337" y="16543"/>
                    <a:pt x="217956" y="14130"/>
                    <a:pt x="218197" y="10992"/>
                  </a:cubicBezTo>
                  <a:cubicBezTo>
                    <a:pt x="218549" y="6394"/>
                    <a:pt x="213755" y="3128"/>
                    <a:pt x="209348" y="1770"/>
                  </a:cubicBezTo>
                  <a:cubicBezTo>
                    <a:pt x="205318" y="526"/>
                    <a:pt x="201175" y="0"/>
                    <a:pt x="1969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2"/>
            <p:cNvSpPr/>
            <p:nvPr/>
          </p:nvSpPr>
          <p:spPr>
            <a:xfrm>
              <a:off x="1850225" y="3173700"/>
              <a:ext cx="3280250" cy="749425"/>
            </a:xfrm>
            <a:custGeom>
              <a:rect b="b" l="l" r="r" t="t"/>
              <a:pathLst>
                <a:path extrusionOk="0" h="29977" w="131210">
                  <a:moveTo>
                    <a:pt x="58464" y="1"/>
                  </a:moveTo>
                  <a:cubicBezTo>
                    <a:pt x="55616" y="1"/>
                    <a:pt x="52748" y="711"/>
                    <a:pt x="49961" y="1417"/>
                  </a:cubicBezTo>
                  <a:cubicBezTo>
                    <a:pt x="33307" y="5641"/>
                    <a:pt x="16654" y="9864"/>
                    <a:pt x="1" y="14088"/>
                  </a:cubicBezTo>
                  <a:cubicBezTo>
                    <a:pt x="11169" y="16764"/>
                    <a:pt x="21837" y="20092"/>
                    <a:pt x="33010" y="22769"/>
                  </a:cubicBezTo>
                  <a:cubicBezTo>
                    <a:pt x="45499" y="25762"/>
                    <a:pt x="58056" y="28761"/>
                    <a:pt x="70866" y="29667"/>
                  </a:cubicBezTo>
                  <a:cubicBezTo>
                    <a:pt x="73918" y="29882"/>
                    <a:pt x="76972" y="29977"/>
                    <a:pt x="80027" y="29977"/>
                  </a:cubicBezTo>
                  <a:cubicBezTo>
                    <a:pt x="91752" y="29977"/>
                    <a:pt x="103482" y="28575"/>
                    <a:pt x="115143" y="27175"/>
                  </a:cubicBezTo>
                  <a:cubicBezTo>
                    <a:pt x="121120" y="26456"/>
                    <a:pt x="127262" y="23813"/>
                    <a:pt x="131210" y="19267"/>
                  </a:cubicBezTo>
                  <a:lnTo>
                    <a:pt x="131210" y="19267"/>
                  </a:lnTo>
                  <a:cubicBezTo>
                    <a:pt x="130157" y="19269"/>
                    <a:pt x="129104" y="19271"/>
                    <a:pt x="128050" y="19271"/>
                  </a:cubicBezTo>
                  <a:cubicBezTo>
                    <a:pt x="119240" y="19271"/>
                    <a:pt x="110411" y="19140"/>
                    <a:pt x="101707" y="17822"/>
                  </a:cubicBezTo>
                  <a:cubicBezTo>
                    <a:pt x="91963" y="16345"/>
                    <a:pt x="82302" y="13303"/>
                    <a:pt x="74210" y="7678"/>
                  </a:cubicBezTo>
                  <a:cubicBezTo>
                    <a:pt x="70075" y="4805"/>
                    <a:pt x="66163" y="1182"/>
                    <a:pt x="61217" y="248"/>
                  </a:cubicBezTo>
                  <a:cubicBezTo>
                    <a:pt x="60304" y="75"/>
                    <a:pt x="59385" y="1"/>
                    <a:pt x="58464" y="1"/>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2"/>
            <p:cNvSpPr/>
            <p:nvPr/>
          </p:nvSpPr>
          <p:spPr>
            <a:xfrm>
              <a:off x="1850125" y="3173800"/>
              <a:ext cx="2363575" cy="749300"/>
            </a:xfrm>
            <a:custGeom>
              <a:rect b="b" l="l" r="r" t="t"/>
              <a:pathLst>
                <a:path extrusionOk="0" h="29972" w="94543">
                  <a:moveTo>
                    <a:pt x="58462" y="1"/>
                  </a:moveTo>
                  <a:cubicBezTo>
                    <a:pt x="55615" y="1"/>
                    <a:pt x="52746" y="707"/>
                    <a:pt x="49962" y="1413"/>
                  </a:cubicBezTo>
                  <a:cubicBezTo>
                    <a:pt x="33306" y="5637"/>
                    <a:pt x="16654" y="9860"/>
                    <a:pt x="0" y="14084"/>
                  </a:cubicBezTo>
                  <a:cubicBezTo>
                    <a:pt x="11173" y="16760"/>
                    <a:pt x="21841" y="20088"/>
                    <a:pt x="33009" y="22764"/>
                  </a:cubicBezTo>
                  <a:cubicBezTo>
                    <a:pt x="45498" y="25754"/>
                    <a:pt x="58056" y="28757"/>
                    <a:pt x="70867" y="29660"/>
                  </a:cubicBezTo>
                  <a:cubicBezTo>
                    <a:pt x="73919" y="29876"/>
                    <a:pt x="76973" y="29971"/>
                    <a:pt x="80028" y="29971"/>
                  </a:cubicBezTo>
                  <a:cubicBezTo>
                    <a:pt x="84867" y="29971"/>
                    <a:pt x="89707" y="29732"/>
                    <a:pt x="94542" y="29353"/>
                  </a:cubicBezTo>
                  <a:cubicBezTo>
                    <a:pt x="94130" y="26813"/>
                    <a:pt x="91541" y="24781"/>
                    <a:pt x="89070" y="23589"/>
                  </a:cubicBezTo>
                  <a:cubicBezTo>
                    <a:pt x="80009" y="19213"/>
                    <a:pt x="69157" y="18822"/>
                    <a:pt x="60909" y="13059"/>
                  </a:cubicBezTo>
                  <a:cubicBezTo>
                    <a:pt x="58447" y="11339"/>
                    <a:pt x="56131" y="8782"/>
                    <a:pt x="56290" y="5784"/>
                  </a:cubicBezTo>
                  <a:cubicBezTo>
                    <a:pt x="56415" y="3468"/>
                    <a:pt x="58042" y="1448"/>
                    <a:pt x="60020" y="238"/>
                  </a:cubicBezTo>
                  <a:cubicBezTo>
                    <a:pt x="60097" y="191"/>
                    <a:pt x="60176" y="147"/>
                    <a:pt x="60253" y="101"/>
                  </a:cubicBezTo>
                  <a:cubicBezTo>
                    <a:pt x="59658" y="32"/>
                    <a:pt x="59060" y="1"/>
                    <a:pt x="584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2"/>
            <p:cNvSpPr/>
            <p:nvPr/>
          </p:nvSpPr>
          <p:spPr>
            <a:xfrm>
              <a:off x="1807000" y="1889025"/>
              <a:ext cx="1489100" cy="1147375"/>
            </a:xfrm>
            <a:custGeom>
              <a:rect b="b" l="l" r="r" t="t"/>
              <a:pathLst>
                <a:path extrusionOk="0" h="45895" w="59564">
                  <a:moveTo>
                    <a:pt x="31011" y="0"/>
                  </a:moveTo>
                  <a:lnTo>
                    <a:pt x="30873" y="163"/>
                  </a:lnTo>
                  <a:cubicBezTo>
                    <a:pt x="34719" y="3414"/>
                    <a:pt x="38695" y="6777"/>
                    <a:pt x="41481" y="11087"/>
                  </a:cubicBezTo>
                  <a:cubicBezTo>
                    <a:pt x="41880" y="11701"/>
                    <a:pt x="42267" y="12353"/>
                    <a:pt x="42640" y="12983"/>
                  </a:cubicBezTo>
                  <a:cubicBezTo>
                    <a:pt x="44057" y="15367"/>
                    <a:pt x="45520" y="17834"/>
                    <a:pt x="47980" y="19096"/>
                  </a:cubicBezTo>
                  <a:cubicBezTo>
                    <a:pt x="49271" y="19760"/>
                    <a:pt x="50724" y="20018"/>
                    <a:pt x="52128" y="20265"/>
                  </a:cubicBezTo>
                  <a:cubicBezTo>
                    <a:pt x="52817" y="20390"/>
                    <a:pt x="53525" y="20514"/>
                    <a:pt x="54207" y="20687"/>
                  </a:cubicBezTo>
                  <a:cubicBezTo>
                    <a:pt x="56725" y="21321"/>
                    <a:pt x="58460" y="22736"/>
                    <a:pt x="58845" y="24468"/>
                  </a:cubicBezTo>
                  <a:cubicBezTo>
                    <a:pt x="59332" y="26656"/>
                    <a:pt x="57679" y="28658"/>
                    <a:pt x="56649" y="29655"/>
                  </a:cubicBezTo>
                  <a:cubicBezTo>
                    <a:pt x="56215" y="30076"/>
                    <a:pt x="55745" y="30483"/>
                    <a:pt x="55292" y="30874"/>
                  </a:cubicBezTo>
                  <a:cubicBezTo>
                    <a:pt x="54244" y="31781"/>
                    <a:pt x="53159" y="32717"/>
                    <a:pt x="52422" y="33918"/>
                  </a:cubicBezTo>
                  <a:cubicBezTo>
                    <a:pt x="51658" y="35158"/>
                    <a:pt x="51314" y="36605"/>
                    <a:pt x="50977" y="38003"/>
                  </a:cubicBezTo>
                  <a:cubicBezTo>
                    <a:pt x="50643" y="39396"/>
                    <a:pt x="50300" y="40832"/>
                    <a:pt x="49547" y="42048"/>
                  </a:cubicBezTo>
                  <a:cubicBezTo>
                    <a:pt x="48324" y="44019"/>
                    <a:pt x="45628" y="45703"/>
                    <a:pt x="42006" y="45703"/>
                  </a:cubicBezTo>
                  <a:cubicBezTo>
                    <a:pt x="41183" y="45703"/>
                    <a:pt x="40312" y="45616"/>
                    <a:pt x="39401" y="45426"/>
                  </a:cubicBezTo>
                  <a:cubicBezTo>
                    <a:pt x="36566" y="44836"/>
                    <a:pt x="33935" y="43459"/>
                    <a:pt x="31390" y="42126"/>
                  </a:cubicBezTo>
                  <a:cubicBezTo>
                    <a:pt x="30575" y="41699"/>
                    <a:pt x="29732" y="41258"/>
                    <a:pt x="28894" y="40847"/>
                  </a:cubicBezTo>
                  <a:cubicBezTo>
                    <a:pt x="25680" y="39275"/>
                    <a:pt x="22949" y="38507"/>
                    <a:pt x="20515" y="38507"/>
                  </a:cubicBezTo>
                  <a:cubicBezTo>
                    <a:pt x="19541" y="38507"/>
                    <a:pt x="18614" y="38630"/>
                    <a:pt x="17722" y="38874"/>
                  </a:cubicBezTo>
                  <a:cubicBezTo>
                    <a:pt x="16162" y="39300"/>
                    <a:pt x="14677" y="40125"/>
                    <a:pt x="13244" y="40923"/>
                  </a:cubicBezTo>
                  <a:cubicBezTo>
                    <a:pt x="11187" y="42067"/>
                    <a:pt x="9232" y="43155"/>
                    <a:pt x="7085" y="43155"/>
                  </a:cubicBezTo>
                  <a:cubicBezTo>
                    <a:pt x="6799" y="43155"/>
                    <a:pt x="6508" y="43136"/>
                    <a:pt x="6214" y="43095"/>
                  </a:cubicBezTo>
                  <a:cubicBezTo>
                    <a:pt x="3270" y="42679"/>
                    <a:pt x="224" y="39508"/>
                    <a:pt x="219" y="34916"/>
                  </a:cubicBezTo>
                  <a:cubicBezTo>
                    <a:pt x="215" y="31120"/>
                    <a:pt x="2048" y="27557"/>
                    <a:pt x="3666" y="24413"/>
                  </a:cubicBezTo>
                  <a:lnTo>
                    <a:pt x="3477" y="24315"/>
                  </a:lnTo>
                  <a:cubicBezTo>
                    <a:pt x="1846" y="27481"/>
                    <a:pt x="1" y="31068"/>
                    <a:pt x="4" y="34916"/>
                  </a:cubicBezTo>
                  <a:cubicBezTo>
                    <a:pt x="7" y="36808"/>
                    <a:pt x="616" y="38780"/>
                    <a:pt x="1680" y="40325"/>
                  </a:cubicBezTo>
                  <a:cubicBezTo>
                    <a:pt x="2832" y="42001"/>
                    <a:pt x="4432" y="43058"/>
                    <a:pt x="6184" y="43305"/>
                  </a:cubicBezTo>
                  <a:cubicBezTo>
                    <a:pt x="6481" y="43347"/>
                    <a:pt x="6774" y="43367"/>
                    <a:pt x="7065" y="43367"/>
                  </a:cubicBezTo>
                  <a:cubicBezTo>
                    <a:pt x="9290" y="43367"/>
                    <a:pt x="11350" y="42221"/>
                    <a:pt x="13348" y="41109"/>
                  </a:cubicBezTo>
                  <a:cubicBezTo>
                    <a:pt x="14771" y="40319"/>
                    <a:pt x="16242" y="39500"/>
                    <a:pt x="17778" y="39079"/>
                  </a:cubicBezTo>
                  <a:cubicBezTo>
                    <a:pt x="18652" y="38840"/>
                    <a:pt x="19561" y="38719"/>
                    <a:pt x="20517" y="38719"/>
                  </a:cubicBezTo>
                  <a:cubicBezTo>
                    <a:pt x="22918" y="38719"/>
                    <a:pt x="25617" y="39480"/>
                    <a:pt x="28801" y="41037"/>
                  </a:cubicBezTo>
                  <a:cubicBezTo>
                    <a:pt x="29635" y="41445"/>
                    <a:pt x="30478" y="41887"/>
                    <a:pt x="31291" y="42314"/>
                  </a:cubicBezTo>
                  <a:cubicBezTo>
                    <a:pt x="33850" y="43651"/>
                    <a:pt x="36493" y="45037"/>
                    <a:pt x="39358" y="45633"/>
                  </a:cubicBezTo>
                  <a:cubicBezTo>
                    <a:pt x="40200" y="45808"/>
                    <a:pt x="41061" y="45894"/>
                    <a:pt x="41912" y="45894"/>
                  </a:cubicBezTo>
                  <a:cubicBezTo>
                    <a:pt x="43045" y="45894"/>
                    <a:pt x="44164" y="45741"/>
                    <a:pt x="45186" y="45438"/>
                  </a:cubicBezTo>
                  <a:cubicBezTo>
                    <a:pt x="47196" y="44840"/>
                    <a:pt x="48766" y="43707"/>
                    <a:pt x="49724" y="42160"/>
                  </a:cubicBezTo>
                  <a:cubicBezTo>
                    <a:pt x="50498" y="40914"/>
                    <a:pt x="50845" y="39461"/>
                    <a:pt x="51182" y="38053"/>
                  </a:cubicBezTo>
                  <a:cubicBezTo>
                    <a:pt x="51514" y="36672"/>
                    <a:pt x="51857" y="35240"/>
                    <a:pt x="52603" y="34028"/>
                  </a:cubicBezTo>
                  <a:cubicBezTo>
                    <a:pt x="53325" y="32858"/>
                    <a:pt x="54395" y="31931"/>
                    <a:pt x="55431" y="31036"/>
                  </a:cubicBezTo>
                  <a:cubicBezTo>
                    <a:pt x="55888" y="30639"/>
                    <a:pt x="56359" y="30232"/>
                    <a:pt x="56798" y="29808"/>
                  </a:cubicBezTo>
                  <a:cubicBezTo>
                    <a:pt x="57859" y="28778"/>
                    <a:pt x="59564" y="26709"/>
                    <a:pt x="59053" y="24421"/>
                  </a:cubicBezTo>
                  <a:cubicBezTo>
                    <a:pt x="58649" y="22607"/>
                    <a:pt x="56858" y="21134"/>
                    <a:pt x="54259" y="20478"/>
                  </a:cubicBezTo>
                  <a:cubicBezTo>
                    <a:pt x="53570" y="20306"/>
                    <a:pt x="52856" y="20179"/>
                    <a:pt x="52164" y="20056"/>
                  </a:cubicBezTo>
                  <a:cubicBezTo>
                    <a:pt x="50775" y="19809"/>
                    <a:pt x="49339" y="19555"/>
                    <a:pt x="48077" y="18906"/>
                  </a:cubicBezTo>
                  <a:cubicBezTo>
                    <a:pt x="45672" y="17672"/>
                    <a:pt x="44223" y="15233"/>
                    <a:pt x="42822" y="12875"/>
                  </a:cubicBezTo>
                  <a:cubicBezTo>
                    <a:pt x="42446" y="12241"/>
                    <a:pt x="42058" y="11589"/>
                    <a:pt x="41660" y="10972"/>
                  </a:cubicBezTo>
                  <a:cubicBezTo>
                    <a:pt x="38856" y="6636"/>
                    <a:pt x="34867" y="3263"/>
                    <a:pt x="310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2"/>
            <p:cNvSpPr/>
            <p:nvPr/>
          </p:nvSpPr>
          <p:spPr>
            <a:xfrm>
              <a:off x="1665625" y="1845000"/>
              <a:ext cx="1677800" cy="1166550"/>
            </a:xfrm>
            <a:custGeom>
              <a:rect b="b" l="l" r="r" t="t"/>
              <a:pathLst>
                <a:path extrusionOk="0" h="46662" w="67112">
                  <a:moveTo>
                    <a:pt x="32953" y="1"/>
                  </a:moveTo>
                  <a:cubicBezTo>
                    <a:pt x="29624" y="1"/>
                    <a:pt x="26374" y="1442"/>
                    <a:pt x="24401" y="4558"/>
                  </a:cubicBezTo>
                  <a:cubicBezTo>
                    <a:pt x="22586" y="7424"/>
                    <a:pt x="21657" y="9052"/>
                    <a:pt x="18124" y="10059"/>
                  </a:cubicBezTo>
                  <a:cubicBezTo>
                    <a:pt x="13897" y="11264"/>
                    <a:pt x="9261" y="10838"/>
                    <a:pt x="5343" y="13106"/>
                  </a:cubicBezTo>
                  <a:cubicBezTo>
                    <a:pt x="2137" y="14959"/>
                    <a:pt x="0" y="19398"/>
                    <a:pt x="2113" y="22439"/>
                  </a:cubicBezTo>
                  <a:cubicBezTo>
                    <a:pt x="3212" y="24024"/>
                    <a:pt x="5117" y="24790"/>
                    <a:pt x="6761" y="25801"/>
                  </a:cubicBezTo>
                  <a:cubicBezTo>
                    <a:pt x="8402" y="26814"/>
                    <a:pt x="9989" y="28484"/>
                    <a:pt x="9711" y="30393"/>
                  </a:cubicBezTo>
                  <a:cubicBezTo>
                    <a:pt x="9245" y="33574"/>
                    <a:pt x="4512" y="34013"/>
                    <a:pt x="2836" y="36759"/>
                  </a:cubicBezTo>
                  <a:cubicBezTo>
                    <a:pt x="1356" y="39187"/>
                    <a:pt x="3049" y="42584"/>
                    <a:pt x="5633" y="43774"/>
                  </a:cubicBezTo>
                  <a:cubicBezTo>
                    <a:pt x="6746" y="44287"/>
                    <a:pt x="7943" y="44492"/>
                    <a:pt x="9162" y="44492"/>
                  </a:cubicBezTo>
                  <a:cubicBezTo>
                    <a:pt x="10773" y="44492"/>
                    <a:pt x="12423" y="44134"/>
                    <a:pt x="13970" y="43658"/>
                  </a:cubicBezTo>
                  <a:cubicBezTo>
                    <a:pt x="16689" y="42819"/>
                    <a:pt x="19343" y="41627"/>
                    <a:pt x="22179" y="41415"/>
                  </a:cubicBezTo>
                  <a:cubicBezTo>
                    <a:pt x="22498" y="41391"/>
                    <a:pt x="22815" y="41379"/>
                    <a:pt x="23131" y="41379"/>
                  </a:cubicBezTo>
                  <a:cubicBezTo>
                    <a:pt x="27316" y="41379"/>
                    <a:pt x="31294" y="43378"/>
                    <a:pt x="35234" y="44912"/>
                  </a:cubicBezTo>
                  <a:cubicBezTo>
                    <a:pt x="37730" y="45884"/>
                    <a:pt x="40493" y="46661"/>
                    <a:pt x="43141" y="46661"/>
                  </a:cubicBezTo>
                  <a:cubicBezTo>
                    <a:pt x="44992" y="46661"/>
                    <a:pt x="46787" y="46281"/>
                    <a:pt x="48394" y="45321"/>
                  </a:cubicBezTo>
                  <a:cubicBezTo>
                    <a:pt x="51486" y="43477"/>
                    <a:pt x="53171" y="39869"/>
                    <a:pt x="56195" y="37913"/>
                  </a:cubicBezTo>
                  <a:cubicBezTo>
                    <a:pt x="59544" y="35747"/>
                    <a:pt x="64659" y="35362"/>
                    <a:pt x="65933" y="31579"/>
                  </a:cubicBezTo>
                  <a:cubicBezTo>
                    <a:pt x="67112" y="28081"/>
                    <a:pt x="63719" y="24648"/>
                    <a:pt x="60272" y="23323"/>
                  </a:cubicBezTo>
                  <a:cubicBezTo>
                    <a:pt x="56826" y="21999"/>
                    <a:pt x="52871" y="21643"/>
                    <a:pt x="50047" y="19263"/>
                  </a:cubicBezTo>
                  <a:cubicBezTo>
                    <a:pt x="45867" y="15744"/>
                    <a:pt x="45791" y="9275"/>
                    <a:pt x="42585" y="4849"/>
                  </a:cubicBezTo>
                  <a:cubicBezTo>
                    <a:pt x="40317" y="1719"/>
                    <a:pt x="36588" y="1"/>
                    <a:pt x="329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2"/>
            <p:cNvSpPr/>
            <p:nvPr/>
          </p:nvSpPr>
          <p:spPr>
            <a:xfrm>
              <a:off x="2689450" y="2710200"/>
              <a:ext cx="63000" cy="24300"/>
            </a:xfrm>
            <a:custGeom>
              <a:rect b="b" l="l" r="r" t="t"/>
              <a:pathLst>
                <a:path extrusionOk="0" h="972" w="2520">
                  <a:moveTo>
                    <a:pt x="1419" y="0"/>
                  </a:moveTo>
                  <a:cubicBezTo>
                    <a:pt x="1349" y="0"/>
                    <a:pt x="1279" y="4"/>
                    <a:pt x="1207" y="12"/>
                  </a:cubicBezTo>
                  <a:cubicBezTo>
                    <a:pt x="724" y="65"/>
                    <a:pt x="304" y="293"/>
                    <a:pt x="0" y="625"/>
                  </a:cubicBezTo>
                  <a:cubicBezTo>
                    <a:pt x="314" y="845"/>
                    <a:pt x="694" y="972"/>
                    <a:pt x="1098" y="972"/>
                  </a:cubicBezTo>
                  <a:cubicBezTo>
                    <a:pt x="1168" y="972"/>
                    <a:pt x="1239" y="968"/>
                    <a:pt x="1311" y="960"/>
                  </a:cubicBezTo>
                  <a:cubicBezTo>
                    <a:pt x="1794" y="907"/>
                    <a:pt x="2216" y="679"/>
                    <a:pt x="2519" y="347"/>
                  </a:cubicBezTo>
                  <a:cubicBezTo>
                    <a:pt x="2204" y="128"/>
                    <a:pt x="1823" y="0"/>
                    <a:pt x="14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2"/>
            <p:cNvSpPr/>
            <p:nvPr/>
          </p:nvSpPr>
          <p:spPr>
            <a:xfrm>
              <a:off x="2629525" y="2667375"/>
              <a:ext cx="59800" cy="28000"/>
            </a:xfrm>
            <a:custGeom>
              <a:rect b="b" l="l" r="r" t="t"/>
              <a:pathLst>
                <a:path extrusionOk="0" h="1120" w="2392">
                  <a:moveTo>
                    <a:pt x="717" y="1"/>
                  </a:moveTo>
                  <a:cubicBezTo>
                    <a:pt x="469" y="1"/>
                    <a:pt x="226" y="49"/>
                    <a:pt x="1" y="140"/>
                  </a:cubicBezTo>
                  <a:cubicBezTo>
                    <a:pt x="221" y="533"/>
                    <a:pt x="579" y="850"/>
                    <a:pt x="1037" y="1011"/>
                  </a:cubicBezTo>
                  <a:cubicBezTo>
                    <a:pt x="1248" y="1085"/>
                    <a:pt x="1463" y="1120"/>
                    <a:pt x="1675" y="1120"/>
                  </a:cubicBezTo>
                  <a:cubicBezTo>
                    <a:pt x="1923" y="1120"/>
                    <a:pt x="2166" y="1071"/>
                    <a:pt x="2391" y="980"/>
                  </a:cubicBezTo>
                  <a:cubicBezTo>
                    <a:pt x="2170" y="588"/>
                    <a:pt x="1810" y="271"/>
                    <a:pt x="1354" y="110"/>
                  </a:cubicBezTo>
                  <a:cubicBezTo>
                    <a:pt x="1143" y="36"/>
                    <a:pt x="928" y="1"/>
                    <a:pt x="7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2"/>
            <p:cNvSpPr/>
            <p:nvPr/>
          </p:nvSpPr>
          <p:spPr>
            <a:xfrm>
              <a:off x="2599400" y="2735575"/>
              <a:ext cx="56175" cy="32050"/>
            </a:xfrm>
            <a:custGeom>
              <a:rect b="b" l="l" r="r" t="t"/>
              <a:pathLst>
                <a:path extrusionOk="0" h="1282" w="2247">
                  <a:moveTo>
                    <a:pt x="1786" y="0"/>
                  </a:moveTo>
                  <a:cubicBezTo>
                    <a:pt x="1489" y="0"/>
                    <a:pt x="1186" y="70"/>
                    <a:pt x="903" y="218"/>
                  </a:cubicBezTo>
                  <a:cubicBezTo>
                    <a:pt x="472" y="442"/>
                    <a:pt x="163" y="808"/>
                    <a:pt x="0" y="1227"/>
                  </a:cubicBezTo>
                  <a:cubicBezTo>
                    <a:pt x="150" y="1263"/>
                    <a:pt x="303" y="1282"/>
                    <a:pt x="458" y="1282"/>
                  </a:cubicBezTo>
                  <a:cubicBezTo>
                    <a:pt x="757" y="1282"/>
                    <a:pt x="1060" y="1212"/>
                    <a:pt x="1344" y="1064"/>
                  </a:cubicBezTo>
                  <a:cubicBezTo>
                    <a:pt x="1773" y="840"/>
                    <a:pt x="2083" y="474"/>
                    <a:pt x="2246" y="56"/>
                  </a:cubicBezTo>
                  <a:cubicBezTo>
                    <a:pt x="2096" y="19"/>
                    <a:pt x="1942" y="0"/>
                    <a:pt x="17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2"/>
            <p:cNvSpPr/>
            <p:nvPr/>
          </p:nvSpPr>
          <p:spPr>
            <a:xfrm>
              <a:off x="2689550" y="2607400"/>
              <a:ext cx="38125" cy="52800"/>
            </a:xfrm>
            <a:custGeom>
              <a:rect b="b" l="l" r="r" t="t"/>
              <a:pathLst>
                <a:path extrusionOk="0" h="2112" w="1525">
                  <a:moveTo>
                    <a:pt x="61" y="0"/>
                  </a:moveTo>
                  <a:cubicBezTo>
                    <a:pt x="1" y="446"/>
                    <a:pt x="98" y="917"/>
                    <a:pt x="368" y="1320"/>
                  </a:cubicBezTo>
                  <a:cubicBezTo>
                    <a:pt x="636" y="1725"/>
                    <a:pt x="1032" y="1993"/>
                    <a:pt x="1467" y="2112"/>
                  </a:cubicBezTo>
                  <a:cubicBezTo>
                    <a:pt x="1525" y="1664"/>
                    <a:pt x="1431" y="1196"/>
                    <a:pt x="1161" y="792"/>
                  </a:cubicBezTo>
                  <a:cubicBezTo>
                    <a:pt x="893" y="387"/>
                    <a:pt x="495" y="119"/>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2"/>
            <p:cNvSpPr/>
            <p:nvPr/>
          </p:nvSpPr>
          <p:spPr>
            <a:xfrm>
              <a:off x="2753550" y="2675050"/>
              <a:ext cx="59775" cy="28025"/>
            </a:xfrm>
            <a:custGeom>
              <a:rect b="b" l="l" r="r" t="t"/>
              <a:pathLst>
                <a:path extrusionOk="0" h="1121" w="2391">
                  <a:moveTo>
                    <a:pt x="717" y="1"/>
                  </a:moveTo>
                  <a:cubicBezTo>
                    <a:pt x="469" y="1"/>
                    <a:pt x="226" y="49"/>
                    <a:pt x="1" y="141"/>
                  </a:cubicBezTo>
                  <a:cubicBezTo>
                    <a:pt x="221" y="532"/>
                    <a:pt x="579" y="849"/>
                    <a:pt x="1038" y="1010"/>
                  </a:cubicBezTo>
                  <a:cubicBezTo>
                    <a:pt x="1249" y="1085"/>
                    <a:pt x="1464" y="1120"/>
                    <a:pt x="1675" y="1120"/>
                  </a:cubicBezTo>
                  <a:cubicBezTo>
                    <a:pt x="1923" y="1120"/>
                    <a:pt x="2166" y="1072"/>
                    <a:pt x="2391" y="980"/>
                  </a:cubicBezTo>
                  <a:cubicBezTo>
                    <a:pt x="2171" y="589"/>
                    <a:pt x="1813" y="272"/>
                    <a:pt x="1354" y="111"/>
                  </a:cubicBezTo>
                  <a:cubicBezTo>
                    <a:pt x="1143" y="36"/>
                    <a:pt x="928" y="1"/>
                    <a:pt x="7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2"/>
            <p:cNvSpPr/>
            <p:nvPr/>
          </p:nvSpPr>
          <p:spPr>
            <a:xfrm>
              <a:off x="2896725" y="2693150"/>
              <a:ext cx="62725" cy="24700"/>
            </a:xfrm>
            <a:custGeom>
              <a:rect b="b" l="l" r="r" t="t"/>
              <a:pathLst>
                <a:path extrusionOk="0" h="988" w="2509">
                  <a:moveTo>
                    <a:pt x="1463" y="1"/>
                  </a:moveTo>
                  <a:cubicBezTo>
                    <a:pt x="1371" y="1"/>
                    <a:pt x="1279" y="7"/>
                    <a:pt x="1185" y="21"/>
                  </a:cubicBezTo>
                  <a:cubicBezTo>
                    <a:pt x="706" y="92"/>
                    <a:pt x="292" y="335"/>
                    <a:pt x="0" y="677"/>
                  </a:cubicBezTo>
                  <a:cubicBezTo>
                    <a:pt x="306" y="875"/>
                    <a:pt x="666" y="987"/>
                    <a:pt x="1045" y="987"/>
                  </a:cubicBezTo>
                  <a:cubicBezTo>
                    <a:pt x="1137" y="987"/>
                    <a:pt x="1231" y="981"/>
                    <a:pt x="1324" y="967"/>
                  </a:cubicBezTo>
                  <a:cubicBezTo>
                    <a:pt x="1804" y="897"/>
                    <a:pt x="2216" y="655"/>
                    <a:pt x="2509" y="312"/>
                  </a:cubicBezTo>
                  <a:cubicBezTo>
                    <a:pt x="2205" y="114"/>
                    <a:pt x="1844" y="1"/>
                    <a:pt x="14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2"/>
            <p:cNvSpPr/>
            <p:nvPr/>
          </p:nvSpPr>
          <p:spPr>
            <a:xfrm>
              <a:off x="2960800" y="2730725"/>
              <a:ext cx="60500" cy="27200"/>
            </a:xfrm>
            <a:custGeom>
              <a:rect b="b" l="l" r="r" t="t"/>
              <a:pathLst>
                <a:path extrusionOk="0" h="1088" w="2420">
                  <a:moveTo>
                    <a:pt x="782" y="1"/>
                  </a:moveTo>
                  <a:cubicBezTo>
                    <a:pt x="509" y="1"/>
                    <a:pt x="243" y="59"/>
                    <a:pt x="1" y="166"/>
                  </a:cubicBezTo>
                  <a:cubicBezTo>
                    <a:pt x="236" y="550"/>
                    <a:pt x="604" y="853"/>
                    <a:pt x="1068" y="1000"/>
                  </a:cubicBezTo>
                  <a:cubicBezTo>
                    <a:pt x="1258" y="1059"/>
                    <a:pt x="1449" y="1087"/>
                    <a:pt x="1638" y="1087"/>
                  </a:cubicBezTo>
                  <a:cubicBezTo>
                    <a:pt x="1911" y="1087"/>
                    <a:pt x="2177" y="1029"/>
                    <a:pt x="2420" y="922"/>
                  </a:cubicBezTo>
                  <a:cubicBezTo>
                    <a:pt x="2184" y="538"/>
                    <a:pt x="1817" y="235"/>
                    <a:pt x="1352" y="87"/>
                  </a:cubicBezTo>
                  <a:cubicBezTo>
                    <a:pt x="1163" y="28"/>
                    <a:pt x="971" y="1"/>
                    <a:pt x="7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2"/>
            <p:cNvSpPr/>
            <p:nvPr/>
          </p:nvSpPr>
          <p:spPr>
            <a:xfrm>
              <a:off x="2992875" y="2656375"/>
              <a:ext cx="55150" cy="33300"/>
            </a:xfrm>
            <a:custGeom>
              <a:rect b="b" l="l" r="r" t="t"/>
              <a:pathLst>
                <a:path extrusionOk="0" h="1332" w="2206">
                  <a:moveTo>
                    <a:pt x="1813" y="0"/>
                  </a:moveTo>
                  <a:cubicBezTo>
                    <a:pt x="1492" y="0"/>
                    <a:pt x="1167" y="80"/>
                    <a:pt x="868" y="251"/>
                  </a:cubicBezTo>
                  <a:cubicBezTo>
                    <a:pt x="445" y="489"/>
                    <a:pt x="149" y="865"/>
                    <a:pt x="1" y="1292"/>
                  </a:cubicBezTo>
                  <a:cubicBezTo>
                    <a:pt x="129" y="1318"/>
                    <a:pt x="260" y="1331"/>
                    <a:pt x="392" y="1331"/>
                  </a:cubicBezTo>
                  <a:cubicBezTo>
                    <a:pt x="714" y="1331"/>
                    <a:pt x="1039" y="1251"/>
                    <a:pt x="1340" y="1081"/>
                  </a:cubicBezTo>
                  <a:cubicBezTo>
                    <a:pt x="1763" y="843"/>
                    <a:pt x="2059" y="467"/>
                    <a:pt x="2206" y="40"/>
                  </a:cubicBezTo>
                  <a:cubicBezTo>
                    <a:pt x="2077" y="14"/>
                    <a:pt x="1945" y="0"/>
                    <a:pt x="18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2"/>
            <p:cNvSpPr/>
            <p:nvPr/>
          </p:nvSpPr>
          <p:spPr>
            <a:xfrm>
              <a:off x="2947000" y="2582650"/>
              <a:ext cx="25125" cy="63300"/>
            </a:xfrm>
            <a:custGeom>
              <a:rect b="b" l="l" r="r" t="t"/>
              <a:pathLst>
                <a:path extrusionOk="0" h="2532" w="1005">
                  <a:moveTo>
                    <a:pt x="542" y="0"/>
                  </a:moveTo>
                  <a:cubicBezTo>
                    <a:pt x="280" y="0"/>
                    <a:pt x="50" y="555"/>
                    <a:pt x="26" y="1248"/>
                  </a:cubicBezTo>
                  <a:cubicBezTo>
                    <a:pt x="1" y="1947"/>
                    <a:pt x="195" y="2522"/>
                    <a:pt x="459" y="2531"/>
                  </a:cubicBezTo>
                  <a:cubicBezTo>
                    <a:pt x="461" y="2531"/>
                    <a:pt x="463" y="2531"/>
                    <a:pt x="465" y="2531"/>
                  </a:cubicBezTo>
                  <a:cubicBezTo>
                    <a:pt x="726" y="2531"/>
                    <a:pt x="956" y="1975"/>
                    <a:pt x="980" y="1282"/>
                  </a:cubicBezTo>
                  <a:cubicBezTo>
                    <a:pt x="1005" y="583"/>
                    <a:pt x="810" y="9"/>
                    <a:pt x="548" y="0"/>
                  </a:cubicBezTo>
                  <a:cubicBezTo>
                    <a:pt x="546" y="0"/>
                    <a:pt x="544" y="0"/>
                    <a:pt x="5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2"/>
            <p:cNvSpPr/>
            <p:nvPr/>
          </p:nvSpPr>
          <p:spPr>
            <a:xfrm>
              <a:off x="2923950" y="2767900"/>
              <a:ext cx="39125" cy="51475"/>
            </a:xfrm>
            <a:custGeom>
              <a:rect b="b" l="l" r="r" t="t"/>
              <a:pathLst>
                <a:path extrusionOk="0" h="2059" w="1565">
                  <a:moveTo>
                    <a:pt x="43" y="0"/>
                  </a:moveTo>
                  <a:cubicBezTo>
                    <a:pt x="0" y="448"/>
                    <a:pt x="111" y="912"/>
                    <a:pt x="395" y="1308"/>
                  </a:cubicBezTo>
                  <a:cubicBezTo>
                    <a:pt x="677" y="1702"/>
                    <a:pt x="1082" y="1958"/>
                    <a:pt x="1520" y="2058"/>
                  </a:cubicBezTo>
                  <a:cubicBezTo>
                    <a:pt x="1564" y="1611"/>
                    <a:pt x="1452" y="1145"/>
                    <a:pt x="1170" y="751"/>
                  </a:cubicBezTo>
                  <a:cubicBezTo>
                    <a:pt x="888" y="357"/>
                    <a:pt x="481" y="100"/>
                    <a:pt x="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2"/>
            <p:cNvSpPr/>
            <p:nvPr/>
          </p:nvSpPr>
          <p:spPr>
            <a:xfrm>
              <a:off x="2836550" y="2727425"/>
              <a:ext cx="60500" cy="27175"/>
            </a:xfrm>
            <a:custGeom>
              <a:rect b="b" l="l" r="r" t="t"/>
              <a:pathLst>
                <a:path extrusionOk="0" h="1087" w="2420">
                  <a:moveTo>
                    <a:pt x="778" y="0"/>
                  </a:moveTo>
                  <a:cubicBezTo>
                    <a:pt x="507" y="0"/>
                    <a:pt x="243" y="58"/>
                    <a:pt x="1" y="165"/>
                  </a:cubicBezTo>
                  <a:cubicBezTo>
                    <a:pt x="236" y="552"/>
                    <a:pt x="604" y="855"/>
                    <a:pt x="1067" y="999"/>
                  </a:cubicBezTo>
                  <a:cubicBezTo>
                    <a:pt x="1258" y="1058"/>
                    <a:pt x="1451" y="1086"/>
                    <a:pt x="1641" y="1086"/>
                  </a:cubicBezTo>
                  <a:cubicBezTo>
                    <a:pt x="1913" y="1086"/>
                    <a:pt x="2177" y="1029"/>
                    <a:pt x="2420" y="922"/>
                  </a:cubicBezTo>
                  <a:cubicBezTo>
                    <a:pt x="2185" y="536"/>
                    <a:pt x="1816" y="233"/>
                    <a:pt x="1352" y="87"/>
                  </a:cubicBezTo>
                  <a:cubicBezTo>
                    <a:pt x="1161" y="28"/>
                    <a:pt x="968" y="0"/>
                    <a:pt x="7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2"/>
            <p:cNvSpPr/>
            <p:nvPr/>
          </p:nvSpPr>
          <p:spPr>
            <a:xfrm>
              <a:off x="2981050" y="2537825"/>
              <a:ext cx="47575" cy="41925"/>
            </a:xfrm>
            <a:custGeom>
              <a:rect b="b" l="l" r="r" t="t"/>
              <a:pathLst>
                <a:path extrusionOk="0" h="1677" w="1903">
                  <a:moveTo>
                    <a:pt x="0" y="1"/>
                  </a:moveTo>
                  <a:cubicBezTo>
                    <a:pt x="57" y="448"/>
                    <a:pt x="272" y="877"/>
                    <a:pt x="636" y="1197"/>
                  </a:cubicBezTo>
                  <a:cubicBezTo>
                    <a:pt x="1000" y="1517"/>
                    <a:pt x="1450" y="1676"/>
                    <a:pt x="1902" y="1676"/>
                  </a:cubicBezTo>
                  <a:cubicBezTo>
                    <a:pt x="1843" y="1232"/>
                    <a:pt x="1631" y="803"/>
                    <a:pt x="1267" y="481"/>
                  </a:cubicBezTo>
                  <a:cubicBezTo>
                    <a:pt x="903" y="160"/>
                    <a:pt x="451" y="1"/>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2"/>
            <p:cNvSpPr/>
            <p:nvPr/>
          </p:nvSpPr>
          <p:spPr>
            <a:xfrm>
              <a:off x="2977775" y="2456575"/>
              <a:ext cx="31800" cy="58325"/>
            </a:xfrm>
            <a:custGeom>
              <a:rect b="b" l="l" r="r" t="t"/>
              <a:pathLst>
                <a:path extrusionOk="0" h="2333" w="1272">
                  <a:moveTo>
                    <a:pt x="142" y="0"/>
                  </a:moveTo>
                  <a:lnTo>
                    <a:pt x="142" y="0"/>
                  </a:lnTo>
                  <a:cubicBezTo>
                    <a:pt x="1" y="427"/>
                    <a:pt x="7" y="906"/>
                    <a:pt x="197" y="1353"/>
                  </a:cubicBezTo>
                  <a:cubicBezTo>
                    <a:pt x="386" y="1801"/>
                    <a:pt x="726" y="2139"/>
                    <a:pt x="1132" y="2333"/>
                  </a:cubicBezTo>
                  <a:cubicBezTo>
                    <a:pt x="1272" y="1905"/>
                    <a:pt x="1264" y="1426"/>
                    <a:pt x="1078" y="980"/>
                  </a:cubicBezTo>
                  <a:cubicBezTo>
                    <a:pt x="888" y="533"/>
                    <a:pt x="548" y="195"/>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2"/>
            <p:cNvSpPr/>
            <p:nvPr/>
          </p:nvSpPr>
          <p:spPr>
            <a:xfrm>
              <a:off x="2856000" y="2526700"/>
              <a:ext cx="59525" cy="28300"/>
            </a:xfrm>
            <a:custGeom>
              <a:rect b="b" l="l" r="r" t="t"/>
              <a:pathLst>
                <a:path extrusionOk="0" h="1132" w="2381">
                  <a:moveTo>
                    <a:pt x="695" y="0"/>
                  </a:moveTo>
                  <a:cubicBezTo>
                    <a:pt x="455" y="0"/>
                    <a:pt x="220" y="45"/>
                    <a:pt x="1" y="130"/>
                  </a:cubicBezTo>
                  <a:cubicBezTo>
                    <a:pt x="218" y="526"/>
                    <a:pt x="569" y="846"/>
                    <a:pt x="1027" y="1014"/>
                  </a:cubicBezTo>
                  <a:cubicBezTo>
                    <a:pt x="1245" y="1094"/>
                    <a:pt x="1469" y="1132"/>
                    <a:pt x="1689" y="1132"/>
                  </a:cubicBezTo>
                  <a:cubicBezTo>
                    <a:pt x="1928" y="1132"/>
                    <a:pt x="2162" y="1087"/>
                    <a:pt x="2380" y="1004"/>
                  </a:cubicBezTo>
                  <a:cubicBezTo>
                    <a:pt x="2165" y="608"/>
                    <a:pt x="1810" y="285"/>
                    <a:pt x="1355" y="118"/>
                  </a:cubicBezTo>
                  <a:cubicBezTo>
                    <a:pt x="1137" y="38"/>
                    <a:pt x="914" y="0"/>
                    <a:pt x="6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2"/>
            <p:cNvSpPr/>
            <p:nvPr/>
          </p:nvSpPr>
          <p:spPr>
            <a:xfrm>
              <a:off x="2858725" y="2606500"/>
              <a:ext cx="49750" cy="39425"/>
            </a:xfrm>
            <a:custGeom>
              <a:rect b="b" l="l" r="r" t="t"/>
              <a:pathLst>
                <a:path extrusionOk="0" h="1577" w="1990">
                  <a:moveTo>
                    <a:pt x="1890" y="1"/>
                  </a:moveTo>
                  <a:cubicBezTo>
                    <a:pt x="1473" y="1"/>
                    <a:pt x="1051" y="134"/>
                    <a:pt x="698" y="414"/>
                  </a:cubicBezTo>
                  <a:cubicBezTo>
                    <a:pt x="316" y="716"/>
                    <a:pt x="81" y="1131"/>
                    <a:pt x="1" y="1574"/>
                  </a:cubicBezTo>
                  <a:cubicBezTo>
                    <a:pt x="34" y="1576"/>
                    <a:pt x="67" y="1577"/>
                    <a:pt x="100" y="1577"/>
                  </a:cubicBezTo>
                  <a:cubicBezTo>
                    <a:pt x="517" y="1577"/>
                    <a:pt x="939" y="1443"/>
                    <a:pt x="1291" y="1163"/>
                  </a:cubicBezTo>
                  <a:cubicBezTo>
                    <a:pt x="1672" y="862"/>
                    <a:pt x="1907" y="446"/>
                    <a:pt x="1989" y="3"/>
                  </a:cubicBezTo>
                  <a:cubicBezTo>
                    <a:pt x="1956" y="1"/>
                    <a:pt x="1923" y="1"/>
                    <a:pt x="18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2"/>
            <p:cNvSpPr/>
            <p:nvPr/>
          </p:nvSpPr>
          <p:spPr>
            <a:xfrm>
              <a:off x="3047550" y="2459300"/>
              <a:ext cx="29025" cy="61500"/>
            </a:xfrm>
            <a:custGeom>
              <a:rect b="b" l="l" r="r" t="t"/>
              <a:pathLst>
                <a:path extrusionOk="0" h="2460" w="1161">
                  <a:moveTo>
                    <a:pt x="888" y="1"/>
                  </a:moveTo>
                  <a:cubicBezTo>
                    <a:pt x="518" y="257"/>
                    <a:pt x="236" y="644"/>
                    <a:pt x="117" y="1114"/>
                  </a:cubicBezTo>
                  <a:cubicBezTo>
                    <a:pt x="1" y="1584"/>
                    <a:pt x="69" y="2057"/>
                    <a:pt x="274" y="2459"/>
                  </a:cubicBezTo>
                  <a:cubicBezTo>
                    <a:pt x="642" y="2204"/>
                    <a:pt x="926" y="1819"/>
                    <a:pt x="1042" y="1347"/>
                  </a:cubicBezTo>
                  <a:cubicBezTo>
                    <a:pt x="1161" y="877"/>
                    <a:pt x="1093" y="403"/>
                    <a:pt x="8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2"/>
            <p:cNvSpPr/>
            <p:nvPr/>
          </p:nvSpPr>
          <p:spPr>
            <a:xfrm>
              <a:off x="3055600" y="2553450"/>
              <a:ext cx="31875" cy="58325"/>
            </a:xfrm>
            <a:custGeom>
              <a:rect b="b" l="l" r="r" t="t"/>
              <a:pathLst>
                <a:path extrusionOk="0" h="2333" w="1275">
                  <a:moveTo>
                    <a:pt x="143" y="0"/>
                  </a:moveTo>
                  <a:lnTo>
                    <a:pt x="143" y="0"/>
                  </a:lnTo>
                  <a:cubicBezTo>
                    <a:pt x="0" y="427"/>
                    <a:pt x="8" y="906"/>
                    <a:pt x="197" y="1353"/>
                  </a:cubicBezTo>
                  <a:cubicBezTo>
                    <a:pt x="387" y="1801"/>
                    <a:pt x="727" y="2139"/>
                    <a:pt x="1131" y="2333"/>
                  </a:cubicBezTo>
                  <a:cubicBezTo>
                    <a:pt x="1274" y="1905"/>
                    <a:pt x="1266" y="1427"/>
                    <a:pt x="1077" y="980"/>
                  </a:cubicBezTo>
                  <a:cubicBezTo>
                    <a:pt x="887" y="533"/>
                    <a:pt x="548" y="194"/>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2"/>
            <p:cNvSpPr/>
            <p:nvPr/>
          </p:nvSpPr>
          <p:spPr>
            <a:xfrm>
              <a:off x="2291250" y="2331800"/>
              <a:ext cx="54400" cy="34100"/>
            </a:xfrm>
            <a:custGeom>
              <a:rect b="b" l="l" r="r" t="t"/>
              <a:pathLst>
                <a:path extrusionOk="0" h="1364" w="2176">
                  <a:moveTo>
                    <a:pt x="1827" y="0"/>
                  </a:moveTo>
                  <a:cubicBezTo>
                    <a:pt x="1491" y="0"/>
                    <a:pt x="1152" y="88"/>
                    <a:pt x="843" y="272"/>
                  </a:cubicBezTo>
                  <a:cubicBezTo>
                    <a:pt x="425" y="522"/>
                    <a:pt x="139" y="904"/>
                    <a:pt x="1" y="1332"/>
                  </a:cubicBezTo>
                  <a:cubicBezTo>
                    <a:pt x="116" y="1353"/>
                    <a:pt x="232" y="1364"/>
                    <a:pt x="349" y="1364"/>
                  </a:cubicBezTo>
                  <a:cubicBezTo>
                    <a:pt x="686" y="1364"/>
                    <a:pt x="1026" y="1275"/>
                    <a:pt x="1334" y="1091"/>
                  </a:cubicBezTo>
                  <a:cubicBezTo>
                    <a:pt x="1751" y="840"/>
                    <a:pt x="2038" y="460"/>
                    <a:pt x="2176" y="32"/>
                  </a:cubicBezTo>
                  <a:cubicBezTo>
                    <a:pt x="2061" y="11"/>
                    <a:pt x="1944" y="0"/>
                    <a:pt x="18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2"/>
            <p:cNvSpPr/>
            <p:nvPr/>
          </p:nvSpPr>
          <p:spPr>
            <a:xfrm>
              <a:off x="2359950" y="2348375"/>
              <a:ext cx="63075" cy="24175"/>
            </a:xfrm>
            <a:custGeom>
              <a:rect b="b" l="l" r="r" t="t"/>
              <a:pathLst>
                <a:path extrusionOk="0" h="967" w="2523">
                  <a:moveTo>
                    <a:pt x="1399" y="1"/>
                  </a:moveTo>
                  <a:cubicBezTo>
                    <a:pt x="1339" y="1"/>
                    <a:pt x="1278" y="3"/>
                    <a:pt x="1217" y="9"/>
                  </a:cubicBezTo>
                  <a:cubicBezTo>
                    <a:pt x="733" y="53"/>
                    <a:pt x="309" y="275"/>
                    <a:pt x="1" y="601"/>
                  </a:cubicBezTo>
                  <a:cubicBezTo>
                    <a:pt x="320" y="832"/>
                    <a:pt x="711" y="967"/>
                    <a:pt x="1129" y="967"/>
                  </a:cubicBezTo>
                  <a:cubicBezTo>
                    <a:pt x="1188" y="967"/>
                    <a:pt x="1247" y="964"/>
                    <a:pt x="1307" y="959"/>
                  </a:cubicBezTo>
                  <a:cubicBezTo>
                    <a:pt x="1789" y="916"/>
                    <a:pt x="2214" y="693"/>
                    <a:pt x="2523" y="367"/>
                  </a:cubicBezTo>
                  <a:cubicBezTo>
                    <a:pt x="2205" y="135"/>
                    <a:pt x="181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2"/>
            <p:cNvSpPr/>
            <p:nvPr/>
          </p:nvSpPr>
          <p:spPr>
            <a:xfrm>
              <a:off x="2371150" y="2258325"/>
              <a:ext cx="40175" cy="50025"/>
            </a:xfrm>
            <a:custGeom>
              <a:rect b="b" l="l" r="r" t="t"/>
              <a:pathLst>
                <a:path extrusionOk="0" h="2001" w="1607">
                  <a:moveTo>
                    <a:pt x="1581" y="0"/>
                  </a:moveTo>
                  <a:cubicBezTo>
                    <a:pt x="1139" y="85"/>
                    <a:pt x="724" y="325"/>
                    <a:pt x="426" y="707"/>
                  </a:cubicBezTo>
                  <a:cubicBezTo>
                    <a:pt x="129" y="1091"/>
                    <a:pt x="0" y="1550"/>
                    <a:pt x="26" y="2001"/>
                  </a:cubicBezTo>
                  <a:cubicBezTo>
                    <a:pt x="469" y="1917"/>
                    <a:pt x="883" y="1676"/>
                    <a:pt x="1180" y="1292"/>
                  </a:cubicBezTo>
                  <a:cubicBezTo>
                    <a:pt x="1477" y="910"/>
                    <a:pt x="1606" y="449"/>
                    <a:pt x="15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2"/>
            <p:cNvSpPr/>
            <p:nvPr/>
          </p:nvSpPr>
          <p:spPr>
            <a:xfrm>
              <a:off x="2339600" y="2406875"/>
              <a:ext cx="53950" cy="34700"/>
            </a:xfrm>
            <a:custGeom>
              <a:rect b="b" l="l" r="r" t="t"/>
              <a:pathLst>
                <a:path extrusionOk="0" h="1388" w="2158">
                  <a:moveTo>
                    <a:pt x="323" y="0"/>
                  </a:moveTo>
                  <a:cubicBezTo>
                    <a:pt x="215" y="0"/>
                    <a:pt x="107" y="9"/>
                    <a:pt x="0" y="27"/>
                  </a:cubicBezTo>
                  <a:cubicBezTo>
                    <a:pt x="132" y="460"/>
                    <a:pt x="414" y="846"/>
                    <a:pt x="827" y="1101"/>
                  </a:cubicBezTo>
                  <a:cubicBezTo>
                    <a:pt x="1142" y="1295"/>
                    <a:pt x="1490" y="1388"/>
                    <a:pt x="1834" y="1388"/>
                  </a:cubicBezTo>
                  <a:cubicBezTo>
                    <a:pt x="1943" y="1388"/>
                    <a:pt x="2051" y="1379"/>
                    <a:pt x="2157" y="1361"/>
                  </a:cubicBezTo>
                  <a:cubicBezTo>
                    <a:pt x="2025" y="930"/>
                    <a:pt x="1743" y="543"/>
                    <a:pt x="1331" y="287"/>
                  </a:cubicBezTo>
                  <a:cubicBezTo>
                    <a:pt x="1016" y="93"/>
                    <a:pt x="667" y="0"/>
                    <a:pt x="3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2"/>
            <p:cNvSpPr/>
            <p:nvPr/>
          </p:nvSpPr>
          <p:spPr>
            <a:xfrm>
              <a:off x="2243975" y="2393075"/>
              <a:ext cx="63075" cy="24200"/>
            </a:xfrm>
            <a:custGeom>
              <a:rect b="b" l="l" r="r" t="t"/>
              <a:pathLst>
                <a:path extrusionOk="0" h="968" w="2523">
                  <a:moveTo>
                    <a:pt x="1399" y="1"/>
                  </a:moveTo>
                  <a:cubicBezTo>
                    <a:pt x="1339" y="1"/>
                    <a:pt x="1278" y="3"/>
                    <a:pt x="1217" y="9"/>
                  </a:cubicBezTo>
                  <a:cubicBezTo>
                    <a:pt x="735" y="53"/>
                    <a:pt x="310" y="275"/>
                    <a:pt x="1" y="601"/>
                  </a:cubicBezTo>
                  <a:cubicBezTo>
                    <a:pt x="319" y="833"/>
                    <a:pt x="708" y="967"/>
                    <a:pt x="1124" y="967"/>
                  </a:cubicBezTo>
                  <a:cubicBezTo>
                    <a:pt x="1184" y="967"/>
                    <a:pt x="1245" y="964"/>
                    <a:pt x="1306" y="959"/>
                  </a:cubicBezTo>
                  <a:cubicBezTo>
                    <a:pt x="1790" y="913"/>
                    <a:pt x="2215" y="693"/>
                    <a:pt x="2523" y="367"/>
                  </a:cubicBezTo>
                  <a:cubicBezTo>
                    <a:pt x="2206" y="135"/>
                    <a:pt x="181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2"/>
            <p:cNvSpPr/>
            <p:nvPr/>
          </p:nvSpPr>
          <p:spPr>
            <a:xfrm>
              <a:off x="2110550" y="2432750"/>
              <a:ext cx="53225" cy="35475"/>
            </a:xfrm>
            <a:custGeom>
              <a:rect b="b" l="l" r="r" t="t"/>
              <a:pathLst>
                <a:path extrusionOk="0" h="1419" w="2129">
                  <a:moveTo>
                    <a:pt x="1848" y="0"/>
                  </a:moveTo>
                  <a:cubicBezTo>
                    <a:pt x="1490" y="0"/>
                    <a:pt x="1128" y="100"/>
                    <a:pt x="804" y="309"/>
                  </a:cubicBezTo>
                  <a:cubicBezTo>
                    <a:pt x="396" y="571"/>
                    <a:pt x="123" y="964"/>
                    <a:pt x="1" y="1398"/>
                  </a:cubicBezTo>
                  <a:cubicBezTo>
                    <a:pt x="93" y="1411"/>
                    <a:pt x="187" y="1418"/>
                    <a:pt x="281" y="1418"/>
                  </a:cubicBezTo>
                  <a:cubicBezTo>
                    <a:pt x="639" y="1418"/>
                    <a:pt x="1002" y="1319"/>
                    <a:pt x="1325" y="1110"/>
                  </a:cubicBezTo>
                  <a:cubicBezTo>
                    <a:pt x="1731" y="847"/>
                    <a:pt x="2004" y="454"/>
                    <a:pt x="2128" y="21"/>
                  </a:cubicBezTo>
                  <a:cubicBezTo>
                    <a:pt x="2036" y="7"/>
                    <a:pt x="1942" y="0"/>
                    <a:pt x="18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2"/>
            <p:cNvSpPr/>
            <p:nvPr/>
          </p:nvSpPr>
          <p:spPr>
            <a:xfrm>
              <a:off x="2032375" y="2429175"/>
              <a:ext cx="62850" cy="24525"/>
            </a:xfrm>
            <a:custGeom>
              <a:rect b="b" l="l" r="r" t="t"/>
              <a:pathLst>
                <a:path extrusionOk="0" h="981" w="2514">
                  <a:moveTo>
                    <a:pt x="1443" y="1"/>
                  </a:moveTo>
                  <a:cubicBezTo>
                    <a:pt x="1361" y="1"/>
                    <a:pt x="1279" y="6"/>
                    <a:pt x="1195" y="17"/>
                  </a:cubicBezTo>
                  <a:cubicBezTo>
                    <a:pt x="715" y="77"/>
                    <a:pt x="298" y="315"/>
                    <a:pt x="0" y="652"/>
                  </a:cubicBezTo>
                  <a:cubicBezTo>
                    <a:pt x="308" y="860"/>
                    <a:pt x="678" y="981"/>
                    <a:pt x="1068" y="981"/>
                  </a:cubicBezTo>
                  <a:cubicBezTo>
                    <a:pt x="1150" y="981"/>
                    <a:pt x="1233" y="976"/>
                    <a:pt x="1317" y="964"/>
                  </a:cubicBezTo>
                  <a:cubicBezTo>
                    <a:pt x="1799" y="904"/>
                    <a:pt x="2216" y="667"/>
                    <a:pt x="2513" y="331"/>
                  </a:cubicBezTo>
                  <a:cubicBezTo>
                    <a:pt x="2205" y="121"/>
                    <a:pt x="1835" y="1"/>
                    <a:pt x="1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2"/>
            <p:cNvSpPr/>
            <p:nvPr/>
          </p:nvSpPr>
          <p:spPr>
            <a:xfrm>
              <a:off x="2047075" y="2492775"/>
              <a:ext cx="39275" cy="51400"/>
            </a:xfrm>
            <a:custGeom>
              <a:rect b="b" l="l" r="r" t="t"/>
              <a:pathLst>
                <a:path extrusionOk="0" h="2056" w="1571">
                  <a:moveTo>
                    <a:pt x="1528" y="1"/>
                  </a:moveTo>
                  <a:cubicBezTo>
                    <a:pt x="1090" y="102"/>
                    <a:pt x="683" y="357"/>
                    <a:pt x="400" y="748"/>
                  </a:cubicBezTo>
                  <a:cubicBezTo>
                    <a:pt x="115" y="1143"/>
                    <a:pt x="1" y="1608"/>
                    <a:pt x="45" y="2056"/>
                  </a:cubicBezTo>
                  <a:cubicBezTo>
                    <a:pt x="483" y="1954"/>
                    <a:pt x="888" y="1701"/>
                    <a:pt x="1173" y="1307"/>
                  </a:cubicBezTo>
                  <a:cubicBezTo>
                    <a:pt x="1457" y="912"/>
                    <a:pt x="1571" y="448"/>
                    <a:pt x="15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2"/>
            <p:cNvSpPr/>
            <p:nvPr/>
          </p:nvSpPr>
          <p:spPr>
            <a:xfrm>
              <a:off x="2130800" y="2517250"/>
              <a:ext cx="31575" cy="58475"/>
            </a:xfrm>
            <a:custGeom>
              <a:rect b="b" l="l" r="r" t="t"/>
              <a:pathLst>
                <a:path extrusionOk="0" h="2339" w="1263">
                  <a:moveTo>
                    <a:pt x="143" y="0"/>
                  </a:moveTo>
                  <a:lnTo>
                    <a:pt x="143" y="0"/>
                  </a:lnTo>
                  <a:cubicBezTo>
                    <a:pt x="1" y="428"/>
                    <a:pt x="4" y="905"/>
                    <a:pt x="190" y="1353"/>
                  </a:cubicBezTo>
                  <a:cubicBezTo>
                    <a:pt x="378" y="1800"/>
                    <a:pt x="713" y="2141"/>
                    <a:pt x="1118" y="2339"/>
                  </a:cubicBezTo>
                  <a:cubicBezTo>
                    <a:pt x="1262" y="1912"/>
                    <a:pt x="1259" y="1435"/>
                    <a:pt x="1071" y="986"/>
                  </a:cubicBezTo>
                  <a:cubicBezTo>
                    <a:pt x="883" y="538"/>
                    <a:pt x="548" y="197"/>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2"/>
            <p:cNvSpPr/>
            <p:nvPr/>
          </p:nvSpPr>
          <p:spPr>
            <a:xfrm>
              <a:off x="2055575" y="2358025"/>
              <a:ext cx="61575" cy="37650"/>
            </a:xfrm>
            <a:custGeom>
              <a:rect b="b" l="l" r="r" t="t"/>
              <a:pathLst>
                <a:path extrusionOk="0" h="1506" w="2463">
                  <a:moveTo>
                    <a:pt x="444" y="0"/>
                  </a:moveTo>
                  <a:cubicBezTo>
                    <a:pt x="291" y="0"/>
                    <a:pt x="180" y="41"/>
                    <a:pt x="131" y="125"/>
                  </a:cubicBezTo>
                  <a:cubicBezTo>
                    <a:pt x="1" y="354"/>
                    <a:pt x="387" y="821"/>
                    <a:pt x="994" y="1169"/>
                  </a:cubicBezTo>
                  <a:cubicBezTo>
                    <a:pt x="1378" y="1387"/>
                    <a:pt x="1758" y="1506"/>
                    <a:pt x="2019" y="1506"/>
                  </a:cubicBezTo>
                  <a:cubicBezTo>
                    <a:pt x="2171" y="1506"/>
                    <a:pt x="2283" y="1465"/>
                    <a:pt x="2332" y="1381"/>
                  </a:cubicBezTo>
                  <a:cubicBezTo>
                    <a:pt x="2462" y="1152"/>
                    <a:pt x="2075" y="685"/>
                    <a:pt x="1469" y="337"/>
                  </a:cubicBezTo>
                  <a:cubicBezTo>
                    <a:pt x="1084" y="119"/>
                    <a:pt x="705" y="0"/>
                    <a:pt x="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2"/>
            <p:cNvSpPr/>
            <p:nvPr/>
          </p:nvSpPr>
          <p:spPr>
            <a:xfrm>
              <a:off x="2146675" y="2380425"/>
              <a:ext cx="62850" cy="24525"/>
            </a:xfrm>
            <a:custGeom>
              <a:rect b="b" l="l" r="r" t="t"/>
              <a:pathLst>
                <a:path extrusionOk="0" h="981" w="2514">
                  <a:moveTo>
                    <a:pt x="1444" y="0"/>
                  </a:moveTo>
                  <a:cubicBezTo>
                    <a:pt x="1362" y="0"/>
                    <a:pt x="1279" y="6"/>
                    <a:pt x="1196" y="16"/>
                  </a:cubicBezTo>
                  <a:cubicBezTo>
                    <a:pt x="715" y="77"/>
                    <a:pt x="298" y="314"/>
                    <a:pt x="1" y="652"/>
                  </a:cubicBezTo>
                  <a:cubicBezTo>
                    <a:pt x="310" y="860"/>
                    <a:pt x="680" y="980"/>
                    <a:pt x="1071" y="980"/>
                  </a:cubicBezTo>
                  <a:cubicBezTo>
                    <a:pt x="1152" y="980"/>
                    <a:pt x="1234" y="975"/>
                    <a:pt x="1317" y="964"/>
                  </a:cubicBezTo>
                  <a:cubicBezTo>
                    <a:pt x="1800" y="903"/>
                    <a:pt x="2217" y="667"/>
                    <a:pt x="2514" y="329"/>
                  </a:cubicBezTo>
                  <a:cubicBezTo>
                    <a:pt x="2205" y="120"/>
                    <a:pt x="1835" y="0"/>
                    <a:pt x="1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2"/>
            <p:cNvSpPr/>
            <p:nvPr/>
          </p:nvSpPr>
          <p:spPr>
            <a:xfrm>
              <a:off x="2098225" y="2602325"/>
              <a:ext cx="60700" cy="26975"/>
            </a:xfrm>
            <a:custGeom>
              <a:rect b="b" l="l" r="r" t="t"/>
              <a:pathLst>
                <a:path extrusionOk="0" h="1079" w="2428">
                  <a:moveTo>
                    <a:pt x="799" y="1"/>
                  </a:moveTo>
                  <a:cubicBezTo>
                    <a:pt x="520" y="1"/>
                    <a:pt x="248" y="61"/>
                    <a:pt x="1" y="173"/>
                  </a:cubicBezTo>
                  <a:cubicBezTo>
                    <a:pt x="240" y="557"/>
                    <a:pt x="612" y="856"/>
                    <a:pt x="1076" y="997"/>
                  </a:cubicBezTo>
                  <a:cubicBezTo>
                    <a:pt x="1260" y="1052"/>
                    <a:pt x="1446" y="1078"/>
                    <a:pt x="1629" y="1078"/>
                  </a:cubicBezTo>
                  <a:cubicBezTo>
                    <a:pt x="1908" y="1078"/>
                    <a:pt x="2180" y="1017"/>
                    <a:pt x="2427" y="906"/>
                  </a:cubicBezTo>
                  <a:cubicBezTo>
                    <a:pt x="2189" y="525"/>
                    <a:pt x="1818" y="223"/>
                    <a:pt x="1352" y="82"/>
                  </a:cubicBezTo>
                  <a:cubicBezTo>
                    <a:pt x="1168" y="27"/>
                    <a:pt x="982" y="1"/>
                    <a:pt x="7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2"/>
            <p:cNvSpPr/>
            <p:nvPr/>
          </p:nvSpPr>
          <p:spPr>
            <a:xfrm>
              <a:off x="2145700" y="2656225"/>
              <a:ext cx="46825" cy="42775"/>
            </a:xfrm>
            <a:custGeom>
              <a:rect b="b" l="l" r="r" t="t"/>
              <a:pathLst>
                <a:path extrusionOk="0" h="1711" w="1873">
                  <a:moveTo>
                    <a:pt x="1" y="1"/>
                  </a:moveTo>
                  <a:lnTo>
                    <a:pt x="1" y="1"/>
                  </a:lnTo>
                  <a:cubicBezTo>
                    <a:pt x="52" y="448"/>
                    <a:pt x="257" y="881"/>
                    <a:pt x="616" y="1208"/>
                  </a:cubicBezTo>
                  <a:cubicBezTo>
                    <a:pt x="974" y="1536"/>
                    <a:pt x="1423" y="1701"/>
                    <a:pt x="1872" y="1710"/>
                  </a:cubicBezTo>
                  <a:cubicBezTo>
                    <a:pt x="1823" y="1263"/>
                    <a:pt x="1617" y="830"/>
                    <a:pt x="1258" y="503"/>
                  </a:cubicBezTo>
                  <a:cubicBezTo>
                    <a:pt x="900" y="175"/>
                    <a:pt x="451" y="10"/>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2"/>
            <p:cNvSpPr/>
            <p:nvPr/>
          </p:nvSpPr>
          <p:spPr>
            <a:xfrm>
              <a:off x="2212700" y="2570475"/>
              <a:ext cx="63200" cy="24125"/>
            </a:xfrm>
            <a:custGeom>
              <a:rect b="b" l="l" r="r" t="t"/>
              <a:pathLst>
                <a:path extrusionOk="0" h="965" w="2528">
                  <a:moveTo>
                    <a:pt x="1376" y="0"/>
                  </a:moveTo>
                  <a:cubicBezTo>
                    <a:pt x="1326" y="0"/>
                    <a:pt x="1276" y="2"/>
                    <a:pt x="1226" y="6"/>
                  </a:cubicBezTo>
                  <a:cubicBezTo>
                    <a:pt x="744" y="44"/>
                    <a:pt x="314" y="260"/>
                    <a:pt x="0" y="581"/>
                  </a:cubicBezTo>
                  <a:cubicBezTo>
                    <a:pt x="322" y="823"/>
                    <a:pt x="721" y="965"/>
                    <a:pt x="1149" y="965"/>
                  </a:cubicBezTo>
                  <a:cubicBezTo>
                    <a:pt x="1199" y="965"/>
                    <a:pt x="1249" y="963"/>
                    <a:pt x="1300" y="959"/>
                  </a:cubicBezTo>
                  <a:cubicBezTo>
                    <a:pt x="1784" y="921"/>
                    <a:pt x="2213" y="707"/>
                    <a:pt x="2527" y="384"/>
                  </a:cubicBezTo>
                  <a:cubicBezTo>
                    <a:pt x="2204" y="144"/>
                    <a:pt x="1804" y="0"/>
                    <a:pt x="13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2"/>
            <p:cNvSpPr/>
            <p:nvPr/>
          </p:nvSpPr>
          <p:spPr>
            <a:xfrm>
              <a:off x="2193550" y="2475800"/>
              <a:ext cx="34350" cy="56475"/>
            </a:xfrm>
            <a:custGeom>
              <a:rect b="b" l="l" r="r" t="t"/>
              <a:pathLst>
                <a:path extrusionOk="0" h="2259" w="1374">
                  <a:moveTo>
                    <a:pt x="1262" y="0"/>
                  </a:moveTo>
                  <a:lnTo>
                    <a:pt x="1262" y="0"/>
                  </a:lnTo>
                  <a:cubicBezTo>
                    <a:pt x="844" y="167"/>
                    <a:pt x="481" y="478"/>
                    <a:pt x="261" y="912"/>
                  </a:cubicBezTo>
                  <a:cubicBezTo>
                    <a:pt x="40" y="1344"/>
                    <a:pt x="0" y="1822"/>
                    <a:pt x="110" y="2259"/>
                  </a:cubicBezTo>
                  <a:cubicBezTo>
                    <a:pt x="527" y="2092"/>
                    <a:pt x="889" y="1779"/>
                    <a:pt x="1111" y="1347"/>
                  </a:cubicBezTo>
                  <a:cubicBezTo>
                    <a:pt x="1334" y="915"/>
                    <a:pt x="1373" y="437"/>
                    <a:pt x="12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2"/>
            <p:cNvSpPr/>
            <p:nvPr/>
          </p:nvSpPr>
          <p:spPr>
            <a:xfrm>
              <a:off x="2091225" y="2671025"/>
              <a:ext cx="27925" cy="62275"/>
            </a:xfrm>
            <a:custGeom>
              <a:rect b="b" l="l" r="r" t="t"/>
              <a:pathLst>
                <a:path extrusionOk="0" h="2491" w="1117">
                  <a:moveTo>
                    <a:pt x="326" y="0"/>
                  </a:moveTo>
                  <a:cubicBezTo>
                    <a:pt x="96" y="387"/>
                    <a:pt x="0" y="856"/>
                    <a:pt x="90" y="1333"/>
                  </a:cubicBezTo>
                  <a:cubicBezTo>
                    <a:pt x="178" y="1811"/>
                    <a:pt x="438" y="2213"/>
                    <a:pt x="790" y="2491"/>
                  </a:cubicBezTo>
                  <a:cubicBezTo>
                    <a:pt x="1021" y="2104"/>
                    <a:pt x="1116" y="1634"/>
                    <a:pt x="1028" y="1159"/>
                  </a:cubicBezTo>
                  <a:cubicBezTo>
                    <a:pt x="939" y="681"/>
                    <a:pt x="680" y="278"/>
                    <a:pt x="3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2"/>
            <p:cNvSpPr/>
            <p:nvPr/>
          </p:nvSpPr>
          <p:spPr>
            <a:xfrm>
              <a:off x="2034575" y="2600575"/>
              <a:ext cx="46800" cy="42800"/>
            </a:xfrm>
            <a:custGeom>
              <a:rect b="b" l="l" r="r" t="t"/>
              <a:pathLst>
                <a:path extrusionOk="0" h="1712" w="1872">
                  <a:moveTo>
                    <a:pt x="0" y="0"/>
                  </a:moveTo>
                  <a:lnTo>
                    <a:pt x="0" y="0"/>
                  </a:lnTo>
                  <a:cubicBezTo>
                    <a:pt x="50" y="451"/>
                    <a:pt x="257" y="883"/>
                    <a:pt x="615" y="1209"/>
                  </a:cubicBezTo>
                  <a:cubicBezTo>
                    <a:pt x="974" y="1537"/>
                    <a:pt x="1423" y="1702"/>
                    <a:pt x="1872" y="1711"/>
                  </a:cubicBezTo>
                  <a:cubicBezTo>
                    <a:pt x="1823" y="1264"/>
                    <a:pt x="1616" y="832"/>
                    <a:pt x="1258" y="504"/>
                  </a:cubicBezTo>
                  <a:cubicBezTo>
                    <a:pt x="900" y="175"/>
                    <a:pt x="451" y="1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2"/>
            <p:cNvSpPr/>
            <p:nvPr/>
          </p:nvSpPr>
          <p:spPr>
            <a:xfrm>
              <a:off x="4120200" y="1565125"/>
              <a:ext cx="1079100" cy="1424700"/>
            </a:xfrm>
            <a:custGeom>
              <a:rect b="b" l="l" r="r" t="t"/>
              <a:pathLst>
                <a:path extrusionOk="0" h="56988" w="43164">
                  <a:moveTo>
                    <a:pt x="1575" y="0"/>
                  </a:moveTo>
                  <a:cubicBezTo>
                    <a:pt x="1" y="2788"/>
                    <a:pt x="192" y="6412"/>
                    <a:pt x="2051" y="9018"/>
                  </a:cubicBezTo>
                  <a:cubicBezTo>
                    <a:pt x="2543" y="9708"/>
                    <a:pt x="3148" y="10333"/>
                    <a:pt x="3732" y="10936"/>
                  </a:cubicBezTo>
                  <a:cubicBezTo>
                    <a:pt x="4718" y="11957"/>
                    <a:pt x="5647" y="12920"/>
                    <a:pt x="6122" y="14188"/>
                  </a:cubicBezTo>
                  <a:cubicBezTo>
                    <a:pt x="7164" y="16980"/>
                    <a:pt x="5499" y="20065"/>
                    <a:pt x="4153" y="22141"/>
                  </a:cubicBezTo>
                  <a:lnTo>
                    <a:pt x="3823" y="22651"/>
                  </a:lnTo>
                  <a:cubicBezTo>
                    <a:pt x="2323" y="24948"/>
                    <a:pt x="771" y="27328"/>
                    <a:pt x="934" y="30026"/>
                  </a:cubicBezTo>
                  <a:cubicBezTo>
                    <a:pt x="1034" y="31699"/>
                    <a:pt x="1806" y="33226"/>
                    <a:pt x="2550" y="34701"/>
                  </a:cubicBezTo>
                  <a:cubicBezTo>
                    <a:pt x="3110" y="35813"/>
                    <a:pt x="3689" y="36960"/>
                    <a:pt x="3983" y="38164"/>
                  </a:cubicBezTo>
                  <a:cubicBezTo>
                    <a:pt x="4555" y="40513"/>
                    <a:pt x="4023" y="43062"/>
                    <a:pt x="3592" y="45127"/>
                  </a:cubicBezTo>
                  <a:cubicBezTo>
                    <a:pt x="3111" y="47439"/>
                    <a:pt x="2611" y="49830"/>
                    <a:pt x="3102" y="52153"/>
                  </a:cubicBezTo>
                  <a:cubicBezTo>
                    <a:pt x="3572" y="54378"/>
                    <a:pt x="5335" y="56748"/>
                    <a:pt x="7793" y="56970"/>
                  </a:cubicBezTo>
                  <a:cubicBezTo>
                    <a:pt x="7933" y="56983"/>
                    <a:pt x="8069" y="56988"/>
                    <a:pt x="8203" y="56988"/>
                  </a:cubicBezTo>
                  <a:cubicBezTo>
                    <a:pt x="10226" y="56988"/>
                    <a:pt x="11943" y="55634"/>
                    <a:pt x="13606" y="54323"/>
                  </a:cubicBezTo>
                  <a:cubicBezTo>
                    <a:pt x="14001" y="54012"/>
                    <a:pt x="14409" y="53689"/>
                    <a:pt x="14808" y="53397"/>
                  </a:cubicBezTo>
                  <a:cubicBezTo>
                    <a:pt x="17641" y="51319"/>
                    <a:pt x="21138" y="50214"/>
                    <a:pt x="24639" y="50214"/>
                  </a:cubicBezTo>
                  <a:cubicBezTo>
                    <a:pt x="25887" y="50214"/>
                    <a:pt x="27135" y="50354"/>
                    <a:pt x="28354" y="50641"/>
                  </a:cubicBezTo>
                  <a:cubicBezTo>
                    <a:pt x="29557" y="50925"/>
                    <a:pt x="30747" y="51349"/>
                    <a:pt x="31897" y="51760"/>
                  </a:cubicBezTo>
                  <a:cubicBezTo>
                    <a:pt x="33149" y="52208"/>
                    <a:pt x="34445" y="52670"/>
                    <a:pt x="35770" y="52954"/>
                  </a:cubicBezTo>
                  <a:cubicBezTo>
                    <a:pt x="36325" y="53073"/>
                    <a:pt x="37201" y="53217"/>
                    <a:pt x="38202" y="53217"/>
                  </a:cubicBezTo>
                  <a:cubicBezTo>
                    <a:pt x="39806" y="53217"/>
                    <a:pt x="41731" y="52848"/>
                    <a:pt x="43164" y="51420"/>
                  </a:cubicBezTo>
                  <a:lnTo>
                    <a:pt x="43012" y="51269"/>
                  </a:lnTo>
                  <a:cubicBezTo>
                    <a:pt x="41628" y="52647"/>
                    <a:pt x="39762" y="53004"/>
                    <a:pt x="38200" y="53004"/>
                  </a:cubicBezTo>
                  <a:cubicBezTo>
                    <a:pt x="37219" y="53004"/>
                    <a:pt x="36358" y="52863"/>
                    <a:pt x="35813" y="52746"/>
                  </a:cubicBezTo>
                  <a:cubicBezTo>
                    <a:pt x="34501" y="52465"/>
                    <a:pt x="33212" y="52004"/>
                    <a:pt x="31966" y="51559"/>
                  </a:cubicBezTo>
                  <a:cubicBezTo>
                    <a:pt x="30811" y="51146"/>
                    <a:pt x="29616" y="50720"/>
                    <a:pt x="28401" y="50433"/>
                  </a:cubicBezTo>
                  <a:cubicBezTo>
                    <a:pt x="27166" y="50143"/>
                    <a:pt x="25902" y="50001"/>
                    <a:pt x="24639" y="50001"/>
                  </a:cubicBezTo>
                  <a:cubicBezTo>
                    <a:pt x="21092" y="50001"/>
                    <a:pt x="17550" y="51120"/>
                    <a:pt x="14679" y="53224"/>
                  </a:cubicBezTo>
                  <a:cubicBezTo>
                    <a:pt x="14275" y="53518"/>
                    <a:pt x="13866" y="53841"/>
                    <a:pt x="13470" y="54155"/>
                  </a:cubicBezTo>
                  <a:cubicBezTo>
                    <a:pt x="11840" y="55444"/>
                    <a:pt x="10154" y="56777"/>
                    <a:pt x="8203" y="56777"/>
                  </a:cubicBezTo>
                  <a:cubicBezTo>
                    <a:pt x="8074" y="56777"/>
                    <a:pt x="7944" y="56771"/>
                    <a:pt x="7813" y="56759"/>
                  </a:cubicBezTo>
                  <a:cubicBezTo>
                    <a:pt x="5456" y="56545"/>
                    <a:pt x="3764" y="54258"/>
                    <a:pt x="3310" y="52111"/>
                  </a:cubicBezTo>
                  <a:cubicBezTo>
                    <a:pt x="2831" y="49834"/>
                    <a:pt x="3324" y="47464"/>
                    <a:pt x="3805" y="45158"/>
                  </a:cubicBezTo>
                  <a:cubicBezTo>
                    <a:pt x="4237" y="43088"/>
                    <a:pt x="4774" y="40513"/>
                    <a:pt x="4190" y="38117"/>
                  </a:cubicBezTo>
                  <a:cubicBezTo>
                    <a:pt x="3891" y="36888"/>
                    <a:pt x="3307" y="35730"/>
                    <a:pt x="2740" y="34609"/>
                  </a:cubicBezTo>
                  <a:cubicBezTo>
                    <a:pt x="2004" y="33151"/>
                    <a:pt x="1245" y="31646"/>
                    <a:pt x="1146" y="30015"/>
                  </a:cubicBezTo>
                  <a:cubicBezTo>
                    <a:pt x="988" y="27388"/>
                    <a:pt x="2520" y="25039"/>
                    <a:pt x="4000" y="22770"/>
                  </a:cubicBezTo>
                  <a:lnTo>
                    <a:pt x="4332" y="22258"/>
                  </a:lnTo>
                  <a:cubicBezTo>
                    <a:pt x="5703" y="20142"/>
                    <a:pt x="7399" y="16998"/>
                    <a:pt x="6321" y="14114"/>
                  </a:cubicBezTo>
                  <a:cubicBezTo>
                    <a:pt x="5829" y="12805"/>
                    <a:pt x="4840" y="11778"/>
                    <a:pt x="3883" y="10789"/>
                  </a:cubicBezTo>
                  <a:cubicBezTo>
                    <a:pt x="3304" y="10190"/>
                    <a:pt x="2705" y="9571"/>
                    <a:pt x="2224" y="8895"/>
                  </a:cubicBezTo>
                  <a:cubicBezTo>
                    <a:pt x="441" y="6394"/>
                    <a:pt x="251" y="2781"/>
                    <a:pt x="1762" y="106"/>
                  </a:cubicBezTo>
                  <a:lnTo>
                    <a:pt x="15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2"/>
            <p:cNvSpPr/>
            <p:nvPr/>
          </p:nvSpPr>
          <p:spPr>
            <a:xfrm>
              <a:off x="635425" y="1039050"/>
              <a:ext cx="1847325" cy="1523450"/>
            </a:xfrm>
            <a:custGeom>
              <a:rect b="b" l="l" r="r" t="t"/>
              <a:pathLst>
                <a:path extrusionOk="0" h="60938" w="73893">
                  <a:moveTo>
                    <a:pt x="70259" y="0"/>
                  </a:moveTo>
                  <a:cubicBezTo>
                    <a:pt x="65609" y="6079"/>
                    <a:pt x="64937" y="15005"/>
                    <a:pt x="68629" y="21710"/>
                  </a:cubicBezTo>
                  <a:cubicBezTo>
                    <a:pt x="69032" y="22444"/>
                    <a:pt x="69498" y="23195"/>
                    <a:pt x="69946" y="23922"/>
                  </a:cubicBezTo>
                  <a:cubicBezTo>
                    <a:pt x="71660" y="26689"/>
                    <a:pt x="73430" y="29554"/>
                    <a:pt x="72591" y="32522"/>
                  </a:cubicBezTo>
                  <a:cubicBezTo>
                    <a:pt x="71948" y="34797"/>
                    <a:pt x="69940" y="36333"/>
                    <a:pt x="67998" y="37817"/>
                  </a:cubicBezTo>
                  <a:cubicBezTo>
                    <a:pt x="67565" y="38147"/>
                    <a:pt x="67119" y="38489"/>
                    <a:pt x="66696" y="38831"/>
                  </a:cubicBezTo>
                  <a:cubicBezTo>
                    <a:pt x="63489" y="41438"/>
                    <a:pt x="61014" y="44854"/>
                    <a:pt x="59536" y="48713"/>
                  </a:cubicBezTo>
                  <a:cubicBezTo>
                    <a:pt x="59188" y="49623"/>
                    <a:pt x="58890" y="50571"/>
                    <a:pt x="58604" y="51487"/>
                  </a:cubicBezTo>
                  <a:cubicBezTo>
                    <a:pt x="58103" y="53087"/>
                    <a:pt x="57586" y="54740"/>
                    <a:pt x="56778" y="56227"/>
                  </a:cubicBezTo>
                  <a:cubicBezTo>
                    <a:pt x="55652" y="58302"/>
                    <a:pt x="53486" y="60512"/>
                    <a:pt x="50772" y="60512"/>
                  </a:cubicBezTo>
                  <a:cubicBezTo>
                    <a:pt x="50751" y="60512"/>
                    <a:pt x="50730" y="60511"/>
                    <a:pt x="50708" y="60511"/>
                  </a:cubicBezTo>
                  <a:cubicBezTo>
                    <a:pt x="48744" y="60488"/>
                    <a:pt x="47032" y="59366"/>
                    <a:pt x="45156" y="58013"/>
                  </a:cubicBezTo>
                  <a:cubicBezTo>
                    <a:pt x="39898" y="54220"/>
                    <a:pt x="34699" y="50831"/>
                    <a:pt x="29013" y="50831"/>
                  </a:cubicBezTo>
                  <a:cubicBezTo>
                    <a:pt x="28511" y="50831"/>
                    <a:pt x="28005" y="50858"/>
                    <a:pt x="27495" y="50913"/>
                  </a:cubicBezTo>
                  <a:cubicBezTo>
                    <a:pt x="25457" y="51132"/>
                    <a:pt x="23493" y="51823"/>
                    <a:pt x="21592" y="52490"/>
                  </a:cubicBezTo>
                  <a:cubicBezTo>
                    <a:pt x="19801" y="53119"/>
                    <a:pt x="17950" y="53770"/>
                    <a:pt x="16055" y="54014"/>
                  </a:cubicBezTo>
                  <a:cubicBezTo>
                    <a:pt x="15514" y="54084"/>
                    <a:pt x="14966" y="54118"/>
                    <a:pt x="14418" y="54118"/>
                  </a:cubicBezTo>
                  <a:cubicBezTo>
                    <a:pt x="10939" y="54118"/>
                    <a:pt x="7413" y="52741"/>
                    <a:pt x="4914" y="50339"/>
                  </a:cubicBezTo>
                  <a:cubicBezTo>
                    <a:pt x="2021" y="47558"/>
                    <a:pt x="443" y="43348"/>
                    <a:pt x="800" y="39351"/>
                  </a:cubicBezTo>
                  <a:lnTo>
                    <a:pt x="374" y="39314"/>
                  </a:lnTo>
                  <a:lnTo>
                    <a:pt x="374" y="39314"/>
                  </a:lnTo>
                  <a:cubicBezTo>
                    <a:pt x="1" y="43499"/>
                    <a:pt x="1587" y="47735"/>
                    <a:pt x="4617" y="50647"/>
                  </a:cubicBezTo>
                  <a:cubicBezTo>
                    <a:pt x="7222" y="53152"/>
                    <a:pt x="10766" y="54551"/>
                    <a:pt x="14356" y="54551"/>
                  </a:cubicBezTo>
                  <a:cubicBezTo>
                    <a:pt x="14940" y="54551"/>
                    <a:pt x="15526" y="54514"/>
                    <a:pt x="16108" y="54439"/>
                  </a:cubicBezTo>
                  <a:cubicBezTo>
                    <a:pt x="18048" y="54188"/>
                    <a:pt x="19921" y="53530"/>
                    <a:pt x="21734" y="52893"/>
                  </a:cubicBezTo>
                  <a:cubicBezTo>
                    <a:pt x="23608" y="52235"/>
                    <a:pt x="25549" y="51553"/>
                    <a:pt x="27538" y="51337"/>
                  </a:cubicBezTo>
                  <a:cubicBezTo>
                    <a:pt x="28028" y="51285"/>
                    <a:pt x="28515" y="51259"/>
                    <a:pt x="28998" y="51259"/>
                  </a:cubicBezTo>
                  <a:cubicBezTo>
                    <a:pt x="34563" y="51259"/>
                    <a:pt x="39704" y="54608"/>
                    <a:pt x="44903" y="58359"/>
                  </a:cubicBezTo>
                  <a:cubicBezTo>
                    <a:pt x="46839" y="59756"/>
                    <a:pt x="48614" y="60915"/>
                    <a:pt x="50701" y="60937"/>
                  </a:cubicBezTo>
                  <a:lnTo>
                    <a:pt x="50760" y="60937"/>
                  </a:lnTo>
                  <a:cubicBezTo>
                    <a:pt x="53666" y="60937"/>
                    <a:pt x="55965" y="58614"/>
                    <a:pt x="57151" y="56430"/>
                  </a:cubicBezTo>
                  <a:cubicBezTo>
                    <a:pt x="57977" y="54907"/>
                    <a:pt x="58504" y="53233"/>
                    <a:pt x="59009" y="51615"/>
                  </a:cubicBezTo>
                  <a:cubicBezTo>
                    <a:pt x="59294" y="50705"/>
                    <a:pt x="59590" y="49764"/>
                    <a:pt x="59932" y="48865"/>
                  </a:cubicBezTo>
                  <a:cubicBezTo>
                    <a:pt x="61382" y="45077"/>
                    <a:pt x="63813" y="41722"/>
                    <a:pt x="66963" y="39163"/>
                  </a:cubicBezTo>
                  <a:cubicBezTo>
                    <a:pt x="67380" y="38824"/>
                    <a:pt x="67825" y="38484"/>
                    <a:pt x="68255" y="38156"/>
                  </a:cubicBezTo>
                  <a:cubicBezTo>
                    <a:pt x="70253" y="36629"/>
                    <a:pt x="72320" y="35049"/>
                    <a:pt x="73002" y="32637"/>
                  </a:cubicBezTo>
                  <a:cubicBezTo>
                    <a:pt x="73893" y="29489"/>
                    <a:pt x="72071" y="26544"/>
                    <a:pt x="70310" y="23696"/>
                  </a:cubicBezTo>
                  <a:cubicBezTo>
                    <a:pt x="69865" y="22975"/>
                    <a:pt x="69402" y="22229"/>
                    <a:pt x="69005" y="21504"/>
                  </a:cubicBezTo>
                  <a:cubicBezTo>
                    <a:pt x="65392" y="14943"/>
                    <a:pt x="66049" y="6208"/>
                    <a:pt x="70599" y="261"/>
                  </a:cubicBezTo>
                  <a:lnTo>
                    <a:pt x="702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2"/>
            <p:cNvSpPr/>
            <p:nvPr/>
          </p:nvSpPr>
          <p:spPr>
            <a:xfrm>
              <a:off x="4044975" y="1461725"/>
              <a:ext cx="1171275" cy="1526625"/>
            </a:xfrm>
            <a:custGeom>
              <a:rect b="b" l="l" r="r" t="t"/>
              <a:pathLst>
                <a:path extrusionOk="0" h="61065" w="46851">
                  <a:moveTo>
                    <a:pt x="23323" y="1"/>
                  </a:moveTo>
                  <a:cubicBezTo>
                    <a:pt x="21001" y="1"/>
                    <a:pt x="18688" y="1238"/>
                    <a:pt x="16374" y="1896"/>
                  </a:cubicBezTo>
                  <a:cubicBezTo>
                    <a:pt x="13173" y="2804"/>
                    <a:pt x="10288" y="3225"/>
                    <a:pt x="7743" y="5694"/>
                  </a:cubicBezTo>
                  <a:cubicBezTo>
                    <a:pt x="5908" y="7476"/>
                    <a:pt x="4801" y="10256"/>
                    <a:pt x="5712" y="12647"/>
                  </a:cubicBezTo>
                  <a:cubicBezTo>
                    <a:pt x="6624" y="15039"/>
                    <a:pt x="9343" y="16659"/>
                    <a:pt x="9489" y="19214"/>
                  </a:cubicBezTo>
                  <a:cubicBezTo>
                    <a:pt x="9644" y="21879"/>
                    <a:pt x="6971" y="23709"/>
                    <a:pt x="4715" y="25133"/>
                  </a:cubicBezTo>
                  <a:cubicBezTo>
                    <a:pt x="2455" y="26558"/>
                    <a:pt x="1" y="28907"/>
                    <a:pt x="832" y="31446"/>
                  </a:cubicBezTo>
                  <a:cubicBezTo>
                    <a:pt x="1851" y="34562"/>
                    <a:pt x="6651" y="34479"/>
                    <a:pt x="8532" y="37166"/>
                  </a:cubicBezTo>
                  <a:cubicBezTo>
                    <a:pt x="9662" y="38781"/>
                    <a:pt x="9427" y="40949"/>
                    <a:pt x="9145" y="42900"/>
                  </a:cubicBezTo>
                  <a:cubicBezTo>
                    <a:pt x="8729" y="45777"/>
                    <a:pt x="8312" y="48651"/>
                    <a:pt x="7896" y="51527"/>
                  </a:cubicBezTo>
                  <a:cubicBezTo>
                    <a:pt x="7646" y="53257"/>
                    <a:pt x="7402" y="55067"/>
                    <a:pt x="7963" y="56723"/>
                  </a:cubicBezTo>
                  <a:cubicBezTo>
                    <a:pt x="8735" y="59004"/>
                    <a:pt x="10990" y="60590"/>
                    <a:pt x="13370" y="60963"/>
                  </a:cubicBezTo>
                  <a:cubicBezTo>
                    <a:pt x="13805" y="61032"/>
                    <a:pt x="14243" y="61064"/>
                    <a:pt x="14681" y="61064"/>
                  </a:cubicBezTo>
                  <a:cubicBezTo>
                    <a:pt x="16635" y="61064"/>
                    <a:pt x="18584" y="60416"/>
                    <a:pt x="20290" y="59437"/>
                  </a:cubicBezTo>
                  <a:cubicBezTo>
                    <a:pt x="23596" y="57539"/>
                    <a:pt x="26337" y="54354"/>
                    <a:pt x="30104" y="53764"/>
                  </a:cubicBezTo>
                  <a:cubicBezTo>
                    <a:pt x="30568" y="53691"/>
                    <a:pt x="31035" y="53660"/>
                    <a:pt x="31505" y="53660"/>
                  </a:cubicBezTo>
                  <a:cubicBezTo>
                    <a:pt x="34056" y="53660"/>
                    <a:pt x="36681" y="54566"/>
                    <a:pt x="39165" y="54566"/>
                  </a:cubicBezTo>
                  <a:cubicBezTo>
                    <a:pt x="40159" y="54566"/>
                    <a:pt x="41131" y="54421"/>
                    <a:pt x="42066" y="54014"/>
                  </a:cubicBezTo>
                  <a:cubicBezTo>
                    <a:pt x="44739" y="52849"/>
                    <a:pt x="46194" y="49751"/>
                    <a:pt x="46106" y="46836"/>
                  </a:cubicBezTo>
                  <a:cubicBezTo>
                    <a:pt x="46019" y="43923"/>
                    <a:pt x="44656" y="41191"/>
                    <a:pt x="43001" y="38790"/>
                  </a:cubicBezTo>
                  <a:cubicBezTo>
                    <a:pt x="41702" y="36908"/>
                    <a:pt x="40165" y="35066"/>
                    <a:pt x="39742" y="32818"/>
                  </a:cubicBezTo>
                  <a:cubicBezTo>
                    <a:pt x="39237" y="30135"/>
                    <a:pt x="40434" y="27428"/>
                    <a:pt x="41896" y="25123"/>
                  </a:cubicBezTo>
                  <a:cubicBezTo>
                    <a:pt x="43358" y="22819"/>
                    <a:pt x="45135" y="20659"/>
                    <a:pt x="46013" y="18077"/>
                  </a:cubicBezTo>
                  <a:cubicBezTo>
                    <a:pt x="46850" y="15609"/>
                    <a:pt x="46590" y="12455"/>
                    <a:pt x="44451" y="10967"/>
                  </a:cubicBezTo>
                  <a:cubicBezTo>
                    <a:pt x="42690" y="9743"/>
                    <a:pt x="40340" y="10048"/>
                    <a:pt x="38206" y="9814"/>
                  </a:cubicBezTo>
                  <a:cubicBezTo>
                    <a:pt x="35171" y="9482"/>
                    <a:pt x="32291" y="7908"/>
                    <a:pt x="30377" y="5530"/>
                  </a:cubicBezTo>
                  <a:cubicBezTo>
                    <a:pt x="29164" y="4022"/>
                    <a:pt x="28290" y="2183"/>
                    <a:pt x="26702" y="1077"/>
                  </a:cubicBezTo>
                  <a:cubicBezTo>
                    <a:pt x="25573" y="291"/>
                    <a:pt x="24447" y="1"/>
                    <a:pt x="23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2"/>
            <p:cNvSpPr/>
            <p:nvPr/>
          </p:nvSpPr>
          <p:spPr>
            <a:xfrm>
              <a:off x="4610450" y="2041400"/>
              <a:ext cx="62675" cy="24725"/>
            </a:xfrm>
            <a:custGeom>
              <a:rect b="b" l="l" r="r" t="t"/>
              <a:pathLst>
                <a:path extrusionOk="0" h="989" w="2507">
                  <a:moveTo>
                    <a:pt x="1468" y="1"/>
                  </a:moveTo>
                  <a:cubicBezTo>
                    <a:pt x="1374" y="1"/>
                    <a:pt x="1279" y="8"/>
                    <a:pt x="1184" y="22"/>
                  </a:cubicBezTo>
                  <a:cubicBezTo>
                    <a:pt x="704" y="95"/>
                    <a:pt x="292" y="337"/>
                    <a:pt x="1" y="682"/>
                  </a:cubicBezTo>
                  <a:cubicBezTo>
                    <a:pt x="302" y="877"/>
                    <a:pt x="660" y="988"/>
                    <a:pt x="1036" y="988"/>
                  </a:cubicBezTo>
                  <a:cubicBezTo>
                    <a:pt x="1131" y="988"/>
                    <a:pt x="1227" y="981"/>
                    <a:pt x="1323" y="967"/>
                  </a:cubicBezTo>
                  <a:cubicBezTo>
                    <a:pt x="1802" y="894"/>
                    <a:pt x="2215" y="653"/>
                    <a:pt x="2506" y="307"/>
                  </a:cubicBezTo>
                  <a:cubicBezTo>
                    <a:pt x="2203" y="112"/>
                    <a:pt x="1845" y="1"/>
                    <a:pt x="1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2"/>
            <p:cNvSpPr/>
            <p:nvPr/>
          </p:nvSpPr>
          <p:spPr>
            <a:xfrm>
              <a:off x="4674575" y="2078800"/>
              <a:ext cx="60525" cy="27150"/>
            </a:xfrm>
            <a:custGeom>
              <a:rect b="b" l="l" r="r" t="t"/>
              <a:pathLst>
                <a:path extrusionOk="0" h="1086" w="2421">
                  <a:moveTo>
                    <a:pt x="785" y="0"/>
                  </a:moveTo>
                  <a:cubicBezTo>
                    <a:pt x="511" y="0"/>
                    <a:pt x="244" y="59"/>
                    <a:pt x="0" y="168"/>
                  </a:cubicBezTo>
                  <a:cubicBezTo>
                    <a:pt x="235" y="554"/>
                    <a:pt x="607" y="857"/>
                    <a:pt x="1069" y="999"/>
                  </a:cubicBezTo>
                  <a:cubicBezTo>
                    <a:pt x="1258" y="1058"/>
                    <a:pt x="1449" y="1086"/>
                    <a:pt x="1636" y="1086"/>
                  </a:cubicBezTo>
                  <a:cubicBezTo>
                    <a:pt x="1910" y="1086"/>
                    <a:pt x="2177" y="1026"/>
                    <a:pt x="2421" y="918"/>
                  </a:cubicBezTo>
                  <a:cubicBezTo>
                    <a:pt x="2186" y="534"/>
                    <a:pt x="1814" y="231"/>
                    <a:pt x="1351" y="86"/>
                  </a:cubicBezTo>
                  <a:cubicBezTo>
                    <a:pt x="1163" y="28"/>
                    <a:pt x="972"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2"/>
            <p:cNvSpPr/>
            <p:nvPr/>
          </p:nvSpPr>
          <p:spPr>
            <a:xfrm>
              <a:off x="4706525" y="2004300"/>
              <a:ext cx="55000" cy="33400"/>
            </a:xfrm>
            <a:custGeom>
              <a:rect b="b" l="l" r="r" t="t"/>
              <a:pathLst>
                <a:path extrusionOk="0" h="1336" w="2200">
                  <a:moveTo>
                    <a:pt x="1814" y="1"/>
                  </a:moveTo>
                  <a:cubicBezTo>
                    <a:pt x="1490" y="1"/>
                    <a:pt x="1163" y="82"/>
                    <a:pt x="862" y="253"/>
                  </a:cubicBezTo>
                  <a:cubicBezTo>
                    <a:pt x="442" y="494"/>
                    <a:pt x="146" y="872"/>
                    <a:pt x="1" y="1297"/>
                  </a:cubicBezTo>
                  <a:cubicBezTo>
                    <a:pt x="127" y="1322"/>
                    <a:pt x="256" y="1335"/>
                    <a:pt x="385" y="1335"/>
                  </a:cubicBezTo>
                  <a:cubicBezTo>
                    <a:pt x="708" y="1335"/>
                    <a:pt x="1036" y="1254"/>
                    <a:pt x="1337" y="1083"/>
                  </a:cubicBezTo>
                  <a:cubicBezTo>
                    <a:pt x="1757" y="842"/>
                    <a:pt x="2053" y="464"/>
                    <a:pt x="2200" y="39"/>
                  </a:cubicBezTo>
                  <a:cubicBezTo>
                    <a:pt x="2073" y="14"/>
                    <a:pt x="1944" y="1"/>
                    <a:pt x="18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2"/>
            <p:cNvSpPr/>
            <p:nvPr/>
          </p:nvSpPr>
          <p:spPr>
            <a:xfrm>
              <a:off x="4637825" y="2116175"/>
              <a:ext cx="39275" cy="51350"/>
            </a:xfrm>
            <a:custGeom>
              <a:rect b="b" l="l" r="r" t="t"/>
              <a:pathLst>
                <a:path extrusionOk="0" h="2054" w="1571">
                  <a:moveTo>
                    <a:pt x="45" y="0"/>
                  </a:moveTo>
                  <a:lnTo>
                    <a:pt x="45" y="0"/>
                  </a:lnTo>
                  <a:cubicBezTo>
                    <a:pt x="1" y="448"/>
                    <a:pt x="114" y="912"/>
                    <a:pt x="399" y="1306"/>
                  </a:cubicBezTo>
                  <a:cubicBezTo>
                    <a:pt x="683" y="1700"/>
                    <a:pt x="1090" y="1954"/>
                    <a:pt x="1529" y="2054"/>
                  </a:cubicBezTo>
                  <a:cubicBezTo>
                    <a:pt x="1570" y="1606"/>
                    <a:pt x="1458" y="1139"/>
                    <a:pt x="1174" y="748"/>
                  </a:cubicBezTo>
                  <a:cubicBezTo>
                    <a:pt x="889" y="355"/>
                    <a:pt x="484" y="10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2"/>
            <p:cNvSpPr/>
            <p:nvPr/>
          </p:nvSpPr>
          <p:spPr>
            <a:xfrm>
              <a:off x="4550350" y="2075900"/>
              <a:ext cx="60550" cy="27150"/>
            </a:xfrm>
            <a:custGeom>
              <a:rect b="b" l="l" r="r" t="t"/>
              <a:pathLst>
                <a:path extrusionOk="0" h="1086" w="2422">
                  <a:moveTo>
                    <a:pt x="784" y="0"/>
                  </a:moveTo>
                  <a:cubicBezTo>
                    <a:pt x="511" y="0"/>
                    <a:pt x="244" y="59"/>
                    <a:pt x="1" y="169"/>
                  </a:cubicBezTo>
                  <a:cubicBezTo>
                    <a:pt x="234" y="553"/>
                    <a:pt x="606" y="856"/>
                    <a:pt x="1070" y="999"/>
                  </a:cubicBezTo>
                  <a:cubicBezTo>
                    <a:pt x="1259" y="1057"/>
                    <a:pt x="1450" y="1085"/>
                    <a:pt x="1638" y="1085"/>
                  </a:cubicBezTo>
                  <a:cubicBezTo>
                    <a:pt x="1912" y="1085"/>
                    <a:pt x="2178" y="1026"/>
                    <a:pt x="2421" y="917"/>
                  </a:cubicBezTo>
                  <a:cubicBezTo>
                    <a:pt x="2186" y="535"/>
                    <a:pt x="1815" y="231"/>
                    <a:pt x="1352" y="87"/>
                  </a:cubicBezTo>
                  <a:cubicBezTo>
                    <a:pt x="1163" y="28"/>
                    <a:pt x="972" y="0"/>
                    <a:pt x="7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2"/>
            <p:cNvSpPr/>
            <p:nvPr/>
          </p:nvSpPr>
          <p:spPr>
            <a:xfrm>
              <a:off x="4404225" y="2066025"/>
              <a:ext cx="62300" cy="25150"/>
            </a:xfrm>
            <a:custGeom>
              <a:rect b="b" l="l" r="r" t="t"/>
              <a:pathLst>
                <a:path extrusionOk="0" h="1006" w="2492">
                  <a:moveTo>
                    <a:pt x="1513" y="0"/>
                  </a:moveTo>
                  <a:cubicBezTo>
                    <a:pt x="1396" y="0"/>
                    <a:pt x="1278" y="11"/>
                    <a:pt x="1159" y="33"/>
                  </a:cubicBezTo>
                  <a:cubicBezTo>
                    <a:pt x="682" y="123"/>
                    <a:pt x="280" y="381"/>
                    <a:pt x="1" y="734"/>
                  </a:cubicBezTo>
                  <a:cubicBezTo>
                    <a:pt x="293" y="908"/>
                    <a:pt x="631" y="1005"/>
                    <a:pt x="985" y="1005"/>
                  </a:cubicBezTo>
                  <a:cubicBezTo>
                    <a:pt x="1100" y="1005"/>
                    <a:pt x="1217" y="995"/>
                    <a:pt x="1334" y="974"/>
                  </a:cubicBezTo>
                  <a:cubicBezTo>
                    <a:pt x="1812" y="884"/>
                    <a:pt x="2214" y="626"/>
                    <a:pt x="2491" y="271"/>
                  </a:cubicBezTo>
                  <a:cubicBezTo>
                    <a:pt x="2202" y="98"/>
                    <a:pt x="1865" y="0"/>
                    <a:pt x="15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2"/>
            <p:cNvSpPr/>
            <p:nvPr/>
          </p:nvSpPr>
          <p:spPr>
            <a:xfrm>
              <a:off x="4340375" y="2029050"/>
              <a:ext cx="61200" cy="26450"/>
            </a:xfrm>
            <a:custGeom>
              <a:rect b="b" l="l" r="r" t="t"/>
              <a:pathLst>
                <a:path extrusionOk="0" h="1058" w="2448">
                  <a:moveTo>
                    <a:pt x="848" y="0"/>
                  </a:moveTo>
                  <a:cubicBezTo>
                    <a:pt x="550" y="0"/>
                    <a:pt x="261" y="70"/>
                    <a:pt x="1" y="199"/>
                  </a:cubicBezTo>
                  <a:cubicBezTo>
                    <a:pt x="250" y="573"/>
                    <a:pt x="630" y="863"/>
                    <a:pt x="1099" y="991"/>
                  </a:cubicBezTo>
                  <a:cubicBezTo>
                    <a:pt x="1266" y="1036"/>
                    <a:pt x="1435" y="1058"/>
                    <a:pt x="1600" y="1058"/>
                  </a:cubicBezTo>
                  <a:cubicBezTo>
                    <a:pt x="1898" y="1058"/>
                    <a:pt x="2187" y="988"/>
                    <a:pt x="2447" y="860"/>
                  </a:cubicBezTo>
                  <a:cubicBezTo>
                    <a:pt x="2200" y="484"/>
                    <a:pt x="1819" y="194"/>
                    <a:pt x="1349" y="67"/>
                  </a:cubicBezTo>
                  <a:cubicBezTo>
                    <a:pt x="1182" y="22"/>
                    <a:pt x="1014" y="0"/>
                    <a:pt x="8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2"/>
            <p:cNvSpPr/>
            <p:nvPr/>
          </p:nvSpPr>
          <p:spPr>
            <a:xfrm>
              <a:off x="4317400" y="2097275"/>
              <a:ext cx="53900" cy="34700"/>
            </a:xfrm>
            <a:custGeom>
              <a:rect b="b" l="l" r="r" t="t"/>
              <a:pathLst>
                <a:path extrusionOk="0" h="1388" w="2156">
                  <a:moveTo>
                    <a:pt x="1838" y="0"/>
                  </a:moveTo>
                  <a:cubicBezTo>
                    <a:pt x="1493" y="0"/>
                    <a:pt x="1143" y="93"/>
                    <a:pt x="827" y="288"/>
                  </a:cubicBezTo>
                  <a:cubicBezTo>
                    <a:pt x="415" y="544"/>
                    <a:pt x="133" y="931"/>
                    <a:pt x="1" y="1361"/>
                  </a:cubicBezTo>
                  <a:cubicBezTo>
                    <a:pt x="105" y="1379"/>
                    <a:pt x="212" y="1388"/>
                    <a:pt x="319" y="1388"/>
                  </a:cubicBezTo>
                  <a:cubicBezTo>
                    <a:pt x="664" y="1388"/>
                    <a:pt x="1014" y="1295"/>
                    <a:pt x="1329" y="1099"/>
                  </a:cubicBezTo>
                  <a:cubicBezTo>
                    <a:pt x="1743" y="844"/>
                    <a:pt x="2024" y="456"/>
                    <a:pt x="2156" y="27"/>
                  </a:cubicBezTo>
                  <a:cubicBezTo>
                    <a:pt x="2051" y="9"/>
                    <a:pt x="1945" y="0"/>
                    <a:pt x="18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2"/>
            <p:cNvSpPr/>
            <p:nvPr/>
          </p:nvSpPr>
          <p:spPr>
            <a:xfrm>
              <a:off x="4395475" y="2139250"/>
              <a:ext cx="23950" cy="63350"/>
            </a:xfrm>
            <a:custGeom>
              <a:rect b="b" l="l" r="r" t="t"/>
              <a:pathLst>
                <a:path extrusionOk="0" h="2534" w="958">
                  <a:moveTo>
                    <a:pt x="474" y="1"/>
                  </a:moveTo>
                  <a:cubicBezTo>
                    <a:pt x="181" y="341"/>
                    <a:pt x="0" y="784"/>
                    <a:pt x="2" y="1269"/>
                  </a:cubicBezTo>
                  <a:cubicBezTo>
                    <a:pt x="3" y="1754"/>
                    <a:pt x="185" y="2199"/>
                    <a:pt x="484" y="2534"/>
                  </a:cubicBezTo>
                  <a:cubicBezTo>
                    <a:pt x="780" y="2194"/>
                    <a:pt x="957" y="1750"/>
                    <a:pt x="956" y="1264"/>
                  </a:cubicBezTo>
                  <a:cubicBezTo>
                    <a:pt x="953" y="779"/>
                    <a:pt x="771" y="336"/>
                    <a:pt x="4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2"/>
            <p:cNvSpPr/>
            <p:nvPr/>
          </p:nvSpPr>
          <p:spPr>
            <a:xfrm>
              <a:off x="4396500" y="1966100"/>
              <a:ext cx="40300" cy="50050"/>
            </a:xfrm>
            <a:custGeom>
              <a:rect b="b" l="l" r="r" t="t"/>
              <a:pathLst>
                <a:path extrusionOk="0" h="2002" w="1612">
                  <a:moveTo>
                    <a:pt x="28" y="1"/>
                  </a:moveTo>
                  <a:lnTo>
                    <a:pt x="28" y="1"/>
                  </a:lnTo>
                  <a:cubicBezTo>
                    <a:pt x="0" y="451"/>
                    <a:pt x="129" y="911"/>
                    <a:pt x="430" y="1294"/>
                  </a:cubicBezTo>
                  <a:cubicBezTo>
                    <a:pt x="727" y="1676"/>
                    <a:pt x="1142" y="1916"/>
                    <a:pt x="1584" y="2001"/>
                  </a:cubicBezTo>
                  <a:cubicBezTo>
                    <a:pt x="1611" y="1552"/>
                    <a:pt x="1479" y="1091"/>
                    <a:pt x="1182" y="709"/>
                  </a:cubicBezTo>
                  <a:cubicBezTo>
                    <a:pt x="885" y="325"/>
                    <a:pt x="469" y="87"/>
                    <a:pt x="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2"/>
            <p:cNvSpPr/>
            <p:nvPr/>
          </p:nvSpPr>
          <p:spPr>
            <a:xfrm>
              <a:off x="4464700" y="2027525"/>
              <a:ext cx="61200" cy="26475"/>
            </a:xfrm>
            <a:custGeom>
              <a:rect b="b" l="l" r="r" t="t"/>
              <a:pathLst>
                <a:path extrusionOk="0" h="1059" w="2448">
                  <a:moveTo>
                    <a:pt x="848" y="1"/>
                  </a:moveTo>
                  <a:cubicBezTo>
                    <a:pt x="549" y="1"/>
                    <a:pt x="260" y="71"/>
                    <a:pt x="1" y="199"/>
                  </a:cubicBezTo>
                  <a:cubicBezTo>
                    <a:pt x="250" y="574"/>
                    <a:pt x="630" y="863"/>
                    <a:pt x="1099" y="991"/>
                  </a:cubicBezTo>
                  <a:cubicBezTo>
                    <a:pt x="1266" y="1036"/>
                    <a:pt x="1435" y="1058"/>
                    <a:pt x="1600" y="1058"/>
                  </a:cubicBezTo>
                  <a:cubicBezTo>
                    <a:pt x="1898" y="1058"/>
                    <a:pt x="2187" y="988"/>
                    <a:pt x="2447" y="860"/>
                  </a:cubicBezTo>
                  <a:cubicBezTo>
                    <a:pt x="2198" y="484"/>
                    <a:pt x="1816" y="195"/>
                    <a:pt x="1349" y="67"/>
                  </a:cubicBezTo>
                  <a:cubicBezTo>
                    <a:pt x="1182" y="22"/>
                    <a:pt x="1013" y="1"/>
                    <a:pt x="8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2"/>
            <p:cNvSpPr/>
            <p:nvPr/>
          </p:nvSpPr>
          <p:spPr>
            <a:xfrm>
              <a:off x="4339825" y="2208075"/>
              <a:ext cx="49125" cy="40150"/>
            </a:xfrm>
            <a:custGeom>
              <a:rect b="b" l="l" r="r" t="t"/>
              <a:pathLst>
                <a:path extrusionOk="0" h="1606" w="1965">
                  <a:moveTo>
                    <a:pt x="72" y="1"/>
                  </a:moveTo>
                  <a:cubicBezTo>
                    <a:pt x="48" y="1"/>
                    <a:pt x="24" y="1"/>
                    <a:pt x="0" y="2"/>
                  </a:cubicBezTo>
                  <a:cubicBezTo>
                    <a:pt x="76" y="446"/>
                    <a:pt x="306" y="867"/>
                    <a:pt x="681" y="1174"/>
                  </a:cubicBezTo>
                  <a:cubicBezTo>
                    <a:pt x="1037" y="1463"/>
                    <a:pt x="1463" y="1605"/>
                    <a:pt x="1887" y="1605"/>
                  </a:cubicBezTo>
                  <a:cubicBezTo>
                    <a:pt x="1913" y="1605"/>
                    <a:pt x="1938" y="1605"/>
                    <a:pt x="1964" y="1604"/>
                  </a:cubicBezTo>
                  <a:cubicBezTo>
                    <a:pt x="1891" y="1161"/>
                    <a:pt x="1661" y="739"/>
                    <a:pt x="1285" y="433"/>
                  </a:cubicBezTo>
                  <a:cubicBezTo>
                    <a:pt x="927" y="141"/>
                    <a:pt x="499"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2"/>
            <p:cNvSpPr/>
            <p:nvPr/>
          </p:nvSpPr>
          <p:spPr>
            <a:xfrm>
              <a:off x="4361725" y="2272125"/>
              <a:ext cx="33200" cy="57350"/>
            </a:xfrm>
            <a:custGeom>
              <a:rect b="b" l="l" r="r" t="t"/>
              <a:pathLst>
                <a:path extrusionOk="0" h="2294" w="1328">
                  <a:moveTo>
                    <a:pt x="125" y="0"/>
                  </a:moveTo>
                  <a:lnTo>
                    <a:pt x="125" y="0"/>
                  </a:lnTo>
                  <a:cubicBezTo>
                    <a:pt x="1" y="432"/>
                    <a:pt x="25" y="910"/>
                    <a:pt x="231" y="1350"/>
                  </a:cubicBezTo>
                  <a:cubicBezTo>
                    <a:pt x="437" y="1788"/>
                    <a:pt x="789" y="2113"/>
                    <a:pt x="1202" y="2293"/>
                  </a:cubicBezTo>
                  <a:cubicBezTo>
                    <a:pt x="1328" y="1861"/>
                    <a:pt x="1303" y="1383"/>
                    <a:pt x="1096" y="943"/>
                  </a:cubicBezTo>
                  <a:cubicBezTo>
                    <a:pt x="889" y="504"/>
                    <a:pt x="539" y="179"/>
                    <a:pt x="1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2"/>
            <p:cNvSpPr/>
            <p:nvPr/>
          </p:nvSpPr>
          <p:spPr>
            <a:xfrm>
              <a:off x="4453900" y="2227825"/>
              <a:ext cx="60275" cy="27400"/>
            </a:xfrm>
            <a:custGeom>
              <a:rect b="b" l="l" r="r" t="t"/>
              <a:pathLst>
                <a:path extrusionOk="0" h="1096" w="2411">
                  <a:moveTo>
                    <a:pt x="762" y="0"/>
                  </a:moveTo>
                  <a:cubicBezTo>
                    <a:pt x="497" y="0"/>
                    <a:pt x="239" y="55"/>
                    <a:pt x="1" y="158"/>
                  </a:cubicBezTo>
                  <a:cubicBezTo>
                    <a:pt x="233" y="544"/>
                    <a:pt x="598" y="852"/>
                    <a:pt x="1059" y="1002"/>
                  </a:cubicBezTo>
                  <a:cubicBezTo>
                    <a:pt x="1255" y="1065"/>
                    <a:pt x="1454" y="1096"/>
                    <a:pt x="1649" y="1096"/>
                  </a:cubicBezTo>
                  <a:cubicBezTo>
                    <a:pt x="1914" y="1096"/>
                    <a:pt x="2172" y="1040"/>
                    <a:pt x="2410" y="938"/>
                  </a:cubicBezTo>
                  <a:cubicBezTo>
                    <a:pt x="2178" y="551"/>
                    <a:pt x="1813" y="242"/>
                    <a:pt x="1352" y="93"/>
                  </a:cubicBezTo>
                  <a:cubicBezTo>
                    <a:pt x="1156" y="30"/>
                    <a:pt x="957" y="0"/>
                    <a:pt x="7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2"/>
            <p:cNvSpPr/>
            <p:nvPr/>
          </p:nvSpPr>
          <p:spPr>
            <a:xfrm>
              <a:off x="4458825" y="2135550"/>
              <a:ext cx="48225" cy="41225"/>
            </a:xfrm>
            <a:custGeom>
              <a:rect b="b" l="l" r="r" t="t"/>
              <a:pathLst>
                <a:path extrusionOk="0" h="1649" w="1929">
                  <a:moveTo>
                    <a:pt x="1908" y="0"/>
                  </a:moveTo>
                  <a:cubicBezTo>
                    <a:pt x="1466" y="0"/>
                    <a:pt x="1019" y="149"/>
                    <a:pt x="654" y="461"/>
                  </a:cubicBezTo>
                  <a:cubicBezTo>
                    <a:pt x="284" y="777"/>
                    <a:pt x="64" y="1203"/>
                    <a:pt x="1" y="1649"/>
                  </a:cubicBezTo>
                  <a:cubicBezTo>
                    <a:pt x="5" y="1649"/>
                    <a:pt x="10" y="1649"/>
                    <a:pt x="14" y="1649"/>
                  </a:cubicBezTo>
                  <a:cubicBezTo>
                    <a:pt x="462" y="1649"/>
                    <a:pt x="908" y="1499"/>
                    <a:pt x="1275" y="1188"/>
                  </a:cubicBezTo>
                  <a:cubicBezTo>
                    <a:pt x="1645" y="872"/>
                    <a:pt x="1865" y="446"/>
                    <a:pt x="1928" y="0"/>
                  </a:cubicBezTo>
                  <a:cubicBezTo>
                    <a:pt x="1922" y="0"/>
                    <a:pt x="1915" y="0"/>
                    <a:pt x="19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2"/>
            <p:cNvSpPr/>
            <p:nvPr/>
          </p:nvSpPr>
          <p:spPr>
            <a:xfrm>
              <a:off x="4295650" y="2267975"/>
              <a:ext cx="28375" cy="62075"/>
            </a:xfrm>
            <a:custGeom>
              <a:rect b="b" l="l" r="r" t="t"/>
              <a:pathLst>
                <a:path extrusionOk="0" h="2483" w="1135">
                  <a:moveTo>
                    <a:pt x="827" y="1"/>
                  </a:moveTo>
                  <a:cubicBezTo>
                    <a:pt x="467" y="272"/>
                    <a:pt x="199" y="670"/>
                    <a:pt x="102" y="1144"/>
                  </a:cubicBezTo>
                  <a:cubicBezTo>
                    <a:pt x="0" y="1619"/>
                    <a:pt x="88" y="2089"/>
                    <a:pt x="308" y="2482"/>
                  </a:cubicBezTo>
                  <a:cubicBezTo>
                    <a:pt x="668" y="2211"/>
                    <a:pt x="936" y="1815"/>
                    <a:pt x="1033" y="1338"/>
                  </a:cubicBezTo>
                  <a:cubicBezTo>
                    <a:pt x="1135" y="864"/>
                    <a:pt x="1047" y="392"/>
                    <a:pt x="8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2"/>
            <p:cNvSpPr/>
            <p:nvPr/>
          </p:nvSpPr>
          <p:spPr>
            <a:xfrm>
              <a:off x="4280200" y="2178275"/>
              <a:ext cx="33200" cy="57350"/>
            </a:xfrm>
            <a:custGeom>
              <a:rect b="b" l="l" r="r" t="t"/>
              <a:pathLst>
                <a:path extrusionOk="0" h="2294" w="1328">
                  <a:moveTo>
                    <a:pt x="125" y="1"/>
                  </a:moveTo>
                  <a:lnTo>
                    <a:pt x="125" y="1"/>
                  </a:lnTo>
                  <a:cubicBezTo>
                    <a:pt x="1" y="433"/>
                    <a:pt x="25" y="911"/>
                    <a:pt x="231" y="1350"/>
                  </a:cubicBezTo>
                  <a:cubicBezTo>
                    <a:pt x="438" y="1789"/>
                    <a:pt x="790" y="2113"/>
                    <a:pt x="1202" y="2294"/>
                  </a:cubicBezTo>
                  <a:cubicBezTo>
                    <a:pt x="1328" y="1861"/>
                    <a:pt x="1304" y="1384"/>
                    <a:pt x="1096" y="944"/>
                  </a:cubicBezTo>
                  <a:cubicBezTo>
                    <a:pt x="890" y="504"/>
                    <a:pt x="539" y="180"/>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2"/>
            <p:cNvSpPr/>
            <p:nvPr/>
          </p:nvSpPr>
          <p:spPr>
            <a:xfrm>
              <a:off x="4230050" y="1491100"/>
              <a:ext cx="986275" cy="1497200"/>
            </a:xfrm>
            <a:custGeom>
              <a:rect b="b" l="l" r="r" t="t"/>
              <a:pathLst>
                <a:path extrusionOk="0" h="59888" w="39451">
                  <a:moveTo>
                    <a:pt x="19436" y="1"/>
                  </a:moveTo>
                  <a:cubicBezTo>
                    <a:pt x="18655" y="1705"/>
                    <a:pt x="18438" y="3724"/>
                    <a:pt x="18756" y="5589"/>
                  </a:cubicBezTo>
                  <a:cubicBezTo>
                    <a:pt x="19290" y="8721"/>
                    <a:pt x="21057" y="11496"/>
                    <a:pt x="22951" y="14047"/>
                  </a:cubicBezTo>
                  <a:cubicBezTo>
                    <a:pt x="24846" y="16600"/>
                    <a:pt x="26925" y="19058"/>
                    <a:pt x="28250" y="21947"/>
                  </a:cubicBezTo>
                  <a:cubicBezTo>
                    <a:pt x="29574" y="24835"/>
                    <a:pt x="30058" y="28307"/>
                    <a:pt x="28660" y="31159"/>
                  </a:cubicBezTo>
                  <a:cubicBezTo>
                    <a:pt x="27589" y="33341"/>
                    <a:pt x="25188" y="34910"/>
                    <a:pt x="22837" y="34910"/>
                  </a:cubicBezTo>
                  <a:cubicBezTo>
                    <a:pt x="22114" y="34910"/>
                    <a:pt x="21396" y="34762"/>
                    <a:pt x="20723" y="34438"/>
                  </a:cubicBezTo>
                  <a:cubicBezTo>
                    <a:pt x="18270" y="33256"/>
                    <a:pt x="16634" y="30079"/>
                    <a:pt x="13996" y="30079"/>
                  </a:cubicBezTo>
                  <a:cubicBezTo>
                    <a:pt x="13899" y="30079"/>
                    <a:pt x="13801" y="30083"/>
                    <a:pt x="13702" y="30092"/>
                  </a:cubicBezTo>
                  <a:cubicBezTo>
                    <a:pt x="12391" y="30207"/>
                    <a:pt x="11281" y="31162"/>
                    <a:pt x="10602" y="32289"/>
                  </a:cubicBezTo>
                  <a:cubicBezTo>
                    <a:pt x="9924" y="33414"/>
                    <a:pt x="9593" y="34710"/>
                    <a:pt x="9206" y="35965"/>
                  </a:cubicBezTo>
                  <a:cubicBezTo>
                    <a:pt x="8352" y="38745"/>
                    <a:pt x="7103" y="41536"/>
                    <a:pt x="4851" y="43377"/>
                  </a:cubicBezTo>
                  <a:cubicBezTo>
                    <a:pt x="3833" y="44210"/>
                    <a:pt x="2567" y="44789"/>
                    <a:pt x="1267" y="45016"/>
                  </a:cubicBezTo>
                  <a:cubicBezTo>
                    <a:pt x="1009" y="46795"/>
                    <a:pt x="754" y="48573"/>
                    <a:pt x="496" y="50350"/>
                  </a:cubicBezTo>
                  <a:cubicBezTo>
                    <a:pt x="246" y="52081"/>
                    <a:pt x="0" y="53889"/>
                    <a:pt x="562" y="55546"/>
                  </a:cubicBezTo>
                  <a:cubicBezTo>
                    <a:pt x="1334" y="57827"/>
                    <a:pt x="3590" y="59414"/>
                    <a:pt x="5968" y="59787"/>
                  </a:cubicBezTo>
                  <a:cubicBezTo>
                    <a:pt x="6403" y="59855"/>
                    <a:pt x="6840" y="59887"/>
                    <a:pt x="7277" y="59887"/>
                  </a:cubicBezTo>
                  <a:cubicBezTo>
                    <a:pt x="9232" y="59887"/>
                    <a:pt x="11183" y="59240"/>
                    <a:pt x="12889" y="58261"/>
                  </a:cubicBezTo>
                  <a:cubicBezTo>
                    <a:pt x="16195" y="56361"/>
                    <a:pt x="18935" y="53176"/>
                    <a:pt x="22703" y="52587"/>
                  </a:cubicBezTo>
                  <a:cubicBezTo>
                    <a:pt x="23166" y="52515"/>
                    <a:pt x="23634" y="52484"/>
                    <a:pt x="24104" y="52484"/>
                  </a:cubicBezTo>
                  <a:cubicBezTo>
                    <a:pt x="26655" y="52484"/>
                    <a:pt x="29281" y="53389"/>
                    <a:pt x="31765" y="53389"/>
                  </a:cubicBezTo>
                  <a:cubicBezTo>
                    <a:pt x="32759" y="53389"/>
                    <a:pt x="33731" y="53244"/>
                    <a:pt x="34666" y="52838"/>
                  </a:cubicBezTo>
                  <a:cubicBezTo>
                    <a:pt x="37338" y="51673"/>
                    <a:pt x="38792" y="48573"/>
                    <a:pt x="38704" y="45660"/>
                  </a:cubicBezTo>
                  <a:cubicBezTo>
                    <a:pt x="38618" y="42746"/>
                    <a:pt x="37254" y="40015"/>
                    <a:pt x="35600" y="37614"/>
                  </a:cubicBezTo>
                  <a:cubicBezTo>
                    <a:pt x="34302" y="35732"/>
                    <a:pt x="32764" y="33889"/>
                    <a:pt x="32341" y="31640"/>
                  </a:cubicBezTo>
                  <a:cubicBezTo>
                    <a:pt x="31837" y="28959"/>
                    <a:pt x="33032" y="26250"/>
                    <a:pt x="34494" y="23945"/>
                  </a:cubicBezTo>
                  <a:cubicBezTo>
                    <a:pt x="35956" y="21643"/>
                    <a:pt x="37734" y="19483"/>
                    <a:pt x="38612" y="16899"/>
                  </a:cubicBezTo>
                  <a:cubicBezTo>
                    <a:pt x="39450" y="14433"/>
                    <a:pt x="39188" y="11278"/>
                    <a:pt x="37050" y="9790"/>
                  </a:cubicBezTo>
                  <a:cubicBezTo>
                    <a:pt x="35289" y="8565"/>
                    <a:pt x="32938" y="8871"/>
                    <a:pt x="30806" y="8638"/>
                  </a:cubicBezTo>
                  <a:cubicBezTo>
                    <a:pt x="27770" y="8306"/>
                    <a:pt x="24891" y="6730"/>
                    <a:pt x="22976" y="4353"/>
                  </a:cubicBezTo>
                  <a:cubicBezTo>
                    <a:pt x="21799" y="2891"/>
                    <a:pt x="20937" y="1115"/>
                    <a:pt x="194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2"/>
            <p:cNvSpPr/>
            <p:nvPr/>
          </p:nvSpPr>
          <p:spPr>
            <a:xfrm>
              <a:off x="790375" y="907425"/>
              <a:ext cx="1703375" cy="1565850"/>
            </a:xfrm>
            <a:custGeom>
              <a:rect b="b" l="l" r="r" t="t"/>
              <a:pathLst>
                <a:path extrusionOk="0" h="62634" w="68135">
                  <a:moveTo>
                    <a:pt x="54140" y="0"/>
                  </a:moveTo>
                  <a:cubicBezTo>
                    <a:pt x="51903" y="0"/>
                    <a:pt x="49635" y="504"/>
                    <a:pt x="47568" y="1368"/>
                  </a:cubicBezTo>
                  <a:cubicBezTo>
                    <a:pt x="42919" y="3314"/>
                    <a:pt x="38887" y="6985"/>
                    <a:pt x="33882" y="7578"/>
                  </a:cubicBezTo>
                  <a:cubicBezTo>
                    <a:pt x="33375" y="7639"/>
                    <a:pt x="32869" y="7666"/>
                    <a:pt x="32364" y="7666"/>
                  </a:cubicBezTo>
                  <a:cubicBezTo>
                    <a:pt x="28256" y="7666"/>
                    <a:pt x="24218" y="5876"/>
                    <a:pt x="20066" y="5660"/>
                  </a:cubicBezTo>
                  <a:cubicBezTo>
                    <a:pt x="19796" y="5646"/>
                    <a:pt x="19526" y="5639"/>
                    <a:pt x="19256" y="5639"/>
                  </a:cubicBezTo>
                  <a:cubicBezTo>
                    <a:pt x="15031" y="5639"/>
                    <a:pt x="10820" y="7333"/>
                    <a:pt x="7790" y="10284"/>
                  </a:cubicBezTo>
                  <a:cubicBezTo>
                    <a:pt x="4567" y="13423"/>
                    <a:pt x="2732" y="17937"/>
                    <a:pt x="2849" y="22433"/>
                  </a:cubicBezTo>
                  <a:cubicBezTo>
                    <a:pt x="2940" y="25967"/>
                    <a:pt x="4170" y="29499"/>
                    <a:pt x="3527" y="32974"/>
                  </a:cubicBezTo>
                  <a:cubicBezTo>
                    <a:pt x="2889" y="36427"/>
                    <a:pt x="456" y="39432"/>
                    <a:pt x="265" y="42936"/>
                  </a:cubicBezTo>
                  <a:cubicBezTo>
                    <a:pt x="1" y="47749"/>
                    <a:pt x="4229" y="51875"/>
                    <a:pt x="8870" y="53175"/>
                  </a:cubicBezTo>
                  <a:cubicBezTo>
                    <a:pt x="9943" y="53476"/>
                    <a:pt x="11076" y="53571"/>
                    <a:pt x="12234" y="53571"/>
                  </a:cubicBezTo>
                  <a:cubicBezTo>
                    <a:pt x="14180" y="53571"/>
                    <a:pt x="16195" y="53304"/>
                    <a:pt x="18112" y="53304"/>
                  </a:cubicBezTo>
                  <a:cubicBezTo>
                    <a:pt x="19804" y="53304"/>
                    <a:pt x="21419" y="53511"/>
                    <a:pt x="22844" y="54293"/>
                  </a:cubicBezTo>
                  <a:cubicBezTo>
                    <a:pt x="26766" y="56448"/>
                    <a:pt x="29458" y="59982"/>
                    <a:pt x="33871" y="61607"/>
                  </a:cubicBezTo>
                  <a:cubicBezTo>
                    <a:pt x="35649" y="62263"/>
                    <a:pt x="37579" y="62633"/>
                    <a:pt x="39483" y="62633"/>
                  </a:cubicBezTo>
                  <a:cubicBezTo>
                    <a:pt x="42008" y="62633"/>
                    <a:pt x="44485" y="61981"/>
                    <a:pt x="46496" y="60476"/>
                  </a:cubicBezTo>
                  <a:cubicBezTo>
                    <a:pt x="49790" y="58010"/>
                    <a:pt x="51267" y="53777"/>
                    <a:pt x="54215" y="50905"/>
                  </a:cubicBezTo>
                  <a:cubicBezTo>
                    <a:pt x="56476" y="48704"/>
                    <a:pt x="59458" y="47433"/>
                    <a:pt x="62109" y="45719"/>
                  </a:cubicBezTo>
                  <a:cubicBezTo>
                    <a:pt x="64759" y="44006"/>
                    <a:pt x="67259" y="41517"/>
                    <a:pt x="67549" y="38373"/>
                  </a:cubicBezTo>
                  <a:cubicBezTo>
                    <a:pt x="68134" y="32029"/>
                    <a:pt x="59684" y="27391"/>
                    <a:pt x="60571" y="21081"/>
                  </a:cubicBezTo>
                  <a:cubicBezTo>
                    <a:pt x="61041" y="17737"/>
                    <a:pt x="64053" y="15296"/>
                    <a:pt x="65041" y="12066"/>
                  </a:cubicBezTo>
                  <a:cubicBezTo>
                    <a:pt x="66290" y="7973"/>
                    <a:pt x="63789" y="3344"/>
                    <a:pt x="59996" y="1363"/>
                  </a:cubicBezTo>
                  <a:cubicBezTo>
                    <a:pt x="58188" y="418"/>
                    <a:pt x="56177" y="0"/>
                    <a:pt x="541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2"/>
            <p:cNvSpPr/>
            <p:nvPr/>
          </p:nvSpPr>
          <p:spPr>
            <a:xfrm>
              <a:off x="790225" y="983675"/>
              <a:ext cx="1703450" cy="1565975"/>
            </a:xfrm>
            <a:custGeom>
              <a:rect b="b" l="l" r="r" t="t"/>
              <a:pathLst>
                <a:path extrusionOk="0" h="62639" w="68138">
                  <a:moveTo>
                    <a:pt x="54143" y="1"/>
                  </a:moveTo>
                  <a:cubicBezTo>
                    <a:pt x="51907" y="1"/>
                    <a:pt x="49638" y="505"/>
                    <a:pt x="47572" y="1369"/>
                  </a:cubicBezTo>
                  <a:cubicBezTo>
                    <a:pt x="46142" y="1965"/>
                    <a:pt x="44773" y="2728"/>
                    <a:pt x="43414" y="3512"/>
                  </a:cubicBezTo>
                  <a:cubicBezTo>
                    <a:pt x="44040" y="5881"/>
                    <a:pt x="45390" y="8069"/>
                    <a:pt x="46928" y="10009"/>
                  </a:cubicBezTo>
                  <a:cubicBezTo>
                    <a:pt x="48943" y="12551"/>
                    <a:pt x="51314" y="14806"/>
                    <a:pt x="53178" y="17462"/>
                  </a:cubicBezTo>
                  <a:cubicBezTo>
                    <a:pt x="55042" y="20116"/>
                    <a:pt x="56394" y="23329"/>
                    <a:pt x="55982" y="26546"/>
                  </a:cubicBezTo>
                  <a:cubicBezTo>
                    <a:pt x="55534" y="30034"/>
                    <a:pt x="52855" y="33130"/>
                    <a:pt x="49470" y="34076"/>
                  </a:cubicBezTo>
                  <a:cubicBezTo>
                    <a:pt x="48138" y="34448"/>
                    <a:pt x="46750" y="34508"/>
                    <a:pt x="45353" y="34508"/>
                  </a:cubicBezTo>
                  <a:cubicBezTo>
                    <a:pt x="44682" y="34508"/>
                    <a:pt x="44009" y="34494"/>
                    <a:pt x="43339" y="34494"/>
                  </a:cubicBezTo>
                  <a:cubicBezTo>
                    <a:pt x="41680" y="34494"/>
                    <a:pt x="40041" y="34580"/>
                    <a:pt x="38506" y="35176"/>
                  </a:cubicBezTo>
                  <a:cubicBezTo>
                    <a:pt x="35520" y="36336"/>
                    <a:pt x="33566" y="39172"/>
                    <a:pt x="31006" y="41098"/>
                  </a:cubicBezTo>
                  <a:cubicBezTo>
                    <a:pt x="28818" y="42744"/>
                    <a:pt x="26065" y="43686"/>
                    <a:pt x="23343" y="43686"/>
                  </a:cubicBezTo>
                  <a:cubicBezTo>
                    <a:pt x="21856" y="43686"/>
                    <a:pt x="20379" y="43405"/>
                    <a:pt x="19008" y="42804"/>
                  </a:cubicBezTo>
                  <a:cubicBezTo>
                    <a:pt x="15129" y="41104"/>
                    <a:pt x="12486" y="36671"/>
                    <a:pt x="13320" y="32520"/>
                  </a:cubicBezTo>
                  <a:cubicBezTo>
                    <a:pt x="14022" y="29018"/>
                    <a:pt x="16902" y="26100"/>
                    <a:pt x="16985" y="22529"/>
                  </a:cubicBezTo>
                  <a:cubicBezTo>
                    <a:pt x="17058" y="19467"/>
                    <a:pt x="15043" y="16773"/>
                    <a:pt x="12921" y="14565"/>
                  </a:cubicBezTo>
                  <a:cubicBezTo>
                    <a:pt x="11397" y="12979"/>
                    <a:pt x="9730" y="11435"/>
                    <a:pt x="8517" y="9627"/>
                  </a:cubicBezTo>
                  <a:cubicBezTo>
                    <a:pt x="8269" y="9839"/>
                    <a:pt x="8027" y="10059"/>
                    <a:pt x="7792" y="10287"/>
                  </a:cubicBezTo>
                  <a:cubicBezTo>
                    <a:pt x="4569" y="13426"/>
                    <a:pt x="2734" y="17939"/>
                    <a:pt x="2849" y="22436"/>
                  </a:cubicBezTo>
                  <a:cubicBezTo>
                    <a:pt x="2940" y="25970"/>
                    <a:pt x="4170" y="29502"/>
                    <a:pt x="3527" y="32976"/>
                  </a:cubicBezTo>
                  <a:cubicBezTo>
                    <a:pt x="2890" y="36428"/>
                    <a:pt x="459" y="39433"/>
                    <a:pt x="265" y="42939"/>
                  </a:cubicBezTo>
                  <a:cubicBezTo>
                    <a:pt x="1" y="47751"/>
                    <a:pt x="4229" y="51876"/>
                    <a:pt x="8870" y="53178"/>
                  </a:cubicBezTo>
                  <a:cubicBezTo>
                    <a:pt x="9942" y="53478"/>
                    <a:pt x="11074" y="53572"/>
                    <a:pt x="12231" y="53572"/>
                  </a:cubicBezTo>
                  <a:cubicBezTo>
                    <a:pt x="14175" y="53572"/>
                    <a:pt x="16189" y="53306"/>
                    <a:pt x="18105" y="53306"/>
                  </a:cubicBezTo>
                  <a:cubicBezTo>
                    <a:pt x="19799" y="53306"/>
                    <a:pt x="21417" y="53514"/>
                    <a:pt x="22844" y="54298"/>
                  </a:cubicBezTo>
                  <a:cubicBezTo>
                    <a:pt x="26766" y="56453"/>
                    <a:pt x="29458" y="59987"/>
                    <a:pt x="33871" y="61613"/>
                  </a:cubicBezTo>
                  <a:cubicBezTo>
                    <a:pt x="35649" y="62268"/>
                    <a:pt x="37580" y="62638"/>
                    <a:pt x="39484" y="62638"/>
                  </a:cubicBezTo>
                  <a:cubicBezTo>
                    <a:pt x="42008" y="62638"/>
                    <a:pt x="44485" y="61987"/>
                    <a:pt x="46495" y="60482"/>
                  </a:cubicBezTo>
                  <a:cubicBezTo>
                    <a:pt x="49790" y="58014"/>
                    <a:pt x="51267" y="53783"/>
                    <a:pt x="54215" y="50910"/>
                  </a:cubicBezTo>
                  <a:cubicBezTo>
                    <a:pt x="56476" y="48707"/>
                    <a:pt x="59458" y="47439"/>
                    <a:pt x="62109" y="45725"/>
                  </a:cubicBezTo>
                  <a:cubicBezTo>
                    <a:pt x="64758" y="44011"/>
                    <a:pt x="67259" y="41523"/>
                    <a:pt x="67549" y="38379"/>
                  </a:cubicBezTo>
                  <a:cubicBezTo>
                    <a:pt x="68137" y="32027"/>
                    <a:pt x="59687" y="27391"/>
                    <a:pt x="60576" y="21080"/>
                  </a:cubicBezTo>
                  <a:cubicBezTo>
                    <a:pt x="61046" y="17736"/>
                    <a:pt x="64058" y="15294"/>
                    <a:pt x="65045" y="12066"/>
                  </a:cubicBezTo>
                  <a:cubicBezTo>
                    <a:pt x="66296" y="7974"/>
                    <a:pt x="63794" y="3342"/>
                    <a:pt x="60001" y="1363"/>
                  </a:cubicBezTo>
                  <a:cubicBezTo>
                    <a:pt x="58192" y="419"/>
                    <a:pt x="56181" y="1"/>
                    <a:pt x="541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2"/>
            <p:cNvSpPr/>
            <p:nvPr/>
          </p:nvSpPr>
          <p:spPr>
            <a:xfrm>
              <a:off x="1108125" y="1379025"/>
              <a:ext cx="40350" cy="83175"/>
            </a:xfrm>
            <a:custGeom>
              <a:rect b="b" l="l" r="r" t="t"/>
              <a:pathLst>
                <a:path extrusionOk="0" h="3327" w="1614">
                  <a:moveTo>
                    <a:pt x="337" y="1"/>
                  </a:moveTo>
                  <a:cubicBezTo>
                    <a:pt x="73" y="556"/>
                    <a:pt x="0" y="1203"/>
                    <a:pt x="181" y="1840"/>
                  </a:cubicBezTo>
                  <a:cubicBezTo>
                    <a:pt x="361" y="2477"/>
                    <a:pt x="763" y="2993"/>
                    <a:pt x="1279" y="3326"/>
                  </a:cubicBezTo>
                  <a:cubicBezTo>
                    <a:pt x="1542" y="2771"/>
                    <a:pt x="1614" y="2124"/>
                    <a:pt x="1433" y="1487"/>
                  </a:cubicBezTo>
                  <a:cubicBezTo>
                    <a:pt x="1254" y="850"/>
                    <a:pt x="852" y="334"/>
                    <a:pt x="3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2"/>
            <p:cNvSpPr/>
            <p:nvPr/>
          </p:nvSpPr>
          <p:spPr>
            <a:xfrm>
              <a:off x="1068200" y="1470050"/>
              <a:ext cx="37775" cy="85200"/>
            </a:xfrm>
            <a:custGeom>
              <a:rect b="b" l="l" r="r" t="t"/>
              <a:pathLst>
                <a:path extrusionOk="0" h="3408" w="1511">
                  <a:moveTo>
                    <a:pt x="1050" y="1"/>
                  </a:moveTo>
                  <a:cubicBezTo>
                    <a:pt x="572" y="388"/>
                    <a:pt x="225" y="941"/>
                    <a:pt x="114" y="1593"/>
                  </a:cubicBezTo>
                  <a:cubicBezTo>
                    <a:pt x="0" y="2245"/>
                    <a:pt x="140" y="2884"/>
                    <a:pt x="460" y="3407"/>
                  </a:cubicBezTo>
                  <a:cubicBezTo>
                    <a:pt x="937" y="3022"/>
                    <a:pt x="1285" y="2467"/>
                    <a:pt x="1397" y="1815"/>
                  </a:cubicBezTo>
                  <a:cubicBezTo>
                    <a:pt x="1511" y="1163"/>
                    <a:pt x="1370" y="524"/>
                    <a:pt x="10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2"/>
            <p:cNvSpPr/>
            <p:nvPr/>
          </p:nvSpPr>
          <p:spPr>
            <a:xfrm>
              <a:off x="1161525" y="1505200"/>
              <a:ext cx="54400" cy="69050"/>
            </a:xfrm>
            <a:custGeom>
              <a:rect b="b" l="l" r="r" t="t"/>
              <a:pathLst>
                <a:path extrusionOk="0" h="2762" w="2176">
                  <a:moveTo>
                    <a:pt x="45" y="1"/>
                  </a:moveTo>
                  <a:lnTo>
                    <a:pt x="45" y="1"/>
                  </a:lnTo>
                  <a:cubicBezTo>
                    <a:pt x="1" y="615"/>
                    <a:pt x="169" y="1244"/>
                    <a:pt x="568" y="1774"/>
                  </a:cubicBezTo>
                  <a:cubicBezTo>
                    <a:pt x="969" y="2303"/>
                    <a:pt x="1530" y="2637"/>
                    <a:pt x="2130" y="2761"/>
                  </a:cubicBezTo>
                  <a:cubicBezTo>
                    <a:pt x="2176" y="2150"/>
                    <a:pt x="2006" y="1517"/>
                    <a:pt x="1607" y="990"/>
                  </a:cubicBezTo>
                  <a:cubicBezTo>
                    <a:pt x="1207" y="460"/>
                    <a:pt x="646" y="127"/>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2"/>
            <p:cNvSpPr/>
            <p:nvPr/>
          </p:nvSpPr>
          <p:spPr>
            <a:xfrm>
              <a:off x="1214250" y="1430400"/>
              <a:ext cx="86075" cy="33050"/>
            </a:xfrm>
            <a:custGeom>
              <a:rect b="b" l="l" r="r" t="t"/>
              <a:pathLst>
                <a:path extrusionOk="0" h="1322" w="3443">
                  <a:moveTo>
                    <a:pt x="1914" y="0"/>
                  </a:moveTo>
                  <a:cubicBezTo>
                    <a:pt x="1830" y="0"/>
                    <a:pt x="1745" y="4"/>
                    <a:pt x="1659" y="13"/>
                  </a:cubicBezTo>
                  <a:cubicBezTo>
                    <a:pt x="999" y="78"/>
                    <a:pt x="420" y="378"/>
                    <a:pt x="0" y="829"/>
                  </a:cubicBezTo>
                  <a:cubicBezTo>
                    <a:pt x="434" y="1140"/>
                    <a:pt x="964" y="1322"/>
                    <a:pt x="1528" y="1322"/>
                  </a:cubicBezTo>
                  <a:cubicBezTo>
                    <a:pt x="1613" y="1322"/>
                    <a:pt x="1698" y="1318"/>
                    <a:pt x="1784" y="1309"/>
                  </a:cubicBezTo>
                  <a:cubicBezTo>
                    <a:pt x="2443" y="1246"/>
                    <a:pt x="3023" y="944"/>
                    <a:pt x="3443" y="495"/>
                  </a:cubicBezTo>
                  <a:cubicBezTo>
                    <a:pt x="3009" y="182"/>
                    <a:pt x="2479" y="0"/>
                    <a:pt x="1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2"/>
            <p:cNvSpPr/>
            <p:nvPr/>
          </p:nvSpPr>
          <p:spPr>
            <a:xfrm>
              <a:off x="980350" y="1427600"/>
              <a:ext cx="63075" cy="59125"/>
            </a:xfrm>
            <a:custGeom>
              <a:rect b="b" l="l" r="r" t="t"/>
              <a:pathLst>
                <a:path extrusionOk="0" h="2365" w="2523">
                  <a:moveTo>
                    <a:pt x="2522" y="0"/>
                  </a:moveTo>
                  <a:cubicBezTo>
                    <a:pt x="1908" y="19"/>
                    <a:pt x="1300" y="254"/>
                    <a:pt x="816" y="707"/>
                  </a:cubicBezTo>
                  <a:cubicBezTo>
                    <a:pt x="332" y="1161"/>
                    <a:pt x="59" y="1754"/>
                    <a:pt x="0" y="2365"/>
                  </a:cubicBezTo>
                  <a:cubicBezTo>
                    <a:pt x="614" y="2343"/>
                    <a:pt x="1224" y="2110"/>
                    <a:pt x="1706" y="1656"/>
                  </a:cubicBezTo>
                  <a:cubicBezTo>
                    <a:pt x="2190" y="1205"/>
                    <a:pt x="2463" y="610"/>
                    <a:pt x="25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2"/>
            <p:cNvSpPr/>
            <p:nvPr/>
          </p:nvSpPr>
          <p:spPr>
            <a:xfrm>
              <a:off x="1050450" y="1301425"/>
              <a:ext cx="37775" cy="85200"/>
            </a:xfrm>
            <a:custGeom>
              <a:rect b="b" l="l" r="r" t="t"/>
              <a:pathLst>
                <a:path extrusionOk="0" h="3408" w="1511">
                  <a:moveTo>
                    <a:pt x="1051" y="0"/>
                  </a:moveTo>
                  <a:cubicBezTo>
                    <a:pt x="574" y="387"/>
                    <a:pt x="226" y="940"/>
                    <a:pt x="114" y="1592"/>
                  </a:cubicBezTo>
                  <a:cubicBezTo>
                    <a:pt x="0" y="2245"/>
                    <a:pt x="141" y="2885"/>
                    <a:pt x="461" y="3408"/>
                  </a:cubicBezTo>
                  <a:cubicBezTo>
                    <a:pt x="939" y="3023"/>
                    <a:pt x="1286" y="2468"/>
                    <a:pt x="1397" y="1815"/>
                  </a:cubicBezTo>
                  <a:cubicBezTo>
                    <a:pt x="1511" y="1163"/>
                    <a:pt x="1371" y="523"/>
                    <a:pt x="10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2"/>
            <p:cNvSpPr/>
            <p:nvPr/>
          </p:nvSpPr>
          <p:spPr>
            <a:xfrm>
              <a:off x="1314325" y="1462300"/>
              <a:ext cx="52200" cy="71750"/>
            </a:xfrm>
            <a:custGeom>
              <a:rect b="b" l="l" r="r" t="t"/>
              <a:pathLst>
                <a:path extrusionOk="0" h="2870" w="2088">
                  <a:moveTo>
                    <a:pt x="2009" y="0"/>
                  </a:moveTo>
                  <a:lnTo>
                    <a:pt x="2009" y="0"/>
                  </a:lnTo>
                  <a:cubicBezTo>
                    <a:pt x="1416" y="156"/>
                    <a:pt x="873" y="522"/>
                    <a:pt x="503" y="1071"/>
                  </a:cubicBezTo>
                  <a:cubicBezTo>
                    <a:pt x="134" y="1621"/>
                    <a:pt x="1" y="2260"/>
                    <a:pt x="81" y="2869"/>
                  </a:cubicBezTo>
                  <a:cubicBezTo>
                    <a:pt x="674" y="2715"/>
                    <a:pt x="1216" y="2349"/>
                    <a:pt x="1586" y="1799"/>
                  </a:cubicBezTo>
                  <a:cubicBezTo>
                    <a:pt x="1956" y="1250"/>
                    <a:pt x="2088" y="610"/>
                    <a:pt x="20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2"/>
            <p:cNvSpPr/>
            <p:nvPr/>
          </p:nvSpPr>
          <p:spPr>
            <a:xfrm>
              <a:off x="1400050" y="1446975"/>
              <a:ext cx="74550" cy="46250"/>
            </a:xfrm>
            <a:custGeom>
              <a:rect b="b" l="l" r="r" t="t"/>
              <a:pathLst>
                <a:path extrusionOk="0" h="1850" w="2982">
                  <a:moveTo>
                    <a:pt x="2489" y="1"/>
                  </a:moveTo>
                  <a:cubicBezTo>
                    <a:pt x="2037" y="1"/>
                    <a:pt x="1578" y="118"/>
                    <a:pt x="1161" y="363"/>
                  </a:cubicBezTo>
                  <a:cubicBezTo>
                    <a:pt x="591" y="698"/>
                    <a:pt x="195" y="1217"/>
                    <a:pt x="1" y="1802"/>
                  </a:cubicBezTo>
                  <a:cubicBezTo>
                    <a:pt x="164" y="1833"/>
                    <a:pt x="331" y="1849"/>
                    <a:pt x="498" y="1849"/>
                  </a:cubicBezTo>
                  <a:cubicBezTo>
                    <a:pt x="949" y="1849"/>
                    <a:pt x="1405" y="1733"/>
                    <a:pt x="1821" y="1487"/>
                  </a:cubicBezTo>
                  <a:cubicBezTo>
                    <a:pt x="2391" y="1151"/>
                    <a:pt x="2788" y="631"/>
                    <a:pt x="2981" y="47"/>
                  </a:cubicBezTo>
                  <a:cubicBezTo>
                    <a:pt x="2819" y="16"/>
                    <a:pt x="2655" y="1"/>
                    <a:pt x="2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2"/>
            <p:cNvSpPr/>
            <p:nvPr/>
          </p:nvSpPr>
          <p:spPr>
            <a:xfrm>
              <a:off x="1372675" y="1332875"/>
              <a:ext cx="39025" cy="84400"/>
            </a:xfrm>
            <a:custGeom>
              <a:rect b="b" l="l" r="r" t="t"/>
              <a:pathLst>
                <a:path extrusionOk="0" h="3376" w="1561">
                  <a:moveTo>
                    <a:pt x="1160" y="1"/>
                  </a:moveTo>
                  <a:cubicBezTo>
                    <a:pt x="662" y="363"/>
                    <a:pt x="291" y="900"/>
                    <a:pt x="145" y="1546"/>
                  </a:cubicBezTo>
                  <a:cubicBezTo>
                    <a:pt x="1" y="2192"/>
                    <a:pt x="109" y="2837"/>
                    <a:pt x="403" y="3375"/>
                  </a:cubicBezTo>
                  <a:cubicBezTo>
                    <a:pt x="899" y="3014"/>
                    <a:pt x="1270" y="2477"/>
                    <a:pt x="1417" y="1831"/>
                  </a:cubicBezTo>
                  <a:cubicBezTo>
                    <a:pt x="1560" y="1184"/>
                    <a:pt x="1452" y="539"/>
                    <a:pt x="1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2"/>
            <p:cNvSpPr/>
            <p:nvPr/>
          </p:nvSpPr>
          <p:spPr>
            <a:xfrm>
              <a:off x="1225800" y="1274050"/>
              <a:ext cx="61975" cy="60250"/>
            </a:xfrm>
            <a:custGeom>
              <a:rect b="b" l="l" r="r" t="t"/>
              <a:pathLst>
                <a:path extrusionOk="0" h="2410" w="2479">
                  <a:moveTo>
                    <a:pt x="1" y="0"/>
                  </a:moveTo>
                  <a:cubicBezTo>
                    <a:pt x="51" y="613"/>
                    <a:pt x="312" y="1209"/>
                    <a:pt x="786" y="1671"/>
                  </a:cubicBezTo>
                  <a:cubicBezTo>
                    <a:pt x="1261" y="2134"/>
                    <a:pt x="1866" y="2380"/>
                    <a:pt x="2479" y="2410"/>
                  </a:cubicBezTo>
                  <a:cubicBezTo>
                    <a:pt x="2430" y="1797"/>
                    <a:pt x="2169" y="1200"/>
                    <a:pt x="1693" y="737"/>
                  </a:cubicBezTo>
                  <a:cubicBezTo>
                    <a:pt x="1218" y="275"/>
                    <a:pt x="613" y="3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2"/>
            <p:cNvSpPr/>
            <p:nvPr/>
          </p:nvSpPr>
          <p:spPr>
            <a:xfrm>
              <a:off x="1400625" y="1546750"/>
              <a:ext cx="85900" cy="33225"/>
            </a:xfrm>
            <a:custGeom>
              <a:rect b="b" l="l" r="r" t="t"/>
              <a:pathLst>
                <a:path extrusionOk="0" h="1329" w="3436">
                  <a:moveTo>
                    <a:pt x="1491" y="0"/>
                  </a:moveTo>
                  <a:cubicBezTo>
                    <a:pt x="944" y="0"/>
                    <a:pt x="428" y="172"/>
                    <a:pt x="1" y="468"/>
                  </a:cubicBezTo>
                  <a:cubicBezTo>
                    <a:pt x="415" y="923"/>
                    <a:pt x="986" y="1236"/>
                    <a:pt x="1645" y="1311"/>
                  </a:cubicBezTo>
                  <a:cubicBezTo>
                    <a:pt x="1746" y="1323"/>
                    <a:pt x="1847" y="1329"/>
                    <a:pt x="1947" y="1329"/>
                  </a:cubicBezTo>
                  <a:cubicBezTo>
                    <a:pt x="2494" y="1329"/>
                    <a:pt x="3010" y="1157"/>
                    <a:pt x="3436" y="861"/>
                  </a:cubicBezTo>
                  <a:cubicBezTo>
                    <a:pt x="3023" y="406"/>
                    <a:pt x="2450" y="94"/>
                    <a:pt x="1793" y="18"/>
                  </a:cubicBezTo>
                  <a:cubicBezTo>
                    <a:pt x="1692" y="6"/>
                    <a:pt x="1591" y="0"/>
                    <a:pt x="14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2"/>
            <p:cNvSpPr/>
            <p:nvPr/>
          </p:nvSpPr>
          <p:spPr>
            <a:xfrm>
              <a:off x="1282900" y="1569600"/>
              <a:ext cx="74525" cy="46200"/>
            </a:xfrm>
            <a:custGeom>
              <a:rect b="b" l="l" r="r" t="t"/>
              <a:pathLst>
                <a:path extrusionOk="0" h="1848" w="2981">
                  <a:moveTo>
                    <a:pt x="2486" y="0"/>
                  </a:moveTo>
                  <a:cubicBezTo>
                    <a:pt x="2035" y="0"/>
                    <a:pt x="1577" y="116"/>
                    <a:pt x="1161" y="361"/>
                  </a:cubicBezTo>
                  <a:cubicBezTo>
                    <a:pt x="591" y="698"/>
                    <a:pt x="195" y="1216"/>
                    <a:pt x="1" y="1800"/>
                  </a:cubicBezTo>
                  <a:cubicBezTo>
                    <a:pt x="164" y="1832"/>
                    <a:pt x="330" y="1848"/>
                    <a:pt x="497" y="1848"/>
                  </a:cubicBezTo>
                  <a:cubicBezTo>
                    <a:pt x="948" y="1848"/>
                    <a:pt x="1404" y="1731"/>
                    <a:pt x="1821" y="1486"/>
                  </a:cubicBezTo>
                  <a:cubicBezTo>
                    <a:pt x="2392" y="1151"/>
                    <a:pt x="2788" y="631"/>
                    <a:pt x="2981" y="47"/>
                  </a:cubicBezTo>
                  <a:cubicBezTo>
                    <a:pt x="2818" y="16"/>
                    <a:pt x="2653" y="0"/>
                    <a:pt x="24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2"/>
            <p:cNvSpPr/>
            <p:nvPr/>
          </p:nvSpPr>
          <p:spPr>
            <a:xfrm>
              <a:off x="1150325" y="1692325"/>
              <a:ext cx="50675" cy="73450"/>
            </a:xfrm>
            <a:custGeom>
              <a:rect b="b" l="l" r="r" t="t"/>
              <a:pathLst>
                <a:path extrusionOk="0" h="2938" w="2027">
                  <a:moveTo>
                    <a:pt x="1926" y="0"/>
                  </a:moveTo>
                  <a:lnTo>
                    <a:pt x="1926" y="0"/>
                  </a:lnTo>
                  <a:cubicBezTo>
                    <a:pt x="1338" y="179"/>
                    <a:pt x="811" y="561"/>
                    <a:pt x="461" y="1126"/>
                  </a:cubicBezTo>
                  <a:cubicBezTo>
                    <a:pt x="112" y="1688"/>
                    <a:pt x="0" y="2331"/>
                    <a:pt x="100" y="2938"/>
                  </a:cubicBezTo>
                  <a:cubicBezTo>
                    <a:pt x="689" y="2759"/>
                    <a:pt x="1216" y="2377"/>
                    <a:pt x="1565" y="1813"/>
                  </a:cubicBezTo>
                  <a:cubicBezTo>
                    <a:pt x="1914" y="1250"/>
                    <a:pt x="2026" y="607"/>
                    <a:pt x="1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2"/>
            <p:cNvSpPr/>
            <p:nvPr/>
          </p:nvSpPr>
          <p:spPr>
            <a:xfrm>
              <a:off x="1043350" y="1736500"/>
              <a:ext cx="72950" cy="48000"/>
            </a:xfrm>
            <a:custGeom>
              <a:rect b="b" l="l" r="r" t="t"/>
              <a:pathLst>
                <a:path extrusionOk="0" h="1920" w="2918">
                  <a:moveTo>
                    <a:pt x="2519" y="0"/>
                  </a:moveTo>
                  <a:cubicBezTo>
                    <a:pt x="2036" y="0"/>
                    <a:pt x="1548" y="133"/>
                    <a:pt x="1109" y="410"/>
                  </a:cubicBezTo>
                  <a:cubicBezTo>
                    <a:pt x="550" y="766"/>
                    <a:pt x="172" y="1300"/>
                    <a:pt x="1" y="1888"/>
                  </a:cubicBezTo>
                  <a:cubicBezTo>
                    <a:pt x="134" y="1909"/>
                    <a:pt x="269" y="1919"/>
                    <a:pt x="404" y="1919"/>
                  </a:cubicBezTo>
                  <a:cubicBezTo>
                    <a:pt x="885" y="1919"/>
                    <a:pt x="1372" y="1787"/>
                    <a:pt x="1808" y="1509"/>
                  </a:cubicBezTo>
                  <a:cubicBezTo>
                    <a:pt x="2368" y="1153"/>
                    <a:pt x="2746" y="620"/>
                    <a:pt x="2917" y="30"/>
                  </a:cubicBezTo>
                  <a:cubicBezTo>
                    <a:pt x="2786" y="10"/>
                    <a:pt x="2653" y="0"/>
                    <a:pt x="25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2"/>
            <p:cNvSpPr/>
            <p:nvPr/>
          </p:nvSpPr>
          <p:spPr>
            <a:xfrm>
              <a:off x="1109225" y="1811450"/>
              <a:ext cx="38125" cy="85000"/>
            </a:xfrm>
            <a:custGeom>
              <a:rect b="b" l="l" r="r" t="t"/>
              <a:pathLst>
                <a:path extrusionOk="0" h="3400" w="1525">
                  <a:moveTo>
                    <a:pt x="1081" y="0"/>
                  </a:moveTo>
                  <a:cubicBezTo>
                    <a:pt x="598" y="380"/>
                    <a:pt x="244" y="927"/>
                    <a:pt x="121" y="1579"/>
                  </a:cubicBezTo>
                  <a:cubicBezTo>
                    <a:pt x="0" y="2230"/>
                    <a:pt x="130" y="2870"/>
                    <a:pt x="444" y="3399"/>
                  </a:cubicBezTo>
                  <a:cubicBezTo>
                    <a:pt x="927" y="3020"/>
                    <a:pt x="1280" y="2469"/>
                    <a:pt x="1403" y="1820"/>
                  </a:cubicBezTo>
                  <a:cubicBezTo>
                    <a:pt x="1524" y="1170"/>
                    <a:pt x="1394" y="528"/>
                    <a:pt x="10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2"/>
            <p:cNvSpPr/>
            <p:nvPr/>
          </p:nvSpPr>
          <p:spPr>
            <a:xfrm>
              <a:off x="1211050" y="1813075"/>
              <a:ext cx="64075" cy="58125"/>
            </a:xfrm>
            <a:custGeom>
              <a:rect b="b" l="l" r="r" t="t"/>
              <a:pathLst>
                <a:path extrusionOk="0" h="2325" w="2563">
                  <a:moveTo>
                    <a:pt x="1" y="1"/>
                  </a:moveTo>
                  <a:lnTo>
                    <a:pt x="1" y="1"/>
                  </a:lnTo>
                  <a:cubicBezTo>
                    <a:pt x="69" y="612"/>
                    <a:pt x="353" y="1199"/>
                    <a:pt x="842" y="1645"/>
                  </a:cubicBezTo>
                  <a:cubicBezTo>
                    <a:pt x="1334" y="2091"/>
                    <a:pt x="1948" y="2312"/>
                    <a:pt x="2562" y="2324"/>
                  </a:cubicBezTo>
                  <a:cubicBezTo>
                    <a:pt x="2492" y="1713"/>
                    <a:pt x="2210" y="1126"/>
                    <a:pt x="1719" y="680"/>
                  </a:cubicBezTo>
                  <a:cubicBezTo>
                    <a:pt x="1228" y="234"/>
                    <a:pt x="613" y="13"/>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2"/>
            <p:cNvSpPr/>
            <p:nvPr/>
          </p:nvSpPr>
          <p:spPr>
            <a:xfrm>
              <a:off x="1026475" y="1650925"/>
              <a:ext cx="87625" cy="33225"/>
            </a:xfrm>
            <a:custGeom>
              <a:rect b="b" l="l" r="r" t="t"/>
              <a:pathLst>
                <a:path extrusionOk="0" h="1329" w="3505">
                  <a:moveTo>
                    <a:pt x="1446" y="1"/>
                  </a:moveTo>
                  <a:cubicBezTo>
                    <a:pt x="660" y="1"/>
                    <a:pt x="53" y="216"/>
                    <a:pt x="28" y="529"/>
                  </a:cubicBezTo>
                  <a:cubicBezTo>
                    <a:pt x="1" y="887"/>
                    <a:pt x="748" y="1239"/>
                    <a:pt x="1701" y="1315"/>
                  </a:cubicBezTo>
                  <a:cubicBezTo>
                    <a:pt x="1822" y="1324"/>
                    <a:pt x="1940" y="1329"/>
                    <a:pt x="2055" y="1329"/>
                  </a:cubicBezTo>
                  <a:cubicBezTo>
                    <a:pt x="2843" y="1329"/>
                    <a:pt x="3452" y="1115"/>
                    <a:pt x="3475" y="801"/>
                  </a:cubicBezTo>
                  <a:cubicBezTo>
                    <a:pt x="3504" y="441"/>
                    <a:pt x="2755" y="90"/>
                    <a:pt x="1804" y="15"/>
                  </a:cubicBezTo>
                  <a:cubicBezTo>
                    <a:pt x="1682" y="6"/>
                    <a:pt x="1562" y="1"/>
                    <a:pt x="14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2"/>
            <p:cNvSpPr/>
            <p:nvPr/>
          </p:nvSpPr>
          <p:spPr>
            <a:xfrm>
              <a:off x="1156150" y="1609850"/>
              <a:ext cx="72950" cy="48000"/>
            </a:xfrm>
            <a:custGeom>
              <a:rect b="b" l="l" r="r" t="t"/>
              <a:pathLst>
                <a:path extrusionOk="0" h="1920" w="2918">
                  <a:moveTo>
                    <a:pt x="2518" y="1"/>
                  </a:moveTo>
                  <a:cubicBezTo>
                    <a:pt x="2034" y="1"/>
                    <a:pt x="1545" y="133"/>
                    <a:pt x="1109" y="410"/>
                  </a:cubicBezTo>
                  <a:cubicBezTo>
                    <a:pt x="550" y="767"/>
                    <a:pt x="172" y="1300"/>
                    <a:pt x="1" y="1889"/>
                  </a:cubicBezTo>
                  <a:cubicBezTo>
                    <a:pt x="134" y="1909"/>
                    <a:pt x="269" y="1920"/>
                    <a:pt x="404" y="1920"/>
                  </a:cubicBezTo>
                  <a:cubicBezTo>
                    <a:pt x="885" y="1920"/>
                    <a:pt x="1372" y="1788"/>
                    <a:pt x="1808" y="1510"/>
                  </a:cubicBezTo>
                  <a:cubicBezTo>
                    <a:pt x="2368" y="1153"/>
                    <a:pt x="2746" y="621"/>
                    <a:pt x="2917" y="31"/>
                  </a:cubicBezTo>
                  <a:cubicBezTo>
                    <a:pt x="2785" y="11"/>
                    <a:pt x="2652" y="1"/>
                    <a:pt x="25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2"/>
            <p:cNvSpPr/>
            <p:nvPr/>
          </p:nvSpPr>
          <p:spPr>
            <a:xfrm>
              <a:off x="1218375" y="1921300"/>
              <a:ext cx="85525" cy="33675"/>
            </a:xfrm>
            <a:custGeom>
              <a:rect b="b" l="l" r="r" t="t"/>
              <a:pathLst>
                <a:path extrusionOk="0" h="1347" w="3421">
                  <a:moveTo>
                    <a:pt x="2004" y="0"/>
                  </a:moveTo>
                  <a:cubicBezTo>
                    <a:pt x="1876" y="0"/>
                    <a:pt x="1746" y="9"/>
                    <a:pt x="1616" y="29"/>
                  </a:cubicBezTo>
                  <a:cubicBezTo>
                    <a:pt x="959" y="126"/>
                    <a:pt x="398" y="457"/>
                    <a:pt x="0" y="927"/>
                  </a:cubicBezTo>
                  <a:cubicBezTo>
                    <a:pt x="414" y="1193"/>
                    <a:pt x="903" y="1346"/>
                    <a:pt x="1419" y="1346"/>
                  </a:cubicBezTo>
                  <a:cubicBezTo>
                    <a:pt x="1547" y="1346"/>
                    <a:pt x="1675" y="1337"/>
                    <a:pt x="1805" y="1318"/>
                  </a:cubicBezTo>
                  <a:cubicBezTo>
                    <a:pt x="2460" y="1221"/>
                    <a:pt x="3021" y="889"/>
                    <a:pt x="3420" y="419"/>
                  </a:cubicBezTo>
                  <a:cubicBezTo>
                    <a:pt x="3008" y="152"/>
                    <a:pt x="2518" y="0"/>
                    <a:pt x="20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2"/>
            <p:cNvSpPr/>
            <p:nvPr/>
          </p:nvSpPr>
          <p:spPr>
            <a:xfrm>
              <a:off x="1305850" y="1972375"/>
              <a:ext cx="82600" cy="37000"/>
            </a:xfrm>
            <a:custGeom>
              <a:rect b="b" l="l" r="r" t="t"/>
              <a:pathLst>
                <a:path extrusionOk="0" h="1480" w="3304">
                  <a:moveTo>
                    <a:pt x="1068" y="0"/>
                  </a:moveTo>
                  <a:cubicBezTo>
                    <a:pt x="695" y="0"/>
                    <a:pt x="332" y="80"/>
                    <a:pt x="0" y="229"/>
                  </a:cubicBezTo>
                  <a:cubicBezTo>
                    <a:pt x="319" y="751"/>
                    <a:pt x="825" y="1165"/>
                    <a:pt x="1459" y="1362"/>
                  </a:cubicBezTo>
                  <a:cubicBezTo>
                    <a:pt x="1718" y="1442"/>
                    <a:pt x="1980" y="1480"/>
                    <a:pt x="2237" y="1480"/>
                  </a:cubicBezTo>
                  <a:cubicBezTo>
                    <a:pt x="2609" y="1480"/>
                    <a:pt x="2972" y="1400"/>
                    <a:pt x="3303" y="1253"/>
                  </a:cubicBezTo>
                  <a:cubicBezTo>
                    <a:pt x="2983" y="729"/>
                    <a:pt x="2477" y="314"/>
                    <a:pt x="1846" y="118"/>
                  </a:cubicBezTo>
                  <a:cubicBezTo>
                    <a:pt x="1587" y="38"/>
                    <a:pt x="1325" y="0"/>
                    <a:pt x="10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2"/>
            <p:cNvSpPr/>
            <p:nvPr/>
          </p:nvSpPr>
          <p:spPr>
            <a:xfrm>
              <a:off x="1347100" y="1807050"/>
              <a:ext cx="75100" cy="45525"/>
            </a:xfrm>
            <a:custGeom>
              <a:rect b="b" l="l" r="r" t="t"/>
              <a:pathLst>
                <a:path extrusionOk="0" h="1821" w="3004">
                  <a:moveTo>
                    <a:pt x="2473" y="1"/>
                  </a:moveTo>
                  <a:cubicBezTo>
                    <a:pt x="2034" y="1"/>
                    <a:pt x="1587" y="112"/>
                    <a:pt x="1179" y="345"/>
                  </a:cubicBezTo>
                  <a:cubicBezTo>
                    <a:pt x="602" y="672"/>
                    <a:pt x="200" y="1186"/>
                    <a:pt x="0" y="1766"/>
                  </a:cubicBezTo>
                  <a:cubicBezTo>
                    <a:pt x="174" y="1802"/>
                    <a:pt x="351" y="1820"/>
                    <a:pt x="529" y="1820"/>
                  </a:cubicBezTo>
                  <a:cubicBezTo>
                    <a:pt x="968" y="1820"/>
                    <a:pt x="1413" y="1709"/>
                    <a:pt x="1823" y="1476"/>
                  </a:cubicBezTo>
                  <a:cubicBezTo>
                    <a:pt x="2400" y="1149"/>
                    <a:pt x="2801" y="634"/>
                    <a:pt x="3003" y="55"/>
                  </a:cubicBezTo>
                  <a:cubicBezTo>
                    <a:pt x="2830" y="19"/>
                    <a:pt x="2652" y="1"/>
                    <a:pt x="24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2"/>
            <p:cNvSpPr/>
            <p:nvPr/>
          </p:nvSpPr>
          <p:spPr>
            <a:xfrm>
              <a:off x="1280750" y="1709200"/>
              <a:ext cx="33600" cy="86425"/>
            </a:xfrm>
            <a:custGeom>
              <a:rect b="b" l="l" r="r" t="t"/>
              <a:pathLst>
                <a:path extrusionOk="0" h="3457" w="1344">
                  <a:moveTo>
                    <a:pt x="728" y="0"/>
                  </a:moveTo>
                  <a:cubicBezTo>
                    <a:pt x="307" y="448"/>
                    <a:pt x="41" y="1045"/>
                    <a:pt x="20" y="1706"/>
                  </a:cubicBezTo>
                  <a:cubicBezTo>
                    <a:pt x="0" y="2369"/>
                    <a:pt x="225" y="2980"/>
                    <a:pt x="616" y="3456"/>
                  </a:cubicBezTo>
                  <a:cubicBezTo>
                    <a:pt x="1035" y="3008"/>
                    <a:pt x="1303" y="2412"/>
                    <a:pt x="1323" y="1750"/>
                  </a:cubicBezTo>
                  <a:cubicBezTo>
                    <a:pt x="1344" y="1089"/>
                    <a:pt x="1118" y="476"/>
                    <a:pt x="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2"/>
            <p:cNvSpPr/>
            <p:nvPr/>
          </p:nvSpPr>
          <p:spPr>
            <a:xfrm>
              <a:off x="1255600" y="2023200"/>
              <a:ext cx="53525" cy="70175"/>
            </a:xfrm>
            <a:custGeom>
              <a:rect b="b" l="l" r="r" t="t"/>
              <a:pathLst>
                <a:path extrusionOk="0" h="2807" w="2141">
                  <a:moveTo>
                    <a:pt x="60" y="1"/>
                  </a:moveTo>
                  <a:cubicBezTo>
                    <a:pt x="1" y="612"/>
                    <a:pt x="157" y="1246"/>
                    <a:pt x="544" y="1784"/>
                  </a:cubicBezTo>
                  <a:cubicBezTo>
                    <a:pt x="930" y="2321"/>
                    <a:pt x="1484" y="2667"/>
                    <a:pt x="2083" y="2806"/>
                  </a:cubicBezTo>
                  <a:cubicBezTo>
                    <a:pt x="2141" y="2194"/>
                    <a:pt x="1987" y="1560"/>
                    <a:pt x="1599" y="1021"/>
                  </a:cubicBezTo>
                  <a:cubicBezTo>
                    <a:pt x="1212" y="486"/>
                    <a:pt x="659" y="139"/>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2"/>
            <p:cNvSpPr/>
            <p:nvPr/>
          </p:nvSpPr>
          <p:spPr>
            <a:xfrm>
              <a:off x="1136325" y="1968250"/>
              <a:ext cx="82600" cy="37000"/>
            </a:xfrm>
            <a:custGeom>
              <a:rect b="b" l="l" r="r" t="t"/>
              <a:pathLst>
                <a:path extrusionOk="0" h="1480" w="3304">
                  <a:moveTo>
                    <a:pt x="1070" y="0"/>
                  </a:moveTo>
                  <a:cubicBezTo>
                    <a:pt x="697" y="0"/>
                    <a:pt x="333" y="80"/>
                    <a:pt x="0" y="229"/>
                  </a:cubicBezTo>
                  <a:cubicBezTo>
                    <a:pt x="320" y="752"/>
                    <a:pt x="825" y="1167"/>
                    <a:pt x="1458" y="1361"/>
                  </a:cubicBezTo>
                  <a:cubicBezTo>
                    <a:pt x="1717" y="1442"/>
                    <a:pt x="1979" y="1480"/>
                    <a:pt x="2237" y="1480"/>
                  </a:cubicBezTo>
                  <a:cubicBezTo>
                    <a:pt x="2609" y="1480"/>
                    <a:pt x="2972" y="1400"/>
                    <a:pt x="3304" y="1252"/>
                  </a:cubicBezTo>
                  <a:cubicBezTo>
                    <a:pt x="2982" y="729"/>
                    <a:pt x="2477" y="314"/>
                    <a:pt x="1845" y="118"/>
                  </a:cubicBezTo>
                  <a:cubicBezTo>
                    <a:pt x="1587" y="38"/>
                    <a:pt x="1326" y="0"/>
                    <a:pt x="10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2"/>
            <p:cNvSpPr/>
            <p:nvPr/>
          </p:nvSpPr>
          <p:spPr>
            <a:xfrm>
              <a:off x="1970675" y="2071350"/>
              <a:ext cx="43825" cy="79300"/>
            </a:xfrm>
            <a:custGeom>
              <a:rect b="b" l="l" r="r" t="t"/>
              <a:pathLst>
                <a:path extrusionOk="0" h="3172" w="1753">
                  <a:moveTo>
                    <a:pt x="1566" y="1"/>
                  </a:moveTo>
                  <a:lnTo>
                    <a:pt x="1566" y="1"/>
                  </a:lnTo>
                  <a:cubicBezTo>
                    <a:pt x="1009" y="263"/>
                    <a:pt x="544" y="721"/>
                    <a:pt x="280" y="1328"/>
                  </a:cubicBezTo>
                  <a:cubicBezTo>
                    <a:pt x="16" y="1936"/>
                    <a:pt x="1" y="2588"/>
                    <a:pt x="189" y="3172"/>
                  </a:cubicBezTo>
                  <a:cubicBezTo>
                    <a:pt x="744" y="2910"/>
                    <a:pt x="1211" y="2453"/>
                    <a:pt x="1475" y="1845"/>
                  </a:cubicBezTo>
                  <a:cubicBezTo>
                    <a:pt x="1737" y="1237"/>
                    <a:pt x="1753" y="585"/>
                    <a:pt x="15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2"/>
            <p:cNvSpPr/>
            <p:nvPr/>
          </p:nvSpPr>
          <p:spPr>
            <a:xfrm>
              <a:off x="1869725" y="2127875"/>
              <a:ext cx="65350" cy="56600"/>
            </a:xfrm>
            <a:custGeom>
              <a:rect b="b" l="l" r="r" t="t"/>
              <a:pathLst>
                <a:path extrusionOk="0" h="2264" w="2614">
                  <a:moveTo>
                    <a:pt x="2588" y="1"/>
                  </a:moveTo>
                  <a:cubicBezTo>
                    <a:pt x="1982" y="1"/>
                    <a:pt x="1375" y="212"/>
                    <a:pt x="881" y="639"/>
                  </a:cubicBezTo>
                  <a:cubicBezTo>
                    <a:pt x="381" y="1073"/>
                    <a:pt x="85" y="1656"/>
                    <a:pt x="0" y="2264"/>
                  </a:cubicBezTo>
                  <a:cubicBezTo>
                    <a:pt x="7" y="2264"/>
                    <a:pt x="13" y="2264"/>
                    <a:pt x="20" y="2264"/>
                  </a:cubicBezTo>
                  <a:cubicBezTo>
                    <a:pt x="627" y="2264"/>
                    <a:pt x="1237" y="2054"/>
                    <a:pt x="1732" y="1625"/>
                  </a:cubicBezTo>
                  <a:cubicBezTo>
                    <a:pt x="2233" y="1192"/>
                    <a:pt x="2528" y="609"/>
                    <a:pt x="2613" y="1"/>
                  </a:cubicBezTo>
                  <a:cubicBezTo>
                    <a:pt x="2605" y="1"/>
                    <a:pt x="2596" y="1"/>
                    <a:pt x="2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2"/>
            <p:cNvSpPr/>
            <p:nvPr/>
          </p:nvSpPr>
          <p:spPr>
            <a:xfrm>
              <a:off x="1947075" y="2198300"/>
              <a:ext cx="33875" cy="86400"/>
            </a:xfrm>
            <a:custGeom>
              <a:rect b="b" l="l" r="r" t="t"/>
              <a:pathLst>
                <a:path extrusionOk="0" h="3456" w="1355">
                  <a:moveTo>
                    <a:pt x="745" y="0"/>
                  </a:moveTo>
                  <a:cubicBezTo>
                    <a:pt x="320" y="446"/>
                    <a:pt x="50" y="1039"/>
                    <a:pt x="26" y="1703"/>
                  </a:cubicBezTo>
                  <a:cubicBezTo>
                    <a:pt x="0" y="2365"/>
                    <a:pt x="223" y="2979"/>
                    <a:pt x="610" y="3455"/>
                  </a:cubicBezTo>
                  <a:cubicBezTo>
                    <a:pt x="1033" y="3009"/>
                    <a:pt x="1301" y="2415"/>
                    <a:pt x="1329" y="1752"/>
                  </a:cubicBezTo>
                  <a:cubicBezTo>
                    <a:pt x="1354" y="1091"/>
                    <a:pt x="1131" y="477"/>
                    <a:pt x="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2"/>
            <p:cNvSpPr/>
            <p:nvPr/>
          </p:nvSpPr>
          <p:spPr>
            <a:xfrm>
              <a:off x="1836275" y="2049200"/>
              <a:ext cx="86250" cy="32850"/>
            </a:xfrm>
            <a:custGeom>
              <a:rect b="b" l="l" r="r" t="t"/>
              <a:pathLst>
                <a:path extrusionOk="0" h="1314" w="3450">
                  <a:moveTo>
                    <a:pt x="1863" y="1"/>
                  </a:moveTo>
                  <a:cubicBezTo>
                    <a:pt x="1802" y="1"/>
                    <a:pt x="1742" y="3"/>
                    <a:pt x="1681" y="7"/>
                  </a:cubicBezTo>
                  <a:cubicBezTo>
                    <a:pt x="1020" y="53"/>
                    <a:pt x="433" y="338"/>
                    <a:pt x="1" y="775"/>
                  </a:cubicBezTo>
                  <a:cubicBezTo>
                    <a:pt x="444" y="1113"/>
                    <a:pt x="995" y="1313"/>
                    <a:pt x="1588" y="1313"/>
                  </a:cubicBezTo>
                  <a:cubicBezTo>
                    <a:pt x="1648" y="1313"/>
                    <a:pt x="1709" y="1311"/>
                    <a:pt x="1770" y="1307"/>
                  </a:cubicBezTo>
                  <a:cubicBezTo>
                    <a:pt x="2432" y="1261"/>
                    <a:pt x="3017" y="975"/>
                    <a:pt x="3449" y="539"/>
                  </a:cubicBezTo>
                  <a:cubicBezTo>
                    <a:pt x="3006" y="201"/>
                    <a:pt x="2454" y="1"/>
                    <a:pt x="18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2"/>
            <p:cNvSpPr/>
            <p:nvPr/>
          </p:nvSpPr>
          <p:spPr>
            <a:xfrm>
              <a:off x="1962800" y="1986125"/>
              <a:ext cx="65350" cy="56625"/>
            </a:xfrm>
            <a:custGeom>
              <a:rect b="b" l="l" r="r" t="t"/>
              <a:pathLst>
                <a:path extrusionOk="0" h="2265" w="2614">
                  <a:moveTo>
                    <a:pt x="2588" y="0"/>
                  </a:moveTo>
                  <a:cubicBezTo>
                    <a:pt x="1982" y="0"/>
                    <a:pt x="1375" y="211"/>
                    <a:pt x="882" y="639"/>
                  </a:cubicBezTo>
                  <a:cubicBezTo>
                    <a:pt x="381" y="1074"/>
                    <a:pt x="85" y="1655"/>
                    <a:pt x="0" y="2265"/>
                  </a:cubicBezTo>
                  <a:cubicBezTo>
                    <a:pt x="5" y="2265"/>
                    <a:pt x="9" y="2265"/>
                    <a:pt x="14" y="2265"/>
                  </a:cubicBezTo>
                  <a:cubicBezTo>
                    <a:pt x="623" y="2265"/>
                    <a:pt x="1235" y="2055"/>
                    <a:pt x="1732" y="1625"/>
                  </a:cubicBezTo>
                  <a:cubicBezTo>
                    <a:pt x="2233" y="1191"/>
                    <a:pt x="2529" y="609"/>
                    <a:pt x="2614" y="0"/>
                  </a:cubicBezTo>
                  <a:cubicBezTo>
                    <a:pt x="2605" y="0"/>
                    <a:pt x="2596" y="0"/>
                    <a:pt x="25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2"/>
            <p:cNvSpPr/>
            <p:nvPr/>
          </p:nvSpPr>
          <p:spPr>
            <a:xfrm>
              <a:off x="2091750" y="1814000"/>
              <a:ext cx="42450" cy="80425"/>
            </a:xfrm>
            <a:custGeom>
              <a:rect b="b" l="l" r="r" t="t"/>
              <a:pathLst>
                <a:path extrusionOk="0" h="3217" w="1698">
                  <a:moveTo>
                    <a:pt x="1481" y="0"/>
                  </a:moveTo>
                  <a:cubicBezTo>
                    <a:pt x="935" y="281"/>
                    <a:pt x="486" y="754"/>
                    <a:pt x="243" y="1371"/>
                  </a:cubicBezTo>
                  <a:cubicBezTo>
                    <a:pt x="0" y="1987"/>
                    <a:pt x="8" y="2640"/>
                    <a:pt x="216" y="3217"/>
                  </a:cubicBezTo>
                  <a:cubicBezTo>
                    <a:pt x="760" y="2936"/>
                    <a:pt x="1212" y="2463"/>
                    <a:pt x="1455" y="1847"/>
                  </a:cubicBezTo>
                  <a:cubicBezTo>
                    <a:pt x="1697" y="1230"/>
                    <a:pt x="1690" y="576"/>
                    <a:pt x="14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2"/>
            <p:cNvSpPr/>
            <p:nvPr/>
          </p:nvSpPr>
          <p:spPr>
            <a:xfrm>
              <a:off x="2169850" y="1776500"/>
              <a:ext cx="63350" cy="58850"/>
            </a:xfrm>
            <a:custGeom>
              <a:rect b="b" l="l" r="r" t="t"/>
              <a:pathLst>
                <a:path extrusionOk="0" h="2354" w="2534">
                  <a:moveTo>
                    <a:pt x="2533" y="0"/>
                  </a:moveTo>
                  <a:lnTo>
                    <a:pt x="2533" y="0"/>
                  </a:lnTo>
                  <a:cubicBezTo>
                    <a:pt x="1919" y="18"/>
                    <a:pt x="1308" y="249"/>
                    <a:pt x="823" y="701"/>
                  </a:cubicBezTo>
                  <a:cubicBezTo>
                    <a:pt x="337" y="1151"/>
                    <a:pt x="63" y="1743"/>
                    <a:pt x="1" y="2354"/>
                  </a:cubicBezTo>
                  <a:cubicBezTo>
                    <a:pt x="615" y="2336"/>
                    <a:pt x="1225" y="2105"/>
                    <a:pt x="1710" y="1653"/>
                  </a:cubicBezTo>
                  <a:cubicBezTo>
                    <a:pt x="2195" y="1203"/>
                    <a:pt x="2471" y="611"/>
                    <a:pt x="25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2"/>
            <p:cNvSpPr/>
            <p:nvPr/>
          </p:nvSpPr>
          <p:spPr>
            <a:xfrm>
              <a:off x="2120600" y="1679575"/>
              <a:ext cx="32675" cy="86475"/>
            </a:xfrm>
            <a:custGeom>
              <a:rect b="b" l="l" r="r" t="t"/>
              <a:pathLst>
                <a:path extrusionOk="0" h="3459" w="1307">
                  <a:moveTo>
                    <a:pt x="660" y="1"/>
                  </a:moveTo>
                  <a:cubicBezTo>
                    <a:pt x="252" y="462"/>
                    <a:pt x="7" y="1064"/>
                    <a:pt x="2" y="1728"/>
                  </a:cubicBezTo>
                  <a:cubicBezTo>
                    <a:pt x="1" y="2389"/>
                    <a:pt x="245" y="2996"/>
                    <a:pt x="647" y="3459"/>
                  </a:cubicBezTo>
                  <a:cubicBezTo>
                    <a:pt x="1055" y="2997"/>
                    <a:pt x="1303" y="2395"/>
                    <a:pt x="1305" y="1731"/>
                  </a:cubicBezTo>
                  <a:cubicBezTo>
                    <a:pt x="1306" y="1070"/>
                    <a:pt x="1062" y="463"/>
                    <a:pt x="6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2"/>
            <p:cNvSpPr/>
            <p:nvPr/>
          </p:nvSpPr>
          <p:spPr>
            <a:xfrm>
              <a:off x="1989450" y="1731550"/>
              <a:ext cx="73550" cy="47300"/>
            </a:xfrm>
            <a:custGeom>
              <a:rect b="b" l="l" r="r" t="t"/>
              <a:pathLst>
                <a:path extrusionOk="0" h="1892" w="2942">
                  <a:moveTo>
                    <a:pt x="435" y="0"/>
                  </a:moveTo>
                  <a:cubicBezTo>
                    <a:pt x="289" y="0"/>
                    <a:pt x="144" y="12"/>
                    <a:pt x="1" y="36"/>
                  </a:cubicBezTo>
                  <a:cubicBezTo>
                    <a:pt x="181" y="623"/>
                    <a:pt x="565" y="1151"/>
                    <a:pt x="1129" y="1499"/>
                  </a:cubicBezTo>
                  <a:cubicBezTo>
                    <a:pt x="1559" y="1766"/>
                    <a:pt x="2036" y="1891"/>
                    <a:pt x="2507" y="1891"/>
                  </a:cubicBezTo>
                  <a:cubicBezTo>
                    <a:pt x="2653" y="1891"/>
                    <a:pt x="2798" y="1879"/>
                    <a:pt x="2941" y="1856"/>
                  </a:cubicBezTo>
                  <a:cubicBezTo>
                    <a:pt x="2761" y="1267"/>
                    <a:pt x="2377" y="741"/>
                    <a:pt x="1813" y="392"/>
                  </a:cubicBezTo>
                  <a:cubicBezTo>
                    <a:pt x="1383" y="126"/>
                    <a:pt x="906" y="0"/>
                    <a:pt x="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2"/>
            <p:cNvSpPr/>
            <p:nvPr/>
          </p:nvSpPr>
          <p:spPr>
            <a:xfrm>
              <a:off x="2184725" y="1879050"/>
              <a:ext cx="86000" cy="33150"/>
            </a:xfrm>
            <a:custGeom>
              <a:rect b="b" l="l" r="r" t="t"/>
              <a:pathLst>
                <a:path extrusionOk="0" h="1326" w="3440">
                  <a:moveTo>
                    <a:pt x="1925" y="0"/>
                  </a:moveTo>
                  <a:cubicBezTo>
                    <a:pt x="1835" y="0"/>
                    <a:pt x="1744" y="5"/>
                    <a:pt x="1653" y="14"/>
                  </a:cubicBezTo>
                  <a:cubicBezTo>
                    <a:pt x="994" y="82"/>
                    <a:pt x="419" y="390"/>
                    <a:pt x="0" y="841"/>
                  </a:cubicBezTo>
                  <a:cubicBezTo>
                    <a:pt x="431" y="1147"/>
                    <a:pt x="955" y="1325"/>
                    <a:pt x="1513" y="1325"/>
                  </a:cubicBezTo>
                  <a:cubicBezTo>
                    <a:pt x="1604" y="1325"/>
                    <a:pt x="1695" y="1320"/>
                    <a:pt x="1787" y="1311"/>
                  </a:cubicBezTo>
                  <a:cubicBezTo>
                    <a:pt x="2446" y="1243"/>
                    <a:pt x="3021" y="936"/>
                    <a:pt x="3440" y="484"/>
                  </a:cubicBezTo>
                  <a:cubicBezTo>
                    <a:pt x="3009" y="179"/>
                    <a:pt x="2483" y="0"/>
                    <a:pt x="19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2"/>
            <p:cNvSpPr/>
            <p:nvPr/>
          </p:nvSpPr>
          <p:spPr>
            <a:xfrm>
              <a:off x="2081775" y="1921475"/>
              <a:ext cx="63350" cy="58825"/>
            </a:xfrm>
            <a:custGeom>
              <a:rect b="b" l="l" r="r" t="t"/>
              <a:pathLst>
                <a:path extrusionOk="0" h="2353" w="2534">
                  <a:moveTo>
                    <a:pt x="2533" y="1"/>
                  </a:moveTo>
                  <a:lnTo>
                    <a:pt x="2533" y="1"/>
                  </a:lnTo>
                  <a:cubicBezTo>
                    <a:pt x="1919" y="17"/>
                    <a:pt x="1309" y="249"/>
                    <a:pt x="824" y="700"/>
                  </a:cubicBezTo>
                  <a:cubicBezTo>
                    <a:pt x="339" y="1152"/>
                    <a:pt x="64" y="1743"/>
                    <a:pt x="1" y="2353"/>
                  </a:cubicBezTo>
                  <a:cubicBezTo>
                    <a:pt x="618" y="2336"/>
                    <a:pt x="1227" y="2104"/>
                    <a:pt x="1711" y="1654"/>
                  </a:cubicBezTo>
                  <a:cubicBezTo>
                    <a:pt x="2197" y="1203"/>
                    <a:pt x="2471" y="612"/>
                    <a:pt x="25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2"/>
            <p:cNvSpPr/>
            <p:nvPr/>
          </p:nvSpPr>
          <p:spPr>
            <a:xfrm>
              <a:off x="1950175" y="1645100"/>
              <a:ext cx="81850" cy="37925"/>
            </a:xfrm>
            <a:custGeom>
              <a:rect b="b" l="l" r="r" t="t"/>
              <a:pathLst>
                <a:path extrusionOk="0" h="1517" w="3274">
                  <a:moveTo>
                    <a:pt x="2278" y="0"/>
                  </a:moveTo>
                  <a:cubicBezTo>
                    <a:pt x="1995" y="0"/>
                    <a:pt x="1708" y="46"/>
                    <a:pt x="1426" y="142"/>
                  </a:cubicBezTo>
                  <a:cubicBezTo>
                    <a:pt x="798" y="356"/>
                    <a:pt x="305" y="785"/>
                    <a:pt x="0" y="1317"/>
                  </a:cubicBezTo>
                  <a:cubicBezTo>
                    <a:pt x="314" y="1447"/>
                    <a:pt x="652" y="1516"/>
                    <a:pt x="998" y="1516"/>
                  </a:cubicBezTo>
                  <a:cubicBezTo>
                    <a:pt x="1279" y="1516"/>
                    <a:pt x="1566" y="1470"/>
                    <a:pt x="1848" y="1374"/>
                  </a:cubicBezTo>
                  <a:cubicBezTo>
                    <a:pt x="2474" y="1160"/>
                    <a:pt x="2967" y="732"/>
                    <a:pt x="3273" y="198"/>
                  </a:cubicBezTo>
                  <a:cubicBezTo>
                    <a:pt x="2961" y="69"/>
                    <a:pt x="2623" y="0"/>
                    <a:pt x="2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2"/>
            <p:cNvSpPr/>
            <p:nvPr/>
          </p:nvSpPr>
          <p:spPr>
            <a:xfrm>
              <a:off x="1854050" y="1611075"/>
              <a:ext cx="85875" cy="33275"/>
            </a:xfrm>
            <a:custGeom>
              <a:rect b="b" l="l" r="r" t="t"/>
              <a:pathLst>
                <a:path extrusionOk="0" h="1331" w="3435">
                  <a:moveTo>
                    <a:pt x="1485" y="0"/>
                  </a:moveTo>
                  <a:cubicBezTo>
                    <a:pt x="940" y="0"/>
                    <a:pt x="427" y="169"/>
                    <a:pt x="1" y="460"/>
                  </a:cubicBezTo>
                  <a:cubicBezTo>
                    <a:pt x="412" y="918"/>
                    <a:pt x="984" y="1233"/>
                    <a:pt x="1640" y="1312"/>
                  </a:cubicBezTo>
                  <a:cubicBezTo>
                    <a:pt x="1744" y="1324"/>
                    <a:pt x="1848" y="1330"/>
                    <a:pt x="1950" y="1330"/>
                  </a:cubicBezTo>
                  <a:cubicBezTo>
                    <a:pt x="2495" y="1330"/>
                    <a:pt x="3008" y="1161"/>
                    <a:pt x="3434" y="869"/>
                  </a:cubicBezTo>
                  <a:cubicBezTo>
                    <a:pt x="3023" y="413"/>
                    <a:pt x="2452" y="99"/>
                    <a:pt x="1795" y="18"/>
                  </a:cubicBezTo>
                  <a:cubicBezTo>
                    <a:pt x="1691" y="6"/>
                    <a:pt x="1587" y="0"/>
                    <a:pt x="14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2"/>
            <p:cNvSpPr/>
            <p:nvPr/>
          </p:nvSpPr>
          <p:spPr>
            <a:xfrm>
              <a:off x="1856150" y="1765025"/>
              <a:ext cx="66150" cy="55750"/>
            </a:xfrm>
            <a:custGeom>
              <a:rect b="b" l="l" r="r" t="t"/>
              <a:pathLst>
                <a:path extrusionOk="0" h="2230" w="2646">
                  <a:moveTo>
                    <a:pt x="2593" y="1"/>
                  </a:moveTo>
                  <a:cubicBezTo>
                    <a:pt x="1996" y="1"/>
                    <a:pt x="1396" y="203"/>
                    <a:pt x="903" y="617"/>
                  </a:cubicBezTo>
                  <a:cubicBezTo>
                    <a:pt x="396" y="1043"/>
                    <a:pt x="91" y="1622"/>
                    <a:pt x="0" y="2229"/>
                  </a:cubicBezTo>
                  <a:cubicBezTo>
                    <a:pt x="18" y="2229"/>
                    <a:pt x="35" y="2230"/>
                    <a:pt x="52" y="2230"/>
                  </a:cubicBezTo>
                  <a:cubicBezTo>
                    <a:pt x="650" y="2230"/>
                    <a:pt x="1251" y="2027"/>
                    <a:pt x="1743" y="1612"/>
                  </a:cubicBezTo>
                  <a:cubicBezTo>
                    <a:pt x="2249" y="1186"/>
                    <a:pt x="2554" y="608"/>
                    <a:pt x="2645" y="1"/>
                  </a:cubicBezTo>
                  <a:cubicBezTo>
                    <a:pt x="2628" y="1"/>
                    <a:pt x="2610" y="1"/>
                    <a:pt x="25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2"/>
            <p:cNvSpPr/>
            <p:nvPr/>
          </p:nvSpPr>
          <p:spPr>
            <a:xfrm>
              <a:off x="1970275" y="1810500"/>
              <a:ext cx="37125" cy="85525"/>
            </a:xfrm>
            <a:custGeom>
              <a:rect b="b" l="l" r="r" t="t"/>
              <a:pathLst>
                <a:path extrusionOk="0" h="3421" w="1485">
                  <a:moveTo>
                    <a:pt x="486" y="1"/>
                  </a:moveTo>
                  <a:cubicBezTo>
                    <a:pt x="153" y="518"/>
                    <a:pt x="0" y="1153"/>
                    <a:pt x="99" y="1807"/>
                  </a:cubicBezTo>
                  <a:cubicBezTo>
                    <a:pt x="197" y="2462"/>
                    <a:pt x="531" y="3023"/>
                    <a:pt x="1000" y="3420"/>
                  </a:cubicBezTo>
                  <a:cubicBezTo>
                    <a:pt x="1332" y="2902"/>
                    <a:pt x="1485" y="2269"/>
                    <a:pt x="1386" y="1613"/>
                  </a:cubicBezTo>
                  <a:cubicBezTo>
                    <a:pt x="1288" y="957"/>
                    <a:pt x="954" y="396"/>
                    <a:pt x="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2"/>
            <p:cNvSpPr/>
            <p:nvPr/>
          </p:nvSpPr>
          <p:spPr>
            <a:xfrm>
              <a:off x="1917225" y="1519775"/>
              <a:ext cx="62475" cy="59850"/>
            </a:xfrm>
            <a:custGeom>
              <a:rect b="b" l="l" r="r" t="t"/>
              <a:pathLst>
                <a:path extrusionOk="0" h="2394" w="2499">
                  <a:moveTo>
                    <a:pt x="0" y="0"/>
                  </a:moveTo>
                  <a:cubicBezTo>
                    <a:pt x="54" y="613"/>
                    <a:pt x="319" y="1207"/>
                    <a:pt x="800" y="1667"/>
                  </a:cubicBezTo>
                  <a:cubicBezTo>
                    <a:pt x="1277" y="2125"/>
                    <a:pt x="1884" y="2366"/>
                    <a:pt x="2498" y="2393"/>
                  </a:cubicBezTo>
                  <a:cubicBezTo>
                    <a:pt x="2445" y="1782"/>
                    <a:pt x="2177" y="1185"/>
                    <a:pt x="1699" y="727"/>
                  </a:cubicBezTo>
                  <a:cubicBezTo>
                    <a:pt x="1221" y="267"/>
                    <a:pt x="615" y="27"/>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2"/>
            <p:cNvSpPr/>
            <p:nvPr/>
          </p:nvSpPr>
          <p:spPr>
            <a:xfrm>
              <a:off x="2021575" y="1584425"/>
              <a:ext cx="85825" cy="33275"/>
            </a:xfrm>
            <a:custGeom>
              <a:rect b="b" l="l" r="r" t="t"/>
              <a:pathLst>
                <a:path extrusionOk="0" h="1331" w="3433">
                  <a:moveTo>
                    <a:pt x="1478" y="1"/>
                  </a:moveTo>
                  <a:cubicBezTo>
                    <a:pt x="936" y="1"/>
                    <a:pt x="424" y="170"/>
                    <a:pt x="0" y="461"/>
                  </a:cubicBezTo>
                  <a:cubicBezTo>
                    <a:pt x="411" y="918"/>
                    <a:pt x="981" y="1235"/>
                    <a:pt x="1640" y="1312"/>
                  </a:cubicBezTo>
                  <a:cubicBezTo>
                    <a:pt x="1744" y="1324"/>
                    <a:pt x="1848" y="1330"/>
                    <a:pt x="1951" y="1330"/>
                  </a:cubicBezTo>
                  <a:cubicBezTo>
                    <a:pt x="2495" y="1330"/>
                    <a:pt x="3008" y="1163"/>
                    <a:pt x="3432" y="871"/>
                  </a:cubicBezTo>
                  <a:cubicBezTo>
                    <a:pt x="3021" y="414"/>
                    <a:pt x="2451" y="99"/>
                    <a:pt x="1793" y="20"/>
                  </a:cubicBezTo>
                  <a:cubicBezTo>
                    <a:pt x="1687" y="7"/>
                    <a:pt x="1582" y="1"/>
                    <a:pt x="14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2"/>
            <p:cNvSpPr/>
            <p:nvPr/>
          </p:nvSpPr>
          <p:spPr>
            <a:xfrm>
              <a:off x="992400" y="1495000"/>
              <a:ext cx="889100" cy="2199150"/>
            </a:xfrm>
            <a:custGeom>
              <a:rect b="b" l="l" r="r" t="t"/>
              <a:pathLst>
                <a:path extrusionOk="0" h="87966" w="35564">
                  <a:moveTo>
                    <a:pt x="18520" y="1"/>
                  </a:moveTo>
                  <a:cubicBezTo>
                    <a:pt x="12347" y="29323"/>
                    <a:pt x="6173" y="58643"/>
                    <a:pt x="0" y="87965"/>
                  </a:cubicBezTo>
                  <a:lnTo>
                    <a:pt x="24886" y="83226"/>
                  </a:lnTo>
                  <a:lnTo>
                    <a:pt x="25131" y="38460"/>
                  </a:lnTo>
                  <a:cubicBezTo>
                    <a:pt x="28450" y="31871"/>
                    <a:pt x="31737" y="25428"/>
                    <a:pt x="35563" y="19118"/>
                  </a:cubicBezTo>
                  <a:cubicBezTo>
                    <a:pt x="34832" y="18387"/>
                    <a:pt x="33710" y="17923"/>
                    <a:pt x="32981" y="17192"/>
                  </a:cubicBezTo>
                  <a:cubicBezTo>
                    <a:pt x="29559" y="20615"/>
                    <a:pt x="28409" y="22985"/>
                    <a:pt x="25428" y="26607"/>
                  </a:cubicBezTo>
                  <a:cubicBezTo>
                    <a:pt x="26717" y="18182"/>
                    <a:pt x="27078" y="9088"/>
                    <a:pt x="28367" y="664"/>
                  </a:cubicBezTo>
                  <a:cubicBezTo>
                    <a:pt x="25240" y="319"/>
                    <a:pt x="21645" y="342"/>
                    <a:pt x="18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2"/>
            <p:cNvSpPr/>
            <p:nvPr/>
          </p:nvSpPr>
          <p:spPr>
            <a:xfrm>
              <a:off x="1682525" y="1934675"/>
              <a:ext cx="154675" cy="383900"/>
            </a:xfrm>
            <a:custGeom>
              <a:rect b="b" l="l" r="r" t="t"/>
              <a:pathLst>
                <a:path extrusionOk="0" h="15356" w="6187">
                  <a:moveTo>
                    <a:pt x="5840" y="0"/>
                  </a:moveTo>
                  <a:cubicBezTo>
                    <a:pt x="3314" y="3334"/>
                    <a:pt x="876" y="7063"/>
                    <a:pt x="222" y="11390"/>
                  </a:cubicBezTo>
                  <a:cubicBezTo>
                    <a:pt x="1" y="12857"/>
                    <a:pt x="37" y="14185"/>
                    <a:pt x="325" y="15356"/>
                  </a:cubicBezTo>
                  <a:cubicBezTo>
                    <a:pt x="430" y="15153"/>
                    <a:pt x="531" y="14951"/>
                    <a:pt x="636" y="14749"/>
                  </a:cubicBezTo>
                  <a:cubicBezTo>
                    <a:pt x="463" y="13759"/>
                    <a:pt x="463" y="12656"/>
                    <a:pt x="645" y="11452"/>
                  </a:cubicBezTo>
                  <a:cubicBezTo>
                    <a:pt x="1285" y="7222"/>
                    <a:pt x="3692" y="3545"/>
                    <a:pt x="6187" y="249"/>
                  </a:cubicBezTo>
                  <a:cubicBezTo>
                    <a:pt x="6067" y="169"/>
                    <a:pt x="5952" y="85"/>
                    <a:pt x="58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2"/>
            <p:cNvSpPr/>
            <p:nvPr/>
          </p:nvSpPr>
          <p:spPr>
            <a:xfrm>
              <a:off x="1488975" y="2122075"/>
              <a:ext cx="150100" cy="840700"/>
            </a:xfrm>
            <a:custGeom>
              <a:rect b="b" l="l" r="r" t="t"/>
              <a:pathLst>
                <a:path extrusionOk="0" h="33628" w="6004">
                  <a:moveTo>
                    <a:pt x="5786" y="1"/>
                  </a:moveTo>
                  <a:lnTo>
                    <a:pt x="1606" y="18473"/>
                  </a:lnTo>
                  <a:cubicBezTo>
                    <a:pt x="891" y="21635"/>
                    <a:pt x="0" y="25571"/>
                    <a:pt x="1308" y="29059"/>
                  </a:cubicBezTo>
                  <a:cubicBezTo>
                    <a:pt x="2022" y="30967"/>
                    <a:pt x="3426" y="32555"/>
                    <a:pt x="5157" y="33627"/>
                  </a:cubicBezTo>
                  <a:lnTo>
                    <a:pt x="5158" y="33127"/>
                  </a:lnTo>
                  <a:cubicBezTo>
                    <a:pt x="3610" y="32106"/>
                    <a:pt x="2359" y="30647"/>
                    <a:pt x="1707" y="28907"/>
                  </a:cubicBezTo>
                  <a:cubicBezTo>
                    <a:pt x="446" y="25539"/>
                    <a:pt x="1320" y="21673"/>
                    <a:pt x="2024" y="18567"/>
                  </a:cubicBezTo>
                  <a:lnTo>
                    <a:pt x="6003" y="982"/>
                  </a:lnTo>
                  <a:lnTo>
                    <a:pt x="6003" y="982"/>
                  </a:lnTo>
                  <a:cubicBezTo>
                    <a:pt x="5861" y="1160"/>
                    <a:pt x="5715" y="1339"/>
                    <a:pt x="5565" y="1522"/>
                  </a:cubicBezTo>
                  <a:lnTo>
                    <a:pt x="5565" y="1522"/>
                  </a:lnTo>
                  <a:cubicBezTo>
                    <a:pt x="5642" y="1017"/>
                    <a:pt x="5715" y="512"/>
                    <a:pt x="5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2"/>
            <p:cNvSpPr/>
            <p:nvPr/>
          </p:nvSpPr>
          <p:spPr>
            <a:xfrm>
              <a:off x="1126550" y="2644525"/>
              <a:ext cx="490325" cy="688525"/>
            </a:xfrm>
            <a:custGeom>
              <a:rect b="b" l="l" r="r" t="t"/>
              <a:pathLst>
                <a:path extrusionOk="0" h="27541" w="19613">
                  <a:moveTo>
                    <a:pt x="3472" y="0"/>
                  </a:moveTo>
                  <a:cubicBezTo>
                    <a:pt x="3188" y="1349"/>
                    <a:pt x="2903" y="2698"/>
                    <a:pt x="2621" y="4047"/>
                  </a:cubicBezTo>
                  <a:cubicBezTo>
                    <a:pt x="2348" y="7448"/>
                    <a:pt x="3003" y="10196"/>
                    <a:pt x="4592" y="12233"/>
                  </a:cubicBezTo>
                  <a:cubicBezTo>
                    <a:pt x="6195" y="14293"/>
                    <a:pt x="8686" y="15471"/>
                    <a:pt x="10673" y="16267"/>
                  </a:cubicBezTo>
                  <a:cubicBezTo>
                    <a:pt x="11203" y="16480"/>
                    <a:pt x="11749" y="16687"/>
                    <a:pt x="12274" y="16886"/>
                  </a:cubicBezTo>
                  <a:cubicBezTo>
                    <a:pt x="13974" y="17529"/>
                    <a:pt x="15733" y="18193"/>
                    <a:pt x="17274" y="19182"/>
                  </a:cubicBezTo>
                  <a:cubicBezTo>
                    <a:pt x="17835" y="19542"/>
                    <a:pt x="18347" y="19938"/>
                    <a:pt x="18798" y="20361"/>
                  </a:cubicBezTo>
                  <a:cubicBezTo>
                    <a:pt x="18020" y="20631"/>
                    <a:pt x="17164" y="20785"/>
                    <a:pt x="16319" y="20935"/>
                  </a:cubicBezTo>
                  <a:cubicBezTo>
                    <a:pt x="15950" y="21002"/>
                    <a:pt x="15567" y="21070"/>
                    <a:pt x="15200" y="21148"/>
                  </a:cubicBezTo>
                  <a:cubicBezTo>
                    <a:pt x="14435" y="21309"/>
                    <a:pt x="13684" y="21533"/>
                    <a:pt x="12955" y="21807"/>
                  </a:cubicBezTo>
                  <a:cubicBezTo>
                    <a:pt x="12424" y="20641"/>
                    <a:pt x="11487" y="19511"/>
                    <a:pt x="10199" y="18524"/>
                  </a:cubicBezTo>
                  <a:cubicBezTo>
                    <a:pt x="9452" y="17949"/>
                    <a:pt x="8640" y="17440"/>
                    <a:pt x="7856" y="16945"/>
                  </a:cubicBezTo>
                  <a:cubicBezTo>
                    <a:pt x="6769" y="16260"/>
                    <a:pt x="5645" y="15553"/>
                    <a:pt x="4694" y="14673"/>
                  </a:cubicBezTo>
                  <a:cubicBezTo>
                    <a:pt x="3094" y="13192"/>
                    <a:pt x="2008" y="11153"/>
                    <a:pt x="1576" y="8995"/>
                  </a:cubicBezTo>
                  <a:lnTo>
                    <a:pt x="1371" y="9969"/>
                  </a:lnTo>
                  <a:cubicBezTo>
                    <a:pt x="1916" y="11880"/>
                    <a:pt x="2958" y="13650"/>
                    <a:pt x="4403" y="14989"/>
                  </a:cubicBezTo>
                  <a:cubicBezTo>
                    <a:pt x="5381" y="15894"/>
                    <a:pt x="6525" y="16613"/>
                    <a:pt x="7627" y="17309"/>
                  </a:cubicBezTo>
                  <a:cubicBezTo>
                    <a:pt x="8402" y="17796"/>
                    <a:pt x="9204" y="18303"/>
                    <a:pt x="9938" y="18865"/>
                  </a:cubicBezTo>
                  <a:cubicBezTo>
                    <a:pt x="10609" y="19381"/>
                    <a:pt x="11872" y="20488"/>
                    <a:pt x="12558" y="21965"/>
                  </a:cubicBezTo>
                  <a:cubicBezTo>
                    <a:pt x="11481" y="22407"/>
                    <a:pt x="10456" y="22969"/>
                    <a:pt x="9505" y="23638"/>
                  </a:cubicBezTo>
                  <a:cubicBezTo>
                    <a:pt x="9297" y="23303"/>
                    <a:pt x="9042" y="22984"/>
                    <a:pt x="8740" y="22693"/>
                  </a:cubicBezTo>
                  <a:cubicBezTo>
                    <a:pt x="7739" y="21726"/>
                    <a:pt x="6444" y="21163"/>
                    <a:pt x="5191" y="20618"/>
                  </a:cubicBezTo>
                  <a:lnTo>
                    <a:pt x="5093" y="20578"/>
                  </a:lnTo>
                  <a:cubicBezTo>
                    <a:pt x="3734" y="19986"/>
                    <a:pt x="2533" y="19419"/>
                    <a:pt x="1646" y="18459"/>
                  </a:cubicBezTo>
                  <a:cubicBezTo>
                    <a:pt x="907" y="17661"/>
                    <a:pt x="463" y="16654"/>
                    <a:pt x="178" y="15653"/>
                  </a:cubicBezTo>
                  <a:cubicBezTo>
                    <a:pt x="118" y="15932"/>
                    <a:pt x="59" y="16211"/>
                    <a:pt x="0" y="16492"/>
                  </a:cubicBezTo>
                  <a:cubicBezTo>
                    <a:pt x="300" y="17302"/>
                    <a:pt x="719" y="18090"/>
                    <a:pt x="1332" y="18752"/>
                  </a:cubicBezTo>
                  <a:cubicBezTo>
                    <a:pt x="2275" y="19774"/>
                    <a:pt x="3517" y="20361"/>
                    <a:pt x="4922" y="20972"/>
                  </a:cubicBezTo>
                  <a:lnTo>
                    <a:pt x="5020" y="21013"/>
                  </a:lnTo>
                  <a:cubicBezTo>
                    <a:pt x="6239" y="21542"/>
                    <a:pt x="7498" y="22090"/>
                    <a:pt x="8443" y="23001"/>
                  </a:cubicBezTo>
                  <a:cubicBezTo>
                    <a:pt x="8704" y="23254"/>
                    <a:pt x="8947" y="23559"/>
                    <a:pt x="9150" y="23896"/>
                  </a:cubicBezTo>
                  <a:cubicBezTo>
                    <a:pt x="7868" y="24848"/>
                    <a:pt x="6731" y="25993"/>
                    <a:pt x="5804" y="27292"/>
                  </a:cubicBezTo>
                  <a:lnTo>
                    <a:pt x="6153" y="27540"/>
                  </a:lnTo>
                  <a:cubicBezTo>
                    <a:pt x="7042" y="26295"/>
                    <a:pt x="8129" y="25196"/>
                    <a:pt x="9353" y="24278"/>
                  </a:cubicBezTo>
                  <a:cubicBezTo>
                    <a:pt x="9687" y="24985"/>
                    <a:pt x="9820" y="25789"/>
                    <a:pt x="9565" y="26542"/>
                  </a:cubicBezTo>
                  <a:lnTo>
                    <a:pt x="9970" y="26682"/>
                  </a:lnTo>
                  <a:cubicBezTo>
                    <a:pt x="10255" y="25849"/>
                    <a:pt x="10146" y="24895"/>
                    <a:pt x="9712" y="24014"/>
                  </a:cubicBezTo>
                  <a:cubicBezTo>
                    <a:pt x="10651" y="23353"/>
                    <a:pt x="11663" y="22793"/>
                    <a:pt x="12724" y="22360"/>
                  </a:cubicBezTo>
                  <a:cubicBezTo>
                    <a:pt x="12950" y="22963"/>
                    <a:pt x="13073" y="23621"/>
                    <a:pt x="13020" y="24319"/>
                  </a:cubicBezTo>
                  <a:lnTo>
                    <a:pt x="13448" y="24351"/>
                  </a:lnTo>
                  <a:cubicBezTo>
                    <a:pt x="13502" y="23644"/>
                    <a:pt x="13387" y="22921"/>
                    <a:pt x="13117" y="22205"/>
                  </a:cubicBezTo>
                  <a:cubicBezTo>
                    <a:pt x="13822" y="21939"/>
                    <a:pt x="14547" y="21724"/>
                    <a:pt x="15285" y="21568"/>
                  </a:cubicBezTo>
                  <a:cubicBezTo>
                    <a:pt x="15644" y="21492"/>
                    <a:pt x="16023" y="21424"/>
                    <a:pt x="16392" y="21360"/>
                  </a:cubicBezTo>
                  <a:cubicBezTo>
                    <a:pt x="17326" y="21193"/>
                    <a:pt x="18275" y="21020"/>
                    <a:pt x="19135" y="20696"/>
                  </a:cubicBezTo>
                  <a:cubicBezTo>
                    <a:pt x="19299" y="20867"/>
                    <a:pt x="19455" y="21042"/>
                    <a:pt x="19602" y="21219"/>
                  </a:cubicBezTo>
                  <a:lnTo>
                    <a:pt x="19611" y="20574"/>
                  </a:lnTo>
                  <a:lnTo>
                    <a:pt x="19560" y="20518"/>
                  </a:lnTo>
                  <a:cubicBezTo>
                    <a:pt x="19577" y="20511"/>
                    <a:pt x="19593" y="20502"/>
                    <a:pt x="19611" y="20491"/>
                  </a:cubicBezTo>
                  <a:lnTo>
                    <a:pt x="19613" y="20012"/>
                  </a:lnTo>
                  <a:lnTo>
                    <a:pt x="19613" y="20012"/>
                  </a:lnTo>
                  <a:cubicBezTo>
                    <a:pt x="19492" y="20077"/>
                    <a:pt x="19364" y="20135"/>
                    <a:pt x="19237" y="20191"/>
                  </a:cubicBezTo>
                  <a:cubicBezTo>
                    <a:pt x="18729" y="19698"/>
                    <a:pt x="18152" y="19237"/>
                    <a:pt x="17506" y="18821"/>
                  </a:cubicBezTo>
                  <a:cubicBezTo>
                    <a:pt x="15928" y="17807"/>
                    <a:pt x="14147" y="17136"/>
                    <a:pt x="12426" y="16484"/>
                  </a:cubicBezTo>
                  <a:cubicBezTo>
                    <a:pt x="11901" y="16286"/>
                    <a:pt x="11358" y="16081"/>
                    <a:pt x="10832" y="15870"/>
                  </a:cubicBezTo>
                  <a:cubicBezTo>
                    <a:pt x="8894" y="15095"/>
                    <a:pt x="6472" y="13950"/>
                    <a:pt x="4929" y="11971"/>
                  </a:cubicBezTo>
                  <a:cubicBezTo>
                    <a:pt x="2833" y="9279"/>
                    <a:pt x="2430" y="5272"/>
                    <a:pt x="3728" y="62"/>
                  </a:cubicBezTo>
                  <a:lnTo>
                    <a:pt x="34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2"/>
            <p:cNvSpPr/>
            <p:nvPr/>
          </p:nvSpPr>
          <p:spPr>
            <a:xfrm>
              <a:off x="1588775" y="1503800"/>
              <a:ext cx="96775" cy="196875"/>
            </a:xfrm>
            <a:custGeom>
              <a:rect b="b" l="l" r="r" t="t"/>
              <a:pathLst>
                <a:path extrusionOk="0" h="7875" w="3871">
                  <a:moveTo>
                    <a:pt x="0" y="1"/>
                  </a:moveTo>
                  <a:cubicBezTo>
                    <a:pt x="206" y="638"/>
                    <a:pt x="303" y="1384"/>
                    <a:pt x="290" y="2260"/>
                  </a:cubicBezTo>
                  <a:cubicBezTo>
                    <a:pt x="282" y="2782"/>
                    <a:pt x="240" y="3314"/>
                    <a:pt x="200" y="3830"/>
                  </a:cubicBezTo>
                  <a:cubicBezTo>
                    <a:pt x="149" y="4488"/>
                    <a:pt x="96" y="5166"/>
                    <a:pt x="109" y="5843"/>
                  </a:cubicBezTo>
                  <a:cubicBezTo>
                    <a:pt x="132" y="6857"/>
                    <a:pt x="473" y="7549"/>
                    <a:pt x="1072" y="7788"/>
                  </a:cubicBezTo>
                  <a:cubicBezTo>
                    <a:pt x="1218" y="7846"/>
                    <a:pt x="1367" y="7875"/>
                    <a:pt x="1518" y="7875"/>
                  </a:cubicBezTo>
                  <a:cubicBezTo>
                    <a:pt x="2119" y="7875"/>
                    <a:pt x="2763" y="7428"/>
                    <a:pt x="3376" y="6571"/>
                  </a:cubicBezTo>
                  <a:cubicBezTo>
                    <a:pt x="3508" y="6386"/>
                    <a:pt x="3640" y="6198"/>
                    <a:pt x="3770" y="6009"/>
                  </a:cubicBezTo>
                  <a:cubicBezTo>
                    <a:pt x="3802" y="5714"/>
                    <a:pt x="3834" y="5416"/>
                    <a:pt x="3870" y="5122"/>
                  </a:cubicBezTo>
                  <a:lnTo>
                    <a:pt x="3870" y="5122"/>
                  </a:lnTo>
                  <a:cubicBezTo>
                    <a:pt x="3591" y="5524"/>
                    <a:pt x="3311" y="5925"/>
                    <a:pt x="3027" y="6323"/>
                  </a:cubicBezTo>
                  <a:cubicBezTo>
                    <a:pt x="2707" y="6771"/>
                    <a:pt x="2122" y="7448"/>
                    <a:pt x="1520" y="7448"/>
                  </a:cubicBezTo>
                  <a:cubicBezTo>
                    <a:pt x="1424" y="7448"/>
                    <a:pt x="1328" y="7431"/>
                    <a:pt x="1232" y="7393"/>
                  </a:cubicBezTo>
                  <a:cubicBezTo>
                    <a:pt x="652" y="7161"/>
                    <a:pt x="548" y="6317"/>
                    <a:pt x="538" y="5835"/>
                  </a:cubicBezTo>
                  <a:cubicBezTo>
                    <a:pt x="523" y="5181"/>
                    <a:pt x="576" y="4513"/>
                    <a:pt x="626" y="3867"/>
                  </a:cubicBezTo>
                  <a:cubicBezTo>
                    <a:pt x="669" y="3345"/>
                    <a:pt x="710" y="2805"/>
                    <a:pt x="717" y="2268"/>
                  </a:cubicBezTo>
                  <a:cubicBezTo>
                    <a:pt x="731" y="1413"/>
                    <a:pt x="645" y="670"/>
                    <a:pt x="457" y="23"/>
                  </a:cubicBezTo>
                  <a:cubicBezTo>
                    <a:pt x="305" y="16"/>
                    <a:pt x="153" y="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2"/>
            <p:cNvSpPr/>
            <p:nvPr/>
          </p:nvSpPr>
          <p:spPr>
            <a:xfrm>
              <a:off x="1584100" y="2097025"/>
              <a:ext cx="93100" cy="506575"/>
            </a:xfrm>
            <a:custGeom>
              <a:rect b="b" l="l" r="r" t="t"/>
              <a:pathLst>
                <a:path extrusionOk="0" h="20263" w="3724">
                  <a:moveTo>
                    <a:pt x="3724" y="0"/>
                  </a:moveTo>
                  <a:cubicBezTo>
                    <a:pt x="3533" y="260"/>
                    <a:pt x="3334" y="525"/>
                    <a:pt x="3126" y="797"/>
                  </a:cubicBezTo>
                  <a:lnTo>
                    <a:pt x="1450" y="9144"/>
                  </a:lnTo>
                  <a:cubicBezTo>
                    <a:pt x="804" y="12359"/>
                    <a:pt x="1" y="16359"/>
                    <a:pt x="1287" y="19891"/>
                  </a:cubicBezTo>
                  <a:cubicBezTo>
                    <a:pt x="1332" y="20017"/>
                    <a:pt x="1381" y="20139"/>
                    <a:pt x="1432" y="20262"/>
                  </a:cubicBezTo>
                  <a:lnTo>
                    <a:pt x="1440" y="18940"/>
                  </a:lnTo>
                  <a:cubicBezTo>
                    <a:pt x="569" y="15719"/>
                    <a:pt x="1284" y="12145"/>
                    <a:pt x="1871" y="9227"/>
                  </a:cubicBezTo>
                  <a:lnTo>
                    <a:pt x="37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2"/>
            <p:cNvSpPr/>
            <p:nvPr/>
          </p:nvSpPr>
          <p:spPr>
            <a:xfrm>
              <a:off x="1259200" y="1497325"/>
              <a:ext cx="407575" cy="1453750"/>
            </a:xfrm>
            <a:custGeom>
              <a:rect b="b" l="l" r="r" t="t"/>
              <a:pathLst>
                <a:path extrusionOk="0" h="58150" w="16303">
                  <a:moveTo>
                    <a:pt x="8811" y="0"/>
                  </a:moveTo>
                  <a:cubicBezTo>
                    <a:pt x="10094" y="12581"/>
                    <a:pt x="6921" y="25088"/>
                    <a:pt x="3592" y="35750"/>
                  </a:cubicBezTo>
                  <a:cubicBezTo>
                    <a:pt x="3451" y="36197"/>
                    <a:pt x="3311" y="36645"/>
                    <a:pt x="3169" y="37093"/>
                  </a:cubicBezTo>
                  <a:cubicBezTo>
                    <a:pt x="1833" y="41338"/>
                    <a:pt x="448" y="45729"/>
                    <a:pt x="128" y="50233"/>
                  </a:cubicBezTo>
                  <a:cubicBezTo>
                    <a:pt x="13" y="51870"/>
                    <a:pt x="1" y="53981"/>
                    <a:pt x="952" y="55799"/>
                  </a:cubicBezTo>
                  <a:cubicBezTo>
                    <a:pt x="1495" y="56840"/>
                    <a:pt x="2477" y="57687"/>
                    <a:pt x="3513" y="58010"/>
                  </a:cubicBezTo>
                  <a:cubicBezTo>
                    <a:pt x="3817" y="58104"/>
                    <a:pt x="4117" y="58150"/>
                    <a:pt x="4406" y="58150"/>
                  </a:cubicBezTo>
                  <a:cubicBezTo>
                    <a:pt x="4828" y="58150"/>
                    <a:pt x="5227" y="58051"/>
                    <a:pt x="5596" y="57859"/>
                  </a:cubicBezTo>
                  <a:cubicBezTo>
                    <a:pt x="6960" y="57134"/>
                    <a:pt x="7334" y="55475"/>
                    <a:pt x="7532" y="53788"/>
                  </a:cubicBezTo>
                  <a:lnTo>
                    <a:pt x="10653" y="27443"/>
                  </a:lnTo>
                  <a:cubicBezTo>
                    <a:pt x="11025" y="24299"/>
                    <a:pt x="11410" y="21051"/>
                    <a:pt x="12799" y="18150"/>
                  </a:cubicBezTo>
                  <a:cubicBezTo>
                    <a:pt x="13656" y="16361"/>
                    <a:pt x="14856" y="14799"/>
                    <a:pt x="16238" y="13374"/>
                  </a:cubicBezTo>
                  <a:cubicBezTo>
                    <a:pt x="16259" y="13151"/>
                    <a:pt x="16280" y="12925"/>
                    <a:pt x="16303" y="12702"/>
                  </a:cubicBezTo>
                  <a:lnTo>
                    <a:pt x="16303" y="12702"/>
                  </a:lnTo>
                  <a:cubicBezTo>
                    <a:pt x="14736" y="14253"/>
                    <a:pt x="13371" y="15966"/>
                    <a:pt x="12414" y="17965"/>
                  </a:cubicBezTo>
                  <a:cubicBezTo>
                    <a:pt x="10995" y="20926"/>
                    <a:pt x="10603" y="24214"/>
                    <a:pt x="10229" y="27392"/>
                  </a:cubicBezTo>
                  <a:lnTo>
                    <a:pt x="7108" y="53737"/>
                  </a:lnTo>
                  <a:cubicBezTo>
                    <a:pt x="6923" y="55308"/>
                    <a:pt x="6587" y="56847"/>
                    <a:pt x="5394" y="57480"/>
                  </a:cubicBezTo>
                  <a:cubicBezTo>
                    <a:pt x="5090" y="57641"/>
                    <a:pt x="4756" y="57721"/>
                    <a:pt x="4404" y="57721"/>
                  </a:cubicBezTo>
                  <a:cubicBezTo>
                    <a:pt x="4156" y="57721"/>
                    <a:pt x="3899" y="57681"/>
                    <a:pt x="3639" y="57601"/>
                  </a:cubicBezTo>
                  <a:cubicBezTo>
                    <a:pt x="2722" y="57316"/>
                    <a:pt x="1813" y="56532"/>
                    <a:pt x="1328" y="55601"/>
                  </a:cubicBezTo>
                  <a:cubicBezTo>
                    <a:pt x="427" y="53878"/>
                    <a:pt x="441" y="51842"/>
                    <a:pt x="553" y="50262"/>
                  </a:cubicBezTo>
                  <a:cubicBezTo>
                    <a:pt x="870" y="45809"/>
                    <a:pt x="2244" y="41443"/>
                    <a:pt x="3574" y="37221"/>
                  </a:cubicBezTo>
                  <a:cubicBezTo>
                    <a:pt x="3716" y="36772"/>
                    <a:pt x="3857" y="36325"/>
                    <a:pt x="3997" y="35877"/>
                  </a:cubicBezTo>
                  <a:cubicBezTo>
                    <a:pt x="7332" y="25194"/>
                    <a:pt x="10511" y="12666"/>
                    <a:pt x="9244" y="35"/>
                  </a:cubicBezTo>
                  <a:cubicBezTo>
                    <a:pt x="9099" y="25"/>
                    <a:pt x="8955" y="11"/>
                    <a:pt x="88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2"/>
            <p:cNvSpPr/>
            <p:nvPr/>
          </p:nvSpPr>
          <p:spPr>
            <a:xfrm>
              <a:off x="1518050" y="1500175"/>
              <a:ext cx="160450" cy="317225"/>
            </a:xfrm>
            <a:custGeom>
              <a:rect b="b" l="l" r="r" t="t"/>
              <a:pathLst>
                <a:path extrusionOk="0" h="12689" w="6418">
                  <a:moveTo>
                    <a:pt x="1" y="0"/>
                  </a:moveTo>
                  <a:lnTo>
                    <a:pt x="1" y="0"/>
                  </a:lnTo>
                  <a:cubicBezTo>
                    <a:pt x="676" y="2718"/>
                    <a:pt x="873" y="5574"/>
                    <a:pt x="565" y="8351"/>
                  </a:cubicBezTo>
                  <a:lnTo>
                    <a:pt x="534" y="8622"/>
                  </a:lnTo>
                  <a:cubicBezTo>
                    <a:pt x="459" y="9282"/>
                    <a:pt x="380" y="9964"/>
                    <a:pt x="494" y="10639"/>
                  </a:cubicBezTo>
                  <a:cubicBezTo>
                    <a:pt x="612" y="11344"/>
                    <a:pt x="1033" y="12218"/>
                    <a:pt x="1855" y="12552"/>
                  </a:cubicBezTo>
                  <a:cubicBezTo>
                    <a:pt x="2089" y="12646"/>
                    <a:pt x="2329" y="12688"/>
                    <a:pt x="2564" y="12688"/>
                  </a:cubicBezTo>
                  <a:cubicBezTo>
                    <a:pt x="3346" y="12688"/>
                    <a:pt x="4112" y="12224"/>
                    <a:pt x="4607" y="11655"/>
                  </a:cubicBezTo>
                  <a:cubicBezTo>
                    <a:pt x="5060" y="11135"/>
                    <a:pt x="5369" y="10518"/>
                    <a:pt x="5667" y="9920"/>
                  </a:cubicBezTo>
                  <a:cubicBezTo>
                    <a:pt x="5790" y="9676"/>
                    <a:pt x="5915" y="9421"/>
                    <a:pt x="6049" y="9180"/>
                  </a:cubicBezTo>
                  <a:cubicBezTo>
                    <a:pt x="6137" y="9024"/>
                    <a:pt x="6229" y="8869"/>
                    <a:pt x="6326" y="8718"/>
                  </a:cubicBezTo>
                  <a:lnTo>
                    <a:pt x="6417" y="7836"/>
                  </a:lnTo>
                  <a:lnTo>
                    <a:pt x="6417" y="7836"/>
                  </a:lnTo>
                  <a:cubicBezTo>
                    <a:pt x="6147" y="8197"/>
                    <a:pt x="5897" y="8572"/>
                    <a:pt x="5676" y="8972"/>
                  </a:cubicBezTo>
                  <a:cubicBezTo>
                    <a:pt x="5538" y="9221"/>
                    <a:pt x="5409" y="9479"/>
                    <a:pt x="5283" y="9729"/>
                  </a:cubicBezTo>
                  <a:cubicBezTo>
                    <a:pt x="4984" y="10328"/>
                    <a:pt x="4702" y="10894"/>
                    <a:pt x="4285" y="11372"/>
                  </a:cubicBezTo>
                  <a:cubicBezTo>
                    <a:pt x="3872" y="11845"/>
                    <a:pt x="3209" y="12255"/>
                    <a:pt x="2554" y="12255"/>
                  </a:cubicBezTo>
                  <a:cubicBezTo>
                    <a:pt x="2372" y="12255"/>
                    <a:pt x="2190" y="12224"/>
                    <a:pt x="2015" y="12153"/>
                  </a:cubicBezTo>
                  <a:cubicBezTo>
                    <a:pt x="1355" y="11886"/>
                    <a:pt x="1012" y="11158"/>
                    <a:pt x="914" y="10565"/>
                  </a:cubicBezTo>
                  <a:cubicBezTo>
                    <a:pt x="809" y="9949"/>
                    <a:pt x="885" y="9298"/>
                    <a:pt x="958" y="8669"/>
                  </a:cubicBezTo>
                  <a:lnTo>
                    <a:pt x="988" y="8396"/>
                  </a:lnTo>
                  <a:cubicBezTo>
                    <a:pt x="1294" y="5613"/>
                    <a:pt x="1105" y="2754"/>
                    <a:pt x="445" y="24"/>
                  </a:cubicBezTo>
                  <a:cubicBezTo>
                    <a:pt x="298" y="17"/>
                    <a:pt x="148" y="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2"/>
            <p:cNvSpPr/>
            <p:nvPr/>
          </p:nvSpPr>
          <p:spPr>
            <a:xfrm>
              <a:off x="1465400" y="1883750"/>
              <a:ext cx="194975" cy="1224150"/>
            </a:xfrm>
            <a:custGeom>
              <a:rect b="b" l="l" r="r" t="t"/>
              <a:pathLst>
                <a:path extrusionOk="0" h="48966" w="7799">
                  <a:moveTo>
                    <a:pt x="7798" y="1"/>
                  </a:moveTo>
                  <a:cubicBezTo>
                    <a:pt x="6575" y="1548"/>
                    <a:pt x="5636" y="3537"/>
                    <a:pt x="5064" y="5853"/>
                  </a:cubicBezTo>
                  <a:cubicBezTo>
                    <a:pt x="4533" y="7979"/>
                    <a:pt x="4321" y="10197"/>
                    <a:pt x="4116" y="12340"/>
                  </a:cubicBezTo>
                  <a:cubicBezTo>
                    <a:pt x="4005" y="13482"/>
                    <a:pt x="3892" y="14663"/>
                    <a:pt x="3732" y="15813"/>
                  </a:cubicBezTo>
                  <a:cubicBezTo>
                    <a:pt x="3378" y="18365"/>
                    <a:pt x="2777" y="20922"/>
                    <a:pt x="2195" y="23394"/>
                  </a:cubicBezTo>
                  <a:cubicBezTo>
                    <a:pt x="1774" y="25181"/>
                    <a:pt x="1341" y="27025"/>
                    <a:pt x="1003" y="28862"/>
                  </a:cubicBezTo>
                  <a:cubicBezTo>
                    <a:pt x="0" y="34283"/>
                    <a:pt x="106" y="38509"/>
                    <a:pt x="1333" y="42164"/>
                  </a:cubicBezTo>
                  <a:cubicBezTo>
                    <a:pt x="2270" y="44959"/>
                    <a:pt x="3969" y="47337"/>
                    <a:pt x="6068" y="48966"/>
                  </a:cubicBezTo>
                  <a:lnTo>
                    <a:pt x="6073" y="48424"/>
                  </a:lnTo>
                  <a:cubicBezTo>
                    <a:pt x="4159" y="46856"/>
                    <a:pt x="2612" y="44627"/>
                    <a:pt x="1738" y="42029"/>
                  </a:cubicBezTo>
                  <a:cubicBezTo>
                    <a:pt x="534" y="38446"/>
                    <a:pt x="435" y="34289"/>
                    <a:pt x="1424" y="28940"/>
                  </a:cubicBezTo>
                  <a:cubicBezTo>
                    <a:pt x="1761" y="27116"/>
                    <a:pt x="2193" y="25275"/>
                    <a:pt x="2612" y="23494"/>
                  </a:cubicBezTo>
                  <a:cubicBezTo>
                    <a:pt x="3196" y="21013"/>
                    <a:pt x="3801" y="18446"/>
                    <a:pt x="4157" y="15873"/>
                  </a:cubicBezTo>
                  <a:cubicBezTo>
                    <a:pt x="4318" y="14713"/>
                    <a:pt x="4432" y="13529"/>
                    <a:pt x="4542" y="12384"/>
                  </a:cubicBezTo>
                  <a:cubicBezTo>
                    <a:pt x="4747" y="10254"/>
                    <a:pt x="4958" y="8055"/>
                    <a:pt x="5478" y="5955"/>
                  </a:cubicBezTo>
                  <a:cubicBezTo>
                    <a:pt x="5969" y="3973"/>
                    <a:pt x="6735" y="2239"/>
                    <a:pt x="7720" y="829"/>
                  </a:cubicBezTo>
                  <a:cubicBezTo>
                    <a:pt x="7745" y="553"/>
                    <a:pt x="7773" y="277"/>
                    <a:pt x="7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2"/>
            <p:cNvSpPr/>
            <p:nvPr/>
          </p:nvSpPr>
          <p:spPr>
            <a:xfrm>
              <a:off x="1234150" y="1555375"/>
              <a:ext cx="240050" cy="990550"/>
            </a:xfrm>
            <a:custGeom>
              <a:rect b="b" l="l" r="r" t="t"/>
              <a:pathLst>
                <a:path extrusionOk="0" h="39622" w="9602">
                  <a:moveTo>
                    <a:pt x="8340" y="0"/>
                  </a:moveTo>
                  <a:cubicBezTo>
                    <a:pt x="8272" y="322"/>
                    <a:pt x="8204" y="646"/>
                    <a:pt x="8135" y="969"/>
                  </a:cubicBezTo>
                  <a:cubicBezTo>
                    <a:pt x="9091" y="5269"/>
                    <a:pt x="8521" y="10089"/>
                    <a:pt x="7755" y="15048"/>
                  </a:cubicBezTo>
                  <a:cubicBezTo>
                    <a:pt x="7039" y="19674"/>
                    <a:pt x="6300" y="24457"/>
                    <a:pt x="4793" y="28984"/>
                  </a:cubicBezTo>
                  <a:cubicBezTo>
                    <a:pt x="3684" y="32319"/>
                    <a:pt x="2143" y="35513"/>
                    <a:pt x="241" y="38478"/>
                  </a:cubicBezTo>
                  <a:cubicBezTo>
                    <a:pt x="161" y="38859"/>
                    <a:pt x="81" y="39241"/>
                    <a:pt x="0" y="39622"/>
                  </a:cubicBezTo>
                  <a:cubicBezTo>
                    <a:pt x="2199" y="36371"/>
                    <a:pt x="3965" y="32830"/>
                    <a:pt x="5199" y="29119"/>
                  </a:cubicBezTo>
                  <a:cubicBezTo>
                    <a:pt x="6716" y="24557"/>
                    <a:pt x="7459" y="19756"/>
                    <a:pt x="8175" y="15113"/>
                  </a:cubicBezTo>
                  <a:cubicBezTo>
                    <a:pt x="9001" y="9770"/>
                    <a:pt x="9602" y="4586"/>
                    <a:pt x="8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2"/>
            <p:cNvSpPr/>
            <p:nvPr/>
          </p:nvSpPr>
          <p:spPr>
            <a:xfrm>
              <a:off x="1733025" y="1954275"/>
              <a:ext cx="133500" cy="272300"/>
            </a:xfrm>
            <a:custGeom>
              <a:rect b="b" l="l" r="r" t="t"/>
              <a:pathLst>
                <a:path extrusionOk="0" h="10892" w="5340">
                  <a:moveTo>
                    <a:pt x="4984" y="0"/>
                  </a:moveTo>
                  <a:cubicBezTo>
                    <a:pt x="3909" y="1256"/>
                    <a:pt x="2940" y="2598"/>
                    <a:pt x="2094" y="4018"/>
                  </a:cubicBezTo>
                  <a:cubicBezTo>
                    <a:pt x="1187" y="5538"/>
                    <a:pt x="1" y="7841"/>
                    <a:pt x="157" y="10300"/>
                  </a:cubicBezTo>
                  <a:cubicBezTo>
                    <a:pt x="171" y="10503"/>
                    <a:pt x="193" y="10699"/>
                    <a:pt x="225" y="10891"/>
                  </a:cubicBezTo>
                  <a:cubicBezTo>
                    <a:pt x="345" y="10667"/>
                    <a:pt x="465" y="10441"/>
                    <a:pt x="585" y="10216"/>
                  </a:cubicBezTo>
                  <a:cubicBezTo>
                    <a:pt x="486" y="8453"/>
                    <a:pt x="1082" y="6551"/>
                    <a:pt x="2462" y="4238"/>
                  </a:cubicBezTo>
                  <a:cubicBezTo>
                    <a:pt x="3304" y="2826"/>
                    <a:pt x="4270" y="1493"/>
                    <a:pt x="5339" y="245"/>
                  </a:cubicBezTo>
                  <a:cubicBezTo>
                    <a:pt x="5222" y="161"/>
                    <a:pt x="5103" y="81"/>
                    <a:pt x="4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2"/>
            <p:cNvSpPr/>
            <p:nvPr/>
          </p:nvSpPr>
          <p:spPr>
            <a:xfrm>
              <a:off x="1336100" y="2445550"/>
              <a:ext cx="115850" cy="421150"/>
            </a:xfrm>
            <a:custGeom>
              <a:rect b="b" l="l" r="r" t="t"/>
              <a:pathLst>
                <a:path extrusionOk="0" h="16846" w="4634">
                  <a:moveTo>
                    <a:pt x="2980" y="429"/>
                  </a:moveTo>
                  <a:cubicBezTo>
                    <a:pt x="2988" y="429"/>
                    <a:pt x="2996" y="429"/>
                    <a:pt x="3005" y="429"/>
                  </a:cubicBezTo>
                  <a:cubicBezTo>
                    <a:pt x="3062" y="431"/>
                    <a:pt x="3147" y="449"/>
                    <a:pt x="3240" y="566"/>
                  </a:cubicBezTo>
                  <a:cubicBezTo>
                    <a:pt x="4321" y="1923"/>
                    <a:pt x="2758" y="10443"/>
                    <a:pt x="2171" y="13651"/>
                  </a:cubicBezTo>
                  <a:cubicBezTo>
                    <a:pt x="2034" y="14399"/>
                    <a:pt x="1934" y="14940"/>
                    <a:pt x="1892" y="15236"/>
                  </a:cubicBezTo>
                  <a:cubicBezTo>
                    <a:pt x="1862" y="15435"/>
                    <a:pt x="1691" y="16416"/>
                    <a:pt x="1147" y="16416"/>
                  </a:cubicBezTo>
                  <a:cubicBezTo>
                    <a:pt x="1139" y="16416"/>
                    <a:pt x="1131" y="16416"/>
                    <a:pt x="1123" y="16416"/>
                  </a:cubicBezTo>
                  <a:cubicBezTo>
                    <a:pt x="575" y="16384"/>
                    <a:pt x="495" y="15406"/>
                    <a:pt x="486" y="15210"/>
                  </a:cubicBezTo>
                  <a:cubicBezTo>
                    <a:pt x="357" y="12781"/>
                    <a:pt x="519" y="2600"/>
                    <a:pt x="2398" y="707"/>
                  </a:cubicBezTo>
                  <a:cubicBezTo>
                    <a:pt x="2586" y="517"/>
                    <a:pt x="2778" y="429"/>
                    <a:pt x="2980" y="429"/>
                  </a:cubicBezTo>
                  <a:close/>
                  <a:moveTo>
                    <a:pt x="2973" y="0"/>
                  </a:moveTo>
                  <a:cubicBezTo>
                    <a:pt x="2657" y="0"/>
                    <a:pt x="2361" y="137"/>
                    <a:pt x="2093" y="405"/>
                  </a:cubicBezTo>
                  <a:cubicBezTo>
                    <a:pt x="1185" y="1321"/>
                    <a:pt x="562" y="3863"/>
                    <a:pt x="239" y="7965"/>
                  </a:cubicBezTo>
                  <a:cubicBezTo>
                    <a:pt x="0" y="11020"/>
                    <a:pt x="0" y="14206"/>
                    <a:pt x="55" y="15233"/>
                  </a:cubicBezTo>
                  <a:cubicBezTo>
                    <a:pt x="107" y="16207"/>
                    <a:pt x="495" y="16809"/>
                    <a:pt x="1095" y="16844"/>
                  </a:cubicBezTo>
                  <a:cubicBezTo>
                    <a:pt x="1115" y="16845"/>
                    <a:pt x="1133" y="16845"/>
                    <a:pt x="1152" y="16845"/>
                  </a:cubicBezTo>
                  <a:cubicBezTo>
                    <a:pt x="1740" y="16845"/>
                    <a:pt x="2172" y="16272"/>
                    <a:pt x="2315" y="15297"/>
                  </a:cubicBezTo>
                  <a:cubicBezTo>
                    <a:pt x="2357" y="15008"/>
                    <a:pt x="2460" y="14443"/>
                    <a:pt x="2592" y="13728"/>
                  </a:cubicBezTo>
                  <a:cubicBezTo>
                    <a:pt x="3672" y="7835"/>
                    <a:pt x="4634" y="1629"/>
                    <a:pt x="3575" y="299"/>
                  </a:cubicBezTo>
                  <a:cubicBezTo>
                    <a:pt x="3428" y="112"/>
                    <a:pt x="3238" y="11"/>
                    <a:pt x="3023" y="2"/>
                  </a:cubicBezTo>
                  <a:cubicBezTo>
                    <a:pt x="3006" y="1"/>
                    <a:pt x="2990" y="0"/>
                    <a:pt x="29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2"/>
            <p:cNvSpPr/>
            <p:nvPr/>
          </p:nvSpPr>
          <p:spPr>
            <a:xfrm>
              <a:off x="1070200" y="1495050"/>
              <a:ext cx="471300" cy="1862350"/>
            </a:xfrm>
            <a:custGeom>
              <a:rect b="b" l="l" r="r" t="t"/>
              <a:pathLst>
                <a:path extrusionOk="0" h="74494" w="18852">
                  <a:moveTo>
                    <a:pt x="15408" y="0"/>
                  </a:moveTo>
                  <a:cubicBezTo>
                    <a:pt x="10272" y="24392"/>
                    <a:pt x="5137" y="48783"/>
                    <a:pt x="0" y="73175"/>
                  </a:cubicBezTo>
                  <a:cubicBezTo>
                    <a:pt x="507" y="73630"/>
                    <a:pt x="1077" y="74003"/>
                    <a:pt x="1722" y="74231"/>
                  </a:cubicBezTo>
                  <a:cubicBezTo>
                    <a:pt x="2236" y="74412"/>
                    <a:pt x="2761" y="74493"/>
                    <a:pt x="3289" y="74493"/>
                  </a:cubicBezTo>
                  <a:cubicBezTo>
                    <a:pt x="5072" y="74493"/>
                    <a:pt x="6883" y="73572"/>
                    <a:pt x="8392" y="72514"/>
                  </a:cubicBezTo>
                  <a:cubicBezTo>
                    <a:pt x="10348" y="71146"/>
                    <a:pt x="11501" y="69593"/>
                    <a:pt x="13846" y="69147"/>
                  </a:cubicBezTo>
                  <a:cubicBezTo>
                    <a:pt x="13369" y="61236"/>
                    <a:pt x="10796" y="52420"/>
                    <a:pt x="12004" y="44590"/>
                  </a:cubicBezTo>
                  <a:cubicBezTo>
                    <a:pt x="14290" y="29812"/>
                    <a:pt x="16569" y="15034"/>
                    <a:pt x="18852" y="258"/>
                  </a:cubicBezTo>
                  <a:cubicBezTo>
                    <a:pt x="17673" y="194"/>
                    <a:pt x="16512" y="122"/>
                    <a:pt x="154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2"/>
            <p:cNvSpPr/>
            <p:nvPr/>
          </p:nvSpPr>
          <p:spPr>
            <a:xfrm>
              <a:off x="2141500" y="2565775"/>
              <a:ext cx="446775" cy="1104975"/>
            </a:xfrm>
            <a:custGeom>
              <a:rect b="b" l="l" r="r" t="t"/>
              <a:pathLst>
                <a:path extrusionOk="0" h="44199" w="17871">
                  <a:moveTo>
                    <a:pt x="9308" y="0"/>
                  </a:moveTo>
                  <a:cubicBezTo>
                    <a:pt x="6205" y="14731"/>
                    <a:pt x="3102" y="29465"/>
                    <a:pt x="0" y="44199"/>
                  </a:cubicBezTo>
                  <a:lnTo>
                    <a:pt x="12505" y="41816"/>
                  </a:lnTo>
                  <a:lnTo>
                    <a:pt x="12629" y="19323"/>
                  </a:lnTo>
                  <a:cubicBezTo>
                    <a:pt x="14297" y="16011"/>
                    <a:pt x="15947" y="12773"/>
                    <a:pt x="17870" y="9603"/>
                  </a:cubicBezTo>
                  <a:cubicBezTo>
                    <a:pt x="17505" y="9238"/>
                    <a:pt x="16939" y="9003"/>
                    <a:pt x="16574" y="8637"/>
                  </a:cubicBezTo>
                  <a:cubicBezTo>
                    <a:pt x="14854" y="10354"/>
                    <a:pt x="14276" y="11546"/>
                    <a:pt x="12778" y="13366"/>
                  </a:cubicBezTo>
                  <a:cubicBezTo>
                    <a:pt x="13427" y="9133"/>
                    <a:pt x="13607" y="4565"/>
                    <a:pt x="14255" y="331"/>
                  </a:cubicBezTo>
                  <a:cubicBezTo>
                    <a:pt x="12684" y="161"/>
                    <a:pt x="10877" y="172"/>
                    <a:pt x="9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2"/>
            <p:cNvSpPr/>
            <p:nvPr/>
          </p:nvSpPr>
          <p:spPr>
            <a:xfrm>
              <a:off x="2488300" y="2786650"/>
              <a:ext cx="77750" cy="192900"/>
            </a:xfrm>
            <a:custGeom>
              <a:rect b="b" l="l" r="r" t="t"/>
              <a:pathLst>
                <a:path extrusionOk="0" h="7716" w="3110">
                  <a:moveTo>
                    <a:pt x="2935" y="1"/>
                  </a:moveTo>
                  <a:cubicBezTo>
                    <a:pt x="1666" y="1677"/>
                    <a:pt x="440" y="3550"/>
                    <a:pt x="111" y="5725"/>
                  </a:cubicBezTo>
                  <a:cubicBezTo>
                    <a:pt x="1" y="6462"/>
                    <a:pt x="19" y="7129"/>
                    <a:pt x="163" y="7716"/>
                  </a:cubicBezTo>
                  <a:cubicBezTo>
                    <a:pt x="216" y="7614"/>
                    <a:pt x="268" y="7514"/>
                    <a:pt x="321" y="7411"/>
                  </a:cubicBezTo>
                  <a:cubicBezTo>
                    <a:pt x="233" y="6912"/>
                    <a:pt x="233" y="6359"/>
                    <a:pt x="324" y="5755"/>
                  </a:cubicBezTo>
                  <a:cubicBezTo>
                    <a:pt x="645" y="3629"/>
                    <a:pt x="1855" y="1781"/>
                    <a:pt x="3110" y="125"/>
                  </a:cubicBezTo>
                  <a:cubicBezTo>
                    <a:pt x="3049" y="86"/>
                    <a:pt x="2991" y="42"/>
                    <a:pt x="2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2"/>
            <p:cNvSpPr/>
            <p:nvPr/>
          </p:nvSpPr>
          <p:spPr>
            <a:xfrm>
              <a:off x="2391000" y="2880800"/>
              <a:ext cx="75450" cy="422475"/>
            </a:xfrm>
            <a:custGeom>
              <a:rect b="b" l="l" r="r" t="t"/>
              <a:pathLst>
                <a:path extrusionOk="0" h="16899" w="3018">
                  <a:moveTo>
                    <a:pt x="2910" y="1"/>
                  </a:moveTo>
                  <a:lnTo>
                    <a:pt x="809" y="9284"/>
                  </a:lnTo>
                  <a:cubicBezTo>
                    <a:pt x="450" y="10872"/>
                    <a:pt x="1" y="12849"/>
                    <a:pt x="658" y="14603"/>
                  </a:cubicBezTo>
                  <a:cubicBezTo>
                    <a:pt x="1016" y="15563"/>
                    <a:pt x="1722" y="16360"/>
                    <a:pt x="2593" y="16899"/>
                  </a:cubicBezTo>
                  <a:lnTo>
                    <a:pt x="2596" y="16647"/>
                  </a:lnTo>
                  <a:cubicBezTo>
                    <a:pt x="1816" y="16134"/>
                    <a:pt x="1187" y="15400"/>
                    <a:pt x="859" y="14527"/>
                  </a:cubicBezTo>
                  <a:cubicBezTo>
                    <a:pt x="225" y="12834"/>
                    <a:pt x="665" y="10891"/>
                    <a:pt x="1019" y="9331"/>
                  </a:cubicBezTo>
                  <a:lnTo>
                    <a:pt x="3018" y="494"/>
                  </a:lnTo>
                  <a:lnTo>
                    <a:pt x="3018" y="494"/>
                  </a:lnTo>
                  <a:cubicBezTo>
                    <a:pt x="2946" y="583"/>
                    <a:pt x="2873" y="674"/>
                    <a:pt x="2798" y="765"/>
                  </a:cubicBezTo>
                  <a:cubicBezTo>
                    <a:pt x="2836" y="512"/>
                    <a:pt x="2873" y="257"/>
                    <a:pt x="2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2"/>
            <p:cNvSpPr/>
            <p:nvPr/>
          </p:nvSpPr>
          <p:spPr>
            <a:xfrm>
              <a:off x="2208750" y="3143325"/>
              <a:ext cx="246625" cy="345825"/>
            </a:xfrm>
            <a:custGeom>
              <a:rect b="b" l="l" r="r" t="t"/>
              <a:pathLst>
                <a:path extrusionOk="0" h="13833" w="9865">
                  <a:moveTo>
                    <a:pt x="1751" y="1"/>
                  </a:moveTo>
                  <a:cubicBezTo>
                    <a:pt x="1608" y="679"/>
                    <a:pt x="1464" y="1357"/>
                    <a:pt x="1322" y="2033"/>
                  </a:cubicBezTo>
                  <a:cubicBezTo>
                    <a:pt x="1185" y="3744"/>
                    <a:pt x="1516" y="5124"/>
                    <a:pt x="2312" y="6147"/>
                  </a:cubicBezTo>
                  <a:cubicBezTo>
                    <a:pt x="3117" y="7182"/>
                    <a:pt x="4368" y="7773"/>
                    <a:pt x="5366" y="8174"/>
                  </a:cubicBezTo>
                  <a:cubicBezTo>
                    <a:pt x="5633" y="8280"/>
                    <a:pt x="5906" y="8384"/>
                    <a:pt x="6172" y="8485"/>
                  </a:cubicBezTo>
                  <a:cubicBezTo>
                    <a:pt x="7027" y="8806"/>
                    <a:pt x="7910" y="9143"/>
                    <a:pt x="8683" y="9639"/>
                  </a:cubicBezTo>
                  <a:cubicBezTo>
                    <a:pt x="8965" y="9821"/>
                    <a:pt x="9222" y="10018"/>
                    <a:pt x="9449" y="10230"/>
                  </a:cubicBezTo>
                  <a:cubicBezTo>
                    <a:pt x="9059" y="10367"/>
                    <a:pt x="8627" y="10443"/>
                    <a:pt x="8204" y="10518"/>
                  </a:cubicBezTo>
                  <a:cubicBezTo>
                    <a:pt x="8017" y="10553"/>
                    <a:pt x="7825" y="10587"/>
                    <a:pt x="7641" y="10624"/>
                  </a:cubicBezTo>
                  <a:cubicBezTo>
                    <a:pt x="7256" y="10706"/>
                    <a:pt x="6880" y="10819"/>
                    <a:pt x="6513" y="10957"/>
                  </a:cubicBezTo>
                  <a:cubicBezTo>
                    <a:pt x="6246" y="10371"/>
                    <a:pt x="5776" y="9804"/>
                    <a:pt x="5128" y="9307"/>
                  </a:cubicBezTo>
                  <a:cubicBezTo>
                    <a:pt x="4752" y="9018"/>
                    <a:pt x="4346" y="8761"/>
                    <a:pt x="3951" y="8515"/>
                  </a:cubicBezTo>
                  <a:cubicBezTo>
                    <a:pt x="3405" y="8172"/>
                    <a:pt x="2841" y="7816"/>
                    <a:pt x="2364" y="7373"/>
                  </a:cubicBezTo>
                  <a:cubicBezTo>
                    <a:pt x="1560" y="6628"/>
                    <a:pt x="1014" y="5605"/>
                    <a:pt x="797" y="4520"/>
                  </a:cubicBezTo>
                  <a:lnTo>
                    <a:pt x="695" y="5010"/>
                  </a:lnTo>
                  <a:cubicBezTo>
                    <a:pt x="968" y="5969"/>
                    <a:pt x="1493" y="6860"/>
                    <a:pt x="2216" y="7531"/>
                  </a:cubicBezTo>
                  <a:cubicBezTo>
                    <a:pt x="2708" y="7986"/>
                    <a:pt x="3283" y="8348"/>
                    <a:pt x="3838" y="8697"/>
                  </a:cubicBezTo>
                  <a:cubicBezTo>
                    <a:pt x="4229" y="8941"/>
                    <a:pt x="4631" y="9196"/>
                    <a:pt x="4998" y="9478"/>
                  </a:cubicBezTo>
                  <a:cubicBezTo>
                    <a:pt x="5336" y="9737"/>
                    <a:pt x="5970" y="10292"/>
                    <a:pt x="6316" y="11034"/>
                  </a:cubicBezTo>
                  <a:cubicBezTo>
                    <a:pt x="5776" y="11255"/>
                    <a:pt x="5260" y="11539"/>
                    <a:pt x="4779" y="11876"/>
                  </a:cubicBezTo>
                  <a:cubicBezTo>
                    <a:pt x="4676" y="11707"/>
                    <a:pt x="4547" y="11548"/>
                    <a:pt x="4396" y="11399"/>
                  </a:cubicBezTo>
                  <a:cubicBezTo>
                    <a:pt x="3892" y="10914"/>
                    <a:pt x="3240" y="10631"/>
                    <a:pt x="2611" y="10358"/>
                  </a:cubicBezTo>
                  <a:lnTo>
                    <a:pt x="2562" y="10336"/>
                  </a:lnTo>
                  <a:cubicBezTo>
                    <a:pt x="1877" y="10039"/>
                    <a:pt x="1276" y="9754"/>
                    <a:pt x="829" y="9272"/>
                  </a:cubicBezTo>
                  <a:cubicBezTo>
                    <a:pt x="457" y="8871"/>
                    <a:pt x="236" y="8363"/>
                    <a:pt x="90" y="7861"/>
                  </a:cubicBezTo>
                  <a:cubicBezTo>
                    <a:pt x="60" y="8001"/>
                    <a:pt x="31" y="8142"/>
                    <a:pt x="1" y="8281"/>
                  </a:cubicBezTo>
                  <a:cubicBezTo>
                    <a:pt x="151" y="8689"/>
                    <a:pt x="363" y="9085"/>
                    <a:pt x="669" y="9417"/>
                  </a:cubicBezTo>
                  <a:cubicBezTo>
                    <a:pt x="1144" y="9931"/>
                    <a:pt x="1768" y="10227"/>
                    <a:pt x="2474" y="10532"/>
                  </a:cubicBezTo>
                  <a:lnTo>
                    <a:pt x="2524" y="10553"/>
                  </a:lnTo>
                  <a:cubicBezTo>
                    <a:pt x="3137" y="10819"/>
                    <a:pt x="3769" y="11093"/>
                    <a:pt x="4244" y="11551"/>
                  </a:cubicBezTo>
                  <a:cubicBezTo>
                    <a:pt x="4375" y="11679"/>
                    <a:pt x="4497" y="11832"/>
                    <a:pt x="4601" y="12002"/>
                  </a:cubicBezTo>
                  <a:cubicBezTo>
                    <a:pt x="3957" y="12479"/>
                    <a:pt x="3384" y="13056"/>
                    <a:pt x="2919" y="13708"/>
                  </a:cubicBezTo>
                  <a:lnTo>
                    <a:pt x="3093" y="13832"/>
                  </a:lnTo>
                  <a:cubicBezTo>
                    <a:pt x="3540" y="13207"/>
                    <a:pt x="4086" y="12655"/>
                    <a:pt x="4701" y="12193"/>
                  </a:cubicBezTo>
                  <a:cubicBezTo>
                    <a:pt x="4867" y="12548"/>
                    <a:pt x="4936" y="12952"/>
                    <a:pt x="4807" y="13332"/>
                  </a:cubicBezTo>
                  <a:lnTo>
                    <a:pt x="5010" y="13401"/>
                  </a:lnTo>
                  <a:cubicBezTo>
                    <a:pt x="5151" y="12983"/>
                    <a:pt x="5098" y="12505"/>
                    <a:pt x="4878" y="12062"/>
                  </a:cubicBezTo>
                  <a:cubicBezTo>
                    <a:pt x="5351" y="11729"/>
                    <a:pt x="5859" y="11450"/>
                    <a:pt x="6393" y="11230"/>
                  </a:cubicBezTo>
                  <a:cubicBezTo>
                    <a:pt x="6507" y="11533"/>
                    <a:pt x="6569" y="11862"/>
                    <a:pt x="6542" y="12214"/>
                  </a:cubicBezTo>
                  <a:lnTo>
                    <a:pt x="6756" y="12231"/>
                  </a:lnTo>
                  <a:cubicBezTo>
                    <a:pt x="6784" y="11874"/>
                    <a:pt x="6725" y="11512"/>
                    <a:pt x="6590" y="11152"/>
                  </a:cubicBezTo>
                  <a:cubicBezTo>
                    <a:pt x="6945" y="11017"/>
                    <a:pt x="7309" y="10910"/>
                    <a:pt x="7681" y="10832"/>
                  </a:cubicBezTo>
                  <a:cubicBezTo>
                    <a:pt x="7863" y="10794"/>
                    <a:pt x="8052" y="10759"/>
                    <a:pt x="8236" y="10728"/>
                  </a:cubicBezTo>
                  <a:cubicBezTo>
                    <a:pt x="8706" y="10644"/>
                    <a:pt x="9184" y="10556"/>
                    <a:pt x="9614" y="10394"/>
                  </a:cubicBezTo>
                  <a:cubicBezTo>
                    <a:pt x="9698" y="10479"/>
                    <a:pt x="9775" y="10568"/>
                    <a:pt x="9850" y="10656"/>
                  </a:cubicBezTo>
                  <a:lnTo>
                    <a:pt x="9860" y="10341"/>
                  </a:lnTo>
                  <a:cubicBezTo>
                    <a:pt x="9851" y="10332"/>
                    <a:pt x="9843" y="10321"/>
                    <a:pt x="9836" y="10312"/>
                  </a:cubicBezTo>
                  <a:cubicBezTo>
                    <a:pt x="9845" y="10309"/>
                    <a:pt x="9853" y="10303"/>
                    <a:pt x="9863" y="10298"/>
                  </a:cubicBezTo>
                  <a:lnTo>
                    <a:pt x="9865" y="10059"/>
                  </a:lnTo>
                  <a:lnTo>
                    <a:pt x="9865" y="10059"/>
                  </a:lnTo>
                  <a:cubicBezTo>
                    <a:pt x="9804" y="10091"/>
                    <a:pt x="9739" y="10121"/>
                    <a:pt x="9675" y="10147"/>
                  </a:cubicBezTo>
                  <a:cubicBezTo>
                    <a:pt x="9420" y="9898"/>
                    <a:pt x="9129" y="9668"/>
                    <a:pt x="8805" y="9460"/>
                  </a:cubicBezTo>
                  <a:cubicBezTo>
                    <a:pt x="8013" y="8949"/>
                    <a:pt x="7118" y="8612"/>
                    <a:pt x="6251" y="8286"/>
                  </a:cubicBezTo>
                  <a:cubicBezTo>
                    <a:pt x="5988" y="8186"/>
                    <a:pt x="5715" y="8083"/>
                    <a:pt x="5450" y="7977"/>
                  </a:cubicBezTo>
                  <a:cubicBezTo>
                    <a:pt x="4475" y="7585"/>
                    <a:pt x="3258" y="7012"/>
                    <a:pt x="2485" y="6017"/>
                  </a:cubicBezTo>
                  <a:cubicBezTo>
                    <a:pt x="1431" y="4664"/>
                    <a:pt x="1228" y="2652"/>
                    <a:pt x="1880" y="34"/>
                  </a:cubicBezTo>
                  <a:lnTo>
                    <a:pt x="175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2"/>
            <p:cNvSpPr/>
            <p:nvPr/>
          </p:nvSpPr>
          <p:spPr>
            <a:xfrm>
              <a:off x="2441100" y="2570125"/>
              <a:ext cx="48675" cy="98975"/>
            </a:xfrm>
            <a:custGeom>
              <a:rect b="b" l="l" r="r" t="t"/>
              <a:pathLst>
                <a:path extrusionOk="0" h="3959" w="1947">
                  <a:moveTo>
                    <a:pt x="0" y="1"/>
                  </a:moveTo>
                  <a:cubicBezTo>
                    <a:pt x="104" y="321"/>
                    <a:pt x="152" y="695"/>
                    <a:pt x="146" y="1135"/>
                  </a:cubicBezTo>
                  <a:cubicBezTo>
                    <a:pt x="141" y="1397"/>
                    <a:pt x="120" y="1666"/>
                    <a:pt x="101" y="1924"/>
                  </a:cubicBezTo>
                  <a:cubicBezTo>
                    <a:pt x="78" y="2256"/>
                    <a:pt x="50" y="2597"/>
                    <a:pt x="58" y="2937"/>
                  </a:cubicBezTo>
                  <a:cubicBezTo>
                    <a:pt x="70" y="3446"/>
                    <a:pt x="243" y="3794"/>
                    <a:pt x="542" y="3915"/>
                  </a:cubicBezTo>
                  <a:cubicBezTo>
                    <a:pt x="615" y="3944"/>
                    <a:pt x="690" y="3959"/>
                    <a:pt x="766" y="3959"/>
                  </a:cubicBezTo>
                  <a:cubicBezTo>
                    <a:pt x="1067" y="3959"/>
                    <a:pt x="1391" y="3733"/>
                    <a:pt x="1699" y="3302"/>
                  </a:cubicBezTo>
                  <a:cubicBezTo>
                    <a:pt x="1764" y="3210"/>
                    <a:pt x="1831" y="3114"/>
                    <a:pt x="1898" y="3020"/>
                  </a:cubicBezTo>
                  <a:cubicBezTo>
                    <a:pt x="1914" y="2872"/>
                    <a:pt x="1930" y="2723"/>
                    <a:pt x="1946" y="2574"/>
                  </a:cubicBezTo>
                  <a:lnTo>
                    <a:pt x="1946" y="2574"/>
                  </a:lnTo>
                  <a:cubicBezTo>
                    <a:pt x="1807" y="2778"/>
                    <a:pt x="1666" y="2978"/>
                    <a:pt x="1525" y="3178"/>
                  </a:cubicBezTo>
                  <a:cubicBezTo>
                    <a:pt x="1364" y="3401"/>
                    <a:pt x="1071" y="3742"/>
                    <a:pt x="768" y="3742"/>
                  </a:cubicBezTo>
                  <a:cubicBezTo>
                    <a:pt x="720" y="3742"/>
                    <a:pt x="671" y="3733"/>
                    <a:pt x="622" y="3713"/>
                  </a:cubicBezTo>
                  <a:cubicBezTo>
                    <a:pt x="330" y="3598"/>
                    <a:pt x="278" y="3173"/>
                    <a:pt x="273" y="2931"/>
                  </a:cubicBezTo>
                  <a:cubicBezTo>
                    <a:pt x="266" y="2603"/>
                    <a:pt x="292" y="2265"/>
                    <a:pt x="316" y="1942"/>
                  </a:cubicBezTo>
                  <a:cubicBezTo>
                    <a:pt x="337" y="1680"/>
                    <a:pt x="358" y="1408"/>
                    <a:pt x="361" y="1140"/>
                  </a:cubicBezTo>
                  <a:cubicBezTo>
                    <a:pt x="367" y="710"/>
                    <a:pt x="323" y="337"/>
                    <a:pt x="229" y="11"/>
                  </a:cubicBezTo>
                  <a:cubicBezTo>
                    <a:pt x="154" y="8"/>
                    <a:pt x="76" y="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2"/>
            <p:cNvSpPr/>
            <p:nvPr/>
          </p:nvSpPr>
          <p:spPr>
            <a:xfrm>
              <a:off x="2438850" y="2868225"/>
              <a:ext cx="46750" cy="254500"/>
            </a:xfrm>
            <a:custGeom>
              <a:rect b="b" l="l" r="r" t="t"/>
              <a:pathLst>
                <a:path extrusionOk="0" h="10180" w="1870">
                  <a:moveTo>
                    <a:pt x="1869" y="0"/>
                  </a:moveTo>
                  <a:lnTo>
                    <a:pt x="1869" y="0"/>
                  </a:lnTo>
                  <a:cubicBezTo>
                    <a:pt x="1774" y="131"/>
                    <a:pt x="1672" y="264"/>
                    <a:pt x="1571" y="401"/>
                  </a:cubicBezTo>
                  <a:lnTo>
                    <a:pt x="729" y="4594"/>
                  </a:lnTo>
                  <a:cubicBezTo>
                    <a:pt x="404" y="6209"/>
                    <a:pt x="1" y="8219"/>
                    <a:pt x="646" y="9993"/>
                  </a:cubicBezTo>
                  <a:cubicBezTo>
                    <a:pt x="668" y="10055"/>
                    <a:pt x="693" y="10117"/>
                    <a:pt x="720" y="10180"/>
                  </a:cubicBezTo>
                  <a:lnTo>
                    <a:pt x="723" y="9515"/>
                  </a:lnTo>
                  <a:cubicBezTo>
                    <a:pt x="285" y="7897"/>
                    <a:pt x="646" y="6103"/>
                    <a:pt x="940" y="4636"/>
                  </a:cubicBezTo>
                  <a:lnTo>
                    <a:pt x="18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2"/>
            <p:cNvSpPr/>
            <p:nvPr/>
          </p:nvSpPr>
          <p:spPr>
            <a:xfrm>
              <a:off x="2275600" y="2566900"/>
              <a:ext cx="204850" cy="730500"/>
            </a:xfrm>
            <a:custGeom>
              <a:rect b="b" l="l" r="r" t="t"/>
              <a:pathLst>
                <a:path extrusionOk="0" h="29220" w="8194">
                  <a:moveTo>
                    <a:pt x="4432" y="1"/>
                  </a:moveTo>
                  <a:lnTo>
                    <a:pt x="4432" y="1"/>
                  </a:lnTo>
                  <a:cubicBezTo>
                    <a:pt x="5070" y="6320"/>
                    <a:pt x="3476" y="12607"/>
                    <a:pt x="1805" y="17965"/>
                  </a:cubicBezTo>
                  <a:cubicBezTo>
                    <a:pt x="1734" y="18189"/>
                    <a:pt x="1664" y="18414"/>
                    <a:pt x="1593" y="18640"/>
                  </a:cubicBezTo>
                  <a:cubicBezTo>
                    <a:pt x="921" y="20772"/>
                    <a:pt x="225" y="22979"/>
                    <a:pt x="64" y="25242"/>
                  </a:cubicBezTo>
                  <a:cubicBezTo>
                    <a:pt x="5" y="26065"/>
                    <a:pt x="0" y="27125"/>
                    <a:pt x="478" y="28038"/>
                  </a:cubicBezTo>
                  <a:cubicBezTo>
                    <a:pt x="750" y="28561"/>
                    <a:pt x="1246" y="28986"/>
                    <a:pt x="1767" y="29150"/>
                  </a:cubicBezTo>
                  <a:cubicBezTo>
                    <a:pt x="1919" y="29197"/>
                    <a:pt x="2071" y="29220"/>
                    <a:pt x="2216" y="29220"/>
                  </a:cubicBezTo>
                  <a:cubicBezTo>
                    <a:pt x="2427" y="29220"/>
                    <a:pt x="2629" y="29170"/>
                    <a:pt x="2812" y="29074"/>
                  </a:cubicBezTo>
                  <a:cubicBezTo>
                    <a:pt x="3499" y="28710"/>
                    <a:pt x="3687" y="27876"/>
                    <a:pt x="3787" y="27028"/>
                  </a:cubicBezTo>
                  <a:lnTo>
                    <a:pt x="5356" y="13790"/>
                  </a:lnTo>
                  <a:cubicBezTo>
                    <a:pt x="5542" y="12211"/>
                    <a:pt x="5736" y="10579"/>
                    <a:pt x="6434" y="9120"/>
                  </a:cubicBezTo>
                  <a:cubicBezTo>
                    <a:pt x="6865" y="8222"/>
                    <a:pt x="7467" y="7437"/>
                    <a:pt x="8161" y="6721"/>
                  </a:cubicBezTo>
                  <a:cubicBezTo>
                    <a:pt x="8172" y="6609"/>
                    <a:pt x="8181" y="6495"/>
                    <a:pt x="8193" y="6383"/>
                  </a:cubicBezTo>
                  <a:lnTo>
                    <a:pt x="8193" y="6383"/>
                  </a:lnTo>
                  <a:cubicBezTo>
                    <a:pt x="7406" y="7164"/>
                    <a:pt x="6721" y="8024"/>
                    <a:pt x="6240" y="9028"/>
                  </a:cubicBezTo>
                  <a:cubicBezTo>
                    <a:pt x="5527" y="10518"/>
                    <a:pt x="5330" y="12167"/>
                    <a:pt x="5143" y="13765"/>
                  </a:cubicBezTo>
                  <a:lnTo>
                    <a:pt x="3575" y="27004"/>
                  </a:lnTo>
                  <a:cubicBezTo>
                    <a:pt x="3483" y="27793"/>
                    <a:pt x="3313" y="28568"/>
                    <a:pt x="2715" y="28884"/>
                  </a:cubicBezTo>
                  <a:cubicBezTo>
                    <a:pt x="2562" y="28965"/>
                    <a:pt x="2394" y="29006"/>
                    <a:pt x="2217" y="29006"/>
                  </a:cubicBezTo>
                  <a:cubicBezTo>
                    <a:pt x="2093" y="29006"/>
                    <a:pt x="1964" y="28986"/>
                    <a:pt x="1832" y="28945"/>
                  </a:cubicBezTo>
                  <a:cubicBezTo>
                    <a:pt x="1371" y="28801"/>
                    <a:pt x="915" y="28407"/>
                    <a:pt x="671" y="27940"/>
                  </a:cubicBezTo>
                  <a:cubicBezTo>
                    <a:pt x="217" y="27074"/>
                    <a:pt x="225" y="26051"/>
                    <a:pt x="283" y="25257"/>
                  </a:cubicBezTo>
                  <a:cubicBezTo>
                    <a:pt x="442" y="23018"/>
                    <a:pt x="1132" y="20825"/>
                    <a:pt x="1801" y="18704"/>
                  </a:cubicBezTo>
                  <a:cubicBezTo>
                    <a:pt x="1870" y="18478"/>
                    <a:pt x="1943" y="18253"/>
                    <a:pt x="2013" y="18029"/>
                  </a:cubicBezTo>
                  <a:cubicBezTo>
                    <a:pt x="3689" y="12661"/>
                    <a:pt x="5287" y="6364"/>
                    <a:pt x="4650" y="19"/>
                  </a:cubicBezTo>
                  <a:cubicBezTo>
                    <a:pt x="4576" y="13"/>
                    <a:pt x="4505" y="8"/>
                    <a:pt x="4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2"/>
            <p:cNvSpPr/>
            <p:nvPr/>
          </p:nvSpPr>
          <p:spPr>
            <a:xfrm>
              <a:off x="2405650" y="2568275"/>
              <a:ext cx="80625" cy="159450"/>
            </a:xfrm>
            <a:custGeom>
              <a:rect b="b" l="l" r="r" t="t"/>
              <a:pathLst>
                <a:path extrusionOk="0" h="6378" w="3225">
                  <a:moveTo>
                    <a:pt x="0" y="0"/>
                  </a:moveTo>
                  <a:lnTo>
                    <a:pt x="0" y="0"/>
                  </a:lnTo>
                  <a:cubicBezTo>
                    <a:pt x="339" y="1368"/>
                    <a:pt x="437" y="2802"/>
                    <a:pt x="284" y="4197"/>
                  </a:cubicBezTo>
                  <a:lnTo>
                    <a:pt x="269" y="4333"/>
                  </a:lnTo>
                  <a:cubicBezTo>
                    <a:pt x="231" y="4665"/>
                    <a:pt x="191" y="5008"/>
                    <a:pt x="248" y="5348"/>
                  </a:cubicBezTo>
                  <a:cubicBezTo>
                    <a:pt x="308" y="5703"/>
                    <a:pt x="519" y="6143"/>
                    <a:pt x="932" y="6309"/>
                  </a:cubicBezTo>
                  <a:cubicBezTo>
                    <a:pt x="1050" y="6356"/>
                    <a:pt x="1170" y="6378"/>
                    <a:pt x="1288" y="6378"/>
                  </a:cubicBezTo>
                  <a:cubicBezTo>
                    <a:pt x="1684" y="6378"/>
                    <a:pt x="2066" y="6144"/>
                    <a:pt x="2316" y="5857"/>
                  </a:cubicBezTo>
                  <a:cubicBezTo>
                    <a:pt x="2544" y="5597"/>
                    <a:pt x="2698" y="5287"/>
                    <a:pt x="2849" y="4985"/>
                  </a:cubicBezTo>
                  <a:cubicBezTo>
                    <a:pt x="2909" y="4863"/>
                    <a:pt x="2974" y="4735"/>
                    <a:pt x="3041" y="4614"/>
                  </a:cubicBezTo>
                  <a:cubicBezTo>
                    <a:pt x="3084" y="4535"/>
                    <a:pt x="3132" y="4456"/>
                    <a:pt x="3179" y="4380"/>
                  </a:cubicBezTo>
                  <a:cubicBezTo>
                    <a:pt x="3194" y="4233"/>
                    <a:pt x="3210" y="4085"/>
                    <a:pt x="3225" y="3939"/>
                  </a:cubicBezTo>
                  <a:lnTo>
                    <a:pt x="3225" y="3939"/>
                  </a:lnTo>
                  <a:cubicBezTo>
                    <a:pt x="3090" y="4119"/>
                    <a:pt x="2962" y="4309"/>
                    <a:pt x="2852" y="4509"/>
                  </a:cubicBezTo>
                  <a:cubicBezTo>
                    <a:pt x="2780" y="4635"/>
                    <a:pt x="2717" y="4764"/>
                    <a:pt x="2654" y="4888"/>
                  </a:cubicBezTo>
                  <a:cubicBezTo>
                    <a:pt x="2504" y="5190"/>
                    <a:pt x="2362" y="5475"/>
                    <a:pt x="2151" y="5715"/>
                  </a:cubicBezTo>
                  <a:cubicBezTo>
                    <a:pt x="1943" y="5952"/>
                    <a:pt x="1610" y="6160"/>
                    <a:pt x="1282" y="6160"/>
                  </a:cubicBezTo>
                  <a:cubicBezTo>
                    <a:pt x="1191" y="6160"/>
                    <a:pt x="1100" y="6144"/>
                    <a:pt x="1012" y="6108"/>
                  </a:cubicBezTo>
                  <a:cubicBezTo>
                    <a:pt x="680" y="5973"/>
                    <a:pt x="508" y="5607"/>
                    <a:pt x="458" y="5310"/>
                  </a:cubicBezTo>
                  <a:cubicBezTo>
                    <a:pt x="405" y="5001"/>
                    <a:pt x="443" y="4673"/>
                    <a:pt x="481" y="4356"/>
                  </a:cubicBezTo>
                  <a:lnTo>
                    <a:pt x="496" y="4220"/>
                  </a:lnTo>
                  <a:cubicBezTo>
                    <a:pt x="650" y="2821"/>
                    <a:pt x="555" y="1383"/>
                    <a:pt x="223" y="12"/>
                  </a:cubicBezTo>
                  <a:cubicBezTo>
                    <a:pt x="149" y="9"/>
                    <a:pt x="73" y="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2"/>
            <p:cNvSpPr/>
            <p:nvPr/>
          </p:nvSpPr>
          <p:spPr>
            <a:xfrm>
              <a:off x="2379225" y="2761075"/>
              <a:ext cx="98000" cy="615200"/>
            </a:xfrm>
            <a:custGeom>
              <a:rect b="b" l="l" r="r" t="t"/>
              <a:pathLst>
                <a:path extrusionOk="0" h="24608" w="3920">
                  <a:moveTo>
                    <a:pt x="3919" y="0"/>
                  </a:moveTo>
                  <a:lnTo>
                    <a:pt x="3919" y="0"/>
                  </a:lnTo>
                  <a:cubicBezTo>
                    <a:pt x="3305" y="777"/>
                    <a:pt x="2833" y="1778"/>
                    <a:pt x="2545" y="2941"/>
                  </a:cubicBezTo>
                  <a:cubicBezTo>
                    <a:pt x="2278" y="4010"/>
                    <a:pt x="2169" y="5125"/>
                    <a:pt x="2067" y="6202"/>
                  </a:cubicBezTo>
                  <a:cubicBezTo>
                    <a:pt x="2013" y="6775"/>
                    <a:pt x="1955" y="7366"/>
                    <a:pt x="1875" y="7947"/>
                  </a:cubicBezTo>
                  <a:cubicBezTo>
                    <a:pt x="1697" y="9230"/>
                    <a:pt x="1396" y="10513"/>
                    <a:pt x="1104" y="11757"/>
                  </a:cubicBezTo>
                  <a:cubicBezTo>
                    <a:pt x="894" y="12655"/>
                    <a:pt x="675" y="13581"/>
                    <a:pt x="505" y="14505"/>
                  </a:cubicBezTo>
                  <a:cubicBezTo>
                    <a:pt x="0" y="17229"/>
                    <a:pt x="53" y="19352"/>
                    <a:pt x="669" y="21189"/>
                  </a:cubicBezTo>
                  <a:cubicBezTo>
                    <a:pt x="1142" y="22593"/>
                    <a:pt x="1995" y="23788"/>
                    <a:pt x="3049" y="24607"/>
                  </a:cubicBezTo>
                  <a:lnTo>
                    <a:pt x="3050" y="24334"/>
                  </a:lnTo>
                  <a:cubicBezTo>
                    <a:pt x="2090" y="23546"/>
                    <a:pt x="1312" y="22426"/>
                    <a:pt x="874" y="21121"/>
                  </a:cubicBezTo>
                  <a:cubicBezTo>
                    <a:pt x="270" y="19320"/>
                    <a:pt x="220" y="17230"/>
                    <a:pt x="718" y="14545"/>
                  </a:cubicBezTo>
                  <a:cubicBezTo>
                    <a:pt x="886" y="13627"/>
                    <a:pt x="1104" y="12702"/>
                    <a:pt x="1314" y="11807"/>
                  </a:cubicBezTo>
                  <a:cubicBezTo>
                    <a:pt x="1608" y="10559"/>
                    <a:pt x="1911" y="9270"/>
                    <a:pt x="2090" y="7978"/>
                  </a:cubicBezTo>
                  <a:cubicBezTo>
                    <a:pt x="2171" y="7395"/>
                    <a:pt x="2228" y="6798"/>
                    <a:pt x="2283" y="6224"/>
                  </a:cubicBezTo>
                  <a:cubicBezTo>
                    <a:pt x="2386" y="5155"/>
                    <a:pt x="2492" y="4050"/>
                    <a:pt x="2753" y="2994"/>
                  </a:cubicBezTo>
                  <a:cubicBezTo>
                    <a:pt x="3000" y="1996"/>
                    <a:pt x="3384" y="1126"/>
                    <a:pt x="3880" y="417"/>
                  </a:cubicBezTo>
                  <a:cubicBezTo>
                    <a:pt x="3892" y="279"/>
                    <a:pt x="3906" y="140"/>
                    <a:pt x="3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2"/>
            <p:cNvSpPr/>
            <p:nvPr/>
          </p:nvSpPr>
          <p:spPr>
            <a:xfrm>
              <a:off x="2262925" y="2596100"/>
              <a:ext cx="120650" cy="497725"/>
            </a:xfrm>
            <a:custGeom>
              <a:rect b="b" l="l" r="r" t="t"/>
              <a:pathLst>
                <a:path extrusionOk="0" h="19909" w="4826">
                  <a:moveTo>
                    <a:pt x="4191" y="1"/>
                  </a:moveTo>
                  <a:cubicBezTo>
                    <a:pt x="4158" y="163"/>
                    <a:pt x="4123" y="324"/>
                    <a:pt x="4090" y="487"/>
                  </a:cubicBezTo>
                  <a:cubicBezTo>
                    <a:pt x="4570" y="2647"/>
                    <a:pt x="4285" y="5069"/>
                    <a:pt x="3899" y="7561"/>
                  </a:cubicBezTo>
                  <a:cubicBezTo>
                    <a:pt x="3538" y="9884"/>
                    <a:pt x="3166" y="12288"/>
                    <a:pt x="2409" y="14563"/>
                  </a:cubicBezTo>
                  <a:cubicBezTo>
                    <a:pt x="1853" y="16239"/>
                    <a:pt x="1079" y="17845"/>
                    <a:pt x="122" y="19334"/>
                  </a:cubicBezTo>
                  <a:cubicBezTo>
                    <a:pt x="81" y="19527"/>
                    <a:pt x="40" y="19718"/>
                    <a:pt x="1" y="19909"/>
                  </a:cubicBezTo>
                  <a:cubicBezTo>
                    <a:pt x="1106" y="18277"/>
                    <a:pt x="1994" y="16497"/>
                    <a:pt x="2612" y="14631"/>
                  </a:cubicBezTo>
                  <a:cubicBezTo>
                    <a:pt x="3375" y="12340"/>
                    <a:pt x="3748" y="9927"/>
                    <a:pt x="4109" y="7594"/>
                  </a:cubicBezTo>
                  <a:cubicBezTo>
                    <a:pt x="4523" y="4910"/>
                    <a:pt x="4825" y="2306"/>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2"/>
            <p:cNvSpPr/>
            <p:nvPr/>
          </p:nvSpPr>
          <p:spPr>
            <a:xfrm>
              <a:off x="2513625" y="2796525"/>
              <a:ext cx="67100" cy="136850"/>
            </a:xfrm>
            <a:custGeom>
              <a:rect b="b" l="l" r="r" t="t"/>
              <a:pathLst>
                <a:path extrusionOk="0" h="5474" w="2684">
                  <a:moveTo>
                    <a:pt x="2506" y="0"/>
                  </a:moveTo>
                  <a:cubicBezTo>
                    <a:pt x="1968" y="630"/>
                    <a:pt x="1479" y="1305"/>
                    <a:pt x="1053" y="2019"/>
                  </a:cubicBezTo>
                  <a:cubicBezTo>
                    <a:pt x="598" y="2783"/>
                    <a:pt x="1" y="3940"/>
                    <a:pt x="81" y="5175"/>
                  </a:cubicBezTo>
                  <a:cubicBezTo>
                    <a:pt x="87" y="5278"/>
                    <a:pt x="99" y="5377"/>
                    <a:pt x="114" y="5474"/>
                  </a:cubicBezTo>
                  <a:cubicBezTo>
                    <a:pt x="175" y="5360"/>
                    <a:pt x="234" y="5248"/>
                    <a:pt x="295" y="5134"/>
                  </a:cubicBezTo>
                  <a:cubicBezTo>
                    <a:pt x="246" y="4247"/>
                    <a:pt x="545" y="3291"/>
                    <a:pt x="1240" y="2130"/>
                  </a:cubicBezTo>
                  <a:cubicBezTo>
                    <a:pt x="1661" y="1420"/>
                    <a:pt x="2147" y="750"/>
                    <a:pt x="2684" y="123"/>
                  </a:cubicBezTo>
                  <a:cubicBezTo>
                    <a:pt x="2624" y="82"/>
                    <a:pt x="2567" y="40"/>
                    <a:pt x="2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2"/>
            <p:cNvSpPr/>
            <p:nvPr/>
          </p:nvSpPr>
          <p:spPr>
            <a:xfrm>
              <a:off x="2314200" y="3043375"/>
              <a:ext cx="58300" cy="211650"/>
            </a:xfrm>
            <a:custGeom>
              <a:rect b="b" l="l" r="r" t="t"/>
              <a:pathLst>
                <a:path extrusionOk="0" h="8466" w="2332">
                  <a:moveTo>
                    <a:pt x="1502" y="213"/>
                  </a:moveTo>
                  <a:cubicBezTo>
                    <a:pt x="1506" y="213"/>
                    <a:pt x="1509" y="213"/>
                    <a:pt x="1512" y="213"/>
                  </a:cubicBezTo>
                  <a:cubicBezTo>
                    <a:pt x="1540" y="215"/>
                    <a:pt x="1584" y="222"/>
                    <a:pt x="1631" y="281"/>
                  </a:cubicBezTo>
                  <a:cubicBezTo>
                    <a:pt x="2172" y="965"/>
                    <a:pt x="1387" y="5247"/>
                    <a:pt x="1092" y="6857"/>
                  </a:cubicBezTo>
                  <a:cubicBezTo>
                    <a:pt x="1024" y="7234"/>
                    <a:pt x="974" y="7507"/>
                    <a:pt x="953" y="7654"/>
                  </a:cubicBezTo>
                  <a:cubicBezTo>
                    <a:pt x="938" y="7755"/>
                    <a:pt x="851" y="8249"/>
                    <a:pt x="578" y="8249"/>
                  </a:cubicBezTo>
                  <a:cubicBezTo>
                    <a:pt x="574" y="8249"/>
                    <a:pt x="570" y="8248"/>
                    <a:pt x="566" y="8248"/>
                  </a:cubicBezTo>
                  <a:cubicBezTo>
                    <a:pt x="292" y="8230"/>
                    <a:pt x="251" y="7740"/>
                    <a:pt x="246" y="7642"/>
                  </a:cubicBezTo>
                  <a:cubicBezTo>
                    <a:pt x="181" y="6421"/>
                    <a:pt x="263" y="1305"/>
                    <a:pt x="1206" y="354"/>
                  </a:cubicBezTo>
                  <a:cubicBezTo>
                    <a:pt x="1302" y="259"/>
                    <a:pt x="1400" y="213"/>
                    <a:pt x="1502" y="213"/>
                  </a:cubicBezTo>
                  <a:close/>
                  <a:moveTo>
                    <a:pt x="1496" y="0"/>
                  </a:moveTo>
                  <a:cubicBezTo>
                    <a:pt x="1337" y="0"/>
                    <a:pt x="1188" y="69"/>
                    <a:pt x="1053" y="204"/>
                  </a:cubicBezTo>
                  <a:cubicBezTo>
                    <a:pt x="596" y="662"/>
                    <a:pt x="282" y="1942"/>
                    <a:pt x="122" y="4003"/>
                  </a:cubicBezTo>
                  <a:cubicBezTo>
                    <a:pt x="0" y="5538"/>
                    <a:pt x="2" y="7138"/>
                    <a:pt x="29" y="7655"/>
                  </a:cubicBezTo>
                  <a:cubicBezTo>
                    <a:pt x="55" y="8145"/>
                    <a:pt x="251" y="8447"/>
                    <a:pt x="552" y="8465"/>
                  </a:cubicBezTo>
                  <a:lnTo>
                    <a:pt x="581" y="8465"/>
                  </a:lnTo>
                  <a:cubicBezTo>
                    <a:pt x="877" y="8465"/>
                    <a:pt x="1095" y="8177"/>
                    <a:pt x="1167" y="7689"/>
                  </a:cubicBezTo>
                  <a:cubicBezTo>
                    <a:pt x="1188" y="7545"/>
                    <a:pt x="1241" y="7259"/>
                    <a:pt x="1305" y="6900"/>
                  </a:cubicBezTo>
                  <a:cubicBezTo>
                    <a:pt x="1848" y="3938"/>
                    <a:pt x="2331" y="820"/>
                    <a:pt x="1801" y="153"/>
                  </a:cubicBezTo>
                  <a:cubicBezTo>
                    <a:pt x="1723" y="56"/>
                    <a:pt x="1628" y="5"/>
                    <a:pt x="1521" y="1"/>
                  </a:cubicBezTo>
                  <a:cubicBezTo>
                    <a:pt x="1513" y="1"/>
                    <a:pt x="1505" y="0"/>
                    <a:pt x="14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2"/>
            <p:cNvSpPr/>
            <p:nvPr/>
          </p:nvSpPr>
          <p:spPr>
            <a:xfrm>
              <a:off x="2180625" y="2565775"/>
              <a:ext cx="236850" cy="935825"/>
            </a:xfrm>
            <a:custGeom>
              <a:rect b="b" l="l" r="r" t="t"/>
              <a:pathLst>
                <a:path extrusionOk="0" h="37433" w="9474">
                  <a:moveTo>
                    <a:pt x="7743" y="0"/>
                  </a:moveTo>
                  <a:cubicBezTo>
                    <a:pt x="5161" y="12256"/>
                    <a:pt x="2582" y="24513"/>
                    <a:pt x="0" y="36770"/>
                  </a:cubicBezTo>
                  <a:cubicBezTo>
                    <a:pt x="254" y="36999"/>
                    <a:pt x="540" y="37184"/>
                    <a:pt x="865" y="37301"/>
                  </a:cubicBezTo>
                  <a:cubicBezTo>
                    <a:pt x="1123" y="37392"/>
                    <a:pt x="1386" y="37433"/>
                    <a:pt x="1651" y="37433"/>
                  </a:cubicBezTo>
                  <a:cubicBezTo>
                    <a:pt x="2547" y="37433"/>
                    <a:pt x="3458" y="36970"/>
                    <a:pt x="4217" y="36438"/>
                  </a:cubicBezTo>
                  <a:cubicBezTo>
                    <a:pt x="5198" y="35750"/>
                    <a:pt x="5779" y="34970"/>
                    <a:pt x="6957" y="34747"/>
                  </a:cubicBezTo>
                  <a:cubicBezTo>
                    <a:pt x="6719" y="30772"/>
                    <a:pt x="5424" y="26344"/>
                    <a:pt x="6032" y="22408"/>
                  </a:cubicBezTo>
                  <a:cubicBezTo>
                    <a:pt x="7178" y="14980"/>
                    <a:pt x="8327" y="7554"/>
                    <a:pt x="9473" y="129"/>
                  </a:cubicBezTo>
                  <a:cubicBezTo>
                    <a:pt x="8882" y="99"/>
                    <a:pt x="8296" y="61"/>
                    <a:pt x="77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2"/>
            <p:cNvSpPr/>
            <p:nvPr/>
          </p:nvSpPr>
          <p:spPr>
            <a:xfrm>
              <a:off x="3613550" y="2951050"/>
              <a:ext cx="853125" cy="593125"/>
            </a:xfrm>
            <a:custGeom>
              <a:rect b="b" l="l" r="r" t="t"/>
              <a:pathLst>
                <a:path extrusionOk="0" h="23725" w="34125">
                  <a:moveTo>
                    <a:pt x="17369" y="0"/>
                  </a:moveTo>
                  <a:cubicBezTo>
                    <a:pt x="15521" y="0"/>
                    <a:pt x="13625" y="874"/>
                    <a:pt x="12472" y="2465"/>
                  </a:cubicBezTo>
                  <a:cubicBezTo>
                    <a:pt x="10843" y="4716"/>
                    <a:pt x="10803" y="8006"/>
                    <a:pt x="8677" y="9795"/>
                  </a:cubicBezTo>
                  <a:cubicBezTo>
                    <a:pt x="7241" y="11004"/>
                    <a:pt x="5231" y="11184"/>
                    <a:pt x="3478" y="11859"/>
                  </a:cubicBezTo>
                  <a:cubicBezTo>
                    <a:pt x="1726" y="12531"/>
                    <a:pt x="0" y="14275"/>
                    <a:pt x="600" y="16056"/>
                  </a:cubicBezTo>
                  <a:cubicBezTo>
                    <a:pt x="1249" y="17979"/>
                    <a:pt x="3850" y="18176"/>
                    <a:pt x="5551" y="19277"/>
                  </a:cubicBezTo>
                  <a:cubicBezTo>
                    <a:pt x="7089" y="20272"/>
                    <a:pt x="7946" y="22105"/>
                    <a:pt x="9517" y="23044"/>
                  </a:cubicBezTo>
                  <a:cubicBezTo>
                    <a:pt x="10334" y="23532"/>
                    <a:pt x="11246" y="23725"/>
                    <a:pt x="12187" y="23725"/>
                  </a:cubicBezTo>
                  <a:cubicBezTo>
                    <a:pt x="13533" y="23725"/>
                    <a:pt x="14939" y="23329"/>
                    <a:pt x="16207" y="22835"/>
                  </a:cubicBezTo>
                  <a:cubicBezTo>
                    <a:pt x="18212" y="22054"/>
                    <a:pt x="20234" y="21040"/>
                    <a:pt x="22362" y="21040"/>
                  </a:cubicBezTo>
                  <a:cubicBezTo>
                    <a:pt x="22523" y="21040"/>
                    <a:pt x="22684" y="21045"/>
                    <a:pt x="22847" y="21058"/>
                  </a:cubicBezTo>
                  <a:cubicBezTo>
                    <a:pt x="24289" y="21164"/>
                    <a:pt x="25639" y="21770"/>
                    <a:pt x="27020" y="22196"/>
                  </a:cubicBezTo>
                  <a:cubicBezTo>
                    <a:pt x="27808" y="22438"/>
                    <a:pt x="28647" y="22619"/>
                    <a:pt x="29465" y="22619"/>
                  </a:cubicBezTo>
                  <a:cubicBezTo>
                    <a:pt x="30085" y="22619"/>
                    <a:pt x="30693" y="22516"/>
                    <a:pt x="31259" y="22256"/>
                  </a:cubicBezTo>
                  <a:cubicBezTo>
                    <a:pt x="32574" y="21649"/>
                    <a:pt x="33434" y="19922"/>
                    <a:pt x="32682" y="18687"/>
                  </a:cubicBezTo>
                  <a:cubicBezTo>
                    <a:pt x="31828" y="17292"/>
                    <a:pt x="29423" y="17069"/>
                    <a:pt x="29186" y="15451"/>
                  </a:cubicBezTo>
                  <a:cubicBezTo>
                    <a:pt x="29043" y="14480"/>
                    <a:pt x="29849" y="13629"/>
                    <a:pt x="30686" y="13115"/>
                  </a:cubicBezTo>
                  <a:cubicBezTo>
                    <a:pt x="31522" y="12602"/>
                    <a:pt x="32491" y="12211"/>
                    <a:pt x="33050" y="11406"/>
                  </a:cubicBezTo>
                  <a:cubicBezTo>
                    <a:pt x="34124" y="9859"/>
                    <a:pt x="33038" y="7602"/>
                    <a:pt x="31408" y="6660"/>
                  </a:cubicBezTo>
                  <a:cubicBezTo>
                    <a:pt x="29415" y="5508"/>
                    <a:pt x="27057" y="5725"/>
                    <a:pt x="24908" y="5115"/>
                  </a:cubicBezTo>
                  <a:cubicBezTo>
                    <a:pt x="23112" y="4604"/>
                    <a:pt x="22640" y="3776"/>
                    <a:pt x="21717" y="2317"/>
                  </a:cubicBezTo>
                  <a:cubicBezTo>
                    <a:pt x="20713" y="733"/>
                    <a:pt x="19062" y="0"/>
                    <a:pt x="173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2"/>
            <p:cNvSpPr/>
            <p:nvPr/>
          </p:nvSpPr>
          <p:spPr>
            <a:xfrm>
              <a:off x="3914025" y="3390875"/>
              <a:ext cx="32075" cy="12350"/>
            </a:xfrm>
            <a:custGeom>
              <a:rect b="b" l="l" r="r" t="t"/>
              <a:pathLst>
                <a:path extrusionOk="0" h="494" w="1283">
                  <a:moveTo>
                    <a:pt x="560" y="1"/>
                  </a:moveTo>
                  <a:cubicBezTo>
                    <a:pt x="355" y="1"/>
                    <a:pt x="161" y="65"/>
                    <a:pt x="1" y="177"/>
                  </a:cubicBezTo>
                  <a:cubicBezTo>
                    <a:pt x="157" y="345"/>
                    <a:pt x="371" y="462"/>
                    <a:pt x="615" y="487"/>
                  </a:cubicBezTo>
                  <a:cubicBezTo>
                    <a:pt x="652" y="491"/>
                    <a:pt x="688" y="493"/>
                    <a:pt x="724" y="493"/>
                  </a:cubicBezTo>
                  <a:cubicBezTo>
                    <a:pt x="930" y="493"/>
                    <a:pt x="1123" y="429"/>
                    <a:pt x="1282" y="318"/>
                  </a:cubicBezTo>
                  <a:cubicBezTo>
                    <a:pt x="1127" y="148"/>
                    <a:pt x="914" y="32"/>
                    <a:pt x="668" y="7"/>
                  </a:cubicBezTo>
                  <a:cubicBezTo>
                    <a:pt x="632" y="3"/>
                    <a:pt x="595" y="1"/>
                    <a:pt x="560"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2"/>
            <p:cNvSpPr/>
            <p:nvPr/>
          </p:nvSpPr>
          <p:spPr>
            <a:xfrm>
              <a:off x="3946175" y="3369125"/>
              <a:ext cx="30400" cy="14225"/>
            </a:xfrm>
            <a:custGeom>
              <a:rect b="b" l="l" r="r" t="t"/>
              <a:pathLst>
                <a:path extrusionOk="0" h="569" w="1216">
                  <a:moveTo>
                    <a:pt x="852" y="0"/>
                  </a:moveTo>
                  <a:cubicBezTo>
                    <a:pt x="745" y="0"/>
                    <a:pt x="635" y="18"/>
                    <a:pt x="527" y="56"/>
                  </a:cubicBezTo>
                  <a:cubicBezTo>
                    <a:pt x="295" y="137"/>
                    <a:pt x="113" y="297"/>
                    <a:pt x="1" y="498"/>
                  </a:cubicBezTo>
                  <a:cubicBezTo>
                    <a:pt x="115" y="543"/>
                    <a:pt x="239" y="568"/>
                    <a:pt x="365" y="568"/>
                  </a:cubicBezTo>
                  <a:cubicBezTo>
                    <a:pt x="473" y="568"/>
                    <a:pt x="582" y="550"/>
                    <a:pt x="689" y="513"/>
                  </a:cubicBezTo>
                  <a:cubicBezTo>
                    <a:pt x="921" y="431"/>
                    <a:pt x="1103" y="270"/>
                    <a:pt x="1215" y="71"/>
                  </a:cubicBezTo>
                  <a:cubicBezTo>
                    <a:pt x="1101" y="25"/>
                    <a:pt x="978" y="0"/>
                    <a:pt x="852"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2"/>
            <p:cNvSpPr/>
            <p:nvPr/>
          </p:nvSpPr>
          <p:spPr>
            <a:xfrm>
              <a:off x="3963275" y="3403775"/>
              <a:ext cx="28625" cy="16375"/>
            </a:xfrm>
            <a:custGeom>
              <a:rect b="b" l="l" r="r" t="t"/>
              <a:pathLst>
                <a:path extrusionOk="0" h="655" w="1145">
                  <a:moveTo>
                    <a:pt x="233" y="0"/>
                  </a:moveTo>
                  <a:cubicBezTo>
                    <a:pt x="154" y="0"/>
                    <a:pt x="76" y="10"/>
                    <a:pt x="1" y="29"/>
                  </a:cubicBezTo>
                  <a:cubicBezTo>
                    <a:pt x="84" y="243"/>
                    <a:pt x="240" y="426"/>
                    <a:pt x="460" y="543"/>
                  </a:cubicBezTo>
                  <a:cubicBezTo>
                    <a:pt x="605" y="619"/>
                    <a:pt x="760" y="655"/>
                    <a:pt x="912" y="655"/>
                  </a:cubicBezTo>
                  <a:cubicBezTo>
                    <a:pt x="990" y="655"/>
                    <a:pt x="1069" y="645"/>
                    <a:pt x="1144" y="627"/>
                  </a:cubicBezTo>
                  <a:cubicBezTo>
                    <a:pt x="1061" y="411"/>
                    <a:pt x="903" y="226"/>
                    <a:pt x="685" y="112"/>
                  </a:cubicBezTo>
                  <a:cubicBezTo>
                    <a:pt x="540" y="37"/>
                    <a:pt x="385" y="0"/>
                    <a:pt x="233"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2"/>
            <p:cNvSpPr/>
            <p:nvPr/>
          </p:nvSpPr>
          <p:spPr>
            <a:xfrm>
              <a:off x="3926625" y="3338600"/>
              <a:ext cx="19400" cy="26850"/>
            </a:xfrm>
            <a:custGeom>
              <a:rect b="b" l="l" r="r" t="t"/>
              <a:pathLst>
                <a:path extrusionOk="0" h="1074" w="776">
                  <a:moveTo>
                    <a:pt x="745" y="0"/>
                  </a:moveTo>
                  <a:lnTo>
                    <a:pt x="745" y="0"/>
                  </a:lnTo>
                  <a:cubicBezTo>
                    <a:pt x="523" y="59"/>
                    <a:pt x="322" y="197"/>
                    <a:pt x="185" y="402"/>
                  </a:cubicBezTo>
                  <a:cubicBezTo>
                    <a:pt x="49" y="608"/>
                    <a:pt x="0" y="846"/>
                    <a:pt x="30" y="1074"/>
                  </a:cubicBezTo>
                  <a:cubicBezTo>
                    <a:pt x="252" y="1015"/>
                    <a:pt x="452" y="877"/>
                    <a:pt x="589" y="672"/>
                  </a:cubicBezTo>
                  <a:cubicBezTo>
                    <a:pt x="725" y="466"/>
                    <a:pt x="775" y="228"/>
                    <a:pt x="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2"/>
            <p:cNvSpPr/>
            <p:nvPr/>
          </p:nvSpPr>
          <p:spPr>
            <a:xfrm>
              <a:off x="3883100" y="3373000"/>
              <a:ext cx="30375" cy="14225"/>
            </a:xfrm>
            <a:custGeom>
              <a:rect b="b" l="l" r="r" t="t"/>
              <a:pathLst>
                <a:path extrusionOk="0" h="569" w="1215">
                  <a:moveTo>
                    <a:pt x="850" y="0"/>
                  </a:moveTo>
                  <a:cubicBezTo>
                    <a:pt x="743" y="0"/>
                    <a:pt x="634" y="18"/>
                    <a:pt x="528" y="56"/>
                  </a:cubicBezTo>
                  <a:cubicBezTo>
                    <a:pt x="294" y="138"/>
                    <a:pt x="112" y="299"/>
                    <a:pt x="0" y="497"/>
                  </a:cubicBezTo>
                  <a:cubicBezTo>
                    <a:pt x="114" y="544"/>
                    <a:pt x="237" y="568"/>
                    <a:pt x="363" y="568"/>
                  </a:cubicBezTo>
                  <a:cubicBezTo>
                    <a:pt x="471" y="568"/>
                    <a:pt x="581" y="550"/>
                    <a:pt x="689" y="512"/>
                  </a:cubicBezTo>
                  <a:cubicBezTo>
                    <a:pt x="922" y="432"/>
                    <a:pt x="1104" y="270"/>
                    <a:pt x="1215" y="71"/>
                  </a:cubicBezTo>
                  <a:cubicBezTo>
                    <a:pt x="1100" y="25"/>
                    <a:pt x="976" y="0"/>
                    <a:pt x="850"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2"/>
            <p:cNvSpPr/>
            <p:nvPr/>
          </p:nvSpPr>
          <p:spPr>
            <a:xfrm>
              <a:off x="3808775" y="3382175"/>
              <a:ext cx="31900" cy="12600"/>
            </a:xfrm>
            <a:custGeom>
              <a:rect b="b" l="l" r="r" t="t"/>
              <a:pathLst>
                <a:path extrusionOk="0" h="504" w="1276">
                  <a:moveTo>
                    <a:pt x="535" y="1"/>
                  </a:moveTo>
                  <a:cubicBezTo>
                    <a:pt x="341" y="1"/>
                    <a:pt x="155" y="57"/>
                    <a:pt x="0" y="159"/>
                  </a:cubicBezTo>
                  <a:cubicBezTo>
                    <a:pt x="151" y="333"/>
                    <a:pt x="358" y="456"/>
                    <a:pt x="604" y="493"/>
                  </a:cubicBezTo>
                  <a:cubicBezTo>
                    <a:pt x="652" y="500"/>
                    <a:pt x="700" y="503"/>
                    <a:pt x="747" y="503"/>
                  </a:cubicBezTo>
                  <a:cubicBezTo>
                    <a:pt x="939" y="503"/>
                    <a:pt x="1121" y="445"/>
                    <a:pt x="1276" y="344"/>
                  </a:cubicBezTo>
                  <a:cubicBezTo>
                    <a:pt x="1127" y="170"/>
                    <a:pt x="918" y="47"/>
                    <a:pt x="674" y="10"/>
                  </a:cubicBezTo>
                  <a:cubicBezTo>
                    <a:pt x="627" y="4"/>
                    <a:pt x="581" y="1"/>
                    <a:pt x="535"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2"/>
            <p:cNvSpPr/>
            <p:nvPr/>
          </p:nvSpPr>
          <p:spPr>
            <a:xfrm>
              <a:off x="3777300" y="3401275"/>
              <a:ext cx="30775" cy="13875"/>
            </a:xfrm>
            <a:custGeom>
              <a:rect b="b" l="l" r="r" t="t"/>
              <a:pathLst>
                <a:path extrusionOk="0" h="555" w="1231">
                  <a:moveTo>
                    <a:pt x="834" y="1"/>
                  </a:moveTo>
                  <a:cubicBezTo>
                    <a:pt x="738" y="1"/>
                    <a:pt x="640" y="15"/>
                    <a:pt x="544" y="46"/>
                  </a:cubicBezTo>
                  <a:cubicBezTo>
                    <a:pt x="307" y="118"/>
                    <a:pt x="121" y="275"/>
                    <a:pt x="1" y="470"/>
                  </a:cubicBezTo>
                  <a:cubicBezTo>
                    <a:pt x="125" y="525"/>
                    <a:pt x="260" y="555"/>
                    <a:pt x="399" y="555"/>
                  </a:cubicBezTo>
                  <a:cubicBezTo>
                    <a:pt x="495" y="555"/>
                    <a:pt x="593" y="540"/>
                    <a:pt x="689" y="510"/>
                  </a:cubicBezTo>
                  <a:cubicBezTo>
                    <a:pt x="926" y="435"/>
                    <a:pt x="1114" y="282"/>
                    <a:pt x="1231" y="85"/>
                  </a:cubicBezTo>
                  <a:cubicBezTo>
                    <a:pt x="1107" y="31"/>
                    <a:pt x="972" y="1"/>
                    <a:pt x="834"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2"/>
            <p:cNvSpPr/>
            <p:nvPr/>
          </p:nvSpPr>
          <p:spPr>
            <a:xfrm>
              <a:off x="3763775" y="3363475"/>
              <a:ext cx="28000" cy="16950"/>
            </a:xfrm>
            <a:custGeom>
              <a:rect b="b" l="l" r="r" t="t"/>
              <a:pathLst>
                <a:path extrusionOk="0" h="678" w="1120">
                  <a:moveTo>
                    <a:pt x="199" y="1"/>
                  </a:moveTo>
                  <a:cubicBezTo>
                    <a:pt x="132" y="1"/>
                    <a:pt x="65" y="8"/>
                    <a:pt x="0" y="21"/>
                  </a:cubicBezTo>
                  <a:cubicBezTo>
                    <a:pt x="73" y="238"/>
                    <a:pt x="225" y="429"/>
                    <a:pt x="440" y="551"/>
                  </a:cubicBezTo>
                  <a:cubicBezTo>
                    <a:pt x="592" y="637"/>
                    <a:pt x="756" y="678"/>
                    <a:pt x="918" y="678"/>
                  </a:cubicBezTo>
                  <a:cubicBezTo>
                    <a:pt x="986" y="678"/>
                    <a:pt x="1054" y="671"/>
                    <a:pt x="1120" y="657"/>
                  </a:cubicBezTo>
                  <a:cubicBezTo>
                    <a:pt x="1047" y="441"/>
                    <a:pt x="895" y="249"/>
                    <a:pt x="680" y="127"/>
                  </a:cubicBezTo>
                  <a:cubicBezTo>
                    <a:pt x="527" y="42"/>
                    <a:pt x="362" y="1"/>
                    <a:pt x="199"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2"/>
            <p:cNvSpPr/>
            <p:nvPr/>
          </p:nvSpPr>
          <p:spPr>
            <a:xfrm>
              <a:off x="3802450" y="3326050"/>
              <a:ext cx="12600" cy="32200"/>
            </a:xfrm>
            <a:custGeom>
              <a:rect b="b" l="l" r="r" t="t"/>
              <a:pathLst>
                <a:path extrusionOk="0" h="1288" w="504">
                  <a:moveTo>
                    <a:pt x="229" y="0"/>
                  </a:moveTo>
                  <a:cubicBezTo>
                    <a:pt x="85" y="176"/>
                    <a:pt x="0" y="407"/>
                    <a:pt x="9" y="652"/>
                  </a:cubicBezTo>
                  <a:cubicBezTo>
                    <a:pt x="17" y="900"/>
                    <a:pt x="117" y="1121"/>
                    <a:pt x="275" y="1288"/>
                  </a:cubicBezTo>
                  <a:cubicBezTo>
                    <a:pt x="419" y="1112"/>
                    <a:pt x="504" y="881"/>
                    <a:pt x="495" y="636"/>
                  </a:cubicBezTo>
                  <a:cubicBezTo>
                    <a:pt x="486" y="388"/>
                    <a:pt x="387" y="167"/>
                    <a:pt x="2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2"/>
            <p:cNvSpPr/>
            <p:nvPr/>
          </p:nvSpPr>
          <p:spPr>
            <a:xfrm>
              <a:off x="3806925" y="3420225"/>
              <a:ext cx="19925" cy="26175"/>
            </a:xfrm>
            <a:custGeom>
              <a:rect b="b" l="l" r="r" t="t"/>
              <a:pathLst>
                <a:path extrusionOk="0" h="1047" w="797">
                  <a:moveTo>
                    <a:pt x="774" y="0"/>
                  </a:moveTo>
                  <a:lnTo>
                    <a:pt x="774" y="0"/>
                  </a:lnTo>
                  <a:cubicBezTo>
                    <a:pt x="552" y="52"/>
                    <a:pt x="346" y="181"/>
                    <a:pt x="202" y="381"/>
                  </a:cubicBezTo>
                  <a:cubicBezTo>
                    <a:pt x="58" y="583"/>
                    <a:pt x="0" y="819"/>
                    <a:pt x="23" y="1047"/>
                  </a:cubicBezTo>
                  <a:cubicBezTo>
                    <a:pt x="246" y="995"/>
                    <a:pt x="452" y="866"/>
                    <a:pt x="596" y="666"/>
                  </a:cubicBezTo>
                  <a:cubicBezTo>
                    <a:pt x="740" y="465"/>
                    <a:pt x="796" y="228"/>
                    <a:pt x="774"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2"/>
            <p:cNvSpPr/>
            <p:nvPr/>
          </p:nvSpPr>
          <p:spPr>
            <a:xfrm>
              <a:off x="3840475" y="3399650"/>
              <a:ext cx="30800" cy="13825"/>
            </a:xfrm>
            <a:custGeom>
              <a:rect b="b" l="l" r="r" t="t"/>
              <a:pathLst>
                <a:path extrusionOk="0" h="553" w="1232">
                  <a:moveTo>
                    <a:pt x="834" y="1"/>
                  </a:moveTo>
                  <a:cubicBezTo>
                    <a:pt x="737" y="1"/>
                    <a:pt x="640" y="15"/>
                    <a:pt x="543" y="45"/>
                  </a:cubicBezTo>
                  <a:cubicBezTo>
                    <a:pt x="308" y="118"/>
                    <a:pt x="120" y="273"/>
                    <a:pt x="0" y="469"/>
                  </a:cubicBezTo>
                  <a:cubicBezTo>
                    <a:pt x="125" y="523"/>
                    <a:pt x="260" y="553"/>
                    <a:pt x="398" y="553"/>
                  </a:cubicBezTo>
                  <a:cubicBezTo>
                    <a:pt x="495" y="553"/>
                    <a:pt x="592" y="538"/>
                    <a:pt x="689" y="508"/>
                  </a:cubicBezTo>
                  <a:cubicBezTo>
                    <a:pt x="925" y="435"/>
                    <a:pt x="1114" y="279"/>
                    <a:pt x="1232" y="85"/>
                  </a:cubicBezTo>
                  <a:cubicBezTo>
                    <a:pt x="1108" y="30"/>
                    <a:pt x="972" y="1"/>
                    <a:pt x="834"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2"/>
            <p:cNvSpPr/>
            <p:nvPr/>
          </p:nvSpPr>
          <p:spPr>
            <a:xfrm>
              <a:off x="3773675" y="3303250"/>
              <a:ext cx="24175" cy="21350"/>
            </a:xfrm>
            <a:custGeom>
              <a:rect b="b" l="l" r="r" t="t"/>
              <a:pathLst>
                <a:path extrusionOk="0" h="854" w="967">
                  <a:moveTo>
                    <a:pt x="966" y="1"/>
                  </a:moveTo>
                  <a:cubicBezTo>
                    <a:pt x="737" y="2"/>
                    <a:pt x="508" y="83"/>
                    <a:pt x="322" y="245"/>
                  </a:cubicBezTo>
                  <a:cubicBezTo>
                    <a:pt x="137" y="409"/>
                    <a:pt x="29" y="626"/>
                    <a:pt x="0" y="853"/>
                  </a:cubicBezTo>
                  <a:cubicBezTo>
                    <a:pt x="229" y="852"/>
                    <a:pt x="458" y="773"/>
                    <a:pt x="645" y="609"/>
                  </a:cubicBezTo>
                  <a:cubicBezTo>
                    <a:pt x="828" y="447"/>
                    <a:pt x="939" y="228"/>
                    <a:pt x="9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2"/>
            <p:cNvSpPr/>
            <p:nvPr/>
          </p:nvSpPr>
          <p:spPr>
            <a:xfrm>
              <a:off x="3783300" y="3261925"/>
              <a:ext cx="16175" cy="29675"/>
            </a:xfrm>
            <a:custGeom>
              <a:rect b="b" l="l" r="r" t="t"/>
              <a:pathLst>
                <a:path extrusionOk="0" h="1187" w="647">
                  <a:moveTo>
                    <a:pt x="574" y="1"/>
                  </a:moveTo>
                  <a:lnTo>
                    <a:pt x="574" y="1"/>
                  </a:lnTo>
                  <a:cubicBezTo>
                    <a:pt x="369" y="101"/>
                    <a:pt x="197" y="272"/>
                    <a:pt x="100" y="500"/>
                  </a:cubicBezTo>
                  <a:cubicBezTo>
                    <a:pt x="3" y="724"/>
                    <a:pt x="0" y="970"/>
                    <a:pt x="72" y="1187"/>
                  </a:cubicBezTo>
                  <a:cubicBezTo>
                    <a:pt x="276" y="1087"/>
                    <a:pt x="449" y="917"/>
                    <a:pt x="546" y="689"/>
                  </a:cubicBezTo>
                  <a:cubicBezTo>
                    <a:pt x="642" y="462"/>
                    <a:pt x="646" y="219"/>
                    <a:pt x="5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2"/>
            <p:cNvSpPr/>
            <p:nvPr/>
          </p:nvSpPr>
          <p:spPr>
            <a:xfrm>
              <a:off x="3831150" y="3297575"/>
              <a:ext cx="30275" cy="14400"/>
            </a:xfrm>
            <a:custGeom>
              <a:rect b="b" l="l" r="r" t="t"/>
              <a:pathLst>
                <a:path extrusionOk="0" h="576" w="1211">
                  <a:moveTo>
                    <a:pt x="856" y="1"/>
                  </a:moveTo>
                  <a:cubicBezTo>
                    <a:pt x="745" y="1"/>
                    <a:pt x="632" y="20"/>
                    <a:pt x="522" y="61"/>
                  </a:cubicBezTo>
                  <a:cubicBezTo>
                    <a:pt x="288" y="146"/>
                    <a:pt x="108" y="310"/>
                    <a:pt x="0" y="510"/>
                  </a:cubicBezTo>
                  <a:cubicBezTo>
                    <a:pt x="111" y="553"/>
                    <a:pt x="231" y="576"/>
                    <a:pt x="353" y="576"/>
                  </a:cubicBezTo>
                  <a:cubicBezTo>
                    <a:pt x="465" y="576"/>
                    <a:pt x="578" y="556"/>
                    <a:pt x="689" y="516"/>
                  </a:cubicBezTo>
                  <a:cubicBezTo>
                    <a:pt x="919" y="429"/>
                    <a:pt x="1100" y="267"/>
                    <a:pt x="1211" y="67"/>
                  </a:cubicBezTo>
                  <a:cubicBezTo>
                    <a:pt x="1099" y="24"/>
                    <a:pt x="979" y="1"/>
                    <a:pt x="8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2"/>
            <p:cNvSpPr/>
            <p:nvPr/>
          </p:nvSpPr>
          <p:spPr>
            <a:xfrm>
              <a:off x="3832775" y="3337025"/>
              <a:ext cx="29450" cy="22150"/>
            </a:xfrm>
            <a:custGeom>
              <a:rect b="b" l="l" r="r" t="t"/>
              <a:pathLst>
                <a:path extrusionOk="0" h="886" w="1178">
                  <a:moveTo>
                    <a:pt x="196" y="0"/>
                  </a:moveTo>
                  <a:cubicBezTo>
                    <a:pt x="145" y="0"/>
                    <a:pt x="106" y="14"/>
                    <a:pt x="82" y="43"/>
                  </a:cubicBezTo>
                  <a:cubicBezTo>
                    <a:pt x="0" y="148"/>
                    <a:pt x="158" y="412"/>
                    <a:pt x="439" y="633"/>
                  </a:cubicBezTo>
                  <a:cubicBezTo>
                    <a:pt x="640" y="792"/>
                    <a:pt x="850" y="886"/>
                    <a:pt x="982" y="886"/>
                  </a:cubicBezTo>
                  <a:cubicBezTo>
                    <a:pt x="1032" y="886"/>
                    <a:pt x="1071" y="872"/>
                    <a:pt x="1094" y="843"/>
                  </a:cubicBezTo>
                  <a:cubicBezTo>
                    <a:pt x="1177" y="737"/>
                    <a:pt x="1018" y="473"/>
                    <a:pt x="739" y="253"/>
                  </a:cubicBezTo>
                  <a:cubicBezTo>
                    <a:pt x="538" y="93"/>
                    <a:pt x="329" y="0"/>
                    <a:pt x="1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2"/>
            <p:cNvSpPr/>
            <p:nvPr/>
          </p:nvSpPr>
          <p:spPr>
            <a:xfrm>
              <a:off x="3749200" y="3263300"/>
              <a:ext cx="14850" cy="31300"/>
            </a:xfrm>
            <a:custGeom>
              <a:rect b="b" l="l" r="r" t="t"/>
              <a:pathLst>
                <a:path extrusionOk="0" h="1252" w="594">
                  <a:moveTo>
                    <a:pt x="140" y="0"/>
                  </a:moveTo>
                  <a:cubicBezTo>
                    <a:pt x="37" y="205"/>
                    <a:pt x="1" y="446"/>
                    <a:pt x="62" y="684"/>
                  </a:cubicBezTo>
                  <a:cubicBezTo>
                    <a:pt x="122" y="925"/>
                    <a:pt x="266" y="1121"/>
                    <a:pt x="454" y="1251"/>
                  </a:cubicBezTo>
                  <a:cubicBezTo>
                    <a:pt x="557" y="1047"/>
                    <a:pt x="594" y="806"/>
                    <a:pt x="533" y="567"/>
                  </a:cubicBezTo>
                  <a:cubicBezTo>
                    <a:pt x="473" y="326"/>
                    <a:pt x="328" y="131"/>
                    <a:pt x="140"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2"/>
            <p:cNvSpPr/>
            <p:nvPr/>
          </p:nvSpPr>
          <p:spPr>
            <a:xfrm>
              <a:off x="3743700" y="3311150"/>
              <a:ext cx="16200" cy="29700"/>
            </a:xfrm>
            <a:custGeom>
              <a:rect b="b" l="l" r="r" t="t"/>
              <a:pathLst>
                <a:path extrusionOk="0" h="1188" w="648">
                  <a:moveTo>
                    <a:pt x="576" y="0"/>
                  </a:moveTo>
                  <a:cubicBezTo>
                    <a:pt x="371" y="102"/>
                    <a:pt x="198" y="272"/>
                    <a:pt x="101" y="499"/>
                  </a:cubicBezTo>
                  <a:cubicBezTo>
                    <a:pt x="4" y="727"/>
                    <a:pt x="1" y="969"/>
                    <a:pt x="72" y="1188"/>
                  </a:cubicBezTo>
                  <a:cubicBezTo>
                    <a:pt x="277" y="1088"/>
                    <a:pt x="450" y="916"/>
                    <a:pt x="547" y="689"/>
                  </a:cubicBezTo>
                  <a:cubicBezTo>
                    <a:pt x="644" y="461"/>
                    <a:pt x="647" y="219"/>
                    <a:pt x="576"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2"/>
            <p:cNvSpPr/>
            <p:nvPr/>
          </p:nvSpPr>
          <p:spPr>
            <a:xfrm>
              <a:off x="4120850" y="3198475"/>
              <a:ext cx="27675" cy="17350"/>
            </a:xfrm>
            <a:custGeom>
              <a:rect b="b" l="l" r="r" t="t"/>
              <a:pathLst>
                <a:path extrusionOk="0" h="694" w="1107">
                  <a:moveTo>
                    <a:pt x="176" y="1"/>
                  </a:moveTo>
                  <a:cubicBezTo>
                    <a:pt x="117" y="1"/>
                    <a:pt x="58" y="6"/>
                    <a:pt x="1" y="17"/>
                  </a:cubicBezTo>
                  <a:cubicBezTo>
                    <a:pt x="72" y="235"/>
                    <a:pt x="218" y="429"/>
                    <a:pt x="430" y="555"/>
                  </a:cubicBezTo>
                  <a:cubicBezTo>
                    <a:pt x="586" y="649"/>
                    <a:pt x="758" y="694"/>
                    <a:pt x="929" y="694"/>
                  </a:cubicBezTo>
                  <a:cubicBezTo>
                    <a:pt x="988" y="694"/>
                    <a:pt x="1048" y="688"/>
                    <a:pt x="1106" y="678"/>
                  </a:cubicBezTo>
                  <a:cubicBezTo>
                    <a:pt x="1037" y="461"/>
                    <a:pt x="891" y="267"/>
                    <a:pt x="679" y="141"/>
                  </a:cubicBezTo>
                  <a:cubicBezTo>
                    <a:pt x="522" y="46"/>
                    <a:pt x="348" y="1"/>
                    <a:pt x="1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2"/>
            <p:cNvSpPr/>
            <p:nvPr/>
          </p:nvSpPr>
          <p:spPr>
            <a:xfrm>
              <a:off x="4081500" y="3206875"/>
              <a:ext cx="32100" cy="12350"/>
            </a:xfrm>
            <a:custGeom>
              <a:rect b="b" l="l" r="r" t="t"/>
              <a:pathLst>
                <a:path extrusionOk="0" h="494" w="1284">
                  <a:moveTo>
                    <a:pt x="572" y="1"/>
                  </a:moveTo>
                  <a:cubicBezTo>
                    <a:pt x="360" y="1"/>
                    <a:pt x="162" y="69"/>
                    <a:pt x="0" y="187"/>
                  </a:cubicBezTo>
                  <a:cubicBezTo>
                    <a:pt x="157" y="354"/>
                    <a:pt x="374" y="466"/>
                    <a:pt x="619" y="489"/>
                  </a:cubicBezTo>
                  <a:cubicBezTo>
                    <a:pt x="650" y="492"/>
                    <a:pt x="681" y="493"/>
                    <a:pt x="711" y="493"/>
                  </a:cubicBezTo>
                  <a:cubicBezTo>
                    <a:pt x="924" y="493"/>
                    <a:pt x="1123" y="425"/>
                    <a:pt x="1283" y="307"/>
                  </a:cubicBezTo>
                  <a:cubicBezTo>
                    <a:pt x="1126" y="140"/>
                    <a:pt x="910" y="28"/>
                    <a:pt x="663" y="5"/>
                  </a:cubicBezTo>
                  <a:cubicBezTo>
                    <a:pt x="632" y="2"/>
                    <a:pt x="602"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2"/>
            <p:cNvSpPr/>
            <p:nvPr/>
          </p:nvSpPr>
          <p:spPr>
            <a:xfrm>
              <a:off x="4087450" y="3161100"/>
              <a:ext cx="20550" cy="25475"/>
            </a:xfrm>
            <a:custGeom>
              <a:rect b="b" l="l" r="r" t="t"/>
              <a:pathLst>
                <a:path extrusionOk="0" h="1019" w="822">
                  <a:moveTo>
                    <a:pt x="16" y="1"/>
                  </a:moveTo>
                  <a:lnTo>
                    <a:pt x="16" y="1"/>
                  </a:lnTo>
                  <a:cubicBezTo>
                    <a:pt x="1" y="230"/>
                    <a:pt x="67" y="464"/>
                    <a:pt x="219" y="659"/>
                  </a:cubicBezTo>
                  <a:cubicBezTo>
                    <a:pt x="371" y="855"/>
                    <a:pt x="581" y="976"/>
                    <a:pt x="806" y="1019"/>
                  </a:cubicBezTo>
                  <a:cubicBezTo>
                    <a:pt x="821" y="790"/>
                    <a:pt x="756" y="556"/>
                    <a:pt x="604" y="362"/>
                  </a:cubicBezTo>
                  <a:cubicBezTo>
                    <a:pt x="452" y="166"/>
                    <a:pt x="242" y="45"/>
                    <a:pt x="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2"/>
            <p:cNvSpPr/>
            <p:nvPr/>
          </p:nvSpPr>
          <p:spPr>
            <a:xfrm>
              <a:off x="4096550" y="3236650"/>
              <a:ext cx="27450" cy="17675"/>
            </a:xfrm>
            <a:custGeom>
              <a:rect b="b" l="l" r="r" t="t"/>
              <a:pathLst>
                <a:path extrusionOk="0" h="707" w="1098">
                  <a:moveTo>
                    <a:pt x="937" y="0"/>
                  </a:moveTo>
                  <a:cubicBezTo>
                    <a:pt x="761" y="0"/>
                    <a:pt x="583" y="48"/>
                    <a:pt x="422" y="147"/>
                  </a:cubicBezTo>
                  <a:cubicBezTo>
                    <a:pt x="211" y="278"/>
                    <a:pt x="67" y="475"/>
                    <a:pt x="1" y="693"/>
                  </a:cubicBezTo>
                  <a:cubicBezTo>
                    <a:pt x="53" y="702"/>
                    <a:pt x="107" y="706"/>
                    <a:pt x="160" y="706"/>
                  </a:cubicBezTo>
                  <a:cubicBezTo>
                    <a:pt x="336" y="706"/>
                    <a:pt x="514" y="658"/>
                    <a:pt x="675" y="560"/>
                  </a:cubicBezTo>
                  <a:cubicBezTo>
                    <a:pt x="886" y="431"/>
                    <a:pt x="1029" y="234"/>
                    <a:pt x="1097" y="14"/>
                  </a:cubicBezTo>
                  <a:cubicBezTo>
                    <a:pt x="1044" y="5"/>
                    <a:pt x="991" y="0"/>
                    <a:pt x="9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2"/>
            <p:cNvSpPr/>
            <p:nvPr/>
          </p:nvSpPr>
          <p:spPr>
            <a:xfrm>
              <a:off x="4140425" y="3229625"/>
              <a:ext cx="32125" cy="12350"/>
            </a:xfrm>
            <a:custGeom>
              <a:rect b="b" l="l" r="r" t="t"/>
              <a:pathLst>
                <a:path extrusionOk="0" h="494" w="1285">
                  <a:moveTo>
                    <a:pt x="572" y="1"/>
                  </a:moveTo>
                  <a:cubicBezTo>
                    <a:pt x="360" y="1"/>
                    <a:pt x="163" y="69"/>
                    <a:pt x="0" y="187"/>
                  </a:cubicBezTo>
                  <a:cubicBezTo>
                    <a:pt x="158" y="354"/>
                    <a:pt x="375" y="466"/>
                    <a:pt x="621" y="489"/>
                  </a:cubicBezTo>
                  <a:cubicBezTo>
                    <a:pt x="651" y="492"/>
                    <a:pt x="682" y="493"/>
                    <a:pt x="713" y="493"/>
                  </a:cubicBezTo>
                  <a:cubicBezTo>
                    <a:pt x="925" y="493"/>
                    <a:pt x="1123" y="425"/>
                    <a:pt x="1285" y="307"/>
                  </a:cubicBezTo>
                  <a:cubicBezTo>
                    <a:pt x="1127" y="140"/>
                    <a:pt x="910" y="28"/>
                    <a:pt x="665" y="5"/>
                  </a:cubicBezTo>
                  <a:cubicBezTo>
                    <a:pt x="634" y="2"/>
                    <a:pt x="603"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2"/>
            <p:cNvSpPr/>
            <p:nvPr/>
          </p:nvSpPr>
          <p:spPr>
            <a:xfrm>
              <a:off x="4213325" y="3249800"/>
              <a:ext cx="27100" cy="18050"/>
            </a:xfrm>
            <a:custGeom>
              <a:rect b="b" l="l" r="r" t="t"/>
              <a:pathLst>
                <a:path extrusionOk="0" h="722" w="1084">
                  <a:moveTo>
                    <a:pt x="144" y="0"/>
                  </a:moveTo>
                  <a:cubicBezTo>
                    <a:pt x="96" y="0"/>
                    <a:pt x="48" y="4"/>
                    <a:pt x="1" y="11"/>
                  </a:cubicBezTo>
                  <a:cubicBezTo>
                    <a:pt x="63" y="231"/>
                    <a:pt x="204" y="430"/>
                    <a:pt x="410" y="564"/>
                  </a:cubicBezTo>
                  <a:cubicBezTo>
                    <a:pt x="572" y="671"/>
                    <a:pt x="756" y="721"/>
                    <a:pt x="937" y="721"/>
                  </a:cubicBezTo>
                  <a:cubicBezTo>
                    <a:pt x="986" y="721"/>
                    <a:pt x="1035" y="718"/>
                    <a:pt x="1084" y="710"/>
                  </a:cubicBezTo>
                  <a:cubicBezTo>
                    <a:pt x="1021" y="492"/>
                    <a:pt x="880" y="291"/>
                    <a:pt x="674" y="158"/>
                  </a:cubicBezTo>
                  <a:cubicBezTo>
                    <a:pt x="511" y="51"/>
                    <a:pt x="327" y="0"/>
                    <a:pt x="1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2"/>
            <p:cNvSpPr/>
            <p:nvPr/>
          </p:nvSpPr>
          <p:spPr>
            <a:xfrm>
              <a:off x="4248200" y="3248025"/>
              <a:ext cx="32000" cy="12450"/>
            </a:xfrm>
            <a:custGeom>
              <a:rect b="b" l="l" r="r" t="t"/>
              <a:pathLst>
                <a:path extrusionOk="0" h="498" w="1280">
                  <a:moveTo>
                    <a:pt x="541" y="0"/>
                  </a:moveTo>
                  <a:cubicBezTo>
                    <a:pt x="344" y="0"/>
                    <a:pt x="157" y="62"/>
                    <a:pt x="1" y="168"/>
                  </a:cubicBezTo>
                  <a:cubicBezTo>
                    <a:pt x="153" y="338"/>
                    <a:pt x="365" y="458"/>
                    <a:pt x="609" y="490"/>
                  </a:cubicBezTo>
                  <a:cubicBezTo>
                    <a:pt x="650" y="495"/>
                    <a:pt x="691" y="497"/>
                    <a:pt x="732" y="497"/>
                  </a:cubicBezTo>
                  <a:cubicBezTo>
                    <a:pt x="933" y="497"/>
                    <a:pt x="1122" y="437"/>
                    <a:pt x="1279" y="331"/>
                  </a:cubicBezTo>
                  <a:cubicBezTo>
                    <a:pt x="1128" y="161"/>
                    <a:pt x="915" y="41"/>
                    <a:pt x="670" y="9"/>
                  </a:cubicBezTo>
                  <a:cubicBezTo>
                    <a:pt x="627" y="3"/>
                    <a:pt x="584" y="0"/>
                    <a:pt x="5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2"/>
            <p:cNvSpPr/>
            <p:nvPr/>
          </p:nvSpPr>
          <p:spPr>
            <a:xfrm>
              <a:off x="4252675" y="3280325"/>
              <a:ext cx="20025" cy="26175"/>
            </a:xfrm>
            <a:custGeom>
              <a:rect b="b" l="l" r="r" t="t"/>
              <a:pathLst>
                <a:path extrusionOk="0" h="1047" w="801">
                  <a:moveTo>
                    <a:pt x="24" y="0"/>
                  </a:moveTo>
                  <a:cubicBezTo>
                    <a:pt x="1" y="229"/>
                    <a:pt x="59" y="464"/>
                    <a:pt x="203" y="664"/>
                  </a:cubicBezTo>
                  <a:cubicBezTo>
                    <a:pt x="350" y="866"/>
                    <a:pt x="554" y="995"/>
                    <a:pt x="777" y="1047"/>
                  </a:cubicBezTo>
                  <a:cubicBezTo>
                    <a:pt x="800" y="816"/>
                    <a:pt x="741" y="583"/>
                    <a:pt x="597" y="381"/>
                  </a:cubicBezTo>
                  <a:cubicBezTo>
                    <a:pt x="453" y="182"/>
                    <a:pt x="247" y="53"/>
                    <a:pt x="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2"/>
            <p:cNvSpPr/>
            <p:nvPr/>
          </p:nvSpPr>
          <p:spPr>
            <a:xfrm>
              <a:off x="4214050" y="3292750"/>
              <a:ext cx="16100" cy="29750"/>
            </a:xfrm>
            <a:custGeom>
              <a:rect b="b" l="l" r="r" t="t"/>
              <a:pathLst>
                <a:path extrusionOk="0" h="1190" w="644">
                  <a:moveTo>
                    <a:pt x="571" y="1"/>
                  </a:moveTo>
                  <a:cubicBezTo>
                    <a:pt x="364" y="102"/>
                    <a:pt x="193" y="274"/>
                    <a:pt x="99" y="501"/>
                  </a:cubicBezTo>
                  <a:cubicBezTo>
                    <a:pt x="2" y="729"/>
                    <a:pt x="0" y="974"/>
                    <a:pt x="75" y="1190"/>
                  </a:cubicBezTo>
                  <a:cubicBezTo>
                    <a:pt x="281" y="1090"/>
                    <a:pt x="451" y="917"/>
                    <a:pt x="546" y="689"/>
                  </a:cubicBezTo>
                  <a:cubicBezTo>
                    <a:pt x="640" y="462"/>
                    <a:pt x="644" y="217"/>
                    <a:pt x="571"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2"/>
            <p:cNvSpPr/>
            <p:nvPr/>
          </p:nvSpPr>
          <p:spPr>
            <a:xfrm>
              <a:off x="4238650" y="3212900"/>
              <a:ext cx="28025" cy="16975"/>
            </a:xfrm>
            <a:custGeom>
              <a:rect b="b" l="l" r="r" t="t"/>
              <a:pathLst>
                <a:path extrusionOk="0" h="679" w="1121">
                  <a:moveTo>
                    <a:pt x="921" y="0"/>
                  </a:moveTo>
                  <a:cubicBezTo>
                    <a:pt x="758" y="0"/>
                    <a:pt x="592" y="41"/>
                    <a:pt x="441" y="128"/>
                  </a:cubicBezTo>
                  <a:cubicBezTo>
                    <a:pt x="225" y="249"/>
                    <a:pt x="77" y="440"/>
                    <a:pt x="1" y="659"/>
                  </a:cubicBezTo>
                  <a:cubicBezTo>
                    <a:pt x="66" y="672"/>
                    <a:pt x="133" y="679"/>
                    <a:pt x="200" y="679"/>
                  </a:cubicBezTo>
                  <a:cubicBezTo>
                    <a:pt x="363" y="679"/>
                    <a:pt x="529" y="638"/>
                    <a:pt x="680" y="551"/>
                  </a:cubicBezTo>
                  <a:cubicBezTo>
                    <a:pt x="896" y="428"/>
                    <a:pt x="1047" y="236"/>
                    <a:pt x="1120" y="20"/>
                  </a:cubicBezTo>
                  <a:cubicBezTo>
                    <a:pt x="1055" y="7"/>
                    <a:pt x="988" y="0"/>
                    <a:pt x="9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2"/>
            <p:cNvSpPr/>
            <p:nvPr/>
          </p:nvSpPr>
          <p:spPr>
            <a:xfrm>
              <a:off x="4190125" y="3223225"/>
              <a:ext cx="31950" cy="12425"/>
            </a:xfrm>
            <a:custGeom>
              <a:rect b="b" l="l" r="r" t="t"/>
              <a:pathLst>
                <a:path extrusionOk="0" h="497" w="1278">
                  <a:moveTo>
                    <a:pt x="547" y="0"/>
                  </a:moveTo>
                  <a:cubicBezTo>
                    <a:pt x="347" y="0"/>
                    <a:pt x="158" y="61"/>
                    <a:pt x="1" y="165"/>
                  </a:cubicBezTo>
                  <a:cubicBezTo>
                    <a:pt x="152" y="337"/>
                    <a:pt x="364" y="457"/>
                    <a:pt x="609" y="489"/>
                  </a:cubicBezTo>
                  <a:cubicBezTo>
                    <a:pt x="650" y="494"/>
                    <a:pt x="691" y="496"/>
                    <a:pt x="731" y="496"/>
                  </a:cubicBezTo>
                  <a:cubicBezTo>
                    <a:pt x="931" y="496"/>
                    <a:pt x="1120" y="435"/>
                    <a:pt x="1277" y="329"/>
                  </a:cubicBezTo>
                  <a:cubicBezTo>
                    <a:pt x="1126" y="159"/>
                    <a:pt x="914" y="40"/>
                    <a:pt x="669" y="8"/>
                  </a:cubicBezTo>
                  <a:cubicBezTo>
                    <a:pt x="628" y="3"/>
                    <a:pt x="587" y="0"/>
                    <a:pt x="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2"/>
            <p:cNvSpPr/>
            <p:nvPr/>
          </p:nvSpPr>
          <p:spPr>
            <a:xfrm>
              <a:off x="4215825" y="3335975"/>
              <a:ext cx="30850" cy="13800"/>
            </a:xfrm>
            <a:custGeom>
              <a:rect b="b" l="l" r="r" t="t"/>
              <a:pathLst>
                <a:path extrusionOk="0" h="552" w="1234">
                  <a:moveTo>
                    <a:pt x="830" y="1"/>
                  </a:moveTo>
                  <a:cubicBezTo>
                    <a:pt x="737" y="1"/>
                    <a:pt x="641" y="15"/>
                    <a:pt x="547" y="43"/>
                  </a:cubicBezTo>
                  <a:cubicBezTo>
                    <a:pt x="312" y="116"/>
                    <a:pt x="122" y="269"/>
                    <a:pt x="1" y="462"/>
                  </a:cubicBezTo>
                  <a:cubicBezTo>
                    <a:pt x="127" y="520"/>
                    <a:pt x="265" y="552"/>
                    <a:pt x="407" y="552"/>
                  </a:cubicBezTo>
                  <a:cubicBezTo>
                    <a:pt x="500" y="552"/>
                    <a:pt x="594" y="538"/>
                    <a:pt x="688" y="510"/>
                  </a:cubicBezTo>
                  <a:cubicBezTo>
                    <a:pt x="924" y="437"/>
                    <a:pt x="1112" y="286"/>
                    <a:pt x="1234" y="90"/>
                  </a:cubicBezTo>
                  <a:cubicBezTo>
                    <a:pt x="1108" y="32"/>
                    <a:pt x="971" y="1"/>
                    <a:pt x="830"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2"/>
            <p:cNvSpPr/>
            <p:nvPr/>
          </p:nvSpPr>
          <p:spPr>
            <a:xfrm>
              <a:off x="4198725" y="3363425"/>
              <a:ext cx="23850" cy="21800"/>
            </a:xfrm>
            <a:custGeom>
              <a:rect b="b" l="l" r="r" t="t"/>
              <a:pathLst>
                <a:path extrusionOk="0" h="872" w="954">
                  <a:moveTo>
                    <a:pt x="953" y="1"/>
                  </a:moveTo>
                  <a:lnTo>
                    <a:pt x="953" y="1"/>
                  </a:lnTo>
                  <a:cubicBezTo>
                    <a:pt x="726" y="7"/>
                    <a:pt x="495" y="90"/>
                    <a:pt x="313" y="257"/>
                  </a:cubicBezTo>
                  <a:cubicBezTo>
                    <a:pt x="130" y="424"/>
                    <a:pt x="25" y="644"/>
                    <a:pt x="1" y="871"/>
                  </a:cubicBezTo>
                  <a:cubicBezTo>
                    <a:pt x="228" y="865"/>
                    <a:pt x="457" y="782"/>
                    <a:pt x="639" y="615"/>
                  </a:cubicBezTo>
                  <a:cubicBezTo>
                    <a:pt x="821" y="448"/>
                    <a:pt x="926" y="228"/>
                    <a:pt x="95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2"/>
            <p:cNvSpPr/>
            <p:nvPr/>
          </p:nvSpPr>
          <p:spPr>
            <a:xfrm>
              <a:off x="4156375" y="3319850"/>
              <a:ext cx="32150" cy="12250"/>
            </a:xfrm>
            <a:custGeom>
              <a:rect b="b" l="l" r="r" t="t"/>
              <a:pathLst>
                <a:path extrusionOk="0" h="490" w="1286">
                  <a:moveTo>
                    <a:pt x="583" y="1"/>
                  </a:moveTo>
                  <a:cubicBezTo>
                    <a:pt x="366" y="1"/>
                    <a:pt x="165" y="73"/>
                    <a:pt x="1" y="195"/>
                  </a:cubicBezTo>
                  <a:cubicBezTo>
                    <a:pt x="158" y="357"/>
                    <a:pt x="377" y="468"/>
                    <a:pt x="624" y="486"/>
                  </a:cubicBezTo>
                  <a:cubicBezTo>
                    <a:pt x="650" y="488"/>
                    <a:pt x="676" y="489"/>
                    <a:pt x="702" y="489"/>
                  </a:cubicBezTo>
                  <a:cubicBezTo>
                    <a:pt x="918" y="489"/>
                    <a:pt x="1121" y="417"/>
                    <a:pt x="1285" y="295"/>
                  </a:cubicBezTo>
                  <a:cubicBezTo>
                    <a:pt x="1126" y="133"/>
                    <a:pt x="908" y="22"/>
                    <a:pt x="662" y="4"/>
                  </a:cubicBezTo>
                  <a:cubicBezTo>
                    <a:pt x="636" y="2"/>
                    <a:pt x="609" y="1"/>
                    <a:pt x="58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2"/>
            <p:cNvSpPr/>
            <p:nvPr/>
          </p:nvSpPr>
          <p:spPr>
            <a:xfrm>
              <a:off x="4180750" y="3271675"/>
              <a:ext cx="17475" cy="28675"/>
            </a:xfrm>
            <a:custGeom>
              <a:rect b="b" l="l" r="r" t="t"/>
              <a:pathLst>
                <a:path extrusionOk="0" h="1147" w="699">
                  <a:moveTo>
                    <a:pt x="56" y="0"/>
                  </a:moveTo>
                  <a:lnTo>
                    <a:pt x="56" y="0"/>
                  </a:lnTo>
                  <a:cubicBezTo>
                    <a:pt x="1" y="223"/>
                    <a:pt x="22" y="464"/>
                    <a:pt x="134" y="686"/>
                  </a:cubicBezTo>
                  <a:cubicBezTo>
                    <a:pt x="245" y="906"/>
                    <a:pt x="430" y="1065"/>
                    <a:pt x="644" y="1147"/>
                  </a:cubicBezTo>
                  <a:cubicBezTo>
                    <a:pt x="699" y="926"/>
                    <a:pt x="677" y="683"/>
                    <a:pt x="567" y="463"/>
                  </a:cubicBezTo>
                  <a:cubicBezTo>
                    <a:pt x="453" y="243"/>
                    <a:pt x="269" y="85"/>
                    <a:pt x="56"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2"/>
            <p:cNvSpPr/>
            <p:nvPr/>
          </p:nvSpPr>
          <p:spPr>
            <a:xfrm>
              <a:off x="4236075" y="3370925"/>
              <a:ext cx="14200" cy="31725"/>
            </a:xfrm>
            <a:custGeom>
              <a:rect b="b" l="l" r="r" t="t"/>
              <a:pathLst>
                <a:path extrusionOk="0" h="1269" w="568">
                  <a:moveTo>
                    <a:pt x="403" y="1"/>
                  </a:moveTo>
                  <a:cubicBezTo>
                    <a:pt x="222" y="143"/>
                    <a:pt x="92" y="348"/>
                    <a:pt x="46" y="591"/>
                  </a:cubicBezTo>
                  <a:cubicBezTo>
                    <a:pt x="1" y="833"/>
                    <a:pt x="48" y="1072"/>
                    <a:pt x="166" y="1269"/>
                  </a:cubicBezTo>
                  <a:cubicBezTo>
                    <a:pt x="346" y="1126"/>
                    <a:pt x="477" y="921"/>
                    <a:pt x="522" y="679"/>
                  </a:cubicBezTo>
                  <a:cubicBezTo>
                    <a:pt x="568" y="436"/>
                    <a:pt x="518" y="198"/>
                    <a:pt x="40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2"/>
            <p:cNvSpPr/>
            <p:nvPr/>
          </p:nvSpPr>
          <p:spPr>
            <a:xfrm>
              <a:off x="4255225" y="3335150"/>
              <a:ext cx="23825" cy="21775"/>
            </a:xfrm>
            <a:custGeom>
              <a:rect b="b" l="l" r="r" t="t"/>
              <a:pathLst>
                <a:path extrusionOk="0" h="871" w="953">
                  <a:moveTo>
                    <a:pt x="953" y="0"/>
                  </a:moveTo>
                  <a:lnTo>
                    <a:pt x="953" y="0"/>
                  </a:lnTo>
                  <a:cubicBezTo>
                    <a:pt x="725" y="6"/>
                    <a:pt x="495" y="90"/>
                    <a:pt x="313" y="256"/>
                  </a:cubicBezTo>
                  <a:cubicBezTo>
                    <a:pt x="129" y="423"/>
                    <a:pt x="25" y="643"/>
                    <a:pt x="1" y="871"/>
                  </a:cubicBezTo>
                  <a:cubicBezTo>
                    <a:pt x="228" y="865"/>
                    <a:pt x="457" y="781"/>
                    <a:pt x="639" y="614"/>
                  </a:cubicBezTo>
                  <a:cubicBezTo>
                    <a:pt x="824" y="448"/>
                    <a:pt x="927" y="228"/>
                    <a:pt x="953"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2"/>
            <p:cNvSpPr/>
            <p:nvPr/>
          </p:nvSpPr>
          <p:spPr>
            <a:xfrm>
              <a:off x="3613500" y="2953750"/>
              <a:ext cx="835925" cy="590375"/>
            </a:xfrm>
            <a:custGeom>
              <a:rect b="b" l="l" r="r" t="t"/>
              <a:pathLst>
                <a:path extrusionOk="0" h="23615" w="33437">
                  <a:moveTo>
                    <a:pt x="16230" y="1"/>
                  </a:moveTo>
                  <a:lnTo>
                    <a:pt x="16230" y="1"/>
                  </a:lnTo>
                  <a:cubicBezTo>
                    <a:pt x="14773" y="281"/>
                    <a:pt x="13390" y="1091"/>
                    <a:pt x="12474" y="2356"/>
                  </a:cubicBezTo>
                  <a:cubicBezTo>
                    <a:pt x="10845" y="4607"/>
                    <a:pt x="10805" y="7895"/>
                    <a:pt x="8680" y="9684"/>
                  </a:cubicBezTo>
                  <a:cubicBezTo>
                    <a:pt x="7243" y="10894"/>
                    <a:pt x="5233" y="11073"/>
                    <a:pt x="3480" y="11750"/>
                  </a:cubicBezTo>
                  <a:cubicBezTo>
                    <a:pt x="1727" y="12425"/>
                    <a:pt x="1" y="14169"/>
                    <a:pt x="602" y="15946"/>
                  </a:cubicBezTo>
                  <a:cubicBezTo>
                    <a:pt x="1251" y="17868"/>
                    <a:pt x="3852" y="18065"/>
                    <a:pt x="5553" y="19168"/>
                  </a:cubicBezTo>
                  <a:cubicBezTo>
                    <a:pt x="7091" y="20162"/>
                    <a:pt x="7948" y="21996"/>
                    <a:pt x="9519" y="22933"/>
                  </a:cubicBezTo>
                  <a:cubicBezTo>
                    <a:pt x="10336" y="23421"/>
                    <a:pt x="11249" y="23615"/>
                    <a:pt x="12191" y="23615"/>
                  </a:cubicBezTo>
                  <a:cubicBezTo>
                    <a:pt x="13537" y="23615"/>
                    <a:pt x="14942" y="23220"/>
                    <a:pt x="16210" y="22725"/>
                  </a:cubicBezTo>
                  <a:cubicBezTo>
                    <a:pt x="18215" y="21944"/>
                    <a:pt x="20238" y="20929"/>
                    <a:pt x="22367" y="20929"/>
                  </a:cubicBezTo>
                  <a:cubicBezTo>
                    <a:pt x="22527" y="20929"/>
                    <a:pt x="22688" y="20935"/>
                    <a:pt x="22849" y="20946"/>
                  </a:cubicBezTo>
                  <a:cubicBezTo>
                    <a:pt x="24291" y="21053"/>
                    <a:pt x="25641" y="21659"/>
                    <a:pt x="27024" y="22087"/>
                  </a:cubicBezTo>
                  <a:cubicBezTo>
                    <a:pt x="27810" y="22328"/>
                    <a:pt x="28648" y="22510"/>
                    <a:pt x="29466" y="22510"/>
                  </a:cubicBezTo>
                  <a:cubicBezTo>
                    <a:pt x="30086" y="22510"/>
                    <a:pt x="30696" y="22406"/>
                    <a:pt x="31263" y="22145"/>
                  </a:cubicBezTo>
                  <a:cubicBezTo>
                    <a:pt x="32576" y="21538"/>
                    <a:pt x="33436" y="19812"/>
                    <a:pt x="32684" y="18578"/>
                  </a:cubicBezTo>
                  <a:cubicBezTo>
                    <a:pt x="32045" y="17530"/>
                    <a:pt x="30530" y="17143"/>
                    <a:pt x="29713" y="16331"/>
                  </a:cubicBezTo>
                  <a:cubicBezTo>
                    <a:pt x="29664" y="16316"/>
                    <a:pt x="29614" y="16301"/>
                    <a:pt x="29567" y="16286"/>
                  </a:cubicBezTo>
                  <a:cubicBezTo>
                    <a:pt x="27831" y="15711"/>
                    <a:pt x="26329" y="14610"/>
                    <a:pt x="24723" y="13734"/>
                  </a:cubicBezTo>
                  <a:cubicBezTo>
                    <a:pt x="23449" y="13038"/>
                    <a:pt x="22018" y="12474"/>
                    <a:pt x="20589" y="12474"/>
                  </a:cubicBezTo>
                  <a:cubicBezTo>
                    <a:pt x="20219" y="12474"/>
                    <a:pt x="19850" y="12512"/>
                    <a:pt x="19483" y="12595"/>
                  </a:cubicBezTo>
                  <a:cubicBezTo>
                    <a:pt x="17063" y="13142"/>
                    <a:pt x="15452" y="15484"/>
                    <a:pt x="13150" y="16416"/>
                  </a:cubicBezTo>
                  <a:cubicBezTo>
                    <a:pt x="12466" y="16694"/>
                    <a:pt x="11730" y="16828"/>
                    <a:pt x="10993" y="16828"/>
                  </a:cubicBezTo>
                  <a:cubicBezTo>
                    <a:pt x="9527" y="16828"/>
                    <a:pt x="8056" y="16296"/>
                    <a:pt x="6974" y="15303"/>
                  </a:cubicBezTo>
                  <a:cubicBezTo>
                    <a:pt x="6353" y="14734"/>
                    <a:pt x="5834" y="13832"/>
                    <a:pt x="6210" y="13078"/>
                  </a:cubicBezTo>
                  <a:cubicBezTo>
                    <a:pt x="6644" y="12209"/>
                    <a:pt x="7848" y="12209"/>
                    <a:pt x="8773" y="11918"/>
                  </a:cubicBezTo>
                  <a:cubicBezTo>
                    <a:pt x="10281" y="11442"/>
                    <a:pt x="11259" y="9969"/>
                    <a:pt x="11782" y="8477"/>
                  </a:cubicBezTo>
                  <a:cubicBezTo>
                    <a:pt x="12302" y="6985"/>
                    <a:pt x="12496" y="5389"/>
                    <a:pt x="13089" y="3924"/>
                  </a:cubicBezTo>
                  <a:cubicBezTo>
                    <a:pt x="13728" y="2348"/>
                    <a:pt x="14841" y="977"/>
                    <a:pt x="162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2"/>
            <p:cNvSpPr/>
            <p:nvPr/>
          </p:nvSpPr>
          <p:spPr>
            <a:xfrm>
              <a:off x="3997525" y="3317425"/>
              <a:ext cx="227175" cy="561850"/>
            </a:xfrm>
            <a:custGeom>
              <a:rect b="b" l="l" r="r" t="t"/>
              <a:pathLst>
                <a:path extrusionOk="0" h="22474" w="9087">
                  <a:moveTo>
                    <a:pt x="4354" y="1"/>
                  </a:moveTo>
                  <a:cubicBezTo>
                    <a:pt x="3555" y="87"/>
                    <a:pt x="2636" y="81"/>
                    <a:pt x="1838" y="169"/>
                  </a:cubicBezTo>
                  <a:cubicBezTo>
                    <a:pt x="2169" y="2321"/>
                    <a:pt x="2260" y="4645"/>
                    <a:pt x="2589" y="6797"/>
                  </a:cubicBezTo>
                  <a:cubicBezTo>
                    <a:pt x="1828" y="5872"/>
                    <a:pt x="1533" y="5265"/>
                    <a:pt x="660" y="4391"/>
                  </a:cubicBezTo>
                  <a:cubicBezTo>
                    <a:pt x="473" y="4577"/>
                    <a:pt x="185" y="4696"/>
                    <a:pt x="0" y="4881"/>
                  </a:cubicBezTo>
                  <a:cubicBezTo>
                    <a:pt x="975" y="6494"/>
                    <a:pt x="1817" y="8141"/>
                    <a:pt x="2665" y="9824"/>
                  </a:cubicBezTo>
                  <a:lnTo>
                    <a:pt x="2727" y="21261"/>
                  </a:lnTo>
                  <a:lnTo>
                    <a:pt x="9086" y="22474"/>
                  </a:lnTo>
                  <a:cubicBezTo>
                    <a:pt x="7509" y="14982"/>
                    <a:pt x="5932" y="7493"/>
                    <a:pt x="4354" y="1"/>
                  </a:cubicBezTo>
                  <a:close/>
                </a:path>
              </a:pathLst>
            </a:custGeom>
            <a:solidFill>
              <a:srgbClr val="5F2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2"/>
            <p:cNvSpPr/>
            <p:nvPr/>
          </p:nvSpPr>
          <p:spPr>
            <a:xfrm>
              <a:off x="4008825" y="3429750"/>
              <a:ext cx="39550" cy="98150"/>
            </a:xfrm>
            <a:custGeom>
              <a:rect b="b" l="l" r="r" t="t"/>
              <a:pathLst>
                <a:path extrusionOk="0" h="3926" w="1582">
                  <a:moveTo>
                    <a:pt x="90" y="0"/>
                  </a:moveTo>
                  <a:cubicBezTo>
                    <a:pt x="61" y="23"/>
                    <a:pt x="30" y="44"/>
                    <a:pt x="0" y="65"/>
                  </a:cubicBezTo>
                  <a:cubicBezTo>
                    <a:pt x="637" y="907"/>
                    <a:pt x="1254" y="1847"/>
                    <a:pt x="1417" y="2927"/>
                  </a:cubicBezTo>
                  <a:cubicBezTo>
                    <a:pt x="1462" y="3235"/>
                    <a:pt x="1462" y="3517"/>
                    <a:pt x="1418" y="3769"/>
                  </a:cubicBezTo>
                  <a:cubicBezTo>
                    <a:pt x="1445" y="3822"/>
                    <a:pt x="1471" y="3874"/>
                    <a:pt x="1499" y="3925"/>
                  </a:cubicBezTo>
                  <a:cubicBezTo>
                    <a:pt x="1573" y="3625"/>
                    <a:pt x="1582" y="3285"/>
                    <a:pt x="1524" y="2910"/>
                  </a:cubicBezTo>
                  <a:cubicBezTo>
                    <a:pt x="1357" y="1805"/>
                    <a:pt x="734" y="851"/>
                    <a:pt x="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2"/>
            <p:cNvSpPr/>
            <p:nvPr/>
          </p:nvSpPr>
          <p:spPr>
            <a:xfrm>
              <a:off x="4059425" y="3477625"/>
              <a:ext cx="38375" cy="214825"/>
            </a:xfrm>
            <a:custGeom>
              <a:rect b="b" l="l" r="r" t="t"/>
              <a:pathLst>
                <a:path extrusionOk="0" h="8593" w="1535">
                  <a:moveTo>
                    <a:pt x="55" y="1"/>
                  </a:moveTo>
                  <a:cubicBezTo>
                    <a:pt x="75" y="131"/>
                    <a:pt x="93" y="260"/>
                    <a:pt x="113" y="389"/>
                  </a:cubicBezTo>
                  <a:cubicBezTo>
                    <a:pt x="75" y="342"/>
                    <a:pt x="37" y="296"/>
                    <a:pt x="1" y="251"/>
                  </a:cubicBezTo>
                  <a:lnTo>
                    <a:pt x="1" y="251"/>
                  </a:lnTo>
                  <a:lnTo>
                    <a:pt x="1017" y="4743"/>
                  </a:lnTo>
                  <a:cubicBezTo>
                    <a:pt x="1197" y="5538"/>
                    <a:pt x="1422" y="6525"/>
                    <a:pt x="1099" y="7386"/>
                  </a:cubicBezTo>
                  <a:cubicBezTo>
                    <a:pt x="932" y="7831"/>
                    <a:pt x="613" y="8202"/>
                    <a:pt x="216" y="8465"/>
                  </a:cubicBezTo>
                  <a:lnTo>
                    <a:pt x="216" y="8592"/>
                  </a:lnTo>
                  <a:cubicBezTo>
                    <a:pt x="657" y="8316"/>
                    <a:pt x="1017" y="7911"/>
                    <a:pt x="1199" y="7424"/>
                  </a:cubicBezTo>
                  <a:cubicBezTo>
                    <a:pt x="1534" y="6533"/>
                    <a:pt x="1305" y="5526"/>
                    <a:pt x="1123" y="4719"/>
                  </a:cubicBezTo>
                  <a:lnTo>
                    <a:pt x="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2"/>
            <p:cNvSpPr/>
            <p:nvPr/>
          </p:nvSpPr>
          <p:spPr>
            <a:xfrm>
              <a:off x="4065125" y="3611000"/>
              <a:ext cx="125300" cy="176075"/>
            </a:xfrm>
            <a:custGeom>
              <a:rect b="b" l="l" r="r" t="t"/>
              <a:pathLst>
                <a:path extrusionOk="0" h="7043" w="5012">
                  <a:moveTo>
                    <a:pt x="4124" y="1"/>
                  </a:moveTo>
                  <a:lnTo>
                    <a:pt x="4060" y="19"/>
                  </a:lnTo>
                  <a:cubicBezTo>
                    <a:pt x="4391" y="1349"/>
                    <a:pt x="4289" y="2373"/>
                    <a:pt x="3752" y="3061"/>
                  </a:cubicBezTo>
                  <a:cubicBezTo>
                    <a:pt x="3360" y="3568"/>
                    <a:pt x="2741" y="3859"/>
                    <a:pt x="2245" y="4058"/>
                  </a:cubicBezTo>
                  <a:cubicBezTo>
                    <a:pt x="2111" y="4114"/>
                    <a:pt x="1972" y="4164"/>
                    <a:pt x="1838" y="4216"/>
                  </a:cubicBezTo>
                  <a:cubicBezTo>
                    <a:pt x="1399" y="4382"/>
                    <a:pt x="944" y="4554"/>
                    <a:pt x="539" y="4813"/>
                  </a:cubicBezTo>
                  <a:cubicBezTo>
                    <a:pt x="375" y="4918"/>
                    <a:pt x="226" y="5036"/>
                    <a:pt x="97" y="5162"/>
                  </a:cubicBezTo>
                  <a:cubicBezTo>
                    <a:pt x="64" y="5148"/>
                    <a:pt x="31" y="5133"/>
                    <a:pt x="0" y="5116"/>
                  </a:cubicBezTo>
                  <a:lnTo>
                    <a:pt x="0" y="5239"/>
                  </a:lnTo>
                  <a:cubicBezTo>
                    <a:pt x="5" y="5244"/>
                    <a:pt x="11" y="5245"/>
                    <a:pt x="14" y="5247"/>
                  </a:cubicBezTo>
                  <a:cubicBezTo>
                    <a:pt x="8" y="5253"/>
                    <a:pt x="5" y="5259"/>
                    <a:pt x="0" y="5262"/>
                  </a:cubicBezTo>
                  <a:lnTo>
                    <a:pt x="5" y="5429"/>
                  </a:lnTo>
                  <a:cubicBezTo>
                    <a:pt x="43" y="5383"/>
                    <a:pt x="82" y="5338"/>
                    <a:pt x="123" y="5294"/>
                  </a:cubicBezTo>
                  <a:cubicBezTo>
                    <a:pt x="343" y="5376"/>
                    <a:pt x="586" y="5420"/>
                    <a:pt x="825" y="5462"/>
                  </a:cubicBezTo>
                  <a:cubicBezTo>
                    <a:pt x="918" y="5480"/>
                    <a:pt x="1015" y="5497"/>
                    <a:pt x="1107" y="5515"/>
                  </a:cubicBezTo>
                  <a:cubicBezTo>
                    <a:pt x="1295" y="5556"/>
                    <a:pt x="1480" y="5611"/>
                    <a:pt x="1661" y="5679"/>
                  </a:cubicBezTo>
                  <a:cubicBezTo>
                    <a:pt x="1593" y="5861"/>
                    <a:pt x="1564" y="6046"/>
                    <a:pt x="1578" y="6227"/>
                  </a:cubicBezTo>
                  <a:lnTo>
                    <a:pt x="1688" y="6219"/>
                  </a:lnTo>
                  <a:cubicBezTo>
                    <a:pt x="1675" y="6042"/>
                    <a:pt x="1705" y="5872"/>
                    <a:pt x="1764" y="5719"/>
                  </a:cubicBezTo>
                  <a:cubicBezTo>
                    <a:pt x="2034" y="5831"/>
                    <a:pt x="2295" y="5973"/>
                    <a:pt x="2533" y="6142"/>
                  </a:cubicBezTo>
                  <a:cubicBezTo>
                    <a:pt x="2421" y="6365"/>
                    <a:pt x="2395" y="6610"/>
                    <a:pt x="2466" y="6823"/>
                  </a:cubicBezTo>
                  <a:lnTo>
                    <a:pt x="2571" y="6786"/>
                  </a:lnTo>
                  <a:cubicBezTo>
                    <a:pt x="2504" y="6595"/>
                    <a:pt x="2539" y="6387"/>
                    <a:pt x="2624" y="6208"/>
                  </a:cubicBezTo>
                  <a:cubicBezTo>
                    <a:pt x="2936" y="6444"/>
                    <a:pt x="3214" y="6724"/>
                    <a:pt x="3441" y="7043"/>
                  </a:cubicBezTo>
                  <a:lnTo>
                    <a:pt x="3531" y="6977"/>
                  </a:lnTo>
                  <a:cubicBezTo>
                    <a:pt x="3293" y="6647"/>
                    <a:pt x="3003" y="6353"/>
                    <a:pt x="2676" y="6110"/>
                  </a:cubicBezTo>
                  <a:cubicBezTo>
                    <a:pt x="2727" y="6022"/>
                    <a:pt x="2789" y="5945"/>
                    <a:pt x="2856" y="5879"/>
                  </a:cubicBezTo>
                  <a:cubicBezTo>
                    <a:pt x="3096" y="5647"/>
                    <a:pt x="3419" y="5506"/>
                    <a:pt x="3730" y="5371"/>
                  </a:cubicBezTo>
                  <a:lnTo>
                    <a:pt x="3754" y="5361"/>
                  </a:lnTo>
                  <a:cubicBezTo>
                    <a:pt x="4112" y="5204"/>
                    <a:pt x="4430" y="5056"/>
                    <a:pt x="4671" y="4793"/>
                  </a:cubicBezTo>
                  <a:cubicBezTo>
                    <a:pt x="4828" y="4624"/>
                    <a:pt x="4935" y="4422"/>
                    <a:pt x="5011" y="4216"/>
                  </a:cubicBezTo>
                  <a:cubicBezTo>
                    <a:pt x="4996" y="4143"/>
                    <a:pt x="4981" y="4073"/>
                    <a:pt x="4966" y="4002"/>
                  </a:cubicBezTo>
                  <a:cubicBezTo>
                    <a:pt x="4891" y="4257"/>
                    <a:pt x="4779" y="4513"/>
                    <a:pt x="4590" y="4718"/>
                  </a:cubicBezTo>
                  <a:cubicBezTo>
                    <a:pt x="4362" y="4965"/>
                    <a:pt x="4056" y="5109"/>
                    <a:pt x="3708" y="5261"/>
                  </a:cubicBezTo>
                  <a:lnTo>
                    <a:pt x="3684" y="5271"/>
                  </a:lnTo>
                  <a:cubicBezTo>
                    <a:pt x="3364" y="5412"/>
                    <a:pt x="3033" y="5556"/>
                    <a:pt x="2777" y="5802"/>
                  </a:cubicBezTo>
                  <a:cubicBezTo>
                    <a:pt x="2700" y="5876"/>
                    <a:pt x="2636" y="5958"/>
                    <a:pt x="2583" y="6043"/>
                  </a:cubicBezTo>
                  <a:cubicBezTo>
                    <a:pt x="2337" y="5870"/>
                    <a:pt x="2076" y="5728"/>
                    <a:pt x="1802" y="5614"/>
                  </a:cubicBezTo>
                  <a:cubicBezTo>
                    <a:pt x="1976" y="5238"/>
                    <a:pt x="2298" y="4954"/>
                    <a:pt x="2471" y="4822"/>
                  </a:cubicBezTo>
                  <a:cubicBezTo>
                    <a:pt x="2657" y="4678"/>
                    <a:pt x="2861" y="4549"/>
                    <a:pt x="3061" y="4423"/>
                  </a:cubicBezTo>
                  <a:cubicBezTo>
                    <a:pt x="3343" y="4246"/>
                    <a:pt x="3634" y="4062"/>
                    <a:pt x="3884" y="3830"/>
                  </a:cubicBezTo>
                  <a:cubicBezTo>
                    <a:pt x="4254" y="3489"/>
                    <a:pt x="4523" y="3036"/>
                    <a:pt x="4661" y="2549"/>
                  </a:cubicBezTo>
                  <a:cubicBezTo>
                    <a:pt x="4641" y="2465"/>
                    <a:pt x="4624" y="2384"/>
                    <a:pt x="4608" y="2300"/>
                  </a:cubicBezTo>
                  <a:cubicBezTo>
                    <a:pt x="4497" y="2852"/>
                    <a:pt x="4221" y="3372"/>
                    <a:pt x="3811" y="3752"/>
                  </a:cubicBezTo>
                  <a:cubicBezTo>
                    <a:pt x="3569" y="3974"/>
                    <a:pt x="3282" y="4156"/>
                    <a:pt x="3003" y="4331"/>
                  </a:cubicBezTo>
                  <a:cubicBezTo>
                    <a:pt x="2803" y="4458"/>
                    <a:pt x="2595" y="4587"/>
                    <a:pt x="2404" y="4734"/>
                  </a:cubicBezTo>
                  <a:cubicBezTo>
                    <a:pt x="2076" y="4989"/>
                    <a:pt x="1837" y="5277"/>
                    <a:pt x="1702" y="5575"/>
                  </a:cubicBezTo>
                  <a:cubicBezTo>
                    <a:pt x="1515" y="5505"/>
                    <a:pt x="1324" y="5447"/>
                    <a:pt x="1129" y="5406"/>
                  </a:cubicBezTo>
                  <a:cubicBezTo>
                    <a:pt x="1035" y="5385"/>
                    <a:pt x="938" y="5368"/>
                    <a:pt x="842" y="5352"/>
                  </a:cubicBezTo>
                  <a:cubicBezTo>
                    <a:pt x="627" y="5314"/>
                    <a:pt x="408" y="5274"/>
                    <a:pt x="210" y="5206"/>
                  </a:cubicBezTo>
                  <a:cubicBezTo>
                    <a:pt x="325" y="5097"/>
                    <a:pt x="454" y="4997"/>
                    <a:pt x="598" y="4904"/>
                  </a:cubicBezTo>
                  <a:cubicBezTo>
                    <a:pt x="992" y="4649"/>
                    <a:pt x="1441" y="4481"/>
                    <a:pt x="1875" y="4316"/>
                  </a:cubicBezTo>
                  <a:cubicBezTo>
                    <a:pt x="2010" y="4266"/>
                    <a:pt x="2149" y="4214"/>
                    <a:pt x="2286" y="4160"/>
                  </a:cubicBezTo>
                  <a:cubicBezTo>
                    <a:pt x="2792" y="3955"/>
                    <a:pt x="3428" y="3654"/>
                    <a:pt x="3837" y="3128"/>
                  </a:cubicBezTo>
                  <a:cubicBezTo>
                    <a:pt x="4244" y="2607"/>
                    <a:pt x="4412" y="1904"/>
                    <a:pt x="4342" y="1035"/>
                  </a:cubicBezTo>
                  <a:cubicBezTo>
                    <a:pt x="4270" y="691"/>
                    <a:pt x="4195" y="347"/>
                    <a:pt x="41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2"/>
            <p:cNvSpPr/>
            <p:nvPr/>
          </p:nvSpPr>
          <p:spPr>
            <a:xfrm>
              <a:off x="4047600" y="3319675"/>
              <a:ext cx="24750" cy="50325"/>
            </a:xfrm>
            <a:custGeom>
              <a:rect b="b" l="l" r="r" t="t"/>
              <a:pathLst>
                <a:path extrusionOk="0" h="2013" w="990">
                  <a:moveTo>
                    <a:pt x="989" y="0"/>
                  </a:moveTo>
                  <a:lnTo>
                    <a:pt x="989" y="0"/>
                  </a:lnTo>
                  <a:cubicBezTo>
                    <a:pt x="951" y="3"/>
                    <a:pt x="912" y="5"/>
                    <a:pt x="874" y="6"/>
                  </a:cubicBezTo>
                  <a:cubicBezTo>
                    <a:pt x="827" y="172"/>
                    <a:pt x="804" y="361"/>
                    <a:pt x="807" y="580"/>
                  </a:cubicBezTo>
                  <a:cubicBezTo>
                    <a:pt x="809" y="716"/>
                    <a:pt x="821" y="854"/>
                    <a:pt x="830" y="986"/>
                  </a:cubicBezTo>
                  <a:cubicBezTo>
                    <a:pt x="844" y="1152"/>
                    <a:pt x="857" y="1323"/>
                    <a:pt x="853" y="1490"/>
                  </a:cubicBezTo>
                  <a:cubicBezTo>
                    <a:pt x="850" y="1613"/>
                    <a:pt x="823" y="1828"/>
                    <a:pt x="675" y="1887"/>
                  </a:cubicBezTo>
                  <a:cubicBezTo>
                    <a:pt x="650" y="1897"/>
                    <a:pt x="625" y="1902"/>
                    <a:pt x="600" y="1902"/>
                  </a:cubicBezTo>
                  <a:cubicBezTo>
                    <a:pt x="446" y="1902"/>
                    <a:pt x="298" y="1729"/>
                    <a:pt x="216" y="1614"/>
                  </a:cubicBezTo>
                  <a:cubicBezTo>
                    <a:pt x="143" y="1512"/>
                    <a:pt x="72" y="1409"/>
                    <a:pt x="1" y="1308"/>
                  </a:cubicBezTo>
                  <a:lnTo>
                    <a:pt x="1" y="1308"/>
                  </a:lnTo>
                  <a:cubicBezTo>
                    <a:pt x="8" y="1384"/>
                    <a:pt x="17" y="1459"/>
                    <a:pt x="25" y="1535"/>
                  </a:cubicBezTo>
                  <a:cubicBezTo>
                    <a:pt x="57" y="1584"/>
                    <a:pt x="92" y="1631"/>
                    <a:pt x="125" y="1679"/>
                  </a:cubicBezTo>
                  <a:cubicBezTo>
                    <a:pt x="281" y="1899"/>
                    <a:pt x="446" y="2013"/>
                    <a:pt x="600" y="2013"/>
                  </a:cubicBezTo>
                  <a:cubicBezTo>
                    <a:pt x="638" y="2013"/>
                    <a:pt x="675" y="2005"/>
                    <a:pt x="713" y="1990"/>
                  </a:cubicBezTo>
                  <a:cubicBezTo>
                    <a:pt x="867" y="1930"/>
                    <a:pt x="955" y="1754"/>
                    <a:pt x="959" y="1493"/>
                  </a:cubicBezTo>
                  <a:cubicBezTo>
                    <a:pt x="964" y="1321"/>
                    <a:pt x="950" y="1147"/>
                    <a:pt x="939" y="982"/>
                  </a:cubicBezTo>
                  <a:cubicBezTo>
                    <a:pt x="929" y="848"/>
                    <a:pt x="918" y="712"/>
                    <a:pt x="917" y="580"/>
                  </a:cubicBezTo>
                  <a:cubicBezTo>
                    <a:pt x="912" y="354"/>
                    <a:pt x="936" y="164"/>
                    <a:pt x="9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2"/>
            <p:cNvSpPr/>
            <p:nvPr/>
          </p:nvSpPr>
          <p:spPr>
            <a:xfrm>
              <a:off x="4049675" y="3471225"/>
              <a:ext cx="23775" cy="129375"/>
            </a:xfrm>
            <a:custGeom>
              <a:rect b="b" l="l" r="r" t="t"/>
              <a:pathLst>
                <a:path extrusionOk="0" h="5175" w="951">
                  <a:moveTo>
                    <a:pt x="1" y="0"/>
                  </a:moveTo>
                  <a:lnTo>
                    <a:pt x="474" y="2359"/>
                  </a:lnTo>
                  <a:cubicBezTo>
                    <a:pt x="624" y="3103"/>
                    <a:pt x="808" y="4018"/>
                    <a:pt x="583" y="4838"/>
                  </a:cubicBezTo>
                  <a:lnTo>
                    <a:pt x="585" y="5175"/>
                  </a:lnTo>
                  <a:cubicBezTo>
                    <a:pt x="599" y="5145"/>
                    <a:pt x="611" y="5113"/>
                    <a:pt x="623" y="5081"/>
                  </a:cubicBezTo>
                  <a:cubicBezTo>
                    <a:pt x="950" y="4179"/>
                    <a:pt x="746" y="3156"/>
                    <a:pt x="580" y="2336"/>
                  </a:cubicBezTo>
                  <a:lnTo>
                    <a:pt x="153" y="203"/>
                  </a:lnTo>
                  <a:cubicBezTo>
                    <a:pt x="101" y="135"/>
                    <a:pt x="50" y="67"/>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2"/>
            <p:cNvSpPr/>
            <p:nvPr/>
          </p:nvSpPr>
          <p:spPr>
            <a:xfrm>
              <a:off x="4052375" y="3318050"/>
              <a:ext cx="104150" cy="371425"/>
            </a:xfrm>
            <a:custGeom>
              <a:rect b="b" l="l" r="r" t="t"/>
              <a:pathLst>
                <a:path extrusionOk="0" h="14857" w="4166">
                  <a:moveTo>
                    <a:pt x="1918" y="0"/>
                  </a:moveTo>
                  <a:cubicBezTo>
                    <a:pt x="1880" y="3"/>
                    <a:pt x="1843" y="6"/>
                    <a:pt x="1805" y="9"/>
                  </a:cubicBezTo>
                  <a:cubicBezTo>
                    <a:pt x="1481" y="3237"/>
                    <a:pt x="2294" y="6437"/>
                    <a:pt x="3146" y="9167"/>
                  </a:cubicBezTo>
                  <a:cubicBezTo>
                    <a:pt x="3181" y="9280"/>
                    <a:pt x="3217" y="9396"/>
                    <a:pt x="3254" y="9509"/>
                  </a:cubicBezTo>
                  <a:cubicBezTo>
                    <a:pt x="3594" y="10588"/>
                    <a:pt x="3944" y="11704"/>
                    <a:pt x="4026" y="12841"/>
                  </a:cubicBezTo>
                  <a:cubicBezTo>
                    <a:pt x="4056" y="13246"/>
                    <a:pt x="4058" y="13765"/>
                    <a:pt x="3829" y="14205"/>
                  </a:cubicBezTo>
                  <a:cubicBezTo>
                    <a:pt x="3706" y="14441"/>
                    <a:pt x="3474" y="14643"/>
                    <a:pt x="3239" y="14714"/>
                  </a:cubicBezTo>
                  <a:cubicBezTo>
                    <a:pt x="3172" y="14736"/>
                    <a:pt x="3105" y="14746"/>
                    <a:pt x="3041" y="14746"/>
                  </a:cubicBezTo>
                  <a:cubicBezTo>
                    <a:pt x="2952" y="14746"/>
                    <a:pt x="2867" y="14726"/>
                    <a:pt x="2790" y="14684"/>
                  </a:cubicBezTo>
                  <a:cubicBezTo>
                    <a:pt x="2483" y="14523"/>
                    <a:pt x="2398" y="14130"/>
                    <a:pt x="2351" y="13728"/>
                  </a:cubicBezTo>
                  <a:lnTo>
                    <a:pt x="1554" y="6998"/>
                  </a:lnTo>
                  <a:cubicBezTo>
                    <a:pt x="1457" y="6186"/>
                    <a:pt x="1357" y="5346"/>
                    <a:pt x="994" y="4589"/>
                  </a:cubicBezTo>
                  <a:cubicBezTo>
                    <a:pt x="750" y="4080"/>
                    <a:pt x="401" y="3642"/>
                    <a:pt x="1" y="3246"/>
                  </a:cubicBezTo>
                  <a:lnTo>
                    <a:pt x="1" y="3246"/>
                  </a:lnTo>
                  <a:cubicBezTo>
                    <a:pt x="7" y="3305"/>
                    <a:pt x="11" y="3361"/>
                    <a:pt x="17" y="3419"/>
                  </a:cubicBezTo>
                  <a:cubicBezTo>
                    <a:pt x="371" y="3783"/>
                    <a:pt x="677" y="4180"/>
                    <a:pt x="895" y="4636"/>
                  </a:cubicBezTo>
                  <a:cubicBezTo>
                    <a:pt x="1250" y="5378"/>
                    <a:pt x="1349" y="6206"/>
                    <a:pt x="1443" y="7010"/>
                  </a:cubicBezTo>
                  <a:lnTo>
                    <a:pt x="2241" y="13742"/>
                  </a:lnTo>
                  <a:cubicBezTo>
                    <a:pt x="2292" y="14174"/>
                    <a:pt x="2388" y="14599"/>
                    <a:pt x="2737" y="14783"/>
                  </a:cubicBezTo>
                  <a:cubicBezTo>
                    <a:pt x="2829" y="14833"/>
                    <a:pt x="2931" y="14857"/>
                    <a:pt x="3040" y="14857"/>
                  </a:cubicBezTo>
                  <a:cubicBezTo>
                    <a:pt x="3113" y="14857"/>
                    <a:pt x="3189" y="14846"/>
                    <a:pt x="3267" y="14820"/>
                  </a:cubicBezTo>
                  <a:cubicBezTo>
                    <a:pt x="3533" y="14737"/>
                    <a:pt x="3785" y="14522"/>
                    <a:pt x="3923" y="14256"/>
                  </a:cubicBezTo>
                  <a:cubicBezTo>
                    <a:pt x="4165" y="13792"/>
                    <a:pt x="4164" y="13251"/>
                    <a:pt x="4133" y="12834"/>
                  </a:cubicBezTo>
                  <a:cubicBezTo>
                    <a:pt x="4052" y="11684"/>
                    <a:pt x="3698" y="10562"/>
                    <a:pt x="3357" y="9477"/>
                  </a:cubicBezTo>
                  <a:cubicBezTo>
                    <a:pt x="3321" y="9364"/>
                    <a:pt x="3284" y="9247"/>
                    <a:pt x="3248" y="9133"/>
                  </a:cubicBezTo>
                  <a:cubicBezTo>
                    <a:pt x="2397" y="6409"/>
                    <a:pt x="1586" y="3212"/>
                    <a:pt x="19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2"/>
            <p:cNvSpPr/>
            <p:nvPr/>
          </p:nvSpPr>
          <p:spPr>
            <a:xfrm>
              <a:off x="4049375" y="3318675"/>
              <a:ext cx="41100" cy="81100"/>
            </a:xfrm>
            <a:custGeom>
              <a:rect b="b" l="l" r="r" t="t"/>
              <a:pathLst>
                <a:path extrusionOk="0" h="3244" w="1644">
                  <a:moveTo>
                    <a:pt x="1643" y="1"/>
                  </a:moveTo>
                  <a:lnTo>
                    <a:pt x="1530" y="7"/>
                  </a:lnTo>
                  <a:cubicBezTo>
                    <a:pt x="1361" y="705"/>
                    <a:pt x="1313" y="1434"/>
                    <a:pt x="1392" y="2145"/>
                  </a:cubicBezTo>
                  <a:lnTo>
                    <a:pt x="1399" y="2215"/>
                  </a:lnTo>
                  <a:cubicBezTo>
                    <a:pt x="1417" y="2377"/>
                    <a:pt x="1437" y="2544"/>
                    <a:pt x="1410" y="2701"/>
                  </a:cubicBezTo>
                  <a:cubicBezTo>
                    <a:pt x="1384" y="2852"/>
                    <a:pt x="1296" y="3039"/>
                    <a:pt x="1128" y="3107"/>
                  </a:cubicBezTo>
                  <a:cubicBezTo>
                    <a:pt x="1083" y="3125"/>
                    <a:pt x="1036" y="3133"/>
                    <a:pt x="989" y="3133"/>
                  </a:cubicBezTo>
                  <a:cubicBezTo>
                    <a:pt x="822" y="3133"/>
                    <a:pt x="652" y="3029"/>
                    <a:pt x="547" y="2908"/>
                  </a:cubicBezTo>
                  <a:cubicBezTo>
                    <a:pt x="439" y="2784"/>
                    <a:pt x="368" y="2640"/>
                    <a:pt x="292" y="2487"/>
                  </a:cubicBezTo>
                  <a:cubicBezTo>
                    <a:pt x="259" y="2423"/>
                    <a:pt x="227" y="2358"/>
                    <a:pt x="190" y="2294"/>
                  </a:cubicBezTo>
                  <a:cubicBezTo>
                    <a:pt x="134" y="2191"/>
                    <a:pt x="69" y="2094"/>
                    <a:pt x="1" y="2003"/>
                  </a:cubicBezTo>
                  <a:lnTo>
                    <a:pt x="1" y="2003"/>
                  </a:lnTo>
                  <a:cubicBezTo>
                    <a:pt x="8" y="2079"/>
                    <a:pt x="16" y="2153"/>
                    <a:pt x="24" y="2229"/>
                  </a:cubicBezTo>
                  <a:cubicBezTo>
                    <a:pt x="49" y="2267"/>
                    <a:pt x="72" y="2306"/>
                    <a:pt x="95" y="2347"/>
                  </a:cubicBezTo>
                  <a:cubicBezTo>
                    <a:pt x="128" y="2409"/>
                    <a:pt x="160" y="2473"/>
                    <a:pt x="193" y="2537"/>
                  </a:cubicBezTo>
                  <a:cubicBezTo>
                    <a:pt x="269" y="2690"/>
                    <a:pt x="348" y="2848"/>
                    <a:pt x="463" y="2980"/>
                  </a:cubicBezTo>
                  <a:cubicBezTo>
                    <a:pt x="589" y="3124"/>
                    <a:pt x="785" y="3243"/>
                    <a:pt x="985" y="3243"/>
                  </a:cubicBezTo>
                  <a:cubicBezTo>
                    <a:pt x="1044" y="3243"/>
                    <a:pt x="1106" y="3234"/>
                    <a:pt x="1166" y="3209"/>
                  </a:cubicBezTo>
                  <a:cubicBezTo>
                    <a:pt x="1376" y="3124"/>
                    <a:pt x="1484" y="2901"/>
                    <a:pt x="1514" y="2720"/>
                  </a:cubicBezTo>
                  <a:cubicBezTo>
                    <a:pt x="1543" y="2547"/>
                    <a:pt x="1522" y="2373"/>
                    <a:pt x="1502" y="2205"/>
                  </a:cubicBezTo>
                  <a:lnTo>
                    <a:pt x="1495" y="2136"/>
                  </a:lnTo>
                  <a:cubicBezTo>
                    <a:pt x="1417" y="1427"/>
                    <a:pt x="1467" y="697"/>
                    <a:pt x="16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2"/>
            <p:cNvSpPr/>
            <p:nvPr/>
          </p:nvSpPr>
          <p:spPr>
            <a:xfrm>
              <a:off x="4054075" y="3416800"/>
              <a:ext cx="49825" cy="312800"/>
            </a:xfrm>
            <a:custGeom>
              <a:rect b="b" l="l" r="r" t="t"/>
              <a:pathLst>
                <a:path extrusionOk="0" h="12512" w="1993">
                  <a:moveTo>
                    <a:pt x="1" y="1"/>
                  </a:moveTo>
                  <a:lnTo>
                    <a:pt x="1" y="1"/>
                  </a:lnTo>
                  <a:cubicBezTo>
                    <a:pt x="9" y="72"/>
                    <a:pt x="15" y="144"/>
                    <a:pt x="22" y="213"/>
                  </a:cubicBezTo>
                  <a:cubicBezTo>
                    <a:pt x="274" y="573"/>
                    <a:pt x="470" y="1017"/>
                    <a:pt x="594" y="1524"/>
                  </a:cubicBezTo>
                  <a:cubicBezTo>
                    <a:pt x="727" y="2059"/>
                    <a:pt x="780" y="2620"/>
                    <a:pt x="834" y="3165"/>
                  </a:cubicBezTo>
                  <a:cubicBezTo>
                    <a:pt x="862" y="3457"/>
                    <a:pt x="890" y="3761"/>
                    <a:pt x="932" y="4056"/>
                  </a:cubicBezTo>
                  <a:cubicBezTo>
                    <a:pt x="1023" y="4713"/>
                    <a:pt x="1176" y="5368"/>
                    <a:pt x="1326" y="6002"/>
                  </a:cubicBezTo>
                  <a:cubicBezTo>
                    <a:pt x="1433" y="6457"/>
                    <a:pt x="1545" y="6927"/>
                    <a:pt x="1630" y="7394"/>
                  </a:cubicBezTo>
                  <a:cubicBezTo>
                    <a:pt x="1883" y="8761"/>
                    <a:pt x="1857" y="9822"/>
                    <a:pt x="1549" y="10739"/>
                  </a:cubicBezTo>
                  <a:cubicBezTo>
                    <a:pt x="1326" y="11401"/>
                    <a:pt x="932" y="11972"/>
                    <a:pt x="442" y="12372"/>
                  </a:cubicBezTo>
                  <a:lnTo>
                    <a:pt x="442" y="12511"/>
                  </a:lnTo>
                  <a:cubicBezTo>
                    <a:pt x="979" y="12094"/>
                    <a:pt x="1413" y="11488"/>
                    <a:pt x="1653" y="10772"/>
                  </a:cubicBezTo>
                  <a:cubicBezTo>
                    <a:pt x="1965" y="9838"/>
                    <a:pt x="1992" y="8759"/>
                    <a:pt x="1736" y="7373"/>
                  </a:cubicBezTo>
                  <a:cubicBezTo>
                    <a:pt x="1648" y="6903"/>
                    <a:pt x="1539" y="6433"/>
                    <a:pt x="1431" y="5976"/>
                  </a:cubicBezTo>
                  <a:cubicBezTo>
                    <a:pt x="1282" y="5345"/>
                    <a:pt x="1129" y="4690"/>
                    <a:pt x="1038" y="4038"/>
                  </a:cubicBezTo>
                  <a:cubicBezTo>
                    <a:pt x="996" y="3745"/>
                    <a:pt x="969" y="3444"/>
                    <a:pt x="940" y="3151"/>
                  </a:cubicBezTo>
                  <a:cubicBezTo>
                    <a:pt x="887" y="2603"/>
                    <a:pt x="832" y="2036"/>
                    <a:pt x="700" y="1496"/>
                  </a:cubicBezTo>
                  <a:cubicBezTo>
                    <a:pt x="553" y="905"/>
                    <a:pt x="313" y="397"/>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2"/>
            <p:cNvSpPr/>
            <p:nvPr/>
          </p:nvSpPr>
          <p:spPr>
            <a:xfrm>
              <a:off x="4101525" y="3332875"/>
              <a:ext cx="61375" cy="253100"/>
            </a:xfrm>
            <a:custGeom>
              <a:rect b="b" l="l" r="r" t="t"/>
              <a:pathLst>
                <a:path extrusionOk="0" h="10124" w="2455">
                  <a:moveTo>
                    <a:pt x="323" y="0"/>
                  </a:moveTo>
                  <a:lnTo>
                    <a:pt x="323" y="0"/>
                  </a:lnTo>
                  <a:cubicBezTo>
                    <a:pt x="0" y="1173"/>
                    <a:pt x="153" y="2497"/>
                    <a:pt x="364" y="3861"/>
                  </a:cubicBezTo>
                  <a:cubicBezTo>
                    <a:pt x="549" y="5049"/>
                    <a:pt x="739" y="6276"/>
                    <a:pt x="1126" y="7441"/>
                  </a:cubicBezTo>
                  <a:cubicBezTo>
                    <a:pt x="1441" y="8389"/>
                    <a:pt x="1891" y="9294"/>
                    <a:pt x="2454" y="10124"/>
                  </a:cubicBezTo>
                  <a:cubicBezTo>
                    <a:pt x="2434" y="10026"/>
                    <a:pt x="2415" y="9928"/>
                    <a:pt x="2393" y="9832"/>
                  </a:cubicBezTo>
                  <a:cubicBezTo>
                    <a:pt x="1908" y="9074"/>
                    <a:pt x="1514" y="8257"/>
                    <a:pt x="1232" y="7406"/>
                  </a:cubicBezTo>
                  <a:cubicBezTo>
                    <a:pt x="846" y="6249"/>
                    <a:pt x="657" y="5026"/>
                    <a:pt x="475" y="3845"/>
                  </a:cubicBezTo>
                  <a:cubicBezTo>
                    <a:pt x="279" y="2577"/>
                    <a:pt x="134" y="1344"/>
                    <a:pt x="375" y="247"/>
                  </a:cubicBezTo>
                  <a:cubicBezTo>
                    <a:pt x="357" y="165"/>
                    <a:pt x="340" y="84"/>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2"/>
            <p:cNvSpPr/>
            <p:nvPr/>
          </p:nvSpPr>
          <p:spPr>
            <a:xfrm>
              <a:off x="4001375" y="3434750"/>
              <a:ext cx="34075" cy="69625"/>
            </a:xfrm>
            <a:custGeom>
              <a:rect b="b" l="l" r="r" t="t"/>
              <a:pathLst>
                <a:path extrusionOk="0" h="2785" w="1363">
                  <a:moveTo>
                    <a:pt x="92" y="0"/>
                  </a:moveTo>
                  <a:lnTo>
                    <a:pt x="1" y="64"/>
                  </a:lnTo>
                  <a:cubicBezTo>
                    <a:pt x="274" y="382"/>
                    <a:pt x="518" y="724"/>
                    <a:pt x="735" y="1083"/>
                  </a:cubicBezTo>
                  <a:cubicBezTo>
                    <a:pt x="1087" y="1675"/>
                    <a:pt x="1238" y="2160"/>
                    <a:pt x="1214" y="2612"/>
                  </a:cubicBezTo>
                  <a:cubicBezTo>
                    <a:pt x="1244" y="2668"/>
                    <a:pt x="1275" y="2727"/>
                    <a:pt x="1305" y="2785"/>
                  </a:cubicBezTo>
                  <a:cubicBezTo>
                    <a:pt x="1313" y="2735"/>
                    <a:pt x="1319" y="2683"/>
                    <a:pt x="1322" y="2633"/>
                  </a:cubicBezTo>
                  <a:cubicBezTo>
                    <a:pt x="1363" y="2004"/>
                    <a:pt x="1059" y="1415"/>
                    <a:pt x="827" y="1027"/>
                  </a:cubicBezTo>
                  <a:cubicBezTo>
                    <a:pt x="612" y="665"/>
                    <a:pt x="365" y="322"/>
                    <a:pt x="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2"/>
            <p:cNvSpPr/>
            <p:nvPr/>
          </p:nvSpPr>
          <p:spPr>
            <a:xfrm>
              <a:off x="4107200" y="3560275"/>
              <a:ext cx="29675" cy="107600"/>
            </a:xfrm>
            <a:custGeom>
              <a:rect b="b" l="l" r="r" t="t"/>
              <a:pathLst>
                <a:path extrusionOk="0" h="4304" w="1187">
                  <a:moveTo>
                    <a:pt x="423" y="110"/>
                  </a:moveTo>
                  <a:cubicBezTo>
                    <a:pt x="477" y="110"/>
                    <a:pt x="525" y="133"/>
                    <a:pt x="574" y="180"/>
                  </a:cubicBezTo>
                  <a:cubicBezTo>
                    <a:pt x="1053" y="664"/>
                    <a:pt x="1096" y="3265"/>
                    <a:pt x="1062" y="3886"/>
                  </a:cubicBezTo>
                  <a:cubicBezTo>
                    <a:pt x="1061" y="3936"/>
                    <a:pt x="1040" y="4187"/>
                    <a:pt x="900" y="4194"/>
                  </a:cubicBezTo>
                  <a:cubicBezTo>
                    <a:pt x="898" y="4194"/>
                    <a:pt x="896" y="4194"/>
                    <a:pt x="894" y="4194"/>
                  </a:cubicBezTo>
                  <a:cubicBezTo>
                    <a:pt x="755" y="4194"/>
                    <a:pt x="710" y="3943"/>
                    <a:pt x="703" y="3892"/>
                  </a:cubicBezTo>
                  <a:cubicBezTo>
                    <a:pt x="691" y="3817"/>
                    <a:pt x="666" y="3679"/>
                    <a:pt x="630" y="3489"/>
                  </a:cubicBezTo>
                  <a:cubicBezTo>
                    <a:pt x="481" y="2670"/>
                    <a:pt x="83" y="491"/>
                    <a:pt x="357" y="145"/>
                  </a:cubicBezTo>
                  <a:cubicBezTo>
                    <a:pt x="383" y="115"/>
                    <a:pt x="403" y="110"/>
                    <a:pt x="418" y="110"/>
                  </a:cubicBezTo>
                  <a:cubicBezTo>
                    <a:pt x="420" y="110"/>
                    <a:pt x="421" y="110"/>
                    <a:pt x="423" y="110"/>
                  </a:cubicBezTo>
                  <a:close/>
                  <a:moveTo>
                    <a:pt x="428" y="0"/>
                  </a:moveTo>
                  <a:cubicBezTo>
                    <a:pt x="423" y="0"/>
                    <a:pt x="418" y="1"/>
                    <a:pt x="413" y="1"/>
                  </a:cubicBezTo>
                  <a:cubicBezTo>
                    <a:pt x="360" y="4"/>
                    <a:pt x="310" y="28"/>
                    <a:pt x="272" y="77"/>
                  </a:cubicBezTo>
                  <a:cubicBezTo>
                    <a:pt x="1" y="415"/>
                    <a:pt x="248" y="2000"/>
                    <a:pt x="524" y="3507"/>
                  </a:cubicBezTo>
                  <a:cubicBezTo>
                    <a:pt x="559" y="3689"/>
                    <a:pt x="585" y="3835"/>
                    <a:pt x="595" y="3908"/>
                  </a:cubicBezTo>
                  <a:cubicBezTo>
                    <a:pt x="630" y="4156"/>
                    <a:pt x="741" y="4303"/>
                    <a:pt x="892" y="4303"/>
                  </a:cubicBezTo>
                  <a:lnTo>
                    <a:pt x="906" y="4303"/>
                  </a:lnTo>
                  <a:cubicBezTo>
                    <a:pt x="1059" y="4294"/>
                    <a:pt x="1158" y="4141"/>
                    <a:pt x="1172" y="3892"/>
                  </a:cubicBezTo>
                  <a:cubicBezTo>
                    <a:pt x="1184" y="3630"/>
                    <a:pt x="1187" y="2816"/>
                    <a:pt x="1123" y="2035"/>
                  </a:cubicBezTo>
                  <a:cubicBezTo>
                    <a:pt x="1043" y="987"/>
                    <a:pt x="883" y="336"/>
                    <a:pt x="650" y="102"/>
                  </a:cubicBezTo>
                  <a:cubicBezTo>
                    <a:pt x="581" y="35"/>
                    <a:pt x="507" y="0"/>
                    <a:pt x="4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2"/>
            <p:cNvSpPr/>
            <p:nvPr/>
          </p:nvSpPr>
          <p:spPr>
            <a:xfrm>
              <a:off x="4084375" y="3317425"/>
              <a:ext cx="120400" cy="475825"/>
            </a:xfrm>
            <a:custGeom>
              <a:rect b="b" l="l" r="r" t="t"/>
              <a:pathLst>
                <a:path extrusionOk="0" h="19033" w="4816">
                  <a:moveTo>
                    <a:pt x="880" y="1"/>
                  </a:moveTo>
                  <a:cubicBezTo>
                    <a:pt x="600" y="33"/>
                    <a:pt x="302" y="51"/>
                    <a:pt x="1" y="66"/>
                  </a:cubicBezTo>
                  <a:cubicBezTo>
                    <a:pt x="583" y="3841"/>
                    <a:pt x="1167" y="7617"/>
                    <a:pt x="1748" y="11392"/>
                  </a:cubicBezTo>
                  <a:cubicBezTo>
                    <a:pt x="2057" y="13394"/>
                    <a:pt x="1399" y="15646"/>
                    <a:pt x="1278" y="17666"/>
                  </a:cubicBezTo>
                  <a:cubicBezTo>
                    <a:pt x="1877" y="17780"/>
                    <a:pt x="2171" y="18179"/>
                    <a:pt x="2671" y="18528"/>
                  </a:cubicBezTo>
                  <a:cubicBezTo>
                    <a:pt x="3058" y="18797"/>
                    <a:pt x="3522" y="19032"/>
                    <a:pt x="3978" y="19032"/>
                  </a:cubicBezTo>
                  <a:cubicBezTo>
                    <a:pt x="4112" y="19032"/>
                    <a:pt x="4245" y="19012"/>
                    <a:pt x="4376" y="18966"/>
                  </a:cubicBezTo>
                  <a:cubicBezTo>
                    <a:pt x="4541" y="18907"/>
                    <a:pt x="4687" y="18811"/>
                    <a:pt x="4816" y="18696"/>
                  </a:cubicBezTo>
                  <a:cubicBezTo>
                    <a:pt x="3504" y="12464"/>
                    <a:pt x="2192" y="6231"/>
                    <a:pt x="8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2"/>
            <p:cNvSpPr/>
            <p:nvPr/>
          </p:nvSpPr>
          <p:spPr>
            <a:xfrm>
              <a:off x="2006525" y="3241550"/>
              <a:ext cx="445625" cy="520025"/>
            </a:xfrm>
            <a:custGeom>
              <a:rect b="b" l="l" r="r" t="t"/>
              <a:pathLst>
                <a:path extrusionOk="0" h="20801" w="17825">
                  <a:moveTo>
                    <a:pt x="10932" y="0"/>
                  </a:moveTo>
                  <a:cubicBezTo>
                    <a:pt x="9803" y="0"/>
                    <a:pt x="8657" y="199"/>
                    <a:pt x="7623" y="552"/>
                  </a:cubicBezTo>
                  <a:cubicBezTo>
                    <a:pt x="7741" y="1278"/>
                    <a:pt x="7856" y="2002"/>
                    <a:pt x="7974" y="2728"/>
                  </a:cubicBezTo>
                  <a:cubicBezTo>
                    <a:pt x="7598" y="2220"/>
                    <a:pt x="7136" y="1759"/>
                    <a:pt x="6761" y="1251"/>
                  </a:cubicBezTo>
                  <a:cubicBezTo>
                    <a:pt x="3766" y="3317"/>
                    <a:pt x="1696" y="6677"/>
                    <a:pt x="1201" y="10281"/>
                  </a:cubicBezTo>
                  <a:cubicBezTo>
                    <a:pt x="902" y="12443"/>
                    <a:pt x="0" y="14844"/>
                    <a:pt x="379" y="16995"/>
                  </a:cubicBezTo>
                  <a:cubicBezTo>
                    <a:pt x="576" y="18120"/>
                    <a:pt x="992" y="19279"/>
                    <a:pt x="1888" y="19984"/>
                  </a:cubicBezTo>
                  <a:cubicBezTo>
                    <a:pt x="2524" y="20483"/>
                    <a:pt x="3338" y="20704"/>
                    <a:pt x="4145" y="20770"/>
                  </a:cubicBezTo>
                  <a:cubicBezTo>
                    <a:pt x="4388" y="20790"/>
                    <a:pt x="4630" y="20801"/>
                    <a:pt x="4871" y="20801"/>
                  </a:cubicBezTo>
                  <a:cubicBezTo>
                    <a:pt x="5876" y="20801"/>
                    <a:pt x="6861" y="20614"/>
                    <a:pt x="7770" y="20154"/>
                  </a:cubicBezTo>
                  <a:cubicBezTo>
                    <a:pt x="8736" y="18082"/>
                    <a:pt x="10412" y="16438"/>
                    <a:pt x="12069" y="14862"/>
                  </a:cubicBezTo>
                  <a:cubicBezTo>
                    <a:pt x="13725" y="13287"/>
                    <a:pt x="15432" y="11687"/>
                    <a:pt x="16484" y="9657"/>
                  </a:cubicBezTo>
                  <a:cubicBezTo>
                    <a:pt x="17537" y="7627"/>
                    <a:pt x="17825" y="5041"/>
                    <a:pt x="16608" y="3103"/>
                  </a:cubicBezTo>
                  <a:cubicBezTo>
                    <a:pt x="15987" y="2109"/>
                    <a:pt x="14822" y="1257"/>
                    <a:pt x="13879" y="559"/>
                  </a:cubicBezTo>
                  <a:cubicBezTo>
                    <a:pt x="13205" y="1130"/>
                    <a:pt x="12623" y="1812"/>
                    <a:pt x="12169" y="2570"/>
                  </a:cubicBezTo>
                  <a:cubicBezTo>
                    <a:pt x="12486" y="1809"/>
                    <a:pt x="12771" y="1029"/>
                    <a:pt x="13087" y="267"/>
                  </a:cubicBezTo>
                  <a:cubicBezTo>
                    <a:pt x="12399" y="85"/>
                    <a:pt x="11669" y="0"/>
                    <a:pt x="109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2"/>
            <p:cNvSpPr/>
            <p:nvPr/>
          </p:nvSpPr>
          <p:spPr>
            <a:xfrm>
              <a:off x="4454625" y="3357850"/>
              <a:ext cx="380950" cy="558325"/>
            </a:xfrm>
            <a:custGeom>
              <a:rect b="b" l="l" r="r" t="t"/>
              <a:pathLst>
                <a:path extrusionOk="0" h="22333" w="15238">
                  <a:moveTo>
                    <a:pt x="7573" y="1"/>
                  </a:moveTo>
                  <a:cubicBezTo>
                    <a:pt x="6609" y="1"/>
                    <a:pt x="5561" y="225"/>
                    <a:pt x="4673" y="410"/>
                  </a:cubicBezTo>
                  <a:cubicBezTo>
                    <a:pt x="4649" y="1293"/>
                    <a:pt x="4772" y="2180"/>
                    <a:pt x="5035" y="3025"/>
                  </a:cubicBezTo>
                  <a:cubicBezTo>
                    <a:pt x="4678" y="2283"/>
                    <a:pt x="4286" y="1551"/>
                    <a:pt x="3927" y="807"/>
                  </a:cubicBezTo>
                  <a:cubicBezTo>
                    <a:pt x="2421" y="1804"/>
                    <a:pt x="1206" y="3416"/>
                    <a:pt x="504" y="5077"/>
                  </a:cubicBezTo>
                  <a:cubicBezTo>
                    <a:pt x="1124" y="5474"/>
                    <a:pt x="1743" y="5868"/>
                    <a:pt x="2362" y="6264"/>
                  </a:cubicBezTo>
                  <a:cubicBezTo>
                    <a:pt x="1732" y="6207"/>
                    <a:pt x="1083" y="6248"/>
                    <a:pt x="454" y="6188"/>
                  </a:cubicBezTo>
                  <a:lnTo>
                    <a:pt x="454" y="6188"/>
                  </a:lnTo>
                  <a:cubicBezTo>
                    <a:pt x="0" y="9799"/>
                    <a:pt x="1132" y="13580"/>
                    <a:pt x="3495" y="16348"/>
                  </a:cubicBezTo>
                  <a:cubicBezTo>
                    <a:pt x="4910" y="18009"/>
                    <a:pt x="6105" y="20279"/>
                    <a:pt x="7963" y="21424"/>
                  </a:cubicBezTo>
                  <a:cubicBezTo>
                    <a:pt x="8778" y="21927"/>
                    <a:pt x="9712" y="22332"/>
                    <a:pt x="10656" y="22332"/>
                  </a:cubicBezTo>
                  <a:cubicBezTo>
                    <a:pt x="10837" y="22332"/>
                    <a:pt x="11018" y="22318"/>
                    <a:pt x="11199" y="22286"/>
                  </a:cubicBezTo>
                  <a:cubicBezTo>
                    <a:pt x="11992" y="22145"/>
                    <a:pt x="12700" y="21682"/>
                    <a:pt x="13286" y="21125"/>
                  </a:cubicBezTo>
                  <a:cubicBezTo>
                    <a:pt x="14199" y="20255"/>
                    <a:pt x="14916" y="19230"/>
                    <a:pt x="15238" y="18009"/>
                  </a:cubicBezTo>
                  <a:cubicBezTo>
                    <a:pt x="14334" y="15908"/>
                    <a:pt x="14222" y="13565"/>
                    <a:pt x="14149" y="11278"/>
                  </a:cubicBezTo>
                  <a:cubicBezTo>
                    <a:pt x="14074" y="8993"/>
                    <a:pt x="14014" y="6654"/>
                    <a:pt x="13198" y="4519"/>
                  </a:cubicBezTo>
                  <a:cubicBezTo>
                    <a:pt x="12383" y="2382"/>
                    <a:pt x="10642" y="448"/>
                    <a:pt x="8389" y="64"/>
                  </a:cubicBezTo>
                  <a:cubicBezTo>
                    <a:pt x="8128" y="20"/>
                    <a:pt x="7854" y="1"/>
                    <a:pt x="7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2"/>
            <p:cNvSpPr/>
            <p:nvPr/>
          </p:nvSpPr>
          <p:spPr>
            <a:xfrm>
              <a:off x="4460300" y="2319325"/>
              <a:ext cx="645550" cy="1512825"/>
            </a:xfrm>
            <a:custGeom>
              <a:rect b="b" l="l" r="r" t="t"/>
              <a:pathLst>
                <a:path extrusionOk="0" h="60513" w="25822">
                  <a:moveTo>
                    <a:pt x="11450" y="0"/>
                  </a:moveTo>
                  <a:cubicBezTo>
                    <a:pt x="9293" y="292"/>
                    <a:pt x="6806" y="339"/>
                    <a:pt x="4651" y="631"/>
                  </a:cubicBezTo>
                  <a:cubicBezTo>
                    <a:pt x="5691" y="6435"/>
                    <a:pt x="6104" y="12719"/>
                    <a:pt x="7144" y="18523"/>
                  </a:cubicBezTo>
                  <a:cubicBezTo>
                    <a:pt x="5016" y="16072"/>
                    <a:pt x="4181" y="14451"/>
                    <a:pt x="1753" y="12145"/>
                  </a:cubicBezTo>
                  <a:cubicBezTo>
                    <a:pt x="1260" y="12664"/>
                    <a:pt x="494" y="13005"/>
                    <a:pt x="1" y="13524"/>
                  </a:cubicBezTo>
                  <a:cubicBezTo>
                    <a:pt x="2760" y="17820"/>
                    <a:pt x="5145" y="22220"/>
                    <a:pt x="7560" y="26717"/>
                  </a:cubicBezTo>
                  <a:lnTo>
                    <a:pt x="8524" y="57677"/>
                  </a:lnTo>
                  <a:lnTo>
                    <a:pt x="25821" y="60513"/>
                  </a:lnTo>
                  <a:lnTo>
                    <a:pt x="25821" y="60513"/>
                  </a:lnTo>
                  <a:lnTo>
                    <a:pt x="1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2"/>
            <p:cNvSpPr/>
            <p:nvPr/>
          </p:nvSpPr>
          <p:spPr>
            <a:xfrm>
              <a:off x="4490350" y="2629950"/>
              <a:ext cx="112550" cy="263125"/>
            </a:xfrm>
            <a:custGeom>
              <a:rect b="b" l="l" r="r" t="t"/>
              <a:pathLst>
                <a:path extrusionOk="0" h="10525" w="4502">
                  <a:moveTo>
                    <a:pt x="235" y="1"/>
                  </a:moveTo>
                  <a:cubicBezTo>
                    <a:pt x="159" y="65"/>
                    <a:pt x="82" y="122"/>
                    <a:pt x="0" y="181"/>
                  </a:cubicBezTo>
                  <a:cubicBezTo>
                    <a:pt x="1785" y="2417"/>
                    <a:pt x="3515" y="4918"/>
                    <a:pt x="4031" y="7831"/>
                  </a:cubicBezTo>
                  <a:cubicBezTo>
                    <a:pt x="4178" y="8661"/>
                    <a:pt x="4198" y="9424"/>
                    <a:pt x="4095" y="10111"/>
                  </a:cubicBezTo>
                  <a:cubicBezTo>
                    <a:pt x="4171" y="10247"/>
                    <a:pt x="4245" y="10387"/>
                    <a:pt x="4321" y="10525"/>
                  </a:cubicBezTo>
                  <a:cubicBezTo>
                    <a:pt x="4501" y="9710"/>
                    <a:pt x="4501" y="8790"/>
                    <a:pt x="4322" y="7780"/>
                  </a:cubicBezTo>
                  <a:cubicBezTo>
                    <a:pt x="3795" y="4799"/>
                    <a:pt x="2040" y="2264"/>
                    <a:pt x="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2"/>
            <p:cNvSpPr/>
            <p:nvPr/>
          </p:nvSpPr>
          <p:spPr>
            <a:xfrm>
              <a:off x="4631050" y="2756225"/>
              <a:ext cx="114775" cy="581175"/>
            </a:xfrm>
            <a:custGeom>
              <a:rect b="b" l="l" r="r" t="t"/>
              <a:pathLst>
                <a:path extrusionOk="0" h="23247" w="4591">
                  <a:moveTo>
                    <a:pt x="134" y="0"/>
                  </a:moveTo>
                  <a:lnTo>
                    <a:pt x="134" y="0"/>
                  </a:lnTo>
                  <a:cubicBezTo>
                    <a:pt x="193" y="352"/>
                    <a:pt x="250" y="701"/>
                    <a:pt x="314" y="1047"/>
                  </a:cubicBezTo>
                  <a:cubicBezTo>
                    <a:pt x="205" y="924"/>
                    <a:pt x="103" y="801"/>
                    <a:pt x="0" y="681"/>
                  </a:cubicBezTo>
                  <a:lnTo>
                    <a:pt x="0" y="681"/>
                  </a:lnTo>
                  <a:lnTo>
                    <a:pt x="3067" y="12775"/>
                  </a:lnTo>
                  <a:cubicBezTo>
                    <a:pt x="3607" y="14911"/>
                    <a:pt x="4282" y="17568"/>
                    <a:pt x="3469" y="19921"/>
                  </a:cubicBezTo>
                  <a:cubicBezTo>
                    <a:pt x="3049" y="21134"/>
                    <a:pt x="2208" y="22168"/>
                    <a:pt x="1156" y="22899"/>
                  </a:cubicBezTo>
                  <a:lnTo>
                    <a:pt x="1166" y="23247"/>
                  </a:lnTo>
                  <a:cubicBezTo>
                    <a:pt x="2343" y="22473"/>
                    <a:pt x="3288" y="21351"/>
                    <a:pt x="3749" y="20018"/>
                  </a:cubicBezTo>
                  <a:cubicBezTo>
                    <a:pt x="4591" y="17584"/>
                    <a:pt x="3904" y="14877"/>
                    <a:pt x="3352" y="12702"/>
                  </a:cubicBezTo>
                  <a:lnTo>
                    <a:pt x="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2"/>
            <p:cNvSpPr/>
            <p:nvPr/>
          </p:nvSpPr>
          <p:spPr>
            <a:xfrm>
              <a:off x="4664150" y="3110125"/>
              <a:ext cx="337600" cy="477400"/>
            </a:xfrm>
            <a:custGeom>
              <a:rect b="b" l="l" r="r" t="t"/>
              <a:pathLst>
                <a:path extrusionOk="0" h="19096" w="13504">
                  <a:moveTo>
                    <a:pt x="10811" y="0"/>
                  </a:moveTo>
                  <a:lnTo>
                    <a:pt x="10636" y="49"/>
                  </a:lnTo>
                  <a:cubicBezTo>
                    <a:pt x="11626" y="3631"/>
                    <a:pt x="11419" y="6408"/>
                    <a:pt x="10016" y="8307"/>
                  </a:cubicBezTo>
                  <a:cubicBezTo>
                    <a:pt x="8985" y="9703"/>
                    <a:pt x="7330" y="10539"/>
                    <a:pt x="6003" y="11109"/>
                  </a:cubicBezTo>
                  <a:cubicBezTo>
                    <a:pt x="5642" y="11264"/>
                    <a:pt x="5270" y="11416"/>
                    <a:pt x="4909" y="11563"/>
                  </a:cubicBezTo>
                  <a:cubicBezTo>
                    <a:pt x="3731" y="12042"/>
                    <a:pt x="2512" y="12539"/>
                    <a:pt x="1436" y="13269"/>
                  </a:cubicBezTo>
                  <a:cubicBezTo>
                    <a:pt x="998" y="13566"/>
                    <a:pt x="605" y="13894"/>
                    <a:pt x="264" y="14246"/>
                  </a:cubicBezTo>
                  <a:cubicBezTo>
                    <a:pt x="173" y="14209"/>
                    <a:pt x="85" y="14170"/>
                    <a:pt x="0" y="14127"/>
                  </a:cubicBezTo>
                  <a:lnTo>
                    <a:pt x="0" y="14127"/>
                  </a:lnTo>
                  <a:lnTo>
                    <a:pt x="9" y="14459"/>
                  </a:lnTo>
                  <a:cubicBezTo>
                    <a:pt x="23" y="14464"/>
                    <a:pt x="33" y="14470"/>
                    <a:pt x="46" y="14476"/>
                  </a:cubicBezTo>
                  <a:lnTo>
                    <a:pt x="12" y="14516"/>
                  </a:lnTo>
                  <a:lnTo>
                    <a:pt x="27" y="14968"/>
                  </a:lnTo>
                  <a:cubicBezTo>
                    <a:pt x="126" y="14840"/>
                    <a:pt x="229" y="14717"/>
                    <a:pt x="341" y="14596"/>
                  </a:cubicBezTo>
                  <a:cubicBezTo>
                    <a:pt x="940" y="14804"/>
                    <a:pt x="1600" y="14907"/>
                    <a:pt x="2251" y="15005"/>
                  </a:cubicBezTo>
                  <a:cubicBezTo>
                    <a:pt x="2507" y="15045"/>
                    <a:pt x="2769" y="15084"/>
                    <a:pt x="3020" y="15130"/>
                  </a:cubicBezTo>
                  <a:cubicBezTo>
                    <a:pt x="3534" y="15225"/>
                    <a:pt x="4039" y="15359"/>
                    <a:pt x="4532" y="15532"/>
                  </a:cubicBezTo>
                  <a:cubicBezTo>
                    <a:pt x="4359" y="16031"/>
                    <a:pt x="4291" y="16533"/>
                    <a:pt x="4342" y="17023"/>
                  </a:cubicBezTo>
                  <a:lnTo>
                    <a:pt x="4635" y="16992"/>
                  </a:lnTo>
                  <a:cubicBezTo>
                    <a:pt x="4585" y="16510"/>
                    <a:pt x="4658" y="16053"/>
                    <a:pt x="4805" y="15630"/>
                  </a:cubicBezTo>
                  <a:cubicBezTo>
                    <a:pt x="5548" y="15912"/>
                    <a:pt x="6256" y="16281"/>
                    <a:pt x="6917" y="16722"/>
                  </a:cubicBezTo>
                  <a:cubicBezTo>
                    <a:pt x="6634" y="17338"/>
                    <a:pt x="6576" y="18001"/>
                    <a:pt x="6787" y="18571"/>
                  </a:cubicBezTo>
                  <a:lnTo>
                    <a:pt x="7066" y="18468"/>
                  </a:lnTo>
                  <a:cubicBezTo>
                    <a:pt x="6875" y="17951"/>
                    <a:pt x="6954" y="17391"/>
                    <a:pt x="7172" y="16897"/>
                  </a:cubicBezTo>
                  <a:cubicBezTo>
                    <a:pt x="8035" y="17509"/>
                    <a:pt x="8806" y="18251"/>
                    <a:pt x="9443" y="19096"/>
                  </a:cubicBezTo>
                  <a:lnTo>
                    <a:pt x="9681" y="18918"/>
                  </a:lnTo>
                  <a:cubicBezTo>
                    <a:pt x="9016" y="18034"/>
                    <a:pt x="8210" y="17265"/>
                    <a:pt x="7307" y="16628"/>
                  </a:cubicBezTo>
                  <a:cubicBezTo>
                    <a:pt x="7441" y="16390"/>
                    <a:pt x="7604" y="16176"/>
                    <a:pt x="7780" y="15996"/>
                  </a:cubicBezTo>
                  <a:cubicBezTo>
                    <a:pt x="8417" y="15348"/>
                    <a:pt x="9280" y="14948"/>
                    <a:pt x="10113" y="14560"/>
                  </a:cubicBezTo>
                  <a:lnTo>
                    <a:pt x="10178" y="14529"/>
                  </a:lnTo>
                  <a:cubicBezTo>
                    <a:pt x="11140" y="14082"/>
                    <a:pt x="11987" y="13651"/>
                    <a:pt x="12623" y="12929"/>
                  </a:cubicBezTo>
                  <a:cubicBezTo>
                    <a:pt x="13035" y="12461"/>
                    <a:pt x="13310" y="11907"/>
                    <a:pt x="13504" y="11343"/>
                  </a:cubicBezTo>
                  <a:cubicBezTo>
                    <a:pt x="13459" y="11149"/>
                    <a:pt x="13413" y="10958"/>
                    <a:pt x="13368" y="10767"/>
                  </a:cubicBezTo>
                  <a:cubicBezTo>
                    <a:pt x="13186" y="11464"/>
                    <a:pt x="12897" y="12169"/>
                    <a:pt x="12400" y="12734"/>
                  </a:cubicBezTo>
                  <a:cubicBezTo>
                    <a:pt x="11804" y="13413"/>
                    <a:pt x="10985" y="13827"/>
                    <a:pt x="10054" y="14259"/>
                  </a:cubicBezTo>
                  <a:lnTo>
                    <a:pt x="9987" y="14290"/>
                  </a:lnTo>
                  <a:cubicBezTo>
                    <a:pt x="9129" y="14688"/>
                    <a:pt x="8243" y="15101"/>
                    <a:pt x="7568" y="15788"/>
                  </a:cubicBezTo>
                  <a:cubicBezTo>
                    <a:pt x="7365" y="15994"/>
                    <a:pt x="7193" y="16220"/>
                    <a:pt x="7057" y="16455"/>
                  </a:cubicBezTo>
                  <a:cubicBezTo>
                    <a:pt x="6385" y="16009"/>
                    <a:pt x="5666" y="15638"/>
                    <a:pt x="4914" y="15351"/>
                  </a:cubicBezTo>
                  <a:cubicBezTo>
                    <a:pt x="5363" y="14320"/>
                    <a:pt x="6217" y="13530"/>
                    <a:pt x="6672" y="13163"/>
                  </a:cubicBezTo>
                  <a:cubicBezTo>
                    <a:pt x="7168" y="12761"/>
                    <a:pt x="7714" y="12397"/>
                    <a:pt x="8241" y="12045"/>
                  </a:cubicBezTo>
                  <a:cubicBezTo>
                    <a:pt x="8992" y="11545"/>
                    <a:pt x="9769" y="11027"/>
                    <a:pt x="10431" y="10383"/>
                  </a:cubicBezTo>
                  <a:cubicBezTo>
                    <a:pt x="11405" y="9432"/>
                    <a:pt x="12095" y="8188"/>
                    <a:pt x="12438" y="6857"/>
                  </a:cubicBezTo>
                  <a:cubicBezTo>
                    <a:pt x="12385" y="6634"/>
                    <a:pt x="12332" y="6411"/>
                    <a:pt x="12279" y="6188"/>
                  </a:cubicBezTo>
                  <a:cubicBezTo>
                    <a:pt x="12019" y="7688"/>
                    <a:pt x="11305" y="9116"/>
                    <a:pt x="10224" y="10170"/>
                  </a:cubicBezTo>
                  <a:cubicBezTo>
                    <a:pt x="9584" y="10794"/>
                    <a:pt x="8818" y="11305"/>
                    <a:pt x="8078" y="11798"/>
                  </a:cubicBezTo>
                  <a:cubicBezTo>
                    <a:pt x="7545" y="12151"/>
                    <a:pt x="6993" y="12520"/>
                    <a:pt x="6485" y="12931"/>
                  </a:cubicBezTo>
                  <a:cubicBezTo>
                    <a:pt x="5613" y="13637"/>
                    <a:pt x="4987" y="14437"/>
                    <a:pt x="4639" y="15251"/>
                  </a:cubicBezTo>
                  <a:cubicBezTo>
                    <a:pt x="4130" y="15074"/>
                    <a:pt x="3607" y="14931"/>
                    <a:pt x="3076" y="14834"/>
                  </a:cubicBezTo>
                  <a:cubicBezTo>
                    <a:pt x="2821" y="14787"/>
                    <a:pt x="2556" y="14748"/>
                    <a:pt x="2298" y="14707"/>
                  </a:cubicBezTo>
                  <a:cubicBezTo>
                    <a:pt x="1712" y="14619"/>
                    <a:pt x="1116" y="14528"/>
                    <a:pt x="573" y="14355"/>
                  </a:cubicBezTo>
                  <a:cubicBezTo>
                    <a:pt x="878" y="14056"/>
                    <a:pt x="1223" y="13772"/>
                    <a:pt x="1606" y="13513"/>
                  </a:cubicBezTo>
                  <a:cubicBezTo>
                    <a:pt x="2654" y="12800"/>
                    <a:pt x="3860" y="12309"/>
                    <a:pt x="5025" y="11836"/>
                  </a:cubicBezTo>
                  <a:cubicBezTo>
                    <a:pt x="5384" y="11689"/>
                    <a:pt x="5757" y="11537"/>
                    <a:pt x="6121" y="11381"/>
                  </a:cubicBezTo>
                  <a:cubicBezTo>
                    <a:pt x="7482" y="10794"/>
                    <a:pt x="9182" y="9935"/>
                    <a:pt x="10254" y="8481"/>
                  </a:cubicBezTo>
                  <a:cubicBezTo>
                    <a:pt x="11316" y="7043"/>
                    <a:pt x="11720" y="5132"/>
                    <a:pt x="11472" y="2783"/>
                  </a:cubicBezTo>
                  <a:cubicBezTo>
                    <a:pt x="11250" y="1856"/>
                    <a:pt x="11030" y="927"/>
                    <a:pt x="108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2"/>
            <p:cNvSpPr/>
            <p:nvPr/>
          </p:nvSpPr>
          <p:spPr>
            <a:xfrm>
              <a:off x="4589750" y="2327775"/>
              <a:ext cx="65425" cy="136825"/>
            </a:xfrm>
            <a:custGeom>
              <a:rect b="b" l="l" r="r" t="t"/>
              <a:pathLst>
                <a:path extrusionOk="0" h="5473" w="2617">
                  <a:moveTo>
                    <a:pt x="2588" y="1"/>
                  </a:moveTo>
                  <a:cubicBezTo>
                    <a:pt x="2483" y="8"/>
                    <a:pt x="2377" y="16"/>
                    <a:pt x="2272" y="23"/>
                  </a:cubicBezTo>
                  <a:cubicBezTo>
                    <a:pt x="2154" y="472"/>
                    <a:pt x="2106" y="989"/>
                    <a:pt x="2131" y="1581"/>
                  </a:cubicBezTo>
                  <a:cubicBezTo>
                    <a:pt x="2147" y="1949"/>
                    <a:pt x="2184" y="2322"/>
                    <a:pt x="2222" y="2683"/>
                  </a:cubicBezTo>
                  <a:cubicBezTo>
                    <a:pt x="2269" y="3131"/>
                    <a:pt x="2316" y="3592"/>
                    <a:pt x="2318" y="4045"/>
                  </a:cubicBezTo>
                  <a:cubicBezTo>
                    <a:pt x="2318" y="4377"/>
                    <a:pt x="2262" y="4963"/>
                    <a:pt x="1866" y="5133"/>
                  </a:cubicBezTo>
                  <a:cubicBezTo>
                    <a:pt x="1795" y="5163"/>
                    <a:pt x="1724" y="5177"/>
                    <a:pt x="1652" y="5177"/>
                  </a:cubicBezTo>
                  <a:cubicBezTo>
                    <a:pt x="1240" y="5177"/>
                    <a:pt x="830" y="4726"/>
                    <a:pt x="604" y="4426"/>
                  </a:cubicBezTo>
                  <a:cubicBezTo>
                    <a:pt x="402" y="4156"/>
                    <a:pt x="199" y="3883"/>
                    <a:pt x="1" y="3610"/>
                  </a:cubicBezTo>
                  <a:lnTo>
                    <a:pt x="1" y="3610"/>
                  </a:lnTo>
                  <a:cubicBezTo>
                    <a:pt x="31" y="3813"/>
                    <a:pt x="57" y="4018"/>
                    <a:pt x="85" y="4223"/>
                  </a:cubicBezTo>
                  <a:cubicBezTo>
                    <a:pt x="178" y="4350"/>
                    <a:pt x="274" y="4478"/>
                    <a:pt x="368" y="4603"/>
                  </a:cubicBezTo>
                  <a:cubicBezTo>
                    <a:pt x="798" y="5174"/>
                    <a:pt x="1245" y="5473"/>
                    <a:pt x="1655" y="5473"/>
                  </a:cubicBezTo>
                  <a:cubicBezTo>
                    <a:pt x="1662" y="5473"/>
                    <a:pt x="1669" y="5473"/>
                    <a:pt x="1676" y="5472"/>
                  </a:cubicBezTo>
                  <a:cubicBezTo>
                    <a:pt x="1783" y="5468"/>
                    <a:pt x="1884" y="5445"/>
                    <a:pt x="1983" y="5404"/>
                  </a:cubicBezTo>
                  <a:cubicBezTo>
                    <a:pt x="2392" y="5228"/>
                    <a:pt x="2617" y="4744"/>
                    <a:pt x="2614" y="4041"/>
                  </a:cubicBezTo>
                  <a:cubicBezTo>
                    <a:pt x="2612" y="3575"/>
                    <a:pt x="2565" y="3105"/>
                    <a:pt x="2515" y="2653"/>
                  </a:cubicBezTo>
                  <a:cubicBezTo>
                    <a:pt x="2480" y="2297"/>
                    <a:pt x="2442" y="1930"/>
                    <a:pt x="2427" y="1569"/>
                  </a:cubicBezTo>
                  <a:cubicBezTo>
                    <a:pt x="2401" y="962"/>
                    <a:pt x="2457" y="445"/>
                    <a:pt x="2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2"/>
            <p:cNvSpPr/>
            <p:nvPr/>
          </p:nvSpPr>
          <p:spPr>
            <a:xfrm>
              <a:off x="4603825" y="2739650"/>
              <a:ext cx="71650" cy="349325"/>
            </a:xfrm>
            <a:custGeom>
              <a:rect b="b" l="l" r="r" t="t"/>
              <a:pathLst>
                <a:path extrusionOk="0" h="13973" w="2866">
                  <a:moveTo>
                    <a:pt x="0" y="0"/>
                  </a:moveTo>
                  <a:lnTo>
                    <a:pt x="1446" y="6349"/>
                  </a:lnTo>
                  <a:cubicBezTo>
                    <a:pt x="1904" y="8355"/>
                    <a:pt x="2460" y="10815"/>
                    <a:pt x="1917" y="13058"/>
                  </a:cubicBezTo>
                  <a:lnTo>
                    <a:pt x="1944" y="13973"/>
                  </a:lnTo>
                  <a:cubicBezTo>
                    <a:pt x="1979" y="13888"/>
                    <a:pt x="2011" y="13801"/>
                    <a:pt x="2040" y="13714"/>
                  </a:cubicBezTo>
                  <a:cubicBezTo>
                    <a:pt x="2865" y="11249"/>
                    <a:pt x="2239" y="8496"/>
                    <a:pt x="1735" y="6285"/>
                  </a:cubicBezTo>
                  <a:lnTo>
                    <a:pt x="426" y="540"/>
                  </a:lnTo>
                  <a:cubicBezTo>
                    <a:pt x="281" y="357"/>
                    <a:pt x="138" y="17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2"/>
            <p:cNvSpPr/>
            <p:nvPr/>
          </p:nvSpPr>
          <p:spPr>
            <a:xfrm>
              <a:off x="4605975" y="2321300"/>
              <a:ext cx="300275" cy="1003650"/>
            </a:xfrm>
            <a:custGeom>
              <a:rect b="b" l="l" r="r" t="t"/>
              <a:pathLst>
                <a:path extrusionOk="0" h="40146" w="12011">
                  <a:moveTo>
                    <a:pt x="4955" y="0"/>
                  </a:moveTo>
                  <a:lnTo>
                    <a:pt x="4955" y="0"/>
                  </a:lnTo>
                  <a:cubicBezTo>
                    <a:pt x="4857" y="12"/>
                    <a:pt x="4755" y="23"/>
                    <a:pt x="4655" y="32"/>
                  </a:cubicBezTo>
                  <a:cubicBezTo>
                    <a:pt x="4003" y="8790"/>
                    <a:pt x="6423" y="17402"/>
                    <a:pt x="8921" y="24730"/>
                  </a:cubicBezTo>
                  <a:cubicBezTo>
                    <a:pt x="9028" y="25038"/>
                    <a:pt x="9131" y="25347"/>
                    <a:pt x="9237" y="25654"/>
                  </a:cubicBezTo>
                  <a:cubicBezTo>
                    <a:pt x="10233" y="28550"/>
                    <a:pt x="11261" y="31546"/>
                    <a:pt x="11560" y="34621"/>
                  </a:cubicBezTo>
                  <a:cubicBezTo>
                    <a:pt x="11663" y="35713"/>
                    <a:pt x="11709" y="37119"/>
                    <a:pt x="11117" y="38326"/>
                  </a:cubicBezTo>
                  <a:cubicBezTo>
                    <a:pt x="10799" y="38977"/>
                    <a:pt x="10185" y="39537"/>
                    <a:pt x="9555" y="39750"/>
                  </a:cubicBezTo>
                  <a:cubicBezTo>
                    <a:pt x="9364" y="39815"/>
                    <a:pt x="9174" y="39848"/>
                    <a:pt x="8991" y="39848"/>
                  </a:cubicBezTo>
                  <a:cubicBezTo>
                    <a:pt x="8762" y="39848"/>
                    <a:pt x="8542" y="39797"/>
                    <a:pt x="8340" y="39697"/>
                  </a:cubicBezTo>
                  <a:cubicBezTo>
                    <a:pt x="7506" y="39282"/>
                    <a:pt x="7247" y="38223"/>
                    <a:pt x="7089" y="37140"/>
                  </a:cubicBezTo>
                  <a:lnTo>
                    <a:pt x="4464" y="18973"/>
                  </a:lnTo>
                  <a:cubicBezTo>
                    <a:pt x="4147" y="16781"/>
                    <a:pt x="3819" y="14516"/>
                    <a:pt x="2784" y="12491"/>
                  </a:cubicBezTo>
                  <a:cubicBezTo>
                    <a:pt x="2086" y="11126"/>
                    <a:pt x="1112" y="9966"/>
                    <a:pt x="1" y="8919"/>
                  </a:cubicBezTo>
                  <a:lnTo>
                    <a:pt x="1" y="8919"/>
                  </a:lnTo>
                  <a:cubicBezTo>
                    <a:pt x="20" y="9076"/>
                    <a:pt x="39" y="9229"/>
                    <a:pt x="58" y="9385"/>
                  </a:cubicBezTo>
                  <a:cubicBezTo>
                    <a:pt x="1038" y="10345"/>
                    <a:pt x="1896" y="11405"/>
                    <a:pt x="2521" y="12626"/>
                  </a:cubicBezTo>
                  <a:cubicBezTo>
                    <a:pt x="3533" y="14607"/>
                    <a:pt x="3857" y="16848"/>
                    <a:pt x="4170" y="19015"/>
                  </a:cubicBezTo>
                  <a:lnTo>
                    <a:pt x="6795" y="37181"/>
                  </a:lnTo>
                  <a:cubicBezTo>
                    <a:pt x="6965" y="38346"/>
                    <a:pt x="7250" y="39486"/>
                    <a:pt x="8209" y="39963"/>
                  </a:cubicBezTo>
                  <a:cubicBezTo>
                    <a:pt x="8449" y="40084"/>
                    <a:pt x="8713" y="40145"/>
                    <a:pt x="8987" y="40145"/>
                  </a:cubicBezTo>
                  <a:cubicBezTo>
                    <a:pt x="9003" y="40145"/>
                    <a:pt x="9019" y="40145"/>
                    <a:pt x="9035" y="40145"/>
                  </a:cubicBezTo>
                  <a:cubicBezTo>
                    <a:pt x="9235" y="40139"/>
                    <a:pt x="9442" y="40101"/>
                    <a:pt x="9651" y="40031"/>
                  </a:cubicBezTo>
                  <a:cubicBezTo>
                    <a:pt x="10364" y="39790"/>
                    <a:pt x="11026" y="39188"/>
                    <a:pt x="11386" y="38458"/>
                  </a:cubicBezTo>
                  <a:cubicBezTo>
                    <a:pt x="12011" y="37181"/>
                    <a:pt x="11965" y="35722"/>
                    <a:pt x="11856" y="34592"/>
                  </a:cubicBezTo>
                  <a:cubicBezTo>
                    <a:pt x="11554" y="31482"/>
                    <a:pt x="10521" y="28468"/>
                    <a:pt x="9520" y="25556"/>
                  </a:cubicBezTo>
                  <a:cubicBezTo>
                    <a:pt x="9414" y="25250"/>
                    <a:pt x="9308" y="24942"/>
                    <a:pt x="9203" y="24636"/>
                  </a:cubicBezTo>
                  <a:cubicBezTo>
                    <a:pt x="6710" y="17320"/>
                    <a:pt x="4293" y="8725"/>
                    <a:pt x="4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2"/>
            <p:cNvSpPr/>
            <p:nvPr/>
          </p:nvSpPr>
          <p:spPr>
            <a:xfrm>
              <a:off x="4595750" y="2323975"/>
              <a:ext cx="107475" cy="220525"/>
            </a:xfrm>
            <a:custGeom>
              <a:rect b="b" l="l" r="r" t="t"/>
              <a:pathLst>
                <a:path extrusionOk="0" h="8821" w="4299">
                  <a:moveTo>
                    <a:pt x="4298" y="1"/>
                  </a:moveTo>
                  <a:lnTo>
                    <a:pt x="4298" y="1"/>
                  </a:lnTo>
                  <a:cubicBezTo>
                    <a:pt x="4195" y="8"/>
                    <a:pt x="4092" y="18"/>
                    <a:pt x="3989" y="25"/>
                  </a:cubicBezTo>
                  <a:cubicBezTo>
                    <a:pt x="3582" y="1925"/>
                    <a:pt x="3502" y="3908"/>
                    <a:pt x="3764" y="5826"/>
                  </a:cubicBezTo>
                  <a:lnTo>
                    <a:pt x="3790" y="6014"/>
                  </a:lnTo>
                  <a:cubicBezTo>
                    <a:pt x="3851" y="6448"/>
                    <a:pt x="3916" y="6895"/>
                    <a:pt x="3854" y="7325"/>
                  </a:cubicBezTo>
                  <a:cubicBezTo>
                    <a:pt x="3796" y="7736"/>
                    <a:pt x="3572" y="8245"/>
                    <a:pt x="3121" y="8442"/>
                  </a:cubicBezTo>
                  <a:cubicBezTo>
                    <a:pt x="2992" y="8499"/>
                    <a:pt x="2857" y="8524"/>
                    <a:pt x="2722" y="8524"/>
                  </a:cubicBezTo>
                  <a:cubicBezTo>
                    <a:pt x="2277" y="8524"/>
                    <a:pt x="1825" y="8255"/>
                    <a:pt x="1538" y="7942"/>
                  </a:cubicBezTo>
                  <a:cubicBezTo>
                    <a:pt x="1241" y="7619"/>
                    <a:pt x="1036" y="7232"/>
                    <a:pt x="818" y="6823"/>
                  </a:cubicBezTo>
                  <a:cubicBezTo>
                    <a:pt x="727" y="6651"/>
                    <a:pt x="634" y="6475"/>
                    <a:pt x="533" y="6307"/>
                  </a:cubicBezTo>
                  <a:cubicBezTo>
                    <a:pt x="373" y="6034"/>
                    <a:pt x="194" y="5779"/>
                    <a:pt x="0" y="5535"/>
                  </a:cubicBezTo>
                  <a:lnTo>
                    <a:pt x="0" y="5535"/>
                  </a:lnTo>
                  <a:cubicBezTo>
                    <a:pt x="27" y="5735"/>
                    <a:pt x="53" y="5938"/>
                    <a:pt x="81" y="6142"/>
                  </a:cubicBezTo>
                  <a:cubicBezTo>
                    <a:pt x="149" y="6245"/>
                    <a:pt x="214" y="6348"/>
                    <a:pt x="279" y="6456"/>
                  </a:cubicBezTo>
                  <a:cubicBezTo>
                    <a:pt x="378" y="6619"/>
                    <a:pt x="469" y="6794"/>
                    <a:pt x="558" y="6961"/>
                  </a:cubicBezTo>
                  <a:cubicBezTo>
                    <a:pt x="777" y="7369"/>
                    <a:pt x="1000" y="7790"/>
                    <a:pt x="1321" y="8142"/>
                  </a:cubicBezTo>
                  <a:cubicBezTo>
                    <a:pt x="1667" y="8519"/>
                    <a:pt x="2188" y="8820"/>
                    <a:pt x="2718" y="8820"/>
                  </a:cubicBezTo>
                  <a:cubicBezTo>
                    <a:pt x="2730" y="8820"/>
                    <a:pt x="2741" y="8820"/>
                    <a:pt x="2753" y="8820"/>
                  </a:cubicBezTo>
                  <a:cubicBezTo>
                    <a:pt x="2917" y="8815"/>
                    <a:pt x="3082" y="8782"/>
                    <a:pt x="3241" y="8712"/>
                  </a:cubicBezTo>
                  <a:cubicBezTo>
                    <a:pt x="3804" y="8467"/>
                    <a:pt x="4078" y="7855"/>
                    <a:pt x="4148" y="7364"/>
                  </a:cubicBezTo>
                  <a:cubicBezTo>
                    <a:pt x="4215" y="6897"/>
                    <a:pt x="4148" y="6427"/>
                    <a:pt x="4084" y="5972"/>
                  </a:cubicBezTo>
                  <a:lnTo>
                    <a:pt x="4057" y="5785"/>
                  </a:lnTo>
                  <a:cubicBezTo>
                    <a:pt x="3796" y="3871"/>
                    <a:pt x="3883" y="1892"/>
                    <a:pt x="4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2"/>
            <p:cNvSpPr/>
            <p:nvPr/>
          </p:nvSpPr>
          <p:spPr>
            <a:xfrm>
              <a:off x="4611675" y="2591825"/>
              <a:ext cx="150150" cy="846025"/>
            </a:xfrm>
            <a:custGeom>
              <a:rect b="b" l="l" r="r" t="t"/>
              <a:pathLst>
                <a:path extrusionOk="0" h="33841" w="6006">
                  <a:moveTo>
                    <a:pt x="0" y="0"/>
                  </a:moveTo>
                  <a:lnTo>
                    <a:pt x="0" y="0"/>
                  </a:lnTo>
                  <a:cubicBezTo>
                    <a:pt x="23" y="191"/>
                    <a:pt x="49" y="381"/>
                    <a:pt x="71" y="573"/>
                  </a:cubicBezTo>
                  <a:cubicBezTo>
                    <a:pt x="777" y="1530"/>
                    <a:pt x="1335" y="2715"/>
                    <a:pt x="1711" y="4078"/>
                  </a:cubicBezTo>
                  <a:cubicBezTo>
                    <a:pt x="2108" y="5522"/>
                    <a:pt x="2295" y="7039"/>
                    <a:pt x="2472" y="8508"/>
                  </a:cubicBezTo>
                  <a:cubicBezTo>
                    <a:pt x="2569" y="9298"/>
                    <a:pt x="2668" y="10116"/>
                    <a:pt x="2801" y="10917"/>
                  </a:cubicBezTo>
                  <a:cubicBezTo>
                    <a:pt x="3093" y="12688"/>
                    <a:pt x="3557" y="14453"/>
                    <a:pt x="4004" y="16160"/>
                  </a:cubicBezTo>
                  <a:cubicBezTo>
                    <a:pt x="4327" y="17385"/>
                    <a:pt x="4659" y="18648"/>
                    <a:pt x="4925" y="19906"/>
                  </a:cubicBezTo>
                  <a:cubicBezTo>
                    <a:pt x="5703" y="23585"/>
                    <a:pt x="5707" y="26465"/>
                    <a:pt x="4940" y="28964"/>
                  </a:cubicBezTo>
                  <a:cubicBezTo>
                    <a:pt x="4382" y="30777"/>
                    <a:pt x="3350" y="32346"/>
                    <a:pt x="2055" y="33464"/>
                  </a:cubicBezTo>
                  <a:lnTo>
                    <a:pt x="2067" y="33840"/>
                  </a:lnTo>
                  <a:cubicBezTo>
                    <a:pt x="3488" y="32675"/>
                    <a:pt x="4623" y="31000"/>
                    <a:pt x="5222" y="29051"/>
                  </a:cubicBezTo>
                  <a:cubicBezTo>
                    <a:pt x="6006" y="26501"/>
                    <a:pt x="6003" y="23576"/>
                    <a:pt x="5214" y="19843"/>
                  </a:cubicBezTo>
                  <a:cubicBezTo>
                    <a:pt x="4947" y="18580"/>
                    <a:pt x="4614" y="17311"/>
                    <a:pt x="4291" y="16084"/>
                  </a:cubicBezTo>
                  <a:cubicBezTo>
                    <a:pt x="3843" y="14384"/>
                    <a:pt x="3382" y="12626"/>
                    <a:pt x="3093" y="10867"/>
                  </a:cubicBezTo>
                  <a:cubicBezTo>
                    <a:pt x="2962" y="10072"/>
                    <a:pt x="2864" y="9258"/>
                    <a:pt x="2766" y="8470"/>
                  </a:cubicBezTo>
                  <a:cubicBezTo>
                    <a:pt x="2586" y="6990"/>
                    <a:pt x="2399" y="5461"/>
                    <a:pt x="1998" y="3998"/>
                  </a:cubicBezTo>
                  <a:cubicBezTo>
                    <a:pt x="1559" y="2409"/>
                    <a:pt x="875" y="104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2"/>
            <p:cNvSpPr/>
            <p:nvPr/>
          </p:nvSpPr>
          <p:spPr>
            <a:xfrm>
              <a:off x="4736625" y="2360875"/>
              <a:ext cx="181600" cy="681400"/>
            </a:xfrm>
            <a:custGeom>
              <a:rect b="b" l="l" r="r" t="t"/>
              <a:pathLst>
                <a:path extrusionOk="0" h="27256" w="7264">
                  <a:moveTo>
                    <a:pt x="793" y="1"/>
                  </a:moveTo>
                  <a:lnTo>
                    <a:pt x="793" y="1"/>
                  </a:lnTo>
                  <a:cubicBezTo>
                    <a:pt x="1" y="3193"/>
                    <a:pt x="509" y="6771"/>
                    <a:pt x="1175" y="10450"/>
                  </a:cubicBezTo>
                  <a:cubicBezTo>
                    <a:pt x="1753" y="13648"/>
                    <a:pt x="2352" y="16956"/>
                    <a:pt x="3483" y="20083"/>
                  </a:cubicBezTo>
                  <a:cubicBezTo>
                    <a:pt x="4402" y="22630"/>
                    <a:pt x="5685" y="25047"/>
                    <a:pt x="7264" y="27255"/>
                  </a:cubicBezTo>
                  <a:cubicBezTo>
                    <a:pt x="7203" y="26992"/>
                    <a:pt x="7141" y="26731"/>
                    <a:pt x="7079" y="26468"/>
                  </a:cubicBezTo>
                  <a:cubicBezTo>
                    <a:pt x="5709" y="24451"/>
                    <a:pt x="4587" y="22270"/>
                    <a:pt x="3761" y="19983"/>
                  </a:cubicBezTo>
                  <a:cubicBezTo>
                    <a:pt x="2638" y="16879"/>
                    <a:pt x="2042" y="13583"/>
                    <a:pt x="1466" y="10397"/>
                  </a:cubicBezTo>
                  <a:cubicBezTo>
                    <a:pt x="846" y="6978"/>
                    <a:pt x="366" y="3656"/>
                    <a:pt x="949" y="666"/>
                  </a:cubicBezTo>
                  <a:cubicBezTo>
                    <a:pt x="899" y="443"/>
                    <a:pt x="846" y="222"/>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2"/>
            <p:cNvSpPr/>
            <p:nvPr/>
          </p:nvSpPr>
          <p:spPr>
            <a:xfrm>
              <a:off x="4470475" y="2644100"/>
              <a:ext cx="95675" cy="186200"/>
            </a:xfrm>
            <a:custGeom>
              <a:rect b="b" l="l" r="r" t="t"/>
              <a:pathLst>
                <a:path extrusionOk="0" h="7448" w="3827">
                  <a:moveTo>
                    <a:pt x="241" y="1"/>
                  </a:moveTo>
                  <a:cubicBezTo>
                    <a:pt x="160" y="57"/>
                    <a:pt x="79" y="116"/>
                    <a:pt x="0" y="175"/>
                  </a:cubicBezTo>
                  <a:cubicBezTo>
                    <a:pt x="762" y="1017"/>
                    <a:pt x="1452" y="1922"/>
                    <a:pt x="2060" y="2884"/>
                  </a:cubicBezTo>
                  <a:cubicBezTo>
                    <a:pt x="3055" y="4459"/>
                    <a:pt x="3501" y="5764"/>
                    <a:pt x="3464" y="6986"/>
                  </a:cubicBezTo>
                  <a:cubicBezTo>
                    <a:pt x="3552" y="7139"/>
                    <a:pt x="3637" y="7294"/>
                    <a:pt x="3725" y="7447"/>
                  </a:cubicBezTo>
                  <a:cubicBezTo>
                    <a:pt x="3742" y="7314"/>
                    <a:pt x="3755" y="7177"/>
                    <a:pt x="3760" y="7038"/>
                  </a:cubicBezTo>
                  <a:cubicBezTo>
                    <a:pt x="3827" y="5334"/>
                    <a:pt x="2964" y="3762"/>
                    <a:pt x="2310" y="2726"/>
                  </a:cubicBezTo>
                  <a:cubicBezTo>
                    <a:pt x="1699" y="1760"/>
                    <a:pt x="1006" y="850"/>
                    <a:pt x="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2"/>
            <p:cNvSpPr/>
            <p:nvPr/>
          </p:nvSpPr>
          <p:spPr>
            <a:xfrm>
              <a:off x="4766475" y="2975950"/>
              <a:ext cx="85700" cy="290525"/>
            </a:xfrm>
            <a:custGeom>
              <a:rect b="b" l="l" r="r" t="t"/>
              <a:pathLst>
                <a:path extrusionOk="0" h="11621" w="3428">
                  <a:moveTo>
                    <a:pt x="1141" y="297"/>
                  </a:moveTo>
                  <a:cubicBezTo>
                    <a:pt x="1275" y="297"/>
                    <a:pt x="1405" y="357"/>
                    <a:pt x="1532" y="481"/>
                  </a:cubicBezTo>
                  <a:cubicBezTo>
                    <a:pt x="2867" y="1756"/>
                    <a:pt x="3158" y="8795"/>
                    <a:pt x="3113" y="10478"/>
                  </a:cubicBezTo>
                  <a:cubicBezTo>
                    <a:pt x="3109" y="10613"/>
                    <a:pt x="3072" y="11291"/>
                    <a:pt x="2694" y="11324"/>
                  </a:cubicBezTo>
                  <a:cubicBezTo>
                    <a:pt x="2686" y="11325"/>
                    <a:pt x="2678" y="11325"/>
                    <a:pt x="2669" y="11325"/>
                  </a:cubicBezTo>
                  <a:cubicBezTo>
                    <a:pt x="2300" y="11325"/>
                    <a:pt x="2164" y="10657"/>
                    <a:pt x="2140" y="10521"/>
                  </a:cubicBezTo>
                  <a:cubicBezTo>
                    <a:pt x="2106" y="10317"/>
                    <a:pt x="2027" y="9944"/>
                    <a:pt x="1919" y="9430"/>
                  </a:cubicBezTo>
                  <a:cubicBezTo>
                    <a:pt x="1455" y="7219"/>
                    <a:pt x="223" y="1354"/>
                    <a:pt x="947" y="397"/>
                  </a:cubicBezTo>
                  <a:cubicBezTo>
                    <a:pt x="1009" y="314"/>
                    <a:pt x="1068" y="300"/>
                    <a:pt x="1108" y="299"/>
                  </a:cubicBezTo>
                  <a:cubicBezTo>
                    <a:pt x="1119" y="298"/>
                    <a:pt x="1130" y="297"/>
                    <a:pt x="1141" y="297"/>
                  </a:cubicBezTo>
                  <a:close/>
                  <a:moveTo>
                    <a:pt x="1141" y="1"/>
                  </a:moveTo>
                  <a:cubicBezTo>
                    <a:pt x="1123" y="1"/>
                    <a:pt x="1105" y="2"/>
                    <a:pt x="1086" y="3"/>
                  </a:cubicBezTo>
                  <a:cubicBezTo>
                    <a:pt x="939" y="12"/>
                    <a:pt x="807" y="88"/>
                    <a:pt x="709" y="218"/>
                  </a:cubicBezTo>
                  <a:cubicBezTo>
                    <a:pt x="0" y="1157"/>
                    <a:pt x="775" y="5432"/>
                    <a:pt x="1629" y="9489"/>
                  </a:cubicBezTo>
                  <a:cubicBezTo>
                    <a:pt x="1732" y="9982"/>
                    <a:pt x="1814" y="10370"/>
                    <a:pt x="1849" y="10569"/>
                  </a:cubicBezTo>
                  <a:cubicBezTo>
                    <a:pt x="1963" y="11232"/>
                    <a:pt x="2266" y="11620"/>
                    <a:pt x="2664" y="11620"/>
                  </a:cubicBezTo>
                  <a:cubicBezTo>
                    <a:pt x="2670" y="11620"/>
                    <a:pt x="2675" y="11620"/>
                    <a:pt x="2680" y="11620"/>
                  </a:cubicBezTo>
                  <a:cubicBezTo>
                    <a:pt x="2694" y="11620"/>
                    <a:pt x="2706" y="11617"/>
                    <a:pt x="2718" y="11617"/>
                  </a:cubicBezTo>
                  <a:cubicBezTo>
                    <a:pt x="3132" y="11582"/>
                    <a:pt x="3392" y="11159"/>
                    <a:pt x="3408" y="10486"/>
                  </a:cubicBezTo>
                  <a:cubicBezTo>
                    <a:pt x="3428" y="9774"/>
                    <a:pt x="3373" y="7569"/>
                    <a:pt x="3153" y="5463"/>
                  </a:cubicBezTo>
                  <a:cubicBezTo>
                    <a:pt x="2858" y="2631"/>
                    <a:pt x="2382" y="881"/>
                    <a:pt x="1737" y="265"/>
                  </a:cubicBezTo>
                  <a:cubicBezTo>
                    <a:pt x="1553" y="89"/>
                    <a:pt x="1352" y="1"/>
                    <a:pt x="1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2"/>
            <p:cNvSpPr/>
            <p:nvPr/>
          </p:nvSpPr>
          <p:spPr>
            <a:xfrm>
              <a:off x="4687075" y="2319325"/>
              <a:ext cx="358375" cy="1282750"/>
            </a:xfrm>
            <a:custGeom>
              <a:rect b="b" l="l" r="r" t="t"/>
              <a:pathLst>
                <a:path extrusionOk="0" h="51310" w="14335">
                  <a:moveTo>
                    <a:pt x="2379" y="0"/>
                  </a:moveTo>
                  <a:cubicBezTo>
                    <a:pt x="1617" y="102"/>
                    <a:pt x="814" y="175"/>
                    <a:pt x="1" y="238"/>
                  </a:cubicBezTo>
                  <a:cubicBezTo>
                    <a:pt x="1842" y="10419"/>
                    <a:pt x="3683" y="20599"/>
                    <a:pt x="5526" y="30781"/>
                  </a:cubicBezTo>
                  <a:cubicBezTo>
                    <a:pt x="6499" y="36179"/>
                    <a:pt x="4875" y="42321"/>
                    <a:pt x="4687" y="47801"/>
                  </a:cubicBezTo>
                  <a:cubicBezTo>
                    <a:pt x="6317" y="48066"/>
                    <a:pt x="7142" y="49120"/>
                    <a:pt x="8518" y="50033"/>
                  </a:cubicBezTo>
                  <a:cubicBezTo>
                    <a:pt x="9555" y="50719"/>
                    <a:pt x="10786" y="51310"/>
                    <a:pt x="11990" y="51310"/>
                  </a:cubicBezTo>
                  <a:cubicBezTo>
                    <a:pt x="12387" y="51310"/>
                    <a:pt x="12781" y="51246"/>
                    <a:pt x="13163" y="51099"/>
                  </a:cubicBezTo>
                  <a:cubicBezTo>
                    <a:pt x="13605" y="50931"/>
                    <a:pt x="13991" y="50664"/>
                    <a:pt x="14334" y="50339"/>
                  </a:cubicBezTo>
                  <a:cubicBezTo>
                    <a:pt x="10348" y="33560"/>
                    <a:pt x="6363" y="16779"/>
                    <a:pt x="23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2"/>
            <p:cNvSpPr/>
            <p:nvPr/>
          </p:nvSpPr>
          <p:spPr>
            <a:xfrm>
              <a:off x="3611775" y="3553150"/>
              <a:ext cx="1763250" cy="649725"/>
            </a:xfrm>
            <a:custGeom>
              <a:rect b="b" l="l" r="r" t="t"/>
              <a:pathLst>
                <a:path extrusionOk="0" h="25989" w="70530">
                  <a:moveTo>
                    <a:pt x="68963" y="1"/>
                  </a:moveTo>
                  <a:cubicBezTo>
                    <a:pt x="45515" y="1420"/>
                    <a:pt x="22256" y="5968"/>
                    <a:pt x="0" y="13488"/>
                  </a:cubicBezTo>
                  <a:cubicBezTo>
                    <a:pt x="14695" y="21484"/>
                    <a:pt x="31319" y="25989"/>
                    <a:pt x="48011" y="25989"/>
                  </a:cubicBezTo>
                  <a:cubicBezTo>
                    <a:pt x="50703" y="25989"/>
                    <a:pt x="53398" y="25871"/>
                    <a:pt x="56086" y="25633"/>
                  </a:cubicBezTo>
                  <a:cubicBezTo>
                    <a:pt x="59553" y="25326"/>
                    <a:pt x="63188" y="24759"/>
                    <a:pt x="65915" y="22598"/>
                  </a:cubicBezTo>
                  <a:cubicBezTo>
                    <a:pt x="68898" y="20237"/>
                    <a:pt x="70278" y="16297"/>
                    <a:pt x="70404" y="12494"/>
                  </a:cubicBezTo>
                  <a:cubicBezTo>
                    <a:pt x="70530" y="8691"/>
                    <a:pt x="69926" y="3683"/>
                    <a:pt x="68963"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2"/>
            <p:cNvSpPr/>
            <p:nvPr/>
          </p:nvSpPr>
          <p:spPr>
            <a:xfrm>
              <a:off x="3885975" y="3553125"/>
              <a:ext cx="1489100" cy="649725"/>
            </a:xfrm>
            <a:custGeom>
              <a:rect b="b" l="l" r="r" t="t"/>
              <a:pathLst>
                <a:path extrusionOk="0" h="25989" w="59564">
                  <a:moveTo>
                    <a:pt x="57995" y="0"/>
                  </a:moveTo>
                  <a:cubicBezTo>
                    <a:pt x="47194" y="655"/>
                    <a:pt x="36432" y="1975"/>
                    <a:pt x="25789" y="3942"/>
                  </a:cubicBezTo>
                  <a:cubicBezTo>
                    <a:pt x="28220" y="4150"/>
                    <a:pt x="30640" y="4467"/>
                    <a:pt x="33043" y="4894"/>
                  </a:cubicBezTo>
                  <a:cubicBezTo>
                    <a:pt x="34638" y="5179"/>
                    <a:pt x="36478" y="5718"/>
                    <a:pt x="37040" y="7236"/>
                  </a:cubicBezTo>
                  <a:cubicBezTo>
                    <a:pt x="37514" y="8514"/>
                    <a:pt x="36798" y="9988"/>
                    <a:pt x="35707" y="10806"/>
                  </a:cubicBezTo>
                  <a:cubicBezTo>
                    <a:pt x="34617" y="11620"/>
                    <a:pt x="33235" y="11922"/>
                    <a:pt x="31895" y="12171"/>
                  </a:cubicBezTo>
                  <a:cubicBezTo>
                    <a:pt x="25023" y="13446"/>
                    <a:pt x="18015" y="13909"/>
                    <a:pt x="11159" y="15275"/>
                  </a:cubicBezTo>
                  <a:cubicBezTo>
                    <a:pt x="7356" y="16034"/>
                    <a:pt x="3546" y="17091"/>
                    <a:pt x="0" y="18656"/>
                  </a:cubicBezTo>
                  <a:cubicBezTo>
                    <a:pt x="11769" y="23396"/>
                    <a:pt x="24387" y="25988"/>
                    <a:pt x="37044" y="25988"/>
                  </a:cubicBezTo>
                  <a:cubicBezTo>
                    <a:pt x="39736" y="25988"/>
                    <a:pt x="42430" y="25871"/>
                    <a:pt x="45118" y="25632"/>
                  </a:cubicBezTo>
                  <a:cubicBezTo>
                    <a:pt x="48583" y="25326"/>
                    <a:pt x="52220" y="24759"/>
                    <a:pt x="54947" y="22598"/>
                  </a:cubicBezTo>
                  <a:cubicBezTo>
                    <a:pt x="57930" y="20235"/>
                    <a:pt x="59312" y="16296"/>
                    <a:pt x="59436" y="12492"/>
                  </a:cubicBezTo>
                  <a:cubicBezTo>
                    <a:pt x="59564" y="8690"/>
                    <a:pt x="58958" y="3679"/>
                    <a:pt x="57995"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2"/>
            <p:cNvSpPr/>
            <p:nvPr/>
          </p:nvSpPr>
          <p:spPr>
            <a:xfrm>
              <a:off x="508150" y="3371500"/>
              <a:ext cx="4727700" cy="1228225"/>
            </a:xfrm>
            <a:custGeom>
              <a:rect b="b" l="l" r="r" t="t"/>
              <a:pathLst>
                <a:path extrusionOk="0" h="49129" w="189108">
                  <a:moveTo>
                    <a:pt x="57295" y="1"/>
                  </a:moveTo>
                  <a:cubicBezTo>
                    <a:pt x="38940" y="1"/>
                    <a:pt x="20339" y="4753"/>
                    <a:pt x="6500" y="16594"/>
                  </a:cubicBezTo>
                  <a:cubicBezTo>
                    <a:pt x="0" y="22154"/>
                    <a:pt x="6892" y="32295"/>
                    <a:pt x="13029" y="38251"/>
                  </a:cubicBezTo>
                  <a:cubicBezTo>
                    <a:pt x="19164" y="44211"/>
                    <a:pt x="27939" y="46753"/>
                    <a:pt x="36478" y="47234"/>
                  </a:cubicBezTo>
                  <a:cubicBezTo>
                    <a:pt x="37704" y="47303"/>
                    <a:pt x="38930" y="47333"/>
                    <a:pt x="40155" y="47333"/>
                  </a:cubicBezTo>
                  <a:cubicBezTo>
                    <a:pt x="47463" y="47333"/>
                    <a:pt x="54758" y="46237"/>
                    <a:pt x="62051" y="45568"/>
                  </a:cubicBezTo>
                  <a:cubicBezTo>
                    <a:pt x="68883" y="44941"/>
                    <a:pt x="75721" y="44688"/>
                    <a:pt x="82563" y="44688"/>
                  </a:cubicBezTo>
                  <a:cubicBezTo>
                    <a:pt x="109176" y="44688"/>
                    <a:pt x="135852" y="48521"/>
                    <a:pt x="162534" y="49099"/>
                  </a:cubicBezTo>
                  <a:cubicBezTo>
                    <a:pt x="163327" y="49116"/>
                    <a:pt x="164128" y="49128"/>
                    <a:pt x="164932" y="49128"/>
                  </a:cubicBezTo>
                  <a:cubicBezTo>
                    <a:pt x="170266" y="49128"/>
                    <a:pt x="175736" y="48602"/>
                    <a:pt x="180028" y="45552"/>
                  </a:cubicBezTo>
                  <a:cubicBezTo>
                    <a:pt x="186032" y="41286"/>
                    <a:pt x="187577" y="33616"/>
                    <a:pt x="189108" y="26412"/>
                  </a:cubicBezTo>
                  <a:lnTo>
                    <a:pt x="189108" y="26412"/>
                  </a:lnTo>
                  <a:cubicBezTo>
                    <a:pt x="187798" y="26461"/>
                    <a:pt x="186491" y="26485"/>
                    <a:pt x="185184" y="26485"/>
                  </a:cubicBezTo>
                  <a:cubicBezTo>
                    <a:pt x="165473" y="26485"/>
                    <a:pt x="146079" y="21069"/>
                    <a:pt x="127212" y="15185"/>
                  </a:cubicBezTo>
                  <a:cubicBezTo>
                    <a:pt x="107094" y="8912"/>
                    <a:pt x="86916" y="2004"/>
                    <a:pt x="65907" y="343"/>
                  </a:cubicBezTo>
                  <a:cubicBezTo>
                    <a:pt x="63056" y="118"/>
                    <a:pt x="60179" y="1"/>
                    <a:pt x="57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2"/>
            <p:cNvSpPr/>
            <p:nvPr/>
          </p:nvSpPr>
          <p:spPr>
            <a:xfrm>
              <a:off x="761275" y="4014950"/>
              <a:ext cx="4454700" cy="718800"/>
            </a:xfrm>
            <a:custGeom>
              <a:rect b="b" l="l" r="r" t="t"/>
              <a:pathLst>
                <a:path extrusionOk="0" h="28752" w="178188">
                  <a:moveTo>
                    <a:pt x="87764" y="1"/>
                  </a:moveTo>
                  <a:cubicBezTo>
                    <a:pt x="82263" y="1"/>
                    <a:pt x="76556" y="2033"/>
                    <a:pt x="71200" y="3797"/>
                  </a:cubicBezTo>
                  <a:cubicBezTo>
                    <a:pt x="60112" y="7446"/>
                    <a:pt x="48563" y="9965"/>
                    <a:pt x="36892" y="10077"/>
                  </a:cubicBezTo>
                  <a:cubicBezTo>
                    <a:pt x="36629" y="10080"/>
                    <a:pt x="36366" y="10081"/>
                    <a:pt x="36104" y="10081"/>
                  </a:cubicBezTo>
                  <a:cubicBezTo>
                    <a:pt x="24687" y="10081"/>
                    <a:pt x="13159" y="7689"/>
                    <a:pt x="3173" y="2168"/>
                  </a:cubicBezTo>
                  <a:lnTo>
                    <a:pt x="3173" y="2168"/>
                  </a:lnTo>
                  <a:cubicBezTo>
                    <a:pt x="0" y="9836"/>
                    <a:pt x="1772" y="18502"/>
                    <a:pt x="8238" y="23705"/>
                  </a:cubicBezTo>
                  <a:cubicBezTo>
                    <a:pt x="12961" y="27507"/>
                    <a:pt x="18877" y="28751"/>
                    <a:pt x="25023" y="28751"/>
                  </a:cubicBezTo>
                  <a:cubicBezTo>
                    <a:pt x="29606" y="28751"/>
                    <a:pt x="34318" y="28060"/>
                    <a:pt x="38760" y="27221"/>
                  </a:cubicBezTo>
                  <a:cubicBezTo>
                    <a:pt x="60555" y="23104"/>
                    <a:pt x="82631" y="16930"/>
                    <a:pt x="104546" y="16930"/>
                  </a:cubicBezTo>
                  <a:cubicBezTo>
                    <a:pt x="110741" y="16930"/>
                    <a:pt x="116923" y="17424"/>
                    <a:pt x="123082" y="18596"/>
                  </a:cubicBezTo>
                  <a:cubicBezTo>
                    <a:pt x="133208" y="20525"/>
                    <a:pt x="143089" y="24280"/>
                    <a:pt x="153399" y="24358"/>
                  </a:cubicBezTo>
                  <a:cubicBezTo>
                    <a:pt x="153468" y="24358"/>
                    <a:pt x="153538" y="24358"/>
                    <a:pt x="153607" y="24358"/>
                  </a:cubicBezTo>
                  <a:cubicBezTo>
                    <a:pt x="163857" y="24358"/>
                    <a:pt x="174967" y="18701"/>
                    <a:pt x="178188" y="8981"/>
                  </a:cubicBezTo>
                  <a:lnTo>
                    <a:pt x="178188" y="8981"/>
                  </a:lnTo>
                  <a:cubicBezTo>
                    <a:pt x="173826" y="11943"/>
                    <a:pt x="168697" y="13047"/>
                    <a:pt x="163403" y="13047"/>
                  </a:cubicBezTo>
                  <a:cubicBezTo>
                    <a:pt x="158502" y="13047"/>
                    <a:pt x="153459" y="12101"/>
                    <a:pt x="148752" y="10808"/>
                  </a:cubicBezTo>
                  <a:cubicBezTo>
                    <a:pt x="139826" y="8357"/>
                    <a:pt x="130904" y="4817"/>
                    <a:pt x="121730" y="4817"/>
                  </a:cubicBezTo>
                  <a:cubicBezTo>
                    <a:pt x="120840" y="4817"/>
                    <a:pt x="119948" y="4850"/>
                    <a:pt x="119054" y="4921"/>
                  </a:cubicBezTo>
                  <a:cubicBezTo>
                    <a:pt x="115336" y="5214"/>
                    <a:pt x="111550" y="6149"/>
                    <a:pt x="107871" y="6149"/>
                  </a:cubicBezTo>
                  <a:cubicBezTo>
                    <a:pt x="106248" y="6149"/>
                    <a:pt x="104645" y="5967"/>
                    <a:pt x="103078" y="5468"/>
                  </a:cubicBezTo>
                  <a:cubicBezTo>
                    <a:pt x="100036" y="4499"/>
                    <a:pt x="97468" y="2417"/>
                    <a:pt x="94503" y="1229"/>
                  </a:cubicBezTo>
                  <a:cubicBezTo>
                    <a:pt x="92319" y="355"/>
                    <a:pt x="90060" y="1"/>
                    <a:pt x="877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2"/>
            <p:cNvSpPr/>
            <p:nvPr/>
          </p:nvSpPr>
          <p:spPr>
            <a:xfrm>
              <a:off x="2510175" y="3522175"/>
              <a:ext cx="2725600" cy="1077475"/>
            </a:xfrm>
            <a:custGeom>
              <a:rect b="b" l="l" r="r" t="t"/>
              <a:pathLst>
                <a:path extrusionOk="0" h="43099" w="109024">
                  <a:moveTo>
                    <a:pt x="16786" y="1"/>
                  </a:moveTo>
                  <a:cubicBezTo>
                    <a:pt x="11942" y="184"/>
                    <a:pt x="7155" y="1127"/>
                    <a:pt x="2738" y="3097"/>
                  </a:cubicBezTo>
                  <a:cubicBezTo>
                    <a:pt x="1461" y="3668"/>
                    <a:pt x="43" y="4585"/>
                    <a:pt x="20" y="5985"/>
                  </a:cubicBezTo>
                  <a:cubicBezTo>
                    <a:pt x="1" y="7129"/>
                    <a:pt x="946" y="8039"/>
                    <a:pt x="1874" y="8704"/>
                  </a:cubicBezTo>
                  <a:cubicBezTo>
                    <a:pt x="8256" y="13297"/>
                    <a:pt x="16668" y="13515"/>
                    <a:pt x="24521" y="13893"/>
                  </a:cubicBezTo>
                  <a:cubicBezTo>
                    <a:pt x="35498" y="14419"/>
                    <a:pt x="46486" y="15605"/>
                    <a:pt x="57143" y="18300"/>
                  </a:cubicBezTo>
                  <a:cubicBezTo>
                    <a:pt x="59156" y="18808"/>
                    <a:pt x="61576" y="19885"/>
                    <a:pt x="61598" y="21961"/>
                  </a:cubicBezTo>
                  <a:cubicBezTo>
                    <a:pt x="61617" y="23828"/>
                    <a:pt x="59619" y="25009"/>
                    <a:pt x="57846" y="25596"/>
                  </a:cubicBezTo>
                  <a:cubicBezTo>
                    <a:pt x="56074" y="26185"/>
                    <a:pt x="54004" y="26787"/>
                    <a:pt x="53276" y="28507"/>
                  </a:cubicBezTo>
                  <a:cubicBezTo>
                    <a:pt x="52666" y="29941"/>
                    <a:pt x="53311" y="31661"/>
                    <a:pt x="54418" y="32756"/>
                  </a:cubicBezTo>
                  <a:cubicBezTo>
                    <a:pt x="55525" y="33853"/>
                    <a:pt x="57014" y="34461"/>
                    <a:pt x="58458" y="35043"/>
                  </a:cubicBezTo>
                  <a:cubicBezTo>
                    <a:pt x="61209" y="36150"/>
                    <a:pt x="63961" y="37257"/>
                    <a:pt x="66710" y="38366"/>
                  </a:cubicBezTo>
                  <a:cubicBezTo>
                    <a:pt x="71666" y="40360"/>
                    <a:pt x="76806" y="41942"/>
                    <a:pt x="82035" y="43060"/>
                  </a:cubicBezTo>
                  <a:cubicBezTo>
                    <a:pt x="82173" y="43065"/>
                    <a:pt x="82310" y="43068"/>
                    <a:pt x="82450" y="43069"/>
                  </a:cubicBezTo>
                  <a:cubicBezTo>
                    <a:pt x="83246" y="43086"/>
                    <a:pt x="84050" y="43099"/>
                    <a:pt x="84858" y="43099"/>
                  </a:cubicBezTo>
                  <a:cubicBezTo>
                    <a:pt x="90188" y="43099"/>
                    <a:pt x="95654" y="42570"/>
                    <a:pt x="99944" y="39523"/>
                  </a:cubicBezTo>
                  <a:cubicBezTo>
                    <a:pt x="105949" y="35259"/>
                    <a:pt x="107495" y="27589"/>
                    <a:pt x="109023" y="20385"/>
                  </a:cubicBezTo>
                  <a:lnTo>
                    <a:pt x="109023" y="20385"/>
                  </a:lnTo>
                  <a:cubicBezTo>
                    <a:pt x="107714" y="20434"/>
                    <a:pt x="106407" y="20458"/>
                    <a:pt x="105100" y="20458"/>
                  </a:cubicBezTo>
                  <a:cubicBezTo>
                    <a:pt x="85392" y="20458"/>
                    <a:pt x="65998" y="15043"/>
                    <a:pt x="47129" y="9158"/>
                  </a:cubicBezTo>
                  <a:cubicBezTo>
                    <a:pt x="37060" y="6018"/>
                    <a:pt x="26980" y="2720"/>
                    <a:pt x="167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2"/>
            <p:cNvSpPr/>
            <p:nvPr/>
          </p:nvSpPr>
          <p:spPr>
            <a:xfrm>
              <a:off x="1402250" y="3634450"/>
              <a:ext cx="1008275" cy="860050"/>
            </a:xfrm>
            <a:custGeom>
              <a:rect b="b" l="l" r="r" t="t"/>
              <a:pathLst>
                <a:path extrusionOk="0" h="34402" w="40331">
                  <a:moveTo>
                    <a:pt x="25933" y="0"/>
                  </a:moveTo>
                  <a:cubicBezTo>
                    <a:pt x="25582" y="1358"/>
                    <a:pt x="25230" y="2716"/>
                    <a:pt x="24879" y="4074"/>
                  </a:cubicBezTo>
                  <a:cubicBezTo>
                    <a:pt x="24614" y="2897"/>
                    <a:pt x="24154" y="1740"/>
                    <a:pt x="23889" y="563"/>
                  </a:cubicBezTo>
                  <a:cubicBezTo>
                    <a:pt x="17070" y="1876"/>
                    <a:pt x="10878" y="6167"/>
                    <a:pt x="7252" y="12089"/>
                  </a:cubicBezTo>
                  <a:cubicBezTo>
                    <a:pt x="5075" y="15644"/>
                    <a:pt x="1660" y="19150"/>
                    <a:pt x="677" y="23204"/>
                  </a:cubicBezTo>
                  <a:cubicBezTo>
                    <a:pt x="163" y="25320"/>
                    <a:pt x="1" y="27662"/>
                    <a:pt x="1028" y="29583"/>
                  </a:cubicBezTo>
                  <a:cubicBezTo>
                    <a:pt x="1754" y="30944"/>
                    <a:pt x="3011" y="31955"/>
                    <a:pt x="4369" y="32686"/>
                  </a:cubicBezTo>
                  <a:cubicBezTo>
                    <a:pt x="6309" y="33734"/>
                    <a:pt x="8391" y="34402"/>
                    <a:pt x="10575" y="34402"/>
                  </a:cubicBezTo>
                  <a:cubicBezTo>
                    <a:pt x="10775" y="34402"/>
                    <a:pt x="10976" y="34396"/>
                    <a:pt x="11178" y="34385"/>
                  </a:cubicBezTo>
                  <a:cubicBezTo>
                    <a:pt x="14456" y="31503"/>
                    <a:pt x="18643" y="29915"/>
                    <a:pt x="22747" y="28429"/>
                  </a:cubicBezTo>
                  <a:cubicBezTo>
                    <a:pt x="26852" y="26943"/>
                    <a:pt x="31058" y="25450"/>
                    <a:pt x="34454" y="22707"/>
                  </a:cubicBezTo>
                  <a:cubicBezTo>
                    <a:pt x="37849" y="19965"/>
                    <a:pt x="40331" y="15662"/>
                    <a:pt x="39692" y="11346"/>
                  </a:cubicBezTo>
                  <a:cubicBezTo>
                    <a:pt x="39364" y="9132"/>
                    <a:pt x="37980" y="6749"/>
                    <a:pt x="36867" y="4808"/>
                  </a:cubicBezTo>
                  <a:cubicBezTo>
                    <a:pt x="35248" y="5286"/>
                    <a:pt x="33711" y="6033"/>
                    <a:pt x="32336" y="7013"/>
                  </a:cubicBezTo>
                  <a:cubicBezTo>
                    <a:pt x="33472" y="5921"/>
                    <a:pt x="34567" y="4779"/>
                    <a:pt x="35703" y="3687"/>
                  </a:cubicBezTo>
                  <a:cubicBezTo>
                    <a:pt x="33010" y="1543"/>
                    <a:pt x="29364" y="291"/>
                    <a:pt x="259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2"/>
            <p:cNvSpPr/>
            <p:nvPr/>
          </p:nvSpPr>
          <p:spPr>
            <a:xfrm>
              <a:off x="1428000" y="3814400"/>
              <a:ext cx="771000" cy="596575"/>
            </a:xfrm>
            <a:custGeom>
              <a:rect b="b" l="l" r="r" t="t"/>
              <a:pathLst>
                <a:path extrusionOk="0" h="23863" w="30840">
                  <a:moveTo>
                    <a:pt x="30350" y="0"/>
                  </a:moveTo>
                  <a:cubicBezTo>
                    <a:pt x="30276" y="0"/>
                    <a:pt x="30200" y="20"/>
                    <a:pt x="30131" y="61"/>
                  </a:cubicBezTo>
                  <a:cubicBezTo>
                    <a:pt x="19289" y="6541"/>
                    <a:pt x="9210" y="14302"/>
                    <a:pt x="172" y="23128"/>
                  </a:cubicBezTo>
                  <a:cubicBezTo>
                    <a:pt x="4" y="23294"/>
                    <a:pt x="1" y="23565"/>
                    <a:pt x="164" y="23733"/>
                  </a:cubicBezTo>
                  <a:cubicBezTo>
                    <a:pt x="251" y="23818"/>
                    <a:pt x="360" y="23862"/>
                    <a:pt x="472" y="23862"/>
                  </a:cubicBezTo>
                  <a:cubicBezTo>
                    <a:pt x="580" y="23862"/>
                    <a:pt x="688" y="23823"/>
                    <a:pt x="771" y="23741"/>
                  </a:cubicBezTo>
                  <a:cubicBezTo>
                    <a:pt x="9759" y="14961"/>
                    <a:pt x="19786" y="7242"/>
                    <a:pt x="30571" y="796"/>
                  </a:cubicBezTo>
                  <a:cubicBezTo>
                    <a:pt x="30774" y="675"/>
                    <a:pt x="30839" y="411"/>
                    <a:pt x="30720" y="209"/>
                  </a:cubicBezTo>
                  <a:cubicBezTo>
                    <a:pt x="30639" y="75"/>
                    <a:pt x="30497" y="0"/>
                    <a:pt x="30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2"/>
            <p:cNvSpPr/>
            <p:nvPr/>
          </p:nvSpPr>
          <p:spPr>
            <a:xfrm>
              <a:off x="1948000" y="3678575"/>
              <a:ext cx="159475" cy="305250"/>
            </a:xfrm>
            <a:custGeom>
              <a:rect b="b" l="l" r="r" t="t"/>
              <a:pathLst>
                <a:path extrusionOk="0" h="12210" w="6379">
                  <a:moveTo>
                    <a:pt x="5891" y="1"/>
                  </a:moveTo>
                  <a:cubicBezTo>
                    <a:pt x="5731" y="1"/>
                    <a:pt x="5578" y="90"/>
                    <a:pt x="5503" y="245"/>
                  </a:cubicBezTo>
                  <a:lnTo>
                    <a:pt x="101" y="11597"/>
                  </a:lnTo>
                  <a:cubicBezTo>
                    <a:pt x="1" y="11810"/>
                    <a:pt x="89" y="12065"/>
                    <a:pt x="304" y="12167"/>
                  </a:cubicBezTo>
                  <a:cubicBezTo>
                    <a:pt x="362" y="12196"/>
                    <a:pt x="426" y="12209"/>
                    <a:pt x="488" y="12209"/>
                  </a:cubicBezTo>
                  <a:cubicBezTo>
                    <a:pt x="647" y="12209"/>
                    <a:pt x="800" y="12120"/>
                    <a:pt x="875" y="11964"/>
                  </a:cubicBezTo>
                  <a:lnTo>
                    <a:pt x="6277" y="612"/>
                  </a:lnTo>
                  <a:cubicBezTo>
                    <a:pt x="6378" y="398"/>
                    <a:pt x="6289" y="145"/>
                    <a:pt x="6075" y="42"/>
                  </a:cubicBezTo>
                  <a:cubicBezTo>
                    <a:pt x="6015" y="14"/>
                    <a:pt x="5953" y="1"/>
                    <a:pt x="5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2"/>
            <p:cNvSpPr/>
            <p:nvPr/>
          </p:nvSpPr>
          <p:spPr>
            <a:xfrm>
              <a:off x="1761475" y="3679125"/>
              <a:ext cx="214350" cy="443350"/>
            </a:xfrm>
            <a:custGeom>
              <a:rect b="b" l="l" r="r" t="t"/>
              <a:pathLst>
                <a:path extrusionOk="0" h="17734" w="8574">
                  <a:moveTo>
                    <a:pt x="8085" y="1"/>
                  </a:moveTo>
                  <a:cubicBezTo>
                    <a:pt x="7930" y="1"/>
                    <a:pt x="7781" y="84"/>
                    <a:pt x="7706" y="232"/>
                  </a:cubicBezTo>
                  <a:cubicBezTo>
                    <a:pt x="4873" y="5708"/>
                    <a:pt x="2309" y="11402"/>
                    <a:pt x="85" y="17151"/>
                  </a:cubicBezTo>
                  <a:cubicBezTo>
                    <a:pt x="0" y="17371"/>
                    <a:pt x="109" y="17620"/>
                    <a:pt x="329" y="17705"/>
                  </a:cubicBezTo>
                  <a:cubicBezTo>
                    <a:pt x="379" y="17724"/>
                    <a:pt x="432" y="17733"/>
                    <a:pt x="483" y="17733"/>
                  </a:cubicBezTo>
                  <a:cubicBezTo>
                    <a:pt x="654" y="17733"/>
                    <a:pt x="816" y="17629"/>
                    <a:pt x="884" y="17460"/>
                  </a:cubicBezTo>
                  <a:cubicBezTo>
                    <a:pt x="3097" y="11740"/>
                    <a:pt x="5650" y="6075"/>
                    <a:pt x="8466" y="625"/>
                  </a:cubicBezTo>
                  <a:cubicBezTo>
                    <a:pt x="8574" y="415"/>
                    <a:pt x="8493" y="156"/>
                    <a:pt x="8282" y="48"/>
                  </a:cubicBezTo>
                  <a:cubicBezTo>
                    <a:pt x="8219" y="16"/>
                    <a:pt x="8152" y="1"/>
                    <a:pt x="80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2"/>
            <p:cNvSpPr/>
            <p:nvPr/>
          </p:nvSpPr>
          <p:spPr>
            <a:xfrm>
              <a:off x="1692300" y="3831700"/>
              <a:ext cx="132025" cy="335275"/>
            </a:xfrm>
            <a:custGeom>
              <a:rect b="b" l="l" r="r" t="t"/>
              <a:pathLst>
                <a:path extrusionOk="0" h="13411" w="5281">
                  <a:moveTo>
                    <a:pt x="4793" y="0"/>
                  </a:moveTo>
                  <a:cubicBezTo>
                    <a:pt x="4626" y="0"/>
                    <a:pt x="4468" y="98"/>
                    <a:pt x="4399" y="262"/>
                  </a:cubicBezTo>
                  <a:cubicBezTo>
                    <a:pt x="2673" y="4348"/>
                    <a:pt x="1216" y="8590"/>
                    <a:pt x="63" y="12871"/>
                  </a:cubicBezTo>
                  <a:cubicBezTo>
                    <a:pt x="1" y="13100"/>
                    <a:pt x="137" y="13335"/>
                    <a:pt x="365" y="13396"/>
                  </a:cubicBezTo>
                  <a:cubicBezTo>
                    <a:pt x="403" y="13405"/>
                    <a:pt x="441" y="13411"/>
                    <a:pt x="477" y="13411"/>
                  </a:cubicBezTo>
                  <a:cubicBezTo>
                    <a:pt x="667" y="13411"/>
                    <a:pt x="838" y="13284"/>
                    <a:pt x="890" y="13092"/>
                  </a:cubicBezTo>
                  <a:cubicBezTo>
                    <a:pt x="2030" y="8849"/>
                    <a:pt x="3477" y="4645"/>
                    <a:pt x="5188" y="596"/>
                  </a:cubicBezTo>
                  <a:cubicBezTo>
                    <a:pt x="5280" y="377"/>
                    <a:pt x="5177" y="127"/>
                    <a:pt x="4960" y="35"/>
                  </a:cubicBezTo>
                  <a:cubicBezTo>
                    <a:pt x="4905" y="11"/>
                    <a:pt x="4849" y="0"/>
                    <a:pt x="47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2"/>
            <p:cNvSpPr/>
            <p:nvPr/>
          </p:nvSpPr>
          <p:spPr>
            <a:xfrm>
              <a:off x="1942450" y="3927025"/>
              <a:ext cx="374000" cy="61750"/>
            </a:xfrm>
            <a:custGeom>
              <a:rect b="b" l="l" r="r" t="t"/>
              <a:pathLst>
                <a:path extrusionOk="0" h="2470" w="14960">
                  <a:moveTo>
                    <a:pt x="14534" y="0"/>
                  </a:moveTo>
                  <a:cubicBezTo>
                    <a:pt x="14527" y="0"/>
                    <a:pt x="14521" y="1"/>
                    <a:pt x="14514" y="1"/>
                  </a:cubicBezTo>
                  <a:cubicBezTo>
                    <a:pt x="9779" y="125"/>
                    <a:pt x="5025" y="671"/>
                    <a:pt x="382" y="1621"/>
                  </a:cubicBezTo>
                  <a:cubicBezTo>
                    <a:pt x="150" y="1668"/>
                    <a:pt x="0" y="1895"/>
                    <a:pt x="49" y="2127"/>
                  </a:cubicBezTo>
                  <a:cubicBezTo>
                    <a:pt x="89" y="2329"/>
                    <a:pt x="268" y="2470"/>
                    <a:pt x="467" y="2470"/>
                  </a:cubicBezTo>
                  <a:cubicBezTo>
                    <a:pt x="496" y="2470"/>
                    <a:pt x="523" y="2465"/>
                    <a:pt x="554" y="2461"/>
                  </a:cubicBezTo>
                  <a:cubicBezTo>
                    <a:pt x="5147" y="1521"/>
                    <a:pt x="9850" y="982"/>
                    <a:pt x="14537" y="858"/>
                  </a:cubicBezTo>
                  <a:cubicBezTo>
                    <a:pt x="14773" y="850"/>
                    <a:pt x="14960" y="656"/>
                    <a:pt x="14954" y="418"/>
                  </a:cubicBezTo>
                  <a:cubicBezTo>
                    <a:pt x="14946" y="188"/>
                    <a:pt x="14771" y="0"/>
                    <a:pt x="14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2"/>
            <p:cNvSpPr/>
            <p:nvPr/>
          </p:nvSpPr>
          <p:spPr>
            <a:xfrm>
              <a:off x="1847200" y="4006225"/>
              <a:ext cx="342200" cy="49325"/>
            </a:xfrm>
            <a:custGeom>
              <a:rect b="b" l="l" r="r" t="t"/>
              <a:pathLst>
                <a:path extrusionOk="0" h="1973" w="13688">
                  <a:moveTo>
                    <a:pt x="11146" y="0"/>
                  </a:moveTo>
                  <a:cubicBezTo>
                    <a:pt x="7530" y="0"/>
                    <a:pt x="3918" y="379"/>
                    <a:pt x="379" y="1125"/>
                  </a:cubicBezTo>
                  <a:cubicBezTo>
                    <a:pt x="147" y="1175"/>
                    <a:pt x="0" y="1402"/>
                    <a:pt x="49" y="1633"/>
                  </a:cubicBezTo>
                  <a:cubicBezTo>
                    <a:pt x="93" y="1835"/>
                    <a:pt x="272" y="1973"/>
                    <a:pt x="469" y="1973"/>
                  </a:cubicBezTo>
                  <a:cubicBezTo>
                    <a:pt x="496" y="1973"/>
                    <a:pt x="527" y="1971"/>
                    <a:pt x="555" y="1962"/>
                  </a:cubicBezTo>
                  <a:cubicBezTo>
                    <a:pt x="4042" y="1226"/>
                    <a:pt x="7601" y="856"/>
                    <a:pt x="11163" y="856"/>
                  </a:cubicBezTo>
                  <a:cubicBezTo>
                    <a:pt x="11853" y="856"/>
                    <a:pt x="12542" y="870"/>
                    <a:pt x="13231" y="897"/>
                  </a:cubicBezTo>
                  <a:cubicBezTo>
                    <a:pt x="13236" y="898"/>
                    <a:pt x="13241" y="898"/>
                    <a:pt x="13246" y="898"/>
                  </a:cubicBezTo>
                  <a:cubicBezTo>
                    <a:pt x="13474" y="898"/>
                    <a:pt x="13667" y="721"/>
                    <a:pt x="13676" y="488"/>
                  </a:cubicBezTo>
                  <a:cubicBezTo>
                    <a:pt x="13688" y="251"/>
                    <a:pt x="13504" y="53"/>
                    <a:pt x="13266" y="44"/>
                  </a:cubicBezTo>
                  <a:cubicBezTo>
                    <a:pt x="12560" y="15"/>
                    <a:pt x="11853" y="0"/>
                    <a:pt x="111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2"/>
            <p:cNvSpPr/>
            <p:nvPr/>
          </p:nvSpPr>
          <p:spPr>
            <a:xfrm>
              <a:off x="1740275" y="4079575"/>
              <a:ext cx="242000" cy="57125"/>
            </a:xfrm>
            <a:custGeom>
              <a:rect b="b" l="l" r="r" t="t"/>
              <a:pathLst>
                <a:path extrusionOk="0" h="2285" w="9680">
                  <a:moveTo>
                    <a:pt x="9206" y="1"/>
                  </a:moveTo>
                  <a:cubicBezTo>
                    <a:pt x="9168" y="1"/>
                    <a:pt x="9129" y="6"/>
                    <a:pt x="9091" y="17"/>
                  </a:cubicBezTo>
                  <a:cubicBezTo>
                    <a:pt x="6264" y="796"/>
                    <a:pt x="3345" y="1270"/>
                    <a:pt x="418" y="1427"/>
                  </a:cubicBezTo>
                  <a:cubicBezTo>
                    <a:pt x="182" y="1441"/>
                    <a:pt x="0" y="1641"/>
                    <a:pt x="14" y="1879"/>
                  </a:cubicBezTo>
                  <a:cubicBezTo>
                    <a:pt x="25" y="2108"/>
                    <a:pt x="214" y="2284"/>
                    <a:pt x="440" y="2284"/>
                  </a:cubicBezTo>
                  <a:lnTo>
                    <a:pt x="463" y="2284"/>
                  </a:lnTo>
                  <a:cubicBezTo>
                    <a:pt x="3452" y="2123"/>
                    <a:pt x="6431" y="1640"/>
                    <a:pt x="9318" y="843"/>
                  </a:cubicBezTo>
                  <a:cubicBezTo>
                    <a:pt x="9547" y="781"/>
                    <a:pt x="9679" y="545"/>
                    <a:pt x="9617" y="317"/>
                  </a:cubicBezTo>
                  <a:cubicBezTo>
                    <a:pt x="9566" y="126"/>
                    <a:pt x="9393" y="1"/>
                    <a:pt x="9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2"/>
            <p:cNvSpPr/>
            <p:nvPr/>
          </p:nvSpPr>
          <p:spPr>
            <a:xfrm>
              <a:off x="1564625" y="4204825"/>
              <a:ext cx="221925" cy="81075"/>
            </a:xfrm>
            <a:custGeom>
              <a:rect b="b" l="l" r="r" t="t"/>
              <a:pathLst>
                <a:path extrusionOk="0" h="3243" w="8877">
                  <a:moveTo>
                    <a:pt x="8389" y="0"/>
                  </a:moveTo>
                  <a:cubicBezTo>
                    <a:pt x="8332" y="0"/>
                    <a:pt x="8274" y="12"/>
                    <a:pt x="8219" y="36"/>
                  </a:cubicBezTo>
                  <a:cubicBezTo>
                    <a:pt x="5715" y="1128"/>
                    <a:pt x="3082" y="1923"/>
                    <a:pt x="390" y="2393"/>
                  </a:cubicBezTo>
                  <a:cubicBezTo>
                    <a:pt x="158" y="2432"/>
                    <a:pt x="0" y="2655"/>
                    <a:pt x="42" y="2887"/>
                  </a:cubicBezTo>
                  <a:cubicBezTo>
                    <a:pt x="79" y="3096"/>
                    <a:pt x="258" y="3242"/>
                    <a:pt x="463" y="3242"/>
                  </a:cubicBezTo>
                  <a:cubicBezTo>
                    <a:pt x="488" y="3242"/>
                    <a:pt x="513" y="3241"/>
                    <a:pt x="537" y="3236"/>
                  </a:cubicBezTo>
                  <a:cubicBezTo>
                    <a:pt x="3294" y="2752"/>
                    <a:pt x="5995" y="1942"/>
                    <a:pt x="8560" y="822"/>
                  </a:cubicBezTo>
                  <a:cubicBezTo>
                    <a:pt x="8778" y="726"/>
                    <a:pt x="8877" y="474"/>
                    <a:pt x="8781" y="259"/>
                  </a:cubicBezTo>
                  <a:cubicBezTo>
                    <a:pt x="8711" y="96"/>
                    <a:pt x="8554" y="0"/>
                    <a:pt x="8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2"/>
            <p:cNvSpPr/>
            <p:nvPr/>
          </p:nvSpPr>
          <p:spPr>
            <a:xfrm>
              <a:off x="1597725" y="3987950"/>
              <a:ext cx="101100" cy="261500"/>
            </a:xfrm>
            <a:custGeom>
              <a:rect b="b" l="l" r="r" t="t"/>
              <a:pathLst>
                <a:path extrusionOk="0" h="10460" w="4044">
                  <a:moveTo>
                    <a:pt x="3557" y="1"/>
                  </a:moveTo>
                  <a:cubicBezTo>
                    <a:pt x="3396" y="1"/>
                    <a:pt x="3241" y="91"/>
                    <a:pt x="3168" y="247"/>
                  </a:cubicBezTo>
                  <a:cubicBezTo>
                    <a:pt x="1717" y="3335"/>
                    <a:pt x="666" y="6600"/>
                    <a:pt x="41" y="9953"/>
                  </a:cubicBezTo>
                  <a:cubicBezTo>
                    <a:pt x="0" y="10185"/>
                    <a:pt x="152" y="10408"/>
                    <a:pt x="385" y="10452"/>
                  </a:cubicBezTo>
                  <a:cubicBezTo>
                    <a:pt x="411" y="10458"/>
                    <a:pt x="438" y="10460"/>
                    <a:pt x="464" y="10460"/>
                  </a:cubicBezTo>
                  <a:cubicBezTo>
                    <a:pt x="666" y="10460"/>
                    <a:pt x="845" y="10315"/>
                    <a:pt x="881" y="10109"/>
                  </a:cubicBezTo>
                  <a:cubicBezTo>
                    <a:pt x="1494" y="6827"/>
                    <a:pt x="2524" y="3630"/>
                    <a:pt x="3942" y="609"/>
                  </a:cubicBezTo>
                  <a:cubicBezTo>
                    <a:pt x="4043" y="395"/>
                    <a:pt x="3951" y="141"/>
                    <a:pt x="3737" y="41"/>
                  </a:cubicBezTo>
                  <a:cubicBezTo>
                    <a:pt x="3679" y="14"/>
                    <a:pt x="3618" y="1"/>
                    <a:pt x="3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2"/>
            <p:cNvSpPr/>
            <p:nvPr/>
          </p:nvSpPr>
          <p:spPr>
            <a:xfrm>
              <a:off x="825000" y="3233975"/>
              <a:ext cx="1067725" cy="1245975"/>
            </a:xfrm>
            <a:custGeom>
              <a:rect b="b" l="l" r="r" t="t"/>
              <a:pathLst>
                <a:path extrusionOk="0" h="49839" w="42709">
                  <a:moveTo>
                    <a:pt x="26198" y="1"/>
                  </a:moveTo>
                  <a:cubicBezTo>
                    <a:pt x="23489" y="1"/>
                    <a:pt x="20744" y="479"/>
                    <a:pt x="18267" y="1323"/>
                  </a:cubicBezTo>
                  <a:cubicBezTo>
                    <a:pt x="18547" y="3061"/>
                    <a:pt x="18825" y="4799"/>
                    <a:pt x="19105" y="6539"/>
                  </a:cubicBezTo>
                  <a:cubicBezTo>
                    <a:pt x="18209" y="5320"/>
                    <a:pt x="17099" y="4220"/>
                    <a:pt x="16199" y="3001"/>
                  </a:cubicBezTo>
                  <a:cubicBezTo>
                    <a:pt x="9020" y="7946"/>
                    <a:pt x="4061" y="15998"/>
                    <a:pt x="2875" y="24635"/>
                  </a:cubicBezTo>
                  <a:cubicBezTo>
                    <a:pt x="2162" y="29819"/>
                    <a:pt x="1" y="35574"/>
                    <a:pt x="907" y="40720"/>
                  </a:cubicBezTo>
                  <a:cubicBezTo>
                    <a:pt x="1384" y="43415"/>
                    <a:pt x="2376" y="46188"/>
                    <a:pt x="4525" y="47882"/>
                  </a:cubicBezTo>
                  <a:cubicBezTo>
                    <a:pt x="6047" y="49077"/>
                    <a:pt x="8001" y="49606"/>
                    <a:pt x="9930" y="49765"/>
                  </a:cubicBezTo>
                  <a:cubicBezTo>
                    <a:pt x="10511" y="49813"/>
                    <a:pt x="11091" y="49839"/>
                    <a:pt x="11668" y="49839"/>
                  </a:cubicBezTo>
                  <a:cubicBezTo>
                    <a:pt x="14081" y="49839"/>
                    <a:pt x="16441" y="49393"/>
                    <a:pt x="18617" y="48288"/>
                  </a:cubicBezTo>
                  <a:cubicBezTo>
                    <a:pt x="20933" y="43324"/>
                    <a:pt x="24950" y="39389"/>
                    <a:pt x="28921" y="35612"/>
                  </a:cubicBezTo>
                  <a:cubicBezTo>
                    <a:pt x="32890" y="31836"/>
                    <a:pt x="36977" y="28002"/>
                    <a:pt x="39499" y="23138"/>
                  </a:cubicBezTo>
                  <a:cubicBezTo>
                    <a:pt x="42020" y="18273"/>
                    <a:pt x="42708" y="12079"/>
                    <a:pt x="39798" y="7437"/>
                  </a:cubicBezTo>
                  <a:cubicBezTo>
                    <a:pt x="38309" y="5057"/>
                    <a:pt x="35515" y="3013"/>
                    <a:pt x="33258" y="1342"/>
                  </a:cubicBezTo>
                  <a:cubicBezTo>
                    <a:pt x="31639" y="2707"/>
                    <a:pt x="30248" y="4341"/>
                    <a:pt x="29159" y="6160"/>
                  </a:cubicBezTo>
                  <a:cubicBezTo>
                    <a:pt x="29916" y="4332"/>
                    <a:pt x="30600" y="2468"/>
                    <a:pt x="31356" y="641"/>
                  </a:cubicBezTo>
                  <a:cubicBezTo>
                    <a:pt x="29709" y="204"/>
                    <a:pt x="27961" y="1"/>
                    <a:pt x="26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2"/>
            <p:cNvSpPr/>
            <p:nvPr/>
          </p:nvSpPr>
          <p:spPr>
            <a:xfrm>
              <a:off x="952925" y="3406950"/>
              <a:ext cx="593475" cy="1059025"/>
            </a:xfrm>
            <a:custGeom>
              <a:rect b="b" l="l" r="r" t="t"/>
              <a:pathLst>
                <a:path extrusionOk="0" h="42361" w="23739">
                  <a:moveTo>
                    <a:pt x="23253" y="0"/>
                  </a:moveTo>
                  <a:cubicBezTo>
                    <a:pt x="23119" y="0"/>
                    <a:pt x="22988" y="63"/>
                    <a:pt x="22904" y="181"/>
                  </a:cubicBezTo>
                  <a:cubicBezTo>
                    <a:pt x="13706" y="13087"/>
                    <a:pt x="6028" y="27080"/>
                    <a:pt x="87" y="41771"/>
                  </a:cubicBezTo>
                  <a:cubicBezTo>
                    <a:pt x="1" y="41991"/>
                    <a:pt x="104" y="42240"/>
                    <a:pt x="324" y="42329"/>
                  </a:cubicBezTo>
                  <a:cubicBezTo>
                    <a:pt x="377" y="42352"/>
                    <a:pt x="433" y="42361"/>
                    <a:pt x="486" y="42361"/>
                  </a:cubicBezTo>
                  <a:cubicBezTo>
                    <a:pt x="654" y="42361"/>
                    <a:pt x="815" y="42261"/>
                    <a:pt x="882" y="42091"/>
                  </a:cubicBezTo>
                  <a:cubicBezTo>
                    <a:pt x="6798" y="27462"/>
                    <a:pt x="14442" y="13529"/>
                    <a:pt x="23602" y="677"/>
                  </a:cubicBezTo>
                  <a:cubicBezTo>
                    <a:pt x="23739" y="484"/>
                    <a:pt x="23695" y="216"/>
                    <a:pt x="23502" y="79"/>
                  </a:cubicBezTo>
                  <a:cubicBezTo>
                    <a:pt x="23426" y="26"/>
                    <a:pt x="23339" y="0"/>
                    <a:pt x="23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2"/>
            <p:cNvSpPr/>
            <p:nvPr/>
          </p:nvSpPr>
          <p:spPr>
            <a:xfrm>
              <a:off x="1337375" y="3297000"/>
              <a:ext cx="34200" cy="415775"/>
            </a:xfrm>
            <a:custGeom>
              <a:rect b="b" l="l" r="r" t="t"/>
              <a:pathLst>
                <a:path extrusionOk="0" h="16631" w="1368">
                  <a:moveTo>
                    <a:pt x="931" y="0"/>
                  </a:moveTo>
                  <a:cubicBezTo>
                    <a:pt x="706" y="0"/>
                    <a:pt x="510" y="183"/>
                    <a:pt x="503" y="415"/>
                  </a:cubicBezTo>
                  <a:lnTo>
                    <a:pt x="9" y="16189"/>
                  </a:lnTo>
                  <a:cubicBezTo>
                    <a:pt x="1" y="16425"/>
                    <a:pt x="186" y="16622"/>
                    <a:pt x="423" y="16630"/>
                  </a:cubicBezTo>
                  <a:lnTo>
                    <a:pt x="436" y="16630"/>
                  </a:lnTo>
                  <a:cubicBezTo>
                    <a:pt x="665" y="16630"/>
                    <a:pt x="855" y="16448"/>
                    <a:pt x="865" y="16214"/>
                  </a:cubicBezTo>
                  <a:lnTo>
                    <a:pt x="1360" y="442"/>
                  </a:lnTo>
                  <a:cubicBezTo>
                    <a:pt x="1367" y="205"/>
                    <a:pt x="1181" y="8"/>
                    <a:pt x="944" y="0"/>
                  </a:cubicBezTo>
                  <a:cubicBezTo>
                    <a:pt x="940" y="0"/>
                    <a:pt x="935" y="0"/>
                    <a:pt x="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2"/>
            <p:cNvSpPr/>
            <p:nvPr/>
          </p:nvSpPr>
          <p:spPr>
            <a:xfrm>
              <a:off x="1184325" y="3363825"/>
              <a:ext cx="36225" cy="602375"/>
            </a:xfrm>
            <a:custGeom>
              <a:rect b="b" l="l" r="r" t="t"/>
              <a:pathLst>
                <a:path extrusionOk="0" h="24095" w="1449">
                  <a:moveTo>
                    <a:pt x="1012" y="1"/>
                  </a:moveTo>
                  <a:cubicBezTo>
                    <a:pt x="782" y="1"/>
                    <a:pt x="594" y="174"/>
                    <a:pt x="580" y="402"/>
                  </a:cubicBezTo>
                  <a:cubicBezTo>
                    <a:pt x="82" y="8123"/>
                    <a:pt x="0" y="15956"/>
                    <a:pt x="340" y="23683"/>
                  </a:cubicBezTo>
                  <a:cubicBezTo>
                    <a:pt x="349" y="23914"/>
                    <a:pt x="539" y="24094"/>
                    <a:pt x="766" y="24094"/>
                  </a:cubicBezTo>
                  <a:lnTo>
                    <a:pt x="786" y="24093"/>
                  </a:lnTo>
                  <a:cubicBezTo>
                    <a:pt x="1023" y="24082"/>
                    <a:pt x="1206" y="23883"/>
                    <a:pt x="1196" y="23645"/>
                  </a:cubicBezTo>
                  <a:cubicBezTo>
                    <a:pt x="857" y="15948"/>
                    <a:pt x="939" y="8148"/>
                    <a:pt x="1434" y="456"/>
                  </a:cubicBezTo>
                  <a:cubicBezTo>
                    <a:pt x="1449" y="220"/>
                    <a:pt x="1270" y="16"/>
                    <a:pt x="1035" y="1"/>
                  </a:cubicBezTo>
                  <a:cubicBezTo>
                    <a:pt x="1027" y="1"/>
                    <a:pt x="1019" y="1"/>
                    <a:pt x="10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2"/>
            <p:cNvSpPr/>
            <p:nvPr/>
          </p:nvSpPr>
          <p:spPr>
            <a:xfrm>
              <a:off x="1101400" y="3615650"/>
              <a:ext cx="56325" cy="436600"/>
            </a:xfrm>
            <a:custGeom>
              <a:rect b="b" l="l" r="r" t="t"/>
              <a:pathLst>
                <a:path extrusionOk="0" h="17464" w="2253">
                  <a:moveTo>
                    <a:pt x="427" y="0"/>
                  </a:moveTo>
                  <a:cubicBezTo>
                    <a:pt x="190" y="3"/>
                    <a:pt x="1" y="197"/>
                    <a:pt x="4" y="434"/>
                  </a:cubicBezTo>
                  <a:cubicBezTo>
                    <a:pt x="78" y="5992"/>
                    <a:pt x="538" y="11599"/>
                    <a:pt x="1369" y="17100"/>
                  </a:cubicBezTo>
                  <a:cubicBezTo>
                    <a:pt x="1402" y="17312"/>
                    <a:pt x="1584" y="17464"/>
                    <a:pt x="1792" y="17464"/>
                  </a:cubicBezTo>
                  <a:cubicBezTo>
                    <a:pt x="1813" y="17464"/>
                    <a:pt x="1836" y="17461"/>
                    <a:pt x="1857" y="17459"/>
                  </a:cubicBezTo>
                  <a:cubicBezTo>
                    <a:pt x="2092" y="17423"/>
                    <a:pt x="2253" y="17206"/>
                    <a:pt x="2216" y="16972"/>
                  </a:cubicBezTo>
                  <a:cubicBezTo>
                    <a:pt x="1390" y="11511"/>
                    <a:pt x="933" y="5942"/>
                    <a:pt x="861" y="422"/>
                  </a:cubicBezTo>
                  <a:cubicBezTo>
                    <a:pt x="858" y="187"/>
                    <a:pt x="666" y="0"/>
                    <a:pt x="4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2"/>
            <p:cNvSpPr/>
            <p:nvPr/>
          </p:nvSpPr>
          <p:spPr>
            <a:xfrm>
              <a:off x="1331575" y="3476675"/>
              <a:ext cx="408200" cy="244800"/>
            </a:xfrm>
            <a:custGeom>
              <a:rect b="b" l="l" r="r" t="t"/>
              <a:pathLst>
                <a:path extrusionOk="0" h="9792" w="16328">
                  <a:moveTo>
                    <a:pt x="15840" y="1"/>
                  </a:moveTo>
                  <a:cubicBezTo>
                    <a:pt x="15779" y="1"/>
                    <a:pt x="15717" y="14"/>
                    <a:pt x="15658" y="42"/>
                  </a:cubicBezTo>
                  <a:cubicBezTo>
                    <a:pt x="10281" y="2567"/>
                    <a:pt x="5094" y="5585"/>
                    <a:pt x="241" y="9012"/>
                  </a:cubicBezTo>
                  <a:cubicBezTo>
                    <a:pt x="46" y="9149"/>
                    <a:pt x="1" y="9416"/>
                    <a:pt x="137" y="9610"/>
                  </a:cubicBezTo>
                  <a:cubicBezTo>
                    <a:pt x="221" y="9730"/>
                    <a:pt x="354" y="9792"/>
                    <a:pt x="488" y="9792"/>
                  </a:cubicBezTo>
                  <a:cubicBezTo>
                    <a:pt x="574" y="9792"/>
                    <a:pt x="661" y="9768"/>
                    <a:pt x="733" y="9710"/>
                  </a:cubicBezTo>
                  <a:cubicBezTo>
                    <a:pt x="5546" y="6313"/>
                    <a:pt x="10690" y="3319"/>
                    <a:pt x="16022" y="815"/>
                  </a:cubicBezTo>
                  <a:cubicBezTo>
                    <a:pt x="16235" y="715"/>
                    <a:pt x="16327" y="460"/>
                    <a:pt x="16227" y="246"/>
                  </a:cubicBezTo>
                  <a:cubicBezTo>
                    <a:pt x="16155" y="91"/>
                    <a:pt x="16001" y="1"/>
                    <a:pt x="15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2"/>
            <p:cNvSpPr/>
            <p:nvPr/>
          </p:nvSpPr>
          <p:spPr>
            <a:xfrm>
              <a:off x="1255750" y="3633100"/>
              <a:ext cx="378225" cy="213150"/>
            </a:xfrm>
            <a:custGeom>
              <a:rect b="b" l="l" r="r" t="t"/>
              <a:pathLst>
                <a:path extrusionOk="0" h="8526" w="15129">
                  <a:moveTo>
                    <a:pt x="14644" y="0"/>
                  </a:moveTo>
                  <a:cubicBezTo>
                    <a:pt x="14592" y="0"/>
                    <a:pt x="14539" y="10"/>
                    <a:pt x="14487" y="30"/>
                  </a:cubicBezTo>
                  <a:cubicBezTo>
                    <a:pt x="9440" y="1999"/>
                    <a:pt x="4645" y="4598"/>
                    <a:pt x="237" y="7751"/>
                  </a:cubicBezTo>
                  <a:cubicBezTo>
                    <a:pt x="46" y="7889"/>
                    <a:pt x="1" y="8156"/>
                    <a:pt x="139" y="8349"/>
                  </a:cubicBezTo>
                  <a:cubicBezTo>
                    <a:pt x="222" y="8464"/>
                    <a:pt x="356" y="8526"/>
                    <a:pt x="488" y="8526"/>
                  </a:cubicBezTo>
                  <a:cubicBezTo>
                    <a:pt x="576" y="8526"/>
                    <a:pt x="662" y="8502"/>
                    <a:pt x="738" y="8449"/>
                  </a:cubicBezTo>
                  <a:cubicBezTo>
                    <a:pt x="5087" y="5335"/>
                    <a:pt x="9819" y="2772"/>
                    <a:pt x="14801" y="828"/>
                  </a:cubicBezTo>
                  <a:cubicBezTo>
                    <a:pt x="15021" y="740"/>
                    <a:pt x="15129" y="493"/>
                    <a:pt x="15044" y="273"/>
                  </a:cubicBezTo>
                  <a:cubicBezTo>
                    <a:pt x="14976" y="104"/>
                    <a:pt x="14816" y="0"/>
                    <a:pt x="146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2"/>
            <p:cNvSpPr/>
            <p:nvPr/>
          </p:nvSpPr>
          <p:spPr>
            <a:xfrm>
              <a:off x="1172875" y="3821000"/>
              <a:ext cx="258275" cy="172750"/>
            </a:xfrm>
            <a:custGeom>
              <a:rect b="b" l="l" r="r" t="t"/>
              <a:pathLst>
                <a:path extrusionOk="0" h="6910" w="10331">
                  <a:moveTo>
                    <a:pt x="9847" y="1"/>
                  </a:moveTo>
                  <a:cubicBezTo>
                    <a:pt x="9753" y="1"/>
                    <a:pt x="9657" y="32"/>
                    <a:pt x="9578" y="97"/>
                  </a:cubicBezTo>
                  <a:cubicBezTo>
                    <a:pt x="6713" y="2420"/>
                    <a:pt x="3590" y="4442"/>
                    <a:pt x="296" y="6100"/>
                  </a:cubicBezTo>
                  <a:cubicBezTo>
                    <a:pt x="85" y="6206"/>
                    <a:pt x="0" y="6464"/>
                    <a:pt x="107" y="6675"/>
                  </a:cubicBezTo>
                  <a:cubicBezTo>
                    <a:pt x="182" y="6825"/>
                    <a:pt x="333" y="6910"/>
                    <a:pt x="489" y="6910"/>
                  </a:cubicBezTo>
                  <a:cubicBezTo>
                    <a:pt x="554" y="6910"/>
                    <a:pt x="618" y="6894"/>
                    <a:pt x="683" y="6866"/>
                  </a:cubicBezTo>
                  <a:cubicBezTo>
                    <a:pt x="4030" y="5179"/>
                    <a:pt x="7206" y="3126"/>
                    <a:pt x="10118" y="761"/>
                  </a:cubicBezTo>
                  <a:cubicBezTo>
                    <a:pt x="10301" y="613"/>
                    <a:pt x="10330" y="343"/>
                    <a:pt x="10180" y="159"/>
                  </a:cubicBezTo>
                  <a:cubicBezTo>
                    <a:pt x="10096" y="55"/>
                    <a:pt x="9972" y="1"/>
                    <a:pt x="98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2"/>
            <p:cNvSpPr/>
            <p:nvPr/>
          </p:nvSpPr>
          <p:spPr>
            <a:xfrm>
              <a:off x="1046775" y="4063700"/>
              <a:ext cx="221850" cy="189800"/>
            </a:xfrm>
            <a:custGeom>
              <a:rect b="b" l="l" r="r" t="t"/>
              <a:pathLst>
                <a:path extrusionOk="0" h="7592" w="8874">
                  <a:moveTo>
                    <a:pt x="8398" y="0"/>
                  </a:moveTo>
                  <a:cubicBezTo>
                    <a:pt x="8284" y="0"/>
                    <a:pt x="8169" y="46"/>
                    <a:pt x="8085" y="138"/>
                  </a:cubicBezTo>
                  <a:cubicBezTo>
                    <a:pt x="5750" y="2661"/>
                    <a:pt x="3114" y="4906"/>
                    <a:pt x="250" y="6808"/>
                  </a:cubicBezTo>
                  <a:cubicBezTo>
                    <a:pt x="53" y="6938"/>
                    <a:pt x="0" y="7204"/>
                    <a:pt x="131" y="7401"/>
                  </a:cubicBezTo>
                  <a:cubicBezTo>
                    <a:pt x="213" y="7527"/>
                    <a:pt x="349" y="7592"/>
                    <a:pt x="487" y="7592"/>
                  </a:cubicBezTo>
                  <a:cubicBezTo>
                    <a:pt x="566" y="7592"/>
                    <a:pt x="649" y="7569"/>
                    <a:pt x="724" y="7522"/>
                  </a:cubicBezTo>
                  <a:cubicBezTo>
                    <a:pt x="3643" y="5582"/>
                    <a:pt x="6332" y="3294"/>
                    <a:pt x="8713" y="720"/>
                  </a:cubicBezTo>
                  <a:cubicBezTo>
                    <a:pt x="8874" y="547"/>
                    <a:pt x="8865" y="276"/>
                    <a:pt x="8690" y="115"/>
                  </a:cubicBezTo>
                  <a:cubicBezTo>
                    <a:pt x="8607" y="38"/>
                    <a:pt x="8503" y="0"/>
                    <a:pt x="83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2"/>
            <p:cNvSpPr/>
            <p:nvPr/>
          </p:nvSpPr>
          <p:spPr>
            <a:xfrm>
              <a:off x="1033125" y="3858475"/>
              <a:ext cx="57300" cy="336425"/>
            </a:xfrm>
            <a:custGeom>
              <a:rect b="b" l="l" r="r" t="t"/>
              <a:pathLst>
                <a:path extrusionOk="0" h="13457" w="2292">
                  <a:moveTo>
                    <a:pt x="540" y="1"/>
                  </a:moveTo>
                  <a:cubicBezTo>
                    <a:pt x="308" y="1"/>
                    <a:pt x="117" y="184"/>
                    <a:pt x="111" y="418"/>
                  </a:cubicBezTo>
                  <a:cubicBezTo>
                    <a:pt x="0" y="4689"/>
                    <a:pt x="434" y="8964"/>
                    <a:pt x="1403" y="13124"/>
                  </a:cubicBezTo>
                  <a:cubicBezTo>
                    <a:pt x="1450" y="13324"/>
                    <a:pt x="1625" y="13456"/>
                    <a:pt x="1820" y="13456"/>
                  </a:cubicBezTo>
                  <a:cubicBezTo>
                    <a:pt x="1852" y="13456"/>
                    <a:pt x="1884" y="13453"/>
                    <a:pt x="1919" y="13446"/>
                  </a:cubicBezTo>
                  <a:cubicBezTo>
                    <a:pt x="2149" y="13392"/>
                    <a:pt x="2292" y="13160"/>
                    <a:pt x="2239" y="12931"/>
                  </a:cubicBezTo>
                  <a:cubicBezTo>
                    <a:pt x="1286" y="8843"/>
                    <a:pt x="859" y="4639"/>
                    <a:pt x="968" y="441"/>
                  </a:cubicBezTo>
                  <a:cubicBezTo>
                    <a:pt x="974" y="203"/>
                    <a:pt x="789" y="5"/>
                    <a:pt x="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2"/>
            <p:cNvSpPr/>
            <p:nvPr/>
          </p:nvSpPr>
          <p:spPr>
            <a:xfrm>
              <a:off x="1090625" y="3524825"/>
              <a:ext cx="788900" cy="955100"/>
            </a:xfrm>
            <a:custGeom>
              <a:rect b="b" l="l" r="r" t="t"/>
              <a:pathLst>
                <a:path extrusionOk="0" h="38204" w="31556">
                  <a:moveTo>
                    <a:pt x="30811" y="1"/>
                  </a:moveTo>
                  <a:cubicBezTo>
                    <a:pt x="25145" y="4422"/>
                    <a:pt x="17715" y="6780"/>
                    <a:pt x="11975" y="11304"/>
                  </a:cubicBezTo>
                  <a:cubicBezTo>
                    <a:pt x="4040" y="17560"/>
                    <a:pt x="1" y="28235"/>
                    <a:pt x="1304" y="38204"/>
                  </a:cubicBezTo>
                  <a:cubicBezTo>
                    <a:pt x="3627" y="38172"/>
                    <a:pt x="5894" y="37722"/>
                    <a:pt x="7993" y="36656"/>
                  </a:cubicBezTo>
                  <a:cubicBezTo>
                    <a:pt x="10311" y="31692"/>
                    <a:pt x="14325" y="27756"/>
                    <a:pt x="18297" y="23980"/>
                  </a:cubicBezTo>
                  <a:cubicBezTo>
                    <a:pt x="22266" y="20203"/>
                    <a:pt x="26353" y="16369"/>
                    <a:pt x="28876" y="11506"/>
                  </a:cubicBezTo>
                  <a:cubicBezTo>
                    <a:pt x="30691" y="8002"/>
                    <a:pt x="31555" y="3807"/>
                    <a:pt x="308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2"/>
            <p:cNvSpPr/>
            <p:nvPr/>
          </p:nvSpPr>
          <p:spPr>
            <a:xfrm>
              <a:off x="1175725" y="3789450"/>
              <a:ext cx="890825" cy="700875"/>
            </a:xfrm>
            <a:custGeom>
              <a:rect b="b" l="l" r="r" t="t"/>
              <a:pathLst>
                <a:path extrusionOk="0" h="28035" w="35633">
                  <a:moveTo>
                    <a:pt x="18788" y="0"/>
                  </a:moveTo>
                  <a:cubicBezTo>
                    <a:pt x="16829" y="0"/>
                    <a:pt x="14841" y="522"/>
                    <a:pt x="13098" y="1429"/>
                  </a:cubicBezTo>
                  <a:cubicBezTo>
                    <a:pt x="10017" y="3030"/>
                    <a:pt x="7614" y="5704"/>
                    <a:pt x="5698" y="8602"/>
                  </a:cubicBezTo>
                  <a:cubicBezTo>
                    <a:pt x="2639" y="13237"/>
                    <a:pt x="671" y="18589"/>
                    <a:pt x="0" y="24102"/>
                  </a:cubicBezTo>
                  <a:cubicBezTo>
                    <a:pt x="3672" y="27018"/>
                    <a:pt x="8564" y="28035"/>
                    <a:pt x="13319" y="28035"/>
                  </a:cubicBezTo>
                  <a:cubicBezTo>
                    <a:pt x="14081" y="28035"/>
                    <a:pt x="14840" y="28009"/>
                    <a:pt x="15589" y="27960"/>
                  </a:cubicBezTo>
                  <a:cubicBezTo>
                    <a:pt x="21780" y="27560"/>
                    <a:pt x="28148" y="26659"/>
                    <a:pt x="34245" y="25508"/>
                  </a:cubicBezTo>
                  <a:cubicBezTo>
                    <a:pt x="35633" y="19918"/>
                    <a:pt x="32788" y="14238"/>
                    <a:pt x="30032" y="9177"/>
                  </a:cubicBezTo>
                  <a:cubicBezTo>
                    <a:pt x="28296" y="5986"/>
                    <a:pt x="26369" y="2607"/>
                    <a:pt x="23122" y="981"/>
                  </a:cubicBezTo>
                  <a:cubicBezTo>
                    <a:pt x="21775" y="307"/>
                    <a:pt x="20290" y="0"/>
                    <a:pt x="187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2"/>
            <p:cNvSpPr/>
            <p:nvPr/>
          </p:nvSpPr>
          <p:spPr>
            <a:xfrm>
              <a:off x="1175750" y="3818700"/>
              <a:ext cx="829375" cy="671700"/>
            </a:xfrm>
            <a:custGeom>
              <a:rect b="b" l="l" r="r" t="t"/>
              <a:pathLst>
                <a:path extrusionOk="0" h="26868" w="33175">
                  <a:moveTo>
                    <a:pt x="13627" y="1"/>
                  </a:moveTo>
                  <a:lnTo>
                    <a:pt x="13627" y="1"/>
                  </a:lnTo>
                  <a:cubicBezTo>
                    <a:pt x="13448" y="84"/>
                    <a:pt x="13273" y="169"/>
                    <a:pt x="13098" y="260"/>
                  </a:cubicBezTo>
                  <a:cubicBezTo>
                    <a:pt x="10018" y="1862"/>
                    <a:pt x="7613" y="4536"/>
                    <a:pt x="5699" y="7434"/>
                  </a:cubicBezTo>
                  <a:cubicBezTo>
                    <a:pt x="2638" y="12069"/>
                    <a:pt x="670" y="17421"/>
                    <a:pt x="1" y="22934"/>
                  </a:cubicBezTo>
                  <a:cubicBezTo>
                    <a:pt x="3675" y="25850"/>
                    <a:pt x="8570" y="26867"/>
                    <a:pt x="13329" y="26867"/>
                  </a:cubicBezTo>
                  <a:cubicBezTo>
                    <a:pt x="14089" y="26867"/>
                    <a:pt x="14845" y="26841"/>
                    <a:pt x="15591" y="26793"/>
                  </a:cubicBezTo>
                  <a:cubicBezTo>
                    <a:pt x="20724" y="26464"/>
                    <a:pt x="25974" y="25786"/>
                    <a:pt x="31094" y="24910"/>
                  </a:cubicBezTo>
                  <a:cubicBezTo>
                    <a:pt x="31235" y="24761"/>
                    <a:pt x="31372" y="24608"/>
                    <a:pt x="31501" y="24444"/>
                  </a:cubicBezTo>
                  <a:cubicBezTo>
                    <a:pt x="32706" y="22926"/>
                    <a:pt x="33175" y="20665"/>
                    <a:pt x="32128" y="19034"/>
                  </a:cubicBezTo>
                  <a:cubicBezTo>
                    <a:pt x="31242" y="17655"/>
                    <a:pt x="29537" y="17074"/>
                    <a:pt x="27868" y="17074"/>
                  </a:cubicBezTo>
                  <a:cubicBezTo>
                    <a:pt x="27538" y="17074"/>
                    <a:pt x="27209" y="17096"/>
                    <a:pt x="26889" y="17140"/>
                  </a:cubicBezTo>
                  <a:cubicBezTo>
                    <a:pt x="24946" y="17405"/>
                    <a:pt x="23143" y="18276"/>
                    <a:pt x="21251" y="18795"/>
                  </a:cubicBezTo>
                  <a:cubicBezTo>
                    <a:pt x="20411" y="19026"/>
                    <a:pt x="19516" y="19178"/>
                    <a:pt x="18638" y="19178"/>
                  </a:cubicBezTo>
                  <a:cubicBezTo>
                    <a:pt x="17542" y="19178"/>
                    <a:pt x="16474" y="18941"/>
                    <a:pt x="15578" y="18322"/>
                  </a:cubicBezTo>
                  <a:cubicBezTo>
                    <a:pt x="13964" y="17207"/>
                    <a:pt x="13438" y="14507"/>
                    <a:pt x="14985" y="13303"/>
                  </a:cubicBezTo>
                  <a:cubicBezTo>
                    <a:pt x="15423" y="12963"/>
                    <a:pt x="16031" y="12680"/>
                    <a:pt x="16077" y="12128"/>
                  </a:cubicBezTo>
                  <a:cubicBezTo>
                    <a:pt x="16146" y="11250"/>
                    <a:pt x="14885" y="11089"/>
                    <a:pt x="14010" y="10974"/>
                  </a:cubicBezTo>
                  <a:cubicBezTo>
                    <a:pt x="11832" y="10687"/>
                    <a:pt x="10229" y="8502"/>
                    <a:pt x="10138" y="6305"/>
                  </a:cubicBezTo>
                  <a:cubicBezTo>
                    <a:pt x="10012" y="3290"/>
                    <a:pt x="11800" y="1763"/>
                    <a:pt x="136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2"/>
            <p:cNvSpPr/>
            <p:nvPr/>
          </p:nvSpPr>
          <p:spPr>
            <a:xfrm>
              <a:off x="1616100" y="3841850"/>
              <a:ext cx="224300" cy="189000"/>
            </a:xfrm>
            <a:custGeom>
              <a:rect b="b" l="l" r="r" t="t"/>
              <a:pathLst>
                <a:path extrusionOk="0" h="7560" w="8972">
                  <a:moveTo>
                    <a:pt x="2533" y="0"/>
                  </a:moveTo>
                  <a:cubicBezTo>
                    <a:pt x="1770" y="0"/>
                    <a:pt x="1060" y="341"/>
                    <a:pt x="486" y="1185"/>
                  </a:cubicBezTo>
                  <a:cubicBezTo>
                    <a:pt x="117" y="1724"/>
                    <a:pt x="1" y="2475"/>
                    <a:pt x="342" y="3033"/>
                  </a:cubicBezTo>
                  <a:cubicBezTo>
                    <a:pt x="527" y="3337"/>
                    <a:pt x="823" y="3552"/>
                    <a:pt x="1111" y="3761"/>
                  </a:cubicBezTo>
                  <a:cubicBezTo>
                    <a:pt x="2383" y="4679"/>
                    <a:pt x="3656" y="5598"/>
                    <a:pt x="4927" y="6515"/>
                  </a:cubicBezTo>
                  <a:cubicBezTo>
                    <a:pt x="5551" y="6964"/>
                    <a:pt x="6207" y="7430"/>
                    <a:pt x="6969" y="7541"/>
                  </a:cubicBezTo>
                  <a:cubicBezTo>
                    <a:pt x="7059" y="7554"/>
                    <a:pt x="7149" y="7560"/>
                    <a:pt x="7241" y="7560"/>
                  </a:cubicBezTo>
                  <a:cubicBezTo>
                    <a:pt x="7930" y="7560"/>
                    <a:pt x="8647" y="7196"/>
                    <a:pt x="8832" y="6544"/>
                  </a:cubicBezTo>
                  <a:cubicBezTo>
                    <a:pt x="8971" y="6065"/>
                    <a:pt x="8798" y="5552"/>
                    <a:pt x="8592" y="5097"/>
                  </a:cubicBezTo>
                  <a:cubicBezTo>
                    <a:pt x="7782" y="3308"/>
                    <a:pt x="4907" y="0"/>
                    <a:pt x="25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2"/>
            <p:cNvSpPr/>
            <p:nvPr/>
          </p:nvSpPr>
          <p:spPr>
            <a:xfrm>
              <a:off x="1812150" y="4120675"/>
              <a:ext cx="236025" cy="315575"/>
            </a:xfrm>
            <a:custGeom>
              <a:rect b="b" l="l" r="r" t="t"/>
              <a:pathLst>
                <a:path extrusionOk="0" h="12623" w="9441">
                  <a:moveTo>
                    <a:pt x="6672" y="0"/>
                  </a:moveTo>
                  <a:cubicBezTo>
                    <a:pt x="6557" y="44"/>
                    <a:pt x="6443" y="93"/>
                    <a:pt x="6331" y="144"/>
                  </a:cubicBezTo>
                  <a:cubicBezTo>
                    <a:pt x="6248" y="182"/>
                    <a:pt x="6166" y="222"/>
                    <a:pt x="6084" y="263"/>
                  </a:cubicBezTo>
                  <a:cubicBezTo>
                    <a:pt x="5907" y="357"/>
                    <a:pt x="5732" y="457"/>
                    <a:pt x="5564" y="564"/>
                  </a:cubicBezTo>
                  <a:cubicBezTo>
                    <a:pt x="5309" y="725"/>
                    <a:pt x="5066" y="904"/>
                    <a:pt x="4833" y="1095"/>
                  </a:cubicBezTo>
                  <a:cubicBezTo>
                    <a:pt x="4756" y="1160"/>
                    <a:pt x="4680" y="1224"/>
                    <a:pt x="4604" y="1291"/>
                  </a:cubicBezTo>
                  <a:cubicBezTo>
                    <a:pt x="4452" y="1423"/>
                    <a:pt x="4307" y="1562"/>
                    <a:pt x="4164" y="1703"/>
                  </a:cubicBezTo>
                  <a:cubicBezTo>
                    <a:pt x="3595" y="2277"/>
                    <a:pt x="3093" y="2923"/>
                    <a:pt x="2649" y="3596"/>
                  </a:cubicBezTo>
                  <a:cubicBezTo>
                    <a:pt x="2596" y="3678"/>
                    <a:pt x="2546" y="3758"/>
                    <a:pt x="2493" y="3842"/>
                  </a:cubicBezTo>
                  <a:cubicBezTo>
                    <a:pt x="2488" y="3849"/>
                    <a:pt x="2482" y="3855"/>
                    <a:pt x="2479" y="3863"/>
                  </a:cubicBezTo>
                  <a:cubicBezTo>
                    <a:pt x="1859" y="4843"/>
                    <a:pt x="1342" y="5886"/>
                    <a:pt x="938" y="6972"/>
                  </a:cubicBezTo>
                  <a:cubicBezTo>
                    <a:pt x="908" y="7052"/>
                    <a:pt x="881" y="7130"/>
                    <a:pt x="852" y="7209"/>
                  </a:cubicBezTo>
                  <a:cubicBezTo>
                    <a:pt x="738" y="7532"/>
                    <a:pt x="632" y="7856"/>
                    <a:pt x="538" y="8184"/>
                  </a:cubicBezTo>
                  <a:cubicBezTo>
                    <a:pt x="532" y="8205"/>
                    <a:pt x="526" y="8225"/>
                    <a:pt x="518" y="8246"/>
                  </a:cubicBezTo>
                  <a:cubicBezTo>
                    <a:pt x="282" y="9080"/>
                    <a:pt x="107" y="9934"/>
                    <a:pt x="1" y="10794"/>
                  </a:cubicBezTo>
                  <a:cubicBezTo>
                    <a:pt x="495" y="11187"/>
                    <a:pt x="1038" y="11505"/>
                    <a:pt x="1613" y="11761"/>
                  </a:cubicBezTo>
                  <a:cubicBezTo>
                    <a:pt x="2042" y="11953"/>
                    <a:pt x="2493" y="12106"/>
                    <a:pt x="2955" y="12229"/>
                  </a:cubicBezTo>
                  <a:cubicBezTo>
                    <a:pt x="4000" y="12508"/>
                    <a:pt x="5105" y="12623"/>
                    <a:pt x="6195" y="12623"/>
                  </a:cubicBezTo>
                  <a:cubicBezTo>
                    <a:pt x="6387" y="12623"/>
                    <a:pt x="6579" y="12619"/>
                    <a:pt x="6770" y="12612"/>
                  </a:cubicBezTo>
                  <a:cubicBezTo>
                    <a:pt x="6809" y="12611"/>
                    <a:pt x="6847" y="12608"/>
                    <a:pt x="6886" y="12606"/>
                  </a:cubicBezTo>
                  <a:cubicBezTo>
                    <a:pt x="7523" y="12492"/>
                    <a:pt x="8160" y="12379"/>
                    <a:pt x="8791" y="12259"/>
                  </a:cubicBezTo>
                  <a:cubicBezTo>
                    <a:pt x="9440" y="9640"/>
                    <a:pt x="9160" y="6999"/>
                    <a:pt x="8395" y="4409"/>
                  </a:cubicBezTo>
                  <a:cubicBezTo>
                    <a:pt x="8059" y="3270"/>
                    <a:pt x="7628" y="2142"/>
                    <a:pt x="7141" y="1028"/>
                  </a:cubicBezTo>
                  <a:cubicBezTo>
                    <a:pt x="6989" y="684"/>
                    <a:pt x="6832" y="341"/>
                    <a:pt x="66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2"/>
            <p:cNvSpPr/>
            <p:nvPr/>
          </p:nvSpPr>
          <p:spPr>
            <a:xfrm>
              <a:off x="1867825" y="4155800"/>
              <a:ext cx="356500" cy="280500"/>
            </a:xfrm>
            <a:custGeom>
              <a:rect b="b" l="l" r="r" t="t"/>
              <a:pathLst>
                <a:path extrusionOk="0" h="11220" w="14260">
                  <a:moveTo>
                    <a:pt x="7518" y="0"/>
                  </a:moveTo>
                  <a:cubicBezTo>
                    <a:pt x="6734" y="0"/>
                    <a:pt x="5939" y="209"/>
                    <a:pt x="5242" y="571"/>
                  </a:cubicBezTo>
                  <a:cubicBezTo>
                    <a:pt x="4009" y="1213"/>
                    <a:pt x="3046" y="2282"/>
                    <a:pt x="2280" y="3442"/>
                  </a:cubicBezTo>
                  <a:cubicBezTo>
                    <a:pt x="1056" y="5296"/>
                    <a:pt x="269" y="7438"/>
                    <a:pt x="0" y="9645"/>
                  </a:cubicBezTo>
                  <a:cubicBezTo>
                    <a:pt x="1473" y="10813"/>
                    <a:pt x="3433" y="11220"/>
                    <a:pt x="5338" y="11220"/>
                  </a:cubicBezTo>
                  <a:cubicBezTo>
                    <a:pt x="5640" y="11220"/>
                    <a:pt x="5941" y="11210"/>
                    <a:pt x="6238" y="11191"/>
                  </a:cubicBezTo>
                  <a:cubicBezTo>
                    <a:pt x="8716" y="11031"/>
                    <a:pt x="11264" y="10670"/>
                    <a:pt x="13704" y="10209"/>
                  </a:cubicBezTo>
                  <a:cubicBezTo>
                    <a:pt x="14259" y="7971"/>
                    <a:pt x="13122" y="5697"/>
                    <a:pt x="12019" y="3673"/>
                  </a:cubicBezTo>
                  <a:cubicBezTo>
                    <a:pt x="11323" y="2397"/>
                    <a:pt x="10553" y="1044"/>
                    <a:pt x="9253" y="394"/>
                  </a:cubicBezTo>
                  <a:cubicBezTo>
                    <a:pt x="8714" y="123"/>
                    <a:pt x="8119" y="0"/>
                    <a:pt x="75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2"/>
            <p:cNvSpPr/>
            <p:nvPr/>
          </p:nvSpPr>
          <p:spPr>
            <a:xfrm>
              <a:off x="1867850" y="4167500"/>
              <a:ext cx="331950" cy="268775"/>
            </a:xfrm>
            <a:custGeom>
              <a:rect b="b" l="l" r="r" t="t"/>
              <a:pathLst>
                <a:path extrusionOk="0" h="10751" w="13278">
                  <a:moveTo>
                    <a:pt x="5455" y="0"/>
                  </a:moveTo>
                  <a:lnTo>
                    <a:pt x="5455" y="0"/>
                  </a:lnTo>
                  <a:cubicBezTo>
                    <a:pt x="5383" y="32"/>
                    <a:pt x="5312" y="68"/>
                    <a:pt x="5242" y="103"/>
                  </a:cubicBezTo>
                  <a:cubicBezTo>
                    <a:pt x="4011" y="745"/>
                    <a:pt x="3048" y="1816"/>
                    <a:pt x="2282" y="2974"/>
                  </a:cubicBezTo>
                  <a:cubicBezTo>
                    <a:pt x="1056" y="4828"/>
                    <a:pt x="268" y="6970"/>
                    <a:pt x="1" y="9177"/>
                  </a:cubicBezTo>
                  <a:cubicBezTo>
                    <a:pt x="1470" y="10343"/>
                    <a:pt x="3428" y="10751"/>
                    <a:pt x="5332" y="10751"/>
                  </a:cubicBezTo>
                  <a:cubicBezTo>
                    <a:pt x="5637" y="10751"/>
                    <a:pt x="5940" y="10741"/>
                    <a:pt x="6240" y="10721"/>
                  </a:cubicBezTo>
                  <a:cubicBezTo>
                    <a:pt x="8292" y="10589"/>
                    <a:pt x="10396" y="10318"/>
                    <a:pt x="12445" y="9967"/>
                  </a:cubicBezTo>
                  <a:cubicBezTo>
                    <a:pt x="12501" y="9908"/>
                    <a:pt x="12557" y="9846"/>
                    <a:pt x="12607" y="9781"/>
                  </a:cubicBezTo>
                  <a:cubicBezTo>
                    <a:pt x="13091" y="9174"/>
                    <a:pt x="13277" y="8269"/>
                    <a:pt x="12857" y="7617"/>
                  </a:cubicBezTo>
                  <a:cubicBezTo>
                    <a:pt x="12501" y="7065"/>
                    <a:pt x="11819" y="6832"/>
                    <a:pt x="11151" y="6832"/>
                  </a:cubicBezTo>
                  <a:cubicBezTo>
                    <a:pt x="11020" y="6832"/>
                    <a:pt x="10889" y="6841"/>
                    <a:pt x="10761" y="6858"/>
                  </a:cubicBezTo>
                  <a:cubicBezTo>
                    <a:pt x="9983" y="6964"/>
                    <a:pt x="9261" y="7313"/>
                    <a:pt x="8504" y="7520"/>
                  </a:cubicBezTo>
                  <a:cubicBezTo>
                    <a:pt x="8169" y="7612"/>
                    <a:pt x="7811" y="7673"/>
                    <a:pt x="7461" y="7673"/>
                  </a:cubicBezTo>
                  <a:cubicBezTo>
                    <a:pt x="7021" y="7673"/>
                    <a:pt x="6593" y="7578"/>
                    <a:pt x="6234" y="7330"/>
                  </a:cubicBezTo>
                  <a:cubicBezTo>
                    <a:pt x="5588" y="6886"/>
                    <a:pt x="5377" y="5804"/>
                    <a:pt x="5998" y="5323"/>
                  </a:cubicBezTo>
                  <a:cubicBezTo>
                    <a:pt x="6172" y="5187"/>
                    <a:pt x="6416" y="5073"/>
                    <a:pt x="6433" y="4853"/>
                  </a:cubicBezTo>
                  <a:cubicBezTo>
                    <a:pt x="6462" y="4501"/>
                    <a:pt x="5955" y="4438"/>
                    <a:pt x="5606" y="4391"/>
                  </a:cubicBezTo>
                  <a:cubicBezTo>
                    <a:pt x="4734" y="4277"/>
                    <a:pt x="4094" y="3400"/>
                    <a:pt x="4058" y="2522"/>
                  </a:cubicBezTo>
                  <a:cubicBezTo>
                    <a:pt x="4008" y="1315"/>
                    <a:pt x="4724" y="705"/>
                    <a:pt x="5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2"/>
            <p:cNvSpPr/>
            <p:nvPr/>
          </p:nvSpPr>
          <p:spPr>
            <a:xfrm>
              <a:off x="1939675" y="4219750"/>
              <a:ext cx="219200" cy="16950"/>
            </a:xfrm>
            <a:custGeom>
              <a:rect b="b" l="l" r="r" t="t"/>
              <a:pathLst>
                <a:path extrusionOk="0" h="678" w="8768">
                  <a:moveTo>
                    <a:pt x="49" y="0"/>
                  </a:moveTo>
                  <a:cubicBezTo>
                    <a:pt x="32" y="21"/>
                    <a:pt x="17" y="41"/>
                    <a:pt x="0" y="61"/>
                  </a:cubicBezTo>
                  <a:cubicBezTo>
                    <a:pt x="1764" y="471"/>
                    <a:pt x="3582" y="678"/>
                    <a:pt x="5399" y="678"/>
                  </a:cubicBezTo>
                  <a:cubicBezTo>
                    <a:pt x="6527" y="678"/>
                    <a:pt x="7655" y="598"/>
                    <a:pt x="8768" y="438"/>
                  </a:cubicBezTo>
                  <a:cubicBezTo>
                    <a:pt x="8754" y="416"/>
                    <a:pt x="8744" y="394"/>
                    <a:pt x="8730" y="372"/>
                  </a:cubicBezTo>
                  <a:cubicBezTo>
                    <a:pt x="7629" y="530"/>
                    <a:pt x="6513" y="608"/>
                    <a:pt x="5396" y="608"/>
                  </a:cubicBezTo>
                  <a:cubicBezTo>
                    <a:pt x="3598" y="608"/>
                    <a:pt x="1797" y="404"/>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2"/>
            <p:cNvSpPr/>
            <p:nvPr/>
          </p:nvSpPr>
          <p:spPr>
            <a:xfrm>
              <a:off x="1921175" y="4231425"/>
              <a:ext cx="239025" cy="20275"/>
            </a:xfrm>
            <a:custGeom>
              <a:rect b="b" l="l" r="r" t="t"/>
              <a:pathLst>
                <a:path extrusionOk="0" h="811" w="9561">
                  <a:moveTo>
                    <a:pt x="9524" y="0"/>
                  </a:moveTo>
                  <a:cubicBezTo>
                    <a:pt x="6955" y="545"/>
                    <a:pt x="4727" y="738"/>
                    <a:pt x="2857" y="738"/>
                  </a:cubicBezTo>
                  <a:cubicBezTo>
                    <a:pt x="1804" y="738"/>
                    <a:pt x="865" y="677"/>
                    <a:pt x="43" y="583"/>
                  </a:cubicBezTo>
                  <a:cubicBezTo>
                    <a:pt x="29" y="605"/>
                    <a:pt x="14" y="625"/>
                    <a:pt x="0" y="648"/>
                  </a:cubicBezTo>
                  <a:cubicBezTo>
                    <a:pt x="836" y="745"/>
                    <a:pt x="1791" y="810"/>
                    <a:pt x="2865" y="810"/>
                  </a:cubicBezTo>
                  <a:cubicBezTo>
                    <a:pt x="4744" y="810"/>
                    <a:pt x="6983" y="613"/>
                    <a:pt x="9561" y="62"/>
                  </a:cubicBezTo>
                  <a:cubicBezTo>
                    <a:pt x="9549" y="41"/>
                    <a:pt x="9537" y="21"/>
                    <a:pt x="95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2"/>
            <p:cNvSpPr/>
            <p:nvPr/>
          </p:nvSpPr>
          <p:spPr>
            <a:xfrm>
              <a:off x="2044125" y="4176725"/>
              <a:ext cx="89725" cy="75650"/>
            </a:xfrm>
            <a:custGeom>
              <a:rect b="b" l="l" r="r" t="t"/>
              <a:pathLst>
                <a:path extrusionOk="0" h="3026" w="3589">
                  <a:moveTo>
                    <a:pt x="1009" y="1"/>
                  </a:moveTo>
                  <a:cubicBezTo>
                    <a:pt x="705" y="1"/>
                    <a:pt x="422" y="137"/>
                    <a:pt x="193" y="473"/>
                  </a:cubicBezTo>
                  <a:cubicBezTo>
                    <a:pt x="48" y="688"/>
                    <a:pt x="1" y="989"/>
                    <a:pt x="137" y="1211"/>
                  </a:cubicBezTo>
                  <a:cubicBezTo>
                    <a:pt x="210" y="1333"/>
                    <a:pt x="328" y="1421"/>
                    <a:pt x="443" y="1504"/>
                  </a:cubicBezTo>
                  <a:cubicBezTo>
                    <a:pt x="953" y="1871"/>
                    <a:pt x="1461" y="2240"/>
                    <a:pt x="1972" y="2607"/>
                  </a:cubicBezTo>
                  <a:cubicBezTo>
                    <a:pt x="2222" y="2789"/>
                    <a:pt x="2485" y="2972"/>
                    <a:pt x="2788" y="3018"/>
                  </a:cubicBezTo>
                  <a:cubicBezTo>
                    <a:pt x="2824" y="3023"/>
                    <a:pt x="2862" y="3026"/>
                    <a:pt x="2899" y="3026"/>
                  </a:cubicBezTo>
                  <a:cubicBezTo>
                    <a:pt x="3174" y="3026"/>
                    <a:pt x="3461" y="2881"/>
                    <a:pt x="3534" y="2620"/>
                  </a:cubicBezTo>
                  <a:cubicBezTo>
                    <a:pt x="3589" y="2428"/>
                    <a:pt x="3521" y="2225"/>
                    <a:pt x="3437" y="2043"/>
                  </a:cubicBezTo>
                  <a:cubicBezTo>
                    <a:pt x="3111" y="1326"/>
                    <a:pt x="1959" y="1"/>
                    <a:pt x="10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2"/>
            <p:cNvSpPr/>
            <p:nvPr/>
          </p:nvSpPr>
          <p:spPr>
            <a:xfrm>
              <a:off x="4147400" y="3960975"/>
              <a:ext cx="791775" cy="553725"/>
            </a:xfrm>
            <a:custGeom>
              <a:rect b="b" l="l" r="r" t="t"/>
              <a:pathLst>
                <a:path extrusionOk="0" h="22149" w="31671">
                  <a:moveTo>
                    <a:pt x="8052" y="0"/>
                  </a:moveTo>
                  <a:cubicBezTo>
                    <a:pt x="5631" y="822"/>
                    <a:pt x="3228" y="2372"/>
                    <a:pt x="1669" y="4398"/>
                  </a:cubicBezTo>
                  <a:cubicBezTo>
                    <a:pt x="2682" y="4982"/>
                    <a:pt x="3675" y="5610"/>
                    <a:pt x="4687" y="6194"/>
                  </a:cubicBezTo>
                  <a:cubicBezTo>
                    <a:pt x="3523" y="5733"/>
                    <a:pt x="2281" y="5468"/>
                    <a:pt x="1030" y="5413"/>
                  </a:cubicBezTo>
                  <a:cubicBezTo>
                    <a:pt x="574" y="7010"/>
                    <a:pt x="0" y="8976"/>
                    <a:pt x="160" y="10629"/>
                  </a:cubicBezTo>
                  <a:cubicBezTo>
                    <a:pt x="469" y="13853"/>
                    <a:pt x="3023" y="16508"/>
                    <a:pt x="5959" y="17881"/>
                  </a:cubicBezTo>
                  <a:cubicBezTo>
                    <a:pt x="8894" y="19254"/>
                    <a:pt x="12192" y="19578"/>
                    <a:pt x="15414" y="19918"/>
                  </a:cubicBezTo>
                  <a:cubicBezTo>
                    <a:pt x="18636" y="20258"/>
                    <a:pt x="21936" y="20655"/>
                    <a:pt x="24812" y="22149"/>
                  </a:cubicBezTo>
                  <a:cubicBezTo>
                    <a:pt x="26570" y="21820"/>
                    <a:pt x="28094" y="20913"/>
                    <a:pt x="29418" y="19712"/>
                  </a:cubicBezTo>
                  <a:cubicBezTo>
                    <a:pt x="30264" y="18941"/>
                    <a:pt x="30991" y="17990"/>
                    <a:pt x="31271" y="16880"/>
                  </a:cubicBezTo>
                  <a:cubicBezTo>
                    <a:pt x="31670" y="15313"/>
                    <a:pt x="31135" y="13654"/>
                    <a:pt x="30389" y="12221"/>
                  </a:cubicBezTo>
                  <a:cubicBezTo>
                    <a:pt x="28957" y="9476"/>
                    <a:pt x="25871" y="7556"/>
                    <a:pt x="23670" y="5383"/>
                  </a:cubicBezTo>
                  <a:cubicBezTo>
                    <a:pt x="20221" y="1977"/>
                    <a:pt x="15395" y="17"/>
                    <a:pt x="10553" y="17"/>
                  </a:cubicBezTo>
                  <a:cubicBezTo>
                    <a:pt x="10244" y="17"/>
                    <a:pt x="9935" y="25"/>
                    <a:pt x="9626" y="41"/>
                  </a:cubicBezTo>
                  <a:cubicBezTo>
                    <a:pt x="9644" y="934"/>
                    <a:pt x="9520" y="1851"/>
                    <a:pt x="9538" y="2748"/>
                  </a:cubicBezTo>
                  <a:cubicBezTo>
                    <a:pt x="9044" y="1832"/>
                    <a:pt x="8549" y="916"/>
                    <a:pt x="80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2"/>
            <p:cNvSpPr/>
            <p:nvPr/>
          </p:nvSpPr>
          <p:spPr>
            <a:xfrm>
              <a:off x="4272550" y="4111925"/>
              <a:ext cx="665025" cy="302800"/>
            </a:xfrm>
            <a:custGeom>
              <a:rect b="b" l="l" r="r" t="t"/>
              <a:pathLst>
                <a:path extrusionOk="0" h="12112" w="26601">
                  <a:moveTo>
                    <a:pt x="479" y="1"/>
                  </a:moveTo>
                  <a:cubicBezTo>
                    <a:pt x="295" y="1"/>
                    <a:pt x="125" y="120"/>
                    <a:pt x="69" y="305"/>
                  </a:cubicBezTo>
                  <a:cubicBezTo>
                    <a:pt x="1" y="529"/>
                    <a:pt x="128" y="770"/>
                    <a:pt x="354" y="839"/>
                  </a:cubicBezTo>
                  <a:cubicBezTo>
                    <a:pt x="9266" y="3559"/>
                    <a:pt x="17860" y="7331"/>
                    <a:pt x="25894" y="12052"/>
                  </a:cubicBezTo>
                  <a:cubicBezTo>
                    <a:pt x="25962" y="12092"/>
                    <a:pt x="26036" y="12111"/>
                    <a:pt x="26109" y="12111"/>
                  </a:cubicBezTo>
                  <a:cubicBezTo>
                    <a:pt x="26256" y="12111"/>
                    <a:pt x="26400" y="12036"/>
                    <a:pt x="26479" y="11901"/>
                  </a:cubicBezTo>
                  <a:cubicBezTo>
                    <a:pt x="26600" y="11697"/>
                    <a:pt x="26532" y="11434"/>
                    <a:pt x="26327" y="11315"/>
                  </a:cubicBezTo>
                  <a:cubicBezTo>
                    <a:pt x="18235" y="6561"/>
                    <a:pt x="9581" y="2759"/>
                    <a:pt x="604" y="20"/>
                  </a:cubicBezTo>
                  <a:cubicBezTo>
                    <a:pt x="563" y="7"/>
                    <a:pt x="520" y="1"/>
                    <a:pt x="4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2"/>
            <p:cNvSpPr/>
            <p:nvPr/>
          </p:nvSpPr>
          <p:spPr>
            <a:xfrm>
              <a:off x="4314300" y="3997750"/>
              <a:ext cx="172000" cy="201875"/>
            </a:xfrm>
            <a:custGeom>
              <a:rect b="b" l="l" r="r" t="t"/>
              <a:pathLst>
                <a:path extrusionOk="0" h="8075" w="6880">
                  <a:moveTo>
                    <a:pt x="480" y="0"/>
                  </a:moveTo>
                  <a:cubicBezTo>
                    <a:pt x="385" y="0"/>
                    <a:pt x="289" y="32"/>
                    <a:pt x="210" y="97"/>
                  </a:cubicBezTo>
                  <a:cubicBezTo>
                    <a:pt x="26" y="248"/>
                    <a:pt x="0" y="519"/>
                    <a:pt x="149" y="701"/>
                  </a:cubicBezTo>
                  <a:lnTo>
                    <a:pt x="6064" y="7917"/>
                  </a:lnTo>
                  <a:cubicBezTo>
                    <a:pt x="6150" y="8022"/>
                    <a:pt x="6273" y="8075"/>
                    <a:pt x="6396" y="8075"/>
                  </a:cubicBezTo>
                  <a:cubicBezTo>
                    <a:pt x="6493" y="8075"/>
                    <a:pt x="6587" y="8043"/>
                    <a:pt x="6669" y="7978"/>
                  </a:cubicBezTo>
                  <a:cubicBezTo>
                    <a:pt x="6852" y="7828"/>
                    <a:pt x="6880" y="7558"/>
                    <a:pt x="6730" y="7376"/>
                  </a:cubicBezTo>
                  <a:lnTo>
                    <a:pt x="813" y="158"/>
                  </a:lnTo>
                  <a:cubicBezTo>
                    <a:pt x="728" y="54"/>
                    <a:pt x="605" y="0"/>
                    <a:pt x="4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2"/>
            <p:cNvSpPr/>
            <p:nvPr/>
          </p:nvSpPr>
          <p:spPr>
            <a:xfrm>
              <a:off x="4409325" y="3974625"/>
              <a:ext cx="236250" cy="291650"/>
            </a:xfrm>
            <a:custGeom>
              <a:rect b="b" l="l" r="r" t="t"/>
              <a:pathLst>
                <a:path extrusionOk="0" h="11666" w="9450">
                  <a:moveTo>
                    <a:pt x="477" y="1"/>
                  </a:moveTo>
                  <a:cubicBezTo>
                    <a:pt x="377" y="1"/>
                    <a:pt x="277" y="36"/>
                    <a:pt x="196" y="106"/>
                  </a:cubicBezTo>
                  <a:cubicBezTo>
                    <a:pt x="17" y="263"/>
                    <a:pt x="0" y="534"/>
                    <a:pt x="155" y="712"/>
                  </a:cubicBezTo>
                  <a:cubicBezTo>
                    <a:pt x="3155" y="4133"/>
                    <a:pt x="6000" y="7758"/>
                    <a:pt x="8613" y="11484"/>
                  </a:cubicBezTo>
                  <a:cubicBezTo>
                    <a:pt x="8695" y="11601"/>
                    <a:pt x="8828" y="11666"/>
                    <a:pt x="8963" y="11666"/>
                  </a:cubicBezTo>
                  <a:cubicBezTo>
                    <a:pt x="9048" y="11666"/>
                    <a:pt x="9133" y="11640"/>
                    <a:pt x="9209" y="11587"/>
                  </a:cubicBezTo>
                  <a:cubicBezTo>
                    <a:pt x="9403" y="11451"/>
                    <a:pt x="9450" y="11184"/>
                    <a:pt x="9313" y="10991"/>
                  </a:cubicBezTo>
                  <a:cubicBezTo>
                    <a:pt x="6682" y="7240"/>
                    <a:pt x="3819" y="3592"/>
                    <a:pt x="799" y="147"/>
                  </a:cubicBezTo>
                  <a:cubicBezTo>
                    <a:pt x="714" y="50"/>
                    <a:pt x="596" y="1"/>
                    <a:pt x="4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2"/>
            <p:cNvSpPr/>
            <p:nvPr/>
          </p:nvSpPr>
          <p:spPr>
            <a:xfrm>
              <a:off x="4545475" y="4057625"/>
              <a:ext cx="158050" cy="228375"/>
            </a:xfrm>
            <a:custGeom>
              <a:rect b="b" l="l" r="r" t="t"/>
              <a:pathLst>
                <a:path extrusionOk="0" h="9135" w="6322">
                  <a:moveTo>
                    <a:pt x="484" y="0"/>
                  </a:moveTo>
                  <a:cubicBezTo>
                    <a:pt x="395" y="0"/>
                    <a:pt x="306" y="28"/>
                    <a:pt x="229" y="85"/>
                  </a:cubicBezTo>
                  <a:cubicBezTo>
                    <a:pt x="40" y="228"/>
                    <a:pt x="0" y="494"/>
                    <a:pt x="143" y="684"/>
                  </a:cubicBezTo>
                  <a:cubicBezTo>
                    <a:pt x="2093" y="3293"/>
                    <a:pt x="3881" y="6060"/>
                    <a:pt x="5458" y="8912"/>
                  </a:cubicBezTo>
                  <a:cubicBezTo>
                    <a:pt x="5536" y="9054"/>
                    <a:pt x="5684" y="9135"/>
                    <a:pt x="5833" y="9135"/>
                  </a:cubicBezTo>
                  <a:cubicBezTo>
                    <a:pt x="5901" y="9135"/>
                    <a:pt x="5974" y="9116"/>
                    <a:pt x="6041" y="9081"/>
                  </a:cubicBezTo>
                  <a:cubicBezTo>
                    <a:pt x="6247" y="8968"/>
                    <a:pt x="6321" y="8705"/>
                    <a:pt x="6208" y="8499"/>
                  </a:cubicBezTo>
                  <a:cubicBezTo>
                    <a:pt x="4612" y="5613"/>
                    <a:pt x="2803" y="2812"/>
                    <a:pt x="828" y="173"/>
                  </a:cubicBezTo>
                  <a:cubicBezTo>
                    <a:pt x="744" y="60"/>
                    <a:pt x="615"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2"/>
            <p:cNvSpPr/>
            <p:nvPr/>
          </p:nvSpPr>
          <p:spPr>
            <a:xfrm>
              <a:off x="4207300" y="4180675"/>
              <a:ext cx="283150" cy="55025"/>
            </a:xfrm>
            <a:custGeom>
              <a:rect b="b" l="l" r="r" t="t"/>
              <a:pathLst>
                <a:path extrusionOk="0" h="2201" w="11326">
                  <a:moveTo>
                    <a:pt x="10887" y="1"/>
                  </a:moveTo>
                  <a:cubicBezTo>
                    <a:pt x="10881" y="1"/>
                    <a:pt x="10876" y="1"/>
                    <a:pt x="10870" y="1"/>
                  </a:cubicBezTo>
                  <a:cubicBezTo>
                    <a:pt x="7348" y="144"/>
                    <a:pt x="3819" y="599"/>
                    <a:pt x="378" y="1355"/>
                  </a:cubicBezTo>
                  <a:cubicBezTo>
                    <a:pt x="148" y="1407"/>
                    <a:pt x="1" y="1634"/>
                    <a:pt x="52" y="1865"/>
                  </a:cubicBezTo>
                  <a:cubicBezTo>
                    <a:pt x="96" y="2064"/>
                    <a:pt x="272" y="2200"/>
                    <a:pt x="469" y="2200"/>
                  </a:cubicBezTo>
                  <a:cubicBezTo>
                    <a:pt x="499" y="2200"/>
                    <a:pt x="530" y="2197"/>
                    <a:pt x="562" y="2191"/>
                  </a:cubicBezTo>
                  <a:cubicBezTo>
                    <a:pt x="3954" y="1446"/>
                    <a:pt x="7435" y="997"/>
                    <a:pt x="10905" y="856"/>
                  </a:cubicBezTo>
                  <a:cubicBezTo>
                    <a:pt x="11140" y="847"/>
                    <a:pt x="11325" y="649"/>
                    <a:pt x="11314" y="410"/>
                  </a:cubicBezTo>
                  <a:cubicBezTo>
                    <a:pt x="11306" y="181"/>
                    <a:pt x="11112" y="1"/>
                    <a:pt x="10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2"/>
            <p:cNvSpPr/>
            <p:nvPr/>
          </p:nvSpPr>
          <p:spPr>
            <a:xfrm>
              <a:off x="4312925" y="4211825"/>
              <a:ext cx="257925" cy="59050"/>
            </a:xfrm>
            <a:custGeom>
              <a:rect b="b" l="l" r="r" t="t"/>
              <a:pathLst>
                <a:path extrusionOk="0" h="2362" w="10317">
                  <a:moveTo>
                    <a:pt x="9891" y="1"/>
                  </a:moveTo>
                  <a:cubicBezTo>
                    <a:pt x="9883" y="1"/>
                    <a:pt x="9875" y="1"/>
                    <a:pt x="9866" y="2"/>
                  </a:cubicBezTo>
                  <a:cubicBezTo>
                    <a:pt x="6650" y="111"/>
                    <a:pt x="3451" y="623"/>
                    <a:pt x="360" y="1521"/>
                  </a:cubicBezTo>
                  <a:cubicBezTo>
                    <a:pt x="133" y="1588"/>
                    <a:pt x="1" y="1825"/>
                    <a:pt x="68" y="2052"/>
                  </a:cubicBezTo>
                  <a:cubicBezTo>
                    <a:pt x="124" y="2240"/>
                    <a:pt x="294" y="2361"/>
                    <a:pt x="480" y="2361"/>
                  </a:cubicBezTo>
                  <a:cubicBezTo>
                    <a:pt x="519" y="2361"/>
                    <a:pt x="560" y="2355"/>
                    <a:pt x="598" y="2345"/>
                  </a:cubicBezTo>
                  <a:cubicBezTo>
                    <a:pt x="3622" y="1465"/>
                    <a:pt x="6750" y="965"/>
                    <a:pt x="9895" y="855"/>
                  </a:cubicBezTo>
                  <a:cubicBezTo>
                    <a:pt x="10132" y="848"/>
                    <a:pt x="10317" y="651"/>
                    <a:pt x="10309" y="414"/>
                  </a:cubicBezTo>
                  <a:cubicBezTo>
                    <a:pt x="10302" y="186"/>
                    <a:pt x="10120" y="1"/>
                    <a:pt x="9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2"/>
            <p:cNvSpPr/>
            <p:nvPr/>
          </p:nvSpPr>
          <p:spPr>
            <a:xfrm>
              <a:off x="4476875" y="4251100"/>
              <a:ext cx="186725" cy="35100"/>
            </a:xfrm>
            <a:custGeom>
              <a:rect b="b" l="l" r="r" t="t"/>
              <a:pathLst>
                <a:path extrusionOk="0" h="1404" w="7469">
                  <a:moveTo>
                    <a:pt x="7003" y="1"/>
                  </a:moveTo>
                  <a:cubicBezTo>
                    <a:pt x="6977" y="1"/>
                    <a:pt x="6951" y="3"/>
                    <a:pt x="6924" y="8"/>
                  </a:cubicBezTo>
                  <a:cubicBezTo>
                    <a:pt x="5055" y="364"/>
                    <a:pt x="3149" y="545"/>
                    <a:pt x="1246" y="545"/>
                  </a:cubicBezTo>
                  <a:cubicBezTo>
                    <a:pt x="979" y="545"/>
                    <a:pt x="713" y="541"/>
                    <a:pt x="446" y="534"/>
                  </a:cubicBezTo>
                  <a:cubicBezTo>
                    <a:pt x="441" y="534"/>
                    <a:pt x="436" y="534"/>
                    <a:pt x="430" y="534"/>
                  </a:cubicBezTo>
                  <a:cubicBezTo>
                    <a:pt x="201" y="534"/>
                    <a:pt x="13" y="720"/>
                    <a:pt x="7" y="951"/>
                  </a:cubicBezTo>
                  <a:cubicBezTo>
                    <a:pt x="1" y="1188"/>
                    <a:pt x="187" y="1385"/>
                    <a:pt x="424" y="1391"/>
                  </a:cubicBezTo>
                  <a:cubicBezTo>
                    <a:pt x="697" y="1399"/>
                    <a:pt x="971" y="1403"/>
                    <a:pt x="1244" y="1403"/>
                  </a:cubicBezTo>
                  <a:cubicBezTo>
                    <a:pt x="3201" y="1403"/>
                    <a:pt x="5163" y="1217"/>
                    <a:pt x="7083" y="850"/>
                  </a:cubicBezTo>
                  <a:cubicBezTo>
                    <a:pt x="7317" y="806"/>
                    <a:pt x="7468" y="580"/>
                    <a:pt x="7424" y="349"/>
                  </a:cubicBezTo>
                  <a:cubicBezTo>
                    <a:pt x="7387" y="142"/>
                    <a:pt x="7206" y="1"/>
                    <a:pt x="7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2"/>
            <p:cNvSpPr/>
            <p:nvPr/>
          </p:nvSpPr>
          <p:spPr>
            <a:xfrm>
              <a:off x="4639725" y="4319725"/>
              <a:ext cx="176100" cy="30725"/>
            </a:xfrm>
            <a:custGeom>
              <a:rect b="b" l="l" r="r" t="t"/>
              <a:pathLst>
                <a:path extrusionOk="0" h="1229" w="7044">
                  <a:moveTo>
                    <a:pt x="464" y="0"/>
                  </a:moveTo>
                  <a:cubicBezTo>
                    <a:pt x="257" y="0"/>
                    <a:pt x="77" y="149"/>
                    <a:pt x="41" y="358"/>
                  </a:cubicBezTo>
                  <a:cubicBezTo>
                    <a:pt x="0" y="592"/>
                    <a:pt x="158" y="813"/>
                    <a:pt x="392" y="853"/>
                  </a:cubicBezTo>
                  <a:cubicBezTo>
                    <a:pt x="1854" y="1103"/>
                    <a:pt x="3334" y="1229"/>
                    <a:pt x="4816" y="1229"/>
                  </a:cubicBezTo>
                  <a:cubicBezTo>
                    <a:pt x="5421" y="1229"/>
                    <a:pt x="6026" y="1206"/>
                    <a:pt x="6628" y="1164"/>
                  </a:cubicBezTo>
                  <a:cubicBezTo>
                    <a:pt x="6866" y="1147"/>
                    <a:pt x="7044" y="942"/>
                    <a:pt x="7027" y="707"/>
                  </a:cubicBezTo>
                  <a:cubicBezTo>
                    <a:pt x="7011" y="479"/>
                    <a:pt x="6826" y="307"/>
                    <a:pt x="6598" y="307"/>
                  </a:cubicBezTo>
                  <a:cubicBezTo>
                    <a:pt x="6588" y="307"/>
                    <a:pt x="6579" y="308"/>
                    <a:pt x="6569" y="308"/>
                  </a:cubicBezTo>
                  <a:cubicBezTo>
                    <a:pt x="5985" y="349"/>
                    <a:pt x="5400" y="370"/>
                    <a:pt x="4814" y="370"/>
                  </a:cubicBezTo>
                  <a:cubicBezTo>
                    <a:pt x="3381" y="370"/>
                    <a:pt x="1948" y="248"/>
                    <a:pt x="536" y="6"/>
                  </a:cubicBezTo>
                  <a:cubicBezTo>
                    <a:pt x="512" y="2"/>
                    <a:pt x="487" y="0"/>
                    <a:pt x="4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2"/>
            <p:cNvSpPr/>
            <p:nvPr/>
          </p:nvSpPr>
          <p:spPr>
            <a:xfrm>
              <a:off x="4663800" y="4147800"/>
              <a:ext cx="122800" cy="180700"/>
            </a:xfrm>
            <a:custGeom>
              <a:rect b="b" l="l" r="r" t="t"/>
              <a:pathLst>
                <a:path extrusionOk="0" h="7228" w="4912">
                  <a:moveTo>
                    <a:pt x="484" y="0"/>
                  </a:moveTo>
                  <a:cubicBezTo>
                    <a:pt x="389" y="0"/>
                    <a:pt x="293" y="31"/>
                    <a:pt x="213" y="95"/>
                  </a:cubicBezTo>
                  <a:cubicBezTo>
                    <a:pt x="29" y="245"/>
                    <a:pt x="0" y="514"/>
                    <a:pt x="151" y="699"/>
                  </a:cubicBezTo>
                  <a:cubicBezTo>
                    <a:pt x="1705" y="2617"/>
                    <a:pt x="3011" y="4728"/>
                    <a:pt x="4033" y="6976"/>
                  </a:cubicBezTo>
                  <a:cubicBezTo>
                    <a:pt x="4106" y="7135"/>
                    <a:pt x="4261" y="7228"/>
                    <a:pt x="4424" y="7228"/>
                  </a:cubicBezTo>
                  <a:cubicBezTo>
                    <a:pt x="4482" y="7228"/>
                    <a:pt x="4543" y="7214"/>
                    <a:pt x="4600" y="7185"/>
                  </a:cubicBezTo>
                  <a:cubicBezTo>
                    <a:pt x="4814" y="7087"/>
                    <a:pt x="4911" y="6833"/>
                    <a:pt x="4813" y="6618"/>
                  </a:cubicBezTo>
                  <a:cubicBezTo>
                    <a:pt x="3760" y="4305"/>
                    <a:pt x="2416" y="2132"/>
                    <a:pt x="816" y="157"/>
                  </a:cubicBezTo>
                  <a:cubicBezTo>
                    <a:pt x="731" y="53"/>
                    <a:pt x="608" y="0"/>
                    <a:pt x="4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2"/>
            <p:cNvSpPr/>
            <p:nvPr/>
          </p:nvSpPr>
          <p:spPr>
            <a:xfrm>
              <a:off x="4418250" y="3961450"/>
              <a:ext cx="513250" cy="376875"/>
            </a:xfrm>
            <a:custGeom>
              <a:rect b="b" l="l" r="r" t="t"/>
              <a:pathLst>
                <a:path extrusionOk="0" h="15075" w="20530">
                  <a:moveTo>
                    <a:pt x="1" y="1"/>
                  </a:moveTo>
                  <a:cubicBezTo>
                    <a:pt x="18" y="56"/>
                    <a:pt x="31" y="109"/>
                    <a:pt x="48" y="162"/>
                  </a:cubicBezTo>
                  <a:cubicBezTo>
                    <a:pt x="56" y="191"/>
                    <a:pt x="65" y="216"/>
                    <a:pt x="75" y="245"/>
                  </a:cubicBezTo>
                  <a:cubicBezTo>
                    <a:pt x="118" y="382"/>
                    <a:pt x="166" y="518"/>
                    <a:pt x="215" y="653"/>
                  </a:cubicBezTo>
                  <a:cubicBezTo>
                    <a:pt x="224" y="682"/>
                    <a:pt x="234" y="709"/>
                    <a:pt x="245" y="738"/>
                  </a:cubicBezTo>
                  <a:cubicBezTo>
                    <a:pt x="303" y="896"/>
                    <a:pt x="365" y="1050"/>
                    <a:pt x="429" y="1205"/>
                  </a:cubicBezTo>
                  <a:cubicBezTo>
                    <a:pt x="439" y="1223"/>
                    <a:pt x="447" y="1240"/>
                    <a:pt x="454" y="1260"/>
                  </a:cubicBezTo>
                  <a:cubicBezTo>
                    <a:pt x="512" y="1395"/>
                    <a:pt x="573" y="1531"/>
                    <a:pt x="636" y="1665"/>
                  </a:cubicBezTo>
                  <a:cubicBezTo>
                    <a:pt x="652" y="1698"/>
                    <a:pt x="667" y="1731"/>
                    <a:pt x="682" y="1763"/>
                  </a:cubicBezTo>
                  <a:cubicBezTo>
                    <a:pt x="826" y="2065"/>
                    <a:pt x="982" y="2361"/>
                    <a:pt x="1149" y="2650"/>
                  </a:cubicBezTo>
                  <a:cubicBezTo>
                    <a:pt x="1169" y="2685"/>
                    <a:pt x="1190" y="2719"/>
                    <a:pt x="1208" y="2754"/>
                  </a:cubicBezTo>
                  <a:cubicBezTo>
                    <a:pt x="1286" y="2884"/>
                    <a:pt x="1366" y="3017"/>
                    <a:pt x="1448" y="3146"/>
                  </a:cubicBezTo>
                  <a:cubicBezTo>
                    <a:pt x="1455" y="3157"/>
                    <a:pt x="1463" y="3171"/>
                    <a:pt x="1471" y="3181"/>
                  </a:cubicBezTo>
                  <a:cubicBezTo>
                    <a:pt x="1560" y="3322"/>
                    <a:pt x="1653" y="3460"/>
                    <a:pt x="1747" y="3598"/>
                  </a:cubicBezTo>
                  <a:lnTo>
                    <a:pt x="1815" y="3695"/>
                  </a:lnTo>
                  <a:cubicBezTo>
                    <a:pt x="1895" y="3809"/>
                    <a:pt x="1977" y="3923"/>
                    <a:pt x="2060" y="4035"/>
                  </a:cubicBezTo>
                  <a:cubicBezTo>
                    <a:pt x="2079" y="4061"/>
                    <a:pt x="2098" y="4088"/>
                    <a:pt x="2117" y="4112"/>
                  </a:cubicBezTo>
                  <a:cubicBezTo>
                    <a:pt x="2215" y="4246"/>
                    <a:pt x="2315" y="4375"/>
                    <a:pt x="2420" y="4504"/>
                  </a:cubicBezTo>
                  <a:cubicBezTo>
                    <a:pt x="2443" y="4531"/>
                    <a:pt x="2465" y="4558"/>
                    <a:pt x="2488" y="4587"/>
                  </a:cubicBezTo>
                  <a:cubicBezTo>
                    <a:pt x="2573" y="4690"/>
                    <a:pt x="2661" y="4795"/>
                    <a:pt x="2751" y="4898"/>
                  </a:cubicBezTo>
                  <a:lnTo>
                    <a:pt x="2829" y="4989"/>
                  </a:lnTo>
                  <a:cubicBezTo>
                    <a:pt x="2937" y="5112"/>
                    <a:pt x="3048" y="5233"/>
                    <a:pt x="3160" y="5353"/>
                  </a:cubicBezTo>
                  <a:cubicBezTo>
                    <a:pt x="3178" y="5371"/>
                    <a:pt x="3195" y="5388"/>
                    <a:pt x="3213" y="5408"/>
                  </a:cubicBezTo>
                  <a:cubicBezTo>
                    <a:pt x="3309" y="5509"/>
                    <a:pt x="3407" y="5611"/>
                    <a:pt x="3509" y="5711"/>
                  </a:cubicBezTo>
                  <a:cubicBezTo>
                    <a:pt x="3539" y="5741"/>
                    <a:pt x="3568" y="5773"/>
                    <a:pt x="3601" y="5803"/>
                  </a:cubicBezTo>
                  <a:cubicBezTo>
                    <a:pt x="3717" y="5917"/>
                    <a:pt x="3836" y="6031"/>
                    <a:pt x="3956" y="6142"/>
                  </a:cubicBezTo>
                  <a:cubicBezTo>
                    <a:pt x="5080" y="7173"/>
                    <a:pt x="6319" y="8047"/>
                    <a:pt x="7628" y="8822"/>
                  </a:cubicBezTo>
                  <a:cubicBezTo>
                    <a:pt x="9807" y="10115"/>
                    <a:pt x="12176" y="11133"/>
                    <a:pt x="14507" y="12147"/>
                  </a:cubicBezTo>
                  <a:cubicBezTo>
                    <a:pt x="16373" y="12959"/>
                    <a:pt x="18255" y="13794"/>
                    <a:pt x="20032" y="14788"/>
                  </a:cubicBezTo>
                  <a:cubicBezTo>
                    <a:pt x="20201" y="14880"/>
                    <a:pt x="20364" y="14977"/>
                    <a:pt x="20530" y="15074"/>
                  </a:cubicBezTo>
                  <a:cubicBezTo>
                    <a:pt x="20405" y="14078"/>
                    <a:pt x="20020" y="13097"/>
                    <a:pt x="19555" y="12201"/>
                  </a:cubicBezTo>
                  <a:cubicBezTo>
                    <a:pt x="18123" y="9457"/>
                    <a:pt x="15037" y="7537"/>
                    <a:pt x="12836" y="5364"/>
                  </a:cubicBezTo>
                  <a:cubicBezTo>
                    <a:pt x="9454" y="2026"/>
                    <a:pt x="4748" y="7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2"/>
            <p:cNvSpPr/>
            <p:nvPr/>
          </p:nvSpPr>
          <p:spPr>
            <a:xfrm>
              <a:off x="4444950" y="3557575"/>
              <a:ext cx="884100" cy="855775"/>
            </a:xfrm>
            <a:custGeom>
              <a:rect b="b" l="l" r="r" t="t"/>
              <a:pathLst>
                <a:path extrusionOk="0" h="34231" w="35364">
                  <a:moveTo>
                    <a:pt x="14138" y="0"/>
                  </a:moveTo>
                  <a:cubicBezTo>
                    <a:pt x="11383" y="0"/>
                    <a:pt x="8505" y="611"/>
                    <a:pt x="6143" y="1907"/>
                  </a:cubicBezTo>
                  <a:cubicBezTo>
                    <a:pt x="7012" y="3089"/>
                    <a:pt x="7838" y="4311"/>
                    <a:pt x="8709" y="5493"/>
                  </a:cubicBezTo>
                  <a:cubicBezTo>
                    <a:pt x="7602" y="4375"/>
                    <a:pt x="6307" y="3447"/>
                    <a:pt x="4896" y="2751"/>
                  </a:cubicBezTo>
                  <a:cubicBezTo>
                    <a:pt x="3568" y="4357"/>
                    <a:pt x="1921" y="6328"/>
                    <a:pt x="1270" y="8309"/>
                  </a:cubicBezTo>
                  <a:cubicBezTo>
                    <a:pt x="1" y="12173"/>
                    <a:pt x="1601" y="16514"/>
                    <a:pt x="4285" y="19570"/>
                  </a:cubicBezTo>
                  <a:cubicBezTo>
                    <a:pt x="6969" y="22626"/>
                    <a:pt x="10597" y="24660"/>
                    <a:pt x="14131" y="26674"/>
                  </a:cubicBezTo>
                  <a:cubicBezTo>
                    <a:pt x="17665" y="28686"/>
                    <a:pt x="21260" y="30808"/>
                    <a:pt x="23814" y="33972"/>
                  </a:cubicBezTo>
                  <a:cubicBezTo>
                    <a:pt x="24582" y="34149"/>
                    <a:pt x="25352" y="34231"/>
                    <a:pt x="26121" y="34231"/>
                  </a:cubicBezTo>
                  <a:cubicBezTo>
                    <a:pt x="27542" y="34231"/>
                    <a:pt x="28958" y="33952"/>
                    <a:pt x="30337" y="33488"/>
                  </a:cubicBezTo>
                  <a:cubicBezTo>
                    <a:pt x="31699" y="33030"/>
                    <a:pt x="33013" y="32302"/>
                    <a:pt x="33897" y="31169"/>
                  </a:cubicBezTo>
                  <a:cubicBezTo>
                    <a:pt x="35143" y="29566"/>
                    <a:pt x="35363" y="27389"/>
                    <a:pt x="35227" y="25365"/>
                  </a:cubicBezTo>
                  <a:cubicBezTo>
                    <a:pt x="34961" y="21490"/>
                    <a:pt x="32379" y="17729"/>
                    <a:pt x="30941" y="14122"/>
                  </a:cubicBezTo>
                  <a:cubicBezTo>
                    <a:pt x="28546" y="8109"/>
                    <a:pt x="23538" y="3191"/>
                    <a:pt x="17486" y="907"/>
                  </a:cubicBezTo>
                  <a:cubicBezTo>
                    <a:pt x="17055" y="1945"/>
                    <a:pt x="16450" y="2934"/>
                    <a:pt x="16022" y="3973"/>
                  </a:cubicBezTo>
                  <a:lnTo>
                    <a:pt x="15698" y="66"/>
                  </a:lnTo>
                  <a:cubicBezTo>
                    <a:pt x="15185" y="22"/>
                    <a:pt x="14664" y="0"/>
                    <a:pt x="141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2"/>
            <p:cNvSpPr/>
            <p:nvPr/>
          </p:nvSpPr>
          <p:spPr>
            <a:xfrm>
              <a:off x="4670175" y="3702075"/>
              <a:ext cx="619200" cy="667650"/>
            </a:xfrm>
            <a:custGeom>
              <a:rect b="b" l="l" r="r" t="t"/>
              <a:pathLst>
                <a:path extrusionOk="0" h="26706" w="24768">
                  <a:moveTo>
                    <a:pt x="481" y="1"/>
                  </a:moveTo>
                  <a:cubicBezTo>
                    <a:pt x="361" y="1"/>
                    <a:pt x="240" y="52"/>
                    <a:pt x="155" y="150"/>
                  </a:cubicBezTo>
                  <a:cubicBezTo>
                    <a:pt x="0" y="328"/>
                    <a:pt x="22" y="598"/>
                    <a:pt x="200" y="753"/>
                  </a:cubicBezTo>
                  <a:cubicBezTo>
                    <a:pt x="9085" y="8376"/>
                    <a:pt x="17070" y="17048"/>
                    <a:pt x="23935" y="26529"/>
                  </a:cubicBezTo>
                  <a:cubicBezTo>
                    <a:pt x="24019" y="26645"/>
                    <a:pt x="24151" y="26705"/>
                    <a:pt x="24283" y="26705"/>
                  </a:cubicBezTo>
                  <a:cubicBezTo>
                    <a:pt x="24368" y="26705"/>
                    <a:pt x="24457" y="26679"/>
                    <a:pt x="24534" y="26626"/>
                  </a:cubicBezTo>
                  <a:cubicBezTo>
                    <a:pt x="24724" y="26488"/>
                    <a:pt x="24768" y="26220"/>
                    <a:pt x="24630" y="26029"/>
                  </a:cubicBezTo>
                  <a:cubicBezTo>
                    <a:pt x="17725" y="16491"/>
                    <a:pt x="9693" y="7770"/>
                    <a:pt x="759" y="104"/>
                  </a:cubicBezTo>
                  <a:cubicBezTo>
                    <a:pt x="678" y="35"/>
                    <a:pt x="580" y="1"/>
                    <a:pt x="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2"/>
            <p:cNvSpPr/>
            <p:nvPr/>
          </p:nvSpPr>
          <p:spPr>
            <a:xfrm>
              <a:off x="4775800" y="3591850"/>
              <a:ext cx="103000" cy="303425"/>
            </a:xfrm>
            <a:custGeom>
              <a:rect b="b" l="l" r="r" t="t"/>
              <a:pathLst>
                <a:path extrusionOk="0" h="12137" w="4120">
                  <a:moveTo>
                    <a:pt x="478" y="0"/>
                  </a:moveTo>
                  <a:cubicBezTo>
                    <a:pt x="439" y="0"/>
                    <a:pt x="400" y="5"/>
                    <a:pt x="361" y="16"/>
                  </a:cubicBezTo>
                  <a:cubicBezTo>
                    <a:pt x="134" y="81"/>
                    <a:pt x="1" y="318"/>
                    <a:pt x="64" y="546"/>
                  </a:cubicBezTo>
                  <a:lnTo>
                    <a:pt x="3231" y="11823"/>
                  </a:lnTo>
                  <a:cubicBezTo>
                    <a:pt x="3284" y="12013"/>
                    <a:pt x="3455" y="12137"/>
                    <a:pt x="3642" y="12137"/>
                  </a:cubicBezTo>
                  <a:cubicBezTo>
                    <a:pt x="3680" y="12137"/>
                    <a:pt x="3718" y="12131"/>
                    <a:pt x="3760" y="12119"/>
                  </a:cubicBezTo>
                  <a:cubicBezTo>
                    <a:pt x="3988" y="12055"/>
                    <a:pt x="4120" y="11818"/>
                    <a:pt x="4056" y="11591"/>
                  </a:cubicBezTo>
                  <a:lnTo>
                    <a:pt x="889" y="312"/>
                  </a:lnTo>
                  <a:cubicBezTo>
                    <a:pt x="836" y="123"/>
                    <a:pt x="665" y="0"/>
                    <a:pt x="4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2"/>
            <p:cNvSpPr/>
            <p:nvPr/>
          </p:nvSpPr>
          <p:spPr>
            <a:xfrm>
              <a:off x="4896525" y="3613100"/>
              <a:ext cx="131475" cy="438975"/>
            </a:xfrm>
            <a:custGeom>
              <a:rect b="b" l="l" r="r" t="t"/>
              <a:pathLst>
                <a:path extrusionOk="0" h="17559" w="5259">
                  <a:moveTo>
                    <a:pt x="481" y="1"/>
                  </a:moveTo>
                  <a:cubicBezTo>
                    <a:pt x="438" y="1"/>
                    <a:pt x="394" y="8"/>
                    <a:pt x="351" y="22"/>
                  </a:cubicBezTo>
                  <a:cubicBezTo>
                    <a:pt x="125" y="91"/>
                    <a:pt x="0" y="333"/>
                    <a:pt x="72" y="559"/>
                  </a:cubicBezTo>
                  <a:cubicBezTo>
                    <a:pt x="1799" y="6006"/>
                    <a:pt x="3246" y="11613"/>
                    <a:pt x="4373" y="17214"/>
                  </a:cubicBezTo>
                  <a:cubicBezTo>
                    <a:pt x="4414" y="17417"/>
                    <a:pt x="4594" y="17558"/>
                    <a:pt x="4793" y="17558"/>
                  </a:cubicBezTo>
                  <a:cubicBezTo>
                    <a:pt x="4819" y="17558"/>
                    <a:pt x="4847" y="17555"/>
                    <a:pt x="4876" y="17551"/>
                  </a:cubicBezTo>
                  <a:cubicBezTo>
                    <a:pt x="5107" y="17502"/>
                    <a:pt x="5258" y="17276"/>
                    <a:pt x="5211" y="17046"/>
                  </a:cubicBezTo>
                  <a:cubicBezTo>
                    <a:pt x="4077" y="11413"/>
                    <a:pt x="2624" y="5779"/>
                    <a:pt x="888" y="301"/>
                  </a:cubicBezTo>
                  <a:cubicBezTo>
                    <a:pt x="831" y="118"/>
                    <a:pt x="662" y="1"/>
                    <a:pt x="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2"/>
            <p:cNvSpPr/>
            <p:nvPr/>
          </p:nvSpPr>
          <p:spPr>
            <a:xfrm>
              <a:off x="5011675" y="3777225"/>
              <a:ext cx="72525" cy="326675"/>
            </a:xfrm>
            <a:custGeom>
              <a:rect b="b" l="l" r="r" t="t"/>
              <a:pathLst>
                <a:path extrusionOk="0" h="13067" w="2901">
                  <a:moveTo>
                    <a:pt x="474" y="1"/>
                  </a:moveTo>
                  <a:cubicBezTo>
                    <a:pt x="441" y="1"/>
                    <a:pt x="407" y="5"/>
                    <a:pt x="373" y="13"/>
                  </a:cubicBezTo>
                  <a:cubicBezTo>
                    <a:pt x="143" y="66"/>
                    <a:pt x="0" y="297"/>
                    <a:pt x="53" y="526"/>
                  </a:cubicBezTo>
                  <a:cubicBezTo>
                    <a:pt x="983" y="4513"/>
                    <a:pt x="1646" y="8601"/>
                    <a:pt x="2024" y="12678"/>
                  </a:cubicBezTo>
                  <a:cubicBezTo>
                    <a:pt x="2045" y="12900"/>
                    <a:pt x="2231" y="13066"/>
                    <a:pt x="2450" y="13066"/>
                  </a:cubicBezTo>
                  <a:cubicBezTo>
                    <a:pt x="2459" y="13066"/>
                    <a:pt x="2468" y="13066"/>
                    <a:pt x="2477" y="13066"/>
                  </a:cubicBezTo>
                  <a:cubicBezTo>
                    <a:pt x="2482" y="13066"/>
                    <a:pt x="2486" y="13066"/>
                    <a:pt x="2491" y="13066"/>
                  </a:cubicBezTo>
                  <a:cubicBezTo>
                    <a:pt x="2724" y="13044"/>
                    <a:pt x="2900" y="12834"/>
                    <a:pt x="2876" y="12601"/>
                  </a:cubicBezTo>
                  <a:cubicBezTo>
                    <a:pt x="2495" y="8485"/>
                    <a:pt x="1826" y="4358"/>
                    <a:pt x="888" y="333"/>
                  </a:cubicBezTo>
                  <a:cubicBezTo>
                    <a:pt x="842" y="135"/>
                    <a:pt x="668" y="1"/>
                    <a:pt x="4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2"/>
            <p:cNvSpPr/>
            <p:nvPr/>
          </p:nvSpPr>
          <p:spPr>
            <a:xfrm>
              <a:off x="4543575" y="3786775"/>
              <a:ext cx="340275" cy="114000"/>
            </a:xfrm>
            <a:custGeom>
              <a:rect b="b" l="l" r="r" t="t"/>
              <a:pathLst>
                <a:path extrusionOk="0" h="4560" w="13611">
                  <a:moveTo>
                    <a:pt x="469" y="0"/>
                  </a:moveTo>
                  <a:cubicBezTo>
                    <a:pt x="267" y="0"/>
                    <a:pt x="87" y="141"/>
                    <a:pt x="47" y="345"/>
                  </a:cubicBezTo>
                  <a:cubicBezTo>
                    <a:pt x="0" y="577"/>
                    <a:pt x="152" y="803"/>
                    <a:pt x="384" y="849"/>
                  </a:cubicBezTo>
                  <a:cubicBezTo>
                    <a:pt x="4665" y="1703"/>
                    <a:pt x="8898" y="2940"/>
                    <a:pt x="12967" y="4528"/>
                  </a:cubicBezTo>
                  <a:cubicBezTo>
                    <a:pt x="13019" y="4549"/>
                    <a:pt x="13072" y="4560"/>
                    <a:pt x="13124" y="4560"/>
                  </a:cubicBezTo>
                  <a:cubicBezTo>
                    <a:pt x="13293" y="4560"/>
                    <a:pt x="13454" y="4455"/>
                    <a:pt x="13522" y="4285"/>
                  </a:cubicBezTo>
                  <a:cubicBezTo>
                    <a:pt x="13610" y="4064"/>
                    <a:pt x="13500" y="3815"/>
                    <a:pt x="13280" y="3730"/>
                  </a:cubicBezTo>
                  <a:cubicBezTo>
                    <a:pt x="9164" y="2124"/>
                    <a:pt x="4882" y="871"/>
                    <a:pt x="552" y="9"/>
                  </a:cubicBezTo>
                  <a:cubicBezTo>
                    <a:pt x="524" y="3"/>
                    <a:pt x="496" y="0"/>
                    <a:pt x="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2"/>
            <p:cNvSpPr/>
            <p:nvPr/>
          </p:nvSpPr>
          <p:spPr>
            <a:xfrm>
              <a:off x="4647950" y="3880625"/>
              <a:ext cx="312675" cy="96550"/>
            </a:xfrm>
            <a:custGeom>
              <a:rect b="b" l="l" r="r" t="t"/>
              <a:pathLst>
                <a:path extrusionOk="0" h="3862" w="12507">
                  <a:moveTo>
                    <a:pt x="455" y="0"/>
                  </a:moveTo>
                  <a:cubicBezTo>
                    <a:pt x="245" y="0"/>
                    <a:pt x="59" y="157"/>
                    <a:pt x="31" y="374"/>
                  </a:cubicBezTo>
                  <a:cubicBezTo>
                    <a:pt x="1" y="609"/>
                    <a:pt x="164" y="823"/>
                    <a:pt x="399" y="853"/>
                  </a:cubicBezTo>
                  <a:cubicBezTo>
                    <a:pt x="4327" y="1364"/>
                    <a:pt x="8186" y="2368"/>
                    <a:pt x="11865" y="3832"/>
                  </a:cubicBezTo>
                  <a:cubicBezTo>
                    <a:pt x="11917" y="3851"/>
                    <a:pt x="11970" y="3862"/>
                    <a:pt x="12023" y="3862"/>
                  </a:cubicBezTo>
                  <a:cubicBezTo>
                    <a:pt x="12193" y="3862"/>
                    <a:pt x="12355" y="3759"/>
                    <a:pt x="12419" y="3592"/>
                  </a:cubicBezTo>
                  <a:cubicBezTo>
                    <a:pt x="12506" y="3372"/>
                    <a:pt x="12400" y="3123"/>
                    <a:pt x="12180" y="3037"/>
                  </a:cubicBezTo>
                  <a:cubicBezTo>
                    <a:pt x="8434" y="1546"/>
                    <a:pt x="4508" y="525"/>
                    <a:pt x="510" y="4"/>
                  </a:cubicBezTo>
                  <a:cubicBezTo>
                    <a:pt x="492" y="1"/>
                    <a:pt x="473"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2"/>
            <p:cNvSpPr/>
            <p:nvPr/>
          </p:nvSpPr>
          <p:spPr>
            <a:xfrm>
              <a:off x="4826800" y="3979850"/>
              <a:ext cx="219500" cy="88775"/>
            </a:xfrm>
            <a:custGeom>
              <a:rect b="b" l="l" r="r" t="t"/>
              <a:pathLst>
                <a:path extrusionOk="0" h="3551" w="8780">
                  <a:moveTo>
                    <a:pt x="488" y="0"/>
                  </a:moveTo>
                  <a:cubicBezTo>
                    <a:pt x="327" y="0"/>
                    <a:pt x="173" y="91"/>
                    <a:pt x="100" y="246"/>
                  </a:cubicBezTo>
                  <a:cubicBezTo>
                    <a:pt x="0" y="459"/>
                    <a:pt x="91" y="715"/>
                    <a:pt x="305" y="815"/>
                  </a:cubicBezTo>
                  <a:cubicBezTo>
                    <a:pt x="2833" y="2002"/>
                    <a:pt x="5492" y="2920"/>
                    <a:pt x="8214" y="3540"/>
                  </a:cubicBezTo>
                  <a:cubicBezTo>
                    <a:pt x="8245" y="3548"/>
                    <a:pt x="8277" y="3551"/>
                    <a:pt x="8310" y="3551"/>
                  </a:cubicBezTo>
                  <a:cubicBezTo>
                    <a:pt x="8506" y="3551"/>
                    <a:pt x="8681" y="3419"/>
                    <a:pt x="8727" y="3219"/>
                  </a:cubicBezTo>
                  <a:cubicBezTo>
                    <a:pt x="8780" y="2990"/>
                    <a:pt x="8636" y="2761"/>
                    <a:pt x="8404" y="2708"/>
                  </a:cubicBezTo>
                  <a:cubicBezTo>
                    <a:pt x="5742" y="2101"/>
                    <a:pt x="3141" y="1205"/>
                    <a:pt x="669" y="41"/>
                  </a:cubicBezTo>
                  <a:cubicBezTo>
                    <a:pt x="611" y="13"/>
                    <a:pt x="549" y="0"/>
                    <a:pt x="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2"/>
            <p:cNvSpPr/>
            <p:nvPr/>
          </p:nvSpPr>
          <p:spPr>
            <a:xfrm>
              <a:off x="4987000" y="4125825"/>
              <a:ext cx="196825" cy="107550"/>
            </a:xfrm>
            <a:custGeom>
              <a:rect b="b" l="l" r="r" t="t"/>
              <a:pathLst>
                <a:path extrusionOk="0" h="4302" w="7873">
                  <a:moveTo>
                    <a:pt x="488" y="0"/>
                  </a:moveTo>
                  <a:cubicBezTo>
                    <a:pt x="349" y="0"/>
                    <a:pt x="212" y="68"/>
                    <a:pt x="129" y="193"/>
                  </a:cubicBezTo>
                  <a:cubicBezTo>
                    <a:pt x="0" y="390"/>
                    <a:pt x="55" y="656"/>
                    <a:pt x="252" y="786"/>
                  </a:cubicBezTo>
                  <a:cubicBezTo>
                    <a:pt x="2434" y="2224"/>
                    <a:pt x="4786" y="3398"/>
                    <a:pt x="7245" y="4277"/>
                  </a:cubicBezTo>
                  <a:cubicBezTo>
                    <a:pt x="7293" y="4294"/>
                    <a:pt x="7342" y="4302"/>
                    <a:pt x="7389" y="4302"/>
                  </a:cubicBezTo>
                  <a:cubicBezTo>
                    <a:pt x="7565" y="4302"/>
                    <a:pt x="7729" y="4192"/>
                    <a:pt x="7794" y="4016"/>
                  </a:cubicBezTo>
                  <a:cubicBezTo>
                    <a:pt x="7873" y="3793"/>
                    <a:pt x="7756" y="3549"/>
                    <a:pt x="7533" y="3469"/>
                  </a:cubicBezTo>
                  <a:cubicBezTo>
                    <a:pt x="5140" y="2612"/>
                    <a:pt x="2847" y="1467"/>
                    <a:pt x="722" y="70"/>
                  </a:cubicBezTo>
                  <a:cubicBezTo>
                    <a:pt x="650" y="23"/>
                    <a:pt x="568" y="0"/>
                    <a:pt x="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2"/>
            <p:cNvSpPr/>
            <p:nvPr/>
          </p:nvSpPr>
          <p:spPr>
            <a:xfrm>
              <a:off x="5102100" y="3940450"/>
              <a:ext cx="55750" cy="254175"/>
            </a:xfrm>
            <a:custGeom>
              <a:rect b="b" l="l" r="r" t="t"/>
              <a:pathLst>
                <a:path extrusionOk="0" h="10167" w="2230">
                  <a:moveTo>
                    <a:pt x="476" y="1"/>
                  </a:moveTo>
                  <a:cubicBezTo>
                    <a:pt x="439" y="1"/>
                    <a:pt x="401" y="6"/>
                    <a:pt x="363" y="16"/>
                  </a:cubicBezTo>
                  <a:cubicBezTo>
                    <a:pt x="135" y="78"/>
                    <a:pt x="0" y="315"/>
                    <a:pt x="64" y="542"/>
                  </a:cubicBezTo>
                  <a:cubicBezTo>
                    <a:pt x="888" y="3541"/>
                    <a:pt x="1327" y="6636"/>
                    <a:pt x="1370" y="9743"/>
                  </a:cubicBezTo>
                  <a:cubicBezTo>
                    <a:pt x="1373" y="9979"/>
                    <a:pt x="1566" y="10167"/>
                    <a:pt x="1798" y="10167"/>
                  </a:cubicBezTo>
                  <a:cubicBezTo>
                    <a:pt x="1802" y="10167"/>
                    <a:pt x="1804" y="10167"/>
                    <a:pt x="1804" y="10164"/>
                  </a:cubicBezTo>
                  <a:cubicBezTo>
                    <a:pt x="2040" y="10160"/>
                    <a:pt x="2230" y="9966"/>
                    <a:pt x="2227" y="9730"/>
                  </a:cubicBezTo>
                  <a:cubicBezTo>
                    <a:pt x="2183" y="6551"/>
                    <a:pt x="1734" y="3383"/>
                    <a:pt x="889" y="315"/>
                  </a:cubicBezTo>
                  <a:cubicBezTo>
                    <a:pt x="837" y="125"/>
                    <a:pt x="664"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2"/>
            <p:cNvSpPr/>
            <p:nvPr/>
          </p:nvSpPr>
          <p:spPr>
            <a:xfrm>
              <a:off x="4465875" y="3848125"/>
              <a:ext cx="701800" cy="565275"/>
            </a:xfrm>
            <a:custGeom>
              <a:rect b="b" l="l" r="r" t="t"/>
              <a:pathLst>
                <a:path extrusionOk="0" h="22611" w="28072">
                  <a:moveTo>
                    <a:pt x="1" y="1"/>
                  </a:moveTo>
                  <a:cubicBezTo>
                    <a:pt x="142" y="2879"/>
                    <a:pt x="1513" y="5747"/>
                    <a:pt x="3447" y="7949"/>
                  </a:cubicBezTo>
                  <a:cubicBezTo>
                    <a:pt x="6131" y="11004"/>
                    <a:pt x="9759" y="13041"/>
                    <a:pt x="13292" y="15053"/>
                  </a:cubicBezTo>
                  <a:cubicBezTo>
                    <a:pt x="16826" y="17067"/>
                    <a:pt x="20422" y="19186"/>
                    <a:pt x="22976" y="22353"/>
                  </a:cubicBezTo>
                  <a:cubicBezTo>
                    <a:pt x="23741" y="22529"/>
                    <a:pt x="24510" y="22611"/>
                    <a:pt x="25277" y="22611"/>
                  </a:cubicBezTo>
                  <a:cubicBezTo>
                    <a:pt x="26214" y="22611"/>
                    <a:pt x="27148" y="22490"/>
                    <a:pt x="28072" y="22274"/>
                  </a:cubicBezTo>
                  <a:cubicBezTo>
                    <a:pt x="27235" y="14857"/>
                    <a:pt x="22422" y="7886"/>
                    <a:pt x="15590" y="4792"/>
                  </a:cubicBezTo>
                  <a:cubicBezTo>
                    <a:pt x="10646" y="2553"/>
                    <a:pt x="4872" y="217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2"/>
            <p:cNvSpPr/>
            <p:nvPr/>
          </p:nvSpPr>
          <p:spPr>
            <a:xfrm>
              <a:off x="4453525" y="3994200"/>
              <a:ext cx="660625" cy="534725"/>
            </a:xfrm>
            <a:custGeom>
              <a:rect b="b" l="l" r="r" t="t"/>
              <a:pathLst>
                <a:path extrusionOk="0" h="21389" w="26425">
                  <a:moveTo>
                    <a:pt x="10704" y="0"/>
                  </a:moveTo>
                  <a:cubicBezTo>
                    <a:pt x="8863" y="0"/>
                    <a:pt x="7032" y="545"/>
                    <a:pt x="5641" y="1732"/>
                  </a:cubicBezTo>
                  <a:cubicBezTo>
                    <a:pt x="3589" y="3483"/>
                    <a:pt x="2805" y="6260"/>
                    <a:pt x="2122" y="8869"/>
                  </a:cubicBezTo>
                  <a:cubicBezTo>
                    <a:pt x="1038" y="13008"/>
                    <a:pt x="0" y="17606"/>
                    <a:pt x="1996" y="21388"/>
                  </a:cubicBezTo>
                  <a:cubicBezTo>
                    <a:pt x="6596" y="21131"/>
                    <a:pt x="11345" y="20645"/>
                    <a:pt x="15878" y="19829"/>
                  </a:cubicBezTo>
                  <a:cubicBezTo>
                    <a:pt x="19851" y="19115"/>
                    <a:pt x="23957" y="17468"/>
                    <a:pt x="26424" y="14273"/>
                  </a:cubicBezTo>
                  <a:cubicBezTo>
                    <a:pt x="24958" y="10417"/>
                    <a:pt x="22587" y="6912"/>
                    <a:pt x="19556" y="4117"/>
                  </a:cubicBezTo>
                  <a:cubicBezTo>
                    <a:pt x="17660" y="2370"/>
                    <a:pt x="15452" y="873"/>
                    <a:pt x="12945" y="268"/>
                  </a:cubicBezTo>
                  <a:cubicBezTo>
                    <a:pt x="12216" y="92"/>
                    <a:pt x="11459" y="0"/>
                    <a:pt x="10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2"/>
            <p:cNvSpPr/>
            <p:nvPr/>
          </p:nvSpPr>
          <p:spPr>
            <a:xfrm>
              <a:off x="4506425" y="3998500"/>
              <a:ext cx="607725" cy="526550"/>
            </a:xfrm>
            <a:custGeom>
              <a:rect b="b" l="l" r="r" t="t"/>
              <a:pathLst>
                <a:path extrusionOk="0" h="21062" w="24309">
                  <a:moveTo>
                    <a:pt x="10402" y="1"/>
                  </a:moveTo>
                  <a:lnTo>
                    <a:pt x="10402" y="1"/>
                  </a:lnTo>
                  <a:cubicBezTo>
                    <a:pt x="12033" y="946"/>
                    <a:pt x="13593" y="1727"/>
                    <a:pt x="14041" y="3921"/>
                  </a:cubicBezTo>
                  <a:cubicBezTo>
                    <a:pt x="14367" y="5520"/>
                    <a:pt x="13601" y="7380"/>
                    <a:pt x="12081" y="7975"/>
                  </a:cubicBezTo>
                  <a:cubicBezTo>
                    <a:pt x="11473" y="8213"/>
                    <a:pt x="10592" y="8554"/>
                    <a:pt x="10798" y="9175"/>
                  </a:cubicBezTo>
                  <a:cubicBezTo>
                    <a:pt x="10927" y="9566"/>
                    <a:pt x="11419" y="9661"/>
                    <a:pt x="11793" y="9828"/>
                  </a:cubicBezTo>
                  <a:cubicBezTo>
                    <a:pt x="13123" y="10421"/>
                    <a:pt x="13225" y="12461"/>
                    <a:pt x="12260" y="13552"/>
                  </a:cubicBezTo>
                  <a:cubicBezTo>
                    <a:pt x="11350" y="14583"/>
                    <a:pt x="9883" y="14906"/>
                    <a:pt x="8495" y="14906"/>
                  </a:cubicBezTo>
                  <a:cubicBezTo>
                    <a:pt x="8415" y="14906"/>
                    <a:pt x="8336" y="14905"/>
                    <a:pt x="8256" y="14903"/>
                  </a:cubicBezTo>
                  <a:cubicBezTo>
                    <a:pt x="7092" y="14875"/>
                    <a:pt x="5928" y="14672"/>
                    <a:pt x="4769" y="14672"/>
                  </a:cubicBezTo>
                  <a:cubicBezTo>
                    <a:pt x="4479" y="14672"/>
                    <a:pt x="4189" y="14685"/>
                    <a:pt x="3899" y="14716"/>
                  </a:cubicBezTo>
                  <a:cubicBezTo>
                    <a:pt x="2451" y="14871"/>
                    <a:pt x="931" y="15635"/>
                    <a:pt x="463" y="17011"/>
                  </a:cubicBezTo>
                  <a:cubicBezTo>
                    <a:pt x="0" y="18374"/>
                    <a:pt x="740" y="19920"/>
                    <a:pt x="1879" y="20799"/>
                  </a:cubicBezTo>
                  <a:cubicBezTo>
                    <a:pt x="2000" y="20892"/>
                    <a:pt x="2125" y="20980"/>
                    <a:pt x="2254" y="21062"/>
                  </a:cubicBezTo>
                  <a:cubicBezTo>
                    <a:pt x="6098" y="20780"/>
                    <a:pt x="10004" y="20332"/>
                    <a:pt x="13762" y="19656"/>
                  </a:cubicBezTo>
                  <a:cubicBezTo>
                    <a:pt x="17735" y="18942"/>
                    <a:pt x="21841" y="17295"/>
                    <a:pt x="24308" y="14098"/>
                  </a:cubicBezTo>
                  <a:cubicBezTo>
                    <a:pt x="22842" y="10244"/>
                    <a:pt x="20471" y="6739"/>
                    <a:pt x="17440" y="3944"/>
                  </a:cubicBezTo>
                  <a:cubicBezTo>
                    <a:pt x="15544" y="2198"/>
                    <a:pt x="13336" y="700"/>
                    <a:pt x="10829" y="93"/>
                  </a:cubicBezTo>
                  <a:cubicBezTo>
                    <a:pt x="10689" y="60"/>
                    <a:pt x="10547" y="29"/>
                    <a:pt x="10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2"/>
            <p:cNvSpPr/>
            <p:nvPr/>
          </p:nvSpPr>
          <p:spPr>
            <a:xfrm>
              <a:off x="4564150" y="4042950"/>
              <a:ext cx="145625" cy="159625"/>
            </a:xfrm>
            <a:custGeom>
              <a:rect b="b" l="l" r="r" t="t"/>
              <a:pathLst>
                <a:path extrusionOk="0" h="6385" w="5825">
                  <a:moveTo>
                    <a:pt x="3976" y="1"/>
                  </a:moveTo>
                  <a:cubicBezTo>
                    <a:pt x="2095" y="1"/>
                    <a:pt x="387" y="3257"/>
                    <a:pt x="101" y="4805"/>
                  </a:cubicBezTo>
                  <a:cubicBezTo>
                    <a:pt x="33" y="5169"/>
                    <a:pt x="1" y="5569"/>
                    <a:pt x="184" y="5892"/>
                  </a:cubicBezTo>
                  <a:cubicBezTo>
                    <a:pt x="376" y="6227"/>
                    <a:pt x="762" y="6384"/>
                    <a:pt x="1156" y="6384"/>
                  </a:cubicBezTo>
                  <a:cubicBezTo>
                    <a:pt x="1343" y="6384"/>
                    <a:pt x="1533" y="6348"/>
                    <a:pt x="1704" y="6279"/>
                  </a:cubicBezTo>
                  <a:cubicBezTo>
                    <a:pt x="2233" y="6062"/>
                    <a:pt x="2625" y="5612"/>
                    <a:pt x="2993" y="5175"/>
                  </a:cubicBezTo>
                  <a:cubicBezTo>
                    <a:pt x="3747" y="4286"/>
                    <a:pt x="4501" y="3399"/>
                    <a:pt x="5253" y="2509"/>
                  </a:cubicBezTo>
                  <a:cubicBezTo>
                    <a:pt x="5424" y="2308"/>
                    <a:pt x="5599" y="2099"/>
                    <a:pt x="5677" y="1847"/>
                  </a:cubicBezTo>
                  <a:cubicBezTo>
                    <a:pt x="5825" y="1385"/>
                    <a:pt x="5606" y="866"/>
                    <a:pt x="5245" y="542"/>
                  </a:cubicBezTo>
                  <a:cubicBezTo>
                    <a:pt x="4823" y="163"/>
                    <a:pt x="4395" y="1"/>
                    <a:pt x="39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2"/>
            <p:cNvSpPr/>
            <p:nvPr/>
          </p:nvSpPr>
          <p:spPr>
            <a:xfrm>
              <a:off x="4473350" y="4298575"/>
              <a:ext cx="181950" cy="230425"/>
            </a:xfrm>
            <a:custGeom>
              <a:rect b="b" l="l" r="r" t="t"/>
              <a:pathLst>
                <a:path extrusionOk="0" h="9217" w="7278">
                  <a:moveTo>
                    <a:pt x="547" y="0"/>
                  </a:moveTo>
                  <a:cubicBezTo>
                    <a:pt x="490" y="275"/>
                    <a:pt x="437" y="551"/>
                    <a:pt x="390" y="825"/>
                  </a:cubicBezTo>
                  <a:cubicBezTo>
                    <a:pt x="239" y="1714"/>
                    <a:pt x="129" y="2603"/>
                    <a:pt x="89" y="3485"/>
                  </a:cubicBezTo>
                  <a:cubicBezTo>
                    <a:pt x="1" y="5487"/>
                    <a:pt x="267" y="7439"/>
                    <a:pt x="1203" y="9216"/>
                  </a:cubicBezTo>
                  <a:cubicBezTo>
                    <a:pt x="1681" y="9189"/>
                    <a:pt x="2159" y="9159"/>
                    <a:pt x="2639" y="9125"/>
                  </a:cubicBezTo>
                  <a:lnTo>
                    <a:pt x="2724" y="9109"/>
                  </a:lnTo>
                  <a:cubicBezTo>
                    <a:pt x="3650" y="8916"/>
                    <a:pt x="4578" y="8608"/>
                    <a:pt x="5404" y="8153"/>
                  </a:cubicBezTo>
                  <a:cubicBezTo>
                    <a:pt x="5715" y="7983"/>
                    <a:pt x="6011" y="7792"/>
                    <a:pt x="6288" y="7577"/>
                  </a:cubicBezTo>
                  <a:cubicBezTo>
                    <a:pt x="6658" y="7292"/>
                    <a:pt x="6992" y="6966"/>
                    <a:pt x="7277" y="6594"/>
                  </a:cubicBezTo>
                  <a:cubicBezTo>
                    <a:pt x="7048" y="5992"/>
                    <a:pt x="6772" y="5408"/>
                    <a:pt x="6451" y="4850"/>
                  </a:cubicBezTo>
                  <a:cubicBezTo>
                    <a:pt x="6443" y="4837"/>
                    <a:pt x="6434" y="4821"/>
                    <a:pt x="6426" y="4808"/>
                  </a:cubicBezTo>
                  <a:cubicBezTo>
                    <a:pt x="6299" y="4588"/>
                    <a:pt x="6167" y="4374"/>
                    <a:pt x="6026" y="4162"/>
                  </a:cubicBezTo>
                  <a:cubicBezTo>
                    <a:pt x="5993" y="4110"/>
                    <a:pt x="5958" y="4057"/>
                    <a:pt x="5923" y="4005"/>
                  </a:cubicBezTo>
                  <a:cubicBezTo>
                    <a:pt x="5438" y="3296"/>
                    <a:pt x="4879" y="2636"/>
                    <a:pt x="4258" y="2040"/>
                  </a:cubicBezTo>
                  <a:lnTo>
                    <a:pt x="4244" y="2026"/>
                  </a:lnTo>
                  <a:cubicBezTo>
                    <a:pt x="4191" y="1976"/>
                    <a:pt x="4141" y="1926"/>
                    <a:pt x="4088" y="1878"/>
                  </a:cubicBezTo>
                  <a:cubicBezTo>
                    <a:pt x="3648" y="1471"/>
                    <a:pt x="3170" y="1094"/>
                    <a:pt x="2658" y="783"/>
                  </a:cubicBezTo>
                  <a:cubicBezTo>
                    <a:pt x="2530" y="705"/>
                    <a:pt x="2400" y="631"/>
                    <a:pt x="2268" y="563"/>
                  </a:cubicBezTo>
                  <a:cubicBezTo>
                    <a:pt x="2201" y="529"/>
                    <a:pt x="2133" y="498"/>
                    <a:pt x="2066" y="464"/>
                  </a:cubicBezTo>
                  <a:cubicBezTo>
                    <a:pt x="1866" y="369"/>
                    <a:pt x="1658" y="285"/>
                    <a:pt x="1446" y="212"/>
                  </a:cubicBezTo>
                  <a:cubicBezTo>
                    <a:pt x="1305" y="165"/>
                    <a:pt x="1162" y="123"/>
                    <a:pt x="1015" y="88"/>
                  </a:cubicBezTo>
                  <a:cubicBezTo>
                    <a:pt x="950" y="70"/>
                    <a:pt x="883" y="58"/>
                    <a:pt x="816" y="44"/>
                  </a:cubicBezTo>
                  <a:cubicBezTo>
                    <a:pt x="729" y="24"/>
                    <a:pt x="636" y="12"/>
                    <a:pt x="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2"/>
            <p:cNvSpPr/>
            <p:nvPr/>
          </p:nvSpPr>
          <p:spPr>
            <a:xfrm>
              <a:off x="4351900" y="4335100"/>
              <a:ext cx="264375" cy="214025"/>
            </a:xfrm>
            <a:custGeom>
              <a:rect b="b" l="l" r="r" t="t"/>
              <a:pathLst>
                <a:path extrusionOk="0" h="8561" w="10575">
                  <a:moveTo>
                    <a:pt x="4286" y="0"/>
                  </a:moveTo>
                  <a:cubicBezTo>
                    <a:pt x="3549" y="0"/>
                    <a:pt x="2815" y="218"/>
                    <a:pt x="2259" y="693"/>
                  </a:cubicBezTo>
                  <a:cubicBezTo>
                    <a:pt x="1437" y="1395"/>
                    <a:pt x="1123" y="2505"/>
                    <a:pt x="850" y="3550"/>
                  </a:cubicBezTo>
                  <a:cubicBezTo>
                    <a:pt x="416" y="5205"/>
                    <a:pt x="1" y="7046"/>
                    <a:pt x="800" y="8561"/>
                  </a:cubicBezTo>
                  <a:cubicBezTo>
                    <a:pt x="2641" y="8458"/>
                    <a:pt x="4542" y="8262"/>
                    <a:pt x="6355" y="7936"/>
                  </a:cubicBezTo>
                  <a:cubicBezTo>
                    <a:pt x="7945" y="7648"/>
                    <a:pt x="9587" y="6988"/>
                    <a:pt x="10575" y="5711"/>
                  </a:cubicBezTo>
                  <a:cubicBezTo>
                    <a:pt x="9989" y="4170"/>
                    <a:pt x="9040" y="2764"/>
                    <a:pt x="7827" y="1648"/>
                  </a:cubicBezTo>
                  <a:cubicBezTo>
                    <a:pt x="7068" y="949"/>
                    <a:pt x="6184" y="350"/>
                    <a:pt x="5182" y="107"/>
                  </a:cubicBezTo>
                  <a:cubicBezTo>
                    <a:pt x="4890" y="37"/>
                    <a:pt x="4588" y="0"/>
                    <a:pt x="4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2"/>
            <p:cNvSpPr/>
            <p:nvPr/>
          </p:nvSpPr>
          <p:spPr>
            <a:xfrm>
              <a:off x="4373075" y="4336825"/>
              <a:ext cx="243175" cy="210750"/>
            </a:xfrm>
            <a:custGeom>
              <a:rect b="b" l="l" r="r" t="t"/>
              <a:pathLst>
                <a:path extrusionOk="0" h="8430" w="9727">
                  <a:moveTo>
                    <a:pt x="4163" y="0"/>
                  </a:moveTo>
                  <a:lnTo>
                    <a:pt x="4163" y="0"/>
                  </a:lnTo>
                  <a:cubicBezTo>
                    <a:pt x="4815" y="379"/>
                    <a:pt x="5440" y="690"/>
                    <a:pt x="5619" y="1570"/>
                  </a:cubicBezTo>
                  <a:cubicBezTo>
                    <a:pt x="5748" y="2210"/>
                    <a:pt x="5442" y="2956"/>
                    <a:pt x="4834" y="3193"/>
                  </a:cubicBezTo>
                  <a:cubicBezTo>
                    <a:pt x="4589" y="3287"/>
                    <a:pt x="4236" y="3423"/>
                    <a:pt x="4319" y="3672"/>
                  </a:cubicBezTo>
                  <a:cubicBezTo>
                    <a:pt x="4371" y="3828"/>
                    <a:pt x="4568" y="3868"/>
                    <a:pt x="4718" y="3934"/>
                  </a:cubicBezTo>
                  <a:cubicBezTo>
                    <a:pt x="5251" y="4171"/>
                    <a:pt x="5292" y="4988"/>
                    <a:pt x="4906" y="5424"/>
                  </a:cubicBezTo>
                  <a:cubicBezTo>
                    <a:pt x="4542" y="5837"/>
                    <a:pt x="3955" y="5965"/>
                    <a:pt x="3399" y="5965"/>
                  </a:cubicBezTo>
                  <a:cubicBezTo>
                    <a:pt x="3367" y="5965"/>
                    <a:pt x="3335" y="5964"/>
                    <a:pt x="3303" y="5964"/>
                  </a:cubicBezTo>
                  <a:cubicBezTo>
                    <a:pt x="2836" y="5951"/>
                    <a:pt x="2371" y="5870"/>
                    <a:pt x="1907" y="5870"/>
                  </a:cubicBezTo>
                  <a:cubicBezTo>
                    <a:pt x="1791" y="5870"/>
                    <a:pt x="1675" y="5875"/>
                    <a:pt x="1559" y="5888"/>
                  </a:cubicBezTo>
                  <a:cubicBezTo>
                    <a:pt x="981" y="5951"/>
                    <a:pt x="373" y="6256"/>
                    <a:pt x="185" y="6810"/>
                  </a:cubicBezTo>
                  <a:cubicBezTo>
                    <a:pt x="0" y="7356"/>
                    <a:pt x="296" y="7973"/>
                    <a:pt x="752" y="8326"/>
                  </a:cubicBezTo>
                  <a:cubicBezTo>
                    <a:pt x="799" y="8361"/>
                    <a:pt x="851" y="8398"/>
                    <a:pt x="903" y="8430"/>
                  </a:cubicBezTo>
                  <a:cubicBezTo>
                    <a:pt x="2442" y="8316"/>
                    <a:pt x="4004" y="8138"/>
                    <a:pt x="5507" y="7867"/>
                  </a:cubicBezTo>
                  <a:cubicBezTo>
                    <a:pt x="7095" y="7582"/>
                    <a:pt x="8739" y="6922"/>
                    <a:pt x="9726" y="5642"/>
                  </a:cubicBezTo>
                  <a:cubicBezTo>
                    <a:pt x="9141" y="4100"/>
                    <a:pt x="8191" y="2697"/>
                    <a:pt x="6978" y="1579"/>
                  </a:cubicBezTo>
                  <a:cubicBezTo>
                    <a:pt x="6220" y="880"/>
                    <a:pt x="5336" y="281"/>
                    <a:pt x="4333" y="38"/>
                  </a:cubicBezTo>
                  <a:cubicBezTo>
                    <a:pt x="4277" y="23"/>
                    <a:pt x="4219" y="11"/>
                    <a:pt x="41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2"/>
            <p:cNvSpPr/>
            <p:nvPr/>
          </p:nvSpPr>
          <p:spPr>
            <a:xfrm>
              <a:off x="4396200" y="4354500"/>
              <a:ext cx="58300" cy="63950"/>
            </a:xfrm>
            <a:custGeom>
              <a:rect b="b" l="l" r="r" t="t"/>
              <a:pathLst>
                <a:path extrusionOk="0" h="2558" w="2332">
                  <a:moveTo>
                    <a:pt x="1593" y="1"/>
                  </a:moveTo>
                  <a:cubicBezTo>
                    <a:pt x="839" y="1"/>
                    <a:pt x="154" y="1306"/>
                    <a:pt x="40" y="1926"/>
                  </a:cubicBezTo>
                  <a:cubicBezTo>
                    <a:pt x="12" y="2072"/>
                    <a:pt x="0" y="2231"/>
                    <a:pt x="73" y="2360"/>
                  </a:cubicBezTo>
                  <a:cubicBezTo>
                    <a:pt x="150" y="2494"/>
                    <a:pt x="304" y="2557"/>
                    <a:pt x="461" y="2557"/>
                  </a:cubicBezTo>
                  <a:cubicBezTo>
                    <a:pt x="537" y="2557"/>
                    <a:pt x="613" y="2543"/>
                    <a:pt x="683" y="2515"/>
                  </a:cubicBezTo>
                  <a:cubicBezTo>
                    <a:pt x="895" y="2427"/>
                    <a:pt x="1050" y="2246"/>
                    <a:pt x="1198" y="2072"/>
                  </a:cubicBezTo>
                  <a:cubicBezTo>
                    <a:pt x="1499" y="1715"/>
                    <a:pt x="1800" y="1362"/>
                    <a:pt x="2102" y="1004"/>
                  </a:cubicBezTo>
                  <a:cubicBezTo>
                    <a:pt x="2171" y="925"/>
                    <a:pt x="2240" y="842"/>
                    <a:pt x="2272" y="739"/>
                  </a:cubicBezTo>
                  <a:cubicBezTo>
                    <a:pt x="2331" y="554"/>
                    <a:pt x="2245" y="347"/>
                    <a:pt x="2101" y="215"/>
                  </a:cubicBezTo>
                  <a:cubicBezTo>
                    <a:pt x="1932" y="65"/>
                    <a:pt x="1761" y="1"/>
                    <a:pt x="15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2"/>
            <p:cNvSpPr/>
            <p:nvPr/>
          </p:nvSpPr>
          <p:spPr>
            <a:xfrm>
              <a:off x="3861850" y="1901225"/>
              <a:ext cx="213075" cy="186725"/>
            </a:xfrm>
            <a:custGeom>
              <a:rect b="b" l="l" r="r" t="t"/>
              <a:pathLst>
                <a:path extrusionOk="0" h="7469" w="8523">
                  <a:moveTo>
                    <a:pt x="7365" y="1"/>
                  </a:moveTo>
                  <a:cubicBezTo>
                    <a:pt x="7152" y="1205"/>
                    <a:pt x="6149" y="2118"/>
                    <a:pt x="5086" y="2722"/>
                  </a:cubicBezTo>
                  <a:cubicBezTo>
                    <a:pt x="4021" y="3325"/>
                    <a:pt x="2841" y="3721"/>
                    <a:pt x="1837" y="4420"/>
                  </a:cubicBezTo>
                  <a:cubicBezTo>
                    <a:pt x="835" y="5119"/>
                    <a:pt x="1" y="6251"/>
                    <a:pt x="127" y="7468"/>
                  </a:cubicBezTo>
                  <a:cubicBezTo>
                    <a:pt x="2103" y="5997"/>
                    <a:pt x="5066" y="7414"/>
                    <a:pt x="7045" y="5946"/>
                  </a:cubicBezTo>
                  <a:cubicBezTo>
                    <a:pt x="7881" y="5327"/>
                    <a:pt x="8321" y="4282"/>
                    <a:pt x="8422" y="3246"/>
                  </a:cubicBezTo>
                  <a:cubicBezTo>
                    <a:pt x="8523" y="2213"/>
                    <a:pt x="7593" y="1017"/>
                    <a:pt x="7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2"/>
            <p:cNvSpPr/>
            <p:nvPr/>
          </p:nvSpPr>
          <p:spPr>
            <a:xfrm>
              <a:off x="3383900" y="2706250"/>
              <a:ext cx="118350" cy="123325"/>
            </a:xfrm>
            <a:custGeom>
              <a:rect b="b" l="l" r="r" t="t"/>
              <a:pathLst>
                <a:path extrusionOk="0" h="4933" w="4734">
                  <a:moveTo>
                    <a:pt x="4567" y="0"/>
                  </a:moveTo>
                  <a:cubicBezTo>
                    <a:pt x="3519" y="1013"/>
                    <a:pt x="1672" y="405"/>
                    <a:pt x="622" y="1418"/>
                  </a:cubicBezTo>
                  <a:cubicBezTo>
                    <a:pt x="178" y="1844"/>
                    <a:pt x="0" y="2491"/>
                    <a:pt x="19" y="3106"/>
                  </a:cubicBezTo>
                  <a:cubicBezTo>
                    <a:pt x="38" y="3721"/>
                    <a:pt x="674" y="4353"/>
                    <a:pt x="883" y="4932"/>
                  </a:cubicBezTo>
                  <a:cubicBezTo>
                    <a:pt x="918" y="4210"/>
                    <a:pt x="1437" y="3598"/>
                    <a:pt x="2016" y="3162"/>
                  </a:cubicBezTo>
                  <a:cubicBezTo>
                    <a:pt x="2594" y="2727"/>
                    <a:pt x="3257" y="2406"/>
                    <a:pt x="3793" y="1919"/>
                  </a:cubicBezTo>
                  <a:cubicBezTo>
                    <a:pt x="4330" y="1430"/>
                    <a:pt x="4734" y="702"/>
                    <a:pt x="45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2"/>
            <p:cNvSpPr/>
            <p:nvPr/>
          </p:nvSpPr>
          <p:spPr>
            <a:xfrm>
              <a:off x="3599600" y="2987200"/>
              <a:ext cx="183450" cy="162875"/>
            </a:xfrm>
            <a:custGeom>
              <a:rect b="b" l="l" r="r" t="t"/>
              <a:pathLst>
                <a:path extrusionOk="0" h="6515" w="7338">
                  <a:moveTo>
                    <a:pt x="6322" y="0"/>
                  </a:moveTo>
                  <a:cubicBezTo>
                    <a:pt x="6146" y="1042"/>
                    <a:pt x="5287" y="1840"/>
                    <a:pt x="4371" y="2371"/>
                  </a:cubicBezTo>
                  <a:cubicBezTo>
                    <a:pt x="3455" y="2902"/>
                    <a:pt x="2438" y="3253"/>
                    <a:pt x="1575" y="3865"/>
                  </a:cubicBezTo>
                  <a:cubicBezTo>
                    <a:pt x="713" y="4477"/>
                    <a:pt x="0" y="5463"/>
                    <a:pt x="117" y="6514"/>
                  </a:cubicBezTo>
                  <a:cubicBezTo>
                    <a:pt x="1816" y="5227"/>
                    <a:pt x="4388" y="6428"/>
                    <a:pt x="6090" y="5143"/>
                  </a:cubicBezTo>
                  <a:cubicBezTo>
                    <a:pt x="6807" y="4600"/>
                    <a:pt x="7178" y="3695"/>
                    <a:pt x="7259" y="2798"/>
                  </a:cubicBezTo>
                  <a:cubicBezTo>
                    <a:pt x="7338" y="1904"/>
                    <a:pt x="6526" y="875"/>
                    <a:pt x="63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2"/>
            <p:cNvSpPr/>
            <p:nvPr/>
          </p:nvSpPr>
          <p:spPr>
            <a:xfrm>
              <a:off x="3187875" y="1803375"/>
              <a:ext cx="200850" cy="236200"/>
            </a:xfrm>
            <a:custGeom>
              <a:rect b="b" l="l" r="r" t="t"/>
              <a:pathLst>
                <a:path extrusionOk="0" h="9448" w="8034">
                  <a:moveTo>
                    <a:pt x="5940" y="0"/>
                  </a:moveTo>
                  <a:cubicBezTo>
                    <a:pt x="5657" y="0"/>
                    <a:pt x="5373" y="86"/>
                    <a:pt x="5110" y="248"/>
                  </a:cubicBezTo>
                  <a:cubicBezTo>
                    <a:pt x="4908" y="163"/>
                    <a:pt x="4685" y="126"/>
                    <a:pt x="4449" y="126"/>
                  </a:cubicBezTo>
                  <a:cubicBezTo>
                    <a:pt x="3595" y="126"/>
                    <a:pt x="2585" y="610"/>
                    <a:pt x="1910" y="1038"/>
                  </a:cubicBezTo>
                  <a:cubicBezTo>
                    <a:pt x="1050" y="1620"/>
                    <a:pt x="477" y="2363"/>
                    <a:pt x="1" y="3225"/>
                  </a:cubicBezTo>
                  <a:cubicBezTo>
                    <a:pt x="587" y="3123"/>
                    <a:pt x="1152" y="3011"/>
                    <a:pt x="1740" y="2788"/>
                  </a:cubicBezTo>
                  <a:lnTo>
                    <a:pt x="1740" y="2788"/>
                  </a:lnTo>
                  <a:cubicBezTo>
                    <a:pt x="1141" y="3957"/>
                    <a:pt x="627" y="5265"/>
                    <a:pt x="99" y="6519"/>
                  </a:cubicBezTo>
                  <a:cubicBezTo>
                    <a:pt x="788" y="6061"/>
                    <a:pt x="1420" y="5468"/>
                    <a:pt x="2110" y="5043"/>
                  </a:cubicBezTo>
                  <a:lnTo>
                    <a:pt x="2110" y="5043"/>
                  </a:lnTo>
                  <a:cubicBezTo>
                    <a:pt x="1411" y="6422"/>
                    <a:pt x="965" y="7668"/>
                    <a:pt x="116" y="9077"/>
                  </a:cubicBezTo>
                  <a:cubicBezTo>
                    <a:pt x="1599" y="8935"/>
                    <a:pt x="3317" y="7717"/>
                    <a:pt x="4129" y="5982"/>
                  </a:cubicBezTo>
                  <a:lnTo>
                    <a:pt x="4129" y="5982"/>
                  </a:lnTo>
                  <a:cubicBezTo>
                    <a:pt x="4016" y="7019"/>
                    <a:pt x="3760" y="8381"/>
                    <a:pt x="3204" y="9447"/>
                  </a:cubicBezTo>
                  <a:cubicBezTo>
                    <a:pt x="5295" y="8490"/>
                    <a:pt x="6838" y="5295"/>
                    <a:pt x="6301" y="3179"/>
                  </a:cubicBezTo>
                  <a:lnTo>
                    <a:pt x="6301" y="3179"/>
                  </a:lnTo>
                  <a:cubicBezTo>
                    <a:pt x="6728" y="3555"/>
                    <a:pt x="7213" y="4224"/>
                    <a:pt x="7579" y="4587"/>
                  </a:cubicBezTo>
                  <a:cubicBezTo>
                    <a:pt x="8034" y="3147"/>
                    <a:pt x="7828" y="1584"/>
                    <a:pt x="7242" y="760"/>
                  </a:cubicBezTo>
                  <a:cubicBezTo>
                    <a:pt x="6877" y="237"/>
                    <a:pt x="6410" y="0"/>
                    <a:pt x="59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2"/>
            <p:cNvSpPr/>
            <p:nvPr/>
          </p:nvSpPr>
          <p:spPr>
            <a:xfrm>
              <a:off x="2942425" y="3137900"/>
              <a:ext cx="189625" cy="155800"/>
            </a:xfrm>
            <a:custGeom>
              <a:rect b="b" l="l" r="r" t="t"/>
              <a:pathLst>
                <a:path extrusionOk="0" h="6232" w="7585">
                  <a:moveTo>
                    <a:pt x="2554" y="4893"/>
                  </a:moveTo>
                  <a:cubicBezTo>
                    <a:pt x="2556" y="4896"/>
                    <a:pt x="2558" y="4899"/>
                    <a:pt x="2560" y="4901"/>
                  </a:cubicBezTo>
                  <a:lnTo>
                    <a:pt x="2560" y="4901"/>
                  </a:lnTo>
                  <a:cubicBezTo>
                    <a:pt x="2558" y="4899"/>
                    <a:pt x="2556" y="4896"/>
                    <a:pt x="2554" y="4893"/>
                  </a:cubicBezTo>
                  <a:close/>
                  <a:moveTo>
                    <a:pt x="2662" y="1"/>
                  </a:moveTo>
                  <a:lnTo>
                    <a:pt x="2662" y="1"/>
                  </a:lnTo>
                  <a:cubicBezTo>
                    <a:pt x="1984" y="375"/>
                    <a:pt x="1398" y="829"/>
                    <a:pt x="943" y="1511"/>
                  </a:cubicBezTo>
                  <a:cubicBezTo>
                    <a:pt x="517" y="2195"/>
                    <a:pt x="21" y="3312"/>
                    <a:pt x="335" y="4055"/>
                  </a:cubicBezTo>
                  <a:cubicBezTo>
                    <a:pt x="0" y="4611"/>
                    <a:pt x="85" y="5285"/>
                    <a:pt x="751" y="5755"/>
                  </a:cubicBezTo>
                  <a:cubicBezTo>
                    <a:pt x="1164" y="6054"/>
                    <a:pt x="1811" y="6231"/>
                    <a:pt x="2517" y="6231"/>
                  </a:cubicBezTo>
                  <a:cubicBezTo>
                    <a:pt x="2926" y="6231"/>
                    <a:pt x="3355" y="6172"/>
                    <a:pt x="3770" y="6041"/>
                  </a:cubicBezTo>
                  <a:cubicBezTo>
                    <a:pt x="3482" y="5749"/>
                    <a:pt x="2954" y="5360"/>
                    <a:pt x="2655" y="5019"/>
                  </a:cubicBezTo>
                  <a:lnTo>
                    <a:pt x="2655" y="5019"/>
                  </a:lnTo>
                  <a:cubicBezTo>
                    <a:pt x="2887" y="5079"/>
                    <a:pt x="3136" y="5108"/>
                    <a:pt x="3394" y="5108"/>
                  </a:cubicBezTo>
                  <a:cubicBezTo>
                    <a:pt x="4992" y="5108"/>
                    <a:pt x="6944" y="4010"/>
                    <a:pt x="7585" y="2581"/>
                  </a:cubicBezTo>
                  <a:lnTo>
                    <a:pt x="7585" y="2581"/>
                  </a:lnTo>
                  <a:cubicBezTo>
                    <a:pt x="6747" y="3019"/>
                    <a:pt x="5672" y="3218"/>
                    <a:pt x="4855" y="3301"/>
                  </a:cubicBezTo>
                  <a:cubicBezTo>
                    <a:pt x="6220" y="2664"/>
                    <a:pt x="7174" y="1299"/>
                    <a:pt x="7280" y="118"/>
                  </a:cubicBezTo>
                  <a:lnTo>
                    <a:pt x="7280" y="118"/>
                  </a:lnTo>
                  <a:cubicBezTo>
                    <a:pt x="6173" y="786"/>
                    <a:pt x="5190" y="1138"/>
                    <a:pt x="4107" y="1687"/>
                  </a:cubicBezTo>
                  <a:cubicBezTo>
                    <a:pt x="4438" y="1140"/>
                    <a:pt x="4903" y="638"/>
                    <a:pt x="5261" y="93"/>
                  </a:cubicBezTo>
                  <a:lnTo>
                    <a:pt x="5261" y="93"/>
                  </a:lnTo>
                  <a:cubicBezTo>
                    <a:pt x="4272" y="507"/>
                    <a:pt x="3244" y="912"/>
                    <a:pt x="2325" y="1384"/>
                  </a:cubicBezTo>
                  <a:cubicBezTo>
                    <a:pt x="2498" y="915"/>
                    <a:pt x="2584" y="468"/>
                    <a:pt x="2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2"/>
            <p:cNvSpPr/>
            <p:nvPr/>
          </p:nvSpPr>
          <p:spPr>
            <a:xfrm>
              <a:off x="3543550" y="2267725"/>
              <a:ext cx="165275" cy="196375"/>
            </a:xfrm>
            <a:custGeom>
              <a:rect b="b" l="l" r="r" t="t"/>
              <a:pathLst>
                <a:path extrusionOk="0" h="7855" w="6611">
                  <a:moveTo>
                    <a:pt x="4528" y="0"/>
                  </a:moveTo>
                  <a:cubicBezTo>
                    <a:pt x="3772" y="0"/>
                    <a:pt x="2811" y="352"/>
                    <a:pt x="2065" y="1013"/>
                  </a:cubicBezTo>
                  <a:cubicBezTo>
                    <a:pt x="2448" y="1163"/>
                    <a:pt x="3090" y="1303"/>
                    <a:pt x="3503" y="1492"/>
                  </a:cubicBezTo>
                  <a:lnTo>
                    <a:pt x="3503" y="1492"/>
                  </a:lnTo>
                  <a:cubicBezTo>
                    <a:pt x="1799" y="1779"/>
                    <a:pt x="1" y="3914"/>
                    <a:pt x="1" y="5735"/>
                  </a:cubicBezTo>
                  <a:cubicBezTo>
                    <a:pt x="586" y="4991"/>
                    <a:pt x="1486" y="4370"/>
                    <a:pt x="2198" y="3960"/>
                  </a:cubicBezTo>
                  <a:lnTo>
                    <a:pt x="2198" y="3960"/>
                  </a:lnTo>
                  <a:cubicBezTo>
                    <a:pt x="1214" y="5099"/>
                    <a:pt x="902" y="6735"/>
                    <a:pt x="1288" y="7855"/>
                  </a:cubicBezTo>
                  <a:cubicBezTo>
                    <a:pt x="2024" y="6792"/>
                    <a:pt x="2778" y="6071"/>
                    <a:pt x="3542" y="5123"/>
                  </a:cubicBezTo>
                  <a:lnTo>
                    <a:pt x="3542" y="5123"/>
                  </a:lnTo>
                  <a:cubicBezTo>
                    <a:pt x="3462" y="5759"/>
                    <a:pt x="3245" y="6406"/>
                    <a:pt x="3140" y="7051"/>
                  </a:cubicBezTo>
                  <a:cubicBezTo>
                    <a:pt x="3873" y="6268"/>
                    <a:pt x="4645" y="5480"/>
                    <a:pt x="5292" y="4673"/>
                  </a:cubicBezTo>
                  <a:cubicBezTo>
                    <a:pt x="5324" y="5170"/>
                    <a:pt x="5429" y="5615"/>
                    <a:pt x="5550" y="6073"/>
                  </a:cubicBezTo>
                  <a:cubicBezTo>
                    <a:pt x="6014" y="5454"/>
                    <a:pt x="6363" y="4802"/>
                    <a:pt x="6499" y="3992"/>
                  </a:cubicBezTo>
                  <a:cubicBezTo>
                    <a:pt x="6610" y="3194"/>
                    <a:pt x="6606" y="1973"/>
                    <a:pt x="6014" y="1421"/>
                  </a:cubicBezTo>
                  <a:cubicBezTo>
                    <a:pt x="6095" y="777"/>
                    <a:pt x="5740" y="196"/>
                    <a:pt x="4939" y="40"/>
                  </a:cubicBezTo>
                  <a:cubicBezTo>
                    <a:pt x="4811" y="13"/>
                    <a:pt x="4673" y="0"/>
                    <a:pt x="4528" y="0"/>
                  </a:cubicBezTo>
                  <a:close/>
                </a:path>
              </a:pathLst>
            </a:custGeom>
            <a:solidFill>
              <a:srgbClr val="FF7B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1">
  <p:cSld name="BLANK_1_1_1_1_1_1_1_1_1_1_1_1_1_1_1_1_1_1_1_1_1_1_1_1_1_1_1">
    <p:bg>
      <p:bgPr>
        <a:solidFill>
          <a:schemeClr val="accent2"/>
        </a:solidFill>
      </p:bgPr>
    </p:bg>
    <p:spTree>
      <p:nvGrpSpPr>
        <p:cNvPr id="4325" name="Shape 4325"/>
        <p:cNvGrpSpPr/>
        <p:nvPr/>
      </p:nvGrpSpPr>
      <p:grpSpPr>
        <a:xfrm>
          <a:off x="0" y="0"/>
          <a:ext cx="0" cy="0"/>
          <a:chOff x="0" y="0"/>
          <a:chExt cx="0" cy="0"/>
        </a:xfrm>
      </p:grpSpPr>
      <p:grpSp>
        <p:nvGrpSpPr>
          <p:cNvPr id="4326" name="Google Shape;4326;p33"/>
          <p:cNvGrpSpPr/>
          <p:nvPr/>
        </p:nvGrpSpPr>
        <p:grpSpPr>
          <a:xfrm>
            <a:off x="-142880" y="17266"/>
            <a:ext cx="9569921" cy="7545896"/>
            <a:chOff x="-142880" y="17266"/>
            <a:chExt cx="9569921" cy="7545896"/>
          </a:xfrm>
        </p:grpSpPr>
        <p:sp>
          <p:nvSpPr>
            <p:cNvPr id="4327" name="Google Shape;4327;p33"/>
            <p:cNvSpPr/>
            <p:nvPr/>
          </p:nvSpPr>
          <p:spPr>
            <a:xfrm>
              <a:off x="-142880" y="1189135"/>
              <a:ext cx="9353546" cy="6266121"/>
            </a:xfrm>
            <a:custGeom>
              <a:rect b="b" l="l" r="r" t="t"/>
              <a:pathLst>
                <a:path extrusionOk="0" h="101884" w="152084">
                  <a:moveTo>
                    <a:pt x="1" y="0"/>
                  </a:moveTo>
                  <a:lnTo>
                    <a:pt x="1" y="101618"/>
                  </a:lnTo>
                  <a:lnTo>
                    <a:pt x="152083" y="101884"/>
                  </a:lnTo>
                  <a:lnTo>
                    <a:pt x="152083" y="4408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3"/>
            <p:cNvSpPr/>
            <p:nvPr/>
          </p:nvSpPr>
          <p:spPr>
            <a:xfrm>
              <a:off x="4022808" y="484992"/>
              <a:ext cx="987915" cy="392570"/>
            </a:xfrm>
            <a:custGeom>
              <a:rect b="b" l="l" r="r" t="t"/>
              <a:pathLst>
                <a:path extrusionOk="0" h="6383" w="16063">
                  <a:moveTo>
                    <a:pt x="2458" y="1"/>
                  </a:moveTo>
                  <a:cubicBezTo>
                    <a:pt x="743" y="1"/>
                    <a:pt x="1" y="1410"/>
                    <a:pt x="1" y="1410"/>
                  </a:cubicBezTo>
                  <a:cubicBezTo>
                    <a:pt x="1" y="1410"/>
                    <a:pt x="15490" y="6382"/>
                    <a:pt x="16063" y="6382"/>
                  </a:cubicBezTo>
                  <a:cubicBezTo>
                    <a:pt x="16063" y="6382"/>
                    <a:pt x="10305" y="1746"/>
                    <a:pt x="7696" y="1746"/>
                  </a:cubicBezTo>
                  <a:cubicBezTo>
                    <a:pt x="7261" y="1746"/>
                    <a:pt x="6913" y="1875"/>
                    <a:pt x="6695" y="2176"/>
                  </a:cubicBezTo>
                  <a:cubicBezTo>
                    <a:pt x="4892" y="517"/>
                    <a:pt x="3497"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3"/>
            <p:cNvSpPr/>
            <p:nvPr/>
          </p:nvSpPr>
          <p:spPr>
            <a:xfrm>
              <a:off x="457077" y="4169300"/>
              <a:ext cx="8164826" cy="1974599"/>
            </a:xfrm>
            <a:custGeom>
              <a:rect b="b" l="l" r="r" t="t"/>
              <a:pathLst>
                <a:path extrusionOk="0" h="32106" w="132756">
                  <a:moveTo>
                    <a:pt x="4513" y="0"/>
                  </a:moveTo>
                  <a:lnTo>
                    <a:pt x="0" y="1734"/>
                  </a:lnTo>
                  <a:lnTo>
                    <a:pt x="99609" y="32105"/>
                  </a:lnTo>
                  <a:lnTo>
                    <a:pt x="132755" y="12148"/>
                  </a:lnTo>
                  <a:lnTo>
                    <a:pt x="122343" y="9894"/>
                  </a:lnTo>
                  <a:lnTo>
                    <a:pt x="45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3"/>
            <p:cNvSpPr/>
            <p:nvPr/>
          </p:nvSpPr>
          <p:spPr>
            <a:xfrm>
              <a:off x="457077" y="4169300"/>
              <a:ext cx="8164826" cy="1974599"/>
            </a:xfrm>
            <a:custGeom>
              <a:rect b="b" l="l" r="r" t="t"/>
              <a:pathLst>
                <a:path extrusionOk="0" h="32106" w="132756">
                  <a:moveTo>
                    <a:pt x="4513" y="0"/>
                  </a:moveTo>
                  <a:lnTo>
                    <a:pt x="0" y="1734"/>
                  </a:lnTo>
                  <a:lnTo>
                    <a:pt x="99609" y="32105"/>
                  </a:lnTo>
                  <a:lnTo>
                    <a:pt x="132755" y="12148"/>
                  </a:lnTo>
                  <a:lnTo>
                    <a:pt x="122343" y="9894"/>
                  </a:lnTo>
                  <a:lnTo>
                    <a:pt x="451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3"/>
            <p:cNvSpPr/>
            <p:nvPr/>
          </p:nvSpPr>
          <p:spPr>
            <a:xfrm>
              <a:off x="-87050" y="4567745"/>
              <a:ext cx="4234403" cy="2995417"/>
            </a:xfrm>
            <a:custGeom>
              <a:rect b="b" l="l" r="r" t="t"/>
              <a:pathLst>
                <a:path extrusionOk="0" h="45159" w="63838">
                  <a:moveTo>
                    <a:pt x="42911" y="1"/>
                  </a:moveTo>
                  <a:cubicBezTo>
                    <a:pt x="42912" y="1"/>
                    <a:pt x="44064" y="1977"/>
                    <a:pt x="33357" y="2143"/>
                  </a:cubicBezTo>
                  <a:cubicBezTo>
                    <a:pt x="33071" y="2147"/>
                    <a:pt x="32785" y="2149"/>
                    <a:pt x="32502" y="2149"/>
                  </a:cubicBezTo>
                  <a:cubicBezTo>
                    <a:pt x="28959" y="2149"/>
                    <a:pt x="25682" y="1831"/>
                    <a:pt x="23006" y="1831"/>
                  </a:cubicBezTo>
                  <a:cubicBezTo>
                    <a:pt x="17898" y="1831"/>
                    <a:pt x="14976" y="2989"/>
                    <a:pt x="16553" y="9721"/>
                  </a:cubicBezTo>
                  <a:cubicBezTo>
                    <a:pt x="18310" y="17219"/>
                    <a:pt x="9198" y="18302"/>
                    <a:pt x="3787" y="18302"/>
                  </a:cubicBezTo>
                  <a:cubicBezTo>
                    <a:pt x="1588" y="18302"/>
                    <a:pt x="0" y="18123"/>
                    <a:pt x="0" y="18123"/>
                  </a:cubicBezTo>
                  <a:lnTo>
                    <a:pt x="0" y="45158"/>
                  </a:lnTo>
                  <a:lnTo>
                    <a:pt x="40607" y="45158"/>
                  </a:lnTo>
                  <a:cubicBezTo>
                    <a:pt x="40607" y="45158"/>
                    <a:pt x="55928" y="31632"/>
                    <a:pt x="52633" y="24218"/>
                  </a:cubicBezTo>
                  <a:cubicBezTo>
                    <a:pt x="49339" y="16805"/>
                    <a:pt x="34348" y="14003"/>
                    <a:pt x="41762" y="10874"/>
                  </a:cubicBezTo>
                  <a:cubicBezTo>
                    <a:pt x="49175" y="7742"/>
                    <a:pt x="63837" y="8566"/>
                    <a:pt x="63342" y="3790"/>
                  </a:cubicBezTo>
                  <a:lnTo>
                    <a:pt x="429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3"/>
            <p:cNvSpPr/>
            <p:nvPr/>
          </p:nvSpPr>
          <p:spPr>
            <a:xfrm>
              <a:off x="433214" y="4118068"/>
              <a:ext cx="8149204" cy="1983640"/>
            </a:xfrm>
            <a:custGeom>
              <a:rect b="b" l="l" r="r" t="t"/>
              <a:pathLst>
                <a:path extrusionOk="0" h="32253" w="132502">
                  <a:moveTo>
                    <a:pt x="10343" y="0"/>
                  </a:moveTo>
                  <a:lnTo>
                    <a:pt x="1" y="1328"/>
                  </a:lnTo>
                  <a:lnTo>
                    <a:pt x="39007" y="9513"/>
                  </a:lnTo>
                  <a:lnTo>
                    <a:pt x="39246" y="10941"/>
                  </a:lnTo>
                  <a:lnTo>
                    <a:pt x="47571" y="13439"/>
                  </a:lnTo>
                  <a:lnTo>
                    <a:pt x="47809" y="12606"/>
                  </a:lnTo>
                  <a:lnTo>
                    <a:pt x="100268" y="32252"/>
                  </a:lnTo>
                  <a:lnTo>
                    <a:pt x="132501" y="12509"/>
                  </a:lnTo>
                  <a:lnTo>
                    <a:pt x="130948" y="12130"/>
                  </a:lnTo>
                  <a:lnTo>
                    <a:pt x="103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3"/>
            <p:cNvSpPr/>
            <p:nvPr/>
          </p:nvSpPr>
          <p:spPr>
            <a:xfrm>
              <a:off x="512122" y="3676050"/>
              <a:ext cx="8028475" cy="2337649"/>
            </a:xfrm>
            <a:custGeom>
              <a:rect b="b" l="l" r="r" t="t"/>
              <a:pathLst>
                <a:path extrusionOk="0" h="38009" w="130539">
                  <a:moveTo>
                    <a:pt x="41840" y="0"/>
                  </a:moveTo>
                  <a:lnTo>
                    <a:pt x="20526" y="3336"/>
                  </a:lnTo>
                  <a:lnTo>
                    <a:pt x="1007" y="7348"/>
                  </a:lnTo>
                  <a:lnTo>
                    <a:pt x="0" y="7797"/>
                  </a:lnTo>
                  <a:lnTo>
                    <a:pt x="39544" y="16315"/>
                  </a:lnTo>
                  <a:lnTo>
                    <a:pt x="39418" y="17207"/>
                  </a:lnTo>
                  <a:lnTo>
                    <a:pt x="45919" y="19503"/>
                  </a:lnTo>
                  <a:lnTo>
                    <a:pt x="46174" y="18484"/>
                  </a:lnTo>
                  <a:lnTo>
                    <a:pt x="98158" y="38008"/>
                  </a:lnTo>
                  <a:lnTo>
                    <a:pt x="130538" y="18632"/>
                  </a:lnTo>
                  <a:lnTo>
                    <a:pt x="128924" y="17371"/>
                  </a:lnTo>
                  <a:lnTo>
                    <a:pt x="76131" y="11981"/>
                  </a:lnTo>
                  <a:lnTo>
                    <a:pt x="41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3"/>
            <p:cNvSpPr/>
            <p:nvPr/>
          </p:nvSpPr>
          <p:spPr>
            <a:xfrm>
              <a:off x="573993" y="2706893"/>
              <a:ext cx="5229127" cy="2015191"/>
            </a:xfrm>
            <a:custGeom>
              <a:rect b="b" l="l" r="r" t="t"/>
              <a:pathLst>
                <a:path extrusionOk="0" h="32766" w="85023">
                  <a:moveTo>
                    <a:pt x="61202" y="0"/>
                  </a:moveTo>
                  <a:cubicBezTo>
                    <a:pt x="51430" y="0"/>
                    <a:pt x="41220" y="682"/>
                    <a:pt x="41220" y="682"/>
                  </a:cubicBezTo>
                  <a:lnTo>
                    <a:pt x="1" y="23106"/>
                  </a:lnTo>
                  <a:cubicBezTo>
                    <a:pt x="1" y="23106"/>
                    <a:pt x="4586" y="23872"/>
                    <a:pt x="12332" y="23872"/>
                  </a:cubicBezTo>
                  <a:cubicBezTo>
                    <a:pt x="12883" y="23872"/>
                    <a:pt x="13450" y="23868"/>
                    <a:pt x="14033" y="23859"/>
                  </a:cubicBezTo>
                  <a:cubicBezTo>
                    <a:pt x="17440" y="23811"/>
                    <a:pt x="22372" y="22934"/>
                    <a:pt x="27184" y="22934"/>
                  </a:cubicBezTo>
                  <a:cubicBezTo>
                    <a:pt x="33921" y="22934"/>
                    <a:pt x="40422" y="24652"/>
                    <a:pt x="42176" y="32765"/>
                  </a:cubicBezTo>
                  <a:lnTo>
                    <a:pt x="85023" y="9335"/>
                  </a:lnTo>
                  <a:cubicBezTo>
                    <a:pt x="85023" y="9335"/>
                    <a:pt x="84521" y="2571"/>
                    <a:pt x="75000" y="816"/>
                  </a:cubicBezTo>
                  <a:cubicBezTo>
                    <a:pt x="71656" y="200"/>
                    <a:pt x="66493" y="0"/>
                    <a:pt x="61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3"/>
            <p:cNvSpPr/>
            <p:nvPr/>
          </p:nvSpPr>
          <p:spPr>
            <a:xfrm>
              <a:off x="3167861" y="3247869"/>
              <a:ext cx="5273347" cy="2667978"/>
            </a:xfrm>
            <a:custGeom>
              <a:rect b="b" l="l" r="r" t="t"/>
              <a:pathLst>
                <a:path extrusionOk="0" h="43380" w="85742">
                  <a:moveTo>
                    <a:pt x="2710" y="22488"/>
                  </a:moveTo>
                  <a:cubicBezTo>
                    <a:pt x="1803" y="22922"/>
                    <a:pt x="900" y="23415"/>
                    <a:pt x="1" y="23969"/>
                  </a:cubicBezTo>
                  <a:lnTo>
                    <a:pt x="2710" y="22488"/>
                  </a:lnTo>
                  <a:close/>
                  <a:moveTo>
                    <a:pt x="50591" y="0"/>
                  </a:moveTo>
                  <a:cubicBezTo>
                    <a:pt x="46333" y="0"/>
                    <a:pt x="42848" y="539"/>
                    <a:pt x="42848" y="539"/>
                  </a:cubicBezTo>
                  <a:lnTo>
                    <a:pt x="2710" y="22488"/>
                  </a:lnTo>
                  <a:lnTo>
                    <a:pt x="2710" y="22488"/>
                  </a:lnTo>
                  <a:cubicBezTo>
                    <a:pt x="6251" y="20793"/>
                    <a:pt x="9853" y="19995"/>
                    <a:pt x="13498" y="19995"/>
                  </a:cubicBezTo>
                  <a:cubicBezTo>
                    <a:pt x="21805" y="19995"/>
                    <a:pt x="30331" y="24139"/>
                    <a:pt x="38839" y="31236"/>
                  </a:cubicBezTo>
                  <a:cubicBezTo>
                    <a:pt x="47207" y="38219"/>
                    <a:pt x="53668" y="43380"/>
                    <a:pt x="53668" y="43380"/>
                  </a:cubicBezTo>
                  <a:lnTo>
                    <a:pt x="85742" y="24337"/>
                  </a:lnTo>
                  <a:cubicBezTo>
                    <a:pt x="81233" y="21329"/>
                    <a:pt x="68281" y="5176"/>
                    <a:pt x="61641" y="1919"/>
                  </a:cubicBezTo>
                  <a:cubicBezTo>
                    <a:pt x="58557" y="405"/>
                    <a:pt x="54283" y="0"/>
                    <a:pt x="50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3"/>
            <p:cNvSpPr/>
            <p:nvPr/>
          </p:nvSpPr>
          <p:spPr>
            <a:xfrm>
              <a:off x="3270693" y="3410789"/>
              <a:ext cx="4234447" cy="1290138"/>
            </a:xfrm>
            <a:custGeom>
              <a:rect b="b" l="l" r="r" t="t"/>
              <a:pathLst>
                <a:path extrusionOk="0" h="20977" w="68850">
                  <a:moveTo>
                    <a:pt x="115" y="1"/>
                  </a:moveTo>
                  <a:lnTo>
                    <a:pt x="1" y="301"/>
                  </a:lnTo>
                  <a:cubicBezTo>
                    <a:pt x="1" y="301"/>
                    <a:pt x="13883" y="4683"/>
                    <a:pt x="14442" y="12455"/>
                  </a:cubicBezTo>
                  <a:cubicBezTo>
                    <a:pt x="15860" y="11345"/>
                    <a:pt x="18295" y="10892"/>
                    <a:pt x="21101" y="10892"/>
                  </a:cubicBezTo>
                  <a:cubicBezTo>
                    <a:pt x="25156" y="10892"/>
                    <a:pt x="29987" y="11838"/>
                    <a:pt x="33639" y="13111"/>
                  </a:cubicBezTo>
                  <a:cubicBezTo>
                    <a:pt x="39818" y="15266"/>
                    <a:pt x="48808" y="20977"/>
                    <a:pt x="48808" y="20977"/>
                  </a:cubicBezTo>
                  <a:lnTo>
                    <a:pt x="68850" y="7586"/>
                  </a:lnTo>
                  <a:lnTo>
                    <a:pt x="4049" y="282"/>
                  </a:lnTo>
                  <a:lnTo>
                    <a:pt x="11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3"/>
            <p:cNvSpPr/>
            <p:nvPr/>
          </p:nvSpPr>
          <p:spPr>
            <a:xfrm>
              <a:off x="3293695" y="4624603"/>
              <a:ext cx="1358098" cy="166979"/>
            </a:xfrm>
            <a:custGeom>
              <a:rect b="b" l="l" r="r" t="t"/>
              <a:pathLst>
                <a:path extrusionOk="0" h="2715" w="22082">
                  <a:moveTo>
                    <a:pt x="11388" y="1"/>
                  </a:moveTo>
                  <a:cubicBezTo>
                    <a:pt x="11318" y="1"/>
                    <a:pt x="11248" y="1"/>
                    <a:pt x="11178" y="2"/>
                  </a:cubicBezTo>
                  <a:cubicBezTo>
                    <a:pt x="7475" y="33"/>
                    <a:pt x="3667" y="650"/>
                    <a:pt x="80" y="1542"/>
                  </a:cubicBezTo>
                  <a:cubicBezTo>
                    <a:pt x="0" y="1561"/>
                    <a:pt x="25" y="1676"/>
                    <a:pt x="97" y="1676"/>
                  </a:cubicBezTo>
                  <a:cubicBezTo>
                    <a:pt x="102" y="1676"/>
                    <a:pt x="108" y="1675"/>
                    <a:pt x="114" y="1673"/>
                  </a:cubicBezTo>
                  <a:cubicBezTo>
                    <a:pt x="3479" y="878"/>
                    <a:pt x="7127" y="307"/>
                    <a:pt x="10743" y="307"/>
                  </a:cubicBezTo>
                  <a:cubicBezTo>
                    <a:pt x="14616" y="307"/>
                    <a:pt x="18453" y="963"/>
                    <a:pt x="21870" y="2702"/>
                  </a:cubicBezTo>
                  <a:cubicBezTo>
                    <a:pt x="21888" y="2711"/>
                    <a:pt x="21905" y="2715"/>
                    <a:pt x="21922" y="2715"/>
                  </a:cubicBezTo>
                  <a:cubicBezTo>
                    <a:pt x="22019" y="2715"/>
                    <a:pt x="22082" y="2575"/>
                    <a:pt x="21979" y="2514"/>
                  </a:cubicBezTo>
                  <a:cubicBezTo>
                    <a:pt x="18962" y="727"/>
                    <a:pt x="14886" y="1"/>
                    <a:pt x="113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3"/>
            <p:cNvSpPr/>
            <p:nvPr/>
          </p:nvSpPr>
          <p:spPr>
            <a:xfrm>
              <a:off x="4809179" y="4886357"/>
              <a:ext cx="886805" cy="733417"/>
            </a:xfrm>
            <a:custGeom>
              <a:rect b="b" l="l" r="r" t="t"/>
              <a:pathLst>
                <a:path extrusionOk="0" h="11925" w="14419">
                  <a:moveTo>
                    <a:pt x="48" y="1"/>
                  </a:moveTo>
                  <a:cubicBezTo>
                    <a:pt x="19" y="1"/>
                    <a:pt x="1" y="49"/>
                    <a:pt x="32" y="72"/>
                  </a:cubicBezTo>
                  <a:cubicBezTo>
                    <a:pt x="1307" y="1036"/>
                    <a:pt x="2672" y="1783"/>
                    <a:pt x="3932" y="2789"/>
                  </a:cubicBezTo>
                  <a:cubicBezTo>
                    <a:pt x="5138" y="3752"/>
                    <a:pt x="6457" y="4564"/>
                    <a:pt x="7633" y="5573"/>
                  </a:cubicBezTo>
                  <a:cubicBezTo>
                    <a:pt x="9953" y="7567"/>
                    <a:pt x="11992" y="9915"/>
                    <a:pt x="14308" y="11911"/>
                  </a:cubicBezTo>
                  <a:cubicBezTo>
                    <a:pt x="14319" y="11920"/>
                    <a:pt x="14331" y="11925"/>
                    <a:pt x="14343" y="11925"/>
                  </a:cubicBezTo>
                  <a:cubicBezTo>
                    <a:pt x="14383" y="11925"/>
                    <a:pt x="14418" y="11875"/>
                    <a:pt x="14380" y="11839"/>
                  </a:cubicBezTo>
                  <a:cubicBezTo>
                    <a:pt x="12167" y="9708"/>
                    <a:pt x="10110" y="7391"/>
                    <a:pt x="7778" y="5383"/>
                  </a:cubicBezTo>
                  <a:cubicBezTo>
                    <a:pt x="6463" y="4250"/>
                    <a:pt x="4955" y="3372"/>
                    <a:pt x="3599" y="2297"/>
                  </a:cubicBezTo>
                  <a:cubicBezTo>
                    <a:pt x="2480" y="1408"/>
                    <a:pt x="1216" y="847"/>
                    <a:pt x="68" y="8"/>
                  </a:cubicBezTo>
                  <a:cubicBezTo>
                    <a:pt x="61" y="3"/>
                    <a:pt x="54" y="1"/>
                    <a:pt x="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3"/>
            <p:cNvSpPr/>
            <p:nvPr/>
          </p:nvSpPr>
          <p:spPr>
            <a:xfrm>
              <a:off x="4550130" y="4665379"/>
              <a:ext cx="1223285" cy="894554"/>
            </a:xfrm>
            <a:custGeom>
              <a:rect b="b" l="l" r="r" t="t"/>
              <a:pathLst>
                <a:path extrusionOk="0" h="14545" w="19890">
                  <a:moveTo>
                    <a:pt x="37" y="0"/>
                  </a:moveTo>
                  <a:cubicBezTo>
                    <a:pt x="11" y="0"/>
                    <a:pt x="1" y="39"/>
                    <a:pt x="28" y="43"/>
                  </a:cubicBezTo>
                  <a:cubicBezTo>
                    <a:pt x="4170" y="960"/>
                    <a:pt x="7848" y="3762"/>
                    <a:pt x="10939" y="6541"/>
                  </a:cubicBezTo>
                  <a:cubicBezTo>
                    <a:pt x="11573" y="7113"/>
                    <a:pt x="12248" y="7605"/>
                    <a:pt x="12926" y="8124"/>
                  </a:cubicBezTo>
                  <a:cubicBezTo>
                    <a:pt x="13658" y="8682"/>
                    <a:pt x="14231" y="9385"/>
                    <a:pt x="14964" y="9944"/>
                  </a:cubicBezTo>
                  <a:cubicBezTo>
                    <a:pt x="15895" y="10652"/>
                    <a:pt x="16793" y="11290"/>
                    <a:pt x="17571" y="12171"/>
                  </a:cubicBezTo>
                  <a:cubicBezTo>
                    <a:pt x="18276" y="12971"/>
                    <a:pt x="18982" y="13766"/>
                    <a:pt x="19735" y="14524"/>
                  </a:cubicBezTo>
                  <a:cubicBezTo>
                    <a:pt x="19749" y="14538"/>
                    <a:pt x="19766" y="14544"/>
                    <a:pt x="19783" y="14544"/>
                  </a:cubicBezTo>
                  <a:cubicBezTo>
                    <a:pt x="19836" y="14544"/>
                    <a:pt x="19889" y="14487"/>
                    <a:pt x="19853" y="14433"/>
                  </a:cubicBezTo>
                  <a:cubicBezTo>
                    <a:pt x="17506" y="11105"/>
                    <a:pt x="14095" y="8830"/>
                    <a:pt x="11051" y="6204"/>
                  </a:cubicBezTo>
                  <a:cubicBezTo>
                    <a:pt x="7978" y="3549"/>
                    <a:pt x="4136" y="712"/>
                    <a:pt x="42" y="1"/>
                  </a:cubicBezTo>
                  <a:cubicBezTo>
                    <a:pt x="40" y="1"/>
                    <a:pt x="38" y="0"/>
                    <a:pt x="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3"/>
            <p:cNvSpPr/>
            <p:nvPr/>
          </p:nvSpPr>
          <p:spPr>
            <a:xfrm>
              <a:off x="5870404" y="5622235"/>
              <a:ext cx="40038" cy="48033"/>
            </a:xfrm>
            <a:custGeom>
              <a:rect b="b" l="l" r="r" t="t"/>
              <a:pathLst>
                <a:path extrusionOk="0" h="781" w="651">
                  <a:moveTo>
                    <a:pt x="93" y="0"/>
                  </a:moveTo>
                  <a:cubicBezTo>
                    <a:pt x="48" y="0"/>
                    <a:pt x="0" y="49"/>
                    <a:pt x="31" y="99"/>
                  </a:cubicBezTo>
                  <a:cubicBezTo>
                    <a:pt x="184" y="352"/>
                    <a:pt x="471" y="505"/>
                    <a:pt x="606" y="769"/>
                  </a:cubicBezTo>
                  <a:cubicBezTo>
                    <a:pt x="610" y="777"/>
                    <a:pt x="616" y="781"/>
                    <a:pt x="623" y="781"/>
                  </a:cubicBezTo>
                  <a:cubicBezTo>
                    <a:pt x="636" y="781"/>
                    <a:pt x="651" y="768"/>
                    <a:pt x="646" y="750"/>
                  </a:cubicBezTo>
                  <a:cubicBezTo>
                    <a:pt x="573" y="446"/>
                    <a:pt x="287" y="296"/>
                    <a:pt x="143" y="32"/>
                  </a:cubicBezTo>
                  <a:cubicBezTo>
                    <a:pt x="132" y="9"/>
                    <a:pt x="113" y="0"/>
                    <a:pt x="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3"/>
            <p:cNvSpPr/>
            <p:nvPr/>
          </p:nvSpPr>
          <p:spPr>
            <a:xfrm>
              <a:off x="5966779" y="5713566"/>
              <a:ext cx="39300" cy="37640"/>
            </a:xfrm>
            <a:custGeom>
              <a:rect b="b" l="l" r="r" t="t"/>
              <a:pathLst>
                <a:path extrusionOk="0" h="612" w="639">
                  <a:moveTo>
                    <a:pt x="60" y="1"/>
                  </a:moveTo>
                  <a:cubicBezTo>
                    <a:pt x="28" y="1"/>
                    <a:pt x="0" y="43"/>
                    <a:pt x="29" y="68"/>
                  </a:cubicBezTo>
                  <a:cubicBezTo>
                    <a:pt x="134" y="162"/>
                    <a:pt x="204" y="279"/>
                    <a:pt x="292" y="387"/>
                  </a:cubicBezTo>
                  <a:cubicBezTo>
                    <a:pt x="375" y="484"/>
                    <a:pt x="478" y="531"/>
                    <a:pt x="579" y="606"/>
                  </a:cubicBezTo>
                  <a:cubicBezTo>
                    <a:pt x="585" y="610"/>
                    <a:pt x="590" y="612"/>
                    <a:pt x="596" y="612"/>
                  </a:cubicBezTo>
                  <a:cubicBezTo>
                    <a:pt x="620" y="612"/>
                    <a:pt x="639" y="577"/>
                    <a:pt x="617" y="557"/>
                  </a:cubicBezTo>
                  <a:cubicBezTo>
                    <a:pt x="511" y="461"/>
                    <a:pt x="395" y="401"/>
                    <a:pt x="308" y="284"/>
                  </a:cubicBezTo>
                  <a:cubicBezTo>
                    <a:pt x="236" y="187"/>
                    <a:pt x="173" y="93"/>
                    <a:pt x="86" y="12"/>
                  </a:cubicBezTo>
                  <a:cubicBezTo>
                    <a:pt x="77" y="4"/>
                    <a:pt x="68" y="1"/>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3"/>
            <p:cNvSpPr/>
            <p:nvPr/>
          </p:nvSpPr>
          <p:spPr>
            <a:xfrm>
              <a:off x="3394129" y="4742995"/>
              <a:ext cx="1609705" cy="396630"/>
            </a:xfrm>
            <a:custGeom>
              <a:rect b="b" l="l" r="r" t="t"/>
              <a:pathLst>
                <a:path extrusionOk="0" h="6449" w="26173">
                  <a:moveTo>
                    <a:pt x="4266" y="0"/>
                  </a:moveTo>
                  <a:cubicBezTo>
                    <a:pt x="4039" y="0"/>
                    <a:pt x="3811" y="4"/>
                    <a:pt x="3581" y="12"/>
                  </a:cubicBezTo>
                  <a:cubicBezTo>
                    <a:pt x="2889" y="37"/>
                    <a:pt x="2198" y="69"/>
                    <a:pt x="1511" y="148"/>
                  </a:cubicBezTo>
                  <a:cubicBezTo>
                    <a:pt x="1194" y="186"/>
                    <a:pt x="691" y="349"/>
                    <a:pt x="309" y="349"/>
                  </a:cubicBezTo>
                  <a:cubicBezTo>
                    <a:pt x="229" y="349"/>
                    <a:pt x="155" y="342"/>
                    <a:pt x="89" y="325"/>
                  </a:cubicBezTo>
                  <a:cubicBezTo>
                    <a:pt x="85" y="324"/>
                    <a:pt x="81" y="323"/>
                    <a:pt x="77" y="323"/>
                  </a:cubicBezTo>
                  <a:cubicBezTo>
                    <a:pt x="32" y="323"/>
                    <a:pt x="1" y="396"/>
                    <a:pt x="51" y="419"/>
                  </a:cubicBezTo>
                  <a:cubicBezTo>
                    <a:pt x="236" y="505"/>
                    <a:pt x="446" y="536"/>
                    <a:pt x="667" y="536"/>
                  </a:cubicBezTo>
                  <a:cubicBezTo>
                    <a:pt x="1206" y="536"/>
                    <a:pt x="1812" y="350"/>
                    <a:pt x="2278" y="320"/>
                  </a:cubicBezTo>
                  <a:cubicBezTo>
                    <a:pt x="2942" y="279"/>
                    <a:pt x="3610" y="255"/>
                    <a:pt x="4278" y="255"/>
                  </a:cubicBezTo>
                  <a:cubicBezTo>
                    <a:pt x="4934" y="255"/>
                    <a:pt x="5591" y="279"/>
                    <a:pt x="6243" y="333"/>
                  </a:cubicBezTo>
                  <a:cubicBezTo>
                    <a:pt x="8861" y="550"/>
                    <a:pt x="11520" y="817"/>
                    <a:pt x="14073" y="1459"/>
                  </a:cubicBezTo>
                  <a:cubicBezTo>
                    <a:pt x="16524" y="2075"/>
                    <a:pt x="18935" y="2959"/>
                    <a:pt x="21248" y="3958"/>
                  </a:cubicBezTo>
                  <a:cubicBezTo>
                    <a:pt x="22905" y="4673"/>
                    <a:pt x="24399" y="5647"/>
                    <a:pt x="26013" y="6440"/>
                  </a:cubicBezTo>
                  <a:cubicBezTo>
                    <a:pt x="26026" y="6446"/>
                    <a:pt x="26038" y="6449"/>
                    <a:pt x="26050" y="6449"/>
                  </a:cubicBezTo>
                  <a:cubicBezTo>
                    <a:pt x="26124" y="6449"/>
                    <a:pt x="26173" y="6343"/>
                    <a:pt x="26094" y="6301"/>
                  </a:cubicBezTo>
                  <a:cubicBezTo>
                    <a:pt x="24490" y="5464"/>
                    <a:pt x="23032" y="4473"/>
                    <a:pt x="21384" y="3726"/>
                  </a:cubicBezTo>
                  <a:cubicBezTo>
                    <a:pt x="19213" y="2744"/>
                    <a:pt x="16965" y="1881"/>
                    <a:pt x="14657" y="1256"/>
                  </a:cubicBezTo>
                  <a:cubicBezTo>
                    <a:pt x="12285" y="616"/>
                    <a:pt x="9817" y="344"/>
                    <a:pt x="7376" y="159"/>
                  </a:cubicBezTo>
                  <a:cubicBezTo>
                    <a:pt x="6328" y="80"/>
                    <a:pt x="5308" y="0"/>
                    <a:pt x="4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3"/>
            <p:cNvSpPr/>
            <p:nvPr/>
          </p:nvSpPr>
          <p:spPr>
            <a:xfrm>
              <a:off x="5106359" y="5212444"/>
              <a:ext cx="211138" cy="180079"/>
            </a:xfrm>
            <a:custGeom>
              <a:rect b="b" l="l" r="r" t="t"/>
              <a:pathLst>
                <a:path extrusionOk="0" h="2928" w="3433">
                  <a:moveTo>
                    <a:pt x="63" y="1"/>
                  </a:moveTo>
                  <a:cubicBezTo>
                    <a:pt x="25" y="1"/>
                    <a:pt x="0" y="55"/>
                    <a:pt x="40" y="76"/>
                  </a:cubicBezTo>
                  <a:cubicBezTo>
                    <a:pt x="337" y="240"/>
                    <a:pt x="517" y="499"/>
                    <a:pt x="787" y="682"/>
                  </a:cubicBezTo>
                  <a:cubicBezTo>
                    <a:pt x="1123" y="910"/>
                    <a:pt x="1517" y="1059"/>
                    <a:pt x="1857" y="1292"/>
                  </a:cubicBezTo>
                  <a:cubicBezTo>
                    <a:pt x="2498" y="1731"/>
                    <a:pt x="2753" y="2437"/>
                    <a:pt x="3334" y="2917"/>
                  </a:cubicBezTo>
                  <a:cubicBezTo>
                    <a:pt x="3344" y="2924"/>
                    <a:pt x="3355" y="2928"/>
                    <a:pt x="3365" y="2928"/>
                  </a:cubicBezTo>
                  <a:cubicBezTo>
                    <a:pt x="3401" y="2928"/>
                    <a:pt x="3432" y="2885"/>
                    <a:pt x="3398" y="2851"/>
                  </a:cubicBezTo>
                  <a:cubicBezTo>
                    <a:pt x="2926" y="2379"/>
                    <a:pt x="2626" y="1757"/>
                    <a:pt x="2079" y="1364"/>
                  </a:cubicBezTo>
                  <a:cubicBezTo>
                    <a:pt x="1707" y="1096"/>
                    <a:pt x="1278" y="918"/>
                    <a:pt x="900" y="664"/>
                  </a:cubicBezTo>
                  <a:cubicBezTo>
                    <a:pt x="595" y="459"/>
                    <a:pt x="411" y="189"/>
                    <a:pt x="82" y="6"/>
                  </a:cubicBezTo>
                  <a:cubicBezTo>
                    <a:pt x="76" y="2"/>
                    <a:pt x="69" y="1"/>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3"/>
            <p:cNvSpPr/>
            <p:nvPr/>
          </p:nvSpPr>
          <p:spPr>
            <a:xfrm>
              <a:off x="4143967" y="4882975"/>
              <a:ext cx="1064547" cy="602725"/>
            </a:xfrm>
            <a:custGeom>
              <a:rect b="b" l="l" r="r" t="t"/>
              <a:pathLst>
                <a:path extrusionOk="0" h="9800" w="17309">
                  <a:moveTo>
                    <a:pt x="29" y="0"/>
                  </a:moveTo>
                  <a:cubicBezTo>
                    <a:pt x="10" y="0"/>
                    <a:pt x="0" y="27"/>
                    <a:pt x="20" y="36"/>
                  </a:cubicBezTo>
                  <a:cubicBezTo>
                    <a:pt x="1665" y="821"/>
                    <a:pt x="3275" y="1685"/>
                    <a:pt x="4931" y="2446"/>
                  </a:cubicBezTo>
                  <a:cubicBezTo>
                    <a:pt x="6360" y="3102"/>
                    <a:pt x="7893" y="3652"/>
                    <a:pt x="9227" y="4488"/>
                  </a:cubicBezTo>
                  <a:cubicBezTo>
                    <a:pt x="11871" y="6146"/>
                    <a:pt x="14777" y="7664"/>
                    <a:pt x="17101" y="9774"/>
                  </a:cubicBezTo>
                  <a:cubicBezTo>
                    <a:pt x="17121" y="9792"/>
                    <a:pt x="17143" y="9799"/>
                    <a:pt x="17165" y="9799"/>
                  </a:cubicBezTo>
                  <a:cubicBezTo>
                    <a:pt x="17242" y="9799"/>
                    <a:pt x="17309" y="9702"/>
                    <a:pt x="17238" y="9636"/>
                  </a:cubicBezTo>
                  <a:cubicBezTo>
                    <a:pt x="15023" y="7606"/>
                    <a:pt x="12296" y="6258"/>
                    <a:pt x="9796" y="4630"/>
                  </a:cubicBezTo>
                  <a:cubicBezTo>
                    <a:pt x="8451" y="3755"/>
                    <a:pt x="6962" y="3177"/>
                    <a:pt x="5489" y="2555"/>
                  </a:cubicBezTo>
                  <a:cubicBezTo>
                    <a:pt x="3640" y="1775"/>
                    <a:pt x="1861" y="841"/>
                    <a:pt x="40" y="4"/>
                  </a:cubicBezTo>
                  <a:cubicBezTo>
                    <a:pt x="36" y="1"/>
                    <a:pt x="32" y="0"/>
                    <a:pt x="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3"/>
            <p:cNvSpPr/>
            <p:nvPr/>
          </p:nvSpPr>
          <p:spPr>
            <a:xfrm>
              <a:off x="3669537" y="4873995"/>
              <a:ext cx="945478" cy="345275"/>
            </a:xfrm>
            <a:custGeom>
              <a:rect b="b" l="l" r="r" t="t"/>
              <a:pathLst>
                <a:path extrusionOk="0" h="5614" w="15373">
                  <a:moveTo>
                    <a:pt x="140" y="1"/>
                  </a:moveTo>
                  <a:cubicBezTo>
                    <a:pt x="58" y="1"/>
                    <a:pt x="0" y="121"/>
                    <a:pt x="89" y="164"/>
                  </a:cubicBezTo>
                  <a:cubicBezTo>
                    <a:pt x="2442" y="1314"/>
                    <a:pt x="5098" y="1878"/>
                    <a:pt x="7606" y="2582"/>
                  </a:cubicBezTo>
                  <a:cubicBezTo>
                    <a:pt x="8754" y="2907"/>
                    <a:pt x="9815" y="3446"/>
                    <a:pt x="10956" y="3789"/>
                  </a:cubicBezTo>
                  <a:cubicBezTo>
                    <a:pt x="12418" y="4226"/>
                    <a:pt x="13882" y="4890"/>
                    <a:pt x="15237" y="5604"/>
                  </a:cubicBezTo>
                  <a:cubicBezTo>
                    <a:pt x="15250" y="5611"/>
                    <a:pt x="15262" y="5614"/>
                    <a:pt x="15274" y="5614"/>
                  </a:cubicBezTo>
                  <a:cubicBezTo>
                    <a:pt x="15336" y="5614"/>
                    <a:pt x="15372" y="5526"/>
                    <a:pt x="15309" y="5481"/>
                  </a:cubicBezTo>
                  <a:cubicBezTo>
                    <a:pt x="13359" y="4109"/>
                    <a:pt x="10956" y="3387"/>
                    <a:pt x="8746" y="2546"/>
                  </a:cubicBezTo>
                  <a:cubicBezTo>
                    <a:pt x="5970" y="1487"/>
                    <a:pt x="2883" y="1242"/>
                    <a:pt x="176" y="9"/>
                  </a:cubicBezTo>
                  <a:cubicBezTo>
                    <a:pt x="164" y="3"/>
                    <a:pt x="151"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3"/>
            <p:cNvSpPr/>
            <p:nvPr/>
          </p:nvSpPr>
          <p:spPr>
            <a:xfrm>
              <a:off x="3613508" y="4546187"/>
              <a:ext cx="857099" cy="57013"/>
            </a:xfrm>
            <a:custGeom>
              <a:rect b="b" l="l" r="r" t="t"/>
              <a:pathLst>
                <a:path extrusionOk="0" h="927" w="13936">
                  <a:moveTo>
                    <a:pt x="6330" y="0"/>
                  </a:moveTo>
                  <a:cubicBezTo>
                    <a:pt x="4256" y="0"/>
                    <a:pt x="2044" y="176"/>
                    <a:pt x="39" y="625"/>
                  </a:cubicBezTo>
                  <a:cubicBezTo>
                    <a:pt x="1" y="632"/>
                    <a:pt x="14" y="684"/>
                    <a:pt x="48" y="684"/>
                  </a:cubicBezTo>
                  <a:cubicBezTo>
                    <a:pt x="50" y="684"/>
                    <a:pt x="52" y="683"/>
                    <a:pt x="55" y="683"/>
                  </a:cubicBezTo>
                  <a:cubicBezTo>
                    <a:pt x="2022" y="303"/>
                    <a:pt x="4179" y="225"/>
                    <a:pt x="6210" y="225"/>
                  </a:cubicBezTo>
                  <a:cubicBezTo>
                    <a:pt x="6452" y="225"/>
                    <a:pt x="6692" y="226"/>
                    <a:pt x="6929" y="228"/>
                  </a:cubicBezTo>
                  <a:cubicBezTo>
                    <a:pt x="9318" y="247"/>
                    <a:pt x="11531" y="613"/>
                    <a:pt x="13881" y="927"/>
                  </a:cubicBezTo>
                  <a:cubicBezTo>
                    <a:pt x="13883" y="927"/>
                    <a:pt x="13884" y="927"/>
                    <a:pt x="13886" y="927"/>
                  </a:cubicBezTo>
                  <a:cubicBezTo>
                    <a:pt x="13930" y="927"/>
                    <a:pt x="13935" y="856"/>
                    <a:pt x="13892" y="844"/>
                  </a:cubicBezTo>
                  <a:cubicBezTo>
                    <a:pt x="11506" y="130"/>
                    <a:pt x="9162" y="24"/>
                    <a:pt x="6673" y="2"/>
                  </a:cubicBezTo>
                  <a:cubicBezTo>
                    <a:pt x="6559" y="1"/>
                    <a:pt x="6445" y="0"/>
                    <a:pt x="63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3"/>
            <p:cNvSpPr/>
            <p:nvPr/>
          </p:nvSpPr>
          <p:spPr>
            <a:xfrm>
              <a:off x="5789405" y="5456855"/>
              <a:ext cx="435561" cy="375288"/>
            </a:xfrm>
            <a:custGeom>
              <a:rect b="b" l="l" r="r" t="t"/>
              <a:pathLst>
                <a:path extrusionOk="0" h="6102" w="7082">
                  <a:moveTo>
                    <a:pt x="101" y="0"/>
                  </a:moveTo>
                  <a:cubicBezTo>
                    <a:pt x="48" y="0"/>
                    <a:pt x="0" y="67"/>
                    <a:pt x="51" y="110"/>
                  </a:cubicBezTo>
                  <a:cubicBezTo>
                    <a:pt x="1399" y="1283"/>
                    <a:pt x="2656" y="2561"/>
                    <a:pt x="4015" y="3724"/>
                  </a:cubicBezTo>
                  <a:cubicBezTo>
                    <a:pt x="4946" y="4521"/>
                    <a:pt x="5924" y="5488"/>
                    <a:pt x="6993" y="6095"/>
                  </a:cubicBezTo>
                  <a:cubicBezTo>
                    <a:pt x="7000" y="6100"/>
                    <a:pt x="7008" y="6102"/>
                    <a:pt x="7015" y="6102"/>
                  </a:cubicBezTo>
                  <a:cubicBezTo>
                    <a:pt x="7051" y="6102"/>
                    <a:pt x="7081" y="6055"/>
                    <a:pt x="7048" y="6024"/>
                  </a:cubicBezTo>
                  <a:cubicBezTo>
                    <a:pt x="6046" y="5119"/>
                    <a:pt x="4946" y="4336"/>
                    <a:pt x="3924" y="3450"/>
                  </a:cubicBezTo>
                  <a:cubicBezTo>
                    <a:pt x="2640" y="2333"/>
                    <a:pt x="1432" y="1130"/>
                    <a:pt x="143" y="16"/>
                  </a:cubicBezTo>
                  <a:cubicBezTo>
                    <a:pt x="130" y="5"/>
                    <a:pt x="116"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3"/>
            <p:cNvSpPr/>
            <p:nvPr/>
          </p:nvSpPr>
          <p:spPr>
            <a:xfrm>
              <a:off x="2338500" y="4230556"/>
              <a:ext cx="763246" cy="526461"/>
            </a:xfrm>
            <a:custGeom>
              <a:rect b="b" l="l" r="r" t="t"/>
              <a:pathLst>
                <a:path extrusionOk="0" h="8560" w="12410">
                  <a:moveTo>
                    <a:pt x="24" y="1"/>
                  </a:moveTo>
                  <a:cubicBezTo>
                    <a:pt x="0" y="1"/>
                    <a:pt x="1" y="37"/>
                    <a:pt x="27" y="40"/>
                  </a:cubicBezTo>
                  <a:cubicBezTo>
                    <a:pt x="2691" y="317"/>
                    <a:pt x="5152" y="1009"/>
                    <a:pt x="7481" y="2356"/>
                  </a:cubicBezTo>
                  <a:cubicBezTo>
                    <a:pt x="9561" y="3557"/>
                    <a:pt x="11850" y="6143"/>
                    <a:pt x="12394" y="8554"/>
                  </a:cubicBezTo>
                  <a:cubicBezTo>
                    <a:pt x="12394" y="8558"/>
                    <a:pt x="12397" y="8560"/>
                    <a:pt x="12400" y="8560"/>
                  </a:cubicBezTo>
                  <a:cubicBezTo>
                    <a:pt x="12404" y="8560"/>
                    <a:pt x="12409" y="8557"/>
                    <a:pt x="12409" y="8551"/>
                  </a:cubicBezTo>
                  <a:cubicBezTo>
                    <a:pt x="12292" y="7348"/>
                    <a:pt x="11433" y="6174"/>
                    <a:pt x="10769" y="5202"/>
                  </a:cubicBezTo>
                  <a:cubicBezTo>
                    <a:pt x="10069" y="4181"/>
                    <a:pt x="9245" y="3152"/>
                    <a:pt x="8186" y="2471"/>
                  </a:cubicBezTo>
                  <a:cubicBezTo>
                    <a:pt x="5671" y="854"/>
                    <a:pt x="2988" y="120"/>
                    <a:pt x="27" y="1"/>
                  </a:cubicBezTo>
                  <a:cubicBezTo>
                    <a:pt x="26" y="1"/>
                    <a:pt x="25" y="1"/>
                    <a:pt x="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3"/>
            <p:cNvSpPr/>
            <p:nvPr/>
          </p:nvSpPr>
          <p:spPr>
            <a:xfrm>
              <a:off x="1494132" y="4223668"/>
              <a:ext cx="750331" cy="36409"/>
            </a:xfrm>
            <a:custGeom>
              <a:rect b="b" l="l" r="r" t="t"/>
              <a:pathLst>
                <a:path extrusionOk="0" h="592" w="12200">
                  <a:moveTo>
                    <a:pt x="11025" y="1"/>
                  </a:moveTo>
                  <a:cubicBezTo>
                    <a:pt x="7362" y="1"/>
                    <a:pt x="3744" y="331"/>
                    <a:pt x="75" y="460"/>
                  </a:cubicBezTo>
                  <a:cubicBezTo>
                    <a:pt x="0" y="463"/>
                    <a:pt x="0" y="572"/>
                    <a:pt x="75" y="574"/>
                  </a:cubicBezTo>
                  <a:cubicBezTo>
                    <a:pt x="476" y="586"/>
                    <a:pt x="876" y="592"/>
                    <a:pt x="1275" y="592"/>
                  </a:cubicBezTo>
                  <a:cubicBezTo>
                    <a:pt x="4908" y="592"/>
                    <a:pt x="8500" y="134"/>
                    <a:pt x="12140" y="101"/>
                  </a:cubicBezTo>
                  <a:cubicBezTo>
                    <a:pt x="12200" y="101"/>
                    <a:pt x="12200" y="11"/>
                    <a:pt x="12140" y="11"/>
                  </a:cubicBezTo>
                  <a:cubicBezTo>
                    <a:pt x="11768" y="4"/>
                    <a:pt x="11396" y="1"/>
                    <a:pt x="1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3"/>
            <p:cNvSpPr/>
            <p:nvPr/>
          </p:nvSpPr>
          <p:spPr>
            <a:xfrm>
              <a:off x="1226535" y="4263153"/>
              <a:ext cx="992281" cy="77985"/>
            </a:xfrm>
            <a:custGeom>
              <a:rect b="b" l="l" r="r" t="t"/>
              <a:pathLst>
                <a:path extrusionOk="0" h="1268" w="16134">
                  <a:moveTo>
                    <a:pt x="48" y="0"/>
                  </a:moveTo>
                  <a:cubicBezTo>
                    <a:pt x="14" y="0"/>
                    <a:pt x="0" y="51"/>
                    <a:pt x="37" y="60"/>
                  </a:cubicBezTo>
                  <a:cubicBezTo>
                    <a:pt x="2542" y="712"/>
                    <a:pt x="5175" y="996"/>
                    <a:pt x="7745" y="1201"/>
                  </a:cubicBezTo>
                  <a:cubicBezTo>
                    <a:pt x="8359" y="1250"/>
                    <a:pt x="8974" y="1268"/>
                    <a:pt x="9590" y="1268"/>
                  </a:cubicBezTo>
                  <a:cubicBezTo>
                    <a:pt x="11193" y="1268"/>
                    <a:pt x="12797" y="1147"/>
                    <a:pt x="14399" y="1147"/>
                  </a:cubicBezTo>
                  <a:cubicBezTo>
                    <a:pt x="14969" y="1147"/>
                    <a:pt x="15539" y="1162"/>
                    <a:pt x="16109" y="1204"/>
                  </a:cubicBezTo>
                  <a:cubicBezTo>
                    <a:pt x="16134" y="1204"/>
                    <a:pt x="16132" y="1165"/>
                    <a:pt x="16109" y="1162"/>
                  </a:cubicBezTo>
                  <a:cubicBezTo>
                    <a:pt x="15297" y="1069"/>
                    <a:pt x="14484" y="1041"/>
                    <a:pt x="13670" y="1041"/>
                  </a:cubicBezTo>
                  <a:cubicBezTo>
                    <a:pt x="12478" y="1041"/>
                    <a:pt x="11283" y="1100"/>
                    <a:pt x="10090" y="1100"/>
                  </a:cubicBezTo>
                  <a:cubicBezTo>
                    <a:pt x="9430" y="1100"/>
                    <a:pt x="8771" y="1082"/>
                    <a:pt x="8112" y="1026"/>
                  </a:cubicBezTo>
                  <a:cubicBezTo>
                    <a:pt x="5414" y="791"/>
                    <a:pt x="2734" y="449"/>
                    <a:pt x="54" y="1"/>
                  </a:cubicBezTo>
                  <a:cubicBezTo>
                    <a:pt x="52" y="0"/>
                    <a:pt x="50" y="0"/>
                    <a:pt x="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3"/>
            <p:cNvSpPr/>
            <p:nvPr/>
          </p:nvSpPr>
          <p:spPr>
            <a:xfrm>
              <a:off x="878738" y="4180678"/>
              <a:ext cx="555491" cy="61995"/>
            </a:xfrm>
            <a:custGeom>
              <a:rect b="b" l="l" r="r" t="t"/>
              <a:pathLst>
                <a:path extrusionOk="0" h="1008" w="9032">
                  <a:moveTo>
                    <a:pt x="91" y="1"/>
                  </a:moveTo>
                  <a:cubicBezTo>
                    <a:pt x="24" y="1"/>
                    <a:pt x="1" y="103"/>
                    <a:pt x="74" y="125"/>
                  </a:cubicBezTo>
                  <a:cubicBezTo>
                    <a:pt x="1506" y="534"/>
                    <a:pt x="2997" y="562"/>
                    <a:pt x="4474" y="732"/>
                  </a:cubicBezTo>
                  <a:cubicBezTo>
                    <a:pt x="5959" y="901"/>
                    <a:pt x="7508" y="943"/>
                    <a:pt x="9005" y="1007"/>
                  </a:cubicBezTo>
                  <a:cubicBezTo>
                    <a:pt x="9031" y="1007"/>
                    <a:pt x="9030" y="968"/>
                    <a:pt x="9005" y="967"/>
                  </a:cubicBezTo>
                  <a:cubicBezTo>
                    <a:pt x="6078" y="735"/>
                    <a:pt x="2969" y="631"/>
                    <a:pt x="106" y="3"/>
                  </a:cubicBezTo>
                  <a:cubicBezTo>
                    <a:pt x="101" y="1"/>
                    <a:pt x="96" y="1"/>
                    <a:pt x="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3"/>
            <p:cNvSpPr/>
            <p:nvPr/>
          </p:nvSpPr>
          <p:spPr>
            <a:xfrm>
              <a:off x="2347848" y="4321149"/>
              <a:ext cx="607337" cy="274055"/>
            </a:xfrm>
            <a:custGeom>
              <a:rect b="b" l="l" r="r" t="t"/>
              <a:pathLst>
                <a:path extrusionOk="0" h="4456" w="9875">
                  <a:moveTo>
                    <a:pt x="98" y="1"/>
                  </a:moveTo>
                  <a:cubicBezTo>
                    <a:pt x="0" y="1"/>
                    <a:pt x="5" y="155"/>
                    <a:pt x="105" y="169"/>
                  </a:cubicBezTo>
                  <a:cubicBezTo>
                    <a:pt x="3242" y="556"/>
                    <a:pt x="7847" y="1672"/>
                    <a:pt x="9729" y="4423"/>
                  </a:cubicBezTo>
                  <a:cubicBezTo>
                    <a:pt x="9745" y="4446"/>
                    <a:pt x="9767" y="4456"/>
                    <a:pt x="9788" y="4456"/>
                  </a:cubicBezTo>
                  <a:cubicBezTo>
                    <a:pt x="9833" y="4456"/>
                    <a:pt x="9874" y="4410"/>
                    <a:pt x="9850" y="4356"/>
                  </a:cubicBezTo>
                  <a:cubicBezTo>
                    <a:pt x="9076" y="2772"/>
                    <a:pt x="7162" y="2000"/>
                    <a:pt x="5573" y="1356"/>
                  </a:cubicBezTo>
                  <a:cubicBezTo>
                    <a:pt x="3806" y="639"/>
                    <a:pt x="2001" y="225"/>
                    <a:pt x="108" y="1"/>
                  </a:cubicBezTo>
                  <a:cubicBezTo>
                    <a:pt x="104" y="1"/>
                    <a:pt x="101" y="1"/>
                    <a:pt x="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3"/>
            <p:cNvSpPr/>
            <p:nvPr/>
          </p:nvSpPr>
          <p:spPr>
            <a:xfrm>
              <a:off x="2990980" y="4646682"/>
              <a:ext cx="12608" cy="21649"/>
            </a:xfrm>
            <a:custGeom>
              <a:rect b="b" l="l" r="r" t="t"/>
              <a:pathLst>
                <a:path extrusionOk="0" h="352" w="205">
                  <a:moveTo>
                    <a:pt x="24" y="0"/>
                  </a:moveTo>
                  <a:cubicBezTo>
                    <a:pt x="12" y="0"/>
                    <a:pt x="1" y="18"/>
                    <a:pt x="11" y="30"/>
                  </a:cubicBezTo>
                  <a:cubicBezTo>
                    <a:pt x="83" y="121"/>
                    <a:pt x="127" y="219"/>
                    <a:pt x="152" y="332"/>
                  </a:cubicBezTo>
                  <a:cubicBezTo>
                    <a:pt x="155" y="345"/>
                    <a:pt x="164" y="351"/>
                    <a:pt x="174" y="351"/>
                  </a:cubicBezTo>
                  <a:cubicBezTo>
                    <a:pt x="189" y="351"/>
                    <a:pt x="204" y="338"/>
                    <a:pt x="200" y="319"/>
                  </a:cubicBezTo>
                  <a:cubicBezTo>
                    <a:pt x="183" y="196"/>
                    <a:pt x="116" y="96"/>
                    <a:pt x="35" y="7"/>
                  </a:cubicBezTo>
                  <a:cubicBezTo>
                    <a:pt x="31" y="2"/>
                    <a:pt x="27" y="0"/>
                    <a:pt x="2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3"/>
            <p:cNvSpPr/>
            <p:nvPr/>
          </p:nvSpPr>
          <p:spPr>
            <a:xfrm>
              <a:off x="3004388" y="4712428"/>
              <a:ext cx="29829" cy="56152"/>
            </a:xfrm>
            <a:custGeom>
              <a:rect b="b" l="l" r="r" t="t"/>
              <a:pathLst>
                <a:path extrusionOk="0" h="913" w="485">
                  <a:moveTo>
                    <a:pt x="36" y="1"/>
                  </a:moveTo>
                  <a:cubicBezTo>
                    <a:pt x="16" y="1"/>
                    <a:pt x="0" y="24"/>
                    <a:pt x="18" y="42"/>
                  </a:cubicBezTo>
                  <a:cubicBezTo>
                    <a:pt x="256" y="278"/>
                    <a:pt x="132" y="675"/>
                    <a:pt x="389" y="902"/>
                  </a:cubicBezTo>
                  <a:cubicBezTo>
                    <a:pt x="398" y="909"/>
                    <a:pt x="408" y="912"/>
                    <a:pt x="419" y="912"/>
                  </a:cubicBezTo>
                  <a:cubicBezTo>
                    <a:pt x="452" y="912"/>
                    <a:pt x="484" y="880"/>
                    <a:pt x="461" y="847"/>
                  </a:cubicBezTo>
                  <a:cubicBezTo>
                    <a:pt x="270" y="594"/>
                    <a:pt x="307" y="219"/>
                    <a:pt x="54" y="8"/>
                  </a:cubicBezTo>
                  <a:cubicBezTo>
                    <a:pt x="48" y="3"/>
                    <a:pt x="42" y="1"/>
                    <a:pt x="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3"/>
            <p:cNvSpPr/>
            <p:nvPr/>
          </p:nvSpPr>
          <p:spPr>
            <a:xfrm>
              <a:off x="2621658" y="4211367"/>
              <a:ext cx="495218" cy="442572"/>
            </a:xfrm>
            <a:custGeom>
              <a:rect b="b" l="l" r="r" t="t"/>
              <a:pathLst>
                <a:path extrusionOk="0" h="7196" w="8052">
                  <a:moveTo>
                    <a:pt x="32" y="1"/>
                  </a:moveTo>
                  <a:cubicBezTo>
                    <a:pt x="1" y="1"/>
                    <a:pt x="2" y="47"/>
                    <a:pt x="34" y="51"/>
                  </a:cubicBezTo>
                  <a:cubicBezTo>
                    <a:pt x="3541" y="457"/>
                    <a:pt x="7132" y="3811"/>
                    <a:pt x="8004" y="7180"/>
                  </a:cubicBezTo>
                  <a:cubicBezTo>
                    <a:pt x="8007" y="7190"/>
                    <a:pt x="8017" y="7195"/>
                    <a:pt x="8027" y="7195"/>
                  </a:cubicBezTo>
                  <a:cubicBezTo>
                    <a:pt x="8039" y="7195"/>
                    <a:pt x="8052" y="7188"/>
                    <a:pt x="8049" y="7174"/>
                  </a:cubicBezTo>
                  <a:cubicBezTo>
                    <a:pt x="7816" y="5374"/>
                    <a:pt x="6655" y="3941"/>
                    <a:pt x="5429" y="2694"/>
                  </a:cubicBezTo>
                  <a:cubicBezTo>
                    <a:pt x="4160" y="1407"/>
                    <a:pt x="1885" y="11"/>
                    <a:pt x="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3"/>
            <p:cNvSpPr/>
            <p:nvPr/>
          </p:nvSpPr>
          <p:spPr>
            <a:xfrm>
              <a:off x="1764251" y="4375210"/>
              <a:ext cx="955195" cy="158492"/>
            </a:xfrm>
            <a:custGeom>
              <a:rect b="b" l="l" r="r" t="t"/>
              <a:pathLst>
                <a:path extrusionOk="0" h="2577" w="15531">
                  <a:moveTo>
                    <a:pt x="61" y="0"/>
                  </a:moveTo>
                  <a:cubicBezTo>
                    <a:pt x="0" y="0"/>
                    <a:pt x="0" y="96"/>
                    <a:pt x="63" y="100"/>
                  </a:cubicBezTo>
                  <a:cubicBezTo>
                    <a:pt x="2784" y="257"/>
                    <a:pt x="5489" y="536"/>
                    <a:pt x="8184" y="924"/>
                  </a:cubicBezTo>
                  <a:cubicBezTo>
                    <a:pt x="10483" y="1254"/>
                    <a:pt x="13287" y="1541"/>
                    <a:pt x="15398" y="2568"/>
                  </a:cubicBezTo>
                  <a:cubicBezTo>
                    <a:pt x="15410" y="2573"/>
                    <a:pt x="15422" y="2576"/>
                    <a:pt x="15433" y="2576"/>
                  </a:cubicBezTo>
                  <a:cubicBezTo>
                    <a:pt x="15495" y="2576"/>
                    <a:pt x="15531" y="2493"/>
                    <a:pt x="15467" y="2449"/>
                  </a:cubicBezTo>
                  <a:cubicBezTo>
                    <a:pt x="14600" y="1855"/>
                    <a:pt x="13478" y="1783"/>
                    <a:pt x="12476" y="1532"/>
                  </a:cubicBezTo>
                  <a:cubicBezTo>
                    <a:pt x="11239" y="1216"/>
                    <a:pt x="9983" y="980"/>
                    <a:pt x="8716" y="805"/>
                  </a:cubicBezTo>
                  <a:cubicBezTo>
                    <a:pt x="5841" y="407"/>
                    <a:pt x="2959" y="136"/>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3"/>
            <p:cNvSpPr/>
            <p:nvPr/>
          </p:nvSpPr>
          <p:spPr>
            <a:xfrm>
              <a:off x="2777443" y="4570296"/>
              <a:ext cx="13838" cy="8241"/>
            </a:xfrm>
            <a:custGeom>
              <a:rect b="b" l="l" r="r" t="t"/>
              <a:pathLst>
                <a:path extrusionOk="0" h="134" w="225">
                  <a:moveTo>
                    <a:pt x="35" y="0"/>
                  </a:moveTo>
                  <a:cubicBezTo>
                    <a:pt x="1" y="0"/>
                    <a:pt x="1" y="57"/>
                    <a:pt x="37" y="58"/>
                  </a:cubicBezTo>
                  <a:cubicBezTo>
                    <a:pt x="93" y="58"/>
                    <a:pt x="140" y="80"/>
                    <a:pt x="171" y="125"/>
                  </a:cubicBezTo>
                  <a:cubicBezTo>
                    <a:pt x="176" y="131"/>
                    <a:pt x="182" y="133"/>
                    <a:pt x="188" y="133"/>
                  </a:cubicBezTo>
                  <a:cubicBezTo>
                    <a:pt x="207" y="133"/>
                    <a:pt x="224" y="107"/>
                    <a:pt x="208" y="88"/>
                  </a:cubicBezTo>
                  <a:cubicBezTo>
                    <a:pt x="158" y="32"/>
                    <a:pt x="110" y="8"/>
                    <a:pt x="37" y="0"/>
                  </a:cubicBezTo>
                  <a:cubicBezTo>
                    <a:pt x="36" y="0"/>
                    <a:pt x="36" y="0"/>
                    <a:pt x="35"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3"/>
            <p:cNvSpPr/>
            <p:nvPr/>
          </p:nvSpPr>
          <p:spPr>
            <a:xfrm>
              <a:off x="2831443" y="4611011"/>
              <a:ext cx="18451" cy="11193"/>
            </a:xfrm>
            <a:custGeom>
              <a:rect b="b" l="l" r="r" t="t"/>
              <a:pathLst>
                <a:path extrusionOk="0" h="182" w="300">
                  <a:moveTo>
                    <a:pt x="85" y="1"/>
                  </a:moveTo>
                  <a:cubicBezTo>
                    <a:pt x="43" y="1"/>
                    <a:pt x="1" y="60"/>
                    <a:pt x="41" y="99"/>
                  </a:cubicBezTo>
                  <a:cubicBezTo>
                    <a:pt x="98" y="157"/>
                    <a:pt x="155" y="182"/>
                    <a:pt x="234" y="182"/>
                  </a:cubicBezTo>
                  <a:cubicBezTo>
                    <a:pt x="285" y="182"/>
                    <a:pt x="299" y="99"/>
                    <a:pt x="246" y="91"/>
                  </a:cubicBezTo>
                  <a:cubicBezTo>
                    <a:pt x="193" y="84"/>
                    <a:pt x="154" y="60"/>
                    <a:pt x="121" y="19"/>
                  </a:cubicBezTo>
                  <a:cubicBezTo>
                    <a:pt x="111" y="6"/>
                    <a:pt x="98" y="1"/>
                    <a:pt x="85"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3"/>
            <p:cNvSpPr/>
            <p:nvPr/>
          </p:nvSpPr>
          <p:spPr>
            <a:xfrm>
              <a:off x="1969793" y="4433945"/>
              <a:ext cx="638211" cy="159476"/>
            </a:xfrm>
            <a:custGeom>
              <a:rect b="b" l="l" r="r" t="t"/>
              <a:pathLst>
                <a:path extrusionOk="0" h="2593" w="10377">
                  <a:moveTo>
                    <a:pt x="25" y="0"/>
                  </a:moveTo>
                  <a:cubicBezTo>
                    <a:pt x="0" y="0"/>
                    <a:pt x="0" y="38"/>
                    <a:pt x="25" y="39"/>
                  </a:cubicBezTo>
                  <a:cubicBezTo>
                    <a:pt x="1906" y="260"/>
                    <a:pt x="3844" y="563"/>
                    <a:pt x="5678" y="1044"/>
                  </a:cubicBezTo>
                  <a:cubicBezTo>
                    <a:pt x="7142" y="1428"/>
                    <a:pt x="9016" y="1778"/>
                    <a:pt x="10306" y="2588"/>
                  </a:cubicBezTo>
                  <a:cubicBezTo>
                    <a:pt x="10313" y="2591"/>
                    <a:pt x="10319" y="2593"/>
                    <a:pt x="10325" y="2593"/>
                  </a:cubicBezTo>
                  <a:cubicBezTo>
                    <a:pt x="10357" y="2593"/>
                    <a:pt x="10377" y="2545"/>
                    <a:pt x="10344" y="2523"/>
                  </a:cubicBezTo>
                  <a:cubicBezTo>
                    <a:pt x="9756" y="2138"/>
                    <a:pt x="8950" y="1864"/>
                    <a:pt x="8272" y="1655"/>
                  </a:cubicBezTo>
                  <a:cubicBezTo>
                    <a:pt x="7423" y="1391"/>
                    <a:pt x="6583" y="1061"/>
                    <a:pt x="5720" y="888"/>
                  </a:cubicBezTo>
                  <a:cubicBezTo>
                    <a:pt x="3828" y="508"/>
                    <a:pt x="1963" y="45"/>
                    <a:pt x="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3"/>
            <p:cNvSpPr/>
            <p:nvPr/>
          </p:nvSpPr>
          <p:spPr>
            <a:xfrm>
              <a:off x="1885042" y="4420045"/>
              <a:ext cx="27000" cy="11685"/>
            </a:xfrm>
            <a:custGeom>
              <a:rect b="b" l="l" r="r" t="t"/>
              <a:pathLst>
                <a:path extrusionOk="0" h="190" w="439">
                  <a:moveTo>
                    <a:pt x="22" y="0"/>
                  </a:moveTo>
                  <a:cubicBezTo>
                    <a:pt x="10" y="0"/>
                    <a:pt x="0" y="15"/>
                    <a:pt x="11" y="23"/>
                  </a:cubicBezTo>
                  <a:cubicBezTo>
                    <a:pt x="119" y="125"/>
                    <a:pt x="261" y="150"/>
                    <a:pt x="400" y="189"/>
                  </a:cubicBezTo>
                  <a:cubicBezTo>
                    <a:pt x="402" y="189"/>
                    <a:pt x="404" y="190"/>
                    <a:pt x="406" y="190"/>
                  </a:cubicBezTo>
                  <a:cubicBezTo>
                    <a:pt x="429" y="190"/>
                    <a:pt x="438" y="152"/>
                    <a:pt x="411" y="146"/>
                  </a:cubicBezTo>
                  <a:cubicBezTo>
                    <a:pt x="278" y="115"/>
                    <a:pt x="138" y="100"/>
                    <a:pt x="31" y="4"/>
                  </a:cubicBezTo>
                  <a:cubicBezTo>
                    <a:pt x="28" y="2"/>
                    <a:pt x="25" y="0"/>
                    <a:pt x="22"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3"/>
            <p:cNvSpPr/>
            <p:nvPr/>
          </p:nvSpPr>
          <p:spPr>
            <a:xfrm>
              <a:off x="7663756" y="4849517"/>
              <a:ext cx="721424" cy="419201"/>
            </a:xfrm>
            <a:custGeom>
              <a:rect b="b" l="l" r="r" t="t"/>
              <a:pathLst>
                <a:path extrusionOk="0" h="6816" w="11730">
                  <a:moveTo>
                    <a:pt x="11714" y="0"/>
                  </a:moveTo>
                  <a:cubicBezTo>
                    <a:pt x="11713" y="0"/>
                    <a:pt x="11712" y="1"/>
                    <a:pt x="11711" y="1"/>
                  </a:cubicBezTo>
                  <a:cubicBezTo>
                    <a:pt x="9678" y="748"/>
                    <a:pt x="7964" y="2210"/>
                    <a:pt x="6104" y="3287"/>
                  </a:cubicBezTo>
                  <a:cubicBezTo>
                    <a:pt x="4097" y="4446"/>
                    <a:pt x="2094" y="5665"/>
                    <a:pt x="41" y="6743"/>
                  </a:cubicBezTo>
                  <a:cubicBezTo>
                    <a:pt x="1" y="6763"/>
                    <a:pt x="26" y="6816"/>
                    <a:pt x="63" y="6816"/>
                  </a:cubicBezTo>
                  <a:cubicBezTo>
                    <a:pt x="69" y="6816"/>
                    <a:pt x="75" y="6814"/>
                    <a:pt x="82" y="6811"/>
                  </a:cubicBezTo>
                  <a:cubicBezTo>
                    <a:pt x="2024" y="5901"/>
                    <a:pt x="3860" y="4671"/>
                    <a:pt x="5718" y="3601"/>
                  </a:cubicBezTo>
                  <a:cubicBezTo>
                    <a:pt x="7718" y="2448"/>
                    <a:pt x="9569" y="891"/>
                    <a:pt x="11717" y="23"/>
                  </a:cubicBezTo>
                  <a:cubicBezTo>
                    <a:pt x="11729" y="18"/>
                    <a:pt x="11726" y="0"/>
                    <a:pt x="1171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3"/>
            <p:cNvSpPr/>
            <p:nvPr/>
          </p:nvSpPr>
          <p:spPr>
            <a:xfrm>
              <a:off x="7220753" y="5067544"/>
              <a:ext cx="894923" cy="506350"/>
            </a:xfrm>
            <a:custGeom>
              <a:rect b="b" l="l" r="r" t="t"/>
              <a:pathLst>
                <a:path extrusionOk="0" h="8233" w="14551">
                  <a:moveTo>
                    <a:pt x="14504" y="0"/>
                  </a:moveTo>
                  <a:cubicBezTo>
                    <a:pt x="14500" y="0"/>
                    <a:pt x="14495" y="1"/>
                    <a:pt x="14491" y="2"/>
                  </a:cubicBezTo>
                  <a:cubicBezTo>
                    <a:pt x="11866" y="837"/>
                    <a:pt x="9272" y="2541"/>
                    <a:pt x="6921" y="3954"/>
                  </a:cubicBezTo>
                  <a:cubicBezTo>
                    <a:pt x="5752" y="4655"/>
                    <a:pt x="4469" y="5196"/>
                    <a:pt x="3335" y="5948"/>
                  </a:cubicBezTo>
                  <a:cubicBezTo>
                    <a:pt x="2682" y="6379"/>
                    <a:pt x="2088" y="6907"/>
                    <a:pt x="1432" y="7330"/>
                  </a:cubicBezTo>
                  <a:cubicBezTo>
                    <a:pt x="954" y="7640"/>
                    <a:pt x="437" y="7807"/>
                    <a:pt x="16" y="8199"/>
                  </a:cubicBezTo>
                  <a:cubicBezTo>
                    <a:pt x="1" y="8214"/>
                    <a:pt x="15" y="8233"/>
                    <a:pt x="30" y="8233"/>
                  </a:cubicBezTo>
                  <a:cubicBezTo>
                    <a:pt x="34" y="8233"/>
                    <a:pt x="39" y="8231"/>
                    <a:pt x="43" y="8227"/>
                  </a:cubicBezTo>
                  <a:cubicBezTo>
                    <a:pt x="563" y="7768"/>
                    <a:pt x="1288" y="7527"/>
                    <a:pt x="1868" y="7140"/>
                  </a:cubicBezTo>
                  <a:cubicBezTo>
                    <a:pt x="2441" y="6754"/>
                    <a:pt x="3007" y="6299"/>
                    <a:pt x="3588" y="5930"/>
                  </a:cubicBezTo>
                  <a:cubicBezTo>
                    <a:pt x="4672" y="5243"/>
                    <a:pt x="5885" y="4727"/>
                    <a:pt x="6999" y="4085"/>
                  </a:cubicBezTo>
                  <a:cubicBezTo>
                    <a:pt x="9385" y="2704"/>
                    <a:pt x="11877" y="938"/>
                    <a:pt x="14510" y="73"/>
                  </a:cubicBezTo>
                  <a:cubicBezTo>
                    <a:pt x="14551" y="60"/>
                    <a:pt x="14540" y="0"/>
                    <a:pt x="1450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3"/>
            <p:cNvSpPr/>
            <p:nvPr/>
          </p:nvSpPr>
          <p:spPr>
            <a:xfrm>
              <a:off x="6709360" y="5304513"/>
              <a:ext cx="909683" cy="531628"/>
            </a:xfrm>
            <a:custGeom>
              <a:rect b="b" l="l" r="r" t="t"/>
              <a:pathLst>
                <a:path extrusionOk="0" h="8644" w="14791">
                  <a:moveTo>
                    <a:pt x="14729" y="1"/>
                  </a:moveTo>
                  <a:cubicBezTo>
                    <a:pt x="14727" y="1"/>
                    <a:pt x="14725" y="1"/>
                    <a:pt x="14723" y="1"/>
                  </a:cubicBezTo>
                  <a:cubicBezTo>
                    <a:pt x="13526" y="165"/>
                    <a:pt x="12150" y="1131"/>
                    <a:pt x="11131" y="1765"/>
                  </a:cubicBezTo>
                  <a:cubicBezTo>
                    <a:pt x="9869" y="2552"/>
                    <a:pt x="8544" y="3188"/>
                    <a:pt x="7277" y="3962"/>
                  </a:cubicBezTo>
                  <a:cubicBezTo>
                    <a:pt x="6030" y="4721"/>
                    <a:pt x="4811" y="5482"/>
                    <a:pt x="3592" y="6288"/>
                  </a:cubicBezTo>
                  <a:cubicBezTo>
                    <a:pt x="3064" y="6638"/>
                    <a:pt x="2496" y="6904"/>
                    <a:pt x="1966" y="7251"/>
                  </a:cubicBezTo>
                  <a:cubicBezTo>
                    <a:pt x="1382" y="7638"/>
                    <a:pt x="714" y="8294"/>
                    <a:pt x="58" y="8537"/>
                  </a:cubicBezTo>
                  <a:cubicBezTo>
                    <a:pt x="1" y="8558"/>
                    <a:pt x="15" y="8643"/>
                    <a:pt x="68" y="8643"/>
                  </a:cubicBezTo>
                  <a:cubicBezTo>
                    <a:pt x="74" y="8643"/>
                    <a:pt x="81" y="8642"/>
                    <a:pt x="88" y="8640"/>
                  </a:cubicBezTo>
                  <a:cubicBezTo>
                    <a:pt x="1085" y="8310"/>
                    <a:pt x="1888" y="7446"/>
                    <a:pt x="2796" y="6935"/>
                  </a:cubicBezTo>
                  <a:cubicBezTo>
                    <a:pt x="4097" y="6201"/>
                    <a:pt x="5285" y="5282"/>
                    <a:pt x="6581" y="4537"/>
                  </a:cubicBezTo>
                  <a:cubicBezTo>
                    <a:pt x="7756" y="3859"/>
                    <a:pt x="9025" y="3334"/>
                    <a:pt x="10167" y="2604"/>
                  </a:cubicBezTo>
                  <a:cubicBezTo>
                    <a:pt x="11480" y="1765"/>
                    <a:pt x="13177" y="342"/>
                    <a:pt x="14744" y="73"/>
                  </a:cubicBezTo>
                  <a:cubicBezTo>
                    <a:pt x="14790" y="65"/>
                    <a:pt x="14772" y="1"/>
                    <a:pt x="14729"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3"/>
            <p:cNvSpPr/>
            <p:nvPr/>
          </p:nvSpPr>
          <p:spPr>
            <a:xfrm>
              <a:off x="6635495" y="5583673"/>
              <a:ext cx="587779" cy="332298"/>
            </a:xfrm>
            <a:custGeom>
              <a:rect b="b" l="l" r="r" t="t"/>
              <a:pathLst>
                <a:path extrusionOk="0" h="5403" w="9557">
                  <a:moveTo>
                    <a:pt x="9546" y="0"/>
                  </a:moveTo>
                  <a:cubicBezTo>
                    <a:pt x="9545" y="0"/>
                    <a:pt x="9544" y="1"/>
                    <a:pt x="9543" y="1"/>
                  </a:cubicBezTo>
                  <a:cubicBezTo>
                    <a:pt x="7721" y="724"/>
                    <a:pt x="5968" y="1779"/>
                    <a:pt x="4222" y="2684"/>
                  </a:cubicBezTo>
                  <a:cubicBezTo>
                    <a:pt x="3364" y="3130"/>
                    <a:pt x="2619" y="3744"/>
                    <a:pt x="1784" y="4230"/>
                  </a:cubicBezTo>
                  <a:cubicBezTo>
                    <a:pt x="1234" y="4551"/>
                    <a:pt x="394" y="4812"/>
                    <a:pt x="20" y="5344"/>
                  </a:cubicBezTo>
                  <a:cubicBezTo>
                    <a:pt x="0" y="5374"/>
                    <a:pt x="28" y="5403"/>
                    <a:pt x="57" y="5403"/>
                  </a:cubicBezTo>
                  <a:cubicBezTo>
                    <a:pt x="66" y="5403"/>
                    <a:pt x="75" y="5400"/>
                    <a:pt x="83" y="5393"/>
                  </a:cubicBezTo>
                  <a:cubicBezTo>
                    <a:pt x="676" y="4882"/>
                    <a:pt x="1481" y="4562"/>
                    <a:pt x="2144" y="4155"/>
                  </a:cubicBezTo>
                  <a:cubicBezTo>
                    <a:pt x="2940" y="3669"/>
                    <a:pt x="3653" y="3096"/>
                    <a:pt x="4501" y="2694"/>
                  </a:cubicBezTo>
                  <a:cubicBezTo>
                    <a:pt x="6212" y="1882"/>
                    <a:pt x="7800" y="710"/>
                    <a:pt x="9548" y="16"/>
                  </a:cubicBezTo>
                  <a:cubicBezTo>
                    <a:pt x="9557" y="14"/>
                    <a:pt x="9555" y="0"/>
                    <a:pt x="9546"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3"/>
            <p:cNvSpPr/>
            <p:nvPr/>
          </p:nvSpPr>
          <p:spPr>
            <a:xfrm>
              <a:off x="6549761" y="5843521"/>
              <a:ext cx="130508" cy="83459"/>
            </a:xfrm>
            <a:custGeom>
              <a:rect b="b" l="l" r="r" t="t"/>
              <a:pathLst>
                <a:path extrusionOk="0" h="1357" w="2122">
                  <a:moveTo>
                    <a:pt x="2106" y="0"/>
                  </a:moveTo>
                  <a:cubicBezTo>
                    <a:pt x="2104" y="0"/>
                    <a:pt x="2102" y="1"/>
                    <a:pt x="2100" y="2"/>
                  </a:cubicBezTo>
                  <a:cubicBezTo>
                    <a:pt x="1694" y="277"/>
                    <a:pt x="1280" y="541"/>
                    <a:pt x="870" y="813"/>
                  </a:cubicBezTo>
                  <a:cubicBezTo>
                    <a:pt x="602" y="991"/>
                    <a:pt x="224" y="1058"/>
                    <a:pt x="19" y="1307"/>
                  </a:cubicBezTo>
                  <a:cubicBezTo>
                    <a:pt x="1" y="1328"/>
                    <a:pt x="18" y="1356"/>
                    <a:pt x="39" y="1356"/>
                  </a:cubicBezTo>
                  <a:cubicBezTo>
                    <a:pt x="46" y="1356"/>
                    <a:pt x="53" y="1354"/>
                    <a:pt x="60" y="1347"/>
                  </a:cubicBezTo>
                  <a:cubicBezTo>
                    <a:pt x="195" y="1210"/>
                    <a:pt x="360" y="1166"/>
                    <a:pt x="530" y="1087"/>
                  </a:cubicBezTo>
                  <a:cubicBezTo>
                    <a:pt x="700" y="1007"/>
                    <a:pt x="847" y="891"/>
                    <a:pt x="999" y="785"/>
                  </a:cubicBezTo>
                  <a:cubicBezTo>
                    <a:pt x="1370" y="530"/>
                    <a:pt x="1742" y="282"/>
                    <a:pt x="2109" y="23"/>
                  </a:cubicBezTo>
                  <a:cubicBezTo>
                    <a:pt x="2121" y="16"/>
                    <a:pt x="2116" y="0"/>
                    <a:pt x="2106"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3"/>
            <p:cNvSpPr/>
            <p:nvPr/>
          </p:nvSpPr>
          <p:spPr>
            <a:xfrm>
              <a:off x="6540412" y="5982762"/>
              <a:ext cx="554" cy="369"/>
            </a:xfrm>
            <a:custGeom>
              <a:rect b="b" l="l" r="r" t="t"/>
              <a:pathLst>
                <a:path extrusionOk="0" h="6" w="9">
                  <a:moveTo>
                    <a:pt x="4" y="1"/>
                  </a:moveTo>
                  <a:cubicBezTo>
                    <a:pt x="1" y="1"/>
                    <a:pt x="1" y="5"/>
                    <a:pt x="4" y="5"/>
                  </a:cubicBezTo>
                  <a:cubicBezTo>
                    <a:pt x="8" y="5"/>
                    <a:pt x="8" y="1"/>
                    <a:pt x="4"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3"/>
            <p:cNvSpPr/>
            <p:nvPr/>
          </p:nvSpPr>
          <p:spPr>
            <a:xfrm>
              <a:off x="8098455" y="4838201"/>
              <a:ext cx="350072" cy="233525"/>
            </a:xfrm>
            <a:custGeom>
              <a:rect b="b" l="l" r="r" t="t"/>
              <a:pathLst>
                <a:path extrusionOk="0" h="3797" w="5692">
                  <a:moveTo>
                    <a:pt x="5680" y="0"/>
                  </a:moveTo>
                  <a:cubicBezTo>
                    <a:pt x="5679" y="0"/>
                    <a:pt x="5677" y="1"/>
                    <a:pt x="5676" y="2"/>
                  </a:cubicBezTo>
                  <a:cubicBezTo>
                    <a:pt x="3724" y="1100"/>
                    <a:pt x="1771" y="2346"/>
                    <a:pt x="21" y="3747"/>
                  </a:cubicBezTo>
                  <a:cubicBezTo>
                    <a:pt x="1" y="3764"/>
                    <a:pt x="20" y="3797"/>
                    <a:pt x="43" y="3797"/>
                  </a:cubicBezTo>
                  <a:cubicBezTo>
                    <a:pt x="48" y="3797"/>
                    <a:pt x="53" y="3796"/>
                    <a:pt x="57" y="3792"/>
                  </a:cubicBezTo>
                  <a:cubicBezTo>
                    <a:pt x="1846" y="2435"/>
                    <a:pt x="3754" y="1163"/>
                    <a:pt x="5685" y="18"/>
                  </a:cubicBezTo>
                  <a:cubicBezTo>
                    <a:pt x="5692" y="11"/>
                    <a:pt x="5686" y="0"/>
                    <a:pt x="5680"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3"/>
            <p:cNvSpPr/>
            <p:nvPr/>
          </p:nvSpPr>
          <p:spPr>
            <a:xfrm>
              <a:off x="3351139" y="2357129"/>
              <a:ext cx="171653" cy="756911"/>
            </a:xfrm>
            <a:custGeom>
              <a:rect b="b" l="l" r="r" t="t"/>
              <a:pathLst>
                <a:path extrusionOk="0" h="12307" w="2791">
                  <a:moveTo>
                    <a:pt x="1411" y="0"/>
                  </a:moveTo>
                  <a:cubicBezTo>
                    <a:pt x="1163" y="0"/>
                    <a:pt x="873" y="245"/>
                    <a:pt x="630" y="1119"/>
                  </a:cubicBezTo>
                  <a:lnTo>
                    <a:pt x="0" y="12306"/>
                  </a:lnTo>
                  <a:lnTo>
                    <a:pt x="2791" y="12306"/>
                  </a:lnTo>
                  <a:lnTo>
                    <a:pt x="1971" y="394"/>
                  </a:lnTo>
                  <a:cubicBezTo>
                    <a:pt x="1972" y="394"/>
                    <a:pt x="1725" y="0"/>
                    <a:pt x="1411"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3"/>
            <p:cNvSpPr/>
            <p:nvPr/>
          </p:nvSpPr>
          <p:spPr>
            <a:xfrm>
              <a:off x="2591337" y="1607967"/>
              <a:ext cx="1651650" cy="1024447"/>
            </a:xfrm>
            <a:custGeom>
              <a:rect b="b" l="l" r="r" t="t"/>
              <a:pathLst>
                <a:path extrusionOk="0" h="16657" w="26855">
                  <a:moveTo>
                    <a:pt x="12353" y="1"/>
                  </a:moveTo>
                  <a:cubicBezTo>
                    <a:pt x="9651" y="1"/>
                    <a:pt x="7056" y="493"/>
                    <a:pt x="6227" y="2213"/>
                  </a:cubicBezTo>
                  <a:cubicBezTo>
                    <a:pt x="6227" y="2213"/>
                    <a:pt x="2852" y="9513"/>
                    <a:pt x="1039" y="12053"/>
                  </a:cubicBezTo>
                  <a:cubicBezTo>
                    <a:pt x="106" y="13361"/>
                    <a:pt x="1" y="13957"/>
                    <a:pt x="437" y="13957"/>
                  </a:cubicBezTo>
                  <a:cubicBezTo>
                    <a:pt x="851" y="13957"/>
                    <a:pt x="1751" y="13422"/>
                    <a:pt x="2895" y="12449"/>
                  </a:cubicBezTo>
                  <a:lnTo>
                    <a:pt x="2895" y="12449"/>
                  </a:lnTo>
                  <a:cubicBezTo>
                    <a:pt x="1961" y="13996"/>
                    <a:pt x="1649" y="15170"/>
                    <a:pt x="2155" y="15170"/>
                  </a:cubicBezTo>
                  <a:cubicBezTo>
                    <a:pt x="2514" y="15170"/>
                    <a:pt x="3283" y="14579"/>
                    <a:pt x="4533" y="13113"/>
                  </a:cubicBezTo>
                  <a:lnTo>
                    <a:pt x="4533" y="13113"/>
                  </a:lnTo>
                  <a:cubicBezTo>
                    <a:pt x="4069" y="14536"/>
                    <a:pt x="4006" y="15515"/>
                    <a:pt x="4474" y="15515"/>
                  </a:cubicBezTo>
                  <a:cubicBezTo>
                    <a:pt x="4878" y="15515"/>
                    <a:pt x="5677" y="14788"/>
                    <a:pt x="6953" y="12994"/>
                  </a:cubicBezTo>
                  <a:lnTo>
                    <a:pt x="6953" y="12994"/>
                  </a:lnTo>
                  <a:cubicBezTo>
                    <a:pt x="6895" y="13542"/>
                    <a:pt x="6968" y="13729"/>
                    <a:pt x="7095" y="13729"/>
                  </a:cubicBezTo>
                  <a:cubicBezTo>
                    <a:pt x="7369" y="13729"/>
                    <a:pt x="7892" y="12861"/>
                    <a:pt x="7892" y="12861"/>
                  </a:cubicBezTo>
                  <a:lnTo>
                    <a:pt x="7892" y="12861"/>
                  </a:lnTo>
                  <a:cubicBezTo>
                    <a:pt x="7892" y="12862"/>
                    <a:pt x="7122" y="15780"/>
                    <a:pt x="7869" y="16131"/>
                  </a:cubicBezTo>
                  <a:cubicBezTo>
                    <a:pt x="7904" y="16148"/>
                    <a:pt x="7941" y="16156"/>
                    <a:pt x="7979" y="16156"/>
                  </a:cubicBezTo>
                  <a:cubicBezTo>
                    <a:pt x="8740" y="16156"/>
                    <a:pt x="9919" y="12927"/>
                    <a:pt x="9919" y="12927"/>
                  </a:cubicBezTo>
                  <a:lnTo>
                    <a:pt x="9919" y="12927"/>
                  </a:lnTo>
                  <a:cubicBezTo>
                    <a:pt x="9919" y="12927"/>
                    <a:pt x="9761" y="16527"/>
                    <a:pt x="10762" y="16653"/>
                  </a:cubicBezTo>
                  <a:cubicBezTo>
                    <a:pt x="10780" y="16656"/>
                    <a:pt x="10797" y="16657"/>
                    <a:pt x="10813" y="16657"/>
                  </a:cubicBezTo>
                  <a:cubicBezTo>
                    <a:pt x="11772" y="16657"/>
                    <a:pt x="11822" y="13058"/>
                    <a:pt x="11822" y="13058"/>
                  </a:cubicBezTo>
                  <a:cubicBezTo>
                    <a:pt x="11822" y="13058"/>
                    <a:pt x="11955" y="15216"/>
                    <a:pt x="12427" y="15216"/>
                  </a:cubicBezTo>
                  <a:cubicBezTo>
                    <a:pt x="12654" y="15216"/>
                    <a:pt x="12960" y="14716"/>
                    <a:pt x="13367" y="13236"/>
                  </a:cubicBezTo>
                  <a:cubicBezTo>
                    <a:pt x="13779" y="15273"/>
                    <a:pt x="14523" y="16508"/>
                    <a:pt x="14957" y="16508"/>
                  </a:cubicBezTo>
                  <a:cubicBezTo>
                    <a:pt x="15339" y="16508"/>
                    <a:pt x="15482" y="15552"/>
                    <a:pt x="14948" y="13346"/>
                  </a:cubicBezTo>
                  <a:lnTo>
                    <a:pt x="14948" y="13346"/>
                  </a:lnTo>
                  <a:cubicBezTo>
                    <a:pt x="15711" y="14863"/>
                    <a:pt x="16563" y="15995"/>
                    <a:pt x="16979" y="15995"/>
                  </a:cubicBezTo>
                  <a:cubicBezTo>
                    <a:pt x="17354" y="15995"/>
                    <a:pt x="17375" y="15076"/>
                    <a:pt x="16657" y="12693"/>
                  </a:cubicBezTo>
                  <a:lnTo>
                    <a:pt x="16657" y="12693"/>
                  </a:lnTo>
                  <a:cubicBezTo>
                    <a:pt x="17168" y="13452"/>
                    <a:pt x="17467" y="13715"/>
                    <a:pt x="17635" y="13715"/>
                  </a:cubicBezTo>
                  <a:cubicBezTo>
                    <a:pt x="18017" y="13715"/>
                    <a:pt x="17736" y="12371"/>
                    <a:pt x="17736" y="12371"/>
                  </a:cubicBezTo>
                  <a:lnTo>
                    <a:pt x="17736" y="12371"/>
                  </a:lnTo>
                  <a:cubicBezTo>
                    <a:pt x="17736" y="12371"/>
                    <a:pt x="19262" y="15046"/>
                    <a:pt x="20610" y="15669"/>
                  </a:cubicBezTo>
                  <a:cubicBezTo>
                    <a:pt x="20709" y="15714"/>
                    <a:pt x="20787" y="15736"/>
                    <a:pt x="20847" y="15736"/>
                  </a:cubicBezTo>
                  <a:cubicBezTo>
                    <a:pt x="21616" y="15736"/>
                    <a:pt x="19459" y="12293"/>
                    <a:pt x="19459" y="12293"/>
                  </a:cubicBezTo>
                  <a:lnTo>
                    <a:pt x="19459" y="12293"/>
                  </a:lnTo>
                  <a:cubicBezTo>
                    <a:pt x="19459" y="12293"/>
                    <a:pt x="20529" y="13668"/>
                    <a:pt x="20969" y="13668"/>
                  </a:cubicBezTo>
                  <a:cubicBezTo>
                    <a:pt x="21174" y="13668"/>
                    <a:pt x="21242" y="13368"/>
                    <a:pt x="21000" y="12486"/>
                  </a:cubicBezTo>
                  <a:lnTo>
                    <a:pt x="21000" y="12486"/>
                  </a:lnTo>
                  <a:cubicBezTo>
                    <a:pt x="22311" y="14390"/>
                    <a:pt x="23412" y="15611"/>
                    <a:pt x="23787" y="15611"/>
                  </a:cubicBezTo>
                  <a:cubicBezTo>
                    <a:pt x="24094" y="15611"/>
                    <a:pt x="23916" y="14797"/>
                    <a:pt x="22974" y="12874"/>
                  </a:cubicBezTo>
                  <a:lnTo>
                    <a:pt x="22974" y="12874"/>
                  </a:lnTo>
                  <a:cubicBezTo>
                    <a:pt x="24580" y="14028"/>
                    <a:pt x="25796" y="14730"/>
                    <a:pt x="26302" y="14730"/>
                  </a:cubicBezTo>
                  <a:cubicBezTo>
                    <a:pt x="26855" y="14730"/>
                    <a:pt x="26563" y="13895"/>
                    <a:pt x="25012" y="11900"/>
                  </a:cubicBezTo>
                  <a:cubicBezTo>
                    <a:pt x="22120" y="8182"/>
                    <a:pt x="19789" y="887"/>
                    <a:pt x="19789" y="887"/>
                  </a:cubicBezTo>
                  <a:cubicBezTo>
                    <a:pt x="19789" y="887"/>
                    <a:pt x="15975" y="1"/>
                    <a:pt x="12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3"/>
            <p:cNvSpPr/>
            <p:nvPr/>
          </p:nvSpPr>
          <p:spPr>
            <a:xfrm>
              <a:off x="2931569" y="1909882"/>
              <a:ext cx="88564" cy="127495"/>
            </a:xfrm>
            <a:custGeom>
              <a:rect b="b" l="l" r="r" t="t"/>
              <a:pathLst>
                <a:path extrusionOk="0" h="2073" w="1440">
                  <a:moveTo>
                    <a:pt x="682" y="1"/>
                  </a:moveTo>
                  <a:cubicBezTo>
                    <a:pt x="672" y="1"/>
                    <a:pt x="662" y="6"/>
                    <a:pt x="659" y="18"/>
                  </a:cubicBezTo>
                  <a:cubicBezTo>
                    <a:pt x="535" y="429"/>
                    <a:pt x="320" y="799"/>
                    <a:pt x="199" y="1213"/>
                  </a:cubicBezTo>
                  <a:cubicBezTo>
                    <a:pt x="160" y="1351"/>
                    <a:pt x="1" y="1759"/>
                    <a:pt x="181" y="1876"/>
                  </a:cubicBezTo>
                  <a:cubicBezTo>
                    <a:pt x="210" y="1895"/>
                    <a:pt x="241" y="1904"/>
                    <a:pt x="272" y="1904"/>
                  </a:cubicBezTo>
                  <a:cubicBezTo>
                    <a:pt x="406" y="1904"/>
                    <a:pt x="546" y="1750"/>
                    <a:pt x="627" y="1676"/>
                  </a:cubicBezTo>
                  <a:cubicBezTo>
                    <a:pt x="653" y="1652"/>
                    <a:pt x="678" y="1627"/>
                    <a:pt x="703" y="1600"/>
                  </a:cubicBezTo>
                  <a:lnTo>
                    <a:pt x="703" y="1600"/>
                  </a:lnTo>
                  <a:cubicBezTo>
                    <a:pt x="676" y="1781"/>
                    <a:pt x="711" y="1942"/>
                    <a:pt x="895" y="1995"/>
                  </a:cubicBezTo>
                  <a:cubicBezTo>
                    <a:pt x="913" y="2000"/>
                    <a:pt x="936" y="2002"/>
                    <a:pt x="960" y="2002"/>
                  </a:cubicBezTo>
                  <a:cubicBezTo>
                    <a:pt x="1006" y="2002"/>
                    <a:pt x="1057" y="1994"/>
                    <a:pt x="1090" y="1981"/>
                  </a:cubicBezTo>
                  <a:cubicBezTo>
                    <a:pt x="1171" y="1949"/>
                    <a:pt x="1195" y="1900"/>
                    <a:pt x="1228" y="1900"/>
                  </a:cubicBezTo>
                  <a:cubicBezTo>
                    <a:pt x="1240" y="1900"/>
                    <a:pt x="1253" y="1906"/>
                    <a:pt x="1270" y="1921"/>
                  </a:cubicBezTo>
                  <a:cubicBezTo>
                    <a:pt x="1362" y="2002"/>
                    <a:pt x="1210" y="2067"/>
                    <a:pt x="1405" y="2073"/>
                  </a:cubicBezTo>
                  <a:cubicBezTo>
                    <a:pt x="1438" y="2073"/>
                    <a:pt x="1440" y="2020"/>
                    <a:pt x="1405" y="2020"/>
                  </a:cubicBezTo>
                  <a:cubicBezTo>
                    <a:pt x="1288" y="2018"/>
                    <a:pt x="1337" y="1852"/>
                    <a:pt x="1291" y="1784"/>
                  </a:cubicBezTo>
                  <a:cubicBezTo>
                    <a:pt x="1286" y="1776"/>
                    <a:pt x="1276" y="1770"/>
                    <a:pt x="1266" y="1770"/>
                  </a:cubicBezTo>
                  <a:cubicBezTo>
                    <a:pt x="1261" y="1770"/>
                    <a:pt x="1257" y="1771"/>
                    <a:pt x="1252" y="1774"/>
                  </a:cubicBezTo>
                  <a:cubicBezTo>
                    <a:pt x="1161" y="1841"/>
                    <a:pt x="1066" y="1909"/>
                    <a:pt x="983" y="1909"/>
                  </a:cubicBezTo>
                  <a:cubicBezTo>
                    <a:pt x="903" y="1909"/>
                    <a:pt x="835" y="1844"/>
                    <a:pt x="798" y="1649"/>
                  </a:cubicBezTo>
                  <a:cubicBezTo>
                    <a:pt x="783" y="1572"/>
                    <a:pt x="793" y="1514"/>
                    <a:pt x="810" y="1460"/>
                  </a:cubicBezTo>
                  <a:lnTo>
                    <a:pt x="810" y="1460"/>
                  </a:lnTo>
                  <a:cubicBezTo>
                    <a:pt x="898" y="1326"/>
                    <a:pt x="957" y="1172"/>
                    <a:pt x="965" y="1017"/>
                  </a:cubicBezTo>
                  <a:cubicBezTo>
                    <a:pt x="966" y="997"/>
                    <a:pt x="954" y="988"/>
                    <a:pt x="939" y="988"/>
                  </a:cubicBezTo>
                  <a:cubicBezTo>
                    <a:pt x="926" y="988"/>
                    <a:pt x="912" y="995"/>
                    <a:pt x="907" y="1009"/>
                  </a:cubicBezTo>
                  <a:cubicBezTo>
                    <a:pt x="874" y="1086"/>
                    <a:pt x="812" y="1218"/>
                    <a:pt x="763" y="1361"/>
                  </a:cubicBezTo>
                  <a:lnTo>
                    <a:pt x="763" y="1361"/>
                  </a:lnTo>
                  <a:cubicBezTo>
                    <a:pt x="754" y="1377"/>
                    <a:pt x="746" y="1390"/>
                    <a:pt x="738" y="1399"/>
                  </a:cubicBezTo>
                  <a:cubicBezTo>
                    <a:pt x="704" y="1446"/>
                    <a:pt x="471" y="1746"/>
                    <a:pt x="359" y="1749"/>
                  </a:cubicBezTo>
                  <a:cubicBezTo>
                    <a:pt x="358" y="1749"/>
                    <a:pt x="358" y="1749"/>
                    <a:pt x="358" y="1749"/>
                  </a:cubicBezTo>
                  <a:cubicBezTo>
                    <a:pt x="73" y="1749"/>
                    <a:pt x="352" y="1016"/>
                    <a:pt x="401" y="874"/>
                  </a:cubicBezTo>
                  <a:cubicBezTo>
                    <a:pt x="498" y="590"/>
                    <a:pt x="634" y="328"/>
                    <a:pt x="710" y="35"/>
                  </a:cubicBezTo>
                  <a:cubicBezTo>
                    <a:pt x="715" y="14"/>
                    <a:pt x="698" y="1"/>
                    <a:pt x="682"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3"/>
            <p:cNvSpPr/>
            <p:nvPr/>
          </p:nvSpPr>
          <p:spPr>
            <a:xfrm>
              <a:off x="3184774" y="2092176"/>
              <a:ext cx="110089" cy="145269"/>
            </a:xfrm>
            <a:custGeom>
              <a:rect b="b" l="l" r="r" t="t"/>
              <a:pathLst>
                <a:path extrusionOk="0" h="2362" w="1790">
                  <a:moveTo>
                    <a:pt x="325" y="0"/>
                  </a:moveTo>
                  <a:cubicBezTo>
                    <a:pt x="312" y="0"/>
                    <a:pt x="300" y="7"/>
                    <a:pt x="296" y="23"/>
                  </a:cubicBezTo>
                  <a:cubicBezTo>
                    <a:pt x="188" y="437"/>
                    <a:pt x="90" y="856"/>
                    <a:pt x="70" y="1282"/>
                  </a:cubicBezTo>
                  <a:cubicBezTo>
                    <a:pt x="57" y="1513"/>
                    <a:pt x="1" y="2098"/>
                    <a:pt x="207" y="2274"/>
                  </a:cubicBezTo>
                  <a:cubicBezTo>
                    <a:pt x="278" y="2336"/>
                    <a:pt x="354" y="2361"/>
                    <a:pt x="430" y="2361"/>
                  </a:cubicBezTo>
                  <a:cubicBezTo>
                    <a:pt x="733" y="2361"/>
                    <a:pt x="1050" y="1959"/>
                    <a:pt x="1152" y="1751"/>
                  </a:cubicBezTo>
                  <a:cubicBezTo>
                    <a:pt x="1202" y="1652"/>
                    <a:pt x="1256" y="1530"/>
                    <a:pt x="1302" y="1400"/>
                  </a:cubicBezTo>
                  <a:lnTo>
                    <a:pt x="1302" y="1400"/>
                  </a:lnTo>
                  <a:cubicBezTo>
                    <a:pt x="1304" y="1408"/>
                    <a:pt x="1306" y="1415"/>
                    <a:pt x="1309" y="1423"/>
                  </a:cubicBezTo>
                  <a:cubicBezTo>
                    <a:pt x="1346" y="1534"/>
                    <a:pt x="1392" y="1577"/>
                    <a:pt x="1440" y="1577"/>
                  </a:cubicBezTo>
                  <a:cubicBezTo>
                    <a:pt x="1583" y="1577"/>
                    <a:pt x="1748" y="1189"/>
                    <a:pt x="1782" y="1060"/>
                  </a:cubicBezTo>
                  <a:cubicBezTo>
                    <a:pt x="1790" y="1031"/>
                    <a:pt x="1766" y="1012"/>
                    <a:pt x="1742" y="1012"/>
                  </a:cubicBezTo>
                  <a:cubicBezTo>
                    <a:pt x="1727" y="1012"/>
                    <a:pt x="1713" y="1020"/>
                    <a:pt x="1707" y="1038"/>
                  </a:cubicBezTo>
                  <a:cubicBezTo>
                    <a:pt x="1675" y="1150"/>
                    <a:pt x="1647" y="1355"/>
                    <a:pt x="1518" y="1355"/>
                  </a:cubicBezTo>
                  <a:cubicBezTo>
                    <a:pt x="1509" y="1355"/>
                    <a:pt x="1500" y="1354"/>
                    <a:pt x="1490" y="1352"/>
                  </a:cubicBezTo>
                  <a:cubicBezTo>
                    <a:pt x="1365" y="1326"/>
                    <a:pt x="1393" y="1302"/>
                    <a:pt x="1396" y="1165"/>
                  </a:cubicBezTo>
                  <a:cubicBezTo>
                    <a:pt x="1398" y="1108"/>
                    <a:pt x="1401" y="1051"/>
                    <a:pt x="1405" y="994"/>
                  </a:cubicBezTo>
                  <a:lnTo>
                    <a:pt x="1405" y="994"/>
                  </a:lnTo>
                  <a:cubicBezTo>
                    <a:pt x="1410" y="952"/>
                    <a:pt x="1413" y="911"/>
                    <a:pt x="1413" y="871"/>
                  </a:cubicBezTo>
                  <a:lnTo>
                    <a:pt x="1413" y="871"/>
                  </a:lnTo>
                  <a:cubicBezTo>
                    <a:pt x="1421" y="762"/>
                    <a:pt x="1429" y="653"/>
                    <a:pt x="1432" y="545"/>
                  </a:cubicBezTo>
                  <a:cubicBezTo>
                    <a:pt x="1433" y="522"/>
                    <a:pt x="1416" y="511"/>
                    <a:pt x="1399" y="511"/>
                  </a:cubicBezTo>
                  <a:cubicBezTo>
                    <a:pt x="1382" y="511"/>
                    <a:pt x="1363" y="523"/>
                    <a:pt x="1362" y="545"/>
                  </a:cubicBezTo>
                  <a:cubicBezTo>
                    <a:pt x="1332" y="857"/>
                    <a:pt x="1295" y="1157"/>
                    <a:pt x="1174" y="1449"/>
                  </a:cubicBezTo>
                  <a:cubicBezTo>
                    <a:pt x="1074" y="1690"/>
                    <a:pt x="849" y="2210"/>
                    <a:pt x="517" y="2210"/>
                  </a:cubicBezTo>
                  <a:cubicBezTo>
                    <a:pt x="470" y="2210"/>
                    <a:pt x="420" y="2200"/>
                    <a:pt x="368" y="2176"/>
                  </a:cubicBezTo>
                  <a:cubicBezTo>
                    <a:pt x="106" y="2054"/>
                    <a:pt x="157" y="1462"/>
                    <a:pt x="170" y="1202"/>
                  </a:cubicBezTo>
                  <a:cubicBezTo>
                    <a:pt x="188" y="809"/>
                    <a:pt x="270" y="423"/>
                    <a:pt x="360" y="38"/>
                  </a:cubicBezTo>
                  <a:cubicBezTo>
                    <a:pt x="365" y="15"/>
                    <a:pt x="345" y="0"/>
                    <a:pt x="3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3"/>
            <p:cNvSpPr/>
            <p:nvPr/>
          </p:nvSpPr>
          <p:spPr>
            <a:xfrm>
              <a:off x="3547147" y="2069973"/>
              <a:ext cx="92623" cy="170977"/>
            </a:xfrm>
            <a:custGeom>
              <a:rect b="b" l="l" r="r" t="t"/>
              <a:pathLst>
                <a:path extrusionOk="0" h="2780" w="1506">
                  <a:moveTo>
                    <a:pt x="445" y="0"/>
                  </a:moveTo>
                  <a:cubicBezTo>
                    <a:pt x="429" y="0"/>
                    <a:pt x="413" y="16"/>
                    <a:pt x="424" y="34"/>
                  </a:cubicBezTo>
                  <a:cubicBezTo>
                    <a:pt x="656" y="367"/>
                    <a:pt x="857" y="712"/>
                    <a:pt x="1006" y="1088"/>
                  </a:cubicBezTo>
                  <a:cubicBezTo>
                    <a:pt x="1127" y="1406"/>
                    <a:pt x="1329" y="1898"/>
                    <a:pt x="1279" y="2235"/>
                  </a:cubicBezTo>
                  <a:cubicBezTo>
                    <a:pt x="1238" y="2516"/>
                    <a:pt x="1144" y="2622"/>
                    <a:pt x="1025" y="2622"/>
                  </a:cubicBezTo>
                  <a:cubicBezTo>
                    <a:pt x="710" y="2622"/>
                    <a:pt x="220" y="1881"/>
                    <a:pt x="84" y="1674"/>
                  </a:cubicBezTo>
                  <a:cubicBezTo>
                    <a:pt x="75" y="1662"/>
                    <a:pt x="63" y="1657"/>
                    <a:pt x="51" y="1657"/>
                  </a:cubicBezTo>
                  <a:cubicBezTo>
                    <a:pt x="25" y="1657"/>
                    <a:pt x="0" y="1683"/>
                    <a:pt x="16" y="1713"/>
                  </a:cubicBezTo>
                  <a:cubicBezTo>
                    <a:pt x="131" y="1939"/>
                    <a:pt x="604" y="2779"/>
                    <a:pt x="1029" y="2779"/>
                  </a:cubicBezTo>
                  <a:cubicBezTo>
                    <a:pt x="1128" y="2779"/>
                    <a:pt x="1224" y="2734"/>
                    <a:pt x="1312" y="2626"/>
                  </a:cubicBezTo>
                  <a:cubicBezTo>
                    <a:pt x="1506" y="2390"/>
                    <a:pt x="1337" y="1890"/>
                    <a:pt x="1268" y="1646"/>
                  </a:cubicBezTo>
                  <a:cubicBezTo>
                    <a:pt x="1101" y="1048"/>
                    <a:pt x="829" y="510"/>
                    <a:pt x="463" y="10"/>
                  </a:cubicBezTo>
                  <a:cubicBezTo>
                    <a:pt x="459" y="3"/>
                    <a:pt x="452" y="0"/>
                    <a:pt x="445"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3"/>
            <p:cNvSpPr/>
            <p:nvPr/>
          </p:nvSpPr>
          <p:spPr>
            <a:xfrm>
              <a:off x="3749490" y="2019910"/>
              <a:ext cx="94099" cy="89363"/>
            </a:xfrm>
            <a:custGeom>
              <a:rect b="b" l="l" r="r" t="t"/>
              <a:pathLst>
                <a:path extrusionOk="0" h="1453" w="1530">
                  <a:moveTo>
                    <a:pt x="800" y="1"/>
                  </a:moveTo>
                  <a:cubicBezTo>
                    <a:pt x="764" y="1"/>
                    <a:pt x="730" y="35"/>
                    <a:pt x="756" y="71"/>
                  </a:cubicBezTo>
                  <a:cubicBezTo>
                    <a:pt x="942" y="332"/>
                    <a:pt x="1273" y="657"/>
                    <a:pt x="1309" y="984"/>
                  </a:cubicBezTo>
                  <a:cubicBezTo>
                    <a:pt x="1331" y="1189"/>
                    <a:pt x="1266" y="1264"/>
                    <a:pt x="1161" y="1264"/>
                  </a:cubicBezTo>
                  <a:cubicBezTo>
                    <a:pt x="905" y="1264"/>
                    <a:pt x="408" y="824"/>
                    <a:pt x="319" y="749"/>
                  </a:cubicBezTo>
                  <a:cubicBezTo>
                    <a:pt x="305" y="738"/>
                    <a:pt x="289" y="733"/>
                    <a:pt x="274" y="733"/>
                  </a:cubicBezTo>
                  <a:cubicBezTo>
                    <a:pt x="228" y="733"/>
                    <a:pt x="186" y="777"/>
                    <a:pt x="215" y="829"/>
                  </a:cubicBezTo>
                  <a:lnTo>
                    <a:pt x="215" y="829"/>
                  </a:lnTo>
                  <a:cubicBezTo>
                    <a:pt x="221" y="840"/>
                    <a:pt x="311" y="1024"/>
                    <a:pt x="312" y="1037"/>
                  </a:cubicBezTo>
                  <a:cubicBezTo>
                    <a:pt x="297" y="1098"/>
                    <a:pt x="283" y="1160"/>
                    <a:pt x="267" y="1221"/>
                  </a:cubicBezTo>
                  <a:cubicBezTo>
                    <a:pt x="200" y="1196"/>
                    <a:pt x="137" y="1159"/>
                    <a:pt x="84" y="1110"/>
                  </a:cubicBezTo>
                  <a:cubicBezTo>
                    <a:pt x="77" y="1104"/>
                    <a:pt x="68" y="1101"/>
                    <a:pt x="58" y="1101"/>
                  </a:cubicBezTo>
                  <a:cubicBezTo>
                    <a:pt x="30" y="1101"/>
                    <a:pt x="1" y="1129"/>
                    <a:pt x="23" y="1157"/>
                  </a:cubicBezTo>
                  <a:cubicBezTo>
                    <a:pt x="77" y="1225"/>
                    <a:pt x="213" y="1333"/>
                    <a:pt x="325" y="1333"/>
                  </a:cubicBezTo>
                  <a:cubicBezTo>
                    <a:pt x="359" y="1333"/>
                    <a:pt x="392" y="1323"/>
                    <a:pt x="419" y="1298"/>
                  </a:cubicBezTo>
                  <a:cubicBezTo>
                    <a:pt x="478" y="1242"/>
                    <a:pt x="469" y="1138"/>
                    <a:pt x="439" y="1034"/>
                  </a:cubicBezTo>
                  <a:lnTo>
                    <a:pt x="439" y="1034"/>
                  </a:lnTo>
                  <a:cubicBezTo>
                    <a:pt x="652" y="1221"/>
                    <a:pt x="951" y="1452"/>
                    <a:pt x="1185" y="1452"/>
                  </a:cubicBezTo>
                  <a:cubicBezTo>
                    <a:pt x="1270" y="1452"/>
                    <a:pt x="1347" y="1421"/>
                    <a:pt x="1408" y="1345"/>
                  </a:cubicBezTo>
                  <a:cubicBezTo>
                    <a:pt x="1529" y="1192"/>
                    <a:pt x="1462" y="924"/>
                    <a:pt x="1397" y="767"/>
                  </a:cubicBezTo>
                  <a:cubicBezTo>
                    <a:pt x="1281" y="496"/>
                    <a:pt x="1019" y="254"/>
                    <a:pt x="844" y="21"/>
                  </a:cubicBezTo>
                  <a:cubicBezTo>
                    <a:pt x="832" y="7"/>
                    <a:pt x="816" y="1"/>
                    <a:pt x="800"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3"/>
            <p:cNvSpPr/>
            <p:nvPr/>
          </p:nvSpPr>
          <p:spPr>
            <a:xfrm>
              <a:off x="3528635" y="1872673"/>
              <a:ext cx="126019" cy="119007"/>
            </a:xfrm>
            <a:custGeom>
              <a:rect b="b" l="l" r="r" t="t"/>
              <a:pathLst>
                <a:path extrusionOk="0" h="1935" w="2049">
                  <a:moveTo>
                    <a:pt x="1327" y="1"/>
                  </a:moveTo>
                  <a:cubicBezTo>
                    <a:pt x="1308" y="1"/>
                    <a:pt x="1292" y="27"/>
                    <a:pt x="1308" y="47"/>
                  </a:cubicBezTo>
                  <a:cubicBezTo>
                    <a:pt x="1549" y="334"/>
                    <a:pt x="1689" y="709"/>
                    <a:pt x="1794" y="1065"/>
                  </a:cubicBezTo>
                  <a:cubicBezTo>
                    <a:pt x="1832" y="1192"/>
                    <a:pt x="1910" y="1367"/>
                    <a:pt x="1911" y="1500"/>
                  </a:cubicBezTo>
                  <a:cubicBezTo>
                    <a:pt x="1912" y="1751"/>
                    <a:pt x="1774" y="1828"/>
                    <a:pt x="1608" y="1828"/>
                  </a:cubicBezTo>
                  <a:cubicBezTo>
                    <a:pt x="1527" y="1828"/>
                    <a:pt x="1438" y="1810"/>
                    <a:pt x="1357" y="1784"/>
                  </a:cubicBezTo>
                  <a:cubicBezTo>
                    <a:pt x="1046" y="1686"/>
                    <a:pt x="786" y="1379"/>
                    <a:pt x="596" y="1139"/>
                  </a:cubicBezTo>
                  <a:cubicBezTo>
                    <a:pt x="428" y="929"/>
                    <a:pt x="178" y="739"/>
                    <a:pt x="49" y="506"/>
                  </a:cubicBezTo>
                  <a:cubicBezTo>
                    <a:pt x="44" y="499"/>
                    <a:pt x="36" y="495"/>
                    <a:pt x="27" y="495"/>
                  </a:cubicBezTo>
                  <a:cubicBezTo>
                    <a:pt x="14" y="495"/>
                    <a:pt x="1" y="504"/>
                    <a:pt x="3" y="518"/>
                  </a:cubicBezTo>
                  <a:cubicBezTo>
                    <a:pt x="22" y="722"/>
                    <a:pt x="152" y="812"/>
                    <a:pt x="278" y="965"/>
                  </a:cubicBezTo>
                  <a:cubicBezTo>
                    <a:pt x="425" y="1140"/>
                    <a:pt x="549" y="1334"/>
                    <a:pt x="716" y="1489"/>
                  </a:cubicBezTo>
                  <a:cubicBezTo>
                    <a:pt x="969" y="1720"/>
                    <a:pt x="1252" y="1934"/>
                    <a:pt x="1600" y="1934"/>
                  </a:cubicBezTo>
                  <a:cubicBezTo>
                    <a:pt x="1638" y="1934"/>
                    <a:pt x="1676" y="1932"/>
                    <a:pt x="1716" y="1926"/>
                  </a:cubicBezTo>
                  <a:cubicBezTo>
                    <a:pt x="2038" y="1882"/>
                    <a:pt x="2049" y="1640"/>
                    <a:pt x="1982" y="1373"/>
                  </a:cubicBezTo>
                  <a:cubicBezTo>
                    <a:pt x="1864" y="897"/>
                    <a:pt x="1680" y="379"/>
                    <a:pt x="1346" y="11"/>
                  </a:cubicBezTo>
                  <a:cubicBezTo>
                    <a:pt x="1340" y="4"/>
                    <a:pt x="1333" y="1"/>
                    <a:pt x="1327"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3"/>
            <p:cNvSpPr/>
            <p:nvPr/>
          </p:nvSpPr>
          <p:spPr>
            <a:xfrm>
              <a:off x="3479679" y="1908898"/>
              <a:ext cx="51785" cy="40592"/>
            </a:xfrm>
            <a:custGeom>
              <a:rect b="b" l="l" r="r" t="t"/>
              <a:pathLst>
                <a:path extrusionOk="0" h="660" w="842">
                  <a:moveTo>
                    <a:pt x="683" y="0"/>
                  </a:moveTo>
                  <a:cubicBezTo>
                    <a:pt x="673" y="0"/>
                    <a:pt x="663" y="7"/>
                    <a:pt x="665" y="19"/>
                  </a:cubicBezTo>
                  <a:cubicBezTo>
                    <a:pt x="676" y="125"/>
                    <a:pt x="818" y="472"/>
                    <a:pt x="731" y="542"/>
                  </a:cubicBezTo>
                  <a:cubicBezTo>
                    <a:pt x="721" y="550"/>
                    <a:pt x="710" y="553"/>
                    <a:pt x="698" y="553"/>
                  </a:cubicBezTo>
                  <a:cubicBezTo>
                    <a:pt x="586" y="553"/>
                    <a:pt x="393" y="247"/>
                    <a:pt x="332" y="183"/>
                  </a:cubicBezTo>
                  <a:cubicBezTo>
                    <a:pt x="322" y="172"/>
                    <a:pt x="308" y="166"/>
                    <a:pt x="292" y="166"/>
                  </a:cubicBezTo>
                  <a:cubicBezTo>
                    <a:pt x="267" y="166"/>
                    <a:pt x="241" y="181"/>
                    <a:pt x="237" y="208"/>
                  </a:cubicBezTo>
                  <a:cubicBezTo>
                    <a:pt x="230" y="256"/>
                    <a:pt x="239" y="310"/>
                    <a:pt x="206" y="310"/>
                  </a:cubicBezTo>
                  <a:cubicBezTo>
                    <a:pt x="196" y="310"/>
                    <a:pt x="182" y="305"/>
                    <a:pt x="162" y="294"/>
                  </a:cubicBezTo>
                  <a:cubicBezTo>
                    <a:pt x="117" y="269"/>
                    <a:pt x="90" y="214"/>
                    <a:pt x="45" y="184"/>
                  </a:cubicBezTo>
                  <a:cubicBezTo>
                    <a:pt x="41" y="182"/>
                    <a:pt x="38" y="181"/>
                    <a:pt x="34" y="181"/>
                  </a:cubicBezTo>
                  <a:cubicBezTo>
                    <a:pt x="17" y="181"/>
                    <a:pt x="0" y="202"/>
                    <a:pt x="12" y="219"/>
                  </a:cubicBezTo>
                  <a:cubicBezTo>
                    <a:pt x="68" y="300"/>
                    <a:pt x="107" y="433"/>
                    <a:pt x="229" y="439"/>
                  </a:cubicBezTo>
                  <a:cubicBezTo>
                    <a:pt x="231" y="439"/>
                    <a:pt x="233" y="439"/>
                    <a:pt x="235" y="439"/>
                  </a:cubicBezTo>
                  <a:cubicBezTo>
                    <a:pt x="273" y="439"/>
                    <a:pt x="318" y="423"/>
                    <a:pt x="340" y="394"/>
                  </a:cubicBezTo>
                  <a:cubicBezTo>
                    <a:pt x="344" y="389"/>
                    <a:pt x="347" y="384"/>
                    <a:pt x="349" y="379"/>
                  </a:cubicBezTo>
                  <a:lnTo>
                    <a:pt x="349" y="379"/>
                  </a:lnTo>
                  <a:cubicBezTo>
                    <a:pt x="447" y="502"/>
                    <a:pt x="579" y="660"/>
                    <a:pt x="706" y="660"/>
                  </a:cubicBezTo>
                  <a:cubicBezTo>
                    <a:pt x="727" y="660"/>
                    <a:pt x="749" y="655"/>
                    <a:pt x="770" y="645"/>
                  </a:cubicBezTo>
                  <a:cubicBezTo>
                    <a:pt x="839" y="614"/>
                    <a:pt x="842" y="539"/>
                    <a:pt x="832" y="473"/>
                  </a:cubicBezTo>
                  <a:cubicBezTo>
                    <a:pt x="807" y="315"/>
                    <a:pt x="731" y="172"/>
                    <a:pt x="701" y="15"/>
                  </a:cubicBezTo>
                  <a:cubicBezTo>
                    <a:pt x="700" y="5"/>
                    <a:pt x="691" y="0"/>
                    <a:pt x="6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3"/>
            <p:cNvSpPr/>
            <p:nvPr/>
          </p:nvSpPr>
          <p:spPr>
            <a:xfrm>
              <a:off x="2847187" y="2228465"/>
              <a:ext cx="88072" cy="94160"/>
            </a:xfrm>
            <a:custGeom>
              <a:rect b="b" l="l" r="r" t="t"/>
              <a:pathLst>
                <a:path extrusionOk="0" h="1531" w="1432">
                  <a:moveTo>
                    <a:pt x="572" y="0"/>
                  </a:moveTo>
                  <a:cubicBezTo>
                    <a:pt x="553" y="0"/>
                    <a:pt x="533" y="10"/>
                    <a:pt x="524" y="32"/>
                  </a:cubicBezTo>
                  <a:cubicBezTo>
                    <a:pt x="404" y="350"/>
                    <a:pt x="181" y="643"/>
                    <a:pt x="115" y="977"/>
                  </a:cubicBezTo>
                  <a:cubicBezTo>
                    <a:pt x="85" y="1129"/>
                    <a:pt x="21" y="1402"/>
                    <a:pt x="195" y="1508"/>
                  </a:cubicBezTo>
                  <a:cubicBezTo>
                    <a:pt x="221" y="1524"/>
                    <a:pt x="251" y="1531"/>
                    <a:pt x="284" y="1531"/>
                  </a:cubicBezTo>
                  <a:cubicBezTo>
                    <a:pt x="409" y="1531"/>
                    <a:pt x="568" y="1434"/>
                    <a:pt x="653" y="1383"/>
                  </a:cubicBezTo>
                  <a:cubicBezTo>
                    <a:pt x="779" y="1304"/>
                    <a:pt x="912" y="1216"/>
                    <a:pt x="1024" y="1119"/>
                  </a:cubicBezTo>
                  <a:cubicBezTo>
                    <a:pt x="1168" y="994"/>
                    <a:pt x="1270" y="829"/>
                    <a:pt x="1407" y="696"/>
                  </a:cubicBezTo>
                  <a:cubicBezTo>
                    <a:pt x="1432" y="672"/>
                    <a:pt x="1410" y="641"/>
                    <a:pt x="1383" y="641"/>
                  </a:cubicBezTo>
                  <a:cubicBezTo>
                    <a:pt x="1375" y="641"/>
                    <a:pt x="1368" y="644"/>
                    <a:pt x="1360" y="649"/>
                  </a:cubicBezTo>
                  <a:cubicBezTo>
                    <a:pt x="1170" y="804"/>
                    <a:pt x="1003" y="980"/>
                    <a:pt x="796" y="1119"/>
                  </a:cubicBezTo>
                  <a:cubicBezTo>
                    <a:pt x="686" y="1194"/>
                    <a:pt x="487" y="1360"/>
                    <a:pt x="337" y="1360"/>
                  </a:cubicBezTo>
                  <a:cubicBezTo>
                    <a:pt x="312" y="1360"/>
                    <a:pt x="289" y="1356"/>
                    <a:pt x="268" y="1346"/>
                  </a:cubicBezTo>
                  <a:cubicBezTo>
                    <a:pt x="1" y="1216"/>
                    <a:pt x="546" y="263"/>
                    <a:pt x="617" y="57"/>
                  </a:cubicBezTo>
                  <a:cubicBezTo>
                    <a:pt x="629" y="22"/>
                    <a:pt x="601" y="0"/>
                    <a:pt x="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3"/>
            <p:cNvSpPr/>
            <p:nvPr/>
          </p:nvSpPr>
          <p:spPr>
            <a:xfrm>
              <a:off x="2913056" y="2273362"/>
              <a:ext cx="41453" cy="37025"/>
            </a:xfrm>
            <a:custGeom>
              <a:rect b="b" l="l" r="r" t="t"/>
              <a:pathLst>
                <a:path extrusionOk="0" h="602" w="674">
                  <a:moveTo>
                    <a:pt x="265" y="1"/>
                  </a:moveTo>
                  <a:cubicBezTo>
                    <a:pt x="254" y="1"/>
                    <a:pt x="243" y="5"/>
                    <a:pt x="235" y="16"/>
                  </a:cubicBezTo>
                  <a:cubicBezTo>
                    <a:pt x="160" y="116"/>
                    <a:pt x="0" y="409"/>
                    <a:pt x="116" y="522"/>
                  </a:cubicBezTo>
                  <a:cubicBezTo>
                    <a:pt x="172" y="577"/>
                    <a:pt x="245" y="602"/>
                    <a:pt x="320" y="602"/>
                  </a:cubicBezTo>
                  <a:cubicBezTo>
                    <a:pt x="451" y="602"/>
                    <a:pt x="587" y="527"/>
                    <a:pt x="649" y="417"/>
                  </a:cubicBezTo>
                  <a:cubicBezTo>
                    <a:pt x="673" y="376"/>
                    <a:pt x="641" y="311"/>
                    <a:pt x="592" y="311"/>
                  </a:cubicBezTo>
                  <a:cubicBezTo>
                    <a:pt x="585" y="311"/>
                    <a:pt x="578" y="313"/>
                    <a:pt x="571" y="316"/>
                  </a:cubicBezTo>
                  <a:cubicBezTo>
                    <a:pt x="480" y="352"/>
                    <a:pt x="383" y="441"/>
                    <a:pt x="283" y="441"/>
                  </a:cubicBezTo>
                  <a:cubicBezTo>
                    <a:pt x="260" y="441"/>
                    <a:pt x="237" y="436"/>
                    <a:pt x="214" y="425"/>
                  </a:cubicBezTo>
                  <a:lnTo>
                    <a:pt x="214" y="425"/>
                  </a:lnTo>
                  <a:cubicBezTo>
                    <a:pt x="210" y="294"/>
                    <a:pt x="230" y="168"/>
                    <a:pt x="296" y="52"/>
                  </a:cubicBezTo>
                  <a:cubicBezTo>
                    <a:pt x="312" y="24"/>
                    <a:pt x="289" y="1"/>
                    <a:pt x="265"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3"/>
            <p:cNvSpPr/>
            <p:nvPr/>
          </p:nvSpPr>
          <p:spPr>
            <a:xfrm>
              <a:off x="3347879" y="2269549"/>
              <a:ext cx="62917" cy="115194"/>
            </a:xfrm>
            <a:custGeom>
              <a:rect b="b" l="l" r="r" t="t"/>
              <a:pathLst>
                <a:path extrusionOk="0" h="1873" w="1023">
                  <a:moveTo>
                    <a:pt x="898" y="0"/>
                  </a:moveTo>
                  <a:cubicBezTo>
                    <a:pt x="885" y="0"/>
                    <a:pt x="872" y="8"/>
                    <a:pt x="874" y="23"/>
                  </a:cubicBezTo>
                  <a:cubicBezTo>
                    <a:pt x="907" y="273"/>
                    <a:pt x="928" y="528"/>
                    <a:pt x="936" y="779"/>
                  </a:cubicBezTo>
                  <a:cubicBezTo>
                    <a:pt x="943" y="964"/>
                    <a:pt x="974" y="1270"/>
                    <a:pt x="903" y="1440"/>
                  </a:cubicBezTo>
                  <a:cubicBezTo>
                    <a:pt x="835" y="1607"/>
                    <a:pt x="756" y="1669"/>
                    <a:pt x="677" y="1669"/>
                  </a:cubicBezTo>
                  <a:cubicBezTo>
                    <a:pt x="483" y="1669"/>
                    <a:pt x="285" y="1300"/>
                    <a:pt x="225" y="1161"/>
                  </a:cubicBezTo>
                  <a:cubicBezTo>
                    <a:pt x="99" y="864"/>
                    <a:pt x="44" y="528"/>
                    <a:pt x="32" y="209"/>
                  </a:cubicBezTo>
                  <a:cubicBezTo>
                    <a:pt x="33" y="201"/>
                    <a:pt x="26" y="196"/>
                    <a:pt x="19" y="196"/>
                  </a:cubicBezTo>
                  <a:cubicBezTo>
                    <a:pt x="12" y="196"/>
                    <a:pt x="3" y="201"/>
                    <a:pt x="3" y="211"/>
                  </a:cubicBezTo>
                  <a:cubicBezTo>
                    <a:pt x="0" y="607"/>
                    <a:pt x="63" y="1018"/>
                    <a:pt x="243" y="1375"/>
                  </a:cubicBezTo>
                  <a:cubicBezTo>
                    <a:pt x="316" y="1518"/>
                    <a:pt x="499" y="1872"/>
                    <a:pt x="714" y="1872"/>
                  </a:cubicBezTo>
                  <a:cubicBezTo>
                    <a:pt x="719" y="1872"/>
                    <a:pt x="725" y="1872"/>
                    <a:pt x="730" y="1871"/>
                  </a:cubicBezTo>
                  <a:cubicBezTo>
                    <a:pt x="991" y="1848"/>
                    <a:pt x="980" y="1496"/>
                    <a:pt x="988" y="1318"/>
                  </a:cubicBezTo>
                  <a:cubicBezTo>
                    <a:pt x="1008" y="878"/>
                    <a:pt x="1022" y="453"/>
                    <a:pt x="922" y="18"/>
                  </a:cubicBezTo>
                  <a:cubicBezTo>
                    <a:pt x="919" y="6"/>
                    <a:pt x="909" y="0"/>
                    <a:pt x="898"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3"/>
            <p:cNvSpPr/>
            <p:nvPr/>
          </p:nvSpPr>
          <p:spPr>
            <a:xfrm>
              <a:off x="3452064" y="2304913"/>
              <a:ext cx="18143" cy="23986"/>
            </a:xfrm>
            <a:custGeom>
              <a:rect b="b" l="l" r="r" t="t"/>
              <a:pathLst>
                <a:path extrusionOk="0" h="390" w="295">
                  <a:moveTo>
                    <a:pt x="67" y="0"/>
                  </a:moveTo>
                  <a:cubicBezTo>
                    <a:pt x="50" y="0"/>
                    <a:pt x="34" y="11"/>
                    <a:pt x="31" y="31"/>
                  </a:cubicBezTo>
                  <a:cubicBezTo>
                    <a:pt x="23" y="136"/>
                    <a:pt x="0" y="307"/>
                    <a:pt x="117" y="375"/>
                  </a:cubicBezTo>
                  <a:cubicBezTo>
                    <a:pt x="136" y="385"/>
                    <a:pt x="154" y="390"/>
                    <a:pt x="171" y="390"/>
                  </a:cubicBezTo>
                  <a:cubicBezTo>
                    <a:pt x="233" y="390"/>
                    <a:pt x="283" y="328"/>
                    <a:pt x="291" y="264"/>
                  </a:cubicBezTo>
                  <a:cubicBezTo>
                    <a:pt x="294" y="237"/>
                    <a:pt x="273" y="223"/>
                    <a:pt x="252" y="223"/>
                  </a:cubicBezTo>
                  <a:cubicBezTo>
                    <a:pt x="237" y="223"/>
                    <a:pt x="223" y="229"/>
                    <a:pt x="216" y="242"/>
                  </a:cubicBezTo>
                  <a:cubicBezTo>
                    <a:pt x="196" y="273"/>
                    <a:pt x="180" y="286"/>
                    <a:pt x="166" y="286"/>
                  </a:cubicBezTo>
                  <a:cubicBezTo>
                    <a:pt x="111" y="286"/>
                    <a:pt x="98" y="71"/>
                    <a:pt x="98" y="31"/>
                  </a:cubicBezTo>
                  <a:cubicBezTo>
                    <a:pt x="98" y="11"/>
                    <a:pt x="83" y="0"/>
                    <a:pt x="67"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3"/>
            <p:cNvSpPr/>
            <p:nvPr/>
          </p:nvSpPr>
          <p:spPr>
            <a:xfrm>
              <a:off x="3891746" y="2213336"/>
              <a:ext cx="70605" cy="67345"/>
            </a:xfrm>
            <a:custGeom>
              <a:rect b="b" l="l" r="r" t="t"/>
              <a:pathLst>
                <a:path extrusionOk="0" h="1095" w="1148">
                  <a:moveTo>
                    <a:pt x="764" y="1"/>
                  </a:moveTo>
                  <a:cubicBezTo>
                    <a:pt x="739" y="1"/>
                    <a:pt x="714" y="25"/>
                    <a:pt x="730" y="53"/>
                  </a:cubicBezTo>
                  <a:cubicBezTo>
                    <a:pt x="813" y="195"/>
                    <a:pt x="887" y="340"/>
                    <a:pt x="941" y="496"/>
                  </a:cubicBezTo>
                  <a:cubicBezTo>
                    <a:pt x="994" y="649"/>
                    <a:pt x="1096" y="978"/>
                    <a:pt x="905" y="978"/>
                  </a:cubicBezTo>
                  <a:cubicBezTo>
                    <a:pt x="867" y="978"/>
                    <a:pt x="817" y="965"/>
                    <a:pt x="754" y="936"/>
                  </a:cubicBezTo>
                  <a:cubicBezTo>
                    <a:pt x="501" y="818"/>
                    <a:pt x="285" y="626"/>
                    <a:pt x="55" y="473"/>
                  </a:cubicBezTo>
                  <a:cubicBezTo>
                    <a:pt x="51" y="470"/>
                    <a:pt x="46" y="468"/>
                    <a:pt x="41" y="468"/>
                  </a:cubicBezTo>
                  <a:cubicBezTo>
                    <a:pt x="20" y="468"/>
                    <a:pt x="1" y="495"/>
                    <a:pt x="15" y="514"/>
                  </a:cubicBezTo>
                  <a:cubicBezTo>
                    <a:pt x="76" y="603"/>
                    <a:pt x="168" y="651"/>
                    <a:pt x="249" y="718"/>
                  </a:cubicBezTo>
                  <a:cubicBezTo>
                    <a:pt x="337" y="793"/>
                    <a:pt x="418" y="876"/>
                    <a:pt x="516" y="937"/>
                  </a:cubicBezTo>
                  <a:cubicBezTo>
                    <a:pt x="609" y="994"/>
                    <a:pt x="777" y="1095"/>
                    <a:pt x="913" y="1095"/>
                  </a:cubicBezTo>
                  <a:cubicBezTo>
                    <a:pt x="950" y="1095"/>
                    <a:pt x="985" y="1087"/>
                    <a:pt x="1015" y="1070"/>
                  </a:cubicBezTo>
                  <a:cubicBezTo>
                    <a:pt x="1148" y="993"/>
                    <a:pt x="1145" y="820"/>
                    <a:pt x="1109" y="692"/>
                  </a:cubicBezTo>
                  <a:cubicBezTo>
                    <a:pt x="1045" y="457"/>
                    <a:pt x="921" y="221"/>
                    <a:pt x="793" y="15"/>
                  </a:cubicBezTo>
                  <a:cubicBezTo>
                    <a:pt x="785" y="5"/>
                    <a:pt x="774" y="1"/>
                    <a:pt x="764"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3"/>
            <p:cNvSpPr/>
            <p:nvPr/>
          </p:nvSpPr>
          <p:spPr>
            <a:xfrm>
              <a:off x="3226719" y="1950905"/>
              <a:ext cx="82905" cy="46619"/>
            </a:xfrm>
            <a:custGeom>
              <a:rect b="b" l="l" r="r" t="t"/>
              <a:pathLst>
                <a:path extrusionOk="0" h="758" w="1348">
                  <a:moveTo>
                    <a:pt x="807" y="0"/>
                  </a:moveTo>
                  <a:cubicBezTo>
                    <a:pt x="788" y="0"/>
                    <a:pt x="768" y="11"/>
                    <a:pt x="759" y="32"/>
                  </a:cubicBezTo>
                  <a:cubicBezTo>
                    <a:pt x="688" y="218"/>
                    <a:pt x="674" y="556"/>
                    <a:pt x="461" y="646"/>
                  </a:cubicBezTo>
                  <a:cubicBezTo>
                    <a:pt x="418" y="664"/>
                    <a:pt x="382" y="672"/>
                    <a:pt x="351" y="672"/>
                  </a:cubicBezTo>
                  <a:cubicBezTo>
                    <a:pt x="109" y="672"/>
                    <a:pt x="196" y="182"/>
                    <a:pt x="211" y="32"/>
                  </a:cubicBezTo>
                  <a:cubicBezTo>
                    <a:pt x="214" y="25"/>
                    <a:pt x="207" y="21"/>
                    <a:pt x="201" y="21"/>
                  </a:cubicBezTo>
                  <a:cubicBezTo>
                    <a:pt x="196" y="21"/>
                    <a:pt x="190" y="23"/>
                    <a:pt x="189" y="29"/>
                  </a:cubicBezTo>
                  <a:cubicBezTo>
                    <a:pt x="147" y="262"/>
                    <a:pt x="0" y="717"/>
                    <a:pt x="377" y="756"/>
                  </a:cubicBezTo>
                  <a:cubicBezTo>
                    <a:pt x="388" y="757"/>
                    <a:pt x="398" y="757"/>
                    <a:pt x="409" y="757"/>
                  </a:cubicBezTo>
                  <a:cubicBezTo>
                    <a:pt x="599" y="757"/>
                    <a:pt x="689" y="582"/>
                    <a:pt x="749" y="397"/>
                  </a:cubicBezTo>
                  <a:lnTo>
                    <a:pt x="749" y="397"/>
                  </a:lnTo>
                  <a:cubicBezTo>
                    <a:pt x="761" y="530"/>
                    <a:pt x="807" y="648"/>
                    <a:pt x="947" y="678"/>
                  </a:cubicBezTo>
                  <a:cubicBezTo>
                    <a:pt x="962" y="681"/>
                    <a:pt x="977" y="682"/>
                    <a:pt x="991" y="682"/>
                  </a:cubicBezTo>
                  <a:cubicBezTo>
                    <a:pt x="1211" y="682"/>
                    <a:pt x="1320" y="327"/>
                    <a:pt x="1344" y="156"/>
                  </a:cubicBezTo>
                  <a:cubicBezTo>
                    <a:pt x="1348" y="133"/>
                    <a:pt x="1330" y="118"/>
                    <a:pt x="1313" y="118"/>
                  </a:cubicBezTo>
                  <a:cubicBezTo>
                    <a:pt x="1302" y="118"/>
                    <a:pt x="1290" y="124"/>
                    <a:pt x="1286" y="140"/>
                  </a:cubicBezTo>
                  <a:cubicBezTo>
                    <a:pt x="1263" y="210"/>
                    <a:pt x="1220" y="278"/>
                    <a:pt x="1186" y="342"/>
                  </a:cubicBezTo>
                  <a:cubicBezTo>
                    <a:pt x="1174" y="364"/>
                    <a:pt x="1164" y="384"/>
                    <a:pt x="1153" y="404"/>
                  </a:cubicBezTo>
                  <a:cubicBezTo>
                    <a:pt x="1131" y="458"/>
                    <a:pt x="1093" y="485"/>
                    <a:pt x="1042" y="485"/>
                  </a:cubicBezTo>
                  <a:cubicBezTo>
                    <a:pt x="993" y="485"/>
                    <a:pt x="931" y="461"/>
                    <a:pt x="856" y="412"/>
                  </a:cubicBezTo>
                  <a:cubicBezTo>
                    <a:pt x="820" y="320"/>
                    <a:pt x="848" y="159"/>
                    <a:pt x="850" y="56"/>
                  </a:cubicBezTo>
                  <a:lnTo>
                    <a:pt x="850" y="56"/>
                  </a:lnTo>
                  <a:cubicBezTo>
                    <a:pt x="850" y="56"/>
                    <a:pt x="850" y="56"/>
                    <a:pt x="850" y="56"/>
                  </a:cubicBezTo>
                  <a:cubicBezTo>
                    <a:pt x="850" y="56"/>
                    <a:pt x="850" y="56"/>
                    <a:pt x="850" y="56"/>
                  </a:cubicBezTo>
                  <a:lnTo>
                    <a:pt x="850" y="56"/>
                  </a:lnTo>
                  <a:cubicBezTo>
                    <a:pt x="850" y="52"/>
                    <a:pt x="850" y="48"/>
                    <a:pt x="850" y="45"/>
                  </a:cubicBezTo>
                  <a:cubicBezTo>
                    <a:pt x="850" y="15"/>
                    <a:pt x="829" y="0"/>
                    <a:pt x="8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3"/>
            <p:cNvSpPr/>
            <p:nvPr/>
          </p:nvSpPr>
          <p:spPr>
            <a:xfrm>
              <a:off x="2856782" y="1059733"/>
              <a:ext cx="1142716" cy="827332"/>
            </a:xfrm>
            <a:custGeom>
              <a:rect b="b" l="l" r="r" t="t"/>
              <a:pathLst>
                <a:path extrusionOk="0" h="13452" w="18580">
                  <a:moveTo>
                    <a:pt x="7959" y="0"/>
                  </a:moveTo>
                  <a:cubicBezTo>
                    <a:pt x="6936" y="0"/>
                    <a:pt x="5977" y="133"/>
                    <a:pt x="5414" y="535"/>
                  </a:cubicBezTo>
                  <a:cubicBezTo>
                    <a:pt x="5414" y="535"/>
                    <a:pt x="3076" y="7273"/>
                    <a:pt x="1029" y="10871"/>
                  </a:cubicBezTo>
                  <a:cubicBezTo>
                    <a:pt x="154" y="12409"/>
                    <a:pt x="1" y="13002"/>
                    <a:pt x="241" y="13002"/>
                  </a:cubicBezTo>
                  <a:cubicBezTo>
                    <a:pt x="563" y="13002"/>
                    <a:pt x="1591" y="11940"/>
                    <a:pt x="2539" y="10660"/>
                  </a:cubicBezTo>
                  <a:lnTo>
                    <a:pt x="2539" y="10660"/>
                  </a:lnTo>
                  <a:cubicBezTo>
                    <a:pt x="2033" y="12282"/>
                    <a:pt x="2052" y="13163"/>
                    <a:pt x="2419" y="13163"/>
                  </a:cubicBezTo>
                  <a:cubicBezTo>
                    <a:pt x="2759" y="13163"/>
                    <a:pt x="3398" y="12406"/>
                    <a:pt x="4195" y="10780"/>
                  </a:cubicBezTo>
                  <a:lnTo>
                    <a:pt x="4195" y="10780"/>
                  </a:lnTo>
                  <a:cubicBezTo>
                    <a:pt x="3863" y="12432"/>
                    <a:pt x="3933" y="13312"/>
                    <a:pt x="4292" y="13312"/>
                  </a:cubicBezTo>
                  <a:cubicBezTo>
                    <a:pt x="4618" y="13312"/>
                    <a:pt x="5182" y="12588"/>
                    <a:pt x="5899" y="11058"/>
                  </a:cubicBezTo>
                  <a:lnTo>
                    <a:pt x="5899" y="11058"/>
                  </a:lnTo>
                  <a:cubicBezTo>
                    <a:pt x="5680" y="11939"/>
                    <a:pt x="5715" y="12226"/>
                    <a:pt x="5843" y="12226"/>
                  </a:cubicBezTo>
                  <a:cubicBezTo>
                    <a:pt x="6026" y="12226"/>
                    <a:pt x="6399" y="11638"/>
                    <a:pt x="6484" y="11368"/>
                  </a:cubicBezTo>
                  <a:lnTo>
                    <a:pt x="6484" y="11368"/>
                  </a:lnTo>
                  <a:cubicBezTo>
                    <a:pt x="6434" y="12664"/>
                    <a:pt x="6695" y="13380"/>
                    <a:pt x="6992" y="13380"/>
                  </a:cubicBezTo>
                  <a:cubicBezTo>
                    <a:pt x="7272" y="13380"/>
                    <a:pt x="7584" y="12747"/>
                    <a:pt x="7703" y="11368"/>
                  </a:cubicBezTo>
                  <a:cubicBezTo>
                    <a:pt x="7951" y="12629"/>
                    <a:pt x="8391" y="13452"/>
                    <a:pt x="8736" y="13452"/>
                  </a:cubicBezTo>
                  <a:cubicBezTo>
                    <a:pt x="9065" y="13452"/>
                    <a:pt x="9307" y="12702"/>
                    <a:pt x="9212" y="10866"/>
                  </a:cubicBezTo>
                  <a:lnTo>
                    <a:pt x="9212" y="10866"/>
                  </a:lnTo>
                  <a:cubicBezTo>
                    <a:pt x="9634" y="12205"/>
                    <a:pt x="10082" y="13024"/>
                    <a:pt x="10368" y="13024"/>
                  </a:cubicBezTo>
                  <a:cubicBezTo>
                    <a:pt x="10642" y="13024"/>
                    <a:pt x="10767" y="12268"/>
                    <a:pt x="10576" y="10491"/>
                  </a:cubicBezTo>
                  <a:lnTo>
                    <a:pt x="10576" y="10491"/>
                  </a:lnTo>
                  <a:cubicBezTo>
                    <a:pt x="10780" y="10979"/>
                    <a:pt x="10919" y="11137"/>
                    <a:pt x="11013" y="11137"/>
                  </a:cubicBezTo>
                  <a:cubicBezTo>
                    <a:pt x="11188" y="11137"/>
                    <a:pt x="11209" y="10590"/>
                    <a:pt x="11209" y="10590"/>
                  </a:cubicBezTo>
                  <a:cubicBezTo>
                    <a:pt x="11209" y="10590"/>
                    <a:pt x="12599" y="12741"/>
                    <a:pt x="13141" y="12741"/>
                  </a:cubicBezTo>
                  <a:cubicBezTo>
                    <a:pt x="13436" y="12741"/>
                    <a:pt x="13479" y="12106"/>
                    <a:pt x="12913" y="10144"/>
                  </a:cubicBezTo>
                  <a:lnTo>
                    <a:pt x="12913" y="10144"/>
                  </a:lnTo>
                  <a:cubicBezTo>
                    <a:pt x="13761" y="11613"/>
                    <a:pt x="14903" y="12836"/>
                    <a:pt x="15307" y="12836"/>
                  </a:cubicBezTo>
                  <a:cubicBezTo>
                    <a:pt x="15623" y="12836"/>
                    <a:pt x="15490" y="12093"/>
                    <a:pt x="14423" y="10144"/>
                  </a:cubicBezTo>
                  <a:lnTo>
                    <a:pt x="14423" y="10144"/>
                  </a:lnTo>
                  <a:cubicBezTo>
                    <a:pt x="14826" y="10659"/>
                    <a:pt x="15142" y="10918"/>
                    <a:pt x="15303" y="10918"/>
                  </a:cubicBezTo>
                  <a:cubicBezTo>
                    <a:pt x="15473" y="10918"/>
                    <a:pt x="15470" y="10630"/>
                    <a:pt x="15215" y="10046"/>
                  </a:cubicBezTo>
                  <a:lnTo>
                    <a:pt x="15215" y="10046"/>
                  </a:lnTo>
                  <a:cubicBezTo>
                    <a:pt x="16172" y="11241"/>
                    <a:pt x="17690" y="12313"/>
                    <a:pt x="18240" y="12313"/>
                  </a:cubicBezTo>
                  <a:cubicBezTo>
                    <a:pt x="18579" y="12313"/>
                    <a:pt x="18549" y="11903"/>
                    <a:pt x="17787" y="10860"/>
                  </a:cubicBezTo>
                  <a:cubicBezTo>
                    <a:pt x="15788" y="8130"/>
                    <a:pt x="12232" y="515"/>
                    <a:pt x="12232" y="515"/>
                  </a:cubicBezTo>
                  <a:cubicBezTo>
                    <a:pt x="12232" y="515"/>
                    <a:pt x="9971" y="0"/>
                    <a:pt x="79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3"/>
            <p:cNvSpPr/>
            <p:nvPr/>
          </p:nvSpPr>
          <p:spPr>
            <a:xfrm>
              <a:off x="3589215" y="1300331"/>
              <a:ext cx="79215" cy="98466"/>
            </a:xfrm>
            <a:custGeom>
              <a:rect b="b" l="l" r="r" t="t"/>
              <a:pathLst>
                <a:path extrusionOk="0" h="1601" w="1288">
                  <a:moveTo>
                    <a:pt x="505" y="0"/>
                  </a:moveTo>
                  <a:cubicBezTo>
                    <a:pt x="484" y="0"/>
                    <a:pt x="466" y="20"/>
                    <a:pt x="479" y="44"/>
                  </a:cubicBezTo>
                  <a:cubicBezTo>
                    <a:pt x="595" y="228"/>
                    <a:pt x="736" y="397"/>
                    <a:pt x="845" y="586"/>
                  </a:cubicBezTo>
                  <a:cubicBezTo>
                    <a:pt x="950" y="770"/>
                    <a:pt x="1139" y="1129"/>
                    <a:pt x="1114" y="1334"/>
                  </a:cubicBezTo>
                  <a:cubicBezTo>
                    <a:pt x="1097" y="1472"/>
                    <a:pt x="1040" y="1523"/>
                    <a:pt x="965" y="1523"/>
                  </a:cubicBezTo>
                  <a:cubicBezTo>
                    <a:pt x="776" y="1523"/>
                    <a:pt x="474" y="1204"/>
                    <a:pt x="404" y="1126"/>
                  </a:cubicBezTo>
                  <a:cubicBezTo>
                    <a:pt x="307" y="1015"/>
                    <a:pt x="206" y="898"/>
                    <a:pt x="89" y="809"/>
                  </a:cubicBezTo>
                  <a:cubicBezTo>
                    <a:pt x="82" y="804"/>
                    <a:pt x="75" y="802"/>
                    <a:pt x="68" y="802"/>
                  </a:cubicBezTo>
                  <a:cubicBezTo>
                    <a:pt x="42" y="802"/>
                    <a:pt x="16" y="832"/>
                    <a:pt x="26" y="858"/>
                  </a:cubicBezTo>
                  <a:cubicBezTo>
                    <a:pt x="64" y="962"/>
                    <a:pt x="129" y="1048"/>
                    <a:pt x="167" y="1156"/>
                  </a:cubicBezTo>
                  <a:cubicBezTo>
                    <a:pt x="175" y="1179"/>
                    <a:pt x="214" y="1286"/>
                    <a:pt x="207" y="1306"/>
                  </a:cubicBezTo>
                  <a:cubicBezTo>
                    <a:pt x="182" y="1384"/>
                    <a:pt x="155" y="1410"/>
                    <a:pt x="130" y="1410"/>
                  </a:cubicBezTo>
                  <a:cubicBezTo>
                    <a:pt x="93" y="1410"/>
                    <a:pt x="57" y="1352"/>
                    <a:pt x="29" y="1319"/>
                  </a:cubicBezTo>
                  <a:cubicBezTo>
                    <a:pt x="27" y="1315"/>
                    <a:pt x="24" y="1314"/>
                    <a:pt x="20" y="1314"/>
                  </a:cubicBezTo>
                  <a:cubicBezTo>
                    <a:pt x="11" y="1314"/>
                    <a:pt x="1" y="1325"/>
                    <a:pt x="9" y="1336"/>
                  </a:cubicBezTo>
                  <a:cubicBezTo>
                    <a:pt x="51" y="1395"/>
                    <a:pt x="121" y="1498"/>
                    <a:pt x="193" y="1498"/>
                  </a:cubicBezTo>
                  <a:cubicBezTo>
                    <a:pt x="217" y="1498"/>
                    <a:pt x="241" y="1487"/>
                    <a:pt x="264" y="1459"/>
                  </a:cubicBezTo>
                  <a:cubicBezTo>
                    <a:pt x="315" y="1400"/>
                    <a:pt x="259" y="1275"/>
                    <a:pt x="245" y="1215"/>
                  </a:cubicBezTo>
                  <a:cubicBezTo>
                    <a:pt x="227" y="1129"/>
                    <a:pt x="203" y="1064"/>
                    <a:pt x="175" y="999"/>
                  </a:cubicBezTo>
                  <a:lnTo>
                    <a:pt x="175" y="999"/>
                  </a:lnTo>
                  <a:cubicBezTo>
                    <a:pt x="346" y="1177"/>
                    <a:pt x="472" y="1397"/>
                    <a:pt x="697" y="1522"/>
                  </a:cubicBezTo>
                  <a:cubicBezTo>
                    <a:pt x="769" y="1561"/>
                    <a:pt x="878" y="1600"/>
                    <a:pt x="981" y="1600"/>
                  </a:cubicBezTo>
                  <a:cubicBezTo>
                    <a:pt x="1056" y="1600"/>
                    <a:pt x="1127" y="1579"/>
                    <a:pt x="1176" y="1522"/>
                  </a:cubicBezTo>
                  <a:cubicBezTo>
                    <a:pt x="1287" y="1390"/>
                    <a:pt x="1150" y="1059"/>
                    <a:pt x="1098" y="939"/>
                  </a:cubicBezTo>
                  <a:cubicBezTo>
                    <a:pt x="956" y="590"/>
                    <a:pt x="740" y="326"/>
                    <a:pt x="532" y="15"/>
                  </a:cubicBezTo>
                  <a:cubicBezTo>
                    <a:pt x="525" y="5"/>
                    <a:pt x="515" y="0"/>
                    <a:pt x="5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3"/>
            <p:cNvSpPr/>
            <p:nvPr/>
          </p:nvSpPr>
          <p:spPr>
            <a:xfrm>
              <a:off x="3381213" y="1527460"/>
              <a:ext cx="100741" cy="96067"/>
            </a:xfrm>
            <a:custGeom>
              <a:rect b="b" l="l" r="r" t="t"/>
              <a:pathLst>
                <a:path extrusionOk="0" h="1562" w="1638">
                  <a:moveTo>
                    <a:pt x="80" y="1"/>
                  </a:moveTo>
                  <a:cubicBezTo>
                    <a:pt x="68" y="1"/>
                    <a:pt x="56" y="9"/>
                    <a:pt x="55" y="25"/>
                  </a:cubicBezTo>
                  <a:cubicBezTo>
                    <a:pt x="32" y="422"/>
                    <a:pt x="1" y="775"/>
                    <a:pt x="110" y="1158"/>
                  </a:cubicBezTo>
                  <a:cubicBezTo>
                    <a:pt x="152" y="1311"/>
                    <a:pt x="282" y="1555"/>
                    <a:pt x="474" y="1561"/>
                  </a:cubicBezTo>
                  <a:cubicBezTo>
                    <a:pt x="476" y="1561"/>
                    <a:pt x="477" y="1561"/>
                    <a:pt x="479" y="1561"/>
                  </a:cubicBezTo>
                  <a:cubicBezTo>
                    <a:pt x="685" y="1561"/>
                    <a:pt x="716" y="1265"/>
                    <a:pt x="763" y="1132"/>
                  </a:cubicBezTo>
                  <a:cubicBezTo>
                    <a:pt x="818" y="974"/>
                    <a:pt x="854" y="832"/>
                    <a:pt x="876" y="690"/>
                  </a:cubicBezTo>
                  <a:lnTo>
                    <a:pt x="876" y="690"/>
                  </a:lnTo>
                  <a:cubicBezTo>
                    <a:pt x="896" y="755"/>
                    <a:pt x="922" y="821"/>
                    <a:pt x="958" y="886"/>
                  </a:cubicBezTo>
                  <a:cubicBezTo>
                    <a:pt x="1019" y="994"/>
                    <a:pt x="1090" y="1152"/>
                    <a:pt x="1221" y="1168"/>
                  </a:cubicBezTo>
                  <a:cubicBezTo>
                    <a:pt x="1232" y="1169"/>
                    <a:pt x="1242" y="1170"/>
                    <a:pt x="1252" y="1170"/>
                  </a:cubicBezTo>
                  <a:cubicBezTo>
                    <a:pt x="1605" y="1170"/>
                    <a:pt x="1638" y="355"/>
                    <a:pt x="1629" y="143"/>
                  </a:cubicBezTo>
                  <a:cubicBezTo>
                    <a:pt x="1629" y="131"/>
                    <a:pt x="1619" y="125"/>
                    <a:pt x="1610" y="125"/>
                  </a:cubicBezTo>
                  <a:cubicBezTo>
                    <a:pt x="1600" y="125"/>
                    <a:pt x="1591" y="131"/>
                    <a:pt x="1591" y="143"/>
                  </a:cubicBezTo>
                  <a:cubicBezTo>
                    <a:pt x="1590" y="355"/>
                    <a:pt x="1565" y="541"/>
                    <a:pt x="1485" y="741"/>
                  </a:cubicBezTo>
                  <a:cubicBezTo>
                    <a:pt x="1461" y="796"/>
                    <a:pt x="1440" y="900"/>
                    <a:pt x="1399" y="946"/>
                  </a:cubicBezTo>
                  <a:cubicBezTo>
                    <a:pt x="1369" y="976"/>
                    <a:pt x="1272" y="1012"/>
                    <a:pt x="1209" y="1012"/>
                  </a:cubicBezTo>
                  <a:cubicBezTo>
                    <a:pt x="1192" y="1012"/>
                    <a:pt x="1178" y="1009"/>
                    <a:pt x="1168" y="1004"/>
                  </a:cubicBezTo>
                  <a:cubicBezTo>
                    <a:pt x="937" y="875"/>
                    <a:pt x="911" y="473"/>
                    <a:pt x="910" y="223"/>
                  </a:cubicBezTo>
                  <a:lnTo>
                    <a:pt x="910" y="223"/>
                  </a:lnTo>
                  <a:cubicBezTo>
                    <a:pt x="910" y="200"/>
                    <a:pt x="910" y="178"/>
                    <a:pt x="910" y="155"/>
                  </a:cubicBezTo>
                  <a:cubicBezTo>
                    <a:pt x="910" y="129"/>
                    <a:pt x="890" y="115"/>
                    <a:pt x="869" y="115"/>
                  </a:cubicBezTo>
                  <a:cubicBezTo>
                    <a:pt x="849" y="115"/>
                    <a:pt x="829" y="129"/>
                    <a:pt x="829" y="155"/>
                  </a:cubicBezTo>
                  <a:cubicBezTo>
                    <a:pt x="828" y="210"/>
                    <a:pt x="827" y="263"/>
                    <a:pt x="828" y="314"/>
                  </a:cubicBezTo>
                  <a:lnTo>
                    <a:pt x="828" y="314"/>
                  </a:lnTo>
                  <a:cubicBezTo>
                    <a:pt x="828" y="478"/>
                    <a:pt x="825" y="644"/>
                    <a:pt x="783" y="800"/>
                  </a:cubicBezTo>
                  <a:cubicBezTo>
                    <a:pt x="754" y="910"/>
                    <a:pt x="688" y="1186"/>
                    <a:pt x="618" y="1272"/>
                  </a:cubicBezTo>
                  <a:cubicBezTo>
                    <a:pt x="541" y="1313"/>
                    <a:pt x="465" y="1354"/>
                    <a:pt x="391" y="1394"/>
                  </a:cubicBezTo>
                  <a:cubicBezTo>
                    <a:pt x="285" y="1313"/>
                    <a:pt x="222" y="1210"/>
                    <a:pt x="204" y="1086"/>
                  </a:cubicBezTo>
                  <a:cubicBezTo>
                    <a:pt x="157" y="964"/>
                    <a:pt x="138" y="847"/>
                    <a:pt x="129" y="718"/>
                  </a:cubicBezTo>
                  <a:cubicBezTo>
                    <a:pt x="113" y="488"/>
                    <a:pt x="115" y="257"/>
                    <a:pt x="105" y="25"/>
                  </a:cubicBezTo>
                  <a:cubicBezTo>
                    <a:pt x="104" y="9"/>
                    <a:pt x="92" y="1"/>
                    <a:pt x="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3"/>
            <p:cNvSpPr/>
            <p:nvPr/>
          </p:nvSpPr>
          <p:spPr>
            <a:xfrm>
              <a:off x="3117921" y="1530227"/>
              <a:ext cx="90347" cy="130139"/>
            </a:xfrm>
            <a:custGeom>
              <a:rect b="b" l="l" r="r" t="t"/>
              <a:pathLst>
                <a:path extrusionOk="0" h="2116" w="1469">
                  <a:moveTo>
                    <a:pt x="1437" y="1"/>
                  </a:moveTo>
                  <a:cubicBezTo>
                    <a:pt x="1427" y="1"/>
                    <a:pt x="1416" y="7"/>
                    <a:pt x="1411" y="19"/>
                  </a:cubicBezTo>
                  <a:cubicBezTo>
                    <a:pt x="1197" y="604"/>
                    <a:pt x="1149" y="1407"/>
                    <a:pt x="657" y="1838"/>
                  </a:cubicBezTo>
                  <a:cubicBezTo>
                    <a:pt x="558" y="1925"/>
                    <a:pt x="482" y="1961"/>
                    <a:pt x="424" y="1961"/>
                  </a:cubicBezTo>
                  <a:cubicBezTo>
                    <a:pt x="260" y="1961"/>
                    <a:pt x="239" y="1675"/>
                    <a:pt x="219" y="1490"/>
                  </a:cubicBezTo>
                  <a:cubicBezTo>
                    <a:pt x="189" y="1221"/>
                    <a:pt x="136" y="926"/>
                    <a:pt x="175" y="659"/>
                  </a:cubicBezTo>
                  <a:cubicBezTo>
                    <a:pt x="178" y="646"/>
                    <a:pt x="168" y="638"/>
                    <a:pt x="159" y="638"/>
                  </a:cubicBezTo>
                  <a:cubicBezTo>
                    <a:pt x="152" y="638"/>
                    <a:pt x="146" y="642"/>
                    <a:pt x="144" y="651"/>
                  </a:cubicBezTo>
                  <a:cubicBezTo>
                    <a:pt x="102" y="860"/>
                    <a:pt x="0" y="2074"/>
                    <a:pt x="391" y="2115"/>
                  </a:cubicBezTo>
                  <a:cubicBezTo>
                    <a:pt x="398" y="2116"/>
                    <a:pt x="406" y="2116"/>
                    <a:pt x="413" y="2116"/>
                  </a:cubicBezTo>
                  <a:cubicBezTo>
                    <a:pt x="664" y="2116"/>
                    <a:pt x="919" y="1664"/>
                    <a:pt x="1016" y="1494"/>
                  </a:cubicBezTo>
                  <a:cubicBezTo>
                    <a:pt x="1263" y="1059"/>
                    <a:pt x="1300" y="510"/>
                    <a:pt x="1463" y="35"/>
                  </a:cubicBezTo>
                  <a:cubicBezTo>
                    <a:pt x="1469" y="14"/>
                    <a:pt x="1453" y="1"/>
                    <a:pt x="14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3"/>
            <p:cNvSpPr/>
            <p:nvPr/>
          </p:nvSpPr>
          <p:spPr>
            <a:xfrm>
              <a:off x="3086370" y="1524569"/>
              <a:ext cx="44651" cy="67591"/>
            </a:xfrm>
            <a:custGeom>
              <a:rect b="b" l="l" r="r" t="t"/>
              <a:pathLst>
                <a:path extrusionOk="0" h="1099" w="726">
                  <a:moveTo>
                    <a:pt x="209" y="0"/>
                  </a:moveTo>
                  <a:cubicBezTo>
                    <a:pt x="196" y="0"/>
                    <a:pt x="183" y="5"/>
                    <a:pt x="173" y="15"/>
                  </a:cubicBezTo>
                  <a:cubicBezTo>
                    <a:pt x="99" y="82"/>
                    <a:pt x="95" y="174"/>
                    <a:pt x="71" y="269"/>
                  </a:cubicBezTo>
                  <a:cubicBezTo>
                    <a:pt x="42" y="386"/>
                    <a:pt x="6" y="502"/>
                    <a:pt x="2" y="626"/>
                  </a:cubicBezTo>
                  <a:cubicBezTo>
                    <a:pt x="1" y="741"/>
                    <a:pt x="29" y="991"/>
                    <a:pt x="126" y="1069"/>
                  </a:cubicBezTo>
                  <a:cubicBezTo>
                    <a:pt x="153" y="1090"/>
                    <a:pt x="182" y="1098"/>
                    <a:pt x="213" y="1098"/>
                  </a:cubicBezTo>
                  <a:cubicBezTo>
                    <a:pt x="302" y="1098"/>
                    <a:pt x="401" y="1030"/>
                    <a:pt x="467" y="985"/>
                  </a:cubicBezTo>
                  <a:cubicBezTo>
                    <a:pt x="642" y="866"/>
                    <a:pt x="643" y="674"/>
                    <a:pt x="724" y="494"/>
                  </a:cubicBezTo>
                  <a:cubicBezTo>
                    <a:pt x="725" y="488"/>
                    <a:pt x="722" y="485"/>
                    <a:pt x="719" y="485"/>
                  </a:cubicBezTo>
                  <a:cubicBezTo>
                    <a:pt x="718" y="485"/>
                    <a:pt x="717" y="486"/>
                    <a:pt x="717" y="486"/>
                  </a:cubicBezTo>
                  <a:cubicBezTo>
                    <a:pt x="665" y="579"/>
                    <a:pt x="646" y="690"/>
                    <a:pt x="588" y="777"/>
                  </a:cubicBezTo>
                  <a:cubicBezTo>
                    <a:pt x="532" y="863"/>
                    <a:pt x="454" y="899"/>
                    <a:pt x="368" y="940"/>
                  </a:cubicBezTo>
                  <a:cubicBezTo>
                    <a:pt x="322" y="962"/>
                    <a:pt x="289" y="981"/>
                    <a:pt x="260" y="981"/>
                  </a:cubicBezTo>
                  <a:cubicBezTo>
                    <a:pt x="231" y="981"/>
                    <a:pt x="205" y="961"/>
                    <a:pt x="173" y="907"/>
                  </a:cubicBezTo>
                  <a:cubicBezTo>
                    <a:pt x="45" y="690"/>
                    <a:pt x="187" y="277"/>
                    <a:pt x="259" y="63"/>
                  </a:cubicBezTo>
                  <a:cubicBezTo>
                    <a:pt x="271" y="27"/>
                    <a:pt x="241" y="0"/>
                    <a:pt x="2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3"/>
            <p:cNvSpPr/>
            <p:nvPr/>
          </p:nvSpPr>
          <p:spPr>
            <a:xfrm>
              <a:off x="3144367" y="1304698"/>
              <a:ext cx="30628" cy="30505"/>
            </a:xfrm>
            <a:custGeom>
              <a:rect b="b" l="l" r="r" t="t"/>
              <a:pathLst>
                <a:path extrusionOk="0" h="496" w="498">
                  <a:moveTo>
                    <a:pt x="171" y="1"/>
                  </a:moveTo>
                  <a:cubicBezTo>
                    <a:pt x="161" y="1"/>
                    <a:pt x="150" y="7"/>
                    <a:pt x="145" y="19"/>
                  </a:cubicBezTo>
                  <a:cubicBezTo>
                    <a:pt x="95" y="179"/>
                    <a:pt x="0" y="365"/>
                    <a:pt x="192" y="476"/>
                  </a:cubicBezTo>
                  <a:cubicBezTo>
                    <a:pt x="217" y="490"/>
                    <a:pt x="239" y="496"/>
                    <a:pt x="260" y="496"/>
                  </a:cubicBezTo>
                  <a:cubicBezTo>
                    <a:pt x="372" y="496"/>
                    <a:pt x="435" y="314"/>
                    <a:pt x="481" y="230"/>
                  </a:cubicBezTo>
                  <a:cubicBezTo>
                    <a:pt x="498" y="201"/>
                    <a:pt x="475" y="177"/>
                    <a:pt x="449" y="177"/>
                  </a:cubicBezTo>
                  <a:cubicBezTo>
                    <a:pt x="440" y="177"/>
                    <a:pt x="432" y="179"/>
                    <a:pt x="424" y="185"/>
                  </a:cubicBezTo>
                  <a:cubicBezTo>
                    <a:pt x="356" y="235"/>
                    <a:pt x="333" y="388"/>
                    <a:pt x="252" y="388"/>
                  </a:cubicBezTo>
                  <a:cubicBezTo>
                    <a:pt x="251" y="388"/>
                    <a:pt x="251" y="388"/>
                    <a:pt x="250" y="388"/>
                  </a:cubicBezTo>
                  <a:cubicBezTo>
                    <a:pt x="80" y="388"/>
                    <a:pt x="174" y="124"/>
                    <a:pt x="195" y="32"/>
                  </a:cubicBezTo>
                  <a:cubicBezTo>
                    <a:pt x="201" y="13"/>
                    <a:pt x="186" y="1"/>
                    <a:pt x="1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3"/>
            <p:cNvSpPr/>
            <p:nvPr/>
          </p:nvSpPr>
          <p:spPr>
            <a:xfrm>
              <a:off x="3252612" y="1348303"/>
              <a:ext cx="90470" cy="108613"/>
            </a:xfrm>
            <a:custGeom>
              <a:rect b="b" l="l" r="r" t="t"/>
              <a:pathLst>
                <a:path extrusionOk="0" h="1766" w="1471">
                  <a:moveTo>
                    <a:pt x="288" y="0"/>
                  </a:moveTo>
                  <a:cubicBezTo>
                    <a:pt x="278" y="0"/>
                    <a:pt x="266" y="6"/>
                    <a:pt x="259" y="18"/>
                  </a:cubicBezTo>
                  <a:cubicBezTo>
                    <a:pt x="1" y="424"/>
                    <a:pt x="29" y="1120"/>
                    <a:pt x="203" y="1556"/>
                  </a:cubicBezTo>
                  <a:cubicBezTo>
                    <a:pt x="263" y="1707"/>
                    <a:pt x="349" y="1765"/>
                    <a:pt x="440" y="1765"/>
                  </a:cubicBezTo>
                  <a:cubicBezTo>
                    <a:pt x="579" y="1765"/>
                    <a:pt x="730" y="1627"/>
                    <a:pt x="820" y="1471"/>
                  </a:cubicBezTo>
                  <a:cubicBezTo>
                    <a:pt x="849" y="1421"/>
                    <a:pt x="901" y="1295"/>
                    <a:pt x="938" y="1172"/>
                  </a:cubicBezTo>
                  <a:lnTo>
                    <a:pt x="938" y="1172"/>
                  </a:lnTo>
                  <a:cubicBezTo>
                    <a:pt x="947" y="1311"/>
                    <a:pt x="968" y="1457"/>
                    <a:pt x="993" y="1503"/>
                  </a:cubicBezTo>
                  <a:cubicBezTo>
                    <a:pt x="1036" y="1583"/>
                    <a:pt x="1076" y="1640"/>
                    <a:pt x="1149" y="1640"/>
                  </a:cubicBezTo>
                  <a:cubicBezTo>
                    <a:pt x="1172" y="1640"/>
                    <a:pt x="1198" y="1634"/>
                    <a:pt x="1229" y="1621"/>
                  </a:cubicBezTo>
                  <a:cubicBezTo>
                    <a:pt x="1409" y="1548"/>
                    <a:pt x="1424" y="1243"/>
                    <a:pt x="1463" y="1092"/>
                  </a:cubicBezTo>
                  <a:cubicBezTo>
                    <a:pt x="1471" y="1063"/>
                    <a:pt x="1448" y="1043"/>
                    <a:pt x="1425" y="1043"/>
                  </a:cubicBezTo>
                  <a:cubicBezTo>
                    <a:pt x="1413" y="1043"/>
                    <a:pt x="1401" y="1048"/>
                    <a:pt x="1393" y="1062"/>
                  </a:cubicBezTo>
                  <a:cubicBezTo>
                    <a:pt x="1336" y="1160"/>
                    <a:pt x="1263" y="1470"/>
                    <a:pt x="1137" y="1470"/>
                  </a:cubicBezTo>
                  <a:cubicBezTo>
                    <a:pt x="1121" y="1470"/>
                    <a:pt x="1104" y="1464"/>
                    <a:pt x="1085" y="1453"/>
                  </a:cubicBezTo>
                  <a:cubicBezTo>
                    <a:pt x="942" y="1360"/>
                    <a:pt x="995" y="939"/>
                    <a:pt x="993" y="784"/>
                  </a:cubicBezTo>
                  <a:cubicBezTo>
                    <a:pt x="993" y="766"/>
                    <a:pt x="979" y="757"/>
                    <a:pt x="965" y="757"/>
                  </a:cubicBezTo>
                  <a:cubicBezTo>
                    <a:pt x="951" y="757"/>
                    <a:pt x="937" y="766"/>
                    <a:pt x="935" y="784"/>
                  </a:cubicBezTo>
                  <a:cubicBezTo>
                    <a:pt x="920" y="959"/>
                    <a:pt x="857" y="1162"/>
                    <a:pt x="779" y="1318"/>
                  </a:cubicBezTo>
                  <a:cubicBezTo>
                    <a:pt x="757" y="1360"/>
                    <a:pt x="679" y="1531"/>
                    <a:pt x="624" y="1542"/>
                  </a:cubicBezTo>
                  <a:lnTo>
                    <a:pt x="326" y="1431"/>
                  </a:lnTo>
                  <a:cubicBezTo>
                    <a:pt x="313" y="1384"/>
                    <a:pt x="299" y="1337"/>
                    <a:pt x="288" y="1290"/>
                  </a:cubicBezTo>
                  <a:cubicBezTo>
                    <a:pt x="196" y="909"/>
                    <a:pt x="148" y="421"/>
                    <a:pt x="321" y="56"/>
                  </a:cubicBezTo>
                  <a:cubicBezTo>
                    <a:pt x="336" y="27"/>
                    <a:pt x="313" y="0"/>
                    <a:pt x="2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3"/>
            <p:cNvSpPr/>
            <p:nvPr/>
          </p:nvSpPr>
          <p:spPr>
            <a:xfrm>
              <a:off x="3627100" y="1504888"/>
              <a:ext cx="131369" cy="90101"/>
            </a:xfrm>
            <a:custGeom>
              <a:rect b="b" l="l" r="r" t="t"/>
              <a:pathLst>
                <a:path extrusionOk="0" h="1465" w="2136">
                  <a:moveTo>
                    <a:pt x="1373" y="1"/>
                  </a:moveTo>
                  <a:cubicBezTo>
                    <a:pt x="1358" y="1"/>
                    <a:pt x="1346" y="21"/>
                    <a:pt x="1359" y="35"/>
                  </a:cubicBezTo>
                  <a:cubicBezTo>
                    <a:pt x="1523" y="213"/>
                    <a:pt x="1654" y="485"/>
                    <a:pt x="1737" y="711"/>
                  </a:cubicBezTo>
                  <a:cubicBezTo>
                    <a:pt x="1784" y="842"/>
                    <a:pt x="1835" y="1000"/>
                    <a:pt x="1785" y="1136"/>
                  </a:cubicBezTo>
                  <a:cubicBezTo>
                    <a:pt x="1785" y="1275"/>
                    <a:pt x="1717" y="1344"/>
                    <a:pt x="1582" y="1344"/>
                  </a:cubicBezTo>
                  <a:cubicBezTo>
                    <a:pt x="1516" y="1344"/>
                    <a:pt x="1435" y="1328"/>
                    <a:pt x="1338" y="1296"/>
                  </a:cubicBezTo>
                  <a:cubicBezTo>
                    <a:pt x="1288" y="1269"/>
                    <a:pt x="1240" y="1242"/>
                    <a:pt x="1191" y="1214"/>
                  </a:cubicBezTo>
                  <a:cubicBezTo>
                    <a:pt x="1010" y="1111"/>
                    <a:pt x="841" y="991"/>
                    <a:pt x="693" y="846"/>
                  </a:cubicBezTo>
                  <a:cubicBezTo>
                    <a:pt x="593" y="749"/>
                    <a:pt x="535" y="624"/>
                    <a:pt x="409" y="563"/>
                  </a:cubicBezTo>
                  <a:cubicBezTo>
                    <a:pt x="398" y="558"/>
                    <a:pt x="388" y="556"/>
                    <a:pt x="379" y="556"/>
                  </a:cubicBezTo>
                  <a:cubicBezTo>
                    <a:pt x="341" y="556"/>
                    <a:pt x="311" y="589"/>
                    <a:pt x="318" y="631"/>
                  </a:cubicBezTo>
                  <a:cubicBezTo>
                    <a:pt x="348" y="785"/>
                    <a:pt x="491" y="871"/>
                    <a:pt x="455" y="1053"/>
                  </a:cubicBezTo>
                  <a:cubicBezTo>
                    <a:pt x="440" y="1128"/>
                    <a:pt x="474" y="1150"/>
                    <a:pt x="388" y="1180"/>
                  </a:cubicBezTo>
                  <a:cubicBezTo>
                    <a:pt x="382" y="1182"/>
                    <a:pt x="375" y="1183"/>
                    <a:pt x="368" y="1183"/>
                  </a:cubicBezTo>
                  <a:cubicBezTo>
                    <a:pt x="284" y="1183"/>
                    <a:pt x="124" y="1068"/>
                    <a:pt x="70" y="1035"/>
                  </a:cubicBezTo>
                  <a:cubicBezTo>
                    <a:pt x="65" y="1032"/>
                    <a:pt x="59" y="1030"/>
                    <a:pt x="54" y="1030"/>
                  </a:cubicBezTo>
                  <a:cubicBezTo>
                    <a:pt x="28" y="1030"/>
                    <a:pt x="0" y="1060"/>
                    <a:pt x="20" y="1086"/>
                  </a:cubicBezTo>
                  <a:cubicBezTo>
                    <a:pt x="88" y="1175"/>
                    <a:pt x="273" y="1326"/>
                    <a:pt x="421" y="1326"/>
                  </a:cubicBezTo>
                  <a:cubicBezTo>
                    <a:pt x="460" y="1326"/>
                    <a:pt x="496" y="1316"/>
                    <a:pt x="527" y="1291"/>
                  </a:cubicBezTo>
                  <a:cubicBezTo>
                    <a:pt x="666" y="1180"/>
                    <a:pt x="598" y="989"/>
                    <a:pt x="525" y="824"/>
                  </a:cubicBezTo>
                  <a:lnTo>
                    <a:pt x="525" y="824"/>
                  </a:lnTo>
                  <a:cubicBezTo>
                    <a:pt x="592" y="896"/>
                    <a:pt x="659" y="974"/>
                    <a:pt x="707" y="1016"/>
                  </a:cubicBezTo>
                  <a:cubicBezTo>
                    <a:pt x="827" y="1119"/>
                    <a:pt x="949" y="1206"/>
                    <a:pt x="1088" y="1288"/>
                  </a:cubicBezTo>
                  <a:cubicBezTo>
                    <a:pt x="1212" y="1358"/>
                    <a:pt x="1400" y="1465"/>
                    <a:pt x="1568" y="1465"/>
                  </a:cubicBezTo>
                  <a:cubicBezTo>
                    <a:pt x="1636" y="1465"/>
                    <a:pt x="1700" y="1447"/>
                    <a:pt x="1755" y="1402"/>
                  </a:cubicBezTo>
                  <a:cubicBezTo>
                    <a:pt x="2135" y="1096"/>
                    <a:pt x="1616" y="246"/>
                    <a:pt x="1388" y="10"/>
                  </a:cubicBezTo>
                  <a:cubicBezTo>
                    <a:pt x="1383" y="3"/>
                    <a:pt x="1378" y="1"/>
                    <a:pt x="1373" y="1"/>
                  </a:cubicBezTo>
                  <a:close/>
                </a:path>
              </a:pathLst>
            </a:custGeom>
            <a:solidFill>
              <a:srgbClr val="5D7F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3"/>
            <p:cNvSpPr/>
            <p:nvPr/>
          </p:nvSpPr>
          <p:spPr>
            <a:xfrm>
              <a:off x="3067120" y="705971"/>
              <a:ext cx="646883" cy="532427"/>
            </a:xfrm>
            <a:custGeom>
              <a:rect b="b" l="l" r="r" t="t"/>
              <a:pathLst>
                <a:path extrusionOk="0" h="8657" w="10518">
                  <a:moveTo>
                    <a:pt x="4722" y="0"/>
                  </a:moveTo>
                  <a:cubicBezTo>
                    <a:pt x="4722" y="0"/>
                    <a:pt x="2578" y="4419"/>
                    <a:pt x="678" y="6545"/>
                  </a:cubicBezTo>
                  <a:cubicBezTo>
                    <a:pt x="44" y="7254"/>
                    <a:pt x="1" y="7490"/>
                    <a:pt x="224" y="7490"/>
                  </a:cubicBezTo>
                  <a:cubicBezTo>
                    <a:pt x="671" y="7490"/>
                    <a:pt x="2187" y="6545"/>
                    <a:pt x="2187" y="6545"/>
                  </a:cubicBezTo>
                  <a:lnTo>
                    <a:pt x="2187" y="6545"/>
                  </a:lnTo>
                  <a:cubicBezTo>
                    <a:pt x="2187" y="6545"/>
                    <a:pt x="1834" y="8240"/>
                    <a:pt x="2387" y="8240"/>
                  </a:cubicBezTo>
                  <a:cubicBezTo>
                    <a:pt x="2630" y="8240"/>
                    <a:pt x="3047" y="7913"/>
                    <a:pt x="3745" y="6975"/>
                  </a:cubicBezTo>
                  <a:cubicBezTo>
                    <a:pt x="3799" y="7882"/>
                    <a:pt x="4148" y="8569"/>
                    <a:pt x="4491" y="8569"/>
                  </a:cubicBezTo>
                  <a:cubicBezTo>
                    <a:pt x="4772" y="8569"/>
                    <a:pt x="5049" y="8110"/>
                    <a:pt x="5158" y="6939"/>
                  </a:cubicBezTo>
                  <a:cubicBezTo>
                    <a:pt x="5451" y="8079"/>
                    <a:pt x="5830" y="8657"/>
                    <a:pt x="6092" y="8657"/>
                  </a:cubicBezTo>
                  <a:cubicBezTo>
                    <a:pt x="6352" y="8657"/>
                    <a:pt x="6497" y="8089"/>
                    <a:pt x="6328" y="6939"/>
                  </a:cubicBezTo>
                  <a:lnTo>
                    <a:pt x="6328" y="6939"/>
                  </a:lnTo>
                  <a:cubicBezTo>
                    <a:pt x="7050" y="7950"/>
                    <a:pt x="7582" y="8494"/>
                    <a:pt x="7837" y="8494"/>
                  </a:cubicBezTo>
                  <a:cubicBezTo>
                    <a:pt x="8081" y="8494"/>
                    <a:pt x="8074" y="7998"/>
                    <a:pt x="7740" y="6939"/>
                  </a:cubicBezTo>
                  <a:lnTo>
                    <a:pt x="7740" y="6939"/>
                  </a:lnTo>
                  <a:cubicBezTo>
                    <a:pt x="8328" y="7408"/>
                    <a:pt x="8675" y="7576"/>
                    <a:pt x="8870" y="7576"/>
                  </a:cubicBezTo>
                  <a:cubicBezTo>
                    <a:pt x="9355" y="7576"/>
                    <a:pt x="8909" y="6545"/>
                    <a:pt x="8909" y="6545"/>
                  </a:cubicBezTo>
                  <a:lnTo>
                    <a:pt x="8909" y="6545"/>
                  </a:lnTo>
                  <a:cubicBezTo>
                    <a:pt x="8909" y="6545"/>
                    <a:pt x="9815" y="6969"/>
                    <a:pt x="10211" y="6969"/>
                  </a:cubicBezTo>
                  <a:cubicBezTo>
                    <a:pt x="10508" y="6969"/>
                    <a:pt x="10518" y="6730"/>
                    <a:pt x="9640" y="5894"/>
                  </a:cubicBezTo>
                  <a:cubicBezTo>
                    <a:pt x="7596" y="3947"/>
                    <a:pt x="4722" y="0"/>
                    <a:pt x="4722" y="0"/>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3"/>
            <p:cNvSpPr/>
            <p:nvPr/>
          </p:nvSpPr>
          <p:spPr>
            <a:xfrm>
              <a:off x="3067120" y="705971"/>
              <a:ext cx="646883" cy="532427"/>
            </a:xfrm>
            <a:custGeom>
              <a:rect b="b" l="l" r="r" t="t"/>
              <a:pathLst>
                <a:path extrusionOk="0" h="8657" w="10518">
                  <a:moveTo>
                    <a:pt x="4722" y="0"/>
                  </a:moveTo>
                  <a:cubicBezTo>
                    <a:pt x="4722" y="0"/>
                    <a:pt x="2578" y="4419"/>
                    <a:pt x="678" y="6545"/>
                  </a:cubicBezTo>
                  <a:cubicBezTo>
                    <a:pt x="44" y="7254"/>
                    <a:pt x="1" y="7490"/>
                    <a:pt x="224" y="7490"/>
                  </a:cubicBezTo>
                  <a:cubicBezTo>
                    <a:pt x="671" y="7490"/>
                    <a:pt x="2187" y="6545"/>
                    <a:pt x="2187" y="6545"/>
                  </a:cubicBezTo>
                  <a:lnTo>
                    <a:pt x="2187" y="6545"/>
                  </a:lnTo>
                  <a:cubicBezTo>
                    <a:pt x="2187" y="6545"/>
                    <a:pt x="1834" y="8240"/>
                    <a:pt x="2387" y="8240"/>
                  </a:cubicBezTo>
                  <a:cubicBezTo>
                    <a:pt x="2630" y="8240"/>
                    <a:pt x="3047" y="7913"/>
                    <a:pt x="3745" y="6975"/>
                  </a:cubicBezTo>
                  <a:cubicBezTo>
                    <a:pt x="3799" y="7882"/>
                    <a:pt x="4148" y="8569"/>
                    <a:pt x="4491" y="8569"/>
                  </a:cubicBezTo>
                  <a:cubicBezTo>
                    <a:pt x="4772" y="8569"/>
                    <a:pt x="5049" y="8110"/>
                    <a:pt x="5158" y="6939"/>
                  </a:cubicBezTo>
                  <a:cubicBezTo>
                    <a:pt x="5451" y="8079"/>
                    <a:pt x="5830" y="8657"/>
                    <a:pt x="6092" y="8657"/>
                  </a:cubicBezTo>
                  <a:cubicBezTo>
                    <a:pt x="6352" y="8657"/>
                    <a:pt x="6497" y="8089"/>
                    <a:pt x="6328" y="6939"/>
                  </a:cubicBezTo>
                  <a:lnTo>
                    <a:pt x="6328" y="6939"/>
                  </a:lnTo>
                  <a:cubicBezTo>
                    <a:pt x="7050" y="7950"/>
                    <a:pt x="7582" y="8494"/>
                    <a:pt x="7837" y="8494"/>
                  </a:cubicBezTo>
                  <a:cubicBezTo>
                    <a:pt x="8081" y="8494"/>
                    <a:pt x="8074" y="7998"/>
                    <a:pt x="7740" y="6939"/>
                  </a:cubicBezTo>
                  <a:lnTo>
                    <a:pt x="7740" y="6939"/>
                  </a:lnTo>
                  <a:cubicBezTo>
                    <a:pt x="8328" y="7408"/>
                    <a:pt x="8675" y="7576"/>
                    <a:pt x="8870" y="7576"/>
                  </a:cubicBezTo>
                  <a:cubicBezTo>
                    <a:pt x="9355" y="7576"/>
                    <a:pt x="8909" y="6545"/>
                    <a:pt x="8909" y="6545"/>
                  </a:cubicBezTo>
                  <a:lnTo>
                    <a:pt x="8909" y="6545"/>
                  </a:lnTo>
                  <a:cubicBezTo>
                    <a:pt x="8909" y="6545"/>
                    <a:pt x="9815" y="6969"/>
                    <a:pt x="10211" y="6969"/>
                  </a:cubicBezTo>
                  <a:cubicBezTo>
                    <a:pt x="10508" y="6969"/>
                    <a:pt x="10518" y="6730"/>
                    <a:pt x="9640" y="5894"/>
                  </a:cubicBezTo>
                  <a:cubicBezTo>
                    <a:pt x="7596" y="3947"/>
                    <a:pt x="4722" y="0"/>
                    <a:pt x="47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3"/>
            <p:cNvSpPr/>
            <p:nvPr/>
          </p:nvSpPr>
          <p:spPr>
            <a:xfrm>
              <a:off x="3450158" y="958992"/>
              <a:ext cx="62979" cy="71097"/>
            </a:xfrm>
            <a:custGeom>
              <a:rect b="b" l="l" r="r" t="t"/>
              <a:pathLst>
                <a:path extrusionOk="0" h="1156" w="1024">
                  <a:moveTo>
                    <a:pt x="467" y="1"/>
                  </a:moveTo>
                  <a:cubicBezTo>
                    <a:pt x="464" y="1"/>
                    <a:pt x="460" y="5"/>
                    <a:pt x="462" y="11"/>
                  </a:cubicBezTo>
                  <a:cubicBezTo>
                    <a:pt x="536" y="152"/>
                    <a:pt x="614" y="284"/>
                    <a:pt x="681" y="430"/>
                  </a:cubicBezTo>
                  <a:cubicBezTo>
                    <a:pt x="740" y="556"/>
                    <a:pt x="853" y="739"/>
                    <a:pt x="861" y="883"/>
                  </a:cubicBezTo>
                  <a:cubicBezTo>
                    <a:pt x="914" y="962"/>
                    <a:pt x="873" y="1005"/>
                    <a:pt x="737" y="1011"/>
                  </a:cubicBezTo>
                  <a:cubicBezTo>
                    <a:pt x="728" y="997"/>
                    <a:pt x="717" y="984"/>
                    <a:pt x="708" y="969"/>
                  </a:cubicBezTo>
                  <a:cubicBezTo>
                    <a:pt x="637" y="937"/>
                    <a:pt x="554" y="825"/>
                    <a:pt x="515" y="769"/>
                  </a:cubicBezTo>
                  <a:cubicBezTo>
                    <a:pt x="440" y="659"/>
                    <a:pt x="398" y="533"/>
                    <a:pt x="314" y="430"/>
                  </a:cubicBezTo>
                  <a:cubicBezTo>
                    <a:pt x="307" y="421"/>
                    <a:pt x="297" y="418"/>
                    <a:pt x="287" y="418"/>
                  </a:cubicBezTo>
                  <a:cubicBezTo>
                    <a:pt x="265" y="418"/>
                    <a:pt x="241" y="434"/>
                    <a:pt x="244" y="458"/>
                  </a:cubicBezTo>
                  <a:cubicBezTo>
                    <a:pt x="253" y="531"/>
                    <a:pt x="276" y="589"/>
                    <a:pt x="295" y="659"/>
                  </a:cubicBezTo>
                  <a:cubicBezTo>
                    <a:pt x="350" y="747"/>
                    <a:pt x="334" y="794"/>
                    <a:pt x="248" y="797"/>
                  </a:cubicBezTo>
                  <a:cubicBezTo>
                    <a:pt x="181" y="786"/>
                    <a:pt x="128" y="752"/>
                    <a:pt x="87" y="691"/>
                  </a:cubicBezTo>
                  <a:cubicBezTo>
                    <a:pt x="82" y="671"/>
                    <a:pt x="66" y="662"/>
                    <a:pt x="50" y="662"/>
                  </a:cubicBezTo>
                  <a:cubicBezTo>
                    <a:pt x="25" y="662"/>
                    <a:pt x="1" y="682"/>
                    <a:pt x="9" y="712"/>
                  </a:cubicBezTo>
                  <a:cubicBezTo>
                    <a:pt x="40" y="834"/>
                    <a:pt x="185" y="882"/>
                    <a:pt x="304" y="882"/>
                  </a:cubicBezTo>
                  <a:cubicBezTo>
                    <a:pt x="323" y="882"/>
                    <a:pt x="342" y="880"/>
                    <a:pt x="359" y="878"/>
                  </a:cubicBezTo>
                  <a:cubicBezTo>
                    <a:pt x="378" y="877"/>
                    <a:pt x="386" y="855"/>
                    <a:pt x="389" y="839"/>
                  </a:cubicBezTo>
                  <a:cubicBezTo>
                    <a:pt x="395" y="787"/>
                    <a:pt x="390" y="740"/>
                    <a:pt x="380" y="694"/>
                  </a:cubicBezTo>
                  <a:lnTo>
                    <a:pt x="380" y="694"/>
                  </a:lnTo>
                  <a:cubicBezTo>
                    <a:pt x="412" y="754"/>
                    <a:pt x="445" y="812"/>
                    <a:pt x="487" y="864"/>
                  </a:cubicBezTo>
                  <a:cubicBezTo>
                    <a:pt x="550" y="942"/>
                    <a:pt x="636" y="1031"/>
                    <a:pt x="711" y="1095"/>
                  </a:cubicBezTo>
                  <a:cubicBezTo>
                    <a:pt x="748" y="1128"/>
                    <a:pt x="800" y="1156"/>
                    <a:pt x="850" y="1156"/>
                  </a:cubicBezTo>
                  <a:cubicBezTo>
                    <a:pt x="883" y="1156"/>
                    <a:pt x="916" y="1143"/>
                    <a:pt x="942" y="1109"/>
                  </a:cubicBezTo>
                  <a:cubicBezTo>
                    <a:pt x="1023" y="997"/>
                    <a:pt x="861" y="727"/>
                    <a:pt x="819" y="625"/>
                  </a:cubicBezTo>
                  <a:cubicBezTo>
                    <a:pt x="725" y="402"/>
                    <a:pt x="590" y="211"/>
                    <a:pt x="469" y="3"/>
                  </a:cubicBezTo>
                  <a:cubicBezTo>
                    <a:pt x="469" y="1"/>
                    <a:pt x="468" y="1"/>
                    <a:pt x="4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3"/>
            <p:cNvSpPr/>
            <p:nvPr/>
          </p:nvSpPr>
          <p:spPr>
            <a:xfrm>
              <a:off x="3217863" y="982917"/>
              <a:ext cx="64762" cy="107014"/>
            </a:xfrm>
            <a:custGeom>
              <a:rect b="b" l="l" r="r" t="t"/>
              <a:pathLst>
                <a:path extrusionOk="0" h="1740" w="1053">
                  <a:moveTo>
                    <a:pt x="738" y="1"/>
                  </a:moveTo>
                  <a:cubicBezTo>
                    <a:pt x="727" y="1"/>
                    <a:pt x="716" y="6"/>
                    <a:pt x="708" y="19"/>
                  </a:cubicBezTo>
                  <a:cubicBezTo>
                    <a:pt x="535" y="333"/>
                    <a:pt x="328" y="627"/>
                    <a:pt x="222" y="970"/>
                  </a:cubicBezTo>
                  <a:cubicBezTo>
                    <a:pt x="183" y="1100"/>
                    <a:pt x="0" y="1428"/>
                    <a:pt x="174" y="1547"/>
                  </a:cubicBezTo>
                  <a:cubicBezTo>
                    <a:pt x="212" y="1574"/>
                    <a:pt x="255" y="1585"/>
                    <a:pt x="301" y="1585"/>
                  </a:cubicBezTo>
                  <a:cubicBezTo>
                    <a:pt x="462" y="1585"/>
                    <a:pt x="652" y="1443"/>
                    <a:pt x="738" y="1350"/>
                  </a:cubicBezTo>
                  <a:cubicBezTo>
                    <a:pt x="780" y="1304"/>
                    <a:pt x="822" y="1265"/>
                    <a:pt x="867" y="1227"/>
                  </a:cubicBezTo>
                  <a:lnTo>
                    <a:pt x="867" y="1227"/>
                  </a:lnTo>
                  <a:cubicBezTo>
                    <a:pt x="831" y="1393"/>
                    <a:pt x="784" y="1529"/>
                    <a:pt x="805" y="1706"/>
                  </a:cubicBezTo>
                  <a:cubicBezTo>
                    <a:pt x="807" y="1723"/>
                    <a:pt x="816" y="1736"/>
                    <a:pt x="836" y="1737"/>
                  </a:cubicBezTo>
                  <a:cubicBezTo>
                    <a:pt x="850" y="1739"/>
                    <a:pt x="862" y="1739"/>
                    <a:pt x="874" y="1739"/>
                  </a:cubicBezTo>
                  <a:cubicBezTo>
                    <a:pt x="934" y="1739"/>
                    <a:pt x="977" y="1725"/>
                    <a:pt x="1032" y="1683"/>
                  </a:cubicBezTo>
                  <a:cubicBezTo>
                    <a:pt x="1053" y="1666"/>
                    <a:pt x="1040" y="1636"/>
                    <a:pt x="1018" y="1636"/>
                  </a:cubicBezTo>
                  <a:cubicBezTo>
                    <a:pt x="1014" y="1636"/>
                    <a:pt x="1010" y="1637"/>
                    <a:pt x="1005" y="1639"/>
                  </a:cubicBezTo>
                  <a:cubicBezTo>
                    <a:pt x="955" y="1631"/>
                    <a:pt x="907" y="1622"/>
                    <a:pt x="855" y="1614"/>
                  </a:cubicBezTo>
                  <a:cubicBezTo>
                    <a:pt x="860" y="1538"/>
                    <a:pt x="871" y="1464"/>
                    <a:pt x="891" y="1389"/>
                  </a:cubicBezTo>
                  <a:cubicBezTo>
                    <a:pt x="918" y="1283"/>
                    <a:pt x="932" y="1209"/>
                    <a:pt x="997" y="1109"/>
                  </a:cubicBezTo>
                  <a:cubicBezTo>
                    <a:pt x="1014" y="1086"/>
                    <a:pt x="990" y="1060"/>
                    <a:pt x="967" y="1060"/>
                  </a:cubicBezTo>
                  <a:cubicBezTo>
                    <a:pt x="959" y="1060"/>
                    <a:pt x="952" y="1062"/>
                    <a:pt x="946" y="1069"/>
                  </a:cubicBezTo>
                  <a:cubicBezTo>
                    <a:pt x="844" y="1183"/>
                    <a:pt x="689" y="1317"/>
                    <a:pt x="564" y="1391"/>
                  </a:cubicBezTo>
                  <a:cubicBezTo>
                    <a:pt x="522" y="1416"/>
                    <a:pt x="418" y="1460"/>
                    <a:pt x="330" y="1460"/>
                  </a:cubicBezTo>
                  <a:cubicBezTo>
                    <a:pt x="275" y="1460"/>
                    <a:pt x="226" y="1442"/>
                    <a:pt x="205" y="1391"/>
                  </a:cubicBezTo>
                  <a:cubicBezTo>
                    <a:pt x="183" y="1336"/>
                    <a:pt x="277" y="1161"/>
                    <a:pt x="294" y="1100"/>
                  </a:cubicBezTo>
                  <a:cubicBezTo>
                    <a:pt x="407" y="722"/>
                    <a:pt x="586" y="406"/>
                    <a:pt x="769" y="55"/>
                  </a:cubicBezTo>
                  <a:cubicBezTo>
                    <a:pt x="785" y="26"/>
                    <a:pt x="762" y="1"/>
                    <a:pt x="7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3"/>
            <p:cNvSpPr/>
            <p:nvPr/>
          </p:nvSpPr>
          <p:spPr>
            <a:xfrm>
              <a:off x="3343820" y="1059856"/>
              <a:ext cx="46865" cy="51724"/>
            </a:xfrm>
            <a:custGeom>
              <a:rect b="b" l="l" r="r" t="t"/>
              <a:pathLst>
                <a:path extrusionOk="0" h="841" w="762">
                  <a:moveTo>
                    <a:pt x="244" y="1"/>
                  </a:moveTo>
                  <a:cubicBezTo>
                    <a:pt x="232" y="1"/>
                    <a:pt x="220" y="6"/>
                    <a:pt x="213" y="19"/>
                  </a:cubicBezTo>
                  <a:cubicBezTo>
                    <a:pt x="112" y="235"/>
                    <a:pt x="1" y="636"/>
                    <a:pt x="246" y="804"/>
                  </a:cubicBezTo>
                  <a:cubicBezTo>
                    <a:pt x="283" y="829"/>
                    <a:pt x="337" y="841"/>
                    <a:pt x="393" y="841"/>
                  </a:cubicBezTo>
                  <a:cubicBezTo>
                    <a:pt x="463" y="841"/>
                    <a:pt x="535" y="823"/>
                    <a:pt x="580" y="791"/>
                  </a:cubicBezTo>
                  <a:cubicBezTo>
                    <a:pt x="679" y="724"/>
                    <a:pt x="712" y="544"/>
                    <a:pt x="751" y="443"/>
                  </a:cubicBezTo>
                  <a:cubicBezTo>
                    <a:pt x="762" y="414"/>
                    <a:pt x="735" y="393"/>
                    <a:pt x="710" y="393"/>
                  </a:cubicBezTo>
                  <a:cubicBezTo>
                    <a:pt x="700" y="393"/>
                    <a:pt x="689" y="397"/>
                    <a:pt x="682" y="404"/>
                  </a:cubicBezTo>
                  <a:cubicBezTo>
                    <a:pt x="627" y="452"/>
                    <a:pt x="612" y="521"/>
                    <a:pt x="582" y="588"/>
                  </a:cubicBezTo>
                  <a:cubicBezTo>
                    <a:pt x="547" y="663"/>
                    <a:pt x="482" y="713"/>
                    <a:pt x="411" y="713"/>
                  </a:cubicBezTo>
                  <a:cubicBezTo>
                    <a:pt x="376" y="713"/>
                    <a:pt x="340" y="701"/>
                    <a:pt x="305" y="674"/>
                  </a:cubicBezTo>
                  <a:cubicBezTo>
                    <a:pt x="127" y="536"/>
                    <a:pt x="218" y="221"/>
                    <a:pt x="285" y="49"/>
                  </a:cubicBezTo>
                  <a:cubicBezTo>
                    <a:pt x="294" y="22"/>
                    <a:pt x="269" y="1"/>
                    <a:pt x="2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3"/>
            <p:cNvSpPr/>
            <p:nvPr/>
          </p:nvSpPr>
          <p:spPr>
            <a:xfrm>
              <a:off x="3545056" y="1053214"/>
              <a:ext cx="35118" cy="47172"/>
            </a:xfrm>
            <a:custGeom>
              <a:rect b="b" l="l" r="r" t="t"/>
              <a:pathLst>
                <a:path extrusionOk="0" h="767" w="571">
                  <a:moveTo>
                    <a:pt x="271" y="1"/>
                  </a:moveTo>
                  <a:cubicBezTo>
                    <a:pt x="247" y="1"/>
                    <a:pt x="224" y="24"/>
                    <a:pt x="243" y="48"/>
                  </a:cubicBezTo>
                  <a:cubicBezTo>
                    <a:pt x="338" y="176"/>
                    <a:pt x="400" y="290"/>
                    <a:pt x="407" y="455"/>
                  </a:cubicBezTo>
                  <a:cubicBezTo>
                    <a:pt x="410" y="535"/>
                    <a:pt x="379" y="624"/>
                    <a:pt x="307" y="668"/>
                  </a:cubicBezTo>
                  <a:cubicBezTo>
                    <a:pt x="280" y="684"/>
                    <a:pt x="253" y="691"/>
                    <a:pt x="226" y="691"/>
                  </a:cubicBezTo>
                  <a:cubicBezTo>
                    <a:pt x="165" y="691"/>
                    <a:pt x="106" y="657"/>
                    <a:pt x="57" y="616"/>
                  </a:cubicBezTo>
                  <a:cubicBezTo>
                    <a:pt x="51" y="611"/>
                    <a:pt x="45" y="609"/>
                    <a:pt x="38" y="609"/>
                  </a:cubicBezTo>
                  <a:cubicBezTo>
                    <a:pt x="18" y="609"/>
                    <a:pt x="0" y="633"/>
                    <a:pt x="19" y="652"/>
                  </a:cubicBezTo>
                  <a:cubicBezTo>
                    <a:pt x="90" y="725"/>
                    <a:pt x="165" y="766"/>
                    <a:pt x="238" y="766"/>
                  </a:cubicBezTo>
                  <a:cubicBezTo>
                    <a:pt x="310" y="766"/>
                    <a:pt x="379" y="727"/>
                    <a:pt x="440" y="640"/>
                  </a:cubicBezTo>
                  <a:cubicBezTo>
                    <a:pt x="571" y="448"/>
                    <a:pt x="418" y="168"/>
                    <a:pt x="299" y="15"/>
                  </a:cubicBezTo>
                  <a:cubicBezTo>
                    <a:pt x="292" y="5"/>
                    <a:pt x="281" y="1"/>
                    <a:pt x="2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3"/>
            <p:cNvSpPr/>
            <p:nvPr/>
          </p:nvSpPr>
          <p:spPr>
            <a:xfrm>
              <a:off x="3324693" y="864094"/>
              <a:ext cx="28168" cy="37086"/>
            </a:xfrm>
            <a:custGeom>
              <a:rect b="b" l="l" r="r" t="t"/>
              <a:pathLst>
                <a:path extrusionOk="0" h="603" w="458">
                  <a:moveTo>
                    <a:pt x="304" y="0"/>
                  </a:moveTo>
                  <a:cubicBezTo>
                    <a:pt x="286" y="0"/>
                    <a:pt x="267" y="9"/>
                    <a:pt x="259" y="31"/>
                  </a:cubicBezTo>
                  <a:cubicBezTo>
                    <a:pt x="216" y="140"/>
                    <a:pt x="1" y="499"/>
                    <a:pt x="180" y="590"/>
                  </a:cubicBezTo>
                  <a:cubicBezTo>
                    <a:pt x="198" y="598"/>
                    <a:pt x="216" y="602"/>
                    <a:pt x="234" y="602"/>
                  </a:cubicBezTo>
                  <a:cubicBezTo>
                    <a:pt x="343" y="602"/>
                    <a:pt x="451" y="464"/>
                    <a:pt x="455" y="368"/>
                  </a:cubicBezTo>
                  <a:cubicBezTo>
                    <a:pt x="457" y="344"/>
                    <a:pt x="439" y="331"/>
                    <a:pt x="419" y="331"/>
                  </a:cubicBezTo>
                  <a:cubicBezTo>
                    <a:pt x="403" y="331"/>
                    <a:pt x="386" y="340"/>
                    <a:pt x="380" y="359"/>
                  </a:cubicBezTo>
                  <a:cubicBezTo>
                    <a:pt x="368" y="395"/>
                    <a:pt x="310" y="452"/>
                    <a:pt x="273" y="460"/>
                  </a:cubicBezTo>
                  <a:cubicBezTo>
                    <a:pt x="266" y="461"/>
                    <a:pt x="260" y="462"/>
                    <a:pt x="255" y="462"/>
                  </a:cubicBezTo>
                  <a:cubicBezTo>
                    <a:pt x="212" y="462"/>
                    <a:pt x="229" y="421"/>
                    <a:pt x="240" y="362"/>
                  </a:cubicBezTo>
                  <a:cubicBezTo>
                    <a:pt x="260" y="257"/>
                    <a:pt x="312" y="157"/>
                    <a:pt x="345" y="56"/>
                  </a:cubicBezTo>
                  <a:cubicBezTo>
                    <a:pt x="357" y="22"/>
                    <a:pt x="331" y="0"/>
                    <a:pt x="3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3"/>
            <p:cNvSpPr/>
            <p:nvPr/>
          </p:nvSpPr>
          <p:spPr>
            <a:xfrm>
              <a:off x="3205562" y="2946138"/>
              <a:ext cx="560534" cy="249270"/>
            </a:xfrm>
            <a:custGeom>
              <a:rect b="b" l="l" r="r" t="t"/>
              <a:pathLst>
                <a:path extrusionOk="0" h="4053" w="9114">
                  <a:moveTo>
                    <a:pt x="2149" y="1"/>
                  </a:moveTo>
                  <a:cubicBezTo>
                    <a:pt x="1173" y="1"/>
                    <a:pt x="0" y="2089"/>
                    <a:pt x="0" y="2089"/>
                  </a:cubicBezTo>
                  <a:lnTo>
                    <a:pt x="5280" y="3981"/>
                  </a:lnTo>
                  <a:cubicBezTo>
                    <a:pt x="5280" y="3981"/>
                    <a:pt x="5845" y="4052"/>
                    <a:pt x="6520" y="4052"/>
                  </a:cubicBezTo>
                  <a:cubicBezTo>
                    <a:pt x="7660" y="4052"/>
                    <a:pt x="9113" y="3849"/>
                    <a:pt x="8688" y="2759"/>
                  </a:cubicBezTo>
                  <a:cubicBezTo>
                    <a:pt x="8326" y="1835"/>
                    <a:pt x="7660" y="1618"/>
                    <a:pt x="7117" y="1618"/>
                  </a:cubicBezTo>
                  <a:cubicBezTo>
                    <a:pt x="6639" y="1618"/>
                    <a:pt x="6255" y="1786"/>
                    <a:pt x="6255" y="1786"/>
                  </a:cubicBezTo>
                  <a:cubicBezTo>
                    <a:pt x="6255" y="1786"/>
                    <a:pt x="5869" y="1528"/>
                    <a:pt x="5256" y="1120"/>
                  </a:cubicBezTo>
                  <a:cubicBezTo>
                    <a:pt x="5133" y="1039"/>
                    <a:pt x="4984" y="1006"/>
                    <a:pt x="4825" y="1006"/>
                  </a:cubicBezTo>
                  <a:cubicBezTo>
                    <a:pt x="4190" y="1006"/>
                    <a:pt x="3389" y="1523"/>
                    <a:pt x="3389" y="1523"/>
                  </a:cubicBezTo>
                  <a:cubicBezTo>
                    <a:pt x="3389" y="1523"/>
                    <a:pt x="3233" y="1200"/>
                    <a:pt x="2680" y="261"/>
                  </a:cubicBezTo>
                  <a:cubicBezTo>
                    <a:pt x="2517" y="78"/>
                    <a:pt x="2337" y="1"/>
                    <a:pt x="2149" y="1"/>
                  </a:cubicBezTo>
                  <a:close/>
                </a:path>
              </a:pathLst>
            </a:custGeom>
            <a:solidFill>
              <a:srgbClr val="EDD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3"/>
            <p:cNvSpPr/>
            <p:nvPr/>
          </p:nvSpPr>
          <p:spPr>
            <a:xfrm>
              <a:off x="5277336" y="1316629"/>
              <a:ext cx="882684" cy="486300"/>
            </a:xfrm>
            <a:custGeom>
              <a:rect b="b" l="l" r="r" t="t"/>
              <a:pathLst>
                <a:path extrusionOk="0" h="7907" w="14352">
                  <a:moveTo>
                    <a:pt x="102" y="0"/>
                  </a:moveTo>
                  <a:lnTo>
                    <a:pt x="1" y="3274"/>
                  </a:lnTo>
                  <a:lnTo>
                    <a:pt x="14303" y="7906"/>
                  </a:lnTo>
                  <a:lnTo>
                    <a:pt x="14352" y="4482"/>
                  </a:lnTo>
                  <a:lnTo>
                    <a:pt x="11936" y="3575"/>
                  </a:lnTo>
                  <a:lnTo>
                    <a:pt x="11936" y="3575"/>
                  </a:lnTo>
                  <a:lnTo>
                    <a:pt x="12036" y="5086"/>
                  </a:lnTo>
                  <a:lnTo>
                    <a:pt x="10172" y="4532"/>
                  </a:lnTo>
                  <a:lnTo>
                    <a:pt x="10072" y="2921"/>
                  </a:lnTo>
                  <a:lnTo>
                    <a:pt x="8008" y="2368"/>
                  </a:lnTo>
                  <a:lnTo>
                    <a:pt x="7857" y="3775"/>
                  </a:lnTo>
                  <a:lnTo>
                    <a:pt x="6044" y="3072"/>
                  </a:lnTo>
                  <a:lnTo>
                    <a:pt x="6094" y="1763"/>
                  </a:lnTo>
                  <a:lnTo>
                    <a:pt x="4030" y="1210"/>
                  </a:lnTo>
                  <a:lnTo>
                    <a:pt x="3929" y="2416"/>
                  </a:lnTo>
                  <a:lnTo>
                    <a:pt x="2166" y="1813"/>
                  </a:lnTo>
                  <a:lnTo>
                    <a:pt x="2166" y="705"/>
                  </a:lnTo>
                  <a:lnTo>
                    <a:pt x="102" y="0"/>
                  </a:lnTo>
                  <a:close/>
                </a:path>
              </a:pathLst>
            </a:custGeom>
            <a:solidFill>
              <a:srgbClr val="203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3"/>
            <p:cNvSpPr/>
            <p:nvPr/>
          </p:nvSpPr>
          <p:spPr>
            <a:xfrm>
              <a:off x="5141784" y="1173267"/>
              <a:ext cx="149636" cy="480212"/>
            </a:xfrm>
            <a:custGeom>
              <a:rect b="b" l="l" r="r" t="t"/>
              <a:pathLst>
                <a:path extrusionOk="0" h="7808" w="2433">
                  <a:moveTo>
                    <a:pt x="0" y="0"/>
                  </a:moveTo>
                  <a:lnTo>
                    <a:pt x="0" y="7808"/>
                  </a:lnTo>
                  <a:lnTo>
                    <a:pt x="2433" y="7808"/>
                  </a:lnTo>
                  <a:lnTo>
                    <a:pt x="2433" y="0"/>
                  </a:lnTo>
                  <a:close/>
                </a:path>
              </a:pathLst>
            </a:custGeom>
            <a:solidFill>
              <a:srgbClr val="3C65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3"/>
            <p:cNvSpPr/>
            <p:nvPr/>
          </p:nvSpPr>
          <p:spPr>
            <a:xfrm>
              <a:off x="3632021" y="710092"/>
              <a:ext cx="431317" cy="774501"/>
            </a:xfrm>
            <a:custGeom>
              <a:rect b="b" l="l" r="r" t="t"/>
              <a:pathLst>
                <a:path extrusionOk="0" h="12593" w="7013">
                  <a:moveTo>
                    <a:pt x="3332" y="0"/>
                  </a:moveTo>
                  <a:cubicBezTo>
                    <a:pt x="2807" y="3156"/>
                    <a:pt x="1" y="12011"/>
                    <a:pt x="1" y="12011"/>
                  </a:cubicBezTo>
                  <a:cubicBezTo>
                    <a:pt x="1295" y="12443"/>
                    <a:pt x="2457" y="12592"/>
                    <a:pt x="3446" y="12592"/>
                  </a:cubicBezTo>
                  <a:cubicBezTo>
                    <a:pt x="5669" y="12592"/>
                    <a:pt x="7013" y="11836"/>
                    <a:pt x="7013" y="11836"/>
                  </a:cubicBezTo>
                  <a:lnTo>
                    <a:pt x="33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3"/>
            <p:cNvSpPr/>
            <p:nvPr/>
          </p:nvSpPr>
          <p:spPr>
            <a:xfrm>
              <a:off x="4515012" y="1283356"/>
              <a:ext cx="98466" cy="885944"/>
            </a:xfrm>
            <a:custGeom>
              <a:rect b="b" l="l" r="r" t="t"/>
              <a:pathLst>
                <a:path extrusionOk="0" h="14405" w="1601">
                  <a:moveTo>
                    <a:pt x="1" y="1"/>
                  </a:moveTo>
                  <a:lnTo>
                    <a:pt x="1" y="14405"/>
                  </a:lnTo>
                  <a:lnTo>
                    <a:pt x="1601" y="14405"/>
                  </a:lnTo>
                  <a:lnTo>
                    <a:pt x="16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3"/>
            <p:cNvSpPr/>
            <p:nvPr/>
          </p:nvSpPr>
          <p:spPr>
            <a:xfrm>
              <a:off x="4473498" y="1012745"/>
              <a:ext cx="169685" cy="304560"/>
            </a:xfrm>
            <a:custGeom>
              <a:rect b="b" l="l" r="r" t="t"/>
              <a:pathLst>
                <a:path extrusionOk="0" h="4952" w="2759">
                  <a:moveTo>
                    <a:pt x="1312" y="1"/>
                  </a:moveTo>
                  <a:cubicBezTo>
                    <a:pt x="1104" y="1240"/>
                    <a:pt x="1" y="4723"/>
                    <a:pt x="1" y="4723"/>
                  </a:cubicBezTo>
                  <a:cubicBezTo>
                    <a:pt x="510" y="4892"/>
                    <a:pt x="967" y="4951"/>
                    <a:pt x="1356" y="4951"/>
                  </a:cubicBezTo>
                  <a:cubicBezTo>
                    <a:pt x="2230" y="4951"/>
                    <a:pt x="2759" y="4654"/>
                    <a:pt x="2759" y="4654"/>
                  </a:cubicBezTo>
                  <a:lnTo>
                    <a:pt x="13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3"/>
            <p:cNvSpPr/>
            <p:nvPr/>
          </p:nvSpPr>
          <p:spPr>
            <a:xfrm>
              <a:off x="3571687" y="1325178"/>
              <a:ext cx="1274639" cy="456902"/>
            </a:xfrm>
            <a:custGeom>
              <a:rect b="b" l="l" r="r" t="t"/>
              <a:pathLst>
                <a:path extrusionOk="0" h="7429" w="20725">
                  <a:moveTo>
                    <a:pt x="399" y="0"/>
                  </a:moveTo>
                  <a:lnTo>
                    <a:pt x="0" y="191"/>
                  </a:lnTo>
                  <a:lnTo>
                    <a:pt x="1367" y="2174"/>
                  </a:lnTo>
                  <a:lnTo>
                    <a:pt x="20615" y="7428"/>
                  </a:lnTo>
                  <a:lnTo>
                    <a:pt x="20725" y="6721"/>
                  </a:lnTo>
                  <a:lnTo>
                    <a:pt x="3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3"/>
            <p:cNvSpPr/>
            <p:nvPr/>
          </p:nvSpPr>
          <p:spPr>
            <a:xfrm>
              <a:off x="3489027" y="1630969"/>
              <a:ext cx="1088348" cy="1042160"/>
            </a:xfrm>
            <a:custGeom>
              <a:rect b="b" l="l" r="r" t="t"/>
              <a:pathLst>
                <a:path extrusionOk="0" h="16945" w="17696">
                  <a:moveTo>
                    <a:pt x="576" y="0"/>
                  </a:moveTo>
                  <a:cubicBezTo>
                    <a:pt x="576" y="0"/>
                    <a:pt x="1" y="9389"/>
                    <a:pt x="133" y="9669"/>
                  </a:cubicBezTo>
                  <a:lnTo>
                    <a:pt x="15889" y="16945"/>
                  </a:lnTo>
                  <a:lnTo>
                    <a:pt x="17695" y="5398"/>
                  </a:lnTo>
                  <a:lnTo>
                    <a:pt x="5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3"/>
            <p:cNvSpPr/>
            <p:nvPr/>
          </p:nvSpPr>
          <p:spPr>
            <a:xfrm>
              <a:off x="3600285" y="1913634"/>
              <a:ext cx="100803" cy="316061"/>
            </a:xfrm>
            <a:custGeom>
              <a:rect b="b" l="l" r="r" t="t"/>
              <a:pathLst>
                <a:path extrusionOk="0" h="5139" w="1639">
                  <a:moveTo>
                    <a:pt x="1" y="1"/>
                  </a:moveTo>
                  <a:lnTo>
                    <a:pt x="1" y="4605"/>
                  </a:lnTo>
                  <a:lnTo>
                    <a:pt x="1373" y="5138"/>
                  </a:lnTo>
                  <a:lnTo>
                    <a:pt x="1638" y="4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3"/>
            <p:cNvSpPr/>
            <p:nvPr/>
          </p:nvSpPr>
          <p:spPr>
            <a:xfrm>
              <a:off x="3796417" y="1979011"/>
              <a:ext cx="100864" cy="316000"/>
            </a:xfrm>
            <a:custGeom>
              <a:rect b="b" l="l" r="r" t="t"/>
              <a:pathLst>
                <a:path extrusionOk="0" h="5138" w="1640">
                  <a:moveTo>
                    <a:pt x="1" y="0"/>
                  </a:moveTo>
                  <a:lnTo>
                    <a:pt x="1" y="4606"/>
                  </a:lnTo>
                  <a:lnTo>
                    <a:pt x="1374" y="5138"/>
                  </a:lnTo>
                  <a:lnTo>
                    <a:pt x="1640" y="486"/>
                  </a:lnTo>
                  <a:lnTo>
                    <a:pt x="1" y="0"/>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3"/>
            <p:cNvSpPr/>
            <p:nvPr/>
          </p:nvSpPr>
          <p:spPr>
            <a:xfrm>
              <a:off x="3995254" y="2052507"/>
              <a:ext cx="100987" cy="316000"/>
            </a:xfrm>
            <a:custGeom>
              <a:rect b="b" l="l" r="r" t="t"/>
              <a:pathLst>
                <a:path extrusionOk="0" h="5138" w="1642">
                  <a:moveTo>
                    <a:pt x="1" y="1"/>
                  </a:moveTo>
                  <a:lnTo>
                    <a:pt x="1" y="4607"/>
                  </a:lnTo>
                  <a:lnTo>
                    <a:pt x="1376" y="5138"/>
                  </a:lnTo>
                  <a:lnTo>
                    <a:pt x="1641" y="48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3"/>
            <p:cNvSpPr/>
            <p:nvPr/>
          </p:nvSpPr>
          <p:spPr>
            <a:xfrm>
              <a:off x="4207807" y="2134305"/>
              <a:ext cx="100864" cy="316123"/>
            </a:xfrm>
            <a:custGeom>
              <a:rect b="b" l="l" r="r" t="t"/>
              <a:pathLst>
                <a:path extrusionOk="0" h="5140" w="1640">
                  <a:moveTo>
                    <a:pt x="1" y="0"/>
                  </a:moveTo>
                  <a:lnTo>
                    <a:pt x="1" y="4605"/>
                  </a:lnTo>
                  <a:lnTo>
                    <a:pt x="1374" y="5139"/>
                  </a:lnTo>
                  <a:lnTo>
                    <a:pt x="1640" y="486"/>
                  </a:lnTo>
                  <a:lnTo>
                    <a:pt x="1" y="0"/>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3"/>
            <p:cNvSpPr/>
            <p:nvPr/>
          </p:nvSpPr>
          <p:spPr>
            <a:xfrm>
              <a:off x="4433952" y="2196853"/>
              <a:ext cx="100741" cy="316123"/>
            </a:xfrm>
            <a:custGeom>
              <a:rect b="b" l="l" r="r" t="t"/>
              <a:pathLst>
                <a:path extrusionOk="0" h="5140" w="1638">
                  <a:moveTo>
                    <a:pt x="0" y="0"/>
                  </a:moveTo>
                  <a:lnTo>
                    <a:pt x="0" y="4608"/>
                  </a:lnTo>
                  <a:lnTo>
                    <a:pt x="1372" y="5139"/>
                  </a:lnTo>
                  <a:lnTo>
                    <a:pt x="1638" y="489"/>
                  </a:lnTo>
                  <a:lnTo>
                    <a:pt x="0" y="0"/>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3"/>
            <p:cNvSpPr/>
            <p:nvPr/>
          </p:nvSpPr>
          <p:spPr>
            <a:xfrm>
              <a:off x="3422728" y="1336925"/>
              <a:ext cx="1443956" cy="752914"/>
            </a:xfrm>
            <a:custGeom>
              <a:rect b="b" l="l" r="r" t="t"/>
              <a:pathLst>
                <a:path extrusionOk="0" h="12242" w="23478">
                  <a:moveTo>
                    <a:pt x="2424" y="0"/>
                  </a:moveTo>
                  <a:lnTo>
                    <a:pt x="0" y="6458"/>
                  </a:lnTo>
                  <a:lnTo>
                    <a:pt x="17353" y="12242"/>
                  </a:lnTo>
                  <a:lnTo>
                    <a:pt x="23478" y="6942"/>
                  </a:lnTo>
                  <a:cubicBezTo>
                    <a:pt x="23170" y="6942"/>
                    <a:pt x="2424" y="0"/>
                    <a:pt x="24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3"/>
            <p:cNvSpPr/>
            <p:nvPr/>
          </p:nvSpPr>
          <p:spPr>
            <a:xfrm>
              <a:off x="6751427" y="1850840"/>
              <a:ext cx="98466" cy="885821"/>
            </a:xfrm>
            <a:custGeom>
              <a:rect b="b" l="l" r="r" t="t"/>
              <a:pathLst>
                <a:path extrusionOk="0" h="14403" w="1601">
                  <a:moveTo>
                    <a:pt x="1" y="0"/>
                  </a:moveTo>
                  <a:lnTo>
                    <a:pt x="1" y="14403"/>
                  </a:lnTo>
                  <a:lnTo>
                    <a:pt x="1601" y="14403"/>
                  </a:lnTo>
                  <a:lnTo>
                    <a:pt x="1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3"/>
            <p:cNvSpPr/>
            <p:nvPr/>
          </p:nvSpPr>
          <p:spPr>
            <a:xfrm>
              <a:off x="3073516" y="2225575"/>
              <a:ext cx="1001876" cy="666318"/>
            </a:xfrm>
            <a:custGeom>
              <a:rect b="b" l="l" r="r" t="t"/>
              <a:pathLst>
                <a:path extrusionOk="0" h="10834" w="16290">
                  <a:moveTo>
                    <a:pt x="6889" y="1"/>
                  </a:moveTo>
                  <a:lnTo>
                    <a:pt x="1" y="2874"/>
                  </a:lnTo>
                  <a:lnTo>
                    <a:pt x="16209" y="10833"/>
                  </a:lnTo>
                  <a:lnTo>
                    <a:pt x="16289" y="2457"/>
                  </a:lnTo>
                  <a:lnTo>
                    <a:pt x="68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3"/>
            <p:cNvSpPr/>
            <p:nvPr/>
          </p:nvSpPr>
          <p:spPr>
            <a:xfrm>
              <a:off x="3059494" y="2224037"/>
              <a:ext cx="983978" cy="542022"/>
            </a:xfrm>
            <a:custGeom>
              <a:rect b="b" l="l" r="r" t="t"/>
              <a:pathLst>
                <a:path extrusionOk="0" h="8813" w="15999">
                  <a:moveTo>
                    <a:pt x="114" y="1"/>
                  </a:moveTo>
                  <a:lnTo>
                    <a:pt x="0" y="3649"/>
                  </a:lnTo>
                  <a:lnTo>
                    <a:pt x="15942" y="8813"/>
                  </a:lnTo>
                  <a:lnTo>
                    <a:pt x="15998" y="4994"/>
                  </a:lnTo>
                  <a:lnTo>
                    <a:pt x="13303" y="3985"/>
                  </a:lnTo>
                  <a:lnTo>
                    <a:pt x="13303" y="3985"/>
                  </a:lnTo>
                  <a:lnTo>
                    <a:pt x="13416" y="5668"/>
                  </a:lnTo>
                  <a:lnTo>
                    <a:pt x="11341" y="5050"/>
                  </a:lnTo>
                  <a:lnTo>
                    <a:pt x="11227" y="3255"/>
                  </a:lnTo>
                  <a:lnTo>
                    <a:pt x="8927" y="2636"/>
                  </a:lnTo>
                  <a:lnTo>
                    <a:pt x="8758" y="4208"/>
                  </a:lnTo>
                  <a:lnTo>
                    <a:pt x="6736" y="3424"/>
                  </a:lnTo>
                  <a:lnTo>
                    <a:pt x="6794" y="1965"/>
                  </a:lnTo>
                  <a:lnTo>
                    <a:pt x="4491" y="1346"/>
                  </a:lnTo>
                  <a:lnTo>
                    <a:pt x="4380" y="2693"/>
                  </a:lnTo>
                  <a:lnTo>
                    <a:pt x="2414" y="2019"/>
                  </a:lnTo>
                  <a:lnTo>
                    <a:pt x="2414" y="785"/>
                  </a:lnTo>
                  <a:lnTo>
                    <a:pt x="1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3"/>
            <p:cNvSpPr/>
            <p:nvPr/>
          </p:nvSpPr>
          <p:spPr>
            <a:xfrm>
              <a:off x="3045471" y="2392431"/>
              <a:ext cx="1041422" cy="1278637"/>
            </a:xfrm>
            <a:custGeom>
              <a:rect b="b" l="l" r="r" t="t"/>
              <a:pathLst>
                <a:path extrusionOk="0" h="20790" w="16933">
                  <a:moveTo>
                    <a:pt x="0" y="0"/>
                  </a:moveTo>
                  <a:lnTo>
                    <a:pt x="577" y="15095"/>
                  </a:lnTo>
                  <a:lnTo>
                    <a:pt x="16045" y="20790"/>
                  </a:lnTo>
                  <a:lnTo>
                    <a:pt x="16933" y="573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3"/>
            <p:cNvSpPr/>
            <p:nvPr/>
          </p:nvSpPr>
          <p:spPr>
            <a:xfrm>
              <a:off x="5256978" y="3001429"/>
              <a:ext cx="1559765" cy="678988"/>
            </a:xfrm>
            <a:custGeom>
              <a:rect b="b" l="l" r="r" t="t"/>
              <a:pathLst>
                <a:path extrusionOk="0" h="11040" w="25361">
                  <a:moveTo>
                    <a:pt x="5869" y="1"/>
                  </a:moveTo>
                  <a:lnTo>
                    <a:pt x="1" y="3779"/>
                  </a:lnTo>
                  <a:lnTo>
                    <a:pt x="18950" y="11039"/>
                  </a:lnTo>
                  <a:lnTo>
                    <a:pt x="25361" y="6766"/>
                  </a:lnTo>
                  <a:lnTo>
                    <a:pt x="58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3"/>
            <p:cNvSpPr/>
            <p:nvPr/>
          </p:nvSpPr>
          <p:spPr>
            <a:xfrm>
              <a:off x="4212051" y="2086333"/>
              <a:ext cx="872782" cy="521849"/>
            </a:xfrm>
            <a:custGeom>
              <a:rect b="b" l="l" r="r" t="t"/>
              <a:pathLst>
                <a:path extrusionOk="0" h="8485" w="14191">
                  <a:moveTo>
                    <a:pt x="79" y="1"/>
                  </a:moveTo>
                  <a:lnTo>
                    <a:pt x="0" y="3704"/>
                  </a:lnTo>
                  <a:lnTo>
                    <a:pt x="14116" y="8485"/>
                  </a:lnTo>
                  <a:lnTo>
                    <a:pt x="14191" y="4243"/>
                  </a:lnTo>
                  <a:lnTo>
                    <a:pt x="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3"/>
            <p:cNvSpPr/>
            <p:nvPr/>
          </p:nvSpPr>
          <p:spPr>
            <a:xfrm>
              <a:off x="4274045" y="1365032"/>
              <a:ext cx="898121" cy="702420"/>
            </a:xfrm>
            <a:custGeom>
              <a:rect b="b" l="l" r="r" t="t"/>
              <a:pathLst>
                <a:path extrusionOk="0" h="11421" w="14603">
                  <a:moveTo>
                    <a:pt x="14603" y="1"/>
                  </a:moveTo>
                  <a:lnTo>
                    <a:pt x="12936" y="507"/>
                  </a:lnTo>
                  <a:lnTo>
                    <a:pt x="12936" y="2579"/>
                  </a:lnTo>
                  <a:lnTo>
                    <a:pt x="10964" y="3588"/>
                  </a:lnTo>
                  <a:lnTo>
                    <a:pt x="10865" y="1720"/>
                  </a:lnTo>
                  <a:lnTo>
                    <a:pt x="8742" y="2780"/>
                  </a:lnTo>
                  <a:lnTo>
                    <a:pt x="8491" y="4852"/>
                  </a:lnTo>
                  <a:lnTo>
                    <a:pt x="6164" y="6266"/>
                  </a:lnTo>
                  <a:lnTo>
                    <a:pt x="6164" y="4398"/>
                  </a:lnTo>
                  <a:lnTo>
                    <a:pt x="4142" y="5509"/>
                  </a:lnTo>
                  <a:lnTo>
                    <a:pt x="4244" y="7379"/>
                  </a:lnTo>
                  <a:lnTo>
                    <a:pt x="2780" y="8288"/>
                  </a:lnTo>
                  <a:lnTo>
                    <a:pt x="2527" y="6519"/>
                  </a:lnTo>
                  <a:lnTo>
                    <a:pt x="405" y="7933"/>
                  </a:lnTo>
                  <a:lnTo>
                    <a:pt x="0" y="11421"/>
                  </a:lnTo>
                  <a:lnTo>
                    <a:pt x="14450" y="3184"/>
                  </a:lnTo>
                  <a:lnTo>
                    <a:pt x="14603" y="1"/>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3"/>
            <p:cNvSpPr/>
            <p:nvPr/>
          </p:nvSpPr>
          <p:spPr>
            <a:xfrm>
              <a:off x="4199258" y="1489882"/>
              <a:ext cx="1946739" cy="893262"/>
            </a:xfrm>
            <a:custGeom>
              <a:rect b="b" l="l" r="r" t="t"/>
              <a:pathLst>
                <a:path extrusionOk="0" h="14524" w="31653">
                  <a:moveTo>
                    <a:pt x="17938" y="1"/>
                  </a:moveTo>
                  <a:lnTo>
                    <a:pt x="1" y="9610"/>
                  </a:lnTo>
                  <a:lnTo>
                    <a:pt x="15335" y="14523"/>
                  </a:lnTo>
                  <a:lnTo>
                    <a:pt x="31653" y="4955"/>
                  </a:lnTo>
                  <a:lnTo>
                    <a:pt x="179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3"/>
            <p:cNvSpPr/>
            <p:nvPr/>
          </p:nvSpPr>
          <p:spPr>
            <a:xfrm>
              <a:off x="5253411" y="1786447"/>
              <a:ext cx="932193" cy="1447400"/>
            </a:xfrm>
            <a:custGeom>
              <a:rect b="b" l="l" r="r" t="t"/>
              <a:pathLst>
                <a:path extrusionOk="0" h="23534" w="15157">
                  <a:moveTo>
                    <a:pt x="14864" y="0"/>
                  </a:moveTo>
                  <a:lnTo>
                    <a:pt x="1" y="8311"/>
                  </a:lnTo>
                  <a:lnTo>
                    <a:pt x="59" y="23534"/>
                  </a:lnTo>
                  <a:lnTo>
                    <a:pt x="15156" y="13814"/>
                  </a:lnTo>
                  <a:lnTo>
                    <a:pt x="148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3"/>
            <p:cNvSpPr/>
            <p:nvPr/>
          </p:nvSpPr>
          <p:spPr>
            <a:xfrm>
              <a:off x="5262944" y="1634228"/>
              <a:ext cx="898183" cy="702420"/>
            </a:xfrm>
            <a:custGeom>
              <a:rect b="b" l="l" r="r" t="t"/>
              <a:pathLst>
                <a:path extrusionOk="0" h="11421" w="14604">
                  <a:moveTo>
                    <a:pt x="14603" y="0"/>
                  </a:moveTo>
                  <a:lnTo>
                    <a:pt x="12936" y="505"/>
                  </a:lnTo>
                  <a:lnTo>
                    <a:pt x="12936" y="2577"/>
                  </a:lnTo>
                  <a:lnTo>
                    <a:pt x="10966" y="3588"/>
                  </a:lnTo>
                  <a:lnTo>
                    <a:pt x="10864" y="1717"/>
                  </a:lnTo>
                  <a:lnTo>
                    <a:pt x="8741" y="2780"/>
                  </a:lnTo>
                  <a:lnTo>
                    <a:pt x="8488" y="4850"/>
                  </a:lnTo>
                  <a:lnTo>
                    <a:pt x="6164" y="6266"/>
                  </a:lnTo>
                  <a:lnTo>
                    <a:pt x="6164" y="4397"/>
                  </a:lnTo>
                  <a:lnTo>
                    <a:pt x="4142" y="5508"/>
                  </a:lnTo>
                  <a:lnTo>
                    <a:pt x="4244" y="7377"/>
                  </a:lnTo>
                  <a:lnTo>
                    <a:pt x="2780" y="8288"/>
                  </a:lnTo>
                  <a:lnTo>
                    <a:pt x="2525" y="6517"/>
                  </a:lnTo>
                  <a:lnTo>
                    <a:pt x="405" y="7934"/>
                  </a:lnTo>
                  <a:lnTo>
                    <a:pt x="0" y="11420"/>
                  </a:lnTo>
                  <a:lnTo>
                    <a:pt x="0" y="11420"/>
                  </a:lnTo>
                  <a:lnTo>
                    <a:pt x="14451" y="3185"/>
                  </a:lnTo>
                  <a:lnTo>
                    <a:pt x="146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3"/>
            <p:cNvSpPr/>
            <p:nvPr/>
          </p:nvSpPr>
          <p:spPr>
            <a:xfrm>
              <a:off x="6134496" y="1583304"/>
              <a:ext cx="173314" cy="1101387"/>
            </a:xfrm>
            <a:custGeom>
              <a:rect b="b" l="l" r="r" t="t"/>
              <a:pathLst>
                <a:path extrusionOk="0" h="17908" w="2818">
                  <a:moveTo>
                    <a:pt x="73" y="0"/>
                  </a:moveTo>
                  <a:lnTo>
                    <a:pt x="1" y="17907"/>
                  </a:lnTo>
                  <a:lnTo>
                    <a:pt x="2818" y="16248"/>
                  </a:lnTo>
                  <a:lnTo>
                    <a:pt x="2744" y="72"/>
                  </a:lnTo>
                  <a:lnTo>
                    <a:pt x="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3"/>
            <p:cNvSpPr/>
            <p:nvPr/>
          </p:nvSpPr>
          <p:spPr>
            <a:xfrm>
              <a:off x="5612709" y="2491019"/>
              <a:ext cx="1204034" cy="926597"/>
            </a:xfrm>
            <a:custGeom>
              <a:rect b="b" l="l" r="r" t="t"/>
              <a:pathLst>
                <a:path extrusionOk="0" h="15066" w="19577">
                  <a:moveTo>
                    <a:pt x="1" y="0"/>
                  </a:moveTo>
                  <a:lnTo>
                    <a:pt x="85" y="8300"/>
                  </a:lnTo>
                  <a:lnTo>
                    <a:pt x="19577" y="15065"/>
                  </a:lnTo>
                  <a:lnTo>
                    <a:pt x="19216" y="5831"/>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3"/>
            <p:cNvSpPr/>
            <p:nvPr/>
          </p:nvSpPr>
          <p:spPr>
            <a:xfrm>
              <a:off x="5719293" y="2682415"/>
              <a:ext cx="100987" cy="315938"/>
            </a:xfrm>
            <a:custGeom>
              <a:rect b="b" l="l" r="r" t="t"/>
              <a:pathLst>
                <a:path extrusionOk="0" h="5137" w="1642">
                  <a:moveTo>
                    <a:pt x="0" y="0"/>
                  </a:moveTo>
                  <a:lnTo>
                    <a:pt x="0" y="4605"/>
                  </a:lnTo>
                  <a:lnTo>
                    <a:pt x="1374" y="5136"/>
                  </a:lnTo>
                  <a:lnTo>
                    <a:pt x="1641" y="486"/>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3"/>
            <p:cNvSpPr/>
            <p:nvPr/>
          </p:nvSpPr>
          <p:spPr>
            <a:xfrm>
              <a:off x="5915424" y="2747669"/>
              <a:ext cx="100926" cy="316123"/>
            </a:xfrm>
            <a:custGeom>
              <a:rect b="b" l="l" r="r" t="t"/>
              <a:pathLst>
                <a:path extrusionOk="0" h="5140" w="1641">
                  <a:moveTo>
                    <a:pt x="0" y="0"/>
                  </a:moveTo>
                  <a:lnTo>
                    <a:pt x="0" y="4608"/>
                  </a:lnTo>
                  <a:lnTo>
                    <a:pt x="1374" y="5139"/>
                  </a:lnTo>
                  <a:lnTo>
                    <a:pt x="1641" y="48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3"/>
            <p:cNvSpPr/>
            <p:nvPr/>
          </p:nvSpPr>
          <p:spPr>
            <a:xfrm>
              <a:off x="6114323" y="2821288"/>
              <a:ext cx="100864" cy="316000"/>
            </a:xfrm>
            <a:custGeom>
              <a:rect b="b" l="l" r="r" t="t"/>
              <a:pathLst>
                <a:path extrusionOk="0" h="5138" w="1640">
                  <a:moveTo>
                    <a:pt x="1" y="0"/>
                  </a:moveTo>
                  <a:lnTo>
                    <a:pt x="1" y="4606"/>
                  </a:lnTo>
                  <a:lnTo>
                    <a:pt x="1374" y="5138"/>
                  </a:lnTo>
                  <a:lnTo>
                    <a:pt x="1640" y="488"/>
                  </a:lnTo>
                  <a:lnTo>
                    <a:pt x="1" y="0"/>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3"/>
            <p:cNvSpPr/>
            <p:nvPr/>
          </p:nvSpPr>
          <p:spPr>
            <a:xfrm>
              <a:off x="6326814" y="2903025"/>
              <a:ext cx="100864" cy="316123"/>
            </a:xfrm>
            <a:custGeom>
              <a:rect b="b" l="l" r="r" t="t"/>
              <a:pathLst>
                <a:path extrusionOk="0" h="5140" w="1640">
                  <a:moveTo>
                    <a:pt x="0" y="1"/>
                  </a:moveTo>
                  <a:lnTo>
                    <a:pt x="0" y="4605"/>
                  </a:lnTo>
                  <a:lnTo>
                    <a:pt x="1374" y="5140"/>
                  </a:lnTo>
                  <a:lnTo>
                    <a:pt x="1639" y="487"/>
                  </a:lnTo>
                  <a:lnTo>
                    <a:pt x="0" y="1"/>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3"/>
            <p:cNvSpPr/>
            <p:nvPr/>
          </p:nvSpPr>
          <p:spPr>
            <a:xfrm>
              <a:off x="6552897" y="2965573"/>
              <a:ext cx="100987" cy="316123"/>
            </a:xfrm>
            <a:custGeom>
              <a:rect b="b" l="l" r="r" t="t"/>
              <a:pathLst>
                <a:path extrusionOk="0" h="5140" w="1642">
                  <a:moveTo>
                    <a:pt x="1" y="1"/>
                  </a:moveTo>
                  <a:lnTo>
                    <a:pt x="1" y="4609"/>
                  </a:lnTo>
                  <a:lnTo>
                    <a:pt x="1376" y="5140"/>
                  </a:lnTo>
                  <a:lnTo>
                    <a:pt x="1641" y="490"/>
                  </a:lnTo>
                  <a:lnTo>
                    <a:pt x="1" y="1"/>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3"/>
            <p:cNvSpPr/>
            <p:nvPr/>
          </p:nvSpPr>
          <p:spPr>
            <a:xfrm>
              <a:off x="5213742" y="3218410"/>
              <a:ext cx="1162336" cy="1340878"/>
            </a:xfrm>
            <a:custGeom>
              <a:rect b="b" l="l" r="r" t="t"/>
              <a:pathLst>
                <a:path extrusionOk="0" h="21802" w="18899">
                  <a:moveTo>
                    <a:pt x="0" y="1"/>
                  </a:moveTo>
                  <a:lnTo>
                    <a:pt x="119" y="14936"/>
                  </a:lnTo>
                  <a:lnTo>
                    <a:pt x="17930" y="21802"/>
                  </a:lnTo>
                  <a:lnTo>
                    <a:pt x="18898" y="563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3"/>
            <p:cNvSpPr/>
            <p:nvPr/>
          </p:nvSpPr>
          <p:spPr>
            <a:xfrm>
              <a:off x="5254887" y="3088824"/>
              <a:ext cx="983978" cy="542083"/>
            </a:xfrm>
            <a:custGeom>
              <a:rect b="b" l="l" r="r" t="t"/>
              <a:pathLst>
                <a:path extrusionOk="0" h="8814" w="15999">
                  <a:moveTo>
                    <a:pt x="114" y="0"/>
                  </a:moveTo>
                  <a:lnTo>
                    <a:pt x="0" y="3650"/>
                  </a:lnTo>
                  <a:lnTo>
                    <a:pt x="15942" y="8814"/>
                  </a:lnTo>
                  <a:lnTo>
                    <a:pt x="15998" y="4997"/>
                  </a:lnTo>
                  <a:lnTo>
                    <a:pt x="13303" y="3984"/>
                  </a:lnTo>
                  <a:lnTo>
                    <a:pt x="13303" y="3984"/>
                  </a:lnTo>
                  <a:lnTo>
                    <a:pt x="13417" y="5669"/>
                  </a:lnTo>
                  <a:lnTo>
                    <a:pt x="11340" y="5051"/>
                  </a:lnTo>
                  <a:lnTo>
                    <a:pt x="11226" y="3256"/>
                  </a:lnTo>
                  <a:lnTo>
                    <a:pt x="8926" y="2639"/>
                  </a:lnTo>
                  <a:lnTo>
                    <a:pt x="8758" y="4209"/>
                  </a:lnTo>
                  <a:lnTo>
                    <a:pt x="6737" y="3425"/>
                  </a:lnTo>
                  <a:lnTo>
                    <a:pt x="6794" y="1966"/>
                  </a:lnTo>
                  <a:lnTo>
                    <a:pt x="4491" y="1348"/>
                  </a:lnTo>
                  <a:lnTo>
                    <a:pt x="4380" y="2694"/>
                  </a:lnTo>
                  <a:lnTo>
                    <a:pt x="2414" y="2020"/>
                  </a:lnTo>
                  <a:lnTo>
                    <a:pt x="2414" y="786"/>
                  </a:lnTo>
                  <a:lnTo>
                    <a:pt x="1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3"/>
            <p:cNvSpPr/>
            <p:nvPr/>
          </p:nvSpPr>
          <p:spPr>
            <a:xfrm>
              <a:off x="4207131" y="1883006"/>
              <a:ext cx="882684" cy="486300"/>
            </a:xfrm>
            <a:custGeom>
              <a:rect b="b" l="l" r="r" t="t"/>
              <a:pathLst>
                <a:path extrusionOk="0" h="7907" w="14352">
                  <a:moveTo>
                    <a:pt x="102" y="0"/>
                  </a:moveTo>
                  <a:lnTo>
                    <a:pt x="1" y="3274"/>
                  </a:lnTo>
                  <a:lnTo>
                    <a:pt x="14302" y="7906"/>
                  </a:lnTo>
                  <a:lnTo>
                    <a:pt x="14352" y="4483"/>
                  </a:lnTo>
                  <a:lnTo>
                    <a:pt x="11935" y="3577"/>
                  </a:lnTo>
                  <a:lnTo>
                    <a:pt x="11935" y="3577"/>
                  </a:lnTo>
                  <a:lnTo>
                    <a:pt x="12035" y="5086"/>
                  </a:lnTo>
                  <a:lnTo>
                    <a:pt x="10172" y="4533"/>
                  </a:lnTo>
                  <a:lnTo>
                    <a:pt x="10072" y="2922"/>
                  </a:lnTo>
                  <a:lnTo>
                    <a:pt x="8008" y="2368"/>
                  </a:lnTo>
                  <a:lnTo>
                    <a:pt x="7855" y="3777"/>
                  </a:lnTo>
                  <a:lnTo>
                    <a:pt x="6043" y="3072"/>
                  </a:lnTo>
                  <a:lnTo>
                    <a:pt x="6094" y="1764"/>
                  </a:lnTo>
                  <a:lnTo>
                    <a:pt x="4029" y="1210"/>
                  </a:lnTo>
                  <a:lnTo>
                    <a:pt x="3927" y="2418"/>
                  </a:lnTo>
                  <a:lnTo>
                    <a:pt x="2166" y="1813"/>
                  </a:lnTo>
                  <a:lnTo>
                    <a:pt x="2166" y="705"/>
                  </a:lnTo>
                  <a:lnTo>
                    <a:pt x="1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3"/>
            <p:cNvSpPr/>
            <p:nvPr/>
          </p:nvSpPr>
          <p:spPr>
            <a:xfrm>
              <a:off x="4032279" y="1657292"/>
              <a:ext cx="1236569" cy="2487284"/>
            </a:xfrm>
            <a:custGeom>
              <a:rect b="b" l="l" r="r" t="t"/>
              <a:pathLst>
                <a:path extrusionOk="0" h="40442" w="20106">
                  <a:moveTo>
                    <a:pt x="114" y="0"/>
                  </a:moveTo>
                  <a:lnTo>
                    <a:pt x="0" y="32743"/>
                  </a:lnTo>
                  <a:lnTo>
                    <a:pt x="19760" y="40441"/>
                  </a:lnTo>
                  <a:lnTo>
                    <a:pt x="20106" y="7352"/>
                  </a:lnTo>
                  <a:lnTo>
                    <a:pt x="17003" y="6319"/>
                  </a:lnTo>
                  <a:lnTo>
                    <a:pt x="16659" y="14936"/>
                  </a:lnTo>
                  <a:lnTo>
                    <a:pt x="3677" y="10569"/>
                  </a:lnTo>
                  <a:lnTo>
                    <a:pt x="3331" y="919"/>
                  </a:lnTo>
                  <a:lnTo>
                    <a:pt x="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3"/>
            <p:cNvSpPr/>
            <p:nvPr/>
          </p:nvSpPr>
          <p:spPr>
            <a:xfrm>
              <a:off x="4227918" y="2374718"/>
              <a:ext cx="824626" cy="1691196"/>
            </a:xfrm>
            <a:custGeom>
              <a:rect b="b" l="l" r="r" t="t"/>
              <a:pathLst>
                <a:path extrusionOk="0" h="27498" w="13408">
                  <a:moveTo>
                    <a:pt x="110" y="1"/>
                  </a:moveTo>
                  <a:lnTo>
                    <a:pt x="0" y="22317"/>
                  </a:lnTo>
                  <a:lnTo>
                    <a:pt x="13298" y="27498"/>
                  </a:lnTo>
                  <a:lnTo>
                    <a:pt x="13408" y="4805"/>
                  </a:lnTo>
                  <a:lnTo>
                    <a:pt x="1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3"/>
            <p:cNvSpPr/>
            <p:nvPr/>
          </p:nvSpPr>
          <p:spPr>
            <a:xfrm>
              <a:off x="3933567" y="969755"/>
              <a:ext cx="431440" cy="774501"/>
            </a:xfrm>
            <a:custGeom>
              <a:rect b="b" l="l" r="r" t="t"/>
              <a:pathLst>
                <a:path extrusionOk="0" h="12593" w="7015">
                  <a:moveTo>
                    <a:pt x="3333" y="0"/>
                  </a:moveTo>
                  <a:cubicBezTo>
                    <a:pt x="2808" y="3156"/>
                    <a:pt x="0" y="12012"/>
                    <a:pt x="0" y="12012"/>
                  </a:cubicBezTo>
                  <a:cubicBezTo>
                    <a:pt x="1295" y="12443"/>
                    <a:pt x="2456" y="12592"/>
                    <a:pt x="3444" y="12592"/>
                  </a:cubicBezTo>
                  <a:cubicBezTo>
                    <a:pt x="5669" y="12592"/>
                    <a:pt x="7014" y="11836"/>
                    <a:pt x="7014" y="11836"/>
                  </a:cubicBezTo>
                  <a:lnTo>
                    <a:pt x="33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3"/>
            <p:cNvSpPr/>
            <p:nvPr/>
          </p:nvSpPr>
          <p:spPr>
            <a:xfrm>
              <a:off x="4987597" y="489544"/>
              <a:ext cx="431440" cy="774501"/>
            </a:xfrm>
            <a:custGeom>
              <a:rect b="b" l="l" r="r" t="t"/>
              <a:pathLst>
                <a:path extrusionOk="0" h="12593" w="7015">
                  <a:moveTo>
                    <a:pt x="3334" y="0"/>
                  </a:moveTo>
                  <a:cubicBezTo>
                    <a:pt x="2807" y="3157"/>
                    <a:pt x="1" y="12011"/>
                    <a:pt x="1" y="12011"/>
                  </a:cubicBezTo>
                  <a:cubicBezTo>
                    <a:pt x="1296" y="12443"/>
                    <a:pt x="2459" y="12592"/>
                    <a:pt x="3447" y="12592"/>
                  </a:cubicBezTo>
                  <a:cubicBezTo>
                    <a:pt x="5671" y="12592"/>
                    <a:pt x="7015" y="11836"/>
                    <a:pt x="7015" y="11836"/>
                  </a:cubicBezTo>
                  <a:lnTo>
                    <a:pt x="3334" y="0"/>
                  </a:lnTo>
                  <a:close/>
                </a:path>
              </a:pathLst>
            </a:custGeom>
            <a:solidFill>
              <a:srgbClr val="CC5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3"/>
            <p:cNvSpPr/>
            <p:nvPr/>
          </p:nvSpPr>
          <p:spPr>
            <a:xfrm>
              <a:off x="5292158" y="1010470"/>
              <a:ext cx="359913" cy="961961"/>
            </a:xfrm>
            <a:custGeom>
              <a:rect b="b" l="l" r="r" t="t"/>
              <a:pathLst>
                <a:path extrusionOk="0" h="15641" w="5852">
                  <a:moveTo>
                    <a:pt x="5852" y="0"/>
                  </a:moveTo>
                  <a:lnTo>
                    <a:pt x="113" y="3038"/>
                  </a:lnTo>
                  <a:lnTo>
                    <a:pt x="0" y="15641"/>
                  </a:lnTo>
                  <a:lnTo>
                    <a:pt x="0" y="15641"/>
                  </a:lnTo>
                  <a:lnTo>
                    <a:pt x="5402" y="12264"/>
                  </a:lnTo>
                  <a:lnTo>
                    <a:pt x="58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3"/>
            <p:cNvSpPr/>
            <p:nvPr/>
          </p:nvSpPr>
          <p:spPr>
            <a:xfrm>
              <a:off x="4863116" y="1072649"/>
              <a:ext cx="443003" cy="989698"/>
            </a:xfrm>
            <a:custGeom>
              <a:rect b="b" l="l" r="r" t="t"/>
              <a:pathLst>
                <a:path extrusionOk="0" h="16092" w="7203">
                  <a:moveTo>
                    <a:pt x="0" y="0"/>
                  </a:moveTo>
                  <a:lnTo>
                    <a:pt x="452" y="13730"/>
                  </a:lnTo>
                  <a:lnTo>
                    <a:pt x="7203" y="16092"/>
                  </a:lnTo>
                  <a:lnTo>
                    <a:pt x="7089" y="202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3"/>
            <p:cNvSpPr/>
            <p:nvPr/>
          </p:nvSpPr>
          <p:spPr>
            <a:xfrm>
              <a:off x="5107158" y="1355806"/>
              <a:ext cx="100987" cy="316061"/>
            </a:xfrm>
            <a:custGeom>
              <a:rect b="b" l="l" r="r" t="t"/>
              <a:pathLst>
                <a:path extrusionOk="0" h="5139" w="1642">
                  <a:moveTo>
                    <a:pt x="1" y="1"/>
                  </a:moveTo>
                  <a:lnTo>
                    <a:pt x="1" y="4607"/>
                  </a:lnTo>
                  <a:lnTo>
                    <a:pt x="1376" y="5138"/>
                  </a:lnTo>
                  <a:lnTo>
                    <a:pt x="1641" y="48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3"/>
            <p:cNvSpPr/>
            <p:nvPr/>
          </p:nvSpPr>
          <p:spPr>
            <a:xfrm>
              <a:off x="4978618" y="1407038"/>
              <a:ext cx="431379" cy="774501"/>
            </a:xfrm>
            <a:custGeom>
              <a:rect b="b" l="l" r="r" t="t"/>
              <a:pathLst>
                <a:path extrusionOk="0" h="12593" w="7014">
                  <a:moveTo>
                    <a:pt x="3333" y="1"/>
                  </a:moveTo>
                  <a:cubicBezTo>
                    <a:pt x="2808" y="3157"/>
                    <a:pt x="0" y="12013"/>
                    <a:pt x="0" y="12013"/>
                  </a:cubicBezTo>
                  <a:cubicBezTo>
                    <a:pt x="1294" y="12444"/>
                    <a:pt x="2456" y="12593"/>
                    <a:pt x="3444" y="12593"/>
                  </a:cubicBezTo>
                  <a:cubicBezTo>
                    <a:pt x="5669" y="12593"/>
                    <a:pt x="7014" y="11836"/>
                    <a:pt x="7014" y="11836"/>
                  </a:cubicBezTo>
                  <a:lnTo>
                    <a:pt x="33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3"/>
            <p:cNvSpPr/>
            <p:nvPr/>
          </p:nvSpPr>
          <p:spPr>
            <a:xfrm>
              <a:off x="6000051" y="883160"/>
              <a:ext cx="431440" cy="774439"/>
            </a:xfrm>
            <a:custGeom>
              <a:rect b="b" l="l" r="r" t="t"/>
              <a:pathLst>
                <a:path extrusionOk="0" h="12592" w="7015">
                  <a:moveTo>
                    <a:pt x="3334" y="0"/>
                  </a:moveTo>
                  <a:cubicBezTo>
                    <a:pt x="2809" y="3156"/>
                    <a:pt x="1" y="12011"/>
                    <a:pt x="1" y="12011"/>
                  </a:cubicBezTo>
                  <a:cubicBezTo>
                    <a:pt x="1296" y="12443"/>
                    <a:pt x="2459" y="12592"/>
                    <a:pt x="3447" y="12592"/>
                  </a:cubicBezTo>
                  <a:cubicBezTo>
                    <a:pt x="5671" y="12592"/>
                    <a:pt x="7015" y="11836"/>
                    <a:pt x="7015" y="11836"/>
                  </a:cubicBezTo>
                  <a:lnTo>
                    <a:pt x="33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3"/>
            <p:cNvSpPr/>
            <p:nvPr/>
          </p:nvSpPr>
          <p:spPr>
            <a:xfrm>
              <a:off x="2865454" y="1938912"/>
              <a:ext cx="215505" cy="1381900"/>
            </a:xfrm>
            <a:custGeom>
              <a:rect b="b" l="l" r="r" t="t"/>
              <a:pathLst>
                <a:path extrusionOk="0" h="22469" w="3504">
                  <a:moveTo>
                    <a:pt x="1" y="1"/>
                  </a:moveTo>
                  <a:lnTo>
                    <a:pt x="290" y="20797"/>
                  </a:lnTo>
                  <a:lnTo>
                    <a:pt x="3504" y="22469"/>
                  </a:lnTo>
                  <a:lnTo>
                    <a:pt x="3274" y="579"/>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3"/>
            <p:cNvSpPr/>
            <p:nvPr/>
          </p:nvSpPr>
          <p:spPr>
            <a:xfrm>
              <a:off x="2748414" y="1277698"/>
              <a:ext cx="431379" cy="774501"/>
            </a:xfrm>
            <a:custGeom>
              <a:rect b="b" l="l" r="r" t="t"/>
              <a:pathLst>
                <a:path extrusionOk="0" h="12593" w="7014">
                  <a:moveTo>
                    <a:pt x="3332" y="1"/>
                  </a:moveTo>
                  <a:cubicBezTo>
                    <a:pt x="2807" y="3157"/>
                    <a:pt x="1" y="12013"/>
                    <a:pt x="1" y="12013"/>
                  </a:cubicBezTo>
                  <a:cubicBezTo>
                    <a:pt x="1295" y="12444"/>
                    <a:pt x="2456" y="12593"/>
                    <a:pt x="3444" y="12593"/>
                  </a:cubicBezTo>
                  <a:cubicBezTo>
                    <a:pt x="5668" y="12593"/>
                    <a:pt x="7013" y="11836"/>
                    <a:pt x="7013" y="11836"/>
                  </a:cubicBezTo>
                  <a:lnTo>
                    <a:pt x="333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3"/>
            <p:cNvSpPr/>
            <p:nvPr/>
          </p:nvSpPr>
          <p:spPr>
            <a:xfrm>
              <a:off x="6567227" y="3165025"/>
              <a:ext cx="645899" cy="1224761"/>
            </a:xfrm>
            <a:custGeom>
              <a:rect b="b" l="l" r="r" t="t"/>
              <a:pathLst>
                <a:path extrusionOk="0" h="19914" w="10502">
                  <a:moveTo>
                    <a:pt x="10502" y="0"/>
                  </a:moveTo>
                  <a:lnTo>
                    <a:pt x="1" y="6369"/>
                  </a:lnTo>
                  <a:lnTo>
                    <a:pt x="190" y="19913"/>
                  </a:lnTo>
                  <a:lnTo>
                    <a:pt x="9969" y="12801"/>
                  </a:lnTo>
                  <a:lnTo>
                    <a:pt x="10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3"/>
            <p:cNvSpPr/>
            <p:nvPr/>
          </p:nvSpPr>
          <p:spPr>
            <a:xfrm>
              <a:off x="5743217" y="2048017"/>
              <a:ext cx="1330176" cy="602540"/>
            </a:xfrm>
            <a:custGeom>
              <a:rect b="b" l="l" r="r" t="t"/>
              <a:pathLst>
                <a:path extrusionOk="0" h="9797" w="21628">
                  <a:moveTo>
                    <a:pt x="313" y="0"/>
                  </a:moveTo>
                  <a:lnTo>
                    <a:pt x="1" y="175"/>
                  </a:lnTo>
                  <a:lnTo>
                    <a:pt x="5158" y="5480"/>
                  </a:lnTo>
                  <a:lnTo>
                    <a:pt x="20539" y="9519"/>
                  </a:lnTo>
                  <a:lnTo>
                    <a:pt x="21628" y="9797"/>
                  </a:lnTo>
                  <a:lnTo>
                    <a:pt x="18433" y="5409"/>
                  </a:lnTo>
                  <a:lnTo>
                    <a:pt x="3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3"/>
            <p:cNvSpPr/>
            <p:nvPr/>
          </p:nvSpPr>
          <p:spPr>
            <a:xfrm>
              <a:off x="6714833" y="2398151"/>
              <a:ext cx="312002" cy="1075494"/>
            </a:xfrm>
            <a:custGeom>
              <a:rect b="b" l="l" r="r" t="t"/>
              <a:pathLst>
                <a:path extrusionOk="0" h="17487" w="5073">
                  <a:moveTo>
                    <a:pt x="2483" y="1"/>
                  </a:moveTo>
                  <a:lnTo>
                    <a:pt x="0" y="5721"/>
                  </a:lnTo>
                  <a:lnTo>
                    <a:pt x="539" y="17486"/>
                  </a:lnTo>
                  <a:lnTo>
                    <a:pt x="5072" y="14680"/>
                  </a:lnTo>
                  <a:lnTo>
                    <a:pt x="5072" y="3562"/>
                  </a:lnTo>
                  <a:lnTo>
                    <a:pt x="2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3"/>
            <p:cNvSpPr/>
            <p:nvPr/>
          </p:nvSpPr>
          <p:spPr>
            <a:xfrm>
              <a:off x="5611971" y="2058780"/>
              <a:ext cx="1255635" cy="814662"/>
            </a:xfrm>
            <a:custGeom>
              <a:rect b="b" l="l" r="r" t="t"/>
              <a:pathLst>
                <a:path extrusionOk="0" h="13246" w="20416">
                  <a:moveTo>
                    <a:pt x="2135" y="0"/>
                  </a:moveTo>
                  <a:lnTo>
                    <a:pt x="0" y="7734"/>
                  </a:lnTo>
                  <a:lnTo>
                    <a:pt x="17603" y="13245"/>
                  </a:lnTo>
                  <a:lnTo>
                    <a:pt x="20415" y="5519"/>
                  </a:lnTo>
                  <a:lnTo>
                    <a:pt x="21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3"/>
            <p:cNvSpPr/>
            <p:nvPr/>
          </p:nvSpPr>
          <p:spPr>
            <a:xfrm>
              <a:off x="6709913" y="1605199"/>
              <a:ext cx="169685" cy="304499"/>
            </a:xfrm>
            <a:custGeom>
              <a:rect b="b" l="l" r="r" t="t"/>
              <a:pathLst>
                <a:path extrusionOk="0" h="4951" w="2759">
                  <a:moveTo>
                    <a:pt x="1310" y="0"/>
                  </a:moveTo>
                  <a:cubicBezTo>
                    <a:pt x="1104" y="1239"/>
                    <a:pt x="1" y="4722"/>
                    <a:pt x="1" y="4722"/>
                  </a:cubicBezTo>
                  <a:cubicBezTo>
                    <a:pt x="509" y="4892"/>
                    <a:pt x="966" y="4951"/>
                    <a:pt x="1355" y="4951"/>
                  </a:cubicBezTo>
                  <a:cubicBezTo>
                    <a:pt x="2229" y="4951"/>
                    <a:pt x="2758" y="4653"/>
                    <a:pt x="2758" y="4653"/>
                  </a:cubicBezTo>
                  <a:lnTo>
                    <a:pt x="13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3"/>
            <p:cNvSpPr/>
            <p:nvPr/>
          </p:nvSpPr>
          <p:spPr>
            <a:xfrm>
              <a:off x="7180284" y="2694716"/>
              <a:ext cx="251545" cy="1257665"/>
            </a:xfrm>
            <a:custGeom>
              <a:rect b="b" l="l" r="r" t="t"/>
              <a:pathLst>
                <a:path extrusionOk="0" h="20449" w="4090">
                  <a:moveTo>
                    <a:pt x="4090" y="0"/>
                  </a:moveTo>
                  <a:lnTo>
                    <a:pt x="90" y="2046"/>
                  </a:lnTo>
                  <a:lnTo>
                    <a:pt x="1" y="20448"/>
                  </a:lnTo>
                  <a:lnTo>
                    <a:pt x="3912" y="17959"/>
                  </a:lnTo>
                  <a:lnTo>
                    <a:pt x="40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3"/>
            <p:cNvSpPr/>
            <p:nvPr/>
          </p:nvSpPr>
          <p:spPr>
            <a:xfrm>
              <a:off x="7089138" y="2079629"/>
              <a:ext cx="431379" cy="774501"/>
            </a:xfrm>
            <a:custGeom>
              <a:rect b="b" l="l" r="r" t="t"/>
              <a:pathLst>
                <a:path extrusionOk="0" h="12593" w="7014">
                  <a:moveTo>
                    <a:pt x="3331" y="0"/>
                  </a:moveTo>
                  <a:cubicBezTo>
                    <a:pt x="2806" y="3156"/>
                    <a:pt x="0" y="12012"/>
                    <a:pt x="0" y="12012"/>
                  </a:cubicBezTo>
                  <a:cubicBezTo>
                    <a:pt x="1295" y="12443"/>
                    <a:pt x="2456" y="12593"/>
                    <a:pt x="3444" y="12593"/>
                  </a:cubicBezTo>
                  <a:cubicBezTo>
                    <a:pt x="5669" y="12593"/>
                    <a:pt x="7014" y="11836"/>
                    <a:pt x="7014" y="11836"/>
                  </a:cubicBezTo>
                  <a:lnTo>
                    <a:pt x="33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3"/>
            <p:cNvSpPr/>
            <p:nvPr/>
          </p:nvSpPr>
          <p:spPr>
            <a:xfrm>
              <a:off x="5084587" y="183753"/>
              <a:ext cx="681202" cy="793075"/>
            </a:xfrm>
            <a:custGeom>
              <a:rect b="b" l="l" r="r" t="t"/>
              <a:pathLst>
                <a:path extrusionOk="0" h="12895" w="11076">
                  <a:moveTo>
                    <a:pt x="468" y="1"/>
                  </a:moveTo>
                  <a:lnTo>
                    <a:pt x="0" y="277"/>
                  </a:lnTo>
                  <a:lnTo>
                    <a:pt x="4430" y="10746"/>
                  </a:lnTo>
                  <a:lnTo>
                    <a:pt x="11075" y="12894"/>
                  </a:lnTo>
                  <a:lnTo>
                    <a:pt x="8391" y="1748"/>
                  </a:lnTo>
                  <a:lnTo>
                    <a:pt x="4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3"/>
            <p:cNvSpPr/>
            <p:nvPr/>
          </p:nvSpPr>
          <p:spPr>
            <a:xfrm>
              <a:off x="5299046" y="338309"/>
              <a:ext cx="353024" cy="859005"/>
            </a:xfrm>
            <a:custGeom>
              <a:rect b="b" l="l" r="r" t="t"/>
              <a:pathLst>
                <a:path extrusionOk="0" h="13967" w="5740">
                  <a:moveTo>
                    <a:pt x="3959" y="0"/>
                  </a:moveTo>
                  <a:lnTo>
                    <a:pt x="1" y="13967"/>
                  </a:lnTo>
                  <a:lnTo>
                    <a:pt x="1" y="13967"/>
                  </a:lnTo>
                  <a:lnTo>
                    <a:pt x="5740" y="10929"/>
                  </a:lnTo>
                  <a:lnTo>
                    <a:pt x="39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3"/>
            <p:cNvSpPr/>
            <p:nvPr/>
          </p:nvSpPr>
          <p:spPr>
            <a:xfrm>
              <a:off x="4780088" y="200789"/>
              <a:ext cx="802792" cy="1051877"/>
            </a:xfrm>
            <a:custGeom>
              <a:rect b="b" l="l" r="r" t="t"/>
              <a:pathLst>
                <a:path extrusionOk="0" h="17103" w="13053">
                  <a:moveTo>
                    <a:pt x="4951" y="0"/>
                  </a:moveTo>
                  <a:lnTo>
                    <a:pt x="0" y="14628"/>
                  </a:lnTo>
                  <a:lnTo>
                    <a:pt x="9226" y="17103"/>
                  </a:lnTo>
                  <a:lnTo>
                    <a:pt x="13053" y="1688"/>
                  </a:lnTo>
                  <a:lnTo>
                    <a:pt x="49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3"/>
            <p:cNvSpPr/>
            <p:nvPr/>
          </p:nvSpPr>
          <p:spPr>
            <a:xfrm>
              <a:off x="5570948" y="17266"/>
              <a:ext cx="2460" cy="1968"/>
            </a:xfrm>
            <a:custGeom>
              <a:rect b="b" l="l" r="r" t="t"/>
              <a:pathLst>
                <a:path extrusionOk="0" h="32" w="40">
                  <a:moveTo>
                    <a:pt x="20" y="0"/>
                  </a:moveTo>
                  <a:cubicBezTo>
                    <a:pt x="0" y="0"/>
                    <a:pt x="0" y="31"/>
                    <a:pt x="20" y="31"/>
                  </a:cubicBezTo>
                  <a:cubicBezTo>
                    <a:pt x="39" y="31"/>
                    <a:pt x="39" y="0"/>
                    <a:pt x="20" y="0"/>
                  </a:cubicBezTo>
                  <a:close/>
                </a:path>
              </a:pathLst>
            </a:custGeom>
            <a:solidFill>
              <a:srgbClr val="BC4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3"/>
            <p:cNvSpPr/>
            <p:nvPr/>
          </p:nvSpPr>
          <p:spPr>
            <a:xfrm>
              <a:off x="4966563" y="1315092"/>
              <a:ext cx="100864" cy="316123"/>
            </a:xfrm>
            <a:custGeom>
              <a:rect b="b" l="l" r="r" t="t"/>
              <a:pathLst>
                <a:path extrusionOk="0" h="5140" w="1640">
                  <a:moveTo>
                    <a:pt x="1" y="0"/>
                  </a:moveTo>
                  <a:lnTo>
                    <a:pt x="1" y="4605"/>
                  </a:lnTo>
                  <a:lnTo>
                    <a:pt x="1374" y="5139"/>
                  </a:lnTo>
                  <a:lnTo>
                    <a:pt x="1640" y="486"/>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3"/>
            <p:cNvSpPr/>
            <p:nvPr/>
          </p:nvSpPr>
          <p:spPr>
            <a:xfrm>
              <a:off x="5362701" y="1247316"/>
              <a:ext cx="208678" cy="408131"/>
            </a:xfrm>
            <a:custGeom>
              <a:rect b="b" l="l" r="r" t="t"/>
              <a:pathLst>
                <a:path extrusionOk="0" h="6636" w="3393">
                  <a:moveTo>
                    <a:pt x="3392" y="1"/>
                  </a:moveTo>
                  <a:lnTo>
                    <a:pt x="0" y="1770"/>
                  </a:lnTo>
                  <a:lnTo>
                    <a:pt x="147" y="6635"/>
                  </a:lnTo>
                  <a:lnTo>
                    <a:pt x="3392" y="5015"/>
                  </a:lnTo>
                  <a:lnTo>
                    <a:pt x="339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3"/>
            <p:cNvSpPr/>
            <p:nvPr/>
          </p:nvSpPr>
          <p:spPr>
            <a:xfrm>
              <a:off x="5471437" y="766674"/>
              <a:ext cx="86350" cy="222209"/>
            </a:xfrm>
            <a:custGeom>
              <a:rect b="b" l="l" r="r" t="t"/>
              <a:pathLst>
                <a:path extrusionOk="0" h="3613" w="1404">
                  <a:moveTo>
                    <a:pt x="740" y="1"/>
                  </a:moveTo>
                  <a:lnTo>
                    <a:pt x="1" y="3613"/>
                  </a:lnTo>
                  <a:lnTo>
                    <a:pt x="1404" y="2949"/>
                  </a:lnTo>
                  <a:lnTo>
                    <a:pt x="7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3"/>
            <p:cNvSpPr/>
            <p:nvPr/>
          </p:nvSpPr>
          <p:spPr>
            <a:xfrm>
              <a:off x="4610833" y="2518081"/>
              <a:ext cx="30505" cy="1379624"/>
            </a:xfrm>
            <a:custGeom>
              <a:rect b="b" l="l" r="r" t="t"/>
              <a:pathLst>
                <a:path extrusionOk="0" h="22432" w="496">
                  <a:moveTo>
                    <a:pt x="471" y="1"/>
                  </a:moveTo>
                  <a:cubicBezTo>
                    <a:pt x="371" y="1868"/>
                    <a:pt x="305" y="3736"/>
                    <a:pt x="241" y="5605"/>
                  </a:cubicBezTo>
                  <a:cubicBezTo>
                    <a:pt x="177" y="7474"/>
                    <a:pt x="143" y="9343"/>
                    <a:pt x="91" y="11213"/>
                  </a:cubicBezTo>
                  <a:cubicBezTo>
                    <a:pt x="66" y="13083"/>
                    <a:pt x="27" y="14952"/>
                    <a:pt x="13" y="16822"/>
                  </a:cubicBezTo>
                  <a:lnTo>
                    <a:pt x="1" y="19627"/>
                  </a:lnTo>
                  <a:cubicBezTo>
                    <a:pt x="5" y="20559"/>
                    <a:pt x="2" y="21495"/>
                    <a:pt x="18" y="22431"/>
                  </a:cubicBezTo>
                  <a:cubicBezTo>
                    <a:pt x="71" y="21497"/>
                    <a:pt x="104" y="20562"/>
                    <a:pt x="149" y="19628"/>
                  </a:cubicBezTo>
                  <a:lnTo>
                    <a:pt x="247" y="16825"/>
                  </a:lnTo>
                  <a:cubicBezTo>
                    <a:pt x="312" y="14956"/>
                    <a:pt x="347" y="13088"/>
                    <a:pt x="397" y="11217"/>
                  </a:cubicBezTo>
                  <a:cubicBezTo>
                    <a:pt x="422" y="9347"/>
                    <a:pt x="463" y="7479"/>
                    <a:pt x="476" y="5608"/>
                  </a:cubicBezTo>
                  <a:cubicBezTo>
                    <a:pt x="488" y="3740"/>
                    <a:pt x="496" y="1871"/>
                    <a:pt x="4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3"/>
            <p:cNvSpPr/>
            <p:nvPr/>
          </p:nvSpPr>
          <p:spPr>
            <a:xfrm>
              <a:off x="3250398" y="2821964"/>
              <a:ext cx="684707" cy="251238"/>
            </a:xfrm>
            <a:custGeom>
              <a:rect b="b" l="l" r="r" t="t"/>
              <a:pathLst>
                <a:path extrusionOk="0" h="4085" w="11133">
                  <a:moveTo>
                    <a:pt x="41" y="1"/>
                  </a:moveTo>
                  <a:cubicBezTo>
                    <a:pt x="10" y="1"/>
                    <a:pt x="1" y="48"/>
                    <a:pt x="32" y="61"/>
                  </a:cubicBezTo>
                  <a:cubicBezTo>
                    <a:pt x="1849" y="742"/>
                    <a:pt x="3645" y="1428"/>
                    <a:pt x="5449" y="2145"/>
                  </a:cubicBezTo>
                  <a:cubicBezTo>
                    <a:pt x="6176" y="2434"/>
                    <a:pt x="6912" y="2747"/>
                    <a:pt x="7660" y="2977"/>
                  </a:cubicBezTo>
                  <a:cubicBezTo>
                    <a:pt x="8748" y="3313"/>
                    <a:pt x="10113" y="3500"/>
                    <a:pt x="11099" y="4083"/>
                  </a:cubicBezTo>
                  <a:cubicBezTo>
                    <a:pt x="11102" y="4084"/>
                    <a:pt x="11104" y="4085"/>
                    <a:pt x="11107" y="4085"/>
                  </a:cubicBezTo>
                  <a:cubicBezTo>
                    <a:pt x="11123" y="4085"/>
                    <a:pt x="11133" y="4061"/>
                    <a:pt x="11116" y="4052"/>
                  </a:cubicBezTo>
                  <a:cubicBezTo>
                    <a:pt x="10413" y="3553"/>
                    <a:pt x="9366" y="3278"/>
                    <a:pt x="8546" y="3028"/>
                  </a:cubicBezTo>
                  <a:cubicBezTo>
                    <a:pt x="7432" y="2686"/>
                    <a:pt x="6341" y="2295"/>
                    <a:pt x="5260" y="1853"/>
                  </a:cubicBezTo>
                  <a:cubicBezTo>
                    <a:pt x="3535" y="1149"/>
                    <a:pt x="1870" y="427"/>
                    <a:pt x="49" y="2"/>
                  </a:cubicBezTo>
                  <a:cubicBezTo>
                    <a:pt x="47" y="1"/>
                    <a:pt x="44"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3"/>
            <p:cNvSpPr/>
            <p:nvPr/>
          </p:nvSpPr>
          <p:spPr>
            <a:xfrm>
              <a:off x="3075731" y="2610150"/>
              <a:ext cx="452105" cy="149513"/>
            </a:xfrm>
            <a:custGeom>
              <a:rect b="b" l="l" r="r" t="t"/>
              <a:pathLst>
                <a:path extrusionOk="0" h="2431" w="7351">
                  <a:moveTo>
                    <a:pt x="72" y="1"/>
                  </a:moveTo>
                  <a:cubicBezTo>
                    <a:pt x="18" y="1"/>
                    <a:pt x="1" y="87"/>
                    <a:pt x="61" y="108"/>
                  </a:cubicBezTo>
                  <a:cubicBezTo>
                    <a:pt x="1393" y="544"/>
                    <a:pt x="2754" y="922"/>
                    <a:pt x="4053" y="1457"/>
                  </a:cubicBezTo>
                  <a:cubicBezTo>
                    <a:pt x="5050" y="1864"/>
                    <a:pt x="6175" y="2368"/>
                    <a:pt x="7261" y="2430"/>
                  </a:cubicBezTo>
                  <a:cubicBezTo>
                    <a:pt x="7263" y="2430"/>
                    <a:pt x="7264" y="2430"/>
                    <a:pt x="7266" y="2430"/>
                  </a:cubicBezTo>
                  <a:cubicBezTo>
                    <a:pt x="7340" y="2430"/>
                    <a:pt x="7350" y="2317"/>
                    <a:pt x="7280" y="2296"/>
                  </a:cubicBezTo>
                  <a:cubicBezTo>
                    <a:pt x="4855" y="1591"/>
                    <a:pt x="2527" y="663"/>
                    <a:pt x="90" y="4"/>
                  </a:cubicBezTo>
                  <a:cubicBezTo>
                    <a:pt x="83" y="2"/>
                    <a:pt x="77"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3"/>
            <p:cNvSpPr/>
            <p:nvPr/>
          </p:nvSpPr>
          <p:spPr>
            <a:xfrm>
              <a:off x="3560678" y="2763845"/>
              <a:ext cx="16360" cy="9348"/>
            </a:xfrm>
            <a:custGeom>
              <a:rect b="b" l="l" r="r" t="t"/>
              <a:pathLst>
                <a:path extrusionOk="0" h="152" w="266">
                  <a:moveTo>
                    <a:pt x="67" y="1"/>
                  </a:moveTo>
                  <a:cubicBezTo>
                    <a:pt x="29" y="1"/>
                    <a:pt x="0" y="54"/>
                    <a:pt x="32" y="89"/>
                  </a:cubicBezTo>
                  <a:cubicBezTo>
                    <a:pt x="74" y="134"/>
                    <a:pt x="105" y="152"/>
                    <a:pt x="151" y="152"/>
                  </a:cubicBezTo>
                  <a:cubicBezTo>
                    <a:pt x="165" y="152"/>
                    <a:pt x="181" y="150"/>
                    <a:pt x="200" y="147"/>
                  </a:cubicBezTo>
                  <a:cubicBezTo>
                    <a:pt x="265" y="133"/>
                    <a:pt x="242" y="42"/>
                    <a:pt x="184" y="37"/>
                  </a:cubicBezTo>
                  <a:cubicBezTo>
                    <a:pt x="154" y="26"/>
                    <a:pt x="123" y="19"/>
                    <a:pt x="93" y="9"/>
                  </a:cubicBezTo>
                  <a:cubicBezTo>
                    <a:pt x="85" y="3"/>
                    <a:pt x="76" y="1"/>
                    <a:pt x="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3"/>
            <p:cNvSpPr/>
            <p:nvPr/>
          </p:nvSpPr>
          <p:spPr>
            <a:xfrm>
              <a:off x="3629192" y="2783218"/>
              <a:ext cx="95759" cy="35056"/>
            </a:xfrm>
            <a:custGeom>
              <a:rect b="b" l="l" r="r" t="t"/>
              <a:pathLst>
                <a:path extrusionOk="0" h="570" w="1557">
                  <a:moveTo>
                    <a:pt x="71" y="1"/>
                  </a:moveTo>
                  <a:cubicBezTo>
                    <a:pt x="20" y="1"/>
                    <a:pt x="1" y="82"/>
                    <a:pt x="56" y="91"/>
                  </a:cubicBezTo>
                  <a:cubicBezTo>
                    <a:pt x="339" y="132"/>
                    <a:pt x="612" y="225"/>
                    <a:pt x="887" y="304"/>
                  </a:cubicBezTo>
                  <a:cubicBezTo>
                    <a:pt x="1018" y="341"/>
                    <a:pt x="1156" y="358"/>
                    <a:pt x="1278" y="421"/>
                  </a:cubicBezTo>
                  <a:cubicBezTo>
                    <a:pt x="1301" y="433"/>
                    <a:pt x="1501" y="530"/>
                    <a:pt x="1504" y="552"/>
                  </a:cubicBezTo>
                  <a:cubicBezTo>
                    <a:pt x="1507" y="564"/>
                    <a:pt x="1518" y="570"/>
                    <a:pt x="1529" y="570"/>
                  </a:cubicBezTo>
                  <a:cubicBezTo>
                    <a:pt x="1543" y="570"/>
                    <a:pt x="1557" y="561"/>
                    <a:pt x="1556" y="546"/>
                  </a:cubicBezTo>
                  <a:cubicBezTo>
                    <a:pt x="1550" y="471"/>
                    <a:pt x="1554" y="497"/>
                    <a:pt x="1503" y="455"/>
                  </a:cubicBezTo>
                  <a:cubicBezTo>
                    <a:pt x="1446" y="405"/>
                    <a:pt x="1261" y="358"/>
                    <a:pt x="1182" y="333"/>
                  </a:cubicBezTo>
                  <a:cubicBezTo>
                    <a:pt x="823" y="213"/>
                    <a:pt x="456" y="69"/>
                    <a:pt x="82" y="2"/>
                  </a:cubicBezTo>
                  <a:cubicBezTo>
                    <a:pt x="78" y="1"/>
                    <a:pt x="74" y="1"/>
                    <a:pt x="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3"/>
            <p:cNvSpPr/>
            <p:nvPr/>
          </p:nvSpPr>
          <p:spPr>
            <a:xfrm>
              <a:off x="3734299" y="2821411"/>
              <a:ext cx="246502" cy="89917"/>
            </a:xfrm>
            <a:custGeom>
              <a:rect b="b" l="l" r="r" t="t"/>
              <a:pathLst>
                <a:path extrusionOk="0" h="1462" w="4008">
                  <a:moveTo>
                    <a:pt x="45" y="1"/>
                  </a:moveTo>
                  <a:cubicBezTo>
                    <a:pt x="9" y="1"/>
                    <a:pt x="0" y="69"/>
                    <a:pt x="41" y="76"/>
                  </a:cubicBezTo>
                  <a:cubicBezTo>
                    <a:pt x="631" y="204"/>
                    <a:pt x="1150" y="576"/>
                    <a:pt x="1716" y="781"/>
                  </a:cubicBezTo>
                  <a:cubicBezTo>
                    <a:pt x="2412" y="1034"/>
                    <a:pt x="3159" y="1253"/>
                    <a:pt x="3873" y="1459"/>
                  </a:cubicBezTo>
                  <a:cubicBezTo>
                    <a:pt x="3880" y="1461"/>
                    <a:pt x="3887" y="1462"/>
                    <a:pt x="3893" y="1462"/>
                  </a:cubicBezTo>
                  <a:cubicBezTo>
                    <a:pt x="3965" y="1462"/>
                    <a:pt x="4007" y="1350"/>
                    <a:pt x="3933" y="1318"/>
                  </a:cubicBezTo>
                  <a:cubicBezTo>
                    <a:pt x="3200" y="1008"/>
                    <a:pt x="2412" y="851"/>
                    <a:pt x="1676" y="554"/>
                  </a:cubicBezTo>
                  <a:cubicBezTo>
                    <a:pt x="1137" y="337"/>
                    <a:pt x="636" y="62"/>
                    <a:pt x="50" y="1"/>
                  </a:cubicBezTo>
                  <a:cubicBezTo>
                    <a:pt x="48" y="1"/>
                    <a:pt x="47" y="1"/>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3"/>
            <p:cNvSpPr/>
            <p:nvPr/>
          </p:nvSpPr>
          <p:spPr>
            <a:xfrm>
              <a:off x="3076776" y="2942140"/>
              <a:ext cx="507273" cy="199453"/>
            </a:xfrm>
            <a:custGeom>
              <a:rect b="b" l="l" r="r" t="t"/>
              <a:pathLst>
                <a:path extrusionOk="0" h="3243" w="8248">
                  <a:moveTo>
                    <a:pt x="60" y="1"/>
                  </a:moveTo>
                  <a:cubicBezTo>
                    <a:pt x="24" y="1"/>
                    <a:pt x="1" y="49"/>
                    <a:pt x="40" y="69"/>
                  </a:cubicBezTo>
                  <a:cubicBezTo>
                    <a:pt x="2654" y="1352"/>
                    <a:pt x="5313" y="2563"/>
                    <a:pt x="8154" y="3241"/>
                  </a:cubicBezTo>
                  <a:cubicBezTo>
                    <a:pt x="8158" y="3242"/>
                    <a:pt x="8163" y="3243"/>
                    <a:pt x="8167" y="3243"/>
                  </a:cubicBezTo>
                  <a:cubicBezTo>
                    <a:pt x="8218" y="3243"/>
                    <a:pt x="8248" y="3170"/>
                    <a:pt x="8196" y="3140"/>
                  </a:cubicBezTo>
                  <a:cubicBezTo>
                    <a:pt x="6983" y="2437"/>
                    <a:pt x="5486" y="2207"/>
                    <a:pt x="4186" y="1677"/>
                  </a:cubicBezTo>
                  <a:cubicBezTo>
                    <a:pt x="2815" y="1118"/>
                    <a:pt x="1437" y="598"/>
                    <a:pt x="79" y="5"/>
                  </a:cubicBezTo>
                  <a:cubicBezTo>
                    <a:pt x="72" y="2"/>
                    <a:pt x="66" y="1"/>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3"/>
            <p:cNvSpPr/>
            <p:nvPr/>
          </p:nvSpPr>
          <p:spPr>
            <a:xfrm>
              <a:off x="3614923" y="3146021"/>
              <a:ext cx="20419" cy="7626"/>
            </a:xfrm>
            <a:custGeom>
              <a:rect b="b" l="l" r="r" t="t"/>
              <a:pathLst>
                <a:path extrusionOk="0" h="124" w="332">
                  <a:moveTo>
                    <a:pt x="28" y="1"/>
                  </a:moveTo>
                  <a:cubicBezTo>
                    <a:pt x="0" y="1"/>
                    <a:pt x="0" y="47"/>
                    <a:pt x="32" y="51"/>
                  </a:cubicBezTo>
                  <a:cubicBezTo>
                    <a:pt x="110" y="59"/>
                    <a:pt x="224" y="64"/>
                    <a:pt x="286" y="118"/>
                  </a:cubicBezTo>
                  <a:cubicBezTo>
                    <a:pt x="290" y="122"/>
                    <a:pt x="295" y="124"/>
                    <a:pt x="299" y="124"/>
                  </a:cubicBezTo>
                  <a:cubicBezTo>
                    <a:pt x="316" y="124"/>
                    <a:pt x="332" y="102"/>
                    <a:pt x="314" y="89"/>
                  </a:cubicBezTo>
                  <a:cubicBezTo>
                    <a:pt x="243" y="20"/>
                    <a:pt x="125" y="14"/>
                    <a:pt x="32" y="1"/>
                  </a:cubicBezTo>
                  <a:cubicBezTo>
                    <a:pt x="30" y="1"/>
                    <a:pt x="29" y="1"/>
                    <a:pt x="28"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3"/>
            <p:cNvSpPr/>
            <p:nvPr/>
          </p:nvSpPr>
          <p:spPr>
            <a:xfrm>
              <a:off x="3649487" y="3159613"/>
              <a:ext cx="387712" cy="139119"/>
            </a:xfrm>
            <a:custGeom>
              <a:rect b="b" l="l" r="r" t="t"/>
              <a:pathLst>
                <a:path extrusionOk="0" h="2262" w="6304">
                  <a:moveTo>
                    <a:pt x="47" y="0"/>
                  </a:moveTo>
                  <a:cubicBezTo>
                    <a:pt x="19" y="0"/>
                    <a:pt x="0" y="40"/>
                    <a:pt x="23" y="58"/>
                  </a:cubicBezTo>
                  <a:cubicBezTo>
                    <a:pt x="634" y="569"/>
                    <a:pt x="1532" y="821"/>
                    <a:pt x="2262" y="1072"/>
                  </a:cubicBezTo>
                  <a:cubicBezTo>
                    <a:pt x="3551" y="1516"/>
                    <a:pt x="4877" y="1861"/>
                    <a:pt x="6177" y="2258"/>
                  </a:cubicBezTo>
                  <a:cubicBezTo>
                    <a:pt x="6184" y="2260"/>
                    <a:pt x="6190" y="2261"/>
                    <a:pt x="6196" y="2261"/>
                  </a:cubicBezTo>
                  <a:cubicBezTo>
                    <a:pt x="6261" y="2261"/>
                    <a:pt x="6303" y="2157"/>
                    <a:pt x="6233" y="2125"/>
                  </a:cubicBezTo>
                  <a:cubicBezTo>
                    <a:pt x="4291" y="1224"/>
                    <a:pt x="2076" y="729"/>
                    <a:pt x="57" y="2"/>
                  </a:cubicBezTo>
                  <a:cubicBezTo>
                    <a:pt x="54" y="1"/>
                    <a:pt x="50" y="0"/>
                    <a:pt x="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3"/>
            <p:cNvSpPr/>
            <p:nvPr/>
          </p:nvSpPr>
          <p:spPr>
            <a:xfrm>
              <a:off x="3079236" y="3153463"/>
              <a:ext cx="958762" cy="331375"/>
            </a:xfrm>
            <a:custGeom>
              <a:rect b="b" l="l" r="r" t="t"/>
              <a:pathLst>
                <a:path extrusionOk="0" h="5388" w="15589">
                  <a:moveTo>
                    <a:pt x="128" y="1"/>
                  </a:moveTo>
                  <a:cubicBezTo>
                    <a:pt x="48" y="1"/>
                    <a:pt x="0" y="138"/>
                    <a:pt x="86" y="179"/>
                  </a:cubicBezTo>
                  <a:cubicBezTo>
                    <a:pt x="2515" y="1307"/>
                    <a:pt x="4968" y="1955"/>
                    <a:pt x="7548" y="2680"/>
                  </a:cubicBezTo>
                  <a:cubicBezTo>
                    <a:pt x="8804" y="3032"/>
                    <a:pt x="10003" y="3627"/>
                    <a:pt x="11246" y="4032"/>
                  </a:cubicBezTo>
                  <a:cubicBezTo>
                    <a:pt x="12656" y="4493"/>
                    <a:pt x="14087" y="4899"/>
                    <a:pt x="15488" y="5383"/>
                  </a:cubicBezTo>
                  <a:cubicBezTo>
                    <a:pt x="15496" y="5386"/>
                    <a:pt x="15504" y="5387"/>
                    <a:pt x="15511" y="5387"/>
                  </a:cubicBezTo>
                  <a:cubicBezTo>
                    <a:pt x="15573" y="5387"/>
                    <a:pt x="15588" y="5286"/>
                    <a:pt x="15521" y="5260"/>
                  </a:cubicBezTo>
                  <a:cubicBezTo>
                    <a:pt x="14143" y="4716"/>
                    <a:pt x="12685" y="4385"/>
                    <a:pt x="11274" y="3927"/>
                  </a:cubicBezTo>
                  <a:cubicBezTo>
                    <a:pt x="10024" y="3518"/>
                    <a:pt x="8812" y="3011"/>
                    <a:pt x="7568" y="2580"/>
                  </a:cubicBezTo>
                  <a:cubicBezTo>
                    <a:pt x="5086" y="1719"/>
                    <a:pt x="2611" y="952"/>
                    <a:pt x="158" y="7"/>
                  </a:cubicBezTo>
                  <a:cubicBezTo>
                    <a:pt x="147" y="3"/>
                    <a:pt x="138"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3"/>
            <p:cNvSpPr/>
            <p:nvPr/>
          </p:nvSpPr>
          <p:spPr>
            <a:xfrm>
              <a:off x="3312577" y="2494833"/>
              <a:ext cx="24663" cy="198715"/>
            </a:xfrm>
            <a:custGeom>
              <a:rect b="b" l="l" r="r" t="t"/>
              <a:pathLst>
                <a:path extrusionOk="0" h="3231" w="401">
                  <a:moveTo>
                    <a:pt x="183" y="0"/>
                  </a:moveTo>
                  <a:cubicBezTo>
                    <a:pt x="161" y="0"/>
                    <a:pt x="138" y="16"/>
                    <a:pt x="135" y="46"/>
                  </a:cubicBezTo>
                  <a:cubicBezTo>
                    <a:pt x="57" y="1065"/>
                    <a:pt x="1" y="2168"/>
                    <a:pt x="190" y="3179"/>
                  </a:cubicBezTo>
                  <a:cubicBezTo>
                    <a:pt x="197" y="3214"/>
                    <a:pt x="228" y="3231"/>
                    <a:pt x="260" y="3231"/>
                  </a:cubicBezTo>
                  <a:cubicBezTo>
                    <a:pt x="292" y="3231"/>
                    <a:pt x="324" y="3213"/>
                    <a:pt x="331" y="3179"/>
                  </a:cubicBezTo>
                  <a:cubicBezTo>
                    <a:pt x="401" y="2835"/>
                    <a:pt x="356" y="2460"/>
                    <a:pt x="329" y="2113"/>
                  </a:cubicBezTo>
                  <a:cubicBezTo>
                    <a:pt x="277" y="1426"/>
                    <a:pt x="284" y="735"/>
                    <a:pt x="231" y="47"/>
                  </a:cubicBezTo>
                  <a:cubicBezTo>
                    <a:pt x="228" y="16"/>
                    <a:pt x="206"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3"/>
            <p:cNvSpPr/>
            <p:nvPr/>
          </p:nvSpPr>
          <p:spPr>
            <a:xfrm>
              <a:off x="3318604" y="2856775"/>
              <a:ext cx="22571" cy="206095"/>
            </a:xfrm>
            <a:custGeom>
              <a:rect b="b" l="l" r="r" t="t"/>
              <a:pathLst>
                <a:path extrusionOk="0" h="3351" w="367">
                  <a:moveTo>
                    <a:pt x="80" y="0"/>
                  </a:moveTo>
                  <a:cubicBezTo>
                    <a:pt x="39" y="0"/>
                    <a:pt x="1" y="26"/>
                    <a:pt x="4" y="79"/>
                  </a:cubicBezTo>
                  <a:cubicBezTo>
                    <a:pt x="73" y="1140"/>
                    <a:pt x="114" y="2206"/>
                    <a:pt x="154" y="3268"/>
                  </a:cubicBezTo>
                  <a:cubicBezTo>
                    <a:pt x="157" y="3323"/>
                    <a:pt x="198" y="3350"/>
                    <a:pt x="240" y="3350"/>
                  </a:cubicBezTo>
                  <a:cubicBezTo>
                    <a:pt x="281" y="3350"/>
                    <a:pt x="323" y="3323"/>
                    <a:pt x="326" y="3268"/>
                  </a:cubicBezTo>
                  <a:cubicBezTo>
                    <a:pt x="367" y="2217"/>
                    <a:pt x="245" y="1128"/>
                    <a:pt x="169" y="79"/>
                  </a:cubicBezTo>
                  <a:cubicBezTo>
                    <a:pt x="164" y="27"/>
                    <a:pt x="121" y="0"/>
                    <a:pt x="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3"/>
            <p:cNvSpPr/>
            <p:nvPr/>
          </p:nvSpPr>
          <p:spPr>
            <a:xfrm>
              <a:off x="3332811" y="3256172"/>
              <a:ext cx="22141" cy="154679"/>
            </a:xfrm>
            <a:custGeom>
              <a:rect b="b" l="l" r="r" t="t"/>
              <a:pathLst>
                <a:path extrusionOk="0" h="2515" w="360">
                  <a:moveTo>
                    <a:pt x="84" y="0"/>
                  </a:moveTo>
                  <a:cubicBezTo>
                    <a:pt x="43" y="0"/>
                    <a:pt x="3" y="27"/>
                    <a:pt x="3" y="79"/>
                  </a:cubicBezTo>
                  <a:cubicBezTo>
                    <a:pt x="0" y="505"/>
                    <a:pt x="48" y="924"/>
                    <a:pt x="63" y="1351"/>
                  </a:cubicBezTo>
                  <a:cubicBezTo>
                    <a:pt x="72" y="1710"/>
                    <a:pt x="50" y="2127"/>
                    <a:pt x="148" y="2476"/>
                  </a:cubicBezTo>
                  <a:cubicBezTo>
                    <a:pt x="156" y="2502"/>
                    <a:pt x="179" y="2514"/>
                    <a:pt x="202" y="2514"/>
                  </a:cubicBezTo>
                  <a:cubicBezTo>
                    <a:pt x="225" y="2514"/>
                    <a:pt x="248" y="2502"/>
                    <a:pt x="256" y="2476"/>
                  </a:cubicBezTo>
                  <a:cubicBezTo>
                    <a:pt x="359" y="2105"/>
                    <a:pt x="291" y="1723"/>
                    <a:pt x="258" y="1351"/>
                  </a:cubicBezTo>
                  <a:cubicBezTo>
                    <a:pt x="220" y="926"/>
                    <a:pt x="175" y="502"/>
                    <a:pt x="170" y="79"/>
                  </a:cubicBezTo>
                  <a:cubicBezTo>
                    <a:pt x="167" y="27"/>
                    <a:pt x="125" y="0"/>
                    <a:pt x="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3"/>
            <p:cNvSpPr/>
            <p:nvPr/>
          </p:nvSpPr>
          <p:spPr>
            <a:xfrm>
              <a:off x="3701457" y="2615747"/>
              <a:ext cx="42683" cy="203143"/>
            </a:xfrm>
            <a:custGeom>
              <a:rect b="b" l="l" r="r" t="t"/>
              <a:pathLst>
                <a:path extrusionOk="0" h="3303" w="694">
                  <a:moveTo>
                    <a:pt x="77" y="0"/>
                  </a:moveTo>
                  <a:cubicBezTo>
                    <a:pt x="37" y="0"/>
                    <a:pt x="0" y="26"/>
                    <a:pt x="4" y="78"/>
                  </a:cubicBezTo>
                  <a:cubicBezTo>
                    <a:pt x="90" y="1147"/>
                    <a:pt x="236" y="2241"/>
                    <a:pt x="514" y="3277"/>
                  </a:cubicBezTo>
                  <a:cubicBezTo>
                    <a:pt x="518" y="3294"/>
                    <a:pt x="532" y="3302"/>
                    <a:pt x="546" y="3302"/>
                  </a:cubicBezTo>
                  <a:cubicBezTo>
                    <a:pt x="560" y="3302"/>
                    <a:pt x="575" y="3294"/>
                    <a:pt x="579" y="3277"/>
                  </a:cubicBezTo>
                  <a:cubicBezTo>
                    <a:pt x="693" y="2881"/>
                    <a:pt x="601" y="2416"/>
                    <a:pt x="523" y="2017"/>
                  </a:cubicBezTo>
                  <a:cubicBezTo>
                    <a:pt x="396" y="1367"/>
                    <a:pt x="242" y="749"/>
                    <a:pt x="168" y="78"/>
                  </a:cubicBezTo>
                  <a:cubicBezTo>
                    <a:pt x="162" y="27"/>
                    <a:pt x="118"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3"/>
            <p:cNvSpPr/>
            <p:nvPr/>
          </p:nvSpPr>
          <p:spPr>
            <a:xfrm>
              <a:off x="3716033" y="2996878"/>
              <a:ext cx="25216" cy="193917"/>
            </a:xfrm>
            <a:custGeom>
              <a:rect b="b" l="l" r="r" t="t"/>
              <a:pathLst>
                <a:path extrusionOk="0" h="3153" w="410">
                  <a:moveTo>
                    <a:pt x="131" y="1"/>
                  </a:moveTo>
                  <a:cubicBezTo>
                    <a:pt x="69" y="1"/>
                    <a:pt x="0" y="53"/>
                    <a:pt x="14" y="134"/>
                  </a:cubicBezTo>
                  <a:cubicBezTo>
                    <a:pt x="100" y="633"/>
                    <a:pt x="67" y="1189"/>
                    <a:pt x="108" y="1697"/>
                  </a:cubicBezTo>
                  <a:cubicBezTo>
                    <a:pt x="144" y="2154"/>
                    <a:pt x="136" y="2606"/>
                    <a:pt x="183" y="3067"/>
                  </a:cubicBezTo>
                  <a:cubicBezTo>
                    <a:pt x="188" y="3124"/>
                    <a:pt x="230" y="3152"/>
                    <a:pt x="272" y="3152"/>
                  </a:cubicBezTo>
                  <a:cubicBezTo>
                    <a:pt x="314" y="3152"/>
                    <a:pt x="356" y="3124"/>
                    <a:pt x="363" y="3067"/>
                  </a:cubicBezTo>
                  <a:cubicBezTo>
                    <a:pt x="409" y="2586"/>
                    <a:pt x="363" y="2083"/>
                    <a:pt x="327" y="1600"/>
                  </a:cubicBezTo>
                  <a:cubicBezTo>
                    <a:pt x="292" y="1098"/>
                    <a:pt x="311" y="575"/>
                    <a:pt x="222" y="78"/>
                  </a:cubicBezTo>
                  <a:cubicBezTo>
                    <a:pt x="212" y="24"/>
                    <a:pt x="173"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3"/>
            <p:cNvSpPr/>
            <p:nvPr/>
          </p:nvSpPr>
          <p:spPr>
            <a:xfrm>
              <a:off x="3703425" y="3374134"/>
              <a:ext cx="17959" cy="165995"/>
            </a:xfrm>
            <a:custGeom>
              <a:rect b="b" l="l" r="r" t="t"/>
              <a:pathLst>
                <a:path extrusionOk="0" h="2699" w="292">
                  <a:moveTo>
                    <a:pt x="130" y="1"/>
                  </a:moveTo>
                  <a:cubicBezTo>
                    <a:pt x="89" y="1"/>
                    <a:pt x="47" y="28"/>
                    <a:pt x="44" y="83"/>
                  </a:cubicBezTo>
                  <a:cubicBezTo>
                    <a:pt x="0" y="953"/>
                    <a:pt x="83" y="1792"/>
                    <a:pt x="125" y="2656"/>
                  </a:cubicBezTo>
                  <a:cubicBezTo>
                    <a:pt x="126" y="2685"/>
                    <a:pt x="146" y="2698"/>
                    <a:pt x="166" y="2698"/>
                  </a:cubicBezTo>
                  <a:cubicBezTo>
                    <a:pt x="187" y="2698"/>
                    <a:pt x="208" y="2684"/>
                    <a:pt x="211" y="2656"/>
                  </a:cubicBezTo>
                  <a:cubicBezTo>
                    <a:pt x="291" y="1820"/>
                    <a:pt x="257" y="922"/>
                    <a:pt x="216" y="83"/>
                  </a:cubicBezTo>
                  <a:cubicBezTo>
                    <a:pt x="213" y="28"/>
                    <a:pt x="171"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3"/>
            <p:cNvSpPr/>
            <p:nvPr/>
          </p:nvSpPr>
          <p:spPr>
            <a:xfrm>
              <a:off x="3524084" y="3144730"/>
              <a:ext cx="25524" cy="172761"/>
            </a:xfrm>
            <a:custGeom>
              <a:rect b="b" l="l" r="r" t="t"/>
              <a:pathLst>
                <a:path extrusionOk="0" h="2809" w="415">
                  <a:moveTo>
                    <a:pt x="46" y="1"/>
                  </a:moveTo>
                  <a:cubicBezTo>
                    <a:pt x="23" y="1"/>
                    <a:pt x="1" y="16"/>
                    <a:pt x="1" y="47"/>
                  </a:cubicBezTo>
                  <a:cubicBezTo>
                    <a:pt x="7" y="936"/>
                    <a:pt x="42" y="1883"/>
                    <a:pt x="209" y="2757"/>
                  </a:cubicBezTo>
                  <a:cubicBezTo>
                    <a:pt x="215" y="2791"/>
                    <a:pt x="247" y="2808"/>
                    <a:pt x="279" y="2808"/>
                  </a:cubicBezTo>
                  <a:cubicBezTo>
                    <a:pt x="311" y="2808"/>
                    <a:pt x="342" y="2791"/>
                    <a:pt x="348" y="2757"/>
                  </a:cubicBezTo>
                  <a:cubicBezTo>
                    <a:pt x="415" y="2389"/>
                    <a:pt x="351" y="1975"/>
                    <a:pt x="293" y="1610"/>
                  </a:cubicBezTo>
                  <a:cubicBezTo>
                    <a:pt x="215" y="1094"/>
                    <a:pt x="132" y="571"/>
                    <a:pt x="95" y="47"/>
                  </a:cubicBezTo>
                  <a:cubicBezTo>
                    <a:pt x="93" y="17"/>
                    <a:pt x="69" y="1"/>
                    <a:pt x="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3"/>
            <p:cNvSpPr/>
            <p:nvPr/>
          </p:nvSpPr>
          <p:spPr>
            <a:xfrm>
              <a:off x="3522300" y="2754004"/>
              <a:ext cx="23125" cy="172207"/>
            </a:xfrm>
            <a:custGeom>
              <a:rect b="b" l="l" r="r" t="t"/>
              <a:pathLst>
                <a:path extrusionOk="0" h="2800" w="376">
                  <a:moveTo>
                    <a:pt x="78" y="1"/>
                  </a:moveTo>
                  <a:cubicBezTo>
                    <a:pt x="49" y="1"/>
                    <a:pt x="20" y="20"/>
                    <a:pt x="19" y="58"/>
                  </a:cubicBezTo>
                  <a:cubicBezTo>
                    <a:pt x="0" y="954"/>
                    <a:pt x="83" y="1821"/>
                    <a:pt x="141" y="2711"/>
                  </a:cubicBezTo>
                  <a:cubicBezTo>
                    <a:pt x="144" y="2765"/>
                    <a:pt x="196" y="2800"/>
                    <a:pt x="243" y="2800"/>
                  </a:cubicBezTo>
                  <a:cubicBezTo>
                    <a:pt x="278" y="2800"/>
                    <a:pt x="310" y="2780"/>
                    <a:pt x="317" y="2735"/>
                  </a:cubicBezTo>
                  <a:cubicBezTo>
                    <a:pt x="375" y="2383"/>
                    <a:pt x="280" y="1985"/>
                    <a:pt x="242" y="1630"/>
                  </a:cubicBezTo>
                  <a:cubicBezTo>
                    <a:pt x="188" y="1102"/>
                    <a:pt x="147" y="591"/>
                    <a:pt x="136" y="58"/>
                  </a:cubicBezTo>
                  <a:cubicBezTo>
                    <a:pt x="136" y="20"/>
                    <a:pt x="107"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3"/>
            <p:cNvSpPr/>
            <p:nvPr/>
          </p:nvSpPr>
          <p:spPr>
            <a:xfrm>
              <a:off x="5263867" y="3287846"/>
              <a:ext cx="453089" cy="158861"/>
            </a:xfrm>
            <a:custGeom>
              <a:rect b="b" l="l" r="r" t="t"/>
              <a:pathLst>
                <a:path extrusionOk="0" h="2583" w="7367">
                  <a:moveTo>
                    <a:pt x="108" y="0"/>
                  </a:moveTo>
                  <a:cubicBezTo>
                    <a:pt x="27" y="0"/>
                    <a:pt x="1" y="124"/>
                    <a:pt x="87" y="153"/>
                  </a:cubicBezTo>
                  <a:cubicBezTo>
                    <a:pt x="1409" y="580"/>
                    <a:pt x="2702" y="1067"/>
                    <a:pt x="4023" y="1508"/>
                  </a:cubicBezTo>
                  <a:cubicBezTo>
                    <a:pt x="4804" y="1767"/>
                    <a:pt x="5576" y="2042"/>
                    <a:pt x="6346" y="2331"/>
                  </a:cubicBezTo>
                  <a:cubicBezTo>
                    <a:pt x="6415" y="2356"/>
                    <a:pt x="7279" y="2551"/>
                    <a:pt x="7288" y="2564"/>
                  </a:cubicBezTo>
                  <a:cubicBezTo>
                    <a:pt x="7297" y="2577"/>
                    <a:pt x="7308" y="2582"/>
                    <a:pt x="7319" y="2582"/>
                  </a:cubicBezTo>
                  <a:cubicBezTo>
                    <a:pt x="7338" y="2582"/>
                    <a:pt x="7356" y="2567"/>
                    <a:pt x="7360" y="2544"/>
                  </a:cubicBezTo>
                  <a:cubicBezTo>
                    <a:pt x="7362" y="2534"/>
                    <a:pt x="7362" y="2525"/>
                    <a:pt x="7363" y="2514"/>
                  </a:cubicBezTo>
                  <a:cubicBezTo>
                    <a:pt x="7366" y="2498"/>
                    <a:pt x="7354" y="2479"/>
                    <a:pt x="7340" y="2472"/>
                  </a:cubicBezTo>
                  <a:cubicBezTo>
                    <a:pt x="5073" y="1345"/>
                    <a:pt x="2554" y="689"/>
                    <a:pt x="131" y="3"/>
                  </a:cubicBezTo>
                  <a:cubicBezTo>
                    <a:pt x="123" y="1"/>
                    <a:pt x="115" y="0"/>
                    <a:pt x="10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3"/>
            <p:cNvSpPr/>
            <p:nvPr/>
          </p:nvSpPr>
          <p:spPr>
            <a:xfrm>
              <a:off x="5766157" y="3461037"/>
              <a:ext cx="155663" cy="56705"/>
            </a:xfrm>
            <a:custGeom>
              <a:rect b="b" l="l" r="r" t="t"/>
              <a:pathLst>
                <a:path extrusionOk="0" h="922" w="2531">
                  <a:moveTo>
                    <a:pt x="86" y="0"/>
                  </a:moveTo>
                  <a:cubicBezTo>
                    <a:pt x="22" y="0"/>
                    <a:pt x="1" y="104"/>
                    <a:pt x="71" y="129"/>
                  </a:cubicBezTo>
                  <a:cubicBezTo>
                    <a:pt x="412" y="246"/>
                    <a:pt x="762" y="348"/>
                    <a:pt x="1092" y="473"/>
                  </a:cubicBezTo>
                  <a:cubicBezTo>
                    <a:pt x="1345" y="568"/>
                    <a:pt x="1598" y="663"/>
                    <a:pt x="1848" y="774"/>
                  </a:cubicBezTo>
                  <a:cubicBezTo>
                    <a:pt x="2051" y="865"/>
                    <a:pt x="2220" y="849"/>
                    <a:pt x="2426" y="918"/>
                  </a:cubicBezTo>
                  <a:cubicBezTo>
                    <a:pt x="2433" y="921"/>
                    <a:pt x="2440" y="922"/>
                    <a:pt x="2447" y="922"/>
                  </a:cubicBezTo>
                  <a:cubicBezTo>
                    <a:pt x="2501" y="922"/>
                    <a:pt x="2530" y="846"/>
                    <a:pt x="2491" y="802"/>
                  </a:cubicBezTo>
                  <a:cubicBezTo>
                    <a:pt x="2218" y="501"/>
                    <a:pt x="1548" y="482"/>
                    <a:pt x="1184" y="348"/>
                  </a:cubicBezTo>
                  <a:cubicBezTo>
                    <a:pt x="832" y="218"/>
                    <a:pt x="467" y="126"/>
                    <a:pt x="107" y="4"/>
                  </a:cubicBezTo>
                  <a:cubicBezTo>
                    <a:pt x="100" y="2"/>
                    <a:pt x="92" y="0"/>
                    <a:pt x="86"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3"/>
            <p:cNvSpPr/>
            <p:nvPr/>
          </p:nvSpPr>
          <p:spPr>
            <a:xfrm>
              <a:off x="5939533" y="3516389"/>
              <a:ext cx="421538" cy="137704"/>
            </a:xfrm>
            <a:custGeom>
              <a:rect b="b" l="l" r="r" t="t"/>
              <a:pathLst>
                <a:path extrusionOk="0" h="2239" w="6854">
                  <a:moveTo>
                    <a:pt x="38" y="0"/>
                  </a:moveTo>
                  <a:cubicBezTo>
                    <a:pt x="10" y="0"/>
                    <a:pt x="1" y="39"/>
                    <a:pt x="29" y="51"/>
                  </a:cubicBezTo>
                  <a:cubicBezTo>
                    <a:pt x="2185" y="849"/>
                    <a:pt x="4436" y="1640"/>
                    <a:pt x="6657" y="2234"/>
                  </a:cubicBezTo>
                  <a:cubicBezTo>
                    <a:pt x="6670" y="2237"/>
                    <a:pt x="6682" y="2239"/>
                    <a:pt x="6693" y="2239"/>
                  </a:cubicBezTo>
                  <a:cubicBezTo>
                    <a:pt x="6817" y="2239"/>
                    <a:pt x="6854" y="2048"/>
                    <a:pt x="6722" y="2004"/>
                  </a:cubicBezTo>
                  <a:cubicBezTo>
                    <a:pt x="4497" y="1238"/>
                    <a:pt x="2341" y="546"/>
                    <a:pt x="44" y="1"/>
                  </a:cubicBezTo>
                  <a:cubicBezTo>
                    <a:pt x="42" y="1"/>
                    <a:pt x="40" y="0"/>
                    <a:pt x="3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3"/>
            <p:cNvSpPr/>
            <p:nvPr/>
          </p:nvSpPr>
          <p:spPr>
            <a:xfrm>
              <a:off x="5253596" y="3488836"/>
              <a:ext cx="667671" cy="238322"/>
            </a:xfrm>
            <a:custGeom>
              <a:rect b="b" l="l" r="r" t="t"/>
              <a:pathLst>
                <a:path extrusionOk="0" h="3875" w="10856">
                  <a:moveTo>
                    <a:pt x="89" y="1"/>
                  </a:moveTo>
                  <a:cubicBezTo>
                    <a:pt x="34" y="1"/>
                    <a:pt x="0" y="89"/>
                    <a:pt x="57" y="115"/>
                  </a:cubicBezTo>
                  <a:cubicBezTo>
                    <a:pt x="1816" y="875"/>
                    <a:pt x="3596" y="1579"/>
                    <a:pt x="5463" y="2089"/>
                  </a:cubicBezTo>
                  <a:cubicBezTo>
                    <a:pt x="6394" y="2344"/>
                    <a:pt x="7329" y="2538"/>
                    <a:pt x="8227" y="2904"/>
                  </a:cubicBezTo>
                  <a:cubicBezTo>
                    <a:pt x="8676" y="3086"/>
                    <a:pt x="9129" y="3271"/>
                    <a:pt x="9576" y="3457"/>
                  </a:cubicBezTo>
                  <a:cubicBezTo>
                    <a:pt x="9710" y="3513"/>
                    <a:pt x="10734" y="3848"/>
                    <a:pt x="10777" y="3848"/>
                  </a:cubicBezTo>
                  <a:cubicBezTo>
                    <a:pt x="10778" y="3848"/>
                    <a:pt x="10779" y="3848"/>
                    <a:pt x="10779" y="3847"/>
                  </a:cubicBezTo>
                  <a:lnTo>
                    <a:pt x="10779" y="3847"/>
                  </a:lnTo>
                  <a:cubicBezTo>
                    <a:pt x="10786" y="3865"/>
                    <a:pt x="10803" y="3874"/>
                    <a:pt x="10819" y="3874"/>
                  </a:cubicBezTo>
                  <a:cubicBezTo>
                    <a:pt x="10837" y="3874"/>
                    <a:pt x="10854" y="3863"/>
                    <a:pt x="10855" y="3838"/>
                  </a:cubicBezTo>
                  <a:lnTo>
                    <a:pt x="10855" y="3807"/>
                  </a:lnTo>
                  <a:cubicBezTo>
                    <a:pt x="10855" y="3791"/>
                    <a:pt x="10847" y="3775"/>
                    <a:pt x="10833" y="3768"/>
                  </a:cubicBezTo>
                  <a:cubicBezTo>
                    <a:pt x="7563" y="1914"/>
                    <a:pt x="3634" y="1229"/>
                    <a:pt x="106" y="4"/>
                  </a:cubicBezTo>
                  <a:cubicBezTo>
                    <a:pt x="100" y="2"/>
                    <a:pt x="94" y="1"/>
                    <a:pt x="89"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3"/>
            <p:cNvSpPr/>
            <p:nvPr/>
          </p:nvSpPr>
          <p:spPr>
            <a:xfrm>
              <a:off x="5952202" y="3738413"/>
              <a:ext cx="403026" cy="138196"/>
            </a:xfrm>
            <a:custGeom>
              <a:rect b="b" l="l" r="r" t="t"/>
              <a:pathLst>
                <a:path extrusionOk="0" h="2247" w="6553">
                  <a:moveTo>
                    <a:pt x="54" y="1"/>
                  </a:moveTo>
                  <a:cubicBezTo>
                    <a:pt x="22" y="1"/>
                    <a:pt x="1" y="50"/>
                    <a:pt x="35" y="75"/>
                  </a:cubicBezTo>
                  <a:cubicBezTo>
                    <a:pt x="685" y="538"/>
                    <a:pt x="1791" y="886"/>
                    <a:pt x="2557" y="1103"/>
                  </a:cubicBezTo>
                  <a:cubicBezTo>
                    <a:pt x="3762" y="1442"/>
                    <a:pt x="5305" y="1505"/>
                    <a:pt x="6354" y="2228"/>
                  </a:cubicBezTo>
                  <a:cubicBezTo>
                    <a:pt x="6372" y="2241"/>
                    <a:pt x="6390" y="2246"/>
                    <a:pt x="6407" y="2246"/>
                  </a:cubicBezTo>
                  <a:cubicBezTo>
                    <a:pt x="6489" y="2246"/>
                    <a:pt x="6553" y="2129"/>
                    <a:pt x="6482" y="2059"/>
                  </a:cubicBezTo>
                  <a:cubicBezTo>
                    <a:pt x="5801" y="1397"/>
                    <a:pt x="4496" y="1308"/>
                    <a:pt x="3612" y="1097"/>
                  </a:cubicBezTo>
                  <a:cubicBezTo>
                    <a:pt x="2860" y="917"/>
                    <a:pt x="2102" y="753"/>
                    <a:pt x="1376" y="478"/>
                  </a:cubicBezTo>
                  <a:cubicBezTo>
                    <a:pt x="1032" y="347"/>
                    <a:pt x="368" y="197"/>
                    <a:pt x="73" y="6"/>
                  </a:cubicBezTo>
                  <a:cubicBezTo>
                    <a:pt x="66" y="2"/>
                    <a:pt x="60" y="1"/>
                    <a:pt x="54"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3"/>
            <p:cNvSpPr/>
            <p:nvPr/>
          </p:nvSpPr>
          <p:spPr>
            <a:xfrm>
              <a:off x="5256794" y="3698621"/>
              <a:ext cx="433900" cy="167102"/>
            </a:xfrm>
            <a:custGeom>
              <a:rect b="b" l="l" r="r" t="t"/>
              <a:pathLst>
                <a:path extrusionOk="0" h="2717" w="7055">
                  <a:moveTo>
                    <a:pt x="75" y="0"/>
                  </a:moveTo>
                  <a:cubicBezTo>
                    <a:pt x="28" y="0"/>
                    <a:pt x="1" y="65"/>
                    <a:pt x="47" y="97"/>
                  </a:cubicBezTo>
                  <a:cubicBezTo>
                    <a:pt x="1036" y="783"/>
                    <a:pt x="2446" y="1086"/>
                    <a:pt x="3555" y="1533"/>
                  </a:cubicBezTo>
                  <a:cubicBezTo>
                    <a:pt x="4569" y="1942"/>
                    <a:pt x="5872" y="2624"/>
                    <a:pt x="6952" y="2716"/>
                  </a:cubicBezTo>
                  <a:cubicBezTo>
                    <a:pt x="6955" y="2716"/>
                    <a:pt x="6959" y="2716"/>
                    <a:pt x="6963" y="2716"/>
                  </a:cubicBezTo>
                  <a:cubicBezTo>
                    <a:pt x="7055" y="2716"/>
                    <a:pt x="7055" y="2580"/>
                    <a:pt x="6975" y="2549"/>
                  </a:cubicBezTo>
                  <a:cubicBezTo>
                    <a:pt x="5771" y="2075"/>
                    <a:pt x="4555" y="1635"/>
                    <a:pt x="3349" y="1166"/>
                  </a:cubicBezTo>
                  <a:cubicBezTo>
                    <a:pt x="2336" y="772"/>
                    <a:pt x="1039" y="538"/>
                    <a:pt x="100" y="7"/>
                  </a:cubicBezTo>
                  <a:cubicBezTo>
                    <a:pt x="91" y="2"/>
                    <a:pt x="83" y="0"/>
                    <a:pt x="75"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3"/>
            <p:cNvSpPr/>
            <p:nvPr/>
          </p:nvSpPr>
          <p:spPr>
            <a:xfrm>
              <a:off x="5741741" y="3880361"/>
              <a:ext cx="599342" cy="196377"/>
            </a:xfrm>
            <a:custGeom>
              <a:rect b="b" l="l" r="r" t="t"/>
              <a:pathLst>
                <a:path extrusionOk="0" h="3193" w="9745">
                  <a:moveTo>
                    <a:pt x="76" y="0"/>
                  </a:moveTo>
                  <a:cubicBezTo>
                    <a:pt x="21" y="0"/>
                    <a:pt x="1" y="85"/>
                    <a:pt x="60" y="98"/>
                  </a:cubicBezTo>
                  <a:cubicBezTo>
                    <a:pt x="1899" y="542"/>
                    <a:pt x="3756" y="1187"/>
                    <a:pt x="5545" y="1801"/>
                  </a:cubicBezTo>
                  <a:cubicBezTo>
                    <a:pt x="5815" y="1894"/>
                    <a:pt x="9488" y="3062"/>
                    <a:pt x="9493" y="3114"/>
                  </a:cubicBezTo>
                  <a:cubicBezTo>
                    <a:pt x="9495" y="3158"/>
                    <a:pt x="9531" y="3193"/>
                    <a:pt x="9570" y="3193"/>
                  </a:cubicBezTo>
                  <a:cubicBezTo>
                    <a:pt x="9582" y="3193"/>
                    <a:pt x="9595" y="3189"/>
                    <a:pt x="9607" y="3181"/>
                  </a:cubicBezTo>
                  <a:cubicBezTo>
                    <a:pt x="9626" y="3169"/>
                    <a:pt x="9643" y="3159"/>
                    <a:pt x="9660" y="3148"/>
                  </a:cubicBezTo>
                  <a:cubicBezTo>
                    <a:pt x="9724" y="3106"/>
                    <a:pt x="9745" y="2986"/>
                    <a:pt x="9660" y="2950"/>
                  </a:cubicBezTo>
                  <a:cubicBezTo>
                    <a:pt x="8423" y="2430"/>
                    <a:pt x="7096" y="2073"/>
                    <a:pt x="5831" y="1633"/>
                  </a:cubicBezTo>
                  <a:cubicBezTo>
                    <a:pt x="3982" y="986"/>
                    <a:pt x="2009" y="378"/>
                    <a:pt x="89" y="1"/>
                  </a:cubicBezTo>
                  <a:cubicBezTo>
                    <a:pt x="84" y="1"/>
                    <a:pt x="80" y="0"/>
                    <a:pt x="76"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3"/>
            <p:cNvSpPr/>
            <p:nvPr/>
          </p:nvSpPr>
          <p:spPr>
            <a:xfrm>
              <a:off x="5247322" y="3924089"/>
              <a:ext cx="608690" cy="219133"/>
            </a:xfrm>
            <a:custGeom>
              <a:rect b="b" l="l" r="r" t="t"/>
              <a:pathLst>
                <a:path extrusionOk="0" h="3563" w="9897">
                  <a:moveTo>
                    <a:pt x="108" y="1"/>
                  </a:moveTo>
                  <a:cubicBezTo>
                    <a:pt x="34" y="1"/>
                    <a:pt x="0" y="116"/>
                    <a:pt x="70" y="162"/>
                  </a:cubicBezTo>
                  <a:cubicBezTo>
                    <a:pt x="1359" y="970"/>
                    <a:pt x="3051" y="1359"/>
                    <a:pt x="4473" y="1884"/>
                  </a:cubicBezTo>
                  <a:cubicBezTo>
                    <a:pt x="6225" y="2531"/>
                    <a:pt x="7953" y="3143"/>
                    <a:pt x="9776" y="3561"/>
                  </a:cubicBezTo>
                  <a:cubicBezTo>
                    <a:pt x="9782" y="3562"/>
                    <a:pt x="9788" y="3563"/>
                    <a:pt x="9794" y="3563"/>
                  </a:cubicBezTo>
                  <a:cubicBezTo>
                    <a:pt x="9871" y="3563"/>
                    <a:pt x="9896" y="3446"/>
                    <a:pt x="9815" y="3420"/>
                  </a:cubicBezTo>
                  <a:cubicBezTo>
                    <a:pt x="6557" y="2365"/>
                    <a:pt x="3378" y="1104"/>
                    <a:pt x="137" y="6"/>
                  </a:cubicBezTo>
                  <a:cubicBezTo>
                    <a:pt x="127" y="2"/>
                    <a:pt x="117" y="1"/>
                    <a:pt x="108"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3"/>
            <p:cNvSpPr/>
            <p:nvPr/>
          </p:nvSpPr>
          <p:spPr>
            <a:xfrm>
              <a:off x="5916224" y="4158106"/>
              <a:ext cx="424675" cy="169808"/>
            </a:xfrm>
            <a:custGeom>
              <a:rect b="b" l="l" r="r" t="t"/>
              <a:pathLst>
                <a:path extrusionOk="0" h="2761" w="6905">
                  <a:moveTo>
                    <a:pt x="77" y="1"/>
                  </a:moveTo>
                  <a:cubicBezTo>
                    <a:pt x="20" y="1"/>
                    <a:pt x="0" y="90"/>
                    <a:pt x="64" y="110"/>
                  </a:cubicBezTo>
                  <a:cubicBezTo>
                    <a:pt x="1461" y="565"/>
                    <a:pt x="2789" y="1185"/>
                    <a:pt x="4162" y="1701"/>
                  </a:cubicBezTo>
                  <a:cubicBezTo>
                    <a:pt x="5004" y="2016"/>
                    <a:pt x="5864" y="2585"/>
                    <a:pt x="6745" y="2759"/>
                  </a:cubicBezTo>
                  <a:cubicBezTo>
                    <a:pt x="6751" y="2760"/>
                    <a:pt x="6756" y="2760"/>
                    <a:pt x="6761" y="2760"/>
                  </a:cubicBezTo>
                  <a:cubicBezTo>
                    <a:pt x="6847" y="2760"/>
                    <a:pt x="6905" y="2639"/>
                    <a:pt x="6814" y="2595"/>
                  </a:cubicBezTo>
                  <a:cubicBezTo>
                    <a:pt x="4659" y="1538"/>
                    <a:pt x="2422" y="584"/>
                    <a:pt x="92" y="2"/>
                  </a:cubicBezTo>
                  <a:cubicBezTo>
                    <a:pt x="87" y="1"/>
                    <a:pt x="82" y="1"/>
                    <a:pt x="7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3"/>
            <p:cNvSpPr/>
            <p:nvPr/>
          </p:nvSpPr>
          <p:spPr>
            <a:xfrm>
              <a:off x="5499237" y="3360603"/>
              <a:ext cx="29583" cy="222147"/>
            </a:xfrm>
            <a:custGeom>
              <a:rect b="b" l="l" r="r" t="t"/>
              <a:pathLst>
                <a:path extrusionOk="0" h="3612" w="481">
                  <a:moveTo>
                    <a:pt x="131" y="0"/>
                  </a:moveTo>
                  <a:cubicBezTo>
                    <a:pt x="104" y="0"/>
                    <a:pt x="76" y="18"/>
                    <a:pt x="74" y="54"/>
                  </a:cubicBezTo>
                  <a:cubicBezTo>
                    <a:pt x="33" y="1209"/>
                    <a:pt x="0" y="2406"/>
                    <a:pt x="165" y="3553"/>
                  </a:cubicBezTo>
                  <a:cubicBezTo>
                    <a:pt x="170" y="3592"/>
                    <a:pt x="207" y="3611"/>
                    <a:pt x="243" y="3611"/>
                  </a:cubicBezTo>
                  <a:cubicBezTo>
                    <a:pt x="280" y="3611"/>
                    <a:pt x="316" y="3592"/>
                    <a:pt x="321" y="3553"/>
                  </a:cubicBezTo>
                  <a:cubicBezTo>
                    <a:pt x="480" y="2426"/>
                    <a:pt x="230" y="1189"/>
                    <a:pt x="186" y="54"/>
                  </a:cubicBezTo>
                  <a:cubicBezTo>
                    <a:pt x="185" y="18"/>
                    <a:pt x="158" y="0"/>
                    <a:pt x="131"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3"/>
            <p:cNvSpPr/>
            <p:nvPr/>
          </p:nvSpPr>
          <p:spPr>
            <a:xfrm>
              <a:off x="5486752" y="3793765"/>
              <a:ext cx="30997" cy="232541"/>
            </a:xfrm>
            <a:custGeom>
              <a:rect b="b" l="l" r="r" t="t"/>
              <a:pathLst>
                <a:path extrusionOk="0" h="3781" w="504">
                  <a:moveTo>
                    <a:pt x="369" y="0"/>
                  </a:moveTo>
                  <a:cubicBezTo>
                    <a:pt x="337" y="0"/>
                    <a:pt x="305" y="17"/>
                    <a:pt x="297" y="55"/>
                  </a:cubicBezTo>
                  <a:cubicBezTo>
                    <a:pt x="171" y="628"/>
                    <a:pt x="128" y="1250"/>
                    <a:pt x="127" y="1836"/>
                  </a:cubicBezTo>
                  <a:cubicBezTo>
                    <a:pt x="125" y="2441"/>
                    <a:pt x="0" y="3177"/>
                    <a:pt x="218" y="3750"/>
                  </a:cubicBezTo>
                  <a:cubicBezTo>
                    <a:pt x="225" y="3770"/>
                    <a:pt x="242" y="3780"/>
                    <a:pt x="258" y="3780"/>
                  </a:cubicBezTo>
                  <a:cubicBezTo>
                    <a:pt x="275" y="3780"/>
                    <a:pt x="291" y="3770"/>
                    <a:pt x="299" y="3750"/>
                  </a:cubicBezTo>
                  <a:cubicBezTo>
                    <a:pt x="503" y="3209"/>
                    <a:pt x="391" y="2541"/>
                    <a:pt x="389" y="1969"/>
                  </a:cubicBezTo>
                  <a:cubicBezTo>
                    <a:pt x="386" y="1347"/>
                    <a:pt x="389" y="692"/>
                    <a:pt x="446" y="75"/>
                  </a:cubicBezTo>
                  <a:cubicBezTo>
                    <a:pt x="451" y="27"/>
                    <a:pt x="410" y="0"/>
                    <a:pt x="369"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3"/>
            <p:cNvSpPr/>
            <p:nvPr/>
          </p:nvSpPr>
          <p:spPr>
            <a:xfrm>
              <a:off x="5757855" y="3661781"/>
              <a:ext cx="25770" cy="229835"/>
            </a:xfrm>
            <a:custGeom>
              <a:rect b="b" l="l" r="r" t="t"/>
              <a:pathLst>
                <a:path extrusionOk="0" h="3737" w="419">
                  <a:moveTo>
                    <a:pt x="262" y="0"/>
                  </a:moveTo>
                  <a:cubicBezTo>
                    <a:pt x="215" y="0"/>
                    <a:pt x="169" y="31"/>
                    <a:pt x="167" y="92"/>
                  </a:cubicBezTo>
                  <a:cubicBezTo>
                    <a:pt x="155" y="791"/>
                    <a:pt x="164" y="1499"/>
                    <a:pt x="111" y="2196"/>
                  </a:cubicBezTo>
                  <a:cubicBezTo>
                    <a:pt x="75" y="2682"/>
                    <a:pt x="0" y="3190"/>
                    <a:pt x="53" y="3679"/>
                  </a:cubicBezTo>
                  <a:cubicBezTo>
                    <a:pt x="57" y="3717"/>
                    <a:pt x="86" y="3736"/>
                    <a:pt x="115" y="3736"/>
                  </a:cubicBezTo>
                  <a:cubicBezTo>
                    <a:pt x="142" y="3736"/>
                    <a:pt x="170" y="3718"/>
                    <a:pt x="172" y="3679"/>
                  </a:cubicBezTo>
                  <a:cubicBezTo>
                    <a:pt x="202" y="3162"/>
                    <a:pt x="383" y="2673"/>
                    <a:pt x="398" y="2138"/>
                  </a:cubicBezTo>
                  <a:cubicBezTo>
                    <a:pt x="419" y="1459"/>
                    <a:pt x="369" y="771"/>
                    <a:pt x="356" y="92"/>
                  </a:cubicBezTo>
                  <a:cubicBezTo>
                    <a:pt x="355" y="31"/>
                    <a:pt x="308" y="0"/>
                    <a:pt x="262"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3"/>
            <p:cNvSpPr/>
            <p:nvPr/>
          </p:nvSpPr>
          <p:spPr>
            <a:xfrm>
              <a:off x="5721876" y="4098264"/>
              <a:ext cx="33888" cy="192872"/>
            </a:xfrm>
            <a:custGeom>
              <a:rect b="b" l="l" r="r" t="t"/>
              <a:pathLst>
                <a:path extrusionOk="0" h="3136" w="551">
                  <a:moveTo>
                    <a:pt x="252" y="1"/>
                  </a:moveTo>
                  <a:cubicBezTo>
                    <a:pt x="204" y="1"/>
                    <a:pt x="155" y="33"/>
                    <a:pt x="149" y="96"/>
                  </a:cubicBezTo>
                  <a:cubicBezTo>
                    <a:pt x="107" y="593"/>
                    <a:pt x="152" y="1115"/>
                    <a:pt x="149" y="1619"/>
                  </a:cubicBezTo>
                  <a:cubicBezTo>
                    <a:pt x="148" y="2083"/>
                    <a:pt x="1" y="2655"/>
                    <a:pt x="162" y="3099"/>
                  </a:cubicBezTo>
                  <a:cubicBezTo>
                    <a:pt x="170" y="3123"/>
                    <a:pt x="192" y="3136"/>
                    <a:pt x="214" y="3136"/>
                  </a:cubicBezTo>
                  <a:cubicBezTo>
                    <a:pt x="234" y="3136"/>
                    <a:pt x="254" y="3124"/>
                    <a:pt x="262" y="3099"/>
                  </a:cubicBezTo>
                  <a:cubicBezTo>
                    <a:pt x="551" y="2108"/>
                    <a:pt x="371" y="1097"/>
                    <a:pt x="348" y="96"/>
                  </a:cubicBezTo>
                  <a:cubicBezTo>
                    <a:pt x="345" y="32"/>
                    <a:pt x="299" y="1"/>
                    <a:pt x="252"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3"/>
            <p:cNvSpPr/>
            <p:nvPr/>
          </p:nvSpPr>
          <p:spPr>
            <a:xfrm>
              <a:off x="5728702" y="4309833"/>
              <a:ext cx="10824" cy="23740"/>
            </a:xfrm>
            <a:custGeom>
              <a:rect b="b" l="l" r="r" t="t"/>
              <a:pathLst>
                <a:path extrusionOk="0" h="386" w="176">
                  <a:moveTo>
                    <a:pt x="94" y="0"/>
                  </a:moveTo>
                  <a:cubicBezTo>
                    <a:pt x="77" y="0"/>
                    <a:pt x="61" y="8"/>
                    <a:pt x="52" y="28"/>
                  </a:cubicBezTo>
                  <a:cubicBezTo>
                    <a:pt x="1" y="137"/>
                    <a:pt x="13" y="246"/>
                    <a:pt x="35" y="364"/>
                  </a:cubicBezTo>
                  <a:cubicBezTo>
                    <a:pt x="38" y="378"/>
                    <a:pt x="52" y="385"/>
                    <a:pt x="65" y="385"/>
                  </a:cubicBezTo>
                  <a:cubicBezTo>
                    <a:pt x="78" y="385"/>
                    <a:pt x="90" y="378"/>
                    <a:pt x="93" y="364"/>
                  </a:cubicBezTo>
                  <a:cubicBezTo>
                    <a:pt x="107" y="268"/>
                    <a:pt x="93" y="171"/>
                    <a:pt x="151" y="85"/>
                  </a:cubicBezTo>
                  <a:cubicBezTo>
                    <a:pt x="176" y="43"/>
                    <a:pt x="132" y="0"/>
                    <a:pt x="94"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3"/>
            <p:cNvSpPr/>
            <p:nvPr/>
          </p:nvSpPr>
          <p:spPr>
            <a:xfrm>
              <a:off x="6010630" y="3962774"/>
              <a:ext cx="46188" cy="239429"/>
            </a:xfrm>
            <a:custGeom>
              <a:rect b="b" l="l" r="r" t="t"/>
              <a:pathLst>
                <a:path extrusionOk="0" h="3893" w="751">
                  <a:moveTo>
                    <a:pt x="299" y="1"/>
                  </a:moveTo>
                  <a:cubicBezTo>
                    <a:pt x="258" y="1"/>
                    <a:pt x="217" y="23"/>
                    <a:pt x="210" y="68"/>
                  </a:cubicBezTo>
                  <a:cubicBezTo>
                    <a:pt x="1" y="1277"/>
                    <a:pt x="230" y="2575"/>
                    <a:pt x="277" y="3793"/>
                  </a:cubicBezTo>
                  <a:cubicBezTo>
                    <a:pt x="280" y="3845"/>
                    <a:pt x="333" y="3893"/>
                    <a:pt x="384" y="3893"/>
                  </a:cubicBezTo>
                  <a:cubicBezTo>
                    <a:pt x="406" y="3893"/>
                    <a:pt x="428" y="3884"/>
                    <a:pt x="445" y="3863"/>
                  </a:cubicBezTo>
                  <a:cubicBezTo>
                    <a:pt x="751" y="3472"/>
                    <a:pt x="624" y="2710"/>
                    <a:pt x="590" y="2244"/>
                  </a:cubicBezTo>
                  <a:cubicBezTo>
                    <a:pt x="535" y="1527"/>
                    <a:pt x="515" y="775"/>
                    <a:pt x="390" y="68"/>
                  </a:cubicBezTo>
                  <a:cubicBezTo>
                    <a:pt x="382" y="23"/>
                    <a:pt x="341" y="1"/>
                    <a:pt x="299"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3"/>
            <p:cNvSpPr/>
            <p:nvPr/>
          </p:nvSpPr>
          <p:spPr>
            <a:xfrm>
              <a:off x="6034554" y="3549601"/>
              <a:ext cx="30444" cy="235616"/>
            </a:xfrm>
            <a:custGeom>
              <a:rect b="b" l="l" r="r" t="t"/>
              <a:pathLst>
                <a:path extrusionOk="0" h="3831" w="495">
                  <a:moveTo>
                    <a:pt x="360" y="1"/>
                  </a:moveTo>
                  <a:cubicBezTo>
                    <a:pt x="337" y="1"/>
                    <a:pt x="314" y="15"/>
                    <a:pt x="313" y="45"/>
                  </a:cubicBezTo>
                  <a:cubicBezTo>
                    <a:pt x="290" y="653"/>
                    <a:pt x="131" y="1236"/>
                    <a:pt x="68" y="1837"/>
                  </a:cubicBezTo>
                  <a:cubicBezTo>
                    <a:pt x="1" y="2475"/>
                    <a:pt x="35" y="3106"/>
                    <a:pt x="84" y="3745"/>
                  </a:cubicBezTo>
                  <a:cubicBezTo>
                    <a:pt x="87" y="3802"/>
                    <a:pt x="130" y="3831"/>
                    <a:pt x="173" y="3831"/>
                  </a:cubicBezTo>
                  <a:cubicBezTo>
                    <a:pt x="216" y="3831"/>
                    <a:pt x="259" y="3802"/>
                    <a:pt x="263" y="3745"/>
                  </a:cubicBezTo>
                  <a:cubicBezTo>
                    <a:pt x="352" y="2540"/>
                    <a:pt x="495" y="1251"/>
                    <a:pt x="407" y="44"/>
                  </a:cubicBezTo>
                  <a:cubicBezTo>
                    <a:pt x="406" y="15"/>
                    <a:pt x="383" y="1"/>
                    <a:pt x="360"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3"/>
            <p:cNvSpPr/>
            <p:nvPr/>
          </p:nvSpPr>
          <p:spPr>
            <a:xfrm>
              <a:off x="6316420" y="3044788"/>
              <a:ext cx="300809" cy="1514499"/>
            </a:xfrm>
            <a:custGeom>
              <a:rect b="b" l="l" r="r" t="t"/>
              <a:pathLst>
                <a:path extrusionOk="0" h="24625" w="4891">
                  <a:moveTo>
                    <a:pt x="4891" y="0"/>
                  </a:moveTo>
                  <a:lnTo>
                    <a:pt x="979" y="799"/>
                  </a:lnTo>
                  <a:lnTo>
                    <a:pt x="1" y="24625"/>
                  </a:lnTo>
                  <a:lnTo>
                    <a:pt x="4268" y="21868"/>
                  </a:lnTo>
                  <a:lnTo>
                    <a:pt x="4891" y="0"/>
                  </a:lnTo>
                  <a:close/>
                </a:path>
              </a:pathLst>
            </a:custGeom>
            <a:solidFill>
              <a:srgbClr val="3C65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3"/>
            <p:cNvSpPr/>
            <p:nvPr/>
          </p:nvSpPr>
          <p:spPr>
            <a:xfrm>
              <a:off x="6684267" y="3291413"/>
              <a:ext cx="493681" cy="320428"/>
            </a:xfrm>
            <a:custGeom>
              <a:rect b="b" l="l" r="r" t="t"/>
              <a:pathLst>
                <a:path extrusionOk="0" h="5210" w="8027">
                  <a:moveTo>
                    <a:pt x="7963" y="1"/>
                  </a:moveTo>
                  <a:cubicBezTo>
                    <a:pt x="7955" y="1"/>
                    <a:pt x="7947" y="3"/>
                    <a:pt x="7938" y="9"/>
                  </a:cubicBezTo>
                  <a:cubicBezTo>
                    <a:pt x="5357" y="1801"/>
                    <a:pt x="2622" y="3392"/>
                    <a:pt x="24" y="5162"/>
                  </a:cubicBezTo>
                  <a:cubicBezTo>
                    <a:pt x="1" y="5178"/>
                    <a:pt x="16" y="5210"/>
                    <a:pt x="39" y="5210"/>
                  </a:cubicBezTo>
                  <a:cubicBezTo>
                    <a:pt x="43" y="5210"/>
                    <a:pt x="47" y="5209"/>
                    <a:pt x="51" y="5207"/>
                  </a:cubicBezTo>
                  <a:cubicBezTo>
                    <a:pt x="2874" y="3840"/>
                    <a:pt x="5474" y="1968"/>
                    <a:pt x="7985" y="92"/>
                  </a:cubicBezTo>
                  <a:cubicBezTo>
                    <a:pt x="8026" y="61"/>
                    <a:pt x="8002" y="1"/>
                    <a:pt x="79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3"/>
            <p:cNvSpPr/>
            <p:nvPr/>
          </p:nvSpPr>
          <p:spPr>
            <a:xfrm>
              <a:off x="6836731" y="3525492"/>
              <a:ext cx="346690" cy="222024"/>
            </a:xfrm>
            <a:custGeom>
              <a:rect b="b" l="l" r="r" t="t"/>
              <a:pathLst>
                <a:path extrusionOk="0" h="3610" w="5637">
                  <a:moveTo>
                    <a:pt x="5535" y="0"/>
                  </a:moveTo>
                  <a:cubicBezTo>
                    <a:pt x="5522" y="0"/>
                    <a:pt x="5509" y="4"/>
                    <a:pt x="5495" y="14"/>
                  </a:cubicBezTo>
                  <a:cubicBezTo>
                    <a:pt x="4529" y="683"/>
                    <a:pt x="3542" y="1326"/>
                    <a:pt x="2540" y="1934"/>
                  </a:cubicBezTo>
                  <a:cubicBezTo>
                    <a:pt x="1715" y="2434"/>
                    <a:pt x="650" y="2709"/>
                    <a:pt x="32" y="3498"/>
                  </a:cubicBezTo>
                  <a:cubicBezTo>
                    <a:pt x="1" y="3538"/>
                    <a:pt x="20" y="3610"/>
                    <a:pt x="73" y="3610"/>
                  </a:cubicBezTo>
                  <a:cubicBezTo>
                    <a:pt x="79" y="3610"/>
                    <a:pt x="87" y="3609"/>
                    <a:pt x="95" y="3606"/>
                  </a:cubicBezTo>
                  <a:cubicBezTo>
                    <a:pt x="2107" y="2890"/>
                    <a:pt x="3889" y="1425"/>
                    <a:pt x="5573" y="147"/>
                  </a:cubicBezTo>
                  <a:cubicBezTo>
                    <a:pt x="5636" y="97"/>
                    <a:pt x="5597" y="0"/>
                    <a:pt x="55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3"/>
            <p:cNvSpPr/>
            <p:nvPr/>
          </p:nvSpPr>
          <p:spPr>
            <a:xfrm>
              <a:off x="6784454" y="3759263"/>
              <a:ext cx="23002" cy="12547"/>
            </a:xfrm>
            <a:custGeom>
              <a:rect b="b" l="l" r="r" t="t"/>
              <a:pathLst>
                <a:path extrusionOk="0" h="204" w="374">
                  <a:moveTo>
                    <a:pt x="277" y="1"/>
                  </a:moveTo>
                  <a:cubicBezTo>
                    <a:pt x="267" y="1"/>
                    <a:pt x="256" y="4"/>
                    <a:pt x="245" y="11"/>
                  </a:cubicBezTo>
                  <a:cubicBezTo>
                    <a:pt x="172" y="63"/>
                    <a:pt x="89" y="77"/>
                    <a:pt x="26" y="139"/>
                  </a:cubicBezTo>
                  <a:cubicBezTo>
                    <a:pt x="0" y="167"/>
                    <a:pt x="23" y="203"/>
                    <a:pt x="54" y="203"/>
                  </a:cubicBezTo>
                  <a:cubicBezTo>
                    <a:pt x="60" y="203"/>
                    <a:pt x="67" y="202"/>
                    <a:pt x="73" y="199"/>
                  </a:cubicBezTo>
                  <a:cubicBezTo>
                    <a:pt x="150" y="163"/>
                    <a:pt x="234" y="158"/>
                    <a:pt x="309" y="121"/>
                  </a:cubicBezTo>
                  <a:cubicBezTo>
                    <a:pt x="374" y="93"/>
                    <a:pt x="333" y="1"/>
                    <a:pt x="27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3"/>
            <p:cNvSpPr/>
            <p:nvPr/>
          </p:nvSpPr>
          <p:spPr>
            <a:xfrm>
              <a:off x="6592197" y="3785709"/>
              <a:ext cx="160030" cy="84504"/>
            </a:xfrm>
            <a:custGeom>
              <a:rect b="b" l="l" r="r" t="t"/>
              <a:pathLst>
                <a:path extrusionOk="0" h="1374" w="2602">
                  <a:moveTo>
                    <a:pt x="2558" y="0"/>
                  </a:moveTo>
                  <a:cubicBezTo>
                    <a:pt x="2552" y="0"/>
                    <a:pt x="2546" y="2"/>
                    <a:pt x="2540" y="6"/>
                  </a:cubicBezTo>
                  <a:cubicBezTo>
                    <a:pt x="2094" y="316"/>
                    <a:pt x="1510" y="326"/>
                    <a:pt x="1041" y="576"/>
                  </a:cubicBezTo>
                  <a:cubicBezTo>
                    <a:pt x="724" y="745"/>
                    <a:pt x="238" y="923"/>
                    <a:pt x="37" y="1236"/>
                  </a:cubicBezTo>
                  <a:cubicBezTo>
                    <a:pt x="1" y="1291"/>
                    <a:pt x="50" y="1374"/>
                    <a:pt x="112" y="1374"/>
                  </a:cubicBezTo>
                  <a:cubicBezTo>
                    <a:pt x="121" y="1374"/>
                    <a:pt x="129" y="1372"/>
                    <a:pt x="138" y="1369"/>
                  </a:cubicBezTo>
                  <a:cubicBezTo>
                    <a:pt x="549" y="1212"/>
                    <a:pt x="919" y="889"/>
                    <a:pt x="1326" y="705"/>
                  </a:cubicBezTo>
                  <a:cubicBezTo>
                    <a:pt x="1766" y="506"/>
                    <a:pt x="2248" y="445"/>
                    <a:pt x="2582" y="61"/>
                  </a:cubicBezTo>
                  <a:cubicBezTo>
                    <a:pt x="2601" y="38"/>
                    <a:pt x="2584" y="0"/>
                    <a:pt x="255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3"/>
            <p:cNvSpPr/>
            <p:nvPr/>
          </p:nvSpPr>
          <p:spPr>
            <a:xfrm>
              <a:off x="6676456" y="3782880"/>
              <a:ext cx="499892" cy="292629"/>
            </a:xfrm>
            <a:custGeom>
              <a:rect b="b" l="l" r="r" t="t"/>
              <a:pathLst>
                <a:path extrusionOk="0" h="4758" w="8128">
                  <a:moveTo>
                    <a:pt x="8017" y="0"/>
                  </a:moveTo>
                  <a:cubicBezTo>
                    <a:pt x="8003" y="0"/>
                    <a:pt x="7989" y="4"/>
                    <a:pt x="7974" y="13"/>
                  </a:cubicBezTo>
                  <a:cubicBezTo>
                    <a:pt x="6526" y="854"/>
                    <a:pt x="5023" y="1521"/>
                    <a:pt x="3673" y="2510"/>
                  </a:cubicBezTo>
                  <a:cubicBezTo>
                    <a:pt x="3088" y="2938"/>
                    <a:pt x="2523" y="3265"/>
                    <a:pt x="1888" y="3616"/>
                  </a:cubicBezTo>
                  <a:cubicBezTo>
                    <a:pt x="1357" y="3911"/>
                    <a:pt x="665" y="4541"/>
                    <a:pt x="73" y="4630"/>
                  </a:cubicBezTo>
                  <a:cubicBezTo>
                    <a:pt x="0" y="4640"/>
                    <a:pt x="24" y="4757"/>
                    <a:pt x="84" y="4757"/>
                  </a:cubicBezTo>
                  <a:cubicBezTo>
                    <a:pt x="92" y="4757"/>
                    <a:pt x="99" y="4756"/>
                    <a:pt x="107" y="4752"/>
                  </a:cubicBezTo>
                  <a:cubicBezTo>
                    <a:pt x="2960" y="3568"/>
                    <a:pt x="5474" y="1885"/>
                    <a:pt x="8054" y="151"/>
                  </a:cubicBezTo>
                  <a:cubicBezTo>
                    <a:pt x="8127" y="103"/>
                    <a:pt x="8085" y="0"/>
                    <a:pt x="80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3"/>
            <p:cNvSpPr/>
            <p:nvPr/>
          </p:nvSpPr>
          <p:spPr>
            <a:xfrm>
              <a:off x="6589245" y="4082889"/>
              <a:ext cx="85550" cy="51601"/>
            </a:xfrm>
            <a:custGeom>
              <a:rect b="b" l="l" r="r" t="t"/>
              <a:pathLst>
                <a:path extrusionOk="0" h="839" w="1391">
                  <a:moveTo>
                    <a:pt x="1255" y="0"/>
                  </a:moveTo>
                  <a:cubicBezTo>
                    <a:pt x="1249" y="0"/>
                    <a:pt x="1243" y="1"/>
                    <a:pt x="1236" y="2"/>
                  </a:cubicBezTo>
                  <a:cubicBezTo>
                    <a:pt x="1035" y="38"/>
                    <a:pt x="802" y="143"/>
                    <a:pt x="647" y="272"/>
                  </a:cubicBezTo>
                  <a:cubicBezTo>
                    <a:pt x="458" y="435"/>
                    <a:pt x="257" y="549"/>
                    <a:pt x="52" y="674"/>
                  </a:cubicBezTo>
                  <a:cubicBezTo>
                    <a:pt x="0" y="705"/>
                    <a:pt x="10" y="768"/>
                    <a:pt x="52" y="797"/>
                  </a:cubicBezTo>
                  <a:cubicBezTo>
                    <a:pt x="91" y="827"/>
                    <a:pt x="130" y="839"/>
                    <a:pt x="168" y="839"/>
                  </a:cubicBezTo>
                  <a:cubicBezTo>
                    <a:pt x="301" y="839"/>
                    <a:pt x="425" y="691"/>
                    <a:pt x="527" y="608"/>
                  </a:cubicBezTo>
                  <a:cubicBezTo>
                    <a:pt x="753" y="427"/>
                    <a:pt x="988" y="227"/>
                    <a:pt x="1285" y="172"/>
                  </a:cubicBezTo>
                  <a:cubicBezTo>
                    <a:pt x="1390" y="155"/>
                    <a:pt x="1354" y="0"/>
                    <a:pt x="1255"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3"/>
            <p:cNvSpPr/>
            <p:nvPr/>
          </p:nvSpPr>
          <p:spPr>
            <a:xfrm>
              <a:off x="6927202" y="3451627"/>
              <a:ext cx="21280" cy="226206"/>
            </a:xfrm>
            <a:custGeom>
              <a:rect b="b" l="l" r="r" t="t"/>
              <a:pathLst>
                <a:path extrusionOk="0" h="3678" w="346">
                  <a:moveTo>
                    <a:pt x="261" y="0"/>
                  </a:moveTo>
                  <a:cubicBezTo>
                    <a:pt x="216" y="0"/>
                    <a:pt x="167" y="29"/>
                    <a:pt x="160" y="87"/>
                  </a:cubicBezTo>
                  <a:cubicBezTo>
                    <a:pt x="0" y="1290"/>
                    <a:pt x="40" y="2457"/>
                    <a:pt x="171" y="3649"/>
                  </a:cubicBezTo>
                  <a:cubicBezTo>
                    <a:pt x="172" y="3667"/>
                    <a:pt x="189" y="3677"/>
                    <a:pt x="204" y="3677"/>
                  </a:cubicBezTo>
                  <a:cubicBezTo>
                    <a:pt x="218" y="3677"/>
                    <a:pt x="232" y="3668"/>
                    <a:pt x="230" y="3649"/>
                  </a:cubicBezTo>
                  <a:cubicBezTo>
                    <a:pt x="211" y="3396"/>
                    <a:pt x="272" y="3124"/>
                    <a:pt x="269" y="2868"/>
                  </a:cubicBezTo>
                  <a:cubicBezTo>
                    <a:pt x="268" y="2568"/>
                    <a:pt x="254" y="2268"/>
                    <a:pt x="261" y="1970"/>
                  </a:cubicBezTo>
                  <a:cubicBezTo>
                    <a:pt x="275" y="1340"/>
                    <a:pt x="272" y="712"/>
                    <a:pt x="339" y="84"/>
                  </a:cubicBezTo>
                  <a:cubicBezTo>
                    <a:pt x="346" y="28"/>
                    <a:pt x="305" y="0"/>
                    <a:pt x="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3"/>
            <p:cNvSpPr/>
            <p:nvPr/>
          </p:nvSpPr>
          <p:spPr>
            <a:xfrm>
              <a:off x="6963242" y="3904101"/>
              <a:ext cx="18697" cy="192072"/>
            </a:xfrm>
            <a:custGeom>
              <a:rect b="b" l="l" r="r" t="t"/>
              <a:pathLst>
                <a:path extrusionOk="0" h="3123" w="304">
                  <a:moveTo>
                    <a:pt x="105" y="1"/>
                  </a:moveTo>
                  <a:cubicBezTo>
                    <a:pt x="51" y="1"/>
                    <a:pt x="0" y="35"/>
                    <a:pt x="7" y="103"/>
                  </a:cubicBezTo>
                  <a:cubicBezTo>
                    <a:pt x="61" y="756"/>
                    <a:pt x="88" y="1409"/>
                    <a:pt x="88" y="2061"/>
                  </a:cubicBezTo>
                  <a:cubicBezTo>
                    <a:pt x="88" y="2392"/>
                    <a:pt x="41" y="2770"/>
                    <a:pt x="82" y="3093"/>
                  </a:cubicBezTo>
                  <a:cubicBezTo>
                    <a:pt x="84" y="3112"/>
                    <a:pt x="99" y="3122"/>
                    <a:pt x="113" y="3122"/>
                  </a:cubicBezTo>
                  <a:cubicBezTo>
                    <a:pt x="127" y="3122"/>
                    <a:pt x="141" y="3113"/>
                    <a:pt x="143" y="3093"/>
                  </a:cubicBezTo>
                  <a:cubicBezTo>
                    <a:pt x="155" y="2959"/>
                    <a:pt x="230" y="2859"/>
                    <a:pt x="258" y="2734"/>
                  </a:cubicBezTo>
                  <a:cubicBezTo>
                    <a:pt x="303" y="2523"/>
                    <a:pt x="282" y="2275"/>
                    <a:pt x="288" y="2061"/>
                  </a:cubicBezTo>
                  <a:cubicBezTo>
                    <a:pt x="300" y="1409"/>
                    <a:pt x="269" y="754"/>
                    <a:pt x="221" y="103"/>
                  </a:cubicBezTo>
                  <a:cubicBezTo>
                    <a:pt x="215" y="35"/>
                    <a:pt x="15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3"/>
            <p:cNvSpPr/>
            <p:nvPr/>
          </p:nvSpPr>
          <p:spPr>
            <a:xfrm>
              <a:off x="6718278" y="3809633"/>
              <a:ext cx="27123" cy="251914"/>
            </a:xfrm>
            <a:custGeom>
              <a:rect b="b" l="l" r="r" t="t"/>
              <a:pathLst>
                <a:path extrusionOk="0" h="4096" w="441">
                  <a:moveTo>
                    <a:pt x="162" y="1"/>
                  </a:moveTo>
                  <a:cubicBezTo>
                    <a:pt x="138" y="1"/>
                    <a:pt x="113" y="16"/>
                    <a:pt x="110" y="47"/>
                  </a:cubicBezTo>
                  <a:cubicBezTo>
                    <a:pt x="37" y="805"/>
                    <a:pt x="99" y="1583"/>
                    <a:pt x="110" y="2345"/>
                  </a:cubicBezTo>
                  <a:cubicBezTo>
                    <a:pt x="118" y="2844"/>
                    <a:pt x="1" y="3573"/>
                    <a:pt x="210" y="4040"/>
                  </a:cubicBezTo>
                  <a:cubicBezTo>
                    <a:pt x="227" y="4080"/>
                    <a:pt x="260" y="4096"/>
                    <a:pt x="295" y="4096"/>
                  </a:cubicBezTo>
                  <a:cubicBezTo>
                    <a:pt x="364" y="4096"/>
                    <a:pt x="440" y="4033"/>
                    <a:pt x="413" y="3954"/>
                  </a:cubicBezTo>
                  <a:cubicBezTo>
                    <a:pt x="226" y="3408"/>
                    <a:pt x="282" y="2606"/>
                    <a:pt x="257" y="2039"/>
                  </a:cubicBezTo>
                  <a:cubicBezTo>
                    <a:pt x="229" y="1380"/>
                    <a:pt x="162" y="705"/>
                    <a:pt x="202" y="47"/>
                  </a:cubicBezTo>
                  <a:cubicBezTo>
                    <a:pt x="206" y="16"/>
                    <a:pt x="185" y="1"/>
                    <a:pt x="162"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3"/>
            <p:cNvSpPr/>
            <p:nvPr/>
          </p:nvSpPr>
          <p:spPr>
            <a:xfrm>
              <a:off x="7098609" y="3596035"/>
              <a:ext cx="36778" cy="243058"/>
            </a:xfrm>
            <a:custGeom>
              <a:rect b="b" l="l" r="r" t="t"/>
              <a:pathLst>
                <a:path extrusionOk="0" h="3952" w="598">
                  <a:moveTo>
                    <a:pt x="130" y="1"/>
                  </a:moveTo>
                  <a:cubicBezTo>
                    <a:pt x="102" y="1"/>
                    <a:pt x="74" y="19"/>
                    <a:pt x="73" y="54"/>
                  </a:cubicBezTo>
                  <a:cubicBezTo>
                    <a:pt x="1" y="1340"/>
                    <a:pt x="176" y="2587"/>
                    <a:pt x="191" y="3867"/>
                  </a:cubicBezTo>
                  <a:cubicBezTo>
                    <a:pt x="192" y="3920"/>
                    <a:pt x="240" y="3951"/>
                    <a:pt x="284" y="3951"/>
                  </a:cubicBezTo>
                  <a:cubicBezTo>
                    <a:pt x="318" y="3951"/>
                    <a:pt x="351" y="3932"/>
                    <a:pt x="360" y="3890"/>
                  </a:cubicBezTo>
                  <a:cubicBezTo>
                    <a:pt x="598" y="2670"/>
                    <a:pt x="193" y="1295"/>
                    <a:pt x="184" y="54"/>
                  </a:cubicBezTo>
                  <a:cubicBezTo>
                    <a:pt x="184" y="19"/>
                    <a:pt x="157"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3"/>
            <p:cNvSpPr/>
            <p:nvPr/>
          </p:nvSpPr>
          <p:spPr>
            <a:xfrm>
              <a:off x="3077514" y="2403132"/>
              <a:ext cx="417848" cy="152588"/>
            </a:xfrm>
            <a:custGeom>
              <a:rect b="b" l="l" r="r" t="t"/>
              <a:pathLst>
                <a:path extrusionOk="0" h="2481" w="6794">
                  <a:moveTo>
                    <a:pt x="125" y="1"/>
                  </a:moveTo>
                  <a:cubicBezTo>
                    <a:pt x="49" y="1"/>
                    <a:pt x="1" y="106"/>
                    <a:pt x="81" y="148"/>
                  </a:cubicBezTo>
                  <a:cubicBezTo>
                    <a:pt x="1157" y="701"/>
                    <a:pt x="2342" y="987"/>
                    <a:pt x="3464" y="1435"/>
                  </a:cubicBezTo>
                  <a:cubicBezTo>
                    <a:pt x="4449" y="1831"/>
                    <a:pt x="5582" y="2429"/>
                    <a:pt x="6649" y="2481"/>
                  </a:cubicBezTo>
                  <a:cubicBezTo>
                    <a:pt x="6650" y="2481"/>
                    <a:pt x="6651" y="2481"/>
                    <a:pt x="6652" y="2481"/>
                  </a:cubicBezTo>
                  <a:cubicBezTo>
                    <a:pt x="6747" y="2481"/>
                    <a:pt x="6794" y="2330"/>
                    <a:pt x="6701" y="2288"/>
                  </a:cubicBezTo>
                  <a:cubicBezTo>
                    <a:pt x="4598" y="1356"/>
                    <a:pt x="2232" y="988"/>
                    <a:pt x="165" y="10"/>
                  </a:cubicBezTo>
                  <a:cubicBezTo>
                    <a:pt x="151" y="4"/>
                    <a:pt x="138" y="1"/>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3"/>
            <p:cNvSpPr/>
            <p:nvPr/>
          </p:nvSpPr>
          <p:spPr>
            <a:xfrm>
              <a:off x="3531403" y="2563469"/>
              <a:ext cx="29398" cy="14207"/>
            </a:xfrm>
            <a:custGeom>
              <a:rect b="b" l="l" r="r" t="t"/>
              <a:pathLst>
                <a:path extrusionOk="0" h="231" w="478">
                  <a:moveTo>
                    <a:pt x="90" y="0"/>
                  </a:moveTo>
                  <a:cubicBezTo>
                    <a:pt x="42" y="0"/>
                    <a:pt x="1" y="59"/>
                    <a:pt x="46" y="99"/>
                  </a:cubicBezTo>
                  <a:cubicBezTo>
                    <a:pt x="134" y="172"/>
                    <a:pt x="253" y="230"/>
                    <a:pt x="371" y="230"/>
                  </a:cubicBezTo>
                  <a:cubicBezTo>
                    <a:pt x="390" y="230"/>
                    <a:pt x="410" y="228"/>
                    <a:pt x="429" y="225"/>
                  </a:cubicBezTo>
                  <a:cubicBezTo>
                    <a:pt x="477" y="217"/>
                    <a:pt x="469" y="147"/>
                    <a:pt x="429" y="135"/>
                  </a:cubicBezTo>
                  <a:cubicBezTo>
                    <a:pt x="324" y="102"/>
                    <a:pt x="218" y="88"/>
                    <a:pt x="130" y="16"/>
                  </a:cubicBezTo>
                  <a:cubicBezTo>
                    <a:pt x="117" y="5"/>
                    <a:pt x="103"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3"/>
            <p:cNvSpPr/>
            <p:nvPr/>
          </p:nvSpPr>
          <p:spPr>
            <a:xfrm>
              <a:off x="3597579" y="2586102"/>
              <a:ext cx="412374" cy="149636"/>
            </a:xfrm>
            <a:custGeom>
              <a:rect b="b" l="l" r="r" t="t"/>
              <a:pathLst>
                <a:path extrusionOk="0" h="2433" w="6705">
                  <a:moveTo>
                    <a:pt x="78" y="1"/>
                  </a:moveTo>
                  <a:cubicBezTo>
                    <a:pt x="30" y="1"/>
                    <a:pt x="1" y="82"/>
                    <a:pt x="53" y="106"/>
                  </a:cubicBezTo>
                  <a:cubicBezTo>
                    <a:pt x="1143" y="618"/>
                    <a:pt x="2310" y="974"/>
                    <a:pt x="3464" y="1327"/>
                  </a:cubicBezTo>
                  <a:cubicBezTo>
                    <a:pt x="3985" y="1487"/>
                    <a:pt x="4495" y="1631"/>
                    <a:pt x="5013" y="1812"/>
                  </a:cubicBezTo>
                  <a:cubicBezTo>
                    <a:pt x="5228" y="1888"/>
                    <a:pt x="6263" y="2179"/>
                    <a:pt x="6413" y="2379"/>
                  </a:cubicBezTo>
                  <a:cubicBezTo>
                    <a:pt x="6442" y="2417"/>
                    <a:pt x="6481" y="2433"/>
                    <a:pt x="6520" y="2433"/>
                  </a:cubicBezTo>
                  <a:cubicBezTo>
                    <a:pt x="6614" y="2433"/>
                    <a:pt x="6704" y="2342"/>
                    <a:pt x="6634" y="2249"/>
                  </a:cubicBezTo>
                  <a:cubicBezTo>
                    <a:pt x="6128" y="1574"/>
                    <a:pt x="4531" y="1366"/>
                    <a:pt x="3764" y="1157"/>
                  </a:cubicBezTo>
                  <a:cubicBezTo>
                    <a:pt x="2540" y="824"/>
                    <a:pt x="1282" y="446"/>
                    <a:pt x="95" y="4"/>
                  </a:cubicBezTo>
                  <a:cubicBezTo>
                    <a:pt x="89" y="2"/>
                    <a:pt x="83"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3"/>
            <p:cNvSpPr/>
            <p:nvPr/>
          </p:nvSpPr>
          <p:spPr>
            <a:xfrm>
              <a:off x="3313069" y="2377547"/>
              <a:ext cx="16913" cy="138381"/>
            </a:xfrm>
            <a:custGeom>
              <a:rect b="b" l="l" r="r" t="t"/>
              <a:pathLst>
                <a:path extrusionOk="0" h="2250" w="275">
                  <a:moveTo>
                    <a:pt x="205" y="1"/>
                  </a:moveTo>
                  <a:cubicBezTo>
                    <a:pt x="182" y="1"/>
                    <a:pt x="159" y="16"/>
                    <a:pt x="159" y="47"/>
                  </a:cubicBezTo>
                  <a:cubicBezTo>
                    <a:pt x="134" y="773"/>
                    <a:pt x="1" y="1470"/>
                    <a:pt x="62" y="2208"/>
                  </a:cubicBezTo>
                  <a:cubicBezTo>
                    <a:pt x="63" y="2234"/>
                    <a:pt x="85" y="2249"/>
                    <a:pt x="106" y="2249"/>
                  </a:cubicBezTo>
                  <a:cubicBezTo>
                    <a:pt x="123" y="2249"/>
                    <a:pt x="139" y="2240"/>
                    <a:pt x="144" y="2218"/>
                  </a:cubicBezTo>
                  <a:cubicBezTo>
                    <a:pt x="238" y="1864"/>
                    <a:pt x="219" y="1533"/>
                    <a:pt x="230" y="1165"/>
                  </a:cubicBezTo>
                  <a:cubicBezTo>
                    <a:pt x="243" y="784"/>
                    <a:pt x="274" y="429"/>
                    <a:pt x="252" y="47"/>
                  </a:cubicBezTo>
                  <a:cubicBezTo>
                    <a:pt x="252" y="16"/>
                    <a:pt x="228"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3"/>
            <p:cNvSpPr/>
            <p:nvPr/>
          </p:nvSpPr>
          <p:spPr>
            <a:xfrm>
              <a:off x="3195291" y="2338924"/>
              <a:ext cx="16483" cy="112488"/>
            </a:xfrm>
            <a:custGeom>
              <a:rect b="b" l="l" r="r" t="t"/>
              <a:pathLst>
                <a:path extrusionOk="0" h="1829" w="268">
                  <a:moveTo>
                    <a:pt x="133" y="0"/>
                  </a:moveTo>
                  <a:cubicBezTo>
                    <a:pt x="104" y="0"/>
                    <a:pt x="74" y="19"/>
                    <a:pt x="74" y="58"/>
                  </a:cubicBezTo>
                  <a:cubicBezTo>
                    <a:pt x="64" y="364"/>
                    <a:pt x="50" y="673"/>
                    <a:pt x="42" y="979"/>
                  </a:cubicBezTo>
                  <a:cubicBezTo>
                    <a:pt x="35" y="1245"/>
                    <a:pt x="0" y="1529"/>
                    <a:pt x="75" y="1786"/>
                  </a:cubicBezTo>
                  <a:cubicBezTo>
                    <a:pt x="85" y="1814"/>
                    <a:pt x="109" y="1829"/>
                    <a:pt x="134" y="1829"/>
                  </a:cubicBezTo>
                  <a:cubicBezTo>
                    <a:pt x="158" y="1829"/>
                    <a:pt x="182" y="1814"/>
                    <a:pt x="191" y="1786"/>
                  </a:cubicBezTo>
                  <a:cubicBezTo>
                    <a:pt x="267" y="1532"/>
                    <a:pt x="230" y="1243"/>
                    <a:pt x="224" y="979"/>
                  </a:cubicBezTo>
                  <a:cubicBezTo>
                    <a:pt x="216" y="670"/>
                    <a:pt x="205" y="364"/>
                    <a:pt x="192" y="58"/>
                  </a:cubicBezTo>
                  <a:cubicBezTo>
                    <a:pt x="192" y="19"/>
                    <a:pt x="162"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3"/>
            <p:cNvSpPr/>
            <p:nvPr/>
          </p:nvSpPr>
          <p:spPr>
            <a:xfrm>
              <a:off x="3456862" y="2426319"/>
              <a:ext cx="23186" cy="115379"/>
            </a:xfrm>
            <a:custGeom>
              <a:rect b="b" l="l" r="r" t="t"/>
              <a:pathLst>
                <a:path extrusionOk="0" h="1876" w="377">
                  <a:moveTo>
                    <a:pt x="230" y="0"/>
                  </a:moveTo>
                  <a:cubicBezTo>
                    <a:pt x="212" y="0"/>
                    <a:pt x="196" y="10"/>
                    <a:pt x="192" y="32"/>
                  </a:cubicBezTo>
                  <a:cubicBezTo>
                    <a:pt x="133" y="376"/>
                    <a:pt x="99" y="697"/>
                    <a:pt x="106" y="1051"/>
                  </a:cubicBezTo>
                  <a:cubicBezTo>
                    <a:pt x="110" y="1215"/>
                    <a:pt x="114" y="1372"/>
                    <a:pt x="67" y="1532"/>
                  </a:cubicBezTo>
                  <a:cubicBezTo>
                    <a:pt x="41" y="1621"/>
                    <a:pt x="0" y="1693"/>
                    <a:pt x="6" y="1788"/>
                  </a:cubicBezTo>
                  <a:cubicBezTo>
                    <a:pt x="10" y="1844"/>
                    <a:pt x="53" y="1876"/>
                    <a:pt x="97" y="1876"/>
                  </a:cubicBezTo>
                  <a:cubicBezTo>
                    <a:pt x="132" y="1876"/>
                    <a:pt x="167" y="1855"/>
                    <a:pt x="181" y="1811"/>
                  </a:cubicBezTo>
                  <a:cubicBezTo>
                    <a:pt x="377" y="1249"/>
                    <a:pt x="281" y="636"/>
                    <a:pt x="275" y="41"/>
                  </a:cubicBezTo>
                  <a:cubicBezTo>
                    <a:pt x="275" y="16"/>
                    <a:pt x="252"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3"/>
            <p:cNvSpPr/>
            <p:nvPr/>
          </p:nvSpPr>
          <p:spPr>
            <a:xfrm>
              <a:off x="3584479" y="2477427"/>
              <a:ext cx="21464" cy="109966"/>
            </a:xfrm>
            <a:custGeom>
              <a:rect b="b" l="l" r="r" t="t"/>
              <a:pathLst>
                <a:path extrusionOk="0" h="1788" w="349">
                  <a:moveTo>
                    <a:pt x="152" y="1"/>
                  </a:moveTo>
                  <a:cubicBezTo>
                    <a:pt x="112" y="1"/>
                    <a:pt x="69" y="35"/>
                    <a:pt x="80" y="87"/>
                  </a:cubicBezTo>
                  <a:cubicBezTo>
                    <a:pt x="144" y="398"/>
                    <a:pt x="70" y="705"/>
                    <a:pt x="31" y="1016"/>
                  </a:cubicBezTo>
                  <a:cubicBezTo>
                    <a:pt x="0" y="1255"/>
                    <a:pt x="19" y="1476"/>
                    <a:pt x="34" y="1713"/>
                  </a:cubicBezTo>
                  <a:cubicBezTo>
                    <a:pt x="38" y="1763"/>
                    <a:pt x="75" y="1788"/>
                    <a:pt x="113" y="1788"/>
                  </a:cubicBezTo>
                  <a:cubicBezTo>
                    <a:pt x="150" y="1788"/>
                    <a:pt x="187" y="1763"/>
                    <a:pt x="189" y="1713"/>
                  </a:cubicBezTo>
                  <a:cubicBezTo>
                    <a:pt x="205" y="1177"/>
                    <a:pt x="349" y="577"/>
                    <a:pt x="213" y="49"/>
                  </a:cubicBezTo>
                  <a:cubicBezTo>
                    <a:pt x="203" y="15"/>
                    <a:pt x="178"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3"/>
            <p:cNvSpPr/>
            <p:nvPr/>
          </p:nvSpPr>
          <p:spPr>
            <a:xfrm>
              <a:off x="3744755" y="2532595"/>
              <a:ext cx="13469" cy="110028"/>
            </a:xfrm>
            <a:custGeom>
              <a:rect b="b" l="l" r="r" t="t"/>
              <a:pathLst>
                <a:path extrusionOk="0" h="1789" w="219">
                  <a:moveTo>
                    <a:pt x="110" y="1"/>
                  </a:moveTo>
                  <a:cubicBezTo>
                    <a:pt x="78" y="1"/>
                    <a:pt x="46" y="22"/>
                    <a:pt x="46" y="63"/>
                  </a:cubicBezTo>
                  <a:cubicBezTo>
                    <a:pt x="38" y="621"/>
                    <a:pt x="0" y="1187"/>
                    <a:pt x="63" y="1743"/>
                  </a:cubicBezTo>
                  <a:cubicBezTo>
                    <a:pt x="67" y="1773"/>
                    <a:pt x="89" y="1788"/>
                    <a:pt x="111" y="1788"/>
                  </a:cubicBezTo>
                  <a:cubicBezTo>
                    <a:pt x="133" y="1788"/>
                    <a:pt x="154" y="1773"/>
                    <a:pt x="157" y="1743"/>
                  </a:cubicBezTo>
                  <a:cubicBezTo>
                    <a:pt x="219" y="1188"/>
                    <a:pt x="183" y="621"/>
                    <a:pt x="175" y="63"/>
                  </a:cubicBezTo>
                  <a:cubicBezTo>
                    <a:pt x="174" y="22"/>
                    <a:pt x="142"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3"/>
            <p:cNvSpPr/>
            <p:nvPr/>
          </p:nvSpPr>
          <p:spPr>
            <a:xfrm>
              <a:off x="3876801" y="2558180"/>
              <a:ext cx="12424" cy="109720"/>
            </a:xfrm>
            <a:custGeom>
              <a:rect b="b" l="l" r="r" t="t"/>
              <a:pathLst>
                <a:path extrusionOk="0" h="1784" w="202">
                  <a:moveTo>
                    <a:pt x="123" y="0"/>
                  </a:moveTo>
                  <a:cubicBezTo>
                    <a:pt x="94" y="0"/>
                    <a:pt x="65" y="19"/>
                    <a:pt x="63" y="56"/>
                  </a:cubicBezTo>
                  <a:cubicBezTo>
                    <a:pt x="44" y="606"/>
                    <a:pt x="0" y="1155"/>
                    <a:pt x="2" y="1702"/>
                  </a:cubicBezTo>
                  <a:cubicBezTo>
                    <a:pt x="2" y="1756"/>
                    <a:pt x="44" y="1784"/>
                    <a:pt x="87" y="1784"/>
                  </a:cubicBezTo>
                  <a:cubicBezTo>
                    <a:pt x="130" y="1784"/>
                    <a:pt x="173" y="1756"/>
                    <a:pt x="173" y="1702"/>
                  </a:cubicBezTo>
                  <a:cubicBezTo>
                    <a:pt x="178" y="1149"/>
                    <a:pt x="202" y="610"/>
                    <a:pt x="181" y="56"/>
                  </a:cubicBezTo>
                  <a:cubicBezTo>
                    <a:pt x="181" y="19"/>
                    <a:pt x="152"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3"/>
            <p:cNvSpPr/>
            <p:nvPr/>
          </p:nvSpPr>
          <p:spPr>
            <a:xfrm>
              <a:off x="5396220" y="3219578"/>
              <a:ext cx="11808" cy="85611"/>
            </a:xfrm>
            <a:custGeom>
              <a:rect b="b" l="l" r="r" t="t"/>
              <a:pathLst>
                <a:path extrusionOk="0" h="1392" w="192">
                  <a:moveTo>
                    <a:pt x="95" y="1"/>
                  </a:moveTo>
                  <a:cubicBezTo>
                    <a:pt x="61" y="1"/>
                    <a:pt x="28" y="22"/>
                    <a:pt x="27" y="66"/>
                  </a:cubicBezTo>
                  <a:cubicBezTo>
                    <a:pt x="19" y="479"/>
                    <a:pt x="10" y="888"/>
                    <a:pt x="2" y="1300"/>
                  </a:cubicBezTo>
                  <a:cubicBezTo>
                    <a:pt x="1" y="1361"/>
                    <a:pt x="48" y="1392"/>
                    <a:pt x="96" y="1392"/>
                  </a:cubicBezTo>
                  <a:cubicBezTo>
                    <a:pt x="143" y="1392"/>
                    <a:pt x="191" y="1361"/>
                    <a:pt x="190" y="1300"/>
                  </a:cubicBezTo>
                  <a:cubicBezTo>
                    <a:pt x="182" y="888"/>
                    <a:pt x="171" y="479"/>
                    <a:pt x="163" y="66"/>
                  </a:cubicBezTo>
                  <a:cubicBezTo>
                    <a:pt x="162" y="22"/>
                    <a:pt x="129" y="1"/>
                    <a:pt x="95"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3"/>
            <p:cNvSpPr/>
            <p:nvPr/>
          </p:nvSpPr>
          <p:spPr>
            <a:xfrm>
              <a:off x="5512583" y="3275115"/>
              <a:ext cx="14945" cy="96928"/>
            </a:xfrm>
            <a:custGeom>
              <a:rect b="b" l="l" r="r" t="t"/>
              <a:pathLst>
                <a:path extrusionOk="0" h="1576" w="243">
                  <a:moveTo>
                    <a:pt x="157" y="0"/>
                  </a:moveTo>
                  <a:cubicBezTo>
                    <a:pt x="130" y="0"/>
                    <a:pt x="103" y="18"/>
                    <a:pt x="102" y="54"/>
                  </a:cubicBezTo>
                  <a:cubicBezTo>
                    <a:pt x="98" y="313"/>
                    <a:pt x="112" y="577"/>
                    <a:pt x="90" y="835"/>
                  </a:cubicBezTo>
                  <a:cubicBezTo>
                    <a:pt x="73" y="1055"/>
                    <a:pt x="15" y="1272"/>
                    <a:pt x="4" y="1493"/>
                  </a:cubicBezTo>
                  <a:cubicBezTo>
                    <a:pt x="1" y="1548"/>
                    <a:pt x="44" y="1575"/>
                    <a:pt x="87" y="1575"/>
                  </a:cubicBezTo>
                  <a:cubicBezTo>
                    <a:pt x="131" y="1575"/>
                    <a:pt x="175" y="1548"/>
                    <a:pt x="176" y="1493"/>
                  </a:cubicBezTo>
                  <a:cubicBezTo>
                    <a:pt x="180" y="1274"/>
                    <a:pt x="227" y="1055"/>
                    <a:pt x="235" y="835"/>
                  </a:cubicBezTo>
                  <a:cubicBezTo>
                    <a:pt x="243" y="576"/>
                    <a:pt x="221" y="313"/>
                    <a:pt x="215" y="54"/>
                  </a:cubicBezTo>
                  <a:cubicBezTo>
                    <a:pt x="212" y="18"/>
                    <a:pt x="184" y="0"/>
                    <a:pt x="157"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3"/>
            <p:cNvSpPr/>
            <p:nvPr/>
          </p:nvSpPr>
          <p:spPr>
            <a:xfrm>
              <a:off x="5654407" y="3297502"/>
              <a:ext cx="19189" cy="129401"/>
            </a:xfrm>
            <a:custGeom>
              <a:rect b="b" l="l" r="r" t="t"/>
              <a:pathLst>
                <a:path extrusionOk="0" h="2104" w="312">
                  <a:moveTo>
                    <a:pt x="218" y="0"/>
                  </a:moveTo>
                  <a:cubicBezTo>
                    <a:pt x="184" y="0"/>
                    <a:pt x="151" y="22"/>
                    <a:pt x="149" y="66"/>
                  </a:cubicBezTo>
                  <a:cubicBezTo>
                    <a:pt x="129" y="477"/>
                    <a:pt x="90" y="876"/>
                    <a:pt x="48" y="1283"/>
                  </a:cubicBezTo>
                  <a:cubicBezTo>
                    <a:pt x="32" y="1429"/>
                    <a:pt x="54" y="1569"/>
                    <a:pt x="48" y="1712"/>
                  </a:cubicBezTo>
                  <a:cubicBezTo>
                    <a:pt x="43" y="1838"/>
                    <a:pt x="1" y="1943"/>
                    <a:pt x="30" y="2066"/>
                  </a:cubicBezTo>
                  <a:cubicBezTo>
                    <a:pt x="36" y="2091"/>
                    <a:pt x="57" y="2103"/>
                    <a:pt x="78" y="2103"/>
                  </a:cubicBezTo>
                  <a:cubicBezTo>
                    <a:pt x="96" y="2103"/>
                    <a:pt x="114" y="2095"/>
                    <a:pt x="124" y="2079"/>
                  </a:cubicBezTo>
                  <a:cubicBezTo>
                    <a:pt x="290" y="1816"/>
                    <a:pt x="223" y="1579"/>
                    <a:pt x="260" y="1276"/>
                  </a:cubicBezTo>
                  <a:cubicBezTo>
                    <a:pt x="312" y="863"/>
                    <a:pt x="305" y="480"/>
                    <a:pt x="285" y="65"/>
                  </a:cubicBezTo>
                  <a:cubicBezTo>
                    <a:pt x="284" y="22"/>
                    <a:pt x="251" y="0"/>
                    <a:pt x="21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3"/>
            <p:cNvSpPr/>
            <p:nvPr/>
          </p:nvSpPr>
          <p:spPr>
            <a:xfrm>
              <a:off x="5780303" y="3347073"/>
              <a:ext cx="19312" cy="126265"/>
            </a:xfrm>
            <a:custGeom>
              <a:rect b="b" l="l" r="r" t="t"/>
              <a:pathLst>
                <a:path extrusionOk="0" h="2053" w="314">
                  <a:moveTo>
                    <a:pt x="264" y="1"/>
                  </a:moveTo>
                  <a:cubicBezTo>
                    <a:pt x="239" y="1"/>
                    <a:pt x="212" y="17"/>
                    <a:pt x="210" y="49"/>
                  </a:cubicBezTo>
                  <a:cubicBezTo>
                    <a:pt x="144" y="690"/>
                    <a:pt x="37" y="1326"/>
                    <a:pt x="4" y="1970"/>
                  </a:cubicBezTo>
                  <a:cubicBezTo>
                    <a:pt x="1" y="2025"/>
                    <a:pt x="41" y="2052"/>
                    <a:pt x="84" y="2052"/>
                  </a:cubicBezTo>
                  <a:cubicBezTo>
                    <a:pt x="127" y="2052"/>
                    <a:pt x="172" y="2024"/>
                    <a:pt x="176" y="1970"/>
                  </a:cubicBezTo>
                  <a:cubicBezTo>
                    <a:pt x="219" y="1326"/>
                    <a:pt x="285" y="695"/>
                    <a:pt x="313" y="49"/>
                  </a:cubicBezTo>
                  <a:cubicBezTo>
                    <a:pt x="314" y="17"/>
                    <a:pt x="290" y="1"/>
                    <a:pt x="264"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3"/>
            <p:cNvSpPr/>
            <p:nvPr/>
          </p:nvSpPr>
          <p:spPr>
            <a:xfrm>
              <a:off x="5940579" y="3412327"/>
              <a:ext cx="18451" cy="118146"/>
            </a:xfrm>
            <a:custGeom>
              <a:rect b="b" l="l" r="r" t="t"/>
              <a:pathLst>
                <a:path extrusionOk="0" h="1921" w="300">
                  <a:moveTo>
                    <a:pt x="128" y="0"/>
                  </a:moveTo>
                  <a:cubicBezTo>
                    <a:pt x="99" y="0"/>
                    <a:pt x="66" y="26"/>
                    <a:pt x="73" y="65"/>
                  </a:cubicBezTo>
                  <a:cubicBezTo>
                    <a:pt x="165" y="630"/>
                    <a:pt x="69" y="1235"/>
                    <a:pt x="25" y="1800"/>
                  </a:cubicBezTo>
                  <a:lnTo>
                    <a:pt x="25" y="1800"/>
                  </a:lnTo>
                  <a:cubicBezTo>
                    <a:pt x="0" y="1868"/>
                    <a:pt x="69" y="1921"/>
                    <a:pt x="132" y="1921"/>
                  </a:cubicBezTo>
                  <a:cubicBezTo>
                    <a:pt x="177" y="1921"/>
                    <a:pt x="219" y="1893"/>
                    <a:pt x="221" y="1824"/>
                  </a:cubicBezTo>
                  <a:cubicBezTo>
                    <a:pt x="234" y="1237"/>
                    <a:pt x="299" y="618"/>
                    <a:pt x="171" y="38"/>
                  </a:cubicBezTo>
                  <a:cubicBezTo>
                    <a:pt x="166" y="12"/>
                    <a:pt x="148" y="0"/>
                    <a:pt x="12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3"/>
            <p:cNvSpPr/>
            <p:nvPr/>
          </p:nvSpPr>
          <p:spPr>
            <a:xfrm>
              <a:off x="6073608" y="3433668"/>
              <a:ext cx="14638" cy="127187"/>
            </a:xfrm>
            <a:custGeom>
              <a:rect b="b" l="l" r="r" t="t"/>
              <a:pathLst>
                <a:path extrusionOk="0" h="2068" w="238">
                  <a:moveTo>
                    <a:pt x="119" y="0"/>
                  </a:moveTo>
                  <a:cubicBezTo>
                    <a:pt x="96" y="0"/>
                    <a:pt x="73" y="15"/>
                    <a:pt x="71" y="46"/>
                  </a:cubicBezTo>
                  <a:cubicBezTo>
                    <a:pt x="50" y="404"/>
                    <a:pt x="36" y="758"/>
                    <a:pt x="36" y="1116"/>
                  </a:cubicBezTo>
                  <a:cubicBezTo>
                    <a:pt x="35" y="1426"/>
                    <a:pt x="0" y="1743"/>
                    <a:pt x="86" y="2043"/>
                  </a:cubicBezTo>
                  <a:cubicBezTo>
                    <a:pt x="92" y="2059"/>
                    <a:pt x="106" y="2067"/>
                    <a:pt x="120" y="2067"/>
                  </a:cubicBezTo>
                  <a:cubicBezTo>
                    <a:pt x="135" y="2067"/>
                    <a:pt x="149" y="2059"/>
                    <a:pt x="153" y="2043"/>
                  </a:cubicBezTo>
                  <a:cubicBezTo>
                    <a:pt x="238" y="1743"/>
                    <a:pt x="203" y="1422"/>
                    <a:pt x="203" y="1116"/>
                  </a:cubicBezTo>
                  <a:cubicBezTo>
                    <a:pt x="202" y="758"/>
                    <a:pt x="188" y="404"/>
                    <a:pt x="169" y="46"/>
                  </a:cubicBezTo>
                  <a:cubicBezTo>
                    <a:pt x="166" y="15"/>
                    <a:pt x="142" y="0"/>
                    <a:pt x="119"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3"/>
            <p:cNvSpPr/>
            <p:nvPr/>
          </p:nvSpPr>
          <p:spPr>
            <a:xfrm>
              <a:off x="6226565" y="3525553"/>
              <a:ext cx="17467" cy="70912"/>
            </a:xfrm>
            <a:custGeom>
              <a:rect b="b" l="l" r="r" t="t"/>
              <a:pathLst>
                <a:path extrusionOk="0" h="1153" w="284">
                  <a:moveTo>
                    <a:pt x="137" y="0"/>
                  </a:moveTo>
                  <a:cubicBezTo>
                    <a:pt x="88" y="0"/>
                    <a:pt x="45" y="67"/>
                    <a:pt x="91" y="103"/>
                  </a:cubicBezTo>
                  <a:cubicBezTo>
                    <a:pt x="172" y="168"/>
                    <a:pt x="80" y="452"/>
                    <a:pt x="63" y="538"/>
                  </a:cubicBezTo>
                  <a:cubicBezTo>
                    <a:pt x="49" y="607"/>
                    <a:pt x="40" y="671"/>
                    <a:pt x="37" y="741"/>
                  </a:cubicBezTo>
                  <a:cubicBezTo>
                    <a:pt x="33" y="864"/>
                    <a:pt x="1" y="988"/>
                    <a:pt x="37" y="1105"/>
                  </a:cubicBezTo>
                  <a:cubicBezTo>
                    <a:pt x="46" y="1133"/>
                    <a:pt x="76" y="1152"/>
                    <a:pt x="104" y="1152"/>
                  </a:cubicBezTo>
                  <a:cubicBezTo>
                    <a:pt x="124" y="1152"/>
                    <a:pt x="143" y="1143"/>
                    <a:pt x="154" y="1121"/>
                  </a:cubicBezTo>
                  <a:cubicBezTo>
                    <a:pt x="254" y="908"/>
                    <a:pt x="235" y="658"/>
                    <a:pt x="247" y="425"/>
                  </a:cubicBezTo>
                  <a:cubicBezTo>
                    <a:pt x="255" y="305"/>
                    <a:pt x="283" y="85"/>
                    <a:pt x="165" y="8"/>
                  </a:cubicBezTo>
                  <a:cubicBezTo>
                    <a:pt x="155" y="3"/>
                    <a:pt x="146" y="0"/>
                    <a:pt x="137"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3"/>
            <p:cNvSpPr/>
            <p:nvPr/>
          </p:nvSpPr>
          <p:spPr>
            <a:xfrm>
              <a:off x="6747860" y="3166563"/>
              <a:ext cx="248655" cy="137889"/>
            </a:xfrm>
            <a:custGeom>
              <a:rect b="b" l="l" r="r" t="t"/>
              <a:pathLst>
                <a:path extrusionOk="0" h="2242" w="4043">
                  <a:moveTo>
                    <a:pt x="4019" y="0"/>
                  </a:moveTo>
                  <a:cubicBezTo>
                    <a:pt x="4016" y="0"/>
                    <a:pt x="4013" y="1"/>
                    <a:pt x="4010" y="3"/>
                  </a:cubicBezTo>
                  <a:cubicBezTo>
                    <a:pt x="3330" y="442"/>
                    <a:pt x="2485" y="800"/>
                    <a:pt x="1737" y="1083"/>
                  </a:cubicBezTo>
                  <a:cubicBezTo>
                    <a:pt x="1068" y="1336"/>
                    <a:pt x="618" y="1570"/>
                    <a:pt x="84" y="2053"/>
                  </a:cubicBezTo>
                  <a:cubicBezTo>
                    <a:pt x="1" y="2128"/>
                    <a:pt x="79" y="2241"/>
                    <a:pt x="168" y="2241"/>
                  </a:cubicBezTo>
                  <a:cubicBezTo>
                    <a:pt x="193" y="2241"/>
                    <a:pt x="219" y="2232"/>
                    <a:pt x="243" y="2211"/>
                  </a:cubicBezTo>
                  <a:cubicBezTo>
                    <a:pt x="543" y="1941"/>
                    <a:pt x="857" y="1667"/>
                    <a:pt x="1235" y="1503"/>
                  </a:cubicBezTo>
                  <a:cubicBezTo>
                    <a:pt x="1557" y="1363"/>
                    <a:pt x="1927" y="1323"/>
                    <a:pt x="2246" y="1158"/>
                  </a:cubicBezTo>
                  <a:cubicBezTo>
                    <a:pt x="2849" y="848"/>
                    <a:pt x="3512" y="467"/>
                    <a:pt x="4034" y="30"/>
                  </a:cubicBezTo>
                  <a:cubicBezTo>
                    <a:pt x="4043" y="18"/>
                    <a:pt x="4032" y="0"/>
                    <a:pt x="40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3"/>
            <p:cNvSpPr/>
            <p:nvPr/>
          </p:nvSpPr>
          <p:spPr>
            <a:xfrm>
              <a:off x="6755179" y="3293935"/>
              <a:ext cx="278053" cy="157754"/>
            </a:xfrm>
            <a:custGeom>
              <a:rect b="b" l="l" r="r" t="t"/>
              <a:pathLst>
                <a:path extrusionOk="0" h="2565" w="4521">
                  <a:moveTo>
                    <a:pt x="4441" y="0"/>
                  </a:moveTo>
                  <a:cubicBezTo>
                    <a:pt x="4435" y="0"/>
                    <a:pt x="4429" y="1"/>
                    <a:pt x="4422" y="4"/>
                  </a:cubicBezTo>
                  <a:cubicBezTo>
                    <a:pt x="3672" y="309"/>
                    <a:pt x="2910" y="549"/>
                    <a:pt x="2219" y="976"/>
                  </a:cubicBezTo>
                  <a:cubicBezTo>
                    <a:pt x="1838" y="1213"/>
                    <a:pt x="1483" y="1457"/>
                    <a:pt x="1085" y="1668"/>
                  </a:cubicBezTo>
                  <a:cubicBezTo>
                    <a:pt x="682" y="1880"/>
                    <a:pt x="460" y="2140"/>
                    <a:pt x="76" y="2387"/>
                  </a:cubicBezTo>
                  <a:cubicBezTo>
                    <a:pt x="0" y="2436"/>
                    <a:pt x="33" y="2564"/>
                    <a:pt x="117" y="2564"/>
                  </a:cubicBezTo>
                  <a:cubicBezTo>
                    <a:pt x="127" y="2564"/>
                    <a:pt x="138" y="2563"/>
                    <a:pt x="149" y="2559"/>
                  </a:cubicBezTo>
                  <a:cubicBezTo>
                    <a:pt x="433" y="2460"/>
                    <a:pt x="576" y="2315"/>
                    <a:pt x="810" y="2145"/>
                  </a:cubicBezTo>
                  <a:cubicBezTo>
                    <a:pt x="1215" y="1849"/>
                    <a:pt x="1690" y="1707"/>
                    <a:pt x="2094" y="1421"/>
                  </a:cubicBezTo>
                  <a:cubicBezTo>
                    <a:pt x="2847" y="890"/>
                    <a:pt x="3633" y="520"/>
                    <a:pt x="4466" y="115"/>
                  </a:cubicBezTo>
                  <a:cubicBezTo>
                    <a:pt x="4521" y="87"/>
                    <a:pt x="4493" y="0"/>
                    <a:pt x="44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3"/>
            <p:cNvSpPr/>
            <p:nvPr/>
          </p:nvSpPr>
          <p:spPr>
            <a:xfrm>
              <a:off x="6761514" y="3012807"/>
              <a:ext cx="256650" cy="122328"/>
            </a:xfrm>
            <a:custGeom>
              <a:rect b="b" l="l" r="r" t="t"/>
              <a:pathLst>
                <a:path extrusionOk="0" h="1989" w="4173">
                  <a:moveTo>
                    <a:pt x="4125" y="1"/>
                  </a:moveTo>
                  <a:cubicBezTo>
                    <a:pt x="4121" y="1"/>
                    <a:pt x="4116" y="1"/>
                    <a:pt x="4112" y="3"/>
                  </a:cubicBezTo>
                  <a:cubicBezTo>
                    <a:pt x="3408" y="308"/>
                    <a:pt x="2705" y="427"/>
                    <a:pt x="2032" y="802"/>
                  </a:cubicBezTo>
                  <a:cubicBezTo>
                    <a:pt x="1382" y="1163"/>
                    <a:pt x="743" y="1520"/>
                    <a:pt x="63" y="1825"/>
                  </a:cubicBezTo>
                  <a:cubicBezTo>
                    <a:pt x="1" y="1853"/>
                    <a:pt x="18" y="1959"/>
                    <a:pt x="84" y="1974"/>
                  </a:cubicBezTo>
                  <a:cubicBezTo>
                    <a:pt x="133" y="1984"/>
                    <a:pt x="185" y="1989"/>
                    <a:pt x="237" y="1989"/>
                  </a:cubicBezTo>
                  <a:cubicBezTo>
                    <a:pt x="783" y="1989"/>
                    <a:pt x="1449" y="1456"/>
                    <a:pt x="1866" y="1194"/>
                  </a:cubicBezTo>
                  <a:cubicBezTo>
                    <a:pt x="2605" y="727"/>
                    <a:pt x="3380" y="464"/>
                    <a:pt x="4143" y="55"/>
                  </a:cubicBezTo>
                  <a:cubicBezTo>
                    <a:pt x="4173" y="38"/>
                    <a:pt x="4154" y="1"/>
                    <a:pt x="4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3"/>
            <p:cNvSpPr/>
            <p:nvPr/>
          </p:nvSpPr>
          <p:spPr>
            <a:xfrm>
              <a:off x="6750443" y="2839431"/>
              <a:ext cx="273563" cy="127741"/>
            </a:xfrm>
            <a:custGeom>
              <a:rect b="b" l="l" r="r" t="t"/>
              <a:pathLst>
                <a:path extrusionOk="0" h="2077" w="4448">
                  <a:moveTo>
                    <a:pt x="4350" y="1"/>
                  </a:moveTo>
                  <a:cubicBezTo>
                    <a:pt x="4344" y="1"/>
                    <a:pt x="4337" y="2"/>
                    <a:pt x="4331" y="4"/>
                  </a:cubicBezTo>
                  <a:cubicBezTo>
                    <a:pt x="2843" y="496"/>
                    <a:pt x="1506" y="1204"/>
                    <a:pt x="109" y="1888"/>
                  </a:cubicBezTo>
                  <a:cubicBezTo>
                    <a:pt x="0" y="1940"/>
                    <a:pt x="76" y="2077"/>
                    <a:pt x="173" y="2077"/>
                  </a:cubicBezTo>
                  <a:cubicBezTo>
                    <a:pt x="178" y="2077"/>
                    <a:pt x="183" y="2076"/>
                    <a:pt x="189" y="2075"/>
                  </a:cubicBezTo>
                  <a:cubicBezTo>
                    <a:pt x="759" y="1991"/>
                    <a:pt x="1404" y="1529"/>
                    <a:pt x="1914" y="1261"/>
                  </a:cubicBezTo>
                  <a:cubicBezTo>
                    <a:pt x="2714" y="841"/>
                    <a:pt x="3562" y="505"/>
                    <a:pt x="4384" y="129"/>
                  </a:cubicBezTo>
                  <a:cubicBezTo>
                    <a:pt x="4448" y="100"/>
                    <a:pt x="4412" y="1"/>
                    <a:pt x="43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3"/>
            <p:cNvSpPr/>
            <p:nvPr/>
          </p:nvSpPr>
          <p:spPr>
            <a:xfrm>
              <a:off x="6749398" y="2674112"/>
              <a:ext cx="278914" cy="124543"/>
            </a:xfrm>
            <a:custGeom>
              <a:rect b="b" l="l" r="r" t="t"/>
              <a:pathLst>
                <a:path extrusionOk="0" h="2025" w="4535">
                  <a:moveTo>
                    <a:pt x="4451" y="1"/>
                  </a:moveTo>
                  <a:cubicBezTo>
                    <a:pt x="4445" y="1"/>
                    <a:pt x="4439" y="2"/>
                    <a:pt x="4432" y="4"/>
                  </a:cubicBezTo>
                  <a:cubicBezTo>
                    <a:pt x="2970" y="573"/>
                    <a:pt x="1496" y="1179"/>
                    <a:pt x="87" y="1848"/>
                  </a:cubicBezTo>
                  <a:cubicBezTo>
                    <a:pt x="1" y="1889"/>
                    <a:pt x="47" y="2025"/>
                    <a:pt x="131" y="2025"/>
                  </a:cubicBezTo>
                  <a:cubicBezTo>
                    <a:pt x="140" y="2025"/>
                    <a:pt x="149" y="2023"/>
                    <a:pt x="159" y="2020"/>
                  </a:cubicBezTo>
                  <a:cubicBezTo>
                    <a:pt x="1643" y="1504"/>
                    <a:pt x="3026" y="726"/>
                    <a:pt x="4477" y="114"/>
                  </a:cubicBezTo>
                  <a:cubicBezTo>
                    <a:pt x="4535" y="91"/>
                    <a:pt x="4504" y="1"/>
                    <a:pt x="44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3"/>
            <p:cNvSpPr/>
            <p:nvPr/>
          </p:nvSpPr>
          <p:spPr>
            <a:xfrm>
              <a:off x="6790666" y="2555536"/>
              <a:ext cx="191642" cy="86473"/>
            </a:xfrm>
            <a:custGeom>
              <a:rect b="b" l="l" r="r" t="t"/>
              <a:pathLst>
                <a:path extrusionOk="0" h="1406" w="3116">
                  <a:moveTo>
                    <a:pt x="3071" y="1"/>
                  </a:moveTo>
                  <a:cubicBezTo>
                    <a:pt x="3063" y="1"/>
                    <a:pt x="3054" y="4"/>
                    <a:pt x="3047" y="14"/>
                  </a:cubicBezTo>
                  <a:cubicBezTo>
                    <a:pt x="2908" y="184"/>
                    <a:pt x="2489" y="198"/>
                    <a:pt x="2291" y="259"/>
                  </a:cubicBezTo>
                  <a:cubicBezTo>
                    <a:pt x="2013" y="342"/>
                    <a:pt x="1738" y="446"/>
                    <a:pt x="1472" y="560"/>
                  </a:cubicBezTo>
                  <a:cubicBezTo>
                    <a:pt x="992" y="770"/>
                    <a:pt x="519" y="1026"/>
                    <a:pt x="52" y="1267"/>
                  </a:cubicBezTo>
                  <a:cubicBezTo>
                    <a:pt x="0" y="1293"/>
                    <a:pt x="13" y="1378"/>
                    <a:pt x="67" y="1392"/>
                  </a:cubicBezTo>
                  <a:cubicBezTo>
                    <a:pt x="107" y="1401"/>
                    <a:pt x="149" y="1405"/>
                    <a:pt x="192" y="1405"/>
                  </a:cubicBezTo>
                  <a:cubicBezTo>
                    <a:pt x="662" y="1405"/>
                    <a:pt x="1294" y="884"/>
                    <a:pt x="1669" y="714"/>
                  </a:cubicBezTo>
                  <a:cubicBezTo>
                    <a:pt x="2055" y="540"/>
                    <a:pt x="2480" y="442"/>
                    <a:pt x="2861" y="268"/>
                  </a:cubicBezTo>
                  <a:cubicBezTo>
                    <a:pt x="2986" y="212"/>
                    <a:pt x="3074" y="189"/>
                    <a:pt x="3106" y="49"/>
                  </a:cubicBezTo>
                  <a:cubicBezTo>
                    <a:pt x="3115" y="26"/>
                    <a:pt x="3094" y="1"/>
                    <a:pt x="30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3"/>
            <p:cNvSpPr/>
            <p:nvPr/>
          </p:nvSpPr>
          <p:spPr>
            <a:xfrm>
              <a:off x="6871050" y="2455717"/>
              <a:ext cx="17467" cy="135798"/>
            </a:xfrm>
            <a:custGeom>
              <a:rect b="b" l="l" r="r" t="t"/>
              <a:pathLst>
                <a:path extrusionOk="0" h="2208" w="284">
                  <a:moveTo>
                    <a:pt x="64" y="0"/>
                  </a:moveTo>
                  <a:cubicBezTo>
                    <a:pt x="41" y="0"/>
                    <a:pt x="18" y="16"/>
                    <a:pt x="18" y="46"/>
                  </a:cubicBezTo>
                  <a:cubicBezTo>
                    <a:pt x="15" y="433"/>
                    <a:pt x="37" y="821"/>
                    <a:pt x="32" y="1210"/>
                  </a:cubicBezTo>
                  <a:cubicBezTo>
                    <a:pt x="29" y="1533"/>
                    <a:pt x="1" y="1854"/>
                    <a:pt x="62" y="2174"/>
                  </a:cubicBezTo>
                  <a:cubicBezTo>
                    <a:pt x="66" y="2197"/>
                    <a:pt x="86" y="2208"/>
                    <a:pt x="106" y="2208"/>
                  </a:cubicBezTo>
                  <a:cubicBezTo>
                    <a:pt x="127" y="2208"/>
                    <a:pt x="147" y="2197"/>
                    <a:pt x="151" y="2174"/>
                  </a:cubicBezTo>
                  <a:cubicBezTo>
                    <a:pt x="284" y="1487"/>
                    <a:pt x="135" y="738"/>
                    <a:pt x="112" y="48"/>
                  </a:cubicBezTo>
                  <a:cubicBezTo>
                    <a:pt x="111" y="16"/>
                    <a:pt x="87" y="0"/>
                    <a:pt x="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3"/>
            <p:cNvSpPr/>
            <p:nvPr/>
          </p:nvSpPr>
          <p:spPr>
            <a:xfrm>
              <a:off x="6893314" y="2743241"/>
              <a:ext cx="24601" cy="109351"/>
            </a:xfrm>
            <a:custGeom>
              <a:rect b="b" l="l" r="r" t="t"/>
              <a:pathLst>
                <a:path extrusionOk="0" h="1778" w="400">
                  <a:moveTo>
                    <a:pt x="81" y="1"/>
                  </a:moveTo>
                  <a:cubicBezTo>
                    <a:pt x="42" y="1"/>
                    <a:pt x="1" y="45"/>
                    <a:pt x="28" y="85"/>
                  </a:cubicBezTo>
                  <a:cubicBezTo>
                    <a:pt x="100" y="188"/>
                    <a:pt x="44" y="360"/>
                    <a:pt x="42" y="475"/>
                  </a:cubicBezTo>
                  <a:cubicBezTo>
                    <a:pt x="42" y="640"/>
                    <a:pt x="37" y="811"/>
                    <a:pt x="50" y="974"/>
                  </a:cubicBezTo>
                  <a:cubicBezTo>
                    <a:pt x="67" y="1222"/>
                    <a:pt x="42" y="1522"/>
                    <a:pt x="145" y="1747"/>
                  </a:cubicBezTo>
                  <a:cubicBezTo>
                    <a:pt x="155" y="1768"/>
                    <a:pt x="177" y="1778"/>
                    <a:pt x="200" y="1778"/>
                  </a:cubicBezTo>
                  <a:cubicBezTo>
                    <a:pt x="223" y="1778"/>
                    <a:pt x="246" y="1768"/>
                    <a:pt x="256" y="1747"/>
                  </a:cubicBezTo>
                  <a:cubicBezTo>
                    <a:pt x="400" y="1436"/>
                    <a:pt x="286" y="1007"/>
                    <a:pt x="241" y="680"/>
                  </a:cubicBezTo>
                  <a:cubicBezTo>
                    <a:pt x="212" y="488"/>
                    <a:pt x="255" y="171"/>
                    <a:pt x="116" y="16"/>
                  </a:cubicBezTo>
                  <a:cubicBezTo>
                    <a:pt x="106" y="5"/>
                    <a:pt x="93"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3"/>
            <p:cNvSpPr/>
            <p:nvPr/>
          </p:nvSpPr>
          <p:spPr>
            <a:xfrm>
              <a:off x="6904999" y="3073018"/>
              <a:ext cx="19742" cy="121590"/>
            </a:xfrm>
            <a:custGeom>
              <a:rect b="b" l="l" r="r" t="t"/>
              <a:pathLst>
                <a:path extrusionOk="0" h="1977" w="321">
                  <a:moveTo>
                    <a:pt x="90" y="0"/>
                  </a:moveTo>
                  <a:cubicBezTo>
                    <a:pt x="47" y="0"/>
                    <a:pt x="4" y="29"/>
                    <a:pt x="4" y="87"/>
                  </a:cubicBezTo>
                  <a:cubicBezTo>
                    <a:pt x="1" y="380"/>
                    <a:pt x="74" y="660"/>
                    <a:pt x="58" y="963"/>
                  </a:cubicBezTo>
                  <a:cubicBezTo>
                    <a:pt x="43" y="1268"/>
                    <a:pt x="21" y="1565"/>
                    <a:pt x="26" y="1869"/>
                  </a:cubicBezTo>
                  <a:cubicBezTo>
                    <a:pt x="26" y="1941"/>
                    <a:pt x="81" y="1976"/>
                    <a:pt x="136" y="1976"/>
                  </a:cubicBezTo>
                  <a:cubicBezTo>
                    <a:pt x="192" y="1976"/>
                    <a:pt x="247" y="1941"/>
                    <a:pt x="247" y="1869"/>
                  </a:cubicBezTo>
                  <a:cubicBezTo>
                    <a:pt x="252" y="1563"/>
                    <a:pt x="291" y="1266"/>
                    <a:pt x="305" y="963"/>
                  </a:cubicBezTo>
                  <a:cubicBezTo>
                    <a:pt x="321" y="646"/>
                    <a:pt x="205" y="391"/>
                    <a:pt x="183" y="87"/>
                  </a:cubicBezTo>
                  <a:cubicBezTo>
                    <a:pt x="179" y="29"/>
                    <a:pt x="134"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3"/>
            <p:cNvSpPr/>
            <p:nvPr/>
          </p:nvSpPr>
          <p:spPr>
            <a:xfrm>
              <a:off x="6813299" y="3270625"/>
              <a:ext cx="11316" cy="105108"/>
            </a:xfrm>
            <a:custGeom>
              <a:rect b="b" l="l" r="r" t="t"/>
              <a:pathLst>
                <a:path extrusionOk="0" h="1709" w="184">
                  <a:moveTo>
                    <a:pt x="92" y="0"/>
                  </a:moveTo>
                  <a:cubicBezTo>
                    <a:pt x="58" y="0"/>
                    <a:pt x="24" y="22"/>
                    <a:pt x="24" y="66"/>
                  </a:cubicBezTo>
                  <a:cubicBezTo>
                    <a:pt x="26" y="603"/>
                    <a:pt x="1" y="1149"/>
                    <a:pt x="67" y="1683"/>
                  </a:cubicBezTo>
                  <a:cubicBezTo>
                    <a:pt x="69" y="1700"/>
                    <a:pt x="81" y="1709"/>
                    <a:pt x="92" y="1709"/>
                  </a:cubicBezTo>
                  <a:cubicBezTo>
                    <a:pt x="104" y="1709"/>
                    <a:pt x="116" y="1700"/>
                    <a:pt x="118" y="1683"/>
                  </a:cubicBezTo>
                  <a:cubicBezTo>
                    <a:pt x="184" y="1149"/>
                    <a:pt x="159" y="603"/>
                    <a:pt x="160" y="66"/>
                  </a:cubicBezTo>
                  <a:cubicBezTo>
                    <a:pt x="160" y="22"/>
                    <a:pt x="126"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3"/>
            <p:cNvSpPr/>
            <p:nvPr/>
          </p:nvSpPr>
          <p:spPr>
            <a:xfrm>
              <a:off x="6796201" y="2946199"/>
              <a:ext cx="23924" cy="116424"/>
            </a:xfrm>
            <a:custGeom>
              <a:rect b="b" l="l" r="r" t="t"/>
              <a:pathLst>
                <a:path extrusionOk="0" h="1893" w="389">
                  <a:moveTo>
                    <a:pt x="72" y="1"/>
                  </a:moveTo>
                  <a:cubicBezTo>
                    <a:pt x="35" y="1"/>
                    <a:pt x="0" y="25"/>
                    <a:pt x="4" y="75"/>
                  </a:cubicBezTo>
                  <a:cubicBezTo>
                    <a:pt x="46" y="664"/>
                    <a:pt x="43" y="1260"/>
                    <a:pt x="171" y="1838"/>
                  </a:cubicBezTo>
                  <a:cubicBezTo>
                    <a:pt x="180" y="1875"/>
                    <a:pt x="211" y="1892"/>
                    <a:pt x="243" y="1892"/>
                  </a:cubicBezTo>
                  <a:cubicBezTo>
                    <a:pt x="276" y="1892"/>
                    <a:pt x="310" y="1874"/>
                    <a:pt x="320" y="1838"/>
                  </a:cubicBezTo>
                  <a:cubicBezTo>
                    <a:pt x="388" y="1591"/>
                    <a:pt x="310" y="1393"/>
                    <a:pt x="262" y="1150"/>
                  </a:cubicBezTo>
                  <a:cubicBezTo>
                    <a:pt x="191" y="800"/>
                    <a:pt x="196" y="432"/>
                    <a:pt x="157" y="75"/>
                  </a:cubicBezTo>
                  <a:cubicBezTo>
                    <a:pt x="152" y="26"/>
                    <a:pt x="110"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3"/>
            <p:cNvSpPr/>
            <p:nvPr/>
          </p:nvSpPr>
          <p:spPr>
            <a:xfrm>
              <a:off x="6777259" y="2664518"/>
              <a:ext cx="9410" cy="58673"/>
            </a:xfrm>
            <a:custGeom>
              <a:rect b="b" l="l" r="r" t="t"/>
              <a:pathLst>
                <a:path extrusionOk="0" h="954" w="153">
                  <a:moveTo>
                    <a:pt x="64" y="1"/>
                  </a:moveTo>
                  <a:cubicBezTo>
                    <a:pt x="34" y="1"/>
                    <a:pt x="1" y="26"/>
                    <a:pt x="7" y="66"/>
                  </a:cubicBezTo>
                  <a:cubicBezTo>
                    <a:pt x="49" y="351"/>
                    <a:pt x="46" y="637"/>
                    <a:pt x="26" y="924"/>
                  </a:cubicBezTo>
                  <a:cubicBezTo>
                    <a:pt x="25" y="943"/>
                    <a:pt x="41" y="953"/>
                    <a:pt x="57" y="953"/>
                  </a:cubicBezTo>
                  <a:cubicBezTo>
                    <a:pt x="70" y="953"/>
                    <a:pt x="82" y="947"/>
                    <a:pt x="85" y="932"/>
                  </a:cubicBezTo>
                  <a:cubicBezTo>
                    <a:pt x="153" y="632"/>
                    <a:pt x="145" y="341"/>
                    <a:pt x="106" y="38"/>
                  </a:cubicBezTo>
                  <a:cubicBezTo>
                    <a:pt x="102" y="12"/>
                    <a:pt x="84" y="1"/>
                    <a:pt x="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3"/>
            <p:cNvSpPr/>
            <p:nvPr/>
          </p:nvSpPr>
          <p:spPr>
            <a:xfrm>
              <a:off x="6961889" y="2561624"/>
              <a:ext cx="20173" cy="116055"/>
            </a:xfrm>
            <a:custGeom>
              <a:rect b="b" l="l" r="r" t="t"/>
              <a:pathLst>
                <a:path extrusionOk="0" h="1887" w="328">
                  <a:moveTo>
                    <a:pt x="78" y="0"/>
                  </a:moveTo>
                  <a:cubicBezTo>
                    <a:pt x="44" y="0"/>
                    <a:pt x="11" y="22"/>
                    <a:pt x="13" y="66"/>
                  </a:cubicBezTo>
                  <a:cubicBezTo>
                    <a:pt x="21" y="390"/>
                    <a:pt x="38" y="711"/>
                    <a:pt x="33" y="1036"/>
                  </a:cubicBezTo>
                  <a:cubicBezTo>
                    <a:pt x="32" y="1319"/>
                    <a:pt x="0" y="1585"/>
                    <a:pt x="85" y="1858"/>
                  </a:cubicBezTo>
                  <a:cubicBezTo>
                    <a:pt x="90" y="1877"/>
                    <a:pt x="106" y="1886"/>
                    <a:pt x="122" y="1886"/>
                  </a:cubicBezTo>
                  <a:cubicBezTo>
                    <a:pt x="137" y="1886"/>
                    <a:pt x="153" y="1877"/>
                    <a:pt x="158" y="1858"/>
                  </a:cubicBezTo>
                  <a:cubicBezTo>
                    <a:pt x="327" y="1311"/>
                    <a:pt x="185" y="625"/>
                    <a:pt x="149" y="66"/>
                  </a:cubicBezTo>
                  <a:cubicBezTo>
                    <a:pt x="147" y="23"/>
                    <a:pt x="112" y="0"/>
                    <a:pt x="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3"/>
            <p:cNvSpPr/>
            <p:nvPr/>
          </p:nvSpPr>
          <p:spPr>
            <a:xfrm>
              <a:off x="6973821" y="2877563"/>
              <a:ext cx="20788" cy="113595"/>
            </a:xfrm>
            <a:custGeom>
              <a:rect b="b" l="l" r="r" t="t"/>
              <a:pathLst>
                <a:path extrusionOk="0" h="1847" w="338">
                  <a:moveTo>
                    <a:pt x="223" y="0"/>
                  </a:moveTo>
                  <a:cubicBezTo>
                    <a:pt x="165" y="0"/>
                    <a:pt x="106" y="38"/>
                    <a:pt x="103" y="112"/>
                  </a:cubicBezTo>
                  <a:cubicBezTo>
                    <a:pt x="94" y="424"/>
                    <a:pt x="64" y="735"/>
                    <a:pt x="64" y="1048"/>
                  </a:cubicBezTo>
                  <a:cubicBezTo>
                    <a:pt x="64" y="1290"/>
                    <a:pt x="0" y="1555"/>
                    <a:pt x="63" y="1791"/>
                  </a:cubicBezTo>
                  <a:cubicBezTo>
                    <a:pt x="72" y="1829"/>
                    <a:pt x="102" y="1846"/>
                    <a:pt x="133" y="1846"/>
                  </a:cubicBezTo>
                  <a:cubicBezTo>
                    <a:pt x="166" y="1846"/>
                    <a:pt x="199" y="1827"/>
                    <a:pt x="211" y="1791"/>
                  </a:cubicBezTo>
                  <a:cubicBezTo>
                    <a:pt x="289" y="1551"/>
                    <a:pt x="289" y="1298"/>
                    <a:pt x="291" y="1048"/>
                  </a:cubicBezTo>
                  <a:cubicBezTo>
                    <a:pt x="292" y="735"/>
                    <a:pt x="324" y="424"/>
                    <a:pt x="336" y="112"/>
                  </a:cubicBezTo>
                  <a:cubicBezTo>
                    <a:pt x="338" y="38"/>
                    <a:pt x="281"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3"/>
            <p:cNvSpPr/>
            <p:nvPr/>
          </p:nvSpPr>
          <p:spPr>
            <a:xfrm>
              <a:off x="6961520" y="3216072"/>
              <a:ext cx="15806" cy="95329"/>
            </a:xfrm>
            <a:custGeom>
              <a:rect b="b" l="l" r="r" t="t"/>
              <a:pathLst>
                <a:path extrusionOk="0" h="1550" w="257">
                  <a:moveTo>
                    <a:pt x="129" y="0"/>
                  </a:moveTo>
                  <a:cubicBezTo>
                    <a:pt x="87" y="0"/>
                    <a:pt x="45" y="28"/>
                    <a:pt x="44" y="83"/>
                  </a:cubicBezTo>
                  <a:cubicBezTo>
                    <a:pt x="39" y="336"/>
                    <a:pt x="36" y="587"/>
                    <a:pt x="30" y="842"/>
                  </a:cubicBezTo>
                  <a:cubicBezTo>
                    <a:pt x="27" y="1062"/>
                    <a:pt x="0" y="1298"/>
                    <a:pt x="71" y="1507"/>
                  </a:cubicBezTo>
                  <a:cubicBezTo>
                    <a:pt x="81" y="1536"/>
                    <a:pt x="105" y="1550"/>
                    <a:pt x="129" y="1550"/>
                  </a:cubicBezTo>
                  <a:cubicBezTo>
                    <a:pt x="153" y="1550"/>
                    <a:pt x="177" y="1536"/>
                    <a:pt x="186" y="1507"/>
                  </a:cubicBezTo>
                  <a:cubicBezTo>
                    <a:pt x="256" y="1300"/>
                    <a:pt x="231" y="1061"/>
                    <a:pt x="227" y="842"/>
                  </a:cubicBezTo>
                  <a:cubicBezTo>
                    <a:pt x="224" y="587"/>
                    <a:pt x="219" y="336"/>
                    <a:pt x="214" y="83"/>
                  </a:cubicBezTo>
                  <a:cubicBezTo>
                    <a:pt x="213" y="28"/>
                    <a:pt x="171"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3"/>
            <p:cNvSpPr/>
            <p:nvPr/>
          </p:nvSpPr>
          <p:spPr>
            <a:xfrm>
              <a:off x="4275952" y="2047586"/>
              <a:ext cx="547434" cy="183339"/>
            </a:xfrm>
            <a:custGeom>
              <a:rect b="b" l="l" r="r" t="t"/>
              <a:pathLst>
                <a:path extrusionOk="0" h="2981" w="8901">
                  <a:moveTo>
                    <a:pt x="74" y="1"/>
                  </a:moveTo>
                  <a:cubicBezTo>
                    <a:pt x="30" y="1"/>
                    <a:pt x="0" y="62"/>
                    <a:pt x="49" y="85"/>
                  </a:cubicBezTo>
                  <a:cubicBezTo>
                    <a:pt x="1593" y="842"/>
                    <a:pt x="3291" y="1410"/>
                    <a:pt x="4922" y="1945"/>
                  </a:cubicBezTo>
                  <a:cubicBezTo>
                    <a:pt x="6128" y="2341"/>
                    <a:pt x="7580" y="2909"/>
                    <a:pt x="8839" y="2981"/>
                  </a:cubicBezTo>
                  <a:cubicBezTo>
                    <a:pt x="8840" y="2981"/>
                    <a:pt x="8841" y="2981"/>
                    <a:pt x="8842" y="2981"/>
                  </a:cubicBezTo>
                  <a:cubicBezTo>
                    <a:pt x="8893" y="2981"/>
                    <a:pt x="8901" y="2902"/>
                    <a:pt x="8852" y="2888"/>
                  </a:cubicBezTo>
                  <a:cubicBezTo>
                    <a:pt x="5936" y="2099"/>
                    <a:pt x="2860" y="1242"/>
                    <a:pt x="96" y="6"/>
                  </a:cubicBezTo>
                  <a:cubicBezTo>
                    <a:pt x="88" y="2"/>
                    <a:pt x="81" y="1"/>
                    <a:pt x="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3"/>
            <p:cNvSpPr/>
            <p:nvPr/>
          </p:nvSpPr>
          <p:spPr>
            <a:xfrm>
              <a:off x="4855674" y="2241996"/>
              <a:ext cx="179095" cy="82659"/>
            </a:xfrm>
            <a:custGeom>
              <a:rect b="b" l="l" r="r" t="t"/>
              <a:pathLst>
                <a:path extrusionOk="0" h="1344" w="2912">
                  <a:moveTo>
                    <a:pt x="37" y="0"/>
                  </a:moveTo>
                  <a:cubicBezTo>
                    <a:pt x="5" y="0"/>
                    <a:pt x="1" y="47"/>
                    <a:pt x="26" y="63"/>
                  </a:cubicBezTo>
                  <a:cubicBezTo>
                    <a:pt x="237" y="209"/>
                    <a:pt x="487" y="299"/>
                    <a:pt x="713" y="427"/>
                  </a:cubicBezTo>
                  <a:cubicBezTo>
                    <a:pt x="940" y="554"/>
                    <a:pt x="1137" y="719"/>
                    <a:pt x="1369" y="829"/>
                  </a:cubicBezTo>
                  <a:cubicBezTo>
                    <a:pt x="1799" y="1027"/>
                    <a:pt x="2316" y="1069"/>
                    <a:pt x="2723" y="1327"/>
                  </a:cubicBezTo>
                  <a:cubicBezTo>
                    <a:pt x="2740" y="1338"/>
                    <a:pt x="2757" y="1343"/>
                    <a:pt x="2774" y="1343"/>
                  </a:cubicBezTo>
                  <a:cubicBezTo>
                    <a:pt x="2857" y="1343"/>
                    <a:pt x="2911" y="1215"/>
                    <a:pt x="2823" y="1157"/>
                  </a:cubicBezTo>
                  <a:cubicBezTo>
                    <a:pt x="2424" y="905"/>
                    <a:pt x="1933" y="877"/>
                    <a:pt x="1505" y="704"/>
                  </a:cubicBezTo>
                  <a:cubicBezTo>
                    <a:pt x="994" y="495"/>
                    <a:pt x="627" y="52"/>
                    <a:pt x="43" y="1"/>
                  </a:cubicBezTo>
                  <a:cubicBezTo>
                    <a:pt x="41" y="0"/>
                    <a:pt x="39" y="0"/>
                    <a:pt x="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3"/>
            <p:cNvSpPr/>
            <p:nvPr/>
          </p:nvSpPr>
          <p:spPr>
            <a:xfrm>
              <a:off x="4251843" y="2192363"/>
              <a:ext cx="789200" cy="279836"/>
            </a:xfrm>
            <a:custGeom>
              <a:rect b="b" l="l" r="r" t="t"/>
              <a:pathLst>
                <a:path extrusionOk="0" h="4550" w="12832">
                  <a:moveTo>
                    <a:pt x="143" y="1"/>
                  </a:moveTo>
                  <a:cubicBezTo>
                    <a:pt x="55" y="1"/>
                    <a:pt x="1" y="153"/>
                    <a:pt x="97" y="195"/>
                  </a:cubicBezTo>
                  <a:cubicBezTo>
                    <a:pt x="4145" y="1950"/>
                    <a:pt x="8605" y="2758"/>
                    <a:pt x="12650" y="4540"/>
                  </a:cubicBezTo>
                  <a:cubicBezTo>
                    <a:pt x="12663" y="4547"/>
                    <a:pt x="12677" y="4549"/>
                    <a:pt x="12689" y="4549"/>
                  </a:cubicBezTo>
                  <a:cubicBezTo>
                    <a:pt x="12774" y="4549"/>
                    <a:pt x="12831" y="4428"/>
                    <a:pt x="12739" y="4386"/>
                  </a:cubicBezTo>
                  <a:cubicBezTo>
                    <a:pt x="11177" y="3658"/>
                    <a:pt x="9480" y="3083"/>
                    <a:pt x="7847" y="2508"/>
                  </a:cubicBezTo>
                  <a:cubicBezTo>
                    <a:pt x="5325" y="1617"/>
                    <a:pt x="2641" y="1031"/>
                    <a:pt x="175" y="8"/>
                  </a:cubicBezTo>
                  <a:cubicBezTo>
                    <a:pt x="164" y="3"/>
                    <a:pt x="153"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3"/>
            <p:cNvSpPr/>
            <p:nvPr/>
          </p:nvSpPr>
          <p:spPr>
            <a:xfrm>
              <a:off x="4407198" y="2110750"/>
              <a:ext cx="19496" cy="146314"/>
            </a:xfrm>
            <a:custGeom>
              <a:rect b="b" l="l" r="r" t="t"/>
              <a:pathLst>
                <a:path extrusionOk="0" h="2379" w="317">
                  <a:moveTo>
                    <a:pt x="249" y="0"/>
                  </a:moveTo>
                  <a:cubicBezTo>
                    <a:pt x="215" y="0"/>
                    <a:pt x="180" y="22"/>
                    <a:pt x="179" y="66"/>
                  </a:cubicBezTo>
                  <a:cubicBezTo>
                    <a:pt x="171" y="230"/>
                    <a:pt x="116" y="386"/>
                    <a:pt x="109" y="554"/>
                  </a:cubicBezTo>
                  <a:cubicBezTo>
                    <a:pt x="96" y="783"/>
                    <a:pt x="126" y="1010"/>
                    <a:pt x="101" y="1241"/>
                  </a:cubicBezTo>
                  <a:cubicBezTo>
                    <a:pt x="62" y="1613"/>
                    <a:pt x="1" y="1964"/>
                    <a:pt x="88" y="2338"/>
                  </a:cubicBezTo>
                  <a:cubicBezTo>
                    <a:pt x="95" y="2365"/>
                    <a:pt x="119" y="2378"/>
                    <a:pt x="144" y="2378"/>
                  </a:cubicBezTo>
                  <a:cubicBezTo>
                    <a:pt x="168" y="2378"/>
                    <a:pt x="191" y="2365"/>
                    <a:pt x="196" y="2338"/>
                  </a:cubicBezTo>
                  <a:cubicBezTo>
                    <a:pt x="268" y="1969"/>
                    <a:pt x="259" y="1555"/>
                    <a:pt x="279" y="1180"/>
                  </a:cubicBezTo>
                  <a:cubicBezTo>
                    <a:pt x="288" y="993"/>
                    <a:pt x="263" y="805"/>
                    <a:pt x="263" y="618"/>
                  </a:cubicBezTo>
                  <a:cubicBezTo>
                    <a:pt x="263" y="432"/>
                    <a:pt x="312" y="252"/>
                    <a:pt x="315" y="66"/>
                  </a:cubicBezTo>
                  <a:cubicBezTo>
                    <a:pt x="316" y="22"/>
                    <a:pt x="283" y="0"/>
                    <a:pt x="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3"/>
            <p:cNvSpPr/>
            <p:nvPr/>
          </p:nvSpPr>
          <p:spPr>
            <a:xfrm>
              <a:off x="4833472" y="2250606"/>
              <a:ext cx="21095" cy="170177"/>
            </a:xfrm>
            <a:custGeom>
              <a:rect b="b" l="l" r="r" t="t"/>
              <a:pathLst>
                <a:path extrusionOk="0" h="2767" w="343">
                  <a:moveTo>
                    <a:pt x="246" y="1"/>
                  </a:moveTo>
                  <a:cubicBezTo>
                    <a:pt x="221" y="1"/>
                    <a:pt x="196" y="17"/>
                    <a:pt x="195" y="50"/>
                  </a:cubicBezTo>
                  <a:cubicBezTo>
                    <a:pt x="146" y="917"/>
                    <a:pt x="1" y="1811"/>
                    <a:pt x="46" y="2675"/>
                  </a:cubicBezTo>
                  <a:cubicBezTo>
                    <a:pt x="49" y="2736"/>
                    <a:pt x="95" y="2766"/>
                    <a:pt x="140" y="2766"/>
                  </a:cubicBezTo>
                  <a:cubicBezTo>
                    <a:pt x="185" y="2766"/>
                    <a:pt x="230" y="2736"/>
                    <a:pt x="234" y="2675"/>
                  </a:cubicBezTo>
                  <a:cubicBezTo>
                    <a:pt x="285" y="1789"/>
                    <a:pt x="343" y="940"/>
                    <a:pt x="296" y="50"/>
                  </a:cubicBezTo>
                  <a:cubicBezTo>
                    <a:pt x="295" y="17"/>
                    <a:pt x="271" y="1"/>
                    <a:pt x="2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3"/>
            <p:cNvSpPr/>
            <p:nvPr/>
          </p:nvSpPr>
          <p:spPr>
            <a:xfrm>
              <a:off x="4591706" y="2312478"/>
              <a:ext cx="30813" cy="113534"/>
            </a:xfrm>
            <a:custGeom>
              <a:rect b="b" l="l" r="r" t="t"/>
              <a:pathLst>
                <a:path extrusionOk="0" h="1846" w="501">
                  <a:moveTo>
                    <a:pt x="408" y="0"/>
                  </a:moveTo>
                  <a:cubicBezTo>
                    <a:pt x="359" y="0"/>
                    <a:pt x="306" y="33"/>
                    <a:pt x="299" y="95"/>
                  </a:cubicBezTo>
                  <a:cubicBezTo>
                    <a:pt x="258" y="448"/>
                    <a:pt x="196" y="794"/>
                    <a:pt x="130" y="1142"/>
                  </a:cubicBezTo>
                  <a:cubicBezTo>
                    <a:pt x="91" y="1348"/>
                    <a:pt x="1" y="1587"/>
                    <a:pt x="65" y="1794"/>
                  </a:cubicBezTo>
                  <a:cubicBezTo>
                    <a:pt x="76" y="1829"/>
                    <a:pt x="103" y="1846"/>
                    <a:pt x="131" y="1846"/>
                  </a:cubicBezTo>
                  <a:cubicBezTo>
                    <a:pt x="161" y="1846"/>
                    <a:pt x="192" y="1827"/>
                    <a:pt x="205" y="1794"/>
                  </a:cubicBezTo>
                  <a:cubicBezTo>
                    <a:pt x="418" y="1269"/>
                    <a:pt x="455" y="659"/>
                    <a:pt x="496" y="95"/>
                  </a:cubicBezTo>
                  <a:cubicBezTo>
                    <a:pt x="501" y="31"/>
                    <a:pt x="456" y="0"/>
                    <a:pt x="4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3"/>
            <p:cNvSpPr/>
            <p:nvPr/>
          </p:nvSpPr>
          <p:spPr>
            <a:xfrm>
              <a:off x="5861056" y="1913634"/>
              <a:ext cx="256527" cy="132968"/>
            </a:xfrm>
            <a:custGeom>
              <a:rect b="b" l="l" r="r" t="t"/>
              <a:pathLst>
                <a:path extrusionOk="0" h="2162" w="4171">
                  <a:moveTo>
                    <a:pt x="4061" y="0"/>
                  </a:moveTo>
                  <a:cubicBezTo>
                    <a:pt x="4050" y="0"/>
                    <a:pt x="4039" y="3"/>
                    <a:pt x="4027" y="9"/>
                  </a:cubicBezTo>
                  <a:cubicBezTo>
                    <a:pt x="3302" y="354"/>
                    <a:pt x="2577" y="701"/>
                    <a:pt x="1847" y="1041"/>
                  </a:cubicBezTo>
                  <a:cubicBezTo>
                    <a:pt x="1245" y="1323"/>
                    <a:pt x="716" y="1662"/>
                    <a:pt x="99" y="1916"/>
                  </a:cubicBezTo>
                  <a:cubicBezTo>
                    <a:pt x="25" y="1946"/>
                    <a:pt x="0" y="2010"/>
                    <a:pt x="31" y="2084"/>
                  </a:cubicBezTo>
                  <a:cubicBezTo>
                    <a:pt x="34" y="2095"/>
                    <a:pt x="41" y="2106"/>
                    <a:pt x="44" y="2115"/>
                  </a:cubicBezTo>
                  <a:cubicBezTo>
                    <a:pt x="58" y="2148"/>
                    <a:pt x="87" y="2161"/>
                    <a:pt x="117" y="2161"/>
                  </a:cubicBezTo>
                  <a:cubicBezTo>
                    <a:pt x="152" y="2161"/>
                    <a:pt x="188" y="2143"/>
                    <a:pt x="206" y="2115"/>
                  </a:cubicBezTo>
                  <a:cubicBezTo>
                    <a:pt x="289" y="1990"/>
                    <a:pt x="761" y="1962"/>
                    <a:pt x="939" y="1857"/>
                  </a:cubicBezTo>
                  <a:cubicBezTo>
                    <a:pt x="1220" y="1696"/>
                    <a:pt x="1461" y="1488"/>
                    <a:pt x="1750" y="1334"/>
                  </a:cubicBezTo>
                  <a:cubicBezTo>
                    <a:pt x="2525" y="920"/>
                    <a:pt x="3319" y="537"/>
                    <a:pt x="4100" y="135"/>
                  </a:cubicBezTo>
                  <a:cubicBezTo>
                    <a:pt x="4171" y="96"/>
                    <a:pt x="4128" y="0"/>
                    <a:pt x="40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3"/>
            <p:cNvSpPr/>
            <p:nvPr/>
          </p:nvSpPr>
          <p:spPr>
            <a:xfrm>
              <a:off x="5325184" y="2164626"/>
              <a:ext cx="339002" cy="176205"/>
            </a:xfrm>
            <a:custGeom>
              <a:rect b="b" l="l" r="r" t="t"/>
              <a:pathLst>
                <a:path extrusionOk="0" h="2865" w="5512">
                  <a:moveTo>
                    <a:pt x="5329" y="0"/>
                  </a:moveTo>
                  <a:cubicBezTo>
                    <a:pt x="5316" y="0"/>
                    <a:pt x="5301" y="3"/>
                    <a:pt x="5287" y="9"/>
                  </a:cubicBezTo>
                  <a:cubicBezTo>
                    <a:pt x="4743" y="221"/>
                    <a:pt x="4160" y="365"/>
                    <a:pt x="3635" y="626"/>
                  </a:cubicBezTo>
                  <a:cubicBezTo>
                    <a:pt x="3179" y="853"/>
                    <a:pt x="2787" y="1187"/>
                    <a:pt x="2346" y="1437"/>
                  </a:cubicBezTo>
                  <a:cubicBezTo>
                    <a:pt x="1832" y="1728"/>
                    <a:pt x="1346" y="2049"/>
                    <a:pt x="816" y="2304"/>
                  </a:cubicBezTo>
                  <a:cubicBezTo>
                    <a:pt x="541" y="2437"/>
                    <a:pt x="266" y="2577"/>
                    <a:pt x="35" y="2776"/>
                  </a:cubicBezTo>
                  <a:cubicBezTo>
                    <a:pt x="0" y="2807"/>
                    <a:pt x="29" y="2864"/>
                    <a:pt x="72" y="2864"/>
                  </a:cubicBezTo>
                  <a:cubicBezTo>
                    <a:pt x="77" y="2864"/>
                    <a:pt x="82" y="2863"/>
                    <a:pt x="87" y="2862"/>
                  </a:cubicBezTo>
                  <a:cubicBezTo>
                    <a:pt x="948" y="2587"/>
                    <a:pt x="1654" y="2226"/>
                    <a:pt x="2435" y="1787"/>
                  </a:cubicBezTo>
                  <a:cubicBezTo>
                    <a:pt x="2821" y="1570"/>
                    <a:pt x="3157" y="1299"/>
                    <a:pt x="3529" y="1068"/>
                  </a:cubicBezTo>
                  <a:cubicBezTo>
                    <a:pt x="4104" y="712"/>
                    <a:pt x="4769" y="518"/>
                    <a:pt x="5388" y="249"/>
                  </a:cubicBezTo>
                  <a:cubicBezTo>
                    <a:pt x="5511" y="196"/>
                    <a:pt x="5445" y="0"/>
                    <a:pt x="53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3"/>
            <p:cNvSpPr/>
            <p:nvPr/>
          </p:nvSpPr>
          <p:spPr>
            <a:xfrm>
              <a:off x="5374940" y="2344029"/>
              <a:ext cx="246994" cy="140349"/>
            </a:xfrm>
            <a:custGeom>
              <a:rect b="b" l="l" r="r" t="t"/>
              <a:pathLst>
                <a:path extrusionOk="0" h="2282" w="4016">
                  <a:moveTo>
                    <a:pt x="3933" y="1"/>
                  </a:moveTo>
                  <a:cubicBezTo>
                    <a:pt x="3921" y="1"/>
                    <a:pt x="3908" y="5"/>
                    <a:pt x="3896" y="14"/>
                  </a:cubicBezTo>
                  <a:cubicBezTo>
                    <a:pt x="3150" y="607"/>
                    <a:pt x="2084" y="746"/>
                    <a:pt x="1296" y="1270"/>
                  </a:cubicBezTo>
                  <a:cubicBezTo>
                    <a:pt x="1026" y="1449"/>
                    <a:pt x="773" y="1646"/>
                    <a:pt x="492" y="1809"/>
                  </a:cubicBezTo>
                  <a:cubicBezTo>
                    <a:pt x="312" y="1914"/>
                    <a:pt x="131" y="1974"/>
                    <a:pt x="32" y="2162"/>
                  </a:cubicBezTo>
                  <a:cubicBezTo>
                    <a:pt x="1" y="2225"/>
                    <a:pt x="48" y="2282"/>
                    <a:pt x="104" y="2282"/>
                  </a:cubicBezTo>
                  <a:cubicBezTo>
                    <a:pt x="123" y="2282"/>
                    <a:pt x="142" y="2275"/>
                    <a:pt x="161" y="2260"/>
                  </a:cubicBezTo>
                  <a:cubicBezTo>
                    <a:pt x="372" y="2081"/>
                    <a:pt x="704" y="2042"/>
                    <a:pt x="937" y="1896"/>
                  </a:cubicBezTo>
                  <a:cubicBezTo>
                    <a:pt x="1242" y="1706"/>
                    <a:pt x="1481" y="1453"/>
                    <a:pt x="1809" y="1293"/>
                  </a:cubicBezTo>
                  <a:cubicBezTo>
                    <a:pt x="2509" y="948"/>
                    <a:pt x="3418" y="659"/>
                    <a:pt x="3973" y="90"/>
                  </a:cubicBezTo>
                  <a:cubicBezTo>
                    <a:pt x="4016" y="52"/>
                    <a:pt x="3978" y="1"/>
                    <a:pt x="39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3"/>
            <p:cNvSpPr/>
            <p:nvPr/>
          </p:nvSpPr>
          <p:spPr>
            <a:xfrm>
              <a:off x="5325615" y="2534625"/>
              <a:ext cx="266921" cy="122328"/>
            </a:xfrm>
            <a:custGeom>
              <a:rect b="b" l="l" r="r" t="t"/>
              <a:pathLst>
                <a:path extrusionOk="0" h="1989" w="4340">
                  <a:moveTo>
                    <a:pt x="4263" y="1"/>
                  </a:moveTo>
                  <a:cubicBezTo>
                    <a:pt x="4259" y="1"/>
                    <a:pt x="4255" y="1"/>
                    <a:pt x="4252" y="2"/>
                  </a:cubicBezTo>
                  <a:cubicBezTo>
                    <a:pt x="2811" y="366"/>
                    <a:pt x="1191" y="950"/>
                    <a:pt x="33" y="1908"/>
                  </a:cubicBezTo>
                  <a:cubicBezTo>
                    <a:pt x="1" y="1935"/>
                    <a:pt x="27" y="1989"/>
                    <a:pt x="63" y="1989"/>
                  </a:cubicBezTo>
                  <a:cubicBezTo>
                    <a:pt x="68" y="1989"/>
                    <a:pt x="72" y="1988"/>
                    <a:pt x="77" y="1986"/>
                  </a:cubicBezTo>
                  <a:cubicBezTo>
                    <a:pt x="759" y="1735"/>
                    <a:pt x="1431" y="1494"/>
                    <a:pt x="2077" y="1155"/>
                  </a:cubicBezTo>
                  <a:cubicBezTo>
                    <a:pt x="2808" y="771"/>
                    <a:pt x="3536" y="444"/>
                    <a:pt x="4291" y="96"/>
                  </a:cubicBezTo>
                  <a:cubicBezTo>
                    <a:pt x="4340" y="72"/>
                    <a:pt x="4310" y="1"/>
                    <a:pt x="42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3"/>
            <p:cNvSpPr/>
            <p:nvPr/>
          </p:nvSpPr>
          <p:spPr>
            <a:xfrm>
              <a:off x="5378692" y="2690595"/>
              <a:ext cx="212245" cy="129647"/>
            </a:xfrm>
            <a:custGeom>
              <a:rect b="b" l="l" r="r" t="t"/>
              <a:pathLst>
                <a:path extrusionOk="0" h="2108" w="3451">
                  <a:moveTo>
                    <a:pt x="3401" y="1"/>
                  </a:moveTo>
                  <a:cubicBezTo>
                    <a:pt x="3395" y="1"/>
                    <a:pt x="3390" y="2"/>
                    <a:pt x="3384" y="5"/>
                  </a:cubicBezTo>
                  <a:cubicBezTo>
                    <a:pt x="2776" y="338"/>
                    <a:pt x="2248" y="775"/>
                    <a:pt x="1679" y="1166"/>
                  </a:cubicBezTo>
                  <a:cubicBezTo>
                    <a:pt x="1168" y="1514"/>
                    <a:pt x="556" y="1636"/>
                    <a:pt x="57" y="1969"/>
                  </a:cubicBezTo>
                  <a:cubicBezTo>
                    <a:pt x="1" y="2006"/>
                    <a:pt x="25" y="2107"/>
                    <a:pt x="87" y="2107"/>
                  </a:cubicBezTo>
                  <a:cubicBezTo>
                    <a:pt x="95" y="2107"/>
                    <a:pt x="104" y="2106"/>
                    <a:pt x="114" y="2102"/>
                  </a:cubicBezTo>
                  <a:cubicBezTo>
                    <a:pt x="676" y="1872"/>
                    <a:pt x="1165" y="1755"/>
                    <a:pt x="1684" y="1394"/>
                  </a:cubicBezTo>
                  <a:cubicBezTo>
                    <a:pt x="2284" y="978"/>
                    <a:pt x="2807" y="464"/>
                    <a:pt x="3421" y="64"/>
                  </a:cubicBezTo>
                  <a:cubicBezTo>
                    <a:pt x="3451" y="44"/>
                    <a:pt x="3431" y="1"/>
                    <a:pt x="34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3"/>
            <p:cNvSpPr/>
            <p:nvPr/>
          </p:nvSpPr>
          <p:spPr>
            <a:xfrm>
              <a:off x="5406921" y="2875595"/>
              <a:ext cx="181125" cy="109290"/>
            </a:xfrm>
            <a:custGeom>
              <a:rect b="b" l="l" r="r" t="t"/>
              <a:pathLst>
                <a:path extrusionOk="0" h="1777" w="2945">
                  <a:moveTo>
                    <a:pt x="2837" y="0"/>
                  </a:moveTo>
                  <a:cubicBezTo>
                    <a:pt x="2825" y="0"/>
                    <a:pt x="2814" y="3"/>
                    <a:pt x="2801" y="9"/>
                  </a:cubicBezTo>
                  <a:cubicBezTo>
                    <a:pt x="2262" y="294"/>
                    <a:pt x="1761" y="581"/>
                    <a:pt x="1253" y="916"/>
                  </a:cubicBezTo>
                  <a:cubicBezTo>
                    <a:pt x="1026" y="1064"/>
                    <a:pt x="773" y="1162"/>
                    <a:pt x="548" y="1316"/>
                  </a:cubicBezTo>
                  <a:cubicBezTo>
                    <a:pt x="386" y="1425"/>
                    <a:pt x="253" y="1556"/>
                    <a:pt x="70" y="1634"/>
                  </a:cubicBezTo>
                  <a:cubicBezTo>
                    <a:pt x="1" y="1663"/>
                    <a:pt x="32" y="1777"/>
                    <a:pt x="102" y="1777"/>
                  </a:cubicBezTo>
                  <a:cubicBezTo>
                    <a:pt x="105" y="1777"/>
                    <a:pt x="107" y="1777"/>
                    <a:pt x="109" y="1776"/>
                  </a:cubicBezTo>
                  <a:cubicBezTo>
                    <a:pt x="480" y="1742"/>
                    <a:pt x="897" y="1386"/>
                    <a:pt x="1203" y="1192"/>
                  </a:cubicBezTo>
                  <a:cubicBezTo>
                    <a:pt x="1762" y="836"/>
                    <a:pt x="2294" y="469"/>
                    <a:pt x="2876" y="136"/>
                  </a:cubicBezTo>
                  <a:cubicBezTo>
                    <a:pt x="2944" y="96"/>
                    <a:pt x="2902" y="0"/>
                    <a:pt x="28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3"/>
            <p:cNvSpPr/>
            <p:nvPr/>
          </p:nvSpPr>
          <p:spPr>
            <a:xfrm>
              <a:off x="6028097" y="2065115"/>
              <a:ext cx="80384" cy="41945"/>
            </a:xfrm>
            <a:custGeom>
              <a:rect b="b" l="l" r="r" t="t"/>
              <a:pathLst>
                <a:path extrusionOk="0" h="682" w="1307">
                  <a:moveTo>
                    <a:pt x="1185" y="0"/>
                  </a:moveTo>
                  <a:cubicBezTo>
                    <a:pt x="1174" y="0"/>
                    <a:pt x="1163" y="3"/>
                    <a:pt x="1151" y="8"/>
                  </a:cubicBezTo>
                  <a:cubicBezTo>
                    <a:pt x="873" y="133"/>
                    <a:pt x="611" y="280"/>
                    <a:pt x="329" y="397"/>
                  </a:cubicBezTo>
                  <a:cubicBezTo>
                    <a:pt x="206" y="447"/>
                    <a:pt x="39" y="499"/>
                    <a:pt x="6" y="642"/>
                  </a:cubicBezTo>
                  <a:cubicBezTo>
                    <a:pt x="1" y="663"/>
                    <a:pt x="21" y="681"/>
                    <a:pt x="39" y="681"/>
                  </a:cubicBezTo>
                  <a:cubicBezTo>
                    <a:pt x="48" y="681"/>
                    <a:pt x="56" y="677"/>
                    <a:pt x="61" y="666"/>
                  </a:cubicBezTo>
                  <a:cubicBezTo>
                    <a:pt x="126" y="513"/>
                    <a:pt x="434" y="513"/>
                    <a:pt x="571" y="460"/>
                  </a:cubicBezTo>
                  <a:cubicBezTo>
                    <a:pt x="798" y="369"/>
                    <a:pt x="1006" y="241"/>
                    <a:pt x="1229" y="141"/>
                  </a:cubicBezTo>
                  <a:cubicBezTo>
                    <a:pt x="1307" y="106"/>
                    <a:pt x="1258" y="0"/>
                    <a:pt x="1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3"/>
            <p:cNvSpPr/>
            <p:nvPr/>
          </p:nvSpPr>
          <p:spPr>
            <a:xfrm>
              <a:off x="5478449" y="2236092"/>
              <a:ext cx="17098" cy="147729"/>
            </a:xfrm>
            <a:custGeom>
              <a:rect b="b" l="l" r="r" t="t"/>
              <a:pathLst>
                <a:path extrusionOk="0" h="2402" w="278">
                  <a:moveTo>
                    <a:pt x="101" y="0"/>
                  </a:moveTo>
                  <a:cubicBezTo>
                    <a:pt x="89" y="0"/>
                    <a:pt x="77" y="8"/>
                    <a:pt x="74" y="25"/>
                  </a:cubicBezTo>
                  <a:cubicBezTo>
                    <a:pt x="4" y="797"/>
                    <a:pt x="1" y="1561"/>
                    <a:pt x="84" y="2336"/>
                  </a:cubicBezTo>
                  <a:cubicBezTo>
                    <a:pt x="89" y="2379"/>
                    <a:pt x="123" y="2401"/>
                    <a:pt x="155" y="2401"/>
                  </a:cubicBezTo>
                  <a:cubicBezTo>
                    <a:pt x="187" y="2401"/>
                    <a:pt x="218" y="2380"/>
                    <a:pt x="221" y="2336"/>
                  </a:cubicBezTo>
                  <a:cubicBezTo>
                    <a:pt x="278" y="1586"/>
                    <a:pt x="192" y="775"/>
                    <a:pt x="126" y="25"/>
                  </a:cubicBezTo>
                  <a:cubicBezTo>
                    <a:pt x="124" y="8"/>
                    <a:pt x="113"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3"/>
            <p:cNvSpPr/>
            <p:nvPr/>
          </p:nvSpPr>
          <p:spPr>
            <a:xfrm>
              <a:off x="5480048" y="2562424"/>
              <a:ext cx="29214" cy="176205"/>
            </a:xfrm>
            <a:custGeom>
              <a:rect b="b" l="l" r="r" t="t"/>
              <a:pathLst>
                <a:path extrusionOk="0" h="2865" w="475">
                  <a:moveTo>
                    <a:pt x="82" y="0"/>
                  </a:moveTo>
                  <a:cubicBezTo>
                    <a:pt x="43" y="0"/>
                    <a:pt x="1" y="27"/>
                    <a:pt x="2" y="72"/>
                  </a:cubicBezTo>
                  <a:cubicBezTo>
                    <a:pt x="16" y="983"/>
                    <a:pt x="73" y="1920"/>
                    <a:pt x="222" y="2819"/>
                  </a:cubicBezTo>
                  <a:cubicBezTo>
                    <a:pt x="228" y="2851"/>
                    <a:pt x="249" y="2865"/>
                    <a:pt x="273" y="2865"/>
                  </a:cubicBezTo>
                  <a:cubicBezTo>
                    <a:pt x="306" y="2865"/>
                    <a:pt x="344" y="2838"/>
                    <a:pt x="350" y="2800"/>
                  </a:cubicBezTo>
                  <a:cubicBezTo>
                    <a:pt x="475" y="1862"/>
                    <a:pt x="297" y="967"/>
                    <a:pt x="147" y="50"/>
                  </a:cubicBezTo>
                  <a:cubicBezTo>
                    <a:pt x="140" y="15"/>
                    <a:pt x="112" y="0"/>
                    <a:pt x="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3"/>
            <p:cNvSpPr/>
            <p:nvPr/>
          </p:nvSpPr>
          <p:spPr>
            <a:xfrm>
              <a:off x="5489642" y="2914157"/>
              <a:ext cx="29337" cy="131431"/>
            </a:xfrm>
            <a:custGeom>
              <a:rect b="b" l="l" r="r" t="t"/>
              <a:pathLst>
                <a:path extrusionOk="0" h="2137" w="477">
                  <a:moveTo>
                    <a:pt x="319" y="0"/>
                  </a:moveTo>
                  <a:cubicBezTo>
                    <a:pt x="270" y="0"/>
                    <a:pt x="225" y="28"/>
                    <a:pt x="214" y="93"/>
                  </a:cubicBezTo>
                  <a:cubicBezTo>
                    <a:pt x="100" y="768"/>
                    <a:pt x="0" y="1406"/>
                    <a:pt x="114" y="2087"/>
                  </a:cubicBezTo>
                  <a:cubicBezTo>
                    <a:pt x="121" y="2119"/>
                    <a:pt x="152" y="2136"/>
                    <a:pt x="183" y="2136"/>
                  </a:cubicBezTo>
                  <a:cubicBezTo>
                    <a:pt x="213" y="2136"/>
                    <a:pt x="242" y="2120"/>
                    <a:pt x="249" y="2087"/>
                  </a:cubicBezTo>
                  <a:cubicBezTo>
                    <a:pt x="347" y="1448"/>
                    <a:pt x="367" y="803"/>
                    <a:pt x="463" y="162"/>
                  </a:cubicBezTo>
                  <a:cubicBezTo>
                    <a:pt x="477" y="65"/>
                    <a:pt x="394" y="0"/>
                    <a:pt x="3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3"/>
            <p:cNvSpPr/>
            <p:nvPr/>
          </p:nvSpPr>
          <p:spPr>
            <a:xfrm>
              <a:off x="4899218" y="1755757"/>
              <a:ext cx="161936" cy="59719"/>
            </a:xfrm>
            <a:custGeom>
              <a:rect b="b" l="l" r="r" t="t"/>
              <a:pathLst>
                <a:path extrusionOk="0" h="971" w="2633">
                  <a:moveTo>
                    <a:pt x="50" y="0"/>
                  </a:moveTo>
                  <a:cubicBezTo>
                    <a:pt x="1" y="0"/>
                    <a:pt x="4" y="79"/>
                    <a:pt x="55" y="85"/>
                  </a:cubicBezTo>
                  <a:cubicBezTo>
                    <a:pt x="510" y="126"/>
                    <a:pt x="1155" y="312"/>
                    <a:pt x="1560" y="537"/>
                  </a:cubicBezTo>
                  <a:cubicBezTo>
                    <a:pt x="1890" y="718"/>
                    <a:pt x="2185" y="907"/>
                    <a:pt x="2563" y="970"/>
                  </a:cubicBezTo>
                  <a:cubicBezTo>
                    <a:pt x="2566" y="970"/>
                    <a:pt x="2569" y="970"/>
                    <a:pt x="2572" y="970"/>
                  </a:cubicBezTo>
                  <a:cubicBezTo>
                    <a:pt x="2614" y="970"/>
                    <a:pt x="2632" y="919"/>
                    <a:pt x="2596" y="891"/>
                  </a:cubicBezTo>
                  <a:cubicBezTo>
                    <a:pt x="2416" y="759"/>
                    <a:pt x="2211" y="704"/>
                    <a:pt x="2010" y="612"/>
                  </a:cubicBezTo>
                  <a:cubicBezTo>
                    <a:pt x="1808" y="521"/>
                    <a:pt x="1627" y="390"/>
                    <a:pt x="1418" y="315"/>
                  </a:cubicBezTo>
                  <a:cubicBezTo>
                    <a:pt x="1004" y="166"/>
                    <a:pt x="493" y="23"/>
                    <a:pt x="55" y="1"/>
                  </a:cubicBezTo>
                  <a:cubicBezTo>
                    <a:pt x="53" y="1"/>
                    <a:pt x="51"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3"/>
            <p:cNvSpPr/>
            <p:nvPr/>
          </p:nvSpPr>
          <p:spPr>
            <a:xfrm>
              <a:off x="4892514" y="1631707"/>
              <a:ext cx="197731" cy="69928"/>
            </a:xfrm>
            <a:custGeom>
              <a:rect b="b" l="l" r="r" t="t"/>
              <a:pathLst>
                <a:path extrusionOk="0" h="1137" w="3215">
                  <a:moveTo>
                    <a:pt x="71" y="1"/>
                  </a:moveTo>
                  <a:cubicBezTo>
                    <a:pt x="16" y="1"/>
                    <a:pt x="1" y="93"/>
                    <a:pt x="58" y="102"/>
                  </a:cubicBezTo>
                  <a:cubicBezTo>
                    <a:pt x="1095" y="280"/>
                    <a:pt x="1978" y="957"/>
                    <a:pt x="3030" y="1135"/>
                  </a:cubicBezTo>
                  <a:cubicBezTo>
                    <a:pt x="3037" y="1136"/>
                    <a:pt x="3044" y="1137"/>
                    <a:pt x="3051" y="1137"/>
                  </a:cubicBezTo>
                  <a:cubicBezTo>
                    <a:pt x="3168" y="1137"/>
                    <a:pt x="3215" y="954"/>
                    <a:pt x="3086" y="929"/>
                  </a:cubicBezTo>
                  <a:cubicBezTo>
                    <a:pt x="2558" y="823"/>
                    <a:pt x="2034" y="655"/>
                    <a:pt x="1545" y="440"/>
                  </a:cubicBezTo>
                  <a:cubicBezTo>
                    <a:pt x="1083" y="237"/>
                    <a:pt x="583" y="23"/>
                    <a:pt x="72" y="1"/>
                  </a:cubicBezTo>
                  <a:cubicBezTo>
                    <a:pt x="72" y="1"/>
                    <a:pt x="71" y="1"/>
                    <a:pt x="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3"/>
            <p:cNvSpPr/>
            <p:nvPr/>
          </p:nvSpPr>
          <p:spPr>
            <a:xfrm>
              <a:off x="5094366" y="1698191"/>
              <a:ext cx="6827" cy="5351"/>
            </a:xfrm>
            <a:custGeom>
              <a:rect b="b" l="l" r="r" t="t"/>
              <a:pathLst>
                <a:path extrusionOk="0" h="87" w="111">
                  <a:moveTo>
                    <a:pt x="56" y="1"/>
                  </a:moveTo>
                  <a:cubicBezTo>
                    <a:pt x="1" y="1"/>
                    <a:pt x="1" y="87"/>
                    <a:pt x="56" y="87"/>
                  </a:cubicBezTo>
                  <a:cubicBezTo>
                    <a:pt x="110" y="87"/>
                    <a:pt x="110" y="1"/>
                    <a:pt x="56"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3"/>
            <p:cNvSpPr/>
            <p:nvPr/>
          </p:nvSpPr>
          <p:spPr>
            <a:xfrm>
              <a:off x="4868344" y="1444739"/>
              <a:ext cx="77309" cy="37148"/>
            </a:xfrm>
            <a:custGeom>
              <a:rect b="b" l="l" r="r" t="t"/>
              <a:pathLst>
                <a:path extrusionOk="0" h="604" w="1257">
                  <a:moveTo>
                    <a:pt x="131" y="0"/>
                  </a:moveTo>
                  <a:cubicBezTo>
                    <a:pt x="1" y="0"/>
                    <a:pt x="2" y="206"/>
                    <a:pt x="137" y="213"/>
                  </a:cubicBezTo>
                  <a:cubicBezTo>
                    <a:pt x="351" y="220"/>
                    <a:pt x="501" y="345"/>
                    <a:pt x="690" y="422"/>
                  </a:cubicBezTo>
                  <a:cubicBezTo>
                    <a:pt x="840" y="481"/>
                    <a:pt x="1001" y="597"/>
                    <a:pt x="1163" y="603"/>
                  </a:cubicBezTo>
                  <a:cubicBezTo>
                    <a:pt x="1164" y="603"/>
                    <a:pt x="1165" y="603"/>
                    <a:pt x="1165" y="603"/>
                  </a:cubicBezTo>
                  <a:cubicBezTo>
                    <a:pt x="1236" y="603"/>
                    <a:pt x="1257" y="518"/>
                    <a:pt x="1218" y="472"/>
                  </a:cubicBezTo>
                  <a:cubicBezTo>
                    <a:pt x="1079" y="306"/>
                    <a:pt x="870" y="274"/>
                    <a:pt x="684" y="181"/>
                  </a:cubicBezTo>
                  <a:cubicBezTo>
                    <a:pt x="501" y="89"/>
                    <a:pt x="346" y="5"/>
                    <a:pt x="135" y="0"/>
                  </a:cubicBezTo>
                  <a:cubicBezTo>
                    <a:pt x="134" y="0"/>
                    <a:pt x="132"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3"/>
            <p:cNvSpPr/>
            <p:nvPr/>
          </p:nvSpPr>
          <p:spPr>
            <a:xfrm>
              <a:off x="5061954" y="1494556"/>
              <a:ext cx="40161" cy="18143"/>
            </a:xfrm>
            <a:custGeom>
              <a:rect b="b" l="l" r="r" t="t"/>
              <a:pathLst>
                <a:path extrusionOk="0" h="295" w="653">
                  <a:moveTo>
                    <a:pt x="107" y="1"/>
                  </a:moveTo>
                  <a:cubicBezTo>
                    <a:pt x="31" y="1"/>
                    <a:pt x="0" y="139"/>
                    <a:pt x="93" y="171"/>
                  </a:cubicBezTo>
                  <a:cubicBezTo>
                    <a:pt x="216" y="214"/>
                    <a:pt x="361" y="295"/>
                    <a:pt x="499" y="295"/>
                  </a:cubicBezTo>
                  <a:cubicBezTo>
                    <a:pt x="532" y="295"/>
                    <a:pt x="565" y="290"/>
                    <a:pt x="597" y="279"/>
                  </a:cubicBezTo>
                  <a:cubicBezTo>
                    <a:pt x="634" y="265"/>
                    <a:pt x="653" y="206"/>
                    <a:pt x="609" y="185"/>
                  </a:cubicBezTo>
                  <a:cubicBezTo>
                    <a:pt x="456" y="121"/>
                    <a:pt x="293" y="73"/>
                    <a:pt x="137" y="7"/>
                  </a:cubicBezTo>
                  <a:cubicBezTo>
                    <a:pt x="127" y="3"/>
                    <a:pt x="117"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3"/>
            <p:cNvSpPr/>
            <p:nvPr/>
          </p:nvSpPr>
          <p:spPr>
            <a:xfrm>
              <a:off x="5240803" y="1535578"/>
              <a:ext cx="56705" cy="20603"/>
            </a:xfrm>
            <a:custGeom>
              <a:rect b="b" l="l" r="r" t="t"/>
              <a:pathLst>
                <a:path extrusionOk="0" h="335" w="922">
                  <a:moveTo>
                    <a:pt x="97" y="1"/>
                  </a:moveTo>
                  <a:cubicBezTo>
                    <a:pt x="25" y="1"/>
                    <a:pt x="1" y="116"/>
                    <a:pt x="81" y="145"/>
                  </a:cubicBezTo>
                  <a:cubicBezTo>
                    <a:pt x="232" y="198"/>
                    <a:pt x="385" y="237"/>
                    <a:pt x="539" y="278"/>
                  </a:cubicBezTo>
                  <a:cubicBezTo>
                    <a:pt x="620" y="300"/>
                    <a:pt x="697" y="334"/>
                    <a:pt x="777" y="334"/>
                  </a:cubicBezTo>
                  <a:cubicBezTo>
                    <a:pt x="805" y="334"/>
                    <a:pt x="833" y="330"/>
                    <a:pt x="862" y="320"/>
                  </a:cubicBezTo>
                  <a:cubicBezTo>
                    <a:pt x="917" y="300"/>
                    <a:pt x="921" y="222"/>
                    <a:pt x="862" y="204"/>
                  </a:cubicBezTo>
                  <a:cubicBezTo>
                    <a:pt x="617" y="132"/>
                    <a:pt x="365" y="82"/>
                    <a:pt x="120" y="4"/>
                  </a:cubicBezTo>
                  <a:cubicBezTo>
                    <a:pt x="112" y="2"/>
                    <a:pt x="104"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3"/>
            <p:cNvSpPr/>
            <p:nvPr/>
          </p:nvSpPr>
          <p:spPr>
            <a:xfrm>
              <a:off x="4868282" y="1208692"/>
              <a:ext cx="403887" cy="122082"/>
            </a:xfrm>
            <a:custGeom>
              <a:rect b="b" l="l" r="r" t="t"/>
              <a:pathLst>
                <a:path extrusionOk="0" h="1985" w="6567">
                  <a:moveTo>
                    <a:pt x="89" y="0"/>
                  </a:moveTo>
                  <a:cubicBezTo>
                    <a:pt x="21" y="0"/>
                    <a:pt x="0" y="110"/>
                    <a:pt x="74" y="137"/>
                  </a:cubicBezTo>
                  <a:cubicBezTo>
                    <a:pt x="2144" y="910"/>
                    <a:pt x="4280" y="1413"/>
                    <a:pt x="6414" y="1980"/>
                  </a:cubicBezTo>
                  <a:cubicBezTo>
                    <a:pt x="6424" y="1983"/>
                    <a:pt x="6433" y="1984"/>
                    <a:pt x="6442" y="1984"/>
                  </a:cubicBezTo>
                  <a:cubicBezTo>
                    <a:pt x="6539" y="1984"/>
                    <a:pt x="6566" y="1836"/>
                    <a:pt x="6464" y="1799"/>
                  </a:cubicBezTo>
                  <a:cubicBezTo>
                    <a:pt x="4408" y="1030"/>
                    <a:pt x="2193" y="745"/>
                    <a:pt x="111" y="4"/>
                  </a:cubicBezTo>
                  <a:cubicBezTo>
                    <a:pt x="103" y="1"/>
                    <a:pt x="96"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3"/>
            <p:cNvSpPr/>
            <p:nvPr/>
          </p:nvSpPr>
          <p:spPr>
            <a:xfrm>
              <a:off x="5062569" y="1268165"/>
              <a:ext cx="12977" cy="54676"/>
            </a:xfrm>
            <a:custGeom>
              <a:rect b="b" l="l" r="r" t="t"/>
              <a:pathLst>
                <a:path extrusionOk="0" h="889" w="211">
                  <a:moveTo>
                    <a:pt x="106" y="1"/>
                  </a:moveTo>
                  <a:cubicBezTo>
                    <a:pt x="88" y="1"/>
                    <a:pt x="69" y="13"/>
                    <a:pt x="66" y="37"/>
                  </a:cubicBezTo>
                  <a:cubicBezTo>
                    <a:pt x="55" y="295"/>
                    <a:pt x="1" y="592"/>
                    <a:pt x="48" y="845"/>
                  </a:cubicBezTo>
                  <a:cubicBezTo>
                    <a:pt x="52" y="874"/>
                    <a:pt x="78" y="888"/>
                    <a:pt x="105" y="888"/>
                  </a:cubicBezTo>
                  <a:cubicBezTo>
                    <a:pt x="131" y="888"/>
                    <a:pt x="158" y="874"/>
                    <a:pt x="163" y="845"/>
                  </a:cubicBezTo>
                  <a:cubicBezTo>
                    <a:pt x="210" y="590"/>
                    <a:pt x="155" y="295"/>
                    <a:pt x="143" y="37"/>
                  </a:cubicBezTo>
                  <a:cubicBezTo>
                    <a:pt x="143" y="13"/>
                    <a:pt x="125"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3"/>
            <p:cNvSpPr/>
            <p:nvPr/>
          </p:nvSpPr>
          <p:spPr>
            <a:xfrm>
              <a:off x="5048177" y="1506549"/>
              <a:ext cx="29275" cy="148775"/>
            </a:xfrm>
            <a:custGeom>
              <a:rect b="b" l="l" r="r" t="t"/>
              <a:pathLst>
                <a:path extrusionOk="0" h="2419" w="476">
                  <a:moveTo>
                    <a:pt x="258" y="0"/>
                  </a:moveTo>
                  <a:cubicBezTo>
                    <a:pt x="212" y="0"/>
                    <a:pt x="161" y="40"/>
                    <a:pt x="169" y="101"/>
                  </a:cubicBezTo>
                  <a:cubicBezTo>
                    <a:pt x="228" y="528"/>
                    <a:pt x="213" y="940"/>
                    <a:pt x="163" y="1365"/>
                  </a:cubicBezTo>
                  <a:cubicBezTo>
                    <a:pt x="124" y="1698"/>
                    <a:pt x="0" y="2031"/>
                    <a:pt x="8" y="2367"/>
                  </a:cubicBezTo>
                  <a:cubicBezTo>
                    <a:pt x="9" y="2398"/>
                    <a:pt x="36" y="2419"/>
                    <a:pt x="62" y="2419"/>
                  </a:cubicBezTo>
                  <a:cubicBezTo>
                    <a:pt x="78" y="2419"/>
                    <a:pt x="94" y="2411"/>
                    <a:pt x="103" y="2393"/>
                  </a:cubicBezTo>
                  <a:cubicBezTo>
                    <a:pt x="475" y="1700"/>
                    <a:pt x="466" y="819"/>
                    <a:pt x="325" y="59"/>
                  </a:cubicBezTo>
                  <a:cubicBezTo>
                    <a:pt x="318" y="18"/>
                    <a:pt x="289" y="0"/>
                    <a:pt x="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3"/>
            <p:cNvSpPr/>
            <p:nvPr/>
          </p:nvSpPr>
          <p:spPr>
            <a:xfrm>
              <a:off x="5028558" y="1852624"/>
              <a:ext cx="861" cy="677"/>
            </a:xfrm>
            <a:custGeom>
              <a:rect b="b" l="l" r="r" t="t"/>
              <a:pathLst>
                <a:path extrusionOk="0" h="11" w="14">
                  <a:moveTo>
                    <a:pt x="7" y="1"/>
                  </a:moveTo>
                  <a:cubicBezTo>
                    <a:pt x="1" y="2"/>
                    <a:pt x="1" y="10"/>
                    <a:pt x="7" y="10"/>
                  </a:cubicBezTo>
                  <a:cubicBezTo>
                    <a:pt x="13" y="10"/>
                    <a:pt x="13" y="1"/>
                    <a:pt x="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3"/>
            <p:cNvSpPr/>
            <p:nvPr/>
          </p:nvSpPr>
          <p:spPr>
            <a:xfrm>
              <a:off x="4927878" y="1648989"/>
              <a:ext cx="18020" cy="98466"/>
            </a:xfrm>
            <a:custGeom>
              <a:rect b="b" l="l" r="r" t="t"/>
              <a:pathLst>
                <a:path extrusionOk="0" h="1601" w="293">
                  <a:moveTo>
                    <a:pt x="150" y="1"/>
                  </a:moveTo>
                  <a:cubicBezTo>
                    <a:pt x="127" y="1"/>
                    <a:pt x="105" y="13"/>
                    <a:pt x="102" y="38"/>
                  </a:cubicBezTo>
                  <a:cubicBezTo>
                    <a:pt x="16" y="510"/>
                    <a:pt x="0" y="1067"/>
                    <a:pt x="44" y="1543"/>
                  </a:cubicBezTo>
                  <a:cubicBezTo>
                    <a:pt x="48" y="1581"/>
                    <a:pt x="76" y="1600"/>
                    <a:pt x="105" y="1600"/>
                  </a:cubicBezTo>
                  <a:cubicBezTo>
                    <a:pt x="133" y="1600"/>
                    <a:pt x="161" y="1581"/>
                    <a:pt x="164" y="1543"/>
                  </a:cubicBezTo>
                  <a:cubicBezTo>
                    <a:pt x="211" y="1034"/>
                    <a:pt x="292" y="549"/>
                    <a:pt x="200" y="38"/>
                  </a:cubicBezTo>
                  <a:cubicBezTo>
                    <a:pt x="195" y="13"/>
                    <a:pt x="172" y="1"/>
                    <a:pt x="1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3"/>
            <p:cNvSpPr/>
            <p:nvPr/>
          </p:nvSpPr>
          <p:spPr>
            <a:xfrm>
              <a:off x="4900633" y="1282926"/>
              <a:ext cx="30444" cy="127433"/>
            </a:xfrm>
            <a:custGeom>
              <a:rect b="b" l="l" r="r" t="t"/>
              <a:pathLst>
                <a:path extrusionOk="0" h="2072" w="495">
                  <a:moveTo>
                    <a:pt x="417" y="0"/>
                  </a:moveTo>
                  <a:cubicBezTo>
                    <a:pt x="376" y="0"/>
                    <a:pt x="331" y="27"/>
                    <a:pt x="326" y="78"/>
                  </a:cubicBezTo>
                  <a:cubicBezTo>
                    <a:pt x="245" y="727"/>
                    <a:pt x="1" y="1353"/>
                    <a:pt x="95" y="2014"/>
                  </a:cubicBezTo>
                  <a:cubicBezTo>
                    <a:pt x="101" y="2055"/>
                    <a:pt x="128" y="2072"/>
                    <a:pt x="159" y="2072"/>
                  </a:cubicBezTo>
                  <a:cubicBezTo>
                    <a:pt x="201" y="2072"/>
                    <a:pt x="249" y="2039"/>
                    <a:pt x="256" y="1992"/>
                  </a:cubicBezTo>
                  <a:cubicBezTo>
                    <a:pt x="295" y="1652"/>
                    <a:pt x="260" y="1339"/>
                    <a:pt x="349" y="1000"/>
                  </a:cubicBezTo>
                  <a:cubicBezTo>
                    <a:pt x="428" y="697"/>
                    <a:pt x="456" y="389"/>
                    <a:pt x="490" y="78"/>
                  </a:cubicBezTo>
                  <a:cubicBezTo>
                    <a:pt x="495" y="26"/>
                    <a:pt x="457" y="0"/>
                    <a:pt x="4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3"/>
            <p:cNvSpPr/>
            <p:nvPr/>
          </p:nvSpPr>
          <p:spPr>
            <a:xfrm>
              <a:off x="3503542" y="1358943"/>
              <a:ext cx="137889" cy="388265"/>
            </a:xfrm>
            <a:custGeom>
              <a:rect b="b" l="l" r="r" t="t"/>
              <a:pathLst>
                <a:path extrusionOk="0" h="6313" w="2242">
                  <a:moveTo>
                    <a:pt x="2202" y="1"/>
                  </a:moveTo>
                  <a:cubicBezTo>
                    <a:pt x="2189" y="1"/>
                    <a:pt x="2175" y="8"/>
                    <a:pt x="2169" y="25"/>
                  </a:cubicBezTo>
                  <a:cubicBezTo>
                    <a:pt x="1790" y="1351"/>
                    <a:pt x="1336" y="2806"/>
                    <a:pt x="777" y="4062"/>
                  </a:cubicBezTo>
                  <a:cubicBezTo>
                    <a:pt x="483" y="4718"/>
                    <a:pt x="1" y="5554"/>
                    <a:pt x="1" y="6279"/>
                  </a:cubicBezTo>
                  <a:cubicBezTo>
                    <a:pt x="1" y="6302"/>
                    <a:pt x="16" y="6312"/>
                    <a:pt x="33" y="6312"/>
                  </a:cubicBezTo>
                  <a:cubicBezTo>
                    <a:pt x="50" y="6312"/>
                    <a:pt x="68" y="6301"/>
                    <a:pt x="69" y="6279"/>
                  </a:cubicBezTo>
                  <a:cubicBezTo>
                    <a:pt x="132" y="5442"/>
                    <a:pt x="804" y="4500"/>
                    <a:pt x="1094" y="3725"/>
                  </a:cubicBezTo>
                  <a:cubicBezTo>
                    <a:pt x="1536" y="2548"/>
                    <a:pt x="1935" y="1262"/>
                    <a:pt x="2233" y="42"/>
                  </a:cubicBezTo>
                  <a:cubicBezTo>
                    <a:pt x="2242" y="17"/>
                    <a:pt x="2222" y="1"/>
                    <a:pt x="22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3"/>
            <p:cNvSpPr/>
            <p:nvPr/>
          </p:nvSpPr>
          <p:spPr>
            <a:xfrm>
              <a:off x="3588846" y="1388649"/>
              <a:ext cx="136351" cy="382300"/>
            </a:xfrm>
            <a:custGeom>
              <a:rect b="b" l="l" r="r" t="t"/>
              <a:pathLst>
                <a:path extrusionOk="0" h="6216" w="2217">
                  <a:moveTo>
                    <a:pt x="2103" y="0"/>
                  </a:moveTo>
                  <a:cubicBezTo>
                    <a:pt x="2076" y="0"/>
                    <a:pt x="2049" y="13"/>
                    <a:pt x="2035" y="42"/>
                  </a:cubicBezTo>
                  <a:cubicBezTo>
                    <a:pt x="1535" y="1107"/>
                    <a:pt x="1260" y="2253"/>
                    <a:pt x="848" y="3351"/>
                  </a:cubicBezTo>
                  <a:cubicBezTo>
                    <a:pt x="493" y="4298"/>
                    <a:pt x="148" y="5171"/>
                    <a:pt x="3" y="6185"/>
                  </a:cubicBezTo>
                  <a:cubicBezTo>
                    <a:pt x="1" y="6204"/>
                    <a:pt x="14" y="6216"/>
                    <a:pt x="28" y="6216"/>
                  </a:cubicBezTo>
                  <a:cubicBezTo>
                    <a:pt x="35" y="6216"/>
                    <a:pt x="43" y="6212"/>
                    <a:pt x="49" y="6204"/>
                  </a:cubicBezTo>
                  <a:cubicBezTo>
                    <a:pt x="309" y="5865"/>
                    <a:pt x="367" y="5390"/>
                    <a:pt x="512" y="4990"/>
                  </a:cubicBezTo>
                  <a:cubicBezTo>
                    <a:pt x="696" y="4490"/>
                    <a:pt x="934" y="4010"/>
                    <a:pt x="1112" y="3509"/>
                  </a:cubicBezTo>
                  <a:cubicBezTo>
                    <a:pt x="1510" y="2390"/>
                    <a:pt x="1738" y="1211"/>
                    <a:pt x="2192" y="109"/>
                  </a:cubicBezTo>
                  <a:cubicBezTo>
                    <a:pt x="2216" y="49"/>
                    <a:pt x="2158" y="0"/>
                    <a:pt x="2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3"/>
            <p:cNvSpPr/>
            <p:nvPr/>
          </p:nvSpPr>
          <p:spPr>
            <a:xfrm>
              <a:off x="3674949" y="1426719"/>
              <a:ext cx="143670" cy="373751"/>
            </a:xfrm>
            <a:custGeom>
              <a:rect b="b" l="l" r="r" t="t"/>
              <a:pathLst>
                <a:path extrusionOk="0" h="6077" w="2336">
                  <a:moveTo>
                    <a:pt x="2257" y="1"/>
                  </a:moveTo>
                  <a:cubicBezTo>
                    <a:pt x="2238" y="1"/>
                    <a:pt x="2220" y="9"/>
                    <a:pt x="2206" y="28"/>
                  </a:cubicBezTo>
                  <a:cubicBezTo>
                    <a:pt x="1545" y="912"/>
                    <a:pt x="1279" y="2043"/>
                    <a:pt x="924" y="3077"/>
                  </a:cubicBezTo>
                  <a:cubicBezTo>
                    <a:pt x="587" y="4068"/>
                    <a:pt x="218" y="5012"/>
                    <a:pt x="6" y="6040"/>
                  </a:cubicBezTo>
                  <a:cubicBezTo>
                    <a:pt x="1" y="6063"/>
                    <a:pt x="17" y="6077"/>
                    <a:pt x="33" y="6077"/>
                  </a:cubicBezTo>
                  <a:cubicBezTo>
                    <a:pt x="45" y="6077"/>
                    <a:pt x="57" y="6070"/>
                    <a:pt x="63" y="6055"/>
                  </a:cubicBezTo>
                  <a:cubicBezTo>
                    <a:pt x="399" y="5246"/>
                    <a:pt x="751" y="4418"/>
                    <a:pt x="1048" y="3591"/>
                  </a:cubicBezTo>
                  <a:cubicBezTo>
                    <a:pt x="1470" y="2418"/>
                    <a:pt x="1695" y="1187"/>
                    <a:pt x="2310" y="85"/>
                  </a:cubicBezTo>
                  <a:cubicBezTo>
                    <a:pt x="2335" y="40"/>
                    <a:pt x="2297" y="1"/>
                    <a:pt x="22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3"/>
            <p:cNvSpPr/>
            <p:nvPr/>
          </p:nvSpPr>
          <p:spPr>
            <a:xfrm>
              <a:off x="3751705" y="1450274"/>
              <a:ext cx="155663" cy="366432"/>
            </a:xfrm>
            <a:custGeom>
              <a:rect b="b" l="l" r="r" t="t"/>
              <a:pathLst>
                <a:path extrusionOk="0" h="5958" w="2531">
                  <a:moveTo>
                    <a:pt x="2440" y="0"/>
                  </a:moveTo>
                  <a:cubicBezTo>
                    <a:pt x="2419" y="0"/>
                    <a:pt x="2398" y="11"/>
                    <a:pt x="2384" y="35"/>
                  </a:cubicBezTo>
                  <a:cubicBezTo>
                    <a:pt x="1348" y="1802"/>
                    <a:pt x="554" y="3899"/>
                    <a:pt x="14" y="5874"/>
                  </a:cubicBezTo>
                  <a:cubicBezTo>
                    <a:pt x="1" y="5926"/>
                    <a:pt x="39" y="5957"/>
                    <a:pt x="79" y="5957"/>
                  </a:cubicBezTo>
                  <a:cubicBezTo>
                    <a:pt x="106" y="5957"/>
                    <a:pt x="134" y="5943"/>
                    <a:pt x="148" y="5912"/>
                  </a:cubicBezTo>
                  <a:cubicBezTo>
                    <a:pt x="922" y="3985"/>
                    <a:pt x="1551" y="1944"/>
                    <a:pt x="2503" y="105"/>
                  </a:cubicBezTo>
                  <a:cubicBezTo>
                    <a:pt x="2531" y="50"/>
                    <a:pt x="2486" y="0"/>
                    <a:pt x="2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3"/>
            <p:cNvSpPr/>
            <p:nvPr/>
          </p:nvSpPr>
          <p:spPr>
            <a:xfrm>
              <a:off x="3818558" y="1480656"/>
              <a:ext cx="158246" cy="354931"/>
            </a:xfrm>
            <a:custGeom>
              <a:rect b="b" l="l" r="r" t="t"/>
              <a:pathLst>
                <a:path extrusionOk="0" h="5771" w="2573">
                  <a:moveTo>
                    <a:pt x="2507" y="1"/>
                  </a:moveTo>
                  <a:cubicBezTo>
                    <a:pt x="2492" y="1"/>
                    <a:pt x="2478" y="9"/>
                    <a:pt x="2467" y="27"/>
                  </a:cubicBezTo>
                  <a:cubicBezTo>
                    <a:pt x="1861" y="1052"/>
                    <a:pt x="1453" y="2158"/>
                    <a:pt x="977" y="3252"/>
                  </a:cubicBezTo>
                  <a:cubicBezTo>
                    <a:pt x="631" y="4043"/>
                    <a:pt x="69" y="4864"/>
                    <a:pt x="2" y="5736"/>
                  </a:cubicBezTo>
                  <a:cubicBezTo>
                    <a:pt x="1" y="5757"/>
                    <a:pt x="20" y="5770"/>
                    <a:pt x="39" y="5770"/>
                  </a:cubicBezTo>
                  <a:cubicBezTo>
                    <a:pt x="50" y="5770"/>
                    <a:pt x="61" y="5765"/>
                    <a:pt x="66" y="5753"/>
                  </a:cubicBezTo>
                  <a:cubicBezTo>
                    <a:pt x="914" y="3866"/>
                    <a:pt x="1728" y="1971"/>
                    <a:pt x="2556" y="80"/>
                  </a:cubicBezTo>
                  <a:cubicBezTo>
                    <a:pt x="2573" y="38"/>
                    <a:pt x="2540" y="1"/>
                    <a:pt x="25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3"/>
            <p:cNvSpPr/>
            <p:nvPr/>
          </p:nvSpPr>
          <p:spPr>
            <a:xfrm>
              <a:off x="3892545" y="1731402"/>
              <a:ext cx="50371" cy="134690"/>
            </a:xfrm>
            <a:custGeom>
              <a:rect b="b" l="l" r="r" t="t"/>
              <a:pathLst>
                <a:path extrusionOk="0" h="2190" w="819">
                  <a:moveTo>
                    <a:pt x="715" y="0"/>
                  </a:moveTo>
                  <a:cubicBezTo>
                    <a:pt x="681" y="0"/>
                    <a:pt x="648" y="18"/>
                    <a:pt x="635" y="59"/>
                  </a:cubicBezTo>
                  <a:cubicBezTo>
                    <a:pt x="491" y="492"/>
                    <a:pt x="330" y="920"/>
                    <a:pt x="199" y="1358"/>
                  </a:cubicBezTo>
                  <a:cubicBezTo>
                    <a:pt x="125" y="1601"/>
                    <a:pt x="0" y="1895"/>
                    <a:pt x="46" y="2151"/>
                  </a:cubicBezTo>
                  <a:cubicBezTo>
                    <a:pt x="50" y="2178"/>
                    <a:pt x="70" y="2190"/>
                    <a:pt x="91" y="2190"/>
                  </a:cubicBezTo>
                  <a:cubicBezTo>
                    <a:pt x="116" y="2190"/>
                    <a:pt x="143" y="2175"/>
                    <a:pt x="152" y="2151"/>
                  </a:cubicBezTo>
                  <a:cubicBezTo>
                    <a:pt x="402" y="1487"/>
                    <a:pt x="594" y="792"/>
                    <a:pt x="800" y="106"/>
                  </a:cubicBezTo>
                  <a:cubicBezTo>
                    <a:pt x="818" y="41"/>
                    <a:pt x="766" y="0"/>
                    <a:pt x="7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3"/>
            <p:cNvSpPr/>
            <p:nvPr/>
          </p:nvSpPr>
          <p:spPr>
            <a:xfrm>
              <a:off x="3961490" y="1747823"/>
              <a:ext cx="76571" cy="157446"/>
            </a:xfrm>
            <a:custGeom>
              <a:rect b="b" l="l" r="r" t="t"/>
              <a:pathLst>
                <a:path extrusionOk="0" h="2560" w="1245">
                  <a:moveTo>
                    <a:pt x="1195" y="0"/>
                  </a:moveTo>
                  <a:cubicBezTo>
                    <a:pt x="1184" y="0"/>
                    <a:pt x="1173" y="6"/>
                    <a:pt x="1167" y="20"/>
                  </a:cubicBezTo>
                  <a:cubicBezTo>
                    <a:pt x="934" y="494"/>
                    <a:pt x="707" y="959"/>
                    <a:pt x="442" y="1416"/>
                  </a:cubicBezTo>
                  <a:cubicBezTo>
                    <a:pt x="242" y="1756"/>
                    <a:pt x="81" y="2113"/>
                    <a:pt x="6" y="2505"/>
                  </a:cubicBezTo>
                  <a:cubicBezTo>
                    <a:pt x="1" y="2535"/>
                    <a:pt x="26" y="2560"/>
                    <a:pt x="51" y="2560"/>
                  </a:cubicBezTo>
                  <a:cubicBezTo>
                    <a:pt x="64" y="2560"/>
                    <a:pt x="76" y="2553"/>
                    <a:pt x="84" y="2538"/>
                  </a:cubicBezTo>
                  <a:cubicBezTo>
                    <a:pt x="482" y="1717"/>
                    <a:pt x="878" y="902"/>
                    <a:pt x="1234" y="59"/>
                  </a:cubicBezTo>
                  <a:cubicBezTo>
                    <a:pt x="1245" y="28"/>
                    <a:pt x="1219" y="0"/>
                    <a:pt x="1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3"/>
            <p:cNvSpPr/>
            <p:nvPr/>
          </p:nvSpPr>
          <p:spPr>
            <a:xfrm>
              <a:off x="4336655" y="1627770"/>
              <a:ext cx="95452" cy="191888"/>
            </a:xfrm>
            <a:custGeom>
              <a:rect b="b" l="l" r="r" t="t"/>
              <a:pathLst>
                <a:path extrusionOk="0" h="3120" w="1552">
                  <a:moveTo>
                    <a:pt x="1449" y="1"/>
                  </a:moveTo>
                  <a:cubicBezTo>
                    <a:pt x="1427" y="1"/>
                    <a:pt x="1404" y="13"/>
                    <a:pt x="1390" y="41"/>
                  </a:cubicBezTo>
                  <a:cubicBezTo>
                    <a:pt x="1085" y="643"/>
                    <a:pt x="827" y="1263"/>
                    <a:pt x="532" y="1868"/>
                  </a:cubicBezTo>
                  <a:cubicBezTo>
                    <a:pt x="363" y="2215"/>
                    <a:pt x="1" y="2657"/>
                    <a:pt x="23" y="3063"/>
                  </a:cubicBezTo>
                  <a:cubicBezTo>
                    <a:pt x="24" y="3093"/>
                    <a:pt x="53" y="3119"/>
                    <a:pt x="82" y="3119"/>
                  </a:cubicBezTo>
                  <a:cubicBezTo>
                    <a:pt x="95" y="3119"/>
                    <a:pt x="108" y="3114"/>
                    <a:pt x="118" y="3102"/>
                  </a:cubicBezTo>
                  <a:cubicBezTo>
                    <a:pt x="404" y="2769"/>
                    <a:pt x="579" y="2285"/>
                    <a:pt x="751" y="1891"/>
                  </a:cubicBezTo>
                  <a:cubicBezTo>
                    <a:pt x="1009" y="1301"/>
                    <a:pt x="1248" y="702"/>
                    <a:pt x="1524" y="119"/>
                  </a:cubicBezTo>
                  <a:cubicBezTo>
                    <a:pt x="1551" y="57"/>
                    <a:pt x="1499" y="1"/>
                    <a:pt x="1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3"/>
            <p:cNvSpPr/>
            <p:nvPr/>
          </p:nvSpPr>
          <p:spPr>
            <a:xfrm>
              <a:off x="4249260" y="1737798"/>
              <a:ext cx="29091" cy="50863"/>
            </a:xfrm>
            <a:custGeom>
              <a:rect b="b" l="l" r="r" t="t"/>
              <a:pathLst>
                <a:path extrusionOk="0" h="827" w="473">
                  <a:moveTo>
                    <a:pt x="434" y="0"/>
                  </a:moveTo>
                  <a:cubicBezTo>
                    <a:pt x="433" y="0"/>
                    <a:pt x="431" y="0"/>
                    <a:pt x="430" y="1"/>
                  </a:cubicBezTo>
                  <a:cubicBezTo>
                    <a:pt x="308" y="12"/>
                    <a:pt x="234" y="193"/>
                    <a:pt x="194" y="291"/>
                  </a:cubicBezTo>
                  <a:cubicBezTo>
                    <a:pt x="153" y="387"/>
                    <a:pt x="139" y="496"/>
                    <a:pt x="89" y="587"/>
                  </a:cubicBezTo>
                  <a:cubicBezTo>
                    <a:pt x="42" y="668"/>
                    <a:pt x="0" y="705"/>
                    <a:pt x="42" y="797"/>
                  </a:cubicBezTo>
                  <a:cubicBezTo>
                    <a:pt x="51" y="817"/>
                    <a:pt x="72" y="827"/>
                    <a:pt x="94" y="827"/>
                  </a:cubicBezTo>
                  <a:cubicBezTo>
                    <a:pt x="115" y="827"/>
                    <a:pt x="137" y="817"/>
                    <a:pt x="145" y="797"/>
                  </a:cubicBezTo>
                  <a:cubicBezTo>
                    <a:pt x="172" y="738"/>
                    <a:pt x="209" y="685"/>
                    <a:pt x="238" y="629"/>
                  </a:cubicBezTo>
                  <a:cubicBezTo>
                    <a:pt x="270" y="558"/>
                    <a:pt x="284" y="479"/>
                    <a:pt x="308" y="404"/>
                  </a:cubicBezTo>
                  <a:cubicBezTo>
                    <a:pt x="331" y="332"/>
                    <a:pt x="358" y="96"/>
                    <a:pt x="441" y="68"/>
                  </a:cubicBezTo>
                  <a:cubicBezTo>
                    <a:pt x="472" y="57"/>
                    <a:pt x="469" y="0"/>
                    <a:pt x="4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3"/>
            <p:cNvSpPr/>
            <p:nvPr/>
          </p:nvSpPr>
          <p:spPr>
            <a:xfrm>
              <a:off x="4437888" y="1658645"/>
              <a:ext cx="82598" cy="150804"/>
            </a:xfrm>
            <a:custGeom>
              <a:rect b="b" l="l" r="r" t="t"/>
              <a:pathLst>
                <a:path extrusionOk="0" h="2452" w="1343">
                  <a:moveTo>
                    <a:pt x="1236" y="0"/>
                  </a:moveTo>
                  <a:cubicBezTo>
                    <a:pt x="1213" y="0"/>
                    <a:pt x="1190" y="13"/>
                    <a:pt x="1175" y="42"/>
                  </a:cubicBezTo>
                  <a:cubicBezTo>
                    <a:pt x="939" y="516"/>
                    <a:pt x="697" y="991"/>
                    <a:pt x="436" y="1452"/>
                  </a:cubicBezTo>
                  <a:cubicBezTo>
                    <a:pt x="267" y="1749"/>
                    <a:pt x="35" y="2072"/>
                    <a:pt x="2" y="2417"/>
                  </a:cubicBezTo>
                  <a:cubicBezTo>
                    <a:pt x="1" y="2437"/>
                    <a:pt x="20" y="2452"/>
                    <a:pt x="38" y="2452"/>
                  </a:cubicBezTo>
                  <a:cubicBezTo>
                    <a:pt x="46" y="2452"/>
                    <a:pt x="55" y="2448"/>
                    <a:pt x="61" y="2441"/>
                  </a:cubicBezTo>
                  <a:cubicBezTo>
                    <a:pt x="619" y="1764"/>
                    <a:pt x="970" y="930"/>
                    <a:pt x="1316" y="124"/>
                  </a:cubicBezTo>
                  <a:cubicBezTo>
                    <a:pt x="1343" y="60"/>
                    <a:pt x="1288" y="0"/>
                    <a:pt x="12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3"/>
            <p:cNvSpPr/>
            <p:nvPr/>
          </p:nvSpPr>
          <p:spPr>
            <a:xfrm>
              <a:off x="5687742" y="2101155"/>
              <a:ext cx="135736" cy="447185"/>
            </a:xfrm>
            <a:custGeom>
              <a:rect b="b" l="l" r="r" t="t"/>
              <a:pathLst>
                <a:path extrusionOk="0" h="7271" w="2207">
                  <a:moveTo>
                    <a:pt x="2123" y="1"/>
                  </a:moveTo>
                  <a:cubicBezTo>
                    <a:pt x="2097" y="1"/>
                    <a:pt x="2073" y="16"/>
                    <a:pt x="2067" y="50"/>
                  </a:cubicBezTo>
                  <a:cubicBezTo>
                    <a:pt x="1802" y="1389"/>
                    <a:pt x="1306" y="2689"/>
                    <a:pt x="1009" y="4028"/>
                  </a:cubicBezTo>
                  <a:cubicBezTo>
                    <a:pt x="867" y="4672"/>
                    <a:pt x="709" y="5314"/>
                    <a:pt x="492" y="5934"/>
                  </a:cubicBezTo>
                  <a:cubicBezTo>
                    <a:pt x="359" y="6316"/>
                    <a:pt x="1" y="6798"/>
                    <a:pt x="31" y="7220"/>
                  </a:cubicBezTo>
                  <a:cubicBezTo>
                    <a:pt x="32" y="7252"/>
                    <a:pt x="58" y="7270"/>
                    <a:pt x="83" y="7270"/>
                  </a:cubicBezTo>
                  <a:cubicBezTo>
                    <a:pt x="103" y="7270"/>
                    <a:pt x="123" y="7259"/>
                    <a:pt x="132" y="7234"/>
                  </a:cubicBezTo>
                  <a:cubicBezTo>
                    <a:pt x="893" y="4891"/>
                    <a:pt x="1813" y="2544"/>
                    <a:pt x="2198" y="88"/>
                  </a:cubicBezTo>
                  <a:cubicBezTo>
                    <a:pt x="2206" y="36"/>
                    <a:pt x="2163" y="1"/>
                    <a:pt x="21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3"/>
            <p:cNvSpPr/>
            <p:nvPr/>
          </p:nvSpPr>
          <p:spPr>
            <a:xfrm>
              <a:off x="5777781" y="2125018"/>
              <a:ext cx="167287" cy="460162"/>
            </a:xfrm>
            <a:custGeom>
              <a:rect b="b" l="l" r="r" t="t"/>
              <a:pathLst>
                <a:path extrusionOk="0" h="7482" w="2720">
                  <a:moveTo>
                    <a:pt x="2611" y="0"/>
                  </a:moveTo>
                  <a:cubicBezTo>
                    <a:pt x="2585" y="0"/>
                    <a:pt x="2561" y="12"/>
                    <a:pt x="2549" y="40"/>
                  </a:cubicBezTo>
                  <a:cubicBezTo>
                    <a:pt x="1537" y="2403"/>
                    <a:pt x="828" y="4918"/>
                    <a:pt x="23" y="7356"/>
                  </a:cubicBezTo>
                  <a:cubicBezTo>
                    <a:pt x="0" y="7426"/>
                    <a:pt x="65" y="7481"/>
                    <a:pt x="125" y="7481"/>
                  </a:cubicBezTo>
                  <a:cubicBezTo>
                    <a:pt x="156" y="7481"/>
                    <a:pt x="186" y="7467"/>
                    <a:pt x="203" y="7432"/>
                  </a:cubicBezTo>
                  <a:cubicBezTo>
                    <a:pt x="674" y="6462"/>
                    <a:pt x="957" y="5303"/>
                    <a:pt x="1326" y="4282"/>
                  </a:cubicBezTo>
                  <a:cubicBezTo>
                    <a:pt x="1827" y="2895"/>
                    <a:pt x="2138" y="1472"/>
                    <a:pt x="2698" y="103"/>
                  </a:cubicBezTo>
                  <a:cubicBezTo>
                    <a:pt x="2720" y="47"/>
                    <a:pt x="2662" y="0"/>
                    <a:pt x="26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3"/>
            <p:cNvSpPr/>
            <p:nvPr/>
          </p:nvSpPr>
          <p:spPr>
            <a:xfrm>
              <a:off x="5901524" y="2194393"/>
              <a:ext cx="136782" cy="436791"/>
            </a:xfrm>
            <a:custGeom>
              <a:rect b="b" l="l" r="r" t="t"/>
              <a:pathLst>
                <a:path extrusionOk="0" h="7102" w="2224">
                  <a:moveTo>
                    <a:pt x="2157" y="0"/>
                  </a:moveTo>
                  <a:cubicBezTo>
                    <a:pt x="2135" y="0"/>
                    <a:pt x="2112" y="12"/>
                    <a:pt x="2103" y="39"/>
                  </a:cubicBezTo>
                  <a:cubicBezTo>
                    <a:pt x="1337" y="2264"/>
                    <a:pt x="381" y="4650"/>
                    <a:pt x="12" y="6978"/>
                  </a:cubicBezTo>
                  <a:cubicBezTo>
                    <a:pt x="0" y="7052"/>
                    <a:pt x="61" y="7102"/>
                    <a:pt x="118" y="7102"/>
                  </a:cubicBezTo>
                  <a:cubicBezTo>
                    <a:pt x="155" y="7102"/>
                    <a:pt x="190" y="7080"/>
                    <a:pt x="201" y="7031"/>
                  </a:cubicBezTo>
                  <a:cubicBezTo>
                    <a:pt x="695" y="4704"/>
                    <a:pt x="1498" y="2339"/>
                    <a:pt x="2211" y="69"/>
                  </a:cubicBezTo>
                  <a:cubicBezTo>
                    <a:pt x="2224" y="27"/>
                    <a:pt x="2191" y="0"/>
                    <a:pt x="21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3"/>
            <p:cNvSpPr/>
            <p:nvPr/>
          </p:nvSpPr>
          <p:spPr>
            <a:xfrm>
              <a:off x="6015673" y="2195069"/>
              <a:ext cx="181986" cy="466004"/>
            </a:xfrm>
            <a:custGeom>
              <a:rect b="b" l="l" r="r" t="t"/>
              <a:pathLst>
                <a:path extrusionOk="0" h="7577" w="2959">
                  <a:moveTo>
                    <a:pt x="2840" y="0"/>
                  </a:moveTo>
                  <a:cubicBezTo>
                    <a:pt x="2814" y="0"/>
                    <a:pt x="2788" y="14"/>
                    <a:pt x="2773" y="47"/>
                  </a:cubicBezTo>
                  <a:cubicBezTo>
                    <a:pt x="2272" y="1133"/>
                    <a:pt x="1973" y="2279"/>
                    <a:pt x="1541" y="3390"/>
                  </a:cubicBezTo>
                  <a:cubicBezTo>
                    <a:pt x="1011" y="4748"/>
                    <a:pt x="378" y="6056"/>
                    <a:pt x="17" y="7471"/>
                  </a:cubicBezTo>
                  <a:cubicBezTo>
                    <a:pt x="0" y="7535"/>
                    <a:pt x="51" y="7576"/>
                    <a:pt x="102" y="7576"/>
                  </a:cubicBezTo>
                  <a:cubicBezTo>
                    <a:pt x="135" y="7576"/>
                    <a:pt x="169" y="7558"/>
                    <a:pt x="181" y="7515"/>
                  </a:cubicBezTo>
                  <a:cubicBezTo>
                    <a:pt x="589" y="6221"/>
                    <a:pt x="1181" y="4998"/>
                    <a:pt x="1653" y="3729"/>
                  </a:cubicBezTo>
                  <a:cubicBezTo>
                    <a:pt x="2097" y="2539"/>
                    <a:pt x="2419" y="1297"/>
                    <a:pt x="2925" y="137"/>
                  </a:cubicBezTo>
                  <a:cubicBezTo>
                    <a:pt x="2958" y="66"/>
                    <a:pt x="2897" y="0"/>
                    <a:pt x="28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3"/>
            <p:cNvSpPr/>
            <p:nvPr/>
          </p:nvSpPr>
          <p:spPr>
            <a:xfrm>
              <a:off x="6163218" y="2239597"/>
              <a:ext cx="149513" cy="437406"/>
            </a:xfrm>
            <a:custGeom>
              <a:rect b="b" l="l" r="r" t="t"/>
              <a:pathLst>
                <a:path extrusionOk="0" h="7112" w="2431">
                  <a:moveTo>
                    <a:pt x="2346" y="0"/>
                  </a:moveTo>
                  <a:cubicBezTo>
                    <a:pt x="2319" y="0"/>
                    <a:pt x="2293" y="15"/>
                    <a:pt x="2285" y="49"/>
                  </a:cubicBezTo>
                  <a:cubicBezTo>
                    <a:pt x="2048" y="1188"/>
                    <a:pt x="1737" y="2219"/>
                    <a:pt x="1331" y="3305"/>
                  </a:cubicBezTo>
                  <a:cubicBezTo>
                    <a:pt x="884" y="4501"/>
                    <a:pt x="223" y="5724"/>
                    <a:pt x="12" y="6993"/>
                  </a:cubicBezTo>
                  <a:cubicBezTo>
                    <a:pt x="1" y="7064"/>
                    <a:pt x="62" y="7111"/>
                    <a:pt x="117" y="7111"/>
                  </a:cubicBezTo>
                  <a:cubicBezTo>
                    <a:pt x="153" y="7111"/>
                    <a:pt x="186" y="7091"/>
                    <a:pt x="195" y="7044"/>
                  </a:cubicBezTo>
                  <a:cubicBezTo>
                    <a:pt x="431" y="5710"/>
                    <a:pt x="1142" y="4391"/>
                    <a:pt x="1604" y="3118"/>
                  </a:cubicBezTo>
                  <a:cubicBezTo>
                    <a:pt x="1970" y="2116"/>
                    <a:pt x="2213" y="1132"/>
                    <a:pt x="2421" y="85"/>
                  </a:cubicBezTo>
                  <a:cubicBezTo>
                    <a:pt x="2431" y="34"/>
                    <a:pt x="2387" y="0"/>
                    <a:pt x="23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3"/>
            <p:cNvSpPr/>
            <p:nvPr/>
          </p:nvSpPr>
          <p:spPr>
            <a:xfrm>
              <a:off x="6256824" y="2264629"/>
              <a:ext cx="162797" cy="440419"/>
            </a:xfrm>
            <a:custGeom>
              <a:rect b="b" l="l" r="r" t="t"/>
              <a:pathLst>
                <a:path extrusionOk="0" h="7161" w="2647">
                  <a:moveTo>
                    <a:pt x="2588" y="1"/>
                  </a:moveTo>
                  <a:cubicBezTo>
                    <a:pt x="2556" y="1"/>
                    <a:pt x="2522" y="22"/>
                    <a:pt x="2516" y="62"/>
                  </a:cubicBezTo>
                  <a:cubicBezTo>
                    <a:pt x="2340" y="1423"/>
                    <a:pt x="1510" y="2725"/>
                    <a:pt x="1082" y="4028"/>
                  </a:cubicBezTo>
                  <a:cubicBezTo>
                    <a:pt x="805" y="4873"/>
                    <a:pt x="1" y="6242"/>
                    <a:pt x="184" y="7126"/>
                  </a:cubicBezTo>
                  <a:cubicBezTo>
                    <a:pt x="188" y="7149"/>
                    <a:pt x="208" y="7160"/>
                    <a:pt x="227" y="7160"/>
                  </a:cubicBezTo>
                  <a:cubicBezTo>
                    <a:pt x="248" y="7160"/>
                    <a:pt x="269" y="7149"/>
                    <a:pt x="274" y="7126"/>
                  </a:cubicBezTo>
                  <a:cubicBezTo>
                    <a:pt x="573" y="6015"/>
                    <a:pt x="1048" y="4895"/>
                    <a:pt x="1424" y="3803"/>
                  </a:cubicBezTo>
                  <a:cubicBezTo>
                    <a:pt x="1841" y="2594"/>
                    <a:pt x="2548" y="1345"/>
                    <a:pt x="2643" y="62"/>
                  </a:cubicBezTo>
                  <a:cubicBezTo>
                    <a:pt x="2647" y="21"/>
                    <a:pt x="2619" y="1"/>
                    <a:pt x="2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3"/>
            <p:cNvSpPr/>
            <p:nvPr/>
          </p:nvSpPr>
          <p:spPr>
            <a:xfrm>
              <a:off x="6344711" y="2310079"/>
              <a:ext cx="186045" cy="452351"/>
            </a:xfrm>
            <a:custGeom>
              <a:rect b="b" l="l" r="r" t="t"/>
              <a:pathLst>
                <a:path extrusionOk="0" h="7355" w="3025">
                  <a:moveTo>
                    <a:pt x="2999" y="1"/>
                  </a:moveTo>
                  <a:cubicBezTo>
                    <a:pt x="2993" y="1"/>
                    <a:pt x="2987" y="4"/>
                    <a:pt x="2983" y="12"/>
                  </a:cubicBezTo>
                  <a:cubicBezTo>
                    <a:pt x="1886" y="2375"/>
                    <a:pt x="1100" y="4870"/>
                    <a:pt x="30" y="7233"/>
                  </a:cubicBezTo>
                  <a:cubicBezTo>
                    <a:pt x="1" y="7298"/>
                    <a:pt x="51" y="7354"/>
                    <a:pt x="104" y="7354"/>
                  </a:cubicBezTo>
                  <a:cubicBezTo>
                    <a:pt x="128" y="7354"/>
                    <a:pt x="152" y="7343"/>
                    <a:pt x="170" y="7315"/>
                  </a:cubicBezTo>
                  <a:cubicBezTo>
                    <a:pt x="850" y="6294"/>
                    <a:pt x="1108" y="5145"/>
                    <a:pt x="1548" y="3998"/>
                  </a:cubicBezTo>
                  <a:cubicBezTo>
                    <a:pt x="2040" y="2709"/>
                    <a:pt x="2803" y="1395"/>
                    <a:pt x="3022" y="28"/>
                  </a:cubicBezTo>
                  <a:cubicBezTo>
                    <a:pt x="3025" y="15"/>
                    <a:pt x="3012" y="1"/>
                    <a:pt x="29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3"/>
            <p:cNvSpPr/>
            <p:nvPr/>
          </p:nvSpPr>
          <p:spPr>
            <a:xfrm>
              <a:off x="6521101" y="2350056"/>
              <a:ext cx="137089" cy="303392"/>
            </a:xfrm>
            <a:custGeom>
              <a:rect b="b" l="l" r="r" t="t"/>
              <a:pathLst>
                <a:path extrusionOk="0" h="4933" w="2229">
                  <a:moveTo>
                    <a:pt x="2131" y="1"/>
                  </a:moveTo>
                  <a:cubicBezTo>
                    <a:pt x="2109" y="1"/>
                    <a:pt x="2087" y="12"/>
                    <a:pt x="2072" y="37"/>
                  </a:cubicBezTo>
                  <a:cubicBezTo>
                    <a:pt x="1594" y="847"/>
                    <a:pt x="1193" y="1672"/>
                    <a:pt x="872" y="2555"/>
                  </a:cubicBezTo>
                  <a:cubicBezTo>
                    <a:pt x="618" y="3258"/>
                    <a:pt x="1" y="4134"/>
                    <a:pt x="176" y="4890"/>
                  </a:cubicBezTo>
                  <a:cubicBezTo>
                    <a:pt x="183" y="4919"/>
                    <a:pt x="208" y="4933"/>
                    <a:pt x="233" y="4933"/>
                  </a:cubicBezTo>
                  <a:cubicBezTo>
                    <a:pt x="259" y="4933"/>
                    <a:pt x="284" y="4919"/>
                    <a:pt x="291" y="4890"/>
                  </a:cubicBezTo>
                  <a:cubicBezTo>
                    <a:pt x="668" y="3275"/>
                    <a:pt x="1394" y="1558"/>
                    <a:pt x="2197" y="111"/>
                  </a:cubicBezTo>
                  <a:cubicBezTo>
                    <a:pt x="2228" y="53"/>
                    <a:pt x="2180" y="1"/>
                    <a:pt x="2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3"/>
            <p:cNvSpPr/>
            <p:nvPr/>
          </p:nvSpPr>
          <p:spPr>
            <a:xfrm>
              <a:off x="6597794" y="2394953"/>
              <a:ext cx="168640" cy="441157"/>
            </a:xfrm>
            <a:custGeom>
              <a:rect b="b" l="l" r="r" t="t"/>
              <a:pathLst>
                <a:path extrusionOk="0" h="7173" w="2742">
                  <a:moveTo>
                    <a:pt x="2687" y="1"/>
                  </a:moveTo>
                  <a:cubicBezTo>
                    <a:pt x="2675" y="1"/>
                    <a:pt x="2662" y="7"/>
                    <a:pt x="2652" y="21"/>
                  </a:cubicBezTo>
                  <a:cubicBezTo>
                    <a:pt x="1871" y="1201"/>
                    <a:pt x="1522" y="2762"/>
                    <a:pt x="1053" y="4092"/>
                  </a:cubicBezTo>
                  <a:cubicBezTo>
                    <a:pt x="733" y="5006"/>
                    <a:pt x="77" y="6146"/>
                    <a:pt x="5" y="7093"/>
                  </a:cubicBezTo>
                  <a:cubicBezTo>
                    <a:pt x="1" y="7144"/>
                    <a:pt x="43" y="7172"/>
                    <a:pt x="85" y="7172"/>
                  </a:cubicBezTo>
                  <a:cubicBezTo>
                    <a:pt x="120" y="7172"/>
                    <a:pt x="154" y="7154"/>
                    <a:pt x="164" y="7115"/>
                  </a:cubicBezTo>
                  <a:cubicBezTo>
                    <a:pt x="389" y="6223"/>
                    <a:pt x="903" y="5253"/>
                    <a:pt x="1219" y="4374"/>
                  </a:cubicBezTo>
                  <a:cubicBezTo>
                    <a:pt x="1727" y="2964"/>
                    <a:pt x="2083" y="1420"/>
                    <a:pt x="2725" y="65"/>
                  </a:cubicBezTo>
                  <a:cubicBezTo>
                    <a:pt x="2741" y="31"/>
                    <a:pt x="2715" y="1"/>
                    <a:pt x="26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3"/>
            <p:cNvSpPr/>
            <p:nvPr/>
          </p:nvSpPr>
          <p:spPr>
            <a:xfrm>
              <a:off x="6290774" y="2385789"/>
              <a:ext cx="431440" cy="774501"/>
            </a:xfrm>
            <a:custGeom>
              <a:rect b="b" l="l" r="r" t="t"/>
              <a:pathLst>
                <a:path extrusionOk="0" h="12593" w="7015">
                  <a:moveTo>
                    <a:pt x="3333" y="0"/>
                  </a:moveTo>
                  <a:cubicBezTo>
                    <a:pt x="2808" y="3156"/>
                    <a:pt x="0" y="12012"/>
                    <a:pt x="0" y="12012"/>
                  </a:cubicBezTo>
                  <a:cubicBezTo>
                    <a:pt x="1295" y="12443"/>
                    <a:pt x="2456" y="12592"/>
                    <a:pt x="3444" y="12592"/>
                  </a:cubicBezTo>
                  <a:cubicBezTo>
                    <a:pt x="5669" y="12592"/>
                    <a:pt x="7014" y="11836"/>
                    <a:pt x="7014" y="11836"/>
                  </a:cubicBezTo>
                  <a:lnTo>
                    <a:pt x="33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3"/>
            <p:cNvSpPr/>
            <p:nvPr/>
          </p:nvSpPr>
          <p:spPr>
            <a:xfrm>
              <a:off x="4534447" y="2532226"/>
              <a:ext cx="30997" cy="697930"/>
            </a:xfrm>
            <a:custGeom>
              <a:rect b="b" l="l" r="r" t="t"/>
              <a:pathLst>
                <a:path extrusionOk="0" h="11348" w="504">
                  <a:moveTo>
                    <a:pt x="451" y="1"/>
                  </a:moveTo>
                  <a:cubicBezTo>
                    <a:pt x="438" y="1"/>
                    <a:pt x="425" y="9"/>
                    <a:pt x="425" y="25"/>
                  </a:cubicBezTo>
                  <a:cubicBezTo>
                    <a:pt x="330" y="3794"/>
                    <a:pt x="0" y="7541"/>
                    <a:pt x="199" y="11311"/>
                  </a:cubicBezTo>
                  <a:cubicBezTo>
                    <a:pt x="200" y="11335"/>
                    <a:pt x="219" y="11347"/>
                    <a:pt x="238" y="11347"/>
                  </a:cubicBezTo>
                  <a:cubicBezTo>
                    <a:pt x="256" y="11347"/>
                    <a:pt x="275" y="11335"/>
                    <a:pt x="275" y="11311"/>
                  </a:cubicBezTo>
                  <a:cubicBezTo>
                    <a:pt x="475" y="7555"/>
                    <a:pt x="504" y="3789"/>
                    <a:pt x="475" y="25"/>
                  </a:cubicBezTo>
                  <a:cubicBezTo>
                    <a:pt x="476" y="9"/>
                    <a:pt x="464" y="1"/>
                    <a:pt x="4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3"/>
            <p:cNvSpPr/>
            <p:nvPr/>
          </p:nvSpPr>
          <p:spPr>
            <a:xfrm>
              <a:off x="4445637" y="2694470"/>
              <a:ext cx="41576" cy="724868"/>
            </a:xfrm>
            <a:custGeom>
              <a:rect b="b" l="l" r="r" t="t"/>
              <a:pathLst>
                <a:path extrusionOk="0" h="11786" w="676">
                  <a:moveTo>
                    <a:pt x="458" y="1"/>
                  </a:moveTo>
                  <a:cubicBezTo>
                    <a:pt x="432" y="1"/>
                    <a:pt x="407" y="17"/>
                    <a:pt x="407" y="50"/>
                  </a:cubicBezTo>
                  <a:cubicBezTo>
                    <a:pt x="385" y="2190"/>
                    <a:pt x="471" y="4367"/>
                    <a:pt x="313" y="6501"/>
                  </a:cubicBezTo>
                  <a:cubicBezTo>
                    <a:pt x="188" y="8184"/>
                    <a:pt x="1" y="10032"/>
                    <a:pt x="218" y="11707"/>
                  </a:cubicBezTo>
                  <a:cubicBezTo>
                    <a:pt x="224" y="11759"/>
                    <a:pt x="268" y="11785"/>
                    <a:pt x="309" y="11785"/>
                  </a:cubicBezTo>
                  <a:cubicBezTo>
                    <a:pt x="348" y="11785"/>
                    <a:pt x="385" y="11760"/>
                    <a:pt x="380" y="11707"/>
                  </a:cubicBezTo>
                  <a:cubicBezTo>
                    <a:pt x="220" y="10024"/>
                    <a:pt x="393" y="8189"/>
                    <a:pt x="518" y="6501"/>
                  </a:cubicBezTo>
                  <a:cubicBezTo>
                    <a:pt x="676" y="4365"/>
                    <a:pt x="532" y="2189"/>
                    <a:pt x="510" y="50"/>
                  </a:cubicBezTo>
                  <a:cubicBezTo>
                    <a:pt x="509" y="17"/>
                    <a:pt x="484" y="1"/>
                    <a:pt x="4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3"/>
            <p:cNvSpPr/>
            <p:nvPr/>
          </p:nvSpPr>
          <p:spPr>
            <a:xfrm>
              <a:off x="4511875" y="3377394"/>
              <a:ext cx="9102" cy="58366"/>
            </a:xfrm>
            <a:custGeom>
              <a:rect b="b" l="l" r="r" t="t"/>
              <a:pathLst>
                <a:path extrusionOk="0" h="949" w="148">
                  <a:moveTo>
                    <a:pt x="74" y="0"/>
                  </a:moveTo>
                  <a:cubicBezTo>
                    <a:pt x="37" y="0"/>
                    <a:pt x="0" y="23"/>
                    <a:pt x="0" y="70"/>
                  </a:cubicBezTo>
                  <a:cubicBezTo>
                    <a:pt x="3" y="356"/>
                    <a:pt x="0" y="647"/>
                    <a:pt x="49" y="930"/>
                  </a:cubicBezTo>
                  <a:cubicBezTo>
                    <a:pt x="51" y="942"/>
                    <a:pt x="62" y="948"/>
                    <a:pt x="74" y="948"/>
                  </a:cubicBezTo>
                  <a:cubicBezTo>
                    <a:pt x="85" y="948"/>
                    <a:pt x="96" y="942"/>
                    <a:pt x="97" y="930"/>
                  </a:cubicBezTo>
                  <a:cubicBezTo>
                    <a:pt x="144" y="647"/>
                    <a:pt x="142" y="358"/>
                    <a:pt x="147" y="70"/>
                  </a:cubicBezTo>
                  <a:cubicBezTo>
                    <a:pt x="147" y="23"/>
                    <a:pt x="110" y="0"/>
                    <a:pt x="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3"/>
            <p:cNvSpPr/>
            <p:nvPr/>
          </p:nvSpPr>
          <p:spPr>
            <a:xfrm>
              <a:off x="4504065" y="3593575"/>
              <a:ext cx="20542" cy="65500"/>
            </a:xfrm>
            <a:custGeom>
              <a:rect b="b" l="l" r="r" t="t"/>
              <a:pathLst>
                <a:path extrusionOk="0" h="1065" w="334">
                  <a:moveTo>
                    <a:pt x="248" y="0"/>
                  </a:moveTo>
                  <a:cubicBezTo>
                    <a:pt x="221" y="0"/>
                    <a:pt x="196" y="15"/>
                    <a:pt x="188" y="49"/>
                  </a:cubicBezTo>
                  <a:cubicBezTo>
                    <a:pt x="113" y="388"/>
                    <a:pt x="1" y="685"/>
                    <a:pt x="57" y="1036"/>
                  </a:cubicBezTo>
                  <a:cubicBezTo>
                    <a:pt x="60" y="1056"/>
                    <a:pt x="73" y="1064"/>
                    <a:pt x="87" y="1064"/>
                  </a:cubicBezTo>
                  <a:cubicBezTo>
                    <a:pt x="107" y="1064"/>
                    <a:pt x="130" y="1048"/>
                    <a:pt x="134" y="1026"/>
                  </a:cubicBezTo>
                  <a:cubicBezTo>
                    <a:pt x="157" y="849"/>
                    <a:pt x="144" y="679"/>
                    <a:pt x="193" y="505"/>
                  </a:cubicBezTo>
                  <a:cubicBezTo>
                    <a:pt x="232" y="365"/>
                    <a:pt x="285" y="227"/>
                    <a:pt x="321" y="86"/>
                  </a:cubicBezTo>
                  <a:cubicBezTo>
                    <a:pt x="333" y="35"/>
                    <a:pt x="289" y="0"/>
                    <a:pt x="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3"/>
            <p:cNvSpPr/>
            <p:nvPr/>
          </p:nvSpPr>
          <p:spPr>
            <a:xfrm>
              <a:off x="4492748" y="3751021"/>
              <a:ext cx="4674" cy="7688"/>
            </a:xfrm>
            <a:custGeom>
              <a:rect b="b" l="l" r="r" t="t"/>
              <a:pathLst>
                <a:path extrusionOk="0" h="125" w="76">
                  <a:moveTo>
                    <a:pt x="64" y="0"/>
                  </a:moveTo>
                  <a:cubicBezTo>
                    <a:pt x="61" y="0"/>
                    <a:pt x="59" y="2"/>
                    <a:pt x="57" y="5"/>
                  </a:cubicBezTo>
                  <a:cubicBezTo>
                    <a:pt x="39" y="40"/>
                    <a:pt x="22" y="75"/>
                    <a:pt x="5" y="112"/>
                  </a:cubicBezTo>
                  <a:cubicBezTo>
                    <a:pt x="1" y="119"/>
                    <a:pt x="7" y="124"/>
                    <a:pt x="13" y="124"/>
                  </a:cubicBezTo>
                  <a:cubicBezTo>
                    <a:pt x="16" y="124"/>
                    <a:pt x="19" y="123"/>
                    <a:pt x="21" y="120"/>
                  </a:cubicBezTo>
                  <a:lnTo>
                    <a:pt x="72" y="14"/>
                  </a:lnTo>
                  <a:cubicBezTo>
                    <a:pt x="75" y="6"/>
                    <a:pt x="70" y="0"/>
                    <a:pt x="64"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3"/>
            <p:cNvSpPr/>
            <p:nvPr/>
          </p:nvSpPr>
          <p:spPr>
            <a:xfrm>
              <a:off x="4376631" y="2490281"/>
              <a:ext cx="48218" cy="448169"/>
            </a:xfrm>
            <a:custGeom>
              <a:rect b="b" l="l" r="r" t="t"/>
              <a:pathLst>
                <a:path extrusionOk="0" h="7287" w="784">
                  <a:moveTo>
                    <a:pt x="562" y="0"/>
                  </a:moveTo>
                  <a:cubicBezTo>
                    <a:pt x="527" y="0"/>
                    <a:pt x="493" y="23"/>
                    <a:pt x="496" y="70"/>
                  </a:cubicBezTo>
                  <a:cubicBezTo>
                    <a:pt x="592" y="1539"/>
                    <a:pt x="293" y="3009"/>
                    <a:pt x="287" y="4484"/>
                  </a:cubicBezTo>
                  <a:cubicBezTo>
                    <a:pt x="284" y="5429"/>
                    <a:pt x="57" y="6285"/>
                    <a:pt x="4" y="7202"/>
                  </a:cubicBezTo>
                  <a:cubicBezTo>
                    <a:pt x="1" y="7256"/>
                    <a:pt x="47" y="7286"/>
                    <a:pt x="92" y="7286"/>
                  </a:cubicBezTo>
                  <a:cubicBezTo>
                    <a:pt x="128" y="7286"/>
                    <a:pt x="162" y="7267"/>
                    <a:pt x="171" y="7226"/>
                  </a:cubicBezTo>
                  <a:cubicBezTo>
                    <a:pt x="393" y="6298"/>
                    <a:pt x="531" y="5659"/>
                    <a:pt x="529" y="4687"/>
                  </a:cubicBezTo>
                  <a:cubicBezTo>
                    <a:pt x="527" y="3156"/>
                    <a:pt x="784" y="1593"/>
                    <a:pt x="640" y="71"/>
                  </a:cubicBezTo>
                  <a:cubicBezTo>
                    <a:pt x="636" y="24"/>
                    <a:pt x="598" y="0"/>
                    <a:pt x="5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3"/>
            <p:cNvSpPr/>
            <p:nvPr/>
          </p:nvSpPr>
          <p:spPr>
            <a:xfrm>
              <a:off x="4370604" y="3141408"/>
              <a:ext cx="10025" cy="31059"/>
            </a:xfrm>
            <a:custGeom>
              <a:rect b="b" l="l" r="r" t="t"/>
              <a:pathLst>
                <a:path extrusionOk="0" h="505" w="163">
                  <a:moveTo>
                    <a:pt x="81" y="0"/>
                  </a:moveTo>
                  <a:cubicBezTo>
                    <a:pt x="42" y="0"/>
                    <a:pt x="3" y="25"/>
                    <a:pt x="4" y="73"/>
                  </a:cubicBezTo>
                  <a:cubicBezTo>
                    <a:pt x="8" y="203"/>
                    <a:pt x="0" y="336"/>
                    <a:pt x="24" y="462"/>
                  </a:cubicBezTo>
                  <a:cubicBezTo>
                    <a:pt x="29" y="490"/>
                    <a:pt x="55" y="504"/>
                    <a:pt x="81" y="504"/>
                  </a:cubicBezTo>
                  <a:cubicBezTo>
                    <a:pt x="108" y="504"/>
                    <a:pt x="134" y="490"/>
                    <a:pt x="140" y="462"/>
                  </a:cubicBezTo>
                  <a:cubicBezTo>
                    <a:pt x="163" y="336"/>
                    <a:pt x="155" y="203"/>
                    <a:pt x="158" y="73"/>
                  </a:cubicBezTo>
                  <a:cubicBezTo>
                    <a:pt x="159" y="25"/>
                    <a:pt x="120"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3"/>
            <p:cNvSpPr/>
            <p:nvPr/>
          </p:nvSpPr>
          <p:spPr>
            <a:xfrm>
              <a:off x="4365192" y="3279666"/>
              <a:ext cx="1169" cy="7749"/>
            </a:xfrm>
            <a:custGeom>
              <a:rect b="b" l="l" r="r" t="t"/>
              <a:pathLst>
                <a:path extrusionOk="0" h="126" w="19">
                  <a:moveTo>
                    <a:pt x="10" y="0"/>
                  </a:moveTo>
                  <a:cubicBezTo>
                    <a:pt x="5" y="0"/>
                    <a:pt x="1" y="3"/>
                    <a:pt x="1" y="9"/>
                  </a:cubicBezTo>
                  <a:lnTo>
                    <a:pt x="1" y="117"/>
                  </a:lnTo>
                  <a:cubicBezTo>
                    <a:pt x="1" y="123"/>
                    <a:pt x="5" y="125"/>
                    <a:pt x="10" y="125"/>
                  </a:cubicBezTo>
                  <a:cubicBezTo>
                    <a:pt x="14" y="125"/>
                    <a:pt x="18" y="123"/>
                    <a:pt x="18" y="117"/>
                  </a:cubicBezTo>
                  <a:lnTo>
                    <a:pt x="18" y="9"/>
                  </a:lnTo>
                  <a:cubicBezTo>
                    <a:pt x="18" y="3"/>
                    <a:pt x="14" y="0"/>
                    <a:pt x="10"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3"/>
            <p:cNvSpPr/>
            <p:nvPr/>
          </p:nvSpPr>
          <p:spPr>
            <a:xfrm>
              <a:off x="4270171" y="2895398"/>
              <a:ext cx="43421" cy="488084"/>
            </a:xfrm>
            <a:custGeom>
              <a:rect b="b" l="l" r="r" t="t"/>
              <a:pathLst>
                <a:path extrusionOk="0" h="7936" w="706">
                  <a:moveTo>
                    <a:pt x="650" y="0"/>
                  </a:moveTo>
                  <a:cubicBezTo>
                    <a:pt x="635" y="0"/>
                    <a:pt x="619" y="10"/>
                    <a:pt x="619" y="30"/>
                  </a:cubicBezTo>
                  <a:cubicBezTo>
                    <a:pt x="574" y="2658"/>
                    <a:pt x="1" y="5281"/>
                    <a:pt x="87" y="7906"/>
                  </a:cubicBezTo>
                  <a:cubicBezTo>
                    <a:pt x="87" y="7925"/>
                    <a:pt x="102" y="7935"/>
                    <a:pt x="117" y="7935"/>
                  </a:cubicBezTo>
                  <a:cubicBezTo>
                    <a:pt x="131" y="7935"/>
                    <a:pt x="146" y="7925"/>
                    <a:pt x="148" y="7906"/>
                  </a:cubicBezTo>
                  <a:cubicBezTo>
                    <a:pt x="254" y="5273"/>
                    <a:pt x="705" y="2679"/>
                    <a:pt x="680" y="30"/>
                  </a:cubicBezTo>
                  <a:cubicBezTo>
                    <a:pt x="680" y="10"/>
                    <a:pt x="665" y="0"/>
                    <a:pt x="6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3"/>
            <p:cNvSpPr/>
            <p:nvPr/>
          </p:nvSpPr>
          <p:spPr>
            <a:xfrm>
              <a:off x="4331181" y="3363494"/>
              <a:ext cx="43974" cy="433224"/>
            </a:xfrm>
            <a:custGeom>
              <a:rect b="b" l="l" r="r" t="t"/>
              <a:pathLst>
                <a:path extrusionOk="0" h="7044" w="715">
                  <a:moveTo>
                    <a:pt x="560" y="0"/>
                  </a:moveTo>
                  <a:cubicBezTo>
                    <a:pt x="517" y="0"/>
                    <a:pt x="475" y="28"/>
                    <a:pt x="477" y="84"/>
                  </a:cubicBezTo>
                  <a:cubicBezTo>
                    <a:pt x="516" y="1449"/>
                    <a:pt x="566" y="2707"/>
                    <a:pt x="292" y="4052"/>
                  </a:cubicBezTo>
                  <a:cubicBezTo>
                    <a:pt x="98" y="5001"/>
                    <a:pt x="1" y="5977"/>
                    <a:pt x="38" y="6949"/>
                  </a:cubicBezTo>
                  <a:cubicBezTo>
                    <a:pt x="41" y="7013"/>
                    <a:pt x="85" y="7043"/>
                    <a:pt x="132" y="7043"/>
                  </a:cubicBezTo>
                  <a:cubicBezTo>
                    <a:pt x="179" y="7043"/>
                    <a:pt x="228" y="7011"/>
                    <a:pt x="235" y="6949"/>
                  </a:cubicBezTo>
                  <a:cubicBezTo>
                    <a:pt x="481" y="4648"/>
                    <a:pt x="715" y="2403"/>
                    <a:pt x="648" y="82"/>
                  </a:cubicBezTo>
                  <a:cubicBezTo>
                    <a:pt x="646" y="28"/>
                    <a:pt x="603" y="0"/>
                    <a:pt x="5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3"/>
            <p:cNvSpPr/>
            <p:nvPr/>
          </p:nvSpPr>
          <p:spPr>
            <a:xfrm>
              <a:off x="4440779" y="3787185"/>
              <a:ext cx="738" cy="677"/>
            </a:xfrm>
            <a:custGeom>
              <a:rect b="b" l="l" r="r" t="t"/>
              <a:pathLst>
                <a:path extrusionOk="0" h="11" w="12">
                  <a:moveTo>
                    <a:pt x="6" y="1"/>
                  </a:moveTo>
                  <a:cubicBezTo>
                    <a:pt x="0" y="2"/>
                    <a:pt x="0" y="10"/>
                    <a:pt x="6" y="10"/>
                  </a:cubicBezTo>
                  <a:cubicBezTo>
                    <a:pt x="11" y="10"/>
                    <a:pt x="11" y="1"/>
                    <a:pt x="6"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3"/>
            <p:cNvSpPr/>
            <p:nvPr/>
          </p:nvSpPr>
          <p:spPr>
            <a:xfrm>
              <a:off x="4529035" y="3856006"/>
              <a:ext cx="738" cy="738"/>
            </a:xfrm>
            <a:custGeom>
              <a:rect b="b" l="l" r="r" t="t"/>
              <a:pathLst>
                <a:path extrusionOk="0" h="12" w="12">
                  <a:moveTo>
                    <a:pt x="6" y="1"/>
                  </a:moveTo>
                  <a:cubicBezTo>
                    <a:pt x="1" y="1"/>
                    <a:pt x="1" y="12"/>
                    <a:pt x="6" y="12"/>
                  </a:cubicBezTo>
                  <a:cubicBezTo>
                    <a:pt x="12" y="12"/>
                    <a:pt x="12" y="1"/>
                    <a:pt x="6"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3"/>
            <p:cNvSpPr/>
            <p:nvPr/>
          </p:nvSpPr>
          <p:spPr>
            <a:xfrm>
              <a:off x="4285177" y="2499199"/>
              <a:ext cx="13900" cy="260033"/>
            </a:xfrm>
            <a:custGeom>
              <a:rect b="b" l="l" r="r" t="t"/>
              <a:pathLst>
                <a:path extrusionOk="0" h="4228" w="226">
                  <a:moveTo>
                    <a:pt x="88" y="1"/>
                  </a:moveTo>
                  <a:cubicBezTo>
                    <a:pt x="72" y="1"/>
                    <a:pt x="55" y="11"/>
                    <a:pt x="57" y="30"/>
                  </a:cubicBezTo>
                  <a:cubicBezTo>
                    <a:pt x="225" y="1394"/>
                    <a:pt x="0" y="2803"/>
                    <a:pt x="93" y="4183"/>
                  </a:cubicBezTo>
                  <a:cubicBezTo>
                    <a:pt x="94" y="4212"/>
                    <a:pt x="118" y="4227"/>
                    <a:pt x="141" y="4227"/>
                  </a:cubicBezTo>
                  <a:cubicBezTo>
                    <a:pt x="164" y="4227"/>
                    <a:pt x="186" y="4212"/>
                    <a:pt x="186" y="4183"/>
                  </a:cubicBezTo>
                  <a:cubicBezTo>
                    <a:pt x="182" y="3440"/>
                    <a:pt x="108" y="2703"/>
                    <a:pt x="138" y="1959"/>
                  </a:cubicBezTo>
                  <a:cubicBezTo>
                    <a:pt x="163" y="1308"/>
                    <a:pt x="205" y="672"/>
                    <a:pt x="116" y="22"/>
                  </a:cubicBezTo>
                  <a:cubicBezTo>
                    <a:pt x="113" y="7"/>
                    <a:pt x="101"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3"/>
            <p:cNvSpPr/>
            <p:nvPr/>
          </p:nvSpPr>
          <p:spPr>
            <a:xfrm>
              <a:off x="4537829" y="3588409"/>
              <a:ext cx="33273" cy="288201"/>
            </a:xfrm>
            <a:custGeom>
              <a:rect b="b" l="l" r="r" t="t"/>
              <a:pathLst>
                <a:path extrusionOk="0" h="4686" w="541">
                  <a:moveTo>
                    <a:pt x="332" y="0"/>
                  </a:moveTo>
                  <a:cubicBezTo>
                    <a:pt x="281" y="0"/>
                    <a:pt x="233" y="33"/>
                    <a:pt x="241" y="99"/>
                  </a:cubicBezTo>
                  <a:cubicBezTo>
                    <a:pt x="338" y="927"/>
                    <a:pt x="339" y="1786"/>
                    <a:pt x="253" y="2616"/>
                  </a:cubicBezTo>
                  <a:cubicBezTo>
                    <a:pt x="183" y="3277"/>
                    <a:pt x="233" y="3970"/>
                    <a:pt x="16" y="4606"/>
                  </a:cubicBezTo>
                  <a:cubicBezTo>
                    <a:pt x="0" y="4651"/>
                    <a:pt x="42" y="4686"/>
                    <a:pt x="82" y="4686"/>
                  </a:cubicBezTo>
                  <a:cubicBezTo>
                    <a:pt x="102" y="4686"/>
                    <a:pt x="122" y="4676"/>
                    <a:pt x="133" y="4655"/>
                  </a:cubicBezTo>
                  <a:cubicBezTo>
                    <a:pt x="417" y="4102"/>
                    <a:pt x="345" y="3436"/>
                    <a:pt x="402" y="2834"/>
                  </a:cubicBezTo>
                  <a:cubicBezTo>
                    <a:pt x="488" y="1922"/>
                    <a:pt x="541" y="1014"/>
                    <a:pt x="445" y="99"/>
                  </a:cubicBezTo>
                  <a:cubicBezTo>
                    <a:pt x="438" y="33"/>
                    <a:pt x="383" y="0"/>
                    <a:pt x="3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3"/>
            <p:cNvSpPr/>
            <p:nvPr/>
          </p:nvSpPr>
          <p:spPr>
            <a:xfrm>
              <a:off x="4465257" y="3762830"/>
              <a:ext cx="10640" cy="51416"/>
            </a:xfrm>
            <a:custGeom>
              <a:rect b="b" l="l" r="r" t="t"/>
              <a:pathLst>
                <a:path extrusionOk="0" h="836" w="173">
                  <a:moveTo>
                    <a:pt x="86" y="1"/>
                  </a:moveTo>
                  <a:cubicBezTo>
                    <a:pt x="43" y="1"/>
                    <a:pt x="1" y="28"/>
                    <a:pt x="1" y="83"/>
                  </a:cubicBezTo>
                  <a:cubicBezTo>
                    <a:pt x="1" y="314"/>
                    <a:pt x="1" y="544"/>
                    <a:pt x="22" y="773"/>
                  </a:cubicBezTo>
                  <a:cubicBezTo>
                    <a:pt x="26" y="815"/>
                    <a:pt x="56" y="836"/>
                    <a:pt x="86" y="836"/>
                  </a:cubicBezTo>
                  <a:cubicBezTo>
                    <a:pt x="117" y="836"/>
                    <a:pt x="147" y="815"/>
                    <a:pt x="150" y="773"/>
                  </a:cubicBezTo>
                  <a:cubicBezTo>
                    <a:pt x="172" y="544"/>
                    <a:pt x="172" y="314"/>
                    <a:pt x="172" y="83"/>
                  </a:cubicBezTo>
                  <a:cubicBezTo>
                    <a:pt x="172" y="28"/>
                    <a:pt x="129"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3"/>
            <p:cNvSpPr/>
            <p:nvPr/>
          </p:nvSpPr>
          <p:spPr>
            <a:xfrm>
              <a:off x="4708007" y="2754619"/>
              <a:ext cx="16175" cy="436422"/>
            </a:xfrm>
            <a:custGeom>
              <a:rect b="b" l="l" r="r" t="t"/>
              <a:pathLst>
                <a:path extrusionOk="0" h="7096" w="263">
                  <a:moveTo>
                    <a:pt x="184" y="1"/>
                  </a:moveTo>
                  <a:cubicBezTo>
                    <a:pt x="169" y="1"/>
                    <a:pt x="155" y="10"/>
                    <a:pt x="155" y="30"/>
                  </a:cubicBezTo>
                  <a:cubicBezTo>
                    <a:pt x="167" y="2370"/>
                    <a:pt x="0" y="4712"/>
                    <a:pt x="88" y="7054"/>
                  </a:cubicBezTo>
                  <a:cubicBezTo>
                    <a:pt x="89" y="7082"/>
                    <a:pt x="110" y="7095"/>
                    <a:pt x="131" y="7095"/>
                  </a:cubicBezTo>
                  <a:cubicBezTo>
                    <a:pt x="152" y="7095"/>
                    <a:pt x="173" y="7082"/>
                    <a:pt x="174" y="7054"/>
                  </a:cubicBezTo>
                  <a:cubicBezTo>
                    <a:pt x="263" y="4725"/>
                    <a:pt x="241" y="2359"/>
                    <a:pt x="216" y="30"/>
                  </a:cubicBezTo>
                  <a:cubicBezTo>
                    <a:pt x="214" y="11"/>
                    <a:pt x="199"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3"/>
            <p:cNvSpPr/>
            <p:nvPr/>
          </p:nvSpPr>
          <p:spPr>
            <a:xfrm>
              <a:off x="4760961" y="2817598"/>
              <a:ext cx="54430" cy="823641"/>
            </a:xfrm>
            <a:custGeom>
              <a:rect b="b" l="l" r="r" t="t"/>
              <a:pathLst>
                <a:path extrusionOk="0" h="13392" w="885">
                  <a:moveTo>
                    <a:pt x="868" y="0"/>
                  </a:moveTo>
                  <a:cubicBezTo>
                    <a:pt x="860" y="0"/>
                    <a:pt x="851" y="6"/>
                    <a:pt x="850" y="16"/>
                  </a:cubicBezTo>
                  <a:cubicBezTo>
                    <a:pt x="560" y="2384"/>
                    <a:pt x="516" y="4760"/>
                    <a:pt x="417" y="7140"/>
                  </a:cubicBezTo>
                  <a:cubicBezTo>
                    <a:pt x="331" y="9186"/>
                    <a:pt x="0" y="11275"/>
                    <a:pt x="49" y="13322"/>
                  </a:cubicBezTo>
                  <a:cubicBezTo>
                    <a:pt x="50" y="13369"/>
                    <a:pt x="83" y="13392"/>
                    <a:pt x="118" y="13392"/>
                  </a:cubicBezTo>
                  <a:cubicBezTo>
                    <a:pt x="153" y="13392"/>
                    <a:pt x="189" y="13368"/>
                    <a:pt x="194" y="13322"/>
                  </a:cubicBezTo>
                  <a:cubicBezTo>
                    <a:pt x="720" y="8913"/>
                    <a:pt x="453" y="4440"/>
                    <a:pt x="883" y="16"/>
                  </a:cubicBezTo>
                  <a:cubicBezTo>
                    <a:pt x="885" y="6"/>
                    <a:pt x="877" y="0"/>
                    <a:pt x="8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3"/>
            <p:cNvSpPr/>
            <p:nvPr/>
          </p:nvSpPr>
          <p:spPr>
            <a:xfrm>
              <a:off x="4669629" y="3300515"/>
              <a:ext cx="18143" cy="176205"/>
            </a:xfrm>
            <a:custGeom>
              <a:rect b="b" l="l" r="r" t="t"/>
              <a:pathLst>
                <a:path extrusionOk="0" h="2865" w="295">
                  <a:moveTo>
                    <a:pt x="174" y="0"/>
                  </a:moveTo>
                  <a:cubicBezTo>
                    <a:pt x="125" y="0"/>
                    <a:pt x="74" y="32"/>
                    <a:pt x="71" y="95"/>
                  </a:cubicBezTo>
                  <a:cubicBezTo>
                    <a:pt x="31" y="1039"/>
                    <a:pt x="1" y="1892"/>
                    <a:pt x="170" y="2825"/>
                  </a:cubicBezTo>
                  <a:cubicBezTo>
                    <a:pt x="174" y="2852"/>
                    <a:pt x="195" y="2864"/>
                    <a:pt x="216" y="2864"/>
                  </a:cubicBezTo>
                  <a:cubicBezTo>
                    <a:pt x="246" y="2864"/>
                    <a:pt x="278" y="2843"/>
                    <a:pt x="279" y="2808"/>
                  </a:cubicBezTo>
                  <a:cubicBezTo>
                    <a:pt x="295" y="2359"/>
                    <a:pt x="212" y="1923"/>
                    <a:pt x="195" y="1477"/>
                  </a:cubicBezTo>
                  <a:cubicBezTo>
                    <a:pt x="177" y="1016"/>
                    <a:pt x="248" y="555"/>
                    <a:pt x="270" y="94"/>
                  </a:cubicBezTo>
                  <a:cubicBezTo>
                    <a:pt x="271" y="32"/>
                    <a:pt x="223"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3"/>
            <p:cNvSpPr/>
            <p:nvPr/>
          </p:nvSpPr>
          <p:spPr>
            <a:xfrm>
              <a:off x="4675411" y="3565899"/>
              <a:ext cx="14023" cy="55045"/>
            </a:xfrm>
            <a:custGeom>
              <a:rect b="b" l="l" r="r" t="t"/>
              <a:pathLst>
                <a:path extrusionOk="0" h="895" w="228">
                  <a:moveTo>
                    <a:pt x="128" y="1"/>
                  </a:moveTo>
                  <a:cubicBezTo>
                    <a:pt x="80" y="1"/>
                    <a:pt x="32" y="31"/>
                    <a:pt x="33" y="91"/>
                  </a:cubicBezTo>
                  <a:cubicBezTo>
                    <a:pt x="38" y="224"/>
                    <a:pt x="54" y="362"/>
                    <a:pt x="44" y="494"/>
                  </a:cubicBezTo>
                  <a:cubicBezTo>
                    <a:pt x="37" y="611"/>
                    <a:pt x="1" y="718"/>
                    <a:pt x="15" y="838"/>
                  </a:cubicBezTo>
                  <a:cubicBezTo>
                    <a:pt x="19" y="875"/>
                    <a:pt x="49" y="895"/>
                    <a:pt x="78" y="895"/>
                  </a:cubicBezTo>
                  <a:cubicBezTo>
                    <a:pt x="107" y="895"/>
                    <a:pt x="133" y="877"/>
                    <a:pt x="133" y="838"/>
                  </a:cubicBezTo>
                  <a:cubicBezTo>
                    <a:pt x="137" y="708"/>
                    <a:pt x="196" y="596"/>
                    <a:pt x="212" y="468"/>
                  </a:cubicBezTo>
                  <a:cubicBezTo>
                    <a:pt x="227" y="346"/>
                    <a:pt x="219" y="216"/>
                    <a:pt x="222" y="91"/>
                  </a:cubicBezTo>
                  <a:cubicBezTo>
                    <a:pt x="224" y="31"/>
                    <a:pt x="176"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3"/>
            <p:cNvSpPr/>
            <p:nvPr/>
          </p:nvSpPr>
          <p:spPr>
            <a:xfrm>
              <a:off x="4668584" y="3699421"/>
              <a:ext cx="16298" cy="160706"/>
            </a:xfrm>
            <a:custGeom>
              <a:rect b="b" l="l" r="r" t="t"/>
              <a:pathLst>
                <a:path extrusionOk="0" h="2613" w="265">
                  <a:moveTo>
                    <a:pt x="188" y="0"/>
                  </a:moveTo>
                  <a:cubicBezTo>
                    <a:pt x="162" y="0"/>
                    <a:pt x="137" y="17"/>
                    <a:pt x="135" y="50"/>
                  </a:cubicBezTo>
                  <a:cubicBezTo>
                    <a:pt x="105" y="886"/>
                    <a:pt x="1" y="1712"/>
                    <a:pt x="69" y="2551"/>
                  </a:cubicBezTo>
                  <a:cubicBezTo>
                    <a:pt x="73" y="2592"/>
                    <a:pt x="103" y="2612"/>
                    <a:pt x="133" y="2612"/>
                  </a:cubicBezTo>
                  <a:cubicBezTo>
                    <a:pt x="163" y="2612"/>
                    <a:pt x="194" y="2592"/>
                    <a:pt x="198" y="2551"/>
                  </a:cubicBezTo>
                  <a:cubicBezTo>
                    <a:pt x="265" y="1729"/>
                    <a:pt x="243" y="875"/>
                    <a:pt x="240" y="50"/>
                  </a:cubicBezTo>
                  <a:cubicBezTo>
                    <a:pt x="238" y="16"/>
                    <a:pt x="213" y="0"/>
                    <a:pt x="1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3"/>
            <p:cNvSpPr/>
            <p:nvPr/>
          </p:nvSpPr>
          <p:spPr>
            <a:xfrm>
              <a:off x="4867237" y="2630999"/>
              <a:ext cx="31551" cy="347428"/>
            </a:xfrm>
            <a:custGeom>
              <a:rect b="b" l="l" r="r" t="t"/>
              <a:pathLst>
                <a:path extrusionOk="0" h="5649" w="513">
                  <a:moveTo>
                    <a:pt x="44" y="1"/>
                  </a:moveTo>
                  <a:cubicBezTo>
                    <a:pt x="35" y="1"/>
                    <a:pt x="26" y="7"/>
                    <a:pt x="27" y="18"/>
                  </a:cubicBezTo>
                  <a:cubicBezTo>
                    <a:pt x="156" y="1900"/>
                    <a:pt x="5" y="3727"/>
                    <a:pt x="0" y="5607"/>
                  </a:cubicBezTo>
                  <a:cubicBezTo>
                    <a:pt x="0" y="5635"/>
                    <a:pt x="20" y="5649"/>
                    <a:pt x="41" y="5649"/>
                  </a:cubicBezTo>
                  <a:cubicBezTo>
                    <a:pt x="63" y="5649"/>
                    <a:pt x="85" y="5634"/>
                    <a:pt x="86" y="5607"/>
                  </a:cubicBezTo>
                  <a:cubicBezTo>
                    <a:pt x="230" y="3786"/>
                    <a:pt x="513" y="1807"/>
                    <a:pt x="61" y="13"/>
                  </a:cubicBezTo>
                  <a:cubicBezTo>
                    <a:pt x="59" y="5"/>
                    <a:pt x="52" y="1"/>
                    <a:pt x="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3"/>
            <p:cNvSpPr/>
            <p:nvPr/>
          </p:nvSpPr>
          <p:spPr>
            <a:xfrm>
              <a:off x="4708007" y="2588624"/>
              <a:ext cx="9656" cy="98404"/>
            </a:xfrm>
            <a:custGeom>
              <a:rect b="b" l="l" r="r" t="t"/>
              <a:pathLst>
                <a:path extrusionOk="0" h="1600" w="157">
                  <a:moveTo>
                    <a:pt x="78" y="1"/>
                  </a:moveTo>
                  <a:cubicBezTo>
                    <a:pt x="43" y="1"/>
                    <a:pt x="9" y="23"/>
                    <a:pt x="10" y="68"/>
                  </a:cubicBezTo>
                  <a:cubicBezTo>
                    <a:pt x="14" y="565"/>
                    <a:pt x="0" y="1065"/>
                    <a:pt x="36" y="1558"/>
                  </a:cubicBezTo>
                  <a:cubicBezTo>
                    <a:pt x="38" y="1586"/>
                    <a:pt x="58" y="1599"/>
                    <a:pt x="79" y="1599"/>
                  </a:cubicBezTo>
                  <a:cubicBezTo>
                    <a:pt x="99" y="1599"/>
                    <a:pt x="120" y="1586"/>
                    <a:pt x="122" y="1558"/>
                  </a:cubicBezTo>
                  <a:cubicBezTo>
                    <a:pt x="156" y="1065"/>
                    <a:pt x="142" y="565"/>
                    <a:pt x="147" y="68"/>
                  </a:cubicBezTo>
                  <a:cubicBezTo>
                    <a:pt x="147" y="23"/>
                    <a:pt x="112"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3"/>
            <p:cNvSpPr/>
            <p:nvPr/>
          </p:nvSpPr>
          <p:spPr>
            <a:xfrm>
              <a:off x="4731562" y="2610826"/>
              <a:ext cx="18943" cy="283896"/>
            </a:xfrm>
            <a:custGeom>
              <a:rect b="b" l="l" r="r" t="t"/>
              <a:pathLst>
                <a:path extrusionOk="0" h="4616" w="308">
                  <a:moveTo>
                    <a:pt x="282" y="1"/>
                  </a:moveTo>
                  <a:cubicBezTo>
                    <a:pt x="270" y="1"/>
                    <a:pt x="256" y="9"/>
                    <a:pt x="253" y="25"/>
                  </a:cubicBezTo>
                  <a:cubicBezTo>
                    <a:pt x="103" y="1558"/>
                    <a:pt x="0" y="3057"/>
                    <a:pt x="0" y="4603"/>
                  </a:cubicBezTo>
                  <a:cubicBezTo>
                    <a:pt x="0" y="4612"/>
                    <a:pt x="6" y="4616"/>
                    <a:pt x="12" y="4616"/>
                  </a:cubicBezTo>
                  <a:cubicBezTo>
                    <a:pt x="18" y="4616"/>
                    <a:pt x="25" y="4611"/>
                    <a:pt x="25" y="4603"/>
                  </a:cubicBezTo>
                  <a:cubicBezTo>
                    <a:pt x="130" y="3068"/>
                    <a:pt x="156" y="1558"/>
                    <a:pt x="305" y="25"/>
                  </a:cubicBezTo>
                  <a:cubicBezTo>
                    <a:pt x="307" y="9"/>
                    <a:pt x="295" y="1"/>
                    <a:pt x="2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3"/>
            <p:cNvSpPr/>
            <p:nvPr/>
          </p:nvSpPr>
          <p:spPr>
            <a:xfrm>
              <a:off x="4896451" y="2784571"/>
              <a:ext cx="52031" cy="815216"/>
            </a:xfrm>
            <a:custGeom>
              <a:rect b="b" l="l" r="r" t="t"/>
              <a:pathLst>
                <a:path extrusionOk="0" h="13255" w="846">
                  <a:moveTo>
                    <a:pt x="685" y="0"/>
                  </a:moveTo>
                  <a:cubicBezTo>
                    <a:pt x="646" y="0"/>
                    <a:pt x="608" y="25"/>
                    <a:pt x="610" y="75"/>
                  </a:cubicBezTo>
                  <a:cubicBezTo>
                    <a:pt x="719" y="4433"/>
                    <a:pt x="381" y="8778"/>
                    <a:pt x="8" y="13116"/>
                  </a:cubicBezTo>
                  <a:cubicBezTo>
                    <a:pt x="0" y="13209"/>
                    <a:pt x="66" y="13254"/>
                    <a:pt x="138" y="13254"/>
                  </a:cubicBezTo>
                  <a:cubicBezTo>
                    <a:pt x="210" y="13254"/>
                    <a:pt x="288" y="13207"/>
                    <a:pt x="299" y="13116"/>
                  </a:cubicBezTo>
                  <a:cubicBezTo>
                    <a:pt x="522" y="11295"/>
                    <a:pt x="486" y="9466"/>
                    <a:pt x="586" y="7639"/>
                  </a:cubicBezTo>
                  <a:cubicBezTo>
                    <a:pt x="725" y="5099"/>
                    <a:pt x="845" y="2627"/>
                    <a:pt x="764" y="75"/>
                  </a:cubicBezTo>
                  <a:cubicBezTo>
                    <a:pt x="763" y="25"/>
                    <a:pt x="723" y="0"/>
                    <a:pt x="6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3"/>
            <p:cNvSpPr/>
            <p:nvPr/>
          </p:nvSpPr>
          <p:spPr>
            <a:xfrm>
              <a:off x="4783040" y="3205064"/>
              <a:ext cx="67345" cy="524555"/>
            </a:xfrm>
            <a:custGeom>
              <a:rect b="b" l="l" r="r" t="t"/>
              <a:pathLst>
                <a:path extrusionOk="0" h="8529" w="1095">
                  <a:moveTo>
                    <a:pt x="1046" y="0"/>
                  </a:moveTo>
                  <a:cubicBezTo>
                    <a:pt x="1020" y="0"/>
                    <a:pt x="993" y="17"/>
                    <a:pt x="990" y="51"/>
                  </a:cubicBezTo>
                  <a:cubicBezTo>
                    <a:pt x="818" y="1811"/>
                    <a:pt x="660" y="3561"/>
                    <a:pt x="449" y="5319"/>
                  </a:cubicBezTo>
                  <a:cubicBezTo>
                    <a:pt x="332" y="6293"/>
                    <a:pt x="1" y="7568"/>
                    <a:pt x="451" y="8494"/>
                  </a:cubicBezTo>
                  <a:cubicBezTo>
                    <a:pt x="462" y="8518"/>
                    <a:pt x="482" y="8528"/>
                    <a:pt x="503" y="8528"/>
                  </a:cubicBezTo>
                  <a:cubicBezTo>
                    <a:pt x="544" y="8528"/>
                    <a:pt x="588" y="8489"/>
                    <a:pt x="576" y="8441"/>
                  </a:cubicBezTo>
                  <a:cubicBezTo>
                    <a:pt x="274" y="7252"/>
                    <a:pt x="630" y="5674"/>
                    <a:pt x="750" y="4465"/>
                  </a:cubicBezTo>
                  <a:cubicBezTo>
                    <a:pt x="899" y="2988"/>
                    <a:pt x="988" y="1529"/>
                    <a:pt x="1093" y="47"/>
                  </a:cubicBezTo>
                  <a:cubicBezTo>
                    <a:pt x="1094" y="16"/>
                    <a:pt x="1071" y="0"/>
                    <a:pt x="10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3"/>
            <p:cNvSpPr/>
            <p:nvPr/>
          </p:nvSpPr>
          <p:spPr>
            <a:xfrm>
              <a:off x="4818219" y="3831651"/>
              <a:ext cx="5228" cy="36225"/>
            </a:xfrm>
            <a:custGeom>
              <a:rect b="b" l="l" r="r" t="t"/>
              <a:pathLst>
                <a:path extrusionOk="0" h="589" w="85">
                  <a:moveTo>
                    <a:pt x="43" y="0"/>
                  </a:moveTo>
                  <a:cubicBezTo>
                    <a:pt x="28" y="0"/>
                    <a:pt x="13" y="10"/>
                    <a:pt x="13" y="29"/>
                  </a:cubicBezTo>
                  <a:cubicBezTo>
                    <a:pt x="11" y="208"/>
                    <a:pt x="0" y="386"/>
                    <a:pt x="16" y="564"/>
                  </a:cubicBezTo>
                  <a:cubicBezTo>
                    <a:pt x="18" y="580"/>
                    <a:pt x="31" y="588"/>
                    <a:pt x="43" y="588"/>
                  </a:cubicBezTo>
                  <a:cubicBezTo>
                    <a:pt x="55" y="588"/>
                    <a:pt x="67" y="580"/>
                    <a:pt x="68" y="564"/>
                  </a:cubicBezTo>
                  <a:cubicBezTo>
                    <a:pt x="85" y="387"/>
                    <a:pt x="74" y="208"/>
                    <a:pt x="72" y="29"/>
                  </a:cubicBezTo>
                  <a:cubicBezTo>
                    <a:pt x="72" y="10"/>
                    <a:pt x="57" y="0"/>
                    <a:pt x="43"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3"/>
            <p:cNvSpPr/>
            <p:nvPr/>
          </p:nvSpPr>
          <p:spPr>
            <a:xfrm>
              <a:off x="4815882" y="3920461"/>
              <a:ext cx="6581" cy="16114"/>
            </a:xfrm>
            <a:custGeom>
              <a:rect b="b" l="l" r="r" t="t"/>
              <a:pathLst>
                <a:path extrusionOk="0" h="262" w="107">
                  <a:moveTo>
                    <a:pt x="79" y="1"/>
                  </a:moveTo>
                  <a:cubicBezTo>
                    <a:pt x="73" y="1"/>
                    <a:pt x="67" y="4"/>
                    <a:pt x="63" y="12"/>
                  </a:cubicBezTo>
                  <a:cubicBezTo>
                    <a:pt x="26" y="89"/>
                    <a:pt x="1" y="151"/>
                    <a:pt x="2" y="237"/>
                  </a:cubicBezTo>
                  <a:cubicBezTo>
                    <a:pt x="3" y="253"/>
                    <a:pt x="17" y="262"/>
                    <a:pt x="30" y="262"/>
                  </a:cubicBezTo>
                  <a:cubicBezTo>
                    <a:pt x="43" y="262"/>
                    <a:pt x="55" y="253"/>
                    <a:pt x="52" y="237"/>
                  </a:cubicBezTo>
                  <a:cubicBezTo>
                    <a:pt x="48" y="160"/>
                    <a:pt x="68" y="104"/>
                    <a:pt x="99" y="35"/>
                  </a:cubicBezTo>
                  <a:cubicBezTo>
                    <a:pt x="107" y="16"/>
                    <a:pt x="92" y="1"/>
                    <a:pt x="79"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3"/>
            <p:cNvSpPr/>
            <p:nvPr/>
          </p:nvSpPr>
          <p:spPr>
            <a:xfrm>
              <a:off x="4806903" y="3966956"/>
              <a:ext cx="1661" cy="4797"/>
            </a:xfrm>
            <a:custGeom>
              <a:rect b="b" l="l" r="r" t="t"/>
              <a:pathLst>
                <a:path extrusionOk="0" h="78" w="27">
                  <a:moveTo>
                    <a:pt x="14" y="0"/>
                  </a:moveTo>
                  <a:cubicBezTo>
                    <a:pt x="8" y="0"/>
                    <a:pt x="2" y="4"/>
                    <a:pt x="2" y="12"/>
                  </a:cubicBezTo>
                  <a:lnTo>
                    <a:pt x="2" y="64"/>
                  </a:lnTo>
                  <a:cubicBezTo>
                    <a:pt x="1" y="73"/>
                    <a:pt x="7" y="78"/>
                    <a:pt x="13" y="78"/>
                  </a:cubicBezTo>
                  <a:cubicBezTo>
                    <a:pt x="20" y="78"/>
                    <a:pt x="27" y="73"/>
                    <a:pt x="27" y="64"/>
                  </a:cubicBezTo>
                  <a:lnTo>
                    <a:pt x="27" y="12"/>
                  </a:lnTo>
                  <a:cubicBezTo>
                    <a:pt x="27" y="4"/>
                    <a:pt x="20" y="0"/>
                    <a:pt x="14"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3"/>
            <p:cNvSpPr/>
            <p:nvPr/>
          </p:nvSpPr>
          <p:spPr>
            <a:xfrm>
              <a:off x="4718339" y="3813200"/>
              <a:ext cx="21710" cy="80630"/>
            </a:xfrm>
            <a:custGeom>
              <a:rect b="b" l="l" r="r" t="t"/>
              <a:pathLst>
                <a:path extrusionOk="0" h="1311" w="353">
                  <a:moveTo>
                    <a:pt x="176" y="0"/>
                  </a:moveTo>
                  <a:cubicBezTo>
                    <a:pt x="116" y="0"/>
                    <a:pt x="57" y="39"/>
                    <a:pt x="57" y="117"/>
                  </a:cubicBezTo>
                  <a:cubicBezTo>
                    <a:pt x="57" y="481"/>
                    <a:pt x="1" y="901"/>
                    <a:pt x="103" y="1256"/>
                  </a:cubicBezTo>
                  <a:cubicBezTo>
                    <a:pt x="113" y="1292"/>
                    <a:pt x="145" y="1310"/>
                    <a:pt x="177" y="1310"/>
                  </a:cubicBezTo>
                  <a:cubicBezTo>
                    <a:pt x="208" y="1310"/>
                    <a:pt x="240" y="1292"/>
                    <a:pt x="251" y="1256"/>
                  </a:cubicBezTo>
                  <a:cubicBezTo>
                    <a:pt x="353" y="901"/>
                    <a:pt x="295" y="481"/>
                    <a:pt x="295" y="117"/>
                  </a:cubicBezTo>
                  <a:cubicBezTo>
                    <a:pt x="295" y="39"/>
                    <a:pt x="235"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3"/>
            <p:cNvSpPr/>
            <p:nvPr/>
          </p:nvSpPr>
          <p:spPr>
            <a:xfrm>
              <a:off x="4931876" y="3281142"/>
              <a:ext cx="45266" cy="689259"/>
            </a:xfrm>
            <a:custGeom>
              <a:rect b="b" l="l" r="r" t="t"/>
              <a:pathLst>
                <a:path extrusionOk="0" h="11207" w="736">
                  <a:moveTo>
                    <a:pt x="478" y="0"/>
                  </a:moveTo>
                  <a:cubicBezTo>
                    <a:pt x="459" y="0"/>
                    <a:pt x="442" y="13"/>
                    <a:pt x="444" y="37"/>
                  </a:cubicBezTo>
                  <a:cubicBezTo>
                    <a:pt x="580" y="1860"/>
                    <a:pt x="285" y="3613"/>
                    <a:pt x="196" y="5432"/>
                  </a:cubicBezTo>
                  <a:cubicBezTo>
                    <a:pt x="105" y="7274"/>
                    <a:pt x="359" y="9279"/>
                    <a:pt x="15" y="11083"/>
                  </a:cubicBezTo>
                  <a:cubicBezTo>
                    <a:pt x="1" y="11158"/>
                    <a:pt x="61" y="11207"/>
                    <a:pt x="118" y="11207"/>
                  </a:cubicBezTo>
                  <a:cubicBezTo>
                    <a:pt x="155" y="11207"/>
                    <a:pt x="191" y="11186"/>
                    <a:pt x="204" y="11137"/>
                  </a:cubicBezTo>
                  <a:cubicBezTo>
                    <a:pt x="627" y="9505"/>
                    <a:pt x="344" y="7526"/>
                    <a:pt x="398" y="5838"/>
                  </a:cubicBezTo>
                  <a:cubicBezTo>
                    <a:pt x="457" y="3885"/>
                    <a:pt x="735" y="1988"/>
                    <a:pt x="519" y="40"/>
                  </a:cubicBezTo>
                  <a:cubicBezTo>
                    <a:pt x="518" y="14"/>
                    <a:pt x="497" y="0"/>
                    <a:pt x="4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3"/>
            <p:cNvSpPr/>
            <p:nvPr/>
          </p:nvSpPr>
          <p:spPr>
            <a:xfrm>
              <a:off x="4852107" y="3820950"/>
              <a:ext cx="23125" cy="142071"/>
            </a:xfrm>
            <a:custGeom>
              <a:rect b="b" l="l" r="r" t="t"/>
              <a:pathLst>
                <a:path extrusionOk="0" h="2310" w="376">
                  <a:moveTo>
                    <a:pt x="189" y="0"/>
                  </a:moveTo>
                  <a:cubicBezTo>
                    <a:pt x="134" y="0"/>
                    <a:pt x="77" y="36"/>
                    <a:pt x="85" y="97"/>
                  </a:cubicBezTo>
                  <a:cubicBezTo>
                    <a:pt x="181" y="819"/>
                    <a:pt x="1" y="1535"/>
                    <a:pt x="101" y="2249"/>
                  </a:cubicBezTo>
                  <a:cubicBezTo>
                    <a:pt x="107" y="2292"/>
                    <a:pt x="135" y="2310"/>
                    <a:pt x="167" y="2310"/>
                  </a:cubicBezTo>
                  <a:cubicBezTo>
                    <a:pt x="211" y="2310"/>
                    <a:pt x="262" y="2275"/>
                    <a:pt x="268" y="2225"/>
                  </a:cubicBezTo>
                  <a:cubicBezTo>
                    <a:pt x="359" y="1532"/>
                    <a:pt x="376" y="764"/>
                    <a:pt x="279" y="69"/>
                  </a:cubicBezTo>
                  <a:cubicBezTo>
                    <a:pt x="272" y="22"/>
                    <a:pt x="231" y="0"/>
                    <a:pt x="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3"/>
            <p:cNvSpPr/>
            <p:nvPr/>
          </p:nvSpPr>
          <p:spPr>
            <a:xfrm>
              <a:off x="4983969" y="2924858"/>
              <a:ext cx="25278" cy="475968"/>
            </a:xfrm>
            <a:custGeom>
              <a:rect b="b" l="l" r="r" t="t"/>
              <a:pathLst>
                <a:path extrusionOk="0" h="7739" w="411">
                  <a:moveTo>
                    <a:pt x="380" y="1"/>
                  </a:moveTo>
                  <a:cubicBezTo>
                    <a:pt x="366" y="1"/>
                    <a:pt x="351" y="10"/>
                    <a:pt x="351" y="29"/>
                  </a:cubicBezTo>
                  <a:cubicBezTo>
                    <a:pt x="350" y="1053"/>
                    <a:pt x="355" y="2078"/>
                    <a:pt x="346" y="3102"/>
                  </a:cubicBezTo>
                  <a:lnTo>
                    <a:pt x="346" y="3102"/>
                  </a:lnTo>
                  <a:cubicBezTo>
                    <a:pt x="378" y="2075"/>
                    <a:pt x="411" y="1048"/>
                    <a:pt x="410" y="30"/>
                  </a:cubicBezTo>
                  <a:cubicBezTo>
                    <a:pt x="411" y="10"/>
                    <a:pt x="396" y="1"/>
                    <a:pt x="380" y="1"/>
                  </a:cubicBezTo>
                  <a:close/>
                  <a:moveTo>
                    <a:pt x="346" y="3102"/>
                  </a:moveTo>
                  <a:cubicBezTo>
                    <a:pt x="324" y="3829"/>
                    <a:pt x="301" y="4557"/>
                    <a:pt x="291" y="5283"/>
                  </a:cubicBezTo>
                  <a:lnTo>
                    <a:pt x="291" y="5283"/>
                  </a:lnTo>
                  <a:cubicBezTo>
                    <a:pt x="299" y="5197"/>
                    <a:pt x="304" y="5113"/>
                    <a:pt x="307" y="5032"/>
                  </a:cubicBezTo>
                  <a:cubicBezTo>
                    <a:pt x="329" y="4389"/>
                    <a:pt x="341" y="3746"/>
                    <a:pt x="346" y="3102"/>
                  </a:cubicBezTo>
                  <a:close/>
                  <a:moveTo>
                    <a:pt x="291" y="5283"/>
                  </a:moveTo>
                  <a:cubicBezTo>
                    <a:pt x="224" y="6061"/>
                    <a:pt x="1" y="6998"/>
                    <a:pt x="229" y="7705"/>
                  </a:cubicBezTo>
                  <a:cubicBezTo>
                    <a:pt x="236" y="7728"/>
                    <a:pt x="257" y="7739"/>
                    <a:pt x="276" y="7739"/>
                  </a:cubicBezTo>
                  <a:cubicBezTo>
                    <a:pt x="300" y="7739"/>
                    <a:pt x="322" y="7724"/>
                    <a:pt x="319" y="7694"/>
                  </a:cubicBezTo>
                  <a:cubicBezTo>
                    <a:pt x="284" y="6895"/>
                    <a:pt x="280" y="6090"/>
                    <a:pt x="291" y="528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3"/>
            <p:cNvSpPr/>
            <p:nvPr/>
          </p:nvSpPr>
          <p:spPr>
            <a:xfrm>
              <a:off x="4991103" y="3567928"/>
              <a:ext cx="16975" cy="65869"/>
            </a:xfrm>
            <a:custGeom>
              <a:rect b="b" l="l" r="r" t="t"/>
              <a:pathLst>
                <a:path extrusionOk="0" h="1071" w="276">
                  <a:moveTo>
                    <a:pt x="215" y="0"/>
                  </a:moveTo>
                  <a:cubicBezTo>
                    <a:pt x="186" y="0"/>
                    <a:pt x="156" y="20"/>
                    <a:pt x="152" y="58"/>
                  </a:cubicBezTo>
                  <a:cubicBezTo>
                    <a:pt x="125" y="386"/>
                    <a:pt x="0" y="697"/>
                    <a:pt x="52" y="1032"/>
                  </a:cubicBezTo>
                  <a:cubicBezTo>
                    <a:pt x="56" y="1057"/>
                    <a:pt x="81" y="1070"/>
                    <a:pt x="105" y="1070"/>
                  </a:cubicBezTo>
                  <a:cubicBezTo>
                    <a:pt x="130" y="1070"/>
                    <a:pt x="155" y="1057"/>
                    <a:pt x="158" y="1032"/>
                  </a:cubicBezTo>
                  <a:cubicBezTo>
                    <a:pt x="208" y="708"/>
                    <a:pt x="275" y="386"/>
                    <a:pt x="272" y="58"/>
                  </a:cubicBezTo>
                  <a:cubicBezTo>
                    <a:pt x="271" y="19"/>
                    <a:pt x="243" y="0"/>
                    <a:pt x="2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3"/>
            <p:cNvSpPr/>
            <p:nvPr/>
          </p:nvSpPr>
          <p:spPr>
            <a:xfrm>
              <a:off x="4915824" y="231233"/>
              <a:ext cx="281435" cy="894800"/>
            </a:xfrm>
            <a:custGeom>
              <a:rect b="b" l="l" r="r" t="t"/>
              <a:pathLst>
                <a:path extrusionOk="0" h="14549" w="4576">
                  <a:moveTo>
                    <a:pt x="4466" y="1"/>
                  </a:moveTo>
                  <a:cubicBezTo>
                    <a:pt x="4409" y="1"/>
                    <a:pt x="4347" y="37"/>
                    <a:pt x="4338" y="108"/>
                  </a:cubicBezTo>
                  <a:cubicBezTo>
                    <a:pt x="4174" y="1401"/>
                    <a:pt x="3621" y="2632"/>
                    <a:pt x="3212" y="3860"/>
                  </a:cubicBezTo>
                  <a:cubicBezTo>
                    <a:pt x="2754" y="5227"/>
                    <a:pt x="2488" y="6632"/>
                    <a:pt x="2021" y="7989"/>
                  </a:cubicBezTo>
                  <a:cubicBezTo>
                    <a:pt x="1691" y="8953"/>
                    <a:pt x="1324" y="9921"/>
                    <a:pt x="1052" y="10903"/>
                  </a:cubicBezTo>
                  <a:cubicBezTo>
                    <a:pt x="738" y="12031"/>
                    <a:pt x="627" y="13466"/>
                    <a:pt x="21" y="14484"/>
                  </a:cubicBezTo>
                  <a:cubicBezTo>
                    <a:pt x="0" y="14517"/>
                    <a:pt x="32" y="14549"/>
                    <a:pt x="62" y="14549"/>
                  </a:cubicBezTo>
                  <a:cubicBezTo>
                    <a:pt x="75" y="14549"/>
                    <a:pt x="88" y="14543"/>
                    <a:pt x="96" y="14528"/>
                  </a:cubicBezTo>
                  <a:cubicBezTo>
                    <a:pt x="588" y="13539"/>
                    <a:pt x="727" y="12385"/>
                    <a:pt x="1002" y="11328"/>
                  </a:cubicBezTo>
                  <a:cubicBezTo>
                    <a:pt x="1291" y="10214"/>
                    <a:pt x="1766" y="9103"/>
                    <a:pt x="2177" y="8032"/>
                  </a:cubicBezTo>
                  <a:cubicBezTo>
                    <a:pt x="2710" y="6643"/>
                    <a:pt x="3034" y="5180"/>
                    <a:pt x="3515" y="3768"/>
                  </a:cubicBezTo>
                  <a:cubicBezTo>
                    <a:pt x="3921" y="2579"/>
                    <a:pt x="4408" y="1358"/>
                    <a:pt x="4568" y="108"/>
                  </a:cubicBezTo>
                  <a:cubicBezTo>
                    <a:pt x="4576" y="36"/>
                    <a:pt x="4523" y="1"/>
                    <a:pt x="44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3"/>
            <p:cNvSpPr/>
            <p:nvPr/>
          </p:nvSpPr>
          <p:spPr>
            <a:xfrm>
              <a:off x="5108142" y="260816"/>
              <a:ext cx="215320" cy="751991"/>
            </a:xfrm>
            <a:custGeom>
              <a:rect b="b" l="l" r="r" t="t"/>
              <a:pathLst>
                <a:path extrusionOk="0" h="12227" w="3501">
                  <a:moveTo>
                    <a:pt x="3417" y="1"/>
                  </a:moveTo>
                  <a:cubicBezTo>
                    <a:pt x="3391" y="1"/>
                    <a:pt x="3366" y="15"/>
                    <a:pt x="3358" y="49"/>
                  </a:cubicBezTo>
                  <a:cubicBezTo>
                    <a:pt x="2839" y="2045"/>
                    <a:pt x="2228" y="4024"/>
                    <a:pt x="1608" y="5993"/>
                  </a:cubicBezTo>
                  <a:cubicBezTo>
                    <a:pt x="994" y="7940"/>
                    <a:pt x="19" y="10119"/>
                    <a:pt x="0" y="12172"/>
                  </a:cubicBezTo>
                  <a:cubicBezTo>
                    <a:pt x="0" y="12208"/>
                    <a:pt x="26" y="12226"/>
                    <a:pt x="53" y="12226"/>
                  </a:cubicBezTo>
                  <a:cubicBezTo>
                    <a:pt x="76" y="12226"/>
                    <a:pt x="100" y="12214"/>
                    <a:pt x="110" y="12188"/>
                  </a:cubicBezTo>
                  <a:cubicBezTo>
                    <a:pt x="861" y="10135"/>
                    <a:pt x="1353" y="7918"/>
                    <a:pt x="2002" y="5818"/>
                  </a:cubicBezTo>
                  <a:cubicBezTo>
                    <a:pt x="2585" y="3934"/>
                    <a:pt x="3083" y="2013"/>
                    <a:pt x="3489" y="87"/>
                  </a:cubicBezTo>
                  <a:cubicBezTo>
                    <a:pt x="3501" y="35"/>
                    <a:pt x="3458" y="1"/>
                    <a:pt x="34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3"/>
            <p:cNvSpPr/>
            <p:nvPr/>
          </p:nvSpPr>
          <p:spPr>
            <a:xfrm>
              <a:off x="5065890" y="1021848"/>
              <a:ext cx="45881" cy="153080"/>
            </a:xfrm>
            <a:custGeom>
              <a:rect b="b" l="l" r="r" t="t"/>
              <a:pathLst>
                <a:path extrusionOk="0" h="2489" w="746">
                  <a:moveTo>
                    <a:pt x="693" y="0"/>
                  </a:moveTo>
                  <a:cubicBezTo>
                    <a:pt x="679" y="0"/>
                    <a:pt x="666" y="6"/>
                    <a:pt x="658" y="20"/>
                  </a:cubicBezTo>
                  <a:cubicBezTo>
                    <a:pt x="486" y="325"/>
                    <a:pt x="386" y="731"/>
                    <a:pt x="325" y="1076"/>
                  </a:cubicBezTo>
                  <a:cubicBezTo>
                    <a:pt x="244" y="1539"/>
                    <a:pt x="9" y="1909"/>
                    <a:pt x="1" y="2386"/>
                  </a:cubicBezTo>
                  <a:cubicBezTo>
                    <a:pt x="1" y="2455"/>
                    <a:pt x="51" y="2488"/>
                    <a:pt x="102" y="2488"/>
                  </a:cubicBezTo>
                  <a:cubicBezTo>
                    <a:pt x="155" y="2488"/>
                    <a:pt x="210" y="2453"/>
                    <a:pt x="215" y="2386"/>
                  </a:cubicBezTo>
                  <a:cubicBezTo>
                    <a:pt x="251" y="1942"/>
                    <a:pt x="447" y="1548"/>
                    <a:pt x="500" y="1109"/>
                  </a:cubicBezTo>
                  <a:cubicBezTo>
                    <a:pt x="539" y="787"/>
                    <a:pt x="620" y="362"/>
                    <a:pt x="736" y="53"/>
                  </a:cubicBezTo>
                  <a:cubicBezTo>
                    <a:pt x="746" y="22"/>
                    <a:pt x="719" y="0"/>
                    <a:pt x="6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3"/>
            <p:cNvSpPr/>
            <p:nvPr/>
          </p:nvSpPr>
          <p:spPr>
            <a:xfrm>
              <a:off x="5280780" y="292121"/>
              <a:ext cx="200314" cy="748608"/>
            </a:xfrm>
            <a:custGeom>
              <a:rect b="b" l="l" r="r" t="t"/>
              <a:pathLst>
                <a:path extrusionOk="0" h="12172" w="3257">
                  <a:moveTo>
                    <a:pt x="3200" y="1"/>
                  </a:moveTo>
                  <a:cubicBezTo>
                    <a:pt x="3181" y="1"/>
                    <a:pt x="3163" y="11"/>
                    <a:pt x="3157" y="34"/>
                  </a:cubicBezTo>
                  <a:cubicBezTo>
                    <a:pt x="2559" y="2293"/>
                    <a:pt x="1860" y="4539"/>
                    <a:pt x="1196" y="6773"/>
                  </a:cubicBezTo>
                  <a:cubicBezTo>
                    <a:pt x="679" y="8510"/>
                    <a:pt x="476" y="10345"/>
                    <a:pt x="14" y="12085"/>
                  </a:cubicBezTo>
                  <a:cubicBezTo>
                    <a:pt x="0" y="12133"/>
                    <a:pt x="45" y="12172"/>
                    <a:pt x="86" y="12172"/>
                  </a:cubicBezTo>
                  <a:cubicBezTo>
                    <a:pt x="107" y="12172"/>
                    <a:pt x="127" y="12162"/>
                    <a:pt x="139" y="12137"/>
                  </a:cubicBezTo>
                  <a:cubicBezTo>
                    <a:pt x="882" y="10566"/>
                    <a:pt x="938" y="8510"/>
                    <a:pt x="1435" y="6838"/>
                  </a:cubicBezTo>
                  <a:cubicBezTo>
                    <a:pt x="2099" y="4606"/>
                    <a:pt x="2776" y="2348"/>
                    <a:pt x="3248" y="59"/>
                  </a:cubicBezTo>
                  <a:cubicBezTo>
                    <a:pt x="3256" y="23"/>
                    <a:pt x="3228" y="1"/>
                    <a:pt x="32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3"/>
            <p:cNvSpPr/>
            <p:nvPr/>
          </p:nvSpPr>
          <p:spPr>
            <a:xfrm>
              <a:off x="5223336" y="1116070"/>
              <a:ext cx="46742" cy="113595"/>
            </a:xfrm>
            <a:custGeom>
              <a:rect b="b" l="l" r="r" t="t"/>
              <a:pathLst>
                <a:path extrusionOk="0" h="1847" w="760">
                  <a:moveTo>
                    <a:pt x="668" y="0"/>
                  </a:moveTo>
                  <a:cubicBezTo>
                    <a:pt x="653" y="0"/>
                    <a:pt x="637" y="7"/>
                    <a:pt x="623" y="24"/>
                  </a:cubicBezTo>
                  <a:cubicBezTo>
                    <a:pt x="415" y="280"/>
                    <a:pt x="394" y="615"/>
                    <a:pt x="282" y="915"/>
                  </a:cubicBezTo>
                  <a:cubicBezTo>
                    <a:pt x="177" y="1185"/>
                    <a:pt x="1" y="1426"/>
                    <a:pt x="15" y="1730"/>
                  </a:cubicBezTo>
                  <a:cubicBezTo>
                    <a:pt x="18" y="1804"/>
                    <a:pt x="81" y="1847"/>
                    <a:pt x="141" y="1847"/>
                  </a:cubicBezTo>
                  <a:cubicBezTo>
                    <a:pt x="188" y="1847"/>
                    <a:pt x="234" y="1821"/>
                    <a:pt x="249" y="1761"/>
                  </a:cubicBezTo>
                  <a:cubicBezTo>
                    <a:pt x="307" y="1552"/>
                    <a:pt x="369" y="1347"/>
                    <a:pt x="429" y="1144"/>
                  </a:cubicBezTo>
                  <a:cubicBezTo>
                    <a:pt x="529" y="807"/>
                    <a:pt x="490" y="415"/>
                    <a:pt x="718" y="119"/>
                  </a:cubicBezTo>
                  <a:cubicBezTo>
                    <a:pt x="759" y="68"/>
                    <a:pt x="716" y="0"/>
                    <a:pt x="6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3"/>
            <p:cNvSpPr/>
            <p:nvPr/>
          </p:nvSpPr>
          <p:spPr>
            <a:xfrm>
              <a:off x="4044948" y="1141716"/>
              <a:ext cx="112488" cy="432793"/>
            </a:xfrm>
            <a:custGeom>
              <a:rect b="b" l="l" r="r" t="t"/>
              <a:pathLst>
                <a:path extrusionOk="0" h="7037" w="1829">
                  <a:moveTo>
                    <a:pt x="1680" y="1"/>
                  </a:moveTo>
                  <a:cubicBezTo>
                    <a:pt x="1634" y="1"/>
                    <a:pt x="1590" y="28"/>
                    <a:pt x="1575" y="91"/>
                  </a:cubicBezTo>
                  <a:cubicBezTo>
                    <a:pt x="1041" y="2368"/>
                    <a:pt x="361" y="4529"/>
                    <a:pt x="16" y="6851"/>
                  </a:cubicBezTo>
                  <a:cubicBezTo>
                    <a:pt x="0" y="6963"/>
                    <a:pt x="85" y="7036"/>
                    <a:pt x="169" y="7036"/>
                  </a:cubicBezTo>
                  <a:cubicBezTo>
                    <a:pt x="224" y="7036"/>
                    <a:pt x="279" y="7004"/>
                    <a:pt x="305" y="6930"/>
                  </a:cubicBezTo>
                  <a:cubicBezTo>
                    <a:pt x="703" y="5772"/>
                    <a:pt x="768" y="4502"/>
                    <a:pt x="1127" y="3326"/>
                  </a:cubicBezTo>
                  <a:cubicBezTo>
                    <a:pt x="1446" y="2279"/>
                    <a:pt x="1641" y="1240"/>
                    <a:pt x="1814" y="159"/>
                  </a:cubicBezTo>
                  <a:cubicBezTo>
                    <a:pt x="1829" y="64"/>
                    <a:pt x="1751" y="1"/>
                    <a:pt x="16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3"/>
            <p:cNvSpPr/>
            <p:nvPr/>
          </p:nvSpPr>
          <p:spPr>
            <a:xfrm>
              <a:off x="3762467" y="866123"/>
              <a:ext cx="67837" cy="262001"/>
            </a:xfrm>
            <a:custGeom>
              <a:rect b="b" l="l" r="r" t="t"/>
              <a:pathLst>
                <a:path extrusionOk="0" h="4260" w="1103">
                  <a:moveTo>
                    <a:pt x="990" y="0"/>
                  </a:moveTo>
                  <a:cubicBezTo>
                    <a:pt x="954" y="0"/>
                    <a:pt x="918" y="24"/>
                    <a:pt x="914" y="69"/>
                  </a:cubicBezTo>
                  <a:cubicBezTo>
                    <a:pt x="783" y="1483"/>
                    <a:pt x="118" y="2779"/>
                    <a:pt x="4" y="4185"/>
                  </a:cubicBezTo>
                  <a:cubicBezTo>
                    <a:pt x="0" y="4234"/>
                    <a:pt x="37" y="4259"/>
                    <a:pt x="76" y="4259"/>
                  </a:cubicBezTo>
                  <a:cubicBezTo>
                    <a:pt x="109" y="4259"/>
                    <a:pt x="143" y="4242"/>
                    <a:pt x="154" y="4205"/>
                  </a:cubicBezTo>
                  <a:cubicBezTo>
                    <a:pt x="592" y="2879"/>
                    <a:pt x="1103" y="1482"/>
                    <a:pt x="1059" y="68"/>
                  </a:cubicBezTo>
                  <a:cubicBezTo>
                    <a:pt x="1058" y="22"/>
                    <a:pt x="1024" y="0"/>
                    <a:pt x="9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3"/>
            <p:cNvSpPr/>
            <p:nvPr/>
          </p:nvSpPr>
          <p:spPr>
            <a:xfrm>
              <a:off x="3752074" y="1200574"/>
              <a:ext cx="17405" cy="14945"/>
            </a:xfrm>
            <a:custGeom>
              <a:rect b="b" l="l" r="r" t="t"/>
              <a:pathLst>
                <a:path extrusionOk="0" h="243" w="283">
                  <a:moveTo>
                    <a:pt x="179" y="0"/>
                  </a:moveTo>
                  <a:cubicBezTo>
                    <a:pt x="155" y="0"/>
                    <a:pt x="130" y="10"/>
                    <a:pt x="113" y="34"/>
                  </a:cubicBezTo>
                  <a:cubicBezTo>
                    <a:pt x="75" y="83"/>
                    <a:pt x="56" y="145"/>
                    <a:pt x="19" y="191"/>
                  </a:cubicBezTo>
                  <a:cubicBezTo>
                    <a:pt x="0" y="212"/>
                    <a:pt x="13" y="237"/>
                    <a:pt x="39" y="241"/>
                  </a:cubicBezTo>
                  <a:cubicBezTo>
                    <a:pt x="50" y="242"/>
                    <a:pt x="60" y="243"/>
                    <a:pt x="69" y="243"/>
                  </a:cubicBezTo>
                  <a:cubicBezTo>
                    <a:pt x="156" y="243"/>
                    <a:pt x="199" y="187"/>
                    <a:pt x="245" y="111"/>
                  </a:cubicBezTo>
                  <a:cubicBezTo>
                    <a:pt x="282" y="51"/>
                    <a:pt x="232" y="0"/>
                    <a:pt x="179"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3"/>
            <p:cNvSpPr/>
            <p:nvPr/>
          </p:nvSpPr>
          <p:spPr>
            <a:xfrm>
              <a:off x="3734484" y="1275484"/>
              <a:ext cx="5658" cy="8856"/>
            </a:xfrm>
            <a:custGeom>
              <a:rect b="b" l="l" r="r" t="t"/>
              <a:pathLst>
                <a:path extrusionOk="0" h="144" w="92">
                  <a:moveTo>
                    <a:pt x="47" y="0"/>
                  </a:moveTo>
                  <a:cubicBezTo>
                    <a:pt x="24" y="0"/>
                    <a:pt x="1" y="14"/>
                    <a:pt x="3" y="41"/>
                  </a:cubicBezTo>
                  <a:cubicBezTo>
                    <a:pt x="6" y="65"/>
                    <a:pt x="9" y="88"/>
                    <a:pt x="11" y="112"/>
                  </a:cubicBezTo>
                  <a:cubicBezTo>
                    <a:pt x="14" y="133"/>
                    <a:pt x="30" y="144"/>
                    <a:pt x="46" y="144"/>
                  </a:cubicBezTo>
                  <a:cubicBezTo>
                    <a:pt x="61" y="144"/>
                    <a:pt x="77" y="133"/>
                    <a:pt x="80" y="112"/>
                  </a:cubicBezTo>
                  <a:cubicBezTo>
                    <a:pt x="81" y="88"/>
                    <a:pt x="86" y="65"/>
                    <a:pt x="88" y="41"/>
                  </a:cubicBezTo>
                  <a:cubicBezTo>
                    <a:pt x="91" y="14"/>
                    <a:pt x="69" y="0"/>
                    <a:pt x="47"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3"/>
            <p:cNvSpPr/>
            <p:nvPr/>
          </p:nvSpPr>
          <p:spPr>
            <a:xfrm>
              <a:off x="2859057" y="1529674"/>
              <a:ext cx="95636" cy="407147"/>
            </a:xfrm>
            <a:custGeom>
              <a:rect b="b" l="l" r="r" t="t"/>
              <a:pathLst>
                <a:path extrusionOk="0" h="6620" w="1555">
                  <a:moveTo>
                    <a:pt x="1441" y="0"/>
                  </a:moveTo>
                  <a:cubicBezTo>
                    <a:pt x="1404" y="0"/>
                    <a:pt x="1367" y="21"/>
                    <a:pt x="1355" y="68"/>
                  </a:cubicBezTo>
                  <a:cubicBezTo>
                    <a:pt x="819" y="2202"/>
                    <a:pt x="377" y="4311"/>
                    <a:pt x="14" y="6480"/>
                  </a:cubicBezTo>
                  <a:cubicBezTo>
                    <a:pt x="0" y="6563"/>
                    <a:pt x="67" y="6619"/>
                    <a:pt x="131" y="6619"/>
                  </a:cubicBezTo>
                  <a:cubicBezTo>
                    <a:pt x="173" y="6619"/>
                    <a:pt x="213" y="6595"/>
                    <a:pt x="228" y="6538"/>
                  </a:cubicBezTo>
                  <a:cubicBezTo>
                    <a:pt x="491" y="5533"/>
                    <a:pt x="524" y="4486"/>
                    <a:pt x="744" y="3474"/>
                  </a:cubicBezTo>
                  <a:cubicBezTo>
                    <a:pt x="988" y="2353"/>
                    <a:pt x="1266" y="1233"/>
                    <a:pt x="1538" y="116"/>
                  </a:cubicBezTo>
                  <a:cubicBezTo>
                    <a:pt x="1554" y="46"/>
                    <a:pt x="1497" y="0"/>
                    <a:pt x="14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3"/>
            <p:cNvSpPr/>
            <p:nvPr/>
          </p:nvSpPr>
          <p:spPr>
            <a:xfrm>
              <a:off x="5100516" y="1607475"/>
              <a:ext cx="101479" cy="360958"/>
            </a:xfrm>
            <a:custGeom>
              <a:rect b="b" l="l" r="r" t="t"/>
              <a:pathLst>
                <a:path extrusionOk="0" h="5869" w="1650">
                  <a:moveTo>
                    <a:pt x="1547" y="0"/>
                  </a:moveTo>
                  <a:cubicBezTo>
                    <a:pt x="1514" y="0"/>
                    <a:pt x="1480" y="19"/>
                    <a:pt x="1468" y="60"/>
                  </a:cubicBezTo>
                  <a:cubicBezTo>
                    <a:pt x="1159" y="1124"/>
                    <a:pt x="823" y="2168"/>
                    <a:pt x="560" y="3245"/>
                  </a:cubicBezTo>
                  <a:cubicBezTo>
                    <a:pt x="352" y="4085"/>
                    <a:pt x="1" y="4926"/>
                    <a:pt x="16" y="5802"/>
                  </a:cubicBezTo>
                  <a:cubicBezTo>
                    <a:pt x="17" y="5845"/>
                    <a:pt x="51" y="5869"/>
                    <a:pt x="85" y="5869"/>
                  </a:cubicBezTo>
                  <a:cubicBezTo>
                    <a:pt x="112" y="5869"/>
                    <a:pt x="140" y="5853"/>
                    <a:pt x="151" y="5819"/>
                  </a:cubicBezTo>
                  <a:cubicBezTo>
                    <a:pt x="749" y="3963"/>
                    <a:pt x="1126" y="1995"/>
                    <a:pt x="1632" y="106"/>
                  </a:cubicBezTo>
                  <a:cubicBezTo>
                    <a:pt x="1650" y="42"/>
                    <a:pt x="1598" y="0"/>
                    <a:pt x="1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3"/>
            <p:cNvSpPr/>
            <p:nvPr/>
          </p:nvSpPr>
          <p:spPr>
            <a:xfrm>
              <a:off x="5092152" y="2036947"/>
              <a:ext cx="10025" cy="21034"/>
            </a:xfrm>
            <a:custGeom>
              <a:rect b="b" l="l" r="r" t="t"/>
              <a:pathLst>
                <a:path extrusionOk="0" h="342" w="163">
                  <a:moveTo>
                    <a:pt x="81" y="1"/>
                  </a:moveTo>
                  <a:cubicBezTo>
                    <a:pt x="41" y="1"/>
                    <a:pt x="0" y="26"/>
                    <a:pt x="4" y="76"/>
                  </a:cubicBezTo>
                  <a:cubicBezTo>
                    <a:pt x="10" y="146"/>
                    <a:pt x="17" y="215"/>
                    <a:pt x="21" y="285"/>
                  </a:cubicBezTo>
                  <a:cubicBezTo>
                    <a:pt x="24" y="322"/>
                    <a:pt x="53" y="341"/>
                    <a:pt x="81" y="341"/>
                  </a:cubicBezTo>
                  <a:cubicBezTo>
                    <a:pt x="110" y="341"/>
                    <a:pt x="138" y="322"/>
                    <a:pt x="142" y="285"/>
                  </a:cubicBezTo>
                  <a:cubicBezTo>
                    <a:pt x="146" y="215"/>
                    <a:pt x="152" y="146"/>
                    <a:pt x="159" y="76"/>
                  </a:cubicBezTo>
                  <a:cubicBezTo>
                    <a:pt x="163" y="26"/>
                    <a:pt x="122"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3"/>
            <p:cNvSpPr/>
            <p:nvPr/>
          </p:nvSpPr>
          <p:spPr>
            <a:xfrm>
              <a:off x="5074377" y="2105460"/>
              <a:ext cx="11255" cy="13100"/>
            </a:xfrm>
            <a:custGeom>
              <a:rect b="b" l="l" r="r" t="t"/>
              <a:pathLst>
                <a:path extrusionOk="0" h="213" w="183">
                  <a:moveTo>
                    <a:pt x="92" y="0"/>
                  </a:moveTo>
                  <a:cubicBezTo>
                    <a:pt x="47" y="0"/>
                    <a:pt x="1" y="33"/>
                    <a:pt x="13" y="97"/>
                  </a:cubicBezTo>
                  <a:cubicBezTo>
                    <a:pt x="18" y="119"/>
                    <a:pt x="21" y="143"/>
                    <a:pt x="26" y="165"/>
                  </a:cubicBezTo>
                  <a:cubicBezTo>
                    <a:pt x="31" y="197"/>
                    <a:pt x="61" y="213"/>
                    <a:pt x="91" y="213"/>
                  </a:cubicBezTo>
                  <a:cubicBezTo>
                    <a:pt x="121" y="213"/>
                    <a:pt x="152" y="197"/>
                    <a:pt x="159" y="165"/>
                  </a:cubicBezTo>
                  <a:cubicBezTo>
                    <a:pt x="162" y="143"/>
                    <a:pt x="166" y="119"/>
                    <a:pt x="170" y="97"/>
                  </a:cubicBezTo>
                  <a:cubicBezTo>
                    <a:pt x="183" y="33"/>
                    <a:pt x="138"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3"/>
            <p:cNvSpPr/>
            <p:nvPr/>
          </p:nvSpPr>
          <p:spPr>
            <a:xfrm>
              <a:off x="6102207" y="1061517"/>
              <a:ext cx="104431" cy="476644"/>
            </a:xfrm>
            <a:custGeom>
              <a:rect b="b" l="l" r="r" t="t"/>
              <a:pathLst>
                <a:path extrusionOk="0" h="7750" w="1698">
                  <a:moveTo>
                    <a:pt x="1596" y="0"/>
                  </a:moveTo>
                  <a:cubicBezTo>
                    <a:pt x="1543" y="0"/>
                    <a:pt x="1485" y="34"/>
                    <a:pt x="1477" y="102"/>
                  </a:cubicBezTo>
                  <a:cubicBezTo>
                    <a:pt x="1182" y="2647"/>
                    <a:pt x="166" y="5141"/>
                    <a:pt x="2" y="7705"/>
                  </a:cubicBezTo>
                  <a:cubicBezTo>
                    <a:pt x="1" y="7734"/>
                    <a:pt x="25" y="7750"/>
                    <a:pt x="49" y="7750"/>
                  </a:cubicBezTo>
                  <a:cubicBezTo>
                    <a:pt x="69" y="7750"/>
                    <a:pt x="88" y="7739"/>
                    <a:pt x="95" y="7717"/>
                  </a:cubicBezTo>
                  <a:cubicBezTo>
                    <a:pt x="745" y="5258"/>
                    <a:pt x="1416" y="2627"/>
                    <a:pt x="1690" y="102"/>
                  </a:cubicBezTo>
                  <a:cubicBezTo>
                    <a:pt x="1698" y="34"/>
                    <a:pt x="1649" y="0"/>
                    <a:pt x="1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3"/>
            <p:cNvSpPr/>
            <p:nvPr/>
          </p:nvSpPr>
          <p:spPr>
            <a:xfrm>
              <a:off x="4519625" y="1132552"/>
              <a:ext cx="33150" cy="167594"/>
            </a:xfrm>
            <a:custGeom>
              <a:rect b="b" l="l" r="r" t="t"/>
              <a:pathLst>
                <a:path extrusionOk="0" h="2725" w="539">
                  <a:moveTo>
                    <a:pt x="405" y="0"/>
                  </a:moveTo>
                  <a:cubicBezTo>
                    <a:pt x="336" y="0"/>
                    <a:pt x="264" y="44"/>
                    <a:pt x="257" y="133"/>
                  </a:cubicBezTo>
                  <a:cubicBezTo>
                    <a:pt x="195" y="933"/>
                    <a:pt x="1" y="1847"/>
                    <a:pt x="102" y="2643"/>
                  </a:cubicBezTo>
                  <a:cubicBezTo>
                    <a:pt x="108" y="2691"/>
                    <a:pt x="156" y="2724"/>
                    <a:pt x="199" y="2724"/>
                  </a:cubicBezTo>
                  <a:cubicBezTo>
                    <a:pt x="229" y="2724"/>
                    <a:pt x="256" y="2707"/>
                    <a:pt x="262" y="2665"/>
                  </a:cubicBezTo>
                  <a:cubicBezTo>
                    <a:pt x="396" y="1826"/>
                    <a:pt x="457" y="979"/>
                    <a:pt x="531" y="133"/>
                  </a:cubicBezTo>
                  <a:cubicBezTo>
                    <a:pt x="538" y="44"/>
                    <a:pt x="473" y="0"/>
                    <a:pt x="4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3"/>
            <p:cNvSpPr/>
            <p:nvPr/>
          </p:nvSpPr>
          <p:spPr>
            <a:xfrm>
              <a:off x="6403077" y="2520049"/>
              <a:ext cx="99634" cy="451121"/>
            </a:xfrm>
            <a:custGeom>
              <a:rect b="b" l="l" r="r" t="t"/>
              <a:pathLst>
                <a:path extrusionOk="0" h="7335" w="1620">
                  <a:moveTo>
                    <a:pt x="1496" y="0"/>
                  </a:moveTo>
                  <a:cubicBezTo>
                    <a:pt x="1456" y="0"/>
                    <a:pt x="1418" y="22"/>
                    <a:pt x="1405" y="73"/>
                  </a:cubicBezTo>
                  <a:cubicBezTo>
                    <a:pt x="1112" y="1355"/>
                    <a:pt x="881" y="2650"/>
                    <a:pt x="718" y="3954"/>
                  </a:cubicBezTo>
                  <a:cubicBezTo>
                    <a:pt x="588" y="4989"/>
                    <a:pt x="1" y="6278"/>
                    <a:pt x="268" y="7298"/>
                  </a:cubicBezTo>
                  <a:cubicBezTo>
                    <a:pt x="274" y="7322"/>
                    <a:pt x="298" y="7334"/>
                    <a:pt x="320" y="7334"/>
                  </a:cubicBezTo>
                  <a:cubicBezTo>
                    <a:pt x="342" y="7334"/>
                    <a:pt x="363" y="7323"/>
                    <a:pt x="368" y="7298"/>
                  </a:cubicBezTo>
                  <a:cubicBezTo>
                    <a:pt x="538" y="6315"/>
                    <a:pt x="849" y="5392"/>
                    <a:pt x="974" y="4395"/>
                  </a:cubicBezTo>
                  <a:cubicBezTo>
                    <a:pt x="1151" y="2969"/>
                    <a:pt x="1327" y="1540"/>
                    <a:pt x="1602" y="128"/>
                  </a:cubicBezTo>
                  <a:cubicBezTo>
                    <a:pt x="1619" y="51"/>
                    <a:pt x="1556"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3"/>
            <p:cNvSpPr/>
            <p:nvPr/>
          </p:nvSpPr>
          <p:spPr>
            <a:xfrm>
              <a:off x="6371957" y="3045895"/>
              <a:ext cx="12793" cy="11009"/>
            </a:xfrm>
            <a:custGeom>
              <a:rect b="b" l="l" r="r" t="t"/>
              <a:pathLst>
                <a:path extrusionOk="0" h="179" w="208">
                  <a:moveTo>
                    <a:pt x="126" y="0"/>
                  </a:moveTo>
                  <a:cubicBezTo>
                    <a:pt x="96" y="0"/>
                    <a:pt x="66" y="18"/>
                    <a:pt x="63" y="61"/>
                  </a:cubicBezTo>
                  <a:cubicBezTo>
                    <a:pt x="63" y="67"/>
                    <a:pt x="62" y="73"/>
                    <a:pt x="62" y="79"/>
                  </a:cubicBezTo>
                  <a:lnTo>
                    <a:pt x="62" y="79"/>
                  </a:lnTo>
                  <a:cubicBezTo>
                    <a:pt x="56" y="81"/>
                    <a:pt x="51" y="83"/>
                    <a:pt x="46" y="86"/>
                  </a:cubicBezTo>
                  <a:cubicBezTo>
                    <a:pt x="2" y="102"/>
                    <a:pt x="1" y="178"/>
                    <a:pt x="52" y="178"/>
                  </a:cubicBezTo>
                  <a:cubicBezTo>
                    <a:pt x="54" y="178"/>
                    <a:pt x="56" y="178"/>
                    <a:pt x="58" y="178"/>
                  </a:cubicBezTo>
                  <a:cubicBezTo>
                    <a:pt x="77" y="175"/>
                    <a:pt x="94" y="173"/>
                    <a:pt x="115" y="173"/>
                  </a:cubicBezTo>
                  <a:cubicBezTo>
                    <a:pt x="141" y="171"/>
                    <a:pt x="157" y="157"/>
                    <a:pt x="168" y="132"/>
                  </a:cubicBezTo>
                  <a:cubicBezTo>
                    <a:pt x="176" y="115"/>
                    <a:pt x="180" y="95"/>
                    <a:pt x="188" y="78"/>
                  </a:cubicBezTo>
                  <a:cubicBezTo>
                    <a:pt x="208" y="32"/>
                    <a:pt x="166" y="0"/>
                    <a:pt x="126"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3"/>
            <p:cNvSpPr/>
            <p:nvPr/>
          </p:nvSpPr>
          <p:spPr>
            <a:xfrm>
              <a:off x="6354060" y="3087102"/>
              <a:ext cx="17098" cy="12977"/>
            </a:xfrm>
            <a:custGeom>
              <a:rect b="b" l="l" r="r" t="t"/>
              <a:pathLst>
                <a:path extrusionOk="0" h="211" w="278">
                  <a:moveTo>
                    <a:pt x="139" y="1"/>
                  </a:moveTo>
                  <a:cubicBezTo>
                    <a:pt x="69" y="1"/>
                    <a:pt x="0" y="47"/>
                    <a:pt x="54" y="139"/>
                  </a:cubicBezTo>
                  <a:cubicBezTo>
                    <a:pt x="71" y="167"/>
                    <a:pt x="85" y="184"/>
                    <a:pt x="112" y="203"/>
                  </a:cubicBezTo>
                  <a:cubicBezTo>
                    <a:pt x="120" y="208"/>
                    <a:pt x="129" y="210"/>
                    <a:pt x="138" y="210"/>
                  </a:cubicBezTo>
                  <a:cubicBezTo>
                    <a:pt x="148" y="210"/>
                    <a:pt x="157" y="208"/>
                    <a:pt x="165" y="203"/>
                  </a:cubicBezTo>
                  <a:cubicBezTo>
                    <a:pt x="195" y="186"/>
                    <a:pt x="206" y="167"/>
                    <a:pt x="224" y="139"/>
                  </a:cubicBezTo>
                  <a:cubicBezTo>
                    <a:pt x="278" y="47"/>
                    <a:pt x="208" y="1"/>
                    <a:pt x="139" y="1"/>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3"/>
            <p:cNvSpPr/>
            <p:nvPr/>
          </p:nvSpPr>
          <p:spPr>
            <a:xfrm>
              <a:off x="7207407" y="2267027"/>
              <a:ext cx="119438" cy="425536"/>
            </a:xfrm>
            <a:custGeom>
              <a:rect b="b" l="l" r="r" t="t"/>
              <a:pathLst>
                <a:path extrusionOk="0" h="6919" w="1942">
                  <a:moveTo>
                    <a:pt x="1817" y="1"/>
                  </a:moveTo>
                  <a:cubicBezTo>
                    <a:pt x="1776" y="1"/>
                    <a:pt x="1735" y="22"/>
                    <a:pt x="1719" y="72"/>
                  </a:cubicBezTo>
                  <a:cubicBezTo>
                    <a:pt x="1030" y="2170"/>
                    <a:pt x="1" y="4547"/>
                    <a:pt x="86" y="6795"/>
                  </a:cubicBezTo>
                  <a:cubicBezTo>
                    <a:pt x="90" y="6878"/>
                    <a:pt x="151" y="6919"/>
                    <a:pt x="214" y="6919"/>
                  </a:cubicBezTo>
                  <a:cubicBezTo>
                    <a:pt x="276" y="6919"/>
                    <a:pt x="339" y="6877"/>
                    <a:pt x="343" y="6795"/>
                  </a:cubicBezTo>
                  <a:cubicBezTo>
                    <a:pt x="471" y="4553"/>
                    <a:pt x="1260" y="2251"/>
                    <a:pt x="1916" y="127"/>
                  </a:cubicBezTo>
                  <a:cubicBezTo>
                    <a:pt x="1942" y="50"/>
                    <a:pt x="1880" y="1"/>
                    <a:pt x="1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3"/>
            <p:cNvSpPr/>
            <p:nvPr/>
          </p:nvSpPr>
          <p:spPr>
            <a:xfrm>
              <a:off x="7206915" y="2795887"/>
              <a:ext cx="15806" cy="9902"/>
            </a:xfrm>
            <a:custGeom>
              <a:rect b="b" l="l" r="r" t="t"/>
              <a:pathLst>
                <a:path extrusionOk="0" h="161" w="257">
                  <a:moveTo>
                    <a:pt x="153" y="0"/>
                  </a:moveTo>
                  <a:cubicBezTo>
                    <a:pt x="147" y="0"/>
                    <a:pt x="140" y="1"/>
                    <a:pt x="132" y="2"/>
                  </a:cubicBezTo>
                  <a:cubicBezTo>
                    <a:pt x="110" y="7"/>
                    <a:pt x="87" y="10"/>
                    <a:pt x="65" y="15"/>
                  </a:cubicBezTo>
                  <a:cubicBezTo>
                    <a:pt x="1" y="26"/>
                    <a:pt x="1" y="134"/>
                    <a:pt x="65" y="148"/>
                  </a:cubicBezTo>
                  <a:cubicBezTo>
                    <a:pt x="87" y="151"/>
                    <a:pt x="110" y="155"/>
                    <a:pt x="132" y="159"/>
                  </a:cubicBezTo>
                  <a:cubicBezTo>
                    <a:pt x="139" y="160"/>
                    <a:pt x="146" y="160"/>
                    <a:pt x="152" y="160"/>
                  </a:cubicBezTo>
                  <a:cubicBezTo>
                    <a:pt x="256" y="160"/>
                    <a:pt x="256" y="0"/>
                    <a:pt x="153"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3"/>
            <p:cNvSpPr/>
            <p:nvPr/>
          </p:nvSpPr>
          <p:spPr>
            <a:xfrm>
              <a:off x="6759730" y="1743641"/>
              <a:ext cx="26385" cy="62856"/>
            </a:xfrm>
            <a:custGeom>
              <a:rect b="b" l="l" r="r" t="t"/>
              <a:pathLst>
                <a:path extrusionOk="0" h="1022" w="429">
                  <a:moveTo>
                    <a:pt x="301" y="0"/>
                  </a:moveTo>
                  <a:cubicBezTo>
                    <a:pt x="260" y="0"/>
                    <a:pt x="221" y="22"/>
                    <a:pt x="209" y="73"/>
                  </a:cubicBezTo>
                  <a:cubicBezTo>
                    <a:pt x="145" y="354"/>
                    <a:pt x="81" y="634"/>
                    <a:pt x="16" y="915"/>
                  </a:cubicBezTo>
                  <a:cubicBezTo>
                    <a:pt x="1" y="980"/>
                    <a:pt x="53" y="1021"/>
                    <a:pt x="103" y="1021"/>
                  </a:cubicBezTo>
                  <a:cubicBezTo>
                    <a:pt x="137" y="1021"/>
                    <a:pt x="169" y="1003"/>
                    <a:pt x="180" y="960"/>
                  </a:cubicBezTo>
                  <a:cubicBezTo>
                    <a:pt x="256" y="682"/>
                    <a:pt x="331" y="406"/>
                    <a:pt x="406" y="127"/>
                  </a:cubicBezTo>
                  <a:cubicBezTo>
                    <a:pt x="429" y="51"/>
                    <a:pt x="363" y="0"/>
                    <a:pt x="3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3"/>
            <p:cNvSpPr/>
            <p:nvPr/>
          </p:nvSpPr>
          <p:spPr>
            <a:xfrm>
              <a:off x="2106328" y="2964281"/>
              <a:ext cx="181125" cy="798302"/>
            </a:xfrm>
            <a:custGeom>
              <a:rect b="b" l="l" r="r" t="t"/>
              <a:pathLst>
                <a:path extrusionOk="0" h="12980" w="2945">
                  <a:moveTo>
                    <a:pt x="1488" y="0"/>
                  </a:moveTo>
                  <a:cubicBezTo>
                    <a:pt x="1226" y="0"/>
                    <a:pt x="921" y="258"/>
                    <a:pt x="665" y="1180"/>
                  </a:cubicBezTo>
                  <a:lnTo>
                    <a:pt x="1" y="12979"/>
                  </a:lnTo>
                  <a:lnTo>
                    <a:pt x="2944" y="12979"/>
                  </a:lnTo>
                  <a:lnTo>
                    <a:pt x="2079" y="417"/>
                  </a:lnTo>
                  <a:cubicBezTo>
                    <a:pt x="2080" y="417"/>
                    <a:pt x="1820" y="0"/>
                    <a:pt x="1488"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3"/>
            <p:cNvSpPr/>
            <p:nvPr/>
          </p:nvSpPr>
          <p:spPr>
            <a:xfrm>
              <a:off x="1305197" y="2174097"/>
              <a:ext cx="1741628" cy="1080414"/>
            </a:xfrm>
            <a:custGeom>
              <a:rect b="b" l="l" r="r" t="t"/>
              <a:pathLst>
                <a:path extrusionOk="0" h="17567" w="28318">
                  <a:moveTo>
                    <a:pt x="13034" y="0"/>
                  </a:moveTo>
                  <a:cubicBezTo>
                    <a:pt x="10183" y="0"/>
                    <a:pt x="7441" y="520"/>
                    <a:pt x="6564" y="2336"/>
                  </a:cubicBezTo>
                  <a:cubicBezTo>
                    <a:pt x="6564" y="2336"/>
                    <a:pt x="3007" y="10034"/>
                    <a:pt x="1094" y="12714"/>
                  </a:cubicBezTo>
                  <a:cubicBezTo>
                    <a:pt x="112" y="14092"/>
                    <a:pt x="0" y="14721"/>
                    <a:pt x="460" y="14721"/>
                  </a:cubicBezTo>
                  <a:cubicBezTo>
                    <a:pt x="895" y="14721"/>
                    <a:pt x="1844" y="14156"/>
                    <a:pt x="3050" y="13129"/>
                  </a:cubicBezTo>
                  <a:lnTo>
                    <a:pt x="3050" y="13129"/>
                  </a:lnTo>
                  <a:cubicBezTo>
                    <a:pt x="2065" y="14761"/>
                    <a:pt x="1736" y="16000"/>
                    <a:pt x="2269" y="16000"/>
                  </a:cubicBezTo>
                  <a:cubicBezTo>
                    <a:pt x="2647" y="16000"/>
                    <a:pt x="3459" y="15377"/>
                    <a:pt x="4777" y="13829"/>
                  </a:cubicBezTo>
                  <a:lnTo>
                    <a:pt x="4777" y="13829"/>
                  </a:lnTo>
                  <a:cubicBezTo>
                    <a:pt x="4288" y="15331"/>
                    <a:pt x="4222" y="16362"/>
                    <a:pt x="4716" y="16362"/>
                  </a:cubicBezTo>
                  <a:cubicBezTo>
                    <a:pt x="5141" y="16362"/>
                    <a:pt x="5983" y="15596"/>
                    <a:pt x="7330" y="13704"/>
                  </a:cubicBezTo>
                  <a:lnTo>
                    <a:pt x="7330" y="13704"/>
                  </a:lnTo>
                  <a:cubicBezTo>
                    <a:pt x="7269" y="14282"/>
                    <a:pt x="7347" y="14479"/>
                    <a:pt x="7481" y="14479"/>
                  </a:cubicBezTo>
                  <a:cubicBezTo>
                    <a:pt x="7770" y="14479"/>
                    <a:pt x="8322" y="13564"/>
                    <a:pt x="8322" y="13564"/>
                  </a:cubicBezTo>
                  <a:lnTo>
                    <a:pt x="8322" y="13564"/>
                  </a:lnTo>
                  <a:cubicBezTo>
                    <a:pt x="8322" y="13564"/>
                    <a:pt x="7510" y="16642"/>
                    <a:pt x="8297" y="17015"/>
                  </a:cubicBezTo>
                  <a:cubicBezTo>
                    <a:pt x="8335" y="17033"/>
                    <a:pt x="8373" y="17041"/>
                    <a:pt x="8413" y="17041"/>
                  </a:cubicBezTo>
                  <a:cubicBezTo>
                    <a:pt x="9215" y="17041"/>
                    <a:pt x="10459" y="13634"/>
                    <a:pt x="10459" y="13634"/>
                  </a:cubicBezTo>
                  <a:lnTo>
                    <a:pt x="10459" y="13634"/>
                  </a:lnTo>
                  <a:cubicBezTo>
                    <a:pt x="10459" y="13634"/>
                    <a:pt x="10291" y="17429"/>
                    <a:pt x="11347" y="17564"/>
                  </a:cubicBezTo>
                  <a:cubicBezTo>
                    <a:pt x="11365" y="17566"/>
                    <a:pt x="11382" y="17567"/>
                    <a:pt x="11400" y="17567"/>
                  </a:cubicBezTo>
                  <a:cubicBezTo>
                    <a:pt x="12411" y="17567"/>
                    <a:pt x="12464" y="13770"/>
                    <a:pt x="12464" y="13770"/>
                  </a:cubicBezTo>
                  <a:cubicBezTo>
                    <a:pt x="12464" y="13770"/>
                    <a:pt x="12605" y="16047"/>
                    <a:pt x="13103" y="16047"/>
                  </a:cubicBezTo>
                  <a:cubicBezTo>
                    <a:pt x="13342" y="16047"/>
                    <a:pt x="13665" y="15519"/>
                    <a:pt x="14094" y="13957"/>
                  </a:cubicBezTo>
                  <a:cubicBezTo>
                    <a:pt x="14528" y="16106"/>
                    <a:pt x="15313" y="17409"/>
                    <a:pt x="15772" y="17409"/>
                  </a:cubicBezTo>
                  <a:cubicBezTo>
                    <a:pt x="16176" y="17409"/>
                    <a:pt x="16327" y="16401"/>
                    <a:pt x="15764" y="14073"/>
                  </a:cubicBezTo>
                  <a:lnTo>
                    <a:pt x="15764" y="14073"/>
                  </a:lnTo>
                  <a:cubicBezTo>
                    <a:pt x="16567" y="15675"/>
                    <a:pt x="17465" y="16868"/>
                    <a:pt x="17904" y="16868"/>
                  </a:cubicBezTo>
                  <a:cubicBezTo>
                    <a:pt x="18300" y="16868"/>
                    <a:pt x="18322" y="15898"/>
                    <a:pt x="17565" y="13384"/>
                  </a:cubicBezTo>
                  <a:lnTo>
                    <a:pt x="17565" y="13384"/>
                  </a:lnTo>
                  <a:cubicBezTo>
                    <a:pt x="18104" y="14184"/>
                    <a:pt x="18419" y="14462"/>
                    <a:pt x="18597" y="14462"/>
                  </a:cubicBezTo>
                  <a:cubicBezTo>
                    <a:pt x="19000" y="14462"/>
                    <a:pt x="18703" y="13044"/>
                    <a:pt x="18703" y="13043"/>
                  </a:cubicBezTo>
                  <a:lnTo>
                    <a:pt x="18703" y="13043"/>
                  </a:lnTo>
                  <a:cubicBezTo>
                    <a:pt x="18703" y="13044"/>
                    <a:pt x="20314" y="15867"/>
                    <a:pt x="21734" y="16523"/>
                  </a:cubicBezTo>
                  <a:cubicBezTo>
                    <a:pt x="21838" y="16571"/>
                    <a:pt x="21920" y="16593"/>
                    <a:pt x="21984" y="16593"/>
                  </a:cubicBezTo>
                  <a:cubicBezTo>
                    <a:pt x="22795" y="16593"/>
                    <a:pt x="20519" y="12961"/>
                    <a:pt x="20518" y="12961"/>
                  </a:cubicBezTo>
                  <a:lnTo>
                    <a:pt x="20518" y="12961"/>
                  </a:lnTo>
                  <a:cubicBezTo>
                    <a:pt x="20519" y="12961"/>
                    <a:pt x="21646" y="14412"/>
                    <a:pt x="22110" y="14412"/>
                  </a:cubicBezTo>
                  <a:cubicBezTo>
                    <a:pt x="22326" y="14412"/>
                    <a:pt x="22398" y="14095"/>
                    <a:pt x="22142" y="13164"/>
                  </a:cubicBezTo>
                  <a:lnTo>
                    <a:pt x="22142" y="13164"/>
                  </a:lnTo>
                  <a:cubicBezTo>
                    <a:pt x="23526" y="15170"/>
                    <a:pt x="24686" y="16458"/>
                    <a:pt x="25082" y="16458"/>
                  </a:cubicBezTo>
                  <a:cubicBezTo>
                    <a:pt x="25405" y="16458"/>
                    <a:pt x="25218" y="15600"/>
                    <a:pt x="24226" y="13573"/>
                  </a:cubicBezTo>
                  <a:lnTo>
                    <a:pt x="24226" y="13573"/>
                  </a:lnTo>
                  <a:cubicBezTo>
                    <a:pt x="25919" y="14791"/>
                    <a:pt x="27201" y="15531"/>
                    <a:pt x="27735" y="15531"/>
                  </a:cubicBezTo>
                  <a:cubicBezTo>
                    <a:pt x="28317" y="15531"/>
                    <a:pt x="28010" y="14650"/>
                    <a:pt x="26375" y="12547"/>
                  </a:cubicBezTo>
                  <a:cubicBezTo>
                    <a:pt x="23323" y="8625"/>
                    <a:pt x="20862" y="931"/>
                    <a:pt x="20862" y="931"/>
                  </a:cubicBezTo>
                  <a:cubicBezTo>
                    <a:pt x="20862" y="931"/>
                    <a:pt x="16850" y="0"/>
                    <a:pt x="13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3"/>
            <p:cNvSpPr/>
            <p:nvPr/>
          </p:nvSpPr>
          <p:spPr>
            <a:xfrm>
              <a:off x="1664125" y="2492557"/>
              <a:ext cx="93238" cy="134075"/>
            </a:xfrm>
            <a:custGeom>
              <a:rect b="b" l="l" r="r" t="t"/>
              <a:pathLst>
                <a:path extrusionOk="0" h="2180" w="1516">
                  <a:moveTo>
                    <a:pt x="718" y="1"/>
                  </a:moveTo>
                  <a:cubicBezTo>
                    <a:pt x="706" y="1"/>
                    <a:pt x="695" y="6"/>
                    <a:pt x="691" y="20"/>
                  </a:cubicBezTo>
                  <a:cubicBezTo>
                    <a:pt x="561" y="455"/>
                    <a:pt x="331" y="845"/>
                    <a:pt x="209" y="1280"/>
                  </a:cubicBezTo>
                  <a:cubicBezTo>
                    <a:pt x="167" y="1423"/>
                    <a:pt x="0" y="1855"/>
                    <a:pt x="188" y="1978"/>
                  </a:cubicBezTo>
                  <a:cubicBezTo>
                    <a:pt x="219" y="1999"/>
                    <a:pt x="251" y="2007"/>
                    <a:pt x="283" y="2007"/>
                  </a:cubicBezTo>
                  <a:cubicBezTo>
                    <a:pt x="425" y="2007"/>
                    <a:pt x="574" y="1843"/>
                    <a:pt x="658" y="1766"/>
                  </a:cubicBezTo>
                  <a:cubicBezTo>
                    <a:pt x="685" y="1741"/>
                    <a:pt x="712" y="1715"/>
                    <a:pt x="737" y="1687"/>
                  </a:cubicBezTo>
                  <a:lnTo>
                    <a:pt x="737" y="1687"/>
                  </a:lnTo>
                  <a:cubicBezTo>
                    <a:pt x="710" y="1877"/>
                    <a:pt x="747" y="2046"/>
                    <a:pt x="941" y="2100"/>
                  </a:cubicBezTo>
                  <a:cubicBezTo>
                    <a:pt x="960" y="2105"/>
                    <a:pt x="985" y="2108"/>
                    <a:pt x="1010" y="2108"/>
                  </a:cubicBezTo>
                  <a:cubicBezTo>
                    <a:pt x="1059" y="2108"/>
                    <a:pt x="1113" y="2099"/>
                    <a:pt x="1149" y="2084"/>
                  </a:cubicBezTo>
                  <a:cubicBezTo>
                    <a:pt x="1234" y="2051"/>
                    <a:pt x="1259" y="1998"/>
                    <a:pt x="1294" y="1998"/>
                  </a:cubicBezTo>
                  <a:cubicBezTo>
                    <a:pt x="1306" y="1998"/>
                    <a:pt x="1320" y="2005"/>
                    <a:pt x="1338" y="2020"/>
                  </a:cubicBezTo>
                  <a:cubicBezTo>
                    <a:pt x="1433" y="2106"/>
                    <a:pt x="1274" y="2175"/>
                    <a:pt x="1480" y="2180"/>
                  </a:cubicBezTo>
                  <a:cubicBezTo>
                    <a:pt x="1516" y="2180"/>
                    <a:pt x="1516" y="2125"/>
                    <a:pt x="1480" y="2123"/>
                  </a:cubicBezTo>
                  <a:cubicBezTo>
                    <a:pt x="1358" y="2122"/>
                    <a:pt x="1408" y="1945"/>
                    <a:pt x="1361" y="1873"/>
                  </a:cubicBezTo>
                  <a:cubicBezTo>
                    <a:pt x="1356" y="1866"/>
                    <a:pt x="1345" y="1858"/>
                    <a:pt x="1335" y="1858"/>
                  </a:cubicBezTo>
                  <a:cubicBezTo>
                    <a:pt x="1330" y="1858"/>
                    <a:pt x="1325" y="1860"/>
                    <a:pt x="1320" y="1864"/>
                  </a:cubicBezTo>
                  <a:cubicBezTo>
                    <a:pt x="1225" y="1934"/>
                    <a:pt x="1123" y="2006"/>
                    <a:pt x="1036" y="2006"/>
                  </a:cubicBezTo>
                  <a:cubicBezTo>
                    <a:pt x="952" y="2006"/>
                    <a:pt x="881" y="1938"/>
                    <a:pt x="842" y="1733"/>
                  </a:cubicBezTo>
                  <a:cubicBezTo>
                    <a:pt x="826" y="1651"/>
                    <a:pt x="836" y="1590"/>
                    <a:pt x="856" y="1532"/>
                  </a:cubicBezTo>
                  <a:lnTo>
                    <a:pt x="856" y="1532"/>
                  </a:lnTo>
                  <a:cubicBezTo>
                    <a:pt x="946" y="1391"/>
                    <a:pt x="1005" y="1231"/>
                    <a:pt x="1014" y="1069"/>
                  </a:cubicBezTo>
                  <a:cubicBezTo>
                    <a:pt x="1015" y="1049"/>
                    <a:pt x="1002" y="1040"/>
                    <a:pt x="987" y="1040"/>
                  </a:cubicBezTo>
                  <a:cubicBezTo>
                    <a:pt x="973" y="1040"/>
                    <a:pt x="958" y="1047"/>
                    <a:pt x="953" y="1061"/>
                  </a:cubicBezTo>
                  <a:cubicBezTo>
                    <a:pt x="917" y="1145"/>
                    <a:pt x="849" y="1290"/>
                    <a:pt x="797" y="1447"/>
                  </a:cubicBezTo>
                  <a:lnTo>
                    <a:pt x="797" y="1447"/>
                  </a:lnTo>
                  <a:cubicBezTo>
                    <a:pt x="790" y="1456"/>
                    <a:pt x="785" y="1465"/>
                    <a:pt x="780" y="1472"/>
                  </a:cubicBezTo>
                  <a:cubicBezTo>
                    <a:pt x="744" y="1520"/>
                    <a:pt x="495" y="1839"/>
                    <a:pt x="377" y="1839"/>
                  </a:cubicBezTo>
                  <a:cubicBezTo>
                    <a:pt x="376" y="1839"/>
                    <a:pt x="376" y="1839"/>
                    <a:pt x="376" y="1839"/>
                  </a:cubicBezTo>
                  <a:cubicBezTo>
                    <a:pt x="77" y="1839"/>
                    <a:pt x="370" y="1067"/>
                    <a:pt x="422" y="914"/>
                  </a:cubicBezTo>
                  <a:cubicBezTo>
                    <a:pt x="525" y="616"/>
                    <a:pt x="667" y="336"/>
                    <a:pt x="749" y="30"/>
                  </a:cubicBezTo>
                  <a:cubicBezTo>
                    <a:pt x="751" y="13"/>
                    <a:pt x="734" y="1"/>
                    <a:pt x="7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3"/>
            <p:cNvSpPr/>
            <p:nvPr/>
          </p:nvSpPr>
          <p:spPr>
            <a:xfrm>
              <a:off x="1930985" y="2684814"/>
              <a:ext cx="115994" cy="153449"/>
            </a:xfrm>
            <a:custGeom>
              <a:rect b="b" l="l" r="r" t="t"/>
              <a:pathLst>
                <a:path extrusionOk="0" h="2495" w="1886">
                  <a:moveTo>
                    <a:pt x="341" y="1"/>
                  </a:moveTo>
                  <a:cubicBezTo>
                    <a:pt x="328" y="1"/>
                    <a:pt x="315" y="8"/>
                    <a:pt x="311" y="26"/>
                  </a:cubicBezTo>
                  <a:cubicBezTo>
                    <a:pt x="198" y="463"/>
                    <a:pt x="97" y="902"/>
                    <a:pt x="70" y="1355"/>
                  </a:cubicBezTo>
                  <a:cubicBezTo>
                    <a:pt x="59" y="1599"/>
                    <a:pt x="0" y="2215"/>
                    <a:pt x="216" y="2402"/>
                  </a:cubicBezTo>
                  <a:cubicBezTo>
                    <a:pt x="290" y="2467"/>
                    <a:pt x="370" y="2494"/>
                    <a:pt x="451" y="2494"/>
                  </a:cubicBezTo>
                  <a:cubicBezTo>
                    <a:pt x="769" y="2494"/>
                    <a:pt x="1104" y="2070"/>
                    <a:pt x="1211" y="1852"/>
                  </a:cubicBezTo>
                  <a:cubicBezTo>
                    <a:pt x="1264" y="1746"/>
                    <a:pt x="1321" y="1616"/>
                    <a:pt x="1370" y="1478"/>
                  </a:cubicBezTo>
                  <a:lnTo>
                    <a:pt x="1370" y="1478"/>
                  </a:lnTo>
                  <a:cubicBezTo>
                    <a:pt x="1372" y="1488"/>
                    <a:pt x="1375" y="1496"/>
                    <a:pt x="1378" y="1505"/>
                  </a:cubicBezTo>
                  <a:cubicBezTo>
                    <a:pt x="1418" y="1623"/>
                    <a:pt x="1466" y="1669"/>
                    <a:pt x="1517" y="1669"/>
                  </a:cubicBezTo>
                  <a:cubicBezTo>
                    <a:pt x="1668" y="1669"/>
                    <a:pt x="1841" y="1259"/>
                    <a:pt x="1878" y="1122"/>
                  </a:cubicBezTo>
                  <a:cubicBezTo>
                    <a:pt x="1886" y="1092"/>
                    <a:pt x="1861" y="1073"/>
                    <a:pt x="1837" y="1073"/>
                  </a:cubicBezTo>
                  <a:cubicBezTo>
                    <a:pt x="1821" y="1073"/>
                    <a:pt x="1805" y="1081"/>
                    <a:pt x="1800" y="1102"/>
                  </a:cubicBezTo>
                  <a:cubicBezTo>
                    <a:pt x="1765" y="1221"/>
                    <a:pt x="1735" y="1436"/>
                    <a:pt x="1599" y="1436"/>
                  </a:cubicBezTo>
                  <a:cubicBezTo>
                    <a:pt x="1590" y="1436"/>
                    <a:pt x="1581" y="1435"/>
                    <a:pt x="1570" y="1433"/>
                  </a:cubicBezTo>
                  <a:cubicBezTo>
                    <a:pt x="1437" y="1407"/>
                    <a:pt x="1469" y="1380"/>
                    <a:pt x="1473" y="1235"/>
                  </a:cubicBezTo>
                  <a:cubicBezTo>
                    <a:pt x="1480" y="1016"/>
                    <a:pt x="1505" y="797"/>
                    <a:pt x="1511" y="579"/>
                  </a:cubicBezTo>
                  <a:cubicBezTo>
                    <a:pt x="1512" y="554"/>
                    <a:pt x="1495" y="542"/>
                    <a:pt x="1477" y="542"/>
                  </a:cubicBezTo>
                  <a:cubicBezTo>
                    <a:pt x="1459" y="542"/>
                    <a:pt x="1439" y="555"/>
                    <a:pt x="1436" y="579"/>
                  </a:cubicBezTo>
                  <a:cubicBezTo>
                    <a:pt x="1406" y="908"/>
                    <a:pt x="1366" y="1224"/>
                    <a:pt x="1239" y="1532"/>
                  </a:cubicBezTo>
                  <a:cubicBezTo>
                    <a:pt x="1135" y="1786"/>
                    <a:pt x="896" y="2334"/>
                    <a:pt x="547" y="2334"/>
                  </a:cubicBezTo>
                  <a:cubicBezTo>
                    <a:pt x="496" y="2334"/>
                    <a:pt x="444" y="2322"/>
                    <a:pt x="389" y="2297"/>
                  </a:cubicBezTo>
                  <a:cubicBezTo>
                    <a:pt x="114" y="2169"/>
                    <a:pt x="167" y="1544"/>
                    <a:pt x="180" y="1271"/>
                  </a:cubicBezTo>
                  <a:cubicBezTo>
                    <a:pt x="200" y="855"/>
                    <a:pt x="286" y="449"/>
                    <a:pt x="380" y="44"/>
                  </a:cubicBezTo>
                  <a:cubicBezTo>
                    <a:pt x="384" y="18"/>
                    <a:pt x="362" y="1"/>
                    <a:pt x="3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3"/>
            <p:cNvSpPr/>
            <p:nvPr/>
          </p:nvSpPr>
          <p:spPr>
            <a:xfrm>
              <a:off x="2313284" y="2661443"/>
              <a:ext cx="97543" cy="180141"/>
            </a:xfrm>
            <a:custGeom>
              <a:rect b="b" l="l" r="r" t="t"/>
              <a:pathLst>
                <a:path extrusionOk="0" h="2929" w="1586">
                  <a:moveTo>
                    <a:pt x="468" y="1"/>
                  </a:moveTo>
                  <a:cubicBezTo>
                    <a:pt x="451" y="1"/>
                    <a:pt x="434" y="17"/>
                    <a:pt x="446" y="34"/>
                  </a:cubicBezTo>
                  <a:cubicBezTo>
                    <a:pt x="690" y="384"/>
                    <a:pt x="901" y="749"/>
                    <a:pt x="1057" y="1148"/>
                  </a:cubicBezTo>
                  <a:cubicBezTo>
                    <a:pt x="1188" y="1479"/>
                    <a:pt x="1399" y="2001"/>
                    <a:pt x="1346" y="2357"/>
                  </a:cubicBezTo>
                  <a:cubicBezTo>
                    <a:pt x="1303" y="2652"/>
                    <a:pt x="1204" y="2763"/>
                    <a:pt x="1078" y="2763"/>
                  </a:cubicBezTo>
                  <a:cubicBezTo>
                    <a:pt x="746" y="2763"/>
                    <a:pt x="230" y="1982"/>
                    <a:pt x="87" y="1765"/>
                  </a:cubicBezTo>
                  <a:cubicBezTo>
                    <a:pt x="78" y="1751"/>
                    <a:pt x="65" y="1745"/>
                    <a:pt x="53" y="1745"/>
                  </a:cubicBezTo>
                  <a:cubicBezTo>
                    <a:pt x="26" y="1745"/>
                    <a:pt x="1" y="1773"/>
                    <a:pt x="17" y="1805"/>
                  </a:cubicBezTo>
                  <a:cubicBezTo>
                    <a:pt x="137" y="2044"/>
                    <a:pt x="638" y="2929"/>
                    <a:pt x="1086" y="2929"/>
                  </a:cubicBezTo>
                  <a:cubicBezTo>
                    <a:pt x="1189" y="2929"/>
                    <a:pt x="1290" y="2882"/>
                    <a:pt x="1382" y="2768"/>
                  </a:cubicBezTo>
                  <a:cubicBezTo>
                    <a:pt x="1585" y="2521"/>
                    <a:pt x="1409" y="1993"/>
                    <a:pt x="1337" y="1735"/>
                  </a:cubicBezTo>
                  <a:cubicBezTo>
                    <a:pt x="1159" y="1107"/>
                    <a:pt x="873" y="540"/>
                    <a:pt x="487" y="10"/>
                  </a:cubicBezTo>
                  <a:cubicBezTo>
                    <a:pt x="482" y="3"/>
                    <a:pt x="475" y="1"/>
                    <a:pt x="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3"/>
            <p:cNvSpPr/>
            <p:nvPr/>
          </p:nvSpPr>
          <p:spPr>
            <a:xfrm>
              <a:off x="2526329" y="2608674"/>
              <a:ext cx="99142" cy="94283"/>
            </a:xfrm>
            <a:custGeom>
              <a:rect b="b" l="l" r="r" t="t"/>
              <a:pathLst>
                <a:path extrusionOk="0" h="1533" w="1612">
                  <a:moveTo>
                    <a:pt x="844" y="0"/>
                  </a:moveTo>
                  <a:cubicBezTo>
                    <a:pt x="808" y="0"/>
                    <a:pt x="774" y="37"/>
                    <a:pt x="801" y="76"/>
                  </a:cubicBezTo>
                  <a:cubicBezTo>
                    <a:pt x="996" y="351"/>
                    <a:pt x="1348" y="695"/>
                    <a:pt x="1382" y="1039"/>
                  </a:cubicBezTo>
                  <a:cubicBezTo>
                    <a:pt x="1405" y="1256"/>
                    <a:pt x="1337" y="1334"/>
                    <a:pt x="1226" y="1334"/>
                  </a:cubicBezTo>
                  <a:cubicBezTo>
                    <a:pt x="957" y="1334"/>
                    <a:pt x="434" y="871"/>
                    <a:pt x="338" y="793"/>
                  </a:cubicBezTo>
                  <a:cubicBezTo>
                    <a:pt x="323" y="780"/>
                    <a:pt x="306" y="775"/>
                    <a:pt x="289" y="775"/>
                  </a:cubicBezTo>
                  <a:cubicBezTo>
                    <a:pt x="241" y="775"/>
                    <a:pt x="198" y="822"/>
                    <a:pt x="229" y="876"/>
                  </a:cubicBezTo>
                  <a:cubicBezTo>
                    <a:pt x="229" y="875"/>
                    <a:pt x="228" y="875"/>
                    <a:pt x="228" y="875"/>
                  </a:cubicBezTo>
                  <a:lnTo>
                    <a:pt x="228" y="875"/>
                  </a:lnTo>
                  <a:cubicBezTo>
                    <a:pt x="226" y="875"/>
                    <a:pt x="331" y="1080"/>
                    <a:pt x="331" y="1095"/>
                  </a:cubicBezTo>
                  <a:lnTo>
                    <a:pt x="284" y="1289"/>
                  </a:lnTo>
                  <a:cubicBezTo>
                    <a:pt x="210" y="1262"/>
                    <a:pt x="146" y="1223"/>
                    <a:pt x="90" y="1171"/>
                  </a:cubicBezTo>
                  <a:cubicBezTo>
                    <a:pt x="82" y="1165"/>
                    <a:pt x="73" y="1163"/>
                    <a:pt x="63" y="1163"/>
                  </a:cubicBezTo>
                  <a:cubicBezTo>
                    <a:pt x="32" y="1163"/>
                    <a:pt x="1" y="1190"/>
                    <a:pt x="24" y="1220"/>
                  </a:cubicBezTo>
                  <a:cubicBezTo>
                    <a:pt x="81" y="1293"/>
                    <a:pt x="222" y="1407"/>
                    <a:pt x="340" y="1407"/>
                  </a:cubicBezTo>
                  <a:cubicBezTo>
                    <a:pt x="378" y="1407"/>
                    <a:pt x="412" y="1396"/>
                    <a:pt x="442" y="1368"/>
                  </a:cubicBezTo>
                  <a:cubicBezTo>
                    <a:pt x="504" y="1310"/>
                    <a:pt x="496" y="1202"/>
                    <a:pt x="465" y="1093"/>
                  </a:cubicBezTo>
                  <a:lnTo>
                    <a:pt x="465" y="1093"/>
                  </a:lnTo>
                  <a:cubicBezTo>
                    <a:pt x="689" y="1290"/>
                    <a:pt x="1003" y="1532"/>
                    <a:pt x="1248" y="1532"/>
                  </a:cubicBezTo>
                  <a:cubicBezTo>
                    <a:pt x="1339" y="1532"/>
                    <a:pt x="1420" y="1499"/>
                    <a:pt x="1484" y="1418"/>
                  </a:cubicBezTo>
                  <a:cubicBezTo>
                    <a:pt x="1612" y="1257"/>
                    <a:pt x="1542" y="974"/>
                    <a:pt x="1471" y="809"/>
                  </a:cubicBezTo>
                  <a:cubicBezTo>
                    <a:pt x="1349" y="523"/>
                    <a:pt x="1073" y="270"/>
                    <a:pt x="887" y="23"/>
                  </a:cubicBezTo>
                  <a:cubicBezTo>
                    <a:pt x="876" y="7"/>
                    <a:pt x="860" y="0"/>
                    <a:pt x="8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3"/>
            <p:cNvSpPr/>
            <p:nvPr/>
          </p:nvSpPr>
          <p:spPr>
            <a:xfrm>
              <a:off x="2293480" y="2453380"/>
              <a:ext cx="132784" cy="125404"/>
            </a:xfrm>
            <a:custGeom>
              <a:rect b="b" l="l" r="r" t="t"/>
              <a:pathLst>
                <a:path extrusionOk="0" h="2039" w="2159">
                  <a:moveTo>
                    <a:pt x="1399" y="1"/>
                  </a:moveTo>
                  <a:cubicBezTo>
                    <a:pt x="1380" y="1"/>
                    <a:pt x="1363" y="28"/>
                    <a:pt x="1379" y="48"/>
                  </a:cubicBezTo>
                  <a:cubicBezTo>
                    <a:pt x="1634" y="351"/>
                    <a:pt x="1782" y="745"/>
                    <a:pt x="1892" y="1120"/>
                  </a:cubicBezTo>
                  <a:cubicBezTo>
                    <a:pt x="1931" y="1253"/>
                    <a:pt x="2012" y="1439"/>
                    <a:pt x="2015" y="1579"/>
                  </a:cubicBezTo>
                  <a:cubicBezTo>
                    <a:pt x="2016" y="1844"/>
                    <a:pt x="1872" y="1925"/>
                    <a:pt x="1697" y="1925"/>
                  </a:cubicBezTo>
                  <a:cubicBezTo>
                    <a:pt x="1611" y="1925"/>
                    <a:pt x="1516" y="1905"/>
                    <a:pt x="1429" y="1878"/>
                  </a:cubicBezTo>
                  <a:cubicBezTo>
                    <a:pt x="1101" y="1776"/>
                    <a:pt x="828" y="1453"/>
                    <a:pt x="626" y="1198"/>
                  </a:cubicBezTo>
                  <a:cubicBezTo>
                    <a:pt x="450" y="978"/>
                    <a:pt x="187" y="776"/>
                    <a:pt x="50" y="531"/>
                  </a:cubicBezTo>
                  <a:cubicBezTo>
                    <a:pt x="45" y="522"/>
                    <a:pt x="37" y="518"/>
                    <a:pt x="28" y="518"/>
                  </a:cubicBezTo>
                  <a:cubicBezTo>
                    <a:pt x="14" y="518"/>
                    <a:pt x="0" y="528"/>
                    <a:pt x="1" y="545"/>
                  </a:cubicBezTo>
                  <a:cubicBezTo>
                    <a:pt x="20" y="757"/>
                    <a:pt x="157" y="854"/>
                    <a:pt x="292" y="1017"/>
                  </a:cubicBezTo>
                  <a:cubicBezTo>
                    <a:pt x="446" y="1201"/>
                    <a:pt x="575" y="1406"/>
                    <a:pt x="754" y="1570"/>
                  </a:cubicBezTo>
                  <a:cubicBezTo>
                    <a:pt x="1022" y="1813"/>
                    <a:pt x="1320" y="2039"/>
                    <a:pt x="1688" y="2039"/>
                  </a:cubicBezTo>
                  <a:cubicBezTo>
                    <a:pt x="1728" y="2039"/>
                    <a:pt x="1768" y="2036"/>
                    <a:pt x="1809" y="2031"/>
                  </a:cubicBezTo>
                  <a:cubicBezTo>
                    <a:pt x="2150" y="1985"/>
                    <a:pt x="2159" y="1729"/>
                    <a:pt x="2089" y="1448"/>
                  </a:cubicBezTo>
                  <a:cubicBezTo>
                    <a:pt x="1964" y="945"/>
                    <a:pt x="1773" y="401"/>
                    <a:pt x="1417" y="11"/>
                  </a:cubicBezTo>
                  <a:cubicBezTo>
                    <a:pt x="1411" y="4"/>
                    <a:pt x="140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3"/>
            <p:cNvSpPr/>
            <p:nvPr/>
          </p:nvSpPr>
          <p:spPr>
            <a:xfrm>
              <a:off x="2242064" y="2491635"/>
              <a:ext cx="54860" cy="42867"/>
            </a:xfrm>
            <a:custGeom>
              <a:rect b="b" l="l" r="r" t="t"/>
              <a:pathLst>
                <a:path extrusionOk="0" h="697" w="892">
                  <a:moveTo>
                    <a:pt x="718" y="0"/>
                  </a:moveTo>
                  <a:cubicBezTo>
                    <a:pt x="708" y="0"/>
                    <a:pt x="698" y="7"/>
                    <a:pt x="700" y="18"/>
                  </a:cubicBezTo>
                  <a:cubicBezTo>
                    <a:pt x="709" y="110"/>
                    <a:pt x="736" y="198"/>
                    <a:pt x="757" y="290"/>
                  </a:cubicBezTo>
                  <a:cubicBezTo>
                    <a:pt x="767" y="332"/>
                    <a:pt x="776" y="378"/>
                    <a:pt x="784" y="423"/>
                  </a:cubicBezTo>
                  <a:cubicBezTo>
                    <a:pt x="798" y="496"/>
                    <a:pt x="829" y="529"/>
                    <a:pt x="748" y="560"/>
                  </a:cubicBezTo>
                  <a:cubicBezTo>
                    <a:pt x="738" y="564"/>
                    <a:pt x="728" y="566"/>
                    <a:pt x="718" y="566"/>
                  </a:cubicBezTo>
                  <a:cubicBezTo>
                    <a:pt x="589" y="566"/>
                    <a:pt x="425" y="273"/>
                    <a:pt x="350" y="192"/>
                  </a:cubicBezTo>
                  <a:cubicBezTo>
                    <a:pt x="339" y="180"/>
                    <a:pt x="325" y="175"/>
                    <a:pt x="309" y="175"/>
                  </a:cubicBezTo>
                  <a:cubicBezTo>
                    <a:pt x="283" y="175"/>
                    <a:pt x="256" y="191"/>
                    <a:pt x="251" y="220"/>
                  </a:cubicBezTo>
                  <a:cubicBezTo>
                    <a:pt x="241" y="271"/>
                    <a:pt x="270" y="338"/>
                    <a:pt x="233" y="338"/>
                  </a:cubicBezTo>
                  <a:cubicBezTo>
                    <a:pt x="223" y="338"/>
                    <a:pt x="208" y="333"/>
                    <a:pt x="186" y="321"/>
                  </a:cubicBezTo>
                  <a:cubicBezTo>
                    <a:pt x="134" y="293"/>
                    <a:pt x="100" y="228"/>
                    <a:pt x="50" y="193"/>
                  </a:cubicBezTo>
                  <a:cubicBezTo>
                    <a:pt x="46" y="191"/>
                    <a:pt x="42" y="190"/>
                    <a:pt x="38" y="190"/>
                  </a:cubicBezTo>
                  <a:cubicBezTo>
                    <a:pt x="19" y="190"/>
                    <a:pt x="1" y="211"/>
                    <a:pt x="14" y="229"/>
                  </a:cubicBezTo>
                  <a:cubicBezTo>
                    <a:pt x="75" y="315"/>
                    <a:pt x="115" y="456"/>
                    <a:pt x="243" y="462"/>
                  </a:cubicBezTo>
                  <a:cubicBezTo>
                    <a:pt x="245" y="462"/>
                    <a:pt x="247" y="462"/>
                    <a:pt x="249" y="462"/>
                  </a:cubicBezTo>
                  <a:cubicBezTo>
                    <a:pt x="288" y="462"/>
                    <a:pt x="332" y="446"/>
                    <a:pt x="356" y="417"/>
                  </a:cubicBezTo>
                  <a:cubicBezTo>
                    <a:pt x="361" y="410"/>
                    <a:pt x="366" y="404"/>
                    <a:pt x="369" y="398"/>
                  </a:cubicBezTo>
                  <a:lnTo>
                    <a:pt x="369" y="398"/>
                  </a:lnTo>
                  <a:cubicBezTo>
                    <a:pt x="472" y="528"/>
                    <a:pt x="612" y="697"/>
                    <a:pt x="747" y="697"/>
                  </a:cubicBezTo>
                  <a:cubicBezTo>
                    <a:pt x="768" y="697"/>
                    <a:pt x="789" y="693"/>
                    <a:pt x="809" y="684"/>
                  </a:cubicBezTo>
                  <a:cubicBezTo>
                    <a:pt x="886" y="651"/>
                    <a:pt x="892" y="573"/>
                    <a:pt x="879" y="501"/>
                  </a:cubicBezTo>
                  <a:cubicBezTo>
                    <a:pt x="853" y="334"/>
                    <a:pt x="772" y="181"/>
                    <a:pt x="740" y="17"/>
                  </a:cubicBezTo>
                  <a:cubicBezTo>
                    <a:pt x="737" y="6"/>
                    <a:pt x="727" y="0"/>
                    <a:pt x="7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3"/>
            <p:cNvSpPr/>
            <p:nvPr/>
          </p:nvSpPr>
          <p:spPr>
            <a:xfrm>
              <a:off x="1574947" y="2828484"/>
              <a:ext cx="92807" cy="99388"/>
            </a:xfrm>
            <a:custGeom>
              <a:rect b="b" l="l" r="r" t="t"/>
              <a:pathLst>
                <a:path extrusionOk="0" h="1616" w="1509">
                  <a:moveTo>
                    <a:pt x="603" y="1"/>
                  </a:moveTo>
                  <a:cubicBezTo>
                    <a:pt x="583" y="1"/>
                    <a:pt x="563" y="11"/>
                    <a:pt x="553" y="35"/>
                  </a:cubicBezTo>
                  <a:cubicBezTo>
                    <a:pt x="427" y="371"/>
                    <a:pt x="191" y="678"/>
                    <a:pt x="120" y="1030"/>
                  </a:cubicBezTo>
                  <a:cubicBezTo>
                    <a:pt x="89" y="1191"/>
                    <a:pt x="20" y="1480"/>
                    <a:pt x="206" y="1591"/>
                  </a:cubicBezTo>
                  <a:cubicBezTo>
                    <a:pt x="234" y="1608"/>
                    <a:pt x="267" y="1615"/>
                    <a:pt x="302" y="1615"/>
                  </a:cubicBezTo>
                  <a:cubicBezTo>
                    <a:pt x="433" y="1615"/>
                    <a:pt x="600" y="1514"/>
                    <a:pt x="688" y="1458"/>
                  </a:cubicBezTo>
                  <a:cubicBezTo>
                    <a:pt x="820" y="1374"/>
                    <a:pt x="961" y="1283"/>
                    <a:pt x="1081" y="1178"/>
                  </a:cubicBezTo>
                  <a:cubicBezTo>
                    <a:pt x="1231" y="1046"/>
                    <a:pt x="1339" y="872"/>
                    <a:pt x="1483" y="732"/>
                  </a:cubicBezTo>
                  <a:cubicBezTo>
                    <a:pt x="1509" y="707"/>
                    <a:pt x="1484" y="675"/>
                    <a:pt x="1457" y="675"/>
                  </a:cubicBezTo>
                  <a:cubicBezTo>
                    <a:pt x="1449" y="675"/>
                    <a:pt x="1442" y="677"/>
                    <a:pt x="1434" y="683"/>
                  </a:cubicBezTo>
                  <a:cubicBezTo>
                    <a:pt x="1231" y="847"/>
                    <a:pt x="1058" y="1033"/>
                    <a:pt x="839" y="1182"/>
                  </a:cubicBezTo>
                  <a:cubicBezTo>
                    <a:pt x="721" y="1259"/>
                    <a:pt x="511" y="1435"/>
                    <a:pt x="354" y="1435"/>
                  </a:cubicBezTo>
                  <a:cubicBezTo>
                    <a:pt x="328" y="1435"/>
                    <a:pt x="304" y="1430"/>
                    <a:pt x="281" y="1419"/>
                  </a:cubicBezTo>
                  <a:cubicBezTo>
                    <a:pt x="0" y="1285"/>
                    <a:pt x="574" y="278"/>
                    <a:pt x="649" y="60"/>
                  </a:cubicBezTo>
                  <a:cubicBezTo>
                    <a:pt x="662" y="24"/>
                    <a:pt x="633" y="1"/>
                    <a:pt x="6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3"/>
            <p:cNvSpPr/>
            <p:nvPr/>
          </p:nvSpPr>
          <p:spPr>
            <a:xfrm>
              <a:off x="1644014" y="2875964"/>
              <a:ext cx="43974" cy="38808"/>
            </a:xfrm>
            <a:custGeom>
              <a:rect b="b" l="l" r="r" t="t"/>
              <a:pathLst>
                <a:path extrusionOk="0" h="631" w="715">
                  <a:moveTo>
                    <a:pt x="286" y="1"/>
                  </a:moveTo>
                  <a:cubicBezTo>
                    <a:pt x="275" y="1"/>
                    <a:pt x="264" y="6"/>
                    <a:pt x="255" y="17"/>
                  </a:cubicBezTo>
                  <a:cubicBezTo>
                    <a:pt x="177" y="122"/>
                    <a:pt x="1" y="442"/>
                    <a:pt x="138" y="556"/>
                  </a:cubicBezTo>
                  <a:cubicBezTo>
                    <a:pt x="198" y="606"/>
                    <a:pt x="277" y="630"/>
                    <a:pt x="358" y="630"/>
                  </a:cubicBezTo>
                  <a:cubicBezTo>
                    <a:pt x="495" y="630"/>
                    <a:pt x="636" y="563"/>
                    <a:pt x="693" y="441"/>
                  </a:cubicBezTo>
                  <a:cubicBezTo>
                    <a:pt x="715" y="394"/>
                    <a:pt x="683" y="329"/>
                    <a:pt x="632" y="329"/>
                  </a:cubicBezTo>
                  <a:cubicBezTo>
                    <a:pt x="625" y="329"/>
                    <a:pt x="618" y="330"/>
                    <a:pt x="610" y="333"/>
                  </a:cubicBezTo>
                  <a:cubicBezTo>
                    <a:pt x="511" y="366"/>
                    <a:pt x="414" y="466"/>
                    <a:pt x="307" y="466"/>
                  </a:cubicBezTo>
                  <a:cubicBezTo>
                    <a:pt x="283" y="466"/>
                    <a:pt x="258" y="461"/>
                    <a:pt x="233" y="448"/>
                  </a:cubicBezTo>
                  <a:lnTo>
                    <a:pt x="233" y="448"/>
                  </a:lnTo>
                  <a:cubicBezTo>
                    <a:pt x="229" y="311"/>
                    <a:pt x="250" y="179"/>
                    <a:pt x="319" y="56"/>
                  </a:cubicBezTo>
                  <a:cubicBezTo>
                    <a:pt x="335" y="25"/>
                    <a:pt x="312" y="1"/>
                    <a:pt x="286"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3"/>
            <p:cNvSpPr/>
            <p:nvPr/>
          </p:nvSpPr>
          <p:spPr>
            <a:xfrm>
              <a:off x="2102884" y="2872150"/>
              <a:ext cx="66423" cy="121344"/>
            </a:xfrm>
            <a:custGeom>
              <a:rect b="b" l="l" r="r" t="t"/>
              <a:pathLst>
                <a:path extrusionOk="0" h="1973" w="1080">
                  <a:moveTo>
                    <a:pt x="952" y="0"/>
                  </a:moveTo>
                  <a:cubicBezTo>
                    <a:pt x="938" y="0"/>
                    <a:pt x="924" y="10"/>
                    <a:pt x="927" y="26"/>
                  </a:cubicBezTo>
                  <a:cubicBezTo>
                    <a:pt x="961" y="289"/>
                    <a:pt x="983" y="558"/>
                    <a:pt x="991" y="825"/>
                  </a:cubicBezTo>
                  <a:cubicBezTo>
                    <a:pt x="997" y="1018"/>
                    <a:pt x="1030" y="1342"/>
                    <a:pt x="955" y="1520"/>
                  </a:cubicBezTo>
                  <a:cubicBezTo>
                    <a:pt x="883" y="1696"/>
                    <a:pt x="800" y="1762"/>
                    <a:pt x="716" y="1762"/>
                  </a:cubicBezTo>
                  <a:cubicBezTo>
                    <a:pt x="512" y="1762"/>
                    <a:pt x="303" y="1373"/>
                    <a:pt x="241" y="1225"/>
                  </a:cubicBezTo>
                  <a:cubicBezTo>
                    <a:pt x="108" y="912"/>
                    <a:pt x="49" y="558"/>
                    <a:pt x="38" y="222"/>
                  </a:cubicBezTo>
                  <a:cubicBezTo>
                    <a:pt x="38" y="210"/>
                    <a:pt x="29" y="204"/>
                    <a:pt x="21" y="204"/>
                  </a:cubicBezTo>
                  <a:cubicBezTo>
                    <a:pt x="12" y="204"/>
                    <a:pt x="3" y="209"/>
                    <a:pt x="2" y="220"/>
                  </a:cubicBezTo>
                  <a:cubicBezTo>
                    <a:pt x="0" y="637"/>
                    <a:pt x="64" y="1072"/>
                    <a:pt x="257" y="1448"/>
                  </a:cubicBezTo>
                  <a:cubicBezTo>
                    <a:pt x="333" y="1597"/>
                    <a:pt x="526" y="1972"/>
                    <a:pt x="753" y="1972"/>
                  </a:cubicBezTo>
                  <a:cubicBezTo>
                    <a:pt x="759" y="1972"/>
                    <a:pt x="765" y="1972"/>
                    <a:pt x="771" y="1972"/>
                  </a:cubicBezTo>
                  <a:cubicBezTo>
                    <a:pt x="1046" y="1945"/>
                    <a:pt x="1033" y="1575"/>
                    <a:pt x="1044" y="1389"/>
                  </a:cubicBezTo>
                  <a:cubicBezTo>
                    <a:pt x="1067" y="925"/>
                    <a:pt x="1080" y="476"/>
                    <a:pt x="977" y="18"/>
                  </a:cubicBezTo>
                  <a:cubicBezTo>
                    <a:pt x="974" y="6"/>
                    <a:pt x="963" y="0"/>
                    <a:pt x="9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3"/>
            <p:cNvSpPr/>
            <p:nvPr/>
          </p:nvSpPr>
          <p:spPr>
            <a:xfrm>
              <a:off x="2212912" y="2909175"/>
              <a:ext cx="19127" cy="25339"/>
            </a:xfrm>
            <a:custGeom>
              <a:rect b="b" l="l" r="r" t="t"/>
              <a:pathLst>
                <a:path extrusionOk="0" h="412" w="311">
                  <a:moveTo>
                    <a:pt x="69" y="0"/>
                  </a:moveTo>
                  <a:cubicBezTo>
                    <a:pt x="52" y="0"/>
                    <a:pt x="35" y="12"/>
                    <a:pt x="33" y="34"/>
                  </a:cubicBezTo>
                  <a:cubicBezTo>
                    <a:pt x="25" y="148"/>
                    <a:pt x="0" y="313"/>
                    <a:pt x="117" y="391"/>
                  </a:cubicBezTo>
                  <a:cubicBezTo>
                    <a:pt x="139" y="406"/>
                    <a:pt x="161" y="412"/>
                    <a:pt x="181" y="412"/>
                  </a:cubicBezTo>
                  <a:cubicBezTo>
                    <a:pt x="246" y="412"/>
                    <a:pt x="298" y="349"/>
                    <a:pt x="307" y="279"/>
                  </a:cubicBezTo>
                  <a:cubicBezTo>
                    <a:pt x="310" y="253"/>
                    <a:pt x="288" y="238"/>
                    <a:pt x="266" y="238"/>
                  </a:cubicBezTo>
                  <a:cubicBezTo>
                    <a:pt x="250" y="238"/>
                    <a:pt x="235" y="245"/>
                    <a:pt x="227" y="259"/>
                  </a:cubicBezTo>
                  <a:cubicBezTo>
                    <a:pt x="206" y="292"/>
                    <a:pt x="188" y="306"/>
                    <a:pt x="174" y="306"/>
                  </a:cubicBezTo>
                  <a:cubicBezTo>
                    <a:pt x="113" y="306"/>
                    <a:pt x="103" y="70"/>
                    <a:pt x="102" y="35"/>
                  </a:cubicBezTo>
                  <a:cubicBezTo>
                    <a:pt x="102" y="12"/>
                    <a:pt x="85" y="0"/>
                    <a:pt x="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3"/>
            <p:cNvSpPr/>
            <p:nvPr/>
          </p:nvSpPr>
          <p:spPr>
            <a:xfrm>
              <a:off x="2676579" y="2812739"/>
              <a:ext cx="74295" cy="71158"/>
            </a:xfrm>
            <a:custGeom>
              <a:rect b="b" l="l" r="r" t="t"/>
              <a:pathLst>
                <a:path extrusionOk="0" h="1157" w="1208">
                  <a:moveTo>
                    <a:pt x="801" y="0"/>
                  </a:moveTo>
                  <a:cubicBezTo>
                    <a:pt x="776" y="0"/>
                    <a:pt x="752" y="26"/>
                    <a:pt x="770" y="53"/>
                  </a:cubicBezTo>
                  <a:cubicBezTo>
                    <a:pt x="859" y="203"/>
                    <a:pt x="936" y="355"/>
                    <a:pt x="992" y="522"/>
                  </a:cubicBezTo>
                  <a:cubicBezTo>
                    <a:pt x="1048" y="683"/>
                    <a:pt x="1157" y="1030"/>
                    <a:pt x="954" y="1030"/>
                  </a:cubicBezTo>
                  <a:cubicBezTo>
                    <a:pt x="914" y="1030"/>
                    <a:pt x="862" y="1017"/>
                    <a:pt x="795" y="986"/>
                  </a:cubicBezTo>
                  <a:cubicBezTo>
                    <a:pt x="530" y="863"/>
                    <a:pt x="302" y="661"/>
                    <a:pt x="59" y="499"/>
                  </a:cubicBezTo>
                  <a:cubicBezTo>
                    <a:pt x="54" y="495"/>
                    <a:pt x="49" y="493"/>
                    <a:pt x="43" y="493"/>
                  </a:cubicBezTo>
                  <a:cubicBezTo>
                    <a:pt x="21" y="493"/>
                    <a:pt x="0" y="521"/>
                    <a:pt x="14" y="542"/>
                  </a:cubicBezTo>
                  <a:cubicBezTo>
                    <a:pt x="78" y="636"/>
                    <a:pt x="174" y="686"/>
                    <a:pt x="259" y="759"/>
                  </a:cubicBezTo>
                  <a:cubicBezTo>
                    <a:pt x="352" y="838"/>
                    <a:pt x="438" y="925"/>
                    <a:pt x="541" y="991"/>
                  </a:cubicBezTo>
                  <a:cubicBezTo>
                    <a:pt x="638" y="1050"/>
                    <a:pt x="816" y="1157"/>
                    <a:pt x="961" y="1157"/>
                  </a:cubicBezTo>
                  <a:cubicBezTo>
                    <a:pt x="999" y="1157"/>
                    <a:pt x="1035" y="1149"/>
                    <a:pt x="1067" y="1131"/>
                  </a:cubicBezTo>
                  <a:cubicBezTo>
                    <a:pt x="1208" y="1050"/>
                    <a:pt x="1203" y="867"/>
                    <a:pt x="1166" y="733"/>
                  </a:cubicBezTo>
                  <a:cubicBezTo>
                    <a:pt x="1098" y="484"/>
                    <a:pt x="969" y="236"/>
                    <a:pt x="833" y="19"/>
                  </a:cubicBezTo>
                  <a:cubicBezTo>
                    <a:pt x="825" y="6"/>
                    <a:pt x="813" y="0"/>
                    <a:pt x="8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3"/>
            <p:cNvSpPr/>
            <p:nvPr/>
          </p:nvSpPr>
          <p:spPr>
            <a:xfrm>
              <a:off x="1975143" y="2535916"/>
              <a:ext cx="87580" cy="48956"/>
            </a:xfrm>
            <a:custGeom>
              <a:rect b="b" l="l" r="r" t="t"/>
              <a:pathLst>
                <a:path extrusionOk="0" h="796" w="1424">
                  <a:moveTo>
                    <a:pt x="852" y="0"/>
                  </a:moveTo>
                  <a:cubicBezTo>
                    <a:pt x="832" y="0"/>
                    <a:pt x="812" y="11"/>
                    <a:pt x="804" y="33"/>
                  </a:cubicBezTo>
                  <a:cubicBezTo>
                    <a:pt x="727" y="229"/>
                    <a:pt x="712" y="583"/>
                    <a:pt x="488" y="679"/>
                  </a:cubicBezTo>
                  <a:cubicBezTo>
                    <a:pt x="443" y="698"/>
                    <a:pt x="405" y="707"/>
                    <a:pt x="373" y="707"/>
                  </a:cubicBezTo>
                  <a:cubicBezTo>
                    <a:pt x="117" y="707"/>
                    <a:pt x="206" y="188"/>
                    <a:pt x="224" y="33"/>
                  </a:cubicBezTo>
                  <a:cubicBezTo>
                    <a:pt x="226" y="24"/>
                    <a:pt x="219" y="20"/>
                    <a:pt x="212" y="20"/>
                  </a:cubicBezTo>
                  <a:cubicBezTo>
                    <a:pt x="206" y="20"/>
                    <a:pt x="201" y="23"/>
                    <a:pt x="201" y="28"/>
                  </a:cubicBezTo>
                  <a:cubicBezTo>
                    <a:pt x="155" y="273"/>
                    <a:pt x="1" y="753"/>
                    <a:pt x="399" y="793"/>
                  </a:cubicBezTo>
                  <a:cubicBezTo>
                    <a:pt x="411" y="795"/>
                    <a:pt x="423" y="795"/>
                    <a:pt x="434" y="795"/>
                  </a:cubicBezTo>
                  <a:cubicBezTo>
                    <a:pt x="634" y="795"/>
                    <a:pt x="729" y="610"/>
                    <a:pt x="792" y="414"/>
                  </a:cubicBezTo>
                  <a:lnTo>
                    <a:pt x="792" y="414"/>
                  </a:lnTo>
                  <a:cubicBezTo>
                    <a:pt x="805" y="555"/>
                    <a:pt x="854" y="681"/>
                    <a:pt x="1001" y="712"/>
                  </a:cubicBezTo>
                  <a:cubicBezTo>
                    <a:pt x="1017" y="716"/>
                    <a:pt x="1033" y="717"/>
                    <a:pt x="1049" y="717"/>
                  </a:cubicBezTo>
                  <a:cubicBezTo>
                    <a:pt x="1281" y="717"/>
                    <a:pt x="1396" y="342"/>
                    <a:pt x="1419" y="164"/>
                  </a:cubicBezTo>
                  <a:cubicBezTo>
                    <a:pt x="1423" y="138"/>
                    <a:pt x="1405" y="122"/>
                    <a:pt x="1386" y="122"/>
                  </a:cubicBezTo>
                  <a:cubicBezTo>
                    <a:pt x="1374" y="122"/>
                    <a:pt x="1363" y="129"/>
                    <a:pt x="1357" y="145"/>
                  </a:cubicBezTo>
                  <a:cubicBezTo>
                    <a:pt x="1332" y="220"/>
                    <a:pt x="1288" y="289"/>
                    <a:pt x="1251" y="359"/>
                  </a:cubicBezTo>
                  <a:cubicBezTo>
                    <a:pt x="1240" y="379"/>
                    <a:pt x="1227" y="403"/>
                    <a:pt x="1216" y="425"/>
                  </a:cubicBezTo>
                  <a:cubicBezTo>
                    <a:pt x="1193" y="482"/>
                    <a:pt x="1154" y="510"/>
                    <a:pt x="1100" y="510"/>
                  </a:cubicBezTo>
                  <a:cubicBezTo>
                    <a:pt x="1049" y="510"/>
                    <a:pt x="983" y="484"/>
                    <a:pt x="904" y="433"/>
                  </a:cubicBezTo>
                  <a:cubicBezTo>
                    <a:pt x="866" y="336"/>
                    <a:pt x="895" y="165"/>
                    <a:pt x="898" y="58"/>
                  </a:cubicBezTo>
                  <a:lnTo>
                    <a:pt x="898" y="58"/>
                  </a:lnTo>
                  <a:cubicBezTo>
                    <a:pt x="898" y="58"/>
                    <a:pt x="898" y="58"/>
                    <a:pt x="898" y="58"/>
                  </a:cubicBezTo>
                  <a:cubicBezTo>
                    <a:pt x="898" y="58"/>
                    <a:pt x="898" y="58"/>
                    <a:pt x="898" y="58"/>
                  </a:cubicBezTo>
                  <a:lnTo>
                    <a:pt x="898" y="58"/>
                  </a:lnTo>
                  <a:cubicBezTo>
                    <a:pt x="898" y="54"/>
                    <a:pt x="898" y="50"/>
                    <a:pt x="898" y="47"/>
                  </a:cubicBezTo>
                  <a:cubicBezTo>
                    <a:pt x="898" y="15"/>
                    <a:pt x="875" y="0"/>
                    <a:pt x="8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3"/>
            <p:cNvSpPr/>
            <p:nvPr/>
          </p:nvSpPr>
          <p:spPr>
            <a:xfrm>
              <a:off x="1585033" y="1596097"/>
              <a:ext cx="1205634" cy="872659"/>
            </a:xfrm>
            <a:custGeom>
              <a:rect b="b" l="l" r="r" t="t"/>
              <a:pathLst>
                <a:path extrusionOk="0" h="14189" w="19603">
                  <a:moveTo>
                    <a:pt x="8389" y="1"/>
                  </a:moveTo>
                  <a:cubicBezTo>
                    <a:pt x="7312" y="1"/>
                    <a:pt x="6303" y="141"/>
                    <a:pt x="5709" y="564"/>
                  </a:cubicBezTo>
                  <a:cubicBezTo>
                    <a:pt x="5709" y="564"/>
                    <a:pt x="3242" y="7672"/>
                    <a:pt x="1085" y="11464"/>
                  </a:cubicBezTo>
                  <a:cubicBezTo>
                    <a:pt x="162" y="13086"/>
                    <a:pt x="0" y="13711"/>
                    <a:pt x="254" y="13711"/>
                  </a:cubicBezTo>
                  <a:cubicBezTo>
                    <a:pt x="593" y="13711"/>
                    <a:pt x="1678" y="12591"/>
                    <a:pt x="2678" y="11243"/>
                  </a:cubicBezTo>
                  <a:lnTo>
                    <a:pt x="2678" y="11243"/>
                  </a:lnTo>
                  <a:cubicBezTo>
                    <a:pt x="2146" y="12953"/>
                    <a:pt x="2166" y="13881"/>
                    <a:pt x="2553" y="13881"/>
                  </a:cubicBezTo>
                  <a:cubicBezTo>
                    <a:pt x="2911" y="13881"/>
                    <a:pt x="3585" y="13084"/>
                    <a:pt x="4425" y="11370"/>
                  </a:cubicBezTo>
                  <a:lnTo>
                    <a:pt x="4425" y="11370"/>
                  </a:lnTo>
                  <a:cubicBezTo>
                    <a:pt x="4074" y="13112"/>
                    <a:pt x="4148" y="14041"/>
                    <a:pt x="4527" y="14041"/>
                  </a:cubicBezTo>
                  <a:cubicBezTo>
                    <a:pt x="4871" y="14041"/>
                    <a:pt x="5466" y="13277"/>
                    <a:pt x="6223" y="11664"/>
                  </a:cubicBezTo>
                  <a:lnTo>
                    <a:pt x="6223" y="11664"/>
                  </a:lnTo>
                  <a:cubicBezTo>
                    <a:pt x="5992" y="12593"/>
                    <a:pt x="6029" y="12894"/>
                    <a:pt x="6163" y="12894"/>
                  </a:cubicBezTo>
                  <a:cubicBezTo>
                    <a:pt x="6356" y="12894"/>
                    <a:pt x="6750" y="12275"/>
                    <a:pt x="6841" y="11992"/>
                  </a:cubicBezTo>
                  <a:lnTo>
                    <a:pt x="6841" y="11992"/>
                  </a:lnTo>
                  <a:cubicBezTo>
                    <a:pt x="6787" y="13358"/>
                    <a:pt x="7062" y="14113"/>
                    <a:pt x="7376" y="14113"/>
                  </a:cubicBezTo>
                  <a:cubicBezTo>
                    <a:pt x="7670" y="14113"/>
                    <a:pt x="8000" y="13446"/>
                    <a:pt x="8125" y="11992"/>
                  </a:cubicBezTo>
                  <a:cubicBezTo>
                    <a:pt x="8388" y="13321"/>
                    <a:pt x="8853" y="14189"/>
                    <a:pt x="9217" y="14189"/>
                  </a:cubicBezTo>
                  <a:cubicBezTo>
                    <a:pt x="9564" y="14189"/>
                    <a:pt x="9819" y="13398"/>
                    <a:pt x="9719" y="11462"/>
                  </a:cubicBezTo>
                  <a:lnTo>
                    <a:pt x="9719" y="11462"/>
                  </a:lnTo>
                  <a:cubicBezTo>
                    <a:pt x="10164" y="12874"/>
                    <a:pt x="10636" y="13738"/>
                    <a:pt x="10938" y="13738"/>
                  </a:cubicBezTo>
                  <a:cubicBezTo>
                    <a:pt x="11227" y="13738"/>
                    <a:pt x="11359" y="12941"/>
                    <a:pt x="11158" y="11067"/>
                  </a:cubicBezTo>
                  <a:lnTo>
                    <a:pt x="11158" y="11067"/>
                  </a:lnTo>
                  <a:cubicBezTo>
                    <a:pt x="11374" y="11581"/>
                    <a:pt x="11520" y="11748"/>
                    <a:pt x="11620" y="11748"/>
                  </a:cubicBezTo>
                  <a:cubicBezTo>
                    <a:pt x="11805" y="11748"/>
                    <a:pt x="11826" y="11172"/>
                    <a:pt x="11826" y="11172"/>
                  </a:cubicBezTo>
                  <a:cubicBezTo>
                    <a:pt x="11826" y="11172"/>
                    <a:pt x="13293" y="13440"/>
                    <a:pt x="13865" y="13440"/>
                  </a:cubicBezTo>
                  <a:cubicBezTo>
                    <a:pt x="14175" y="13440"/>
                    <a:pt x="14222" y="12770"/>
                    <a:pt x="13625" y="10703"/>
                  </a:cubicBezTo>
                  <a:lnTo>
                    <a:pt x="13625" y="10703"/>
                  </a:lnTo>
                  <a:cubicBezTo>
                    <a:pt x="14520" y="12253"/>
                    <a:pt x="15723" y="13542"/>
                    <a:pt x="16150" y="13542"/>
                  </a:cubicBezTo>
                  <a:cubicBezTo>
                    <a:pt x="16483" y="13542"/>
                    <a:pt x="16344" y="12758"/>
                    <a:pt x="15218" y="10703"/>
                  </a:cubicBezTo>
                  <a:lnTo>
                    <a:pt x="15218" y="10703"/>
                  </a:lnTo>
                  <a:cubicBezTo>
                    <a:pt x="15644" y="11245"/>
                    <a:pt x="15977" y="11519"/>
                    <a:pt x="16146" y="11519"/>
                  </a:cubicBezTo>
                  <a:cubicBezTo>
                    <a:pt x="16325" y="11519"/>
                    <a:pt x="16322" y="11214"/>
                    <a:pt x="16053" y="10598"/>
                  </a:cubicBezTo>
                  <a:lnTo>
                    <a:pt x="16053" y="10598"/>
                  </a:lnTo>
                  <a:cubicBezTo>
                    <a:pt x="17062" y="11858"/>
                    <a:pt x="18664" y="12989"/>
                    <a:pt x="19244" y="12989"/>
                  </a:cubicBezTo>
                  <a:cubicBezTo>
                    <a:pt x="19602" y="12989"/>
                    <a:pt x="19570" y="12557"/>
                    <a:pt x="18765" y="11457"/>
                  </a:cubicBezTo>
                  <a:cubicBezTo>
                    <a:pt x="16657" y="8579"/>
                    <a:pt x="12908" y="547"/>
                    <a:pt x="12908" y="547"/>
                  </a:cubicBezTo>
                  <a:cubicBezTo>
                    <a:pt x="12908" y="547"/>
                    <a:pt x="10515" y="1"/>
                    <a:pt x="83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3"/>
            <p:cNvSpPr/>
            <p:nvPr/>
          </p:nvSpPr>
          <p:spPr>
            <a:xfrm>
              <a:off x="2357381" y="1849610"/>
              <a:ext cx="83397" cy="103570"/>
            </a:xfrm>
            <a:custGeom>
              <a:rect b="b" l="l" r="r" t="t"/>
              <a:pathLst>
                <a:path extrusionOk="0" h="1684" w="1356">
                  <a:moveTo>
                    <a:pt x="537" y="0"/>
                  </a:moveTo>
                  <a:cubicBezTo>
                    <a:pt x="515" y="0"/>
                    <a:pt x="491" y="23"/>
                    <a:pt x="507" y="47"/>
                  </a:cubicBezTo>
                  <a:cubicBezTo>
                    <a:pt x="628" y="242"/>
                    <a:pt x="778" y="420"/>
                    <a:pt x="892" y="620"/>
                  </a:cubicBezTo>
                  <a:cubicBezTo>
                    <a:pt x="1003" y="815"/>
                    <a:pt x="1203" y="1192"/>
                    <a:pt x="1176" y="1409"/>
                  </a:cubicBezTo>
                  <a:cubicBezTo>
                    <a:pt x="1159" y="1555"/>
                    <a:pt x="1099" y="1608"/>
                    <a:pt x="1019" y="1608"/>
                  </a:cubicBezTo>
                  <a:cubicBezTo>
                    <a:pt x="821" y="1608"/>
                    <a:pt x="501" y="1274"/>
                    <a:pt x="428" y="1192"/>
                  </a:cubicBezTo>
                  <a:cubicBezTo>
                    <a:pt x="325" y="1075"/>
                    <a:pt x="220" y="951"/>
                    <a:pt x="95" y="856"/>
                  </a:cubicBezTo>
                  <a:cubicBezTo>
                    <a:pt x="88" y="851"/>
                    <a:pt x="81" y="849"/>
                    <a:pt x="74" y="849"/>
                  </a:cubicBezTo>
                  <a:cubicBezTo>
                    <a:pt x="46" y="849"/>
                    <a:pt x="19" y="879"/>
                    <a:pt x="28" y="906"/>
                  </a:cubicBezTo>
                  <a:cubicBezTo>
                    <a:pt x="67" y="1018"/>
                    <a:pt x="137" y="1108"/>
                    <a:pt x="176" y="1222"/>
                  </a:cubicBezTo>
                  <a:cubicBezTo>
                    <a:pt x="186" y="1247"/>
                    <a:pt x="225" y="1358"/>
                    <a:pt x="220" y="1379"/>
                  </a:cubicBezTo>
                  <a:cubicBezTo>
                    <a:pt x="192" y="1461"/>
                    <a:pt x="165" y="1489"/>
                    <a:pt x="138" y="1489"/>
                  </a:cubicBezTo>
                  <a:cubicBezTo>
                    <a:pt x="98" y="1489"/>
                    <a:pt x="61" y="1427"/>
                    <a:pt x="32" y="1390"/>
                  </a:cubicBezTo>
                  <a:cubicBezTo>
                    <a:pt x="30" y="1387"/>
                    <a:pt x="26" y="1386"/>
                    <a:pt x="23" y="1386"/>
                  </a:cubicBezTo>
                  <a:cubicBezTo>
                    <a:pt x="12" y="1386"/>
                    <a:pt x="1" y="1398"/>
                    <a:pt x="9" y="1409"/>
                  </a:cubicBezTo>
                  <a:cubicBezTo>
                    <a:pt x="54" y="1470"/>
                    <a:pt x="128" y="1578"/>
                    <a:pt x="204" y="1578"/>
                  </a:cubicBezTo>
                  <a:cubicBezTo>
                    <a:pt x="229" y="1578"/>
                    <a:pt x="254" y="1566"/>
                    <a:pt x="278" y="1537"/>
                  </a:cubicBezTo>
                  <a:cubicBezTo>
                    <a:pt x="331" y="1475"/>
                    <a:pt x="270" y="1343"/>
                    <a:pt x="259" y="1279"/>
                  </a:cubicBezTo>
                  <a:cubicBezTo>
                    <a:pt x="241" y="1188"/>
                    <a:pt x="214" y="1120"/>
                    <a:pt x="184" y="1052"/>
                  </a:cubicBezTo>
                  <a:lnTo>
                    <a:pt x="184" y="1052"/>
                  </a:lnTo>
                  <a:cubicBezTo>
                    <a:pt x="365" y="1240"/>
                    <a:pt x="496" y="1470"/>
                    <a:pt x="732" y="1600"/>
                  </a:cubicBezTo>
                  <a:cubicBezTo>
                    <a:pt x="809" y="1641"/>
                    <a:pt x="927" y="1683"/>
                    <a:pt x="1035" y="1683"/>
                  </a:cubicBezTo>
                  <a:cubicBezTo>
                    <a:pt x="1114" y="1683"/>
                    <a:pt x="1189" y="1661"/>
                    <a:pt x="1239" y="1600"/>
                  </a:cubicBezTo>
                  <a:cubicBezTo>
                    <a:pt x="1356" y="1461"/>
                    <a:pt x="1209" y="1112"/>
                    <a:pt x="1157" y="984"/>
                  </a:cubicBezTo>
                  <a:cubicBezTo>
                    <a:pt x="1007" y="615"/>
                    <a:pt x="779" y="339"/>
                    <a:pt x="559" y="11"/>
                  </a:cubicBezTo>
                  <a:cubicBezTo>
                    <a:pt x="553" y="3"/>
                    <a:pt x="546" y="0"/>
                    <a:pt x="5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3"/>
            <p:cNvSpPr/>
            <p:nvPr/>
          </p:nvSpPr>
          <p:spPr>
            <a:xfrm>
              <a:off x="2138248" y="2089224"/>
              <a:ext cx="106030" cy="101172"/>
            </a:xfrm>
            <a:custGeom>
              <a:rect b="b" l="l" r="r" t="t"/>
              <a:pathLst>
                <a:path extrusionOk="0" h="1645" w="1724">
                  <a:moveTo>
                    <a:pt x="82" y="1"/>
                  </a:moveTo>
                  <a:cubicBezTo>
                    <a:pt x="70" y="1"/>
                    <a:pt x="57" y="9"/>
                    <a:pt x="56" y="25"/>
                  </a:cubicBezTo>
                  <a:cubicBezTo>
                    <a:pt x="33" y="444"/>
                    <a:pt x="0" y="818"/>
                    <a:pt x="113" y="1221"/>
                  </a:cubicBezTo>
                  <a:cubicBezTo>
                    <a:pt x="158" y="1382"/>
                    <a:pt x="292" y="1639"/>
                    <a:pt x="497" y="1644"/>
                  </a:cubicBezTo>
                  <a:cubicBezTo>
                    <a:pt x="499" y="1644"/>
                    <a:pt x="501" y="1644"/>
                    <a:pt x="504" y="1644"/>
                  </a:cubicBezTo>
                  <a:cubicBezTo>
                    <a:pt x="721" y="1644"/>
                    <a:pt x="754" y="1333"/>
                    <a:pt x="802" y="1193"/>
                  </a:cubicBezTo>
                  <a:cubicBezTo>
                    <a:pt x="860" y="1025"/>
                    <a:pt x="898" y="875"/>
                    <a:pt x="922" y="723"/>
                  </a:cubicBezTo>
                  <a:lnTo>
                    <a:pt x="922" y="723"/>
                  </a:lnTo>
                  <a:cubicBezTo>
                    <a:pt x="943" y="793"/>
                    <a:pt x="971" y="862"/>
                    <a:pt x="1010" y="932"/>
                  </a:cubicBezTo>
                  <a:cubicBezTo>
                    <a:pt x="1074" y="1046"/>
                    <a:pt x="1146" y="1211"/>
                    <a:pt x="1285" y="1229"/>
                  </a:cubicBezTo>
                  <a:cubicBezTo>
                    <a:pt x="1296" y="1230"/>
                    <a:pt x="1307" y="1231"/>
                    <a:pt x="1317" y="1231"/>
                  </a:cubicBezTo>
                  <a:cubicBezTo>
                    <a:pt x="1691" y="1231"/>
                    <a:pt x="1723" y="371"/>
                    <a:pt x="1716" y="147"/>
                  </a:cubicBezTo>
                  <a:cubicBezTo>
                    <a:pt x="1716" y="134"/>
                    <a:pt x="1706" y="127"/>
                    <a:pt x="1696" y="127"/>
                  </a:cubicBezTo>
                  <a:cubicBezTo>
                    <a:pt x="1687" y="127"/>
                    <a:pt x="1677" y="134"/>
                    <a:pt x="1677" y="147"/>
                  </a:cubicBezTo>
                  <a:cubicBezTo>
                    <a:pt x="1675" y="369"/>
                    <a:pt x="1650" y="566"/>
                    <a:pt x="1564" y="775"/>
                  </a:cubicBezTo>
                  <a:cubicBezTo>
                    <a:pt x="1541" y="835"/>
                    <a:pt x="1517" y="946"/>
                    <a:pt x="1472" y="993"/>
                  </a:cubicBezTo>
                  <a:cubicBezTo>
                    <a:pt x="1441" y="1025"/>
                    <a:pt x="1334" y="1063"/>
                    <a:pt x="1268" y="1063"/>
                  </a:cubicBezTo>
                  <a:cubicBezTo>
                    <a:pt x="1252" y="1063"/>
                    <a:pt x="1238" y="1060"/>
                    <a:pt x="1228" y="1055"/>
                  </a:cubicBezTo>
                  <a:cubicBezTo>
                    <a:pt x="1010" y="934"/>
                    <a:pt x="964" y="582"/>
                    <a:pt x="956" y="319"/>
                  </a:cubicBezTo>
                  <a:lnTo>
                    <a:pt x="956" y="319"/>
                  </a:lnTo>
                  <a:cubicBezTo>
                    <a:pt x="957" y="268"/>
                    <a:pt x="957" y="215"/>
                    <a:pt x="956" y="160"/>
                  </a:cubicBezTo>
                  <a:cubicBezTo>
                    <a:pt x="956" y="132"/>
                    <a:pt x="935" y="118"/>
                    <a:pt x="913" y="118"/>
                  </a:cubicBezTo>
                  <a:cubicBezTo>
                    <a:pt x="892" y="118"/>
                    <a:pt x="871" y="131"/>
                    <a:pt x="871" y="158"/>
                  </a:cubicBezTo>
                  <a:lnTo>
                    <a:pt x="869" y="158"/>
                  </a:lnTo>
                  <a:cubicBezTo>
                    <a:pt x="866" y="385"/>
                    <a:pt x="878" y="619"/>
                    <a:pt x="822" y="843"/>
                  </a:cubicBezTo>
                  <a:cubicBezTo>
                    <a:pt x="792" y="957"/>
                    <a:pt x="722" y="1246"/>
                    <a:pt x="646" y="1340"/>
                  </a:cubicBezTo>
                  <a:lnTo>
                    <a:pt x="405" y="1469"/>
                  </a:lnTo>
                  <a:cubicBezTo>
                    <a:pt x="294" y="1383"/>
                    <a:pt x="228" y="1274"/>
                    <a:pt x="208" y="1143"/>
                  </a:cubicBezTo>
                  <a:cubicBezTo>
                    <a:pt x="160" y="1016"/>
                    <a:pt x="139" y="891"/>
                    <a:pt x="130" y="754"/>
                  </a:cubicBezTo>
                  <a:cubicBezTo>
                    <a:pt x="114" y="511"/>
                    <a:pt x="116" y="268"/>
                    <a:pt x="106" y="25"/>
                  </a:cubicBezTo>
                  <a:cubicBezTo>
                    <a:pt x="106" y="9"/>
                    <a:pt x="94" y="1"/>
                    <a:pt x="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3"/>
            <p:cNvSpPr/>
            <p:nvPr/>
          </p:nvSpPr>
          <p:spPr>
            <a:xfrm>
              <a:off x="1860318" y="2092299"/>
              <a:ext cx="95390" cy="136966"/>
            </a:xfrm>
            <a:custGeom>
              <a:rect b="b" l="l" r="r" t="t"/>
              <a:pathLst>
                <a:path extrusionOk="0" h="2227" w="1551">
                  <a:moveTo>
                    <a:pt x="1519" y="0"/>
                  </a:moveTo>
                  <a:cubicBezTo>
                    <a:pt x="1507" y="0"/>
                    <a:pt x="1495" y="6"/>
                    <a:pt x="1490" y="19"/>
                  </a:cubicBezTo>
                  <a:cubicBezTo>
                    <a:pt x="1263" y="635"/>
                    <a:pt x="1210" y="1482"/>
                    <a:pt x="693" y="1936"/>
                  </a:cubicBezTo>
                  <a:cubicBezTo>
                    <a:pt x="588" y="2028"/>
                    <a:pt x="509" y="2065"/>
                    <a:pt x="448" y="2065"/>
                  </a:cubicBezTo>
                  <a:cubicBezTo>
                    <a:pt x="275" y="2065"/>
                    <a:pt x="254" y="1765"/>
                    <a:pt x="232" y="1569"/>
                  </a:cubicBezTo>
                  <a:cubicBezTo>
                    <a:pt x="201" y="1285"/>
                    <a:pt x="146" y="975"/>
                    <a:pt x="187" y="691"/>
                  </a:cubicBezTo>
                  <a:cubicBezTo>
                    <a:pt x="189" y="678"/>
                    <a:pt x="178" y="669"/>
                    <a:pt x="167" y="669"/>
                  </a:cubicBezTo>
                  <a:cubicBezTo>
                    <a:pt x="161" y="669"/>
                    <a:pt x="155" y="672"/>
                    <a:pt x="154" y="680"/>
                  </a:cubicBezTo>
                  <a:cubicBezTo>
                    <a:pt x="107" y="902"/>
                    <a:pt x="1" y="2183"/>
                    <a:pt x="413" y="2225"/>
                  </a:cubicBezTo>
                  <a:cubicBezTo>
                    <a:pt x="421" y="2226"/>
                    <a:pt x="429" y="2227"/>
                    <a:pt x="437" y="2227"/>
                  </a:cubicBezTo>
                  <a:cubicBezTo>
                    <a:pt x="703" y="2227"/>
                    <a:pt x="971" y="1750"/>
                    <a:pt x="1074" y="1569"/>
                  </a:cubicBezTo>
                  <a:cubicBezTo>
                    <a:pt x="1335" y="1110"/>
                    <a:pt x="1374" y="530"/>
                    <a:pt x="1544" y="32"/>
                  </a:cubicBezTo>
                  <a:cubicBezTo>
                    <a:pt x="1551" y="12"/>
                    <a:pt x="1535" y="0"/>
                    <a:pt x="15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3"/>
            <p:cNvSpPr/>
            <p:nvPr/>
          </p:nvSpPr>
          <p:spPr>
            <a:xfrm>
              <a:off x="1827168" y="2086087"/>
              <a:ext cx="47049" cy="71220"/>
            </a:xfrm>
            <a:custGeom>
              <a:rect b="b" l="l" r="r" t="t"/>
              <a:pathLst>
                <a:path extrusionOk="0" h="1158" w="765">
                  <a:moveTo>
                    <a:pt x="219" y="1"/>
                  </a:moveTo>
                  <a:cubicBezTo>
                    <a:pt x="206" y="1"/>
                    <a:pt x="192" y="5"/>
                    <a:pt x="182" y="14"/>
                  </a:cubicBezTo>
                  <a:cubicBezTo>
                    <a:pt x="104" y="86"/>
                    <a:pt x="101" y="184"/>
                    <a:pt x="76" y="284"/>
                  </a:cubicBezTo>
                  <a:cubicBezTo>
                    <a:pt x="44" y="408"/>
                    <a:pt x="5" y="530"/>
                    <a:pt x="2" y="659"/>
                  </a:cubicBezTo>
                  <a:cubicBezTo>
                    <a:pt x="1" y="780"/>
                    <a:pt x="29" y="1044"/>
                    <a:pt x="133" y="1126"/>
                  </a:cubicBezTo>
                  <a:cubicBezTo>
                    <a:pt x="162" y="1149"/>
                    <a:pt x="193" y="1158"/>
                    <a:pt x="226" y="1158"/>
                  </a:cubicBezTo>
                  <a:cubicBezTo>
                    <a:pt x="319" y="1158"/>
                    <a:pt x="423" y="1084"/>
                    <a:pt x="491" y="1037"/>
                  </a:cubicBezTo>
                  <a:cubicBezTo>
                    <a:pt x="677" y="911"/>
                    <a:pt x="679" y="709"/>
                    <a:pt x="763" y="520"/>
                  </a:cubicBezTo>
                  <a:cubicBezTo>
                    <a:pt x="764" y="518"/>
                    <a:pt x="762" y="514"/>
                    <a:pt x="759" y="514"/>
                  </a:cubicBezTo>
                  <a:cubicBezTo>
                    <a:pt x="757" y="514"/>
                    <a:pt x="756" y="515"/>
                    <a:pt x="755" y="517"/>
                  </a:cubicBezTo>
                  <a:cubicBezTo>
                    <a:pt x="701" y="612"/>
                    <a:pt x="680" y="731"/>
                    <a:pt x="619" y="823"/>
                  </a:cubicBezTo>
                  <a:cubicBezTo>
                    <a:pt x="560" y="914"/>
                    <a:pt x="477" y="951"/>
                    <a:pt x="388" y="992"/>
                  </a:cubicBezTo>
                  <a:cubicBezTo>
                    <a:pt x="339" y="1016"/>
                    <a:pt x="304" y="1035"/>
                    <a:pt x="274" y="1035"/>
                  </a:cubicBezTo>
                  <a:cubicBezTo>
                    <a:pt x="243" y="1035"/>
                    <a:pt x="216" y="1015"/>
                    <a:pt x="182" y="958"/>
                  </a:cubicBezTo>
                  <a:cubicBezTo>
                    <a:pt x="46" y="730"/>
                    <a:pt x="196" y="295"/>
                    <a:pt x="272" y="67"/>
                  </a:cubicBezTo>
                  <a:cubicBezTo>
                    <a:pt x="285" y="28"/>
                    <a:pt x="252" y="1"/>
                    <a:pt x="2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3"/>
            <p:cNvSpPr/>
            <p:nvPr/>
          </p:nvSpPr>
          <p:spPr>
            <a:xfrm>
              <a:off x="1888486" y="1854346"/>
              <a:ext cx="32104" cy="32350"/>
            </a:xfrm>
            <a:custGeom>
              <a:rect b="b" l="l" r="r" t="t"/>
              <a:pathLst>
                <a:path extrusionOk="0" h="526" w="522">
                  <a:moveTo>
                    <a:pt x="178" y="0"/>
                  </a:moveTo>
                  <a:cubicBezTo>
                    <a:pt x="167" y="0"/>
                    <a:pt x="156" y="7"/>
                    <a:pt x="150" y="21"/>
                  </a:cubicBezTo>
                  <a:cubicBezTo>
                    <a:pt x="94" y="196"/>
                    <a:pt x="0" y="373"/>
                    <a:pt x="194" y="499"/>
                  </a:cubicBezTo>
                  <a:cubicBezTo>
                    <a:pt x="222" y="518"/>
                    <a:pt x="248" y="526"/>
                    <a:pt x="272" y="526"/>
                  </a:cubicBezTo>
                  <a:cubicBezTo>
                    <a:pt x="388" y="526"/>
                    <a:pt x="456" y="333"/>
                    <a:pt x="504" y="243"/>
                  </a:cubicBezTo>
                  <a:cubicBezTo>
                    <a:pt x="521" y="212"/>
                    <a:pt x="497" y="187"/>
                    <a:pt x="470" y="187"/>
                  </a:cubicBezTo>
                  <a:cubicBezTo>
                    <a:pt x="461" y="187"/>
                    <a:pt x="452" y="190"/>
                    <a:pt x="444" y="196"/>
                  </a:cubicBezTo>
                  <a:cubicBezTo>
                    <a:pt x="372" y="253"/>
                    <a:pt x="348" y="407"/>
                    <a:pt x="264" y="407"/>
                  </a:cubicBezTo>
                  <a:cubicBezTo>
                    <a:pt x="262" y="407"/>
                    <a:pt x="261" y="407"/>
                    <a:pt x="260" y="407"/>
                  </a:cubicBezTo>
                  <a:cubicBezTo>
                    <a:pt x="82" y="402"/>
                    <a:pt x="180" y="134"/>
                    <a:pt x="204" y="35"/>
                  </a:cubicBezTo>
                  <a:cubicBezTo>
                    <a:pt x="209" y="14"/>
                    <a:pt x="194"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3"/>
            <p:cNvSpPr/>
            <p:nvPr/>
          </p:nvSpPr>
          <p:spPr>
            <a:xfrm>
              <a:off x="2002573" y="1900288"/>
              <a:ext cx="95390" cy="114579"/>
            </a:xfrm>
            <a:custGeom>
              <a:rect b="b" l="l" r="r" t="t"/>
              <a:pathLst>
                <a:path extrusionOk="0" h="1863" w="1551">
                  <a:moveTo>
                    <a:pt x="304" y="1"/>
                  </a:moveTo>
                  <a:cubicBezTo>
                    <a:pt x="293" y="1"/>
                    <a:pt x="281" y="6"/>
                    <a:pt x="272" y="19"/>
                  </a:cubicBezTo>
                  <a:cubicBezTo>
                    <a:pt x="0" y="448"/>
                    <a:pt x="28" y="1182"/>
                    <a:pt x="214" y="1641"/>
                  </a:cubicBezTo>
                  <a:cubicBezTo>
                    <a:pt x="277" y="1801"/>
                    <a:pt x="367" y="1862"/>
                    <a:pt x="463" y="1862"/>
                  </a:cubicBezTo>
                  <a:cubicBezTo>
                    <a:pt x="610" y="1862"/>
                    <a:pt x="769" y="1716"/>
                    <a:pt x="864" y="1554"/>
                  </a:cubicBezTo>
                  <a:cubicBezTo>
                    <a:pt x="895" y="1500"/>
                    <a:pt x="950" y="1365"/>
                    <a:pt x="990" y="1233"/>
                  </a:cubicBezTo>
                  <a:lnTo>
                    <a:pt x="990" y="1233"/>
                  </a:lnTo>
                  <a:cubicBezTo>
                    <a:pt x="999" y="1381"/>
                    <a:pt x="1020" y="1536"/>
                    <a:pt x="1047" y="1585"/>
                  </a:cubicBezTo>
                  <a:cubicBezTo>
                    <a:pt x="1093" y="1669"/>
                    <a:pt x="1136" y="1730"/>
                    <a:pt x="1212" y="1730"/>
                  </a:cubicBezTo>
                  <a:cubicBezTo>
                    <a:pt x="1236" y="1730"/>
                    <a:pt x="1264" y="1724"/>
                    <a:pt x="1297" y="1710"/>
                  </a:cubicBezTo>
                  <a:cubicBezTo>
                    <a:pt x="1488" y="1632"/>
                    <a:pt x="1505" y="1308"/>
                    <a:pt x="1544" y="1149"/>
                  </a:cubicBezTo>
                  <a:cubicBezTo>
                    <a:pt x="1551" y="1119"/>
                    <a:pt x="1527" y="1098"/>
                    <a:pt x="1502" y="1098"/>
                  </a:cubicBezTo>
                  <a:cubicBezTo>
                    <a:pt x="1490" y="1098"/>
                    <a:pt x="1477" y="1104"/>
                    <a:pt x="1469" y="1118"/>
                  </a:cubicBezTo>
                  <a:cubicBezTo>
                    <a:pt x="1409" y="1221"/>
                    <a:pt x="1332" y="1546"/>
                    <a:pt x="1200" y="1546"/>
                  </a:cubicBezTo>
                  <a:cubicBezTo>
                    <a:pt x="1182" y="1546"/>
                    <a:pt x="1163" y="1540"/>
                    <a:pt x="1144" y="1527"/>
                  </a:cubicBezTo>
                  <a:cubicBezTo>
                    <a:pt x="992" y="1430"/>
                    <a:pt x="1050" y="985"/>
                    <a:pt x="1045" y="823"/>
                  </a:cubicBezTo>
                  <a:cubicBezTo>
                    <a:pt x="1045" y="802"/>
                    <a:pt x="1031" y="793"/>
                    <a:pt x="1016" y="793"/>
                  </a:cubicBezTo>
                  <a:cubicBezTo>
                    <a:pt x="1002" y="793"/>
                    <a:pt x="986" y="803"/>
                    <a:pt x="984" y="823"/>
                  </a:cubicBezTo>
                  <a:cubicBezTo>
                    <a:pt x="967" y="1007"/>
                    <a:pt x="902" y="1219"/>
                    <a:pt x="820" y="1385"/>
                  </a:cubicBezTo>
                  <a:cubicBezTo>
                    <a:pt x="800" y="1430"/>
                    <a:pt x="716" y="1610"/>
                    <a:pt x="659" y="1621"/>
                  </a:cubicBezTo>
                  <a:cubicBezTo>
                    <a:pt x="553" y="1582"/>
                    <a:pt x="448" y="1543"/>
                    <a:pt x="344" y="1504"/>
                  </a:cubicBezTo>
                  <a:cubicBezTo>
                    <a:pt x="331" y="1455"/>
                    <a:pt x="319" y="1405"/>
                    <a:pt x="305" y="1355"/>
                  </a:cubicBezTo>
                  <a:cubicBezTo>
                    <a:pt x="209" y="954"/>
                    <a:pt x="156" y="438"/>
                    <a:pt x="341" y="54"/>
                  </a:cubicBezTo>
                  <a:cubicBezTo>
                    <a:pt x="354" y="27"/>
                    <a:pt x="330" y="1"/>
                    <a:pt x="3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3"/>
            <p:cNvSpPr/>
            <p:nvPr/>
          </p:nvSpPr>
          <p:spPr>
            <a:xfrm>
              <a:off x="2397296" y="2065361"/>
              <a:ext cx="138442" cy="94837"/>
            </a:xfrm>
            <a:custGeom>
              <a:rect b="b" l="l" r="r" t="t"/>
              <a:pathLst>
                <a:path extrusionOk="0" h="1542" w="2251">
                  <a:moveTo>
                    <a:pt x="1452" y="1"/>
                  </a:moveTo>
                  <a:cubicBezTo>
                    <a:pt x="1435" y="1"/>
                    <a:pt x="1420" y="22"/>
                    <a:pt x="1433" y="38"/>
                  </a:cubicBezTo>
                  <a:cubicBezTo>
                    <a:pt x="1608" y="226"/>
                    <a:pt x="1744" y="512"/>
                    <a:pt x="1830" y="749"/>
                  </a:cubicBezTo>
                  <a:cubicBezTo>
                    <a:pt x="1879" y="888"/>
                    <a:pt x="1936" y="1057"/>
                    <a:pt x="1883" y="1199"/>
                  </a:cubicBezTo>
                  <a:cubicBezTo>
                    <a:pt x="1883" y="1344"/>
                    <a:pt x="1812" y="1417"/>
                    <a:pt x="1669" y="1417"/>
                  </a:cubicBezTo>
                  <a:cubicBezTo>
                    <a:pt x="1599" y="1417"/>
                    <a:pt x="1513" y="1400"/>
                    <a:pt x="1410" y="1365"/>
                  </a:cubicBezTo>
                  <a:cubicBezTo>
                    <a:pt x="1358" y="1338"/>
                    <a:pt x="1307" y="1310"/>
                    <a:pt x="1257" y="1281"/>
                  </a:cubicBezTo>
                  <a:cubicBezTo>
                    <a:pt x="1065" y="1171"/>
                    <a:pt x="887" y="1045"/>
                    <a:pt x="730" y="890"/>
                  </a:cubicBezTo>
                  <a:cubicBezTo>
                    <a:pt x="626" y="788"/>
                    <a:pt x="565" y="656"/>
                    <a:pt x="430" y="592"/>
                  </a:cubicBezTo>
                  <a:cubicBezTo>
                    <a:pt x="420" y="586"/>
                    <a:pt x="409" y="584"/>
                    <a:pt x="399" y="584"/>
                  </a:cubicBezTo>
                  <a:cubicBezTo>
                    <a:pt x="359" y="584"/>
                    <a:pt x="327" y="619"/>
                    <a:pt x="337" y="663"/>
                  </a:cubicBezTo>
                  <a:cubicBezTo>
                    <a:pt x="368" y="826"/>
                    <a:pt x="519" y="917"/>
                    <a:pt x="479" y="1109"/>
                  </a:cubicBezTo>
                  <a:cubicBezTo>
                    <a:pt x="463" y="1190"/>
                    <a:pt x="499" y="1213"/>
                    <a:pt x="410" y="1242"/>
                  </a:cubicBezTo>
                  <a:cubicBezTo>
                    <a:pt x="403" y="1244"/>
                    <a:pt x="396" y="1245"/>
                    <a:pt x="388" y="1245"/>
                  </a:cubicBezTo>
                  <a:cubicBezTo>
                    <a:pt x="299" y="1245"/>
                    <a:pt x="131" y="1124"/>
                    <a:pt x="74" y="1090"/>
                  </a:cubicBezTo>
                  <a:cubicBezTo>
                    <a:pt x="68" y="1086"/>
                    <a:pt x="62" y="1085"/>
                    <a:pt x="56" y="1085"/>
                  </a:cubicBezTo>
                  <a:cubicBezTo>
                    <a:pt x="28" y="1085"/>
                    <a:pt x="1" y="1118"/>
                    <a:pt x="22" y="1143"/>
                  </a:cubicBezTo>
                  <a:cubicBezTo>
                    <a:pt x="93" y="1237"/>
                    <a:pt x="289" y="1396"/>
                    <a:pt x="445" y="1396"/>
                  </a:cubicBezTo>
                  <a:cubicBezTo>
                    <a:pt x="486" y="1396"/>
                    <a:pt x="524" y="1385"/>
                    <a:pt x="557" y="1359"/>
                  </a:cubicBezTo>
                  <a:cubicBezTo>
                    <a:pt x="702" y="1243"/>
                    <a:pt x="634" y="1045"/>
                    <a:pt x="558" y="872"/>
                  </a:cubicBezTo>
                  <a:lnTo>
                    <a:pt x="558" y="872"/>
                  </a:lnTo>
                  <a:cubicBezTo>
                    <a:pt x="627" y="947"/>
                    <a:pt x="695" y="1026"/>
                    <a:pt x="746" y="1068"/>
                  </a:cubicBezTo>
                  <a:cubicBezTo>
                    <a:pt x="874" y="1176"/>
                    <a:pt x="1002" y="1270"/>
                    <a:pt x="1147" y="1353"/>
                  </a:cubicBezTo>
                  <a:cubicBezTo>
                    <a:pt x="1276" y="1428"/>
                    <a:pt x="1475" y="1541"/>
                    <a:pt x="1652" y="1541"/>
                  </a:cubicBezTo>
                  <a:cubicBezTo>
                    <a:pt x="1725" y="1541"/>
                    <a:pt x="1793" y="1522"/>
                    <a:pt x="1852" y="1474"/>
                  </a:cubicBezTo>
                  <a:cubicBezTo>
                    <a:pt x="2251" y="1149"/>
                    <a:pt x="1707" y="256"/>
                    <a:pt x="1465" y="6"/>
                  </a:cubicBezTo>
                  <a:cubicBezTo>
                    <a:pt x="1461" y="2"/>
                    <a:pt x="1456" y="1"/>
                    <a:pt x="1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3"/>
            <p:cNvSpPr/>
            <p:nvPr/>
          </p:nvSpPr>
          <p:spPr>
            <a:xfrm>
              <a:off x="1806872" y="1222961"/>
              <a:ext cx="682247" cy="561518"/>
            </a:xfrm>
            <a:custGeom>
              <a:rect b="b" l="l" r="r" t="t"/>
              <a:pathLst>
                <a:path extrusionOk="0" h="9130" w="11093">
                  <a:moveTo>
                    <a:pt x="4979" y="0"/>
                  </a:moveTo>
                  <a:cubicBezTo>
                    <a:pt x="4979" y="0"/>
                    <a:pt x="2718" y="4661"/>
                    <a:pt x="713" y="6903"/>
                  </a:cubicBezTo>
                  <a:cubicBezTo>
                    <a:pt x="46" y="7651"/>
                    <a:pt x="0" y="7900"/>
                    <a:pt x="236" y="7900"/>
                  </a:cubicBezTo>
                  <a:cubicBezTo>
                    <a:pt x="709" y="7900"/>
                    <a:pt x="2307" y="6903"/>
                    <a:pt x="2307" y="6903"/>
                  </a:cubicBezTo>
                  <a:lnTo>
                    <a:pt x="2307" y="6903"/>
                  </a:lnTo>
                  <a:cubicBezTo>
                    <a:pt x="2307" y="6903"/>
                    <a:pt x="1934" y="8690"/>
                    <a:pt x="2518" y="8690"/>
                  </a:cubicBezTo>
                  <a:cubicBezTo>
                    <a:pt x="2775" y="8690"/>
                    <a:pt x="3215" y="8346"/>
                    <a:pt x="3952" y="7356"/>
                  </a:cubicBezTo>
                  <a:cubicBezTo>
                    <a:pt x="4009" y="8312"/>
                    <a:pt x="4377" y="9036"/>
                    <a:pt x="4739" y="9036"/>
                  </a:cubicBezTo>
                  <a:cubicBezTo>
                    <a:pt x="5034" y="9036"/>
                    <a:pt x="5326" y="8553"/>
                    <a:pt x="5441" y="7319"/>
                  </a:cubicBezTo>
                  <a:cubicBezTo>
                    <a:pt x="5751" y="8520"/>
                    <a:pt x="6152" y="9130"/>
                    <a:pt x="6428" y="9130"/>
                  </a:cubicBezTo>
                  <a:cubicBezTo>
                    <a:pt x="6702" y="9130"/>
                    <a:pt x="6854" y="8532"/>
                    <a:pt x="6674" y="7319"/>
                  </a:cubicBezTo>
                  <a:lnTo>
                    <a:pt x="6674" y="7319"/>
                  </a:lnTo>
                  <a:cubicBezTo>
                    <a:pt x="7436" y="8384"/>
                    <a:pt x="7997" y="8956"/>
                    <a:pt x="8266" y="8956"/>
                  </a:cubicBezTo>
                  <a:cubicBezTo>
                    <a:pt x="8524" y="8956"/>
                    <a:pt x="8516" y="8434"/>
                    <a:pt x="8165" y="7319"/>
                  </a:cubicBezTo>
                  <a:lnTo>
                    <a:pt x="8165" y="7319"/>
                  </a:lnTo>
                  <a:cubicBezTo>
                    <a:pt x="8784" y="7814"/>
                    <a:pt x="9149" y="7990"/>
                    <a:pt x="9356" y="7990"/>
                  </a:cubicBezTo>
                  <a:cubicBezTo>
                    <a:pt x="9868" y="7990"/>
                    <a:pt x="9398" y="6901"/>
                    <a:pt x="9397" y="6901"/>
                  </a:cubicBezTo>
                  <a:lnTo>
                    <a:pt x="9397" y="6901"/>
                  </a:lnTo>
                  <a:cubicBezTo>
                    <a:pt x="9398" y="6901"/>
                    <a:pt x="10354" y="7349"/>
                    <a:pt x="10771" y="7349"/>
                  </a:cubicBezTo>
                  <a:cubicBezTo>
                    <a:pt x="11084" y="7349"/>
                    <a:pt x="11093" y="7097"/>
                    <a:pt x="10168" y="6217"/>
                  </a:cubicBezTo>
                  <a:cubicBezTo>
                    <a:pt x="8010" y="4162"/>
                    <a:pt x="4979" y="0"/>
                    <a:pt x="4979" y="0"/>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3"/>
            <p:cNvSpPr/>
            <p:nvPr/>
          </p:nvSpPr>
          <p:spPr>
            <a:xfrm>
              <a:off x="1806872" y="1222961"/>
              <a:ext cx="682247" cy="561518"/>
            </a:xfrm>
            <a:custGeom>
              <a:rect b="b" l="l" r="r" t="t"/>
              <a:pathLst>
                <a:path extrusionOk="0" h="9130" w="11093">
                  <a:moveTo>
                    <a:pt x="4979" y="0"/>
                  </a:moveTo>
                  <a:cubicBezTo>
                    <a:pt x="4979" y="0"/>
                    <a:pt x="2718" y="4661"/>
                    <a:pt x="713" y="6903"/>
                  </a:cubicBezTo>
                  <a:cubicBezTo>
                    <a:pt x="46" y="7651"/>
                    <a:pt x="0" y="7900"/>
                    <a:pt x="236" y="7900"/>
                  </a:cubicBezTo>
                  <a:cubicBezTo>
                    <a:pt x="709" y="7900"/>
                    <a:pt x="2307" y="6903"/>
                    <a:pt x="2307" y="6903"/>
                  </a:cubicBezTo>
                  <a:lnTo>
                    <a:pt x="2307" y="6903"/>
                  </a:lnTo>
                  <a:cubicBezTo>
                    <a:pt x="2307" y="6903"/>
                    <a:pt x="1934" y="8690"/>
                    <a:pt x="2518" y="8690"/>
                  </a:cubicBezTo>
                  <a:cubicBezTo>
                    <a:pt x="2775" y="8690"/>
                    <a:pt x="3215" y="8346"/>
                    <a:pt x="3952" y="7356"/>
                  </a:cubicBezTo>
                  <a:cubicBezTo>
                    <a:pt x="4009" y="8312"/>
                    <a:pt x="4377" y="9036"/>
                    <a:pt x="4739" y="9036"/>
                  </a:cubicBezTo>
                  <a:cubicBezTo>
                    <a:pt x="5034" y="9036"/>
                    <a:pt x="5326" y="8553"/>
                    <a:pt x="5441" y="7319"/>
                  </a:cubicBezTo>
                  <a:cubicBezTo>
                    <a:pt x="5751" y="8520"/>
                    <a:pt x="6152" y="9130"/>
                    <a:pt x="6428" y="9130"/>
                  </a:cubicBezTo>
                  <a:cubicBezTo>
                    <a:pt x="6702" y="9130"/>
                    <a:pt x="6854" y="8532"/>
                    <a:pt x="6674" y="7319"/>
                  </a:cubicBezTo>
                  <a:lnTo>
                    <a:pt x="6674" y="7319"/>
                  </a:lnTo>
                  <a:cubicBezTo>
                    <a:pt x="7436" y="8384"/>
                    <a:pt x="7997" y="8956"/>
                    <a:pt x="8266" y="8956"/>
                  </a:cubicBezTo>
                  <a:cubicBezTo>
                    <a:pt x="8524" y="8956"/>
                    <a:pt x="8516" y="8434"/>
                    <a:pt x="8165" y="7319"/>
                  </a:cubicBezTo>
                  <a:lnTo>
                    <a:pt x="8165" y="7319"/>
                  </a:lnTo>
                  <a:cubicBezTo>
                    <a:pt x="8784" y="7814"/>
                    <a:pt x="9149" y="7990"/>
                    <a:pt x="9356" y="7990"/>
                  </a:cubicBezTo>
                  <a:cubicBezTo>
                    <a:pt x="9868" y="7990"/>
                    <a:pt x="9398" y="6901"/>
                    <a:pt x="9397" y="6901"/>
                  </a:cubicBezTo>
                  <a:lnTo>
                    <a:pt x="9397" y="6901"/>
                  </a:lnTo>
                  <a:cubicBezTo>
                    <a:pt x="9398" y="6901"/>
                    <a:pt x="10354" y="7349"/>
                    <a:pt x="10771" y="7349"/>
                  </a:cubicBezTo>
                  <a:cubicBezTo>
                    <a:pt x="11084" y="7349"/>
                    <a:pt x="11093" y="7097"/>
                    <a:pt x="10168" y="6217"/>
                  </a:cubicBezTo>
                  <a:cubicBezTo>
                    <a:pt x="8010" y="4162"/>
                    <a:pt x="4979" y="0"/>
                    <a:pt x="4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3"/>
            <p:cNvSpPr/>
            <p:nvPr/>
          </p:nvSpPr>
          <p:spPr>
            <a:xfrm>
              <a:off x="2210759" y="1489943"/>
              <a:ext cx="66669" cy="75156"/>
            </a:xfrm>
            <a:custGeom>
              <a:rect b="b" l="l" r="r" t="t"/>
              <a:pathLst>
                <a:path extrusionOk="0" h="1222" w="1084">
                  <a:moveTo>
                    <a:pt x="492" y="1"/>
                  </a:moveTo>
                  <a:cubicBezTo>
                    <a:pt x="489" y="1"/>
                    <a:pt x="487" y="4"/>
                    <a:pt x="488" y="9"/>
                  </a:cubicBezTo>
                  <a:cubicBezTo>
                    <a:pt x="565" y="157"/>
                    <a:pt x="646" y="298"/>
                    <a:pt x="720" y="450"/>
                  </a:cubicBezTo>
                  <a:cubicBezTo>
                    <a:pt x="782" y="582"/>
                    <a:pt x="901" y="776"/>
                    <a:pt x="909" y="929"/>
                  </a:cubicBezTo>
                  <a:cubicBezTo>
                    <a:pt x="963" y="1015"/>
                    <a:pt x="920" y="1059"/>
                    <a:pt x="777" y="1065"/>
                  </a:cubicBezTo>
                  <a:cubicBezTo>
                    <a:pt x="766" y="1049"/>
                    <a:pt x="756" y="1035"/>
                    <a:pt x="745" y="1020"/>
                  </a:cubicBezTo>
                  <a:cubicBezTo>
                    <a:pt x="670" y="989"/>
                    <a:pt x="582" y="868"/>
                    <a:pt x="543" y="812"/>
                  </a:cubicBezTo>
                  <a:cubicBezTo>
                    <a:pt x="463" y="696"/>
                    <a:pt x="418" y="560"/>
                    <a:pt x="331" y="454"/>
                  </a:cubicBezTo>
                  <a:cubicBezTo>
                    <a:pt x="324" y="445"/>
                    <a:pt x="313" y="441"/>
                    <a:pt x="303" y="441"/>
                  </a:cubicBezTo>
                  <a:cubicBezTo>
                    <a:pt x="279" y="441"/>
                    <a:pt x="253" y="460"/>
                    <a:pt x="256" y="485"/>
                  </a:cubicBezTo>
                  <a:cubicBezTo>
                    <a:pt x="267" y="560"/>
                    <a:pt x="292" y="623"/>
                    <a:pt x="309" y="698"/>
                  </a:cubicBezTo>
                  <a:cubicBezTo>
                    <a:pt x="368" y="792"/>
                    <a:pt x="349" y="839"/>
                    <a:pt x="260" y="842"/>
                  </a:cubicBezTo>
                  <a:cubicBezTo>
                    <a:pt x="192" y="831"/>
                    <a:pt x="135" y="793"/>
                    <a:pt x="92" y="731"/>
                  </a:cubicBezTo>
                  <a:cubicBezTo>
                    <a:pt x="87" y="710"/>
                    <a:pt x="70" y="701"/>
                    <a:pt x="53" y="701"/>
                  </a:cubicBezTo>
                  <a:cubicBezTo>
                    <a:pt x="28" y="701"/>
                    <a:pt x="1" y="721"/>
                    <a:pt x="7" y="754"/>
                  </a:cubicBezTo>
                  <a:cubicBezTo>
                    <a:pt x="39" y="881"/>
                    <a:pt x="190" y="934"/>
                    <a:pt x="316" y="934"/>
                  </a:cubicBezTo>
                  <a:cubicBezTo>
                    <a:pt x="337" y="934"/>
                    <a:pt x="358" y="932"/>
                    <a:pt x="377" y="929"/>
                  </a:cubicBezTo>
                  <a:cubicBezTo>
                    <a:pt x="396" y="924"/>
                    <a:pt x="407" y="906"/>
                    <a:pt x="409" y="887"/>
                  </a:cubicBezTo>
                  <a:cubicBezTo>
                    <a:pt x="415" y="830"/>
                    <a:pt x="408" y="777"/>
                    <a:pt x="397" y="726"/>
                  </a:cubicBezTo>
                  <a:lnTo>
                    <a:pt x="397" y="726"/>
                  </a:lnTo>
                  <a:cubicBezTo>
                    <a:pt x="432" y="792"/>
                    <a:pt x="468" y="858"/>
                    <a:pt x="515" y="917"/>
                  </a:cubicBezTo>
                  <a:cubicBezTo>
                    <a:pt x="582" y="998"/>
                    <a:pt x="671" y="1090"/>
                    <a:pt x="752" y="1159"/>
                  </a:cubicBezTo>
                  <a:cubicBezTo>
                    <a:pt x="792" y="1192"/>
                    <a:pt x="847" y="1222"/>
                    <a:pt x="899" y="1222"/>
                  </a:cubicBezTo>
                  <a:cubicBezTo>
                    <a:pt x="935" y="1222"/>
                    <a:pt x="969" y="1208"/>
                    <a:pt x="996" y="1173"/>
                  </a:cubicBezTo>
                  <a:cubicBezTo>
                    <a:pt x="1084" y="1056"/>
                    <a:pt x="912" y="768"/>
                    <a:pt x="866" y="664"/>
                  </a:cubicBezTo>
                  <a:cubicBezTo>
                    <a:pt x="768" y="426"/>
                    <a:pt x="624" y="228"/>
                    <a:pt x="498" y="9"/>
                  </a:cubicBezTo>
                  <a:cubicBezTo>
                    <a:pt x="496" y="3"/>
                    <a:pt x="494"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3"/>
            <p:cNvSpPr/>
            <p:nvPr/>
          </p:nvSpPr>
          <p:spPr>
            <a:xfrm>
              <a:off x="1965856" y="1514975"/>
              <a:ext cx="68329" cy="112796"/>
            </a:xfrm>
            <a:custGeom>
              <a:rect b="b" l="l" r="r" t="t"/>
              <a:pathLst>
                <a:path extrusionOk="0" h="1834" w="1111">
                  <a:moveTo>
                    <a:pt x="777" y="1"/>
                  </a:moveTo>
                  <a:cubicBezTo>
                    <a:pt x="765" y="1"/>
                    <a:pt x="754" y="6"/>
                    <a:pt x="745" y="19"/>
                  </a:cubicBezTo>
                  <a:cubicBezTo>
                    <a:pt x="563" y="352"/>
                    <a:pt x="344" y="660"/>
                    <a:pt x="235" y="1024"/>
                  </a:cubicBezTo>
                  <a:cubicBezTo>
                    <a:pt x="194" y="1160"/>
                    <a:pt x="0" y="1507"/>
                    <a:pt x="183" y="1633"/>
                  </a:cubicBezTo>
                  <a:cubicBezTo>
                    <a:pt x="223" y="1661"/>
                    <a:pt x="268" y="1672"/>
                    <a:pt x="316" y="1672"/>
                  </a:cubicBezTo>
                  <a:cubicBezTo>
                    <a:pt x="487" y="1672"/>
                    <a:pt x="688" y="1522"/>
                    <a:pt x="780" y="1425"/>
                  </a:cubicBezTo>
                  <a:cubicBezTo>
                    <a:pt x="825" y="1377"/>
                    <a:pt x="868" y="1334"/>
                    <a:pt x="916" y="1293"/>
                  </a:cubicBezTo>
                  <a:lnTo>
                    <a:pt x="916" y="1293"/>
                  </a:lnTo>
                  <a:cubicBezTo>
                    <a:pt x="878" y="1469"/>
                    <a:pt x="826" y="1612"/>
                    <a:pt x="850" y="1799"/>
                  </a:cubicBezTo>
                  <a:cubicBezTo>
                    <a:pt x="852" y="1819"/>
                    <a:pt x="863" y="1830"/>
                    <a:pt x="883" y="1832"/>
                  </a:cubicBezTo>
                  <a:cubicBezTo>
                    <a:pt x="898" y="1833"/>
                    <a:pt x="912" y="1833"/>
                    <a:pt x="925" y="1833"/>
                  </a:cubicBezTo>
                  <a:cubicBezTo>
                    <a:pt x="988" y="1833"/>
                    <a:pt x="1031" y="1819"/>
                    <a:pt x="1089" y="1775"/>
                  </a:cubicBezTo>
                  <a:cubicBezTo>
                    <a:pt x="1110" y="1758"/>
                    <a:pt x="1099" y="1726"/>
                    <a:pt x="1077" y="1726"/>
                  </a:cubicBezTo>
                  <a:cubicBezTo>
                    <a:pt x="1073" y="1726"/>
                    <a:pt x="1069" y="1728"/>
                    <a:pt x="1064" y="1730"/>
                  </a:cubicBezTo>
                  <a:cubicBezTo>
                    <a:pt x="1011" y="1721"/>
                    <a:pt x="958" y="1713"/>
                    <a:pt x="906" y="1703"/>
                  </a:cubicBezTo>
                  <a:cubicBezTo>
                    <a:pt x="910" y="1622"/>
                    <a:pt x="922" y="1542"/>
                    <a:pt x="944" y="1466"/>
                  </a:cubicBezTo>
                  <a:cubicBezTo>
                    <a:pt x="970" y="1353"/>
                    <a:pt x="986" y="1277"/>
                    <a:pt x="1056" y="1172"/>
                  </a:cubicBezTo>
                  <a:cubicBezTo>
                    <a:pt x="1073" y="1146"/>
                    <a:pt x="1050" y="1118"/>
                    <a:pt x="1025" y="1118"/>
                  </a:cubicBezTo>
                  <a:cubicBezTo>
                    <a:pt x="1017" y="1118"/>
                    <a:pt x="1009" y="1121"/>
                    <a:pt x="1002" y="1128"/>
                  </a:cubicBezTo>
                  <a:cubicBezTo>
                    <a:pt x="894" y="1247"/>
                    <a:pt x="733" y="1391"/>
                    <a:pt x="600" y="1471"/>
                  </a:cubicBezTo>
                  <a:cubicBezTo>
                    <a:pt x="555" y="1496"/>
                    <a:pt x="444" y="1543"/>
                    <a:pt x="351" y="1543"/>
                  </a:cubicBezTo>
                  <a:cubicBezTo>
                    <a:pt x="293" y="1543"/>
                    <a:pt x="242" y="1524"/>
                    <a:pt x="221" y="1471"/>
                  </a:cubicBezTo>
                  <a:cubicBezTo>
                    <a:pt x="197" y="1411"/>
                    <a:pt x="297" y="1227"/>
                    <a:pt x="314" y="1164"/>
                  </a:cubicBezTo>
                  <a:cubicBezTo>
                    <a:pt x="433" y="766"/>
                    <a:pt x="621" y="432"/>
                    <a:pt x="814" y="61"/>
                  </a:cubicBezTo>
                  <a:cubicBezTo>
                    <a:pt x="829" y="29"/>
                    <a:pt x="803" y="1"/>
                    <a:pt x="7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3"/>
            <p:cNvSpPr/>
            <p:nvPr/>
          </p:nvSpPr>
          <p:spPr>
            <a:xfrm>
              <a:off x="2098087" y="1596158"/>
              <a:ext cx="50125" cy="54614"/>
            </a:xfrm>
            <a:custGeom>
              <a:rect b="b" l="l" r="r" t="t"/>
              <a:pathLst>
                <a:path extrusionOk="0" h="888" w="815">
                  <a:moveTo>
                    <a:pt x="266" y="0"/>
                  </a:moveTo>
                  <a:cubicBezTo>
                    <a:pt x="254" y="0"/>
                    <a:pt x="241" y="6"/>
                    <a:pt x="235" y="19"/>
                  </a:cubicBezTo>
                  <a:cubicBezTo>
                    <a:pt x="130" y="238"/>
                    <a:pt x="0" y="716"/>
                    <a:pt x="294" y="863"/>
                  </a:cubicBezTo>
                  <a:cubicBezTo>
                    <a:pt x="327" y="880"/>
                    <a:pt x="371" y="888"/>
                    <a:pt x="418" y="888"/>
                  </a:cubicBezTo>
                  <a:cubicBezTo>
                    <a:pt x="492" y="888"/>
                    <a:pt x="573" y="868"/>
                    <a:pt x="624" y="833"/>
                  </a:cubicBezTo>
                  <a:cubicBezTo>
                    <a:pt x="724" y="768"/>
                    <a:pt x="766" y="574"/>
                    <a:pt x="803" y="469"/>
                  </a:cubicBezTo>
                  <a:cubicBezTo>
                    <a:pt x="814" y="437"/>
                    <a:pt x="790" y="417"/>
                    <a:pt x="763" y="417"/>
                  </a:cubicBezTo>
                  <a:cubicBezTo>
                    <a:pt x="752" y="417"/>
                    <a:pt x="741" y="421"/>
                    <a:pt x="731" y="429"/>
                  </a:cubicBezTo>
                  <a:cubicBezTo>
                    <a:pt x="672" y="476"/>
                    <a:pt x="656" y="555"/>
                    <a:pt x="625" y="621"/>
                  </a:cubicBezTo>
                  <a:cubicBezTo>
                    <a:pt x="593" y="695"/>
                    <a:pt x="513" y="761"/>
                    <a:pt x="427" y="761"/>
                  </a:cubicBezTo>
                  <a:cubicBezTo>
                    <a:pt x="401" y="761"/>
                    <a:pt x="374" y="755"/>
                    <a:pt x="349" y="741"/>
                  </a:cubicBezTo>
                  <a:cubicBezTo>
                    <a:pt x="235" y="679"/>
                    <a:pt x="224" y="483"/>
                    <a:pt x="228" y="376"/>
                  </a:cubicBezTo>
                  <a:cubicBezTo>
                    <a:pt x="236" y="265"/>
                    <a:pt x="267" y="157"/>
                    <a:pt x="310" y="55"/>
                  </a:cubicBezTo>
                  <a:cubicBezTo>
                    <a:pt x="321" y="24"/>
                    <a:pt x="293" y="0"/>
                    <a:pt x="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3"/>
            <p:cNvSpPr/>
            <p:nvPr/>
          </p:nvSpPr>
          <p:spPr>
            <a:xfrm>
              <a:off x="2310885" y="1589147"/>
              <a:ext cx="36963" cy="49756"/>
            </a:xfrm>
            <a:custGeom>
              <a:rect b="b" l="l" r="r" t="t"/>
              <a:pathLst>
                <a:path extrusionOk="0" h="809" w="601">
                  <a:moveTo>
                    <a:pt x="286" y="0"/>
                  </a:moveTo>
                  <a:cubicBezTo>
                    <a:pt x="261" y="0"/>
                    <a:pt x="236" y="25"/>
                    <a:pt x="254" y="51"/>
                  </a:cubicBezTo>
                  <a:cubicBezTo>
                    <a:pt x="359" y="191"/>
                    <a:pt x="428" y="319"/>
                    <a:pt x="429" y="499"/>
                  </a:cubicBezTo>
                  <a:cubicBezTo>
                    <a:pt x="429" y="579"/>
                    <a:pt x="406" y="646"/>
                    <a:pt x="337" y="694"/>
                  </a:cubicBezTo>
                  <a:cubicBezTo>
                    <a:pt x="304" y="718"/>
                    <a:pt x="270" y="728"/>
                    <a:pt x="237" y="728"/>
                  </a:cubicBezTo>
                  <a:cubicBezTo>
                    <a:pt x="175" y="728"/>
                    <a:pt x="113" y="694"/>
                    <a:pt x="60" y="649"/>
                  </a:cubicBezTo>
                  <a:cubicBezTo>
                    <a:pt x="54" y="644"/>
                    <a:pt x="47" y="642"/>
                    <a:pt x="41" y="642"/>
                  </a:cubicBezTo>
                  <a:cubicBezTo>
                    <a:pt x="19" y="642"/>
                    <a:pt x="1" y="669"/>
                    <a:pt x="21" y="688"/>
                  </a:cubicBezTo>
                  <a:cubicBezTo>
                    <a:pt x="96" y="765"/>
                    <a:pt x="175" y="809"/>
                    <a:pt x="252" y="809"/>
                  </a:cubicBezTo>
                  <a:cubicBezTo>
                    <a:pt x="326" y="809"/>
                    <a:pt x="398" y="767"/>
                    <a:pt x="460" y="677"/>
                  </a:cubicBezTo>
                  <a:cubicBezTo>
                    <a:pt x="601" y="476"/>
                    <a:pt x="438" y="179"/>
                    <a:pt x="313" y="15"/>
                  </a:cubicBezTo>
                  <a:cubicBezTo>
                    <a:pt x="306" y="5"/>
                    <a:pt x="296" y="0"/>
                    <a:pt x="2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3"/>
            <p:cNvSpPr/>
            <p:nvPr/>
          </p:nvSpPr>
          <p:spPr>
            <a:xfrm>
              <a:off x="2078652" y="1389633"/>
              <a:ext cx="29644" cy="39054"/>
            </a:xfrm>
            <a:custGeom>
              <a:rect b="b" l="l" r="r" t="t"/>
              <a:pathLst>
                <a:path extrusionOk="0" h="635" w="482">
                  <a:moveTo>
                    <a:pt x="318" y="1"/>
                  </a:moveTo>
                  <a:cubicBezTo>
                    <a:pt x="299" y="1"/>
                    <a:pt x="280" y="10"/>
                    <a:pt x="271" y="32"/>
                  </a:cubicBezTo>
                  <a:cubicBezTo>
                    <a:pt x="227" y="149"/>
                    <a:pt x="1" y="523"/>
                    <a:pt x="188" y="620"/>
                  </a:cubicBezTo>
                  <a:cubicBezTo>
                    <a:pt x="207" y="630"/>
                    <a:pt x="228" y="634"/>
                    <a:pt x="248" y="634"/>
                  </a:cubicBezTo>
                  <a:cubicBezTo>
                    <a:pt x="361" y="634"/>
                    <a:pt x="475" y="489"/>
                    <a:pt x="480" y="388"/>
                  </a:cubicBezTo>
                  <a:cubicBezTo>
                    <a:pt x="481" y="362"/>
                    <a:pt x="461" y="348"/>
                    <a:pt x="440" y="348"/>
                  </a:cubicBezTo>
                  <a:cubicBezTo>
                    <a:pt x="423" y="348"/>
                    <a:pt x="407" y="357"/>
                    <a:pt x="401" y="376"/>
                  </a:cubicBezTo>
                  <a:cubicBezTo>
                    <a:pt x="386" y="421"/>
                    <a:pt x="338" y="451"/>
                    <a:pt x="301" y="474"/>
                  </a:cubicBezTo>
                  <a:cubicBezTo>
                    <a:pt x="278" y="489"/>
                    <a:pt x="263" y="495"/>
                    <a:pt x="253" y="495"/>
                  </a:cubicBezTo>
                  <a:cubicBezTo>
                    <a:pt x="234" y="495"/>
                    <a:pt x="238" y="466"/>
                    <a:pt x="246" y="413"/>
                  </a:cubicBezTo>
                  <a:cubicBezTo>
                    <a:pt x="266" y="288"/>
                    <a:pt x="324" y="174"/>
                    <a:pt x="363" y="57"/>
                  </a:cubicBezTo>
                  <a:cubicBezTo>
                    <a:pt x="373" y="22"/>
                    <a:pt x="346" y="1"/>
                    <a:pt x="3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3"/>
            <p:cNvSpPr/>
            <p:nvPr/>
          </p:nvSpPr>
          <p:spPr>
            <a:xfrm>
              <a:off x="1952941" y="3585456"/>
              <a:ext cx="591347" cy="262923"/>
            </a:xfrm>
            <a:custGeom>
              <a:rect b="b" l="l" r="r" t="t"/>
              <a:pathLst>
                <a:path extrusionOk="0" h="4275" w="9615">
                  <a:moveTo>
                    <a:pt x="2268" y="0"/>
                  </a:moveTo>
                  <a:cubicBezTo>
                    <a:pt x="1238" y="0"/>
                    <a:pt x="1" y="2203"/>
                    <a:pt x="1" y="2203"/>
                  </a:cubicBezTo>
                  <a:lnTo>
                    <a:pt x="5571" y="4200"/>
                  </a:lnTo>
                  <a:cubicBezTo>
                    <a:pt x="5571" y="4200"/>
                    <a:pt x="6167" y="4275"/>
                    <a:pt x="6879" y="4275"/>
                  </a:cubicBezTo>
                  <a:cubicBezTo>
                    <a:pt x="8081" y="4275"/>
                    <a:pt x="9614" y="4061"/>
                    <a:pt x="9165" y="2911"/>
                  </a:cubicBezTo>
                  <a:cubicBezTo>
                    <a:pt x="8783" y="1935"/>
                    <a:pt x="8080" y="1707"/>
                    <a:pt x="7507" y="1707"/>
                  </a:cubicBezTo>
                  <a:cubicBezTo>
                    <a:pt x="7003" y="1707"/>
                    <a:pt x="6599" y="1883"/>
                    <a:pt x="6599" y="1883"/>
                  </a:cubicBezTo>
                  <a:cubicBezTo>
                    <a:pt x="6599" y="1883"/>
                    <a:pt x="6193" y="1611"/>
                    <a:pt x="5546" y="1181"/>
                  </a:cubicBezTo>
                  <a:cubicBezTo>
                    <a:pt x="5416" y="1095"/>
                    <a:pt x="5259" y="1060"/>
                    <a:pt x="5091" y="1060"/>
                  </a:cubicBezTo>
                  <a:cubicBezTo>
                    <a:pt x="4420" y="1060"/>
                    <a:pt x="3576" y="1608"/>
                    <a:pt x="3576" y="1608"/>
                  </a:cubicBezTo>
                  <a:cubicBezTo>
                    <a:pt x="3576" y="1608"/>
                    <a:pt x="3409" y="1264"/>
                    <a:pt x="2827" y="273"/>
                  </a:cubicBezTo>
                  <a:cubicBezTo>
                    <a:pt x="2655" y="81"/>
                    <a:pt x="2466" y="0"/>
                    <a:pt x="2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3"/>
            <p:cNvSpPr/>
            <p:nvPr/>
          </p:nvSpPr>
          <p:spPr>
            <a:xfrm>
              <a:off x="6176195" y="4420230"/>
              <a:ext cx="237769" cy="803161"/>
            </a:xfrm>
            <a:custGeom>
              <a:rect b="b" l="l" r="r" t="t"/>
              <a:pathLst>
                <a:path extrusionOk="0" h="13059" w="3866">
                  <a:moveTo>
                    <a:pt x="3281" y="1"/>
                  </a:moveTo>
                  <a:cubicBezTo>
                    <a:pt x="3031" y="1"/>
                    <a:pt x="2712" y="241"/>
                    <a:pt x="2354" y="1053"/>
                  </a:cubicBezTo>
                  <a:lnTo>
                    <a:pt x="1" y="12635"/>
                  </a:lnTo>
                  <a:lnTo>
                    <a:pt x="2915" y="13059"/>
                  </a:lnTo>
                  <a:lnTo>
                    <a:pt x="3863" y="503"/>
                  </a:lnTo>
                  <a:cubicBezTo>
                    <a:pt x="3865" y="502"/>
                    <a:pt x="3644" y="1"/>
                    <a:pt x="3281" y="1"/>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3"/>
            <p:cNvSpPr/>
            <p:nvPr/>
          </p:nvSpPr>
          <p:spPr>
            <a:xfrm>
              <a:off x="5480294" y="3613194"/>
              <a:ext cx="1716596" cy="1120699"/>
            </a:xfrm>
            <a:custGeom>
              <a:rect b="b" l="l" r="r" t="t"/>
              <a:pathLst>
                <a:path extrusionOk="0" h="18222" w="27911">
                  <a:moveTo>
                    <a:pt x="12548" y="0"/>
                  </a:moveTo>
                  <a:cubicBezTo>
                    <a:pt x="10689" y="0"/>
                    <a:pt x="9086" y="410"/>
                    <a:pt x="8296" y="1580"/>
                  </a:cubicBezTo>
                  <a:cubicBezTo>
                    <a:pt x="8296" y="1580"/>
                    <a:pt x="3668" y="8687"/>
                    <a:pt x="1393" y="11064"/>
                  </a:cubicBezTo>
                  <a:cubicBezTo>
                    <a:pt x="150" y="12362"/>
                    <a:pt x="0" y="12965"/>
                    <a:pt x="568" y="12965"/>
                  </a:cubicBezTo>
                  <a:cubicBezTo>
                    <a:pt x="1041" y="12965"/>
                    <a:pt x="2015" y="12545"/>
                    <a:pt x="3269" y="11758"/>
                  </a:cubicBezTo>
                  <a:lnTo>
                    <a:pt x="3269" y="11758"/>
                  </a:lnTo>
                  <a:cubicBezTo>
                    <a:pt x="2018" y="13281"/>
                    <a:pt x="1522" y="14489"/>
                    <a:pt x="2141" y="14489"/>
                  </a:cubicBezTo>
                  <a:cubicBezTo>
                    <a:pt x="2545" y="14489"/>
                    <a:pt x="3424" y="13974"/>
                    <a:pt x="4877" y="12697"/>
                  </a:cubicBezTo>
                  <a:lnTo>
                    <a:pt x="4877" y="12697"/>
                  </a:lnTo>
                  <a:cubicBezTo>
                    <a:pt x="4151" y="14165"/>
                    <a:pt x="3948" y="15199"/>
                    <a:pt x="4510" y="15199"/>
                  </a:cubicBezTo>
                  <a:cubicBezTo>
                    <a:pt x="4957" y="15199"/>
                    <a:pt x="5886" y="14546"/>
                    <a:pt x="7421" y="12939"/>
                  </a:cubicBezTo>
                  <a:lnTo>
                    <a:pt x="7421" y="12939"/>
                  </a:lnTo>
                  <a:cubicBezTo>
                    <a:pt x="7270" y="13532"/>
                    <a:pt x="7332" y="13729"/>
                    <a:pt x="7482" y="13729"/>
                  </a:cubicBezTo>
                  <a:cubicBezTo>
                    <a:pt x="7779" y="13729"/>
                    <a:pt x="8424" y="12944"/>
                    <a:pt x="8424" y="12944"/>
                  </a:cubicBezTo>
                  <a:lnTo>
                    <a:pt x="8424" y="12944"/>
                  </a:lnTo>
                  <a:cubicBezTo>
                    <a:pt x="8424" y="12944"/>
                    <a:pt x="7177" y="15873"/>
                    <a:pt x="7904" y="16354"/>
                  </a:cubicBezTo>
                  <a:cubicBezTo>
                    <a:pt x="7950" y="16386"/>
                    <a:pt x="8002" y="16400"/>
                    <a:pt x="8058" y="16400"/>
                  </a:cubicBezTo>
                  <a:cubicBezTo>
                    <a:pt x="8868" y="16400"/>
                    <a:pt x="10528" y="13321"/>
                    <a:pt x="10528" y="13320"/>
                  </a:cubicBezTo>
                  <a:lnTo>
                    <a:pt x="10528" y="13320"/>
                  </a:lnTo>
                  <a:cubicBezTo>
                    <a:pt x="10528" y="13321"/>
                    <a:pt x="9818" y="17053"/>
                    <a:pt x="10842" y="17337"/>
                  </a:cubicBezTo>
                  <a:cubicBezTo>
                    <a:pt x="10879" y="17347"/>
                    <a:pt x="10916" y="17352"/>
                    <a:pt x="10951" y="17352"/>
                  </a:cubicBezTo>
                  <a:cubicBezTo>
                    <a:pt x="11917" y="17352"/>
                    <a:pt x="12494" y="13746"/>
                    <a:pt x="12494" y="13745"/>
                  </a:cubicBezTo>
                  <a:lnTo>
                    <a:pt x="12494" y="13745"/>
                  </a:lnTo>
                  <a:cubicBezTo>
                    <a:pt x="12494" y="13746"/>
                    <a:pt x="12300" y="16092"/>
                    <a:pt x="12822" y="16092"/>
                  </a:cubicBezTo>
                  <a:cubicBezTo>
                    <a:pt x="13061" y="16092"/>
                    <a:pt x="13450" y="15600"/>
                    <a:pt x="14077" y="14165"/>
                  </a:cubicBezTo>
                  <a:cubicBezTo>
                    <a:pt x="14202" y="16408"/>
                    <a:pt x="14818" y="17824"/>
                    <a:pt x="15276" y="17824"/>
                  </a:cubicBezTo>
                  <a:cubicBezTo>
                    <a:pt x="15658" y="17824"/>
                    <a:pt x="15929" y="16836"/>
                    <a:pt x="15713" y="14519"/>
                  </a:cubicBezTo>
                  <a:lnTo>
                    <a:pt x="15713" y="14519"/>
                  </a:lnTo>
                  <a:cubicBezTo>
                    <a:pt x="16291" y="16261"/>
                    <a:pt x="17030" y="17594"/>
                    <a:pt x="17461" y="17594"/>
                  </a:cubicBezTo>
                  <a:cubicBezTo>
                    <a:pt x="17829" y="17594"/>
                    <a:pt x="17971" y="16620"/>
                    <a:pt x="17595" y="14097"/>
                  </a:cubicBezTo>
                  <a:lnTo>
                    <a:pt x="17595" y="14097"/>
                  </a:lnTo>
                  <a:cubicBezTo>
                    <a:pt x="18031" y="15004"/>
                    <a:pt x="18308" y="15313"/>
                    <a:pt x="18483" y="15313"/>
                  </a:cubicBezTo>
                  <a:cubicBezTo>
                    <a:pt x="18855" y="15313"/>
                    <a:pt x="18769" y="13924"/>
                    <a:pt x="18769" y="13923"/>
                  </a:cubicBezTo>
                  <a:lnTo>
                    <a:pt x="18769" y="13923"/>
                  </a:lnTo>
                  <a:cubicBezTo>
                    <a:pt x="18769" y="13924"/>
                    <a:pt x="19958" y="16947"/>
                    <a:pt x="21269" y="17800"/>
                  </a:cubicBezTo>
                  <a:cubicBezTo>
                    <a:pt x="21383" y="17874"/>
                    <a:pt x="21472" y="17908"/>
                    <a:pt x="21540" y="17908"/>
                  </a:cubicBezTo>
                  <a:cubicBezTo>
                    <a:pt x="22258" y="17908"/>
                    <a:pt x="20580" y="14102"/>
                    <a:pt x="20580" y="14101"/>
                  </a:cubicBezTo>
                  <a:lnTo>
                    <a:pt x="20580" y="14101"/>
                  </a:lnTo>
                  <a:cubicBezTo>
                    <a:pt x="20580" y="14102"/>
                    <a:pt x="21525" y="15767"/>
                    <a:pt x="21973" y="15767"/>
                  </a:cubicBezTo>
                  <a:cubicBezTo>
                    <a:pt x="22169" y="15767"/>
                    <a:pt x="22270" y="15449"/>
                    <a:pt x="22155" y="14534"/>
                  </a:cubicBezTo>
                  <a:lnTo>
                    <a:pt x="22155" y="14534"/>
                  </a:lnTo>
                  <a:cubicBezTo>
                    <a:pt x="23258" y="16765"/>
                    <a:pt x="24239" y="18222"/>
                    <a:pt x="24615" y="18222"/>
                  </a:cubicBezTo>
                  <a:cubicBezTo>
                    <a:pt x="24908" y="18222"/>
                    <a:pt x="24833" y="17336"/>
                    <a:pt x="24159" y="15240"/>
                  </a:cubicBezTo>
                  <a:lnTo>
                    <a:pt x="24159" y="15240"/>
                  </a:lnTo>
                  <a:cubicBezTo>
                    <a:pt x="25727" y="16753"/>
                    <a:pt x="26926" y="17686"/>
                    <a:pt x="27418" y="17686"/>
                  </a:cubicBezTo>
                  <a:cubicBezTo>
                    <a:pt x="27910" y="17686"/>
                    <a:pt x="27695" y="16752"/>
                    <a:pt x="26433" y="14531"/>
                  </a:cubicBezTo>
                  <a:cubicBezTo>
                    <a:pt x="23978" y="10211"/>
                    <a:pt x="22647" y="2244"/>
                    <a:pt x="22647" y="2244"/>
                  </a:cubicBezTo>
                  <a:cubicBezTo>
                    <a:pt x="22647" y="2244"/>
                    <a:pt x="16898" y="0"/>
                    <a:pt x="125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3"/>
            <p:cNvSpPr/>
            <p:nvPr/>
          </p:nvSpPr>
          <p:spPr>
            <a:xfrm>
              <a:off x="5906076" y="3883252"/>
              <a:ext cx="88441" cy="139857"/>
            </a:xfrm>
            <a:custGeom>
              <a:rect b="b" l="l" r="r" t="t"/>
              <a:pathLst>
                <a:path extrusionOk="0" h="2274" w="1438">
                  <a:moveTo>
                    <a:pt x="948" y="0"/>
                  </a:moveTo>
                  <a:cubicBezTo>
                    <a:pt x="939" y="0"/>
                    <a:pt x="931" y="5"/>
                    <a:pt x="926" y="15"/>
                  </a:cubicBezTo>
                  <a:cubicBezTo>
                    <a:pt x="715" y="464"/>
                    <a:pt x="401" y="850"/>
                    <a:pt x="213" y="1312"/>
                  </a:cubicBezTo>
                  <a:cubicBezTo>
                    <a:pt x="162" y="1436"/>
                    <a:pt x="1" y="1754"/>
                    <a:pt x="145" y="1884"/>
                  </a:cubicBezTo>
                  <a:cubicBezTo>
                    <a:pt x="190" y="1925"/>
                    <a:pt x="242" y="1943"/>
                    <a:pt x="296" y="1943"/>
                  </a:cubicBezTo>
                  <a:cubicBezTo>
                    <a:pt x="433" y="1943"/>
                    <a:pt x="589" y="1830"/>
                    <a:pt x="727" y="1684"/>
                  </a:cubicBezTo>
                  <a:lnTo>
                    <a:pt x="727" y="1684"/>
                  </a:lnTo>
                  <a:cubicBezTo>
                    <a:pt x="678" y="1861"/>
                    <a:pt x="691" y="2026"/>
                    <a:pt x="862" y="2112"/>
                  </a:cubicBezTo>
                  <a:cubicBezTo>
                    <a:pt x="898" y="2130"/>
                    <a:pt x="933" y="2136"/>
                    <a:pt x="968" y="2136"/>
                  </a:cubicBezTo>
                  <a:cubicBezTo>
                    <a:pt x="1042" y="2136"/>
                    <a:pt x="1114" y="2109"/>
                    <a:pt x="1186" y="2109"/>
                  </a:cubicBezTo>
                  <a:cubicBezTo>
                    <a:pt x="1214" y="2109"/>
                    <a:pt x="1242" y="2113"/>
                    <a:pt x="1270" y="2125"/>
                  </a:cubicBezTo>
                  <a:cubicBezTo>
                    <a:pt x="1321" y="2147"/>
                    <a:pt x="1251" y="2250"/>
                    <a:pt x="1388" y="2273"/>
                  </a:cubicBezTo>
                  <a:cubicBezTo>
                    <a:pt x="1390" y="2273"/>
                    <a:pt x="1392" y="2274"/>
                    <a:pt x="1394" y="2274"/>
                  </a:cubicBezTo>
                  <a:cubicBezTo>
                    <a:pt x="1426" y="2274"/>
                    <a:pt x="1438" y="2224"/>
                    <a:pt x="1404" y="2218"/>
                  </a:cubicBezTo>
                  <a:cubicBezTo>
                    <a:pt x="1323" y="2204"/>
                    <a:pt x="1346" y="2011"/>
                    <a:pt x="1316" y="1948"/>
                  </a:cubicBezTo>
                  <a:cubicBezTo>
                    <a:pt x="1312" y="1938"/>
                    <a:pt x="1303" y="1934"/>
                    <a:pt x="1293" y="1934"/>
                  </a:cubicBezTo>
                  <a:cubicBezTo>
                    <a:pt x="1287" y="1934"/>
                    <a:pt x="1281" y="1936"/>
                    <a:pt x="1276" y="1939"/>
                  </a:cubicBezTo>
                  <a:cubicBezTo>
                    <a:pt x="1199" y="1979"/>
                    <a:pt x="1129" y="1997"/>
                    <a:pt x="1068" y="1997"/>
                  </a:cubicBezTo>
                  <a:cubicBezTo>
                    <a:pt x="884" y="1997"/>
                    <a:pt x="787" y="1831"/>
                    <a:pt x="846" y="1624"/>
                  </a:cubicBezTo>
                  <a:lnTo>
                    <a:pt x="846" y="1624"/>
                  </a:lnTo>
                  <a:cubicBezTo>
                    <a:pt x="846" y="1624"/>
                    <a:pt x="846" y="1624"/>
                    <a:pt x="846" y="1624"/>
                  </a:cubicBezTo>
                  <a:cubicBezTo>
                    <a:pt x="848" y="1624"/>
                    <a:pt x="897" y="1513"/>
                    <a:pt x="946" y="1407"/>
                  </a:cubicBezTo>
                  <a:lnTo>
                    <a:pt x="946" y="1407"/>
                  </a:lnTo>
                  <a:cubicBezTo>
                    <a:pt x="1024" y="1287"/>
                    <a:pt x="1078" y="1176"/>
                    <a:pt x="1091" y="1109"/>
                  </a:cubicBezTo>
                  <a:cubicBezTo>
                    <a:pt x="1096" y="1087"/>
                    <a:pt x="1079" y="1071"/>
                    <a:pt x="1061" y="1071"/>
                  </a:cubicBezTo>
                  <a:cubicBezTo>
                    <a:pt x="1052" y="1071"/>
                    <a:pt x="1042" y="1075"/>
                    <a:pt x="1035" y="1086"/>
                  </a:cubicBezTo>
                  <a:cubicBezTo>
                    <a:pt x="993" y="1156"/>
                    <a:pt x="919" y="1268"/>
                    <a:pt x="852" y="1393"/>
                  </a:cubicBezTo>
                  <a:lnTo>
                    <a:pt x="852" y="1393"/>
                  </a:lnTo>
                  <a:cubicBezTo>
                    <a:pt x="718" y="1531"/>
                    <a:pt x="551" y="1701"/>
                    <a:pt x="481" y="1706"/>
                  </a:cubicBezTo>
                  <a:cubicBezTo>
                    <a:pt x="468" y="1707"/>
                    <a:pt x="457" y="1707"/>
                    <a:pt x="446" y="1707"/>
                  </a:cubicBezTo>
                  <a:cubicBezTo>
                    <a:pt x="52" y="1707"/>
                    <a:pt x="413" y="1098"/>
                    <a:pt x="506" y="912"/>
                  </a:cubicBezTo>
                  <a:cubicBezTo>
                    <a:pt x="654" y="617"/>
                    <a:pt x="845" y="350"/>
                    <a:pt x="974" y="42"/>
                  </a:cubicBezTo>
                  <a:cubicBezTo>
                    <a:pt x="984" y="20"/>
                    <a:pt x="965" y="0"/>
                    <a:pt x="9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3"/>
            <p:cNvSpPr/>
            <p:nvPr/>
          </p:nvSpPr>
          <p:spPr>
            <a:xfrm>
              <a:off x="6139416" y="4108720"/>
              <a:ext cx="122943" cy="151050"/>
            </a:xfrm>
            <a:custGeom>
              <a:rect b="b" l="l" r="r" t="t"/>
              <a:pathLst>
                <a:path extrusionOk="0" h="2456" w="1999">
                  <a:moveTo>
                    <a:pt x="632" y="0"/>
                  </a:moveTo>
                  <a:cubicBezTo>
                    <a:pt x="619" y="0"/>
                    <a:pt x="604" y="7"/>
                    <a:pt x="597" y="23"/>
                  </a:cubicBezTo>
                  <a:cubicBezTo>
                    <a:pt x="402" y="488"/>
                    <a:pt x="219" y="960"/>
                    <a:pt x="141" y="1462"/>
                  </a:cubicBezTo>
                  <a:cubicBezTo>
                    <a:pt x="107" y="1687"/>
                    <a:pt x="0" y="2163"/>
                    <a:pt x="163" y="2357"/>
                  </a:cubicBezTo>
                  <a:cubicBezTo>
                    <a:pt x="226" y="2432"/>
                    <a:pt x="358" y="2455"/>
                    <a:pt x="475" y="2455"/>
                  </a:cubicBezTo>
                  <a:cubicBezTo>
                    <a:pt x="532" y="2455"/>
                    <a:pt x="585" y="2450"/>
                    <a:pt x="625" y="2441"/>
                  </a:cubicBezTo>
                  <a:cubicBezTo>
                    <a:pt x="904" y="2382"/>
                    <a:pt x="1122" y="2121"/>
                    <a:pt x="1263" y="1891"/>
                  </a:cubicBezTo>
                  <a:cubicBezTo>
                    <a:pt x="1312" y="1813"/>
                    <a:pt x="1377" y="1708"/>
                    <a:pt x="1441" y="1593"/>
                  </a:cubicBezTo>
                  <a:lnTo>
                    <a:pt x="1441" y="1593"/>
                  </a:lnTo>
                  <a:cubicBezTo>
                    <a:pt x="1441" y="1596"/>
                    <a:pt x="1441" y="1599"/>
                    <a:pt x="1441" y="1602"/>
                  </a:cubicBezTo>
                  <a:cubicBezTo>
                    <a:pt x="1451" y="1758"/>
                    <a:pt x="1494" y="1816"/>
                    <a:pt x="1552" y="1816"/>
                  </a:cubicBezTo>
                  <a:cubicBezTo>
                    <a:pt x="1697" y="1816"/>
                    <a:pt x="1932" y="1456"/>
                    <a:pt x="1985" y="1334"/>
                  </a:cubicBezTo>
                  <a:cubicBezTo>
                    <a:pt x="1999" y="1301"/>
                    <a:pt x="1971" y="1271"/>
                    <a:pt x="1945" y="1271"/>
                  </a:cubicBezTo>
                  <a:cubicBezTo>
                    <a:pt x="1933" y="1271"/>
                    <a:pt x="1921" y="1277"/>
                    <a:pt x="1914" y="1293"/>
                  </a:cubicBezTo>
                  <a:cubicBezTo>
                    <a:pt x="1889" y="1348"/>
                    <a:pt x="1839" y="1515"/>
                    <a:pt x="1780" y="1540"/>
                  </a:cubicBezTo>
                  <a:cubicBezTo>
                    <a:pt x="1746" y="1555"/>
                    <a:pt x="1717" y="1561"/>
                    <a:pt x="1694" y="1561"/>
                  </a:cubicBezTo>
                  <a:cubicBezTo>
                    <a:pt x="1588" y="1561"/>
                    <a:pt x="1581" y="1429"/>
                    <a:pt x="1579" y="1352"/>
                  </a:cubicBezTo>
                  <a:cubicBezTo>
                    <a:pt x="1578" y="1338"/>
                    <a:pt x="1578" y="1323"/>
                    <a:pt x="1579" y="1308"/>
                  </a:cubicBezTo>
                  <a:lnTo>
                    <a:pt x="1579" y="1308"/>
                  </a:lnTo>
                  <a:cubicBezTo>
                    <a:pt x="1634" y="1172"/>
                    <a:pt x="1668" y="1039"/>
                    <a:pt x="1656" y="931"/>
                  </a:cubicBezTo>
                  <a:lnTo>
                    <a:pt x="1656" y="931"/>
                  </a:lnTo>
                  <a:cubicBezTo>
                    <a:pt x="1673" y="865"/>
                    <a:pt x="1690" y="800"/>
                    <a:pt x="1700" y="740"/>
                  </a:cubicBezTo>
                  <a:cubicBezTo>
                    <a:pt x="1705" y="712"/>
                    <a:pt x="1682" y="693"/>
                    <a:pt x="1660" y="693"/>
                  </a:cubicBezTo>
                  <a:cubicBezTo>
                    <a:pt x="1647" y="693"/>
                    <a:pt x="1634" y="701"/>
                    <a:pt x="1630" y="720"/>
                  </a:cubicBezTo>
                  <a:cubicBezTo>
                    <a:pt x="1552" y="1048"/>
                    <a:pt x="1464" y="1351"/>
                    <a:pt x="1294" y="1646"/>
                  </a:cubicBezTo>
                  <a:cubicBezTo>
                    <a:pt x="1172" y="1860"/>
                    <a:pt x="858" y="2343"/>
                    <a:pt x="541" y="2343"/>
                  </a:cubicBezTo>
                  <a:cubicBezTo>
                    <a:pt x="474" y="2343"/>
                    <a:pt x="407" y="2322"/>
                    <a:pt x="341" y="2271"/>
                  </a:cubicBezTo>
                  <a:cubicBezTo>
                    <a:pt x="90" y="2077"/>
                    <a:pt x="246" y="1421"/>
                    <a:pt x="302" y="1155"/>
                  </a:cubicBezTo>
                  <a:cubicBezTo>
                    <a:pt x="383" y="773"/>
                    <a:pt x="521" y="406"/>
                    <a:pt x="663" y="40"/>
                  </a:cubicBezTo>
                  <a:cubicBezTo>
                    <a:pt x="672" y="16"/>
                    <a:pt x="653" y="0"/>
                    <a:pt x="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3"/>
            <p:cNvSpPr/>
            <p:nvPr/>
          </p:nvSpPr>
          <p:spPr>
            <a:xfrm>
              <a:off x="6523561" y="4141378"/>
              <a:ext cx="89978" cy="183954"/>
            </a:xfrm>
            <a:custGeom>
              <a:rect b="b" l="l" r="r" t="t"/>
              <a:pathLst>
                <a:path extrusionOk="0" h="2991" w="1463">
                  <a:moveTo>
                    <a:pt x="716" y="0"/>
                  </a:moveTo>
                  <a:cubicBezTo>
                    <a:pt x="700" y="0"/>
                    <a:pt x="683" y="18"/>
                    <a:pt x="692" y="37"/>
                  </a:cubicBezTo>
                  <a:cubicBezTo>
                    <a:pt x="890" y="431"/>
                    <a:pt x="1050" y="837"/>
                    <a:pt x="1145" y="1267"/>
                  </a:cubicBezTo>
                  <a:cubicBezTo>
                    <a:pt x="1210" y="1554"/>
                    <a:pt x="1375" y="2201"/>
                    <a:pt x="1240" y="2507"/>
                  </a:cubicBezTo>
                  <a:cubicBezTo>
                    <a:pt x="1146" y="2723"/>
                    <a:pt x="1040" y="2807"/>
                    <a:pt x="931" y="2807"/>
                  </a:cubicBezTo>
                  <a:cubicBezTo>
                    <a:pt x="573" y="2807"/>
                    <a:pt x="183" y="1895"/>
                    <a:pt x="86" y="1687"/>
                  </a:cubicBezTo>
                  <a:cubicBezTo>
                    <a:pt x="79" y="1673"/>
                    <a:pt x="66" y="1668"/>
                    <a:pt x="53" y="1668"/>
                  </a:cubicBezTo>
                  <a:cubicBezTo>
                    <a:pt x="28" y="1668"/>
                    <a:pt x="0" y="1690"/>
                    <a:pt x="11" y="1718"/>
                  </a:cubicBezTo>
                  <a:cubicBezTo>
                    <a:pt x="101" y="1988"/>
                    <a:pt x="487" y="2990"/>
                    <a:pt x="954" y="2990"/>
                  </a:cubicBezTo>
                  <a:cubicBezTo>
                    <a:pt x="1040" y="2990"/>
                    <a:pt x="1130" y="2955"/>
                    <a:pt x="1221" y="2874"/>
                  </a:cubicBezTo>
                  <a:cubicBezTo>
                    <a:pt x="1462" y="2662"/>
                    <a:pt x="1364" y="2109"/>
                    <a:pt x="1331" y="1848"/>
                  </a:cubicBezTo>
                  <a:cubicBezTo>
                    <a:pt x="1246" y="1195"/>
                    <a:pt x="1042" y="592"/>
                    <a:pt x="736" y="12"/>
                  </a:cubicBezTo>
                  <a:cubicBezTo>
                    <a:pt x="731" y="4"/>
                    <a:pt x="723" y="0"/>
                    <a:pt x="7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3"/>
            <p:cNvSpPr/>
            <p:nvPr/>
          </p:nvSpPr>
          <p:spPr>
            <a:xfrm>
              <a:off x="6747491" y="4123111"/>
              <a:ext cx="97297" cy="97235"/>
            </a:xfrm>
            <a:custGeom>
              <a:rect b="b" l="l" r="r" t="t"/>
              <a:pathLst>
                <a:path extrusionOk="0" h="1581" w="1582">
                  <a:moveTo>
                    <a:pt x="998" y="0"/>
                  </a:moveTo>
                  <a:cubicBezTo>
                    <a:pt x="963" y="0"/>
                    <a:pt x="930" y="36"/>
                    <a:pt x="949" y="76"/>
                  </a:cubicBezTo>
                  <a:cubicBezTo>
                    <a:pt x="1035" y="247"/>
                    <a:pt x="1119" y="415"/>
                    <a:pt x="1212" y="584"/>
                  </a:cubicBezTo>
                  <a:cubicBezTo>
                    <a:pt x="1288" y="720"/>
                    <a:pt x="1366" y="837"/>
                    <a:pt x="1385" y="1001"/>
                  </a:cubicBezTo>
                  <a:cubicBezTo>
                    <a:pt x="1391" y="1045"/>
                    <a:pt x="1402" y="1265"/>
                    <a:pt x="1382" y="1295"/>
                  </a:cubicBezTo>
                  <a:cubicBezTo>
                    <a:pt x="1293" y="1321"/>
                    <a:pt x="1207" y="1351"/>
                    <a:pt x="1119" y="1379"/>
                  </a:cubicBezTo>
                  <a:cubicBezTo>
                    <a:pt x="1066" y="1357"/>
                    <a:pt x="1016" y="1329"/>
                    <a:pt x="965" y="1303"/>
                  </a:cubicBezTo>
                  <a:cubicBezTo>
                    <a:pt x="891" y="1251"/>
                    <a:pt x="815" y="1184"/>
                    <a:pt x="749" y="1123"/>
                  </a:cubicBezTo>
                  <a:cubicBezTo>
                    <a:pt x="608" y="996"/>
                    <a:pt x="507" y="842"/>
                    <a:pt x="382" y="703"/>
                  </a:cubicBezTo>
                  <a:cubicBezTo>
                    <a:pt x="369" y="689"/>
                    <a:pt x="353" y="683"/>
                    <a:pt x="336" y="683"/>
                  </a:cubicBezTo>
                  <a:cubicBezTo>
                    <a:pt x="293" y="683"/>
                    <a:pt x="248" y="723"/>
                    <a:pt x="266" y="771"/>
                  </a:cubicBezTo>
                  <a:cubicBezTo>
                    <a:pt x="285" y="825"/>
                    <a:pt x="330" y="906"/>
                    <a:pt x="323" y="962"/>
                  </a:cubicBezTo>
                  <a:cubicBezTo>
                    <a:pt x="315" y="1022"/>
                    <a:pt x="238" y="1083"/>
                    <a:pt x="166" y="1083"/>
                  </a:cubicBezTo>
                  <a:cubicBezTo>
                    <a:pt x="136" y="1083"/>
                    <a:pt x="108" y="1073"/>
                    <a:pt x="85" y="1048"/>
                  </a:cubicBezTo>
                  <a:cubicBezTo>
                    <a:pt x="77" y="1040"/>
                    <a:pt x="68" y="1037"/>
                    <a:pt x="58" y="1037"/>
                  </a:cubicBezTo>
                  <a:cubicBezTo>
                    <a:pt x="30" y="1037"/>
                    <a:pt x="1" y="1069"/>
                    <a:pt x="19" y="1098"/>
                  </a:cubicBezTo>
                  <a:cubicBezTo>
                    <a:pt x="72" y="1181"/>
                    <a:pt x="207" y="1324"/>
                    <a:pt x="330" y="1324"/>
                  </a:cubicBezTo>
                  <a:cubicBezTo>
                    <a:pt x="359" y="1324"/>
                    <a:pt x="388" y="1316"/>
                    <a:pt x="415" y="1296"/>
                  </a:cubicBezTo>
                  <a:cubicBezTo>
                    <a:pt x="479" y="1249"/>
                    <a:pt x="484" y="1140"/>
                    <a:pt x="469" y="1029"/>
                  </a:cubicBezTo>
                  <a:lnTo>
                    <a:pt x="469" y="1029"/>
                  </a:lnTo>
                  <a:cubicBezTo>
                    <a:pt x="675" y="1270"/>
                    <a:pt x="974" y="1580"/>
                    <a:pt x="1231" y="1580"/>
                  </a:cubicBezTo>
                  <a:cubicBezTo>
                    <a:pt x="1304" y="1580"/>
                    <a:pt x="1373" y="1556"/>
                    <a:pt x="1437" y="1498"/>
                  </a:cubicBezTo>
                  <a:cubicBezTo>
                    <a:pt x="1582" y="1364"/>
                    <a:pt x="1555" y="1062"/>
                    <a:pt x="1510" y="892"/>
                  </a:cubicBezTo>
                  <a:cubicBezTo>
                    <a:pt x="1432" y="593"/>
                    <a:pt x="1190" y="297"/>
                    <a:pt x="1041" y="28"/>
                  </a:cubicBezTo>
                  <a:cubicBezTo>
                    <a:pt x="1030" y="8"/>
                    <a:pt x="1014" y="0"/>
                    <a:pt x="9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3"/>
            <p:cNvSpPr/>
            <p:nvPr/>
          </p:nvSpPr>
          <p:spPr>
            <a:xfrm>
              <a:off x="6544349" y="3941064"/>
              <a:ext cx="121529" cy="126880"/>
            </a:xfrm>
            <a:custGeom>
              <a:rect b="b" l="l" r="r" t="t"/>
              <a:pathLst>
                <a:path extrusionOk="0" h="2063" w="1976">
                  <a:moveTo>
                    <a:pt x="1465" y="0"/>
                  </a:moveTo>
                  <a:cubicBezTo>
                    <a:pt x="1447" y="0"/>
                    <a:pt x="1429" y="20"/>
                    <a:pt x="1443" y="43"/>
                  </a:cubicBezTo>
                  <a:cubicBezTo>
                    <a:pt x="1627" y="343"/>
                    <a:pt x="1719" y="708"/>
                    <a:pt x="1779" y="1055"/>
                  </a:cubicBezTo>
                  <a:cubicBezTo>
                    <a:pt x="1801" y="1193"/>
                    <a:pt x="1840" y="1389"/>
                    <a:pt x="1840" y="1536"/>
                  </a:cubicBezTo>
                  <a:cubicBezTo>
                    <a:pt x="1840" y="1808"/>
                    <a:pt x="1673" y="1911"/>
                    <a:pt x="1483" y="1911"/>
                  </a:cubicBezTo>
                  <a:cubicBezTo>
                    <a:pt x="1335" y="1911"/>
                    <a:pt x="1172" y="1848"/>
                    <a:pt x="1062" y="1753"/>
                  </a:cubicBezTo>
                  <a:cubicBezTo>
                    <a:pt x="841" y="1563"/>
                    <a:pt x="682" y="1324"/>
                    <a:pt x="537" y="1082"/>
                  </a:cubicBezTo>
                  <a:cubicBezTo>
                    <a:pt x="396" y="847"/>
                    <a:pt x="155" y="586"/>
                    <a:pt x="62" y="333"/>
                  </a:cubicBezTo>
                  <a:cubicBezTo>
                    <a:pt x="57" y="321"/>
                    <a:pt x="47" y="315"/>
                    <a:pt x="37" y="315"/>
                  </a:cubicBezTo>
                  <a:cubicBezTo>
                    <a:pt x="24" y="315"/>
                    <a:pt x="12" y="324"/>
                    <a:pt x="10" y="341"/>
                  </a:cubicBezTo>
                  <a:cubicBezTo>
                    <a:pt x="1" y="555"/>
                    <a:pt x="127" y="671"/>
                    <a:pt x="233" y="844"/>
                  </a:cubicBezTo>
                  <a:cubicBezTo>
                    <a:pt x="338" y="1021"/>
                    <a:pt x="426" y="1210"/>
                    <a:pt x="546" y="1375"/>
                  </a:cubicBezTo>
                  <a:cubicBezTo>
                    <a:pt x="782" y="1707"/>
                    <a:pt x="1110" y="2036"/>
                    <a:pt x="1538" y="2061"/>
                  </a:cubicBezTo>
                  <a:cubicBezTo>
                    <a:pt x="1554" y="2062"/>
                    <a:pt x="1570" y="2063"/>
                    <a:pt x="1585" y="2063"/>
                  </a:cubicBezTo>
                  <a:cubicBezTo>
                    <a:pt x="1917" y="2063"/>
                    <a:pt x="1976" y="1836"/>
                    <a:pt x="1944" y="1522"/>
                  </a:cubicBezTo>
                  <a:cubicBezTo>
                    <a:pt x="1891" y="1007"/>
                    <a:pt x="1783" y="450"/>
                    <a:pt x="1488" y="14"/>
                  </a:cubicBezTo>
                  <a:cubicBezTo>
                    <a:pt x="1482" y="5"/>
                    <a:pt x="1474" y="0"/>
                    <a:pt x="14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3"/>
            <p:cNvSpPr/>
            <p:nvPr/>
          </p:nvSpPr>
          <p:spPr>
            <a:xfrm>
              <a:off x="6491272" y="3965357"/>
              <a:ext cx="50924" cy="42560"/>
            </a:xfrm>
            <a:custGeom>
              <a:rect b="b" l="l" r="r" t="t"/>
              <a:pathLst>
                <a:path extrusionOk="0" h="692" w="828">
                  <a:moveTo>
                    <a:pt x="741" y="0"/>
                  </a:moveTo>
                  <a:cubicBezTo>
                    <a:pt x="731" y="0"/>
                    <a:pt x="721" y="6"/>
                    <a:pt x="720" y="19"/>
                  </a:cubicBezTo>
                  <a:cubicBezTo>
                    <a:pt x="715" y="129"/>
                    <a:pt x="732" y="235"/>
                    <a:pt x="740" y="344"/>
                  </a:cubicBezTo>
                  <a:cubicBezTo>
                    <a:pt x="743" y="377"/>
                    <a:pt x="745" y="415"/>
                    <a:pt x="746" y="448"/>
                  </a:cubicBezTo>
                  <a:cubicBezTo>
                    <a:pt x="746" y="510"/>
                    <a:pt x="768" y="548"/>
                    <a:pt x="700" y="571"/>
                  </a:cubicBezTo>
                  <a:cubicBezTo>
                    <a:pt x="692" y="574"/>
                    <a:pt x="685" y="575"/>
                    <a:pt x="678" y="575"/>
                  </a:cubicBezTo>
                  <a:cubicBezTo>
                    <a:pt x="554" y="575"/>
                    <a:pt x="407" y="222"/>
                    <a:pt x="353" y="141"/>
                  </a:cubicBezTo>
                  <a:cubicBezTo>
                    <a:pt x="340" y="122"/>
                    <a:pt x="320" y="113"/>
                    <a:pt x="300" y="113"/>
                  </a:cubicBezTo>
                  <a:cubicBezTo>
                    <a:pt x="276" y="113"/>
                    <a:pt x="252" y="127"/>
                    <a:pt x="243" y="155"/>
                  </a:cubicBezTo>
                  <a:cubicBezTo>
                    <a:pt x="228" y="200"/>
                    <a:pt x="234" y="249"/>
                    <a:pt x="205" y="249"/>
                  </a:cubicBezTo>
                  <a:cubicBezTo>
                    <a:pt x="195" y="249"/>
                    <a:pt x="181" y="244"/>
                    <a:pt x="161" y="230"/>
                  </a:cubicBezTo>
                  <a:cubicBezTo>
                    <a:pt x="115" y="202"/>
                    <a:pt x="95" y="132"/>
                    <a:pt x="51" y="94"/>
                  </a:cubicBezTo>
                  <a:cubicBezTo>
                    <a:pt x="45" y="89"/>
                    <a:pt x="39" y="87"/>
                    <a:pt x="33" y="87"/>
                  </a:cubicBezTo>
                  <a:cubicBezTo>
                    <a:pt x="15" y="87"/>
                    <a:pt x="0" y="105"/>
                    <a:pt x="11" y="126"/>
                  </a:cubicBezTo>
                  <a:cubicBezTo>
                    <a:pt x="57" y="221"/>
                    <a:pt x="79" y="363"/>
                    <a:pt x="203" y="385"/>
                  </a:cubicBezTo>
                  <a:cubicBezTo>
                    <a:pt x="219" y="388"/>
                    <a:pt x="232" y="389"/>
                    <a:pt x="245" y="389"/>
                  </a:cubicBezTo>
                  <a:cubicBezTo>
                    <a:pt x="297" y="389"/>
                    <a:pt x="319" y="365"/>
                    <a:pt x="330" y="331"/>
                  </a:cubicBezTo>
                  <a:lnTo>
                    <a:pt x="330" y="331"/>
                  </a:lnTo>
                  <a:cubicBezTo>
                    <a:pt x="420" y="486"/>
                    <a:pt x="545" y="692"/>
                    <a:pt x="691" y="692"/>
                  </a:cubicBezTo>
                  <a:cubicBezTo>
                    <a:pt x="704" y="692"/>
                    <a:pt x="717" y="690"/>
                    <a:pt x="731" y="687"/>
                  </a:cubicBezTo>
                  <a:cubicBezTo>
                    <a:pt x="815" y="665"/>
                    <a:pt x="828" y="579"/>
                    <a:pt x="826" y="504"/>
                  </a:cubicBezTo>
                  <a:cubicBezTo>
                    <a:pt x="820" y="340"/>
                    <a:pt x="768" y="180"/>
                    <a:pt x="761" y="16"/>
                  </a:cubicBezTo>
                  <a:cubicBezTo>
                    <a:pt x="760" y="6"/>
                    <a:pt x="751" y="0"/>
                    <a:pt x="7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3"/>
            <p:cNvSpPr/>
            <p:nvPr/>
          </p:nvSpPr>
          <p:spPr>
            <a:xfrm>
              <a:off x="5772246" y="4201773"/>
              <a:ext cx="97789" cy="95944"/>
            </a:xfrm>
            <a:custGeom>
              <a:rect b="b" l="l" r="r" t="t"/>
              <a:pathLst>
                <a:path extrusionOk="0" h="1560" w="1590">
                  <a:moveTo>
                    <a:pt x="785" y="0"/>
                  </a:moveTo>
                  <a:cubicBezTo>
                    <a:pt x="770" y="0"/>
                    <a:pt x="756" y="8"/>
                    <a:pt x="747" y="25"/>
                  </a:cubicBezTo>
                  <a:cubicBezTo>
                    <a:pt x="591" y="307"/>
                    <a:pt x="336" y="553"/>
                    <a:pt x="210" y="846"/>
                  </a:cubicBezTo>
                  <a:cubicBezTo>
                    <a:pt x="135" y="1016"/>
                    <a:pt x="7" y="1319"/>
                    <a:pt x="150" y="1491"/>
                  </a:cubicBezTo>
                  <a:cubicBezTo>
                    <a:pt x="193" y="1541"/>
                    <a:pt x="253" y="1559"/>
                    <a:pt x="320" y="1559"/>
                  </a:cubicBezTo>
                  <a:cubicBezTo>
                    <a:pt x="444" y="1559"/>
                    <a:pt x="589" y="1496"/>
                    <a:pt x="682" y="1455"/>
                  </a:cubicBezTo>
                  <a:cubicBezTo>
                    <a:pt x="830" y="1389"/>
                    <a:pt x="997" y="1316"/>
                    <a:pt x="1132" y="1221"/>
                  </a:cubicBezTo>
                  <a:cubicBezTo>
                    <a:pt x="1283" y="1113"/>
                    <a:pt x="1407" y="967"/>
                    <a:pt x="1561" y="857"/>
                  </a:cubicBezTo>
                  <a:cubicBezTo>
                    <a:pt x="1590" y="836"/>
                    <a:pt x="1573" y="793"/>
                    <a:pt x="1544" y="793"/>
                  </a:cubicBezTo>
                  <a:cubicBezTo>
                    <a:pt x="1538" y="793"/>
                    <a:pt x="1532" y="795"/>
                    <a:pt x="1525" y="799"/>
                  </a:cubicBezTo>
                  <a:cubicBezTo>
                    <a:pt x="1324" y="916"/>
                    <a:pt x="1149" y="1064"/>
                    <a:pt x="939" y="1169"/>
                  </a:cubicBezTo>
                  <a:cubicBezTo>
                    <a:pt x="814" y="1232"/>
                    <a:pt x="553" y="1400"/>
                    <a:pt x="375" y="1400"/>
                  </a:cubicBezTo>
                  <a:cubicBezTo>
                    <a:pt x="343" y="1400"/>
                    <a:pt x="313" y="1394"/>
                    <a:pt x="288" y="1381"/>
                  </a:cubicBezTo>
                  <a:cubicBezTo>
                    <a:pt x="0" y="1236"/>
                    <a:pt x="739" y="260"/>
                    <a:pt x="835" y="75"/>
                  </a:cubicBezTo>
                  <a:cubicBezTo>
                    <a:pt x="852" y="36"/>
                    <a:pt x="817"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3"/>
            <p:cNvSpPr/>
            <p:nvPr/>
          </p:nvSpPr>
          <p:spPr>
            <a:xfrm>
              <a:off x="5842175" y="4255834"/>
              <a:ext cx="44774" cy="39300"/>
            </a:xfrm>
            <a:custGeom>
              <a:rect b="b" l="l" r="r" t="t"/>
              <a:pathLst>
                <a:path extrusionOk="0" h="639" w="728">
                  <a:moveTo>
                    <a:pt x="341" y="1"/>
                  </a:moveTo>
                  <a:cubicBezTo>
                    <a:pt x="333" y="1"/>
                    <a:pt x="324" y="4"/>
                    <a:pt x="316" y="12"/>
                  </a:cubicBezTo>
                  <a:cubicBezTo>
                    <a:pt x="216" y="112"/>
                    <a:pt x="1" y="398"/>
                    <a:pt x="124" y="534"/>
                  </a:cubicBezTo>
                  <a:cubicBezTo>
                    <a:pt x="191" y="605"/>
                    <a:pt x="288" y="639"/>
                    <a:pt x="385" y="639"/>
                  </a:cubicBezTo>
                  <a:cubicBezTo>
                    <a:pt x="506" y="639"/>
                    <a:pt x="627" y="586"/>
                    <a:pt x="691" y="487"/>
                  </a:cubicBezTo>
                  <a:cubicBezTo>
                    <a:pt x="728" y="432"/>
                    <a:pt x="675" y="378"/>
                    <a:pt x="622" y="378"/>
                  </a:cubicBezTo>
                  <a:cubicBezTo>
                    <a:pt x="618" y="378"/>
                    <a:pt x="614" y="378"/>
                    <a:pt x="610" y="379"/>
                  </a:cubicBezTo>
                  <a:cubicBezTo>
                    <a:pt x="517" y="396"/>
                    <a:pt x="427" y="467"/>
                    <a:pt x="333" y="467"/>
                  </a:cubicBezTo>
                  <a:cubicBezTo>
                    <a:pt x="298" y="467"/>
                    <a:pt x="262" y="457"/>
                    <a:pt x="226" y="430"/>
                  </a:cubicBezTo>
                  <a:lnTo>
                    <a:pt x="226" y="430"/>
                  </a:lnTo>
                  <a:cubicBezTo>
                    <a:pt x="222" y="393"/>
                    <a:pt x="237" y="353"/>
                    <a:pt x="246" y="317"/>
                  </a:cubicBezTo>
                  <a:cubicBezTo>
                    <a:pt x="271" y="218"/>
                    <a:pt x="304" y="143"/>
                    <a:pt x="366" y="62"/>
                  </a:cubicBezTo>
                  <a:cubicBezTo>
                    <a:pt x="389" y="36"/>
                    <a:pt x="367" y="1"/>
                    <a:pt x="3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3"/>
            <p:cNvSpPr/>
            <p:nvPr/>
          </p:nvSpPr>
          <p:spPr>
            <a:xfrm>
              <a:off x="6295263" y="4323917"/>
              <a:ext cx="66853" cy="118700"/>
            </a:xfrm>
            <a:custGeom>
              <a:rect b="b" l="l" r="r" t="t"/>
              <a:pathLst>
                <a:path extrusionOk="0" h="1930" w="1087">
                  <a:moveTo>
                    <a:pt x="1025" y="1"/>
                  </a:moveTo>
                  <a:cubicBezTo>
                    <a:pt x="1013" y="1"/>
                    <a:pt x="1001" y="9"/>
                    <a:pt x="1001" y="25"/>
                  </a:cubicBezTo>
                  <a:cubicBezTo>
                    <a:pt x="996" y="292"/>
                    <a:pt x="980" y="561"/>
                    <a:pt x="949" y="827"/>
                  </a:cubicBezTo>
                  <a:cubicBezTo>
                    <a:pt x="929" y="995"/>
                    <a:pt x="898" y="1109"/>
                    <a:pt x="862" y="1266"/>
                  </a:cubicBezTo>
                  <a:cubicBezTo>
                    <a:pt x="805" y="1492"/>
                    <a:pt x="862" y="1514"/>
                    <a:pt x="627" y="1639"/>
                  </a:cubicBezTo>
                  <a:cubicBezTo>
                    <a:pt x="565" y="1707"/>
                    <a:pt x="512" y="1741"/>
                    <a:pt x="467" y="1741"/>
                  </a:cubicBezTo>
                  <a:cubicBezTo>
                    <a:pt x="410" y="1741"/>
                    <a:pt x="368" y="1686"/>
                    <a:pt x="340" y="1578"/>
                  </a:cubicBezTo>
                  <a:cubicBezTo>
                    <a:pt x="295" y="1491"/>
                    <a:pt x="255" y="1402"/>
                    <a:pt x="216" y="1313"/>
                  </a:cubicBezTo>
                  <a:cubicBezTo>
                    <a:pt x="170" y="1191"/>
                    <a:pt x="137" y="1055"/>
                    <a:pt x="115" y="925"/>
                  </a:cubicBezTo>
                  <a:cubicBezTo>
                    <a:pt x="68" y="644"/>
                    <a:pt x="63" y="367"/>
                    <a:pt x="93" y="85"/>
                  </a:cubicBezTo>
                  <a:cubicBezTo>
                    <a:pt x="96" y="75"/>
                    <a:pt x="86" y="69"/>
                    <a:pt x="77" y="69"/>
                  </a:cubicBezTo>
                  <a:cubicBezTo>
                    <a:pt x="69" y="69"/>
                    <a:pt x="62" y="72"/>
                    <a:pt x="60" y="80"/>
                  </a:cubicBezTo>
                  <a:cubicBezTo>
                    <a:pt x="1" y="489"/>
                    <a:pt x="10" y="889"/>
                    <a:pt x="123" y="1286"/>
                  </a:cubicBezTo>
                  <a:cubicBezTo>
                    <a:pt x="176" y="1470"/>
                    <a:pt x="313" y="1908"/>
                    <a:pt x="560" y="1928"/>
                  </a:cubicBezTo>
                  <a:cubicBezTo>
                    <a:pt x="568" y="1929"/>
                    <a:pt x="576" y="1929"/>
                    <a:pt x="583" y="1929"/>
                  </a:cubicBezTo>
                  <a:cubicBezTo>
                    <a:pt x="842" y="1929"/>
                    <a:pt x="885" y="1573"/>
                    <a:pt x="918" y="1394"/>
                  </a:cubicBezTo>
                  <a:cubicBezTo>
                    <a:pt x="1009" y="936"/>
                    <a:pt x="1087" y="499"/>
                    <a:pt x="1051" y="25"/>
                  </a:cubicBezTo>
                  <a:cubicBezTo>
                    <a:pt x="1050" y="9"/>
                    <a:pt x="1037" y="1"/>
                    <a:pt x="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3"/>
            <p:cNvSpPr/>
            <p:nvPr/>
          </p:nvSpPr>
          <p:spPr>
            <a:xfrm>
              <a:off x="6401540" y="4368629"/>
              <a:ext cx="19250" cy="26139"/>
            </a:xfrm>
            <a:custGeom>
              <a:rect b="b" l="l" r="r" t="t"/>
              <a:pathLst>
                <a:path extrusionOk="0" h="425" w="313">
                  <a:moveTo>
                    <a:pt x="101" y="0"/>
                  </a:moveTo>
                  <a:cubicBezTo>
                    <a:pt x="88" y="0"/>
                    <a:pt x="76" y="8"/>
                    <a:pt x="73" y="25"/>
                  </a:cubicBezTo>
                  <a:cubicBezTo>
                    <a:pt x="48" y="140"/>
                    <a:pt x="1" y="295"/>
                    <a:pt x="102" y="392"/>
                  </a:cubicBezTo>
                  <a:cubicBezTo>
                    <a:pt x="126" y="415"/>
                    <a:pt x="152" y="425"/>
                    <a:pt x="178" y="425"/>
                  </a:cubicBezTo>
                  <a:cubicBezTo>
                    <a:pt x="235" y="425"/>
                    <a:pt x="289" y="377"/>
                    <a:pt x="306" y="317"/>
                  </a:cubicBezTo>
                  <a:cubicBezTo>
                    <a:pt x="312" y="289"/>
                    <a:pt x="286" y="261"/>
                    <a:pt x="261" y="261"/>
                  </a:cubicBezTo>
                  <a:cubicBezTo>
                    <a:pt x="251" y="261"/>
                    <a:pt x="241" y="265"/>
                    <a:pt x="234" y="275"/>
                  </a:cubicBezTo>
                  <a:cubicBezTo>
                    <a:pt x="212" y="300"/>
                    <a:pt x="194" y="312"/>
                    <a:pt x="178" y="312"/>
                  </a:cubicBezTo>
                  <a:cubicBezTo>
                    <a:pt x="157" y="312"/>
                    <a:pt x="142" y="290"/>
                    <a:pt x="129" y="251"/>
                  </a:cubicBezTo>
                  <a:cubicBezTo>
                    <a:pt x="107" y="184"/>
                    <a:pt x="127" y="115"/>
                    <a:pt x="137" y="45"/>
                  </a:cubicBezTo>
                  <a:cubicBezTo>
                    <a:pt x="142" y="18"/>
                    <a:pt x="120"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3"/>
            <p:cNvSpPr/>
            <p:nvPr/>
          </p:nvSpPr>
          <p:spPr>
            <a:xfrm>
              <a:off x="6872403" y="4346242"/>
              <a:ext cx="70236" cy="72081"/>
            </a:xfrm>
            <a:custGeom>
              <a:rect b="b" l="l" r="r" t="t"/>
              <a:pathLst>
                <a:path extrusionOk="0" h="1172" w="1142">
                  <a:moveTo>
                    <a:pt x="866" y="1"/>
                  </a:moveTo>
                  <a:cubicBezTo>
                    <a:pt x="843" y="1"/>
                    <a:pt x="817" y="22"/>
                    <a:pt x="827" y="48"/>
                  </a:cubicBezTo>
                  <a:cubicBezTo>
                    <a:pt x="890" y="198"/>
                    <a:pt x="940" y="348"/>
                    <a:pt x="976" y="509"/>
                  </a:cubicBezTo>
                  <a:cubicBezTo>
                    <a:pt x="991" y="581"/>
                    <a:pt x="1004" y="653"/>
                    <a:pt x="1018" y="725"/>
                  </a:cubicBezTo>
                  <a:cubicBezTo>
                    <a:pt x="1082" y="884"/>
                    <a:pt x="1009" y="982"/>
                    <a:pt x="798" y="1026"/>
                  </a:cubicBezTo>
                  <a:cubicBezTo>
                    <a:pt x="770" y="1011"/>
                    <a:pt x="743" y="995"/>
                    <a:pt x="718" y="975"/>
                  </a:cubicBezTo>
                  <a:cubicBezTo>
                    <a:pt x="473" y="814"/>
                    <a:pt x="281" y="587"/>
                    <a:pt x="63" y="389"/>
                  </a:cubicBezTo>
                  <a:cubicBezTo>
                    <a:pt x="56" y="382"/>
                    <a:pt x="48" y="380"/>
                    <a:pt x="41" y="380"/>
                  </a:cubicBezTo>
                  <a:cubicBezTo>
                    <a:pt x="19" y="380"/>
                    <a:pt x="0" y="403"/>
                    <a:pt x="12" y="428"/>
                  </a:cubicBezTo>
                  <a:cubicBezTo>
                    <a:pt x="63" y="529"/>
                    <a:pt x="156" y="596"/>
                    <a:pt x="229" y="681"/>
                  </a:cubicBezTo>
                  <a:cubicBezTo>
                    <a:pt x="307" y="770"/>
                    <a:pt x="379" y="865"/>
                    <a:pt x="471" y="942"/>
                  </a:cubicBezTo>
                  <a:cubicBezTo>
                    <a:pt x="567" y="1022"/>
                    <a:pt x="749" y="1172"/>
                    <a:pt x="898" y="1172"/>
                  </a:cubicBezTo>
                  <a:cubicBezTo>
                    <a:pt x="917" y="1172"/>
                    <a:pt x="936" y="1169"/>
                    <a:pt x="954" y="1164"/>
                  </a:cubicBezTo>
                  <a:cubicBezTo>
                    <a:pt x="1084" y="1125"/>
                    <a:pt x="1141" y="962"/>
                    <a:pt x="1134" y="839"/>
                  </a:cubicBezTo>
                  <a:cubicBezTo>
                    <a:pt x="1115" y="562"/>
                    <a:pt x="1004" y="268"/>
                    <a:pt x="895" y="18"/>
                  </a:cubicBezTo>
                  <a:cubicBezTo>
                    <a:pt x="889" y="6"/>
                    <a:pt x="878" y="1"/>
                    <a:pt x="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3"/>
            <p:cNvSpPr/>
            <p:nvPr/>
          </p:nvSpPr>
          <p:spPr>
            <a:xfrm>
              <a:off x="6216171" y="3967695"/>
              <a:ext cx="91823" cy="50125"/>
            </a:xfrm>
            <a:custGeom>
              <a:rect b="b" l="l" r="r" t="t"/>
              <a:pathLst>
                <a:path extrusionOk="0" h="815" w="1493">
                  <a:moveTo>
                    <a:pt x="311" y="0"/>
                  </a:moveTo>
                  <a:cubicBezTo>
                    <a:pt x="306" y="0"/>
                    <a:pt x="301" y="3"/>
                    <a:pt x="299" y="10"/>
                  </a:cubicBezTo>
                  <a:cubicBezTo>
                    <a:pt x="220" y="244"/>
                    <a:pt x="1" y="697"/>
                    <a:pt x="388" y="794"/>
                  </a:cubicBezTo>
                  <a:cubicBezTo>
                    <a:pt x="416" y="801"/>
                    <a:pt x="442" y="804"/>
                    <a:pt x="466" y="804"/>
                  </a:cubicBezTo>
                  <a:cubicBezTo>
                    <a:pt x="639" y="804"/>
                    <a:pt x="748" y="644"/>
                    <a:pt x="832" y="472"/>
                  </a:cubicBezTo>
                  <a:lnTo>
                    <a:pt x="832" y="472"/>
                  </a:lnTo>
                  <a:cubicBezTo>
                    <a:pt x="823" y="626"/>
                    <a:pt x="857" y="767"/>
                    <a:pt x="1021" y="808"/>
                  </a:cubicBezTo>
                  <a:cubicBezTo>
                    <a:pt x="1039" y="812"/>
                    <a:pt x="1056" y="815"/>
                    <a:pt x="1073" y="815"/>
                  </a:cubicBezTo>
                  <a:cubicBezTo>
                    <a:pt x="1285" y="815"/>
                    <a:pt x="1438" y="481"/>
                    <a:pt x="1487" y="313"/>
                  </a:cubicBezTo>
                  <a:cubicBezTo>
                    <a:pt x="1493" y="289"/>
                    <a:pt x="1472" y="270"/>
                    <a:pt x="1453" y="270"/>
                  </a:cubicBezTo>
                  <a:cubicBezTo>
                    <a:pt x="1443" y="270"/>
                    <a:pt x="1434" y="275"/>
                    <a:pt x="1429" y="286"/>
                  </a:cubicBezTo>
                  <a:cubicBezTo>
                    <a:pt x="1409" y="325"/>
                    <a:pt x="1229" y="619"/>
                    <a:pt x="1181" y="630"/>
                  </a:cubicBezTo>
                  <a:cubicBezTo>
                    <a:pt x="1101" y="594"/>
                    <a:pt x="1018" y="558"/>
                    <a:pt x="938" y="520"/>
                  </a:cubicBezTo>
                  <a:cubicBezTo>
                    <a:pt x="940" y="495"/>
                    <a:pt x="945" y="469"/>
                    <a:pt x="946" y="442"/>
                  </a:cubicBezTo>
                  <a:cubicBezTo>
                    <a:pt x="938" y="361"/>
                    <a:pt x="977" y="203"/>
                    <a:pt x="987" y="130"/>
                  </a:cubicBezTo>
                  <a:cubicBezTo>
                    <a:pt x="992" y="97"/>
                    <a:pt x="965" y="69"/>
                    <a:pt x="938" y="69"/>
                  </a:cubicBezTo>
                  <a:cubicBezTo>
                    <a:pt x="924" y="69"/>
                    <a:pt x="909" y="76"/>
                    <a:pt x="899" y="94"/>
                  </a:cubicBezTo>
                  <a:cubicBezTo>
                    <a:pt x="826" y="228"/>
                    <a:pt x="745" y="558"/>
                    <a:pt x="595" y="635"/>
                  </a:cubicBezTo>
                  <a:cubicBezTo>
                    <a:pt x="568" y="660"/>
                    <a:pt x="540" y="672"/>
                    <a:pt x="512" y="672"/>
                  </a:cubicBezTo>
                  <a:cubicBezTo>
                    <a:pt x="469" y="672"/>
                    <a:pt x="426" y="642"/>
                    <a:pt x="382" y="581"/>
                  </a:cubicBezTo>
                  <a:cubicBezTo>
                    <a:pt x="220" y="560"/>
                    <a:pt x="174" y="478"/>
                    <a:pt x="243" y="339"/>
                  </a:cubicBezTo>
                  <a:cubicBezTo>
                    <a:pt x="262" y="230"/>
                    <a:pt x="296" y="122"/>
                    <a:pt x="323" y="16"/>
                  </a:cubicBezTo>
                  <a:cubicBezTo>
                    <a:pt x="326" y="6"/>
                    <a:pt x="318" y="0"/>
                    <a:pt x="3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3"/>
            <p:cNvSpPr/>
            <p:nvPr/>
          </p:nvSpPr>
          <p:spPr>
            <a:xfrm>
              <a:off x="5849432" y="3046203"/>
              <a:ext cx="1200406" cy="899105"/>
            </a:xfrm>
            <a:custGeom>
              <a:rect b="b" l="l" r="r" t="t"/>
              <a:pathLst>
                <a:path extrusionOk="0" h="14619" w="19518">
                  <a:moveTo>
                    <a:pt x="9020" y="1"/>
                  </a:moveTo>
                  <a:cubicBezTo>
                    <a:pt x="8447" y="1"/>
                    <a:pt x="7937" y="80"/>
                    <a:pt x="7556" y="276"/>
                  </a:cubicBezTo>
                  <a:cubicBezTo>
                    <a:pt x="7556" y="276"/>
                    <a:pt x="4094" y="6954"/>
                    <a:pt x="1412" y="10399"/>
                  </a:cubicBezTo>
                  <a:cubicBezTo>
                    <a:pt x="228" y="11920"/>
                    <a:pt x="1" y="12506"/>
                    <a:pt x="294" y="12506"/>
                  </a:cubicBezTo>
                  <a:cubicBezTo>
                    <a:pt x="665" y="12506"/>
                    <a:pt x="1867" y="11571"/>
                    <a:pt x="3020" y="10408"/>
                  </a:cubicBezTo>
                  <a:lnTo>
                    <a:pt x="3020" y="10408"/>
                  </a:lnTo>
                  <a:cubicBezTo>
                    <a:pt x="2222" y="12076"/>
                    <a:pt x="2126" y="13005"/>
                    <a:pt x="2554" y="13005"/>
                  </a:cubicBezTo>
                  <a:cubicBezTo>
                    <a:pt x="2925" y="13005"/>
                    <a:pt x="3690" y="12307"/>
                    <a:pt x="4731" y="10785"/>
                  </a:cubicBezTo>
                  <a:lnTo>
                    <a:pt x="4731" y="10785"/>
                  </a:lnTo>
                  <a:cubicBezTo>
                    <a:pt x="4116" y="12510"/>
                    <a:pt x="4071" y="13445"/>
                    <a:pt x="4486" y="13445"/>
                  </a:cubicBezTo>
                  <a:cubicBezTo>
                    <a:pt x="4838" y="13445"/>
                    <a:pt x="5522" y="12770"/>
                    <a:pt x="6470" y="11332"/>
                  </a:cubicBezTo>
                  <a:lnTo>
                    <a:pt x="6470" y="11332"/>
                  </a:lnTo>
                  <a:cubicBezTo>
                    <a:pt x="6094" y="12249"/>
                    <a:pt x="6100" y="12543"/>
                    <a:pt x="6248" y="12543"/>
                  </a:cubicBezTo>
                  <a:cubicBezTo>
                    <a:pt x="6448" y="12543"/>
                    <a:pt x="6906" y="12007"/>
                    <a:pt x="7033" y="11744"/>
                  </a:cubicBezTo>
                  <a:lnTo>
                    <a:pt x="7033" y="11744"/>
                  </a:lnTo>
                  <a:cubicBezTo>
                    <a:pt x="6776" y="13130"/>
                    <a:pt x="6957" y="13923"/>
                    <a:pt x="7286" y="13923"/>
                  </a:cubicBezTo>
                  <a:cubicBezTo>
                    <a:pt x="7577" y="13923"/>
                    <a:pt x="7983" y="13305"/>
                    <a:pt x="8304" y="11930"/>
                  </a:cubicBezTo>
                  <a:cubicBezTo>
                    <a:pt x="8375" y="13324"/>
                    <a:pt x="8728" y="14264"/>
                    <a:pt x="9100" y="14264"/>
                  </a:cubicBezTo>
                  <a:cubicBezTo>
                    <a:pt x="9434" y="14264"/>
                    <a:pt x="9783" y="13505"/>
                    <a:pt x="9956" y="11635"/>
                  </a:cubicBezTo>
                  <a:cubicBezTo>
                    <a:pt x="10200" y="13132"/>
                    <a:pt x="10554" y="14065"/>
                    <a:pt x="10857" y="14065"/>
                  </a:cubicBezTo>
                  <a:cubicBezTo>
                    <a:pt x="11134" y="14065"/>
                    <a:pt x="11369" y="13287"/>
                    <a:pt x="11437" y="11452"/>
                  </a:cubicBezTo>
                  <a:cubicBezTo>
                    <a:pt x="11582" y="12013"/>
                    <a:pt x="11707" y="12192"/>
                    <a:pt x="11808" y="12192"/>
                  </a:cubicBezTo>
                  <a:cubicBezTo>
                    <a:pt x="11983" y="12192"/>
                    <a:pt x="12082" y="11649"/>
                    <a:pt x="12082" y="11649"/>
                  </a:cubicBezTo>
                  <a:cubicBezTo>
                    <a:pt x="12082" y="11649"/>
                    <a:pt x="13247" y="14189"/>
                    <a:pt x="13803" y="14189"/>
                  </a:cubicBezTo>
                  <a:cubicBezTo>
                    <a:pt x="14091" y="14189"/>
                    <a:pt x="14215" y="13509"/>
                    <a:pt x="13931" y="11444"/>
                  </a:cubicBezTo>
                  <a:lnTo>
                    <a:pt x="13931" y="11444"/>
                  </a:lnTo>
                  <a:cubicBezTo>
                    <a:pt x="14608" y="13143"/>
                    <a:pt x="15644" y="14619"/>
                    <a:pt x="16049" y="14619"/>
                  </a:cubicBezTo>
                  <a:cubicBezTo>
                    <a:pt x="16349" y="14619"/>
                    <a:pt x="16303" y="13807"/>
                    <a:pt x="15507" y="11672"/>
                  </a:cubicBezTo>
                  <a:lnTo>
                    <a:pt x="15507" y="11672"/>
                  </a:lnTo>
                  <a:cubicBezTo>
                    <a:pt x="15865" y="12295"/>
                    <a:pt x="16165" y="12615"/>
                    <a:pt x="16329" y="12615"/>
                  </a:cubicBezTo>
                  <a:cubicBezTo>
                    <a:pt x="16488" y="12615"/>
                    <a:pt x="16518" y="12312"/>
                    <a:pt x="16346" y="11690"/>
                  </a:cubicBezTo>
                  <a:lnTo>
                    <a:pt x="16346" y="11690"/>
                  </a:lnTo>
                  <a:cubicBezTo>
                    <a:pt x="17190" y="13128"/>
                    <a:pt x="18680" y="14519"/>
                    <a:pt x="19214" y="14519"/>
                  </a:cubicBezTo>
                  <a:cubicBezTo>
                    <a:pt x="19517" y="14519"/>
                    <a:pt x="19512" y="14071"/>
                    <a:pt x="18907" y="12930"/>
                  </a:cubicBezTo>
                  <a:cubicBezTo>
                    <a:pt x="17235" y="9777"/>
                    <a:pt x="14679" y="1290"/>
                    <a:pt x="14679" y="1290"/>
                  </a:cubicBezTo>
                  <a:cubicBezTo>
                    <a:pt x="14679" y="1290"/>
                    <a:pt x="11337" y="1"/>
                    <a:pt x="90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3"/>
            <p:cNvSpPr/>
            <p:nvPr/>
          </p:nvSpPr>
          <p:spPr>
            <a:xfrm>
              <a:off x="6687034" y="3345043"/>
              <a:ext cx="81860" cy="107629"/>
            </a:xfrm>
            <a:custGeom>
              <a:rect b="b" l="l" r="r" t="t"/>
              <a:pathLst>
                <a:path extrusionOk="0" h="1750" w="1331">
                  <a:moveTo>
                    <a:pt x="728" y="0"/>
                  </a:moveTo>
                  <a:cubicBezTo>
                    <a:pt x="709" y="0"/>
                    <a:pt x="690" y="22"/>
                    <a:pt x="701" y="46"/>
                  </a:cubicBezTo>
                  <a:cubicBezTo>
                    <a:pt x="804" y="282"/>
                    <a:pt x="945" y="504"/>
                    <a:pt x="1024" y="751"/>
                  </a:cubicBezTo>
                  <a:cubicBezTo>
                    <a:pt x="1084" y="932"/>
                    <a:pt x="1227" y="1306"/>
                    <a:pt x="1159" y="1485"/>
                  </a:cubicBezTo>
                  <a:cubicBezTo>
                    <a:pt x="1116" y="1597"/>
                    <a:pt x="1058" y="1642"/>
                    <a:pt x="990" y="1642"/>
                  </a:cubicBezTo>
                  <a:cubicBezTo>
                    <a:pt x="716" y="1642"/>
                    <a:pt x="292" y="911"/>
                    <a:pt x="174" y="785"/>
                  </a:cubicBezTo>
                  <a:cubicBezTo>
                    <a:pt x="165" y="776"/>
                    <a:pt x="155" y="772"/>
                    <a:pt x="145" y="772"/>
                  </a:cubicBezTo>
                  <a:cubicBezTo>
                    <a:pt x="118" y="772"/>
                    <a:pt x="94" y="800"/>
                    <a:pt x="99" y="831"/>
                  </a:cubicBezTo>
                  <a:cubicBezTo>
                    <a:pt x="124" y="964"/>
                    <a:pt x="182" y="1048"/>
                    <a:pt x="202" y="1192"/>
                  </a:cubicBezTo>
                  <a:cubicBezTo>
                    <a:pt x="209" y="1235"/>
                    <a:pt x="213" y="1281"/>
                    <a:pt x="220" y="1323"/>
                  </a:cubicBezTo>
                  <a:cubicBezTo>
                    <a:pt x="176" y="1352"/>
                    <a:pt x="139" y="1367"/>
                    <a:pt x="109" y="1367"/>
                  </a:cubicBezTo>
                  <a:cubicBezTo>
                    <a:pt x="74" y="1367"/>
                    <a:pt x="48" y="1347"/>
                    <a:pt x="32" y="1306"/>
                  </a:cubicBezTo>
                  <a:cubicBezTo>
                    <a:pt x="29" y="1300"/>
                    <a:pt x="25" y="1298"/>
                    <a:pt x="21" y="1298"/>
                  </a:cubicBezTo>
                  <a:cubicBezTo>
                    <a:pt x="11" y="1298"/>
                    <a:pt x="1" y="1309"/>
                    <a:pt x="7" y="1321"/>
                  </a:cubicBezTo>
                  <a:cubicBezTo>
                    <a:pt x="44" y="1395"/>
                    <a:pt x="103" y="1516"/>
                    <a:pt x="185" y="1516"/>
                  </a:cubicBezTo>
                  <a:cubicBezTo>
                    <a:pt x="206" y="1516"/>
                    <a:pt x="228" y="1508"/>
                    <a:pt x="252" y="1489"/>
                  </a:cubicBezTo>
                  <a:cubicBezTo>
                    <a:pt x="318" y="1437"/>
                    <a:pt x="276" y="1323"/>
                    <a:pt x="274" y="1254"/>
                  </a:cubicBezTo>
                  <a:cubicBezTo>
                    <a:pt x="271" y="1156"/>
                    <a:pt x="256" y="1084"/>
                    <a:pt x="237" y="1014"/>
                  </a:cubicBezTo>
                  <a:lnTo>
                    <a:pt x="237" y="1014"/>
                  </a:lnTo>
                  <a:cubicBezTo>
                    <a:pt x="389" y="1236"/>
                    <a:pt x="499" y="1489"/>
                    <a:pt x="729" y="1643"/>
                  </a:cubicBezTo>
                  <a:cubicBezTo>
                    <a:pt x="801" y="1693"/>
                    <a:pt x="930" y="1749"/>
                    <a:pt x="1043" y="1749"/>
                  </a:cubicBezTo>
                  <a:cubicBezTo>
                    <a:pt x="1101" y="1749"/>
                    <a:pt x="1154" y="1734"/>
                    <a:pt x="1195" y="1696"/>
                  </a:cubicBezTo>
                  <a:cubicBezTo>
                    <a:pt x="1331" y="1564"/>
                    <a:pt x="1243" y="1228"/>
                    <a:pt x="1209" y="1078"/>
                  </a:cubicBezTo>
                  <a:cubicBezTo>
                    <a:pt x="1112" y="682"/>
                    <a:pt x="929" y="379"/>
                    <a:pt x="752" y="18"/>
                  </a:cubicBezTo>
                  <a:cubicBezTo>
                    <a:pt x="747" y="5"/>
                    <a:pt x="738" y="0"/>
                    <a:pt x="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3"/>
            <p:cNvSpPr/>
            <p:nvPr/>
          </p:nvSpPr>
          <p:spPr>
            <a:xfrm>
              <a:off x="6440594" y="3546710"/>
              <a:ext cx="110828" cy="104001"/>
            </a:xfrm>
            <a:custGeom>
              <a:rect b="b" l="l" r="r" t="t"/>
              <a:pathLst>
                <a:path extrusionOk="0" h="1691" w="1802">
                  <a:moveTo>
                    <a:pt x="202" y="0"/>
                  </a:moveTo>
                  <a:cubicBezTo>
                    <a:pt x="191" y="0"/>
                    <a:pt x="179" y="6"/>
                    <a:pt x="177" y="19"/>
                  </a:cubicBezTo>
                  <a:cubicBezTo>
                    <a:pt x="96" y="406"/>
                    <a:pt x="0" y="767"/>
                    <a:pt x="53" y="1166"/>
                  </a:cubicBezTo>
                  <a:cubicBezTo>
                    <a:pt x="78" y="1347"/>
                    <a:pt x="147" y="1641"/>
                    <a:pt x="374" y="1686"/>
                  </a:cubicBezTo>
                  <a:cubicBezTo>
                    <a:pt x="389" y="1689"/>
                    <a:pt x="403" y="1690"/>
                    <a:pt x="417" y="1690"/>
                  </a:cubicBezTo>
                  <a:cubicBezTo>
                    <a:pt x="605" y="1690"/>
                    <a:pt x="678" y="1416"/>
                    <a:pt x="744" y="1288"/>
                  </a:cubicBezTo>
                  <a:cubicBezTo>
                    <a:pt x="826" y="1129"/>
                    <a:pt x="886" y="982"/>
                    <a:pt x="932" y="832"/>
                  </a:cubicBezTo>
                  <a:lnTo>
                    <a:pt x="932" y="832"/>
                  </a:lnTo>
                  <a:cubicBezTo>
                    <a:pt x="944" y="915"/>
                    <a:pt x="965" y="998"/>
                    <a:pt x="1000" y="1084"/>
                  </a:cubicBezTo>
                  <a:cubicBezTo>
                    <a:pt x="1047" y="1200"/>
                    <a:pt x="1092" y="1355"/>
                    <a:pt x="1219" y="1389"/>
                  </a:cubicBezTo>
                  <a:cubicBezTo>
                    <a:pt x="1242" y="1395"/>
                    <a:pt x="1263" y="1398"/>
                    <a:pt x="1284" y="1398"/>
                  </a:cubicBezTo>
                  <a:cubicBezTo>
                    <a:pt x="1631" y="1398"/>
                    <a:pt x="1777" y="605"/>
                    <a:pt x="1800" y="378"/>
                  </a:cubicBezTo>
                  <a:cubicBezTo>
                    <a:pt x="1802" y="366"/>
                    <a:pt x="1791" y="358"/>
                    <a:pt x="1780" y="358"/>
                  </a:cubicBezTo>
                  <a:cubicBezTo>
                    <a:pt x="1772" y="358"/>
                    <a:pt x="1765" y="363"/>
                    <a:pt x="1764" y="372"/>
                  </a:cubicBezTo>
                  <a:cubicBezTo>
                    <a:pt x="1738" y="535"/>
                    <a:pt x="1583" y="1244"/>
                    <a:pt x="1293" y="1244"/>
                  </a:cubicBezTo>
                  <a:cubicBezTo>
                    <a:pt x="1261" y="1244"/>
                    <a:pt x="1227" y="1235"/>
                    <a:pt x="1191" y="1216"/>
                  </a:cubicBezTo>
                  <a:cubicBezTo>
                    <a:pt x="966" y="1093"/>
                    <a:pt x="1009" y="574"/>
                    <a:pt x="1039" y="344"/>
                  </a:cubicBezTo>
                  <a:lnTo>
                    <a:pt x="1039" y="344"/>
                  </a:lnTo>
                  <a:cubicBezTo>
                    <a:pt x="1042" y="326"/>
                    <a:pt x="1044" y="308"/>
                    <a:pt x="1047" y="289"/>
                  </a:cubicBezTo>
                  <a:cubicBezTo>
                    <a:pt x="1052" y="256"/>
                    <a:pt x="1024" y="235"/>
                    <a:pt x="999" y="235"/>
                  </a:cubicBezTo>
                  <a:cubicBezTo>
                    <a:pt x="983" y="235"/>
                    <a:pt x="968" y="244"/>
                    <a:pt x="963" y="264"/>
                  </a:cubicBezTo>
                  <a:lnTo>
                    <a:pt x="963" y="264"/>
                  </a:lnTo>
                  <a:cubicBezTo>
                    <a:pt x="963" y="264"/>
                    <a:pt x="963" y="264"/>
                    <a:pt x="963" y="264"/>
                  </a:cubicBezTo>
                  <a:cubicBezTo>
                    <a:pt x="958" y="291"/>
                    <a:pt x="954" y="318"/>
                    <a:pt x="951" y="344"/>
                  </a:cubicBezTo>
                  <a:lnTo>
                    <a:pt x="951" y="344"/>
                  </a:lnTo>
                  <a:cubicBezTo>
                    <a:pt x="948" y="364"/>
                    <a:pt x="945" y="383"/>
                    <a:pt x="942" y="402"/>
                  </a:cubicBezTo>
                  <a:lnTo>
                    <a:pt x="942" y="402"/>
                  </a:lnTo>
                  <a:cubicBezTo>
                    <a:pt x="920" y="556"/>
                    <a:pt x="898" y="711"/>
                    <a:pt x="849" y="856"/>
                  </a:cubicBezTo>
                  <a:cubicBezTo>
                    <a:pt x="780" y="1053"/>
                    <a:pt x="636" y="1373"/>
                    <a:pt x="447" y="1450"/>
                  </a:cubicBezTo>
                  <a:cubicBezTo>
                    <a:pt x="400" y="1470"/>
                    <a:pt x="363" y="1479"/>
                    <a:pt x="333" y="1479"/>
                  </a:cubicBezTo>
                  <a:cubicBezTo>
                    <a:pt x="221" y="1479"/>
                    <a:pt x="209" y="1351"/>
                    <a:pt x="166" y="1145"/>
                  </a:cubicBezTo>
                  <a:cubicBezTo>
                    <a:pt x="142" y="1031"/>
                    <a:pt x="135" y="917"/>
                    <a:pt x="141" y="802"/>
                  </a:cubicBezTo>
                  <a:cubicBezTo>
                    <a:pt x="153" y="542"/>
                    <a:pt x="200" y="280"/>
                    <a:pt x="227" y="20"/>
                  </a:cubicBezTo>
                  <a:cubicBezTo>
                    <a:pt x="229" y="8"/>
                    <a:pt x="216"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3"/>
            <p:cNvSpPr/>
            <p:nvPr/>
          </p:nvSpPr>
          <p:spPr>
            <a:xfrm>
              <a:off x="6152701" y="3522232"/>
              <a:ext cx="114272" cy="125834"/>
            </a:xfrm>
            <a:custGeom>
              <a:rect b="b" l="l" r="r" t="t"/>
              <a:pathLst>
                <a:path extrusionOk="0" h="2046" w="1858">
                  <a:moveTo>
                    <a:pt x="1821" y="0"/>
                  </a:moveTo>
                  <a:cubicBezTo>
                    <a:pt x="1813" y="0"/>
                    <a:pt x="1805" y="4"/>
                    <a:pt x="1800" y="14"/>
                  </a:cubicBezTo>
                  <a:cubicBezTo>
                    <a:pt x="1514" y="568"/>
                    <a:pt x="1331" y="1209"/>
                    <a:pt x="886" y="1657"/>
                  </a:cubicBezTo>
                  <a:cubicBezTo>
                    <a:pt x="836" y="1707"/>
                    <a:pt x="783" y="1756"/>
                    <a:pt x="730" y="1806"/>
                  </a:cubicBezTo>
                  <a:cubicBezTo>
                    <a:pt x="616" y="1864"/>
                    <a:pt x="526" y="1894"/>
                    <a:pt x="460" y="1894"/>
                  </a:cubicBezTo>
                  <a:cubicBezTo>
                    <a:pt x="363" y="1894"/>
                    <a:pt x="319" y="1829"/>
                    <a:pt x="328" y="1700"/>
                  </a:cubicBezTo>
                  <a:cubicBezTo>
                    <a:pt x="306" y="1615"/>
                    <a:pt x="330" y="1503"/>
                    <a:pt x="330" y="1415"/>
                  </a:cubicBezTo>
                  <a:cubicBezTo>
                    <a:pt x="336" y="1114"/>
                    <a:pt x="328" y="782"/>
                    <a:pt x="413" y="493"/>
                  </a:cubicBezTo>
                  <a:cubicBezTo>
                    <a:pt x="415" y="480"/>
                    <a:pt x="405" y="472"/>
                    <a:pt x="394" y="472"/>
                  </a:cubicBezTo>
                  <a:cubicBezTo>
                    <a:pt x="388" y="472"/>
                    <a:pt x="381" y="475"/>
                    <a:pt x="378" y="482"/>
                  </a:cubicBezTo>
                  <a:cubicBezTo>
                    <a:pt x="303" y="690"/>
                    <a:pt x="0" y="2018"/>
                    <a:pt x="455" y="2045"/>
                  </a:cubicBezTo>
                  <a:cubicBezTo>
                    <a:pt x="461" y="2045"/>
                    <a:pt x="467" y="2046"/>
                    <a:pt x="474" y="2046"/>
                  </a:cubicBezTo>
                  <a:cubicBezTo>
                    <a:pt x="769" y="2046"/>
                    <a:pt x="1097" y="1591"/>
                    <a:pt x="1238" y="1387"/>
                  </a:cubicBezTo>
                  <a:cubicBezTo>
                    <a:pt x="1511" y="990"/>
                    <a:pt x="1636" y="475"/>
                    <a:pt x="1847" y="42"/>
                  </a:cubicBezTo>
                  <a:cubicBezTo>
                    <a:pt x="1858" y="20"/>
                    <a:pt x="1839" y="0"/>
                    <a:pt x="18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3"/>
            <p:cNvSpPr/>
            <p:nvPr/>
          </p:nvSpPr>
          <p:spPr>
            <a:xfrm>
              <a:off x="6133389" y="3499907"/>
              <a:ext cx="49510" cy="70851"/>
            </a:xfrm>
            <a:custGeom>
              <a:rect b="b" l="l" r="r" t="t"/>
              <a:pathLst>
                <a:path extrusionOk="0" h="1152" w="805">
                  <a:moveTo>
                    <a:pt x="333" y="1"/>
                  </a:moveTo>
                  <a:cubicBezTo>
                    <a:pt x="325" y="1"/>
                    <a:pt x="316" y="4"/>
                    <a:pt x="306" y="10"/>
                  </a:cubicBezTo>
                  <a:cubicBezTo>
                    <a:pt x="231" y="61"/>
                    <a:pt x="216" y="117"/>
                    <a:pt x="183" y="199"/>
                  </a:cubicBezTo>
                  <a:cubicBezTo>
                    <a:pt x="128" y="336"/>
                    <a:pt x="58" y="470"/>
                    <a:pt x="33" y="616"/>
                  </a:cubicBezTo>
                  <a:cubicBezTo>
                    <a:pt x="11" y="736"/>
                    <a:pt x="0" y="1006"/>
                    <a:pt x="94" y="1106"/>
                  </a:cubicBezTo>
                  <a:cubicBezTo>
                    <a:pt x="125" y="1139"/>
                    <a:pt x="165" y="1151"/>
                    <a:pt x="209" y="1151"/>
                  </a:cubicBezTo>
                  <a:cubicBezTo>
                    <a:pt x="297" y="1151"/>
                    <a:pt x="400" y="1101"/>
                    <a:pt x="466" y="1067"/>
                  </a:cubicBezTo>
                  <a:cubicBezTo>
                    <a:pt x="664" y="966"/>
                    <a:pt x="695" y="770"/>
                    <a:pt x="805" y="595"/>
                  </a:cubicBezTo>
                  <a:cubicBezTo>
                    <a:pt x="805" y="592"/>
                    <a:pt x="802" y="589"/>
                    <a:pt x="798" y="589"/>
                  </a:cubicBezTo>
                  <a:cubicBezTo>
                    <a:pt x="797" y="589"/>
                    <a:pt x="795" y="589"/>
                    <a:pt x="794" y="591"/>
                  </a:cubicBezTo>
                  <a:cubicBezTo>
                    <a:pt x="719" y="688"/>
                    <a:pt x="675" y="828"/>
                    <a:pt x="583" y="913"/>
                  </a:cubicBezTo>
                  <a:cubicBezTo>
                    <a:pt x="555" y="938"/>
                    <a:pt x="398" y="1013"/>
                    <a:pt x="330" y="1020"/>
                  </a:cubicBezTo>
                  <a:cubicBezTo>
                    <a:pt x="318" y="1021"/>
                    <a:pt x="307" y="1022"/>
                    <a:pt x="297" y="1022"/>
                  </a:cubicBezTo>
                  <a:cubicBezTo>
                    <a:pt x="228" y="1022"/>
                    <a:pt x="191" y="998"/>
                    <a:pt x="166" y="930"/>
                  </a:cubicBezTo>
                  <a:cubicBezTo>
                    <a:pt x="75" y="688"/>
                    <a:pt x="275" y="292"/>
                    <a:pt x="380" y="85"/>
                  </a:cubicBezTo>
                  <a:cubicBezTo>
                    <a:pt x="397" y="48"/>
                    <a:pt x="370" y="1"/>
                    <a:pt x="3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3"/>
            <p:cNvSpPr/>
            <p:nvPr/>
          </p:nvSpPr>
          <p:spPr>
            <a:xfrm>
              <a:off x="6231485" y="3279174"/>
              <a:ext cx="33519" cy="32842"/>
            </a:xfrm>
            <a:custGeom>
              <a:rect b="b" l="l" r="r" t="t"/>
              <a:pathLst>
                <a:path extrusionOk="0" h="534" w="545">
                  <a:moveTo>
                    <a:pt x="226" y="0"/>
                  </a:moveTo>
                  <a:cubicBezTo>
                    <a:pt x="217" y="0"/>
                    <a:pt x="208" y="4"/>
                    <a:pt x="203" y="13"/>
                  </a:cubicBezTo>
                  <a:cubicBezTo>
                    <a:pt x="121" y="185"/>
                    <a:pt x="0" y="347"/>
                    <a:pt x="183" y="502"/>
                  </a:cubicBezTo>
                  <a:cubicBezTo>
                    <a:pt x="210" y="524"/>
                    <a:pt x="237" y="534"/>
                    <a:pt x="263" y="534"/>
                  </a:cubicBezTo>
                  <a:cubicBezTo>
                    <a:pt x="374" y="534"/>
                    <a:pt x="468" y="355"/>
                    <a:pt x="524" y="283"/>
                  </a:cubicBezTo>
                  <a:cubicBezTo>
                    <a:pt x="544" y="256"/>
                    <a:pt x="516" y="226"/>
                    <a:pt x="488" y="226"/>
                  </a:cubicBezTo>
                  <a:cubicBezTo>
                    <a:pt x="482" y="226"/>
                    <a:pt x="476" y="227"/>
                    <a:pt x="471" y="230"/>
                  </a:cubicBezTo>
                  <a:cubicBezTo>
                    <a:pt x="432" y="252"/>
                    <a:pt x="417" y="266"/>
                    <a:pt x="389" y="300"/>
                  </a:cubicBezTo>
                  <a:cubicBezTo>
                    <a:pt x="349" y="349"/>
                    <a:pt x="316" y="423"/>
                    <a:pt x="263" y="423"/>
                  </a:cubicBezTo>
                  <a:cubicBezTo>
                    <a:pt x="248" y="423"/>
                    <a:pt x="232" y="417"/>
                    <a:pt x="213" y="403"/>
                  </a:cubicBezTo>
                  <a:cubicBezTo>
                    <a:pt x="89" y="313"/>
                    <a:pt x="211" y="138"/>
                    <a:pt x="253" y="35"/>
                  </a:cubicBezTo>
                  <a:cubicBezTo>
                    <a:pt x="262" y="15"/>
                    <a:pt x="243"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3"/>
            <p:cNvSpPr/>
            <p:nvPr/>
          </p:nvSpPr>
          <p:spPr>
            <a:xfrm>
              <a:off x="6332595" y="3342091"/>
              <a:ext cx="93176" cy="114887"/>
            </a:xfrm>
            <a:custGeom>
              <a:rect b="b" l="l" r="r" t="t"/>
              <a:pathLst>
                <a:path extrusionOk="0" h="1868" w="1515">
                  <a:moveTo>
                    <a:pt x="434" y="1"/>
                  </a:moveTo>
                  <a:cubicBezTo>
                    <a:pt x="425" y="1"/>
                    <a:pt x="416" y="4"/>
                    <a:pt x="409" y="13"/>
                  </a:cubicBezTo>
                  <a:cubicBezTo>
                    <a:pt x="81" y="398"/>
                    <a:pt x="0" y="1121"/>
                    <a:pt x="114" y="1604"/>
                  </a:cubicBezTo>
                  <a:cubicBezTo>
                    <a:pt x="159" y="1794"/>
                    <a:pt x="257" y="1868"/>
                    <a:pt x="369" y="1868"/>
                  </a:cubicBezTo>
                  <a:cubicBezTo>
                    <a:pt x="512" y="1868"/>
                    <a:pt x="679" y="1748"/>
                    <a:pt x="787" y="1599"/>
                  </a:cubicBezTo>
                  <a:cubicBezTo>
                    <a:pt x="816" y="1560"/>
                    <a:pt x="874" y="1447"/>
                    <a:pt x="925" y="1332"/>
                  </a:cubicBezTo>
                  <a:lnTo>
                    <a:pt x="925" y="1332"/>
                  </a:lnTo>
                  <a:cubicBezTo>
                    <a:pt x="922" y="1494"/>
                    <a:pt x="938" y="1670"/>
                    <a:pt x="959" y="1716"/>
                  </a:cubicBezTo>
                  <a:cubicBezTo>
                    <a:pt x="1006" y="1817"/>
                    <a:pt x="1057" y="1856"/>
                    <a:pt x="1109" y="1856"/>
                  </a:cubicBezTo>
                  <a:cubicBezTo>
                    <a:pt x="1279" y="1856"/>
                    <a:pt x="1455" y="1429"/>
                    <a:pt x="1503" y="1312"/>
                  </a:cubicBezTo>
                  <a:cubicBezTo>
                    <a:pt x="1514" y="1285"/>
                    <a:pt x="1486" y="1260"/>
                    <a:pt x="1460" y="1260"/>
                  </a:cubicBezTo>
                  <a:cubicBezTo>
                    <a:pt x="1451" y="1260"/>
                    <a:pt x="1441" y="1264"/>
                    <a:pt x="1434" y="1272"/>
                  </a:cubicBezTo>
                  <a:cubicBezTo>
                    <a:pt x="1340" y="1391"/>
                    <a:pt x="1295" y="1619"/>
                    <a:pt x="1149" y="1619"/>
                  </a:cubicBezTo>
                  <a:cubicBezTo>
                    <a:pt x="1143" y="1619"/>
                    <a:pt x="1137" y="1618"/>
                    <a:pt x="1131" y="1618"/>
                  </a:cubicBezTo>
                  <a:cubicBezTo>
                    <a:pt x="898" y="1588"/>
                    <a:pt x="1030" y="1104"/>
                    <a:pt x="1053" y="919"/>
                  </a:cubicBezTo>
                  <a:cubicBezTo>
                    <a:pt x="1056" y="900"/>
                    <a:pt x="1039" y="890"/>
                    <a:pt x="1023" y="890"/>
                  </a:cubicBezTo>
                  <a:cubicBezTo>
                    <a:pt x="1009" y="890"/>
                    <a:pt x="996" y="897"/>
                    <a:pt x="992" y="912"/>
                  </a:cubicBezTo>
                  <a:cubicBezTo>
                    <a:pt x="947" y="1102"/>
                    <a:pt x="828" y="1365"/>
                    <a:pt x="703" y="1518"/>
                  </a:cubicBezTo>
                  <a:cubicBezTo>
                    <a:pt x="639" y="1594"/>
                    <a:pt x="610" y="1619"/>
                    <a:pt x="547" y="1619"/>
                  </a:cubicBezTo>
                  <a:cubicBezTo>
                    <a:pt x="517" y="1619"/>
                    <a:pt x="480" y="1613"/>
                    <a:pt x="428" y="1605"/>
                  </a:cubicBezTo>
                  <a:cubicBezTo>
                    <a:pt x="212" y="1572"/>
                    <a:pt x="250" y="1496"/>
                    <a:pt x="234" y="1294"/>
                  </a:cubicBezTo>
                  <a:cubicBezTo>
                    <a:pt x="205" y="893"/>
                    <a:pt x="234" y="404"/>
                    <a:pt x="466" y="58"/>
                  </a:cubicBezTo>
                  <a:cubicBezTo>
                    <a:pt x="485" y="32"/>
                    <a:pt x="459" y="1"/>
                    <a:pt x="4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3"/>
            <p:cNvSpPr/>
            <p:nvPr/>
          </p:nvSpPr>
          <p:spPr>
            <a:xfrm>
              <a:off x="6698351" y="3572479"/>
              <a:ext cx="136351" cy="96005"/>
            </a:xfrm>
            <a:custGeom>
              <a:rect b="b" l="l" r="r" t="t"/>
              <a:pathLst>
                <a:path extrusionOk="0" h="1561" w="2217">
                  <a:moveTo>
                    <a:pt x="1591" y="0"/>
                  </a:moveTo>
                  <a:cubicBezTo>
                    <a:pt x="1575" y="0"/>
                    <a:pt x="1560" y="16"/>
                    <a:pt x="1572" y="31"/>
                  </a:cubicBezTo>
                  <a:cubicBezTo>
                    <a:pt x="1701" y="220"/>
                    <a:pt x="1778" y="470"/>
                    <a:pt x="1837" y="692"/>
                  </a:cubicBezTo>
                  <a:cubicBezTo>
                    <a:pt x="1876" y="837"/>
                    <a:pt x="1925" y="1001"/>
                    <a:pt x="1870" y="1148"/>
                  </a:cubicBezTo>
                  <a:cubicBezTo>
                    <a:pt x="1866" y="1309"/>
                    <a:pt x="1784" y="1389"/>
                    <a:pt x="1625" y="1389"/>
                  </a:cubicBezTo>
                  <a:cubicBezTo>
                    <a:pt x="1551" y="1389"/>
                    <a:pt x="1460" y="1372"/>
                    <a:pt x="1353" y="1337"/>
                  </a:cubicBezTo>
                  <a:cubicBezTo>
                    <a:pt x="1292" y="1295"/>
                    <a:pt x="1231" y="1250"/>
                    <a:pt x="1173" y="1201"/>
                  </a:cubicBezTo>
                  <a:cubicBezTo>
                    <a:pt x="1012" y="1072"/>
                    <a:pt x="872" y="931"/>
                    <a:pt x="747" y="769"/>
                  </a:cubicBezTo>
                  <a:cubicBezTo>
                    <a:pt x="654" y="650"/>
                    <a:pt x="615" y="517"/>
                    <a:pt x="490" y="431"/>
                  </a:cubicBezTo>
                  <a:cubicBezTo>
                    <a:pt x="481" y="425"/>
                    <a:pt x="470" y="422"/>
                    <a:pt x="460" y="422"/>
                  </a:cubicBezTo>
                  <a:cubicBezTo>
                    <a:pt x="427" y="422"/>
                    <a:pt x="394" y="450"/>
                    <a:pt x="395" y="486"/>
                  </a:cubicBezTo>
                  <a:cubicBezTo>
                    <a:pt x="401" y="595"/>
                    <a:pt x="440" y="690"/>
                    <a:pt x="456" y="801"/>
                  </a:cubicBezTo>
                  <a:cubicBezTo>
                    <a:pt x="475" y="951"/>
                    <a:pt x="517" y="1028"/>
                    <a:pt x="379" y="1047"/>
                  </a:cubicBezTo>
                  <a:cubicBezTo>
                    <a:pt x="372" y="1048"/>
                    <a:pt x="366" y="1048"/>
                    <a:pt x="359" y="1048"/>
                  </a:cubicBezTo>
                  <a:cubicBezTo>
                    <a:pt x="253" y="1048"/>
                    <a:pt x="150" y="941"/>
                    <a:pt x="79" y="883"/>
                  </a:cubicBezTo>
                  <a:cubicBezTo>
                    <a:pt x="71" y="876"/>
                    <a:pt x="61" y="873"/>
                    <a:pt x="52" y="873"/>
                  </a:cubicBezTo>
                  <a:cubicBezTo>
                    <a:pt x="25" y="873"/>
                    <a:pt x="1" y="899"/>
                    <a:pt x="18" y="929"/>
                  </a:cubicBezTo>
                  <a:cubicBezTo>
                    <a:pt x="78" y="1039"/>
                    <a:pt x="269" y="1239"/>
                    <a:pt x="428" y="1239"/>
                  </a:cubicBezTo>
                  <a:cubicBezTo>
                    <a:pt x="458" y="1239"/>
                    <a:pt x="487" y="1231"/>
                    <a:pt x="514" y="1215"/>
                  </a:cubicBezTo>
                  <a:cubicBezTo>
                    <a:pt x="679" y="1117"/>
                    <a:pt x="632" y="906"/>
                    <a:pt x="580" y="722"/>
                  </a:cubicBezTo>
                  <a:lnTo>
                    <a:pt x="580" y="722"/>
                  </a:lnTo>
                  <a:cubicBezTo>
                    <a:pt x="627" y="794"/>
                    <a:pt x="670" y="869"/>
                    <a:pt x="714" y="920"/>
                  </a:cubicBezTo>
                  <a:cubicBezTo>
                    <a:pt x="831" y="1056"/>
                    <a:pt x="951" y="1178"/>
                    <a:pt x="1095" y="1290"/>
                  </a:cubicBezTo>
                  <a:cubicBezTo>
                    <a:pt x="1221" y="1389"/>
                    <a:pt x="1433" y="1560"/>
                    <a:pt x="1628" y="1560"/>
                  </a:cubicBezTo>
                  <a:cubicBezTo>
                    <a:pt x="1679" y="1560"/>
                    <a:pt x="1729" y="1549"/>
                    <a:pt x="1776" y="1520"/>
                  </a:cubicBezTo>
                  <a:cubicBezTo>
                    <a:pt x="2217" y="1248"/>
                    <a:pt x="1823" y="306"/>
                    <a:pt x="1611" y="9"/>
                  </a:cubicBezTo>
                  <a:cubicBezTo>
                    <a:pt x="1605" y="3"/>
                    <a:pt x="1598" y="0"/>
                    <a:pt x="15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3"/>
            <p:cNvSpPr/>
            <p:nvPr/>
          </p:nvSpPr>
          <p:spPr>
            <a:xfrm>
              <a:off x="6174473" y="2684998"/>
              <a:ext cx="680156" cy="574556"/>
            </a:xfrm>
            <a:custGeom>
              <a:rect b="b" l="l" r="r" t="t"/>
              <a:pathLst>
                <a:path extrusionOk="0" h="9342" w="11059">
                  <a:moveTo>
                    <a:pt x="6071" y="1"/>
                  </a:moveTo>
                  <a:cubicBezTo>
                    <a:pt x="6071" y="1"/>
                    <a:pt x="3165" y="4285"/>
                    <a:pt x="859" y="6219"/>
                  </a:cubicBezTo>
                  <a:cubicBezTo>
                    <a:pt x="25" y="6918"/>
                    <a:pt x="1" y="7141"/>
                    <a:pt x="310" y="7141"/>
                  </a:cubicBezTo>
                  <a:cubicBezTo>
                    <a:pt x="854" y="7141"/>
                    <a:pt x="2435" y="6447"/>
                    <a:pt x="2435" y="6447"/>
                  </a:cubicBezTo>
                  <a:lnTo>
                    <a:pt x="2435" y="6447"/>
                  </a:lnTo>
                  <a:cubicBezTo>
                    <a:pt x="2435" y="6447"/>
                    <a:pt x="1777" y="8250"/>
                    <a:pt x="2433" y="8250"/>
                  </a:cubicBezTo>
                  <a:cubicBezTo>
                    <a:pt x="2698" y="8250"/>
                    <a:pt x="3176" y="7957"/>
                    <a:pt x="3998" y="7133"/>
                  </a:cubicBezTo>
                  <a:lnTo>
                    <a:pt x="3998" y="7133"/>
                  </a:lnTo>
                  <a:cubicBezTo>
                    <a:pt x="3913" y="8122"/>
                    <a:pt x="4195" y="8912"/>
                    <a:pt x="4573" y="8912"/>
                  </a:cubicBezTo>
                  <a:cubicBezTo>
                    <a:pt x="4859" y="8912"/>
                    <a:pt x="5198" y="8463"/>
                    <a:pt x="5477" y="7311"/>
                  </a:cubicBezTo>
                  <a:cubicBezTo>
                    <a:pt x="5615" y="8585"/>
                    <a:pt x="5939" y="9247"/>
                    <a:pt x="6219" y="9247"/>
                  </a:cubicBezTo>
                  <a:cubicBezTo>
                    <a:pt x="6480" y="9247"/>
                    <a:pt x="6701" y="8675"/>
                    <a:pt x="6699" y="7489"/>
                  </a:cubicBezTo>
                  <a:lnTo>
                    <a:pt x="6699" y="7489"/>
                  </a:lnTo>
                  <a:cubicBezTo>
                    <a:pt x="7319" y="8691"/>
                    <a:pt x="7802" y="9342"/>
                    <a:pt x="8064" y="9342"/>
                  </a:cubicBezTo>
                  <a:cubicBezTo>
                    <a:pt x="8298" y="9342"/>
                    <a:pt x="8355" y="8820"/>
                    <a:pt x="8172" y="7703"/>
                  </a:cubicBezTo>
                  <a:lnTo>
                    <a:pt x="8172" y="7703"/>
                  </a:lnTo>
                  <a:cubicBezTo>
                    <a:pt x="8757" y="8328"/>
                    <a:pt x="9102" y="8543"/>
                    <a:pt x="9300" y="8543"/>
                  </a:cubicBezTo>
                  <a:cubicBezTo>
                    <a:pt x="9743" y="8543"/>
                    <a:pt x="9452" y="7469"/>
                    <a:pt x="9452" y="7469"/>
                  </a:cubicBezTo>
                  <a:lnTo>
                    <a:pt x="9452" y="7469"/>
                  </a:lnTo>
                  <a:cubicBezTo>
                    <a:pt x="9452" y="7469"/>
                    <a:pt x="10432" y="8114"/>
                    <a:pt x="10810" y="8114"/>
                  </a:cubicBezTo>
                  <a:cubicBezTo>
                    <a:pt x="11059" y="8114"/>
                    <a:pt x="11045" y="7833"/>
                    <a:pt x="10313" y="6900"/>
                  </a:cubicBezTo>
                  <a:cubicBezTo>
                    <a:pt x="8474" y="4555"/>
                    <a:pt x="6071" y="1"/>
                    <a:pt x="6071" y="1"/>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3"/>
            <p:cNvSpPr/>
            <p:nvPr/>
          </p:nvSpPr>
          <p:spPr>
            <a:xfrm>
              <a:off x="6174473" y="2684998"/>
              <a:ext cx="680156" cy="574556"/>
            </a:xfrm>
            <a:custGeom>
              <a:rect b="b" l="l" r="r" t="t"/>
              <a:pathLst>
                <a:path extrusionOk="0" h="9342" w="11059">
                  <a:moveTo>
                    <a:pt x="6071" y="1"/>
                  </a:moveTo>
                  <a:cubicBezTo>
                    <a:pt x="6071" y="1"/>
                    <a:pt x="3165" y="4285"/>
                    <a:pt x="859" y="6219"/>
                  </a:cubicBezTo>
                  <a:cubicBezTo>
                    <a:pt x="25" y="6918"/>
                    <a:pt x="1" y="7141"/>
                    <a:pt x="310" y="7141"/>
                  </a:cubicBezTo>
                  <a:cubicBezTo>
                    <a:pt x="854" y="7141"/>
                    <a:pt x="2435" y="6447"/>
                    <a:pt x="2435" y="6447"/>
                  </a:cubicBezTo>
                  <a:lnTo>
                    <a:pt x="2435" y="6447"/>
                  </a:lnTo>
                  <a:cubicBezTo>
                    <a:pt x="2435" y="6447"/>
                    <a:pt x="1777" y="8250"/>
                    <a:pt x="2433" y="8250"/>
                  </a:cubicBezTo>
                  <a:cubicBezTo>
                    <a:pt x="2698" y="8250"/>
                    <a:pt x="3176" y="7957"/>
                    <a:pt x="3998" y="7133"/>
                  </a:cubicBezTo>
                  <a:lnTo>
                    <a:pt x="3998" y="7133"/>
                  </a:lnTo>
                  <a:cubicBezTo>
                    <a:pt x="3913" y="8122"/>
                    <a:pt x="4195" y="8912"/>
                    <a:pt x="4573" y="8912"/>
                  </a:cubicBezTo>
                  <a:cubicBezTo>
                    <a:pt x="4859" y="8912"/>
                    <a:pt x="5198" y="8463"/>
                    <a:pt x="5477" y="7311"/>
                  </a:cubicBezTo>
                  <a:cubicBezTo>
                    <a:pt x="5615" y="8585"/>
                    <a:pt x="5939" y="9247"/>
                    <a:pt x="6219" y="9247"/>
                  </a:cubicBezTo>
                  <a:cubicBezTo>
                    <a:pt x="6480" y="9247"/>
                    <a:pt x="6701" y="8675"/>
                    <a:pt x="6699" y="7489"/>
                  </a:cubicBezTo>
                  <a:lnTo>
                    <a:pt x="6699" y="7489"/>
                  </a:lnTo>
                  <a:cubicBezTo>
                    <a:pt x="7319" y="8691"/>
                    <a:pt x="7802" y="9342"/>
                    <a:pt x="8064" y="9342"/>
                  </a:cubicBezTo>
                  <a:cubicBezTo>
                    <a:pt x="8298" y="9342"/>
                    <a:pt x="8355" y="8820"/>
                    <a:pt x="8172" y="7703"/>
                  </a:cubicBezTo>
                  <a:lnTo>
                    <a:pt x="8172" y="7703"/>
                  </a:lnTo>
                  <a:cubicBezTo>
                    <a:pt x="8757" y="8328"/>
                    <a:pt x="9102" y="8543"/>
                    <a:pt x="9300" y="8543"/>
                  </a:cubicBezTo>
                  <a:cubicBezTo>
                    <a:pt x="9743" y="8543"/>
                    <a:pt x="9452" y="7469"/>
                    <a:pt x="9452" y="7469"/>
                  </a:cubicBezTo>
                  <a:lnTo>
                    <a:pt x="9452" y="7469"/>
                  </a:lnTo>
                  <a:cubicBezTo>
                    <a:pt x="9452" y="7469"/>
                    <a:pt x="10432" y="8114"/>
                    <a:pt x="10810" y="8114"/>
                  </a:cubicBezTo>
                  <a:cubicBezTo>
                    <a:pt x="11059" y="8114"/>
                    <a:pt x="11045" y="7833"/>
                    <a:pt x="10313" y="6900"/>
                  </a:cubicBezTo>
                  <a:cubicBezTo>
                    <a:pt x="8474" y="4555"/>
                    <a:pt x="6071" y="1"/>
                    <a:pt x="60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3"/>
            <p:cNvSpPr/>
            <p:nvPr/>
          </p:nvSpPr>
          <p:spPr>
            <a:xfrm>
              <a:off x="6599947" y="2967541"/>
              <a:ext cx="62979" cy="78108"/>
            </a:xfrm>
            <a:custGeom>
              <a:rect b="b" l="l" r="r" t="t"/>
              <a:pathLst>
                <a:path extrusionOk="0" h="1270" w="1024">
                  <a:moveTo>
                    <a:pt x="588" y="1"/>
                  </a:moveTo>
                  <a:cubicBezTo>
                    <a:pt x="584" y="1"/>
                    <a:pt x="580" y="4"/>
                    <a:pt x="581" y="10"/>
                  </a:cubicBezTo>
                  <a:cubicBezTo>
                    <a:pt x="690" y="328"/>
                    <a:pt x="800" y="622"/>
                    <a:pt x="861" y="955"/>
                  </a:cubicBezTo>
                  <a:cubicBezTo>
                    <a:pt x="872" y="1006"/>
                    <a:pt x="879" y="1056"/>
                    <a:pt x="887" y="1110"/>
                  </a:cubicBezTo>
                  <a:cubicBezTo>
                    <a:pt x="854" y="1121"/>
                    <a:pt x="825" y="1127"/>
                    <a:pt x="799" y="1127"/>
                  </a:cubicBezTo>
                  <a:cubicBezTo>
                    <a:pt x="744" y="1127"/>
                    <a:pt x="707" y="1100"/>
                    <a:pt x="690" y="1046"/>
                  </a:cubicBezTo>
                  <a:cubicBezTo>
                    <a:pt x="656" y="1019"/>
                    <a:pt x="564" y="891"/>
                    <a:pt x="554" y="875"/>
                  </a:cubicBezTo>
                  <a:cubicBezTo>
                    <a:pt x="470" y="736"/>
                    <a:pt x="450" y="571"/>
                    <a:pt x="368" y="431"/>
                  </a:cubicBezTo>
                  <a:cubicBezTo>
                    <a:pt x="360" y="417"/>
                    <a:pt x="346" y="410"/>
                    <a:pt x="332" y="410"/>
                  </a:cubicBezTo>
                  <a:cubicBezTo>
                    <a:pt x="310" y="410"/>
                    <a:pt x="289" y="427"/>
                    <a:pt x="289" y="453"/>
                  </a:cubicBezTo>
                  <a:cubicBezTo>
                    <a:pt x="286" y="525"/>
                    <a:pt x="309" y="594"/>
                    <a:pt x="308" y="664"/>
                  </a:cubicBezTo>
                  <a:cubicBezTo>
                    <a:pt x="325" y="719"/>
                    <a:pt x="314" y="767"/>
                    <a:pt x="268" y="808"/>
                  </a:cubicBezTo>
                  <a:cubicBezTo>
                    <a:pt x="189" y="791"/>
                    <a:pt x="129" y="746"/>
                    <a:pt x="90" y="672"/>
                  </a:cubicBezTo>
                  <a:cubicBezTo>
                    <a:pt x="86" y="645"/>
                    <a:pt x="63" y="631"/>
                    <a:pt x="42" y="631"/>
                  </a:cubicBezTo>
                  <a:cubicBezTo>
                    <a:pt x="20" y="631"/>
                    <a:pt x="1" y="645"/>
                    <a:pt x="4" y="672"/>
                  </a:cubicBezTo>
                  <a:cubicBezTo>
                    <a:pt x="25" y="824"/>
                    <a:pt x="198" y="902"/>
                    <a:pt x="339" y="902"/>
                  </a:cubicBezTo>
                  <a:cubicBezTo>
                    <a:pt x="359" y="902"/>
                    <a:pt x="376" y="889"/>
                    <a:pt x="379" y="871"/>
                  </a:cubicBezTo>
                  <a:cubicBezTo>
                    <a:pt x="394" y="812"/>
                    <a:pt x="396" y="758"/>
                    <a:pt x="392" y="704"/>
                  </a:cubicBezTo>
                  <a:lnTo>
                    <a:pt x="392" y="704"/>
                  </a:lnTo>
                  <a:cubicBezTo>
                    <a:pt x="411" y="752"/>
                    <a:pt x="430" y="800"/>
                    <a:pt x="453" y="846"/>
                  </a:cubicBezTo>
                  <a:cubicBezTo>
                    <a:pt x="508" y="955"/>
                    <a:pt x="583" y="1030"/>
                    <a:pt x="653" y="1127"/>
                  </a:cubicBezTo>
                  <a:cubicBezTo>
                    <a:pt x="694" y="1184"/>
                    <a:pt x="755" y="1269"/>
                    <a:pt x="831" y="1269"/>
                  </a:cubicBezTo>
                  <a:cubicBezTo>
                    <a:pt x="855" y="1269"/>
                    <a:pt x="882" y="1260"/>
                    <a:pt x="909" y="1238"/>
                  </a:cubicBezTo>
                  <a:cubicBezTo>
                    <a:pt x="1023" y="1147"/>
                    <a:pt x="903" y="874"/>
                    <a:pt x="879" y="769"/>
                  </a:cubicBezTo>
                  <a:cubicBezTo>
                    <a:pt x="815" y="499"/>
                    <a:pt x="697" y="261"/>
                    <a:pt x="595" y="3"/>
                  </a:cubicBezTo>
                  <a:cubicBezTo>
                    <a:pt x="593" y="2"/>
                    <a:pt x="591" y="1"/>
                    <a:pt x="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3"/>
            <p:cNvSpPr/>
            <p:nvPr/>
          </p:nvSpPr>
          <p:spPr>
            <a:xfrm>
              <a:off x="6345818" y="2959853"/>
              <a:ext cx="69682" cy="112980"/>
            </a:xfrm>
            <a:custGeom>
              <a:rect b="b" l="l" r="r" t="t"/>
              <a:pathLst>
                <a:path extrusionOk="0" h="1837" w="1133">
                  <a:moveTo>
                    <a:pt x="1000" y="1"/>
                  </a:moveTo>
                  <a:cubicBezTo>
                    <a:pt x="988" y="1"/>
                    <a:pt x="976" y="6"/>
                    <a:pt x="968" y="17"/>
                  </a:cubicBezTo>
                  <a:cubicBezTo>
                    <a:pt x="737" y="321"/>
                    <a:pt x="472" y="592"/>
                    <a:pt x="316" y="939"/>
                  </a:cubicBezTo>
                  <a:cubicBezTo>
                    <a:pt x="251" y="1086"/>
                    <a:pt x="1" y="1402"/>
                    <a:pt x="212" y="1542"/>
                  </a:cubicBezTo>
                  <a:cubicBezTo>
                    <a:pt x="263" y="1577"/>
                    <a:pt x="320" y="1592"/>
                    <a:pt x="379" y="1592"/>
                  </a:cubicBezTo>
                  <a:cubicBezTo>
                    <a:pt x="589" y="1592"/>
                    <a:pt x="827" y="1407"/>
                    <a:pt x="952" y="1299"/>
                  </a:cubicBezTo>
                  <a:cubicBezTo>
                    <a:pt x="982" y="1272"/>
                    <a:pt x="1028" y="1222"/>
                    <a:pt x="1031" y="1222"/>
                  </a:cubicBezTo>
                  <a:lnTo>
                    <a:pt x="1031" y="1222"/>
                  </a:lnTo>
                  <a:cubicBezTo>
                    <a:pt x="1031" y="1222"/>
                    <a:pt x="1030" y="1224"/>
                    <a:pt x="1026" y="1230"/>
                  </a:cubicBezTo>
                  <a:cubicBezTo>
                    <a:pt x="1026" y="1230"/>
                    <a:pt x="960" y="1292"/>
                    <a:pt x="944" y="1314"/>
                  </a:cubicBezTo>
                  <a:cubicBezTo>
                    <a:pt x="854" y="1428"/>
                    <a:pt x="821" y="1652"/>
                    <a:pt x="816" y="1792"/>
                  </a:cubicBezTo>
                  <a:cubicBezTo>
                    <a:pt x="816" y="1806"/>
                    <a:pt x="827" y="1822"/>
                    <a:pt x="840" y="1824"/>
                  </a:cubicBezTo>
                  <a:cubicBezTo>
                    <a:pt x="875" y="1832"/>
                    <a:pt x="904" y="1836"/>
                    <a:pt x="931" y="1836"/>
                  </a:cubicBezTo>
                  <a:cubicBezTo>
                    <a:pt x="973" y="1836"/>
                    <a:pt x="1011" y="1825"/>
                    <a:pt x="1058" y="1797"/>
                  </a:cubicBezTo>
                  <a:cubicBezTo>
                    <a:pt x="1082" y="1784"/>
                    <a:pt x="1069" y="1749"/>
                    <a:pt x="1047" y="1749"/>
                  </a:cubicBezTo>
                  <a:cubicBezTo>
                    <a:pt x="1045" y="1749"/>
                    <a:pt x="1042" y="1749"/>
                    <a:pt x="1040" y="1750"/>
                  </a:cubicBezTo>
                  <a:cubicBezTo>
                    <a:pt x="905" y="1689"/>
                    <a:pt x="871" y="1611"/>
                    <a:pt x="938" y="1513"/>
                  </a:cubicBezTo>
                  <a:cubicBezTo>
                    <a:pt x="979" y="1399"/>
                    <a:pt x="1035" y="1296"/>
                    <a:pt x="1108" y="1197"/>
                  </a:cubicBezTo>
                  <a:cubicBezTo>
                    <a:pt x="1133" y="1172"/>
                    <a:pt x="1110" y="1139"/>
                    <a:pt x="1083" y="1139"/>
                  </a:cubicBezTo>
                  <a:cubicBezTo>
                    <a:pt x="1075" y="1139"/>
                    <a:pt x="1066" y="1142"/>
                    <a:pt x="1058" y="1149"/>
                  </a:cubicBezTo>
                  <a:cubicBezTo>
                    <a:pt x="954" y="1235"/>
                    <a:pt x="710" y="1416"/>
                    <a:pt x="585" y="1458"/>
                  </a:cubicBezTo>
                  <a:cubicBezTo>
                    <a:pt x="545" y="1471"/>
                    <a:pt x="510" y="1477"/>
                    <a:pt x="479" y="1477"/>
                  </a:cubicBezTo>
                  <a:cubicBezTo>
                    <a:pt x="320" y="1477"/>
                    <a:pt x="297" y="1310"/>
                    <a:pt x="337" y="1164"/>
                  </a:cubicBezTo>
                  <a:cubicBezTo>
                    <a:pt x="347" y="1122"/>
                    <a:pt x="385" y="1063"/>
                    <a:pt x="402" y="1021"/>
                  </a:cubicBezTo>
                  <a:cubicBezTo>
                    <a:pt x="555" y="666"/>
                    <a:pt x="810" y="369"/>
                    <a:pt x="1038" y="55"/>
                  </a:cubicBezTo>
                  <a:cubicBezTo>
                    <a:pt x="1056" y="28"/>
                    <a:pt x="1028" y="1"/>
                    <a:pt x="10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3"/>
            <p:cNvSpPr/>
            <p:nvPr/>
          </p:nvSpPr>
          <p:spPr>
            <a:xfrm>
              <a:off x="6473313" y="3054628"/>
              <a:ext cx="51478" cy="55537"/>
            </a:xfrm>
            <a:custGeom>
              <a:rect b="b" l="l" r="r" t="t"/>
              <a:pathLst>
                <a:path extrusionOk="0" h="903" w="837">
                  <a:moveTo>
                    <a:pt x="358" y="0"/>
                  </a:moveTo>
                  <a:cubicBezTo>
                    <a:pt x="346" y="0"/>
                    <a:pt x="333" y="6"/>
                    <a:pt x="324" y="20"/>
                  </a:cubicBezTo>
                  <a:cubicBezTo>
                    <a:pt x="188" y="223"/>
                    <a:pt x="1" y="661"/>
                    <a:pt x="257" y="853"/>
                  </a:cubicBezTo>
                  <a:cubicBezTo>
                    <a:pt x="302" y="887"/>
                    <a:pt x="377" y="903"/>
                    <a:pt x="448" y="903"/>
                  </a:cubicBezTo>
                  <a:cubicBezTo>
                    <a:pt x="499" y="903"/>
                    <a:pt x="549" y="895"/>
                    <a:pt x="585" y="879"/>
                  </a:cubicBezTo>
                  <a:cubicBezTo>
                    <a:pt x="703" y="828"/>
                    <a:pt x="762" y="647"/>
                    <a:pt x="820" y="545"/>
                  </a:cubicBezTo>
                  <a:cubicBezTo>
                    <a:pt x="836" y="516"/>
                    <a:pt x="812" y="479"/>
                    <a:pt x="783" y="479"/>
                  </a:cubicBezTo>
                  <a:cubicBezTo>
                    <a:pt x="776" y="479"/>
                    <a:pt x="769" y="481"/>
                    <a:pt x="762" y="486"/>
                  </a:cubicBezTo>
                  <a:cubicBezTo>
                    <a:pt x="649" y="562"/>
                    <a:pt x="599" y="778"/>
                    <a:pt x="448" y="778"/>
                  </a:cubicBezTo>
                  <a:cubicBezTo>
                    <a:pt x="424" y="778"/>
                    <a:pt x="397" y="772"/>
                    <a:pt x="367" y="759"/>
                  </a:cubicBezTo>
                  <a:cubicBezTo>
                    <a:pt x="232" y="703"/>
                    <a:pt x="246" y="483"/>
                    <a:pt x="270" y="367"/>
                  </a:cubicBezTo>
                  <a:cubicBezTo>
                    <a:pt x="293" y="258"/>
                    <a:pt x="340" y="158"/>
                    <a:pt x="395" y="62"/>
                  </a:cubicBezTo>
                  <a:cubicBezTo>
                    <a:pt x="413" y="29"/>
                    <a:pt x="386" y="0"/>
                    <a:pt x="3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3"/>
            <p:cNvSpPr/>
            <p:nvPr/>
          </p:nvSpPr>
          <p:spPr>
            <a:xfrm>
              <a:off x="6685189" y="3078122"/>
              <a:ext cx="38255" cy="49202"/>
            </a:xfrm>
            <a:custGeom>
              <a:rect b="b" l="l" r="r" t="t"/>
              <a:pathLst>
                <a:path extrusionOk="0" h="800" w="622">
                  <a:moveTo>
                    <a:pt x="375" y="0"/>
                  </a:moveTo>
                  <a:cubicBezTo>
                    <a:pt x="351" y="0"/>
                    <a:pt x="326" y="26"/>
                    <a:pt x="342" y="54"/>
                  </a:cubicBezTo>
                  <a:cubicBezTo>
                    <a:pt x="423" y="207"/>
                    <a:pt x="482" y="363"/>
                    <a:pt x="443" y="538"/>
                  </a:cubicBezTo>
                  <a:cubicBezTo>
                    <a:pt x="426" y="616"/>
                    <a:pt x="382" y="685"/>
                    <a:pt x="303" y="715"/>
                  </a:cubicBezTo>
                  <a:cubicBezTo>
                    <a:pt x="285" y="721"/>
                    <a:pt x="268" y="724"/>
                    <a:pt x="251" y="724"/>
                  </a:cubicBezTo>
                  <a:cubicBezTo>
                    <a:pt x="176" y="724"/>
                    <a:pt x="107" y="666"/>
                    <a:pt x="59" y="610"/>
                  </a:cubicBezTo>
                  <a:cubicBezTo>
                    <a:pt x="54" y="604"/>
                    <a:pt x="47" y="602"/>
                    <a:pt x="40" y="602"/>
                  </a:cubicBezTo>
                  <a:cubicBezTo>
                    <a:pt x="20" y="602"/>
                    <a:pt x="1" y="624"/>
                    <a:pt x="14" y="643"/>
                  </a:cubicBezTo>
                  <a:cubicBezTo>
                    <a:pt x="85" y="742"/>
                    <a:pt x="170" y="800"/>
                    <a:pt x="258" y="800"/>
                  </a:cubicBezTo>
                  <a:cubicBezTo>
                    <a:pt x="326" y="800"/>
                    <a:pt x="396" y="765"/>
                    <a:pt x="462" y="688"/>
                  </a:cubicBezTo>
                  <a:cubicBezTo>
                    <a:pt x="621" y="505"/>
                    <a:pt x="501" y="196"/>
                    <a:pt x="403" y="16"/>
                  </a:cubicBezTo>
                  <a:cubicBezTo>
                    <a:pt x="396" y="5"/>
                    <a:pt x="386" y="0"/>
                    <a:pt x="3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3"/>
            <p:cNvSpPr/>
            <p:nvPr/>
          </p:nvSpPr>
          <p:spPr>
            <a:xfrm>
              <a:off x="6485614" y="2847672"/>
              <a:ext cx="30321" cy="38132"/>
            </a:xfrm>
            <a:custGeom>
              <a:rect b="b" l="l" r="r" t="t"/>
              <a:pathLst>
                <a:path extrusionOk="0" h="620" w="493">
                  <a:moveTo>
                    <a:pt x="371" y="1"/>
                  </a:moveTo>
                  <a:cubicBezTo>
                    <a:pt x="358" y="1"/>
                    <a:pt x="344" y="8"/>
                    <a:pt x="335" y="24"/>
                  </a:cubicBezTo>
                  <a:cubicBezTo>
                    <a:pt x="273" y="135"/>
                    <a:pt x="1" y="463"/>
                    <a:pt x="159" y="591"/>
                  </a:cubicBezTo>
                  <a:cubicBezTo>
                    <a:pt x="184" y="611"/>
                    <a:pt x="212" y="620"/>
                    <a:pt x="241" y="620"/>
                  </a:cubicBezTo>
                  <a:cubicBezTo>
                    <a:pt x="348" y="620"/>
                    <a:pt x="469" y="507"/>
                    <a:pt x="487" y="415"/>
                  </a:cubicBezTo>
                  <a:cubicBezTo>
                    <a:pt x="492" y="386"/>
                    <a:pt x="467" y="362"/>
                    <a:pt x="443" y="362"/>
                  </a:cubicBezTo>
                  <a:cubicBezTo>
                    <a:pt x="431" y="362"/>
                    <a:pt x="420" y="368"/>
                    <a:pt x="413" y="384"/>
                  </a:cubicBezTo>
                  <a:cubicBezTo>
                    <a:pt x="395" y="423"/>
                    <a:pt x="354" y="441"/>
                    <a:pt x="317" y="462"/>
                  </a:cubicBezTo>
                  <a:cubicBezTo>
                    <a:pt x="292" y="474"/>
                    <a:pt x="275" y="481"/>
                    <a:pt x="264" y="481"/>
                  </a:cubicBezTo>
                  <a:cubicBezTo>
                    <a:pt x="241" y="481"/>
                    <a:pt x="241" y="454"/>
                    <a:pt x="251" y="401"/>
                  </a:cubicBezTo>
                  <a:cubicBezTo>
                    <a:pt x="273" y="285"/>
                    <a:pt x="363" y="174"/>
                    <a:pt x="415" y="71"/>
                  </a:cubicBezTo>
                  <a:cubicBezTo>
                    <a:pt x="433" y="35"/>
                    <a:pt x="402" y="1"/>
                    <a:pt x="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3"/>
            <p:cNvSpPr/>
            <p:nvPr/>
          </p:nvSpPr>
          <p:spPr>
            <a:xfrm>
              <a:off x="6030372" y="5019510"/>
              <a:ext cx="563855" cy="306651"/>
            </a:xfrm>
            <a:custGeom>
              <a:rect b="b" l="l" r="r" t="t"/>
              <a:pathLst>
                <a:path extrusionOk="0" h="4986" w="9168">
                  <a:moveTo>
                    <a:pt x="2449" y="1"/>
                  </a:moveTo>
                  <a:cubicBezTo>
                    <a:pt x="1432" y="1"/>
                    <a:pt x="0" y="1862"/>
                    <a:pt x="0" y="1862"/>
                  </a:cubicBezTo>
                  <a:lnTo>
                    <a:pt x="5223" y="4640"/>
                  </a:lnTo>
                  <a:cubicBezTo>
                    <a:pt x="5223" y="4640"/>
                    <a:pt x="6475" y="4985"/>
                    <a:pt x="7537" y="4985"/>
                  </a:cubicBezTo>
                  <a:cubicBezTo>
                    <a:pt x="8417" y="4985"/>
                    <a:pt x="9167" y="4748"/>
                    <a:pt x="8965" y="3879"/>
                  </a:cubicBezTo>
                  <a:cubicBezTo>
                    <a:pt x="8679" y="2647"/>
                    <a:pt x="7771" y="2427"/>
                    <a:pt x="7160" y="2427"/>
                  </a:cubicBezTo>
                  <a:cubicBezTo>
                    <a:pt x="6821" y="2427"/>
                    <a:pt x="6573" y="2494"/>
                    <a:pt x="6573" y="2494"/>
                  </a:cubicBezTo>
                  <a:cubicBezTo>
                    <a:pt x="6573" y="2494"/>
                    <a:pt x="6211" y="2168"/>
                    <a:pt x="5633" y="1649"/>
                  </a:cubicBezTo>
                  <a:cubicBezTo>
                    <a:pt x="5469" y="1503"/>
                    <a:pt x="5238" y="1450"/>
                    <a:pt x="4990" y="1450"/>
                  </a:cubicBezTo>
                  <a:cubicBezTo>
                    <a:pt x="4360" y="1450"/>
                    <a:pt x="3623" y="1788"/>
                    <a:pt x="3623" y="1788"/>
                  </a:cubicBezTo>
                  <a:cubicBezTo>
                    <a:pt x="3623" y="1788"/>
                    <a:pt x="3508" y="1423"/>
                    <a:pt x="3075" y="360"/>
                  </a:cubicBezTo>
                  <a:cubicBezTo>
                    <a:pt x="2906" y="104"/>
                    <a:pt x="2689" y="1"/>
                    <a:pt x="2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3"/>
            <p:cNvSpPr/>
            <p:nvPr/>
          </p:nvSpPr>
          <p:spPr>
            <a:xfrm>
              <a:off x="7795002" y="3900226"/>
              <a:ext cx="158738" cy="700944"/>
            </a:xfrm>
            <a:custGeom>
              <a:rect b="b" l="l" r="r" t="t"/>
              <a:pathLst>
                <a:path extrusionOk="0" h="11397" w="2581">
                  <a:moveTo>
                    <a:pt x="678" y="0"/>
                  </a:moveTo>
                  <a:cubicBezTo>
                    <a:pt x="445" y="0"/>
                    <a:pt x="182" y="230"/>
                    <a:pt x="1" y="1071"/>
                  </a:cubicBezTo>
                  <a:lnTo>
                    <a:pt x="13" y="11397"/>
                  </a:lnTo>
                  <a:lnTo>
                    <a:pt x="2581" y="11248"/>
                  </a:lnTo>
                  <a:lnTo>
                    <a:pt x="1196" y="335"/>
                  </a:lnTo>
                  <a:cubicBezTo>
                    <a:pt x="1196" y="335"/>
                    <a:pt x="958" y="0"/>
                    <a:pt x="678"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3"/>
            <p:cNvSpPr/>
            <p:nvPr/>
          </p:nvSpPr>
          <p:spPr>
            <a:xfrm>
              <a:off x="7062753" y="3213120"/>
              <a:ext cx="1522494" cy="949906"/>
            </a:xfrm>
            <a:custGeom>
              <a:rect b="b" l="l" r="r" t="t"/>
              <a:pathLst>
                <a:path extrusionOk="0" h="15445" w="24755">
                  <a:moveTo>
                    <a:pt x="11986" y="1"/>
                  </a:moveTo>
                  <a:cubicBezTo>
                    <a:pt x="9056" y="1"/>
                    <a:pt x="5899" y="476"/>
                    <a:pt x="5102" y="2399"/>
                  </a:cubicBezTo>
                  <a:cubicBezTo>
                    <a:pt x="5102" y="2399"/>
                    <a:pt x="2384" y="9294"/>
                    <a:pt x="851" y="11727"/>
                  </a:cubicBezTo>
                  <a:cubicBezTo>
                    <a:pt x="78" y="12954"/>
                    <a:pt x="0" y="13510"/>
                    <a:pt x="375" y="13510"/>
                  </a:cubicBezTo>
                  <a:cubicBezTo>
                    <a:pt x="746" y="13510"/>
                    <a:pt x="1558" y="12968"/>
                    <a:pt x="2579" y="11993"/>
                  </a:cubicBezTo>
                  <a:lnTo>
                    <a:pt x="2579" y="11993"/>
                  </a:lnTo>
                  <a:cubicBezTo>
                    <a:pt x="1811" y="13448"/>
                    <a:pt x="1582" y="14537"/>
                    <a:pt x="2025" y="14537"/>
                  </a:cubicBezTo>
                  <a:cubicBezTo>
                    <a:pt x="2349" y="14537"/>
                    <a:pt x="3030" y="13957"/>
                    <a:pt x="4120" y="12516"/>
                  </a:cubicBezTo>
                  <a:lnTo>
                    <a:pt x="4120" y="12516"/>
                  </a:lnTo>
                  <a:cubicBezTo>
                    <a:pt x="3774" y="13832"/>
                    <a:pt x="3763" y="14729"/>
                    <a:pt x="4176" y="14729"/>
                  </a:cubicBezTo>
                  <a:cubicBezTo>
                    <a:pt x="4543" y="14729"/>
                    <a:pt x="5243" y="14023"/>
                    <a:pt x="6340" y="12279"/>
                  </a:cubicBezTo>
                  <a:lnTo>
                    <a:pt x="6340" y="12279"/>
                  </a:lnTo>
                  <a:cubicBezTo>
                    <a:pt x="6317" y="12776"/>
                    <a:pt x="6391" y="12948"/>
                    <a:pt x="6504" y="12948"/>
                  </a:cubicBezTo>
                  <a:cubicBezTo>
                    <a:pt x="6755" y="12948"/>
                    <a:pt x="7198" y="12107"/>
                    <a:pt x="7198" y="12107"/>
                  </a:cubicBezTo>
                  <a:lnTo>
                    <a:pt x="7198" y="12107"/>
                  </a:lnTo>
                  <a:cubicBezTo>
                    <a:pt x="7198" y="12107"/>
                    <a:pt x="6643" y="14833"/>
                    <a:pt x="7351" y="15118"/>
                  </a:cubicBezTo>
                  <a:cubicBezTo>
                    <a:pt x="7380" y="15129"/>
                    <a:pt x="7410" y="15135"/>
                    <a:pt x="7440" y="15135"/>
                  </a:cubicBezTo>
                  <a:cubicBezTo>
                    <a:pt x="8140" y="15135"/>
                    <a:pt x="9066" y="12061"/>
                    <a:pt x="9066" y="12061"/>
                  </a:cubicBezTo>
                  <a:cubicBezTo>
                    <a:pt x="9066" y="12061"/>
                    <a:pt x="9112" y="15382"/>
                    <a:pt x="10040" y="15444"/>
                  </a:cubicBezTo>
                  <a:cubicBezTo>
                    <a:pt x="10048" y="15445"/>
                    <a:pt x="10057" y="15445"/>
                    <a:pt x="10065" y="15445"/>
                  </a:cubicBezTo>
                  <a:cubicBezTo>
                    <a:pt x="10970" y="15445"/>
                    <a:pt x="10823" y="12079"/>
                    <a:pt x="10823" y="12079"/>
                  </a:cubicBezTo>
                  <a:lnTo>
                    <a:pt x="10823" y="12079"/>
                  </a:lnTo>
                  <a:cubicBezTo>
                    <a:pt x="10823" y="12079"/>
                    <a:pt x="11057" y="14033"/>
                    <a:pt x="11486" y="14033"/>
                  </a:cubicBezTo>
                  <a:cubicBezTo>
                    <a:pt x="11696" y="14033"/>
                    <a:pt x="11953" y="13563"/>
                    <a:pt x="12252" y="12161"/>
                  </a:cubicBezTo>
                  <a:cubicBezTo>
                    <a:pt x="12734" y="13995"/>
                    <a:pt x="13473" y="15087"/>
                    <a:pt x="13876" y="15087"/>
                  </a:cubicBezTo>
                  <a:cubicBezTo>
                    <a:pt x="14239" y="15087"/>
                    <a:pt x="14329" y="14202"/>
                    <a:pt x="13715" y="12177"/>
                  </a:cubicBezTo>
                  <a:lnTo>
                    <a:pt x="13715" y="12177"/>
                  </a:lnTo>
                  <a:cubicBezTo>
                    <a:pt x="14487" y="13519"/>
                    <a:pt x="15320" y="14507"/>
                    <a:pt x="15709" y="14507"/>
                  </a:cubicBezTo>
                  <a:cubicBezTo>
                    <a:pt x="16068" y="14507"/>
                    <a:pt x="16048" y="13666"/>
                    <a:pt x="15254" y="11485"/>
                  </a:cubicBezTo>
                  <a:lnTo>
                    <a:pt x="15254" y="11485"/>
                  </a:lnTo>
                  <a:cubicBezTo>
                    <a:pt x="15754" y="12143"/>
                    <a:pt x="16041" y="12373"/>
                    <a:pt x="16199" y="12373"/>
                  </a:cubicBezTo>
                  <a:cubicBezTo>
                    <a:pt x="16565" y="12373"/>
                    <a:pt x="16229" y="11132"/>
                    <a:pt x="16229" y="11132"/>
                  </a:cubicBezTo>
                  <a:lnTo>
                    <a:pt x="16229" y="11132"/>
                  </a:lnTo>
                  <a:cubicBezTo>
                    <a:pt x="16229" y="11132"/>
                    <a:pt x="17776" y="13513"/>
                    <a:pt x="19049" y="14014"/>
                  </a:cubicBezTo>
                  <a:cubicBezTo>
                    <a:pt x="19134" y="14048"/>
                    <a:pt x="19203" y="14064"/>
                    <a:pt x="19256" y="14064"/>
                  </a:cubicBezTo>
                  <a:cubicBezTo>
                    <a:pt x="20008" y="14064"/>
                    <a:pt x="17812" y="10968"/>
                    <a:pt x="17811" y="10968"/>
                  </a:cubicBezTo>
                  <a:lnTo>
                    <a:pt x="17811" y="10968"/>
                  </a:lnTo>
                  <a:cubicBezTo>
                    <a:pt x="17812" y="10968"/>
                    <a:pt x="18848" y="12153"/>
                    <a:pt x="19260" y="12153"/>
                  </a:cubicBezTo>
                  <a:cubicBezTo>
                    <a:pt x="19459" y="12153"/>
                    <a:pt x="19513" y="11878"/>
                    <a:pt x="19236" y="11063"/>
                  </a:cubicBezTo>
                  <a:lnTo>
                    <a:pt x="19236" y="11063"/>
                  </a:lnTo>
                  <a:cubicBezTo>
                    <a:pt x="20532" y="12730"/>
                    <a:pt x="21602" y="13791"/>
                    <a:pt x="21957" y="13791"/>
                  </a:cubicBezTo>
                  <a:cubicBezTo>
                    <a:pt x="22252" y="13791"/>
                    <a:pt x="22052" y="13055"/>
                    <a:pt x="21074" y="11318"/>
                  </a:cubicBezTo>
                  <a:lnTo>
                    <a:pt x="21074" y="11318"/>
                  </a:lnTo>
                  <a:cubicBezTo>
                    <a:pt x="22578" y="12273"/>
                    <a:pt x="23716" y="12850"/>
                    <a:pt x="24202" y="12850"/>
                  </a:cubicBezTo>
                  <a:cubicBezTo>
                    <a:pt x="24754" y="12850"/>
                    <a:pt x="24461" y="12103"/>
                    <a:pt x="22897" y="10313"/>
                  </a:cubicBezTo>
                  <a:cubicBezTo>
                    <a:pt x="20039" y="7044"/>
                    <a:pt x="17507" y="457"/>
                    <a:pt x="17507" y="457"/>
                  </a:cubicBezTo>
                  <a:cubicBezTo>
                    <a:pt x="17507" y="457"/>
                    <a:pt x="14856" y="1"/>
                    <a:pt x="119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3"/>
            <p:cNvSpPr/>
            <p:nvPr/>
          </p:nvSpPr>
          <p:spPr>
            <a:xfrm>
              <a:off x="7351815" y="3513253"/>
              <a:ext cx="82413" cy="114948"/>
            </a:xfrm>
            <a:custGeom>
              <a:rect b="b" l="l" r="r" t="t"/>
              <a:pathLst>
                <a:path extrusionOk="0" h="1869" w="1340">
                  <a:moveTo>
                    <a:pt x="826" y="1022"/>
                  </a:moveTo>
                  <a:lnTo>
                    <a:pt x="826" y="1022"/>
                  </a:lnTo>
                  <a:cubicBezTo>
                    <a:pt x="826" y="1023"/>
                    <a:pt x="826" y="1023"/>
                    <a:pt x="827" y="1024"/>
                  </a:cubicBezTo>
                  <a:lnTo>
                    <a:pt x="827" y="1024"/>
                  </a:lnTo>
                  <a:cubicBezTo>
                    <a:pt x="826" y="1023"/>
                    <a:pt x="826" y="1023"/>
                    <a:pt x="826" y="1022"/>
                  </a:cubicBezTo>
                  <a:close/>
                  <a:moveTo>
                    <a:pt x="535" y="1"/>
                  </a:moveTo>
                  <a:cubicBezTo>
                    <a:pt x="525" y="1"/>
                    <a:pt x="516" y="6"/>
                    <a:pt x="513" y="18"/>
                  </a:cubicBezTo>
                  <a:cubicBezTo>
                    <a:pt x="423" y="402"/>
                    <a:pt x="243" y="753"/>
                    <a:pt x="157" y="1141"/>
                  </a:cubicBezTo>
                  <a:cubicBezTo>
                    <a:pt x="126" y="1277"/>
                    <a:pt x="1" y="1649"/>
                    <a:pt x="170" y="1752"/>
                  </a:cubicBezTo>
                  <a:cubicBezTo>
                    <a:pt x="195" y="1768"/>
                    <a:pt x="222" y="1774"/>
                    <a:pt x="248" y="1774"/>
                  </a:cubicBezTo>
                  <a:cubicBezTo>
                    <a:pt x="374" y="1774"/>
                    <a:pt x="500" y="1621"/>
                    <a:pt x="571" y="1549"/>
                  </a:cubicBezTo>
                  <a:cubicBezTo>
                    <a:pt x="594" y="1525"/>
                    <a:pt x="617" y="1500"/>
                    <a:pt x="638" y="1474"/>
                  </a:cubicBezTo>
                  <a:lnTo>
                    <a:pt x="638" y="1474"/>
                  </a:lnTo>
                  <a:cubicBezTo>
                    <a:pt x="625" y="1638"/>
                    <a:pt x="665" y="1781"/>
                    <a:pt x="834" y="1822"/>
                  </a:cubicBezTo>
                  <a:cubicBezTo>
                    <a:pt x="850" y="1826"/>
                    <a:pt x="866" y="1828"/>
                    <a:pt x="881" y="1828"/>
                  </a:cubicBezTo>
                  <a:cubicBezTo>
                    <a:pt x="983" y="1828"/>
                    <a:pt x="1080" y="1759"/>
                    <a:pt x="1155" y="1759"/>
                  </a:cubicBezTo>
                  <a:cubicBezTo>
                    <a:pt x="1162" y="1759"/>
                    <a:pt x="1170" y="1760"/>
                    <a:pt x="1177" y="1761"/>
                  </a:cubicBezTo>
                  <a:cubicBezTo>
                    <a:pt x="1230" y="1773"/>
                    <a:pt x="1175" y="1868"/>
                    <a:pt x="1292" y="1868"/>
                  </a:cubicBezTo>
                  <a:cubicBezTo>
                    <a:pt x="1297" y="1868"/>
                    <a:pt x="1303" y="1868"/>
                    <a:pt x="1309" y="1867"/>
                  </a:cubicBezTo>
                  <a:cubicBezTo>
                    <a:pt x="1339" y="1866"/>
                    <a:pt x="1340" y="1819"/>
                    <a:pt x="1311" y="1819"/>
                  </a:cubicBezTo>
                  <a:cubicBezTo>
                    <a:pt x="1311" y="1819"/>
                    <a:pt x="1310" y="1819"/>
                    <a:pt x="1309" y="1819"/>
                  </a:cubicBezTo>
                  <a:cubicBezTo>
                    <a:pt x="1307" y="1819"/>
                    <a:pt x="1305" y="1819"/>
                    <a:pt x="1303" y="1819"/>
                  </a:cubicBezTo>
                  <a:cubicBezTo>
                    <a:pt x="1222" y="1819"/>
                    <a:pt x="1231" y="1654"/>
                    <a:pt x="1188" y="1603"/>
                  </a:cubicBezTo>
                  <a:cubicBezTo>
                    <a:pt x="1183" y="1598"/>
                    <a:pt x="1177" y="1596"/>
                    <a:pt x="1171" y="1596"/>
                  </a:cubicBezTo>
                  <a:cubicBezTo>
                    <a:pt x="1163" y="1596"/>
                    <a:pt x="1156" y="1599"/>
                    <a:pt x="1151" y="1603"/>
                  </a:cubicBezTo>
                  <a:cubicBezTo>
                    <a:pt x="1089" y="1654"/>
                    <a:pt x="1031" y="1675"/>
                    <a:pt x="977" y="1675"/>
                  </a:cubicBezTo>
                  <a:cubicBezTo>
                    <a:pt x="820" y="1675"/>
                    <a:pt x="714" y="1488"/>
                    <a:pt x="745" y="1316"/>
                  </a:cubicBezTo>
                  <a:cubicBezTo>
                    <a:pt x="745" y="1313"/>
                    <a:pt x="746" y="1310"/>
                    <a:pt x="747" y="1306"/>
                  </a:cubicBezTo>
                  <a:lnTo>
                    <a:pt x="747" y="1306"/>
                  </a:lnTo>
                  <a:cubicBezTo>
                    <a:pt x="809" y="1186"/>
                    <a:pt x="848" y="1054"/>
                    <a:pt x="848" y="922"/>
                  </a:cubicBezTo>
                  <a:cubicBezTo>
                    <a:pt x="848" y="905"/>
                    <a:pt x="835" y="896"/>
                    <a:pt x="822" y="896"/>
                  </a:cubicBezTo>
                  <a:cubicBezTo>
                    <a:pt x="811" y="896"/>
                    <a:pt x="800" y="902"/>
                    <a:pt x="795" y="914"/>
                  </a:cubicBezTo>
                  <a:cubicBezTo>
                    <a:pt x="765" y="998"/>
                    <a:pt x="705" y="1146"/>
                    <a:pt x="667" y="1299"/>
                  </a:cubicBezTo>
                  <a:lnTo>
                    <a:pt x="667" y="1299"/>
                  </a:lnTo>
                  <a:cubicBezTo>
                    <a:pt x="567" y="1434"/>
                    <a:pt x="446" y="1568"/>
                    <a:pt x="388" y="1575"/>
                  </a:cubicBezTo>
                  <a:cubicBezTo>
                    <a:pt x="376" y="1577"/>
                    <a:pt x="365" y="1578"/>
                    <a:pt x="354" y="1578"/>
                  </a:cubicBezTo>
                  <a:cubicBezTo>
                    <a:pt x="75" y="1578"/>
                    <a:pt x="279" y="974"/>
                    <a:pt x="323" y="821"/>
                  </a:cubicBezTo>
                  <a:cubicBezTo>
                    <a:pt x="396" y="555"/>
                    <a:pt x="509" y="305"/>
                    <a:pt x="563" y="32"/>
                  </a:cubicBezTo>
                  <a:cubicBezTo>
                    <a:pt x="565" y="13"/>
                    <a:pt x="549" y="1"/>
                    <a:pt x="5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3"/>
            <p:cNvSpPr/>
            <p:nvPr/>
          </p:nvSpPr>
          <p:spPr>
            <a:xfrm>
              <a:off x="7596103" y="3668792"/>
              <a:ext cx="96989" cy="132907"/>
            </a:xfrm>
            <a:custGeom>
              <a:rect b="b" l="l" r="r" t="t"/>
              <a:pathLst>
                <a:path extrusionOk="0" h="2161" w="1577">
                  <a:moveTo>
                    <a:pt x="176" y="0"/>
                  </a:moveTo>
                  <a:cubicBezTo>
                    <a:pt x="165" y="0"/>
                    <a:pt x="154" y="7"/>
                    <a:pt x="151" y="21"/>
                  </a:cubicBezTo>
                  <a:cubicBezTo>
                    <a:pt x="69" y="434"/>
                    <a:pt x="1" y="846"/>
                    <a:pt x="10" y="1268"/>
                  </a:cubicBezTo>
                  <a:cubicBezTo>
                    <a:pt x="16" y="1474"/>
                    <a:pt x="5" y="1895"/>
                    <a:pt x="169" y="2063"/>
                  </a:cubicBezTo>
                  <a:cubicBezTo>
                    <a:pt x="236" y="2132"/>
                    <a:pt x="309" y="2160"/>
                    <a:pt x="383" y="2160"/>
                  </a:cubicBezTo>
                  <a:cubicBezTo>
                    <a:pt x="653" y="2160"/>
                    <a:pt x="940" y="1785"/>
                    <a:pt x="1026" y="1579"/>
                  </a:cubicBezTo>
                  <a:cubicBezTo>
                    <a:pt x="1073" y="1466"/>
                    <a:pt x="1117" y="1342"/>
                    <a:pt x="1150" y="1214"/>
                  </a:cubicBezTo>
                  <a:lnTo>
                    <a:pt x="1150" y="1214"/>
                  </a:lnTo>
                  <a:cubicBezTo>
                    <a:pt x="1177" y="1344"/>
                    <a:pt x="1218" y="1394"/>
                    <a:pt x="1264" y="1394"/>
                  </a:cubicBezTo>
                  <a:cubicBezTo>
                    <a:pt x="1386" y="1394"/>
                    <a:pt x="1543" y="1041"/>
                    <a:pt x="1571" y="904"/>
                  </a:cubicBezTo>
                  <a:cubicBezTo>
                    <a:pt x="1577" y="878"/>
                    <a:pt x="1554" y="860"/>
                    <a:pt x="1533" y="860"/>
                  </a:cubicBezTo>
                  <a:cubicBezTo>
                    <a:pt x="1520" y="860"/>
                    <a:pt x="1506" y="867"/>
                    <a:pt x="1502" y="885"/>
                  </a:cubicBezTo>
                  <a:cubicBezTo>
                    <a:pt x="1472" y="1013"/>
                    <a:pt x="1364" y="1175"/>
                    <a:pt x="1292" y="1175"/>
                  </a:cubicBezTo>
                  <a:cubicBezTo>
                    <a:pt x="1254" y="1175"/>
                    <a:pt x="1226" y="1132"/>
                    <a:pt x="1222" y="1021"/>
                  </a:cubicBezTo>
                  <a:cubicBezTo>
                    <a:pt x="1218" y="831"/>
                    <a:pt x="1227" y="638"/>
                    <a:pt x="1221" y="448"/>
                  </a:cubicBezTo>
                  <a:cubicBezTo>
                    <a:pt x="1220" y="428"/>
                    <a:pt x="1205" y="417"/>
                    <a:pt x="1189" y="417"/>
                  </a:cubicBezTo>
                  <a:cubicBezTo>
                    <a:pt x="1173" y="417"/>
                    <a:pt x="1158" y="428"/>
                    <a:pt x="1157" y="448"/>
                  </a:cubicBezTo>
                  <a:cubicBezTo>
                    <a:pt x="1149" y="698"/>
                    <a:pt x="1140" y="954"/>
                    <a:pt x="1072" y="1196"/>
                  </a:cubicBezTo>
                  <a:cubicBezTo>
                    <a:pt x="1007" y="1434"/>
                    <a:pt x="779" y="2024"/>
                    <a:pt x="454" y="2024"/>
                  </a:cubicBezTo>
                  <a:cubicBezTo>
                    <a:pt x="414" y="2024"/>
                    <a:pt x="373" y="2016"/>
                    <a:pt x="330" y="1996"/>
                  </a:cubicBezTo>
                  <a:cubicBezTo>
                    <a:pt x="79" y="1884"/>
                    <a:pt x="101" y="1357"/>
                    <a:pt x="98" y="1120"/>
                  </a:cubicBezTo>
                  <a:cubicBezTo>
                    <a:pt x="94" y="754"/>
                    <a:pt x="149" y="396"/>
                    <a:pt x="212" y="37"/>
                  </a:cubicBezTo>
                  <a:cubicBezTo>
                    <a:pt x="214" y="15"/>
                    <a:pt x="194"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3"/>
            <p:cNvSpPr/>
            <p:nvPr/>
          </p:nvSpPr>
          <p:spPr>
            <a:xfrm>
              <a:off x="7926248" y="3628693"/>
              <a:ext cx="88195" cy="155294"/>
            </a:xfrm>
            <a:custGeom>
              <a:rect b="b" l="l" r="r" t="t"/>
              <a:pathLst>
                <a:path extrusionOk="0" h="2525" w="1434">
                  <a:moveTo>
                    <a:pt x="324" y="1"/>
                  </a:moveTo>
                  <a:cubicBezTo>
                    <a:pt x="310" y="1"/>
                    <a:pt x="297" y="21"/>
                    <a:pt x="309" y="37"/>
                  </a:cubicBezTo>
                  <a:cubicBezTo>
                    <a:pt x="695" y="530"/>
                    <a:pt x="1220" y="1306"/>
                    <a:pt x="1207" y="1964"/>
                  </a:cubicBezTo>
                  <a:cubicBezTo>
                    <a:pt x="1203" y="2159"/>
                    <a:pt x="1264" y="2123"/>
                    <a:pt x="1039" y="2259"/>
                  </a:cubicBezTo>
                  <a:cubicBezTo>
                    <a:pt x="955" y="2310"/>
                    <a:pt x="891" y="2333"/>
                    <a:pt x="835" y="2333"/>
                  </a:cubicBezTo>
                  <a:cubicBezTo>
                    <a:pt x="732" y="2333"/>
                    <a:pt x="655" y="2257"/>
                    <a:pt x="536" y="2142"/>
                  </a:cubicBezTo>
                  <a:cubicBezTo>
                    <a:pt x="357" y="1973"/>
                    <a:pt x="226" y="1759"/>
                    <a:pt x="79" y="1562"/>
                  </a:cubicBezTo>
                  <a:cubicBezTo>
                    <a:pt x="71" y="1552"/>
                    <a:pt x="60" y="1548"/>
                    <a:pt x="49" y="1548"/>
                  </a:cubicBezTo>
                  <a:cubicBezTo>
                    <a:pt x="24" y="1548"/>
                    <a:pt x="0" y="1571"/>
                    <a:pt x="17" y="1598"/>
                  </a:cubicBezTo>
                  <a:cubicBezTo>
                    <a:pt x="139" y="1807"/>
                    <a:pt x="600" y="2524"/>
                    <a:pt x="987" y="2524"/>
                  </a:cubicBezTo>
                  <a:cubicBezTo>
                    <a:pt x="1084" y="2524"/>
                    <a:pt x="1177" y="2479"/>
                    <a:pt x="1259" y="2367"/>
                  </a:cubicBezTo>
                  <a:cubicBezTo>
                    <a:pt x="1434" y="2131"/>
                    <a:pt x="1220" y="1617"/>
                    <a:pt x="1140" y="1397"/>
                  </a:cubicBezTo>
                  <a:cubicBezTo>
                    <a:pt x="954" y="883"/>
                    <a:pt x="681" y="426"/>
                    <a:pt x="336" y="6"/>
                  </a:cubicBezTo>
                  <a:cubicBezTo>
                    <a:pt x="332" y="2"/>
                    <a:pt x="328" y="1"/>
                    <a:pt x="3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3"/>
            <p:cNvSpPr/>
            <p:nvPr/>
          </p:nvSpPr>
          <p:spPr>
            <a:xfrm>
              <a:off x="8108234" y="3570696"/>
              <a:ext cx="86104" cy="81306"/>
            </a:xfrm>
            <a:custGeom>
              <a:rect b="b" l="l" r="r" t="t"/>
              <a:pathLst>
                <a:path extrusionOk="0" h="1322" w="1400">
                  <a:moveTo>
                    <a:pt x="675" y="0"/>
                  </a:moveTo>
                  <a:cubicBezTo>
                    <a:pt x="644" y="0"/>
                    <a:pt x="616" y="46"/>
                    <a:pt x="642" y="80"/>
                  </a:cubicBezTo>
                  <a:cubicBezTo>
                    <a:pt x="744" y="207"/>
                    <a:pt x="842" y="335"/>
                    <a:pt x="945" y="458"/>
                  </a:cubicBezTo>
                  <a:cubicBezTo>
                    <a:pt x="1048" y="580"/>
                    <a:pt x="1241" y="769"/>
                    <a:pt x="1211" y="943"/>
                  </a:cubicBezTo>
                  <a:cubicBezTo>
                    <a:pt x="1144" y="1018"/>
                    <a:pt x="1076" y="1090"/>
                    <a:pt x="1009" y="1163"/>
                  </a:cubicBezTo>
                  <a:cubicBezTo>
                    <a:pt x="947" y="1152"/>
                    <a:pt x="884" y="1132"/>
                    <a:pt x="826" y="1105"/>
                  </a:cubicBezTo>
                  <a:cubicBezTo>
                    <a:pt x="766" y="1077"/>
                    <a:pt x="703" y="1041"/>
                    <a:pt x="648" y="1007"/>
                  </a:cubicBezTo>
                  <a:cubicBezTo>
                    <a:pt x="506" y="924"/>
                    <a:pt x="392" y="808"/>
                    <a:pt x="259" y="713"/>
                  </a:cubicBezTo>
                  <a:cubicBezTo>
                    <a:pt x="249" y="706"/>
                    <a:pt x="239" y="703"/>
                    <a:pt x="229" y="703"/>
                  </a:cubicBezTo>
                  <a:cubicBezTo>
                    <a:pt x="188" y="703"/>
                    <a:pt x="152" y="756"/>
                    <a:pt x="175" y="796"/>
                  </a:cubicBezTo>
                  <a:cubicBezTo>
                    <a:pt x="178" y="800"/>
                    <a:pt x="180" y="804"/>
                    <a:pt x="183" y="808"/>
                  </a:cubicBezTo>
                  <a:lnTo>
                    <a:pt x="183" y="808"/>
                  </a:lnTo>
                  <a:cubicBezTo>
                    <a:pt x="183" y="808"/>
                    <a:pt x="183" y="808"/>
                    <a:pt x="183" y="808"/>
                  </a:cubicBezTo>
                  <a:cubicBezTo>
                    <a:pt x="183" y="809"/>
                    <a:pt x="183" y="809"/>
                    <a:pt x="183" y="809"/>
                  </a:cubicBezTo>
                  <a:lnTo>
                    <a:pt x="183" y="809"/>
                  </a:lnTo>
                  <a:cubicBezTo>
                    <a:pt x="236" y="890"/>
                    <a:pt x="291" y="971"/>
                    <a:pt x="261" y="1069"/>
                  </a:cubicBezTo>
                  <a:cubicBezTo>
                    <a:pt x="269" y="1131"/>
                    <a:pt x="260" y="1162"/>
                    <a:pt x="233" y="1162"/>
                  </a:cubicBezTo>
                  <a:cubicBezTo>
                    <a:pt x="214" y="1162"/>
                    <a:pt x="186" y="1147"/>
                    <a:pt x="150" y="1116"/>
                  </a:cubicBezTo>
                  <a:cubicBezTo>
                    <a:pt x="120" y="1099"/>
                    <a:pt x="92" y="1080"/>
                    <a:pt x="64" y="1058"/>
                  </a:cubicBezTo>
                  <a:cubicBezTo>
                    <a:pt x="57" y="1053"/>
                    <a:pt x="51" y="1051"/>
                    <a:pt x="45" y="1051"/>
                  </a:cubicBezTo>
                  <a:cubicBezTo>
                    <a:pt x="19" y="1051"/>
                    <a:pt x="0" y="1091"/>
                    <a:pt x="22" y="1115"/>
                  </a:cubicBezTo>
                  <a:cubicBezTo>
                    <a:pt x="75" y="1174"/>
                    <a:pt x="193" y="1254"/>
                    <a:pt x="292" y="1254"/>
                  </a:cubicBezTo>
                  <a:cubicBezTo>
                    <a:pt x="325" y="1254"/>
                    <a:pt x="356" y="1246"/>
                    <a:pt x="381" y="1224"/>
                  </a:cubicBezTo>
                  <a:cubicBezTo>
                    <a:pt x="441" y="1172"/>
                    <a:pt x="427" y="1074"/>
                    <a:pt x="393" y="976"/>
                  </a:cubicBezTo>
                  <a:lnTo>
                    <a:pt x="393" y="976"/>
                  </a:lnTo>
                  <a:cubicBezTo>
                    <a:pt x="593" y="1132"/>
                    <a:pt x="868" y="1322"/>
                    <a:pt x="1080" y="1322"/>
                  </a:cubicBezTo>
                  <a:cubicBezTo>
                    <a:pt x="1169" y="1322"/>
                    <a:pt x="1247" y="1288"/>
                    <a:pt x="1303" y="1205"/>
                  </a:cubicBezTo>
                  <a:cubicBezTo>
                    <a:pt x="1400" y="1060"/>
                    <a:pt x="1326" y="808"/>
                    <a:pt x="1256" y="674"/>
                  </a:cubicBezTo>
                  <a:cubicBezTo>
                    <a:pt x="1131" y="432"/>
                    <a:pt x="878" y="221"/>
                    <a:pt x="703" y="15"/>
                  </a:cubicBezTo>
                  <a:cubicBezTo>
                    <a:pt x="695" y="4"/>
                    <a:pt x="685" y="0"/>
                    <a:pt x="6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3"/>
            <p:cNvSpPr/>
            <p:nvPr/>
          </p:nvSpPr>
          <p:spPr>
            <a:xfrm>
              <a:off x="7895066" y="3445538"/>
              <a:ext cx="146868" cy="108306"/>
            </a:xfrm>
            <a:custGeom>
              <a:rect b="b" l="l" r="r" t="t"/>
              <a:pathLst>
                <a:path extrusionOk="0" h="1761" w="2388">
                  <a:moveTo>
                    <a:pt x="1196" y="0"/>
                  </a:moveTo>
                  <a:cubicBezTo>
                    <a:pt x="1177" y="0"/>
                    <a:pt x="1162" y="23"/>
                    <a:pt x="1177" y="40"/>
                  </a:cubicBezTo>
                  <a:cubicBezTo>
                    <a:pt x="1410" y="297"/>
                    <a:pt x="1561" y="626"/>
                    <a:pt x="1677" y="948"/>
                  </a:cubicBezTo>
                  <a:cubicBezTo>
                    <a:pt x="1718" y="1059"/>
                    <a:pt x="1802" y="1222"/>
                    <a:pt x="1808" y="1344"/>
                  </a:cubicBezTo>
                  <a:cubicBezTo>
                    <a:pt x="1820" y="1587"/>
                    <a:pt x="1680" y="1665"/>
                    <a:pt x="1517" y="1665"/>
                  </a:cubicBezTo>
                  <a:cubicBezTo>
                    <a:pt x="1421" y="1665"/>
                    <a:pt x="1318" y="1638"/>
                    <a:pt x="1232" y="1603"/>
                  </a:cubicBezTo>
                  <a:cubicBezTo>
                    <a:pt x="969" y="1495"/>
                    <a:pt x="764" y="1281"/>
                    <a:pt x="577" y="1079"/>
                  </a:cubicBezTo>
                  <a:cubicBezTo>
                    <a:pt x="410" y="901"/>
                    <a:pt x="175" y="736"/>
                    <a:pt x="44" y="531"/>
                  </a:cubicBezTo>
                  <a:cubicBezTo>
                    <a:pt x="39" y="523"/>
                    <a:pt x="32" y="520"/>
                    <a:pt x="26" y="520"/>
                  </a:cubicBezTo>
                  <a:cubicBezTo>
                    <a:pt x="13" y="520"/>
                    <a:pt x="0" y="532"/>
                    <a:pt x="4" y="548"/>
                  </a:cubicBezTo>
                  <a:cubicBezTo>
                    <a:pt x="32" y="736"/>
                    <a:pt x="160" y="809"/>
                    <a:pt x="285" y="942"/>
                  </a:cubicBezTo>
                  <a:cubicBezTo>
                    <a:pt x="438" y="1106"/>
                    <a:pt x="568" y="1289"/>
                    <a:pt x="747" y="1426"/>
                  </a:cubicBezTo>
                  <a:cubicBezTo>
                    <a:pt x="979" y="1606"/>
                    <a:pt x="1212" y="1761"/>
                    <a:pt x="1503" y="1761"/>
                  </a:cubicBezTo>
                  <a:cubicBezTo>
                    <a:pt x="1540" y="1761"/>
                    <a:pt x="1578" y="1758"/>
                    <a:pt x="1618" y="1753"/>
                  </a:cubicBezTo>
                  <a:cubicBezTo>
                    <a:pt x="2388" y="1645"/>
                    <a:pt x="1474" y="270"/>
                    <a:pt x="1214" y="9"/>
                  </a:cubicBezTo>
                  <a:cubicBezTo>
                    <a:pt x="1209" y="3"/>
                    <a:pt x="1202" y="0"/>
                    <a:pt x="11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3"/>
            <p:cNvSpPr/>
            <p:nvPr/>
          </p:nvSpPr>
          <p:spPr>
            <a:xfrm>
              <a:off x="7851031" y="3483424"/>
              <a:ext cx="55168" cy="37332"/>
            </a:xfrm>
            <a:custGeom>
              <a:rect b="b" l="l" r="r" t="t"/>
              <a:pathLst>
                <a:path extrusionOk="0" h="607" w="897">
                  <a:moveTo>
                    <a:pt x="620" y="0"/>
                  </a:moveTo>
                  <a:cubicBezTo>
                    <a:pt x="610" y="0"/>
                    <a:pt x="599" y="9"/>
                    <a:pt x="602" y="23"/>
                  </a:cubicBezTo>
                  <a:cubicBezTo>
                    <a:pt x="612" y="73"/>
                    <a:pt x="777" y="510"/>
                    <a:pt x="659" y="520"/>
                  </a:cubicBezTo>
                  <a:cubicBezTo>
                    <a:pt x="657" y="520"/>
                    <a:pt x="655" y="520"/>
                    <a:pt x="652" y="520"/>
                  </a:cubicBezTo>
                  <a:cubicBezTo>
                    <a:pt x="545" y="520"/>
                    <a:pt x="368" y="250"/>
                    <a:pt x="307" y="188"/>
                  </a:cubicBezTo>
                  <a:cubicBezTo>
                    <a:pt x="296" y="178"/>
                    <a:pt x="283" y="174"/>
                    <a:pt x="271" y="174"/>
                  </a:cubicBezTo>
                  <a:cubicBezTo>
                    <a:pt x="244" y="174"/>
                    <a:pt x="220" y="195"/>
                    <a:pt x="216" y="224"/>
                  </a:cubicBezTo>
                  <a:cubicBezTo>
                    <a:pt x="212" y="273"/>
                    <a:pt x="241" y="324"/>
                    <a:pt x="216" y="324"/>
                  </a:cubicBezTo>
                  <a:cubicBezTo>
                    <a:pt x="206" y="324"/>
                    <a:pt x="187" y="317"/>
                    <a:pt x="156" y="298"/>
                  </a:cubicBezTo>
                  <a:cubicBezTo>
                    <a:pt x="113" y="271"/>
                    <a:pt x="84" y="228"/>
                    <a:pt x="41" y="204"/>
                  </a:cubicBezTo>
                  <a:cubicBezTo>
                    <a:pt x="37" y="202"/>
                    <a:pt x="33" y="200"/>
                    <a:pt x="29" y="200"/>
                  </a:cubicBezTo>
                  <a:cubicBezTo>
                    <a:pt x="12" y="200"/>
                    <a:pt x="1" y="223"/>
                    <a:pt x="13" y="238"/>
                  </a:cubicBezTo>
                  <a:cubicBezTo>
                    <a:pt x="71" y="312"/>
                    <a:pt x="111" y="426"/>
                    <a:pt x="220" y="426"/>
                  </a:cubicBezTo>
                  <a:cubicBezTo>
                    <a:pt x="223" y="426"/>
                    <a:pt x="226" y="426"/>
                    <a:pt x="229" y="426"/>
                  </a:cubicBezTo>
                  <a:cubicBezTo>
                    <a:pt x="297" y="422"/>
                    <a:pt x="319" y="396"/>
                    <a:pt x="324" y="361"/>
                  </a:cubicBezTo>
                  <a:lnTo>
                    <a:pt x="324" y="361"/>
                  </a:lnTo>
                  <a:cubicBezTo>
                    <a:pt x="420" y="467"/>
                    <a:pt x="551" y="606"/>
                    <a:pt x="666" y="606"/>
                  </a:cubicBezTo>
                  <a:cubicBezTo>
                    <a:pt x="688" y="606"/>
                    <a:pt x="710" y="601"/>
                    <a:pt x="730" y="590"/>
                  </a:cubicBezTo>
                  <a:cubicBezTo>
                    <a:pt x="896" y="501"/>
                    <a:pt x="665" y="121"/>
                    <a:pt x="635" y="12"/>
                  </a:cubicBezTo>
                  <a:cubicBezTo>
                    <a:pt x="633" y="4"/>
                    <a:pt x="627" y="0"/>
                    <a:pt x="6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3"/>
            <p:cNvSpPr/>
            <p:nvPr/>
          </p:nvSpPr>
          <p:spPr>
            <a:xfrm>
              <a:off x="7289205" y="3811171"/>
              <a:ext cx="79092" cy="87580"/>
            </a:xfrm>
            <a:custGeom>
              <a:rect b="b" l="l" r="r" t="t"/>
              <a:pathLst>
                <a:path extrusionOk="0" h="1424" w="1286">
                  <a:moveTo>
                    <a:pt x="462" y="1"/>
                  </a:moveTo>
                  <a:cubicBezTo>
                    <a:pt x="445" y="1"/>
                    <a:pt x="428" y="10"/>
                    <a:pt x="422" y="31"/>
                  </a:cubicBezTo>
                  <a:cubicBezTo>
                    <a:pt x="331" y="322"/>
                    <a:pt x="147" y="594"/>
                    <a:pt x="99" y="892"/>
                  </a:cubicBezTo>
                  <a:cubicBezTo>
                    <a:pt x="75" y="1037"/>
                    <a:pt x="24" y="1312"/>
                    <a:pt x="194" y="1406"/>
                  </a:cubicBezTo>
                  <a:cubicBezTo>
                    <a:pt x="216" y="1418"/>
                    <a:pt x="241" y="1424"/>
                    <a:pt x="268" y="1424"/>
                  </a:cubicBezTo>
                  <a:cubicBezTo>
                    <a:pt x="384" y="1424"/>
                    <a:pt x="528" y="1324"/>
                    <a:pt x="606" y="1272"/>
                  </a:cubicBezTo>
                  <a:cubicBezTo>
                    <a:pt x="719" y="1195"/>
                    <a:pt x="836" y="1103"/>
                    <a:pt x="936" y="1009"/>
                  </a:cubicBezTo>
                  <a:cubicBezTo>
                    <a:pt x="1063" y="889"/>
                    <a:pt x="1147" y="728"/>
                    <a:pt x="1266" y="600"/>
                  </a:cubicBezTo>
                  <a:cubicBezTo>
                    <a:pt x="1285" y="577"/>
                    <a:pt x="1266" y="548"/>
                    <a:pt x="1243" y="548"/>
                  </a:cubicBezTo>
                  <a:cubicBezTo>
                    <a:pt x="1237" y="548"/>
                    <a:pt x="1230" y="551"/>
                    <a:pt x="1224" y="556"/>
                  </a:cubicBezTo>
                  <a:cubicBezTo>
                    <a:pt x="1055" y="709"/>
                    <a:pt x="914" y="881"/>
                    <a:pt x="731" y="1019"/>
                  </a:cubicBezTo>
                  <a:cubicBezTo>
                    <a:pt x="631" y="1095"/>
                    <a:pt x="442" y="1276"/>
                    <a:pt x="300" y="1276"/>
                  </a:cubicBezTo>
                  <a:cubicBezTo>
                    <a:pt x="288" y="1276"/>
                    <a:pt x="276" y="1275"/>
                    <a:pt x="264" y="1272"/>
                  </a:cubicBezTo>
                  <a:cubicBezTo>
                    <a:pt x="0" y="1203"/>
                    <a:pt x="456" y="236"/>
                    <a:pt x="506" y="56"/>
                  </a:cubicBezTo>
                  <a:cubicBezTo>
                    <a:pt x="515" y="22"/>
                    <a:pt x="488" y="1"/>
                    <a:pt x="4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3"/>
            <p:cNvSpPr/>
            <p:nvPr/>
          </p:nvSpPr>
          <p:spPr>
            <a:xfrm>
              <a:off x="7349170" y="3850040"/>
              <a:ext cx="38624" cy="33765"/>
            </a:xfrm>
            <a:custGeom>
              <a:rect b="b" l="l" r="r" t="t"/>
              <a:pathLst>
                <a:path extrusionOk="0" h="549" w="628">
                  <a:moveTo>
                    <a:pt x="231" y="0"/>
                  </a:moveTo>
                  <a:cubicBezTo>
                    <a:pt x="221" y="0"/>
                    <a:pt x="211" y="5"/>
                    <a:pt x="203" y="16"/>
                  </a:cubicBezTo>
                  <a:cubicBezTo>
                    <a:pt x="135" y="119"/>
                    <a:pt x="0" y="402"/>
                    <a:pt x="133" y="496"/>
                  </a:cubicBezTo>
                  <a:cubicBezTo>
                    <a:pt x="184" y="532"/>
                    <a:pt x="243" y="548"/>
                    <a:pt x="302" y="548"/>
                  </a:cubicBezTo>
                  <a:cubicBezTo>
                    <a:pt x="425" y="548"/>
                    <a:pt x="549" y="479"/>
                    <a:pt x="603" y="368"/>
                  </a:cubicBezTo>
                  <a:cubicBezTo>
                    <a:pt x="628" y="319"/>
                    <a:pt x="593" y="272"/>
                    <a:pt x="546" y="272"/>
                  </a:cubicBezTo>
                  <a:cubicBezTo>
                    <a:pt x="537" y="272"/>
                    <a:pt x="526" y="274"/>
                    <a:pt x="516" y="279"/>
                  </a:cubicBezTo>
                  <a:cubicBezTo>
                    <a:pt x="453" y="309"/>
                    <a:pt x="355" y="411"/>
                    <a:pt x="268" y="411"/>
                  </a:cubicBezTo>
                  <a:cubicBezTo>
                    <a:pt x="248" y="411"/>
                    <a:pt x="228" y="405"/>
                    <a:pt x="210" y="391"/>
                  </a:cubicBezTo>
                  <a:cubicBezTo>
                    <a:pt x="155" y="349"/>
                    <a:pt x="225" y="113"/>
                    <a:pt x="258" y="49"/>
                  </a:cubicBezTo>
                  <a:cubicBezTo>
                    <a:pt x="272" y="22"/>
                    <a:pt x="252"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3"/>
            <p:cNvSpPr/>
            <p:nvPr/>
          </p:nvSpPr>
          <p:spPr>
            <a:xfrm>
              <a:off x="7748875" y="3821811"/>
              <a:ext cx="61195" cy="106461"/>
            </a:xfrm>
            <a:custGeom>
              <a:rect b="b" l="l" r="r" t="t"/>
              <a:pathLst>
                <a:path extrusionOk="0" h="1731" w="995">
                  <a:moveTo>
                    <a:pt x="819" y="1"/>
                  </a:moveTo>
                  <a:cubicBezTo>
                    <a:pt x="806" y="1"/>
                    <a:pt x="792" y="12"/>
                    <a:pt x="796" y="28"/>
                  </a:cubicBezTo>
                  <a:cubicBezTo>
                    <a:pt x="843" y="269"/>
                    <a:pt x="877" y="521"/>
                    <a:pt x="898" y="766"/>
                  </a:cubicBezTo>
                  <a:cubicBezTo>
                    <a:pt x="909" y="924"/>
                    <a:pt x="943" y="1203"/>
                    <a:pt x="899" y="1360"/>
                  </a:cubicBezTo>
                  <a:cubicBezTo>
                    <a:pt x="847" y="1554"/>
                    <a:pt x="778" y="1619"/>
                    <a:pt x="709" y="1619"/>
                  </a:cubicBezTo>
                  <a:cubicBezTo>
                    <a:pt x="603" y="1619"/>
                    <a:pt x="496" y="1464"/>
                    <a:pt x="445" y="1396"/>
                  </a:cubicBezTo>
                  <a:cubicBezTo>
                    <a:pt x="377" y="1307"/>
                    <a:pt x="310" y="1203"/>
                    <a:pt x="260" y="1103"/>
                  </a:cubicBezTo>
                  <a:cubicBezTo>
                    <a:pt x="131" y="835"/>
                    <a:pt x="60" y="533"/>
                    <a:pt x="32" y="236"/>
                  </a:cubicBezTo>
                  <a:cubicBezTo>
                    <a:pt x="31" y="227"/>
                    <a:pt x="22" y="222"/>
                    <a:pt x="15" y="222"/>
                  </a:cubicBezTo>
                  <a:cubicBezTo>
                    <a:pt x="7" y="222"/>
                    <a:pt x="0" y="227"/>
                    <a:pt x="1" y="236"/>
                  </a:cubicBezTo>
                  <a:cubicBezTo>
                    <a:pt x="21" y="596"/>
                    <a:pt x="99" y="939"/>
                    <a:pt x="267" y="1258"/>
                  </a:cubicBezTo>
                  <a:cubicBezTo>
                    <a:pt x="340" y="1396"/>
                    <a:pt x="523" y="1730"/>
                    <a:pt x="730" y="1730"/>
                  </a:cubicBezTo>
                  <a:cubicBezTo>
                    <a:pt x="738" y="1730"/>
                    <a:pt x="747" y="1730"/>
                    <a:pt x="756" y="1728"/>
                  </a:cubicBezTo>
                  <a:cubicBezTo>
                    <a:pt x="995" y="1696"/>
                    <a:pt x="968" y="1372"/>
                    <a:pt x="967" y="1210"/>
                  </a:cubicBezTo>
                  <a:cubicBezTo>
                    <a:pt x="962" y="802"/>
                    <a:pt x="952" y="411"/>
                    <a:pt x="838" y="16"/>
                  </a:cubicBezTo>
                  <a:cubicBezTo>
                    <a:pt x="835" y="5"/>
                    <a:pt x="827" y="1"/>
                    <a:pt x="8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3"/>
            <p:cNvSpPr/>
            <p:nvPr/>
          </p:nvSpPr>
          <p:spPr>
            <a:xfrm>
              <a:off x="7846848" y="3851209"/>
              <a:ext cx="16360" cy="21833"/>
            </a:xfrm>
            <a:custGeom>
              <a:rect b="b" l="l" r="r" t="t"/>
              <a:pathLst>
                <a:path extrusionOk="0" h="355" w="266">
                  <a:moveTo>
                    <a:pt x="44" y="1"/>
                  </a:moveTo>
                  <a:cubicBezTo>
                    <a:pt x="30" y="1"/>
                    <a:pt x="15" y="10"/>
                    <a:pt x="14" y="30"/>
                  </a:cubicBezTo>
                  <a:cubicBezTo>
                    <a:pt x="11" y="132"/>
                    <a:pt x="0" y="288"/>
                    <a:pt x="113" y="344"/>
                  </a:cubicBezTo>
                  <a:cubicBezTo>
                    <a:pt x="127" y="351"/>
                    <a:pt x="141" y="355"/>
                    <a:pt x="155" y="355"/>
                  </a:cubicBezTo>
                  <a:cubicBezTo>
                    <a:pt x="214" y="355"/>
                    <a:pt x="260" y="292"/>
                    <a:pt x="264" y="233"/>
                  </a:cubicBezTo>
                  <a:cubicBezTo>
                    <a:pt x="265" y="210"/>
                    <a:pt x="245" y="197"/>
                    <a:pt x="225" y="197"/>
                  </a:cubicBezTo>
                  <a:cubicBezTo>
                    <a:pt x="213" y="197"/>
                    <a:pt x="201" y="202"/>
                    <a:pt x="194" y="215"/>
                  </a:cubicBezTo>
                  <a:cubicBezTo>
                    <a:pt x="181" y="238"/>
                    <a:pt x="165" y="247"/>
                    <a:pt x="150" y="247"/>
                  </a:cubicBezTo>
                  <a:cubicBezTo>
                    <a:pt x="123" y="247"/>
                    <a:pt x="96" y="217"/>
                    <a:pt x="84" y="177"/>
                  </a:cubicBezTo>
                  <a:cubicBezTo>
                    <a:pt x="70" y="132"/>
                    <a:pt x="77" y="75"/>
                    <a:pt x="72" y="29"/>
                  </a:cubicBezTo>
                  <a:cubicBezTo>
                    <a:pt x="72" y="10"/>
                    <a:pt x="58" y="1"/>
                    <a:pt x="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3"/>
            <p:cNvSpPr/>
            <p:nvPr/>
          </p:nvSpPr>
          <p:spPr>
            <a:xfrm>
              <a:off x="8247230" y="3741611"/>
              <a:ext cx="65931" cy="61503"/>
            </a:xfrm>
            <a:custGeom>
              <a:rect b="b" l="l" r="r" t="t"/>
              <a:pathLst>
                <a:path extrusionOk="0" h="1000" w="1072">
                  <a:moveTo>
                    <a:pt x="673" y="0"/>
                  </a:moveTo>
                  <a:cubicBezTo>
                    <a:pt x="651" y="0"/>
                    <a:pt x="630" y="22"/>
                    <a:pt x="646" y="47"/>
                  </a:cubicBezTo>
                  <a:cubicBezTo>
                    <a:pt x="738" y="184"/>
                    <a:pt x="810" y="320"/>
                    <a:pt x="874" y="473"/>
                  </a:cubicBezTo>
                  <a:cubicBezTo>
                    <a:pt x="891" y="514"/>
                    <a:pt x="912" y="553"/>
                    <a:pt x="927" y="593"/>
                  </a:cubicBezTo>
                  <a:cubicBezTo>
                    <a:pt x="1004" y="709"/>
                    <a:pt x="970" y="811"/>
                    <a:pt x="829" y="898"/>
                  </a:cubicBezTo>
                  <a:cubicBezTo>
                    <a:pt x="788" y="889"/>
                    <a:pt x="749" y="875"/>
                    <a:pt x="712" y="858"/>
                  </a:cubicBezTo>
                  <a:cubicBezTo>
                    <a:pt x="474" y="764"/>
                    <a:pt x="270" y="601"/>
                    <a:pt x="51" y="470"/>
                  </a:cubicBezTo>
                  <a:cubicBezTo>
                    <a:pt x="46" y="467"/>
                    <a:pt x="41" y="466"/>
                    <a:pt x="36" y="466"/>
                  </a:cubicBezTo>
                  <a:cubicBezTo>
                    <a:pt x="14" y="466"/>
                    <a:pt x="1" y="496"/>
                    <a:pt x="15" y="515"/>
                  </a:cubicBezTo>
                  <a:cubicBezTo>
                    <a:pt x="84" y="603"/>
                    <a:pt x="195" y="656"/>
                    <a:pt x="285" y="725"/>
                  </a:cubicBezTo>
                  <a:cubicBezTo>
                    <a:pt x="351" y="776"/>
                    <a:pt x="418" y="834"/>
                    <a:pt x="493" y="873"/>
                  </a:cubicBezTo>
                  <a:cubicBezTo>
                    <a:pt x="582" y="921"/>
                    <a:pt x="730" y="1000"/>
                    <a:pt x="853" y="1000"/>
                  </a:cubicBezTo>
                  <a:cubicBezTo>
                    <a:pt x="892" y="1000"/>
                    <a:pt x="928" y="992"/>
                    <a:pt x="959" y="973"/>
                  </a:cubicBezTo>
                  <a:cubicBezTo>
                    <a:pt x="1063" y="906"/>
                    <a:pt x="1071" y="758"/>
                    <a:pt x="1038" y="650"/>
                  </a:cubicBezTo>
                  <a:cubicBezTo>
                    <a:pt x="968" y="426"/>
                    <a:pt x="835" y="204"/>
                    <a:pt x="701" y="15"/>
                  </a:cubicBezTo>
                  <a:cubicBezTo>
                    <a:pt x="693" y="5"/>
                    <a:pt x="683" y="0"/>
                    <a:pt x="6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3"/>
            <p:cNvSpPr/>
            <p:nvPr/>
          </p:nvSpPr>
          <p:spPr>
            <a:xfrm>
              <a:off x="7622180" y="3534963"/>
              <a:ext cx="74357" cy="44282"/>
            </a:xfrm>
            <a:custGeom>
              <a:rect b="b" l="l" r="r" t="t"/>
              <a:pathLst>
                <a:path extrusionOk="0" h="720" w="1209">
                  <a:moveTo>
                    <a:pt x="704" y="1"/>
                  </a:moveTo>
                  <a:cubicBezTo>
                    <a:pt x="687" y="1"/>
                    <a:pt x="670" y="10"/>
                    <a:pt x="664" y="30"/>
                  </a:cubicBezTo>
                  <a:cubicBezTo>
                    <a:pt x="614" y="188"/>
                    <a:pt x="614" y="415"/>
                    <a:pt x="498" y="546"/>
                  </a:cubicBezTo>
                  <a:cubicBezTo>
                    <a:pt x="469" y="590"/>
                    <a:pt x="439" y="612"/>
                    <a:pt x="407" y="612"/>
                  </a:cubicBezTo>
                  <a:cubicBezTo>
                    <a:pt x="369" y="612"/>
                    <a:pt x="329" y="580"/>
                    <a:pt x="288" y="516"/>
                  </a:cubicBezTo>
                  <a:cubicBezTo>
                    <a:pt x="178" y="497"/>
                    <a:pt x="131" y="440"/>
                    <a:pt x="149" y="350"/>
                  </a:cubicBezTo>
                  <a:cubicBezTo>
                    <a:pt x="131" y="265"/>
                    <a:pt x="156" y="149"/>
                    <a:pt x="161" y="60"/>
                  </a:cubicBezTo>
                  <a:cubicBezTo>
                    <a:pt x="161" y="54"/>
                    <a:pt x="156" y="51"/>
                    <a:pt x="151" y="51"/>
                  </a:cubicBezTo>
                  <a:cubicBezTo>
                    <a:pt x="145" y="51"/>
                    <a:pt x="138" y="55"/>
                    <a:pt x="138" y="63"/>
                  </a:cubicBezTo>
                  <a:cubicBezTo>
                    <a:pt x="109" y="275"/>
                    <a:pt x="0" y="710"/>
                    <a:pt x="352" y="719"/>
                  </a:cubicBezTo>
                  <a:cubicBezTo>
                    <a:pt x="355" y="719"/>
                    <a:pt x="358" y="719"/>
                    <a:pt x="361" y="719"/>
                  </a:cubicBezTo>
                  <a:cubicBezTo>
                    <a:pt x="550" y="719"/>
                    <a:pt x="627" y="547"/>
                    <a:pt x="673" y="367"/>
                  </a:cubicBezTo>
                  <a:lnTo>
                    <a:pt x="673" y="367"/>
                  </a:lnTo>
                  <a:cubicBezTo>
                    <a:pt x="691" y="491"/>
                    <a:pt x="741" y="599"/>
                    <a:pt x="873" y="618"/>
                  </a:cubicBezTo>
                  <a:cubicBezTo>
                    <a:pt x="883" y="619"/>
                    <a:pt x="892" y="620"/>
                    <a:pt x="901" y="620"/>
                  </a:cubicBezTo>
                  <a:cubicBezTo>
                    <a:pt x="1113" y="620"/>
                    <a:pt x="1194" y="273"/>
                    <a:pt x="1208" y="111"/>
                  </a:cubicBezTo>
                  <a:cubicBezTo>
                    <a:pt x="1209" y="94"/>
                    <a:pt x="1194" y="85"/>
                    <a:pt x="1180" y="85"/>
                  </a:cubicBezTo>
                  <a:cubicBezTo>
                    <a:pt x="1168" y="85"/>
                    <a:pt x="1157" y="91"/>
                    <a:pt x="1153" y="104"/>
                  </a:cubicBezTo>
                  <a:cubicBezTo>
                    <a:pt x="1133" y="179"/>
                    <a:pt x="1092" y="252"/>
                    <a:pt x="1059" y="322"/>
                  </a:cubicBezTo>
                  <a:cubicBezTo>
                    <a:pt x="1018" y="407"/>
                    <a:pt x="1023" y="434"/>
                    <a:pt x="953" y="434"/>
                  </a:cubicBezTo>
                  <a:cubicBezTo>
                    <a:pt x="937" y="434"/>
                    <a:pt x="916" y="433"/>
                    <a:pt x="889" y="430"/>
                  </a:cubicBezTo>
                  <a:cubicBezTo>
                    <a:pt x="741" y="415"/>
                    <a:pt x="773" y="388"/>
                    <a:pt x="763" y="257"/>
                  </a:cubicBezTo>
                  <a:cubicBezTo>
                    <a:pt x="756" y="185"/>
                    <a:pt x="750" y="115"/>
                    <a:pt x="747" y="41"/>
                  </a:cubicBezTo>
                  <a:cubicBezTo>
                    <a:pt x="745" y="15"/>
                    <a:pt x="724" y="1"/>
                    <a:pt x="7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3"/>
            <p:cNvSpPr/>
            <p:nvPr/>
          </p:nvSpPr>
          <p:spPr>
            <a:xfrm>
              <a:off x="7274629" y="2710276"/>
              <a:ext cx="1049294" cy="766383"/>
            </a:xfrm>
            <a:custGeom>
              <a:rect b="b" l="l" r="r" t="t"/>
              <a:pathLst>
                <a:path extrusionOk="0" h="12461" w="17061">
                  <a:moveTo>
                    <a:pt x="7362" y="0"/>
                  </a:moveTo>
                  <a:cubicBezTo>
                    <a:pt x="6163" y="0"/>
                    <a:pt x="4944" y="145"/>
                    <a:pt x="4320" y="646"/>
                  </a:cubicBezTo>
                  <a:cubicBezTo>
                    <a:pt x="4320" y="646"/>
                    <a:pt x="2525" y="6971"/>
                    <a:pt x="831" y="10386"/>
                  </a:cubicBezTo>
                  <a:cubicBezTo>
                    <a:pt x="115" y="11832"/>
                    <a:pt x="0" y="12390"/>
                    <a:pt x="212" y="12390"/>
                  </a:cubicBezTo>
                  <a:cubicBezTo>
                    <a:pt x="501" y="12390"/>
                    <a:pt x="1399" y="11351"/>
                    <a:pt x="2211" y="10113"/>
                  </a:cubicBezTo>
                  <a:lnTo>
                    <a:pt x="2211" y="10113"/>
                  </a:lnTo>
                  <a:cubicBezTo>
                    <a:pt x="1836" y="11614"/>
                    <a:pt x="1894" y="12422"/>
                    <a:pt x="2222" y="12422"/>
                  </a:cubicBezTo>
                  <a:cubicBezTo>
                    <a:pt x="2533" y="12422"/>
                    <a:pt x="3086" y="11693"/>
                    <a:pt x="3742" y="10136"/>
                  </a:cubicBezTo>
                  <a:lnTo>
                    <a:pt x="3742" y="10136"/>
                  </a:lnTo>
                  <a:cubicBezTo>
                    <a:pt x="3526" y="11655"/>
                    <a:pt x="3631" y="12461"/>
                    <a:pt x="3953" y="12461"/>
                  </a:cubicBezTo>
                  <a:cubicBezTo>
                    <a:pt x="4252" y="12461"/>
                    <a:pt x="4737" y="11765"/>
                    <a:pt x="5326" y="10300"/>
                  </a:cubicBezTo>
                  <a:lnTo>
                    <a:pt x="5326" y="10300"/>
                  </a:lnTo>
                  <a:cubicBezTo>
                    <a:pt x="5172" y="11112"/>
                    <a:pt x="5216" y="11377"/>
                    <a:pt x="5330" y="11377"/>
                  </a:cubicBezTo>
                  <a:cubicBezTo>
                    <a:pt x="5497" y="11377"/>
                    <a:pt x="5814" y="10810"/>
                    <a:pt x="5881" y="10556"/>
                  </a:cubicBezTo>
                  <a:cubicBezTo>
                    <a:pt x="5902" y="11736"/>
                    <a:pt x="6173" y="12380"/>
                    <a:pt x="6444" y="12380"/>
                  </a:cubicBezTo>
                  <a:cubicBezTo>
                    <a:pt x="6705" y="12380"/>
                    <a:pt x="6965" y="11782"/>
                    <a:pt x="7001" y="10491"/>
                  </a:cubicBezTo>
                  <a:cubicBezTo>
                    <a:pt x="7293" y="11625"/>
                    <a:pt x="7735" y="12355"/>
                    <a:pt x="8051" y="12355"/>
                  </a:cubicBezTo>
                  <a:cubicBezTo>
                    <a:pt x="8361" y="12355"/>
                    <a:pt x="8550" y="11656"/>
                    <a:pt x="8363" y="9950"/>
                  </a:cubicBezTo>
                  <a:lnTo>
                    <a:pt x="8363" y="9950"/>
                  </a:lnTo>
                  <a:cubicBezTo>
                    <a:pt x="8819" y="11148"/>
                    <a:pt x="9270" y="11876"/>
                    <a:pt x="9533" y="11876"/>
                  </a:cubicBezTo>
                  <a:cubicBezTo>
                    <a:pt x="9792" y="11876"/>
                    <a:pt x="9871" y="11177"/>
                    <a:pt x="9598" y="9535"/>
                  </a:cubicBezTo>
                  <a:lnTo>
                    <a:pt x="9598" y="9535"/>
                  </a:lnTo>
                  <a:cubicBezTo>
                    <a:pt x="9808" y="9964"/>
                    <a:pt x="9944" y="10105"/>
                    <a:pt x="10031" y="10105"/>
                  </a:cubicBezTo>
                  <a:cubicBezTo>
                    <a:pt x="10197" y="10105"/>
                    <a:pt x="10187" y="9591"/>
                    <a:pt x="10187" y="9591"/>
                  </a:cubicBezTo>
                  <a:lnTo>
                    <a:pt x="10187" y="9591"/>
                  </a:lnTo>
                  <a:cubicBezTo>
                    <a:pt x="10187" y="9591"/>
                    <a:pt x="11559" y="11468"/>
                    <a:pt x="12067" y="11468"/>
                  </a:cubicBezTo>
                  <a:cubicBezTo>
                    <a:pt x="12349" y="11468"/>
                    <a:pt x="12365" y="10889"/>
                    <a:pt x="11732" y="9091"/>
                  </a:cubicBezTo>
                  <a:lnTo>
                    <a:pt x="11732" y="9091"/>
                  </a:lnTo>
                  <a:cubicBezTo>
                    <a:pt x="12581" y="10385"/>
                    <a:pt x="13682" y="11442"/>
                    <a:pt x="14064" y="11442"/>
                  </a:cubicBezTo>
                  <a:cubicBezTo>
                    <a:pt x="14369" y="11442"/>
                    <a:pt x="14218" y="10770"/>
                    <a:pt x="13120" y="9011"/>
                  </a:cubicBezTo>
                  <a:lnTo>
                    <a:pt x="13120" y="9011"/>
                  </a:lnTo>
                  <a:cubicBezTo>
                    <a:pt x="13511" y="9455"/>
                    <a:pt x="13811" y="9676"/>
                    <a:pt x="13962" y="9676"/>
                  </a:cubicBezTo>
                  <a:cubicBezTo>
                    <a:pt x="14127" y="9676"/>
                    <a:pt x="14113" y="9411"/>
                    <a:pt x="13843" y="8880"/>
                  </a:cubicBezTo>
                  <a:lnTo>
                    <a:pt x="13843" y="8880"/>
                  </a:lnTo>
                  <a:cubicBezTo>
                    <a:pt x="14772" y="9912"/>
                    <a:pt x="16196" y="10807"/>
                    <a:pt x="16722" y="10807"/>
                  </a:cubicBezTo>
                  <a:cubicBezTo>
                    <a:pt x="17060" y="10807"/>
                    <a:pt x="17027" y="10436"/>
                    <a:pt x="16251" y="9494"/>
                  </a:cubicBezTo>
                  <a:cubicBezTo>
                    <a:pt x="14271" y="7088"/>
                    <a:pt x="10595" y="269"/>
                    <a:pt x="10595" y="269"/>
                  </a:cubicBezTo>
                  <a:cubicBezTo>
                    <a:pt x="10595" y="269"/>
                    <a:pt x="8997" y="0"/>
                    <a:pt x="73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3"/>
            <p:cNvSpPr/>
            <p:nvPr/>
          </p:nvSpPr>
          <p:spPr>
            <a:xfrm>
              <a:off x="7922251" y="2918400"/>
              <a:ext cx="73741" cy="88871"/>
            </a:xfrm>
            <a:custGeom>
              <a:rect b="b" l="l" r="r" t="t"/>
              <a:pathLst>
                <a:path extrusionOk="0" h="1445" w="1199">
                  <a:moveTo>
                    <a:pt x="410" y="0"/>
                  </a:moveTo>
                  <a:cubicBezTo>
                    <a:pt x="392" y="0"/>
                    <a:pt x="373" y="18"/>
                    <a:pt x="387" y="37"/>
                  </a:cubicBezTo>
                  <a:cubicBezTo>
                    <a:pt x="621" y="370"/>
                    <a:pt x="949" y="707"/>
                    <a:pt x="1030" y="1121"/>
                  </a:cubicBezTo>
                  <a:cubicBezTo>
                    <a:pt x="1062" y="1287"/>
                    <a:pt x="973" y="1352"/>
                    <a:pt x="859" y="1352"/>
                  </a:cubicBezTo>
                  <a:cubicBezTo>
                    <a:pt x="796" y="1352"/>
                    <a:pt x="725" y="1332"/>
                    <a:pt x="663" y="1299"/>
                  </a:cubicBezTo>
                  <a:cubicBezTo>
                    <a:pt x="541" y="1235"/>
                    <a:pt x="468" y="1141"/>
                    <a:pt x="377" y="1043"/>
                  </a:cubicBezTo>
                  <a:cubicBezTo>
                    <a:pt x="285" y="943"/>
                    <a:pt x="182" y="841"/>
                    <a:pt x="68" y="768"/>
                  </a:cubicBezTo>
                  <a:cubicBezTo>
                    <a:pt x="62" y="764"/>
                    <a:pt x="56" y="763"/>
                    <a:pt x="50" y="763"/>
                  </a:cubicBezTo>
                  <a:cubicBezTo>
                    <a:pt x="25" y="763"/>
                    <a:pt x="0" y="786"/>
                    <a:pt x="10" y="813"/>
                  </a:cubicBezTo>
                  <a:cubicBezTo>
                    <a:pt x="55" y="923"/>
                    <a:pt x="126" y="996"/>
                    <a:pt x="165" y="1113"/>
                  </a:cubicBezTo>
                  <a:cubicBezTo>
                    <a:pt x="172" y="1135"/>
                    <a:pt x="227" y="1255"/>
                    <a:pt x="221" y="1268"/>
                  </a:cubicBezTo>
                  <a:cubicBezTo>
                    <a:pt x="207" y="1297"/>
                    <a:pt x="186" y="1308"/>
                    <a:pt x="163" y="1308"/>
                  </a:cubicBezTo>
                  <a:cubicBezTo>
                    <a:pt x="116" y="1308"/>
                    <a:pt x="62" y="1263"/>
                    <a:pt x="40" y="1237"/>
                  </a:cubicBezTo>
                  <a:cubicBezTo>
                    <a:pt x="37" y="1233"/>
                    <a:pt x="33" y="1232"/>
                    <a:pt x="30" y="1232"/>
                  </a:cubicBezTo>
                  <a:cubicBezTo>
                    <a:pt x="20" y="1232"/>
                    <a:pt x="12" y="1246"/>
                    <a:pt x="19" y="1255"/>
                  </a:cubicBezTo>
                  <a:cubicBezTo>
                    <a:pt x="59" y="1304"/>
                    <a:pt x="134" y="1394"/>
                    <a:pt x="198" y="1394"/>
                  </a:cubicBezTo>
                  <a:cubicBezTo>
                    <a:pt x="226" y="1394"/>
                    <a:pt x="251" y="1377"/>
                    <a:pt x="271" y="1332"/>
                  </a:cubicBezTo>
                  <a:cubicBezTo>
                    <a:pt x="294" y="1277"/>
                    <a:pt x="244" y="1184"/>
                    <a:pt x="230" y="1130"/>
                  </a:cubicBezTo>
                  <a:cubicBezTo>
                    <a:pt x="209" y="1051"/>
                    <a:pt x="183" y="994"/>
                    <a:pt x="154" y="936"/>
                  </a:cubicBezTo>
                  <a:lnTo>
                    <a:pt x="154" y="936"/>
                  </a:lnTo>
                  <a:cubicBezTo>
                    <a:pt x="320" y="1091"/>
                    <a:pt x="449" y="1284"/>
                    <a:pt x="658" y="1385"/>
                  </a:cubicBezTo>
                  <a:cubicBezTo>
                    <a:pt x="722" y="1415"/>
                    <a:pt x="817" y="1444"/>
                    <a:pt x="907" y="1444"/>
                  </a:cubicBezTo>
                  <a:cubicBezTo>
                    <a:pt x="983" y="1444"/>
                    <a:pt x="1056" y="1423"/>
                    <a:pt x="1102" y="1363"/>
                  </a:cubicBezTo>
                  <a:cubicBezTo>
                    <a:pt x="1199" y="1237"/>
                    <a:pt x="1058" y="946"/>
                    <a:pt x="1002" y="832"/>
                  </a:cubicBezTo>
                  <a:cubicBezTo>
                    <a:pt x="847" y="516"/>
                    <a:pt x="643" y="290"/>
                    <a:pt x="432" y="12"/>
                  </a:cubicBezTo>
                  <a:cubicBezTo>
                    <a:pt x="426" y="4"/>
                    <a:pt x="418" y="0"/>
                    <a:pt x="4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3"/>
            <p:cNvSpPr/>
            <p:nvPr/>
          </p:nvSpPr>
          <p:spPr>
            <a:xfrm>
              <a:off x="7741987" y="3139625"/>
              <a:ext cx="91946" cy="87026"/>
            </a:xfrm>
            <a:custGeom>
              <a:rect b="b" l="l" r="r" t="t"/>
              <a:pathLst>
                <a:path extrusionOk="0" h="1415" w="1495">
                  <a:moveTo>
                    <a:pt x="33" y="1"/>
                  </a:moveTo>
                  <a:cubicBezTo>
                    <a:pt x="22" y="1"/>
                    <a:pt x="11" y="8"/>
                    <a:pt x="11" y="22"/>
                  </a:cubicBezTo>
                  <a:cubicBezTo>
                    <a:pt x="11" y="388"/>
                    <a:pt x="0" y="715"/>
                    <a:pt x="121" y="1061"/>
                  </a:cubicBezTo>
                  <a:cubicBezTo>
                    <a:pt x="167" y="1198"/>
                    <a:pt x="295" y="1415"/>
                    <a:pt x="473" y="1415"/>
                  </a:cubicBezTo>
                  <a:cubicBezTo>
                    <a:pt x="474" y="1415"/>
                    <a:pt x="476" y="1415"/>
                    <a:pt x="477" y="1415"/>
                  </a:cubicBezTo>
                  <a:cubicBezTo>
                    <a:pt x="672" y="1411"/>
                    <a:pt x="685" y="1136"/>
                    <a:pt x="722" y="1007"/>
                  </a:cubicBezTo>
                  <a:cubicBezTo>
                    <a:pt x="764" y="861"/>
                    <a:pt x="790" y="728"/>
                    <a:pt x="803" y="595"/>
                  </a:cubicBezTo>
                  <a:lnTo>
                    <a:pt x="803" y="595"/>
                  </a:lnTo>
                  <a:cubicBezTo>
                    <a:pt x="824" y="653"/>
                    <a:pt x="852" y="709"/>
                    <a:pt x="888" y="766"/>
                  </a:cubicBezTo>
                  <a:cubicBezTo>
                    <a:pt x="946" y="855"/>
                    <a:pt x="1018" y="993"/>
                    <a:pt x="1125" y="1013"/>
                  </a:cubicBezTo>
                  <a:cubicBezTo>
                    <a:pt x="1140" y="1016"/>
                    <a:pt x="1154" y="1017"/>
                    <a:pt x="1168" y="1017"/>
                  </a:cubicBezTo>
                  <a:cubicBezTo>
                    <a:pt x="1495" y="1017"/>
                    <a:pt x="1486" y="228"/>
                    <a:pt x="1469" y="51"/>
                  </a:cubicBezTo>
                  <a:cubicBezTo>
                    <a:pt x="1468" y="40"/>
                    <a:pt x="1459" y="34"/>
                    <a:pt x="1450" y="34"/>
                  </a:cubicBezTo>
                  <a:cubicBezTo>
                    <a:pt x="1442" y="34"/>
                    <a:pt x="1434" y="40"/>
                    <a:pt x="1435" y="51"/>
                  </a:cubicBezTo>
                  <a:cubicBezTo>
                    <a:pt x="1440" y="180"/>
                    <a:pt x="1415" y="885"/>
                    <a:pt x="1166" y="885"/>
                  </a:cubicBezTo>
                  <a:cubicBezTo>
                    <a:pt x="1142" y="885"/>
                    <a:pt x="1116" y="879"/>
                    <a:pt x="1088" y="865"/>
                  </a:cubicBezTo>
                  <a:cubicBezTo>
                    <a:pt x="875" y="757"/>
                    <a:pt x="826" y="398"/>
                    <a:pt x="811" y="169"/>
                  </a:cubicBezTo>
                  <a:lnTo>
                    <a:pt x="811" y="169"/>
                  </a:lnTo>
                  <a:cubicBezTo>
                    <a:pt x="810" y="147"/>
                    <a:pt x="808" y="124"/>
                    <a:pt x="807" y="101"/>
                  </a:cubicBezTo>
                  <a:cubicBezTo>
                    <a:pt x="804" y="76"/>
                    <a:pt x="785" y="64"/>
                    <a:pt x="766" y="64"/>
                  </a:cubicBezTo>
                  <a:cubicBezTo>
                    <a:pt x="747" y="64"/>
                    <a:pt x="729" y="76"/>
                    <a:pt x="730" y="101"/>
                  </a:cubicBezTo>
                  <a:cubicBezTo>
                    <a:pt x="732" y="162"/>
                    <a:pt x="735" y="221"/>
                    <a:pt x="740" y="278"/>
                  </a:cubicBezTo>
                  <a:lnTo>
                    <a:pt x="740" y="278"/>
                  </a:lnTo>
                  <a:cubicBezTo>
                    <a:pt x="747" y="419"/>
                    <a:pt x="750" y="559"/>
                    <a:pt x="724" y="699"/>
                  </a:cubicBezTo>
                  <a:cubicBezTo>
                    <a:pt x="700" y="816"/>
                    <a:pt x="664" y="1046"/>
                    <a:pt x="596" y="1140"/>
                  </a:cubicBezTo>
                  <a:cubicBezTo>
                    <a:pt x="539" y="1219"/>
                    <a:pt x="486" y="1251"/>
                    <a:pt x="438" y="1251"/>
                  </a:cubicBezTo>
                  <a:cubicBezTo>
                    <a:pt x="341" y="1251"/>
                    <a:pt x="263" y="1122"/>
                    <a:pt x="205" y="996"/>
                  </a:cubicBezTo>
                  <a:cubicBezTo>
                    <a:pt x="157" y="888"/>
                    <a:pt x="133" y="779"/>
                    <a:pt x="118" y="660"/>
                  </a:cubicBezTo>
                  <a:cubicBezTo>
                    <a:pt x="90" y="449"/>
                    <a:pt x="80" y="235"/>
                    <a:pt x="58" y="22"/>
                  </a:cubicBezTo>
                  <a:cubicBezTo>
                    <a:pt x="57" y="8"/>
                    <a:pt x="45"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3"/>
            <p:cNvSpPr/>
            <p:nvPr/>
          </p:nvSpPr>
          <p:spPr>
            <a:xfrm>
              <a:off x="7504157" y="3151741"/>
              <a:ext cx="76386" cy="122882"/>
            </a:xfrm>
            <a:custGeom>
              <a:rect b="b" l="l" r="r" t="t"/>
              <a:pathLst>
                <a:path extrusionOk="0" h="1998" w="1242">
                  <a:moveTo>
                    <a:pt x="1214" y="0"/>
                  </a:moveTo>
                  <a:cubicBezTo>
                    <a:pt x="1204" y="0"/>
                    <a:pt x="1194" y="5"/>
                    <a:pt x="1191" y="18"/>
                  </a:cubicBezTo>
                  <a:cubicBezTo>
                    <a:pt x="1114" y="268"/>
                    <a:pt x="1043" y="511"/>
                    <a:pt x="1000" y="769"/>
                  </a:cubicBezTo>
                  <a:cubicBezTo>
                    <a:pt x="949" y="1080"/>
                    <a:pt x="818" y="1599"/>
                    <a:pt x="532" y="1804"/>
                  </a:cubicBezTo>
                  <a:cubicBezTo>
                    <a:pt x="464" y="1852"/>
                    <a:pt x="410" y="1872"/>
                    <a:pt x="367" y="1872"/>
                  </a:cubicBezTo>
                  <a:cubicBezTo>
                    <a:pt x="203" y="1872"/>
                    <a:pt x="194" y="1579"/>
                    <a:pt x="169" y="1427"/>
                  </a:cubicBezTo>
                  <a:cubicBezTo>
                    <a:pt x="129" y="1182"/>
                    <a:pt x="66" y="918"/>
                    <a:pt x="88" y="668"/>
                  </a:cubicBezTo>
                  <a:cubicBezTo>
                    <a:pt x="89" y="658"/>
                    <a:pt x="80" y="652"/>
                    <a:pt x="71" y="652"/>
                  </a:cubicBezTo>
                  <a:cubicBezTo>
                    <a:pt x="65" y="652"/>
                    <a:pt x="59" y="655"/>
                    <a:pt x="58" y="663"/>
                  </a:cubicBezTo>
                  <a:cubicBezTo>
                    <a:pt x="27" y="877"/>
                    <a:pt x="0" y="1966"/>
                    <a:pt x="353" y="1997"/>
                  </a:cubicBezTo>
                  <a:cubicBezTo>
                    <a:pt x="359" y="1998"/>
                    <a:pt x="364" y="1998"/>
                    <a:pt x="369" y="1998"/>
                  </a:cubicBezTo>
                  <a:cubicBezTo>
                    <a:pt x="586" y="1998"/>
                    <a:pt x="794" y="1595"/>
                    <a:pt x="871" y="1455"/>
                  </a:cubicBezTo>
                  <a:cubicBezTo>
                    <a:pt x="1105" y="1019"/>
                    <a:pt x="1107" y="502"/>
                    <a:pt x="1236" y="29"/>
                  </a:cubicBezTo>
                  <a:cubicBezTo>
                    <a:pt x="1242" y="11"/>
                    <a:pt x="1228" y="0"/>
                    <a:pt x="12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3"/>
            <p:cNvSpPr/>
            <p:nvPr/>
          </p:nvSpPr>
          <p:spPr>
            <a:xfrm>
              <a:off x="7470146" y="3152110"/>
              <a:ext cx="40715" cy="62302"/>
            </a:xfrm>
            <a:custGeom>
              <a:rect b="b" l="l" r="r" t="t"/>
              <a:pathLst>
                <a:path extrusionOk="0" h="1013" w="662">
                  <a:moveTo>
                    <a:pt x="162" y="1"/>
                  </a:moveTo>
                  <a:cubicBezTo>
                    <a:pt x="151" y="1"/>
                    <a:pt x="140" y="5"/>
                    <a:pt x="130" y="15"/>
                  </a:cubicBezTo>
                  <a:cubicBezTo>
                    <a:pt x="64" y="82"/>
                    <a:pt x="67" y="163"/>
                    <a:pt x="50" y="255"/>
                  </a:cubicBezTo>
                  <a:cubicBezTo>
                    <a:pt x="28" y="365"/>
                    <a:pt x="0" y="473"/>
                    <a:pt x="5" y="585"/>
                  </a:cubicBezTo>
                  <a:cubicBezTo>
                    <a:pt x="10" y="690"/>
                    <a:pt x="47" y="919"/>
                    <a:pt x="141" y="988"/>
                  </a:cubicBezTo>
                  <a:cubicBezTo>
                    <a:pt x="164" y="1006"/>
                    <a:pt x="190" y="1013"/>
                    <a:pt x="216" y="1013"/>
                  </a:cubicBezTo>
                  <a:cubicBezTo>
                    <a:pt x="299" y="1013"/>
                    <a:pt x="389" y="942"/>
                    <a:pt x="449" y="896"/>
                  </a:cubicBezTo>
                  <a:cubicBezTo>
                    <a:pt x="603" y="777"/>
                    <a:pt x="599" y="599"/>
                    <a:pt x="661" y="429"/>
                  </a:cubicBezTo>
                  <a:cubicBezTo>
                    <a:pt x="660" y="423"/>
                    <a:pt x="658" y="421"/>
                    <a:pt x="655" y="421"/>
                  </a:cubicBezTo>
                  <a:cubicBezTo>
                    <a:pt x="654" y="421"/>
                    <a:pt x="653" y="422"/>
                    <a:pt x="652" y="423"/>
                  </a:cubicBezTo>
                  <a:cubicBezTo>
                    <a:pt x="589" y="552"/>
                    <a:pt x="580" y="704"/>
                    <a:pt x="457" y="801"/>
                  </a:cubicBezTo>
                  <a:cubicBezTo>
                    <a:pt x="400" y="844"/>
                    <a:pt x="333" y="884"/>
                    <a:pt x="274" y="884"/>
                  </a:cubicBezTo>
                  <a:cubicBezTo>
                    <a:pt x="235" y="884"/>
                    <a:pt x="200" y="866"/>
                    <a:pt x="172" y="821"/>
                  </a:cubicBezTo>
                  <a:cubicBezTo>
                    <a:pt x="52" y="626"/>
                    <a:pt x="155" y="265"/>
                    <a:pt x="208" y="60"/>
                  </a:cubicBezTo>
                  <a:cubicBezTo>
                    <a:pt x="217" y="28"/>
                    <a:pt x="191"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3"/>
            <p:cNvSpPr/>
            <p:nvPr/>
          </p:nvSpPr>
          <p:spPr>
            <a:xfrm>
              <a:off x="7510983" y="2946938"/>
              <a:ext cx="27676" cy="27861"/>
            </a:xfrm>
            <a:custGeom>
              <a:rect b="b" l="l" r="r" t="t"/>
              <a:pathLst>
                <a:path extrusionOk="0" h="453" w="450">
                  <a:moveTo>
                    <a:pt x="138" y="1"/>
                  </a:moveTo>
                  <a:cubicBezTo>
                    <a:pt x="129" y="1"/>
                    <a:pt x="121" y="6"/>
                    <a:pt x="118" y="16"/>
                  </a:cubicBezTo>
                  <a:cubicBezTo>
                    <a:pt x="78" y="168"/>
                    <a:pt x="0" y="349"/>
                    <a:pt x="186" y="438"/>
                  </a:cubicBezTo>
                  <a:cubicBezTo>
                    <a:pt x="206" y="448"/>
                    <a:pt x="224" y="452"/>
                    <a:pt x="240" y="452"/>
                  </a:cubicBezTo>
                  <a:cubicBezTo>
                    <a:pt x="347" y="452"/>
                    <a:pt x="397" y="277"/>
                    <a:pt x="436" y="196"/>
                  </a:cubicBezTo>
                  <a:cubicBezTo>
                    <a:pt x="449" y="170"/>
                    <a:pt x="430" y="147"/>
                    <a:pt x="407" y="147"/>
                  </a:cubicBezTo>
                  <a:cubicBezTo>
                    <a:pt x="399" y="147"/>
                    <a:pt x="391" y="149"/>
                    <a:pt x="383" y="156"/>
                  </a:cubicBezTo>
                  <a:cubicBezTo>
                    <a:pt x="332" y="199"/>
                    <a:pt x="330" y="290"/>
                    <a:pt x="285" y="326"/>
                  </a:cubicBezTo>
                  <a:cubicBezTo>
                    <a:pt x="246" y="326"/>
                    <a:pt x="210" y="326"/>
                    <a:pt x="171" y="327"/>
                  </a:cubicBezTo>
                  <a:cubicBezTo>
                    <a:pt x="127" y="298"/>
                    <a:pt x="113" y="256"/>
                    <a:pt x="132" y="196"/>
                  </a:cubicBezTo>
                  <a:cubicBezTo>
                    <a:pt x="133" y="141"/>
                    <a:pt x="152" y="84"/>
                    <a:pt x="164" y="31"/>
                  </a:cubicBezTo>
                  <a:cubicBezTo>
                    <a:pt x="168" y="12"/>
                    <a:pt x="15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3"/>
            <p:cNvSpPr/>
            <p:nvPr/>
          </p:nvSpPr>
          <p:spPr>
            <a:xfrm>
              <a:off x="7613324" y="2980948"/>
              <a:ext cx="85119" cy="99388"/>
            </a:xfrm>
            <a:custGeom>
              <a:rect b="b" l="l" r="r" t="t"/>
              <a:pathLst>
                <a:path extrusionOk="0" h="1616" w="1384">
                  <a:moveTo>
                    <a:pt x="242" y="1"/>
                  </a:moveTo>
                  <a:cubicBezTo>
                    <a:pt x="231" y="1"/>
                    <a:pt x="221" y="6"/>
                    <a:pt x="214" y="17"/>
                  </a:cubicBezTo>
                  <a:cubicBezTo>
                    <a:pt x="0" y="404"/>
                    <a:pt x="63" y="1040"/>
                    <a:pt x="243" y="1432"/>
                  </a:cubicBezTo>
                  <a:cubicBezTo>
                    <a:pt x="303" y="1564"/>
                    <a:pt x="381" y="1616"/>
                    <a:pt x="462" y="1616"/>
                  </a:cubicBezTo>
                  <a:cubicBezTo>
                    <a:pt x="592" y="1616"/>
                    <a:pt x="728" y="1480"/>
                    <a:pt x="805" y="1329"/>
                  </a:cubicBezTo>
                  <a:cubicBezTo>
                    <a:pt x="828" y="1284"/>
                    <a:pt x="872" y="1158"/>
                    <a:pt x="901" y="1037"/>
                  </a:cubicBezTo>
                  <a:lnTo>
                    <a:pt x="901" y="1037"/>
                  </a:lnTo>
                  <a:cubicBezTo>
                    <a:pt x="915" y="1164"/>
                    <a:pt x="940" y="1299"/>
                    <a:pt x="967" y="1343"/>
                  </a:cubicBezTo>
                  <a:cubicBezTo>
                    <a:pt x="1009" y="1413"/>
                    <a:pt x="1048" y="1464"/>
                    <a:pt x="1113" y="1464"/>
                  </a:cubicBezTo>
                  <a:cubicBezTo>
                    <a:pt x="1135" y="1464"/>
                    <a:pt x="1160" y="1458"/>
                    <a:pt x="1189" y="1445"/>
                  </a:cubicBezTo>
                  <a:cubicBezTo>
                    <a:pt x="1353" y="1368"/>
                    <a:pt x="1352" y="1085"/>
                    <a:pt x="1378" y="945"/>
                  </a:cubicBezTo>
                  <a:cubicBezTo>
                    <a:pt x="1384" y="920"/>
                    <a:pt x="1361" y="898"/>
                    <a:pt x="1340" y="898"/>
                  </a:cubicBezTo>
                  <a:cubicBezTo>
                    <a:pt x="1330" y="898"/>
                    <a:pt x="1320" y="904"/>
                    <a:pt x="1314" y="917"/>
                  </a:cubicBezTo>
                  <a:cubicBezTo>
                    <a:pt x="1253" y="1040"/>
                    <a:pt x="1258" y="1257"/>
                    <a:pt x="1116" y="1262"/>
                  </a:cubicBezTo>
                  <a:cubicBezTo>
                    <a:pt x="1114" y="1262"/>
                    <a:pt x="1112" y="1262"/>
                    <a:pt x="1110" y="1262"/>
                  </a:cubicBezTo>
                  <a:cubicBezTo>
                    <a:pt x="909" y="1262"/>
                    <a:pt x="941" y="846"/>
                    <a:pt x="927" y="684"/>
                  </a:cubicBezTo>
                  <a:cubicBezTo>
                    <a:pt x="926" y="667"/>
                    <a:pt x="913" y="659"/>
                    <a:pt x="900" y="659"/>
                  </a:cubicBezTo>
                  <a:cubicBezTo>
                    <a:pt x="888" y="659"/>
                    <a:pt x="875" y="667"/>
                    <a:pt x="875" y="684"/>
                  </a:cubicBezTo>
                  <a:cubicBezTo>
                    <a:pt x="869" y="859"/>
                    <a:pt x="816" y="1098"/>
                    <a:pt x="732" y="1254"/>
                  </a:cubicBezTo>
                  <a:cubicBezTo>
                    <a:pt x="713" y="1292"/>
                    <a:pt x="611" y="1445"/>
                    <a:pt x="588" y="1448"/>
                  </a:cubicBezTo>
                  <a:cubicBezTo>
                    <a:pt x="581" y="1449"/>
                    <a:pt x="574" y="1449"/>
                    <a:pt x="567" y="1449"/>
                  </a:cubicBezTo>
                  <a:cubicBezTo>
                    <a:pt x="446" y="1449"/>
                    <a:pt x="338" y="1285"/>
                    <a:pt x="308" y="1190"/>
                  </a:cubicBezTo>
                  <a:cubicBezTo>
                    <a:pt x="203" y="837"/>
                    <a:pt x="130" y="395"/>
                    <a:pt x="275" y="42"/>
                  </a:cubicBezTo>
                  <a:cubicBezTo>
                    <a:pt x="286" y="19"/>
                    <a:pt x="264" y="1"/>
                    <a:pt x="2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3"/>
            <p:cNvSpPr/>
            <p:nvPr/>
          </p:nvSpPr>
          <p:spPr>
            <a:xfrm>
              <a:off x="7968070" y="3101493"/>
              <a:ext cx="120299" cy="82167"/>
            </a:xfrm>
            <a:custGeom>
              <a:rect b="b" l="l" r="r" t="t"/>
              <a:pathLst>
                <a:path extrusionOk="0" h="1336" w="1956">
                  <a:moveTo>
                    <a:pt x="1211" y="1"/>
                  </a:moveTo>
                  <a:cubicBezTo>
                    <a:pt x="1195" y="1"/>
                    <a:pt x="1179" y="20"/>
                    <a:pt x="1193" y="35"/>
                  </a:cubicBezTo>
                  <a:cubicBezTo>
                    <a:pt x="1337" y="174"/>
                    <a:pt x="1446" y="377"/>
                    <a:pt x="1537" y="555"/>
                  </a:cubicBezTo>
                  <a:cubicBezTo>
                    <a:pt x="1601" y="686"/>
                    <a:pt x="1715" y="963"/>
                    <a:pt x="1637" y="1116"/>
                  </a:cubicBezTo>
                  <a:cubicBezTo>
                    <a:pt x="1587" y="1210"/>
                    <a:pt x="1514" y="1243"/>
                    <a:pt x="1434" y="1243"/>
                  </a:cubicBezTo>
                  <a:cubicBezTo>
                    <a:pt x="1302" y="1243"/>
                    <a:pt x="1153" y="1155"/>
                    <a:pt x="1060" y="1108"/>
                  </a:cubicBezTo>
                  <a:cubicBezTo>
                    <a:pt x="887" y="1019"/>
                    <a:pt x="702" y="905"/>
                    <a:pt x="562" y="766"/>
                  </a:cubicBezTo>
                  <a:cubicBezTo>
                    <a:pt x="477" y="682"/>
                    <a:pt x="449" y="610"/>
                    <a:pt x="335" y="563"/>
                  </a:cubicBezTo>
                  <a:cubicBezTo>
                    <a:pt x="329" y="560"/>
                    <a:pt x="324" y="559"/>
                    <a:pt x="318" y="559"/>
                  </a:cubicBezTo>
                  <a:cubicBezTo>
                    <a:pt x="285" y="559"/>
                    <a:pt x="258" y="599"/>
                    <a:pt x="267" y="632"/>
                  </a:cubicBezTo>
                  <a:cubicBezTo>
                    <a:pt x="295" y="735"/>
                    <a:pt x="360" y="805"/>
                    <a:pt x="390" y="910"/>
                  </a:cubicBezTo>
                  <a:cubicBezTo>
                    <a:pt x="423" y="1030"/>
                    <a:pt x="454" y="1080"/>
                    <a:pt x="348" y="1110"/>
                  </a:cubicBezTo>
                  <a:cubicBezTo>
                    <a:pt x="334" y="1114"/>
                    <a:pt x="319" y="1115"/>
                    <a:pt x="304" y="1115"/>
                  </a:cubicBezTo>
                  <a:cubicBezTo>
                    <a:pt x="219" y="1115"/>
                    <a:pt x="130" y="1056"/>
                    <a:pt x="62" y="1019"/>
                  </a:cubicBezTo>
                  <a:cubicBezTo>
                    <a:pt x="56" y="1016"/>
                    <a:pt x="51" y="1015"/>
                    <a:pt x="45" y="1015"/>
                  </a:cubicBezTo>
                  <a:cubicBezTo>
                    <a:pt x="19" y="1015"/>
                    <a:pt x="0" y="1047"/>
                    <a:pt x="21" y="1072"/>
                  </a:cubicBezTo>
                  <a:cubicBezTo>
                    <a:pt x="86" y="1147"/>
                    <a:pt x="255" y="1266"/>
                    <a:pt x="388" y="1266"/>
                  </a:cubicBezTo>
                  <a:cubicBezTo>
                    <a:pt x="429" y="1266"/>
                    <a:pt x="467" y="1255"/>
                    <a:pt x="498" y="1227"/>
                  </a:cubicBezTo>
                  <a:cubicBezTo>
                    <a:pt x="620" y="1110"/>
                    <a:pt x="545" y="943"/>
                    <a:pt x="468" y="797"/>
                  </a:cubicBezTo>
                  <a:lnTo>
                    <a:pt x="468" y="797"/>
                  </a:lnTo>
                  <a:cubicBezTo>
                    <a:pt x="520" y="851"/>
                    <a:pt x="570" y="908"/>
                    <a:pt x="616" y="944"/>
                  </a:cubicBezTo>
                  <a:cubicBezTo>
                    <a:pt x="740" y="1041"/>
                    <a:pt x="866" y="1122"/>
                    <a:pt x="1007" y="1194"/>
                  </a:cubicBezTo>
                  <a:cubicBezTo>
                    <a:pt x="1116" y="1248"/>
                    <a:pt x="1287" y="1335"/>
                    <a:pt x="1439" y="1335"/>
                  </a:cubicBezTo>
                  <a:cubicBezTo>
                    <a:pt x="1510" y="1335"/>
                    <a:pt x="1577" y="1316"/>
                    <a:pt x="1631" y="1266"/>
                  </a:cubicBezTo>
                  <a:cubicBezTo>
                    <a:pt x="1956" y="956"/>
                    <a:pt x="1452" y="217"/>
                    <a:pt x="1221" y="3"/>
                  </a:cubicBezTo>
                  <a:cubicBezTo>
                    <a:pt x="1218" y="2"/>
                    <a:pt x="1215" y="1"/>
                    <a:pt x="12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3"/>
            <p:cNvSpPr/>
            <p:nvPr/>
          </p:nvSpPr>
          <p:spPr>
            <a:xfrm>
              <a:off x="7431522" y="2385481"/>
              <a:ext cx="594791" cy="485624"/>
            </a:xfrm>
            <a:custGeom>
              <a:rect b="b" l="l" r="r" t="t"/>
              <a:pathLst>
                <a:path extrusionOk="0" h="7896" w="9671">
                  <a:moveTo>
                    <a:pt x="3947" y="1"/>
                  </a:moveTo>
                  <a:cubicBezTo>
                    <a:pt x="3947" y="1"/>
                    <a:pt x="2208" y="4177"/>
                    <a:pt x="572" y="6236"/>
                  </a:cubicBezTo>
                  <a:cubicBezTo>
                    <a:pt x="40" y="6905"/>
                    <a:pt x="0" y="7131"/>
                    <a:pt x="189" y="7131"/>
                  </a:cubicBezTo>
                  <a:cubicBezTo>
                    <a:pt x="581" y="7131"/>
                    <a:pt x="1959" y="6157"/>
                    <a:pt x="1959" y="6157"/>
                  </a:cubicBezTo>
                  <a:lnTo>
                    <a:pt x="1959" y="6157"/>
                  </a:lnTo>
                  <a:cubicBezTo>
                    <a:pt x="1959" y="6157"/>
                    <a:pt x="1729" y="7705"/>
                    <a:pt x="2220" y="7705"/>
                  </a:cubicBezTo>
                  <a:cubicBezTo>
                    <a:pt x="2442" y="7705"/>
                    <a:pt x="2812" y="7389"/>
                    <a:pt x="3417" y="6469"/>
                  </a:cubicBezTo>
                  <a:cubicBezTo>
                    <a:pt x="3514" y="7288"/>
                    <a:pt x="3862" y="7896"/>
                    <a:pt x="4174" y="7896"/>
                  </a:cubicBezTo>
                  <a:cubicBezTo>
                    <a:pt x="4438" y="7896"/>
                    <a:pt x="4676" y="7463"/>
                    <a:pt x="4716" y="6361"/>
                  </a:cubicBezTo>
                  <a:cubicBezTo>
                    <a:pt x="5042" y="7380"/>
                    <a:pt x="5416" y="7892"/>
                    <a:pt x="5658" y="7892"/>
                  </a:cubicBezTo>
                  <a:cubicBezTo>
                    <a:pt x="5904" y="7892"/>
                    <a:pt x="6012" y="7362"/>
                    <a:pt x="5792" y="6299"/>
                  </a:cubicBezTo>
                  <a:lnTo>
                    <a:pt x="5792" y="6299"/>
                  </a:lnTo>
                  <a:cubicBezTo>
                    <a:pt x="6500" y="7178"/>
                    <a:pt x="7013" y="7649"/>
                    <a:pt x="7253" y="7649"/>
                  </a:cubicBezTo>
                  <a:cubicBezTo>
                    <a:pt x="7488" y="7649"/>
                    <a:pt x="7459" y="7194"/>
                    <a:pt x="7092" y="6224"/>
                  </a:cubicBezTo>
                  <a:lnTo>
                    <a:pt x="7092" y="6224"/>
                  </a:lnTo>
                  <a:cubicBezTo>
                    <a:pt x="7638" y="6611"/>
                    <a:pt x="7962" y="6751"/>
                    <a:pt x="8145" y="6751"/>
                  </a:cubicBezTo>
                  <a:cubicBezTo>
                    <a:pt x="8624" y="6751"/>
                    <a:pt x="8147" y="5799"/>
                    <a:pt x="8147" y="5799"/>
                  </a:cubicBezTo>
                  <a:lnTo>
                    <a:pt x="8147" y="5799"/>
                  </a:lnTo>
                  <a:cubicBezTo>
                    <a:pt x="8147" y="5799"/>
                    <a:pt x="8953" y="6121"/>
                    <a:pt x="9333" y="6121"/>
                  </a:cubicBezTo>
                  <a:cubicBezTo>
                    <a:pt x="9639" y="6121"/>
                    <a:pt x="9670" y="5913"/>
                    <a:pt x="8786" y="5161"/>
                  </a:cubicBezTo>
                  <a:cubicBezTo>
                    <a:pt x="6800" y="3479"/>
                    <a:pt x="3947" y="1"/>
                    <a:pt x="3947" y="1"/>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3"/>
            <p:cNvSpPr/>
            <p:nvPr/>
          </p:nvSpPr>
          <p:spPr>
            <a:xfrm>
              <a:off x="7431522" y="2385481"/>
              <a:ext cx="594791" cy="485624"/>
            </a:xfrm>
            <a:custGeom>
              <a:rect b="b" l="l" r="r" t="t"/>
              <a:pathLst>
                <a:path extrusionOk="0" h="7896" w="9671">
                  <a:moveTo>
                    <a:pt x="3947" y="1"/>
                  </a:moveTo>
                  <a:cubicBezTo>
                    <a:pt x="3947" y="1"/>
                    <a:pt x="2208" y="4177"/>
                    <a:pt x="572" y="6236"/>
                  </a:cubicBezTo>
                  <a:cubicBezTo>
                    <a:pt x="40" y="6905"/>
                    <a:pt x="0" y="7131"/>
                    <a:pt x="189" y="7131"/>
                  </a:cubicBezTo>
                  <a:cubicBezTo>
                    <a:pt x="581" y="7131"/>
                    <a:pt x="1959" y="6157"/>
                    <a:pt x="1959" y="6157"/>
                  </a:cubicBezTo>
                  <a:lnTo>
                    <a:pt x="1959" y="6157"/>
                  </a:lnTo>
                  <a:cubicBezTo>
                    <a:pt x="1959" y="6157"/>
                    <a:pt x="1729" y="7705"/>
                    <a:pt x="2220" y="7705"/>
                  </a:cubicBezTo>
                  <a:cubicBezTo>
                    <a:pt x="2442" y="7705"/>
                    <a:pt x="2812" y="7389"/>
                    <a:pt x="3417" y="6469"/>
                  </a:cubicBezTo>
                  <a:cubicBezTo>
                    <a:pt x="3514" y="7288"/>
                    <a:pt x="3862" y="7896"/>
                    <a:pt x="4174" y="7896"/>
                  </a:cubicBezTo>
                  <a:cubicBezTo>
                    <a:pt x="4438" y="7896"/>
                    <a:pt x="4676" y="7463"/>
                    <a:pt x="4716" y="6361"/>
                  </a:cubicBezTo>
                  <a:cubicBezTo>
                    <a:pt x="5042" y="7380"/>
                    <a:pt x="5416" y="7892"/>
                    <a:pt x="5658" y="7892"/>
                  </a:cubicBezTo>
                  <a:cubicBezTo>
                    <a:pt x="5904" y="7892"/>
                    <a:pt x="6012" y="7362"/>
                    <a:pt x="5792" y="6299"/>
                  </a:cubicBezTo>
                  <a:lnTo>
                    <a:pt x="5792" y="6299"/>
                  </a:lnTo>
                  <a:cubicBezTo>
                    <a:pt x="6500" y="7178"/>
                    <a:pt x="7013" y="7649"/>
                    <a:pt x="7253" y="7649"/>
                  </a:cubicBezTo>
                  <a:cubicBezTo>
                    <a:pt x="7488" y="7649"/>
                    <a:pt x="7459" y="7194"/>
                    <a:pt x="7092" y="6224"/>
                  </a:cubicBezTo>
                  <a:lnTo>
                    <a:pt x="7092" y="6224"/>
                  </a:lnTo>
                  <a:cubicBezTo>
                    <a:pt x="7638" y="6611"/>
                    <a:pt x="7962" y="6751"/>
                    <a:pt x="8145" y="6751"/>
                  </a:cubicBezTo>
                  <a:cubicBezTo>
                    <a:pt x="8624" y="6751"/>
                    <a:pt x="8147" y="5799"/>
                    <a:pt x="8147" y="5799"/>
                  </a:cubicBezTo>
                  <a:lnTo>
                    <a:pt x="8147" y="5799"/>
                  </a:lnTo>
                  <a:cubicBezTo>
                    <a:pt x="8147" y="5799"/>
                    <a:pt x="8953" y="6121"/>
                    <a:pt x="9333" y="6121"/>
                  </a:cubicBezTo>
                  <a:cubicBezTo>
                    <a:pt x="9639" y="6121"/>
                    <a:pt x="9670" y="5913"/>
                    <a:pt x="8786" y="5161"/>
                  </a:cubicBezTo>
                  <a:cubicBezTo>
                    <a:pt x="6800" y="3479"/>
                    <a:pt x="3947" y="1"/>
                    <a:pt x="39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3"/>
            <p:cNvSpPr/>
            <p:nvPr/>
          </p:nvSpPr>
          <p:spPr>
            <a:xfrm>
              <a:off x="7775260" y="2611749"/>
              <a:ext cx="58858" cy="64086"/>
            </a:xfrm>
            <a:custGeom>
              <a:rect b="b" l="l" r="r" t="t"/>
              <a:pathLst>
                <a:path extrusionOk="0" h="1042" w="957">
                  <a:moveTo>
                    <a:pt x="392" y="1"/>
                  </a:moveTo>
                  <a:cubicBezTo>
                    <a:pt x="388" y="1"/>
                    <a:pt x="384" y="6"/>
                    <a:pt x="386" y="10"/>
                  </a:cubicBezTo>
                  <a:cubicBezTo>
                    <a:pt x="452" y="123"/>
                    <a:pt x="531" y="218"/>
                    <a:pt x="589" y="335"/>
                  </a:cubicBezTo>
                  <a:cubicBezTo>
                    <a:pt x="652" y="462"/>
                    <a:pt x="764" y="601"/>
                    <a:pt x="780" y="743"/>
                  </a:cubicBezTo>
                  <a:cubicBezTo>
                    <a:pt x="787" y="795"/>
                    <a:pt x="856" y="913"/>
                    <a:pt x="727" y="913"/>
                  </a:cubicBezTo>
                  <a:cubicBezTo>
                    <a:pt x="716" y="913"/>
                    <a:pt x="703" y="912"/>
                    <a:pt x="689" y="910"/>
                  </a:cubicBezTo>
                  <a:cubicBezTo>
                    <a:pt x="664" y="907"/>
                    <a:pt x="548" y="779"/>
                    <a:pt x="539" y="768"/>
                  </a:cubicBezTo>
                  <a:cubicBezTo>
                    <a:pt x="430" y="659"/>
                    <a:pt x="377" y="515"/>
                    <a:pt x="275" y="404"/>
                  </a:cubicBezTo>
                  <a:cubicBezTo>
                    <a:pt x="268" y="396"/>
                    <a:pt x="259" y="392"/>
                    <a:pt x="250" y="392"/>
                  </a:cubicBezTo>
                  <a:cubicBezTo>
                    <a:pt x="229" y="392"/>
                    <a:pt x="208" y="416"/>
                    <a:pt x="213" y="442"/>
                  </a:cubicBezTo>
                  <a:cubicBezTo>
                    <a:pt x="225" y="509"/>
                    <a:pt x="291" y="606"/>
                    <a:pt x="283" y="670"/>
                  </a:cubicBezTo>
                  <a:cubicBezTo>
                    <a:pt x="288" y="724"/>
                    <a:pt x="275" y="752"/>
                    <a:pt x="244" y="752"/>
                  </a:cubicBezTo>
                  <a:cubicBezTo>
                    <a:pt x="231" y="752"/>
                    <a:pt x="214" y="747"/>
                    <a:pt x="194" y="737"/>
                  </a:cubicBezTo>
                  <a:cubicBezTo>
                    <a:pt x="142" y="731"/>
                    <a:pt x="105" y="704"/>
                    <a:pt x="81" y="659"/>
                  </a:cubicBezTo>
                  <a:cubicBezTo>
                    <a:pt x="76" y="640"/>
                    <a:pt x="61" y="632"/>
                    <a:pt x="46" y="632"/>
                  </a:cubicBezTo>
                  <a:cubicBezTo>
                    <a:pt x="23" y="632"/>
                    <a:pt x="0" y="650"/>
                    <a:pt x="9" y="678"/>
                  </a:cubicBezTo>
                  <a:cubicBezTo>
                    <a:pt x="41" y="780"/>
                    <a:pt x="160" y="822"/>
                    <a:pt x="266" y="822"/>
                  </a:cubicBezTo>
                  <a:cubicBezTo>
                    <a:pt x="291" y="822"/>
                    <a:pt x="315" y="820"/>
                    <a:pt x="338" y="815"/>
                  </a:cubicBezTo>
                  <a:cubicBezTo>
                    <a:pt x="355" y="810"/>
                    <a:pt x="366" y="795"/>
                    <a:pt x="366" y="778"/>
                  </a:cubicBezTo>
                  <a:cubicBezTo>
                    <a:pt x="367" y="727"/>
                    <a:pt x="359" y="680"/>
                    <a:pt x="347" y="635"/>
                  </a:cubicBezTo>
                  <a:lnTo>
                    <a:pt x="347" y="635"/>
                  </a:lnTo>
                  <a:cubicBezTo>
                    <a:pt x="371" y="674"/>
                    <a:pt x="396" y="712"/>
                    <a:pt x="423" y="748"/>
                  </a:cubicBezTo>
                  <a:cubicBezTo>
                    <a:pt x="494" y="835"/>
                    <a:pt x="588" y="924"/>
                    <a:pt x="675" y="992"/>
                  </a:cubicBezTo>
                  <a:cubicBezTo>
                    <a:pt x="710" y="1018"/>
                    <a:pt x="757" y="1041"/>
                    <a:pt x="801" y="1041"/>
                  </a:cubicBezTo>
                  <a:cubicBezTo>
                    <a:pt x="835" y="1041"/>
                    <a:pt x="868" y="1028"/>
                    <a:pt x="891" y="992"/>
                  </a:cubicBezTo>
                  <a:cubicBezTo>
                    <a:pt x="956" y="887"/>
                    <a:pt x="792" y="639"/>
                    <a:pt x="748" y="551"/>
                  </a:cubicBezTo>
                  <a:cubicBezTo>
                    <a:pt x="648" y="353"/>
                    <a:pt x="514" y="189"/>
                    <a:pt x="394" y="3"/>
                  </a:cubicBezTo>
                  <a:cubicBezTo>
                    <a:pt x="393" y="1"/>
                    <a:pt x="393" y="1"/>
                    <a:pt x="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3"/>
            <p:cNvSpPr/>
            <p:nvPr/>
          </p:nvSpPr>
          <p:spPr>
            <a:xfrm>
              <a:off x="7565290" y="2645083"/>
              <a:ext cx="60088" cy="98219"/>
            </a:xfrm>
            <a:custGeom>
              <a:rect b="b" l="l" r="r" t="t"/>
              <a:pathLst>
                <a:path extrusionOk="0" h="1597" w="977">
                  <a:moveTo>
                    <a:pt x="859" y="1062"/>
                  </a:moveTo>
                  <a:lnTo>
                    <a:pt x="859" y="1062"/>
                  </a:lnTo>
                  <a:cubicBezTo>
                    <a:pt x="858" y="1063"/>
                    <a:pt x="857" y="1064"/>
                    <a:pt x="855" y="1065"/>
                  </a:cubicBezTo>
                  <a:lnTo>
                    <a:pt x="855" y="1065"/>
                  </a:lnTo>
                  <a:cubicBezTo>
                    <a:pt x="857" y="1064"/>
                    <a:pt x="858" y="1063"/>
                    <a:pt x="859" y="1062"/>
                  </a:cubicBezTo>
                  <a:close/>
                  <a:moveTo>
                    <a:pt x="599" y="1"/>
                  </a:moveTo>
                  <a:cubicBezTo>
                    <a:pt x="590" y="1"/>
                    <a:pt x="580" y="6"/>
                    <a:pt x="574" y="18"/>
                  </a:cubicBezTo>
                  <a:cubicBezTo>
                    <a:pt x="422" y="336"/>
                    <a:pt x="244" y="625"/>
                    <a:pt x="167" y="968"/>
                  </a:cubicBezTo>
                  <a:cubicBezTo>
                    <a:pt x="141" y="1093"/>
                    <a:pt x="0" y="1361"/>
                    <a:pt x="166" y="1459"/>
                  </a:cubicBezTo>
                  <a:cubicBezTo>
                    <a:pt x="195" y="1476"/>
                    <a:pt x="227" y="1483"/>
                    <a:pt x="261" y="1483"/>
                  </a:cubicBezTo>
                  <a:cubicBezTo>
                    <a:pt x="404" y="1483"/>
                    <a:pt x="577" y="1354"/>
                    <a:pt x="652" y="1275"/>
                  </a:cubicBezTo>
                  <a:cubicBezTo>
                    <a:pt x="698" y="1225"/>
                    <a:pt x="739" y="1170"/>
                    <a:pt x="786" y="1123"/>
                  </a:cubicBezTo>
                  <a:lnTo>
                    <a:pt x="786" y="1123"/>
                  </a:lnTo>
                  <a:cubicBezTo>
                    <a:pt x="783" y="1128"/>
                    <a:pt x="780" y="1134"/>
                    <a:pt x="777" y="1140"/>
                  </a:cubicBezTo>
                  <a:cubicBezTo>
                    <a:pt x="719" y="1253"/>
                    <a:pt x="730" y="1453"/>
                    <a:pt x="752" y="1576"/>
                  </a:cubicBezTo>
                  <a:cubicBezTo>
                    <a:pt x="753" y="1587"/>
                    <a:pt x="767" y="1596"/>
                    <a:pt x="778" y="1596"/>
                  </a:cubicBezTo>
                  <a:cubicBezTo>
                    <a:pt x="859" y="1596"/>
                    <a:pt x="902" y="1586"/>
                    <a:pt x="961" y="1534"/>
                  </a:cubicBezTo>
                  <a:cubicBezTo>
                    <a:pt x="976" y="1520"/>
                    <a:pt x="962" y="1496"/>
                    <a:pt x="944" y="1496"/>
                  </a:cubicBezTo>
                  <a:cubicBezTo>
                    <a:pt x="941" y="1496"/>
                    <a:pt x="937" y="1497"/>
                    <a:pt x="933" y="1500"/>
                  </a:cubicBezTo>
                  <a:cubicBezTo>
                    <a:pt x="909" y="1514"/>
                    <a:pt x="889" y="1520"/>
                    <a:pt x="873" y="1520"/>
                  </a:cubicBezTo>
                  <a:cubicBezTo>
                    <a:pt x="733" y="1520"/>
                    <a:pt x="899" y="1016"/>
                    <a:pt x="899" y="1014"/>
                  </a:cubicBezTo>
                  <a:lnTo>
                    <a:pt x="899" y="1014"/>
                  </a:lnTo>
                  <a:cubicBezTo>
                    <a:pt x="911" y="991"/>
                    <a:pt x="890" y="966"/>
                    <a:pt x="869" y="966"/>
                  </a:cubicBezTo>
                  <a:cubicBezTo>
                    <a:pt x="862" y="966"/>
                    <a:pt x="854" y="969"/>
                    <a:pt x="849" y="976"/>
                  </a:cubicBezTo>
                  <a:cubicBezTo>
                    <a:pt x="791" y="1048"/>
                    <a:pt x="713" y="1115"/>
                    <a:pt x="642" y="1178"/>
                  </a:cubicBezTo>
                  <a:cubicBezTo>
                    <a:pt x="594" y="1221"/>
                    <a:pt x="445" y="1376"/>
                    <a:pt x="332" y="1376"/>
                  </a:cubicBezTo>
                  <a:cubicBezTo>
                    <a:pt x="271" y="1376"/>
                    <a:pt x="220" y="1329"/>
                    <a:pt x="203" y="1193"/>
                  </a:cubicBezTo>
                  <a:cubicBezTo>
                    <a:pt x="197" y="1140"/>
                    <a:pt x="247" y="1047"/>
                    <a:pt x="258" y="993"/>
                  </a:cubicBezTo>
                  <a:cubicBezTo>
                    <a:pt x="322" y="662"/>
                    <a:pt x="492" y="365"/>
                    <a:pt x="630" y="54"/>
                  </a:cubicBezTo>
                  <a:cubicBezTo>
                    <a:pt x="644" y="26"/>
                    <a:pt x="621" y="1"/>
                    <a:pt x="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3"/>
            <p:cNvSpPr/>
            <p:nvPr/>
          </p:nvSpPr>
          <p:spPr>
            <a:xfrm>
              <a:off x="7682206" y="2711014"/>
              <a:ext cx="42621" cy="47234"/>
            </a:xfrm>
            <a:custGeom>
              <a:rect b="b" l="l" r="r" t="t"/>
              <a:pathLst>
                <a:path extrusionOk="0" h="768" w="693">
                  <a:moveTo>
                    <a:pt x="201" y="0"/>
                  </a:moveTo>
                  <a:cubicBezTo>
                    <a:pt x="187" y="0"/>
                    <a:pt x="172" y="8"/>
                    <a:pt x="165" y="25"/>
                  </a:cubicBezTo>
                  <a:cubicBezTo>
                    <a:pt x="85" y="220"/>
                    <a:pt x="1" y="634"/>
                    <a:pt x="258" y="751"/>
                  </a:cubicBezTo>
                  <a:cubicBezTo>
                    <a:pt x="283" y="762"/>
                    <a:pt x="314" y="767"/>
                    <a:pt x="347" y="767"/>
                  </a:cubicBezTo>
                  <a:cubicBezTo>
                    <a:pt x="420" y="767"/>
                    <a:pt x="504" y="743"/>
                    <a:pt x="551" y="707"/>
                  </a:cubicBezTo>
                  <a:cubicBezTo>
                    <a:pt x="637" y="639"/>
                    <a:pt x="654" y="479"/>
                    <a:pt x="685" y="382"/>
                  </a:cubicBezTo>
                  <a:cubicBezTo>
                    <a:pt x="693" y="355"/>
                    <a:pt x="670" y="335"/>
                    <a:pt x="647" y="335"/>
                  </a:cubicBezTo>
                  <a:cubicBezTo>
                    <a:pt x="638" y="335"/>
                    <a:pt x="629" y="338"/>
                    <a:pt x="622" y="345"/>
                  </a:cubicBezTo>
                  <a:cubicBezTo>
                    <a:pt x="579" y="389"/>
                    <a:pt x="569" y="440"/>
                    <a:pt x="547" y="498"/>
                  </a:cubicBezTo>
                  <a:cubicBezTo>
                    <a:pt x="517" y="580"/>
                    <a:pt x="458" y="642"/>
                    <a:pt x="384" y="642"/>
                  </a:cubicBezTo>
                  <a:cubicBezTo>
                    <a:pt x="357" y="642"/>
                    <a:pt x="328" y="634"/>
                    <a:pt x="297" y="615"/>
                  </a:cubicBezTo>
                  <a:cubicBezTo>
                    <a:pt x="116" y="507"/>
                    <a:pt x="183" y="204"/>
                    <a:pt x="235" y="43"/>
                  </a:cubicBezTo>
                  <a:cubicBezTo>
                    <a:pt x="243" y="17"/>
                    <a:pt x="223" y="0"/>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3"/>
            <p:cNvSpPr/>
            <p:nvPr/>
          </p:nvSpPr>
          <p:spPr>
            <a:xfrm>
              <a:off x="7867329" y="2693978"/>
              <a:ext cx="31612" cy="43728"/>
            </a:xfrm>
            <a:custGeom>
              <a:rect b="b" l="l" r="r" t="t"/>
              <a:pathLst>
                <a:path extrusionOk="0" h="711" w="514">
                  <a:moveTo>
                    <a:pt x="217" y="0"/>
                  </a:moveTo>
                  <a:cubicBezTo>
                    <a:pt x="195" y="0"/>
                    <a:pt x="175" y="30"/>
                    <a:pt x="194" y="52"/>
                  </a:cubicBezTo>
                  <a:cubicBezTo>
                    <a:pt x="289" y="167"/>
                    <a:pt x="373" y="298"/>
                    <a:pt x="365" y="455"/>
                  </a:cubicBezTo>
                  <a:cubicBezTo>
                    <a:pt x="358" y="573"/>
                    <a:pt x="284" y="630"/>
                    <a:pt x="197" y="630"/>
                  </a:cubicBezTo>
                  <a:cubicBezTo>
                    <a:pt x="148" y="630"/>
                    <a:pt x="96" y="613"/>
                    <a:pt x="48" y="578"/>
                  </a:cubicBezTo>
                  <a:cubicBezTo>
                    <a:pt x="44" y="575"/>
                    <a:pt x="40" y="574"/>
                    <a:pt x="36" y="574"/>
                  </a:cubicBezTo>
                  <a:cubicBezTo>
                    <a:pt x="17" y="574"/>
                    <a:pt x="1" y="601"/>
                    <a:pt x="19" y="617"/>
                  </a:cubicBezTo>
                  <a:cubicBezTo>
                    <a:pt x="85" y="676"/>
                    <a:pt x="154" y="710"/>
                    <a:pt x="218" y="710"/>
                  </a:cubicBezTo>
                  <a:cubicBezTo>
                    <a:pt x="287" y="710"/>
                    <a:pt x="352" y="671"/>
                    <a:pt x="405" y="581"/>
                  </a:cubicBezTo>
                  <a:cubicBezTo>
                    <a:pt x="514" y="395"/>
                    <a:pt x="356" y="148"/>
                    <a:pt x="237" y="11"/>
                  </a:cubicBezTo>
                  <a:cubicBezTo>
                    <a:pt x="231" y="3"/>
                    <a:pt x="224"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3"/>
            <p:cNvSpPr/>
            <p:nvPr/>
          </p:nvSpPr>
          <p:spPr>
            <a:xfrm>
              <a:off x="7654469" y="2531550"/>
              <a:ext cx="25093" cy="34257"/>
            </a:xfrm>
            <a:custGeom>
              <a:rect b="b" l="l" r="r" t="t"/>
              <a:pathLst>
                <a:path extrusionOk="0" h="557" w="408">
                  <a:moveTo>
                    <a:pt x="246" y="0"/>
                  </a:moveTo>
                  <a:cubicBezTo>
                    <a:pt x="230" y="0"/>
                    <a:pt x="214" y="9"/>
                    <a:pt x="208" y="29"/>
                  </a:cubicBezTo>
                  <a:cubicBezTo>
                    <a:pt x="173" y="136"/>
                    <a:pt x="0" y="457"/>
                    <a:pt x="156" y="543"/>
                  </a:cubicBezTo>
                  <a:cubicBezTo>
                    <a:pt x="174" y="552"/>
                    <a:pt x="192" y="557"/>
                    <a:pt x="210" y="557"/>
                  </a:cubicBezTo>
                  <a:cubicBezTo>
                    <a:pt x="311" y="557"/>
                    <a:pt x="408" y="419"/>
                    <a:pt x="408" y="332"/>
                  </a:cubicBezTo>
                  <a:cubicBezTo>
                    <a:pt x="408" y="309"/>
                    <a:pt x="389" y="297"/>
                    <a:pt x="371" y="297"/>
                  </a:cubicBezTo>
                  <a:cubicBezTo>
                    <a:pt x="356" y="297"/>
                    <a:pt x="341" y="305"/>
                    <a:pt x="336" y="322"/>
                  </a:cubicBezTo>
                  <a:cubicBezTo>
                    <a:pt x="330" y="348"/>
                    <a:pt x="266" y="432"/>
                    <a:pt x="235" y="432"/>
                  </a:cubicBezTo>
                  <a:cubicBezTo>
                    <a:pt x="234" y="432"/>
                    <a:pt x="233" y="432"/>
                    <a:pt x="233" y="432"/>
                  </a:cubicBezTo>
                  <a:cubicBezTo>
                    <a:pt x="178" y="424"/>
                    <a:pt x="203" y="355"/>
                    <a:pt x="209" y="321"/>
                  </a:cubicBezTo>
                  <a:cubicBezTo>
                    <a:pt x="225" y="229"/>
                    <a:pt x="263" y="141"/>
                    <a:pt x="288" y="50"/>
                  </a:cubicBezTo>
                  <a:cubicBezTo>
                    <a:pt x="296" y="20"/>
                    <a:pt x="271"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3"/>
            <p:cNvSpPr/>
            <p:nvPr/>
          </p:nvSpPr>
          <p:spPr>
            <a:xfrm>
              <a:off x="7659819" y="4447353"/>
              <a:ext cx="526707" cy="216120"/>
            </a:xfrm>
            <a:custGeom>
              <a:rect b="b" l="l" r="r" t="t"/>
              <a:pathLst>
                <a:path extrusionOk="0" h="3514" w="8564">
                  <a:moveTo>
                    <a:pt x="1902" y="0"/>
                  </a:moveTo>
                  <a:cubicBezTo>
                    <a:pt x="995" y="0"/>
                    <a:pt x="1" y="2037"/>
                    <a:pt x="1" y="2037"/>
                  </a:cubicBezTo>
                  <a:lnTo>
                    <a:pt x="4955" y="3498"/>
                  </a:lnTo>
                  <a:cubicBezTo>
                    <a:pt x="4955" y="3498"/>
                    <a:pt x="5188" y="3514"/>
                    <a:pt x="5528" y="3514"/>
                  </a:cubicBezTo>
                  <a:cubicBezTo>
                    <a:pt x="6557" y="3514"/>
                    <a:pt x="8563" y="3368"/>
                    <a:pt x="8025" y="2193"/>
                  </a:cubicBezTo>
                  <a:cubicBezTo>
                    <a:pt x="7670" y="1418"/>
                    <a:pt x="7104" y="1223"/>
                    <a:pt x="6624" y="1223"/>
                  </a:cubicBezTo>
                  <a:cubicBezTo>
                    <a:pt x="6136" y="1223"/>
                    <a:pt x="5736" y="1424"/>
                    <a:pt x="5736" y="1424"/>
                  </a:cubicBezTo>
                  <a:cubicBezTo>
                    <a:pt x="5736" y="1424"/>
                    <a:pt x="5369" y="1209"/>
                    <a:pt x="4783" y="866"/>
                  </a:cubicBezTo>
                  <a:cubicBezTo>
                    <a:pt x="4681" y="807"/>
                    <a:pt x="4563" y="782"/>
                    <a:pt x="4438" y="782"/>
                  </a:cubicBezTo>
                  <a:cubicBezTo>
                    <a:pt x="3844" y="782"/>
                    <a:pt x="3086" y="1337"/>
                    <a:pt x="3086" y="1337"/>
                  </a:cubicBezTo>
                  <a:cubicBezTo>
                    <a:pt x="3086" y="1337"/>
                    <a:pt x="2924" y="1046"/>
                    <a:pt x="2368" y="212"/>
                  </a:cubicBezTo>
                  <a:cubicBezTo>
                    <a:pt x="2219" y="63"/>
                    <a:pt x="2062" y="0"/>
                    <a:pt x="1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3"/>
            <p:cNvSpPr/>
            <p:nvPr/>
          </p:nvSpPr>
          <p:spPr>
            <a:xfrm>
              <a:off x="2861456" y="3820396"/>
              <a:ext cx="210954" cy="106584"/>
            </a:xfrm>
            <a:custGeom>
              <a:rect b="b" l="l" r="r" t="t"/>
              <a:pathLst>
                <a:path extrusionOk="0" h="1733" w="3430">
                  <a:moveTo>
                    <a:pt x="1705" y="0"/>
                  </a:moveTo>
                  <a:cubicBezTo>
                    <a:pt x="1261" y="0"/>
                    <a:pt x="703" y="124"/>
                    <a:pt x="0" y="436"/>
                  </a:cubicBezTo>
                  <a:lnTo>
                    <a:pt x="3430" y="1733"/>
                  </a:lnTo>
                  <a:cubicBezTo>
                    <a:pt x="3429" y="1733"/>
                    <a:pt x="3371" y="0"/>
                    <a:pt x="17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3"/>
            <p:cNvSpPr/>
            <p:nvPr/>
          </p:nvSpPr>
          <p:spPr>
            <a:xfrm>
              <a:off x="4753642" y="4274038"/>
              <a:ext cx="404686" cy="217227"/>
            </a:xfrm>
            <a:custGeom>
              <a:rect b="b" l="l" r="r" t="t"/>
              <a:pathLst>
                <a:path extrusionOk="0" h="3532" w="6580">
                  <a:moveTo>
                    <a:pt x="1653" y="0"/>
                  </a:moveTo>
                  <a:cubicBezTo>
                    <a:pt x="1030" y="0"/>
                    <a:pt x="454" y="289"/>
                    <a:pt x="0" y="1030"/>
                  </a:cubicBezTo>
                  <a:lnTo>
                    <a:pt x="6580" y="3531"/>
                  </a:lnTo>
                  <a:cubicBezTo>
                    <a:pt x="6580" y="3531"/>
                    <a:pt x="3833" y="0"/>
                    <a:pt x="1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3"/>
            <p:cNvSpPr/>
            <p:nvPr/>
          </p:nvSpPr>
          <p:spPr>
            <a:xfrm>
              <a:off x="3494132" y="3838539"/>
              <a:ext cx="176697" cy="77124"/>
            </a:xfrm>
            <a:custGeom>
              <a:rect b="b" l="l" r="r" t="t"/>
              <a:pathLst>
                <a:path extrusionOk="0" h="1254" w="2873">
                  <a:moveTo>
                    <a:pt x="1274" y="1"/>
                  </a:moveTo>
                  <a:cubicBezTo>
                    <a:pt x="920" y="1"/>
                    <a:pt x="498" y="117"/>
                    <a:pt x="0" y="421"/>
                  </a:cubicBezTo>
                  <a:lnTo>
                    <a:pt x="2872" y="1253"/>
                  </a:lnTo>
                  <a:cubicBezTo>
                    <a:pt x="2872" y="1253"/>
                    <a:pt x="2436" y="1"/>
                    <a:pt x="1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3"/>
            <p:cNvSpPr/>
            <p:nvPr/>
          </p:nvSpPr>
          <p:spPr>
            <a:xfrm>
              <a:off x="7113308" y="4784140"/>
              <a:ext cx="239552" cy="89117"/>
            </a:xfrm>
            <a:custGeom>
              <a:rect b="b" l="l" r="r" t="t"/>
              <a:pathLst>
                <a:path extrusionOk="0" h="1449" w="3895">
                  <a:moveTo>
                    <a:pt x="796" y="0"/>
                  </a:moveTo>
                  <a:cubicBezTo>
                    <a:pt x="428" y="0"/>
                    <a:pt x="135" y="144"/>
                    <a:pt x="1" y="522"/>
                  </a:cubicBezTo>
                  <a:lnTo>
                    <a:pt x="3895" y="1448"/>
                  </a:lnTo>
                  <a:cubicBezTo>
                    <a:pt x="3895" y="1447"/>
                    <a:pt x="1966" y="0"/>
                    <a:pt x="7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3"/>
            <p:cNvSpPr/>
            <p:nvPr/>
          </p:nvSpPr>
          <p:spPr>
            <a:xfrm>
              <a:off x="2593551" y="3347442"/>
              <a:ext cx="205172" cy="117900"/>
            </a:xfrm>
            <a:custGeom>
              <a:rect b="b" l="l" r="r" t="t"/>
              <a:pathLst>
                <a:path extrusionOk="0" h="1917" w="3336">
                  <a:moveTo>
                    <a:pt x="1111" y="1"/>
                  </a:moveTo>
                  <a:cubicBezTo>
                    <a:pt x="740" y="1"/>
                    <a:pt x="359" y="196"/>
                    <a:pt x="0" y="712"/>
                  </a:cubicBezTo>
                  <a:lnTo>
                    <a:pt x="3336" y="1917"/>
                  </a:lnTo>
                  <a:cubicBezTo>
                    <a:pt x="3336" y="1917"/>
                    <a:pt x="2272" y="1"/>
                    <a:pt x="1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3"/>
            <p:cNvSpPr/>
            <p:nvPr/>
          </p:nvSpPr>
          <p:spPr>
            <a:xfrm>
              <a:off x="3271739" y="4217641"/>
              <a:ext cx="148283" cy="125465"/>
            </a:xfrm>
            <a:custGeom>
              <a:rect b="b" l="l" r="r" t="t"/>
              <a:pathLst>
                <a:path extrusionOk="0" h="2040" w="2411">
                  <a:moveTo>
                    <a:pt x="1" y="0"/>
                  </a:moveTo>
                  <a:lnTo>
                    <a:pt x="1298" y="2039"/>
                  </a:lnTo>
                  <a:cubicBezTo>
                    <a:pt x="1298" y="2039"/>
                    <a:pt x="2410" y="94"/>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3"/>
            <p:cNvSpPr/>
            <p:nvPr/>
          </p:nvSpPr>
          <p:spPr>
            <a:xfrm>
              <a:off x="4052636" y="4292489"/>
              <a:ext cx="267966" cy="79154"/>
            </a:xfrm>
            <a:custGeom>
              <a:rect b="b" l="l" r="r" t="t"/>
              <a:pathLst>
                <a:path extrusionOk="0" h="1287" w="4357">
                  <a:moveTo>
                    <a:pt x="2083" y="0"/>
                  </a:moveTo>
                  <a:cubicBezTo>
                    <a:pt x="1414" y="0"/>
                    <a:pt x="679" y="316"/>
                    <a:pt x="0" y="1286"/>
                  </a:cubicBezTo>
                  <a:lnTo>
                    <a:pt x="4356" y="1102"/>
                  </a:lnTo>
                  <a:cubicBezTo>
                    <a:pt x="4356" y="1102"/>
                    <a:pt x="3334" y="0"/>
                    <a:pt x="20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3"/>
            <p:cNvSpPr/>
            <p:nvPr/>
          </p:nvSpPr>
          <p:spPr>
            <a:xfrm>
              <a:off x="8638330" y="5489651"/>
              <a:ext cx="288570" cy="161383"/>
            </a:xfrm>
            <a:custGeom>
              <a:rect b="b" l="l" r="r" t="t"/>
              <a:pathLst>
                <a:path extrusionOk="0" h="2624" w="4692">
                  <a:moveTo>
                    <a:pt x="989" y="0"/>
                  </a:moveTo>
                  <a:cubicBezTo>
                    <a:pt x="535" y="0"/>
                    <a:pt x="171" y="270"/>
                    <a:pt x="1" y="981"/>
                  </a:cubicBezTo>
                  <a:lnTo>
                    <a:pt x="4691" y="2623"/>
                  </a:lnTo>
                  <a:cubicBezTo>
                    <a:pt x="4691" y="2623"/>
                    <a:pt x="2404" y="0"/>
                    <a:pt x="9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3"/>
            <p:cNvSpPr/>
            <p:nvPr/>
          </p:nvSpPr>
          <p:spPr>
            <a:xfrm>
              <a:off x="8492176" y="4452538"/>
              <a:ext cx="252591" cy="82475"/>
            </a:xfrm>
            <a:custGeom>
              <a:rect b="b" l="l" r="r" t="t"/>
              <a:pathLst>
                <a:path extrusionOk="0" h="1341" w="4107">
                  <a:moveTo>
                    <a:pt x="719" y="1"/>
                  </a:moveTo>
                  <a:cubicBezTo>
                    <a:pt x="371" y="1"/>
                    <a:pt x="106" y="113"/>
                    <a:pt x="0" y="403"/>
                  </a:cubicBezTo>
                  <a:lnTo>
                    <a:pt x="4107" y="1341"/>
                  </a:lnTo>
                  <a:cubicBezTo>
                    <a:pt x="4107" y="1341"/>
                    <a:pt x="1919" y="1"/>
                    <a:pt x="7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3"/>
            <p:cNvSpPr/>
            <p:nvPr/>
          </p:nvSpPr>
          <p:spPr>
            <a:xfrm>
              <a:off x="7948334" y="5634168"/>
              <a:ext cx="360712" cy="142317"/>
            </a:xfrm>
            <a:custGeom>
              <a:rect b="b" l="l" r="r" t="t"/>
              <a:pathLst>
                <a:path extrusionOk="0" h="2314" w="5865">
                  <a:moveTo>
                    <a:pt x="1513" y="0"/>
                  </a:moveTo>
                  <a:cubicBezTo>
                    <a:pt x="1002" y="0"/>
                    <a:pt x="489" y="126"/>
                    <a:pt x="1" y="437"/>
                  </a:cubicBezTo>
                  <a:lnTo>
                    <a:pt x="5864" y="2313"/>
                  </a:lnTo>
                  <a:cubicBezTo>
                    <a:pt x="5864" y="2313"/>
                    <a:pt x="3706" y="0"/>
                    <a:pt x="15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3"/>
            <p:cNvSpPr/>
            <p:nvPr/>
          </p:nvSpPr>
          <p:spPr>
            <a:xfrm>
              <a:off x="324250" y="1840870"/>
              <a:ext cx="353578" cy="140103"/>
            </a:xfrm>
            <a:custGeom>
              <a:rect b="b" l="l" r="r" t="t"/>
              <a:pathLst>
                <a:path extrusionOk="0" h="2278" w="5749">
                  <a:moveTo>
                    <a:pt x="1747" y="0"/>
                  </a:moveTo>
                  <a:cubicBezTo>
                    <a:pt x="1124" y="0"/>
                    <a:pt x="516" y="239"/>
                    <a:pt x="0" y="870"/>
                  </a:cubicBezTo>
                  <a:lnTo>
                    <a:pt x="5748" y="2278"/>
                  </a:lnTo>
                  <a:cubicBezTo>
                    <a:pt x="5748" y="2276"/>
                    <a:pt x="3672" y="0"/>
                    <a:pt x="17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3"/>
            <p:cNvSpPr/>
            <p:nvPr/>
          </p:nvSpPr>
          <p:spPr>
            <a:xfrm>
              <a:off x="793678" y="2371516"/>
              <a:ext cx="245272" cy="85365"/>
            </a:xfrm>
            <a:custGeom>
              <a:rect b="b" l="l" r="r" t="t"/>
              <a:pathLst>
                <a:path extrusionOk="0" h="1388" w="3988">
                  <a:moveTo>
                    <a:pt x="1658" y="0"/>
                  </a:moveTo>
                  <a:cubicBezTo>
                    <a:pt x="1155" y="0"/>
                    <a:pt x="594" y="184"/>
                    <a:pt x="0" y="684"/>
                  </a:cubicBezTo>
                  <a:lnTo>
                    <a:pt x="3988" y="1387"/>
                  </a:lnTo>
                  <a:cubicBezTo>
                    <a:pt x="3988" y="1387"/>
                    <a:pt x="3042" y="0"/>
                    <a:pt x="16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3"/>
            <p:cNvSpPr/>
            <p:nvPr/>
          </p:nvSpPr>
          <p:spPr>
            <a:xfrm>
              <a:off x="708744" y="387396"/>
              <a:ext cx="1775885" cy="554691"/>
            </a:xfrm>
            <a:custGeom>
              <a:rect b="b" l="l" r="r" t="t"/>
              <a:pathLst>
                <a:path extrusionOk="0" h="9019" w="28875">
                  <a:moveTo>
                    <a:pt x="2333" y="0"/>
                  </a:moveTo>
                  <a:cubicBezTo>
                    <a:pt x="1126" y="0"/>
                    <a:pt x="182" y="496"/>
                    <a:pt x="1" y="1946"/>
                  </a:cubicBezTo>
                  <a:lnTo>
                    <a:pt x="28875" y="9019"/>
                  </a:lnTo>
                  <a:cubicBezTo>
                    <a:pt x="28875" y="9019"/>
                    <a:pt x="19837" y="1488"/>
                    <a:pt x="16464" y="1488"/>
                  </a:cubicBezTo>
                  <a:cubicBezTo>
                    <a:pt x="15503" y="1488"/>
                    <a:pt x="15002" y="2098"/>
                    <a:pt x="15299" y="3666"/>
                  </a:cubicBezTo>
                  <a:cubicBezTo>
                    <a:pt x="12889" y="2003"/>
                    <a:pt x="11346" y="1533"/>
                    <a:pt x="10371" y="1533"/>
                  </a:cubicBezTo>
                  <a:cubicBezTo>
                    <a:pt x="9104" y="1533"/>
                    <a:pt x="8797" y="2328"/>
                    <a:pt x="8797" y="2328"/>
                  </a:cubicBezTo>
                  <a:cubicBezTo>
                    <a:pt x="8797" y="2328"/>
                    <a:pt x="4948" y="0"/>
                    <a:pt x="2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3"/>
            <p:cNvSpPr/>
            <p:nvPr/>
          </p:nvSpPr>
          <p:spPr>
            <a:xfrm>
              <a:off x="5564632" y="72793"/>
              <a:ext cx="1987515" cy="554322"/>
            </a:xfrm>
            <a:custGeom>
              <a:rect b="b" l="l" r="r" t="t"/>
              <a:pathLst>
                <a:path extrusionOk="0" h="9013" w="32316">
                  <a:moveTo>
                    <a:pt x="13755" y="0"/>
                  </a:moveTo>
                  <a:cubicBezTo>
                    <a:pt x="12050" y="0"/>
                    <a:pt x="10681" y="702"/>
                    <a:pt x="8988" y="1172"/>
                  </a:cubicBezTo>
                  <a:cubicBezTo>
                    <a:pt x="7074" y="1705"/>
                    <a:pt x="4512" y="1823"/>
                    <a:pt x="2613" y="1823"/>
                  </a:cubicBezTo>
                  <a:cubicBezTo>
                    <a:pt x="1095" y="1823"/>
                    <a:pt x="1" y="1747"/>
                    <a:pt x="1" y="1747"/>
                  </a:cubicBezTo>
                  <a:lnTo>
                    <a:pt x="1" y="1747"/>
                  </a:lnTo>
                  <a:lnTo>
                    <a:pt x="32315" y="9013"/>
                  </a:lnTo>
                  <a:cubicBezTo>
                    <a:pt x="32315" y="9013"/>
                    <a:pt x="24254" y="1068"/>
                    <a:pt x="21556" y="1068"/>
                  </a:cubicBezTo>
                  <a:cubicBezTo>
                    <a:pt x="20803" y="1068"/>
                    <a:pt x="20467" y="1688"/>
                    <a:pt x="20844" y="3275"/>
                  </a:cubicBezTo>
                  <a:cubicBezTo>
                    <a:pt x="17637" y="749"/>
                    <a:pt x="15517" y="0"/>
                    <a:pt x="13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3"/>
            <p:cNvSpPr/>
            <p:nvPr/>
          </p:nvSpPr>
          <p:spPr>
            <a:xfrm>
              <a:off x="6986490" y="1208754"/>
              <a:ext cx="1724899" cy="350933"/>
            </a:xfrm>
            <a:custGeom>
              <a:rect b="b" l="l" r="r" t="t"/>
              <a:pathLst>
                <a:path extrusionOk="0" h="5706" w="28046">
                  <a:moveTo>
                    <a:pt x="17275" y="0"/>
                  </a:moveTo>
                  <a:cubicBezTo>
                    <a:pt x="15508" y="0"/>
                    <a:pt x="12813" y="1119"/>
                    <a:pt x="12813" y="1119"/>
                  </a:cubicBezTo>
                  <a:lnTo>
                    <a:pt x="0" y="161"/>
                  </a:lnTo>
                  <a:lnTo>
                    <a:pt x="23139" y="5706"/>
                  </a:lnTo>
                  <a:cubicBezTo>
                    <a:pt x="23139" y="5706"/>
                    <a:pt x="28045" y="1397"/>
                    <a:pt x="23845" y="1397"/>
                  </a:cubicBezTo>
                  <a:cubicBezTo>
                    <a:pt x="22736" y="1397"/>
                    <a:pt x="20993" y="1697"/>
                    <a:pt x="18358" y="2456"/>
                  </a:cubicBezTo>
                  <a:cubicBezTo>
                    <a:pt x="19307" y="557"/>
                    <a:pt x="18522" y="0"/>
                    <a:pt x="17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3"/>
            <p:cNvSpPr/>
            <p:nvPr/>
          </p:nvSpPr>
          <p:spPr>
            <a:xfrm>
              <a:off x="8384450" y="2383115"/>
              <a:ext cx="1042590" cy="281005"/>
            </a:xfrm>
            <a:custGeom>
              <a:rect b="b" l="l" r="r" t="t"/>
              <a:pathLst>
                <a:path extrusionOk="0" h="4569" w="16952">
                  <a:moveTo>
                    <a:pt x="4272" y="1"/>
                  </a:moveTo>
                  <a:cubicBezTo>
                    <a:pt x="1865" y="1"/>
                    <a:pt x="1" y="1272"/>
                    <a:pt x="1" y="1272"/>
                  </a:cubicBezTo>
                  <a:lnTo>
                    <a:pt x="16952" y="4568"/>
                  </a:lnTo>
                  <a:cubicBezTo>
                    <a:pt x="16952" y="4568"/>
                    <a:pt x="12967" y="1766"/>
                    <a:pt x="10723" y="1766"/>
                  </a:cubicBezTo>
                  <a:cubicBezTo>
                    <a:pt x="10133" y="1766"/>
                    <a:pt x="9663" y="1960"/>
                    <a:pt x="9418" y="2450"/>
                  </a:cubicBezTo>
                  <a:cubicBezTo>
                    <a:pt x="7722" y="566"/>
                    <a:pt x="5876" y="1"/>
                    <a:pt x="4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3"/>
            <p:cNvSpPr/>
            <p:nvPr/>
          </p:nvSpPr>
          <p:spPr>
            <a:xfrm>
              <a:off x="112540" y="3755326"/>
              <a:ext cx="324180" cy="159660"/>
            </a:xfrm>
            <a:custGeom>
              <a:rect b="b" l="l" r="r" t="t"/>
              <a:pathLst>
                <a:path extrusionOk="0" h="2596" w="5271">
                  <a:moveTo>
                    <a:pt x="1278" y="0"/>
                  </a:moveTo>
                  <a:cubicBezTo>
                    <a:pt x="746" y="0"/>
                    <a:pt x="287" y="270"/>
                    <a:pt x="1" y="985"/>
                  </a:cubicBezTo>
                  <a:lnTo>
                    <a:pt x="5271" y="2595"/>
                  </a:lnTo>
                  <a:cubicBezTo>
                    <a:pt x="5271" y="2595"/>
                    <a:pt x="2928" y="0"/>
                    <a:pt x="1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3"/>
            <p:cNvSpPr/>
            <p:nvPr/>
          </p:nvSpPr>
          <p:spPr>
            <a:xfrm>
              <a:off x="1058203" y="3475921"/>
              <a:ext cx="180264" cy="87826"/>
            </a:xfrm>
            <a:custGeom>
              <a:rect b="b" l="l" r="r" t="t"/>
              <a:pathLst>
                <a:path extrusionOk="0" h="1428" w="2931">
                  <a:moveTo>
                    <a:pt x="1008" y="0"/>
                  </a:moveTo>
                  <a:cubicBezTo>
                    <a:pt x="694" y="0"/>
                    <a:pt x="354" y="113"/>
                    <a:pt x="1" y="403"/>
                  </a:cubicBezTo>
                  <a:lnTo>
                    <a:pt x="2930" y="1428"/>
                  </a:lnTo>
                  <a:cubicBezTo>
                    <a:pt x="2929" y="1428"/>
                    <a:pt x="2126" y="0"/>
                    <a:pt x="10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3"/>
            <p:cNvSpPr/>
            <p:nvPr/>
          </p:nvSpPr>
          <p:spPr>
            <a:xfrm>
              <a:off x="130499" y="2976643"/>
              <a:ext cx="324303" cy="145761"/>
            </a:xfrm>
            <a:custGeom>
              <a:rect b="b" l="l" r="r" t="t"/>
              <a:pathLst>
                <a:path extrusionOk="0" h="2370" w="5273">
                  <a:moveTo>
                    <a:pt x="1131" y="0"/>
                  </a:moveTo>
                  <a:cubicBezTo>
                    <a:pt x="501" y="0"/>
                    <a:pt x="43" y="391"/>
                    <a:pt x="1" y="1491"/>
                  </a:cubicBezTo>
                  <a:lnTo>
                    <a:pt x="5273" y="2369"/>
                  </a:lnTo>
                  <a:cubicBezTo>
                    <a:pt x="5273" y="2369"/>
                    <a:pt x="2681" y="0"/>
                    <a:pt x="1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3"/>
            <p:cNvSpPr/>
            <p:nvPr/>
          </p:nvSpPr>
          <p:spPr>
            <a:xfrm>
              <a:off x="7258080" y="5937072"/>
              <a:ext cx="568529" cy="240229"/>
            </a:xfrm>
            <a:custGeom>
              <a:rect b="b" l="l" r="r" t="t"/>
              <a:pathLst>
                <a:path extrusionOk="0" h="3906" w="9244">
                  <a:moveTo>
                    <a:pt x="4366" y="0"/>
                  </a:moveTo>
                  <a:cubicBezTo>
                    <a:pt x="3191" y="0"/>
                    <a:pt x="1753" y="362"/>
                    <a:pt x="0" y="1306"/>
                  </a:cubicBezTo>
                  <a:lnTo>
                    <a:pt x="9242" y="3906"/>
                  </a:lnTo>
                  <a:cubicBezTo>
                    <a:pt x="9243" y="3906"/>
                    <a:pt x="8226" y="0"/>
                    <a:pt x="4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2">
  <p:cSld name="BLANK_1_1_1_1_1_1_1_1_1_1_1_1_1_1_1_1_1_1_1_1_1_1_1_1_1_1_1_1">
    <p:bg>
      <p:bgPr>
        <a:solidFill>
          <a:schemeClr val="accent4"/>
        </a:solidFill>
      </p:bgPr>
    </p:bg>
    <p:spTree>
      <p:nvGrpSpPr>
        <p:cNvPr id="4744" name="Shape 4744"/>
        <p:cNvGrpSpPr/>
        <p:nvPr/>
      </p:nvGrpSpPr>
      <p:grpSpPr>
        <a:xfrm>
          <a:off x="0" y="0"/>
          <a:ext cx="0" cy="0"/>
          <a:chOff x="0" y="0"/>
          <a:chExt cx="0" cy="0"/>
        </a:xfrm>
      </p:grpSpPr>
      <p:grpSp>
        <p:nvGrpSpPr>
          <p:cNvPr id="4745" name="Google Shape;4745;p34"/>
          <p:cNvGrpSpPr/>
          <p:nvPr/>
        </p:nvGrpSpPr>
        <p:grpSpPr>
          <a:xfrm>
            <a:off x="-830506" y="-1495742"/>
            <a:ext cx="11609104" cy="7662090"/>
            <a:chOff x="302425" y="1006350"/>
            <a:chExt cx="5578350" cy="3681750"/>
          </a:xfrm>
        </p:grpSpPr>
        <p:sp>
          <p:nvSpPr>
            <p:cNvPr id="4746" name="Google Shape;4746;p34"/>
            <p:cNvSpPr/>
            <p:nvPr/>
          </p:nvSpPr>
          <p:spPr>
            <a:xfrm>
              <a:off x="700177" y="1975231"/>
              <a:ext cx="3748375" cy="205900"/>
            </a:xfrm>
            <a:custGeom>
              <a:rect b="b" l="l" r="r" t="t"/>
              <a:pathLst>
                <a:path extrusionOk="0" h="8236" w="149935">
                  <a:moveTo>
                    <a:pt x="149934" y="0"/>
                  </a:moveTo>
                  <a:lnTo>
                    <a:pt x="149934" y="0"/>
                  </a:lnTo>
                  <a:cubicBezTo>
                    <a:pt x="126694" y="1408"/>
                    <a:pt x="103093" y="1486"/>
                    <a:pt x="79586" y="1558"/>
                  </a:cubicBezTo>
                  <a:cubicBezTo>
                    <a:pt x="59167" y="1623"/>
                    <a:pt x="38745" y="1687"/>
                    <a:pt x="18324" y="1687"/>
                  </a:cubicBezTo>
                  <a:cubicBezTo>
                    <a:pt x="12216" y="1687"/>
                    <a:pt x="6108" y="1682"/>
                    <a:pt x="0" y="1668"/>
                  </a:cubicBezTo>
                  <a:lnTo>
                    <a:pt x="0" y="1668"/>
                  </a:lnTo>
                  <a:cubicBezTo>
                    <a:pt x="1746" y="1673"/>
                    <a:pt x="3331" y="4512"/>
                    <a:pt x="4326" y="4947"/>
                  </a:cubicBezTo>
                  <a:cubicBezTo>
                    <a:pt x="5086" y="5280"/>
                    <a:pt x="6227" y="5382"/>
                    <a:pt x="7476" y="5382"/>
                  </a:cubicBezTo>
                  <a:cubicBezTo>
                    <a:pt x="9241" y="5382"/>
                    <a:pt x="11221" y="5178"/>
                    <a:pt x="12644" y="5130"/>
                  </a:cubicBezTo>
                  <a:cubicBezTo>
                    <a:pt x="20446" y="4860"/>
                    <a:pt x="28259" y="4645"/>
                    <a:pt x="36077" y="4483"/>
                  </a:cubicBezTo>
                  <a:lnTo>
                    <a:pt x="36077" y="4483"/>
                  </a:lnTo>
                  <a:cubicBezTo>
                    <a:pt x="26156" y="5137"/>
                    <a:pt x="16234" y="5789"/>
                    <a:pt x="6313" y="6442"/>
                  </a:cubicBezTo>
                  <a:cubicBezTo>
                    <a:pt x="5038" y="6526"/>
                    <a:pt x="3719" y="6615"/>
                    <a:pt x="2652" y="6907"/>
                  </a:cubicBezTo>
                  <a:cubicBezTo>
                    <a:pt x="1586" y="7199"/>
                    <a:pt x="852" y="7751"/>
                    <a:pt x="1281" y="8236"/>
                  </a:cubicBezTo>
                  <a:cubicBezTo>
                    <a:pt x="32013" y="6099"/>
                    <a:pt x="63049" y="4667"/>
                    <a:pt x="94189" y="3947"/>
                  </a:cubicBezTo>
                  <a:cubicBezTo>
                    <a:pt x="113160" y="3507"/>
                    <a:pt x="132795" y="3274"/>
                    <a:pt x="1499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4"/>
            <p:cNvSpPr/>
            <p:nvPr/>
          </p:nvSpPr>
          <p:spPr>
            <a:xfrm>
              <a:off x="3884275" y="1310275"/>
              <a:ext cx="1128550" cy="73275"/>
            </a:xfrm>
            <a:custGeom>
              <a:rect b="b" l="l" r="r" t="t"/>
              <a:pathLst>
                <a:path extrusionOk="0" h="2931" w="45142">
                  <a:moveTo>
                    <a:pt x="44266" y="0"/>
                  </a:moveTo>
                  <a:cubicBezTo>
                    <a:pt x="29771" y="1503"/>
                    <a:pt x="14937" y="2484"/>
                    <a:pt x="0" y="2930"/>
                  </a:cubicBezTo>
                  <a:cubicBezTo>
                    <a:pt x="58" y="2930"/>
                    <a:pt x="116" y="2930"/>
                    <a:pt x="173" y="2930"/>
                  </a:cubicBezTo>
                  <a:cubicBezTo>
                    <a:pt x="15178" y="2930"/>
                    <a:pt x="30181" y="2544"/>
                    <a:pt x="45142" y="2094"/>
                  </a:cubicBezTo>
                  <a:lnTo>
                    <a:pt x="442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4"/>
            <p:cNvSpPr/>
            <p:nvPr/>
          </p:nvSpPr>
          <p:spPr>
            <a:xfrm>
              <a:off x="1312525" y="1383475"/>
              <a:ext cx="1863700" cy="67725"/>
            </a:xfrm>
            <a:custGeom>
              <a:rect b="b" l="l" r="r" t="t"/>
              <a:pathLst>
                <a:path extrusionOk="0" h="2709" w="74548">
                  <a:moveTo>
                    <a:pt x="74547" y="1"/>
                  </a:moveTo>
                  <a:lnTo>
                    <a:pt x="74547" y="1"/>
                  </a:lnTo>
                  <a:cubicBezTo>
                    <a:pt x="74546" y="1"/>
                    <a:pt x="46227" y="1096"/>
                    <a:pt x="37296" y="1436"/>
                  </a:cubicBezTo>
                  <a:cubicBezTo>
                    <a:pt x="28367" y="1775"/>
                    <a:pt x="1" y="2709"/>
                    <a:pt x="1" y="2709"/>
                  </a:cubicBezTo>
                  <a:cubicBezTo>
                    <a:pt x="1" y="2709"/>
                    <a:pt x="13436" y="2709"/>
                    <a:pt x="29769" y="2369"/>
                  </a:cubicBezTo>
                  <a:cubicBezTo>
                    <a:pt x="46101" y="2028"/>
                    <a:pt x="74546" y="1"/>
                    <a:pt x="74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4"/>
            <p:cNvSpPr/>
            <p:nvPr/>
          </p:nvSpPr>
          <p:spPr>
            <a:xfrm>
              <a:off x="807325" y="1679675"/>
              <a:ext cx="1248800" cy="53100"/>
            </a:xfrm>
            <a:custGeom>
              <a:rect b="b" l="l" r="r" t="t"/>
              <a:pathLst>
                <a:path extrusionOk="0" h="2124" w="49952">
                  <a:moveTo>
                    <a:pt x="49951" y="1"/>
                  </a:moveTo>
                  <a:lnTo>
                    <a:pt x="0" y="852"/>
                  </a:lnTo>
                  <a:lnTo>
                    <a:pt x="0" y="2124"/>
                  </a:lnTo>
                  <a:lnTo>
                    <a:pt x="499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4"/>
            <p:cNvSpPr/>
            <p:nvPr/>
          </p:nvSpPr>
          <p:spPr>
            <a:xfrm>
              <a:off x="4347300" y="1415300"/>
              <a:ext cx="633550" cy="36175"/>
            </a:xfrm>
            <a:custGeom>
              <a:rect b="b" l="l" r="r" t="t"/>
              <a:pathLst>
                <a:path extrusionOk="0" h="1447" w="25342">
                  <a:moveTo>
                    <a:pt x="25341" y="1"/>
                  </a:moveTo>
                  <a:lnTo>
                    <a:pt x="1" y="1446"/>
                  </a:lnTo>
                  <a:lnTo>
                    <a:pt x="25341" y="773"/>
                  </a:lnTo>
                  <a:lnTo>
                    <a:pt x="25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4"/>
            <p:cNvSpPr/>
            <p:nvPr/>
          </p:nvSpPr>
          <p:spPr>
            <a:xfrm>
              <a:off x="1786825" y="1663775"/>
              <a:ext cx="1589075" cy="60525"/>
            </a:xfrm>
            <a:custGeom>
              <a:rect b="b" l="l" r="r" t="t"/>
              <a:pathLst>
                <a:path extrusionOk="0" h="2421" w="63563">
                  <a:moveTo>
                    <a:pt x="63563" y="1"/>
                  </a:moveTo>
                  <a:lnTo>
                    <a:pt x="1" y="2420"/>
                  </a:lnTo>
                  <a:cubicBezTo>
                    <a:pt x="1" y="2420"/>
                    <a:pt x="22784" y="2039"/>
                    <a:pt x="32899" y="1699"/>
                  </a:cubicBezTo>
                  <a:cubicBezTo>
                    <a:pt x="43013" y="1358"/>
                    <a:pt x="63562" y="1"/>
                    <a:pt x="635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4"/>
            <p:cNvSpPr/>
            <p:nvPr/>
          </p:nvSpPr>
          <p:spPr>
            <a:xfrm>
              <a:off x="2531408" y="2221287"/>
              <a:ext cx="789450" cy="46825"/>
            </a:xfrm>
            <a:custGeom>
              <a:rect b="b" l="l" r="r" t="t"/>
              <a:pathLst>
                <a:path extrusionOk="0" h="1873" w="31578">
                  <a:moveTo>
                    <a:pt x="31578" y="1"/>
                  </a:moveTo>
                  <a:lnTo>
                    <a:pt x="1" y="1873"/>
                  </a:lnTo>
                  <a:cubicBezTo>
                    <a:pt x="1" y="1873"/>
                    <a:pt x="11353" y="1445"/>
                    <a:pt x="16378" y="1169"/>
                  </a:cubicBezTo>
                  <a:cubicBezTo>
                    <a:pt x="21406" y="894"/>
                    <a:pt x="31577" y="1"/>
                    <a:pt x="3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4"/>
            <p:cNvSpPr/>
            <p:nvPr/>
          </p:nvSpPr>
          <p:spPr>
            <a:xfrm>
              <a:off x="780725" y="1775250"/>
              <a:ext cx="1884500" cy="94500"/>
            </a:xfrm>
            <a:custGeom>
              <a:rect b="b" l="l" r="r" t="t"/>
              <a:pathLst>
                <a:path extrusionOk="0" h="3780" w="75380">
                  <a:moveTo>
                    <a:pt x="75379" y="1"/>
                  </a:moveTo>
                  <a:lnTo>
                    <a:pt x="2377" y="1740"/>
                  </a:lnTo>
                  <a:lnTo>
                    <a:pt x="1" y="3779"/>
                  </a:lnTo>
                  <a:lnTo>
                    <a:pt x="7537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4"/>
            <p:cNvSpPr/>
            <p:nvPr/>
          </p:nvSpPr>
          <p:spPr>
            <a:xfrm>
              <a:off x="807325" y="1833625"/>
              <a:ext cx="1248800" cy="73300"/>
            </a:xfrm>
            <a:custGeom>
              <a:rect b="b" l="l" r="r" t="t"/>
              <a:pathLst>
                <a:path extrusionOk="0" h="2932" w="49952">
                  <a:moveTo>
                    <a:pt x="49951" y="0"/>
                  </a:moveTo>
                  <a:lnTo>
                    <a:pt x="1781" y="2123"/>
                  </a:lnTo>
                  <a:lnTo>
                    <a:pt x="0" y="2931"/>
                  </a:lnTo>
                  <a:lnTo>
                    <a:pt x="499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4"/>
            <p:cNvSpPr/>
            <p:nvPr/>
          </p:nvSpPr>
          <p:spPr>
            <a:xfrm>
              <a:off x="447275" y="2063650"/>
              <a:ext cx="4511575" cy="1179125"/>
            </a:xfrm>
            <a:custGeom>
              <a:rect b="b" l="l" r="r" t="t"/>
              <a:pathLst>
                <a:path extrusionOk="0" h="47165" w="180463">
                  <a:moveTo>
                    <a:pt x="53468" y="0"/>
                  </a:moveTo>
                  <a:cubicBezTo>
                    <a:pt x="52741" y="0"/>
                    <a:pt x="51919" y="387"/>
                    <a:pt x="51054" y="1535"/>
                  </a:cubicBezTo>
                  <a:cubicBezTo>
                    <a:pt x="50914" y="1720"/>
                    <a:pt x="50799" y="1909"/>
                    <a:pt x="50591" y="1909"/>
                  </a:cubicBezTo>
                  <a:cubicBezTo>
                    <a:pt x="50568" y="1909"/>
                    <a:pt x="50545" y="1907"/>
                    <a:pt x="50520" y="1902"/>
                  </a:cubicBezTo>
                  <a:cubicBezTo>
                    <a:pt x="50376" y="1874"/>
                    <a:pt x="50227" y="1861"/>
                    <a:pt x="50076" y="1861"/>
                  </a:cubicBezTo>
                  <a:cubicBezTo>
                    <a:pt x="49359" y="1861"/>
                    <a:pt x="48588" y="2153"/>
                    <a:pt x="48033" y="2506"/>
                  </a:cubicBezTo>
                  <a:cubicBezTo>
                    <a:pt x="47235" y="3012"/>
                    <a:pt x="46532" y="3668"/>
                    <a:pt x="45479" y="3855"/>
                  </a:cubicBezTo>
                  <a:cubicBezTo>
                    <a:pt x="45015" y="3937"/>
                    <a:pt x="44521" y="3918"/>
                    <a:pt x="44063" y="4012"/>
                  </a:cubicBezTo>
                  <a:cubicBezTo>
                    <a:pt x="43271" y="4172"/>
                    <a:pt x="42701" y="4634"/>
                    <a:pt x="42164" y="5067"/>
                  </a:cubicBezTo>
                  <a:cubicBezTo>
                    <a:pt x="40349" y="6529"/>
                    <a:pt x="38395" y="7935"/>
                    <a:pt x="36282" y="9195"/>
                  </a:cubicBezTo>
                  <a:cubicBezTo>
                    <a:pt x="35485" y="9669"/>
                    <a:pt x="35117" y="9925"/>
                    <a:pt x="34720" y="9925"/>
                  </a:cubicBezTo>
                  <a:cubicBezTo>
                    <a:pt x="34392" y="9925"/>
                    <a:pt x="34044" y="9750"/>
                    <a:pt x="33420" y="9379"/>
                  </a:cubicBezTo>
                  <a:cubicBezTo>
                    <a:pt x="32347" y="8743"/>
                    <a:pt x="31453" y="7792"/>
                    <a:pt x="30566" y="6973"/>
                  </a:cubicBezTo>
                  <a:cubicBezTo>
                    <a:pt x="30480" y="6894"/>
                    <a:pt x="30374" y="6856"/>
                    <a:pt x="30269" y="6856"/>
                  </a:cubicBezTo>
                  <a:cubicBezTo>
                    <a:pt x="30098" y="6856"/>
                    <a:pt x="29931" y="6956"/>
                    <a:pt x="29858" y="7133"/>
                  </a:cubicBezTo>
                  <a:cubicBezTo>
                    <a:pt x="29851" y="7154"/>
                    <a:pt x="29842" y="7175"/>
                    <a:pt x="29834" y="7195"/>
                  </a:cubicBezTo>
                  <a:cubicBezTo>
                    <a:pt x="29762" y="7373"/>
                    <a:pt x="29596" y="7471"/>
                    <a:pt x="29426" y="7471"/>
                  </a:cubicBezTo>
                  <a:cubicBezTo>
                    <a:pt x="29314" y="7471"/>
                    <a:pt x="29199" y="7428"/>
                    <a:pt x="29110" y="7337"/>
                  </a:cubicBezTo>
                  <a:cubicBezTo>
                    <a:pt x="27697" y="5899"/>
                    <a:pt x="26191" y="4506"/>
                    <a:pt x="24593" y="3162"/>
                  </a:cubicBezTo>
                  <a:cubicBezTo>
                    <a:pt x="24510" y="3093"/>
                    <a:pt x="24408" y="3058"/>
                    <a:pt x="24305" y="3058"/>
                  </a:cubicBezTo>
                  <a:cubicBezTo>
                    <a:pt x="24208" y="3058"/>
                    <a:pt x="24111" y="3089"/>
                    <a:pt x="24031" y="3153"/>
                  </a:cubicBezTo>
                  <a:cubicBezTo>
                    <a:pt x="21865" y="4896"/>
                    <a:pt x="20497" y="7042"/>
                    <a:pt x="19165" y="9150"/>
                  </a:cubicBezTo>
                  <a:lnTo>
                    <a:pt x="15966" y="14211"/>
                  </a:lnTo>
                  <a:cubicBezTo>
                    <a:pt x="15881" y="14345"/>
                    <a:pt x="15736" y="14417"/>
                    <a:pt x="15590" y="14417"/>
                  </a:cubicBezTo>
                  <a:cubicBezTo>
                    <a:pt x="15489" y="14417"/>
                    <a:pt x="15387" y="14382"/>
                    <a:pt x="15305" y="14310"/>
                  </a:cubicBezTo>
                  <a:cubicBezTo>
                    <a:pt x="14856" y="13913"/>
                    <a:pt x="14432" y="13500"/>
                    <a:pt x="14043" y="13075"/>
                  </a:cubicBezTo>
                  <a:cubicBezTo>
                    <a:pt x="13954" y="12977"/>
                    <a:pt x="13836" y="12932"/>
                    <a:pt x="13720" y="12932"/>
                  </a:cubicBezTo>
                  <a:cubicBezTo>
                    <a:pt x="13542" y="12932"/>
                    <a:pt x="13367" y="13038"/>
                    <a:pt x="13301" y="13229"/>
                  </a:cubicBezTo>
                  <a:cubicBezTo>
                    <a:pt x="9366" y="24631"/>
                    <a:pt x="5393" y="36047"/>
                    <a:pt x="0" y="47165"/>
                  </a:cubicBezTo>
                  <a:lnTo>
                    <a:pt x="124474" y="41723"/>
                  </a:lnTo>
                  <a:lnTo>
                    <a:pt x="180463" y="35407"/>
                  </a:lnTo>
                  <a:cubicBezTo>
                    <a:pt x="176918" y="33018"/>
                    <a:pt x="171965" y="31949"/>
                    <a:pt x="167721" y="30177"/>
                  </a:cubicBezTo>
                  <a:cubicBezTo>
                    <a:pt x="163632" y="28471"/>
                    <a:pt x="160196" y="26105"/>
                    <a:pt x="156126" y="24379"/>
                  </a:cubicBezTo>
                  <a:cubicBezTo>
                    <a:pt x="150184" y="21859"/>
                    <a:pt x="129283" y="13374"/>
                    <a:pt x="128143" y="11473"/>
                  </a:cubicBezTo>
                  <a:cubicBezTo>
                    <a:pt x="127880" y="11039"/>
                    <a:pt x="127479" y="10506"/>
                    <a:pt x="126823" y="10506"/>
                  </a:cubicBezTo>
                  <a:cubicBezTo>
                    <a:pt x="126794" y="10506"/>
                    <a:pt x="126766" y="10507"/>
                    <a:pt x="126736" y="10509"/>
                  </a:cubicBezTo>
                  <a:cubicBezTo>
                    <a:pt x="126485" y="10528"/>
                    <a:pt x="126262" y="10627"/>
                    <a:pt x="126060" y="10732"/>
                  </a:cubicBezTo>
                  <a:cubicBezTo>
                    <a:pt x="124170" y="11705"/>
                    <a:pt x="123132" y="13277"/>
                    <a:pt x="121390" y="14374"/>
                  </a:cubicBezTo>
                  <a:cubicBezTo>
                    <a:pt x="120215" y="15113"/>
                    <a:pt x="118734" y="15616"/>
                    <a:pt x="117167" y="15810"/>
                  </a:cubicBezTo>
                  <a:cubicBezTo>
                    <a:pt x="117148" y="15813"/>
                    <a:pt x="117129" y="15814"/>
                    <a:pt x="117110" y="15814"/>
                  </a:cubicBezTo>
                  <a:cubicBezTo>
                    <a:pt x="117029" y="15814"/>
                    <a:pt x="116950" y="15792"/>
                    <a:pt x="116880" y="15749"/>
                  </a:cubicBezTo>
                  <a:cubicBezTo>
                    <a:pt x="116670" y="15622"/>
                    <a:pt x="116459" y="15495"/>
                    <a:pt x="116250" y="15368"/>
                  </a:cubicBezTo>
                  <a:cubicBezTo>
                    <a:pt x="116180" y="15325"/>
                    <a:pt x="116102" y="15304"/>
                    <a:pt x="116025" y="15304"/>
                  </a:cubicBezTo>
                  <a:cubicBezTo>
                    <a:pt x="115893" y="15304"/>
                    <a:pt x="115762" y="15365"/>
                    <a:pt x="115674" y="15475"/>
                  </a:cubicBezTo>
                  <a:cubicBezTo>
                    <a:pt x="113691" y="18010"/>
                    <a:pt x="108791" y="18522"/>
                    <a:pt x="105927" y="20443"/>
                  </a:cubicBezTo>
                  <a:cubicBezTo>
                    <a:pt x="103723" y="21922"/>
                    <a:pt x="100776" y="25063"/>
                    <a:pt x="97275" y="25063"/>
                  </a:cubicBezTo>
                  <a:cubicBezTo>
                    <a:pt x="96469" y="25063"/>
                    <a:pt x="95634" y="24896"/>
                    <a:pt x="94771" y="24504"/>
                  </a:cubicBezTo>
                  <a:cubicBezTo>
                    <a:pt x="93739" y="24034"/>
                    <a:pt x="92935" y="23246"/>
                    <a:pt x="92097" y="22525"/>
                  </a:cubicBezTo>
                  <a:cubicBezTo>
                    <a:pt x="89950" y="20681"/>
                    <a:pt x="85678" y="19673"/>
                    <a:pt x="82836" y="18311"/>
                  </a:cubicBezTo>
                  <a:cubicBezTo>
                    <a:pt x="79429" y="16677"/>
                    <a:pt x="76221" y="14845"/>
                    <a:pt x="73258" y="12843"/>
                  </a:cubicBezTo>
                  <a:cubicBezTo>
                    <a:pt x="72585" y="12388"/>
                    <a:pt x="71838" y="11898"/>
                    <a:pt x="70897" y="11853"/>
                  </a:cubicBezTo>
                  <a:cubicBezTo>
                    <a:pt x="70847" y="11850"/>
                    <a:pt x="70798" y="11849"/>
                    <a:pt x="70748" y="11849"/>
                  </a:cubicBezTo>
                  <a:cubicBezTo>
                    <a:pt x="70442" y="11849"/>
                    <a:pt x="70134" y="11886"/>
                    <a:pt x="69832" y="11886"/>
                  </a:cubicBezTo>
                  <a:cubicBezTo>
                    <a:pt x="69693" y="11886"/>
                    <a:pt x="69555" y="11878"/>
                    <a:pt x="69419" y="11856"/>
                  </a:cubicBezTo>
                  <a:cubicBezTo>
                    <a:pt x="68844" y="11763"/>
                    <a:pt x="68428" y="11428"/>
                    <a:pt x="68057" y="11113"/>
                  </a:cubicBezTo>
                  <a:cubicBezTo>
                    <a:pt x="64428" y="8047"/>
                    <a:pt x="60801" y="4984"/>
                    <a:pt x="57174" y="1918"/>
                  </a:cubicBezTo>
                  <a:cubicBezTo>
                    <a:pt x="57004" y="1775"/>
                    <a:pt x="56754" y="1620"/>
                    <a:pt x="56512" y="1620"/>
                  </a:cubicBezTo>
                  <a:cubicBezTo>
                    <a:pt x="56448" y="1620"/>
                    <a:pt x="56384" y="1631"/>
                    <a:pt x="56323" y="1657"/>
                  </a:cubicBezTo>
                  <a:cubicBezTo>
                    <a:pt x="56318" y="1658"/>
                    <a:pt x="56313" y="1659"/>
                    <a:pt x="56307" y="1659"/>
                  </a:cubicBezTo>
                  <a:cubicBezTo>
                    <a:pt x="56073" y="1659"/>
                    <a:pt x="54974" y="0"/>
                    <a:pt x="534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4"/>
            <p:cNvSpPr/>
            <p:nvPr/>
          </p:nvSpPr>
          <p:spPr>
            <a:xfrm>
              <a:off x="302425" y="2378675"/>
              <a:ext cx="5578350" cy="1111850"/>
            </a:xfrm>
            <a:custGeom>
              <a:rect b="b" l="l" r="r" t="t"/>
              <a:pathLst>
                <a:path extrusionOk="0" h="44474" w="223134">
                  <a:moveTo>
                    <a:pt x="48287" y="1"/>
                  </a:moveTo>
                  <a:cubicBezTo>
                    <a:pt x="47194" y="1"/>
                    <a:pt x="46649" y="1590"/>
                    <a:pt x="44045" y="3220"/>
                  </a:cubicBezTo>
                  <a:cubicBezTo>
                    <a:pt x="38429" y="6735"/>
                    <a:pt x="28468" y="11845"/>
                    <a:pt x="24106" y="15976"/>
                  </a:cubicBezTo>
                  <a:cubicBezTo>
                    <a:pt x="19472" y="20365"/>
                    <a:pt x="11317" y="22455"/>
                    <a:pt x="6508" y="26753"/>
                  </a:cubicBezTo>
                  <a:cubicBezTo>
                    <a:pt x="2650" y="30198"/>
                    <a:pt x="1387" y="34648"/>
                    <a:pt x="237" y="38921"/>
                  </a:cubicBezTo>
                  <a:cubicBezTo>
                    <a:pt x="114" y="39378"/>
                    <a:pt x="0" y="39873"/>
                    <a:pt x="322" y="40283"/>
                  </a:cubicBezTo>
                  <a:cubicBezTo>
                    <a:pt x="763" y="40850"/>
                    <a:pt x="1826" y="41001"/>
                    <a:pt x="2754" y="41089"/>
                  </a:cubicBezTo>
                  <a:cubicBezTo>
                    <a:pt x="26467" y="43343"/>
                    <a:pt x="50408" y="44474"/>
                    <a:pt x="74349" y="44474"/>
                  </a:cubicBezTo>
                  <a:cubicBezTo>
                    <a:pt x="78231" y="44474"/>
                    <a:pt x="82113" y="44444"/>
                    <a:pt x="85994" y="44384"/>
                  </a:cubicBezTo>
                  <a:cubicBezTo>
                    <a:pt x="87010" y="44369"/>
                    <a:pt x="88006" y="44081"/>
                    <a:pt x="88874" y="43551"/>
                  </a:cubicBezTo>
                  <a:lnTo>
                    <a:pt x="93428" y="40778"/>
                  </a:lnTo>
                  <a:cubicBezTo>
                    <a:pt x="94270" y="40266"/>
                    <a:pt x="95229" y="39982"/>
                    <a:pt x="96214" y="39951"/>
                  </a:cubicBezTo>
                  <a:cubicBezTo>
                    <a:pt x="122790" y="39110"/>
                    <a:pt x="149361" y="36872"/>
                    <a:pt x="175862" y="36872"/>
                  </a:cubicBezTo>
                  <a:cubicBezTo>
                    <a:pt x="184426" y="36872"/>
                    <a:pt x="192982" y="37106"/>
                    <a:pt x="201528" y="37696"/>
                  </a:cubicBezTo>
                  <a:cubicBezTo>
                    <a:pt x="204769" y="37920"/>
                    <a:pt x="209894" y="38113"/>
                    <a:pt x="215211" y="38186"/>
                  </a:cubicBezTo>
                  <a:cubicBezTo>
                    <a:pt x="215240" y="38187"/>
                    <a:pt x="215270" y="38187"/>
                    <a:pt x="215299" y="38187"/>
                  </a:cubicBezTo>
                  <a:cubicBezTo>
                    <a:pt x="220839" y="38187"/>
                    <a:pt x="223134" y="31044"/>
                    <a:pt x="218579" y="27832"/>
                  </a:cubicBezTo>
                  <a:cubicBezTo>
                    <a:pt x="218159" y="27534"/>
                    <a:pt x="217699" y="27295"/>
                    <a:pt x="217216" y="27123"/>
                  </a:cubicBezTo>
                  <a:cubicBezTo>
                    <a:pt x="211273" y="25010"/>
                    <a:pt x="195377" y="20648"/>
                    <a:pt x="190307" y="19014"/>
                  </a:cubicBezTo>
                  <a:cubicBezTo>
                    <a:pt x="189257" y="18676"/>
                    <a:pt x="188054" y="18393"/>
                    <a:pt x="187133" y="17914"/>
                  </a:cubicBezTo>
                  <a:cubicBezTo>
                    <a:pt x="186295" y="17477"/>
                    <a:pt x="185912" y="16977"/>
                    <a:pt x="184756" y="16858"/>
                  </a:cubicBezTo>
                  <a:cubicBezTo>
                    <a:pt x="184427" y="16825"/>
                    <a:pt x="184081" y="16820"/>
                    <a:pt x="183780" y="16721"/>
                  </a:cubicBezTo>
                  <a:cubicBezTo>
                    <a:pt x="183379" y="16588"/>
                    <a:pt x="183126" y="16310"/>
                    <a:pt x="182845" y="16071"/>
                  </a:cubicBezTo>
                  <a:cubicBezTo>
                    <a:pt x="182218" y="15541"/>
                    <a:pt x="181338" y="15161"/>
                    <a:pt x="180380" y="15005"/>
                  </a:cubicBezTo>
                  <a:cubicBezTo>
                    <a:pt x="179912" y="14930"/>
                    <a:pt x="179421" y="14906"/>
                    <a:pt x="178980" y="14772"/>
                  </a:cubicBezTo>
                  <a:cubicBezTo>
                    <a:pt x="178378" y="14589"/>
                    <a:pt x="177938" y="14220"/>
                    <a:pt x="177428" y="13931"/>
                  </a:cubicBezTo>
                  <a:cubicBezTo>
                    <a:pt x="176517" y="13413"/>
                    <a:pt x="175381" y="13142"/>
                    <a:pt x="174313" y="12809"/>
                  </a:cubicBezTo>
                  <a:cubicBezTo>
                    <a:pt x="172942" y="12378"/>
                    <a:pt x="171738" y="11839"/>
                    <a:pt x="170570" y="11255"/>
                  </a:cubicBezTo>
                  <a:cubicBezTo>
                    <a:pt x="169763" y="10852"/>
                    <a:pt x="168887" y="10651"/>
                    <a:pt x="168014" y="10651"/>
                  </a:cubicBezTo>
                  <a:cubicBezTo>
                    <a:pt x="166883" y="10651"/>
                    <a:pt x="165759" y="10989"/>
                    <a:pt x="164800" y="11659"/>
                  </a:cubicBezTo>
                  <a:cubicBezTo>
                    <a:pt x="164428" y="11920"/>
                    <a:pt x="164045" y="12173"/>
                    <a:pt x="163629" y="12400"/>
                  </a:cubicBezTo>
                  <a:cubicBezTo>
                    <a:pt x="161918" y="13337"/>
                    <a:pt x="159571" y="13573"/>
                    <a:pt x="157715" y="14384"/>
                  </a:cubicBezTo>
                  <a:cubicBezTo>
                    <a:pt x="157314" y="14561"/>
                    <a:pt x="156918" y="14749"/>
                    <a:pt x="156467" y="14847"/>
                  </a:cubicBezTo>
                  <a:cubicBezTo>
                    <a:pt x="156086" y="14929"/>
                    <a:pt x="155682" y="14941"/>
                    <a:pt x="155290" y="14990"/>
                  </a:cubicBezTo>
                  <a:cubicBezTo>
                    <a:pt x="154378" y="15107"/>
                    <a:pt x="153548" y="15420"/>
                    <a:pt x="152735" y="15729"/>
                  </a:cubicBezTo>
                  <a:cubicBezTo>
                    <a:pt x="150977" y="16403"/>
                    <a:pt x="149291" y="17160"/>
                    <a:pt x="147588" y="17899"/>
                  </a:cubicBezTo>
                  <a:cubicBezTo>
                    <a:pt x="146301" y="18457"/>
                    <a:pt x="143907" y="19918"/>
                    <a:pt x="142381" y="19980"/>
                  </a:cubicBezTo>
                  <a:cubicBezTo>
                    <a:pt x="142361" y="19981"/>
                    <a:pt x="142341" y="19982"/>
                    <a:pt x="142321" y="19982"/>
                  </a:cubicBezTo>
                  <a:cubicBezTo>
                    <a:pt x="141109" y="19982"/>
                    <a:pt x="140125" y="18439"/>
                    <a:pt x="139162" y="17721"/>
                  </a:cubicBezTo>
                  <a:cubicBezTo>
                    <a:pt x="137899" y="16778"/>
                    <a:pt x="136451" y="15960"/>
                    <a:pt x="134865" y="15300"/>
                  </a:cubicBezTo>
                  <a:cubicBezTo>
                    <a:pt x="133985" y="14933"/>
                    <a:pt x="133049" y="14606"/>
                    <a:pt x="132330" y="14097"/>
                  </a:cubicBezTo>
                  <a:cubicBezTo>
                    <a:pt x="131634" y="13603"/>
                    <a:pt x="131151" y="12946"/>
                    <a:pt x="130310" y="12581"/>
                  </a:cubicBezTo>
                  <a:cubicBezTo>
                    <a:pt x="129488" y="12225"/>
                    <a:pt x="128441" y="12198"/>
                    <a:pt x="127630" y="11831"/>
                  </a:cubicBezTo>
                  <a:cubicBezTo>
                    <a:pt x="126347" y="11252"/>
                    <a:pt x="125861" y="9921"/>
                    <a:pt x="124390" y="9641"/>
                  </a:cubicBezTo>
                  <a:cubicBezTo>
                    <a:pt x="123868" y="9542"/>
                    <a:pt x="123262" y="9588"/>
                    <a:pt x="122844" y="9347"/>
                  </a:cubicBezTo>
                  <a:cubicBezTo>
                    <a:pt x="122594" y="9204"/>
                    <a:pt x="122467" y="8981"/>
                    <a:pt x="122276" y="8795"/>
                  </a:cubicBezTo>
                  <a:cubicBezTo>
                    <a:pt x="121864" y="8396"/>
                    <a:pt x="121177" y="8189"/>
                    <a:pt x="120527" y="8001"/>
                  </a:cubicBezTo>
                  <a:cubicBezTo>
                    <a:pt x="118975" y="7552"/>
                    <a:pt x="104646" y="1104"/>
                    <a:pt x="102447" y="1104"/>
                  </a:cubicBezTo>
                  <a:cubicBezTo>
                    <a:pt x="102430" y="1104"/>
                    <a:pt x="102414" y="1105"/>
                    <a:pt x="102398" y="1106"/>
                  </a:cubicBezTo>
                  <a:cubicBezTo>
                    <a:pt x="100371" y="1204"/>
                    <a:pt x="97508" y="4616"/>
                    <a:pt x="94513" y="5479"/>
                  </a:cubicBezTo>
                  <a:cubicBezTo>
                    <a:pt x="89527" y="6916"/>
                    <a:pt x="85780" y="9892"/>
                    <a:pt x="81072" y="11733"/>
                  </a:cubicBezTo>
                  <a:cubicBezTo>
                    <a:pt x="80640" y="11902"/>
                    <a:pt x="80200" y="12060"/>
                    <a:pt x="79757" y="12210"/>
                  </a:cubicBezTo>
                  <a:cubicBezTo>
                    <a:pt x="79170" y="12409"/>
                    <a:pt x="78559" y="12507"/>
                    <a:pt x="77949" y="12507"/>
                  </a:cubicBezTo>
                  <a:cubicBezTo>
                    <a:pt x="77177" y="12507"/>
                    <a:pt x="76406" y="12350"/>
                    <a:pt x="75685" y="12039"/>
                  </a:cubicBezTo>
                  <a:cubicBezTo>
                    <a:pt x="74997" y="11742"/>
                    <a:pt x="74310" y="11447"/>
                    <a:pt x="73622" y="11149"/>
                  </a:cubicBezTo>
                  <a:cubicBezTo>
                    <a:pt x="72220" y="10545"/>
                    <a:pt x="70809" y="9937"/>
                    <a:pt x="69567" y="9186"/>
                  </a:cubicBezTo>
                  <a:cubicBezTo>
                    <a:pt x="67485" y="7926"/>
                    <a:pt x="65795" y="6240"/>
                    <a:pt x="63698" y="5045"/>
                  </a:cubicBezTo>
                  <a:cubicBezTo>
                    <a:pt x="62863" y="4570"/>
                    <a:pt x="61933" y="4346"/>
                    <a:pt x="60994" y="4346"/>
                  </a:cubicBezTo>
                  <a:cubicBezTo>
                    <a:pt x="60293" y="4346"/>
                    <a:pt x="59588" y="4470"/>
                    <a:pt x="58913" y="4709"/>
                  </a:cubicBezTo>
                  <a:cubicBezTo>
                    <a:pt x="58717" y="4779"/>
                    <a:pt x="58510" y="4834"/>
                    <a:pt x="58298" y="4873"/>
                  </a:cubicBezTo>
                  <a:cubicBezTo>
                    <a:pt x="57893" y="4947"/>
                    <a:pt x="57506" y="4981"/>
                    <a:pt x="57137" y="4981"/>
                  </a:cubicBezTo>
                  <a:cubicBezTo>
                    <a:pt x="54570" y="4981"/>
                    <a:pt x="52821" y="3340"/>
                    <a:pt x="51340" y="1988"/>
                  </a:cubicBezTo>
                  <a:cubicBezTo>
                    <a:pt x="49771" y="557"/>
                    <a:pt x="48933" y="1"/>
                    <a:pt x="482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4"/>
            <p:cNvSpPr/>
            <p:nvPr/>
          </p:nvSpPr>
          <p:spPr>
            <a:xfrm>
              <a:off x="312250" y="3210375"/>
              <a:ext cx="5114425" cy="1311825"/>
            </a:xfrm>
            <a:custGeom>
              <a:rect b="b" l="l" r="r" t="t"/>
              <a:pathLst>
                <a:path extrusionOk="0" h="52473" w="204577">
                  <a:moveTo>
                    <a:pt x="93136" y="0"/>
                  </a:moveTo>
                  <a:lnTo>
                    <a:pt x="6546" y="18650"/>
                  </a:lnTo>
                  <a:lnTo>
                    <a:pt x="1" y="37904"/>
                  </a:lnTo>
                  <a:lnTo>
                    <a:pt x="39280" y="52176"/>
                  </a:lnTo>
                  <a:cubicBezTo>
                    <a:pt x="39280" y="52176"/>
                    <a:pt x="86889" y="50977"/>
                    <a:pt x="97953" y="50678"/>
                  </a:cubicBezTo>
                  <a:cubicBezTo>
                    <a:pt x="98688" y="50658"/>
                    <a:pt x="99468" y="50649"/>
                    <a:pt x="100284" y="50649"/>
                  </a:cubicBezTo>
                  <a:cubicBezTo>
                    <a:pt x="111743" y="50649"/>
                    <a:pt x="130225" y="52472"/>
                    <a:pt x="130225" y="52472"/>
                  </a:cubicBezTo>
                  <a:cubicBezTo>
                    <a:pt x="130225" y="52472"/>
                    <a:pt x="130252" y="52472"/>
                    <a:pt x="130304" y="52472"/>
                  </a:cubicBezTo>
                  <a:cubicBezTo>
                    <a:pt x="132646" y="52472"/>
                    <a:pt x="186445" y="52459"/>
                    <a:pt x="191850" y="51277"/>
                  </a:cubicBezTo>
                  <a:cubicBezTo>
                    <a:pt x="197379" y="50066"/>
                    <a:pt x="204577" y="37310"/>
                    <a:pt x="204577" y="37310"/>
                  </a:cubicBezTo>
                  <a:lnTo>
                    <a:pt x="1961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4"/>
            <p:cNvSpPr/>
            <p:nvPr/>
          </p:nvSpPr>
          <p:spPr>
            <a:xfrm>
              <a:off x="2715325" y="3210450"/>
              <a:ext cx="2331300" cy="66450"/>
            </a:xfrm>
            <a:custGeom>
              <a:rect b="b" l="l" r="r" t="t"/>
              <a:pathLst>
                <a:path extrusionOk="0" h="2658" w="93252">
                  <a:moveTo>
                    <a:pt x="0" y="0"/>
                  </a:moveTo>
                  <a:lnTo>
                    <a:pt x="2402" y="2221"/>
                  </a:lnTo>
                  <a:lnTo>
                    <a:pt x="47244" y="2221"/>
                  </a:lnTo>
                  <a:lnTo>
                    <a:pt x="30547" y="2658"/>
                  </a:lnTo>
                  <a:lnTo>
                    <a:pt x="60864" y="2439"/>
                  </a:lnTo>
                  <a:lnTo>
                    <a:pt x="44141" y="1659"/>
                  </a:lnTo>
                  <a:lnTo>
                    <a:pt x="66731" y="1212"/>
                  </a:lnTo>
                  <a:lnTo>
                    <a:pt x="66731" y="1212"/>
                  </a:lnTo>
                  <a:lnTo>
                    <a:pt x="58449" y="1933"/>
                  </a:lnTo>
                  <a:lnTo>
                    <a:pt x="58449" y="1933"/>
                  </a:lnTo>
                  <a:lnTo>
                    <a:pt x="76944" y="1716"/>
                  </a:lnTo>
                  <a:lnTo>
                    <a:pt x="93251" y="1293"/>
                  </a:lnTo>
                  <a:lnTo>
                    <a:pt x="9202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4"/>
            <p:cNvSpPr/>
            <p:nvPr/>
          </p:nvSpPr>
          <p:spPr>
            <a:xfrm>
              <a:off x="2124900" y="1524200"/>
              <a:ext cx="477050" cy="477075"/>
            </a:xfrm>
            <a:custGeom>
              <a:rect b="b" l="l" r="r" t="t"/>
              <a:pathLst>
                <a:path extrusionOk="0" h="19083" w="19082">
                  <a:moveTo>
                    <a:pt x="9541" y="1"/>
                  </a:moveTo>
                  <a:cubicBezTo>
                    <a:pt x="7011" y="1"/>
                    <a:pt x="4584" y="1006"/>
                    <a:pt x="2795" y="2795"/>
                  </a:cubicBezTo>
                  <a:cubicBezTo>
                    <a:pt x="1006" y="4584"/>
                    <a:pt x="0" y="7011"/>
                    <a:pt x="0" y="9542"/>
                  </a:cubicBezTo>
                  <a:cubicBezTo>
                    <a:pt x="0" y="12072"/>
                    <a:pt x="1006" y="14499"/>
                    <a:pt x="2795" y="16289"/>
                  </a:cubicBezTo>
                  <a:cubicBezTo>
                    <a:pt x="4584" y="18077"/>
                    <a:pt x="7011" y="19082"/>
                    <a:pt x="9541" y="19082"/>
                  </a:cubicBezTo>
                  <a:cubicBezTo>
                    <a:pt x="12071" y="19082"/>
                    <a:pt x="14498" y="18077"/>
                    <a:pt x="16288" y="16289"/>
                  </a:cubicBezTo>
                  <a:cubicBezTo>
                    <a:pt x="18078" y="14499"/>
                    <a:pt x="19082" y="12072"/>
                    <a:pt x="19082" y="9542"/>
                  </a:cubicBezTo>
                  <a:cubicBezTo>
                    <a:pt x="19082" y="7011"/>
                    <a:pt x="18078" y="4584"/>
                    <a:pt x="16288" y="2795"/>
                  </a:cubicBezTo>
                  <a:cubicBezTo>
                    <a:pt x="14498" y="1006"/>
                    <a:pt x="12071" y="1"/>
                    <a:pt x="9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4"/>
            <p:cNvSpPr/>
            <p:nvPr/>
          </p:nvSpPr>
          <p:spPr>
            <a:xfrm>
              <a:off x="2205175" y="1604475"/>
              <a:ext cx="316500" cy="316525"/>
            </a:xfrm>
            <a:custGeom>
              <a:rect b="b" l="l" r="r" t="t"/>
              <a:pathLst>
                <a:path extrusionOk="0" h="12661" w="12660">
                  <a:moveTo>
                    <a:pt x="6330" y="1"/>
                  </a:moveTo>
                  <a:cubicBezTo>
                    <a:pt x="4651" y="1"/>
                    <a:pt x="3041" y="668"/>
                    <a:pt x="1854" y="1855"/>
                  </a:cubicBezTo>
                  <a:cubicBezTo>
                    <a:pt x="668" y="3042"/>
                    <a:pt x="0" y="4652"/>
                    <a:pt x="0" y="6331"/>
                  </a:cubicBezTo>
                  <a:cubicBezTo>
                    <a:pt x="0" y="8009"/>
                    <a:pt x="668" y="9619"/>
                    <a:pt x="1854" y="10806"/>
                  </a:cubicBezTo>
                  <a:cubicBezTo>
                    <a:pt x="3041" y="11993"/>
                    <a:pt x="4651" y="12660"/>
                    <a:pt x="6330" y="12660"/>
                  </a:cubicBezTo>
                  <a:cubicBezTo>
                    <a:pt x="8009" y="12660"/>
                    <a:pt x="9619" y="11993"/>
                    <a:pt x="10806" y="10806"/>
                  </a:cubicBezTo>
                  <a:cubicBezTo>
                    <a:pt x="11994" y="9619"/>
                    <a:pt x="12660" y="8009"/>
                    <a:pt x="12660" y="6331"/>
                  </a:cubicBezTo>
                  <a:cubicBezTo>
                    <a:pt x="12660" y="4652"/>
                    <a:pt x="11994" y="3042"/>
                    <a:pt x="10806" y="1855"/>
                  </a:cubicBezTo>
                  <a:cubicBezTo>
                    <a:pt x="9619" y="668"/>
                    <a:pt x="8009" y="1"/>
                    <a:pt x="6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4"/>
            <p:cNvSpPr/>
            <p:nvPr/>
          </p:nvSpPr>
          <p:spPr>
            <a:xfrm>
              <a:off x="2257700" y="1666400"/>
              <a:ext cx="211500" cy="192675"/>
            </a:xfrm>
            <a:custGeom>
              <a:rect b="b" l="l" r="r" t="t"/>
              <a:pathLst>
                <a:path extrusionOk="0" h="7707" w="8460">
                  <a:moveTo>
                    <a:pt x="4229" y="1"/>
                  </a:moveTo>
                  <a:cubicBezTo>
                    <a:pt x="3243" y="1"/>
                    <a:pt x="2257" y="377"/>
                    <a:pt x="1504" y="1129"/>
                  </a:cubicBezTo>
                  <a:cubicBezTo>
                    <a:pt x="0" y="2634"/>
                    <a:pt x="0" y="5073"/>
                    <a:pt x="1504" y="6578"/>
                  </a:cubicBezTo>
                  <a:cubicBezTo>
                    <a:pt x="2257" y="7330"/>
                    <a:pt x="3243" y="7706"/>
                    <a:pt x="4229" y="7706"/>
                  </a:cubicBezTo>
                  <a:cubicBezTo>
                    <a:pt x="5215" y="7706"/>
                    <a:pt x="6201" y="7330"/>
                    <a:pt x="6954" y="6578"/>
                  </a:cubicBezTo>
                  <a:cubicBezTo>
                    <a:pt x="8459" y="5073"/>
                    <a:pt x="8459" y="2634"/>
                    <a:pt x="6954" y="1129"/>
                  </a:cubicBezTo>
                  <a:cubicBezTo>
                    <a:pt x="6201" y="377"/>
                    <a:pt x="5215" y="1"/>
                    <a:pt x="4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4"/>
            <p:cNvSpPr/>
            <p:nvPr/>
          </p:nvSpPr>
          <p:spPr>
            <a:xfrm>
              <a:off x="2296350" y="1695625"/>
              <a:ext cx="134225" cy="134225"/>
            </a:xfrm>
            <a:custGeom>
              <a:rect b="b" l="l" r="r" t="t"/>
              <a:pathLst>
                <a:path extrusionOk="0" h="5369" w="5369">
                  <a:moveTo>
                    <a:pt x="2684" y="0"/>
                  </a:moveTo>
                  <a:cubicBezTo>
                    <a:pt x="1202" y="0"/>
                    <a:pt x="0" y="1203"/>
                    <a:pt x="0" y="2685"/>
                  </a:cubicBezTo>
                  <a:cubicBezTo>
                    <a:pt x="0" y="4167"/>
                    <a:pt x="1203" y="5369"/>
                    <a:pt x="2684" y="5369"/>
                  </a:cubicBezTo>
                  <a:cubicBezTo>
                    <a:pt x="4167" y="5369"/>
                    <a:pt x="5369" y="4166"/>
                    <a:pt x="5369" y="2685"/>
                  </a:cubicBezTo>
                  <a:cubicBezTo>
                    <a:pt x="5369" y="1203"/>
                    <a:pt x="4166" y="0"/>
                    <a:pt x="26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4"/>
            <p:cNvSpPr/>
            <p:nvPr/>
          </p:nvSpPr>
          <p:spPr>
            <a:xfrm>
              <a:off x="3978950" y="3302900"/>
              <a:ext cx="10125" cy="10125"/>
            </a:xfrm>
            <a:custGeom>
              <a:rect b="b" l="l" r="r" t="t"/>
              <a:pathLst>
                <a:path extrusionOk="0" h="405" w="405">
                  <a:moveTo>
                    <a:pt x="202" y="1"/>
                  </a:moveTo>
                  <a:cubicBezTo>
                    <a:pt x="90" y="1"/>
                    <a:pt x="0" y="92"/>
                    <a:pt x="0" y="203"/>
                  </a:cubicBezTo>
                  <a:cubicBezTo>
                    <a:pt x="0" y="315"/>
                    <a:pt x="90" y="405"/>
                    <a:pt x="202" y="405"/>
                  </a:cubicBezTo>
                  <a:cubicBezTo>
                    <a:pt x="313" y="405"/>
                    <a:pt x="404" y="315"/>
                    <a:pt x="404" y="203"/>
                  </a:cubicBezTo>
                  <a:cubicBezTo>
                    <a:pt x="404" y="92"/>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4"/>
            <p:cNvSpPr/>
            <p:nvPr/>
          </p:nvSpPr>
          <p:spPr>
            <a:xfrm>
              <a:off x="3766600" y="3381625"/>
              <a:ext cx="10125" cy="10125"/>
            </a:xfrm>
            <a:custGeom>
              <a:rect b="b" l="l" r="r" t="t"/>
              <a:pathLst>
                <a:path extrusionOk="0" h="405" w="405">
                  <a:moveTo>
                    <a:pt x="203" y="0"/>
                  </a:moveTo>
                  <a:cubicBezTo>
                    <a:pt x="91" y="0"/>
                    <a:pt x="1" y="90"/>
                    <a:pt x="1" y="202"/>
                  </a:cubicBezTo>
                  <a:cubicBezTo>
                    <a:pt x="1" y="315"/>
                    <a:pt x="91" y="404"/>
                    <a:pt x="203" y="404"/>
                  </a:cubicBezTo>
                  <a:cubicBezTo>
                    <a:pt x="314" y="404"/>
                    <a:pt x="405" y="315"/>
                    <a:pt x="405" y="202"/>
                  </a:cubicBezTo>
                  <a:cubicBezTo>
                    <a:pt x="405" y="90"/>
                    <a:pt x="314"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4"/>
            <p:cNvSpPr/>
            <p:nvPr/>
          </p:nvSpPr>
          <p:spPr>
            <a:xfrm>
              <a:off x="3717650" y="3462750"/>
              <a:ext cx="10125" cy="10125"/>
            </a:xfrm>
            <a:custGeom>
              <a:rect b="b" l="l" r="r" t="t"/>
              <a:pathLst>
                <a:path extrusionOk="0" h="405" w="405">
                  <a:moveTo>
                    <a:pt x="202" y="1"/>
                  </a:moveTo>
                  <a:cubicBezTo>
                    <a:pt x="90" y="1"/>
                    <a:pt x="0" y="91"/>
                    <a:pt x="0" y="203"/>
                  </a:cubicBezTo>
                  <a:cubicBezTo>
                    <a:pt x="0" y="314"/>
                    <a:pt x="90" y="405"/>
                    <a:pt x="202" y="405"/>
                  </a:cubicBezTo>
                  <a:cubicBezTo>
                    <a:pt x="313" y="405"/>
                    <a:pt x="404" y="314"/>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4"/>
            <p:cNvSpPr/>
            <p:nvPr/>
          </p:nvSpPr>
          <p:spPr>
            <a:xfrm>
              <a:off x="3771600" y="3552550"/>
              <a:ext cx="10125" cy="10125"/>
            </a:xfrm>
            <a:custGeom>
              <a:rect b="b" l="l" r="r" t="t"/>
              <a:pathLst>
                <a:path extrusionOk="0" h="405" w="405">
                  <a:moveTo>
                    <a:pt x="202" y="0"/>
                  </a:moveTo>
                  <a:cubicBezTo>
                    <a:pt x="91" y="0"/>
                    <a:pt x="0" y="90"/>
                    <a:pt x="0" y="202"/>
                  </a:cubicBezTo>
                  <a:cubicBezTo>
                    <a:pt x="0" y="313"/>
                    <a:pt x="91"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4"/>
            <p:cNvSpPr/>
            <p:nvPr/>
          </p:nvSpPr>
          <p:spPr>
            <a:xfrm>
              <a:off x="3882250" y="3591525"/>
              <a:ext cx="10125" cy="10125"/>
            </a:xfrm>
            <a:custGeom>
              <a:rect b="b" l="l" r="r" t="t"/>
              <a:pathLst>
                <a:path extrusionOk="0" h="405" w="405">
                  <a:moveTo>
                    <a:pt x="202" y="0"/>
                  </a:moveTo>
                  <a:cubicBezTo>
                    <a:pt x="90" y="0"/>
                    <a:pt x="0" y="92"/>
                    <a:pt x="0" y="202"/>
                  </a:cubicBezTo>
                  <a:cubicBezTo>
                    <a:pt x="0" y="314"/>
                    <a:pt x="90" y="404"/>
                    <a:pt x="202" y="404"/>
                  </a:cubicBezTo>
                  <a:cubicBezTo>
                    <a:pt x="313" y="404"/>
                    <a:pt x="404" y="314"/>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4"/>
            <p:cNvSpPr/>
            <p:nvPr/>
          </p:nvSpPr>
          <p:spPr>
            <a:xfrm>
              <a:off x="3821900" y="3496050"/>
              <a:ext cx="10125" cy="10125"/>
            </a:xfrm>
            <a:custGeom>
              <a:rect b="b" l="l" r="r" t="t"/>
              <a:pathLst>
                <a:path extrusionOk="0" h="405" w="405">
                  <a:moveTo>
                    <a:pt x="203" y="1"/>
                  </a:moveTo>
                  <a:cubicBezTo>
                    <a:pt x="92" y="1"/>
                    <a:pt x="1" y="90"/>
                    <a:pt x="1" y="203"/>
                  </a:cubicBezTo>
                  <a:cubicBezTo>
                    <a:pt x="1" y="313"/>
                    <a:pt x="92" y="405"/>
                    <a:pt x="203" y="405"/>
                  </a:cubicBezTo>
                  <a:cubicBezTo>
                    <a:pt x="315" y="405"/>
                    <a:pt x="405" y="313"/>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4"/>
            <p:cNvSpPr/>
            <p:nvPr/>
          </p:nvSpPr>
          <p:spPr>
            <a:xfrm>
              <a:off x="3632250" y="3516925"/>
              <a:ext cx="10125" cy="10125"/>
            </a:xfrm>
            <a:custGeom>
              <a:rect b="b" l="l" r="r" t="t"/>
              <a:pathLst>
                <a:path extrusionOk="0" h="405" w="405">
                  <a:moveTo>
                    <a:pt x="202" y="1"/>
                  </a:moveTo>
                  <a:cubicBezTo>
                    <a:pt x="91" y="1"/>
                    <a:pt x="0" y="92"/>
                    <a:pt x="0" y="203"/>
                  </a:cubicBezTo>
                  <a:cubicBezTo>
                    <a:pt x="0" y="315"/>
                    <a:pt x="91" y="405"/>
                    <a:pt x="202" y="405"/>
                  </a:cubicBezTo>
                  <a:cubicBezTo>
                    <a:pt x="314" y="405"/>
                    <a:pt x="404" y="315"/>
                    <a:pt x="404" y="203"/>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4"/>
            <p:cNvSpPr/>
            <p:nvPr/>
          </p:nvSpPr>
          <p:spPr>
            <a:xfrm>
              <a:off x="3549675" y="3451950"/>
              <a:ext cx="10125" cy="10125"/>
            </a:xfrm>
            <a:custGeom>
              <a:rect b="b" l="l" r="r" t="t"/>
              <a:pathLst>
                <a:path extrusionOk="0" h="405" w="405">
                  <a:moveTo>
                    <a:pt x="203" y="0"/>
                  </a:moveTo>
                  <a:cubicBezTo>
                    <a:pt x="90" y="0"/>
                    <a:pt x="1" y="90"/>
                    <a:pt x="1" y="202"/>
                  </a:cubicBezTo>
                  <a:cubicBezTo>
                    <a:pt x="1" y="315"/>
                    <a:pt x="90" y="404"/>
                    <a:pt x="203" y="404"/>
                  </a:cubicBezTo>
                  <a:cubicBezTo>
                    <a:pt x="313" y="404"/>
                    <a:pt x="405" y="315"/>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4"/>
            <p:cNvSpPr/>
            <p:nvPr/>
          </p:nvSpPr>
          <p:spPr>
            <a:xfrm>
              <a:off x="3505800" y="3386675"/>
              <a:ext cx="10125" cy="10125"/>
            </a:xfrm>
            <a:custGeom>
              <a:rect b="b" l="l" r="r" t="t"/>
              <a:pathLst>
                <a:path extrusionOk="0" h="405" w="405">
                  <a:moveTo>
                    <a:pt x="202" y="0"/>
                  </a:moveTo>
                  <a:cubicBezTo>
                    <a:pt x="92" y="0"/>
                    <a:pt x="0" y="90"/>
                    <a:pt x="0" y="202"/>
                  </a:cubicBezTo>
                  <a:cubicBezTo>
                    <a:pt x="0" y="315"/>
                    <a:pt x="92" y="404"/>
                    <a:pt x="202" y="404"/>
                  </a:cubicBezTo>
                  <a:cubicBezTo>
                    <a:pt x="315" y="404"/>
                    <a:pt x="404" y="315"/>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4"/>
            <p:cNvSpPr/>
            <p:nvPr/>
          </p:nvSpPr>
          <p:spPr>
            <a:xfrm>
              <a:off x="3420575" y="3386675"/>
              <a:ext cx="10125" cy="10125"/>
            </a:xfrm>
            <a:custGeom>
              <a:rect b="b" l="l" r="r" t="t"/>
              <a:pathLst>
                <a:path extrusionOk="0" h="405" w="405">
                  <a:moveTo>
                    <a:pt x="203" y="0"/>
                  </a:moveTo>
                  <a:cubicBezTo>
                    <a:pt x="91" y="0"/>
                    <a:pt x="1" y="90"/>
                    <a:pt x="1" y="202"/>
                  </a:cubicBezTo>
                  <a:cubicBezTo>
                    <a:pt x="1" y="315"/>
                    <a:pt x="91" y="404"/>
                    <a:pt x="203" y="404"/>
                  </a:cubicBezTo>
                  <a:cubicBezTo>
                    <a:pt x="314" y="404"/>
                    <a:pt x="405" y="315"/>
                    <a:pt x="405" y="202"/>
                  </a:cubicBezTo>
                  <a:cubicBezTo>
                    <a:pt x="405" y="90"/>
                    <a:pt x="314"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4"/>
            <p:cNvSpPr/>
            <p:nvPr/>
          </p:nvSpPr>
          <p:spPr>
            <a:xfrm>
              <a:off x="3430600" y="3435075"/>
              <a:ext cx="10125" cy="10125"/>
            </a:xfrm>
            <a:custGeom>
              <a:rect b="b" l="l" r="r" t="t"/>
              <a:pathLst>
                <a:path extrusionOk="0" h="405" w="405">
                  <a:moveTo>
                    <a:pt x="203" y="1"/>
                  </a:moveTo>
                  <a:cubicBezTo>
                    <a:pt x="92" y="1"/>
                    <a:pt x="1" y="90"/>
                    <a:pt x="1" y="203"/>
                  </a:cubicBezTo>
                  <a:cubicBezTo>
                    <a:pt x="1" y="313"/>
                    <a:pt x="92" y="405"/>
                    <a:pt x="203" y="405"/>
                  </a:cubicBezTo>
                  <a:cubicBezTo>
                    <a:pt x="315" y="405"/>
                    <a:pt x="405" y="313"/>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4"/>
            <p:cNvSpPr/>
            <p:nvPr/>
          </p:nvSpPr>
          <p:spPr>
            <a:xfrm>
              <a:off x="3333425" y="3436825"/>
              <a:ext cx="10125" cy="10125"/>
            </a:xfrm>
            <a:custGeom>
              <a:rect b="b" l="l" r="r" t="t"/>
              <a:pathLst>
                <a:path extrusionOk="0" h="405" w="405">
                  <a:moveTo>
                    <a:pt x="202" y="1"/>
                  </a:moveTo>
                  <a:cubicBezTo>
                    <a:pt x="90" y="1"/>
                    <a:pt x="0" y="92"/>
                    <a:pt x="0" y="203"/>
                  </a:cubicBezTo>
                  <a:cubicBezTo>
                    <a:pt x="0" y="315"/>
                    <a:pt x="90" y="405"/>
                    <a:pt x="202" y="405"/>
                  </a:cubicBezTo>
                  <a:cubicBezTo>
                    <a:pt x="313" y="405"/>
                    <a:pt x="404" y="315"/>
                    <a:pt x="404" y="203"/>
                  </a:cubicBezTo>
                  <a:cubicBezTo>
                    <a:pt x="404" y="92"/>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4"/>
            <p:cNvSpPr/>
            <p:nvPr/>
          </p:nvSpPr>
          <p:spPr>
            <a:xfrm>
              <a:off x="4018400" y="3238150"/>
              <a:ext cx="10125" cy="10125"/>
            </a:xfrm>
            <a:custGeom>
              <a:rect b="b" l="l" r="r" t="t"/>
              <a:pathLst>
                <a:path extrusionOk="0" h="405" w="405">
                  <a:moveTo>
                    <a:pt x="203" y="1"/>
                  </a:moveTo>
                  <a:cubicBezTo>
                    <a:pt x="91" y="1"/>
                    <a:pt x="1" y="91"/>
                    <a:pt x="1" y="203"/>
                  </a:cubicBezTo>
                  <a:cubicBezTo>
                    <a:pt x="1" y="315"/>
                    <a:pt x="91" y="405"/>
                    <a:pt x="203" y="405"/>
                  </a:cubicBezTo>
                  <a:cubicBezTo>
                    <a:pt x="314" y="405"/>
                    <a:pt x="405" y="315"/>
                    <a:pt x="405" y="203"/>
                  </a:cubicBezTo>
                  <a:cubicBezTo>
                    <a:pt x="405" y="91"/>
                    <a:pt x="314"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4"/>
            <p:cNvSpPr/>
            <p:nvPr/>
          </p:nvSpPr>
          <p:spPr>
            <a:xfrm>
              <a:off x="4089125" y="3366575"/>
              <a:ext cx="10125" cy="10125"/>
            </a:xfrm>
            <a:custGeom>
              <a:rect b="b" l="l" r="r" t="t"/>
              <a:pathLst>
                <a:path extrusionOk="0" h="405" w="405">
                  <a:moveTo>
                    <a:pt x="202" y="1"/>
                  </a:moveTo>
                  <a:cubicBezTo>
                    <a:pt x="90" y="1"/>
                    <a:pt x="0" y="91"/>
                    <a:pt x="0" y="203"/>
                  </a:cubicBezTo>
                  <a:cubicBezTo>
                    <a:pt x="0" y="313"/>
                    <a:pt x="90" y="405"/>
                    <a:pt x="202" y="405"/>
                  </a:cubicBezTo>
                  <a:cubicBezTo>
                    <a:pt x="313" y="405"/>
                    <a:pt x="404" y="313"/>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4"/>
            <p:cNvSpPr/>
            <p:nvPr/>
          </p:nvSpPr>
          <p:spPr>
            <a:xfrm>
              <a:off x="3898975" y="3381625"/>
              <a:ext cx="10125" cy="10125"/>
            </a:xfrm>
            <a:custGeom>
              <a:rect b="b" l="l" r="r" t="t"/>
              <a:pathLst>
                <a:path extrusionOk="0" h="405" w="405">
                  <a:moveTo>
                    <a:pt x="202" y="0"/>
                  </a:moveTo>
                  <a:cubicBezTo>
                    <a:pt x="91" y="0"/>
                    <a:pt x="0" y="90"/>
                    <a:pt x="0" y="202"/>
                  </a:cubicBezTo>
                  <a:cubicBezTo>
                    <a:pt x="0" y="315"/>
                    <a:pt x="91" y="404"/>
                    <a:pt x="202" y="404"/>
                  </a:cubicBezTo>
                  <a:cubicBezTo>
                    <a:pt x="314" y="404"/>
                    <a:pt x="404" y="315"/>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4"/>
            <p:cNvSpPr/>
            <p:nvPr/>
          </p:nvSpPr>
          <p:spPr>
            <a:xfrm>
              <a:off x="3831975" y="3440050"/>
              <a:ext cx="10125" cy="10125"/>
            </a:xfrm>
            <a:custGeom>
              <a:rect b="b" l="l" r="r" t="t"/>
              <a:pathLst>
                <a:path extrusionOk="0" h="405" w="405">
                  <a:moveTo>
                    <a:pt x="202" y="1"/>
                  </a:moveTo>
                  <a:cubicBezTo>
                    <a:pt x="90" y="1"/>
                    <a:pt x="0" y="92"/>
                    <a:pt x="0" y="203"/>
                  </a:cubicBezTo>
                  <a:cubicBezTo>
                    <a:pt x="0" y="315"/>
                    <a:pt x="90" y="405"/>
                    <a:pt x="202" y="405"/>
                  </a:cubicBezTo>
                  <a:cubicBezTo>
                    <a:pt x="314" y="405"/>
                    <a:pt x="404" y="315"/>
                    <a:pt x="404" y="203"/>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4"/>
            <p:cNvSpPr/>
            <p:nvPr/>
          </p:nvSpPr>
          <p:spPr>
            <a:xfrm>
              <a:off x="4217675" y="337155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4"/>
            <p:cNvSpPr/>
            <p:nvPr/>
          </p:nvSpPr>
          <p:spPr>
            <a:xfrm>
              <a:off x="4173800" y="3545650"/>
              <a:ext cx="10125" cy="10125"/>
            </a:xfrm>
            <a:custGeom>
              <a:rect b="b" l="l" r="r" t="t"/>
              <a:pathLst>
                <a:path extrusionOk="0" h="405" w="405">
                  <a:moveTo>
                    <a:pt x="203" y="1"/>
                  </a:moveTo>
                  <a:cubicBezTo>
                    <a:pt x="91" y="1"/>
                    <a:pt x="1" y="91"/>
                    <a:pt x="1" y="203"/>
                  </a:cubicBezTo>
                  <a:cubicBezTo>
                    <a:pt x="1" y="315"/>
                    <a:pt x="91" y="405"/>
                    <a:pt x="203" y="405"/>
                  </a:cubicBezTo>
                  <a:cubicBezTo>
                    <a:pt x="313" y="405"/>
                    <a:pt x="405" y="315"/>
                    <a:pt x="405" y="203"/>
                  </a:cubicBezTo>
                  <a:cubicBezTo>
                    <a:pt x="405" y="91"/>
                    <a:pt x="313"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4"/>
            <p:cNvSpPr/>
            <p:nvPr/>
          </p:nvSpPr>
          <p:spPr>
            <a:xfrm>
              <a:off x="4164975" y="324757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4"/>
            <p:cNvSpPr/>
            <p:nvPr/>
          </p:nvSpPr>
          <p:spPr>
            <a:xfrm>
              <a:off x="4241225" y="3228100"/>
              <a:ext cx="10125" cy="10125"/>
            </a:xfrm>
            <a:custGeom>
              <a:rect b="b" l="l" r="r" t="t"/>
              <a:pathLst>
                <a:path extrusionOk="0" h="405" w="405">
                  <a:moveTo>
                    <a:pt x="202" y="0"/>
                  </a:moveTo>
                  <a:cubicBezTo>
                    <a:pt x="90" y="0"/>
                    <a:pt x="0" y="92"/>
                    <a:pt x="0" y="202"/>
                  </a:cubicBezTo>
                  <a:cubicBezTo>
                    <a:pt x="0" y="315"/>
                    <a:pt x="90" y="404"/>
                    <a:pt x="202" y="404"/>
                  </a:cubicBezTo>
                  <a:cubicBezTo>
                    <a:pt x="314" y="404"/>
                    <a:pt x="404" y="315"/>
                    <a:pt x="404" y="202"/>
                  </a:cubicBezTo>
                  <a:cubicBezTo>
                    <a:pt x="404" y="92"/>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4"/>
            <p:cNvSpPr/>
            <p:nvPr/>
          </p:nvSpPr>
          <p:spPr>
            <a:xfrm>
              <a:off x="4352575" y="330290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4"/>
            <p:cNvSpPr/>
            <p:nvPr/>
          </p:nvSpPr>
          <p:spPr>
            <a:xfrm>
              <a:off x="4373800" y="3228100"/>
              <a:ext cx="10125" cy="10125"/>
            </a:xfrm>
            <a:custGeom>
              <a:rect b="b" l="l" r="r" t="t"/>
              <a:pathLst>
                <a:path extrusionOk="0" h="405" w="405">
                  <a:moveTo>
                    <a:pt x="202" y="0"/>
                  </a:moveTo>
                  <a:cubicBezTo>
                    <a:pt x="90" y="0"/>
                    <a:pt x="0" y="92"/>
                    <a:pt x="0" y="202"/>
                  </a:cubicBezTo>
                  <a:cubicBezTo>
                    <a:pt x="0" y="315"/>
                    <a:pt x="90" y="404"/>
                    <a:pt x="202" y="404"/>
                  </a:cubicBezTo>
                  <a:cubicBezTo>
                    <a:pt x="313" y="404"/>
                    <a:pt x="404" y="315"/>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4"/>
            <p:cNvSpPr/>
            <p:nvPr/>
          </p:nvSpPr>
          <p:spPr>
            <a:xfrm>
              <a:off x="4068275" y="344005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4"/>
            <p:cNvSpPr/>
            <p:nvPr/>
          </p:nvSpPr>
          <p:spPr>
            <a:xfrm>
              <a:off x="4035475" y="3480675"/>
              <a:ext cx="3675" cy="3650"/>
            </a:xfrm>
            <a:custGeom>
              <a:rect b="b" l="l" r="r" t="t"/>
              <a:pathLst>
                <a:path extrusionOk="0" h="146" w="147">
                  <a:moveTo>
                    <a:pt x="74" y="1"/>
                  </a:moveTo>
                  <a:cubicBezTo>
                    <a:pt x="32" y="1"/>
                    <a:pt x="0" y="34"/>
                    <a:pt x="0" y="72"/>
                  </a:cubicBezTo>
                  <a:cubicBezTo>
                    <a:pt x="0" y="114"/>
                    <a:pt x="32" y="146"/>
                    <a:pt x="74" y="146"/>
                  </a:cubicBezTo>
                  <a:cubicBezTo>
                    <a:pt x="114" y="146"/>
                    <a:pt x="147" y="113"/>
                    <a:pt x="147" y="72"/>
                  </a:cubicBezTo>
                  <a:cubicBezTo>
                    <a:pt x="147" y="32"/>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4"/>
            <p:cNvSpPr/>
            <p:nvPr/>
          </p:nvSpPr>
          <p:spPr>
            <a:xfrm>
              <a:off x="4022425" y="3568775"/>
              <a:ext cx="3675" cy="3650"/>
            </a:xfrm>
            <a:custGeom>
              <a:rect b="b" l="l" r="r" t="t"/>
              <a:pathLst>
                <a:path extrusionOk="0" h="146" w="147">
                  <a:moveTo>
                    <a:pt x="73" y="0"/>
                  </a:moveTo>
                  <a:cubicBezTo>
                    <a:pt x="33" y="0"/>
                    <a:pt x="0" y="32"/>
                    <a:pt x="0" y="72"/>
                  </a:cubicBezTo>
                  <a:cubicBezTo>
                    <a:pt x="0" y="114"/>
                    <a:pt x="33" y="146"/>
                    <a:pt x="73" y="146"/>
                  </a:cubicBezTo>
                  <a:cubicBezTo>
                    <a:pt x="115" y="146"/>
                    <a:pt x="147" y="113"/>
                    <a:pt x="147" y="72"/>
                  </a:cubicBezTo>
                  <a:cubicBezTo>
                    <a:pt x="147" y="33"/>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4"/>
            <p:cNvSpPr/>
            <p:nvPr/>
          </p:nvSpPr>
          <p:spPr>
            <a:xfrm>
              <a:off x="4140925" y="3608050"/>
              <a:ext cx="3650" cy="3650"/>
            </a:xfrm>
            <a:custGeom>
              <a:rect b="b" l="l" r="r" t="t"/>
              <a:pathLst>
                <a:path extrusionOk="0" h="146" w="146">
                  <a:moveTo>
                    <a:pt x="74" y="1"/>
                  </a:moveTo>
                  <a:cubicBezTo>
                    <a:pt x="32" y="1"/>
                    <a:pt x="0" y="34"/>
                    <a:pt x="0" y="72"/>
                  </a:cubicBezTo>
                  <a:cubicBezTo>
                    <a:pt x="0" y="114"/>
                    <a:pt x="32" y="146"/>
                    <a:pt x="74" y="146"/>
                  </a:cubicBezTo>
                  <a:cubicBezTo>
                    <a:pt x="114" y="146"/>
                    <a:pt x="146" y="113"/>
                    <a:pt x="146" y="72"/>
                  </a:cubicBezTo>
                  <a:cubicBezTo>
                    <a:pt x="146"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4"/>
            <p:cNvSpPr/>
            <p:nvPr/>
          </p:nvSpPr>
          <p:spPr>
            <a:xfrm>
              <a:off x="4206350" y="3596525"/>
              <a:ext cx="3650" cy="3700"/>
            </a:xfrm>
            <a:custGeom>
              <a:rect b="b" l="l" r="r" t="t"/>
              <a:pathLst>
                <a:path extrusionOk="0" h="148" w="146">
                  <a:moveTo>
                    <a:pt x="72" y="1"/>
                  </a:moveTo>
                  <a:cubicBezTo>
                    <a:pt x="32" y="1"/>
                    <a:pt x="1" y="35"/>
                    <a:pt x="1" y="74"/>
                  </a:cubicBezTo>
                  <a:cubicBezTo>
                    <a:pt x="1" y="114"/>
                    <a:pt x="32" y="147"/>
                    <a:pt x="72" y="147"/>
                  </a:cubicBezTo>
                  <a:cubicBezTo>
                    <a:pt x="114" y="147"/>
                    <a:pt x="146" y="113"/>
                    <a:pt x="146" y="74"/>
                  </a:cubicBezTo>
                  <a:cubicBezTo>
                    <a:pt x="146" y="35"/>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4"/>
            <p:cNvSpPr/>
            <p:nvPr/>
          </p:nvSpPr>
          <p:spPr>
            <a:xfrm>
              <a:off x="4237700" y="3523025"/>
              <a:ext cx="3700" cy="3650"/>
            </a:xfrm>
            <a:custGeom>
              <a:rect b="b" l="l" r="r" t="t"/>
              <a:pathLst>
                <a:path extrusionOk="0" h="146" w="148">
                  <a:moveTo>
                    <a:pt x="74" y="0"/>
                  </a:moveTo>
                  <a:cubicBezTo>
                    <a:pt x="33" y="0"/>
                    <a:pt x="0" y="33"/>
                    <a:pt x="0" y="74"/>
                  </a:cubicBezTo>
                  <a:cubicBezTo>
                    <a:pt x="0" y="114"/>
                    <a:pt x="35" y="146"/>
                    <a:pt x="74" y="146"/>
                  </a:cubicBezTo>
                  <a:cubicBezTo>
                    <a:pt x="116" y="146"/>
                    <a:pt x="147" y="113"/>
                    <a:pt x="147" y="74"/>
                  </a:cubicBezTo>
                  <a:cubicBezTo>
                    <a:pt x="147" y="35"/>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4"/>
            <p:cNvSpPr/>
            <p:nvPr/>
          </p:nvSpPr>
          <p:spPr>
            <a:xfrm>
              <a:off x="4303550" y="3568400"/>
              <a:ext cx="3675" cy="3650"/>
            </a:xfrm>
            <a:custGeom>
              <a:rect b="b" l="l" r="r" t="t"/>
              <a:pathLst>
                <a:path extrusionOk="0" h="146" w="147">
                  <a:moveTo>
                    <a:pt x="73" y="1"/>
                  </a:moveTo>
                  <a:cubicBezTo>
                    <a:pt x="33" y="1"/>
                    <a:pt x="0" y="33"/>
                    <a:pt x="0" y="72"/>
                  </a:cubicBezTo>
                  <a:cubicBezTo>
                    <a:pt x="0" y="114"/>
                    <a:pt x="34" y="146"/>
                    <a:pt x="73" y="146"/>
                  </a:cubicBezTo>
                  <a:cubicBezTo>
                    <a:pt x="114" y="146"/>
                    <a:pt x="147" y="113"/>
                    <a:pt x="147" y="72"/>
                  </a:cubicBezTo>
                  <a:cubicBezTo>
                    <a:pt x="147" y="32"/>
                    <a:pt x="112"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4"/>
            <p:cNvSpPr/>
            <p:nvPr/>
          </p:nvSpPr>
          <p:spPr>
            <a:xfrm>
              <a:off x="4337850" y="3609850"/>
              <a:ext cx="3650" cy="3700"/>
            </a:xfrm>
            <a:custGeom>
              <a:rect b="b" l="l" r="r" t="t"/>
              <a:pathLst>
                <a:path extrusionOk="0" h="148" w="146">
                  <a:moveTo>
                    <a:pt x="72" y="0"/>
                  </a:moveTo>
                  <a:cubicBezTo>
                    <a:pt x="32" y="0"/>
                    <a:pt x="0" y="35"/>
                    <a:pt x="0" y="74"/>
                  </a:cubicBezTo>
                  <a:cubicBezTo>
                    <a:pt x="0" y="116"/>
                    <a:pt x="33" y="147"/>
                    <a:pt x="72" y="147"/>
                  </a:cubicBezTo>
                  <a:cubicBezTo>
                    <a:pt x="114" y="147"/>
                    <a:pt x="145" y="113"/>
                    <a:pt x="145" y="74"/>
                  </a:cubicBezTo>
                  <a:cubicBezTo>
                    <a:pt x="145" y="35"/>
                    <a:pt x="112"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4"/>
            <p:cNvSpPr/>
            <p:nvPr/>
          </p:nvSpPr>
          <p:spPr>
            <a:xfrm>
              <a:off x="4431025" y="3611675"/>
              <a:ext cx="3650" cy="3700"/>
            </a:xfrm>
            <a:custGeom>
              <a:rect b="b" l="l" r="r" t="t"/>
              <a:pathLst>
                <a:path extrusionOk="0" h="148" w="146">
                  <a:moveTo>
                    <a:pt x="74" y="1"/>
                  </a:moveTo>
                  <a:cubicBezTo>
                    <a:pt x="32" y="1"/>
                    <a:pt x="1" y="35"/>
                    <a:pt x="1" y="74"/>
                  </a:cubicBezTo>
                  <a:cubicBezTo>
                    <a:pt x="1" y="115"/>
                    <a:pt x="34" y="147"/>
                    <a:pt x="74" y="147"/>
                  </a:cubicBezTo>
                  <a:cubicBezTo>
                    <a:pt x="114" y="147"/>
                    <a:pt x="146" y="113"/>
                    <a:pt x="146" y="74"/>
                  </a:cubicBezTo>
                  <a:cubicBezTo>
                    <a:pt x="146" y="35"/>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4"/>
            <p:cNvSpPr/>
            <p:nvPr/>
          </p:nvSpPr>
          <p:spPr>
            <a:xfrm>
              <a:off x="4481350" y="3606225"/>
              <a:ext cx="3650" cy="3650"/>
            </a:xfrm>
            <a:custGeom>
              <a:rect b="b" l="l" r="r" t="t"/>
              <a:pathLst>
                <a:path extrusionOk="0" h="146" w="146">
                  <a:moveTo>
                    <a:pt x="74" y="0"/>
                  </a:moveTo>
                  <a:cubicBezTo>
                    <a:pt x="32" y="0"/>
                    <a:pt x="0" y="32"/>
                    <a:pt x="0" y="74"/>
                  </a:cubicBezTo>
                  <a:cubicBezTo>
                    <a:pt x="0" y="114"/>
                    <a:pt x="32" y="145"/>
                    <a:pt x="74" y="145"/>
                  </a:cubicBezTo>
                  <a:cubicBezTo>
                    <a:pt x="114" y="145"/>
                    <a:pt x="145" y="113"/>
                    <a:pt x="145" y="74"/>
                  </a:cubicBezTo>
                  <a:cubicBezTo>
                    <a:pt x="145"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4"/>
            <p:cNvSpPr/>
            <p:nvPr/>
          </p:nvSpPr>
          <p:spPr>
            <a:xfrm>
              <a:off x="4414950" y="3553925"/>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4"/>
            <p:cNvSpPr/>
            <p:nvPr/>
          </p:nvSpPr>
          <p:spPr>
            <a:xfrm>
              <a:off x="4349000" y="3497425"/>
              <a:ext cx="3675" cy="3700"/>
            </a:xfrm>
            <a:custGeom>
              <a:rect b="b" l="l" r="r" t="t"/>
              <a:pathLst>
                <a:path extrusionOk="0" h="148" w="147">
                  <a:moveTo>
                    <a:pt x="73" y="1"/>
                  </a:moveTo>
                  <a:cubicBezTo>
                    <a:pt x="33" y="1"/>
                    <a:pt x="0" y="35"/>
                    <a:pt x="0" y="74"/>
                  </a:cubicBezTo>
                  <a:cubicBezTo>
                    <a:pt x="0" y="116"/>
                    <a:pt x="33" y="148"/>
                    <a:pt x="73" y="148"/>
                  </a:cubicBezTo>
                  <a:cubicBezTo>
                    <a:pt x="115" y="148"/>
                    <a:pt x="147" y="113"/>
                    <a:pt x="147" y="74"/>
                  </a:cubicBezTo>
                  <a:cubicBezTo>
                    <a:pt x="147" y="35"/>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4"/>
            <p:cNvSpPr/>
            <p:nvPr/>
          </p:nvSpPr>
          <p:spPr>
            <a:xfrm>
              <a:off x="4289850" y="3482475"/>
              <a:ext cx="3700" cy="3700"/>
            </a:xfrm>
            <a:custGeom>
              <a:rect b="b" l="l" r="r" t="t"/>
              <a:pathLst>
                <a:path extrusionOk="0" h="148" w="148">
                  <a:moveTo>
                    <a:pt x="74" y="0"/>
                  </a:moveTo>
                  <a:cubicBezTo>
                    <a:pt x="32" y="0"/>
                    <a:pt x="0" y="33"/>
                    <a:pt x="0" y="74"/>
                  </a:cubicBezTo>
                  <a:cubicBezTo>
                    <a:pt x="0" y="116"/>
                    <a:pt x="32" y="147"/>
                    <a:pt x="74" y="147"/>
                  </a:cubicBezTo>
                  <a:cubicBezTo>
                    <a:pt x="114" y="147"/>
                    <a:pt x="147" y="113"/>
                    <a:pt x="147" y="74"/>
                  </a:cubicBezTo>
                  <a:cubicBezTo>
                    <a:pt x="147"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4"/>
            <p:cNvSpPr/>
            <p:nvPr/>
          </p:nvSpPr>
          <p:spPr>
            <a:xfrm>
              <a:off x="4037275" y="3389875"/>
              <a:ext cx="3650" cy="3700"/>
            </a:xfrm>
            <a:custGeom>
              <a:rect b="b" l="l" r="r" t="t"/>
              <a:pathLst>
                <a:path extrusionOk="0" h="148" w="146">
                  <a:moveTo>
                    <a:pt x="72" y="1"/>
                  </a:moveTo>
                  <a:cubicBezTo>
                    <a:pt x="31" y="1"/>
                    <a:pt x="0" y="35"/>
                    <a:pt x="0" y="74"/>
                  </a:cubicBezTo>
                  <a:cubicBezTo>
                    <a:pt x="0" y="116"/>
                    <a:pt x="33" y="148"/>
                    <a:pt x="72" y="148"/>
                  </a:cubicBezTo>
                  <a:cubicBezTo>
                    <a:pt x="114" y="148"/>
                    <a:pt x="145" y="113"/>
                    <a:pt x="145" y="74"/>
                  </a:cubicBezTo>
                  <a:cubicBezTo>
                    <a:pt x="145" y="34"/>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4"/>
            <p:cNvSpPr/>
            <p:nvPr/>
          </p:nvSpPr>
          <p:spPr>
            <a:xfrm>
              <a:off x="3966975" y="3388100"/>
              <a:ext cx="3650" cy="3650"/>
            </a:xfrm>
            <a:custGeom>
              <a:rect b="b" l="l" r="r" t="t"/>
              <a:pathLst>
                <a:path extrusionOk="0" h="146" w="146">
                  <a:moveTo>
                    <a:pt x="74" y="0"/>
                  </a:moveTo>
                  <a:cubicBezTo>
                    <a:pt x="32" y="0"/>
                    <a:pt x="0" y="33"/>
                    <a:pt x="0" y="72"/>
                  </a:cubicBezTo>
                  <a:cubicBezTo>
                    <a:pt x="0" y="114"/>
                    <a:pt x="33" y="145"/>
                    <a:pt x="74" y="145"/>
                  </a:cubicBezTo>
                  <a:cubicBezTo>
                    <a:pt x="114" y="145"/>
                    <a:pt x="146" y="112"/>
                    <a:pt x="146" y="72"/>
                  </a:cubicBezTo>
                  <a:cubicBezTo>
                    <a:pt x="146"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4"/>
            <p:cNvSpPr/>
            <p:nvPr/>
          </p:nvSpPr>
          <p:spPr>
            <a:xfrm>
              <a:off x="3965150" y="3333850"/>
              <a:ext cx="3675" cy="3650"/>
            </a:xfrm>
            <a:custGeom>
              <a:rect b="b" l="l" r="r" t="t"/>
              <a:pathLst>
                <a:path extrusionOk="0" h="146" w="147">
                  <a:moveTo>
                    <a:pt x="73" y="0"/>
                  </a:moveTo>
                  <a:cubicBezTo>
                    <a:pt x="32" y="0"/>
                    <a:pt x="0" y="33"/>
                    <a:pt x="0" y="72"/>
                  </a:cubicBezTo>
                  <a:cubicBezTo>
                    <a:pt x="0" y="114"/>
                    <a:pt x="32" y="146"/>
                    <a:pt x="73" y="146"/>
                  </a:cubicBezTo>
                  <a:cubicBezTo>
                    <a:pt x="114" y="146"/>
                    <a:pt x="147" y="113"/>
                    <a:pt x="147" y="72"/>
                  </a:cubicBezTo>
                  <a:cubicBezTo>
                    <a:pt x="147"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4"/>
            <p:cNvSpPr/>
            <p:nvPr/>
          </p:nvSpPr>
          <p:spPr>
            <a:xfrm>
              <a:off x="4068500" y="3260900"/>
              <a:ext cx="3650" cy="3650"/>
            </a:xfrm>
            <a:custGeom>
              <a:rect b="b" l="l" r="r" t="t"/>
              <a:pathLst>
                <a:path extrusionOk="0" h="146" w="146">
                  <a:moveTo>
                    <a:pt x="75" y="1"/>
                  </a:moveTo>
                  <a:cubicBezTo>
                    <a:pt x="74" y="1"/>
                    <a:pt x="73" y="1"/>
                    <a:pt x="72" y="1"/>
                  </a:cubicBezTo>
                  <a:cubicBezTo>
                    <a:pt x="32" y="1"/>
                    <a:pt x="1" y="33"/>
                    <a:pt x="1" y="72"/>
                  </a:cubicBezTo>
                  <a:cubicBezTo>
                    <a:pt x="1" y="114"/>
                    <a:pt x="33" y="146"/>
                    <a:pt x="72" y="146"/>
                  </a:cubicBezTo>
                  <a:cubicBezTo>
                    <a:pt x="114" y="146"/>
                    <a:pt x="146" y="113"/>
                    <a:pt x="146" y="72"/>
                  </a:cubicBezTo>
                  <a:cubicBezTo>
                    <a:pt x="146" y="33"/>
                    <a:pt x="114" y="1"/>
                    <a:pt x="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4"/>
            <p:cNvSpPr/>
            <p:nvPr/>
          </p:nvSpPr>
          <p:spPr>
            <a:xfrm>
              <a:off x="4057700" y="3212275"/>
              <a:ext cx="3650" cy="3650"/>
            </a:xfrm>
            <a:custGeom>
              <a:rect b="b" l="l" r="r" t="t"/>
              <a:pathLst>
                <a:path extrusionOk="0" h="146" w="146">
                  <a:moveTo>
                    <a:pt x="76" y="0"/>
                  </a:moveTo>
                  <a:cubicBezTo>
                    <a:pt x="75" y="0"/>
                    <a:pt x="74" y="0"/>
                    <a:pt x="73" y="0"/>
                  </a:cubicBezTo>
                  <a:cubicBezTo>
                    <a:pt x="31" y="0"/>
                    <a:pt x="0" y="33"/>
                    <a:pt x="0" y="72"/>
                  </a:cubicBezTo>
                  <a:cubicBezTo>
                    <a:pt x="0" y="114"/>
                    <a:pt x="33" y="145"/>
                    <a:pt x="73" y="145"/>
                  </a:cubicBezTo>
                  <a:cubicBezTo>
                    <a:pt x="114" y="145"/>
                    <a:pt x="145" y="113"/>
                    <a:pt x="145" y="72"/>
                  </a:cubicBezTo>
                  <a:cubicBezTo>
                    <a:pt x="145" y="33"/>
                    <a:pt x="115" y="0"/>
                    <a:pt x="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4"/>
            <p:cNvSpPr/>
            <p:nvPr/>
          </p:nvSpPr>
          <p:spPr>
            <a:xfrm>
              <a:off x="4144925" y="3241375"/>
              <a:ext cx="3700" cy="3700"/>
            </a:xfrm>
            <a:custGeom>
              <a:rect b="b" l="l" r="r" t="t"/>
              <a:pathLst>
                <a:path extrusionOk="0" h="148" w="148">
                  <a:moveTo>
                    <a:pt x="74" y="0"/>
                  </a:moveTo>
                  <a:cubicBezTo>
                    <a:pt x="33" y="0"/>
                    <a:pt x="1" y="35"/>
                    <a:pt x="1" y="74"/>
                  </a:cubicBezTo>
                  <a:cubicBezTo>
                    <a:pt x="1" y="116"/>
                    <a:pt x="35" y="147"/>
                    <a:pt x="74" y="147"/>
                  </a:cubicBezTo>
                  <a:cubicBezTo>
                    <a:pt x="116" y="147"/>
                    <a:pt x="147" y="113"/>
                    <a:pt x="147" y="74"/>
                  </a:cubicBezTo>
                  <a:cubicBezTo>
                    <a:pt x="147"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4"/>
            <p:cNvSpPr/>
            <p:nvPr/>
          </p:nvSpPr>
          <p:spPr>
            <a:xfrm>
              <a:off x="4187075" y="3374800"/>
              <a:ext cx="3675" cy="3675"/>
            </a:xfrm>
            <a:custGeom>
              <a:rect b="b" l="l" r="r" t="t"/>
              <a:pathLst>
                <a:path extrusionOk="0" h="147" w="147">
                  <a:moveTo>
                    <a:pt x="73" y="1"/>
                  </a:moveTo>
                  <a:cubicBezTo>
                    <a:pt x="32" y="1"/>
                    <a:pt x="1" y="34"/>
                    <a:pt x="1" y="73"/>
                  </a:cubicBezTo>
                  <a:cubicBezTo>
                    <a:pt x="1" y="115"/>
                    <a:pt x="34" y="146"/>
                    <a:pt x="73" y="146"/>
                  </a:cubicBezTo>
                  <a:cubicBezTo>
                    <a:pt x="115" y="146"/>
                    <a:pt x="146" y="113"/>
                    <a:pt x="146" y="73"/>
                  </a:cubicBezTo>
                  <a:cubicBezTo>
                    <a:pt x="146" y="34"/>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4"/>
            <p:cNvSpPr/>
            <p:nvPr/>
          </p:nvSpPr>
          <p:spPr>
            <a:xfrm>
              <a:off x="4198600" y="3438300"/>
              <a:ext cx="3700" cy="3675"/>
            </a:xfrm>
            <a:custGeom>
              <a:rect b="b" l="l" r="r" t="t"/>
              <a:pathLst>
                <a:path extrusionOk="0" h="147" w="148">
                  <a:moveTo>
                    <a:pt x="74" y="0"/>
                  </a:moveTo>
                  <a:cubicBezTo>
                    <a:pt x="34" y="0"/>
                    <a:pt x="1" y="35"/>
                    <a:pt x="1" y="74"/>
                  </a:cubicBezTo>
                  <a:cubicBezTo>
                    <a:pt x="1" y="114"/>
                    <a:pt x="35" y="147"/>
                    <a:pt x="74" y="147"/>
                  </a:cubicBezTo>
                  <a:cubicBezTo>
                    <a:pt x="115" y="147"/>
                    <a:pt x="147" y="112"/>
                    <a:pt x="147" y="74"/>
                  </a:cubicBezTo>
                  <a:cubicBezTo>
                    <a:pt x="147" y="32"/>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4"/>
            <p:cNvSpPr/>
            <p:nvPr/>
          </p:nvSpPr>
          <p:spPr>
            <a:xfrm>
              <a:off x="4293525" y="3389875"/>
              <a:ext cx="3650" cy="3700"/>
            </a:xfrm>
            <a:custGeom>
              <a:rect b="b" l="l" r="r" t="t"/>
              <a:pathLst>
                <a:path extrusionOk="0" h="148" w="146">
                  <a:moveTo>
                    <a:pt x="72" y="1"/>
                  </a:moveTo>
                  <a:cubicBezTo>
                    <a:pt x="31" y="1"/>
                    <a:pt x="0" y="35"/>
                    <a:pt x="0" y="74"/>
                  </a:cubicBezTo>
                  <a:cubicBezTo>
                    <a:pt x="0" y="116"/>
                    <a:pt x="33" y="148"/>
                    <a:pt x="72" y="148"/>
                  </a:cubicBezTo>
                  <a:cubicBezTo>
                    <a:pt x="114" y="148"/>
                    <a:pt x="145" y="113"/>
                    <a:pt x="145" y="74"/>
                  </a:cubicBezTo>
                  <a:cubicBezTo>
                    <a:pt x="145" y="34"/>
                    <a:pt x="112"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4"/>
            <p:cNvSpPr/>
            <p:nvPr/>
          </p:nvSpPr>
          <p:spPr>
            <a:xfrm>
              <a:off x="4202075" y="3271500"/>
              <a:ext cx="3675" cy="3675"/>
            </a:xfrm>
            <a:custGeom>
              <a:rect b="b" l="l" r="r" t="t"/>
              <a:pathLst>
                <a:path extrusionOk="0" h="147" w="147">
                  <a:moveTo>
                    <a:pt x="74" y="0"/>
                  </a:moveTo>
                  <a:cubicBezTo>
                    <a:pt x="32" y="0"/>
                    <a:pt x="1" y="34"/>
                    <a:pt x="1" y="73"/>
                  </a:cubicBezTo>
                  <a:cubicBezTo>
                    <a:pt x="1" y="115"/>
                    <a:pt x="34" y="147"/>
                    <a:pt x="74" y="147"/>
                  </a:cubicBezTo>
                  <a:cubicBezTo>
                    <a:pt x="115" y="147"/>
                    <a:pt x="146" y="112"/>
                    <a:pt x="146" y="73"/>
                  </a:cubicBezTo>
                  <a:cubicBezTo>
                    <a:pt x="146" y="34"/>
                    <a:pt x="115" y="3"/>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4"/>
            <p:cNvSpPr/>
            <p:nvPr/>
          </p:nvSpPr>
          <p:spPr>
            <a:xfrm>
              <a:off x="4213825" y="3236325"/>
              <a:ext cx="3650" cy="3700"/>
            </a:xfrm>
            <a:custGeom>
              <a:rect b="b" l="l" r="r" t="t"/>
              <a:pathLst>
                <a:path extrusionOk="0" h="148" w="146">
                  <a:moveTo>
                    <a:pt x="73" y="0"/>
                  </a:moveTo>
                  <a:cubicBezTo>
                    <a:pt x="32" y="0"/>
                    <a:pt x="1" y="35"/>
                    <a:pt x="1" y="74"/>
                  </a:cubicBezTo>
                  <a:cubicBezTo>
                    <a:pt x="1" y="116"/>
                    <a:pt x="32" y="147"/>
                    <a:pt x="73" y="147"/>
                  </a:cubicBezTo>
                  <a:cubicBezTo>
                    <a:pt x="115" y="147"/>
                    <a:pt x="146" y="113"/>
                    <a:pt x="146" y="74"/>
                  </a:cubicBezTo>
                  <a:cubicBezTo>
                    <a:pt x="146" y="35"/>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4"/>
            <p:cNvSpPr/>
            <p:nvPr/>
          </p:nvSpPr>
          <p:spPr>
            <a:xfrm>
              <a:off x="4299525" y="3245800"/>
              <a:ext cx="3675" cy="3650"/>
            </a:xfrm>
            <a:custGeom>
              <a:rect b="b" l="l" r="r" t="t"/>
              <a:pathLst>
                <a:path extrusionOk="0" h="146" w="147">
                  <a:moveTo>
                    <a:pt x="74" y="0"/>
                  </a:moveTo>
                  <a:cubicBezTo>
                    <a:pt x="34" y="0"/>
                    <a:pt x="1" y="33"/>
                    <a:pt x="1" y="73"/>
                  </a:cubicBezTo>
                  <a:cubicBezTo>
                    <a:pt x="1" y="112"/>
                    <a:pt x="34" y="145"/>
                    <a:pt x="74" y="145"/>
                  </a:cubicBezTo>
                  <a:cubicBezTo>
                    <a:pt x="113" y="145"/>
                    <a:pt x="146" y="112"/>
                    <a:pt x="146" y="73"/>
                  </a:cubicBezTo>
                  <a:cubicBezTo>
                    <a:pt x="146" y="33"/>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4"/>
            <p:cNvSpPr/>
            <p:nvPr/>
          </p:nvSpPr>
          <p:spPr>
            <a:xfrm>
              <a:off x="4291875" y="3301125"/>
              <a:ext cx="3650" cy="3650"/>
            </a:xfrm>
            <a:custGeom>
              <a:rect b="b" l="l" r="r" t="t"/>
              <a:pathLst>
                <a:path extrusionOk="0" h="146" w="146">
                  <a:moveTo>
                    <a:pt x="74" y="0"/>
                  </a:moveTo>
                  <a:cubicBezTo>
                    <a:pt x="32" y="0"/>
                    <a:pt x="0" y="33"/>
                    <a:pt x="0" y="72"/>
                  </a:cubicBezTo>
                  <a:cubicBezTo>
                    <a:pt x="0" y="114"/>
                    <a:pt x="33" y="145"/>
                    <a:pt x="74" y="145"/>
                  </a:cubicBezTo>
                  <a:cubicBezTo>
                    <a:pt x="114" y="145"/>
                    <a:pt x="145" y="114"/>
                    <a:pt x="145" y="72"/>
                  </a:cubicBezTo>
                  <a:cubicBezTo>
                    <a:pt x="145" y="33"/>
                    <a:pt x="114"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4"/>
            <p:cNvSpPr/>
            <p:nvPr/>
          </p:nvSpPr>
          <p:spPr>
            <a:xfrm>
              <a:off x="4342825" y="3372675"/>
              <a:ext cx="3675" cy="3700"/>
            </a:xfrm>
            <a:custGeom>
              <a:rect b="b" l="l" r="r" t="t"/>
              <a:pathLst>
                <a:path extrusionOk="0" h="148" w="147">
                  <a:moveTo>
                    <a:pt x="74" y="1"/>
                  </a:moveTo>
                  <a:cubicBezTo>
                    <a:pt x="33" y="1"/>
                    <a:pt x="0" y="35"/>
                    <a:pt x="0" y="74"/>
                  </a:cubicBezTo>
                  <a:cubicBezTo>
                    <a:pt x="0" y="114"/>
                    <a:pt x="33" y="147"/>
                    <a:pt x="74" y="147"/>
                  </a:cubicBezTo>
                  <a:cubicBezTo>
                    <a:pt x="114" y="147"/>
                    <a:pt x="147" y="113"/>
                    <a:pt x="147" y="74"/>
                  </a:cubicBezTo>
                  <a:cubicBezTo>
                    <a:pt x="147" y="35"/>
                    <a:pt x="114" y="1"/>
                    <a:pt x="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4"/>
            <p:cNvSpPr/>
            <p:nvPr/>
          </p:nvSpPr>
          <p:spPr>
            <a:xfrm>
              <a:off x="4355825" y="3281975"/>
              <a:ext cx="3675" cy="3675"/>
            </a:xfrm>
            <a:custGeom>
              <a:rect b="b" l="l" r="r" t="t"/>
              <a:pathLst>
                <a:path extrusionOk="0" h="147" w="147">
                  <a:moveTo>
                    <a:pt x="74" y="0"/>
                  </a:moveTo>
                  <a:cubicBezTo>
                    <a:pt x="32" y="0"/>
                    <a:pt x="1" y="34"/>
                    <a:pt x="1" y="73"/>
                  </a:cubicBezTo>
                  <a:cubicBezTo>
                    <a:pt x="1" y="114"/>
                    <a:pt x="34" y="147"/>
                    <a:pt x="74" y="147"/>
                  </a:cubicBezTo>
                  <a:cubicBezTo>
                    <a:pt x="115" y="147"/>
                    <a:pt x="146" y="112"/>
                    <a:pt x="146" y="73"/>
                  </a:cubicBezTo>
                  <a:cubicBezTo>
                    <a:pt x="146" y="34"/>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4"/>
            <p:cNvSpPr/>
            <p:nvPr/>
          </p:nvSpPr>
          <p:spPr>
            <a:xfrm>
              <a:off x="4392450" y="3283800"/>
              <a:ext cx="3675" cy="3675"/>
            </a:xfrm>
            <a:custGeom>
              <a:rect b="b" l="l" r="r" t="t"/>
              <a:pathLst>
                <a:path extrusionOk="0" h="147" w="147">
                  <a:moveTo>
                    <a:pt x="73" y="0"/>
                  </a:moveTo>
                  <a:cubicBezTo>
                    <a:pt x="32" y="0"/>
                    <a:pt x="1" y="35"/>
                    <a:pt x="1" y="74"/>
                  </a:cubicBezTo>
                  <a:cubicBezTo>
                    <a:pt x="1" y="114"/>
                    <a:pt x="34" y="147"/>
                    <a:pt x="73" y="147"/>
                  </a:cubicBezTo>
                  <a:cubicBezTo>
                    <a:pt x="115" y="147"/>
                    <a:pt x="146" y="113"/>
                    <a:pt x="146" y="74"/>
                  </a:cubicBezTo>
                  <a:cubicBezTo>
                    <a:pt x="146" y="35"/>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4"/>
            <p:cNvSpPr/>
            <p:nvPr/>
          </p:nvSpPr>
          <p:spPr>
            <a:xfrm>
              <a:off x="4408550" y="3245800"/>
              <a:ext cx="3650" cy="3650"/>
            </a:xfrm>
            <a:custGeom>
              <a:rect b="b" l="l" r="r" t="t"/>
              <a:pathLst>
                <a:path extrusionOk="0" h="146" w="146">
                  <a:moveTo>
                    <a:pt x="72" y="0"/>
                  </a:moveTo>
                  <a:cubicBezTo>
                    <a:pt x="32" y="0"/>
                    <a:pt x="0" y="33"/>
                    <a:pt x="0" y="73"/>
                  </a:cubicBezTo>
                  <a:cubicBezTo>
                    <a:pt x="0" y="114"/>
                    <a:pt x="32" y="145"/>
                    <a:pt x="72" y="145"/>
                  </a:cubicBezTo>
                  <a:cubicBezTo>
                    <a:pt x="114" y="145"/>
                    <a:pt x="145" y="112"/>
                    <a:pt x="145" y="73"/>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4"/>
            <p:cNvSpPr/>
            <p:nvPr/>
          </p:nvSpPr>
          <p:spPr>
            <a:xfrm>
              <a:off x="4339075" y="3226300"/>
              <a:ext cx="3700" cy="3650"/>
            </a:xfrm>
            <a:custGeom>
              <a:rect b="b" l="l" r="r" t="t"/>
              <a:pathLst>
                <a:path extrusionOk="0" h="146" w="148">
                  <a:moveTo>
                    <a:pt x="74" y="0"/>
                  </a:moveTo>
                  <a:cubicBezTo>
                    <a:pt x="34" y="0"/>
                    <a:pt x="1" y="33"/>
                    <a:pt x="1" y="72"/>
                  </a:cubicBezTo>
                  <a:cubicBezTo>
                    <a:pt x="1" y="114"/>
                    <a:pt x="34" y="146"/>
                    <a:pt x="74" y="146"/>
                  </a:cubicBezTo>
                  <a:cubicBezTo>
                    <a:pt x="114" y="146"/>
                    <a:pt x="147" y="113"/>
                    <a:pt x="147" y="72"/>
                  </a:cubicBezTo>
                  <a:cubicBezTo>
                    <a:pt x="147"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4"/>
            <p:cNvSpPr/>
            <p:nvPr/>
          </p:nvSpPr>
          <p:spPr>
            <a:xfrm>
              <a:off x="4272825" y="3215850"/>
              <a:ext cx="3700" cy="3675"/>
            </a:xfrm>
            <a:custGeom>
              <a:rect b="b" l="l" r="r" t="t"/>
              <a:pathLst>
                <a:path extrusionOk="0" h="147" w="148">
                  <a:moveTo>
                    <a:pt x="74" y="1"/>
                  </a:moveTo>
                  <a:cubicBezTo>
                    <a:pt x="32" y="1"/>
                    <a:pt x="1" y="34"/>
                    <a:pt x="1" y="74"/>
                  </a:cubicBezTo>
                  <a:cubicBezTo>
                    <a:pt x="1" y="115"/>
                    <a:pt x="32" y="146"/>
                    <a:pt x="74" y="146"/>
                  </a:cubicBezTo>
                  <a:cubicBezTo>
                    <a:pt x="114" y="146"/>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4"/>
            <p:cNvSpPr/>
            <p:nvPr/>
          </p:nvSpPr>
          <p:spPr>
            <a:xfrm>
              <a:off x="4410350" y="3217700"/>
              <a:ext cx="3675" cy="3650"/>
            </a:xfrm>
            <a:custGeom>
              <a:rect b="b" l="l" r="r" t="t"/>
              <a:pathLst>
                <a:path extrusionOk="0" h="146" w="147">
                  <a:moveTo>
                    <a:pt x="73" y="0"/>
                  </a:moveTo>
                  <a:cubicBezTo>
                    <a:pt x="33" y="0"/>
                    <a:pt x="0" y="33"/>
                    <a:pt x="0" y="72"/>
                  </a:cubicBezTo>
                  <a:cubicBezTo>
                    <a:pt x="0" y="114"/>
                    <a:pt x="33" y="145"/>
                    <a:pt x="73" y="145"/>
                  </a:cubicBezTo>
                  <a:cubicBezTo>
                    <a:pt x="114" y="145"/>
                    <a:pt x="147" y="113"/>
                    <a:pt x="147" y="72"/>
                  </a:cubicBezTo>
                  <a:cubicBezTo>
                    <a:pt x="147"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4"/>
            <p:cNvSpPr/>
            <p:nvPr/>
          </p:nvSpPr>
          <p:spPr>
            <a:xfrm>
              <a:off x="4489200" y="3214025"/>
              <a:ext cx="3650" cy="3700"/>
            </a:xfrm>
            <a:custGeom>
              <a:rect b="b" l="l" r="r" t="t"/>
              <a:pathLst>
                <a:path extrusionOk="0" h="148" w="146">
                  <a:moveTo>
                    <a:pt x="74" y="1"/>
                  </a:moveTo>
                  <a:cubicBezTo>
                    <a:pt x="32" y="1"/>
                    <a:pt x="0" y="35"/>
                    <a:pt x="0" y="74"/>
                  </a:cubicBezTo>
                  <a:cubicBezTo>
                    <a:pt x="0" y="114"/>
                    <a:pt x="32" y="147"/>
                    <a:pt x="74" y="147"/>
                  </a:cubicBezTo>
                  <a:cubicBezTo>
                    <a:pt x="114" y="147"/>
                    <a:pt x="146" y="113"/>
                    <a:pt x="146" y="74"/>
                  </a:cubicBezTo>
                  <a:cubicBezTo>
                    <a:pt x="146" y="35"/>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4"/>
            <p:cNvSpPr/>
            <p:nvPr/>
          </p:nvSpPr>
          <p:spPr>
            <a:xfrm>
              <a:off x="4506550" y="3241375"/>
              <a:ext cx="3650" cy="3700"/>
            </a:xfrm>
            <a:custGeom>
              <a:rect b="b" l="l" r="r" t="t"/>
              <a:pathLst>
                <a:path extrusionOk="0" h="148" w="146">
                  <a:moveTo>
                    <a:pt x="73" y="0"/>
                  </a:moveTo>
                  <a:cubicBezTo>
                    <a:pt x="32" y="0"/>
                    <a:pt x="1" y="35"/>
                    <a:pt x="1" y="74"/>
                  </a:cubicBezTo>
                  <a:cubicBezTo>
                    <a:pt x="1" y="116"/>
                    <a:pt x="34" y="147"/>
                    <a:pt x="73" y="147"/>
                  </a:cubicBezTo>
                  <a:cubicBezTo>
                    <a:pt x="114" y="147"/>
                    <a:pt x="146" y="113"/>
                    <a:pt x="146" y="74"/>
                  </a:cubicBezTo>
                  <a:cubicBezTo>
                    <a:pt x="146" y="32"/>
                    <a:pt x="113"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4"/>
            <p:cNvSpPr/>
            <p:nvPr/>
          </p:nvSpPr>
          <p:spPr>
            <a:xfrm>
              <a:off x="4446525" y="3269725"/>
              <a:ext cx="3650" cy="3650"/>
            </a:xfrm>
            <a:custGeom>
              <a:rect b="b" l="l" r="r" t="t"/>
              <a:pathLst>
                <a:path extrusionOk="0" h="146" w="146">
                  <a:moveTo>
                    <a:pt x="72" y="1"/>
                  </a:moveTo>
                  <a:cubicBezTo>
                    <a:pt x="32" y="1"/>
                    <a:pt x="0" y="34"/>
                    <a:pt x="0" y="74"/>
                  </a:cubicBezTo>
                  <a:cubicBezTo>
                    <a:pt x="0" y="114"/>
                    <a:pt x="32" y="146"/>
                    <a:pt x="72" y="146"/>
                  </a:cubicBezTo>
                  <a:cubicBezTo>
                    <a:pt x="114" y="146"/>
                    <a:pt x="145" y="113"/>
                    <a:pt x="145" y="74"/>
                  </a:cubicBezTo>
                  <a:cubicBezTo>
                    <a:pt x="145" y="32"/>
                    <a:pt x="114" y="1"/>
                    <a:pt x="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4"/>
            <p:cNvSpPr/>
            <p:nvPr/>
          </p:nvSpPr>
          <p:spPr>
            <a:xfrm>
              <a:off x="4173275" y="3217700"/>
              <a:ext cx="3650" cy="3650"/>
            </a:xfrm>
            <a:custGeom>
              <a:rect b="b" l="l" r="r" t="t"/>
              <a:pathLst>
                <a:path extrusionOk="0" h="146" w="146">
                  <a:moveTo>
                    <a:pt x="74" y="0"/>
                  </a:moveTo>
                  <a:cubicBezTo>
                    <a:pt x="32" y="0"/>
                    <a:pt x="1" y="33"/>
                    <a:pt x="1" y="72"/>
                  </a:cubicBezTo>
                  <a:cubicBezTo>
                    <a:pt x="1" y="114"/>
                    <a:pt x="34" y="145"/>
                    <a:pt x="74" y="145"/>
                  </a:cubicBezTo>
                  <a:cubicBezTo>
                    <a:pt x="115" y="145"/>
                    <a:pt x="146" y="113"/>
                    <a:pt x="146" y="72"/>
                  </a:cubicBezTo>
                  <a:cubicBezTo>
                    <a:pt x="146" y="33"/>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4"/>
            <p:cNvSpPr/>
            <p:nvPr/>
          </p:nvSpPr>
          <p:spPr>
            <a:xfrm>
              <a:off x="4105800" y="3285625"/>
              <a:ext cx="3700" cy="3650"/>
            </a:xfrm>
            <a:custGeom>
              <a:rect b="b" l="l" r="r" t="t"/>
              <a:pathLst>
                <a:path extrusionOk="0" h="146" w="148">
                  <a:moveTo>
                    <a:pt x="74" y="1"/>
                  </a:moveTo>
                  <a:cubicBezTo>
                    <a:pt x="32" y="1"/>
                    <a:pt x="0" y="34"/>
                    <a:pt x="0" y="74"/>
                  </a:cubicBezTo>
                  <a:cubicBezTo>
                    <a:pt x="0" y="114"/>
                    <a:pt x="35" y="146"/>
                    <a:pt x="74" y="146"/>
                  </a:cubicBezTo>
                  <a:cubicBezTo>
                    <a:pt x="114" y="146"/>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4"/>
            <p:cNvSpPr/>
            <p:nvPr/>
          </p:nvSpPr>
          <p:spPr>
            <a:xfrm>
              <a:off x="4018400" y="3283800"/>
              <a:ext cx="3675" cy="3675"/>
            </a:xfrm>
            <a:custGeom>
              <a:rect b="b" l="l" r="r" t="t"/>
              <a:pathLst>
                <a:path extrusionOk="0" h="147" w="147">
                  <a:moveTo>
                    <a:pt x="74" y="0"/>
                  </a:moveTo>
                  <a:cubicBezTo>
                    <a:pt x="32" y="0"/>
                    <a:pt x="1" y="35"/>
                    <a:pt x="1" y="74"/>
                  </a:cubicBezTo>
                  <a:cubicBezTo>
                    <a:pt x="1" y="114"/>
                    <a:pt x="32" y="147"/>
                    <a:pt x="74" y="147"/>
                  </a:cubicBezTo>
                  <a:cubicBezTo>
                    <a:pt x="115" y="147"/>
                    <a:pt x="146" y="113"/>
                    <a:pt x="146" y="74"/>
                  </a:cubicBezTo>
                  <a:cubicBezTo>
                    <a:pt x="146" y="35"/>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4"/>
            <p:cNvSpPr/>
            <p:nvPr/>
          </p:nvSpPr>
          <p:spPr>
            <a:xfrm>
              <a:off x="3987175" y="3250850"/>
              <a:ext cx="3650" cy="3650"/>
            </a:xfrm>
            <a:custGeom>
              <a:rect b="b" l="l" r="r" t="t"/>
              <a:pathLst>
                <a:path extrusionOk="0" h="146" w="146">
                  <a:moveTo>
                    <a:pt x="74" y="0"/>
                  </a:moveTo>
                  <a:cubicBezTo>
                    <a:pt x="32" y="0"/>
                    <a:pt x="0" y="33"/>
                    <a:pt x="0" y="73"/>
                  </a:cubicBezTo>
                  <a:cubicBezTo>
                    <a:pt x="0" y="114"/>
                    <a:pt x="33" y="145"/>
                    <a:pt x="74" y="145"/>
                  </a:cubicBezTo>
                  <a:cubicBezTo>
                    <a:pt x="114" y="145"/>
                    <a:pt x="146" y="112"/>
                    <a:pt x="146" y="73"/>
                  </a:cubicBezTo>
                  <a:cubicBezTo>
                    <a:pt x="146" y="31"/>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4"/>
            <p:cNvSpPr/>
            <p:nvPr/>
          </p:nvSpPr>
          <p:spPr>
            <a:xfrm>
              <a:off x="3998925" y="3217700"/>
              <a:ext cx="3650" cy="3650"/>
            </a:xfrm>
            <a:custGeom>
              <a:rect b="b" l="l" r="r" t="t"/>
              <a:pathLst>
                <a:path extrusionOk="0" h="146" w="146">
                  <a:moveTo>
                    <a:pt x="72" y="0"/>
                  </a:moveTo>
                  <a:cubicBezTo>
                    <a:pt x="32" y="0"/>
                    <a:pt x="0" y="33"/>
                    <a:pt x="0" y="72"/>
                  </a:cubicBezTo>
                  <a:cubicBezTo>
                    <a:pt x="0" y="114"/>
                    <a:pt x="33" y="145"/>
                    <a:pt x="72" y="145"/>
                  </a:cubicBezTo>
                  <a:cubicBezTo>
                    <a:pt x="114" y="145"/>
                    <a:pt x="145" y="113"/>
                    <a:pt x="145" y="72"/>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4"/>
            <p:cNvSpPr/>
            <p:nvPr/>
          </p:nvSpPr>
          <p:spPr>
            <a:xfrm>
              <a:off x="3914275" y="3348525"/>
              <a:ext cx="3675" cy="3650"/>
            </a:xfrm>
            <a:custGeom>
              <a:rect b="b" l="l" r="r" t="t"/>
              <a:pathLst>
                <a:path extrusionOk="0" h="146" w="147">
                  <a:moveTo>
                    <a:pt x="73" y="0"/>
                  </a:moveTo>
                  <a:cubicBezTo>
                    <a:pt x="31" y="0"/>
                    <a:pt x="0" y="33"/>
                    <a:pt x="0" y="73"/>
                  </a:cubicBezTo>
                  <a:cubicBezTo>
                    <a:pt x="0" y="114"/>
                    <a:pt x="34" y="145"/>
                    <a:pt x="73" y="145"/>
                  </a:cubicBezTo>
                  <a:cubicBezTo>
                    <a:pt x="114" y="145"/>
                    <a:pt x="147" y="112"/>
                    <a:pt x="147" y="73"/>
                  </a:cubicBezTo>
                  <a:cubicBezTo>
                    <a:pt x="147" y="31"/>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4"/>
            <p:cNvSpPr/>
            <p:nvPr/>
          </p:nvSpPr>
          <p:spPr>
            <a:xfrm>
              <a:off x="3840200" y="3361450"/>
              <a:ext cx="3675" cy="3700"/>
            </a:xfrm>
            <a:custGeom>
              <a:rect b="b" l="l" r="r" t="t"/>
              <a:pathLst>
                <a:path extrusionOk="0" h="148" w="147">
                  <a:moveTo>
                    <a:pt x="74" y="1"/>
                  </a:moveTo>
                  <a:cubicBezTo>
                    <a:pt x="32" y="1"/>
                    <a:pt x="0" y="35"/>
                    <a:pt x="0" y="74"/>
                  </a:cubicBezTo>
                  <a:cubicBezTo>
                    <a:pt x="0" y="114"/>
                    <a:pt x="35" y="147"/>
                    <a:pt x="74" y="147"/>
                  </a:cubicBezTo>
                  <a:cubicBezTo>
                    <a:pt x="114" y="147"/>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4"/>
            <p:cNvSpPr/>
            <p:nvPr/>
          </p:nvSpPr>
          <p:spPr>
            <a:xfrm>
              <a:off x="3858725" y="3414725"/>
              <a:ext cx="3675" cy="3700"/>
            </a:xfrm>
            <a:custGeom>
              <a:rect b="b" l="l" r="r" t="t"/>
              <a:pathLst>
                <a:path extrusionOk="0" h="148" w="147">
                  <a:moveTo>
                    <a:pt x="73" y="1"/>
                  </a:moveTo>
                  <a:cubicBezTo>
                    <a:pt x="31" y="1"/>
                    <a:pt x="0" y="35"/>
                    <a:pt x="0" y="74"/>
                  </a:cubicBezTo>
                  <a:cubicBezTo>
                    <a:pt x="0" y="114"/>
                    <a:pt x="34" y="147"/>
                    <a:pt x="73" y="147"/>
                  </a:cubicBezTo>
                  <a:cubicBezTo>
                    <a:pt x="114" y="147"/>
                    <a:pt x="147" y="113"/>
                    <a:pt x="147" y="74"/>
                  </a:cubicBezTo>
                  <a:cubicBezTo>
                    <a:pt x="147" y="35"/>
                    <a:pt x="114"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4"/>
            <p:cNvSpPr/>
            <p:nvPr/>
          </p:nvSpPr>
          <p:spPr>
            <a:xfrm>
              <a:off x="3917925" y="3453375"/>
              <a:ext cx="3650" cy="3650"/>
            </a:xfrm>
            <a:custGeom>
              <a:rect b="b" l="l" r="r" t="t"/>
              <a:pathLst>
                <a:path extrusionOk="0" h="146" w="146">
                  <a:moveTo>
                    <a:pt x="73" y="0"/>
                  </a:moveTo>
                  <a:cubicBezTo>
                    <a:pt x="32" y="0"/>
                    <a:pt x="1" y="33"/>
                    <a:pt x="1" y="72"/>
                  </a:cubicBezTo>
                  <a:cubicBezTo>
                    <a:pt x="1" y="114"/>
                    <a:pt x="34" y="145"/>
                    <a:pt x="73" y="145"/>
                  </a:cubicBezTo>
                  <a:cubicBezTo>
                    <a:pt x="114" y="145"/>
                    <a:pt x="146" y="112"/>
                    <a:pt x="146" y="72"/>
                  </a:cubicBezTo>
                  <a:cubicBezTo>
                    <a:pt x="146"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4"/>
            <p:cNvSpPr/>
            <p:nvPr/>
          </p:nvSpPr>
          <p:spPr>
            <a:xfrm>
              <a:off x="3968800" y="3464150"/>
              <a:ext cx="3650" cy="3675"/>
            </a:xfrm>
            <a:custGeom>
              <a:rect b="b" l="l" r="r" t="t"/>
              <a:pathLst>
                <a:path extrusionOk="0" h="147" w="146">
                  <a:moveTo>
                    <a:pt x="73" y="0"/>
                  </a:moveTo>
                  <a:cubicBezTo>
                    <a:pt x="32" y="0"/>
                    <a:pt x="1" y="35"/>
                    <a:pt x="1" y="74"/>
                  </a:cubicBezTo>
                  <a:cubicBezTo>
                    <a:pt x="1" y="115"/>
                    <a:pt x="34" y="147"/>
                    <a:pt x="73" y="147"/>
                  </a:cubicBezTo>
                  <a:cubicBezTo>
                    <a:pt x="114" y="147"/>
                    <a:pt x="146" y="112"/>
                    <a:pt x="146" y="74"/>
                  </a:cubicBezTo>
                  <a:cubicBezTo>
                    <a:pt x="146" y="33"/>
                    <a:pt x="113"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4"/>
            <p:cNvSpPr/>
            <p:nvPr/>
          </p:nvSpPr>
          <p:spPr>
            <a:xfrm>
              <a:off x="3786675" y="3561150"/>
              <a:ext cx="3650" cy="3650"/>
            </a:xfrm>
            <a:custGeom>
              <a:rect b="b" l="l" r="r" t="t"/>
              <a:pathLst>
                <a:path extrusionOk="0" h="146" w="146">
                  <a:moveTo>
                    <a:pt x="73" y="0"/>
                  </a:moveTo>
                  <a:cubicBezTo>
                    <a:pt x="31" y="0"/>
                    <a:pt x="0" y="33"/>
                    <a:pt x="0" y="74"/>
                  </a:cubicBezTo>
                  <a:cubicBezTo>
                    <a:pt x="0" y="114"/>
                    <a:pt x="33" y="145"/>
                    <a:pt x="73" y="145"/>
                  </a:cubicBezTo>
                  <a:cubicBezTo>
                    <a:pt x="114" y="145"/>
                    <a:pt x="145" y="112"/>
                    <a:pt x="145" y="74"/>
                  </a:cubicBezTo>
                  <a:cubicBezTo>
                    <a:pt x="145" y="32"/>
                    <a:pt x="112"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4"/>
            <p:cNvSpPr/>
            <p:nvPr/>
          </p:nvSpPr>
          <p:spPr>
            <a:xfrm>
              <a:off x="3734000" y="3486150"/>
              <a:ext cx="3675" cy="3650"/>
            </a:xfrm>
            <a:custGeom>
              <a:rect b="b" l="l" r="r" t="t"/>
              <a:pathLst>
                <a:path extrusionOk="0" h="146" w="147">
                  <a:moveTo>
                    <a:pt x="73" y="0"/>
                  </a:moveTo>
                  <a:cubicBezTo>
                    <a:pt x="33" y="0"/>
                    <a:pt x="0" y="31"/>
                    <a:pt x="0" y="73"/>
                  </a:cubicBezTo>
                  <a:cubicBezTo>
                    <a:pt x="0" y="114"/>
                    <a:pt x="35" y="145"/>
                    <a:pt x="73" y="145"/>
                  </a:cubicBezTo>
                  <a:cubicBezTo>
                    <a:pt x="115" y="145"/>
                    <a:pt x="147" y="112"/>
                    <a:pt x="147" y="73"/>
                  </a:cubicBezTo>
                  <a:cubicBezTo>
                    <a:pt x="147" y="31"/>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4"/>
            <p:cNvSpPr/>
            <p:nvPr/>
          </p:nvSpPr>
          <p:spPr>
            <a:xfrm>
              <a:off x="3651775" y="3478850"/>
              <a:ext cx="3650" cy="3650"/>
            </a:xfrm>
            <a:custGeom>
              <a:rect b="b" l="l" r="r" t="t"/>
              <a:pathLst>
                <a:path extrusionOk="0" h="146" w="146">
                  <a:moveTo>
                    <a:pt x="72" y="0"/>
                  </a:moveTo>
                  <a:cubicBezTo>
                    <a:pt x="32" y="0"/>
                    <a:pt x="0" y="32"/>
                    <a:pt x="0" y="74"/>
                  </a:cubicBezTo>
                  <a:cubicBezTo>
                    <a:pt x="0" y="114"/>
                    <a:pt x="33" y="145"/>
                    <a:pt x="72" y="145"/>
                  </a:cubicBezTo>
                  <a:cubicBezTo>
                    <a:pt x="114" y="145"/>
                    <a:pt x="145" y="112"/>
                    <a:pt x="145" y="74"/>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4"/>
            <p:cNvSpPr/>
            <p:nvPr/>
          </p:nvSpPr>
          <p:spPr>
            <a:xfrm>
              <a:off x="3651775" y="3428200"/>
              <a:ext cx="3650" cy="3675"/>
            </a:xfrm>
            <a:custGeom>
              <a:rect b="b" l="l" r="r" t="t"/>
              <a:pathLst>
                <a:path extrusionOk="0" h="147" w="146">
                  <a:moveTo>
                    <a:pt x="72" y="0"/>
                  </a:moveTo>
                  <a:cubicBezTo>
                    <a:pt x="32" y="0"/>
                    <a:pt x="0" y="35"/>
                    <a:pt x="0" y="74"/>
                  </a:cubicBezTo>
                  <a:cubicBezTo>
                    <a:pt x="0" y="114"/>
                    <a:pt x="33" y="147"/>
                    <a:pt x="72" y="147"/>
                  </a:cubicBezTo>
                  <a:cubicBezTo>
                    <a:pt x="114" y="147"/>
                    <a:pt x="145" y="112"/>
                    <a:pt x="145" y="74"/>
                  </a:cubicBezTo>
                  <a:cubicBezTo>
                    <a:pt x="145" y="35"/>
                    <a:pt x="114" y="2"/>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4"/>
            <p:cNvSpPr/>
            <p:nvPr/>
          </p:nvSpPr>
          <p:spPr>
            <a:xfrm>
              <a:off x="3707050" y="3428200"/>
              <a:ext cx="3700" cy="3675"/>
            </a:xfrm>
            <a:custGeom>
              <a:rect b="b" l="l" r="r" t="t"/>
              <a:pathLst>
                <a:path extrusionOk="0" h="147" w="148">
                  <a:moveTo>
                    <a:pt x="74" y="0"/>
                  </a:moveTo>
                  <a:cubicBezTo>
                    <a:pt x="34" y="0"/>
                    <a:pt x="1" y="35"/>
                    <a:pt x="1" y="74"/>
                  </a:cubicBezTo>
                  <a:cubicBezTo>
                    <a:pt x="1" y="114"/>
                    <a:pt x="35" y="147"/>
                    <a:pt x="74" y="147"/>
                  </a:cubicBezTo>
                  <a:cubicBezTo>
                    <a:pt x="116" y="147"/>
                    <a:pt x="147" y="112"/>
                    <a:pt x="147" y="74"/>
                  </a:cubicBezTo>
                  <a:cubicBezTo>
                    <a:pt x="147" y="35"/>
                    <a:pt x="116"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4"/>
            <p:cNvSpPr/>
            <p:nvPr/>
          </p:nvSpPr>
          <p:spPr>
            <a:xfrm>
              <a:off x="3715800" y="3395275"/>
              <a:ext cx="3700" cy="3700"/>
            </a:xfrm>
            <a:custGeom>
              <a:rect b="b" l="l" r="r" t="t"/>
              <a:pathLst>
                <a:path extrusionOk="0" h="148" w="148">
                  <a:moveTo>
                    <a:pt x="74" y="0"/>
                  </a:moveTo>
                  <a:cubicBezTo>
                    <a:pt x="32" y="0"/>
                    <a:pt x="1" y="35"/>
                    <a:pt x="1" y="74"/>
                  </a:cubicBezTo>
                  <a:cubicBezTo>
                    <a:pt x="1" y="114"/>
                    <a:pt x="35" y="147"/>
                    <a:pt x="74" y="147"/>
                  </a:cubicBezTo>
                  <a:cubicBezTo>
                    <a:pt x="115" y="147"/>
                    <a:pt x="148" y="113"/>
                    <a:pt x="148" y="74"/>
                  </a:cubicBezTo>
                  <a:cubicBezTo>
                    <a:pt x="148" y="32"/>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4"/>
            <p:cNvSpPr/>
            <p:nvPr/>
          </p:nvSpPr>
          <p:spPr>
            <a:xfrm>
              <a:off x="3609525" y="3395275"/>
              <a:ext cx="3650" cy="3700"/>
            </a:xfrm>
            <a:custGeom>
              <a:rect b="b" l="l" r="r" t="t"/>
              <a:pathLst>
                <a:path extrusionOk="0" h="148" w="146">
                  <a:moveTo>
                    <a:pt x="74" y="0"/>
                  </a:moveTo>
                  <a:cubicBezTo>
                    <a:pt x="32" y="0"/>
                    <a:pt x="1" y="35"/>
                    <a:pt x="1" y="74"/>
                  </a:cubicBezTo>
                  <a:cubicBezTo>
                    <a:pt x="1" y="114"/>
                    <a:pt x="34" y="147"/>
                    <a:pt x="74" y="147"/>
                  </a:cubicBezTo>
                  <a:cubicBezTo>
                    <a:pt x="115" y="147"/>
                    <a:pt x="146" y="113"/>
                    <a:pt x="146" y="74"/>
                  </a:cubicBezTo>
                  <a:cubicBezTo>
                    <a:pt x="146"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4"/>
            <p:cNvSpPr/>
            <p:nvPr/>
          </p:nvSpPr>
          <p:spPr>
            <a:xfrm>
              <a:off x="3883625" y="3510125"/>
              <a:ext cx="3700" cy="3675"/>
            </a:xfrm>
            <a:custGeom>
              <a:rect b="b" l="l" r="r" t="t"/>
              <a:pathLst>
                <a:path extrusionOk="0" h="147" w="148">
                  <a:moveTo>
                    <a:pt x="74" y="0"/>
                  </a:moveTo>
                  <a:cubicBezTo>
                    <a:pt x="33" y="0"/>
                    <a:pt x="1" y="35"/>
                    <a:pt x="1" y="74"/>
                  </a:cubicBezTo>
                  <a:cubicBezTo>
                    <a:pt x="1" y="114"/>
                    <a:pt x="33" y="147"/>
                    <a:pt x="74" y="147"/>
                  </a:cubicBezTo>
                  <a:cubicBezTo>
                    <a:pt x="116" y="147"/>
                    <a:pt x="147" y="112"/>
                    <a:pt x="147" y="74"/>
                  </a:cubicBezTo>
                  <a:cubicBezTo>
                    <a:pt x="147" y="32"/>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4"/>
            <p:cNvSpPr/>
            <p:nvPr/>
          </p:nvSpPr>
          <p:spPr>
            <a:xfrm>
              <a:off x="3493800" y="3251875"/>
              <a:ext cx="10125" cy="10175"/>
            </a:xfrm>
            <a:custGeom>
              <a:rect b="b" l="l" r="r" t="t"/>
              <a:pathLst>
                <a:path extrusionOk="0" h="407" w="405">
                  <a:moveTo>
                    <a:pt x="202" y="1"/>
                  </a:moveTo>
                  <a:cubicBezTo>
                    <a:pt x="90" y="1"/>
                    <a:pt x="0" y="92"/>
                    <a:pt x="0" y="204"/>
                  </a:cubicBezTo>
                  <a:cubicBezTo>
                    <a:pt x="0" y="315"/>
                    <a:pt x="90" y="406"/>
                    <a:pt x="202" y="406"/>
                  </a:cubicBezTo>
                  <a:cubicBezTo>
                    <a:pt x="314" y="406"/>
                    <a:pt x="404" y="315"/>
                    <a:pt x="404" y="204"/>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4"/>
            <p:cNvSpPr/>
            <p:nvPr/>
          </p:nvSpPr>
          <p:spPr>
            <a:xfrm>
              <a:off x="3444825" y="3333000"/>
              <a:ext cx="10125" cy="10125"/>
            </a:xfrm>
            <a:custGeom>
              <a:rect b="b" l="l" r="r" t="t"/>
              <a:pathLst>
                <a:path extrusionOk="0" h="405" w="405">
                  <a:moveTo>
                    <a:pt x="202" y="0"/>
                  </a:moveTo>
                  <a:cubicBezTo>
                    <a:pt x="92" y="0"/>
                    <a:pt x="0" y="90"/>
                    <a:pt x="0" y="202"/>
                  </a:cubicBezTo>
                  <a:cubicBezTo>
                    <a:pt x="0" y="314"/>
                    <a:pt x="92" y="404"/>
                    <a:pt x="202" y="404"/>
                  </a:cubicBezTo>
                  <a:cubicBezTo>
                    <a:pt x="315" y="404"/>
                    <a:pt x="404" y="314"/>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4"/>
            <p:cNvSpPr/>
            <p:nvPr/>
          </p:nvSpPr>
          <p:spPr>
            <a:xfrm>
              <a:off x="3498800" y="3422775"/>
              <a:ext cx="10125" cy="10125"/>
            </a:xfrm>
            <a:custGeom>
              <a:rect b="b" l="l" r="r" t="t"/>
              <a:pathLst>
                <a:path extrusionOk="0" h="405" w="405">
                  <a:moveTo>
                    <a:pt x="203" y="0"/>
                  </a:moveTo>
                  <a:cubicBezTo>
                    <a:pt x="90" y="0"/>
                    <a:pt x="1" y="90"/>
                    <a:pt x="1" y="202"/>
                  </a:cubicBezTo>
                  <a:cubicBezTo>
                    <a:pt x="1" y="314"/>
                    <a:pt x="90" y="404"/>
                    <a:pt x="203" y="404"/>
                  </a:cubicBezTo>
                  <a:cubicBezTo>
                    <a:pt x="313" y="404"/>
                    <a:pt x="405" y="314"/>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4"/>
            <p:cNvSpPr/>
            <p:nvPr/>
          </p:nvSpPr>
          <p:spPr>
            <a:xfrm>
              <a:off x="3609425" y="3461750"/>
              <a:ext cx="10125" cy="10125"/>
            </a:xfrm>
            <a:custGeom>
              <a:rect b="b" l="l" r="r" t="t"/>
              <a:pathLst>
                <a:path extrusionOk="0" h="405" w="405">
                  <a:moveTo>
                    <a:pt x="202" y="0"/>
                  </a:moveTo>
                  <a:cubicBezTo>
                    <a:pt x="92" y="0"/>
                    <a:pt x="0" y="92"/>
                    <a:pt x="0" y="202"/>
                  </a:cubicBezTo>
                  <a:cubicBezTo>
                    <a:pt x="0" y="315"/>
                    <a:pt x="92" y="404"/>
                    <a:pt x="202" y="404"/>
                  </a:cubicBezTo>
                  <a:cubicBezTo>
                    <a:pt x="315" y="404"/>
                    <a:pt x="404" y="315"/>
                    <a:pt x="404" y="202"/>
                  </a:cubicBezTo>
                  <a:cubicBezTo>
                    <a:pt x="404" y="92"/>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4"/>
            <p:cNvSpPr/>
            <p:nvPr/>
          </p:nvSpPr>
          <p:spPr>
            <a:xfrm>
              <a:off x="3549125" y="3366275"/>
              <a:ext cx="10125" cy="10125"/>
            </a:xfrm>
            <a:custGeom>
              <a:rect b="b" l="l" r="r" t="t"/>
              <a:pathLst>
                <a:path extrusionOk="0" h="405" w="405">
                  <a:moveTo>
                    <a:pt x="202" y="1"/>
                  </a:moveTo>
                  <a:cubicBezTo>
                    <a:pt x="90" y="1"/>
                    <a:pt x="0" y="91"/>
                    <a:pt x="0" y="203"/>
                  </a:cubicBezTo>
                  <a:cubicBezTo>
                    <a:pt x="0" y="315"/>
                    <a:pt x="90" y="405"/>
                    <a:pt x="202" y="405"/>
                  </a:cubicBezTo>
                  <a:cubicBezTo>
                    <a:pt x="313" y="405"/>
                    <a:pt x="404" y="315"/>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4"/>
            <p:cNvSpPr/>
            <p:nvPr/>
          </p:nvSpPr>
          <p:spPr>
            <a:xfrm>
              <a:off x="3359450" y="3387200"/>
              <a:ext cx="10125" cy="10125"/>
            </a:xfrm>
            <a:custGeom>
              <a:rect b="b" l="l" r="r" t="t"/>
              <a:pathLst>
                <a:path extrusionOk="0" h="405" w="405">
                  <a:moveTo>
                    <a:pt x="203" y="0"/>
                  </a:moveTo>
                  <a:cubicBezTo>
                    <a:pt x="91" y="0"/>
                    <a:pt x="1" y="90"/>
                    <a:pt x="1" y="202"/>
                  </a:cubicBezTo>
                  <a:cubicBezTo>
                    <a:pt x="1" y="313"/>
                    <a:pt x="91" y="404"/>
                    <a:pt x="203" y="404"/>
                  </a:cubicBezTo>
                  <a:cubicBezTo>
                    <a:pt x="313" y="404"/>
                    <a:pt x="405" y="313"/>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4"/>
            <p:cNvSpPr/>
            <p:nvPr/>
          </p:nvSpPr>
          <p:spPr>
            <a:xfrm>
              <a:off x="3276850" y="332217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4"/>
            <p:cNvSpPr/>
            <p:nvPr/>
          </p:nvSpPr>
          <p:spPr>
            <a:xfrm>
              <a:off x="3233025" y="3256900"/>
              <a:ext cx="10125" cy="10125"/>
            </a:xfrm>
            <a:custGeom>
              <a:rect b="b" l="l" r="r" t="t"/>
              <a:pathLst>
                <a:path extrusionOk="0" h="405" w="405">
                  <a:moveTo>
                    <a:pt x="202" y="0"/>
                  </a:moveTo>
                  <a:cubicBezTo>
                    <a:pt x="90" y="0"/>
                    <a:pt x="0" y="92"/>
                    <a:pt x="0" y="202"/>
                  </a:cubicBezTo>
                  <a:cubicBezTo>
                    <a:pt x="0" y="315"/>
                    <a:pt x="90" y="404"/>
                    <a:pt x="202" y="404"/>
                  </a:cubicBezTo>
                  <a:cubicBezTo>
                    <a:pt x="313" y="404"/>
                    <a:pt x="404" y="315"/>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4"/>
            <p:cNvSpPr/>
            <p:nvPr/>
          </p:nvSpPr>
          <p:spPr>
            <a:xfrm>
              <a:off x="3147750" y="3256900"/>
              <a:ext cx="10125" cy="10125"/>
            </a:xfrm>
            <a:custGeom>
              <a:rect b="b" l="l" r="r" t="t"/>
              <a:pathLst>
                <a:path extrusionOk="0" h="405" w="405">
                  <a:moveTo>
                    <a:pt x="203" y="0"/>
                  </a:moveTo>
                  <a:cubicBezTo>
                    <a:pt x="91" y="0"/>
                    <a:pt x="1" y="92"/>
                    <a:pt x="1" y="202"/>
                  </a:cubicBezTo>
                  <a:cubicBezTo>
                    <a:pt x="1" y="315"/>
                    <a:pt x="91" y="404"/>
                    <a:pt x="203" y="404"/>
                  </a:cubicBezTo>
                  <a:cubicBezTo>
                    <a:pt x="315" y="404"/>
                    <a:pt x="405" y="315"/>
                    <a:pt x="405" y="202"/>
                  </a:cubicBezTo>
                  <a:cubicBezTo>
                    <a:pt x="405" y="92"/>
                    <a:pt x="315"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4"/>
            <p:cNvSpPr/>
            <p:nvPr/>
          </p:nvSpPr>
          <p:spPr>
            <a:xfrm>
              <a:off x="3157825" y="3305300"/>
              <a:ext cx="10125" cy="10125"/>
            </a:xfrm>
            <a:custGeom>
              <a:rect b="b" l="l" r="r" t="t"/>
              <a:pathLst>
                <a:path extrusionOk="0" h="405" w="405">
                  <a:moveTo>
                    <a:pt x="202" y="1"/>
                  </a:moveTo>
                  <a:cubicBezTo>
                    <a:pt x="90" y="1"/>
                    <a:pt x="0" y="91"/>
                    <a:pt x="0" y="203"/>
                  </a:cubicBezTo>
                  <a:cubicBezTo>
                    <a:pt x="0" y="315"/>
                    <a:pt x="90" y="405"/>
                    <a:pt x="202" y="405"/>
                  </a:cubicBezTo>
                  <a:cubicBezTo>
                    <a:pt x="313" y="405"/>
                    <a:pt x="404" y="315"/>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4"/>
            <p:cNvSpPr/>
            <p:nvPr/>
          </p:nvSpPr>
          <p:spPr>
            <a:xfrm>
              <a:off x="3060600" y="3307150"/>
              <a:ext cx="10125" cy="10125"/>
            </a:xfrm>
            <a:custGeom>
              <a:rect b="b" l="l" r="r" t="t"/>
              <a:pathLst>
                <a:path extrusionOk="0" h="405" w="405">
                  <a:moveTo>
                    <a:pt x="202" y="0"/>
                  </a:moveTo>
                  <a:cubicBezTo>
                    <a:pt x="90" y="0"/>
                    <a:pt x="0" y="90"/>
                    <a:pt x="0" y="202"/>
                  </a:cubicBezTo>
                  <a:cubicBezTo>
                    <a:pt x="0" y="313"/>
                    <a:pt x="90" y="404"/>
                    <a:pt x="202" y="404"/>
                  </a:cubicBezTo>
                  <a:cubicBezTo>
                    <a:pt x="315" y="404"/>
                    <a:pt x="404" y="313"/>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4"/>
            <p:cNvSpPr/>
            <p:nvPr/>
          </p:nvSpPr>
          <p:spPr>
            <a:xfrm>
              <a:off x="3626175" y="3251875"/>
              <a:ext cx="10125" cy="10175"/>
            </a:xfrm>
            <a:custGeom>
              <a:rect b="b" l="l" r="r" t="t"/>
              <a:pathLst>
                <a:path extrusionOk="0" h="407" w="405">
                  <a:moveTo>
                    <a:pt x="203" y="1"/>
                  </a:moveTo>
                  <a:cubicBezTo>
                    <a:pt x="90" y="1"/>
                    <a:pt x="1" y="92"/>
                    <a:pt x="1" y="204"/>
                  </a:cubicBezTo>
                  <a:cubicBezTo>
                    <a:pt x="1" y="315"/>
                    <a:pt x="90" y="406"/>
                    <a:pt x="203" y="406"/>
                  </a:cubicBezTo>
                  <a:cubicBezTo>
                    <a:pt x="313" y="406"/>
                    <a:pt x="405" y="315"/>
                    <a:pt x="405" y="204"/>
                  </a:cubicBezTo>
                  <a:cubicBezTo>
                    <a:pt x="405" y="92"/>
                    <a:pt x="313"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4"/>
            <p:cNvSpPr/>
            <p:nvPr/>
          </p:nvSpPr>
          <p:spPr>
            <a:xfrm>
              <a:off x="3559150" y="3310325"/>
              <a:ext cx="10150" cy="10125"/>
            </a:xfrm>
            <a:custGeom>
              <a:rect b="b" l="l" r="r" t="t"/>
              <a:pathLst>
                <a:path extrusionOk="0" h="405" w="406">
                  <a:moveTo>
                    <a:pt x="204" y="0"/>
                  </a:moveTo>
                  <a:cubicBezTo>
                    <a:pt x="92" y="0"/>
                    <a:pt x="0" y="90"/>
                    <a:pt x="0" y="202"/>
                  </a:cubicBezTo>
                  <a:cubicBezTo>
                    <a:pt x="0" y="313"/>
                    <a:pt x="92" y="404"/>
                    <a:pt x="204" y="404"/>
                  </a:cubicBezTo>
                  <a:cubicBezTo>
                    <a:pt x="314" y="404"/>
                    <a:pt x="406" y="313"/>
                    <a:pt x="406" y="202"/>
                  </a:cubicBezTo>
                  <a:cubicBezTo>
                    <a:pt x="406" y="90"/>
                    <a:pt x="314" y="0"/>
                    <a:pt x="2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4"/>
            <p:cNvSpPr/>
            <p:nvPr/>
          </p:nvSpPr>
          <p:spPr>
            <a:xfrm>
              <a:off x="3641525" y="3218750"/>
              <a:ext cx="3650" cy="3675"/>
            </a:xfrm>
            <a:custGeom>
              <a:rect b="b" l="l" r="r" t="t"/>
              <a:pathLst>
                <a:path extrusionOk="0" h="147" w="146">
                  <a:moveTo>
                    <a:pt x="74" y="0"/>
                  </a:moveTo>
                  <a:cubicBezTo>
                    <a:pt x="32" y="0"/>
                    <a:pt x="0" y="33"/>
                    <a:pt x="0" y="74"/>
                  </a:cubicBezTo>
                  <a:cubicBezTo>
                    <a:pt x="0" y="114"/>
                    <a:pt x="33" y="147"/>
                    <a:pt x="74" y="147"/>
                  </a:cubicBezTo>
                  <a:cubicBezTo>
                    <a:pt x="114" y="147"/>
                    <a:pt x="145" y="112"/>
                    <a:pt x="145" y="74"/>
                  </a:cubicBezTo>
                  <a:cubicBezTo>
                    <a:pt x="145" y="35"/>
                    <a:pt x="112"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4"/>
            <p:cNvSpPr/>
            <p:nvPr/>
          </p:nvSpPr>
          <p:spPr>
            <a:xfrm>
              <a:off x="3567400" y="3231725"/>
              <a:ext cx="3675" cy="3650"/>
            </a:xfrm>
            <a:custGeom>
              <a:rect b="b" l="l" r="r" t="t"/>
              <a:pathLst>
                <a:path extrusionOk="0" h="146" w="147">
                  <a:moveTo>
                    <a:pt x="73" y="0"/>
                  </a:moveTo>
                  <a:cubicBezTo>
                    <a:pt x="32" y="0"/>
                    <a:pt x="1" y="33"/>
                    <a:pt x="1" y="72"/>
                  </a:cubicBezTo>
                  <a:cubicBezTo>
                    <a:pt x="1" y="114"/>
                    <a:pt x="34" y="146"/>
                    <a:pt x="73" y="146"/>
                  </a:cubicBezTo>
                  <a:cubicBezTo>
                    <a:pt x="115" y="146"/>
                    <a:pt x="146" y="113"/>
                    <a:pt x="146" y="72"/>
                  </a:cubicBezTo>
                  <a:cubicBezTo>
                    <a:pt x="146" y="32"/>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4"/>
            <p:cNvSpPr/>
            <p:nvPr/>
          </p:nvSpPr>
          <p:spPr>
            <a:xfrm>
              <a:off x="3585975" y="3285025"/>
              <a:ext cx="3650" cy="3650"/>
            </a:xfrm>
            <a:custGeom>
              <a:rect b="b" l="l" r="r" t="t"/>
              <a:pathLst>
                <a:path extrusionOk="0" h="146" w="146">
                  <a:moveTo>
                    <a:pt x="73" y="1"/>
                  </a:moveTo>
                  <a:cubicBezTo>
                    <a:pt x="32" y="1"/>
                    <a:pt x="0" y="34"/>
                    <a:pt x="0" y="73"/>
                  </a:cubicBezTo>
                  <a:cubicBezTo>
                    <a:pt x="0" y="114"/>
                    <a:pt x="32" y="146"/>
                    <a:pt x="73" y="146"/>
                  </a:cubicBezTo>
                  <a:cubicBezTo>
                    <a:pt x="114" y="146"/>
                    <a:pt x="145" y="113"/>
                    <a:pt x="145" y="73"/>
                  </a:cubicBezTo>
                  <a:cubicBezTo>
                    <a:pt x="145" y="32"/>
                    <a:pt x="114"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4"/>
            <p:cNvSpPr/>
            <p:nvPr/>
          </p:nvSpPr>
          <p:spPr>
            <a:xfrm>
              <a:off x="3645100" y="3323600"/>
              <a:ext cx="3700" cy="3650"/>
            </a:xfrm>
            <a:custGeom>
              <a:rect b="b" l="l" r="r" t="t"/>
              <a:pathLst>
                <a:path extrusionOk="0" h="146" w="148">
                  <a:moveTo>
                    <a:pt x="74" y="0"/>
                  </a:moveTo>
                  <a:cubicBezTo>
                    <a:pt x="32" y="0"/>
                    <a:pt x="1" y="33"/>
                    <a:pt x="1" y="72"/>
                  </a:cubicBezTo>
                  <a:cubicBezTo>
                    <a:pt x="1" y="114"/>
                    <a:pt x="35" y="146"/>
                    <a:pt x="74" y="146"/>
                  </a:cubicBezTo>
                  <a:cubicBezTo>
                    <a:pt x="115" y="146"/>
                    <a:pt x="147" y="113"/>
                    <a:pt x="147" y="72"/>
                  </a:cubicBezTo>
                  <a:cubicBezTo>
                    <a:pt x="147" y="33"/>
                    <a:pt x="115"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4"/>
            <p:cNvSpPr/>
            <p:nvPr/>
          </p:nvSpPr>
          <p:spPr>
            <a:xfrm>
              <a:off x="3461250" y="3356375"/>
              <a:ext cx="3675" cy="3650"/>
            </a:xfrm>
            <a:custGeom>
              <a:rect b="b" l="l" r="r" t="t"/>
              <a:pathLst>
                <a:path extrusionOk="0" h="146" w="147">
                  <a:moveTo>
                    <a:pt x="74" y="0"/>
                  </a:moveTo>
                  <a:cubicBezTo>
                    <a:pt x="32" y="0"/>
                    <a:pt x="0" y="33"/>
                    <a:pt x="0" y="74"/>
                  </a:cubicBezTo>
                  <a:cubicBezTo>
                    <a:pt x="0" y="114"/>
                    <a:pt x="35" y="145"/>
                    <a:pt x="74" y="145"/>
                  </a:cubicBezTo>
                  <a:cubicBezTo>
                    <a:pt x="114" y="145"/>
                    <a:pt x="147" y="112"/>
                    <a:pt x="147" y="74"/>
                  </a:cubicBezTo>
                  <a:cubicBezTo>
                    <a:pt x="147"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4"/>
            <p:cNvSpPr/>
            <p:nvPr/>
          </p:nvSpPr>
          <p:spPr>
            <a:xfrm>
              <a:off x="3378950" y="3349075"/>
              <a:ext cx="3675" cy="3650"/>
            </a:xfrm>
            <a:custGeom>
              <a:rect b="b" l="l" r="r" t="t"/>
              <a:pathLst>
                <a:path extrusionOk="0" h="146" w="147">
                  <a:moveTo>
                    <a:pt x="74" y="0"/>
                  </a:moveTo>
                  <a:cubicBezTo>
                    <a:pt x="32" y="0"/>
                    <a:pt x="0" y="33"/>
                    <a:pt x="0" y="74"/>
                  </a:cubicBezTo>
                  <a:cubicBezTo>
                    <a:pt x="0" y="114"/>
                    <a:pt x="32" y="146"/>
                    <a:pt x="74" y="146"/>
                  </a:cubicBezTo>
                  <a:cubicBezTo>
                    <a:pt x="114" y="146"/>
                    <a:pt x="147" y="113"/>
                    <a:pt x="147" y="74"/>
                  </a:cubicBezTo>
                  <a:cubicBezTo>
                    <a:pt x="147" y="35"/>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4"/>
            <p:cNvSpPr/>
            <p:nvPr/>
          </p:nvSpPr>
          <p:spPr>
            <a:xfrm>
              <a:off x="3378950" y="3298500"/>
              <a:ext cx="3675" cy="3650"/>
            </a:xfrm>
            <a:custGeom>
              <a:rect b="b" l="l" r="r" t="t"/>
              <a:pathLst>
                <a:path extrusionOk="0" h="146" w="147">
                  <a:moveTo>
                    <a:pt x="74" y="0"/>
                  </a:moveTo>
                  <a:cubicBezTo>
                    <a:pt x="32" y="0"/>
                    <a:pt x="0" y="33"/>
                    <a:pt x="0" y="72"/>
                  </a:cubicBezTo>
                  <a:cubicBezTo>
                    <a:pt x="0" y="114"/>
                    <a:pt x="32" y="146"/>
                    <a:pt x="74" y="146"/>
                  </a:cubicBezTo>
                  <a:cubicBezTo>
                    <a:pt x="114" y="146"/>
                    <a:pt x="147" y="113"/>
                    <a:pt x="147" y="72"/>
                  </a:cubicBezTo>
                  <a:cubicBezTo>
                    <a:pt x="147"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4"/>
            <p:cNvSpPr/>
            <p:nvPr/>
          </p:nvSpPr>
          <p:spPr>
            <a:xfrm>
              <a:off x="3434275" y="3298500"/>
              <a:ext cx="3650" cy="3650"/>
            </a:xfrm>
            <a:custGeom>
              <a:rect b="b" l="l" r="r" t="t"/>
              <a:pathLst>
                <a:path extrusionOk="0" h="146" w="146">
                  <a:moveTo>
                    <a:pt x="74" y="0"/>
                  </a:moveTo>
                  <a:cubicBezTo>
                    <a:pt x="32" y="0"/>
                    <a:pt x="0" y="33"/>
                    <a:pt x="0" y="72"/>
                  </a:cubicBezTo>
                  <a:cubicBezTo>
                    <a:pt x="0" y="114"/>
                    <a:pt x="33" y="146"/>
                    <a:pt x="74" y="146"/>
                  </a:cubicBezTo>
                  <a:cubicBezTo>
                    <a:pt x="114" y="146"/>
                    <a:pt x="146" y="113"/>
                    <a:pt x="146" y="72"/>
                  </a:cubicBezTo>
                  <a:cubicBezTo>
                    <a:pt x="146"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4"/>
            <p:cNvSpPr/>
            <p:nvPr/>
          </p:nvSpPr>
          <p:spPr>
            <a:xfrm>
              <a:off x="3443025" y="3265500"/>
              <a:ext cx="3650" cy="3700"/>
            </a:xfrm>
            <a:custGeom>
              <a:rect b="b" l="l" r="r" t="t"/>
              <a:pathLst>
                <a:path extrusionOk="0" h="148" w="146">
                  <a:moveTo>
                    <a:pt x="72" y="1"/>
                  </a:moveTo>
                  <a:cubicBezTo>
                    <a:pt x="32" y="1"/>
                    <a:pt x="1" y="34"/>
                    <a:pt x="1" y="74"/>
                  </a:cubicBezTo>
                  <a:cubicBezTo>
                    <a:pt x="1" y="114"/>
                    <a:pt x="34" y="147"/>
                    <a:pt x="72" y="147"/>
                  </a:cubicBezTo>
                  <a:cubicBezTo>
                    <a:pt x="114" y="147"/>
                    <a:pt x="146" y="113"/>
                    <a:pt x="146" y="74"/>
                  </a:cubicBezTo>
                  <a:cubicBezTo>
                    <a:pt x="146" y="35"/>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4"/>
            <p:cNvSpPr/>
            <p:nvPr/>
          </p:nvSpPr>
          <p:spPr>
            <a:xfrm>
              <a:off x="3336700" y="3265500"/>
              <a:ext cx="3700" cy="3700"/>
            </a:xfrm>
            <a:custGeom>
              <a:rect b="b" l="l" r="r" t="t"/>
              <a:pathLst>
                <a:path extrusionOk="0" h="148" w="148">
                  <a:moveTo>
                    <a:pt x="74" y="1"/>
                  </a:moveTo>
                  <a:cubicBezTo>
                    <a:pt x="34" y="1"/>
                    <a:pt x="1" y="34"/>
                    <a:pt x="1" y="74"/>
                  </a:cubicBezTo>
                  <a:cubicBezTo>
                    <a:pt x="1" y="114"/>
                    <a:pt x="35" y="147"/>
                    <a:pt x="74" y="147"/>
                  </a:cubicBezTo>
                  <a:cubicBezTo>
                    <a:pt x="116" y="147"/>
                    <a:pt x="148" y="113"/>
                    <a:pt x="148" y="74"/>
                  </a:cubicBezTo>
                  <a:cubicBezTo>
                    <a:pt x="148" y="35"/>
                    <a:pt x="113"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4"/>
            <p:cNvSpPr/>
            <p:nvPr/>
          </p:nvSpPr>
          <p:spPr>
            <a:xfrm>
              <a:off x="3027200" y="3284550"/>
              <a:ext cx="10125" cy="10125"/>
            </a:xfrm>
            <a:custGeom>
              <a:rect b="b" l="l" r="r" t="t"/>
              <a:pathLst>
                <a:path extrusionOk="0" h="405" w="405">
                  <a:moveTo>
                    <a:pt x="202" y="0"/>
                  </a:moveTo>
                  <a:cubicBezTo>
                    <a:pt x="91" y="0"/>
                    <a:pt x="0" y="90"/>
                    <a:pt x="0" y="202"/>
                  </a:cubicBezTo>
                  <a:cubicBezTo>
                    <a:pt x="0" y="314"/>
                    <a:pt x="91" y="404"/>
                    <a:pt x="202" y="404"/>
                  </a:cubicBezTo>
                  <a:cubicBezTo>
                    <a:pt x="314" y="404"/>
                    <a:pt x="404" y="314"/>
                    <a:pt x="404" y="202"/>
                  </a:cubicBezTo>
                  <a:cubicBezTo>
                    <a:pt x="404" y="90"/>
                    <a:pt x="314" y="0"/>
                    <a:pt x="2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4"/>
            <p:cNvSpPr/>
            <p:nvPr/>
          </p:nvSpPr>
          <p:spPr>
            <a:xfrm>
              <a:off x="2983350" y="3219225"/>
              <a:ext cx="10125" cy="10125"/>
            </a:xfrm>
            <a:custGeom>
              <a:rect b="b" l="l" r="r" t="t"/>
              <a:pathLst>
                <a:path extrusionOk="0" h="405" w="405">
                  <a:moveTo>
                    <a:pt x="202" y="1"/>
                  </a:moveTo>
                  <a:cubicBezTo>
                    <a:pt x="90" y="1"/>
                    <a:pt x="0" y="90"/>
                    <a:pt x="0" y="203"/>
                  </a:cubicBezTo>
                  <a:cubicBezTo>
                    <a:pt x="0" y="313"/>
                    <a:pt x="90" y="405"/>
                    <a:pt x="202" y="405"/>
                  </a:cubicBezTo>
                  <a:cubicBezTo>
                    <a:pt x="315" y="405"/>
                    <a:pt x="404" y="313"/>
                    <a:pt x="404" y="203"/>
                  </a:cubicBezTo>
                  <a:cubicBezTo>
                    <a:pt x="404" y="90"/>
                    <a:pt x="315"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4"/>
            <p:cNvSpPr/>
            <p:nvPr/>
          </p:nvSpPr>
          <p:spPr>
            <a:xfrm>
              <a:off x="2898100" y="3219225"/>
              <a:ext cx="10125" cy="10125"/>
            </a:xfrm>
            <a:custGeom>
              <a:rect b="b" l="l" r="r" t="t"/>
              <a:pathLst>
                <a:path extrusionOk="0" h="405" w="405">
                  <a:moveTo>
                    <a:pt x="202" y="1"/>
                  </a:moveTo>
                  <a:cubicBezTo>
                    <a:pt x="92" y="1"/>
                    <a:pt x="0" y="90"/>
                    <a:pt x="0" y="203"/>
                  </a:cubicBezTo>
                  <a:cubicBezTo>
                    <a:pt x="0" y="313"/>
                    <a:pt x="92" y="405"/>
                    <a:pt x="202" y="405"/>
                  </a:cubicBezTo>
                  <a:cubicBezTo>
                    <a:pt x="315" y="405"/>
                    <a:pt x="404" y="313"/>
                    <a:pt x="404" y="203"/>
                  </a:cubicBezTo>
                  <a:cubicBezTo>
                    <a:pt x="404" y="90"/>
                    <a:pt x="315"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4"/>
            <p:cNvSpPr/>
            <p:nvPr/>
          </p:nvSpPr>
          <p:spPr>
            <a:xfrm>
              <a:off x="2908150" y="3267625"/>
              <a:ext cx="10125" cy="10125"/>
            </a:xfrm>
            <a:custGeom>
              <a:rect b="b" l="l" r="r" t="t"/>
              <a:pathLst>
                <a:path extrusionOk="0" h="405" w="405">
                  <a:moveTo>
                    <a:pt x="203" y="1"/>
                  </a:moveTo>
                  <a:cubicBezTo>
                    <a:pt x="91" y="1"/>
                    <a:pt x="1" y="91"/>
                    <a:pt x="1" y="203"/>
                  </a:cubicBezTo>
                  <a:cubicBezTo>
                    <a:pt x="1" y="314"/>
                    <a:pt x="91" y="405"/>
                    <a:pt x="203" y="405"/>
                  </a:cubicBezTo>
                  <a:cubicBezTo>
                    <a:pt x="315" y="405"/>
                    <a:pt x="405" y="314"/>
                    <a:pt x="405" y="203"/>
                  </a:cubicBezTo>
                  <a:cubicBezTo>
                    <a:pt x="405" y="91"/>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4"/>
            <p:cNvSpPr/>
            <p:nvPr/>
          </p:nvSpPr>
          <p:spPr>
            <a:xfrm>
              <a:off x="2810925" y="326942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4"/>
            <p:cNvSpPr/>
            <p:nvPr/>
          </p:nvSpPr>
          <p:spPr>
            <a:xfrm>
              <a:off x="3129275" y="3260800"/>
              <a:ext cx="3700" cy="3675"/>
            </a:xfrm>
            <a:custGeom>
              <a:rect b="b" l="l" r="r" t="t"/>
              <a:pathLst>
                <a:path extrusionOk="0" h="147" w="148">
                  <a:moveTo>
                    <a:pt x="74" y="0"/>
                  </a:moveTo>
                  <a:cubicBezTo>
                    <a:pt x="34" y="0"/>
                    <a:pt x="1" y="34"/>
                    <a:pt x="1" y="73"/>
                  </a:cubicBezTo>
                  <a:cubicBezTo>
                    <a:pt x="1" y="114"/>
                    <a:pt x="34" y="147"/>
                    <a:pt x="74" y="147"/>
                  </a:cubicBezTo>
                  <a:cubicBezTo>
                    <a:pt x="116" y="147"/>
                    <a:pt x="147" y="112"/>
                    <a:pt x="147" y="73"/>
                  </a:cubicBezTo>
                  <a:cubicBezTo>
                    <a:pt x="147" y="34"/>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4"/>
            <p:cNvSpPr/>
            <p:nvPr/>
          </p:nvSpPr>
          <p:spPr>
            <a:xfrm>
              <a:off x="3087000" y="3227875"/>
              <a:ext cx="3700" cy="3650"/>
            </a:xfrm>
            <a:custGeom>
              <a:rect b="b" l="l" r="r" t="t"/>
              <a:pathLst>
                <a:path extrusionOk="0" h="146" w="148">
                  <a:moveTo>
                    <a:pt x="74" y="0"/>
                  </a:moveTo>
                  <a:cubicBezTo>
                    <a:pt x="34" y="0"/>
                    <a:pt x="1" y="33"/>
                    <a:pt x="1" y="74"/>
                  </a:cubicBezTo>
                  <a:cubicBezTo>
                    <a:pt x="1" y="114"/>
                    <a:pt x="35" y="145"/>
                    <a:pt x="74" y="145"/>
                  </a:cubicBezTo>
                  <a:cubicBezTo>
                    <a:pt x="116" y="145"/>
                    <a:pt x="147" y="113"/>
                    <a:pt x="147" y="74"/>
                  </a:cubicBezTo>
                  <a:cubicBezTo>
                    <a:pt x="147" y="32"/>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4"/>
            <p:cNvSpPr/>
            <p:nvPr/>
          </p:nvSpPr>
          <p:spPr>
            <a:xfrm>
              <a:off x="3610850" y="3380350"/>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5"/>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4"/>
            <p:cNvSpPr/>
            <p:nvPr/>
          </p:nvSpPr>
          <p:spPr>
            <a:xfrm>
              <a:off x="3958375" y="3579550"/>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5"/>
                    <a:pt x="112"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4"/>
            <p:cNvSpPr/>
            <p:nvPr/>
          </p:nvSpPr>
          <p:spPr>
            <a:xfrm>
              <a:off x="4071525" y="3647175"/>
              <a:ext cx="3650" cy="3650"/>
            </a:xfrm>
            <a:custGeom>
              <a:rect b="b" l="l" r="r" t="t"/>
              <a:pathLst>
                <a:path extrusionOk="0" h="146" w="146">
                  <a:moveTo>
                    <a:pt x="74" y="1"/>
                  </a:moveTo>
                  <a:cubicBezTo>
                    <a:pt x="32" y="1"/>
                    <a:pt x="1" y="32"/>
                    <a:pt x="1" y="74"/>
                  </a:cubicBezTo>
                  <a:cubicBezTo>
                    <a:pt x="1" y="115"/>
                    <a:pt x="34" y="146"/>
                    <a:pt x="74" y="146"/>
                  </a:cubicBezTo>
                  <a:cubicBezTo>
                    <a:pt x="114" y="146"/>
                    <a:pt x="146" y="113"/>
                    <a:pt x="146" y="74"/>
                  </a:cubicBezTo>
                  <a:cubicBezTo>
                    <a:pt x="146" y="34"/>
                    <a:pt x="113" y="2"/>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4"/>
            <p:cNvSpPr/>
            <p:nvPr/>
          </p:nvSpPr>
          <p:spPr>
            <a:xfrm>
              <a:off x="4139100" y="3416550"/>
              <a:ext cx="3675" cy="3650"/>
            </a:xfrm>
            <a:custGeom>
              <a:rect b="b" l="l" r="r" t="t"/>
              <a:pathLst>
                <a:path extrusionOk="0" h="146" w="147">
                  <a:moveTo>
                    <a:pt x="73" y="1"/>
                  </a:moveTo>
                  <a:cubicBezTo>
                    <a:pt x="32" y="1"/>
                    <a:pt x="0" y="34"/>
                    <a:pt x="0" y="74"/>
                  </a:cubicBezTo>
                  <a:cubicBezTo>
                    <a:pt x="0" y="115"/>
                    <a:pt x="35" y="146"/>
                    <a:pt x="73" y="146"/>
                  </a:cubicBezTo>
                  <a:cubicBezTo>
                    <a:pt x="114" y="146"/>
                    <a:pt x="147" y="113"/>
                    <a:pt x="147" y="74"/>
                  </a:cubicBezTo>
                  <a:cubicBezTo>
                    <a:pt x="147" y="34"/>
                    <a:pt x="112"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4"/>
            <p:cNvSpPr/>
            <p:nvPr/>
          </p:nvSpPr>
          <p:spPr>
            <a:xfrm>
              <a:off x="4135450" y="3480675"/>
              <a:ext cx="3675" cy="3650"/>
            </a:xfrm>
            <a:custGeom>
              <a:rect b="b" l="l" r="r" t="t"/>
              <a:pathLst>
                <a:path extrusionOk="0" h="146" w="147">
                  <a:moveTo>
                    <a:pt x="73" y="1"/>
                  </a:moveTo>
                  <a:cubicBezTo>
                    <a:pt x="32" y="1"/>
                    <a:pt x="1" y="34"/>
                    <a:pt x="1" y="72"/>
                  </a:cubicBezTo>
                  <a:cubicBezTo>
                    <a:pt x="1" y="114"/>
                    <a:pt x="34" y="146"/>
                    <a:pt x="73" y="146"/>
                  </a:cubicBezTo>
                  <a:cubicBezTo>
                    <a:pt x="115" y="146"/>
                    <a:pt x="146" y="113"/>
                    <a:pt x="146" y="72"/>
                  </a:cubicBezTo>
                  <a:cubicBezTo>
                    <a:pt x="146" y="32"/>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4"/>
            <p:cNvSpPr/>
            <p:nvPr/>
          </p:nvSpPr>
          <p:spPr>
            <a:xfrm>
              <a:off x="4068275" y="352982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4"/>
            <p:cNvSpPr/>
            <p:nvPr/>
          </p:nvSpPr>
          <p:spPr>
            <a:xfrm>
              <a:off x="4136650" y="3290200"/>
              <a:ext cx="10125" cy="10125"/>
            </a:xfrm>
            <a:custGeom>
              <a:rect b="b" l="l" r="r" t="t"/>
              <a:pathLst>
                <a:path extrusionOk="0" h="405" w="405">
                  <a:moveTo>
                    <a:pt x="203" y="0"/>
                  </a:moveTo>
                  <a:cubicBezTo>
                    <a:pt x="91" y="0"/>
                    <a:pt x="1" y="91"/>
                    <a:pt x="1" y="202"/>
                  </a:cubicBezTo>
                  <a:cubicBezTo>
                    <a:pt x="1" y="314"/>
                    <a:pt x="91" y="404"/>
                    <a:pt x="203" y="404"/>
                  </a:cubicBezTo>
                  <a:cubicBezTo>
                    <a:pt x="315" y="404"/>
                    <a:pt x="405" y="314"/>
                    <a:pt x="405" y="202"/>
                  </a:cubicBezTo>
                  <a:cubicBezTo>
                    <a:pt x="405" y="91"/>
                    <a:pt x="315"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4"/>
            <p:cNvSpPr/>
            <p:nvPr/>
          </p:nvSpPr>
          <p:spPr>
            <a:xfrm>
              <a:off x="4102625" y="3233100"/>
              <a:ext cx="10125" cy="10125"/>
            </a:xfrm>
            <a:custGeom>
              <a:rect b="b" l="l" r="r" t="t"/>
              <a:pathLst>
                <a:path extrusionOk="0" h="405" w="405">
                  <a:moveTo>
                    <a:pt x="202" y="1"/>
                  </a:moveTo>
                  <a:cubicBezTo>
                    <a:pt x="90" y="1"/>
                    <a:pt x="0" y="91"/>
                    <a:pt x="0" y="203"/>
                  </a:cubicBezTo>
                  <a:cubicBezTo>
                    <a:pt x="0" y="315"/>
                    <a:pt x="90" y="405"/>
                    <a:pt x="202" y="405"/>
                  </a:cubicBezTo>
                  <a:cubicBezTo>
                    <a:pt x="314" y="405"/>
                    <a:pt x="404" y="315"/>
                    <a:pt x="404" y="203"/>
                  </a:cubicBezTo>
                  <a:cubicBezTo>
                    <a:pt x="404" y="91"/>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4"/>
            <p:cNvSpPr/>
            <p:nvPr/>
          </p:nvSpPr>
          <p:spPr>
            <a:xfrm>
              <a:off x="3997725" y="3413350"/>
              <a:ext cx="10125" cy="10125"/>
            </a:xfrm>
            <a:custGeom>
              <a:rect b="b" l="l" r="r" t="t"/>
              <a:pathLst>
                <a:path extrusionOk="0" h="405" w="405">
                  <a:moveTo>
                    <a:pt x="202" y="0"/>
                  </a:moveTo>
                  <a:cubicBezTo>
                    <a:pt x="92" y="0"/>
                    <a:pt x="0" y="90"/>
                    <a:pt x="0" y="202"/>
                  </a:cubicBezTo>
                  <a:cubicBezTo>
                    <a:pt x="0" y="313"/>
                    <a:pt x="92" y="404"/>
                    <a:pt x="202" y="404"/>
                  </a:cubicBezTo>
                  <a:cubicBezTo>
                    <a:pt x="315" y="404"/>
                    <a:pt x="404" y="313"/>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4"/>
            <p:cNvSpPr/>
            <p:nvPr/>
          </p:nvSpPr>
          <p:spPr>
            <a:xfrm>
              <a:off x="3939000" y="3511875"/>
              <a:ext cx="10125" cy="10175"/>
            </a:xfrm>
            <a:custGeom>
              <a:rect b="b" l="l" r="r" t="t"/>
              <a:pathLst>
                <a:path extrusionOk="0" h="407" w="405">
                  <a:moveTo>
                    <a:pt x="202" y="1"/>
                  </a:moveTo>
                  <a:cubicBezTo>
                    <a:pt x="91" y="1"/>
                    <a:pt x="0" y="92"/>
                    <a:pt x="0" y="204"/>
                  </a:cubicBezTo>
                  <a:cubicBezTo>
                    <a:pt x="0" y="315"/>
                    <a:pt x="91" y="406"/>
                    <a:pt x="202" y="406"/>
                  </a:cubicBezTo>
                  <a:cubicBezTo>
                    <a:pt x="314" y="406"/>
                    <a:pt x="404" y="315"/>
                    <a:pt x="404" y="204"/>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4"/>
            <p:cNvSpPr/>
            <p:nvPr/>
          </p:nvSpPr>
          <p:spPr>
            <a:xfrm>
              <a:off x="4241225" y="3285225"/>
              <a:ext cx="10125" cy="10125"/>
            </a:xfrm>
            <a:custGeom>
              <a:rect b="b" l="l" r="r" t="t"/>
              <a:pathLst>
                <a:path extrusionOk="0" h="405" w="405">
                  <a:moveTo>
                    <a:pt x="202" y="0"/>
                  </a:moveTo>
                  <a:cubicBezTo>
                    <a:pt x="90" y="0"/>
                    <a:pt x="0" y="90"/>
                    <a:pt x="0" y="202"/>
                  </a:cubicBezTo>
                  <a:cubicBezTo>
                    <a:pt x="0" y="313"/>
                    <a:pt x="90"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4"/>
            <p:cNvSpPr/>
            <p:nvPr/>
          </p:nvSpPr>
          <p:spPr>
            <a:xfrm>
              <a:off x="4234475" y="3460925"/>
              <a:ext cx="10125" cy="10125"/>
            </a:xfrm>
            <a:custGeom>
              <a:rect b="b" l="l" r="r" t="t"/>
              <a:pathLst>
                <a:path extrusionOk="0" h="405" w="405">
                  <a:moveTo>
                    <a:pt x="203" y="1"/>
                  </a:moveTo>
                  <a:cubicBezTo>
                    <a:pt x="91" y="1"/>
                    <a:pt x="1" y="90"/>
                    <a:pt x="1" y="203"/>
                  </a:cubicBezTo>
                  <a:cubicBezTo>
                    <a:pt x="1" y="315"/>
                    <a:pt x="91" y="405"/>
                    <a:pt x="203" y="405"/>
                  </a:cubicBezTo>
                  <a:cubicBezTo>
                    <a:pt x="315" y="405"/>
                    <a:pt x="405" y="315"/>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4"/>
            <p:cNvSpPr/>
            <p:nvPr/>
          </p:nvSpPr>
          <p:spPr>
            <a:xfrm>
              <a:off x="4349675" y="3524850"/>
              <a:ext cx="10125" cy="10125"/>
            </a:xfrm>
            <a:custGeom>
              <a:rect b="b" l="l" r="r" t="t"/>
              <a:pathLst>
                <a:path extrusionOk="0" h="405" w="405">
                  <a:moveTo>
                    <a:pt x="202" y="1"/>
                  </a:moveTo>
                  <a:cubicBezTo>
                    <a:pt x="90" y="1"/>
                    <a:pt x="0" y="91"/>
                    <a:pt x="0" y="203"/>
                  </a:cubicBezTo>
                  <a:cubicBezTo>
                    <a:pt x="0" y="314"/>
                    <a:pt x="90" y="405"/>
                    <a:pt x="202" y="405"/>
                  </a:cubicBezTo>
                  <a:cubicBezTo>
                    <a:pt x="313" y="405"/>
                    <a:pt x="404" y="314"/>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4"/>
            <p:cNvSpPr/>
            <p:nvPr/>
          </p:nvSpPr>
          <p:spPr>
            <a:xfrm>
              <a:off x="4356550" y="3629725"/>
              <a:ext cx="10125" cy="10150"/>
            </a:xfrm>
            <a:custGeom>
              <a:rect b="b" l="l" r="r" t="t"/>
              <a:pathLst>
                <a:path extrusionOk="0" h="406" w="405">
                  <a:moveTo>
                    <a:pt x="202" y="0"/>
                  </a:moveTo>
                  <a:cubicBezTo>
                    <a:pt x="90" y="0"/>
                    <a:pt x="0" y="91"/>
                    <a:pt x="0" y="204"/>
                  </a:cubicBezTo>
                  <a:cubicBezTo>
                    <a:pt x="0" y="314"/>
                    <a:pt x="90" y="406"/>
                    <a:pt x="202" y="406"/>
                  </a:cubicBezTo>
                  <a:cubicBezTo>
                    <a:pt x="313" y="406"/>
                    <a:pt x="404" y="314"/>
                    <a:pt x="404" y="204"/>
                  </a:cubicBezTo>
                  <a:cubicBezTo>
                    <a:pt x="404" y="91"/>
                    <a:pt x="313" y="0"/>
                    <a:pt x="2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4"/>
            <p:cNvSpPr/>
            <p:nvPr/>
          </p:nvSpPr>
          <p:spPr>
            <a:xfrm>
              <a:off x="4270175" y="3685275"/>
              <a:ext cx="10125" cy="10125"/>
            </a:xfrm>
            <a:custGeom>
              <a:rect b="b" l="l" r="r" t="t"/>
              <a:pathLst>
                <a:path extrusionOk="0" h="405" w="405">
                  <a:moveTo>
                    <a:pt x="202" y="0"/>
                  </a:moveTo>
                  <a:cubicBezTo>
                    <a:pt x="90" y="0"/>
                    <a:pt x="0" y="91"/>
                    <a:pt x="0" y="202"/>
                  </a:cubicBezTo>
                  <a:cubicBezTo>
                    <a:pt x="0" y="314"/>
                    <a:pt x="90" y="404"/>
                    <a:pt x="202" y="404"/>
                  </a:cubicBezTo>
                  <a:cubicBezTo>
                    <a:pt x="313" y="404"/>
                    <a:pt x="404" y="314"/>
                    <a:pt x="404" y="202"/>
                  </a:cubicBezTo>
                  <a:cubicBezTo>
                    <a:pt x="404" y="91"/>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4"/>
            <p:cNvSpPr/>
            <p:nvPr/>
          </p:nvSpPr>
          <p:spPr>
            <a:xfrm>
              <a:off x="4424175" y="3675250"/>
              <a:ext cx="10125" cy="10125"/>
            </a:xfrm>
            <a:custGeom>
              <a:rect b="b" l="l" r="r" t="t"/>
              <a:pathLst>
                <a:path extrusionOk="0" h="405" w="405">
                  <a:moveTo>
                    <a:pt x="203" y="0"/>
                  </a:moveTo>
                  <a:cubicBezTo>
                    <a:pt x="92" y="0"/>
                    <a:pt x="1" y="90"/>
                    <a:pt x="1" y="202"/>
                  </a:cubicBezTo>
                  <a:cubicBezTo>
                    <a:pt x="1" y="313"/>
                    <a:pt x="92" y="404"/>
                    <a:pt x="203" y="404"/>
                  </a:cubicBezTo>
                  <a:cubicBezTo>
                    <a:pt x="315" y="404"/>
                    <a:pt x="405" y="313"/>
                    <a:pt x="405" y="202"/>
                  </a:cubicBezTo>
                  <a:cubicBezTo>
                    <a:pt x="405" y="90"/>
                    <a:pt x="315" y="0"/>
                    <a:pt x="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4"/>
            <p:cNvSpPr/>
            <p:nvPr/>
          </p:nvSpPr>
          <p:spPr>
            <a:xfrm>
              <a:off x="4506625" y="3634725"/>
              <a:ext cx="10125" cy="10125"/>
            </a:xfrm>
            <a:custGeom>
              <a:rect b="b" l="l" r="r" t="t"/>
              <a:pathLst>
                <a:path extrusionOk="0" h="405" w="405">
                  <a:moveTo>
                    <a:pt x="203" y="1"/>
                  </a:moveTo>
                  <a:cubicBezTo>
                    <a:pt x="91" y="1"/>
                    <a:pt x="1" y="92"/>
                    <a:pt x="1" y="203"/>
                  </a:cubicBezTo>
                  <a:cubicBezTo>
                    <a:pt x="1" y="315"/>
                    <a:pt x="91" y="405"/>
                    <a:pt x="203" y="405"/>
                  </a:cubicBezTo>
                  <a:cubicBezTo>
                    <a:pt x="315" y="405"/>
                    <a:pt x="405" y="315"/>
                    <a:pt x="405" y="203"/>
                  </a:cubicBezTo>
                  <a:cubicBezTo>
                    <a:pt x="405" y="92"/>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4"/>
            <p:cNvSpPr/>
            <p:nvPr/>
          </p:nvSpPr>
          <p:spPr>
            <a:xfrm>
              <a:off x="4325800" y="3252600"/>
              <a:ext cx="10125" cy="10125"/>
            </a:xfrm>
            <a:custGeom>
              <a:rect b="b" l="l" r="r" t="t"/>
              <a:pathLst>
                <a:path extrusionOk="0" h="405" w="405">
                  <a:moveTo>
                    <a:pt x="202" y="0"/>
                  </a:moveTo>
                  <a:cubicBezTo>
                    <a:pt x="92" y="0"/>
                    <a:pt x="0" y="92"/>
                    <a:pt x="0" y="202"/>
                  </a:cubicBezTo>
                  <a:cubicBezTo>
                    <a:pt x="0" y="315"/>
                    <a:pt x="92" y="404"/>
                    <a:pt x="202" y="404"/>
                  </a:cubicBezTo>
                  <a:cubicBezTo>
                    <a:pt x="315" y="404"/>
                    <a:pt x="404" y="315"/>
                    <a:pt x="404" y="202"/>
                  </a:cubicBezTo>
                  <a:cubicBezTo>
                    <a:pt x="404" y="92"/>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4"/>
            <p:cNvSpPr/>
            <p:nvPr/>
          </p:nvSpPr>
          <p:spPr>
            <a:xfrm>
              <a:off x="4295275" y="3430025"/>
              <a:ext cx="10125" cy="10125"/>
            </a:xfrm>
            <a:custGeom>
              <a:rect b="b" l="l" r="r" t="t"/>
              <a:pathLst>
                <a:path extrusionOk="0" h="405" w="405">
                  <a:moveTo>
                    <a:pt x="202" y="1"/>
                  </a:moveTo>
                  <a:cubicBezTo>
                    <a:pt x="90" y="1"/>
                    <a:pt x="0" y="90"/>
                    <a:pt x="0" y="203"/>
                  </a:cubicBezTo>
                  <a:cubicBezTo>
                    <a:pt x="0" y="313"/>
                    <a:pt x="90" y="405"/>
                    <a:pt x="202" y="405"/>
                  </a:cubicBezTo>
                  <a:cubicBezTo>
                    <a:pt x="315" y="405"/>
                    <a:pt x="404" y="313"/>
                    <a:pt x="404" y="203"/>
                  </a:cubicBezTo>
                  <a:cubicBezTo>
                    <a:pt x="404" y="90"/>
                    <a:pt x="315"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4"/>
            <p:cNvSpPr/>
            <p:nvPr/>
          </p:nvSpPr>
          <p:spPr>
            <a:xfrm>
              <a:off x="4448300" y="3238150"/>
              <a:ext cx="10125" cy="10125"/>
            </a:xfrm>
            <a:custGeom>
              <a:rect b="b" l="l" r="r" t="t"/>
              <a:pathLst>
                <a:path extrusionOk="0" h="405" w="405">
                  <a:moveTo>
                    <a:pt x="203" y="1"/>
                  </a:moveTo>
                  <a:cubicBezTo>
                    <a:pt x="92" y="1"/>
                    <a:pt x="1" y="91"/>
                    <a:pt x="1" y="203"/>
                  </a:cubicBezTo>
                  <a:cubicBezTo>
                    <a:pt x="1" y="315"/>
                    <a:pt x="92" y="405"/>
                    <a:pt x="203" y="405"/>
                  </a:cubicBezTo>
                  <a:cubicBezTo>
                    <a:pt x="315" y="405"/>
                    <a:pt x="405" y="315"/>
                    <a:pt x="405" y="203"/>
                  </a:cubicBezTo>
                  <a:cubicBezTo>
                    <a:pt x="405" y="91"/>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4"/>
            <p:cNvSpPr/>
            <p:nvPr/>
          </p:nvSpPr>
          <p:spPr>
            <a:xfrm>
              <a:off x="4334600" y="3445150"/>
              <a:ext cx="10125" cy="10125"/>
            </a:xfrm>
            <a:custGeom>
              <a:rect b="b" l="l" r="r" t="t"/>
              <a:pathLst>
                <a:path extrusionOk="0" h="405" w="405">
                  <a:moveTo>
                    <a:pt x="202" y="0"/>
                  </a:moveTo>
                  <a:cubicBezTo>
                    <a:pt x="91" y="0"/>
                    <a:pt x="0" y="90"/>
                    <a:pt x="0" y="202"/>
                  </a:cubicBezTo>
                  <a:cubicBezTo>
                    <a:pt x="0" y="313"/>
                    <a:pt x="91"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4"/>
            <p:cNvSpPr/>
            <p:nvPr/>
          </p:nvSpPr>
          <p:spPr>
            <a:xfrm>
              <a:off x="3273600" y="3362500"/>
              <a:ext cx="1278400" cy="146175"/>
            </a:xfrm>
            <a:custGeom>
              <a:rect b="b" l="l" r="r" t="t"/>
              <a:pathLst>
                <a:path extrusionOk="0" h="5847" w="51136">
                  <a:moveTo>
                    <a:pt x="39635" y="0"/>
                  </a:moveTo>
                  <a:cubicBezTo>
                    <a:pt x="38453" y="0"/>
                    <a:pt x="37255" y="18"/>
                    <a:pt x="36139" y="264"/>
                  </a:cubicBezTo>
                  <a:cubicBezTo>
                    <a:pt x="34671" y="592"/>
                    <a:pt x="33474" y="1287"/>
                    <a:pt x="32114" y="1775"/>
                  </a:cubicBezTo>
                  <a:cubicBezTo>
                    <a:pt x="28099" y="3216"/>
                    <a:pt x="23182" y="2715"/>
                    <a:pt x="18645" y="3119"/>
                  </a:cubicBezTo>
                  <a:cubicBezTo>
                    <a:pt x="14657" y="3474"/>
                    <a:pt x="10846" y="4557"/>
                    <a:pt x="6827" y="4681"/>
                  </a:cubicBezTo>
                  <a:cubicBezTo>
                    <a:pt x="6508" y="4691"/>
                    <a:pt x="6189" y="4695"/>
                    <a:pt x="5870" y="4695"/>
                  </a:cubicBezTo>
                  <a:cubicBezTo>
                    <a:pt x="4871" y="4695"/>
                    <a:pt x="3872" y="4658"/>
                    <a:pt x="2874" y="4658"/>
                  </a:cubicBezTo>
                  <a:cubicBezTo>
                    <a:pt x="2252" y="4658"/>
                    <a:pt x="1631" y="4672"/>
                    <a:pt x="1012" y="4719"/>
                  </a:cubicBezTo>
                  <a:cubicBezTo>
                    <a:pt x="764" y="4736"/>
                    <a:pt x="488" y="4771"/>
                    <a:pt x="345" y="4903"/>
                  </a:cubicBezTo>
                  <a:cubicBezTo>
                    <a:pt x="1" y="5223"/>
                    <a:pt x="753" y="5561"/>
                    <a:pt x="1344" y="5633"/>
                  </a:cubicBezTo>
                  <a:cubicBezTo>
                    <a:pt x="2630" y="5785"/>
                    <a:pt x="3920" y="5847"/>
                    <a:pt x="5213" y="5847"/>
                  </a:cubicBezTo>
                  <a:cubicBezTo>
                    <a:pt x="9730" y="5847"/>
                    <a:pt x="14287" y="5094"/>
                    <a:pt x="18829" y="4819"/>
                  </a:cubicBezTo>
                  <a:cubicBezTo>
                    <a:pt x="20621" y="4710"/>
                    <a:pt x="22418" y="4675"/>
                    <a:pt x="24216" y="4675"/>
                  </a:cubicBezTo>
                  <a:cubicBezTo>
                    <a:pt x="27352" y="4675"/>
                    <a:pt x="30495" y="4780"/>
                    <a:pt x="33634" y="4780"/>
                  </a:cubicBezTo>
                  <a:cubicBezTo>
                    <a:pt x="33754" y="4780"/>
                    <a:pt x="33873" y="4780"/>
                    <a:pt x="33993" y="4780"/>
                  </a:cubicBezTo>
                  <a:cubicBezTo>
                    <a:pt x="39051" y="4766"/>
                    <a:pt x="44234" y="4433"/>
                    <a:pt x="48786" y="2995"/>
                  </a:cubicBezTo>
                  <a:cubicBezTo>
                    <a:pt x="49552" y="2754"/>
                    <a:pt x="50335" y="2456"/>
                    <a:pt x="50736" y="1967"/>
                  </a:cubicBezTo>
                  <a:cubicBezTo>
                    <a:pt x="51135" y="1476"/>
                    <a:pt x="50966" y="753"/>
                    <a:pt x="50190" y="529"/>
                  </a:cubicBezTo>
                  <a:lnTo>
                    <a:pt x="49890" y="21"/>
                  </a:lnTo>
                  <a:cubicBezTo>
                    <a:pt x="46561" y="14"/>
                    <a:pt x="43232" y="8"/>
                    <a:pt x="39901" y="1"/>
                  </a:cubicBezTo>
                  <a:cubicBezTo>
                    <a:pt x="39812" y="0"/>
                    <a:pt x="39723" y="0"/>
                    <a:pt x="396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4"/>
            <p:cNvSpPr/>
            <p:nvPr/>
          </p:nvSpPr>
          <p:spPr>
            <a:xfrm>
              <a:off x="2394700" y="3203275"/>
              <a:ext cx="1506575" cy="116300"/>
            </a:xfrm>
            <a:custGeom>
              <a:rect b="b" l="l" r="r" t="t"/>
              <a:pathLst>
                <a:path extrusionOk="0" h="4652" w="60263">
                  <a:moveTo>
                    <a:pt x="9728" y="0"/>
                  </a:moveTo>
                  <a:cubicBezTo>
                    <a:pt x="6340" y="0"/>
                    <a:pt x="2929" y="425"/>
                    <a:pt x="0" y="1520"/>
                  </a:cubicBezTo>
                  <a:cubicBezTo>
                    <a:pt x="619" y="1657"/>
                    <a:pt x="1259" y="1707"/>
                    <a:pt x="1909" y="1707"/>
                  </a:cubicBezTo>
                  <a:cubicBezTo>
                    <a:pt x="2880" y="1707"/>
                    <a:pt x="3870" y="1596"/>
                    <a:pt x="4833" y="1499"/>
                  </a:cubicBezTo>
                  <a:cubicBezTo>
                    <a:pt x="7675" y="1217"/>
                    <a:pt x="10548" y="1075"/>
                    <a:pt x="13421" y="1075"/>
                  </a:cubicBezTo>
                  <a:cubicBezTo>
                    <a:pt x="14215" y="1075"/>
                    <a:pt x="15008" y="1085"/>
                    <a:pt x="15802" y="1107"/>
                  </a:cubicBezTo>
                  <a:cubicBezTo>
                    <a:pt x="17665" y="1156"/>
                    <a:pt x="19709" y="1326"/>
                    <a:pt x="20962" y="2225"/>
                  </a:cubicBezTo>
                  <a:cubicBezTo>
                    <a:pt x="21079" y="2309"/>
                    <a:pt x="21194" y="2412"/>
                    <a:pt x="21175" y="2526"/>
                  </a:cubicBezTo>
                  <a:cubicBezTo>
                    <a:pt x="21142" y="2725"/>
                    <a:pt x="20760" y="2792"/>
                    <a:pt x="20455" y="2810"/>
                  </a:cubicBezTo>
                  <a:cubicBezTo>
                    <a:pt x="18874" y="2904"/>
                    <a:pt x="17288" y="2928"/>
                    <a:pt x="15700" y="2928"/>
                  </a:cubicBezTo>
                  <a:cubicBezTo>
                    <a:pt x="14062" y="2928"/>
                    <a:pt x="12422" y="2902"/>
                    <a:pt x="10783" y="2902"/>
                  </a:cubicBezTo>
                  <a:cubicBezTo>
                    <a:pt x="9136" y="2902"/>
                    <a:pt x="7490" y="2928"/>
                    <a:pt x="5851" y="3031"/>
                  </a:cubicBezTo>
                  <a:cubicBezTo>
                    <a:pt x="5469" y="3055"/>
                    <a:pt x="5028" y="3109"/>
                    <a:pt x="4851" y="3332"/>
                  </a:cubicBezTo>
                  <a:cubicBezTo>
                    <a:pt x="4675" y="3557"/>
                    <a:pt x="4892" y="3847"/>
                    <a:pt x="5222" y="3980"/>
                  </a:cubicBezTo>
                  <a:cubicBezTo>
                    <a:pt x="5553" y="4110"/>
                    <a:pt x="5962" y="4127"/>
                    <a:pt x="6348" y="4139"/>
                  </a:cubicBezTo>
                  <a:cubicBezTo>
                    <a:pt x="7833" y="4181"/>
                    <a:pt x="9320" y="4202"/>
                    <a:pt x="10806" y="4202"/>
                  </a:cubicBezTo>
                  <a:cubicBezTo>
                    <a:pt x="13854" y="4202"/>
                    <a:pt x="16902" y="4113"/>
                    <a:pt x="19937" y="3935"/>
                  </a:cubicBezTo>
                  <a:cubicBezTo>
                    <a:pt x="21403" y="3849"/>
                    <a:pt x="22882" y="3743"/>
                    <a:pt x="24350" y="3743"/>
                  </a:cubicBezTo>
                  <a:cubicBezTo>
                    <a:pt x="25250" y="3743"/>
                    <a:pt x="26146" y="3783"/>
                    <a:pt x="27033" y="3892"/>
                  </a:cubicBezTo>
                  <a:cubicBezTo>
                    <a:pt x="28567" y="4080"/>
                    <a:pt x="30035" y="4475"/>
                    <a:pt x="31584" y="4603"/>
                  </a:cubicBezTo>
                  <a:cubicBezTo>
                    <a:pt x="31993" y="4636"/>
                    <a:pt x="32401" y="4651"/>
                    <a:pt x="32809" y="4651"/>
                  </a:cubicBezTo>
                  <a:cubicBezTo>
                    <a:pt x="35842" y="4651"/>
                    <a:pt x="38837" y="3819"/>
                    <a:pt x="41904" y="3727"/>
                  </a:cubicBezTo>
                  <a:cubicBezTo>
                    <a:pt x="42105" y="3721"/>
                    <a:pt x="42307" y="3718"/>
                    <a:pt x="42508" y="3718"/>
                  </a:cubicBezTo>
                  <a:cubicBezTo>
                    <a:pt x="45140" y="3718"/>
                    <a:pt x="47730" y="4208"/>
                    <a:pt x="50351" y="4430"/>
                  </a:cubicBezTo>
                  <a:cubicBezTo>
                    <a:pt x="51894" y="4561"/>
                    <a:pt x="53450" y="4599"/>
                    <a:pt x="55008" y="4599"/>
                  </a:cubicBezTo>
                  <a:cubicBezTo>
                    <a:pt x="56031" y="4599"/>
                    <a:pt x="57054" y="4583"/>
                    <a:pt x="58075" y="4567"/>
                  </a:cubicBezTo>
                  <a:cubicBezTo>
                    <a:pt x="58551" y="4559"/>
                    <a:pt x="59040" y="4550"/>
                    <a:pt x="59471" y="4421"/>
                  </a:cubicBezTo>
                  <a:cubicBezTo>
                    <a:pt x="59900" y="4293"/>
                    <a:pt x="60263" y="4010"/>
                    <a:pt x="60222" y="3702"/>
                  </a:cubicBezTo>
                  <a:cubicBezTo>
                    <a:pt x="60187" y="3425"/>
                    <a:pt x="59748" y="3294"/>
                    <a:pt x="59345" y="3294"/>
                  </a:cubicBezTo>
                  <a:cubicBezTo>
                    <a:pt x="59298" y="3294"/>
                    <a:pt x="59251" y="3296"/>
                    <a:pt x="59205" y="3299"/>
                  </a:cubicBezTo>
                  <a:cubicBezTo>
                    <a:pt x="59146" y="3304"/>
                    <a:pt x="59088" y="3306"/>
                    <a:pt x="59030" y="3306"/>
                  </a:cubicBezTo>
                  <a:cubicBezTo>
                    <a:pt x="58383" y="3306"/>
                    <a:pt x="57818" y="3022"/>
                    <a:pt x="57195" y="2847"/>
                  </a:cubicBezTo>
                  <a:cubicBezTo>
                    <a:pt x="56679" y="2701"/>
                    <a:pt x="56130" y="2669"/>
                    <a:pt x="55587" y="2669"/>
                  </a:cubicBezTo>
                  <a:cubicBezTo>
                    <a:pt x="55456" y="2669"/>
                    <a:pt x="55325" y="2671"/>
                    <a:pt x="55194" y="2674"/>
                  </a:cubicBezTo>
                  <a:cubicBezTo>
                    <a:pt x="53720" y="2702"/>
                    <a:pt x="52260" y="2952"/>
                    <a:pt x="50788" y="3016"/>
                  </a:cubicBezTo>
                  <a:cubicBezTo>
                    <a:pt x="48486" y="3115"/>
                    <a:pt x="46183" y="3174"/>
                    <a:pt x="43881" y="3278"/>
                  </a:cubicBezTo>
                  <a:cubicBezTo>
                    <a:pt x="39819" y="3461"/>
                    <a:pt x="35760" y="3640"/>
                    <a:pt x="31699" y="3827"/>
                  </a:cubicBezTo>
                  <a:cubicBezTo>
                    <a:pt x="31193" y="3851"/>
                    <a:pt x="30666" y="3869"/>
                    <a:pt x="30138" y="3869"/>
                  </a:cubicBezTo>
                  <a:cubicBezTo>
                    <a:pt x="28272" y="3869"/>
                    <a:pt x="26390" y="3648"/>
                    <a:pt x="25342" y="2698"/>
                  </a:cubicBezTo>
                  <a:cubicBezTo>
                    <a:pt x="25076" y="2455"/>
                    <a:pt x="24883" y="2177"/>
                    <a:pt x="24557" y="1964"/>
                  </a:cubicBezTo>
                  <a:cubicBezTo>
                    <a:pt x="24088" y="1661"/>
                    <a:pt x="23410" y="1541"/>
                    <a:pt x="22767" y="1433"/>
                  </a:cubicBezTo>
                  <a:cubicBezTo>
                    <a:pt x="18990" y="805"/>
                    <a:pt x="15188" y="175"/>
                    <a:pt x="11298" y="30"/>
                  </a:cubicBezTo>
                  <a:cubicBezTo>
                    <a:pt x="10776" y="10"/>
                    <a:pt x="10252" y="0"/>
                    <a:pt x="9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4"/>
            <p:cNvSpPr/>
            <p:nvPr/>
          </p:nvSpPr>
          <p:spPr>
            <a:xfrm>
              <a:off x="3069888" y="3322013"/>
              <a:ext cx="908550" cy="87975"/>
            </a:xfrm>
            <a:custGeom>
              <a:rect b="b" l="l" r="r" t="t"/>
              <a:pathLst>
                <a:path extrusionOk="0" h="3519" w="36342">
                  <a:moveTo>
                    <a:pt x="21986" y="0"/>
                  </a:moveTo>
                  <a:cubicBezTo>
                    <a:pt x="21731" y="0"/>
                    <a:pt x="21478" y="14"/>
                    <a:pt x="21231" y="56"/>
                  </a:cubicBezTo>
                  <a:cubicBezTo>
                    <a:pt x="20778" y="132"/>
                    <a:pt x="20374" y="298"/>
                    <a:pt x="19959" y="442"/>
                  </a:cubicBezTo>
                  <a:cubicBezTo>
                    <a:pt x="18652" y="894"/>
                    <a:pt x="17172" y="1134"/>
                    <a:pt x="15692" y="1134"/>
                  </a:cubicBezTo>
                  <a:cubicBezTo>
                    <a:pt x="15538" y="1134"/>
                    <a:pt x="15383" y="1131"/>
                    <a:pt x="15229" y="1126"/>
                  </a:cubicBezTo>
                  <a:cubicBezTo>
                    <a:pt x="14031" y="1084"/>
                    <a:pt x="12859" y="889"/>
                    <a:pt x="11683" y="738"/>
                  </a:cubicBezTo>
                  <a:cubicBezTo>
                    <a:pt x="9657" y="478"/>
                    <a:pt x="7592" y="347"/>
                    <a:pt x="5528" y="347"/>
                  </a:cubicBezTo>
                  <a:cubicBezTo>
                    <a:pt x="3676" y="347"/>
                    <a:pt x="1825" y="452"/>
                    <a:pt x="1" y="663"/>
                  </a:cubicBezTo>
                  <a:cubicBezTo>
                    <a:pt x="3685" y="1705"/>
                    <a:pt x="8045" y="880"/>
                    <a:pt x="11879" y="1658"/>
                  </a:cubicBezTo>
                  <a:cubicBezTo>
                    <a:pt x="12093" y="1702"/>
                    <a:pt x="12346" y="1787"/>
                    <a:pt x="12335" y="1934"/>
                  </a:cubicBezTo>
                  <a:cubicBezTo>
                    <a:pt x="12326" y="2091"/>
                    <a:pt x="12024" y="2155"/>
                    <a:pt x="11782" y="2173"/>
                  </a:cubicBezTo>
                  <a:cubicBezTo>
                    <a:pt x="11409" y="2199"/>
                    <a:pt x="11033" y="2212"/>
                    <a:pt x="10658" y="2212"/>
                  </a:cubicBezTo>
                  <a:cubicBezTo>
                    <a:pt x="10376" y="2212"/>
                    <a:pt x="10094" y="2204"/>
                    <a:pt x="9813" y="2190"/>
                  </a:cubicBezTo>
                  <a:cubicBezTo>
                    <a:pt x="9773" y="2187"/>
                    <a:pt x="9733" y="2186"/>
                    <a:pt x="9691" y="2186"/>
                  </a:cubicBezTo>
                  <a:cubicBezTo>
                    <a:pt x="9352" y="2186"/>
                    <a:pt x="8951" y="2260"/>
                    <a:pt x="8990" y="2466"/>
                  </a:cubicBezTo>
                  <a:cubicBezTo>
                    <a:pt x="9012" y="2589"/>
                    <a:pt x="9203" y="2667"/>
                    <a:pt x="9377" y="2716"/>
                  </a:cubicBezTo>
                  <a:cubicBezTo>
                    <a:pt x="10603" y="3078"/>
                    <a:pt x="11981" y="3131"/>
                    <a:pt x="13321" y="3177"/>
                  </a:cubicBezTo>
                  <a:cubicBezTo>
                    <a:pt x="16434" y="3288"/>
                    <a:pt x="19548" y="3396"/>
                    <a:pt x="22660" y="3506"/>
                  </a:cubicBezTo>
                  <a:cubicBezTo>
                    <a:pt x="22832" y="3512"/>
                    <a:pt x="23005" y="3518"/>
                    <a:pt x="23178" y="3518"/>
                  </a:cubicBezTo>
                  <a:cubicBezTo>
                    <a:pt x="23472" y="3518"/>
                    <a:pt x="23764" y="3501"/>
                    <a:pt x="24041" y="3439"/>
                  </a:cubicBezTo>
                  <a:cubicBezTo>
                    <a:pt x="24481" y="3337"/>
                    <a:pt x="24875" y="3095"/>
                    <a:pt x="24909" y="2791"/>
                  </a:cubicBezTo>
                  <a:cubicBezTo>
                    <a:pt x="24316" y="2639"/>
                    <a:pt x="23676" y="2611"/>
                    <a:pt x="23028" y="2611"/>
                  </a:cubicBezTo>
                  <a:cubicBezTo>
                    <a:pt x="22647" y="2611"/>
                    <a:pt x="22263" y="2621"/>
                    <a:pt x="21884" y="2621"/>
                  </a:cubicBezTo>
                  <a:cubicBezTo>
                    <a:pt x="21134" y="2621"/>
                    <a:pt x="20403" y="2583"/>
                    <a:pt x="19748" y="2357"/>
                  </a:cubicBezTo>
                  <a:cubicBezTo>
                    <a:pt x="19630" y="2317"/>
                    <a:pt x="19515" y="2267"/>
                    <a:pt x="19443" y="2196"/>
                  </a:cubicBezTo>
                  <a:cubicBezTo>
                    <a:pt x="19248" y="1994"/>
                    <a:pt x="19495" y="1732"/>
                    <a:pt x="19777" y="1578"/>
                  </a:cubicBezTo>
                  <a:cubicBezTo>
                    <a:pt x="20537" y="1162"/>
                    <a:pt x="21513" y="1039"/>
                    <a:pt x="22523" y="1039"/>
                  </a:cubicBezTo>
                  <a:cubicBezTo>
                    <a:pt x="23164" y="1039"/>
                    <a:pt x="23818" y="1089"/>
                    <a:pt x="24441" y="1144"/>
                  </a:cubicBezTo>
                  <a:cubicBezTo>
                    <a:pt x="27804" y="1439"/>
                    <a:pt x="31157" y="2075"/>
                    <a:pt x="34530" y="2075"/>
                  </a:cubicBezTo>
                  <a:cubicBezTo>
                    <a:pt x="34680" y="2075"/>
                    <a:pt x="34831" y="2074"/>
                    <a:pt x="34981" y="2071"/>
                  </a:cubicBezTo>
                  <a:cubicBezTo>
                    <a:pt x="36341" y="2047"/>
                    <a:pt x="34060" y="1355"/>
                    <a:pt x="34055" y="1355"/>
                  </a:cubicBezTo>
                  <a:cubicBezTo>
                    <a:pt x="34055" y="1355"/>
                    <a:pt x="34055" y="1355"/>
                    <a:pt x="34055" y="1355"/>
                  </a:cubicBezTo>
                  <a:cubicBezTo>
                    <a:pt x="33779" y="1385"/>
                    <a:pt x="33505" y="1398"/>
                    <a:pt x="33232" y="1398"/>
                  </a:cubicBezTo>
                  <a:cubicBezTo>
                    <a:pt x="31531" y="1398"/>
                    <a:pt x="29864" y="876"/>
                    <a:pt x="28195" y="562"/>
                  </a:cubicBezTo>
                  <a:cubicBezTo>
                    <a:pt x="26422" y="228"/>
                    <a:pt x="24568" y="126"/>
                    <a:pt x="22730" y="27"/>
                  </a:cubicBezTo>
                  <a:cubicBezTo>
                    <a:pt x="22484" y="13"/>
                    <a:pt x="22234" y="0"/>
                    <a:pt x="219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4"/>
            <p:cNvSpPr/>
            <p:nvPr/>
          </p:nvSpPr>
          <p:spPr>
            <a:xfrm>
              <a:off x="4812025" y="1551525"/>
              <a:ext cx="229975" cy="143350"/>
            </a:xfrm>
            <a:custGeom>
              <a:rect b="b" l="l" r="r" t="t"/>
              <a:pathLst>
                <a:path extrusionOk="0" h="5734" w="9199">
                  <a:moveTo>
                    <a:pt x="5375" y="1"/>
                  </a:moveTo>
                  <a:cubicBezTo>
                    <a:pt x="4549" y="1"/>
                    <a:pt x="3736" y="143"/>
                    <a:pt x="2992" y="524"/>
                  </a:cubicBezTo>
                  <a:cubicBezTo>
                    <a:pt x="1342" y="1366"/>
                    <a:pt x="1" y="4920"/>
                    <a:pt x="76" y="4953"/>
                  </a:cubicBezTo>
                  <a:cubicBezTo>
                    <a:pt x="496" y="5125"/>
                    <a:pt x="2143" y="5733"/>
                    <a:pt x="3932" y="5733"/>
                  </a:cubicBezTo>
                  <a:cubicBezTo>
                    <a:pt x="6192" y="5733"/>
                    <a:pt x="8679" y="4762"/>
                    <a:pt x="9199" y="711"/>
                  </a:cubicBezTo>
                  <a:cubicBezTo>
                    <a:pt x="8058" y="370"/>
                    <a:pt x="6701" y="1"/>
                    <a:pt x="5375"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4"/>
            <p:cNvSpPr/>
            <p:nvPr/>
          </p:nvSpPr>
          <p:spPr>
            <a:xfrm>
              <a:off x="4821100" y="1560050"/>
              <a:ext cx="321100" cy="109075"/>
            </a:xfrm>
            <a:custGeom>
              <a:rect b="b" l="l" r="r" t="t"/>
              <a:pathLst>
                <a:path extrusionOk="0" h="4363" w="12844">
                  <a:moveTo>
                    <a:pt x="11762" y="1"/>
                  </a:moveTo>
                  <a:cubicBezTo>
                    <a:pt x="7537" y="1"/>
                    <a:pt x="3430" y="1938"/>
                    <a:pt x="27" y="4307"/>
                  </a:cubicBezTo>
                  <a:cubicBezTo>
                    <a:pt x="1" y="4324"/>
                    <a:pt x="15" y="4362"/>
                    <a:pt x="39" y="4362"/>
                  </a:cubicBezTo>
                  <a:cubicBezTo>
                    <a:pt x="44" y="4362"/>
                    <a:pt x="49" y="4361"/>
                    <a:pt x="54" y="4358"/>
                  </a:cubicBezTo>
                  <a:cubicBezTo>
                    <a:pt x="3783" y="1867"/>
                    <a:pt x="7852" y="118"/>
                    <a:pt x="12373" y="118"/>
                  </a:cubicBezTo>
                  <a:cubicBezTo>
                    <a:pt x="12511" y="118"/>
                    <a:pt x="12649" y="120"/>
                    <a:pt x="12788" y="123"/>
                  </a:cubicBezTo>
                  <a:cubicBezTo>
                    <a:pt x="12788" y="123"/>
                    <a:pt x="12789" y="123"/>
                    <a:pt x="12789" y="123"/>
                  </a:cubicBezTo>
                  <a:cubicBezTo>
                    <a:pt x="12843" y="123"/>
                    <a:pt x="12840" y="44"/>
                    <a:pt x="12788" y="39"/>
                  </a:cubicBezTo>
                  <a:cubicBezTo>
                    <a:pt x="12445" y="13"/>
                    <a:pt x="12104" y="1"/>
                    <a:pt x="11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4"/>
            <p:cNvSpPr/>
            <p:nvPr/>
          </p:nvSpPr>
          <p:spPr>
            <a:xfrm>
              <a:off x="4974225" y="1580400"/>
              <a:ext cx="30950" cy="97100"/>
            </a:xfrm>
            <a:custGeom>
              <a:rect b="b" l="l" r="r" t="t"/>
              <a:pathLst>
                <a:path extrusionOk="0" h="3884" w="1238">
                  <a:moveTo>
                    <a:pt x="1021" y="0"/>
                  </a:moveTo>
                  <a:cubicBezTo>
                    <a:pt x="1009" y="0"/>
                    <a:pt x="997" y="8"/>
                    <a:pt x="998" y="21"/>
                  </a:cubicBezTo>
                  <a:cubicBezTo>
                    <a:pt x="1159" y="1218"/>
                    <a:pt x="826" y="2921"/>
                    <a:pt x="16" y="3840"/>
                  </a:cubicBezTo>
                  <a:cubicBezTo>
                    <a:pt x="0" y="3859"/>
                    <a:pt x="17" y="3884"/>
                    <a:pt x="35" y="3884"/>
                  </a:cubicBezTo>
                  <a:cubicBezTo>
                    <a:pt x="41" y="3884"/>
                    <a:pt x="47" y="3882"/>
                    <a:pt x="52" y="3876"/>
                  </a:cubicBezTo>
                  <a:cubicBezTo>
                    <a:pt x="863" y="2954"/>
                    <a:pt x="1237" y="1217"/>
                    <a:pt x="1041" y="15"/>
                  </a:cubicBezTo>
                  <a:cubicBezTo>
                    <a:pt x="1039" y="5"/>
                    <a:pt x="1030" y="0"/>
                    <a:pt x="10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4"/>
            <p:cNvSpPr/>
            <p:nvPr/>
          </p:nvSpPr>
          <p:spPr>
            <a:xfrm>
              <a:off x="4915875" y="1599200"/>
              <a:ext cx="40475" cy="91825"/>
            </a:xfrm>
            <a:custGeom>
              <a:rect b="b" l="l" r="r" t="t"/>
              <a:pathLst>
                <a:path extrusionOk="0" h="3673" w="1619">
                  <a:moveTo>
                    <a:pt x="1275" y="0"/>
                  </a:moveTo>
                  <a:cubicBezTo>
                    <a:pt x="1259" y="0"/>
                    <a:pt x="1243" y="13"/>
                    <a:pt x="1246" y="32"/>
                  </a:cubicBezTo>
                  <a:cubicBezTo>
                    <a:pt x="1476" y="1295"/>
                    <a:pt x="786" y="2635"/>
                    <a:pt x="22" y="3604"/>
                  </a:cubicBezTo>
                  <a:cubicBezTo>
                    <a:pt x="0" y="3635"/>
                    <a:pt x="25" y="3672"/>
                    <a:pt x="51" y="3672"/>
                  </a:cubicBezTo>
                  <a:cubicBezTo>
                    <a:pt x="60" y="3672"/>
                    <a:pt x="68" y="3669"/>
                    <a:pt x="76" y="3660"/>
                  </a:cubicBezTo>
                  <a:cubicBezTo>
                    <a:pt x="836" y="2697"/>
                    <a:pt x="1618" y="1276"/>
                    <a:pt x="1297" y="19"/>
                  </a:cubicBezTo>
                  <a:cubicBezTo>
                    <a:pt x="1294" y="6"/>
                    <a:pt x="1284"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4"/>
            <p:cNvSpPr/>
            <p:nvPr/>
          </p:nvSpPr>
          <p:spPr>
            <a:xfrm>
              <a:off x="4877975" y="1622475"/>
              <a:ext cx="20875" cy="60650"/>
            </a:xfrm>
            <a:custGeom>
              <a:rect b="b" l="l" r="r" t="t"/>
              <a:pathLst>
                <a:path extrusionOk="0" h="2426" w="835">
                  <a:moveTo>
                    <a:pt x="695" y="0"/>
                  </a:moveTo>
                  <a:cubicBezTo>
                    <a:pt x="683" y="0"/>
                    <a:pt x="670" y="8"/>
                    <a:pt x="670" y="22"/>
                  </a:cubicBezTo>
                  <a:cubicBezTo>
                    <a:pt x="718" y="905"/>
                    <a:pt x="409" y="1618"/>
                    <a:pt x="10" y="2389"/>
                  </a:cubicBezTo>
                  <a:cubicBezTo>
                    <a:pt x="1" y="2409"/>
                    <a:pt x="17" y="2425"/>
                    <a:pt x="33" y="2425"/>
                  </a:cubicBezTo>
                  <a:cubicBezTo>
                    <a:pt x="40" y="2425"/>
                    <a:pt x="46" y="2422"/>
                    <a:pt x="50" y="2414"/>
                  </a:cubicBezTo>
                  <a:cubicBezTo>
                    <a:pt x="456" y="1660"/>
                    <a:pt x="834" y="893"/>
                    <a:pt x="715" y="16"/>
                  </a:cubicBezTo>
                  <a:cubicBezTo>
                    <a:pt x="713" y="5"/>
                    <a:pt x="704" y="0"/>
                    <a:pt x="6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4"/>
            <p:cNvSpPr/>
            <p:nvPr/>
          </p:nvSpPr>
          <p:spPr>
            <a:xfrm>
              <a:off x="4845850" y="1644475"/>
              <a:ext cx="12750" cy="32500"/>
            </a:xfrm>
            <a:custGeom>
              <a:rect b="b" l="l" r="r" t="t"/>
              <a:pathLst>
                <a:path extrusionOk="0" h="1300" w="510">
                  <a:moveTo>
                    <a:pt x="466" y="0"/>
                  </a:moveTo>
                  <a:cubicBezTo>
                    <a:pt x="452" y="0"/>
                    <a:pt x="438" y="8"/>
                    <a:pt x="433" y="25"/>
                  </a:cubicBezTo>
                  <a:cubicBezTo>
                    <a:pt x="301" y="449"/>
                    <a:pt x="239" y="858"/>
                    <a:pt x="13" y="1253"/>
                  </a:cubicBezTo>
                  <a:cubicBezTo>
                    <a:pt x="0" y="1277"/>
                    <a:pt x="21" y="1299"/>
                    <a:pt x="41" y="1299"/>
                  </a:cubicBezTo>
                  <a:cubicBezTo>
                    <a:pt x="50" y="1299"/>
                    <a:pt x="59" y="1295"/>
                    <a:pt x="65" y="1284"/>
                  </a:cubicBezTo>
                  <a:cubicBezTo>
                    <a:pt x="276" y="940"/>
                    <a:pt x="509" y="449"/>
                    <a:pt x="500" y="34"/>
                  </a:cubicBezTo>
                  <a:cubicBezTo>
                    <a:pt x="500" y="12"/>
                    <a:pt x="483"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4"/>
            <p:cNvSpPr/>
            <p:nvPr/>
          </p:nvSpPr>
          <p:spPr>
            <a:xfrm>
              <a:off x="4827825" y="1643250"/>
              <a:ext cx="30400" cy="5125"/>
            </a:xfrm>
            <a:custGeom>
              <a:rect b="b" l="l" r="r" t="t"/>
              <a:pathLst>
                <a:path extrusionOk="0" h="205" w="1216">
                  <a:moveTo>
                    <a:pt x="734" y="1"/>
                  </a:moveTo>
                  <a:cubicBezTo>
                    <a:pt x="478" y="1"/>
                    <a:pt x="215" y="55"/>
                    <a:pt x="15" y="172"/>
                  </a:cubicBezTo>
                  <a:cubicBezTo>
                    <a:pt x="0" y="182"/>
                    <a:pt x="9" y="205"/>
                    <a:pt x="24" y="205"/>
                  </a:cubicBezTo>
                  <a:cubicBezTo>
                    <a:pt x="27" y="205"/>
                    <a:pt x="30" y="204"/>
                    <a:pt x="33" y="202"/>
                  </a:cubicBezTo>
                  <a:cubicBezTo>
                    <a:pt x="230" y="90"/>
                    <a:pt x="470" y="48"/>
                    <a:pt x="707" y="48"/>
                  </a:cubicBezTo>
                  <a:cubicBezTo>
                    <a:pt x="872" y="48"/>
                    <a:pt x="1037" y="68"/>
                    <a:pt x="1185" y="99"/>
                  </a:cubicBezTo>
                  <a:cubicBezTo>
                    <a:pt x="1187" y="99"/>
                    <a:pt x="1188" y="99"/>
                    <a:pt x="1190" y="99"/>
                  </a:cubicBezTo>
                  <a:cubicBezTo>
                    <a:pt x="1209" y="99"/>
                    <a:pt x="1215" y="72"/>
                    <a:pt x="1194" y="65"/>
                  </a:cubicBezTo>
                  <a:cubicBezTo>
                    <a:pt x="1056" y="23"/>
                    <a:pt x="897" y="1"/>
                    <a:pt x="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4"/>
            <p:cNvSpPr/>
            <p:nvPr/>
          </p:nvSpPr>
          <p:spPr>
            <a:xfrm>
              <a:off x="4845825" y="1616350"/>
              <a:ext cx="52800" cy="5650"/>
            </a:xfrm>
            <a:custGeom>
              <a:rect b="b" l="l" r="r" t="t"/>
              <a:pathLst>
                <a:path extrusionOk="0" h="226" w="2112">
                  <a:moveTo>
                    <a:pt x="630" y="0"/>
                  </a:moveTo>
                  <a:cubicBezTo>
                    <a:pt x="432" y="0"/>
                    <a:pt x="234" y="10"/>
                    <a:pt x="36" y="27"/>
                  </a:cubicBezTo>
                  <a:cubicBezTo>
                    <a:pt x="4" y="30"/>
                    <a:pt x="0" y="81"/>
                    <a:pt x="32" y="81"/>
                  </a:cubicBezTo>
                  <a:cubicBezTo>
                    <a:pt x="33" y="81"/>
                    <a:pt x="35" y="81"/>
                    <a:pt x="36" y="81"/>
                  </a:cubicBezTo>
                  <a:cubicBezTo>
                    <a:pt x="209" y="67"/>
                    <a:pt x="381" y="60"/>
                    <a:pt x="552" y="60"/>
                  </a:cubicBezTo>
                  <a:cubicBezTo>
                    <a:pt x="1063" y="60"/>
                    <a:pt x="1566" y="122"/>
                    <a:pt x="2076" y="225"/>
                  </a:cubicBezTo>
                  <a:cubicBezTo>
                    <a:pt x="2077" y="225"/>
                    <a:pt x="2079" y="225"/>
                    <a:pt x="2081" y="225"/>
                  </a:cubicBezTo>
                  <a:cubicBezTo>
                    <a:pt x="2102" y="225"/>
                    <a:pt x="2111" y="191"/>
                    <a:pt x="2086" y="186"/>
                  </a:cubicBezTo>
                  <a:cubicBezTo>
                    <a:pt x="1608" y="58"/>
                    <a:pt x="1121" y="0"/>
                    <a:pt x="6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4"/>
            <p:cNvSpPr/>
            <p:nvPr/>
          </p:nvSpPr>
          <p:spPr>
            <a:xfrm>
              <a:off x="4863625" y="1580275"/>
              <a:ext cx="84500" cy="18450"/>
            </a:xfrm>
            <a:custGeom>
              <a:rect b="b" l="l" r="r" t="t"/>
              <a:pathLst>
                <a:path extrusionOk="0" h="738" w="3380">
                  <a:moveTo>
                    <a:pt x="991" y="0"/>
                  </a:moveTo>
                  <a:cubicBezTo>
                    <a:pt x="640" y="0"/>
                    <a:pt x="308" y="50"/>
                    <a:pt x="30" y="161"/>
                  </a:cubicBezTo>
                  <a:cubicBezTo>
                    <a:pt x="1" y="173"/>
                    <a:pt x="10" y="214"/>
                    <a:pt x="33" y="214"/>
                  </a:cubicBezTo>
                  <a:cubicBezTo>
                    <a:pt x="36" y="214"/>
                    <a:pt x="39" y="213"/>
                    <a:pt x="42" y="212"/>
                  </a:cubicBezTo>
                  <a:cubicBezTo>
                    <a:pt x="320" y="101"/>
                    <a:pt x="645" y="52"/>
                    <a:pt x="986" y="52"/>
                  </a:cubicBezTo>
                  <a:cubicBezTo>
                    <a:pt x="1827" y="52"/>
                    <a:pt x="2768" y="348"/>
                    <a:pt x="3355" y="736"/>
                  </a:cubicBezTo>
                  <a:cubicBezTo>
                    <a:pt x="3357" y="737"/>
                    <a:pt x="3360" y="738"/>
                    <a:pt x="3362" y="738"/>
                  </a:cubicBezTo>
                  <a:cubicBezTo>
                    <a:pt x="3372" y="738"/>
                    <a:pt x="3380" y="721"/>
                    <a:pt x="3369" y="713"/>
                  </a:cubicBezTo>
                  <a:cubicBezTo>
                    <a:pt x="2807" y="294"/>
                    <a:pt x="1844" y="0"/>
                    <a:pt x="9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4"/>
            <p:cNvSpPr/>
            <p:nvPr/>
          </p:nvSpPr>
          <p:spPr>
            <a:xfrm>
              <a:off x="4902000" y="1558875"/>
              <a:ext cx="98725" cy="22775"/>
            </a:xfrm>
            <a:custGeom>
              <a:rect b="b" l="l" r="r" t="t"/>
              <a:pathLst>
                <a:path extrusionOk="0" h="911" w="3949">
                  <a:moveTo>
                    <a:pt x="832" y="1"/>
                  </a:moveTo>
                  <a:cubicBezTo>
                    <a:pt x="559" y="1"/>
                    <a:pt x="291" y="14"/>
                    <a:pt x="35" y="35"/>
                  </a:cubicBezTo>
                  <a:cubicBezTo>
                    <a:pt x="1" y="38"/>
                    <a:pt x="1" y="91"/>
                    <a:pt x="34" y="91"/>
                  </a:cubicBezTo>
                  <a:cubicBezTo>
                    <a:pt x="34" y="91"/>
                    <a:pt x="35" y="91"/>
                    <a:pt x="35" y="91"/>
                  </a:cubicBezTo>
                  <a:cubicBezTo>
                    <a:pt x="254" y="74"/>
                    <a:pt x="475" y="65"/>
                    <a:pt x="698" y="65"/>
                  </a:cubicBezTo>
                  <a:cubicBezTo>
                    <a:pt x="1816" y="65"/>
                    <a:pt x="2965" y="289"/>
                    <a:pt x="3896" y="906"/>
                  </a:cubicBezTo>
                  <a:cubicBezTo>
                    <a:pt x="3900" y="909"/>
                    <a:pt x="3904" y="910"/>
                    <a:pt x="3909" y="910"/>
                  </a:cubicBezTo>
                  <a:cubicBezTo>
                    <a:pt x="3930" y="910"/>
                    <a:pt x="3948" y="880"/>
                    <a:pt x="3929" y="863"/>
                  </a:cubicBezTo>
                  <a:cubicBezTo>
                    <a:pt x="3099" y="204"/>
                    <a:pt x="1921" y="1"/>
                    <a:pt x="8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4"/>
            <p:cNvSpPr/>
            <p:nvPr/>
          </p:nvSpPr>
          <p:spPr>
            <a:xfrm>
              <a:off x="4922900" y="1531275"/>
              <a:ext cx="331700" cy="311375"/>
            </a:xfrm>
            <a:custGeom>
              <a:rect b="b" l="l" r="r" t="t"/>
              <a:pathLst>
                <a:path extrusionOk="0" h="12455" w="13268">
                  <a:moveTo>
                    <a:pt x="6955" y="1"/>
                  </a:moveTo>
                  <a:lnTo>
                    <a:pt x="6955" y="1"/>
                  </a:lnTo>
                  <a:cubicBezTo>
                    <a:pt x="4611" y="1088"/>
                    <a:pt x="1650" y="2603"/>
                    <a:pt x="758" y="5341"/>
                  </a:cubicBezTo>
                  <a:cubicBezTo>
                    <a:pt x="1" y="7662"/>
                    <a:pt x="2219" y="12455"/>
                    <a:pt x="2337" y="12455"/>
                  </a:cubicBezTo>
                  <a:cubicBezTo>
                    <a:pt x="2338" y="12455"/>
                    <a:pt x="2338" y="12455"/>
                    <a:pt x="2338" y="12455"/>
                  </a:cubicBezTo>
                  <a:cubicBezTo>
                    <a:pt x="3646" y="12006"/>
                    <a:pt x="13268" y="8229"/>
                    <a:pt x="69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4"/>
            <p:cNvSpPr/>
            <p:nvPr/>
          </p:nvSpPr>
          <p:spPr>
            <a:xfrm>
              <a:off x="4981500" y="1434925"/>
              <a:ext cx="205325" cy="394050"/>
            </a:xfrm>
            <a:custGeom>
              <a:rect b="b" l="l" r="r" t="t"/>
              <a:pathLst>
                <a:path extrusionOk="0" h="15762" w="8213">
                  <a:moveTo>
                    <a:pt x="8150" y="0"/>
                  </a:moveTo>
                  <a:cubicBezTo>
                    <a:pt x="8140" y="0"/>
                    <a:pt x="8130" y="3"/>
                    <a:pt x="8121" y="11"/>
                  </a:cubicBezTo>
                  <a:cubicBezTo>
                    <a:pt x="3336" y="3786"/>
                    <a:pt x="1027" y="9894"/>
                    <a:pt x="6" y="15724"/>
                  </a:cubicBezTo>
                  <a:cubicBezTo>
                    <a:pt x="1" y="15746"/>
                    <a:pt x="20" y="15761"/>
                    <a:pt x="37" y="15761"/>
                  </a:cubicBezTo>
                  <a:cubicBezTo>
                    <a:pt x="48" y="15761"/>
                    <a:pt x="59" y="15755"/>
                    <a:pt x="62" y="15740"/>
                  </a:cubicBezTo>
                  <a:cubicBezTo>
                    <a:pt x="1191" y="9786"/>
                    <a:pt x="3478" y="4091"/>
                    <a:pt x="8179" y="67"/>
                  </a:cubicBezTo>
                  <a:cubicBezTo>
                    <a:pt x="8212" y="39"/>
                    <a:pt x="8184" y="0"/>
                    <a:pt x="8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4"/>
            <p:cNvSpPr/>
            <p:nvPr/>
          </p:nvSpPr>
          <p:spPr>
            <a:xfrm>
              <a:off x="5066675" y="1580275"/>
              <a:ext cx="72950" cy="120950"/>
            </a:xfrm>
            <a:custGeom>
              <a:rect b="b" l="l" r="r" t="t"/>
              <a:pathLst>
                <a:path extrusionOk="0" h="4838" w="2918">
                  <a:moveTo>
                    <a:pt x="32" y="0"/>
                  </a:moveTo>
                  <a:cubicBezTo>
                    <a:pt x="15" y="0"/>
                    <a:pt x="1" y="24"/>
                    <a:pt x="16" y="37"/>
                  </a:cubicBezTo>
                  <a:cubicBezTo>
                    <a:pt x="702" y="575"/>
                    <a:pt x="1247" y="1316"/>
                    <a:pt x="1720" y="2040"/>
                  </a:cubicBezTo>
                  <a:cubicBezTo>
                    <a:pt x="2257" y="2862"/>
                    <a:pt x="2797" y="3812"/>
                    <a:pt x="2866" y="4810"/>
                  </a:cubicBezTo>
                  <a:cubicBezTo>
                    <a:pt x="2868" y="4828"/>
                    <a:pt x="2881" y="4837"/>
                    <a:pt x="2894" y="4837"/>
                  </a:cubicBezTo>
                  <a:cubicBezTo>
                    <a:pt x="2906" y="4837"/>
                    <a:pt x="2918" y="4829"/>
                    <a:pt x="2917" y="4813"/>
                  </a:cubicBezTo>
                  <a:cubicBezTo>
                    <a:pt x="2850" y="3830"/>
                    <a:pt x="2327" y="2893"/>
                    <a:pt x="1807" y="2082"/>
                  </a:cubicBezTo>
                  <a:cubicBezTo>
                    <a:pt x="1325" y="1334"/>
                    <a:pt x="761" y="544"/>
                    <a:pt x="42" y="4"/>
                  </a:cubicBezTo>
                  <a:cubicBezTo>
                    <a:pt x="39" y="1"/>
                    <a:pt x="35" y="0"/>
                    <a:pt x="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4"/>
            <p:cNvSpPr/>
            <p:nvPr/>
          </p:nvSpPr>
          <p:spPr>
            <a:xfrm>
              <a:off x="5034950" y="1645800"/>
              <a:ext cx="61950" cy="120750"/>
            </a:xfrm>
            <a:custGeom>
              <a:rect b="b" l="l" r="r" t="t"/>
              <a:pathLst>
                <a:path extrusionOk="0" h="4830" w="2478">
                  <a:moveTo>
                    <a:pt x="35" y="0"/>
                  </a:moveTo>
                  <a:cubicBezTo>
                    <a:pt x="14" y="0"/>
                    <a:pt x="1" y="34"/>
                    <a:pt x="23" y="49"/>
                  </a:cubicBezTo>
                  <a:cubicBezTo>
                    <a:pt x="1485" y="1082"/>
                    <a:pt x="2172" y="3076"/>
                    <a:pt x="2399" y="4793"/>
                  </a:cubicBezTo>
                  <a:cubicBezTo>
                    <a:pt x="2402" y="4817"/>
                    <a:pt x="2423" y="4830"/>
                    <a:pt x="2442" y="4830"/>
                  </a:cubicBezTo>
                  <a:cubicBezTo>
                    <a:pt x="2461" y="4830"/>
                    <a:pt x="2478" y="4817"/>
                    <a:pt x="2474" y="4793"/>
                  </a:cubicBezTo>
                  <a:cubicBezTo>
                    <a:pt x="2250" y="3094"/>
                    <a:pt x="1573" y="961"/>
                    <a:pt x="49" y="4"/>
                  </a:cubicBezTo>
                  <a:cubicBezTo>
                    <a:pt x="44" y="2"/>
                    <a:pt x="39" y="0"/>
                    <a:pt x="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4"/>
            <p:cNvSpPr/>
            <p:nvPr/>
          </p:nvSpPr>
          <p:spPr>
            <a:xfrm>
              <a:off x="5007325" y="1716250"/>
              <a:ext cx="44675" cy="76550"/>
            </a:xfrm>
            <a:custGeom>
              <a:rect b="b" l="l" r="r" t="t"/>
              <a:pathLst>
                <a:path extrusionOk="0" h="3062" w="1787">
                  <a:moveTo>
                    <a:pt x="35" y="1"/>
                  </a:moveTo>
                  <a:cubicBezTo>
                    <a:pt x="16" y="1"/>
                    <a:pt x="0" y="22"/>
                    <a:pt x="18" y="37"/>
                  </a:cubicBezTo>
                  <a:cubicBezTo>
                    <a:pt x="929" y="864"/>
                    <a:pt x="1359" y="1895"/>
                    <a:pt x="1737" y="3045"/>
                  </a:cubicBezTo>
                  <a:cubicBezTo>
                    <a:pt x="1740" y="3056"/>
                    <a:pt x="1749" y="3061"/>
                    <a:pt x="1759" y="3061"/>
                  </a:cubicBezTo>
                  <a:cubicBezTo>
                    <a:pt x="1772" y="3061"/>
                    <a:pt x="1786" y="3050"/>
                    <a:pt x="1782" y="3033"/>
                  </a:cubicBezTo>
                  <a:cubicBezTo>
                    <a:pt x="1421" y="1895"/>
                    <a:pt x="1011" y="773"/>
                    <a:pt x="49" y="6"/>
                  </a:cubicBezTo>
                  <a:cubicBezTo>
                    <a:pt x="45" y="2"/>
                    <a:pt x="39"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4"/>
            <p:cNvSpPr/>
            <p:nvPr/>
          </p:nvSpPr>
          <p:spPr>
            <a:xfrm>
              <a:off x="4992650" y="1772275"/>
              <a:ext cx="22325" cy="42675"/>
            </a:xfrm>
            <a:custGeom>
              <a:rect b="b" l="l" r="r" t="t"/>
              <a:pathLst>
                <a:path extrusionOk="0" h="1707" w="893">
                  <a:moveTo>
                    <a:pt x="46" y="1"/>
                  </a:moveTo>
                  <a:cubicBezTo>
                    <a:pt x="23" y="1"/>
                    <a:pt x="0" y="27"/>
                    <a:pt x="14" y="52"/>
                  </a:cubicBezTo>
                  <a:cubicBezTo>
                    <a:pt x="326" y="590"/>
                    <a:pt x="656" y="1076"/>
                    <a:pt x="828" y="1685"/>
                  </a:cubicBezTo>
                  <a:cubicBezTo>
                    <a:pt x="833" y="1700"/>
                    <a:pt x="845" y="1707"/>
                    <a:pt x="857" y="1707"/>
                  </a:cubicBezTo>
                  <a:cubicBezTo>
                    <a:pt x="875" y="1707"/>
                    <a:pt x="893" y="1692"/>
                    <a:pt x="888" y="1669"/>
                  </a:cubicBezTo>
                  <a:cubicBezTo>
                    <a:pt x="742" y="1107"/>
                    <a:pt x="473" y="442"/>
                    <a:pt x="69" y="11"/>
                  </a:cubicBezTo>
                  <a:cubicBezTo>
                    <a:pt x="62" y="4"/>
                    <a:pt x="54"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4"/>
            <p:cNvSpPr/>
            <p:nvPr/>
          </p:nvSpPr>
          <p:spPr>
            <a:xfrm>
              <a:off x="4967675" y="1772675"/>
              <a:ext cx="26750" cy="29575"/>
            </a:xfrm>
            <a:custGeom>
              <a:rect b="b" l="l" r="r" t="t"/>
              <a:pathLst>
                <a:path extrusionOk="0" h="1183" w="1070">
                  <a:moveTo>
                    <a:pt x="1041" y="0"/>
                  </a:moveTo>
                  <a:cubicBezTo>
                    <a:pt x="1039" y="0"/>
                    <a:pt x="1036" y="1"/>
                    <a:pt x="1034" y="2"/>
                  </a:cubicBezTo>
                  <a:cubicBezTo>
                    <a:pt x="598" y="207"/>
                    <a:pt x="122" y="680"/>
                    <a:pt x="3" y="1159"/>
                  </a:cubicBezTo>
                  <a:cubicBezTo>
                    <a:pt x="0" y="1173"/>
                    <a:pt x="11" y="1182"/>
                    <a:pt x="21" y="1182"/>
                  </a:cubicBezTo>
                  <a:cubicBezTo>
                    <a:pt x="28" y="1182"/>
                    <a:pt x="35" y="1178"/>
                    <a:pt x="37" y="1169"/>
                  </a:cubicBezTo>
                  <a:cubicBezTo>
                    <a:pt x="163" y="686"/>
                    <a:pt x="633" y="267"/>
                    <a:pt x="1052" y="35"/>
                  </a:cubicBezTo>
                  <a:cubicBezTo>
                    <a:pt x="1070" y="25"/>
                    <a:pt x="1059"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4"/>
            <p:cNvSpPr/>
            <p:nvPr/>
          </p:nvSpPr>
          <p:spPr>
            <a:xfrm>
              <a:off x="4954925" y="1712475"/>
              <a:ext cx="54950" cy="42925"/>
            </a:xfrm>
            <a:custGeom>
              <a:rect b="b" l="l" r="r" t="t"/>
              <a:pathLst>
                <a:path extrusionOk="0" h="1717" w="2198">
                  <a:moveTo>
                    <a:pt x="2166" y="0"/>
                  </a:moveTo>
                  <a:cubicBezTo>
                    <a:pt x="2163" y="0"/>
                    <a:pt x="2160" y="1"/>
                    <a:pt x="2157" y="2"/>
                  </a:cubicBezTo>
                  <a:cubicBezTo>
                    <a:pt x="1342" y="412"/>
                    <a:pt x="625" y="989"/>
                    <a:pt x="19" y="1668"/>
                  </a:cubicBezTo>
                  <a:cubicBezTo>
                    <a:pt x="1" y="1689"/>
                    <a:pt x="18" y="1716"/>
                    <a:pt x="38" y="1716"/>
                  </a:cubicBezTo>
                  <a:cubicBezTo>
                    <a:pt x="44" y="1716"/>
                    <a:pt x="51" y="1713"/>
                    <a:pt x="56" y="1707"/>
                  </a:cubicBezTo>
                  <a:cubicBezTo>
                    <a:pt x="668" y="1026"/>
                    <a:pt x="1385" y="493"/>
                    <a:pt x="2178" y="38"/>
                  </a:cubicBezTo>
                  <a:cubicBezTo>
                    <a:pt x="2198" y="28"/>
                    <a:pt x="2184" y="0"/>
                    <a:pt x="2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4"/>
            <p:cNvSpPr/>
            <p:nvPr/>
          </p:nvSpPr>
          <p:spPr>
            <a:xfrm>
              <a:off x="4939700" y="1644725"/>
              <a:ext cx="95125" cy="61375"/>
            </a:xfrm>
            <a:custGeom>
              <a:rect b="b" l="l" r="r" t="t"/>
              <a:pathLst>
                <a:path extrusionOk="0" h="2455" w="3805">
                  <a:moveTo>
                    <a:pt x="3790" y="1"/>
                  </a:moveTo>
                  <a:cubicBezTo>
                    <a:pt x="3789" y="1"/>
                    <a:pt x="3789" y="1"/>
                    <a:pt x="3788" y="1"/>
                  </a:cubicBezTo>
                  <a:cubicBezTo>
                    <a:pt x="2886" y="70"/>
                    <a:pt x="2067" y="504"/>
                    <a:pt x="1346" y="1034"/>
                  </a:cubicBezTo>
                  <a:cubicBezTo>
                    <a:pt x="864" y="1390"/>
                    <a:pt x="254" y="1848"/>
                    <a:pt x="10" y="2416"/>
                  </a:cubicBezTo>
                  <a:cubicBezTo>
                    <a:pt x="1" y="2436"/>
                    <a:pt x="19" y="2454"/>
                    <a:pt x="35" y="2454"/>
                  </a:cubicBezTo>
                  <a:cubicBezTo>
                    <a:pt x="43" y="2454"/>
                    <a:pt x="51" y="2450"/>
                    <a:pt x="55" y="2440"/>
                  </a:cubicBezTo>
                  <a:cubicBezTo>
                    <a:pt x="290" y="1888"/>
                    <a:pt x="905" y="1421"/>
                    <a:pt x="1373" y="1077"/>
                  </a:cubicBezTo>
                  <a:cubicBezTo>
                    <a:pt x="2084" y="553"/>
                    <a:pt x="2901" y="131"/>
                    <a:pt x="3788" y="25"/>
                  </a:cubicBezTo>
                  <a:cubicBezTo>
                    <a:pt x="3801" y="24"/>
                    <a:pt x="3804" y="1"/>
                    <a:pt x="37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4"/>
            <p:cNvSpPr/>
            <p:nvPr/>
          </p:nvSpPr>
          <p:spPr>
            <a:xfrm>
              <a:off x="4952300" y="1580175"/>
              <a:ext cx="116050" cy="66825"/>
            </a:xfrm>
            <a:custGeom>
              <a:rect b="b" l="l" r="r" t="t"/>
              <a:pathLst>
                <a:path extrusionOk="0" h="2673" w="4642">
                  <a:moveTo>
                    <a:pt x="4607" y="0"/>
                  </a:moveTo>
                  <a:cubicBezTo>
                    <a:pt x="4606" y="0"/>
                    <a:pt x="4606" y="0"/>
                    <a:pt x="4605" y="0"/>
                  </a:cubicBezTo>
                  <a:cubicBezTo>
                    <a:pt x="2843" y="86"/>
                    <a:pt x="1164" y="1361"/>
                    <a:pt x="19" y="2625"/>
                  </a:cubicBezTo>
                  <a:cubicBezTo>
                    <a:pt x="1" y="2645"/>
                    <a:pt x="20" y="2672"/>
                    <a:pt x="41" y="2672"/>
                  </a:cubicBezTo>
                  <a:cubicBezTo>
                    <a:pt x="47" y="2672"/>
                    <a:pt x="54" y="2670"/>
                    <a:pt x="60" y="2664"/>
                  </a:cubicBezTo>
                  <a:cubicBezTo>
                    <a:pt x="1239" y="1376"/>
                    <a:pt x="2838" y="265"/>
                    <a:pt x="4605" y="54"/>
                  </a:cubicBezTo>
                  <a:cubicBezTo>
                    <a:pt x="4639" y="51"/>
                    <a:pt x="4641" y="0"/>
                    <a:pt x="46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4"/>
            <p:cNvSpPr/>
            <p:nvPr/>
          </p:nvSpPr>
          <p:spPr>
            <a:xfrm>
              <a:off x="4560450" y="1424875"/>
              <a:ext cx="459300" cy="222150"/>
            </a:xfrm>
            <a:custGeom>
              <a:rect b="b" l="l" r="r" t="t"/>
              <a:pathLst>
                <a:path extrusionOk="0" h="8886" w="18372">
                  <a:moveTo>
                    <a:pt x="50" y="1"/>
                  </a:moveTo>
                  <a:cubicBezTo>
                    <a:pt x="23" y="1"/>
                    <a:pt x="1" y="36"/>
                    <a:pt x="25" y="61"/>
                  </a:cubicBezTo>
                  <a:cubicBezTo>
                    <a:pt x="5015" y="5011"/>
                    <a:pt x="12873" y="4619"/>
                    <a:pt x="18306" y="8879"/>
                  </a:cubicBezTo>
                  <a:cubicBezTo>
                    <a:pt x="18312" y="8884"/>
                    <a:pt x="18319" y="8886"/>
                    <a:pt x="18326" y="8886"/>
                  </a:cubicBezTo>
                  <a:cubicBezTo>
                    <a:pt x="18350" y="8886"/>
                    <a:pt x="18371" y="8857"/>
                    <a:pt x="18348" y="8838"/>
                  </a:cubicBezTo>
                  <a:cubicBezTo>
                    <a:pt x="13018" y="4406"/>
                    <a:pt x="5099" y="4954"/>
                    <a:pt x="74" y="12"/>
                  </a:cubicBezTo>
                  <a:cubicBezTo>
                    <a:pt x="67" y="4"/>
                    <a:pt x="58"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4"/>
            <p:cNvSpPr/>
            <p:nvPr/>
          </p:nvSpPr>
          <p:spPr>
            <a:xfrm>
              <a:off x="4495000" y="1466225"/>
              <a:ext cx="307300" cy="85200"/>
            </a:xfrm>
            <a:custGeom>
              <a:rect b="b" l="l" r="r" t="t"/>
              <a:pathLst>
                <a:path extrusionOk="0" h="3408" w="12292">
                  <a:moveTo>
                    <a:pt x="45" y="1"/>
                  </a:moveTo>
                  <a:cubicBezTo>
                    <a:pt x="18" y="1"/>
                    <a:pt x="0" y="38"/>
                    <a:pt x="29" y="54"/>
                  </a:cubicBezTo>
                  <a:cubicBezTo>
                    <a:pt x="1875" y="1138"/>
                    <a:pt x="3861" y="1958"/>
                    <a:pt x="5926" y="2525"/>
                  </a:cubicBezTo>
                  <a:cubicBezTo>
                    <a:pt x="7747" y="3024"/>
                    <a:pt x="9710" y="3407"/>
                    <a:pt x="11623" y="3407"/>
                  </a:cubicBezTo>
                  <a:cubicBezTo>
                    <a:pt x="11837" y="3407"/>
                    <a:pt x="12049" y="3403"/>
                    <a:pt x="12261" y="3393"/>
                  </a:cubicBezTo>
                  <a:cubicBezTo>
                    <a:pt x="12291" y="3391"/>
                    <a:pt x="12291" y="3348"/>
                    <a:pt x="12261" y="3346"/>
                  </a:cubicBezTo>
                  <a:cubicBezTo>
                    <a:pt x="10117" y="3212"/>
                    <a:pt x="8031" y="3001"/>
                    <a:pt x="5951" y="2434"/>
                  </a:cubicBezTo>
                  <a:cubicBezTo>
                    <a:pt x="3897" y="1874"/>
                    <a:pt x="1907" y="1066"/>
                    <a:pt x="59" y="3"/>
                  </a:cubicBezTo>
                  <a:cubicBezTo>
                    <a:pt x="54" y="1"/>
                    <a:pt x="50"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4"/>
            <p:cNvSpPr/>
            <p:nvPr/>
          </p:nvSpPr>
          <p:spPr>
            <a:xfrm>
              <a:off x="4429325" y="1488700"/>
              <a:ext cx="149750" cy="21025"/>
            </a:xfrm>
            <a:custGeom>
              <a:rect b="b" l="l" r="r" t="t"/>
              <a:pathLst>
                <a:path extrusionOk="0" h="841" w="5990">
                  <a:moveTo>
                    <a:pt x="56" y="0"/>
                  </a:moveTo>
                  <a:cubicBezTo>
                    <a:pt x="13" y="0"/>
                    <a:pt x="0" y="70"/>
                    <a:pt x="48" y="85"/>
                  </a:cubicBezTo>
                  <a:cubicBezTo>
                    <a:pt x="1461" y="591"/>
                    <a:pt x="2924" y="840"/>
                    <a:pt x="4407" y="840"/>
                  </a:cubicBezTo>
                  <a:cubicBezTo>
                    <a:pt x="4917" y="840"/>
                    <a:pt x="5430" y="811"/>
                    <a:pt x="5943" y="752"/>
                  </a:cubicBezTo>
                  <a:cubicBezTo>
                    <a:pt x="5988" y="749"/>
                    <a:pt x="5990" y="680"/>
                    <a:pt x="5942" y="680"/>
                  </a:cubicBezTo>
                  <a:cubicBezTo>
                    <a:pt x="5456" y="690"/>
                    <a:pt x="4972" y="704"/>
                    <a:pt x="4487" y="704"/>
                  </a:cubicBezTo>
                  <a:cubicBezTo>
                    <a:pt x="3979" y="704"/>
                    <a:pt x="3471" y="688"/>
                    <a:pt x="2963" y="634"/>
                  </a:cubicBezTo>
                  <a:cubicBezTo>
                    <a:pt x="1978" y="531"/>
                    <a:pt x="1013" y="294"/>
                    <a:pt x="70" y="2"/>
                  </a:cubicBezTo>
                  <a:cubicBezTo>
                    <a:pt x="65" y="1"/>
                    <a:pt x="61"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4"/>
            <p:cNvSpPr/>
            <p:nvPr/>
          </p:nvSpPr>
          <p:spPr>
            <a:xfrm>
              <a:off x="4591975" y="1261550"/>
              <a:ext cx="151525" cy="265475"/>
            </a:xfrm>
            <a:custGeom>
              <a:rect b="b" l="l" r="r" t="t"/>
              <a:pathLst>
                <a:path extrusionOk="0" h="10619" w="6061">
                  <a:moveTo>
                    <a:pt x="60" y="0"/>
                  </a:moveTo>
                  <a:cubicBezTo>
                    <a:pt x="28" y="0"/>
                    <a:pt x="0" y="39"/>
                    <a:pt x="30" y="64"/>
                  </a:cubicBezTo>
                  <a:cubicBezTo>
                    <a:pt x="3281" y="2799"/>
                    <a:pt x="2782" y="7875"/>
                    <a:pt x="5982" y="10609"/>
                  </a:cubicBezTo>
                  <a:cubicBezTo>
                    <a:pt x="5991" y="10615"/>
                    <a:pt x="5999" y="10618"/>
                    <a:pt x="6008" y="10618"/>
                  </a:cubicBezTo>
                  <a:cubicBezTo>
                    <a:pt x="6037" y="10618"/>
                    <a:pt x="6060" y="10583"/>
                    <a:pt x="6035" y="10556"/>
                  </a:cubicBezTo>
                  <a:cubicBezTo>
                    <a:pt x="4462" y="8978"/>
                    <a:pt x="3777" y="6955"/>
                    <a:pt x="3046" y="4900"/>
                  </a:cubicBezTo>
                  <a:cubicBezTo>
                    <a:pt x="2402" y="3086"/>
                    <a:pt x="1623" y="1246"/>
                    <a:pt x="85" y="10"/>
                  </a:cubicBezTo>
                  <a:cubicBezTo>
                    <a:pt x="77" y="3"/>
                    <a:pt x="68"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4"/>
            <p:cNvSpPr/>
            <p:nvPr/>
          </p:nvSpPr>
          <p:spPr>
            <a:xfrm>
              <a:off x="4587925" y="1363400"/>
              <a:ext cx="92550" cy="54025"/>
            </a:xfrm>
            <a:custGeom>
              <a:rect b="b" l="l" r="r" t="t"/>
              <a:pathLst>
                <a:path extrusionOk="0" h="2161" w="3702">
                  <a:moveTo>
                    <a:pt x="47" y="1"/>
                  </a:moveTo>
                  <a:cubicBezTo>
                    <a:pt x="18" y="1"/>
                    <a:pt x="1" y="48"/>
                    <a:pt x="32" y="69"/>
                  </a:cubicBezTo>
                  <a:cubicBezTo>
                    <a:pt x="1121" y="899"/>
                    <a:pt x="2338" y="1707"/>
                    <a:pt x="3641" y="2158"/>
                  </a:cubicBezTo>
                  <a:cubicBezTo>
                    <a:pt x="3645" y="2159"/>
                    <a:pt x="3649" y="2160"/>
                    <a:pt x="3653" y="2160"/>
                  </a:cubicBezTo>
                  <a:cubicBezTo>
                    <a:pt x="3686" y="2160"/>
                    <a:pt x="3701" y="2109"/>
                    <a:pt x="3669" y="2090"/>
                  </a:cubicBezTo>
                  <a:cubicBezTo>
                    <a:pt x="2447" y="1414"/>
                    <a:pt x="1220" y="810"/>
                    <a:pt x="66" y="8"/>
                  </a:cubicBezTo>
                  <a:cubicBezTo>
                    <a:pt x="60" y="3"/>
                    <a:pt x="53" y="1"/>
                    <a:pt x="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4"/>
            <p:cNvSpPr/>
            <p:nvPr/>
          </p:nvSpPr>
          <p:spPr>
            <a:xfrm>
              <a:off x="5062200" y="1393925"/>
              <a:ext cx="21825" cy="127875"/>
            </a:xfrm>
            <a:custGeom>
              <a:rect b="b" l="l" r="r" t="t"/>
              <a:pathLst>
                <a:path extrusionOk="0" h="5115" w="873">
                  <a:moveTo>
                    <a:pt x="755" y="0"/>
                  </a:moveTo>
                  <a:cubicBezTo>
                    <a:pt x="731" y="0"/>
                    <a:pt x="707" y="16"/>
                    <a:pt x="705" y="46"/>
                  </a:cubicBezTo>
                  <a:cubicBezTo>
                    <a:pt x="634" y="1752"/>
                    <a:pt x="425" y="3395"/>
                    <a:pt x="9" y="5055"/>
                  </a:cubicBezTo>
                  <a:cubicBezTo>
                    <a:pt x="1" y="5091"/>
                    <a:pt x="30" y="5115"/>
                    <a:pt x="59" y="5115"/>
                  </a:cubicBezTo>
                  <a:cubicBezTo>
                    <a:pt x="78" y="5115"/>
                    <a:pt x="98" y="5104"/>
                    <a:pt x="105" y="5080"/>
                  </a:cubicBezTo>
                  <a:cubicBezTo>
                    <a:pt x="611" y="3473"/>
                    <a:pt x="872" y="1733"/>
                    <a:pt x="804" y="46"/>
                  </a:cubicBezTo>
                  <a:cubicBezTo>
                    <a:pt x="802" y="16"/>
                    <a:pt x="778" y="0"/>
                    <a:pt x="7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4"/>
            <p:cNvSpPr/>
            <p:nvPr/>
          </p:nvSpPr>
          <p:spPr>
            <a:xfrm>
              <a:off x="5075800" y="1406300"/>
              <a:ext cx="44075" cy="43475"/>
            </a:xfrm>
            <a:custGeom>
              <a:rect b="b" l="l" r="r" t="t"/>
              <a:pathLst>
                <a:path extrusionOk="0" h="1739" w="1763">
                  <a:moveTo>
                    <a:pt x="1679" y="0"/>
                  </a:moveTo>
                  <a:cubicBezTo>
                    <a:pt x="1665" y="0"/>
                    <a:pt x="1650" y="6"/>
                    <a:pt x="1638" y="21"/>
                  </a:cubicBezTo>
                  <a:cubicBezTo>
                    <a:pt x="1392" y="318"/>
                    <a:pt x="1169" y="624"/>
                    <a:pt x="903" y="901"/>
                  </a:cubicBezTo>
                  <a:cubicBezTo>
                    <a:pt x="635" y="1178"/>
                    <a:pt x="316" y="1390"/>
                    <a:pt x="38" y="1652"/>
                  </a:cubicBezTo>
                  <a:cubicBezTo>
                    <a:pt x="0" y="1689"/>
                    <a:pt x="35" y="1738"/>
                    <a:pt x="76" y="1738"/>
                  </a:cubicBezTo>
                  <a:cubicBezTo>
                    <a:pt x="84" y="1738"/>
                    <a:pt x="92" y="1737"/>
                    <a:pt x="99" y="1733"/>
                  </a:cubicBezTo>
                  <a:cubicBezTo>
                    <a:pt x="747" y="1422"/>
                    <a:pt x="1404" y="726"/>
                    <a:pt x="1738" y="98"/>
                  </a:cubicBezTo>
                  <a:cubicBezTo>
                    <a:pt x="1762" y="53"/>
                    <a:pt x="1721" y="0"/>
                    <a:pt x="1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4"/>
            <p:cNvSpPr/>
            <p:nvPr/>
          </p:nvSpPr>
          <p:spPr>
            <a:xfrm>
              <a:off x="3767550" y="1649550"/>
              <a:ext cx="350100" cy="41500"/>
            </a:xfrm>
            <a:custGeom>
              <a:rect b="b" l="l" r="r" t="t"/>
              <a:pathLst>
                <a:path extrusionOk="0" h="1660" w="14004">
                  <a:moveTo>
                    <a:pt x="4932" y="1"/>
                  </a:moveTo>
                  <a:cubicBezTo>
                    <a:pt x="3283" y="1"/>
                    <a:pt x="1644" y="141"/>
                    <a:pt x="63" y="408"/>
                  </a:cubicBezTo>
                  <a:cubicBezTo>
                    <a:pt x="0" y="420"/>
                    <a:pt x="24" y="509"/>
                    <a:pt x="83" y="509"/>
                  </a:cubicBezTo>
                  <a:cubicBezTo>
                    <a:pt x="86" y="509"/>
                    <a:pt x="89" y="509"/>
                    <a:pt x="92" y="508"/>
                  </a:cubicBezTo>
                  <a:cubicBezTo>
                    <a:pt x="1593" y="293"/>
                    <a:pt x="3107" y="181"/>
                    <a:pt x="4623" y="181"/>
                  </a:cubicBezTo>
                  <a:cubicBezTo>
                    <a:pt x="5444" y="181"/>
                    <a:pt x="6266" y="214"/>
                    <a:pt x="7086" y="281"/>
                  </a:cubicBezTo>
                  <a:cubicBezTo>
                    <a:pt x="9442" y="475"/>
                    <a:pt x="11675" y="1017"/>
                    <a:pt x="13940" y="1658"/>
                  </a:cubicBezTo>
                  <a:cubicBezTo>
                    <a:pt x="13945" y="1659"/>
                    <a:pt x="13949" y="1660"/>
                    <a:pt x="13953" y="1660"/>
                  </a:cubicBezTo>
                  <a:cubicBezTo>
                    <a:pt x="13993" y="1660"/>
                    <a:pt x="14003" y="1599"/>
                    <a:pt x="13961" y="1581"/>
                  </a:cubicBezTo>
                  <a:cubicBezTo>
                    <a:pt x="11140" y="495"/>
                    <a:pt x="8020" y="1"/>
                    <a:pt x="49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4"/>
            <p:cNvSpPr/>
            <p:nvPr/>
          </p:nvSpPr>
          <p:spPr>
            <a:xfrm>
              <a:off x="3846400" y="1657000"/>
              <a:ext cx="127300" cy="44400"/>
            </a:xfrm>
            <a:custGeom>
              <a:rect b="b" l="l" r="r" t="t"/>
              <a:pathLst>
                <a:path extrusionOk="0" h="1776" w="5092">
                  <a:moveTo>
                    <a:pt x="5044" y="1"/>
                  </a:moveTo>
                  <a:cubicBezTo>
                    <a:pt x="5040" y="1"/>
                    <a:pt x="5036" y="1"/>
                    <a:pt x="5031" y="2"/>
                  </a:cubicBezTo>
                  <a:cubicBezTo>
                    <a:pt x="3341" y="459"/>
                    <a:pt x="1675" y="1125"/>
                    <a:pt x="29" y="1722"/>
                  </a:cubicBezTo>
                  <a:cubicBezTo>
                    <a:pt x="1" y="1731"/>
                    <a:pt x="9" y="1775"/>
                    <a:pt x="36" y="1775"/>
                  </a:cubicBezTo>
                  <a:cubicBezTo>
                    <a:pt x="38" y="1775"/>
                    <a:pt x="41" y="1775"/>
                    <a:pt x="44" y="1774"/>
                  </a:cubicBezTo>
                  <a:cubicBezTo>
                    <a:pt x="1711" y="1238"/>
                    <a:pt x="3435" y="749"/>
                    <a:pt x="5051" y="77"/>
                  </a:cubicBezTo>
                  <a:cubicBezTo>
                    <a:pt x="5092" y="59"/>
                    <a:pt x="5083" y="1"/>
                    <a:pt x="50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4"/>
            <p:cNvSpPr/>
            <p:nvPr/>
          </p:nvSpPr>
          <p:spPr>
            <a:xfrm>
              <a:off x="3604750" y="1557400"/>
              <a:ext cx="301900" cy="95475"/>
            </a:xfrm>
            <a:custGeom>
              <a:rect b="b" l="l" r="r" t="t"/>
              <a:pathLst>
                <a:path extrusionOk="0" h="3819" w="12076">
                  <a:moveTo>
                    <a:pt x="57" y="0"/>
                  </a:moveTo>
                  <a:cubicBezTo>
                    <a:pt x="0" y="0"/>
                    <a:pt x="2" y="87"/>
                    <a:pt x="59" y="90"/>
                  </a:cubicBezTo>
                  <a:cubicBezTo>
                    <a:pt x="2384" y="268"/>
                    <a:pt x="4634" y="775"/>
                    <a:pt x="6818" y="1591"/>
                  </a:cubicBezTo>
                  <a:cubicBezTo>
                    <a:pt x="8580" y="2249"/>
                    <a:pt x="10258" y="3098"/>
                    <a:pt x="11994" y="3816"/>
                  </a:cubicBezTo>
                  <a:cubicBezTo>
                    <a:pt x="11999" y="3818"/>
                    <a:pt x="12004" y="3819"/>
                    <a:pt x="12009" y="3819"/>
                  </a:cubicBezTo>
                  <a:cubicBezTo>
                    <a:pt x="12051" y="3819"/>
                    <a:pt x="12075" y="3748"/>
                    <a:pt x="12031" y="3727"/>
                  </a:cubicBezTo>
                  <a:cubicBezTo>
                    <a:pt x="8193" y="1951"/>
                    <a:pt x="4362" y="174"/>
                    <a:pt x="59" y="0"/>
                  </a:cubicBezTo>
                  <a:cubicBezTo>
                    <a:pt x="58" y="0"/>
                    <a:pt x="58"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4"/>
            <p:cNvSpPr/>
            <p:nvPr/>
          </p:nvSpPr>
          <p:spPr>
            <a:xfrm>
              <a:off x="3653800" y="1476475"/>
              <a:ext cx="103150" cy="111975"/>
            </a:xfrm>
            <a:custGeom>
              <a:rect b="b" l="l" r="r" t="t"/>
              <a:pathLst>
                <a:path extrusionOk="0" h="4479" w="4126">
                  <a:moveTo>
                    <a:pt x="63" y="1"/>
                  </a:moveTo>
                  <a:cubicBezTo>
                    <a:pt x="25" y="1"/>
                    <a:pt x="0" y="53"/>
                    <a:pt x="40" y="74"/>
                  </a:cubicBezTo>
                  <a:cubicBezTo>
                    <a:pt x="1861" y="1046"/>
                    <a:pt x="3192" y="2610"/>
                    <a:pt x="4060" y="4463"/>
                  </a:cubicBezTo>
                  <a:cubicBezTo>
                    <a:pt x="4065" y="4474"/>
                    <a:pt x="4074" y="4479"/>
                    <a:pt x="4085" y="4479"/>
                  </a:cubicBezTo>
                  <a:cubicBezTo>
                    <a:pt x="4104" y="4479"/>
                    <a:pt x="4125" y="4461"/>
                    <a:pt x="4119" y="4439"/>
                  </a:cubicBezTo>
                  <a:cubicBezTo>
                    <a:pt x="3566" y="2601"/>
                    <a:pt x="1844" y="776"/>
                    <a:pt x="81" y="5"/>
                  </a:cubicBezTo>
                  <a:cubicBezTo>
                    <a:pt x="75" y="2"/>
                    <a:pt x="68" y="1"/>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4"/>
            <p:cNvSpPr/>
            <p:nvPr/>
          </p:nvSpPr>
          <p:spPr>
            <a:xfrm>
              <a:off x="4227350" y="1494025"/>
              <a:ext cx="87025" cy="279675"/>
            </a:xfrm>
            <a:custGeom>
              <a:rect b="b" l="l" r="r" t="t"/>
              <a:pathLst>
                <a:path extrusionOk="0" h="11187" w="3481">
                  <a:moveTo>
                    <a:pt x="556" y="1"/>
                  </a:moveTo>
                  <a:cubicBezTo>
                    <a:pt x="539" y="1"/>
                    <a:pt x="521" y="11"/>
                    <a:pt x="518" y="32"/>
                  </a:cubicBezTo>
                  <a:cubicBezTo>
                    <a:pt x="0" y="3927"/>
                    <a:pt x="1073" y="8004"/>
                    <a:pt x="3389" y="11169"/>
                  </a:cubicBezTo>
                  <a:cubicBezTo>
                    <a:pt x="3399" y="11181"/>
                    <a:pt x="3411" y="11187"/>
                    <a:pt x="3424" y="11187"/>
                  </a:cubicBezTo>
                  <a:cubicBezTo>
                    <a:pt x="3453" y="11187"/>
                    <a:pt x="3481" y="11158"/>
                    <a:pt x="3460" y="11129"/>
                  </a:cubicBezTo>
                  <a:cubicBezTo>
                    <a:pt x="1190" y="7871"/>
                    <a:pt x="204" y="3978"/>
                    <a:pt x="585" y="32"/>
                  </a:cubicBezTo>
                  <a:cubicBezTo>
                    <a:pt x="587" y="11"/>
                    <a:pt x="572" y="1"/>
                    <a:pt x="5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4"/>
            <p:cNvSpPr/>
            <p:nvPr/>
          </p:nvSpPr>
          <p:spPr>
            <a:xfrm>
              <a:off x="4150100" y="1485350"/>
              <a:ext cx="117375" cy="208050"/>
            </a:xfrm>
            <a:custGeom>
              <a:rect b="b" l="l" r="r" t="t"/>
              <a:pathLst>
                <a:path extrusionOk="0" h="8322" w="4695">
                  <a:moveTo>
                    <a:pt x="41" y="1"/>
                  </a:moveTo>
                  <a:cubicBezTo>
                    <a:pt x="21" y="1"/>
                    <a:pt x="0" y="17"/>
                    <a:pt x="8" y="44"/>
                  </a:cubicBezTo>
                  <a:cubicBezTo>
                    <a:pt x="795" y="3111"/>
                    <a:pt x="2426" y="5989"/>
                    <a:pt x="4576" y="8303"/>
                  </a:cubicBezTo>
                  <a:cubicBezTo>
                    <a:pt x="4588" y="8316"/>
                    <a:pt x="4602" y="8322"/>
                    <a:pt x="4615" y="8322"/>
                  </a:cubicBezTo>
                  <a:cubicBezTo>
                    <a:pt x="4657" y="8322"/>
                    <a:pt x="4694" y="8265"/>
                    <a:pt x="4657" y="8223"/>
                  </a:cubicBezTo>
                  <a:cubicBezTo>
                    <a:pt x="2523" y="5828"/>
                    <a:pt x="1025" y="3081"/>
                    <a:pt x="72" y="24"/>
                  </a:cubicBezTo>
                  <a:cubicBezTo>
                    <a:pt x="67" y="8"/>
                    <a:pt x="54" y="1"/>
                    <a:pt x="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4"/>
            <p:cNvSpPr/>
            <p:nvPr/>
          </p:nvSpPr>
          <p:spPr>
            <a:xfrm>
              <a:off x="4062425" y="1526500"/>
              <a:ext cx="142050" cy="82150"/>
            </a:xfrm>
            <a:custGeom>
              <a:rect b="b" l="l" r="r" t="t"/>
              <a:pathLst>
                <a:path extrusionOk="0" h="3286" w="5682">
                  <a:moveTo>
                    <a:pt x="61" y="1"/>
                  </a:moveTo>
                  <a:cubicBezTo>
                    <a:pt x="28" y="1"/>
                    <a:pt x="0" y="40"/>
                    <a:pt x="30" y="69"/>
                  </a:cubicBezTo>
                  <a:cubicBezTo>
                    <a:pt x="1563" y="1540"/>
                    <a:pt x="3567" y="2749"/>
                    <a:pt x="5632" y="3285"/>
                  </a:cubicBezTo>
                  <a:cubicBezTo>
                    <a:pt x="5635" y="3285"/>
                    <a:pt x="5638" y="3286"/>
                    <a:pt x="5640" y="3286"/>
                  </a:cubicBezTo>
                  <a:cubicBezTo>
                    <a:pt x="5672" y="3286"/>
                    <a:pt x="5682" y="3237"/>
                    <a:pt x="5648" y="3225"/>
                  </a:cubicBezTo>
                  <a:cubicBezTo>
                    <a:pt x="3606" y="2387"/>
                    <a:pt x="1807" y="1408"/>
                    <a:pt x="88" y="11"/>
                  </a:cubicBezTo>
                  <a:cubicBezTo>
                    <a:pt x="79" y="4"/>
                    <a:pt x="70" y="1"/>
                    <a:pt x="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4"/>
            <p:cNvSpPr/>
            <p:nvPr/>
          </p:nvSpPr>
          <p:spPr>
            <a:xfrm>
              <a:off x="3731500" y="1167775"/>
              <a:ext cx="157075" cy="348450"/>
            </a:xfrm>
            <a:custGeom>
              <a:rect b="b" l="l" r="r" t="t"/>
              <a:pathLst>
                <a:path extrusionOk="0" h="13938" w="6283">
                  <a:moveTo>
                    <a:pt x="60" y="1"/>
                  </a:moveTo>
                  <a:cubicBezTo>
                    <a:pt x="30" y="1"/>
                    <a:pt x="0" y="32"/>
                    <a:pt x="21" y="67"/>
                  </a:cubicBezTo>
                  <a:cubicBezTo>
                    <a:pt x="1354" y="2218"/>
                    <a:pt x="2577" y="4431"/>
                    <a:pt x="3615" y="6743"/>
                  </a:cubicBezTo>
                  <a:cubicBezTo>
                    <a:pt x="4661" y="9073"/>
                    <a:pt x="5475" y="11472"/>
                    <a:pt x="6211" y="13914"/>
                  </a:cubicBezTo>
                  <a:cubicBezTo>
                    <a:pt x="6217" y="13931"/>
                    <a:pt x="6231" y="13938"/>
                    <a:pt x="6244" y="13938"/>
                  </a:cubicBezTo>
                  <a:cubicBezTo>
                    <a:pt x="6263" y="13938"/>
                    <a:pt x="6282" y="13922"/>
                    <a:pt x="6277" y="13896"/>
                  </a:cubicBezTo>
                  <a:cubicBezTo>
                    <a:pt x="5134" y="8986"/>
                    <a:pt x="2895" y="4202"/>
                    <a:pt x="97" y="22"/>
                  </a:cubicBezTo>
                  <a:cubicBezTo>
                    <a:pt x="88" y="7"/>
                    <a:pt x="74"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4"/>
            <p:cNvSpPr/>
            <p:nvPr/>
          </p:nvSpPr>
          <p:spPr>
            <a:xfrm>
              <a:off x="3664950" y="1220700"/>
              <a:ext cx="172625" cy="147250"/>
            </a:xfrm>
            <a:custGeom>
              <a:rect b="b" l="l" r="r" t="t"/>
              <a:pathLst>
                <a:path extrusionOk="0" h="5890" w="6905">
                  <a:moveTo>
                    <a:pt x="53" y="0"/>
                  </a:moveTo>
                  <a:cubicBezTo>
                    <a:pt x="20" y="0"/>
                    <a:pt x="1" y="51"/>
                    <a:pt x="36" y="74"/>
                  </a:cubicBezTo>
                  <a:cubicBezTo>
                    <a:pt x="1285" y="1008"/>
                    <a:pt x="2559" y="1901"/>
                    <a:pt x="3783" y="2868"/>
                  </a:cubicBezTo>
                  <a:cubicBezTo>
                    <a:pt x="4348" y="3315"/>
                    <a:pt x="4909" y="3769"/>
                    <a:pt x="5466" y="4230"/>
                  </a:cubicBezTo>
                  <a:cubicBezTo>
                    <a:pt x="5987" y="4667"/>
                    <a:pt x="6748" y="5141"/>
                    <a:pt x="6850" y="5868"/>
                  </a:cubicBezTo>
                  <a:cubicBezTo>
                    <a:pt x="6851" y="5883"/>
                    <a:pt x="6862" y="5889"/>
                    <a:pt x="6873" y="5889"/>
                  </a:cubicBezTo>
                  <a:cubicBezTo>
                    <a:pt x="6888" y="5889"/>
                    <a:pt x="6904" y="5879"/>
                    <a:pt x="6904" y="5861"/>
                  </a:cubicBezTo>
                  <a:cubicBezTo>
                    <a:pt x="6897" y="5325"/>
                    <a:pt x="6509" y="4963"/>
                    <a:pt x="6132" y="4629"/>
                  </a:cubicBezTo>
                  <a:cubicBezTo>
                    <a:pt x="5486" y="4056"/>
                    <a:pt x="4812" y="3508"/>
                    <a:pt x="4137" y="2970"/>
                  </a:cubicBezTo>
                  <a:cubicBezTo>
                    <a:pt x="2831" y="1928"/>
                    <a:pt x="1487" y="899"/>
                    <a:pt x="75" y="7"/>
                  </a:cubicBezTo>
                  <a:cubicBezTo>
                    <a:pt x="67" y="2"/>
                    <a:pt x="60" y="0"/>
                    <a:pt x="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4"/>
            <p:cNvSpPr/>
            <p:nvPr/>
          </p:nvSpPr>
          <p:spPr>
            <a:xfrm>
              <a:off x="3755275" y="1028375"/>
              <a:ext cx="86000" cy="319725"/>
            </a:xfrm>
            <a:custGeom>
              <a:rect b="b" l="l" r="r" t="t"/>
              <a:pathLst>
                <a:path extrusionOk="0" h="12789" w="3440">
                  <a:moveTo>
                    <a:pt x="58" y="1"/>
                  </a:moveTo>
                  <a:cubicBezTo>
                    <a:pt x="30" y="1"/>
                    <a:pt x="0" y="31"/>
                    <a:pt x="17" y="64"/>
                  </a:cubicBezTo>
                  <a:cubicBezTo>
                    <a:pt x="1039" y="2044"/>
                    <a:pt x="1853" y="4109"/>
                    <a:pt x="2336" y="6284"/>
                  </a:cubicBezTo>
                  <a:cubicBezTo>
                    <a:pt x="2814" y="8429"/>
                    <a:pt x="2905" y="10564"/>
                    <a:pt x="2859" y="12752"/>
                  </a:cubicBezTo>
                  <a:cubicBezTo>
                    <a:pt x="2859" y="12776"/>
                    <a:pt x="2876" y="12788"/>
                    <a:pt x="2894" y="12788"/>
                  </a:cubicBezTo>
                  <a:cubicBezTo>
                    <a:pt x="2913" y="12788"/>
                    <a:pt x="2933" y="12775"/>
                    <a:pt x="2935" y="12752"/>
                  </a:cubicBezTo>
                  <a:cubicBezTo>
                    <a:pt x="3439" y="8432"/>
                    <a:pt x="2223" y="3771"/>
                    <a:pt x="90" y="21"/>
                  </a:cubicBezTo>
                  <a:cubicBezTo>
                    <a:pt x="83" y="7"/>
                    <a:pt x="70"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4"/>
            <p:cNvSpPr/>
            <p:nvPr/>
          </p:nvSpPr>
          <p:spPr>
            <a:xfrm>
              <a:off x="3902525" y="1333875"/>
              <a:ext cx="100750" cy="271075"/>
            </a:xfrm>
            <a:custGeom>
              <a:rect b="b" l="l" r="r" t="t"/>
              <a:pathLst>
                <a:path extrusionOk="0" h="10843" w="4030">
                  <a:moveTo>
                    <a:pt x="43" y="0"/>
                  </a:moveTo>
                  <a:cubicBezTo>
                    <a:pt x="22" y="0"/>
                    <a:pt x="1" y="14"/>
                    <a:pt x="3" y="38"/>
                  </a:cubicBezTo>
                  <a:cubicBezTo>
                    <a:pt x="410" y="3865"/>
                    <a:pt x="1773" y="7653"/>
                    <a:pt x="3952" y="10826"/>
                  </a:cubicBezTo>
                  <a:cubicBezTo>
                    <a:pt x="3960" y="10838"/>
                    <a:pt x="3972" y="10842"/>
                    <a:pt x="3983" y="10842"/>
                  </a:cubicBezTo>
                  <a:cubicBezTo>
                    <a:pt x="4007" y="10842"/>
                    <a:pt x="4030" y="10819"/>
                    <a:pt x="4013" y="10794"/>
                  </a:cubicBezTo>
                  <a:cubicBezTo>
                    <a:pt x="1950" y="7487"/>
                    <a:pt x="612" y="3891"/>
                    <a:pt x="80" y="29"/>
                  </a:cubicBezTo>
                  <a:cubicBezTo>
                    <a:pt x="77" y="9"/>
                    <a:pt x="60" y="0"/>
                    <a:pt x="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4"/>
            <p:cNvSpPr/>
            <p:nvPr/>
          </p:nvSpPr>
          <p:spPr>
            <a:xfrm>
              <a:off x="3952525" y="1360000"/>
              <a:ext cx="61300" cy="158500"/>
            </a:xfrm>
            <a:custGeom>
              <a:rect b="b" l="l" r="r" t="t"/>
              <a:pathLst>
                <a:path extrusionOk="0" h="6340" w="2452">
                  <a:moveTo>
                    <a:pt x="2394" y="1"/>
                  </a:moveTo>
                  <a:cubicBezTo>
                    <a:pt x="2385" y="1"/>
                    <a:pt x="2376" y="4"/>
                    <a:pt x="2370" y="12"/>
                  </a:cubicBezTo>
                  <a:cubicBezTo>
                    <a:pt x="984" y="1754"/>
                    <a:pt x="31" y="4059"/>
                    <a:pt x="1" y="6302"/>
                  </a:cubicBezTo>
                  <a:cubicBezTo>
                    <a:pt x="1" y="6326"/>
                    <a:pt x="21" y="6340"/>
                    <a:pt x="40" y="6340"/>
                  </a:cubicBezTo>
                  <a:cubicBezTo>
                    <a:pt x="54" y="6340"/>
                    <a:pt x="67" y="6332"/>
                    <a:pt x="70" y="6314"/>
                  </a:cubicBezTo>
                  <a:cubicBezTo>
                    <a:pt x="385" y="4009"/>
                    <a:pt x="1072" y="1966"/>
                    <a:pt x="2432" y="61"/>
                  </a:cubicBezTo>
                  <a:cubicBezTo>
                    <a:pt x="2452" y="34"/>
                    <a:pt x="2422" y="1"/>
                    <a:pt x="2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4"/>
            <p:cNvSpPr/>
            <p:nvPr/>
          </p:nvSpPr>
          <p:spPr>
            <a:xfrm>
              <a:off x="4854750" y="1816650"/>
              <a:ext cx="228800" cy="112950"/>
            </a:xfrm>
            <a:custGeom>
              <a:rect b="b" l="l" r="r" t="t"/>
              <a:pathLst>
                <a:path extrusionOk="0" h="4518" w="9152">
                  <a:moveTo>
                    <a:pt x="31" y="1"/>
                  </a:moveTo>
                  <a:cubicBezTo>
                    <a:pt x="1" y="1"/>
                    <a:pt x="2" y="51"/>
                    <a:pt x="35" y="54"/>
                  </a:cubicBezTo>
                  <a:cubicBezTo>
                    <a:pt x="3493" y="485"/>
                    <a:pt x="6598" y="2087"/>
                    <a:pt x="9082" y="4508"/>
                  </a:cubicBezTo>
                  <a:cubicBezTo>
                    <a:pt x="9089" y="4515"/>
                    <a:pt x="9096" y="4518"/>
                    <a:pt x="9104" y="4518"/>
                  </a:cubicBezTo>
                  <a:cubicBezTo>
                    <a:pt x="9129" y="4518"/>
                    <a:pt x="9152" y="4484"/>
                    <a:pt x="9128" y="4460"/>
                  </a:cubicBezTo>
                  <a:cubicBezTo>
                    <a:pt x="6755" y="1952"/>
                    <a:pt x="3445" y="404"/>
                    <a:pt x="35" y="1"/>
                  </a:cubicBezTo>
                  <a:cubicBezTo>
                    <a:pt x="34" y="1"/>
                    <a:pt x="32"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4"/>
            <p:cNvSpPr/>
            <p:nvPr/>
          </p:nvSpPr>
          <p:spPr>
            <a:xfrm>
              <a:off x="4912700" y="1894850"/>
              <a:ext cx="130600" cy="9500"/>
            </a:xfrm>
            <a:custGeom>
              <a:rect b="b" l="l" r="r" t="t"/>
              <a:pathLst>
                <a:path extrusionOk="0" h="380" w="5224">
                  <a:moveTo>
                    <a:pt x="5182" y="1"/>
                  </a:moveTo>
                  <a:cubicBezTo>
                    <a:pt x="5182" y="1"/>
                    <a:pt x="5181" y="1"/>
                    <a:pt x="5181" y="1"/>
                  </a:cubicBezTo>
                  <a:cubicBezTo>
                    <a:pt x="3718" y="73"/>
                    <a:pt x="2280" y="208"/>
                    <a:pt x="820" y="208"/>
                  </a:cubicBezTo>
                  <a:cubicBezTo>
                    <a:pt x="569" y="208"/>
                    <a:pt x="316" y="204"/>
                    <a:pt x="63" y="195"/>
                  </a:cubicBezTo>
                  <a:cubicBezTo>
                    <a:pt x="63" y="195"/>
                    <a:pt x="62" y="195"/>
                    <a:pt x="62" y="195"/>
                  </a:cubicBezTo>
                  <a:cubicBezTo>
                    <a:pt x="1" y="195"/>
                    <a:pt x="4" y="283"/>
                    <a:pt x="63" y="291"/>
                  </a:cubicBezTo>
                  <a:cubicBezTo>
                    <a:pt x="612" y="357"/>
                    <a:pt x="1172" y="379"/>
                    <a:pt x="1724" y="379"/>
                  </a:cubicBezTo>
                  <a:cubicBezTo>
                    <a:pt x="1742" y="379"/>
                    <a:pt x="1761" y="379"/>
                    <a:pt x="1780" y="379"/>
                  </a:cubicBezTo>
                  <a:cubicBezTo>
                    <a:pt x="2898" y="379"/>
                    <a:pt x="4108" y="372"/>
                    <a:pt x="5191" y="62"/>
                  </a:cubicBezTo>
                  <a:cubicBezTo>
                    <a:pt x="5224" y="56"/>
                    <a:pt x="5219" y="1"/>
                    <a:pt x="5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4"/>
            <p:cNvSpPr/>
            <p:nvPr/>
          </p:nvSpPr>
          <p:spPr>
            <a:xfrm>
              <a:off x="3781050" y="1238525"/>
              <a:ext cx="1578850" cy="1524225"/>
            </a:xfrm>
            <a:custGeom>
              <a:rect b="b" l="l" r="r" t="t"/>
              <a:pathLst>
                <a:path extrusionOk="0" h="60969" w="63154">
                  <a:moveTo>
                    <a:pt x="37305" y="0"/>
                  </a:moveTo>
                  <a:lnTo>
                    <a:pt x="36387" y="554"/>
                  </a:lnTo>
                  <a:cubicBezTo>
                    <a:pt x="43932" y="6463"/>
                    <a:pt x="50041" y="16093"/>
                    <a:pt x="50957" y="25631"/>
                  </a:cubicBezTo>
                  <a:cubicBezTo>
                    <a:pt x="51156" y="27716"/>
                    <a:pt x="51379" y="30928"/>
                    <a:pt x="49368" y="31510"/>
                  </a:cubicBezTo>
                  <a:cubicBezTo>
                    <a:pt x="48991" y="31619"/>
                    <a:pt x="48634" y="31668"/>
                    <a:pt x="48295" y="31668"/>
                  </a:cubicBezTo>
                  <a:cubicBezTo>
                    <a:pt x="45622" y="31668"/>
                    <a:pt x="44131" y="28603"/>
                    <a:pt x="43537" y="27844"/>
                  </a:cubicBezTo>
                  <a:cubicBezTo>
                    <a:pt x="35507" y="17590"/>
                    <a:pt x="25003" y="10283"/>
                    <a:pt x="10647" y="8752"/>
                  </a:cubicBezTo>
                  <a:lnTo>
                    <a:pt x="9740" y="8993"/>
                  </a:lnTo>
                  <a:cubicBezTo>
                    <a:pt x="19983" y="9888"/>
                    <a:pt x="33528" y="17627"/>
                    <a:pt x="34267" y="21046"/>
                  </a:cubicBezTo>
                  <a:cubicBezTo>
                    <a:pt x="34485" y="22055"/>
                    <a:pt x="33039" y="22728"/>
                    <a:pt x="30485" y="22728"/>
                  </a:cubicBezTo>
                  <a:cubicBezTo>
                    <a:pt x="24384" y="22728"/>
                    <a:pt x="11965" y="18890"/>
                    <a:pt x="812" y="6632"/>
                  </a:cubicBezTo>
                  <a:lnTo>
                    <a:pt x="1" y="6147"/>
                  </a:lnTo>
                  <a:lnTo>
                    <a:pt x="1" y="6147"/>
                  </a:lnTo>
                  <a:cubicBezTo>
                    <a:pt x="3900" y="12134"/>
                    <a:pt x="8380" y="15255"/>
                    <a:pt x="13695" y="18760"/>
                  </a:cubicBezTo>
                  <a:cubicBezTo>
                    <a:pt x="24334" y="25769"/>
                    <a:pt x="34882" y="26393"/>
                    <a:pt x="35989" y="26918"/>
                  </a:cubicBezTo>
                  <a:cubicBezTo>
                    <a:pt x="39124" y="28407"/>
                    <a:pt x="40336" y="31070"/>
                    <a:pt x="42027" y="34100"/>
                  </a:cubicBezTo>
                  <a:cubicBezTo>
                    <a:pt x="42676" y="35266"/>
                    <a:pt x="46595" y="38676"/>
                    <a:pt x="47429" y="39713"/>
                  </a:cubicBezTo>
                  <a:cubicBezTo>
                    <a:pt x="51884" y="45256"/>
                    <a:pt x="53505" y="53706"/>
                    <a:pt x="52276" y="53706"/>
                  </a:cubicBezTo>
                  <a:cubicBezTo>
                    <a:pt x="52137" y="53706"/>
                    <a:pt x="51962" y="53598"/>
                    <a:pt x="51750" y="53366"/>
                  </a:cubicBezTo>
                  <a:lnTo>
                    <a:pt x="51750" y="53366"/>
                  </a:lnTo>
                  <a:lnTo>
                    <a:pt x="53374" y="57496"/>
                  </a:lnTo>
                  <a:lnTo>
                    <a:pt x="56542" y="60969"/>
                  </a:lnTo>
                  <a:lnTo>
                    <a:pt x="60538" y="48123"/>
                  </a:lnTo>
                  <a:cubicBezTo>
                    <a:pt x="63154" y="40054"/>
                    <a:pt x="56721" y="33156"/>
                    <a:pt x="54797" y="24896"/>
                  </a:cubicBezTo>
                  <a:cubicBezTo>
                    <a:pt x="52873" y="16635"/>
                    <a:pt x="44189" y="4848"/>
                    <a:pt x="37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4"/>
            <p:cNvSpPr/>
            <p:nvPr/>
          </p:nvSpPr>
          <p:spPr>
            <a:xfrm>
              <a:off x="4639950" y="1103100"/>
              <a:ext cx="528775" cy="286725"/>
            </a:xfrm>
            <a:custGeom>
              <a:rect b="b" l="l" r="r" t="t"/>
              <a:pathLst>
                <a:path extrusionOk="0" h="11469" w="21151">
                  <a:moveTo>
                    <a:pt x="1" y="1"/>
                  </a:moveTo>
                  <a:cubicBezTo>
                    <a:pt x="1" y="1"/>
                    <a:pt x="49" y="731"/>
                    <a:pt x="1804" y="2806"/>
                  </a:cubicBezTo>
                  <a:cubicBezTo>
                    <a:pt x="3924" y="5319"/>
                    <a:pt x="13731" y="11415"/>
                    <a:pt x="21150" y="11468"/>
                  </a:cubicBezTo>
                  <a:lnTo>
                    <a:pt x="20297" y="9308"/>
                  </a:lnTo>
                  <a:cubicBezTo>
                    <a:pt x="20166" y="9310"/>
                    <a:pt x="20035" y="9312"/>
                    <a:pt x="19904" y="9312"/>
                  </a:cubicBezTo>
                  <a:cubicBezTo>
                    <a:pt x="12882" y="9312"/>
                    <a:pt x="5005" y="563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4"/>
            <p:cNvSpPr/>
            <p:nvPr/>
          </p:nvSpPr>
          <p:spPr>
            <a:xfrm>
              <a:off x="4968175" y="1237350"/>
              <a:ext cx="131825" cy="519200"/>
            </a:xfrm>
            <a:custGeom>
              <a:rect b="b" l="l" r="r" t="t"/>
              <a:pathLst>
                <a:path extrusionOk="0" h="20768" w="5273">
                  <a:moveTo>
                    <a:pt x="1" y="1"/>
                  </a:moveTo>
                  <a:lnTo>
                    <a:pt x="1" y="1"/>
                  </a:lnTo>
                  <a:cubicBezTo>
                    <a:pt x="2109" y="4065"/>
                    <a:pt x="3773" y="13236"/>
                    <a:pt x="3544" y="18171"/>
                  </a:cubicBezTo>
                  <a:lnTo>
                    <a:pt x="5001" y="20767"/>
                  </a:lnTo>
                  <a:cubicBezTo>
                    <a:pt x="5272" y="15328"/>
                    <a:pt x="2649" y="4556"/>
                    <a:pt x="566" y="364"/>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4"/>
            <p:cNvSpPr/>
            <p:nvPr/>
          </p:nvSpPr>
          <p:spPr>
            <a:xfrm>
              <a:off x="4919200" y="2287275"/>
              <a:ext cx="447825" cy="740900"/>
            </a:xfrm>
            <a:custGeom>
              <a:rect b="b" l="l" r="r" t="t"/>
              <a:pathLst>
                <a:path extrusionOk="0" h="29636" w="17913">
                  <a:moveTo>
                    <a:pt x="685" y="0"/>
                  </a:moveTo>
                  <a:lnTo>
                    <a:pt x="1" y="36"/>
                  </a:lnTo>
                  <a:cubicBezTo>
                    <a:pt x="1813" y="8253"/>
                    <a:pt x="8568" y="22089"/>
                    <a:pt x="17511" y="29635"/>
                  </a:cubicBezTo>
                  <a:lnTo>
                    <a:pt x="17912" y="26328"/>
                  </a:lnTo>
                  <a:cubicBezTo>
                    <a:pt x="14958" y="24196"/>
                    <a:pt x="11750" y="20156"/>
                    <a:pt x="8889" y="15763"/>
                  </a:cubicBezTo>
                  <a:cubicBezTo>
                    <a:pt x="5071" y="9905"/>
                    <a:pt x="1865" y="3418"/>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4"/>
            <p:cNvSpPr/>
            <p:nvPr/>
          </p:nvSpPr>
          <p:spPr>
            <a:xfrm>
              <a:off x="4749675" y="2365775"/>
              <a:ext cx="233650" cy="88050"/>
            </a:xfrm>
            <a:custGeom>
              <a:rect b="b" l="l" r="r" t="t"/>
              <a:pathLst>
                <a:path extrusionOk="0" h="3522" w="9346">
                  <a:moveTo>
                    <a:pt x="573" y="1"/>
                  </a:moveTo>
                  <a:cubicBezTo>
                    <a:pt x="551" y="1"/>
                    <a:pt x="528" y="1"/>
                    <a:pt x="506" y="1"/>
                  </a:cubicBezTo>
                  <a:lnTo>
                    <a:pt x="1" y="372"/>
                  </a:lnTo>
                  <a:cubicBezTo>
                    <a:pt x="3273" y="763"/>
                    <a:pt x="5977" y="1616"/>
                    <a:pt x="9345" y="3522"/>
                  </a:cubicBezTo>
                  <a:lnTo>
                    <a:pt x="8753" y="2006"/>
                  </a:lnTo>
                  <a:cubicBezTo>
                    <a:pt x="5991" y="667"/>
                    <a:pt x="2800"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4"/>
            <p:cNvSpPr/>
            <p:nvPr/>
          </p:nvSpPr>
          <p:spPr>
            <a:xfrm>
              <a:off x="4862325" y="2087200"/>
              <a:ext cx="47500" cy="53325"/>
            </a:xfrm>
            <a:custGeom>
              <a:rect b="b" l="l" r="r" t="t"/>
              <a:pathLst>
                <a:path extrusionOk="0" h="2133" w="1900">
                  <a:moveTo>
                    <a:pt x="174" y="0"/>
                  </a:moveTo>
                  <a:cubicBezTo>
                    <a:pt x="89" y="0"/>
                    <a:pt x="1" y="98"/>
                    <a:pt x="63" y="182"/>
                  </a:cubicBezTo>
                  <a:cubicBezTo>
                    <a:pt x="302" y="493"/>
                    <a:pt x="540" y="806"/>
                    <a:pt x="786" y="1116"/>
                  </a:cubicBezTo>
                  <a:cubicBezTo>
                    <a:pt x="1044" y="1442"/>
                    <a:pt x="1294" y="1831"/>
                    <a:pt x="1618" y="2097"/>
                  </a:cubicBezTo>
                  <a:cubicBezTo>
                    <a:pt x="1648" y="2122"/>
                    <a:pt x="1682" y="2133"/>
                    <a:pt x="1715" y="2133"/>
                  </a:cubicBezTo>
                  <a:cubicBezTo>
                    <a:pt x="1813" y="2133"/>
                    <a:pt x="1900" y="2037"/>
                    <a:pt x="1841" y="1925"/>
                  </a:cubicBezTo>
                  <a:cubicBezTo>
                    <a:pt x="1655" y="1584"/>
                    <a:pt x="1351" y="1295"/>
                    <a:pt x="1101" y="1000"/>
                  </a:cubicBezTo>
                  <a:cubicBezTo>
                    <a:pt x="823" y="676"/>
                    <a:pt x="537" y="355"/>
                    <a:pt x="251" y="35"/>
                  </a:cubicBezTo>
                  <a:cubicBezTo>
                    <a:pt x="229" y="11"/>
                    <a:pt x="202"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4"/>
            <p:cNvSpPr/>
            <p:nvPr/>
          </p:nvSpPr>
          <p:spPr>
            <a:xfrm>
              <a:off x="4834375" y="2075825"/>
              <a:ext cx="29000" cy="29800"/>
            </a:xfrm>
            <a:custGeom>
              <a:rect b="b" l="l" r="r" t="t"/>
              <a:pathLst>
                <a:path extrusionOk="0" h="1192" w="1160">
                  <a:moveTo>
                    <a:pt x="116" y="1"/>
                  </a:moveTo>
                  <a:cubicBezTo>
                    <a:pt x="57" y="1"/>
                    <a:pt x="0" y="61"/>
                    <a:pt x="41" y="128"/>
                  </a:cubicBezTo>
                  <a:cubicBezTo>
                    <a:pt x="265" y="508"/>
                    <a:pt x="594" y="999"/>
                    <a:pt x="1013" y="1183"/>
                  </a:cubicBezTo>
                  <a:cubicBezTo>
                    <a:pt x="1027" y="1189"/>
                    <a:pt x="1040" y="1192"/>
                    <a:pt x="1052" y="1192"/>
                  </a:cubicBezTo>
                  <a:cubicBezTo>
                    <a:pt x="1117" y="1192"/>
                    <a:pt x="1160" y="1117"/>
                    <a:pt x="1111" y="1056"/>
                  </a:cubicBezTo>
                  <a:cubicBezTo>
                    <a:pt x="973" y="885"/>
                    <a:pt x="784" y="751"/>
                    <a:pt x="633" y="595"/>
                  </a:cubicBezTo>
                  <a:cubicBezTo>
                    <a:pt x="467" y="426"/>
                    <a:pt x="320" y="240"/>
                    <a:pt x="187" y="41"/>
                  </a:cubicBezTo>
                  <a:cubicBezTo>
                    <a:pt x="169" y="13"/>
                    <a:pt x="142"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4"/>
            <p:cNvSpPr/>
            <p:nvPr/>
          </p:nvSpPr>
          <p:spPr>
            <a:xfrm>
              <a:off x="4813425" y="2038675"/>
              <a:ext cx="17775" cy="22875"/>
            </a:xfrm>
            <a:custGeom>
              <a:rect b="b" l="l" r="r" t="t"/>
              <a:pathLst>
                <a:path extrusionOk="0" h="915" w="711">
                  <a:moveTo>
                    <a:pt x="94" y="1"/>
                  </a:moveTo>
                  <a:cubicBezTo>
                    <a:pt x="47" y="1"/>
                    <a:pt x="0" y="51"/>
                    <a:pt x="30" y="104"/>
                  </a:cubicBezTo>
                  <a:cubicBezTo>
                    <a:pt x="177" y="375"/>
                    <a:pt x="349" y="713"/>
                    <a:pt x="599" y="903"/>
                  </a:cubicBezTo>
                  <a:cubicBezTo>
                    <a:pt x="610" y="911"/>
                    <a:pt x="621" y="915"/>
                    <a:pt x="632" y="915"/>
                  </a:cubicBezTo>
                  <a:cubicBezTo>
                    <a:pt x="676" y="915"/>
                    <a:pt x="710" y="856"/>
                    <a:pt x="687" y="815"/>
                  </a:cubicBezTo>
                  <a:cubicBezTo>
                    <a:pt x="614" y="676"/>
                    <a:pt x="500" y="559"/>
                    <a:pt x="409" y="433"/>
                  </a:cubicBezTo>
                  <a:cubicBezTo>
                    <a:pt x="315" y="305"/>
                    <a:pt x="231" y="172"/>
                    <a:pt x="150" y="35"/>
                  </a:cubicBezTo>
                  <a:cubicBezTo>
                    <a:pt x="136" y="11"/>
                    <a:pt x="115"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4"/>
            <p:cNvSpPr/>
            <p:nvPr/>
          </p:nvSpPr>
          <p:spPr>
            <a:xfrm>
              <a:off x="4846925" y="2066300"/>
              <a:ext cx="9000" cy="11525"/>
            </a:xfrm>
            <a:custGeom>
              <a:rect b="b" l="l" r="r" t="t"/>
              <a:pathLst>
                <a:path extrusionOk="0" h="461" w="360">
                  <a:moveTo>
                    <a:pt x="119" y="0"/>
                  </a:moveTo>
                  <a:cubicBezTo>
                    <a:pt x="62" y="0"/>
                    <a:pt x="0" y="48"/>
                    <a:pt x="14" y="122"/>
                  </a:cubicBezTo>
                  <a:cubicBezTo>
                    <a:pt x="43" y="265"/>
                    <a:pt x="110" y="415"/>
                    <a:pt x="258" y="458"/>
                  </a:cubicBezTo>
                  <a:cubicBezTo>
                    <a:pt x="264" y="460"/>
                    <a:pt x="269" y="461"/>
                    <a:pt x="275" y="461"/>
                  </a:cubicBezTo>
                  <a:cubicBezTo>
                    <a:pt x="317" y="461"/>
                    <a:pt x="359" y="418"/>
                    <a:pt x="342" y="374"/>
                  </a:cubicBezTo>
                  <a:cubicBezTo>
                    <a:pt x="299" y="268"/>
                    <a:pt x="225" y="186"/>
                    <a:pt x="202" y="69"/>
                  </a:cubicBezTo>
                  <a:cubicBezTo>
                    <a:pt x="191" y="21"/>
                    <a:pt x="156"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4"/>
            <p:cNvSpPr/>
            <p:nvPr/>
          </p:nvSpPr>
          <p:spPr>
            <a:xfrm>
              <a:off x="4816275" y="2004750"/>
              <a:ext cx="23650" cy="35925"/>
            </a:xfrm>
            <a:custGeom>
              <a:rect b="b" l="l" r="r" t="t"/>
              <a:pathLst>
                <a:path extrusionOk="0" h="1437" w="946">
                  <a:moveTo>
                    <a:pt x="115" y="0"/>
                  </a:moveTo>
                  <a:cubicBezTo>
                    <a:pt x="56" y="0"/>
                    <a:pt x="1" y="62"/>
                    <a:pt x="36" y="131"/>
                  </a:cubicBezTo>
                  <a:cubicBezTo>
                    <a:pt x="256" y="560"/>
                    <a:pt x="462" y="1042"/>
                    <a:pt x="777" y="1410"/>
                  </a:cubicBezTo>
                  <a:cubicBezTo>
                    <a:pt x="793" y="1429"/>
                    <a:pt x="813" y="1437"/>
                    <a:pt x="834" y="1437"/>
                  </a:cubicBezTo>
                  <a:cubicBezTo>
                    <a:pt x="889" y="1437"/>
                    <a:pt x="945" y="1384"/>
                    <a:pt x="925" y="1325"/>
                  </a:cubicBezTo>
                  <a:cubicBezTo>
                    <a:pt x="765" y="869"/>
                    <a:pt x="452" y="445"/>
                    <a:pt x="190" y="44"/>
                  </a:cubicBezTo>
                  <a:cubicBezTo>
                    <a:pt x="170" y="13"/>
                    <a:pt x="14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4"/>
            <p:cNvSpPr/>
            <p:nvPr/>
          </p:nvSpPr>
          <p:spPr>
            <a:xfrm>
              <a:off x="4848950" y="2038875"/>
              <a:ext cx="18125" cy="21600"/>
            </a:xfrm>
            <a:custGeom>
              <a:rect b="b" l="l" r="r" t="t"/>
              <a:pathLst>
                <a:path extrusionOk="0" h="864" w="725">
                  <a:moveTo>
                    <a:pt x="151" y="1"/>
                  </a:moveTo>
                  <a:cubicBezTo>
                    <a:pt x="74" y="1"/>
                    <a:pt x="0" y="76"/>
                    <a:pt x="56" y="158"/>
                  </a:cubicBezTo>
                  <a:cubicBezTo>
                    <a:pt x="141" y="283"/>
                    <a:pt x="225" y="411"/>
                    <a:pt x="312" y="536"/>
                  </a:cubicBezTo>
                  <a:cubicBezTo>
                    <a:pt x="390" y="651"/>
                    <a:pt x="460" y="761"/>
                    <a:pt x="572" y="847"/>
                  </a:cubicBezTo>
                  <a:cubicBezTo>
                    <a:pt x="586" y="858"/>
                    <a:pt x="601" y="863"/>
                    <a:pt x="616" y="863"/>
                  </a:cubicBezTo>
                  <a:cubicBezTo>
                    <a:pt x="671" y="863"/>
                    <a:pt x="725" y="801"/>
                    <a:pt x="707" y="746"/>
                  </a:cubicBezTo>
                  <a:cubicBezTo>
                    <a:pt x="664" y="611"/>
                    <a:pt x="581" y="511"/>
                    <a:pt x="499" y="399"/>
                  </a:cubicBezTo>
                  <a:cubicBezTo>
                    <a:pt x="415" y="283"/>
                    <a:pt x="329" y="165"/>
                    <a:pt x="245" y="50"/>
                  </a:cubicBezTo>
                  <a:cubicBezTo>
                    <a:pt x="220" y="15"/>
                    <a:pt x="185" y="1"/>
                    <a:pt x="1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4"/>
            <p:cNvSpPr/>
            <p:nvPr/>
          </p:nvSpPr>
          <p:spPr>
            <a:xfrm>
              <a:off x="4796325" y="2000800"/>
              <a:ext cx="13925" cy="18900"/>
            </a:xfrm>
            <a:custGeom>
              <a:rect b="b" l="l" r="r" t="t"/>
              <a:pathLst>
                <a:path extrusionOk="0" h="756" w="557">
                  <a:moveTo>
                    <a:pt x="100" y="0"/>
                  </a:moveTo>
                  <a:cubicBezTo>
                    <a:pt x="49" y="0"/>
                    <a:pt x="1" y="45"/>
                    <a:pt x="17" y="108"/>
                  </a:cubicBezTo>
                  <a:cubicBezTo>
                    <a:pt x="48" y="232"/>
                    <a:pt x="122" y="341"/>
                    <a:pt x="183" y="452"/>
                  </a:cubicBezTo>
                  <a:cubicBezTo>
                    <a:pt x="243" y="558"/>
                    <a:pt x="301" y="675"/>
                    <a:pt x="406" y="742"/>
                  </a:cubicBezTo>
                  <a:cubicBezTo>
                    <a:pt x="420" y="752"/>
                    <a:pt x="436" y="756"/>
                    <a:pt x="453" y="756"/>
                  </a:cubicBezTo>
                  <a:cubicBezTo>
                    <a:pt x="504" y="756"/>
                    <a:pt x="557" y="715"/>
                    <a:pt x="551" y="659"/>
                  </a:cubicBezTo>
                  <a:cubicBezTo>
                    <a:pt x="539" y="533"/>
                    <a:pt x="464" y="430"/>
                    <a:pt x="394" y="329"/>
                  </a:cubicBezTo>
                  <a:cubicBezTo>
                    <a:pt x="324" y="225"/>
                    <a:pt x="256" y="108"/>
                    <a:pt x="159" y="24"/>
                  </a:cubicBezTo>
                  <a:cubicBezTo>
                    <a:pt x="141" y="8"/>
                    <a:pt x="120"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4"/>
            <p:cNvSpPr/>
            <p:nvPr/>
          </p:nvSpPr>
          <p:spPr>
            <a:xfrm>
              <a:off x="4801175" y="1980300"/>
              <a:ext cx="7600" cy="10225"/>
            </a:xfrm>
            <a:custGeom>
              <a:rect b="b" l="l" r="r" t="t"/>
              <a:pathLst>
                <a:path extrusionOk="0" h="409" w="304">
                  <a:moveTo>
                    <a:pt x="107" y="0"/>
                  </a:moveTo>
                  <a:cubicBezTo>
                    <a:pt x="55" y="0"/>
                    <a:pt x="0" y="60"/>
                    <a:pt x="31" y="124"/>
                  </a:cubicBezTo>
                  <a:cubicBezTo>
                    <a:pt x="73" y="214"/>
                    <a:pt x="109" y="322"/>
                    <a:pt x="182" y="391"/>
                  </a:cubicBezTo>
                  <a:cubicBezTo>
                    <a:pt x="195" y="403"/>
                    <a:pt x="213" y="409"/>
                    <a:pt x="231" y="409"/>
                  </a:cubicBezTo>
                  <a:cubicBezTo>
                    <a:pt x="267" y="409"/>
                    <a:pt x="304" y="385"/>
                    <a:pt x="299" y="343"/>
                  </a:cubicBezTo>
                  <a:cubicBezTo>
                    <a:pt x="285" y="234"/>
                    <a:pt x="219" y="139"/>
                    <a:pt x="169" y="42"/>
                  </a:cubicBezTo>
                  <a:cubicBezTo>
                    <a:pt x="154" y="13"/>
                    <a:pt x="131" y="0"/>
                    <a:pt x="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4"/>
            <p:cNvSpPr/>
            <p:nvPr/>
          </p:nvSpPr>
          <p:spPr>
            <a:xfrm>
              <a:off x="4824850" y="1994925"/>
              <a:ext cx="13100" cy="14975"/>
            </a:xfrm>
            <a:custGeom>
              <a:rect b="b" l="l" r="r" t="t"/>
              <a:pathLst>
                <a:path extrusionOk="0" h="599" w="524">
                  <a:moveTo>
                    <a:pt x="104" y="1"/>
                  </a:moveTo>
                  <a:cubicBezTo>
                    <a:pt x="55" y="1"/>
                    <a:pt x="1" y="61"/>
                    <a:pt x="36" y="111"/>
                  </a:cubicBezTo>
                  <a:cubicBezTo>
                    <a:pt x="148" y="264"/>
                    <a:pt x="260" y="463"/>
                    <a:pt x="408" y="582"/>
                  </a:cubicBezTo>
                  <a:cubicBezTo>
                    <a:pt x="422" y="594"/>
                    <a:pt x="437" y="599"/>
                    <a:pt x="451" y="599"/>
                  </a:cubicBezTo>
                  <a:cubicBezTo>
                    <a:pt x="492" y="599"/>
                    <a:pt x="524" y="557"/>
                    <a:pt x="502" y="508"/>
                  </a:cubicBezTo>
                  <a:cubicBezTo>
                    <a:pt x="428" y="334"/>
                    <a:pt x="266" y="172"/>
                    <a:pt x="148" y="23"/>
                  </a:cubicBezTo>
                  <a:cubicBezTo>
                    <a:pt x="136" y="7"/>
                    <a:pt x="120"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4"/>
            <p:cNvSpPr/>
            <p:nvPr/>
          </p:nvSpPr>
          <p:spPr>
            <a:xfrm>
              <a:off x="4760275" y="1963875"/>
              <a:ext cx="26125" cy="23575"/>
            </a:xfrm>
            <a:custGeom>
              <a:rect b="b" l="l" r="r" t="t"/>
              <a:pathLst>
                <a:path extrusionOk="0" h="943" w="1045">
                  <a:moveTo>
                    <a:pt x="129" y="1"/>
                  </a:moveTo>
                  <a:cubicBezTo>
                    <a:pt x="61" y="1"/>
                    <a:pt x="1" y="87"/>
                    <a:pt x="64" y="147"/>
                  </a:cubicBezTo>
                  <a:cubicBezTo>
                    <a:pt x="206" y="285"/>
                    <a:pt x="346" y="425"/>
                    <a:pt x="488" y="564"/>
                  </a:cubicBezTo>
                  <a:cubicBezTo>
                    <a:pt x="615" y="689"/>
                    <a:pt x="745" y="846"/>
                    <a:pt x="902" y="933"/>
                  </a:cubicBezTo>
                  <a:cubicBezTo>
                    <a:pt x="915" y="939"/>
                    <a:pt x="927" y="942"/>
                    <a:pt x="940" y="942"/>
                  </a:cubicBezTo>
                  <a:cubicBezTo>
                    <a:pt x="995" y="942"/>
                    <a:pt x="1044" y="881"/>
                    <a:pt x="1010" y="823"/>
                  </a:cubicBezTo>
                  <a:cubicBezTo>
                    <a:pt x="917" y="671"/>
                    <a:pt x="754" y="550"/>
                    <a:pt x="622" y="427"/>
                  </a:cubicBezTo>
                  <a:lnTo>
                    <a:pt x="186" y="23"/>
                  </a:lnTo>
                  <a:cubicBezTo>
                    <a:pt x="168" y="7"/>
                    <a:pt x="148" y="1"/>
                    <a:pt x="1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4"/>
            <p:cNvSpPr/>
            <p:nvPr/>
          </p:nvSpPr>
          <p:spPr>
            <a:xfrm>
              <a:off x="4777125" y="1959625"/>
              <a:ext cx="15975" cy="16350"/>
            </a:xfrm>
            <a:custGeom>
              <a:rect b="b" l="l" r="r" t="t"/>
              <a:pathLst>
                <a:path extrusionOk="0" h="654" w="639">
                  <a:moveTo>
                    <a:pt x="139" y="0"/>
                  </a:moveTo>
                  <a:cubicBezTo>
                    <a:pt x="70" y="0"/>
                    <a:pt x="1" y="75"/>
                    <a:pt x="52" y="140"/>
                  </a:cubicBezTo>
                  <a:cubicBezTo>
                    <a:pt x="121" y="233"/>
                    <a:pt x="191" y="321"/>
                    <a:pt x="263" y="410"/>
                  </a:cubicBezTo>
                  <a:cubicBezTo>
                    <a:pt x="336" y="498"/>
                    <a:pt x="402" y="589"/>
                    <a:pt x="504" y="645"/>
                  </a:cubicBezTo>
                  <a:cubicBezTo>
                    <a:pt x="515" y="651"/>
                    <a:pt x="528" y="653"/>
                    <a:pt x="540" y="653"/>
                  </a:cubicBezTo>
                  <a:cubicBezTo>
                    <a:pt x="590" y="653"/>
                    <a:pt x="638" y="610"/>
                    <a:pt x="620" y="553"/>
                  </a:cubicBezTo>
                  <a:cubicBezTo>
                    <a:pt x="584" y="450"/>
                    <a:pt x="516" y="375"/>
                    <a:pt x="445" y="292"/>
                  </a:cubicBezTo>
                  <a:cubicBezTo>
                    <a:pt x="366" y="200"/>
                    <a:pt x="284" y="113"/>
                    <a:pt x="201" y="27"/>
                  </a:cubicBezTo>
                  <a:cubicBezTo>
                    <a:pt x="183" y="8"/>
                    <a:pt x="161"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4"/>
            <p:cNvSpPr/>
            <p:nvPr/>
          </p:nvSpPr>
          <p:spPr>
            <a:xfrm>
              <a:off x="4745775" y="1944800"/>
              <a:ext cx="21075" cy="11250"/>
            </a:xfrm>
            <a:custGeom>
              <a:rect b="b" l="l" r="r" t="t"/>
              <a:pathLst>
                <a:path extrusionOk="0" h="450" w="843">
                  <a:moveTo>
                    <a:pt x="140" y="1"/>
                  </a:moveTo>
                  <a:cubicBezTo>
                    <a:pt x="51" y="1"/>
                    <a:pt x="0" y="151"/>
                    <a:pt x="94" y="195"/>
                  </a:cubicBezTo>
                  <a:cubicBezTo>
                    <a:pt x="290" y="288"/>
                    <a:pt x="519" y="439"/>
                    <a:pt x="739" y="449"/>
                  </a:cubicBezTo>
                  <a:cubicBezTo>
                    <a:pt x="740" y="449"/>
                    <a:pt x="742" y="449"/>
                    <a:pt x="744" y="449"/>
                  </a:cubicBezTo>
                  <a:cubicBezTo>
                    <a:pt x="812" y="449"/>
                    <a:pt x="842" y="358"/>
                    <a:pt x="797" y="311"/>
                  </a:cubicBezTo>
                  <a:cubicBezTo>
                    <a:pt x="641" y="156"/>
                    <a:pt x="372" y="90"/>
                    <a:pt x="174" y="8"/>
                  </a:cubicBezTo>
                  <a:cubicBezTo>
                    <a:pt x="163" y="3"/>
                    <a:pt x="151"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4"/>
            <p:cNvSpPr/>
            <p:nvPr/>
          </p:nvSpPr>
          <p:spPr>
            <a:xfrm>
              <a:off x="4775225" y="1941025"/>
              <a:ext cx="15225" cy="11000"/>
            </a:xfrm>
            <a:custGeom>
              <a:rect b="b" l="l" r="r" t="t"/>
              <a:pathLst>
                <a:path extrusionOk="0" h="440" w="609">
                  <a:moveTo>
                    <a:pt x="118" y="0"/>
                  </a:moveTo>
                  <a:cubicBezTo>
                    <a:pt x="48" y="0"/>
                    <a:pt x="1" y="111"/>
                    <a:pt x="75" y="165"/>
                  </a:cubicBezTo>
                  <a:cubicBezTo>
                    <a:pt x="201" y="254"/>
                    <a:pt x="343" y="395"/>
                    <a:pt x="491" y="437"/>
                  </a:cubicBezTo>
                  <a:cubicBezTo>
                    <a:pt x="497" y="439"/>
                    <a:pt x="504" y="440"/>
                    <a:pt x="510" y="440"/>
                  </a:cubicBezTo>
                  <a:cubicBezTo>
                    <a:pt x="561" y="440"/>
                    <a:pt x="608" y="377"/>
                    <a:pt x="574" y="329"/>
                  </a:cubicBezTo>
                  <a:cubicBezTo>
                    <a:pt x="478" y="196"/>
                    <a:pt x="294" y="108"/>
                    <a:pt x="162" y="15"/>
                  </a:cubicBezTo>
                  <a:cubicBezTo>
                    <a:pt x="147" y="5"/>
                    <a:pt x="132" y="0"/>
                    <a:pt x="1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4"/>
            <p:cNvSpPr/>
            <p:nvPr/>
          </p:nvSpPr>
          <p:spPr>
            <a:xfrm>
              <a:off x="4739075" y="1926625"/>
              <a:ext cx="20800" cy="12475"/>
            </a:xfrm>
            <a:custGeom>
              <a:rect b="b" l="l" r="r" t="t"/>
              <a:pathLst>
                <a:path extrusionOk="0" h="499" w="832">
                  <a:moveTo>
                    <a:pt x="150" y="1"/>
                  </a:moveTo>
                  <a:cubicBezTo>
                    <a:pt x="57" y="1"/>
                    <a:pt x="1" y="128"/>
                    <a:pt x="97" y="189"/>
                  </a:cubicBezTo>
                  <a:cubicBezTo>
                    <a:pt x="288" y="311"/>
                    <a:pt x="516" y="471"/>
                    <a:pt x="748" y="498"/>
                  </a:cubicBezTo>
                  <a:cubicBezTo>
                    <a:pt x="750" y="499"/>
                    <a:pt x="753" y="499"/>
                    <a:pt x="756" y="499"/>
                  </a:cubicBezTo>
                  <a:cubicBezTo>
                    <a:pt x="818" y="499"/>
                    <a:pt x="832" y="416"/>
                    <a:pt x="797" y="374"/>
                  </a:cubicBezTo>
                  <a:cubicBezTo>
                    <a:pt x="655" y="202"/>
                    <a:pt x="398" y="103"/>
                    <a:pt x="199" y="12"/>
                  </a:cubicBezTo>
                  <a:cubicBezTo>
                    <a:pt x="182" y="4"/>
                    <a:pt x="165" y="1"/>
                    <a:pt x="1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4"/>
            <p:cNvSpPr/>
            <p:nvPr/>
          </p:nvSpPr>
          <p:spPr>
            <a:xfrm>
              <a:off x="4706025" y="1914825"/>
              <a:ext cx="21025" cy="12725"/>
            </a:xfrm>
            <a:custGeom>
              <a:rect b="b" l="l" r="r" t="t"/>
              <a:pathLst>
                <a:path extrusionOk="0" h="509" w="841">
                  <a:moveTo>
                    <a:pt x="100" y="0"/>
                  </a:moveTo>
                  <a:cubicBezTo>
                    <a:pt x="37" y="0"/>
                    <a:pt x="1" y="84"/>
                    <a:pt x="65" y="128"/>
                  </a:cubicBezTo>
                  <a:cubicBezTo>
                    <a:pt x="174" y="203"/>
                    <a:pt x="286" y="274"/>
                    <a:pt x="401" y="342"/>
                  </a:cubicBezTo>
                  <a:cubicBezTo>
                    <a:pt x="506" y="403"/>
                    <a:pt x="611" y="478"/>
                    <a:pt x="730" y="506"/>
                  </a:cubicBezTo>
                  <a:cubicBezTo>
                    <a:pt x="736" y="508"/>
                    <a:pt x="742" y="509"/>
                    <a:pt x="747" y="509"/>
                  </a:cubicBezTo>
                  <a:cubicBezTo>
                    <a:pt x="803" y="509"/>
                    <a:pt x="840" y="438"/>
                    <a:pt x="798" y="391"/>
                  </a:cubicBezTo>
                  <a:cubicBezTo>
                    <a:pt x="711" y="304"/>
                    <a:pt x="596" y="252"/>
                    <a:pt x="488" y="192"/>
                  </a:cubicBezTo>
                  <a:cubicBezTo>
                    <a:pt x="371" y="128"/>
                    <a:pt x="253" y="68"/>
                    <a:pt x="133" y="8"/>
                  </a:cubicBezTo>
                  <a:cubicBezTo>
                    <a:pt x="122" y="3"/>
                    <a:pt x="110"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4"/>
            <p:cNvSpPr/>
            <p:nvPr/>
          </p:nvSpPr>
          <p:spPr>
            <a:xfrm>
              <a:off x="4718650" y="1906350"/>
              <a:ext cx="21125" cy="10150"/>
            </a:xfrm>
            <a:custGeom>
              <a:rect b="b" l="l" r="r" t="t"/>
              <a:pathLst>
                <a:path extrusionOk="0" h="406" w="845">
                  <a:moveTo>
                    <a:pt x="95" y="1"/>
                  </a:moveTo>
                  <a:cubicBezTo>
                    <a:pt x="37" y="1"/>
                    <a:pt x="0" y="100"/>
                    <a:pt x="62" y="127"/>
                  </a:cubicBezTo>
                  <a:cubicBezTo>
                    <a:pt x="288" y="224"/>
                    <a:pt x="513" y="337"/>
                    <a:pt x="749" y="404"/>
                  </a:cubicBezTo>
                  <a:cubicBezTo>
                    <a:pt x="754" y="405"/>
                    <a:pt x="759" y="406"/>
                    <a:pt x="764" y="406"/>
                  </a:cubicBezTo>
                  <a:cubicBezTo>
                    <a:pt x="816" y="406"/>
                    <a:pt x="845" y="328"/>
                    <a:pt x="794" y="299"/>
                  </a:cubicBezTo>
                  <a:cubicBezTo>
                    <a:pt x="579" y="177"/>
                    <a:pt x="342" y="99"/>
                    <a:pt x="115" y="4"/>
                  </a:cubicBezTo>
                  <a:cubicBezTo>
                    <a:pt x="108" y="2"/>
                    <a:pt x="101"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4"/>
            <p:cNvSpPr/>
            <p:nvPr/>
          </p:nvSpPr>
          <p:spPr>
            <a:xfrm>
              <a:off x="4669650" y="1897700"/>
              <a:ext cx="35525" cy="12700"/>
            </a:xfrm>
            <a:custGeom>
              <a:rect b="b" l="l" r="r" t="t"/>
              <a:pathLst>
                <a:path extrusionOk="0" h="508" w="1421">
                  <a:moveTo>
                    <a:pt x="105" y="1"/>
                  </a:moveTo>
                  <a:cubicBezTo>
                    <a:pt x="27" y="1"/>
                    <a:pt x="0" y="127"/>
                    <a:pt x="86" y="153"/>
                  </a:cubicBezTo>
                  <a:cubicBezTo>
                    <a:pt x="477" y="274"/>
                    <a:pt x="906" y="467"/>
                    <a:pt x="1313" y="508"/>
                  </a:cubicBezTo>
                  <a:cubicBezTo>
                    <a:pt x="1315" y="508"/>
                    <a:pt x="1318" y="508"/>
                    <a:pt x="1320" y="508"/>
                  </a:cubicBezTo>
                  <a:cubicBezTo>
                    <a:pt x="1394" y="508"/>
                    <a:pt x="1420" y="393"/>
                    <a:pt x="1352" y="361"/>
                  </a:cubicBezTo>
                  <a:cubicBezTo>
                    <a:pt x="985" y="177"/>
                    <a:pt x="520" y="110"/>
                    <a:pt x="125" y="3"/>
                  </a:cubicBezTo>
                  <a:cubicBezTo>
                    <a:pt x="118" y="2"/>
                    <a:pt x="11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4"/>
            <p:cNvSpPr/>
            <p:nvPr/>
          </p:nvSpPr>
          <p:spPr>
            <a:xfrm>
              <a:off x="4690525" y="1887425"/>
              <a:ext cx="18550" cy="8900"/>
            </a:xfrm>
            <a:custGeom>
              <a:rect b="b" l="l" r="r" t="t"/>
              <a:pathLst>
                <a:path extrusionOk="0" h="356" w="742">
                  <a:moveTo>
                    <a:pt x="101" y="0"/>
                  </a:moveTo>
                  <a:cubicBezTo>
                    <a:pt x="24" y="0"/>
                    <a:pt x="0" y="128"/>
                    <a:pt x="86" y="161"/>
                  </a:cubicBezTo>
                  <a:cubicBezTo>
                    <a:pt x="183" y="199"/>
                    <a:pt x="278" y="236"/>
                    <a:pt x="375" y="272"/>
                  </a:cubicBezTo>
                  <a:cubicBezTo>
                    <a:pt x="463" y="305"/>
                    <a:pt x="551" y="350"/>
                    <a:pt x="647" y="356"/>
                  </a:cubicBezTo>
                  <a:cubicBezTo>
                    <a:pt x="648" y="356"/>
                    <a:pt x="648" y="356"/>
                    <a:pt x="649" y="356"/>
                  </a:cubicBezTo>
                  <a:cubicBezTo>
                    <a:pt x="703" y="356"/>
                    <a:pt x="741" y="278"/>
                    <a:pt x="695" y="241"/>
                  </a:cubicBezTo>
                  <a:cubicBezTo>
                    <a:pt x="620" y="181"/>
                    <a:pt x="530" y="155"/>
                    <a:pt x="441" y="123"/>
                  </a:cubicBezTo>
                  <a:cubicBezTo>
                    <a:pt x="337" y="84"/>
                    <a:pt x="233" y="43"/>
                    <a:pt x="131" y="6"/>
                  </a:cubicBezTo>
                  <a:cubicBezTo>
                    <a:pt x="120" y="2"/>
                    <a:pt x="110"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4"/>
            <p:cNvSpPr/>
            <p:nvPr/>
          </p:nvSpPr>
          <p:spPr>
            <a:xfrm>
              <a:off x="4648050" y="1886675"/>
              <a:ext cx="16875" cy="4900"/>
            </a:xfrm>
            <a:custGeom>
              <a:rect b="b" l="l" r="r" t="t"/>
              <a:pathLst>
                <a:path extrusionOk="0" h="196" w="675">
                  <a:moveTo>
                    <a:pt x="86" y="1"/>
                  </a:moveTo>
                  <a:cubicBezTo>
                    <a:pt x="0" y="1"/>
                    <a:pt x="4" y="145"/>
                    <a:pt x="97" y="154"/>
                  </a:cubicBezTo>
                  <a:cubicBezTo>
                    <a:pt x="222" y="167"/>
                    <a:pt x="361" y="195"/>
                    <a:pt x="492" y="195"/>
                  </a:cubicBezTo>
                  <a:cubicBezTo>
                    <a:pt x="534" y="195"/>
                    <a:pt x="574" y="193"/>
                    <a:pt x="613" y="185"/>
                  </a:cubicBezTo>
                  <a:cubicBezTo>
                    <a:pt x="675" y="175"/>
                    <a:pt x="660" y="94"/>
                    <a:pt x="613" y="76"/>
                  </a:cubicBezTo>
                  <a:cubicBezTo>
                    <a:pt x="462" y="12"/>
                    <a:pt x="260" y="19"/>
                    <a:pt x="97" y="1"/>
                  </a:cubicBezTo>
                  <a:cubicBezTo>
                    <a:pt x="93" y="1"/>
                    <a:pt x="89"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4"/>
            <p:cNvSpPr/>
            <p:nvPr/>
          </p:nvSpPr>
          <p:spPr>
            <a:xfrm>
              <a:off x="4660250" y="1870650"/>
              <a:ext cx="19375" cy="6625"/>
            </a:xfrm>
            <a:custGeom>
              <a:rect b="b" l="l" r="r" t="t"/>
              <a:pathLst>
                <a:path extrusionOk="0" h="265" w="775">
                  <a:moveTo>
                    <a:pt x="113" y="0"/>
                  </a:moveTo>
                  <a:cubicBezTo>
                    <a:pt x="31" y="0"/>
                    <a:pt x="1" y="125"/>
                    <a:pt x="90" y="149"/>
                  </a:cubicBezTo>
                  <a:cubicBezTo>
                    <a:pt x="272" y="193"/>
                    <a:pt x="475" y="264"/>
                    <a:pt x="664" y="264"/>
                  </a:cubicBezTo>
                  <a:cubicBezTo>
                    <a:pt x="672" y="264"/>
                    <a:pt x="679" y="264"/>
                    <a:pt x="687" y="264"/>
                  </a:cubicBezTo>
                  <a:cubicBezTo>
                    <a:pt x="745" y="262"/>
                    <a:pt x="775" y="179"/>
                    <a:pt x="716" y="150"/>
                  </a:cubicBezTo>
                  <a:cubicBezTo>
                    <a:pt x="541" y="62"/>
                    <a:pt x="321" y="41"/>
                    <a:pt x="130" y="2"/>
                  </a:cubicBezTo>
                  <a:cubicBezTo>
                    <a:pt x="124" y="1"/>
                    <a:pt x="11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4"/>
            <p:cNvSpPr/>
            <p:nvPr/>
          </p:nvSpPr>
          <p:spPr>
            <a:xfrm>
              <a:off x="4591150" y="1880400"/>
              <a:ext cx="19925" cy="5175"/>
            </a:xfrm>
            <a:custGeom>
              <a:rect b="b" l="l" r="r" t="t"/>
              <a:pathLst>
                <a:path extrusionOk="0" h="207" w="797">
                  <a:moveTo>
                    <a:pt x="102" y="1"/>
                  </a:moveTo>
                  <a:cubicBezTo>
                    <a:pt x="0" y="1"/>
                    <a:pt x="2" y="164"/>
                    <a:pt x="108" y="169"/>
                  </a:cubicBezTo>
                  <a:cubicBezTo>
                    <a:pt x="247" y="178"/>
                    <a:pt x="405" y="207"/>
                    <a:pt x="554" y="207"/>
                  </a:cubicBezTo>
                  <a:cubicBezTo>
                    <a:pt x="612" y="207"/>
                    <a:pt x="668" y="202"/>
                    <a:pt x="721" y="191"/>
                  </a:cubicBezTo>
                  <a:cubicBezTo>
                    <a:pt x="796" y="176"/>
                    <a:pt x="783" y="74"/>
                    <a:pt x="721" y="53"/>
                  </a:cubicBezTo>
                  <a:cubicBezTo>
                    <a:pt x="630" y="22"/>
                    <a:pt x="525" y="25"/>
                    <a:pt x="428" y="19"/>
                  </a:cubicBezTo>
                  <a:cubicBezTo>
                    <a:pt x="322" y="14"/>
                    <a:pt x="214" y="7"/>
                    <a:pt x="108" y="1"/>
                  </a:cubicBezTo>
                  <a:cubicBezTo>
                    <a:pt x="106" y="1"/>
                    <a:pt x="104"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4"/>
            <p:cNvSpPr/>
            <p:nvPr/>
          </p:nvSpPr>
          <p:spPr>
            <a:xfrm>
              <a:off x="4624125" y="1873825"/>
              <a:ext cx="23100" cy="5050"/>
            </a:xfrm>
            <a:custGeom>
              <a:rect b="b" l="l" r="r" t="t"/>
              <a:pathLst>
                <a:path extrusionOk="0" h="202" w="924">
                  <a:moveTo>
                    <a:pt x="321" y="0"/>
                  </a:moveTo>
                  <a:cubicBezTo>
                    <a:pt x="249" y="0"/>
                    <a:pt x="178" y="3"/>
                    <a:pt x="109" y="7"/>
                  </a:cubicBezTo>
                  <a:cubicBezTo>
                    <a:pt x="3" y="11"/>
                    <a:pt x="1" y="171"/>
                    <a:pt x="106" y="171"/>
                  </a:cubicBezTo>
                  <a:cubicBezTo>
                    <a:pt x="107" y="171"/>
                    <a:pt x="108" y="171"/>
                    <a:pt x="109" y="171"/>
                  </a:cubicBezTo>
                  <a:cubicBezTo>
                    <a:pt x="129" y="171"/>
                    <a:pt x="149" y="170"/>
                    <a:pt x="170" y="170"/>
                  </a:cubicBezTo>
                  <a:cubicBezTo>
                    <a:pt x="385" y="170"/>
                    <a:pt x="599" y="202"/>
                    <a:pt x="813" y="202"/>
                  </a:cubicBezTo>
                  <a:cubicBezTo>
                    <a:pt x="825" y="202"/>
                    <a:pt x="838" y="201"/>
                    <a:pt x="851" y="201"/>
                  </a:cubicBezTo>
                  <a:cubicBezTo>
                    <a:pt x="920" y="198"/>
                    <a:pt x="924" y="111"/>
                    <a:pt x="866" y="89"/>
                  </a:cubicBezTo>
                  <a:cubicBezTo>
                    <a:pt x="695" y="19"/>
                    <a:pt x="506" y="0"/>
                    <a:pt x="3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4"/>
            <p:cNvSpPr/>
            <p:nvPr/>
          </p:nvSpPr>
          <p:spPr>
            <a:xfrm>
              <a:off x="4603525" y="1855200"/>
              <a:ext cx="21825" cy="7875"/>
            </a:xfrm>
            <a:custGeom>
              <a:rect b="b" l="l" r="r" t="t"/>
              <a:pathLst>
                <a:path extrusionOk="0" h="315" w="873">
                  <a:moveTo>
                    <a:pt x="134" y="1"/>
                  </a:moveTo>
                  <a:cubicBezTo>
                    <a:pt x="37" y="1"/>
                    <a:pt x="1" y="156"/>
                    <a:pt x="110" y="180"/>
                  </a:cubicBezTo>
                  <a:cubicBezTo>
                    <a:pt x="223" y="207"/>
                    <a:pt x="335" y="232"/>
                    <a:pt x="449" y="259"/>
                  </a:cubicBezTo>
                  <a:cubicBezTo>
                    <a:pt x="548" y="282"/>
                    <a:pt x="649" y="315"/>
                    <a:pt x="752" y="315"/>
                  </a:cubicBezTo>
                  <a:cubicBezTo>
                    <a:pt x="756" y="315"/>
                    <a:pt x="760" y="315"/>
                    <a:pt x="765" y="315"/>
                  </a:cubicBezTo>
                  <a:cubicBezTo>
                    <a:pt x="837" y="313"/>
                    <a:pt x="873" y="210"/>
                    <a:pt x="802" y="176"/>
                  </a:cubicBezTo>
                  <a:cubicBezTo>
                    <a:pt x="614" y="78"/>
                    <a:pt x="364" y="53"/>
                    <a:pt x="157" y="3"/>
                  </a:cubicBezTo>
                  <a:cubicBezTo>
                    <a:pt x="149" y="2"/>
                    <a:pt x="142" y="1"/>
                    <a:pt x="1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4"/>
            <p:cNvSpPr/>
            <p:nvPr/>
          </p:nvSpPr>
          <p:spPr>
            <a:xfrm>
              <a:off x="4628025" y="1887475"/>
              <a:ext cx="8450" cy="4200"/>
            </a:xfrm>
            <a:custGeom>
              <a:rect b="b" l="l" r="r" t="t"/>
              <a:pathLst>
                <a:path extrusionOk="0" h="168" w="338">
                  <a:moveTo>
                    <a:pt x="87" y="0"/>
                  </a:moveTo>
                  <a:cubicBezTo>
                    <a:pt x="1" y="0"/>
                    <a:pt x="4" y="148"/>
                    <a:pt x="99" y="159"/>
                  </a:cubicBezTo>
                  <a:cubicBezTo>
                    <a:pt x="135" y="164"/>
                    <a:pt x="169" y="168"/>
                    <a:pt x="204" y="168"/>
                  </a:cubicBezTo>
                  <a:cubicBezTo>
                    <a:pt x="218" y="168"/>
                    <a:pt x="232" y="167"/>
                    <a:pt x="247" y="165"/>
                  </a:cubicBezTo>
                  <a:cubicBezTo>
                    <a:pt x="322" y="158"/>
                    <a:pt x="337" y="61"/>
                    <a:pt x="264" y="34"/>
                  </a:cubicBezTo>
                  <a:cubicBezTo>
                    <a:pt x="210" y="14"/>
                    <a:pt x="156" y="8"/>
                    <a:pt x="98" y="1"/>
                  </a:cubicBezTo>
                  <a:cubicBezTo>
                    <a:pt x="94" y="0"/>
                    <a:pt x="91"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4"/>
            <p:cNvSpPr/>
            <p:nvPr/>
          </p:nvSpPr>
          <p:spPr>
            <a:xfrm>
              <a:off x="4517950" y="1868375"/>
              <a:ext cx="29500" cy="8000"/>
            </a:xfrm>
            <a:custGeom>
              <a:rect b="b" l="l" r="r" t="t"/>
              <a:pathLst>
                <a:path extrusionOk="0" h="320" w="1180">
                  <a:moveTo>
                    <a:pt x="127" y="0"/>
                  </a:moveTo>
                  <a:cubicBezTo>
                    <a:pt x="36" y="0"/>
                    <a:pt x="0" y="143"/>
                    <a:pt x="100" y="160"/>
                  </a:cubicBezTo>
                  <a:cubicBezTo>
                    <a:pt x="428" y="220"/>
                    <a:pt x="754" y="295"/>
                    <a:pt x="1087" y="319"/>
                  </a:cubicBezTo>
                  <a:cubicBezTo>
                    <a:pt x="1089" y="319"/>
                    <a:pt x="1091" y="319"/>
                    <a:pt x="1093" y="319"/>
                  </a:cubicBezTo>
                  <a:cubicBezTo>
                    <a:pt x="1170" y="319"/>
                    <a:pt x="1180" y="199"/>
                    <a:pt x="1105" y="180"/>
                  </a:cubicBezTo>
                  <a:cubicBezTo>
                    <a:pt x="791" y="93"/>
                    <a:pt x="466" y="54"/>
                    <a:pt x="142" y="2"/>
                  </a:cubicBezTo>
                  <a:cubicBezTo>
                    <a:pt x="137" y="1"/>
                    <a:pt x="132" y="0"/>
                    <a:pt x="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4"/>
            <p:cNvSpPr/>
            <p:nvPr/>
          </p:nvSpPr>
          <p:spPr>
            <a:xfrm>
              <a:off x="4578200" y="1863975"/>
              <a:ext cx="27550" cy="7875"/>
            </a:xfrm>
            <a:custGeom>
              <a:rect b="b" l="l" r="r" t="t"/>
              <a:pathLst>
                <a:path extrusionOk="0" h="315" w="1102">
                  <a:moveTo>
                    <a:pt x="173" y="0"/>
                  </a:moveTo>
                  <a:cubicBezTo>
                    <a:pt x="49" y="0"/>
                    <a:pt x="0" y="188"/>
                    <a:pt x="132" y="209"/>
                  </a:cubicBezTo>
                  <a:cubicBezTo>
                    <a:pt x="361" y="246"/>
                    <a:pt x="620" y="314"/>
                    <a:pt x="860" y="314"/>
                  </a:cubicBezTo>
                  <a:cubicBezTo>
                    <a:pt x="900" y="314"/>
                    <a:pt x="940" y="312"/>
                    <a:pt x="979" y="308"/>
                  </a:cubicBezTo>
                  <a:cubicBezTo>
                    <a:pt x="1048" y="300"/>
                    <a:pt x="1102" y="196"/>
                    <a:pt x="1019" y="161"/>
                  </a:cubicBezTo>
                  <a:cubicBezTo>
                    <a:pt x="766" y="51"/>
                    <a:pt x="460" y="40"/>
                    <a:pt x="190" y="1"/>
                  </a:cubicBezTo>
                  <a:cubicBezTo>
                    <a:pt x="185" y="0"/>
                    <a:pt x="179" y="0"/>
                    <a:pt x="1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4"/>
            <p:cNvSpPr/>
            <p:nvPr/>
          </p:nvSpPr>
          <p:spPr>
            <a:xfrm>
              <a:off x="4561400" y="1873300"/>
              <a:ext cx="16675" cy="5725"/>
            </a:xfrm>
            <a:custGeom>
              <a:rect b="b" l="l" r="r" t="t"/>
              <a:pathLst>
                <a:path extrusionOk="0" h="229" w="667">
                  <a:moveTo>
                    <a:pt x="99" y="0"/>
                  </a:moveTo>
                  <a:cubicBezTo>
                    <a:pt x="1" y="0"/>
                    <a:pt x="5" y="163"/>
                    <a:pt x="111" y="174"/>
                  </a:cubicBezTo>
                  <a:cubicBezTo>
                    <a:pt x="228" y="189"/>
                    <a:pt x="367" y="228"/>
                    <a:pt x="492" y="228"/>
                  </a:cubicBezTo>
                  <a:cubicBezTo>
                    <a:pt x="527" y="228"/>
                    <a:pt x="561" y="225"/>
                    <a:pt x="593" y="218"/>
                  </a:cubicBezTo>
                  <a:cubicBezTo>
                    <a:pt x="653" y="204"/>
                    <a:pt x="666" y="111"/>
                    <a:pt x="609" y="83"/>
                  </a:cubicBezTo>
                  <a:cubicBezTo>
                    <a:pt x="467" y="13"/>
                    <a:pt x="265" y="22"/>
                    <a:pt x="108" y="1"/>
                  </a:cubicBezTo>
                  <a:cubicBezTo>
                    <a:pt x="105" y="0"/>
                    <a:pt x="102"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4"/>
            <p:cNvSpPr/>
            <p:nvPr/>
          </p:nvSpPr>
          <p:spPr>
            <a:xfrm>
              <a:off x="4550625" y="1848800"/>
              <a:ext cx="26025" cy="5325"/>
            </a:xfrm>
            <a:custGeom>
              <a:rect b="b" l="l" r="r" t="t"/>
              <a:pathLst>
                <a:path extrusionOk="0" h="213" w="1041">
                  <a:moveTo>
                    <a:pt x="113" y="1"/>
                  </a:moveTo>
                  <a:cubicBezTo>
                    <a:pt x="1" y="1"/>
                    <a:pt x="7" y="159"/>
                    <a:pt x="116" y="171"/>
                  </a:cubicBezTo>
                  <a:cubicBezTo>
                    <a:pt x="310" y="192"/>
                    <a:pt x="498" y="213"/>
                    <a:pt x="689" y="213"/>
                  </a:cubicBezTo>
                  <a:cubicBezTo>
                    <a:pt x="786" y="213"/>
                    <a:pt x="885" y="207"/>
                    <a:pt x="985" y="194"/>
                  </a:cubicBezTo>
                  <a:cubicBezTo>
                    <a:pt x="1040" y="186"/>
                    <a:pt x="1033" y="99"/>
                    <a:pt x="985" y="87"/>
                  </a:cubicBezTo>
                  <a:cubicBezTo>
                    <a:pt x="696" y="8"/>
                    <a:pt x="412" y="7"/>
                    <a:pt x="116" y="1"/>
                  </a:cubicBezTo>
                  <a:cubicBezTo>
                    <a:pt x="115" y="1"/>
                    <a:pt x="114"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4"/>
            <p:cNvSpPr/>
            <p:nvPr/>
          </p:nvSpPr>
          <p:spPr>
            <a:xfrm>
              <a:off x="4539500" y="1858000"/>
              <a:ext cx="18900" cy="6775"/>
            </a:xfrm>
            <a:custGeom>
              <a:rect b="b" l="l" r="r" t="t"/>
              <a:pathLst>
                <a:path extrusionOk="0" h="271" w="756">
                  <a:moveTo>
                    <a:pt x="135" y="1"/>
                  </a:moveTo>
                  <a:cubicBezTo>
                    <a:pt x="35" y="1"/>
                    <a:pt x="0" y="155"/>
                    <a:pt x="107" y="180"/>
                  </a:cubicBezTo>
                  <a:cubicBezTo>
                    <a:pt x="302" y="228"/>
                    <a:pt x="487" y="267"/>
                    <a:pt x="689" y="270"/>
                  </a:cubicBezTo>
                  <a:cubicBezTo>
                    <a:pt x="734" y="270"/>
                    <a:pt x="755" y="203"/>
                    <a:pt x="713" y="183"/>
                  </a:cubicBezTo>
                  <a:cubicBezTo>
                    <a:pt x="534" y="96"/>
                    <a:pt x="351" y="49"/>
                    <a:pt x="158" y="4"/>
                  </a:cubicBezTo>
                  <a:cubicBezTo>
                    <a:pt x="150" y="2"/>
                    <a:pt x="142"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4"/>
            <p:cNvSpPr/>
            <p:nvPr/>
          </p:nvSpPr>
          <p:spPr>
            <a:xfrm>
              <a:off x="4484725" y="1852450"/>
              <a:ext cx="17225" cy="6500"/>
            </a:xfrm>
            <a:custGeom>
              <a:rect b="b" l="l" r="r" t="t"/>
              <a:pathLst>
                <a:path extrusionOk="0" h="260" w="689">
                  <a:moveTo>
                    <a:pt x="137" y="1"/>
                  </a:moveTo>
                  <a:cubicBezTo>
                    <a:pt x="37" y="1"/>
                    <a:pt x="1" y="154"/>
                    <a:pt x="108" y="175"/>
                  </a:cubicBezTo>
                  <a:cubicBezTo>
                    <a:pt x="245" y="202"/>
                    <a:pt x="405" y="260"/>
                    <a:pt x="551" y="260"/>
                  </a:cubicBezTo>
                  <a:cubicBezTo>
                    <a:pt x="573" y="260"/>
                    <a:pt x="595" y="259"/>
                    <a:pt x="616" y="256"/>
                  </a:cubicBezTo>
                  <a:cubicBezTo>
                    <a:pt x="687" y="245"/>
                    <a:pt x="688" y="145"/>
                    <a:pt x="636" y="115"/>
                  </a:cubicBezTo>
                  <a:cubicBezTo>
                    <a:pt x="504" y="36"/>
                    <a:pt x="304" y="33"/>
                    <a:pt x="157" y="3"/>
                  </a:cubicBezTo>
                  <a:cubicBezTo>
                    <a:pt x="150" y="1"/>
                    <a:pt x="143"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4"/>
            <p:cNvSpPr/>
            <p:nvPr/>
          </p:nvSpPr>
          <p:spPr>
            <a:xfrm>
              <a:off x="4506800" y="1843600"/>
              <a:ext cx="19525" cy="6600"/>
            </a:xfrm>
            <a:custGeom>
              <a:rect b="b" l="l" r="r" t="t"/>
              <a:pathLst>
                <a:path extrusionOk="0" h="264" w="781">
                  <a:moveTo>
                    <a:pt x="117" y="1"/>
                  </a:moveTo>
                  <a:cubicBezTo>
                    <a:pt x="30" y="1"/>
                    <a:pt x="0" y="146"/>
                    <a:pt x="98" y="176"/>
                  </a:cubicBezTo>
                  <a:cubicBezTo>
                    <a:pt x="240" y="218"/>
                    <a:pt x="410" y="263"/>
                    <a:pt x="569" y="263"/>
                  </a:cubicBezTo>
                  <a:cubicBezTo>
                    <a:pt x="620" y="263"/>
                    <a:pt x="669" y="258"/>
                    <a:pt x="716" y="248"/>
                  </a:cubicBezTo>
                  <a:cubicBezTo>
                    <a:pt x="781" y="233"/>
                    <a:pt x="779" y="134"/>
                    <a:pt x="716" y="117"/>
                  </a:cubicBezTo>
                  <a:cubicBezTo>
                    <a:pt x="622" y="93"/>
                    <a:pt x="523" y="95"/>
                    <a:pt x="428" y="78"/>
                  </a:cubicBezTo>
                  <a:cubicBezTo>
                    <a:pt x="332" y="60"/>
                    <a:pt x="238" y="35"/>
                    <a:pt x="145" y="5"/>
                  </a:cubicBezTo>
                  <a:cubicBezTo>
                    <a:pt x="135" y="2"/>
                    <a:pt x="126"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4"/>
            <p:cNvSpPr/>
            <p:nvPr/>
          </p:nvSpPr>
          <p:spPr>
            <a:xfrm>
              <a:off x="4512400" y="1856450"/>
              <a:ext cx="19500" cy="5350"/>
            </a:xfrm>
            <a:custGeom>
              <a:rect b="b" l="l" r="r" t="t"/>
              <a:pathLst>
                <a:path extrusionOk="0" h="214" w="780">
                  <a:moveTo>
                    <a:pt x="249" y="0"/>
                  </a:moveTo>
                  <a:cubicBezTo>
                    <a:pt x="206" y="0"/>
                    <a:pt x="163" y="2"/>
                    <a:pt x="120" y="4"/>
                  </a:cubicBezTo>
                  <a:cubicBezTo>
                    <a:pt x="2" y="10"/>
                    <a:pt x="0" y="190"/>
                    <a:pt x="120" y="190"/>
                  </a:cubicBezTo>
                  <a:cubicBezTo>
                    <a:pt x="295" y="190"/>
                    <a:pt x="467" y="213"/>
                    <a:pt x="641" y="213"/>
                  </a:cubicBezTo>
                  <a:cubicBezTo>
                    <a:pt x="659" y="213"/>
                    <a:pt x="678" y="213"/>
                    <a:pt x="696" y="212"/>
                  </a:cubicBezTo>
                  <a:cubicBezTo>
                    <a:pt x="751" y="211"/>
                    <a:pt x="780" y="130"/>
                    <a:pt x="726" y="103"/>
                  </a:cubicBezTo>
                  <a:cubicBezTo>
                    <a:pt x="572" y="23"/>
                    <a:pt x="414" y="0"/>
                    <a:pt x="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4"/>
            <p:cNvSpPr/>
            <p:nvPr/>
          </p:nvSpPr>
          <p:spPr>
            <a:xfrm>
              <a:off x="4448775" y="1850000"/>
              <a:ext cx="14475" cy="6500"/>
            </a:xfrm>
            <a:custGeom>
              <a:rect b="b" l="l" r="r" t="t"/>
              <a:pathLst>
                <a:path extrusionOk="0" h="260" w="579">
                  <a:moveTo>
                    <a:pt x="113" y="0"/>
                  </a:moveTo>
                  <a:cubicBezTo>
                    <a:pt x="27" y="0"/>
                    <a:pt x="1" y="144"/>
                    <a:pt x="96" y="183"/>
                  </a:cubicBezTo>
                  <a:cubicBezTo>
                    <a:pt x="180" y="217"/>
                    <a:pt x="295" y="259"/>
                    <a:pt x="397" y="259"/>
                  </a:cubicBezTo>
                  <a:cubicBezTo>
                    <a:pt x="432" y="259"/>
                    <a:pt x="465" y="255"/>
                    <a:pt x="495" y="243"/>
                  </a:cubicBezTo>
                  <a:cubicBezTo>
                    <a:pt x="551" y="220"/>
                    <a:pt x="579" y="132"/>
                    <a:pt x="513" y="102"/>
                  </a:cubicBezTo>
                  <a:cubicBezTo>
                    <a:pt x="401" y="48"/>
                    <a:pt x="265" y="54"/>
                    <a:pt x="147" y="6"/>
                  </a:cubicBezTo>
                  <a:cubicBezTo>
                    <a:pt x="135" y="2"/>
                    <a:pt x="124"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4"/>
            <p:cNvSpPr/>
            <p:nvPr/>
          </p:nvSpPr>
          <p:spPr>
            <a:xfrm>
              <a:off x="4454375" y="1839400"/>
              <a:ext cx="20825" cy="6625"/>
            </a:xfrm>
            <a:custGeom>
              <a:rect b="b" l="l" r="r" t="t"/>
              <a:pathLst>
                <a:path extrusionOk="0" h="265" w="833">
                  <a:moveTo>
                    <a:pt x="146" y="1"/>
                  </a:moveTo>
                  <a:cubicBezTo>
                    <a:pt x="38" y="1"/>
                    <a:pt x="1" y="168"/>
                    <a:pt x="114" y="187"/>
                  </a:cubicBezTo>
                  <a:cubicBezTo>
                    <a:pt x="292" y="214"/>
                    <a:pt x="490" y="265"/>
                    <a:pt x="674" y="265"/>
                  </a:cubicBezTo>
                  <a:cubicBezTo>
                    <a:pt x="694" y="265"/>
                    <a:pt x="714" y="264"/>
                    <a:pt x="734" y="263"/>
                  </a:cubicBezTo>
                  <a:cubicBezTo>
                    <a:pt x="820" y="257"/>
                    <a:pt x="832" y="145"/>
                    <a:pt x="753" y="115"/>
                  </a:cubicBezTo>
                  <a:cubicBezTo>
                    <a:pt x="572" y="44"/>
                    <a:pt x="355" y="34"/>
                    <a:pt x="165" y="3"/>
                  </a:cubicBezTo>
                  <a:cubicBezTo>
                    <a:pt x="158" y="1"/>
                    <a:pt x="152" y="1"/>
                    <a:pt x="1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4"/>
            <p:cNvSpPr/>
            <p:nvPr/>
          </p:nvSpPr>
          <p:spPr>
            <a:xfrm>
              <a:off x="4395450" y="1829775"/>
              <a:ext cx="30725" cy="10500"/>
            </a:xfrm>
            <a:custGeom>
              <a:rect b="b" l="l" r="r" t="t"/>
              <a:pathLst>
                <a:path extrusionOk="0" h="420" w="1229">
                  <a:moveTo>
                    <a:pt x="99" y="1"/>
                  </a:moveTo>
                  <a:cubicBezTo>
                    <a:pt x="26" y="1"/>
                    <a:pt x="1" y="114"/>
                    <a:pt x="80" y="139"/>
                  </a:cubicBezTo>
                  <a:cubicBezTo>
                    <a:pt x="433" y="245"/>
                    <a:pt x="789" y="377"/>
                    <a:pt x="1157" y="419"/>
                  </a:cubicBezTo>
                  <a:cubicBezTo>
                    <a:pt x="1159" y="419"/>
                    <a:pt x="1161" y="419"/>
                    <a:pt x="1162" y="419"/>
                  </a:cubicBezTo>
                  <a:cubicBezTo>
                    <a:pt x="1210" y="419"/>
                    <a:pt x="1229" y="342"/>
                    <a:pt x="1184" y="322"/>
                  </a:cubicBezTo>
                  <a:cubicBezTo>
                    <a:pt x="845" y="169"/>
                    <a:pt x="475" y="96"/>
                    <a:pt x="117" y="3"/>
                  </a:cubicBezTo>
                  <a:cubicBezTo>
                    <a:pt x="111" y="1"/>
                    <a:pt x="105" y="1"/>
                    <a:pt x="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4"/>
            <p:cNvSpPr/>
            <p:nvPr/>
          </p:nvSpPr>
          <p:spPr>
            <a:xfrm>
              <a:off x="4422875" y="1826400"/>
              <a:ext cx="18850" cy="7650"/>
            </a:xfrm>
            <a:custGeom>
              <a:rect b="b" l="l" r="r" t="t"/>
              <a:pathLst>
                <a:path extrusionOk="0" h="306" w="754">
                  <a:moveTo>
                    <a:pt x="110" y="0"/>
                  </a:moveTo>
                  <a:cubicBezTo>
                    <a:pt x="27" y="0"/>
                    <a:pt x="1" y="139"/>
                    <a:pt x="95" y="177"/>
                  </a:cubicBezTo>
                  <a:cubicBezTo>
                    <a:pt x="230" y="229"/>
                    <a:pt x="420" y="305"/>
                    <a:pt x="582" y="305"/>
                  </a:cubicBezTo>
                  <a:cubicBezTo>
                    <a:pt x="615" y="305"/>
                    <a:pt x="647" y="302"/>
                    <a:pt x="677" y="295"/>
                  </a:cubicBezTo>
                  <a:cubicBezTo>
                    <a:pt x="737" y="280"/>
                    <a:pt x="753" y="184"/>
                    <a:pt x="695" y="156"/>
                  </a:cubicBezTo>
                  <a:cubicBezTo>
                    <a:pt x="611" y="117"/>
                    <a:pt x="517" y="114"/>
                    <a:pt x="427" y="95"/>
                  </a:cubicBezTo>
                  <a:cubicBezTo>
                    <a:pt x="330" y="72"/>
                    <a:pt x="235" y="42"/>
                    <a:pt x="141" y="6"/>
                  </a:cubicBezTo>
                  <a:cubicBezTo>
                    <a:pt x="130" y="2"/>
                    <a:pt x="119"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4"/>
            <p:cNvSpPr/>
            <p:nvPr/>
          </p:nvSpPr>
          <p:spPr>
            <a:xfrm>
              <a:off x="4440100" y="1841650"/>
              <a:ext cx="8275" cy="4025"/>
            </a:xfrm>
            <a:custGeom>
              <a:rect b="b" l="l" r="r" t="t"/>
              <a:pathLst>
                <a:path extrusionOk="0" h="161" w="331">
                  <a:moveTo>
                    <a:pt x="86" y="0"/>
                  </a:moveTo>
                  <a:cubicBezTo>
                    <a:pt x="0" y="0"/>
                    <a:pt x="6" y="139"/>
                    <a:pt x="97" y="152"/>
                  </a:cubicBezTo>
                  <a:cubicBezTo>
                    <a:pt x="133" y="156"/>
                    <a:pt x="167" y="160"/>
                    <a:pt x="201" y="160"/>
                  </a:cubicBezTo>
                  <a:cubicBezTo>
                    <a:pt x="216" y="160"/>
                    <a:pt x="230" y="160"/>
                    <a:pt x="245" y="158"/>
                  </a:cubicBezTo>
                  <a:cubicBezTo>
                    <a:pt x="315" y="150"/>
                    <a:pt x="330" y="59"/>
                    <a:pt x="262" y="34"/>
                  </a:cubicBezTo>
                  <a:cubicBezTo>
                    <a:pt x="208" y="14"/>
                    <a:pt x="154" y="8"/>
                    <a:pt x="97" y="1"/>
                  </a:cubicBezTo>
                  <a:cubicBezTo>
                    <a:pt x="93" y="0"/>
                    <a:pt x="90"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4"/>
            <p:cNvSpPr/>
            <p:nvPr/>
          </p:nvSpPr>
          <p:spPr>
            <a:xfrm>
              <a:off x="4358175" y="1818350"/>
              <a:ext cx="22050" cy="9025"/>
            </a:xfrm>
            <a:custGeom>
              <a:rect b="b" l="l" r="r" t="t"/>
              <a:pathLst>
                <a:path extrusionOk="0" h="361" w="882">
                  <a:moveTo>
                    <a:pt x="116" y="1"/>
                  </a:moveTo>
                  <a:cubicBezTo>
                    <a:pt x="28" y="1"/>
                    <a:pt x="0" y="147"/>
                    <a:pt x="100" y="188"/>
                  </a:cubicBezTo>
                  <a:cubicBezTo>
                    <a:pt x="277" y="259"/>
                    <a:pt x="508" y="360"/>
                    <a:pt x="711" y="360"/>
                  </a:cubicBezTo>
                  <a:cubicBezTo>
                    <a:pt x="733" y="360"/>
                    <a:pt x="754" y="359"/>
                    <a:pt x="775" y="357"/>
                  </a:cubicBezTo>
                  <a:cubicBezTo>
                    <a:pt x="838" y="349"/>
                    <a:pt x="881" y="259"/>
                    <a:pt x="811" y="222"/>
                  </a:cubicBezTo>
                  <a:cubicBezTo>
                    <a:pt x="713" y="170"/>
                    <a:pt x="598" y="150"/>
                    <a:pt x="492" y="120"/>
                  </a:cubicBezTo>
                  <a:cubicBezTo>
                    <a:pt x="377" y="89"/>
                    <a:pt x="260" y="51"/>
                    <a:pt x="148" y="7"/>
                  </a:cubicBezTo>
                  <a:cubicBezTo>
                    <a:pt x="136" y="2"/>
                    <a:pt x="126"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4"/>
            <p:cNvSpPr/>
            <p:nvPr/>
          </p:nvSpPr>
          <p:spPr>
            <a:xfrm>
              <a:off x="4375800" y="1811025"/>
              <a:ext cx="26850" cy="10825"/>
            </a:xfrm>
            <a:custGeom>
              <a:rect b="b" l="l" r="r" t="t"/>
              <a:pathLst>
                <a:path extrusionOk="0" h="433" w="1074">
                  <a:moveTo>
                    <a:pt x="137" y="1"/>
                  </a:moveTo>
                  <a:cubicBezTo>
                    <a:pt x="52" y="1"/>
                    <a:pt x="1" y="145"/>
                    <a:pt x="92" y="184"/>
                  </a:cubicBezTo>
                  <a:cubicBezTo>
                    <a:pt x="365" y="300"/>
                    <a:pt x="661" y="431"/>
                    <a:pt x="960" y="433"/>
                  </a:cubicBezTo>
                  <a:cubicBezTo>
                    <a:pt x="1032" y="433"/>
                    <a:pt x="1074" y="319"/>
                    <a:pt x="999" y="285"/>
                  </a:cubicBezTo>
                  <a:cubicBezTo>
                    <a:pt x="733" y="165"/>
                    <a:pt x="438" y="111"/>
                    <a:pt x="166" y="6"/>
                  </a:cubicBezTo>
                  <a:cubicBezTo>
                    <a:pt x="156" y="2"/>
                    <a:pt x="146"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4"/>
            <p:cNvSpPr/>
            <p:nvPr/>
          </p:nvSpPr>
          <p:spPr>
            <a:xfrm>
              <a:off x="4279750" y="1789950"/>
              <a:ext cx="15800" cy="7225"/>
            </a:xfrm>
            <a:custGeom>
              <a:rect b="b" l="l" r="r" t="t"/>
              <a:pathLst>
                <a:path extrusionOk="0" h="289" w="632">
                  <a:moveTo>
                    <a:pt x="68" y="1"/>
                  </a:moveTo>
                  <a:cubicBezTo>
                    <a:pt x="16" y="1"/>
                    <a:pt x="1" y="83"/>
                    <a:pt x="57" y="104"/>
                  </a:cubicBezTo>
                  <a:cubicBezTo>
                    <a:pt x="216" y="167"/>
                    <a:pt x="395" y="269"/>
                    <a:pt x="566" y="288"/>
                  </a:cubicBezTo>
                  <a:cubicBezTo>
                    <a:pt x="568" y="288"/>
                    <a:pt x="570" y="288"/>
                    <a:pt x="572" y="288"/>
                  </a:cubicBezTo>
                  <a:cubicBezTo>
                    <a:pt x="624" y="288"/>
                    <a:pt x="632" y="214"/>
                    <a:pt x="593" y="186"/>
                  </a:cubicBezTo>
                  <a:cubicBezTo>
                    <a:pt x="523" y="140"/>
                    <a:pt x="436" y="121"/>
                    <a:pt x="357" y="94"/>
                  </a:cubicBezTo>
                  <a:lnTo>
                    <a:pt x="87" y="4"/>
                  </a:lnTo>
                  <a:cubicBezTo>
                    <a:pt x="80" y="2"/>
                    <a:pt x="74" y="1"/>
                    <a:pt x="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4"/>
            <p:cNvSpPr/>
            <p:nvPr/>
          </p:nvSpPr>
          <p:spPr>
            <a:xfrm>
              <a:off x="4319025" y="1805625"/>
              <a:ext cx="14925" cy="7325"/>
            </a:xfrm>
            <a:custGeom>
              <a:rect b="b" l="l" r="r" t="t"/>
              <a:pathLst>
                <a:path extrusionOk="0" h="293" w="597">
                  <a:moveTo>
                    <a:pt x="84" y="0"/>
                  </a:moveTo>
                  <a:cubicBezTo>
                    <a:pt x="19" y="0"/>
                    <a:pt x="0" y="107"/>
                    <a:pt x="72" y="135"/>
                  </a:cubicBezTo>
                  <a:cubicBezTo>
                    <a:pt x="222" y="194"/>
                    <a:pt x="376" y="276"/>
                    <a:pt x="538" y="293"/>
                  </a:cubicBezTo>
                  <a:cubicBezTo>
                    <a:pt x="540" y="293"/>
                    <a:pt x="542" y="293"/>
                    <a:pt x="544" y="293"/>
                  </a:cubicBezTo>
                  <a:cubicBezTo>
                    <a:pt x="592" y="293"/>
                    <a:pt x="596" y="224"/>
                    <a:pt x="563" y="200"/>
                  </a:cubicBezTo>
                  <a:cubicBezTo>
                    <a:pt x="434" y="106"/>
                    <a:pt x="256" y="61"/>
                    <a:pt x="110" y="5"/>
                  </a:cubicBezTo>
                  <a:cubicBezTo>
                    <a:pt x="101" y="2"/>
                    <a:pt x="92" y="0"/>
                    <a:pt x="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4"/>
            <p:cNvSpPr/>
            <p:nvPr/>
          </p:nvSpPr>
          <p:spPr>
            <a:xfrm>
              <a:off x="4325000" y="1796625"/>
              <a:ext cx="20225" cy="9575"/>
            </a:xfrm>
            <a:custGeom>
              <a:rect b="b" l="l" r="r" t="t"/>
              <a:pathLst>
                <a:path extrusionOk="0" h="383" w="809">
                  <a:moveTo>
                    <a:pt x="93" y="1"/>
                  </a:moveTo>
                  <a:cubicBezTo>
                    <a:pt x="23" y="1"/>
                    <a:pt x="0" y="121"/>
                    <a:pt x="80" y="151"/>
                  </a:cubicBezTo>
                  <a:cubicBezTo>
                    <a:pt x="291" y="232"/>
                    <a:pt x="519" y="352"/>
                    <a:pt x="746" y="382"/>
                  </a:cubicBezTo>
                  <a:cubicBezTo>
                    <a:pt x="749" y="382"/>
                    <a:pt x="751" y="382"/>
                    <a:pt x="753" y="382"/>
                  </a:cubicBezTo>
                  <a:cubicBezTo>
                    <a:pt x="804" y="382"/>
                    <a:pt x="809" y="307"/>
                    <a:pt x="773" y="280"/>
                  </a:cubicBezTo>
                  <a:cubicBezTo>
                    <a:pt x="586" y="151"/>
                    <a:pt x="330" y="88"/>
                    <a:pt x="121" y="6"/>
                  </a:cubicBezTo>
                  <a:cubicBezTo>
                    <a:pt x="111" y="2"/>
                    <a:pt x="102" y="1"/>
                    <a:pt x="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4"/>
            <p:cNvSpPr/>
            <p:nvPr/>
          </p:nvSpPr>
          <p:spPr>
            <a:xfrm>
              <a:off x="4353100" y="1810600"/>
              <a:ext cx="9725" cy="4125"/>
            </a:xfrm>
            <a:custGeom>
              <a:rect b="b" l="l" r="r" t="t"/>
              <a:pathLst>
                <a:path extrusionOk="0" h="165" w="389">
                  <a:moveTo>
                    <a:pt x="97" y="1"/>
                  </a:moveTo>
                  <a:cubicBezTo>
                    <a:pt x="25" y="1"/>
                    <a:pt x="0" y="114"/>
                    <a:pt x="79" y="128"/>
                  </a:cubicBezTo>
                  <a:cubicBezTo>
                    <a:pt x="153" y="143"/>
                    <a:pt x="227" y="164"/>
                    <a:pt x="304" y="164"/>
                  </a:cubicBezTo>
                  <a:cubicBezTo>
                    <a:pt x="309" y="164"/>
                    <a:pt x="314" y="164"/>
                    <a:pt x="319" y="164"/>
                  </a:cubicBezTo>
                  <a:cubicBezTo>
                    <a:pt x="364" y="161"/>
                    <a:pt x="388" y="97"/>
                    <a:pt x="343" y="74"/>
                  </a:cubicBezTo>
                  <a:cubicBezTo>
                    <a:pt x="270" y="37"/>
                    <a:pt x="192" y="23"/>
                    <a:pt x="113" y="2"/>
                  </a:cubicBezTo>
                  <a:cubicBezTo>
                    <a:pt x="108" y="1"/>
                    <a:pt x="102"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4"/>
            <p:cNvSpPr/>
            <p:nvPr/>
          </p:nvSpPr>
          <p:spPr>
            <a:xfrm>
              <a:off x="4242650" y="1759675"/>
              <a:ext cx="16050" cy="8000"/>
            </a:xfrm>
            <a:custGeom>
              <a:rect b="b" l="l" r="r" t="t"/>
              <a:pathLst>
                <a:path extrusionOk="0" h="320" w="642">
                  <a:moveTo>
                    <a:pt x="88" y="1"/>
                  </a:moveTo>
                  <a:cubicBezTo>
                    <a:pt x="35" y="1"/>
                    <a:pt x="1" y="84"/>
                    <a:pt x="55" y="124"/>
                  </a:cubicBezTo>
                  <a:cubicBezTo>
                    <a:pt x="179" y="212"/>
                    <a:pt x="357" y="319"/>
                    <a:pt x="521" y="319"/>
                  </a:cubicBezTo>
                  <a:cubicBezTo>
                    <a:pt x="535" y="319"/>
                    <a:pt x="549" y="319"/>
                    <a:pt x="563" y="317"/>
                  </a:cubicBezTo>
                  <a:cubicBezTo>
                    <a:pt x="609" y="311"/>
                    <a:pt x="642" y="242"/>
                    <a:pt x="591" y="215"/>
                  </a:cubicBezTo>
                  <a:cubicBezTo>
                    <a:pt x="519" y="179"/>
                    <a:pt x="444" y="167"/>
                    <a:pt x="370" y="140"/>
                  </a:cubicBezTo>
                  <a:cubicBezTo>
                    <a:pt x="280" y="109"/>
                    <a:pt x="199" y="64"/>
                    <a:pt x="121" y="12"/>
                  </a:cubicBezTo>
                  <a:cubicBezTo>
                    <a:pt x="110" y="4"/>
                    <a:pt x="98"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4"/>
            <p:cNvSpPr/>
            <p:nvPr/>
          </p:nvSpPr>
          <p:spPr>
            <a:xfrm>
              <a:off x="4303800" y="1790575"/>
              <a:ext cx="7875" cy="3950"/>
            </a:xfrm>
            <a:custGeom>
              <a:rect b="b" l="l" r="r" t="t"/>
              <a:pathLst>
                <a:path extrusionOk="0" h="158" w="315">
                  <a:moveTo>
                    <a:pt x="105" y="1"/>
                  </a:moveTo>
                  <a:cubicBezTo>
                    <a:pt x="27" y="1"/>
                    <a:pt x="1" y="125"/>
                    <a:pt x="84" y="142"/>
                  </a:cubicBezTo>
                  <a:cubicBezTo>
                    <a:pt x="128" y="150"/>
                    <a:pt x="166" y="158"/>
                    <a:pt x="208" y="158"/>
                  </a:cubicBezTo>
                  <a:cubicBezTo>
                    <a:pt x="215" y="158"/>
                    <a:pt x="221" y="157"/>
                    <a:pt x="228" y="157"/>
                  </a:cubicBezTo>
                  <a:cubicBezTo>
                    <a:pt x="282" y="152"/>
                    <a:pt x="315" y="73"/>
                    <a:pt x="258" y="46"/>
                  </a:cubicBezTo>
                  <a:cubicBezTo>
                    <a:pt x="213" y="24"/>
                    <a:pt x="173" y="13"/>
                    <a:pt x="123" y="3"/>
                  </a:cubicBezTo>
                  <a:cubicBezTo>
                    <a:pt x="117" y="1"/>
                    <a:pt x="11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4"/>
            <p:cNvSpPr/>
            <p:nvPr/>
          </p:nvSpPr>
          <p:spPr>
            <a:xfrm>
              <a:off x="4259875" y="1776275"/>
              <a:ext cx="17400" cy="8200"/>
            </a:xfrm>
            <a:custGeom>
              <a:rect b="b" l="l" r="r" t="t"/>
              <a:pathLst>
                <a:path extrusionOk="0" h="328" w="696">
                  <a:moveTo>
                    <a:pt x="88" y="0"/>
                  </a:moveTo>
                  <a:cubicBezTo>
                    <a:pt x="18" y="0"/>
                    <a:pt x="0" y="115"/>
                    <a:pt x="76" y="147"/>
                  </a:cubicBezTo>
                  <a:lnTo>
                    <a:pt x="333" y="253"/>
                  </a:lnTo>
                  <a:cubicBezTo>
                    <a:pt x="423" y="290"/>
                    <a:pt x="505" y="307"/>
                    <a:pt x="601" y="326"/>
                  </a:cubicBezTo>
                  <a:cubicBezTo>
                    <a:pt x="605" y="327"/>
                    <a:pt x="610" y="328"/>
                    <a:pt x="614" y="328"/>
                  </a:cubicBezTo>
                  <a:cubicBezTo>
                    <a:pt x="666" y="328"/>
                    <a:pt x="695" y="255"/>
                    <a:pt x="644" y="225"/>
                  </a:cubicBezTo>
                  <a:cubicBezTo>
                    <a:pt x="474" y="126"/>
                    <a:pt x="300" y="68"/>
                    <a:pt x="113" y="5"/>
                  </a:cubicBezTo>
                  <a:cubicBezTo>
                    <a:pt x="104" y="2"/>
                    <a:pt x="95" y="0"/>
                    <a:pt x="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4"/>
            <p:cNvSpPr/>
            <p:nvPr/>
          </p:nvSpPr>
          <p:spPr>
            <a:xfrm>
              <a:off x="4169975" y="1727375"/>
              <a:ext cx="11525" cy="6100"/>
            </a:xfrm>
            <a:custGeom>
              <a:rect b="b" l="l" r="r" t="t"/>
              <a:pathLst>
                <a:path extrusionOk="0" h="244" w="461">
                  <a:moveTo>
                    <a:pt x="87" y="1"/>
                  </a:moveTo>
                  <a:cubicBezTo>
                    <a:pt x="34" y="1"/>
                    <a:pt x="1" y="95"/>
                    <a:pt x="59" y="120"/>
                  </a:cubicBezTo>
                  <a:cubicBezTo>
                    <a:pt x="166" y="165"/>
                    <a:pt x="275" y="228"/>
                    <a:pt x="389" y="243"/>
                  </a:cubicBezTo>
                  <a:cubicBezTo>
                    <a:pt x="391" y="243"/>
                    <a:pt x="392" y="243"/>
                    <a:pt x="394" y="243"/>
                  </a:cubicBezTo>
                  <a:cubicBezTo>
                    <a:pt x="436" y="243"/>
                    <a:pt x="460" y="179"/>
                    <a:pt x="426" y="152"/>
                  </a:cubicBezTo>
                  <a:cubicBezTo>
                    <a:pt x="335" y="80"/>
                    <a:pt x="214" y="48"/>
                    <a:pt x="106" y="5"/>
                  </a:cubicBezTo>
                  <a:cubicBezTo>
                    <a:pt x="99" y="2"/>
                    <a:pt x="93"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4"/>
            <p:cNvSpPr/>
            <p:nvPr/>
          </p:nvSpPr>
          <p:spPr>
            <a:xfrm>
              <a:off x="4212825" y="1742825"/>
              <a:ext cx="13350" cy="9350"/>
            </a:xfrm>
            <a:custGeom>
              <a:rect b="b" l="l" r="r" t="t"/>
              <a:pathLst>
                <a:path extrusionOk="0" h="374" w="534">
                  <a:moveTo>
                    <a:pt x="90" y="1"/>
                  </a:moveTo>
                  <a:cubicBezTo>
                    <a:pt x="35" y="1"/>
                    <a:pt x="0" y="86"/>
                    <a:pt x="57" y="126"/>
                  </a:cubicBezTo>
                  <a:cubicBezTo>
                    <a:pt x="183" y="211"/>
                    <a:pt x="307" y="313"/>
                    <a:pt x="449" y="370"/>
                  </a:cubicBezTo>
                  <a:cubicBezTo>
                    <a:pt x="456" y="373"/>
                    <a:pt x="462" y="374"/>
                    <a:pt x="467" y="374"/>
                  </a:cubicBezTo>
                  <a:cubicBezTo>
                    <a:pt x="509" y="374"/>
                    <a:pt x="533" y="312"/>
                    <a:pt x="502" y="280"/>
                  </a:cubicBezTo>
                  <a:cubicBezTo>
                    <a:pt x="397" y="171"/>
                    <a:pt x="252" y="95"/>
                    <a:pt x="125" y="12"/>
                  </a:cubicBezTo>
                  <a:cubicBezTo>
                    <a:pt x="113" y="4"/>
                    <a:pt x="101"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4"/>
            <p:cNvSpPr/>
            <p:nvPr/>
          </p:nvSpPr>
          <p:spPr>
            <a:xfrm>
              <a:off x="4211550" y="1752450"/>
              <a:ext cx="12575" cy="6350"/>
            </a:xfrm>
            <a:custGeom>
              <a:rect b="b" l="l" r="r" t="t"/>
              <a:pathLst>
                <a:path extrusionOk="0" h="254" w="503">
                  <a:moveTo>
                    <a:pt x="96" y="1"/>
                  </a:moveTo>
                  <a:cubicBezTo>
                    <a:pt x="38" y="1"/>
                    <a:pt x="0" y="82"/>
                    <a:pt x="62" y="108"/>
                  </a:cubicBezTo>
                  <a:cubicBezTo>
                    <a:pt x="182" y="160"/>
                    <a:pt x="309" y="235"/>
                    <a:pt x="439" y="253"/>
                  </a:cubicBezTo>
                  <a:cubicBezTo>
                    <a:pt x="440" y="253"/>
                    <a:pt x="442" y="253"/>
                    <a:pt x="443" y="253"/>
                  </a:cubicBezTo>
                  <a:cubicBezTo>
                    <a:pt x="480" y="253"/>
                    <a:pt x="502" y="195"/>
                    <a:pt x="473" y="172"/>
                  </a:cubicBezTo>
                  <a:cubicBezTo>
                    <a:pt x="373" y="93"/>
                    <a:pt x="237" y="54"/>
                    <a:pt x="122" y="6"/>
                  </a:cubicBezTo>
                  <a:cubicBezTo>
                    <a:pt x="113" y="2"/>
                    <a:pt x="104" y="1"/>
                    <a:pt x="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4"/>
            <p:cNvSpPr/>
            <p:nvPr/>
          </p:nvSpPr>
          <p:spPr>
            <a:xfrm>
              <a:off x="4186750" y="1735275"/>
              <a:ext cx="12300" cy="6750"/>
            </a:xfrm>
            <a:custGeom>
              <a:rect b="b" l="l" r="r" t="t"/>
              <a:pathLst>
                <a:path extrusionOk="0" h="270" w="492">
                  <a:moveTo>
                    <a:pt x="61" y="0"/>
                  </a:moveTo>
                  <a:cubicBezTo>
                    <a:pt x="24" y="0"/>
                    <a:pt x="1" y="48"/>
                    <a:pt x="39" y="72"/>
                  </a:cubicBezTo>
                  <a:cubicBezTo>
                    <a:pt x="161" y="144"/>
                    <a:pt x="285" y="232"/>
                    <a:pt x="425" y="268"/>
                  </a:cubicBezTo>
                  <a:cubicBezTo>
                    <a:pt x="428" y="269"/>
                    <a:pt x="431" y="269"/>
                    <a:pt x="434" y="269"/>
                  </a:cubicBezTo>
                  <a:cubicBezTo>
                    <a:pt x="465" y="269"/>
                    <a:pt x="492" y="227"/>
                    <a:pt x="464" y="202"/>
                  </a:cubicBezTo>
                  <a:cubicBezTo>
                    <a:pt x="354" y="109"/>
                    <a:pt x="211" y="60"/>
                    <a:pt x="81" y="5"/>
                  </a:cubicBezTo>
                  <a:cubicBezTo>
                    <a:pt x="74" y="2"/>
                    <a:pt x="68" y="0"/>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4"/>
            <p:cNvSpPr/>
            <p:nvPr/>
          </p:nvSpPr>
          <p:spPr>
            <a:xfrm>
              <a:off x="4136225" y="1695675"/>
              <a:ext cx="9650" cy="5925"/>
            </a:xfrm>
            <a:custGeom>
              <a:rect b="b" l="l" r="r" t="t"/>
              <a:pathLst>
                <a:path extrusionOk="0" h="237" w="386">
                  <a:moveTo>
                    <a:pt x="98" y="1"/>
                  </a:moveTo>
                  <a:cubicBezTo>
                    <a:pt x="40" y="1"/>
                    <a:pt x="1" y="91"/>
                    <a:pt x="64" y="124"/>
                  </a:cubicBezTo>
                  <a:cubicBezTo>
                    <a:pt x="147" y="169"/>
                    <a:pt x="220" y="208"/>
                    <a:pt x="310" y="235"/>
                  </a:cubicBezTo>
                  <a:cubicBezTo>
                    <a:pt x="314" y="236"/>
                    <a:pt x="317" y="236"/>
                    <a:pt x="321" y="236"/>
                  </a:cubicBezTo>
                  <a:cubicBezTo>
                    <a:pt x="358" y="236"/>
                    <a:pt x="386" y="187"/>
                    <a:pt x="353" y="160"/>
                  </a:cubicBezTo>
                  <a:cubicBezTo>
                    <a:pt x="284" y="97"/>
                    <a:pt x="212" y="56"/>
                    <a:pt x="130" y="10"/>
                  </a:cubicBezTo>
                  <a:cubicBezTo>
                    <a:pt x="119" y="3"/>
                    <a:pt x="108" y="1"/>
                    <a:pt x="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4"/>
            <p:cNvSpPr/>
            <p:nvPr/>
          </p:nvSpPr>
          <p:spPr>
            <a:xfrm>
              <a:off x="4135525" y="1705875"/>
              <a:ext cx="12900" cy="6475"/>
            </a:xfrm>
            <a:custGeom>
              <a:rect b="b" l="l" r="r" t="t"/>
              <a:pathLst>
                <a:path extrusionOk="0" h="259" w="516">
                  <a:moveTo>
                    <a:pt x="70" y="0"/>
                  </a:moveTo>
                  <a:cubicBezTo>
                    <a:pt x="17" y="0"/>
                    <a:pt x="1" y="91"/>
                    <a:pt x="61" y="115"/>
                  </a:cubicBezTo>
                  <a:cubicBezTo>
                    <a:pt x="181" y="165"/>
                    <a:pt x="308" y="238"/>
                    <a:pt x="435" y="257"/>
                  </a:cubicBezTo>
                  <a:cubicBezTo>
                    <a:pt x="438" y="258"/>
                    <a:pt x="442" y="258"/>
                    <a:pt x="445" y="258"/>
                  </a:cubicBezTo>
                  <a:cubicBezTo>
                    <a:pt x="492" y="258"/>
                    <a:pt x="516" y="200"/>
                    <a:pt x="472" y="169"/>
                  </a:cubicBezTo>
                  <a:cubicBezTo>
                    <a:pt x="362" y="93"/>
                    <a:pt x="216" y="55"/>
                    <a:pt x="91" y="5"/>
                  </a:cubicBezTo>
                  <a:cubicBezTo>
                    <a:pt x="83" y="2"/>
                    <a:pt x="76"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4"/>
            <p:cNvSpPr/>
            <p:nvPr/>
          </p:nvSpPr>
          <p:spPr>
            <a:xfrm>
              <a:off x="4157775" y="1713950"/>
              <a:ext cx="9200" cy="7375"/>
            </a:xfrm>
            <a:custGeom>
              <a:rect b="b" l="l" r="r" t="t"/>
              <a:pathLst>
                <a:path extrusionOk="0" h="295" w="368">
                  <a:moveTo>
                    <a:pt x="86" y="1"/>
                  </a:moveTo>
                  <a:cubicBezTo>
                    <a:pt x="41" y="1"/>
                    <a:pt x="1" y="56"/>
                    <a:pt x="43" y="95"/>
                  </a:cubicBezTo>
                  <a:cubicBezTo>
                    <a:pt x="118" y="163"/>
                    <a:pt x="190" y="247"/>
                    <a:pt x="284" y="291"/>
                  </a:cubicBezTo>
                  <a:cubicBezTo>
                    <a:pt x="290" y="293"/>
                    <a:pt x="297" y="295"/>
                    <a:pt x="303" y="295"/>
                  </a:cubicBezTo>
                  <a:cubicBezTo>
                    <a:pt x="336" y="295"/>
                    <a:pt x="368" y="263"/>
                    <a:pt x="345" y="229"/>
                  </a:cubicBezTo>
                  <a:cubicBezTo>
                    <a:pt x="289" y="141"/>
                    <a:pt x="202" y="81"/>
                    <a:pt x="121" y="14"/>
                  </a:cubicBezTo>
                  <a:cubicBezTo>
                    <a:pt x="110" y="5"/>
                    <a:pt x="98"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4"/>
            <p:cNvSpPr/>
            <p:nvPr/>
          </p:nvSpPr>
          <p:spPr>
            <a:xfrm>
              <a:off x="4086075" y="1672275"/>
              <a:ext cx="13200" cy="9950"/>
            </a:xfrm>
            <a:custGeom>
              <a:rect b="b" l="l" r="r" t="t"/>
              <a:pathLst>
                <a:path extrusionOk="0" h="398" w="528">
                  <a:moveTo>
                    <a:pt x="98" y="0"/>
                  </a:moveTo>
                  <a:cubicBezTo>
                    <a:pt x="47" y="0"/>
                    <a:pt x="1" y="63"/>
                    <a:pt x="49" y="102"/>
                  </a:cubicBezTo>
                  <a:cubicBezTo>
                    <a:pt x="174" y="201"/>
                    <a:pt x="297" y="327"/>
                    <a:pt x="444" y="394"/>
                  </a:cubicBezTo>
                  <a:cubicBezTo>
                    <a:pt x="449" y="396"/>
                    <a:pt x="455" y="397"/>
                    <a:pt x="461" y="397"/>
                  </a:cubicBezTo>
                  <a:cubicBezTo>
                    <a:pt x="492" y="397"/>
                    <a:pt x="527" y="367"/>
                    <a:pt x="504" y="334"/>
                  </a:cubicBezTo>
                  <a:cubicBezTo>
                    <a:pt x="406" y="207"/>
                    <a:pt x="263" y="114"/>
                    <a:pt x="137" y="14"/>
                  </a:cubicBezTo>
                  <a:cubicBezTo>
                    <a:pt x="125" y="4"/>
                    <a:pt x="111"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4"/>
            <p:cNvSpPr/>
            <p:nvPr/>
          </p:nvSpPr>
          <p:spPr>
            <a:xfrm>
              <a:off x="4112350" y="1690875"/>
              <a:ext cx="16950" cy="11000"/>
            </a:xfrm>
            <a:custGeom>
              <a:rect b="b" l="l" r="r" t="t"/>
              <a:pathLst>
                <a:path extrusionOk="0" h="440" w="678">
                  <a:moveTo>
                    <a:pt x="85" y="1"/>
                  </a:moveTo>
                  <a:cubicBezTo>
                    <a:pt x="33" y="1"/>
                    <a:pt x="1" y="77"/>
                    <a:pt x="54" y="112"/>
                  </a:cubicBezTo>
                  <a:cubicBezTo>
                    <a:pt x="147" y="172"/>
                    <a:pt x="238" y="233"/>
                    <a:pt x="329" y="293"/>
                  </a:cubicBezTo>
                  <a:cubicBezTo>
                    <a:pt x="413" y="347"/>
                    <a:pt x="494" y="413"/>
                    <a:pt x="591" y="437"/>
                  </a:cubicBezTo>
                  <a:cubicBezTo>
                    <a:pt x="597" y="438"/>
                    <a:pt x="602" y="439"/>
                    <a:pt x="607" y="439"/>
                  </a:cubicBezTo>
                  <a:cubicBezTo>
                    <a:pt x="654" y="439"/>
                    <a:pt x="678" y="381"/>
                    <a:pt x="645" y="344"/>
                  </a:cubicBezTo>
                  <a:cubicBezTo>
                    <a:pt x="578" y="266"/>
                    <a:pt x="485" y="224"/>
                    <a:pt x="398" y="174"/>
                  </a:cubicBezTo>
                  <a:cubicBezTo>
                    <a:pt x="304" y="120"/>
                    <a:pt x="210" y="63"/>
                    <a:pt x="114" y="9"/>
                  </a:cubicBezTo>
                  <a:cubicBezTo>
                    <a:pt x="104" y="3"/>
                    <a:pt x="94" y="1"/>
                    <a:pt x="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4"/>
            <p:cNvSpPr/>
            <p:nvPr/>
          </p:nvSpPr>
          <p:spPr>
            <a:xfrm>
              <a:off x="4046350" y="1646050"/>
              <a:ext cx="18900" cy="13725"/>
            </a:xfrm>
            <a:custGeom>
              <a:rect b="b" l="l" r="r" t="t"/>
              <a:pathLst>
                <a:path extrusionOk="0" h="549" w="756">
                  <a:moveTo>
                    <a:pt x="86" y="1"/>
                  </a:moveTo>
                  <a:cubicBezTo>
                    <a:pt x="34" y="1"/>
                    <a:pt x="0" y="85"/>
                    <a:pt x="56" y="125"/>
                  </a:cubicBezTo>
                  <a:cubicBezTo>
                    <a:pt x="161" y="199"/>
                    <a:pt x="267" y="274"/>
                    <a:pt x="372" y="351"/>
                  </a:cubicBezTo>
                  <a:cubicBezTo>
                    <a:pt x="468" y="418"/>
                    <a:pt x="560" y="502"/>
                    <a:pt x="668" y="545"/>
                  </a:cubicBezTo>
                  <a:cubicBezTo>
                    <a:pt x="675" y="548"/>
                    <a:pt x="682" y="549"/>
                    <a:pt x="688" y="549"/>
                  </a:cubicBezTo>
                  <a:cubicBezTo>
                    <a:pt x="733" y="549"/>
                    <a:pt x="755" y="482"/>
                    <a:pt x="725" y="449"/>
                  </a:cubicBezTo>
                  <a:cubicBezTo>
                    <a:pt x="649" y="361"/>
                    <a:pt x="532" y="301"/>
                    <a:pt x="439" y="234"/>
                  </a:cubicBezTo>
                  <a:cubicBezTo>
                    <a:pt x="331" y="159"/>
                    <a:pt x="227" y="87"/>
                    <a:pt x="120" y="12"/>
                  </a:cubicBezTo>
                  <a:cubicBezTo>
                    <a:pt x="109" y="4"/>
                    <a:pt x="97"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4"/>
            <p:cNvSpPr/>
            <p:nvPr/>
          </p:nvSpPr>
          <p:spPr>
            <a:xfrm>
              <a:off x="4055200" y="1643825"/>
              <a:ext cx="9800" cy="9050"/>
            </a:xfrm>
            <a:custGeom>
              <a:rect b="b" l="l" r="r" t="t"/>
              <a:pathLst>
                <a:path extrusionOk="0" h="362" w="392">
                  <a:moveTo>
                    <a:pt x="83" y="0"/>
                  </a:moveTo>
                  <a:cubicBezTo>
                    <a:pt x="38" y="0"/>
                    <a:pt x="1" y="56"/>
                    <a:pt x="40" y="101"/>
                  </a:cubicBezTo>
                  <a:cubicBezTo>
                    <a:pt x="121" y="194"/>
                    <a:pt x="196" y="320"/>
                    <a:pt x="316" y="359"/>
                  </a:cubicBezTo>
                  <a:cubicBezTo>
                    <a:pt x="320" y="361"/>
                    <a:pt x="325" y="361"/>
                    <a:pt x="330" y="361"/>
                  </a:cubicBezTo>
                  <a:cubicBezTo>
                    <a:pt x="363" y="361"/>
                    <a:pt x="392" y="325"/>
                    <a:pt x="380" y="293"/>
                  </a:cubicBezTo>
                  <a:cubicBezTo>
                    <a:pt x="341" y="172"/>
                    <a:pt x="215" y="97"/>
                    <a:pt x="123" y="16"/>
                  </a:cubicBezTo>
                  <a:cubicBezTo>
                    <a:pt x="110" y="5"/>
                    <a:pt x="96" y="0"/>
                    <a:pt x="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4"/>
            <p:cNvSpPr/>
            <p:nvPr/>
          </p:nvSpPr>
          <p:spPr>
            <a:xfrm>
              <a:off x="4022575" y="1631525"/>
              <a:ext cx="13375" cy="8000"/>
            </a:xfrm>
            <a:custGeom>
              <a:rect b="b" l="l" r="r" t="t"/>
              <a:pathLst>
                <a:path extrusionOk="0" h="320" w="535">
                  <a:moveTo>
                    <a:pt x="94" y="0"/>
                  </a:moveTo>
                  <a:cubicBezTo>
                    <a:pt x="37" y="0"/>
                    <a:pt x="1" y="77"/>
                    <a:pt x="60" y="116"/>
                  </a:cubicBezTo>
                  <a:cubicBezTo>
                    <a:pt x="172" y="186"/>
                    <a:pt x="293" y="290"/>
                    <a:pt x="425" y="318"/>
                  </a:cubicBezTo>
                  <a:cubicBezTo>
                    <a:pt x="430" y="319"/>
                    <a:pt x="435" y="320"/>
                    <a:pt x="440" y="320"/>
                  </a:cubicBezTo>
                  <a:cubicBezTo>
                    <a:pt x="495" y="320"/>
                    <a:pt x="535" y="253"/>
                    <a:pt x="491" y="207"/>
                  </a:cubicBezTo>
                  <a:cubicBezTo>
                    <a:pt x="395" y="112"/>
                    <a:pt x="245" y="64"/>
                    <a:pt x="123" y="7"/>
                  </a:cubicBezTo>
                  <a:cubicBezTo>
                    <a:pt x="113" y="2"/>
                    <a:pt x="103"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4"/>
            <p:cNvSpPr/>
            <p:nvPr/>
          </p:nvSpPr>
          <p:spPr>
            <a:xfrm>
              <a:off x="3997500" y="1612225"/>
              <a:ext cx="12825" cy="8475"/>
            </a:xfrm>
            <a:custGeom>
              <a:rect b="b" l="l" r="r" t="t"/>
              <a:pathLst>
                <a:path extrusionOk="0" h="339" w="513">
                  <a:moveTo>
                    <a:pt x="107" y="1"/>
                  </a:moveTo>
                  <a:cubicBezTo>
                    <a:pt x="42" y="1"/>
                    <a:pt x="0" y="99"/>
                    <a:pt x="69" y="141"/>
                  </a:cubicBezTo>
                  <a:cubicBezTo>
                    <a:pt x="179" y="209"/>
                    <a:pt x="291" y="303"/>
                    <a:pt x="413" y="336"/>
                  </a:cubicBezTo>
                  <a:cubicBezTo>
                    <a:pt x="419" y="337"/>
                    <a:pt x="425" y="338"/>
                    <a:pt x="431" y="338"/>
                  </a:cubicBezTo>
                  <a:cubicBezTo>
                    <a:pt x="483" y="338"/>
                    <a:pt x="513" y="272"/>
                    <a:pt x="476" y="231"/>
                  </a:cubicBezTo>
                  <a:cubicBezTo>
                    <a:pt x="389" y="138"/>
                    <a:pt x="255" y="79"/>
                    <a:pt x="147" y="13"/>
                  </a:cubicBezTo>
                  <a:cubicBezTo>
                    <a:pt x="133" y="4"/>
                    <a:pt x="120"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4"/>
            <p:cNvSpPr/>
            <p:nvPr/>
          </p:nvSpPr>
          <p:spPr>
            <a:xfrm>
              <a:off x="3972350" y="1594175"/>
              <a:ext cx="11050" cy="8200"/>
            </a:xfrm>
            <a:custGeom>
              <a:rect b="b" l="l" r="r" t="t"/>
              <a:pathLst>
                <a:path extrusionOk="0" h="328" w="442">
                  <a:moveTo>
                    <a:pt x="94" y="1"/>
                  </a:moveTo>
                  <a:cubicBezTo>
                    <a:pt x="43" y="1"/>
                    <a:pt x="0" y="60"/>
                    <a:pt x="49" y="100"/>
                  </a:cubicBezTo>
                  <a:cubicBezTo>
                    <a:pt x="140" y="177"/>
                    <a:pt x="233" y="272"/>
                    <a:pt x="341" y="323"/>
                  </a:cubicBezTo>
                  <a:cubicBezTo>
                    <a:pt x="347" y="326"/>
                    <a:pt x="355" y="327"/>
                    <a:pt x="362" y="327"/>
                  </a:cubicBezTo>
                  <a:cubicBezTo>
                    <a:pt x="401" y="327"/>
                    <a:pt x="441" y="292"/>
                    <a:pt x="412" y="251"/>
                  </a:cubicBezTo>
                  <a:cubicBezTo>
                    <a:pt x="339" y="157"/>
                    <a:pt x="230" y="87"/>
                    <a:pt x="136" y="15"/>
                  </a:cubicBezTo>
                  <a:cubicBezTo>
                    <a:pt x="122" y="5"/>
                    <a:pt x="108"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4"/>
            <p:cNvSpPr/>
            <p:nvPr/>
          </p:nvSpPr>
          <p:spPr>
            <a:xfrm>
              <a:off x="3985550" y="1598400"/>
              <a:ext cx="12275" cy="8725"/>
            </a:xfrm>
            <a:custGeom>
              <a:rect b="b" l="l" r="r" t="t"/>
              <a:pathLst>
                <a:path extrusionOk="0" h="349" w="491">
                  <a:moveTo>
                    <a:pt x="92" y="1"/>
                  </a:moveTo>
                  <a:cubicBezTo>
                    <a:pt x="43" y="1"/>
                    <a:pt x="0" y="65"/>
                    <a:pt x="46" y="102"/>
                  </a:cubicBezTo>
                  <a:cubicBezTo>
                    <a:pt x="155" y="187"/>
                    <a:pt x="263" y="298"/>
                    <a:pt x="395" y="344"/>
                  </a:cubicBezTo>
                  <a:cubicBezTo>
                    <a:pt x="403" y="347"/>
                    <a:pt x="410" y="349"/>
                    <a:pt x="417" y="349"/>
                  </a:cubicBezTo>
                  <a:cubicBezTo>
                    <a:pt x="468" y="349"/>
                    <a:pt x="490" y="276"/>
                    <a:pt x="458" y="237"/>
                  </a:cubicBezTo>
                  <a:cubicBezTo>
                    <a:pt x="371" y="135"/>
                    <a:pt x="233" y="75"/>
                    <a:pt x="119" y="8"/>
                  </a:cubicBezTo>
                  <a:cubicBezTo>
                    <a:pt x="110" y="3"/>
                    <a:pt x="101"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4"/>
            <p:cNvSpPr/>
            <p:nvPr/>
          </p:nvSpPr>
          <p:spPr>
            <a:xfrm>
              <a:off x="3955650" y="1574750"/>
              <a:ext cx="12275" cy="9575"/>
            </a:xfrm>
            <a:custGeom>
              <a:rect b="b" l="l" r="r" t="t"/>
              <a:pathLst>
                <a:path extrusionOk="0" h="383" w="491">
                  <a:moveTo>
                    <a:pt x="89" y="0"/>
                  </a:moveTo>
                  <a:cubicBezTo>
                    <a:pt x="41" y="0"/>
                    <a:pt x="1" y="69"/>
                    <a:pt x="45" y="108"/>
                  </a:cubicBezTo>
                  <a:cubicBezTo>
                    <a:pt x="160" y="208"/>
                    <a:pt x="281" y="366"/>
                    <a:pt x="438" y="382"/>
                  </a:cubicBezTo>
                  <a:cubicBezTo>
                    <a:pt x="440" y="382"/>
                    <a:pt x="441" y="382"/>
                    <a:pt x="442" y="382"/>
                  </a:cubicBezTo>
                  <a:cubicBezTo>
                    <a:pt x="469" y="382"/>
                    <a:pt x="490" y="348"/>
                    <a:pt x="482" y="325"/>
                  </a:cubicBezTo>
                  <a:cubicBezTo>
                    <a:pt x="426" y="177"/>
                    <a:pt x="244" y="96"/>
                    <a:pt x="120" y="11"/>
                  </a:cubicBezTo>
                  <a:cubicBezTo>
                    <a:pt x="110" y="3"/>
                    <a:pt x="99"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4"/>
            <p:cNvSpPr/>
            <p:nvPr/>
          </p:nvSpPr>
          <p:spPr>
            <a:xfrm>
              <a:off x="3929150" y="1555775"/>
              <a:ext cx="13175" cy="10325"/>
            </a:xfrm>
            <a:custGeom>
              <a:rect b="b" l="l" r="r" t="t"/>
              <a:pathLst>
                <a:path extrusionOk="0" h="413" w="527">
                  <a:moveTo>
                    <a:pt x="84" y="1"/>
                  </a:moveTo>
                  <a:cubicBezTo>
                    <a:pt x="39" y="1"/>
                    <a:pt x="0" y="57"/>
                    <a:pt x="43" y="92"/>
                  </a:cubicBezTo>
                  <a:cubicBezTo>
                    <a:pt x="176" y="200"/>
                    <a:pt x="304" y="333"/>
                    <a:pt x="459" y="409"/>
                  </a:cubicBezTo>
                  <a:cubicBezTo>
                    <a:pt x="463" y="412"/>
                    <a:pt x="469" y="413"/>
                    <a:pt x="474" y="413"/>
                  </a:cubicBezTo>
                  <a:cubicBezTo>
                    <a:pt x="500" y="413"/>
                    <a:pt x="526" y="386"/>
                    <a:pt x="506" y="361"/>
                  </a:cubicBezTo>
                  <a:cubicBezTo>
                    <a:pt x="402" y="224"/>
                    <a:pt x="251" y="123"/>
                    <a:pt x="120" y="14"/>
                  </a:cubicBezTo>
                  <a:cubicBezTo>
                    <a:pt x="109" y="5"/>
                    <a:pt x="96" y="1"/>
                    <a:pt x="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4"/>
            <p:cNvSpPr/>
            <p:nvPr/>
          </p:nvSpPr>
          <p:spPr>
            <a:xfrm>
              <a:off x="4404725" y="1575200"/>
              <a:ext cx="20575" cy="10100"/>
            </a:xfrm>
            <a:custGeom>
              <a:rect b="b" l="l" r="r" t="t"/>
              <a:pathLst>
                <a:path extrusionOk="0" h="404" w="823">
                  <a:moveTo>
                    <a:pt x="111" y="0"/>
                  </a:moveTo>
                  <a:cubicBezTo>
                    <a:pt x="41" y="0"/>
                    <a:pt x="0" y="109"/>
                    <a:pt x="73" y="145"/>
                  </a:cubicBezTo>
                  <a:cubicBezTo>
                    <a:pt x="174" y="195"/>
                    <a:pt x="278" y="247"/>
                    <a:pt x="385" y="292"/>
                  </a:cubicBezTo>
                  <a:cubicBezTo>
                    <a:pt x="490" y="336"/>
                    <a:pt x="596" y="397"/>
                    <a:pt x="710" y="403"/>
                  </a:cubicBezTo>
                  <a:cubicBezTo>
                    <a:pt x="711" y="403"/>
                    <a:pt x="713" y="403"/>
                    <a:pt x="714" y="403"/>
                  </a:cubicBezTo>
                  <a:cubicBezTo>
                    <a:pt x="782" y="403"/>
                    <a:pt x="823" y="305"/>
                    <a:pt x="770" y="259"/>
                  </a:cubicBezTo>
                  <a:cubicBezTo>
                    <a:pt x="688" y="187"/>
                    <a:pt x="580" y="160"/>
                    <a:pt x="480" y="120"/>
                  </a:cubicBezTo>
                  <a:cubicBezTo>
                    <a:pt x="366" y="75"/>
                    <a:pt x="248" y="41"/>
                    <a:pt x="132" y="3"/>
                  </a:cubicBezTo>
                  <a:cubicBezTo>
                    <a:pt x="125" y="1"/>
                    <a:pt x="118"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4"/>
            <p:cNvSpPr/>
            <p:nvPr/>
          </p:nvSpPr>
          <p:spPr>
            <a:xfrm>
              <a:off x="4436200" y="1590150"/>
              <a:ext cx="13175" cy="6825"/>
            </a:xfrm>
            <a:custGeom>
              <a:rect b="b" l="l" r="r" t="t"/>
              <a:pathLst>
                <a:path extrusionOk="0" h="273" w="527">
                  <a:moveTo>
                    <a:pt x="104" y="1"/>
                  </a:moveTo>
                  <a:cubicBezTo>
                    <a:pt x="49" y="1"/>
                    <a:pt x="1" y="69"/>
                    <a:pt x="54" y="110"/>
                  </a:cubicBezTo>
                  <a:cubicBezTo>
                    <a:pt x="150" y="187"/>
                    <a:pt x="281" y="272"/>
                    <a:pt x="411" y="272"/>
                  </a:cubicBezTo>
                  <a:cubicBezTo>
                    <a:pt x="422" y="272"/>
                    <a:pt x="434" y="272"/>
                    <a:pt x="446" y="270"/>
                  </a:cubicBezTo>
                  <a:cubicBezTo>
                    <a:pt x="492" y="266"/>
                    <a:pt x="527" y="197"/>
                    <a:pt x="474" y="170"/>
                  </a:cubicBezTo>
                  <a:cubicBezTo>
                    <a:pt x="364" y="115"/>
                    <a:pt x="249" y="95"/>
                    <a:pt x="147" y="16"/>
                  </a:cubicBezTo>
                  <a:cubicBezTo>
                    <a:pt x="133" y="5"/>
                    <a:pt x="118"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4"/>
            <p:cNvSpPr/>
            <p:nvPr/>
          </p:nvSpPr>
          <p:spPr>
            <a:xfrm>
              <a:off x="4432225" y="1580125"/>
              <a:ext cx="12100" cy="6800"/>
            </a:xfrm>
            <a:custGeom>
              <a:rect b="b" l="l" r="r" t="t"/>
              <a:pathLst>
                <a:path extrusionOk="0" h="272" w="484">
                  <a:moveTo>
                    <a:pt x="111" y="0"/>
                  </a:moveTo>
                  <a:cubicBezTo>
                    <a:pt x="43" y="0"/>
                    <a:pt x="0" y="96"/>
                    <a:pt x="72" y="133"/>
                  </a:cubicBezTo>
                  <a:cubicBezTo>
                    <a:pt x="176" y="185"/>
                    <a:pt x="280" y="245"/>
                    <a:pt x="394" y="270"/>
                  </a:cubicBezTo>
                  <a:cubicBezTo>
                    <a:pt x="397" y="271"/>
                    <a:pt x="400" y="271"/>
                    <a:pt x="404" y="271"/>
                  </a:cubicBezTo>
                  <a:cubicBezTo>
                    <a:pt x="446" y="271"/>
                    <a:pt x="484" y="217"/>
                    <a:pt x="445" y="182"/>
                  </a:cubicBezTo>
                  <a:cubicBezTo>
                    <a:pt x="357" y="106"/>
                    <a:pt x="250" y="58"/>
                    <a:pt x="146" y="8"/>
                  </a:cubicBezTo>
                  <a:cubicBezTo>
                    <a:pt x="134" y="3"/>
                    <a:pt x="122"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4"/>
            <p:cNvSpPr/>
            <p:nvPr/>
          </p:nvSpPr>
          <p:spPr>
            <a:xfrm>
              <a:off x="4466475" y="1608975"/>
              <a:ext cx="14075" cy="8725"/>
            </a:xfrm>
            <a:custGeom>
              <a:rect b="b" l="l" r="r" t="t"/>
              <a:pathLst>
                <a:path extrusionOk="0" h="349" w="563">
                  <a:moveTo>
                    <a:pt x="81" y="0"/>
                  </a:moveTo>
                  <a:cubicBezTo>
                    <a:pt x="33" y="0"/>
                    <a:pt x="0" y="74"/>
                    <a:pt x="52" y="105"/>
                  </a:cubicBezTo>
                  <a:cubicBezTo>
                    <a:pt x="193" y="188"/>
                    <a:pt x="336" y="295"/>
                    <a:pt x="492" y="346"/>
                  </a:cubicBezTo>
                  <a:cubicBezTo>
                    <a:pt x="496" y="348"/>
                    <a:pt x="500" y="348"/>
                    <a:pt x="505" y="348"/>
                  </a:cubicBezTo>
                  <a:cubicBezTo>
                    <a:pt x="540" y="348"/>
                    <a:pt x="562" y="300"/>
                    <a:pt x="534" y="273"/>
                  </a:cubicBezTo>
                  <a:cubicBezTo>
                    <a:pt x="414" y="164"/>
                    <a:pt x="247" y="90"/>
                    <a:pt x="109" y="8"/>
                  </a:cubicBezTo>
                  <a:cubicBezTo>
                    <a:pt x="99" y="3"/>
                    <a:pt x="90"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4"/>
            <p:cNvSpPr/>
            <p:nvPr/>
          </p:nvSpPr>
          <p:spPr>
            <a:xfrm>
              <a:off x="4452700" y="1593475"/>
              <a:ext cx="13750" cy="7500"/>
            </a:xfrm>
            <a:custGeom>
              <a:rect b="b" l="l" r="r" t="t"/>
              <a:pathLst>
                <a:path extrusionOk="0" h="300" w="550">
                  <a:moveTo>
                    <a:pt x="106" y="1"/>
                  </a:moveTo>
                  <a:cubicBezTo>
                    <a:pt x="39" y="1"/>
                    <a:pt x="1" y="116"/>
                    <a:pt x="70" y="148"/>
                  </a:cubicBezTo>
                  <a:cubicBezTo>
                    <a:pt x="192" y="202"/>
                    <a:pt x="325" y="285"/>
                    <a:pt x="458" y="299"/>
                  </a:cubicBezTo>
                  <a:cubicBezTo>
                    <a:pt x="460" y="299"/>
                    <a:pt x="462" y="299"/>
                    <a:pt x="464" y="299"/>
                  </a:cubicBezTo>
                  <a:cubicBezTo>
                    <a:pt x="520" y="299"/>
                    <a:pt x="549" y="215"/>
                    <a:pt x="506" y="179"/>
                  </a:cubicBezTo>
                  <a:cubicBezTo>
                    <a:pt x="406" y="92"/>
                    <a:pt x="251" y="55"/>
                    <a:pt x="130" y="6"/>
                  </a:cubicBezTo>
                  <a:cubicBezTo>
                    <a:pt x="122" y="2"/>
                    <a:pt x="114"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4"/>
            <p:cNvSpPr/>
            <p:nvPr/>
          </p:nvSpPr>
          <p:spPr>
            <a:xfrm>
              <a:off x="4493300" y="1625875"/>
              <a:ext cx="15500" cy="8975"/>
            </a:xfrm>
            <a:custGeom>
              <a:rect b="b" l="l" r="r" t="t"/>
              <a:pathLst>
                <a:path extrusionOk="0" h="359" w="620">
                  <a:moveTo>
                    <a:pt x="76" y="0"/>
                  </a:moveTo>
                  <a:cubicBezTo>
                    <a:pt x="31" y="0"/>
                    <a:pt x="0" y="69"/>
                    <a:pt x="49" y="97"/>
                  </a:cubicBezTo>
                  <a:cubicBezTo>
                    <a:pt x="217" y="191"/>
                    <a:pt x="381" y="278"/>
                    <a:pt x="555" y="356"/>
                  </a:cubicBezTo>
                  <a:cubicBezTo>
                    <a:pt x="560" y="358"/>
                    <a:pt x="565" y="359"/>
                    <a:pt x="570" y="359"/>
                  </a:cubicBezTo>
                  <a:cubicBezTo>
                    <a:pt x="601" y="359"/>
                    <a:pt x="620" y="318"/>
                    <a:pt x="588" y="296"/>
                  </a:cubicBezTo>
                  <a:cubicBezTo>
                    <a:pt x="429" y="188"/>
                    <a:pt x="267" y="97"/>
                    <a:pt x="100" y="7"/>
                  </a:cubicBezTo>
                  <a:cubicBezTo>
                    <a:pt x="92" y="2"/>
                    <a:pt x="84" y="0"/>
                    <a:pt x="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4"/>
            <p:cNvSpPr/>
            <p:nvPr/>
          </p:nvSpPr>
          <p:spPr>
            <a:xfrm>
              <a:off x="4487900" y="1615450"/>
              <a:ext cx="15650" cy="8950"/>
            </a:xfrm>
            <a:custGeom>
              <a:rect b="b" l="l" r="r" t="t"/>
              <a:pathLst>
                <a:path extrusionOk="0" h="358" w="626">
                  <a:moveTo>
                    <a:pt x="118" y="1"/>
                  </a:moveTo>
                  <a:cubicBezTo>
                    <a:pt x="46" y="1"/>
                    <a:pt x="1" y="100"/>
                    <a:pt x="76" y="141"/>
                  </a:cubicBezTo>
                  <a:cubicBezTo>
                    <a:pt x="219" y="223"/>
                    <a:pt x="361" y="321"/>
                    <a:pt x="521" y="357"/>
                  </a:cubicBezTo>
                  <a:cubicBezTo>
                    <a:pt x="525" y="357"/>
                    <a:pt x="529" y="358"/>
                    <a:pt x="532" y="358"/>
                  </a:cubicBezTo>
                  <a:cubicBezTo>
                    <a:pt x="584" y="358"/>
                    <a:pt x="625" y="295"/>
                    <a:pt x="582" y="253"/>
                  </a:cubicBezTo>
                  <a:cubicBezTo>
                    <a:pt x="462" y="140"/>
                    <a:pt x="302" y="80"/>
                    <a:pt x="156" y="9"/>
                  </a:cubicBezTo>
                  <a:cubicBezTo>
                    <a:pt x="143" y="3"/>
                    <a:pt x="130"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4"/>
            <p:cNvSpPr/>
            <p:nvPr/>
          </p:nvSpPr>
          <p:spPr>
            <a:xfrm>
              <a:off x="4514775" y="1639425"/>
              <a:ext cx="16450" cy="8875"/>
            </a:xfrm>
            <a:custGeom>
              <a:rect b="b" l="l" r="r" t="t"/>
              <a:pathLst>
                <a:path extrusionOk="0" h="355" w="658">
                  <a:moveTo>
                    <a:pt x="88" y="1"/>
                  </a:moveTo>
                  <a:cubicBezTo>
                    <a:pt x="35" y="1"/>
                    <a:pt x="0" y="77"/>
                    <a:pt x="58" y="107"/>
                  </a:cubicBezTo>
                  <a:cubicBezTo>
                    <a:pt x="219" y="189"/>
                    <a:pt x="394" y="312"/>
                    <a:pt x="571" y="354"/>
                  </a:cubicBezTo>
                  <a:cubicBezTo>
                    <a:pt x="575" y="355"/>
                    <a:pt x="578" y="355"/>
                    <a:pt x="581" y="355"/>
                  </a:cubicBezTo>
                  <a:cubicBezTo>
                    <a:pt x="622" y="355"/>
                    <a:pt x="658" y="300"/>
                    <a:pt x="619" y="270"/>
                  </a:cubicBezTo>
                  <a:cubicBezTo>
                    <a:pt x="481" y="153"/>
                    <a:pt x="279" y="86"/>
                    <a:pt x="116" y="8"/>
                  </a:cubicBezTo>
                  <a:cubicBezTo>
                    <a:pt x="106" y="3"/>
                    <a:pt x="97"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4"/>
            <p:cNvSpPr/>
            <p:nvPr/>
          </p:nvSpPr>
          <p:spPr>
            <a:xfrm>
              <a:off x="4516225" y="1631525"/>
              <a:ext cx="10525" cy="6900"/>
            </a:xfrm>
            <a:custGeom>
              <a:rect b="b" l="l" r="r" t="t"/>
              <a:pathLst>
                <a:path extrusionOk="0" h="276" w="421">
                  <a:moveTo>
                    <a:pt x="103" y="0"/>
                  </a:moveTo>
                  <a:cubicBezTo>
                    <a:pt x="41" y="0"/>
                    <a:pt x="0" y="97"/>
                    <a:pt x="66" y="137"/>
                  </a:cubicBezTo>
                  <a:cubicBezTo>
                    <a:pt x="155" y="186"/>
                    <a:pt x="239" y="242"/>
                    <a:pt x="336" y="273"/>
                  </a:cubicBezTo>
                  <a:cubicBezTo>
                    <a:pt x="342" y="275"/>
                    <a:pt x="347" y="276"/>
                    <a:pt x="352" y="276"/>
                  </a:cubicBezTo>
                  <a:cubicBezTo>
                    <a:pt x="394" y="276"/>
                    <a:pt x="421" y="217"/>
                    <a:pt x="387" y="185"/>
                  </a:cubicBezTo>
                  <a:cubicBezTo>
                    <a:pt x="313" y="115"/>
                    <a:pt x="227" y="65"/>
                    <a:pt x="139" y="11"/>
                  </a:cubicBezTo>
                  <a:cubicBezTo>
                    <a:pt x="126" y="4"/>
                    <a:pt x="114" y="0"/>
                    <a:pt x="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4"/>
            <p:cNvSpPr/>
            <p:nvPr/>
          </p:nvSpPr>
          <p:spPr>
            <a:xfrm>
              <a:off x="4541450" y="1657975"/>
              <a:ext cx="18975" cy="14400"/>
            </a:xfrm>
            <a:custGeom>
              <a:rect b="b" l="l" r="r" t="t"/>
              <a:pathLst>
                <a:path extrusionOk="0" h="576" w="759">
                  <a:moveTo>
                    <a:pt x="88" y="1"/>
                  </a:moveTo>
                  <a:cubicBezTo>
                    <a:pt x="41" y="1"/>
                    <a:pt x="1" y="68"/>
                    <a:pt x="44" y="104"/>
                  </a:cubicBezTo>
                  <a:cubicBezTo>
                    <a:pt x="153" y="189"/>
                    <a:pt x="261" y="278"/>
                    <a:pt x="372" y="363"/>
                  </a:cubicBezTo>
                  <a:cubicBezTo>
                    <a:pt x="463" y="436"/>
                    <a:pt x="554" y="527"/>
                    <a:pt x="665" y="571"/>
                  </a:cubicBezTo>
                  <a:cubicBezTo>
                    <a:pt x="674" y="574"/>
                    <a:pt x="682" y="576"/>
                    <a:pt x="689" y="576"/>
                  </a:cubicBezTo>
                  <a:cubicBezTo>
                    <a:pt x="739" y="576"/>
                    <a:pt x="758" y="502"/>
                    <a:pt x="730" y="463"/>
                  </a:cubicBezTo>
                  <a:cubicBezTo>
                    <a:pt x="656" y="369"/>
                    <a:pt x="535" y="306"/>
                    <a:pt x="439" y="239"/>
                  </a:cubicBezTo>
                  <a:cubicBezTo>
                    <a:pt x="330" y="161"/>
                    <a:pt x="224" y="86"/>
                    <a:pt x="116" y="10"/>
                  </a:cubicBezTo>
                  <a:cubicBezTo>
                    <a:pt x="107" y="3"/>
                    <a:pt x="97"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4"/>
            <p:cNvSpPr/>
            <p:nvPr/>
          </p:nvSpPr>
          <p:spPr>
            <a:xfrm>
              <a:off x="4532725" y="1642750"/>
              <a:ext cx="18050" cy="12800"/>
            </a:xfrm>
            <a:custGeom>
              <a:rect b="b" l="l" r="r" t="t"/>
              <a:pathLst>
                <a:path extrusionOk="0" h="512" w="722">
                  <a:moveTo>
                    <a:pt x="89" y="0"/>
                  </a:moveTo>
                  <a:cubicBezTo>
                    <a:pt x="32" y="0"/>
                    <a:pt x="0" y="86"/>
                    <a:pt x="57" y="129"/>
                  </a:cubicBezTo>
                  <a:cubicBezTo>
                    <a:pt x="235" y="264"/>
                    <a:pt x="413" y="423"/>
                    <a:pt x="619" y="507"/>
                  </a:cubicBezTo>
                  <a:cubicBezTo>
                    <a:pt x="627" y="510"/>
                    <a:pt x="635" y="511"/>
                    <a:pt x="642" y="511"/>
                  </a:cubicBezTo>
                  <a:cubicBezTo>
                    <a:pt x="694" y="511"/>
                    <a:pt x="722" y="434"/>
                    <a:pt x="685" y="396"/>
                  </a:cubicBezTo>
                  <a:cubicBezTo>
                    <a:pt x="532" y="236"/>
                    <a:pt x="315" y="126"/>
                    <a:pt x="125" y="11"/>
                  </a:cubicBezTo>
                  <a:cubicBezTo>
                    <a:pt x="113" y="4"/>
                    <a:pt x="100"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4"/>
            <p:cNvSpPr/>
            <p:nvPr/>
          </p:nvSpPr>
          <p:spPr>
            <a:xfrm>
              <a:off x="4566975" y="1675900"/>
              <a:ext cx="14150" cy="12650"/>
            </a:xfrm>
            <a:custGeom>
              <a:rect b="b" l="l" r="r" t="t"/>
              <a:pathLst>
                <a:path extrusionOk="0" h="506" w="566">
                  <a:moveTo>
                    <a:pt x="90" y="1"/>
                  </a:moveTo>
                  <a:cubicBezTo>
                    <a:pt x="42" y="1"/>
                    <a:pt x="1" y="59"/>
                    <a:pt x="44" y="102"/>
                  </a:cubicBezTo>
                  <a:cubicBezTo>
                    <a:pt x="122" y="183"/>
                    <a:pt x="196" y="265"/>
                    <a:pt x="279" y="342"/>
                  </a:cubicBezTo>
                  <a:cubicBezTo>
                    <a:pt x="343" y="405"/>
                    <a:pt x="409" y="475"/>
                    <a:pt x="497" y="503"/>
                  </a:cubicBezTo>
                  <a:cubicBezTo>
                    <a:pt x="501" y="505"/>
                    <a:pt x="505" y="505"/>
                    <a:pt x="509" y="505"/>
                  </a:cubicBezTo>
                  <a:cubicBezTo>
                    <a:pt x="537" y="505"/>
                    <a:pt x="566" y="475"/>
                    <a:pt x="555" y="445"/>
                  </a:cubicBezTo>
                  <a:cubicBezTo>
                    <a:pt x="487" y="271"/>
                    <a:pt x="270" y="135"/>
                    <a:pt x="132" y="17"/>
                  </a:cubicBezTo>
                  <a:cubicBezTo>
                    <a:pt x="119" y="6"/>
                    <a:pt x="104"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4"/>
            <p:cNvSpPr/>
            <p:nvPr/>
          </p:nvSpPr>
          <p:spPr>
            <a:xfrm>
              <a:off x="4564475" y="1661675"/>
              <a:ext cx="11100" cy="10125"/>
            </a:xfrm>
            <a:custGeom>
              <a:rect b="b" l="l" r="r" t="t"/>
              <a:pathLst>
                <a:path extrusionOk="0" h="405" w="444">
                  <a:moveTo>
                    <a:pt x="89" y="0"/>
                  </a:moveTo>
                  <a:cubicBezTo>
                    <a:pt x="42" y="0"/>
                    <a:pt x="1" y="60"/>
                    <a:pt x="43" y="103"/>
                  </a:cubicBezTo>
                  <a:cubicBezTo>
                    <a:pt x="141" y="203"/>
                    <a:pt x="238" y="332"/>
                    <a:pt x="362" y="399"/>
                  </a:cubicBezTo>
                  <a:cubicBezTo>
                    <a:pt x="370" y="403"/>
                    <a:pt x="377" y="405"/>
                    <a:pt x="385" y="405"/>
                  </a:cubicBezTo>
                  <a:cubicBezTo>
                    <a:pt x="417" y="405"/>
                    <a:pt x="443" y="369"/>
                    <a:pt x="425" y="335"/>
                  </a:cubicBezTo>
                  <a:cubicBezTo>
                    <a:pt x="358" y="212"/>
                    <a:pt x="229" y="115"/>
                    <a:pt x="130" y="17"/>
                  </a:cubicBezTo>
                  <a:cubicBezTo>
                    <a:pt x="117" y="5"/>
                    <a:pt x="103"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4"/>
            <p:cNvSpPr/>
            <p:nvPr/>
          </p:nvSpPr>
          <p:spPr>
            <a:xfrm>
              <a:off x="4586625" y="1690650"/>
              <a:ext cx="14650" cy="13650"/>
            </a:xfrm>
            <a:custGeom>
              <a:rect b="b" l="l" r="r" t="t"/>
              <a:pathLst>
                <a:path extrusionOk="0" h="546" w="586">
                  <a:moveTo>
                    <a:pt x="95" y="1"/>
                  </a:moveTo>
                  <a:cubicBezTo>
                    <a:pt x="43" y="1"/>
                    <a:pt x="0" y="66"/>
                    <a:pt x="46" y="117"/>
                  </a:cubicBezTo>
                  <a:cubicBezTo>
                    <a:pt x="182" y="265"/>
                    <a:pt x="313" y="433"/>
                    <a:pt x="489" y="537"/>
                  </a:cubicBezTo>
                  <a:cubicBezTo>
                    <a:pt x="498" y="543"/>
                    <a:pt x="507" y="545"/>
                    <a:pt x="516" y="545"/>
                  </a:cubicBezTo>
                  <a:cubicBezTo>
                    <a:pt x="554" y="545"/>
                    <a:pt x="586" y="502"/>
                    <a:pt x="563" y="464"/>
                  </a:cubicBezTo>
                  <a:cubicBezTo>
                    <a:pt x="459" y="289"/>
                    <a:pt x="289" y="157"/>
                    <a:pt x="142" y="21"/>
                  </a:cubicBezTo>
                  <a:cubicBezTo>
                    <a:pt x="127" y="7"/>
                    <a:pt x="111"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4"/>
            <p:cNvSpPr/>
            <p:nvPr/>
          </p:nvSpPr>
          <p:spPr>
            <a:xfrm>
              <a:off x="4588200" y="1682125"/>
              <a:ext cx="10575" cy="7925"/>
            </a:xfrm>
            <a:custGeom>
              <a:rect b="b" l="l" r="r" t="t"/>
              <a:pathLst>
                <a:path extrusionOk="0" h="317" w="423">
                  <a:moveTo>
                    <a:pt x="106" y="1"/>
                  </a:moveTo>
                  <a:cubicBezTo>
                    <a:pt x="50" y="1"/>
                    <a:pt x="1" y="71"/>
                    <a:pt x="55" y="114"/>
                  </a:cubicBezTo>
                  <a:cubicBezTo>
                    <a:pt x="142" y="181"/>
                    <a:pt x="229" y="260"/>
                    <a:pt x="324" y="310"/>
                  </a:cubicBezTo>
                  <a:cubicBezTo>
                    <a:pt x="334" y="314"/>
                    <a:pt x="343" y="317"/>
                    <a:pt x="352" y="317"/>
                  </a:cubicBezTo>
                  <a:cubicBezTo>
                    <a:pt x="395" y="317"/>
                    <a:pt x="423" y="264"/>
                    <a:pt x="390" y="226"/>
                  </a:cubicBezTo>
                  <a:cubicBezTo>
                    <a:pt x="323" y="145"/>
                    <a:pt x="232" y="84"/>
                    <a:pt x="151" y="18"/>
                  </a:cubicBezTo>
                  <a:cubicBezTo>
                    <a:pt x="137" y="6"/>
                    <a:pt x="121"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4"/>
            <p:cNvSpPr/>
            <p:nvPr/>
          </p:nvSpPr>
          <p:spPr>
            <a:xfrm>
              <a:off x="4611100" y="1710425"/>
              <a:ext cx="12400" cy="12950"/>
            </a:xfrm>
            <a:custGeom>
              <a:rect b="b" l="l" r="r" t="t"/>
              <a:pathLst>
                <a:path extrusionOk="0" h="518" w="496">
                  <a:moveTo>
                    <a:pt x="92" y="1"/>
                  </a:moveTo>
                  <a:cubicBezTo>
                    <a:pt x="43" y="1"/>
                    <a:pt x="0" y="67"/>
                    <a:pt x="41" y="117"/>
                  </a:cubicBezTo>
                  <a:cubicBezTo>
                    <a:pt x="154" y="252"/>
                    <a:pt x="260" y="415"/>
                    <a:pt x="411" y="509"/>
                  </a:cubicBezTo>
                  <a:cubicBezTo>
                    <a:pt x="421" y="515"/>
                    <a:pt x="430" y="518"/>
                    <a:pt x="438" y="518"/>
                  </a:cubicBezTo>
                  <a:cubicBezTo>
                    <a:pt x="473" y="518"/>
                    <a:pt x="496" y="475"/>
                    <a:pt x="481" y="441"/>
                  </a:cubicBezTo>
                  <a:cubicBezTo>
                    <a:pt x="407" y="280"/>
                    <a:pt x="255" y="150"/>
                    <a:pt x="137" y="22"/>
                  </a:cubicBezTo>
                  <a:cubicBezTo>
                    <a:pt x="123" y="7"/>
                    <a:pt x="108"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4"/>
            <p:cNvSpPr/>
            <p:nvPr/>
          </p:nvSpPr>
          <p:spPr>
            <a:xfrm>
              <a:off x="4609575" y="1700225"/>
              <a:ext cx="13850" cy="13250"/>
            </a:xfrm>
            <a:custGeom>
              <a:rect b="b" l="l" r="r" t="t"/>
              <a:pathLst>
                <a:path extrusionOk="0" h="530" w="554">
                  <a:moveTo>
                    <a:pt x="121" y="0"/>
                  </a:moveTo>
                  <a:cubicBezTo>
                    <a:pt x="58" y="0"/>
                    <a:pt x="1" y="85"/>
                    <a:pt x="58" y="145"/>
                  </a:cubicBezTo>
                  <a:cubicBezTo>
                    <a:pt x="170" y="266"/>
                    <a:pt x="283" y="439"/>
                    <a:pt x="430" y="519"/>
                  </a:cubicBezTo>
                  <a:cubicBezTo>
                    <a:pt x="443" y="526"/>
                    <a:pt x="455" y="530"/>
                    <a:pt x="466" y="530"/>
                  </a:cubicBezTo>
                  <a:cubicBezTo>
                    <a:pt x="516" y="530"/>
                    <a:pt x="553" y="472"/>
                    <a:pt x="529" y="421"/>
                  </a:cubicBezTo>
                  <a:cubicBezTo>
                    <a:pt x="459" y="271"/>
                    <a:pt x="291" y="144"/>
                    <a:pt x="177" y="26"/>
                  </a:cubicBezTo>
                  <a:cubicBezTo>
                    <a:pt x="160" y="8"/>
                    <a:pt x="140"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4"/>
            <p:cNvSpPr/>
            <p:nvPr/>
          </p:nvSpPr>
          <p:spPr>
            <a:xfrm>
              <a:off x="4628925" y="1730800"/>
              <a:ext cx="12025" cy="20250"/>
            </a:xfrm>
            <a:custGeom>
              <a:rect b="b" l="l" r="r" t="t"/>
              <a:pathLst>
                <a:path extrusionOk="0" h="810" w="481">
                  <a:moveTo>
                    <a:pt x="117" y="0"/>
                  </a:moveTo>
                  <a:cubicBezTo>
                    <a:pt x="59" y="0"/>
                    <a:pt x="1" y="61"/>
                    <a:pt x="41" y="124"/>
                  </a:cubicBezTo>
                  <a:cubicBezTo>
                    <a:pt x="107" y="226"/>
                    <a:pt x="168" y="333"/>
                    <a:pt x="219" y="446"/>
                  </a:cubicBezTo>
                  <a:cubicBezTo>
                    <a:pt x="270" y="553"/>
                    <a:pt x="298" y="679"/>
                    <a:pt x="362" y="779"/>
                  </a:cubicBezTo>
                  <a:cubicBezTo>
                    <a:pt x="376" y="800"/>
                    <a:pt x="398" y="809"/>
                    <a:pt x="419" y="809"/>
                  </a:cubicBezTo>
                  <a:cubicBezTo>
                    <a:pt x="450" y="809"/>
                    <a:pt x="481" y="787"/>
                    <a:pt x="481" y="748"/>
                  </a:cubicBezTo>
                  <a:cubicBezTo>
                    <a:pt x="481" y="507"/>
                    <a:pt x="310" y="236"/>
                    <a:pt x="186" y="39"/>
                  </a:cubicBezTo>
                  <a:cubicBezTo>
                    <a:pt x="168" y="12"/>
                    <a:pt x="142"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4"/>
            <p:cNvSpPr/>
            <p:nvPr/>
          </p:nvSpPr>
          <p:spPr>
            <a:xfrm>
              <a:off x="5063725" y="1938650"/>
              <a:ext cx="7700" cy="31175"/>
            </a:xfrm>
            <a:custGeom>
              <a:rect b="b" l="l" r="r" t="t"/>
              <a:pathLst>
                <a:path extrusionOk="0" h="1247" w="308">
                  <a:moveTo>
                    <a:pt x="222" y="0"/>
                  </a:moveTo>
                  <a:cubicBezTo>
                    <a:pt x="176" y="0"/>
                    <a:pt x="128" y="29"/>
                    <a:pt x="123" y="86"/>
                  </a:cubicBezTo>
                  <a:cubicBezTo>
                    <a:pt x="87" y="438"/>
                    <a:pt x="0" y="827"/>
                    <a:pt x="44" y="1178"/>
                  </a:cubicBezTo>
                  <a:cubicBezTo>
                    <a:pt x="49" y="1221"/>
                    <a:pt x="84" y="1247"/>
                    <a:pt x="119" y="1247"/>
                  </a:cubicBezTo>
                  <a:cubicBezTo>
                    <a:pt x="145" y="1247"/>
                    <a:pt x="171" y="1231"/>
                    <a:pt x="183" y="1196"/>
                  </a:cubicBezTo>
                  <a:cubicBezTo>
                    <a:pt x="289" y="852"/>
                    <a:pt x="276" y="444"/>
                    <a:pt x="304" y="86"/>
                  </a:cubicBezTo>
                  <a:cubicBezTo>
                    <a:pt x="308" y="28"/>
                    <a:pt x="266" y="0"/>
                    <a:pt x="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4"/>
            <p:cNvSpPr/>
            <p:nvPr/>
          </p:nvSpPr>
          <p:spPr>
            <a:xfrm>
              <a:off x="5063350" y="1894275"/>
              <a:ext cx="9250" cy="21950"/>
            </a:xfrm>
            <a:custGeom>
              <a:rect b="b" l="l" r="r" t="t"/>
              <a:pathLst>
                <a:path extrusionOk="0" h="878" w="370">
                  <a:moveTo>
                    <a:pt x="81" y="1"/>
                  </a:moveTo>
                  <a:cubicBezTo>
                    <a:pt x="41" y="1"/>
                    <a:pt x="0" y="29"/>
                    <a:pt x="5" y="73"/>
                  </a:cubicBezTo>
                  <a:cubicBezTo>
                    <a:pt x="17" y="203"/>
                    <a:pt x="50" y="333"/>
                    <a:pt x="81" y="459"/>
                  </a:cubicBezTo>
                  <a:cubicBezTo>
                    <a:pt x="114" y="585"/>
                    <a:pt x="132" y="728"/>
                    <a:pt x="204" y="838"/>
                  </a:cubicBezTo>
                  <a:cubicBezTo>
                    <a:pt x="222" y="865"/>
                    <a:pt x="250" y="878"/>
                    <a:pt x="278" y="878"/>
                  </a:cubicBezTo>
                  <a:cubicBezTo>
                    <a:pt x="320" y="878"/>
                    <a:pt x="362" y="847"/>
                    <a:pt x="364" y="794"/>
                  </a:cubicBezTo>
                  <a:cubicBezTo>
                    <a:pt x="370" y="664"/>
                    <a:pt x="312" y="532"/>
                    <a:pt x="274" y="407"/>
                  </a:cubicBezTo>
                  <a:cubicBezTo>
                    <a:pt x="237" y="282"/>
                    <a:pt x="199" y="155"/>
                    <a:pt x="141" y="37"/>
                  </a:cubicBezTo>
                  <a:cubicBezTo>
                    <a:pt x="130" y="12"/>
                    <a:pt x="106"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4"/>
            <p:cNvSpPr/>
            <p:nvPr/>
          </p:nvSpPr>
          <p:spPr>
            <a:xfrm>
              <a:off x="5081075" y="1916000"/>
              <a:ext cx="7475" cy="26875"/>
            </a:xfrm>
            <a:custGeom>
              <a:rect b="b" l="l" r="r" t="t"/>
              <a:pathLst>
                <a:path extrusionOk="0" h="1075" w="299">
                  <a:moveTo>
                    <a:pt x="111" y="1"/>
                  </a:moveTo>
                  <a:cubicBezTo>
                    <a:pt x="62" y="1"/>
                    <a:pt x="14" y="33"/>
                    <a:pt x="16" y="97"/>
                  </a:cubicBezTo>
                  <a:cubicBezTo>
                    <a:pt x="28" y="403"/>
                    <a:pt x="1" y="744"/>
                    <a:pt x="110" y="1033"/>
                  </a:cubicBezTo>
                  <a:cubicBezTo>
                    <a:pt x="119" y="1060"/>
                    <a:pt x="145" y="1075"/>
                    <a:pt x="170" y="1075"/>
                  </a:cubicBezTo>
                  <a:cubicBezTo>
                    <a:pt x="194" y="1075"/>
                    <a:pt x="216" y="1061"/>
                    <a:pt x="224" y="1033"/>
                  </a:cubicBezTo>
                  <a:cubicBezTo>
                    <a:pt x="298" y="733"/>
                    <a:pt x="239" y="403"/>
                    <a:pt x="218" y="97"/>
                  </a:cubicBezTo>
                  <a:cubicBezTo>
                    <a:pt x="213" y="33"/>
                    <a:pt x="161"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4"/>
            <p:cNvSpPr/>
            <p:nvPr/>
          </p:nvSpPr>
          <p:spPr>
            <a:xfrm>
              <a:off x="5070875" y="1874225"/>
              <a:ext cx="11100" cy="23575"/>
            </a:xfrm>
            <a:custGeom>
              <a:rect b="b" l="l" r="r" t="t"/>
              <a:pathLst>
                <a:path extrusionOk="0" h="943" w="444">
                  <a:moveTo>
                    <a:pt x="105" y="1"/>
                  </a:moveTo>
                  <a:cubicBezTo>
                    <a:pt x="54" y="1"/>
                    <a:pt x="0" y="44"/>
                    <a:pt x="24" y="100"/>
                  </a:cubicBezTo>
                  <a:cubicBezTo>
                    <a:pt x="130" y="365"/>
                    <a:pt x="178" y="649"/>
                    <a:pt x="290" y="908"/>
                  </a:cubicBezTo>
                  <a:cubicBezTo>
                    <a:pt x="301" y="932"/>
                    <a:pt x="321" y="942"/>
                    <a:pt x="341" y="942"/>
                  </a:cubicBezTo>
                  <a:cubicBezTo>
                    <a:pt x="376" y="942"/>
                    <a:pt x="415" y="912"/>
                    <a:pt x="418" y="875"/>
                  </a:cubicBezTo>
                  <a:cubicBezTo>
                    <a:pt x="443" y="583"/>
                    <a:pt x="308" y="290"/>
                    <a:pt x="171" y="39"/>
                  </a:cubicBezTo>
                  <a:cubicBezTo>
                    <a:pt x="157" y="12"/>
                    <a:pt x="13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4"/>
            <p:cNvSpPr/>
            <p:nvPr/>
          </p:nvSpPr>
          <p:spPr>
            <a:xfrm>
              <a:off x="5057100" y="1847775"/>
              <a:ext cx="8525" cy="22450"/>
            </a:xfrm>
            <a:custGeom>
              <a:rect b="b" l="l" r="r" t="t"/>
              <a:pathLst>
                <a:path extrusionOk="0" h="898" w="341">
                  <a:moveTo>
                    <a:pt x="86" y="1"/>
                  </a:moveTo>
                  <a:cubicBezTo>
                    <a:pt x="44" y="1"/>
                    <a:pt x="0" y="35"/>
                    <a:pt x="14" y="88"/>
                  </a:cubicBezTo>
                  <a:cubicBezTo>
                    <a:pt x="78" y="345"/>
                    <a:pt x="122" y="627"/>
                    <a:pt x="231" y="869"/>
                  </a:cubicBezTo>
                  <a:cubicBezTo>
                    <a:pt x="239" y="889"/>
                    <a:pt x="257" y="897"/>
                    <a:pt x="276" y="897"/>
                  </a:cubicBezTo>
                  <a:cubicBezTo>
                    <a:pt x="307" y="897"/>
                    <a:pt x="341" y="874"/>
                    <a:pt x="337" y="839"/>
                  </a:cubicBezTo>
                  <a:cubicBezTo>
                    <a:pt x="315" y="574"/>
                    <a:pt x="216" y="305"/>
                    <a:pt x="149" y="49"/>
                  </a:cubicBezTo>
                  <a:cubicBezTo>
                    <a:pt x="140" y="15"/>
                    <a:pt x="114"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4"/>
            <p:cNvSpPr/>
            <p:nvPr/>
          </p:nvSpPr>
          <p:spPr>
            <a:xfrm>
              <a:off x="5068225" y="1924125"/>
              <a:ext cx="6100" cy="9575"/>
            </a:xfrm>
            <a:custGeom>
              <a:rect b="b" l="l" r="r" t="t"/>
              <a:pathLst>
                <a:path extrusionOk="0" h="383" w="244">
                  <a:moveTo>
                    <a:pt x="109" y="1"/>
                  </a:moveTo>
                  <a:cubicBezTo>
                    <a:pt x="56" y="1"/>
                    <a:pt x="1" y="35"/>
                    <a:pt x="6" y="97"/>
                  </a:cubicBezTo>
                  <a:cubicBezTo>
                    <a:pt x="12" y="181"/>
                    <a:pt x="6" y="266"/>
                    <a:pt x="54" y="339"/>
                  </a:cubicBezTo>
                  <a:cubicBezTo>
                    <a:pt x="71" y="369"/>
                    <a:pt x="100" y="383"/>
                    <a:pt x="129" y="383"/>
                  </a:cubicBezTo>
                  <a:cubicBezTo>
                    <a:pt x="166" y="383"/>
                    <a:pt x="204" y="360"/>
                    <a:pt x="218" y="318"/>
                  </a:cubicBezTo>
                  <a:cubicBezTo>
                    <a:pt x="244" y="236"/>
                    <a:pt x="215" y="152"/>
                    <a:pt x="200" y="70"/>
                  </a:cubicBezTo>
                  <a:cubicBezTo>
                    <a:pt x="192" y="22"/>
                    <a:pt x="151"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4"/>
            <p:cNvSpPr/>
            <p:nvPr/>
          </p:nvSpPr>
          <p:spPr>
            <a:xfrm>
              <a:off x="5077125" y="1955275"/>
              <a:ext cx="5025" cy="13150"/>
            </a:xfrm>
            <a:custGeom>
              <a:rect b="b" l="l" r="r" t="t"/>
              <a:pathLst>
                <a:path extrusionOk="0" h="526" w="201">
                  <a:moveTo>
                    <a:pt x="100" y="0"/>
                  </a:moveTo>
                  <a:cubicBezTo>
                    <a:pt x="68" y="0"/>
                    <a:pt x="36" y="23"/>
                    <a:pt x="30" y="68"/>
                  </a:cubicBezTo>
                  <a:cubicBezTo>
                    <a:pt x="14" y="198"/>
                    <a:pt x="0" y="358"/>
                    <a:pt x="39" y="482"/>
                  </a:cubicBezTo>
                  <a:cubicBezTo>
                    <a:pt x="49" y="511"/>
                    <a:pt x="74" y="526"/>
                    <a:pt x="100" y="526"/>
                  </a:cubicBezTo>
                  <a:cubicBezTo>
                    <a:pt x="126" y="526"/>
                    <a:pt x="152" y="511"/>
                    <a:pt x="162" y="482"/>
                  </a:cubicBezTo>
                  <a:cubicBezTo>
                    <a:pt x="201" y="356"/>
                    <a:pt x="187" y="195"/>
                    <a:pt x="171" y="68"/>
                  </a:cubicBezTo>
                  <a:cubicBezTo>
                    <a:pt x="165" y="23"/>
                    <a:pt x="132"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4"/>
            <p:cNvSpPr/>
            <p:nvPr/>
          </p:nvSpPr>
          <p:spPr>
            <a:xfrm>
              <a:off x="5055950" y="1981600"/>
              <a:ext cx="7900" cy="19500"/>
            </a:xfrm>
            <a:custGeom>
              <a:rect b="b" l="l" r="r" t="t"/>
              <a:pathLst>
                <a:path extrusionOk="0" h="780" w="316">
                  <a:moveTo>
                    <a:pt x="235" y="1"/>
                  </a:moveTo>
                  <a:cubicBezTo>
                    <a:pt x="193" y="1"/>
                    <a:pt x="148" y="28"/>
                    <a:pt x="142" y="83"/>
                  </a:cubicBezTo>
                  <a:cubicBezTo>
                    <a:pt x="120" y="300"/>
                    <a:pt x="43" y="502"/>
                    <a:pt x="6" y="716"/>
                  </a:cubicBezTo>
                  <a:cubicBezTo>
                    <a:pt x="1" y="745"/>
                    <a:pt x="27" y="779"/>
                    <a:pt x="55" y="779"/>
                  </a:cubicBezTo>
                  <a:cubicBezTo>
                    <a:pt x="66" y="779"/>
                    <a:pt x="76" y="774"/>
                    <a:pt x="85" y="762"/>
                  </a:cubicBezTo>
                  <a:cubicBezTo>
                    <a:pt x="240" y="571"/>
                    <a:pt x="286" y="319"/>
                    <a:pt x="310" y="81"/>
                  </a:cubicBezTo>
                  <a:cubicBezTo>
                    <a:pt x="316" y="28"/>
                    <a:pt x="277"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4"/>
            <p:cNvSpPr/>
            <p:nvPr/>
          </p:nvSpPr>
          <p:spPr>
            <a:xfrm>
              <a:off x="5065025" y="1984725"/>
              <a:ext cx="11500" cy="26975"/>
            </a:xfrm>
            <a:custGeom>
              <a:rect b="b" l="l" r="r" t="t"/>
              <a:pathLst>
                <a:path extrusionOk="0" h="1079" w="460">
                  <a:moveTo>
                    <a:pt x="367" y="0"/>
                  </a:moveTo>
                  <a:cubicBezTo>
                    <a:pt x="338" y="0"/>
                    <a:pt x="309" y="13"/>
                    <a:pt x="294" y="40"/>
                  </a:cubicBezTo>
                  <a:cubicBezTo>
                    <a:pt x="146" y="322"/>
                    <a:pt x="26" y="688"/>
                    <a:pt x="4" y="1005"/>
                  </a:cubicBezTo>
                  <a:cubicBezTo>
                    <a:pt x="0" y="1052"/>
                    <a:pt x="39" y="1078"/>
                    <a:pt x="79" y="1078"/>
                  </a:cubicBezTo>
                  <a:cubicBezTo>
                    <a:pt x="104" y="1078"/>
                    <a:pt x="130" y="1067"/>
                    <a:pt x="144" y="1043"/>
                  </a:cubicBezTo>
                  <a:cubicBezTo>
                    <a:pt x="306" y="770"/>
                    <a:pt x="415" y="398"/>
                    <a:pt x="454" y="84"/>
                  </a:cubicBezTo>
                  <a:cubicBezTo>
                    <a:pt x="460" y="31"/>
                    <a:pt x="413" y="0"/>
                    <a:pt x="3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4"/>
            <p:cNvSpPr/>
            <p:nvPr/>
          </p:nvSpPr>
          <p:spPr>
            <a:xfrm>
              <a:off x="5086125" y="1974625"/>
              <a:ext cx="6425" cy="13625"/>
            </a:xfrm>
            <a:custGeom>
              <a:rect b="b" l="l" r="r" t="t"/>
              <a:pathLst>
                <a:path extrusionOk="0" h="545" w="257">
                  <a:moveTo>
                    <a:pt x="159" y="1"/>
                  </a:moveTo>
                  <a:cubicBezTo>
                    <a:pt x="122" y="1"/>
                    <a:pt x="85" y="21"/>
                    <a:pt x="75" y="64"/>
                  </a:cubicBezTo>
                  <a:cubicBezTo>
                    <a:pt x="50" y="196"/>
                    <a:pt x="1" y="351"/>
                    <a:pt x="31" y="483"/>
                  </a:cubicBezTo>
                  <a:cubicBezTo>
                    <a:pt x="39" y="522"/>
                    <a:pt x="78" y="545"/>
                    <a:pt x="115" y="545"/>
                  </a:cubicBezTo>
                  <a:cubicBezTo>
                    <a:pt x="143" y="545"/>
                    <a:pt x="171" y="532"/>
                    <a:pt x="185" y="504"/>
                  </a:cubicBezTo>
                  <a:cubicBezTo>
                    <a:pt x="248" y="384"/>
                    <a:pt x="243" y="221"/>
                    <a:pt x="252" y="90"/>
                  </a:cubicBezTo>
                  <a:cubicBezTo>
                    <a:pt x="256" y="33"/>
                    <a:pt x="207"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4"/>
            <p:cNvSpPr/>
            <p:nvPr/>
          </p:nvSpPr>
          <p:spPr>
            <a:xfrm>
              <a:off x="5090650" y="1925900"/>
              <a:ext cx="6550" cy="23925"/>
            </a:xfrm>
            <a:custGeom>
              <a:rect b="b" l="l" r="r" t="t"/>
              <a:pathLst>
                <a:path extrusionOk="0" h="957" w="262">
                  <a:moveTo>
                    <a:pt x="102" y="1"/>
                  </a:moveTo>
                  <a:cubicBezTo>
                    <a:pt x="50" y="1"/>
                    <a:pt x="1" y="34"/>
                    <a:pt x="5" y="101"/>
                  </a:cubicBezTo>
                  <a:cubicBezTo>
                    <a:pt x="25" y="366"/>
                    <a:pt x="19" y="656"/>
                    <a:pt x="95" y="912"/>
                  </a:cubicBezTo>
                  <a:cubicBezTo>
                    <a:pt x="104" y="940"/>
                    <a:pt x="133" y="956"/>
                    <a:pt x="161" y="956"/>
                  </a:cubicBezTo>
                  <a:cubicBezTo>
                    <a:pt x="187" y="956"/>
                    <a:pt x="211" y="943"/>
                    <a:pt x="216" y="912"/>
                  </a:cubicBezTo>
                  <a:cubicBezTo>
                    <a:pt x="261" y="648"/>
                    <a:pt x="224" y="366"/>
                    <a:pt x="209" y="101"/>
                  </a:cubicBezTo>
                  <a:cubicBezTo>
                    <a:pt x="206" y="34"/>
                    <a:pt x="153"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4"/>
            <p:cNvSpPr/>
            <p:nvPr/>
          </p:nvSpPr>
          <p:spPr>
            <a:xfrm>
              <a:off x="5087425" y="1871350"/>
              <a:ext cx="9900" cy="23750"/>
            </a:xfrm>
            <a:custGeom>
              <a:rect b="b" l="l" r="r" t="t"/>
              <a:pathLst>
                <a:path extrusionOk="0" h="950" w="396">
                  <a:moveTo>
                    <a:pt x="87" y="0"/>
                  </a:moveTo>
                  <a:cubicBezTo>
                    <a:pt x="43" y="0"/>
                    <a:pt x="0" y="35"/>
                    <a:pt x="14" y="91"/>
                  </a:cubicBezTo>
                  <a:cubicBezTo>
                    <a:pt x="89" y="369"/>
                    <a:pt x="146" y="664"/>
                    <a:pt x="282" y="921"/>
                  </a:cubicBezTo>
                  <a:cubicBezTo>
                    <a:pt x="292" y="940"/>
                    <a:pt x="312" y="949"/>
                    <a:pt x="332" y="949"/>
                  </a:cubicBezTo>
                  <a:cubicBezTo>
                    <a:pt x="363" y="949"/>
                    <a:pt x="396" y="928"/>
                    <a:pt x="393" y="891"/>
                  </a:cubicBezTo>
                  <a:cubicBezTo>
                    <a:pt x="365" y="601"/>
                    <a:pt x="248" y="326"/>
                    <a:pt x="155" y="50"/>
                  </a:cubicBezTo>
                  <a:cubicBezTo>
                    <a:pt x="144" y="16"/>
                    <a:pt x="115"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4"/>
            <p:cNvSpPr/>
            <p:nvPr/>
          </p:nvSpPr>
          <p:spPr>
            <a:xfrm>
              <a:off x="5070800" y="1832850"/>
              <a:ext cx="8125" cy="23150"/>
            </a:xfrm>
            <a:custGeom>
              <a:rect b="b" l="l" r="r" t="t"/>
              <a:pathLst>
                <a:path extrusionOk="0" h="926" w="325">
                  <a:moveTo>
                    <a:pt x="118" y="1"/>
                  </a:moveTo>
                  <a:cubicBezTo>
                    <a:pt x="62" y="1"/>
                    <a:pt x="1" y="48"/>
                    <a:pt x="15" y="121"/>
                  </a:cubicBezTo>
                  <a:cubicBezTo>
                    <a:pt x="66" y="381"/>
                    <a:pt x="97" y="652"/>
                    <a:pt x="205" y="894"/>
                  </a:cubicBezTo>
                  <a:cubicBezTo>
                    <a:pt x="215" y="916"/>
                    <a:pt x="232" y="925"/>
                    <a:pt x="250" y="925"/>
                  </a:cubicBezTo>
                  <a:cubicBezTo>
                    <a:pt x="281" y="925"/>
                    <a:pt x="313" y="899"/>
                    <a:pt x="314" y="865"/>
                  </a:cubicBezTo>
                  <a:cubicBezTo>
                    <a:pt x="325" y="600"/>
                    <a:pt x="247" y="330"/>
                    <a:pt x="199" y="70"/>
                  </a:cubicBezTo>
                  <a:cubicBezTo>
                    <a:pt x="190" y="22"/>
                    <a:pt x="155"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4"/>
            <p:cNvSpPr/>
            <p:nvPr/>
          </p:nvSpPr>
          <p:spPr>
            <a:xfrm>
              <a:off x="5075000" y="1803100"/>
              <a:ext cx="11350" cy="24425"/>
            </a:xfrm>
            <a:custGeom>
              <a:rect b="b" l="l" r="r" t="t"/>
              <a:pathLst>
                <a:path extrusionOk="0" h="977" w="454">
                  <a:moveTo>
                    <a:pt x="82" y="0"/>
                  </a:moveTo>
                  <a:cubicBezTo>
                    <a:pt x="40" y="0"/>
                    <a:pt x="0" y="33"/>
                    <a:pt x="16" y="87"/>
                  </a:cubicBezTo>
                  <a:cubicBezTo>
                    <a:pt x="101" y="374"/>
                    <a:pt x="167" y="690"/>
                    <a:pt x="329" y="946"/>
                  </a:cubicBezTo>
                  <a:cubicBezTo>
                    <a:pt x="342" y="966"/>
                    <a:pt x="365" y="976"/>
                    <a:pt x="388" y="976"/>
                  </a:cubicBezTo>
                  <a:cubicBezTo>
                    <a:pt x="422" y="976"/>
                    <a:pt x="454" y="955"/>
                    <a:pt x="449" y="914"/>
                  </a:cubicBezTo>
                  <a:cubicBezTo>
                    <a:pt x="411" y="614"/>
                    <a:pt x="269" y="329"/>
                    <a:pt x="154" y="49"/>
                  </a:cubicBezTo>
                  <a:cubicBezTo>
                    <a:pt x="140" y="15"/>
                    <a:pt x="111" y="0"/>
                    <a:pt x="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4"/>
            <p:cNvSpPr/>
            <p:nvPr/>
          </p:nvSpPr>
          <p:spPr>
            <a:xfrm>
              <a:off x="5051200" y="1791225"/>
              <a:ext cx="14300" cy="38300"/>
            </a:xfrm>
            <a:custGeom>
              <a:rect b="b" l="l" r="r" t="t"/>
              <a:pathLst>
                <a:path extrusionOk="0" h="1532" w="572">
                  <a:moveTo>
                    <a:pt x="91" y="0"/>
                  </a:moveTo>
                  <a:cubicBezTo>
                    <a:pt x="46" y="0"/>
                    <a:pt x="1" y="37"/>
                    <a:pt x="18" y="94"/>
                  </a:cubicBezTo>
                  <a:cubicBezTo>
                    <a:pt x="159" y="566"/>
                    <a:pt x="284" y="1044"/>
                    <a:pt x="476" y="1500"/>
                  </a:cubicBezTo>
                  <a:cubicBezTo>
                    <a:pt x="485" y="1522"/>
                    <a:pt x="503" y="1532"/>
                    <a:pt x="521" y="1532"/>
                  </a:cubicBezTo>
                  <a:cubicBezTo>
                    <a:pt x="547" y="1532"/>
                    <a:pt x="572" y="1510"/>
                    <a:pt x="566" y="1475"/>
                  </a:cubicBezTo>
                  <a:cubicBezTo>
                    <a:pt x="470" y="991"/>
                    <a:pt x="311" y="524"/>
                    <a:pt x="163" y="53"/>
                  </a:cubicBezTo>
                  <a:cubicBezTo>
                    <a:pt x="151" y="16"/>
                    <a:pt x="121"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4"/>
            <p:cNvSpPr/>
            <p:nvPr/>
          </p:nvSpPr>
          <p:spPr>
            <a:xfrm>
              <a:off x="5062175" y="1773700"/>
              <a:ext cx="7775" cy="21775"/>
            </a:xfrm>
            <a:custGeom>
              <a:rect b="b" l="l" r="r" t="t"/>
              <a:pathLst>
                <a:path extrusionOk="0" h="871" w="311">
                  <a:moveTo>
                    <a:pt x="79" y="0"/>
                  </a:moveTo>
                  <a:cubicBezTo>
                    <a:pt x="52" y="0"/>
                    <a:pt x="24" y="20"/>
                    <a:pt x="22" y="51"/>
                  </a:cubicBezTo>
                  <a:cubicBezTo>
                    <a:pt x="1" y="302"/>
                    <a:pt x="26" y="616"/>
                    <a:pt x="164" y="833"/>
                  </a:cubicBezTo>
                  <a:cubicBezTo>
                    <a:pt x="181" y="859"/>
                    <a:pt x="203" y="870"/>
                    <a:pt x="225" y="870"/>
                  </a:cubicBezTo>
                  <a:cubicBezTo>
                    <a:pt x="269" y="870"/>
                    <a:pt x="310" y="829"/>
                    <a:pt x="303" y="775"/>
                  </a:cubicBezTo>
                  <a:cubicBezTo>
                    <a:pt x="269" y="530"/>
                    <a:pt x="178" y="281"/>
                    <a:pt x="125" y="39"/>
                  </a:cubicBezTo>
                  <a:cubicBezTo>
                    <a:pt x="119" y="12"/>
                    <a:pt x="99"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4"/>
            <p:cNvSpPr/>
            <p:nvPr/>
          </p:nvSpPr>
          <p:spPr>
            <a:xfrm>
              <a:off x="5040625" y="1751200"/>
              <a:ext cx="9950" cy="18300"/>
            </a:xfrm>
            <a:custGeom>
              <a:rect b="b" l="l" r="r" t="t"/>
              <a:pathLst>
                <a:path extrusionOk="0" h="732" w="398">
                  <a:moveTo>
                    <a:pt x="85" y="1"/>
                  </a:moveTo>
                  <a:cubicBezTo>
                    <a:pt x="45" y="1"/>
                    <a:pt x="1" y="36"/>
                    <a:pt x="18" y="80"/>
                  </a:cubicBezTo>
                  <a:cubicBezTo>
                    <a:pt x="97" y="283"/>
                    <a:pt x="163" y="527"/>
                    <a:pt x="293" y="707"/>
                  </a:cubicBezTo>
                  <a:cubicBezTo>
                    <a:pt x="305" y="724"/>
                    <a:pt x="322" y="732"/>
                    <a:pt x="338" y="732"/>
                  </a:cubicBezTo>
                  <a:cubicBezTo>
                    <a:pt x="369" y="732"/>
                    <a:pt x="398" y="705"/>
                    <a:pt x="392" y="665"/>
                  </a:cubicBezTo>
                  <a:cubicBezTo>
                    <a:pt x="354" y="447"/>
                    <a:pt x="226" y="231"/>
                    <a:pt x="134" y="31"/>
                  </a:cubicBezTo>
                  <a:cubicBezTo>
                    <a:pt x="124" y="10"/>
                    <a:pt x="105" y="1"/>
                    <a:pt x="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4"/>
            <p:cNvSpPr/>
            <p:nvPr/>
          </p:nvSpPr>
          <p:spPr>
            <a:xfrm>
              <a:off x="5055775" y="1740875"/>
              <a:ext cx="8250" cy="14275"/>
            </a:xfrm>
            <a:custGeom>
              <a:rect b="b" l="l" r="r" t="t"/>
              <a:pathLst>
                <a:path extrusionOk="0" h="571" w="330">
                  <a:moveTo>
                    <a:pt x="97" y="1"/>
                  </a:moveTo>
                  <a:cubicBezTo>
                    <a:pt x="48" y="1"/>
                    <a:pt x="0" y="38"/>
                    <a:pt x="22" y="98"/>
                  </a:cubicBezTo>
                  <a:cubicBezTo>
                    <a:pt x="73" y="245"/>
                    <a:pt x="106" y="427"/>
                    <a:pt x="203" y="548"/>
                  </a:cubicBezTo>
                  <a:cubicBezTo>
                    <a:pt x="216" y="564"/>
                    <a:pt x="233" y="571"/>
                    <a:pt x="251" y="571"/>
                  </a:cubicBezTo>
                  <a:cubicBezTo>
                    <a:pt x="289" y="571"/>
                    <a:pt x="330" y="537"/>
                    <a:pt x="329" y="496"/>
                  </a:cubicBezTo>
                  <a:cubicBezTo>
                    <a:pt x="323" y="351"/>
                    <a:pt x="230" y="192"/>
                    <a:pt x="178" y="55"/>
                  </a:cubicBezTo>
                  <a:cubicBezTo>
                    <a:pt x="163" y="17"/>
                    <a:pt x="130"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4"/>
            <p:cNvSpPr/>
            <p:nvPr/>
          </p:nvSpPr>
          <p:spPr>
            <a:xfrm>
              <a:off x="5067800" y="1811600"/>
              <a:ext cx="5875" cy="8800"/>
            </a:xfrm>
            <a:custGeom>
              <a:rect b="b" l="l" r="r" t="t"/>
              <a:pathLst>
                <a:path extrusionOk="0" h="352" w="235">
                  <a:moveTo>
                    <a:pt x="103" y="1"/>
                  </a:moveTo>
                  <a:cubicBezTo>
                    <a:pt x="70" y="1"/>
                    <a:pt x="37" y="18"/>
                    <a:pt x="27" y="57"/>
                  </a:cubicBezTo>
                  <a:cubicBezTo>
                    <a:pt x="0" y="163"/>
                    <a:pt x="11" y="278"/>
                    <a:pt x="111" y="341"/>
                  </a:cubicBezTo>
                  <a:cubicBezTo>
                    <a:pt x="123" y="348"/>
                    <a:pt x="136" y="351"/>
                    <a:pt x="148" y="351"/>
                  </a:cubicBezTo>
                  <a:cubicBezTo>
                    <a:pt x="195" y="351"/>
                    <a:pt x="235" y="305"/>
                    <a:pt x="222" y="254"/>
                  </a:cubicBezTo>
                  <a:cubicBezTo>
                    <a:pt x="205" y="191"/>
                    <a:pt x="173" y="143"/>
                    <a:pt x="179" y="75"/>
                  </a:cubicBezTo>
                  <a:cubicBezTo>
                    <a:pt x="183" y="27"/>
                    <a:pt x="143"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4"/>
            <p:cNvSpPr/>
            <p:nvPr/>
          </p:nvSpPr>
          <p:spPr>
            <a:xfrm>
              <a:off x="5023875" y="1689050"/>
              <a:ext cx="8600" cy="14875"/>
            </a:xfrm>
            <a:custGeom>
              <a:rect b="b" l="l" r="r" t="t"/>
              <a:pathLst>
                <a:path extrusionOk="0" h="595" w="344">
                  <a:moveTo>
                    <a:pt x="78" y="0"/>
                  </a:moveTo>
                  <a:cubicBezTo>
                    <a:pt x="41" y="0"/>
                    <a:pt x="0" y="42"/>
                    <a:pt x="22" y="88"/>
                  </a:cubicBezTo>
                  <a:cubicBezTo>
                    <a:pt x="97" y="253"/>
                    <a:pt x="170" y="419"/>
                    <a:pt x="261" y="576"/>
                  </a:cubicBezTo>
                  <a:cubicBezTo>
                    <a:pt x="269" y="589"/>
                    <a:pt x="282" y="594"/>
                    <a:pt x="294" y="594"/>
                  </a:cubicBezTo>
                  <a:cubicBezTo>
                    <a:pt x="319" y="594"/>
                    <a:pt x="343" y="574"/>
                    <a:pt x="334" y="546"/>
                  </a:cubicBezTo>
                  <a:cubicBezTo>
                    <a:pt x="276" y="368"/>
                    <a:pt x="198" y="202"/>
                    <a:pt x="122" y="31"/>
                  </a:cubicBezTo>
                  <a:cubicBezTo>
                    <a:pt x="112" y="9"/>
                    <a:pt x="96" y="0"/>
                    <a:pt x="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4"/>
            <p:cNvSpPr/>
            <p:nvPr/>
          </p:nvSpPr>
          <p:spPr>
            <a:xfrm>
              <a:off x="5038725" y="1725875"/>
              <a:ext cx="9675" cy="16575"/>
            </a:xfrm>
            <a:custGeom>
              <a:rect b="b" l="l" r="r" t="t"/>
              <a:pathLst>
                <a:path extrusionOk="0" h="663" w="387">
                  <a:moveTo>
                    <a:pt x="100" y="0"/>
                  </a:moveTo>
                  <a:cubicBezTo>
                    <a:pt x="52" y="0"/>
                    <a:pt x="1" y="43"/>
                    <a:pt x="22" y="98"/>
                  </a:cubicBezTo>
                  <a:cubicBezTo>
                    <a:pt x="89" y="276"/>
                    <a:pt x="138" y="503"/>
                    <a:pt x="273" y="644"/>
                  </a:cubicBezTo>
                  <a:cubicBezTo>
                    <a:pt x="285" y="656"/>
                    <a:pt x="301" y="662"/>
                    <a:pt x="317" y="662"/>
                  </a:cubicBezTo>
                  <a:cubicBezTo>
                    <a:pt x="352" y="662"/>
                    <a:pt x="387" y="637"/>
                    <a:pt x="384" y="599"/>
                  </a:cubicBezTo>
                  <a:cubicBezTo>
                    <a:pt x="372" y="403"/>
                    <a:pt x="246" y="210"/>
                    <a:pt x="161" y="38"/>
                  </a:cubicBezTo>
                  <a:cubicBezTo>
                    <a:pt x="148" y="11"/>
                    <a:pt x="125"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4"/>
            <p:cNvSpPr/>
            <p:nvPr/>
          </p:nvSpPr>
          <p:spPr>
            <a:xfrm>
              <a:off x="5037075" y="1685050"/>
              <a:ext cx="10575" cy="19250"/>
            </a:xfrm>
            <a:custGeom>
              <a:rect b="b" l="l" r="r" t="t"/>
              <a:pathLst>
                <a:path extrusionOk="0" h="770" w="423">
                  <a:moveTo>
                    <a:pt x="92" y="0"/>
                  </a:moveTo>
                  <a:cubicBezTo>
                    <a:pt x="48" y="0"/>
                    <a:pt x="0" y="38"/>
                    <a:pt x="19" y="88"/>
                  </a:cubicBezTo>
                  <a:cubicBezTo>
                    <a:pt x="107" y="312"/>
                    <a:pt x="192" y="534"/>
                    <a:pt x="314" y="743"/>
                  </a:cubicBezTo>
                  <a:cubicBezTo>
                    <a:pt x="324" y="761"/>
                    <a:pt x="341" y="769"/>
                    <a:pt x="357" y="769"/>
                  </a:cubicBezTo>
                  <a:cubicBezTo>
                    <a:pt x="390" y="769"/>
                    <a:pt x="422" y="741"/>
                    <a:pt x="412" y="701"/>
                  </a:cubicBezTo>
                  <a:cubicBezTo>
                    <a:pt x="347" y="468"/>
                    <a:pt x="248" y="254"/>
                    <a:pt x="146" y="34"/>
                  </a:cubicBezTo>
                  <a:cubicBezTo>
                    <a:pt x="135" y="10"/>
                    <a:pt x="114"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4"/>
            <p:cNvSpPr/>
            <p:nvPr/>
          </p:nvSpPr>
          <p:spPr>
            <a:xfrm>
              <a:off x="5024350" y="1707775"/>
              <a:ext cx="6300" cy="10650"/>
            </a:xfrm>
            <a:custGeom>
              <a:rect b="b" l="l" r="r" t="t"/>
              <a:pathLst>
                <a:path extrusionOk="0" h="426" w="252">
                  <a:moveTo>
                    <a:pt x="99" y="0"/>
                  </a:moveTo>
                  <a:cubicBezTo>
                    <a:pt x="50" y="0"/>
                    <a:pt x="1" y="41"/>
                    <a:pt x="16" y="104"/>
                  </a:cubicBezTo>
                  <a:cubicBezTo>
                    <a:pt x="40" y="196"/>
                    <a:pt x="49" y="312"/>
                    <a:pt x="107" y="391"/>
                  </a:cubicBezTo>
                  <a:cubicBezTo>
                    <a:pt x="124" y="414"/>
                    <a:pt x="148" y="425"/>
                    <a:pt x="171" y="425"/>
                  </a:cubicBezTo>
                  <a:cubicBezTo>
                    <a:pt x="207" y="425"/>
                    <a:pt x="241" y="399"/>
                    <a:pt x="244" y="354"/>
                  </a:cubicBezTo>
                  <a:cubicBezTo>
                    <a:pt x="251" y="256"/>
                    <a:pt x="203" y="152"/>
                    <a:pt x="175" y="59"/>
                  </a:cubicBezTo>
                  <a:cubicBezTo>
                    <a:pt x="163" y="18"/>
                    <a:pt x="131"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4"/>
            <p:cNvSpPr/>
            <p:nvPr/>
          </p:nvSpPr>
          <p:spPr>
            <a:xfrm>
              <a:off x="4987900" y="1620425"/>
              <a:ext cx="13950" cy="16900"/>
            </a:xfrm>
            <a:custGeom>
              <a:rect b="b" l="l" r="r" t="t"/>
              <a:pathLst>
                <a:path extrusionOk="0" h="676" w="558">
                  <a:moveTo>
                    <a:pt x="113" y="0"/>
                  </a:moveTo>
                  <a:cubicBezTo>
                    <a:pt x="57" y="0"/>
                    <a:pt x="1" y="56"/>
                    <a:pt x="41" y="114"/>
                  </a:cubicBezTo>
                  <a:cubicBezTo>
                    <a:pt x="109" y="211"/>
                    <a:pt x="177" y="309"/>
                    <a:pt x="243" y="404"/>
                  </a:cubicBezTo>
                  <a:cubicBezTo>
                    <a:pt x="306" y="493"/>
                    <a:pt x="362" y="590"/>
                    <a:pt x="443" y="660"/>
                  </a:cubicBezTo>
                  <a:cubicBezTo>
                    <a:pt x="455" y="671"/>
                    <a:pt x="470" y="675"/>
                    <a:pt x="484" y="675"/>
                  </a:cubicBezTo>
                  <a:cubicBezTo>
                    <a:pt x="521" y="675"/>
                    <a:pt x="558" y="646"/>
                    <a:pt x="542" y="603"/>
                  </a:cubicBezTo>
                  <a:cubicBezTo>
                    <a:pt x="466" y="398"/>
                    <a:pt x="301" y="214"/>
                    <a:pt x="178" y="35"/>
                  </a:cubicBezTo>
                  <a:cubicBezTo>
                    <a:pt x="161" y="10"/>
                    <a:pt x="137"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4"/>
            <p:cNvSpPr/>
            <p:nvPr/>
          </p:nvSpPr>
          <p:spPr>
            <a:xfrm>
              <a:off x="5017875" y="1654750"/>
              <a:ext cx="9850" cy="15500"/>
            </a:xfrm>
            <a:custGeom>
              <a:rect b="b" l="l" r="r" t="t"/>
              <a:pathLst>
                <a:path extrusionOk="0" h="620" w="394">
                  <a:moveTo>
                    <a:pt x="119" y="0"/>
                  </a:moveTo>
                  <a:cubicBezTo>
                    <a:pt x="62" y="0"/>
                    <a:pt x="0" y="64"/>
                    <a:pt x="34" y="133"/>
                  </a:cubicBezTo>
                  <a:cubicBezTo>
                    <a:pt x="109" y="293"/>
                    <a:pt x="182" y="465"/>
                    <a:pt x="295" y="601"/>
                  </a:cubicBezTo>
                  <a:cubicBezTo>
                    <a:pt x="305" y="614"/>
                    <a:pt x="318" y="619"/>
                    <a:pt x="330" y="619"/>
                  </a:cubicBezTo>
                  <a:cubicBezTo>
                    <a:pt x="363" y="619"/>
                    <a:pt x="394" y="582"/>
                    <a:pt x="387" y="547"/>
                  </a:cubicBezTo>
                  <a:cubicBezTo>
                    <a:pt x="354" y="372"/>
                    <a:pt x="262" y="205"/>
                    <a:pt x="185" y="46"/>
                  </a:cubicBezTo>
                  <a:cubicBezTo>
                    <a:pt x="170" y="14"/>
                    <a:pt x="145"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4"/>
            <p:cNvSpPr/>
            <p:nvPr/>
          </p:nvSpPr>
          <p:spPr>
            <a:xfrm>
              <a:off x="5005725" y="1659325"/>
              <a:ext cx="10900" cy="15550"/>
            </a:xfrm>
            <a:custGeom>
              <a:rect b="b" l="l" r="r" t="t"/>
              <a:pathLst>
                <a:path extrusionOk="0" h="622" w="436">
                  <a:moveTo>
                    <a:pt x="109" y="0"/>
                  </a:moveTo>
                  <a:cubicBezTo>
                    <a:pt x="55" y="0"/>
                    <a:pt x="0" y="57"/>
                    <a:pt x="35" y="119"/>
                  </a:cubicBezTo>
                  <a:cubicBezTo>
                    <a:pt x="130" y="285"/>
                    <a:pt x="222" y="462"/>
                    <a:pt x="348" y="607"/>
                  </a:cubicBezTo>
                  <a:cubicBezTo>
                    <a:pt x="357" y="617"/>
                    <a:pt x="367" y="621"/>
                    <a:pt x="378" y="621"/>
                  </a:cubicBezTo>
                  <a:cubicBezTo>
                    <a:pt x="407" y="621"/>
                    <a:pt x="436" y="593"/>
                    <a:pt x="426" y="562"/>
                  </a:cubicBezTo>
                  <a:cubicBezTo>
                    <a:pt x="369" y="379"/>
                    <a:pt x="267" y="207"/>
                    <a:pt x="175" y="40"/>
                  </a:cubicBezTo>
                  <a:cubicBezTo>
                    <a:pt x="158" y="12"/>
                    <a:pt x="134"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4"/>
            <p:cNvSpPr/>
            <p:nvPr/>
          </p:nvSpPr>
          <p:spPr>
            <a:xfrm>
              <a:off x="5002700" y="1630700"/>
              <a:ext cx="11500" cy="13600"/>
            </a:xfrm>
            <a:custGeom>
              <a:rect b="b" l="l" r="r" t="t"/>
              <a:pathLst>
                <a:path extrusionOk="0" h="544" w="460">
                  <a:moveTo>
                    <a:pt x="122" y="1"/>
                  </a:moveTo>
                  <a:cubicBezTo>
                    <a:pt x="59" y="1"/>
                    <a:pt x="1" y="61"/>
                    <a:pt x="44" y="128"/>
                  </a:cubicBezTo>
                  <a:cubicBezTo>
                    <a:pt x="138" y="276"/>
                    <a:pt x="218" y="427"/>
                    <a:pt x="363" y="534"/>
                  </a:cubicBezTo>
                  <a:cubicBezTo>
                    <a:pt x="372" y="541"/>
                    <a:pt x="382" y="544"/>
                    <a:pt x="392" y="544"/>
                  </a:cubicBezTo>
                  <a:cubicBezTo>
                    <a:pt x="426" y="544"/>
                    <a:pt x="459" y="504"/>
                    <a:pt x="450" y="466"/>
                  </a:cubicBezTo>
                  <a:cubicBezTo>
                    <a:pt x="408" y="302"/>
                    <a:pt x="297" y="175"/>
                    <a:pt x="198" y="40"/>
                  </a:cubicBezTo>
                  <a:cubicBezTo>
                    <a:pt x="178" y="12"/>
                    <a:pt x="150"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4"/>
            <p:cNvSpPr/>
            <p:nvPr/>
          </p:nvSpPr>
          <p:spPr>
            <a:xfrm>
              <a:off x="4984800" y="1586500"/>
              <a:ext cx="11875" cy="16575"/>
            </a:xfrm>
            <a:custGeom>
              <a:rect b="b" l="l" r="r" t="t"/>
              <a:pathLst>
                <a:path extrusionOk="0" h="663" w="475">
                  <a:moveTo>
                    <a:pt x="120" y="0"/>
                  </a:moveTo>
                  <a:cubicBezTo>
                    <a:pt x="61" y="0"/>
                    <a:pt x="1" y="64"/>
                    <a:pt x="39" y="132"/>
                  </a:cubicBezTo>
                  <a:lnTo>
                    <a:pt x="184" y="401"/>
                  </a:lnTo>
                  <a:cubicBezTo>
                    <a:pt x="229" y="484"/>
                    <a:pt x="266" y="573"/>
                    <a:pt x="334" y="639"/>
                  </a:cubicBezTo>
                  <a:cubicBezTo>
                    <a:pt x="349" y="655"/>
                    <a:pt x="368" y="662"/>
                    <a:pt x="385" y="662"/>
                  </a:cubicBezTo>
                  <a:cubicBezTo>
                    <a:pt x="431" y="662"/>
                    <a:pt x="474" y="617"/>
                    <a:pt x="462" y="564"/>
                  </a:cubicBezTo>
                  <a:cubicBezTo>
                    <a:pt x="441" y="473"/>
                    <a:pt x="386" y="392"/>
                    <a:pt x="340" y="310"/>
                  </a:cubicBezTo>
                  <a:cubicBezTo>
                    <a:pt x="289" y="222"/>
                    <a:pt x="239" y="132"/>
                    <a:pt x="190" y="45"/>
                  </a:cubicBezTo>
                  <a:cubicBezTo>
                    <a:pt x="173" y="13"/>
                    <a:pt x="147"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4"/>
            <p:cNvSpPr/>
            <p:nvPr/>
          </p:nvSpPr>
          <p:spPr>
            <a:xfrm>
              <a:off x="4971225" y="1585575"/>
              <a:ext cx="12150" cy="16625"/>
            </a:xfrm>
            <a:custGeom>
              <a:rect b="b" l="l" r="r" t="t"/>
              <a:pathLst>
                <a:path extrusionOk="0" h="665" w="486">
                  <a:moveTo>
                    <a:pt x="105" y="1"/>
                  </a:moveTo>
                  <a:cubicBezTo>
                    <a:pt x="51" y="1"/>
                    <a:pt x="1" y="56"/>
                    <a:pt x="33" y="121"/>
                  </a:cubicBezTo>
                  <a:cubicBezTo>
                    <a:pt x="120" y="289"/>
                    <a:pt x="211" y="524"/>
                    <a:pt x="359" y="646"/>
                  </a:cubicBezTo>
                  <a:cubicBezTo>
                    <a:pt x="374" y="659"/>
                    <a:pt x="391" y="665"/>
                    <a:pt x="408" y="665"/>
                  </a:cubicBezTo>
                  <a:cubicBezTo>
                    <a:pt x="449" y="665"/>
                    <a:pt x="486" y="628"/>
                    <a:pt x="477" y="579"/>
                  </a:cubicBezTo>
                  <a:cubicBezTo>
                    <a:pt x="441" y="390"/>
                    <a:pt x="280" y="196"/>
                    <a:pt x="173" y="40"/>
                  </a:cubicBezTo>
                  <a:cubicBezTo>
                    <a:pt x="155" y="13"/>
                    <a:pt x="12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4"/>
            <p:cNvSpPr/>
            <p:nvPr/>
          </p:nvSpPr>
          <p:spPr>
            <a:xfrm>
              <a:off x="4926225" y="1505375"/>
              <a:ext cx="15175" cy="18500"/>
            </a:xfrm>
            <a:custGeom>
              <a:rect b="b" l="l" r="r" t="t"/>
              <a:pathLst>
                <a:path extrusionOk="0" h="740" w="607">
                  <a:moveTo>
                    <a:pt x="87" y="0"/>
                  </a:moveTo>
                  <a:cubicBezTo>
                    <a:pt x="44" y="0"/>
                    <a:pt x="0" y="52"/>
                    <a:pt x="28" y="95"/>
                  </a:cubicBezTo>
                  <a:cubicBezTo>
                    <a:pt x="102" y="205"/>
                    <a:pt x="170" y="320"/>
                    <a:pt x="245" y="428"/>
                  </a:cubicBezTo>
                  <a:cubicBezTo>
                    <a:pt x="313" y="525"/>
                    <a:pt x="378" y="649"/>
                    <a:pt x="470" y="724"/>
                  </a:cubicBezTo>
                  <a:cubicBezTo>
                    <a:pt x="484" y="735"/>
                    <a:pt x="501" y="740"/>
                    <a:pt x="518" y="740"/>
                  </a:cubicBezTo>
                  <a:cubicBezTo>
                    <a:pt x="563" y="740"/>
                    <a:pt x="606" y="707"/>
                    <a:pt x="588" y="657"/>
                  </a:cubicBezTo>
                  <a:cubicBezTo>
                    <a:pt x="544" y="537"/>
                    <a:pt x="447" y="429"/>
                    <a:pt x="371" y="329"/>
                  </a:cubicBezTo>
                  <a:cubicBezTo>
                    <a:pt x="292" y="224"/>
                    <a:pt x="208" y="122"/>
                    <a:pt x="127" y="21"/>
                  </a:cubicBezTo>
                  <a:cubicBezTo>
                    <a:pt x="116" y="6"/>
                    <a:pt x="101"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4"/>
            <p:cNvSpPr/>
            <p:nvPr/>
          </p:nvSpPr>
          <p:spPr>
            <a:xfrm>
              <a:off x="4937300" y="1512200"/>
              <a:ext cx="12450" cy="13775"/>
            </a:xfrm>
            <a:custGeom>
              <a:rect b="b" l="l" r="r" t="t"/>
              <a:pathLst>
                <a:path extrusionOk="0" h="551" w="498">
                  <a:moveTo>
                    <a:pt x="109" y="1"/>
                  </a:moveTo>
                  <a:cubicBezTo>
                    <a:pt x="57" y="1"/>
                    <a:pt x="0" y="64"/>
                    <a:pt x="39" y="116"/>
                  </a:cubicBezTo>
                  <a:cubicBezTo>
                    <a:pt x="145" y="258"/>
                    <a:pt x="245" y="430"/>
                    <a:pt x="386" y="538"/>
                  </a:cubicBezTo>
                  <a:cubicBezTo>
                    <a:pt x="396" y="546"/>
                    <a:pt x="411" y="550"/>
                    <a:pt x="425" y="550"/>
                  </a:cubicBezTo>
                  <a:cubicBezTo>
                    <a:pt x="461" y="550"/>
                    <a:pt x="497" y="525"/>
                    <a:pt x="480" y="484"/>
                  </a:cubicBezTo>
                  <a:cubicBezTo>
                    <a:pt x="408" y="313"/>
                    <a:pt x="268" y="168"/>
                    <a:pt x="155" y="24"/>
                  </a:cubicBezTo>
                  <a:cubicBezTo>
                    <a:pt x="143" y="8"/>
                    <a:pt x="126"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4"/>
            <p:cNvSpPr/>
            <p:nvPr/>
          </p:nvSpPr>
          <p:spPr>
            <a:xfrm>
              <a:off x="4952100" y="1543625"/>
              <a:ext cx="8475" cy="11500"/>
            </a:xfrm>
            <a:custGeom>
              <a:rect b="b" l="l" r="r" t="t"/>
              <a:pathLst>
                <a:path extrusionOk="0" h="460" w="339">
                  <a:moveTo>
                    <a:pt x="87" y="1"/>
                  </a:moveTo>
                  <a:cubicBezTo>
                    <a:pt x="44" y="1"/>
                    <a:pt x="0" y="46"/>
                    <a:pt x="30" y="95"/>
                  </a:cubicBezTo>
                  <a:cubicBezTo>
                    <a:pt x="99" y="211"/>
                    <a:pt x="160" y="342"/>
                    <a:pt x="250" y="445"/>
                  </a:cubicBezTo>
                  <a:cubicBezTo>
                    <a:pt x="259" y="455"/>
                    <a:pt x="269" y="459"/>
                    <a:pt x="281" y="459"/>
                  </a:cubicBezTo>
                  <a:cubicBezTo>
                    <a:pt x="309" y="459"/>
                    <a:pt x="338" y="431"/>
                    <a:pt x="329" y="400"/>
                  </a:cubicBezTo>
                  <a:cubicBezTo>
                    <a:pt x="286" y="271"/>
                    <a:pt x="205" y="152"/>
                    <a:pt x="139" y="33"/>
                  </a:cubicBezTo>
                  <a:cubicBezTo>
                    <a:pt x="127" y="10"/>
                    <a:pt x="107"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4"/>
            <p:cNvSpPr/>
            <p:nvPr/>
          </p:nvSpPr>
          <p:spPr>
            <a:xfrm>
              <a:off x="4959850" y="1540900"/>
              <a:ext cx="11025" cy="12375"/>
            </a:xfrm>
            <a:custGeom>
              <a:rect b="b" l="l" r="r" t="t"/>
              <a:pathLst>
                <a:path extrusionOk="0" h="495" w="441">
                  <a:moveTo>
                    <a:pt x="103" y="1"/>
                  </a:moveTo>
                  <a:cubicBezTo>
                    <a:pt x="51" y="1"/>
                    <a:pt x="1" y="52"/>
                    <a:pt x="39" y="105"/>
                  </a:cubicBezTo>
                  <a:cubicBezTo>
                    <a:pt x="133" y="234"/>
                    <a:pt x="226" y="362"/>
                    <a:pt x="337" y="479"/>
                  </a:cubicBezTo>
                  <a:cubicBezTo>
                    <a:pt x="347" y="490"/>
                    <a:pt x="360" y="495"/>
                    <a:pt x="372" y="495"/>
                  </a:cubicBezTo>
                  <a:cubicBezTo>
                    <a:pt x="407" y="495"/>
                    <a:pt x="440" y="454"/>
                    <a:pt x="419" y="415"/>
                  </a:cubicBezTo>
                  <a:cubicBezTo>
                    <a:pt x="344" y="280"/>
                    <a:pt x="254" y="157"/>
                    <a:pt x="163" y="32"/>
                  </a:cubicBezTo>
                  <a:cubicBezTo>
                    <a:pt x="147" y="10"/>
                    <a:pt x="125"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4"/>
            <p:cNvSpPr/>
            <p:nvPr/>
          </p:nvSpPr>
          <p:spPr>
            <a:xfrm>
              <a:off x="4970075" y="1563800"/>
              <a:ext cx="8825" cy="12775"/>
            </a:xfrm>
            <a:custGeom>
              <a:rect b="b" l="l" r="r" t="t"/>
              <a:pathLst>
                <a:path extrusionOk="0" h="511" w="353">
                  <a:moveTo>
                    <a:pt x="93" y="1"/>
                  </a:moveTo>
                  <a:cubicBezTo>
                    <a:pt x="49" y="1"/>
                    <a:pt x="1" y="38"/>
                    <a:pt x="10" y="96"/>
                  </a:cubicBezTo>
                  <a:cubicBezTo>
                    <a:pt x="37" y="250"/>
                    <a:pt x="115" y="441"/>
                    <a:pt x="267" y="506"/>
                  </a:cubicBezTo>
                  <a:cubicBezTo>
                    <a:pt x="274" y="509"/>
                    <a:pt x="281" y="510"/>
                    <a:pt x="288" y="510"/>
                  </a:cubicBezTo>
                  <a:cubicBezTo>
                    <a:pt x="328" y="510"/>
                    <a:pt x="353" y="454"/>
                    <a:pt x="336" y="417"/>
                  </a:cubicBezTo>
                  <a:cubicBezTo>
                    <a:pt x="308" y="359"/>
                    <a:pt x="257" y="314"/>
                    <a:pt x="225" y="257"/>
                  </a:cubicBezTo>
                  <a:cubicBezTo>
                    <a:pt x="190" y="193"/>
                    <a:pt x="169" y="127"/>
                    <a:pt x="155" y="55"/>
                  </a:cubicBezTo>
                  <a:cubicBezTo>
                    <a:pt x="149" y="17"/>
                    <a:pt x="122" y="1"/>
                    <a:pt x="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4"/>
            <p:cNvSpPr/>
            <p:nvPr/>
          </p:nvSpPr>
          <p:spPr>
            <a:xfrm>
              <a:off x="4908700" y="1467875"/>
              <a:ext cx="16525" cy="18650"/>
            </a:xfrm>
            <a:custGeom>
              <a:rect b="b" l="l" r="r" t="t"/>
              <a:pathLst>
                <a:path extrusionOk="0" h="746" w="661">
                  <a:moveTo>
                    <a:pt x="111" y="1"/>
                  </a:moveTo>
                  <a:cubicBezTo>
                    <a:pt x="54" y="1"/>
                    <a:pt x="1" y="82"/>
                    <a:pt x="48" y="142"/>
                  </a:cubicBezTo>
                  <a:cubicBezTo>
                    <a:pt x="128" y="243"/>
                    <a:pt x="204" y="343"/>
                    <a:pt x="282" y="442"/>
                  </a:cubicBezTo>
                  <a:cubicBezTo>
                    <a:pt x="357" y="541"/>
                    <a:pt x="434" y="653"/>
                    <a:pt x="530" y="729"/>
                  </a:cubicBezTo>
                  <a:cubicBezTo>
                    <a:pt x="545" y="741"/>
                    <a:pt x="561" y="746"/>
                    <a:pt x="576" y="746"/>
                  </a:cubicBezTo>
                  <a:cubicBezTo>
                    <a:pt x="622" y="746"/>
                    <a:pt x="661" y="701"/>
                    <a:pt x="635" y="648"/>
                  </a:cubicBezTo>
                  <a:cubicBezTo>
                    <a:pt x="584" y="538"/>
                    <a:pt x="493" y="439"/>
                    <a:pt x="416" y="343"/>
                  </a:cubicBezTo>
                  <a:lnTo>
                    <a:pt x="164" y="29"/>
                  </a:lnTo>
                  <a:cubicBezTo>
                    <a:pt x="148" y="9"/>
                    <a:pt x="129"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4"/>
            <p:cNvSpPr/>
            <p:nvPr/>
          </p:nvSpPr>
          <p:spPr>
            <a:xfrm>
              <a:off x="4910550" y="1486325"/>
              <a:ext cx="9375" cy="10725"/>
            </a:xfrm>
            <a:custGeom>
              <a:rect b="b" l="l" r="r" t="t"/>
              <a:pathLst>
                <a:path extrusionOk="0" h="429" w="375">
                  <a:moveTo>
                    <a:pt x="105" y="1"/>
                  </a:moveTo>
                  <a:cubicBezTo>
                    <a:pt x="52" y="1"/>
                    <a:pt x="0" y="54"/>
                    <a:pt x="39" y="109"/>
                  </a:cubicBezTo>
                  <a:cubicBezTo>
                    <a:pt x="106" y="210"/>
                    <a:pt x="167" y="331"/>
                    <a:pt x="257" y="413"/>
                  </a:cubicBezTo>
                  <a:cubicBezTo>
                    <a:pt x="269" y="424"/>
                    <a:pt x="283" y="428"/>
                    <a:pt x="298" y="428"/>
                  </a:cubicBezTo>
                  <a:cubicBezTo>
                    <a:pt x="336" y="428"/>
                    <a:pt x="374" y="397"/>
                    <a:pt x="360" y="353"/>
                  </a:cubicBezTo>
                  <a:cubicBezTo>
                    <a:pt x="319" y="238"/>
                    <a:pt x="233" y="136"/>
                    <a:pt x="166" y="34"/>
                  </a:cubicBezTo>
                  <a:cubicBezTo>
                    <a:pt x="150" y="11"/>
                    <a:pt x="127"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4"/>
            <p:cNvSpPr/>
            <p:nvPr/>
          </p:nvSpPr>
          <p:spPr>
            <a:xfrm>
              <a:off x="4865300" y="1419850"/>
              <a:ext cx="18150" cy="16325"/>
            </a:xfrm>
            <a:custGeom>
              <a:rect b="b" l="l" r="r" t="t"/>
              <a:pathLst>
                <a:path extrusionOk="0" h="653" w="726">
                  <a:moveTo>
                    <a:pt x="98" y="0"/>
                  </a:moveTo>
                  <a:cubicBezTo>
                    <a:pt x="46" y="0"/>
                    <a:pt x="1" y="54"/>
                    <a:pt x="32" y="112"/>
                  </a:cubicBezTo>
                  <a:cubicBezTo>
                    <a:pt x="99" y="236"/>
                    <a:pt x="195" y="341"/>
                    <a:pt x="295" y="441"/>
                  </a:cubicBezTo>
                  <a:cubicBezTo>
                    <a:pt x="385" y="528"/>
                    <a:pt x="498" y="639"/>
                    <a:pt x="625" y="652"/>
                  </a:cubicBezTo>
                  <a:cubicBezTo>
                    <a:pt x="628" y="653"/>
                    <a:pt x="630" y="653"/>
                    <a:pt x="633" y="653"/>
                  </a:cubicBezTo>
                  <a:cubicBezTo>
                    <a:pt x="696" y="653"/>
                    <a:pt x="725" y="574"/>
                    <a:pt x="700" y="522"/>
                  </a:cubicBezTo>
                  <a:cubicBezTo>
                    <a:pt x="647" y="422"/>
                    <a:pt x="517" y="355"/>
                    <a:pt x="429" y="281"/>
                  </a:cubicBezTo>
                  <a:cubicBezTo>
                    <a:pt x="331" y="199"/>
                    <a:pt x="245" y="106"/>
                    <a:pt x="150" y="21"/>
                  </a:cubicBezTo>
                  <a:cubicBezTo>
                    <a:pt x="134" y="7"/>
                    <a:pt x="116"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4"/>
            <p:cNvSpPr/>
            <p:nvPr/>
          </p:nvSpPr>
          <p:spPr>
            <a:xfrm>
              <a:off x="4897175" y="1463675"/>
              <a:ext cx="9000" cy="11225"/>
            </a:xfrm>
            <a:custGeom>
              <a:rect b="b" l="l" r="r" t="t"/>
              <a:pathLst>
                <a:path extrusionOk="0" h="449" w="360">
                  <a:moveTo>
                    <a:pt x="119" y="0"/>
                  </a:moveTo>
                  <a:cubicBezTo>
                    <a:pt x="61" y="0"/>
                    <a:pt x="1" y="61"/>
                    <a:pt x="40" y="126"/>
                  </a:cubicBezTo>
                  <a:cubicBezTo>
                    <a:pt x="104" y="231"/>
                    <a:pt x="158" y="361"/>
                    <a:pt x="256" y="436"/>
                  </a:cubicBezTo>
                  <a:cubicBezTo>
                    <a:pt x="268" y="445"/>
                    <a:pt x="279" y="448"/>
                    <a:pt x="290" y="448"/>
                  </a:cubicBezTo>
                  <a:cubicBezTo>
                    <a:pt x="329" y="448"/>
                    <a:pt x="360" y="400"/>
                    <a:pt x="354" y="361"/>
                  </a:cubicBezTo>
                  <a:cubicBezTo>
                    <a:pt x="336" y="248"/>
                    <a:pt x="245" y="138"/>
                    <a:pt x="186" y="40"/>
                  </a:cubicBezTo>
                  <a:cubicBezTo>
                    <a:pt x="170" y="12"/>
                    <a:pt x="145"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4"/>
            <p:cNvSpPr/>
            <p:nvPr/>
          </p:nvSpPr>
          <p:spPr>
            <a:xfrm>
              <a:off x="4889425" y="1439750"/>
              <a:ext cx="11025" cy="13550"/>
            </a:xfrm>
            <a:custGeom>
              <a:rect b="b" l="l" r="r" t="t"/>
              <a:pathLst>
                <a:path extrusionOk="0" h="542" w="441">
                  <a:moveTo>
                    <a:pt x="87" y="0"/>
                  </a:moveTo>
                  <a:cubicBezTo>
                    <a:pt x="46" y="0"/>
                    <a:pt x="0" y="38"/>
                    <a:pt x="14" y="87"/>
                  </a:cubicBezTo>
                  <a:cubicBezTo>
                    <a:pt x="65" y="248"/>
                    <a:pt x="164" y="473"/>
                    <a:pt x="335" y="537"/>
                  </a:cubicBezTo>
                  <a:cubicBezTo>
                    <a:pt x="343" y="540"/>
                    <a:pt x="351" y="542"/>
                    <a:pt x="358" y="542"/>
                  </a:cubicBezTo>
                  <a:cubicBezTo>
                    <a:pt x="410" y="542"/>
                    <a:pt x="440" y="474"/>
                    <a:pt x="417" y="428"/>
                  </a:cubicBezTo>
                  <a:cubicBezTo>
                    <a:pt x="384" y="358"/>
                    <a:pt x="317" y="311"/>
                    <a:pt x="270" y="247"/>
                  </a:cubicBezTo>
                  <a:cubicBezTo>
                    <a:pt x="219" y="180"/>
                    <a:pt x="176" y="108"/>
                    <a:pt x="139" y="33"/>
                  </a:cubicBezTo>
                  <a:cubicBezTo>
                    <a:pt x="128" y="10"/>
                    <a:pt x="108"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4"/>
            <p:cNvSpPr/>
            <p:nvPr/>
          </p:nvSpPr>
          <p:spPr>
            <a:xfrm>
              <a:off x="4851775" y="1397325"/>
              <a:ext cx="13900" cy="14125"/>
            </a:xfrm>
            <a:custGeom>
              <a:rect b="b" l="l" r="r" t="t"/>
              <a:pathLst>
                <a:path extrusionOk="0" h="565" w="556">
                  <a:moveTo>
                    <a:pt x="102" y="0"/>
                  </a:moveTo>
                  <a:cubicBezTo>
                    <a:pt x="48" y="0"/>
                    <a:pt x="1" y="72"/>
                    <a:pt x="48" y="126"/>
                  </a:cubicBezTo>
                  <a:cubicBezTo>
                    <a:pt x="112" y="202"/>
                    <a:pt x="178" y="282"/>
                    <a:pt x="244" y="358"/>
                  </a:cubicBezTo>
                  <a:cubicBezTo>
                    <a:pt x="304" y="427"/>
                    <a:pt x="356" y="512"/>
                    <a:pt x="435" y="557"/>
                  </a:cubicBezTo>
                  <a:cubicBezTo>
                    <a:pt x="445" y="562"/>
                    <a:pt x="455" y="564"/>
                    <a:pt x="466" y="564"/>
                  </a:cubicBezTo>
                  <a:cubicBezTo>
                    <a:pt x="510" y="564"/>
                    <a:pt x="555" y="526"/>
                    <a:pt x="537" y="479"/>
                  </a:cubicBezTo>
                  <a:cubicBezTo>
                    <a:pt x="501" y="392"/>
                    <a:pt x="432" y="332"/>
                    <a:pt x="368" y="262"/>
                  </a:cubicBezTo>
                  <a:cubicBezTo>
                    <a:pt x="296" y="183"/>
                    <a:pt x="223" y="103"/>
                    <a:pt x="150" y="23"/>
                  </a:cubicBezTo>
                  <a:cubicBezTo>
                    <a:pt x="135" y="7"/>
                    <a:pt x="118" y="0"/>
                    <a:pt x="1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4"/>
            <p:cNvSpPr/>
            <p:nvPr/>
          </p:nvSpPr>
          <p:spPr>
            <a:xfrm>
              <a:off x="4823925" y="1368925"/>
              <a:ext cx="11475" cy="11250"/>
            </a:xfrm>
            <a:custGeom>
              <a:rect b="b" l="l" r="r" t="t"/>
              <a:pathLst>
                <a:path extrusionOk="0" h="450" w="459">
                  <a:moveTo>
                    <a:pt x="95" y="1"/>
                  </a:moveTo>
                  <a:cubicBezTo>
                    <a:pt x="44" y="1"/>
                    <a:pt x="1" y="67"/>
                    <a:pt x="44" y="117"/>
                  </a:cubicBezTo>
                  <a:cubicBezTo>
                    <a:pt x="141" y="229"/>
                    <a:pt x="237" y="361"/>
                    <a:pt x="363" y="440"/>
                  </a:cubicBezTo>
                  <a:cubicBezTo>
                    <a:pt x="372" y="447"/>
                    <a:pt x="382" y="450"/>
                    <a:pt x="391" y="450"/>
                  </a:cubicBezTo>
                  <a:cubicBezTo>
                    <a:pt x="428" y="450"/>
                    <a:pt x="458" y="402"/>
                    <a:pt x="439" y="364"/>
                  </a:cubicBezTo>
                  <a:cubicBezTo>
                    <a:pt x="370" y="234"/>
                    <a:pt x="245" y="126"/>
                    <a:pt x="141" y="21"/>
                  </a:cubicBezTo>
                  <a:cubicBezTo>
                    <a:pt x="127" y="7"/>
                    <a:pt x="110"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4"/>
            <p:cNvSpPr/>
            <p:nvPr/>
          </p:nvSpPr>
          <p:spPr>
            <a:xfrm>
              <a:off x="4796750" y="1339925"/>
              <a:ext cx="12075" cy="7925"/>
            </a:xfrm>
            <a:custGeom>
              <a:rect b="b" l="l" r="r" t="t"/>
              <a:pathLst>
                <a:path extrusionOk="0" h="317" w="483">
                  <a:moveTo>
                    <a:pt x="86" y="0"/>
                  </a:moveTo>
                  <a:cubicBezTo>
                    <a:pt x="33" y="0"/>
                    <a:pt x="0" y="79"/>
                    <a:pt x="55" y="115"/>
                  </a:cubicBezTo>
                  <a:cubicBezTo>
                    <a:pt x="163" y="182"/>
                    <a:pt x="274" y="276"/>
                    <a:pt x="395" y="314"/>
                  </a:cubicBezTo>
                  <a:cubicBezTo>
                    <a:pt x="401" y="316"/>
                    <a:pt x="406" y="316"/>
                    <a:pt x="412" y="316"/>
                  </a:cubicBezTo>
                  <a:cubicBezTo>
                    <a:pt x="456" y="316"/>
                    <a:pt x="482" y="256"/>
                    <a:pt x="449" y="221"/>
                  </a:cubicBezTo>
                  <a:cubicBezTo>
                    <a:pt x="361" y="130"/>
                    <a:pt x="226" y="73"/>
                    <a:pt x="118" y="10"/>
                  </a:cubicBezTo>
                  <a:cubicBezTo>
                    <a:pt x="107" y="3"/>
                    <a:pt x="96"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4"/>
            <p:cNvSpPr/>
            <p:nvPr/>
          </p:nvSpPr>
          <p:spPr>
            <a:xfrm>
              <a:off x="4755350" y="1303475"/>
              <a:ext cx="11850" cy="7425"/>
            </a:xfrm>
            <a:custGeom>
              <a:rect b="b" l="l" r="r" t="t"/>
              <a:pathLst>
                <a:path extrusionOk="0" h="297" w="474">
                  <a:moveTo>
                    <a:pt x="77" y="0"/>
                  </a:moveTo>
                  <a:cubicBezTo>
                    <a:pt x="31" y="0"/>
                    <a:pt x="0" y="70"/>
                    <a:pt x="52" y="100"/>
                  </a:cubicBezTo>
                  <a:cubicBezTo>
                    <a:pt x="158" y="166"/>
                    <a:pt x="263" y="244"/>
                    <a:pt x="378" y="293"/>
                  </a:cubicBezTo>
                  <a:cubicBezTo>
                    <a:pt x="384" y="296"/>
                    <a:pt x="390" y="297"/>
                    <a:pt x="396" y="297"/>
                  </a:cubicBezTo>
                  <a:cubicBezTo>
                    <a:pt x="435" y="297"/>
                    <a:pt x="474" y="252"/>
                    <a:pt x="435" y="220"/>
                  </a:cubicBezTo>
                  <a:cubicBezTo>
                    <a:pt x="336" y="136"/>
                    <a:pt x="215" y="76"/>
                    <a:pt x="106" y="9"/>
                  </a:cubicBezTo>
                  <a:cubicBezTo>
                    <a:pt x="96" y="3"/>
                    <a:pt x="86"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4"/>
            <p:cNvSpPr/>
            <p:nvPr/>
          </p:nvSpPr>
          <p:spPr>
            <a:xfrm>
              <a:off x="4774625" y="1323675"/>
              <a:ext cx="16600" cy="12350"/>
            </a:xfrm>
            <a:custGeom>
              <a:rect b="b" l="l" r="r" t="t"/>
              <a:pathLst>
                <a:path extrusionOk="0" h="494" w="664">
                  <a:moveTo>
                    <a:pt x="103" y="1"/>
                  </a:moveTo>
                  <a:cubicBezTo>
                    <a:pt x="42" y="1"/>
                    <a:pt x="0" y="91"/>
                    <a:pt x="68" y="124"/>
                  </a:cubicBezTo>
                  <a:cubicBezTo>
                    <a:pt x="167" y="175"/>
                    <a:pt x="262" y="233"/>
                    <a:pt x="348" y="302"/>
                  </a:cubicBezTo>
                  <a:cubicBezTo>
                    <a:pt x="423" y="362"/>
                    <a:pt x="490" y="435"/>
                    <a:pt x="571" y="485"/>
                  </a:cubicBezTo>
                  <a:cubicBezTo>
                    <a:pt x="580" y="491"/>
                    <a:pt x="590" y="493"/>
                    <a:pt x="599" y="493"/>
                  </a:cubicBezTo>
                  <a:cubicBezTo>
                    <a:pt x="636" y="493"/>
                    <a:pt x="663" y="449"/>
                    <a:pt x="644" y="413"/>
                  </a:cubicBezTo>
                  <a:cubicBezTo>
                    <a:pt x="550" y="229"/>
                    <a:pt x="312" y="94"/>
                    <a:pt x="135" y="9"/>
                  </a:cubicBezTo>
                  <a:cubicBezTo>
                    <a:pt x="124" y="3"/>
                    <a:pt x="113"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4"/>
            <p:cNvSpPr/>
            <p:nvPr/>
          </p:nvSpPr>
          <p:spPr>
            <a:xfrm>
              <a:off x="4780675" y="1314675"/>
              <a:ext cx="15950" cy="14750"/>
            </a:xfrm>
            <a:custGeom>
              <a:rect b="b" l="l" r="r" t="t"/>
              <a:pathLst>
                <a:path extrusionOk="0" h="590" w="638">
                  <a:moveTo>
                    <a:pt x="111" y="1"/>
                  </a:moveTo>
                  <a:cubicBezTo>
                    <a:pt x="52" y="1"/>
                    <a:pt x="0" y="78"/>
                    <a:pt x="53" y="132"/>
                  </a:cubicBezTo>
                  <a:cubicBezTo>
                    <a:pt x="133" y="213"/>
                    <a:pt x="212" y="294"/>
                    <a:pt x="291" y="373"/>
                  </a:cubicBezTo>
                  <a:cubicBezTo>
                    <a:pt x="362" y="447"/>
                    <a:pt x="433" y="531"/>
                    <a:pt x="523" y="581"/>
                  </a:cubicBezTo>
                  <a:cubicBezTo>
                    <a:pt x="534" y="587"/>
                    <a:pt x="545" y="590"/>
                    <a:pt x="555" y="590"/>
                  </a:cubicBezTo>
                  <a:cubicBezTo>
                    <a:pt x="601" y="590"/>
                    <a:pt x="637" y="539"/>
                    <a:pt x="611" y="493"/>
                  </a:cubicBezTo>
                  <a:cubicBezTo>
                    <a:pt x="562" y="403"/>
                    <a:pt x="477" y="333"/>
                    <a:pt x="403" y="261"/>
                  </a:cubicBezTo>
                  <a:cubicBezTo>
                    <a:pt x="323" y="183"/>
                    <a:pt x="243" y="103"/>
                    <a:pt x="163" y="23"/>
                  </a:cubicBezTo>
                  <a:cubicBezTo>
                    <a:pt x="146" y="7"/>
                    <a:pt x="128"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4"/>
            <p:cNvSpPr/>
            <p:nvPr/>
          </p:nvSpPr>
          <p:spPr>
            <a:xfrm>
              <a:off x="4806075" y="1354425"/>
              <a:ext cx="14250" cy="13000"/>
            </a:xfrm>
            <a:custGeom>
              <a:rect b="b" l="l" r="r" t="t"/>
              <a:pathLst>
                <a:path extrusionOk="0" h="520" w="570">
                  <a:moveTo>
                    <a:pt x="112" y="1"/>
                  </a:moveTo>
                  <a:cubicBezTo>
                    <a:pt x="52" y="1"/>
                    <a:pt x="1" y="77"/>
                    <a:pt x="55" y="135"/>
                  </a:cubicBezTo>
                  <a:cubicBezTo>
                    <a:pt x="172" y="256"/>
                    <a:pt x="294" y="440"/>
                    <a:pt x="448" y="512"/>
                  </a:cubicBezTo>
                  <a:cubicBezTo>
                    <a:pt x="460" y="517"/>
                    <a:pt x="472" y="519"/>
                    <a:pt x="483" y="519"/>
                  </a:cubicBezTo>
                  <a:cubicBezTo>
                    <a:pt x="533" y="519"/>
                    <a:pt x="570" y="469"/>
                    <a:pt x="544" y="417"/>
                  </a:cubicBezTo>
                  <a:cubicBezTo>
                    <a:pt x="471" y="263"/>
                    <a:pt x="287" y="141"/>
                    <a:pt x="166" y="24"/>
                  </a:cubicBezTo>
                  <a:cubicBezTo>
                    <a:pt x="149" y="8"/>
                    <a:pt x="130"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4"/>
            <p:cNvSpPr/>
            <p:nvPr/>
          </p:nvSpPr>
          <p:spPr>
            <a:xfrm>
              <a:off x="4826100" y="1355050"/>
              <a:ext cx="15475" cy="14625"/>
            </a:xfrm>
            <a:custGeom>
              <a:rect b="b" l="l" r="r" t="t"/>
              <a:pathLst>
                <a:path extrusionOk="0" h="585" w="619">
                  <a:moveTo>
                    <a:pt x="119" y="0"/>
                  </a:moveTo>
                  <a:cubicBezTo>
                    <a:pt x="57" y="0"/>
                    <a:pt x="0" y="61"/>
                    <a:pt x="39" y="132"/>
                  </a:cubicBezTo>
                  <a:cubicBezTo>
                    <a:pt x="143" y="315"/>
                    <a:pt x="301" y="524"/>
                    <a:pt x="515" y="582"/>
                  </a:cubicBezTo>
                  <a:cubicBezTo>
                    <a:pt x="521" y="584"/>
                    <a:pt x="526" y="585"/>
                    <a:pt x="531" y="585"/>
                  </a:cubicBezTo>
                  <a:cubicBezTo>
                    <a:pt x="577" y="585"/>
                    <a:pt x="618" y="531"/>
                    <a:pt x="589" y="487"/>
                  </a:cubicBezTo>
                  <a:cubicBezTo>
                    <a:pt x="476" y="327"/>
                    <a:pt x="313" y="201"/>
                    <a:pt x="195" y="41"/>
                  </a:cubicBezTo>
                  <a:cubicBezTo>
                    <a:pt x="174" y="12"/>
                    <a:pt x="146"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4"/>
            <p:cNvSpPr/>
            <p:nvPr/>
          </p:nvSpPr>
          <p:spPr>
            <a:xfrm>
              <a:off x="4840925" y="1387850"/>
              <a:ext cx="8850" cy="8625"/>
            </a:xfrm>
            <a:custGeom>
              <a:rect b="b" l="l" r="r" t="t"/>
              <a:pathLst>
                <a:path extrusionOk="0" h="345" w="354">
                  <a:moveTo>
                    <a:pt x="111" y="1"/>
                  </a:moveTo>
                  <a:cubicBezTo>
                    <a:pt x="54" y="1"/>
                    <a:pt x="1" y="80"/>
                    <a:pt x="51" y="138"/>
                  </a:cubicBezTo>
                  <a:cubicBezTo>
                    <a:pt x="115" y="212"/>
                    <a:pt x="171" y="279"/>
                    <a:pt x="250" y="334"/>
                  </a:cubicBezTo>
                  <a:cubicBezTo>
                    <a:pt x="261" y="342"/>
                    <a:pt x="271" y="345"/>
                    <a:pt x="281" y="345"/>
                  </a:cubicBezTo>
                  <a:cubicBezTo>
                    <a:pt x="322" y="345"/>
                    <a:pt x="353" y="291"/>
                    <a:pt x="334" y="251"/>
                  </a:cubicBezTo>
                  <a:cubicBezTo>
                    <a:pt x="289" y="165"/>
                    <a:pt x="228" y="99"/>
                    <a:pt x="163" y="26"/>
                  </a:cubicBezTo>
                  <a:cubicBezTo>
                    <a:pt x="147" y="8"/>
                    <a:pt x="129"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4"/>
            <p:cNvSpPr/>
            <p:nvPr/>
          </p:nvSpPr>
          <p:spPr>
            <a:xfrm>
              <a:off x="4830475" y="1274475"/>
              <a:ext cx="19425" cy="11850"/>
            </a:xfrm>
            <a:custGeom>
              <a:rect b="b" l="l" r="r" t="t"/>
              <a:pathLst>
                <a:path extrusionOk="0" h="474" w="777">
                  <a:moveTo>
                    <a:pt x="103" y="0"/>
                  </a:moveTo>
                  <a:cubicBezTo>
                    <a:pt x="41" y="0"/>
                    <a:pt x="1" y="93"/>
                    <a:pt x="66" y="133"/>
                  </a:cubicBezTo>
                  <a:cubicBezTo>
                    <a:pt x="265" y="252"/>
                    <a:pt x="460" y="376"/>
                    <a:pt x="671" y="467"/>
                  </a:cubicBezTo>
                  <a:cubicBezTo>
                    <a:pt x="680" y="471"/>
                    <a:pt x="690" y="473"/>
                    <a:pt x="698" y="473"/>
                  </a:cubicBezTo>
                  <a:cubicBezTo>
                    <a:pt x="748" y="473"/>
                    <a:pt x="776" y="408"/>
                    <a:pt x="726" y="371"/>
                  </a:cubicBezTo>
                  <a:cubicBezTo>
                    <a:pt x="542" y="234"/>
                    <a:pt x="340" y="124"/>
                    <a:pt x="140" y="11"/>
                  </a:cubicBezTo>
                  <a:cubicBezTo>
                    <a:pt x="127" y="3"/>
                    <a:pt x="115" y="0"/>
                    <a:pt x="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4"/>
            <p:cNvSpPr/>
            <p:nvPr/>
          </p:nvSpPr>
          <p:spPr>
            <a:xfrm>
              <a:off x="4857350" y="1284325"/>
              <a:ext cx="19750" cy="10425"/>
            </a:xfrm>
            <a:custGeom>
              <a:rect b="b" l="l" r="r" t="t"/>
              <a:pathLst>
                <a:path extrusionOk="0" h="417" w="790">
                  <a:moveTo>
                    <a:pt x="126" y="1"/>
                  </a:moveTo>
                  <a:cubicBezTo>
                    <a:pt x="51" y="1"/>
                    <a:pt x="0" y="107"/>
                    <a:pt x="81" y="146"/>
                  </a:cubicBezTo>
                  <a:cubicBezTo>
                    <a:pt x="181" y="194"/>
                    <a:pt x="284" y="245"/>
                    <a:pt x="386" y="293"/>
                  </a:cubicBezTo>
                  <a:cubicBezTo>
                    <a:pt x="479" y="338"/>
                    <a:pt x="573" y="395"/>
                    <a:pt x="673" y="416"/>
                  </a:cubicBezTo>
                  <a:cubicBezTo>
                    <a:pt x="677" y="416"/>
                    <a:pt x="681" y="417"/>
                    <a:pt x="684" y="417"/>
                  </a:cubicBezTo>
                  <a:cubicBezTo>
                    <a:pt x="739" y="417"/>
                    <a:pt x="790" y="347"/>
                    <a:pt x="739" y="305"/>
                  </a:cubicBezTo>
                  <a:cubicBezTo>
                    <a:pt x="581" y="172"/>
                    <a:pt x="346" y="99"/>
                    <a:pt x="162" y="9"/>
                  </a:cubicBezTo>
                  <a:cubicBezTo>
                    <a:pt x="149" y="3"/>
                    <a:pt x="137" y="1"/>
                    <a:pt x="1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4"/>
            <p:cNvSpPr/>
            <p:nvPr/>
          </p:nvSpPr>
          <p:spPr>
            <a:xfrm>
              <a:off x="4881125" y="1302425"/>
              <a:ext cx="15075" cy="7500"/>
            </a:xfrm>
            <a:custGeom>
              <a:rect b="b" l="l" r="r" t="t"/>
              <a:pathLst>
                <a:path extrusionOk="0" h="300" w="603">
                  <a:moveTo>
                    <a:pt x="84" y="1"/>
                  </a:moveTo>
                  <a:cubicBezTo>
                    <a:pt x="20" y="1"/>
                    <a:pt x="1" y="108"/>
                    <a:pt x="72" y="136"/>
                  </a:cubicBezTo>
                  <a:cubicBezTo>
                    <a:pt x="221" y="196"/>
                    <a:pt x="378" y="283"/>
                    <a:pt x="538" y="299"/>
                  </a:cubicBezTo>
                  <a:cubicBezTo>
                    <a:pt x="540" y="300"/>
                    <a:pt x="542" y="300"/>
                    <a:pt x="544" y="300"/>
                  </a:cubicBezTo>
                  <a:cubicBezTo>
                    <a:pt x="598" y="300"/>
                    <a:pt x="602" y="225"/>
                    <a:pt x="566" y="198"/>
                  </a:cubicBezTo>
                  <a:cubicBezTo>
                    <a:pt x="439" y="103"/>
                    <a:pt x="258" y="60"/>
                    <a:pt x="110" y="6"/>
                  </a:cubicBezTo>
                  <a:cubicBezTo>
                    <a:pt x="101" y="2"/>
                    <a:pt x="92" y="1"/>
                    <a:pt x="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4"/>
            <p:cNvSpPr/>
            <p:nvPr/>
          </p:nvSpPr>
          <p:spPr>
            <a:xfrm>
              <a:off x="4884875" y="1293325"/>
              <a:ext cx="17600" cy="9700"/>
            </a:xfrm>
            <a:custGeom>
              <a:rect b="b" l="l" r="r" t="t"/>
              <a:pathLst>
                <a:path extrusionOk="0" h="388" w="704">
                  <a:moveTo>
                    <a:pt x="111" y="0"/>
                  </a:moveTo>
                  <a:cubicBezTo>
                    <a:pt x="45" y="0"/>
                    <a:pt x="0" y="108"/>
                    <a:pt x="72" y="158"/>
                  </a:cubicBezTo>
                  <a:cubicBezTo>
                    <a:pt x="237" y="274"/>
                    <a:pt x="430" y="386"/>
                    <a:pt x="635" y="388"/>
                  </a:cubicBezTo>
                  <a:cubicBezTo>
                    <a:pt x="687" y="388"/>
                    <a:pt x="704" y="318"/>
                    <a:pt x="662" y="291"/>
                  </a:cubicBezTo>
                  <a:cubicBezTo>
                    <a:pt x="497" y="190"/>
                    <a:pt x="315" y="128"/>
                    <a:pt x="154" y="15"/>
                  </a:cubicBezTo>
                  <a:cubicBezTo>
                    <a:pt x="140" y="5"/>
                    <a:pt x="12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4"/>
            <p:cNvSpPr/>
            <p:nvPr/>
          </p:nvSpPr>
          <p:spPr>
            <a:xfrm>
              <a:off x="4905675" y="1309725"/>
              <a:ext cx="22975" cy="11075"/>
            </a:xfrm>
            <a:custGeom>
              <a:rect b="b" l="l" r="r" t="t"/>
              <a:pathLst>
                <a:path extrusionOk="0" h="443" w="919">
                  <a:moveTo>
                    <a:pt x="117" y="0"/>
                  </a:moveTo>
                  <a:cubicBezTo>
                    <a:pt x="45" y="0"/>
                    <a:pt x="1" y="125"/>
                    <a:pt x="80" y="158"/>
                  </a:cubicBezTo>
                  <a:cubicBezTo>
                    <a:pt x="320" y="263"/>
                    <a:pt x="567" y="390"/>
                    <a:pt x="826" y="441"/>
                  </a:cubicBezTo>
                  <a:cubicBezTo>
                    <a:pt x="830" y="442"/>
                    <a:pt x="834" y="442"/>
                    <a:pt x="838" y="442"/>
                  </a:cubicBezTo>
                  <a:cubicBezTo>
                    <a:pt x="892" y="442"/>
                    <a:pt x="919" y="373"/>
                    <a:pt x="868" y="339"/>
                  </a:cubicBezTo>
                  <a:cubicBezTo>
                    <a:pt x="651" y="190"/>
                    <a:pt x="388" y="105"/>
                    <a:pt x="144" y="6"/>
                  </a:cubicBezTo>
                  <a:cubicBezTo>
                    <a:pt x="135" y="2"/>
                    <a:pt x="126"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4"/>
            <p:cNvSpPr/>
            <p:nvPr/>
          </p:nvSpPr>
          <p:spPr>
            <a:xfrm>
              <a:off x="4911900" y="1308275"/>
              <a:ext cx="21325" cy="9150"/>
            </a:xfrm>
            <a:custGeom>
              <a:rect b="b" l="l" r="r" t="t"/>
              <a:pathLst>
                <a:path extrusionOk="0" h="366" w="853">
                  <a:moveTo>
                    <a:pt x="127" y="0"/>
                  </a:moveTo>
                  <a:cubicBezTo>
                    <a:pt x="50" y="0"/>
                    <a:pt x="1" y="113"/>
                    <a:pt x="83" y="161"/>
                  </a:cubicBezTo>
                  <a:cubicBezTo>
                    <a:pt x="254" y="257"/>
                    <a:pt x="476" y="365"/>
                    <a:pt x="682" y="365"/>
                  </a:cubicBezTo>
                  <a:cubicBezTo>
                    <a:pt x="711" y="365"/>
                    <a:pt x="739" y="363"/>
                    <a:pt x="767" y="359"/>
                  </a:cubicBezTo>
                  <a:cubicBezTo>
                    <a:pt x="853" y="345"/>
                    <a:pt x="830" y="236"/>
                    <a:pt x="767" y="209"/>
                  </a:cubicBezTo>
                  <a:cubicBezTo>
                    <a:pt x="675" y="170"/>
                    <a:pt x="570" y="164"/>
                    <a:pt x="471" y="136"/>
                  </a:cubicBezTo>
                  <a:cubicBezTo>
                    <a:pt x="366" y="104"/>
                    <a:pt x="265" y="64"/>
                    <a:pt x="169" y="11"/>
                  </a:cubicBezTo>
                  <a:cubicBezTo>
                    <a:pt x="154" y="4"/>
                    <a:pt x="140" y="0"/>
                    <a:pt x="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4"/>
            <p:cNvSpPr/>
            <p:nvPr/>
          </p:nvSpPr>
          <p:spPr>
            <a:xfrm>
              <a:off x="4972525" y="1337500"/>
              <a:ext cx="25075" cy="11700"/>
            </a:xfrm>
            <a:custGeom>
              <a:rect b="b" l="l" r="r" t="t"/>
              <a:pathLst>
                <a:path extrusionOk="0" h="468" w="1003">
                  <a:moveTo>
                    <a:pt x="163" y="1"/>
                  </a:moveTo>
                  <a:cubicBezTo>
                    <a:pt x="66" y="1"/>
                    <a:pt x="0" y="146"/>
                    <a:pt x="106" y="201"/>
                  </a:cubicBezTo>
                  <a:cubicBezTo>
                    <a:pt x="323" y="316"/>
                    <a:pt x="607" y="468"/>
                    <a:pt x="859" y="468"/>
                  </a:cubicBezTo>
                  <a:cubicBezTo>
                    <a:pt x="866" y="468"/>
                    <a:pt x="873" y="468"/>
                    <a:pt x="880" y="467"/>
                  </a:cubicBezTo>
                  <a:cubicBezTo>
                    <a:pt x="962" y="463"/>
                    <a:pt x="1003" y="349"/>
                    <a:pt x="923" y="306"/>
                  </a:cubicBezTo>
                  <a:cubicBezTo>
                    <a:pt x="819" y="250"/>
                    <a:pt x="698" y="228"/>
                    <a:pt x="587" y="186"/>
                  </a:cubicBezTo>
                  <a:cubicBezTo>
                    <a:pt x="458" y="140"/>
                    <a:pt x="334" y="80"/>
                    <a:pt x="214" y="14"/>
                  </a:cubicBezTo>
                  <a:cubicBezTo>
                    <a:pt x="197" y="5"/>
                    <a:pt x="180" y="1"/>
                    <a:pt x="1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4"/>
            <p:cNvSpPr/>
            <p:nvPr/>
          </p:nvSpPr>
          <p:spPr>
            <a:xfrm>
              <a:off x="5013800" y="1358450"/>
              <a:ext cx="27575" cy="10375"/>
            </a:xfrm>
            <a:custGeom>
              <a:rect b="b" l="l" r="r" t="t"/>
              <a:pathLst>
                <a:path extrusionOk="0" h="415" w="1103">
                  <a:moveTo>
                    <a:pt x="117" y="1"/>
                  </a:moveTo>
                  <a:cubicBezTo>
                    <a:pt x="38" y="1"/>
                    <a:pt x="0" y="127"/>
                    <a:pt x="78" y="171"/>
                  </a:cubicBezTo>
                  <a:cubicBezTo>
                    <a:pt x="291" y="298"/>
                    <a:pt x="573" y="414"/>
                    <a:pt x="837" y="414"/>
                  </a:cubicBezTo>
                  <a:cubicBezTo>
                    <a:pt x="898" y="414"/>
                    <a:pt x="958" y="408"/>
                    <a:pt x="1016" y="394"/>
                  </a:cubicBezTo>
                  <a:cubicBezTo>
                    <a:pt x="1103" y="373"/>
                    <a:pt x="1091" y="256"/>
                    <a:pt x="1016" y="231"/>
                  </a:cubicBezTo>
                  <a:cubicBezTo>
                    <a:pt x="877" y="185"/>
                    <a:pt x="721" y="176"/>
                    <a:pt x="577" y="141"/>
                  </a:cubicBezTo>
                  <a:cubicBezTo>
                    <a:pt x="431" y="108"/>
                    <a:pt x="287" y="59"/>
                    <a:pt x="146" y="7"/>
                  </a:cubicBezTo>
                  <a:cubicBezTo>
                    <a:pt x="136" y="3"/>
                    <a:pt x="126"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4"/>
            <p:cNvSpPr/>
            <p:nvPr/>
          </p:nvSpPr>
          <p:spPr>
            <a:xfrm>
              <a:off x="5029725" y="1351825"/>
              <a:ext cx="13950" cy="4300"/>
            </a:xfrm>
            <a:custGeom>
              <a:rect b="b" l="l" r="r" t="t"/>
              <a:pathLst>
                <a:path extrusionOk="0" h="172" w="558">
                  <a:moveTo>
                    <a:pt x="87" y="1"/>
                  </a:moveTo>
                  <a:cubicBezTo>
                    <a:pt x="22" y="1"/>
                    <a:pt x="0" y="104"/>
                    <a:pt x="69" y="113"/>
                  </a:cubicBezTo>
                  <a:cubicBezTo>
                    <a:pt x="213" y="134"/>
                    <a:pt x="361" y="165"/>
                    <a:pt x="506" y="171"/>
                  </a:cubicBezTo>
                  <a:cubicBezTo>
                    <a:pt x="506" y="171"/>
                    <a:pt x="507" y="171"/>
                    <a:pt x="507" y="171"/>
                  </a:cubicBezTo>
                  <a:cubicBezTo>
                    <a:pt x="551" y="171"/>
                    <a:pt x="558" y="105"/>
                    <a:pt x="518" y="95"/>
                  </a:cubicBezTo>
                  <a:cubicBezTo>
                    <a:pt x="383" y="52"/>
                    <a:pt x="240" y="31"/>
                    <a:pt x="100" y="2"/>
                  </a:cubicBezTo>
                  <a:cubicBezTo>
                    <a:pt x="96" y="1"/>
                    <a:pt x="92"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4"/>
            <p:cNvSpPr/>
            <p:nvPr/>
          </p:nvSpPr>
          <p:spPr>
            <a:xfrm>
              <a:off x="5054650" y="1363500"/>
              <a:ext cx="21775" cy="7100"/>
            </a:xfrm>
            <a:custGeom>
              <a:rect b="b" l="l" r="r" t="t"/>
              <a:pathLst>
                <a:path extrusionOk="0" h="284" w="871">
                  <a:moveTo>
                    <a:pt x="105" y="0"/>
                  </a:moveTo>
                  <a:cubicBezTo>
                    <a:pt x="31" y="0"/>
                    <a:pt x="1" y="117"/>
                    <a:pt x="85" y="137"/>
                  </a:cubicBezTo>
                  <a:cubicBezTo>
                    <a:pt x="205" y="164"/>
                    <a:pt x="324" y="192"/>
                    <a:pt x="444" y="222"/>
                  </a:cubicBezTo>
                  <a:cubicBezTo>
                    <a:pt x="549" y="248"/>
                    <a:pt x="656" y="284"/>
                    <a:pt x="761" y="284"/>
                  </a:cubicBezTo>
                  <a:cubicBezTo>
                    <a:pt x="765" y="284"/>
                    <a:pt x="769" y="283"/>
                    <a:pt x="773" y="283"/>
                  </a:cubicBezTo>
                  <a:cubicBezTo>
                    <a:pt x="838" y="282"/>
                    <a:pt x="871" y="186"/>
                    <a:pt x="808" y="156"/>
                  </a:cubicBezTo>
                  <a:cubicBezTo>
                    <a:pt x="606" y="59"/>
                    <a:pt x="339" y="44"/>
                    <a:pt x="121" y="2"/>
                  </a:cubicBezTo>
                  <a:cubicBezTo>
                    <a:pt x="116" y="1"/>
                    <a:pt x="110" y="0"/>
                    <a:pt x="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4"/>
            <p:cNvSpPr/>
            <p:nvPr/>
          </p:nvSpPr>
          <p:spPr>
            <a:xfrm>
              <a:off x="5060275" y="1354575"/>
              <a:ext cx="17150" cy="5475"/>
            </a:xfrm>
            <a:custGeom>
              <a:rect b="b" l="l" r="r" t="t"/>
              <a:pathLst>
                <a:path extrusionOk="0" h="219" w="686">
                  <a:moveTo>
                    <a:pt x="107" y="1"/>
                  </a:moveTo>
                  <a:cubicBezTo>
                    <a:pt x="26" y="1"/>
                    <a:pt x="1" y="129"/>
                    <a:pt x="84" y="142"/>
                  </a:cubicBezTo>
                  <a:cubicBezTo>
                    <a:pt x="264" y="169"/>
                    <a:pt x="444" y="202"/>
                    <a:pt x="625" y="218"/>
                  </a:cubicBezTo>
                  <a:cubicBezTo>
                    <a:pt x="627" y="219"/>
                    <a:pt x="628" y="219"/>
                    <a:pt x="630" y="219"/>
                  </a:cubicBezTo>
                  <a:cubicBezTo>
                    <a:pt x="680" y="219"/>
                    <a:pt x="686" y="142"/>
                    <a:pt x="638" y="127"/>
                  </a:cubicBezTo>
                  <a:cubicBezTo>
                    <a:pt x="469" y="78"/>
                    <a:pt x="297" y="42"/>
                    <a:pt x="125" y="3"/>
                  </a:cubicBezTo>
                  <a:cubicBezTo>
                    <a:pt x="119" y="2"/>
                    <a:pt x="113"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4"/>
            <p:cNvSpPr/>
            <p:nvPr/>
          </p:nvSpPr>
          <p:spPr>
            <a:xfrm>
              <a:off x="5092275" y="1364025"/>
              <a:ext cx="14650" cy="4900"/>
            </a:xfrm>
            <a:custGeom>
              <a:rect b="b" l="l" r="r" t="t"/>
              <a:pathLst>
                <a:path extrusionOk="0" h="196" w="586">
                  <a:moveTo>
                    <a:pt x="110" y="0"/>
                  </a:moveTo>
                  <a:cubicBezTo>
                    <a:pt x="0" y="0"/>
                    <a:pt x="2" y="176"/>
                    <a:pt x="117" y="180"/>
                  </a:cubicBezTo>
                  <a:cubicBezTo>
                    <a:pt x="206" y="185"/>
                    <a:pt x="297" y="196"/>
                    <a:pt x="386" y="196"/>
                  </a:cubicBezTo>
                  <a:cubicBezTo>
                    <a:pt x="427" y="196"/>
                    <a:pt x="468" y="194"/>
                    <a:pt x="509" y="188"/>
                  </a:cubicBezTo>
                  <a:cubicBezTo>
                    <a:pt x="585" y="177"/>
                    <a:pt x="575" y="60"/>
                    <a:pt x="509" y="42"/>
                  </a:cubicBezTo>
                  <a:cubicBezTo>
                    <a:pt x="383" y="6"/>
                    <a:pt x="245" y="11"/>
                    <a:pt x="117" y="0"/>
                  </a:cubicBezTo>
                  <a:cubicBezTo>
                    <a:pt x="114" y="0"/>
                    <a:pt x="112"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4"/>
            <p:cNvSpPr/>
            <p:nvPr/>
          </p:nvSpPr>
          <p:spPr>
            <a:xfrm>
              <a:off x="5092075" y="1374625"/>
              <a:ext cx="20575" cy="5200"/>
            </a:xfrm>
            <a:custGeom>
              <a:rect b="b" l="l" r="r" t="t"/>
              <a:pathLst>
                <a:path extrusionOk="0" h="208" w="823">
                  <a:moveTo>
                    <a:pt x="76" y="1"/>
                  </a:moveTo>
                  <a:cubicBezTo>
                    <a:pt x="22" y="1"/>
                    <a:pt x="1" y="81"/>
                    <a:pt x="59" y="93"/>
                  </a:cubicBezTo>
                  <a:cubicBezTo>
                    <a:pt x="292" y="142"/>
                    <a:pt x="529" y="205"/>
                    <a:pt x="768" y="208"/>
                  </a:cubicBezTo>
                  <a:cubicBezTo>
                    <a:pt x="816" y="208"/>
                    <a:pt x="822" y="142"/>
                    <a:pt x="779" y="127"/>
                  </a:cubicBezTo>
                  <a:cubicBezTo>
                    <a:pt x="556" y="51"/>
                    <a:pt x="316" y="31"/>
                    <a:pt x="84" y="1"/>
                  </a:cubicBezTo>
                  <a:cubicBezTo>
                    <a:pt x="81" y="1"/>
                    <a:pt x="79"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4"/>
            <p:cNvSpPr/>
            <p:nvPr/>
          </p:nvSpPr>
          <p:spPr>
            <a:xfrm>
              <a:off x="5105275" y="1357825"/>
              <a:ext cx="19700" cy="4275"/>
            </a:xfrm>
            <a:custGeom>
              <a:rect b="b" l="l" r="r" t="t"/>
              <a:pathLst>
                <a:path extrusionOk="0" h="171" w="788">
                  <a:moveTo>
                    <a:pt x="89" y="0"/>
                  </a:moveTo>
                  <a:cubicBezTo>
                    <a:pt x="1" y="0"/>
                    <a:pt x="2" y="139"/>
                    <a:pt x="92" y="144"/>
                  </a:cubicBezTo>
                  <a:cubicBezTo>
                    <a:pt x="232" y="151"/>
                    <a:pt x="382" y="170"/>
                    <a:pt x="528" y="170"/>
                  </a:cubicBezTo>
                  <a:cubicBezTo>
                    <a:pt x="596" y="170"/>
                    <a:pt x="664" y="166"/>
                    <a:pt x="728" y="154"/>
                  </a:cubicBezTo>
                  <a:cubicBezTo>
                    <a:pt x="788" y="142"/>
                    <a:pt x="782" y="52"/>
                    <a:pt x="728" y="39"/>
                  </a:cubicBezTo>
                  <a:cubicBezTo>
                    <a:pt x="597" y="5"/>
                    <a:pt x="453" y="2"/>
                    <a:pt x="312" y="2"/>
                  </a:cubicBezTo>
                  <a:cubicBezTo>
                    <a:pt x="282" y="2"/>
                    <a:pt x="253" y="2"/>
                    <a:pt x="225" y="2"/>
                  </a:cubicBezTo>
                  <a:cubicBezTo>
                    <a:pt x="180" y="2"/>
                    <a:pt x="135" y="2"/>
                    <a:pt x="92" y="0"/>
                  </a:cubicBezTo>
                  <a:cubicBezTo>
                    <a:pt x="91" y="0"/>
                    <a:pt x="90"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4"/>
            <p:cNvSpPr/>
            <p:nvPr/>
          </p:nvSpPr>
          <p:spPr>
            <a:xfrm>
              <a:off x="5058775" y="1618500"/>
              <a:ext cx="5125" cy="21725"/>
            </a:xfrm>
            <a:custGeom>
              <a:rect b="b" l="l" r="r" t="t"/>
              <a:pathLst>
                <a:path extrusionOk="0" h="869" w="205">
                  <a:moveTo>
                    <a:pt x="86" y="1"/>
                  </a:moveTo>
                  <a:cubicBezTo>
                    <a:pt x="61" y="1"/>
                    <a:pt x="37" y="17"/>
                    <a:pt x="37" y="49"/>
                  </a:cubicBezTo>
                  <a:cubicBezTo>
                    <a:pt x="35" y="302"/>
                    <a:pt x="1" y="586"/>
                    <a:pt x="65" y="833"/>
                  </a:cubicBezTo>
                  <a:cubicBezTo>
                    <a:pt x="71" y="856"/>
                    <a:pt x="92" y="868"/>
                    <a:pt x="114" y="868"/>
                  </a:cubicBezTo>
                  <a:cubicBezTo>
                    <a:pt x="134" y="868"/>
                    <a:pt x="154" y="857"/>
                    <a:pt x="158" y="833"/>
                  </a:cubicBezTo>
                  <a:cubicBezTo>
                    <a:pt x="204" y="583"/>
                    <a:pt x="155" y="302"/>
                    <a:pt x="137" y="49"/>
                  </a:cubicBezTo>
                  <a:cubicBezTo>
                    <a:pt x="135" y="17"/>
                    <a:pt x="110"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4"/>
            <p:cNvSpPr/>
            <p:nvPr/>
          </p:nvSpPr>
          <p:spPr>
            <a:xfrm>
              <a:off x="5056250" y="1587675"/>
              <a:ext cx="5875" cy="17900"/>
            </a:xfrm>
            <a:custGeom>
              <a:rect b="b" l="l" r="r" t="t"/>
              <a:pathLst>
                <a:path extrusionOk="0" h="716" w="235">
                  <a:moveTo>
                    <a:pt x="39" y="1"/>
                  </a:moveTo>
                  <a:cubicBezTo>
                    <a:pt x="19" y="1"/>
                    <a:pt x="1" y="13"/>
                    <a:pt x="3" y="39"/>
                  </a:cubicBezTo>
                  <a:cubicBezTo>
                    <a:pt x="18" y="254"/>
                    <a:pt x="21" y="492"/>
                    <a:pt x="118" y="688"/>
                  </a:cubicBezTo>
                  <a:cubicBezTo>
                    <a:pt x="128" y="707"/>
                    <a:pt x="145" y="715"/>
                    <a:pt x="162" y="715"/>
                  </a:cubicBezTo>
                  <a:cubicBezTo>
                    <a:pt x="190" y="715"/>
                    <a:pt x="221" y="692"/>
                    <a:pt x="222" y="660"/>
                  </a:cubicBezTo>
                  <a:cubicBezTo>
                    <a:pt x="235" y="444"/>
                    <a:pt x="148" y="227"/>
                    <a:pt x="79" y="28"/>
                  </a:cubicBezTo>
                  <a:cubicBezTo>
                    <a:pt x="73" y="10"/>
                    <a:pt x="56" y="1"/>
                    <a:pt x="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4"/>
            <p:cNvSpPr/>
            <p:nvPr/>
          </p:nvSpPr>
          <p:spPr>
            <a:xfrm>
              <a:off x="5066950" y="1612775"/>
              <a:ext cx="3800" cy="13975"/>
            </a:xfrm>
            <a:custGeom>
              <a:rect b="b" l="l" r="r" t="t"/>
              <a:pathLst>
                <a:path extrusionOk="0" h="559" w="152">
                  <a:moveTo>
                    <a:pt x="54" y="1"/>
                  </a:moveTo>
                  <a:cubicBezTo>
                    <a:pt x="26" y="1"/>
                    <a:pt x="1" y="18"/>
                    <a:pt x="5" y="54"/>
                  </a:cubicBezTo>
                  <a:cubicBezTo>
                    <a:pt x="19" y="221"/>
                    <a:pt x="39" y="374"/>
                    <a:pt x="78" y="535"/>
                  </a:cubicBezTo>
                  <a:cubicBezTo>
                    <a:pt x="82" y="552"/>
                    <a:pt x="94" y="559"/>
                    <a:pt x="108" y="559"/>
                  </a:cubicBezTo>
                  <a:cubicBezTo>
                    <a:pt x="126" y="559"/>
                    <a:pt x="144" y="546"/>
                    <a:pt x="145" y="525"/>
                  </a:cubicBezTo>
                  <a:cubicBezTo>
                    <a:pt x="151" y="365"/>
                    <a:pt x="138" y="215"/>
                    <a:pt x="117" y="54"/>
                  </a:cubicBezTo>
                  <a:cubicBezTo>
                    <a:pt x="112" y="19"/>
                    <a:pt x="82" y="1"/>
                    <a:pt x="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4"/>
            <p:cNvSpPr/>
            <p:nvPr/>
          </p:nvSpPr>
          <p:spPr>
            <a:xfrm>
              <a:off x="5059275" y="1562750"/>
              <a:ext cx="9050" cy="25350"/>
            </a:xfrm>
            <a:custGeom>
              <a:rect b="b" l="l" r="r" t="t"/>
              <a:pathLst>
                <a:path extrusionOk="0" h="1014" w="362">
                  <a:moveTo>
                    <a:pt x="86" y="1"/>
                  </a:moveTo>
                  <a:cubicBezTo>
                    <a:pt x="45" y="1"/>
                    <a:pt x="1" y="36"/>
                    <a:pt x="11" y="90"/>
                  </a:cubicBezTo>
                  <a:cubicBezTo>
                    <a:pt x="71" y="376"/>
                    <a:pt x="95" y="712"/>
                    <a:pt x="220" y="976"/>
                  </a:cubicBezTo>
                  <a:cubicBezTo>
                    <a:pt x="232" y="1002"/>
                    <a:pt x="255" y="1013"/>
                    <a:pt x="280" y="1013"/>
                  </a:cubicBezTo>
                  <a:cubicBezTo>
                    <a:pt x="320" y="1013"/>
                    <a:pt x="362" y="983"/>
                    <a:pt x="361" y="938"/>
                  </a:cubicBezTo>
                  <a:cubicBezTo>
                    <a:pt x="355" y="646"/>
                    <a:pt x="225" y="332"/>
                    <a:pt x="150" y="52"/>
                  </a:cubicBezTo>
                  <a:cubicBezTo>
                    <a:pt x="141" y="17"/>
                    <a:pt x="114"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4"/>
            <p:cNvSpPr/>
            <p:nvPr/>
          </p:nvSpPr>
          <p:spPr>
            <a:xfrm>
              <a:off x="5049600" y="1543950"/>
              <a:ext cx="6250" cy="16675"/>
            </a:xfrm>
            <a:custGeom>
              <a:rect b="b" l="l" r="r" t="t"/>
              <a:pathLst>
                <a:path extrusionOk="0" h="667" w="250">
                  <a:moveTo>
                    <a:pt x="92" y="0"/>
                  </a:moveTo>
                  <a:cubicBezTo>
                    <a:pt x="48" y="0"/>
                    <a:pt x="0" y="38"/>
                    <a:pt x="10" y="95"/>
                  </a:cubicBezTo>
                  <a:cubicBezTo>
                    <a:pt x="43" y="275"/>
                    <a:pt x="60" y="480"/>
                    <a:pt x="143" y="644"/>
                  </a:cubicBezTo>
                  <a:cubicBezTo>
                    <a:pt x="152" y="660"/>
                    <a:pt x="165" y="667"/>
                    <a:pt x="178" y="667"/>
                  </a:cubicBezTo>
                  <a:cubicBezTo>
                    <a:pt x="201" y="667"/>
                    <a:pt x="224" y="647"/>
                    <a:pt x="227" y="622"/>
                  </a:cubicBezTo>
                  <a:cubicBezTo>
                    <a:pt x="250" y="439"/>
                    <a:pt x="190" y="236"/>
                    <a:pt x="157" y="56"/>
                  </a:cubicBezTo>
                  <a:cubicBezTo>
                    <a:pt x="149" y="17"/>
                    <a:pt x="121"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4"/>
            <p:cNvSpPr/>
            <p:nvPr/>
          </p:nvSpPr>
          <p:spPr>
            <a:xfrm>
              <a:off x="5066825" y="1599825"/>
              <a:ext cx="3250" cy="6875"/>
            </a:xfrm>
            <a:custGeom>
              <a:rect b="b" l="l" r="r" t="t"/>
              <a:pathLst>
                <a:path extrusionOk="0" h="275" w="130">
                  <a:moveTo>
                    <a:pt x="65" y="0"/>
                  </a:moveTo>
                  <a:cubicBezTo>
                    <a:pt x="40" y="0"/>
                    <a:pt x="16" y="17"/>
                    <a:pt x="14" y="51"/>
                  </a:cubicBezTo>
                  <a:cubicBezTo>
                    <a:pt x="8" y="115"/>
                    <a:pt x="1" y="174"/>
                    <a:pt x="16" y="238"/>
                  </a:cubicBezTo>
                  <a:cubicBezTo>
                    <a:pt x="21" y="263"/>
                    <a:pt x="44" y="275"/>
                    <a:pt x="66" y="275"/>
                  </a:cubicBezTo>
                  <a:cubicBezTo>
                    <a:pt x="89" y="275"/>
                    <a:pt x="111" y="263"/>
                    <a:pt x="117" y="238"/>
                  </a:cubicBezTo>
                  <a:cubicBezTo>
                    <a:pt x="129" y="174"/>
                    <a:pt x="122" y="114"/>
                    <a:pt x="119" y="51"/>
                  </a:cubicBezTo>
                  <a:cubicBezTo>
                    <a:pt x="116" y="17"/>
                    <a:pt x="90" y="0"/>
                    <a:pt x="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4"/>
            <p:cNvSpPr/>
            <p:nvPr/>
          </p:nvSpPr>
          <p:spPr>
            <a:xfrm>
              <a:off x="5044525" y="1509175"/>
              <a:ext cx="7850" cy="21025"/>
            </a:xfrm>
            <a:custGeom>
              <a:rect b="b" l="l" r="r" t="t"/>
              <a:pathLst>
                <a:path extrusionOk="0" h="841" w="314">
                  <a:moveTo>
                    <a:pt x="91" y="0"/>
                  </a:moveTo>
                  <a:cubicBezTo>
                    <a:pt x="47" y="0"/>
                    <a:pt x="1" y="38"/>
                    <a:pt x="10" y="95"/>
                  </a:cubicBezTo>
                  <a:cubicBezTo>
                    <a:pt x="49" y="332"/>
                    <a:pt x="64" y="590"/>
                    <a:pt x="173" y="805"/>
                  </a:cubicBezTo>
                  <a:cubicBezTo>
                    <a:pt x="185" y="830"/>
                    <a:pt x="206" y="840"/>
                    <a:pt x="227" y="840"/>
                  </a:cubicBezTo>
                  <a:cubicBezTo>
                    <a:pt x="263" y="840"/>
                    <a:pt x="301" y="811"/>
                    <a:pt x="303" y="769"/>
                  </a:cubicBezTo>
                  <a:cubicBezTo>
                    <a:pt x="313" y="529"/>
                    <a:pt x="218" y="286"/>
                    <a:pt x="156" y="53"/>
                  </a:cubicBezTo>
                  <a:cubicBezTo>
                    <a:pt x="146" y="16"/>
                    <a:pt x="119"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4"/>
            <p:cNvSpPr/>
            <p:nvPr/>
          </p:nvSpPr>
          <p:spPr>
            <a:xfrm>
              <a:off x="5059375" y="1544350"/>
              <a:ext cx="4350" cy="10975"/>
            </a:xfrm>
            <a:custGeom>
              <a:rect b="b" l="l" r="r" t="t"/>
              <a:pathLst>
                <a:path extrusionOk="0" h="439" w="174">
                  <a:moveTo>
                    <a:pt x="42" y="0"/>
                  </a:moveTo>
                  <a:cubicBezTo>
                    <a:pt x="21" y="0"/>
                    <a:pt x="0" y="17"/>
                    <a:pt x="7" y="43"/>
                  </a:cubicBezTo>
                  <a:cubicBezTo>
                    <a:pt x="38" y="169"/>
                    <a:pt x="58" y="305"/>
                    <a:pt x="111" y="423"/>
                  </a:cubicBezTo>
                  <a:cubicBezTo>
                    <a:pt x="117" y="434"/>
                    <a:pt x="127" y="439"/>
                    <a:pt x="137" y="439"/>
                  </a:cubicBezTo>
                  <a:cubicBezTo>
                    <a:pt x="155" y="439"/>
                    <a:pt x="173" y="426"/>
                    <a:pt x="171" y="405"/>
                  </a:cubicBezTo>
                  <a:cubicBezTo>
                    <a:pt x="158" y="277"/>
                    <a:pt x="109" y="148"/>
                    <a:pt x="73" y="24"/>
                  </a:cubicBezTo>
                  <a:cubicBezTo>
                    <a:pt x="68" y="7"/>
                    <a:pt x="55" y="0"/>
                    <a:pt x="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4"/>
            <p:cNvSpPr/>
            <p:nvPr/>
          </p:nvSpPr>
          <p:spPr>
            <a:xfrm>
              <a:off x="5041025" y="1476375"/>
              <a:ext cx="6475" cy="14225"/>
            </a:xfrm>
            <a:custGeom>
              <a:rect b="b" l="l" r="r" t="t"/>
              <a:pathLst>
                <a:path extrusionOk="0" h="569" w="259">
                  <a:moveTo>
                    <a:pt x="75" y="0"/>
                  </a:moveTo>
                  <a:cubicBezTo>
                    <a:pt x="41" y="0"/>
                    <a:pt x="8" y="23"/>
                    <a:pt x="6" y="69"/>
                  </a:cubicBezTo>
                  <a:cubicBezTo>
                    <a:pt x="0" y="247"/>
                    <a:pt x="21" y="434"/>
                    <a:pt x="163" y="554"/>
                  </a:cubicBezTo>
                  <a:cubicBezTo>
                    <a:pt x="175" y="564"/>
                    <a:pt x="188" y="569"/>
                    <a:pt x="200" y="569"/>
                  </a:cubicBezTo>
                  <a:cubicBezTo>
                    <a:pt x="231" y="569"/>
                    <a:pt x="258" y="539"/>
                    <a:pt x="253" y="501"/>
                  </a:cubicBezTo>
                  <a:cubicBezTo>
                    <a:pt x="232" y="353"/>
                    <a:pt x="165" y="218"/>
                    <a:pt x="148" y="69"/>
                  </a:cubicBezTo>
                  <a:cubicBezTo>
                    <a:pt x="144" y="24"/>
                    <a:pt x="109" y="0"/>
                    <a:pt x="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4"/>
            <p:cNvSpPr/>
            <p:nvPr/>
          </p:nvSpPr>
          <p:spPr>
            <a:xfrm>
              <a:off x="5051725" y="1504975"/>
              <a:ext cx="2925" cy="8925"/>
            </a:xfrm>
            <a:custGeom>
              <a:rect b="b" l="l" r="r" t="t"/>
              <a:pathLst>
                <a:path extrusionOk="0" h="357" w="117">
                  <a:moveTo>
                    <a:pt x="43" y="1"/>
                  </a:moveTo>
                  <a:cubicBezTo>
                    <a:pt x="21" y="1"/>
                    <a:pt x="1" y="15"/>
                    <a:pt x="3" y="43"/>
                  </a:cubicBezTo>
                  <a:cubicBezTo>
                    <a:pt x="10" y="137"/>
                    <a:pt x="12" y="236"/>
                    <a:pt x="34" y="328"/>
                  </a:cubicBezTo>
                  <a:cubicBezTo>
                    <a:pt x="39" y="348"/>
                    <a:pt x="53" y="356"/>
                    <a:pt x="69" y="356"/>
                  </a:cubicBezTo>
                  <a:cubicBezTo>
                    <a:pt x="89" y="356"/>
                    <a:pt x="110" y="341"/>
                    <a:pt x="111" y="316"/>
                  </a:cubicBezTo>
                  <a:cubicBezTo>
                    <a:pt x="117" y="227"/>
                    <a:pt x="100" y="134"/>
                    <a:pt x="93" y="44"/>
                  </a:cubicBezTo>
                  <a:cubicBezTo>
                    <a:pt x="90" y="15"/>
                    <a:pt x="66" y="1"/>
                    <a:pt x="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4"/>
            <p:cNvSpPr/>
            <p:nvPr/>
          </p:nvSpPr>
          <p:spPr>
            <a:xfrm>
              <a:off x="5037400" y="1446925"/>
              <a:ext cx="6450" cy="10775"/>
            </a:xfrm>
            <a:custGeom>
              <a:rect b="b" l="l" r="r" t="t"/>
              <a:pathLst>
                <a:path extrusionOk="0" h="431" w="258">
                  <a:moveTo>
                    <a:pt x="76" y="1"/>
                  </a:moveTo>
                  <a:cubicBezTo>
                    <a:pt x="38" y="1"/>
                    <a:pt x="1" y="39"/>
                    <a:pt x="25" y="83"/>
                  </a:cubicBezTo>
                  <a:cubicBezTo>
                    <a:pt x="85" y="184"/>
                    <a:pt x="85" y="285"/>
                    <a:pt x="121" y="392"/>
                  </a:cubicBezTo>
                  <a:cubicBezTo>
                    <a:pt x="130" y="417"/>
                    <a:pt x="153" y="431"/>
                    <a:pt x="176" y="431"/>
                  </a:cubicBezTo>
                  <a:cubicBezTo>
                    <a:pt x="198" y="431"/>
                    <a:pt x="219" y="419"/>
                    <a:pt x="226" y="392"/>
                  </a:cubicBezTo>
                  <a:cubicBezTo>
                    <a:pt x="257" y="268"/>
                    <a:pt x="190" y="129"/>
                    <a:pt x="123" y="27"/>
                  </a:cubicBezTo>
                  <a:cubicBezTo>
                    <a:pt x="111" y="9"/>
                    <a:pt x="93"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4"/>
            <p:cNvSpPr/>
            <p:nvPr/>
          </p:nvSpPr>
          <p:spPr>
            <a:xfrm>
              <a:off x="5044450" y="1465800"/>
              <a:ext cx="7000" cy="13225"/>
            </a:xfrm>
            <a:custGeom>
              <a:rect b="b" l="l" r="r" t="t"/>
              <a:pathLst>
                <a:path extrusionOk="0" h="529" w="280">
                  <a:moveTo>
                    <a:pt x="89" y="0"/>
                  </a:moveTo>
                  <a:cubicBezTo>
                    <a:pt x="44" y="0"/>
                    <a:pt x="0" y="35"/>
                    <a:pt x="17" y="89"/>
                  </a:cubicBezTo>
                  <a:cubicBezTo>
                    <a:pt x="56" y="220"/>
                    <a:pt x="79" y="389"/>
                    <a:pt x="159" y="499"/>
                  </a:cubicBezTo>
                  <a:cubicBezTo>
                    <a:pt x="173" y="519"/>
                    <a:pt x="194" y="529"/>
                    <a:pt x="215" y="529"/>
                  </a:cubicBezTo>
                  <a:cubicBezTo>
                    <a:pt x="246" y="529"/>
                    <a:pt x="275" y="507"/>
                    <a:pt x="276" y="468"/>
                  </a:cubicBezTo>
                  <a:cubicBezTo>
                    <a:pt x="279" y="332"/>
                    <a:pt x="201" y="179"/>
                    <a:pt x="161" y="50"/>
                  </a:cubicBezTo>
                  <a:cubicBezTo>
                    <a:pt x="148" y="15"/>
                    <a:pt x="119"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4"/>
            <p:cNvSpPr/>
            <p:nvPr/>
          </p:nvSpPr>
          <p:spPr>
            <a:xfrm>
              <a:off x="5032300" y="1424850"/>
              <a:ext cx="3200" cy="10850"/>
            </a:xfrm>
            <a:custGeom>
              <a:rect b="b" l="l" r="r" t="t"/>
              <a:pathLst>
                <a:path extrusionOk="0" h="434" w="128">
                  <a:moveTo>
                    <a:pt x="46" y="1"/>
                  </a:moveTo>
                  <a:cubicBezTo>
                    <a:pt x="25" y="1"/>
                    <a:pt x="5" y="15"/>
                    <a:pt x="5" y="44"/>
                  </a:cubicBezTo>
                  <a:cubicBezTo>
                    <a:pt x="6" y="164"/>
                    <a:pt x="0" y="286"/>
                    <a:pt x="33" y="403"/>
                  </a:cubicBezTo>
                  <a:cubicBezTo>
                    <a:pt x="39" y="424"/>
                    <a:pt x="54" y="433"/>
                    <a:pt x="69" y="433"/>
                  </a:cubicBezTo>
                  <a:cubicBezTo>
                    <a:pt x="89" y="433"/>
                    <a:pt x="110" y="417"/>
                    <a:pt x="113" y="393"/>
                  </a:cubicBezTo>
                  <a:cubicBezTo>
                    <a:pt x="128" y="276"/>
                    <a:pt x="108" y="161"/>
                    <a:pt x="95" y="44"/>
                  </a:cubicBezTo>
                  <a:cubicBezTo>
                    <a:pt x="92" y="16"/>
                    <a:pt x="68" y="1"/>
                    <a:pt x="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4"/>
            <p:cNvSpPr/>
            <p:nvPr/>
          </p:nvSpPr>
          <p:spPr>
            <a:xfrm>
              <a:off x="5025275" y="1404775"/>
              <a:ext cx="5975" cy="12400"/>
            </a:xfrm>
            <a:custGeom>
              <a:rect b="b" l="l" r="r" t="t"/>
              <a:pathLst>
                <a:path extrusionOk="0" h="496" w="239">
                  <a:moveTo>
                    <a:pt x="63" y="1"/>
                  </a:moveTo>
                  <a:cubicBezTo>
                    <a:pt x="32" y="1"/>
                    <a:pt x="1" y="26"/>
                    <a:pt x="14" y="66"/>
                  </a:cubicBezTo>
                  <a:cubicBezTo>
                    <a:pt x="52" y="198"/>
                    <a:pt x="76" y="353"/>
                    <a:pt x="145" y="473"/>
                  </a:cubicBezTo>
                  <a:cubicBezTo>
                    <a:pt x="154" y="488"/>
                    <a:pt x="171" y="495"/>
                    <a:pt x="187" y="495"/>
                  </a:cubicBezTo>
                  <a:cubicBezTo>
                    <a:pt x="213" y="495"/>
                    <a:pt x="239" y="478"/>
                    <a:pt x="235" y="449"/>
                  </a:cubicBezTo>
                  <a:cubicBezTo>
                    <a:pt x="225" y="310"/>
                    <a:pt x="157" y="169"/>
                    <a:pt x="114" y="37"/>
                  </a:cubicBezTo>
                  <a:cubicBezTo>
                    <a:pt x="105" y="12"/>
                    <a:pt x="84" y="1"/>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4"/>
            <p:cNvSpPr/>
            <p:nvPr/>
          </p:nvSpPr>
          <p:spPr>
            <a:xfrm>
              <a:off x="4795400" y="2376400"/>
              <a:ext cx="9325" cy="3450"/>
            </a:xfrm>
            <a:custGeom>
              <a:rect b="b" l="l" r="r" t="t"/>
              <a:pathLst>
                <a:path extrusionOk="0" h="138" w="373">
                  <a:moveTo>
                    <a:pt x="76" y="1"/>
                  </a:moveTo>
                  <a:cubicBezTo>
                    <a:pt x="20" y="1"/>
                    <a:pt x="1" y="87"/>
                    <a:pt x="61" y="101"/>
                  </a:cubicBezTo>
                  <a:cubicBezTo>
                    <a:pt x="145" y="121"/>
                    <a:pt x="233" y="127"/>
                    <a:pt x="320" y="137"/>
                  </a:cubicBezTo>
                  <a:cubicBezTo>
                    <a:pt x="322" y="138"/>
                    <a:pt x="324" y="138"/>
                    <a:pt x="326" y="138"/>
                  </a:cubicBezTo>
                  <a:cubicBezTo>
                    <a:pt x="359" y="138"/>
                    <a:pt x="372" y="90"/>
                    <a:pt x="337" y="79"/>
                  </a:cubicBezTo>
                  <a:cubicBezTo>
                    <a:pt x="254" y="53"/>
                    <a:pt x="172" y="22"/>
                    <a:pt x="90" y="3"/>
                  </a:cubicBezTo>
                  <a:cubicBezTo>
                    <a:pt x="85" y="1"/>
                    <a:pt x="80"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4"/>
            <p:cNvSpPr/>
            <p:nvPr/>
          </p:nvSpPr>
          <p:spPr>
            <a:xfrm>
              <a:off x="4815525" y="2382575"/>
              <a:ext cx="18275" cy="5300"/>
            </a:xfrm>
            <a:custGeom>
              <a:rect b="b" l="l" r="r" t="t"/>
              <a:pathLst>
                <a:path extrusionOk="0" h="212" w="731">
                  <a:moveTo>
                    <a:pt x="89" y="1"/>
                  </a:moveTo>
                  <a:cubicBezTo>
                    <a:pt x="25" y="1"/>
                    <a:pt x="1" y="101"/>
                    <a:pt x="72" y="115"/>
                  </a:cubicBezTo>
                  <a:cubicBezTo>
                    <a:pt x="274" y="154"/>
                    <a:pt x="471" y="195"/>
                    <a:pt x="678" y="212"/>
                  </a:cubicBezTo>
                  <a:cubicBezTo>
                    <a:pt x="679" y="212"/>
                    <a:pt x="680" y="212"/>
                    <a:pt x="681" y="212"/>
                  </a:cubicBezTo>
                  <a:cubicBezTo>
                    <a:pt x="726" y="212"/>
                    <a:pt x="731" y="144"/>
                    <a:pt x="688" y="131"/>
                  </a:cubicBezTo>
                  <a:cubicBezTo>
                    <a:pt x="497" y="73"/>
                    <a:pt x="302" y="38"/>
                    <a:pt x="103" y="2"/>
                  </a:cubicBezTo>
                  <a:cubicBezTo>
                    <a:pt x="98" y="1"/>
                    <a:pt x="93" y="1"/>
                    <a:pt x="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4"/>
            <p:cNvSpPr/>
            <p:nvPr/>
          </p:nvSpPr>
          <p:spPr>
            <a:xfrm>
              <a:off x="4816525" y="2377950"/>
              <a:ext cx="11425" cy="4300"/>
            </a:xfrm>
            <a:custGeom>
              <a:rect b="b" l="l" r="r" t="t"/>
              <a:pathLst>
                <a:path extrusionOk="0" h="172" w="457">
                  <a:moveTo>
                    <a:pt x="73" y="0"/>
                  </a:moveTo>
                  <a:cubicBezTo>
                    <a:pt x="21" y="0"/>
                    <a:pt x="1" y="85"/>
                    <a:pt x="60" y="99"/>
                  </a:cubicBezTo>
                  <a:cubicBezTo>
                    <a:pt x="176" y="126"/>
                    <a:pt x="292" y="159"/>
                    <a:pt x="412" y="171"/>
                  </a:cubicBezTo>
                  <a:cubicBezTo>
                    <a:pt x="413" y="171"/>
                    <a:pt x="414" y="171"/>
                    <a:pt x="415" y="171"/>
                  </a:cubicBezTo>
                  <a:cubicBezTo>
                    <a:pt x="457" y="171"/>
                    <a:pt x="453" y="114"/>
                    <a:pt x="421" y="99"/>
                  </a:cubicBezTo>
                  <a:cubicBezTo>
                    <a:pt x="315" y="54"/>
                    <a:pt x="198" y="32"/>
                    <a:pt x="86" y="2"/>
                  </a:cubicBezTo>
                  <a:cubicBezTo>
                    <a:pt x="81" y="1"/>
                    <a:pt x="77"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4"/>
            <p:cNvSpPr/>
            <p:nvPr/>
          </p:nvSpPr>
          <p:spPr>
            <a:xfrm>
              <a:off x="4843525" y="2387050"/>
              <a:ext cx="21475" cy="9475"/>
            </a:xfrm>
            <a:custGeom>
              <a:rect b="b" l="l" r="r" t="t"/>
              <a:pathLst>
                <a:path extrusionOk="0" h="379" w="859">
                  <a:moveTo>
                    <a:pt x="89" y="1"/>
                  </a:moveTo>
                  <a:cubicBezTo>
                    <a:pt x="21" y="1"/>
                    <a:pt x="1" y="111"/>
                    <a:pt x="74" y="139"/>
                  </a:cubicBezTo>
                  <a:cubicBezTo>
                    <a:pt x="300" y="229"/>
                    <a:pt x="549" y="359"/>
                    <a:pt x="797" y="379"/>
                  </a:cubicBezTo>
                  <a:cubicBezTo>
                    <a:pt x="799" y="379"/>
                    <a:pt x="800" y="379"/>
                    <a:pt x="802" y="379"/>
                  </a:cubicBezTo>
                  <a:cubicBezTo>
                    <a:pt x="853" y="379"/>
                    <a:pt x="859" y="307"/>
                    <a:pt x="822" y="281"/>
                  </a:cubicBezTo>
                  <a:cubicBezTo>
                    <a:pt x="622" y="139"/>
                    <a:pt x="342" y="79"/>
                    <a:pt x="112" y="4"/>
                  </a:cubicBezTo>
                  <a:cubicBezTo>
                    <a:pt x="104" y="2"/>
                    <a:pt x="96" y="1"/>
                    <a:pt x="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4"/>
            <p:cNvSpPr/>
            <p:nvPr/>
          </p:nvSpPr>
          <p:spPr>
            <a:xfrm>
              <a:off x="4839575" y="2380550"/>
              <a:ext cx="13275" cy="5275"/>
            </a:xfrm>
            <a:custGeom>
              <a:rect b="b" l="l" r="r" t="t"/>
              <a:pathLst>
                <a:path extrusionOk="0" h="211" w="531">
                  <a:moveTo>
                    <a:pt x="79" y="0"/>
                  </a:moveTo>
                  <a:cubicBezTo>
                    <a:pt x="20" y="0"/>
                    <a:pt x="0" y="94"/>
                    <a:pt x="66" y="113"/>
                  </a:cubicBezTo>
                  <a:cubicBezTo>
                    <a:pt x="201" y="151"/>
                    <a:pt x="335" y="202"/>
                    <a:pt x="475" y="211"/>
                  </a:cubicBezTo>
                  <a:cubicBezTo>
                    <a:pt x="475" y="211"/>
                    <a:pt x="476" y="211"/>
                    <a:pt x="476" y="211"/>
                  </a:cubicBezTo>
                  <a:cubicBezTo>
                    <a:pt x="517" y="211"/>
                    <a:pt x="531" y="152"/>
                    <a:pt x="496" y="134"/>
                  </a:cubicBezTo>
                  <a:cubicBezTo>
                    <a:pt x="370" y="68"/>
                    <a:pt x="231" y="40"/>
                    <a:pt x="96" y="3"/>
                  </a:cubicBezTo>
                  <a:cubicBezTo>
                    <a:pt x="90" y="1"/>
                    <a:pt x="85"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4"/>
            <p:cNvSpPr/>
            <p:nvPr/>
          </p:nvSpPr>
          <p:spPr>
            <a:xfrm>
              <a:off x="4873000" y="2398350"/>
              <a:ext cx="24350" cy="11175"/>
            </a:xfrm>
            <a:custGeom>
              <a:rect b="b" l="l" r="r" t="t"/>
              <a:pathLst>
                <a:path extrusionOk="0" h="447" w="974">
                  <a:moveTo>
                    <a:pt x="94" y="0"/>
                  </a:moveTo>
                  <a:cubicBezTo>
                    <a:pt x="35" y="0"/>
                    <a:pt x="1" y="98"/>
                    <a:pt x="62" y="127"/>
                  </a:cubicBezTo>
                  <a:cubicBezTo>
                    <a:pt x="338" y="262"/>
                    <a:pt x="602" y="381"/>
                    <a:pt x="902" y="446"/>
                  </a:cubicBezTo>
                  <a:cubicBezTo>
                    <a:pt x="905" y="446"/>
                    <a:pt x="908" y="447"/>
                    <a:pt x="911" y="447"/>
                  </a:cubicBezTo>
                  <a:cubicBezTo>
                    <a:pt x="953" y="447"/>
                    <a:pt x="974" y="392"/>
                    <a:pt x="936" y="366"/>
                  </a:cubicBezTo>
                  <a:cubicBezTo>
                    <a:pt x="677" y="200"/>
                    <a:pt x="406" y="102"/>
                    <a:pt x="115" y="4"/>
                  </a:cubicBezTo>
                  <a:cubicBezTo>
                    <a:pt x="108" y="2"/>
                    <a:pt x="10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4"/>
            <p:cNvSpPr/>
            <p:nvPr/>
          </p:nvSpPr>
          <p:spPr>
            <a:xfrm>
              <a:off x="4869300" y="2391200"/>
              <a:ext cx="10275" cy="3750"/>
            </a:xfrm>
            <a:custGeom>
              <a:rect b="b" l="l" r="r" t="t"/>
              <a:pathLst>
                <a:path extrusionOk="0" h="150" w="411">
                  <a:moveTo>
                    <a:pt x="77" y="0"/>
                  </a:moveTo>
                  <a:cubicBezTo>
                    <a:pt x="21" y="0"/>
                    <a:pt x="0" y="86"/>
                    <a:pt x="61" y="99"/>
                  </a:cubicBezTo>
                  <a:cubicBezTo>
                    <a:pt x="158" y="118"/>
                    <a:pt x="257" y="148"/>
                    <a:pt x="357" y="150"/>
                  </a:cubicBezTo>
                  <a:cubicBezTo>
                    <a:pt x="358" y="150"/>
                    <a:pt x="358" y="150"/>
                    <a:pt x="359" y="150"/>
                  </a:cubicBezTo>
                  <a:cubicBezTo>
                    <a:pt x="408" y="150"/>
                    <a:pt x="410" y="82"/>
                    <a:pt x="367" y="66"/>
                  </a:cubicBezTo>
                  <a:cubicBezTo>
                    <a:pt x="279" y="32"/>
                    <a:pt x="180" y="21"/>
                    <a:pt x="89" y="2"/>
                  </a:cubicBezTo>
                  <a:cubicBezTo>
                    <a:pt x="85" y="1"/>
                    <a:pt x="81"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4"/>
            <p:cNvSpPr/>
            <p:nvPr/>
          </p:nvSpPr>
          <p:spPr>
            <a:xfrm>
              <a:off x="4893925" y="2400475"/>
              <a:ext cx="17450" cy="9025"/>
            </a:xfrm>
            <a:custGeom>
              <a:rect b="b" l="l" r="r" t="t"/>
              <a:pathLst>
                <a:path extrusionOk="0" h="361" w="698">
                  <a:moveTo>
                    <a:pt x="68" y="0"/>
                  </a:moveTo>
                  <a:cubicBezTo>
                    <a:pt x="26" y="0"/>
                    <a:pt x="1" y="73"/>
                    <a:pt x="45" y="96"/>
                  </a:cubicBezTo>
                  <a:cubicBezTo>
                    <a:pt x="150" y="154"/>
                    <a:pt x="255" y="211"/>
                    <a:pt x="363" y="261"/>
                  </a:cubicBezTo>
                  <a:cubicBezTo>
                    <a:pt x="451" y="302"/>
                    <a:pt x="542" y="361"/>
                    <a:pt x="641" y="361"/>
                  </a:cubicBezTo>
                  <a:cubicBezTo>
                    <a:pt x="683" y="361"/>
                    <a:pt x="698" y="311"/>
                    <a:pt x="674" y="283"/>
                  </a:cubicBezTo>
                  <a:cubicBezTo>
                    <a:pt x="602" y="204"/>
                    <a:pt x="487" y="168"/>
                    <a:pt x="389" y="126"/>
                  </a:cubicBezTo>
                  <a:cubicBezTo>
                    <a:pt x="288" y="81"/>
                    <a:pt x="184" y="44"/>
                    <a:pt x="83" y="3"/>
                  </a:cubicBezTo>
                  <a:cubicBezTo>
                    <a:pt x="78" y="1"/>
                    <a:pt x="73" y="0"/>
                    <a:pt x="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4"/>
            <p:cNvSpPr/>
            <p:nvPr/>
          </p:nvSpPr>
          <p:spPr>
            <a:xfrm>
              <a:off x="4909925" y="2413675"/>
              <a:ext cx="11375" cy="5950"/>
            </a:xfrm>
            <a:custGeom>
              <a:rect b="b" l="l" r="r" t="t"/>
              <a:pathLst>
                <a:path extrusionOk="0" h="238" w="455">
                  <a:moveTo>
                    <a:pt x="86" y="0"/>
                  </a:moveTo>
                  <a:cubicBezTo>
                    <a:pt x="37" y="0"/>
                    <a:pt x="1" y="71"/>
                    <a:pt x="55" y="96"/>
                  </a:cubicBezTo>
                  <a:cubicBezTo>
                    <a:pt x="161" y="144"/>
                    <a:pt x="267" y="211"/>
                    <a:pt x="379" y="237"/>
                  </a:cubicBezTo>
                  <a:cubicBezTo>
                    <a:pt x="383" y="238"/>
                    <a:pt x="387" y="238"/>
                    <a:pt x="391" y="238"/>
                  </a:cubicBezTo>
                  <a:cubicBezTo>
                    <a:pt x="436" y="238"/>
                    <a:pt x="454" y="179"/>
                    <a:pt x="414" y="150"/>
                  </a:cubicBezTo>
                  <a:cubicBezTo>
                    <a:pt x="327" y="84"/>
                    <a:pt x="209" y="50"/>
                    <a:pt x="107" y="5"/>
                  </a:cubicBezTo>
                  <a:cubicBezTo>
                    <a:pt x="100" y="2"/>
                    <a:pt x="93"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4"/>
            <p:cNvSpPr/>
            <p:nvPr/>
          </p:nvSpPr>
          <p:spPr>
            <a:xfrm>
              <a:off x="4913100" y="2403775"/>
              <a:ext cx="20525" cy="10075"/>
            </a:xfrm>
            <a:custGeom>
              <a:rect b="b" l="l" r="r" t="t"/>
              <a:pathLst>
                <a:path extrusionOk="0" h="403" w="821">
                  <a:moveTo>
                    <a:pt x="86" y="1"/>
                  </a:moveTo>
                  <a:cubicBezTo>
                    <a:pt x="32" y="1"/>
                    <a:pt x="0" y="93"/>
                    <a:pt x="59" y="120"/>
                  </a:cubicBezTo>
                  <a:cubicBezTo>
                    <a:pt x="263" y="218"/>
                    <a:pt x="499" y="357"/>
                    <a:pt x="724" y="401"/>
                  </a:cubicBezTo>
                  <a:cubicBezTo>
                    <a:pt x="728" y="402"/>
                    <a:pt x="733" y="402"/>
                    <a:pt x="737" y="402"/>
                  </a:cubicBezTo>
                  <a:cubicBezTo>
                    <a:pt x="795" y="402"/>
                    <a:pt x="820" y="328"/>
                    <a:pt x="769" y="292"/>
                  </a:cubicBezTo>
                  <a:cubicBezTo>
                    <a:pt x="582" y="157"/>
                    <a:pt x="320" y="84"/>
                    <a:pt x="106" y="4"/>
                  </a:cubicBezTo>
                  <a:cubicBezTo>
                    <a:pt x="99" y="2"/>
                    <a:pt x="93"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4"/>
            <p:cNvSpPr/>
            <p:nvPr/>
          </p:nvSpPr>
          <p:spPr>
            <a:xfrm>
              <a:off x="4933150" y="2420675"/>
              <a:ext cx="13900" cy="7275"/>
            </a:xfrm>
            <a:custGeom>
              <a:rect b="b" l="l" r="r" t="t"/>
              <a:pathLst>
                <a:path extrusionOk="0" h="291" w="556">
                  <a:moveTo>
                    <a:pt x="85" y="0"/>
                  </a:moveTo>
                  <a:cubicBezTo>
                    <a:pt x="35" y="0"/>
                    <a:pt x="1" y="75"/>
                    <a:pt x="55" y="100"/>
                  </a:cubicBezTo>
                  <a:cubicBezTo>
                    <a:pt x="197" y="166"/>
                    <a:pt x="342" y="250"/>
                    <a:pt x="493" y="289"/>
                  </a:cubicBezTo>
                  <a:cubicBezTo>
                    <a:pt x="497" y="290"/>
                    <a:pt x="501" y="291"/>
                    <a:pt x="505" y="291"/>
                  </a:cubicBezTo>
                  <a:cubicBezTo>
                    <a:pt x="542" y="291"/>
                    <a:pt x="556" y="240"/>
                    <a:pt x="523" y="216"/>
                  </a:cubicBezTo>
                  <a:cubicBezTo>
                    <a:pt x="401" y="129"/>
                    <a:pt x="245" y="72"/>
                    <a:pt x="109" y="6"/>
                  </a:cubicBezTo>
                  <a:cubicBezTo>
                    <a:pt x="101" y="2"/>
                    <a:pt x="92" y="0"/>
                    <a:pt x="85"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4"/>
            <p:cNvSpPr/>
            <p:nvPr/>
          </p:nvSpPr>
          <p:spPr>
            <a:xfrm>
              <a:off x="4939275" y="2414075"/>
              <a:ext cx="24225" cy="13950"/>
            </a:xfrm>
            <a:custGeom>
              <a:rect b="b" l="l" r="r" t="t"/>
              <a:pathLst>
                <a:path extrusionOk="0" h="558" w="969">
                  <a:moveTo>
                    <a:pt x="81" y="0"/>
                  </a:moveTo>
                  <a:cubicBezTo>
                    <a:pt x="24" y="0"/>
                    <a:pt x="1" y="93"/>
                    <a:pt x="52" y="127"/>
                  </a:cubicBezTo>
                  <a:cubicBezTo>
                    <a:pt x="293" y="288"/>
                    <a:pt x="576" y="471"/>
                    <a:pt x="857" y="554"/>
                  </a:cubicBezTo>
                  <a:cubicBezTo>
                    <a:pt x="863" y="556"/>
                    <a:pt x="869" y="557"/>
                    <a:pt x="875" y="557"/>
                  </a:cubicBezTo>
                  <a:cubicBezTo>
                    <a:pt x="927" y="557"/>
                    <a:pt x="969" y="483"/>
                    <a:pt x="922" y="445"/>
                  </a:cubicBezTo>
                  <a:cubicBezTo>
                    <a:pt x="693" y="254"/>
                    <a:pt x="380" y="121"/>
                    <a:pt x="105" y="5"/>
                  </a:cubicBezTo>
                  <a:cubicBezTo>
                    <a:pt x="96" y="2"/>
                    <a:pt x="88"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4"/>
            <p:cNvSpPr/>
            <p:nvPr/>
          </p:nvSpPr>
          <p:spPr>
            <a:xfrm>
              <a:off x="4960175" y="2435900"/>
              <a:ext cx="14525" cy="8050"/>
            </a:xfrm>
            <a:custGeom>
              <a:rect b="b" l="l" r="r" t="t"/>
              <a:pathLst>
                <a:path extrusionOk="0" h="322" w="581">
                  <a:moveTo>
                    <a:pt x="101" y="1"/>
                  </a:moveTo>
                  <a:cubicBezTo>
                    <a:pt x="40" y="1"/>
                    <a:pt x="0" y="86"/>
                    <a:pt x="65" y="120"/>
                  </a:cubicBezTo>
                  <a:cubicBezTo>
                    <a:pt x="195" y="187"/>
                    <a:pt x="334" y="288"/>
                    <a:pt x="475" y="320"/>
                  </a:cubicBezTo>
                  <a:cubicBezTo>
                    <a:pt x="479" y="321"/>
                    <a:pt x="483" y="322"/>
                    <a:pt x="487" y="322"/>
                  </a:cubicBezTo>
                  <a:cubicBezTo>
                    <a:pt x="536" y="322"/>
                    <a:pt x="580" y="257"/>
                    <a:pt x="535" y="217"/>
                  </a:cubicBezTo>
                  <a:cubicBezTo>
                    <a:pt x="425" y="121"/>
                    <a:pt x="262" y="69"/>
                    <a:pt x="131" y="8"/>
                  </a:cubicBezTo>
                  <a:cubicBezTo>
                    <a:pt x="120" y="3"/>
                    <a:pt x="110" y="1"/>
                    <a:pt x="101"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4"/>
            <p:cNvSpPr/>
            <p:nvPr/>
          </p:nvSpPr>
          <p:spPr>
            <a:xfrm>
              <a:off x="4886975" y="2136850"/>
              <a:ext cx="29675" cy="29150"/>
            </a:xfrm>
            <a:custGeom>
              <a:rect b="b" l="l" r="r" t="t"/>
              <a:pathLst>
                <a:path extrusionOk="0" h="1166" w="1187">
                  <a:moveTo>
                    <a:pt x="97" y="0"/>
                  </a:moveTo>
                  <a:cubicBezTo>
                    <a:pt x="45" y="0"/>
                    <a:pt x="1" y="68"/>
                    <a:pt x="48" y="117"/>
                  </a:cubicBezTo>
                  <a:cubicBezTo>
                    <a:pt x="380" y="466"/>
                    <a:pt x="705" y="831"/>
                    <a:pt x="1068" y="1150"/>
                  </a:cubicBezTo>
                  <a:cubicBezTo>
                    <a:pt x="1081" y="1161"/>
                    <a:pt x="1095" y="1165"/>
                    <a:pt x="1108" y="1165"/>
                  </a:cubicBezTo>
                  <a:cubicBezTo>
                    <a:pt x="1152" y="1165"/>
                    <a:pt x="1186" y="1112"/>
                    <a:pt x="1149" y="1069"/>
                  </a:cubicBezTo>
                  <a:cubicBezTo>
                    <a:pt x="841" y="695"/>
                    <a:pt x="485" y="364"/>
                    <a:pt x="144" y="21"/>
                  </a:cubicBezTo>
                  <a:cubicBezTo>
                    <a:pt x="129" y="6"/>
                    <a:pt x="113" y="0"/>
                    <a:pt x="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4"/>
            <p:cNvSpPr/>
            <p:nvPr/>
          </p:nvSpPr>
          <p:spPr>
            <a:xfrm>
              <a:off x="4922825" y="2147975"/>
              <a:ext cx="21375" cy="21725"/>
            </a:xfrm>
            <a:custGeom>
              <a:rect b="b" l="l" r="r" t="t"/>
              <a:pathLst>
                <a:path extrusionOk="0" h="869" w="855">
                  <a:moveTo>
                    <a:pt x="133" y="0"/>
                  </a:moveTo>
                  <a:cubicBezTo>
                    <a:pt x="62" y="0"/>
                    <a:pt x="0" y="95"/>
                    <a:pt x="61" y="166"/>
                  </a:cubicBezTo>
                  <a:lnTo>
                    <a:pt x="381" y="530"/>
                  </a:lnTo>
                  <a:cubicBezTo>
                    <a:pt x="477" y="639"/>
                    <a:pt x="570" y="785"/>
                    <a:pt x="700" y="856"/>
                  </a:cubicBezTo>
                  <a:cubicBezTo>
                    <a:pt x="716" y="865"/>
                    <a:pt x="732" y="869"/>
                    <a:pt x="747" y="869"/>
                  </a:cubicBezTo>
                  <a:cubicBezTo>
                    <a:pt x="811" y="869"/>
                    <a:pt x="855" y="795"/>
                    <a:pt x="827" y="729"/>
                  </a:cubicBezTo>
                  <a:cubicBezTo>
                    <a:pt x="770" y="595"/>
                    <a:pt x="628" y="486"/>
                    <a:pt x="529" y="383"/>
                  </a:cubicBezTo>
                  <a:cubicBezTo>
                    <a:pt x="419" y="265"/>
                    <a:pt x="306" y="147"/>
                    <a:pt x="196" y="30"/>
                  </a:cubicBezTo>
                  <a:cubicBezTo>
                    <a:pt x="176" y="9"/>
                    <a:pt x="154"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4"/>
            <p:cNvSpPr/>
            <p:nvPr/>
          </p:nvSpPr>
          <p:spPr>
            <a:xfrm>
              <a:off x="4917000" y="2109025"/>
              <a:ext cx="27900" cy="25325"/>
            </a:xfrm>
            <a:custGeom>
              <a:rect b="b" l="l" r="r" t="t"/>
              <a:pathLst>
                <a:path extrusionOk="0" h="1013" w="1116">
                  <a:moveTo>
                    <a:pt x="115" y="1"/>
                  </a:moveTo>
                  <a:cubicBezTo>
                    <a:pt x="53" y="1"/>
                    <a:pt x="0" y="78"/>
                    <a:pt x="58" y="132"/>
                  </a:cubicBezTo>
                  <a:cubicBezTo>
                    <a:pt x="364" y="427"/>
                    <a:pt x="659" y="756"/>
                    <a:pt x="1009" y="1001"/>
                  </a:cubicBezTo>
                  <a:cubicBezTo>
                    <a:pt x="1021" y="1009"/>
                    <a:pt x="1032" y="1013"/>
                    <a:pt x="1042" y="1013"/>
                  </a:cubicBezTo>
                  <a:cubicBezTo>
                    <a:pt x="1087" y="1013"/>
                    <a:pt x="1116" y="946"/>
                    <a:pt x="1084" y="905"/>
                  </a:cubicBezTo>
                  <a:cubicBezTo>
                    <a:pt x="819" y="576"/>
                    <a:pt x="477" y="305"/>
                    <a:pt x="167" y="21"/>
                  </a:cubicBezTo>
                  <a:cubicBezTo>
                    <a:pt x="150" y="7"/>
                    <a:pt x="13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4"/>
            <p:cNvSpPr/>
            <p:nvPr/>
          </p:nvSpPr>
          <p:spPr>
            <a:xfrm>
              <a:off x="4892025" y="2087750"/>
              <a:ext cx="20750" cy="21050"/>
            </a:xfrm>
            <a:custGeom>
              <a:rect b="b" l="l" r="r" t="t"/>
              <a:pathLst>
                <a:path extrusionOk="0" h="842" w="830">
                  <a:moveTo>
                    <a:pt x="122" y="0"/>
                  </a:moveTo>
                  <a:cubicBezTo>
                    <a:pt x="58" y="0"/>
                    <a:pt x="1" y="87"/>
                    <a:pt x="57" y="151"/>
                  </a:cubicBezTo>
                  <a:lnTo>
                    <a:pt x="383" y="509"/>
                  </a:lnTo>
                  <a:cubicBezTo>
                    <a:pt x="482" y="619"/>
                    <a:pt x="575" y="745"/>
                    <a:pt x="699" y="829"/>
                  </a:cubicBezTo>
                  <a:cubicBezTo>
                    <a:pt x="712" y="837"/>
                    <a:pt x="725" y="841"/>
                    <a:pt x="737" y="841"/>
                  </a:cubicBezTo>
                  <a:cubicBezTo>
                    <a:pt x="789" y="841"/>
                    <a:pt x="830" y="776"/>
                    <a:pt x="802" y="725"/>
                  </a:cubicBezTo>
                  <a:cubicBezTo>
                    <a:pt x="729" y="597"/>
                    <a:pt x="609" y="492"/>
                    <a:pt x="507" y="384"/>
                  </a:cubicBezTo>
                  <a:cubicBezTo>
                    <a:pt x="397" y="265"/>
                    <a:pt x="289" y="146"/>
                    <a:pt x="178" y="27"/>
                  </a:cubicBezTo>
                  <a:cubicBezTo>
                    <a:pt x="161" y="8"/>
                    <a:pt x="141" y="0"/>
                    <a:pt x="1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4"/>
            <p:cNvSpPr/>
            <p:nvPr/>
          </p:nvSpPr>
          <p:spPr>
            <a:xfrm>
              <a:off x="4877425" y="2049425"/>
              <a:ext cx="19575" cy="18375"/>
            </a:xfrm>
            <a:custGeom>
              <a:rect b="b" l="l" r="r" t="t"/>
              <a:pathLst>
                <a:path extrusionOk="0" h="735" w="783">
                  <a:moveTo>
                    <a:pt x="111" y="0"/>
                  </a:moveTo>
                  <a:cubicBezTo>
                    <a:pt x="54" y="0"/>
                    <a:pt x="0" y="55"/>
                    <a:pt x="41" y="116"/>
                  </a:cubicBezTo>
                  <a:cubicBezTo>
                    <a:pt x="195" y="346"/>
                    <a:pt x="391" y="599"/>
                    <a:pt x="641" y="726"/>
                  </a:cubicBezTo>
                  <a:cubicBezTo>
                    <a:pt x="653" y="732"/>
                    <a:pt x="665" y="735"/>
                    <a:pt x="677" y="735"/>
                  </a:cubicBezTo>
                  <a:cubicBezTo>
                    <a:pt x="738" y="735"/>
                    <a:pt x="783" y="661"/>
                    <a:pt x="732" y="608"/>
                  </a:cubicBezTo>
                  <a:cubicBezTo>
                    <a:pt x="550" y="412"/>
                    <a:pt x="340" y="252"/>
                    <a:pt x="177" y="35"/>
                  </a:cubicBezTo>
                  <a:cubicBezTo>
                    <a:pt x="160" y="11"/>
                    <a:pt x="13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4"/>
            <p:cNvSpPr/>
            <p:nvPr/>
          </p:nvSpPr>
          <p:spPr>
            <a:xfrm>
              <a:off x="4952175" y="2138850"/>
              <a:ext cx="15350" cy="11700"/>
            </a:xfrm>
            <a:custGeom>
              <a:rect b="b" l="l" r="r" t="t"/>
              <a:pathLst>
                <a:path extrusionOk="0" h="468" w="614">
                  <a:moveTo>
                    <a:pt x="115" y="1"/>
                  </a:moveTo>
                  <a:cubicBezTo>
                    <a:pt x="54" y="1"/>
                    <a:pt x="0" y="73"/>
                    <a:pt x="59" y="118"/>
                  </a:cubicBezTo>
                  <a:cubicBezTo>
                    <a:pt x="198" y="233"/>
                    <a:pt x="338" y="377"/>
                    <a:pt x="500" y="459"/>
                  </a:cubicBezTo>
                  <a:cubicBezTo>
                    <a:pt x="511" y="465"/>
                    <a:pt x="522" y="468"/>
                    <a:pt x="532" y="468"/>
                  </a:cubicBezTo>
                  <a:cubicBezTo>
                    <a:pt x="582" y="468"/>
                    <a:pt x="614" y="405"/>
                    <a:pt x="576" y="360"/>
                  </a:cubicBezTo>
                  <a:cubicBezTo>
                    <a:pt x="463" y="226"/>
                    <a:pt x="298" y="124"/>
                    <a:pt x="160" y="16"/>
                  </a:cubicBezTo>
                  <a:cubicBezTo>
                    <a:pt x="146" y="5"/>
                    <a:pt x="130"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4"/>
            <p:cNvSpPr/>
            <p:nvPr/>
          </p:nvSpPr>
          <p:spPr>
            <a:xfrm>
              <a:off x="4958625" y="2165650"/>
              <a:ext cx="21375" cy="19775"/>
            </a:xfrm>
            <a:custGeom>
              <a:rect b="b" l="l" r="r" t="t"/>
              <a:pathLst>
                <a:path extrusionOk="0" h="791" w="855">
                  <a:moveTo>
                    <a:pt x="136" y="1"/>
                  </a:moveTo>
                  <a:cubicBezTo>
                    <a:pt x="64" y="1"/>
                    <a:pt x="1" y="95"/>
                    <a:pt x="65" y="159"/>
                  </a:cubicBezTo>
                  <a:cubicBezTo>
                    <a:pt x="272" y="366"/>
                    <a:pt x="472" y="614"/>
                    <a:pt x="713" y="779"/>
                  </a:cubicBezTo>
                  <a:cubicBezTo>
                    <a:pt x="725" y="787"/>
                    <a:pt x="738" y="790"/>
                    <a:pt x="750" y="790"/>
                  </a:cubicBezTo>
                  <a:cubicBezTo>
                    <a:pt x="804" y="790"/>
                    <a:pt x="855" y="724"/>
                    <a:pt x="818" y="674"/>
                  </a:cubicBezTo>
                  <a:cubicBezTo>
                    <a:pt x="654" y="433"/>
                    <a:pt x="405" y="234"/>
                    <a:pt x="199" y="29"/>
                  </a:cubicBezTo>
                  <a:cubicBezTo>
                    <a:pt x="179" y="9"/>
                    <a:pt x="157"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4"/>
            <p:cNvSpPr/>
            <p:nvPr/>
          </p:nvSpPr>
          <p:spPr>
            <a:xfrm>
              <a:off x="4946475" y="2191250"/>
              <a:ext cx="31025" cy="34425"/>
            </a:xfrm>
            <a:custGeom>
              <a:rect b="b" l="l" r="r" t="t"/>
              <a:pathLst>
                <a:path extrusionOk="0" h="1377" w="1241">
                  <a:moveTo>
                    <a:pt x="145" y="1"/>
                  </a:moveTo>
                  <a:cubicBezTo>
                    <a:pt x="69" y="1"/>
                    <a:pt x="0" y="107"/>
                    <a:pt x="65" y="186"/>
                  </a:cubicBezTo>
                  <a:cubicBezTo>
                    <a:pt x="382" y="570"/>
                    <a:pt x="682" y="1033"/>
                    <a:pt x="1062" y="1354"/>
                  </a:cubicBezTo>
                  <a:cubicBezTo>
                    <a:pt x="1080" y="1370"/>
                    <a:pt x="1101" y="1376"/>
                    <a:pt x="1122" y="1376"/>
                  </a:cubicBezTo>
                  <a:cubicBezTo>
                    <a:pt x="1184" y="1376"/>
                    <a:pt x="1240" y="1316"/>
                    <a:pt x="1201" y="1248"/>
                  </a:cubicBezTo>
                  <a:cubicBezTo>
                    <a:pt x="948" y="807"/>
                    <a:pt x="542" y="421"/>
                    <a:pt x="215" y="36"/>
                  </a:cubicBezTo>
                  <a:cubicBezTo>
                    <a:pt x="193" y="11"/>
                    <a:pt x="169" y="1"/>
                    <a:pt x="1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4"/>
            <p:cNvSpPr/>
            <p:nvPr/>
          </p:nvSpPr>
          <p:spPr>
            <a:xfrm>
              <a:off x="4980475" y="2209850"/>
              <a:ext cx="19850" cy="19650"/>
            </a:xfrm>
            <a:custGeom>
              <a:rect b="b" l="l" r="r" t="t"/>
              <a:pathLst>
                <a:path extrusionOk="0" h="786" w="794">
                  <a:moveTo>
                    <a:pt x="136" y="0"/>
                  </a:moveTo>
                  <a:cubicBezTo>
                    <a:pt x="65" y="0"/>
                    <a:pt x="1" y="96"/>
                    <a:pt x="64" y="167"/>
                  </a:cubicBezTo>
                  <a:cubicBezTo>
                    <a:pt x="251" y="371"/>
                    <a:pt x="430" y="591"/>
                    <a:pt x="643" y="769"/>
                  </a:cubicBezTo>
                  <a:cubicBezTo>
                    <a:pt x="657" y="781"/>
                    <a:pt x="674" y="786"/>
                    <a:pt x="691" y="786"/>
                  </a:cubicBezTo>
                  <a:cubicBezTo>
                    <a:pt x="743" y="786"/>
                    <a:pt x="794" y="736"/>
                    <a:pt x="755" y="681"/>
                  </a:cubicBezTo>
                  <a:cubicBezTo>
                    <a:pt x="595" y="447"/>
                    <a:pt x="389" y="242"/>
                    <a:pt x="198" y="30"/>
                  </a:cubicBezTo>
                  <a:cubicBezTo>
                    <a:pt x="179" y="9"/>
                    <a:pt x="158"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4"/>
            <p:cNvSpPr/>
            <p:nvPr/>
          </p:nvSpPr>
          <p:spPr>
            <a:xfrm>
              <a:off x="4993800" y="2186525"/>
              <a:ext cx="15850" cy="16575"/>
            </a:xfrm>
            <a:custGeom>
              <a:rect b="b" l="l" r="r" t="t"/>
              <a:pathLst>
                <a:path extrusionOk="0" h="663" w="634">
                  <a:moveTo>
                    <a:pt x="138" y="1"/>
                  </a:moveTo>
                  <a:cubicBezTo>
                    <a:pt x="67" y="1"/>
                    <a:pt x="0" y="100"/>
                    <a:pt x="62" y="174"/>
                  </a:cubicBezTo>
                  <a:cubicBezTo>
                    <a:pt x="189" y="330"/>
                    <a:pt x="310" y="517"/>
                    <a:pt x="466" y="641"/>
                  </a:cubicBezTo>
                  <a:cubicBezTo>
                    <a:pt x="485" y="656"/>
                    <a:pt x="505" y="662"/>
                    <a:pt x="525" y="662"/>
                  </a:cubicBezTo>
                  <a:cubicBezTo>
                    <a:pt x="584" y="662"/>
                    <a:pt x="634" y="606"/>
                    <a:pt x="599" y="539"/>
                  </a:cubicBezTo>
                  <a:cubicBezTo>
                    <a:pt x="502" y="354"/>
                    <a:pt x="334" y="195"/>
                    <a:pt x="203" y="34"/>
                  </a:cubicBezTo>
                  <a:cubicBezTo>
                    <a:pt x="183" y="10"/>
                    <a:pt x="160"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4"/>
            <p:cNvSpPr/>
            <p:nvPr/>
          </p:nvSpPr>
          <p:spPr>
            <a:xfrm>
              <a:off x="4992625" y="2245025"/>
              <a:ext cx="19475" cy="23475"/>
            </a:xfrm>
            <a:custGeom>
              <a:rect b="b" l="l" r="r" t="t"/>
              <a:pathLst>
                <a:path extrusionOk="0" h="939" w="779">
                  <a:moveTo>
                    <a:pt x="117" y="1"/>
                  </a:moveTo>
                  <a:cubicBezTo>
                    <a:pt x="58" y="1"/>
                    <a:pt x="0" y="58"/>
                    <a:pt x="43" y="119"/>
                  </a:cubicBezTo>
                  <a:cubicBezTo>
                    <a:pt x="142" y="260"/>
                    <a:pt x="242" y="399"/>
                    <a:pt x="341" y="538"/>
                  </a:cubicBezTo>
                  <a:cubicBezTo>
                    <a:pt x="431" y="665"/>
                    <a:pt x="513" y="813"/>
                    <a:pt x="628" y="917"/>
                  </a:cubicBezTo>
                  <a:cubicBezTo>
                    <a:pt x="646" y="932"/>
                    <a:pt x="665" y="939"/>
                    <a:pt x="683" y="939"/>
                  </a:cubicBezTo>
                  <a:cubicBezTo>
                    <a:pt x="736" y="939"/>
                    <a:pt x="778" y="881"/>
                    <a:pt x="752" y="821"/>
                  </a:cubicBezTo>
                  <a:cubicBezTo>
                    <a:pt x="688" y="677"/>
                    <a:pt x="568" y="552"/>
                    <a:pt x="476" y="424"/>
                  </a:cubicBezTo>
                  <a:cubicBezTo>
                    <a:pt x="378" y="296"/>
                    <a:pt x="283" y="167"/>
                    <a:pt x="185" y="35"/>
                  </a:cubicBezTo>
                  <a:cubicBezTo>
                    <a:pt x="167" y="11"/>
                    <a:pt x="142"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4"/>
            <p:cNvSpPr/>
            <p:nvPr/>
          </p:nvSpPr>
          <p:spPr>
            <a:xfrm>
              <a:off x="5004250" y="2225550"/>
              <a:ext cx="16550" cy="21500"/>
            </a:xfrm>
            <a:custGeom>
              <a:rect b="b" l="l" r="r" t="t"/>
              <a:pathLst>
                <a:path extrusionOk="0" h="860" w="662">
                  <a:moveTo>
                    <a:pt x="135" y="1"/>
                  </a:moveTo>
                  <a:cubicBezTo>
                    <a:pt x="67" y="1"/>
                    <a:pt x="1" y="68"/>
                    <a:pt x="47" y="142"/>
                  </a:cubicBezTo>
                  <a:lnTo>
                    <a:pt x="265" y="508"/>
                  </a:lnTo>
                  <a:cubicBezTo>
                    <a:pt x="331" y="618"/>
                    <a:pt x="388" y="751"/>
                    <a:pt x="488" y="835"/>
                  </a:cubicBezTo>
                  <a:cubicBezTo>
                    <a:pt x="507" y="852"/>
                    <a:pt x="530" y="860"/>
                    <a:pt x="552" y="860"/>
                  </a:cubicBezTo>
                  <a:cubicBezTo>
                    <a:pt x="609" y="860"/>
                    <a:pt x="661" y="811"/>
                    <a:pt x="642" y="744"/>
                  </a:cubicBezTo>
                  <a:cubicBezTo>
                    <a:pt x="609" y="617"/>
                    <a:pt x="516" y="509"/>
                    <a:pt x="446" y="400"/>
                  </a:cubicBezTo>
                  <a:cubicBezTo>
                    <a:pt x="370" y="282"/>
                    <a:pt x="290" y="162"/>
                    <a:pt x="214" y="44"/>
                  </a:cubicBezTo>
                  <a:cubicBezTo>
                    <a:pt x="193" y="13"/>
                    <a:pt x="164"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4"/>
            <p:cNvSpPr/>
            <p:nvPr/>
          </p:nvSpPr>
          <p:spPr>
            <a:xfrm>
              <a:off x="5010325" y="2189350"/>
              <a:ext cx="20575" cy="23100"/>
            </a:xfrm>
            <a:custGeom>
              <a:rect b="b" l="l" r="r" t="t"/>
              <a:pathLst>
                <a:path extrusionOk="0" h="924" w="823">
                  <a:moveTo>
                    <a:pt x="95" y="0"/>
                  </a:moveTo>
                  <a:cubicBezTo>
                    <a:pt x="45" y="0"/>
                    <a:pt x="0" y="70"/>
                    <a:pt x="41" y="123"/>
                  </a:cubicBezTo>
                  <a:cubicBezTo>
                    <a:pt x="248" y="386"/>
                    <a:pt x="444" y="682"/>
                    <a:pt x="695" y="907"/>
                  </a:cubicBezTo>
                  <a:cubicBezTo>
                    <a:pt x="708" y="918"/>
                    <a:pt x="723" y="923"/>
                    <a:pt x="738" y="923"/>
                  </a:cubicBezTo>
                  <a:cubicBezTo>
                    <a:pt x="782" y="923"/>
                    <a:pt x="822" y="878"/>
                    <a:pt x="794" y="830"/>
                  </a:cubicBezTo>
                  <a:cubicBezTo>
                    <a:pt x="621" y="536"/>
                    <a:pt x="363" y="280"/>
                    <a:pt x="142" y="24"/>
                  </a:cubicBezTo>
                  <a:cubicBezTo>
                    <a:pt x="127" y="7"/>
                    <a:pt x="11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4"/>
            <p:cNvSpPr/>
            <p:nvPr/>
          </p:nvSpPr>
          <p:spPr>
            <a:xfrm>
              <a:off x="5022550" y="2222625"/>
              <a:ext cx="14250" cy="24050"/>
            </a:xfrm>
            <a:custGeom>
              <a:rect b="b" l="l" r="r" t="t"/>
              <a:pathLst>
                <a:path extrusionOk="0" h="962" w="570">
                  <a:moveTo>
                    <a:pt x="87" y="1"/>
                  </a:moveTo>
                  <a:cubicBezTo>
                    <a:pt x="44" y="1"/>
                    <a:pt x="1" y="48"/>
                    <a:pt x="25" y="99"/>
                  </a:cubicBezTo>
                  <a:cubicBezTo>
                    <a:pt x="160" y="379"/>
                    <a:pt x="280" y="683"/>
                    <a:pt x="456" y="937"/>
                  </a:cubicBezTo>
                  <a:cubicBezTo>
                    <a:pt x="468" y="954"/>
                    <a:pt x="486" y="961"/>
                    <a:pt x="504" y="961"/>
                  </a:cubicBezTo>
                  <a:cubicBezTo>
                    <a:pt x="537" y="961"/>
                    <a:pt x="569" y="936"/>
                    <a:pt x="557" y="895"/>
                  </a:cubicBezTo>
                  <a:cubicBezTo>
                    <a:pt x="456" y="596"/>
                    <a:pt x="283" y="312"/>
                    <a:pt x="138" y="33"/>
                  </a:cubicBezTo>
                  <a:cubicBezTo>
                    <a:pt x="125" y="10"/>
                    <a:pt x="106"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4"/>
            <p:cNvSpPr/>
            <p:nvPr/>
          </p:nvSpPr>
          <p:spPr>
            <a:xfrm>
              <a:off x="5022675" y="2274175"/>
              <a:ext cx="17200" cy="27475"/>
            </a:xfrm>
            <a:custGeom>
              <a:rect b="b" l="l" r="r" t="t"/>
              <a:pathLst>
                <a:path extrusionOk="0" h="1099" w="688">
                  <a:moveTo>
                    <a:pt x="114" y="0"/>
                  </a:moveTo>
                  <a:cubicBezTo>
                    <a:pt x="58" y="0"/>
                    <a:pt x="1" y="61"/>
                    <a:pt x="34" y="128"/>
                  </a:cubicBezTo>
                  <a:cubicBezTo>
                    <a:pt x="197" y="445"/>
                    <a:pt x="345" y="791"/>
                    <a:pt x="560" y="1073"/>
                  </a:cubicBezTo>
                  <a:cubicBezTo>
                    <a:pt x="574" y="1091"/>
                    <a:pt x="594" y="1099"/>
                    <a:pt x="615" y="1099"/>
                  </a:cubicBezTo>
                  <a:cubicBezTo>
                    <a:pt x="652" y="1099"/>
                    <a:pt x="687" y="1072"/>
                    <a:pt x="673" y="1026"/>
                  </a:cubicBezTo>
                  <a:cubicBezTo>
                    <a:pt x="557" y="681"/>
                    <a:pt x="352" y="360"/>
                    <a:pt x="180" y="42"/>
                  </a:cubicBezTo>
                  <a:cubicBezTo>
                    <a:pt x="164" y="13"/>
                    <a:pt x="139"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4"/>
            <p:cNvSpPr/>
            <p:nvPr/>
          </p:nvSpPr>
          <p:spPr>
            <a:xfrm>
              <a:off x="5027825" y="2306600"/>
              <a:ext cx="15425" cy="22625"/>
            </a:xfrm>
            <a:custGeom>
              <a:rect b="b" l="l" r="r" t="t"/>
              <a:pathLst>
                <a:path extrusionOk="0" h="905" w="617">
                  <a:moveTo>
                    <a:pt x="122" y="1"/>
                  </a:moveTo>
                  <a:cubicBezTo>
                    <a:pt x="62" y="1"/>
                    <a:pt x="1" y="64"/>
                    <a:pt x="40" y="133"/>
                  </a:cubicBezTo>
                  <a:cubicBezTo>
                    <a:pt x="184" y="391"/>
                    <a:pt x="317" y="655"/>
                    <a:pt x="503" y="887"/>
                  </a:cubicBezTo>
                  <a:cubicBezTo>
                    <a:pt x="513" y="899"/>
                    <a:pt x="527" y="904"/>
                    <a:pt x="541" y="904"/>
                  </a:cubicBezTo>
                  <a:cubicBezTo>
                    <a:pt x="578" y="904"/>
                    <a:pt x="617" y="868"/>
                    <a:pt x="601" y="828"/>
                  </a:cubicBezTo>
                  <a:cubicBezTo>
                    <a:pt x="498" y="550"/>
                    <a:pt x="340" y="300"/>
                    <a:pt x="191" y="43"/>
                  </a:cubicBezTo>
                  <a:cubicBezTo>
                    <a:pt x="174" y="13"/>
                    <a:pt x="148"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4"/>
            <p:cNvSpPr/>
            <p:nvPr/>
          </p:nvSpPr>
          <p:spPr>
            <a:xfrm>
              <a:off x="5041775" y="2277125"/>
              <a:ext cx="15225" cy="25050"/>
            </a:xfrm>
            <a:custGeom>
              <a:rect b="b" l="l" r="r" t="t"/>
              <a:pathLst>
                <a:path extrusionOk="0" h="1002" w="609">
                  <a:moveTo>
                    <a:pt x="107" y="1"/>
                  </a:moveTo>
                  <a:cubicBezTo>
                    <a:pt x="55" y="1"/>
                    <a:pt x="0" y="58"/>
                    <a:pt x="31" y="120"/>
                  </a:cubicBezTo>
                  <a:cubicBezTo>
                    <a:pt x="105" y="272"/>
                    <a:pt x="180" y="424"/>
                    <a:pt x="253" y="575"/>
                  </a:cubicBezTo>
                  <a:cubicBezTo>
                    <a:pt x="317" y="711"/>
                    <a:pt x="374" y="860"/>
                    <a:pt x="470" y="978"/>
                  </a:cubicBezTo>
                  <a:cubicBezTo>
                    <a:pt x="483" y="995"/>
                    <a:pt x="500" y="1002"/>
                    <a:pt x="517" y="1002"/>
                  </a:cubicBezTo>
                  <a:cubicBezTo>
                    <a:pt x="562" y="1002"/>
                    <a:pt x="609" y="953"/>
                    <a:pt x="596" y="905"/>
                  </a:cubicBezTo>
                  <a:cubicBezTo>
                    <a:pt x="558" y="758"/>
                    <a:pt x="470" y="623"/>
                    <a:pt x="401" y="489"/>
                  </a:cubicBezTo>
                  <a:cubicBezTo>
                    <a:pt x="323" y="339"/>
                    <a:pt x="247" y="189"/>
                    <a:pt x="169" y="40"/>
                  </a:cubicBezTo>
                  <a:cubicBezTo>
                    <a:pt x="154" y="12"/>
                    <a:pt x="131"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4"/>
            <p:cNvSpPr/>
            <p:nvPr/>
          </p:nvSpPr>
          <p:spPr>
            <a:xfrm>
              <a:off x="5044325" y="2244825"/>
              <a:ext cx="18025" cy="27700"/>
            </a:xfrm>
            <a:custGeom>
              <a:rect b="b" l="l" r="r" t="t"/>
              <a:pathLst>
                <a:path extrusionOk="0" h="1108" w="721">
                  <a:moveTo>
                    <a:pt x="114" y="1"/>
                  </a:moveTo>
                  <a:cubicBezTo>
                    <a:pt x="56" y="1"/>
                    <a:pt x="1" y="56"/>
                    <a:pt x="45" y="118"/>
                  </a:cubicBezTo>
                  <a:cubicBezTo>
                    <a:pt x="262" y="429"/>
                    <a:pt x="431" y="768"/>
                    <a:pt x="633" y="1088"/>
                  </a:cubicBezTo>
                  <a:cubicBezTo>
                    <a:pt x="642" y="1102"/>
                    <a:pt x="656" y="1108"/>
                    <a:pt x="670" y="1108"/>
                  </a:cubicBezTo>
                  <a:cubicBezTo>
                    <a:pt x="696" y="1108"/>
                    <a:pt x="721" y="1086"/>
                    <a:pt x="712" y="1053"/>
                  </a:cubicBezTo>
                  <a:cubicBezTo>
                    <a:pt x="618" y="676"/>
                    <a:pt x="413" y="344"/>
                    <a:pt x="182" y="36"/>
                  </a:cubicBezTo>
                  <a:cubicBezTo>
                    <a:pt x="164" y="11"/>
                    <a:pt x="139"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4"/>
            <p:cNvSpPr/>
            <p:nvPr/>
          </p:nvSpPr>
          <p:spPr>
            <a:xfrm>
              <a:off x="5052325" y="2329050"/>
              <a:ext cx="11700" cy="20250"/>
            </a:xfrm>
            <a:custGeom>
              <a:rect b="b" l="l" r="r" t="t"/>
              <a:pathLst>
                <a:path extrusionOk="0" h="810" w="468">
                  <a:moveTo>
                    <a:pt x="77" y="1"/>
                  </a:moveTo>
                  <a:cubicBezTo>
                    <a:pt x="39" y="1"/>
                    <a:pt x="0" y="43"/>
                    <a:pt x="21" y="87"/>
                  </a:cubicBezTo>
                  <a:cubicBezTo>
                    <a:pt x="129" y="322"/>
                    <a:pt x="223" y="572"/>
                    <a:pt x="368" y="788"/>
                  </a:cubicBezTo>
                  <a:cubicBezTo>
                    <a:pt x="378" y="803"/>
                    <a:pt x="394" y="809"/>
                    <a:pt x="410" y="809"/>
                  </a:cubicBezTo>
                  <a:cubicBezTo>
                    <a:pt x="439" y="809"/>
                    <a:pt x="468" y="786"/>
                    <a:pt x="455" y="750"/>
                  </a:cubicBezTo>
                  <a:cubicBezTo>
                    <a:pt x="377" y="499"/>
                    <a:pt x="238" y="264"/>
                    <a:pt x="121" y="31"/>
                  </a:cubicBezTo>
                  <a:cubicBezTo>
                    <a:pt x="110" y="10"/>
                    <a:pt x="94" y="1"/>
                    <a:pt x="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4"/>
            <p:cNvSpPr/>
            <p:nvPr/>
          </p:nvSpPr>
          <p:spPr>
            <a:xfrm>
              <a:off x="5058550" y="2367075"/>
              <a:ext cx="17800" cy="32525"/>
            </a:xfrm>
            <a:custGeom>
              <a:rect b="b" l="l" r="r" t="t"/>
              <a:pathLst>
                <a:path extrusionOk="0" h="1301" w="712">
                  <a:moveTo>
                    <a:pt x="113" y="0"/>
                  </a:moveTo>
                  <a:cubicBezTo>
                    <a:pt x="59" y="0"/>
                    <a:pt x="1" y="62"/>
                    <a:pt x="31" y="129"/>
                  </a:cubicBezTo>
                  <a:cubicBezTo>
                    <a:pt x="201" y="515"/>
                    <a:pt x="348" y="922"/>
                    <a:pt x="584" y="1272"/>
                  </a:cubicBezTo>
                  <a:cubicBezTo>
                    <a:pt x="598" y="1292"/>
                    <a:pt x="618" y="1301"/>
                    <a:pt x="638" y="1301"/>
                  </a:cubicBezTo>
                  <a:cubicBezTo>
                    <a:pt x="676" y="1301"/>
                    <a:pt x="712" y="1269"/>
                    <a:pt x="698" y="1222"/>
                  </a:cubicBezTo>
                  <a:cubicBezTo>
                    <a:pt x="581" y="809"/>
                    <a:pt x="361" y="428"/>
                    <a:pt x="176" y="43"/>
                  </a:cubicBezTo>
                  <a:cubicBezTo>
                    <a:pt x="161" y="13"/>
                    <a:pt x="138"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4"/>
            <p:cNvSpPr/>
            <p:nvPr/>
          </p:nvSpPr>
          <p:spPr>
            <a:xfrm>
              <a:off x="5062575" y="2324050"/>
              <a:ext cx="15425" cy="27000"/>
            </a:xfrm>
            <a:custGeom>
              <a:rect b="b" l="l" r="r" t="t"/>
              <a:pathLst>
                <a:path extrusionOk="0" h="1080" w="617">
                  <a:moveTo>
                    <a:pt x="76" y="0"/>
                  </a:moveTo>
                  <a:cubicBezTo>
                    <a:pt x="38" y="0"/>
                    <a:pt x="1" y="31"/>
                    <a:pt x="13" y="82"/>
                  </a:cubicBezTo>
                  <a:cubicBezTo>
                    <a:pt x="84" y="389"/>
                    <a:pt x="196" y="840"/>
                    <a:pt x="444" y="1055"/>
                  </a:cubicBezTo>
                  <a:cubicBezTo>
                    <a:pt x="463" y="1072"/>
                    <a:pt x="485" y="1079"/>
                    <a:pt x="507" y="1079"/>
                  </a:cubicBezTo>
                  <a:cubicBezTo>
                    <a:pt x="563" y="1079"/>
                    <a:pt x="616" y="1032"/>
                    <a:pt x="597" y="965"/>
                  </a:cubicBezTo>
                  <a:cubicBezTo>
                    <a:pt x="554" y="816"/>
                    <a:pt x="449" y="684"/>
                    <a:pt x="377" y="548"/>
                  </a:cubicBezTo>
                  <a:cubicBezTo>
                    <a:pt x="290" y="385"/>
                    <a:pt x="212" y="217"/>
                    <a:pt x="142" y="45"/>
                  </a:cubicBezTo>
                  <a:cubicBezTo>
                    <a:pt x="129" y="14"/>
                    <a:pt x="103" y="0"/>
                    <a:pt x="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4"/>
            <p:cNvSpPr/>
            <p:nvPr/>
          </p:nvSpPr>
          <p:spPr>
            <a:xfrm>
              <a:off x="5061150" y="2286475"/>
              <a:ext cx="16325" cy="27375"/>
            </a:xfrm>
            <a:custGeom>
              <a:rect b="b" l="l" r="r" t="t"/>
              <a:pathLst>
                <a:path extrusionOk="0" h="1095" w="653">
                  <a:moveTo>
                    <a:pt x="92" y="1"/>
                  </a:moveTo>
                  <a:cubicBezTo>
                    <a:pt x="47" y="1"/>
                    <a:pt x="1" y="52"/>
                    <a:pt x="26" y="107"/>
                  </a:cubicBezTo>
                  <a:cubicBezTo>
                    <a:pt x="166" y="424"/>
                    <a:pt x="301" y="785"/>
                    <a:pt x="504" y="1063"/>
                  </a:cubicBezTo>
                  <a:cubicBezTo>
                    <a:pt x="520" y="1085"/>
                    <a:pt x="545" y="1095"/>
                    <a:pt x="568" y="1095"/>
                  </a:cubicBezTo>
                  <a:cubicBezTo>
                    <a:pt x="611" y="1095"/>
                    <a:pt x="652" y="1062"/>
                    <a:pt x="636" y="1008"/>
                  </a:cubicBezTo>
                  <a:cubicBezTo>
                    <a:pt x="531" y="668"/>
                    <a:pt x="319" y="342"/>
                    <a:pt x="145" y="35"/>
                  </a:cubicBezTo>
                  <a:cubicBezTo>
                    <a:pt x="132" y="11"/>
                    <a:pt x="112"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4"/>
            <p:cNvSpPr/>
            <p:nvPr/>
          </p:nvSpPr>
          <p:spPr>
            <a:xfrm>
              <a:off x="5077225" y="2372975"/>
              <a:ext cx="15125" cy="25600"/>
            </a:xfrm>
            <a:custGeom>
              <a:rect b="b" l="l" r="r" t="t"/>
              <a:pathLst>
                <a:path extrusionOk="0" h="1024" w="605">
                  <a:moveTo>
                    <a:pt x="98" y="0"/>
                  </a:moveTo>
                  <a:cubicBezTo>
                    <a:pt x="50" y="0"/>
                    <a:pt x="1" y="53"/>
                    <a:pt x="27" y="110"/>
                  </a:cubicBezTo>
                  <a:cubicBezTo>
                    <a:pt x="173" y="410"/>
                    <a:pt x="309" y="722"/>
                    <a:pt x="496" y="1000"/>
                  </a:cubicBezTo>
                  <a:cubicBezTo>
                    <a:pt x="507" y="1016"/>
                    <a:pt x="524" y="1023"/>
                    <a:pt x="542" y="1023"/>
                  </a:cubicBezTo>
                  <a:cubicBezTo>
                    <a:pt x="573" y="1023"/>
                    <a:pt x="604" y="999"/>
                    <a:pt x="592" y="961"/>
                  </a:cubicBezTo>
                  <a:cubicBezTo>
                    <a:pt x="479" y="639"/>
                    <a:pt x="309" y="340"/>
                    <a:pt x="153" y="36"/>
                  </a:cubicBezTo>
                  <a:cubicBezTo>
                    <a:pt x="140" y="11"/>
                    <a:pt x="119"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4"/>
            <p:cNvSpPr/>
            <p:nvPr/>
          </p:nvSpPr>
          <p:spPr>
            <a:xfrm>
              <a:off x="5077975" y="2414475"/>
              <a:ext cx="11175" cy="30775"/>
            </a:xfrm>
            <a:custGeom>
              <a:rect b="b" l="l" r="r" t="t"/>
              <a:pathLst>
                <a:path extrusionOk="0" h="1231" w="447">
                  <a:moveTo>
                    <a:pt x="92" y="0"/>
                  </a:moveTo>
                  <a:cubicBezTo>
                    <a:pt x="46" y="0"/>
                    <a:pt x="0" y="38"/>
                    <a:pt x="15" y="96"/>
                  </a:cubicBezTo>
                  <a:cubicBezTo>
                    <a:pt x="104" y="464"/>
                    <a:pt x="173" y="853"/>
                    <a:pt x="328" y="1201"/>
                  </a:cubicBezTo>
                  <a:cubicBezTo>
                    <a:pt x="338" y="1222"/>
                    <a:pt x="358" y="1231"/>
                    <a:pt x="378" y="1231"/>
                  </a:cubicBezTo>
                  <a:cubicBezTo>
                    <a:pt x="411" y="1231"/>
                    <a:pt x="446" y="1207"/>
                    <a:pt x="443" y="1171"/>
                  </a:cubicBezTo>
                  <a:cubicBezTo>
                    <a:pt x="406" y="791"/>
                    <a:pt x="271" y="422"/>
                    <a:pt x="165" y="57"/>
                  </a:cubicBezTo>
                  <a:cubicBezTo>
                    <a:pt x="154" y="17"/>
                    <a:pt x="123"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4"/>
            <p:cNvSpPr/>
            <p:nvPr/>
          </p:nvSpPr>
          <p:spPr>
            <a:xfrm>
              <a:off x="5091250" y="2416025"/>
              <a:ext cx="7875" cy="16525"/>
            </a:xfrm>
            <a:custGeom>
              <a:rect b="b" l="l" r="r" t="t"/>
              <a:pathLst>
                <a:path extrusionOk="0" h="661" w="315">
                  <a:moveTo>
                    <a:pt x="87" y="0"/>
                  </a:moveTo>
                  <a:cubicBezTo>
                    <a:pt x="43" y="0"/>
                    <a:pt x="0" y="35"/>
                    <a:pt x="17" y="90"/>
                  </a:cubicBezTo>
                  <a:cubicBezTo>
                    <a:pt x="68" y="267"/>
                    <a:pt x="101" y="481"/>
                    <a:pt x="207" y="634"/>
                  </a:cubicBezTo>
                  <a:cubicBezTo>
                    <a:pt x="220" y="652"/>
                    <a:pt x="241" y="661"/>
                    <a:pt x="260" y="661"/>
                  </a:cubicBezTo>
                  <a:cubicBezTo>
                    <a:pt x="288" y="661"/>
                    <a:pt x="315" y="641"/>
                    <a:pt x="315" y="604"/>
                  </a:cubicBezTo>
                  <a:cubicBezTo>
                    <a:pt x="315" y="415"/>
                    <a:pt x="219" y="225"/>
                    <a:pt x="158" y="50"/>
                  </a:cubicBezTo>
                  <a:cubicBezTo>
                    <a:pt x="146" y="15"/>
                    <a:pt x="116"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4"/>
            <p:cNvSpPr/>
            <p:nvPr/>
          </p:nvSpPr>
          <p:spPr>
            <a:xfrm>
              <a:off x="5088225" y="2357375"/>
              <a:ext cx="9325" cy="18525"/>
            </a:xfrm>
            <a:custGeom>
              <a:rect b="b" l="l" r="r" t="t"/>
              <a:pathLst>
                <a:path extrusionOk="0" h="741" w="373">
                  <a:moveTo>
                    <a:pt x="99" y="0"/>
                  </a:moveTo>
                  <a:cubicBezTo>
                    <a:pt x="49" y="0"/>
                    <a:pt x="0" y="41"/>
                    <a:pt x="20" y="102"/>
                  </a:cubicBezTo>
                  <a:cubicBezTo>
                    <a:pt x="86" y="301"/>
                    <a:pt x="137" y="518"/>
                    <a:pt x="237" y="705"/>
                  </a:cubicBezTo>
                  <a:cubicBezTo>
                    <a:pt x="251" y="730"/>
                    <a:pt x="271" y="741"/>
                    <a:pt x="292" y="741"/>
                  </a:cubicBezTo>
                  <a:cubicBezTo>
                    <a:pt x="332" y="741"/>
                    <a:pt x="373" y="700"/>
                    <a:pt x="364" y="651"/>
                  </a:cubicBezTo>
                  <a:cubicBezTo>
                    <a:pt x="333" y="449"/>
                    <a:pt x="246" y="252"/>
                    <a:pt x="179" y="57"/>
                  </a:cubicBezTo>
                  <a:cubicBezTo>
                    <a:pt x="164" y="18"/>
                    <a:pt x="131"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4"/>
            <p:cNvSpPr/>
            <p:nvPr/>
          </p:nvSpPr>
          <p:spPr>
            <a:xfrm>
              <a:off x="5091225" y="2291375"/>
              <a:ext cx="8450" cy="16425"/>
            </a:xfrm>
            <a:custGeom>
              <a:rect b="b" l="l" r="r" t="t"/>
              <a:pathLst>
                <a:path extrusionOk="0" h="657" w="338">
                  <a:moveTo>
                    <a:pt x="60" y="0"/>
                  </a:moveTo>
                  <a:cubicBezTo>
                    <a:pt x="29" y="0"/>
                    <a:pt x="0" y="23"/>
                    <a:pt x="14" y="59"/>
                  </a:cubicBezTo>
                  <a:cubicBezTo>
                    <a:pt x="54" y="161"/>
                    <a:pt x="93" y="261"/>
                    <a:pt x="130" y="361"/>
                  </a:cubicBezTo>
                  <a:cubicBezTo>
                    <a:pt x="166" y="453"/>
                    <a:pt x="192" y="553"/>
                    <a:pt x="246" y="634"/>
                  </a:cubicBezTo>
                  <a:cubicBezTo>
                    <a:pt x="257" y="649"/>
                    <a:pt x="272" y="656"/>
                    <a:pt x="286" y="656"/>
                  </a:cubicBezTo>
                  <a:cubicBezTo>
                    <a:pt x="313" y="656"/>
                    <a:pt x="337" y="632"/>
                    <a:pt x="332" y="598"/>
                  </a:cubicBezTo>
                  <a:cubicBezTo>
                    <a:pt x="317" y="501"/>
                    <a:pt x="265" y="405"/>
                    <a:pt x="228" y="314"/>
                  </a:cubicBezTo>
                  <a:cubicBezTo>
                    <a:pt x="189" y="221"/>
                    <a:pt x="151" y="127"/>
                    <a:pt x="111" y="34"/>
                  </a:cubicBezTo>
                  <a:cubicBezTo>
                    <a:pt x="101" y="10"/>
                    <a:pt x="80" y="0"/>
                    <a:pt x="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4"/>
            <p:cNvSpPr/>
            <p:nvPr/>
          </p:nvSpPr>
          <p:spPr>
            <a:xfrm>
              <a:off x="5097800" y="2346975"/>
              <a:ext cx="16875" cy="34125"/>
            </a:xfrm>
            <a:custGeom>
              <a:rect b="b" l="l" r="r" t="t"/>
              <a:pathLst>
                <a:path extrusionOk="0" h="1365" w="675">
                  <a:moveTo>
                    <a:pt x="104" y="1"/>
                  </a:moveTo>
                  <a:cubicBezTo>
                    <a:pt x="55" y="1"/>
                    <a:pt x="0" y="45"/>
                    <a:pt x="20" y="101"/>
                  </a:cubicBezTo>
                  <a:cubicBezTo>
                    <a:pt x="167" y="506"/>
                    <a:pt x="292" y="955"/>
                    <a:pt x="517" y="1326"/>
                  </a:cubicBezTo>
                  <a:cubicBezTo>
                    <a:pt x="533" y="1353"/>
                    <a:pt x="557" y="1364"/>
                    <a:pt x="581" y="1364"/>
                  </a:cubicBezTo>
                  <a:cubicBezTo>
                    <a:pt x="628" y="1364"/>
                    <a:pt x="674" y="1322"/>
                    <a:pt x="660" y="1263"/>
                  </a:cubicBezTo>
                  <a:cubicBezTo>
                    <a:pt x="563" y="841"/>
                    <a:pt x="340" y="431"/>
                    <a:pt x="165" y="39"/>
                  </a:cubicBezTo>
                  <a:cubicBezTo>
                    <a:pt x="153" y="12"/>
                    <a:pt x="129"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4"/>
            <p:cNvSpPr/>
            <p:nvPr/>
          </p:nvSpPr>
          <p:spPr>
            <a:xfrm>
              <a:off x="5106275" y="2406400"/>
              <a:ext cx="14925" cy="31775"/>
            </a:xfrm>
            <a:custGeom>
              <a:rect b="b" l="l" r="r" t="t"/>
              <a:pathLst>
                <a:path extrusionOk="0" h="1271" w="597">
                  <a:moveTo>
                    <a:pt x="110" y="1"/>
                  </a:moveTo>
                  <a:cubicBezTo>
                    <a:pt x="54" y="1"/>
                    <a:pt x="0" y="44"/>
                    <a:pt x="24" y="112"/>
                  </a:cubicBezTo>
                  <a:cubicBezTo>
                    <a:pt x="148" y="471"/>
                    <a:pt x="238" y="902"/>
                    <a:pt x="434" y="1228"/>
                  </a:cubicBezTo>
                  <a:cubicBezTo>
                    <a:pt x="452" y="1258"/>
                    <a:pt x="477" y="1271"/>
                    <a:pt x="502" y="1271"/>
                  </a:cubicBezTo>
                  <a:cubicBezTo>
                    <a:pt x="550" y="1271"/>
                    <a:pt x="596" y="1224"/>
                    <a:pt x="586" y="1164"/>
                  </a:cubicBezTo>
                  <a:cubicBezTo>
                    <a:pt x="531" y="794"/>
                    <a:pt x="330" y="411"/>
                    <a:pt x="200" y="62"/>
                  </a:cubicBezTo>
                  <a:cubicBezTo>
                    <a:pt x="184" y="20"/>
                    <a:pt x="146"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4"/>
            <p:cNvSpPr/>
            <p:nvPr/>
          </p:nvSpPr>
          <p:spPr>
            <a:xfrm>
              <a:off x="5092925" y="2449800"/>
              <a:ext cx="10125" cy="22475"/>
            </a:xfrm>
            <a:custGeom>
              <a:rect b="b" l="l" r="r" t="t"/>
              <a:pathLst>
                <a:path extrusionOk="0" h="899" w="405">
                  <a:moveTo>
                    <a:pt x="91" y="0"/>
                  </a:moveTo>
                  <a:cubicBezTo>
                    <a:pt x="45" y="0"/>
                    <a:pt x="1" y="37"/>
                    <a:pt x="16" y="97"/>
                  </a:cubicBezTo>
                  <a:cubicBezTo>
                    <a:pt x="77" y="348"/>
                    <a:pt x="130" y="647"/>
                    <a:pt x="272" y="866"/>
                  </a:cubicBezTo>
                  <a:cubicBezTo>
                    <a:pt x="286" y="888"/>
                    <a:pt x="310" y="898"/>
                    <a:pt x="334" y="898"/>
                  </a:cubicBezTo>
                  <a:cubicBezTo>
                    <a:pt x="370" y="898"/>
                    <a:pt x="405" y="874"/>
                    <a:pt x="402" y="830"/>
                  </a:cubicBezTo>
                  <a:cubicBezTo>
                    <a:pt x="392" y="568"/>
                    <a:pt x="264" y="296"/>
                    <a:pt x="169" y="53"/>
                  </a:cubicBezTo>
                  <a:cubicBezTo>
                    <a:pt x="154" y="17"/>
                    <a:pt x="122"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4"/>
            <p:cNvSpPr/>
            <p:nvPr/>
          </p:nvSpPr>
          <p:spPr>
            <a:xfrm>
              <a:off x="5107525" y="2450750"/>
              <a:ext cx="6800" cy="19250"/>
            </a:xfrm>
            <a:custGeom>
              <a:rect b="b" l="l" r="r" t="t"/>
              <a:pathLst>
                <a:path extrusionOk="0" h="770" w="272">
                  <a:moveTo>
                    <a:pt x="70" y="0"/>
                  </a:moveTo>
                  <a:cubicBezTo>
                    <a:pt x="36" y="0"/>
                    <a:pt x="1" y="29"/>
                    <a:pt x="10" y="74"/>
                  </a:cubicBezTo>
                  <a:cubicBezTo>
                    <a:pt x="57" y="304"/>
                    <a:pt x="125" y="521"/>
                    <a:pt x="198" y="744"/>
                  </a:cubicBezTo>
                  <a:cubicBezTo>
                    <a:pt x="204" y="762"/>
                    <a:pt x="217" y="769"/>
                    <a:pt x="231" y="769"/>
                  </a:cubicBezTo>
                  <a:cubicBezTo>
                    <a:pt x="251" y="769"/>
                    <a:pt x="271" y="752"/>
                    <a:pt x="267" y="724"/>
                  </a:cubicBezTo>
                  <a:cubicBezTo>
                    <a:pt x="228" y="491"/>
                    <a:pt x="188" y="270"/>
                    <a:pt x="123" y="42"/>
                  </a:cubicBezTo>
                  <a:cubicBezTo>
                    <a:pt x="115" y="13"/>
                    <a:pt x="93"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4"/>
            <p:cNvSpPr/>
            <p:nvPr/>
          </p:nvSpPr>
          <p:spPr>
            <a:xfrm>
              <a:off x="5093950" y="2485800"/>
              <a:ext cx="9475" cy="33025"/>
            </a:xfrm>
            <a:custGeom>
              <a:rect b="b" l="l" r="r" t="t"/>
              <a:pathLst>
                <a:path extrusionOk="0" h="1321" w="379">
                  <a:moveTo>
                    <a:pt x="86" y="0"/>
                  </a:moveTo>
                  <a:cubicBezTo>
                    <a:pt x="45" y="0"/>
                    <a:pt x="0" y="35"/>
                    <a:pt x="9" y="87"/>
                  </a:cubicBezTo>
                  <a:cubicBezTo>
                    <a:pt x="84" y="490"/>
                    <a:pt x="141" y="901"/>
                    <a:pt x="282" y="1287"/>
                  </a:cubicBezTo>
                  <a:cubicBezTo>
                    <a:pt x="289" y="1309"/>
                    <a:pt x="311" y="1321"/>
                    <a:pt x="332" y="1321"/>
                  </a:cubicBezTo>
                  <a:cubicBezTo>
                    <a:pt x="356" y="1321"/>
                    <a:pt x="378" y="1305"/>
                    <a:pt x="376" y="1274"/>
                  </a:cubicBezTo>
                  <a:cubicBezTo>
                    <a:pt x="351" y="858"/>
                    <a:pt x="238" y="454"/>
                    <a:pt x="147" y="50"/>
                  </a:cubicBezTo>
                  <a:cubicBezTo>
                    <a:pt x="139" y="15"/>
                    <a:pt x="113"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4"/>
            <p:cNvSpPr/>
            <p:nvPr/>
          </p:nvSpPr>
          <p:spPr>
            <a:xfrm>
              <a:off x="5103400" y="2487500"/>
              <a:ext cx="11375" cy="28825"/>
            </a:xfrm>
            <a:custGeom>
              <a:rect b="b" l="l" r="r" t="t"/>
              <a:pathLst>
                <a:path extrusionOk="0" h="1153" w="455">
                  <a:moveTo>
                    <a:pt x="99" y="0"/>
                  </a:moveTo>
                  <a:cubicBezTo>
                    <a:pt x="55" y="0"/>
                    <a:pt x="7" y="32"/>
                    <a:pt x="5" y="83"/>
                  </a:cubicBezTo>
                  <a:cubicBezTo>
                    <a:pt x="1" y="450"/>
                    <a:pt x="91" y="788"/>
                    <a:pt x="266" y="1110"/>
                  </a:cubicBezTo>
                  <a:cubicBezTo>
                    <a:pt x="282" y="1140"/>
                    <a:pt x="310" y="1153"/>
                    <a:pt x="339" y="1153"/>
                  </a:cubicBezTo>
                  <a:cubicBezTo>
                    <a:pt x="395" y="1153"/>
                    <a:pt x="454" y="1105"/>
                    <a:pt x="430" y="1041"/>
                  </a:cubicBezTo>
                  <a:cubicBezTo>
                    <a:pt x="311" y="725"/>
                    <a:pt x="227" y="396"/>
                    <a:pt x="172" y="61"/>
                  </a:cubicBezTo>
                  <a:cubicBezTo>
                    <a:pt x="164" y="19"/>
                    <a:pt x="133"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4"/>
            <p:cNvSpPr/>
            <p:nvPr/>
          </p:nvSpPr>
          <p:spPr>
            <a:xfrm>
              <a:off x="5083275" y="2586075"/>
              <a:ext cx="18900" cy="15650"/>
            </a:xfrm>
            <a:custGeom>
              <a:rect b="b" l="l" r="r" t="t"/>
              <a:pathLst>
                <a:path extrusionOk="0" h="626" w="756">
                  <a:moveTo>
                    <a:pt x="654" y="0"/>
                  </a:moveTo>
                  <a:cubicBezTo>
                    <a:pt x="627" y="0"/>
                    <a:pt x="600" y="13"/>
                    <a:pt x="585" y="37"/>
                  </a:cubicBezTo>
                  <a:cubicBezTo>
                    <a:pt x="556" y="79"/>
                    <a:pt x="543" y="128"/>
                    <a:pt x="516" y="172"/>
                  </a:cubicBezTo>
                  <a:cubicBezTo>
                    <a:pt x="483" y="218"/>
                    <a:pt x="438" y="261"/>
                    <a:pt x="397" y="300"/>
                  </a:cubicBezTo>
                  <a:cubicBezTo>
                    <a:pt x="315" y="377"/>
                    <a:pt x="216" y="423"/>
                    <a:pt x="106" y="448"/>
                  </a:cubicBezTo>
                  <a:cubicBezTo>
                    <a:pt x="1" y="472"/>
                    <a:pt x="37" y="613"/>
                    <a:pt x="128" y="622"/>
                  </a:cubicBezTo>
                  <a:cubicBezTo>
                    <a:pt x="147" y="624"/>
                    <a:pt x="166" y="625"/>
                    <a:pt x="185" y="625"/>
                  </a:cubicBezTo>
                  <a:cubicBezTo>
                    <a:pt x="327" y="625"/>
                    <a:pt x="461" y="567"/>
                    <a:pt x="565" y="471"/>
                  </a:cubicBezTo>
                  <a:cubicBezTo>
                    <a:pt x="671" y="374"/>
                    <a:pt x="755" y="199"/>
                    <a:pt x="725" y="55"/>
                  </a:cubicBezTo>
                  <a:cubicBezTo>
                    <a:pt x="717" y="18"/>
                    <a:pt x="686" y="0"/>
                    <a:pt x="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4"/>
            <p:cNvSpPr/>
            <p:nvPr/>
          </p:nvSpPr>
          <p:spPr>
            <a:xfrm>
              <a:off x="5102925" y="2542575"/>
              <a:ext cx="4675" cy="25575"/>
            </a:xfrm>
            <a:custGeom>
              <a:rect b="b" l="l" r="r" t="t"/>
              <a:pathLst>
                <a:path extrusionOk="0" h="1023" w="187">
                  <a:moveTo>
                    <a:pt x="89" y="0"/>
                  </a:moveTo>
                  <a:cubicBezTo>
                    <a:pt x="67" y="0"/>
                    <a:pt x="41" y="18"/>
                    <a:pt x="38" y="44"/>
                  </a:cubicBezTo>
                  <a:cubicBezTo>
                    <a:pt x="1" y="348"/>
                    <a:pt x="14" y="640"/>
                    <a:pt x="29" y="946"/>
                  </a:cubicBezTo>
                  <a:cubicBezTo>
                    <a:pt x="30" y="997"/>
                    <a:pt x="70" y="1022"/>
                    <a:pt x="109" y="1022"/>
                  </a:cubicBezTo>
                  <a:cubicBezTo>
                    <a:pt x="148" y="1022"/>
                    <a:pt x="186" y="997"/>
                    <a:pt x="186" y="946"/>
                  </a:cubicBezTo>
                  <a:cubicBezTo>
                    <a:pt x="185" y="635"/>
                    <a:pt x="180" y="340"/>
                    <a:pt x="126" y="34"/>
                  </a:cubicBezTo>
                  <a:cubicBezTo>
                    <a:pt x="122" y="10"/>
                    <a:pt x="106"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4"/>
            <p:cNvSpPr/>
            <p:nvPr/>
          </p:nvSpPr>
          <p:spPr>
            <a:xfrm>
              <a:off x="5108800" y="2527500"/>
              <a:ext cx="8325" cy="28875"/>
            </a:xfrm>
            <a:custGeom>
              <a:rect b="b" l="l" r="r" t="t"/>
              <a:pathLst>
                <a:path extrusionOk="0" h="1155" w="333">
                  <a:moveTo>
                    <a:pt x="94" y="0"/>
                  </a:moveTo>
                  <a:cubicBezTo>
                    <a:pt x="48" y="0"/>
                    <a:pt x="0" y="31"/>
                    <a:pt x="3" y="86"/>
                  </a:cubicBezTo>
                  <a:cubicBezTo>
                    <a:pt x="24" y="412"/>
                    <a:pt x="35" y="786"/>
                    <a:pt x="143" y="1095"/>
                  </a:cubicBezTo>
                  <a:cubicBezTo>
                    <a:pt x="157" y="1135"/>
                    <a:pt x="191" y="1154"/>
                    <a:pt x="225" y="1154"/>
                  </a:cubicBezTo>
                  <a:cubicBezTo>
                    <a:pt x="266" y="1154"/>
                    <a:pt x="306" y="1126"/>
                    <a:pt x="310" y="1072"/>
                  </a:cubicBezTo>
                  <a:cubicBezTo>
                    <a:pt x="333" y="744"/>
                    <a:pt x="244" y="379"/>
                    <a:pt x="177" y="62"/>
                  </a:cubicBezTo>
                  <a:cubicBezTo>
                    <a:pt x="168" y="20"/>
                    <a:pt x="13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4"/>
            <p:cNvSpPr/>
            <p:nvPr/>
          </p:nvSpPr>
          <p:spPr>
            <a:xfrm>
              <a:off x="5109775" y="2582100"/>
              <a:ext cx="5850" cy="16175"/>
            </a:xfrm>
            <a:custGeom>
              <a:rect b="b" l="l" r="r" t="t"/>
              <a:pathLst>
                <a:path extrusionOk="0" h="647" w="234">
                  <a:moveTo>
                    <a:pt x="134" y="0"/>
                  </a:moveTo>
                  <a:cubicBezTo>
                    <a:pt x="111" y="0"/>
                    <a:pt x="88" y="10"/>
                    <a:pt x="78" y="33"/>
                  </a:cubicBezTo>
                  <a:cubicBezTo>
                    <a:pt x="11" y="190"/>
                    <a:pt x="23" y="402"/>
                    <a:pt x="5" y="573"/>
                  </a:cubicBezTo>
                  <a:cubicBezTo>
                    <a:pt x="0" y="622"/>
                    <a:pt x="36" y="647"/>
                    <a:pt x="73" y="647"/>
                  </a:cubicBezTo>
                  <a:cubicBezTo>
                    <a:pt x="111" y="647"/>
                    <a:pt x="151" y="622"/>
                    <a:pt x="157" y="575"/>
                  </a:cubicBezTo>
                  <a:cubicBezTo>
                    <a:pt x="177" y="413"/>
                    <a:pt x="234" y="212"/>
                    <a:pt x="204" y="49"/>
                  </a:cubicBezTo>
                  <a:cubicBezTo>
                    <a:pt x="197" y="18"/>
                    <a:pt x="165" y="0"/>
                    <a:pt x="1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4"/>
            <p:cNvSpPr/>
            <p:nvPr/>
          </p:nvSpPr>
          <p:spPr>
            <a:xfrm>
              <a:off x="5102725" y="2603075"/>
              <a:ext cx="8925" cy="12500"/>
            </a:xfrm>
            <a:custGeom>
              <a:rect b="b" l="l" r="r" t="t"/>
              <a:pathLst>
                <a:path extrusionOk="0" h="500" w="357">
                  <a:moveTo>
                    <a:pt x="275" y="1"/>
                  </a:moveTo>
                  <a:cubicBezTo>
                    <a:pt x="259" y="1"/>
                    <a:pt x="241" y="8"/>
                    <a:pt x="225" y="24"/>
                  </a:cubicBezTo>
                  <a:cubicBezTo>
                    <a:pt x="137" y="116"/>
                    <a:pt x="91" y="258"/>
                    <a:pt x="34" y="370"/>
                  </a:cubicBezTo>
                  <a:cubicBezTo>
                    <a:pt x="1" y="437"/>
                    <a:pt x="61" y="500"/>
                    <a:pt x="119" y="500"/>
                  </a:cubicBezTo>
                  <a:cubicBezTo>
                    <a:pt x="144" y="500"/>
                    <a:pt x="169" y="487"/>
                    <a:pt x="185" y="457"/>
                  </a:cubicBezTo>
                  <a:cubicBezTo>
                    <a:pt x="240" y="345"/>
                    <a:pt x="330" y="219"/>
                    <a:pt x="348" y="95"/>
                  </a:cubicBezTo>
                  <a:cubicBezTo>
                    <a:pt x="357" y="46"/>
                    <a:pt x="318" y="1"/>
                    <a:pt x="2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4"/>
            <p:cNvSpPr/>
            <p:nvPr/>
          </p:nvSpPr>
          <p:spPr>
            <a:xfrm>
              <a:off x="5031525" y="2582050"/>
              <a:ext cx="11075" cy="17325"/>
            </a:xfrm>
            <a:custGeom>
              <a:rect b="b" l="l" r="r" t="t"/>
              <a:pathLst>
                <a:path extrusionOk="0" h="693" w="443">
                  <a:moveTo>
                    <a:pt x="94" y="0"/>
                  </a:moveTo>
                  <a:cubicBezTo>
                    <a:pt x="49" y="0"/>
                    <a:pt x="0" y="50"/>
                    <a:pt x="27" y="105"/>
                  </a:cubicBezTo>
                  <a:cubicBezTo>
                    <a:pt x="117" y="289"/>
                    <a:pt x="193" y="500"/>
                    <a:pt x="314" y="665"/>
                  </a:cubicBezTo>
                  <a:cubicBezTo>
                    <a:pt x="328" y="684"/>
                    <a:pt x="349" y="692"/>
                    <a:pt x="369" y="692"/>
                  </a:cubicBezTo>
                  <a:cubicBezTo>
                    <a:pt x="407" y="692"/>
                    <a:pt x="442" y="663"/>
                    <a:pt x="428" y="617"/>
                  </a:cubicBezTo>
                  <a:cubicBezTo>
                    <a:pt x="368" y="415"/>
                    <a:pt x="241" y="222"/>
                    <a:pt x="147" y="35"/>
                  </a:cubicBezTo>
                  <a:cubicBezTo>
                    <a:pt x="135" y="10"/>
                    <a:pt x="115"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4"/>
            <p:cNvSpPr/>
            <p:nvPr/>
          </p:nvSpPr>
          <p:spPr>
            <a:xfrm>
              <a:off x="5017525" y="2543275"/>
              <a:ext cx="13525" cy="23525"/>
            </a:xfrm>
            <a:custGeom>
              <a:rect b="b" l="l" r="r" t="t"/>
              <a:pathLst>
                <a:path extrusionOk="0" h="941" w="541">
                  <a:moveTo>
                    <a:pt x="108" y="0"/>
                  </a:moveTo>
                  <a:cubicBezTo>
                    <a:pt x="56" y="0"/>
                    <a:pt x="1" y="58"/>
                    <a:pt x="29" y="121"/>
                  </a:cubicBezTo>
                  <a:cubicBezTo>
                    <a:pt x="156" y="392"/>
                    <a:pt x="286" y="657"/>
                    <a:pt x="436" y="915"/>
                  </a:cubicBezTo>
                  <a:cubicBezTo>
                    <a:pt x="445" y="933"/>
                    <a:pt x="461" y="940"/>
                    <a:pt x="478" y="940"/>
                  </a:cubicBezTo>
                  <a:cubicBezTo>
                    <a:pt x="509" y="940"/>
                    <a:pt x="541" y="914"/>
                    <a:pt x="527" y="877"/>
                  </a:cubicBezTo>
                  <a:cubicBezTo>
                    <a:pt x="421" y="591"/>
                    <a:pt x="297" y="317"/>
                    <a:pt x="166" y="40"/>
                  </a:cubicBezTo>
                  <a:cubicBezTo>
                    <a:pt x="153" y="12"/>
                    <a:pt x="131"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4"/>
            <p:cNvSpPr/>
            <p:nvPr/>
          </p:nvSpPr>
          <p:spPr>
            <a:xfrm>
              <a:off x="5037050" y="2562200"/>
              <a:ext cx="9700" cy="15600"/>
            </a:xfrm>
            <a:custGeom>
              <a:rect b="b" l="l" r="r" t="t"/>
              <a:pathLst>
                <a:path extrusionOk="0" h="624" w="388">
                  <a:moveTo>
                    <a:pt x="100" y="1"/>
                  </a:moveTo>
                  <a:cubicBezTo>
                    <a:pt x="53" y="1"/>
                    <a:pt x="1" y="55"/>
                    <a:pt x="29" y="114"/>
                  </a:cubicBezTo>
                  <a:cubicBezTo>
                    <a:pt x="68" y="200"/>
                    <a:pt x="107" y="289"/>
                    <a:pt x="149" y="374"/>
                  </a:cubicBezTo>
                  <a:cubicBezTo>
                    <a:pt x="183" y="453"/>
                    <a:pt x="213" y="537"/>
                    <a:pt x="270" y="603"/>
                  </a:cubicBezTo>
                  <a:cubicBezTo>
                    <a:pt x="283" y="618"/>
                    <a:pt x="298" y="624"/>
                    <a:pt x="312" y="624"/>
                  </a:cubicBezTo>
                  <a:cubicBezTo>
                    <a:pt x="351" y="624"/>
                    <a:pt x="387" y="580"/>
                    <a:pt x="381" y="537"/>
                  </a:cubicBezTo>
                  <a:cubicBezTo>
                    <a:pt x="367" y="450"/>
                    <a:pt x="316" y="374"/>
                    <a:pt x="279" y="296"/>
                  </a:cubicBezTo>
                  <a:cubicBezTo>
                    <a:pt x="238" y="209"/>
                    <a:pt x="196" y="124"/>
                    <a:pt x="153" y="37"/>
                  </a:cubicBezTo>
                  <a:cubicBezTo>
                    <a:pt x="141" y="12"/>
                    <a:pt x="121" y="1"/>
                    <a:pt x="1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4"/>
            <p:cNvSpPr/>
            <p:nvPr/>
          </p:nvSpPr>
          <p:spPr>
            <a:xfrm>
              <a:off x="5045850" y="2593775"/>
              <a:ext cx="15275" cy="22775"/>
            </a:xfrm>
            <a:custGeom>
              <a:rect b="b" l="l" r="r" t="t"/>
              <a:pathLst>
                <a:path extrusionOk="0" h="911" w="611">
                  <a:moveTo>
                    <a:pt x="111" y="0"/>
                  </a:moveTo>
                  <a:cubicBezTo>
                    <a:pt x="57" y="0"/>
                    <a:pt x="1" y="58"/>
                    <a:pt x="36" y="121"/>
                  </a:cubicBezTo>
                  <a:cubicBezTo>
                    <a:pt x="111" y="256"/>
                    <a:pt x="186" y="392"/>
                    <a:pt x="260" y="526"/>
                  </a:cubicBezTo>
                  <a:cubicBezTo>
                    <a:pt x="328" y="648"/>
                    <a:pt x="385" y="785"/>
                    <a:pt x="479" y="890"/>
                  </a:cubicBezTo>
                  <a:cubicBezTo>
                    <a:pt x="492" y="905"/>
                    <a:pt x="508" y="911"/>
                    <a:pt x="524" y="911"/>
                  </a:cubicBezTo>
                  <a:cubicBezTo>
                    <a:pt x="567" y="911"/>
                    <a:pt x="610" y="868"/>
                    <a:pt x="597" y="823"/>
                  </a:cubicBezTo>
                  <a:cubicBezTo>
                    <a:pt x="557" y="688"/>
                    <a:pt x="471" y="567"/>
                    <a:pt x="403" y="444"/>
                  </a:cubicBezTo>
                  <a:cubicBezTo>
                    <a:pt x="328" y="310"/>
                    <a:pt x="250" y="175"/>
                    <a:pt x="175" y="40"/>
                  </a:cubicBezTo>
                  <a:cubicBezTo>
                    <a:pt x="160" y="12"/>
                    <a:pt x="136"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4"/>
            <p:cNvSpPr/>
            <p:nvPr/>
          </p:nvSpPr>
          <p:spPr>
            <a:xfrm>
              <a:off x="5072575" y="2621850"/>
              <a:ext cx="14575" cy="19500"/>
            </a:xfrm>
            <a:custGeom>
              <a:rect b="b" l="l" r="r" t="t"/>
              <a:pathLst>
                <a:path extrusionOk="0" h="780" w="583">
                  <a:moveTo>
                    <a:pt x="79" y="0"/>
                  </a:moveTo>
                  <a:cubicBezTo>
                    <a:pt x="39" y="0"/>
                    <a:pt x="0" y="41"/>
                    <a:pt x="29" y="84"/>
                  </a:cubicBezTo>
                  <a:cubicBezTo>
                    <a:pt x="176" y="313"/>
                    <a:pt x="318" y="556"/>
                    <a:pt x="496" y="764"/>
                  </a:cubicBezTo>
                  <a:cubicBezTo>
                    <a:pt x="506" y="775"/>
                    <a:pt x="516" y="779"/>
                    <a:pt x="526" y="779"/>
                  </a:cubicBezTo>
                  <a:cubicBezTo>
                    <a:pt x="556" y="779"/>
                    <a:pt x="583" y="742"/>
                    <a:pt x="568" y="710"/>
                  </a:cubicBezTo>
                  <a:cubicBezTo>
                    <a:pt x="448" y="469"/>
                    <a:pt x="279" y="249"/>
                    <a:pt x="128" y="27"/>
                  </a:cubicBezTo>
                  <a:cubicBezTo>
                    <a:pt x="115" y="8"/>
                    <a:pt x="97"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4"/>
            <p:cNvSpPr/>
            <p:nvPr/>
          </p:nvSpPr>
          <p:spPr>
            <a:xfrm>
              <a:off x="5054175" y="2631050"/>
              <a:ext cx="23425" cy="28600"/>
            </a:xfrm>
            <a:custGeom>
              <a:rect b="b" l="l" r="r" t="t"/>
              <a:pathLst>
                <a:path extrusionOk="0" h="1144" w="937">
                  <a:moveTo>
                    <a:pt x="117" y="0"/>
                  </a:moveTo>
                  <a:cubicBezTo>
                    <a:pt x="57" y="0"/>
                    <a:pt x="0" y="57"/>
                    <a:pt x="44" y="119"/>
                  </a:cubicBezTo>
                  <a:cubicBezTo>
                    <a:pt x="171" y="295"/>
                    <a:pt x="297" y="472"/>
                    <a:pt x="424" y="649"/>
                  </a:cubicBezTo>
                  <a:cubicBezTo>
                    <a:pt x="538" y="807"/>
                    <a:pt x="643" y="988"/>
                    <a:pt x="788" y="1121"/>
                  </a:cubicBezTo>
                  <a:cubicBezTo>
                    <a:pt x="805" y="1137"/>
                    <a:pt x="824" y="1144"/>
                    <a:pt x="842" y="1144"/>
                  </a:cubicBezTo>
                  <a:cubicBezTo>
                    <a:pt x="893" y="1144"/>
                    <a:pt x="937" y="1087"/>
                    <a:pt x="909" y="1029"/>
                  </a:cubicBezTo>
                  <a:cubicBezTo>
                    <a:pt x="822" y="846"/>
                    <a:pt x="677" y="687"/>
                    <a:pt x="557" y="527"/>
                  </a:cubicBezTo>
                  <a:cubicBezTo>
                    <a:pt x="433" y="363"/>
                    <a:pt x="312" y="200"/>
                    <a:pt x="189" y="35"/>
                  </a:cubicBezTo>
                  <a:cubicBezTo>
                    <a:pt x="170" y="10"/>
                    <a:pt x="143"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4"/>
            <p:cNvSpPr/>
            <p:nvPr/>
          </p:nvSpPr>
          <p:spPr>
            <a:xfrm>
              <a:off x="5071525" y="2641325"/>
              <a:ext cx="15525" cy="19300"/>
            </a:xfrm>
            <a:custGeom>
              <a:rect b="b" l="l" r="r" t="t"/>
              <a:pathLst>
                <a:path extrusionOk="0" h="772" w="621">
                  <a:moveTo>
                    <a:pt x="94" y="1"/>
                  </a:moveTo>
                  <a:cubicBezTo>
                    <a:pt x="46" y="1"/>
                    <a:pt x="0" y="47"/>
                    <a:pt x="34" y="97"/>
                  </a:cubicBezTo>
                  <a:lnTo>
                    <a:pt x="263" y="446"/>
                  </a:lnTo>
                  <a:cubicBezTo>
                    <a:pt x="333" y="550"/>
                    <a:pt x="399" y="671"/>
                    <a:pt x="493" y="755"/>
                  </a:cubicBezTo>
                  <a:cubicBezTo>
                    <a:pt x="506" y="766"/>
                    <a:pt x="521" y="771"/>
                    <a:pt x="537" y="771"/>
                  </a:cubicBezTo>
                  <a:cubicBezTo>
                    <a:pt x="579" y="771"/>
                    <a:pt x="621" y="738"/>
                    <a:pt x="601" y="691"/>
                  </a:cubicBezTo>
                  <a:cubicBezTo>
                    <a:pt x="555" y="574"/>
                    <a:pt x="469" y="469"/>
                    <a:pt x="395" y="366"/>
                  </a:cubicBezTo>
                  <a:cubicBezTo>
                    <a:pt x="312" y="253"/>
                    <a:pt x="230" y="140"/>
                    <a:pt x="148" y="28"/>
                  </a:cubicBezTo>
                  <a:cubicBezTo>
                    <a:pt x="133" y="9"/>
                    <a:pt x="113"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4"/>
            <p:cNvSpPr/>
            <p:nvPr/>
          </p:nvSpPr>
          <p:spPr>
            <a:xfrm>
              <a:off x="5084400" y="2676650"/>
              <a:ext cx="19350" cy="25225"/>
            </a:xfrm>
            <a:custGeom>
              <a:rect b="b" l="l" r="r" t="t"/>
              <a:pathLst>
                <a:path extrusionOk="0" h="1009" w="774">
                  <a:moveTo>
                    <a:pt x="117" y="1"/>
                  </a:moveTo>
                  <a:cubicBezTo>
                    <a:pt x="60" y="1"/>
                    <a:pt x="1" y="63"/>
                    <a:pt x="34" y="132"/>
                  </a:cubicBezTo>
                  <a:cubicBezTo>
                    <a:pt x="195" y="457"/>
                    <a:pt x="385" y="761"/>
                    <a:pt x="667" y="996"/>
                  </a:cubicBezTo>
                  <a:cubicBezTo>
                    <a:pt x="677" y="1005"/>
                    <a:pt x="690" y="1008"/>
                    <a:pt x="702" y="1008"/>
                  </a:cubicBezTo>
                  <a:cubicBezTo>
                    <a:pt x="739" y="1008"/>
                    <a:pt x="774" y="972"/>
                    <a:pt x="749" y="933"/>
                  </a:cubicBezTo>
                  <a:cubicBezTo>
                    <a:pt x="554" y="641"/>
                    <a:pt x="345" y="358"/>
                    <a:pt x="183" y="44"/>
                  </a:cubicBezTo>
                  <a:cubicBezTo>
                    <a:pt x="168" y="13"/>
                    <a:pt x="142"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4"/>
            <p:cNvSpPr/>
            <p:nvPr/>
          </p:nvSpPr>
          <p:spPr>
            <a:xfrm>
              <a:off x="5095550" y="2667625"/>
              <a:ext cx="14750" cy="16500"/>
            </a:xfrm>
            <a:custGeom>
              <a:rect b="b" l="l" r="r" t="t"/>
              <a:pathLst>
                <a:path extrusionOk="0" h="660" w="590">
                  <a:moveTo>
                    <a:pt x="121" y="0"/>
                  </a:moveTo>
                  <a:cubicBezTo>
                    <a:pt x="60" y="0"/>
                    <a:pt x="1" y="60"/>
                    <a:pt x="47" y="121"/>
                  </a:cubicBezTo>
                  <a:cubicBezTo>
                    <a:pt x="174" y="288"/>
                    <a:pt x="296" y="504"/>
                    <a:pt x="456" y="640"/>
                  </a:cubicBezTo>
                  <a:cubicBezTo>
                    <a:pt x="472" y="653"/>
                    <a:pt x="489" y="659"/>
                    <a:pt x="505" y="659"/>
                  </a:cubicBezTo>
                  <a:cubicBezTo>
                    <a:pt x="552" y="659"/>
                    <a:pt x="590" y="611"/>
                    <a:pt x="566" y="556"/>
                  </a:cubicBezTo>
                  <a:cubicBezTo>
                    <a:pt x="483" y="369"/>
                    <a:pt x="316" y="199"/>
                    <a:pt x="192" y="37"/>
                  </a:cubicBezTo>
                  <a:cubicBezTo>
                    <a:pt x="174" y="11"/>
                    <a:pt x="147"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4"/>
            <p:cNvSpPr/>
            <p:nvPr/>
          </p:nvSpPr>
          <p:spPr>
            <a:xfrm>
              <a:off x="5097525" y="2685800"/>
              <a:ext cx="21325" cy="24400"/>
            </a:xfrm>
            <a:custGeom>
              <a:rect b="b" l="l" r="r" t="t"/>
              <a:pathLst>
                <a:path extrusionOk="0" h="976" w="853">
                  <a:moveTo>
                    <a:pt x="90" y="1"/>
                  </a:moveTo>
                  <a:cubicBezTo>
                    <a:pt x="46" y="1"/>
                    <a:pt x="0" y="51"/>
                    <a:pt x="31" y="96"/>
                  </a:cubicBezTo>
                  <a:cubicBezTo>
                    <a:pt x="134" y="239"/>
                    <a:pt x="236" y="381"/>
                    <a:pt x="345" y="519"/>
                  </a:cubicBezTo>
                  <a:cubicBezTo>
                    <a:pt x="460" y="663"/>
                    <a:pt x="568" y="844"/>
                    <a:pt x="712" y="957"/>
                  </a:cubicBezTo>
                  <a:cubicBezTo>
                    <a:pt x="728" y="970"/>
                    <a:pt x="745" y="975"/>
                    <a:pt x="762" y="975"/>
                  </a:cubicBezTo>
                  <a:cubicBezTo>
                    <a:pt x="811" y="975"/>
                    <a:pt x="852" y="926"/>
                    <a:pt x="824" y="869"/>
                  </a:cubicBezTo>
                  <a:cubicBezTo>
                    <a:pt x="749" y="717"/>
                    <a:pt x="612" y="582"/>
                    <a:pt x="502" y="450"/>
                  </a:cubicBezTo>
                  <a:cubicBezTo>
                    <a:pt x="383" y="302"/>
                    <a:pt x="257" y="160"/>
                    <a:pt x="128" y="18"/>
                  </a:cubicBezTo>
                  <a:cubicBezTo>
                    <a:pt x="117" y="6"/>
                    <a:pt x="104"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4"/>
            <p:cNvSpPr/>
            <p:nvPr/>
          </p:nvSpPr>
          <p:spPr>
            <a:xfrm>
              <a:off x="5109475" y="2713750"/>
              <a:ext cx="20100" cy="24125"/>
            </a:xfrm>
            <a:custGeom>
              <a:rect b="b" l="l" r="r" t="t"/>
              <a:pathLst>
                <a:path extrusionOk="0" h="965" w="804">
                  <a:moveTo>
                    <a:pt x="95" y="0"/>
                  </a:moveTo>
                  <a:cubicBezTo>
                    <a:pt x="49" y="0"/>
                    <a:pt x="0" y="56"/>
                    <a:pt x="32" y="101"/>
                  </a:cubicBezTo>
                  <a:cubicBezTo>
                    <a:pt x="240" y="389"/>
                    <a:pt x="436" y="709"/>
                    <a:pt x="698" y="950"/>
                  </a:cubicBezTo>
                  <a:cubicBezTo>
                    <a:pt x="709" y="960"/>
                    <a:pt x="722" y="965"/>
                    <a:pt x="734" y="965"/>
                  </a:cubicBezTo>
                  <a:cubicBezTo>
                    <a:pt x="771" y="965"/>
                    <a:pt x="803" y="926"/>
                    <a:pt x="783" y="885"/>
                  </a:cubicBezTo>
                  <a:cubicBezTo>
                    <a:pt x="620" y="568"/>
                    <a:pt x="360" y="296"/>
                    <a:pt x="135" y="21"/>
                  </a:cubicBezTo>
                  <a:cubicBezTo>
                    <a:pt x="124" y="6"/>
                    <a:pt x="110"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4"/>
            <p:cNvSpPr/>
            <p:nvPr/>
          </p:nvSpPr>
          <p:spPr>
            <a:xfrm>
              <a:off x="5094325" y="2648950"/>
              <a:ext cx="15600" cy="14400"/>
            </a:xfrm>
            <a:custGeom>
              <a:rect b="b" l="l" r="r" t="t"/>
              <a:pathLst>
                <a:path extrusionOk="0" h="576" w="624">
                  <a:moveTo>
                    <a:pt x="106" y="0"/>
                  </a:moveTo>
                  <a:cubicBezTo>
                    <a:pt x="50" y="0"/>
                    <a:pt x="0" y="74"/>
                    <a:pt x="51" y="126"/>
                  </a:cubicBezTo>
                  <a:cubicBezTo>
                    <a:pt x="196" y="272"/>
                    <a:pt x="345" y="465"/>
                    <a:pt x="529" y="569"/>
                  </a:cubicBezTo>
                  <a:cubicBezTo>
                    <a:pt x="537" y="573"/>
                    <a:pt x="546" y="575"/>
                    <a:pt x="554" y="575"/>
                  </a:cubicBezTo>
                  <a:cubicBezTo>
                    <a:pt x="592" y="575"/>
                    <a:pt x="624" y="533"/>
                    <a:pt x="600" y="495"/>
                  </a:cubicBezTo>
                  <a:cubicBezTo>
                    <a:pt x="496" y="314"/>
                    <a:pt x="304" y="167"/>
                    <a:pt x="154" y="22"/>
                  </a:cubicBezTo>
                  <a:cubicBezTo>
                    <a:pt x="139" y="7"/>
                    <a:pt x="122" y="0"/>
                    <a:pt x="1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4"/>
            <p:cNvSpPr/>
            <p:nvPr/>
          </p:nvSpPr>
          <p:spPr>
            <a:xfrm>
              <a:off x="5114550" y="2679050"/>
              <a:ext cx="21300" cy="22350"/>
            </a:xfrm>
            <a:custGeom>
              <a:rect b="b" l="l" r="r" t="t"/>
              <a:pathLst>
                <a:path extrusionOk="0" h="894" w="852">
                  <a:moveTo>
                    <a:pt x="111" y="0"/>
                  </a:moveTo>
                  <a:cubicBezTo>
                    <a:pt x="55" y="0"/>
                    <a:pt x="1" y="58"/>
                    <a:pt x="38" y="120"/>
                  </a:cubicBezTo>
                  <a:cubicBezTo>
                    <a:pt x="209" y="395"/>
                    <a:pt x="435" y="740"/>
                    <a:pt x="733" y="886"/>
                  </a:cubicBezTo>
                  <a:cubicBezTo>
                    <a:pt x="742" y="891"/>
                    <a:pt x="751" y="893"/>
                    <a:pt x="761" y="893"/>
                  </a:cubicBezTo>
                  <a:cubicBezTo>
                    <a:pt x="806" y="893"/>
                    <a:pt x="851" y="847"/>
                    <a:pt x="819" y="801"/>
                  </a:cubicBezTo>
                  <a:cubicBezTo>
                    <a:pt x="730" y="675"/>
                    <a:pt x="610" y="571"/>
                    <a:pt x="505" y="458"/>
                  </a:cubicBezTo>
                  <a:cubicBezTo>
                    <a:pt x="382" y="328"/>
                    <a:pt x="276" y="187"/>
                    <a:pt x="179" y="38"/>
                  </a:cubicBezTo>
                  <a:cubicBezTo>
                    <a:pt x="161" y="11"/>
                    <a:pt x="136"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4"/>
            <p:cNvSpPr/>
            <p:nvPr/>
          </p:nvSpPr>
          <p:spPr>
            <a:xfrm>
              <a:off x="4831950" y="2445950"/>
              <a:ext cx="261800" cy="233600"/>
            </a:xfrm>
            <a:custGeom>
              <a:rect b="b" l="l" r="r" t="t"/>
              <a:pathLst>
                <a:path extrusionOk="0" h="9344" w="10472">
                  <a:moveTo>
                    <a:pt x="56" y="0"/>
                  </a:moveTo>
                  <a:cubicBezTo>
                    <a:pt x="14" y="0"/>
                    <a:pt x="0" y="72"/>
                    <a:pt x="49" y="92"/>
                  </a:cubicBezTo>
                  <a:cubicBezTo>
                    <a:pt x="4477" y="1921"/>
                    <a:pt x="7995" y="5159"/>
                    <a:pt x="10353" y="9314"/>
                  </a:cubicBezTo>
                  <a:cubicBezTo>
                    <a:pt x="10364" y="9335"/>
                    <a:pt x="10381" y="9344"/>
                    <a:pt x="10398" y="9344"/>
                  </a:cubicBezTo>
                  <a:cubicBezTo>
                    <a:pt x="10435" y="9344"/>
                    <a:pt x="10471" y="9304"/>
                    <a:pt x="10449" y="9260"/>
                  </a:cubicBezTo>
                  <a:cubicBezTo>
                    <a:pt x="8151" y="5085"/>
                    <a:pt x="4534" y="1739"/>
                    <a:pt x="73" y="4"/>
                  </a:cubicBezTo>
                  <a:cubicBezTo>
                    <a:pt x="67" y="1"/>
                    <a:pt x="61"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4"/>
            <p:cNvSpPr/>
            <p:nvPr/>
          </p:nvSpPr>
          <p:spPr>
            <a:xfrm>
              <a:off x="4803750" y="2516675"/>
              <a:ext cx="180825" cy="24250"/>
            </a:xfrm>
            <a:custGeom>
              <a:rect b="b" l="l" r="r" t="t"/>
              <a:pathLst>
                <a:path extrusionOk="0" h="970" w="7233">
                  <a:moveTo>
                    <a:pt x="1728" y="1"/>
                  </a:moveTo>
                  <a:cubicBezTo>
                    <a:pt x="1163" y="1"/>
                    <a:pt x="605" y="42"/>
                    <a:pt x="61" y="137"/>
                  </a:cubicBezTo>
                  <a:cubicBezTo>
                    <a:pt x="1" y="149"/>
                    <a:pt x="13" y="247"/>
                    <a:pt x="72" y="247"/>
                  </a:cubicBezTo>
                  <a:cubicBezTo>
                    <a:pt x="73" y="247"/>
                    <a:pt x="74" y="247"/>
                    <a:pt x="75" y="247"/>
                  </a:cubicBezTo>
                  <a:cubicBezTo>
                    <a:pt x="588" y="206"/>
                    <a:pt x="1093" y="184"/>
                    <a:pt x="1597" y="184"/>
                  </a:cubicBezTo>
                  <a:cubicBezTo>
                    <a:pt x="2270" y="184"/>
                    <a:pt x="2941" y="224"/>
                    <a:pt x="3624" y="319"/>
                  </a:cubicBezTo>
                  <a:cubicBezTo>
                    <a:pt x="4812" y="483"/>
                    <a:pt x="5975" y="773"/>
                    <a:pt x="7157" y="968"/>
                  </a:cubicBezTo>
                  <a:cubicBezTo>
                    <a:pt x="7160" y="969"/>
                    <a:pt x="7164" y="969"/>
                    <a:pt x="7167" y="969"/>
                  </a:cubicBezTo>
                  <a:cubicBezTo>
                    <a:pt x="7214" y="969"/>
                    <a:pt x="7232" y="898"/>
                    <a:pt x="7181" y="884"/>
                  </a:cubicBezTo>
                  <a:cubicBezTo>
                    <a:pt x="5470" y="439"/>
                    <a:pt x="3564" y="1"/>
                    <a:pt x="17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4"/>
            <p:cNvSpPr/>
            <p:nvPr/>
          </p:nvSpPr>
          <p:spPr>
            <a:xfrm>
              <a:off x="4694075" y="2198300"/>
              <a:ext cx="287375" cy="232625"/>
            </a:xfrm>
            <a:custGeom>
              <a:rect b="b" l="l" r="r" t="t"/>
              <a:pathLst>
                <a:path extrusionOk="0" h="9305" w="11495">
                  <a:moveTo>
                    <a:pt x="51" y="0"/>
                  </a:moveTo>
                  <a:cubicBezTo>
                    <a:pt x="25" y="0"/>
                    <a:pt x="0" y="26"/>
                    <a:pt x="19" y="55"/>
                  </a:cubicBezTo>
                  <a:cubicBezTo>
                    <a:pt x="1062" y="1666"/>
                    <a:pt x="2136" y="3233"/>
                    <a:pt x="3535" y="4560"/>
                  </a:cubicBezTo>
                  <a:cubicBezTo>
                    <a:pt x="5769" y="6679"/>
                    <a:pt x="8563" y="8216"/>
                    <a:pt x="11426" y="9302"/>
                  </a:cubicBezTo>
                  <a:cubicBezTo>
                    <a:pt x="11430" y="9304"/>
                    <a:pt x="11434" y="9305"/>
                    <a:pt x="11438" y="9305"/>
                  </a:cubicBezTo>
                  <a:cubicBezTo>
                    <a:pt x="11473" y="9305"/>
                    <a:pt x="11494" y="9246"/>
                    <a:pt x="11455" y="9229"/>
                  </a:cubicBezTo>
                  <a:cubicBezTo>
                    <a:pt x="8623" y="7981"/>
                    <a:pt x="5850" y="6570"/>
                    <a:pt x="3588" y="4420"/>
                  </a:cubicBezTo>
                  <a:cubicBezTo>
                    <a:pt x="2207" y="3110"/>
                    <a:pt x="1159" y="1572"/>
                    <a:pt x="83" y="17"/>
                  </a:cubicBezTo>
                  <a:cubicBezTo>
                    <a:pt x="75" y="5"/>
                    <a:pt x="63" y="0"/>
                    <a:pt x="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4"/>
            <p:cNvSpPr/>
            <p:nvPr/>
          </p:nvSpPr>
          <p:spPr>
            <a:xfrm>
              <a:off x="4736800" y="2136600"/>
              <a:ext cx="22925" cy="152375"/>
            </a:xfrm>
            <a:custGeom>
              <a:rect b="b" l="l" r="r" t="t"/>
              <a:pathLst>
                <a:path extrusionOk="0" h="6095" w="917">
                  <a:moveTo>
                    <a:pt x="54" y="1"/>
                  </a:moveTo>
                  <a:cubicBezTo>
                    <a:pt x="28" y="1"/>
                    <a:pt x="0" y="18"/>
                    <a:pt x="4" y="48"/>
                  </a:cubicBezTo>
                  <a:cubicBezTo>
                    <a:pt x="197" y="2059"/>
                    <a:pt x="532" y="4073"/>
                    <a:pt x="842" y="6069"/>
                  </a:cubicBezTo>
                  <a:cubicBezTo>
                    <a:pt x="845" y="6086"/>
                    <a:pt x="860" y="6094"/>
                    <a:pt x="876" y="6094"/>
                  </a:cubicBezTo>
                  <a:cubicBezTo>
                    <a:pt x="896" y="6094"/>
                    <a:pt x="916" y="6082"/>
                    <a:pt x="914" y="6060"/>
                  </a:cubicBezTo>
                  <a:cubicBezTo>
                    <a:pt x="676" y="4055"/>
                    <a:pt x="454" y="2023"/>
                    <a:pt x="100" y="34"/>
                  </a:cubicBezTo>
                  <a:cubicBezTo>
                    <a:pt x="96" y="11"/>
                    <a:pt x="75"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4"/>
            <p:cNvSpPr/>
            <p:nvPr/>
          </p:nvSpPr>
          <p:spPr>
            <a:xfrm>
              <a:off x="4606875" y="2199925"/>
              <a:ext cx="122775" cy="49300"/>
            </a:xfrm>
            <a:custGeom>
              <a:rect b="b" l="l" r="r" t="t"/>
              <a:pathLst>
                <a:path extrusionOk="0" h="1972" w="4911">
                  <a:moveTo>
                    <a:pt x="56" y="1"/>
                  </a:moveTo>
                  <a:cubicBezTo>
                    <a:pt x="22" y="1"/>
                    <a:pt x="1" y="47"/>
                    <a:pt x="37" y="65"/>
                  </a:cubicBezTo>
                  <a:cubicBezTo>
                    <a:pt x="1548" y="846"/>
                    <a:pt x="3190" y="1576"/>
                    <a:pt x="4851" y="1971"/>
                  </a:cubicBezTo>
                  <a:cubicBezTo>
                    <a:pt x="4854" y="1972"/>
                    <a:pt x="4857" y="1972"/>
                    <a:pt x="4860" y="1972"/>
                  </a:cubicBezTo>
                  <a:cubicBezTo>
                    <a:pt x="4900" y="1972"/>
                    <a:pt x="4911" y="1917"/>
                    <a:pt x="4872" y="1901"/>
                  </a:cubicBezTo>
                  <a:cubicBezTo>
                    <a:pt x="3269" y="1265"/>
                    <a:pt x="1651" y="707"/>
                    <a:pt x="73" y="5"/>
                  </a:cubicBezTo>
                  <a:cubicBezTo>
                    <a:pt x="67" y="2"/>
                    <a:pt x="61" y="1"/>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4"/>
            <p:cNvSpPr/>
            <p:nvPr/>
          </p:nvSpPr>
          <p:spPr>
            <a:xfrm>
              <a:off x="4744850" y="2138900"/>
              <a:ext cx="36975" cy="64975"/>
            </a:xfrm>
            <a:custGeom>
              <a:rect b="b" l="l" r="r" t="t"/>
              <a:pathLst>
                <a:path extrusionOk="0" h="2599" w="1479">
                  <a:moveTo>
                    <a:pt x="1437" y="0"/>
                  </a:moveTo>
                  <a:cubicBezTo>
                    <a:pt x="1423" y="0"/>
                    <a:pt x="1410" y="9"/>
                    <a:pt x="1406" y="28"/>
                  </a:cubicBezTo>
                  <a:cubicBezTo>
                    <a:pt x="1166" y="1018"/>
                    <a:pt x="713" y="1802"/>
                    <a:pt x="21" y="2549"/>
                  </a:cubicBezTo>
                  <a:cubicBezTo>
                    <a:pt x="1" y="2570"/>
                    <a:pt x="21" y="2599"/>
                    <a:pt x="46" y="2599"/>
                  </a:cubicBezTo>
                  <a:cubicBezTo>
                    <a:pt x="53" y="2599"/>
                    <a:pt x="61" y="2597"/>
                    <a:pt x="68" y="2591"/>
                  </a:cubicBezTo>
                  <a:cubicBezTo>
                    <a:pt x="843" y="1974"/>
                    <a:pt x="1344" y="1023"/>
                    <a:pt x="1476" y="46"/>
                  </a:cubicBezTo>
                  <a:cubicBezTo>
                    <a:pt x="1479" y="19"/>
                    <a:pt x="1457" y="0"/>
                    <a:pt x="1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4"/>
            <p:cNvSpPr/>
            <p:nvPr/>
          </p:nvSpPr>
          <p:spPr>
            <a:xfrm>
              <a:off x="4198225" y="1302975"/>
              <a:ext cx="233525" cy="269800"/>
            </a:xfrm>
            <a:custGeom>
              <a:rect b="b" l="l" r="r" t="t"/>
              <a:pathLst>
                <a:path extrusionOk="0" h="10792" w="9341">
                  <a:moveTo>
                    <a:pt x="54" y="1"/>
                  </a:moveTo>
                  <a:cubicBezTo>
                    <a:pt x="21" y="1"/>
                    <a:pt x="0" y="49"/>
                    <a:pt x="35" y="69"/>
                  </a:cubicBezTo>
                  <a:cubicBezTo>
                    <a:pt x="4247" y="2490"/>
                    <a:pt x="7430" y="6300"/>
                    <a:pt x="9275" y="10773"/>
                  </a:cubicBezTo>
                  <a:cubicBezTo>
                    <a:pt x="9281" y="10786"/>
                    <a:pt x="9294" y="10792"/>
                    <a:pt x="9306" y="10792"/>
                  </a:cubicBezTo>
                  <a:cubicBezTo>
                    <a:pt x="9324" y="10792"/>
                    <a:pt x="9341" y="10778"/>
                    <a:pt x="9334" y="10758"/>
                  </a:cubicBezTo>
                  <a:cubicBezTo>
                    <a:pt x="7655" y="6218"/>
                    <a:pt x="4261" y="2396"/>
                    <a:pt x="74" y="6"/>
                  </a:cubicBezTo>
                  <a:cubicBezTo>
                    <a:pt x="67" y="2"/>
                    <a:pt x="60"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4"/>
            <p:cNvSpPr/>
            <p:nvPr/>
          </p:nvSpPr>
          <p:spPr>
            <a:xfrm>
              <a:off x="4293150" y="1259500"/>
              <a:ext cx="65450" cy="183400"/>
            </a:xfrm>
            <a:custGeom>
              <a:rect b="b" l="l" r="r" t="t"/>
              <a:pathLst>
                <a:path extrusionOk="0" h="7336" w="2618">
                  <a:moveTo>
                    <a:pt x="41" y="0"/>
                  </a:moveTo>
                  <a:cubicBezTo>
                    <a:pt x="21" y="0"/>
                    <a:pt x="0" y="21"/>
                    <a:pt x="15" y="43"/>
                  </a:cubicBezTo>
                  <a:cubicBezTo>
                    <a:pt x="1366" y="2308"/>
                    <a:pt x="2279" y="4674"/>
                    <a:pt x="2560" y="7309"/>
                  </a:cubicBezTo>
                  <a:cubicBezTo>
                    <a:pt x="2562" y="7327"/>
                    <a:pt x="2576" y="7336"/>
                    <a:pt x="2590" y="7336"/>
                  </a:cubicBezTo>
                  <a:cubicBezTo>
                    <a:pt x="2604" y="7336"/>
                    <a:pt x="2617" y="7327"/>
                    <a:pt x="2616" y="7309"/>
                  </a:cubicBezTo>
                  <a:cubicBezTo>
                    <a:pt x="2457" y="4668"/>
                    <a:pt x="1423" y="2250"/>
                    <a:pt x="64" y="13"/>
                  </a:cubicBezTo>
                  <a:cubicBezTo>
                    <a:pt x="59" y="4"/>
                    <a:pt x="50" y="0"/>
                    <a:pt x="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4"/>
            <p:cNvSpPr/>
            <p:nvPr/>
          </p:nvSpPr>
          <p:spPr>
            <a:xfrm>
              <a:off x="4475775" y="1309475"/>
              <a:ext cx="64625" cy="181175"/>
            </a:xfrm>
            <a:custGeom>
              <a:rect b="b" l="l" r="r" t="t"/>
              <a:pathLst>
                <a:path extrusionOk="0" h="7247" w="2585">
                  <a:moveTo>
                    <a:pt x="40" y="0"/>
                  </a:moveTo>
                  <a:cubicBezTo>
                    <a:pt x="20" y="0"/>
                    <a:pt x="0" y="21"/>
                    <a:pt x="14" y="43"/>
                  </a:cubicBezTo>
                  <a:cubicBezTo>
                    <a:pt x="1353" y="2287"/>
                    <a:pt x="2249" y="4608"/>
                    <a:pt x="2528" y="7221"/>
                  </a:cubicBezTo>
                  <a:cubicBezTo>
                    <a:pt x="2529" y="7238"/>
                    <a:pt x="2544" y="7246"/>
                    <a:pt x="2558" y="7246"/>
                  </a:cubicBezTo>
                  <a:cubicBezTo>
                    <a:pt x="2571" y="7246"/>
                    <a:pt x="2584" y="7238"/>
                    <a:pt x="2583" y="7221"/>
                  </a:cubicBezTo>
                  <a:cubicBezTo>
                    <a:pt x="2429" y="4604"/>
                    <a:pt x="1410" y="2227"/>
                    <a:pt x="63" y="13"/>
                  </a:cubicBezTo>
                  <a:cubicBezTo>
                    <a:pt x="57" y="4"/>
                    <a:pt x="49"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4"/>
            <p:cNvSpPr/>
            <p:nvPr/>
          </p:nvSpPr>
          <p:spPr>
            <a:xfrm>
              <a:off x="4530150" y="1227075"/>
              <a:ext cx="23875" cy="210975"/>
            </a:xfrm>
            <a:custGeom>
              <a:rect b="b" l="l" r="r" t="t"/>
              <a:pathLst>
                <a:path extrusionOk="0" h="8439" w="955">
                  <a:moveTo>
                    <a:pt x="618" y="0"/>
                  </a:moveTo>
                  <a:cubicBezTo>
                    <a:pt x="603" y="0"/>
                    <a:pt x="589" y="9"/>
                    <a:pt x="591" y="27"/>
                  </a:cubicBezTo>
                  <a:cubicBezTo>
                    <a:pt x="676" y="2860"/>
                    <a:pt x="787" y="5643"/>
                    <a:pt x="7" y="8404"/>
                  </a:cubicBezTo>
                  <a:cubicBezTo>
                    <a:pt x="1" y="8425"/>
                    <a:pt x="17" y="8439"/>
                    <a:pt x="33" y="8439"/>
                  </a:cubicBezTo>
                  <a:cubicBezTo>
                    <a:pt x="45" y="8439"/>
                    <a:pt x="56" y="8433"/>
                    <a:pt x="61" y="8419"/>
                  </a:cubicBezTo>
                  <a:cubicBezTo>
                    <a:pt x="954" y="5701"/>
                    <a:pt x="752" y="2840"/>
                    <a:pt x="647" y="26"/>
                  </a:cubicBezTo>
                  <a:cubicBezTo>
                    <a:pt x="647" y="9"/>
                    <a:pt x="632" y="0"/>
                    <a:pt x="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4"/>
            <p:cNvSpPr/>
            <p:nvPr/>
          </p:nvSpPr>
          <p:spPr>
            <a:xfrm>
              <a:off x="4280175" y="1163800"/>
              <a:ext cx="75875" cy="191650"/>
            </a:xfrm>
            <a:custGeom>
              <a:rect b="b" l="l" r="r" t="t"/>
              <a:pathLst>
                <a:path extrusionOk="0" h="7666" w="3035">
                  <a:moveTo>
                    <a:pt x="49" y="1"/>
                  </a:moveTo>
                  <a:cubicBezTo>
                    <a:pt x="22" y="1"/>
                    <a:pt x="1" y="33"/>
                    <a:pt x="25" y="56"/>
                  </a:cubicBezTo>
                  <a:cubicBezTo>
                    <a:pt x="1993" y="2060"/>
                    <a:pt x="2888" y="4852"/>
                    <a:pt x="2370" y="7625"/>
                  </a:cubicBezTo>
                  <a:cubicBezTo>
                    <a:pt x="2365" y="7649"/>
                    <a:pt x="2386" y="7666"/>
                    <a:pt x="2406" y="7666"/>
                  </a:cubicBezTo>
                  <a:cubicBezTo>
                    <a:pt x="2419" y="7666"/>
                    <a:pt x="2432" y="7659"/>
                    <a:pt x="2436" y="7641"/>
                  </a:cubicBezTo>
                  <a:cubicBezTo>
                    <a:pt x="3034" y="4912"/>
                    <a:pt x="2137" y="1910"/>
                    <a:pt x="72" y="10"/>
                  </a:cubicBezTo>
                  <a:cubicBezTo>
                    <a:pt x="64" y="4"/>
                    <a:pt x="56"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4"/>
            <p:cNvSpPr/>
            <p:nvPr/>
          </p:nvSpPr>
          <p:spPr>
            <a:xfrm>
              <a:off x="4748500" y="1025400"/>
              <a:ext cx="101500" cy="253425"/>
            </a:xfrm>
            <a:custGeom>
              <a:rect b="b" l="l" r="r" t="t"/>
              <a:pathLst>
                <a:path extrusionOk="0" h="10137" w="4060">
                  <a:moveTo>
                    <a:pt x="46" y="1"/>
                  </a:moveTo>
                  <a:cubicBezTo>
                    <a:pt x="21" y="1"/>
                    <a:pt x="0" y="33"/>
                    <a:pt x="22" y="57"/>
                  </a:cubicBezTo>
                  <a:cubicBezTo>
                    <a:pt x="2458" y="2845"/>
                    <a:pt x="3357" y="6558"/>
                    <a:pt x="3992" y="10111"/>
                  </a:cubicBezTo>
                  <a:cubicBezTo>
                    <a:pt x="3995" y="10129"/>
                    <a:pt x="4007" y="10136"/>
                    <a:pt x="4020" y="10136"/>
                  </a:cubicBezTo>
                  <a:cubicBezTo>
                    <a:pt x="4039" y="10136"/>
                    <a:pt x="4059" y="10120"/>
                    <a:pt x="4055" y="10095"/>
                  </a:cubicBezTo>
                  <a:cubicBezTo>
                    <a:pt x="3559" y="6579"/>
                    <a:pt x="2542" y="2685"/>
                    <a:pt x="68" y="11"/>
                  </a:cubicBezTo>
                  <a:cubicBezTo>
                    <a:pt x="61" y="4"/>
                    <a:pt x="54"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4"/>
            <p:cNvSpPr/>
            <p:nvPr/>
          </p:nvSpPr>
          <p:spPr>
            <a:xfrm>
              <a:off x="4809400" y="1006350"/>
              <a:ext cx="34425" cy="171575"/>
            </a:xfrm>
            <a:custGeom>
              <a:rect b="b" l="l" r="r" t="t"/>
              <a:pathLst>
                <a:path extrusionOk="0" h="6863" w="1377">
                  <a:moveTo>
                    <a:pt x="45" y="0"/>
                  </a:moveTo>
                  <a:cubicBezTo>
                    <a:pt x="24" y="0"/>
                    <a:pt x="0" y="25"/>
                    <a:pt x="12" y="52"/>
                  </a:cubicBezTo>
                  <a:cubicBezTo>
                    <a:pt x="960" y="2190"/>
                    <a:pt x="1176" y="4526"/>
                    <a:pt x="833" y="6824"/>
                  </a:cubicBezTo>
                  <a:cubicBezTo>
                    <a:pt x="830" y="6847"/>
                    <a:pt x="849" y="6863"/>
                    <a:pt x="867" y="6863"/>
                  </a:cubicBezTo>
                  <a:cubicBezTo>
                    <a:pt x="878" y="6863"/>
                    <a:pt x="889" y="6856"/>
                    <a:pt x="892" y="6841"/>
                  </a:cubicBezTo>
                  <a:cubicBezTo>
                    <a:pt x="1376" y="4529"/>
                    <a:pt x="1019" y="2162"/>
                    <a:pt x="69" y="17"/>
                  </a:cubicBezTo>
                  <a:cubicBezTo>
                    <a:pt x="63" y="5"/>
                    <a:pt x="54"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4"/>
            <p:cNvSpPr/>
            <p:nvPr/>
          </p:nvSpPr>
          <p:spPr>
            <a:xfrm>
              <a:off x="4874300" y="2410175"/>
              <a:ext cx="81375" cy="106100"/>
            </a:xfrm>
            <a:custGeom>
              <a:rect b="b" l="l" r="r" t="t"/>
              <a:pathLst>
                <a:path extrusionOk="0" h="4244" w="3255">
                  <a:moveTo>
                    <a:pt x="45" y="0"/>
                  </a:moveTo>
                  <a:cubicBezTo>
                    <a:pt x="21" y="0"/>
                    <a:pt x="0" y="32"/>
                    <a:pt x="22" y="55"/>
                  </a:cubicBezTo>
                  <a:cubicBezTo>
                    <a:pt x="1171" y="1387"/>
                    <a:pt x="2219" y="2778"/>
                    <a:pt x="3207" y="4233"/>
                  </a:cubicBezTo>
                  <a:cubicBezTo>
                    <a:pt x="3211" y="4240"/>
                    <a:pt x="3218" y="4243"/>
                    <a:pt x="3224" y="4243"/>
                  </a:cubicBezTo>
                  <a:cubicBezTo>
                    <a:pt x="3239" y="4243"/>
                    <a:pt x="3254" y="4227"/>
                    <a:pt x="3244" y="4210"/>
                  </a:cubicBezTo>
                  <a:cubicBezTo>
                    <a:pt x="2372" y="2690"/>
                    <a:pt x="1284" y="1272"/>
                    <a:pt x="67" y="10"/>
                  </a:cubicBezTo>
                  <a:cubicBezTo>
                    <a:pt x="60" y="3"/>
                    <a:pt x="53"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4"/>
            <p:cNvSpPr/>
            <p:nvPr/>
          </p:nvSpPr>
          <p:spPr>
            <a:xfrm>
              <a:off x="4596850" y="1929275"/>
              <a:ext cx="135200" cy="135975"/>
            </a:xfrm>
            <a:custGeom>
              <a:rect b="b" l="l" r="r" t="t"/>
              <a:pathLst>
                <a:path extrusionOk="0" h="5439" w="5408">
                  <a:moveTo>
                    <a:pt x="3140" y="0"/>
                  </a:moveTo>
                  <a:lnTo>
                    <a:pt x="3140" y="0"/>
                  </a:lnTo>
                  <a:cubicBezTo>
                    <a:pt x="2139" y="445"/>
                    <a:pt x="869" y="1066"/>
                    <a:pt x="400" y="2263"/>
                  </a:cubicBezTo>
                  <a:cubicBezTo>
                    <a:pt x="1" y="3277"/>
                    <a:pt x="725" y="5438"/>
                    <a:pt x="773" y="5438"/>
                  </a:cubicBezTo>
                  <a:cubicBezTo>
                    <a:pt x="773" y="5438"/>
                    <a:pt x="773" y="5438"/>
                    <a:pt x="773" y="5438"/>
                  </a:cubicBezTo>
                  <a:cubicBezTo>
                    <a:pt x="1324" y="5260"/>
                    <a:pt x="5407" y="3752"/>
                    <a:pt x="31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4"/>
            <p:cNvSpPr/>
            <p:nvPr/>
          </p:nvSpPr>
          <p:spPr>
            <a:xfrm>
              <a:off x="4616275" y="1887450"/>
              <a:ext cx="100500" cy="172150"/>
            </a:xfrm>
            <a:custGeom>
              <a:rect b="b" l="l" r="r" t="t"/>
              <a:pathLst>
                <a:path extrusionOk="0" h="6886" w="4020">
                  <a:moveTo>
                    <a:pt x="3961" y="1"/>
                  </a:moveTo>
                  <a:cubicBezTo>
                    <a:pt x="3954" y="1"/>
                    <a:pt x="3947" y="3"/>
                    <a:pt x="3940" y="8"/>
                  </a:cubicBezTo>
                  <a:cubicBezTo>
                    <a:pt x="1775" y="1594"/>
                    <a:pt x="620" y="4314"/>
                    <a:pt x="7" y="6848"/>
                  </a:cubicBezTo>
                  <a:cubicBezTo>
                    <a:pt x="0" y="6871"/>
                    <a:pt x="18" y="6886"/>
                    <a:pt x="35" y="6886"/>
                  </a:cubicBezTo>
                  <a:cubicBezTo>
                    <a:pt x="47" y="6886"/>
                    <a:pt x="59" y="6879"/>
                    <a:pt x="63" y="6864"/>
                  </a:cubicBezTo>
                  <a:cubicBezTo>
                    <a:pt x="789" y="4242"/>
                    <a:pt x="1901" y="1880"/>
                    <a:pt x="3991" y="72"/>
                  </a:cubicBezTo>
                  <a:cubicBezTo>
                    <a:pt x="4020" y="48"/>
                    <a:pt x="3993" y="1"/>
                    <a:pt x="3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4"/>
            <p:cNvSpPr/>
            <p:nvPr/>
          </p:nvSpPr>
          <p:spPr>
            <a:xfrm>
              <a:off x="4660675" y="1950200"/>
              <a:ext cx="26225" cy="55400"/>
            </a:xfrm>
            <a:custGeom>
              <a:rect b="b" l="l" r="r" t="t"/>
              <a:pathLst>
                <a:path extrusionOk="0" h="2216" w="1049">
                  <a:moveTo>
                    <a:pt x="32" y="1"/>
                  </a:moveTo>
                  <a:cubicBezTo>
                    <a:pt x="15" y="1"/>
                    <a:pt x="1" y="22"/>
                    <a:pt x="17" y="37"/>
                  </a:cubicBezTo>
                  <a:cubicBezTo>
                    <a:pt x="533" y="562"/>
                    <a:pt x="997" y="1447"/>
                    <a:pt x="993" y="2190"/>
                  </a:cubicBezTo>
                  <a:cubicBezTo>
                    <a:pt x="993" y="2207"/>
                    <a:pt x="1005" y="2215"/>
                    <a:pt x="1018" y="2215"/>
                  </a:cubicBezTo>
                  <a:cubicBezTo>
                    <a:pt x="1030" y="2215"/>
                    <a:pt x="1043" y="2207"/>
                    <a:pt x="1044" y="2192"/>
                  </a:cubicBezTo>
                  <a:cubicBezTo>
                    <a:pt x="1048" y="1450"/>
                    <a:pt x="592" y="508"/>
                    <a:pt x="47" y="7"/>
                  </a:cubicBezTo>
                  <a:cubicBezTo>
                    <a:pt x="42" y="3"/>
                    <a:pt x="37"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4"/>
            <p:cNvSpPr/>
            <p:nvPr/>
          </p:nvSpPr>
          <p:spPr>
            <a:xfrm>
              <a:off x="4645150" y="1978600"/>
              <a:ext cx="21825" cy="55375"/>
            </a:xfrm>
            <a:custGeom>
              <a:rect b="b" l="l" r="r" t="t"/>
              <a:pathLst>
                <a:path extrusionOk="0" h="2215" w="873">
                  <a:moveTo>
                    <a:pt x="35" y="0"/>
                  </a:moveTo>
                  <a:cubicBezTo>
                    <a:pt x="16" y="0"/>
                    <a:pt x="0" y="29"/>
                    <a:pt x="17" y="46"/>
                  </a:cubicBezTo>
                  <a:cubicBezTo>
                    <a:pt x="578" y="573"/>
                    <a:pt x="768" y="1431"/>
                    <a:pt x="797" y="2178"/>
                  </a:cubicBezTo>
                  <a:cubicBezTo>
                    <a:pt x="797" y="2202"/>
                    <a:pt x="816" y="2214"/>
                    <a:pt x="835" y="2214"/>
                  </a:cubicBezTo>
                  <a:cubicBezTo>
                    <a:pt x="854" y="2214"/>
                    <a:pt x="872" y="2202"/>
                    <a:pt x="872" y="2178"/>
                  </a:cubicBezTo>
                  <a:cubicBezTo>
                    <a:pt x="846" y="1439"/>
                    <a:pt x="674" y="474"/>
                    <a:pt x="49" y="5"/>
                  </a:cubicBezTo>
                  <a:cubicBezTo>
                    <a:pt x="44" y="2"/>
                    <a:pt x="39"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4"/>
            <p:cNvSpPr/>
            <p:nvPr/>
          </p:nvSpPr>
          <p:spPr>
            <a:xfrm>
              <a:off x="4631175" y="2009400"/>
              <a:ext cx="16225" cy="35275"/>
            </a:xfrm>
            <a:custGeom>
              <a:rect b="b" l="l" r="r" t="t"/>
              <a:pathLst>
                <a:path extrusionOk="0" h="1411" w="649">
                  <a:moveTo>
                    <a:pt x="30" y="1"/>
                  </a:moveTo>
                  <a:cubicBezTo>
                    <a:pt x="13" y="1"/>
                    <a:pt x="0" y="22"/>
                    <a:pt x="15" y="39"/>
                  </a:cubicBezTo>
                  <a:cubicBezTo>
                    <a:pt x="347" y="443"/>
                    <a:pt x="486" y="891"/>
                    <a:pt x="599" y="1394"/>
                  </a:cubicBezTo>
                  <a:cubicBezTo>
                    <a:pt x="602" y="1405"/>
                    <a:pt x="610" y="1410"/>
                    <a:pt x="620" y="1410"/>
                  </a:cubicBezTo>
                  <a:cubicBezTo>
                    <a:pt x="633" y="1410"/>
                    <a:pt x="648" y="1399"/>
                    <a:pt x="644" y="1382"/>
                  </a:cubicBezTo>
                  <a:cubicBezTo>
                    <a:pt x="546" y="888"/>
                    <a:pt x="436" y="361"/>
                    <a:pt x="46" y="8"/>
                  </a:cubicBezTo>
                  <a:cubicBezTo>
                    <a:pt x="41" y="3"/>
                    <a:pt x="35"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4"/>
            <p:cNvSpPr/>
            <p:nvPr/>
          </p:nvSpPr>
          <p:spPr>
            <a:xfrm>
              <a:off x="4622900" y="2033800"/>
              <a:ext cx="8575" cy="20175"/>
            </a:xfrm>
            <a:custGeom>
              <a:rect b="b" l="l" r="r" t="t"/>
              <a:pathLst>
                <a:path extrusionOk="0" h="807" w="343">
                  <a:moveTo>
                    <a:pt x="40" y="1"/>
                  </a:moveTo>
                  <a:cubicBezTo>
                    <a:pt x="20" y="1"/>
                    <a:pt x="0" y="20"/>
                    <a:pt x="8" y="45"/>
                  </a:cubicBezTo>
                  <a:cubicBezTo>
                    <a:pt x="26" y="117"/>
                    <a:pt x="71" y="184"/>
                    <a:pt x="102" y="248"/>
                  </a:cubicBezTo>
                  <a:cubicBezTo>
                    <a:pt x="181" y="419"/>
                    <a:pt x="244" y="599"/>
                    <a:pt x="280" y="784"/>
                  </a:cubicBezTo>
                  <a:cubicBezTo>
                    <a:pt x="283" y="800"/>
                    <a:pt x="294" y="806"/>
                    <a:pt x="305" y="806"/>
                  </a:cubicBezTo>
                  <a:cubicBezTo>
                    <a:pt x="323" y="806"/>
                    <a:pt x="343" y="791"/>
                    <a:pt x="340" y="766"/>
                  </a:cubicBezTo>
                  <a:cubicBezTo>
                    <a:pt x="316" y="585"/>
                    <a:pt x="264" y="412"/>
                    <a:pt x="190" y="242"/>
                  </a:cubicBezTo>
                  <a:cubicBezTo>
                    <a:pt x="158" y="166"/>
                    <a:pt x="125" y="69"/>
                    <a:pt x="63" y="10"/>
                  </a:cubicBezTo>
                  <a:cubicBezTo>
                    <a:pt x="57" y="4"/>
                    <a:pt x="48"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4"/>
            <p:cNvSpPr/>
            <p:nvPr/>
          </p:nvSpPr>
          <p:spPr>
            <a:xfrm>
              <a:off x="4611825" y="2034175"/>
              <a:ext cx="12700" cy="13175"/>
            </a:xfrm>
            <a:custGeom>
              <a:rect b="b" l="l" r="r" t="t"/>
              <a:pathLst>
                <a:path extrusionOk="0" h="527" w="508">
                  <a:moveTo>
                    <a:pt x="485" y="0"/>
                  </a:moveTo>
                  <a:cubicBezTo>
                    <a:pt x="483" y="0"/>
                    <a:pt x="481" y="1"/>
                    <a:pt x="479" y="1"/>
                  </a:cubicBezTo>
                  <a:cubicBezTo>
                    <a:pt x="280" y="82"/>
                    <a:pt x="72" y="298"/>
                    <a:pt x="5" y="506"/>
                  </a:cubicBezTo>
                  <a:cubicBezTo>
                    <a:pt x="0" y="518"/>
                    <a:pt x="10" y="527"/>
                    <a:pt x="20" y="527"/>
                  </a:cubicBezTo>
                  <a:cubicBezTo>
                    <a:pt x="27" y="527"/>
                    <a:pt x="33" y="523"/>
                    <a:pt x="36" y="515"/>
                  </a:cubicBezTo>
                  <a:cubicBezTo>
                    <a:pt x="108" y="305"/>
                    <a:pt x="310" y="142"/>
                    <a:pt x="493" y="36"/>
                  </a:cubicBezTo>
                  <a:cubicBezTo>
                    <a:pt x="508" y="28"/>
                    <a:pt x="501" y="0"/>
                    <a:pt x="4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4"/>
            <p:cNvSpPr/>
            <p:nvPr/>
          </p:nvSpPr>
          <p:spPr>
            <a:xfrm>
              <a:off x="4608150" y="2007775"/>
              <a:ext cx="25150" cy="18800"/>
            </a:xfrm>
            <a:custGeom>
              <a:rect b="b" l="l" r="r" t="t"/>
              <a:pathLst>
                <a:path extrusionOk="0" h="752" w="1006">
                  <a:moveTo>
                    <a:pt x="974" y="0"/>
                  </a:moveTo>
                  <a:cubicBezTo>
                    <a:pt x="971" y="0"/>
                    <a:pt x="968" y="1"/>
                    <a:pt x="964" y="3"/>
                  </a:cubicBezTo>
                  <a:cubicBezTo>
                    <a:pt x="602" y="160"/>
                    <a:pt x="287" y="419"/>
                    <a:pt x="19" y="704"/>
                  </a:cubicBezTo>
                  <a:cubicBezTo>
                    <a:pt x="1" y="725"/>
                    <a:pt x="18" y="751"/>
                    <a:pt x="37" y="751"/>
                  </a:cubicBezTo>
                  <a:cubicBezTo>
                    <a:pt x="44" y="751"/>
                    <a:pt x="50" y="748"/>
                    <a:pt x="56" y="742"/>
                  </a:cubicBezTo>
                  <a:cubicBezTo>
                    <a:pt x="330" y="456"/>
                    <a:pt x="646" y="240"/>
                    <a:pt x="984" y="38"/>
                  </a:cubicBezTo>
                  <a:cubicBezTo>
                    <a:pt x="1006" y="26"/>
                    <a:pt x="993" y="0"/>
                    <a:pt x="9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4"/>
            <p:cNvSpPr/>
            <p:nvPr/>
          </p:nvSpPr>
          <p:spPr>
            <a:xfrm>
              <a:off x="4603875" y="1978300"/>
              <a:ext cx="41975" cy="26150"/>
            </a:xfrm>
            <a:custGeom>
              <a:rect b="b" l="l" r="r" t="t"/>
              <a:pathLst>
                <a:path extrusionOk="0" h="1046" w="1679">
                  <a:moveTo>
                    <a:pt x="1664" y="1"/>
                  </a:moveTo>
                  <a:cubicBezTo>
                    <a:pt x="1663" y="1"/>
                    <a:pt x="1663" y="1"/>
                    <a:pt x="1662" y="1"/>
                  </a:cubicBezTo>
                  <a:cubicBezTo>
                    <a:pt x="1085" y="14"/>
                    <a:pt x="280" y="477"/>
                    <a:pt x="10" y="1008"/>
                  </a:cubicBezTo>
                  <a:cubicBezTo>
                    <a:pt x="0" y="1027"/>
                    <a:pt x="18" y="1045"/>
                    <a:pt x="35" y="1045"/>
                  </a:cubicBezTo>
                  <a:cubicBezTo>
                    <a:pt x="43" y="1045"/>
                    <a:pt x="50" y="1041"/>
                    <a:pt x="55" y="1032"/>
                  </a:cubicBezTo>
                  <a:cubicBezTo>
                    <a:pt x="323" y="507"/>
                    <a:pt x="1106" y="95"/>
                    <a:pt x="1662" y="26"/>
                  </a:cubicBezTo>
                  <a:cubicBezTo>
                    <a:pt x="1677" y="23"/>
                    <a:pt x="1679" y="1"/>
                    <a:pt x="1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4"/>
            <p:cNvSpPr/>
            <p:nvPr/>
          </p:nvSpPr>
          <p:spPr>
            <a:xfrm>
              <a:off x="4611225" y="1950025"/>
              <a:ext cx="51175" cy="28500"/>
            </a:xfrm>
            <a:custGeom>
              <a:rect b="b" l="l" r="r" t="t"/>
              <a:pathLst>
                <a:path extrusionOk="0" h="1140" w="2047">
                  <a:moveTo>
                    <a:pt x="2010" y="1"/>
                  </a:moveTo>
                  <a:cubicBezTo>
                    <a:pt x="1248" y="1"/>
                    <a:pt x="524" y="563"/>
                    <a:pt x="21" y="1090"/>
                  </a:cubicBezTo>
                  <a:cubicBezTo>
                    <a:pt x="1" y="1112"/>
                    <a:pt x="20" y="1140"/>
                    <a:pt x="41" y="1140"/>
                  </a:cubicBezTo>
                  <a:cubicBezTo>
                    <a:pt x="47" y="1140"/>
                    <a:pt x="54" y="1137"/>
                    <a:pt x="60" y="1130"/>
                  </a:cubicBezTo>
                  <a:cubicBezTo>
                    <a:pt x="587" y="598"/>
                    <a:pt x="1254" y="152"/>
                    <a:pt x="2010" y="56"/>
                  </a:cubicBezTo>
                  <a:cubicBezTo>
                    <a:pt x="2043" y="52"/>
                    <a:pt x="2046" y="1"/>
                    <a:pt x="2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4"/>
            <p:cNvSpPr/>
            <p:nvPr/>
          </p:nvSpPr>
          <p:spPr>
            <a:xfrm>
              <a:off x="4571900" y="1883550"/>
              <a:ext cx="98650" cy="59975"/>
            </a:xfrm>
            <a:custGeom>
              <a:rect b="b" l="l" r="r" t="t"/>
              <a:pathLst>
                <a:path extrusionOk="0" h="2399" w="3946">
                  <a:moveTo>
                    <a:pt x="2282" y="0"/>
                  </a:moveTo>
                  <a:cubicBezTo>
                    <a:pt x="1988" y="0"/>
                    <a:pt x="1696" y="50"/>
                    <a:pt x="1416" y="176"/>
                  </a:cubicBezTo>
                  <a:cubicBezTo>
                    <a:pt x="706" y="500"/>
                    <a:pt x="1" y="1974"/>
                    <a:pt x="31" y="1989"/>
                  </a:cubicBezTo>
                  <a:cubicBezTo>
                    <a:pt x="206" y="2075"/>
                    <a:pt x="928" y="2399"/>
                    <a:pt x="1718" y="2399"/>
                  </a:cubicBezTo>
                  <a:cubicBezTo>
                    <a:pt x="2604" y="2399"/>
                    <a:pt x="3575" y="1990"/>
                    <a:pt x="3945" y="378"/>
                  </a:cubicBezTo>
                  <a:cubicBezTo>
                    <a:pt x="3456" y="198"/>
                    <a:pt x="2868" y="0"/>
                    <a:pt x="2282"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4"/>
            <p:cNvSpPr/>
            <p:nvPr/>
          </p:nvSpPr>
          <p:spPr>
            <a:xfrm>
              <a:off x="4575250" y="1889800"/>
              <a:ext cx="137350" cy="41450"/>
            </a:xfrm>
            <a:custGeom>
              <a:rect b="b" l="l" r="r" t="t"/>
              <a:pathLst>
                <a:path extrusionOk="0" h="1658" w="5494">
                  <a:moveTo>
                    <a:pt x="4728" y="0"/>
                  </a:moveTo>
                  <a:cubicBezTo>
                    <a:pt x="3059" y="0"/>
                    <a:pt x="1411" y="721"/>
                    <a:pt x="28" y="1602"/>
                  </a:cubicBezTo>
                  <a:cubicBezTo>
                    <a:pt x="1" y="1619"/>
                    <a:pt x="16" y="1658"/>
                    <a:pt x="42" y="1658"/>
                  </a:cubicBezTo>
                  <a:cubicBezTo>
                    <a:pt x="47" y="1658"/>
                    <a:pt x="53" y="1656"/>
                    <a:pt x="58" y="1653"/>
                  </a:cubicBezTo>
                  <a:cubicBezTo>
                    <a:pt x="1628" y="748"/>
                    <a:pt x="3230" y="117"/>
                    <a:pt x="5037" y="117"/>
                  </a:cubicBezTo>
                  <a:cubicBezTo>
                    <a:pt x="5170" y="117"/>
                    <a:pt x="5304" y="121"/>
                    <a:pt x="5439" y="128"/>
                  </a:cubicBezTo>
                  <a:cubicBezTo>
                    <a:pt x="5440" y="128"/>
                    <a:pt x="5440" y="128"/>
                    <a:pt x="5441" y="128"/>
                  </a:cubicBezTo>
                  <a:cubicBezTo>
                    <a:pt x="5493" y="128"/>
                    <a:pt x="5490" y="51"/>
                    <a:pt x="5439" y="45"/>
                  </a:cubicBezTo>
                  <a:cubicBezTo>
                    <a:pt x="5202" y="15"/>
                    <a:pt x="4965" y="0"/>
                    <a:pt x="47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4"/>
            <p:cNvSpPr/>
            <p:nvPr/>
          </p:nvSpPr>
          <p:spPr>
            <a:xfrm>
              <a:off x="4637525" y="1896600"/>
              <a:ext cx="16675" cy="41225"/>
            </a:xfrm>
            <a:custGeom>
              <a:rect b="b" l="l" r="r" t="t"/>
              <a:pathLst>
                <a:path extrusionOk="0" h="1649" w="667">
                  <a:moveTo>
                    <a:pt x="608" y="0"/>
                  </a:moveTo>
                  <a:cubicBezTo>
                    <a:pt x="598" y="0"/>
                    <a:pt x="587" y="7"/>
                    <a:pt x="587" y="20"/>
                  </a:cubicBezTo>
                  <a:cubicBezTo>
                    <a:pt x="586" y="547"/>
                    <a:pt x="391" y="1225"/>
                    <a:pt x="18" y="1605"/>
                  </a:cubicBezTo>
                  <a:cubicBezTo>
                    <a:pt x="1" y="1622"/>
                    <a:pt x="19" y="1648"/>
                    <a:pt x="38" y="1648"/>
                  </a:cubicBezTo>
                  <a:cubicBezTo>
                    <a:pt x="44" y="1648"/>
                    <a:pt x="49" y="1646"/>
                    <a:pt x="54" y="1641"/>
                  </a:cubicBezTo>
                  <a:cubicBezTo>
                    <a:pt x="425" y="1262"/>
                    <a:pt x="666" y="547"/>
                    <a:pt x="630" y="20"/>
                  </a:cubicBezTo>
                  <a:cubicBezTo>
                    <a:pt x="630" y="7"/>
                    <a:pt x="619" y="0"/>
                    <a:pt x="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4"/>
            <p:cNvSpPr/>
            <p:nvPr/>
          </p:nvSpPr>
          <p:spPr>
            <a:xfrm>
              <a:off x="4612900" y="1903425"/>
              <a:ext cx="20800" cy="39100"/>
            </a:xfrm>
            <a:custGeom>
              <a:rect b="b" l="l" r="r" t="t"/>
              <a:pathLst>
                <a:path extrusionOk="0" h="1564" w="832">
                  <a:moveTo>
                    <a:pt x="711" y="1"/>
                  </a:moveTo>
                  <a:cubicBezTo>
                    <a:pt x="697" y="1"/>
                    <a:pt x="682" y="10"/>
                    <a:pt x="683" y="27"/>
                  </a:cubicBezTo>
                  <a:cubicBezTo>
                    <a:pt x="697" y="575"/>
                    <a:pt x="381" y="1100"/>
                    <a:pt x="25" y="1498"/>
                  </a:cubicBezTo>
                  <a:cubicBezTo>
                    <a:pt x="1" y="1525"/>
                    <a:pt x="25" y="1563"/>
                    <a:pt x="52" y="1563"/>
                  </a:cubicBezTo>
                  <a:cubicBezTo>
                    <a:pt x="61" y="1563"/>
                    <a:pt x="70" y="1559"/>
                    <a:pt x="77" y="1550"/>
                  </a:cubicBezTo>
                  <a:cubicBezTo>
                    <a:pt x="432" y="1158"/>
                    <a:pt x="831" y="570"/>
                    <a:pt x="734" y="20"/>
                  </a:cubicBezTo>
                  <a:cubicBezTo>
                    <a:pt x="732" y="7"/>
                    <a:pt x="722" y="1"/>
                    <a:pt x="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4"/>
            <p:cNvSpPr/>
            <p:nvPr/>
          </p:nvSpPr>
          <p:spPr>
            <a:xfrm>
              <a:off x="4598075" y="1912225"/>
              <a:ext cx="11575" cy="25975"/>
            </a:xfrm>
            <a:custGeom>
              <a:rect b="b" l="l" r="r" t="t"/>
              <a:pathLst>
                <a:path extrusionOk="0" h="1039" w="463">
                  <a:moveTo>
                    <a:pt x="408" y="0"/>
                  </a:moveTo>
                  <a:cubicBezTo>
                    <a:pt x="398" y="0"/>
                    <a:pt x="387" y="8"/>
                    <a:pt x="384" y="22"/>
                  </a:cubicBezTo>
                  <a:cubicBezTo>
                    <a:pt x="345" y="393"/>
                    <a:pt x="203" y="688"/>
                    <a:pt x="10" y="1002"/>
                  </a:cubicBezTo>
                  <a:cubicBezTo>
                    <a:pt x="0" y="1022"/>
                    <a:pt x="15" y="1039"/>
                    <a:pt x="31" y="1039"/>
                  </a:cubicBezTo>
                  <a:cubicBezTo>
                    <a:pt x="39" y="1039"/>
                    <a:pt x="46" y="1035"/>
                    <a:pt x="52" y="1026"/>
                  </a:cubicBezTo>
                  <a:cubicBezTo>
                    <a:pt x="248" y="726"/>
                    <a:pt x="462" y="396"/>
                    <a:pt x="429" y="22"/>
                  </a:cubicBezTo>
                  <a:cubicBezTo>
                    <a:pt x="429" y="8"/>
                    <a:pt x="419" y="0"/>
                    <a:pt x="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4"/>
            <p:cNvSpPr/>
            <p:nvPr/>
          </p:nvSpPr>
          <p:spPr>
            <a:xfrm>
              <a:off x="4585025" y="1920650"/>
              <a:ext cx="7825" cy="14400"/>
            </a:xfrm>
            <a:custGeom>
              <a:rect b="b" l="l" r="r" t="t"/>
              <a:pathLst>
                <a:path extrusionOk="0" h="576" w="313">
                  <a:moveTo>
                    <a:pt x="276" y="1"/>
                  </a:moveTo>
                  <a:cubicBezTo>
                    <a:pt x="264" y="1"/>
                    <a:pt x="250" y="7"/>
                    <a:pt x="243" y="16"/>
                  </a:cubicBezTo>
                  <a:cubicBezTo>
                    <a:pt x="214" y="59"/>
                    <a:pt x="203" y="121"/>
                    <a:pt x="187" y="170"/>
                  </a:cubicBezTo>
                  <a:cubicBezTo>
                    <a:pt x="143" y="297"/>
                    <a:pt x="89" y="419"/>
                    <a:pt x="16" y="531"/>
                  </a:cubicBezTo>
                  <a:cubicBezTo>
                    <a:pt x="0" y="555"/>
                    <a:pt x="21" y="575"/>
                    <a:pt x="43" y="575"/>
                  </a:cubicBezTo>
                  <a:cubicBezTo>
                    <a:pt x="52" y="575"/>
                    <a:pt x="62" y="571"/>
                    <a:pt x="68" y="562"/>
                  </a:cubicBezTo>
                  <a:cubicBezTo>
                    <a:pt x="151" y="453"/>
                    <a:pt x="215" y="335"/>
                    <a:pt x="261" y="206"/>
                  </a:cubicBezTo>
                  <a:cubicBezTo>
                    <a:pt x="282" y="149"/>
                    <a:pt x="312" y="83"/>
                    <a:pt x="305" y="24"/>
                  </a:cubicBezTo>
                  <a:cubicBezTo>
                    <a:pt x="303" y="7"/>
                    <a:pt x="290"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4"/>
            <p:cNvSpPr/>
            <p:nvPr/>
          </p:nvSpPr>
          <p:spPr>
            <a:xfrm>
              <a:off x="4579125" y="1920050"/>
              <a:ext cx="13400" cy="2375"/>
            </a:xfrm>
            <a:custGeom>
              <a:rect b="b" l="l" r="r" t="t"/>
              <a:pathLst>
                <a:path extrusionOk="0" h="95" w="536">
                  <a:moveTo>
                    <a:pt x="299" y="0"/>
                  </a:moveTo>
                  <a:cubicBezTo>
                    <a:pt x="199" y="0"/>
                    <a:pt x="96" y="22"/>
                    <a:pt x="19" y="62"/>
                  </a:cubicBezTo>
                  <a:cubicBezTo>
                    <a:pt x="1" y="73"/>
                    <a:pt x="12" y="95"/>
                    <a:pt x="27" y="95"/>
                  </a:cubicBezTo>
                  <a:cubicBezTo>
                    <a:pt x="30" y="95"/>
                    <a:pt x="32" y="94"/>
                    <a:pt x="35" y="92"/>
                  </a:cubicBezTo>
                  <a:cubicBezTo>
                    <a:pt x="106" y="58"/>
                    <a:pt x="183" y="46"/>
                    <a:pt x="261" y="46"/>
                  </a:cubicBezTo>
                  <a:cubicBezTo>
                    <a:pt x="343" y="46"/>
                    <a:pt x="425" y="59"/>
                    <a:pt x="503" y="74"/>
                  </a:cubicBezTo>
                  <a:cubicBezTo>
                    <a:pt x="504" y="75"/>
                    <a:pt x="505" y="75"/>
                    <a:pt x="506" y="75"/>
                  </a:cubicBezTo>
                  <a:cubicBezTo>
                    <a:pt x="523" y="75"/>
                    <a:pt x="535" y="50"/>
                    <a:pt x="517" y="40"/>
                  </a:cubicBezTo>
                  <a:cubicBezTo>
                    <a:pt x="454" y="13"/>
                    <a:pt x="377" y="0"/>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4"/>
            <p:cNvSpPr/>
            <p:nvPr/>
          </p:nvSpPr>
          <p:spPr>
            <a:xfrm>
              <a:off x="4587700" y="1908800"/>
              <a:ext cx="22350" cy="3900"/>
            </a:xfrm>
            <a:custGeom>
              <a:rect b="b" l="l" r="r" t="t"/>
              <a:pathLst>
                <a:path extrusionOk="0" h="156" w="894">
                  <a:moveTo>
                    <a:pt x="166" y="1"/>
                  </a:moveTo>
                  <a:cubicBezTo>
                    <a:pt x="123" y="1"/>
                    <a:pt x="79" y="2"/>
                    <a:pt x="36" y="4"/>
                  </a:cubicBezTo>
                  <a:cubicBezTo>
                    <a:pt x="4" y="5"/>
                    <a:pt x="0" y="59"/>
                    <a:pt x="35" y="59"/>
                  </a:cubicBezTo>
                  <a:cubicBezTo>
                    <a:pt x="35" y="59"/>
                    <a:pt x="36" y="59"/>
                    <a:pt x="36" y="59"/>
                  </a:cubicBezTo>
                  <a:cubicBezTo>
                    <a:pt x="63" y="58"/>
                    <a:pt x="89" y="58"/>
                    <a:pt x="115" y="58"/>
                  </a:cubicBezTo>
                  <a:cubicBezTo>
                    <a:pt x="369" y="58"/>
                    <a:pt x="611" y="102"/>
                    <a:pt x="859" y="155"/>
                  </a:cubicBezTo>
                  <a:cubicBezTo>
                    <a:pt x="861" y="155"/>
                    <a:pt x="863" y="156"/>
                    <a:pt x="865" y="156"/>
                  </a:cubicBezTo>
                  <a:cubicBezTo>
                    <a:pt x="887" y="156"/>
                    <a:pt x="893" y="126"/>
                    <a:pt x="871" y="116"/>
                  </a:cubicBezTo>
                  <a:cubicBezTo>
                    <a:pt x="648" y="31"/>
                    <a:pt x="406"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4"/>
            <p:cNvSpPr/>
            <p:nvPr/>
          </p:nvSpPr>
          <p:spPr>
            <a:xfrm>
              <a:off x="4596450" y="1894175"/>
              <a:ext cx="34725" cy="9625"/>
            </a:xfrm>
            <a:custGeom>
              <a:rect b="b" l="l" r="r" t="t"/>
              <a:pathLst>
                <a:path extrusionOk="0" h="385" w="1389">
                  <a:moveTo>
                    <a:pt x="365" y="1"/>
                  </a:moveTo>
                  <a:cubicBezTo>
                    <a:pt x="244" y="1"/>
                    <a:pt x="129" y="16"/>
                    <a:pt x="29" y="50"/>
                  </a:cubicBezTo>
                  <a:cubicBezTo>
                    <a:pt x="1" y="62"/>
                    <a:pt x="9" y="104"/>
                    <a:pt x="33" y="104"/>
                  </a:cubicBezTo>
                  <a:cubicBezTo>
                    <a:pt x="36" y="104"/>
                    <a:pt x="39" y="104"/>
                    <a:pt x="42" y="102"/>
                  </a:cubicBezTo>
                  <a:cubicBezTo>
                    <a:pt x="139" y="70"/>
                    <a:pt x="246" y="55"/>
                    <a:pt x="357" y="55"/>
                  </a:cubicBezTo>
                  <a:cubicBezTo>
                    <a:pt x="713" y="55"/>
                    <a:pt x="1116" y="202"/>
                    <a:pt x="1365" y="382"/>
                  </a:cubicBezTo>
                  <a:cubicBezTo>
                    <a:pt x="1367" y="383"/>
                    <a:pt x="1369" y="384"/>
                    <a:pt x="1371" y="384"/>
                  </a:cubicBezTo>
                  <a:cubicBezTo>
                    <a:pt x="1380" y="384"/>
                    <a:pt x="1389" y="370"/>
                    <a:pt x="1380" y="361"/>
                  </a:cubicBezTo>
                  <a:cubicBezTo>
                    <a:pt x="1155" y="144"/>
                    <a:pt x="732" y="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4"/>
            <p:cNvSpPr/>
            <p:nvPr/>
          </p:nvSpPr>
          <p:spPr>
            <a:xfrm>
              <a:off x="4613200" y="1885700"/>
              <a:ext cx="40525" cy="12125"/>
            </a:xfrm>
            <a:custGeom>
              <a:rect b="b" l="l" r="r" t="t"/>
              <a:pathLst>
                <a:path extrusionOk="0" h="485" w="1621">
                  <a:moveTo>
                    <a:pt x="208" y="1"/>
                  </a:moveTo>
                  <a:cubicBezTo>
                    <a:pt x="150" y="1"/>
                    <a:pt x="92" y="2"/>
                    <a:pt x="37" y="4"/>
                  </a:cubicBezTo>
                  <a:cubicBezTo>
                    <a:pt x="2" y="6"/>
                    <a:pt x="1" y="60"/>
                    <a:pt x="34" y="60"/>
                  </a:cubicBezTo>
                  <a:cubicBezTo>
                    <a:pt x="35" y="60"/>
                    <a:pt x="36" y="60"/>
                    <a:pt x="37" y="60"/>
                  </a:cubicBezTo>
                  <a:cubicBezTo>
                    <a:pt x="59" y="59"/>
                    <a:pt x="82" y="59"/>
                    <a:pt x="104" y="59"/>
                  </a:cubicBezTo>
                  <a:cubicBezTo>
                    <a:pt x="622" y="59"/>
                    <a:pt x="1142" y="176"/>
                    <a:pt x="1571" y="479"/>
                  </a:cubicBezTo>
                  <a:cubicBezTo>
                    <a:pt x="1575" y="483"/>
                    <a:pt x="1580" y="484"/>
                    <a:pt x="1585" y="484"/>
                  </a:cubicBezTo>
                  <a:cubicBezTo>
                    <a:pt x="1605" y="484"/>
                    <a:pt x="1620" y="455"/>
                    <a:pt x="1602" y="435"/>
                  </a:cubicBezTo>
                  <a:cubicBezTo>
                    <a:pt x="1262" y="88"/>
                    <a:pt x="692"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4"/>
            <p:cNvSpPr/>
            <p:nvPr/>
          </p:nvSpPr>
          <p:spPr>
            <a:xfrm>
              <a:off x="4721775" y="1967750"/>
              <a:ext cx="84000" cy="93225"/>
            </a:xfrm>
            <a:custGeom>
              <a:rect b="b" l="l" r="r" t="t"/>
              <a:pathLst>
                <a:path extrusionOk="0" h="3729" w="3360">
                  <a:moveTo>
                    <a:pt x="843" y="1"/>
                  </a:moveTo>
                  <a:cubicBezTo>
                    <a:pt x="463" y="585"/>
                    <a:pt x="0" y="1360"/>
                    <a:pt x="168" y="2163"/>
                  </a:cubicBezTo>
                  <a:cubicBezTo>
                    <a:pt x="308" y="2837"/>
                    <a:pt x="1428" y="3729"/>
                    <a:pt x="1473" y="3729"/>
                  </a:cubicBezTo>
                  <a:cubicBezTo>
                    <a:pt x="1474" y="3729"/>
                    <a:pt x="1474" y="3729"/>
                    <a:pt x="1474" y="3728"/>
                  </a:cubicBezTo>
                  <a:cubicBezTo>
                    <a:pt x="1708" y="3441"/>
                    <a:pt x="3360" y="1212"/>
                    <a:pt x="843"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4"/>
            <p:cNvSpPr/>
            <p:nvPr/>
          </p:nvSpPr>
          <p:spPr>
            <a:xfrm>
              <a:off x="4734200" y="1931100"/>
              <a:ext cx="23625" cy="126825"/>
            </a:xfrm>
            <a:custGeom>
              <a:rect b="b" l="l" r="r" t="t"/>
              <a:pathLst>
                <a:path extrusionOk="0" h="5073" w="945">
                  <a:moveTo>
                    <a:pt x="628" y="0"/>
                  </a:moveTo>
                  <a:cubicBezTo>
                    <a:pt x="611" y="0"/>
                    <a:pt x="594" y="9"/>
                    <a:pt x="587" y="29"/>
                  </a:cubicBezTo>
                  <a:cubicBezTo>
                    <a:pt x="0" y="1647"/>
                    <a:pt x="308" y="3477"/>
                    <a:pt x="880" y="5052"/>
                  </a:cubicBezTo>
                  <a:cubicBezTo>
                    <a:pt x="885" y="5067"/>
                    <a:pt x="897" y="5073"/>
                    <a:pt x="909" y="5073"/>
                  </a:cubicBezTo>
                  <a:cubicBezTo>
                    <a:pt x="927" y="5073"/>
                    <a:pt x="945" y="5059"/>
                    <a:pt x="938" y="5037"/>
                  </a:cubicBezTo>
                  <a:cubicBezTo>
                    <a:pt x="429" y="3375"/>
                    <a:pt x="196" y="1753"/>
                    <a:pt x="667" y="51"/>
                  </a:cubicBezTo>
                  <a:cubicBezTo>
                    <a:pt x="676" y="20"/>
                    <a:pt x="653" y="0"/>
                    <a:pt x="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4"/>
            <p:cNvSpPr/>
            <p:nvPr/>
          </p:nvSpPr>
          <p:spPr>
            <a:xfrm>
              <a:off x="4742025" y="1983500"/>
              <a:ext cx="33800" cy="21500"/>
            </a:xfrm>
            <a:custGeom>
              <a:rect b="b" l="l" r="r" t="t"/>
              <a:pathLst>
                <a:path extrusionOk="0" h="860" w="1352">
                  <a:moveTo>
                    <a:pt x="37" y="1"/>
                  </a:moveTo>
                  <a:cubicBezTo>
                    <a:pt x="12" y="1"/>
                    <a:pt x="1" y="37"/>
                    <a:pt x="28" y="43"/>
                  </a:cubicBezTo>
                  <a:cubicBezTo>
                    <a:pt x="483" y="148"/>
                    <a:pt x="1041" y="448"/>
                    <a:pt x="1296" y="848"/>
                  </a:cubicBezTo>
                  <a:cubicBezTo>
                    <a:pt x="1301" y="856"/>
                    <a:pt x="1309" y="860"/>
                    <a:pt x="1317" y="860"/>
                  </a:cubicBezTo>
                  <a:cubicBezTo>
                    <a:pt x="1335" y="860"/>
                    <a:pt x="1352" y="842"/>
                    <a:pt x="1340" y="822"/>
                  </a:cubicBezTo>
                  <a:cubicBezTo>
                    <a:pt x="1085" y="426"/>
                    <a:pt x="506" y="71"/>
                    <a:pt x="40" y="1"/>
                  </a:cubicBezTo>
                  <a:cubicBezTo>
                    <a:pt x="39" y="1"/>
                    <a:pt x="38"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4"/>
            <p:cNvSpPr/>
            <p:nvPr/>
          </p:nvSpPr>
          <p:spPr>
            <a:xfrm>
              <a:off x="4743725" y="2004000"/>
              <a:ext cx="31650" cy="23300"/>
            </a:xfrm>
            <a:custGeom>
              <a:rect b="b" l="l" r="r" t="t"/>
              <a:pathLst>
                <a:path extrusionOk="0" h="932" w="1266">
                  <a:moveTo>
                    <a:pt x="35" y="1"/>
                  </a:moveTo>
                  <a:cubicBezTo>
                    <a:pt x="7" y="1"/>
                    <a:pt x="1" y="46"/>
                    <a:pt x="28" y="50"/>
                  </a:cubicBezTo>
                  <a:cubicBezTo>
                    <a:pt x="506" y="152"/>
                    <a:pt x="901" y="522"/>
                    <a:pt x="1180" y="914"/>
                  </a:cubicBezTo>
                  <a:cubicBezTo>
                    <a:pt x="1188" y="926"/>
                    <a:pt x="1200" y="931"/>
                    <a:pt x="1212" y="931"/>
                  </a:cubicBezTo>
                  <a:cubicBezTo>
                    <a:pt x="1239" y="931"/>
                    <a:pt x="1265" y="904"/>
                    <a:pt x="1246" y="876"/>
                  </a:cubicBezTo>
                  <a:cubicBezTo>
                    <a:pt x="976" y="495"/>
                    <a:pt x="535" y="14"/>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4"/>
            <p:cNvSpPr/>
            <p:nvPr/>
          </p:nvSpPr>
          <p:spPr>
            <a:xfrm>
              <a:off x="4747075" y="2025325"/>
              <a:ext cx="21325" cy="14275"/>
            </a:xfrm>
            <a:custGeom>
              <a:rect b="b" l="l" r="r" t="t"/>
              <a:pathLst>
                <a:path extrusionOk="0" h="571" w="853">
                  <a:moveTo>
                    <a:pt x="24" y="1"/>
                  </a:moveTo>
                  <a:cubicBezTo>
                    <a:pt x="3" y="1"/>
                    <a:pt x="1" y="37"/>
                    <a:pt x="22" y="46"/>
                  </a:cubicBezTo>
                  <a:cubicBezTo>
                    <a:pt x="336" y="158"/>
                    <a:pt x="565" y="333"/>
                    <a:pt x="803" y="563"/>
                  </a:cubicBezTo>
                  <a:cubicBezTo>
                    <a:pt x="808" y="568"/>
                    <a:pt x="814" y="570"/>
                    <a:pt x="820" y="570"/>
                  </a:cubicBezTo>
                  <a:cubicBezTo>
                    <a:pt x="837" y="570"/>
                    <a:pt x="852" y="548"/>
                    <a:pt x="836" y="531"/>
                  </a:cubicBezTo>
                  <a:cubicBezTo>
                    <a:pt x="615" y="299"/>
                    <a:pt x="365" y="41"/>
                    <a:pt x="28" y="1"/>
                  </a:cubicBezTo>
                  <a:cubicBezTo>
                    <a:pt x="27" y="1"/>
                    <a:pt x="26"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4"/>
            <p:cNvSpPr/>
            <p:nvPr/>
          </p:nvSpPr>
          <p:spPr>
            <a:xfrm>
              <a:off x="4751150" y="2041050"/>
              <a:ext cx="12075" cy="9150"/>
            </a:xfrm>
            <a:custGeom>
              <a:rect b="b" l="l" r="r" t="t"/>
              <a:pathLst>
                <a:path extrusionOk="0" h="366" w="483">
                  <a:moveTo>
                    <a:pt x="40" y="0"/>
                  </a:moveTo>
                  <a:cubicBezTo>
                    <a:pt x="9" y="0"/>
                    <a:pt x="0" y="38"/>
                    <a:pt x="18" y="57"/>
                  </a:cubicBezTo>
                  <a:cubicBezTo>
                    <a:pt x="48" y="93"/>
                    <a:pt x="100" y="114"/>
                    <a:pt x="139" y="136"/>
                  </a:cubicBezTo>
                  <a:cubicBezTo>
                    <a:pt x="242" y="199"/>
                    <a:pt x="340" y="271"/>
                    <a:pt x="423" y="355"/>
                  </a:cubicBezTo>
                  <a:cubicBezTo>
                    <a:pt x="429" y="362"/>
                    <a:pt x="436" y="365"/>
                    <a:pt x="443" y="365"/>
                  </a:cubicBezTo>
                  <a:cubicBezTo>
                    <a:pt x="464" y="365"/>
                    <a:pt x="483" y="337"/>
                    <a:pt x="464" y="315"/>
                  </a:cubicBezTo>
                  <a:cubicBezTo>
                    <a:pt x="386" y="220"/>
                    <a:pt x="295" y="139"/>
                    <a:pt x="191" y="74"/>
                  </a:cubicBezTo>
                  <a:cubicBezTo>
                    <a:pt x="148" y="45"/>
                    <a:pt x="94" y="2"/>
                    <a:pt x="42" y="0"/>
                  </a:cubicBezTo>
                  <a:cubicBezTo>
                    <a:pt x="41" y="0"/>
                    <a:pt x="41"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4"/>
            <p:cNvSpPr/>
            <p:nvPr/>
          </p:nvSpPr>
          <p:spPr>
            <a:xfrm>
              <a:off x="4748900" y="2041500"/>
              <a:ext cx="3800" cy="11450"/>
            </a:xfrm>
            <a:custGeom>
              <a:rect b="b" l="l" r="r" t="t"/>
              <a:pathLst>
                <a:path extrusionOk="0" h="458" w="152">
                  <a:moveTo>
                    <a:pt x="128" y="0"/>
                  </a:moveTo>
                  <a:cubicBezTo>
                    <a:pt x="122" y="0"/>
                    <a:pt x="117" y="2"/>
                    <a:pt x="112" y="8"/>
                  </a:cubicBezTo>
                  <a:cubicBezTo>
                    <a:pt x="30" y="118"/>
                    <a:pt x="0" y="312"/>
                    <a:pt x="36" y="446"/>
                  </a:cubicBezTo>
                  <a:cubicBezTo>
                    <a:pt x="38" y="454"/>
                    <a:pt x="45" y="458"/>
                    <a:pt x="51" y="458"/>
                  </a:cubicBezTo>
                  <a:cubicBezTo>
                    <a:pt x="62" y="458"/>
                    <a:pt x="73" y="449"/>
                    <a:pt x="70" y="437"/>
                  </a:cubicBezTo>
                  <a:cubicBezTo>
                    <a:pt x="36" y="297"/>
                    <a:pt x="90" y="154"/>
                    <a:pt x="145" y="27"/>
                  </a:cubicBezTo>
                  <a:cubicBezTo>
                    <a:pt x="152" y="13"/>
                    <a:pt x="140" y="0"/>
                    <a:pt x="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4"/>
            <p:cNvSpPr/>
            <p:nvPr/>
          </p:nvSpPr>
          <p:spPr>
            <a:xfrm>
              <a:off x="4740425" y="2024375"/>
              <a:ext cx="7750" cy="18725"/>
            </a:xfrm>
            <a:custGeom>
              <a:rect b="b" l="l" r="r" t="t"/>
              <a:pathLst>
                <a:path extrusionOk="0" h="749" w="310">
                  <a:moveTo>
                    <a:pt x="285" y="0"/>
                  </a:moveTo>
                  <a:cubicBezTo>
                    <a:pt x="278" y="0"/>
                    <a:pt x="272" y="3"/>
                    <a:pt x="267" y="10"/>
                  </a:cubicBezTo>
                  <a:cubicBezTo>
                    <a:pt x="122" y="218"/>
                    <a:pt x="47" y="468"/>
                    <a:pt x="5" y="715"/>
                  </a:cubicBezTo>
                  <a:cubicBezTo>
                    <a:pt x="1" y="735"/>
                    <a:pt x="17" y="748"/>
                    <a:pt x="32" y="748"/>
                  </a:cubicBezTo>
                  <a:cubicBezTo>
                    <a:pt x="42" y="748"/>
                    <a:pt x="52" y="742"/>
                    <a:pt x="55" y="729"/>
                  </a:cubicBezTo>
                  <a:cubicBezTo>
                    <a:pt x="101" y="480"/>
                    <a:pt x="197" y="259"/>
                    <a:pt x="302" y="31"/>
                  </a:cubicBezTo>
                  <a:cubicBezTo>
                    <a:pt x="310" y="14"/>
                    <a:pt x="298"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4"/>
            <p:cNvSpPr/>
            <p:nvPr/>
          </p:nvSpPr>
          <p:spPr>
            <a:xfrm>
              <a:off x="4729400" y="2004200"/>
              <a:ext cx="15125" cy="28575"/>
            </a:xfrm>
            <a:custGeom>
              <a:rect b="b" l="l" r="r" t="t"/>
              <a:pathLst>
                <a:path extrusionOk="0" h="1143" w="605">
                  <a:moveTo>
                    <a:pt x="585" y="0"/>
                  </a:moveTo>
                  <a:cubicBezTo>
                    <a:pt x="583" y="0"/>
                    <a:pt x="581" y="1"/>
                    <a:pt x="580" y="2"/>
                  </a:cubicBezTo>
                  <a:cubicBezTo>
                    <a:pt x="271" y="201"/>
                    <a:pt x="0" y="744"/>
                    <a:pt x="42" y="1118"/>
                  </a:cubicBezTo>
                  <a:cubicBezTo>
                    <a:pt x="44" y="1135"/>
                    <a:pt x="58" y="1143"/>
                    <a:pt x="71" y="1143"/>
                  </a:cubicBezTo>
                  <a:cubicBezTo>
                    <a:pt x="84" y="1143"/>
                    <a:pt x="96" y="1135"/>
                    <a:pt x="93" y="1118"/>
                  </a:cubicBezTo>
                  <a:cubicBezTo>
                    <a:pt x="53" y="743"/>
                    <a:pt x="328" y="262"/>
                    <a:pt x="595" y="23"/>
                  </a:cubicBezTo>
                  <a:cubicBezTo>
                    <a:pt x="605" y="15"/>
                    <a:pt x="596"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4"/>
            <p:cNvSpPr/>
            <p:nvPr/>
          </p:nvSpPr>
          <p:spPr>
            <a:xfrm>
              <a:off x="4725275" y="1983350"/>
              <a:ext cx="18600" cy="33025"/>
            </a:xfrm>
            <a:custGeom>
              <a:rect b="b" l="l" r="r" t="t"/>
              <a:pathLst>
                <a:path extrusionOk="0" h="1321" w="744">
                  <a:moveTo>
                    <a:pt x="706" y="1"/>
                  </a:moveTo>
                  <a:cubicBezTo>
                    <a:pt x="702" y="1"/>
                    <a:pt x="698" y="2"/>
                    <a:pt x="694" y="4"/>
                  </a:cubicBezTo>
                  <a:cubicBezTo>
                    <a:pt x="278" y="252"/>
                    <a:pt x="88" y="834"/>
                    <a:pt x="7" y="1285"/>
                  </a:cubicBezTo>
                  <a:cubicBezTo>
                    <a:pt x="1" y="1306"/>
                    <a:pt x="18" y="1320"/>
                    <a:pt x="35" y="1320"/>
                  </a:cubicBezTo>
                  <a:cubicBezTo>
                    <a:pt x="46" y="1320"/>
                    <a:pt x="56" y="1314"/>
                    <a:pt x="59" y="1300"/>
                  </a:cubicBezTo>
                  <a:cubicBezTo>
                    <a:pt x="157" y="825"/>
                    <a:pt x="365" y="378"/>
                    <a:pt x="725" y="47"/>
                  </a:cubicBezTo>
                  <a:cubicBezTo>
                    <a:pt x="744" y="30"/>
                    <a:pt x="727" y="1"/>
                    <a:pt x="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4"/>
            <p:cNvSpPr/>
            <p:nvPr/>
          </p:nvSpPr>
          <p:spPr>
            <a:xfrm>
              <a:off x="4913675" y="1272825"/>
              <a:ext cx="136300" cy="121600"/>
            </a:xfrm>
            <a:custGeom>
              <a:rect b="b" l="l" r="r" t="t"/>
              <a:pathLst>
                <a:path extrusionOk="0" h="4864" w="5452">
                  <a:moveTo>
                    <a:pt x="872" y="0"/>
                  </a:moveTo>
                  <a:cubicBezTo>
                    <a:pt x="514" y="0"/>
                    <a:pt x="279" y="19"/>
                    <a:pt x="277" y="35"/>
                  </a:cubicBezTo>
                  <a:cubicBezTo>
                    <a:pt x="217" y="657"/>
                    <a:pt x="0" y="4863"/>
                    <a:pt x="3818" y="4863"/>
                  </a:cubicBezTo>
                  <a:cubicBezTo>
                    <a:pt x="4296" y="4863"/>
                    <a:pt x="4838" y="4797"/>
                    <a:pt x="5452" y="4650"/>
                  </a:cubicBezTo>
                  <a:cubicBezTo>
                    <a:pt x="5432" y="3340"/>
                    <a:pt x="5339" y="1658"/>
                    <a:pt x="4174" y="701"/>
                  </a:cubicBezTo>
                  <a:cubicBezTo>
                    <a:pt x="3464" y="119"/>
                    <a:pt x="1776" y="0"/>
                    <a:pt x="8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4"/>
            <p:cNvSpPr/>
            <p:nvPr/>
          </p:nvSpPr>
          <p:spPr>
            <a:xfrm>
              <a:off x="4926525" y="1276250"/>
              <a:ext cx="152375" cy="174000"/>
            </a:xfrm>
            <a:custGeom>
              <a:rect b="b" l="l" r="r" t="t"/>
              <a:pathLst>
                <a:path extrusionOk="0" h="6960" w="6095">
                  <a:moveTo>
                    <a:pt x="42" y="1"/>
                  </a:moveTo>
                  <a:cubicBezTo>
                    <a:pt x="16" y="1"/>
                    <a:pt x="0" y="39"/>
                    <a:pt x="27" y="55"/>
                  </a:cubicBezTo>
                  <a:cubicBezTo>
                    <a:pt x="2698" y="1761"/>
                    <a:pt x="4956" y="3871"/>
                    <a:pt x="6008" y="6931"/>
                  </a:cubicBezTo>
                  <a:cubicBezTo>
                    <a:pt x="6014" y="6951"/>
                    <a:pt x="6030" y="6960"/>
                    <a:pt x="6046" y="6960"/>
                  </a:cubicBezTo>
                  <a:cubicBezTo>
                    <a:pt x="6071" y="6960"/>
                    <a:pt x="6095" y="6940"/>
                    <a:pt x="6087" y="6908"/>
                  </a:cubicBezTo>
                  <a:cubicBezTo>
                    <a:pt x="5295" y="3856"/>
                    <a:pt x="2659" y="1566"/>
                    <a:pt x="58" y="6"/>
                  </a:cubicBezTo>
                  <a:cubicBezTo>
                    <a:pt x="52" y="2"/>
                    <a:pt x="47" y="1"/>
                    <a:pt x="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4"/>
            <p:cNvSpPr/>
            <p:nvPr/>
          </p:nvSpPr>
          <p:spPr>
            <a:xfrm>
              <a:off x="4955300" y="1365050"/>
              <a:ext cx="77275" cy="13875"/>
            </a:xfrm>
            <a:custGeom>
              <a:rect b="b" l="l" r="r" t="t"/>
              <a:pathLst>
                <a:path extrusionOk="0" h="555" w="3091">
                  <a:moveTo>
                    <a:pt x="3058" y="0"/>
                  </a:moveTo>
                  <a:cubicBezTo>
                    <a:pt x="3055" y="0"/>
                    <a:pt x="3051" y="1"/>
                    <a:pt x="3047" y="3"/>
                  </a:cubicBezTo>
                  <a:cubicBezTo>
                    <a:pt x="2443" y="292"/>
                    <a:pt x="1642" y="503"/>
                    <a:pt x="900" y="503"/>
                  </a:cubicBezTo>
                  <a:cubicBezTo>
                    <a:pt x="598" y="503"/>
                    <a:pt x="305" y="468"/>
                    <a:pt x="40" y="389"/>
                  </a:cubicBezTo>
                  <a:cubicBezTo>
                    <a:pt x="37" y="388"/>
                    <a:pt x="35" y="387"/>
                    <a:pt x="32" y="387"/>
                  </a:cubicBezTo>
                  <a:cubicBezTo>
                    <a:pt x="9" y="387"/>
                    <a:pt x="1" y="429"/>
                    <a:pt x="29" y="437"/>
                  </a:cubicBezTo>
                  <a:cubicBezTo>
                    <a:pt x="299" y="518"/>
                    <a:pt x="604" y="555"/>
                    <a:pt x="920" y="555"/>
                  </a:cubicBezTo>
                  <a:cubicBezTo>
                    <a:pt x="1670" y="555"/>
                    <a:pt x="2486" y="349"/>
                    <a:pt x="3070" y="40"/>
                  </a:cubicBezTo>
                  <a:cubicBezTo>
                    <a:pt x="3091" y="29"/>
                    <a:pt x="3079" y="0"/>
                    <a:pt x="3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4"/>
            <p:cNvSpPr/>
            <p:nvPr/>
          </p:nvSpPr>
          <p:spPr>
            <a:xfrm>
              <a:off x="4932075" y="1337275"/>
              <a:ext cx="75000" cy="10825"/>
            </a:xfrm>
            <a:custGeom>
              <a:rect b="b" l="l" r="r" t="t"/>
              <a:pathLst>
                <a:path extrusionOk="0" h="433" w="3000">
                  <a:moveTo>
                    <a:pt x="2963" y="0"/>
                  </a:moveTo>
                  <a:cubicBezTo>
                    <a:pt x="2959" y="0"/>
                    <a:pt x="2955" y="1"/>
                    <a:pt x="2950" y="4"/>
                  </a:cubicBezTo>
                  <a:cubicBezTo>
                    <a:pt x="2480" y="249"/>
                    <a:pt x="1944" y="347"/>
                    <a:pt x="1404" y="347"/>
                  </a:cubicBezTo>
                  <a:cubicBezTo>
                    <a:pt x="947" y="347"/>
                    <a:pt x="488" y="277"/>
                    <a:pt x="62" y="170"/>
                  </a:cubicBezTo>
                  <a:cubicBezTo>
                    <a:pt x="58" y="169"/>
                    <a:pt x="55" y="168"/>
                    <a:pt x="51" y="168"/>
                  </a:cubicBezTo>
                  <a:cubicBezTo>
                    <a:pt x="14" y="168"/>
                    <a:pt x="0" y="231"/>
                    <a:pt x="43" y="243"/>
                  </a:cubicBezTo>
                  <a:cubicBezTo>
                    <a:pt x="474" y="353"/>
                    <a:pt x="960" y="432"/>
                    <a:pt x="1440" y="432"/>
                  </a:cubicBezTo>
                  <a:cubicBezTo>
                    <a:pt x="1989" y="432"/>
                    <a:pt x="2530" y="329"/>
                    <a:pt x="2975" y="48"/>
                  </a:cubicBezTo>
                  <a:cubicBezTo>
                    <a:pt x="3000" y="32"/>
                    <a:pt x="2986" y="0"/>
                    <a:pt x="29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4"/>
            <p:cNvSpPr/>
            <p:nvPr/>
          </p:nvSpPr>
          <p:spPr>
            <a:xfrm>
              <a:off x="4929350" y="1310450"/>
              <a:ext cx="48750" cy="7450"/>
            </a:xfrm>
            <a:custGeom>
              <a:rect b="b" l="l" r="r" t="t"/>
              <a:pathLst>
                <a:path extrusionOk="0" h="298" w="1950">
                  <a:moveTo>
                    <a:pt x="1920" y="1"/>
                  </a:moveTo>
                  <a:cubicBezTo>
                    <a:pt x="1918" y="1"/>
                    <a:pt x="1915" y="1"/>
                    <a:pt x="1913" y="2"/>
                  </a:cubicBezTo>
                  <a:cubicBezTo>
                    <a:pt x="1467" y="178"/>
                    <a:pt x="1031" y="233"/>
                    <a:pt x="577" y="233"/>
                  </a:cubicBezTo>
                  <a:cubicBezTo>
                    <a:pt x="398" y="233"/>
                    <a:pt x="217" y="225"/>
                    <a:pt x="30" y="212"/>
                  </a:cubicBezTo>
                  <a:cubicBezTo>
                    <a:pt x="30" y="212"/>
                    <a:pt x="29" y="212"/>
                    <a:pt x="29" y="212"/>
                  </a:cubicBezTo>
                  <a:cubicBezTo>
                    <a:pt x="0" y="212"/>
                    <a:pt x="1" y="257"/>
                    <a:pt x="30" y="258"/>
                  </a:cubicBezTo>
                  <a:cubicBezTo>
                    <a:pt x="267" y="279"/>
                    <a:pt x="503" y="298"/>
                    <a:pt x="738" y="298"/>
                  </a:cubicBezTo>
                  <a:cubicBezTo>
                    <a:pt x="1148" y="298"/>
                    <a:pt x="1550" y="241"/>
                    <a:pt x="1929" y="44"/>
                  </a:cubicBezTo>
                  <a:cubicBezTo>
                    <a:pt x="1949" y="33"/>
                    <a:pt x="1939" y="1"/>
                    <a:pt x="1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4"/>
            <p:cNvSpPr/>
            <p:nvPr/>
          </p:nvSpPr>
          <p:spPr>
            <a:xfrm>
              <a:off x="4926425" y="1292350"/>
              <a:ext cx="27225" cy="3675"/>
            </a:xfrm>
            <a:custGeom>
              <a:rect b="b" l="l" r="r" t="t"/>
              <a:pathLst>
                <a:path extrusionOk="0" h="147" w="1089">
                  <a:moveTo>
                    <a:pt x="1039" y="1"/>
                  </a:moveTo>
                  <a:cubicBezTo>
                    <a:pt x="939" y="2"/>
                    <a:pt x="836" y="30"/>
                    <a:pt x="735" y="44"/>
                  </a:cubicBezTo>
                  <a:cubicBezTo>
                    <a:pt x="592" y="62"/>
                    <a:pt x="449" y="74"/>
                    <a:pt x="305" y="74"/>
                  </a:cubicBezTo>
                  <a:cubicBezTo>
                    <a:pt x="217" y="74"/>
                    <a:pt x="129" y="69"/>
                    <a:pt x="41" y="60"/>
                  </a:cubicBezTo>
                  <a:cubicBezTo>
                    <a:pt x="40" y="60"/>
                    <a:pt x="39" y="60"/>
                    <a:pt x="39" y="60"/>
                  </a:cubicBezTo>
                  <a:cubicBezTo>
                    <a:pt x="6" y="60"/>
                    <a:pt x="0" y="114"/>
                    <a:pt x="34" y="120"/>
                  </a:cubicBezTo>
                  <a:cubicBezTo>
                    <a:pt x="157" y="138"/>
                    <a:pt x="281" y="147"/>
                    <a:pt x="404" y="147"/>
                  </a:cubicBezTo>
                  <a:cubicBezTo>
                    <a:pt x="517" y="147"/>
                    <a:pt x="630" y="140"/>
                    <a:pt x="741" y="126"/>
                  </a:cubicBezTo>
                  <a:cubicBezTo>
                    <a:pt x="845" y="113"/>
                    <a:pt x="961" y="107"/>
                    <a:pt x="1056" y="65"/>
                  </a:cubicBezTo>
                  <a:cubicBezTo>
                    <a:pt x="1089" y="50"/>
                    <a:pt x="1071" y="1"/>
                    <a:pt x="1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4"/>
            <p:cNvSpPr/>
            <p:nvPr/>
          </p:nvSpPr>
          <p:spPr>
            <a:xfrm>
              <a:off x="4943300" y="1275175"/>
              <a:ext cx="9650" cy="18500"/>
            </a:xfrm>
            <a:custGeom>
              <a:rect b="b" l="l" r="r" t="t"/>
              <a:pathLst>
                <a:path extrusionOk="0" h="740" w="386">
                  <a:moveTo>
                    <a:pt x="23" y="0"/>
                  </a:moveTo>
                  <a:cubicBezTo>
                    <a:pt x="10" y="0"/>
                    <a:pt x="1" y="22"/>
                    <a:pt x="16" y="31"/>
                  </a:cubicBezTo>
                  <a:cubicBezTo>
                    <a:pt x="222" y="185"/>
                    <a:pt x="318" y="477"/>
                    <a:pt x="348" y="722"/>
                  </a:cubicBezTo>
                  <a:cubicBezTo>
                    <a:pt x="349" y="733"/>
                    <a:pt x="358" y="739"/>
                    <a:pt x="367" y="739"/>
                  </a:cubicBezTo>
                  <a:cubicBezTo>
                    <a:pt x="375" y="739"/>
                    <a:pt x="384" y="734"/>
                    <a:pt x="384" y="722"/>
                  </a:cubicBezTo>
                  <a:cubicBezTo>
                    <a:pt x="385" y="471"/>
                    <a:pt x="239" y="150"/>
                    <a:pt x="32" y="4"/>
                  </a:cubicBezTo>
                  <a:cubicBezTo>
                    <a:pt x="29" y="1"/>
                    <a:pt x="26"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4"/>
            <p:cNvSpPr/>
            <p:nvPr/>
          </p:nvSpPr>
          <p:spPr>
            <a:xfrm>
              <a:off x="4969275" y="1278450"/>
              <a:ext cx="10250" cy="34350"/>
            </a:xfrm>
            <a:custGeom>
              <a:rect b="b" l="l" r="r" t="t"/>
              <a:pathLst>
                <a:path extrusionOk="0" h="1374" w="410">
                  <a:moveTo>
                    <a:pt x="36" y="1"/>
                  </a:moveTo>
                  <a:cubicBezTo>
                    <a:pt x="18" y="1"/>
                    <a:pt x="0" y="21"/>
                    <a:pt x="11" y="42"/>
                  </a:cubicBezTo>
                  <a:cubicBezTo>
                    <a:pt x="211" y="461"/>
                    <a:pt x="310" y="893"/>
                    <a:pt x="368" y="1354"/>
                  </a:cubicBezTo>
                  <a:cubicBezTo>
                    <a:pt x="370" y="1367"/>
                    <a:pt x="380" y="1374"/>
                    <a:pt x="390" y="1374"/>
                  </a:cubicBezTo>
                  <a:cubicBezTo>
                    <a:pt x="400" y="1374"/>
                    <a:pt x="409" y="1367"/>
                    <a:pt x="409" y="1354"/>
                  </a:cubicBezTo>
                  <a:cubicBezTo>
                    <a:pt x="394" y="886"/>
                    <a:pt x="260" y="435"/>
                    <a:pt x="57" y="16"/>
                  </a:cubicBezTo>
                  <a:cubicBezTo>
                    <a:pt x="52" y="5"/>
                    <a:pt x="4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4"/>
            <p:cNvSpPr/>
            <p:nvPr/>
          </p:nvSpPr>
          <p:spPr>
            <a:xfrm>
              <a:off x="4997200" y="1281050"/>
              <a:ext cx="16525" cy="56750"/>
            </a:xfrm>
            <a:custGeom>
              <a:rect b="b" l="l" r="r" t="t"/>
              <a:pathLst>
                <a:path extrusionOk="0" h="2270" w="661">
                  <a:moveTo>
                    <a:pt x="35" y="0"/>
                  </a:moveTo>
                  <a:cubicBezTo>
                    <a:pt x="17" y="0"/>
                    <a:pt x="0" y="26"/>
                    <a:pt x="17" y="45"/>
                  </a:cubicBezTo>
                  <a:cubicBezTo>
                    <a:pt x="510" y="556"/>
                    <a:pt x="574" y="1621"/>
                    <a:pt x="387" y="2254"/>
                  </a:cubicBezTo>
                  <a:cubicBezTo>
                    <a:pt x="385" y="2263"/>
                    <a:pt x="393" y="2269"/>
                    <a:pt x="400" y="2269"/>
                  </a:cubicBezTo>
                  <a:cubicBezTo>
                    <a:pt x="405" y="2269"/>
                    <a:pt x="410" y="2267"/>
                    <a:pt x="412" y="2262"/>
                  </a:cubicBezTo>
                  <a:cubicBezTo>
                    <a:pt x="661" y="1621"/>
                    <a:pt x="550" y="526"/>
                    <a:pt x="53" y="10"/>
                  </a:cubicBezTo>
                  <a:cubicBezTo>
                    <a:pt x="48" y="3"/>
                    <a:pt x="41"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4"/>
            <p:cNvSpPr/>
            <p:nvPr/>
          </p:nvSpPr>
          <p:spPr>
            <a:xfrm>
              <a:off x="5023850" y="1298650"/>
              <a:ext cx="17300" cy="67575"/>
            </a:xfrm>
            <a:custGeom>
              <a:rect b="b" l="l" r="r" t="t"/>
              <a:pathLst>
                <a:path extrusionOk="0" h="2703" w="692">
                  <a:moveTo>
                    <a:pt x="38" y="0"/>
                  </a:moveTo>
                  <a:cubicBezTo>
                    <a:pt x="20" y="0"/>
                    <a:pt x="0" y="20"/>
                    <a:pt x="11" y="42"/>
                  </a:cubicBezTo>
                  <a:cubicBezTo>
                    <a:pt x="382" y="860"/>
                    <a:pt x="557" y="1797"/>
                    <a:pt x="292" y="2671"/>
                  </a:cubicBezTo>
                  <a:cubicBezTo>
                    <a:pt x="287" y="2690"/>
                    <a:pt x="302" y="2703"/>
                    <a:pt x="318" y="2703"/>
                  </a:cubicBezTo>
                  <a:cubicBezTo>
                    <a:pt x="329" y="2703"/>
                    <a:pt x="340" y="2697"/>
                    <a:pt x="344" y="2684"/>
                  </a:cubicBezTo>
                  <a:cubicBezTo>
                    <a:pt x="692" y="1834"/>
                    <a:pt x="434" y="812"/>
                    <a:pt x="59" y="15"/>
                  </a:cubicBezTo>
                  <a:cubicBezTo>
                    <a:pt x="54" y="4"/>
                    <a:pt x="46" y="0"/>
                    <a:pt x="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4"/>
            <p:cNvSpPr/>
            <p:nvPr/>
          </p:nvSpPr>
          <p:spPr>
            <a:xfrm>
              <a:off x="4585925" y="1197275"/>
              <a:ext cx="193425" cy="136525"/>
            </a:xfrm>
            <a:custGeom>
              <a:rect b="b" l="l" r="r" t="t"/>
              <a:pathLst>
                <a:path extrusionOk="0" h="5461" w="7737">
                  <a:moveTo>
                    <a:pt x="5405" y="1"/>
                  </a:moveTo>
                  <a:cubicBezTo>
                    <a:pt x="4220" y="1"/>
                    <a:pt x="3014" y="202"/>
                    <a:pt x="2049" y="902"/>
                  </a:cubicBezTo>
                  <a:cubicBezTo>
                    <a:pt x="698" y="1882"/>
                    <a:pt x="1" y="5210"/>
                    <a:pt x="71" y="5227"/>
                  </a:cubicBezTo>
                  <a:cubicBezTo>
                    <a:pt x="355" y="5291"/>
                    <a:pt x="1221" y="5461"/>
                    <a:pt x="2270" y="5461"/>
                  </a:cubicBezTo>
                  <a:cubicBezTo>
                    <a:pt x="4565" y="5461"/>
                    <a:pt x="7737" y="4651"/>
                    <a:pt x="7608" y="172"/>
                  </a:cubicBezTo>
                  <a:cubicBezTo>
                    <a:pt x="6930" y="85"/>
                    <a:pt x="6171" y="1"/>
                    <a:pt x="5405"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4"/>
            <p:cNvSpPr/>
            <p:nvPr/>
          </p:nvSpPr>
          <p:spPr>
            <a:xfrm>
              <a:off x="4593025" y="1179900"/>
              <a:ext cx="271575" cy="141450"/>
            </a:xfrm>
            <a:custGeom>
              <a:rect b="b" l="l" r="r" t="t"/>
              <a:pathLst>
                <a:path extrusionOk="0" h="5658" w="10863">
                  <a:moveTo>
                    <a:pt x="10810" y="0"/>
                  </a:moveTo>
                  <a:cubicBezTo>
                    <a:pt x="10809" y="0"/>
                    <a:pt x="10808" y="0"/>
                    <a:pt x="10806" y="0"/>
                  </a:cubicBezTo>
                  <a:cubicBezTo>
                    <a:pt x="6674" y="343"/>
                    <a:pt x="2946" y="2812"/>
                    <a:pt x="22" y="5607"/>
                  </a:cubicBezTo>
                  <a:cubicBezTo>
                    <a:pt x="0" y="5628"/>
                    <a:pt x="21" y="5657"/>
                    <a:pt x="43" y="5657"/>
                  </a:cubicBezTo>
                  <a:cubicBezTo>
                    <a:pt x="50" y="5657"/>
                    <a:pt x="57" y="5655"/>
                    <a:pt x="63" y="5649"/>
                  </a:cubicBezTo>
                  <a:cubicBezTo>
                    <a:pt x="3141" y="2827"/>
                    <a:pt x="6624" y="674"/>
                    <a:pt x="10818" y="81"/>
                  </a:cubicBezTo>
                  <a:cubicBezTo>
                    <a:pt x="10862" y="75"/>
                    <a:pt x="10855" y="0"/>
                    <a:pt x="10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4"/>
            <p:cNvSpPr/>
            <p:nvPr/>
          </p:nvSpPr>
          <p:spPr>
            <a:xfrm>
              <a:off x="4730775" y="1217400"/>
              <a:ext cx="18450" cy="89275"/>
            </a:xfrm>
            <a:custGeom>
              <a:rect b="b" l="l" r="r" t="t"/>
              <a:pathLst>
                <a:path extrusionOk="0" h="3571" w="738">
                  <a:moveTo>
                    <a:pt x="374" y="0"/>
                  </a:moveTo>
                  <a:cubicBezTo>
                    <a:pt x="362" y="0"/>
                    <a:pt x="349" y="11"/>
                    <a:pt x="354" y="27"/>
                  </a:cubicBezTo>
                  <a:cubicBezTo>
                    <a:pt x="662" y="1068"/>
                    <a:pt x="604" y="2602"/>
                    <a:pt x="13" y="3531"/>
                  </a:cubicBezTo>
                  <a:cubicBezTo>
                    <a:pt x="0" y="3551"/>
                    <a:pt x="17" y="3570"/>
                    <a:pt x="35" y="3570"/>
                  </a:cubicBezTo>
                  <a:cubicBezTo>
                    <a:pt x="42" y="3570"/>
                    <a:pt x="50" y="3567"/>
                    <a:pt x="56" y="3558"/>
                  </a:cubicBezTo>
                  <a:cubicBezTo>
                    <a:pt x="641" y="2636"/>
                    <a:pt x="737" y="1043"/>
                    <a:pt x="394" y="15"/>
                  </a:cubicBezTo>
                  <a:cubicBezTo>
                    <a:pt x="391" y="5"/>
                    <a:pt x="383"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4"/>
            <p:cNvSpPr/>
            <p:nvPr/>
          </p:nvSpPr>
          <p:spPr>
            <a:xfrm>
              <a:off x="4680575" y="1241450"/>
              <a:ext cx="27950" cy="85475"/>
            </a:xfrm>
            <a:custGeom>
              <a:rect b="b" l="l" r="r" t="t"/>
              <a:pathLst>
                <a:path extrusionOk="0" h="3419" w="1118">
                  <a:moveTo>
                    <a:pt x="636" y="1"/>
                  </a:moveTo>
                  <a:cubicBezTo>
                    <a:pt x="619" y="1"/>
                    <a:pt x="601" y="15"/>
                    <a:pt x="608" y="33"/>
                  </a:cubicBezTo>
                  <a:cubicBezTo>
                    <a:pt x="988" y="1122"/>
                    <a:pt x="562" y="2396"/>
                    <a:pt x="17" y="3362"/>
                  </a:cubicBezTo>
                  <a:cubicBezTo>
                    <a:pt x="1" y="3392"/>
                    <a:pt x="26" y="3419"/>
                    <a:pt x="51" y="3419"/>
                  </a:cubicBezTo>
                  <a:cubicBezTo>
                    <a:pt x="63" y="3419"/>
                    <a:pt x="74" y="3413"/>
                    <a:pt x="82" y="3400"/>
                  </a:cubicBezTo>
                  <a:cubicBezTo>
                    <a:pt x="623" y="2439"/>
                    <a:pt x="1117" y="1085"/>
                    <a:pt x="656" y="13"/>
                  </a:cubicBezTo>
                  <a:cubicBezTo>
                    <a:pt x="652" y="4"/>
                    <a:pt x="644" y="1"/>
                    <a:pt x="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4"/>
            <p:cNvSpPr/>
            <p:nvPr/>
          </p:nvSpPr>
          <p:spPr>
            <a:xfrm>
              <a:off x="4645850" y="1269550"/>
              <a:ext cx="13475" cy="55950"/>
            </a:xfrm>
            <a:custGeom>
              <a:rect b="b" l="l" r="r" t="t"/>
              <a:pathLst>
                <a:path extrusionOk="0" h="2238" w="539">
                  <a:moveTo>
                    <a:pt x="286" y="1"/>
                  </a:moveTo>
                  <a:cubicBezTo>
                    <a:pt x="273" y="1"/>
                    <a:pt x="261" y="11"/>
                    <a:pt x="265" y="28"/>
                  </a:cubicBezTo>
                  <a:cubicBezTo>
                    <a:pt x="426" y="799"/>
                    <a:pt x="253" y="1478"/>
                    <a:pt x="7" y="2208"/>
                  </a:cubicBezTo>
                  <a:cubicBezTo>
                    <a:pt x="1" y="2226"/>
                    <a:pt x="15" y="2238"/>
                    <a:pt x="29" y="2238"/>
                  </a:cubicBezTo>
                  <a:cubicBezTo>
                    <a:pt x="38" y="2238"/>
                    <a:pt x="47" y="2233"/>
                    <a:pt x="51" y="2222"/>
                  </a:cubicBezTo>
                  <a:cubicBezTo>
                    <a:pt x="305" y="1504"/>
                    <a:pt x="538" y="770"/>
                    <a:pt x="306" y="16"/>
                  </a:cubicBezTo>
                  <a:cubicBezTo>
                    <a:pt x="303" y="5"/>
                    <a:pt x="294"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4"/>
            <p:cNvSpPr/>
            <p:nvPr/>
          </p:nvSpPr>
          <p:spPr>
            <a:xfrm>
              <a:off x="4616275" y="1294325"/>
              <a:ext cx="8775" cy="30350"/>
            </a:xfrm>
            <a:custGeom>
              <a:rect b="b" l="l" r="r" t="t"/>
              <a:pathLst>
                <a:path extrusionOk="0" h="1214" w="351">
                  <a:moveTo>
                    <a:pt x="246" y="0"/>
                  </a:moveTo>
                  <a:cubicBezTo>
                    <a:pt x="231" y="0"/>
                    <a:pt x="217" y="8"/>
                    <a:pt x="215" y="25"/>
                  </a:cubicBezTo>
                  <a:cubicBezTo>
                    <a:pt x="149" y="417"/>
                    <a:pt x="155" y="795"/>
                    <a:pt x="11" y="1177"/>
                  </a:cubicBezTo>
                  <a:cubicBezTo>
                    <a:pt x="0" y="1199"/>
                    <a:pt x="18" y="1214"/>
                    <a:pt x="37" y="1214"/>
                  </a:cubicBezTo>
                  <a:cubicBezTo>
                    <a:pt x="49" y="1214"/>
                    <a:pt x="62" y="1208"/>
                    <a:pt x="68" y="1193"/>
                  </a:cubicBezTo>
                  <a:cubicBezTo>
                    <a:pt x="207" y="866"/>
                    <a:pt x="351" y="387"/>
                    <a:pt x="279" y="25"/>
                  </a:cubicBezTo>
                  <a:cubicBezTo>
                    <a:pt x="277" y="9"/>
                    <a:pt x="261" y="0"/>
                    <a:pt x="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4"/>
            <p:cNvSpPr/>
            <p:nvPr/>
          </p:nvSpPr>
          <p:spPr>
            <a:xfrm>
              <a:off x="4596175" y="1294525"/>
              <a:ext cx="26850" cy="7625"/>
            </a:xfrm>
            <a:custGeom>
              <a:rect b="b" l="l" r="r" t="t"/>
              <a:pathLst>
                <a:path extrusionOk="0" h="305" w="1074">
                  <a:moveTo>
                    <a:pt x="883" y="0"/>
                  </a:moveTo>
                  <a:cubicBezTo>
                    <a:pt x="582" y="0"/>
                    <a:pt x="237" y="98"/>
                    <a:pt x="14" y="279"/>
                  </a:cubicBezTo>
                  <a:cubicBezTo>
                    <a:pt x="0" y="287"/>
                    <a:pt x="13" y="305"/>
                    <a:pt x="28" y="305"/>
                  </a:cubicBezTo>
                  <a:cubicBezTo>
                    <a:pt x="31" y="305"/>
                    <a:pt x="35" y="304"/>
                    <a:pt x="38" y="301"/>
                  </a:cubicBezTo>
                  <a:cubicBezTo>
                    <a:pt x="283" y="105"/>
                    <a:pt x="637" y="45"/>
                    <a:pt x="950" y="45"/>
                  </a:cubicBezTo>
                  <a:cubicBezTo>
                    <a:pt x="984" y="45"/>
                    <a:pt x="1017" y="45"/>
                    <a:pt x="1050" y="47"/>
                  </a:cubicBezTo>
                  <a:cubicBezTo>
                    <a:pt x="1074" y="47"/>
                    <a:pt x="1072" y="12"/>
                    <a:pt x="1050" y="11"/>
                  </a:cubicBezTo>
                  <a:cubicBezTo>
                    <a:pt x="997" y="4"/>
                    <a:pt x="941" y="0"/>
                    <a:pt x="8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4"/>
            <p:cNvSpPr/>
            <p:nvPr/>
          </p:nvSpPr>
          <p:spPr>
            <a:xfrm>
              <a:off x="4607925" y="1267300"/>
              <a:ext cx="47725" cy="5825"/>
            </a:xfrm>
            <a:custGeom>
              <a:rect b="b" l="l" r="r" t="t"/>
              <a:pathLst>
                <a:path extrusionOk="0" h="233" w="1909">
                  <a:moveTo>
                    <a:pt x="1407" y="0"/>
                  </a:moveTo>
                  <a:cubicBezTo>
                    <a:pt x="944" y="0"/>
                    <a:pt x="484" y="66"/>
                    <a:pt x="32" y="181"/>
                  </a:cubicBezTo>
                  <a:cubicBezTo>
                    <a:pt x="0" y="187"/>
                    <a:pt x="11" y="233"/>
                    <a:pt x="41" y="233"/>
                  </a:cubicBezTo>
                  <a:cubicBezTo>
                    <a:pt x="43" y="233"/>
                    <a:pt x="45" y="232"/>
                    <a:pt x="47" y="232"/>
                  </a:cubicBezTo>
                  <a:cubicBezTo>
                    <a:pt x="551" y="108"/>
                    <a:pt x="1052" y="60"/>
                    <a:pt x="1564" y="60"/>
                  </a:cubicBezTo>
                  <a:cubicBezTo>
                    <a:pt x="1669" y="60"/>
                    <a:pt x="1775" y="62"/>
                    <a:pt x="1882" y="66"/>
                  </a:cubicBezTo>
                  <a:cubicBezTo>
                    <a:pt x="1882" y="66"/>
                    <a:pt x="1883" y="66"/>
                    <a:pt x="1883" y="66"/>
                  </a:cubicBezTo>
                  <a:cubicBezTo>
                    <a:pt x="1909" y="66"/>
                    <a:pt x="1908" y="27"/>
                    <a:pt x="1882" y="24"/>
                  </a:cubicBezTo>
                  <a:cubicBezTo>
                    <a:pt x="1723" y="8"/>
                    <a:pt x="1565" y="0"/>
                    <a:pt x="14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4"/>
            <p:cNvSpPr/>
            <p:nvPr/>
          </p:nvSpPr>
          <p:spPr>
            <a:xfrm>
              <a:off x="4619225" y="1232100"/>
              <a:ext cx="77450" cy="9550"/>
            </a:xfrm>
            <a:custGeom>
              <a:rect b="b" l="l" r="r" t="t"/>
              <a:pathLst>
                <a:path extrusionOk="0" h="382" w="3098">
                  <a:moveTo>
                    <a:pt x="1492" y="0"/>
                  </a:moveTo>
                  <a:cubicBezTo>
                    <a:pt x="953" y="0"/>
                    <a:pt x="420" y="104"/>
                    <a:pt x="28" y="332"/>
                  </a:cubicBezTo>
                  <a:cubicBezTo>
                    <a:pt x="0" y="347"/>
                    <a:pt x="15" y="381"/>
                    <a:pt x="38" y="381"/>
                  </a:cubicBezTo>
                  <a:cubicBezTo>
                    <a:pt x="42" y="381"/>
                    <a:pt x="47" y="380"/>
                    <a:pt x="52" y="377"/>
                  </a:cubicBezTo>
                  <a:cubicBezTo>
                    <a:pt x="436" y="154"/>
                    <a:pt x="952" y="59"/>
                    <a:pt x="1476" y="59"/>
                  </a:cubicBezTo>
                  <a:cubicBezTo>
                    <a:pt x="2054" y="59"/>
                    <a:pt x="2642" y="174"/>
                    <a:pt x="3073" y="361"/>
                  </a:cubicBezTo>
                  <a:cubicBezTo>
                    <a:pt x="3074" y="361"/>
                    <a:pt x="3076" y="362"/>
                    <a:pt x="3078" y="362"/>
                  </a:cubicBezTo>
                  <a:cubicBezTo>
                    <a:pt x="3089" y="362"/>
                    <a:pt x="3098" y="345"/>
                    <a:pt x="3085" y="338"/>
                  </a:cubicBezTo>
                  <a:cubicBezTo>
                    <a:pt x="2661" y="121"/>
                    <a:pt x="2073" y="0"/>
                    <a:pt x="1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4"/>
            <p:cNvSpPr/>
            <p:nvPr/>
          </p:nvSpPr>
          <p:spPr>
            <a:xfrm>
              <a:off x="4649925" y="1207200"/>
              <a:ext cx="91175" cy="11350"/>
            </a:xfrm>
            <a:custGeom>
              <a:rect b="b" l="l" r="r" t="t"/>
              <a:pathLst>
                <a:path extrusionOk="0" h="454" w="3647">
                  <a:moveTo>
                    <a:pt x="1816" y="0"/>
                  </a:moveTo>
                  <a:cubicBezTo>
                    <a:pt x="1203" y="0"/>
                    <a:pt x="584" y="102"/>
                    <a:pt x="31" y="239"/>
                  </a:cubicBezTo>
                  <a:cubicBezTo>
                    <a:pt x="1" y="247"/>
                    <a:pt x="11" y="294"/>
                    <a:pt x="39" y="294"/>
                  </a:cubicBezTo>
                  <a:cubicBezTo>
                    <a:pt x="41" y="294"/>
                    <a:pt x="44" y="293"/>
                    <a:pt x="46" y="293"/>
                  </a:cubicBezTo>
                  <a:cubicBezTo>
                    <a:pt x="581" y="165"/>
                    <a:pt x="1148" y="85"/>
                    <a:pt x="1711" y="85"/>
                  </a:cubicBezTo>
                  <a:cubicBezTo>
                    <a:pt x="2360" y="85"/>
                    <a:pt x="3004" y="191"/>
                    <a:pt x="3592" y="451"/>
                  </a:cubicBezTo>
                  <a:cubicBezTo>
                    <a:pt x="3597" y="453"/>
                    <a:pt x="3601" y="454"/>
                    <a:pt x="3605" y="454"/>
                  </a:cubicBezTo>
                  <a:cubicBezTo>
                    <a:pt x="3631" y="454"/>
                    <a:pt x="3647" y="419"/>
                    <a:pt x="3621" y="405"/>
                  </a:cubicBezTo>
                  <a:cubicBezTo>
                    <a:pt x="3083" y="110"/>
                    <a:pt x="2453" y="0"/>
                    <a:pt x="18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4"/>
            <p:cNvSpPr/>
            <p:nvPr/>
          </p:nvSpPr>
          <p:spPr>
            <a:xfrm>
              <a:off x="3532350" y="1292050"/>
              <a:ext cx="212975" cy="118400"/>
            </a:xfrm>
            <a:custGeom>
              <a:rect b="b" l="l" r="r" t="t"/>
              <a:pathLst>
                <a:path extrusionOk="0" h="4736" w="8519">
                  <a:moveTo>
                    <a:pt x="4234" y="0"/>
                  </a:moveTo>
                  <a:cubicBezTo>
                    <a:pt x="3969" y="0"/>
                    <a:pt x="3703" y="26"/>
                    <a:pt x="3438" y="81"/>
                  </a:cubicBezTo>
                  <a:cubicBezTo>
                    <a:pt x="1892" y="405"/>
                    <a:pt x="1" y="3007"/>
                    <a:pt x="58" y="3049"/>
                  </a:cubicBezTo>
                  <a:cubicBezTo>
                    <a:pt x="462" y="3354"/>
                    <a:pt x="2441" y="4735"/>
                    <a:pt x="4496" y="4735"/>
                  </a:cubicBezTo>
                  <a:cubicBezTo>
                    <a:pt x="5989" y="4735"/>
                    <a:pt x="7522" y="4006"/>
                    <a:pt x="8518" y="1603"/>
                  </a:cubicBezTo>
                  <a:cubicBezTo>
                    <a:pt x="7317" y="869"/>
                    <a:pt x="5788" y="0"/>
                    <a:pt x="42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4"/>
            <p:cNvSpPr/>
            <p:nvPr/>
          </p:nvSpPr>
          <p:spPr>
            <a:xfrm>
              <a:off x="3541025" y="1329450"/>
              <a:ext cx="288750" cy="35650"/>
            </a:xfrm>
            <a:custGeom>
              <a:rect b="b" l="l" r="r" t="t"/>
              <a:pathLst>
                <a:path extrusionOk="0" h="1426" w="11550">
                  <a:moveTo>
                    <a:pt x="7175" y="1"/>
                  </a:moveTo>
                  <a:cubicBezTo>
                    <a:pt x="4741" y="1"/>
                    <a:pt x="2276" y="569"/>
                    <a:pt x="34" y="1366"/>
                  </a:cubicBezTo>
                  <a:cubicBezTo>
                    <a:pt x="0" y="1379"/>
                    <a:pt x="9" y="1426"/>
                    <a:pt x="39" y="1426"/>
                  </a:cubicBezTo>
                  <a:cubicBezTo>
                    <a:pt x="42" y="1426"/>
                    <a:pt x="45" y="1425"/>
                    <a:pt x="49" y="1424"/>
                  </a:cubicBezTo>
                  <a:cubicBezTo>
                    <a:pt x="2366" y="658"/>
                    <a:pt x="4708" y="174"/>
                    <a:pt x="7067" y="174"/>
                  </a:cubicBezTo>
                  <a:cubicBezTo>
                    <a:pt x="8533" y="174"/>
                    <a:pt x="10005" y="361"/>
                    <a:pt x="11482" y="782"/>
                  </a:cubicBezTo>
                  <a:cubicBezTo>
                    <a:pt x="11487" y="783"/>
                    <a:pt x="11491" y="784"/>
                    <a:pt x="11496" y="784"/>
                  </a:cubicBezTo>
                  <a:cubicBezTo>
                    <a:pt x="11538" y="784"/>
                    <a:pt x="11550" y="719"/>
                    <a:pt x="11505" y="701"/>
                  </a:cubicBezTo>
                  <a:cubicBezTo>
                    <a:pt x="10111" y="209"/>
                    <a:pt x="8649" y="1"/>
                    <a:pt x="7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4"/>
            <p:cNvSpPr/>
            <p:nvPr/>
          </p:nvSpPr>
          <p:spPr>
            <a:xfrm>
              <a:off x="3665475" y="1331750"/>
              <a:ext cx="42900" cy="73950"/>
            </a:xfrm>
            <a:custGeom>
              <a:rect b="b" l="l" r="r" t="t"/>
              <a:pathLst>
                <a:path extrusionOk="0" h="2958" w="1716">
                  <a:moveTo>
                    <a:pt x="1692" y="1"/>
                  </a:moveTo>
                  <a:cubicBezTo>
                    <a:pt x="1682" y="1"/>
                    <a:pt x="1673" y="6"/>
                    <a:pt x="1671" y="17"/>
                  </a:cubicBezTo>
                  <a:cubicBezTo>
                    <a:pt x="1532" y="1034"/>
                    <a:pt x="890" y="2334"/>
                    <a:pt x="22" y="2911"/>
                  </a:cubicBezTo>
                  <a:cubicBezTo>
                    <a:pt x="0" y="2924"/>
                    <a:pt x="15" y="2957"/>
                    <a:pt x="35" y="2957"/>
                  </a:cubicBezTo>
                  <a:cubicBezTo>
                    <a:pt x="39" y="2957"/>
                    <a:pt x="43" y="2956"/>
                    <a:pt x="48" y="2952"/>
                  </a:cubicBezTo>
                  <a:cubicBezTo>
                    <a:pt x="920" y="2375"/>
                    <a:pt x="1610" y="1052"/>
                    <a:pt x="1715" y="23"/>
                  </a:cubicBezTo>
                  <a:cubicBezTo>
                    <a:pt x="1716" y="9"/>
                    <a:pt x="1704" y="1"/>
                    <a:pt x="1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4"/>
            <p:cNvSpPr/>
            <p:nvPr/>
          </p:nvSpPr>
          <p:spPr>
            <a:xfrm>
              <a:off x="3614375" y="1335575"/>
              <a:ext cx="47025" cy="68400"/>
            </a:xfrm>
            <a:custGeom>
              <a:rect b="b" l="l" r="r" t="t"/>
              <a:pathLst>
                <a:path extrusionOk="0" h="2736" w="1881">
                  <a:moveTo>
                    <a:pt x="1856" y="1"/>
                  </a:moveTo>
                  <a:cubicBezTo>
                    <a:pt x="1844" y="1"/>
                    <a:pt x="1831" y="10"/>
                    <a:pt x="1828" y="27"/>
                  </a:cubicBezTo>
                  <a:cubicBezTo>
                    <a:pt x="1733" y="1109"/>
                    <a:pt x="877" y="2041"/>
                    <a:pt x="33" y="2663"/>
                  </a:cubicBezTo>
                  <a:cubicBezTo>
                    <a:pt x="1" y="2687"/>
                    <a:pt x="20" y="2735"/>
                    <a:pt x="50" y="2735"/>
                  </a:cubicBezTo>
                  <a:cubicBezTo>
                    <a:pt x="56" y="2735"/>
                    <a:pt x="63" y="2733"/>
                    <a:pt x="70" y="2728"/>
                  </a:cubicBezTo>
                  <a:cubicBezTo>
                    <a:pt x="907" y="2111"/>
                    <a:pt x="1870" y="1128"/>
                    <a:pt x="1881" y="27"/>
                  </a:cubicBezTo>
                  <a:cubicBezTo>
                    <a:pt x="1881" y="10"/>
                    <a:pt x="1869" y="1"/>
                    <a:pt x="18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4"/>
            <p:cNvSpPr/>
            <p:nvPr/>
          </p:nvSpPr>
          <p:spPr>
            <a:xfrm>
              <a:off x="3584800" y="1343025"/>
              <a:ext cx="28250" cy="46000"/>
            </a:xfrm>
            <a:custGeom>
              <a:rect b="b" l="l" r="r" t="t"/>
              <a:pathLst>
                <a:path extrusionOk="0" h="1840" w="1130">
                  <a:moveTo>
                    <a:pt x="1105" y="1"/>
                  </a:moveTo>
                  <a:cubicBezTo>
                    <a:pt x="1095" y="1"/>
                    <a:pt x="1085" y="6"/>
                    <a:pt x="1083" y="16"/>
                  </a:cubicBezTo>
                  <a:cubicBezTo>
                    <a:pt x="924" y="742"/>
                    <a:pt x="514" y="1262"/>
                    <a:pt x="17" y="1798"/>
                  </a:cubicBezTo>
                  <a:cubicBezTo>
                    <a:pt x="1" y="1816"/>
                    <a:pt x="18" y="1839"/>
                    <a:pt x="36" y="1839"/>
                  </a:cubicBezTo>
                  <a:cubicBezTo>
                    <a:pt x="41" y="1839"/>
                    <a:pt x="46" y="1837"/>
                    <a:pt x="50" y="1833"/>
                  </a:cubicBezTo>
                  <a:cubicBezTo>
                    <a:pt x="548" y="1312"/>
                    <a:pt x="1042" y="764"/>
                    <a:pt x="1127" y="22"/>
                  </a:cubicBezTo>
                  <a:cubicBezTo>
                    <a:pt x="1130" y="9"/>
                    <a:pt x="1117" y="1"/>
                    <a:pt x="1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4"/>
            <p:cNvSpPr/>
            <p:nvPr/>
          </p:nvSpPr>
          <p:spPr>
            <a:xfrm>
              <a:off x="3559650" y="1352600"/>
              <a:ext cx="17700" cy="24375"/>
            </a:xfrm>
            <a:custGeom>
              <a:rect b="b" l="l" r="r" t="t"/>
              <a:pathLst>
                <a:path extrusionOk="0" h="975" w="708">
                  <a:moveTo>
                    <a:pt x="667" y="1"/>
                  </a:moveTo>
                  <a:cubicBezTo>
                    <a:pt x="657" y="1"/>
                    <a:pt x="647" y="5"/>
                    <a:pt x="640" y="16"/>
                  </a:cubicBezTo>
                  <a:cubicBezTo>
                    <a:pt x="577" y="109"/>
                    <a:pt x="534" y="217"/>
                    <a:pt x="479" y="314"/>
                  </a:cubicBezTo>
                  <a:cubicBezTo>
                    <a:pt x="351" y="534"/>
                    <a:pt x="203" y="745"/>
                    <a:pt x="22" y="926"/>
                  </a:cubicBezTo>
                  <a:cubicBezTo>
                    <a:pt x="0" y="944"/>
                    <a:pt x="20" y="975"/>
                    <a:pt x="45" y="975"/>
                  </a:cubicBezTo>
                  <a:cubicBezTo>
                    <a:pt x="52" y="975"/>
                    <a:pt x="59" y="972"/>
                    <a:pt x="66" y="966"/>
                  </a:cubicBezTo>
                  <a:cubicBezTo>
                    <a:pt x="253" y="793"/>
                    <a:pt x="410" y="592"/>
                    <a:pt x="538" y="374"/>
                  </a:cubicBezTo>
                  <a:cubicBezTo>
                    <a:pt x="598" y="273"/>
                    <a:pt x="675" y="157"/>
                    <a:pt x="701" y="43"/>
                  </a:cubicBezTo>
                  <a:cubicBezTo>
                    <a:pt x="707" y="18"/>
                    <a:pt x="687"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4"/>
            <p:cNvSpPr/>
            <p:nvPr/>
          </p:nvSpPr>
          <p:spPr>
            <a:xfrm>
              <a:off x="3551100" y="1347850"/>
              <a:ext cx="25875" cy="5975"/>
            </a:xfrm>
            <a:custGeom>
              <a:rect b="b" l="l" r="r" t="t"/>
              <a:pathLst>
                <a:path extrusionOk="0" h="239" w="1035">
                  <a:moveTo>
                    <a:pt x="281" y="1"/>
                  </a:moveTo>
                  <a:cubicBezTo>
                    <a:pt x="189" y="1"/>
                    <a:pt x="101" y="11"/>
                    <a:pt x="20" y="32"/>
                  </a:cubicBezTo>
                  <a:cubicBezTo>
                    <a:pt x="0" y="39"/>
                    <a:pt x="8" y="67"/>
                    <a:pt x="25" y="67"/>
                  </a:cubicBezTo>
                  <a:cubicBezTo>
                    <a:pt x="26" y="67"/>
                    <a:pt x="28" y="67"/>
                    <a:pt x="29" y="67"/>
                  </a:cubicBezTo>
                  <a:cubicBezTo>
                    <a:pt x="104" y="48"/>
                    <a:pt x="182" y="39"/>
                    <a:pt x="261" y="39"/>
                  </a:cubicBezTo>
                  <a:cubicBezTo>
                    <a:pt x="516" y="39"/>
                    <a:pt x="783" y="130"/>
                    <a:pt x="1000" y="236"/>
                  </a:cubicBezTo>
                  <a:cubicBezTo>
                    <a:pt x="1003" y="238"/>
                    <a:pt x="1006" y="238"/>
                    <a:pt x="1009" y="238"/>
                  </a:cubicBezTo>
                  <a:cubicBezTo>
                    <a:pt x="1025" y="238"/>
                    <a:pt x="1035" y="216"/>
                    <a:pt x="1020" y="205"/>
                  </a:cubicBezTo>
                  <a:cubicBezTo>
                    <a:pt x="821" y="82"/>
                    <a:pt x="540" y="1"/>
                    <a:pt x="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4"/>
            <p:cNvSpPr/>
            <p:nvPr/>
          </p:nvSpPr>
          <p:spPr>
            <a:xfrm>
              <a:off x="3572525" y="1327875"/>
              <a:ext cx="43050" cy="15525"/>
            </a:xfrm>
            <a:custGeom>
              <a:rect b="b" l="l" r="r" t="t"/>
              <a:pathLst>
                <a:path extrusionOk="0" h="621" w="1722">
                  <a:moveTo>
                    <a:pt x="40" y="0"/>
                  </a:moveTo>
                  <a:cubicBezTo>
                    <a:pt x="11" y="0"/>
                    <a:pt x="0" y="46"/>
                    <a:pt x="31" y="52"/>
                  </a:cubicBezTo>
                  <a:cubicBezTo>
                    <a:pt x="614" y="157"/>
                    <a:pt x="1150" y="359"/>
                    <a:pt x="1681" y="618"/>
                  </a:cubicBezTo>
                  <a:cubicBezTo>
                    <a:pt x="1685" y="619"/>
                    <a:pt x="1688" y="620"/>
                    <a:pt x="1691" y="620"/>
                  </a:cubicBezTo>
                  <a:cubicBezTo>
                    <a:pt x="1710" y="620"/>
                    <a:pt x="1721" y="593"/>
                    <a:pt x="1701" y="583"/>
                  </a:cubicBezTo>
                  <a:cubicBezTo>
                    <a:pt x="1191" y="284"/>
                    <a:pt x="628" y="101"/>
                    <a:pt x="46" y="1"/>
                  </a:cubicBezTo>
                  <a:cubicBezTo>
                    <a:pt x="44" y="1"/>
                    <a:pt x="42"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4"/>
            <p:cNvSpPr/>
            <p:nvPr/>
          </p:nvSpPr>
          <p:spPr>
            <a:xfrm>
              <a:off x="3594575" y="1304775"/>
              <a:ext cx="66925" cy="30600"/>
            </a:xfrm>
            <a:custGeom>
              <a:rect b="b" l="l" r="r" t="t"/>
              <a:pathLst>
                <a:path extrusionOk="0" h="1224" w="2677">
                  <a:moveTo>
                    <a:pt x="223" y="1"/>
                  </a:moveTo>
                  <a:cubicBezTo>
                    <a:pt x="159" y="1"/>
                    <a:pt x="96" y="4"/>
                    <a:pt x="35" y="11"/>
                  </a:cubicBezTo>
                  <a:cubicBezTo>
                    <a:pt x="2" y="17"/>
                    <a:pt x="0" y="65"/>
                    <a:pt x="29" y="65"/>
                  </a:cubicBezTo>
                  <a:cubicBezTo>
                    <a:pt x="31" y="65"/>
                    <a:pt x="32" y="65"/>
                    <a:pt x="33" y="65"/>
                  </a:cubicBezTo>
                  <a:cubicBezTo>
                    <a:pt x="95" y="58"/>
                    <a:pt x="157" y="55"/>
                    <a:pt x="221" y="55"/>
                  </a:cubicBezTo>
                  <a:cubicBezTo>
                    <a:pt x="1074" y="55"/>
                    <a:pt x="2121" y="638"/>
                    <a:pt x="2650" y="1218"/>
                  </a:cubicBezTo>
                  <a:cubicBezTo>
                    <a:pt x="2653" y="1222"/>
                    <a:pt x="2657" y="1223"/>
                    <a:pt x="2660" y="1223"/>
                  </a:cubicBezTo>
                  <a:cubicBezTo>
                    <a:pt x="2669" y="1223"/>
                    <a:pt x="2677" y="1210"/>
                    <a:pt x="2670" y="1200"/>
                  </a:cubicBezTo>
                  <a:cubicBezTo>
                    <a:pt x="2176" y="577"/>
                    <a:pt x="1082"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4"/>
            <p:cNvSpPr/>
            <p:nvPr/>
          </p:nvSpPr>
          <p:spPr>
            <a:xfrm>
              <a:off x="3631425" y="1293575"/>
              <a:ext cx="77375" cy="39400"/>
            </a:xfrm>
            <a:custGeom>
              <a:rect b="b" l="l" r="r" t="t"/>
              <a:pathLst>
                <a:path extrusionOk="0" h="1576" w="3095">
                  <a:moveTo>
                    <a:pt x="42" y="0"/>
                  </a:moveTo>
                  <a:cubicBezTo>
                    <a:pt x="12" y="0"/>
                    <a:pt x="1" y="48"/>
                    <a:pt x="33" y="53"/>
                  </a:cubicBezTo>
                  <a:cubicBezTo>
                    <a:pt x="1139" y="264"/>
                    <a:pt x="2270" y="719"/>
                    <a:pt x="3038" y="1568"/>
                  </a:cubicBezTo>
                  <a:cubicBezTo>
                    <a:pt x="3043" y="1573"/>
                    <a:pt x="3049" y="1575"/>
                    <a:pt x="3056" y="1575"/>
                  </a:cubicBezTo>
                  <a:cubicBezTo>
                    <a:pt x="3075" y="1575"/>
                    <a:pt x="3095" y="1554"/>
                    <a:pt x="3081" y="1536"/>
                  </a:cubicBezTo>
                  <a:cubicBezTo>
                    <a:pt x="2396" y="629"/>
                    <a:pt x="1125" y="197"/>
                    <a:pt x="48" y="1"/>
                  </a:cubicBezTo>
                  <a:cubicBezTo>
                    <a:pt x="46" y="0"/>
                    <a:pt x="44" y="0"/>
                    <a:pt x="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4"/>
            <p:cNvSpPr/>
            <p:nvPr/>
          </p:nvSpPr>
          <p:spPr>
            <a:xfrm>
              <a:off x="5030050" y="1310825"/>
              <a:ext cx="83975" cy="101225"/>
            </a:xfrm>
            <a:custGeom>
              <a:rect b="b" l="l" r="r" t="t"/>
              <a:pathLst>
                <a:path extrusionOk="0" h="4049" w="3359">
                  <a:moveTo>
                    <a:pt x="2174" y="0"/>
                  </a:moveTo>
                  <a:cubicBezTo>
                    <a:pt x="2174" y="0"/>
                    <a:pt x="2174" y="0"/>
                    <a:pt x="2173" y="1"/>
                  </a:cubicBezTo>
                  <a:cubicBezTo>
                    <a:pt x="1907" y="272"/>
                    <a:pt x="1" y="2398"/>
                    <a:pt x="2362" y="4048"/>
                  </a:cubicBezTo>
                  <a:cubicBezTo>
                    <a:pt x="2809" y="3481"/>
                    <a:pt x="3358" y="2727"/>
                    <a:pt x="3288" y="1850"/>
                  </a:cubicBezTo>
                  <a:cubicBezTo>
                    <a:pt x="3229" y="1114"/>
                    <a:pt x="2214" y="0"/>
                    <a:pt x="2174"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4"/>
            <p:cNvSpPr/>
            <p:nvPr/>
          </p:nvSpPr>
          <p:spPr>
            <a:xfrm>
              <a:off x="5076625" y="1314300"/>
              <a:ext cx="21975" cy="135550"/>
            </a:xfrm>
            <a:custGeom>
              <a:rect b="b" l="l" r="r" t="t"/>
              <a:pathLst>
                <a:path extrusionOk="0" h="5422" w="879">
                  <a:moveTo>
                    <a:pt x="363" y="0"/>
                  </a:moveTo>
                  <a:cubicBezTo>
                    <a:pt x="346" y="0"/>
                    <a:pt x="328" y="14"/>
                    <a:pt x="333" y="37"/>
                  </a:cubicBezTo>
                  <a:cubicBezTo>
                    <a:pt x="641" y="1861"/>
                    <a:pt x="684" y="3619"/>
                    <a:pt x="11" y="5370"/>
                  </a:cubicBezTo>
                  <a:cubicBezTo>
                    <a:pt x="0" y="5398"/>
                    <a:pt x="28" y="5422"/>
                    <a:pt x="54" y="5422"/>
                  </a:cubicBezTo>
                  <a:cubicBezTo>
                    <a:pt x="67" y="5422"/>
                    <a:pt x="79" y="5416"/>
                    <a:pt x="86" y="5401"/>
                  </a:cubicBezTo>
                  <a:cubicBezTo>
                    <a:pt x="879" y="3752"/>
                    <a:pt x="770" y="1768"/>
                    <a:pt x="390" y="22"/>
                  </a:cubicBezTo>
                  <a:cubicBezTo>
                    <a:pt x="386" y="7"/>
                    <a:pt x="375"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4"/>
            <p:cNvSpPr/>
            <p:nvPr/>
          </p:nvSpPr>
          <p:spPr>
            <a:xfrm>
              <a:off x="5060675" y="1367800"/>
              <a:ext cx="31000" cy="27450"/>
            </a:xfrm>
            <a:custGeom>
              <a:rect b="b" l="l" r="r" t="t"/>
              <a:pathLst>
                <a:path extrusionOk="0" h="1098" w="1240">
                  <a:moveTo>
                    <a:pt x="36" y="1"/>
                  </a:moveTo>
                  <a:cubicBezTo>
                    <a:pt x="20" y="1"/>
                    <a:pt x="0" y="20"/>
                    <a:pt x="9" y="40"/>
                  </a:cubicBezTo>
                  <a:cubicBezTo>
                    <a:pt x="206" y="482"/>
                    <a:pt x="740" y="952"/>
                    <a:pt x="1204" y="1096"/>
                  </a:cubicBezTo>
                  <a:cubicBezTo>
                    <a:pt x="1207" y="1097"/>
                    <a:pt x="1209" y="1097"/>
                    <a:pt x="1212" y="1097"/>
                  </a:cubicBezTo>
                  <a:cubicBezTo>
                    <a:pt x="1233" y="1097"/>
                    <a:pt x="1239" y="1063"/>
                    <a:pt x="1216" y="1054"/>
                  </a:cubicBezTo>
                  <a:cubicBezTo>
                    <a:pt x="761" y="874"/>
                    <a:pt x="253" y="463"/>
                    <a:pt x="52" y="13"/>
                  </a:cubicBezTo>
                  <a:cubicBezTo>
                    <a:pt x="49" y="4"/>
                    <a:pt x="43"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4"/>
            <p:cNvSpPr/>
            <p:nvPr/>
          </p:nvSpPr>
          <p:spPr>
            <a:xfrm>
              <a:off x="5063800" y="1344325"/>
              <a:ext cx="28775" cy="28950"/>
            </a:xfrm>
            <a:custGeom>
              <a:rect b="b" l="l" r="r" t="t"/>
              <a:pathLst>
                <a:path extrusionOk="0" h="1158" w="1151">
                  <a:moveTo>
                    <a:pt x="51" y="0"/>
                  </a:moveTo>
                  <a:cubicBezTo>
                    <a:pt x="27" y="0"/>
                    <a:pt x="1" y="27"/>
                    <a:pt x="15" y="58"/>
                  </a:cubicBezTo>
                  <a:cubicBezTo>
                    <a:pt x="226" y="480"/>
                    <a:pt x="606" y="1071"/>
                    <a:pt x="1108" y="1157"/>
                  </a:cubicBezTo>
                  <a:cubicBezTo>
                    <a:pt x="1110" y="1157"/>
                    <a:pt x="1112" y="1157"/>
                    <a:pt x="1114" y="1157"/>
                  </a:cubicBezTo>
                  <a:cubicBezTo>
                    <a:pt x="1142" y="1157"/>
                    <a:pt x="1151" y="1117"/>
                    <a:pt x="1121" y="1107"/>
                  </a:cubicBezTo>
                  <a:cubicBezTo>
                    <a:pt x="644" y="928"/>
                    <a:pt x="301" y="464"/>
                    <a:pt x="78" y="19"/>
                  </a:cubicBezTo>
                  <a:cubicBezTo>
                    <a:pt x="72" y="6"/>
                    <a:pt x="62" y="0"/>
                    <a:pt x="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4"/>
            <p:cNvSpPr/>
            <p:nvPr/>
          </p:nvSpPr>
          <p:spPr>
            <a:xfrm>
              <a:off x="5072050" y="1332300"/>
              <a:ext cx="19800" cy="17850"/>
            </a:xfrm>
            <a:custGeom>
              <a:rect b="b" l="l" r="r" t="t"/>
              <a:pathLst>
                <a:path extrusionOk="0" h="714" w="792">
                  <a:moveTo>
                    <a:pt x="34" y="0"/>
                  </a:moveTo>
                  <a:cubicBezTo>
                    <a:pt x="17" y="0"/>
                    <a:pt x="1" y="16"/>
                    <a:pt x="14" y="34"/>
                  </a:cubicBezTo>
                  <a:cubicBezTo>
                    <a:pt x="202" y="303"/>
                    <a:pt x="419" y="623"/>
                    <a:pt x="752" y="713"/>
                  </a:cubicBezTo>
                  <a:cubicBezTo>
                    <a:pt x="754" y="713"/>
                    <a:pt x="755" y="713"/>
                    <a:pt x="757" y="713"/>
                  </a:cubicBezTo>
                  <a:cubicBezTo>
                    <a:pt x="779" y="713"/>
                    <a:pt x="791" y="684"/>
                    <a:pt x="770" y="671"/>
                  </a:cubicBezTo>
                  <a:cubicBezTo>
                    <a:pt x="466" y="503"/>
                    <a:pt x="261" y="286"/>
                    <a:pt x="53" y="10"/>
                  </a:cubicBezTo>
                  <a:cubicBezTo>
                    <a:pt x="48" y="3"/>
                    <a:pt x="41" y="0"/>
                    <a:pt x="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4"/>
            <p:cNvSpPr/>
            <p:nvPr/>
          </p:nvSpPr>
          <p:spPr>
            <a:xfrm>
              <a:off x="5078450" y="1321775"/>
              <a:ext cx="11300" cy="11025"/>
            </a:xfrm>
            <a:custGeom>
              <a:rect b="b" l="l" r="r" t="t"/>
              <a:pathLst>
                <a:path extrusionOk="0" h="441" w="452">
                  <a:moveTo>
                    <a:pt x="43" y="0"/>
                  </a:moveTo>
                  <a:cubicBezTo>
                    <a:pt x="21" y="0"/>
                    <a:pt x="0" y="21"/>
                    <a:pt x="16" y="45"/>
                  </a:cubicBezTo>
                  <a:cubicBezTo>
                    <a:pt x="83" y="154"/>
                    <a:pt x="164" y="253"/>
                    <a:pt x="258" y="339"/>
                  </a:cubicBezTo>
                  <a:cubicBezTo>
                    <a:pt x="296" y="374"/>
                    <a:pt x="345" y="429"/>
                    <a:pt x="397" y="440"/>
                  </a:cubicBezTo>
                  <a:cubicBezTo>
                    <a:pt x="400" y="440"/>
                    <a:pt x="402" y="440"/>
                    <a:pt x="405" y="440"/>
                  </a:cubicBezTo>
                  <a:cubicBezTo>
                    <a:pt x="430" y="440"/>
                    <a:pt x="451" y="413"/>
                    <a:pt x="438" y="389"/>
                  </a:cubicBezTo>
                  <a:cubicBezTo>
                    <a:pt x="412" y="348"/>
                    <a:pt x="363" y="318"/>
                    <a:pt x="327" y="288"/>
                  </a:cubicBezTo>
                  <a:cubicBezTo>
                    <a:pt x="231" y="206"/>
                    <a:pt x="143" y="116"/>
                    <a:pt x="68" y="13"/>
                  </a:cubicBezTo>
                  <a:cubicBezTo>
                    <a:pt x="62" y="4"/>
                    <a:pt x="52" y="0"/>
                    <a:pt x="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4"/>
            <p:cNvSpPr/>
            <p:nvPr/>
          </p:nvSpPr>
          <p:spPr>
            <a:xfrm>
              <a:off x="5088050" y="1320575"/>
              <a:ext cx="4650" cy="11875"/>
            </a:xfrm>
            <a:custGeom>
              <a:rect b="b" l="l" r="r" t="t"/>
              <a:pathLst>
                <a:path extrusionOk="0" h="475" w="186">
                  <a:moveTo>
                    <a:pt x="146" y="1"/>
                  </a:moveTo>
                  <a:cubicBezTo>
                    <a:pt x="138" y="1"/>
                    <a:pt x="130" y="6"/>
                    <a:pt x="132" y="18"/>
                  </a:cubicBezTo>
                  <a:cubicBezTo>
                    <a:pt x="148" y="172"/>
                    <a:pt x="79" y="317"/>
                    <a:pt x="7" y="447"/>
                  </a:cubicBezTo>
                  <a:cubicBezTo>
                    <a:pt x="1" y="460"/>
                    <a:pt x="13" y="475"/>
                    <a:pt x="25" y="475"/>
                  </a:cubicBezTo>
                  <a:cubicBezTo>
                    <a:pt x="29" y="475"/>
                    <a:pt x="33" y="473"/>
                    <a:pt x="36" y="470"/>
                  </a:cubicBezTo>
                  <a:cubicBezTo>
                    <a:pt x="133" y="359"/>
                    <a:pt x="186" y="164"/>
                    <a:pt x="165" y="18"/>
                  </a:cubicBezTo>
                  <a:cubicBezTo>
                    <a:pt x="163" y="6"/>
                    <a:pt x="154"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4"/>
            <p:cNvSpPr/>
            <p:nvPr/>
          </p:nvSpPr>
          <p:spPr>
            <a:xfrm>
              <a:off x="5090500" y="1332400"/>
              <a:ext cx="9900" cy="18900"/>
            </a:xfrm>
            <a:custGeom>
              <a:rect b="b" l="l" r="r" t="t"/>
              <a:pathLst>
                <a:path extrusionOk="0" h="756" w="396">
                  <a:moveTo>
                    <a:pt x="363" y="0"/>
                  </a:moveTo>
                  <a:cubicBezTo>
                    <a:pt x="352" y="0"/>
                    <a:pt x="341" y="6"/>
                    <a:pt x="337" y="21"/>
                  </a:cubicBezTo>
                  <a:cubicBezTo>
                    <a:pt x="263" y="275"/>
                    <a:pt x="140" y="495"/>
                    <a:pt x="10" y="724"/>
                  </a:cubicBezTo>
                  <a:cubicBezTo>
                    <a:pt x="1" y="739"/>
                    <a:pt x="14" y="755"/>
                    <a:pt x="27" y="755"/>
                  </a:cubicBezTo>
                  <a:cubicBezTo>
                    <a:pt x="32" y="755"/>
                    <a:pt x="37" y="753"/>
                    <a:pt x="41" y="748"/>
                  </a:cubicBezTo>
                  <a:cubicBezTo>
                    <a:pt x="212" y="544"/>
                    <a:pt x="316" y="287"/>
                    <a:pt x="390" y="33"/>
                  </a:cubicBezTo>
                  <a:cubicBezTo>
                    <a:pt x="395" y="13"/>
                    <a:pt x="379"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4"/>
            <p:cNvSpPr/>
            <p:nvPr/>
          </p:nvSpPr>
          <p:spPr>
            <a:xfrm>
              <a:off x="5091750" y="1344750"/>
              <a:ext cx="17300" cy="28425"/>
            </a:xfrm>
            <a:custGeom>
              <a:rect b="b" l="l" r="r" t="t"/>
              <a:pathLst>
                <a:path extrusionOk="0" h="1137" w="692">
                  <a:moveTo>
                    <a:pt x="664" y="1"/>
                  </a:moveTo>
                  <a:cubicBezTo>
                    <a:pt x="651" y="1"/>
                    <a:pt x="638" y="9"/>
                    <a:pt x="638" y="26"/>
                  </a:cubicBezTo>
                  <a:cubicBezTo>
                    <a:pt x="636" y="415"/>
                    <a:pt x="314" y="894"/>
                    <a:pt x="12" y="1113"/>
                  </a:cubicBezTo>
                  <a:cubicBezTo>
                    <a:pt x="1" y="1120"/>
                    <a:pt x="7" y="1137"/>
                    <a:pt x="19" y="1137"/>
                  </a:cubicBezTo>
                  <a:cubicBezTo>
                    <a:pt x="21" y="1137"/>
                    <a:pt x="23" y="1136"/>
                    <a:pt x="26" y="1135"/>
                  </a:cubicBezTo>
                  <a:cubicBezTo>
                    <a:pt x="371" y="959"/>
                    <a:pt x="688" y="418"/>
                    <a:pt x="691" y="26"/>
                  </a:cubicBezTo>
                  <a:cubicBezTo>
                    <a:pt x="691" y="9"/>
                    <a:pt x="678" y="1"/>
                    <a:pt x="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4"/>
            <p:cNvSpPr/>
            <p:nvPr/>
          </p:nvSpPr>
          <p:spPr>
            <a:xfrm>
              <a:off x="5089975" y="1362950"/>
              <a:ext cx="22275" cy="32425"/>
            </a:xfrm>
            <a:custGeom>
              <a:rect b="b" l="l" r="r" t="t"/>
              <a:pathLst>
                <a:path extrusionOk="0" h="1297" w="891">
                  <a:moveTo>
                    <a:pt x="858" y="0"/>
                  </a:moveTo>
                  <a:cubicBezTo>
                    <a:pt x="847" y="0"/>
                    <a:pt x="835" y="6"/>
                    <a:pt x="831" y="20"/>
                  </a:cubicBezTo>
                  <a:cubicBezTo>
                    <a:pt x="683" y="495"/>
                    <a:pt x="430" y="947"/>
                    <a:pt x="25" y="1247"/>
                  </a:cubicBezTo>
                  <a:cubicBezTo>
                    <a:pt x="1" y="1264"/>
                    <a:pt x="14" y="1296"/>
                    <a:pt x="39" y="1296"/>
                  </a:cubicBezTo>
                  <a:cubicBezTo>
                    <a:pt x="43" y="1296"/>
                    <a:pt x="48" y="1295"/>
                    <a:pt x="53" y="1293"/>
                  </a:cubicBezTo>
                  <a:cubicBezTo>
                    <a:pt x="507" y="1082"/>
                    <a:pt x="753" y="488"/>
                    <a:pt x="885" y="35"/>
                  </a:cubicBezTo>
                  <a:cubicBezTo>
                    <a:pt x="890" y="13"/>
                    <a:pt x="874"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4"/>
            <p:cNvSpPr/>
            <p:nvPr/>
          </p:nvSpPr>
          <p:spPr>
            <a:xfrm>
              <a:off x="4566700" y="1541950"/>
              <a:ext cx="170575" cy="118850"/>
            </a:xfrm>
            <a:custGeom>
              <a:rect b="b" l="l" r="r" t="t"/>
              <a:pathLst>
                <a:path extrusionOk="0" h="4754" w="6823">
                  <a:moveTo>
                    <a:pt x="4156" y="1"/>
                  </a:moveTo>
                  <a:cubicBezTo>
                    <a:pt x="3527" y="1"/>
                    <a:pt x="2899" y="126"/>
                    <a:pt x="2319" y="465"/>
                  </a:cubicBezTo>
                  <a:cubicBezTo>
                    <a:pt x="1093" y="1184"/>
                    <a:pt x="1" y="4136"/>
                    <a:pt x="55" y="4161"/>
                  </a:cubicBezTo>
                  <a:cubicBezTo>
                    <a:pt x="347" y="4294"/>
                    <a:pt x="1472" y="4753"/>
                    <a:pt x="2733" y="4753"/>
                  </a:cubicBezTo>
                  <a:cubicBezTo>
                    <a:pt x="4399" y="4753"/>
                    <a:pt x="6301" y="3951"/>
                    <a:pt x="6823" y="534"/>
                  </a:cubicBezTo>
                  <a:cubicBezTo>
                    <a:pt x="6029" y="277"/>
                    <a:pt x="5091" y="1"/>
                    <a:pt x="41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4"/>
            <p:cNvSpPr/>
            <p:nvPr/>
          </p:nvSpPr>
          <p:spPr>
            <a:xfrm>
              <a:off x="4573175" y="1546425"/>
              <a:ext cx="237475" cy="94450"/>
            </a:xfrm>
            <a:custGeom>
              <a:rect b="b" l="l" r="r" t="t"/>
              <a:pathLst>
                <a:path extrusionOk="0" h="3778" w="9499">
                  <a:moveTo>
                    <a:pt x="8840" y="1"/>
                  </a:moveTo>
                  <a:cubicBezTo>
                    <a:pt x="5601" y="1"/>
                    <a:pt x="2492" y="1779"/>
                    <a:pt x="23" y="3725"/>
                  </a:cubicBezTo>
                  <a:cubicBezTo>
                    <a:pt x="1" y="3743"/>
                    <a:pt x="22" y="3778"/>
                    <a:pt x="44" y="3778"/>
                  </a:cubicBezTo>
                  <a:cubicBezTo>
                    <a:pt x="49" y="3778"/>
                    <a:pt x="53" y="3776"/>
                    <a:pt x="58" y="3773"/>
                  </a:cubicBezTo>
                  <a:cubicBezTo>
                    <a:pt x="2839" y="1688"/>
                    <a:pt x="5890" y="104"/>
                    <a:pt x="9439" y="104"/>
                  </a:cubicBezTo>
                  <a:cubicBezTo>
                    <a:pt x="9441" y="104"/>
                    <a:pt x="9443" y="104"/>
                    <a:pt x="9444" y="104"/>
                  </a:cubicBezTo>
                  <a:cubicBezTo>
                    <a:pt x="9498" y="104"/>
                    <a:pt x="9497" y="26"/>
                    <a:pt x="9444" y="22"/>
                  </a:cubicBezTo>
                  <a:cubicBezTo>
                    <a:pt x="9242" y="8"/>
                    <a:pt x="9041" y="1"/>
                    <a:pt x="88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4"/>
            <p:cNvSpPr/>
            <p:nvPr/>
          </p:nvSpPr>
          <p:spPr>
            <a:xfrm>
              <a:off x="4684300" y="1565025"/>
              <a:ext cx="25075" cy="80700"/>
            </a:xfrm>
            <a:custGeom>
              <a:rect b="b" l="l" r="r" t="t"/>
              <a:pathLst>
                <a:path extrusionOk="0" h="3228" w="1003">
                  <a:moveTo>
                    <a:pt x="872" y="1"/>
                  </a:moveTo>
                  <a:cubicBezTo>
                    <a:pt x="862" y="1"/>
                    <a:pt x="852" y="7"/>
                    <a:pt x="853" y="21"/>
                  </a:cubicBezTo>
                  <a:cubicBezTo>
                    <a:pt x="922" y="1025"/>
                    <a:pt x="649" y="2386"/>
                    <a:pt x="15" y="3183"/>
                  </a:cubicBezTo>
                  <a:cubicBezTo>
                    <a:pt x="0" y="3202"/>
                    <a:pt x="17" y="3227"/>
                    <a:pt x="34" y="3227"/>
                  </a:cubicBezTo>
                  <a:cubicBezTo>
                    <a:pt x="40" y="3227"/>
                    <a:pt x="46" y="3225"/>
                    <a:pt x="51" y="3219"/>
                  </a:cubicBezTo>
                  <a:cubicBezTo>
                    <a:pt x="688" y="2417"/>
                    <a:pt x="1002" y="1033"/>
                    <a:pt x="896" y="21"/>
                  </a:cubicBezTo>
                  <a:cubicBezTo>
                    <a:pt x="894" y="8"/>
                    <a:pt x="882" y="1"/>
                    <a:pt x="8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4"/>
            <p:cNvSpPr/>
            <p:nvPr/>
          </p:nvSpPr>
          <p:spPr>
            <a:xfrm>
              <a:off x="4641225" y="1581200"/>
              <a:ext cx="31925" cy="76375"/>
            </a:xfrm>
            <a:custGeom>
              <a:rect b="b" l="l" r="r" t="t"/>
              <a:pathLst>
                <a:path extrusionOk="0" h="3055" w="1277">
                  <a:moveTo>
                    <a:pt x="1062" y="1"/>
                  </a:moveTo>
                  <a:cubicBezTo>
                    <a:pt x="1049" y="1"/>
                    <a:pt x="1034" y="10"/>
                    <a:pt x="1036" y="27"/>
                  </a:cubicBezTo>
                  <a:cubicBezTo>
                    <a:pt x="1148" y="1083"/>
                    <a:pt x="628" y="2160"/>
                    <a:pt x="22" y="3000"/>
                  </a:cubicBezTo>
                  <a:cubicBezTo>
                    <a:pt x="1" y="3028"/>
                    <a:pt x="26" y="3055"/>
                    <a:pt x="53" y="3055"/>
                  </a:cubicBezTo>
                  <a:cubicBezTo>
                    <a:pt x="65" y="3055"/>
                    <a:pt x="77" y="3050"/>
                    <a:pt x="86" y="3037"/>
                  </a:cubicBezTo>
                  <a:cubicBezTo>
                    <a:pt x="683" y="2213"/>
                    <a:pt x="1277" y="1062"/>
                    <a:pt x="1087" y="19"/>
                  </a:cubicBezTo>
                  <a:cubicBezTo>
                    <a:pt x="1084" y="7"/>
                    <a:pt x="1073" y="1"/>
                    <a:pt x="1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4"/>
            <p:cNvSpPr/>
            <p:nvPr/>
          </p:nvSpPr>
          <p:spPr>
            <a:xfrm>
              <a:off x="4614200" y="1601125"/>
              <a:ext cx="17000" cy="50525"/>
            </a:xfrm>
            <a:custGeom>
              <a:rect b="b" l="l" r="r" t="t"/>
              <a:pathLst>
                <a:path extrusionOk="0" h="2021" w="680">
                  <a:moveTo>
                    <a:pt x="588" y="1"/>
                  </a:moveTo>
                  <a:cubicBezTo>
                    <a:pt x="577" y="1"/>
                    <a:pt x="567" y="8"/>
                    <a:pt x="567" y="23"/>
                  </a:cubicBezTo>
                  <a:cubicBezTo>
                    <a:pt x="562" y="744"/>
                    <a:pt x="323" y="1343"/>
                    <a:pt x="9" y="1984"/>
                  </a:cubicBezTo>
                  <a:cubicBezTo>
                    <a:pt x="0" y="2003"/>
                    <a:pt x="16" y="2020"/>
                    <a:pt x="32" y="2020"/>
                  </a:cubicBezTo>
                  <a:cubicBezTo>
                    <a:pt x="39" y="2020"/>
                    <a:pt x="46" y="2017"/>
                    <a:pt x="51" y="2008"/>
                  </a:cubicBezTo>
                  <a:cubicBezTo>
                    <a:pt x="368" y="1384"/>
                    <a:pt x="679" y="741"/>
                    <a:pt x="612" y="23"/>
                  </a:cubicBezTo>
                  <a:cubicBezTo>
                    <a:pt x="611" y="8"/>
                    <a:pt x="599" y="1"/>
                    <a:pt x="5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4"/>
            <p:cNvSpPr/>
            <p:nvPr/>
          </p:nvSpPr>
          <p:spPr>
            <a:xfrm>
              <a:off x="4591000" y="1619750"/>
              <a:ext cx="10700" cy="27275"/>
            </a:xfrm>
            <a:custGeom>
              <a:rect b="b" l="l" r="r" t="t"/>
              <a:pathLst>
                <a:path extrusionOk="0" h="1091" w="428">
                  <a:moveTo>
                    <a:pt x="390" y="1"/>
                  </a:moveTo>
                  <a:cubicBezTo>
                    <a:pt x="377" y="1"/>
                    <a:pt x="363" y="8"/>
                    <a:pt x="358" y="24"/>
                  </a:cubicBezTo>
                  <a:cubicBezTo>
                    <a:pt x="320" y="125"/>
                    <a:pt x="305" y="238"/>
                    <a:pt x="278" y="343"/>
                  </a:cubicBezTo>
                  <a:cubicBezTo>
                    <a:pt x="215" y="586"/>
                    <a:pt x="130" y="822"/>
                    <a:pt x="13" y="1045"/>
                  </a:cubicBezTo>
                  <a:cubicBezTo>
                    <a:pt x="0" y="1069"/>
                    <a:pt x="20" y="1091"/>
                    <a:pt x="40" y="1091"/>
                  </a:cubicBezTo>
                  <a:cubicBezTo>
                    <a:pt x="50" y="1091"/>
                    <a:pt x="59" y="1086"/>
                    <a:pt x="66" y="1075"/>
                  </a:cubicBezTo>
                  <a:cubicBezTo>
                    <a:pt x="192" y="859"/>
                    <a:pt x="284" y="630"/>
                    <a:pt x="352" y="391"/>
                  </a:cubicBezTo>
                  <a:cubicBezTo>
                    <a:pt x="383" y="279"/>
                    <a:pt x="428" y="153"/>
                    <a:pt x="425" y="33"/>
                  </a:cubicBezTo>
                  <a:cubicBezTo>
                    <a:pt x="423" y="12"/>
                    <a:pt x="407"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4"/>
            <p:cNvSpPr/>
            <p:nvPr/>
          </p:nvSpPr>
          <p:spPr>
            <a:xfrm>
              <a:off x="4578900" y="1619000"/>
              <a:ext cx="22500" cy="4650"/>
            </a:xfrm>
            <a:custGeom>
              <a:rect b="b" l="l" r="r" t="t"/>
              <a:pathLst>
                <a:path extrusionOk="0" h="186" w="900">
                  <a:moveTo>
                    <a:pt x="574" y="1"/>
                  </a:moveTo>
                  <a:cubicBezTo>
                    <a:pt x="374" y="1"/>
                    <a:pt x="165" y="52"/>
                    <a:pt x="14" y="150"/>
                  </a:cubicBezTo>
                  <a:cubicBezTo>
                    <a:pt x="0" y="162"/>
                    <a:pt x="10" y="185"/>
                    <a:pt x="25" y="185"/>
                  </a:cubicBezTo>
                  <a:cubicBezTo>
                    <a:pt x="28" y="185"/>
                    <a:pt x="31" y="185"/>
                    <a:pt x="34" y="183"/>
                  </a:cubicBezTo>
                  <a:cubicBezTo>
                    <a:pt x="184" y="85"/>
                    <a:pt x="371" y="48"/>
                    <a:pt x="555" y="48"/>
                  </a:cubicBezTo>
                  <a:cubicBezTo>
                    <a:pt x="664" y="48"/>
                    <a:pt x="771" y="61"/>
                    <a:pt x="870" y="81"/>
                  </a:cubicBezTo>
                  <a:cubicBezTo>
                    <a:pt x="872" y="82"/>
                    <a:pt x="874" y="82"/>
                    <a:pt x="875" y="82"/>
                  </a:cubicBezTo>
                  <a:cubicBezTo>
                    <a:pt x="894" y="82"/>
                    <a:pt x="900" y="54"/>
                    <a:pt x="879" y="47"/>
                  </a:cubicBezTo>
                  <a:cubicBezTo>
                    <a:pt x="787" y="16"/>
                    <a:pt x="682" y="1"/>
                    <a:pt x="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4"/>
            <p:cNvSpPr/>
            <p:nvPr/>
          </p:nvSpPr>
          <p:spPr>
            <a:xfrm>
              <a:off x="4592975" y="1596475"/>
              <a:ext cx="38600" cy="4450"/>
            </a:xfrm>
            <a:custGeom>
              <a:rect b="b" l="l" r="r" t="t"/>
              <a:pathLst>
                <a:path extrusionOk="0" h="178" w="1544">
                  <a:moveTo>
                    <a:pt x="543" y="1"/>
                  </a:moveTo>
                  <a:cubicBezTo>
                    <a:pt x="374" y="1"/>
                    <a:pt x="203" y="12"/>
                    <a:pt x="33" y="32"/>
                  </a:cubicBezTo>
                  <a:cubicBezTo>
                    <a:pt x="1" y="38"/>
                    <a:pt x="0" y="88"/>
                    <a:pt x="31" y="88"/>
                  </a:cubicBezTo>
                  <a:cubicBezTo>
                    <a:pt x="31" y="88"/>
                    <a:pt x="32" y="88"/>
                    <a:pt x="33" y="88"/>
                  </a:cubicBezTo>
                  <a:cubicBezTo>
                    <a:pt x="183" y="71"/>
                    <a:pt x="331" y="63"/>
                    <a:pt x="478" y="63"/>
                  </a:cubicBezTo>
                  <a:cubicBezTo>
                    <a:pt x="823" y="63"/>
                    <a:pt x="1162" y="106"/>
                    <a:pt x="1507" y="177"/>
                  </a:cubicBezTo>
                  <a:cubicBezTo>
                    <a:pt x="1509" y="178"/>
                    <a:pt x="1510" y="178"/>
                    <a:pt x="1511" y="178"/>
                  </a:cubicBezTo>
                  <a:cubicBezTo>
                    <a:pt x="1534" y="178"/>
                    <a:pt x="1543" y="144"/>
                    <a:pt x="1518" y="137"/>
                  </a:cubicBezTo>
                  <a:cubicBezTo>
                    <a:pt x="1199" y="42"/>
                    <a:pt x="872" y="1"/>
                    <a:pt x="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4"/>
            <p:cNvSpPr/>
            <p:nvPr/>
          </p:nvSpPr>
          <p:spPr>
            <a:xfrm>
              <a:off x="4606800" y="1566550"/>
              <a:ext cx="61450" cy="14425"/>
            </a:xfrm>
            <a:custGeom>
              <a:rect b="b" l="l" r="r" t="t"/>
              <a:pathLst>
                <a:path extrusionOk="0" h="577" w="2458">
                  <a:moveTo>
                    <a:pt x="780" y="1"/>
                  </a:moveTo>
                  <a:cubicBezTo>
                    <a:pt x="506" y="1"/>
                    <a:pt x="245" y="45"/>
                    <a:pt x="28" y="143"/>
                  </a:cubicBezTo>
                  <a:cubicBezTo>
                    <a:pt x="0" y="155"/>
                    <a:pt x="19" y="190"/>
                    <a:pt x="44" y="190"/>
                  </a:cubicBezTo>
                  <a:cubicBezTo>
                    <a:pt x="47" y="190"/>
                    <a:pt x="51" y="189"/>
                    <a:pt x="55" y="188"/>
                  </a:cubicBezTo>
                  <a:cubicBezTo>
                    <a:pt x="262" y="94"/>
                    <a:pt x="506" y="53"/>
                    <a:pt x="762" y="53"/>
                  </a:cubicBezTo>
                  <a:cubicBezTo>
                    <a:pt x="1362" y="53"/>
                    <a:pt x="2028" y="278"/>
                    <a:pt x="2434" y="575"/>
                  </a:cubicBezTo>
                  <a:cubicBezTo>
                    <a:pt x="2436" y="576"/>
                    <a:pt x="2437" y="577"/>
                    <a:pt x="2439" y="577"/>
                  </a:cubicBezTo>
                  <a:cubicBezTo>
                    <a:pt x="2449" y="577"/>
                    <a:pt x="2458" y="562"/>
                    <a:pt x="2449" y="554"/>
                  </a:cubicBezTo>
                  <a:cubicBezTo>
                    <a:pt x="2062" y="220"/>
                    <a:pt x="1390" y="1"/>
                    <a:pt x="7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4"/>
            <p:cNvSpPr/>
            <p:nvPr/>
          </p:nvSpPr>
          <p:spPr>
            <a:xfrm>
              <a:off x="4635625" y="1548275"/>
              <a:ext cx="71550" cy="17975"/>
            </a:xfrm>
            <a:custGeom>
              <a:rect b="b" l="l" r="r" t="t"/>
              <a:pathLst>
                <a:path extrusionOk="0" h="719" w="2862">
                  <a:moveTo>
                    <a:pt x="690" y="1"/>
                  </a:moveTo>
                  <a:cubicBezTo>
                    <a:pt x="465" y="1"/>
                    <a:pt x="244" y="14"/>
                    <a:pt x="35" y="37"/>
                  </a:cubicBezTo>
                  <a:cubicBezTo>
                    <a:pt x="1" y="43"/>
                    <a:pt x="0" y="94"/>
                    <a:pt x="32" y="94"/>
                  </a:cubicBezTo>
                  <a:cubicBezTo>
                    <a:pt x="33" y="94"/>
                    <a:pt x="34" y="94"/>
                    <a:pt x="35" y="94"/>
                  </a:cubicBezTo>
                  <a:cubicBezTo>
                    <a:pt x="218" y="76"/>
                    <a:pt x="405" y="66"/>
                    <a:pt x="592" y="66"/>
                  </a:cubicBezTo>
                  <a:cubicBezTo>
                    <a:pt x="1378" y="66"/>
                    <a:pt x="2173" y="242"/>
                    <a:pt x="2809" y="714"/>
                  </a:cubicBezTo>
                  <a:cubicBezTo>
                    <a:pt x="2813" y="717"/>
                    <a:pt x="2817" y="718"/>
                    <a:pt x="2822" y="718"/>
                  </a:cubicBezTo>
                  <a:cubicBezTo>
                    <a:pt x="2842" y="718"/>
                    <a:pt x="2861" y="688"/>
                    <a:pt x="2840" y="670"/>
                  </a:cubicBezTo>
                  <a:cubicBezTo>
                    <a:pt x="2277" y="163"/>
                    <a:pt x="1462" y="1"/>
                    <a:pt x="6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4"/>
            <p:cNvSpPr/>
            <p:nvPr/>
          </p:nvSpPr>
          <p:spPr>
            <a:xfrm>
              <a:off x="3706050" y="1363325"/>
              <a:ext cx="94900" cy="82375"/>
            </a:xfrm>
            <a:custGeom>
              <a:rect b="b" l="l" r="r" t="t"/>
              <a:pathLst>
                <a:path extrusionOk="0" h="3295" w="3796">
                  <a:moveTo>
                    <a:pt x="2457" y="1"/>
                  </a:moveTo>
                  <a:cubicBezTo>
                    <a:pt x="1805" y="1"/>
                    <a:pt x="1138" y="124"/>
                    <a:pt x="668" y="609"/>
                  </a:cubicBezTo>
                  <a:cubicBezTo>
                    <a:pt x="78" y="1215"/>
                    <a:pt x="0" y="3192"/>
                    <a:pt x="38" y="3199"/>
                  </a:cubicBezTo>
                  <a:cubicBezTo>
                    <a:pt x="165" y="3228"/>
                    <a:pt x="522" y="3294"/>
                    <a:pt x="960" y="3294"/>
                  </a:cubicBezTo>
                  <a:cubicBezTo>
                    <a:pt x="2104" y="3294"/>
                    <a:pt x="3796" y="2839"/>
                    <a:pt x="3352" y="58"/>
                  </a:cubicBezTo>
                  <a:cubicBezTo>
                    <a:pt x="3073" y="29"/>
                    <a:pt x="2767" y="1"/>
                    <a:pt x="24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4"/>
            <p:cNvSpPr/>
            <p:nvPr/>
          </p:nvSpPr>
          <p:spPr>
            <a:xfrm>
              <a:off x="3708450" y="1349725"/>
              <a:ext cx="124225" cy="89800"/>
            </a:xfrm>
            <a:custGeom>
              <a:rect b="b" l="l" r="r" t="t"/>
              <a:pathLst>
                <a:path extrusionOk="0" h="3592" w="4969">
                  <a:moveTo>
                    <a:pt x="4903" y="0"/>
                  </a:moveTo>
                  <a:cubicBezTo>
                    <a:pt x="4901" y="0"/>
                    <a:pt x="4899" y="1"/>
                    <a:pt x="4896" y="1"/>
                  </a:cubicBezTo>
                  <a:cubicBezTo>
                    <a:pt x="2825" y="302"/>
                    <a:pt x="1170" y="1904"/>
                    <a:pt x="17" y="3547"/>
                  </a:cubicBezTo>
                  <a:cubicBezTo>
                    <a:pt x="1" y="3570"/>
                    <a:pt x="21" y="3591"/>
                    <a:pt x="43" y="3591"/>
                  </a:cubicBezTo>
                  <a:cubicBezTo>
                    <a:pt x="52" y="3591"/>
                    <a:pt x="62" y="3588"/>
                    <a:pt x="69" y="3579"/>
                  </a:cubicBezTo>
                  <a:cubicBezTo>
                    <a:pt x="1342" y="1916"/>
                    <a:pt x="2830" y="567"/>
                    <a:pt x="4919" y="80"/>
                  </a:cubicBezTo>
                  <a:cubicBezTo>
                    <a:pt x="4969" y="69"/>
                    <a:pt x="4951" y="0"/>
                    <a:pt x="4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4"/>
            <p:cNvSpPr/>
            <p:nvPr/>
          </p:nvSpPr>
          <p:spPr>
            <a:xfrm>
              <a:off x="3772700" y="1374675"/>
              <a:ext cx="9875" cy="53275"/>
            </a:xfrm>
            <a:custGeom>
              <a:rect b="b" l="l" r="r" t="t"/>
              <a:pathLst>
                <a:path extrusionOk="0" h="2131" w="395">
                  <a:moveTo>
                    <a:pt x="30" y="0"/>
                  </a:moveTo>
                  <a:cubicBezTo>
                    <a:pt x="16" y="0"/>
                    <a:pt x="1" y="13"/>
                    <a:pt x="7" y="28"/>
                  </a:cubicBezTo>
                  <a:cubicBezTo>
                    <a:pt x="228" y="635"/>
                    <a:pt x="350" y="1482"/>
                    <a:pt x="118" y="2100"/>
                  </a:cubicBezTo>
                  <a:cubicBezTo>
                    <a:pt x="110" y="2118"/>
                    <a:pt x="124" y="2130"/>
                    <a:pt x="139" y="2130"/>
                  </a:cubicBezTo>
                  <a:cubicBezTo>
                    <a:pt x="149" y="2130"/>
                    <a:pt x="160" y="2125"/>
                    <a:pt x="164" y="2112"/>
                  </a:cubicBezTo>
                  <a:cubicBezTo>
                    <a:pt x="394" y="1503"/>
                    <a:pt x="299" y="604"/>
                    <a:pt x="46" y="11"/>
                  </a:cubicBezTo>
                  <a:cubicBezTo>
                    <a:pt x="43" y="3"/>
                    <a:pt x="36"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4"/>
            <p:cNvSpPr/>
            <p:nvPr/>
          </p:nvSpPr>
          <p:spPr>
            <a:xfrm>
              <a:off x="3752075" y="1389725"/>
              <a:ext cx="10150" cy="51300"/>
            </a:xfrm>
            <a:custGeom>
              <a:rect b="b" l="l" r="r" t="t"/>
              <a:pathLst>
                <a:path extrusionOk="0" h="2052" w="406">
                  <a:moveTo>
                    <a:pt x="69" y="0"/>
                  </a:moveTo>
                  <a:cubicBezTo>
                    <a:pt x="52" y="0"/>
                    <a:pt x="35" y="15"/>
                    <a:pt x="43" y="33"/>
                  </a:cubicBezTo>
                  <a:cubicBezTo>
                    <a:pt x="287" y="659"/>
                    <a:pt x="217" y="1379"/>
                    <a:pt x="10" y="2007"/>
                  </a:cubicBezTo>
                  <a:cubicBezTo>
                    <a:pt x="1" y="2034"/>
                    <a:pt x="23" y="2052"/>
                    <a:pt x="46" y="2052"/>
                  </a:cubicBezTo>
                  <a:cubicBezTo>
                    <a:pt x="61" y="2052"/>
                    <a:pt x="76" y="2044"/>
                    <a:pt x="82" y="2025"/>
                  </a:cubicBezTo>
                  <a:cubicBezTo>
                    <a:pt x="286" y="1407"/>
                    <a:pt x="405" y="609"/>
                    <a:pt x="90" y="12"/>
                  </a:cubicBezTo>
                  <a:cubicBezTo>
                    <a:pt x="85" y="4"/>
                    <a:pt x="77"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4"/>
            <p:cNvSpPr/>
            <p:nvPr/>
          </p:nvSpPr>
          <p:spPr>
            <a:xfrm>
              <a:off x="3733925" y="1407250"/>
              <a:ext cx="5775" cy="33600"/>
            </a:xfrm>
            <a:custGeom>
              <a:rect b="b" l="l" r="r" t="t"/>
              <a:pathLst>
                <a:path extrusionOk="0" h="1344" w="231">
                  <a:moveTo>
                    <a:pt x="27" y="0"/>
                  </a:moveTo>
                  <a:cubicBezTo>
                    <a:pt x="14" y="0"/>
                    <a:pt x="0" y="13"/>
                    <a:pt x="3" y="28"/>
                  </a:cubicBezTo>
                  <a:cubicBezTo>
                    <a:pt x="123" y="468"/>
                    <a:pt x="114" y="865"/>
                    <a:pt x="51" y="1315"/>
                  </a:cubicBezTo>
                  <a:cubicBezTo>
                    <a:pt x="48" y="1332"/>
                    <a:pt x="63" y="1344"/>
                    <a:pt x="77" y="1344"/>
                  </a:cubicBezTo>
                  <a:cubicBezTo>
                    <a:pt x="85" y="1344"/>
                    <a:pt x="94" y="1339"/>
                    <a:pt x="96" y="1327"/>
                  </a:cubicBezTo>
                  <a:cubicBezTo>
                    <a:pt x="168" y="886"/>
                    <a:pt x="231" y="432"/>
                    <a:pt x="45" y="12"/>
                  </a:cubicBezTo>
                  <a:cubicBezTo>
                    <a:pt x="41" y="3"/>
                    <a:pt x="34"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4"/>
            <p:cNvSpPr/>
            <p:nvPr/>
          </p:nvSpPr>
          <p:spPr>
            <a:xfrm>
              <a:off x="3720350" y="1422400"/>
              <a:ext cx="2825" cy="18675"/>
            </a:xfrm>
            <a:custGeom>
              <a:rect b="b" l="l" r="r" t="t"/>
              <a:pathLst>
                <a:path extrusionOk="0" h="747" w="113">
                  <a:moveTo>
                    <a:pt x="44" y="1"/>
                  </a:moveTo>
                  <a:cubicBezTo>
                    <a:pt x="29" y="1"/>
                    <a:pt x="14" y="9"/>
                    <a:pt x="12" y="25"/>
                  </a:cubicBezTo>
                  <a:cubicBezTo>
                    <a:pt x="0" y="88"/>
                    <a:pt x="18" y="157"/>
                    <a:pt x="21" y="223"/>
                  </a:cubicBezTo>
                  <a:cubicBezTo>
                    <a:pt x="33" y="386"/>
                    <a:pt x="30" y="549"/>
                    <a:pt x="5" y="709"/>
                  </a:cubicBezTo>
                  <a:cubicBezTo>
                    <a:pt x="1" y="731"/>
                    <a:pt x="20" y="746"/>
                    <a:pt x="38" y="746"/>
                  </a:cubicBezTo>
                  <a:cubicBezTo>
                    <a:pt x="49" y="746"/>
                    <a:pt x="61" y="740"/>
                    <a:pt x="64" y="724"/>
                  </a:cubicBezTo>
                  <a:cubicBezTo>
                    <a:pt x="100" y="565"/>
                    <a:pt x="112" y="402"/>
                    <a:pt x="105" y="239"/>
                  </a:cubicBezTo>
                  <a:cubicBezTo>
                    <a:pt x="102" y="169"/>
                    <a:pt x="108" y="81"/>
                    <a:pt x="73" y="16"/>
                  </a:cubicBezTo>
                  <a:cubicBezTo>
                    <a:pt x="67" y="6"/>
                    <a:pt x="56"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4"/>
            <p:cNvSpPr/>
            <p:nvPr/>
          </p:nvSpPr>
          <p:spPr>
            <a:xfrm>
              <a:off x="3708775" y="1422650"/>
              <a:ext cx="13350" cy="5425"/>
            </a:xfrm>
            <a:custGeom>
              <a:rect b="b" l="l" r="r" t="t"/>
              <a:pathLst>
                <a:path extrusionOk="0" h="217" w="534">
                  <a:moveTo>
                    <a:pt x="449" y="0"/>
                  </a:moveTo>
                  <a:cubicBezTo>
                    <a:pt x="293" y="0"/>
                    <a:pt x="110" y="73"/>
                    <a:pt x="11" y="187"/>
                  </a:cubicBezTo>
                  <a:cubicBezTo>
                    <a:pt x="1" y="200"/>
                    <a:pt x="11" y="217"/>
                    <a:pt x="24" y="217"/>
                  </a:cubicBezTo>
                  <a:cubicBezTo>
                    <a:pt x="28" y="217"/>
                    <a:pt x="32" y="215"/>
                    <a:pt x="35" y="211"/>
                  </a:cubicBezTo>
                  <a:cubicBezTo>
                    <a:pt x="152" y="80"/>
                    <a:pt x="343" y="48"/>
                    <a:pt x="506" y="41"/>
                  </a:cubicBezTo>
                  <a:cubicBezTo>
                    <a:pt x="526" y="41"/>
                    <a:pt x="533" y="9"/>
                    <a:pt x="512" y="5"/>
                  </a:cubicBezTo>
                  <a:cubicBezTo>
                    <a:pt x="492" y="2"/>
                    <a:pt x="471" y="0"/>
                    <a:pt x="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4"/>
            <p:cNvSpPr/>
            <p:nvPr/>
          </p:nvSpPr>
          <p:spPr>
            <a:xfrm>
              <a:off x="3712075" y="1405975"/>
              <a:ext cx="23950" cy="4850"/>
            </a:xfrm>
            <a:custGeom>
              <a:rect b="b" l="l" r="r" t="t"/>
              <a:pathLst>
                <a:path extrusionOk="0" h="194" w="958">
                  <a:moveTo>
                    <a:pt x="753" y="0"/>
                  </a:moveTo>
                  <a:cubicBezTo>
                    <a:pt x="507" y="0"/>
                    <a:pt x="262" y="55"/>
                    <a:pt x="29" y="139"/>
                  </a:cubicBezTo>
                  <a:cubicBezTo>
                    <a:pt x="1" y="151"/>
                    <a:pt x="10" y="194"/>
                    <a:pt x="34" y="194"/>
                  </a:cubicBezTo>
                  <a:cubicBezTo>
                    <a:pt x="37" y="194"/>
                    <a:pt x="40" y="193"/>
                    <a:pt x="44" y="191"/>
                  </a:cubicBezTo>
                  <a:cubicBezTo>
                    <a:pt x="334" y="88"/>
                    <a:pt x="627" y="61"/>
                    <a:pt x="933" y="51"/>
                  </a:cubicBezTo>
                  <a:cubicBezTo>
                    <a:pt x="958" y="51"/>
                    <a:pt x="958" y="12"/>
                    <a:pt x="933" y="10"/>
                  </a:cubicBezTo>
                  <a:cubicBezTo>
                    <a:pt x="873" y="4"/>
                    <a:pt x="813" y="0"/>
                    <a:pt x="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4"/>
            <p:cNvSpPr/>
            <p:nvPr/>
          </p:nvSpPr>
          <p:spPr>
            <a:xfrm>
              <a:off x="3715050" y="1385200"/>
              <a:ext cx="38900" cy="6800"/>
            </a:xfrm>
            <a:custGeom>
              <a:rect b="b" l="l" r="r" t="t"/>
              <a:pathLst>
                <a:path extrusionOk="0" h="272" w="1556">
                  <a:moveTo>
                    <a:pt x="810" y="1"/>
                  </a:moveTo>
                  <a:cubicBezTo>
                    <a:pt x="514" y="1"/>
                    <a:pt x="216" y="72"/>
                    <a:pt x="20" y="229"/>
                  </a:cubicBezTo>
                  <a:cubicBezTo>
                    <a:pt x="0" y="245"/>
                    <a:pt x="20" y="271"/>
                    <a:pt x="41" y="271"/>
                  </a:cubicBezTo>
                  <a:cubicBezTo>
                    <a:pt x="47" y="271"/>
                    <a:pt x="53" y="270"/>
                    <a:pt x="58" y="265"/>
                  </a:cubicBezTo>
                  <a:cubicBezTo>
                    <a:pt x="245" y="114"/>
                    <a:pt x="520" y="56"/>
                    <a:pt x="798" y="56"/>
                  </a:cubicBezTo>
                  <a:cubicBezTo>
                    <a:pt x="1066" y="56"/>
                    <a:pt x="1337" y="110"/>
                    <a:pt x="1535" y="190"/>
                  </a:cubicBezTo>
                  <a:cubicBezTo>
                    <a:pt x="1536" y="191"/>
                    <a:pt x="1537" y="191"/>
                    <a:pt x="1539" y="191"/>
                  </a:cubicBezTo>
                  <a:cubicBezTo>
                    <a:pt x="1550" y="191"/>
                    <a:pt x="1556" y="173"/>
                    <a:pt x="1544" y="168"/>
                  </a:cubicBezTo>
                  <a:cubicBezTo>
                    <a:pt x="1353" y="61"/>
                    <a:pt x="1082"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4"/>
            <p:cNvSpPr/>
            <p:nvPr/>
          </p:nvSpPr>
          <p:spPr>
            <a:xfrm>
              <a:off x="3728100" y="1369550"/>
              <a:ext cx="46200" cy="6325"/>
            </a:xfrm>
            <a:custGeom>
              <a:rect b="b" l="l" r="r" t="t"/>
              <a:pathLst>
                <a:path extrusionOk="0" h="253" w="1848">
                  <a:moveTo>
                    <a:pt x="1000" y="0"/>
                  </a:moveTo>
                  <a:cubicBezTo>
                    <a:pt x="667" y="0"/>
                    <a:pt x="326" y="75"/>
                    <a:pt x="31" y="179"/>
                  </a:cubicBezTo>
                  <a:cubicBezTo>
                    <a:pt x="0" y="190"/>
                    <a:pt x="8" y="235"/>
                    <a:pt x="35" y="235"/>
                  </a:cubicBezTo>
                  <a:cubicBezTo>
                    <a:pt x="39" y="235"/>
                    <a:pt x="42" y="234"/>
                    <a:pt x="46" y="233"/>
                  </a:cubicBezTo>
                  <a:cubicBezTo>
                    <a:pt x="335" y="137"/>
                    <a:pt x="635" y="83"/>
                    <a:pt x="933" y="83"/>
                  </a:cubicBezTo>
                  <a:cubicBezTo>
                    <a:pt x="1229" y="83"/>
                    <a:pt x="1523" y="135"/>
                    <a:pt x="1804" y="251"/>
                  </a:cubicBezTo>
                  <a:cubicBezTo>
                    <a:pt x="1808" y="252"/>
                    <a:pt x="1811" y="253"/>
                    <a:pt x="1814" y="253"/>
                  </a:cubicBezTo>
                  <a:cubicBezTo>
                    <a:pt x="1836" y="253"/>
                    <a:pt x="1848" y="216"/>
                    <a:pt x="1825" y="203"/>
                  </a:cubicBezTo>
                  <a:cubicBezTo>
                    <a:pt x="1579" y="58"/>
                    <a:pt x="1292" y="0"/>
                    <a:pt x="10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4"/>
            <p:cNvSpPr/>
            <p:nvPr/>
          </p:nvSpPr>
          <p:spPr>
            <a:xfrm>
              <a:off x="4685700" y="1489350"/>
              <a:ext cx="94000" cy="54550"/>
            </a:xfrm>
            <a:custGeom>
              <a:rect b="b" l="l" r="r" t="t"/>
              <a:pathLst>
                <a:path extrusionOk="0" h="2182" w="3760">
                  <a:moveTo>
                    <a:pt x="1980" y="0"/>
                  </a:moveTo>
                  <a:cubicBezTo>
                    <a:pt x="1214" y="0"/>
                    <a:pt x="0" y="508"/>
                    <a:pt x="8" y="531"/>
                  </a:cubicBezTo>
                  <a:cubicBezTo>
                    <a:pt x="89" y="779"/>
                    <a:pt x="631" y="2182"/>
                    <a:pt x="2003" y="2182"/>
                  </a:cubicBezTo>
                  <a:cubicBezTo>
                    <a:pt x="2482" y="2182"/>
                    <a:pt x="3062" y="2011"/>
                    <a:pt x="3760" y="1559"/>
                  </a:cubicBezTo>
                  <a:cubicBezTo>
                    <a:pt x="3475" y="967"/>
                    <a:pt x="3074" y="222"/>
                    <a:pt x="2248" y="27"/>
                  </a:cubicBezTo>
                  <a:cubicBezTo>
                    <a:pt x="2169" y="9"/>
                    <a:pt x="2078" y="0"/>
                    <a:pt x="1980"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4"/>
            <p:cNvSpPr/>
            <p:nvPr/>
          </p:nvSpPr>
          <p:spPr>
            <a:xfrm>
              <a:off x="4689375" y="1501975"/>
              <a:ext cx="119150" cy="49050"/>
            </a:xfrm>
            <a:custGeom>
              <a:rect b="b" l="l" r="r" t="t"/>
              <a:pathLst>
                <a:path extrusionOk="0" h="1962" w="4766">
                  <a:moveTo>
                    <a:pt x="34" y="1"/>
                  </a:moveTo>
                  <a:cubicBezTo>
                    <a:pt x="6" y="1"/>
                    <a:pt x="0" y="54"/>
                    <a:pt x="30" y="59"/>
                  </a:cubicBezTo>
                  <a:cubicBezTo>
                    <a:pt x="1750" y="299"/>
                    <a:pt x="3390" y="724"/>
                    <a:pt x="4681" y="1949"/>
                  </a:cubicBezTo>
                  <a:cubicBezTo>
                    <a:pt x="4690" y="1958"/>
                    <a:pt x="4700" y="1962"/>
                    <a:pt x="4709" y="1962"/>
                  </a:cubicBezTo>
                  <a:cubicBezTo>
                    <a:pt x="4740" y="1962"/>
                    <a:pt x="4765" y="1922"/>
                    <a:pt x="4738" y="1892"/>
                  </a:cubicBezTo>
                  <a:cubicBezTo>
                    <a:pt x="3599" y="592"/>
                    <a:pt x="1688" y="149"/>
                    <a:pt x="38" y="1"/>
                  </a:cubicBezTo>
                  <a:cubicBezTo>
                    <a:pt x="37" y="1"/>
                    <a:pt x="35"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4"/>
            <p:cNvSpPr/>
            <p:nvPr/>
          </p:nvSpPr>
          <p:spPr>
            <a:xfrm>
              <a:off x="4725425" y="1520900"/>
              <a:ext cx="40325" cy="21300"/>
            </a:xfrm>
            <a:custGeom>
              <a:rect b="b" l="l" r="r" t="t"/>
              <a:pathLst>
                <a:path extrusionOk="0" h="852" w="1613">
                  <a:moveTo>
                    <a:pt x="1583" y="1"/>
                  </a:moveTo>
                  <a:cubicBezTo>
                    <a:pt x="1578" y="1"/>
                    <a:pt x="1572" y="3"/>
                    <a:pt x="1568" y="7"/>
                  </a:cubicBezTo>
                  <a:cubicBezTo>
                    <a:pt x="1174" y="377"/>
                    <a:pt x="577" y="739"/>
                    <a:pt x="34" y="802"/>
                  </a:cubicBezTo>
                  <a:cubicBezTo>
                    <a:pt x="2" y="803"/>
                    <a:pt x="1" y="851"/>
                    <a:pt x="30" y="851"/>
                  </a:cubicBezTo>
                  <a:cubicBezTo>
                    <a:pt x="31" y="851"/>
                    <a:pt x="31" y="851"/>
                    <a:pt x="32" y="851"/>
                  </a:cubicBezTo>
                  <a:cubicBezTo>
                    <a:pt x="575" y="787"/>
                    <a:pt x="1225" y="435"/>
                    <a:pt x="1597" y="37"/>
                  </a:cubicBezTo>
                  <a:cubicBezTo>
                    <a:pt x="1612" y="21"/>
                    <a:pt x="1599" y="1"/>
                    <a:pt x="1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4"/>
            <p:cNvSpPr/>
            <p:nvPr/>
          </p:nvSpPr>
          <p:spPr>
            <a:xfrm>
              <a:off x="4705700" y="1513450"/>
              <a:ext cx="40600" cy="18725"/>
            </a:xfrm>
            <a:custGeom>
              <a:rect b="b" l="l" r="r" t="t"/>
              <a:pathLst>
                <a:path extrusionOk="0" h="749" w="1624">
                  <a:moveTo>
                    <a:pt x="1585" y="0"/>
                  </a:moveTo>
                  <a:cubicBezTo>
                    <a:pt x="1579" y="0"/>
                    <a:pt x="1573" y="2"/>
                    <a:pt x="1568" y="7"/>
                  </a:cubicBezTo>
                  <a:cubicBezTo>
                    <a:pt x="1165" y="398"/>
                    <a:pt x="589" y="589"/>
                    <a:pt x="45" y="675"/>
                  </a:cubicBezTo>
                  <a:cubicBezTo>
                    <a:pt x="1" y="682"/>
                    <a:pt x="17" y="749"/>
                    <a:pt x="59" y="749"/>
                  </a:cubicBezTo>
                  <a:cubicBezTo>
                    <a:pt x="61" y="749"/>
                    <a:pt x="63" y="748"/>
                    <a:pt x="66" y="748"/>
                  </a:cubicBezTo>
                  <a:cubicBezTo>
                    <a:pt x="595" y="667"/>
                    <a:pt x="1270" y="486"/>
                    <a:pt x="1608" y="39"/>
                  </a:cubicBezTo>
                  <a:cubicBezTo>
                    <a:pt x="1623" y="21"/>
                    <a:pt x="1604" y="0"/>
                    <a:pt x="1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4"/>
            <p:cNvSpPr/>
            <p:nvPr/>
          </p:nvSpPr>
          <p:spPr>
            <a:xfrm>
              <a:off x="4699050" y="1507275"/>
              <a:ext cx="25925" cy="13425"/>
            </a:xfrm>
            <a:custGeom>
              <a:rect b="b" l="l" r="r" t="t"/>
              <a:pathLst>
                <a:path extrusionOk="0" h="537" w="1037">
                  <a:moveTo>
                    <a:pt x="1009" y="1"/>
                  </a:moveTo>
                  <a:cubicBezTo>
                    <a:pt x="1005" y="1"/>
                    <a:pt x="1000" y="2"/>
                    <a:pt x="996" y="6"/>
                  </a:cubicBezTo>
                  <a:cubicBezTo>
                    <a:pt x="697" y="235"/>
                    <a:pt x="386" y="374"/>
                    <a:pt x="26" y="489"/>
                  </a:cubicBezTo>
                  <a:cubicBezTo>
                    <a:pt x="0" y="498"/>
                    <a:pt x="10" y="537"/>
                    <a:pt x="34" y="537"/>
                  </a:cubicBezTo>
                  <a:cubicBezTo>
                    <a:pt x="36" y="537"/>
                    <a:pt x="38" y="536"/>
                    <a:pt x="40" y="536"/>
                  </a:cubicBezTo>
                  <a:cubicBezTo>
                    <a:pt x="390" y="434"/>
                    <a:pt x="775" y="325"/>
                    <a:pt x="1024" y="40"/>
                  </a:cubicBezTo>
                  <a:cubicBezTo>
                    <a:pt x="1036" y="26"/>
                    <a:pt x="1025"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4"/>
            <p:cNvSpPr/>
            <p:nvPr/>
          </p:nvSpPr>
          <p:spPr>
            <a:xfrm>
              <a:off x="4692850" y="1504075"/>
              <a:ext cx="15425" cy="7475"/>
            </a:xfrm>
            <a:custGeom>
              <a:rect b="b" l="l" r="r" t="t"/>
              <a:pathLst>
                <a:path extrusionOk="0" h="299" w="617">
                  <a:moveTo>
                    <a:pt x="567" y="0"/>
                  </a:moveTo>
                  <a:cubicBezTo>
                    <a:pt x="565" y="0"/>
                    <a:pt x="563" y="0"/>
                    <a:pt x="560" y="1"/>
                  </a:cubicBezTo>
                  <a:cubicBezTo>
                    <a:pt x="508" y="10"/>
                    <a:pt x="458" y="52"/>
                    <a:pt x="411" y="76"/>
                  </a:cubicBezTo>
                  <a:cubicBezTo>
                    <a:pt x="289" y="140"/>
                    <a:pt x="164" y="197"/>
                    <a:pt x="33" y="237"/>
                  </a:cubicBezTo>
                  <a:cubicBezTo>
                    <a:pt x="0" y="247"/>
                    <a:pt x="13" y="298"/>
                    <a:pt x="45" y="298"/>
                  </a:cubicBezTo>
                  <a:cubicBezTo>
                    <a:pt x="48" y="298"/>
                    <a:pt x="50" y="298"/>
                    <a:pt x="53" y="297"/>
                  </a:cubicBezTo>
                  <a:cubicBezTo>
                    <a:pt x="189" y="264"/>
                    <a:pt x="318" y="218"/>
                    <a:pt x="440" y="155"/>
                  </a:cubicBezTo>
                  <a:cubicBezTo>
                    <a:pt x="496" y="128"/>
                    <a:pt x="563" y="100"/>
                    <a:pt x="601" y="52"/>
                  </a:cubicBezTo>
                  <a:cubicBezTo>
                    <a:pt x="617" y="27"/>
                    <a:pt x="592"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4"/>
            <p:cNvSpPr/>
            <p:nvPr/>
          </p:nvSpPr>
          <p:spPr>
            <a:xfrm>
              <a:off x="4698225" y="1498225"/>
              <a:ext cx="9475" cy="7125"/>
            </a:xfrm>
            <a:custGeom>
              <a:rect b="b" l="l" r="r" t="t"/>
              <a:pathLst>
                <a:path extrusionOk="0" h="285" w="379">
                  <a:moveTo>
                    <a:pt x="26" y="1"/>
                  </a:moveTo>
                  <a:cubicBezTo>
                    <a:pt x="9" y="1"/>
                    <a:pt x="1" y="31"/>
                    <a:pt x="20" y="34"/>
                  </a:cubicBezTo>
                  <a:cubicBezTo>
                    <a:pt x="160" y="63"/>
                    <a:pt x="260" y="167"/>
                    <a:pt x="341" y="277"/>
                  </a:cubicBezTo>
                  <a:cubicBezTo>
                    <a:pt x="344" y="282"/>
                    <a:pt x="351" y="285"/>
                    <a:pt x="357" y="285"/>
                  </a:cubicBezTo>
                  <a:cubicBezTo>
                    <a:pt x="368" y="285"/>
                    <a:pt x="378" y="277"/>
                    <a:pt x="374" y="263"/>
                  </a:cubicBezTo>
                  <a:cubicBezTo>
                    <a:pt x="321" y="136"/>
                    <a:pt x="164" y="27"/>
                    <a:pt x="29" y="1"/>
                  </a:cubicBezTo>
                  <a:cubicBezTo>
                    <a:pt x="28" y="1"/>
                    <a:pt x="27" y="1"/>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4"/>
            <p:cNvSpPr/>
            <p:nvPr/>
          </p:nvSpPr>
          <p:spPr>
            <a:xfrm>
              <a:off x="4712825" y="1494150"/>
              <a:ext cx="13200" cy="14475"/>
            </a:xfrm>
            <a:custGeom>
              <a:rect b="b" l="l" r="r" t="t"/>
              <a:pathLst>
                <a:path extrusionOk="0" h="579" w="528">
                  <a:moveTo>
                    <a:pt x="35" y="0"/>
                  </a:moveTo>
                  <a:cubicBezTo>
                    <a:pt x="14" y="0"/>
                    <a:pt x="1" y="35"/>
                    <a:pt x="22" y="52"/>
                  </a:cubicBezTo>
                  <a:cubicBezTo>
                    <a:pt x="212" y="197"/>
                    <a:pt x="345" y="375"/>
                    <a:pt x="484" y="568"/>
                  </a:cubicBezTo>
                  <a:cubicBezTo>
                    <a:pt x="489" y="575"/>
                    <a:pt x="495" y="578"/>
                    <a:pt x="501" y="578"/>
                  </a:cubicBezTo>
                  <a:cubicBezTo>
                    <a:pt x="514" y="578"/>
                    <a:pt x="527" y="564"/>
                    <a:pt x="520" y="547"/>
                  </a:cubicBezTo>
                  <a:cubicBezTo>
                    <a:pt x="424" y="327"/>
                    <a:pt x="239" y="148"/>
                    <a:pt x="48" y="6"/>
                  </a:cubicBezTo>
                  <a:cubicBezTo>
                    <a:pt x="44" y="2"/>
                    <a:pt x="39"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4"/>
            <p:cNvSpPr/>
            <p:nvPr/>
          </p:nvSpPr>
          <p:spPr>
            <a:xfrm>
              <a:off x="4728475" y="1489550"/>
              <a:ext cx="18125" cy="24500"/>
            </a:xfrm>
            <a:custGeom>
              <a:rect b="b" l="l" r="r" t="t"/>
              <a:pathLst>
                <a:path extrusionOk="0" h="980" w="725">
                  <a:moveTo>
                    <a:pt x="31" y="1"/>
                  </a:moveTo>
                  <a:cubicBezTo>
                    <a:pt x="7" y="1"/>
                    <a:pt x="0" y="43"/>
                    <a:pt x="29" y="52"/>
                  </a:cubicBezTo>
                  <a:cubicBezTo>
                    <a:pt x="368" y="166"/>
                    <a:pt x="644" y="633"/>
                    <a:pt x="682" y="968"/>
                  </a:cubicBezTo>
                  <a:cubicBezTo>
                    <a:pt x="684" y="976"/>
                    <a:pt x="690" y="980"/>
                    <a:pt x="696" y="980"/>
                  </a:cubicBezTo>
                  <a:cubicBezTo>
                    <a:pt x="701" y="980"/>
                    <a:pt x="706" y="976"/>
                    <a:pt x="706" y="968"/>
                  </a:cubicBezTo>
                  <a:cubicBezTo>
                    <a:pt x="724" y="606"/>
                    <a:pt x="389" y="119"/>
                    <a:pt x="40" y="3"/>
                  </a:cubicBezTo>
                  <a:cubicBezTo>
                    <a:pt x="37" y="1"/>
                    <a:pt x="34"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4"/>
            <p:cNvSpPr/>
            <p:nvPr/>
          </p:nvSpPr>
          <p:spPr>
            <a:xfrm>
              <a:off x="4746325" y="1492000"/>
              <a:ext cx="20200" cy="30050"/>
            </a:xfrm>
            <a:custGeom>
              <a:rect b="b" l="l" r="r" t="t"/>
              <a:pathLst>
                <a:path extrusionOk="0" h="1202" w="808">
                  <a:moveTo>
                    <a:pt x="42" y="1"/>
                  </a:moveTo>
                  <a:cubicBezTo>
                    <a:pt x="21" y="1"/>
                    <a:pt x="1" y="32"/>
                    <a:pt x="21" y="50"/>
                  </a:cubicBezTo>
                  <a:cubicBezTo>
                    <a:pt x="378" y="334"/>
                    <a:pt x="660" y="716"/>
                    <a:pt x="720" y="1177"/>
                  </a:cubicBezTo>
                  <a:cubicBezTo>
                    <a:pt x="721" y="1193"/>
                    <a:pt x="734" y="1202"/>
                    <a:pt x="746" y="1202"/>
                  </a:cubicBezTo>
                  <a:cubicBezTo>
                    <a:pt x="759" y="1202"/>
                    <a:pt x="771" y="1194"/>
                    <a:pt x="773" y="1177"/>
                  </a:cubicBezTo>
                  <a:cubicBezTo>
                    <a:pt x="808" y="705"/>
                    <a:pt x="402" y="271"/>
                    <a:pt x="55" y="5"/>
                  </a:cubicBezTo>
                  <a:cubicBezTo>
                    <a:pt x="51" y="2"/>
                    <a:pt x="47" y="1"/>
                    <a:pt x="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4"/>
            <p:cNvSpPr/>
            <p:nvPr/>
          </p:nvSpPr>
          <p:spPr>
            <a:xfrm>
              <a:off x="1642175" y="1510850"/>
              <a:ext cx="158825" cy="150750"/>
            </a:xfrm>
            <a:custGeom>
              <a:rect b="b" l="l" r="r" t="t"/>
              <a:pathLst>
                <a:path extrusionOk="0" h="6030" w="6353">
                  <a:moveTo>
                    <a:pt x="1938" y="1"/>
                  </a:moveTo>
                  <a:lnTo>
                    <a:pt x="1938" y="1"/>
                  </a:lnTo>
                  <a:cubicBezTo>
                    <a:pt x="0" y="5745"/>
                    <a:pt x="5178" y="6028"/>
                    <a:pt x="5871" y="6029"/>
                  </a:cubicBezTo>
                  <a:cubicBezTo>
                    <a:pt x="5926" y="6029"/>
                    <a:pt x="6352" y="2939"/>
                    <a:pt x="5667" y="1793"/>
                  </a:cubicBezTo>
                  <a:cubicBezTo>
                    <a:pt x="4861" y="444"/>
                    <a:pt x="3221" y="162"/>
                    <a:pt x="1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4"/>
            <p:cNvSpPr/>
            <p:nvPr/>
          </p:nvSpPr>
          <p:spPr>
            <a:xfrm>
              <a:off x="1633225" y="1473600"/>
              <a:ext cx="154225" cy="180925"/>
            </a:xfrm>
            <a:custGeom>
              <a:rect b="b" l="l" r="r" t="t"/>
              <a:pathLst>
                <a:path extrusionOk="0" h="7237" w="6169">
                  <a:moveTo>
                    <a:pt x="57" y="1"/>
                  </a:moveTo>
                  <a:cubicBezTo>
                    <a:pt x="21" y="1"/>
                    <a:pt x="1" y="61"/>
                    <a:pt x="38" y="78"/>
                  </a:cubicBezTo>
                  <a:cubicBezTo>
                    <a:pt x="3008" y="1562"/>
                    <a:pt x="4780" y="4272"/>
                    <a:pt x="6106" y="7222"/>
                  </a:cubicBezTo>
                  <a:cubicBezTo>
                    <a:pt x="6111" y="7232"/>
                    <a:pt x="6121" y="7236"/>
                    <a:pt x="6131" y="7236"/>
                  </a:cubicBezTo>
                  <a:cubicBezTo>
                    <a:pt x="6149" y="7236"/>
                    <a:pt x="6169" y="7221"/>
                    <a:pt x="6160" y="7199"/>
                  </a:cubicBezTo>
                  <a:cubicBezTo>
                    <a:pt x="4964" y="4341"/>
                    <a:pt x="3068" y="1232"/>
                    <a:pt x="70" y="3"/>
                  </a:cubicBezTo>
                  <a:cubicBezTo>
                    <a:pt x="65" y="2"/>
                    <a:pt x="61" y="1"/>
                    <a:pt x="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4"/>
            <p:cNvSpPr/>
            <p:nvPr/>
          </p:nvSpPr>
          <p:spPr>
            <a:xfrm>
              <a:off x="1688400" y="1532275"/>
              <a:ext cx="23875" cy="80925"/>
            </a:xfrm>
            <a:custGeom>
              <a:rect b="b" l="l" r="r" t="t"/>
              <a:pathLst>
                <a:path extrusionOk="0" h="3237" w="955">
                  <a:moveTo>
                    <a:pt x="925" y="0"/>
                  </a:moveTo>
                  <a:cubicBezTo>
                    <a:pt x="919" y="0"/>
                    <a:pt x="912" y="3"/>
                    <a:pt x="908" y="10"/>
                  </a:cubicBezTo>
                  <a:cubicBezTo>
                    <a:pt x="368" y="870"/>
                    <a:pt x="1" y="2208"/>
                    <a:pt x="168" y="3218"/>
                  </a:cubicBezTo>
                  <a:cubicBezTo>
                    <a:pt x="171" y="3231"/>
                    <a:pt x="180" y="3236"/>
                    <a:pt x="190" y="3236"/>
                  </a:cubicBezTo>
                  <a:cubicBezTo>
                    <a:pt x="205" y="3236"/>
                    <a:pt x="221" y="3224"/>
                    <a:pt x="218" y="3205"/>
                  </a:cubicBezTo>
                  <a:cubicBezTo>
                    <a:pt x="52" y="2201"/>
                    <a:pt x="441" y="902"/>
                    <a:pt x="945" y="32"/>
                  </a:cubicBezTo>
                  <a:cubicBezTo>
                    <a:pt x="955" y="16"/>
                    <a:pt x="940" y="0"/>
                    <a:pt x="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4"/>
            <p:cNvSpPr/>
            <p:nvPr/>
          </p:nvSpPr>
          <p:spPr>
            <a:xfrm>
              <a:off x="1718925" y="1562575"/>
              <a:ext cx="17800" cy="78825"/>
            </a:xfrm>
            <a:custGeom>
              <a:rect b="b" l="l" r="r" t="t"/>
              <a:pathLst>
                <a:path extrusionOk="0" h="3153" w="712">
                  <a:moveTo>
                    <a:pt x="676" y="0"/>
                  </a:moveTo>
                  <a:cubicBezTo>
                    <a:pt x="668" y="0"/>
                    <a:pt x="659" y="4"/>
                    <a:pt x="653" y="12"/>
                  </a:cubicBezTo>
                  <a:cubicBezTo>
                    <a:pt x="32" y="853"/>
                    <a:pt x="1" y="2114"/>
                    <a:pt x="124" y="3116"/>
                  </a:cubicBezTo>
                  <a:cubicBezTo>
                    <a:pt x="127" y="3140"/>
                    <a:pt x="147" y="3152"/>
                    <a:pt x="166" y="3152"/>
                  </a:cubicBezTo>
                  <a:cubicBezTo>
                    <a:pt x="185" y="3152"/>
                    <a:pt x="202" y="3140"/>
                    <a:pt x="200" y="3116"/>
                  </a:cubicBezTo>
                  <a:cubicBezTo>
                    <a:pt x="74" y="2096"/>
                    <a:pt x="142" y="929"/>
                    <a:pt x="698" y="38"/>
                  </a:cubicBezTo>
                  <a:cubicBezTo>
                    <a:pt x="712" y="18"/>
                    <a:pt x="694" y="0"/>
                    <a:pt x="6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4"/>
            <p:cNvSpPr/>
            <p:nvPr/>
          </p:nvSpPr>
          <p:spPr>
            <a:xfrm>
              <a:off x="1747600" y="1596350"/>
              <a:ext cx="11950" cy="51025"/>
            </a:xfrm>
            <a:custGeom>
              <a:rect b="b" l="l" r="r" t="t"/>
              <a:pathLst>
                <a:path extrusionOk="0" h="2041" w="478">
                  <a:moveTo>
                    <a:pt x="449" y="1"/>
                  </a:moveTo>
                  <a:cubicBezTo>
                    <a:pt x="442" y="1"/>
                    <a:pt x="435" y="4"/>
                    <a:pt x="430" y="12"/>
                  </a:cubicBezTo>
                  <a:cubicBezTo>
                    <a:pt x="52" y="618"/>
                    <a:pt x="18" y="1324"/>
                    <a:pt x="0" y="2018"/>
                  </a:cubicBezTo>
                  <a:cubicBezTo>
                    <a:pt x="0" y="2033"/>
                    <a:pt x="11" y="2041"/>
                    <a:pt x="23" y="2041"/>
                  </a:cubicBezTo>
                  <a:cubicBezTo>
                    <a:pt x="35" y="2041"/>
                    <a:pt x="47" y="2033"/>
                    <a:pt x="48" y="2018"/>
                  </a:cubicBezTo>
                  <a:cubicBezTo>
                    <a:pt x="78" y="1315"/>
                    <a:pt x="156" y="672"/>
                    <a:pt x="468" y="34"/>
                  </a:cubicBezTo>
                  <a:cubicBezTo>
                    <a:pt x="478" y="16"/>
                    <a:pt x="464" y="1"/>
                    <a:pt x="4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4"/>
            <p:cNvSpPr/>
            <p:nvPr/>
          </p:nvSpPr>
          <p:spPr>
            <a:xfrm>
              <a:off x="1768250" y="1624600"/>
              <a:ext cx="6150" cy="28150"/>
            </a:xfrm>
            <a:custGeom>
              <a:rect b="b" l="l" r="r" t="t"/>
              <a:pathLst>
                <a:path extrusionOk="0" h="1126" w="246">
                  <a:moveTo>
                    <a:pt x="209" y="0"/>
                  </a:moveTo>
                  <a:cubicBezTo>
                    <a:pt x="197" y="0"/>
                    <a:pt x="186" y="5"/>
                    <a:pt x="180" y="16"/>
                  </a:cubicBezTo>
                  <a:cubicBezTo>
                    <a:pt x="17" y="311"/>
                    <a:pt x="0" y="773"/>
                    <a:pt x="8" y="1096"/>
                  </a:cubicBezTo>
                  <a:cubicBezTo>
                    <a:pt x="8" y="1116"/>
                    <a:pt x="24" y="1126"/>
                    <a:pt x="39" y="1126"/>
                  </a:cubicBezTo>
                  <a:cubicBezTo>
                    <a:pt x="54" y="1126"/>
                    <a:pt x="69" y="1116"/>
                    <a:pt x="69" y="1096"/>
                  </a:cubicBezTo>
                  <a:cubicBezTo>
                    <a:pt x="72" y="837"/>
                    <a:pt x="112" y="582"/>
                    <a:pt x="172" y="332"/>
                  </a:cubicBezTo>
                  <a:cubicBezTo>
                    <a:pt x="195" y="231"/>
                    <a:pt x="232" y="134"/>
                    <a:pt x="243" y="34"/>
                  </a:cubicBezTo>
                  <a:cubicBezTo>
                    <a:pt x="245" y="12"/>
                    <a:pt x="227"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4"/>
            <p:cNvSpPr/>
            <p:nvPr/>
          </p:nvSpPr>
          <p:spPr>
            <a:xfrm>
              <a:off x="1772850" y="1625025"/>
              <a:ext cx="17500" cy="11925"/>
            </a:xfrm>
            <a:custGeom>
              <a:rect b="b" l="l" r="r" t="t"/>
              <a:pathLst>
                <a:path extrusionOk="0" h="477" w="700">
                  <a:moveTo>
                    <a:pt x="23" y="0"/>
                  </a:moveTo>
                  <a:cubicBezTo>
                    <a:pt x="4" y="0"/>
                    <a:pt x="1" y="31"/>
                    <a:pt x="20" y="35"/>
                  </a:cubicBezTo>
                  <a:cubicBezTo>
                    <a:pt x="262" y="93"/>
                    <a:pt x="539" y="237"/>
                    <a:pt x="662" y="469"/>
                  </a:cubicBezTo>
                  <a:cubicBezTo>
                    <a:pt x="665" y="474"/>
                    <a:pt x="669" y="476"/>
                    <a:pt x="674" y="476"/>
                  </a:cubicBezTo>
                  <a:cubicBezTo>
                    <a:pt x="686" y="476"/>
                    <a:pt x="699" y="464"/>
                    <a:pt x="693" y="451"/>
                  </a:cubicBezTo>
                  <a:cubicBezTo>
                    <a:pt x="576" y="222"/>
                    <a:pt x="277" y="26"/>
                    <a:pt x="26" y="0"/>
                  </a:cubicBezTo>
                  <a:cubicBezTo>
                    <a:pt x="25" y="0"/>
                    <a:pt x="24"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4"/>
            <p:cNvSpPr/>
            <p:nvPr/>
          </p:nvSpPr>
          <p:spPr>
            <a:xfrm>
              <a:off x="1757075" y="1594450"/>
              <a:ext cx="33200" cy="14325"/>
            </a:xfrm>
            <a:custGeom>
              <a:rect b="b" l="l" r="r" t="t"/>
              <a:pathLst>
                <a:path extrusionOk="0" h="573" w="1328">
                  <a:moveTo>
                    <a:pt x="34" y="1"/>
                  </a:moveTo>
                  <a:cubicBezTo>
                    <a:pt x="9" y="1"/>
                    <a:pt x="1" y="36"/>
                    <a:pt x="25" y="41"/>
                  </a:cubicBezTo>
                  <a:cubicBezTo>
                    <a:pt x="474" y="154"/>
                    <a:pt x="890" y="308"/>
                    <a:pt x="1278" y="567"/>
                  </a:cubicBezTo>
                  <a:cubicBezTo>
                    <a:pt x="1283" y="571"/>
                    <a:pt x="1288" y="573"/>
                    <a:pt x="1292" y="573"/>
                  </a:cubicBezTo>
                  <a:cubicBezTo>
                    <a:pt x="1313" y="573"/>
                    <a:pt x="1327" y="539"/>
                    <a:pt x="1303" y="522"/>
                  </a:cubicBezTo>
                  <a:cubicBezTo>
                    <a:pt x="921" y="261"/>
                    <a:pt x="495" y="68"/>
                    <a:pt x="37" y="1"/>
                  </a:cubicBezTo>
                  <a:cubicBezTo>
                    <a:pt x="36" y="1"/>
                    <a:pt x="35"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4"/>
            <p:cNvSpPr/>
            <p:nvPr/>
          </p:nvSpPr>
          <p:spPr>
            <a:xfrm>
              <a:off x="1735950" y="1560150"/>
              <a:ext cx="55050" cy="18350"/>
            </a:xfrm>
            <a:custGeom>
              <a:rect b="b" l="l" r="r" t="t"/>
              <a:pathLst>
                <a:path extrusionOk="0" h="734" w="2202">
                  <a:moveTo>
                    <a:pt x="512" y="0"/>
                  </a:moveTo>
                  <a:cubicBezTo>
                    <a:pt x="333" y="0"/>
                    <a:pt x="163" y="22"/>
                    <a:pt x="14" y="67"/>
                  </a:cubicBezTo>
                  <a:cubicBezTo>
                    <a:pt x="0" y="69"/>
                    <a:pt x="5" y="91"/>
                    <a:pt x="19" y="91"/>
                  </a:cubicBezTo>
                  <a:cubicBezTo>
                    <a:pt x="20" y="91"/>
                    <a:pt x="21" y="91"/>
                    <a:pt x="22" y="91"/>
                  </a:cubicBezTo>
                  <a:cubicBezTo>
                    <a:pt x="149" y="64"/>
                    <a:pt x="292" y="51"/>
                    <a:pt x="443" y="51"/>
                  </a:cubicBezTo>
                  <a:cubicBezTo>
                    <a:pt x="1057" y="51"/>
                    <a:pt x="1800" y="272"/>
                    <a:pt x="2145" y="722"/>
                  </a:cubicBezTo>
                  <a:cubicBezTo>
                    <a:pt x="2150" y="730"/>
                    <a:pt x="2158" y="734"/>
                    <a:pt x="2166" y="734"/>
                  </a:cubicBezTo>
                  <a:cubicBezTo>
                    <a:pt x="2184" y="734"/>
                    <a:pt x="2201" y="716"/>
                    <a:pt x="2187" y="697"/>
                  </a:cubicBezTo>
                  <a:cubicBezTo>
                    <a:pt x="1850" y="253"/>
                    <a:pt x="1127" y="0"/>
                    <a:pt x="5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4"/>
            <p:cNvSpPr/>
            <p:nvPr/>
          </p:nvSpPr>
          <p:spPr>
            <a:xfrm>
              <a:off x="1710575" y="1529875"/>
              <a:ext cx="66225" cy="18425"/>
            </a:xfrm>
            <a:custGeom>
              <a:rect b="b" l="l" r="r" t="t"/>
              <a:pathLst>
                <a:path extrusionOk="0" h="737" w="2649">
                  <a:moveTo>
                    <a:pt x="650" y="0"/>
                  </a:moveTo>
                  <a:cubicBezTo>
                    <a:pt x="441" y="0"/>
                    <a:pt x="234" y="28"/>
                    <a:pt x="33" y="91"/>
                  </a:cubicBezTo>
                  <a:cubicBezTo>
                    <a:pt x="1" y="101"/>
                    <a:pt x="11" y="144"/>
                    <a:pt x="41" y="144"/>
                  </a:cubicBezTo>
                  <a:cubicBezTo>
                    <a:pt x="43" y="144"/>
                    <a:pt x="45" y="144"/>
                    <a:pt x="48" y="143"/>
                  </a:cubicBezTo>
                  <a:cubicBezTo>
                    <a:pt x="234" y="103"/>
                    <a:pt x="422" y="85"/>
                    <a:pt x="608" y="85"/>
                  </a:cubicBezTo>
                  <a:cubicBezTo>
                    <a:pt x="1312" y="85"/>
                    <a:pt x="2002" y="351"/>
                    <a:pt x="2594" y="733"/>
                  </a:cubicBezTo>
                  <a:cubicBezTo>
                    <a:pt x="2599" y="736"/>
                    <a:pt x="2604" y="737"/>
                    <a:pt x="2608" y="737"/>
                  </a:cubicBezTo>
                  <a:cubicBezTo>
                    <a:pt x="2632" y="737"/>
                    <a:pt x="2648" y="700"/>
                    <a:pt x="2623" y="684"/>
                  </a:cubicBezTo>
                  <a:cubicBezTo>
                    <a:pt x="2058" y="313"/>
                    <a:pt x="1347"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4"/>
            <p:cNvSpPr/>
            <p:nvPr/>
          </p:nvSpPr>
          <p:spPr>
            <a:xfrm>
              <a:off x="1585375" y="1511500"/>
              <a:ext cx="88850" cy="89425"/>
            </a:xfrm>
            <a:custGeom>
              <a:rect b="b" l="l" r="r" t="t"/>
              <a:pathLst>
                <a:path extrusionOk="0" h="3577" w="3554">
                  <a:moveTo>
                    <a:pt x="2558" y="0"/>
                  </a:moveTo>
                  <a:cubicBezTo>
                    <a:pt x="1" y="1619"/>
                    <a:pt x="1922" y="3356"/>
                    <a:pt x="2192" y="3576"/>
                  </a:cubicBezTo>
                  <a:cubicBezTo>
                    <a:pt x="2192" y="3576"/>
                    <a:pt x="2192" y="3577"/>
                    <a:pt x="2192" y="3577"/>
                  </a:cubicBezTo>
                  <a:cubicBezTo>
                    <a:pt x="2228" y="3577"/>
                    <a:pt x="3350" y="2521"/>
                    <a:pt x="3443" y="1866"/>
                  </a:cubicBezTo>
                  <a:cubicBezTo>
                    <a:pt x="3553" y="1088"/>
                    <a:pt x="3006" y="464"/>
                    <a:pt x="25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4"/>
            <p:cNvSpPr/>
            <p:nvPr/>
          </p:nvSpPr>
          <p:spPr>
            <a:xfrm>
              <a:off x="1637725" y="1478725"/>
              <a:ext cx="21500" cy="119075"/>
            </a:xfrm>
            <a:custGeom>
              <a:rect b="b" l="l" r="r" t="t"/>
              <a:pathLst>
                <a:path extrusionOk="0" h="4763" w="860">
                  <a:moveTo>
                    <a:pt x="54" y="0"/>
                  </a:moveTo>
                  <a:cubicBezTo>
                    <a:pt x="28" y="0"/>
                    <a:pt x="1" y="31"/>
                    <a:pt x="15" y="63"/>
                  </a:cubicBezTo>
                  <a:cubicBezTo>
                    <a:pt x="678" y="1592"/>
                    <a:pt x="517" y="3146"/>
                    <a:pt x="129" y="4724"/>
                  </a:cubicBezTo>
                  <a:cubicBezTo>
                    <a:pt x="123" y="4748"/>
                    <a:pt x="140" y="4762"/>
                    <a:pt x="158" y="4762"/>
                  </a:cubicBezTo>
                  <a:cubicBezTo>
                    <a:pt x="169" y="4762"/>
                    <a:pt x="181" y="4756"/>
                    <a:pt x="186" y="4741"/>
                  </a:cubicBezTo>
                  <a:cubicBezTo>
                    <a:pt x="639" y="3238"/>
                    <a:pt x="859" y="1458"/>
                    <a:pt x="86" y="21"/>
                  </a:cubicBezTo>
                  <a:cubicBezTo>
                    <a:pt x="78" y="6"/>
                    <a:pt x="66"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4"/>
            <p:cNvSpPr/>
            <p:nvPr/>
          </p:nvSpPr>
          <p:spPr>
            <a:xfrm>
              <a:off x="1617525" y="1525975"/>
              <a:ext cx="33700" cy="26425"/>
            </a:xfrm>
            <a:custGeom>
              <a:rect b="b" l="l" r="r" t="t"/>
              <a:pathLst>
                <a:path extrusionOk="0" h="1057" w="1348">
                  <a:moveTo>
                    <a:pt x="1322" y="0"/>
                  </a:moveTo>
                  <a:cubicBezTo>
                    <a:pt x="1320" y="0"/>
                    <a:pt x="1318" y="1"/>
                    <a:pt x="1316" y="2"/>
                  </a:cubicBezTo>
                  <a:cubicBezTo>
                    <a:pt x="838" y="156"/>
                    <a:pt x="261" y="581"/>
                    <a:pt x="11" y="1018"/>
                  </a:cubicBezTo>
                  <a:cubicBezTo>
                    <a:pt x="0" y="1038"/>
                    <a:pt x="18" y="1056"/>
                    <a:pt x="35" y="1056"/>
                  </a:cubicBezTo>
                  <a:cubicBezTo>
                    <a:pt x="43" y="1056"/>
                    <a:pt x="50" y="1053"/>
                    <a:pt x="54" y="1045"/>
                  </a:cubicBezTo>
                  <a:cubicBezTo>
                    <a:pt x="307" y="597"/>
                    <a:pt x="856" y="232"/>
                    <a:pt x="1326" y="44"/>
                  </a:cubicBezTo>
                  <a:cubicBezTo>
                    <a:pt x="1348" y="35"/>
                    <a:pt x="1342" y="0"/>
                    <a:pt x="1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4"/>
            <p:cNvSpPr/>
            <p:nvPr/>
          </p:nvSpPr>
          <p:spPr>
            <a:xfrm>
              <a:off x="1619850" y="1545325"/>
              <a:ext cx="31500" cy="27550"/>
            </a:xfrm>
            <a:custGeom>
              <a:rect b="b" l="l" r="r" t="t"/>
              <a:pathLst>
                <a:path extrusionOk="0" h="1102" w="1260">
                  <a:moveTo>
                    <a:pt x="1222" y="1"/>
                  </a:moveTo>
                  <a:cubicBezTo>
                    <a:pt x="1220" y="1"/>
                    <a:pt x="1219" y="1"/>
                    <a:pt x="1217" y="1"/>
                  </a:cubicBezTo>
                  <a:cubicBezTo>
                    <a:pt x="703" y="103"/>
                    <a:pt x="283" y="622"/>
                    <a:pt x="20" y="1046"/>
                  </a:cubicBezTo>
                  <a:cubicBezTo>
                    <a:pt x="1" y="1074"/>
                    <a:pt x="27" y="1101"/>
                    <a:pt x="54" y="1101"/>
                  </a:cubicBezTo>
                  <a:cubicBezTo>
                    <a:pt x="65" y="1101"/>
                    <a:pt x="77" y="1096"/>
                    <a:pt x="85" y="1083"/>
                  </a:cubicBezTo>
                  <a:cubicBezTo>
                    <a:pt x="358" y="648"/>
                    <a:pt x="745" y="241"/>
                    <a:pt x="1230" y="51"/>
                  </a:cubicBezTo>
                  <a:cubicBezTo>
                    <a:pt x="1260" y="41"/>
                    <a:pt x="1250" y="1"/>
                    <a:pt x="1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4"/>
            <p:cNvSpPr/>
            <p:nvPr/>
          </p:nvSpPr>
          <p:spPr>
            <a:xfrm>
              <a:off x="1628150" y="1565700"/>
              <a:ext cx="21400" cy="17200"/>
            </a:xfrm>
            <a:custGeom>
              <a:rect b="b" l="l" r="r" t="t"/>
              <a:pathLst>
                <a:path extrusionOk="0" h="688" w="856">
                  <a:moveTo>
                    <a:pt x="825" y="1"/>
                  </a:moveTo>
                  <a:cubicBezTo>
                    <a:pt x="823" y="1"/>
                    <a:pt x="821" y="1"/>
                    <a:pt x="819" y="2"/>
                  </a:cubicBezTo>
                  <a:cubicBezTo>
                    <a:pt x="476" y="96"/>
                    <a:pt x="235" y="386"/>
                    <a:pt x="17" y="648"/>
                  </a:cubicBezTo>
                  <a:cubicBezTo>
                    <a:pt x="1" y="665"/>
                    <a:pt x="15" y="687"/>
                    <a:pt x="32" y="687"/>
                  </a:cubicBezTo>
                  <a:cubicBezTo>
                    <a:pt x="37" y="687"/>
                    <a:pt x="43" y="685"/>
                    <a:pt x="48" y="680"/>
                  </a:cubicBezTo>
                  <a:cubicBezTo>
                    <a:pt x="285" y="416"/>
                    <a:pt x="521" y="208"/>
                    <a:pt x="835" y="42"/>
                  </a:cubicBezTo>
                  <a:cubicBezTo>
                    <a:pt x="856" y="33"/>
                    <a:pt x="845" y="1"/>
                    <a:pt x="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4"/>
            <p:cNvSpPr/>
            <p:nvPr/>
          </p:nvSpPr>
          <p:spPr>
            <a:xfrm>
              <a:off x="1634425" y="1581100"/>
              <a:ext cx="12225" cy="10600"/>
            </a:xfrm>
            <a:custGeom>
              <a:rect b="b" l="l" r="r" t="t"/>
              <a:pathLst>
                <a:path extrusionOk="0" h="424" w="489">
                  <a:moveTo>
                    <a:pt x="438" y="0"/>
                  </a:moveTo>
                  <a:cubicBezTo>
                    <a:pt x="436" y="0"/>
                    <a:pt x="434" y="0"/>
                    <a:pt x="432" y="1"/>
                  </a:cubicBezTo>
                  <a:cubicBezTo>
                    <a:pt x="375" y="10"/>
                    <a:pt x="322" y="64"/>
                    <a:pt x="280" y="100"/>
                  </a:cubicBezTo>
                  <a:cubicBezTo>
                    <a:pt x="179" y="180"/>
                    <a:pt x="90" y="273"/>
                    <a:pt x="14" y="376"/>
                  </a:cubicBezTo>
                  <a:cubicBezTo>
                    <a:pt x="1" y="398"/>
                    <a:pt x="23" y="423"/>
                    <a:pt x="44" y="423"/>
                  </a:cubicBezTo>
                  <a:cubicBezTo>
                    <a:pt x="51" y="423"/>
                    <a:pt x="58" y="420"/>
                    <a:pt x="64" y="414"/>
                  </a:cubicBezTo>
                  <a:cubicBezTo>
                    <a:pt x="149" y="315"/>
                    <a:pt x="248" y="227"/>
                    <a:pt x="352" y="149"/>
                  </a:cubicBezTo>
                  <a:cubicBezTo>
                    <a:pt x="393" y="119"/>
                    <a:pt x="442" y="92"/>
                    <a:pt x="471" y="52"/>
                  </a:cubicBezTo>
                  <a:cubicBezTo>
                    <a:pt x="489" y="27"/>
                    <a:pt x="464" y="0"/>
                    <a:pt x="4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4"/>
            <p:cNvSpPr/>
            <p:nvPr/>
          </p:nvSpPr>
          <p:spPr>
            <a:xfrm>
              <a:off x="1644850" y="1581500"/>
              <a:ext cx="4500" cy="10300"/>
            </a:xfrm>
            <a:custGeom>
              <a:rect b="b" l="l" r="r" t="t"/>
              <a:pathLst>
                <a:path extrusionOk="0" h="412" w="180">
                  <a:moveTo>
                    <a:pt x="25" y="1"/>
                  </a:moveTo>
                  <a:cubicBezTo>
                    <a:pt x="12" y="1"/>
                    <a:pt x="1" y="14"/>
                    <a:pt x="9" y="28"/>
                  </a:cubicBezTo>
                  <a:cubicBezTo>
                    <a:pt x="77" y="134"/>
                    <a:pt x="145" y="257"/>
                    <a:pt x="122" y="390"/>
                  </a:cubicBezTo>
                  <a:cubicBezTo>
                    <a:pt x="121" y="403"/>
                    <a:pt x="131" y="411"/>
                    <a:pt x="141" y="411"/>
                  </a:cubicBezTo>
                  <a:cubicBezTo>
                    <a:pt x="147" y="411"/>
                    <a:pt x="153" y="408"/>
                    <a:pt x="155" y="399"/>
                  </a:cubicBezTo>
                  <a:cubicBezTo>
                    <a:pt x="179" y="272"/>
                    <a:pt x="134" y="96"/>
                    <a:pt x="37" y="6"/>
                  </a:cubicBezTo>
                  <a:cubicBezTo>
                    <a:pt x="33" y="2"/>
                    <a:pt x="29"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4"/>
            <p:cNvSpPr/>
            <p:nvPr/>
          </p:nvSpPr>
          <p:spPr>
            <a:xfrm>
              <a:off x="1648250" y="1564750"/>
              <a:ext cx="9650" cy="16100"/>
            </a:xfrm>
            <a:custGeom>
              <a:rect b="b" l="l" r="r" t="t"/>
              <a:pathLst>
                <a:path extrusionOk="0" h="644" w="386">
                  <a:moveTo>
                    <a:pt x="30" y="0"/>
                  </a:moveTo>
                  <a:cubicBezTo>
                    <a:pt x="15" y="0"/>
                    <a:pt x="0" y="16"/>
                    <a:pt x="12" y="29"/>
                  </a:cubicBezTo>
                  <a:cubicBezTo>
                    <a:pt x="140" y="221"/>
                    <a:pt x="259" y="402"/>
                    <a:pt x="328" y="625"/>
                  </a:cubicBezTo>
                  <a:cubicBezTo>
                    <a:pt x="332" y="638"/>
                    <a:pt x="342" y="643"/>
                    <a:pt x="353" y="643"/>
                  </a:cubicBezTo>
                  <a:cubicBezTo>
                    <a:pt x="369" y="643"/>
                    <a:pt x="385" y="630"/>
                    <a:pt x="380" y="611"/>
                  </a:cubicBezTo>
                  <a:cubicBezTo>
                    <a:pt x="314" y="391"/>
                    <a:pt x="211" y="168"/>
                    <a:pt x="43" y="5"/>
                  </a:cubicBezTo>
                  <a:cubicBezTo>
                    <a:pt x="39" y="2"/>
                    <a:pt x="35"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4"/>
            <p:cNvSpPr/>
            <p:nvPr/>
          </p:nvSpPr>
          <p:spPr>
            <a:xfrm>
              <a:off x="1650525" y="1545350"/>
              <a:ext cx="17175" cy="24000"/>
            </a:xfrm>
            <a:custGeom>
              <a:rect b="b" l="l" r="r" t="t"/>
              <a:pathLst>
                <a:path extrusionOk="0" h="960" w="687">
                  <a:moveTo>
                    <a:pt x="17" y="1"/>
                  </a:moveTo>
                  <a:cubicBezTo>
                    <a:pt x="6" y="1"/>
                    <a:pt x="0" y="19"/>
                    <a:pt x="12" y="24"/>
                  </a:cubicBezTo>
                  <a:cubicBezTo>
                    <a:pt x="295" y="181"/>
                    <a:pt x="644" y="584"/>
                    <a:pt x="627" y="932"/>
                  </a:cubicBezTo>
                  <a:cubicBezTo>
                    <a:pt x="626" y="951"/>
                    <a:pt x="639" y="959"/>
                    <a:pt x="653" y="959"/>
                  </a:cubicBezTo>
                  <a:cubicBezTo>
                    <a:pt x="666" y="959"/>
                    <a:pt x="679" y="951"/>
                    <a:pt x="679" y="935"/>
                  </a:cubicBezTo>
                  <a:cubicBezTo>
                    <a:pt x="687" y="766"/>
                    <a:pt x="587" y="581"/>
                    <a:pt x="501" y="443"/>
                  </a:cubicBezTo>
                  <a:cubicBezTo>
                    <a:pt x="386" y="252"/>
                    <a:pt x="237" y="78"/>
                    <a:pt x="21" y="2"/>
                  </a:cubicBezTo>
                  <a:cubicBezTo>
                    <a:pt x="19" y="1"/>
                    <a:pt x="18"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4"/>
            <p:cNvSpPr/>
            <p:nvPr/>
          </p:nvSpPr>
          <p:spPr>
            <a:xfrm>
              <a:off x="1649625" y="1525850"/>
              <a:ext cx="22075" cy="27275"/>
            </a:xfrm>
            <a:custGeom>
              <a:rect b="b" l="l" r="r" t="t"/>
              <a:pathLst>
                <a:path extrusionOk="0" h="1091" w="883">
                  <a:moveTo>
                    <a:pt x="35" y="1"/>
                  </a:moveTo>
                  <a:cubicBezTo>
                    <a:pt x="11" y="1"/>
                    <a:pt x="0" y="37"/>
                    <a:pt x="24" y="50"/>
                  </a:cubicBezTo>
                  <a:cubicBezTo>
                    <a:pt x="416" y="279"/>
                    <a:pt x="680" y="641"/>
                    <a:pt x="822" y="1071"/>
                  </a:cubicBezTo>
                  <a:cubicBezTo>
                    <a:pt x="826" y="1084"/>
                    <a:pt x="838" y="1090"/>
                    <a:pt x="849" y="1090"/>
                  </a:cubicBezTo>
                  <a:cubicBezTo>
                    <a:pt x="866" y="1090"/>
                    <a:pt x="882" y="1077"/>
                    <a:pt x="877" y="1057"/>
                  </a:cubicBezTo>
                  <a:cubicBezTo>
                    <a:pt x="753" y="650"/>
                    <a:pt x="482" y="134"/>
                    <a:pt x="44" y="2"/>
                  </a:cubicBezTo>
                  <a:cubicBezTo>
                    <a:pt x="40" y="1"/>
                    <a:pt x="37"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4"/>
            <p:cNvSpPr/>
            <p:nvPr/>
          </p:nvSpPr>
          <p:spPr>
            <a:xfrm>
              <a:off x="1667875" y="1449775"/>
              <a:ext cx="89025" cy="55700"/>
            </a:xfrm>
            <a:custGeom>
              <a:rect b="b" l="l" r="r" t="t"/>
              <a:pathLst>
                <a:path extrusionOk="0" h="2228" w="3561">
                  <a:moveTo>
                    <a:pt x="1623" y="0"/>
                  </a:moveTo>
                  <a:cubicBezTo>
                    <a:pt x="984" y="0"/>
                    <a:pt x="429" y="424"/>
                    <a:pt x="0" y="781"/>
                  </a:cubicBezTo>
                  <a:cubicBezTo>
                    <a:pt x="594" y="1888"/>
                    <a:pt x="1264" y="2228"/>
                    <a:pt x="1862" y="2228"/>
                  </a:cubicBezTo>
                  <a:cubicBezTo>
                    <a:pt x="2704" y="2228"/>
                    <a:pt x="3402" y="1554"/>
                    <a:pt x="3541" y="1407"/>
                  </a:cubicBezTo>
                  <a:cubicBezTo>
                    <a:pt x="3560" y="1386"/>
                    <a:pt x="2580" y="175"/>
                    <a:pt x="1928" y="33"/>
                  </a:cubicBezTo>
                  <a:cubicBezTo>
                    <a:pt x="1824" y="11"/>
                    <a:pt x="1723" y="0"/>
                    <a:pt x="16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4"/>
            <p:cNvSpPr/>
            <p:nvPr/>
          </p:nvSpPr>
          <p:spPr>
            <a:xfrm>
              <a:off x="1634100" y="1467275"/>
              <a:ext cx="119600" cy="16650"/>
            </a:xfrm>
            <a:custGeom>
              <a:rect b="b" l="l" r="r" t="t"/>
              <a:pathLst>
                <a:path extrusionOk="0" h="666" w="4784">
                  <a:moveTo>
                    <a:pt x="1865" y="0"/>
                  </a:moveTo>
                  <a:cubicBezTo>
                    <a:pt x="1238" y="0"/>
                    <a:pt x="618" y="107"/>
                    <a:pt x="39" y="366"/>
                  </a:cubicBezTo>
                  <a:cubicBezTo>
                    <a:pt x="0" y="382"/>
                    <a:pt x="20" y="443"/>
                    <a:pt x="58" y="443"/>
                  </a:cubicBezTo>
                  <a:cubicBezTo>
                    <a:pt x="62" y="443"/>
                    <a:pt x="66" y="442"/>
                    <a:pt x="71" y="440"/>
                  </a:cubicBezTo>
                  <a:cubicBezTo>
                    <a:pt x="684" y="225"/>
                    <a:pt x="1292" y="136"/>
                    <a:pt x="1897" y="136"/>
                  </a:cubicBezTo>
                  <a:cubicBezTo>
                    <a:pt x="2847" y="136"/>
                    <a:pt x="3790" y="357"/>
                    <a:pt x="4738" y="663"/>
                  </a:cubicBezTo>
                  <a:cubicBezTo>
                    <a:pt x="4742" y="665"/>
                    <a:pt x="4745" y="665"/>
                    <a:pt x="4749" y="665"/>
                  </a:cubicBezTo>
                  <a:cubicBezTo>
                    <a:pt x="4777" y="665"/>
                    <a:pt x="4783" y="618"/>
                    <a:pt x="4753" y="606"/>
                  </a:cubicBezTo>
                  <a:cubicBezTo>
                    <a:pt x="3856" y="263"/>
                    <a:pt x="2851" y="0"/>
                    <a:pt x="18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4"/>
            <p:cNvSpPr/>
            <p:nvPr/>
          </p:nvSpPr>
          <p:spPr>
            <a:xfrm>
              <a:off x="1682375" y="1468625"/>
              <a:ext cx="24350" cy="35100"/>
            </a:xfrm>
            <a:custGeom>
              <a:rect b="b" l="l" r="r" t="t"/>
              <a:pathLst>
                <a:path extrusionOk="0" h="1404" w="974">
                  <a:moveTo>
                    <a:pt x="27" y="1"/>
                  </a:moveTo>
                  <a:cubicBezTo>
                    <a:pt x="14" y="1"/>
                    <a:pt x="1" y="11"/>
                    <a:pt x="5" y="27"/>
                  </a:cubicBezTo>
                  <a:cubicBezTo>
                    <a:pt x="124" y="517"/>
                    <a:pt x="504" y="1118"/>
                    <a:pt x="926" y="1399"/>
                  </a:cubicBezTo>
                  <a:cubicBezTo>
                    <a:pt x="930" y="1402"/>
                    <a:pt x="935" y="1404"/>
                    <a:pt x="939" y="1404"/>
                  </a:cubicBezTo>
                  <a:cubicBezTo>
                    <a:pt x="960" y="1404"/>
                    <a:pt x="974" y="1371"/>
                    <a:pt x="951" y="1357"/>
                  </a:cubicBezTo>
                  <a:cubicBezTo>
                    <a:pt x="526" y="1075"/>
                    <a:pt x="199" y="496"/>
                    <a:pt x="47" y="15"/>
                  </a:cubicBezTo>
                  <a:cubicBezTo>
                    <a:pt x="44" y="5"/>
                    <a:pt x="36"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4"/>
            <p:cNvSpPr/>
            <p:nvPr/>
          </p:nvSpPr>
          <p:spPr>
            <a:xfrm>
              <a:off x="1701725" y="1470025"/>
              <a:ext cx="25700" cy="32750"/>
            </a:xfrm>
            <a:custGeom>
              <a:rect b="b" l="l" r="r" t="t"/>
              <a:pathLst>
                <a:path extrusionOk="0" h="1310" w="1028">
                  <a:moveTo>
                    <a:pt x="30" y="1"/>
                  </a:moveTo>
                  <a:cubicBezTo>
                    <a:pt x="16" y="1"/>
                    <a:pt x="0" y="14"/>
                    <a:pt x="2" y="33"/>
                  </a:cubicBezTo>
                  <a:cubicBezTo>
                    <a:pt x="74" y="553"/>
                    <a:pt x="554" y="1008"/>
                    <a:pt x="960" y="1301"/>
                  </a:cubicBezTo>
                  <a:cubicBezTo>
                    <a:pt x="966" y="1307"/>
                    <a:pt x="973" y="1309"/>
                    <a:pt x="979" y="1309"/>
                  </a:cubicBezTo>
                  <a:cubicBezTo>
                    <a:pt x="1008" y="1309"/>
                    <a:pt x="1028" y="1260"/>
                    <a:pt x="997" y="1237"/>
                  </a:cubicBezTo>
                  <a:cubicBezTo>
                    <a:pt x="583" y="933"/>
                    <a:pt x="207" y="517"/>
                    <a:pt x="53" y="21"/>
                  </a:cubicBezTo>
                  <a:cubicBezTo>
                    <a:pt x="49" y="7"/>
                    <a:pt x="40"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4"/>
            <p:cNvSpPr/>
            <p:nvPr/>
          </p:nvSpPr>
          <p:spPr>
            <a:xfrm>
              <a:off x="1721900" y="1473275"/>
              <a:ext cx="16025" cy="22075"/>
            </a:xfrm>
            <a:custGeom>
              <a:rect b="b" l="l" r="r" t="t"/>
              <a:pathLst>
                <a:path extrusionOk="0" h="883" w="641">
                  <a:moveTo>
                    <a:pt x="28" y="0"/>
                  </a:moveTo>
                  <a:cubicBezTo>
                    <a:pt x="14" y="0"/>
                    <a:pt x="0" y="13"/>
                    <a:pt x="3" y="28"/>
                  </a:cubicBezTo>
                  <a:cubicBezTo>
                    <a:pt x="76" y="375"/>
                    <a:pt x="346" y="637"/>
                    <a:pt x="591" y="875"/>
                  </a:cubicBezTo>
                  <a:cubicBezTo>
                    <a:pt x="596" y="880"/>
                    <a:pt x="602" y="882"/>
                    <a:pt x="607" y="882"/>
                  </a:cubicBezTo>
                  <a:cubicBezTo>
                    <a:pt x="625" y="882"/>
                    <a:pt x="640" y="860"/>
                    <a:pt x="624" y="842"/>
                  </a:cubicBezTo>
                  <a:cubicBezTo>
                    <a:pt x="377" y="588"/>
                    <a:pt x="189" y="335"/>
                    <a:pt x="45" y="12"/>
                  </a:cubicBezTo>
                  <a:cubicBezTo>
                    <a:pt x="41" y="4"/>
                    <a:pt x="34"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4"/>
            <p:cNvSpPr/>
            <p:nvPr/>
          </p:nvSpPr>
          <p:spPr>
            <a:xfrm>
              <a:off x="1737000" y="1477375"/>
              <a:ext cx="10225" cy="12225"/>
            </a:xfrm>
            <a:custGeom>
              <a:rect b="b" l="l" r="r" t="t"/>
              <a:pathLst>
                <a:path extrusionOk="0" h="489" w="409">
                  <a:moveTo>
                    <a:pt x="36" y="0"/>
                  </a:moveTo>
                  <a:cubicBezTo>
                    <a:pt x="18" y="0"/>
                    <a:pt x="1" y="10"/>
                    <a:pt x="4" y="32"/>
                  </a:cubicBezTo>
                  <a:cubicBezTo>
                    <a:pt x="10" y="90"/>
                    <a:pt x="55" y="144"/>
                    <a:pt x="87" y="192"/>
                  </a:cubicBezTo>
                  <a:cubicBezTo>
                    <a:pt x="162" y="298"/>
                    <a:pt x="248" y="395"/>
                    <a:pt x="346" y="479"/>
                  </a:cubicBezTo>
                  <a:cubicBezTo>
                    <a:pt x="353" y="486"/>
                    <a:pt x="360" y="488"/>
                    <a:pt x="367" y="488"/>
                  </a:cubicBezTo>
                  <a:cubicBezTo>
                    <a:pt x="390" y="488"/>
                    <a:pt x="408" y="460"/>
                    <a:pt x="387" y="436"/>
                  </a:cubicBezTo>
                  <a:cubicBezTo>
                    <a:pt x="297" y="348"/>
                    <a:pt x="221" y="244"/>
                    <a:pt x="152" y="137"/>
                  </a:cubicBezTo>
                  <a:cubicBezTo>
                    <a:pt x="123" y="96"/>
                    <a:pt x="101" y="39"/>
                    <a:pt x="62" y="8"/>
                  </a:cubicBezTo>
                  <a:cubicBezTo>
                    <a:pt x="55" y="3"/>
                    <a:pt x="45"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4"/>
            <p:cNvSpPr/>
            <p:nvPr/>
          </p:nvSpPr>
          <p:spPr>
            <a:xfrm>
              <a:off x="1737325" y="1475350"/>
              <a:ext cx="10800" cy="3325"/>
            </a:xfrm>
            <a:custGeom>
              <a:rect b="b" l="l" r="r" t="t"/>
              <a:pathLst>
                <a:path extrusionOk="0" h="133" w="432">
                  <a:moveTo>
                    <a:pt x="310" y="0"/>
                  </a:moveTo>
                  <a:cubicBezTo>
                    <a:pt x="202" y="0"/>
                    <a:pt x="85" y="36"/>
                    <a:pt x="13" y="102"/>
                  </a:cubicBezTo>
                  <a:cubicBezTo>
                    <a:pt x="0" y="115"/>
                    <a:pt x="11" y="133"/>
                    <a:pt x="27" y="133"/>
                  </a:cubicBezTo>
                  <a:cubicBezTo>
                    <a:pt x="29" y="133"/>
                    <a:pt x="32" y="132"/>
                    <a:pt x="36" y="131"/>
                  </a:cubicBezTo>
                  <a:cubicBezTo>
                    <a:pt x="124" y="80"/>
                    <a:pt x="224" y="35"/>
                    <a:pt x="328" y="35"/>
                  </a:cubicBezTo>
                  <a:cubicBezTo>
                    <a:pt x="354" y="35"/>
                    <a:pt x="380" y="38"/>
                    <a:pt x="407" y="44"/>
                  </a:cubicBezTo>
                  <a:cubicBezTo>
                    <a:pt x="408" y="45"/>
                    <a:pt x="410" y="45"/>
                    <a:pt x="411" y="45"/>
                  </a:cubicBezTo>
                  <a:cubicBezTo>
                    <a:pt x="426" y="45"/>
                    <a:pt x="432" y="18"/>
                    <a:pt x="414" y="13"/>
                  </a:cubicBezTo>
                  <a:cubicBezTo>
                    <a:pt x="382" y="4"/>
                    <a:pt x="347"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4"/>
            <p:cNvSpPr/>
            <p:nvPr/>
          </p:nvSpPr>
          <p:spPr>
            <a:xfrm>
              <a:off x="1720725" y="1465875"/>
              <a:ext cx="17250" cy="8175"/>
            </a:xfrm>
            <a:custGeom>
              <a:rect b="b" l="l" r="r" t="t"/>
              <a:pathLst>
                <a:path extrusionOk="0" h="327" w="690">
                  <a:moveTo>
                    <a:pt x="652" y="0"/>
                  </a:moveTo>
                  <a:cubicBezTo>
                    <a:pt x="650" y="0"/>
                    <a:pt x="648" y="1"/>
                    <a:pt x="646" y="1"/>
                  </a:cubicBezTo>
                  <a:cubicBezTo>
                    <a:pt x="420" y="52"/>
                    <a:pt x="192" y="137"/>
                    <a:pt x="17" y="293"/>
                  </a:cubicBezTo>
                  <a:cubicBezTo>
                    <a:pt x="1" y="305"/>
                    <a:pt x="16" y="327"/>
                    <a:pt x="32" y="327"/>
                  </a:cubicBezTo>
                  <a:cubicBezTo>
                    <a:pt x="35" y="327"/>
                    <a:pt x="38" y="326"/>
                    <a:pt x="41" y="324"/>
                  </a:cubicBezTo>
                  <a:cubicBezTo>
                    <a:pt x="242" y="211"/>
                    <a:pt x="432" y="106"/>
                    <a:pt x="659" y="52"/>
                  </a:cubicBezTo>
                  <a:cubicBezTo>
                    <a:pt x="690" y="45"/>
                    <a:pt x="680" y="0"/>
                    <a:pt x="6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4"/>
            <p:cNvSpPr/>
            <p:nvPr/>
          </p:nvSpPr>
          <p:spPr>
            <a:xfrm>
              <a:off x="1701800" y="1455200"/>
              <a:ext cx="25325" cy="15225"/>
            </a:xfrm>
            <a:custGeom>
              <a:rect b="b" l="l" r="r" t="t"/>
              <a:pathLst>
                <a:path extrusionOk="0" h="609" w="1013">
                  <a:moveTo>
                    <a:pt x="932" y="0"/>
                  </a:moveTo>
                  <a:cubicBezTo>
                    <a:pt x="784" y="0"/>
                    <a:pt x="624" y="71"/>
                    <a:pt x="497" y="136"/>
                  </a:cubicBezTo>
                  <a:cubicBezTo>
                    <a:pt x="291" y="237"/>
                    <a:pt x="98" y="377"/>
                    <a:pt x="5" y="590"/>
                  </a:cubicBezTo>
                  <a:cubicBezTo>
                    <a:pt x="1" y="600"/>
                    <a:pt x="9" y="609"/>
                    <a:pt x="17" y="609"/>
                  </a:cubicBezTo>
                  <a:cubicBezTo>
                    <a:pt x="21" y="609"/>
                    <a:pt x="25" y="607"/>
                    <a:pt x="28" y="603"/>
                  </a:cubicBezTo>
                  <a:cubicBezTo>
                    <a:pt x="196" y="349"/>
                    <a:pt x="582" y="52"/>
                    <a:pt x="917" y="52"/>
                  </a:cubicBezTo>
                  <a:cubicBezTo>
                    <a:pt x="938" y="52"/>
                    <a:pt x="960" y="53"/>
                    <a:pt x="981" y="55"/>
                  </a:cubicBezTo>
                  <a:cubicBezTo>
                    <a:pt x="982" y="56"/>
                    <a:pt x="983" y="56"/>
                    <a:pt x="984" y="56"/>
                  </a:cubicBezTo>
                  <a:cubicBezTo>
                    <a:pt x="1012" y="56"/>
                    <a:pt x="1011" y="7"/>
                    <a:pt x="979" y="3"/>
                  </a:cubicBezTo>
                  <a:cubicBezTo>
                    <a:pt x="964" y="1"/>
                    <a:pt x="948" y="0"/>
                    <a:pt x="9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4"/>
            <p:cNvSpPr/>
            <p:nvPr/>
          </p:nvSpPr>
          <p:spPr>
            <a:xfrm>
              <a:off x="1682200" y="1450050"/>
              <a:ext cx="29150" cy="19725"/>
            </a:xfrm>
            <a:custGeom>
              <a:rect b="b" l="l" r="r" t="t"/>
              <a:pathLst>
                <a:path extrusionOk="0" h="789" w="1166">
                  <a:moveTo>
                    <a:pt x="1125" y="0"/>
                  </a:moveTo>
                  <a:cubicBezTo>
                    <a:pt x="1123" y="0"/>
                    <a:pt x="1121" y="1"/>
                    <a:pt x="1118" y="1"/>
                  </a:cubicBezTo>
                  <a:cubicBezTo>
                    <a:pt x="701" y="97"/>
                    <a:pt x="174" y="329"/>
                    <a:pt x="8" y="755"/>
                  </a:cubicBezTo>
                  <a:cubicBezTo>
                    <a:pt x="0" y="775"/>
                    <a:pt x="17" y="788"/>
                    <a:pt x="33" y="788"/>
                  </a:cubicBezTo>
                  <a:cubicBezTo>
                    <a:pt x="42" y="788"/>
                    <a:pt x="51" y="784"/>
                    <a:pt x="56" y="776"/>
                  </a:cubicBezTo>
                  <a:cubicBezTo>
                    <a:pt x="310" y="401"/>
                    <a:pt x="695" y="166"/>
                    <a:pt x="1133" y="53"/>
                  </a:cubicBezTo>
                  <a:cubicBezTo>
                    <a:pt x="1165" y="46"/>
                    <a:pt x="1156" y="0"/>
                    <a:pt x="11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4"/>
            <p:cNvSpPr/>
            <p:nvPr/>
          </p:nvSpPr>
          <p:spPr>
            <a:xfrm>
              <a:off x="801300" y="1766100"/>
              <a:ext cx="1022150" cy="721400"/>
            </a:xfrm>
            <a:custGeom>
              <a:rect b="b" l="l" r="r" t="t"/>
              <a:pathLst>
                <a:path extrusionOk="0" h="28856" w="40886">
                  <a:moveTo>
                    <a:pt x="40357" y="0"/>
                  </a:moveTo>
                  <a:cubicBezTo>
                    <a:pt x="37834" y="5064"/>
                    <a:pt x="32072" y="9655"/>
                    <a:pt x="27264" y="12635"/>
                  </a:cubicBezTo>
                  <a:cubicBezTo>
                    <a:pt x="19851" y="17226"/>
                    <a:pt x="11542" y="18128"/>
                    <a:pt x="3768" y="22079"/>
                  </a:cubicBezTo>
                  <a:lnTo>
                    <a:pt x="1" y="28856"/>
                  </a:lnTo>
                  <a:lnTo>
                    <a:pt x="1" y="28856"/>
                  </a:lnTo>
                  <a:cubicBezTo>
                    <a:pt x="6448" y="23066"/>
                    <a:pt x="20176" y="19204"/>
                    <a:pt x="27496" y="14569"/>
                  </a:cubicBezTo>
                  <a:cubicBezTo>
                    <a:pt x="39782" y="6789"/>
                    <a:pt x="40885" y="97"/>
                    <a:pt x="40885" y="97"/>
                  </a:cubicBezTo>
                  <a:lnTo>
                    <a:pt x="403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4"/>
            <p:cNvSpPr/>
            <p:nvPr/>
          </p:nvSpPr>
          <p:spPr>
            <a:xfrm>
              <a:off x="1624400" y="1842000"/>
              <a:ext cx="398325" cy="173550"/>
            </a:xfrm>
            <a:custGeom>
              <a:rect b="b" l="l" r="r" t="t"/>
              <a:pathLst>
                <a:path extrusionOk="0" h="6942" w="15933">
                  <a:moveTo>
                    <a:pt x="15932" y="0"/>
                  </a:moveTo>
                  <a:lnTo>
                    <a:pt x="14535" y="624"/>
                  </a:lnTo>
                  <a:cubicBezTo>
                    <a:pt x="11364" y="3491"/>
                    <a:pt x="7100" y="5108"/>
                    <a:pt x="2829" y="5108"/>
                  </a:cubicBezTo>
                  <a:cubicBezTo>
                    <a:pt x="2376" y="5108"/>
                    <a:pt x="1924" y="5090"/>
                    <a:pt x="1473" y="5053"/>
                  </a:cubicBezTo>
                  <a:lnTo>
                    <a:pt x="1" y="6930"/>
                  </a:lnTo>
                  <a:cubicBezTo>
                    <a:pt x="222" y="6938"/>
                    <a:pt x="444" y="6941"/>
                    <a:pt x="665" y="6941"/>
                  </a:cubicBezTo>
                  <a:cubicBezTo>
                    <a:pt x="6426" y="6941"/>
                    <a:pt x="12150" y="4352"/>
                    <a:pt x="159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4"/>
            <p:cNvSpPr/>
            <p:nvPr/>
          </p:nvSpPr>
          <p:spPr>
            <a:xfrm>
              <a:off x="650850" y="1309850"/>
              <a:ext cx="1070700" cy="749450"/>
            </a:xfrm>
            <a:custGeom>
              <a:rect b="b" l="l" r="r" t="t"/>
              <a:pathLst>
                <a:path extrusionOk="0" h="29978" w="42828">
                  <a:moveTo>
                    <a:pt x="42827" y="1"/>
                  </a:moveTo>
                  <a:lnTo>
                    <a:pt x="42827" y="1"/>
                  </a:lnTo>
                  <a:cubicBezTo>
                    <a:pt x="26999" y="544"/>
                    <a:pt x="10955" y="9069"/>
                    <a:pt x="0" y="22239"/>
                  </a:cubicBezTo>
                  <a:lnTo>
                    <a:pt x="4492" y="29977"/>
                  </a:lnTo>
                  <a:cubicBezTo>
                    <a:pt x="4307" y="27085"/>
                    <a:pt x="5128" y="24183"/>
                    <a:pt x="6500" y="21627"/>
                  </a:cubicBezTo>
                  <a:cubicBezTo>
                    <a:pt x="7872" y="19075"/>
                    <a:pt x="9780" y="16839"/>
                    <a:pt x="11847" y="14807"/>
                  </a:cubicBezTo>
                  <a:cubicBezTo>
                    <a:pt x="20086" y="6701"/>
                    <a:pt x="31187" y="1569"/>
                    <a:pt x="42697" y="542"/>
                  </a:cubicBezTo>
                  <a:lnTo>
                    <a:pt x="428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4"/>
            <p:cNvSpPr/>
            <p:nvPr/>
          </p:nvSpPr>
          <p:spPr>
            <a:xfrm>
              <a:off x="582875" y="1367425"/>
              <a:ext cx="1275200" cy="1530375"/>
            </a:xfrm>
            <a:custGeom>
              <a:rect b="b" l="l" r="r" t="t"/>
              <a:pathLst>
                <a:path extrusionOk="0" h="61215" w="51008">
                  <a:moveTo>
                    <a:pt x="49705" y="1"/>
                  </a:moveTo>
                  <a:cubicBezTo>
                    <a:pt x="43174" y="2338"/>
                    <a:pt x="37632" y="7629"/>
                    <a:pt x="34017" y="11871"/>
                  </a:cubicBezTo>
                  <a:cubicBezTo>
                    <a:pt x="30403" y="16113"/>
                    <a:pt x="26272" y="20872"/>
                    <a:pt x="21135" y="23034"/>
                  </a:cubicBezTo>
                  <a:cubicBezTo>
                    <a:pt x="18834" y="24003"/>
                    <a:pt x="17273" y="24852"/>
                    <a:pt x="15023" y="24852"/>
                  </a:cubicBezTo>
                  <a:cubicBezTo>
                    <a:pt x="14694" y="24852"/>
                    <a:pt x="14351" y="24834"/>
                    <a:pt x="13988" y="24795"/>
                  </a:cubicBezTo>
                  <a:cubicBezTo>
                    <a:pt x="10033" y="24378"/>
                    <a:pt x="8932" y="19205"/>
                    <a:pt x="11949" y="15332"/>
                  </a:cubicBezTo>
                  <a:lnTo>
                    <a:pt x="11949" y="15332"/>
                  </a:lnTo>
                  <a:lnTo>
                    <a:pt x="4299" y="21606"/>
                  </a:lnTo>
                  <a:lnTo>
                    <a:pt x="783" y="31014"/>
                  </a:lnTo>
                  <a:lnTo>
                    <a:pt x="0" y="42133"/>
                  </a:lnTo>
                  <a:lnTo>
                    <a:pt x="2718" y="50011"/>
                  </a:lnTo>
                  <a:lnTo>
                    <a:pt x="6569" y="61215"/>
                  </a:lnTo>
                  <a:lnTo>
                    <a:pt x="6569" y="61215"/>
                  </a:lnTo>
                  <a:cubicBezTo>
                    <a:pt x="6179" y="54059"/>
                    <a:pt x="10137" y="42660"/>
                    <a:pt x="14560" y="37023"/>
                  </a:cubicBezTo>
                  <a:cubicBezTo>
                    <a:pt x="16846" y="34111"/>
                    <a:pt x="22921" y="27441"/>
                    <a:pt x="25091" y="27255"/>
                  </a:cubicBezTo>
                  <a:cubicBezTo>
                    <a:pt x="25152" y="27250"/>
                    <a:pt x="25210" y="27247"/>
                    <a:pt x="25267" y="27247"/>
                  </a:cubicBezTo>
                  <a:cubicBezTo>
                    <a:pt x="25528" y="27247"/>
                    <a:pt x="25759" y="27297"/>
                    <a:pt x="26044" y="27331"/>
                  </a:cubicBezTo>
                  <a:cubicBezTo>
                    <a:pt x="26067" y="27334"/>
                    <a:pt x="26090" y="27336"/>
                    <a:pt x="26115" y="27336"/>
                  </a:cubicBezTo>
                  <a:cubicBezTo>
                    <a:pt x="26813" y="27336"/>
                    <a:pt x="28397" y="26232"/>
                    <a:pt x="29089" y="25222"/>
                  </a:cubicBezTo>
                  <a:cubicBezTo>
                    <a:pt x="30243" y="23538"/>
                    <a:pt x="30297" y="22741"/>
                    <a:pt x="30285" y="22099"/>
                  </a:cubicBezTo>
                  <a:cubicBezTo>
                    <a:pt x="30274" y="21458"/>
                    <a:pt x="31326" y="19082"/>
                    <a:pt x="31678" y="18546"/>
                  </a:cubicBezTo>
                  <a:cubicBezTo>
                    <a:pt x="37976" y="9016"/>
                    <a:pt x="41096" y="3553"/>
                    <a:pt x="51008" y="261"/>
                  </a:cubicBezTo>
                  <a:lnTo>
                    <a:pt x="49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4"/>
            <p:cNvSpPr/>
            <p:nvPr/>
          </p:nvSpPr>
          <p:spPr>
            <a:xfrm>
              <a:off x="909825" y="1993775"/>
              <a:ext cx="70150" cy="21075"/>
            </a:xfrm>
            <a:custGeom>
              <a:rect b="b" l="l" r="r" t="t"/>
              <a:pathLst>
                <a:path extrusionOk="0" h="843" w="2806">
                  <a:moveTo>
                    <a:pt x="193" y="1"/>
                  </a:moveTo>
                  <a:cubicBezTo>
                    <a:pt x="80" y="1"/>
                    <a:pt x="0" y="173"/>
                    <a:pt x="95" y="253"/>
                  </a:cubicBezTo>
                  <a:cubicBezTo>
                    <a:pt x="514" y="605"/>
                    <a:pt x="1156" y="842"/>
                    <a:pt x="1762" y="842"/>
                  </a:cubicBezTo>
                  <a:cubicBezTo>
                    <a:pt x="2088" y="842"/>
                    <a:pt x="2403" y="774"/>
                    <a:pt x="2668" y="619"/>
                  </a:cubicBezTo>
                  <a:cubicBezTo>
                    <a:pt x="2806" y="539"/>
                    <a:pt x="2750" y="314"/>
                    <a:pt x="2588" y="314"/>
                  </a:cubicBezTo>
                  <a:cubicBezTo>
                    <a:pt x="2587" y="314"/>
                    <a:pt x="2587" y="314"/>
                    <a:pt x="2586" y="314"/>
                  </a:cubicBezTo>
                  <a:cubicBezTo>
                    <a:pt x="2271" y="317"/>
                    <a:pt x="1965" y="369"/>
                    <a:pt x="1651" y="369"/>
                  </a:cubicBezTo>
                  <a:cubicBezTo>
                    <a:pt x="1579" y="369"/>
                    <a:pt x="1507" y="366"/>
                    <a:pt x="1434" y="359"/>
                  </a:cubicBezTo>
                  <a:cubicBezTo>
                    <a:pt x="1001" y="320"/>
                    <a:pt x="633" y="169"/>
                    <a:pt x="237" y="9"/>
                  </a:cubicBezTo>
                  <a:cubicBezTo>
                    <a:pt x="222" y="3"/>
                    <a:pt x="207" y="1"/>
                    <a:pt x="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4"/>
            <p:cNvSpPr/>
            <p:nvPr/>
          </p:nvSpPr>
          <p:spPr>
            <a:xfrm>
              <a:off x="980375" y="2018950"/>
              <a:ext cx="27975" cy="9150"/>
            </a:xfrm>
            <a:custGeom>
              <a:rect b="b" l="l" r="r" t="t"/>
              <a:pathLst>
                <a:path extrusionOk="0" h="366" w="1119">
                  <a:moveTo>
                    <a:pt x="959" y="1"/>
                  </a:moveTo>
                  <a:cubicBezTo>
                    <a:pt x="826" y="1"/>
                    <a:pt x="692" y="48"/>
                    <a:pt x="563" y="76"/>
                  </a:cubicBezTo>
                  <a:cubicBezTo>
                    <a:pt x="409" y="112"/>
                    <a:pt x="258" y="153"/>
                    <a:pt x="105" y="196"/>
                  </a:cubicBezTo>
                  <a:cubicBezTo>
                    <a:pt x="1" y="224"/>
                    <a:pt x="37" y="365"/>
                    <a:pt x="135" y="365"/>
                  </a:cubicBezTo>
                  <a:cubicBezTo>
                    <a:pt x="141" y="365"/>
                    <a:pt x="147" y="365"/>
                    <a:pt x="153" y="364"/>
                  </a:cubicBezTo>
                  <a:cubicBezTo>
                    <a:pt x="310" y="340"/>
                    <a:pt x="466" y="314"/>
                    <a:pt x="620" y="281"/>
                  </a:cubicBezTo>
                  <a:cubicBezTo>
                    <a:pt x="761" y="251"/>
                    <a:pt x="907" y="236"/>
                    <a:pt x="1035" y="172"/>
                  </a:cubicBezTo>
                  <a:cubicBezTo>
                    <a:pt x="1118" y="126"/>
                    <a:pt x="1073" y="4"/>
                    <a:pt x="987" y="1"/>
                  </a:cubicBezTo>
                  <a:cubicBezTo>
                    <a:pt x="977" y="1"/>
                    <a:pt x="968" y="1"/>
                    <a:pt x="9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4"/>
            <p:cNvSpPr/>
            <p:nvPr/>
          </p:nvSpPr>
          <p:spPr>
            <a:xfrm>
              <a:off x="998625" y="1985450"/>
              <a:ext cx="40650" cy="15675"/>
            </a:xfrm>
            <a:custGeom>
              <a:rect b="b" l="l" r="r" t="t"/>
              <a:pathLst>
                <a:path extrusionOk="0" h="627" w="1626">
                  <a:moveTo>
                    <a:pt x="1489" y="1"/>
                  </a:moveTo>
                  <a:cubicBezTo>
                    <a:pt x="1480" y="1"/>
                    <a:pt x="1470" y="2"/>
                    <a:pt x="1460" y="5"/>
                  </a:cubicBezTo>
                  <a:cubicBezTo>
                    <a:pt x="1231" y="79"/>
                    <a:pt x="1026" y="207"/>
                    <a:pt x="797" y="282"/>
                  </a:cubicBezTo>
                  <a:cubicBezTo>
                    <a:pt x="569" y="357"/>
                    <a:pt x="333" y="408"/>
                    <a:pt x="100" y="459"/>
                  </a:cubicBezTo>
                  <a:cubicBezTo>
                    <a:pt x="1" y="477"/>
                    <a:pt x="29" y="617"/>
                    <a:pt x="120" y="623"/>
                  </a:cubicBezTo>
                  <a:cubicBezTo>
                    <a:pt x="161" y="626"/>
                    <a:pt x="203" y="627"/>
                    <a:pt x="245" y="627"/>
                  </a:cubicBezTo>
                  <a:cubicBezTo>
                    <a:pt x="697" y="627"/>
                    <a:pt x="1241" y="488"/>
                    <a:pt x="1561" y="180"/>
                  </a:cubicBezTo>
                  <a:cubicBezTo>
                    <a:pt x="1626" y="116"/>
                    <a:pt x="1572" y="1"/>
                    <a:pt x="1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4"/>
            <p:cNvSpPr/>
            <p:nvPr/>
          </p:nvSpPr>
          <p:spPr>
            <a:xfrm>
              <a:off x="1007350" y="2001200"/>
              <a:ext cx="41500" cy="13200"/>
            </a:xfrm>
            <a:custGeom>
              <a:rect b="b" l="l" r="r" t="t"/>
              <a:pathLst>
                <a:path extrusionOk="0" h="528" w="1660">
                  <a:moveTo>
                    <a:pt x="1523" y="0"/>
                  </a:moveTo>
                  <a:cubicBezTo>
                    <a:pt x="1520" y="0"/>
                    <a:pt x="1517" y="0"/>
                    <a:pt x="1513" y="1"/>
                  </a:cubicBezTo>
                  <a:cubicBezTo>
                    <a:pt x="1290" y="17"/>
                    <a:pt x="1075" y="92"/>
                    <a:pt x="858" y="138"/>
                  </a:cubicBezTo>
                  <a:cubicBezTo>
                    <a:pt x="620" y="191"/>
                    <a:pt x="377" y="216"/>
                    <a:pt x="143" y="273"/>
                  </a:cubicBezTo>
                  <a:cubicBezTo>
                    <a:pt x="0" y="309"/>
                    <a:pt x="48" y="495"/>
                    <a:pt x="174" y="511"/>
                  </a:cubicBezTo>
                  <a:cubicBezTo>
                    <a:pt x="255" y="522"/>
                    <a:pt x="342" y="528"/>
                    <a:pt x="434" y="528"/>
                  </a:cubicBezTo>
                  <a:cubicBezTo>
                    <a:pt x="825" y="528"/>
                    <a:pt x="1284" y="426"/>
                    <a:pt x="1573" y="221"/>
                  </a:cubicBezTo>
                  <a:cubicBezTo>
                    <a:pt x="1659" y="161"/>
                    <a:pt x="1641" y="0"/>
                    <a:pt x="15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4"/>
            <p:cNvSpPr/>
            <p:nvPr/>
          </p:nvSpPr>
          <p:spPr>
            <a:xfrm>
              <a:off x="1064775" y="1965975"/>
              <a:ext cx="28400" cy="13150"/>
            </a:xfrm>
            <a:custGeom>
              <a:rect b="b" l="l" r="r" t="t"/>
              <a:pathLst>
                <a:path extrusionOk="0" h="526" w="1136">
                  <a:moveTo>
                    <a:pt x="1025" y="1"/>
                  </a:moveTo>
                  <a:cubicBezTo>
                    <a:pt x="1021" y="1"/>
                    <a:pt x="1016" y="1"/>
                    <a:pt x="1012" y="2"/>
                  </a:cubicBezTo>
                  <a:cubicBezTo>
                    <a:pt x="850" y="20"/>
                    <a:pt x="699" y="85"/>
                    <a:pt x="549" y="144"/>
                  </a:cubicBezTo>
                  <a:cubicBezTo>
                    <a:pt x="398" y="199"/>
                    <a:pt x="240" y="252"/>
                    <a:pt x="101" y="334"/>
                  </a:cubicBezTo>
                  <a:cubicBezTo>
                    <a:pt x="1" y="394"/>
                    <a:pt x="61" y="526"/>
                    <a:pt x="161" y="526"/>
                  </a:cubicBezTo>
                  <a:cubicBezTo>
                    <a:pt x="168" y="526"/>
                    <a:pt x="174" y="525"/>
                    <a:pt x="181" y="524"/>
                  </a:cubicBezTo>
                  <a:cubicBezTo>
                    <a:pt x="340" y="497"/>
                    <a:pt x="496" y="430"/>
                    <a:pt x="647" y="373"/>
                  </a:cubicBezTo>
                  <a:cubicBezTo>
                    <a:pt x="787" y="320"/>
                    <a:pt x="940" y="275"/>
                    <a:pt x="1064" y="192"/>
                  </a:cubicBezTo>
                  <a:cubicBezTo>
                    <a:pt x="1136" y="143"/>
                    <a:pt x="1124" y="1"/>
                    <a:pt x="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4"/>
            <p:cNvSpPr/>
            <p:nvPr/>
          </p:nvSpPr>
          <p:spPr>
            <a:xfrm>
              <a:off x="1067025" y="1985700"/>
              <a:ext cx="18225" cy="9425"/>
            </a:xfrm>
            <a:custGeom>
              <a:rect b="b" l="l" r="r" t="t"/>
              <a:pathLst>
                <a:path extrusionOk="0" h="377" w="729">
                  <a:moveTo>
                    <a:pt x="572" y="1"/>
                  </a:moveTo>
                  <a:cubicBezTo>
                    <a:pt x="414" y="1"/>
                    <a:pt x="279" y="59"/>
                    <a:pt x="135" y="121"/>
                  </a:cubicBezTo>
                  <a:cubicBezTo>
                    <a:pt x="0" y="177"/>
                    <a:pt x="31" y="376"/>
                    <a:pt x="160" y="376"/>
                  </a:cubicBezTo>
                  <a:cubicBezTo>
                    <a:pt x="174" y="376"/>
                    <a:pt x="188" y="374"/>
                    <a:pt x="204" y="369"/>
                  </a:cubicBezTo>
                  <a:cubicBezTo>
                    <a:pt x="374" y="321"/>
                    <a:pt x="531" y="277"/>
                    <a:pt x="666" y="158"/>
                  </a:cubicBezTo>
                  <a:cubicBezTo>
                    <a:pt x="729" y="101"/>
                    <a:pt x="675" y="6"/>
                    <a:pt x="600" y="1"/>
                  </a:cubicBezTo>
                  <a:cubicBezTo>
                    <a:pt x="591" y="1"/>
                    <a:pt x="581"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4"/>
            <p:cNvSpPr/>
            <p:nvPr/>
          </p:nvSpPr>
          <p:spPr>
            <a:xfrm>
              <a:off x="906650" y="2024350"/>
              <a:ext cx="35925" cy="8100"/>
            </a:xfrm>
            <a:custGeom>
              <a:rect b="b" l="l" r="r" t="t"/>
              <a:pathLst>
                <a:path extrusionOk="0" h="324" w="1437">
                  <a:moveTo>
                    <a:pt x="139" y="0"/>
                  </a:moveTo>
                  <a:cubicBezTo>
                    <a:pt x="20" y="0"/>
                    <a:pt x="1" y="196"/>
                    <a:pt x="120" y="225"/>
                  </a:cubicBezTo>
                  <a:cubicBezTo>
                    <a:pt x="339" y="280"/>
                    <a:pt x="581" y="324"/>
                    <a:pt x="818" y="324"/>
                  </a:cubicBezTo>
                  <a:cubicBezTo>
                    <a:pt x="988" y="324"/>
                    <a:pt x="1155" y="301"/>
                    <a:pt x="1310" y="243"/>
                  </a:cubicBezTo>
                  <a:cubicBezTo>
                    <a:pt x="1437" y="197"/>
                    <a:pt x="1414" y="22"/>
                    <a:pt x="1278" y="11"/>
                  </a:cubicBezTo>
                  <a:cubicBezTo>
                    <a:pt x="1182" y="3"/>
                    <a:pt x="1087" y="1"/>
                    <a:pt x="991" y="1"/>
                  </a:cubicBezTo>
                  <a:cubicBezTo>
                    <a:pt x="804" y="1"/>
                    <a:pt x="617" y="11"/>
                    <a:pt x="429" y="11"/>
                  </a:cubicBezTo>
                  <a:cubicBezTo>
                    <a:pt x="336" y="11"/>
                    <a:pt x="243" y="8"/>
                    <a:pt x="150" y="1"/>
                  </a:cubicBezTo>
                  <a:cubicBezTo>
                    <a:pt x="146" y="1"/>
                    <a:pt x="14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4"/>
            <p:cNvSpPr/>
            <p:nvPr/>
          </p:nvSpPr>
          <p:spPr>
            <a:xfrm>
              <a:off x="942450" y="2043225"/>
              <a:ext cx="41600" cy="14075"/>
            </a:xfrm>
            <a:custGeom>
              <a:rect b="b" l="l" r="r" t="t"/>
              <a:pathLst>
                <a:path extrusionOk="0" h="563" w="1664">
                  <a:moveTo>
                    <a:pt x="1503" y="1"/>
                  </a:moveTo>
                  <a:cubicBezTo>
                    <a:pt x="1496" y="1"/>
                    <a:pt x="1490" y="2"/>
                    <a:pt x="1483" y="3"/>
                  </a:cubicBezTo>
                  <a:cubicBezTo>
                    <a:pt x="1037" y="88"/>
                    <a:pt x="611" y="222"/>
                    <a:pt x="160" y="290"/>
                  </a:cubicBezTo>
                  <a:cubicBezTo>
                    <a:pt x="0" y="314"/>
                    <a:pt x="53" y="549"/>
                    <a:pt x="196" y="558"/>
                  </a:cubicBezTo>
                  <a:cubicBezTo>
                    <a:pt x="246" y="561"/>
                    <a:pt x="296" y="563"/>
                    <a:pt x="346" y="563"/>
                  </a:cubicBezTo>
                  <a:cubicBezTo>
                    <a:pt x="782" y="563"/>
                    <a:pt x="1244" y="445"/>
                    <a:pt x="1582" y="174"/>
                  </a:cubicBezTo>
                  <a:cubicBezTo>
                    <a:pt x="1664" y="109"/>
                    <a:pt x="1586" y="1"/>
                    <a:pt x="15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4"/>
            <p:cNvSpPr/>
            <p:nvPr/>
          </p:nvSpPr>
          <p:spPr>
            <a:xfrm>
              <a:off x="1022625" y="2027375"/>
              <a:ext cx="22800" cy="10200"/>
            </a:xfrm>
            <a:custGeom>
              <a:rect b="b" l="l" r="r" t="t"/>
              <a:pathLst>
                <a:path extrusionOk="0" h="408" w="912">
                  <a:moveTo>
                    <a:pt x="729" y="1"/>
                  </a:moveTo>
                  <a:cubicBezTo>
                    <a:pt x="645" y="1"/>
                    <a:pt x="566" y="32"/>
                    <a:pt x="483" y="55"/>
                  </a:cubicBezTo>
                  <a:cubicBezTo>
                    <a:pt x="370" y="85"/>
                    <a:pt x="259" y="122"/>
                    <a:pt x="147" y="158"/>
                  </a:cubicBezTo>
                  <a:cubicBezTo>
                    <a:pt x="1" y="201"/>
                    <a:pt x="44" y="408"/>
                    <a:pt x="180" y="408"/>
                  </a:cubicBezTo>
                  <a:cubicBezTo>
                    <a:pt x="191" y="408"/>
                    <a:pt x="202" y="406"/>
                    <a:pt x="214" y="404"/>
                  </a:cubicBezTo>
                  <a:cubicBezTo>
                    <a:pt x="328" y="377"/>
                    <a:pt x="444" y="350"/>
                    <a:pt x="557" y="321"/>
                  </a:cubicBezTo>
                  <a:cubicBezTo>
                    <a:pt x="660" y="291"/>
                    <a:pt x="768" y="275"/>
                    <a:pt x="850" y="200"/>
                  </a:cubicBezTo>
                  <a:cubicBezTo>
                    <a:pt x="911" y="145"/>
                    <a:pt x="881" y="27"/>
                    <a:pt x="799" y="9"/>
                  </a:cubicBezTo>
                  <a:cubicBezTo>
                    <a:pt x="775" y="3"/>
                    <a:pt x="752" y="1"/>
                    <a:pt x="7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4"/>
            <p:cNvSpPr/>
            <p:nvPr/>
          </p:nvSpPr>
          <p:spPr>
            <a:xfrm>
              <a:off x="1000850" y="2063900"/>
              <a:ext cx="18025" cy="8550"/>
            </a:xfrm>
            <a:custGeom>
              <a:rect b="b" l="l" r="r" t="t"/>
              <a:pathLst>
                <a:path extrusionOk="0" h="342" w="721">
                  <a:moveTo>
                    <a:pt x="624" y="1"/>
                  </a:moveTo>
                  <a:cubicBezTo>
                    <a:pt x="617" y="1"/>
                    <a:pt x="608" y="2"/>
                    <a:pt x="600" y="5"/>
                  </a:cubicBezTo>
                  <a:cubicBezTo>
                    <a:pt x="470" y="49"/>
                    <a:pt x="313" y="83"/>
                    <a:pt x="174" y="83"/>
                  </a:cubicBezTo>
                  <a:cubicBezTo>
                    <a:pt x="171" y="83"/>
                    <a:pt x="168" y="83"/>
                    <a:pt x="165" y="83"/>
                  </a:cubicBezTo>
                  <a:cubicBezTo>
                    <a:pt x="164" y="83"/>
                    <a:pt x="164" y="83"/>
                    <a:pt x="163" y="83"/>
                  </a:cubicBezTo>
                  <a:cubicBezTo>
                    <a:pt x="1" y="83"/>
                    <a:pt x="1" y="342"/>
                    <a:pt x="162" y="342"/>
                  </a:cubicBezTo>
                  <a:cubicBezTo>
                    <a:pt x="163" y="342"/>
                    <a:pt x="165" y="342"/>
                    <a:pt x="166" y="342"/>
                  </a:cubicBezTo>
                  <a:cubicBezTo>
                    <a:pt x="263" y="339"/>
                    <a:pt x="362" y="327"/>
                    <a:pt x="455" y="294"/>
                  </a:cubicBezTo>
                  <a:cubicBezTo>
                    <a:pt x="546" y="262"/>
                    <a:pt x="609" y="201"/>
                    <a:pt x="675" y="134"/>
                  </a:cubicBezTo>
                  <a:cubicBezTo>
                    <a:pt x="720" y="87"/>
                    <a:pt x="685" y="1"/>
                    <a:pt x="6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4"/>
            <p:cNvSpPr/>
            <p:nvPr/>
          </p:nvSpPr>
          <p:spPr>
            <a:xfrm>
              <a:off x="832100" y="1950325"/>
              <a:ext cx="34800" cy="23075"/>
            </a:xfrm>
            <a:custGeom>
              <a:rect b="b" l="l" r="r" t="t"/>
              <a:pathLst>
                <a:path extrusionOk="0" h="923" w="1392">
                  <a:moveTo>
                    <a:pt x="178" y="0"/>
                  </a:moveTo>
                  <a:cubicBezTo>
                    <a:pt x="90" y="0"/>
                    <a:pt x="0" y="102"/>
                    <a:pt x="60" y="194"/>
                  </a:cubicBezTo>
                  <a:cubicBezTo>
                    <a:pt x="198" y="405"/>
                    <a:pt x="371" y="575"/>
                    <a:pt x="587" y="707"/>
                  </a:cubicBezTo>
                  <a:cubicBezTo>
                    <a:pt x="743" y="804"/>
                    <a:pt x="963" y="922"/>
                    <a:pt x="1160" y="922"/>
                  </a:cubicBezTo>
                  <a:cubicBezTo>
                    <a:pt x="1197" y="922"/>
                    <a:pt x="1233" y="918"/>
                    <a:pt x="1267" y="909"/>
                  </a:cubicBezTo>
                  <a:cubicBezTo>
                    <a:pt x="1387" y="878"/>
                    <a:pt x="1392" y="726"/>
                    <a:pt x="1299" y="662"/>
                  </a:cubicBezTo>
                  <a:cubicBezTo>
                    <a:pt x="1142" y="553"/>
                    <a:pt x="914" y="538"/>
                    <a:pt x="742" y="441"/>
                  </a:cubicBezTo>
                  <a:cubicBezTo>
                    <a:pt x="557" y="337"/>
                    <a:pt x="398" y="195"/>
                    <a:pt x="259" y="38"/>
                  </a:cubicBezTo>
                  <a:cubicBezTo>
                    <a:pt x="236" y="12"/>
                    <a:pt x="207"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4"/>
            <p:cNvSpPr/>
            <p:nvPr/>
          </p:nvSpPr>
          <p:spPr>
            <a:xfrm>
              <a:off x="874225" y="1983125"/>
              <a:ext cx="24700" cy="14000"/>
            </a:xfrm>
            <a:custGeom>
              <a:rect b="b" l="l" r="r" t="t"/>
              <a:pathLst>
                <a:path extrusionOk="0" h="560" w="988">
                  <a:moveTo>
                    <a:pt x="223" y="1"/>
                  </a:moveTo>
                  <a:cubicBezTo>
                    <a:pt x="104" y="1"/>
                    <a:pt x="0" y="152"/>
                    <a:pt x="112" y="252"/>
                  </a:cubicBezTo>
                  <a:cubicBezTo>
                    <a:pt x="299" y="423"/>
                    <a:pt x="523" y="559"/>
                    <a:pt x="774" y="559"/>
                  </a:cubicBezTo>
                  <a:cubicBezTo>
                    <a:pt x="819" y="559"/>
                    <a:pt x="865" y="555"/>
                    <a:pt x="911" y="546"/>
                  </a:cubicBezTo>
                  <a:cubicBezTo>
                    <a:pt x="980" y="531"/>
                    <a:pt x="987" y="432"/>
                    <a:pt x="929" y="398"/>
                  </a:cubicBezTo>
                  <a:cubicBezTo>
                    <a:pt x="726" y="282"/>
                    <a:pt x="501" y="201"/>
                    <a:pt x="323" y="41"/>
                  </a:cubicBezTo>
                  <a:cubicBezTo>
                    <a:pt x="291" y="13"/>
                    <a:pt x="257"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4"/>
            <p:cNvSpPr/>
            <p:nvPr/>
          </p:nvSpPr>
          <p:spPr>
            <a:xfrm>
              <a:off x="866475" y="2001125"/>
              <a:ext cx="24250" cy="14000"/>
            </a:xfrm>
            <a:custGeom>
              <a:rect b="b" l="l" r="r" t="t"/>
              <a:pathLst>
                <a:path extrusionOk="0" h="560" w="970">
                  <a:moveTo>
                    <a:pt x="199" y="0"/>
                  </a:moveTo>
                  <a:cubicBezTo>
                    <a:pt x="79" y="0"/>
                    <a:pt x="0" y="190"/>
                    <a:pt x="129" y="281"/>
                  </a:cubicBezTo>
                  <a:cubicBezTo>
                    <a:pt x="310" y="406"/>
                    <a:pt x="555" y="560"/>
                    <a:pt x="790" y="560"/>
                  </a:cubicBezTo>
                  <a:cubicBezTo>
                    <a:pt x="811" y="560"/>
                    <a:pt x="833" y="559"/>
                    <a:pt x="855" y="556"/>
                  </a:cubicBezTo>
                  <a:cubicBezTo>
                    <a:pt x="937" y="544"/>
                    <a:pt x="970" y="411"/>
                    <a:pt x="905" y="361"/>
                  </a:cubicBezTo>
                  <a:cubicBezTo>
                    <a:pt x="813" y="288"/>
                    <a:pt x="702" y="257"/>
                    <a:pt x="594" y="209"/>
                  </a:cubicBezTo>
                  <a:cubicBezTo>
                    <a:pt x="482" y="159"/>
                    <a:pt x="377" y="96"/>
                    <a:pt x="277" y="28"/>
                  </a:cubicBezTo>
                  <a:cubicBezTo>
                    <a:pt x="250" y="9"/>
                    <a:pt x="224" y="0"/>
                    <a:pt x="1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4"/>
            <p:cNvSpPr/>
            <p:nvPr/>
          </p:nvSpPr>
          <p:spPr>
            <a:xfrm>
              <a:off x="848775" y="2030300"/>
              <a:ext cx="36000" cy="18775"/>
            </a:xfrm>
            <a:custGeom>
              <a:rect b="b" l="l" r="r" t="t"/>
              <a:pathLst>
                <a:path extrusionOk="0" h="751" w="1440">
                  <a:moveTo>
                    <a:pt x="184" y="1"/>
                  </a:moveTo>
                  <a:cubicBezTo>
                    <a:pt x="71" y="1"/>
                    <a:pt x="1" y="174"/>
                    <a:pt x="119" y="257"/>
                  </a:cubicBezTo>
                  <a:cubicBezTo>
                    <a:pt x="421" y="465"/>
                    <a:pt x="862" y="751"/>
                    <a:pt x="1243" y="751"/>
                  </a:cubicBezTo>
                  <a:cubicBezTo>
                    <a:pt x="1249" y="751"/>
                    <a:pt x="1255" y="751"/>
                    <a:pt x="1260" y="751"/>
                  </a:cubicBezTo>
                  <a:cubicBezTo>
                    <a:pt x="1390" y="746"/>
                    <a:pt x="1440" y="574"/>
                    <a:pt x="1326" y="505"/>
                  </a:cubicBezTo>
                  <a:cubicBezTo>
                    <a:pt x="1171" y="411"/>
                    <a:pt x="979" y="376"/>
                    <a:pt x="810" y="309"/>
                  </a:cubicBezTo>
                  <a:cubicBezTo>
                    <a:pt x="615" y="231"/>
                    <a:pt x="430" y="133"/>
                    <a:pt x="253" y="22"/>
                  </a:cubicBezTo>
                  <a:cubicBezTo>
                    <a:pt x="229" y="7"/>
                    <a:pt x="206"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4"/>
            <p:cNvSpPr/>
            <p:nvPr/>
          </p:nvSpPr>
          <p:spPr>
            <a:xfrm>
              <a:off x="900150" y="2041825"/>
              <a:ext cx="33200" cy="8775"/>
            </a:xfrm>
            <a:custGeom>
              <a:rect b="b" l="l" r="r" t="t"/>
              <a:pathLst>
                <a:path extrusionOk="0" h="351" w="1328">
                  <a:moveTo>
                    <a:pt x="158" y="0"/>
                  </a:moveTo>
                  <a:cubicBezTo>
                    <a:pt x="20" y="0"/>
                    <a:pt x="1" y="219"/>
                    <a:pt x="138" y="257"/>
                  </a:cubicBezTo>
                  <a:cubicBezTo>
                    <a:pt x="332" y="311"/>
                    <a:pt x="559" y="351"/>
                    <a:pt x="780" y="351"/>
                  </a:cubicBezTo>
                  <a:cubicBezTo>
                    <a:pt x="933" y="351"/>
                    <a:pt x="1084" y="332"/>
                    <a:pt x="1218" y="285"/>
                  </a:cubicBezTo>
                  <a:cubicBezTo>
                    <a:pt x="1308" y="254"/>
                    <a:pt x="1327" y="107"/>
                    <a:pt x="1218" y="85"/>
                  </a:cubicBezTo>
                  <a:cubicBezTo>
                    <a:pt x="886" y="16"/>
                    <a:pt x="512" y="25"/>
                    <a:pt x="170" y="1"/>
                  </a:cubicBezTo>
                  <a:cubicBezTo>
                    <a:pt x="166" y="0"/>
                    <a:pt x="162"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4"/>
            <p:cNvSpPr/>
            <p:nvPr/>
          </p:nvSpPr>
          <p:spPr>
            <a:xfrm>
              <a:off x="901550" y="2069700"/>
              <a:ext cx="37100" cy="9525"/>
            </a:xfrm>
            <a:custGeom>
              <a:rect b="b" l="l" r="r" t="t"/>
              <a:pathLst>
                <a:path extrusionOk="0" h="381" w="1484">
                  <a:moveTo>
                    <a:pt x="180" y="0"/>
                  </a:moveTo>
                  <a:cubicBezTo>
                    <a:pt x="52" y="0"/>
                    <a:pt x="1" y="187"/>
                    <a:pt x="140" y="225"/>
                  </a:cubicBezTo>
                  <a:cubicBezTo>
                    <a:pt x="413" y="303"/>
                    <a:pt x="722" y="381"/>
                    <a:pt x="1022" y="381"/>
                  </a:cubicBezTo>
                  <a:cubicBezTo>
                    <a:pt x="1151" y="381"/>
                    <a:pt x="1278" y="366"/>
                    <a:pt x="1400" y="331"/>
                  </a:cubicBezTo>
                  <a:cubicBezTo>
                    <a:pt x="1482" y="307"/>
                    <a:pt x="1484" y="186"/>
                    <a:pt x="1400" y="162"/>
                  </a:cubicBezTo>
                  <a:cubicBezTo>
                    <a:pt x="1017" y="54"/>
                    <a:pt x="593" y="69"/>
                    <a:pt x="201" y="2"/>
                  </a:cubicBezTo>
                  <a:cubicBezTo>
                    <a:pt x="194" y="1"/>
                    <a:pt x="187"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4"/>
            <p:cNvSpPr/>
            <p:nvPr/>
          </p:nvSpPr>
          <p:spPr>
            <a:xfrm>
              <a:off x="822100" y="2079025"/>
              <a:ext cx="47450" cy="16700"/>
            </a:xfrm>
            <a:custGeom>
              <a:rect b="b" l="l" r="r" t="t"/>
              <a:pathLst>
                <a:path extrusionOk="0" h="668" w="1898">
                  <a:moveTo>
                    <a:pt x="152" y="1"/>
                  </a:moveTo>
                  <a:cubicBezTo>
                    <a:pt x="60" y="1"/>
                    <a:pt x="1" y="131"/>
                    <a:pt x="98" y="189"/>
                  </a:cubicBezTo>
                  <a:cubicBezTo>
                    <a:pt x="533" y="447"/>
                    <a:pt x="1064" y="668"/>
                    <a:pt x="1584" y="668"/>
                  </a:cubicBezTo>
                  <a:cubicBezTo>
                    <a:pt x="1644" y="668"/>
                    <a:pt x="1705" y="665"/>
                    <a:pt x="1765" y="658"/>
                  </a:cubicBezTo>
                  <a:cubicBezTo>
                    <a:pt x="1860" y="650"/>
                    <a:pt x="1898" y="503"/>
                    <a:pt x="1789" y="479"/>
                  </a:cubicBezTo>
                  <a:cubicBezTo>
                    <a:pt x="1232" y="355"/>
                    <a:pt x="719" y="278"/>
                    <a:pt x="201" y="14"/>
                  </a:cubicBezTo>
                  <a:cubicBezTo>
                    <a:pt x="184" y="5"/>
                    <a:pt x="167"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4"/>
            <p:cNvSpPr/>
            <p:nvPr/>
          </p:nvSpPr>
          <p:spPr>
            <a:xfrm>
              <a:off x="963250" y="2070500"/>
              <a:ext cx="35225" cy="7650"/>
            </a:xfrm>
            <a:custGeom>
              <a:rect b="b" l="l" r="r" t="t"/>
              <a:pathLst>
                <a:path extrusionOk="0" h="306" w="1409">
                  <a:moveTo>
                    <a:pt x="620" y="1"/>
                  </a:moveTo>
                  <a:cubicBezTo>
                    <a:pt x="467" y="1"/>
                    <a:pt x="314" y="7"/>
                    <a:pt x="168" y="12"/>
                  </a:cubicBezTo>
                  <a:cubicBezTo>
                    <a:pt x="0" y="15"/>
                    <a:pt x="3" y="257"/>
                    <a:pt x="168" y="269"/>
                  </a:cubicBezTo>
                  <a:cubicBezTo>
                    <a:pt x="376" y="285"/>
                    <a:pt x="596" y="306"/>
                    <a:pt x="813" y="306"/>
                  </a:cubicBezTo>
                  <a:cubicBezTo>
                    <a:pt x="986" y="306"/>
                    <a:pt x="1157" y="293"/>
                    <a:pt x="1318" y="254"/>
                  </a:cubicBezTo>
                  <a:cubicBezTo>
                    <a:pt x="1408" y="233"/>
                    <a:pt x="1402" y="102"/>
                    <a:pt x="1318" y="79"/>
                  </a:cubicBezTo>
                  <a:cubicBezTo>
                    <a:pt x="1099" y="16"/>
                    <a:pt x="859" y="1"/>
                    <a:pt x="6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4"/>
            <p:cNvSpPr/>
            <p:nvPr/>
          </p:nvSpPr>
          <p:spPr>
            <a:xfrm>
              <a:off x="932650" y="2092875"/>
              <a:ext cx="30500" cy="8100"/>
            </a:xfrm>
            <a:custGeom>
              <a:rect b="b" l="l" r="r" t="t"/>
              <a:pathLst>
                <a:path extrusionOk="0" h="324" w="1220">
                  <a:moveTo>
                    <a:pt x="781" y="0"/>
                  </a:moveTo>
                  <a:cubicBezTo>
                    <a:pt x="582" y="0"/>
                    <a:pt x="378" y="27"/>
                    <a:pt x="186" y="37"/>
                  </a:cubicBezTo>
                  <a:cubicBezTo>
                    <a:pt x="4" y="46"/>
                    <a:pt x="0" y="323"/>
                    <a:pt x="175" y="323"/>
                  </a:cubicBezTo>
                  <a:cubicBezTo>
                    <a:pt x="178" y="323"/>
                    <a:pt x="182" y="323"/>
                    <a:pt x="186" y="323"/>
                  </a:cubicBezTo>
                  <a:cubicBezTo>
                    <a:pt x="489" y="302"/>
                    <a:pt x="835" y="323"/>
                    <a:pt x="1122" y="218"/>
                  </a:cubicBezTo>
                  <a:cubicBezTo>
                    <a:pt x="1205" y="188"/>
                    <a:pt x="1220" y="58"/>
                    <a:pt x="1122" y="36"/>
                  </a:cubicBezTo>
                  <a:cubicBezTo>
                    <a:pt x="1012" y="9"/>
                    <a:pt x="897" y="0"/>
                    <a:pt x="7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4"/>
            <p:cNvSpPr/>
            <p:nvPr/>
          </p:nvSpPr>
          <p:spPr>
            <a:xfrm>
              <a:off x="861825" y="2074000"/>
              <a:ext cx="17800" cy="5625"/>
            </a:xfrm>
            <a:custGeom>
              <a:rect b="b" l="l" r="r" t="t"/>
              <a:pathLst>
                <a:path extrusionOk="0" h="225" w="712">
                  <a:moveTo>
                    <a:pt x="116" y="8"/>
                  </a:moveTo>
                  <a:cubicBezTo>
                    <a:pt x="1" y="8"/>
                    <a:pt x="4" y="192"/>
                    <a:pt x="123" y="200"/>
                  </a:cubicBezTo>
                  <a:cubicBezTo>
                    <a:pt x="233" y="206"/>
                    <a:pt x="353" y="224"/>
                    <a:pt x="469" y="224"/>
                  </a:cubicBezTo>
                  <a:cubicBezTo>
                    <a:pt x="524" y="224"/>
                    <a:pt x="578" y="220"/>
                    <a:pt x="629" y="209"/>
                  </a:cubicBezTo>
                  <a:cubicBezTo>
                    <a:pt x="711" y="189"/>
                    <a:pt x="699" y="77"/>
                    <a:pt x="629" y="53"/>
                  </a:cubicBezTo>
                  <a:cubicBezTo>
                    <a:pt x="475" y="1"/>
                    <a:pt x="285" y="17"/>
                    <a:pt x="123" y="8"/>
                  </a:cubicBezTo>
                  <a:cubicBezTo>
                    <a:pt x="121" y="8"/>
                    <a:pt x="119" y="8"/>
                    <a:pt x="116" y="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4"/>
            <p:cNvSpPr/>
            <p:nvPr/>
          </p:nvSpPr>
          <p:spPr>
            <a:xfrm>
              <a:off x="1012900" y="2083350"/>
              <a:ext cx="38775" cy="14325"/>
            </a:xfrm>
            <a:custGeom>
              <a:rect b="b" l="l" r="r" t="t"/>
              <a:pathLst>
                <a:path extrusionOk="0" h="573" w="1551">
                  <a:moveTo>
                    <a:pt x="1465" y="0"/>
                  </a:moveTo>
                  <a:cubicBezTo>
                    <a:pt x="1462" y="0"/>
                    <a:pt x="1459" y="0"/>
                    <a:pt x="1456" y="1"/>
                  </a:cubicBezTo>
                  <a:cubicBezTo>
                    <a:pt x="1017" y="55"/>
                    <a:pt x="589" y="224"/>
                    <a:pt x="157" y="316"/>
                  </a:cubicBezTo>
                  <a:cubicBezTo>
                    <a:pt x="1" y="350"/>
                    <a:pt x="55" y="572"/>
                    <a:pt x="199" y="572"/>
                  </a:cubicBezTo>
                  <a:cubicBezTo>
                    <a:pt x="208" y="572"/>
                    <a:pt x="218" y="571"/>
                    <a:pt x="227" y="569"/>
                  </a:cubicBezTo>
                  <a:cubicBezTo>
                    <a:pt x="649" y="488"/>
                    <a:pt x="1133" y="396"/>
                    <a:pt x="1495" y="149"/>
                  </a:cubicBezTo>
                  <a:cubicBezTo>
                    <a:pt x="1551" y="111"/>
                    <a:pt x="1540" y="0"/>
                    <a:pt x="14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4"/>
            <p:cNvSpPr/>
            <p:nvPr/>
          </p:nvSpPr>
          <p:spPr>
            <a:xfrm>
              <a:off x="1066000" y="2033650"/>
              <a:ext cx="32900" cy="17600"/>
            </a:xfrm>
            <a:custGeom>
              <a:rect b="b" l="l" r="r" t="t"/>
              <a:pathLst>
                <a:path extrusionOk="0" h="704" w="1316">
                  <a:moveTo>
                    <a:pt x="1211" y="0"/>
                  </a:moveTo>
                  <a:cubicBezTo>
                    <a:pt x="1202" y="0"/>
                    <a:pt x="1193" y="2"/>
                    <a:pt x="1183" y="5"/>
                  </a:cubicBezTo>
                  <a:cubicBezTo>
                    <a:pt x="819" y="112"/>
                    <a:pt x="482" y="277"/>
                    <a:pt x="141" y="446"/>
                  </a:cubicBezTo>
                  <a:cubicBezTo>
                    <a:pt x="0" y="513"/>
                    <a:pt x="90" y="704"/>
                    <a:pt x="221" y="704"/>
                  </a:cubicBezTo>
                  <a:cubicBezTo>
                    <a:pt x="242" y="704"/>
                    <a:pt x="263" y="699"/>
                    <a:pt x="285" y="688"/>
                  </a:cubicBezTo>
                  <a:cubicBezTo>
                    <a:pt x="619" y="530"/>
                    <a:pt x="948" y="371"/>
                    <a:pt x="1249" y="157"/>
                  </a:cubicBezTo>
                  <a:cubicBezTo>
                    <a:pt x="1316" y="110"/>
                    <a:pt x="1288" y="0"/>
                    <a:pt x="12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4"/>
            <p:cNvSpPr/>
            <p:nvPr/>
          </p:nvSpPr>
          <p:spPr>
            <a:xfrm>
              <a:off x="1030975" y="2045600"/>
              <a:ext cx="24300" cy="11525"/>
            </a:xfrm>
            <a:custGeom>
              <a:rect b="b" l="l" r="r" t="t"/>
              <a:pathLst>
                <a:path extrusionOk="0" h="461" w="972">
                  <a:moveTo>
                    <a:pt x="871" y="1"/>
                  </a:moveTo>
                  <a:cubicBezTo>
                    <a:pt x="869" y="1"/>
                    <a:pt x="868" y="1"/>
                    <a:pt x="866" y="1"/>
                  </a:cubicBezTo>
                  <a:cubicBezTo>
                    <a:pt x="724" y="8"/>
                    <a:pt x="589" y="65"/>
                    <a:pt x="456" y="113"/>
                  </a:cubicBezTo>
                  <a:cubicBezTo>
                    <a:pt x="324" y="162"/>
                    <a:pt x="178" y="206"/>
                    <a:pt x="65" y="291"/>
                  </a:cubicBezTo>
                  <a:cubicBezTo>
                    <a:pt x="1" y="340"/>
                    <a:pt x="10" y="460"/>
                    <a:pt x="105" y="460"/>
                  </a:cubicBezTo>
                  <a:cubicBezTo>
                    <a:pt x="107" y="460"/>
                    <a:pt x="109" y="460"/>
                    <a:pt x="110" y="460"/>
                  </a:cubicBezTo>
                  <a:cubicBezTo>
                    <a:pt x="252" y="450"/>
                    <a:pt x="387" y="394"/>
                    <a:pt x="519" y="345"/>
                  </a:cubicBezTo>
                  <a:cubicBezTo>
                    <a:pt x="652" y="297"/>
                    <a:pt x="799" y="252"/>
                    <a:pt x="911" y="165"/>
                  </a:cubicBezTo>
                  <a:cubicBezTo>
                    <a:pt x="971" y="120"/>
                    <a:pt x="964" y="1"/>
                    <a:pt x="8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4"/>
            <p:cNvSpPr/>
            <p:nvPr/>
          </p:nvSpPr>
          <p:spPr>
            <a:xfrm>
              <a:off x="1074675" y="2005700"/>
              <a:ext cx="27800" cy="11700"/>
            </a:xfrm>
            <a:custGeom>
              <a:rect b="b" l="l" r="r" t="t"/>
              <a:pathLst>
                <a:path extrusionOk="0" h="468" w="1112">
                  <a:moveTo>
                    <a:pt x="957" y="0"/>
                  </a:moveTo>
                  <a:cubicBezTo>
                    <a:pt x="951" y="0"/>
                    <a:pt x="945" y="1"/>
                    <a:pt x="939" y="2"/>
                  </a:cubicBezTo>
                  <a:cubicBezTo>
                    <a:pt x="809" y="26"/>
                    <a:pt x="682" y="92"/>
                    <a:pt x="554" y="129"/>
                  </a:cubicBezTo>
                  <a:cubicBezTo>
                    <a:pt x="423" y="168"/>
                    <a:pt x="290" y="198"/>
                    <a:pt x="155" y="219"/>
                  </a:cubicBezTo>
                  <a:cubicBezTo>
                    <a:pt x="1" y="243"/>
                    <a:pt x="56" y="467"/>
                    <a:pt x="201" y="467"/>
                  </a:cubicBezTo>
                  <a:cubicBezTo>
                    <a:pt x="208" y="467"/>
                    <a:pt x="215" y="467"/>
                    <a:pt x="222" y="466"/>
                  </a:cubicBezTo>
                  <a:cubicBezTo>
                    <a:pt x="492" y="427"/>
                    <a:pt x="828" y="359"/>
                    <a:pt x="1036" y="169"/>
                  </a:cubicBezTo>
                  <a:cubicBezTo>
                    <a:pt x="1112" y="102"/>
                    <a:pt x="1040" y="0"/>
                    <a:pt x="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4"/>
            <p:cNvSpPr/>
            <p:nvPr/>
          </p:nvSpPr>
          <p:spPr>
            <a:xfrm>
              <a:off x="1047900" y="2009750"/>
              <a:ext cx="19325" cy="8375"/>
            </a:xfrm>
            <a:custGeom>
              <a:rect b="b" l="l" r="r" t="t"/>
              <a:pathLst>
                <a:path extrusionOk="0" h="335" w="773">
                  <a:moveTo>
                    <a:pt x="573" y="0"/>
                  </a:moveTo>
                  <a:cubicBezTo>
                    <a:pt x="433" y="0"/>
                    <a:pt x="285" y="48"/>
                    <a:pt x="153" y="78"/>
                  </a:cubicBezTo>
                  <a:cubicBezTo>
                    <a:pt x="0" y="111"/>
                    <a:pt x="49" y="335"/>
                    <a:pt x="188" y="335"/>
                  </a:cubicBezTo>
                  <a:cubicBezTo>
                    <a:pt x="199" y="335"/>
                    <a:pt x="210" y="333"/>
                    <a:pt x="222" y="331"/>
                  </a:cubicBezTo>
                  <a:cubicBezTo>
                    <a:pt x="378" y="293"/>
                    <a:pt x="556" y="268"/>
                    <a:pt x="690" y="178"/>
                  </a:cubicBezTo>
                  <a:cubicBezTo>
                    <a:pt x="773" y="124"/>
                    <a:pt x="732" y="16"/>
                    <a:pt x="642" y="4"/>
                  </a:cubicBezTo>
                  <a:cubicBezTo>
                    <a:pt x="619" y="1"/>
                    <a:pt x="596" y="0"/>
                    <a:pt x="5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4"/>
            <p:cNvSpPr/>
            <p:nvPr/>
          </p:nvSpPr>
          <p:spPr>
            <a:xfrm>
              <a:off x="1098400" y="1970150"/>
              <a:ext cx="45500" cy="20675"/>
            </a:xfrm>
            <a:custGeom>
              <a:rect b="b" l="l" r="r" t="t"/>
              <a:pathLst>
                <a:path extrusionOk="0" h="827" w="1820">
                  <a:moveTo>
                    <a:pt x="1689" y="0"/>
                  </a:moveTo>
                  <a:cubicBezTo>
                    <a:pt x="1687" y="0"/>
                    <a:pt x="1684" y="0"/>
                    <a:pt x="1681" y="1"/>
                  </a:cubicBezTo>
                  <a:cubicBezTo>
                    <a:pt x="1142" y="50"/>
                    <a:pt x="624" y="302"/>
                    <a:pt x="152" y="550"/>
                  </a:cubicBezTo>
                  <a:cubicBezTo>
                    <a:pt x="1" y="627"/>
                    <a:pt x="93" y="827"/>
                    <a:pt x="233" y="827"/>
                  </a:cubicBezTo>
                  <a:cubicBezTo>
                    <a:pt x="255" y="827"/>
                    <a:pt x="279" y="822"/>
                    <a:pt x="303" y="810"/>
                  </a:cubicBezTo>
                  <a:cubicBezTo>
                    <a:pt x="768" y="584"/>
                    <a:pt x="1275" y="435"/>
                    <a:pt x="1733" y="195"/>
                  </a:cubicBezTo>
                  <a:cubicBezTo>
                    <a:pt x="1819" y="150"/>
                    <a:pt x="1786" y="0"/>
                    <a:pt x="16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4"/>
            <p:cNvSpPr/>
            <p:nvPr/>
          </p:nvSpPr>
          <p:spPr>
            <a:xfrm>
              <a:off x="1105525" y="1957050"/>
              <a:ext cx="28325" cy="15025"/>
            </a:xfrm>
            <a:custGeom>
              <a:rect b="b" l="l" r="r" t="t"/>
              <a:pathLst>
                <a:path extrusionOk="0" h="601" w="1133">
                  <a:moveTo>
                    <a:pt x="998" y="0"/>
                  </a:moveTo>
                  <a:cubicBezTo>
                    <a:pt x="858" y="0"/>
                    <a:pt x="714" y="65"/>
                    <a:pt x="586" y="119"/>
                  </a:cubicBezTo>
                  <a:cubicBezTo>
                    <a:pt x="428" y="187"/>
                    <a:pt x="274" y="269"/>
                    <a:pt x="118" y="347"/>
                  </a:cubicBezTo>
                  <a:cubicBezTo>
                    <a:pt x="0" y="407"/>
                    <a:pt x="62" y="600"/>
                    <a:pt x="180" y="600"/>
                  </a:cubicBezTo>
                  <a:cubicBezTo>
                    <a:pt x="193" y="600"/>
                    <a:pt x="208" y="598"/>
                    <a:pt x="223" y="592"/>
                  </a:cubicBezTo>
                  <a:cubicBezTo>
                    <a:pt x="377" y="532"/>
                    <a:pt x="530" y="474"/>
                    <a:pt x="679" y="407"/>
                  </a:cubicBezTo>
                  <a:cubicBezTo>
                    <a:pt x="818" y="342"/>
                    <a:pt x="986" y="273"/>
                    <a:pt x="1083" y="154"/>
                  </a:cubicBezTo>
                  <a:cubicBezTo>
                    <a:pt x="1133" y="94"/>
                    <a:pt x="1103" y="6"/>
                    <a:pt x="1020" y="1"/>
                  </a:cubicBezTo>
                  <a:cubicBezTo>
                    <a:pt x="1013" y="1"/>
                    <a:pt x="1005" y="0"/>
                    <a:pt x="9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4"/>
            <p:cNvSpPr/>
            <p:nvPr/>
          </p:nvSpPr>
          <p:spPr>
            <a:xfrm>
              <a:off x="1126225" y="1945275"/>
              <a:ext cx="1525" cy="1200"/>
            </a:xfrm>
            <a:custGeom>
              <a:rect b="b" l="l" r="r" t="t"/>
              <a:pathLst>
                <a:path extrusionOk="0" h="48" w="61">
                  <a:moveTo>
                    <a:pt x="31" y="1"/>
                  </a:moveTo>
                  <a:cubicBezTo>
                    <a:pt x="1" y="1"/>
                    <a:pt x="1" y="47"/>
                    <a:pt x="31" y="47"/>
                  </a:cubicBezTo>
                  <a:cubicBezTo>
                    <a:pt x="61" y="47"/>
                    <a:pt x="61" y="1"/>
                    <a:pt x="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4"/>
            <p:cNvSpPr/>
            <p:nvPr/>
          </p:nvSpPr>
          <p:spPr>
            <a:xfrm>
              <a:off x="1155600" y="1912225"/>
              <a:ext cx="35375" cy="20950"/>
            </a:xfrm>
            <a:custGeom>
              <a:rect b="b" l="l" r="r" t="t"/>
              <a:pathLst>
                <a:path extrusionOk="0" h="838" w="1415">
                  <a:moveTo>
                    <a:pt x="1296" y="1"/>
                  </a:moveTo>
                  <a:cubicBezTo>
                    <a:pt x="1288" y="1"/>
                    <a:pt x="1280" y="2"/>
                    <a:pt x="1272" y="4"/>
                  </a:cubicBezTo>
                  <a:cubicBezTo>
                    <a:pt x="867" y="117"/>
                    <a:pt x="490" y="375"/>
                    <a:pt x="128" y="588"/>
                  </a:cubicBezTo>
                  <a:cubicBezTo>
                    <a:pt x="0" y="662"/>
                    <a:pt x="78" y="838"/>
                    <a:pt x="199" y="838"/>
                  </a:cubicBezTo>
                  <a:cubicBezTo>
                    <a:pt x="220" y="838"/>
                    <a:pt x="242" y="832"/>
                    <a:pt x="265" y="820"/>
                  </a:cubicBezTo>
                  <a:cubicBezTo>
                    <a:pt x="633" y="621"/>
                    <a:pt x="1048" y="434"/>
                    <a:pt x="1358" y="148"/>
                  </a:cubicBezTo>
                  <a:cubicBezTo>
                    <a:pt x="1414" y="94"/>
                    <a:pt x="1366" y="1"/>
                    <a:pt x="12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4"/>
            <p:cNvSpPr/>
            <p:nvPr/>
          </p:nvSpPr>
          <p:spPr>
            <a:xfrm>
              <a:off x="1150100" y="1937000"/>
              <a:ext cx="28950" cy="17675"/>
            </a:xfrm>
            <a:custGeom>
              <a:rect b="b" l="l" r="r" t="t"/>
              <a:pathLst>
                <a:path extrusionOk="0" h="707" w="1158">
                  <a:moveTo>
                    <a:pt x="1032" y="0"/>
                  </a:moveTo>
                  <a:cubicBezTo>
                    <a:pt x="1024" y="0"/>
                    <a:pt x="1017" y="1"/>
                    <a:pt x="1009" y="2"/>
                  </a:cubicBezTo>
                  <a:cubicBezTo>
                    <a:pt x="702" y="61"/>
                    <a:pt x="419" y="263"/>
                    <a:pt x="150" y="414"/>
                  </a:cubicBezTo>
                  <a:cubicBezTo>
                    <a:pt x="0" y="497"/>
                    <a:pt x="94" y="707"/>
                    <a:pt x="233" y="707"/>
                  </a:cubicBezTo>
                  <a:cubicBezTo>
                    <a:pt x="258" y="707"/>
                    <a:pt x="284" y="700"/>
                    <a:pt x="310" y="685"/>
                  </a:cubicBezTo>
                  <a:cubicBezTo>
                    <a:pt x="578" y="529"/>
                    <a:pt x="894" y="393"/>
                    <a:pt x="1100" y="158"/>
                  </a:cubicBezTo>
                  <a:cubicBezTo>
                    <a:pt x="1158" y="91"/>
                    <a:pt x="1111" y="0"/>
                    <a:pt x="10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4"/>
            <p:cNvSpPr/>
            <p:nvPr/>
          </p:nvSpPr>
          <p:spPr>
            <a:xfrm>
              <a:off x="1122800" y="1990600"/>
              <a:ext cx="13200" cy="8425"/>
            </a:xfrm>
            <a:custGeom>
              <a:rect b="b" l="l" r="r" t="t"/>
              <a:pathLst>
                <a:path extrusionOk="0" h="337" w="528">
                  <a:moveTo>
                    <a:pt x="399" y="0"/>
                  </a:moveTo>
                  <a:cubicBezTo>
                    <a:pt x="394" y="0"/>
                    <a:pt x="389" y="1"/>
                    <a:pt x="383" y="1"/>
                  </a:cubicBezTo>
                  <a:cubicBezTo>
                    <a:pt x="286" y="15"/>
                    <a:pt x="195" y="81"/>
                    <a:pt x="108" y="125"/>
                  </a:cubicBezTo>
                  <a:cubicBezTo>
                    <a:pt x="0" y="183"/>
                    <a:pt x="69" y="336"/>
                    <a:pt x="168" y="336"/>
                  </a:cubicBezTo>
                  <a:cubicBezTo>
                    <a:pt x="186" y="336"/>
                    <a:pt x="205" y="331"/>
                    <a:pt x="225" y="320"/>
                  </a:cubicBezTo>
                  <a:cubicBezTo>
                    <a:pt x="308" y="271"/>
                    <a:pt x="407" y="229"/>
                    <a:pt x="471" y="151"/>
                  </a:cubicBezTo>
                  <a:cubicBezTo>
                    <a:pt x="528" y="83"/>
                    <a:pt x="480" y="0"/>
                    <a:pt x="3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4"/>
            <p:cNvSpPr/>
            <p:nvPr/>
          </p:nvSpPr>
          <p:spPr>
            <a:xfrm>
              <a:off x="1245525" y="1922500"/>
              <a:ext cx="1525" cy="1175"/>
            </a:xfrm>
            <a:custGeom>
              <a:rect b="b" l="l" r="r" t="t"/>
              <a:pathLst>
                <a:path extrusionOk="0" h="47" w="61">
                  <a:moveTo>
                    <a:pt x="31" y="0"/>
                  </a:moveTo>
                  <a:cubicBezTo>
                    <a:pt x="1" y="0"/>
                    <a:pt x="1" y="47"/>
                    <a:pt x="31" y="47"/>
                  </a:cubicBezTo>
                  <a:cubicBezTo>
                    <a:pt x="60" y="47"/>
                    <a:pt x="60" y="0"/>
                    <a:pt x="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4"/>
            <p:cNvSpPr/>
            <p:nvPr/>
          </p:nvSpPr>
          <p:spPr>
            <a:xfrm>
              <a:off x="1230350" y="1934625"/>
              <a:ext cx="69775" cy="58375"/>
            </a:xfrm>
            <a:custGeom>
              <a:rect b="b" l="l" r="r" t="t"/>
              <a:pathLst>
                <a:path extrusionOk="0" h="2335" w="2791">
                  <a:moveTo>
                    <a:pt x="2621" y="1"/>
                  </a:moveTo>
                  <a:cubicBezTo>
                    <a:pt x="2605" y="1"/>
                    <a:pt x="2587" y="5"/>
                    <a:pt x="2569" y="14"/>
                  </a:cubicBezTo>
                  <a:cubicBezTo>
                    <a:pt x="1630" y="463"/>
                    <a:pt x="539" y="1203"/>
                    <a:pt x="45" y="2155"/>
                  </a:cubicBezTo>
                  <a:cubicBezTo>
                    <a:pt x="0" y="2241"/>
                    <a:pt x="72" y="2334"/>
                    <a:pt x="152" y="2334"/>
                  </a:cubicBezTo>
                  <a:cubicBezTo>
                    <a:pt x="179" y="2334"/>
                    <a:pt x="207" y="2323"/>
                    <a:pt x="232" y="2299"/>
                  </a:cubicBezTo>
                  <a:cubicBezTo>
                    <a:pt x="600" y="1928"/>
                    <a:pt x="899" y="1506"/>
                    <a:pt x="1294" y="1155"/>
                  </a:cubicBezTo>
                  <a:cubicBezTo>
                    <a:pt x="1716" y="781"/>
                    <a:pt x="2186" y="470"/>
                    <a:pt x="2682" y="205"/>
                  </a:cubicBezTo>
                  <a:cubicBezTo>
                    <a:pt x="2791" y="147"/>
                    <a:pt x="2723" y="1"/>
                    <a:pt x="26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4"/>
            <p:cNvSpPr/>
            <p:nvPr/>
          </p:nvSpPr>
          <p:spPr>
            <a:xfrm>
              <a:off x="1217600" y="1987400"/>
              <a:ext cx="74450" cy="47550"/>
            </a:xfrm>
            <a:custGeom>
              <a:rect b="b" l="l" r="r" t="t"/>
              <a:pathLst>
                <a:path extrusionOk="0" h="1902" w="2978">
                  <a:moveTo>
                    <a:pt x="2863" y="0"/>
                  </a:moveTo>
                  <a:cubicBezTo>
                    <a:pt x="2846" y="0"/>
                    <a:pt x="2829" y="6"/>
                    <a:pt x="2810" y="20"/>
                  </a:cubicBezTo>
                  <a:cubicBezTo>
                    <a:pt x="2434" y="297"/>
                    <a:pt x="2092" y="616"/>
                    <a:pt x="1728" y="906"/>
                  </a:cubicBezTo>
                  <a:cubicBezTo>
                    <a:pt x="1504" y="1085"/>
                    <a:pt x="1272" y="1262"/>
                    <a:pt x="1020" y="1407"/>
                  </a:cubicBezTo>
                  <a:cubicBezTo>
                    <a:pt x="903" y="1476"/>
                    <a:pt x="838" y="1528"/>
                    <a:pt x="758" y="1528"/>
                  </a:cubicBezTo>
                  <a:cubicBezTo>
                    <a:pt x="709" y="1528"/>
                    <a:pt x="654" y="1508"/>
                    <a:pt x="577" y="1461"/>
                  </a:cubicBezTo>
                  <a:cubicBezTo>
                    <a:pt x="325" y="1307"/>
                    <a:pt x="449" y="1027"/>
                    <a:pt x="528" y="770"/>
                  </a:cubicBezTo>
                  <a:cubicBezTo>
                    <a:pt x="550" y="701"/>
                    <a:pt x="497" y="658"/>
                    <a:pt x="442" y="658"/>
                  </a:cubicBezTo>
                  <a:cubicBezTo>
                    <a:pt x="413" y="658"/>
                    <a:pt x="383" y="670"/>
                    <a:pt x="363" y="698"/>
                  </a:cubicBezTo>
                  <a:cubicBezTo>
                    <a:pt x="83" y="1099"/>
                    <a:pt x="0" y="1902"/>
                    <a:pt x="631" y="1902"/>
                  </a:cubicBezTo>
                  <a:cubicBezTo>
                    <a:pt x="670" y="1902"/>
                    <a:pt x="712" y="1898"/>
                    <a:pt x="757" y="1892"/>
                  </a:cubicBezTo>
                  <a:cubicBezTo>
                    <a:pt x="1124" y="1840"/>
                    <a:pt x="1474" y="1533"/>
                    <a:pt x="1754" y="1316"/>
                  </a:cubicBezTo>
                  <a:cubicBezTo>
                    <a:pt x="2186" y="979"/>
                    <a:pt x="2586" y="598"/>
                    <a:pt x="2928" y="171"/>
                  </a:cubicBezTo>
                  <a:cubicBezTo>
                    <a:pt x="2978" y="107"/>
                    <a:pt x="2933" y="0"/>
                    <a:pt x="28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4"/>
            <p:cNvSpPr/>
            <p:nvPr/>
          </p:nvSpPr>
          <p:spPr>
            <a:xfrm>
              <a:off x="1240500" y="1952475"/>
              <a:ext cx="64250" cy="51850"/>
            </a:xfrm>
            <a:custGeom>
              <a:rect b="b" l="l" r="r" t="t"/>
              <a:pathLst>
                <a:path extrusionOk="0" h="2074" w="2570">
                  <a:moveTo>
                    <a:pt x="2437" y="0"/>
                  </a:moveTo>
                  <a:cubicBezTo>
                    <a:pt x="2426" y="0"/>
                    <a:pt x="2414" y="2"/>
                    <a:pt x="2401" y="6"/>
                  </a:cubicBezTo>
                  <a:cubicBezTo>
                    <a:pt x="1474" y="289"/>
                    <a:pt x="666" y="1092"/>
                    <a:pt x="80" y="1837"/>
                  </a:cubicBezTo>
                  <a:cubicBezTo>
                    <a:pt x="1" y="1940"/>
                    <a:pt x="87" y="2074"/>
                    <a:pt x="182" y="2074"/>
                  </a:cubicBezTo>
                  <a:cubicBezTo>
                    <a:pt x="212" y="2074"/>
                    <a:pt x="243" y="2060"/>
                    <a:pt x="270" y="2028"/>
                  </a:cubicBezTo>
                  <a:cubicBezTo>
                    <a:pt x="567" y="1671"/>
                    <a:pt x="891" y="1342"/>
                    <a:pt x="1254" y="1052"/>
                  </a:cubicBezTo>
                  <a:cubicBezTo>
                    <a:pt x="1644" y="738"/>
                    <a:pt x="2086" y="506"/>
                    <a:pt x="2485" y="206"/>
                  </a:cubicBezTo>
                  <a:cubicBezTo>
                    <a:pt x="2570" y="145"/>
                    <a:pt x="2537" y="0"/>
                    <a:pt x="24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4"/>
            <p:cNvSpPr/>
            <p:nvPr/>
          </p:nvSpPr>
          <p:spPr>
            <a:xfrm>
              <a:off x="1251800" y="1982000"/>
              <a:ext cx="29625" cy="21900"/>
            </a:xfrm>
            <a:custGeom>
              <a:rect b="b" l="l" r="r" t="t"/>
              <a:pathLst>
                <a:path extrusionOk="0" h="876" w="1185">
                  <a:moveTo>
                    <a:pt x="1045" y="0"/>
                  </a:moveTo>
                  <a:cubicBezTo>
                    <a:pt x="1035" y="0"/>
                    <a:pt x="1024" y="2"/>
                    <a:pt x="1013" y="6"/>
                  </a:cubicBezTo>
                  <a:cubicBezTo>
                    <a:pt x="670" y="112"/>
                    <a:pt x="350" y="425"/>
                    <a:pt x="94" y="665"/>
                  </a:cubicBezTo>
                  <a:cubicBezTo>
                    <a:pt x="0" y="753"/>
                    <a:pt x="88" y="876"/>
                    <a:pt x="188" y="876"/>
                  </a:cubicBezTo>
                  <a:cubicBezTo>
                    <a:pt x="216" y="876"/>
                    <a:pt x="245" y="866"/>
                    <a:pt x="272" y="844"/>
                  </a:cubicBezTo>
                  <a:cubicBezTo>
                    <a:pt x="414" y="722"/>
                    <a:pt x="562" y="606"/>
                    <a:pt x="713" y="493"/>
                  </a:cubicBezTo>
                  <a:cubicBezTo>
                    <a:pt x="848" y="393"/>
                    <a:pt x="1004" y="311"/>
                    <a:pt x="1119" y="188"/>
                  </a:cubicBezTo>
                  <a:cubicBezTo>
                    <a:pt x="1184" y="120"/>
                    <a:pt x="1134" y="0"/>
                    <a:pt x="10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4"/>
            <p:cNvSpPr/>
            <p:nvPr/>
          </p:nvSpPr>
          <p:spPr>
            <a:xfrm>
              <a:off x="1298275" y="1959825"/>
              <a:ext cx="22675" cy="24050"/>
            </a:xfrm>
            <a:custGeom>
              <a:rect b="b" l="l" r="r" t="t"/>
              <a:pathLst>
                <a:path extrusionOk="0" h="962" w="907">
                  <a:moveTo>
                    <a:pt x="785" y="0"/>
                  </a:moveTo>
                  <a:cubicBezTo>
                    <a:pt x="768" y="0"/>
                    <a:pt x="750" y="5"/>
                    <a:pt x="731" y="17"/>
                  </a:cubicBezTo>
                  <a:cubicBezTo>
                    <a:pt x="599" y="100"/>
                    <a:pt x="496" y="236"/>
                    <a:pt x="397" y="354"/>
                  </a:cubicBezTo>
                  <a:cubicBezTo>
                    <a:pt x="291" y="483"/>
                    <a:pt x="185" y="613"/>
                    <a:pt x="77" y="743"/>
                  </a:cubicBezTo>
                  <a:cubicBezTo>
                    <a:pt x="1" y="836"/>
                    <a:pt x="82" y="962"/>
                    <a:pt x="173" y="962"/>
                  </a:cubicBezTo>
                  <a:cubicBezTo>
                    <a:pt x="201" y="962"/>
                    <a:pt x="231" y="949"/>
                    <a:pt x="256" y="920"/>
                  </a:cubicBezTo>
                  <a:cubicBezTo>
                    <a:pt x="367" y="795"/>
                    <a:pt x="479" y="670"/>
                    <a:pt x="590" y="544"/>
                  </a:cubicBezTo>
                  <a:cubicBezTo>
                    <a:pt x="690" y="429"/>
                    <a:pt x="816" y="303"/>
                    <a:pt x="876" y="162"/>
                  </a:cubicBezTo>
                  <a:cubicBezTo>
                    <a:pt x="906" y="92"/>
                    <a:pt x="857"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4"/>
            <p:cNvSpPr/>
            <p:nvPr/>
          </p:nvSpPr>
          <p:spPr>
            <a:xfrm>
              <a:off x="1305000" y="1933450"/>
              <a:ext cx="16500" cy="9250"/>
            </a:xfrm>
            <a:custGeom>
              <a:rect b="b" l="l" r="r" t="t"/>
              <a:pathLst>
                <a:path extrusionOk="0" h="370" w="660">
                  <a:moveTo>
                    <a:pt x="291" y="0"/>
                  </a:moveTo>
                  <a:cubicBezTo>
                    <a:pt x="225" y="0"/>
                    <a:pt x="162" y="13"/>
                    <a:pt x="112" y="38"/>
                  </a:cubicBezTo>
                  <a:cubicBezTo>
                    <a:pt x="1" y="95"/>
                    <a:pt x="62" y="251"/>
                    <a:pt x="170" y="258"/>
                  </a:cubicBezTo>
                  <a:cubicBezTo>
                    <a:pt x="240" y="263"/>
                    <a:pt x="300" y="263"/>
                    <a:pt x="366" y="294"/>
                  </a:cubicBezTo>
                  <a:cubicBezTo>
                    <a:pt x="432" y="326"/>
                    <a:pt x="469" y="361"/>
                    <a:pt x="544" y="369"/>
                  </a:cubicBezTo>
                  <a:cubicBezTo>
                    <a:pt x="547" y="369"/>
                    <a:pt x="550" y="370"/>
                    <a:pt x="553" y="370"/>
                  </a:cubicBezTo>
                  <a:cubicBezTo>
                    <a:pt x="607" y="370"/>
                    <a:pt x="659" y="309"/>
                    <a:pt x="656" y="257"/>
                  </a:cubicBezTo>
                  <a:cubicBezTo>
                    <a:pt x="643" y="84"/>
                    <a:pt x="460"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4"/>
            <p:cNvSpPr/>
            <p:nvPr/>
          </p:nvSpPr>
          <p:spPr>
            <a:xfrm>
              <a:off x="1251425" y="1923425"/>
              <a:ext cx="41575" cy="17600"/>
            </a:xfrm>
            <a:custGeom>
              <a:rect b="b" l="l" r="r" t="t"/>
              <a:pathLst>
                <a:path extrusionOk="0" h="704" w="1663">
                  <a:moveTo>
                    <a:pt x="1374" y="1"/>
                  </a:moveTo>
                  <a:cubicBezTo>
                    <a:pt x="932" y="1"/>
                    <a:pt x="397" y="257"/>
                    <a:pt x="86" y="519"/>
                  </a:cubicBezTo>
                  <a:cubicBezTo>
                    <a:pt x="0" y="591"/>
                    <a:pt x="80" y="704"/>
                    <a:pt x="172" y="704"/>
                  </a:cubicBezTo>
                  <a:cubicBezTo>
                    <a:pt x="188" y="704"/>
                    <a:pt x="205" y="700"/>
                    <a:pt x="221" y="692"/>
                  </a:cubicBezTo>
                  <a:cubicBezTo>
                    <a:pt x="442" y="583"/>
                    <a:pt x="647" y="460"/>
                    <a:pt x="885" y="385"/>
                  </a:cubicBezTo>
                  <a:cubicBezTo>
                    <a:pt x="1098" y="318"/>
                    <a:pt x="1333" y="309"/>
                    <a:pt x="1539" y="233"/>
                  </a:cubicBezTo>
                  <a:cubicBezTo>
                    <a:pt x="1634" y="197"/>
                    <a:pt x="1662" y="35"/>
                    <a:pt x="1539" y="14"/>
                  </a:cubicBezTo>
                  <a:cubicBezTo>
                    <a:pt x="1486" y="5"/>
                    <a:pt x="1431" y="1"/>
                    <a:pt x="13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4"/>
            <p:cNvSpPr/>
            <p:nvPr/>
          </p:nvSpPr>
          <p:spPr>
            <a:xfrm>
              <a:off x="1305675" y="1908375"/>
              <a:ext cx="20875" cy="7950"/>
            </a:xfrm>
            <a:custGeom>
              <a:rect b="b" l="l" r="r" t="t"/>
              <a:pathLst>
                <a:path extrusionOk="0" h="318" w="835">
                  <a:moveTo>
                    <a:pt x="156" y="0"/>
                  </a:moveTo>
                  <a:cubicBezTo>
                    <a:pt x="25" y="0"/>
                    <a:pt x="0" y="231"/>
                    <a:pt x="138" y="253"/>
                  </a:cubicBezTo>
                  <a:cubicBezTo>
                    <a:pt x="275" y="275"/>
                    <a:pt x="428" y="318"/>
                    <a:pt x="575" y="318"/>
                  </a:cubicBezTo>
                  <a:cubicBezTo>
                    <a:pt x="638" y="318"/>
                    <a:pt x="699" y="310"/>
                    <a:pt x="758" y="289"/>
                  </a:cubicBezTo>
                  <a:cubicBezTo>
                    <a:pt x="827" y="263"/>
                    <a:pt x="834" y="184"/>
                    <a:pt x="776" y="140"/>
                  </a:cubicBezTo>
                  <a:cubicBezTo>
                    <a:pt x="611" y="18"/>
                    <a:pt x="369" y="25"/>
                    <a:pt x="171" y="1"/>
                  </a:cubicBezTo>
                  <a:cubicBezTo>
                    <a:pt x="166" y="1"/>
                    <a:pt x="161" y="0"/>
                    <a:pt x="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4"/>
            <p:cNvSpPr/>
            <p:nvPr/>
          </p:nvSpPr>
          <p:spPr>
            <a:xfrm>
              <a:off x="863350" y="2390650"/>
              <a:ext cx="31950" cy="21350"/>
            </a:xfrm>
            <a:custGeom>
              <a:rect b="b" l="l" r="r" t="t"/>
              <a:pathLst>
                <a:path extrusionOk="0" h="854" w="1278">
                  <a:moveTo>
                    <a:pt x="1096" y="1"/>
                  </a:moveTo>
                  <a:cubicBezTo>
                    <a:pt x="1088" y="1"/>
                    <a:pt x="1081" y="1"/>
                    <a:pt x="1074" y="3"/>
                  </a:cubicBezTo>
                  <a:cubicBezTo>
                    <a:pt x="721" y="70"/>
                    <a:pt x="381" y="372"/>
                    <a:pt x="115" y="600"/>
                  </a:cubicBezTo>
                  <a:cubicBezTo>
                    <a:pt x="1" y="701"/>
                    <a:pt x="107" y="854"/>
                    <a:pt x="230" y="854"/>
                  </a:cubicBezTo>
                  <a:cubicBezTo>
                    <a:pt x="264" y="854"/>
                    <a:pt x="298" y="842"/>
                    <a:pt x="330" y="815"/>
                  </a:cubicBezTo>
                  <a:cubicBezTo>
                    <a:pt x="472" y="694"/>
                    <a:pt x="620" y="585"/>
                    <a:pt x="775" y="481"/>
                  </a:cubicBezTo>
                  <a:cubicBezTo>
                    <a:pt x="914" y="390"/>
                    <a:pt x="1069" y="315"/>
                    <a:pt x="1191" y="202"/>
                  </a:cubicBezTo>
                  <a:cubicBezTo>
                    <a:pt x="1277" y="121"/>
                    <a:pt x="1196" y="1"/>
                    <a:pt x="10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4"/>
            <p:cNvSpPr/>
            <p:nvPr/>
          </p:nvSpPr>
          <p:spPr>
            <a:xfrm>
              <a:off x="877300" y="2378550"/>
              <a:ext cx="73375" cy="38950"/>
            </a:xfrm>
            <a:custGeom>
              <a:rect b="b" l="l" r="r" t="t"/>
              <a:pathLst>
                <a:path extrusionOk="0" h="1558" w="2935">
                  <a:moveTo>
                    <a:pt x="2832" y="1"/>
                  </a:moveTo>
                  <a:cubicBezTo>
                    <a:pt x="2823" y="1"/>
                    <a:pt x="2814" y="2"/>
                    <a:pt x="2804" y="6"/>
                  </a:cubicBezTo>
                  <a:cubicBezTo>
                    <a:pt x="1876" y="385"/>
                    <a:pt x="999" y="889"/>
                    <a:pt x="112" y="1352"/>
                  </a:cubicBezTo>
                  <a:cubicBezTo>
                    <a:pt x="1" y="1408"/>
                    <a:pt x="69" y="1557"/>
                    <a:pt x="172" y="1557"/>
                  </a:cubicBezTo>
                  <a:cubicBezTo>
                    <a:pt x="189" y="1557"/>
                    <a:pt x="206" y="1553"/>
                    <a:pt x="224" y="1545"/>
                  </a:cubicBezTo>
                  <a:cubicBezTo>
                    <a:pt x="1110" y="1099"/>
                    <a:pt x="2027" y="686"/>
                    <a:pt x="2868" y="157"/>
                  </a:cubicBezTo>
                  <a:cubicBezTo>
                    <a:pt x="2935" y="116"/>
                    <a:pt x="2903" y="1"/>
                    <a:pt x="28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4"/>
            <p:cNvSpPr/>
            <p:nvPr/>
          </p:nvSpPr>
          <p:spPr>
            <a:xfrm>
              <a:off x="910125" y="2363425"/>
              <a:ext cx="31750" cy="18225"/>
            </a:xfrm>
            <a:custGeom>
              <a:rect b="b" l="l" r="r" t="t"/>
              <a:pathLst>
                <a:path extrusionOk="0" h="729" w="1270">
                  <a:moveTo>
                    <a:pt x="1164" y="1"/>
                  </a:moveTo>
                  <a:cubicBezTo>
                    <a:pt x="1157" y="1"/>
                    <a:pt x="1150" y="2"/>
                    <a:pt x="1144" y="4"/>
                  </a:cubicBezTo>
                  <a:cubicBezTo>
                    <a:pt x="780" y="122"/>
                    <a:pt x="448" y="331"/>
                    <a:pt x="113" y="513"/>
                  </a:cubicBezTo>
                  <a:cubicBezTo>
                    <a:pt x="0" y="573"/>
                    <a:pt x="70" y="728"/>
                    <a:pt x="174" y="728"/>
                  </a:cubicBezTo>
                  <a:cubicBezTo>
                    <a:pt x="192" y="728"/>
                    <a:pt x="211" y="724"/>
                    <a:pt x="231" y="713"/>
                  </a:cubicBezTo>
                  <a:cubicBezTo>
                    <a:pt x="565" y="531"/>
                    <a:pt x="919" y="369"/>
                    <a:pt x="1215" y="129"/>
                  </a:cubicBezTo>
                  <a:cubicBezTo>
                    <a:pt x="1269" y="85"/>
                    <a:pt x="1223" y="1"/>
                    <a:pt x="1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4"/>
            <p:cNvSpPr/>
            <p:nvPr/>
          </p:nvSpPr>
          <p:spPr>
            <a:xfrm>
              <a:off x="982350" y="2346550"/>
              <a:ext cx="28000" cy="14000"/>
            </a:xfrm>
            <a:custGeom>
              <a:rect b="b" l="l" r="r" t="t"/>
              <a:pathLst>
                <a:path extrusionOk="0" h="560" w="1120">
                  <a:moveTo>
                    <a:pt x="975" y="0"/>
                  </a:moveTo>
                  <a:cubicBezTo>
                    <a:pt x="971" y="0"/>
                    <a:pt x="967" y="0"/>
                    <a:pt x="963" y="1"/>
                  </a:cubicBezTo>
                  <a:cubicBezTo>
                    <a:pt x="818" y="22"/>
                    <a:pt x="680" y="110"/>
                    <a:pt x="547" y="172"/>
                  </a:cubicBezTo>
                  <a:cubicBezTo>
                    <a:pt x="399" y="239"/>
                    <a:pt x="252" y="308"/>
                    <a:pt x="104" y="375"/>
                  </a:cubicBezTo>
                  <a:cubicBezTo>
                    <a:pt x="1" y="423"/>
                    <a:pt x="67" y="559"/>
                    <a:pt x="162" y="559"/>
                  </a:cubicBezTo>
                  <a:cubicBezTo>
                    <a:pt x="176" y="559"/>
                    <a:pt x="190" y="556"/>
                    <a:pt x="204" y="550"/>
                  </a:cubicBezTo>
                  <a:cubicBezTo>
                    <a:pt x="354" y="484"/>
                    <a:pt x="502" y="417"/>
                    <a:pt x="652" y="351"/>
                  </a:cubicBezTo>
                  <a:cubicBezTo>
                    <a:pt x="786" y="291"/>
                    <a:pt x="935" y="245"/>
                    <a:pt x="1048" y="149"/>
                  </a:cubicBezTo>
                  <a:cubicBezTo>
                    <a:pt x="1119" y="89"/>
                    <a:pt x="1047" y="0"/>
                    <a:pt x="9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4"/>
            <p:cNvSpPr/>
            <p:nvPr/>
          </p:nvSpPr>
          <p:spPr>
            <a:xfrm>
              <a:off x="962375" y="2340975"/>
              <a:ext cx="23975" cy="11075"/>
            </a:xfrm>
            <a:custGeom>
              <a:rect b="b" l="l" r="r" t="t"/>
              <a:pathLst>
                <a:path extrusionOk="0" h="443" w="959">
                  <a:moveTo>
                    <a:pt x="764" y="1"/>
                  </a:moveTo>
                  <a:cubicBezTo>
                    <a:pt x="544" y="1"/>
                    <a:pt x="288" y="141"/>
                    <a:pt x="106" y="242"/>
                  </a:cubicBezTo>
                  <a:cubicBezTo>
                    <a:pt x="0" y="300"/>
                    <a:pt x="65" y="443"/>
                    <a:pt x="165" y="443"/>
                  </a:cubicBezTo>
                  <a:cubicBezTo>
                    <a:pt x="181" y="443"/>
                    <a:pt x="199" y="439"/>
                    <a:pt x="216" y="430"/>
                  </a:cubicBezTo>
                  <a:cubicBezTo>
                    <a:pt x="327" y="377"/>
                    <a:pt x="441" y="329"/>
                    <a:pt x="557" y="291"/>
                  </a:cubicBezTo>
                  <a:cubicBezTo>
                    <a:pt x="659" y="258"/>
                    <a:pt x="774" y="242"/>
                    <a:pt x="869" y="185"/>
                  </a:cubicBezTo>
                  <a:cubicBezTo>
                    <a:pt x="958" y="133"/>
                    <a:pt x="911" y="14"/>
                    <a:pt x="821" y="4"/>
                  </a:cubicBezTo>
                  <a:cubicBezTo>
                    <a:pt x="802" y="2"/>
                    <a:pt x="783" y="1"/>
                    <a:pt x="7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4"/>
            <p:cNvSpPr/>
            <p:nvPr/>
          </p:nvSpPr>
          <p:spPr>
            <a:xfrm>
              <a:off x="1008725" y="2312025"/>
              <a:ext cx="37375" cy="17425"/>
            </a:xfrm>
            <a:custGeom>
              <a:rect b="b" l="l" r="r" t="t"/>
              <a:pathLst>
                <a:path extrusionOk="0" h="697" w="1495">
                  <a:moveTo>
                    <a:pt x="1358" y="1"/>
                  </a:moveTo>
                  <a:cubicBezTo>
                    <a:pt x="1356" y="1"/>
                    <a:pt x="1355" y="1"/>
                    <a:pt x="1353" y="1"/>
                  </a:cubicBezTo>
                  <a:cubicBezTo>
                    <a:pt x="1113" y="11"/>
                    <a:pt x="870" y="121"/>
                    <a:pt x="650" y="212"/>
                  </a:cubicBezTo>
                  <a:cubicBezTo>
                    <a:pt x="447" y="297"/>
                    <a:pt x="225" y="387"/>
                    <a:pt x="62" y="541"/>
                  </a:cubicBezTo>
                  <a:cubicBezTo>
                    <a:pt x="1" y="598"/>
                    <a:pt x="55" y="697"/>
                    <a:pt x="130" y="697"/>
                  </a:cubicBezTo>
                  <a:cubicBezTo>
                    <a:pt x="137" y="697"/>
                    <a:pt x="144" y="696"/>
                    <a:pt x="152" y="694"/>
                  </a:cubicBezTo>
                  <a:cubicBezTo>
                    <a:pt x="375" y="637"/>
                    <a:pt x="584" y="507"/>
                    <a:pt x="800" y="423"/>
                  </a:cubicBezTo>
                  <a:cubicBezTo>
                    <a:pt x="1000" y="345"/>
                    <a:pt x="1216" y="297"/>
                    <a:pt x="1406" y="195"/>
                  </a:cubicBezTo>
                  <a:cubicBezTo>
                    <a:pt x="1494" y="147"/>
                    <a:pt x="1458" y="1"/>
                    <a:pt x="13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4"/>
            <p:cNvSpPr/>
            <p:nvPr/>
          </p:nvSpPr>
          <p:spPr>
            <a:xfrm>
              <a:off x="1039050" y="2319750"/>
              <a:ext cx="23525" cy="11875"/>
            </a:xfrm>
            <a:custGeom>
              <a:rect b="b" l="l" r="r" t="t"/>
              <a:pathLst>
                <a:path extrusionOk="0" h="475" w="941">
                  <a:moveTo>
                    <a:pt x="797" y="1"/>
                  </a:moveTo>
                  <a:cubicBezTo>
                    <a:pt x="793" y="1"/>
                    <a:pt x="789" y="1"/>
                    <a:pt x="785" y="2"/>
                  </a:cubicBezTo>
                  <a:cubicBezTo>
                    <a:pt x="562" y="33"/>
                    <a:pt x="333" y="156"/>
                    <a:pt x="128" y="245"/>
                  </a:cubicBezTo>
                  <a:cubicBezTo>
                    <a:pt x="0" y="302"/>
                    <a:pt x="81" y="474"/>
                    <a:pt x="201" y="474"/>
                  </a:cubicBezTo>
                  <a:cubicBezTo>
                    <a:pt x="219" y="474"/>
                    <a:pt x="237" y="471"/>
                    <a:pt x="256" y="462"/>
                  </a:cubicBezTo>
                  <a:cubicBezTo>
                    <a:pt x="461" y="374"/>
                    <a:pt x="696" y="286"/>
                    <a:pt x="869" y="145"/>
                  </a:cubicBezTo>
                  <a:cubicBezTo>
                    <a:pt x="940" y="87"/>
                    <a:pt x="867" y="1"/>
                    <a:pt x="7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4"/>
            <p:cNvSpPr/>
            <p:nvPr/>
          </p:nvSpPr>
          <p:spPr>
            <a:xfrm>
              <a:off x="966750" y="2314925"/>
              <a:ext cx="29775" cy="12925"/>
            </a:xfrm>
            <a:custGeom>
              <a:rect b="b" l="l" r="r" t="t"/>
              <a:pathLst>
                <a:path extrusionOk="0" h="517" w="1191">
                  <a:moveTo>
                    <a:pt x="984" y="1"/>
                  </a:moveTo>
                  <a:cubicBezTo>
                    <a:pt x="680" y="1"/>
                    <a:pt x="385" y="127"/>
                    <a:pt x="124" y="274"/>
                  </a:cubicBezTo>
                  <a:cubicBezTo>
                    <a:pt x="0" y="344"/>
                    <a:pt x="76" y="516"/>
                    <a:pt x="191" y="516"/>
                  </a:cubicBezTo>
                  <a:cubicBezTo>
                    <a:pt x="211" y="516"/>
                    <a:pt x="233" y="511"/>
                    <a:pt x="255" y="498"/>
                  </a:cubicBezTo>
                  <a:cubicBezTo>
                    <a:pt x="522" y="346"/>
                    <a:pt x="810" y="278"/>
                    <a:pt x="1096" y="174"/>
                  </a:cubicBezTo>
                  <a:cubicBezTo>
                    <a:pt x="1190" y="141"/>
                    <a:pt x="1171" y="14"/>
                    <a:pt x="1074" y="5"/>
                  </a:cubicBezTo>
                  <a:cubicBezTo>
                    <a:pt x="1044" y="2"/>
                    <a:pt x="1014" y="1"/>
                    <a:pt x="9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4"/>
            <p:cNvSpPr/>
            <p:nvPr/>
          </p:nvSpPr>
          <p:spPr>
            <a:xfrm>
              <a:off x="912550" y="2345625"/>
              <a:ext cx="19025" cy="11425"/>
            </a:xfrm>
            <a:custGeom>
              <a:rect b="b" l="l" r="r" t="t"/>
              <a:pathLst>
                <a:path extrusionOk="0" h="457" w="761">
                  <a:moveTo>
                    <a:pt x="634" y="1"/>
                  </a:moveTo>
                  <a:cubicBezTo>
                    <a:pt x="627" y="1"/>
                    <a:pt x="620" y="2"/>
                    <a:pt x="613" y="4"/>
                  </a:cubicBezTo>
                  <a:cubicBezTo>
                    <a:pt x="436" y="44"/>
                    <a:pt x="277" y="143"/>
                    <a:pt x="119" y="228"/>
                  </a:cubicBezTo>
                  <a:cubicBezTo>
                    <a:pt x="0" y="292"/>
                    <a:pt x="74" y="457"/>
                    <a:pt x="186" y="457"/>
                  </a:cubicBezTo>
                  <a:cubicBezTo>
                    <a:pt x="205" y="457"/>
                    <a:pt x="225" y="452"/>
                    <a:pt x="246" y="440"/>
                  </a:cubicBezTo>
                  <a:cubicBezTo>
                    <a:pt x="403" y="355"/>
                    <a:pt x="569" y="276"/>
                    <a:pt x="699" y="153"/>
                  </a:cubicBezTo>
                  <a:cubicBezTo>
                    <a:pt x="761" y="94"/>
                    <a:pt x="708" y="1"/>
                    <a:pt x="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4"/>
            <p:cNvSpPr/>
            <p:nvPr/>
          </p:nvSpPr>
          <p:spPr>
            <a:xfrm>
              <a:off x="1059775" y="2285350"/>
              <a:ext cx="40250" cy="17600"/>
            </a:xfrm>
            <a:custGeom>
              <a:rect b="b" l="l" r="r" t="t"/>
              <a:pathLst>
                <a:path extrusionOk="0" h="704" w="1610">
                  <a:moveTo>
                    <a:pt x="1442" y="0"/>
                  </a:moveTo>
                  <a:cubicBezTo>
                    <a:pt x="1438" y="0"/>
                    <a:pt x="1433" y="0"/>
                    <a:pt x="1429" y="1"/>
                  </a:cubicBezTo>
                  <a:cubicBezTo>
                    <a:pt x="975" y="62"/>
                    <a:pt x="538" y="266"/>
                    <a:pt x="128" y="465"/>
                  </a:cubicBezTo>
                  <a:cubicBezTo>
                    <a:pt x="1" y="528"/>
                    <a:pt x="81" y="704"/>
                    <a:pt x="201" y="704"/>
                  </a:cubicBezTo>
                  <a:cubicBezTo>
                    <a:pt x="220" y="704"/>
                    <a:pt x="240" y="699"/>
                    <a:pt x="260" y="689"/>
                  </a:cubicBezTo>
                  <a:cubicBezTo>
                    <a:pt x="666" y="489"/>
                    <a:pt x="1092" y="362"/>
                    <a:pt x="1504" y="179"/>
                  </a:cubicBezTo>
                  <a:cubicBezTo>
                    <a:pt x="1609" y="132"/>
                    <a:pt x="1534" y="0"/>
                    <a:pt x="14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4"/>
            <p:cNvSpPr/>
            <p:nvPr/>
          </p:nvSpPr>
          <p:spPr>
            <a:xfrm>
              <a:off x="1070275" y="2302825"/>
              <a:ext cx="22500" cy="11375"/>
            </a:xfrm>
            <a:custGeom>
              <a:rect b="b" l="l" r="r" t="t"/>
              <a:pathLst>
                <a:path extrusionOk="0" h="455" w="900">
                  <a:moveTo>
                    <a:pt x="764" y="0"/>
                  </a:moveTo>
                  <a:cubicBezTo>
                    <a:pt x="757" y="0"/>
                    <a:pt x="750" y="1"/>
                    <a:pt x="742" y="2"/>
                  </a:cubicBezTo>
                  <a:cubicBezTo>
                    <a:pt x="537" y="37"/>
                    <a:pt x="338" y="138"/>
                    <a:pt x="147" y="215"/>
                  </a:cubicBezTo>
                  <a:cubicBezTo>
                    <a:pt x="0" y="272"/>
                    <a:pt x="53" y="454"/>
                    <a:pt x="178" y="454"/>
                  </a:cubicBezTo>
                  <a:cubicBezTo>
                    <a:pt x="197" y="454"/>
                    <a:pt x="218" y="450"/>
                    <a:pt x="240" y="441"/>
                  </a:cubicBezTo>
                  <a:cubicBezTo>
                    <a:pt x="431" y="361"/>
                    <a:pt x="644" y="294"/>
                    <a:pt x="816" y="176"/>
                  </a:cubicBezTo>
                  <a:cubicBezTo>
                    <a:pt x="899" y="116"/>
                    <a:pt x="857" y="0"/>
                    <a:pt x="7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4"/>
            <p:cNvSpPr/>
            <p:nvPr/>
          </p:nvSpPr>
          <p:spPr>
            <a:xfrm>
              <a:off x="1128725" y="2274500"/>
              <a:ext cx="29475" cy="15550"/>
            </a:xfrm>
            <a:custGeom>
              <a:rect b="b" l="l" r="r" t="t"/>
              <a:pathLst>
                <a:path extrusionOk="0" h="622" w="1179">
                  <a:moveTo>
                    <a:pt x="1057" y="1"/>
                  </a:moveTo>
                  <a:cubicBezTo>
                    <a:pt x="900" y="2"/>
                    <a:pt x="745" y="83"/>
                    <a:pt x="603" y="145"/>
                  </a:cubicBezTo>
                  <a:cubicBezTo>
                    <a:pt x="435" y="218"/>
                    <a:pt x="272" y="305"/>
                    <a:pt x="113" y="398"/>
                  </a:cubicBezTo>
                  <a:cubicBezTo>
                    <a:pt x="1" y="466"/>
                    <a:pt x="69" y="621"/>
                    <a:pt x="173" y="621"/>
                  </a:cubicBezTo>
                  <a:cubicBezTo>
                    <a:pt x="192" y="621"/>
                    <a:pt x="212" y="616"/>
                    <a:pt x="233" y="604"/>
                  </a:cubicBezTo>
                  <a:cubicBezTo>
                    <a:pt x="372" y="519"/>
                    <a:pt x="514" y="442"/>
                    <a:pt x="662" y="375"/>
                  </a:cubicBezTo>
                  <a:cubicBezTo>
                    <a:pt x="806" y="309"/>
                    <a:pt x="978" y="275"/>
                    <a:pt x="1105" y="182"/>
                  </a:cubicBezTo>
                  <a:cubicBezTo>
                    <a:pt x="1179" y="130"/>
                    <a:pt x="1161" y="1"/>
                    <a:pt x="10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4"/>
            <p:cNvSpPr/>
            <p:nvPr/>
          </p:nvSpPr>
          <p:spPr>
            <a:xfrm>
              <a:off x="1123925" y="2268100"/>
              <a:ext cx="16425" cy="7100"/>
            </a:xfrm>
            <a:custGeom>
              <a:rect b="b" l="l" r="r" t="t"/>
              <a:pathLst>
                <a:path extrusionOk="0" h="284" w="657">
                  <a:moveTo>
                    <a:pt x="583" y="1"/>
                  </a:moveTo>
                  <a:cubicBezTo>
                    <a:pt x="581" y="1"/>
                    <a:pt x="580" y="1"/>
                    <a:pt x="578" y="1"/>
                  </a:cubicBezTo>
                  <a:cubicBezTo>
                    <a:pt x="415" y="13"/>
                    <a:pt x="254" y="64"/>
                    <a:pt x="99" y="109"/>
                  </a:cubicBezTo>
                  <a:cubicBezTo>
                    <a:pt x="0" y="139"/>
                    <a:pt x="31" y="283"/>
                    <a:pt x="119" y="283"/>
                  </a:cubicBezTo>
                  <a:cubicBezTo>
                    <a:pt x="127" y="283"/>
                    <a:pt x="136" y="282"/>
                    <a:pt x="145" y="279"/>
                  </a:cubicBezTo>
                  <a:cubicBezTo>
                    <a:pt x="301" y="235"/>
                    <a:pt x="465" y="188"/>
                    <a:pt x="608" y="112"/>
                  </a:cubicBezTo>
                  <a:cubicBezTo>
                    <a:pt x="657" y="86"/>
                    <a:pt x="639" y="1"/>
                    <a:pt x="5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4"/>
            <p:cNvSpPr/>
            <p:nvPr/>
          </p:nvSpPr>
          <p:spPr>
            <a:xfrm>
              <a:off x="1103700" y="2295350"/>
              <a:ext cx="9775" cy="6800"/>
            </a:xfrm>
            <a:custGeom>
              <a:rect b="b" l="l" r="r" t="t"/>
              <a:pathLst>
                <a:path extrusionOk="0" h="272" w="391">
                  <a:moveTo>
                    <a:pt x="252" y="1"/>
                  </a:moveTo>
                  <a:cubicBezTo>
                    <a:pt x="166" y="1"/>
                    <a:pt x="98" y="48"/>
                    <a:pt x="46" y="131"/>
                  </a:cubicBezTo>
                  <a:cubicBezTo>
                    <a:pt x="0" y="202"/>
                    <a:pt x="67" y="271"/>
                    <a:pt x="133" y="271"/>
                  </a:cubicBezTo>
                  <a:cubicBezTo>
                    <a:pt x="162" y="271"/>
                    <a:pt x="191" y="258"/>
                    <a:pt x="210" y="226"/>
                  </a:cubicBezTo>
                  <a:cubicBezTo>
                    <a:pt x="234" y="185"/>
                    <a:pt x="285" y="144"/>
                    <a:pt x="330" y="126"/>
                  </a:cubicBezTo>
                  <a:cubicBezTo>
                    <a:pt x="383" y="107"/>
                    <a:pt x="390" y="29"/>
                    <a:pt x="330" y="12"/>
                  </a:cubicBezTo>
                  <a:cubicBezTo>
                    <a:pt x="303" y="4"/>
                    <a:pt x="277" y="1"/>
                    <a:pt x="2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4"/>
            <p:cNvSpPr/>
            <p:nvPr/>
          </p:nvSpPr>
          <p:spPr>
            <a:xfrm>
              <a:off x="1191500" y="2249125"/>
              <a:ext cx="31200" cy="16200"/>
            </a:xfrm>
            <a:custGeom>
              <a:rect b="b" l="l" r="r" t="t"/>
              <a:pathLst>
                <a:path extrusionOk="0" h="648" w="1248">
                  <a:moveTo>
                    <a:pt x="1121" y="1"/>
                  </a:moveTo>
                  <a:cubicBezTo>
                    <a:pt x="1112" y="1"/>
                    <a:pt x="1103" y="2"/>
                    <a:pt x="1093" y="4"/>
                  </a:cubicBezTo>
                  <a:cubicBezTo>
                    <a:pt x="766" y="90"/>
                    <a:pt x="465" y="230"/>
                    <a:pt x="157" y="365"/>
                  </a:cubicBezTo>
                  <a:cubicBezTo>
                    <a:pt x="1" y="434"/>
                    <a:pt x="97" y="648"/>
                    <a:pt x="243" y="648"/>
                  </a:cubicBezTo>
                  <a:cubicBezTo>
                    <a:pt x="265" y="648"/>
                    <a:pt x="288" y="643"/>
                    <a:pt x="312" y="631"/>
                  </a:cubicBezTo>
                  <a:cubicBezTo>
                    <a:pt x="605" y="492"/>
                    <a:pt x="897" y="359"/>
                    <a:pt x="1167" y="178"/>
                  </a:cubicBezTo>
                  <a:cubicBezTo>
                    <a:pt x="1247" y="125"/>
                    <a:pt x="1211" y="1"/>
                    <a:pt x="1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4"/>
            <p:cNvSpPr/>
            <p:nvPr/>
          </p:nvSpPr>
          <p:spPr>
            <a:xfrm>
              <a:off x="1176475" y="2233400"/>
              <a:ext cx="32050" cy="13075"/>
            </a:xfrm>
            <a:custGeom>
              <a:rect b="b" l="l" r="r" t="t"/>
              <a:pathLst>
                <a:path extrusionOk="0" h="523" w="1282">
                  <a:moveTo>
                    <a:pt x="1159" y="1"/>
                  </a:moveTo>
                  <a:cubicBezTo>
                    <a:pt x="816" y="4"/>
                    <a:pt x="464" y="138"/>
                    <a:pt x="152" y="265"/>
                  </a:cubicBezTo>
                  <a:cubicBezTo>
                    <a:pt x="0" y="326"/>
                    <a:pt x="55" y="522"/>
                    <a:pt x="187" y="522"/>
                  </a:cubicBezTo>
                  <a:cubicBezTo>
                    <a:pt x="208" y="522"/>
                    <a:pt x="231" y="517"/>
                    <a:pt x="255" y="506"/>
                  </a:cubicBezTo>
                  <a:cubicBezTo>
                    <a:pt x="563" y="367"/>
                    <a:pt x="892" y="289"/>
                    <a:pt x="1200" y="158"/>
                  </a:cubicBezTo>
                  <a:cubicBezTo>
                    <a:pt x="1281" y="125"/>
                    <a:pt x="1236" y="1"/>
                    <a:pt x="1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4"/>
            <p:cNvSpPr/>
            <p:nvPr/>
          </p:nvSpPr>
          <p:spPr>
            <a:xfrm>
              <a:off x="1157725" y="2250975"/>
              <a:ext cx="26550" cy="12725"/>
            </a:xfrm>
            <a:custGeom>
              <a:rect b="b" l="l" r="r" t="t"/>
              <a:pathLst>
                <a:path extrusionOk="0" h="509" w="1062">
                  <a:moveTo>
                    <a:pt x="976" y="0"/>
                  </a:moveTo>
                  <a:cubicBezTo>
                    <a:pt x="974" y="0"/>
                    <a:pt x="971" y="1"/>
                    <a:pt x="969" y="1"/>
                  </a:cubicBezTo>
                  <a:cubicBezTo>
                    <a:pt x="656" y="23"/>
                    <a:pt x="372" y="138"/>
                    <a:pt x="105" y="297"/>
                  </a:cubicBezTo>
                  <a:cubicBezTo>
                    <a:pt x="1" y="360"/>
                    <a:pt x="64" y="508"/>
                    <a:pt x="163" y="508"/>
                  </a:cubicBezTo>
                  <a:cubicBezTo>
                    <a:pt x="181" y="508"/>
                    <a:pt x="201" y="503"/>
                    <a:pt x="221" y="492"/>
                  </a:cubicBezTo>
                  <a:cubicBezTo>
                    <a:pt x="465" y="348"/>
                    <a:pt x="726" y="248"/>
                    <a:pt x="990" y="149"/>
                  </a:cubicBezTo>
                  <a:cubicBezTo>
                    <a:pt x="1061" y="121"/>
                    <a:pt x="1060" y="0"/>
                    <a:pt x="9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4"/>
            <p:cNvSpPr/>
            <p:nvPr/>
          </p:nvSpPr>
          <p:spPr>
            <a:xfrm>
              <a:off x="1247925" y="2220225"/>
              <a:ext cx="35575" cy="15075"/>
            </a:xfrm>
            <a:custGeom>
              <a:rect b="b" l="l" r="r" t="t"/>
              <a:pathLst>
                <a:path extrusionOk="0" h="603" w="1423">
                  <a:moveTo>
                    <a:pt x="1312" y="0"/>
                  </a:moveTo>
                  <a:cubicBezTo>
                    <a:pt x="1309" y="0"/>
                    <a:pt x="1306" y="0"/>
                    <a:pt x="1302" y="1"/>
                  </a:cubicBezTo>
                  <a:cubicBezTo>
                    <a:pt x="916" y="41"/>
                    <a:pt x="511" y="228"/>
                    <a:pt x="143" y="348"/>
                  </a:cubicBezTo>
                  <a:cubicBezTo>
                    <a:pt x="0" y="394"/>
                    <a:pt x="43" y="602"/>
                    <a:pt x="168" y="602"/>
                  </a:cubicBezTo>
                  <a:cubicBezTo>
                    <a:pt x="181" y="602"/>
                    <a:pt x="195" y="600"/>
                    <a:pt x="210" y="595"/>
                  </a:cubicBezTo>
                  <a:cubicBezTo>
                    <a:pt x="577" y="471"/>
                    <a:pt x="1018" y="378"/>
                    <a:pt x="1350" y="177"/>
                  </a:cubicBezTo>
                  <a:cubicBezTo>
                    <a:pt x="1422" y="134"/>
                    <a:pt x="1403" y="0"/>
                    <a:pt x="13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4"/>
            <p:cNvSpPr/>
            <p:nvPr/>
          </p:nvSpPr>
          <p:spPr>
            <a:xfrm>
              <a:off x="1219475" y="2220300"/>
              <a:ext cx="22450" cy="12025"/>
            </a:xfrm>
            <a:custGeom>
              <a:rect b="b" l="l" r="r" t="t"/>
              <a:pathLst>
                <a:path extrusionOk="0" h="481" w="898">
                  <a:moveTo>
                    <a:pt x="681" y="0"/>
                  </a:moveTo>
                  <a:cubicBezTo>
                    <a:pt x="491" y="0"/>
                    <a:pt x="288" y="106"/>
                    <a:pt x="136" y="201"/>
                  </a:cubicBezTo>
                  <a:cubicBezTo>
                    <a:pt x="1" y="286"/>
                    <a:pt x="83" y="480"/>
                    <a:pt x="207" y="480"/>
                  </a:cubicBezTo>
                  <a:cubicBezTo>
                    <a:pt x="232" y="480"/>
                    <a:pt x="258" y="473"/>
                    <a:pt x="284" y="456"/>
                  </a:cubicBezTo>
                  <a:cubicBezTo>
                    <a:pt x="366" y="402"/>
                    <a:pt x="452" y="355"/>
                    <a:pt x="543" y="323"/>
                  </a:cubicBezTo>
                  <a:cubicBezTo>
                    <a:pt x="636" y="291"/>
                    <a:pt x="727" y="276"/>
                    <a:pt x="811" y="228"/>
                  </a:cubicBezTo>
                  <a:cubicBezTo>
                    <a:pt x="897" y="179"/>
                    <a:pt x="884" y="34"/>
                    <a:pt x="782" y="11"/>
                  </a:cubicBezTo>
                  <a:cubicBezTo>
                    <a:pt x="749" y="4"/>
                    <a:pt x="715" y="0"/>
                    <a:pt x="6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4"/>
            <p:cNvSpPr/>
            <p:nvPr/>
          </p:nvSpPr>
          <p:spPr>
            <a:xfrm>
              <a:off x="1287925" y="2191250"/>
              <a:ext cx="51000" cy="21300"/>
            </a:xfrm>
            <a:custGeom>
              <a:rect b="b" l="l" r="r" t="t"/>
              <a:pathLst>
                <a:path extrusionOk="0" h="852" w="2040">
                  <a:moveTo>
                    <a:pt x="1940" y="1"/>
                  </a:moveTo>
                  <a:cubicBezTo>
                    <a:pt x="1937" y="1"/>
                    <a:pt x="1934" y="1"/>
                    <a:pt x="1930" y="2"/>
                  </a:cubicBezTo>
                  <a:cubicBezTo>
                    <a:pt x="1305" y="84"/>
                    <a:pt x="711" y="340"/>
                    <a:pt x="142" y="600"/>
                  </a:cubicBezTo>
                  <a:cubicBezTo>
                    <a:pt x="0" y="663"/>
                    <a:pt x="88" y="852"/>
                    <a:pt x="219" y="852"/>
                  </a:cubicBezTo>
                  <a:cubicBezTo>
                    <a:pt x="238" y="852"/>
                    <a:pt x="259" y="848"/>
                    <a:pt x="280" y="838"/>
                  </a:cubicBezTo>
                  <a:cubicBezTo>
                    <a:pt x="833" y="585"/>
                    <a:pt x="1419" y="407"/>
                    <a:pt x="1971" y="156"/>
                  </a:cubicBezTo>
                  <a:cubicBezTo>
                    <a:pt x="2039" y="123"/>
                    <a:pt x="2012" y="1"/>
                    <a:pt x="19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4"/>
            <p:cNvSpPr/>
            <p:nvPr/>
          </p:nvSpPr>
          <p:spPr>
            <a:xfrm>
              <a:off x="1318350" y="2193750"/>
              <a:ext cx="32250" cy="17175"/>
            </a:xfrm>
            <a:custGeom>
              <a:rect b="b" l="l" r="r" t="t"/>
              <a:pathLst>
                <a:path extrusionOk="0" h="687" w="1290">
                  <a:moveTo>
                    <a:pt x="1175" y="1"/>
                  </a:moveTo>
                  <a:cubicBezTo>
                    <a:pt x="1166" y="1"/>
                    <a:pt x="1157" y="2"/>
                    <a:pt x="1147" y="5"/>
                  </a:cubicBezTo>
                  <a:cubicBezTo>
                    <a:pt x="796" y="110"/>
                    <a:pt x="463" y="291"/>
                    <a:pt x="133" y="446"/>
                  </a:cubicBezTo>
                  <a:cubicBezTo>
                    <a:pt x="1" y="507"/>
                    <a:pt x="80" y="687"/>
                    <a:pt x="202" y="687"/>
                  </a:cubicBezTo>
                  <a:cubicBezTo>
                    <a:pt x="222" y="687"/>
                    <a:pt x="242" y="682"/>
                    <a:pt x="263" y="672"/>
                  </a:cubicBezTo>
                  <a:cubicBezTo>
                    <a:pt x="583" y="514"/>
                    <a:pt x="921" y="373"/>
                    <a:pt x="1216" y="169"/>
                  </a:cubicBezTo>
                  <a:cubicBezTo>
                    <a:pt x="1289" y="118"/>
                    <a:pt x="1257" y="1"/>
                    <a:pt x="1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4"/>
            <p:cNvSpPr/>
            <p:nvPr/>
          </p:nvSpPr>
          <p:spPr>
            <a:xfrm>
              <a:off x="1390300" y="2163400"/>
              <a:ext cx="23100" cy="11625"/>
            </a:xfrm>
            <a:custGeom>
              <a:rect b="b" l="l" r="r" t="t"/>
              <a:pathLst>
                <a:path extrusionOk="0" h="465" w="924">
                  <a:moveTo>
                    <a:pt x="834" y="0"/>
                  </a:moveTo>
                  <a:cubicBezTo>
                    <a:pt x="829" y="0"/>
                    <a:pt x="823" y="1"/>
                    <a:pt x="818" y="2"/>
                  </a:cubicBezTo>
                  <a:cubicBezTo>
                    <a:pt x="575" y="56"/>
                    <a:pt x="339" y="167"/>
                    <a:pt x="111" y="266"/>
                  </a:cubicBezTo>
                  <a:cubicBezTo>
                    <a:pt x="0" y="315"/>
                    <a:pt x="68" y="464"/>
                    <a:pt x="172" y="464"/>
                  </a:cubicBezTo>
                  <a:cubicBezTo>
                    <a:pt x="187" y="464"/>
                    <a:pt x="203" y="461"/>
                    <a:pt x="219" y="454"/>
                  </a:cubicBezTo>
                  <a:cubicBezTo>
                    <a:pt x="437" y="357"/>
                    <a:pt x="669" y="260"/>
                    <a:pt x="868" y="121"/>
                  </a:cubicBezTo>
                  <a:cubicBezTo>
                    <a:pt x="924" y="83"/>
                    <a:pt x="897" y="0"/>
                    <a:pt x="8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4"/>
            <p:cNvSpPr/>
            <p:nvPr/>
          </p:nvSpPr>
          <p:spPr>
            <a:xfrm>
              <a:off x="1359375" y="2170350"/>
              <a:ext cx="16400" cy="8600"/>
            </a:xfrm>
            <a:custGeom>
              <a:rect b="b" l="l" r="r" t="t"/>
              <a:pathLst>
                <a:path extrusionOk="0" h="344" w="656">
                  <a:moveTo>
                    <a:pt x="514" y="0"/>
                  </a:moveTo>
                  <a:cubicBezTo>
                    <a:pt x="387" y="0"/>
                    <a:pt x="254" y="61"/>
                    <a:pt x="136" y="98"/>
                  </a:cubicBezTo>
                  <a:cubicBezTo>
                    <a:pt x="0" y="143"/>
                    <a:pt x="43" y="343"/>
                    <a:pt x="160" y="343"/>
                  </a:cubicBezTo>
                  <a:cubicBezTo>
                    <a:pt x="173" y="343"/>
                    <a:pt x="187" y="340"/>
                    <a:pt x="202" y="335"/>
                  </a:cubicBezTo>
                  <a:cubicBezTo>
                    <a:pt x="334" y="282"/>
                    <a:pt x="497" y="241"/>
                    <a:pt x="602" y="140"/>
                  </a:cubicBezTo>
                  <a:cubicBezTo>
                    <a:pt x="655" y="88"/>
                    <a:pt x="611" y="7"/>
                    <a:pt x="543" y="1"/>
                  </a:cubicBezTo>
                  <a:cubicBezTo>
                    <a:pt x="534" y="0"/>
                    <a:pt x="524" y="0"/>
                    <a:pt x="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4"/>
            <p:cNvSpPr/>
            <p:nvPr/>
          </p:nvSpPr>
          <p:spPr>
            <a:xfrm>
              <a:off x="1436600" y="2128250"/>
              <a:ext cx="32675" cy="18625"/>
            </a:xfrm>
            <a:custGeom>
              <a:rect b="b" l="l" r="r" t="t"/>
              <a:pathLst>
                <a:path extrusionOk="0" h="745" w="1307">
                  <a:moveTo>
                    <a:pt x="1204" y="1"/>
                  </a:moveTo>
                  <a:cubicBezTo>
                    <a:pt x="1198" y="1"/>
                    <a:pt x="1192" y="1"/>
                    <a:pt x="1186" y="3"/>
                  </a:cubicBezTo>
                  <a:cubicBezTo>
                    <a:pt x="818" y="119"/>
                    <a:pt x="459" y="338"/>
                    <a:pt x="118" y="518"/>
                  </a:cubicBezTo>
                  <a:cubicBezTo>
                    <a:pt x="0" y="582"/>
                    <a:pt x="72" y="745"/>
                    <a:pt x="182" y="745"/>
                  </a:cubicBezTo>
                  <a:cubicBezTo>
                    <a:pt x="201" y="745"/>
                    <a:pt x="221" y="740"/>
                    <a:pt x="242" y="729"/>
                  </a:cubicBezTo>
                  <a:cubicBezTo>
                    <a:pt x="579" y="546"/>
                    <a:pt x="959" y="367"/>
                    <a:pt x="1255" y="123"/>
                  </a:cubicBezTo>
                  <a:cubicBezTo>
                    <a:pt x="1307" y="81"/>
                    <a:pt x="1262" y="1"/>
                    <a:pt x="12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4"/>
            <p:cNvSpPr/>
            <p:nvPr/>
          </p:nvSpPr>
          <p:spPr>
            <a:xfrm>
              <a:off x="1481325" y="2106450"/>
              <a:ext cx="18900" cy="12800"/>
            </a:xfrm>
            <a:custGeom>
              <a:rect b="b" l="l" r="r" t="t"/>
              <a:pathLst>
                <a:path extrusionOk="0" h="512" w="756">
                  <a:moveTo>
                    <a:pt x="618" y="0"/>
                  </a:moveTo>
                  <a:cubicBezTo>
                    <a:pt x="612" y="0"/>
                    <a:pt x="607" y="1"/>
                    <a:pt x="602" y="1"/>
                  </a:cubicBezTo>
                  <a:cubicBezTo>
                    <a:pt x="510" y="16"/>
                    <a:pt x="436" y="78"/>
                    <a:pt x="359" y="126"/>
                  </a:cubicBezTo>
                  <a:cubicBezTo>
                    <a:pt x="277" y="178"/>
                    <a:pt x="195" y="230"/>
                    <a:pt x="109" y="283"/>
                  </a:cubicBezTo>
                  <a:cubicBezTo>
                    <a:pt x="1" y="352"/>
                    <a:pt x="68" y="511"/>
                    <a:pt x="170" y="511"/>
                  </a:cubicBezTo>
                  <a:cubicBezTo>
                    <a:pt x="189" y="511"/>
                    <a:pt x="211" y="505"/>
                    <a:pt x="232" y="491"/>
                  </a:cubicBezTo>
                  <a:lnTo>
                    <a:pt x="495" y="317"/>
                  </a:lnTo>
                  <a:cubicBezTo>
                    <a:pt x="573" y="265"/>
                    <a:pt x="656" y="221"/>
                    <a:pt x="708" y="141"/>
                  </a:cubicBezTo>
                  <a:cubicBezTo>
                    <a:pt x="755" y="70"/>
                    <a:pt x="688" y="0"/>
                    <a:pt x="6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4"/>
            <p:cNvSpPr/>
            <p:nvPr/>
          </p:nvSpPr>
          <p:spPr>
            <a:xfrm>
              <a:off x="1655300" y="1997925"/>
              <a:ext cx="40275" cy="8975"/>
            </a:xfrm>
            <a:custGeom>
              <a:rect b="b" l="l" r="r" t="t"/>
              <a:pathLst>
                <a:path extrusionOk="0" h="359" w="1611">
                  <a:moveTo>
                    <a:pt x="1317" y="0"/>
                  </a:moveTo>
                  <a:cubicBezTo>
                    <a:pt x="1050" y="0"/>
                    <a:pt x="785" y="23"/>
                    <a:pt x="518" y="23"/>
                  </a:cubicBezTo>
                  <a:cubicBezTo>
                    <a:pt x="415" y="23"/>
                    <a:pt x="312" y="20"/>
                    <a:pt x="209" y="11"/>
                  </a:cubicBezTo>
                  <a:cubicBezTo>
                    <a:pt x="202" y="10"/>
                    <a:pt x="196" y="10"/>
                    <a:pt x="190" y="10"/>
                  </a:cubicBezTo>
                  <a:cubicBezTo>
                    <a:pt x="1" y="10"/>
                    <a:pt x="7" y="319"/>
                    <a:pt x="209" y="335"/>
                  </a:cubicBezTo>
                  <a:cubicBezTo>
                    <a:pt x="363" y="348"/>
                    <a:pt x="524" y="359"/>
                    <a:pt x="686" y="359"/>
                  </a:cubicBezTo>
                  <a:cubicBezTo>
                    <a:pt x="966" y="359"/>
                    <a:pt x="1248" y="328"/>
                    <a:pt x="1498" y="224"/>
                  </a:cubicBezTo>
                  <a:cubicBezTo>
                    <a:pt x="1611" y="178"/>
                    <a:pt x="1605" y="8"/>
                    <a:pt x="1469" y="3"/>
                  </a:cubicBezTo>
                  <a:cubicBezTo>
                    <a:pt x="1418" y="1"/>
                    <a:pt x="1367" y="0"/>
                    <a:pt x="13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4"/>
            <p:cNvSpPr/>
            <p:nvPr/>
          </p:nvSpPr>
          <p:spPr>
            <a:xfrm>
              <a:off x="1712575" y="1990700"/>
              <a:ext cx="43225" cy="9300"/>
            </a:xfrm>
            <a:custGeom>
              <a:rect b="b" l="l" r="r" t="t"/>
              <a:pathLst>
                <a:path extrusionOk="0" h="372" w="1729">
                  <a:moveTo>
                    <a:pt x="1503" y="1"/>
                  </a:moveTo>
                  <a:cubicBezTo>
                    <a:pt x="1042" y="1"/>
                    <a:pt x="555" y="52"/>
                    <a:pt x="114" y="168"/>
                  </a:cubicBezTo>
                  <a:cubicBezTo>
                    <a:pt x="1" y="196"/>
                    <a:pt x="24" y="370"/>
                    <a:pt x="143" y="371"/>
                  </a:cubicBezTo>
                  <a:cubicBezTo>
                    <a:pt x="156" y="371"/>
                    <a:pt x="169" y="372"/>
                    <a:pt x="182" y="372"/>
                  </a:cubicBezTo>
                  <a:cubicBezTo>
                    <a:pt x="666" y="372"/>
                    <a:pt x="1174" y="292"/>
                    <a:pt x="1639" y="165"/>
                  </a:cubicBezTo>
                  <a:cubicBezTo>
                    <a:pt x="1729" y="139"/>
                    <a:pt x="1711" y="3"/>
                    <a:pt x="1617" y="2"/>
                  </a:cubicBezTo>
                  <a:cubicBezTo>
                    <a:pt x="1579" y="1"/>
                    <a:pt x="1541" y="1"/>
                    <a:pt x="15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4"/>
            <p:cNvSpPr/>
            <p:nvPr/>
          </p:nvSpPr>
          <p:spPr>
            <a:xfrm>
              <a:off x="1684075" y="1984050"/>
              <a:ext cx="43450" cy="6525"/>
            </a:xfrm>
            <a:custGeom>
              <a:rect b="b" l="l" r="r" t="t"/>
              <a:pathLst>
                <a:path extrusionOk="0" h="261" w="1738">
                  <a:moveTo>
                    <a:pt x="1433" y="0"/>
                  </a:moveTo>
                  <a:cubicBezTo>
                    <a:pt x="998" y="0"/>
                    <a:pt x="564" y="28"/>
                    <a:pt x="131" y="60"/>
                  </a:cubicBezTo>
                  <a:cubicBezTo>
                    <a:pt x="4" y="67"/>
                    <a:pt x="0" y="260"/>
                    <a:pt x="123" y="260"/>
                  </a:cubicBezTo>
                  <a:cubicBezTo>
                    <a:pt x="126" y="260"/>
                    <a:pt x="128" y="260"/>
                    <a:pt x="131" y="260"/>
                  </a:cubicBezTo>
                  <a:cubicBezTo>
                    <a:pt x="647" y="230"/>
                    <a:pt x="1163" y="193"/>
                    <a:pt x="1673" y="112"/>
                  </a:cubicBezTo>
                  <a:cubicBezTo>
                    <a:pt x="1738" y="103"/>
                    <a:pt x="1718" y="3"/>
                    <a:pt x="1658" y="3"/>
                  </a:cubicBezTo>
                  <a:cubicBezTo>
                    <a:pt x="1583" y="1"/>
                    <a:pt x="1508" y="0"/>
                    <a:pt x="14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4"/>
            <p:cNvSpPr/>
            <p:nvPr/>
          </p:nvSpPr>
          <p:spPr>
            <a:xfrm>
              <a:off x="1772825" y="1968700"/>
              <a:ext cx="37550" cy="10650"/>
            </a:xfrm>
            <a:custGeom>
              <a:rect b="b" l="l" r="r" t="t"/>
              <a:pathLst>
                <a:path extrusionOk="0" h="426" w="1502">
                  <a:moveTo>
                    <a:pt x="1275" y="0"/>
                  </a:moveTo>
                  <a:cubicBezTo>
                    <a:pt x="903" y="0"/>
                    <a:pt x="499" y="125"/>
                    <a:pt x="140" y="201"/>
                  </a:cubicBezTo>
                  <a:cubicBezTo>
                    <a:pt x="0" y="231"/>
                    <a:pt x="54" y="425"/>
                    <a:pt x="183" y="425"/>
                  </a:cubicBezTo>
                  <a:cubicBezTo>
                    <a:pt x="189" y="425"/>
                    <a:pt x="195" y="425"/>
                    <a:pt x="202" y="424"/>
                  </a:cubicBezTo>
                  <a:cubicBezTo>
                    <a:pt x="591" y="367"/>
                    <a:pt x="1038" y="345"/>
                    <a:pt x="1403" y="189"/>
                  </a:cubicBezTo>
                  <a:cubicBezTo>
                    <a:pt x="1502" y="149"/>
                    <a:pt x="1442" y="6"/>
                    <a:pt x="1352" y="2"/>
                  </a:cubicBezTo>
                  <a:cubicBezTo>
                    <a:pt x="1327" y="1"/>
                    <a:pt x="1301" y="0"/>
                    <a:pt x="12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4"/>
            <p:cNvSpPr/>
            <p:nvPr/>
          </p:nvSpPr>
          <p:spPr>
            <a:xfrm>
              <a:off x="1771450" y="1980475"/>
              <a:ext cx="28425" cy="11175"/>
            </a:xfrm>
            <a:custGeom>
              <a:rect b="b" l="l" r="r" t="t"/>
              <a:pathLst>
                <a:path extrusionOk="0" h="447" w="1137">
                  <a:moveTo>
                    <a:pt x="1064" y="0"/>
                  </a:moveTo>
                  <a:cubicBezTo>
                    <a:pt x="1062" y="0"/>
                    <a:pt x="1059" y="0"/>
                    <a:pt x="1057" y="1"/>
                  </a:cubicBezTo>
                  <a:cubicBezTo>
                    <a:pt x="740" y="40"/>
                    <a:pt x="445" y="116"/>
                    <a:pt x="138" y="204"/>
                  </a:cubicBezTo>
                  <a:cubicBezTo>
                    <a:pt x="0" y="244"/>
                    <a:pt x="43" y="446"/>
                    <a:pt x="167" y="446"/>
                  </a:cubicBezTo>
                  <a:cubicBezTo>
                    <a:pt x="179" y="446"/>
                    <a:pt x="191" y="444"/>
                    <a:pt x="204" y="441"/>
                  </a:cubicBezTo>
                  <a:cubicBezTo>
                    <a:pt x="511" y="346"/>
                    <a:pt x="800" y="252"/>
                    <a:pt x="1087" y="111"/>
                  </a:cubicBezTo>
                  <a:cubicBezTo>
                    <a:pt x="1136" y="87"/>
                    <a:pt x="1117" y="0"/>
                    <a:pt x="10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4"/>
            <p:cNvSpPr/>
            <p:nvPr/>
          </p:nvSpPr>
          <p:spPr>
            <a:xfrm>
              <a:off x="1823025" y="1957100"/>
              <a:ext cx="34375" cy="14800"/>
            </a:xfrm>
            <a:custGeom>
              <a:rect b="b" l="l" r="r" t="t"/>
              <a:pathLst>
                <a:path extrusionOk="0" h="592" w="1375">
                  <a:moveTo>
                    <a:pt x="1297" y="1"/>
                  </a:moveTo>
                  <a:cubicBezTo>
                    <a:pt x="1293" y="1"/>
                    <a:pt x="1289" y="1"/>
                    <a:pt x="1285" y="2"/>
                  </a:cubicBezTo>
                  <a:cubicBezTo>
                    <a:pt x="874" y="95"/>
                    <a:pt x="483" y="261"/>
                    <a:pt x="94" y="417"/>
                  </a:cubicBezTo>
                  <a:cubicBezTo>
                    <a:pt x="0" y="453"/>
                    <a:pt x="25" y="592"/>
                    <a:pt x="108" y="592"/>
                  </a:cubicBezTo>
                  <a:cubicBezTo>
                    <a:pt x="117" y="592"/>
                    <a:pt x="128" y="590"/>
                    <a:pt x="139" y="586"/>
                  </a:cubicBezTo>
                  <a:cubicBezTo>
                    <a:pt x="540" y="442"/>
                    <a:pt x="951" y="306"/>
                    <a:pt x="1326" y="98"/>
                  </a:cubicBezTo>
                  <a:cubicBezTo>
                    <a:pt x="1374" y="70"/>
                    <a:pt x="1347" y="1"/>
                    <a:pt x="12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4"/>
            <p:cNvSpPr/>
            <p:nvPr/>
          </p:nvSpPr>
          <p:spPr>
            <a:xfrm>
              <a:off x="1864725" y="1941400"/>
              <a:ext cx="29050" cy="13575"/>
            </a:xfrm>
            <a:custGeom>
              <a:rect b="b" l="l" r="r" t="t"/>
              <a:pathLst>
                <a:path extrusionOk="0" h="543" w="1162">
                  <a:moveTo>
                    <a:pt x="1053" y="0"/>
                  </a:moveTo>
                  <a:cubicBezTo>
                    <a:pt x="1048" y="0"/>
                    <a:pt x="1043" y="1"/>
                    <a:pt x="1037" y="2"/>
                  </a:cubicBezTo>
                  <a:cubicBezTo>
                    <a:pt x="715" y="61"/>
                    <a:pt x="409" y="184"/>
                    <a:pt x="114" y="320"/>
                  </a:cubicBezTo>
                  <a:cubicBezTo>
                    <a:pt x="1" y="371"/>
                    <a:pt x="63" y="543"/>
                    <a:pt x="171" y="543"/>
                  </a:cubicBezTo>
                  <a:cubicBezTo>
                    <a:pt x="181" y="543"/>
                    <a:pt x="192" y="541"/>
                    <a:pt x="204" y="537"/>
                  </a:cubicBezTo>
                  <a:cubicBezTo>
                    <a:pt x="512" y="435"/>
                    <a:pt x="819" y="313"/>
                    <a:pt x="1094" y="136"/>
                  </a:cubicBezTo>
                  <a:cubicBezTo>
                    <a:pt x="1161" y="93"/>
                    <a:pt x="1124" y="0"/>
                    <a:pt x="10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4"/>
            <p:cNvSpPr/>
            <p:nvPr/>
          </p:nvSpPr>
          <p:spPr>
            <a:xfrm>
              <a:off x="830825" y="1742250"/>
              <a:ext cx="42275" cy="46175"/>
            </a:xfrm>
            <a:custGeom>
              <a:rect b="b" l="l" r="r" t="t"/>
              <a:pathLst>
                <a:path extrusionOk="0" h="1847" w="1691">
                  <a:moveTo>
                    <a:pt x="1579" y="0"/>
                  </a:moveTo>
                  <a:cubicBezTo>
                    <a:pt x="1562" y="0"/>
                    <a:pt x="1543" y="6"/>
                    <a:pt x="1525" y="20"/>
                  </a:cubicBezTo>
                  <a:cubicBezTo>
                    <a:pt x="934" y="481"/>
                    <a:pt x="465" y="1102"/>
                    <a:pt x="48" y="1716"/>
                  </a:cubicBezTo>
                  <a:cubicBezTo>
                    <a:pt x="0" y="1785"/>
                    <a:pt x="62" y="1846"/>
                    <a:pt x="127" y="1846"/>
                  </a:cubicBezTo>
                  <a:cubicBezTo>
                    <a:pt x="155" y="1846"/>
                    <a:pt x="184" y="1835"/>
                    <a:pt x="205" y="1807"/>
                  </a:cubicBezTo>
                  <a:cubicBezTo>
                    <a:pt x="651" y="1219"/>
                    <a:pt x="1167" y="700"/>
                    <a:pt x="1639" y="134"/>
                  </a:cubicBezTo>
                  <a:cubicBezTo>
                    <a:pt x="1691" y="73"/>
                    <a:pt x="1641" y="0"/>
                    <a:pt x="15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4"/>
            <p:cNvSpPr/>
            <p:nvPr/>
          </p:nvSpPr>
          <p:spPr>
            <a:xfrm>
              <a:off x="892525" y="1703850"/>
              <a:ext cx="26075" cy="23300"/>
            </a:xfrm>
            <a:custGeom>
              <a:rect b="b" l="l" r="r" t="t"/>
              <a:pathLst>
                <a:path extrusionOk="0" h="932" w="1043">
                  <a:moveTo>
                    <a:pt x="907" y="0"/>
                  </a:moveTo>
                  <a:cubicBezTo>
                    <a:pt x="897" y="0"/>
                    <a:pt x="886" y="2"/>
                    <a:pt x="875" y="5"/>
                  </a:cubicBezTo>
                  <a:cubicBezTo>
                    <a:pt x="704" y="51"/>
                    <a:pt x="553" y="189"/>
                    <a:pt x="426" y="307"/>
                  </a:cubicBezTo>
                  <a:cubicBezTo>
                    <a:pt x="287" y="436"/>
                    <a:pt x="169" y="582"/>
                    <a:pt x="64" y="739"/>
                  </a:cubicBezTo>
                  <a:cubicBezTo>
                    <a:pt x="0" y="838"/>
                    <a:pt x="93" y="932"/>
                    <a:pt x="186" y="932"/>
                  </a:cubicBezTo>
                  <a:cubicBezTo>
                    <a:pt x="226" y="932"/>
                    <a:pt x="265" y="914"/>
                    <a:pt x="293" y="873"/>
                  </a:cubicBezTo>
                  <a:cubicBezTo>
                    <a:pt x="384" y="732"/>
                    <a:pt x="489" y="605"/>
                    <a:pt x="609" y="491"/>
                  </a:cubicBezTo>
                  <a:cubicBezTo>
                    <a:pt x="725" y="380"/>
                    <a:pt x="872" y="301"/>
                    <a:pt x="980" y="184"/>
                  </a:cubicBezTo>
                  <a:cubicBezTo>
                    <a:pt x="1043" y="113"/>
                    <a:pt x="994" y="0"/>
                    <a:pt x="9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4"/>
            <p:cNvSpPr/>
            <p:nvPr/>
          </p:nvSpPr>
          <p:spPr>
            <a:xfrm>
              <a:off x="880475" y="1700300"/>
              <a:ext cx="20675" cy="17100"/>
            </a:xfrm>
            <a:custGeom>
              <a:rect b="b" l="l" r="r" t="t"/>
              <a:pathLst>
                <a:path extrusionOk="0" h="684" w="827">
                  <a:moveTo>
                    <a:pt x="745" y="1"/>
                  </a:moveTo>
                  <a:cubicBezTo>
                    <a:pt x="735" y="1"/>
                    <a:pt x="724" y="4"/>
                    <a:pt x="714" y="12"/>
                  </a:cubicBezTo>
                  <a:cubicBezTo>
                    <a:pt x="491" y="178"/>
                    <a:pt x="281" y="361"/>
                    <a:pt x="66" y="539"/>
                  </a:cubicBezTo>
                  <a:cubicBezTo>
                    <a:pt x="0" y="595"/>
                    <a:pt x="63" y="683"/>
                    <a:pt x="132" y="683"/>
                  </a:cubicBezTo>
                  <a:cubicBezTo>
                    <a:pt x="152" y="683"/>
                    <a:pt x="172" y="676"/>
                    <a:pt x="190" y="660"/>
                  </a:cubicBezTo>
                  <a:cubicBezTo>
                    <a:pt x="392" y="477"/>
                    <a:pt x="597" y="299"/>
                    <a:pt x="788" y="106"/>
                  </a:cubicBezTo>
                  <a:cubicBezTo>
                    <a:pt x="826" y="68"/>
                    <a:pt x="790" y="1"/>
                    <a:pt x="7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4"/>
            <p:cNvSpPr/>
            <p:nvPr/>
          </p:nvSpPr>
          <p:spPr>
            <a:xfrm>
              <a:off x="855150" y="1661750"/>
              <a:ext cx="69675" cy="52500"/>
            </a:xfrm>
            <a:custGeom>
              <a:rect b="b" l="l" r="r" t="t"/>
              <a:pathLst>
                <a:path extrusionOk="0" h="2100" w="2787">
                  <a:moveTo>
                    <a:pt x="2702" y="0"/>
                  </a:moveTo>
                  <a:cubicBezTo>
                    <a:pt x="2693" y="0"/>
                    <a:pt x="2683" y="3"/>
                    <a:pt x="2672" y="8"/>
                  </a:cubicBezTo>
                  <a:cubicBezTo>
                    <a:pt x="1733" y="501"/>
                    <a:pt x="875" y="1128"/>
                    <a:pt x="106" y="1855"/>
                  </a:cubicBezTo>
                  <a:cubicBezTo>
                    <a:pt x="0" y="1955"/>
                    <a:pt x="100" y="2099"/>
                    <a:pt x="212" y="2099"/>
                  </a:cubicBezTo>
                  <a:cubicBezTo>
                    <a:pt x="245" y="2099"/>
                    <a:pt x="278" y="2087"/>
                    <a:pt x="308" y="2058"/>
                  </a:cubicBezTo>
                  <a:cubicBezTo>
                    <a:pt x="1061" y="1337"/>
                    <a:pt x="1870" y="697"/>
                    <a:pt x="2732" y="112"/>
                  </a:cubicBezTo>
                  <a:cubicBezTo>
                    <a:pt x="2787" y="75"/>
                    <a:pt x="2754" y="0"/>
                    <a:pt x="27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4"/>
            <p:cNvSpPr/>
            <p:nvPr/>
          </p:nvSpPr>
          <p:spPr>
            <a:xfrm>
              <a:off x="936100" y="1620325"/>
              <a:ext cx="39775" cy="26450"/>
            </a:xfrm>
            <a:custGeom>
              <a:rect b="b" l="l" r="r" t="t"/>
              <a:pathLst>
                <a:path extrusionOk="0" h="1058" w="1591">
                  <a:moveTo>
                    <a:pt x="1443" y="1"/>
                  </a:moveTo>
                  <a:cubicBezTo>
                    <a:pt x="1434" y="1"/>
                    <a:pt x="1425" y="2"/>
                    <a:pt x="1417" y="4"/>
                  </a:cubicBezTo>
                  <a:cubicBezTo>
                    <a:pt x="928" y="151"/>
                    <a:pt x="494" y="506"/>
                    <a:pt x="108" y="829"/>
                  </a:cubicBezTo>
                  <a:cubicBezTo>
                    <a:pt x="0" y="920"/>
                    <a:pt x="98" y="1057"/>
                    <a:pt x="211" y="1057"/>
                  </a:cubicBezTo>
                  <a:cubicBezTo>
                    <a:pt x="241" y="1057"/>
                    <a:pt x="273" y="1047"/>
                    <a:pt x="302" y="1023"/>
                  </a:cubicBezTo>
                  <a:cubicBezTo>
                    <a:pt x="685" y="708"/>
                    <a:pt x="1127" y="482"/>
                    <a:pt x="1516" y="175"/>
                  </a:cubicBezTo>
                  <a:cubicBezTo>
                    <a:pt x="1590" y="115"/>
                    <a:pt x="1524" y="1"/>
                    <a:pt x="1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4"/>
            <p:cNvSpPr/>
            <p:nvPr/>
          </p:nvSpPr>
          <p:spPr>
            <a:xfrm>
              <a:off x="924200" y="1667775"/>
              <a:ext cx="26650" cy="22400"/>
            </a:xfrm>
            <a:custGeom>
              <a:rect b="b" l="l" r="r" t="t"/>
              <a:pathLst>
                <a:path extrusionOk="0" h="896" w="1066">
                  <a:moveTo>
                    <a:pt x="919" y="1"/>
                  </a:moveTo>
                  <a:cubicBezTo>
                    <a:pt x="903" y="1"/>
                    <a:pt x="887" y="4"/>
                    <a:pt x="872" y="11"/>
                  </a:cubicBezTo>
                  <a:cubicBezTo>
                    <a:pt x="717" y="83"/>
                    <a:pt x="555" y="213"/>
                    <a:pt x="425" y="326"/>
                  </a:cubicBezTo>
                  <a:cubicBezTo>
                    <a:pt x="292" y="438"/>
                    <a:pt x="129" y="557"/>
                    <a:pt x="43" y="710"/>
                  </a:cubicBezTo>
                  <a:cubicBezTo>
                    <a:pt x="0" y="786"/>
                    <a:pt x="57" y="895"/>
                    <a:pt x="141" y="895"/>
                  </a:cubicBezTo>
                  <a:cubicBezTo>
                    <a:pt x="153" y="895"/>
                    <a:pt x="165" y="893"/>
                    <a:pt x="178" y="888"/>
                  </a:cubicBezTo>
                  <a:cubicBezTo>
                    <a:pt x="349" y="822"/>
                    <a:pt x="486" y="685"/>
                    <a:pt x="622" y="566"/>
                  </a:cubicBezTo>
                  <a:cubicBezTo>
                    <a:pt x="760" y="448"/>
                    <a:pt x="914" y="305"/>
                    <a:pt x="1015" y="153"/>
                  </a:cubicBezTo>
                  <a:cubicBezTo>
                    <a:pt x="1065" y="74"/>
                    <a:pt x="994" y="1"/>
                    <a:pt x="9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4"/>
            <p:cNvSpPr/>
            <p:nvPr/>
          </p:nvSpPr>
          <p:spPr>
            <a:xfrm>
              <a:off x="1009800" y="1590300"/>
              <a:ext cx="26350" cy="19675"/>
            </a:xfrm>
            <a:custGeom>
              <a:rect b="b" l="l" r="r" t="t"/>
              <a:pathLst>
                <a:path extrusionOk="0" h="787" w="1054">
                  <a:moveTo>
                    <a:pt x="936" y="0"/>
                  </a:moveTo>
                  <a:cubicBezTo>
                    <a:pt x="928" y="0"/>
                    <a:pt x="918" y="2"/>
                    <a:pt x="909" y="5"/>
                  </a:cubicBezTo>
                  <a:cubicBezTo>
                    <a:pt x="613" y="113"/>
                    <a:pt x="360" y="369"/>
                    <a:pt x="113" y="561"/>
                  </a:cubicBezTo>
                  <a:cubicBezTo>
                    <a:pt x="0" y="645"/>
                    <a:pt x="102" y="786"/>
                    <a:pt x="219" y="786"/>
                  </a:cubicBezTo>
                  <a:cubicBezTo>
                    <a:pt x="249" y="786"/>
                    <a:pt x="279" y="777"/>
                    <a:pt x="308" y="755"/>
                  </a:cubicBezTo>
                  <a:cubicBezTo>
                    <a:pt x="546" y="569"/>
                    <a:pt x="842" y="394"/>
                    <a:pt x="1014" y="142"/>
                  </a:cubicBezTo>
                  <a:cubicBezTo>
                    <a:pt x="1054" y="84"/>
                    <a:pt x="1001" y="0"/>
                    <a:pt x="9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4"/>
            <p:cNvSpPr/>
            <p:nvPr/>
          </p:nvSpPr>
          <p:spPr>
            <a:xfrm>
              <a:off x="960425" y="1626275"/>
              <a:ext cx="24075" cy="18900"/>
            </a:xfrm>
            <a:custGeom>
              <a:rect b="b" l="l" r="r" t="t"/>
              <a:pathLst>
                <a:path extrusionOk="0" h="756" w="963">
                  <a:moveTo>
                    <a:pt x="869" y="1"/>
                  </a:moveTo>
                  <a:cubicBezTo>
                    <a:pt x="857" y="1"/>
                    <a:pt x="845" y="4"/>
                    <a:pt x="831" y="12"/>
                  </a:cubicBezTo>
                  <a:cubicBezTo>
                    <a:pt x="558" y="164"/>
                    <a:pt x="318" y="401"/>
                    <a:pt x="76" y="595"/>
                  </a:cubicBezTo>
                  <a:cubicBezTo>
                    <a:pt x="0" y="656"/>
                    <a:pt x="71" y="756"/>
                    <a:pt x="150" y="756"/>
                  </a:cubicBezTo>
                  <a:cubicBezTo>
                    <a:pt x="172" y="756"/>
                    <a:pt x="194" y="749"/>
                    <a:pt x="213" y="732"/>
                  </a:cubicBezTo>
                  <a:cubicBezTo>
                    <a:pt x="448" y="537"/>
                    <a:pt x="719" y="354"/>
                    <a:pt x="920" y="124"/>
                  </a:cubicBezTo>
                  <a:cubicBezTo>
                    <a:pt x="963" y="75"/>
                    <a:pt x="926" y="1"/>
                    <a:pt x="8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4"/>
            <p:cNvSpPr/>
            <p:nvPr/>
          </p:nvSpPr>
          <p:spPr>
            <a:xfrm>
              <a:off x="1013425" y="1569975"/>
              <a:ext cx="14250" cy="10925"/>
            </a:xfrm>
            <a:custGeom>
              <a:rect b="b" l="l" r="r" t="t"/>
              <a:pathLst>
                <a:path extrusionOk="0" h="437" w="570">
                  <a:moveTo>
                    <a:pt x="464" y="1"/>
                  </a:moveTo>
                  <a:cubicBezTo>
                    <a:pt x="452" y="1"/>
                    <a:pt x="440" y="4"/>
                    <a:pt x="428" y="12"/>
                  </a:cubicBezTo>
                  <a:cubicBezTo>
                    <a:pt x="305" y="90"/>
                    <a:pt x="188" y="178"/>
                    <a:pt x="73" y="268"/>
                  </a:cubicBezTo>
                  <a:cubicBezTo>
                    <a:pt x="1" y="323"/>
                    <a:pt x="47" y="437"/>
                    <a:pt x="116" y="437"/>
                  </a:cubicBezTo>
                  <a:cubicBezTo>
                    <a:pt x="131" y="437"/>
                    <a:pt x="147" y="431"/>
                    <a:pt x="163" y="419"/>
                  </a:cubicBezTo>
                  <a:cubicBezTo>
                    <a:pt x="286" y="326"/>
                    <a:pt x="405" y="232"/>
                    <a:pt x="518" y="127"/>
                  </a:cubicBezTo>
                  <a:cubicBezTo>
                    <a:pt x="570" y="81"/>
                    <a:pt x="523" y="1"/>
                    <a:pt x="4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4"/>
            <p:cNvSpPr/>
            <p:nvPr/>
          </p:nvSpPr>
          <p:spPr>
            <a:xfrm>
              <a:off x="1048525" y="1551500"/>
              <a:ext cx="33925" cy="23750"/>
            </a:xfrm>
            <a:custGeom>
              <a:rect b="b" l="l" r="r" t="t"/>
              <a:pathLst>
                <a:path extrusionOk="0" h="950" w="1357">
                  <a:moveTo>
                    <a:pt x="1261" y="0"/>
                  </a:moveTo>
                  <a:cubicBezTo>
                    <a:pt x="1253" y="0"/>
                    <a:pt x="1244" y="2"/>
                    <a:pt x="1235" y="6"/>
                  </a:cubicBezTo>
                  <a:cubicBezTo>
                    <a:pt x="839" y="170"/>
                    <a:pt x="469" y="452"/>
                    <a:pt x="116" y="692"/>
                  </a:cubicBezTo>
                  <a:cubicBezTo>
                    <a:pt x="0" y="774"/>
                    <a:pt x="72" y="949"/>
                    <a:pt x="183" y="949"/>
                  </a:cubicBezTo>
                  <a:cubicBezTo>
                    <a:pt x="206" y="949"/>
                    <a:pt x="230" y="942"/>
                    <a:pt x="254" y="926"/>
                  </a:cubicBezTo>
                  <a:cubicBezTo>
                    <a:pt x="608" y="686"/>
                    <a:pt x="1012" y="447"/>
                    <a:pt x="1312" y="139"/>
                  </a:cubicBezTo>
                  <a:cubicBezTo>
                    <a:pt x="1356" y="93"/>
                    <a:pt x="1322" y="0"/>
                    <a:pt x="1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4"/>
            <p:cNvSpPr/>
            <p:nvPr/>
          </p:nvSpPr>
          <p:spPr>
            <a:xfrm>
              <a:off x="1135175" y="1496650"/>
              <a:ext cx="19325" cy="14175"/>
            </a:xfrm>
            <a:custGeom>
              <a:rect b="b" l="l" r="r" t="t"/>
              <a:pathLst>
                <a:path extrusionOk="0" h="567" w="773">
                  <a:moveTo>
                    <a:pt x="578" y="1"/>
                  </a:moveTo>
                  <a:cubicBezTo>
                    <a:pt x="379" y="1"/>
                    <a:pt x="172" y="210"/>
                    <a:pt x="72" y="352"/>
                  </a:cubicBezTo>
                  <a:cubicBezTo>
                    <a:pt x="0" y="450"/>
                    <a:pt x="103" y="567"/>
                    <a:pt x="202" y="567"/>
                  </a:cubicBezTo>
                  <a:cubicBezTo>
                    <a:pt x="234" y="567"/>
                    <a:pt x="267" y="554"/>
                    <a:pt x="292" y="524"/>
                  </a:cubicBezTo>
                  <a:cubicBezTo>
                    <a:pt x="360" y="446"/>
                    <a:pt x="434" y="386"/>
                    <a:pt x="524" y="332"/>
                  </a:cubicBezTo>
                  <a:cubicBezTo>
                    <a:pt x="606" y="283"/>
                    <a:pt x="693" y="250"/>
                    <a:pt x="747" y="165"/>
                  </a:cubicBezTo>
                  <a:cubicBezTo>
                    <a:pt x="773" y="123"/>
                    <a:pt x="756" y="63"/>
                    <a:pt x="713" y="37"/>
                  </a:cubicBezTo>
                  <a:cubicBezTo>
                    <a:pt x="669" y="12"/>
                    <a:pt x="624" y="1"/>
                    <a:pt x="578"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4"/>
            <p:cNvSpPr/>
            <p:nvPr/>
          </p:nvSpPr>
          <p:spPr>
            <a:xfrm>
              <a:off x="1069700" y="1520850"/>
              <a:ext cx="35375" cy="20775"/>
            </a:xfrm>
            <a:custGeom>
              <a:rect b="b" l="l" r="r" t="t"/>
              <a:pathLst>
                <a:path extrusionOk="0" h="831" w="1415">
                  <a:moveTo>
                    <a:pt x="1299" y="1"/>
                  </a:moveTo>
                  <a:cubicBezTo>
                    <a:pt x="1293" y="1"/>
                    <a:pt x="1286" y="2"/>
                    <a:pt x="1279" y="3"/>
                  </a:cubicBezTo>
                  <a:cubicBezTo>
                    <a:pt x="863" y="94"/>
                    <a:pt x="460" y="359"/>
                    <a:pt x="112" y="593"/>
                  </a:cubicBezTo>
                  <a:cubicBezTo>
                    <a:pt x="1" y="667"/>
                    <a:pt x="70" y="830"/>
                    <a:pt x="172" y="830"/>
                  </a:cubicBezTo>
                  <a:cubicBezTo>
                    <a:pt x="193" y="830"/>
                    <a:pt x="215" y="824"/>
                    <a:pt x="237" y="808"/>
                  </a:cubicBezTo>
                  <a:cubicBezTo>
                    <a:pt x="589" y="558"/>
                    <a:pt x="982" y="389"/>
                    <a:pt x="1342" y="154"/>
                  </a:cubicBezTo>
                  <a:cubicBezTo>
                    <a:pt x="1415" y="109"/>
                    <a:pt x="1377" y="1"/>
                    <a:pt x="1299"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4"/>
            <p:cNvSpPr/>
            <p:nvPr/>
          </p:nvSpPr>
          <p:spPr>
            <a:xfrm>
              <a:off x="1113475" y="1531025"/>
              <a:ext cx="1525" cy="1175"/>
            </a:xfrm>
            <a:custGeom>
              <a:rect b="b" l="l" r="r" t="t"/>
              <a:pathLst>
                <a:path extrusionOk="0" h="47" w="61">
                  <a:moveTo>
                    <a:pt x="30" y="0"/>
                  </a:moveTo>
                  <a:cubicBezTo>
                    <a:pt x="1" y="2"/>
                    <a:pt x="1" y="47"/>
                    <a:pt x="30" y="47"/>
                  </a:cubicBezTo>
                  <a:cubicBezTo>
                    <a:pt x="60" y="47"/>
                    <a:pt x="60" y="0"/>
                    <a:pt x="30"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4"/>
            <p:cNvSpPr/>
            <p:nvPr/>
          </p:nvSpPr>
          <p:spPr>
            <a:xfrm>
              <a:off x="997100" y="1587400"/>
              <a:ext cx="17950" cy="13225"/>
            </a:xfrm>
            <a:custGeom>
              <a:rect b="b" l="l" r="r" t="t"/>
              <a:pathLst>
                <a:path extrusionOk="0" h="529" w="718">
                  <a:moveTo>
                    <a:pt x="572" y="0"/>
                  </a:moveTo>
                  <a:cubicBezTo>
                    <a:pt x="567" y="0"/>
                    <a:pt x="561" y="1"/>
                    <a:pt x="556" y="2"/>
                  </a:cubicBezTo>
                  <a:cubicBezTo>
                    <a:pt x="467" y="14"/>
                    <a:pt x="397" y="81"/>
                    <a:pt x="328" y="132"/>
                  </a:cubicBezTo>
                  <a:cubicBezTo>
                    <a:pt x="255" y="186"/>
                    <a:pt x="183" y="244"/>
                    <a:pt x="113" y="301"/>
                  </a:cubicBezTo>
                  <a:cubicBezTo>
                    <a:pt x="1" y="388"/>
                    <a:pt x="102" y="528"/>
                    <a:pt x="218" y="528"/>
                  </a:cubicBezTo>
                  <a:cubicBezTo>
                    <a:pt x="248" y="528"/>
                    <a:pt x="279" y="519"/>
                    <a:pt x="307" y="497"/>
                  </a:cubicBezTo>
                  <a:cubicBezTo>
                    <a:pt x="436" y="394"/>
                    <a:pt x="623" y="289"/>
                    <a:pt x="687" y="132"/>
                  </a:cubicBezTo>
                  <a:cubicBezTo>
                    <a:pt x="718" y="55"/>
                    <a:pt x="639" y="0"/>
                    <a:pt x="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4"/>
            <p:cNvSpPr/>
            <p:nvPr/>
          </p:nvSpPr>
          <p:spPr>
            <a:xfrm>
              <a:off x="976575" y="1607975"/>
              <a:ext cx="12625" cy="10675"/>
            </a:xfrm>
            <a:custGeom>
              <a:rect b="b" l="l" r="r" t="t"/>
              <a:pathLst>
                <a:path extrusionOk="0" h="427" w="505">
                  <a:moveTo>
                    <a:pt x="411" y="1"/>
                  </a:moveTo>
                  <a:cubicBezTo>
                    <a:pt x="403" y="1"/>
                    <a:pt x="396" y="2"/>
                    <a:pt x="389" y="5"/>
                  </a:cubicBezTo>
                  <a:cubicBezTo>
                    <a:pt x="278" y="47"/>
                    <a:pt x="191" y="126"/>
                    <a:pt x="102" y="201"/>
                  </a:cubicBezTo>
                  <a:cubicBezTo>
                    <a:pt x="1" y="285"/>
                    <a:pt x="99" y="427"/>
                    <a:pt x="201" y="427"/>
                  </a:cubicBezTo>
                  <a:cubicBezTo>
                    <a:pt x="231" y="427"/>
                    <a:pt x="260" y="415"/>
                    <a:pt x="286" y="386"/>
                  </a:cubicBezTo>
                  <a:cubicBezTo>
                    <a:pt x="364" y="298"/>
                    <a:pt x="443" y="211"/>
                    <a:pt x="486" y="102"/>
                  </a:cubicBezTo>
                  <a:cubicBezTo>
                    <a:pt x="504" y="55"/>
                    <a:pt x="458" y="1"/>
                    <a:pt x="4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4"/>
            <p:cNvSpPr/>
            <p:nvPr/>
          </p:nvSpPr>
          <p:spPr>
            <a:xfrm>
              <a:off x="1418125" y="1725275"/>
              <a:ext cx="30100" cy="19225"/>
            </a:xfrm>
            <a:custGeom>
              <a:rect b="b" l="l" r="r" t="t"/>
              <a:pathLst>
                <a:path extrusionOk="0" h="769" w="1204">
                  <a:moveTo>
                    <a:pt x="1120" y="1"/>
                  </a:moveTo>
                  <a:cubicBezTo>
                    <a:pt x="1112" y="1"/>
                    <a:pt x="1105" y="2"/>
                    <a:pt x="1098" y="5"/>
                  </a:cubicBezTo>
                  <a:cubicBezTo>
                    <a:pt x="730" y="173"/>
                    <a:pt x="399" y="414"/>
                    <a:pt x="62" y="637"/>
                  </a:cubicBezTo>
                  <a:cubicBezTo>
                    <a:pt x="0" y="678"/>
                    <a:pt x="38" y="768"/>
                    <a:pt x="98" y="768"/>
                  </a:cubicBezTo>
                  <a:cubicBezTo>
                    <a:pt x="110" y="768"/>
                    <a:pt x="122" y="765"/>
                    <a:pt x="134" y="758"/>
                  </a:cubicBezTo>
                  <a:cubicBezTo>
                    <a:pt x="483" y="548"/>
                    <a:pt x="848" y="352"/>
                    <a:pt x="1162" y="87"/>
                  </a:cubicBezTo>
                  <a:cubicBezTo>
                    <a:pt x="1203" y="53"/>
                    <a:pt x="1164" y="1"/>
                    <a:pt x="1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4"/>
            <p:cNvSpPr/>
            <p:nvPr/>
          </p:nvSpPr>
          <p:spPr>
            <a:xfrm>
              <a:off x="1449200" y="1727050"/>
              <a:ext cx="12575" cy="9425"/>
            </a:xfrm>
            <a:custGeom>
              <a:rect b="b" l="l" r="r" t="t"/>
              <a:pathLst>
                <a:path extrusionOk="0" h="377" w="503">
                  <a:moveTo>
                    <a:pt x="454" y="1"/>
                  </a:moveTo>
                  <a:cubicBezTo>
                    <a:pt x="448" y="1"/>
                    <a:pt x="441" y="2"/>
                    <a:pt x="435" y="6"/>
                  </a:cubicBezTo>
                  <a:cubicBezTo>
                    <a:pt x="307" y="76"/>
                    <a:pt x="188" y="163"/>
                    <a:pt x="67" y="247"/>
                  </a:cubicBezTo>
                  <a:cubicBezTo>
                    <a:pt x="1" y="292"/>
                    <a:pt x="43" y="376"/>
                    <a:pt x="102" y="376"/>
                  </a:cubicBezTo>
                  <a:cubicBezTo>
                    <a:pt x="118" y="376"/>
                    <a:pt x="135" y="370"/>
                    <a:pt x="151" y="356"/>
                  </a:cubicBezTo>
                  <a:cubicBezTo>
                    <a:pt x="262" y="260"/>
                    <a:pt x="375" y="166"/>
                    <a:pt x="479" y="61"/>
                  </a:cubicBezTo>
                  <a:cubicBezTo>
                    <a:pt x="502" y="37"/>
                    <a:pt x="482" y="1"/>
                    <a:pt x="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4"/>
            <p:cNvSpPr/>
            <p:nvPr/>
          </p:nvSpPr>
          <p:spPr>
            <a:xfrm>
              <a:off x="1482000" y="1711150"/>
              <a:ext cx="1500" cy="1175"/>
            </a:xfrm>
            <a:custGeom>
              <a:rect b="b" l="l" r="r" t="t"/>
              <a:pathLst>
                <a:path extrusionOk="0" h="47" w="60">
                  <a:moveTo>
                    <a:pt x="30" y="0"/>
                  </a:moveTo>
                  <a:cubicBezTo>
                    <a:pt x="0" y="2"/>
                    <a:pt x="0" y="46"/>
                    <a:pt x="30" y="46"/>
                  </a:cubicBezTo>
                  <a:cubicBezTo>
                    <a:pt x="60" y="46"/>
                    <a:pt x="60" y="0"/>
                    <a:pt x="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4"/>
            <p:cNvSpPr/>
            <p:nvPr/>
          </p:nvSpPr>
          <p:spPr>
            <a:xfrm>
              <a:off x="1490050" y="1710675"/>
              <a:ext cx="14175" cy="8125"/>
            </a:xfrm>
            <a:custGeom>
              <a:rect b="b" l="l" r="r" t="t"/>
              <a:pathLst>
                <a:path extrusionOk="0" h="325" w="567">
                  <a:moveTo>
                    <a:pt x="460" y="1"/>
                  </a:moveTo>
                  <a:cubicBezTo>
                    <a:pt x="455" y="1"/>
                    <a:pt x="450" y="1"/>
                    <a:pt x="446" y="3"/>
                  </a:cubicBezTo>
                  <a:cubicBezTo>
                    <a:pt x="321" y="34"/>
                    <a:pt x="208" y="98"/>
                    <a:pt x="94" y="152"/>
                  </a:cubicBezTo>
                  <a:cubicBezTo>
                    <a:pt x="1" y="196"/>
                    <a:pt x="57" y="325"/>
                    <a:pt x="142" y="325"/>
                  </a:cubicBezTo>
                  <a:cubicBezTo>
                    <a:pt x="156" y="325"/>
                    <a:pt x="171" y="321"/>
                    <a:pt x="187" y="312"/>
                  </a:cubicBezTo>
                  <a:cubicBezTo>
                    <a:pt x="299" y="252"/>
                    <a:pt x="414" y="199"/>
                    <a:pt x="513" y="121"/>
                  </a:cubicBezTo>
                  <a:cubicBezTo>
                    <a:pt x="567" y="79"/>
                    <a:pt x="516" y="1"/>
                    <a:pt x="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4"/>
            <p:cNvSpPr/>
            <p:nvPr/>
          </p:nvSpPr>
          <p:spPr>
            <a:xfrm>
              <a:off x="1462250" y="1708050"/>
              <a:ext cx="25350" cy="15325"/>
            </a:xfrm>
            <a:custGeom>
              <a:rect b="b" l="l" r="r" t="t"/>
              <a:pathLst>
                <a:path extrusionOk="0" h="613" w="1014">
                  <a:moveTo>
                    <a:pt x="897" y="0"/>
                  </a:moveTo>
                  <a:cubicBezTo>
                    <a:pt x="893" y="0"/>
                    <a:pt x="889" y="1"/>
                    <a:pt x="884" y="1"/>
                  </a:cubicBezTo>
                  <a:cubicBezTo>
                    <a:pt x="572" y="46"/>
                    <a:pt x="289" y="230"/>
                    <a:pt x="64" y="444"/>
                  </a:cubicBezTo>
                  <a:cubicBezTo>
                    <a:pt x="1" y="504"/>
                    <a:pt x="59" y="613"/>
                    <a:pt x="133" y="613"/>
                  </a:cubicBezTo>
                  <a:cubicBezTo>
                    <a:pt x="149" y="613"/>
                    <a:pt x="166" y="608"/>
                    <a:pt x="183" y="595"/>
                  </a:cubicBezTo>
                  <a:cubicBezTo>
                    <a:pt x="422" y="417"/>
                    <a:pt x="688" y="289"/>
                    <a:pt x="940" y="136"/>
                  </a:cubicBezTo>
                  <a:cubicBezTo>
                    <a:pt x="1013" y="91"/>
                    <a:pt x="968" y="0"/>
                    <a:pt x="8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4"/>
            <p:cNvSpPr/>
            <p:nvPr/>
          </p:nvSpPr>
          <p:spPr>
            <a:xfrm>
              <a:off x="1532500" y="1687300"/>
              <a:ext cx="13600" cy="6925"/>
            </a:xfrm>
            <a:custGeom>
              <a:rect b="b" l="l" r="r" t="t"/>
              <a:pathLst>
                <a:path extrusionOk="0" h="277" w="544">
                  <a:moveTo>
                    <a:pt x="472" y="1"/>
                  </a:moveTo>
                  <a:cubicBezTo>
                    <a:pt x="471" y="1"/>
                    <a:pt x="470" y="1"/>
                    <a:pt x="468" y="1"/>
                  </a:cubicBezTo>
                  <a:cubicBezTo>
                    <a:pt x="341" y="4"/>
                    <a:pt x="237" y="31"/>
                    <a:pt x="117" y="70"/>
                  </a:cubicBezTo>
                  <a:cubicBezTo>
                    <a:pt x="1" y="105"/>
                    <a:pt x="36" y="277"/>
                    <a:pt x="136" y="277"/>
                  </a:cubicBezTo>
                  <a:cubicBezTo>
                    <a:pt x="147" y="277"/>
                    <a:pt x="158" y="275"/>
                    <a:pt x="171" y="270"/>
                  </a:cubicBezTo>
                  <a:cubicBezTo>
                    <a:pt x="290" y="227"/>
                    <a:pt x="394" y="186"/>
                    <a:pt x="498" y="115"/>
                  </a:cubicBezTo>
                  <a:cubicBezTo>
                    <a:pt x="544" y="84"/>
                    <a:pt x="532" y="1"/>
                    <a:pt x="4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4"/>
            <p:cNvSpPr/>
            <p:nvPr/>
          </p:nvSpPr>
          <p:spPr>
            <a:xfrm>
              <a:off x="1506125" y="1701800"/>
              <a:ext cx="20300" cy="8800"/>
            </a:xfrm>
            <a:custGeom>
              <a:rect b="b" l="l" r="r" t="t"/>
              <a:pathLst>
                <a:path extrusionOk="0" h="352" w="812">
                  <a:moveTo>
                    <a:pt x="735" y="1"/>
                  </a:moveTo>
                  <a:cubicBezTo>
                    <a:pt x="732" y="1"/>
                    <a:pt x="729" y="1"/>
                    <a:pt x="726" y="1"/>
                  </a:cubicBezTo>
                  <a:cubicBezTo>
                    <a:pt x="512" y="39"/>
                    <a:pt x="302" y="117"/>
                    <a:pt x="96" y="181"/>
                  </a:cubicBezTo>
                  <a:cubicBezTo>
                    <a:pt x="1" y="211"/>
                    <a:pt x="29" y="352"/>
                    <a:pt x="111" y="352"/>
                  </a:cubicBezTo>
                  <a:cubicBezTo>
                    <a:pt x="120" y="352"/>
                    <a:pt x="130" y="350"/>
                    <a:pt x="141" y="346"/>
                  </a:cubicBezTo>
                  <a:cubicBezTo>
                    <a:pt x="350" y="268"/>
                    <a:pt x="567" y="196"/>
                    <a:pt x="763" y="90"/>
                  </a:cubicBezTo>
                  <a:cubicBezTo>
                    <a:pt x="811" y="63"/>
                    <a:pt x="781" y="1"/>
                    <a:pt x="7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4"/>
            <p:cNvSpPr/>
            <p:nvPr/>
          </p:nvSpPr>
          <p:spPr>
            <a:xfrm>
              <a:off x="1562400" y="1674625"/>
              <a:ext cx="26875" cy="10300"/>
            </a:xfrm>
            <a:custGeom>
              <a:rect b="b" l="l" r="r" t="t"/>
              <a:pathLst>
                <a:path extrusionOk="0" h="412" w="1075">
                  <a:moveTo>
                    <a:pt x="975" y="1"/>
                  </a:moveTo>
                  <a:cubicBezTo>
                    <a:pt x="974" y="1"/>
                    <a:pt x="972" y="1"/>
                    <a:pt x="971" y="1"/>
                  </a:cubicBezTo>
                  <a:cubicBezTo>
                    <a:pt x="687" y="17"/>
                    <a:pt x="381" y="149"/>
                    <a:pt x="106" y="225"/>
                  </a:cubicBezTo>
                  <a:cubicBezTo>
                    <a:pt x="0" y="254"/>
                    <a:pt x="32" y="412"/>
                    <a:pt x="130" y="412"/>
                  </a:cubicBezTo>
                  <a:cubicBezTo>
                    <a:pt x="139" y="412"/>
                    <a:pt x="148" y="411"/>
                    <a:pt x="158" y="408"/>
                  </a:cubicBezTo>
                  <a:cubicBezTo>
                    <a:pt x="432" y="330"/>
                    <a:pt x="760" y="279"/>
                    <a:pt x="1010" y="144"/>
                  </a:cubicBezTo>
                  <a:cubicBezTo>
                    <a:pt x="1074" y="109"/>
                    <a:pt x="1048" y="1"/>
                    <a:pt x="9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4"/>
            <p:cNvSpPr/>
            <p:nvPr/>
          </p:nvSpPr>
          <p:spPr>
            <a:xfrm>
              <a:off x="1608050" y="1671300"/>
              <a:ext cx="21850" cy="7425"/>
            </a:xfrm>
            <a:custGeom>
              <a:rect b="b" l="l" r="r" t="t"/>
              <a:pathLst>
                <a:path extrusionOk="0" h="297" w="874">
                  <a:moveTo>
                    <a:pt x="669" y="1"/>
                  </a:moveTo>
                  <a:cubicBezTo>
                    <a:pt x="492" y="1"/>
                    <a:pt x="311" y="40"/>
                    <a:pt x="141" y="68"/>
                  </a:cubicBezTo>
                  <a:cubicBezTo>
                    <a:pt x="1" y="93"/>
                    <a:pt x="47" y="296"/>
                    <a:pt x="176" y="296"/>
                  </a:cubicBezTo>
                  <a:cubicBezTo>
                    <a:pt x="184" y="296"/>
                    <a:pt x="193" y="295"/>
                    <a:pt x="201" y="294"/>
                  </a:cubicBezTo>
                  <a:cubicBezTo>
                    <a:pt x="402" y="256"/>
                    <a:pt x="617" y="225"/>
                    <a:pt x="801" y="140"/>
                  </a:cubicBezTo>
                  <a:cubicBezTo>
                    <a:pt x="873" y="105"/>
                    <a:pt x="830" y="9"/>
                    <a:pt x="767" y="5"/>
                  </a:cubicBezTo>
                  <a:cubicBezTo>
                    <a:pt x="735" y="2"/>
                    <a:pt x="702" y="1"/>
                    <a:pt x="6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4"/>
            <p:cNvSpPr/>
            <p:nvPr/>
          </p:nvSpPr>
          <p:spPr>
            <a:xfrm>
              <a:off x="1581500" y="1678700"/>
              <a:ext cx="18625" cy="8450"/>
            </a:xfrm>
            <a:custGeom>
              <a:rect b="b" l="l" r="r" t="t"/>
              <a:pathLst>
                <a:path extrusionOk="0" h="338" w="745">
                  <a:moveTo>
                    <a:pt x="630" y="1"/>
                  </a:moveTo>
                  <a:cubicBezTo>
                    <a:pt x="459" y="1"/>
                    <a:pt x="263" y="101"/>
                    <a:pt x="102" y="153"/>
                  </a:cubicBezTo>
                  <a:cubicBezTo>
                    <a:pt x="0" y="187"/>
                    <a:pt x="29" y="338"/>
                    <a:pt x="123" y="338"/>
                  </a:cubicBezTo>
                  <a:cubicBezTo>
                    <a:pt x="132" y="338"/>
                    <a:pt x="142" y="336"/>
                    <a:pt x="153" y="333"/>
                  </a:cubicBezTo>
                  <a:cubicBezTo>
                    <a:pt x="246" y="304"/>
                    <a:pt x="340" y="278"/>
                    <a:pt x="431" y="249"/>
                  </a:cubicBezTo>
                  <a:cubicBezTo>
                    <a:pt x="515" y="222"/>
                    <a:pt x="611" y="204"/>
                    <a:pt x="681" y="152"/>
                  </a:cubicBezTo>
                  <a:cubicBezTo>
                    <a:pt x="744" y="107"/>
                    <a:pt x="726" y="2"/>
                    <a:pt x="641" y="1"/>
                  </a:cubicBezTo>
                  <a:cubicBezTo>
                    <a:pt x="637" y="1"/>
                    <a:pt x="633" y="1"/>
                    <a:pt x="6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4"/>
            <p:cNvSpPr/>
            <p:nvPr/>
          </p:nvSpPr>
          <p:spPr>
            <a:xfrm>
              <a:off x="1651075" y="1667475"/>
              <a:ext cx="17125" cy="6650"/>
            </a:xfrm>
            <a:custGeom>
              <a:rect b="b" l="l" r="r" t="t"/>
              <a:pathLst>
                <a:path extrusionOk="0" h="266" w="685">
                  <a:moveTo>
                    <a:pt x="584" y="1"/>
                  </a:moveTo>
                  <a:cubicBezTo>
                    <a:pt x="426" y="2"/>
                    <a:pt x="256" y="61"/>
                    <a:pt x="102" y="95"/>
                  </a:cubicBezTo>
                  <a:cubicBezTo>
                    <a:pt x="1" y="119"/>
                    <a:pt x="35" y="265"/>
                    <a:pt x="127" y="265"/>
                  </a:cubicBezTo>
                  <a:cubicBezTo>
                    <a:pt x="134" y="265"/>
                    <a:pt x="141" y="264"/>
                    <a:pt x="149" y="263"/>
                  </a:cubicBezTo>
                  <a:cubicBezTo>
                    <a:pt x="304" y="225"/>
                    <a:pt x="476" y="203"/>
                    <a:pt x="620" y="131"/>
                  </a:cubicBezTo>
                  <a:cubicBezTo>
                    <a:pt x="684" y="100"/>
                    <a:pt x="651" y="1"/>
                    <a:pt x="5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4"/>
            <p:cNvSpPr/>
            <p:nvPr/>
          </p:nvSpPr>
          <p:spPr>
            <a:xfrm>
              <a:off x="1692925" y="1665475"/>
              <a:ext cx="14675" cy="4925"/>
            </a:xfrm>
            <a:custGeom>
              <a:rect b="b" l="l" r="r" t="t"/>
              <a:pathLst>
                <a:path extrusionOk="0" h="197" w="587">
                  <a:moveTo>
                    <a:pt x="445" y="1"/>
                  </a:moveTo>
                  <a:cubicBezTo>
                    <a:pt x="323" y="1"/>
                    <a:pt x="195" y="35"/>
                    <a:pt x="80" y="52"/>
                  </a:cubicBezTo>
                  <a:cubicBezTo>
                    <a:pt x="0" y="63"/>
                    <a:pt x="14" y="196"/>
                    <a:pt x="91" y="196"/>
                  </a:cubicBezTo>
                  <a:cubicBezTo>
                    <a:pt x="93" y="196"/>
                    <a:pt x="96" y="196"/>
                    <a:pt x="98" y="196"/>
                  </a:cubicBezTo>
                  <a:cubicBezTo>
                    <a:pt x="240" y="180"/>
                    <a:pt x="405" y="183"/>
                    <a:pt x="537" y="127"/>
                  </a:cubicBezTo>
                  <a:cubicBezTo>
                    <a:pt x="586" y="105"/>
                    <a:pt x="576" y="13"/>
                    <a:pt x="522" y="6"/>
                  </a:cubicBezTo>
                  <a:cubicBezTo>
                    <a:pt x="497" y="2"/>
                    <a:pt x="471" y="1"/>
                    <a:pt x="4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4"/>
            <p:cNvSpPr/>
            <p:nvPr/>
          </p:nvSpPr>
          <p:spPr>
            <a:xfrm>
              <a:off x="1731325" y="1662250"/>
              <a:ext cx="21350" cy="6275"/>
            </a:xfrm>
            <a:custGeom>
              <a:rect b="b" l="l" r="r" t="t"/>
              <a:pathLst>
                <a:path extrusionOk="0" h="251" w="854">
                  <a:moveTo>
                    <a:pt x="293" y="1"/>
                  </a:moveTo>
                  <a:cubicBezTo>
                    <a:pt x="238" y="1"/>
                    <a:pt x="183" y="3"/>
                    <a:pt x="127" y="8"/>
                  </a:cubicBezTo>
                  <a:cubicBezTo>
                    <a:pt x="5" y="18"/>
                    <a:pt x="0" y="198"/>
                    <a:pt x="127" y="202"/>
                  </a:cubicBezTo>
                  <a:cubicBezTo>
                    <a:pt x="335" y="210"/>
                    <a:pt x="539" y="250"/>
                    <a:pt x="748" y="250"/>
                  </a:cubicBezTo>
                  <a:cubicBezTo>
                    <a:pt x="822" y="250"/>
                    <a:pt x="853" y="145"/>
                    <a:pt x="786" y="110"/>
                  </a:cubicBezTo>
                  <a:cubicBezTo>
                    <a:pt x="631" y="27"/>
                    <a:pt x="464" y="1"/>
                    <a:pt x="2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4"/>
            <p:cNvSpPr/>
            <p:nvPr/>
          </p:nvSpPr>
          <p:spPr>
            <a:xfrm>
              <a:off x="1760750" y="1666025"/>
              <a:ext cx="27050" cy="5475"/>
            </a:xfrm>
            <a:custGeom>
              <a:rect b="b" l="l" r="r" t="t"/>
              <a:pathLst>
                <a:path extrusionOk="0" h="219" w="1082">
                  <a:moveTo>
                    <a:pt x="105" y="0"/>
                  </a:moveTo>
                  <a:cubicBezTo>
                    <a:pt x="1" y="0"/>
                    <a:pt x="3" y="167"/>
                    <a:pt x="110" y="173"/>
                  </a:cubicBezTo>
                  <a:cubicBezTo>
                    <a:pt x="337" y="186"/>
                    <a:pt x="574" y="218"/>
                    <a:pt x="805" y="218"/>
                  </a:cubicBezTo>
                  <a:cubicBezTo>
                    <a:pt x="862" y="218"/>
                    <a:pt x="919" y="216"/>
                    <a:pt x="975" y="211"/>
                  </a:cubicBezTo>
                  <a:cubicBezTo>
                    <a:pt x="1051" y="204"/>
                    <a:pt x="1081" y="84"/>
                    <a:pt x="993" y="68"/>
                  </a:cubicBezTo>
                  <a:cubicBezTo>
                    <a:pt x="709" y="8"/>
                    <a:pt x="400" y="17"/>
                    <a:pt x="110" y="0"/>
                  </a:cubicBezTo>
                  <a:cubicBezTo>
                    <a:pt x="108" y="0"/>
                    <a:pt x="106" y="0"/>
                    <a:pt x="105"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4"/>
            <p:cNvSpPr/>
            <p:nvPr/>
          </p:nvSpPr>
          <p:spPr>
            <a:xfrm>
              <a:off x="1802325" y="1672700"/>
              <a:ext cx="36400" cy="12950"/>
            </a:xfrm>
            <a:custGeom>
              <a:rect b="b" l="l" r="r" t="t"/>
              <a:pathLst>
                <a:path extrusionOk="0" h="518" w="1456">
                  <a:moveTo>
                    <a:pt x="176" y="1"/>
                  </a:moveTo>
                  <a:cubicBezTo>
                    <a:pt x="45" y="1"/>
                    <a:pt x="1" y="208"/>
                    <a:pt x="144" y="248"/>
                  </a:cubicBezTo>
                  <a:cubicBezTo>
                    <a:pt x="552" y="360"/>
                    <a:pt x="944" y="468"/>
                    <a:pt x="1365" y="518"/>
                  </a:cubicBezTo>
                  <a:cubicBezTo>
                    <a:pt x="1367" y="518"/>
                    <a:pt x="1369" y="518"/>
                    <a:pt x="1371" y="518"/>
                  </a:cubicBezTo>
                  <a:cubicBezTo>
                    <a:pt x="1431" y="518"/>
                    <a:pt x="1456" y="419"/>
                    <a:pt x="1399" y="393"/>
                  </a:cubicBezTo>
                  <a:cubicBezTo>
                    <a:pt x="1013" y="221"/>
                    <a:pt x="620" y="117"/>
                    <a:pt x="211" y="6"/>
                  </a:cubicBezTo>
                  <a:cubicBezTo>
                    <a:pt x="199" y="2"/>
                    <a:pt x="187" y="1"/>
                    <a:pt x="176"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4"/>
            <p:cNvSpPr/>
            <p:nvPr/>
          </p:nvSpPr>
          <p:spPr>
            <a:xfrm>
              <a:off x="1396325" y="1652725"/>
              <a:ext cx="515675" cy="127050"/>
            </a:xfrm>
            <a:custGeom>
              <a:rect b="b" l="l" r="r" t="t"/>
              <a:pathLst>
                <a:path extrusionOk="0" h="5082" w="20627">
                  <a:moveTo>
                    <a:pt x="11884" y="1"/>
                  </a:moveTo>
                  <a:cubicBezTo>
                    <a:pt x="7676" y="1"/>
                    <a:pt x="3290" y="1025"/>
                    <a:pt x="366" y="3046"/>
                  </a:cubicBezTo>
                  <a:lnTo>
                    <a:pt x="0" y="5081"/>
                  </a:lnTo>
                  <a:cubicBezTo>
                    <a:pt x="3592" y="2265"/>
                    <a:pt x="8161" y="792"/>
                    <a:pt x="12718" y="792"/>
                  </a:cubicBezTo>
                  <a:cubicBezTo>
                    <a:pt x="15427" y="792"/>
                    <a:pt x="18133" y="1312"/>
                    <a:pt x="20626" y="2380"/>
                  </a:cubicBezTo>
                  <a:lnTo>
                    <a:pt x="19695" y="1426"/>
                  </a:lnTo>
                  <a:cubicBezTo>
                    <a:pt x="17516" y="473"/>
                    <a:pt x="14741" y="1"/>
                    <a:pt x="11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4"/>
            <p:cNvSpPr/>
            <p:nvPr/>
          </p:nvSpPr>
          <p:spPr>
            <a:xfrm>
              <a:off x="949625" y="1649975"/>
              <a:ext cx="365850" cy="79300"/>
            </a:xfrm>
            <a:custGeom>
              <a:rect b="b" l="l" r="r" t="t"/>
              <a:pathLst>
                <a:path extrusionOk="0" h="3172" w="14634">
                  <a:moveTo>
                    <a:pt x="14552" y="0"/>
                  </a:moveTo>
                  <a:cubicBezTo>
                    <a:pt x="14551" y="0"/>
                    <a:pt x="14549" y="0"/>
                    <a:pt x="14548" y="1"/>
                  </a:cubicBezTo>
                  <a:cubicBezTo>
                    <a:pt x="12119" y="152"/>
                    <a:pt x="9677" y="601"/>
                    <a:pt x="7301" y="1108"/>
                  </a:cubicBezTo>
                  <a:cubicBezTo>
                    <a:pt x="4843" y="1632"/>
                    <a:pt x="2413" y="2284"/>
                    <a:pt x="38" y="3105"/>
                  </a:cubicBezTo>
                  <a:cubicBezTo>
                    <a:pt x="1" y="3116"/>
                    <a:pt x="12" y="3171"/>
                    <a:pt x="47" y="3171"/>
                  </a:cubicBezTo>
                  <a:cubicBezTo>
                    <a:pt x="50" y="3171"/>
                    <a:pt x="54" y="3171"/>
                    <a:pt x="57" y="3170"/>
                  </a:cubicBezTo>
                  <a:cubicBezTo>
                    <a:pt x="2423" y="2438"/>
                    <a:pt x="4811" y="1787"/>
                    <a:pt x="7235" y="1280"/>
                  </a:cubicBezTo>
                  <a:cubicBezTo>
                    <a:pt x="9665" y="771"/>
                    <a:pt x="12110" y="470"/>
                    <a:pt x="14566" y="122"/>
                  </a:cubicBezTo>
                  <a:cubicBezTo>
                    <a:pt x="14634" y="113"/>
                    <a:pt x="14619" y="0"/>
                    <a:pt x="145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4"/>
            <p:cNvSpPr/>
            <p:nvPr/>
          </p:nvSpPr>
          <p:spPr>
            <a:xfrm>
              <a:off x="1018125" y="1704900"/>
              <a:ext cx="214275" cy="83150"/>
            </a:xfrm>
            <a:custGeom>
              <a:rect b="b" l="l" r="r" t="t"/>
              <a:pathLst>
                <a:path extrusionOk="0" h="3326" w="8571">
                  <a:moveTo>
                    <a:pt x="56" y="0"/>
                  </a:moveTo>
                  <a:cubicBezTo>
                    <a:pt x="0" y="0"/>
                    <a:pt x="4" y="84"/>
                    <a:pt x="59" y="90"/>
                  </a:cubicBezTo>
                  <a:cubicBezTo>
                    <a:pt x="3140" y="377"/>
                    <a:pt x="5978" y="1507"/>
                    <a:pt x="8476" y="3318"/>
                  </a:cubicBezTo>
                  <a:cubicBezTo>
                    <a:pt x="8483" y="3323"/>
                    <a:pt x="8491" y="3325"/>
                    <a:pt x="8499" y="3325"/>
                  </a:cubicBezTo>
                  <a:cubicBezTo>
                    <a:pt x="8537" y="3325"/>
                    <a:pt x="8570" y="3270"/>
                    <a:pt x="8534" y="3241"/>
                  </a:cubicBezTo>
                  <a:cubicBezTo>
                    <a:pt x="6144" y="1305"/>
                    <a:pt x="3120" y="187"/>
                    <a:pt x="59" y="0"/>
                  </a:cubicBezTo>
                  <a:cubicBezTo>
                    <a:pt x="58" y="0"/>
                    <a:pt x="57"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4"/>
            <p:cNvSpPr/>
            <p:nvPr/>
          </p:nvSpPr>
          <p:spPr>
            <a:xfrm>
              <a:off x="1123550" y="1726250"/>
              <a:ext cx="142125" cy="9275"/>
            </a:xfrm>
            <a:custGeom>
              <a:rect b="b" l="l" r="r" t="t"/>
              <a:pathLst>
                <a:path extrusionOk="0" h="371" w="5685">
                  <a:moveTo>
                    <a:pt x="1336" y="0"/>
                  </a:moveTo>
                  <a:cubicBezTo>
                    <a:pt x="903" y="0"/>
                    <a:pt x="471" y="7"/>
                    <a:pt x="42" y="19"/>
                  </a:cubicBezTo>
                  <a:cubicBezTo>
                    <a:pt x="0" y="22"/>
                    <a:pt x="0" y="86"/>
                    <a:pt x="43" y="86"/>
                  </a:cubicBezTo>
                  <a:cubicBezTo>
                    <a:pt x="1911" y="119"/>
                    <a:pt x="3762" y="264"/>
                    <a:pt x="5623" y="370"/>
                  </a:cubicBezTo>
                  <a:cubicBezTo>
                    <a:pt x="5625" y="370"/>
                    <a:pt x="5626" y="370"/>
                    <a:pt x="5627" y="370"/>
                  </a:cubicBezTo>
                  <a:cubicBezTo>
                    <a:pt x="5673" y="370"/>
                    <a:pt x="5685" y="292"/>
                    <a:pt x="5635" y="285"/>
                  </a:cubicBezTo>
                  <a:cubicBezTo>
                    <a:pt x="4226" y="73"/>
                    <a:pt x="2774" y="0"/>
                    <a:pt x="1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4"/>
            <p:cNvSpPr/>
            <p:nvPr/>
          </p:nvSpPr>
          <p:spPr>
            <a:xfrm>
              <a:off x="1139300" y="1577650"/>
              <a:ext cx="194975" cy="102350"/>
            </a:xfrm>
            <a:custGeom>
              <a:rect b="b" l="l" r="r" t="t"/>
              <a:pathLst>
                <a:path extrusionOk="0" h="4094" w="7799">
                  <a:moveTo>
                    <a:pt x="7751" y="0"/>
                  </a:moveTo>
                  <a:cubicBezTo>
                    <a:pt x="7748" y="0"/>
                    <a:pt x="7744" y="1"/>
                    <a:pt x="7741" y="3"/>
                  </a:cubicBezTo>
                  <a:cubicBezTo>
                    <a:pt x="5041" y="1052"/>
                    <a:pt x="2470" y="2472"/>
                    <a:pt x="34" y="4025"/>
                  </a:cubicBezTo>
                  <a:cubicBezTo>
                    <a:pt x="0" y="4046"/>
                    <a:pt x="20" y="4093"/>
                    <a:pt x="51" y="4093"/>
                  </a:cubicBezTo>
                  <a:cubicBezTo>
                    <a:pt x="57" y="4093"/>
                    <a:pt x="63" y="4091"/>
                    <a:pt x="69" y="4088"/>
                  </a:cubicBezTo>
                  <a:cubicBezTo>
                    <a:pt x="2535" y="2540"/>
                    <a:pt x="5119" y="1267"/>
                    <a:pt x="7766" y="65"/>
                  </a:cubicBezTo>
                  <a:cubicBezTo>
                    <a:pt x="7798" y="51"/>
                    <a:pt x="7780" y="0"/>
                    <a:pt x="7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4"/>
            <p:cNvSpPr/>
            <p:nvPr/>
          </p:nvSpPr>
          <p:spPr>
            <a:xfrm>
              <a:off x="1326375" y="1829350"/>
              <a:ext cx="218175" cy="51700"/>
            </a:xfrm>
            <a:custGeom>
              <a:rect b="b" l="l" r="r" t="t"/>
              <a:pathLst>
                <a:path extrusionOk="0" h="2068" w="8727">
                  <a:moveTo>
                    <a:pt x="8659" y="1"/>
                  </a:moveTo>
                  <a:cubicBezTo>
                    <a:pt x="5759" y="1"/>
                    <a:pt x="2616" y="680"/>
                    <a:pt x="29" y="2006"/>
                  </a:cubicBezTo>
                  <a:cubicBezTo>
                    <a:pt x="0" y="2019"/>
                    <a:pt x="16" y="2067"/>
                    <a:pt x="44" y="2067"/>
                  </a:cubicBezTo>
                  <a:cubicBezTo>
                    <a:pt x="47" y="2067"/>
                    <a:pt x="51" y="2067"/>
                    <a:pt x="54" y="2065"/>
                  </a:cubicBezTo>
                  <a:cubicBezTo>
                    <a:pt x="1413" y="1543"/>
                    <a:pt x="2752" y="1033"/>
                    <a:pt x="4174" y="702"/>
                  </a:cubicBezTo>
                  <a:cubicBezTo>
                    <a:pt x="5653" y="357"/>
                    <a:pt x="7153" y="192"/>
                    <a:pt x="8669" y="90"/>
                  </a:cubicBezTo>
                  <a:cubicBezTo>
                    <a:pt x="8727" y="87"/>
                    <a:pt x="8727" y="1"/>
                    <a:pt x="8669" y="1"/>
                  </a:cubicBezTo>
                  <a:cubicBezTo>
                    <a:pt x="8665" y="1"/>
                    <a:pt x="8662" y="1"/>
                    <a:pt x="8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4"/>
            <p:cNvSpPr/>
            <p:nvPr/>
          </p:nvSpPr>
          <p:spPr>
            <a:xfrm>
              <a:off x="1411500" y="1788350"/>
              <a:ext cx="103750" cy="62150"/>
            </a:xfrm>
            <a:custGeom>
              <a:rect b="b" l="l" r="r" t="t"/>
              <a:pathLst>
                <a:path extrusionOk="0" h="2486" w="4150">
                  <a:moveTo>
                    <a:pt x="4111" y="1"/>
                  </a:moveTo>
                  <a:cubicBezTo>
                    <a:pt x="4109" y="1"/>
                    <a:pt x="4106" y="1"/>
                    <a:pt x="4104" y="2"/>
                  </a:cubicBezTo>
                  <a:cubicBezTo>
                    <a:pt x="2599" y="473"/>
                    <a:pt x="1243" y="1470"/>
                    <a:pt x="22" y="2432"/>
                  </a:cubicBezTo>
                  <a:cubicBezTo>
                    <a:pt x="1" y="2449"/>
                    <a:pt x="23" y="2485"/>
                    <a:pt x="45" y="2485"/>
                  </a:cubicBezTo>
                  <a:cubicBezTo>
                    <a:pt x="50" y="2485"/>
                    <a:pt x="55" y="2484"/>
                    <a:pt x="59" y="2480"/>
                  </a:cubicBezTo>
                  <a:cubicBezTo>
                    <a:pt x="1259" y="1573"/>
                    <a:pt x="2655" y="515"/>
                    <a:pt x="4119" y="56"/>
                  </a:cubicBezTo>
                  <a:cubicBezTo>
                    <a:pt x="4149" y="46"/>
                    <a:pt x="4139" y="1"/>
                    <a:pt x="4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4"/>
            <p:cNvSpPr/>
            <p:nvPr/>
          </p:nvSpPr>
          <p:spPr>
            <a:xfrm>
              <a:off x="1268925" y="1810675"/>
              <a:ext cx="214600" cy="397400"/>
            </a:xfrm>
            <a:custGeom>
              <a:rect b="b" l="l" r="r" t="t"/>
              <a:pathLst>
                <a:path extrusionOk="0" h="15896" w="8584">
                  <a:moveTo>
                    <a:pt x="8525" y="0"/>
                  </a:moveTo>
                  <a:cubicBezTo>
                    <a:pt x="8507" y="0"/>
                    <a:pt x="8489" y="11"/>
                    <a:pt x="8484" y="35"/>
                  </a:cubicBezTo>
                  <a:cubicBezTo>
                    <a:pt x="7194" y="5983"/>
                    <a:pt x="4136" y="11373"/>
                    <a:pt x="24" y="15835"/>
                  </a:cubicBezTo>
                  <a:cubicBezTo>
                    <a:pt x="1" y="15860"/>
                    <a:pt x="25" y="15896"/>
                    <a:pt x="51" y="15896"/>
                  </a:cubicBezTo>
                  <a:cubicBezTo>
                    <a:pt x="59" y="15896"/>
                    <a:pt x="68" y="15893"/>
                    <a:pt x="75" y="15885"/>
                  </a:cubicBezTo>
                  <a:cubicBezTo>
                    <a:pt x="4112" y="11526"/>
                    <a:pt x="7592" y="6009"/>
                    <a:pt x="8578" y="61"/>
                  </a:cubicBezTo>
                  <a:cubicBezTo>
                    <a:pt x="8584" y="25"/>
                    <a:pt x="8553" y="0"/>
                    <a:pt x="8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4"/>
            <p:cNvSpPr/>
            <p:nvPr/>
          </p:nvSpPr>
          <p:spPr>
            <a:xfrm>
              <a:off x="1361125" y="1746250"/>
              <a:ext cx="352425" cy="347700"/>
            </a:xfrm>
            <a:custGeom>
              <a:rect b="b" l="l" r="r" t="t"/>
              <a:pathLst>
                <a:path extrusionOk="0" h="13908" w="14097">
                  <a:moveTo>
                    <a:pt x="14039" y="1"/>
                  </a:moveTo>
                  <a:cubicBezTo>
                    <a:pt x="14027" y="1"/>
                    <a:pt x="14015" y="6"/>
                    <a:pt x="14006" y="18"/>
                  </a:cubicBezTo>
                  <a:cubicBezTo>
                    <a:pt x="12405" y="2308"/>
                    <a:pt x="10614" y="4466"/>
                    <a:pt x="8666" y="6470"/>
                  </a:cubicBezTo>
                  <a:cubicBezTo>
                    <a:pt x="6010" y="9207"/>
                    <a:pt x="3047" y="11515"/>
                    <a:pt x="32" y="13835"/>
                  </a:cubicBezTo>
                  <a:cubicBezTo>
                    <a:pt x="1" y="13860"/>
                    <a:pt x="19" y="13907"/>
                    <a:pt x="49" y="13907"/>
                  </a:cubicBezTo>
                  <a:cubicBezTo>
                    <a:pt x="56" y="13907"/>
                    <a:pt x="62" y="13905"/>
                    <a:pt x="69" y="13901"/>
                  </a:cubicBezTo>
                  <a:cubicBezTo>
                    <a:pt x="3216" y="11824"/>
                    <a:pt x="6143" y="9271"/>
                    <a:pt x="8769" y="6576"/>
                  </a:cubicBezTo>
                  <a:cubicBezTo>
                    <a:pt x="10731" y="4563"/>
                    <a:pt x="12499" y="2383"/>
                    <a:pt x="14075" y="59"/>
                  </a:cubicBezTo>
                  <a:cubicBezTo>
                    <a:pt x="14096" y="29"/>
                    <a:pt x="14067" y="1"/>
                    <a:pt x="14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4"/>
            <p:cNvSpPr/>
            <p:nvPr/>
          </p:nvSpPr>
          <p:spPr>
            <a:xfrm>
              <a:off x="1455325" y="1739875"/>
              <a:ext cx="89350" cy="277625"/>
            </a:xfrm>
            <a:custGeom>
              <a:rect b="b" l="l" r="r" t="t"/>
              <a:pathLst>
                <a:path extrusionOk="0" h="11105" w="3574">
                  <a:moveTo>
                    <a:pt x="3535" y="1"/>
                  </a:moveTo>
                  <a:cubicBezTo>
                    <a:pt x="3520" y="1"/>
                    <a:pt x="3505" y="8"/>
                    <a:pt x="3502" y="26"/>
                  </a:cubicBezTo>
                  <a:cubicBezTo>
                    <a:pt x="2762" y="3835"/>
                    <a:pt x="910" y="7296"/>
                    <a:pt x="8" y="11055"/>
                  </a:cubicBezTo>
                  <a:cubicBezTo>
                    <a:pt x="0" y="11085"/>
                    <a:pt x="25" y="11104"/>
                    <a:pt x="48" y="11104"/>
                  </a:cubicBezTo>
                  <a:cubicBezTo>
                    <a:pt x="63" y="11104"/>
                    <a:pt x="79" y="11096"/>
                    <a:pt x="84" y="11076"/>
                  </a:cubicBezTo>
                  <a:cubicBezTo>
                    <a:pt x="1045" y="7356"/>
                    <a:pt x="3069" y="3871"/>
                    <a:pt x="3570" y="35"/>
                  </a:cubicBezTo>
                  <a:cubicBezTo>
                    <a:pt x="3574" y="13"/>
                    <a:pt x="3554" y="1"/>
                    <a:pt x="35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4"/>
            <p:cNvSpPr/>
            <p:nvPr/>
          </p:nvSpPr>
          <p:spPr>
            <a:xfrm>
              <a:off x="1490300" y="1810825"/>
              <a:ext cx="84500" cy="107150"/>
            </a:xfrm>
            <a:custGeom>
              <a:rect b="b" l="l" r="r" t="t"/>
              <a:pathLst>
                <a:path extrusionOk="0" h="4286" w="3380">
                  <a:moveTo>
                    <a:pt x="3309" y="1"/>
                  </a:moveTo>
                  <a:cubicBezTo>
                    <a:pt x="3297" y="1"/>
                    <a:pt x="3284" y="6"/>
                    <a:pt x="3273" y="17"/>
                  </a:cubicBezTo>
                  <a:cubicBezTo>
                    <a:pt x="2061" y="1295"/>
                    <a:pt x="1142" y="2856"/>
                    <a:pt x="26" y="4213"/>
                  </a:cubicBezTo>
                  <a:cubicBezTo>
                    <a:pt x="0" y="4245"/>
                    <a:pt x="26" y="4286"/>
                    <a:pt x="56" y="4286"/>
                  </a:cubicBezTo>
                  <a:cubicBezTo>
                    <a:pt x="66" y="4286"/>
                    <a:pt x="75" y="4282"/>
                    <a:pt x="84" y="4273"/>
                  </a:cubicBezTo>
                  <a:cubicBezTo>
                    <a:pt x="1268" y="2971"/>
                    <a:pt x="2260" y="1476"/>
                    <a:pt x="3348" y="92"/>
                  </a:cubicBezTo>
                  <a:cubicBezTo>
                    <a:pt x="3380" y="52"/>
                    <a:pt x="3348" y="1"/>
                    <a:pt x="3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4"/>
            <p:cNvSpPr/>
            <p:nvPr/>
          </p:nvSpPr>
          <p:spPr>
            <a:xfrm>
              <a:off x="1607450" y="1660100"/>
              <a:ext cx="265625" cy="218325"/>
            </a:xfrm>
            <a:custGeom>
              <a:rect b="b" l="l" r="r" t="t"/>
              <a:pathLst>
                <a:path extrusionOk="0" h="8733" w="10625">
                  <a:moveTo>
                    <a:pt x="10557" y="0"/>
                  </a:moveTo>
                  <a:cubicBezTo>
                    <a:pt x="10542" y="0"/>
                    <a:pt x="10527" y="7"/>
                    <a:pt x="10517" y="23"/>
                  </a:cubicBezTo>
                  <a:cubicBezTo>
                    <a:pt x="8169" y="3824"/>
                    <a:pt x="4503" y="7493"/>
                    <a:pt x="59" y="8639"/>
                  </a:cubicBezTo>
                  <a:cubicBezTo>
                    <a:pt x="0" y="8654"/>
                    <a:pt x="23" y="8733"/>
                    <a:pt x="77" y="8733"/>
                  </a:cubicBezTo>
                  <a:cubicBezTo>
                    <a:pt x="80" y="8733"/>
                    <a:pt x="82" y="8733"/>
                    <a:pt x="85" y="8732"/>
                  </a:cubicBezTo>
                  <a:cubicBezTo>
                    <a:pt x="2018" y="8467"/>
                    <a:pt x="3903" y="7179"/>
                    <a:pt x="5400" y="6012"/>
                  </a:cubicBezTo>
                  <a:cubicBezTo>
                    <a:pt x="7474" y="4393"/>
                    <a:pt x="9314" y="2377"/>
                    <a:pt x="10602" y="74"/>
                  </a:cubicBezTo>
                  <a:cubicBezTo>
                    <a:pt x="10624" y="36"/>
                    <a:pt x="10590" y="0"/>
                    <a:pt x="10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4"/>
            <p:cNvSpPr/>
            <p:nvPr/>
          </p:nvSpPr>
          <p:spPr>
            <a:xfrm>
              <a:off x="951800" y="1771050"/>
              <a:ext cx="78825" cy="248450"/>
            </a:xfrm>
            <a:custGeom>
              <a:rect b="b" l="l" r="r" t="t"/>
              <a:pathLst>
                <a:path extrusionOk="0" h="9938" w="3153">
                  <a:moveTo>
                    <a:pt x="475" y="1"/>
                  </a:moveTo>
                  <a:cubicBezTo>
                    <a:pt x="459" y="1"/>
                    <a:pt x="440" y="11"/>
                    <a:pt x="437" y="33"/>
                  </a:cubicBezTo>
                  <a:cubicBezTo>
                    <a:pt x="0" y="3489"/>
                    <a:pt x="997" y="7118"/>
                    <a:pt x="3047" y="9917"/>
                  </a:cubicBezTo>
                  <a:cubicBezTo>
                    <a:pt x="3058" y="9932"/>
                    <a:pt x="3073" y="9938"/>
                    <a:pt x="3088" y="9938"/>
                  </a:cubicBezTo>
                  <a:cubicBezTo>
                    <a:pt x="3121" y="9938"/>
                    <a:pt x="3152" y="9906"/>
                    <a:pt x="3129" y="9871"/>
                  </a:cubicBezTo>
                  <a:cubicBezTo>
                    <a:pt x="1139" y="6947"/>
                    <a:pt x="273" y="3549"/>
                    <a:pt x="505" y="33"/>
                  </a:cubicBezTo>
                  <a:cubicBezTo>
                    <a:pt x="507" y="11"/>
                    <a:pt x="492" y="1"/>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4"/>
            <p:cNvSpPr/>
            <p:nvPr/>
          </p:nvSpPr>
          <p:spPr>
            <a:xfrm>
              <a:off x="908425" y="1826350"/>
              <a:ext cx="71600" cy="87650"/>
            </a:xfrm>
            <a:custGeom>
              <a:rect b="b" l="l" r="r" t="t"/>
              <a:pathLst>
                <a:path extrusionOk="0" h="3506" w="2864">
                  <a:moveTo>
                    <a:pt x="49" y="1"/>
                  </a:moveTo>
                  <a:cubicBezTo>
                    <a:pt x="25" y="1"/>
                    <a:pt x="0" y="26"/>
                    <a:pt x="16" y="53"/>
                  </a:cubicBezTo>
                  <a:cubicBezTo>
                    <a:pt x="715" y="1325"/>
                    <a:pt x="1678" y="2575"/>
                    <a:pt x="2802" y="3496"/>
                  </a:cubicBezTo>
                  <a:cubicBezTo>
                    <a:pt x="2809" y="3503"/>
                    <a:pt x="2817" y="3506"/>
                    <a:pt x="2824" y="3506"/>
                  </a:cubicBezTo>
                  <a:cubicBezTo>
                    <a:pt x="2846" y="3506"/>
                    <a:pt x="2863" y="3479"/>
                    <a:pt x="2844" y="3456"/>
                  </a:cubicBezTo>
                  <a:cubicBezTo>
                    <a:pt x="1821" y="2365"/>
                    <a:pt x="893" y="1274"/>
                    <a:pt x="77" y="17"/>
                  </a:cubicBezTo>
                  <a:cubicBezTo>
                    <a:pt x="70" y="5"/>
                    <a:pt x="59"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4"/>
            <p:cNvSpPr/>
            <p:nvPr/>
          </p:nvSpPr>
          <p:spPr>
            <a:xfrm>
              <a:off x="928075" y="1747250"/>
              <a:ext cx="12075" cy="119800"/>
            </a:xfrm>
            <a:custGeom>
              <a:rect b="b" l="l" r="r" t="t"/>
              <a:pathLst>
                <a:path extrusionOk="0" h="4792" w="483">
                  <a:moveTo>
                    <a:pt x="223" y="0"/>
                  </a:moveTo>
                  <a:cubicBezTo>
                    <a:pt x="212" y="0"/>
                    <a:pt x="200" y="7"/>
                    <a:pt x="198" y="21"/>
                  </a:cubicBezTo>
                  <a:cubicBezTo>
                    <a:pt x="1" y="1600"/>
                    <a:pt x="56" y="3214"/>
                    <a:pt x="408" y="4766"/>
                  </a:cubicBezTo>
                  <a:cubicBezTo>
                    <a:pt x="412" y="4784"/>
                    <a:pt x="425" y="4791"/>
                    <a:pt x="439" y="4791"/>
                  </a:cubicBezTo>
                  <a:cubicBezTo>
                    <a:pt x="460" y="4791"/>
                    <a:pt x="483" y="4773"/>
                    <a:pt x="478" y="4748"/>
                  </a:cubicBezTo>
                  <a:cubicBezTo>
                    <a:pt x="218" y="3172"/>
                    <a:pt x="123" y="1613"/>
                    <a:pt x="242" y="21"/>
                  </a:cubicBezTo>
                  <a:cubicBezTo>
                    <a:pt x="242" y="7"/>
                    <a:pt x="233" y="0"/>
                    <a:pt x="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4"/>
            <p:cNvSpPr/>
            <p:nvPr/>
          </p:nvSpPr>
          <p:spPr>
            <a:xfrm>
              <a:off x="1052975" y="1807975"/>
              <a:ext cx="16725" cy="182500"/>
            </a:xfrm>
            <a:custGeom>
              <a:rect b="b" l="l" r="r" t="t"/>
              <a:pathLst>
                <a:path extrusionOk="0" h="7300" w="669">
                  <a:moveTo>
                    <a:pt x="536" y="1"/>
                  </a:moveTo>
                  <a:cubicBezTo>
                    <a:pt x="521" y="1"/>
                    <a:pt x="506" y="9"/>
                    <a:pt x="502" y="30"/>
                  </a:cubicBezTo>
                  <a:cubicBezTo>
                    <a:pt x="1" y="2389"/>
                    <a:pt x="38" y="4930"/>
                    <a:pt x="599" y="7275"/>
                  </a:cubicBezTo>
                  <a:cubicBezTo>
                    <a:pt x="604" y="7292"/>
                    <a:pt x="616" y="7299"/>
                    <a:pt x="629" y="7299"/>
                  </a:cubicBezTo>
                  <a:cubicBezTo>
                    <a:pt x="648" y="7299"/>
                    <a:pt x="668" y="7283"/>
                    <a:pt x="664" y="7258"/>
                  </a:cubicBezTo>
                  <a:cubicBezTo>
                    <a:pt x="270" y="4833"/>
                    <a:pt x="245" y="2484"/>
                    <a:pt x="579" y="49"/>
                  </a:cubicBezTo>
                  <a:cubicBezTo>
                    <a:pt x="583" y="20"/>
                    <a:pt x="558" y="1"/>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4"/>
            <p:cNvSpPr/>
            <p:nvPr/>
          </p:nvSpPr>
          <p:spPr>
            <a:xfrm>
              <a:off x="1060325" y="1822150"/>
              <a:ext cx="54875" cy="99900"/>
            </a:xfrm>
            <a:custGeom>
              <a:rect b="b" l="l" r="r" t="t"/>
              <a:pathLst>
                <a:path extrusionOk="0" h="3996" w="2195">
                  <a:moveTo>
                    <a:pt x="2140" y="0"/>
                  </a:moveTo>
                  <a:cubicBezTo>
                    <a:pt x="2127" y="0"/>
                    <a:pt x="2115" y="6"/>
                    <a:pt x="2109" y="19"/>
                  </a:cubicBezTo>
                  <a:cubicBezTo>
                    <a:pt x="1459" y="1358"/>
                    <a:pt x="747" y="2653"/>
                    <a:pt x="15" y="3949"/>
                  </a:cubicBezTo>
                  <a:cubicBezTo>
                    <a:pt x="1" y="3974"/>
                    <a:pt x="22" y="3996"/>
                    <a:pt x="45" y="3996"/>
                  </a:cubicBezTo>
                  <a:cubicBezTo>
                    <a:pt x="55" y="3996"/>
                    <a:pt x="66" y="3991"/>
                    <a:pt x="74" y="3981"/>
                  </a:cubicBezTo>
                  <a:cubicBezTo>
                    <a:pt x="937" y="2772"/>
                    <a:pt x="1634" y="1427"/>
                    <a:pt x="2183" y="51"/>
                  </a:cubicBezTo>
                  <a:cubicBezTo>
                    <a:pt x="2194" y="23"/>
                    <a:pt x="2166" y="0"/>
                    <a:pt x="2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4"/>
            <p:cNvSpPr/>
            <p:nvPr/>
          </p:nvSpPr>
          <p:spPr>
            <a:xfrm>
              <a:off x="1028800" y="1809675"/>
              <a:ext cx="29700" cy="73400"/>
            </a:xfrm>
            <a:custGeom>
              <a:rect b="b" l="l" r="r" t="t"/>
              <a:pathLst>
                <a:path extrusionOk="0" h="2936" w="1188">
                  <a:moveTo>
                    <a:pt x="44" y="1"/>
                  </a:moveTo>
                  <a:cubicBezTo>
                    <a:pt x="22" y="1"/>
                    <a:pt x="1" y="15"/>
                    <a:pt x="4" y="41"/>
                  </a:cubicBezTo>
                  <a:cubicBezTo>
                    <a:pt x="102" y="1079"/>
                    <a:pt x="498" y="2083"/>
                    <a:pt x="1113" y="2921"/>
                  </a:cubicBezTo>
                  <a:cubicBezTo>
                    <a:pt x="1120" y="2932"/>
                    <a:pt x="1130" y="2936"/>
                    <a:pt x="1140" y="2936"/>
                  </a:cubicBezTo>
                  <a:cubicBezTo>
                    <a:pt x="1164" y="2936"/>
                    <a:pt x="1187" y="2912"/>
                    <a:pt x="1171" y="2885"/>
                  </a:cubicBezTo>
                  <a:cubicBezTo>
                    <a:pt x="621" y="1985"/>
                    <a:pt x="283" y="1063"/>
                    <a:pt x="82" y="30"/>
                  </a:cubicBezTo>
                  <a:cubicBezTo>
                    <a:pt x="78" y="10"/>
                    <a:pt x="61"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4"/>
            <p:cNvSpPr/>
            <p:nvPr/>
          </p:nvSpPr>
          <p:spPr>
            <a:xfrm>
              <a:off x="1089750" y="2349400"/>
              <a:ext cx="241025" cy="189925"/>
            </a:xfrm>
            <a:custGeom>
              <a:rect b="b" l="l" r="r" t="t"/>
              <a:pathLst>
                <a:path extrusionOk="0" h="7597" w="9641">
                  <a:moveTo>
                    <a:pt x="3622" y="1"/>
                  </a:moveTo>
                  <a:cubicBezTo>
                    <a:pt x="2359" y="1"/>
                    <a:pt x="1089" y="351"/>
                    <a:pt x="1" y="683"/>
                  </a:cubicBezTo>
                  <a:cubicBezTo>
                    <a:pt x="547" y="6333"/>
                    <a:pt x="3458" y="7597"/>
                    <a:pt x="5945" y="7597"/>
                  </a:cubicBezTo>
                  <a:cubicBezTo>
                    <a:pt x="7648" y="7597"/>
                    <a:pt x="9152" y="7004"/>
                    <a:pt x="9560" y="6822"/>
                  </a:cubicBezTo>
                  <a:cubicBezTo>
                    <a:pt x="9640" y="6788"/>
                    <a:pt x="8258" y="2063"/>
                    <a:pt x="6531" y="855"/>
                  </a:cubicBezTo>
                  <a:cubicBezTo>
                    <a:pt x="5630" y="223"/>
                    <a:pt x="4628" y="1"/>
                    <a:pt x="36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4"/>
            <p:cNvSpPr/>
            <p:nvPr/>
          </p:nvSpPr>
          <p:spPr>
            <a:xfrm>
              <a:off x="984650" y="2349350"/>
              <a:ext cx="336650" cy="161675"/>
            </a:xfrm>
            <a:custGeom>
              <a:rect b="b" l="l" r="r" t="t"/>
              <a:pathLst>
                <a:path extrusionOk="0" h="6467" w="13466">
                  <a:moveTo>
                    <a:pt x="329" y="1"/>
                  </a:moveTo>
                  <a:cubicBezTo>
                    <a:pt x="237" y="1"/>
                    <a:pt x="145" y="2"/>
                    <a:pt x="52" y="4"/>
                  </a:cubicBezTo>
                  <a:cubicBezTo>
                    <a:pt x="0" y="6"/>
                    <a:pt x="0" y="83"/>
                    <a:pt x="52" y="86"/>
                  </a:cubicBezTo>
                  <a:cubicBezTo>
                    <a:pt x="5252" y="214"/>
                    <a:pt x="9646" y="3087"/>
                    <a:pt x="13400" y="6458"/>
                  </a:cubicBezTo>
                  <a:cubicBezTo>
                    <a:pt x="13407" y="6464"/>
                    <a:pt x="13414" y="6467"/>
                    <a:pt x="13421" y="6467"/>
                  </a:cubicBezTo>
                  <a:cubicBezTo>
                    <a:pt x="13445" y="6467"/>
                    <a:pt x="13465" y="6437"/>
                    <a:pt x="13443" y="6417"/>
                  </a:cubicBezTo>
                  <a:cubicBezTo>
                    <a:pt x="9911" y="3133"/>
                    <a:pt x="5340"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4"/>
            <p:cNvSpPr/>
            <p:nvPr/>
          </p:nvSpPr>
          <p:spPr>
            <a:xfrm>
              <a:off x="1130800" y="2383975"/>
              <a:ext cx="29375" cy="127825"/>
            </a:xfrm>
            <a:custGeom>
              <a:rect b="b" l="l" r="r" t="t"/>
              <a:pathLst>
                <a:path extrusionOk="0" h="5113" w="1175">
                  <a:moveTo>
                    <a:pt x="134" y="0"/>
                  </a:moveTo>
                  <a:cubicBezTo>
                    <a:pt x="124" y="0"/>
                    <a:pt x="115" y="5"/>
                    <a:pt x="114" y="15"/>
                  </a:cubicBezTo>
                  <a:cubicBezTo>
                    <a:pt x="0" y="813"/>
                    <a:pt x="108" y="1655"/>
                    <a:pt x="235" y="2445"/>
                  </a:cubicBezTo>
                  <a:cubicBezTo>
                    <a:pt x="383" y="3351"/>
                    <a:pt x="591" y="4331"/>
                    <a:pt x="1117" y="5101"/>
                  </a:cubicBezTo>
                  <a:cubicBezTo>
                    <a:pt x="1123" y="5109"/>
                    <a:pt x="1131" y="5113"/>
                    <a:pt x="1139" y="5113"/>
                  </a:cubicBezTo>
                  <a:cubicBezTo>
                    <a:pt x="1157" y="5113"/>
                    <a:pt x="1174" y="5095"/>
                    <a:pt x="1162" y="5076"/>
                  </a:cubicBezTo>
                  <a:cubicBezTo>
                    <a:pt x="653" y="4331"/>
                    <a:pt x="445" y="3382"/>
                    <a:pt x="297" y="2507"/>
                  </a:cubicBezTo>
                  <a:cubicBezTo>
                    <a:pt x="160" y="1702"/>
                    <a:pt x="57" y="838"/>
                    <a:pt x="157" y="21"/>
                  </a:cubicBezTo>
                  <a:cubicBezTo>
                    <a:pt x="159" y="8"/>
                    <a:pt x="146"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4"/>
            <p:cNvSpPr/>
            <p:nvPr/>
          </p:nvSpPr>
          <p:spPr>
            <a:xfrm>
              <a:off x="1179175" y="2411975"/>
              <a:ext cx="42225" cy="121150"/>
            </a:xfrm>
            <a:custGeom>
              <a:rect b="b" l="l" r="r" t="t"/>
              <a:pathLst>
                <a:path extrusionOk="0" h="4846" w="1689">
                  <a:moveTo>
                    <a:pt x="379" y="1"/>
                  </a:moveTo>
                  <a:cubicBezTo>
                    <a:pt x="369" y="1"/>
                    <a:pt x="359" y="7"/>
                    <a:pt x="356" y="21"/>
                  </a:cubicBezTo>
                  <a:cubicBezTo>
                    <a:pt x="0" y="1625"/>
                    <a:pt x="781" y="3471"/>
                    <a:pt x="1606" y="4828"/>
                  </a:cubicBezTo>
                  <a:cubicBezTo>
                    <a:pt x="1613" y="4840"/>
                    <a:pt x="1625" y="4846"/>
                    <a:pt x="1636" y="4846"/>
                  </a:cubicBezTo>
                  <a:cubicBezTo>
                    <a:pt x="1662" y="4846"/>
                    <a:pt x="1688" y="4819"/>
                    <a:pt x="1672" y="4789"/>
                  </a:cubicBezTo>
                  <a:cubicBezTo>
                    <a:pt x="838" y="3414"/>
                    <a:pt x="147" y="1656"/>
                    <a:pt x="407" y="32"/>
                  </a:cubicBezTo>
                  <a:cubicBezTo>
                    <a:pt x="410" y="14"/>
                    <a:pt x="394"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4"/>
            <p:cNvSpPr/>
            <p:nvPr/>
          </p:nvSpPr>
          <p:spPr>
            <a:xfrm>
              <a:off x="1239800" y="2445775"/>
              <a:ext cx="21500" cy="79775"/>
            </a:xfrm>
            <a:custGeom>
              <a:rect b="b" l="l" r="r" t="t"/>
              <a:pathLst>
                <a:path extrusionOk="0" h="3191" w="860">
                  <a:moveTo>
                    <a:pt x="155" y="1"/>
                  </a:moveTo>
                  <a:cubicBezTo>
                    <a:pt x="144" y="1"/>
                    <a:pt x="132" y="8"/>
                    <a:pt x="131" y="23"/>
                  </a:cubicBezTo>
                  <a:cubicBezTo>
                    <a:pt x="1" y="1137"/>
                    <a:pt x="387" y="2159"/>
                    <a:pt x="807" y="3175"/>
                  </a:cubicBezTo>
                  <a:cubicBezTo>
                    <a:pt x="812" y="3186"/>
                    <a:pt x="822" y="3191"/>
                    <a:pt x="831" y="3191"/>
                  </a:cubicBezTo>
                  <a:cubicBezTo>
                    <a:pt x="846" y="3191"/>
                    <a:pt x="859" y="3179"/>
                    <a:pt x="852" y="3162"/>
                  </a:cubicBezTo>
                  <a:cubicBezTo>
                    <a:pt x="439" y="2134"/>
                    <a:pt x="117" y="1142"/>
                    <a:pt x="176" y="23"/>
                  </a:cubicBezTo>
                  <a:cubicBezTo>
                    <a:pt x="177" y="8"/>
                    <a:pt x="166"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4"/>
            <p:cNvSpPr/>
            <p:nvPr/>
          </p:nvSpPr>
          <p:spPr>
            <a:xfrm>
              <a:off x="1282050" y="2477100"/>
              <a:ext cx="13050" cy="42600"/>
            </a:xfrm>
            <a:custGeom>
              <a:rect b="b" l="l" r="r" t="t"/>
              <a:pathLst>
                <a:path extrusionOk="0" h="1704" w="522">
                  <a:moveTo>
                    <a:pt x="44" y="0"/>
                  </a:moveTo>
                  <a:cubicBezTo>
                    <a:pt x="26" y="0"/>
                    <a:pt x="8" y="13"/>
                    <a:pt x="8" y="34"/>
                  </a:cubicBezTo>
                  <a:cubicBezTo>
                    <a:pt x="0" y="582"/>
                    <a:pt x="225" y="1203"/>
                    <a:pt x="455" y="1689"/>
                  </a:cubicBezTo>
                  <a:cubicBezTo>
                    <a:pt x="461" y="1699"/>
                    <a:pt x="470" y="1703"/>
                    <a:pt x="479" y="1703"/>
                  </a:cubicBezTo>
                  <a:cubicBezTo>
                    <a:pt x="500" y="1703"/>
                    <a:pt x="521" y="1682"/>
                    <a:pt x="509" y="1658"/>
                  </a:cubicBezTo>
                  <a:cubicBezTo>
                    <a:pt x="274" y="1126"/>
                    <a:pt x="207" y="580"/>
                    <a:pt x="75" y="24"/>
                  </a:cubicBezTo>
                  <a:cubicBezTo>
                    <a:pt x="71" y="7"/>
                    <a:pt x="58" y="0"/>
                    <a:pt x="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4"/>
            <p:cNvSpPr/>
            <p:nvPr/>
          </p:nvSpPr>
          <p:spPr>
            <a:xfrm>
              <a:off x="1282450" y="2476200"/>
              <a:ext cx="31950" cy="7500"/>
            </a:xfrm>
            <a:custGeom>
              <a:rect b="b" l="l" r="r" t="t"/>
              <a:pathLst>
                <a:path extrusionOk="0" h="300" w="1278">
                  <a:moveTo>
                    <a:pt x="395" y="1"/>
                  </a:moveTo>
                  <a:cubicBezTo>
                    <a:pt x="264" y="1"/>
                    <a:pt x="136" y="17"/>
                    <a:pt x="21" y="51"/>
                  </a:cubicBezTo>
                  <a:cubicBezTo>
                    <a:pt x="0" y="58"/>
                    <a:pt x="9" y="87"/>
                    <a:pt x="29" y="87"/>
                  </a:cubicBezTo>
                  <a:cubicBezTo>
                    <a:pt x="30" y="87"/>
                    <a:pt x="31" y="87"/>
                    <a:pt x="32" y="87"/>
                  </a:cubicBezTo>
                  <a:cubicBezTo>
                    <a:pt x="149" y="62"/>
                    <a:pt x="277" y="48"/>
                    <a:pt x="406" y="48"/>
                  </a:cubicBezTo>
                  <a:cubicBezTo>
                    <a:pt x="703" y="48"/>
                    <a:pt x="1012" y="120"/>
                    <a:pt x="1240" y="296"/>
                  </a:cubicBezTo>
                  <a:cubicBezTo>
                    <a:pt x="1243" y="299"/>
                    <a:pt x="1246" y="300"/>
                    <a:pt x="1250" y="300"/>
                  </a:cubicBezTo>
                  <a:cubicBezTo>
                    <a:pt x="1264" y="300"/>
                    <a:pt x="1278" y="282"/>
                    <a:pt x="1263" y="272"/>
                  </a:cubicBezTo>
                  <a:cubicBezTo>
                    <a:pt x="1039" y="94"/>
                    <a:pt x="707" y="1"/>
                    <a:pt x="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4"/>
            <p:cNvSpPr/>
            <p:nvPr/>
          </p:nvSpPr>
          <p:spPr>
            <a:xfrm>
              <a:off x="1240275" y="2439900"/>
              <a:ext cx="55500" cy="4825"/>
            </a:xfrm>
            <a:custGeom>
              <a:rect b="b" l="l" r="r" t="t"/>
              <a:pathLst>
                <a:path extrusionOk="0" h="193" w="2220">
                  <a:moveTo>
                    <a:pt x="1232" y="1"/>
                  </a:moveTo>
                  <a:cubicBezTo>
                    <a:pt x="826" y="1"/>
                    <a:pt x="423" y="49"/>
                    <a:pt x="24" y="153"/>
                  </a:cubicBezTo>
                  <a:cubicBezTo>
                    <a:pt x="0" y="160"/>
                    <a:pt x="7" y="193"/>
                    <a:pt x="30" y="193"/>
                  </a:cubicBezTo>
                  <a:cubicBezTo>
                    <a:pt x="32" y="193"/>
                    <a:pt x="34" y="192"/>
                    <a:pt x="36" y="192"/>
                  </a:cubicBezTo>
                  <a:cubicBezTo>
                    <a:pt x="455" y="109"/>
                    <a:pt x="867" y="63"/>
                    <a:pt x="1281" y="63"/>
                  </a:cubicBezTo>
                  <a:cubicBezTo>
                    <a:pt x="1576" y="63"/>
                    <a:pt x="1872" y="86"/>
                    <a:pt x="2172" y="136"/>
                  </a:cubicBezTo>
                  <a:cubicBezTo>
                    <a:pt x="2174" y="137"/>
                    <a:pt x="2176" y="137"/>
                    <a:pt x="2178" y="137"/>
                  </a:cubicBezTo>
                  <a:cubicBezTo>
                    <a:pt x="2208" y="137"/>
                    <a:pt x="2220" y="90"/>
                    <a:pt x="2186" y="86"/>
                  </a:cubicBezTo>
                  <a:cubicBezTo>
                    <a:pt x="1868" y="30"/>
                    <a:pt x="1549" y="1"/>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4"/>
            <p:cNvSpPr/>
            <p:nvPr/>
          </p:nvSpPr>
          <p:spPr>
            <a:xfrm>
              <a:off x="1188300" y="2392700"/>
              <a:ext cx="89000" cy="18375"/>
            </a:xfrm>
            <a:custGeom>
              <a:rect b="b" l="l" r="r" t="t"/>
              <a:pathLst>
                <a:path extrusionOk="0" h="735" w="3560">
                  <a:moveTo>
                    <a:pt x="2442" y="0"/>
                  </a:moveTo>
                  <a:cubicBezTo>
                    <a:pt x="2261" y="0"/>
                    <a:pt x="2085" y="10"/>
                    <a:pt x="1925" y="22"/>
                  </a:cubicBezTo>
                  <a:cubicBezTo>
                    <a:pt x="1233" y="75"/>
                    <a:pt x="546" y="256"/>
                    <a:pt x="9" y="712"/>
                  </a:cubicBezTo>
                  <a:cubicBezTo>
                    <a:pt x="0" y="720"/>
                    <a:pt x="10" y="735"/>
                    <a:pt x="19" y="735"/>
                  </a:cubicBezTo>
                  <a:cubicBezTo>
                    <a:pt x="21" y="735"/>
                    <a:pt x="23" y="734"/>
                    <a:pt x="24" y="733"/>
                  </a:cubicBezTo>
                  <a:cubicBezTo>
                    <a:pt x="590" y="301"/>
                    <a:pt x="1292" y="114"/>
                    <a:pt x="1995" y="70"/>
                  </a:cubicBezTo>
                  <a:cubicBezTo>
                    <a:pt x="2136" y="61"/>
                    <a:pt x="2289" y="54"/>
                    <a:pt x="2446" y="54"/>
                  </a:cubicBezTo>
                  <a:cubicBezTo>
                    <a:pt x="2815" y="54"/>
                    <a:pt x="3205" y="97"/>
                    <a:pt x="3508" y="268"/>
                  </a:cubicBezTo>
                  <a:cubicBezTo>
                    <a:pt x="3511" y="269"/>
                    <a:pt x="3515" y="270"/>
                    <a:pt x="3518" y="270"/>
                  </a:cubicBezTo>
                  <a:cubicBezTo>
                    <a:pt x="3543" y="270"/>
                    <a:pt x="3560" y="233"/>
                    <a:pt x="3533" y="220"/>
                  </a:cubicBezTo>
                  <a:cubicBezTo>
                    <a:pt x="3225" y="46"/>
                    <a:pt x="2824" y="0"/>
                    <a:pt x="2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4"/>
            <p:cNvSpPr/>
            <p:nvPr/>
          </p:nvSpPr>
          <p:spPr>
            <a:xfrm>
              <a:off x="1133250" y="2360975"/>
              <a:ext cx="104000" cy="24275"/>
            </a:xfrm>
            <a:custGeom>
              <a:rect b="b" l="l" r="r" t="t"/>
              <a:pathLst>
                <a:path extrusionOk="0" h="971" w="4160">
                  <a:moveTo>
                    <a:pt x="2898" y="1"/>
                  </a:moveTo>
                  <a:cubicBezTo>
                    <a:pt x="1854" y="1"/>
                    <a:pt x="772" y="240"/>
                    <a:pt x="19" y="923"/>
                  </a:cubicBezTo>
                  <a:cubicBezTo>
                    <a:pt x="1" y="939"/>
                    <a:pt x="17" y="970"/>
                    <a:pt x="38" y="970"/>
                  </a:cubicBezTo>
                  <a:cubicBezTo>
                    <a:pt x="43" y="970"/>
                    <a:pt x="47" y="969"/>
                    <a:pt x="52" y="965"/>
                  </a:cubicBezTo>
                  <a:cubicBezTo>
                    <a:pt x="887" y="323"/>
                    <a:pt x="1948" y="70"/>
                    <a:pt x="3001" y="70"/>
                  </a:cubicBezTo>
                  <a:cubicBezTo>
                    <a:pt x="3375" y="70"/>
                    <a:pt x="3748" y="102"/>
                    <a:pt x="4110" y="160"/>
                  </a:cubicBezTo>
                  <a:cubicBezTo>
                    <a:pt x="4111" y="160"/>
                    <a:pt x="4113" y="160"/>
                    <a:pt x="4114" y="160"/>
                  </a:cubicBezTo>
                  <a:cubicBezTo>
                    <a:pt x="4146" y="160"/>
                    <a:pt x="4160" y="111"/>
                    <a:pt x="4125" y="105"/>
                  </a:cubicBezTo>
                  <a:cubicBezTo>
                    <a:pt x="3738" y="40"/>
                    <a:pt x="3321" y="1"/>
                    <a:pt x="28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4"/>
            <p:cNvSpPr/>
            <p:nvPr/>
          </p:nvSpPr>
          <p:spPr>
            <a:xfrm>
              <a:off x="1112550" y="1783275"/>
              <a:ext cx="126100" cy="134500"/>
            </a:xfrm>
            <a:custGeom>
              <a:rect b="b" l="l" r="r" t="t"/>
              <a:pathLst>
                <a:path extrusionOk="0" h="5380" w="5044">
                  <a:moveTo>
                    <a:pt x="2759" y="0"/>
                  </a:moveTo>
                  <a:cubicBezTo>
                    <a:pt x="0" y="3063"/>
                    <a:pt x="3470" y="5125"/>
                    <a:pt x="3944" y="5379"/>
                  </a:cubicBezTo>
                  <a:cubicBezTo>
                    <a:pt x="3945" y="5379"/>
                    <a:pt x="3945" y="5379"/>
                    <a:pt x="3945" y="5379"/>
                  </a:cubicBezTo>
                  <a:cubicBezTo>
                    <a:pt x="3992" y="5379"/>
                    <a:pt x="5043" y="3522"/>
                    <a:pt x="4863" y="2526"/>
                  </a:cubicBezTo>
                  <a:cubicBezTo>
                    <a:pt x="4648" y="1350"/>
                    <a:pt x="3594" y="570"/>
                    <a:pt x="27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4"/>
            <p:cNvSpPr/>
            <p:nvPr/>
          </p:nvSpPr>
          <p:spPr>
            <a:xfrm>
              <a:off x="1151000" y="1738175"/>
              <a:ext cx="61225" cy="174250"/>
            </a:xfrm>
            <a:custGeom>
              <a:rect b="b" l="l" r="r" t="t"/>
              <a:pathLst>
                <a:path extrusionOk="0" h="6970" w="2449">
                  <a:moveTo>
                    <a:pt x="55" y="0"/>
                  </a:moveTo>
                  <a:cubicBezTo>
                    <a:pt x="25" y="0"/>
                    <a:pt x="0" y="41"/>
                    <a:pt x="24" y="71"/>
                  </a:cubicBezTo>
                  <a:cubicBezTo>
                    <a:pt x="1613" y="2076"/>
                    <a:pt x="2197" y="4429"/>
                    <a:pt x="2390" y="6941"/>
                  </a:cubicBezTo>
                  <a:cubicBezTo>
                    <a:pt x="2390" y="6960"/>
                    <a:pt x="2405" y="6970"/>
                    <a:pt x="2420" y="6970"/>
                  </a:cubicBezTo>
                  <a:cubicBezTo>
                    <a:pt x="2434" y="6970"/>
                    <a:pt x="2448" y="6960"/>
                    <a:pt x="2448" y="6941"/>
                  </a:cubicBezTo>
                  <a:cubicBezTo>
                    <a:pt x="2347" y="4523"/>
                    <a:pt x="1783" y="1838"/>
                    <a:pt x="83" y="13"/>
                  </a:cubicBezTo>
                  <a:cubicBezTo>
                    <a:pt x="74" y="4"/>
                    <a:pt x="64"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4"/>
            <p:cNvSpPr/>
            <p:nvPr/>
          </p:nvSpPr>
          <p:spPr>
            <a:xfrm>
              <a:off x="1157225" y="1804675"/>
              <a:ext cx="33925" cy="46825"/>
            </a:xfrm>
            <a:custGeom>
              <a:rect b="b" l="l" r="r" t="t"/>
              <a:pathLst>
                <a:path extrusionOk="0" h="1873" w="1357">
                  <a:moveTo>
                    <a:pt x="1326" y="1"/>
                  </a:moveTo>
                  <a:cubicBezTo>
                    <a:pt x="1323" y="1"/>
                    <a:pt x="1319" y="2"/>
                    <a:pt x="1315" y="4"/>
                  </a:cubicBezTo>
                  <a:cubicBezTo>
                    <a:pt x="728" y="367"/>
                    <a:pt x="133" y="1161"/>
                    <a:pt x="3" y="1842"/>
                  </a:cubicBezTo>
                  <a:cubicBezTo>
                    <a:pt x="0" y="1860"/>
                    <a:pt x="17" y="1873"/>
                    <a:pt x="32" y="1873"/>
                  </a:cubicBezTo>
                  <a:cubicBezTo>
                    <a:pt x="41" y="1873"/>
                    <a:pt x="50" y="1868"/>
                    <a:pt x="52" y="1855"/>
                  </a:cubicBezTo>
                  <a:cubicBezTo>
                    <a:pt x="181" y="1167"/>
                    <a:pt x="769" y="435"/>
                    <a:pt x="1337" y="42"/>
                  </a:cubicBezTo>
                  <a:cubicBezTo>
                    <a:pt x="1356" y="29"/>
                    <a:pt x="1345" y="1"/>
                    <a:pt x="1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4"/>
            <p:cNvSpPr/>
            <p:nvPr/>
          </p:nvSpPr>
          <p:spPr>
            <a:xfrm>
              <a:off x="1170200" y="1833300"/>
              <a:ext cx="30100" cy="47600"/>
            </a:xfrm>
            <a:custGeom>
              <a:rect b="b" l="l" r="r" t="t"/>
              <a:pathLst>
                <a:path extrusionOk="0" h="1904" w="1204">
                  <a:moveTo>
                    <a:pt x="1165" y="1"/>
                  </a:moveTo>
                  <a:cubicBezTo>
                    <a:pt x="1161" y="1"/>
                    <a:pt x="1157" y="2"/>
                    <a:pt x="1152" y="4"/>
                  </a:cubicBezTo>
                  <a:cubicBezTo>
                    <a:pt x="498" y="320"/>
                    <a:pt x="163" y="1189"/>
                    <a:pt x="6" y="1857"/>
                  </a:cubicBezTo>
                  <a:cubicBezTo>
                    <a:pt x="1" y="1885"/>
                    <a:pt x="24" y="1904"/>
                    <a:pt x="45" y="1904"/>
                  </a:cubicBezTo>
                  <a:cubicBezTo>
                    <a:pt x="60" y="1904"/>
                    <a:pt x="74" y="1895"/>
                    <a:pt x="79" y="1876"/>
                  </a:cubicBezTo>
                  <a:cubicBezTo>
                    <a:pt x="242" y="1191"/>
                    <a:pt x="573" y="440"/>
                    <a:pt x="1179" y="49"/>
                  </a:cubicBezTo>
                  <a:cubicBezTo>
                    <a:pt x="1203" y="32"/>
                    <a:pt x="1189" y="1"/>
                    <a:pt x="1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34"/>
            <p:cNvSpPr/>
            <p:nvPr/>
          </p:nvSpPr>
          <p:spPr>
            <a:xfrm>
              <a:off x="1186225" y="1863825"/>
              <a:ext cx="21250" cy="30050"/>
            </a:xfrm>
            <a:custGeom>
              <a:rect b="b" l="l" r="r" t="t"/>
              <a:pathLst>
                <a:path extrusionOk="0" h="1202" w="850">
                  <a:moveTo>
                    <a:pt x="817" y="1"/>
                  </a:moveTo>
                  <a:cubicBezTo>
                    <a:pt x="813" y="1"/>
                    <a:pt x="809" y="2"/>
                    <a:pt x="806" y="4"/>
                  </a:cubicBezTo>
                  <a:cubicBezTo>
                    <a:pt x="382" y="259"/>
                    <a:pt x="185" y="733"/>
                    <a:pt x="5" y="1171"/>
                  </a:cubicBezTo>
                  <a:cubicBezTo>
                    <a:pt x="0" y="1187"/>
                    <a:pt x="17" y="1201"/>
                    <a:pt x="32" y="1201"/>
                  </a:cubicBezTo>
                  <a:cubicBezTo>
                    <a:pt x="39" y="1201"/>
                    <a:pt x="46" y="1198"/>
                    <a:pt x="50" y="1189"/>
                  </a:cubicBezTo>
                  <a:cubicBezTo>
                    <a:pt x="245" y="743"/>
                    <a:pt x="457" y="359"/>
                    <a:pt x="833" y="40"/>
                  </a:cubicBezTo>
                  <a:cubicBezTo>
                    <a:pt x="849" y="25"/>
                    <a:pt x="834" y="1"/>
                    <a:pt x="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34"/>
            <p:cNvSpPr/>
            <p:nvPr/>
          </p:nvSpPr>
          <p:spPr>
            <a:xfrm>
              <a:off x="1199100" y="1887525"/>
              <a:ext cx="11500" cy="17475"/>
            </a:xfrm>
            <a:custGeom>
              <a:rect b="b" l="l" r="r" t="t"/>
              <a:pathLst>
                <a:path extrusionOk="0" h="699" w="460">
                  <a:moveTo>
                    <a:pt x="421" y="0"/>
                  </a:moveTo>
                  <a:cubicBezTo>
                    <a:pt x="415" y="0"/>
                    <a:pt x="409" y="2"/>
                    <a:pt x="403" y="6"/>
                  </a:cubicBezTo>
                  <a:cubicBezTo>
                    <a:pt x="337" y="47"/>
                    <a:pt x="291" y="129"/>
                    <a:pt x="245" y="193"/>
                  </a:cubicBezTo>
                  <a:cubicBezTo>
                    <a:pt x="144" y="338"/>
                    <a:pt x="64" y="494"/>
                    <a:pt x="8" y="663"/>
                  </a:cubicBezTo>
                  <a:cubicBezTo>
                    <a:pt x="0" y="685"/>
                    <a:pt x="17" y="699"/>
                    <a:pt x="36" y="699"/>
                  </a:cubicBezTo>
                  <a:cubicBezTo>
                    <a:pt x="49" y="699"/>
                    <a:pt x="62" y="692"/>
                    <a:pt x="68" y="678"/>
                  </a:cubicBezTo>
                  <a:cubicBezTo>
                    <a:pt x="131" y="518"/>
                    <a:pt x="219" y="373"/>
                    <a:pt x="318" y="234"/>
                  </a:cubicBezTo>
                  <a:cubicBezTo>
                    <a:pt x="360" y="174"/>
                    <a:pt x="420" y="119"/>
                    <a:pt x="450" y="53"/>
                  </a:cubicBezTo>
                  <a:cubicBezTo>
                    <a:pt x="459" y="30"/>
                    <a:pt x="444" y="0"/>
                    <a:pt x="4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4"/>
            <p:cNvSpPr/>
            <p:nvPr/>
          </p:nvSpPr>
          <p:spPr>
            <a:xfrm>
              <a:off x="1208925" y="1887925"/>
              <a:ext cx="9525" cy="14050"/>
            </a:xfrm>
            <a:custGeom>
              <a:rect b="b" l="l" r="r" t="t"/>
              <a:pathLst>
                <a:path extrusionOk="0" h="562" w="381">
                  <a:moveTo>
                    <a:pt x="27" y="1"/>
                  </a:moveTo>
                  <a:cubicBezTo>
                    <a:pt x="13" y="1"/>
                    <a:pt x="1" y="21"/>
                    <a:pt x="13" y="31"/>
                  </a:cubicBezTo>
                  <a:cubicBezTo>
                    <a:pt x="161" y="161"/>
                    <a:pt x="318" y="342"/>
                    <a:pt x="344" y="545"/>
                  </a:cubicBezTo>
                  <a:cubicBezTo>
                    <a:pt x="346" y="556"/>
                    <a:pt x="356" y="562"/>
                    <a:pt x="365" y="562"/>
                  </a:cubicBezTo>
                  <a:cubicBezTo>
                    <a:pt x="373" y="562"/>
                    <a:pt x="381" y="556"/>
                    <a:pt x="380" y="545"/>
                  </a:cubicBezTo>
                  <a:cubicBezTo>
                    <a:pt x="356" y="345"/>
                    <a:pt x="206" y="110"/>
                    <a:pt x="36" y="4"/>
                  </a:cubicBezTo>
                  <a:cubicBezTo>
                    <a:pt x="33" y="2"/>
                    <a:pt x="30"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4"/>
            <p:cNvSpPr/>
            <p:nvPr/>
          </p:nvSpPr>
          <p:spPr>
            <a:xfrm>
              <a:off x="1205725" y="1862300"/>
              <a:ext cx="19950" cy="21150"/>
            </a:xfrm>
            <a:custGeom>
              <a:rect b="b" l="l" r="r" t="t"/>
              <a:pathLst>
                <a:path extrusionOk="0" h="846" w="798">
                  <a:moveTo>
                    <a:pt x="30" y="0"/>
                  </a:moveTo>
                  <a:cubicBezTo>
                    <a:pt x="14" y="0"/>
                    <a:pt x="1" y="23"/>
                    <a:pt x="15" y="35"/>
                  </a:cubicBezTo>
                  <a:cubicBezTo>
                    <a:pt x="289" y="281"/>
                    <a:pt x="538" y="523"/>
                    <a:pt x="738" y="834"/>
                  </a:cubicBezTo>
                  <a:cubicBezTo>
                    <a:pt x="744" y="842"/>
                    <a:pt x="751" y="846"/>
                    <a:pt x="759" y="846"/>
                  </a:cubicBezTo>
                  <a:cubicBezTo>
                    <a:pt x="778" y="846"/>
                    <a:pt x="797" y="827"/>
                    <a:pt x="785" y="806"/>
                  </a:cubicBezTo>
                  <a:cubicBezTo>
                    <a:pt x="590" y="499"/>
                    <a:pt x="346" y="203"/>
                    <a:pt x="39" y="4"/>
                  </a:cubicBezTo>
                  <a:cubicBezTo>
                    <a:pt x="36" y="1"/>
                    <a:pt x="33"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4"/>
            <p:cNvSpPr/>
            <p:nvPr/>
          </p:nvSpPr>
          <p:spPr>
            <a:xfrm>
              <a:off x="1199550" y="1833125"/>
              <a:ext cx="34050" cy="30800"/>
            </a:xfrm>
            <a:custGeom>
              <a:rect b="b" l="l" r="r" t="t"/>
              <a:pathLst>
                <a:path extrusionOk="0" h="1232" w="1362">
                  <a:moveTo>
                    <a:pt x="19" y="0"/>
                  </a:moveTo>
                  <a:cubicBezTo>
                    <a:pt x="6" y="0"/>
                    <a:pt x="0" y="20"/>
                    <a:pt x="14" y="26"/>
                  </a:cubicBezTo>
                  <a:cubicBezTo>
                    <a:pt x="345" y="128"/>
                    <a:pt x="631" y="342"/>
                    <a:pt x="872" y="589"/>
                  </a:cubicBezTo>
                  <a:cubicBezTo>
                    <a:pt x="1038" y="758"/>
                    <a:pt x="1240" y="975"/>
                    <a:pt x="1304" y="1213"/>
                  </a:cubicBezTo>
                  <a:cubicBezTo>
                    <a:pt x="1308" y="1226"/>
                    <a:pt x="1318" y="1231"/>
                    <a:pt x="1329" y="1231"/>
                  </a:cubicBezTo>
                  <a:cubicBezTo>
                    <a:pt x="1345" y="1231"/>
                    <a:pt x="1361" y="1218"/>
                    <a:pt x="1355" y="1198"/>
                  </a:cubicBezTo>
                  <a:cubicBezTo>
                    <a:pt x="1287" y="955"/>
                    <a:pt x="1081" y="726"/>
                    <a:pt x="909" y="551"/>
                  </a:cubicBezTo>
                  <a:cubicBezTo>
                    <a:pt x="664" y="298"/>
                    <a:pt x="373" y="71"/>
                    <a:pt x="22" y="1"/>
                  </a:cubicBezTo>
                  <a:cubicBezTo>
                    <a:pt x="21" y="0"/>
                    <a:pt x="20" y="0"/>
                    <a:pt x="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4"/>
            <p:cNvSpPr/>
            <p:nvPr/>
          </p:nvSpPr>
          <p:spPr>
            <a:xfrm>
              <a:off x="1189400" y="1804575"/>
              <a:ext cx="42175" cy="34275"/>
            </a:xfrm>
            <a:custGeom>
              <a:rect b="b" l="l" r="r" t="t"/>
              <a:pathLst>
                <a:path extrusionOk="0" h="1371" w="1687">
                  <a:moveTo>
                    <a:pt x="40" y="0"/>
                  </a:moveTo>
                  <a:cubicBezTo>
                    <a:pt x="11" y="0"/>
                    <a:pt x="0" y="42"/>
                    <a:pt x="31" y="53"/>
                  </a:cubicBezTo>
                  <a:cubicBezTo>
                    <a:pt x="703" y="267"/>
                    <a:pt x="1237" y="781"/>
                    <a:pt x="1625" y="1358"/>
                  </a:cubicBezTo>
                  <a:cubicBezTo>
                    <a:pt x="1631" y="1367"/>
                    <a:pt x="1640" y="1371"/>
                    <a:pt x="1648" y="1371"/>
                  </a:cubicBezTo>
                  <a:cubicBezTo>
                    <a:pt x="1668" y="1371"/>
                    <a:pt x="1687" y="1351"/>
                    <a:pt x="1674" y="1330"/>
                  </a:cubicBezTo>
                  <a:cubicBezTo>
                    <a:pt x="1310" y="767"/>
                    <a:pt x="740" y="116"/>
                    <a:pt x="46" y="1"/>
                  </a:cubicBezTo>
                  <a:cubicBezTo>
                    <a:pt x="44" y="1"/>
                    <a:pt x="42"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34"/>
            <p:cNvSpPr/>
            <p:nvPr/>
          </p:nvSpPr>
          <p:spPr>
            <a:xfrm>
              <a:off x="1220275" y="1752225"/>
              <a:ext cx="83350" cy="80100"/>
            </a:xfrm>
            <a:custGeom>
              <a:rect b="b" l="l" r="r" t="t"/>
              <a:pathLst>
                <a:path extrusionOk="0" h="3204" w="3334">
                  <a:moveTo>
                    <a:pt x="1132" y="0"/>
                  </a:moveTo>
                  <a:lnTo>
                    <a:pt x="1132" y="0"/>
                  </a:lnTo>
                  <a:cubicBezTo>
                    <a:pt x="1" y="2539"/>
                    <a:pt x="2657" y="3139"/>
                    <a:pt x="3014" y="3204"/>
                  </a:cubicBezTo>
                  <a:cubicBezTo>
                    <a:pt x="3014" y="3204"/>
                    <a:pt x="3014" y="3204"/>
                    <a:pt x="3014" y="3204"/>
                  </a:cubicBezTo>
                  <a:cubicBezTo>
                    <a:pt x="3044" y="3204"/>
                    <a:pt x="3334" y="1787"/>
                    <a:pt x="3008" y="1184"/>
                  </a:cubicBezTo>
                  <a:cubicBezTo>
                    <a:pt x="2625" y="473"/>
                    <a:pt x="1787" y="192"/>
                    <a:pt x="1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4"/>
            <p:cNvSpPr/>
            <p:nvPr/>
          </p:nvSpPr>
          <p:spPr>
            <a:xfrm>
              <a:off x="1219175" y="1729050"/>
              <a:ext cx="76275" cy="100100"/>
            </a:xfrm>
            <a:custGeom>
              <a:rect b="b" l="l" r="r" t="t"/>
              <a:pathLst>
                <a:path extrusionOk="0" h="4004" w="3051">
                  <a:moveTo>
                    <a:pt x="58" y="1"/>
                  </a:moveTo>
                  <a:cubicBezTo>
                    <a:pt x="22" y="1"/>
                    <a:pt x="1" y="52"/>
                    <a:pt x="39" y="77"/>
                  </a:cubicBezTo>
                  <a:cubicBezTo>
                    <a:pt x="1474" y="1050"/>
                    <a:pt x="2325" y="2419"/>
                    <a:pt x="2988" y="3989"/>
                  </a:cubicBezTo>
                  <a:cubicBezTo>
                    <a:pt x="2992" y="3999"/>
                    <a:pt x="3002" y="4004"/>
                    <a:pt x="3011" y="4004"/>
                  </a:cubicBezTo>
                  <a:cubicBezTo>
                    <a:pt x="3030" y="4004"/>
                    <a:pt x="3050" y="3987"/>
                    <a:pt x="3043" y="3966"/>
                  </a:cubicBezTo>
                  <a:cubicBezTo>
                    <a:pt x="2482" y="2425"/>
                    <a:pt x="1554" y="827"/>
                    <a:pt x="81" y="7"/>
                  </a:cubicBezTo>
                  <a:cubicBezTo>
                    <a:pt x="73" y="2"/>
                    <a:pt x="65"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4"/>
            <p:cNvSpPr/>
            <p:nvPr/>
          </p:nvSpPr>
          <p:spPr>
            <a:xfrm>
              <a:off x="1245425" y="1763925"/>
              <a:ext cx="14175" cy="37200"/>
            </a:xfrm>
            <a:custGeom>
              <a:rect b="b" l="l" r="r" t="t"/>
              <a:pathLst>
                <a:path extrusionOk="0" h="1488" w="567">
                  <a:moveTo>
                    <a:pt x="534" y="0"/>
                  </a:moveTo>
                  <a:cubicBezTo>
                    <a:pt x="529" y="0"/>
                    <a:pt x="524" y="2"/>
                    <a:pt x="521" y="6"/>
                  </a:cubicBezTo>
                  <a:cubicBezTo>
                    <a:pt x="214" y="363"/>
                    <a:pt x="0" y="998"/>
                    <a:pt x="59" y="1464"/>
                  </a:cubicBezTo>
                  <a:cubicBezTo>
                    <a:pt x="61" y="1480"/>
                    <a:pt x="75" y="1488"/>
                    <a:pt x="87" y="1488"/>
                  </a:cubicBezTo>
                  <a:cubicBezTo>
                    <a:pt x="100" y="1488"/>
                    <a:pt x="111" y="1480"/>
                    <a:pt x="109" y="1464"/>
                  </a:cubicBezTo>
                  <a:cubicBezTo>
                    <a:pt x="51" y="988"/>
                    <a:pt x="278" y="412"/>
                    <a:pt x="555" y="33"/>
                  </a:cubicBezTo>
                  <a:cubicBezTo>
                    <a:pt x="567" y="19"/>
                    <a:pt x="549" y="0"/>
                    <a:pt x="5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4"/>
            <p:cNvSpPr/>
            <p:nvPr/>
          </p:nvSpPr>
          <p:spPr>
            <a:xfrm>
              <a:off x="1260225" y="1780425"/>
              <a:ext cx="11250" cy="36900"/>
            </a:xfrm>
            <a:custGeom>
              <a:rect b="b" l="l" r="r" t="t"/>
              <a:pathLst>
                <a:path extrusionOk="0" h="1476" w="450">
                  <a:moveTo>
                    <a:pt x="411" y="0"/>
                  </a:moveTo>
                  <a:cubicBezTo>
                    <a:pt x="405" y="0"/>
                    <a:pt x="399" y="2"/>
                    <a:pt x="394" y="6"/>
                  </a:cubicBezTo>
                  <a:cubicBezTo>
                    <a:pt x="34" y="341"/>
                    <a:pt x="1" y="977"/>
                    <a:pt x="38" y="1440"/>
                  </a:cubicBezTo>
                  <a:cubicBezTo>
                    <a:pt x="40" y="1463"/>
                    <a:pt x="61" y="1475"/>
                    <a:pt x="80" y="1475"/>
                  </a:cubicBezTo>
                  <a:cubicBezTo>
                    <a:pt x="98" y="1475"/>
                    <a:pt x="116" y="1464"/>
                    <a:pt x="114" y="1440"/>
                  </a:cubicBezTo>
                  <a:cubicBezTo>
                    <a:pt x="77" y="961"/>
                    <a:pt x="137" y="428"/>
                    <a:pt x="436" y="39"/>
                  </a:cubicBezTo>
                  <a:cubicBezTo>
                    <a:pt x="450" y="20"/>
                    <a:pt x="430" y="0"/>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34"/>
            <p:cNvSpPr/>
            <p:nvPr/>
          </p:nvSpPr>
          <p:spPr>
            <a:xfrm>
              <a:off x="1274350" y="1798425"/>
              <a:ext cx="8000" cy="23825"/>
            </a:xfrm>
            <a:custGeom>
              <a:rect b="b" l="l" r="r" t="t"/>
              <a:pathLst>
                <a:path extrusionOk="0" h="953" w="320">
                  <a:moveTo>
                    <a:pt x="291" y="0"/>
                  </a:moveTo>
                  <a:cubicBezTo>
                    <a:pt x="285" y="0"/>
                    <a:pt x="280" y="2"/>
                    <a:pt x="275" y="8"/>
                  </a:cubicBezTo>
                  <a:cubicBezTo>
                    <a:pt x="49" y="254"/>
                    <a:pt x="24" y="609"/>
                    <a:pt x="1" y="928"/>
                  </a:cubicBezTo>
                  <a:cubicBezTo>
                    <a:pt x="1" y="944"/>
                    <a:pt x="11" y="952"/>
                    <a:pt x="23" y="952"/>
                  </a:cubicBezTo>
                  <a:cubicBezTo>
                    <a:pt x="35" y="952"/>
                    <a:pt x="47" y="944"/>
                    <a:pt x="49" y="929"/>
                  </a:cubicBezTo>
                  <a:cubicBezTo>
                    <a:pt x="82" y="602"/>
                    <a:pt x="145" y="323"/>
                    <a:pt x="311" y="34"/>
                  </a:cubicBezTo>
                  <a:cubicBezTo>
                    <a:pt x="320" y="18"/>
                    <a:pt x="306" y="0"/>
                    <a:pt x="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34"/>
            <p:cNvSpPr/>
            <p:nvPr/>
          </p:nvSpPr>
          <p:spPr>
            <a:xfrm>
              <a:off x="1284850" y="1812975"/>
              <a:ext cx="4500" cy="13775"/>
            </a:xfrm>
            <a:custGeom>
              <a:rect b="b" l="l" r="r" t="t"/>
              <a:pathLst>
                <a:path extrusionOk="0" h="551" w="180">
                  <a:moveTo>
                    <a:pt x="144" y="1"/>
                  </a:moveTo>
                  <a:cubicBezTo>
                    <a:pt x="136" y="1"/>
                    <a:pt x="127" y="4"/>
                    <a:pt x="120" y="11"/>
                  </a:cubicBezTo>
                  <a:cubicBezTo>
                    <a:pt x="81" y="46"/>
                    <a:pt x="68" y="115"/>
                    <a:pt x="56" y="162"/>
                  </a:cubicBezTo>
                  <a:cubicBezTo>
                    <a:pt x="20" y="280"/>
                    <a:pt x="3" y="400"/>
                    <a:pt x="0" y="521"/>
                  </a:cubicBezTo>
                  <a:cubicBezTo>
                    <a:pt x="2" y="540"/>
                    <a:pt x="17" y="550"/>
                    <a:pt x="32" y="550"/>
                  </a:cubicBezTo>
                  <a:cubicBezTo>
                    <a:pt x="47" y="550"/>
                    <a:pt x="62" y="540"/>
                    <a:pt x="63" y="521"/>
                  </a:cubicBezTo>
                  <a:cubicBezTo>
                    <a:pt x="74" y="401"/>
                    <a:pt x="102" y="283"/>
                    <a:pt x="139" y="169"/>
                  </a:cubicBezTo>
                  <a:cubicBezTo>
                    <a:pt x="153" y="129"/>
                    <a:pt x="180" y="79"/>
                    <a:pt x="178" y="35"/>
                  </a:cubicBezTo>
                  <a:cubicBezTo>
                    <a:pt x="178" y="14"/>
                    <a:pt x="162"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4"/>
            <p:cNvSpPr/>
            <p:nvPr/>
          </p:nvSpPr>
          <p:spPr>
            <a:xfrm>
              <a:off x="1287800" y="1813375"/>
              <a:ext cx="9350" cy="7600"/>
            </a:xfrm>
            <a:custGeom>
              <a:rect b="b" l="l" r="r" t="t"/>
              <a:pathLst>
                <a:path extrusionOk="0" h="304" w="374">
                  <a:moveTo>
                    <a:pt x="28" y="0"/>
                  </a:moveTo>
                  <a:cubicBezTo>
                    <a:pt x="12" y="0"/>
                    <a:pt x="1" y="25"/>
                    <a:pt x="20" y="33"/>
                  </a:cubicBezTo>
                  <a:cubicBezTo>
                    <a:pt x="143" y="93"/>
                    <a:pt x="274" y="167"/>
                    <a:pt x="339" y="294"/>
                  </a:cubicBezTo>
                  <a:cubicBezTo>
                    <a:pt x="342" y="301"/>
                    <a:pt x="347" y="303"/>
                    <a:pt x="352" y="303"/>
                  </a:cubicBezTo>
                  <a:cubicBezTo>
                    <a:pt x="363" y="303"/>
                    <a:pt x="373" y="291"/>
                    <a:pt x="367" y="277"/>
                  </a:cubicBezTo>
                  <a:cubicBezTo>
                    <a:pt x="307" y="153"/>
                    <a:pt x="165" y="32"/>
                    <a:pt x="32" y="1"/>
                  </a:cubicBezTo>
                  <a:cubicBezTo>
                    <a:pt x="31" y="0"/>
                    <a:pt x="29"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34"/>
            <p:cNvSpPr/>
            <p:nvPr/>
          </p:nvSpPr>
          <p:spPr>
            <a:xfrm>
              <a:off x="1280400" y="1797525"/>
              <a:ext cx="17675" cy="10175"/>
            </a:xfrm>
            <a:custGeom>
              <a:rect b="b" l="l" r="r" t="t"/>
              <a:pathLst>
                <a:path extrusionOk="0" h="407" w="707">
                  <a:moveTo>
                    <a:pt x="31" y="1"/>
                  </a:moveTo>
                  <a:cubicBezTo>
                    <a:pt x="12" y="1"/>
                    <a:pt x="0" y="31"/>
                    <a:pt x="20" y="39"/>
                  </a:cubicBezTo>
                  <a:cubicBezTo>
                    <a:pt x="243" y="144"/>
                    <a:pt x="454" y="246"/>
                    <a:pt x="647" y="400"/>
                  </a:cubicBezTo>
                  <a:cubicBezTo>
                    <a:pt x="653" y="405"/>
                    <a:pt x="659" y="407"/>
                    <a:pt x="666" y="407"/>
                  </a:cubicBezTo>
                  <a:cubicBezTo>
                    <a:pt x="688" y="407"/>
                    <a:pt x="707" y="380"/>
                    <a:pt x="686" y="362"/>
                  </a:cubicBezTo>
                  <a:cubicBezTo>
                    <a:pt x="497" y="205"/>
                    <a:pt x="277" y="61"/>
                    <a:pt x="36" y="2"/>
                  </a:cubicBezTo>
                  <a:cubicBezTo>
                    <a:pt x="34" y="1"/>
                    <a:pt x="33"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4"/>
            <p:cNvSpPr/>
            <p:nvPr/>
          </p:nvSpPr>
          <p:spPr>
            <a:xfrm>
              <a:off x="1270400" y="1780100"/>
              <a:ext cx="28650" cy="13375"/>
            </a:xfrm>
            <a:custGeom>
              <a:rect b="b" l="l" r="r" t="t"/>
              <a:pathLst>
                <a:path extrusionOk="0" h="535" w="1146">
                  <a:moveTo>
                    <a:pt x="122" y="0"/>
                  </a:moveTo>
                  <a:cubicBezTo>
                    <a:pt x="86" y="0"/>
                    <a:pt x="50" y="3"/>
                    <a:pt x="16" y="7"/>
                  </a:cubicBezTo>
                  <a:cubicBezTo>
                    <a:pt x="1" y="9"/>
                    <a:pt x="5" y="31"/>
                    <a:pt x="20" y="31"/>
                  </a:cubicBezTo>
                  <a:cubicBezTo>
                    <a:pt x="369" y="39"/>
                    <a:pt x="881" y="218"/>
                    <a:pt x="1087" y="524"/>
                  </a:cubicBezTo>
                  <a:cubicBezTo>
                    <a:pt x="1093" y="532"/>
                    <a:pt x="1101" y="535"/>
                    <a:pt x="1109" y="535"/>
                  </a:cubicBezTo>
                  <a:cubicBezTo>
                    <a:pt x="1128" y="535"/>
                    <a:pt x="1146" y="517"/>
                    <a:pt x="1132" y="497"/>
                  </a:cubicBezTo>
                  <a:cubicBezTo>
                    <a:pt x="941" y="216"/>
                    <a:pt x="479"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4"/>
            <p:cNvSpPr/>
            <p:nvPr/>
          </p:nvSpPr>
          <p:spPr>
            <a:xfrm>
              <a:off x="1257875" y="1763525"/>
              <a:ext cx="34700" cy="14375"/>
            </a:xfrm>
            <a:custGeom>
              <a:rect b="b" l="l" r="r" t="t"/>
              <a:pathLst>
                <a:path extrusionOk="0" h="575" w="1388">
                  <a:moveTo>
                    <a:pt x="189" y="1"/>
                  </a:moveTo>
                  <a:cubicBezTo>
                    <a:pt x="136" y="1"/>
                    <a:pt x="84" y="5"/>
                    <a:pt x="32" y="13"/>
                  </a:cubicBezTo>
                  <a:cubicBezTo>
                    <a:pt x="0" y="19"/>
                    <a:pt x="9" y="66"/>
                    <a:pt x="39" y="66"/>
                  </a:cubicBezTo>
                  <a:cubicBezTo>
                    <a:pt x="517" y="79"/>
                    <a:pt x="955" y="278"/>
                    <a:pt x="1329" y="569"/>
                  </a:cubicBezTo>
                  <a:cubicBezTo>
                    <a:pt x="1334" y="573"/>
                    <a:pt x="1340" y="575"/>
                    <a:pt x="1345" y="575"/>
                  </a:cubicBezTo>
                  <a:cubicBezTo>
                    <a:pt x="1367" y="575"/>
                    <a:pt x="1388" y="547"/>
                    <a:pt x="1367" y="530"/>
                  </a:cubicBezTo>
                  <a:cubicBezTo>
                    <a:pt x="1051" y="271"/>
                    <a:pt x="616"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4"/>
            <p:cNvSpPr/>
            <p:nvPr/>
          </p:nvSpPr>
          <p:spPr>
            <a:xfrm>
              <a:off x="794575" y="1669875"/>
              <a:ext cx="179775" cy="157675"/>
            </a:xfrm>
            <a:custGeom>
              <a:rect b="b" l="l" r="r" t="t"/>
              <a:pathLst>
                <a:path extrusionOk="0" h="6307" w="7191">
                  <a:moveTo>
                    <a:pt x="1119" y="1"/>
                  </a:moveTo>
                  <a:lnTo>
                    <a:pt x="1119" y="1"/>
                  </a:lnTo>
                  <a:cubicBezTo>
                    <a:pt x="1" y="5855"/>
                    <a:pt x="5248" y="6306"/>
                    <a:pt x="6796" y="6306"/>
                  </a:cubicBezTo>
                  <a:cubicBezTo>
                    <a:pt x="6939" y="6306"/>
                    <a:pt x="7051" y="6303"/>
                    <a:pt x="7123" y="6299"/>
                  </a:cubicBezTo>
                  <a:cubicBezTo>
                    <a:pt x="7190" y="6297"/>
                    <a:pt x="7094" y="2899"/>
                    <a:pt x="6030" y="1696"/>
                  </a:cubicBezTo>
                  <a:cubicBezTo>
                    <a:pt x="4778" y="282"/>
                    <a:pt x="2718" y="89"/>
                    <a:pt x="1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34"/>
            <p:cNvSpPr/>
            <p:nvPr/>
          </p:nvSpPr>
          <p:spPr>
            <a:xfrm>
              <a:off x="745700" y="1633325"/>
              <a:ext cx="223425" cy="186425"/>
            </a:xfrm>
            <a:custGeom>
              <a:rect b="b" l="l" r="r" t="t"/>
              <a:pathLst>
                <a:path extrusionOk="0" h="7457" w="8937">
                  <a:moveTo>
                    <a:pt x="55" y="0"/>
                  </a:moveTo>
                  <a:cubicBezTo>
                    <a:pt x="13" y="0"/>
                    <a:pt x="1" y="65"/>
                    <a:pt x="46" y="83"/>
                  </a:cubicBezTo>
                  <a:cubicBezTo>
                    <a:pt x="3835" y="1431"/>
                    <a:pt x="6597" y="4211"/>
                    <a:pt x="8870" y="7443"/>
                  </a:cubicBezTo>
                  <a:cubicBezTo>
                    <a:pt x="8877" y="7453"/>
                    <a:pt x="8886" y="7457"/>
                    <a:pt x="8895" y="7457"/>
                  </a:cubicBezTo>
                  <a:cubicBezTo>
                    <a:pt x="8916" y="7457"/>
                    <a:pt x="8937" y="7436"/>
                    <a:pt x="8922" y="7414"/>
                  </a:cubicBezTo>
                  <a:cubicBezTo>
                    <a:pt x="6793" y="4241"/>
                    <a:pt x="3853" y="1094"/>
                    <a:pt x="68" y="2"/>
                  </a:cubicBezTo>
                  <a:cubicBezTo>
                    <a:pt x="64" y="1"/>
                    <a:pt x="59"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4"/>
            <p:cNvSpPr/>
            <p:nvPr/>
          </p:nvSpPr>
          <p:spPr>
            <a:xfrm>
              <a:off x="835750" y="1691800"/>
              <a:ext cx="17450" cy="89450"/>
            </a:xfrm>
            <a:custGeom>
              <a:rect b="b" l="l" r="r" t="t"/>
              <a:pathLst>
                <a:path extrusionOk="0" h="3578" w="698">
                  <a:moveTo>
                    <a:pt x="668" y="1"/>
                  </a:moveTo>
                  <a:cubicBezTo>
                    <a:pt x="662" y="1"/>
                    <a:pt x="656" y="4"/>
                    <a:pt x="652" y="11"/>
                  </a:cubicBezTo>
                  <a:cubicBezTo>
                    <a:pt x="165" y="985"/>
                    <a:pt x="1" y="2532"/>
                    <a:pt x="387" y="3557"/>
                  </a:cubicBezTo>
                  <a:cubicBezTo>
                    <a:pt x="391" y="3571"/>
                    <a:pt x="402" y="3578"/>
                    <a:pt x="412" y="3578"/>
                  </a:cubicBezTo>
                  <a:cubicBezTo>
                    <a:pt x="427" y="3578"/>
                    <a:pt x="442" y="3565"/>
                    <a:pt x="435" y="3547"/>
                  </a:cubicBezTo>
                  <a:cubicBezTo>
                    <a:pt x="47" y="2514"/>
                    <a:pt x="234" y="1025"/>
                    <a:pt x="689" y="33"/>
                  </a:cubicBezTo>
                  <a:cubicBezTo>
                    <a:pt x="697" y="17"/>
                    <a:pt x="682" y="1"/>
                    <a:pt x="6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4"/>
            <p:cNvSpPr/>
            <p:nvPr/>
          </p:nvSpPr>
          <p:spPr>
            <a:xfrm>
              <a:off x="872675" y="1723225"/>
              <a:ext cx="16375" cy="86700"/>
            </a:xfrm>
            <a:custGeom>
              <a:rect b="b" l="l" r="r" t="t"/>
              <a:pathLst>
                <a:path extrusionOk="0" h="3468" w="655">
                  <a:moveTo>
                    <a:pt x="619" y="1"/>
                  </a:moveTo>
                  <a:cubicBezTo>
                    <a:pt x="612" y="1"/>
                    <a:pt x="604" y="4"/>
                    <a:pt x="599" y="12"/>
                  </a:cubicBezTo>
                  <a:cubicBezTo>
                    <a:pt x="1" y="992"/>
                    <a:pt x="235" y="2402"/>
                    <a:pt x="572" y="3442"/>
                  </a:cubicBezTo>
                  <a:cubicBezTo>
                    <a:pt x="578" y="3460"/>
                    <a:pt x="593" y="3467"/>
                    <a:pt x="608" y="3467"/>
                  </a:cubicBezTo>
                  <a:cubicBezTo>
                    <a:pt x="631" y="3467"/>
                    <a:pt x="655" y="3449"/>
                    <a:pt x="645" y="3421"/>
                  </a:cubicBezTo>
                  <a:cubicBezTo>
                    <a:pt x="307" y="2368"/>
                    <a:pt x="122" y="1055"/>
                    <a:pt x="644" y="39"/>
                  </a:cubicBezTo>
                  <a:cubicBezTo>
                    <a:pt x="654" y="19"/>
                    <a:pt x="637" y="1"/>
                    <a:pt x="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34"/>
            <p:cNvSpPr/>
            <p:nvPr/>
          </p:nvSpPr>
          <p:spPr>
            <a:xfrm>
              <a:off x="914050" y="1758450"/>
              <a:ext cx="9625" cy="56250"/>
            </a:xfrm>
            <a:custGeom>
              <a:rect b="b" l="l" r="r" t="t"/>
              <a:pathLst>
                <a:path extrusionOk="0" h="2250" w="385">
                  <a:moveTo>
                    <a:pt x="355" y="0"/>
                  </a:moveTo>
                  <a:cubicBezTo>
                    <a:pt x="347" y="0"/>
                    <a:pt x="341" y="3"/>
                    <a:pt x="337" y="11"/>
                  </a:cubicBezTo>
                  <a:cubicBezTo>
                    <a:pt x="1" y="721"/>
                    <a:pt x="98" y="1484"/>
                    <a:pt x="213" y="2233"/>
                  </a:cubicBezTo>
                  <a:cubicBezTo>
                    <a:pt x="215" y="2245"/>
                    <a:pt x="223" y="2250"/>
                    <a:pt x="232" y="2250"/>
                  </a:cubicBezTo>
                  <a:cubicBezTo>
                    <a:pt x="245" y="2250"/>
                    <a:pt x="261" y="2239"/>
                    <a:pt x="258" y="2222"/>
                  </a:cubicBezTo>
                  <a:cubicBezTo>
                    <a:pt x="153" y="1460"/>
                    <a:pt x="108" y="763"/>
                    <a:pt x="378" y="29"/>
                  </a:cubicBezTo>
                  <a:cubicBezTo>
                    <a:pt x="385" y="13"/>
                    <a:pt x="369" y="0"/>
                    <a:pt x="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34"/>
            <p:cNvSpPr/>
            <p:nvPr/>
          </p:nvSpPr>
          <p:spPr>
            <a:xfrm>
              <a:off x="942475" y="1788225"/>
              <a:ext cx="5000" cy="30850"/>
            </a:xfrm>
            <a:custGeom>
              <a:rect b="b" l="l" r="r" t="t"/>
              <a:pathLst>
                <a:path extrusionOk="0" h="1234" w="200">
                  <a:moveTo>
                    <a:pt x="164" y="0"/>
                  </a:moveTo>
                  <a:cubicBezTo>
                    <a:pt x="150" y="0"/>
                    <a:pt x="135" y="8"/>
                    <a:pt x="129" y="23"/>
                  </a:cubicBezTo>
                  <a:cubicBezTo>
                    <a:pt x="1" y="372"/>
                    <a:pt x="62" y="860"/>
                    <a:pt x="135" y="1212"/>
                  </a:cubicBezTo>
                  <a:cubicBezTo>
                    <a:pt x="139" y="1227"/>
                    <a:pt x="150" y="1234"/>
                    <a:pt x="162" y="1234"/>
                  </a:cubicBezTo>
                  <a:cubicBezTo>
                    <a:pt x="180" y="1234"/>
                    <a:pt x="200" y="1219"/>
                    <a:pt x="195" y="1195"/>
                  </a:cubicBezTo>
                  <a:cubicBezTo>
                    <a:pt x="126" y="797"/>
                    <a:pt x="198" y="427"/>
                    <a:pt x="197" y="34"/>
                  </a:cubicBezTo>
                  <a:cubicBezTo>
                    <a:pt x="197" y="12"/>
                    <a:pt x="180"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4"/>
            <p:cNvSpPr/>
            <p:nvPr/>
          </p:nvSpPr>
          <p:spPr>
            <a:xfrm>
              <a:off x="945925" y="1788600"/>
              <a:ext cx="23275" cy="11850"/>
            </a:xfrm>
            <a:custGeom>
              <a:rect b="b" l="l" r="r" t="t"/>
              <a:pathLst>
                <a:path extrusionOk="0" h="474" w="931">
                  <a:moveTo>
                    <a:pt x="26" y="1"/>
                  </a:moveTo>
                  <a:cubicBezTo>
                    <a:pt x="5" y="1"/>
                    <a:pt x="0" y="34"/>
                    <a:pt x="20" y="37"/>
                  </a:cubicBezTo>
                  <a:cubicBezTo>
                    <a:pt x="333" y="83"/>
                    <a:pt x="693" y="213"/>
                    <a:pt x="897" y="468"/>
                  </a:cubicBezTo>
                  <a:cubicBezTo>
                    <a:pt x="900" y="472"/>
                    <a:pt x="904" y="473"/>
                    <a:pt x="908" y="473"/>
                  </a:cubicBezTo>
                  <a:cubicBezTo>
                    <a:pt x="920" y="473"/>
                    <a:pt x="931" y="456"/>
                    <a:pt x="921" y="442"/>
                  </a:cubicBezTo>
                  <a:cubicBezTo>
                    <a:pt x="725" y="194"/>
                    <a:pt x="337" y="14"/>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4"/>
            <p:cNvSpPr/>
            <p:nvPr/>
          </p:nvSpPr>
          <p:spPr>
            <a:xfrm>
              <a:off x="920675" y="1756450"/>
              <a:ext cx="42825" cy="13250"/>
            </a:xfrm>
            <a:custGeom>
              <a:rect b="b" l="l" r="r" t="t"/>
              <a:pathLst>
                <a:path extrusionOk="0" h="530" w="1713">
                  <a:moveTo>
                    <a:pt x="28" y="0"/>
                  </a:moveTo>
                  <a:cubicBezTo>
                    <a:pt x="6" y="0"/>
                    <a:pt x="1" y="38"/>
                    <a:pt x="23" y="42"/>
                  </a:cubicBezTo>
                  <a:cubicBezTo>
                    <a:pt x="596" y="132"/>
                    <a:pt x="1133" y="274"/>
                    <a:pt x="1657" y="527"/>
                  </a:cubicBezTo>
                  <a:cubicBezTo>
                    <a:pt x="1661" y="529"/>
                    <a:pt x="1665" y="530"/>
                    <a:pt x="1669" y="530"/>
                  </a:cubicBezTo>
                  <a:cubicBezTo>
                    <a:pt x="1695" y="530"/>
                    <a:pt x="1712" y="492"/>
                    <a:pt x="1684" y="479"/>
                  </a:cubicBezTo>
                  <a:cubicBezTo>
                    <a:pt x="1165" y="223"/>
                    <a:pt x="609" y="45"/>
                    <a:pt x="29" y="0"/>
                  </a:cubicBezTo>
                  <a:cubicBezTo>
                    <a:pt x="28" y="0"/>
                    <a:pt x="28"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34"/>
            <p:cNvSpPr/>
            <p:nvPr/>
          </p:nvSpPr>
          <p:spPr>
            <a:xfrm>
              <a:off x="888150" y="1719425"/>
              <a:ext cx="70125" cy="17300"/>
            </a:xfrm>
            <a:custGeom>
              <a:rect b="b" l="l" r="r" t="t"/>
              <a:pathLst>
                <a:path extrusionOk="0" h="692" w="2805">
                  <a:moveTo>
                    <a:pt x="817" y="0"/>
                  </a:moveTo>
                  <a:cubicBezTo>
                    <a:pt x="526" y="0"/>
                    <a:pt x="249" y="38"/>
                    <a:pt x="14" y="116"/>
                  </a:cubicBezTo>
                  <a:cubicBezTo>
                    <a:pt x="1" y="122"/>
                    <a:pt x="5" y="141"/>
                    <a:pt x="18" y="141"/>
                  </a:cubicBezTo>
                  <a:cubicBezTo>
                    <a:pt x="19" y="141"/>
                    <a:pt x="21" y="141"/>
                    <a:pt x="22" y="140"/>
                  </a:cubicBezTo>
                  <a:cubicBezTo>
                    <a:pt x="243" y="83"/>
                    <a:pt x="499" y="54"/>
                    <a:pt x="768" y="54"/>
                  </a:cubicBezTo>
                  <a:cubicBezTo>
                    <a:pt x="1481" y="54"/>
                    <a:pt x="2284" y="258"/>
                    <a:pt x="2750" y="685"/>
                  </a:cubicBezTo>
                  <a:cubicBezTo>
                    <a:pt x="2755" y="690"/>
                    <a:pt x="2761" y="692"/>
                    <a:pt x="2766" y="692"/>
                  </a:cubicBezTo>
                  <a:cubicBezTo>
                    <a:pt x="2787" y="692"/>
                    <a:pt x="2804" y="665"/>
                    <a:pt x="2786" y="648"/>
                  </a:cubicBezTo>
                  <a:cubicBezTo>
                    <a:pt x="2327" y="227"/>
                    <a:pt x="1530" y="0"/>
                    <a:pt x="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4"/>
            <p:cNvSpPr/>
            <p:nvPr/>
          </p:nvSpPr>
          <p:spPr>
            <a:xfrm>
              <a:off x="851600" y="1687875"/>
              <a:ext cx="83325" cy="16825"/>
            </a:xfrm>
            <a:custGeom>
              <a:rect b="b" l="l" r="r" t="t"/>
              <a:pathLst>
                <a:path extrusionOk="0" h="673" w="3333">
                  <a:moveTo>
                    <a:pt x="967" y="1"/>
                  </a:moveTo>
                  <a:cubicBezTo>
                    <a:pt x="645" y="1"/>
                    <a:pt x="329" y="47"/>
                    <a:pt x="30" y="154"/>
                  </a:cubicBezTo>
                  <a:cubicBezTo>
                    <a:pt x="1" y="165"/>
                    <a:pt x="7" y="208"/>
                    <a:pt x="36" y="208"/>
                  </a:cubicBezTo>
                  <a:cubicBezTo>
                    <a:pt x="39" y="208"/>
                    <a:pt x="42" y="208"/>
                    <a:pt x="44" y="207"/>
                  </a:cubicBezTo>
                  <a:cubicBezTo>
                    <a:pt x="343" y="128"/>
                    <a:pt x="649" y="92"/>
                    <a:pt x="956" y="92"/>
                  </a:cubicBezTo>
                  <a:cubicBezTo>
                    <a:pt x="1755" y="92"/>
                    <a:pt x="2562" y="333"/>
                    <a:pt x="3277" y="669"/>
                  </a:cubicBezTo>
                  <a:cubicBezTo>
                    <a:pt x="3281" y="671"/>
                    <a:pt x="3285" y="672"/>
                    <a:pt x="3289" y="672"/>
                  </a:cubicBezTo>
                  <a:cubicBezTo>
                    <a:pt x="3315" y="672"/>
                    <a:pt x="3332" y="634"/>
                    <a:pt x="3305" y="621"/>
                  </a:cubicBezTo>
                  <a:cubicBezTo>
                    <a:pt x="2616" y="290"/>
                    <a:pt x="1774" y="1"/>
                    <a:pt x="9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4"/>
            <p:cNvSpPr/>
            <p:nvPr/>
          </p:nvSpPr>
          <p:spPr>
            <a:xfrm>
              <a:off x="790800" y="1535250"/>
              <a:ext cx="144900" cy="139450"/>
            </a:xfrm>
            <a:custGeom>
              <a:rect b="b" l="l" r="r" t="t"/>
              <a:pathLst>
                <a:path extrusionOk="0" h="5578" w="5796">
                  <a:moveTo>
                    <a:pt x="1981" y="0"/>
                  </a:moveTo>
                  <a:lnTo>
                    <a:pt x="1981" y="0"/>
                  </a:lnTo>
                  <a:cubicBezTo>
                    <a:pt x="0" y="4407"/>
                    <a:pt x="4610" y="5465"/>
                    <a:pt x="5231" y="5577"/>
                  </a:cubicBezTo>
                  <a:cubicBezTo>
                    <a:pt x="5231" y="5577"/>
                    <a:pt x="5231" y="5577"/>
                    <a:pt x="5232" y="5577"/>
                  </a:cubicBezTo>
                  <a:cubicBezTo>
                    <a:pt x="5284" y="5577"/>
                    <a:pt x="5796" y="3115"/>
                    <a:pt x="5236" y="2067"/>
                  </a:cubicBezTo>
                  <a:cubicBezTo>
                    <a:pt x="4574" y="831"/>
                    <a:pt x="3121" y="337"/>
                    <a:pt x="19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4"/>
            <p:cNvSpPr/>
            <p:nvPr/>
          </p:nvSpPr>
          <p:spPr>
            <a:xfrm>
              <a:off x="790550" y="1495600"/>
              <a:ext cx="130125" cy="173025"/>
            </a:xfrm>
            <a:custGeom>
              <a:rect b="b" l="l" r="r" t="t"/>
              <a:pathLst>
                <a:path extrusionOk="0" h="6921" w="5205">
                  <a:moveTo>
                    <a:pt x="58" y="0"/>
                  </a:moveTo>
                  <a:cubicBezTo>
                    <a:pt x="22" y="0"/>
                    <a:pt x="0" y="53"/>
                    <a:pt x="37" y="78"/>
                  </a:cubicBezTo>
                  <a:cubicBezTo>
                    <a:pt x="2531" y="1739"/>
                    <a:pt x="4037" y="4166"/>
                    <a:pt x="5140" y="6901"/>
                  </a:cubicBezTo>
                  <a:cubicBezTo>
                    <a:pt x="5145" y="6915"/>
                    <a:pt x="5157" y="6921"/>
                    <a:pt x="5169" y="6921"/>
                  </a:cubicBezTo>
                  <a:cubicBezTo>
                    <a:pt x="5187" y="6921"/>
                    <a:pt x="5205" y="6907"/>
                    <a:pt x="5196" y="6885"/>
                  </a:cubicBezTo>
                  <a:cubicBezTo>
                    <a:pt x="4216" y="4235"/>
                    <a:pt x="2627" y="1426"/>
                    <a:pt x="79" y="6"/>
                  </a:cubicBezTo>
                  <a:cubicBezTo>
                    <a:pt x="72" y="2"/>
                    <a:pt x="65" y="0"/>
                    <a:pt x="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4"/>
            <p:cNvSpPr/>
            <p:nvPr/>
          </p:nvSpPr>
          <p:spPr>
            <a:xfrm>
              <a:off x="835150" y="1556050"/>
              <a:ext cx="23700" cy="63750"/>
            </a:xfrm>
            <a:custGeom>
              <a:rect b="b" l="l" r="r" t="t"/>
              <a:pathLst>
                <a:path extrusionOk="0" h="2550" w="948">
                  <a:moveTo>
                    <a:pt x="916" y="1"/>
                  </a:moveTo>
                  <a:cubicBezTo>
                    <a:pt x="911" y="1"/>
                    <a:pt x="907" y="3"/>
                    <a:pt x="903" y="8"/>
                  </a:cubicBezTo>
                  <a:cubicBezTo>
                    <a:pt x="379" y="632"/>
                    <a:pt x="1" y="1711"/>
                    <a:pt x="98" y="2525"/>
                  </a:cubicBezTo>
                  <a:cubicBezTo>
                    <a:pt x="100" y="2541"/>
                    <a:pt x="114" y="2549"/>
                    <a:pt x="126" y="2549"/>
                  </a:cubicBezTo>
                  <a:cubicBezTo>
                    <a:pt x="139" y="2549"/>
                    <a:pt x="150" y="2541"/>
                    <a:pt x="149" y="2525"/>
                  </a:cubicBezTo>
                  <a:cubicBezTo>
                    <a:pt x="50" y="1705"/>
                    <a:pt x="441" y="681"/>
                    <a:pt x="936" y="33"/>
                  </a:cubicBezTo>
                  <a:cubicBezTo>
                    <a:pt x="947" y="20"/>
                    <a:pt x="931" y="1"/>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34"/>
            <p:cNvSpPr/>
            <p:nvPr/>
          </p:nvSpPr>
          <p:spPr>
            <a:xfrm>
              <a:off x="861000" y="1584775"/>
              <a:ext cx="18300" cy="62975"/>
            </a:xfrm>
            <a:custGeom>
              <a:rect b="b" l="l" r="r" t="t"/>
              <a:pathLst>
                <a:path extrusionOk="0" h="2519" w="732">
                  <a:moveTo>
                    <a:pt x="697" y="1"/>
                  </a:moveTo>
                  <a:cubicBezTo>
                    <a:pt x="691" y="1"/>
                    <a:pt x="684" y="3"/>
                    <a:pt x="679" y="9"/>
                  </a:cubicBezTo>
                  <a:cubicBezTo>
                    <a:pt x="71" y="611"/>
                    <a:pt x="1" y="1675"/>
                    <a:pt x="65" y="2483"/>
                  </a:cubicBezTo>
                  <a:cubicBezTo>
                    <a:pt x="67" y="2507"/>
                    <a:pt x="87" y="2519"/>
                    <a:pt x="106" y="2519"/>
                  </a:cubicBezTo>
                  <a:cubicBezTo>
                    <a:pt x="125" y="2519"/>
                    <a:pt x="144" y="2507"/>
                    <a:pt x="141" y="2483"/>
                  </a:cubicBezTo>
                  <a:cubicBezTo>
                    <a:pt x="77" y="1663"/>
                    <a:pt x="173" y="699"/>
                    <a:pt x="716" y="47"/>
                  </a:cubicBezTo>
                  <a:cubicBezTo>
                    <a:pt x="732" y="26"/>
                    <a:pt x="716" y="1"/>
                    <a:pt x="6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34"/>
            <p:cNvSpPr/>
            <p:nvPr/>
          </p:nvSpPr>
          <p:spPr>
            <a:xfrm>
              <a:off x="885225" y="1616200"/>
              <a:ext cx="13025" cy="40450"/>
            </a:xfrm>
            <a:custGeom>
              <a:rect b="b" l="l" r="r" t="t"/>
              <a:pathLst>
                <a:path extrusionOk="0" h="1618" w="521">
                  <a:moveTo>
                    <a:pt x="488" y="0"/>
                  </a:moveTo>
                  <a:cubicBezTo>
                    <a:pt x="483" y="0"/>
                    <a:pt x="478" y="2"/>
                    <a:pt x="474" y="6"/>
                  </a:cubicBezTo>
                  <a:cubicBezTo>
                    <a:pt x="100" y="452"/>
                    <a:pt x="45" y="1036"/>
                    <a:pt x="1" y="1592"/>
                  </a:cubicBezTo>
                  <a:cubicBezTo>
                    <a:pt x="1" y="1609"/>
                    <a:pt x="12" y="1618"/>
                    <a:pt x="24" y="1618"/>
                  </a:cubicBezTo>
                  <a:cubicBezTo>
                    <a:pt x="35" y="1618"/>
                    <a:pt x="46" y="1610"/>
                    <a:pt x="48" y="1595"/>
                  </a:cubicBezTo>
                  <a:cubicBezTo>
                    <a:pt x="105" y="1028"/>
                    <a:pt x="199" y="521"/>
                    <a:pt x="510" y="35"/>
                  </a:cubicBezTo>
                  <a:cubicBezTo>
                    <a:pt x="520" y="19"/>
                    <a:pt x="504" y="0"/>
                    <a:pt x="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34"/>
            <p:cNvSpPr/>
            <p:nvPr/>
          </p:nvSpPr>
          <p:spPr>
            <a:xfrm>
              <a:off x="903575" y="1641675"/>
              <a:ext cx="6700" cy="22750"/>
            </a:xfrm>
            <a:custGeom>
              <a:rect b="b" l="l" r="r" t="t"/>
              <a:pathLst>
                <a:path extrusionOk="0" h="910" w="268">
                  <a:moveTo>
                    <a:pt x="230" y="1"/>
                  </a:moveTo>
                  <a:cubicBezTo>
                    <a:pt x="220" y="1"/>
                    <a:pt x="209" y="6"/>
                    <a:pt x="201" y="17"/>
                  </a:cubicBezTo>
                  <a:cubicBezTo>
                    <a:pt x="144" y="90"/>
                    <a:pt x="120" y="202"/>
                    <a:pt x="93" y="289"/>
                  </a:cubicBezTo>
                  <a:cubicBezTo>
                    <a:pt x="36" y="482"/>
                    <a:pt x="4" y="678"/>
                    <a:pt x="1" y="879"/>
                  </a:cubicBezTo>
                  <a:cubicBezTo>
                    <a:pt x="1" y="899"/>
                    <a:pt x="15" y="909"/>
                    <a:pt x="30" y="909"/>
                  </a:cubicBezTo>
                  <a:cubicBezTo>
                    <a:pt x="45" y="909"/>
                    <a:pt x="61" y="899"/>
                    <a:pt x="62" y="879"/>
                  </a:cubicBezTo>
                  <a:cubicBezTo>
                    <a:pt x="77" y="677"/>
                    <a:pt x="122" y="481"/>
                    <a:pt x="182" y="288"/>
                  </a:cubicBezTo>
                  <a:cubicBezTo>
                    <a:pt x="209" y="207"/>
                    <a:pt x="249" y="125"/>
                    <a:pt x="262" y="42"/>
                  </a:cubicBezTo>
                  <a:cubicBezTo>
                    <a:pt x="267" y="17"/>
                    <a:pt x="250"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4"/>
            <p:cNvSpPr/>
            <p:nvPr/>
          </p:nvSpPr>
          <p:spPr>
            <a:xfrm>
              <a:off x="908750" y="1642100"/>
              <a:ext cx="15200" cy="12600"/>
            </a:xfrm>
            <a:custGeom>
              <a:rect b="b" l="l" r="r" t="t"/>
              <a:pathLst>
                <a:path extrusionOk="0" h="504" w="608">
                  <a:moveTo>
                    <a:pt x="23" y="1"/>
                  </a:moveTo>
                  <a:cubicBezTo>
                    <a:pt x="5" y="1"/>
                    <a:pt x="0" y="29"/>
                    <a:pt x="19" y="37"/>
                  </a:cubicBezTo>
                  <a:cubicBezTo>
                    <a:pt x="233" y="127"/>
                    <a:pt x="470" y="278"/>
                    <a:pt x="573" y="495"/>
                  </a:cubicBezTo>
                  <a:cubicBezTo>
                    <a:pt x="576" y="501"/>
                    <a:pt x="580" y="503"/>
                    <a:pt x="585" y="503"/>
                  </a:cubicBezTo>
                  <a:cubicBezTo>
                    <a:pt x="596" y="503"/>
                    <a:pt x="608" y="490"/>
                    <a:pt x="602" y="477"/>
                  </a:cubicBezTo>
                  <a:cubicBezTo>
                    <a:pt x="506" y="265"/>
                    <a:pt x="251" y="60"/>
                    <a:pt x="28" y="1"/>
                  </a:cubicBezTo>
                  <a:cubicBezTo>
                    <a:pt x="27" y="1"/>
                    <a:pt x="25" y="1"/>
                    <a:pt x="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4"/>
            <p:cNvSpPr/>
            <p:nvPr/>
          </p:nvSpPr>
          <p:spPr>
            <a:xfrm>
              <a:off x="896000" y="1614550"/>
              <a:ext cx="29300" cy="16925"/>
            </a:xfrm>
            <a:custGeom>
              <a:rect b="b" l="l" r="r" t="t"/>
              <a:pathLst>
                <a:path extrusionOk="0" h="677" w="1172">
                  <a:moveTo>
                    <a:pt x="30" y="1"/>
                  </a:moveTo>
                  <a:cubicBezTo>
                    <a:pt x="11" y="1"/>
                    <a:pt x="0" y="31"/>
                    <a:pt x="19" y="39"/>
                  </a:cubicBezTo>
                  <a:cubicBezTo>
                    <a:pt x="414" y="207"/>
                    <a:pt x="778" y="397"/>
                    <a:pt x="1112" y="669"/>
                  </a:cubicBezTo>
                  <a:cubicBezTo>
                    <a:pt x="1117" y="674"/>
                    <a:pt x="1123" y="676"/>
                    <a:pt x="1129" y="676"/>
                  </a:cubicBezTo>
                  <a:cubicBezTo>
                    <a:pt x="1151" y="676"/>
                    <a:pt x="1172" y="650"/>
                    <a:pt x="1150" y="632"/>
                  </a:cubicBezTo>
                  <a:cubicBezTo>
                    <a:pt x="821" y="357"/>
                    <a:pt x="449" y="125"/>
                    <a:pt x="36" y="2"/>
                  </a:cubicBezTo>
                  <a:cubicBezTo>
                    <a:pt x="34" y="1"/>
                    <a:pt x="32"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4"/>
            <p:cNvSpPr/>
            <p:nvPr/>
          </p:nvSpPr>
          <p:spPr>
            <a:xfrm>
              <a:off x="878525" y="1584100"/>
              <a:ext cx="48625" cy="22675"/>
            </a:xfrm>
            <a:custGeom>
              <a:rect b="b" l="l" r="r" t="t"/>
              <a:pathLst>
                <a:path extrusionOk="0" h="907" w="1945">
                  <a:moveTo>
                    <a:pt x="159" y="1"/>
                  </a:moveTo>
                  <a:cubicBezTo>
                    <a:pt x="110" y="1"/>
                    <a:pt x="62" y="3"/>
                    <a:pt x="16" y="8"/>
                  </a:cubicBezTo>
                  <a:cubicBezTo>
                    <a:pt x="2" y="9"/>
                    <a:pt x="0" y="32"/>
                    <a:pt x="15" y="32"/>
                  </a:cubicBezTo>
                  <a:cubicBezTo>
                    <a:pt x="15" y="32"/>
                    <a:pt x="16" y="32"/>
                    <a:pt x="16" y="32"/>
                  </a:cubicBezTo>
                  <a:cubicBezTo>
                    <a:pt x="19" y="32"/>
                    <a:pt x="22" y="32"/>
                    <a:pt x="25" y="32"/>
                  </a:cubicBezTo>
                  <a:cubicBezTo>
                    <a:pt x="638" y="32"/>
                    <a:pt x="1528" y="362"/>
                    <a:pt x="1885" y="894"/>
                  </a:cubicBezTo>
                  <a:cubicBezTo>
                    <a:pt x="1891" y="903"/>
                    <a:pt x="1899" y="906"/>
                    <a:pt x="1908" y="906"/>
                  </a:cubicBezTo>
                  <a:cubicBezTo>
                    <a:pt x="1926" y="906"/>
                    <a:pt x="1945" y="888"/>
                    <a:pt x="1930" y="868"/>
                  </a:cubicBezTo>
                  <a:cubicBezTo>
                    <a:pt x="1593" y="369"/>
                    <a:pt x="77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34"/>
            <p:cNvSpPr/>
            <p:nvPr/>
          </p:nvSpPr>
          <p:spPr>
            <a:xfrm>
              <a:off x="857225" y="1555625"/>
              <a:ext cx="58650" cy="24025"/>
            </a:xfrm>
            <a:custGeom>
              <a:rect b="b" l="l" r="r" t="t"/>
              <a:pathLst>
                <a:path extrusionOk="0" h="961" w="2346">
                  <a:moveTo>
                    <a:pt x="250" y="0"/>
                  </a:moveTo>
                  <a:cubicBezTo>
                    <a:pt x="179" y="0"/>
                    <a:pt x="107" y="4"/>
                    <a:pt x="36" y="13"/>
                  </a:cubicBezTo>
                  <a:cubicBezTo>
                    <a:pt x="2" y="17"/>
                    <a:pt x="1" y="68"/>
                    <a:pt x="36" y="68"/>
                  </a:cubicBezTo>
                  <a:cubicBezTo>
                    <a:pt x="47" y="68"/>
                    <a:pt x="58" y="68"/>
                    <a:pt x="69" y="68"/>
                  </a:cubicBezTo>
                  <a:cubicBezTo>
                    <a:pt x="887" y="68"/>
                    <a:pt x="1655" y="456"/>
                    <a:pt x="2284" y="954"/>
                  </a:cubicBezTo>
                  <a:cubicBezTo>
                    <a:pt x="2290" y="958"/>
                    <a:pt x="2296" y="960"/>
                    <a:pt x="2302" y="960"/>
                  </a:cubicBezTo>
                  <a:cubicBezTo>
                    <a:pt x="2326" y="960"/>
                    <a:pt x="2346" y="933"/>
                    <a:pt x="2324" y="915"/>
                  </a:cubicBezTo>
                  <a:cubicBezTo>
                    <a:pt x="1761" y="457"/>
                    <a:pt x="1004" y="0"/>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34"/>
            <p:cNvSpPr/>
            <p:nvPr/>
          </p:nvSpPr>
          <p:spPr>
            <a:xfrm>
              <a:off x="1205250" y="1464050"/>
              <a:ext cx="152725" cy="113725"/>
            </a:xfrm>
            <a:custGeom>
              <a:rect b="b" l="l" r="r" t="t"/>
              <a:pathLst>
                <a:path extrusionOk="0" h="4549" w="6109">
                  <a:moveTo>
                    <a:pt x="1884" y="1"/>
                  </a:moveTo>
                  <a:cubicBezTo>
                    <a:pt x="1227" y="1"/>
                    <a:pt x="576" y="96"/>
                    <a:pt x="0" y="192"/>
                  </a:cubicBezTo>
                  <a:cubicBezTo>
                    <a:pt x="97" y="3849"/>
                    <a:pt x="2424" y="4549"/>
                    <a:pt x="4182" y="4549"/>
                  </a:cubicBezTo>
                  <a:cubicBezTo>
                    <a:pt x="5076" y="4549"/>
                    <a:pt x="5822" y="4368"/>
                    <a:pt x="6054" y="4303"/>
                  </a:cubicBezTo>
                  <a:cubicBezTo>
                    <a:pt x="6108" y="4288"/>
                    <a:pt x="5420" y="1496"/>
                    <a:pt x="4332" y="695"/>
                  </a:cubicBezTo>
                  <a:cubicBezTo>
                    <a:pt x="3607" y="163"/>
                    <a:pt x="2740" y="1"/>
                    <a:pt x="18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34"/>
            <p:cNvSpPr/>
            <p:nvPr/>
          </p:nvSpPr>
          <p:spPr>
            <a:xfrm>
              <a:off x="1135675" y="1452225"/>
              <a:ext cx="216825" cy="114100"/>
            </a:xfrm>
            <a:custGeom>
              <a:rect b="b" l="l" r="r" t="t"/>
              <a:pathLst>
                <a:path extrusionOk="0" h="4564" w="8673">
                  <a:moveTo>
                    <a:pt x="49" y="1"/>
                  </a:moveTo>
                  <a:cubicBezTo>
                    <a:pt x="0" y="1"/>
                    <a:pt x="4" y="77"/>
                    <a:pt x="54" y="83"/>
                  </a:cubicBezTo>
                  <a:cubicBezTo>
                    <a:pt x="3415" y="532"/>
                    <a:pt x="6153" y="2299"/>
                    <a:pt x="8608" y="4556"/>
                  </a:cubicBezTo>
                  <a:cubicBezTo>
                    <a:pt x="8615" y="4561"/>
                    <a:pt x="8622" y="4564"/>
                    <a:pt x="8628" y="4564"/>
                  </a:cubicBezTo>
                  <a:cubicBezTo>
                    <a:pt x="8652" y="4564"/>
                    <a:pt x="8672" y="4534"/>
                    <a:pt x="8650" y="4512"/>
                  </a:cubicBezTo>
                  <a:cubicBezTo>
                    <a:pt x="6346" y="2283"/>
                    <a:pt x="3356" y="201"/>
                    <a:pt x="54" y="1"/>
                  </a:cubicBezTo>
                  <a:cubicBezTo>
                    <a:pt x="52" y="1"/>
                    <a:pt x="51"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34"/>
            <p:cNvSpPr/>
            <p:nvPr/>
          </p:nvSpPr>
          <p:spPr>
            <a:xfrm>
              <a:off x="1227800" y="1481400"/>
              <a:ext cx="17450" cy="75350"/>
            </a:xfrm>
            <a:custGeom>
              <a:rect b="b" l="l" r="r" t="t"/>
              <a:pathLst>
                <a:path extrusionOk="0" h="3014" w="698">
                  <a:moveTo>
                    <a:pt x="242" y="0"/>
                  </a:moveTo>
                  <a:cubicBezTo>
                    <a:pt x="233" y="0"/>
                    <a:pt x="226" y="5"/>
                    <a:pt x="223" y="16"/>
                  </a:cubicBezTo>
                  <a:cubicBezTo>
                    <a:pt x="0" y="915"/>
                    <a:pt x="143" y="2211"/>
                    <a:pt x="642" y="3001"/>
                  </a:cubicBezTo>
                  <a:cubicBezTo>
                    <a:pt x="647" y="3010"/>
                    <a:pt x="655" y="3014"/>
                    <a:pt x="663" y="3014"/>
                  </a:cubicBezTo>
                  <a:cubicBezTo>
                    <a:pt x="680" y="3014"/>
                    <a:pt x="697" y="2996"/>
                    <a:pt x="686" y="2977"/>
                  </a:cubicBezTo>
                  <a:cubicBezTo>
                    <a:pt x="181" y="2183"/>
                    <a:pt x="75" y="939"/>
                    <a:pt x="265" y="26"/>
                  </a:cubicBezTo>
                  <a:cubicBezTo>
                    <a:pt x="268" y="11"/>
                    <a:pt x="254"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34"/>
            <p:cNvSpPr/>
            <p:nvPr/>
          </p:nvSpPr>
          <p:spPr>
            <a:xfrm>
              <a:off x="1260225" y="1500800"/>
              <a:ext cx="24825" cy="72075"/>
            </a:xfrm>
            <a:custGeom>
              <a:rect b="b" l="l" r="r" t="t"/>
              <a:pathLst>
                <a:path extrusionOk="0" h="2883" w="993">
                  <a:moveTo>
                    <a:pt x="342" y="1"/>
                  </a:moveTo>
                  <a:cubicBezTo>
                    <a:pt x="331" y="1"/>
                    <a:pt x="321" y="7"/>
                    <a:pt x="316" y="20"/>
                  </a:cubicBezTo>
                  <a:cubicBezTo>
                    <a:pt x="1" y="946"/>
                    <a:pt x="444" y="2059"/>
                    <a:pt x="910" y="2864"/>
                  </a:cubicBezTo>
                  <a:cubicBezTo>
                    <a:pt x="918" y="2877"/>
                    <a:pt x="930" y="2882"/>
                    <a:pt x="941" y="2882"/>
                  </a:cubicBezTo>
                  <a:cubicBezTo>
                    <a:pt x="967" y="2882"/>
                    <a:pt x="993" y="2856"/>
                    <a:pt x="976" y="2827"/>
                  </a:cubicBezTo>
                  <a:cubicBezTo>
                    <a:pt x="506" y="2014"/>
                    <a:pt x="131" y="971"/>
                    <a:pt x="367" y="33"/>
                  </a:cubicBezTo>
                  <a:cubicBezTo>
                    <a:pt x="372" y="13"/>
                    <a:pt x="357" y="1"/>
                    <a:pt x="3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34"/>
            <p:cNvSpPr/>
            <p:nvPr/>
          </p:nvSpPr>
          <p:spPr>
            <a:xfrm>
              <a:off x="1299175" y="1523600"/>
              <a:ext cx="12575" cy="47275"/>
            </a:xfrm>
            <a:custGeom>
              <a:rect b="b" l="l" r="r" t="t"/>
              <a:pathLst>
                <a:path extrusionOk="0" h="1891" w="503">
                  <a:moveTo>
                    <a:pt x="177" y="1"/>
                  </a:moveTo>
                  <a:cubicBezTo>
                    <a:pt x="167" y="1"/>
                    <a:pt x="156" y="6"/>
                    <a:pt x="153" y="17"/>
                  </a:cubicBezTo>
                  <a:cubicBezTo>
                    <a:pt x="0" y="661"/>
                    <a:pt x="220" y="1277"/>
                    <a:pt x="449" y="1876"/>
                  </a:cubicBezTo>
                  <a:cubicBezTo>
                    <a:pt x="455" y="1886"/>
                    <a:pt x="464" y="1891"/>
                    <a:pt x="474" y="1891"/>
                  </a:cubicBezTo>
                  <a:cubicBezTo>
                    <a:pt x="488" y="1891"/>
                    <a:pt x="502" y="1880"/>
                    <a:pt x="496" y="1862"/>
                  </a:cubicBezTo>
                  <a:cubicBezTo>
                    <a:pt x="274" y="1253"/>
                    <a:pt x="114" y="677"/>
                    <a:pt x="198" y="22"/>
                  </a:cubicBezTo>
                  <a:cubicBezTo>
                    <a:pt x="200" y="9"/>
                    <a:pt x="189"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34"/>
            <p:cNvSpPr/>
            <p:nvPr/>
          </p:nvSpPr>
          <p:spPr>
            <a:xfrm>
              <a:off x="1327075" y="1543875"/>
              <a:ext cx="7550" cy="25800"/>
            </a:xfrm>
            <a:custGeom>
              <a:rect b="b" l="l" r="r" t="t"/>
              <a:pathLst>
                <a:path extrusionOk="0" h="1032" w="302">
                  <a:moveTo>
                    <a:pt x="49" y="1"/>
                  </a:moveTo>
                  <a:cubicBezTo>
                    <a:pt x="34" y="1"/>
                    <a:pt x="20" y="9"/>
                    <a:pt x="17" y="25"/>
                  </a:cubicBezTo>
                  <a:cubicBezTo>
                    <a:pt x="1" y="127"/>
                    <a:pt x="25" y="240"/>
                    <a:pt x="40" y="341"/>
                  </a:cubicBezTo>
                  <a:cubicBezTo>
                    <a:pt x="75" y="576"/>
                    <a:pt x="140" y="801"/>
                    <a:pt x="237" y="1017"/>
                  </a:cubicBezTo>
                  <a:cubicBezTo>
                    <a:pt x="242" y="1027"/>
                    <a:pt x="251" y="1032"/>
                    <a:pt x="260" y="1032"/>
                  </a:cubicBezTo>
                  <a:cubicBezTo>
                    <a:pt x="280" y="1032"/>
                    <a:pt x="301" y="1014"/>
                    <a:pt x="292" y="991"/>
                  </a:cubicBezTo>
                  <a:cubicBezTo>
                    <a:pt x="209" y="782"/>
                    <a:pt x="158" y="565"/>
                    <a:pt x="125" y="344"/>
                  </a:cubicBezTo>
                  <a:cubicBezTo>
                    <a:pt x="110" y="239"/>
                    <a:pt x="110" y="127"/>
                    <a:pt x="83" y="25"/>
                  </a:cubicBezTo>
                  <a:cubicBezTo>
                    <a:pt x="79" y="9"/>
                    <a:pt x="64"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4"/>
            <p:cNvSpPr/>
            <p:nvPr/>
          </p:nvSpPr>
          <p:spPr>
            <a:xfrm>
              <a:off x="1327700" y="1543950"/>
              <a:ext cx="21400" cy="6175"/>
            </a:xfrm>
            <a:custGeom>
              <a:rect b="b" l="l" r="r" t="t"/>
              <a:pathLst>
                <a:path extrusionOk="0" h="247" w="856">
                  <a:moveTo>
                    <a:pt x="181" y="1"/>
                  </a:moveTo>
                  <a:cubicBezTo>
                    <a:pt x="125" y="1"/>
                    <a:pt x="71" y="5"/>
                    <a:pt x="21" y="14"/>
                  </a:cubicBezTo>
                  <a:cubicBezTo>
                    <a:pt x="0" y="19"/>
                    <a:pt x="5" y="50"/>
                    <a:pt x="25" y="50"/>
                  </a:cubicBezTo>
                  <a:cubicBezTo>
                    <a:pt x="26" y="50"/>
                    <a:pt x="26" y="50"/>
                    <a:pt x="27" y="50"/>
                  </a:cubicBezTo>
                  <a:cubicBezTo>
                    <a:pt x="61" y="48"/>
                    <a:pt x="95" y="47"/>
                    <a:pt x="131" y="47"/>
                  </a:cubicBezTo>
                  <a:cubicBezTo>
                    <a:pt x="369" y="47"/>
                    <a:pt x="633" y="95"/>
                    <a:pt x="818" y="243"/>
                  </a:cubicBezTo>
                  <a:cubicBezTo>
                    <a:pt x="821" y="246"/>
                    <a:pt x="825" y="247"/>
                    <a:pt x="828" y="247"/>
                  </a:cubicBezTo>
                  <a:cubicBezTo>
                    <a:pt x="842" y="247"/>
                    <a:pt x="855" y="229"/>
                    <a:pt x="842" y="218"/>
                  </a:cubicBezTo>
                  <a:cubicBezTo>
                    <a:pt x="674" y="79"/>
                    <a:pt x="413" y="1"/>
                    <a:pt x="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4"/>
            <p:cNvSpPr/>
            <p:nvPr/>
          </p:nvSpPr>
          <p:spPr>
            <a:xfrm>
              <a:off x="1301225" y="1521425"/>
              <a:ext cx="37525" cy="4500"/>
            </a:xfrm>
            <a:custGeom>
              <a:rect b="b" l="l" r="r" t="t"/>
              <a:pathLst>
                <a:path extrusionOk="0" h="180" w="1501">
                  <a:moveTo>
                    <a:pt x="496" y="1"/>
                  </a:moveTo>
                  <a:cubicBezTo>
                    <a:pt x="339" y="1"/>
                    <a:pt x="181" y="11"/>
                    <a:pt x="23" y="34"/>
                  </a:cubicBezTo>
                  <a:cubicBezTo>
                    <a:pt x="1" y="39"/>
                    <a:pt x="5" y="76"/>
                    <a:pt x="29" y="76"/>
                  </a:cubicBezTo>
                  <a:cubicBezTo>
                    <a:pt x="157" y="68"/>
                    <a:pt x="283" y="64"/>
                    <a:pt x="409" y="64"/>
                  </a:cubicBezTo>
                  <a:cubicBezTo>
                    <a:pt x="760" y="64"/>
                    <a:pt x="1106" y="97"/>
                    <a:pt x="1454" y="179"/>
                  </a:cubicBezTo>
                  <a:cubicBezTo>
                    <a:pt x="1456" y="180"/>
                    <a:pt x="1458" y="180"/>
                    <a:pt x="1460" y="180"/>
                  </a:cubicBezTo>
                  <a:cubicBezTo>
                    <a:pt x="1491" y="180"/>
                    <a:pt x="1501" y="132"/>
                    <a:pt x="1469" y="127"/>
                  </a:cubicBezTo>
                  <a:cubicBezTo>
                    <a:pt x="1149" y="47"/>
                    <a:pt x="823" y="1"/>
                    <a:pt x="4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34"/>
            <p:cNvSpPr/>
            <p:nvPr/>
          </p:nvSpPr>
          <p:spPr>
            <a:xfrm>
              <a:off x="1268425" y="1492150"/>
              <a:ext cx="60150" cy="8525"/>
            </a:xfrm>
            <a:custGeom>
              <a:rect b="b" l="l" r="r" t="t"/>
              <a:pathLst>
                <a:path extrusionOk="0" h="341" w="2406">
                  <a:moveTo>
                    <a:pt x="1309" y="1"/>
                  </a:moveTo>
                  <a:cubicBezTo>
                    <a:pt x="832" y="1"/>
                    <a:pt x="345" y="114"/>
                    <a:pt x="12" y="318"/>
                  </a:cubicBezTo>
                  <a:cubicBezTo>
                    <a:pt x="0" y="326"/>
                    <a:pt x="9" y="341"/>
                    <a:pt x="21" y="341"/>
                  </a:cubicBezTo>
                  <a:cubicBezTo>
                    <a:pt x="23" y="341"/>
                    <a:pt x="24" y="341"/>
                    <a:pt x="26" y="340"/>
                  </a:cubicBezTo>
                  <a:cubicBezTo>
                    <a:pt x="371" y="166"/>
                    <a:pt x="855" y="57"/>
                    <a:pt x="1325" y="57"/>
                  </a:cubicBezTo>
                  <a:cubicBezTo>
                    <a:pt x="1704" y="57"/>
                    <a:pt x="2075" y="128"/>
                    <a:pt x="2356" y="292"/>
                  </a:cubicBezTo>
                  <a:cubicBezTo>
                    <a:pt x="2360" y="295"/>
                    <a:pt x="2365" y="296"/>
                    <a:pt x="2369" y="296"/>
                  </a:cubicBezTo>
                  <a:cubicBezTo>
                    <a:pt x="2391" y="296"/>
                    <a:pt x="2405" y="262"/>
                    <a:pt x="2383" y="247"/>
                  </a:cubicBezTo>
                  <a:cubicBezTo>
                    <a:pt x="2094" y="78"/>
                    <a:pt x="1705" y="1"/>
                    <a:pt x="1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34"/>
            <p:cNvSpPr/>
            <p:nvPr/>
          </p:nvSpPr>
          <p:spPr>
            <a:xfrm>
              <a:off x="1232875" y="1471900"/>
              <a:ext cx="70800" cy="10725"/>
            </a:xfrm>
            <a:custGeom>
              <a:rect b="b" l="l" r="r" t="t"/>
              <a:pathLst>
                <a:path extrusionOk="0" h="429" w="2832">
                  <a:moveTo>
                    <a:pt x="1519" y="1"/>
                  </a:moveTo>
                  <a:cubicBezTo>
                    <a:pt x="988" y="1"/>
                    <a:pt x="461" y="102"/>
                    <a:pt x="26" y="380"/>
                  </a:cubicBezTo>
                  <a:cubicBezTo>
                    <a:pt x="1" y="395"/>
                    <a:pt x="16" y="429"/>
                    <a:pt x="41" y="429"/>
                  </a:cubicBezTo>
                  <a:cubicBezTo>
                    <a:pt x="45" y="429"/>
                    <a:pt x="50" y="428"/>
                    <a:pt x="55" y="426"/>
                  </a:cubicBezTo>
                  <a:cubicBezTo>
                    <a:pt x="538" y="179"/>
                    <a:pt x="1076" y="81"/>
                    <a:pt x="1617" y="81"/>
                  </a:cubicBezTo>
                  <a:cubicBezTo>
                    <a:pt x="2011" y="81"/>
                    <a:pt x="2407" y="133"/>
                    <a:pt x="2786" y="218"/>
                  </a:cubicBezTo>
                  <a:cubicBezTo>
                    <a:pt x="2788" y="218"/>
                    <a:pt x="2790" y="219"/>
                    <a:pt x="2792" y="219"/>
                  </a:cubicBezTo>
                  <a:cubicBezTo>
                    <a:pt x="2820" y="219"/>
                    <a:pt x="2831" y="171"/>
                    <a:pt x="2798" y="164"/>
                  </a:cubicBezTo>
                  <a:cubicBezTo>
                    <a:pt x="2400" y="69"/>
                    <a:pt x="1958" y="1"/>
                    <a:pt x="1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4"/>
            <p:cNvSpPr/>
            <p:nvPr/>
          </p:nvSpPr>
          <p:spPr>
            <a:xfrm>
              <a:off x="932950" y="2399500"/>
              <a:ext cx="144450" cy="143925"/>
            </a:xfrm>
            <a:custGeom>
              <a:rect b="b" l="l" r="r" t="t"/>
              <a:pathLst>
                <a:path extrusionOk="0" h="5757" w="5778">
                  <a:moveTo>
                    <a:pt x="2373" y="0"/>
                  </a:moveTo>
                  <a:lnTo>
                    <a:pt x="2373" y="0"/>
                  </a:lnTo>
                  <a:cubicBezTo>
                    <a:pt x="0" y="4130"/>
                    <a:pt x="4390" y="5588"/>
                    <a:pt x="4983" y="5757"/>
                  </a:cubicBezTo>
                  <a:cubicBezTo>
                    <a:pt x="4983" y="5757"/>
                    <a:pt x="4983" y="5757"/>
                    <a:pt x="4983" y="5757"/>
                  </a:cubicBezTo>
                  <a:cubicBezTo>
                    <a:pt x="5033" y="5757"/>
                    <a:pt x="5778" y="3399"/>
                    <a:pt x="5338" y="2323"/>
                  </a:cubicBezTo>
                  <a:cubicBezTo>
                    <a:pt x="4818" y="1052"/>
                    <a:pt x="3451" y="437"/>
                    <a:pt x="23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34"/>
            <p:cNvSpPr/>
            <p:nvPr/>
          </p:nvSpPr>
          <p:spPr>
            <a:xfrm>
              <a:off x="947525" y="2356225"/>
              <a:ext cx="109725" cy="181100"/>
            </a:xfrm>
            <a:custGeom>
              <a:rect b="b" l="l" r="r" t="t"/>
              <a:pathLst>
                <a:path extrusionOk="0" h="7244" w="4389">
                  <a:moveTo>
                    <a:pt x="62" y="1"/>
                  </a:moveTo>
                  <a:cubicBezTo>
                    <a:pt x="30" y="1"/>
                    <a:pt x="1" y="48"/>
                    <a:pt x="31" y="73"/>
                  </a:cubicBezTo>
                  <a:cubicBezTo>
                    <a:pt x="2301" y="1933"/>
                    <a:pt x="3523" y="4446"/>
                    <a:pt x="4325" y="7221"/>
                  </a:cubicBezTo>
                  <a:cubicBezTo>
                    <a:pt x="4329" y="7236"/>
                    <a:pt x="4341" y="7243"/>
                    <a:pt x="4353" y="7243"/>
                  </a:cubicBezTo>
                  <a:cubicBezTo>
                    <a:pt x="4371" y="7243"/>
                    <a:pt x="4389" y="7229"/>
                    <a:pt x="4384" y="7206"/>
                  </a:cubicBezTo>
                  <a:cubicBezTo>
                    <a:pt x="3695" y="4528"/>
                    <a:pt x="2426" y="1634"/>
                    <a:pt x="82" y="7"/>
                  </a:cubicBezTo>
                  <a:cubicBezTo>
                    <a:pt x="75" y="3"/>
                    <a:pt x="68" y="1"/>
                    <a:pt x="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34"/>
            <p:cNvSpPr/>
            <p:nvPr/>
          </p:nvSpPr>
          <p:spPr>
            <a:xfrm>
              <a:off x="980775" y="2421500"/>
              <a:ext cx="27425" cy="60575"/>
            </a:xfrm>
            <a:custGeom>
              <a:rect b="b" l="l" r="r" t="t"/>
              <a:pathLst>
                <a:path extrusionOk="0" h="2423" w="1097">
                  <a:moveTo>
                    <a:pt x="1066" y="0"/>
                  </a:moveTo>
                  <a:cubicBezTo>
                    <a:pt x="1061" y="0"/>
                    <a:pt x="1056" y="3"/>
                    <a:pt x="1051" y="8"/>
                  </a:cubicBezTo>
                  <a:cubicBezTo>
                    <a:pt x="481" y="567"/>
                    <a:pt x="1" y="1594"/>
                    <a:pt x="16" y="2397"/>
                  </a:cubicBezTo>
                  <a:cubicBezTo>
                    <a:pt x="17" y="2414"/>
                    <a:pt x="29" y="2423"/>
                    <a:pt x="42" y="2423"/>
                  </a:cubicBezTo>
                  <a:cubicBezTo>
                    <a:pt x="54" y="2423"/>
                    <a:pt x="65" y="2414"/>
                    <a:pt x="65" y="2397"/>
                  </a:cubicBezTo>
                  <a:cubicBezTo>
                    <a:pt x="50" y="1588"/>
                    <a:pt x="535" y="623"/>
                    <a:pt x="1081" y="38"/>
                  </a:cubicBezTo>
                  <a:cubicBezTo>
                    <a:pt x="1096" y="22"/>
                    <a:pt x="1082"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4"/>
            <p:cNvSpPr/>
            <p:nvPr/>
          </p:nvSpPr>
          <p:spPr>
            <a:xfrm>
              <a:off x="1002775" y="2451525"/>
              <a:ext cx="22600" cy="60250"/>
            </a:xfrm>
            <a:custGeom>
              <a:rect b="b" l="l" r="r" t="t"/>
              <a:pathLst>
                <a:path extrusionOk="0" h="2410" w="904">
                  <a:moveTo>
                    <a:pt x="864" y="1"/>
                  </a:moveTo>
                  <a:cubicBezTo>
                    <a:pt x="858" y="1"/>
                    <a:pt x="852" y="3"/>
                    <a:pt x="846" y="7"/>
                  </a:cubicBezTo>
                  <a:cubicBezTo>
                    <a:pt x="192" y="538"/>
                    <a:pt x="20" y="1573"/>
                    <a:pt x="1" y="2374"/>
                  </a:cubicBezTo>
                  <a:cubicBezTo>
                    <a:pt x="0" y="2398"/>
                    <a:pt x="18" y="2410"/>
                    <a:pt x="37" y="2410"/>
                  </a:cubicBezTo>
                  <a:cubicBezTo>
                    <a:pt x="56" y="2410"/>
                    <a:pt x="75" y="2398"/>
                    <a:pt x="76" y="2374"/>
                  </a:cubicBezTo>
                  <a:cubicBezTo>
                    <a:pt x="97" y="1563"/>
                    <a:pt x="291" y="631"/>
                    <a:pt x="884" y="44"/>
                  </a:cubicBezTo>
                  <a:cubicBezTo>
                    <a:pt x="904" y="25"/>
                    <a:pt x="886" y="1"/>
                    <a:pt x="8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34"/>
            <p:cNvSpPr/>
            <p:nvPr/>
          </p:nvSpPr>
          <p:spPr>
            <a:xfrm>
              <a:off x="1023850" y="2484000"/>
              <a:ext cx="16700" cy="38525"/>
            </a:xfrm>
            <a:custGeom>
              <a:rect b="b" l="l" r="r" t="t"/>
              <a:pathLst>
                <a:path extrusionOk="0" h="1541" w="668">
                  <a:moveTo>
                    <a:pt x="638" y="1"/>
                  </a:moveTo>
                  <a:cubicBezTo>
                    <a:pt x="633" y="1"/>
                    <a:pt x="628" y="3"/>
                    <a:pt x="623" y="8"/>
                  </a:cubicBezTo>
                  <a:cubicBezTo>
                    <a:pt x="216" y="405"/>
                    <a:pt x="104" y="972"/>
                    <a:pt x="3" y="1512"/>
                  </a:cubicBezTo>
                  <a:cubicBezTo>
                    <a:pt x="1" y="1529"/>
                    <a:pt x="16" y="1541"/>
                    <a:pt x="29" y="1541"/>
                  </a:cubicBezTo>
                  <a:cubicBezTo>
                    <a:pt x="38" y="1541"/>
                    <a:pt x="46" y="1536"/>
                    <a:pt x="48" y="1524"/>
                  </a:cubicBezTo>
                  <a:cubicBezTo>
                    <a:pt x="160" y="975"/>
                    <a:pt x="303" y="485"/>
                    <a:pt x="654" y="39"/>
                  </a:cubicBezTo>
                  <a:cubicBezTo>
                    <a:pt x="668" y="22"/>
                    <a:pt x="655" y="1"/>
                    <a:pt x="6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34"/>
            <p:cNvSpPr/>
            <p:nvPr/>
          </p:nvSpPr>
          <p:spPr>
            <a:xfrm>
              <a:off x="1041000" y="2510000"/>
              <a:ext cx="8800" cy="21800"/>
            </a:xfrm>
            <a:custGeom>
              <a:rect b="b" l="l" r="r" t="t"/>
              <a:pathLst>
                <a:path extrusionOk="0" h="872" w="352">
                  <a:moveTo>
                    <a:pt x="310" y="0"/>
                  </a:moveTo>
                  <a:cubicBezTo>
                    <a:pt x="302" y="0"/>
                    <a:pt x="294" y="3"/>
                    <a:pt x="288" y="9"/>
                  </a:cubicBezTo>
                  <a:cubicBezTo>
                    <a:pt x="227" y="75"/>
                    <a:pt x="196" y="174"/>
                    <a:pt x="161" y="255"/>
                  </a:cubicBezTo>
                  <a:cubicBezTo>
                    <a:pt x="83" y="443"/>
                    <a:pt x="28" y="638"/>
                    <a:pt x="3" y="843"/>
                  </a:cubicBezTo>
                  <a:cubicBezTo>
                    <a:pt x="0" y="861"/>
                    <a:pt x="17" y="872"/>
                    <a:pt x="34" y="872"/>
                  </a:cubicBezTo>
                  <a:cubicBezTo>
                    <a:pt x="47" y="872"/>
                    <a:pt x="60" y="865"/>
                    <a:pt x="62" y="850"/>
                  </a:cubicBezTo>
                  <a:cubicBezTo>
                    <a:pt x="98" y="648"/>
                    <a:pt x="163" y="454"/>
                    <a:pt x="245" y="267"/>
                  </a:cubicBezTo>
                  <a:cubicBezTo>
                    <a:pt x="278" y="194"/>
                    <a:pt x="324" y="120"/>
                    <a:pt x="345" y="44"/>
                  </a:cubicBezTo>
                  <a:cubicBezTo>
                    <a:pt x="352" y="21"/>
                    <a:pt x="330"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34"/>
            <p:cNvSpPr/>
            <p:nvPr/>
          </p:nvSpPr>
          <p:spPr>
            <a:xfrm>
              <a:off x="1048175" y="2510350"/>
              <a:ext cx="13700" cy="13625"/>
            </a:xfrm>
            <a:custGeom>
              <a:rect b="b" l="l" r="r" t="t"/>
              <a:pathLst>
                <a:path extrusionOk="0" h="545" w="548">
                  <a:moveTo>
                    <a:pt x="24" y="0"/>
                  </a:moveTo>
                  <a:cubicBezTo>
                    <a:pt x="8" y="0"/>
                    <a:pt x="0" y="25"/>
                    <a:pt x="16" y="36"/>
                  </a:cubicBezTo>
                  <a:cubicBezTo>
                    <a:pt x="215" y="142"/>
                    <a:pt x="434" y="313"/>
                    <a:pt x="512" y="533"/>
                  </a:cubicBezTo>
                  <a:cubicBezTo>
                    <a:pt x="514" y="541"/>
                    <a:pt x="520" y="545"/>
                    <a:pt x="527" y="545"/>
                  </a:cubicBezTo>
                  <a:cubicBezTo>
                    <a:pt x="537" y="545"/>
                    <a:pt x="547" y="536"/>
                    <a:pt x="545" y="524"/>
                  </a:cubicBezTo>
                  <a:cubicBezTo>
                    <a:pt x="471" y="305"/>
                    <a:pt x="245" y="81"/>
                    <a:pt x="30" y="1"/>
                  </a:cubicBezTo>
                  <a:cubicBezTo>
                    <a:pt x="28" y="1"/>
                    <a:pt x="26"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34"/>
            <p:cNvSpPr/>
            <p:nvPr/>
          </p:nvSpPr>
          <p:spPr>
            <a:xfrm>
              <a:off x="1038525" y="2482275"/>
              <a:ext cx="26950" cy="19150"/>
            </a:xfrm>
            <a:custGeom>
              <a:rect b="b" l="l" r="r" t="t"/>
              <a:pathLst>
                <a:path extrusionOk="0" h="766" w="1078">
                  <a:moveTo>
                    <a:pt x="27" y="1"/>
                  </a:moveTo>
                  <a:cubicBezTo>
                    <a:pt x="9" y="1"/>
                    <a:pt x="0" y="30"/>
                    <a:pt x="18" y="40"/>
                  </a:cubicBezTo>
                  <a:cubicBezTo>
                    <a:pt x="383" y="242"/>
                    <a:pt x="723" y="460"/>
                    <a:pt x="1019" y="758"/>
                  </a:cubicBezTo>
                  <a:cubicBezTo>
                    <a:pt x="1025" y="763"/>
                    <a:pt x="1032" y="766"/>
                    <a:pt x="1038" y="766"/>
                  </a:cubicBezTo>
                  <a:cubicBezTo>
                    <a:pt x="1060" y="766"/>
                    <a:pt x="1078" y="739"/>
                    <a:pt x="1059" y="720"/>
                  </a:cubicBezTo>
                  <a:cubicBezTo>
                    <a:pt x="766" y="423"/>
                    <a:pt x="425" y="159"/>
                    <a:pt x="34" y="2"/>
                  </a:cubicBezTo>
                  <a:cubicBezTo>
                    <a:pt x="32" y="1"/>
                    <a:pt x="29"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34"/>
            <p:cNvSpPr/>
            <p:nvPr/>
          </p:nvSpPr>
          <p:spPr>
            <a:xfrm>
              <a:off x="1024550" y="2451075"/>
              <a:ext cx="45225" cy="26400"/>
            </a:xfrm>
            <a:custGeom>
              <a:rect b="b" l="l" r="r" t="t"/>
              <a:pathLst>
                <a:path extrusionOk="0" h="1056" w="1809">
                  <a:moveTo>
                    <a:pt x="32" y="1"/>
                  </a:moveTo>
                  <a:cubicBezTo>
                    <a:pt x="27" y="1"/>
                    <a:pt x="22" y="1"/>
                    <a:pt x="17" y="1"/>
                  </a:cubicBezTo>
                  <a:cubicBezTo>
                    <a:pt x="1" y="1"/>
                    <a:pt x="1" y="25"/>
                    <a:pt x="17" y="25"/>
                  </a:cubicBezTo>
                  <a:cubicBezTo>
                    <a:pt x="611" y="76"/>
                    <a:pt x="1460" y="487"/>
                    <a:pt x="1753" y="1042"/>
                  </a:cubicBezTo>
                  <a:cubicBezTo>
                    <a:pt x="1758" y="1052"/>
                    <a:pt x="1765" y="1056"/>
                    <a:pt x="1773" y="1056"/>
                  </a:cubicBezTo>
                  <a:cubicBezTo>
                    <a:pt x="1790" y="1056"/>
                    <a:pt x="1808" y="1037"/>
                    <a:pt x="1798" y="1017"/>
                  </a:cubicBezTo>
                  <a:cubicBezTo>
                    <a:pt x="1504" y="462"/>
                    <a:pt x="645"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34"/>
            <p:cNvSpPr/>
            <p:nvPr/>
          </p:nvSpPr>
          <p:spPr>
            <a:xfrm>
              <a:off x="1006600" y="2421350"/>
              <a:ext cx="54900" cy="28500"/>
            </a:xfrm>
            <a:custGeom>
              <a:rect b="b" l="l" r="r" t="t"/>
              <a:pathLst>
                <a:path extrusionOk="0" h="1140" w="2196">
                  <a:moveTo>
                    <a:pt x="85" y="1"/>
                  </a:moveTo>
                  <a:cubicBezTo>
                    <a:pt x="68" y="1"/>
                    <a:pt x="52" y="1"/>
                    <a:pt x="35" y="2"/>
                  </a:cubicBezTo>
                  <a:cubicBezTo>
                    <a:pt x="0" y="5"/>
                    <a:pt x="2" y="53"/>
                    <a:pt x="35" y="57"/>
                  </a:cubicBezTo>
                  <a:cubicBezTo>
                    <a:pt x="841" y="124"/>
                    <a:pt x="1567" y="578"/>
                    <a:pt x="2137" y="1131"/>
                  </a:cubicBezTo>
                  <a:cubicBezTo>
                    <a:pt x="2143" y="1137"/>
                    <a:pt x="2150" y="1140"/>
                    <a:pt x="2156" y="1140"/>
                  </a:cubicBezTo>
                  <a:cubicBezTo>
                    <a:pt x="2177" y="1140"/>
                    <a:pt x="2196" y="1113"/>
                    <a:pt x="2178" y="1092"/>
                  </a:cubicBezTo>
                  <a:cubicBezTo>
                    <a:pt x="1638" y="556"/>
                    <a:pt x="879" y="1"/>
                    <a:pt x="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4"/>
            <p:cNvSpPr/>
            <p:nvPr/>
          </p:nvSpPr>
          <p:spPr>
            <a:xfrm>
              <a:off x="956850" y="2796500"/>
              <a:ext cx="101475" cy="89275"/>
            </a:xfrm>
            <a:custGeom>
              <a:rect b="b" l="l" r="r" t="t"/>
              <a:pathLst>
                <a:path extrusionOk="0" h="3571" w="4059">
                  <a:moveTo>
                    <a:pt x="624" y="1"/>
                  </a:moveTo>
                  <a:cubicBezTo>
                    <a:pt x="1" y="3303"/>
                    <a:pt x="2900" y="3571"/>
                    <a:pt x="3808" y="3571"/>
                  </a:cubicBezTo>
                  <a:cubicBezTo>
                    <a:pt x="3902" y="3571"/>
                    <a:pt x="3974" y="3568"/>
                    <a:pt x="4020" y="3565"/>
                  </a:cubicBezTo>
                  <a:cubicBezTo>
                    <a:pt x="4058" y="3564"/>
                    <a:pt x="4005" y="1627"/>
                    <a:pt x="3402" y="947"/>
                  </a:cubicBezTo>
                  <a:cubicBezTo>
                    <a:pt x="2694" y="146"/>
                    <a:pt x="1528" y="44"/>
                    <a:pt x="6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34"/>
            <p:cNvSpPr/>
            <p:nvPr/>
          </p:nvSpPr>
          <p:spPr>
            <a:xfrm>
              <a:off x="928400" y="2775475"/>
              <a:ext cx="127375" cy="106150"/>
            </a:xfrm>
            <a:custGeom>
              <a:rect b="b" l="l" r="r" t="t"/>
              <a:pathLst>
                <a:path extrusionOk="0" h="4246" w="5095">
                  <a:moveTo>
                    <a:pt x="55" y="1"/>
                  </a:moveTo>
                  <a:cubicBezTo>
                    <a:pt x="13" y="1"/>
                    <a:pt x="1" y="65"/>
                    <a:pt x="46" y="82"/>
                  </a:cubicBezTo>
                  <a:cubicBezTo>
                    <a:pt x="2190" y="879"/>
                    <a:pt x="3717" y="2404"/>
                    <a:pt x="5029" y="4233"/>
                  </a:cubicBezTo>
                  <a:cubicBezTo>
                    <a:pt x="5036" y="4242"/>
                    <a:pt x="5045" y="4245"/>
                    <a:pt x="5054" y="4245"/>
                  </a:cubicBezTo>
                  <a:cubicBezTo>
                    <a:pt x="5075" y="4245"/>
                    <a:pt x="5095" y="4225"/>
                    <a:pt x="5081" y="4203"/>
                  </a:cubicBezTo>
                  <a:cubicBezTo>
                    <a:pt x="3889" y="2398"/>
                    <a:pt x="2216" y="604"/>
                    <a:pt x="68" y="3"/>
                  </a:cubicBezTo>
                  <a:cubicBezTo>
                    <a:pt x="64" y="1"/>
                    <a:pt x="59" y="1"/>
                    <a:pt x="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34"/>
            <p:cNvSpPr/>
            <p:nvPr/>
          </p:nvSpPr>
          <p:spPr>
            <a:xfrm>
              <a:off x="979700" y="2808600"/>
              <a:ext cx="10350" cy="51450"/>
            </a:xfrm>
            <a:custGeom>
              <a:rect b="b" l="l" r="r" t="t"/>
              <a:pathLst>
                <a:path extrusionOk="0" h="2058" w="414">
                  <a:moveTo>
                    <a:pt x="385" y="1"/>
                  </a:moveTo>
                  <a:cubicBezTo>
                    <a:pt x="379" y="1"/>
                    <a:pt x="373" y="4"/>
                    <a:pt x="369" y="11"/>
                  </a:cubicBezTo>
                  <a:cubicBezTo>
                    <a:pt x="89" y="570"/>
                    <a:pt x="1" y="1449"/>
                    <a:pt x="218" y="2038"/>
                  </a:cubicBezTo>
                  <a:cubicBezTo>
                    <a:pt x="222" y="2052"/>
                    <a:pt x="233" y="2058"/>
                    <a:pt x="243" y="2058"/>
                  </a:cubicBezTo>
                  <a:cubicBezTo>
                    <a:pt x="258" y="2058"/>
                    <a:pt x="272" y="2046"/>
                    <a:pt x="265" y="2026"/>
                  </a:cubicBezTo>
                  <a:cubicBezTo>
                    <a:pt x="48" y="1431"/>
                    <a:pt x="159" y="609"/>
                    <a:pt x="406" y="33"/>
                  </a:cubicBezTo>
                  <a:cubicBezTo>
                    <a:pt x="413" y="16"/>
                    <a:pt x="399"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4"/>
            <p:cNvSpPr/>
            <p:nvPr/>
          </p:nvSpPr>
          <p:spPr>
            <a:xfrm>
              <a:off x="1000275" y="2826300"/>
              <a:ext cx="10300" cy="50075"/>
            </a:xfrm>
            <a:custGeom>
              <a:rect b="b" l="l" r="r" t="t"/>
              <a:pathLst>
                <a:path extrusionOk="0" h="2003" w="412">
                  <a:moveTo>
                    <a:pt x="372" y="1"/>
                  </a:moveTo>
                  <a:cubicBezTo>
                    <a:pt x="364" y="1"/>
                    <a:pt x="356" y="5"/>
                    <a:pt x="351" y="14"/>
                  </a:cubicBezTo>
                  <a:cubicBezTo>
                    <a:pt x="1" y="573"/>
                    <a:pt x="138" y="1381"/>
                    <a:pt x="330" y="1975"/>
                  </a:cubicBezTo>
                  <a:cubicBezTo>
                    <a:pt x="336" y="1994"/>
                    <a:pt x="352" y="2002"/>
                    <a:pt x="367" y="2002"/>
                  </a:cubicBezTo>
                  <a:cubicBezTo>
                    <a:pt x="390" y="2002"/>
                    <a:pt x="412" y="1985"/>
                    <a:pt x="403" y="1957"/>
                  </a:cubicBezTo>
                  <a:cubicBezTo>
                    <a:pt x="210" y="1353"/>
                    <a:pt x="119" y="629"/>
                    <a:pt x="396" y="39"/>
                  </a:cubicBezTo>
                  <a:cubicBezTo>
                    <a:pt x="406" y="18"/>
                    <a:pt x="389" y="1"/>
                    <a:pt x="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34"/>
            <p:cNvSpPr/>
            <p:nvPr/>
          </p:nvSpPr>
          <p:spPr>
            <a:xfrm>
              <a:off x="1023650" y="2846325"/>
              <a:ext cx="6300" cy="32525"/>
            </a:xfrm>
            <a:custGeom>
              <a:rect b="b" l="l" r="r" t="t"/>
              <a:pathLst>
                <a:path extrusionOk="0" h="1301" w="252">
                  <a:moveTo>
                    <a:pt x="223" y="1"/>
                  </a:moveTo>
                  <a:cubicBezTo>
                    <a:pt x="216" y="1"/>
                    <a:pt x="208" y="4"/>
                    <a:pt x="204" y="12"/>
                  </a:cubicBezTo>
                  <a:cubicBezTo>
                    <a:pt x="1" y="410"/>
                    <a:pt x="67" y="858"/>
                    <a:pt x="134" y="1285"/>
                  </a:cubicBezTo>
                  <a:cubicBezTo>
                    <a:pt x="135" y="1296"/>
                    <a:pt x="144" y="1301"/>
                    <a:pt x="154" y="1301"/>
                  </a:cubicBezTo>
                  <a:cubicBezTo>
                    <a:pt x="167" y="1301"/>
                    <a:pt x="181" y="1292"/>
                    <a:pt x="179" y="1277"/>
                  </a:cubicBezTo>
                  <a:cubicBezTo>
                    <a:pt x="122" y="842"/>
                    <a:pt x="107" y="449"/>
                    <a:pt x="246" y="28"/>
                  </a:cubicBezTo>
                  <a:cubicBezTo>
                    <a:pt x="251" y="12"/>
                    <a:pt x="237"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4"/>
            <p:cNvSpPr/>
            <p:nvPr/>
          </p:nvSpPr>
          <p:spPr>
            <a:xfrm>
              <a:off x="1040750" y="2863100"/>
              <a:ext cx="2825" cy="18250"/>
            </a:xfrm>
            <a:custGeom>
              <a:rect b="b" l="l" r="r" t="t"/>
              <a:pathLst>
                <a:path extrusionOk="0" h="730" w="113">
                  <a:moveTo>
                    <a:pt x="75" y="0"/>
                  </a:moveTo>
                  <a:cubicBezTo>
                    <a:pt x="63" y="0"/>
                    <a:pt x="50" y="6"/>
                    <a:pt x="44" y="17"/>
                  </a:cubicBezTo>
                  <a:cubicBezTo>
                    <a:pt x="13" y="78"/>
                    <a:pt x="14" y="165"/>
                    <a:pt x="11" y="232"/>
                  </a:cubicBezTo>
                  <a:cubicBezTo>
                    <a:pt x="1" y="392"/>
                    <a:pt x="13" y="553"/>
                    <a:pt x="46" y="710"/>
                  </a:cubicBezTo>
                  <a:cubicBezTo>
                    <a:pt x="48" y="724"/>
                    <a:pt x="58" y="730"/>
                    <a:pt x="69" y="730"/>
                  </a:cubicBezTo>
                  <a:cubicBezTo>
                    <a:pt x="87" y="730"/>
                    <a:pt x="108" y="714"/>
                    <a:pt x="104" y="690"/>
                  </a:cubicBezTo>
                  <a:cubicBezTo>
                    <a:pt x="80" y="533"/>
                    <a:pt x="80" y="373"/>
                    <a:pt x="93" y="213"/>
                  </a:cubicBezTo>
                  <a:cubicBezTo>
                    <a:pt x="98" y="152"/>
                    <a:pt x="113" y="86"/>
                    <a:pt x="105" y="24"/>
                  </a:cubicBezTo>
                  <a:cubicBezTo>
                    <a:pt x="104" y="8"/>
                    <a:pt x="90"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4"/>
            <p:cNvSpPr/>
            <p:nvPr/>
          </p:nvSpPr>
          <p:spPr>
            <a:xfrm>
              <a:off x="1041950" y="2863475"/>
              <a:ext cx="13675" cy="7050"/>
            </a:xfrm>
            <a:custGeom>
              <a:rect b="b" l="l" r="r" t="t"/>
              <a:pathLst>
                <a:path extrusionOk="0" h="282" w="547">
                  <a:moveTo>
                    <a:pt x="24" y="0"/>
                  </a:moveTo>
                  <a:cubicBezTo>
                    <a:pt x="4" y="0"/>
                    <a:pt x="1" y="32"/>
                    <a:pt x="18" y="35"/>
                  </a:cubicBezTo>
                  <a:cubicBezTo>
                    <a:pt x="195" y="69"/>
                    <a:pt x="393" y="131"/>
                    <a:pt x="511" y="276"/>
                  </a:cubicBezTo>
                  <a:cubicBezTo>
                    <a:pt x="515" y="280"/>
                    <a:pt x="519" y="281"/>
                    <a:pt x="523" y="281"/>
                  </a:cubicBezTo>
                  <a:cubicBezTo>
                    <a:pt x="536" y="281"/>
                    <a:pt x="547" y="264"/>
                    <a:pt x="536" y="250"/>
                  </a:cubicBezTo>
                  <a:cubicBezTo>
                    <a:pt x="427" y="110"/>
                    <a:pt x="203"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4"/>
            <p:cNvSpPr/>
            <p:nvPr/>
          </p:nvSpPr>
          <p:spPr>
            <a:xfrm>
              <a:off x="1027675" y="2845225"/>
              <a:ext cx="24925" cy="7900"/>
            </a:xfrm>
            <a:custGeom>
              <a:rect b="b" l="l" r="r" t="t"/>
              <a:pathLst>
                <a:path extrusionOk="0" h="316" w="997">
                  <a:moveTo>
                    <a:pt x="27" y="0"/>
                  </a:moveTo>
                  <a:cubicBezTo>
                    <a:pt x="6" y="0"/>
                    <a:pt x="0" y="36"/>
                    <a:pt x="22" y="42"/>
                  </a:cubicBezTo>
                  <a:cubicBezTo>
                    <a:pt x="344" y="100"/>
                    <a:pt x="646" y="171"/>
                    <a:pt x="943" y="313"/>
                  </a:cubicBezTo>
                  <a:cubicBezTo>
                    <a:pt x="946" y="315"/>
                    <a:pt x="950" y="315"/>
                    <a:pt x="954" y="315"/>
                  </a:cubicBezTo>
                  <a:cubicBezTo>
                    <a:pt x="979" y="315"/>
                    <a:pt x="997" y="280"/>
                    <a:pt x="970" y="267"/>
                  </a:cubicBezTo>
                  <a:cubicBezTo>
                    <a:pt x="676" y="120"/>
                    <a:pt x="358" y="14"/>
                    <a:pt x="28" y="0"/>
                  </a:cubicBezTo>
                  <a:cubicBezTo>
                    <a:pt x="28" y="0"/>
                    <a:pt x="27"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4"/>
            <p:cNvSpPr/>
            <p:nvPr/>
          </p:nvSpPr>
          <p:spPr>
            <a:xfrm>
              <a:off x="1009350" y="2824100"/>
              <a:ext cx="40275" cy="10250"/>
            </a:xfrm>
            <a:custGeom>
              <a:rect b="b" l="l" r="r" t="t"/>
              <a:pathLst>
                <a:path extrusionOk="0" h="410" w="1611">
                  <a:moveTo>
                    <a:pt x="487" y="0"/>
                  </a:moveTo>
                  <a:cubicBezTo>
                    <a:pt x="315" y="0"/>
                    <a:pt x="151" y="24"/>
                    <a:pt x="15" y="75"/>
                  </a:cubicBezTo>
                  <a:cubicBezTo>
                    <a:pt x="1" y="80"/>
                    <a:pt x="5" y="100"/>
                    <a:pt x="19" y="100"/>
                  </a:cubicBezTo>
                  <a:cubicBezTo>
                    <a:pt x="20" y="100"/>
                    <a:pt x="21" y="100"/>
                    <a:pt x="22" y="100"/>
                  </a:cubicBezTo>
                  <a:cubicBezTo>
                    <a:pt x="147" y="70"/>
                    <a:pt x="293" y="54"/>
                    <a:pt x="445" y="54"/>
                  </a:cubicBezTo>
                  <a:cubicBezTo>
                    <a:pt x="845" y="54"/>
                    <a:pt x="1293" y="163"/>
                    <a:pt x="1554" y="402"/>
                  </a:cubicBezTo>
                  <a:cubicBezTo>
                    <a:pt x="1560" y="407"/>
                    <a:pt x="1565" y="409"/>
                    <a:pt x="1571" y="409"/>
                  </a:cubicBezTo>
                  <a:cubicBezTo>
                    <a:pt x="1592" y="409"/>
                    <a:pt x="1610" y="382"/>
                    <a:pt x="1590" y="365"/>
                  </a:cubicBezTo>
                  <a:cubicBezTo>
                    <a:pt x="1335" y="131"/>
                    <a:pt x="888"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4"/>
            <p:cNvSpPr/>
            <p:nvPr/>
          </p:nvSpPr>
          <p:spPr>
            <a:xfrm>
              <a:off x="988450" y="2806100"/>
              <a:ext cx="48025" cy="10100"/>
            </a:xfrm>
            <a:custGeom>
              <a:rect b="b" l="l" r="r" t="t"/>
              <a:pathLst>
                <a:path extrusionOk="0" h="404" w="1921">
                  <a:moveTo>
                    <a:pt x="580" y="0"/>
                  </a:moveTo>
                  <a:cubicBezTo>
                    <a:pt x="391" y="0"/>
                    <a:pt x="205" y="29"/>
                    <a:pt x="31" y="97"/>
                  </a:cubicBezTo>
                  <a:cubicBezTo>
                    <a:pt x="0" y="110"/>
                    <a:pt x="8" y="150"/>
                    <a:pt x="38" y="150"/>
                  </a:cubicBezTo>
                  <a:cubicBezTo>
                    <a:pt x="40" y="150"/>
                    <a:pt x="43" y="150"/>
                    <a:pt x="46" y="150"/>
                  </a:cubicBezTo>
                  <a:cubicBezTo>
                    <a:pt x="218" y="108"/>
                    <a:pt x="392" y="89"/>
                    <a:pt x="566" y="89"/>
                  </a:cubicBezTo>
                  <a:cubicBezTo>
                    <a:pt x="1013" y="89"/>
                    <a:pt x="1457" y="214"/>
                    <a:pt x="1864" y="401"/>
                  </a:cubicBezTo>
                  <a:cubicBezTo>
                    <a:pt x="1868" y="403"/>
                    <a:pt x="1872" y="404"/>
                    <a:pt x="1876" y="404"/>
                  </a:cubicBezTo>
                  <a:cubicBezTo>
                    <a:pt x="1903" y="404"/>
                    <a:pt x="1920" y="366"/>
                    <a:pt x="1891" y="352"/>
                  </a:cubicBezTo>
                  <a:cubicBezTo>
                    <a:pt x="1505" y="166"/>
                    <a:pt x="1033" y="0"/>
                    <a:pt x="5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4"/>
            <p:cNvSpPr/>
            <p:nvPr/>
          </p:nvSpPr>
          <p:spPr>
            <a:xfrm>
              <a:off x="1410475" y="2148825"/>
              <a:ext cx="114100" cy="66025"/>
            </a:xfrm>
            <a:custGeom>
              <a:rect b="b" l="l" r="r" t="t"/>
              <a:pathLst>
                <a:path extrusionOk="0" h="2641" w="4564">
                  <a:moveTo>
                    <a:pt x="2160" y="0"/>
                  </a:moveTo>
                  <a:cubicBezTo>
                    <a:pt x="1353" y="0"/>
                    <a:pt x="597" y="458"/>
                    <a:pt x="0" y="846"/>
                  </a:cubicBezTo>
                  <a:cubicBezTo>
                    <a:pt x="637" y="2227"/>
                    <a:pt x="1500" y="2641"/>
                    <a:pt x="2304" y="2641"/>
                  </a:cubicBezTo>
                  <a:cubicBezTo>
                    <a:pt x="3372" y="2641"/>
                    <a:pt x="4338" y="1912"/>
                    <a:pt x="4535" y="1750"/>
                  </a:cubicBezTo>
                  <a:cubicBezTo>
                    <a:pt x="4564" y="1727"/>
                    <a:pt x="3458" y="253"/>
                    <a:pt x="2628" y="54"/>
                  </a:cubicBezTo>
                  <a:cubicBezTo>
                    <a:pt x="2470" y="17"/>
                    <a:pt x="2314" y="0"/>
                    <a:pt x="21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4"/>
            <p:cNvSpPr/>
            <p:nvPr/>
          </p:nvSpPr>
          <p:spPr>
            <a:xfrm>
              <a:off x="1365750" y="2168200"/>
              <a:ext cx="154525" cy="22875"/>
            </a:xfrm>
            <a:custGeom>
              <a:rect b="b" l="l" r="r" t="t"/>
              <a:pathLst>
                <a:path extrusionOk="0" h="915" w="6181">
                  <a:moveTo>
                    <a:pt x="2171" y="1"/>
                  </a:moveTo>
                  <a:cubicBezTo>
                    <a:pt x="1448" y="1"/>
                    <a:pt x="731" y="104"/>
                    <a:pt x="46" y="348"/>
                  </a:cubicBezTo>
                  <a:cubicBezTo>
                    <a:pt x="0" y="363"/>
                    <a:pt x="13" y="430"/>
                    <a:pt x="56" y="430"/>
                  </a:cubicBezTo>
                  <a:cubicBezTo>
                    <a:pt x="60" y="430"/>
                    <a:pt x="64" y="429"/>
                    <a:pt x="68" y="428"/>
                  </a:cubicBezTo>
                  <a:cubicBezTo>
                    <a:pt x="784" y="233"/>
                    <a:pt x="1490" y="147"/>
                    <a:pt x="2189" y="147"/>
                  </a:cubicBezTo>
                  <a:cubicBezTo>
                    <a:pt x="3520" y="147"/>
                    <a:pt x="4828" y="457"/>
                    <a:pt x="6136" y="913"/>
                  </a:cubicBezTo>
                  <a:cubicBezTo>
                    <a:pt x="6139" y="914"/>
                    <a:pt x="6143" y="915"/>
                    <a:pt x="6146" y="915"/>
                  </a:cubicBezTo>
                  <a:cubicBezTo>
                    <a:pt x="6174" y="915"/>
                    <a:pt x="6181" y="868"/>
                    <a:pt x="6151" y="855"/>
                  </a:cubicBezTo>
                  <a:cubicBezTo>
                    <a:pt x="4915" y="367"/>
                    <a:pt x="3532" y="1"/>
                    <a:pt x="2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34"/>
            <p:cNvSpPr/>
            <p:nvPr/>
          </p:nvSpPr>
          <p:spPr>
            <a:xfrm>
              <a:off x="1429725" y="2169975"/>
              <a:ext cx="26300" cy="42300"/>
            </a:xfrm>
            <a:custGeom>
              <a:rect b="b" l="l" r="r" t="t"/>
              <a:pathLst>
                <a:path extrusionOk="0" h="1692" w="1052">
                  <a:moveTo>
                    <a:pt x="26" y="1"/>
                  </a:moveTo>
                  <a:cubicBezTo>
                    <a:pt x="14" y="1"/>
                    <a:pt x="0" y="12"/>
                    <a:pt x="2" y="28"/>
                  </a:cubicBezTo>
                  <a:cubicBezTo>
                    <a:pt x="93" y="618"/>
                    <a:pt x="512" y="1348"/>
                    <a:pt x="1005" y="1688"/>
                  </a:cubicBezTo>
                  <a:cubicBezTo>
                    <a:pt x="1009" y="1690"/>
                    <a:pt x="1013" y="1692"/>
                    <a:pt x="1017" y="1692"/>
                  </a:cubicBezTo>
                  <a:cubicBezTo>
                    <a:pt x="1038" y="1692"/>
                    <a:pt x="1051" y="1658"/>
                    <a:pt x="1029" y="1644"/>
                  </a:cubicBezTo>
                  <a:cubicBezTo>
                    <a:pt x="535" y="1303"/>
                    <a:pt x="168" y="592"/>
                    <a:pt x="44" y="16"/>
                  </a:cubicBezTo>
                  <a:cubicBezTo>
                    <a:pt x="42" y="6"/>
                    <a:pt x="34" y="1"/>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4"/>
            <p:cNvSpPr/>
            <p:nvPr/>
          </p:nvSpPr>
          <p:spPr>
            <a:xfrm>
              <a:off x="1454725" y="2172600"/>
              <a:ext cx="28425" cy="39425"/>
            </a:xfrm>
            <a:custGeom>
              <a:rect b="b" l="l" r="r" t="t"/>
              <a:pathLst>
                <a:path extrusionOk="0" h="1577" w="1137">
                  <a:moveTo>
                    <a:pt x="27" y="0"/>
                  </a:moveTo>
                  <a:cubicBezTo>
                    <a:pt x="14" y="0"/>
                    <a:pt x="0" y="10"/>
                    <a:pt x="2" y="26"/>
                  </a:cubicBezTo>
                  <a:cubicBezTo>
                    <a:pt x="32" y="652"/>
                    <a:pt x="596" y="1211"/>
                    <a:pt x="1069" y="1569"/>
                  </a:cubicBezTo>
                  <a:cubicBezTo>
                    <a:pt x="1075" y="1574"/>
                    <a:pt x="1082" y="1577"/>
                    <a:pt x="1088" y="1577"/>
                  </a:cubicBezTo>
                  <a:cubicBezTo>
                    <a:pt x="1117" y="1577"/>
                    <a:pt x="1137" y="1528"/>
                    <a:pt x="1106" y="1503"/>
                  </a:cubicBezTo>
                  <a:cubicBezTo>
                    <a:pt x="626" y="1138"/>
                    <a:pt x="166" y="625"/>
                    <a:pt x="51" y="19"/>
                  </a:cubicBezTo>
                  <a:cubicBezTo>
                    <a:pt x="48" y="6"/>
                    <a:pt x="38"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4"/>
            <p:cNvSpPr/>
            <p:nvPr/>
          </p:nvSpPr>
          <p:spPr>
            <a:xfrm>
              <a:off x="1480600" y="2177325"/>
              <a:ext cx="17375" cy="26500"/>
            </a:xfrm>
            <a:custGeom>
              <a:rect b="b" l="l" r="r" t="t"/>
              <a:pathLst>
                <a:path extrusionOk="0" h="1060" w="695">
                  <a:moveTo>
                    <a:pt x="25" y="0"/>
                  </a:moveTo>
                  <a:cubicBezTo>
                    <a:pt x="13" y="0"/>
                    <a:pt x="0" y="11"/>
                    <a:pt x="2" y="27"/>
                  </a:cubicBezTo>
                  <a:cubicBezTo>
                    <a:pt x="59" y="445"/>
                    <a:pt x="366" y="762"/>
                    <a:pt x="646" y="1051"/>
                  </a:cubicBezTo>
                  <a:cubicBezTo>
                    <a:pt x="651" y="1057"/>
                    <a:pt x="657" y="1059"/>
                    <a:pt x="663" y="1059"/>
                  </a:cubicBezTo>
                  <a:cubicBezTo>
                    <a:pt x="680" y="1059"/>
                    <a:pt x="695" y="1036"/>
                    <a:pt x="680" y="1020"/>
                  </a:cubicBezTo>
                  <a:cubicBezTo>
                    <a:pt x="397" y="713"/>
                    <a:pt x="176" y="416"/>
                    <a:pt x="46" y="17"/>
                  </a:cubicBezTo>
                  <a:cubicBezTo>
                    <a:pt x="42" y="5"/>
                    <a:pt x="33"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4"/>
            <p:cNvSpPr/>
            <p:nvPr/>
          </p:nvSpPr>
          <p:spPr>
            <a:xfrm>
              <a:off x="1499800" y="2182975"/>
              <a:ext cx="11200" cy="14500"/>
            </a:xfrm>
            <a:custGeom>
              <a:rect b="b" l="l" r="r" t="t"/>
              <a:pathLst>
                <a:path extrusionOk="0" h="580" w="448">
                  <a:moveTo>
                    <a:pt x="38" y="0"/>
                  </a:moveTo>
                  <a:cubicBezTo>
                    <a:pt x="19" y="0"/>
                    <a:pt x="0" y="13"/>
                    <a:pt x="3" y="33"/>
                  </a:cubicBezTo>
                  <a:cubicBezTo>
                    <a:pt x="11" y="101"/>
                    <a:pt x="59" y="167"/>
                    <a:pt x="95" y="222"/>
                  </a:cubicBezTo>
                  <a:cubicBezTo>
                    <a:pt x="175" y="352"/>
                    <a:pt x="271" y="469"/>
                    <a:pt x="383" y="572"/>
                  </a:cubicBezTo>
                  <a:cubicBezTo>
                    <a:pt x="389" y="577"/>
                    <a:pt x="396" y="579"/>
                    <a:pt x="402" y="579"/>
                  </a:cubicBezTo>
                  <a:cubicBezTo>
                    <a:pt x="426" y="579"/>
                    <a:pt x="448" y="551"/>
                    <a:pt x="425" y="527"/>
                  </a:cubicBezTo>
                  <a:cubicBezTo>
                    <a:pt x="321" y="421"/>
                    <a:pt x="235" y="297"/>
                    <a:pt x="159" y="168"/>
                  </a:cubicBezTo>
                  <a:cubicBezTo>
                    <a:pt x="129" y="116"/>
                    <a:pt x="104" y="53"/>
                    <a:pt x="62" y="9"/>
                  </a:cubicBezTo>
                  <a:cubicBezTo>
                    <a:pt x="55" y="3"/>
                    <a:pt x="47" y="0"/>
                    <a:pt x="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4"/>
            <p:cNvSpPr/>
            <p:nvPr/>
          </p:nvSpPr>
          <p:spPr>
            <a:xfrm>
              <a:off x="1500075" y="2180750"/>
              <a:ext cx="14075" cy="3525"/>
            </a:xfrm>
            <a:custGeom>
              <a:rect b="b" l="l" r="r" t="t"/>
              <a:pathLst>
                <a:path extrusionOk="0" h="141" w="563">
                  <a:moveTo>
                    <a:pt x="384" y="0"/>
                  </a:moveTo>
                  <a:cubicBezTo>
                    <a:pt x="253" y="0"/>
                    <a:pt x="110" y="38"/>
                    <a:pt x="16" y="107"/>
                  </a:cubicBezTo>
                  <a:cubicBezTo>
                    <a:pt x="1" y="119"/>
                    <a:pt x="10" y="141"/>
                    <a:pt x="27" y="141"/>
                  </a:cubicBezTo>
                  <a:cubicBezTo>
                    <a:pt x="30" y="141"/>
                    <a:pt x="33" y="140"/>
                    <a:pt x="36" y="139"/>
                  </a:cubicBezTo>
                  <a:cubicBezTo>
                    <a:pt x="150" y="87"/>
                    <a:pt x="282" y="39"/>
                    <a:pt x="412" y="39"/>
                  </a:cubicBezTo>
                  <a:cubicBezTo>
                    <a:pt x="454" y="39"/>
                    <a:pt x="496" y="44"/>
                    <a:pt x="537" y="55"/>
                  </a:cubicBezTo>
                  <a:cubicBezTo>
                    <a:pt x="539" y="56"/>
                    <a:pt x="540" y="56"/>
                    <a:pt x="541" y="56"/>
                  </a:cubicBezTo>
                  <a:cubicBezTo>
                    <a:pt x="557" y="56"/>
                    <a:pt x="562" y="26"/>
                    <a:pt x="544" y="22"/>
                  </a:cubicBezTo>
                  <a:cubicBezTo>
                    <a:pt x="496" y="7"/>
                    <a:pt x="441" y="0"/>
                    <a:pt x="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4"/>
            <p:cNvSpPr/>
            <p:nvPr/>
          </p:nvSpPr>
          <p:spPr>
            <a:xfrm>
              <a:off x="1479175" y="2169300"/>
              <a:ext cx="23075" cy="8750"/>
            </a:xfrm>
            <a:custGeom>
              <a:rect b="b" l="l" r="r" t="t"/>
              <a:pathLst>
                <a:path extrusionOk="0" h="350" w="923">
                  <a:moveTo>
                    <a:pt x="880" y="1"/>
                  </a:moveTo>
                  <a:cubicBezTo>
                    <a:pt x="878" y="1"/>
                    <a:pt x="877" y="1"/>
                    <a:pt x="875" y="1"/>
                  </a:cubicBezTo>
                  <a:cubicBezTo>
                    <a:pt x="574" y="49"/>
                    <a:pt x="275" y="140"/>
                    <a:pt x="20" y="311"/>
                  </a:cubicBezTo>
                  <a:cubicBezTo>
                    <a:pt x="1" y="324"/>
                    <a:pt x="12" y="349"/>
                    <a:pt x="31" y="349"/>
                  </a:cubicBezTo>
                  <a:cubicBezTo>
                    <a:pt x="34" y="349"/>
                    <a:pt x="38" y="348"/>
                    <a:pt x="41" y="347"/>
                  </a:cubicBezTo>
                  <a:cubicBezTo>
                    <a:pt x="318" y="215"/>
                    <a:pt x="587" y="106"/>
                    <a:pt x="890" y="54"/>
                  </a:cubicBezTo>
                  <a:cubicBezTo>
                    <a:pt x="922" y="47"/>
                    <a:pt x="911" y="1"/>
                    <a:pt x="8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4"/>
            <p:cNvSpPr/>
            <p:nvPr/>
          </p:nvSpPr>
          <p:spPr>
            <a:xfrm>
              <a:off x="1454725" y="2156150"/>
              <a:ext cx="35000" cy="16775"/>
            </a:xfrm>
            <a:custGeom>
              <a:rect b="b" l="l" r="r" t="t"/>
              <a:pathLst>
                <a:path extrusionOk="0" h="671" w="1400">
                  <a:moveTo>
                    <a:pt x="1248" y="0"/>
                  </a:moveTo>
                  <a:cubicBezTo>
                    <a:pt x="800" y="0"/>
                    <a:pt x="231" y="305"/>
                    <a:pt x="6" y="651"/>
                  </a:cubicBezTo>
                  <a:cubicBezTo>
                    <a:pt x="1" y="660"/>
                    <a:pt x="10" y="671"/>
                    <a:pt x="19" y="671"/>
                  </a:cubicBezTo>
                  <a:cubicBezTo>
                    <a:pt x="22" y="671"/>
                    <a:pt x="25" y="670"/>
                    <a:pt x="27" y="666"/>
                  </a:cubicBezTo>
                  <a:cubicBezTo>
                    <a:pt x="283" y="367"/>
                    <a:pt x="807" y="51"/>
                    <a:pt x="1241" y="51"/>
                  </a:cubicBezTo>
                  <a:cubicBezTo>
                    <a:pt x="1279" y="51"/>
                    <a:pt x="1316" y="54"/>
                    <a:pt x="1353" y="59"/>
                  </a:cubicBezTo>
                  <a:cubicBezTo>
                    <a:pt x="1354" y="59"/>
                    <a:pt x="1356" y="59"/>
                    <a:pt x="1357" y="59"/>
                  </a:cubicBezTo>
                  <a:cubicBezTo>
                    <a:pt x="1387" y="59"/>
                    <a:pt x="1399" y="12"/>
                    <a:pt x="1366" y="8"/>
                  </a:cubicBezTo>
                  <a:cubicBezTo>
                    <a:pt x="1328" y="3"/>
                    <a:pt x="1288" y="0"/>
                    <a:pt x="12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4"/>
            <p:cNvSpPr/>
            <p:nvPr/>
          </p:nvSpPr>
          <p:spPr>
            <a:xfrm>
              <a:off x="1429375" y="2149475"/>
              <a:ext cx="40300" cy="21775"/>
            </a:xfrm>
            <a:custGeom>
              <a:rect b="b" l="l" r="r" t="t"/>
              <a:pathLst>
                <a:path extrusionOk="0" h="871" w="1612">
                  <a:moveTo>
                    <a:pt x="1571" y="0"/>
                  </a:moveTo>
                  <a:cubicBezTo>
                    <a:pt x="1569" y="0"/>
                    <a:pt x="1566" y="1"/>
                    <a:pt x="1563" y="1"/>
                  </a:cubicBezTo>
                  <a:cubicBezTo>
                    <a:pt x="1013" y="92"/>
                    <a:pt x="315" y="324"/>
                    <a:pt x="12" y="829"/>
                  </a:cubicBezTo>
                  <a:cubicBezTo>
                    <a:pt x="1" y="849"/>
                    <a:pt x="18" y="870"/>
                    <a:pt x="37" y="870"/>
                  </a:cubicBezTo>
                  <a:cubicBezTo>
                    <a:pt x="43" y="870"/>
                    <a:pt x="50" y="868"/>
                    <a:pt x="55" y="862"/>
                  </a:cubicBezTo>
                  <a:cubicBezTo>
                    <a:pt x="444" y="410"/>
                    <a:pt x="1001" y="161"/>
                    <a:pt x="1578" y="54"/>
                  </a:cubicBezTo>
                  <a:cubicBezTo>
                    <a:pt x="1612" y="48"/>
                    <a:pt x="1601" y="0"/>
                    <a:pt x="15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4"/>
            <p:cNvSpPr/>
            <p:nvPr/>
          </p:nvSpPr>
          <p:spPr>
            <a:xfrm>
              <a:off x="914875" y="1347725"/>
              <a:ext cx="267675" cy="215950"/>
            </a:xfrm>
            <a:custGeom>
              <a:rect b="b" l="l" r="r" t="t"/>
              <a:pathLst>
                <a:path extrusionOk="0" h="8638" w="10707">
                  <a:moveTo>
                    <a:pt x="2771" y="0"/>
                  </a:moveTo>
                  <a:cubicBezTo>
                    <a:pt x="1934" y="0"/>
                    <a:pt x="1116" y="66"/>
                    <a:pt x="367" y="138"/>
                  </a:cubicBezTo>
                  <a:cubicBezTo>
                    <a:pt x="0" y="7456"/>
                    <a:pt x="4925" y="8637"/>
                    <a:pt x="8118" y="8637"/>
                  </a:cubicBezTo>
                  <a:cubicBezTo>
                    <a:pt x="9313" y="8637"/>
                    <a:pt x="10266" y="8472"/>
                    <a:pt x="10608" y="8401"/>
                  </a:cubicBezTo>
                  <a:cubicBezTo>
                    <a:pt x="10707" y="8380"/>
                    <a:pt x="9867" y="3208"/>
                    <a:pt x="8034" y="1613"/>
                  </a:cubicBezTo>
                  <a:cubicBezTo>
                    <a:pt x="6551" y="321"/>
                    <a:pt x="4616" y="0"/>
                    <a:pt x="27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4"/>
            <p:cNvSpPr/>
            <p:nvPr/>
          </p:nvSpPr>
          <p:spPr>
            <a:xfrm>
              <a:off x="802825" y="1313050"/>
              <a:ext cx="369800" cy="233775"/>
            </a:xfrm>
            <a:custGeom>
              <a:rect b="b" l="l" r="r" t="t"/>
              <a:pathLst>
                <a:path extrusionOk="0" h="9351" w="14792">
                  <a:moveTo>
                    <a:pt x="66" y="1"/>
                  </a:moveTo>
                  <a:cubicBezTo>
                    <a:pt x="20" y="1"/>
                    <a:pt x="0" y="71"/>
                    <a:pt x="50" y="82"/>
                  </a:cubicBezTo>
                  <a:cubicBezTo>
                    <a:pt x="5995" y="1205"/>
                    <a:pt x="10751" y="4960"/>
                    <a:pt x="14729" y="9342"/>
                  </a:cubicBezTo>
                  <a:cubicBezTo>
                    <a:pt x="14735" y="9348"/>
                    <a:pt x="14742" y="9350"/>
                    <a:pt x="14748" y="9350"/>
                  </a:cubicBezTo>
                  <a:cubicBezTo>
                    <a:pt x="14770" y="9350"/>
                    <a:pt x="14791" y="9321"/>
                    <a:pt x="14773" y="9300"/>
                  </a:cubicBezTo>
                  <a:cubicBezTo>
                    <a:pt x="10951" y="4965"/>
                    <a:pt x="5967" y="868"/>
                    <a:pt x="73" y="1"/>
                  </a:cubicBezTo>
                  <a:cubicBezTo>
                    <a:pt x="70" y="1"/>
                    <a:pt x="68" y="1"/>
                    <a:pt x="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4"/>
            <p:cNvSpPr/>
            <p:nvPr/>
          </p:nvSpPr>
          <p:spPr>
            <a:xfrm>
              <a:off x="965625" y="1378225"/>
              <a:ext cx="16975" cy="137450"/>
            </a:xfrm>
            <a:custGeom>
              <a:rect b="b" l="l" r="r" t="t"/>
              <a:pathLst>
                <a:path extrusionOk="0" h="5498" w="679">
                  <a:moveTo>
                    <a:pt x="308" y="0"/>
                  </a:moveTo>
                  <a:cubicBezTo>
                    <a:pt x="300" y="0"/>
                    <a:pt x="291" y="4"/>
                    <a:pt x="288" y="15"/>
                  </a:cubicBezTo>
                  <a:cubicBezTo>
                    <a:pt x="8" y="860"/>
                    <a:pt x="1" y="1827"/>
                    <a:pt x="32" y="2708"/>
                  </a:cubicBezTo>
                  <a:cubicBezTo>
                    <a:pt x="65" y="3643"/>
                    <a:pt x="169" y="4652"/>
                    <a:pt x="625" y="5485"/>
                  </a:cubicBezTo>
                  <a:cubicBezTo>
                    <a:pt x="629" y="5494"/>
                    <a:pt x="637" y="5498"/>
                    <a:pt x="644" y="5498"/>
                  </a:cubicBezTo>
                  <a:cubicBezTo>
                    <a:pt x="661" y="5498"/>
                    <a:pt x="678" y="5481"/>
                    <a:pt x="667" y="5461"/>
                  </a:cubicBezTo>
                  <a:cubicBezTo>
                    <a:pt x="191" y="4592"/>
                    <a:pt x="100" y="3529"/>
                    <a:pt x="77" y="2557"/>
                  </a:cubicBezTo>
                  <a:cubicBezTo>
                    <a:pt x="56" y="1722"/>
                    <a:pt x="80" y="830"/>
                    <a:pt x="330" y="27"/>
                  </a:cubicBezTo>
                  <a:cubicBezTo>
                    <a:pt x="335" y="10"/>
                    <a:pt x="321"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4"/>
            <p:cNvSpPr/>
            <p:nvPr/>
          </p:nvSpPr>
          <p:spPr>
            <a:xfrm>
              <a:off x="1015100" y="1418050"/>
              <a:ext cx="36075" cy="131825"/>
            </a:xfrm>
            <a:custGeom>
              <a:rect b="b" l="l" r="r" t="t"/>
              <a:pathLst>
                <a:path extrusionOk="0" h="5273" w="1443">
                  <a:moveTo>
                    <a:pt x="712" y="1"/>
                  </a:moveTo>
                  <a:cubicBezTo>
                    <a:pt x="704" y="1"/>
                    <a:pt x="696" y="5"/>
                    <a:pt x="693" y="14"/>
                  </a:cubicBezTo>
                  <a:cubicBezTo>
                    <a:pt x="0" y="1631"/>
                    <a:pt x="645" y="3741"/>
                    <a:pt x="1363" y="5254"/>
                  </a:cubicBezTo>
                  <a:cubicBezTo>
                    <a:pt x="1369" y="5267"/>
                    <a:pt x="1380" y="5273"/>
                    <a:pt x="1391" y="5273"/>
                  </a:cubicBezTo>
                  <a:cubicBezTo>
                    <a:pt x="1415" y="5273"/>
                    <a:pt x="1442" y="5245"/>
                    <a:pt x="1428" y="5215"/>
                  </a:cubicBezTo>
                  <a:cubicBezTo>
                    <a:pt x="702" y="3683"/>
                    <a:pt x="141" y="1681"/>
                    <a:pt x="739" y="35"/>
                  </a:cubicBezTo>
                  <a:cubicBezTo>
                    <a:pt x="745" y="16"/>
                    <a:pt x="727"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4"/>
            <p:cNvSpPr/>
            <p:nvPr/>
          </p:nvSpPr>
          <p:spPr>
            <a:xfrm>
              <a:off x="1082925" y="1463975"/>
              <a:ext cx="16575" cy="86075"/>
            </a:xfrm>
            <a:custGeom>
              <a:rect b="b" l="l" r="r" t="t"/>
              <a:pathLst>
                <a:path extrusionOk="0" h="3443" w="663">
                  <a:moveTo>
                    <a:pt x="362" y="0"/>
                  </a:moveTo>
                  <a:cubicBezTo>
                    <a:pt x="353" y="0"/>
                    <a:pt x="344" y="6"/>
                    <a:pt x="341" y="17"/>
                  </a:cubicBezTo>
                  <a:cubicBezTo>
                    <a:pt x="0" y="1168"/>
                    <a:pt x="292" y="2307"/>
                    <a:pt x="614" y="3427"/>
                  </a:cubicBezTo>
                  <a:cubicBezTo>
                    <a:pt x="616" y="3438"/>
                    <a:pt x="625" y="3442"/>
                    <a:pt x="634" y="3442"/>
                  </a:cubicBezTo>
                  <a:cubicBezTo>
                    <a:pt x="648" y="3442"/>
                    <a:pt x="663" y="3431"/>
                    <a:pt x="658" y="3414"/>
                  </a:cubicBezTo>
                  <a:cubicBezTo>
                    <a:pt x="344" y="2278"/>
                    <a:pt x="115" y="1196"/>
                    <a:pt x="385" y="28"/>
                  </a:cubicBezTo>
                  <a:cubicBezTo>
                    <a:pt x="388" y="11"/>
                    <a:pt x="375" y="0"/>
                    <a:pt x="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4"/>
            <p:cNvSpPr/>
            <p:nvPr/>
          </p:nvSpPr>
          <p:spPr>
            <a:xfrm>
              <a:off x="1130275" y="1504275"/>
              <a:ext cx="10050" cy="46250"/>
            </a:xfrm>
            <a:custGeom>
              <a:rect b="b" l="l" r="r" t="t"/>
              <a:pathLst>
                <a:path extrusionOk="0" h="1850" w="402">
                  <a:moveTo>
                    <a:pt x="115" y="0"/>
                  </a:moveTo>
                  <a:cubicBezTo>
                    <a:pt x="102" y="0"/>
                    <a:pt x="91" y="7"/>
                    <a:pt x="89" y="24"/>
                  </a:cubicBezTo>
                  <a:cubicBezTo>
                    <a:pt x="0" y="599"/>
                    <a:pt x="152" y="1292"/>
                    <a:pt x="337" y="1830"/>
                  </a:cubicBezTo>
                  <a:cubicBezTo>
                    <a:pt x="341" y="1844"/>
                    <a:pt x="353" y="1850"/>
                    <a:pt x="364" y="1850"/>
                  </a:cubicBezTo>
                  <a:cubicBezTo>
                    <a:pt x="383" y="1850"/>
                    <a:pt x="402" y="1835"/>
                    <a:pt x="395" y="1812"/>
                  </a:cubicBezTo>
                  <a:cubicBezTo>
                    <a:pt x="208" y="1224"/>
                    <a:pt x="202" y="641"/>
                    <a:pt x="156" y="35"/>
                  </a:cubicBezTo>
                  <a:cubicBezTo>
                    <a:pt x="154" y="14"/>
                    <a:pt x="133"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4"/>
            <p:cNvSpPr/>
            <p:nvPr/>
          </p:nvSpPr>
          <p:spPr>
            <a:xfrm>
              <a:off x="1132675" y="1504500"/>
              <a:ext cx="36425" cy="12675"/>
            </a:xfrm>
            <a:custGeom>
              <a:rect b="b" l="l" r="r" t="t"/>
              <a:pathLst>
                <a:path extrusionOk="0" h="507" w="1457">
                  <a:moveTo>
                    <a:pt x="164" y="0"/>
                  </a:moveTo>
                  <a:cubicBezTo>
                    <a:pt x="116" y="0"/>
                    <a:pt x="70" y="2"/>
                    <a:pt x="24" y="6"/>
                  </a:cubicBezTo>
                  <a:cubicBezTo>
                    <a:pt x="2" y="8"/>
                    <a:pt x="0" y="42"/>
                    <a:pt x="24" y="42"/>
                  </a:cubicBezTo>
                  <a:cubicBezTo>
                    <a:pt x="37" y="42"/>
                    <a:pt x="50" y="42"/>
                    <a:pt x="62" y="42"/>
                  </a:cubicBezTo>
                  <a:cubicBezTo>
                    <a:pt x="526" y="42"/>
                    <a:pt x="1077" y="174"/>
                    <a:pt x="1419" y="502"/>
                  </a:cubicBezTo>
                  <a:cubicBezTo>
                    <a:pt x="1423" y="505"/>
                    <a:pt x="1427" y="506"/>
                    <a:pt x="1432" y="506"/>
                  </a:cubicBezTo>
                  <a:cubicBezTo>
                    <a:pt x="1446" y="506"/>
                    <a:pt x="1457" y="490"/>
                    <a:pt x="1444" y="478"/>
                  </a:cubicBezTo>
                  <a:cubicBezTo>
                    <a:pt x="1133" y="175"/>
                    <a:pt x="610"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4"/>
            <p:cNvSpPr/>
            <p:nvPr/>
          </p:nvSpPr>
          <p:spPr>
            <a:xfrm>
              <a:off x="1088600" y="1461025"/>
              <a:ext cx="65250" cy="10575"/>
            </a:xfrm>
            <a:custGeom>
              <a:rect b="b" l="l" r="r" t="t"/>
              <a:pathLst>
                <a:path extrusionOk="0" h="423" w="2610">
                  <a:moveTo>
                    <a:pt x="382" y="1"/>
                  </a:moveTo>
                  <a:cubicBezTo>
                    <a:pt x="264" y="1"/>
                    <a:pt x="145" y="4"/>
                    <a:pt x="26" y="11"/>
                  </a:cubicBezTo>
                  <a:cubicBezTo>
                    <a:pt x="0" y="14"/>
                    <a:pt x="0" y="53"/>
                    <a:pt x="26" y="53"/>
                  </a:cubicBezTo>
                  <a:cubicBezTo>
                    <a:pt x="49" y="53"/>
                    <a:pt x="72" y="53"/>
                    <a:pt x="95" y="53"/>
                  </a:cubicBezTo>
                  <a:cubicBezTo>
                    <a:pt x="941" y="53"/>
                    <a:pt x="1758" y="160"/>
                    <a:pt x="2565" y="421"/>
                  </a:cubicBezTo>
                  <a:cubicBezTo>
                    <a:pt x="2568" y="422"/>
                    <a:pt x="2570" y="422"/>
                    <a:pt x="2572" y="422"/>
                  </a:cubicBezTo>
                  <a:cubicBezTo>
                    <a:pt x="2599" y="422"/>
                    <a:pt x="2609" y="377"/>
                    <a:pt x="2579" y="369"/>
                  </a:cubicBezTo>
                  <a:cubicBezTo>
                    <a:pt x="1863" y="133"/>
                    <a:pt x="1131" y="1"/>
                    <a:pt x="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34"/>
            <p:cNvSpPr/>
            <p:nvPr/>
          </p:nvSpPr>
          <p:spPr>
            <a:xfrm>
              <a:off x="1032750" y="1407175"/>
              <a:ext cx="106625" cy="15175"/>
            </a:xfrm>
            <a:custGeom>
              <a:rect b="b" l="l" r="r" t="t"/>
              <a:pathLst>
                <a:path extrusionOk="0" h="607" w="4265">
                  <a:moveTo>
                    <a:pt x="1721" y="0"/>
                  </a:moveTo>
                  <a:cubicBezTo>
                    <a:pt x="1131" y="0"/>
                    <a:pt x="544" y="96"/>
                    <a:pt x="14" y="369"/>
                  </a:cubicBezTo>
                  <a:cubicBezTo>
                    <a:pt x="1" y="376"/>
                    <a:pt x="10" y="393"/>
                    <a:pt x="22" y="393"/>
                  </a:cubicBezTo>
                  <a:cubicBezTo>
                    <a:pt x="24" y="393"/>
                    <a:pt x="26" y="393"/>
                    <a:pt x="27" y="392"/>
                  </a:cubicBezTo>
                  <a:cubicBezTo>
                    <a:pt x="562" y="146"/>
                    <a:pt x="1146" y="54"/>
                    <a:pt x="1731" y="54"/>
                  </a:cubicBezTo>
                  <a:cubicBezTo>
                    <a:pt x="1999" y="54"/>
                    <a:pt x="2268" y="74"/>
                    <a:pt x="2532" y="106"/>
                  </a:cubicBezTo>
                  <a:cubicBezTo>
                    <a:pt x="3074" y="173"/>
                    <a:pt x="3759" y="271"/>
                    <a:pt x="4214" y="601"/>
                  </a:cubicBezTo>
                  <a:cubicBezTo>
                    <a:pt x="4220" y="605"/>
                    <a:pt x="4225" y="607"/>
                    <a:pt x="4230" y="607"/>
                  </a:cubicBezTo>
                  <a:cubicBezTo>
                    <a:pt x="4252" y="607"/>
                    <a:pt x="4264" y="574"/>
                    <a:pt x="4241" y="556"/>
                  </a:cubicBezTo>
                  <a:cubicBezTo>
                    <a:pt x="3756" y="203"/>
                    <a:pt x="3039" y="108"/>
                    <a:pt x="2463" y="45"/>
                  </a:cubicBezTo>
                  <a:cubicBezTo>
                    <a:pt x="2218" y="17"/>
                    <a:pt x="1970" y="0"/>
                    <a:pt x="1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34"/>
            <p:cNvSpPr/>
            <p:nvPr/>
          </p:nvSpPr>
          <p:spPr>
            <a:xfrm>
              <a:off x="972325" y="1365375"/>
              <a:ext cx="125575" cy="14025"/>
            </a:xfrm>
            <a:custGeom>
              <a:rect b="b" l="l" r="r" t="t"/>
              <a:pathLst>
                <a:path extrusionOk="0" h="561" w="5023">
                  <a:moveTo>
                    <a:pt x="2240" y="1"/>
                  </a:moveTo>
                  <a:cubicBezTo>
                    <a:pt x="1454" y="1"/>
                    <a:pt x="683" y="143"/>
                    <a:pt x="26" y="511"/>
                  </a:cubicBezTo>
                  <a:cubicBezTo>
                    <a:pt x="0" y="525"/>
                    <a:pt x="16" y="560"/>
                    <a:pt x="41" y="560"/>
                  </a:cubicBezTo>
                  <a:cubicBezTo>
                    <a:pt x="46" y="560"/>
                    <a:pt x="50" y="559"/>
                    <a:pt x="55" y="557"/>
                  </a:cubicBezTo>
                  <a:cubicBezTo>
                    <a:pt x="766" y="228"/>
                    <a:pt x="1548" y="93"/>
                    <a:pt x="2339" y="93"/>
                  </a:cubicBezTo>
                  <a:cubicBezTo>
                    <a:pt x="3238" y="93"/>
                    <a:pt x="4148" y="267"/>
                    <a:pt x="4978" y="530"/>
                  </a:cubicBezTo>
                  <a:cubicBezTo>
                    <a:pt x="4981" y="531"/>
                    <a:pt x="4984" y="532"/>
                    <a:pt x="4987" y="532"/>
                  </a:cubicBezTo>
                  <a:cubicBezTo>
                    <a:pt x="5013" y="532"/>
                    <a:pt x="5022" y="487"/>
                    <a:pt x="4993" y="476"/>
                  </a:cubicBezTo>
                  <a:cubicBezTo>
                    <a:pt x="4165" y="208"/>
                    <a:pt x="3191" y="1"/>
                    <a:pt x="22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4"/>
            <p:cNvSpPr/>
            <p:nvPr/>
          </p:nvSpPr>
          <p:spPr>
            <a:xfrm>
              <a:off x="738950" y="2643100"/>
              <a:ext cx="501100" cy="269325"/>
            </a:xfrm>
            <a:custGeom>
              <a:rect b="b" l="l" r="r" t="t"/>
              <a:pathLst>
                <a:path extrusionOk="0" h="10773" w="20044">
                  <a:moveTo>
                    <a:pt x="19983" y="0"/>
                  </a:moveTo>
                  <a:cubicBezTo>
                    <a:pt x="19979" y="0"/>
                    <a:pt x="19975" y="1"/>
                    <a:pt x="19970" y="2"/>
                  </a:cubicBezTo>
                  <a:cubicBezTo>
                    <a:pt x="12643" y="1911"/>
                    <a:pt x="5751" y="5758"/>
                    <a:pt x="36" y="10692"/>
                  </a:cubicBezTo>
                  <a:cubicBezTo>
                    <a:pt x="1" y="10724"/>
                    <a:pt x="37" y="10773"/>
                    <a:pt x="76" y="10773"/>
                  </a:cubicBezTo>
                  <a:cubicBezTo>
                    <a:pt x="87" y="10773"/>
                    <a:pt x="98" y="10769"/>
                    <a:pt x="108" y="10761"/>
                  </a:cubicBezTo>
                  <a:cubicBezTo>
                    <a:pt x="5929" y="5776"/>
                    <a:pt x="12683" y="2302"/>
                    <a:pt x="19994" y="86"/>
                  </a:cubicBezTo>
                  <a:cubicBezTo>
                    <a:pt x="20044" y="71"/>
                    <a:pt x="20029" y="0"/>
                    <a:pt x="199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4"/>
            <p:cNvSpPr/>
            <p:nvPr/>
          </p:nvSpPr>
          <p:spPr>
            <a:xfrm>
              <a:off x="927975" y="2774825"/>
              <a:ext cx="196900" cy="21000"/>
            </a:xfrm>
            <a:custGeom>
              <a:rect b="b" l="l" r="r" t="t"/>
              <a:pathLst>
                <a:path extrusionOk="0" h="840" w="7876">
                  <a:moveTo>
                    <a:pt x="71" y="0"/>
                  </a:moveTo>
                  <a:cubicBezTo>
                    <a:pt x="29" y="0"/>
                    <a:pt x="0" y="62"/>
                    <a:pt x="45" y="85"/>
                  </a:cubicBezTo>
                  <a:cubicBezTo>
                    <a:pt x="1051" y="624"/>
                    <a:pt x="2252" y="748"/>
                    <a:pt x="3373" y="810"/>
                  </a:cubicBezTo>
                  <a:cubicBezTo>
                    <a:pt x="3744" y="830"/>
                    <a:pt x="4116" y="839"/>
                    <a:pt x="4487" y="839"/>
                  </a:cubicBezTo>
                  <a:cubicBezTo>
                    <a:pt x="5605" y="839"/>
                    <a:pt x="6722" y="755"/>
                    <a:pt x="7834" y="635"/>
                  </a:cubicBezTo>
                  <a:cubicBezTo>
                    <a:pt x="7874" y="630"/>
                    <a:pt x="7875" y="568"/>
                    <a:pt x="7838" y="568"/>
                  </a:cubicBezTo>
                  <a:cubicBezTo>
                    <a:pt x="7836" y="568"/>
                    <a:pt x="7835" y="569"/>
                    <a:pt x="7834" y="569"/>
                  </a:cubicBezTo>
                  <a:cubicBezTo>
                    <a:pt x="6766" y="665"/>
                    <a:pt x="5692" y="725"/>
                    <a:pt x="4619" y="725"/>
                  </a:cubicBezTo>
                  <a:cubicBezTo>
                    <a:pt x="4323" y="725"/>
                    <a:pt x="4026" y="721"/>
                    <a:pt x="3731" y="711"/>
                  </a:cubicBezTo>
                  <a:cubicBezTo>
                    <a:pt x="2511" y="669"/>
                    <a:pt x="1196" y="570"/>
                    <a:pt x="93" y="6"/>
                  </a:cubicBezTo>
                  <a:cubicBezTo>
                    <a:pt x="85" y="2"/>
                    <a:pt x="78"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4"/>
            <p:cNvSpPr/>
            <p:nvPr/>
          </p:nvSpPr>
          <p:spPr>
            <a:xfrm>
              <a:off x="939000" y="2548925"/>
              <a:ext cx="288550" cy="220100"/>
            </a:xfrm>
            <a:custGeom>
              <a:rect b="b" l="l" r="r" t="t"/>
              <a:pathLst>
                <a:path extrusionOk="0" h="8804" w="11542">
                  <a:moveTo>
                    <a:pt x="11489" y="1"/>
                  </a:moveTo>
                  <a:cubicBezTo>
                    <a:pt x="11485" y="1"/>
                    <a:pt x="11480" y="2"/>
                    <a:pt x="11475" y="4"/>
                  </a:cubicBezTo>
                  <a:cubicBezTo>
                    <a:pt x="7084" y="1969"/>
                    <a:pt x="2815" y="4751"/>
                    <a:pt x="22" y="8743"/>
                  </a:cubicBezTo>
                  <a:cubicBezTo>
                    <a:pt x="1" y="8774"/>
                    <a:pt x="29" y="8803"/>
                    <a:pt x="59" y="8803"/>
                  </a:cubicBezTo>
                  <a:cubicBezTo>
                    <a:pt x="71" y="8803"/>
                    <a:pt x="84" y="8798"/>
                    <a:pt x="93" y="8785"/>
                  </a:cubicBezTo>
                  <a:cubicBezTo>
                    <a:pt x="2926" y="4772"/>
                    <a:pt x="7168" y="2181"/>
                    <a:pt x="11507" y="64"/>
                  </a:cubicBezTo>
                  <a:cubicBezTo>
                    <a:pt x="11541" y="47"/>
                    <a:pt x="11521" y="1"/>
                    <a:pt x="11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34"/>
            <p:cNvSpPr/>
            <p:nvPr/>
          </p:nvSpPr>
          <p:spPr>
            <a:xfrm>
              <a:off x="1045325" y="2485600"/>
              <a:ext cx="161650" cy="171675"/>
            </a:xfrm>
            <a:custGeom>
              <a:rect b="b" l="l" r="r" t="t"/>
              <a:pathLst>
                <a:path extrusionOk="0" h="6867" w="6466">
                  <a:moveTo>
                    <a:pt x="6405" y="0"/>
                  </a:moveTo>
                  <a:cubicBezTo>
                    <a:pt x="6399" y="0"/>
                    <a:pt x="6392" y="2"/>
                    <a:pt x="6385" y="5"/>
                  </a:cubicBezTo>
                  <a:cubicBezTo>
                    <a:pt x="3585" y="1469"/>
                    <a:pt x="1317" y="3960"/>
                    <a:pt x="11" y="6824"/>
                  </a:cubicBezTo>
                  <a:cubicBezTo>
                    <a:pt x="1" y="6847"/>
                    <a:pt x="20" y="6867"/>
                    <a:pt x="39" y="6867"/>
                  </a:cubicBezTo>
                  <a:cubicBezTo>
                    <a:pt x="48" y="6867"/>
                    <a:pt x="56" y="6862"/>
                    <a:pt x="62" y="6851"/>
                  </a:cubicBezTo>
                  <a:cubicBezTo>
                    <a:pt x="1476" y="3968"/>
                    <a:pt x="3668" y="1699"/>
                    <a:pt x="6427" y="74"/>
                  </a:cubicBezTo>
                  <a:cubicBezTo>
                    <a:pt x="6465" y="52"/>
                    <a:pt x="6442" y="0"/>
                    <a:pt x="6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34"/>
            <p:cNvSpPr/>
            <p:nvPr/>
          </p:nvSpPr>
          <p:spPr>
            <a:xfrm>
              <a:off x="1131725" y="2678400"/>
              <a:ext cx="266700" cy="32050"/>
            </a:xfrm>
            <a:custGeom>
              <a:rect b="b" l="l" r="r" t="t"/>
              <a:pathLst>
                <a:path extrusionOk="0" h="1282" w="10668">
                  <a:moveTo>
                    <a:pt x="65" y="1"/>
                  </a:moveTo>
                  <a:cubicBezTo>
                    <a:pt x="15" y="1"/>
                    <a:pt x="1" y="81"/>
                    <a:pt x="55" y="103"/>
                  </a:cubicBezTo>
                  <a:cubicBezTo>
                    <a:pt x="2017" y="865"/>
                    <a:pt x="4166" y="1281"/>
                    <a:pt x="6304" y="1281"/>
                  </a:cubicBezTo>
                  <a:cubicBezTo>
                    <a:pt x="7770" y="1281"/>
                    <a:pt x="9230" y="1086"/>
                    <a:pt x="10622" y="673"/>
                  </a:cubicBezTo>
                  <a:cubicBezTo>
                    <a:pt x="10668" y="659"/>
                    <a:pt x="10653" y="596"/>
                    <a:pt x="10612" y="596"/>
                  </a:cubicBezTo>
                  <a:cubicBezTo>
                    <a:pt x="10609" y="596"/>
                    <a:pt x="10606" y="596"/>
                    <a:pt x="10602" y="597"/>
                  </a:cubicBezTo>
                  <a:cubicBezTo>
                    <a:pt x="9128" y="929"/>
                    <a:pt x="7653" y="1105"/>
                    <a:pt x="6187" y="1105"/>
                  </a:cubicBezTo>
                  <a:cubicBezTo>
                    <a:pt x="4126" y="1105"/>
                    <a:pt x="2083" y="757"/>
                    <a:pt x="83" y="4"/>
                  </a:cubicBezTo>
                  <a:cubicBezTo>
                    <a:pt x="76" y="2"/>
                    <a:pt x="70" y="1"/>
                    <a:pt x="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4"/>
            <p:cNvSpPr/>
            <p:nvPr/>
          </p:nvSpPr>
          <p:spPr>
            <a:xfrm>
              <a:off x="4119125" y="3146450"/>
              <a:ext cx="1184325" cy="1489300"/>
            </a:xfrm>
            <a:custGeom>
              <a:rect b="b" l="l" r="r" t="t"/>
              <a:pathLst>
                <a:path extrusionOk="0" h="59572" w="47373">
                  <a:moveTo>
                    <a:pt x="46391" y="0"/>
                  </a:moveTo>
                  <a:cubicBezTo>
                    <a:pt x="35769" y="0"/>
                    <a:pt x="11395" y="2786"/>
                    <a:pt x="7807" y="7890"/>
                  </a:cubicBezTo>
                  <a:cubicBezTo>
                    <a:pt x="5608" y="11016"/>
                    <a:pt x="17739" y="12378"/>
                    <a:pt x="20968" y="12711"/>
                  </a:cubicBezTo>
                  <a:cubicBezTo>
                    <a:pt x="25199" y="13192"/>
                    <a:pt x="21809" y="15444"/>
                    <a:pt x="14103" y="18985"/>
                  </a:cubicBezTo>
                  <a:cubicBezTo>
                    <a:pt x="6397" y="22529"/>
                    <a:pt x="0" y="28224"/>
                    <a:pt x="6888" y="30985"/>
                  </a:cubicBezTo>
                  <a:cubicBezTo>
                    <a:pt x="11208" y="32720"/>
                    <a:pt x="22906" y="38459"/>
                    <a:pt x="31473" y="44651"/>
                  </a:cubicBezTo>
                  <a:cubicBezTo>
                    <a:pt x="36553" y="48324"/>
                    <a:pt x="40535" y="52155"/>
                    <a:pt x="41227" y="55409"/>
                  </a:cubicBezTo>
                  <a:cubicBezTo>
                    <a:pt x="41898" y="58564"/>
                    <a:pt x="43286" y="59572"/>
                    <a:pt x="44787" y="59572"/>
                  </a:cubicBezTo>
                  <a:cubicBezTo>
                    <a:pt x="45148" y="59572"/>
                    <a:pt x="45517" y="59513"/>
                    <a:pt x="45883" y="59412"/>
                  </a:cubicBezTo>
                  <a:cubicBezTo>
                    <a:pt x="44777" y="59020"/>
                    <a:pt x="43819" y="57865"/>
                    <a:pt x="43297" y="55409"/>
                  </a:cubicBezTo>
                  <a:cubicBezTo>
                    <a:pt x="42606" y="52152"/>
                    <a:pt x="38624" y="48324"/>
                    <a:pt x="33544" y="44651"/>
                  </a:cubicBezTo>
                  <a:cubicBezTo>
                    <a:pt x="24977" y="38460"/>
                    <a:pt x="13280" y="32720"/>
                    <a:pt x="8959" y="30985"/>
                  </a:cubicBezTo>
                  <a:cubicBezTo>
                    <a:pt x="2071" y="28224"/>
                    <a:pt x="8468" y="22529"/>
                    <a:pt x="16174" y="18985"/>
                  </a:cubicBezTo>
                  <a:cubicBezTo>
                    <a:pt x="23880" y="15444"/>
                    <a:pt x="27271" y="13192"/>
                    <a:pt x="23039" y="12711"/>
                  </a:cubicBezTo>
                  <a:cubicBezTo>
                    <a:pt x="19812" y="12378"/>
                    <a:pt x="7678" y="11016"/>
                    <a:pt x="9876" y="7890"/>
                  </a:cubicBezTo>
                  <a:cubicBezTo>
                    <a:pt x="13346" y="2952"/>
                    <a:pt x="36263" y="187"/>
                    <a:pt x="47373" y="9"/>
                  </a:cubicBezTo>
                  <a:cubicBezTo>
                    <a:pt x="47061" y="3"/>
                    <a:pt x="46733" y="0"/>
                    <a:pt x="463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4"/>
            <p:cNvSpPr/>
            <p:nvPr/>
          </p:nvSpPr>
          <p:spPr>
            <a:xfrm>
              <a:off x="4148850" y="3136975"/>
              <a:ext cx="1261450" cy="1489325"/>
            </a:xfrm>
            <a:custGeom>
              <a:rect b="b" l="l" r="r" t="t"/>
              <a:pathLst>
                <a:path extrusionOk="0" h="59573" w="50458">
                  <a:moveTo>
                    <a:pt x="46404" y="0"/>
                  </a:moveTo>
                  <a:cubicBezTo>
                    <a:pt x="35788" y="0"/>
                    <a:pt x="11394" y="2783"/>
                    <a:pt x="7806" y="7892"/>
                  </a:cubicBezTo>
                  <a:cubicBezTo>
                    <a:pt x="5609" y="11019"/>
                    <a:pt x="17740" y="12379"/>
                    <a:pt x="20969" y="12713"/>
                  </a:cubicBezTo>
                  <a:cubicBezTo>
                    <a:pt x="25199" y="13192"/>
                    <a:pt x="21808" y="15447"/>
                    <a:pt x="14104" y="18989"/>
                  </a:cubicBezTo>
                  <a:cubicBezTo>
                    <a:pt x="6398" y="22529"/>
                    <a:pt x="1" y="28226"/>
                    <a:pt x="6888" y="30988"/>
                  </a:cubicBezTo>
                  <a:cubicBezTo>
                    <a:pt x="11213" y="32722"/>
                    <a:pt x="22907" y="38461"/>
                    <a:pt x="31475" y="44651"/>
                  </a:cubicBezTo>
                  <a:cubicBezTo>
                    <a:pt x="36555" y="48323"/>
                    <a:pt x="40535" y="52155"/>
                    <a:pt x="41230" y="55410"/>
                  </a:cubicBezTo>
                  <a:cubicBezTo>
                    <a:pt x="41900" y="58565"/>
                    <a:pt x="43288" y="59573"/>
                    <a:pt x="44788" y="59573"/>
                  </a:cubicBezTo>
                  <a:cubicBezTo>
                    <a:pt x="47446" y="59573"/>
                    <a:pt x="50458" y="56409"/>
                    <a:pt x="50458" y="56409"/>
                  </a:cubicBezTo>
                  <a:lnTo>
                    <a:pt x="46229" y="16975"/>
                  </a:lnTo>
                  <a:lnTo>
                    <a:pt x="47677" y="15"/>
                  </a:lnTo>
                  <a:cubicBezTo>
                    <a:pt x="47279" y="5"/>
                    <a:pt x="46854" y="0"/>
                    <a:pt x="464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4"/>
            <p:cNvSpPr/>
            <p:nvPr/>
          </p:nvSpPr>
          <p:spPr>
            <a:xfrm>
              <a:off x="4148925" y="3136925"/>
              <a:ext cx="1184325" cy="1489350"/>
            </a:xfrm>
            <a:custGeom>
              <a:rect b="b" l="l" r="r" t="t"/>
              <a:pathLst>
                <a:path extrusionOk="0" h="59574" w="47373">
                  <a:moveTo>
                    <a:pt x="46390" y="1"/>
                  </a:moveTo>
                  <a:cubicBezTo>
                    <a:pt x="35768" y="1"/>
                    <a:pt x="11394" y="2787"/>
                    <a:pt x="7806" y="7892"/>
                  </a:cubicBezTo>
                  <a:cubicBezTo>
                    <a:pt x="5607" y="11017"/>
                    <a:pt x="17738" y="12378"/>
                    <a:pt x="20967" y="12712"/>
                  </a:cubicBezTo>
                  <a:cubicBezTo>
                    <a:pt x="25199" y="13192"/>
                    <a:pt x="21810" y="15444"/>
                    <a:pt x="14104" y="18988"/>
                  </a:cubicBezTo>
                  <a:cubicBezTo>
                    <a:pt x="6398" y="22530"/>
                    <a:pt x="1" y="28225"/>
                    <a:pt x="6887" y="30985"/>
                  </a:cubicBezTo>
                  <a:cubicBezTo>
                    <a:pt x="11208" y="32721"/>
                    <a:pt x="22905" y="38460"/>
                    <a:pt x="31472" y="44652"/>
                  </a:cubicBezTo>
                  <a:cubicBezTo>
                    <a:pt x="36552" y="48325"/>
                    <a:pt x="40534" y="52156"/>
                    <a:pt x="41227" y="55410"/>
                  </a:cubicBezTo>
                  <a:cubicBezTo>
                    <a:pt x="41897" y="58564"/>
                    <a:pt x="43285" y="59573"/>
                    <a:pt x="44785" y="59573"/>
                  </a:cubicBezTo>
                  <a:cubicBezTo>
                    <a:pt x="45147" y="59573"/>
                    <a:pt x="45515" y="59514"/>
                    <a:pt x="45882" y="59413"/>
                  </a:cubicBezTo>
                  <a:cubicBezTo>
                    <a:pt x="44776" y="59022"/>
                    <a:pt x="43817" y="57866"/>
                    <a:pt x="43297" y="55410"/>
                  </a:cubicBezTo>
                  <a:cubicBezTo>
                    <a:pt x="42605" y="52154"/>
                    <a:pt x="38623" y="48325"/>
                    <a:pt x="33543" y="44652"/>
                  </a:cubicBezTo>
                  <a:cubicBezTo>
                    <a:pt x="24976" y="38463"/>
                    <a:pt x="13281" y="32721"/>
                    <a:pt x="8958" y="30985"/>
                  </a:cubicBezTo>
                  <a:cubicBezTo>
                    <a:pt x="2070" y="28225"/>
                    <a:pt x="8467" y="22530"/>
                    <a:pt x="16173" y="18988"/>
                  </a:cubicBezTo>
                  <a:cubicBezTo>
                    <a:pt x="23879" y="15444"/>
                    <a:pt x="27270" y="13192"/>
                    <a:pt x="23038" y="12712"/>
                  </a:cubicBezTo>
                  <a:cubicBezTo>
                    <a:pt x="19811" y="12378"/>
                    <a:pt x="7678" y="11017"/>
                    <a:pt x="9875" y="7892"/>
                  </a:cubicBezTo>
                  <a:cubicBezTo>
                    <a:pt x="13345" y="2954"/>
                    <a:pt x="36262" y="188"/>
                    <a:pt x="47372" y="10"/>
                  </a:cubicBezTo>
                  <a:cubicBezTo>
                    <a:pt x="47060" y="4"/>
                    <a:pt x="46732" y="1"/>
                    <a:pt x="463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4"/>
            <p:cNvSpPr/>
            <p:nvPr/>
          </p:nvSpPr>
          <p:spPr>
            <a:xfrm>
              <a:off x="2794400" y="3085950"/>
              <a:ext cx="269150" cy="352975"/>
            </a:xfrm>
            <a:custGeom>
              <a:rect b="b" l="l" r="r" t="t"/>
              <a:pathLst>
                <a:path extrusionOk="0" h="14119" w="10766">
                  <a:moveTo>
                    <a:pt x="10765" y="0"/>
                  </a:moveTo>
                  <a:cubicBezTo>
                    <a:pt x="7819" y="1489"/>
                    <a:pt x="4733" y="3178"/>
                    <a:pt x="2538" y="5641"/>
                  </a:cubicBezTo>
                  <a:cubicBezTo>
                    <a:pt x="1576" y="6720"/>
                    <a:pt x="1105" y="7860"/>
                    <a:pt x="737" y="9215"/>
                  </a:cubicBezTo>
                  <a:cubicBezTo>
                    <a:pt x="348" y="10644"/>
                    <a:pt x="26" y="12082"/>
                    <a:pt x="0" y="13572"/>
                  </a:cubicBezTo>
                  <a:lnTo>
                    <a:pt x="799" y="14118"/>
                  </a:lnTo>
                  <a:cubicBezTo>
                    <a:pt x="819" y="13295"/>
                    <a:pt x="841" y="12468"/>
                    <a:pt x="1010" y="11661"/>
                  </a:cubicBezTo>
                  <a:cubicBezTo>
                    <a:pt x="1622" y="8722"/>
                    <a:pt x="4048" y="6454"/>
                    <a:pt x="6164" y="4420"/>
                  </a:cubicBezTo>
                  <a:cubicBezTo>
                    <a:pt x="7698" y="2946"/>
                    <a:pt x="9231" y="1474"/>
                    <a:pt x="10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4"/>
            <p:cNvSpPr/>
            <p:nvPr/>
          </p:nvSpPr>
          <p:spPr>
            <a:xfrm>
              <a:off x="2374850" y="3051000"/>
              <a:ext cx="591875" cy="553900"/>
            </a:xfrm>
            <a:custGeom>
              <a:rect b="b" l="l" r="r" t="t"/>
              <a:pathLst>
                <a:path extrusionOk="0" h="22156" w="23675">
                  <a:moveTo>
                    <a:pt x="13594" y="1"/>
                  </a:moveTo>
                  <a:cubicBezTo>
                    <a:pt x="15916" y="6148"/>
                    <a:pt x="16950" y="12666"/>
                    <a:pt x="16627" y="19121"/>
                  </a:cubicBezTo>
                  <a:cubicBezTo>
                    <a:pt x="16521" y="17318"/>
                    <a:pt x="15940" y="16182"/>
                    <a:pt x="15207" y="14494"/>
                  </a:cubicBezTo>
                  <a:cubicBezTo>
                    <a:pt x="14150" y="12060"/>
                    <a:pt x="12398" y="9484"/>
                    <a:pt x="10252" y="7704"/>
                  </a:cubicBezTo>
                  <a:cubicBezTo>
                    <a:pt x="9227" y="6852"/>
                    <a:pt x="8307" y="5848"/>
                    <a:pt x="7152" y="5135"/>
                  </a:cubicBezTo>
                  <a:lnTo>
                    <a:pt x="7152" y="5135"/>
                  </a:lnTo>
                  <a:cubicBezTo>
                    <a:pt x="7191" y="5408"/>
                    <a:pt x="9778" y="8781"/>
                    <a:pt x="10471" y="9649"/>
                  </a:cubicBezTo>
                  <a:cubicBezTo>
                    <a:pt x="11424" y="10840"/>
                    <a:pt x="12359" y="12507"/>
                    <a:pt x="13169" y="13777"/>
                  </a:cubicBezTo>
                  <a:cubicBezTo>
                    <a:pt x="14150" y="15320"/>
                    <a:pt x="15053" y="16921"/>
                    <a:pt x="15756" y="18581"/>
                  </a:cubicBezTo>
                  <a:cubicBezTo>
                    <a:pt x="15813" y="18717"/>
                    <a:pt x="15871" y="18856"/>
                    <a:pt x="15924" y="18994"/>
                  </a:cubicBezTo>
                  <a:cubicBezTo>
                    <a:pt x="15924" y="18994"/>
                    <a:pt x="14420" y="17250"/>
                    <a:pt x="13374" y="16284"/>
                  </a:cubicBezTo>
                  <a:cubicBezTo>
                    <a:pt x="10900" y="13996"/>
                    <a:pt x="8425" y="11706"/>
                    <a:pt x="5950" y="9419"/>
                  </a:cubicBezTo>
                  <a:lnTo>
                    <a:pt x="5950" y="9419"/>
                  </a:lnTo>
                  <a:cubicBezTo>
                    <a:pt x="7103" y="12187"/>
                    <a:pt x="9127" y="14671"/>
                    <a:pt x="11725" y="16510"/>
                  </a:cubicBezTo>
                  <a:cubicBezTo>
                    <a:pt x="12947" y="17375"/>
                    <a:pt x="14390" y="18217"/>
                    <a:pt x="14783" y="19561"/>
                  </a:cubicBezTo>
                  <a:cubicBezTo>
                    <a:pt x="12648" y="18030"/>
                    <a:pt x="10460" y="16514"/>
                    <a:pt x="7963" y="15521"/>
                  </a:cubicBezTo>
                  <a:cubicBezTo>
                    <a:pt x="6322" y="14868"/>
                    <a:pt x="4521" y="14460"/>
                    <a:pt x="2743" y="14460"/>
                  </a:cubicBezTo>
                  <a:cubicBezTo>
                    <a:pt x="1814" y="14460"/>
                    <a:pt x="891" y="14572"/>
                    <a:pt x="1" y="14819"/>
                  </a:cubicBezTo>
                  <a:cubicBezTo>
                    <a:pt x="2584" y="15111"/>
                    <a:pt x="5184" y="15404"/>
                    <a:pt x="7671" y="16104"/>
                  </a:cubicBezTo>
                  <a:cubicBezTo>
                    <a:pt x="10160" y="16803"/>
                    <a:pt x="12555" y="17936"/>
                    <a:pt x="14300" y="19673"/>
                  </a:cubicBezTo>
                  <a:cubicBezTo>
                    <a:pt x="11337" y="18654"/>
                    <a:pt x="8186" y="18079"/>
                    <a:pt x="5023" y="17982"/>
                  </a:cubicBezTo>
                  <a:cubicBezTo>
                    <a:pt x="4832" y="17976"/>
                    <a:pt x="4639" y="17973"/>
                    <a:pt x="4446" y="17973"/>
                  </a:cubicBezTo>
                  <a:cubicBezTo>
                    <a:pt x="3340" y="17973"/>
                    <a:pt x="2220" y="18093"/>
                    <a:pt x="1309" y="18626"/>
                  </a:cubicBezTo>
                  <a:cubicBezTo>
                    <a:pt x="9603" y="18626"/>
                    <a:pt x="13149" y="20390"/>
                    <a:pt x="13149" y="20390"/>
                  </a:cubicBezTo>
                  <a:cubicBezTo>
                    <a:pt x="13149" y="20390"/>
                    <a:pt x="10455" y="19873"/>
                    <a:pt x="8345" y="19873"/>
                  </a:cubicBezTo>
                  <a:cubicBezTo>
                    <a:pt x="7836" y="19873"/>
                    <a:pt x="7360" y="19903"/>
                    <a:pt x="6965" y="19978"/>
                  </a:cubicBezTo>
                  <a:cubicBezTo>
                    <a:pt x="6199" y="20122"/>
                    <a:pt x="5320" y="20556"/>
                    <a:pt x="5368" y="21253"/>
                  </a:cubicBezTo>
                  <a:cubicBezTo>
                    <a:pt x="6849" y="21036"/>
                    <a:pt x="8351" y="20928"/>
                    <a:pt x="9855" y="20928"/>
                  </a:cubicBezTo>
                  <a:cubicBezTo>
                    <a:pt x="12795" y="20928"/>
                    <a:pt x="15740" y="21341"/>
                    <a:pt x="18544" y="22155"/>
                  </a:cubicBezTo>
                  <a:lnTo>
                    <a:pt x="20196" y="16959"/>
                  </a:lnTo>
                  <a:lnTo>
                    <a:pt x="20196" y="16959"/>
                  </a:lnTo>
                  <a:cubicBezTo>
                    <a:pt x="19364" y="18236"/>
                    <a:pt x="18432" y="18736"/>
                    <a:pt x="18174" y="20101"/>
                  </a:cubicBezTo>
                  <a:lnTo>
                    <a:pt x="18174" y="20101"/>
                  </a:lnTo>
                  <a:cubicBezTo>
                    <a:pt x="19356" y="12611"/>
                    <a:pt x="23675" y="8252"/>
                    <a:pt x="23298" y="619"/>
                  </a:cubicBezTo>
                  <a:lnTo>
                    <a:pt x="23298" y="619"/>
                  </a:lnTo>
                  <a:cubicBezTo>
                    <a:pt x="21159" y="7868"/>
                    <a:pt x="19655" y="12052"/>
                    <a:pt x="17201" y="19031"/>
                  </a:cubicBezTo>
                  <a:cubicBezTo>
                    <a:pt x="19251" y="12645"/>
                    <a:pt x="18137" y="5332"/>
                    <a:pt x="13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4"/>
            <p:cNvSpPr/>
            <p:nvPr/>
          </p:nvSpPr>
          <p:spPr>
            <a:xfrm>
              <a:off x="2853575" y="3558925"/>
              <a:ext cx="25" cy="25"/>
            </a:xfrm>
            <a:custGeom>
              <a:rect b="b" l="l" r="r" t="t"/>
              <a:pathLst>
                <a:path extrusionOk="0" h="1" w="1">
                  <a:moveTo>
                    <a:pt x="1" y="1"/>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4"/>
            <p:cNvSpPr/>
            <p:nvPr/>
          </p:nvSpPr>
          <p:spPr>
            <a:xfrm>
              <a:off x="2853575" y="3558925"/>
              <a:ext cx="25" cy="25"/>
            </a:xfrm>
            <a:custGeom>
              <a:rect b="b" l="l" r="r" t="t"/>
              <a:pathLst>
                <a:path extrusionOk="0" h="1" w="1">
                  <a:moveTo>
                    <a:pt x="1" y="1"/>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4"/>
            <p:cNvSpPr/>
            <p:nvPr/>
          </p:nvSpPr>
          <p:spPr>
            <a:xfrm>
              <a:off x="2853575" y="3558925"/>
              <a:ext cx="25" cy="25"/>
            </a:xfrm>
            <a:custGeom>
              <a:rect b="b" l="l" r="r" t="t"/>
              <a:pathLst>
                <a:path extrusionOk="0" h="1" w="1">
                  <a:moveTo>
                    <a:pt x="1" y="1"/>
                  </a:moveTo>
                  <a:close/>
                </a:path>
              </a:pathLst>
            </a:custGeom>
            <a:solidFill>
              <a:srgbClr val="67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34"/>
            <p:cNvSpPr/>
            <p:nvPr/>
          </p:nvSpPr>
          <p:spPr>
            <a:xfrm>
              <a:off x="2853575" y="3558925"/>
              <a:ext cx="25" cy="25"/>
            </a:xfrm>
            <a:custGeom>
              <a:rect b="b" l="l" r="r" t="t"/>
              <a:pathLst>
                <a:path extrusionOk="0" h="1" w="1">
                  <a:moveTo>
                    <a:pt x="1" y="1"/>
                  </a:moveTo>
                  <a:close/>
                </a:path>
              </a:pathLst>
            </a:custGeom>
            <a:solidFill>
              <a:srgbClr val="68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34"/>
            <p:cNvSpPr/>
            <p:nvPr/>
          </p:nvSpPr>
          <p:spPr>
            <a:xfrm>
              <a:off x="2853575" y="3558925"/>
              <a:ext cx="25" cy="25"/>
            </a:xfrm>
            <a:custGeom>
              <a:rect b="b" l="l" r="r" t="t"/>
              <a:pathLst>
                <a:path extrusionOk="0" h="1" w="1">
                  <a:moveTo>
                    <a:pt x="1" y="1"/>
                  </a:moveTo>
                  <a:close/>
                </a:path>
              </a:pathLst>
            </a:custGeom>
            <a:solidFill>
              <a:srgbClr val="69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34"/>
            <p:cNvSpPr/>
            <p:nvPr/>
          </p:nvSpPr>
          <p:spPr>
            <a:xfrm>
              <a:off x="2853575" y="3558925"/>
              <a:ext cx="25" cy="25"/>
            </a:xfrm>
            <a:custGeom>
              <a:rect b="b" l="l" r="r" t="t"/>
              <a:pathLst>
                <a:path extrusionOk="0" h="1" w="1">
                  <a:moveTo>
                    <a:pt x="1" y="1"/>
                  </a:moveTo>
                  <a:close/>
                </a:path>
              </a:pathLst>
            </a:custGeom>
            <a:solidFill>
              <a:srgbClr val="6A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34"/>
            <p:cNvSpPr/>
            <p:nvPr/>
          </p:nvSpPr>
          <p:spPr>
            <a:xfrm>
              <a:off x="2853575" y="3558925"/>
              <a:ext cx="25" cy="25"/>
            </a:xfrm>
            <a:custGeom>
              <a:rect b="b" l="l" r="r" t="t"/>
              <a:pathLst>
                <a:path extrusionOk="0" h="1" w="1">
                  <a:moveTo>
                    <a:pt x="1" y="1"/>
                  </a:moveTo>
                  <a:close/>
                </a:path>
              </a:pathLst>
            </a:custGeom>
            <a:solidFill>
              <a:srgbClr val="6B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34"/>
            <p:cNvSpPr/>
            <p:nvPr/>
          </p:nvSpPr>
          <p:spPr>
            <a:xfrm>
              <a:off x="2853575" y="3558925"/>
              <a:ext cx="25" cy="25"/>
            </a:xfrm>
            <a:custGeom>
              <a:rect b="b" l="l" r="r" t="t"/>
              <a:pathLst>
                <a:path extrusionOk="0" h="1" w="1">
                  <a:moveTo>
                    <a:pt x="1" y="1"/>
                  </a:moveTo>
                  <a:close/>
                </a:path>
              </a:pathLst>
            </a:custGeom>
            <a:solidFill>
              <a:srgbClr val="6C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34"/>
            <p:cNvSpPr/>
            <p:nvPr/>
          </p:nvSpPr>
          <p:spPr>
            <a:xfrm>
              <a:off x="2853575" y="3558925"/>
              <a:ext cx="25" cy="25"/>
            </a:xfrm>
            <a:custGeom>
              <a:rect b="b" l="l" r="r" t="t"/>
              <a:pathLst>
                <a:path extrusionOk="0" h="1" w="1">
                  <a:moveTo>
                    <a:pt x="1" y="1"/>
                  </a:moveTo>
                  <a:close/>
                </a:path>
              </a:pathLst>
            </a:custGeom>
            <a:solidFill>
              <a:srgbClr val="6D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34"/>
            <p:cNvSpPr/>
            <p:nvPr/>
          </p:nvSpPr>
          <p:spPr>
            <a:xfrm>
              <a:off x="2853575" y="3558925"/>
              <a:ext cx="25" cy="25"/>
            </a:xfrm>
            <a:custGeom>
              <a:rect b="b" l="l" r="r" t="t"/>
              <a:pathLst>
                <a:path extrusionOk="0" h="1" w="1">
                  <a:moveTo>
                    <a:pt x="1" y="1"/>
                  </a:moveTo>
                  <a:close/>
                </a:path>
              </a:pathLst>
            </a:custGeom>
            <a:solidFill>
              <a:srgbClr val="6E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4"/>
            <p:cNvSpPr/>
            <p:nvPr/>
          </p:nvSpPr>
          <p:spPr>
            <a:xfrm>
              <a:off x="2853575" y="3558925"/>
              <a:ext cx="25" cy="25"/>
            </a:xfrm>
            <a:custGeom>
              <a:rect b="b" l="l" r="r" t="t"/>
              <a:pathLst>
                <a:path extrusionOk="0" h="1" w="1">
                  <a:moveTo>
                    <a:pt x="1" y="1"/>
                  </a:moveTo>
                  <a:close/>
                </a:path>
              </a:pathLst>
            </a:custGeom>
            <a:solidFill>
              <a:srgbClr val="6F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4"/>
            <p:cNvSpPr/>
            <p:nvPr/>
          </p:nvSpPr>
          <p:spPr>
            <a:xfrm>
              <a:off x="2853575" y="3558925"/>
              <a:ext cx="25" cy="25"/>
            </a:xfrm>
            <a:custGeom>
              <a:rect b="b" l="l" r="r" t="t"/>
              <a:pathLst>
                <a:path extrusionOk="0" h="1" w="1">
                  <a:moveTo>
                    <a:pt x="1" y="1"/>
                  </a:moveTo>
                  <a:close/>
                </a:path>
              </a:pathLst>
            </a:custGeom>
            <a:solidFill>
              <a:srgbClr val="70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4"/>
            <p:cNvSpPr/>
            <p:nvPr/>
          </p:nvSpPr>
          <p:spPr>
            <a:xfrm>
              <a:off x="2853575" y="3558925"/>
              <a:ext cx="25" cy="25"/>
            </a:xfrm>
            <a:custGeom>
              <a:rect b="b" l="l" r="r" t="t"/>
              <a:pathLst>
                <a:path extrusionOk="0" h="1" w="1">
                  <a:moveTo>
                    <a:pt x="1" y="1"/>
                  </a:moveTo>
                  <a:close/>
                </a:path>
              </a:pathLst>
            </a:custGeom>
            <a:solidFill>
              <a:srgbClr val="7121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4"/>
            <p:cNvSpPr/>
            <p:nvPr/>
          </p:nvSpPr>
          <p:spPr>
            <a:xfrm>
              <a:off x="2853575" y="3558925"/>
              <a:ext cx="25" cy="25"/>
            </a:xfrm>
            <a:custGeom>
              <a:rect b="b" l="l" r="r" t="t"/>
              <a:pathLst>
                <a:path extrusionOk="0" h="1" w="1">
                  <a:moveTo>
                    <a:pt x="1" y="1"/>
                  </a:moveTo>
                  <a:close/>
                </a:path>
              </a:pathLst>
            </a:custGeom>
            <a:solidFill>
              <a:srgbClr val="72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34"/>
            <p:cNvSpPr/>
            <p:nvPr/>
          </p:nvSpPr>
          <p:spPr>
            <a:xfrm>
              <a:off x="2853575" y="3558925"/>
              <a:ext cx="25" cy="25"/>
            </a:xfrm>
            <a:custGeom>
              <a:rect b="b" l="l" r="r" t="t"/>
              <a:pathLst>
                <a:path extrusionOk="0" h="1" w="1">
                  <a:moveTo>
                    <a:pt x="1" y="1"/>
                  </a:moveTo>
                  <a:close/>
                </a:path>
              </a:pathLst>
            </a:custGeom>
            <a:solidFill>
              <a:srgbClr val="73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34"/>
            <p:cNvSpPr/>
            <p:nvPr/>
          </p:nvSpPr>
          <p:spPr>
            <a:xfrm>
              <a:off x="2853575" y="3558925"/>
              <a:ext cx="25" cy="25"/>
            </a:xfrm>
            <a:custGeom>
              <a:rect b="b" l="l" r="r" t="t"/>
              <a:pathLst>
                <a:path extrusionOk="0" h="1" w="1">
                  <a:moveTo>
                    <a:pt x="1" y="1"/>
                  </a:moveTo>
                  <a:close/>
                </a:path>
              </a:pathLst>
            </a:custGeom>
            <a:solidFill>
              <a:srgbClr val="74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4"/>
            <p:cNvSpPr/>
            <p:nvPr/>
          </p:nvSpPr>
          <p:spPr>
            <a:xfrm>
              <a:off x="2853575" y="3558925"/>
              <a:ext cx="25" cy="25"/>
            </a:xfrm>
            <a:custGeom>
              <a:rect b="b" l="l" r="r" t="t"/>
              <a:pathLst>
                <a:path extrusionOk="0" h="1" w="1">
                  <a:moveTo>
                    <a:pt x="1" y="1"/>
                  </a:moveTo>
                  <a:close/>
                </a:path>
              </a:pathLst>
            </a:custGeom>
            <a:solidFill>
              <a:srgbClr val="75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34"/>
            <p:cNvSpPr/>
            <p:nvPr/>
          </p:nvSpPr>
          <p:spPr>
            <a:xfrm>
              <a:off x="2853575" y="3558925"/>
              <a:ext cx="25" cy="25"/>
            </a:xfrm>
            <a:custGeom>
              <a:rect b="b" l="l" r="r" t="t"/>
              <a:pathLst>
                <a:path extrusionOk="0" h="1" w="1">
                  <a:moveTo>
                    <a:pt x="1" y="1"/>
                  </a:moveTo>
                  <a:close/>
                </a:path>
              </a:pathLst>
            </a:custGeom>
            <a:solidFill>
              <a:srgbClr val="76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4"/>
            <p:cNvSpPr/>
            <p:nvPr/>
          </p:nvSpPr>
          <p:spPr>
            <a:xfrm>
              <a:off x="2853575" y="3558925"/>
              <a:ext cx="25" cy="25"/>
            </a:xfrm>
            <a:custGeom>
              <a:rect b="b" l="l" r="r" t="t"/>
              <a:pathLst>
                <a:path extrusionOk="0" h="1" w="1">
                  <a:moveTo>
                    <a:pt x="1" y="1"/>
                  </a:moveTo>
                  <a:close/>
                </a:path>
              </a:pathLst>
            </a:custGeom>
            <a:solidFill>
              <a:srgbClr val="77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4"/>
            <p:cNvSpPr/>
            <p:nvPr/>
          </p:nvSpPr>
          <p:spPr>
            <a:xfrm>
              <a:off x="2853575" y="3558925"/>
              <a:ext cx="25" cy="25"/>
            </a:xfrm>
            <a:custGeom>
              <a:rect b="b" l="l" r="r" t="t"/>
              <a:pathLst>
                <a:path extrusionOk="0" h="1" w="1">
                  <a:moveTo>
                    <a:pt x="1" y="1"/>
                  </a:moveTo>
                  <a:close/>
                </a:path>
              </a:pathLst>
            </a:custGeom>
            <a:solidFill>
              <a:srgbClr val="7823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4"/>
            <p:cNvSpPr/>
            <p:nvPr/>
          </p:nvSpPr>
          <p:spPr>
            <a:xfrm>
              <a:off x="2853575" y="3558925"/>
              <a:ext cx="25" cy="25"/>
            </a:xfrm>
            <a:custGeom>
              <a:rect b="b" l="l" r="r" t="t"/>
              <a:pathLst>
                <a:path extrusionOk="0" h="1" w="1">
                  <a:moveTo>
                    <a:pt x="1" y="1"/>
                  </a:moveTo>
                  <a:close/>
                </a:path>
              </a:pathLst>
            </a:custGeom>
            <a:solidFill>
              <a:srgbClr val="79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4"/>
            <p:cNvSpPr/>
            <p:nvPr/>
          </p:nvSpPr>
          <p:spPr>
            <a:xfrm>
              <a:off x="2853575" y="3558925"/>
              <a:ext cx="25" cy="25"/>
            </a:xfrm>
            <a:custGeom>
              <a:rect b="b" l="l" r="r" t="t"/>
              <a:pathLst>
                <a:path extrusionOk="0" h="1" w="1">
                  <a:moveTo>
                    <a:pt x="1" y="1"/>
                  </a:moveTo>
                  <a:close/>
                </a:path>
              </a:pathLst>
            </a:custGeom>
            <a:solidFill>
              <a:srgbClr val="7A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4"/>
            <p:cNvSpPr/>
            <p:nvPr/>
          </p:nvSpPr>
          <p:spPr>
            <a:xfrm>
              <a:off x="2853575" y="3558925"/>
              <a:ext cx="25" cy="25"/>
            </a:xfrm>
            <a:custGeom>
              <a:rect b="b" l="l" r="r" t="t"/>
              <a:pathLst>
                <a:path extrusionOk="0" h="1" w="1">
                  <a:moveTo>
                    <a:pt x="1" y="1"/>
                  </a:moveTo>
                  <a:close/>
                </a:path>
              </a:pathLst>
            </a:custGeom>
            <a:solidFill>
              <a:srgbClr val="7B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4"/>
            <p:cNvSpPr/>
            <p:nvPr/>
          </p:nvSpPr>
          <p:spPr>
            <a:xfrm>
              <a:off x="2853575" y="3558925"/>
              <a:ext cx="25" cy="25"/>
            </a:xfrm>
            <a:custGeom>
              <a:rect b="b" l="l" r="r" t="t"/>
              <a:pathLst>
                <a:path extrusionOk="0" h="1" w="1">
                  <a:moveTo>
                    <a:pt x="1" y="1"/>
                  </a:moveTo>
                  <a:close/>
                </a:path>
              </a:pathLst>
            </a:custGeom>
            <a:solidFill>
              <a:srgbClr val="7C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4"/>
            <p:cNvSpPr/>
            <p:nvPr/>
          </p:nvSpPr>
          <p:spPr>
            <a:xfrm>
              <a:off x="2853575" y="3558925"/>
              <a:ext cx="25" cy="25"/>
            </a:xfrm>
            <a:custGeom>
              <a:rect b="b" l="l" r="r" t="t"/>
              <a:pathLst>
                <a:path extrusionOk="0" h="1" w="1">
                  <a:moveTo>
                    <a:pt x="1" y="1"/>
                  </a:moveTo>
                  <a:close/>
                </a:path>
              </a:pathLst>
            </a:custGeom>
            <a:solidFill>
              <a:srgbClr val="7D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4"/>
            <p:cNvSpPr/>
            <p:nvPr/>
          </p:nvSpPr>
          <p:spPr>
            <a:xfrm>
              <a:off x="2853575" y="3558925"/>
              <a:ext cx="25" cy="25"/>
            </a:xfrm>
            <a:custGeom>
              <a:rect b="b" l="l" r="r" t="t"/>
              <a:pathLst>
                <a:path extrusionOk="0" h="1" w="1">
                  <a:moveTo>
                    <a:pt x="1" y="1"/>
                  </a:moveTo>
                  <a:close/>
                </a:path>
              </a:pathLst>
            </a:custGeom>
            <a:solidFill>
              <a:srgbClr val="7F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4"/>
            <p:cNvSpPr/>
            <p:nvPr/>
          </p:nvSpPr>
          <p:spPr>
            <a:xfrm>
              <a:off x="2853575" y="3558925"/>
              <a:ext cx="25" cy="25"/>
            </a:xfrm>
            <a:custGeom>
              <a:rect b="b" l="l" r="r" t="t"/>
              <a:pathLst>
                <a:path extrusionOk="0" h="1" w="1">
                  <a:moveTo>
                    <a:pt x="1" y="1"/>
                  </a:moveTo>
                  <a:close/>
                </a:path>
              </a:pathLst>
            </a:custGeom>
            <a:solidFill>
              <a:srgbClr val="8025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4"/>
            <p:cNvSpPr/>
            <p:nvPr/>
          </p:nvSpPr>
          <p:spPr>
            <a:xfrm>
              <a:off x="2853575" y="3558925"/>
              <a:ext cx="25" cy="25"/>
            </a:xfrm>
            <a:custGeom>
              <a:rect b="b" l="l" r="r" t="t"/>
              <a:pathLst>
                <a:path extrusionOk="0" h="1" w="1">
                  <a:moveTo>
                    <a:pt x="1" y="1"/>
                  </a:moveTo>
                  <a:close/>
                </a:path>
              </a:pathLst>
            </a:custGeom>
            <a:solidFill>
              <a:srgbClr val="81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4"/>
            <p:cNvSpPr/>
            <p:nvPr/>
          </p:nvSpPr>
          <p:spPr>
            <a:xfrm>
              <a:off x="2853575" y="3558925"/>
              <a:ext cx="25" cy="25"/>
            </a:xfrm>
            <a:custGeom>
              <a:rect b="b" l="l" r="r" t="t"/>
              <a:pathLst>
                <a:path extrusionOk="0" h="1" w="1">
                  <a:moveTo>
                    <a:pt x="1" y="1"/>
                  </a:moveTo>
                  <a:close/>
                </a:path>
              </a:pathLst>
            </a:custGeom>
            <a:solidFill>
              <a:srgbClr val="82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4"/>
            <p:cNvSpPr/>
            <p:nvPr/>
          </p:nvSpPr>
          <p:spPr>
            <a:xfrm>
              <a:off x="2853575" y="3558925"/>
              <a:ext cx="25" cy="25"/>
            </a:xfrm>
            <a:custGeom>
              <a:rect b="b" l="l" r="r" t="t"/>
              <a:pathLst>
                <a:path extrusionOk="0" h="1" w="1">
                  <a:moveTo>
                    <a:pt x="1" y="1"/>
                  </a:moveTo>
                  <a:close/>
                </a:path>
              </a:pathLst>
            </a:custGeom>
            <a:solidFill>
              <a:srgbClr val="83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4"/>
            <p:cNvSpPr/>
            <p:nvPr/>
          </p:nvSpPr>
          <p:spPr>
            <a:xfrm>
              <a:off x="2853575" y="3558925"/>
              <a:ext cx="25" cy="25"/>
            </a:xfrm>
            <a:custGeom>
              <a:rect b="b" l="l" r="r" t="t"/>
              <a:pathLst>
                <a:path extrusionOk="0" h="1" w="1">
                  <a:moveTo>
                    <a:pt x="1" y="1"/>
                  </a:moveTo>
                  <a:close/>
                </a:path>
              </a:pathLst>
            </a:custGeom>
            <a:solidFill>
              <a:srgbClr val="84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4"/>
            <p:cNvSpPr/>
            <p:nvPr/>
          </p:nvSpPr>
          <p:spPr>
            <a:xfrm>
              <a:off x="2853575" y="3558925"/>
              <a:ext cx="25" cy="25"/>
            </a:xfrm>
            <a:custGeom>
              <a:rect b="b" l="l" r="r" t="t"/>
              <a:pathLst>
                <a:path extrusionOk="0" h="1" w="1">
                  <a:moveTo>
                    <a:pt x="1" y="1"/>
                  </a:moveTo>
                  <a:close/>
                </a:path>
              </a:pathLst>
            </a:custGeom>
            <a:solidFill>
              <a:srgbClr val="8527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4"/>
            <p:cNvSpPr/>
            <p:nvPr/>
          </p:nvSpPr>
          <p:spPr>
            <a:xfrm>
              <a:off x="2853575" y="3558925"/>
              <a:ext cx="25" cy="25"/>
            </a:xfrm>
            <a:custGeom>
              <a:rect b="b" l="l" r="r" t="t"/>
              <a:pathLst>
                <a:path extrusionOk="0" h="1" w="1">
                  <a:moveTo>
                    <a:pt x="1" y="1"/>
                  </a:moveTo>
                  <a:close/>
                </a:path>
              </a:pathLst>
            </a:custGeom>
            <a:solidFill>
              <a:srgbClr val="86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4"/>
            <p:cNvSpPr/>
            <p:nvPr/>
          </p:nvSpPr>
          <p:spPr>
            <a:xfrm>
              <a:off x="2853575" y="3558925"/>
              <a:ext cx="25" cy="25"/>
            </a:xfrm>
            <a:custGeom>
              <a:rect b="b" l="l" r="r" t="t"/>
              <a:pathLst>
                <a:path extrusionOk="0" h="1" w="1">
                  <a:moveTo>
                    <a:pt x="1" y="1"/>
                  </a:moveTo>
                  <a:close/>
                </a:path>
              </a:pathLst>
            </a:custGeom>
            <a:solidFill>
              <a:srgbClr val="87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4"/>
            <p:cNvSpPr/>
            <p:nvPr/>
          </p:nvSpPr>
          <p:spPr>
            <a:xfrm>
              <a:off x="2853575" y="3558925"/>
              <a:ext cx="25" cy="25"/>
            </a:xfrm>
            <a:custGeom>
              <a:rect b="b" l="l" r="r" t="t"/>
              <a:pathLst>
                <a:path extrusionOk="0" h="1" w="1">
                  <a:moveTo>
                    <a:pt x="1" y="1"/>
                  </a:moveTo>
                  <a:close/>
                </a:path>
              </a:pathLst>
            </a:custGeom>
            <a:solidFill>
              <a:srgbClr val="88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4"/>
            <p:cNvSpPr/>
            <p:nvPr/>
          </p:nvSpPr>
          <p:spPr>
            <a:xfrm>
              <a:off x="2853575" y="3558925"/>
              <a:ext cx="25" cy="25"/>
            </a:xfrm>
            <a:custGeom>
              <a:rect b="b" l="l" r="r" t="t"/>
              <a:pathLst>
                <a:path extrusionOk="0" h="1" w="1">
                  <a:moveTo>
                    <a:pt x="1" y="1"/>
                  </a:moveTo>
                  <a:close/>
                </a:path>
              </a:pathLst>
            </a:custGeom>
            <a:solidFill>
              <a:srgbClr val="89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4"/>
            <p:cNvSpPr/>
            <p:nvPr/>
          </p:nvSpPr>
          <p:spPr>
            <a:xfrm>
              <a:off x="2853575" y="3558925"/>
              <a:ext cx="25" cy="25"/>
            </a:xfrm>
            <a:custGeom>
              <a:rect b="b" l="l" r="r" t="t"/>
              <a:pathLst>
                <a:path extrusionOk="0" h="1" w="1">
                  <a:moveTo>
                    <a:pt x="1" y="1"/>
                  </a:moveTo>
                  <a:close/>
                </a:path>
              </a:pathLst>
            </a:custGeom>
            <a:solidFill>
              <a:srgbClr val="8A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4"/>
            <p:cNvSpPr/>
            <p:nvPr/>
          </p:nvSpPr>
          <p:spPr>
            <a:xfrm>
              <a:off x="2853575" y="3558925"/>
              <a:ext cx="25" cy="25"/>
            </a:xfrm>
            <a:custGeom>
              <a:rect b="b" l="l" r="r" t="t"/>
              <a:pathLst>
                <a:path extrusionOk="0" h="1" w="1">
                  <a:moveTo>
                    <a:pt x="1" y="1"/>
                  </a:moveTo>
                  <a:close/>
                </a:path>
              </a:pathLst>
            </a:custGeom>
            <a:solidFill>
              <a:srgbClr val="8B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4"/>
            <p:cNvSpPr/>
            <p:nvPr/>
          </p:nvSpPr>
          <p:spPr>
            <a:xfrm>
              <a:off x="2853575" y="3558925"/>
              <a:ext cx="25" cy="25"/>
            </a:xfrm>
            <a:custGeom>
              <a:rect b="b" l="l" r="r" t="t"/>
              <a:pathLst>
                <a:path extrusionOk="0" h="1" w="1">
                  <a:moveTo>
                    <a:pt x="1" y="1"/>
                  </a:moveTo>
                  <a:close/>
                </a:path>
              </a:pathLst>
            </a:custGeom>
            <a:solidFill>
              <a:srgbClr val="8C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4"/>
            <p:cNvSpPr/>
            <p:nvPr/>
          </p:nvSpPr>
          <p:spPr>
            <a:xfrm>
              <a:off x="2853575" y="3558925"/>
              <a:ext cx="25" cy="25"/>
            </a:xfrm>
            <a:custGeom>
              <a:rect b="b" l="l" r="r" t="t"/>
              <a:pathLst>
                <a:path extrusionOk="0" h="1" w="1">
                  <a:moveTo>
                    <a:pt x="1" y="1"/>
                  </a:moveTo>
                  <a:close/>
                </a:path>
              </a:pathLst>
            </a:custGeom>
            <a:solidFill>
              <a:srgbClr val="8D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4"/>
            <p:cNvSpPr/>
            <p:nvPr/>
          </p:nvSpPr>
          <p:spPr>
            <a:xfrm>
              <a:off x="2853575" y="3558925"/>
              <a:ext cx="25" cy="25"/>
            </a:xfrm>
            <a:custGeom>
              <a:rect b="b" l="l" r="r" t="t"/>
              <a:pathLst>
                <a:path extrusionOk="0" h="1" w="1">
                  <a:moveTo>
                    <a:pt x="1" y="1"/>
                  </a:moveTo>
                  <a:close/>
                </a:path>
              </a:pathLst>
            </a:custGeom>
            <a:solidFill>
              <a:srgbClr val="8E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4"/>
            <p:cNvSpPr/>
            <p:nvPr/>
          </p:nvSpPr>
          <p:spPr>
            <a:xfrm>
              <a:off x="2853575" y="3558925"/>
              <a:ext cx="25" cy="25"/>
            </a:xfrm>
            <a:custGeom>
              <a:rect b="b" l="l" r="r" t="t"/>
              <a:pathLst>
                <a:path extrusionOk="0" h="1" w="1">
                  <a:moveTo>
                    <a:pt x="1" y="1"/>
                  </a:moveTo>
                  <a:close/>
                </a:path>
              </a:pathLst>
            </a:custGeom>
            <a:solidFill>
              <a:srgbClr val="8F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4"/>
            <p:cNvSpPr/>
            <p:nvPr/>
          </p:nvSpPr>
          <p:spPr>
            <a:xfrm>
              <a:off x="2853575" y="3558925"/>
              <a:ext cx="25" cy="25"/>
            </a:xfrm>
            <a:custGeom>
              <a:rect b="b" l="l" r="r" t="t"/>
              <a:pathLst>
                <a:path extrusionOk="0" h="1" w="1">
                  <a:moveTo>
                    <a:pt x="1" y="1"/>
                  </a:moveTo>
                  <a:close/>
                </a:path>
              </a:pathLst>
            </a:custGeom>
            <a:solidFill>
              <a:srgbClr val="90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4"/>
            <p:cNvSpPr/>
            <p:nvPr/>
          </p:nvSpPr>
          <p:spPr>
            <a:xfrm>
              <a:off x="2853575" y="3558925"/>
              <a:ext cx="25" cy="25"/>
            </a:xfrm>
            <a:custGeom>
              <a:rect b="b" l="l" r="r" t="t"/>
              <a:pathLst>
                <a:path extrusionOk="0" h="1" w="1">
                  <a:moveTo>
                    <a:pt x="1" y="1"/>
                  </a:moveTo>
                  <a:close/>
                </a:path>
              </a:pathLst>
            </a:custGeom>
            <a:solidFill>
              <a:srgbClr val="91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4"/>
            <p:cNvSpPr/>
            <p:nvPr/>
          </p:nvSpPr>
          <p:spPr>
            <a:xfrm>
              <a:off x="2853575" y="3558925"/>
              <a:ext cx="25" cy="25"/>
            </a:xfrm>
            <a:custGeom>
              <a:rect b="b" l="l" r="r" t="t"/>
              <a:pathLst>
                <a:path extrusionOk="0" h="1" w="1">
                  <a:moveTo>
                    <a:pt x="1" y="1"/>
                  </a:moveTo>
                  <a:close/>
                </a:path>
              </a:pathLst>
            </a:custGeom>
            <a:solidFill>
              <a:srgbClr val="92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4"/>
            <p:cNvSpPr/>
            <p:nvPr/>
          </p:nvSpPr>
          <p:spPr>
            <a:xfrm>
              <a:off x="2853575" y="3558925"/>
              <a:ext cx="25" cy="25"/>
            </a:xfrm>
            <a:custGeom>
              <a:rect b="b" l="l" r="r" t="t"/>
              <a:pathLst>
                <a:path extrusionOk="0" h="1" w="1">
                  <a:moveTo>
                    <a:pt x="1" y="1"/>
                  </a:moveTo>
                  <a:close/>
                </a:path>
              </a:pathLst>
            </a:custGeom>
            <a:solidFill>
              <a:srgbClr val="93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4"/>
            <p:cNvSpPr/>
            <p:nvPr/>
          </p:nvSpPr>
          <p:spPr>
            <a:xfrm>
              <a:off x="2853575" y="3558925"/>
              <a:ext cx="25" cy="25"/>
            </a:xfrm>
            <a:custGeom>
              <a:rect b="b" l="l" r="r" t="t"/>
              <a:pathLst>
                <a:path extrusionOk="0" h="1" w="1">
                  <a:moveTo>
                    <a:pt x="1" y="1"/>
                  </a:moveTo>
                  <a:close/>
                </a:path>
              </a:pathLst>
            </a:custGeom>
            <a:solidFill>
              <a:srgbClr val="94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4"/>
            <p:cNvSpPr/>
            <p:nvPr/>
          </p:nvSpPr>
          <p:spPr>
            <a:xfrm>
              <a:off x="2853575" y="3558925"/>
              <a:ext cx="25" cy="25"/>
            </a:xfrm>
            <a:custGeom>
              <a:rect b="b" l="l" r="r" t="t"/>
              <a:pathLst>
                <a:path extrusionOk="0" h="1" w="1">
                  <a:moveTo>
                    <a:pt x="1" y="1"/>
                  </a:moveTo>
                  <a:close/>
                </a:path>
              </a:pathLst>
            </a:custGeom>
            <a:solidFill>
              <a:srgbClr val="95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4"/>
            <p:cNvSpPr/>
            <p:nvPr/>
          </p:nvSpPr>
          <p:spPr>
            <a:xfrm>
              <a:off x="2853575" y="3558925"/>
              <a:ext cx="25" cy="25"/>
            </a:xfrm>
            <a:custGeom>
              <a:rect b="b" l="l" r="r" t="t"/>
              <a:pathLst>
                <a:path extrusionOk="0" h="1" w="1">
                  <a:moveTo>
                    <a:pt x="1" y="1"/>
                  </a:moveTo>
                  <a:close/>
                </a:path>
              </a:pathLst>
            </a:custGeom>
            <a:solidFill>
              <a:srgbClr val="96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4"/>
            <p:cNvSpPr/>
            <p:nvPr/>
          </p:nvSpPr>
          <p:spPr>
            <a:xfrm>
              <a:off x="2853575" y="3558925"/>
              <a:ext cx="25" cy="25"/>
            </a:xfrm>
            <a:custGeom>
              <a:rect b="b" l="l" r="r" t="t"/>
              <a:pathLst>
                <a:path extrusionOk="0" h="1" w="1">
                  <a:moveTo>
                    <a:pt x="1" y="1"/>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4"/>
            <p:cNvSpPr/>
            <p:nvPr/>
          </p:nvSpPr>
          <p:spPr>
            <a:xfrm>
              <a:off x="2853575" y="3558925"/>
              <a:ext cx="25" cy="25"/>
            </a:xfrm>
            <a:custGeom>
              <a:rect b="b" l="l" r="r" t="t"/>
              <a:pathLst>
                <a:path extrusionOk="0" h="1" w="1">
                  <a:moveTo>
                    <a:pt x="1" y="1"/>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4"/>
            <p:cNvSpPr/>
            <p:nvPr/>
          </p:nvSpPr>
          <p:spPr>
            <a:xfrm>
              <a:off x="2592775" y="3075175"/>
              <a:ext cx="197650" cy="454825"/>
            </a:xfrm>
            <a:custGeom>
              <a:rect b="b" l="l" r="r" t="t"/>
              <a:pathLst>
                <a:path extrusionOk="0" h="18193" w="7906">
                  <a:moveTo>
                    <a:pt x="0" y="0"/>
                  </a:moveTo>
                  <a:cubicBezTo>
                    <a:pt x="1703" y="2532"/>
                    <a:pt x="3270" y="5140"/>
                    <a:pt x="4688" y="7807"/>
                  </a:cubicBezTo>
                  <a:cubicBezTo>
                    <a:pt x="5044" y="8474"/>
                    <a:pt x="5391" y="9147"/>
                    <a:pt x="5665" y="9845"/>
                  </a:cubicBezTo>
                  <a:cubicBezTo>
                    <a:pt x="5918" y="10491"/>
                    <a:pt x="6107" y="11154"/>
                    <a:pt x="6294" y="11817"/>
                  </a:cubicBezTo>
                  <a:cubicBezTo>
                    <a:pt x="6786" y="13548"/>
                    <a:pt x="7275" y="15279"/>
                    <a:pt x="7765" y="17010"/>
                  </a:cubicBezTo>
                  <a:lnTo>
                    <a:pt x="7765" y="17010"/>
                  </a:lnTo>
                  <a:cubicBezTo>
                    <a:pt x="7906" y="15512"/>
                    <a:pt x="7703" y="13982"/>
                    <a:pt x="7498" y="12477"/>
                  </a:cubicBezTo>
                  <a:cubicBezTo>
                    <a:pt x="7407" y="11805"/>
                    <a:pt x="7316" y="11130"/>
                    <a:pt x="7126" y="10476"/>
                  </a:cubicBezTo>
                  <a:cubicBezTo>
                    <a:pt x="6898" y="9688"/>
                    <a:pt x="6532" y="8936"/>
                    <a:pt x="6134" y="8203"/>
                  </a:cubicBezTo>
                  <a:cubicBezTo>
                    <a:pt x="5671" y="7352"/>
                    <a:pt x="5162" y="6520"/>
                    <a:pt x="4612" y="5712"/>
                  </a:cubicBezTo>
                  <a:cubicBezTo>
                    <a:pt x="3244" y="3707"/>
                    <a:pt x="1622" y="1850"/>
                    <a:pt x="0" y="0"/>
                  </a:cubicBezTo>
                  <a:close/>
                  <a:moveTo>
                    <a:pt x="7765" y="17010"/>
                  </a:moveTo>
                  <a:cubicBezTo>
                    <a:pt x="7728" y="17407"/>
                    <a:pt x="7666" y="17801"/>
                    <a:pt x="7575" y="18193"/>
                  </a:cubicBezTo>
                  <a:lnTo>
                    <a:pt x="7896" y="17473"/>
                  </a:lnTo>
                  <a:cubicBezTo>
                    <a:pt x="7853" y="17319"/>
                    <a:pt x="7809" y="17164"/>
                    <a:pt x="7765" y="1701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4"/>
            <p:cNvSpPr/>
            <p:nvPr/>
          </p:nvSpPr>
          <p:spPr>
            <a:xfrm>
              <a:off x="2532200" y="3229100"/>
              <a:ext cx="239100" cy="301775"/>
            </a:xfrm>
            <a:custGeom>
              <a:rect b="b" l="l" r="r" t="t"/>
              <a:pathLst>
                <a:path extrusionOk="0" h="12071" w="9564">
                  <a:moveTo>
                    <a:pt x="1" y="1"/>
                  </a:moveTo>
                  <a:lnTo>
                    <a:pt x="1" y="1"/>
                  </a:lnTo>
                  <a:cubicBezTo>
                    <a:pt x="72" y="170"/>
                    <a:pt x="173" y="330"/>
                    <a:pt x="276" y="487"/>
                  </a:cubicBezTo>
                  <a:cubicBezTo>
                    <a:pt x="1690" y="2658"/>
                    <a:pt x="3459" y="4627"/>
                    <a:pt x="5221" y="6588"/>
                  </a:cubicBezTo>
                  <a:cubicBezTo>
                    <a:pt x="5604" y="7014"/>
                    <a:pt x="5987" y="7440"/>
                    <a:pt x="6372" y="7868"/>
                  </a:cubicBezTo>
                  <a:cubicBezTo>
                    <a:pt x="7735" y="9386"/>
                    <a:pt x="8772" y="10296"/>
                    <a:pt x="9564" y="12070"/>
                  </a:cubicBezTo>
                  <a:cubicBezTo>
                    <a:pt x="9462" y="11834"/>
                    <a:pt x="9360" y="11600"/>
                    <a:pt x="9254" y="11370"/>
                  </a:cubicBezTo>
                  <a:cubicBezTo>
                    <a:pt x="7237" y="7020"/>
                    <a:pt x="3708" y="3361"/>
                    <a:pt x="1"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4"/>
            <p:cNvSpPr/>
            <p:nvPr/>
          </p:nvSpPr>
          <p:spPr>
            <a:xfrm>
              <a:off x="2387850" y="3402850"/>
              <a:ext cx="377400" cy="146600"/>
            </a:xfrm>
            <a:custGeom>
              <a:rect b="b" l="l" r="r" t="t"/>
              <a:pathLst>
                <a:path extrusionOk="0" h="5864" w="15096">
                  <a:moveTo>
                    <a:pt x="5659" y="1"/>
                  </a:moveTo>
                  <a:cubicBezTo>
                    <a:pt x="5634" y="1"/>
                    <a:pt x="5609" y="1"/>
                    <a:pt x="5584" y="1"/>
                  </a:cubicBezTo>
                  <a:cubicBezTo>
                    <a:pt x="5109" y="6"/>
                    <a:pt x="4637" y="85"/>
                    <a:pt x="4179" y="191"/>
                  </a:cubicBezTo>
                  <a:cubicBezTo>
                    <a:pt x="2653" y="541"/>
                    <a:pt x="1217" y="1192"/>
                    <a:pt x="0" y="2081"/>
                  </a:cubicBezTo>
                  <a:cubicBezTo>
                    <a:pt x="584" y="1902"/>
                    <a:pt x="1167" y="1725"/>
                    <a:pt x="1754" y="1550"/>
                  </a:cubicBezTo>
                  <a:cubicBezTo>
                    <a:pt x="3154" y="1130"/>
                    <a:pt x="4638" y="717"/>
                    <a:pt x="6096" y="717"/>
                  </a:cubicBezTo>
                  <a:cubicBezTo>
                    <a:pt x="6685" y="717"/>
                    <a:pt x="7269" y="784"/>
                    <a:pt x="7841" y="945"/>
                  </a:cubicBezTo>
                  <a:cubicBezTo>
                    <a:pt x="8410" y="1105"/>
                    <a:pt x="8941" y="1352"/>
                    <a:pt x="9470" y="1599"/>
                  </a:cubicBezTo>
                  <a:cubicBezTo>
                    <a:pt x="10091" y="1890"/>
                    <a:pt x="10741" y="2392"/>
                    <a:pt x="11293" y="2778"/>
                  </a:cubicBezTo>
                  <a:cubicBezTo>
                    <a:pt x="12695" y="3759"/>
                    <a:pt x="13545" y="5084"/>
                    <a:pt x="15095" y="5864"/>
                  </a:cubicBezTo>
                  <a:lnTo>
                    <a:pt x="14589" y="5131"/>
                  </a:lnTo>
                  <a:cubicBezTo>
                    <a:pt x="13365" y="4276"/>
                    <a:pt x="12415" y="3158"/>
                    <a:pt x="11251" y="2246"/>
                  </a:cubicBezTo>
                  <a:cubicBezTo>
                    <a:pt x="9725" y="1048"/>
                    <a:pt x="7734" y="1"/>
                    <a:pt x="5659"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4"/>
            <p:cNvSpPr/>
            <p:nvPr/>
          </p:nvSpPr>
          <p:spPr>
            <a:xfrm>
              <a:off x="2453525" y="3462150"/>
              <a:ext cx="284225" cy="86300"/>
            </a:xfrm>
            <a:custGeom>
              <a:rect b="b" l="l" r="r" t="t"/>
              <a:pathLst>
                <a:path extrusionOk="0" h="3452" w="11369">
                  <a:moveTo>
                    <a:pt x="5863" y="0"/>
                  </a:moveTo>
                  <a:cubicBezTo>
                    <a:pt x="5626" y="0"/>
                    <a:pt x="5389" y="12"/>
                    <a:pt x="5154" y="40"/>
                  </a:cubicBezTo>
                  <a:cubicBezTo>
                    <a:pt x="4497" y="121"/>
                    <a:pt x="3875" y="333"/>
                    <a:pt x="3260" y="544"/>
                  </a:cubicBezTo>
                  <a:cubicBezTo>
                    <a:pt x="2600" y="772"/>
                    <a:pt x="1931" y="1000"/>
                    <a:pt x="1350" y="1358"/>
                  </a:cubicBezTo>
                  <a:cubicBezTo>
                    <a:pt x="849" y="1666"/>
                    <a:pt x="423" y="2061"/>
                    <a:pt x="1" y="2455"/>
                  </a:cubicBezTo>
                  <a:cubicBezTo>
                    <a:pt x="1418" y="1996"/>
                    <a:pt x="2833" y="1538"/>
                    <a:pt x="4250" y="1081"/>
                  </a:cubicBezTo>
                  <a:cubicBezTo>
                    <a:pt x="5022" y="832"/>
                    <a:pt x="5825" y="580"/>
                    <a:pt x="6637" y="580"/>
                  </a:cubicBezTo>
                  <a:cubicBezTo>
                    <a:pt x="6796" y="580"/>
                    <a:pt x="6956" y="590"/>
                    <a:pt x="7116" y="611"/>
                  </a:cubicBezTo>
                  <a:cubicBezTo>
                    <a:pt x="7786" y="701"/>
                    <a:pt x="8400" y="990"/>
                    <a:pt x="9000" y="1274"/>
                  </a:cubicBezTo>
                  <a:cubicBezTo>
                    <a:pt x="9562" y="1542"/>
                    <a:pt x="11111" y="3416"/>
                    <a:pt x="11111" y="3416"/>
                  </a:cubicBezTo>
                  <a:lnTo>
                    <a:pt x="11368" y="3451"/>
                  </a:lnTo>
                  <a:cubicBezTo>
                    <a:pt x="11041" y="2807"/>
                    <a:pt x="10519" y="2256"/>
                    <a:pt x="10001" y="1716"/>
                  </a:cubicBezTo>
                  <a:cubicBezTo>
                    <a:pt x="9479" y="1171"/>
                    <a:pt x="8932" y="608"/>
                    <a:pt x="8199" y="320"/>
                  </a:cubicBezTo>
                  <a:cubicBezTo>
                    <a:pt x="7729" y="136"/>
                    <a:pt x="7212" y="74"/>
                    <a:pt x="6701" y="37"/>
                  </a:cubicBezTo>
                  <a:cubicBezTo>
                    <a:pt x="6423" y="16"/>
                    <a:pt x="6142" y="0"/>
                    <a:pt x="5863" y="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4"/>
            <p:cNvSpPr/>
            <p:nvPr/>
          </p:nvSpPr>
          <p:spPr>
            <a:xfrm>
              <a:off x="2835925" y="3339900"/>
              <a:ext cx="204450" cy="143500"/>
            </a:xfrm>
            <a:custGeom>
              <a:rect b="b" l="l" r="r" t="t"/>
              <a:pathLst>
                <a:path extrusionOk="0" h="5740" w="8178">
                  <a:moveTo>
                    <a:pt x="7744" y="0"/>
                  </a:moveTo>
                  <a:cubicBezTo>
                    <a:pt x="7701" y="0"/>
                    <a:pt x="7657" y="2"/>
                    <a:pt x="7615" y="5"/>
                  </a:cubicBezTo>
                  <a:cubicBezTo>
                    <a:pt x="5790" y="142"/>
                    <a:pt x="4014" y="879"/>
                    <a:pt x="2629" y="2079"/>
                  </a:cubicBezTo>
                  <a:cubicBezTo>
                    <a:pt x="1714" y="2874"/>
                    <a:pt x="976" y="3852"/>
                    <a:pt x="255" y="4828"/>
                  </a:cubicBezTo>
                  <a:lnTo>
                    <a:pt x="0" y="5739"/>
                  </a:lnTo>
                  <a:cubicBezTo>
                    <a:pt x="1160" y="3724"/>
                    <a:pt x="3250" y="2449"/>
                    <a:pt x="5291" y="1334"/>
                  </a:cubicBezTo>
                  <a:cubicBezTo>
                    <a:pt x="5760" y="1078"/>
                    <a:pt x="6231" y="825"/>
                    <a:pt x="6722" y="620"/>
                  </a:cubicBezTo>
                  <a:cubicBezTo>
                    <a:pt x="7192" y="421"/>
                    <a:pt x="7680" y="269"/>
                    <a:pt x="8178" y="158"/>
                  </a:cubicBezTo>
                  <a:cubicBezTo>
                    <a:pt x="8080" y="31"/>
                    <a:pt x="7911" y="0"/>
                    <a:pt x="7744" y="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4"/>
            <p:cNvSpPr/>
            <p:nvPr/>
          </p:nvSpPr>
          <p:spPr>
            <a:xfrm>
              <a:off x="2465350" y="3505675"/>
              <a:ext cx="277625" cy="67975"/>
            </a:xfrm>
            <a:custGeom>
              <a:rect b="b" l="l" r="r" t="t"/>
              <a:pathLst>
                <a:path extrusionOk="0" h="2719" w="11105">
                  <a:moveTo>
                    <a:pt x="5714" y="1"/>
                  </a:moveTo>
                  <a:cubicBezTo>
                    <a:pt x="5385" y="1"/>
                    <a:pt x="5055" y="25"/>
                    <a:pt x="4729" y="73"/>
                  </a:cubicBezTo>
                  <a:cubicBezTo>
                    <a:pt x="3120" y="314"/>
                    <a:pt x="1621" y="1115"/>
                    <a:pt x="1" y="1250"/>
                  </a:cubicBezTo>
                  <a:cubicBezTo>
                    <a:pt x="628" y="1470"/>
                    <a:pt x="1274" y="1547"/>
                    <a:pt x="1931" y="1547"/>
                  </a:cubicBezTo>
                  <a:cubicBezTo>
                    <a:pt x="3449" y="1547"/>
                    <a:pt x="5023" y="1136"/>
                    <a:pt x="6560" y="1136"/>
                  </a:cubicBezTo>
                  <a:cubicBezTo>
                    <a:pt x="6984" y="1136"/>
                    <a:pt x="7404" y="1167"/>
                    <a:pt x="7820" y="1247"/>
                  </a:cubicBezTo>
                  <a:cubicBezTo>
                    <a:pt x="8941" y="1462"/>
                    <a:pt x="9971" y="2023"/>
                    <a:pt x="10876" y="2719"/>
                  </a:cubicBezTo>
                  <a:lnTo>
                    <a:pt x="11105" y="2475"/>
                  </a:lnTo>
                  <a:cubicBezTo>
                    <a:pt x="9787" y="915"/>
                    <a:pt x="7751" y="1"/>
                    <a:pt x="5714"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4"/>
            <p:cNvSpPr/>
            <p:nvPr/>
          </p:nvSpPr>
          <p:spPr>
            <a:xfrm>
              <a:off x="2771475" y="3187275"/>
              <a:ext cx="266150" cy="368425"/>
            </a:xfrm>
            <a:custGeom>
              <a:rect b="b" l="l" r="r" t="t"/>
              <a:pathLst>
                <a:path extrusionOk="0" h="14737" w="10646">
                  <a:moveTo>
                    <a:pt x="10533" y="1"/>
                  </a:moveTo>
                  <a:lnTo>
                    <a:pt x="10533" y="1"/>
                  </a:lnTo>
                  <a:cubicBezTo>
                    <a:pt x="7892" y="2269"/>
                    <a:pt x="4643" y="3812"/>
                    <a:pt x="2257" y="6348"/>
                  </a:cubicBezTo>
                  <a:cubicBezTo>
                    <a:pt x="1908" y="6718"/>
                    <a:pt x="1579" y="7110"/>
                    <a:pt x="1359" y="7565"/>
                  </a:cubicBezTo>
                  <a:cubicBezTo>
                    <a:pt x="1190" y="7912"/>
                    <a:pt x="1089" y="8289"/>
                    <a:pt x="1000" y="8663"/>
                  </a:cubicBezTo>
                  <a:cubicBezTo>
                    <a:pt x="603" y="10297"/>
                    <a:pt x="53" y="12830"/>
                    <a:pt x="0" y="14509"/>
                  </a:cubicBezTo>
                  <a:lnTo>
                    <a:pt x="474" y="14737"/>
                  </a:lnTo>
                  <a:cubicBezTo>
                    <a:pt x="1754" y="11783"/>
                    <a:pt x="2529" y="7346"/>
                    <a:pt x="4889" y="5157"/>
                  </a:cubicBezTo>
                  <a:cubicBezTo>
                    <a:pt x="6566" y="3601"/>
                    <a:pt x="8820" y="2688"/>
                    <a:pt x="10246" y="899"/>
                  </a:cubicBezTo>
                  <a:cubicBezTo>
                    <a:pt x="10451" y="643"/>
                    <a:pt x="10645" y="312"/>
                    <a:pt x="10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4"/>
            <p:cNvSpPr/>
            <p:nvPr/>
          </p:nvSpPr>
          <p:spPr>
            <a:xfrm>
              <a:off x="3377475" y="3879000"/>
              <a:ext cx="1875" cy="4025"/>
            </a:xfrm>
            <a:custGeom>
              <a:rect b="b" l="l" r="r" t="t"/>
              <a:pathLst>
                <a:path extrusionOk="0" h="161" w="75">
                  <a:moveTo>
                    <a:pt x="1" y="1"/>
                  </a:moveTo>
                  <a:lnTo>
                    <a:pt x="1" y="1"/>
                  </a:lnTo>
                  <a:cubicBezTo>
                    <a:pt x="4" y="53"/>
                    <a:pt x="7" y="108"/>
                    <a:pt x="8" y="161"/>
                  </a:cubicBezTo>
                  <a:cubicBezTo>
                    <a:pt x="34" y="120"/>
                    <a:pt x="52" y="78"/>
                    <a:pt x="74" y="38"/>
                  </a:cubicBezTo>
                  <a:lnTo>
                    <a:pt x="1" y="1"/>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4"/>
            <p:cNvSpPr/>
            <p:nvPr/>
          </p:nvSpPr>
          <p:spPr>
            <a:xfrm>
              <a:off x="3450250" y="3917050"/>
              <a:ext cx="350" cy="1025"/>
            </a:xfrm>
            <a:custGeom>
              <a:rect b="b" l="l" r="r" t="t"/>
              <a:pathLst>
                <a:path extrusionOk="0" h="41" w="14">
                  <a:moveTo>
                    <a:pt x="0" y="0"/>
                  </a:moveTo>
                  <a:lnTo>
                    <a:pt x="0" y="41"/>
                  </a:lnTo>
                  <a:cubicBezTo>
                    <a:pt x="6" y="30"/>
                    <a:pt x="11" y="18"/>
                    <a:pt x="14" y="8"/>
                  </a:cubicBezTo>
                  <a:lnTo>
                    <a:pt x="0"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4"/>
            <p:cNvSpPr/>
            <p:nvPr/>
          </p:nvSpPr>
          <p:spPr>
            <a:xfrm>
              <a:off x="3527125" y="3957300"/>
              <a:ext cx="500" cy="425"/>
            </a:xfrm>
            <a:custGeom>
              <a:rect b="b" l="l" r="r" t="t"/>
              <a:pathLst>
                <a:path extrusionOk="0" h="17" w="20">
                  <a:moveTo>
                    <a:pt x="11" y="0"/>
                  </a:moveTo>
                  <a:cubicBezTo>
                    <a:pt x="8" y="6"/>
                    <a:pt x="5" y="11"/>
                    <a:pt x="0" y="17"/>
                  </a:cubicBezTo>
                  <a:cubicBezTo>
                    <a:pt x="6" y="14"/>
                    <a:pt x="14" y="9"/>
                    <a:pt x="20" y="3"/>
                  </a:cubicBezTo>
                  <a:lnTo>
                    <a:pt x="11"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4"/>
            <p:cNvSpPr/>
            <p:nvPr/>
          </p:nvSpPr>
          <p:spPr>
            <a:xfrm>
              <a:off x="3478950" y="3932000"/>
              <a:ext cx="2100" cy="2175"/>
            </a:xfrm>
            <a:custGeom>
              <a:rect b="b" l="l" r="r" t="t"/>
              <a:pathLst>
                <a:path extrusionOk="0" h="87" w="84">
                  <a:moveTo>
                    <a:pt x="0" y="1"/>
                  </a:moveTo>
                  <a:cubicBezTo>
                    <a:pt x="2" y="28"/>
                    <a:pt x="3" y="56"/>
                    <a:pt x="3" y="86"/>
                  </a:cubicBezTo>
                  <a:cubicBezTo>
                    <a:pt x="30" y="71"/>
                    <a:pt x="57" y="58"/>
                    <a:pt x="84" y="46"/>
                  </a:cubicBezTo>
                  <a:lnTo>
                    <a:pt x="0" y="1"/>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4"/>
            <p:cNvSpPr/>
            <p:nvPr/>
          </p:nvSpPr>
          <p:spPr>
            <a:xfrm>
              <a:off x="3395075" y="3888175"/>
              <a:ext cx="700" cy="1300"/>
            </a:xfrm>
            <a:custGeom>
              <a:rect b="b" l="l" r="r" t="t"/>
              <a:pathLst>
                <a:path extrusionOk="0" h="52" w="28">
                  <a:moveTo>
                    <a:pt x="0" y="0"/>
                  </a:moveTo>
                  <a:lnTo>
                    <a:pt x="0" y="0"/>
                  </a:lnTo>
                  <a:cubicBezTo>
                    <a:pt x="5" y="18"/>
                    <a:pt x="6" y="35"/>
                    <a:pt x="8" y="51"/>
                  </a:cubicBezTo>
                  <a:cubicBezTo>
                    <a:pt x="14" y="38"/>
                    <a:pt x="21" y="27"/>
                    <a:pt x="27" y="14"/>
                  </a:cubicBezTo>
                  <a:lnTo>
                    <a:pt x="0"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4"/>
            <p:cNvSpPr/>
            <p:nvPr/>
          </p:nvSpPr>
          <p:spPr>
            <a:xfrm>
              <a:off x="536525" y="3314525"/>
              <a:ext cx="3397375" cy="1059275"/>
            </a:xfrm>
            <a:custGeom>
              <a:rect b="b" l="l" r="r" t="t"/>
              <a:pathLst>
                <a:path extrusionOk="0" h="42371" w="135895">
                  <a:moveTo>
                    <a:pt x="111115" y="20593"/>
                  </a:moveTo>
                  <a:lnTo>
                    <a:pt x="111115" y="20593"/>
                  </a:lnTo>
                  <a:cubicBezTo>
                    <a:pt x="111103" y="20699"/>
                    <a:pt x="111086" y="20803"/>
                    <a:pt x="111065" y="20910"/>
                  </a:cubicBezTo>
                  <a:cubicBezTo>
                    <a:pt x="111034" y="20893"/>
                    <a:pt x="110998" y="20877"/>
                    <a:pt x="110965" y="20859"/>
                  </a:cubicBezTo>
                  <a:cubicBezTo>
                    <a:pt x="111013" y="20769"/>
                    <a:pt x="111064" y="20679"/>
                    <a:pt x="111115" y="20593"/>
                  </a:cubicBezTo>
                  <a:close/>
                  <a:moveTo>
                    <a:pt x="44396" y="1"/>
                  </a:moveTo>
                  <a:cubicBezTo>
                    <a:pt x="32081" y="1"/>
                    <a:pt x="19180" y="1449"/>
                    <a:pt x="8168" y="1449"/>
                  </a:cubicBezTo>
                  <a:cubicBezTo>
                    <a:pt x="7788" y="1449"/>
                    <a:pt x="7411" y="1447"/>
                    <a:pt x="7036" y="1444"/>
                  </a:cubicBezTo>
                  <a:lnTo>
                    <a:pt x="0" y="12847"/>
                  </a:lnTo>
                  <a:lnTo>
                    <a:pt x="3886" y="32280"/>
                  </a:lnTo>
                  <a:lnTo>
                    <a:pt x="5719" y="41447"/>
                  </a:lnTo>
                  <a:cubicBezTo>
                    <a:pt x="5719" y="41447"/>
                    <a:pt x="7100" y="41459"/>
                    <a:pt x="9647" y="41459"/>
                  </a:cubicBezTo>
                  <a:cubicBezTo>
                    <a:pt x="10284" y="41459"/>
                    <a:pt x="10993" y="41458"/>
                    <a:pt x="11772" y="41456"/>
                  </a:cubicBezTo>
                  <a:cubicBezTo>
                    <a:pt x="21226" y="41426"/>
                    <a:pt x="40922" y="41226"/>
                    <a:pt x="64825" y="40175"/>
                  </a:cubicBezTo>
                  <a:cubicBezTo>
                    <a:pt x="70481" y="39927"/>
                    <a:pt x="75621" y="39824"/>
                    <a:pt x="80260" y="39824"/>
                  </a:cubicBezTo>
                  <a:cubicBezTo>
                    <a:pt x="95444" y="39824"/>
                    <a:pt x="105253" y="40931"/>
                    <a:pt x="110176" y="41685"/>
                  </a:cubicBezTo>
                  <a:cubicBezTo>
                    <a:pt x="112720" y="42076"/>
                    <a:pt x="113961" y="42370"/>
                    <a:pt x="113961" y="42370"/>
                  </a:cubicBezTo>
                  <a:lnTo>
                    <a:pt x="134235" y="34782"/>
                  </a:lnTo>
                  <a:cubicBezTo>
                    <a:pt x="134085" y="34661"/>
                    <a:pt x="133931" y="34540"/>
                    <a:pt x="133777" y="34417"/>
                  </a:cubicBezTo>
                  <a:lnTo>
                    <a:pt x="133777" y="34417"/>
                  </a:lnTo>
                  <a:lnTo>
                    <a:pt x="134398" y="34796"/>
                  </a:lnTo>
                  <a:cubicBezTo>
                    <a:pt x="134661" y="34152"/>
                    <a:pt x="135228" y="33642"/>
                    <a:pt x="135894" y="33442"/>
                  </a:cubicBezTo>
                  <a:lnTo>
                    <a:pt x="135894" y="33442"/>
                  </a:lnTo>
                  <a:cubicBezTo>
                    <a:pt x="135276" y="33458"/>
                    <a:pt x="134708" y="33724"/>
                    <a:pt x="134161" y="33985"/>
                  </a:cubicBezTo>
                  <a:cubicBezTo>
                    <a:pt x="133967" y="34078"/>
                    <a:pt x="133771" y="34172"/>
                    <a:pt x="133576" y="34265"/>
                  </a:cubicBezTo>
                  <a:cubicBezTo>
                    <a:pt x="133575" y="34263"/>
                    <a:pt x="133575" y="34263"/>
                    <a:pt x="133573" y="34263"/>
                  </a:cubicBezTo>
                  <a:cubicBezTo>
                    <a:pt x="133596" y="33736"/>
                    <a:pt x="133585" y="33210"/>
                    <a:pt x="133545" y="32686"/>
                  </a:cubicBezTo>
                  <a:cubicBezTo>
                    <a:pt x="133455" y="33029"/>
                    <a:pt x="133364" y="33371"/>
                    <a:pt x="133274" y="33712"/>
                  </a:cubicBezTo>
                  <a:cubicBezTo>
                    <a:pt x="133276" y="33217"/>
                    <a:pt x="133234" y="32722"/>
                    <a:pt x="133151" y="32233"/>
                  </a:cubicBezTo>
                  <a:cubicBezTo>
                    <a:pt x="132872" y="32577"/>
                    <a:pt x="132590" y="32924"/>
                    <a:pt x="132310" y="33268"/>
                  </a:cubicBezTo>
                  <a:cubicBezTo>
                    <a:pt x="132444" y="32484"/>
                    <a:pt x="132993" y="31784"/>
                    <a:pt x="133723" y="31468"/>
                  </a:cubicBezTo>
                  <a:lnTo>
                    <a:pt x="133723" y="31468"/>
                  </a:lnTo>
                  <a:cubicBezTo>
                    <a:pt x="132848" y="31498"/>
                    <a:pt x="131987" y="31833"/>
                    <a:pt x="131321" y="32402"/>
                  </a:cubicBezTo>
                  <a:cubicBezTo>
                    <a:pt x="131428" y="31881"/>
                    <a:pt x="131463" y="31350"/>
                    <a:pt x="131434" y="30823"/>
                  </a:cubicBezTo>
                  <a:lnTo>
                    <a:pt x="131434" y="30823"/>
                  </a:lnTo>
                  <a:cubicBezTo>
                    <a:pt x="130974" y="31125"/>
                    <a:pt x="130435" y="31303"/>
                    <a:pt x="129888" y="31333"/>
                  </a:cubicBezTo>
                  <a:cubicBezTo>
                    <a:pt x="130100" y="30953"/>
                    <a:pt x="130313" y="30578"/>
                    <a:pt x="130528" y="30199"/>
                  </a:cubicBezTo>
                  <a:lnTo>
                    <a:pt x="130528" y="30199"/>
                  </a:lnTo>
                  <a:cubicBezTo>
                    <a:pt x="130073" y="30449"/>
                    <a:pt x="129633" y="30732"/>
                    <a:pt x="129216" y="31041"/>
                  </a:cubicBezTo>
                  <a:cubicBezTo>
                    <a:pt x="129179" y="30379"/>
                    <a:pt x="129455" y="29701"/>
                    <a:pt x="129949" y="29256"/>
                  </a:cubicBezTo>
                  <a:lnTo>
                    <a:pt x="129949" y="29256"/>
                  </a:lnTo>
                  <a:cubicBezTo>
                    <a:pt x="129455" y="29448"/>
                    <a:pt x="129003" y="29746"/>
                    <a:pt x="128625" y="30118"/>
                  </a:cubicBezTo>
                  <a:cubicBezTo>
                    <a:pt x="128498" y="30241"/>
                    <a:pt x="128365" y="30382"/>
                    <a:pt x="128218" y="30483"/>
                  </a:cubicBezTo>
                  <a:cubicBezTo>
                    <a:pt x="128073" y="30389"/>
                    <a:pt x="127926" y="30293"/>
                    <a:pt x="127778" y="30201"/>
                  </a:cubicBezTo>
                  <a:cubicBezTo>
                    <a:pt x="127803" y="29653"/>
                    <a:pt x="127732" y="29104"/>
                    <a:pt x="127564" y="28583"/>
                  </a:cubicBezTo>
                  <a:cubicBezTo>
                    <a:pt x="127485" y="29026"/>
                    <a:pt x="127404" y="29467"/>
                    <a:pt x="127323" y="29909"/>
                  </a:cubicBezTo>
                  <a:cubicBezTo>
                    <a:pt x="127301" y="29895"/>
                    <a:pt x="127275" y="29879"/>
                    <a:pt x="127251" y="29865"/>
                  </a:cubicBezTo>
                  <a:cubicBezTo>
                    <a:pt x="127158" y="29357"/>
                    <a:pt x="127108" y="28843"/>
                    <a:pt x="127108" y="28330"/>
                  </a:cubicBezTo>
                  <a:cubicBezTo>
                    <a:pt x="126798" y="28417"/>
                    <a:pt x="126527" y="28629"/>
                    <a:pt x="126356" y="28902"/>
                  </a:cubicBezTo>
                  <a:cubicBezTo>
                    <a:pt x="126543" y="28549"/>
                    <a:pt x="126743" y="28198"/>
                    <a:pt x="127007" y="27899"/>
                  </a:cubicBezTo>
                  <a:cubicBezTo>
                    <a:pt x="127319" y="27552"/>
                    <a:pt x="127732" y="27277"/>
                    <a:pt x="128195" y="27226"/>
                  </a:cubicBezTo>
                  <a:cubicBezTo>
                    <a:pt x="128179" y="27226"/>
                    <a:pt x="128162" y="27225"/>
                    <a:pt x="128145" y="27225"/>
                  </a:cubicBezTo>
                  <a:cubicBezTo>
                    <a:pt x="127064" y="27225"/>
                    <a:pt x="125985" y="27653"/>
                    <a:pt x="125203" y="28400"/>
                  </a:cubicBezTo>
                  <a:cubicBezTo>
                    <a:pt x="125171" y="27609"/>
                    <a:pt x="125074" y="26822"/>
                    <a:pt x="124912" y="26048"/>
                  </a:cubicBezTo>
                  <a:cubicBezTo>
                    <a:pt x="124772" y="26778"/>
                    <a:pt x="124688" y="27522"/>
                    <a:pt x="124652" y="28266"/>
                  </a:cubicBezTo>
                  <a:cubicBezTo>
                    <a:pt x="124643" y="28263"/>
                    <a:pt x="124636" y="28257"/>
                    <a:pt x="124630" y="28254"/>
                  </a:cubicBezTo>
                  <a:cubicBezTo>
                    <a:pt x="124568" y="27724"/>
                    <a:pt x="124490" y="27199"/>
                    <a:pt x="124383" y="26675"/>
                  </a:cubicBezTo>
                  <a:cubicBezTo>
                    <a:pt x="124098" y="26974"/>
                    <a:pt x="123855" y="27314"/>
                    <a:pt x="123669" y="27685"/>
                  </a:cubicBezTo>
                  <a:cubicBezTo>
                    <a:pt x="123777" y="27132"/>
                    <a:pt x="124007" y="26600"/>
                    <a:pt x="124338" y="26141"/>
                  </a:cubicBezTo>
                  <a:lnTo>
                    <a:pt x="124338" y="26141"/>
                  </a:lnTo>
                  <a:cubicBezTo>
                    <a:pt x="123847" y="26346"/>
                    <a:pt x="123437" y="26732"/>
                    <a:pt x="123183" y="27199"/>
                  </a:cubicBezTo>
                  <a:cubicBezTo>
                    <a:pt x="123044" y="26549"/>
                    <a:pt x="122907" y="25902"/>
                    <a:pt x="122771" y="25254"/>
                  </a:cubicBezTo>
                  <a:cubicBezTo>
                    <a:pt x="122470" y="25665"/>
                    <a:pt x="122168" y="26077"/>
                    <a:pt x="121869" y="26488"/>
                  </a:cubicBezTo>
                  <a:cubicBezTo>
                    <a:pt x="121830" y="25996"/>
                    <a:pt x="121793" y="25502"/>
                    <a:pt x="121757" y="25008"/>
                  </a:cubicBezTo>
                  <a:cubicBezTo>
                    <a:pt x="121748" y="24896"/>
                    <a:pt x="121719" y="24755"/>
                    <a:pt x="121613" y="24719"/>
                  </a:cubicBezTo>
                  <a:cubicBezTo>
                    <a:pt x="121597" y="24714"/>
                    <a:pt x="121580" y="24712"/>
                    <a:pt x="121564" y="24712"/>
                  </a:cubicBezTo>
                  <a:cubicBezTo>
                    <a:pt x="121515" y="24712"/>
                    <a:pt x="121463" y="24730"/>
                    <a:pt x="121416" y="24749"/>
                  </a:cubicBezTo>
                  <a:cubicBezTo>
                    <a:pt x="120893" y="24969"/>
                    <a:pt x="120391" y="25239"/>
                    <a:pt x="119913" y="25545"/>
                  </a:cubicBezTo>
                  <a:cubicBezTo>
                    <a:pt x="119870" y="25518"/>
                    <a:pt x="119825" y="25496"/>
                    <a:pt x="119781" y="25472"/>
                  </a:cubicBezTo>
                  <a:cubicBezTo>
                    <a:pt x="120260" y="24704"/>
                    <a:pt x="120884" y="24027"/>
                    <a:pt x="121612" y="23491"/>
                  </a:cubicBezTo>
                  <a:lnTo>
                    <a:pt x="121612" y="23491"/>
                  </a:lnTo>
                  <a:cubicBezTo>
                    <a:pt x="120405" y="23662"/>
                    <a:pt x="119223" y="24030"/>
                    <a:pt x="118128" y="24573"/>
                  </a:cubicBezTo>
                  <a:cubicBezTo>
                    <a:pt x="117981" y="24492"/>
                    <a:pt x="117832" y="24411"/>
                    <a:pt x="117685" y="24333"/>
                  </a:cubicBezTo>
                  <a:cubicBezTo>
                    <a:pt x="117663" y="23762"/>
                    <a:pt x="117642" y="23196"/>
                    <a:pt x="117622" y="22628"/>
                  </a:cubicBezTo>
                  <a:cubicBezTo>
                    <a:pt x="117371" y="23055"/>
                    <a:pt x="117188" y="23521"/>
                    <a:pt x="117072" y="24004"/>
                  </a:cubicBezTo>
                  <a:cubicBezTo>
                    <a:pt x="117042" y="23986"/>
                    <a:pt x="117012" y="23971"/>
                    <a:pt x="116980" y="23955"/>
                  </a:cubicBezTo>
                  <a:cubicBezTo>
                    <a:pt x="116898" y="23654"/>
                    <a:pt x="116847" y="23346"/>
                    <a:pt x="116837" y="23033"/>
                  </a:cubicBezTo>
                  <a:cubicBezTo>
                    <a:pt x="116816" y="23293"/>
                    <a:pt x="116763" y="23548"/>
                    <a:pt x="116683" y="23796"/>
                  </a:cubicBezTo>
                  <a:cubicBezTo>
                    <a:pt x="116639" y="23774"/>
                    <a:pt x="116593" y="23747"/>
                    <a:pt x="116549" y="23724"/>
                  </a:cubicBezTo>
                  <a:cubicBezTo>
                    <a:pt x="116542" y="23290"/>
                    <a:pt x="116539" y="22859"/>
                    <a:pt x="116531" y="22423"/>
                  </a:cubicBezTo>
                  <a:cubicBezTo>
                    <a:pt x="116160" y="22660"/>
                    <a:pt x="115791" y="22894"/>
                    <a:pt x="115420" y="23132"/>
                  </a:cubicBezTo>
                  <a:cubicBezTo>
                    <a:pt x="115357" y="23099"/>
                    <a:pt x="115291" y="23063"/>
                    <a:pt x="115225" y="23032"/>
                  </a:cubicBezTo>
                  <a:cubicBezTo>
                    <a:pt x="115454" y="22535"/>
                    <a:pt x="115776" y="22078"/>
                    <a:pt x="116171" y="21703"/>
                  </a:cubicBezTo>
                  <a:cubicBezTo>
                    <a:pt x="116328" y="21552"/>
                    <a:pt x="116504" y="21398"/>
                    <a:pt x="116542" y="21184"/>
                  </a:cubicBezTo>
                  <a:lnTo>
                    <a:pt x="116542" y="21184"/>
                  </a:lnTo>
                  <a:cubicBezTo>
                    <a:pt x="115708" y="21378"/>
                    <a:pt x="114968" y="21935"/>
                    <a:pt x="114532" y="22669"/>
                  </a:cubicBezTo>
                  <a:lnTo>
                    <a:pt x="114290" y="22547"/>
                  </a:lnTo>
                  <a:cubicBezTo>
                    <a:pt x="114230" y="22134"/>
                    <a:pt x="114173" y="21719"/>
                    <a:pt x="114113" y="21305"/>
                  </a:cubicBezTo>
                  <a:cubicBezTo>
                    <a:pt x="114086" y="21655"/>
                    <a:pt x="114001" y="22001"/>
                    <a:pt x="113860" y="22322"/>
                  </a:cubicBezTo>
                  <a:cubicBezTo>
                    <a:pt x="113781" y="22283"/>
                    <a:pt x="113703" y="22243"/>
                    <a:pt x="113627" y="22203"/>
                  </a:cubicBezTo>
                  <a:cubicBezTo>
                    <a:pt x="113614" y="21941"/>
                    <a:pt x="113600" y="21680"/>
                    <a:pt x="113587" y="21418"/>
                  </a:cubicBezTo>
                  <a:cubicBezTo>
                    <a:pt x="113362" y="21522"/>
                    <a:pt x="113166" y="21692"/>
                    <a:pt x="113025" y="21897"/>
                  </a:cubicBezTo>
                  <a:cubicBezTo>
                    <a:pt x="113015" y="21894"/>
                    <a:pt x="113003" y="21887"/>
                    <a:pt x="112993" y="21879"/>
                  </a:cubicBezTo>
                  <a:cubicBezTo>
                    <a:pt x="113250" y="21158"/>
                    <a:pt x="113608" y="20474"/>
                    <a:pt x="114065" y="19861"/>
                  </a:cubicBezTo>
                  <a:lnTo>
                    <a:pt x="114065" y="19861"/>
                  </a:lnTo>
                  <a:cubicBezTo>
                    <a:pt x="113242" y="20191"/>
                    <a:pt x="112490" y="20687"/>
                    <a:pt x="111855" y="21305"/>
                  </a:cubicBezTo>
                  <a:cubicBezTo>
                    <a:pt x="111788" y="21273"/>
                    <a:pt x="111722" y="21237"/>
                    <a:pt x="111655" y="21206"/>
                  </a:cubicBezTo>
                  <a:cubicBezTo>
                    <a:pt x="111611" y="20836"/>
                    <a:pt x="111535" y="20476"/>
                    <a:pt x="111427" y="20123"/>
                  </a:cubicBezTo>
                  <a:cubicBezTo>
                    <a:pt x="111604" y="19862"/>
                    <a:pt x="111797" y="19612"/>
                    <a:pt x="112003" y="19373"/>
                  </a:cubicBezTo>
                  <a:lnTo>
                    <a:pt x="112003" y="19373"/>
                  </a:lnTo>
                  <a:cubicBezTo>
                    <a:pt x="111757" y="19472"/>
                    <a:pt x="111519" y="19585"/>
                    <a:pt x="111287" y="19711"/>
                  </a:cubicBezTo>
                  <a:cubicBezTo>
                    <a:pt x="111207" y="19508"/>
                    <a:pt x="111122" y="19307"/>
                    <a:pt x="111023" y="19111"/>
                  </a:cubicBezTo>
                  <a:lnTo>
                    <a:pt x="111023" y="19111"/>
                  </a:lnTo>
                  <a:cubicBezTo>
                    <a:pt x="111077" y="19333"/>
                    <a:pt x="111115" y="19562"/>
                    <a:pt x="111133" y="19792"/>
                  </a:cubicBezTo>
                  <a:cubicBezTo>
                    <a:pt x="110806" y="19973"/>
                    <a:pt x="110494" y="20174"/>
                    <a:pt x="110196" y="20398"/>
                  </a:cubicBezTo>
                  <a:cubicBezTo>
                    <a:pt x="110337" y="19749"/>
                    <a:pt x="110570" y="19120"/>
                    <a:pt x="110886" y="18532"/>
                  </a:cubicBezTo>
                  <a:lnTo>
                    <a:pt x="110886" y="18532"/>
                  </a:lnTo>
                  <a:cubicBezTo>
                    <a:pt x="110220" y="18846"/>
                    <a:pt x="109669" y="19397"/>
                    <a:pt x="109350" y="20061"/>
                  </a:cubicBezTo>
                  <a:cubicBezTo>
                    <a:pt x="109347" y="20058"/>
                    <a:pt x="109343" y="20057"/>
                    <a:pt x="109340" y="20054"/>
                  </a:cubicBezTo>
                  <a:cubicBezTo>
                    <a:pt x="109105" y="19258"/>
                    <a:pt x="108870" y="18460"/>
                    <a:pt x="108637" y="17663"/>
                  </a:cubicBezTo>
                  <a:cubicBezTo>
                    <a:pt x="108649" y="17637"/>
                    <a:pt x="108664" y="17610"/>
                    <a:pt x="108679" y="17582"/>
                  </a:cubicBezTo>
                  <a:lnTo>
                    <a:pt x="108679" y="17582"/>
                  </a:lnTo>
                  <a:cubicBezTo>
                    <a:pt x="108662" y="17609"/>
                    <a:pt x="108649" y="17633"/>
                    <a:pt x="108637" y="17660"/>
                  </a:cubicBezTo>
                  <a:cubicBezTo>
                    <a:pt x="108632" y="17648"/>
                    <a:pt x="108629" y="17637"/>
                    <a:pt x="108626" y="17625"/>
                  </a:cubicBezTo>
                  <a:cubicBezTo>
                    <a:pt x="108626" y="17645"/>
                    <a:pt x="108625" y="17660"/>
                    <a:pt x="108625" y="17676"/>
                  </a:cubicBezTo>
                  <a:cubicBezTo>
                    <a:pt x="108622" y="17681"/>
                    <a:pt x="108620" y="17685"/>
                    <a:pt x="108617" y="17690"/>
                  </a:cubicBezTo>
                  <a:lnTo>
                    <a:pt x="108617" y="17690"/>
                  </a:lnTo>
                  <a:cubicBezTo>
                    <a:pt x="108617" y="17687"/>
                    <a:pt x="108617" y="17685"/>
                    <a:pt x="108617" y="17682"/>
                  </a:cubicBezTo>
                  <a:lnTo>
                    <a:pt x="108617" y="17682"/>
                  </a:lnTo>
                  <a:cubicBezTo>
                    <a:pt x="108599" y="17716"/>
                    <a:pt x="108581" y="17749"/>
                    <a:pt x="108563" y="17783"/>
                  </a:cubicBezTo>
                  <a:lnTo>
                    <a:pt x="108563" y="17783"/>
                  </a:lnTo>
                  <a:cubicBezTo>
                    <a:pt x="108581" y="17752"/>
                    <a:pt x="108599" y="17721"/>
                    <a:pt x="108617" y="17690"/>
                  </a:cubicBezTo>
                  <a:lnTo>
                    <a:pt x="108617" y="17690"/>
                  </a:lnTo>
                  <a:cubicBezTo>
                    <a:pt x="108608" y="18356"/>
                    <a:pt x="108599" y="19025"/>
                    <a:pt x="108589" y="19690"/>
                  </a:cubicBezTo>
                  <a:cubicBezTo>
                    <a:pt x="108370" y="19581"/>
                    <a:pt x="108150" y="19478"/>
                    <a:pt x="107929" y="19370"/>
                  </a:cubicBezTo>
                  <a:cubicBezTo>
                    <a:pt x="108085" y="18822"/>
                    <a:pt x="108297" y="18289"/>
                    <a:pt x="108563" y="17783"/>
                  </a:cubicBezTo>
                  <a:lnTo>
                    <a:pt x="108563" y="17783"/>
                  </a:lnTo>
                  <a:cubicBezTo>
                    <a:pt x="108326" y="18183"/>
                    <a:pt x="108035" y="18549"/>
                    <a:pt x="107692" y="18861"/>
                  </a:cubicBezTo>
                  <a:cubicBezTo>
                    <a:pt x="107655" y="18333"/>
                    <a:pt x="107622" y="17805"/>
                    <a:pt x="107586" y="17275"/>
                  </a:cubicBezTo>
                  <a:cubicBezTo>
                    <a:pt x="107332" y="17714"/>
                    <a:pt x="107075" y="18149"/>
                    <a:pt x="106820" y="18587"/>
                  </a:cubicBezTo>
                  <a:cubicBezTo>
                    <a:pt x="106789" y="18450"/>
                    <a:pt x="106762" y="18314"/>
                    <a:pt x="106739" y="18176"/>
                  </a:cubicBezTo>
                  <a:cubicBezTo>
                    <a:pt x="106980" y="17241"/>
                    <a:pt x="107250" y="16291"/>
                    <a:pt x="107836" y="15527"/>
                  </a:cubicBezTo>
                  <a:lnTo>
                    <a:pt x="107836" y="15527"/>
                  </a:lnTo>
                  <a:cubicBezTo>
                    <a:pt x="106844" y="16243"/>
                    <a:pt x="105958" y="17103"/>
                    <a:pt x="105207" y="18068"/>
                  </a:cubicBezTo>
                  <a:cubicBezTo>
                    <a:pt x="105182" y="18058"/>
                    <a:pt x="105159" y="18046"/>
                    <a:pt x="105137" y="18035"/>
                  </a:cubicBezTo>
                  <a:cubicBezTo>
                    <a:pt x="105057" y="17265"/>
                    <a:pt x="105025" y="16491"/>
                    <a:pt x="105033" y="15717"/>
                  </a:cubicBezTo>
                  <a:lnTo>
                    <a:pt x="105033" y="15717"/>
                  </a:lnTo>
                  <a:cubicBezTo>
                    <a:pt x="104876" y="16362"/>
                    <a:pt x="104671" y="17001"/>
                    <a:pt x="104421" y="17616"/>
                  </a:cubicBezTo>
                  <a:cubicBezTo>
                    <a:pt x="104399" y="17173"/>
                    <a:pt x="104342" y="16733"/>
                    <a:pt x="104245" y="16301"/>
                  </a:cubicBezTo>
                  <a:cubicBezTo>
                    <a:pt x="104091" y="16645"/>
                    <a:pt x="103872" y="16962"/>
                    <a:pt x="103601" y="17227"/>
                  </a:cubicBezTo>
                  <a:cubicBezTo>
                    <a:pt x="103567" y="16894"/>
                    <a:pt x="103531" y="16561"/>
                    <a:pt x="103498" y="16225"/>
                  </a:cubicBezTo>
                  <a:cubicBezTo>
                    <a:pt x="103251" y="16433"/>
                    <a:pt x="103006" y="16638"/>
                    <a:pt x="102764" y="16846"/>
                  </a:cubicBezTo>
                  <a:cubicBezTo>
                    <a:pt x="103078" y="15981"/>
                    <a:pt x="103590" y="15189"/>
                    <a:pt x="104249" y="14550"/>
                  </a:cubicBezTo>
                  <a:lnTo>
                    <a:pt x="104249" y="14550"/>
                  </a:lnTo>
                  <a:cubicBezTo>
                    <a:pt x="103247" y="15020"/>
                    <a:pt x="102307" y="15616"/>
                    <a:pt x="101457" y="16323"/>
                  </a:cubicBezTo>
                  <a:cubicBezTo>
                    <a:pt x="101450" y="16322"/>
                    <a:pt x="101444" y="16320"/>
                    <a:pt x="101436" y="16314"/>
                  </a:cubicBezTo>
                  <a:cubicBezTo>
                    <a:pt x="101364" y="15512"/>
                    <a:pt x="101246" y="14712"/>
                    <a:pt x="101083" y="13917"/>
                  </a:cubicBezTo>
                  <a:cubicBezTo>
                    <a:pt x="100980" y="14538"/>
                    <a:pt x="100781" y="15143"/>
                    <a:pt x="100492" y="15704"/>
                  </a:cubicBezTo>
                  <a:cubicBezTo>
                    <a:pt x="100470" y="15750"/>
                    <a:pt x="100438" y="15798"/>
                    <a:pt x="100401" y="15843"/>
                  </a:cubicBezTo>
                  <a:cubicBezTo>
                    <a:pt x="100304" y="15800"/>
                    <a:pt x="100208" y="15755"/>
                    <a:pt x="100111" y="15711"/>
                  </a:cubicBezTo>
                  <a:cubicBezTo>
                    <a:pt x="100112" y="15491"/>
                    <a:pt x="100103" y="15272"/>
                    <a:pt x="100081" y="15052"/>
                  </a:cubicBezTo>
                  <a:cubicBezTo>
                    <a:pt x="100081" y="15188"/>
                    <a:pt x="100027" y="15322"/>
                    <a:pt x="99931" y="15420"/>
                  </a:cubicBezTo>
                  <a:cubicBezTo>
                    <a:pt x="99962" y="14932"/>
                    <a:pt x="99952" y="14440"/>
                    <a:pt x="99897" y="13955"/>
                  </a:cubicBezTo>
                  <a:cubicBezTo>
                    <a:pt x="99522" y="14314"/>
                    <a:pt x="99211" y="14737"/>
                    <a:pt x="98973" y="15197"/>
                  </a:cubicBezTo>
                  <a:cubicBezTo>
                    <a:pt x="98960" y="15194"/>
                    <a:pt x="98945" y="15186"/>
                    <a:pt x="98930" y="15179"/>
                  </a:cubicBezTo>
                  <a:cubicBezTo>
                    <a:pt x="98999" y="14677"/>
                    <a:pt x="99093" y="14176"/>
                    <a:pt x="99298" y="13714"/>
                  </a:cubicBezTo>
                  <a:cubicBezTo>
                    <a:pt x="99521" y="13213"/>
                    <a:pt x="99891" y="12758"/>
                    <a:pt x="100383" y="12521"/>
                  </a:cubicBezTo>
                  <a:lnTo>
                    <a:pt x="100383" y="12521"/>
                  </a:lnTo>
                  <a:cubicBezTo>
                    <a:pt x="99353" y="12910"/>
                    <a:pt x="98527" y="13804"/>
                    <a:pt x="98221" y="14860"/>
                  </a:cubicBezTo>
                  <a:cubicBezTo>
                    <a:pt x="98204" y="14853"/>
                    <a:pt x="98189" y="14848"/>
                    <a:pt x="98173" y="14841"/>
                  </a:cubicBezTo>
                  <a:cubicBezTo>
                    <a:pt x="98092" y="14146"/>
                    <a:pt x="97924" y="13464"/>
                    <a:pt x="97664" y="12815"/>
                  </a:cubicBezTo>
                  <a:cubicBezTo>
                    <a:pt x="97645" y="13406"/>
                    <a:pt x="97627" y="13997"/>
                    <a:pt x="97610" y="14588"/>
                  </a:cubicBezTo>
                  <a:cubicBezTo>
                    <a:pt x="86043" y="9448"/>
                    <a:pt x="74845" y="5147"/>
                    <a:pt x="68029" y="2954"/>
                  </a:cubicBezTo>
                  <a:cubicBezTo>
                    <a:pt x="67646" y="2829"/>
                    <a:pt x="67258" y="2713"/>
                    <a:pt x="66868" y="2597"/>
                  </a:cubicBezTo>
                  <a:cubicBezTo>
                    <a:pt x="60067" y="606"/>
                    <a:pt x="52354" y="1"/>
                    <a:pt x="443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4"/>
            <p:cNvSpPr/>
            <p:nvPr/>
          </p:nvSpPr>
          <p:spPr>
            <a:xfrm>
              <a:off x="536300" y="3322825"/>
              <a:ext cx="2759800" cy="1365275"/>
            </a:xfrm>
            <a:custGeom>
              <a:rect b="b" l="l" r="r" t="t"/>
              <a:pathLst>
                <a:path extrusionOk="0" h="54611" w="110392">
                  <a:moveTo>
                    <a:pt x="47676" y="1"/>
                  </a:moveTo>
                  <a:cubicBezTo>
                    <a:pt x="34258" y="1"/>
                    <a:pt x="19845" y="2196"/>
                    <a:pt x="7787" y="2196"/>
                  </a:cubicBezTo>
                  <a:cubicBezTo>
                    <a:pt x="7483" y="2196"/>
                    <a:pt x="7181" y="2195"/>
                    <a:pt x="6881" y="2192"/>
                  </a:cubicBezTo>
                  <a:lnTo>
                    <a:pt x="0" y="12512"/>
                  </a:lnTo>
                  <a:lnTo>
                    <a:pt x="3886" y="31948"/>
                  </a:lnTo>
                  <a:cubicBezTo>
                    <a:pt x="5107" y="33331"/>
                    <a:pt x="6188" y="34920"/>
                    <a:pt x="7306" y="36358"/>
                  </a:cubicBezTo>
                  <a:cubicBezTo>
                    <a:pt x="8649" y="38092"/>
                    <a:pt x="10149" y="39677"/>
                    <a:pt x="11772" y="41124"/>
                  </a:cubicBezTo>
                  <a:cubicBezTo>
                    <a:pt x="17752" y="46457"/>
                    <a:pt x="25411" y="49921"/>
                    <a:pt x="33215" y="51999"/>
                  </a:cubicBezTo>
                  <a:cubicBezTo>
                    <a:pt x="39736" y="53738"/>
                    <a:pt x="46486" y="54610"/>
                    <a:pt x="53235" y="54610"/>
                  </a:cubicBezTo>
                  <a:cubicBezTo>
                    <a:pt x="58504" y="54610"/>
                    <a:pt x="63773" y="54079"/>
                    <a:pt x="68933" y="53012"/>
                  </a:cubicBezTo>
                  <a:cubicBezTo>
                    <a:pt x="76341" y="51482"/>
                    <a:pt x="83509" y="48872"/>
                    <a:pt x="90966" y="47596"/>
                  </a:cubicBezTo>
                  <a:cubicBezTo>
                    <a:pt x="96573" y="46635"/>
                    <a:pt x="102392" y="46417"/>
                    <a:pt x="107660" y="44266"/>
                  </a:cubicBezTo>
                  <a:cubicBezTo>
                    <a:pt x="108945" y="43746"/>
                    <a:pt x="110392" y="42623"/>
                    <a:pt x="110173" y="41348"/>
                  </a:cubicBezTo>
                  <a:cubicBezTo>
                    <a:pt x="110157" y="41242"/>
                    <a:pt x="110127" y="41136"/>
                    <a:pt x="110085" y="41030"/>
                  </a:cubicBezTo>
                  <a:cubicBezTo>
                    <a:pt x="109868" y="40472"/>
                    <a:pt x="109352" y="40095"/>
                    <a:pt x="108848" y="39773"/>
                  </a:cubicBezTo>
                  <a:cubicBezTo>
                    <a:pt x="104923" y="37283"/>
                    <a:pt x="100214" y="36431"/>
                    <a:pt x="95636" y="35629"/>
                  </a:cubicBezTo>
                  <a:cubicBezTo>
                    <a:pt x="92307" y="35046"/>
                    <a:pt x="88979" y="34464"/>
                    <a:pt x="85650" y="33882"/>
                  </a:cubicBezTo>
                  <a:cubicBezTo>
                    <a:pt x="83544" y="33512"/>
                    <a:pt x="81439" y="33119"/>
                    <a:pt x="79328" y="32797"/>
                  </a:cubicBezTo>
                  <a:cubicBezTo>
                    <a:pt x="77611" y="32538"/>
                    <a:pt x="75228" y="32396"/>
                    <a:pt x="74278" y="30671"/>
                  </a:cubicBezTo>
                  <a:cubicBezTo>
                    <a:pt x="73552" y="29355"/>
                    <a:pt x="74487" y="27775"/>
                    <a:pt x="75669" y="27100"/>
                  </a:cubicBezTo>
                  <a:cubicBezTo>
                    <a:pt x="76827" y="26436"/>
                    <a:pt x="78220" y="26358"/>
                    <a:pt x="79554" y="26295"/>
                  </a:cubicBezTo>
                  <a:cubicBezTo>
                    <a:pt x="85395" y="26021"/>
                    <a:pt x="91240" y="25860"/>
                    <a:pt x="97073" y="25469"/>
                  </a:cubicBezTo>
                  <a:cubicBezTo>
                    <a:pt x="101198" y="25194"/>
                    <a:pt x="104474" y="23660"/>
                    <a:pt x="104749" y="21286"/>
                  </a:cubicBezTo>
                  <a:cubicBezTo>
                    <a:pt x="105089" y="18353"/>
                    <a:pt x="102336" y="16912"/>
                    <a:pt x="100401" y="15507"/>
                  </a:cubicBezTo>
                  <a:cubicBezTo>
                    <a:pt x="100304" y="15465"/>
                    <a:pt x="100208" y="15420"/>
                    <a:pt x="100111" y="15376"/>
                  </a:cubicBezTo>
                  <a:cubicBezTo>
                    <a:pt x="100112" y="15155"/>
                    <a:pt x="100103" y="14937"/>
                    <a:pt x="100081" y="14717"/>
                  </a:cubicBezTo>
                  <a:cubicBezTo>
                    <a:pt x="100081" y="14853"/>
                    <a:pt x="100024" y="14987"/>
                    <a:pt x="99931" y="15085"/>
                  </a:cubicBezTo>
                  <a:cubicBezTo>
                    <a:pt x="99964" y="14597"/>
                    <a:pt x="99952" y="14105"/>
                    <a:pt x="99897" y="13620"/>
                  </a:cubicBezTo>
                  <a:cubicBezTo>
                    <a:pt x="99522" y="13979"/>
                    <a:pt x="99211" y="14402"/>
                    <a:pt x="98973" y="14862"/>
                  </a:cubicBezTo>
                  <a:cubicBezTo>
                    <a:pt x="98960" y="14856"/>
                    <a:pt x="98946" y="14851"/>
                    <a:pt x="98930" y="14844"/>
                  </a:cubicBezTo>
                  <a:cubicBezTo>
                    <a:pt x="98999" y="14342"/>
                    <a:pt x="99095" y="13841"/>
                    <a:pt x="99298" y="13379"/>
                  </a:cubicBezTo>
                  <a:cubicBezTo>
                    <a:pt x="99521" y="12878"/>
                    <a:pt x="99889" y="12423"/>
                    <a:pt x="100383" y="12185"/>
                  </a:cubicBezTo>
                  <a:lnTo>
                    <a:pt x="100383" y="12185"/>
                  </a:lnTo>
                  <a:cubicBezTo>
                    <a:pt x="99355" y="12574"/>
                    <a:pt x="98530" y="13469"/>
                    <a:pt x="98221" y="14525"/>
                  </a:cubicBezTo>
                  <a:cubicBezTo>
                    <a:pt x="98204" y="14518"/>
                    <a:pt x="98189" y="14512"/>
                    <a:pt x="98173" y="14504"/>
                  </a:cubicBezTo>
                  <a:cubicBezTo>
                    <a:pt x="98092" y="13811"/>
                    <a:pt x="97924" y="13127"/>
                    <a:pt x="97664" y="12480"/>
                  </a:cubicBezTo>
                  <a:cubicBezTo>
                    <a:pt x="97648" y="13071"/>
                    <a:pt x="97628" y="13662"/>
                    <a:pt x="97610" y="14253"/>
                  </a:cubicBezTo>
                  <a:cubicBezTo>
                    <a:pt x="86040" y="9113"/>
                    <a:pt x="74845" y="4811"/>
                    <a:pt x="68029" y="2619"/>
                  </a:cubicBezTo>
                  <a:cubicBezTo>
                    <a:pt x="67643" y="2494"/>
                    <a:pt x="67258" y="2376"/>
                    <a:pt x="66868" y="2262"/>
                  </a:cubicBezTo>
                  <a:cubicBezTo>
                    <a:pt x="61016" y="564"/>
                    <a:pt x="54473" y="1"/>
                    <a:pt x="476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4"/>
            <p:cNvSpPr/>
            <p:nvPr/>
          </p:nvSpPr>
          <p:spPr>
            <a:xfrm>
              <a:off x="2666725" y="3223875"/>
              <a:ext cx="643450" cy="505275"/>
            </a:xfrm>
            <a:custGeom>
              <a:rect b="b" l="l" r="r" t="t"/>
              <a:pathLst>
                <a:path extrusionOk="0" h="20211" w="25738">
                  <a:moveTo>
                    <a:pt x="7353" y="12340"/>
                  </a:moveTo>
                  <a:cubicBezTo>
                    <a:pt x="7355" y="12345"/>
                    <a:pt x="7357" y="12351"/>
                    <a:pt x="7359" y="12355"/>
                  </a:cubicBezTo>
                  <a:cubicBezTo>
                    <a:pt x="7357" y="12350"/>
                    <a:pt x="7355" y="12345"/>
                    <a:pt x="7353" y="12340"/>
                  </a:cubicBezTo>
                  <a:close/>
                  <a:moveTo>
                    <a:pt x="13783" y="1"/>
                  </a:moveTo>
                  <a:cubicBezTo>
                    <a:pt x="13285" y="1"/>
                    <a:pt x="12792" y="225"/>
                    <a:pt x="12357" y="484"/>
                  </a:cubicBezTo>
                  <a:cubicBezTo>
                    <a:pt x="10663" y="1492"/>
                    <a:pt x="9350" y="3116"/>
                    <a:pt x="8714" y="4980"/>
                  </a:cubicBezTo>
                  <a:cubicBezTo>
                    <a:pt x="8078" y="6846"/>
                    <a:pt x="8127" y="8935"/>
                    <a:pt x="8853" y="10766"/>
                  </a:cubicBezTo>
                  <a:cubicBezTo>
                    <a:pt x="8455" y="9954"/>
                    <a:pt x="6771" y="5465"/>
                    <a:pt x="4947" y="5465"/>
                  </a:cubicBezTo>
                  <a:cubicBezTo>
                    <a:pt x="4862" y="5465"/>
                    <a:pt x="4777" y="5474"/>
                    <a:pt x="4691" y="5495"/>
                  </a:cubicBezTo>
                  <a:cubicBezTo>
                    <a:pt x="3444" y="5791"/>
                    <a:pt x="4818" y="8291"/>
                    <a:pt x="6015" y="10206"/>
                  </a:cubicBezTo>
                  <a:lnTo>
                    <a:pt x="6015" y="10206"/>
                  </a:lnTo>
                  <a:cubicBezTo>
                    <a:pt x="4829" y="8822"/>
                    <a:pt x="3207" y="7808"/>
                    <a:pt x="1429" y="7400"/>
                  </a:cubicBezTo>
                  <a:cubicBezTo>
                    <a:pt x="1289" y="7367"/>
                    <a:pt x="1138" y="7340"/>
                    <a:pt x="992" y="7340"/>
                  </a:cubicBezTo>
                  <a:cubicBezTo>
                    <a:pt x="811" y="7340"/>
                    <a:pt x="639" y="7381"/>
                    <a:pt x="506" y="7501"/>
                  </a:cubicBezTo>
                  <a:cubicBezTo>
                    <a:pt x="367" y="7627"/>
                    <a:pt x="304" y="7816"/>
                    <a:pt x="267" y="7998"/>
                  </a:cubicBezTo>
                  <a:cubicBezTo>
                    <a:pt x="0" y="9318"/>
                    <a:pt x="837" y="10599"/>
                    <a:pt x="1742" y="11598"/>
                  </a:cubicBezTo>
                  <a:cubicBezTo>
                    <a:pt x="2504" y="12438"/>
                    <a:pt x="3343" y="13202"/>
                    <a:pt x="4180" y="13969"/>
                  </a:cubicBezTo>
                  <a:cubicBezTo>
                    <a:pt x="3644" y="13711"/>
                    <a:pt x="3081" y="13514"/>
                    <a:pt x="2504" y="13378"/>
                  </a:cubicBezTo>
                  <a:cubicBezTo>
                    <a:pt x="2437" y="13361"/>
                    <a:pt x="2366" y="13347"/>
                    <a:pt x="2298" y="13347"/>
                  </a:cubicBezTo>
                  <a:cubicBezTo>
                    <a:pt x="2230" y="13347"/>
                    <a:pt x="2165" y="13361"/>
                    <a:pt x="2110" y="13400"/>
                  </a:cubicBezTo>
                  <a:cubicBezTo>
                    <a:pt x="1901" y="13547"/>
                    <a:pt x="2028" y="13874"/>
                    <a:pt x="2182" y="14081"/>
                  </a:cubicBezTo>
                  <a:cubicBezTo>
                    <a:pt x="3277" y="15549"/>
                    <a:pt x="4905" y="16611"/>
                    <a:pt x="6691" y="17023"/>
                  </a:cubicBezTo>
                  <a:lnTo>
                    <a:pt x="13765" y="19524"/>
                  </a:lnTo>
                  <a:cubicBezTo>
                    <a:pt x="13765" y="19524"/>
                    <a:pt x="16451" y="20211"/>
                    <a:pt x="18083" y="20211"/>
                  </a:cubicBezTo>
                  <a:cubicBezTo>
                    <a:pt x="18721" y="20211"/>
                    <a:pt x="19198" y="20106"/>
                    <a:pt x="19291" y="19815"/>
                  </a:cubicBezTo>
                  <a:cubicBezTo>
                    <a:pt x="19549" y="19008"/>
                    <a:pt x="16210" y="18712"/>
                    <a:pt x="16210" y="18712"/>
                  </a:cubicBezTo>
                  <a:lnTo>
                    <a:pt x="16210" y="18712"/>
                  </a:lnTo>
                  <a:cubicBezTo>
                    <a:pt x="16210" y="18712"/>
                    <a:pt x="16630" y="18721"/>
                    <a:pt x="17256" y="18721"/>
                  </a:cubicBezTo>
                  <a:cubicBezTo>
                    <a:pt x="18498" y="18721"/>
                    <a:pt x="20553" y="18686"/>
                    <a:pt x="21772" y="18477"/>
                  </a:cubicBezTo>
                  <a:cubicBezTo>
                    <a:pt x="22175" y="18408"/>
                    <a:pt x="22588" y="18327"/>
                    <a:pt x="22927" y="18098"/>
                  </a:cubicBezTo>
                  <a:cubicBezTo>
                    <a:pt x="23266" y="17870"/>
                    <a:pt x="23511" y="17455"/>
                    <a:pt x="23420" y="17056"/>
                  </a:cubicBezTo>
                  <a:cubicBezTo>
                    <a:pt x="23297" y="16517"/>
                    <a:pt x="22670" y="16280"/>
                    <a:pt x="22128" y="16179"/>
                  </a:cubicBezTo>
                  <a:cubicBezTo>
                    <a:pt x="21644" y="16089"/>
                    <a:pt x="21177" y="16051"/>
                    <a:pt x="20719" y="16051"/>
                  </a:cubicBezTo>
                  <a:cubicBezTo>
                    <a:pt x="19152" y="16051"/>
                    <a:pt x="17697" y="16491"/>
                    <a:pt x="16044" y="16770"/>
                  </a:cubicBezTo>
                  <a:lnTo>
                    <a:pt x="16044" y="16770"/>
                  </a:lnTo>
                  <a:cubicBezTo>
                    <a:pt x="17604" y="16505"/>
                    <a:pt x="19077" y="16009"/>
                    <a:pt x="20517" y="15356"/>
                  </a:cubicBezTo>
                  <a:cubicBezTo>
                    <a:pt x="21877" y="14741"/>
                    <a:pt x="23393" y="14238"/>
                    <a:pt x="24500" y="13192"/>
                  </a:cubicBezTo>
                  <a:cubicBezTo>
                    <a:pt x="25193" y="12535"/>
                    <a:pt x="25738" y="11417"/>
                    <a:pt x="25158" y="10516"/>
                  </a:cubicBezTo>
                  <a:cubicBezTo>
                    <a:pt x="24667" y="9756"/>
                    <a:pt x="23704" y="9622"/>
                    <a:pt x="22849" y="9622"/>
                  </a:cubicBezTo>
                  <a:cubicBezTo>
                    <a:pt x="22724" y="9622"/>
                    <a:pt x="22601" y="9625"/>
                    <a:pt x="22482" y="9629"/>
                  </a:cubicBezTo>
                  <a:cubicBezTo>
                    <a:pt x="19986" y="9713"/>
                    <a:pt x="17527" y="10662"/>
                    <a:pt x="15606" y="12252"/>
                  </a:cubicBezTo>
                  <a:cubicBezTo>
                    <a:pt x="16233" y="11425"/>
                    <a:pt x="16794" y="10546"/>
                    <a:pt x="17282" y="9631"/>
                  </a:cubicBezTo>
                  <a:cubicBezTo>
                    <a:pt x="17478" y="9263"/>
                    <a:pt x="17657" y="8787"/>
                    <a:pt x="17407" y="8452"/>
                  </a:cubicBezTo>
                  <a:cubicBezTo>
                    <a:pt x="17277" y="8279"/>
                    <a:pt x="17090" y="8211"/>
                    <a:pt x="16883" y="8211"/>
                  </a:cubicBezTo>
                  <a:cubicBezTo>
                    <a:pt x="16570" y="8211"/>
                    <a:pt x="16213" y="8365"/>
                    <a:pt x="15941" y="8544"/>
                  </a:cubicBezTo>
                  <a:cubicBezTo>
                    <a:pt x="14843" y="9266"/>
                    <a:pt x="13885" y="10201"/>
                    <a:pt x="13137" y="11280"/>
                  </a:cubicBezTo>
                  <a:cubicBezTo>
                    <a:pt x="14237" y="8680"/>
                    <a:pt x="15350" y="6026"/>
                    <a:pt x="15592" y="3213"/>
                  </a:cubicBezTo>
                  <a:cubicBezTo>
                    <a:pt x="15649" y="2571"/>
                    <a:pt x="15654" y="1908"/>
                    <a:pt x="15432" y="1302"/>
                  </a:cubicBezTo>
                  <a:cubicBezTo>
                    <a:pt x="15209" y="696"/>
                    <a:pt x="14718" y="154"/>
                    <a:pt x="14087" y="30"/>
                  </a:cubicBezTo>
                  <a:cubicBezTo>
                    <a:pt x="13986" y="10"/>
                    <a:pt x="13884" y="1"/>
                    <a:pt x="137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4"/>
            <p:cNvSpPr/>
            <p:nvPr/>
          </p:nvSpPr>
          <p:spPr>
            <a:xfrm>
              <a:off x="2960250" y="3510300"/>
              <a:ext cx="281125" cy="137325"/>
            </a:xfrm>
            <a:custGeom>
              <a:rect b="b" l="l" r="r" t="t"/>
              <a:pathLst>
                <a:path extrusionOk="0" h="5493" w="11245">
                  <a:moveTo>
                    <a:pt x="11187" y="0"/>
                  </a:moveTo>
                  <a:cubicBezTo>
                    <a:pt x="11185" y="0"/>
                    <a:pt x="11184" y="0"/>
                    <a:pt x="11182" y="1"/>
                  </a:cubicBezTo>
                  <a:cubicBezTo>
                    <a:pt x="9133" y="264"/>
                    <a:pt x="7196" y="987"/>
                    <a:pt x="5373" y="1940"/>
                  </a:cubicBezTo>
                  <a:cubicBezTo>
                    <a:pt x="3515" y="2911"/>
                    <a:pt x="1689" y="4075"/>
                    <a:pt x="49" y="5380"/>
                  </a:cubicBezTo>
                  <a:cubicBezTo>
                    <a:pt x="0" y="5419"/>
                    <a:pt x="45" y="5492"/>
                    <a:pt x="97" y="5492"/>
                  </a:cubicBezTo>
                  <a:cubicBezTo>
                    <a:pt x="108" y="5492"/>
                    <a:pt x="118" y="5490"/>
                    <a:pt x="128" y="5483"/>
                  </a:cubicBezTo>
                  <a:cubicBezTo>
                    <a:pt x="1875" y="4367"/>
                    <a:pt x="3522" y="3128"/>
                    <a:pt x="5354" y="2145"/>
                  </a:cubicBezTo>
                  <a:cubicBezTo>
                    <a:pt x="7181" y="1165"/>
                    <a:pt x="9138" y="409"/>
                    <a:pt x="11195" y="92"/>
                  </a:cubicBezTo>
                  <a:cubicBezTo>
                    <a:pt x="11245" y="85"/>
                    <a:pt x="11234" y="0"/>
                    <a:pt x="11187"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4"/>
            <p:cNvSpPr/>
            <p:nvPr/>
          </p:nvSpPr>
          <p:spPr>
            <a:xfrm>
              <a:off x="2974775" y="3655225"/>
              <a:ext cx="205000" cy="23850"/>
            </a:xfrm>
            <a:custGeom>
              <a:rect b="b" l="l" r="r" t="t"/>
              <a:pathLst>
                <a:path extrusionOk="0" h="954" w="8200">
                  <a:moveTo>
                    <a:pt x="7278" y="1"/>
                  </a:moveTo>
                  <a:cubicBezTo>
                    <a:pt x="6186" y="1"/>
                    <a:pt x="5093" y="53"/>
                    <a:pt x="4007" y="164"/>
                  </a:cubicBezTo>
                  <a:cubicBezTo>
                    <a:pt x="2684" y="298"/>
                    <a:pt x="1337" y="481"/>
                    <a:pt x="61" y="853"/>
                  </a:cubicBezTo>
                  <a:cubicBezTo>
                    <a:pt x="0" y="870"/>
                    <a:pt x="19" y="953"/>
                    <a:pt x="76" y="953"/>
                  </a:cubicBezTo>
                  <a:cubicBezTo>
                    <a:pt x="80" y="953"/>
                    <a:pt x="84" y="953"/>
                    <a:pt x="88" y="952"/>
                  </a:cubicBezTo>
                  <a:cubicBezTo>
                    <a:pt x="1437" y="725"/>
                    <a:pt x="2772" y="457"/>
                    <a:pt x="4135" y="313"/>
                  </a:cubicBezTo>
                  <a:cubicBezTo>
                    <a:pt x="5285" y="191"/>
                    <a:pt x="6439" y="134"/>
                    <a:pt x="7594" y="134"/>
                  </a:cubicBezTo>
                  <a:cubicBezTo>
                    <a:pt x="7768" y="134"/>
                    <a:pt x="7943" y="136"/>
                    <a:pt x="8117" y="138"/>
                  </a:cubicBezTo>
                  <a:cubicBezTo>
                    <a:pt x="8118" y="138"/>
                    <a:pt x="8119" y="138"/>
                    <a:pt x="8120" y="138"/>
                  </a:cubicBezTo>
                  <a:cubicBezTo>
                    <a:pt x="8199" y="138"/>
                    <a:pt x="8198" y="14"/>
                    <a:pt x="8118" y="11"/>
                  </a:cubicBezTo>
                  <a:cubicBezTo>
                    <a:pt x="7839" y="4"/>
                    <a:pt x="7558" y="1"/>
                    <a:pt x="7278"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4"/>
            <p:cNvSpPr/>
            <p:nvPr/>
          </p:nvSpPr>
          <p:spPr>
            <a:xfrm>
              <a:off x="2956275" y="3680350"/>
              <a:ext cx="152700" cy="29775"/>
            </a:xfrm>
            <a:custGeom>
              <a:rect b="b" l="l" r="r" t="t"/>
              <a:pathLst>
                <a:path extrusionOk="0" h="1191" w="6108">
                  <a:moveTo>
                    <a:pt x="54" y="1"/>
                  </a:moveTo>
                  <a:cubicBezTo>
                    <a:pt x="10" y="1"/>
                    <a:pt x="1" y="73"/>
                    <a:pt x="45" y="82"/>
                  </a:cubicBezTo>
                  <a:cubicBezTo>
                    <a:pt x="1039" y="288"/>
                    <a:pt x="2046" y="413"/>
                    <a:pt x="3042" y="595"/>
                  </a:cubicBezTo>
                  <a:cubicBezTo>
                    <a:pt x="4040" y="776"/>
                    <a:pt x="5035" y="971"/>
                    <a:pt x="6027" y="1189"/>
                  </a:cubicBezTo>
                  <a:cubicBezTo>
                    <a:pt x="6031" y="1190"/>
                    <a:pt x="6035" y="1191"/>
                    <a:pt x="6039" y="1191"/>
                  </a:cubicBezTo>
                  <a:cubicBezTo>
                    <a:pt x="6089" y="1191"/>
                    <a:pt x="6107" y="1112"/>
                    <a:pt x="6051" y="1098"/>
                  </a:cubicBezTo>
                  <a:cubicBezTo>
                    <a:pt x="4091" y="633"/>
                    <a:pt x="2070" y="151"/>
                    <a:pt x="57" y="1"/>
                  </a:cubicBezTo>
                  <a:cubicBezTo>
                    <a:pt x="56" y="1"/>
                    <a:pt x="55" y="1"/>
                    <a:pt x="54"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4"/>
            <p:cNvSpPr/>
            <p:nvPr/>
          </p:nvSpPr>
          <p:spPr>
            <a:xfrm>
              <a:off x="2921300" y="3469325"/>
              <a:ext cx="151000" cy="186325"/>
            </a:xfrm>
            <a:custGeom>
              <a:rect b="b" l="l" r="r" t="t"/>
              <a:pathLst>
                <a:path extrusionOk="0" h="7453" w="6040">
                  <a:moveTo>
                    <a:pt x="5925" y="0"/>
                  </a:moveTo>
                  <a:cubicBezTo>
                    <a:pt x="5908" y="0"/>
                    <a:pt x="5890" y="7"/>
                    <a:pt x="5873" y="22"/>
                  </a:cubicBezTo>
                  <a:cubicBezTo>
                    <a:pt x="4691" y="1091"/>
                    <a:pt x="3591" y="2246"/>
                    <a:pt x="2596" y="3489"/>
                  </a:cubicBezTo>
                  <a:cubicBezTo>
                    <a:pt x="1637" y="4689"/>
                    <a:pt x="670" y="5981"/>
                    <a:pt x="19" y="7380"/>
                  </a:cubicBezTo>
                  <a:cubicBezTo>
                    <a:pt x="1" y="7419"/>
                    <a:pt x="30" y="7452"/>
                    <a:pt x="61" y="7452"/>
                  </a:cubicBezTo>
                  <a:cubicBezTo>
                    <a:pt x="76" y="7452"/>
                    <a:pt x="91" y="7445"/>
                    <a:pt x="102" y="7429"/>
                  </a:cubicBezTo>
                  <a:cubicBezTo>
                    <a:pt x="1001" y="6120"/>
                    <a:pt x="1812" y="4769"/>
                    <a:pt x="2810" y="3525"/>
                  </a:cubicBezTo>
                  <a:cubicBezTo>
                    <a:pt x="3781" y="2315"/>
                    <a:pt x="4839" y="1180"/>
                    <a:pt x="5982" y="130"/>
                  </a:cubicBezTo>
                  <a:cubicBezTo>
                    <a:pt x="6039" y="78"/>
                    <a:pt x="5986" y="0"/>
                    <a:pt x="5925"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4"/>
            <p:cNvSpPr/>
            <p:nvPr/>
          </p:nvSpPr>
          <p:spPr>
            <a:xfrm>
              <a:off x="2926900" y="3281925"/>
              <a:ext cx="84150" cy="345725"/>
            </a:xfrm>
            <a:custGeom>
              <a:rect b="b" l="l" r="r" t="t"/>
              <a:pathLst>
                <a:path extrusionOk="0" h="13829" w="3366">
                  <a:moveTo>
                    <a:pt x="3262" y="1"/>
                  </a:moveTo>
                  <a:cubicBezTo>
                    <a:pt x="3241" y="1"/>
                    <a:pt x="3220" y="12"/>
                    <a:pt x="3207" y="38"/>
                  </a:cubicBezTo>
                  <a:cubicBezTo>
                    <a:pt x="2226" y="2182"/>
                    <a:pt x="1546" y="4436"/>
                    <a:pt x="1066" y="6740"/>
                  </a:cubicBezTo>
                  <a:cubicBezTo>
                    <a:pt x="583" y="9041"/>
                    <a:pt x="191" y="11407"/>
                    <a:pt x="3" y="13752"/>
                  </a:cubicBezTo>
                  <a:cubicBezTo>
                    <a:pt x="0" y="13801"/>
                    <a:pt x="43" y="13828"/>
                    <a:pt x="84" y="13828"/>
                  </a:cubicBezTo>
                  <a:cubicBezTo>
                    <a:pt x="117" y="13828"/>
                    <a:pt x="149" y="13811"/>
                    <a:pt x="156" y="13773"/>
                  </a:cubicBezTo>
                  <a:cubicBezTo>
                    <a:pt x="574" y="11477"/>
                    <a:pt x="794" y="9155"/>
                    <a:pt x="1262" y="6867"/>
                  </a:cubicBezTo>
                  <a:cubicBezTo>
                    <a:pt x="1733" y="4558"/>
                    <a:pt x="2368" y="2269"/>
                    <a:pt x="3337" y="117"/>
                  </a:cubicBezTo>
                  <a:cubicBezTo>
                    <a:pt x="3365" y="56"/>
                    <a:pt x="3312" y="1"/>
                    <a:pt x="3262"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4"/>
            <p:cNvSpPr/>
            <p:nvPr/>
          </p:nvSpPr>
          <p:spPr>
            <a:xfrm>
              <a:off x="2804875" y="3391350"/>
              <a:ext cx="107000" cy="259925"/>
            </a:xfrm>
            <a:custGeom>
              <a:rect b="b" l="l" r="r" t="t"/>
              <a:pathLst>
                <a:path extrusionOk="0" h="10397" w="4280">
                  <a:moveTo>
                    <a:pt x="80" y="0"/>
                  </a:moveTo>
                  <a:cubicBezTo>
                    <a:pt x="42" y="0"/>
                    <a:pt x="1" y="46"/>
                    <a:pt x="29" y="81"/>
                  </a:cubicBezTo>
                  <a:cubicBezTo>
                    <a:pt x="1138" y="1601"/>
                    <a:pt x="2053" y="3256"/>
                    <a:pt x="2754" y="5004"/>
                  </a:cubicBezTo>
                  <a:cubicBezTo>
                    <a:pt x="3093" y="5856"/>
                    <a:pt x="3381" y="6725"/>
                    <a:pt x="3610" y="7611"/>
                  </a:cubicBezTo>
                  <a:cubicBezTo>
                    <a:pt x="3846" y="8519"/>
                    <a:pt x="3958" y="9447"/>
                    <a:pt x="4168" y="10355"/>
                  </a:cubicBezTo>
                  <a:cubicBezTo>
                    <a:pt x="4174" y="10383"/>
                    <a:pt x="4196" y="10396"/>
                    <a:pt x="4220" y="10396"/>
                  </a:cubicBezTo>
                  <a:cubicBezTo>
                    <a:pt x="4249" y="10396"/>
                    <a:pt x="4279" y="10376"/>
                    <a:pt x="4278" y="10340"/>
                  </a:cubicBezTo>
                  <a:cubicBezTo>
                    <a:pt x="4256" y="9414"/>
                    <a:pt x="4017" y="8456"/>
                    <a:pt x="3785" y="7564"/>
                  </a:cubicBezTo>
                  <a:cubicBezTo>
                    <a:pt x="3545" y="6643"/>
                    <a:pt x="3243" y="5736"/>
                    <a:pt x="2884" y="4850"/>
                  </a:cubicBezTo>
                  <a:cubicBezTo>
                    <a:pt x="2184" y="3122"/>
                    <a:pt x="1245" y="1498"/>
                    <a:pt x="114" y="17"/>
                  </a:cubicBezTo>
                  <a:cubicBezTo>
                    <a:pt x="105" y="5"/>
                    <a:pt x="93" y="0"/>
                    <a:pt x="80"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4"/>
            <p:cNvSpPr/>
            <p:nvPr/>
          </p:nvSpPr>
          <p:spPr>
            <a:xfrm>
              <a:off x="2757150" y="3457675"/>
              <a:ext cx="159375" cy="209650"/>
            </a:xfrm>
            <a:custGeom>
              <a:rect b="b" l="l" r="r" t="t"/>
              <a:pathLst>
                <a:path extrusionOk="0" h="8386" w="6375">
                  <a:moveTo>
                    <a:pt x="145" y="1"/>
                  </a:moveTo>
                  <a:cubicBezTo>
                    <a:pt x="69" y="1"/>
                    <a:pt x="1" y="97"/>
                    <a:pt x="70" y="162"/>
                  </a:cubicBezTo>
                  <a:cubicBezTo>
                    <a:pt x="1365" y="1369"/>
                    <a:pt x="2661" y="2586"/>
                    <a:pt x="3774" y="3969"/>
                  </a:cubicBezTo>
                  <a:cubicBezTo>
                    <a:pt x="4299" y="4621"/>
                    <a:pt x="4782" y="5312"/>
                    <a:pt x="5194" y="6041"/>
                  </a:cubicBezTo>
                  <a:cubicBezTo>
                    <a:pt x="5608" y="6776"/>
                    <a:pt x="5905" y="7546"/>
                    <a:pt x="6208" y="8330"/>
                  </a:cubicBezTo>
                  <a:cubicBezTo>
                    <a:pt x="6223" y="8369"/>
                    <a:pt x="6255" y="8386"/>
                    <a:pt x="6286" y="8386"/>
                  </a:cubicBezTo>
                  <a:cubicBezTo>
                    <a:pt x="6331" y="8386"/>
                    <a:pt x="6374" y="8350"/>
                    <a:pt x="6361" y="8290"/>
                  </a:cubicBezTo>
                  <a:cubicBezTo>
                    <a:pt x="6008" y="6728"/>
                    <a:pt x="5043" y="5263"/>
                    <a:pt x="4066" y="4020"/>
                  </a:cubicBezTo>
                  <a:cubicBezTo>
                    <a:pt x="2919" y="2562"/>
                    <a:pt x="1564" y="1289"/>
                    <a:pt x="210" y="27"/>
                  </a:cubicBezTo>
                  <a:cubicBezTo>
                    <a:pt x="190" y="9"/>
                    <a:pt x="167" y="1"/>
                    <a:pt x="145"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4"/>
            <p:cNvSpPr/>
            <p:nvPr/>
          </p:nvSpPr>
          <p:spPr>
            <a:xfrm>
              <a:off x="611075" y="2642000"/>
              <a:ext cx="2440525" cy="1400325"/>
            </a:xfrm>
            <a:custGeom>
              <a:rect b="b" l="l" r="r" t="t"/>
              <a:pathLst>
                <a:path extrusionOk="0" h="56013" w="97621">
                  <a:moveTo>
                    <a:pt x="49009" y="1"/>
                  </a:moveTo>
                  <a:cubicBezTo>
                    <a:pt x="27098" y="1"/>
                    <a:pt x="8042" y="23710"/>
                    <a:pt x="1" y="43842"/>
                  </a:cubicBezTo>
                  <a:cubicBezTo>
                    <a:pt x="5962" y="44438"/>
                    <a:pt x="25031" y="45333"/>
                    <a:pt x="37080" y="56012"/>
                  </a:cubicBezTo>
                  <a:cubicBezTo>
                    <a:pt x="38513" y="55183"/>
                    <a:pt x="83830" y="48198"/>
                    <a:pt x="95273" y="48198"/>
                  </a:cubicBezTo>
                  <a:cubicBezTo>
                    <a:pt x="96426" y="48198"/>
                    <a:pt x="97235" y="48269"/>
                    <a:pt x="97621" y="48424"/>
                  </a:cubicBezTo>
                  <a:cubicBezTo>
                    <a:pt x="97621" y="48424"/>
                    <a:pt x="84815" y="4131"/>
                    <a:pt x="53479" y="276"/>
                  </a:cubicBezTo>
                  <a:cubicBezTo>
                    <a:pt x="52066" y="97"/>
                    <a:pt x="50610" y="3"/>
                    <a:pt x="49123" y="1"/>
                  </a:cubicBezTo>
                  <a:cubicBezTo>
                    <a:pt x="49085" y="1"/>
                    <a:pt x="49047" y="1"/>
                    <a:pt x="49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4"/>
            <p:cNvSpPr/>
            <p:nvPr/>
          </p:nvSpPr>
          <p:spPr>
            <a:xfrm>
              <a:off x="611075" y="2629075"/>
              <a:ext cx="2440525" cy="1400300"/>
            </a:xfrm>
            <a:custGeom>
              <a:rect b="b" l="l" r="r" t="t"/>
              <a:pathLst>
                <a:path extrusionOk="0" h="56012" w="97621">
                  <a:moveTo>
                    <a:pt x="49009" y="0"/>
                  </a:moveTo>
                  <a:cubicBezTo>
                    <a:pt x="27098" y="0"/>
                    <a:pt x="8042" y="23709"/>
                    <a:pt x="1" y="43840"/>
                  </a:cubicBezTo>
                  <a:cubicBezTo>
                    <a:pt x="5962" y="44437"/>
                    <a:pt x="25031" y="45332"/>
                    <a:pt x="37080" y="56011"/>
                  </a:cubicBezTo>
                  <a:cubicBezTo>
                    <a:pt x="38513" y="55182"/>
                    <a:pt x="83830" y="48197"/>
                    <a:pt x="95273" y="48197"/>
                  </a:cubicBezTo>
                  <a:cubicBezTo>
                    <a:pt x="96426" y="48197"/>
                    <a:pt x="97235" y="48268"/>
                    <a:pt x="97621" y="48423"/>
                  </a:cubicBezTo>
                  <a:cubicBezTo>
                    <a:pt x="97621" y="48423"/>
                    <a:pt x="84815" y="4130"/>
                    <a:pt x="53479" y="274"/>
                  </a:cubicBezTo>
                  <a:cubicBezTo>
                    <a:pt x="52066" y="95"/>
                    <a:pt x="50610" y="2"/>
                    <a:pt x="49123" y="0"/>
                  </a:cubicBezTo>
                  <a:cubicBezTo>
                    <a:pt x="49085" y="0"/>
                    <a:pt x="49047" y="0"/>
                    <a:pt x="49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4"/>
            <p:cNvSpPr/>
            <p:nvPr/>
          </p:nvSpPr>
          <p:spPr>
            <a:xfrm>
              <a:off x="611075" y="2629075"/>
              <a:ext cx="1336975" cy="1400300"/>
            </a:xfrm>
            <a:custGeom>
              <a:rect b="b" l="l" r="r" t="t"/>
              <a:pathLst>
                <a:path extrusionOk="0" h="56012" w="53479">
                  <a:moveTo>
                    <a:pt x="49009" y="0"/>
                  </a:moveTo>
                  <a:cubicBezTo>
                    <a:pt x="27096" y="0"/>
                    <a:pt x="8040" y="23709"/>
                    <a:pt x="1" y="43840"/>
                  </a:cubicBezTo>
                  <a:cubicBezTo>
                    <a:pt x="5962" y="44437"/>
                    <a:pt x="25031" y="45332"/>
                    <a:pt x="37080" y="56011"/>
                  </a:cubicBezTo>
                  <a:cubicBezTo>
                    <a:pt x="37080" y="56011"/>
                    <a:pt x="32711" y="10192"/>
                    <a:pt x="53479" y="274"/>
                  </a:cubicBezTo>
                  <a:cubicBezTo>
                    <a:pt x="52066" y="95"/>
                    <a:pt x="50610" y="2"/>
                    <a:pt x="49123" y="0"/>
                  </a:cubicBezTo>
                  <a:cubicBezTo>
                    <a:pt x="49085" y="0"/>
                    <a:pt x="49047" y="0"/>
                    <a:pt x="49009"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4"/>
            <p:cNvSpPr/>
            <p:nvPr/>
          </p:nvSpPr>
          <p:spPr>
            <a:xfrm>
              <a:off x="1771975" y="2986300"/>
              <a:ext cx="955900" cy="994100"/>
            </a:xfrm>
            <a:custGeom>
              <a:rect b="b" l="l" r="r" t="t"/>
              <a:pathLst>
                <a:path extrusionOk="0" h="39764" w="38236">
                  <a:moveTo>
                    <a:pt x="14244" y="0"/>
                  </a:moveTo>
                  <a:cubicBezTo>
                    <a:pt x="13603" y="0"/>
                    <a:pt x="12947" y="46"/>
                    <a:pt x="12275" y="139"/>
                  </a:cubicBezTo>
                  <a:cubicBezTo>
                    <a:pt x="2088" y="2503"/>
                    <a:pt x="1" y="24067"/>
                    <a:pt x="1095" y="39764"/>
                  </a:cubicBezTo>
                  <a:cubicBezTo>
                    <a:pt x="6712" y="38791"/>
                    <a:pt x="13498" y="37836"/>
                    <a:pt x="20766" y="36835"/>
                  </a:cubicBezTo>
                  <a:cubicBezTo>
                    <a:pt x="26642" y="36026"/>
                    <a:pt x="32611" y="35305"/>
                    <a:pt x="38235" y="34673"/>
                  </a:cubicBezTo>
                  <a:cubicBezTo>
                    <a:pt x="36605" y="27597"/>
                    <a:pt x="30091" y="0"/>
                    <a:pt x="14244"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4"/>
            <p:cNvSpPr/>
            <p:nvPr/>
          </p:nvSpPr>
          <p:spPr>
            <a:xfrm>
              <a:off x="1487300" y="3933650"/>
              <a:ext cx="71675" cy="141000"/>
            </a:xfrm>
            <a:custGeom>
              <a:rect b="b" l="l" r="r" t="t"/>
              <a:pathLst>
                <a:path extrusionOk="0" h="5640" w="2867">
                  <a:moveTo>
                    <a:pt x="553" y="1"/>
                  </a:moveTo>
                  <a:lnTo>
                    <a:pt x="1" y="237"/>
                  </a:lnTo>
                  <a:lnTo>
                    <a:pt x="2314" y="5639"/>
                  </a:lnTo>
                  <a:lnTo>
                    <a:pt x="2866" y="5403"/>
                  </a:lnTo>
                  <a:lnTo>
                    <a:pt x="553" y="1"/>
                  </a:lnTo>
                  <a:close/>
                </a:path>
              </a:pathLst>
            </a:custGeom>
            <a:solidFill>
              <a:srgbClr val="9A2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4"/>
            <p:cNvSpPr/>
            <p:nvPr/>
          </p:nvSpPr>
          <p:spPr>
            <a:xfrm>
              <a:off x="1026025" y="3045875"/>
              <a:ext cx="401775" cy="379825"/>
            </a:xfrm>
            <a:custGeom>
              <a:rect b="b" l="l" r="r" t="t"/>
              <a:pathLst>
                <a:path extrusionOk="0" h="15193" w="16071">
                  <a:moveTo>
                    <a:pt x="8353" y="1"/>
                  </a:moveTo>
                  <a:cubicBezTo>
                    <a:pt x="4461" y="1923"/>
                    <a:pt x="0" y="11829"/>
                    <a:pt x="0" y="11829"/>
                  </a:cubicBezTo>
                  <a:cubicBezTo>
                    <a:pt x="0" y="11829"/>
                    <a:pt x="7741" y="13035"/>
                    <a:pt x="13725" y="15193"/>
                  </a:cubicBezTo>
                  <a:cubicBezTo>
                    <a:pt x="13781" y="9906"/>
                    <a:pt x="16071" y="1626"/>
                    <a:pt x="16071" y="1626"/>
                  </a:cubicBezTo>
                  <a:cubicBezTo>
                    <a:pt x="16071" y="1626"/>
                    <a:pt x="12695" y="623"/>
                    <a:pt x="8353"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34"/>
            <p:cNvSpPr/>
            <p:nvPr/>
          </p:nvSpPr>
          <p:spPr>
            <a:xfrm>
              <a:off x="2116325" y="2987750"/>
              <a:ext cx="190650" cy="917250"/>
            </a:xfrm>
            <a:custGeom>
              <a:rect b="b" l="l" r="r" t="t"/>
              <a:pathLst>
                <a:path extrusionOk="0" h="36690" w="7626">
                  <a:moveTo>
                    <a:pt x="1" y="0"/>
                  </a:moveTo>
                  <a:lnTo>
                    <a:pt x="1" y="0"/>
                  </a:lnTo>
                  <a:cubicBezTo>
                    <a:pt x="303" y="726"/>
                    <a:pt x="611" y="1449"/>
                    <a:pt x="922" y="2168"/>
                  </a:cubicBezTo>
                  <a:cubicBezTo>
                    <a:pt x="1214" y="2896"/>
                    <a:pt x="1463" y="3641"/>
                    <a:pt x="1736" y="4374"/>
                  </a:cubicBezTo>
                  <a:cubicBezTo>
                    <a:pt x="1801" y="4558"/>
                    <a:pt x="1876" y="4741"/>
                    <a:pt x="1938" y="4925"/>
                  </a:cubicBezTo>
                  <a:lnTo>
                    <a:pt x="2115" y="5484"/>
                  </a:lnTo>
                  <a:lnTo>
                    <a:pt x="2471" y="6605"/>
                  </a:lnTo>
                  <a:cubicBezTo>
                    <a:pt x="2721" y="7346"/>
                    <a:pt x="2918" y="8104"/>
                    <a:pt x="3122" y="8860"/>
                  </a:cubicBezTo>
                  <a:lnTo>
                    <a:pt x="3429" y="9994"/>
                  </a:lnTo>
                  <a:cubicBezTo>
                    <a:pt x="3526" y="10374"/>
                    <a:pt x="3611" y="10756"/>
                    <a:pt x="3706" y="11135"/>
                  </a:cubicBezTo>
                  <a:lnTo>
                    <a:pt x="3981" y="12276"/>
                  </a:lnTo>
                  <a:lnTo>
                    <a:pt x="4117" y="12846"/>
                  </a:lnTo>
                  <a:lnTo>
                    <a:pt x="4237" y="13421"/>
                  </a:lnTo>
                  <a:lnTo>
                    <a:pt x="4722" y="15719"/>
                  </a:lnTo>
                  <a:lnTo>
                    <a:pt x="5150" y="18030"/>
                  </a:lnTo>
                  <a:cubicBezTo>
                    <a:pt x="5702" y="21114"/>
                    <a:pt x="6136" y="24219"/>
                    <a:pt x="6535" y="27331"/>
                  </a:cubicBezTo>
                  <a:cubicBezTo>
                    <a:pt x="6739" y="28886"/>
                    <a:pt x="6914" y="30445"/>
                    <a:pt x="7081" y="32007"/>
                  </a:cubicBezTo>
                  <a:lnTo>
                    <a:pt x="7348" y="34349"/>
                  </a:lnTo>
                  <a:lnTo>
                    <a:pt x="7478" y="35520"/>
                  </a:lnTo>
                  <a:lnTo>
                    <a:pt x="7626" y="36689"/>
                  </a:lnTo>
                  <a:cubicBezTo>
                    <a:pt x="7554" y="35119"/>
                    <a:pt x="7467" y="33550"/>
                    <a:pt x="7378" y="31982"/>
                  </a:cubicBezTo>
                  <a:cubicBezTo>
                    <a:pt x="7268" y="30412"/>
                    <a:pt x="7147" y="28845"/>
                    <a:pt x="6998" y="27279"/>
                  </a:cubicBezTo>
                  <a:cubicBezTo>
                    <a:pt x="6703" y="24148"/>
                    <a:pt x="6282" y="21027"/>
                    <a:pt x="5742" y="17923"/>
                  </a:cubicBezTo>
                  <a:cubicBezTo>
                    <a:pt x="5185" y="14825"/>
                    <a:pt x="4488" y="11744"/>
                    <a:pt x="3565" y="8730"/>
                  </a:cubicBezTo>
                  <a:cubicBezTo>
                    <a:pt x="3333" y="7977"/>
                    <a:pt x="3110" y="7222"/>
                    <a:pt x="2832" y="6484"/>
                  </a:cubicBezTo>
                  <a:lnTo>
                    <a:pt x="2435" y="5371"/>
                  </a:lnTo>
                  <a:lnTo>
                    <a:pt x="2238" y="4816"/>
                  </a:lnTo>
                  <a:cubicBezTo>
                    <a:pt x="2167" y="4631"/>
                    <a:pt x="2090" y="4450"/>
                    <a:pt x="2013" y="4269"/>
                  </a:cubicBezTo>
                  <a:cubicBezTo>
                    <a:pt x="1696" y="3547"/>
                    <a:pt x="1404" y="2816"/>
                    <a:pt x="1071" y="2103"/>
                  </a:cubicBezTo>
                  <a:cubicBezTo>
                    <a:pt x="719" y="1398"/>
                    <a:pt x="361" y="69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34"/>
            <p:cNvSpPr/>
            <p:nvPr/>
          </p:nvSpPr>
          <p:spPr>
            <a:xfrm>
              <a:off x="5039675" y="3242575"/>
              <a:ext cx="607350" cy="559925"/>
            </a:xfrm>
            <a:custGeom>
              <a:rect b="b" l="l" r="r" t="t"/>
              <a:pathLst>
                <a:path extrusionOk="0" h="22397" w="24294">
                  <a:moveTo>
                    <a:pt x="24293" y="0"/>
                  </a:moveTo>
                  <a:cubicBezTo>
                    <a:pt x="18401" y="1718"/>
                    <a:pt x="12191" y="3753"/>
                    <a:pt x="7341" y="7505"/>
                  </a:cubicBezTo>
                  <a:cubicBezTo>
                    <a:pt x="5215" y="9148"/>
                    <a:pt x="3967" y="11069"/>
                    <a:pt x="2831" y="13417"/>
                  </a:cubicBezTo>
                  <a:cubicBezTo>
                    <a:pt x="1633" y="15895"/>
                    <a:pt x="557" y="18413"/>
                    <a:pt x="0" y="21126"/>
                  </a:cubicBezTo>
                  <a:lnTo>
                    <a:pt x="1277" y="22396"/>
                  </a:lnTo>
                  <a:cubicBezTo>
                    <a:pt x="1597" y="20900"/>
                    <a:pt x="1919" y="19394"/>
                    <a:pt x="2501" y="17979"/>
                  </a:cubicBezTo>
                  <a:cubicBezTo>
                    <a:pt x="4619" y="12820"/>
                    <a:pt x="9824" y="9499"/>
                    <a:pt x="14382" y="6506"/>
                  </a:cubicBezTo>
                  <a:cubicBezTo>
                    <a:pt x="17687" y="4337"/>
                    <a:pt x="20989" y="2170"/>
                    <a:pt x="24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4"/>
            <p:cNvSpPr/>
            <p:nvPr/>
          </p:nvSpPr>
          <p:spPr>
            <a:xfrm>
              <a:off x="4274700" y="3059875"/>
              <a:ext cx="1184875" cy="1053825"/>
            </a:xfrm>
            <a:custGeom>
              <a:rect b="b" l="l" r="r" t="t"/>
              <a:pathLst>
                <a:path extrusionOk="0" h="42153" w="47395">
                  <a:moveTo>
                    <a:pt x="29876" y="0"/>
                  </a:moveTo>
                  <a:lnTo>
                    <a:pt x="29876" y="0"/>
                  </a:lnTo>
                  <a:cubicBezTo>
                    <a:pt x="32025" y="12017"/>
                    <a:pt x="31695" y="24280"/>
                    <a:pt x="28905" y="35960"/>
                  </a:cubicBezTo>
                  <a:cubicBezTo>
                    <a:pt x="29327" y="32629"/>
                    <a:pt x="28651" y="30360"/>
                    <a:pt x="27889" y="27024"/>
                  </a:cubicBezTo>
                  <a:cubicBezTo>
                    <a:pt x="26787" y="22216"/>
                    <a:pt x="24464" y="16918"/>
                    <a:pt x="21151" y="12930"/>
                  </a:cubicBezTo>
                  <a:cubicBezTo>
                    <a:pt x="19568" y="11027"/>
                    <a:pt x="18229" y="8880"/>
                    <a:pt x="16361" y="7177"/>
                  </a:cubicBezTo>
                  <a:lnTo>
                    <a:pt x="16361" y="7177"/>
                  </a:lnTo>
                  <a:cubicBezTo>
                    <a:pt x="16339" y="7693"/>
                    <a:pt x="19917" y="14733"/>
                    <a:pt x="20889" y="16557"/>
                  </a:cubicBezTo>
                  <a:cubicBezTo>
                    <a:pt x="22223" y="19058"/>
                    <a:pt x="23366" y="22418"/>
                    <a:pt x="24412" y="25019"/>
                  </a:cubicBezTo>
                  <a:cubicBezTo>
                    <a:pt x="25679" y="28172"/>
                    <a:pt x="26779" y="31404"/>
                    <a:pt x="27499" y="34676"/>
                  </a:cubicBezTo>
                  <a:cubicBezTo>
                    <a:pt x="27559" y="34947"/>
                    <a:pt x="27615" y="35218"/>
                    <a:pt x="27668" y="35489"/>
                  </a:cubicBezTo>
                  <a:cubicBezTo>
                    <a:pt x="27668" y="35489"/>
                    <a:pt x="25516" y="31793"/>
                    <a:pt x="23934" y="29670"/>
                  </a:cubicBezTo>
                  <a:cubicBezTo>
                    <a:pt x="20194" y="24646"/>
                    <a:pt x="16453" y="19623"/>
                    <a:pt x="12710" y="14599"/>
                  </a:cubicBezTo>
                  <a:lnTo>
                    <a:pt x="12710" y="14599"/>
                  </a:lnTo>
                  <a:cubicBezTo>
                    <a:pt x="13873" y="20048"/>
                    <a:pt x="16722" y="25275"/>
                    <a:pt x="20843" y="29517"/>
                  </a:cubicBezTo>
                  <a:cubicBezTo>
                    <a:pt x="22782" y="31513"/>
                    <a:pt x="25130" y="33545"/>
                    <a:pt x="25392" y="36135"/>
                  </a:cubicBezTo>
                  <a:cubicBezTo>
                    <a:pt x="22013" y="32613"/>
                    <a:pt x="18534" y="29095"/>
                    <a:pt x="14308" y="26432"/>
                  </a:cubicBezTo>
                  <a:cubicBezTo>
                    <a:pt x="10514" y="24039"/>
                    <a:pt x="6011" y="22372"/>
                    <a:pt x="1524" y="22372"/>
                  </a:cubicBezTo>
                  <a:cubicBezTo>
                    <a:pt x="1016" y="22372"/>
                    <a:pt x="507" y="22394"/>
                    <a:pt x="0" y="22438"/>
                  </a:cubicBezTo>
                  <a:cubicBezTo>
                    <a:pt x="4620" y="23850"/>
                    <a:pt x="9269" y="25275"/>
                    <a:pt x="13575" y="27398"/>
                  </a:cubicBezTo>
                  <a:cubicBezTo>
                    <a:pt x="17883" y="29523"/>
                    <a:pt x="21872" y="32408"/>
                    <a:pt x="24469" y="36176"/>
                  </a:cubicBezTo>
                  <a:cubicBezTo>
                    <a:pt x="19404" y="33303"/>
                    <a:pt x="13843" y="31180"/>
                    <a:pt x="8096" y="29926"/>
                  </a:cubicBezTo>
                  <a:cubicBezTo>
                    <a:pt x="6736" y="29629"/>
                    <a:pt x="5318" y="29383"/>
                    <a:pt x="3942" y="29383"/>
                  </a:cubicBezTo>
                  <a:cubicBezTo>
                    <a:pt x="2958" y="29383"/>
                    <a:pt x="1995" y="29509"/>
                    <a:pt x="1091" y="29833"/>
                  </a:cubicBezTo>
                  <a:cubicBezTo>
                    <a:pt x="16245" y="32658"/>
                    <a:pt x="22124" y="37090"/>
                    <a:pt x="22124" y="37090"/>
                  </a:cubicBezTo>
                  <a:cubicBezTo>
                    <a:pt x="22124" y="37090"/>
                    <a:pt x="14831" y="34231"/>
                    <a:pt x="10981" y="34231"/>
                  </a:cubicBezTo>
                  <a:cubicBezTo>
                    <a:pt x="10975" y="34231"/>
                    <a:pt x="10969" y="34231"/>
                    <a:pt x="10963" y="34231"/>
                  </a:cubicBezTo>
                  <a:cubicBezTo>
                    <a:pt x="9516" y="34235"/>
                    <a:pt x="7762" y="34724"/>
                    <a:pt x="7612" y="36017"/>
                  </a:cubicBezTo>
                  <a:cubicBezTo>
                    <a:pt x="15827" y="36337"/>
                    <a:pt x="24053" y="38459"/>
                    <a:pt x="31377" y="42152"/>
                  </a:cubicBezTo>
                  <a:lnTo>
                    <a:pt x="36160" y="33230"/>
                  </a:lnTo>
                  <a:lnTo>
                    <a:pt x="36160" y="33230"/>
                  </a:lnTo>
                  <a:cubicBezTo>
                    <a:pt x="34204" y="35284"/>
                    <a:pt x="32328" y="35879"/>
                    <a:pt x="31392" y="38289"/>
                  </a:cubicBezTo>
                  <a:lnTo>
                    <a:pt x="31392" y="38289"/>
                  </a:lnTo>
                  <a:cubicBezTo>
                    <a:pt x="36101" y="25004"/>
                    <a:pt x="45482" y="18512"/>
                    <a:pt x="47394" y="4437"/>
                  </a:cubicBezTo>
                  <a:lnTo>
                    <a:pt x="47394" y="4437"/>
                  </a:lnTo>
                  <a:cubicBezTo>
                    <a:pt x="41020" y="16952"/>
                    <a:pt x="36845" y="24085"/>
                    <a:pt x="29986" y="35995"/>
                  </a:cubicBezTo>
                  <a:cubicBezTo>
                    <a:pt x="35905" y="25028"/>
                    <a:pt x="36360" y="11286"/>
                    <a:pt x="29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4"/>
            <p:cNvSpPr/>
            <p:nvPr/>
          </p:nvSpPr>
          <p:spPr>
            <a:xfrm>
              <a:off x="5102325" y="4035150"/>
              <a:ext cx="25" cy="25"/>
            </a:xfrm>
            <a:custGeom>
              <a:rect b="b" l="l" r="r" t="t"/>
              <a:pathLst>
                <a:path extrusionOk="0" h="1" w="1">
                  <a:moveTo>
                    <a:pt x="1" y="0"/>
                  </a:moveTo>
                  <a:close/>
                </a:path>
              </a:pathLst>
            </a:custGeom>
            <a:solidFill>
              <a:srgbClr val="912F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4"/>
            <p:cNvSpPr/>
            <p:nvPr/>
          </p:nvSpPr>
          <p:spPr>
            <a:xfrm>
              <a:off x="4790675" y="3062475"/>
              <a:ext cx="239325" cy="895400"/>
            </a:xfrm>
            <a:custGeom>
              <a:rect b="b" l="l" r="r" t="t"/>
              <a:pathLst>
                <a:path extrusionOk="0" h="35816" w="9573">
                  <a:moveTo>
                    <a:pt x="1" y="1"/>
                  </a:moveTo>
                  <a:cubicBezTo>
                    <a:pt x="2250" y="5210"/>
                    <a:pt x="4223" y="10505"/>
                    <a:pt x="5908" y="15859"/>
                  </a:cubicBezTo>
                  <a:cubicBezTo>
                    <a:pt x="6332" y="17201"/>
                    <a:pt x="6736" y="18550"/>
                    <a:pt x="6997" y="19919"/>
                  </a:cubicBezTo>
                  <a:cubicBezTo>
                    <a:pt x="7238" y="21185"/>
                    <a:pt x="7357" y="22461"/>
                    <a:pt x="7475" y="23734"/>
                  </a:cubicBezTo>
                  <a:cubicBezTo>
                    <a:pt x="7779" y="27061"/>
                    <a:pt x="8087" y="30387"/>
                    <a:pt x="8392" y="33714"/>
                  </a:cubicBezTo>
                  <a:lnTo>
                    <a:pt x="8392" y="33714"/>
                  </a:lnTo>
                  <a:cubicBezTo>
                    <a:pt x="9158" y="31025"/>
                    <a:pt x="9307" y="28164"/>
                    <a:pt x="9447" y="25349"/>
                  </a:cubicBezTo>
                  <a:cubicBezTo>
                    <a:pt x="9510" y="24089"/>
                    <a:pt x="9573" y="22828"/>
                    <a:pt x="9450" y="21565"/>
                  </a:cubicBezTo>
                  <a:cubicBezTo>
                    <a:pt x="9302" y="20047"/>
                    <a:pt x="8889" y="18551"/>
                    <a:pt x="8410" y="17076"/>
                  </a:cubicBezTo>
                  <a:cubicBezTo>
                    <a:pt x="7853" y="15364"/>
                    <a:pt x="7210" y="13672"/>
                    <a:pt x="6480" y="12006"/>
                  </a:cubicBezTo>
                  <a:cubicBezTo>
                    <a:pt x="4666" y="7876"/>
                    <a:pt x="2330" y="3932"/>
                    <a:pt x="1" y="1"/>
                  </a:cubicBezTo>
                  <a:close/>
                  <a:moveTo>
                    <a:pt x="8392" y="33714"/>
                  </a:moveTo>
                  <a:cubicBezTo>
                    <a:pt x="8188" y="34428"/>
                    <a:pt x="7941" y="35130"/>
                    <a:pt x="7639" y="35816"/>
                  </a:cubicBezTo>
                  <a:lnTo>
                    <a:pt x="8474" y="34614"/>
                  </a:lnTo>
                  <a:cubicBezTo>
                    <a:pt x="8447" y="34314"/>
                    <a:pt x="8419" y="34014"/>
                    <a:pt x="8392" y="337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4"/>
            <p:cNvSpPr/>
            <p:nvPr/>
          </p:nvSpPr>
          <p:spPr>
            <a:xfrm>
              <a:off x="4627575" y="3322925"/>
              <a:ext cx="333975" cy="632675"/>
            </a:xfrm>
            <a:custGeom>
              <a:rect b="b" l="l" r="r" t="t"/>
              <a:pathLst>
                <a:path extrusionOk="0" h="25307" w="13359">
                  <a:moveTo>
                    <a:pt x="0" y="1"/>
                  </a:moveTo>
                  <a:lnTo>
                    <a:pt x="0" y="1"/>
                  </a:lnTo>
                  <a:cubicBezTo>
                    <a:pt x="72" y="336"/>
                    <a:pt x="201" y="662"/>
                    <a:pt x="337" y="984"/>
                  </a:cubicBezTo>
                  <a:cubicBezTo>
                    <a:pt x="2182" y="5431"/>
                    <a:pt x="4741" y="9632"/>
                    <a:pt x="7291" y="13815"/>
                  </a:cubicBezTo>
                  <a:cubicBezTo>
                    <a:pt x="7846" y="14725"/>
                    <a:pt x="8399" y="15634"/>
                    <a:pt x="8955" y="16546"/>
                  </a:cubicBezTo>
                  <a:cubicBezTo>
                    <a:pt x="10928" y="19782"/>
                    <a:pt x="12516" y="21793"/>
                    <a:pt x="13358" y="25307"/>
                  </a:cubicBezTo>
                  <a:cubicBezTo>
                    <a:pt x="13252" y="24847"/>
                    <a:pt x="13147" y="24388"/>
                    <a:pt x="13029" y="23927"/>
                  </a:cubicBezTo>
                  <a:cubicBezTo>
                    <a:pt x="10828" y="15293"/>
                    <a:pt x="5627" y="7406"/>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34"/>
            <p:cNvSpPr/>
            <p:nvPr/>
          </p:nvSpPr>
          <p:spPr>
            <a:xfrm>
              <a:off x="4286850" y="3635150"/>
              <a:ext cx="657125" cy="352525"/>
            </a:xfrm>
            <a:custGeom>
              <a:rect b="b" l="l" r="r" t="t"/>
              <a:pathLst>
                <a:path extrusionOk="0" h="14101" w="26285">
                  <a:moveTo>
                    <a:pt x="9028" y="1"/>
                  </a:moveTo>
                  <a:cubicBezTo>
                    <a:pt x="8777" y="1"/>
                    <a:pt x="8526" y="7"/>
                    <a:pt x="8275" y="18"/>
                  </a:cubicBezTo>
                  <a:cubicBezTo>
                    <a:pt x="5367" y="138"/>
                    <a:pt x="2522" y="835"/>
                    <a:pt x="1" y="2047"/>
                  </a:cubicBezTo>
                  <a:cubicBezTo>
                    <a:pt x="1126" y="1920"/>
                    <a:pt x="2254" y="1794"/>
                    <a:pt x="3382" y="1673"/>
                  </a:cubicBezTo>
                  <a:cubicBezTo>
                    <a:pt x="4964" y="1503"/>
                    <a:pt x="6597" y="1348"/>
                    <a:pt x="8214" y="1348"/>
                  </a:cubicBezTo>
                  <a:cubicBezTo>
                    <a:pt x="10473" y="1348"/>
                    <a:pt x="12701" y="1651"/>
                    <a:pt x="14710" y="2644"/>
                  </a:cubicBezTo>
                  <a:cubicBezTo>
                    <a:pt x="15693" y="3130"/>
                    <a:pt x="16580" y="3762"/>
                    <a:pt x="17462" y="4393"/>
                  </a:cubicBezTo>
                  <a:cubicBezTo>
                    <a:pt x="18497" y="5134"/>
                    <a:pt x="19512" y="6276"/>
                    <a:pt x="20388" y="7166"/>
                  </a:cubicBezTo>
                  <a:cubicBezTo>
                    <a:pt x="22618" y="9433"/>
                    <a:pt x="23716" y="12147"/>
                    <a:pt x="26284" y="14100"/>
                  </a:cubicBezTo>
                  <a:lnTo>
                    <a:pt x="25614" y="12589"/>
                  </a:lnTo>
                  <a:cubicBezTo>
                    <a:pt x="23667" y="10611"/>
                    <a:pt x="22313" y="8243"/>
                    <a:pt x="20496" y="6178"/>
                  </a:cubicBezTo>
                  <a:cubicBezTo>
                    <a:pt x="18089" y="3439"/>
                    <a:pt x="14755" y="820"/>
                    <a:pt x="10908" y="148"/>
                  </a:cubicBezTo>
                  <a:cubicBezTo>
                    <a:pt x="10286" y="40"/>
                    <a:pt x="9656" y="1"/>
                    <a:pt x="90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34"/>
            <p:cNvSpPr/>
            <p:nvPr/>
          </p:nvSpPr>
          <p:spPr>
            <a:xfrm>
              <a:off x="4383600" y="3767225"/>
              <a:ext cx="510650" cy="209175"/>
            </a:xfrm>
            <a:custGeom>
              <a:rect b="b" l="l" r="r" t="t"/>
              <a:pathLst>
                <a:path extrusionOk="0" h="8367" w="20426">
                  <a:moveTo>
                    <a:pt x="9637" y="0"/>
                  </a:moveTo>
                  <a:cubicBezTo>
                    <a:pt x="8617" y="0"/>
                    <a:pt x="7605" y="149"/>
                    <a:pt x="6604" y="295"/>
                  </a:cubicBezTo>
                  <a:cubicBezTo>
                    <a:pt x="5320" y="484"/>
                    <a:pt x="4024" y="678"/>
                    <a:pt x="2839" y="1133"/>
                  </a:cubicBezTo>
                  <a:cubicBezTo>
                    <a:pt x="1817" y="1527"/>
                    <a:pt x="904" y="2103"/>
                    <a:pt x="0" y="2675"/>
                  </a:cubicBezTo>
                  <a:cubicBezTo>
                    <a:pt x="2745" y="2321"/>
                    <a:pt x="5486" y="1965"/>
                    <a:pt x="8230" y="1612"/>
                  </a:cubicBezTo>
                  <a:cubicBezTo>
                    <a:pt x="9179" y="1490"/>
                    <a:pt x="10152" y="1370"/>
                    <a:pt x="11116" y="1370"/>
                  </a:cubicBezTo>
                  <a:cubicBezTo>
                    <a:pt x="11967" y="1370"/>
                    <a:pt x="12811" y="1463"/>
                    <a:pt x="13624" y="1730"/>
                  </a:cubicBezTo>
                  <a:cubicBezTo>
                    <a:pt x="14817" y="2122"/>
                    <a:pt x="15841" y="2860"/>
                    <a:pt x="16839" y="3581"/>
                  </a:cubicBezTo>
                  <a:cubicBezTo>
                    <a:pt x="17775" y="4261"/>
                    <a:pt x="19966" y="8213"/>
                    <a:pt x="19966" y="8213"/>
                  </a:cubicBezTo>
                  <a:lnTo>
                    <a:pt x="20425" y="8367"/>
                  </a:lnTo>
                  <a:cubicBezTo>
                    <a:pt x="20048" y="7075"/>
                    <a:pt x="19279" y="5893"/>
                    <a:pt x="18522" y="4731"/>
                  </a:cubicBezTo>
                  <a:cubicBezTo>
                    <a:pt x="17754" y="3557"/>
                    <a:pt x="16946" y="2344"/>
                    <a:pt x="15704" y="1567"/>
                  </a:cubicBezTo>
                  <a:cubicBezTo>
                    <a:pt x="14910" y="1070"/>
                    <a:pt x="13984" y="786"/>
                    <a:pt x="13065" y="541"/>
                  </a:cubicBezTo>
                  <a:cubicBezTo>
                    <a:pt x="12137" y="294"/>
                    <a:pt x="11193" y="78"/>
                    <a:pt x="10237" y="19"/>
                  </a:cubicBezTo>
                  <a:cubicBezTo>
                    <a:pt x="10037" y="6"/>
                    <a:pt x="9837" y="0"/>
                    <a:pt x="9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34"/>
            <p:cNvSpPr/>
            <p:nvPr/>
          </p:nvSpPr>
          <p:spPr>
            <a:xfrm>
              <a:off x="5095750" y="3691650"/>
              <a:ext cx="421050" cy="199450"/>
            </a:xfrm>
            <a:custGeom>
              <a:rect b="b" l="l" r="r" t="t"/>
              <a:pathLst>
                <a:path extrusionOk="0" h="7978" w="16842">
                  <a:moveTo>
                    <a:pt x="14147" y="1"/>
                  </a:moveTo>
                  <a:cubicBezTo>
                    <a:pt x="11321" y="1"/>
                    <a:pt x="8493" y="757"/>
                    <a:pt x="6054" y="2187"/>
                  </a:cubicBezTo>
                  <a:cubicBezTo>
                    <a:pt x="4108" y="3326"/>
                    <a:pt x="2427" y="4864"/>
                    <a:pt x="775" y="6401"/>
                  </a:cubicBezTo>
                  <a:lnTo>
                    <a:pt x="0" y="7978"/>
                  </a:lnTo>
                  <a:cubicBezTo>
                    <a:pt x="2807" y="4692"/>
                    <a:pt x="7060" y="3076"/>
                    <a:pt x="11167" y="1734"/>
                  </a:cubicBezTo>
                  <a:cubicBezTo>
                    <a:pt x="12110" y="1427"/>
                    <a:pt x="13057" y="1126"/>
                    <a:pt x="14025" y="917"/>
                  </a:cubicBezTo>
                  <a:cubicBezTo>
                    <a:pt x="14952" y="716"/>
                    <a:pt x="15894" y="601"/>
                    <a:pt x="16842" y="570"/>
                  </a:cubicBezTo>
                  <a:cubicBezTo>
                    <a:pt x="16673" y="230"/>
                    <a:pt x="16243" y="137"/>
                    <a:pt x="15866" y="95"/>
                  </a:cubicBezTo>
                  <a:cubicBezTo>
                    <a:pt x="15295" y="32"/>
                    <a:pt x="14721" y="1"/>
                    <a:pt x="14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4"/>
            <p:cNvSpPr/>
            <p:nvPr/>
          </p:nvSpPr>
          <p:spPr>
            <a:xfrm>
              <a:off x="4400500" y="3848975"/>
              <a:ext cx="496750" cy="173325"/>
            </a:xfrm>
            <a:custGeom>
              <a:rect b="b" l="l" r="r" t="t"/>
              <a:pathLst>
                <a:path extrusionOk="0" h="6933" w="19870">
                  <a:moveTo>
                    <a:pt x="8556" y="1"/>
                  </a:moveTo>
                  <a:cubicBezTo>
                    <a:pt x="6119" y="1"/>
                    <a:pt x="3691" y="608"/>
                    <a:pt x="1265" y="608"/>
                  </a:cubicBezTo>
                  <a:cubicBezTo>
                    <a:pt x="843" y="608"/>
                    <a:pt x="422" y="589"/>
                    <a:pt x="1" y="546"/>
                  </a:cubicBezTo>
                  <a:lnTo>
                    <a:pt x="1" y="546"/>
                  </a:lnTo>
                  <a:cubicBezTo>
                    <a:pt x="4232" y="2979"/>
                    <a:pt x="9743" y="1422"/>
                    <a:pt x="14288" y="3204"/>
                  </a:cubicBezTo>
                  <a:cubicBezTo>
                    <a:pt x="16261" y="3977"/>
                    <a:pt x="17954" y="5354"/>
                    <a:pt x="19372" y="6933"/>
                  </a:cubicBezTo>
                  <a:lnTo>
                    <a:pt x="19869" y="6566"/>
                  </a:lnTo>
                  <a:cubicBezTo>
                    <a:pt x="17690" y="2734"/>
                    <a:pt x="13445" y="162"/>
                    <a:pt x="9040" y="9"/>
                  </a:cubicBezTo>
                  <a:cubicBezTo>
                    <a:pt x="8879" y="3"/>
                    <a:pt x="8717" y="1"/>
                    <a:pt x="8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4"/>
            <p:cNvSpPr/>
            <p:nvPr/>
          </p:nvSpPr>
          <p:spPr>
            <a:xfrm>
              <a:off x="4955350" y="3417875"/>
              <a:ext cx="607125" cy="587325"/>
            </a:xfrm>
            <a:custGeom>
              <a:rect b="b" l="l" r="r" t="t"/>
              <a:pathLst>
                <a:path extrusionOk="0" h="23493" w="24285">
                  <a:moveTo>
                    <a:pt x="24186" y="0"/>
                  </a:moveTo>
                  <a:lnTo>
                    <a:pt x="24186" y="0"/>
                  </a:lnTo>
                  <a:cubicBezTo>
                    <a:pt x="18585" y="3246"/>
                    <a:pt x="12125" y="4959"/>
                    <a:pt x="6900" y="8778"/>
                  </a:cubicBezTo>
                  <a:cubicBezTo>
                    <a:pt x="6141" y="9333"/>
                    <a:pt x="5404" y="9937"/>
                    <a:pt x="4847" y="10695"/>
                  </a:cubicBezTo>
                  <a:cubicBezTo>
                    <a:pt x="4421" y="11271"/>
                    <a:pt x="4109" y="11922"/>
                    <a:pt x="3816" y="12577"/>
                  </a:cubicBezTo>
                  <a:cubicBezTo>
                    <a:pt x="2537" y="15426"/>
                    <a:pt x="668" y="19866"/>
                    <a:pt x="0" y="22917"/>
                  </a:cubicBezTo>
                  <a:lnTo>
                    <a:pt x="786" y="23493"/>
                  </a:lnTo>
                  <a:cubicBezTo>
                    <a:pt x="4130" y="18534"/>
                    <a:pt x="7060" y="10693"/>
                    <a:pt x="12115" y="7498"/>
                  </a:cubicBezTo>
                  <a:cubicBezTo>
                    <a:pt x="15711" y="5225"/>
                    <a:pt x="20140" y="4331"/>
                    <a:pt x="23352" y="1543"/>
                  </a:cubicBezTo>
                  <a:cubicBezTo>
                    <a:pt x="23815" y="1143"/>
                    <a:pt x="24285" y="605"/>
                    <a:pt x="24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34"/>
            <p:cNvSpPr/>
            <p:nvPr/>
          </p:nvSpPr>
          <p:spPr>
            <a:xfrm>
              <a:off x="4377875" y="3517000"/>
              <a:ext cx="1026450" cy="761175"/>
            </a:xfrm>
            <a:custGeom>
              <a:rect b="b" l="l" r="r" t="t"/>
              <a:pathLst>
                <a:path extrusionOk="0" h="30447" w="41058">
                  <a:moveTo>
                    <a:pt x="28197" y="21981"/>
                  </a:moveTo>
                  <a:cubicBezTo>
                    <a:pt x="28191" y="21988"/>
                    <a:pt x="28184" y="21996"/>
                    <a:pt x="28178" y="22004"/>
                  </a:cubicBezTo>
                  <a:cubicBezTo>
                    <a:pt x="28184" y="21997"/>
                    <a:pt x="28190" y="21989"/>
                    <a:pt x="28197" y="21981"/>
                  </a:cubicBezTo>
                  <a:close/>
                  <a:moveTo>
                    <a:pt x="22748" y="1"/>
                  </a:moveTo>
                  <a:cubicBezTo>
                    <a:pt x="21773" y="1"/>
                    <a:pt x="20854" y="613"/>
                    <a:pt x="20285" y="1416"/>
                  </a:cubicBezTo>
                  <a:cubicBezTo>
                    <a:pt x="19686" y="2263"/>
                    <a:pt x="19417" y="3300"/>
                    <a:pt x="19231" y="4320"/>
                  </a:cubicBezTo>
                  <a:cubicBezTo>
                    <a:pt x="18423" y="8795"/>
                    <a:pt x="19037" y="13388"/>
                    <a:pt x="19652" y="17894"/>
                  </a:cubicBezTo>
                  <a:cubicBezTo>
                    <a:pt x="18941" y="15901"/>
                    <a:pt x="17846" y="14045"/>
                    <a:pt x="16445" y="12459"/>
                  </a:cubicBezTo>
                  <a:cubicBezTo>
                    <a:pt x="16016" y="11975"/>
                    <a:pt x="15373" y="11497"/>
                    <a:pt x="14788" y="11497"/>
                  </a:cubicBezTo>
                  <a:cubicBezTo>
                    <a:pt x="14581" y="11497"/>
                    <a:pt x="14382" y="11557"/>
                    <a:pt x="14202" y="11697"/>
                  </a:cubicBezTo>
                  <a:cubicBezTo>
                    <a:pt x="13669" y="12112"/>
                    <a:pt x="13747" y="12926"/>
                    <a:pt x="13898" y="13583"/>
                  </a:cubicBezTo>
                  <a:cubicBezTo>
                    <a:pt x="14272" y="15212"/>
                    <a:pt x="14777" y="16813"/>
                    <a:pt x="15401" y="18365"/>
                  </a:cubicBezTo>
                  <a:cubicBezTo>
                    <a:pt x="13083" y="15084"/>
                    <a:pt x="9656" y="12571"/>
                    <a:pt x="5815" y="11391"/>
                  </a:cubicBezTo>
                  <a:cubicBezTo>
                    <a:pt x="5061" y="11160"/>
                    <a:pt x="4188" y="10932"/>
                    <a:pt x="3349" y="10932"/>
                  </a:cubicBezTo>
                  <a:cubicBezTo>
                    <a:pt x="2595" y="10932"/>
                    <a:pt x="1869" y="11116"/>
                    <a:pt x="1281" y="11645"/>
                  </a:cubicBezTo>
                  <a:cubicBezTo>
                    <a:pt x="0" y="12802"/>
                    <a:pt x="376" y="14771"/>
                    <a:pt x="1176" y="16082"/>
                  </a:cubicBezTo>
                  <a:cubicBezTo>
                    <a:pt x="2456" y="18175"/>
                    <a:pt x="4599" y="19594"/>
                    <a:pt x="6454" y="21123"/>
                  </a:cubicBezTo>
                  <a:cubicBezTo>
                    <a:pt x="8469" y="22787"/>
                    <a:pt x="10607" y="24204"/>
                    <a:pt x="12989" y="25286"/>
                  </a:cubicBezTo>
                  <a:lnTo>
                    <a:pt x="12989" y="25286"/>
                  </a:lnTo>
                  <a:cubicBezTo>
                    <a:pt x="9733" y="23808"/>
                    <a:pt x="7165" y="22013"/>
                    <a:pt x="3602" y="21726"/>
                  </a:cubicBezTo>
                  <a:cubicBezTo>
                    <a:pt x="3456" y="21714"/>
                    <a:pt x="3305" y="21707"/>
                    <a:pt x="3152" y="21707"/>
                  </a:cubicBezTo>
                  <a:cubicBezTo>
                    <a:pt x="2379" y="21707"/>
                    <a:pt x="1573" y="21888"/>
                    <a:pt x="1223" y="22544"/>
                  </a:cubicBezTo>
                  <a:cubicBezTo>
                    <a:pt x="915" y="23125"/>
                    <a:pt x="1123" y="23873"/>
                    <a:pt x="1552" y="24370"/>
                  </a:cubicBezTo>
                  <a:cubicBezTo>
                    <a:pt x="1980" y="24868"/>
                    <a:pt x="2590" y="25169"/>
                    <a:pt x="3188" y="25446"/>
                  </a:cubicBezTo>
                  <a:cubicBezTo>
                    <a:pt x="5906" y="26709"/>
                    <a:pt x="11736" y="28153"/>
                    <a:pt x="11736" y="28153"/>
                  </a:cubicBezTo>
                  <a:cubicBezTo>
                    <a:pt x="11736" y="28153"/>
                    <a:pt x="9943" y="27834"/>
                    <a:pt x="8452" y="27834"/>
                  </a:cubicBezTo>
                  <a:cubicBezTo>
                    <a:pt x="7376" y="27834"/>
                    <a:pt x="6457" y="28000"/>
                    <a:pt x="6482" y="28572"/>
                  </a:cubicBezTo>
                  <a:cubicBezTo>
                    <a:pt x="6560" y="30322"/>
                    <a:pt x="15196" y="30447"/>
                    <a:pt x="15196" y="30447"/>
                  </a:cubicBezTo>
                  <a:lnTo>
                    <a:pt x="27250" y="29544"/>
                  </a:lnTo>
                  <a:cubicBezTo>
                    <a:pt x="27405" y="29550"/>
                    <a:pt x="27559" y="29553"/>
                    <a:pt x="27714" y="29553"/>
                  </a:cubicBezTo>
                  <a:cubicBezTo>
                    <a:pt x="30510" y="29553"/>
                    <a:pt x="33299" y="28596"/>
                    <a:pt x="35498" y="26869"/>
                  </a:cubicBezTo>
                  <a:cubicBezTo>
                    <a:pt x="35824" y="26614"/>
                    <a:pt x="36160" y="26157"/>
                    <a:pt x="35895" y="25841"/>
                  </a:cubicBezTo>
                  <a:cubicBezTo>
                    <a:pt x="35756" y="25672"/>
                    <a:pt x="35512" y="25648"/>
                    <a:pt x="35293" y="25640"/>
                  </a:cubicBezTo>
                  <a:cubicBezTo>
                    <a:pt x="35147" y="25636"/>
                    <a:pt x="35001" y="25633"/>
                    <a:pt x="34856" y="25633"/>
                  </a:cubicBezTo>
                  <a:cubicBezTo>
                    <a:pt x="34045" y="25633"/>
                    <a:pt x="33236" y="25707"/>
                    <a:pt x="32438" y="25853"/>
                  </a:cubicBezTo>
                  <a:cubicBezTo>
                    <a:pt x="34062" y="25018"/>
                    <a:pt x="35690" y="24181"/>
                    <a:pt x="37226" y="23195"/>
                  </a:cubicBezTo>
                  <a:cubicBezTo>
                    <a:pt x="39055" y="22025"/>
                    <a:pt x="40895" y="20384"/>
                    <a:pt x="41039" y="18219"/>
                  </a:cubicBezTo>
                  <a:cubicBezTo>
                    <a:pt x="41057" y="17918"/>
                    <a:pt x="41039" y="17598"/>
                    <a:pt x="40876" y="17345"/>
                  </a:cubicBezTo>
                  <a:cubicBezTo>
                    <a:pt x="40596" y="16908"/>
                    <a:pt x="40002" y="16815"/>
                    <a:pt x="39483" y="16795"/>
                  </a:cubicBezTo>
                  <a:cubicBezTo>
                    <a:pt x="39315" y="16789"/>
                    <a:pt x="39147" y="16786"/>
                    <a:pt x="38980" y="16786"/>
                  </a:cubicBezTo>
                  <a:cubicBezTo>
                    <a:pt x="36212" y="16786"/>
                    <a:pt x="33459" y="17669"/>
                    <a:pt x="31173" y="19227"/>
                  </a:cubicBezTo>
                  <a:lnTo>
                    <a:pt x="31173" y="19227"/>
                  </a:lnTo>
                  <a:cubicBezTo>
                    <a:pt x="33840" y="16753"/>
                    <a:pt x="37028" y="13447"/>
                    <a:pt x="35214" y="12461"/>
                  </a:cubicBezTo>
                  <a:cubicBezTo>
                    <a:pt x="34937" y="12310"/>
                    <a:pt x="34639" y="12242"/>
                    <a:pt x="34327" y="12242"/>
                  </a:cubicBezTo>
                  <a:cubicBezTo>
                    <a:pt x="31490" y="12242"/>
                    <a:pt x="27430" y="17876"/>
                    <a:pt x="26525" y="18905"/>
                  </a:cubicBezTo>
                  <a:cubicBezTo>
                    <a:pt x="28423" y="16362"/>
                    <a:pt x="29380" y="13134"/>
                    <a:pt x="29179" y="9968"/>
                  </a:cubicBezTo>
                  <a:cubicBezTo>
                    <a:pt x="28976" y="6801"/>
                    <a:pt x="27615" y="3722"/>
                    <a:pt x="25408" y="1443"/>
                  </a:cubicBezTo>
                  <a:cubicBezTo>
                    <a:pt x="24723" y="735"/>
                    <a:pt x="23891" y="74"/>
                    <a:pt x="22908" y="7"/>
                  </a:cubicBezTo>
                  <a:cubicBezTo>
                    <a:pt x="22854" y="3"/>
                    <a:pt x="22801" y="1"/>
                    <a:pt x="227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4"/>
            <p:cNvSpPr/>
            <p:nvPr/>
          </p:nvSpPr>
          <p:spPr>
            <a:xfrm>
              <a:off x="1194250" y="3751250"/>
              <a:ext cx="802650" cy="207525"/>
            </a:xfrm>
            <a:custGeom>
              <a:rect b="b" l="l" r="r" t="t"/>
              <a:pathLst>
                <a:path extrusionOk="0" h="8301" w="32106">
                  <a:moveTo>
                    <a:pt x="14468" y="0"/>
                  </a:moveTo>
                  <a:cubicBezTo>
                    <a:pt x="14324" y="0"/>
                    <a:pt x="14180" y="1"/>
                    <a:pt x="14036" y="4"/>
                  </a:cubicBezTo>
                  <a:cubicBezTo>
                    <a:pt x="11350" y="49"/>
                    <a:pt x="9201" y="839"/>
                    <a:pt x="6885" y="2040"/>
                  </a:cubicBezTo>
                  <a:cubicBezTo>
                    <a:pt x="4440" y="3306"/>
                    <a:pt x="2071" y="4680"/>
                    <a:pt x="0" y="6520"/>
                  </a:cubicBezTo>
                  <a:lnTo>
                    <a:pt x="262" y="8301"/>
                  </a:lnTo>
                  <a:cubicBezTo>
                    <a:pt x="1414" y="7292"/>
                    <a:pt x="2571" y="6278"/>
                    <a:pt x="3886" y="5492"/>
                  </a:cubicBezTo>
                  <a:cubicBezTo>
                    <a:pt x="7005" y="3628"/>
                    <a:pt x="10704" y="3172"/>
                    <a:pt x="14409" y="3172"/>
                  </a:cubicBezTo>
                  <a:cubicBezTo>
                    <a:pt x="16391" y="3172"/>
                    <a:pt x="18374" y="3303"/>
                    <a:pt x="20271" y="3418"/>
                  </a:cubicBezTo>
                  <a:cubicBezTo>
                    <a:pt x="24217" y="3659"/>
                    <a:pt x="28161" y="3899"/>
                    <a:pt x="32106" y="4141"/>
                  </a:cubicBezTo>
                  <a:cubicBezTo>
                    <a:pt x="26493" y="2041"/>
                    <a:pt x="20456" y="0"/>
                    <a:pt x="14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4"/>
            <p:cNvSpPr/>
            <p:nvPr/>
          </p:nvSpPr>
          <p:spPr>
            <a:xfrm>
              <a:off x="582375" y="3275425"/>
              <a:ext cx="1307350" cy="925050"/>
            </a:xfrm>
            <a:custGeom>
              <a:rect b="b" l="l" r="r" t="t"/>
              <a:pathLst>
                <a:path extrusionOk="0" h="37002" w="52294">
                  <a:moveTo>
                    <a:pt x="25793" y="0"/>
                  </a:moveTo>
                  <a:cubicBezTo>
                    <a:pt x="25466" y="401"/>
                    <a:pt x="24116" y="8182"/>
                    <a:pt x="23803" y="10225"/>
                  </a:cubicBezTo>
                  <a:cubicBezTo>
                    <a:pt x="23375" y="13026"/>
                    <a:pt x="22277" y="16402"/>
                    <a:pt x="21559" y="19110"/>
                  </a:cubicBezTo>
                  <a:cubicBezTo>
                    <a:pt x="20688" y="22394"/>
                    <a:pt x="19633" y="25641"/>
                    <a:pt x="18250" y="28694"/>
                  </a:cubicBezTo>
                  <a:cubicBezTo>
                    <a:pt x="18137" y="28947"/>
                    <a:pt x="18020" y="29198"/>
                    <a:pt x="17897" y="29447"/>
                  </a:cubicBezTo>
                  <a:cubicBezTo>
                    <a:pt x="17897" y="29447"/>
                    <a:pt x="18387" y="25199"/>
                    <a:pt x="18391" y="22550"/>
                  </a:cubicBezTo>
                  <a:cubicBezTo>
                    <a:pt x="18401" y="16286"/>
                    <a:pt x="18413" y="10023"/>
                    <a:pt x="18424" y="3760"/>
                  </a:cubicBezTo>
                  <a:lnTo>
                    <a:pt x="18424" y="3760"/>
                  </a:lnTo>
                  <a:cubicBezTo>
                    <a:pt x="16091" y="8821"/>
                    <a:pt x="15246" y="14714"/>
                    <a:pt x="16006" y="20579"/>
                  </a:cubicBezTo>
                  <a:cubicBezTo>
                    <a:pt x="16363" y="23340"/>
                    <a:pt x="17026" y="26373"/>
                    <a:pt x="15687" y="28601"/>
                  </a:cubicBezTo>
                  <a:cubicBezTo>
                    <a:pt x="15092" y="23759"/>
                    <a:pt x="14411" y="18856"/>
                    <a:pt x="12620" y="14193"/>
                  </a:cubicBezTo>
                  <a:cubicBezTo>
                    <a:pt x="10830" y="9530"/>
                    <a:pt x="7800" y="5062"/>
                    <a:pt x="3550" y="2429"/>
                  </a:cubicBezTo>
                  <a:lnTo>
                    <a:pt x="3550" y="2429"/>
                  </a:lnTo>
                  <a:cubicBezTo>
                    <a:pt x="6405" y="6327"/>
                    <a:pt x="9275" y="10250"/>
                    <a:pt x="11455" y="14530"/>
                  </a:cubicBezTo>
                  <a:cubicBezTo>
                    <a:pt x="13633" y="18809"/>
                    <a:pt x="15102" y="23512"/>
                    <a:pt x="14927" y="28081"/>
                  </a:cubicBezTo>
                  <a:cubicBezTo>
                    <a:pt x="12588" y="22746"/>
                    <a:pt x="9407" y="17717"/>
                    <a:pt x="5555" y="13271"/>
                  </a:cubicBezTo>
                  <a:cubicBezTo>
                    <a:pt x="3992" y="11467"/>
                    <a:pt x="2201" y="9680"/>
                    <a:pt x="1" y="9002"/>
                  </a:cubicBezTo>
                  <a:lnTo>
                    <a:pt x="1" y="9002"/>
                  </a:lnTo>
                  <a:cubicBezTo>
                    <a:pt x="10447" y="20337"/>
                    <a:pt x="12503" y="27407"/>
                    <a:pt x="12503" y="27407"/>
                  </a:cubicBezTo>
                  <a:cubicBezTo>
                    <a:pt x="12503" y="27407"/>
                    <a:pt x="8359" y="20730"/>
                    <a:pt x="5276" y="18435"/>
                  </a:cubicBezTo>
                  <a:cubicBezTo>
                    <a:pt x="4517" y="17872"/>
                    <a:pt x="3531" y="17397"/>
                    <a:pt x="2689" y="17397"/>
                  </a:cubicBezTo>
                  <a:cubicBezTo>
                    <a:pt x="2240" y="17397"/>
                    <a:pt x="1833" y="17532"/>
                    <a:pt x="1523" y="17861"/>
                  </a:cubicBezTo>
                  <a:cubicBezTo>
                    <a:pt x="7912" y="23035"/>
                    <a:pt x="13229" y="29659"/>
                    <a:pt x="16883" y="37002"/>
                  </a:cubicBezTo>
                  <a:lnTo>
                    <a:pt x="26057" y="32722"/>
                  </a:lnTo>
                  <a:lnTo>
                    <a:pt x="26057" y="32722"/>
                  </a:lnTo>
                  <a:cubicBezTo>
                    <a:pt x="23262" y="33197"/>
                    <a:pt x="21403" y="32548"/>
                    <a:pt x="19210" y="33919"/>
                  </a:cubicBezTo>
                  <a:lnTo>
                    <a:pt x="19210" y="33919"/>
                  </a:lnTo>
                  <a:cubicBezTo>
                    <a:pt x="30935" y="26098"/>
                    <a:pt x="42334" y="26513"/>
                    <a:pt x="52294" y="16384"/>
                  </a:cubicBezTo>
                  <a:lnTo>
                    <a:pt x="52294" y="16384"/>
                  </a:lnTo>
                  <a:cubicBezTo>
                    <a:pt x="39694" y="22592"/>
                    <a:pt x="32083" y="25805"/>
                    <a:pt x="19456" y="31239"/>
                  </a:cubicBezTo>
                  <a:lnTo>
                    <a:pt x="19456" y="31239"/>
                  </a:lnTo>
                  <a:cubicBezTo>
                    <a:pt x="30766" y="25999"/>
                    <a:pt x="39356" y="15263"/>
                    <a:pt x="40920" y="2342"/>
                  </a:cubicBezTo>
                  <a:lnTo>
                    <a:pt x="40920" y="2342"/>
                  </a:lnTo>
                  <a:cubicBezTo>
                    <a:pt x="35446" y="13255"/>
                    <a:pt x="27840" y="22879"/>
                    <a:pt x="18611" y="30564"/>
                  </a:cubicBezTo>
                  <a:cubicBezTo>
                    <a:pt x="20942" y="28148"/>
                    <a:pt x="21761" y="25926"/>
                    <a:pt x="23145" y="22797"/>
                  </a:cubicBezTo>
                  <a:cubicBezTo>
                    <a:pt x="25141" y="18287"/>
                    <a:pt x="26452" y="12652"/>
                    <a:pt x="26187" y="7474"/>
                  </a:cubicBezTo>
                  <a:cubicBezTo>
                    <a:pt x="26060" y="5002"/>
                    <a:pt x="26272" y="2481"/>
                    <a:pt x="257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4"/>
            <p:cNvSpPr/>
            <p:nvPr/>
          </p:nvSpPr>
          <p:spPr>
            <a:xfrm>
              <a:off x="1086125" y="4163500"/>
              <a:ext cx="25" cy="25"/>
            </a:xfrm>
            <a:custGeom>
              <a:rect b="b" l="l" r="r" t="t"/>
              <a:pathLst>
                <a:path extrusionOk="0" h="1" w="1">
                  <a:moveTo>
                    <a:pt x="1" y="0"/>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4"/>
            <p:cNvSpPr/>
            <p:nvPr/>
          </p:nvSpPr>
          <p:spPr>
            <a:xfrm>
              <a:off x="1086125" y="4163500"/>
              <a:ext cx="25" cy="25"/>
            </a:xfrm>
            <a:custGeom>
              <a:rect b="b" l="l" r="r" t="t"/>
              <a:pathLst>
                <a:path extrusionOk="0" h="1" w="1">
                  <a:moveTo>
                    <a:pt x="1" y="0"/>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4"/>
            <p:cNvSpPr/>
            <p:nvPr/>
          </p:nvSpPr>
          <p:spPr>
            <a:xfrm>
              <a:off x="1086125" y="4163500"/>
              <a:ext cx="25" cy="25"/>
            </a:xfrm>
            <a:custGeom>
              <a:rect b="b" l="l" r="r" t="t"/>
              <a:pathLst>
                <a:path extrusionOk="0" h="1" w="1">
                  <a:moveTo>
                    <a:pt x="1" y="0"/>
                  </a:moveTo>
                  <a:close/>
                </a:path>
              </a:pathLst>
            </a:custGeom>
            <a:solidFill>
              <a:srgbClr val="67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4"/>
            <p:cNvSpPr/>
            <p:nvPr/>
          </p:nvSpPr>
          <p:spPr>
            <a:xfrm>
              <a:off x="1086125" y="4163500"/>
              <a:ext cx="25" cy="25"/>
            </a:xfrm>
            <a:custGeom>
              <a:rect b="b" l="l" r="r" t="t"/>
              <a:pathLst>
                <a:path extrusionOk="0" h="1" w="1">
                  <a:moveTo>
                    <a:pt x="1" y="0"/>
                  </a:moveTo>
                  <a:close/>
                </a:path>
              </a:pathLst>
            </a:custGeom>
            <a:solidFill>
              <a:srgbClr val="68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4"/>
            <p:cNvSpPr/>
            <p:nvPr/>
          </p:nvSpPr>
          <p:spPr>
            <a:xfrm>
              <a:off x="1086125" y="4163500"/>
              <a:ext cx="25" cy="25"/>
            </a:xfrm>
            <a:custGeom>
              <a:rect b="b" l="l" r="r" t="t"/>
              <a:pathLst>
                <a:path extrusionOk="0" h="1" w="1">
                  <a:moveTo>
                    <a:pt x="1" y="0"/>
                  </a:moveTo>
                  <a:close/>
                </a:path>
              </a:pathLst>
            </a:custGeom>
            <a:solidFill>
              <a:srgbClr val="69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34"/>
            <p:cNvSpPr/>
            <p:nvPr/>
          </p:nvSpPr>
          <p:spPr>
            <a:xfrm>
              <a:off x="1086125" y="4163500"/>
              <a:ext cx="25" cy="25"/>
            </a:xfrm>
            <a:custGeom>
              <a:rect b="b" l="l" r="r" t="t"/>
              <a:pathLst>
                <a:path extrusionOk="0" h="1" w="1">
                  <a:moveTo>
                    <a:pt x="1" y="0"/>
                  </a:moveTo>
                  <a:close/>
                </a:path>
              </a:pathLst>
            </a:custGeom>
            <a:solidFill>
              <a:srgbClr val="6A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34"/>
            <p:cNvSpPr/>
            <p:nvPr/>
          </p:nvSpPr>
          <p:spPr>
            <a:xfrm>
              <a:off x="1086125" y="4163500"/>
              <a:ext cx="25" cy="25"/>
            </a:xfrm>
            <a:custGeom>
              <a:rect b="b" l="l" r="r" t="t"/>
              <a:pathLst>
                <a:path extrusionOk="0" h="1" w="1">
                  <a:moveTo>
                    <a:pt x="1" y="0"/>
                  </a:moveTo>
                  <a:close/>
                </a:path>
              </a:pathLst>
            </a:custGeom>
            <a:solidFill>
              <a:srgbClr val="6B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4"/>
            <p:cNvSpPr/>
            <p:nvPr/>
          </p:nvSpPr>
          <p:spPr>
            <a:xfrm>
              <a:off x="1086125" y="4163500"/>
              <a:ext cx="25" cy="25"/>
            </a:xfrm>
            <a:custGeom>
              <a:rect b="b" l="l" r="r" t="t"/>
              <a:pathLst>
                <a:path extrusionOk="0" h="1" w="1">
                  <a:moveTo>
                    <a:pt x="1" y="0"/>
                  </a:moveTo>
                  <a:close/>
                </a:path>
              </a:pathLst>
            </a:custGeom>
            <a:solidFill>
              <a:srgbClr val="6C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4"/>
            <p:cNvSpPr/>
            <p:nvPr/>
          </p:nvSpPr>
          <p:spPr>
            <a:xfrm>
              <a:off x="1086125" y="4163500"/>
              <a:ext cx="25" cy="25"/>
            </a:xfrm>
            <a:custGeom>
              <a:rect b="b" l="l" r="r" t="t"/>
              <a:pathLst>
                <a:path extrusionOk="0" h="1" w="1">
                  <a:moveTo>
                    <a:pt x="1" y="0"/>
                  </a:moveTo>
                  <a:close/>
                </a:path>
              </a:pathLst>
            </a:custGeom>
            <a:solidFill>
              <a:srgbClr val="6D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4"/>
            <p:cNvSpPr/>
            <p:nvPr/>
          </p:nvSpPr>
          <p:spPr>
            <a:xfrm>
              <a:off x="1086125" y="4163500"/>
              <a:ext cx="25" cy="25"/>
            </a:xfrm>
            <a:custGeom>
              <a:rect b="b" l="l" r="r" t="t"/>
              <a:pathLst>
                <a:path extrusionOk="0" h="1" w="1">
                  <a:moveTo>
                    <a:pt x="1" y="0"/>
                  </a:moveTo>
                  <a:close/>
                </a:path>
              </a:pathLst>
            </a:custGeom>
            <a:solidFill>
              <a:srgbClr val="6E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34"/>
            <p:cNvSpPr/>
            <p:nvPr/>
          </p:nvSpPr>
          <p:spPr>
            <a:xfrm>
              <a:off x="1086125" y="4163500"/>
              <a:ext cx="25" cy="25"/>
            </a:xfrm>
            <a:custGeom>
              <a:rect b="b" l="l" r="r" t="t"/>
              <a:pathLst>
                <a:path extrusionOk="0" h="1" w="1">
                  <a:moveTo>
                    <a:pt x="1" y="0"/>
                  </a:moveTo>
                  <a:close/>
                </a:path>
              </a:pathLst>
            </a:custGeom>
            <a:solidFill>
              <a:srgbClr val="6F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4"/>
            <p:cNvSpPr/>
            <p:nvPr/>
          </p:nvSpPr>
          <p:spPr>
            <a:xfrm>
              <a:off x="1086125" y="4163500"/>
              <a:ext cx="25" cy="25"/>
            </a:xfrm>
            <a:custGeom>
              <a:rect b="b" l="l" r="r" t="t"/>
              <a:pathLst>
                <a:path extrusionOk="0" h="1" w="1">
                  <a:moveTo>
                    <a:pt x="1" y="0"/>
                  </a:moveTo>
                  <a:close/>
                </a:path>
              </a:pathLst>
            </a:custGeom>
            <a:solidFill>
              <a:srgbClr val="70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4"/>
            <p:cNvSpPr/>
            <p:nvPr/>
          </p:nvSpPr>
          <p:spPr>
            <a:xfrm>
              <a:off x="1086125" y="4163500"/>
              <a:ext cx="25" cy="25"/>
            </a:xfrm>
            <a:custGeom>
              <a:rect b="b" l="l" r="r" t="t"/>
              <a:pathLst>
                <a:path extrusionOk="0" h="1" w="1">
                  <a:moveTo>
                    <a:pt x="1" y="0"/>
                  </a:moveTo>
                  <a:close/>
                </a:path>
              </a:pathLst>
            </a:custGeom>
            <a:solidFill>
              <a:srgbClr val="7121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4"/>
            <p:cNvSpPr/>
            <p:nvPr/>
          </p:nvSpPr>
          <p:spPr>
            <a:xfrm>
              <a:off x="1086125" y="4163500"/>
              <a:ext cx="25" cy="25"/>
            </a:xfrm>
            <a:custGeom>
              <a:rect b="b" l="l" r="r" t="t"/>
              <a:pathLst>
                <a:path extrusionOk="0" h="1" w="1">
                  <a:moveTo>
                    <a:pt x="1" y="0"/>
                  </a:moveTo>
                  <a:close/>
                </a:path>
              </a:pathLst>
            </a:custGeom>
            <a:solidFill>
              <a:srgbClr val="72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4"/>
            <p:cNvSpPr/>
            <p:nvPr/>
          </p:nvSpPr>
          <p:spPr>
            <a:xfrm>
              <a:off x="1086125" y="4163500"/>
              <a:ext cx="25" cy="25"/>
            </a:xfrm>
            <a:custGeom>
              <a:rect b="b" l="l" r="r" t="t"/>
              <a:pathLst>
                <a:path extrusionOk="0" h="1" w="1">
                  <a:moveTo>
                    <a:pt x="1" y="0"/>
                  </a:moveTo>
                  <a:close/>
                </a:path>
              </a:pathLst>
            </a:custGeom>
            <a:solidFill>
              <a:srgbClr val="73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4"/>
            <p:cNvSpPr/>
            <p:nvPr/>
          </p:nvSpPr>
          <p:spPr>
            <a:xfrm>
              <a:off x="1086125" y="4163500"/>
              <a:ext cx="25" cy="25"/>
            </a:xfrm>
            <a:custGeom>
              <a:rect b="b" l="l" r="r" t="t"/>
              <a:pathLst>
                <a:path extrusionOk="0" h="1" w="1">
                  <a:moveTo>
                    <a:pt x="1" y="0"/>
                  </a:moveTo>
                  <a:close/>
                </a:path>
              </a:pathLst>
            </a:custGeom>
            <a:solidFill>
              <a:srgbClr val="74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4"/>
            <p:cNvSpPr/>
            <p:nvPr/>
          </p:nvSpPr>
          <p:spPr>
            <a:xfrm>
              <a:off x="1086125" y="4163500"/>
              <a:ext cx="25" cy="25"/>
            </a:xfrm>
            <a:custGeom>
              <a:rect b="b" l="l" r="r" t="t"/>
              <a:pathLst>
                <a:path extrusionOk="0" h="1" w="1">
                  <a:moveTo>
                    <a:pt x="1" y="0"/>
                  </a:moveTo>
                  <a:close/>
                </a:path>
              </a:pathLst>
            </a:custGeom>
            <a:solidFill>
              <a:srgbClr val="75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4"/>
            <p:cNvSpPr/>
            <p:nvPr/>
          </p:nvSpPr>
          <p:spPr>
            <a:xfrm>
              <a:off x="1086125" y="4163500"/>
              <a:ext cx="25" cy="25"/>
            </a:xfrm>
            <a:custGeom>
              <a:rect b="b" l="l" r="r" t="t"/>
              <a:pathLst>
                <a:path extrusionOk="0" h="1" w="1">
                  <a:moveTo>
                    <a:pt x="1" y="0"/>
                  </a:moveTo>
                  <a:close/>
                </a:path>
              </a:pathLst>
            </a:custGeom>
            <a:solidFill>
              <a:srgbClr val="76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4"/>
            <p:cNvSpPr/>
            <p:nvPr/>
          </p:nvSpPr>
          <p:spPr>
            <a:xfrm>
              <a:off x="1086125" y="4163500"/>
              <a:ext cx="25" cy="25"/>
            </a:xfrm>
            <a:custGeom>
              <a:rect b="b" l="l" r="r" t="t"/>
              <a:pathLst>
                <a:path extrusionOk="0" h="1" w="1">
                  <a:moveTo>
                    <a:pt x="1" y="0"/>
                  </a:moveTo>
                  <a:close/>
                </a:path>
              </a:pathLst>
            </a:custGeom>
            <a:solidFill>
              <a:srgbClr val="77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4"/>
            <p:cNvSpPr/>
            <p:nvPr/>
          </p:nvSpPr>
          <p:spPr>
            <a:xfrm>
              <a:off x="1086125" y="4163500"/>
              <a:ext cx="25" cy="25"/>
            </a:xfrm>
            <a:custGeom>
              <a:rect b="b" l="l" r="r" t="t"/>
              <a:pathLst>
                <a:path extrusionOk="0" h="1" w="1">
                  <a:moveTo>
                    <a:pt x="1" y="0"/>
                  </a:moveTo>
                  <a:close/>
                </a:path>
              </a:pathLst>
            </a:custGeom>
            <a:solidFill>
              <a:srgbClr val="7823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4"/>
            <p:cNvSpPr/>
            <p:nvPr/>
          </p:nvSpPr>
          <p:spPr>
            <a:xfrm>
              <a:off x="1086125" y="4163500"/>
              <a:ext cx="25" cy="25"/>
            </a:xfrm>
            <a:custGeom>
              <a:rect b="b" l="l" r="r" t="t"/>
              <a:pathLst>
                <a:path extrusionOk="0" h="1" w="1">
                  <a:moveTo>
                    <a:pt x="1" y="0"/>
                  </a:moveTo>
                  <a:close/>
                </a:path>
              </a:pathLst>
            </a:custGeom>
            <a:solidFill>
              <a:srgbClr val="79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4"/>
            <p:cNvSpPr/>
            <p:nvPr/>
          </p:nvSpPr>
          <p:spPr>
            <a:xfrm>
              <a:off x="1086125" y="4163500"/>
              <a:ext cx="25" cy="25"/>
            </a:xfrm>
            <a:custGeom>
              <a:rect b="b" l="l" r="r" t="t"/>
              <a:pathLst>
                <a:path extrusionOk="0" h="1" w="1">
                  <a:moveTo>
                    <a:pt x="1" y="0"/>
                  </a:moveTo>
                  <a:close/>
                </a:path>
              </a:pathLst>
            </a:custGeom>
            <a:solidFill>
              <a:srgbClr val="7A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4"/>
            <p:cNvSpPr/>
            <p:nvPr/>
          </p:nvSpPr>
          <p:spPr>
            <a:xfrm>
              <a:off x="1086125" y="4163500"/>
              <a:ext cx="25" cy="25"/>
            </a:xfrm>
            <a:custGeom>
              <a:rect b="b" l="l" r="r" t="t"/>
              <a:pathLst>
                <a:path extrusionOk="0" h="1" w="1">
                  <a:moveTo>
                    <a:pt x="1" y="0"/>
                  </a:moveTo>
                  <a:close/>
                </a:path>
              </a:pathLst>
            </a:custGeom>
            <a:solidFill>
              <a:srgbClr val="7B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34"/>
            <p:cNvSpPr/>
            <p:nvPr/>
          </p:nvSpPr>
          <p:spPr>
            <a:xfrm>
              <a:off x="1086125" y="4163500"/>
              <a:ext cx="25" cy="25"/>
            </a:xfrm>
            <a:custGeom>
              <a:rect b="b" l="l" r="r" t="t"/>
              <a:pathLst>
                <a:path extrusionOk="0" h="1" w="1">
                  <a:moveTo>
                    <a:pt x="1" y="0"/>
                  </a:moveTo>
                  <a:close/>
                </a:path>
              </a:pathLst>
            </a:custGeom>
            <a:solidFill>
              <a:srgbClr val="7C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34"/>
            <p:cNvSpPr/>
            <p:nvPr/>
          </p:nvSpPr>
          <p:spPr>
            <a:xfrm>
              <a:off x="1086125" y="4163500"/>
              <a:ext cx="25" cy="25"/>
            </a:xfrm>
            <a:custGeom>
              <a:rect b="b" l="l" r="r" t="t"/>
              <a:pathLst>
                <a:path extrusionOk="0" h="1" w="1">
                  <a:moveTo>
                    <a:pt x="1" y="0"/>
                  </a:moveTo>
                  <a:close/>
                </a:path>
              </a:pathLst>
            </a:custGeom>
            <a:solidFill>
              <a:srgbClr val="7D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4"/>
            <p:cNvSpPr/>
            <p:nvPr/>
          </p:nvSpPr>
          <p:spPr>
            <a:xfrm>
              <a:off x="1086125" y="4163500"/>
              <a:ext cx="25" cy="25"/>
            </a:xfrm>
            <a:custGeom>
              <a:rect b="b" l="l" r="r" t="t"/>
              <a:pathLst>
                <a:path extrusionOk="0" h="1" w="1">
                  <a:moveTo>
                    <a:pt x="1" y="0"/>
                  </a:moveTo>
                  <a:close/>
                </a:path>
              </a:pathLst>
            </a:custGeom>
            <a:solidFill>
              <a:srgbClr val="7F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4"/>
            <p:cNvSpPr/>
            <p:nvPr/>
          </p:nvSpPr>
          <p:spPr>
            <a:xfrm>
              <a:off x="1086125" y="4163500"/>
              <a:ext cx="25" cy="25"/>
            </a:xfrm>
            <a:custGeom>
              <a:rect b="b" l="l" r="r" t="t"/>
              <a:pathLst>
                <a:path extrusionOk="0" h="1" w="1">
                  <a:moveTo>
                    <a:pt x="1" y="0"/>
                  </a:moveTo>
                  <a:close/>
                </a:path>
              </a:pathLst>
            </a:custGeom>
            <a:solidFill>
              <a:srgbClr val="8025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4"/>
            <p:cNvSpPr/>
            <p:nvPr/>
          </p:nvSpPr>
          <p:spPr>
            <a:xfrm>
              <a:off x="1086125" y="4163500"/>
              <a:ext cx="25" cy="25"/>
            </a:xfrm>
            <a:custGeom>
              <a:rect b="b" l="l" r="r" t="t"/>
              <a:pathLst>
                <a:path extrusionOk="0" h="1" w="1">
                  <a:moveTo>
                    <a:pt x="1" y="0"/>
                  </a:moveTo>
                  <a:close/>
                </a:path>
              </a:pathLst>
            </a:custGeom>
            <a:solidFill>
              <a:srgbClr val="81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4"/>
            <p:cNvSpPr/>
            <p:nvPr/>
          </p:nvSpPr>
          <p:spPr>
            <a:xfrm>
              <a:off x="1086125" y="4163500"/>
              <a:ext cx="25" cy="25"/>
            </a:xfrm>
            <a:custGeom>
              <a:rect b="b" l="l" r="r" t="t"/>
              <a:pathLst>
                <a:path extrusionOk="0" h="1" w="1">
                  <a:moveTo>
                    <a:pt x="1" y="0"/>
                  </a:moveTo>
                  <a:close/>
                </a:path>
              </a:pathLst>
            </a:custGeom>
            <a:solidFill>
              <a:srgbClr val="82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4"/>
            <p:cNvSpPr/>
            <p:nvPr/>
          </p:nvSpPr>
          <p:spPr>
            <a:xfrm>
              <a:off x="1086125" y="4163500"/>
              <a:ext cx="25" cy="25"/>
            </a:xfrm>
            <a:custGeom>
              <a:rect b="b" l="l" r="r" t="t"/>
              <a:pathLst>
                <a:path extrusionOk="0" h="1" w="1">
                  <a:moveTo>
                    <a:pt x="1" y="0"/>
                  </a:moveTo>
                  <a:close/>
                </a:path>
              </a:pathLst>
            </a:custGeom>
            <a:solidFill>
              <a:srgbClr val="83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4"/>
            <p:cNvSpPr/>
            <p:nvPr/>
          </p:nvSpPr>
          <p:spPr>
            <a:xfrm>
              <a:off x="1086125" y="4163500"/>
              <a:ext cx="25" cy="25"/>
            </a:xfrm>
            <a:custGeom>
              <a:rect b="b" l="l" r="r" t="t"/>
              <a:pathLst>
                <a:path extrusionOk="0" h="1" w="1">
                  <a:moveTo>
                    <a:pt x="1" y="0"/>
                  </a:moveTo>
                  <a:close/>
                </a:path>
              </a:pathLst>
            </a:custGeom>
            <a:solidFill>
              <a:srgbClr val="84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4"/>
            <p:cNvSpPr/>
            <p:nvPr/>
          </p:nvSpPr>
          <p:spPr>
            <a:xfrm>
              <a:off x="1086125" y="4163500"/>
              <a:ext cx="25" cy="25"/>
            </a:xfrm>
            <a:custGeom>
              <a:rect b="b" l="l" r="r" t="t"/>
              <a:pathLst>
                <a:path extrusionOk="0" h="1" w="1">
                  <a:moveTo>
                    <a:pt x="1" y="0"/>
                  </a:moveTo>
                  <a:close/>
                </a:path>
              </a:pathLst>
            </a:custGeom>
            <a:solidFill>
              <a:srgbClr val="8527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4"/>
            <p:cNvSpPr/>
            <p:nvPr/>
          </p:nvSpPr>
          <p:spPr>
            <a:xfrm>
              <a:off x="1086125" y="4163500"/>
              <a:ext cx="25" cy="25"/>
            </a:xfrm>
            <a:custGeom>
              <a:rect b="b" l="l" r="r" t="t"/>
              <a:pathLst>
                <a:path extrusionOk="0" h="1" w="1">
                  <a:moveTo>
                    <a:pt x="1" y="0"/>
                  </a:moveTo>
                  <a:close/>
                </a:path>
              </a:pathLst>
            </a:custGeom>
            <a:solidFill>
              <a:srgbClr val="86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34"/>
            <p:cNvSpPr/>
            <p:nvPr/>
          </p:nvSpPr>
          <p:spPr>
            <a:xfrm>
              <a:off x="1086125" y="4163500"/>
              <a:ext cx="25" cy="25"/>
            </a:xfrm>
            <a:custGeom>
              <a:rect b="b" l="l" r="r" t="t"/>
              <a:pathLst>
                <a:path extrusionOk="0" h="1" w="1">
                  <a:moveTo>
                    <a:pt x="1" y="0"/>
                  </a:moveTo>
                  <a:close/>
                </a:path>
              </a:pathLst>
            </a:custGeom>
            <a:solidFill>
              <a:srgbClr val="87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4"/>
            <p:cNvSpPr/>
            <p:nvPr/>
          </p:nvSpPr>
          <p:spPr>
            <a:xfrm>
              <a:off x="1086125" y="4163500"/>
              <a:ext cx="25" cy="25"/>
            </a:xfrm>
            <a:custGeom>
              <a:rect b="b" l="l" r="r" t="t"/>
              <a:pathLst>
                <a:path extrusionOk="0" h="1" w="1">
                  <a:moveTo>
                    <a:pt x="1" y="0"/>
                  </a:moveTo>
                  <a:close/>
                </a:path>
              </a:pathLst>
            </a:custGeom>
            <a:solidFill>
              <a:srgbClr val="88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4"/>
            <p:cNvSpPr/>
            <p:nvPr/>
          </p:nvSpPr>
          <p:spPr>
            <a:xfrm>
              <a:off x="1086125" y="4163500"/>
              <a:ext cx="25" cy="25"/>
            </a:xfrm>
            <a:custGeom>
              <a:rect b="b" l="l" r="r" t="t"/>
              <a:pathLst>
                <a:path extrusionOk="0" h="1" w="1">
                  <a:moveTo>
                    <a:pt x="1" y="0"/>
                  </a:moveTo>
                  <a:close/>
                </a:path>
              </a:pathLst>
            </a:custGeom>
            <a:solidFill>
              <a:srgbClr val="89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4"/>
            <p:cNvSpPr/>
            <p:nvPr/>
          </p:nvSpPr>
          <p:spPr>
            <a:xfrm>
              <a:off x="1086125" y="4163500"/>
              <a:ext cx="25" cy="25"/>
            </a:xfrm>
            <a:custGeom>
              <a:rect b="b" l="l" r="r" t="t"/>
              <a:pathLst>
                <a:path extrusionOk="0" h="1" w="1">
                  <a:moveTo>
                    <a:pt x="1" y="0"/>
                  </a:moveTo>
                  <a:close/>
                </a:path>
              </a:pathLst>
            </a:custGeom>
            <a:solidFill>
              <a:srgbClr val="8A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4"/>
            <p:cNvSpPr/>
            <p:nvPr/>
          </p:nvSpPr>
          <p:spPr>
            <a:xfrm>
              <a:off x="1086125" y="4163500"/>
              <a:ext cx="25" cy="25"/>
            </a:xfrm>
            <a:custGeom>
              <a:rect b="b" l="l" r="r" t="t"/>
              <a:pathLst>
                <a:path extrusionOk="0" h="1" w="1">
                  <a:moveTo>
                    <a:pt x="1" y="0"/>
                  </a:moveTo>
                  <a:close/>
                </a:path>
              </a:pathLst>
            </a:custGeom>
            <a:solidFill>
              <a:srgbClr val="8B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4"/>
            <p:cNvSpPr/>
            <p:nvPr/>
          </p:nvSpPr>
          <p:spPr>
            <a:xfrm>
              <a:off x="1086125" y="4163500"/>
              <a:ext cx="25" cy="25"/>
            </a:xfrm>
            <a:custGeom>
              <a:rect b="b" l="l" r="r" t="t"/>
              <a:pathLst>
                <a:path extrusionOk="0" h="1" w="1">
                  <a:moveTo>
                    <a:pt x="1" y="0"/>
                  </a:moveTo>
                  <a:close/>
                </a:path>
              </a:pathLst>
            </a:custGeom>
            <a:solidFill>
              <a:srgbClr val="8C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4"/>
            <p:cNvSpPr/>
            <p:nvPr/>
          </p:nvSpPr>
          <p:spPr>
            <a:xfrm>
              <a:off x="1086125" y="4163500"/>
              <a:ext cx="25" cy="25"/>
            </a:xfrm>
            <a:custGeom>
              <a:rect b="b" l="l" r="r" t="t"/>
              <a:pathLst>
                <a:path extrusionOk="0" h="1" w="1">
                  <a:moveTo>
                    <a:pt x="1" y="0"/>
                  </a:moveTo>
                  <a:close/>
                </a:path>
              </a:pathLst>
            </a:custGeom>
            <a:solidFill>
              <a:srgbClr val="8D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4"/>
            <p:cNvSpPr/>
            <p:nvPr/>
          </p:nvSpPr>
          <p:spPr>
            <a:xfrm>
              <a:off x="1086125" y="4163500"/>
              <a:ext cx="25" cy="25"/>
            </a:xfrm>
            <a:custGeom>
              <a:rect b="b" l="l" r="r" t="t"/>
              <a:pathLst>
                <a:path extrusionOk="0" h="1" w="1">
                  <a:moveTo>
                    <a:pt x="1" y="0"/>
                  </a:moveTo>
                  <a:close/>
                </a:path>
              </a:pathLst>
            </a:custGeom>
            <a:solidFill>
              <a:srgbClr val="8E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4"/>
            <p:cNvSpPr/>
            <p:nvPr/>
          </p:nvSpPr>
          <p:spPr>
            <a:xfrm>
              <a:off x="1086125" y="4163500"/>
              <a:ext cx="25" cy="25"/>
            </a:xfrm>
            <a:custGeom>
              <a:rect b="b" l="l" r="r" t="t"/>
              <a:pathLst>
                <a:path extrusionOk="0" h="1" w="1">
                  <a:moveTo>
                    <a:pt x="1" y="0"/>
                  </a:moveTo>
                  <a:close/>
                </a:path>
              </a:pathLst>
            </a:custGeom>
            <a:solidFill>
              <a:srgbClr val="8F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4"/>
            <p:cNvSpPr/>
            <p:nvPr/>
          </p:nvSpPr>
          <p:spPr>
            <a:xfrm>
              <a:off x="1086125" y="4163500"/>
              <a:ext cx="25" cy="25"/>
            </a:xfrm>
            <a:custGeom>
              <a:rect b="b" l="l" r="r" t="t"/>
              <a:pathLst>
                <a:path extrusionOk="0" h="1" w="1">
                  <a:moveTo>
                    <a:pt x="1" y="0"/>
                  </a:moveTo>
                  <a:close/>
                </a:path>
              </a:pathLst>
            </a:custGeom>
            <a:solidFill>
              <a:srgbClr val="90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4"/>
            <p:cNvSpPr/>
            <p:nvPr/>
          </p:nvSpPr>
          <p:spPr>
            <a:xfrm>
              <a:off x="1086125" y="4163500"/>
              <a:ext cx="25" cy="25"/>
            </a:xfrm>
            <a:custGeom>
              <a:rect b="b" l="l" r="r" t="t"/>
              <a:pathLst>
                <a:path extrusionOk="0" h="1" w="1">
                  <a:moveTo>
                    <a:pt x="1" y="0"/>
                  </a:moveTo>
                  <a:close/>
                </a:path>
              </a:pathLst>
            </a:custGeom>
            <a:solidFill>
              <a:srgbClr val="91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4"/>
            <p:cNvSpPr/>
            <p:nvPr/>
          </p:nvSpPr>
          <p:spPr>
            <a:xfrm>
              <a:off x="1086125" y="4163500"/>
              <a:ext cx="25" cy="25"/>
            </a:xfrm>
            <a:custGeom>
              <a:rect b="b" l="l" r="r" t="t"/>
              <a:pathLst>
                <a:path extrusionOk="0" h="1" w="1">
                  <a:moveTo>
                    <a:pt x="1" y="0"/>
                  </a:moveTo>
                  <a:close/>
                </a:path>
              </a:pathLst>
            </a:custGeom>
            <a:solidFill>
              <a:srgbClr val="92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4"/>
            <p:cNvSpPr/>
            <p:nvPr/>
          </p:nvSpPr>
          <p:spPr>
            <a:xfrm>
              <a:off x="1086125" y="4163500"/>
              <a:ext cx="25" cy="25"/>
            </a:xfrm>
            <a:custGeom>
              <a:rect b="b" l="l" r="r" t="t"/>
              <a:pathLst>
                <a:path extrusionOk="0" h="1" w="1">
                  <a:moveTo>
                    <a:pt x="1" y="0"/>
                  </a:moveTo>
                  <a:close/>
                </a:path>
              </a:pathLst>
            </a:custGeom>
            <a:solidFill>
              <a:srgbClr val="93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4"/>
            <p:cNvSpPr/>
            <p:nvPr/>
          </p:nvSpPr>
          <p:spPr>
            <a:xfrm>
              <a:off x="1086125" y="4163500"/>
              <a:ext cx="25" cy="25"/>
            </a:xfrm>
            <a:custGeom>
              <a:rect b="b" l="l" r="r" t="t"/>
              <a:pathLst>
                <a:path extrusionOk="0" h="1" w="1">
                  <a:moveTo>
                    <a:pt x="1" y="0"/>
                  </a:moveTo>
                  <a:close/>
                </a:path>
              </a:pathLst>
            </a:custGeom>
            <a:solidFill>
              <a:srgbClr val="94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34"/>
            <p:cNvSpPr/>
            <p:nvPr/>
          </p:nvSpPr>
          <p:spPr>
            <a:xfrm>
              <a:off x="1086125" y="4163500"/>
              <a:ext cx="25" cy="25"/>
            </a:xfrm>
            <a:custGeom>
              <a:rect b="b" l="l" r="r" t="t"/>
              <a:pathLst>
                <a:path extrusionOk="0" h="1" w="1">
                  <a:moveTo>
                    <a:pt x="1" y="0"/>
                  </a:moveTo>
                  <a:close/>
                </a:path>
              </a:pathLst>
            </a:custGeom>
            <a:solidFill>
              <a:srgbClr val="95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34"/>
            <p:cNvSpPr/>
            <p:nvPr/>
          </p:nvSpPr>
          <p:spPr>
            <a:xfrm>
              <a:off x="1086125" y="4163500"/>
              <a:ext cx="25" cy="25"/>
            </a:xfrm>
            <a:custGeom>
              <a:rect b="b" l="l" r="r" t="t"/>
              <a:pathLst>
                <a:path extrusionOk="0" h="1" w="1">
                  <a:moveTo>
                    <a:pt x="1" y="0"/>
                  </a:moveTo>
                  <a:close/>
                </a:path>
              </a:pathLst>
            </a:custGeom>
            <a:solidFill>
              <a:srgbClr val="96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4"/>
            <p:cNvSpPr/>
            <p:nvPr/>
          </p:nvSpPr>
          <p:spPr>
            <a:xfrm>
              <a:off x="1086125" y="4163500"/>
              <a:ext cx="25" cy="25"/>
            </a:xfrm>
            <a:custGeom>
              <a:rect b="b" l="l" r="r" t="t"/>
              <a:pathLst>
                <a:path extrusionOk="0" h="1" w="1">
                  <a:moveTo>
                    <a:pt x="1" y="0"/>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4"/>
            <p:cNvSpPr/>
            <p:nvPr/>
          </p:nvSpPr>
          <p:spPr>
            <a:xfrm>
              <a:off x="1086125" y="4163500"/>
              <a:ext cx="25" cy="25"/>
            </a:xfrm>
            <a:custGeom>
              <a:rect b="b" l="l" r="r" t="t"/>
              <a:pathLst>
                <a:path extrusionOk="0" h="1" w="1">
                  <a:moveTo>
                    <a:pt x="1" y="0"/>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4"/>
            <p:cNvSpPr/>
            <p:nvPr/>
          </p:nvSpPr>
          <p:spPr>
            <a:xfrm>
              <a:off x="1035700" y="3197875"/>
              <a:ext cx="383125" cy="831500"/>
            </a:xfrm>
            <a:custGeom>
              <a:rect b="b" l="l" r="r" t="t"/>
              <a:pathLst>
                <a:path extrusionOk="0" h="33260" w="15325">
                  <a:moveTo>
                    <a:pt x="15325" y="0"/>
                  </a:moveTo>
                  <a:lnTo>
                    <a:pt x="15325" y="0"/>
                  </a:lnTo>
                  <a:cubicBezTo>
                    <a:pt x="14011" y="5519"/>
                    <a:pt x="12419" y="10941"/>
                    <a:pt x="10562" y="16240"/>
                  </a:cubicBezTo>
                  <a:cubicBezTo>
                    <a:pt x="10095" y="17569"/>
                    <a:pt x="9613" y="18892"/>
                    <a:pt x="9003" y="20143"/>
                  </a:cubicBezTo>
                  <a:cubicBezTo>
                    <a:pt x="8439" y="21301"/>
                    <a:pt x="7768" y="22395"/>
                    <a:pt x="7099" y="23485"/>
                  </a:cubicBezTo>
                  <a:lnTo>
                    <a:pt x="1859" y="32029"/>
                  </a:lnTo>
                  <a:lnTo>
                    <a:pt x="1859" y="32029"/>
                  </a:lnTo>
                  <a:cubicBezTo>
                    <a:pt x="4083" y="30335"/>
                    <a:pt x="5917" y="28131"/>
                    <a:pt x="7714" y="25959"/>
                  </a:cubicBezTo>
                  <a:cubicBezTo>
                    <a:pt x="8519" y="24989"/>
                    <a:pt x="9323" y="24014"/>
                    <a:pt x="9981" y="22929"/>
                  </a:cubicBezTo>
                  <a:cubicBezTo>
                    <a:pt x="10771" y="21625"/>
                    <a:pt x="11335" y="20180"/>
                    <a:pt x="11837" y="18712"/>
                  </a:cubicBezTo>
                  <a:cubicBezTo>
                    <a:pt x="12417" y="17008"/>
                    <a:pt x="12914" y="15266"/>
                    <a:pt x="13326" y="13494"/>
                  </a:cubicBezTo>
                  <a:cubicBezTo>
                    <a:pt x="14348" y="9101"/>
                    <a:pt x="14837" y="4545"/>
                    <a:pt x="15325" y="0"/>
                  </a:cubicBezTo>
                  <a:close/>
                  <a:moveTo>
                    <a:pt x="1859" y="32029"/>
                  </a:moveTo>
                  <a:lnTo>
                    <a:pt x="1859" y="32029"/>
                  </a:lnTo>
                  <a:cubicBezTo>
                    <a:pt x="1269" y="32478"/>
                    <a:pt x="652" y="32892"/>
                    <a:pt x="1" y="33259"/>
                  </a:cubicBezTo>
                  <a:lnTo>
                    <a:pt x="1386" y="32800"/>
                  </a:lnTo>
                  <a:lnTo>
                    <a:pt x="1859" y="3202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4"/>
            <p:cNvSpPr/>
            <p:nvPr/>
          </p:nvSpPr>
          <p:spPr>
            <a:xfrm>
              <a:off x="1020925" y="3308825"/>
              <a:ext cx="113150" cy="706675"/>
            </a:xfrm>
            <a:custGeom>
              <a:rect b="b" l="l" r="r" t="t"/>
              <a:pathLst>
                <a:path extrusionOk="0" h="28267" w="4526">
                  <a:moveTo>
                    <a:pt x="4451" y="0"/>
                  </a:moveTo>
                  <a:lnTo>
                    <a:pt x="4451" y="0"/>
                  </a:lnTo>
                  <a:cubicBezTo>
                    <a:pt x="4309" y="312"/>
                    <a:pt x="4219" y="651"/>
                    <a:pt x="4133" y="988"/>
                  </a:cubicBezTo>
                  <a:cubicBezTo>
                    <a:pt x="2948" y="5655"/>
                    <a:pt x="2483" y="10553"/>
                    <a:pt x="2021" y="15429"/>
                  </a:cubicBezTo>
                  <a:cubicBezTo>
                    <a:pt x="1920" y="16490"/>
                    <a:pt x="1822" y="17552"/>
                    <a:pt x="1720" y="18613"/>
                  </a:cubicBezTo>
                  <a:cubicBezTo>
                    <a:pt x="1362" y="22387"/>
                    <a:pt x="1430" y="24950"/>
                    <a:pt x="1" y="28266"/>
                  </a:cubicBezTo>
                  <a:cubicBezTo>
                    <a:pt x="192" y="27835"/>
                    <a:pt x="382" y="27404"/>
                    <a:pt x="565" y="26964"/>
                  </a:cubicBezTo>
                  <a:cubicBezTo>
                    <a:pt x="3970" y="18730"/>
                    <a:pt x="4526" y="9300"/>
                    <a:pt x="4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4"/>
            <p:cNvSpPr/>
            <p:nvPr/>
          </p:nvSpPr>
          <p:spPr>
            <a:xfrm>
              <a:off x="641800" y="3395825"/>
              <a:ext cx="355125" cy="634775"/>
            </a:xfrm>
            <a:custGeom>
              <a:rect b="b" l="l" r="r" t="t"/>
              <a:pathLst>
                <a:path extrusionOk="0" h="25391" w="14205">
                  <a:moveTo>
                    <a:pt x="0" y="1"/>
                  </a:moveTo>
                  <a:lnTo>
                    <a:pt x="0" y="1"/>
                  </a:lnTo>
                  <a:cubicBezTo>
                    <a:pt x="979" y="574"/>
                    <a:pt x="1957" y="1147"/>
                    <a:pt x="2931" y="1726"/>
                  </a:cubicBezTo>
                  <a:cubicBezTo>
                    <a:pt x="6213" y="3668"/>
                    <a:pt x="9684" y="5859"/>
                    <a:pt x="11423" y="9284"/>
                  </a:cubicBezTo>
                  <a:cubicBezTo>
                    <a:pt x="11918" y="10263"/>
                    <a:pt x="12252" y="11300"/>
                    <a:pt x="12580" y="12332"/>
                  </a:cubicBezTo>
                  <a:cubicBezTo>
                    <a:pt x="12964" y="13544"/>
                    <a:pt x="13093" y="15068"/>
                    <a:pt x="13262" y="16308"/>
                  </a:cubicBezTo>
                  <a:cubicBezTo>
                    <a:pt x="13690" y="19458"/>
                    <a:pt x="12943" y="22289"/>
                    <a:pt x="13832" y="25391"/>
                  </a:cubicBezTo>
                  <a:lnTo>
                    <a:pt x="14205" y="23782"/>
                  </a:lnTo>
                  <a:cubicBezTo>
                    <a:pt x="13831" y="21030"/>
                    <a:pt x="14162" y="18325"/>
                    <a:pt x="13943" y="15584"/>
                  </a:cubicBezTo>
                  <a:cubicBezTo>
                    <a:pt x="13654" y="11948"/>
                    <a:pt x="12551" y="7855"/>
                    <a:pt x="9873" y="5012"/>
                  </a:cubicBezTo>
                  <a:cubicBezTo>
                    <a:pt x="9267" y="4369"/>
                    <a:pt x="8567" y="3826"/>
                    <a:pt x="7844" y="3330"/>
                  </a:cubicBezTo>
                  <a:cubicBezTo>
                    <a:pt x="5442" y="1686"/>
                    <a:pt x="2746" y="54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4"/>
            <p:cNvSpPr/>
            <p:nvPr/>
          </p:nvSpPr>
          <p:spPr>
            <a:xfrm>
              <a:off x="630825" y="3572150"/>
              <a:ext cx="344275" cy="419750"/>
            </a:xfrm>
            <a:custGeom>
              <a:rect b="b" l="l" r="r" t="t"/>
              <a:pathLst>
                <a:path extrusionOk="0" h="16790" w="13771">
                  <a:moveTo>
                    <a:pt x="1" y="0"/>
                  </a:moveTo>
                  <a:cubicBezTo>
                    <a:pt x="2410" y="1357"/>
                    <a:pt x="4819" y="2718"/>
                    <a:pt x="7228" y="4075"/>
                  </a:cubicBezTo>
                  <a:cubicBezTo>
                    <a:pt x="8795" y="4961"/>
                    <a:pt x="10430" y="5903"/>
                    <a:pt x="11478" y="7400"/>
                  </a:cubicBezTo>
                  <a:cubicBezTo>
                    <a:pt x="12197" y="8428"/>
                    <a:pt x="12574" y="9631"/>
                    <a:pt x="12941" y="10807"/>
                  </a:cubicBezTo>
                  <a:cubicBezTo>
                    <a:pt x="13285" y="11913"/>
                    <a:pt x="12672" y="16388"/>
                    <a:pt x="12672" y="16388"/>
                  </a:cubicBezTo>
                  <a:lnTo>
                    <a:pt x="12952" y="16789"/>
                  </a:lnTo>
                  <a:cubicBezTo>
                    <a:pt x="13423" y="15528"/>
                    <a:pt x="13514" y="14121"/>
                    <a:pt x="13602" y="12736"/>
                  </a:cubicBezTo>
                  <a:cubicBezTo>
                    <a:pt x="13689" y="11338"/>
                    <a:pt x="13770" y="9881"/>
                    <a:pt x="13240" y="8516"/>
                  </a:cubicBezTo>
                  <a:cubicBezTo>
                    <a:pt x="12902" y="7640"/>
                    <a:pt x="12332" y="6858"/>
                    <a:pt x="11742" y="6113"/>
                  </a:cubicBezTo>
                  <a:cubicBezTo>
                    <a:pt x="11148" y="5359"/>
                    <a:pt x="10520" y="4621"/>
                    <a:pt x="9790" y="4000"/>
                  </a:cubicBezTo>
                  <a:cubicBezTo>
                    <a:pt x="8855" y="3205"/>
                    <a:pt x="7779" y="2622"/>
                    <a:pt x="6713" y="2046"/>
                  </a:cubicBezTo>
                  <a:cubicBezTo>
                    <a:pt x="5572" y="1429"/>
                    <a:pt x="4418" y="808"/>
                    <a:pt x="3197" y="464"/>
                  </a:cubicBezTo>
                  <a:cubicBezTo>
                    <a:pt x="2143" y="166"/>
                    <a:pt x="1068" y="8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4"/>
            <p:cNvSpPr/>
            <p:nvPr/>
          </p:nvSpPr>
          <p:spPr>
            <a:xfrm>
              <a:off x="1167075" y="4016075"/>
              <a:ext cx="449875" cy="131875"/>
            </a:xfrm>
            <a:custGeom>
              <a:rect b="b" l="l" r="r" t="t"/>
              <a:pathLst>
                <a:path extrusionOk="0" h="5275" w="17995">
                  <a:moveTo>
                    <a:pt x="6222" y="0"/>
                  </a:moveTo>
                  <a:cubicBezTo>
                    <a:pt x="4670" y="0"/>
                    <a:pt x="3112" y="159"/>
                    <a:pt x="1566" y="326"/>
                  </a:cubicBezTo>
                  <a:lnTo>
                    <a:pt x="1" y="1127"/>
                  </a:lnTo>
                  <a:cubicBezTo>
                    <a:pt x="1030" y="894"/>
                    <a:pt x="2068" y="793"/>
                    <a:pt x="3109" y="793"/>
                  </a:cubicBezTo>
                  <a:cubicBezTo>
                    <a:pt x="6334" y="793"/>
                    <a:pt x="9589" y="1764"/>
                    <a:pt x="12684" y="2812"/>
                  </a:cubicBezTo>
                  <a:cubicBezTo>
                    <a:pt x="13622" y="3129"/>
                    <a:pt x="14562" y="3457"/>
                    <a:pt x="15463" y="3868"/>
                  </a:cubicBezTo>
                  <a:cubicBezTo>
                    <a:pt x="16326" y="4263"/>
                    <a:pt x="17150" y="4735"/>
                    <a:pt x="17927" y="5275"/>
                  </a:cubicBezTo>
                  <a:cubicBezTo>
                    <a:pt x="17994" y="4902"/>
                    <a:pt x="17704" y="4570"/>
                    <a:pt x="17429" y="4311"/>
                  </a:cubicBezTo>
                  <a:cubicBezTo>
                    <a:pt x="14943" y="1987"/>
                    <a:pt x="11698" y="491"/>
                    <a:pt x="8316" y="111"/>
                  </a:cubicBezTo>
                  <a:cubicBezTo>
                    <a:pt x="7620" y="32"/>
                    <a:pt x="6922" y="0"/>
                    <a:pt x="6222" y="0"/>
                  </a:cubicBezTo>
                  <a:close/>
                </a:path>
              </a:pathLst>
            </a:custGeom>
            <a:solidFill>
              <a:srgbClr val="421B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4"/>
            <p:cNvSpPr/>
            <p:nvPr/>
          </p:nvSpPr>
          <p:spPr>
            <a:xfrm>
              <a:off x="627200" y="3605125"/>
              <a:ext cx="321550" cy="418000"/>
            </a:xfrm>
            <a:custGeom>
              <a:rect b="b" l="l" r="r" t="t"/>
              <a:pathLst>
                <a:path extrusionOk="0" h="16720" w="12862">
                  <a:moveTo>
                    <a:pt x="1" y="1"/>
                  </a:moveTo>
                  <a:lnTo>
                    <a:pt x="1" y="1"/>
                  </a:lnTo>
                  <a:cubicBezTo>
                    <a:pt x="1932" y="4484"/>
                    <a:pt x="7280" y="6534"/>
                    <a:pt x="9854" y="10685"/>
                  </a:cubicBezTo>
                  <a:cubicBezTo>
                    <a:pt x="10973" y="12488"/>
                    <a:pt x="11504" y="14604"/>
                    <a:pt x="11693" y="16715"/>
                  </a:cubicBezTo>
                  <a:lnTo>
                    <a:pt x="12312" y="16720"/>
                  </a:lnTo>
                  <a:cubicBezTo>
                    <a:pt x="12862" y="12344"/>
                    <a:pt x="11002" y="7744"/>
                    <a:pt x="7563" y="4982"/>
                  </a:cubicBezTo>
                  <a:cubicBezTo>
                    <a:pt x="5206" y="3088"/>
                    <a:pt x="2227" y="20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4"/>
            <p:cNvSpPr/>
            <p:nvPr/>
          </p:nvSpPr>
          <p:spPr>
            <a:xfrm>
              <a:off x="994925" y="3860075"/>
              <a:ext cx="827275" cy="203275"/>
            </a:xfrm>
            <a:custGeom>
              <a:rect b="b" l="l" r="r" t="t"/>
              <a:pathLst>
                <a:path extrusionOk="0" h="8131" w="33091">
                  <a:moveTo>
                    <a:pt x="13755" y="1"/>
                  </a:moveTo>
                  <a:cubicBezTo>
                    <a:pt x="12892" y="1"/>
                    <a:pt x="12023" y="59"/>
                    <a:pt x="11199" y="307"/>
                  </a:cubicBezTo>
                  <a:cubicBezTo>
                    <a:pt x="10512" y="515"/>
                    <a:pt x="9874" y="850"/>
                    <a:pt x="9247" y="1198"/>
                  </a:cubicBezTo>
                  <a:cubicBezTo>
                    <a:pt x="6517" y="2715"/>
                    <a:pt x="2363" y="5154"/>
                    <a:pt x="1" y="7196"/>
                  </a:cubicBezTo>
                  <a:lnTo>
                    <a:pt x="283" y="8130"/>
                  </a:lnTo>
                  <a:cubicBezTo>
                    <a:pt x="5656" y="6254"/>
                    <a:pt x="12289" y="2068"/>
                    <a:pt x="18056" y="2068"/>
                  </a:cubicBezTo>
                  <a:cubicBezTo>
                    <a:pt x="18351" y="2068"/>
                    <a:pt x="18644" y="2079"/>
                    <a:pt x="18934" y="2101"/>
                  </a:cubicBezTo>
                  <a:cubicBezTo>
                    <a:pt x="22865" y="2409"/>
                    <a:pt x="26662" y="4091"/>
                    <a:pt x="30574" y="4091"/>
                  </a:cubicBezTo>
                  <a:cubicBezTo>
                    <a:pt x="30882" y="4091"/>
                    <a:pt x="31192" y="4081"/>
                    <a:pt x="31502" y="4059"/>
                  </a:cubicBezTo>
                  <a:cubicBezTo>
                    <a:pt x="32111" y="4015"/>
                    <a:pt x="32808" y="3863"/>
                    <a:pt x="33091" y="3321"/>
                  </a:cubicBezTo>
                  <a:cubicBezTo>
                    <a:pt x="26663" y="2565"/>
                    <a:pt x="20463" y="69"/>
                    <a:pt x="13991" y="2"/>
                  </a:cubicBezTo>
                  <a:cubicBezTo>
                    <a:pt x="13913" y="1"/>
                    <a:pt x="13834" y="1"/>
                    <a:pt x="137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34"/>
            <p:cNvSpPr/>
            <p:nvPr/>
          </p:nvSpPr>
          <p:spPr>
            <a:xfrm>
              <a:off x="828800" y="3753375"/>
              <a:ext cx="1239675" cy="448825"/>
            </a:xfrm>
            <a:custGeom>
              <a:rect b="b" l="l" r="r" t="t"/>
              <a:pathLst>
                <a:path extrusionOk="0" h="17953" w="49587">
                  <a:moveTo>
                    <a:pt x="14203" y="0"/>
                  </a:moveTo>
                  <a:cubicBezTo>
                    <a:pt x="6787" y="0"/>
                    <a:pt x="0" y="4693"/>
                    <a:pt x="0" y="4693"/>
                  </a:cubicBezTo>
                  <a:lnTo>
                    <a:pt x="0" y="17953"/>
                  </a:lnTo>
                  <a:lnTo>
                    <a:pt x="49586" y="17953"/>
                  </a:lnTo>
                  <a:cubicBezTo>
                    <a:pt x="49514" y="15612"/>
                    <a:pt x="48353" y="10348"/>
                    <a:pt x="42703" y="8009"/>
                  </a:cubicBezTo>
                  <a:cubicBezTo>
                    <a:pt x="41199" y="7386"/>
                    <a:pt x="39801" y="7177"/>
                    <a:pt x="38484" y="7177"/>
                  </a:cubicBezTo>
                  <a:cubicBezTo>
                    <a:pt x="35816" y="7177"/>
                    <a:pt x="33480" y="8034"/>
                    <a:pt x="31261" y="8034"/>
                  </a:cubicBezTo>
                  <a:cubicBezTo>
                    <a:pt x="30460" y="8034"/>
                    <a:pt x="29675" y="7922"/>
                    <a:pt x="28895" y="7619"/>
                  </a:cubicBezTo>
                  <a:cubicBezTo>
                    <a:pt x="24886" y="6058"/>
                    <a:pt x="22526" y="305"/>
                    <a:pt x="14861" y="13"/>
                  </a:cubicBezTo>
                  <a:cubicBezTo>
                    <a:pt x="14641" y="5"/>
                    <a:pt x="14422" y="0"/>
                    <a:pt x="14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34"/>
            <p:cNvSpPr/>
            <p:nvPr/>
          </p:nvSpPr>
          <p:spPr>
            <a:xfrm>
              <a:off x="828750" y="3753325"/>
              <a:ext cx="1239725" cy="448875"/>
            </a:xfrm>
            <a:custGeom>
              <a:rect b="b" l="l" r="r" t="t"/>
              <a:pathLst>
                <a:path extrusionOk="0" h="17955" w="49589">
                  <a:moveTo>
                    <a:pt x="14203" y="1"/>
                  </a:moveTo>
                  <a:cubicBezTo>
                    <a:pt x="6788" y="1"/>
                    <a:pt x="1" y="4692"/>
                    <a:pt x="1" y="4692"/>
                  </a:cubicBezTo>
                  <a:lnTo>
                    <a:pt x="1" y="5864"/>
                  </a:lnTo>
                  <a:cubicBezTo>
                    <a:pt x="1" y="5864"/>
                    <a:pt x="5067" y="3108"/>
                    <a:pt x="10130" y="3108"/>
                  </a:cubicBezTo>
                  <a:cubicBezTo>
                    <a:pt x="11337" y="3108"/>
                    <a:pt x="12543" y="3265"/>
                    <a:pt x="13680" y="3653"/>
                  </a:cubicBezTo>
                  <a:cubicBezTo>
                    <a:pt x="18808" y="5400"/>
                    <a:pt x="18871" y="10673"/>
                    <a:pt x="24791" y="12201"/>
                  </a:cubicBezTo>
                  <a:cubicBezTo>
                    <a:pt x="28711" y="13213"/>
                    <a:pt x="39124" y="10913"/>
                    <a:pt x="40942" y="17955"/>
                  </a:cubicBezTo>
                  <a:lnTo>
                    <a:pt x="49588" y="17955"/>
                  </a:lnTo>
                  <a:cubicBezTo>
                    <a:pt x="49516" y="15614"/>
                    <a:pt x="48355" y="10350"/>
                    <a:pt x="42702" y="8010"/>
                  </a:cubicBezTo>
                  <a:cubicBezTo>
                    <a:pt x="41198" y="7386"/>
                    <a:pt x="39800" y="7178"/>
                    <a:pt x="38483" y="7178"/>
                  </a:cubicBezTo>
                  <a:cubicBezTo>
                    <a:pt x="35817" y="7178"/>
                    <a:pt x="33482" y="8033"/>
                    <a:pt x="31263" y="8033"/>
                  </a:cubicBezTo>
                  <a:cubicBezTo>
                    <a:pt x="30462" y="8033"/>
                    <a:pt x="29676" y="7922"/>
                    <a:pt x="28895" y="7618"/>
                  </a:cubicBezTo>
                  <a:cubicBezTo>
                    <a:pt x="24887" y="6059"/>
                    <a:pt x="22527" y="305"/>
                    <a:pt x="14861" y="13"/>
                  </a:cubicBezTo>
                  <a:cubicBezTo>
                    <a:pt x="14641" y="5"/>
                    <a:pt x="14422" y="1"/>
                    <a:pt x="14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4"/>
            <p:cNvSpPr/>
            <p:nvPr/>
          </p:nvSpPr>
          <p:spPr>
            <a:xfrm>
              <a:off x="4488725" y="3880575"/>
              <a:ext cx="380550" cy="330350"/>
            </a:xfrm>
            <a:custGeom>
              <a:rect b="b" l="l" r="r" t="t"/>
              <a:pathLst>
                <a:path extrusionOk="0" h="13214" w="15222">
                  <a:moveTo>
                    <a:pt x="103" y="0"/>
                  </a:moveTo>
                  <a:cubicBezTo>
                    <a:pt x="40" y="0"/>
                    <a:pt x="0" y="110"/>
                    <a:pt x="69" y="140"/>
                  </a:cubicBezTo>
                  <a:cubicBezTo>
                    <a:pt x="3135" y="1497"/>
                    <a:pt x="5857" y="3496"/>
                    <a:pt x="8287" y="5791"/>
                  </a:cubicBezTo>
                  <a:cubicBezTo>
                    <a:pt x="10720" y="8091"/>
                    <a:pt x="12761" y="10711"/>
                    <a:pt x="15005" y="13183"/>
                  </a:cubicBezTo>
                  <a:cubicBezTo>
                    <a:pt x="15024" y="13204"/>
                    <a:pt x="15048" y="13213"/>
                    <a:pt x="15072" y="13213"/>
                  </a:cubicBezTo>
                  <a:cubicBezTo>
                    <a:pt x="15146" y="13213"/>
                    <a:pt x="15222" y="13129"/>
                    <a:pt x="15170" y="13056"/>
                  </a:cubicBezTo>
                  <a:cubicBezTo>
                    <a:pt x="13168" y="10336"/>
                    <a:pt x="10820" y="7759"/>
                    <a:pt x="8342" y="5467"/>
                  </a:cubicBezTo>
                  <a:cubicBezTo>
                    <a:pt x="5909" y="3218"/>
                    <a:pt x="3201" y="1277"/>
                    <a:pt x="126" y="5"/>
                  </a:cubicBezTo>
                  <a:cubicBezTo>
                    <a:pt x="118" y="2"/>
                    <a:pt x="110" y="0"/>
                    <a:pt x="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4"/>
            <p:cNvSpPr/>
            <p:nvPr/>
          </p:nvSpPr>
          <p:spPr>
            <a:xfrm>
              <a:off x="4523000" y="4132475"/>
              <a:ext cx="310625" cy="121400"/>
            </a:xfrm>
            <a:custGeom>
              <a:rect b="b" l="l" r="r" t="t"/>
              <a:pathLst>
                <a:path extrusionOk="0" h="4856" w="12425">
                  <a:moveTo>
                    <a:pt x="146" y="0"/>
                  </a:moveTo>
                  <a:cubicBezTo>
                    <a:pt x="38" y="0"/>
                    <a:pt x="0" y="169"/>
                    <a:pt x="118" y="200"/>
                  </a:cubicBezTo>
                  <a:cubicBezTo>
                    <a:pt x="2195" y="728"/>
                    <a:pt x="4239" y="1373"/>
                    <a:pt x="6236" y="2147"/>
                  </a:cubicBezTo>
                  <a:cubicBezTo>
                    <a:pt x="8295" y="2944"/>
                    <a:pt x="10259" y="3923"/>
                    <a:pt x="12259" y="4846"/>
                  </a:cubicBezTo>
                  <a:cubicBezTo>
                    <a:pt x="12273" y="4852"/>
                    <a:pt x="12286" y="4855"/>
                    <a:pt x="12298" y="4855"/>
                  </a:cubicBezTo>
                  <a:cubicBezTo>
                    <a:pt x="12375" y="4855"/>
                    <a:pt x="12424" y="4750"/>
                    <a:pt x="12343" y="4702"/>
                  </a:cubicBezTo>
                  <a:cubicBezTo>
                    <a:pt x="10516" y="3588"/>
                    <a:pt x="8500" y="2733"/>
                    <a:pt x="6503" y="1970"/>
                  </a:cubicBezTo>
                  <a:cubicBezTo>
                    <a:pt x="4438" y="1178"/>
                    <a:pt x="2320" y="528"/>
                    <a:pt x="173" y="4"/>
                  </a:cubicBezTo>
                  <a:cubicBezTo>
                    <a:pt x="164" y="2"/>
                    <a:pt x="155" y="0"/>
                    <a:pt x="1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4"/>
            <p:cNvSpPr/>
            <p:nvPr/>
          </p:nvSpPr>
          <p:spPr>
            <a:xfrm>
              <a:off x="4611900" y="4243325"/>
              <a:ext cx="248800" cy="23775"/>
            </a:xfrm>
            <a:custGeom>
              <a:rect b="b" l="l" r="r" t="t"/>
              <a:pathLst>
                <a:path extrusionOk="0" h="951" w="9952">
                  <a:moveTo>
                    <a:pt x="95" y="0"/>
                  </a:moveTo>
                  <a:cubicBezTo>
                    <a:pt x="0" y="0"/>
                    <a:pt x="1" y="149"/>
                    <a:pt x="98" y="152"/>
                  </a:cubicBezTo>
                  <a:cubicBezTo>
                    <a:pt x="1730" y="231"/>
                    <a:pt x="3360" y="345"/>
                    <a:pt x="4989" y="485"/>
                  </a:cubicBezTo>
                  <a:cubicBezTo>
                    <a:pt x="6614" y="623"/>
                    <a:pt x="8233" y="850"/>
                    <a:pt x="9861" y="951"/>
                  </a:cubicBezTo>
                  <a:cubicBezTo>
                    <a:pt x="9863" y="951"/>
                    <a:pt x="9864" y="951"/>
                    <a:pt x="9865" y="951"/>
                  </a:cubicBezTo>
                  <a:cubicBezTo>
                    <a:pt x="9935" y="951"/>
                    <a:pt x="9951" y="835"/>
                    <a:pt x="9878" y="821"/>
                  </a:cubicBezTo>
                  <a:cubicBezTo>
                    <a:pt x="6685" y="207"/>
                    <a:pt x="3339" y="99"/>
                    <a:pt x="98" y="1"/>
                  </a:cubicBezTo>
                  <a:cubicBezTo>
                    <a:pt x="97" y="1"/>
                    <a:pt x="96" y="0"/>
                    <a:pt x="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4"/>
            <p:cNvSpPr/>
            <p:nvPr/>
          </p:nvSpPr>
          <p:spPr>
            <a:xfrm>
              <a:off x="4768975" y="3888525"/>
              <a:ext cx="157200" cy="351575"/>
            </a:xfrm>
            <a:custGeom>
              <a:rect b="b" l="l" r="r" t="t"/>
              <a:pathLst>
                <a:path extrusionOk="0" h="14063" w="6288">
                  <a:moveTo>
                    <a:pt x="173" y="1"/>
                  </a:moveTo>
                  <a:cubicBezTo>
                    <a:pt x="86" y="1"/>
                    <a:pt x="0" y="91"/>
                    <a:pt x="60" y="185"/>
                  </a:cubicBezTo>
                  <a:cubicBezTo>
                    <a:pt x="1394" y="2297"/>
                    <a:pt x="2562" y="4508"/>
                    <a:pt x="3562" y="6799"/>
                  </a:cubicBezTo>
                  <a:cubicBezTo>
                    <a:pt x="4588" y="9151"/>
                    <a:pt x="5280" y="11593"/>
                    <a:pt x="6128" y="14007"/>
                  </a:cubicBezTo>
                  <a:cubicBezTo>
                    <a:pt x="6141" y="14045"/>
                    <a:pt x="6171" y="14062"/>
                    <a:pt x="6200" y="14062"/>
                  </a:cubicBezTo>
                  <a:cubicBezTo>
                    <a:pt x="6244" y="14062"/>
                    <a:pt x="6288" y="14025"/>
                    <a:pt x="6278" y="13967"/>
                  </a:cubicBezTo>
                  <a:cubicBezTo>
                    <a:pt x="5854" y="11519"/>
                    <a:pt x="4895" y="9102"/>
                    <a:pt x="3909" y="6832"/>
                  </a:cubicBezTo>
                  <a:cubicBezTo>
                    <a:pt x="2886" y="4480"/>
                    <a:pt x="1662" y="2219"/>
                    <a:pt x="274" y="60"/>
                  </a:cubicBezTo>
                  <a:cubicBezTo>
                    <a:pt x="248" y="18"/>
                    <a:pt x="210" y="1"/>
                    <a:pt x="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4"/>
            <p:cNvSpPr/>
            <p:nvPr/>
          </p:nvSpPr>
          <p:spPr>
            <a:xfrm>
              <a:off x="4923250" y="3622900"/>
              <a:ext cx="44425" cy="571200"/>
            </a:xfrm>
            <a:custGeom>
              <a:rect b="b" l="l" r="r" t="t"/>
              <a:pathLst>
                <a:path extrusionOk="0" h="22848" w="1777">
                  <a:moveTo>
                    <a:pt x="948" y="0"/>
                  </a:moveTo>
                  <a:cubicBezTo>
                    <a:pt x="877" y="0"/>
                    <a:pt x="799" y="61"/>
                    <a:pt x="813" y="152"/>
                  </a:cubicBezTo>
                  <a:cubicBezTo>
                    <a:pt x="1416" y="3908"/>
                    <a:pt x="1437" y="7734"/>
                    <a:pt x="1199" y="11523"/>
                  </a:cubicBezTo>
                  <a:cubicBezTo>
                    <a:pt x="961" y="15277"/>
                    <a:pt x="327" y="18982"/>
                    <a:pt x="7" y="22724"/>
                  </a:cubicBezTo>
                  <a:cubicBezTo>
                    <a:pt x="1" y="22803"/>
                    <a:pt x="70" y="22847"/>
                    <a:pt x="137" y="22847"/>
                  </a:cubicBezTo>
                  <a:cubicBezTo>
                    <a:pt x="190" y="22847"/>
                    <a:pt x="241" y="22819"/>
                    <a:pt x="252" y="22759"/>
                  </a:cubicBezTo>
                  <a:cubicBezTo>
                    <a:pt x="949" y="19033"/>
                    <a:pt x="1332" y="15192"/>
                    <a:pt x="1554" y="11410"/>
                  </a:cubicBezTo>
                  <a:cubicBezTo>
                    <a:pt x="1777" y="7625"/>
                    <a:pt x="1670" y="3833"/>
                    <a:pt x="1047" y="89"/>
                  </a:cubicBezTo>
                  <a:cubicBezTo>
                    <a:pt x="1037" y="27"/>
                    <a:pt x="994" y="0"/>
                    <a:pt x="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4"/>
            <p:cNvSpPr/>
            <p:nvPr/>
          </p:nvSpPr>
          <p:spPr>
            <a:xfrm>
              <a:off x="4942550" y="3877925"/>
              <a:ext cx="275300" cy="360725"/>
            </a:xfrm>
            <a:custGeom>
              <a:rect b="b" l="l" r="r" t="t"/>
              <a:pathLst>
                <a:path extrusionOk="0" h="14429" w="11012">
                  <a:moveTo>
                    <a:pt x="10883" y="1"/>
                  </a:moveTo>
                  <a:cubicBezTo>
                    <a:pt x="10868" y="1"/>
                    <a:pt x="10853" y="6"/>
                    <a:pt x="10839" y="17"/>
                  </a:cubicBezTo>
                  <a:cubicBezTo>
                    <a:pt x="8457" y="1844"/>
                    <a:pt x="6317" y="3972"/>
                    <a:pt x="4499" y="6364"/>
                  </a:cubicBezTo>
                  <a:cubicBezTo>
                    <a:pt x="3569" y="7588"/>
                    <a:pt x="2718" y="8871"/>
                    <a:pt x="1956" y="10207"/>
                  </a:cubicBezTo>
                  <a:cubicBezTo>
                    <a:pt x="1222" y="11495"/>
                    <a:pt x="445" y="12884"/>
                    <a:pt x="20" y="14314"/>
                  </a:cubicBezTo>
                  <a:cubicBezTo>
                    <a:pt x="0" y="14378"/>
                    <a:pt x="58" y="14428"/>
                    <a:pt x="114" y="14428"/>
                  </a:cubicBezTo>
                  <a:cubicBezTo>
                    <a:pt x="143" y="14428"/>
                    <a:pt x="171" y="14415"/>
                    <a:pt x="188" y="14383"/>
                  </a:cubicBezTo>
                  <a:cubicBezTo>
                    <a:pt x="895" y="13057"/>
                    <a:pt x="1461" y="11663"/>
                    <a:pt x="2209" y="10353"/>
                  </a:cubicBezTo>
                  <a:cubicBezTo>
                    <a:pt x="2941" y="9074"/>
                    <a:pt x="3752" y="7840"/>
                    <a:pt x="4636" y="6662"/>
                  </a:cubicBezTo>
                  <a:cubicBezTo>
                    <a:pt x="6460" y="4239"/>
                    <a:pt x="8582" y="2053"/>
                    <a:pt x="10948" y="156"/>
                  </a:cubicBezTo>
                  <a:cubicBezTo>
                    <a:pt x="11012" y="104"/>
                    <a:pt x="10951" y="1"/>
                    <a:pt x="10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4"/>
            <p:cNvSpPr/>
            <p:nvPr/>
          </p:nvSpPr>
          <p:spPr>
            <a:xfrm>
              <a:off x="4928500" y="4000400"/>
              <a:ext cx="335250" cy="261550"/>
            </a:xfrm>
            <a:custGeom>
              <a:rect b="b" l="l" r="r" t="t"/>
              <a:pathLst>
                <a:path extrusionOk="0" h="10462" w="13410">
                  <a:moveTo>
                    <a:pt x="13175" y="1"/>
                  </a:moveTo>
                  <a:cubicBezTo>
                    <a:pt x="13152" y="1"/>
                    <a:pt x="13127" y="7"/>
                    <a:pt x="13102" y="20"/>
                  </a:cubicBezTo>
                  <a:cubicBezTo>
                    <a:pt x="10466" y="1410"/>
                    <a:pt x="7820" y="2818"/>
                    <a:pt x="5423" y="4602"/>
                  </a:cubicBezTo>
                  <a:cubicBezTo>
                    <a:pt x="3380" y="6123"/>
                    <a:pt x="1266" y="7995"/>
                    <a:pt x="55" y="10276"/>
                  </a:cubicBezTo>
                  <a:cubicBezTo>
                    <a:pt x="1" y="10377"/>
                    <a:pt x="80" y="10461"/>
                    <a:pt x="166" y="10461"/>
                  </a:cubicBezTo>
                  <a:cubicBezTo>
                    <a:pt x="204" y="10461"/>
                    <a:pt x="244" y="10444"/>
                    <a:pt x="274" y="10404"/>
                  </a:cubicBezTo>
                  <a:cubicBezTo>
                    <a:pt x="1079" y="9314"/>
                    <a:pt x="1864" y="8241"/>
                    <a:pt x="2818" y="7273"/>
                  </a:cubicBezTo>
                  <a:cubicBezTo>
                    <a:pt x="3766" y="6312"/>
                    <a:pt x="4806" y="5442"/>
                    <a:pt x="5899" y="4649"/>
                  </a:cubicBezTo>
                  <a:cubicBezTo>
                    <a:pt x="8211" y="2969"/>
                    <a:pt x="10738" y="1622"/>
                    <a:pt x="13259" y="289"/>
                  </a:cubicBezTo>
                  <a:cubicBezTo>
                    <a:pt x="13409" y="208"/>
                    <a:pt x="13315" y="1"/>
                    <a:pt x="13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4"/>
            <p:cNvSpPr/>
            <p:nvPr/>
          </p:nvSpPr>
          <p:spPr>
            <a:xfrm>
              <a:off x="564100" y="3517000"/>
              <a:ext cx="1026475" cy="761175"/>
            </a:xfrm>
            <a:custGeom>
              <a:rect b="b" l="l" r="r" t="t"/>
              <a:pathLst>
                <a:path extrusionOk="0" h="30447" w="41059">
                  <a:moveTo>
                    <a:pt x="12861" y="21981"/>
                  </a:moveTo>
                  <a:cubicBezTo>
                    <a:pt x="12867" y="21989"/>
                    <a:pt x="12874" y="21997"/>
                    <a:pt x="12879" y="22004"/>
                  </a:cubicBezTo>
                  <a:cubicBezTo>
                    <a:pt x="12873" y="21997"/>
                    <a:pt x="12867" y="21989"/>
                    <a:pt x="12861" y="21981"/>
                  </a:cubicBezTo>
                  <a:close/>
                  <a:moveTo>
                    <a:pt x="18310" y="1"/>
                  </a:moveTo>
                  <a:cubicBezTo>
                    <a:pt x="18256" y="1"/>
                    <a:pt x="18203" y="3"/>
                    <a:pt x="18149" y="7"/>
                  </a:cubicBezTo>
                  <a:cubicBezTo>
                    <a:pt x="17166" y="74"/>
                    <a:pt x="16334" y="735"/>
                    <a:pt x="15650" y="1443"/>
                  </a:cubicBezTo>
                  <a:cubicBezTo>
                    <a:pt x="13443" y="3722"/>
                    <a:pt x="12082" y="6801"/>
                    <a:pt x="11880" y="9968"/>
                  </a:cubicBezTo>
                  <a:cubicBezTo>
                    <a:pt x="11678" y="13134"/>
                    <a:pt x="12635" y="16362"/>
                    <a:pt x="14533" y="18905"/>
                  </a:cubicBezTo>
                  <a:cubicBezTo>
                    <a:pt x="13627" y="17876"/>
                    <a:pt x="9567" y="12242"/>
                    <a:pt x="6730" y="12242"/>
                  </a:cubicBezTo>
                  <a:cubicBezTo>
                    <a:pt x="6418" y="12242"/>
                    <a:pt x="6120" y="12310"/>
                    <a:pt x="5843" y="12461"/>
                  </a:cubicBezTo>
                  <a:cubicBezTo>
                    <a:pt x="4030" y="13447"/>
                    <a:pt x="7215" y="16751"/>
                    <a:pt x="9882" y="19224"/>
                  </a:cubicBezTo>
                  <a:lnTo>
                    <a:pt x="9882" y="19224"/>
                  </a:lnTo>
                  <a:cubicBezTo>
                    <a:pt x="7596" y="17668"/>
                    <a:pt x="4845" y="16786"/>
                    <a:pt x="2078" y="16786"/>
                  </a:cubicBezTo>
                  <a:cubicBezTo>
                    <a:pt x="1910" y="16786"/>
                    <a:pt x="1742" y="16789"/>
                    <a:pt x="1574" y="16795"/>
                  </a:cubicBezTo>
                  <a:cubicBezTo>
                    <a:pt x="1055" y="16815"/>
                    <a:pt x="463" y="16908"/>
                    <a:pt x="181" y="17345"/>
                  </a:cubicBezTo>
                  <a:cubicBezTo>
                    <a:pt x="18" y="17598"/>
                    <a:pt x="0" y="17918"/>
                    <a:pt x="18" y="18219"/>
                  </a:cubicBezTo>
                  <a:cubicBezTo>
                    <a:pt x="163" y="20384"/>
                    <a:pt x="2004" y="22025"/>
                    <a:pt x="3831" y="23195"/>
                  </a:cubicBezTo>
                  <a:cubicBezTo>
                    <a:pt x="5368" y="24181"/>
                    <a:pt x="6996" y="25018"/>
                    <a:pt x="8619" y="25853"/>
                  </a:cubicBezTo>
                  <a:cubicBezTo>
                    <a:pt x="7821" y="25707"/>
                    <a:pt x="7012" y="25633"/>
                    <a:pt x="6202" y="25633"/>
                  </a:cubicBezTo>
                  <a:cubicBezTo>
                    <a:pt x="6056" y="25633"/>
                    <a:pt x="5910" y="25636"/>
                    <a:pt x="5764" y="25640"/>
                  </a:cubicBezTo>
                  <a:cubicBezTo>
                    <a:pt x="5546" y="25648"/>
                    <a:pt x="5303" y="25672"/>
                    <a:pt x="5163" y="25841"/>
                  </a:cubicBezTo>
                  <a:cubicBezTo>
                    <a:pt x="4899" y="26157"/>
                    <a:pt x="5233" y="26614"/>
                    <a:pt x="5559" y="26869"/>
                  </a:cubicBezTo>
                  <a:cubicBezTo>
                    <a:pt x="7758" y="28596"/>
                    <a:pt x="10548" y="29553"/>
                    <a:pt x="13344" y="29553"/>
                  </a:cubicBezTo>
                  <a:cubicBezTo>
                    <a:pt x="13498" y="29553"/>
                    <a:pt x="13653" y="29550"/>
                    <a:pt x="13807" y="29544"/>
                  </a:cubicBezTo>
                  <a:lnTo>
                    <a:pt x="25863" y="30447"/>
                  </a:lnTo>
                  <a:cubicBezTo>
                    <a:pt x="25863" y="30447"/>
                    <a:pt x="34497" y="30322"/>
                    <a:pt x="34575" y="28572"/>
                  </a:cubicBezTo>
                  <a:cubicBezTo>
                    <a:pt x="34600" y="28000"/>
                    <a:pt x="33681" y="27834"/>
                    <a:pt x="32605" y="27834"/>
                  </a:cubicBezTo>
                  <a:cubicBezTo>
                    <a:pt x="31114" y="27834"/>
                    <a:pt x="29321" y="28153"/>
                    <a:pt x="29321" y="28153"/>
                  </a:cubicBezTo>
                  <a:cubicBezTo>
                    <a:pt x="29321" y="28153"/>
                    <a:pt x="35151" y="26709"/>
                    <a:pt x="37871" y="25446"/>
                  </a:cubicBezTo>
                  <a:cubicBezTo>
                    <a:pt x="38467" y="25169"/>
                    <a:pt x="39077" y="24868"/>
                    <a:pt x="39505" y="24370"/>
                  </a:cubicBezTo>
                  <a:cubicBezTo>
                    <a:pt x="39936" y="23873"/>
                    <a:pt x="40143" y="23125"/>
                    <a:pt x="39834" y="22544"/>
                  </a:cubicBezTo>
                  <a:cubicBezTo>
                    <a:pt x="39484" y="21888"/>
                    <a:pt x="38678" y="21707"/>
                    <a:pt x="37905" y="21707"/>
                  </a:cubicBezTo>
                  <a:cubicBezTo>
                    <a:pt x="37753" y="21707"/>
                    <a:pt x="37601" y="21714"/>
                    <a:pt x="37455" y="21726"/>
                  </a:cubicBezTo>
                  <a:cubicBezTo>
                    <a:pt x="33891" y="22013"/>
                    <a:pt x="31320" y="23810"/>
                    <a:pt x="28063" y="25289"/>
                  </a:cubicBezTo>
                  <a:cubicBezTo>
                    <a:pt x="30446" y="24207"/>
                    <a:pt x="32586" y="22788"/>
                    <a:pt x="34603" y="21123"/>
                  </a:cubicBezTo>
                  <a:cubicBezTo>
                    <a:pt x="36459" y="19594"/>
                    <a:pt x="38601" y="18175"/>
                    <a:pt x="39881" y="16082"/>
                  </a:cubicBezTo>
                  <a:cubicBezTo>
                    <a:pt x="40681" y="14771"/>
                    <a:pt x="41058" y="12802"/>
                    <a:pt x="39776" y="11645"/>
                  </a:cubicBezTo>
                  <a:cubicBezTo>
                    <a:pt x="39189" y="11116"/>
                    <a:pt x="38463" y="10932"/>
                    <a:pt x="37709" y="10932"/>
                  </a:cubicBezTo>
                  <a:cubicBezTo>
                    <a:pt x="36870" y="10932"/>
                    <a:pt x="35997" y="11160"/>
                    <a:pt x="35242" y="11391"/>
                  </a:cubicBezTo>
                  <a:cubicBezTo>
                    <a:pt x="31401" y="12571"/>
                    <a:pt x="27974" y="15084"/>
                    <a:pt x="25657" y="18365"/>
                  </a:cubicBezTo>
                  <a:cubicBezTo>
                    <a:pt x="26282" y="16813"/>
                    <a:pt x="26785" y="15212"/>
                    <a:pt x="27159" y="13583"/>
                  </a:cubicBezTo>
                  <a:cubicBezTo>
                    <a:pt x="27310" y="12926"/>
                    <a:pt x="27389" y="12112"/>
                    <a:pt x="26855" y="11697"/>
                  </a:cubicBezTo>
                  <a:cubicBezTo>
                    <a:pt x="26675" y="11557"/>
                    <a:pt x="26476" y="11497"/>
                    <a:pt x="26269" y="11497"/>
                  </a:cubicBezTo>
                  <a:cubicBezTo>
                    <a:pt x="25685" y="11497"/>
                    <a:pt x="25041" y="11975"/>
                    <a:pt x="24614" y="12459"/>
                  </a:cubicBezTo>
                  <a:cubicBezTo>
                    <a:pt x="23212" y="14045"/>
                    <a:pt x="22116" y="15901"/>
                    <a:pt x="21405" y="17894"/>
                  </a:cubicBezTo>
                  <a:cubicBezTo>
                    <a:pt x="22020" y="13388"/>
                    <a:pt x="22634" y="8795"/>
                    <a:pt x="21826" y="4320"/>
                  </a:cubicBezTo>
                  <a:cubicBezTo>
                    <a:pt x="21640" y="3300"/>
                    <a:pt x="21371" y="2263"/>
                    <a:pt x="20772" y="1416"/>
                  </a:cubicBezTo>
                  <a:cubicBezTo>
                    <a:pt x="20204" y="613"/>
                    <a:pt x="19285" y="1"/>
                    <a:pt x="183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4"/>
            <p:cNvSpPr/>
            <p:nvPr/>
          </p:nvSpPr>
          <p:spPr>
            <a:xfrm>
              <a:off x="1104325" y="3868125"/>
              <a:ext cx="380550" cy="330350"/>
            </a:xfrm>
            <a:custGeom>
              <a:rect b="b" l="l" r="r" t="t"/>
              <a:pathLst>
                <a:path extrusionOk="0" h="13214" w="15222">
                  <a:moveTo>
                    <a:pt x="15121" y="1"/>
                  </a:moveTo>
                  <a:cubicBezTo>
                    <a:pt x="15113" y="1"/>
                    <a:pt x="15105" y="2"/>
                    <a:pt x="15097" y="6"/>
                  </a:cubicBezTo>
                  <a:cubicBezTo>
                    <a:pt x="12022" y="1278"/>
                    <a:pt x="9313" y="3217"/>
                    <a:pt x="6879" y="5468"/>
                  </a:cubicBezTo>
                  <a:cubicBezTo>
                    <a:pt x="4401" y="7759"/>
                    <a:pt x="2053" y="10337"/>
                    <a:pt x="52" y="13056"/>
                  </a:cubicBezTo>
                  <a:cubicBezTo>
                    <a:pt x="0" y="13129"/>
                    <a:pt x="75" y="13213"/>
                    <a:pt x="149" y="13213"/>
                  </a:cubicBezTo>
                  <a:cubicBezTo>
                    <a:pt x="173" y="13213"/>
                    <a:pt x="197" y="13204"/>
                    <a:pt x="217" y="13183"/>
                  </a:cubicBezTo>
                  <a:cubicBezTo>
                    <a:pt x="2461" y="10713"/>
                    <a:pt x="4502" y="8092"/>
                    <a:pt x="6935" y="5791"/>
                  </a:cubicBezTo>
                  <a:cubicBezTo>
                    <a:pt x="9366" y="3496"/>
                    <a:pt x="12087" y="1497"/>
                    <a:pt x="15152" y="141"/>
                  </a:cubicBezTo>
                  <a:cubicBezTo>
                    <a:pt x="15221" y="110"/>
                    <a:pt x="15184" y="1"/>
                    <a:pt x="15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34"/>
            <p:cNvSpPr/>
            <p:nvPr/>
          </p:nvSpPr>
          <p:spPr>
            <a:xfrm>
              <a:off x="1140000" y="4120000"/>
              <a:ext cx="310650" cy="121450"/>
            </a:xfrm>
            <a:custGeom>
              <a:rect b="b" l="l" r="r" t="t"/>
              <a:pathLst>
                <a:path extrusionOk="0" h="4858" w="12426">
                  <a:moveTo>
                    <a:pt x="12280" y="1"/>
                  </a:moveTo>
                  <a:cubicBezTo>
                    <a:pt x="12271" y="1"/>
                    <a:pt x="12261" y="2"/>
                    <a:pt x="12251" y="5"/>
                  </a:cubicBezTo>
                  <a:cubicBezTo>
                    <a:pt x="10104" y="528"/>
                    <a:pt x="7986" y="1179"/>
                    <a:pt x="5921" y="1971"/>
                  </a:cubicBezTo>
                  <a:cubicBezTo>
                    <a:pt x="3924" y="2734"/>
                    <a:pt x="1908" y="3588"/>
                    <a:pt x="81" y="4703"/>
                  </a:cubicBezTo>
                  <a:cubicBezTo>
                    <a:pt x="0" y="4752"/>
                    <a:pt x="50" y="4857"/>
                    <a:pt x="126" y="4857"/>
                  </a:cubicBezTo>
                  <a:cubicBezTo>
                    <a:pt x="138" y="4857"/>
                    <a:pt x="152" y="4855"/>
                    <a:pt x="165" y="4848"/>
                  </a:cubicBezTo>
                  <a:cubicBezTo>
                    <a:pt x="2166" y="3924"/>
                    <a:pt x="4129" y="2945"/>
                    <a:pt x="6188" y="2149"/>
                  </a:cubicBezTo>
                  <a:cubicBezTo>
                    <a:pt x="8185" y="1374"/>
                    <a:pt x="10229" y="729"/>
                    <a:pt x="12306" y="202"/>
                  </a:cubicBezTo>
                  <a:cubicBezTo>
                    <a:pt x="12425" y="170"/>
                    <a:pt x="12388" y="1"/>
                    <a:pt x="122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34"/>
            <p:cNvSpPr/>
            <p:nvPr/>
          </p:nvSpPr>
          <p:spPr>
            <a:xfrm>
              <a:off x="1112900" y="4230875"/>
              <a:ext cx="248850" cy="23800"/>
            </a:xfrm>
            <a:custGeom>
              <a:rect b="b" l="l" r="r" t="t"/>
              <a:pathLst>
                <a:path extrusionOk="0" h="952" w="9954">
                  <a:moveTo>
                    <a:pt x="9857" y="0"/>
                  </a:moveTo>
                  <a:cubicBezTo>
                    <a:pt x="9856" y="0"/>
                    <a:pt x="9856" y="0"/>
                    <a:pt x="9855" y="0"/>
                  </a:cubicBezTo>
                  <a:cubicBezTo>
                    <a:pt x="6613" y="101"/>
                    <a:pt x="3268" y="207"/>
                    <a:pt x="74" y="820"/>
                  </a:cubicBezTo>
                  <a:cubicBezTo>
                    <a:pt x="1" y="835"/>
                    <a:pt x="17" y="952"/>
                    <a:pt x="88" y="952"/>
                  </a:cubicBezTo>
                  <a:cubicBezTo>
                    <a:pt x="89" y="952"/>
                    <a:pt x="90" y="952"/>
                    <a:pt x="91" y="952"/>
                  </a:cubicBezTo>
                  <a:cubicBezTo>
                    <a:pt x="1719" y="850"/>
                    <a:pt x="3338" y="624"/>
                    <a:pt x="4963" y="485"/>
                  </a:cubicBezTo>
                  <a:cubicBezTo>
                    <a:pt x="6592" y="346"/>
                    <a:pt x="8222" y="231"/>
                    <a:pt x="9855" y="153"/>
                  </a:cubicBezTo>
                  <a:cubicBezTo>
                    <a:pt x="9951" y="147"/>
                    <a:pt x="9953" y="0"/>
                    <a:pt x="9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4"/>
            <p:cNvSpPr/>
            <p:nvPr/>
          </p:nvSpPr>
          <p:spPr>
            <a:xfrm>
              <a:off x="1047425" y="3876075"/>
              <a:ext cx="157225" cy="351575"/>
            </a:xfrm>
            <a:custGeom>
              <a:rect b="b" l="l" r="r" t="t"/>
              <a:pathLst>
                <a:path extrusionOk="0" h="14063" w="6289">
                  <a:moveTo>
                    <a:pt x="6114" y="0"/>
                  </a:moveTo>
                  <a:cubicBezTo>
                    <a:pt x="6077" y="0"/>
                    <a:pt x="6039" y="17"/>
                    <a:pt x="6012" y="58"/>
                  </a:cubicBezTo>
                  <a:cubicBezTo>
                    <a:pt x="4627" y="2217"/>
                    <a:pt x="3401" y="4478"/>
                    <a:pt x="2379" y="6832"/>
                  </a:cubicBezTo>
                  <a:cubicBezTo>
                    <a:pt x="1393" y="9102"/>
                    <a:pt x="434" y="11518"/>
                    <a:pt x="10" y="13966"/>
                  </a:cubicBezTo>
                  <a:cubicBezTo>
                    <a:pt x="1" y="14025"/>
                    <a:pt x="45" y="14063"/>
                    <a:pt x="89" y="14063"/>
                  </a:cubicBezTo>
                  <a:cubicBezTo>
                    <a:pt x="118" y="14063"/>
                    <a:pt x="147" y="14046"/>
                    <a:pt x="160" y="14008"/>
                  </a:cubicBezTo>
                  <a:cubicBezTo>
                    <a:pt x="1007" y="11593"/>
                    <a:pt x="1700" y="9153"/>
                    <a:pt x="2726" y="6799"/>
                  </a:cubicBezTo>
                  <a:cubicBezTo>
                    <a:pt x="3726" y="4508"/>
                    <a:pt x="4895" y="2296"/>
                    <a:pt x="6228" y="185"/>
                  </a:cubicBezTo>
                  <a:cubicBezTo>
                    <a:pt x="6288" y="90"/>
                    <a:pt x="6202" y="0"/>
                    <a:pt x="61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4"/>
            <p:cNvSpPr/>
            <p:nvPr/>
          </p:nvSpPr>
          <p:spPr>
            <a:xfrm>
              <a:off x="1005925" y="3610475"/>
              <a:ext cx="44425" cy="571200"/>
            </a:xfrm>
            <a:custGeom>
              <a:rect b="b" l="l" r="r" t="t"/>
              <a:pathLst>
                <a:path extrusionOk="0" h="22848" w="1777">
                  <a:moveTo>
                    <a:pt x="830" y="0"/>
                  </a:moveTo>
                  <a:cubicBezTo>
                    <a:pt x="783" y="0"/>
                    <a:pt x="741" y="27"/>
                    <a:pt x="731" y="88"/>
                  </a:cubicBezTo>
                  <a:cubicBezTo>
                    <a:pt x="107" y="3833"/>
                    <a:pt x="1" y="7625"/>
                    <a:pt x="223" y="11411"/>
                  </a:cubicBezTo>
                  <a:cubicBezTo>
                    <a:pt x="443" y="15192"/>
                    <a:pt x="828" y="19031"/>
                    <a:pt x="1525" y="22757"/>
                  </a:cubicBezTo>
                  <a:cubicBezTo>
                    <a:pt x="1536" y="22819"/>
                    <a:pt x="1587" y="22847"/>
                    <a:pt x="1641" y="22847"/>
                  </a:cubicBezTo>
                  <a:cubicBezTo>
                    <a:pt x="1707" y="22847"/>
                    <a:pt x="1777" y="22803"/>
                    <a:pt x="1771" y="22724"/>
                  </a:cubicBezTo>
                  <a:cubicBezTo>
                    <a:pt x="1450" y="18982"/>
                    <a:pt x="816" y="15276"/>
                    <a:pt x="578" y="11523"/>
                  </a:cubicBezTo>
                  <a:cubicBezTo>
                    <a:pt x="339" y="7733"/>
                    <a:pt x="361" y="3908"/>
                    <a:pt x="964" y="152"/>
                  </a:cubicBezTo>
                  <a:cubicBezTo>
                    <a:pt x="979" y="61"/>
                    <a:pt x="900" y="0"/>
                    <a:pt x="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4"/>
            <p:cNvSpPr/>
            <p:nvPr/>
          </p:nvSpPr>
          <p:spPr>
            <a:xfrm>
              <a:off x="755775" y="3865500"/>
              <a:ext cx="275275" cy="360700"/>
            </a:xfrm>
            <a:custGeom>
              <a:rect b="b" l="l" r="r" t="t"/>
              <a:pathLst>
                <a:path extrusionOk="0" h="14428" w="11011">
                  <a:moveTo>
                    <a:pt x="129" y="0"/>
                  </a:moveTo>
                  <a:cubicBezTo>
                    <a:pt x="61" y="0"/>
                    <a:pt x="0" y="103"/>
                    <a:pt x="63" y="156"/>
                  </a:cubicBezTo>
                  <a:cubicBezTo>
                    <a:pt x="2429" y="2052"/>
                    <a:pt x="4551" y="4240"/>
                    <a:pt x="6375" y="6661"/>
                  </a:cubicBezTo>
                  <a:cubicBezTo>
                    <a:pt x="7259" y="7840"/>
                    <a:pt x="8070" y="9074"/>
                    <a:pt x="8802" y="10354"/>
                  </a:cubicBezTo>
                  <a:cubicBezTo>
                    <a:pt x="9550" y="11663"/>
                    <a:pt x="10116" y="13056"/>
                    <a:pt x="10824" y="14382"/>
                  </a:cubicBezTo>
                  <a:cubicBezTo>
                    <a:pt x="10840" y="14414"/>
                    <a:pt x="10869" y="14428"/>
                    <a:pt x="10898" y="14428"/>
                  </a:cubicBezTo>
                  <a:cubicBezTo>
                    <a:pt x="10953" y="14428"/>
                    <a:pt x="11011" y="14377"/>
                    <a:pt x="10991" y="14313"/>
                  </a:cubicBezTo>
                  <a:cubicBezTo>
                    <a:pt x="10566" y="12884"/>
                    <a:pt x="9790" y="11494"/>
                    <a:pt x="9055" y="10206"/>
                  </a:cubicBezTo>
                  <a:cubicBezTo>
                    <a:pt x="8293" y="8871"/>
                    <a:pt x="7442" y="7587"/>
                    <a:pt x="6513" y="6364"/>
                  </a:cubicBezTo>
                  <a:cubicBezTo>
                    <a:pt x="4695" y="3972"/>
                    <a:pt x="2555" y="1842"/>
                    <a:pt x="173" y="15"/>
                  </a:cubicBezTo>
                  <a:cubicBezTo>
                    <a:pt x="158" y="5"/>
                    <a:pt x="144"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4"/>
            <p:cNvSpPr/>
            <p:nvPr/>
          </p:nvSpPr>
          <p:spPr>
            <a:xfrm>
              <a:off x="709875" y="3987950"/>
              <a:ext cx="335250" cy="261550"/>
            </a:xfrm>
            <a:custGeom>
              <a:rect b="b" l="l" r="r" t="t"/>
              <a:pathLst>
                <a:path extrusionOk="0" h="10462" w="13410">
                  <a:moveTo>
                    <a:pt x="236" y="0"/>
                  </a:moveTo>
                  <a:cubicBezTo>
                    <a:pt x="94" y="0"/>
                    <a:pt x="1" y="209"/>
                    <a:pt x="153" y="289"/>
                  </a:cubicBezTo>
                  <a:cubicBezTo>
                    <a:pt x="2674" y="1624"/>
                    <a:pt x="5200" y="2970"/>
                    <a:pt x="7512" y="4649"/>
                  </a:cubicBezTo>
                  <a:cubicBezTo>
                    <a:pt x="8604" y="5442"/>
                    <a:pt x="9644" y="6312"/>
                    <a:pt x="10593" y="7274"/>
                  </a:cubicBezTo>
                  <a:cubicBezTo>
                    <a:pt x="11548" y="8240"/>
                    <a:pt x="12333" y="9315"/>
                    <a:pt x="13137" y="10404"/>
                  </a:cubicBezTo>
                  <a:cubicBezTo>
                    <a:pt x="13167" y="10445"/>
                    <a:pt x="13207" y="10462"/>
                    <a:pt x="13245" y="10462"/>
                  </a:cubicBezTo>
                  <a:cubicBezTo>
                    <a:pt x="13331" y="10462"/>
                    <a:pt x="13410" y="10377"/>
                    <a:pt x="13355" y="10275"/>
                  </a:cubicBezTo>
                  <a:cubicBezTo>
                    <a:pt x="12146" y="7995"/>
                    <a:pt x="10029" y="6123"/>
                    <a:pt x="7988" y="4603"/>
                  </a:cubicBezTo>
                  <a:cubicBezTo>
                    <a:pt x="5592" y="2818"/>
                    <a:pt x="2945" y="1410"/>
                    <a:pt x="310" y="19"/>
                  </a:cubicBezTo>
                  <a:cubicBezTo>
                    <a:pt x="285" y="6"/>
                    <a:pt x="260" y="0"/>
                    <a:pt x="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34"/>
            <p:cNvSpPr/>
            <p:nvPr/>
          </p:nvSpPr>
          <p:spPr>
            <a:xfrm>
              <a:off x="2062150" y="3971000"/>
              <a:ext cx="183625" cy="159225"/>
            </a:xfrm>
            <a:custGeom>
              <a:rect b="b" l="l" r="r" t="t"/>
              <a:pathLst>
                <a:path extrusionOk="0" h="6369" w="7345">
                  <a:moveTo>
                    <a:pt x="4473" y="0"/>
                  </a:moveTo>
                  <a:cubicBezTo>
                    <a:pt x="4409" y="270"/>
                    <a:pt x="4345" y="575"/>
                    <a:pt x="4334" y="876"/>
                  </a:cubicBezTo>
                  <a:cubicBezTo>
                    <a:pt x="4225" y="807"/>
                    <a:pt x="4123" y="729"/>
                    <a:pt x="4040" y="644"/>
                  </a:cubicBezTo>
                  <a:lnTo>
                    <a:pt x="4040" y="644"/>
                  </a:lnTo>
                  <a:cubicBezTo>
                    <a:pt x="4055" y="1012"/>
                    <a:pt x="4138" y="1461"/>
                    <a:pt x="4496" y="1803"/>
                  </a:cubicBezTo>
                  <a:cubicBezTo>
                    <a:pt x="4000" y="1626"/>
                    <a:pt x="3563" y="1559"/>
                    <a:pt x="3185" y="1559"/>
                  </a:cubicBezTo>
                  <a:cubicBezTo>
                    <a:pt x="2346" y="1559"/>
                    <a:pt x="1793" y="1888"/>
                    <a:pt x="1517" y="2073"/>
                  </a:cubicBezTo>
                  <a:cubicBezTo>
                    <a:pt x="1684" y="2095"/>
                    <a:pt x="1831" y="2125"/>
                    <a:pt x="1967" y="2162"/>
                  </a:cubicBezTo>
                  <a:cubicBezTo>
                    <a:pt x="1407" y="2261"/>
                    <a:pt x="899" y="2462"/>
                    <a:pt x="495" y="2746"/>
                  </a:cubicBezTo>
                  <a:cubicBezTo>
                    <a:pt x="590" y="2755"/>
                    <a:pt x="688" y="2767"/>
                    <a:pt x="785" y="2777"/>
                  </a:cubicBezTo>
                  <a:cubicBezTo>
                    <a:pt x="517" y="2946"/>
                    <a:pt x="257" y="3122"/>
                    <a:pt x="1" y="3298"/>
                  </a:cubicBezTo>
                  <a:cubicBezTo>
                    <a:pt x="155" y="3427"/>
                    <a:pt x="441" y="3597"/>
                    <a:pt x="809" y="3780"/>
                  </a:cubicBezTo>
                  <a:lnTo>
                    <a:pt x="472" y="3841"/>
                  </a:lnTo>
                  <a:cubicBezTo>
                    <a:pt x="983" y="4085"/>
                    <a:pt x="1542" y="4290"/>
                    <a:pt x="2111" y="4371"/>
                  </a:cubicBezTo>
                  <a:cubicBezTo>
                    <a:pt x="1997" y="4399"/>
                    <a:pt x="1877" y="4420"/>
                    <a:pt x="1750" y="4432"/>
                  </a:cubicBezTo>
                  <a:cubicBezTo>
                    <a:pt x="2096" y="4630"/>
                    <a:pt x="2832" y="4970"/>
                    <a:pt x="3734" y="4970"/>
                  </a:cubicBezTo>
                  <a:cubicBezTo>
                    <a:pt x="4005" y="4970"/>
                    <a:pt x="4291" y="4939"/>
                    <a:pt x="4586" y="4865"/>
                  </a:cubicBezTo>
                  <a:lnTo>
                    <a:pt x="4586" y="4865"/>
                  </a:lnTo>
                  <a:cubicBezTo>
                    <a:pt x="4382" y="5194"/>
                    <a:pt x="4450" y="5620"/>
                    <a:pt x="4556" y="5975"/>
                  </a:cubicBezTo>
                  <a:cubicBezTo>
                    <a:pt x="4602" y="5905"/>
                    <a:pt x="4664" y="5842"/>
                    <a:pt x="4731" y="5784"/>
                  </a:cubicBezTo>
                  <a:cubicBezTo>
                    <a:pt x="4786" y="5986"/>
                    <a:pt x="4857" y="6186"/>
                    <a:pt x="4924" y="6369"/>
                  </a:cubicBezTo>
                  <a:cubicBezTo>
                    <a:pt x="5195" y="6301"/>
                    <a:pt x="5539" y="6165"/>
                    <a:pt x="5805" y="5951"/>
                  </a:cubicBezTo>
                  <a:cubicBezTo>
                    <a:pt x="5805" y="5951"/>
                    <a:pt x="5888" y="6060"/>
                    <a:pt x="5940" y="6322"/>
                  </a:cubicBezTo>
                  <a:cubicBezTo>
                    <a:pt x="6209" y="6141"/>
                    <a:pt x="6675" y="5599"/>
                    <a:pt x="6742" y="5209"/>
                  </a:cubicBezTo>
                  <a:cubicBezTo>
                    <a:pt x="6785" y="5357"/>
                    <a:pt x="6830" y="5502"/>
                    <a:pt x="6874" y="5649"/>
                  </a:cubicBezTo>
                  <a:cubicBezTo>
                    <a:pt x="7177" y="5463"/>
                    <a:pt x="7337" y="5163"/>
                    <a:pt x="7340" y="4848"/>
                  </a:cubicBezTo>
                  <a:cubicBezTo>
                    <a:pt x="7345" y="4536"/>
                    <a:pt x="7155" y="3735"/>
                    <a:pt x="6570" y="3353"/>
                  </a:cubicBezTo>
                  <a:cubicBezTo>
                    <a:pt x="6544" y="3321"/>
                    <a:pt x="6523" y="3295"/>
                    <a:pt x="6504" y="3276"/>
                  </a:cubicBezTo>
                  <a:cubicBezTo>
                    <a:pt x="7026" y="2985"/>
                    <a:pt x="7182" y="2269"/>
                    <a:pt x="7168" y="1966"/>
                  </a:cubicBezTo>
                  <a:cubicBezTo>
                    <a:pt x="7155" y="1649"/>
                    <a:pt x="6989" y="1317"/>
                    <a:pt x="6676" y="1069"/>
                  </a:cubicBezTo>
                  <a:cubicBezTo>
                    <a:pt x="6657" y="1139"/>
                    <a:pt x="6494" y="1437"/>
                    <a:pt x="6494" y="1437"/>
                  </a:cubicBezTo>
                  <a:cubicBezTo>
                    <a:pt x="6494" y="1437"/>
                    <a:pt x="6402" y="801"/>
                    <a:pt x="5739" y="418"/>
                  </a:cubicBezTo>
                  <a:cubicBezTo>
                    <a:pt x="5692" y="570"/>
                    <a:pt x="5738" y="817"/>
                    <a:pt x="5738" y="817"/>
                  </a:cubicBezTo>
                  <a:cubicBezTo>
                    <a:pt x="5335" y="519"/>
                    <a:pt x="4876" y="148"/>
                    <a:pt x="44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4"/>
            <p:cNvSpPr/>
            <p:nvPr/>
          </p:nvSpPr>
          <p:spPr>
            <a:xfrm>
              <a:off x="2075425" y="4045325"/>
              <a:ext cx="206975" cy="23675"/>
            </a:xfrm>
            <a:custGeom>
              <a:rect b="b" l="l" r="r" t="t"/>
              <a:pathLst>
                <a:path extrusionOk="0" h="947" w="8279">
                  <a:moveTo>
                    <a:pt x="3374" y="0"/>
                  </a:moveTo>
                  <a:cubicBezTo>
                    <a:pt x="2250" y="0"/>
                    <a:pt x="1123" y="109"/>
                    <a:pt x="33" y="282"/>
                  </a:cubicBezTo>
                  <a:cubicBezTo>
                    <a:pt x="0" y="288"/>
                    <a:pt x="7" y="348"/>
                    <a:pt x="43" y="348"/>
                  </a:cubicBezTo>
                  <a:cubicBezTo>
                    <a:pt x="44" y="348"/>
                    <a:pt x="44" y="348"/>
                    <a:pt x="45" y="348"/>
                  </a:cubicBezTo>
                  <a:cubicBezTo>
                    <a:pt x="1141" y="269"/>
                    <a:pt x="2221" y="198"/>
                    <a:pt x="3291" y="198"/>
                  </a:cubicBezTo>
                  <a:cubicBezTo>
                    <a:pt x="4947" y="198"/>
                    <a:pt x="6579" y="368"/>
                    <a:pt x="8215" y="945"/>
                  </a:cubicBezTo>
                  <a:cubicBezTo>
                    <a:pt x="8220" y="946"/>
                    <a:pt x="8224" y="947"/>
                    <a:pt x="8229" y="947"/>
                  </a:cubicBezTo>
                  <a:cubicBezTo>
                    <a:pt x="8268" y="947"/>
                    <a:pt x="8279" y="884"/>
                    <a:pt x="8236" y="865"/>
                  </a:cubicBezTo>
                  <a:cubicBezTo>
                    <a:pt x="6700" y="239"/>
                    <a:pt x="5039" y="0"/>
                    <a:pt x="3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4"/>
            <p:cNvSpPr/>
            <p:nvPr/>
          </p:nvSpPr>
          <p:spPr>
            <a:xfrm>
              <a:off x="2186300" y="3994100"/>
              <a:ext cx="28650" cy="57825"/>
            </a:xfrm>
            <a:custGeom>
              <a:rect b="b" l="l" r="r" t="t"/>
              <a:pathLst>
                <a:path extrusionOk="0" h="2313" w="1146">
                  <a:moveTo>
                    <a:pt x="46" y="0"/>
                  </a:moveTo>
                  <a:cubicBezTo>
                    <a:pt x="21" y="0"/>
                    <a:pt x="0" y="32"/>
                    <a:pt x="22" y="56"/>
                  </a:cubicBezTo>
                  <a:cubicBezTo>
                    <a:pt x="601" y="722"/>
                    <a:pt x="1019" y="1382"/>
                    <a:pt x="1002" y="2295"/>
                  </a:cubicBezTo>
                  <a:cubicBezTo>
                    <a:pt x="1002" y="2307"/>
                    <a:pt x="1010" y="2313"/>
                    <a:pt x="1019" y="2313"/>
                  </a:cubicBezTo>
                  <a:cubicBezTo>
                    <a:pt x="1028" y="2313"/>
                    <a:pt x="1038" y="2306"/>
                    <a:pt x="1040" y="2295"/>
                  </a:cubicBezTo>
                  <a:cubicBezTo>
                    <a:pt x="1146" y="1394"/>
                    <a:pt x="697" y="625"/>
                    <a:pt x="69" y="10"/>
                  </a:cubicBezTo>
                  <a:cubicBezTo>
                    <a:pt x="61" y="3"/>
                    <a:pt x="53" y="0"/>
                    <a:pt x="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4"/>
            <p:cNvSpPr/>
            <p:nvPr/>
          </p:nvSpPr>
          <p:spPr>
            <a:xfrm>
              <a:off x="2204925" y="3995225"/>
              <a:ext cx="7675" cy="28750"/>
            </a:xfrm>
            <a:custGeom>
              <a:rect b="b" l="l" r="r" t="t"/>
              <a:pathLst>
                <a:path extrusionOk="0" h="1150" w="307">
                  <a:moveTo>
                    <a:pt x="32" y="1"/>
                  </a:moveTo>
                  <a:cubicBezTo>
                    <a:pt x="15" y="1"/>
                    <a:pt x="0" y="14"/>
                    <a:pt x="6" y="34"/>
                  </a:cubicBezTo>
                  <a:cubicBezTo>
                    <a:pt x="118" y="399"/>
                    <a:pt x="157" y="727"/>
                    <a:pt x="58" y="1101"/>
                  </a:cubicBezTo>
                  <a:cubicBezTo>
                    <a:pt x="49" y="1127"/>
                    <a:pt x="75" y="1150"/>
                    <a:pt x="99" y="1150"/>
                  </a:cubicBezTo>
                  <a:cubicBezTo>
                    <a:pt x="111" y="1150"/>
                    <a:pt x="123" y="1144"/>
                    <a:pt x="130" y="1131"/>
                  </a:cubicBezTo>
                  <a:cubicBezTo>
                    <a:pt x="307" y="783"/>
                    <a:pt x="266" y="334"/>
                    <a:pt x="55" y="13"/>
                  </a:cubicBezTo>
                  <a:cubicBezTo>
                    <a:pt x="49" y="5"/>
                    <a:pt x="40"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34"/>
            <p:cNvSpPr/>
            <p:nvPr/>
          </p:nvSpPr>
          <p:spPr>
            <a:xfrm>
              <a:off x="2182550" y="4014900"/>
              <a:ext cx="30300" cy="25025"/>
            </a:xfrm>
            <a:custGeom>
              <a:rect b="b" l="l" r="r" t="t"/>
              <a:pathLst>
                <a:path extrusionOk="0" h="1001" w="1212">
                  <a:moveTo>
                    <a:pt x="56" y="1"/>
                  </a:moveTo>
                  <a:cubicBezTo>
                    <a:pt x="27" y="1"/>
                    <a:pt x="0" y="31"/>
                    <a:pt x="20" y="61"/>
                  </a:cubicBezTo>
                  <a:cubicBezTo>
                    <a:pt x="299" y="465"/>
                    <a:pt x="703" y="818"/>
                    <a:pt x="1160" y="999"/>
                  </a:cubicBezTo>
                  <a:cubicBezTo>
                    <a:pt x="1163" y="1000"/>
                    <a:pt x="1166" y="1001"/>
                    <a:pt x="1170" y="1001"/>
                  </a:cubicBezTo>
                  <a:cubicBezTo>
                    <a:pt x="1196" y="1001"/>
                    <a:pt x="1212" y="955"/>
                    <a:pt x="1184" y="939"/>
                  </a:cubicBezTo>
                  <a:cubicBezTo>
                    <a:pt x="726" y="712"/>
                    <a:pt x="437" y="358"/>
                    <a:pt x="82" y="11"/>
                  </a:cubicBezTo>
                  <a:cubicBezTo>
                    <a:pt x="74" y="4"/>
                    <a:pt x="65" y="1"/>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34"/>
            <p:cNvSpPr/>
            <p:nvPr/>
          </p:nvSpPr>
          <p:spPr>
            <a:xfrm>
              <a:off x="2126350" y="4023000"/>
              <a:ext cx="57575" cy="25575"/>
            </a:xfrm>
            <a:custGeom>
              <a:rect b="b" l="l" r="r" t="t"/>
              <a:pathLst>
                <a:path extrusionOk="0" h="1023" w="2303">
                  <a:moveTo>
                    <a:pt x="58" y="1"/>
                  </a:moveTo>
                  <a:cubicBezTo>
                    <a:pt x="15" y="1"/>
                    <a:pt x="0" y="61"/>
                    <a:pt x="44" y="75"/>
                  </a:cubicBezTo>
                  <a:cubicBezTo>
                    <a:pt x="815" y="316"/>
                    <a:pt x="1540" y="585"/>
                    <a:pt x="2229" y="1016"/>
                  </a:cubicBezTo>
                  <a:cubicBezTo>
                    <a:pt x="2236" y="1021"/>
                    <a:pt x="2244" y="1023"/>
                    <a:pt x="2250" y="1023"/>
                  </a:cubicBezTo>
                  <a:cubicBezTo>
                    <a:pt x="2284" y="1023"/>
                    <a:pt x="2303" y="972"/>
                    <a:pt x="2269" y="947"/>
                  </a:cubicBezTo>
                  <a:cubicBezTo>
                    <a:pt x="1627" y="470"/>
                    <a:pt x="861" y="120"/>
                    <a:pt x="65" y="2"/>
                  </a:cubicBezTo>
                  <a:cubicBezTo>
                    <a:pt x="62" y="1"/>
                    <a:pt x="60"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4"/>
            <p:cNvSpPr/>
            <p:nvPr/>
          </p:nvSpPr>
          <p:spPr>
            <a:xfrm>
              <a:off x="2134150" y="4047375"/>
              <a:ext cx="35575" cy="27975"/>
            </a:xfrm>
            <a:custGeom>
              <a:rect b="b" l="l" r="r" t="t"/>
              <a:pathLst>
                <a:path extrusionOk="0" h="1119" w="1423">
                  <a:moveTo>
                    <a:pt x="1374" y="0"/>
                  </a:moveTo>
                  <a:cubicBezTo>
                    <a:pt x="1358" y="0"/>
                    <a:pt x="1342" y="9"/>
                    <a:pt x="1335" y="28"/>
                  </a:cubicBezTo>
                  <a:cubicBezTo>
                    <a:pt x="1122" y="613"/>
                    <a:pt x="612" y="894"/>
                    <a:pt x="39" y="1045"/>
                  </a:cubicBezTo>
                  <a:cubicBezTo>
                    <a:pt x="0" y="1057"/>
                    <a:pt x="7" y="1118"/>
                    <a:pt x="46" y="1118"/>
                  </a:cubicBezTo>
                  <a:cubicBezTo>
                    <a:pt x="47" y="1118"/>
                    <a:pt x="47" y="1118"/>
                    <a:pt x="48" y="1118"/>
                  </a:cubicBezTo>
                  <a:cubicBezTo>
                    <a:pt x="667" y="1084"/>
                    <a:pt x="1218" y="628"/>
                    <a:pt x="1412" y="50"/>
                  </a:cubicBezTo>
                  <a:cubicBezTo>
                    <a:pt x="1422" y="19"/>
                    <a:pt x="1399" y="0"/>
                    <a:pt x="1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34"/>
            <p:cNvSpPr/>
            <p:nvPr/>
          </p:nvSpPr>
          <p:spPr>
            <a:xfrm>
              <a:off x="2092125" y="4036450"/>
              <a:ext cx="39650" cy="12725"/>
            </a:xfrm>
            <a:custGeom>
              <a:rect b="b" l="l" r="r" t="t"/>
              <a:pathLst>
                <a:path extrusionOk="0" h="509" w="1586">
                  <a:moveTo>
                    <a:pt x="92" y="0"/>
                  </a:moveTo>
                  <a:cubicBezTo>
                    <a:pt x="74" y="0"/>
                    <a:pt x="56" y="0"/>
                    <a:pt x="38" y="1"/>
                  </a:cubicBezTo>
                  <a:cubicBezTo>
                    <a:pt x="0" y="1"/>
                    <a:pt x="0" y="58"/>
                    <a:pt x="38" y="59"/>
                  </a:cubicBezTo>
                  <a:cubicBezTo>
                    <a:pt x="523" y="83"/>
                    <a:pt x="1129" y="219"/>
                    <a:pt x="1527" y="502"/>
                  </a:cubicBezTo>
                  <a:cubicBezTo>
                    <a:pt x="1533" y="506"/>
                    <a:pt x="1539" y="508"/>
                    <a:pt x="1544" y="508"/>
                  </a:cubicBezTo>
                  <a:cubicBezTo>
                    <a:pt x="1570" y="508"/>
                    <a:pt x="1586" y="468"/>
                    <a:pt x="1560" y="447"/>
                  </a:cubicBezTo>
                  <a:cubicBezTo>
                    <a:pt x="1164" y="141"/>
                    <a:pt x="591"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34"/>
            <p:cNvSpPr/>
            <p:nvPr/>
          </p:nvSpPr>
          <p:spPr>
            <a:xfrm>
              <a:off x="2196550" y="4049125"/>
              <a:ext cx="14375" cy="51475"/>
            </a:xfrm>
            <a:custGeom>
              <a:rect b="b" l="l" r="r" t="t"/>
              <a:pathLst>
                <a:path extrusionOk="0" h="2059" w="575">
                  <a:moveTo>
                    <a:pt x="509" y="0"/>
                  </a:moveTo>
                  <a:cubicBezTo>
                    <a:pt x="497" y="0"/>
                    <a:pt x="485" y="9"/>
                    <a:pt x="485" y="25"/>
                  </a:cubicBezTo>
                  <a:cubicBezTo>
                    <a:pt x="465" y="742"/>
                    <a:pt x="305" y="1354"/>
                    <a:pt x="13" y="2006"/>
                  </a:cubicBezTo>
                  <a:cubicBezTo>
                    <a:pt x="1" y="2034"/>
                    <a:pt x="23" y="2059"/>
                    <a:pt x="45" y="2059"/>
                  </a:cubicBezTo>
                  <a:cubicBezTo>
                    <a:pt x="56" y="2059"/>
                    <a:pt x="66" y="2053"/>
                    <a:pt x="73" y="2041"/>
                  </a:cubicBezTo>
                  <a:cubicBezTo>
                    <a:pt x="422" y="1438"/>
                    <a:pt x="574" y="719"/>
                    <a:pt x="535" y="25"/>
                  </a:cubicBezTo>
                  <a:cubicBezTo>
                    <a:pt x="535" y="9"/>
                    <a:pt x="522" y="0"/>
                    <a:pt x="5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4"/>
            <p:cNvSpPr/>
            <p:nvPr/>
          </p:nvSpPr>
          <p:spPr>
            <a:xfrm>
              <a:off x="2180700" y="4065950"/>
              <a:ext cx="28250" cy="22600"/>
            </a:xfrm>
            <a:custGeom>
              <a:rect b="b" l="l" r="r" t="t"/>
              <a:pathLst>
                <a:path extrusionOk="0" h="904" w="1130">
                  <a:moveTo>
                    <a:pt x="1107" y="1"/>
                  </a:moveTo>
                  <a:cubicBezTo>
                    <a:pt x="1104" y="1"/>
                    <a:pt x="1102" y="2"/>
                    <a:pt x="1099" y="3"/>
                  </a:cubicBezTo>
                  <a:cubicBezTo>
                    <a:pt x="692" y="199"/>
                    <a:pt x="269" y="491"/>
                    <a:pt x="11" y="869"/>
                  </a:cubicBezTo>
                  <a:cubicBezTo>
                    <a:pt x="0" y="886"/>
                    <a:pt x="17" y="904"/>
                    <a:pt x="33" y="904"/>
                  </a:cubicBezTo>
                  <a:cubicBezTo>
                    <a:pt x="39" y="904"/>
                    <a:pt x="44" y="902"/>
                    <a:pt x="49" y="898"/>
                  </a:cubicBezTo>
                  <a:cubicBezTo>
                    <a:pt x="376" y="571"/>
                    <a:pt x="719" y="269"/>
                    <a:pt x="1116" y="31"/>
                  </a:cubicBezTo>
                  <a:cubicBezTo>
                    <a:pt x="1130" y="21"/>
                    <a:pt x="1121" y="1"/>
                    <a:pt x="1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34"/>
            <p:cNvSpPr/>
            <p:nvPr/>
          </p:nvSpPr>
          <p:spPr>
            <a:xfrm>
              <a:off x="2204025" y="4082400"/>
              <a:ext cx="7575" cy="24500"/>
            </a:xfrm>
            <a:custGeom>
              <a:rect b="b" l="l" r="r" t="t"/>
              <a:pathLst>
                <a:path extrusionOk="0" h="980" w="303">
                  <a:moveTo>
                    <a:pt x="48" y="0"/>
                  </a:moveTo>
                  <a:cubicBezTo>
                    <a:pt x="25" y="0"/>
                    <a:pt x="1" y="25"/>
                    <a:pt x="12" y="54"/>
                  </a:cubicBezTo>
                  <a:cubicBezTo>
                    <a:pt x="139" y="349"/>
                    <a:pt x="168" y="626"/>
                    <a:pt x="178" y="944"/>
                  </a:cubicBezTo>
                  <a:cubicBezTo>
                    <a:pt x="180" y="966"/>
                    <a:pt x="200" y="980"/>
                    <a:pt x="219" y="980"/>
                  </a:cubicBezTo>
                  <a:cubicBezTo>
                    <a:pt x="233" y="980"/>
                    <a:pt x="247" y="972"/>
                    <a:pt x="250" y="953"/>
                  </a:cubicBezTo>
                  <a:cubicBezTo>
                    <a:pt x="302" y="639"/>
                    <a:pt x="204" y="303"/>
                    <a:pt x="73" y="18"/>
                  </a:cubicBezTo>
                  <a:cubicBezTo>
                    <a:pt x="68" y="6"/>
                    <a:pt x="58"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4"/>
            <p:cNvSpPr/>
            <p:nvPr/>
          </p:nvSpPr>
          <p:spPr>
            <a:xfrm>
              <a:off x="2153450" y="4062675"/>
              <a:ext cx="6975" cy="24025"/>
            </a:xfrm>
            <a:custGeom>
              <a:rect b="b" l="l" r="r" t="t"/>
              <a:pathLst>
                <a:path extrusionOk="0" h="961" w="279">
                  <a:moveTo>
                    <a:pt x="229" y="1"/>
                  </a:moveTo>
                  <a:cubicBezTo>
                    <a:pt x="215" y="1"/>
                    <a:pt x="201" y="10"/>
                    <a:pt x="201" y="29"/>
                  </a:cubicBezTo>
                  <a:cubicBezTo>
                    <a:pt x="211" y="351"/>
                    <a:pt x="133" y="635"/>
                    <a:pt x="7" y="927"/>
                  </a:cubicBezTo>
                  <a:cubicBezTo>
                    <a:pt x="0" y="945"/>
                    <a:pt x="13" y="960"/>
                    <a:pt x="28" y="960"/>
                  </a:cubicBezTo>
                  <a:cubicBezTo>
                    <a:pt x="34" y="960"/>
                    <a:pt x="41" y="957"/>
                    <a:pt x="46" y="949"/>
                  </a:cubicBezTo>
                  <a:cubicBezTo>
                    <a:pt x="223" y="677"/>
                    <a:pt x="278" y="349"/>
                    <a:pt x="259" y="28"/>
                  </a:cubicBezTo>
                  <a:cubicBezTo>
                    <a:pt x="257" y="10"/>
                    <a:pt x="243"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34"/>
            <p:cNvSpPr/>
            <p:nvPr/>
          </p:nvSpPr>
          <p:spPr>
            <a:xfrm>
              <a:off x="2091125" y="4050050"/>
              <a:ext cx="28950" cy="16200"/>
            </a:xfrm>
            <a:custGeom>
              <a:rect b="b" l="l" r="r" t="t"/>
              <a:pathLst>
                <a:path extrusionOk="0" h="648" w="1158">
                  <a:moveTo>
                    <a:pt x="1131" y="1"/>
                  </a:moveTo>
                  <a:cubicBezTo>
                    <a:pt x="1126" y="1"/>
                    <a:pt x="1121" y="3"/>
                    <a:pt x="1118" y="7"/>
                  </a:cubicBezTo>
                  <a:cubicBezTo>
                    <a:pt x="841" y="340"/>
                    <a:pt x="425" y="488"/>
                    <a:pt x="23" y="606"/>
                  </a:cubicBezTo>
                  <a:cubicBezTo>
                    <a:pt x="0" y="612"/>
                    <a:pt x="3" y="648"/>
                    <a:pt x="29" y="648"/>
                  </a:cubicBezTo>
                  <a:cubicBezTo>
                    <a:pt x="482" y="624"/>
                    <a:pt x="889" y="407"/>
                    <a:pt x="1148" y="31"/>
                  </a:cubicBezTo>
                  <a:cubicBezTo>
                    <a:pt x="1158" y="17"/>
                    <a:pt x="1144" y="1"/>
                    <a:pt x="1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34"/>
            <p:cNvSpPr/>
            <p:nvPr/>
          </p:nvSpPr>
          <p:spPr>
            <a:xfrm>
              <a:off x="2405550" y="3810200"/>
              <a:ext cx="99375" cy="56650"/>
            </a:xfrm>
            <a:custGeom>
              <a:rect b="b" l="l" r="r" t="t"/>
              <a:pathLst>
                <a:path extrusionOk="0" h="2266" w="3975">
                  <a:moveTo>
                    <a:pt x="1916" y="1"/>
                  </a:moveTo>
                  <a:cubicBezTo>
                    <a:pt x="1174" y="1"/>
                    <a:pt x="1" y="801"/>
                    <a:pt x="16" y="827"/>
                  </a:cubicBezTo>
                  <a:cubicBezTo>
                    <a:pt x="166" y="1052"/>
                    <a:pt x="1042" y="2266"/>
                    <a:pt x="2240" y="2266"/>
                  </a:cubicBezTo>
                  <a:cubicBezTo>
                    <a:pt x="2767" y="2266"/>
                    <a:pt x="3357" y="2030"/>
                    <a:pt x="3974" y="1372"/>
                  </a:cubicBezTo>
                  <a:cubicBezTo>
                    <a:pt x="3507" y="803"/>
                    <a:pt x="2871" y="92"/>
                    <a:pt x="2008" y="5"/>
                  </a:cubicBezTo>
                  <a:cubicBezTo>
                    <a:pt x="1978" y="2"/>
                    <a:pt x="1948" y="1"/>
                    <a:pt x="19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34"/>
            <p:cNvSpPr/>
            <p:nvPr/>
          </p:nvSpPr>
          <p:spPr>
            <a:xfrm>
              <a:off x="2409325" y="3829250"/>
              <a:ext cx="130825" cy="34725"/>
            </a:xfrm>
            <a:custGeom>
              <a:rect b="b" l="l" r="r" t="t"/>
              <a:pathLst>
                <a:path extrusionOk="0" h="1389" w="5233">
                  <a:moveTo>
                    <a:pt x="581" y="1"/>
                  </a:moveTo>
                  <a:cubicBezTo>
                    <a:pt x="399" y="1"/>
                    <a:pt x="217" y="5"/>
                    <a:pt x="37" y="12"/>
                  </a:cubicBezTo>
                  <a:cubicBezTo>
                    <a:pt x="0" y="14"/>
                    <a:pt x="0" y="72"/>
                    <a:pt x="37" y="72"/>
                  </a:cubicBezTo>
                  <a:cubicBezTo>
                    <a:pt x="1876" y="81"/>
                    <a:pt x="3585" y="367"/>
                    <a:pt x="5150" y="1383"/>
                  </a:cubicBezTo>
                  <a:cubicBezTo>
                    <a:pt x="5157" y="1387"/>
                    <a:pt x="5164" y="1389"/>
                    <a:pt x="5170" y="1389"/>
                  </a:cubicBezTo>
                  <a:cubicBezTo>
                    <a:pt x="5204" y="1389"/>
                    <a:pt x="5233" y="1342"/>
                    <a:pt x="5201" y="1317"/>
                  </a:cubicBezTo>
                  <a:cubicBezTo>
                    <a:pt x="3911" y="318"/>
                    <a:pt x="2198" y="1"/>
                    <a:pt x="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34"/>
            <p:cNvSpPr/>
            <p:nvPr/>
          </p:nvSpPr>
          <p:spPr>
            <a:xfrm>
              <a:off x="2456875" y="3838775"/>
              <a:ext cx="32225" cy="27100"/>
            </a:xfrm>
            <a:custGeom>
              <a:rect b="b" l="l" r="r" t="t"/>
              <a:pathLst>
                <a:path extrusionOk="0" h="1084" w="1289">
                  <a:moveTo>
                    <a:pt x="1262" y="0"/>
                  </a:moveTo>
                  <a:cubicBezTo>
                    <a:pt x="1255" y="0"/>
                    <a:pt x="1248" y="4"/>
                    <a:pt x="1243" y="12"/>
                  </a:cubicBezTo>
                  <a:cubicBezTo>
                    <a:pt x="995" y="438"/>
                    <a:pt x="513" y="903"/>
                    <a:pt x="28" y="1032"/>
                  </a:cubicBezTo>
                  <a:cubicBezTo>
                    <a:pt x="0" y="1040"/>
                    <a:pt x="10" y="1084"/>
                    <a:pt x="37" y="1084"/>
                  </a:cubicBezTo>
                  <a:cubicBezTo>
                    <a:pt x="39" y="1084"/>
                    <a:pt x="41" y="1083"/>
                    <a:pt x="43" y="1083"/>
                  </a:cubicBezTo>
                  <a:cubicBezTo>
                    <a:pt x="521" y="956"/>
                    <a:pt x="1067" y="477"/>
                    <a:pt x="1281" y="34"/>
                  </a:cubicBezTo>
                  <a:cubicBezTo>
                    <a:pt x="1289" y="16"/>
                    <a:pt x="1276" y="0"/>
                    <a:pt x="1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34"/>
            <p:cNvSpPr/>
            <p:nvPr/>
          </p:nvSpPr>
          <p:spPr>
            <a:xfrm>
              <a:off x="2434625" y="3833875"/>
              <a:ext cx="33325" cy="24400"/>
            </a:xfrm>
            <a:custGeom>
              <a:rect b="b" l="l" r="r" t="t"/>
              <a:pathLst>
                <a:path extrusionOk="0" h="976" w="1333">
                  <a:moveTo>
                    <a:pt x="1300" y="1"/>
                  </a:moveTo>
                  <a:cubicBezTo>
                    <a:pt x="1291" y="1"/>
                    <a:pt x="1283" y="4"/>
                    <a:pt x="1279" y="13"/>
                  </a:cubicBezTo>
                  <a:cubicBezTo>
                    <a:pt x="1028" y="465"/>
                    <a:pt x="523" y="743"/>
                    <a:pt x="43" y="899"/>
                  </a:cubicBezTo>
                  <a:cubicBezTo>
                    <a:pt x="1" y="914"/>
                    <a:pt x="12" y="976"/>
                    <a:pt x="50" y="976"/>
                  </a:cubicBezTo>
                  <a:cubicBezTo>
                    <a:pt x="54" y="976"/>
                    <a:pt x="58" y="975"/>
                    <a:pt x="62" y="974"/>
                  </a:cubicBezTo>
                  <a:cubicBezTo>
                    <a:pt x="529" y="824"/>
                    <a:pt x="1156" y="531"/>
                    <a:pt x="1327" y="32"/>
                  </a:cubicBezTo>
                  <a:cubicBezTo>
                    <a:pt x="1333" y="15"/>
                    <a:pt x="1316" y="1"/>
                    <a:pt x="13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34"/>
            <p:cNvSpPr/>
            <p:nvPr/>
          </p:nvSpPr>
          <p:spPr>
            <a:xfrm>
              <a:off x="2424375" y="3830500"/>
              <a:ext cx="21025" cy="16900"/>
            </a:xfrm>
            <a:custGeom>
              <a:rect b="b" l="l" r="r" t="t"/>
              <a:pathLst>
                <a:path extrusionOk="0" h="676" w="841">
                  <a:moveTo>
                    <a:pt x="812" y="1"/>
                  </a:moveTo>
                  <a:cubicBezTo>
                    <a:pt x="806" y="1"/>
                    <a:pt x="799" y="3"/>
                    <a:pt x="793" y="10"/>
                  </a:cubicBezTo>
                  <a:cubicBezTo>
                    <a:pt x="580" y="292"/>
                    <a:pt x="332" y="467"/>
                    <a:pt x="22" y="634"/>
                  </a:cubicBezTo>
                  <a:cubicBezTo>
                    <a:pt x="0" y="645"/>
                    <a:pt x="15" y="676"/>
                    <a:pt x="36" y="676"/>
                  </a:cubicBezTo>
                  <a:cubicBezTo>
                    <a:pt x="40" y="676"/>
                    <a:pt x="44" y="675"/>
                    <a:pt x="47" y="673"/>
                  </a:cubicBezTo>
                  <a:cubicBezTo>
                    <a:pt x="344" y="525"/>
                    <a:pt x="691" y="355"/>
                    <a:pt x="833" y="33"/>
                  </a:cubicBezTo>
                  <a:cubicBezTo>
                    <a:pt x="840" y="15"/>
                    <a:pt x="827" y="1"/>
                    <a:pt x="8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4"/>
            <p:cNvSpPr/>
            <p:nvPr/>
          </p:nvSpPr>
          <p:spPr>
            <a:xfrm>
              <a:off x="2415350" y="3829425"/>
              <a:ext cx="12875" cy="9425"/>
            </a:xfrm>
            <a:custGeom>
              <a:rect b="b" l="l" r="r" t="t"/>
              <a:pathLst>
                <a:path extrusionOk="0" h="377" w="515">
                  <a:moveTo>
                    <a:pt x="470" y="1"/>
                  </a:moveTo>
                  <a:cubicBezTo>
                    <a:pt x="465" y="1"/>
                    <a:pt x="459" y="2"/>
                    <a:pt x="455" y="4"/>
                  </a:cubicBezTo>
                  <a:cubicBezTo>
                    <a:pt x="419" y="19"/>
                    <a:pt x="373" y="71"/>
                    <a:pt x="337" y="103"/>
                  </a:cubicBezTo>
                  <a:cubicBezTo>
                    <a:pt x="242" y="185"/>
                    <a:pt x="139" y="260"/>
                    <a:pt x="27" y="318"/>
                  </a:cubicBezTo>
                  <a:cubicBezTo>
                    <a:pt x="1" y="333"/>
                    <a:pt x="15" y="376"/>
                    <a:pt x="40" y="376"/>
                  </a:cubicBezTo>
                  <a:cubicBezTo>
                    <a:pt x="43" y="376"/>
                    <a:pt x="47" y="375"/>
                    <a:pt x="51" y="374"/>
                  </a:cubicBezTo>
                  <a:cubicBezTo>
                    <a:pt x="169" y="326"/>
                    <a:pt x="275" y="260"/>
                    <a:pt x="374" y="179"/>
                  </a:cubicBezTo>
                  <a:cubicBezTo>
                    <a:pt x="419" y="142"/>
                    <a:pt x="485" y="101"/>
                    <a:pt x="506" y="43"/>
                  </a:cubicBezTo>
                  <a:cubicBezTo>
                    <a:pt x="514" y="18"/>
                    <a:pt x="491" y="1"/>
                    <a:pt x="4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4"/>
            <p:cNvSpPr/>
            <p:nvPr/>
          </p:nvSpPr>
          <p:spPr>
            <a:xfrm>
              <a:off x="2416575" y="3824525"/>
              <a:ext cx="11250" cy="6175"/>
            </a:xfrm>
            <a:custGeom>
              <a:rect b="b" l="l" r="r" t="t"/>
              <a:pathLst>
                <a:path extrusionOk="0" h="247" w="450">
                  <a:moveTo>
                    <a:pt x="23" y="1"/>
                  </a:moveTo>
                  <a:cubicBezTo>
                    <a:pt x="0" y="1"/>
                    <a:pt x="0" y="35"/>
                    <a:pt x="23" y="37"/>
                  </a:cubicBezTo>
                  <a:cubicBezTo>
                    <a:pt x="174" y="47"/>
                    <a:pt x="303" y="148"/>
                    <a:pt x="412" y="242"/>
                  </a:cubicBezTo>
                  <a:cubicBezTo>
                    <a:pt x="416" y="245"/>
                    <a:pt x="420" y="247"/>
                    <a:pt x="424" y="247"/>
                  </a:cubicBezTo>
                  <a:cubicBezTo>
                    <a:pt x="437" y="247"/>
                    <a:pt x="449" y="234"/>
                    <a:pt x="440" y="219"/>
                  </a:cubicBezTo>
                  <a:cubicBezTo>
                    <a:pt x="352" y="100"/>
                    <a:pt x="171" y="8"/>
                    <a:pt x="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4"/>
            <p:cNvSpPr/>
            <p:nvPr/>
          </p:nvSpPr>
          <p:spPr>
            <a:xfrm>
              <a:off x="2429200" y="3818425"/>
              <a:ext cx="17375" cy="13150"/>
            </a:xfrm>
            <a:custGeom>
              <a:rect b="b" l="l" r="r" t="t"/>
              <a:pathLst>
                <a:path extrusionOk="0" h="526" w="695">
                  <a:moveTo>
                    <a:pt x="40" y="1"/>
                  </a:moveTo>
                  <a:cubicBezTo>
                    <a:pt x="18" y="1"/>
                    <a:pt x="1" y="36"/>
                    <a:pt x="27" y="50"/>
                  </a:cubicBezTo>
                  <a:cubicBezTo>
                    <a:pt x="261" y="176"/>
                    <a:pt x="453" y="344"/>
                    <a:pt x="650" y="520"/>
                  </a:cubicBezTo>
                  <a:cubicBezTo>
                    <a:pt x="654" y="524"/>
                    <a:pt x="659" y="525"/>
                    <a:pt x="664" y="525"/>
                  </a:cubicBezTo>
                  <a:cubicBezTo>
                    <a:pt x="679" y="525"/>
                    <a:pt x="695" y="510"/>
                    <a:pt x="683" y="496"/>
                  </a:cubicBezTo>
                  <a:cubicBezTo>
                    <a:pt x="522" y="284"/>
                    <a:pt x="287" y="125"/>
                    <a:pt x="52" y="4"/>
                  </a:cubicBezTo>
                  <a:cubicBezTo>
                    <a:pt x="48" y="2"/>
                    <a:pt x="44"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4"/>
            <p:cNvSpPr/>
            <p:nvPr/>
          </p:nvSpPr>
          <p:spPr>
            <a:xfrm>
              <a:off x="2442825" y="3811600"/>
              <a:ext cx="24975" cy="22800"/>
            </a:xfrm>
            <a:custGeom>
              <a:rect b="b" l="l" r="r" t="t"/>
              <a:pathLst>
                <a:path extrusionOk="0" h="912" w="999">
                  <a:moveTo>
                    <a:pt x="35" y="1"/>
                  </a:moveTo>
                  <a:cubicBezTo>
                    <a:pt x="8" y="1"/>
                    <a:pt x="0" y="44"/>
                    <a:pt x="29" y="51"/>
                  </a:cubicBezTo>
                  <a:cubicBezTo>
                    <a:pt x="209" y="84"/>
                    <a:pt x="388" y="226"/>
                    <a:pt x="524" y="338"/>
                  </a:cubicBezTo>
                  <a:cubicBezTo>
                    <a:pt x="712" y="493"/>
                    <a:pt x="876" y="683"/>
                    <a:pt x="973" y="906"/>
                  </a:cubicBezTo>
                  <a:cubicBezTo>
                    <a:pt x="975" y="910"/>
                    <a:pt x="979" y="912"/>
                    <a:pt x="983" y="912"/>
                  </a:cubicBezTo>
                  <a:cubicBezTo>
                    <a:pt x="990" y="912"/>
                    <a:pt x="999" y="905"/>
                    <a:pt x="996" y="897"/>
                  </a:cubicBezTo>
                  <a:cubicBezTo>
                    <a:pt x="927" y="644"/>
                    <a:pt x="740" y="449"/>
                    <a:pt x="541" y="288"/>
                  </a:cubicBezTo>
                  <a:cubicBezTo>
                    <a:pt x="399" y="174"/>
                    <a:pt x="225" y="36"/>
                    <a:pt x="43" y="2"/>
                  </a:cubicBezTo>
                  <a:cubicBezTo>
                    <a:pt x="40" y="1"/>
                    <a:pt x="37"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4"/>
            <p:cNvSpPr/>
            <p:nvPr/>
          </p:nvSpPr>
          <p:spPr>
            <a:xfrm>
              <a:off x="2460925" y="3811675"/>
              <a:ext cx="28325" cy="28375"/>
            </a:xfrm>
            <a:custGeom>
              <a:rect b="b" l="l" r="r" t="t"/>
              <a:pathLst>
                <a:path extrusionOk="0" h="1135" w="1133">
                  <a:moveTo>
                    <a:pt x="39" y="0"/>
                  </a:moveTo>
                  <a:cubicBezTo>
                    <a:pt x="16" y="0"/>
                    <a:pt x="0" y="37"/>
                    <a:pt x="28" y="51"/>
                  </a:cubicBezTo>
                  <a:cubicBezTo>
                    <a:pt x="478" y="300"/>
                    <a:pt x="860" y="651"/>
                    <a:pt x="1078" y="1121"/>
                  </a:cubicBezTo>
                  <a:cubicBezTo>
                    <a:pt x="1083" y="1131"/>
                    <a:pt x="1091" y="1135"/>
                    <a:pt x="1099" y="1135"/>
                  </a:cubicBezTo>
                  <a:cubicBezTo>
                    <a:pt x="1115" y="1135"/>
                    <a:pt x="1133" y="1119"/>
                    <a:pt x="1128" y="1100"/>
                  </a:cubicBezTo>
                  <a:cubicBezTo>
                    <a:pt x="1015" y="605"/>
                    <a:pt x="477" y="225"/>
                    <a:pt x="53" y="5"/>
                  </a:cubicBezTo>
                  <a:cubicBezTo>
                    <a:pt x="49" y="2"/>
                    <a:pt x="44" y="0"/>
                    <a:pt x="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4"/>
            <p:cNvSpPr/>
            <p:nvPr/>
          </p:nvSpPr>
          <p:spPr>
            <a:xfrm>
              <a:off x="2774425" y="3952700"/>
              <a:ext cx="162225" cy="94050"/>
            </a:xfrm>
            <a:custGeom>
              <a:rect b="b" l="l" r="r" t="t"/>
              <a:pathLst>
                <a:path extrusionOk="0" h="3762" w="6489">
                  <a:moveTo>
                    <a:pt x="3022" y="0"/>
                  </a:moveTo>
                  <a:cubicBezTo>
                    <a:pt x="2108" y="0"/>
                    <a:pt x="1075" y="441"/>
                    <a:pt x="0" y="1720"/>
                  </a:cubicBezTo>
                  <a:cubicBezTo>
                    <a:pt x="775" y="2615"/>
                    <a:pt x="1824" y="3723"/>
                    <a:pt x="3232" y="3761"/>
                  </a:cubicBezTo>
                  <a:cubicBezTo>
                    <a:pt x="3244" y="3761"/>
                    <a:pt x="3256" y="3761"/>
                    <a:pt x="3267" y="3761"/>
                  </a:cubicBezTo>
                  <a:cubicBezTo>
                    <a:pt x="4469" y="3761"/>
                    <a:pt x="6488" y="2180"/>
                    <a:pt x="6462" y="2139"/>
                  </a:cubicBezTo>
                  <a:cubicBezTo>
                    <a:pt x="6223" y="1793"/>
                    <a:pt x="4865" y="0"/>
                    <a:pt x="30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4"/>
            <p:cNvSpPr/>
            <p:nvPr/>
          </p:nvSpPr>
          <p:spPr>
            <a:xfrm>
              <a:off x="2742550" y="3982500"/>
              <a:ext cx="187375" cy="29275"/>
            </a:xfrm>
            <a:custGeom>
              <a:rect b="b" l="l" r="r" t="t"/>
              <a:pathLst>
                <a:path extrusionOk="0" h="1171" w="7495">
                  <a:moveTo>
                    <a:pt x="66" y="0"/>
                  </a:moveTo>
                  <a:cubicBezTo>
                    <a:pt x="27" y="0"/>
                    <a:pt x="1" y="54"/>
                    <a:pt x="42" y="76"/>
                  </a:cubicBezTo>
                  <a:cubicBezTo>
                    <a:pt x="1603" y="889"/>
                    <a:pt x="3413" y="1170"/>
                    <a:pt x="5198" y="1170"/>
                  </a:cubicBezTo>
                  <a:cubicBezTo>
                    <a:pt x="5962" y="1170"/>
                    <a:pt x="6722" y="1118"/>
                    <a:pt x="7455" y="1035"/>
                  </a:cubicBezTo>
                  <a:cubicBezTo>
                    <a:pt x="7491" y="1031"/>
                    <a:pt x="7494" y="975"/>
                    <a:pt x="7459" y="975"/>
                  </a:cubicBezTo>
                  <a:cubicBezTo>
                    <a:pt x="7458" y="975"/>
                    <a:pt x="7457" y="975"/>
                    <a:pt x="7455" y="975"/>
                  </a:cubicBezTo>
                  <a:cubicBezTo>
                    <a:pt x="6840" y="1024"/>
                    <a:pt x="6230" y="1052"/>
                    <a:pt x="5625" y="1052"/>
                  </a:cubicBezTo>
                  <a:cubicBezTo>
                    <a:pt x="3728" y="1052"/>
                    <a:pt x="1882" y="776"/>
                    <a:pt x="84" y="4"/>
                  </a:cubicBezTo>
                  <a:cubicBezTo>
                    <a:pt x="78" y="1"/>
                    <a:pt x="72"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34"/>
            <p:cNvSpPr/>
            <p:nvPr/>
          </p:nvSpPr>
          <p:spPr>
            <a:xfrm>
              <a:off x="2800575" y="3954450"/>
              <a:ext cx="51025" cy="48350"/>
            </a:xfrm>
            <a:custGeom>
              <a:rect b="b" l="l" r="r" t="t"/>
              <a:pathLst>
                <a:path extrusionOk="0" h="1934" w="2041">
                  <a:moveTo>
                    <a:pt x="2009" y="0"/>
                  </a:moveTo>
                  <a:cubicBezTo>
                    <a:pt x="2006" y="0"/>
                    <a:pt x="2003" y="1"/>
                    <a:pt x="1999" y="2"/>
                  </a:cubicBezTo>
                  <a:cubicBezTo>
                    <a:pt x="1555" y="159"/>
                    <a:pt x="1178" y="484"/>
                    <a:pt x="847" y="813"/>
                  </a:cubicBezTo>
                  <a:cubicBezTo>
                    <a:pt x="532" y="1129"/>
                    <a:pt x="198" y="1491"/>
                    <a:pt x="9" y="1901"/>
                  </a:cubicBezTo>
                  <a:cubicBezTo>
                    <a:pt x="1" y="1918"/>
                    <a:pt x="16" y="1934"/>
                    <a:pt x="30" y="1934"/>
                  </a:cubicBezTo>
                  <a:cubicBezTo>
                    <a:pt x="37" y="1934"/>
                    <a:pt x="43" y="1931"/>
                    <a:pt x="47" y="1924"/>
                  </a:cubicBezTo>
                  <a:cubicBezTo>
                    <a:pt x="427" y="1181"/>
                    <a:pt x="1215" y="331"/>
                    <a:pt x="2013" y="50"/>
                  </a:cubicBezTo>
                  <a:cubicBezTo>
                    <a:pt x="2041" y="41"/>
                    <a:pt x="2033" y="0"/>
                    <a:pt x="2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34"/>
            <p:cNvSpPr/>
            <p:nvPr/>
          </p:nvSpPr>
          <p:spPr>
            <a:xfrm>
              <a:off x="2835325" y="3964675"/>
              <a:ext cx="52475" cy="43600"/>
            </a:xfrm>
            <a:custGeom>
              <a:rect b="b" l="l" r="r" t="t"/>
              <a:pathLst>
                <a:path extrusionOk="0" h="1744" w="2099">
                  <a:moveTo>
                    <a:pt x="2053" y="0"/>
                  </a:moveTo>
                  <a:cubicBezTo>
                    <a:pt x="2049" y="0"/>
                    <a:pt x="2044" y="1"/>
                    <a:pt x="2038" y="3"/>
                  </a:cubicBezTo>
                  <a:cubicBezTo>
                    <a:pt x="1260" y="319"/>
                    <a:pt x="300" y="876"/>
                    <a:pt x="8" y="1711"/>
                  </a:cubicBezTo>
                  <a:cubicBezTo>
                    <a:pt x="1" y="1729"/>
                    <a:pt x="18" y="1744"/>
                    <a:pt x="34" y="1744"/>
                  </a:cubicBezTo>
                  <a:cubicBezTo>
                    <a:pt x="43" y="1744"/>
                    <a:pt x="50" y="1740"/>
                    <a:pt x="54" y="1732"/>
                  </a:cubicBezTo>
                  <a:cubicBezTo>
                    <a:pt x="428" y="935"/>
                    <a:pt x="1263" y="400"/>
                    <a:pt x="2058" y="75"/>
                  </a:cubicBezTo>
                  <a:cubicBezTo>
                    <a:pt x="2099" y="59"/>
                    <a:pt x="2088" y="0"/>
                    <a:pt x="20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34"/>
            <p:cNvSpPr/>
            <p:nvPr/>
          </p:nvSpPr>
          <p:spPr>
            <a:xfrm>
              <a:off x="2872150" y="3981225"/>
              <a:ext cx="32875" cy="30000"/>
            </a:xfrm>
            <a:custGeom>
              <a:rect b="b" l="l" r="r" t="t"/>
              <a:pathLst>
                <a:path extrusionOk="0" h="1200" w="1315">
                  <a:moveTo>
                    <a:pt x="1281" y="1"/>
                  </a:moveTo>
                  <a:cubicBezTo>
                    <a:pt x="1277" y="1"/>
                    <a:pt x="1273" y="2"/>
                    <a:pt x="1269" y="4"/>
                  </a:cubicBezTo>
                  <a:cubicBezTo>
                    <a:pt x="776" y="300"/>
                    <a:pt x="253" y="624"/>
                    <a:pt x="9" y="1167"/>
                  </a:cubicBezTo>
                  <a:cubicBezTo>
                    <a:pt x="1" y="1184"/>
                    <a:pt x="14" y="1200"/>
                    <a:pt x="29" y="1200"/>
                  </a:cubicBezTo>
                  <a:cubicBezTo>
                    <a:pt x="36" y="1200"/>
                    <a:pt x="43" y="1197"/>
                    <a:pt x="48" y="1189"/>
                  </a:cubicBezTo>
                  <a:cubicBezTo>
                    <a:pt x="365" y="683"/>
                    <a:pt x="791" y="360"/>
                    <a:pt x="1293" y="45"/>
                  </a:cubicBezTo>
                  <a:cubicBezTo>
                    <a:pt x="1314" y="32"/>
                    <a:pt x="1301" y="1"/>
                    <a:pt x="1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34"/>
            <p:cNvSpPr/>
            <p:nvPr/>
          </p:nvSpPr>
          <p:spPr>
            <a:xfrm>
              <a:off x="2900350" y="3994650"/>
              <a:ext cx="19525" cy="15975"/>
            </a:xfrm>
            <a:custGeom>
              <a:rect b="b" l="l" r="r" t="t"/>
              <a:pathLst>
                <a:path extrusionOk="0" h="639" w="781">
                  <a:moveTo>
                    <a:pt x="736" y="0"/>
                  </a:moveTo>
                  <a:cubicBezTo>
                    <a:pt x="731" y="0"/>
                    <a:pt x="726" y="2"/>
                    <a:pt x="721" y="4"/>
                  </a:cubicBezTo>
                  <a:cubicBezTo>
                    <a:pt x="537" y="100"/>
                    <a:pt x="370" y="223"/>
                    <a:pt x="217" y="363"/>
                  </a:cubicBezTo>
                  <a:cubicBezTo>
                    <a:pt x="147" y="429"/>
                    <a:pt x="57" y="500"/>
                    <a:pt x="12" y="586"/>
                  </a:cubicBezTo>
                  <a:cubicBezTo>
                    <a:pt x="0" y="609"/>
                    <a:pt x="18" y="639"/>
                    <a:pt x="41" y="639"/>
                  </a:cubicBezTo>
                  <a:cubicBezTo>
                    <a:pt x="47" y="639"/>
                    <a:pt x="53" y="637"/>
                    <a:pt x="58" y="633"/>
                  </a:cubicBezTo>
                  <a:cubicBezTo>
                    <a:pt x="130" y="580"/>
                    <a:pt x="187" y="507"/>
                    <a:pt x="251" y="446"/>
                  </a:cubicBezTo>
                  <a:cubicBezTo>
                    <a:pt x="404" y="298"/>
                    <a:pt x="569" y="163"/>
                    <a:pt x="753" y="57"/>
                  </a:cubicBezTo>
                  <a:cubicBezTo>
                    <a:pt x="781" y="39"/>
                    <a:pt x="762" y="0"/>
                    <a:pt x="7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34"/>
            <p:cNvSpPr/>
            <p:nvPr/>
          </p:nvSpPr>
          <p:spPr>
            <a:xfrm>
              <a:off x="2900750" y="4009225"/>
              <a:ext cx="17675" cy="8525"/>
            </a:xfrm>
            <a:custGeom>
              <a:rect b="b" l="l" r="r" t="t"/>
              <a:pathLst>
                <a:path extrusionOk="0" h="341" w="707">
                  <a:moveTo>
                    <a:pt x="24" y="1"/>
                  </a:moveTo>
                  <a:cubicBezTo>
                    <a:pt x="11" y="1"/>
                    <a:pt x="1" y="18"/>
                    <a:pt x="11" y="33"/>
                  </a:cubicBezTo>
                  <a:cubicBezTo>
                    <a:pt x="152" y="206"/>
                    <a:pt x="434" y="341"/>
                    <a:pt x="663" y="341"/>
                  </a:cubicBezTo>
                  <a:cubicBezTo>
                    <a:pt x="670" y="341"/>
                    <a:pt x="677" y="340"/>
                    <a:pt x="684" y="340"/>
                  </a:cubicBezTo>
                  <a:cubicBezTo>
                    <a:pt x="707" y="340"/>
                    <a:pt x="707" y="306"/>
                    <a:pt x="684" y="306"/>
                  </a:cubicBezTo>
                  <a:cubicBezTo>
                    <a:pt x="680" y="306"/>
                    <a:pt x="675" y="306"/>
                    <a:pt x="670" y="306"/>
                  </a:cubicBezTo>
                  <a:cubicBezTo>
                    <a:pt x="436" y="306"/>
                    <a:pt x="202" y="160"/>
                    <a:pt x="36" y="6"/>
                  </a:cubicBezTo>
                  <a:cubicBezTo>
                    <a:pt x="33" y="3"/>
                    <a:pt x="28"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34"/>
            <p:cNvSpPr/>
            <p:nvPr/>
          </p:nvSpPr>
          <p:spPr>
            <a:xfrm>
              <a:off x="2870200" y="4010250"/>
              <a:ext cx="27525" cy="19275"/>
            </a:xfrm>
            <a:custGeom>
              <a:rect b="b" l="l" r="r" t="t"/>
              <a:pathLst>
                <a:path extrusionOk="0" h="771" w="1101">
                  <a:moveTo>
                    <a:pt x="28" y="1"/>
                  </a:moveTo>
                  <a:cubicBezTo>
                    <a:pt x="13" y="1"/>
                    <a:pt x="1" y="21"/>
                    <a:pt x="13" y="37"/>
                  </a:cubicBezTo>
                  <a:cubicBezTo>
                    <a:pt x="293" y="357"/>
                    <a:pt x="660" y="594"/>
                    <a:pt x="1044" y="769"/>
                  </a:cubicBezTo>
                  <a:cubicBezTo>
                    <a:pt x="1048" y="770"/>
                    <a:pt x="1052" y="771"/>
                    <a:pt x="1055" y="771"/>
                  </a:cubicBezTo>
                  <a:cubicBezTo>
                    <a:pt x="1082" y="771"/>
                    <a:pt x="1101" y="734"/>
                    <a:pt x="1071" y="721"/>
                  </a:cubicBezTo>
                  <a:cubicBezTo>
                    <a:pt x="685" y="541"/>
                    <a:pt x="359" y="292"/>
                    <a:pt x="43" y="7"/>
                  </a:cubicBezTo>
                  <a:cubicBezTo>
                    <a:pt x="38" y="3"/>
                    <a:pt x="33" y="1"/>
                    <a:pt x="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34"/>
            <p:cNvSpPr/>
            <p:nvPr/>
          </p:nvSpPr>
          <p:spPr>
            <a:xfrm>
              <a:off x="2835275" y="4008150"/>
              <a:ext cx="40350" cy="34550"/>
            </a:xfrm>
            <a:custGeom>
              <a:rect b="b" l="l" r="r" t="t"/>
              <a:pathLst>
                <a:path extrusionOk="0" h="1382" w="1614">
                  <a:moveTo>
                    <a:pt x="16" y="1"/>
                  </a:moveTo>
                  <a:cubicBezTo>
                    <a:pt x="8" y="1"/>
                    <a:pt x="0" y="8"/>
                    <a:pt x="4" y="16"/>
                  </a:cubicBezTo>
                  <a:cubicBezTo>
                    <a:pt x="127" y="406"/>
                    <a:pt x="417" y="703"/>
                    <a:pt x="736" y="947"/>
                  </a:cubicBezTo>
                  <a:cubicBezTo>
                    <a:pt x="971" y="1130"/>
                    <a:pt x="1276" y="1347"/>
                    <a:pt x="1583" y="1381"/>
                  </a:cubicBezTo>
                  <a:cubicBezTo>
                    <a:pt x="1584" y="1381"/>
                    <a:pt x="1585" y="1381"/>
                    <a:pt x="1586" y="1381"/>
                  </a:cubicBezTo>
                  <a:cubicBezTo>
                    <a:pt x="1614" y="1381"/>
                    <a:pt x="1613" y="1333"/>
                    <a:pt x="1581" y="1329"/>
                  </a:cubicBezTo>
                  <a:cubicBezTo>
                    <a:pt x="1289" y="1296"/>
                    <a:pt x="987" y="1074"/>
                    <a:pt x="763" y="902"/>
                  </a:cubicBezTo>
                  <a:cubicBezTo>
                    <a:pt x="453" y="666"/>
                    <a:pt x="179" y="370"/>
                    <a:pt x="26" y="8"/>
                  </a:cubicBezTo>
                  <a:cubicBezTo>
                    <a:pt x="24" y="3"/>
                    <a:pt x="20"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34"/>
            <p:cNvSpPr/>
            <p:nvPr/>
          </p:nvSpPr>
          <p:spPr>
            <a:xfrm>
              <a:off x="2800500" y="4001525"/>
              <a:ext cx="45650" cy="43225"/>
            </a:xfrm>
            <a:custGeom>
              <a:rect b="b" l="l" r="r" t="t"/>
              <a:pathLst>
                <a:path extrusionOk="0" h="1729" w="1826">
                  <a:moveTo>
                    <a:pt x="35" y="0"/>
                  </a:moveTo>
                  <a:cubicBezTo>
                    <a:pt x="18" y="0"/>
                    <a:pt x="0" y="16"/>
                    <a:pt x="6" y="35"/>
                  </a:cubicBezTo>
                  <a:cubicBezTo>
                    <a:pt x="229" y="823"/>
                    <a:pt x="1066" y="1398"/>
                    <a:pt x="1770" y="1725"/>
                  </a:cubicBezTo>
                  <a:cubicBezTo>
                    <a:pt x="1775" y="1728"/>
                    <a:pt x="1779" y="1729"/>
                    <a:pt x="1784" y="1729"/>
                  </a:cubicBezTo>
                  <a:cubicBezTo>
                    <a:pt x="1809" y="1729"/>
                    <a:pt x="1826" y="1692"/>
                    <a:pt x="1799" y="1679"/>
                  </a:cubicBezTo>
                  <a:cubicBezTo>
                    <a:pt x="1064" y="1324"/>
                    <a:pt x="385" y="775"/>
                    <a:pt x="56" y="14"/>
                  </a:cubicBezTo>
                  <a:cubicBezTo>
                    <a:pt x="51" y="4"/>
                    <a:pt x="43"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34"/>
            <p:cNvSpPr/>
            <p:nvPr/>
          </p:nvSpPr>
          <p:spPr>
            <a:xfrm>
              <a:off x="2574875" y="3265925"/>
              <a:ext cx="166200" cy="150825"/>
            </a:xfrm>
            <a:custGeom>
              <a:rect b="b" l="l" r="r" t="t"/>
              <a:pathLst>
                <a:path extrusionOk="0" h="6033" w="6648">
                  <a:moveTo>
                    <a:pt x="4621" y="1"/>
                  </a:moveTo>
                  <a:cubicBezTo>
                    <a:pt x="3178" y="1"/>
                    <a:pt x="1507" y="596"/>
                    <a:pt x="1337" y="1622"/>
                  </a:cubicBezTo>
                  <a:cubicBezTo>
                    <a:pt x="1314" y="1760"/>
                    <a:pt x="1358" y="1799"/>
                    <a:pt x="1430" y="1799"/>
                  </a:cubicBezTo>
                  <a:cubicBezTo>
                    <a:pt x="1526" y="1799"/>
                    <a:pt x="1674" y="1730"/>
                    <a:pt x="1782" y="1730"/>
                  </a:cubicBezTo>
                  <a:cubicBezTo>
                    <a:pt x="1871" y="1730"/>
                    <a:pt x="1935" y="1776"/>
                    <a:pt x="1922" y="1947"/>
                  </a:cubicBezTo>
                  <a:cubicBezTo>
                    <a:pt x="1883" y="2480"/>
                    <a:pt x="697" y="2554"/>
                    <a:pt x="804" y="3228"/>
                  </a:cubicBezTo>
                  <a:cubicBezTo>
                    <a:pt x="813" y="3282"/>
                    <a:pt x="849" y="3301"/>
                    <a:pt x="899" y="3301"/>
                  </a:cubicBezTo>
                  <a:cubicBezTo>
                    <a:pt x="1025" y="3301"/>
                    <a:pt x="1240" y="3180"/>
                    <a:pt x="1334" y="3180"/>
                  </a:cubicBezTo>
                  <a:cubicBezTo>
                    <a:pt x="1373" y="3180"/>
                    <a:pt x="1391" y="3200"/>
                    <a:pt x="1376" y="3256"/>
                  </a:cubicBezTo>
                  <a:cubicBezTo>
                    <a:pt x="1309" y="3505"/>
                    <a:pt x="378" y="4553"/>
                    <a:pt x="171" y="5137"/>
                  </a:cubicBezTo>
                  <a:cubicBezTo>
                    <a:pt x="0" y="5622"/>
                    <a:pt x="144" y="6033"/>
                    <a:pt x="528" y="6033"/>
                  </a:cubicBezTo>
                  <a:cubicBezTo>
                    <a:pt x="553" y="6033"/>
                    <a:pt x="578" y="6031"/>
                    <a:pt x="605" y="6027"/>
                  </a:cubicBezTo>
                  <a:cubicBezTo>
                    <a:pt x="1047" y="5969"/>
                    <a:pt x="2489" y="4723"/>
                    <a:pt x="2784" y="4687"/>
                  </a:cubicBezTo>
                  <a:cubicBezTo>
                    <a:pt x="2790" y="4686"/>
                    <a:pt x="2795" y="4686"/>
                    <a:pt x="2799" y="4686"/>
                  </a:cubicBezTo>
                  <a:cubicBezTo>
                    <a:pt x="3047" y="4686"/>
                    <a:pt x="2217" y="5592"/>
                    <a:pt x="2796" y="5592"/>
                  </a:cubicBezTo>
                  <a:cubicBezTo>
                    <a:pt x="2798" y="5592"/>
                    <a:pt x="2800" y="5592"/>
                    <a:pt x="2802" y="5592"/>
                  </a:cubicBezTo>
                  <a:cubicBezTo>
                    <a:pt x="3827" y="5580"/>
                    <a:pt x="4472" y="3593"/>
                    <a:pt x="4774" y="3542"/>
                  </a:cubicBezTo>
                  <a:cubicBezTo>
                    <a:pt x="4800" y="3538"/>
                    <a:pt x="4821" y="3536"/>
                    <a:pt x="4839" y="3536"/>
                  </a:cubicBezTo>
                  <a:cubicBezTo>
                    <a:pt x="5031" y="3536"/>
                    <a:pt x="4788" y="3771"/>
                    <a:pt x="4859" y="4000"/>
                  </a:cubicBezTo>
                  <a:cubicBezTo>
                    <a:pt x="4882" y="4075"/>
                    <a:pt x="4953" y="4116"/>
                    <a:pt x="5050" y="4116"/>
                  </a:cubicBezTo>
                  <a:cubicBezTo>
                    <a:pt x="5527" y="4116"/>
                    <a:pt x="6647" y="3128"/>
                    <a:pt x="6001" y="237"/>
                  </a:cubicBezTo>
                  <a:cubicBezTo>
                    <a:pt x="5623" y="77"/>
                    <a:pt x="5136" y="1"/>
                    <a:pt x="46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34"/>
            <p:cNvSpPr/>
            <p:nvPr/>
          </p:nvSpPr>
          <p:spPr>
            <a:xfrm>
              <a:off x="2590375" y="3239100"/>
              <a:ext cx="187500" cy="161750"/>
            </a:xfrm>
            <a:custGeom>
              <a:rect b="b" l="l" r="r" t="t"/>
              <a:pathLst>
                <a:path extrusionOk="0" h="6470" w="7500">
                  <a:moveTo>
                    <a:pt x="7400" y="0"/>
                  </a:moveTo>
                  <a:cubicBezTo>
                    <a:pt x="7390" y="0"/>
                    <a:pt x="7379" y="2"/>
                    <a:pt x="7368" y="8"/>
                  </a:cubicBezTo>
                  <a:cubicBezTo>
                    <a:pt x="5899" y="697"/>
                    <a:pt x="4563" y="1717"/>
                    <a:pt x="3345" y="2779"/>
                  </a:cubicBezTo>
                  <a:cubicBezTo>
                    <a:pt x="2112" y="3855"/>
                    <a:pt x="988" y="5040"/>
                    <a:pt x="38" y="6372"/>
                  </a:cubicBezTo>
                  <a:cubicBezTo>
                    <a:pt x="1" y="6421"/>
                    <a:pt x="49" y="6469"/>
                    <a:pt x="98" y="6469"/>
                  </a:cubicBezTo>
                  <a:cubicBezTo>
                    <a:pt x="119" y="6469"/>
                    <a:pt x="140" y="6461"/>
                    <a:pt x="156" y="6440"/>
                  </a:cubicBezTo>
                  <a:cubicBezTo>
                    <a:pt x="2049" y="3828"/>
                    <a:pt x="4663" y="1730"/>
                    <a:pt x="7436" y="121"/>
                  </a:cubicBezTo>
                  <a:cubicBezTo>
                    <a:pt x="7500" y="85"/>
                    <a:pt x="7461" y="0"/>
                    <a:pt x="7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34"/>
            <p:cNvSpPr/>
            <p:nvPr/>
          </p:nvSpPr>
          <p:spPr>
            <a:xfrm>
              <a:off x="2707125" y="3278575"/>
              <a:ext cx="15425" cy="69975"/>
            </a:xfrm>
            <a:custGeom>
              <a:rect b="b" l="l" r="r" t="t"/>
              <a:pathLst>
                <a:path extrusionOk="0" h="2799" w="617">
                  <a:moveTo>
                    <a:pt x="278" y="1"/>
                  </a:moveTo>
                  <a:cubicBezTo>
                    <a:pt x="255" y="1"/>
                    <a:pt x="231" y="21"/>
                    <a:pt x="237" y="52"/>
                  </a:cubicBezTo>
                  <a:cubicBezTo>
                    <a:pt x="404" y="914"/>
                    <a:pt x="449" y="1945"/>
                    <a:pt x="18" y="2740"/>
                  </a:cubicBezTo>
                  <a:cubicBezTo>
                    <a:pt x="1" y="2771"/>
                    <a:pt x="27" y="2798"/>
                    <a:pt x="54" y="2798"/>
                  </a:cubicBezTo>
                  <a:cubicBezTo>
                    <a:pt x="66" y="2798"/>
                    <a:pt x="77" y="2793"/>
                    <a:pt x="86" y="2780"/>
                  </a:cubicBezTo>
                  <a:cubicBezTo>
                    <a:pt x="568" y="2026"/>
                    <a:pt x="617" y="860"/>
                    <a:pt x="315" y="30"/>
                  </a:cubicBezTo>
                  <a:cubicBezTo>
                    <a:pt x="308" y="9"/>
                    <a:pt x="293" y="1"/>
                    <a:pt x="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4"/>
            <p:cNvSpPr/>
            <p:nvPr/>
          </p:nvSpPr>
          <p:spPr>
            <a:xfrm>
              <a:off x="2655450" y="3313425"/>
              <a:ext cx="20650" cy="67025"/>
            </a:xfrm>
            <a:custGeom>
              <a:rect b="b" l="l" r="r" t="t"/>
              <a:pathLst>
                <a:path extrusionOk="0" h="2681" w="826">
                  <a:moveTo>
                    <a:pt x="612" y="0"/>
                  </a:moveTo>
                  <a:cubicBezTo>
                    <a:pt x="586" y="0"/>
                    <a:pt x="560" y="17"/>
                    <a:pt x="564" y="47"/>
                  </a:cubicBezTo>
                  <a:cubicBezTo>
                    <a:pt x="655" y="978"/>
                    <a:pt x="399" y="1784"/>
                    <a:pt x="14" y="2624"/>
                  </a:cubicBezTo>
                  <a:cubicBezTo>
                    <a:pt x="0" y="2653"/>
                    <a:pt x="24" y="2680"/>
                    <a:pt x="49" y="2680"/>
                  </a:cubicBezTo>
                  <a:cubicBezTo>
                    <a:pt x="61" y="2680"/>
                    <a:pt x="72" y="2675"/>
                    <a:pt x="80" y="2661"/>
                  </a:cubicBezTo>
                  <a:cubicBezTo>
                    <a:pt x="544" y="1836"/>
                    <a:pt x="825" y="985"/>
                    <a:pt x="658" y="33"/>
                  </a:cubicBezTo>
                  <a:cubicBezTo>
                    <a:pt x="653" y="11"/>
                    <a:pt x="632" y="0"/>
                    <a:pt x="6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4"/>
            <p:cNvSpPr/>
            <p:nvPr/>
          </p:nvSpPr>
          <p:spPr>
            <a:xfrm>
              <a:off x="2623225" y="3314050"/>
              <a:ext cx="47775" cy="17050"/>
            </a:xfrm>
            <a:custGeom>
              <a:rect b="b" l="l" r="r" t="t"/>
              <a:pathLst>
                <a:path extrusionOk="0" h="682" w="1911">
                  <a:moveTo>
                    <a:pt x="1797" y="0"/>
                  </a:moveTo>
                  <a:cubicBezTo>
                    <a:pt x="1155" y="0"/>
                    <a:pt x="511" y="199"/>
                    <a:pt x="24" y="625"/>
                  </a:cubicBezTo>
                  <a:cubicBezTo>
                    <a:pt x="0" y="646"/>
                    <a:pt x="21" y="682"/>
                    <a:pt x="48" y="682"/>
                  </a:cubicBezTo>
                  <a:cubicBezTo>
                    <a:pt x="53" y="682"/>
                    <a:pt x="59" y="680"/>
                    <a:pt x="64" y="677"/>
                  </a:cubicBezTo>
                  <a:cubicBezTo>
                    <a:pt x="650" y="318"/>
                    <a:pt x="1215" y="191"/>
                    <a:pt x="1877" y="61"/>
                  </a:cubicBezTo>
                  <a:cubicBezTo>
                    <a:pt x="1911" y="53"/>
                    <a:pt x="1902" y="1"/>
                    <a:pt x="1868" y="1"/>
                  </a:cubicBezTo>
                  <a:cubicBezTo>
                    <a:pt x="1844" y="0"/>
                    <a:pt x="1821" y="0"/>
                    <a:pt x="1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4"/>
            <p:cNvSpPr/>
            <p:nvPr/>
          </p:nvSpPr>
          <p:spPr>
            <a:xfrm>
              <a:off x="2604725" y="3357325"/>
              <a:ext cx="21925" cy="11550"/>
            </a:xfrm>
            <a:custGeom>
              <a:rect b="b" l="l" r="r" t="t"/>
              <a:pathLst>
                <a:path extrusionOk="0" h="462" w="877">
                  <a:moveTo>
                    <a:pt x="827" y="1"/>
                  </a:moveTo>
                  <a:cubicBezTo>
                    <a:pt x="826" y="1"/>
                    <a:pt x="824" y="1"/>
                    <a:pt x="822" y="1"/>
                  </a:cubicBezTo>
                  <a:cubicBezTo>
                    <a:pt x="520" y="33"/>
                    <a:pt x="209" y="163"/>
                    <a:pt x="17" y="405"/>
                  </a:cubicBezTo>
                  <a:cubicBezTo>
                    <a:pt x="0" y="427"/>
                    <a:pt x="15" y="462"/>
                    <a:pt x="39" y="462"/>
                  </a:cubicBezTo>
                  <a:cubicBezTo>
                    <a:pt x="44" y="462"/>
                    <a:pt x="50" y="460"/>
                    <a:pt x="56" y="456"/>
                  </a:cubicBezTo>
                  <a:cubicBezTo>
                    <a:pt x="302" y="284"/>
                    <a:pt x="538" y="148"/>
                    <a:pt x="833" y="82"/>
                  </a:cubicBezTo>
                  <a:cubicBezTo>
                    <a:pt x="876" y="73"/>
                    <a:pt x="869" y="1"/>
                    <a:pt x="8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4"/>
            <p:cNvSpPr/>
            <p:nvPr/>
          </p:nvSpPr>
          <p:spPr>
            <a:xfrm>
              <a:off x="2614150" y="3357950"/>
              <a:ext cx="13625" cy="35000"/>
            </a:xfrm>
            <a:custGeom>
              <a:rect b="b" l="l" r="r" t="t"/>
              <a:pathLst>
                <a:path extrusionOk="0" h="1400" w="545">
                  <a:moveTo>
                    <a:pt x="473" y="1"/>
                  </a:moveTo>
                  <a:cubicBezTo>
                    <a:pt x="451" y="1"/>
                    <a:pt x="429" y="15"/>
                    <a:pt x="427" y="43"/>
                  </a:cubicBezTo>
                  <a:cubicBezTo>
                    <a:pt x="410" y="522"/>
                    <a:pt x="245" y="941"/>
                    <a:pt x="13" y="1353"/>
                  </a:cubicBezTo>
                  <a:cubicBezTo>
                    <a:pt x="1" y="1375"/>
                    <a:pt x="20" y="1400"/>
                    <a:pt x="41" y="1400"/>
                  </a:cubicBezTo>
                  <a:cubicBezTo>
                    <a:pt x="48" y="1400"/>
                    <a:pt x="55" y="1397"/>
                    <a:pt x="61" y="1390"/>
                  </a:cubicBezTo>
                  <a:cubicBezTo>
                    <a:pt x="410" y="1028"/>
                    <a:pt x="544" y="536"/>
                    <a:pt x="517" y="42"/>
                  </a:cubicBezTo>
                  <a:cubicBezTo>
                    <a:pt x="517" y="14"/>
                    <a:pt x="495" y="1"/>
                    <a:pt x="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4"/>
            <p:cNvSpPr/>
            <p:nvPr/>
          </p:nvSpPr>
          <p:spPr>
            <a:xfrm>
              <a:off x="2627975" y="3275075"/>
              <a:ext cx="87500" cy="19600"/>
            </a:xfrm>
            <a:custGeom>
              <a:rect b="b" l="l" r="r" t="t"/>
              <a:pathLst>
                <a:path extrusionOk="0" h="784" w="3500">
                  <a:moveTo>
                    <a:pt x="2457" y="1"/>
                  </a:moveTo>
                  <a:cubicBezTo>
                    <a:pt x="1599" y="1"/>
                    <a:pt x="657" y="261"/>
                    <a:pt x="38" y="698"/>
                  </a:cubicBezTo>
                  <a:cubicBezTo>
                    <a:pt x="0" y="725"/>
                    <a:pt x="24" y="783"/>
                    <a:pt x="61" y="783"/>
                  </a:cubicBezTo>
                  <a:cubicBezTo>
                    <a:pt x="68" y="783"/>
                    <a:pt x="76" y="781"/>
                    <a:pt x="84" y="776"/>
                  </a:cubicBezTo>
                  <a:cubicBezTo>
                    <a:pt x="747" y="342"/>
                    <a:pt x="1658" y="128"/>
                    <a:pt x="2507" y="128"/>
                  </a:cubicBezTo>
                  <a:cubicBezTo>
                    <a:pt x="2830" y="128"/>
                    <a:pt x="3144" y="159"/>
                    <a:pt x="3433" y="221"/>
                  </a:cubicBezTo>
                  <a:cubicBezTo>
                    <a:pt x="3436" y="221"/>
                    <a:pt x="3439" y="222"/>
                    <a:pt x="3443" y="222"/>
                  </a:cubicBezTo>
                  <a:cubicBezTo>
                    <a:pt x="3486" y="222"/>
                    <a:pt x="3500" y="158"/>
                    <a:pt x="3454" y="141"/>
                  </a:cubicBezTo>
                  <a:cubicBezTo>
                    <a:pt x="3155" y="46"/>
                    <a:pt x="2814"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4"/>
            <p:cNvSpPr/>
            <p:nvPr/>
          </p:nvSpPr>
          <p:spPr>
            <a:xfrm>
              <a:off x="4151300" y="2360625"/>
              <a:ext cx="166250" cy="150850"/>
            </a:xfrm>
            <a:custGeom>
              <a:rect b="b" l="l" r="r" t="t"/>
              <a:pathLst>
                <a:path extrusionOk="0" h="6034" w="6650">
                  <a:moveTo>
                    <a:pt x="4621" y="0"/>
                  </a:moveTo>
                  <a:cubicBezTo>
                    <a:pt x="3179" y="0"/>
                    <a:pt x="1507" y="596"/>
                    <a:pt x="1338" y="1623"/>
                  </a:cubicBezTo>
                  <a:cubicBezTo>
                    <a:pt x="1314" y="1760"/>
                    <a:pt x="1358" y="1800"/>
                    <a:pt x="1431" y="1800"/>
                  </a:cubicBezTo>
                  <a:cubicBezTo>
                    <a:pt x="1527" y="1800"/>
                    <a:pt x="1674" y="1730"/>
                    <a:pt x="1783" y="1730"/>
                  </a:cubicBezTo>
                  <a:cubicBezTo>
                    <a:pt x="1872" y="1730"/>
                    <a:pt x="1935" y="1777"/>
                    <a:pt x="1923" y="1947"/>
                  </a:cubicBezTo>
                  <a:cubicBezTo>
                    <a:pt x="1884" y="2480"/>
                    <a:pt x="697" y="2555"/>
                    <a:pt x="805" y="3228"/>
                  </a:cubicBezTo>
                  <a:cubicBezTo>
                    <a:pt x="814" y="3283"/>
                    <a:pt x="850" y="3302"/>
                    <a:pt x="900" y="3302"/>
                  </a:cubicBezTo>
                  <a:cubicBezTo>
                    <a:pt x="1026" y="3302"/>
                    <a:pt x="1240" y="3181"/>
                    <a:pt x="1335" y="3181"/>
                  </a:cubicBezTo>
                  <a:cubicBezTo>
                    <a:pt x="1373" y="3181"/>
                    <a:pt x="1392" y="3200"/>
                    <a:pt x="1377" y="3257"/>
                  </a:cubicBezTo>
                  <a:cubicBezTo>
                    <a:pt x="1309" y="3505"/>
                    <a:pt x="379" y="4554"/>
                    <a:pt x="172" y="5138"/>
                  </a:cubicBezTo>
                  <a:cubicBezTo>
                    <a:pt x="1" y="5622"/>
                    <a:pt x="145" y="6033"/>
                    <a:pt x="528" y="6033"/>
                  </a:cubicBezTo>
                  <a:cubicBezTo>
                    <a:pt x="553" y="6033"/>
                    <a:pt x="579" y="6031"/>
                    <a:pt x="606" y="6028"/>
                  </a:cubicBezTo>
                  <a:cubicBezTo>
                    <a:pt x="1047" y="5969"/>
                    <a:pt x="2490" y="4723"/>
                    <a:pt x="2786" y="4687"/>
                  </a:cubicBezTo>
                  <a:cubicBezTo>
                    <a:pt x="2792" y="4686"/>
                    <a:pt x="2797" y="4686"/>
                    <a:pt x="2801" y="4686"/>
                  </a:cubicBezTo>
                  <a:cubicBezTo>
                    <a:pt x="3048" y="4686"/>
                    <a:pt x="2218" y="5592"/>
                    <a:pt x="2797" y="5592"/>
                  </a:cubicBezTo>
                  <a:cubicBezTo>
                    <a:pt x="2799" y="5592"/>
                    <a:pt x="2801" y="5592"/>
                    <a:pt x="2803" y="5592"/>
                  </a:cubicBezTo>
                  <a:cubicBezTo>
                    <a:pt x="3828" y="5580"/>
                    <a:pt x="4473" y="3593"/>
                    <a:pt x="4775" y="3542"/>
                  </a:cubicBezTo>
                  <a:cubicBezTo>
                    <a:pt x="4800" y="3538"/>
                    <a:pt x="4822" y="3536"/>
                    <a:pt x="4839" y="3536"/>
                  </a:cubicBezTo>
                  <a:cubicBezTo>
                    <a:pt x="5031" y="3536"/>
                    <a:pt x="4789" y="3771"/>
                    <a:pt x="4860" y="4000"/>
                  </a:cubicBezTo>
                  <a:cubicBezTo>
                    <a:pt x="4883" y="4075"/>
                    <a:pt x="4954" y="4117"/>
                    <a:pt x="5051" y="4117"/>
                  </a:cubicBezTo>
                  <a:cubicBezTo>
                    <a:pt x="5528" y="4117"/>
                    <a:pt x="6649" y="3128"/>
                    <a:pt x="6003" y="237"/>
                  </a:cubicBezTo>
                  <a:cubicBezTo>
                    <a:pt x="5625" y="77"/>
                    <a:pt x="5138" y="0"/>
                    <a:pt x="46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4"/>
            <p:cNvSpPr/>
            <p:nvPr/>
          </p:nvSpPr>
          <p:spPr>
            <a:xfrm>
              <a:off x="4166875" y="2333750"/>
              <a:ext cx="187450" cy="161800"/>
            </a:xfrm>
            <a:custGeom>
              <a:rect b="b" l="l" r="r" t="t"/>
              <a:pathLst>
                <a:path extrusionOk="0" h="6472" w="7498">
                  <a:moveTo>
                    <a:pt x="7398" y="1"/>
                  </a:moveTo>
                  <a:cubicBezTo>
                    <a:pt x="7388" y="1"/>
                    <a:pt x="7377" y="3"/>
                    <a:pt x="7366" y="9"/>
                  </a:cubicBezTo>
                  <a:cubicBezTo>
                    <a:pt x="5898" y="698"/>
                    <a:pt x="4560" y="1718"/>
                    <a:pt x="3342" y="2780"/>
                  </a:cubicBezTo>
                  <a:cubicBezTo>
                    <a:pt x="2111" y="3856"/>
                    <a:pt x="989" y="5039"/>
                    <a:pt x="35" y="6371"/>
                  </a:cubicBezTo>
                  <a:cubicBezTo>
                    <a:pt x="1" y="6423"/>
                    <a:pt x="48" y="6471"/>
                    <a:pt x="97" y="6471"/>
                  </a:cubicBezTo>
                  <a:cubicBezTo>
                    <a:pt x="117" y="6471"/>
                    <a:pt x="138" y="6462"/>
                    <a:pt x="154" y="6441"/>
                  </a:cubicBezTo>
                  <a:cubicBezTo>
                    <a:pt x="2046" y="3827"/>
                    <a:pt x="4662" y="1731"/>
                    <a:pt x="7433" y="122"/>
                  </a:cubicBezTo>
                  <a:cubicBezTo>
                    <a:pt x="7497" y="85"/>
                    <a:pt x="7458" y="1"/>
                    <a:pt x="7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34"/>
            <p:cNvSpPr/>
            <p:nvPr/>
          </p:nvSpPr>
          <p:spPr>
            <a:xfrm>
              <a:off x="4283625" y="2373300"/>
              <a:ext cx="15400" cy="69950"/>
            </a:xfrm>
            <a:custGeom>
              <a:rect b="b" l="l" r="r" t="t"/>
              <a:pathLst>
                <a:path extrusionOk="0" h="2798" w="616">
                  <a:moveTo>
                    <a:pt x="277" y="0"/>
                  </a:moveTo>
                  <a:cubicBezTo>
                    <a:pt x="254" y="0"/>
                    <a:pt x="230" y="20"/>
                    <a:pt x="236" y="52"/>
                  </a:cubicBezTo>
                  <a:cubicBezTo>
                    <a:pt x="405" y="914"/>
                    <a:pt x="450" y="1945"/>
                    <a:pt x="17" y="2739"/>
                  </a:cubicBezTo>
                  <a:cubicBezTo>
                    <a:pt x="1" y="2770"/>
                    <a:pt x="27" y="2798"/>
                    <a:pt x="54" y="2798"/>
                  </a:cubicBezTo>
                  <a:cubicBezTo>
                    <a:pt x="65" y="2798"/>
                    <a:pt x="77" y="2792"/>
                    <a:pt x="85" y="2780"/>
                  </a:cubicBezTo>
                  <a:cubicBezTo>
                    <a:pt x="567" y="2025"/>
                    <a:pt x="616" y="860"/>
                    <a:pt x="315" y="29"/>
                  </a:cubicBezTo>
                  <a:cubicBezTo>
                    <a:pt x="309" y="9"/>
                    <a:pt x="293" y="0"/>
                    <a:pt x="2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4"/>
            <p:cNvSpPr/>
            <p:nvPr/>
          </p:nvSpPr>
          <p:spPr>
            <a:xfrm>
              <a:off x="4231875" y="2408150"/>
              <a:ext cx="20700" cy="67000"/>
            </a:xfrm>
            <a:custGeom>
              <a:rect b="b" l="l" r="r" t="t"/>
              <a:pathLst>
                <a:path extrusionOk="0" h="2680" w="828">
                  <a:moveTo>
                    <a:pt x="615" y="0"/>
                  </a:moveTo>
                  <a:cubicBezTo>
                    <a:pt x="590" y="0"/>
                    <a:pt x="563" y="17"/>
                    <a:pt x="566" y="46"/>
                  </a:cubicBezTo>
                  <a:cubicBezTo>
                    <a:pt x="657" y="977"/>
                    <a:pt x="401" y="1784"/>
                    <a:pt x="15" y="2623"/>
                  </a:cubicBezTo>
                  <a:cubicBezTo>
                    <a:pt x="1" y="2653"/>
                    <a:pt x="26" y="2680"/>
                    <a:pt x="51" y="2680"/>
                  </a:cubicBezTo>
                  <a:cubicBezTo>
                    <a:pt x="62" y="2680"/>
                    <a:pt x="73" y="2674"/>
                    <a:pt x="81" y="2660"/>
                  </a:cubicBezTo>
                  <a:cubicBezTo>
                    <a:pt x="545" y="1836"/>
                    <a:pt x="828" y="985"/>
                    <a:pt x="658" y="33"/>
                  </a:cubicBezTo>
                  <a:cubicBezTo>
                    <a:pt x="655" y="11"/>
                    <a:pt x="63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4"/>
            <p:cNvSpPr/>
            <p:nvPr/>
          </p:nvSpPr>
          <p:spPr>
            <a:xfrm>
              <a:off x="4199700" y="2408725"/>
              <a:ext cx="47825" cy="17050"/>
            </a:xfrm>
            <a:custGeom>
              <a:rect b="b" l="l" r="r" t="t"/>
              <a:pathLst>
                <a:path extrusionOk="0" h="682" w="1913">
                  <a:moveTo>
                    <a:pt x="1799" y="0"/>
                  </a:moveTo>
                  <a:cubicBezTo>
                    <a:pt x="1156" y="0"/>
                    <a:pt x="512" y="199"/>
                    <a:pt x="24" y="625"/>
                  </a:cubicBezTo>
                  <a:cubicBezTo>
                    <a:pt x="0" y="645"/>
                    <a:pt x="22" y="682"/>
                    <a:pt x="49" y="682"/>
                  </a:cubicBezTo>
                  <a:cubicBezTo>
                    <a:pt x="55" y="682"/>
                    <a:pt x="60" y="680"/>
                    <a:pt x="66" y="677"/>
                  </a:cubicBezTo>
                  <a:cubicBezTo>
                    <a:pt x="651" y="318"/>
                    <a:pt x="1217" y="191"/>
                    <a:pt x="1878" y="61"/>
                  </a:cubicBezTo>
                  <a:cubicBezTo>
                    <a:pt x="1913" y="55"/>
                    <a:pt x="1902" y="2"/>
                    <a:pt x="1869" y="1"/>
                  </a:cubicBezTo>
                  <a:cubicBezTo>
                    <a:pt x="1846" y="0"/>
                    <a:pt x="1822" y="0"/>
                    <a:pt x="17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4"/>
            <p:cNvSpPr/>
            <p:nvPr/>
          </p:nvSpPr>
          <p:spPr>
            <a:xfrm>
              <a:off x="4181225" y="2452025"/>
              <a:ext cx="21950" cy="11525"/>
            </a:xfrm>
            <a:custGeom>
              <a:rect b="b" l="l" r="r" t="t"/>
              <a:pathLst>
                <a:path extrusionOk="0" h="461" w="878">
                  <a:moveTo>
                    <a:pt x="824" y="0"/>
                  </a:moveTo>
                  <a:cubicBezTo>
                    <a:pt x="823" y="0"/>
                    <a:pt x="822" y="0"/>
                    <a:pt x="822" y="0"/>
                  </a:cubicBezTo>
                  <a:cubicBezTo>
                    <a:pt x="521" y="32"/>
                    <a:pt x="208" y="162"/>
                    <a:pt x="18" y="404"/>
                  </a:cubicBezTo>
                  <a:cubicBezTo>
                    <a:pt x="1" y="426"/>
                    <a:pt x="15" y="461"/>
                    <a:pt x="39" y="461"/>
                  </a:cubicBezTo>
                  <a:cubicBezTo>
                    <a:pt x="44" y="461"/>
                    <a:pt x="51" y="459"/>
                    <a:pt x="57" y="455"/>
                  </a:cubicBezTo>
                  <a:cubicBezTo>
                    <a:pt x="302" y="283"/>
                    <a:pt x="537" y="145"/>
                    <a:pt x="833" y="81"/>
                  </a:cubicBezTo>
                  <a:cubicBezTo>
                    <a:pt x="877" y="72"/>
                    <a:pt x="868" y="0"/>
                    <a:pt x="8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4"/>
            <p:cNvSpPr/>
            <p:nvPr/>
          </p:nvSpPr>
          <p:spPr>
            <a:xfrm>
              <a:off x="4190625" y="2452600"/>
              <a:ext cx="13625" cy="35025"/>
            </a:xfrm>
            <a:custGeom>
              <a:rect b="b" l="l" r="r" t="t"/>
              <a:pathLst>
                <a:path extrusionOk="0" h="1401" w="545">
                  <a:moveTo>
                    <a:pt x="473" y="1"/>
                  </a:moveTo>
                  <a:cubicBezTo>
                    <a:pt x="451" y="1"/>
                    <a:pt x="430" y="15"/>
                    <a:pt x="429" y="44"/>
                  </a:cubicBezTo>
                  <a:cubicBezTo>
                    <a:pt x="410" y="523"/>
                    <a:pt x="245" y="942"/>
                    <a:pt x="13" y="1354"/>
                  </a:cubicBezTo>
                  <a:cubicBezTo>
                    <a:pt x="1" y="1376"/>
                    <a:pt x="20" y="1401"/>
                    <a:pt x="41" y="1401"/>
                  </a:cubicBezTo>
                  <a:cubicBezTo>
                    <a:pt x="49" y="1401"/>
                    <a:pt x="56" y="1398"/>
                    <a:pt x="62" y="1391"/>
                  </a:cubicBezTo>
                  <a:cubicBezTo>
                    <a:pt x="410" y="1029"/>
                    <a:pt x="544" y="537"/>
                    <a:pt x="519" y="43"/>
                  </a:cubicBezTo>
                  <a:cubicBezTo>
                    <a:pt x="517" y="15"/>
                    <a:pt x="495" y="1"/>
                    <a:pt x="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4"/>
            <p:cNvSpPr/>
            <p:nvPr/>
          </p:nvSpPr>
          <p:spPr>
            <a:xfrm>
              <a:off x="4204400" y="2369750"/>
              <a:ext cx="87550" cy="19600"/>
            </a:xfrm>
            <a:custGeom>
              <a:rect b="b" l="l" r="r" t="t"/>
              <a:pathLst>
                <a:path extrusionOk="0" h="784" w="3502">
                  <a:moveTo>
                    <a:pt x="2457" y="0"/>
                  </a:moveTo>
                  <a:cubicBezTo>
                    <a:pt x="1600" y="0"/>
                    <a:pt x="659" y="261"/>
                    <a:pt x="38" y="696"/>
                  </a:cubicBezTo>
                  <a:cubicBezTo>
                    <a:pt x="1" y="725"/>
                    <a:pt x="25" y="783"/>
                    <a:pt x="63" y="783"/>
                  </a:cubicBezTo>
                  <a:cubicBezTo>
                    <a:pt x="70" y="783"/>
                    <a:pt x="78" y="781"/>
                    <a:pt x="86" y="776"/>
                  </a:cubicBezTo>
                  <a:cubicBezTo>
                    <a:pt x="748" y="342"/>
                    <a:pt x="1659" y="128"/>
                    <a:pt x="2508" y="128"/>
                  </a:cubicBezTo>
                  <a:cubicBezTo>
                    <a:pt x="2831" y="128"/>
                    <a:pt x="3145" y="159"/>
                    <a:pt x="3433" y="221"/>
                  </a:cubicBezTo>
                  <a:cubicBezTo>
                    <a:pt x="3437" y="221"/>
                    <a:pt x="3440" y="222"/>
                    <a:pt x="3443" y="222"/>
                  </a:cubicBezTo>
                  <a:cubicBezTo>
                    <a:pt x="3487" y="222"/>
                    <a:pt x="3502" y="157"/>
                    <a:pt x="3454" y="141"/>
                  </a:cubicBezTo>
                  <a:cubicBezTo>
                    <a:pt x="3156" y="45"/>
                    <a:pt x="2814"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34"/>
            <p:cNvSpPr/>
            <p:nvPr/>
          </p:nvSpPr>
          <p:spPr>
            <a:xfrm>
              <a:off x="3207350" y="3936400"/>
              <a:ext cx="166725" cy="184950"/>
            </a:xfrm>
            <a:custGeom>
              <a:rect b="b" l="l" r="r" t="t"/>
              <a:pathLst>
                <a:path extrusionOk="0" h="7398" w="6669">
                  <a:moveTo>
                    <a:pt x="1995" y="0"/>
                  </a:moveTo>
                  <a:cubicBezTo>
                    <a:pt x="1674" y="187"/>
                    <a:pt x="1352" y="636"/>
                    <a:pt x="1064" y="997"/>
                  </a:cubicBezTo>
                  <a:cubicBezTo>
                    <a:pt x="1064" y="997"/>
                    <a:pt x="1051" y="711"/>
                    <a:pt x="973" y="531"/>
                  </a:cubicBezTo>
                  <a:cubicBezTo>
                    <a:pt x="475" y="1001"/>
                    <a:pt x="536" y="1742"/>
                    <a:pt x="536" y="1742"/>
                  </a:cubicBezTo>
                  <a:cubicBezTo>
                    <a:pt x="536" y="1742"/>
                    <a:pt x="327" y="1402"/>
                    <a:pt x="292" y="1320"/>
                  </a:cubicBezTo>
                  <a:cubicBezTo>
                    <a:pt x="72" y="1619"/>
                    <a:pt x="1" y="2013"/>
                    <a:pt x="57" y="2379"/>
                  </a:cubicBezTo>
                  <a:cubicBezTo>
                    <a:pt x="114" y="2731"/>
                    <a:pt x="412" y="3555"/>
                    <a:pt x="936" y="3871"/>
                  </a:cubicBezTo>
                  <a:cubicBezTo>
                    <a:pt x="924" y="3897"/>
                    <a:pt x="910" y="3926"/>
                    <a:pt x="894" y="3967"/>
                  </a:cubicBezTo>
                  <a:cubicBezTo>
                    <a:pt x="464" y="4431"/>
                    <a:pt x="475" y="5366"/>
                    <a:pt x="548" y="5731"/>
                  </a:cubicBezTo>
                  <a:cubicBezTo>
                    <a:pt x="622" y="6096"/>
                    <a:pt x="828" y="6439"/>
                    <a:pt x="1139" y="6642"/>
                  </a:cubicBezTo>
                  <a:cubicBezTo>
                    <a:pt x="1145" y="6470"/>
                    <a:pt x="1150" y="6300"/>
                    <a:pt x="1157" y="6128"/>
                  </a:cubicBezTo>
                  <a:cubicBezTo>
                    <a:pt x="1304" y="6578"/>
                    <a:pt x="1835" y="7187"/>
                    <a:pt x="2113" y="7386"/>
                  </a:cubicBezTo>
                  <a:cubicBezTo>
                    <a:pt x="2100" y="7082"/>
                    <a:pt x="2149" y="6952"/>
                    <a:pt x="2149" y="6952"/>
                  </a:cubicBezTo>
                  <a:cubicBezTo>
                    <a:pt x="2428" y="7187"/>
                    <a:pt x="2763" y="7332"/>
                    <a:pt x="3017" y="7398"/>
                  </a:cubicBezTo>
                  <a:cubicBezTo>
                    <a:pt x="3035" y="7182"/>
                    <a:pt x="3053" y="6949"/>
                    <a:pt x="3056" y="6713"/>
                  </a:cubicBezTo>
                  <a:cubicBezTo>
                    <a:pt x="3129" y="6778"/>
                    <a:pt x="3197" y="6847"/>
                    <a:pt x="3255" y="6928"/>
                  </a:cubicBezTo>
                  <a:cubicBezTo>
                    <a:pt x="3270" y="6514"/>
                    <a:pt x="3234" y="6017"/>
                    <a:pt x="2980" y="5643"/>
                  </a:cubicBezTo>
                  <a:lnTo>
                    <a:pt x="2980" y="5643"/>
                  </a:lnTo>
                  <a:cubicBezTo>
                    <a:pt x="3216" y="5707"/>
                    <a:pt x="3439" y="5734"/>
                    <a:pt x="3648" y="5734"/>
                  </a:cubicBezTo>
                  <a:cubicBezTo>
                    <a:pt x="4495" y="5734"/>
                    <a:pt x="5107" y="5286"/>
                    <a:pt x="5381" y="5034"/>
                  </a:cubicBezTo>
                  <a:cubicBezTo>
                    <a:pt x="5268" y="5022"/>
                    <a:pt x="5157" y="5004"/>
                    <a:pt x="5051" y="4975"/>
                  </a:cubicBezTo>
                  <a:cubicBezTo>
                    <a:pt x="5533" y="4862"/>
                    <a:pt x="5980" y="4600"/>
                    <a:pt x="6375" y="4298"/>
                  </a:cubicBezTo>
                  <a:cubicBezTo>
                    <a:pt x="6272" y="4280"/>
                    <a:pt x="6167" y="4259"/>
                    <a:pt x="6064" y="4241"/>
                  </a:cubicBezTo>
                  <a:cubicBezTo>
                    <a:pt x="6348" y="4013"/>
                    <a:pt x="6562" y="3804"/>
                    <a:pt x="6668" y="3650"/>
                  </a:cubicBezTo>
                  <a:cubicBezTo>
                    <a:pt x="6402" y="3455"/>
                    <a:pt x="6136" y="3261"/>
                    <a:pt x="5862" y="3077"/>
                  </a:cubicBezTo>
                  <a:cubicBezTo>
                    <a:pt x="5944" y="3060"/>
                    <a:pt x="6028" y="3045"/>
                    <a:pt x="6110" y="3029"/>
                  </a:cubicBezTo>
                  <a:cubicBezTo>
                    <a:pt x="5691" y="2714"/>
                    <a:pt x="5200" y="2502"/>
                    <a:pt x="4684" y="2409"/>
                  </a:cubicBezTo>
                  <a:cubicBezTo>
                    <a:pt x="4796" y="2358"/>
                    <a:pt x="4918" y="2319"/>
                    <a:pt x="5060" y="2288"/>
                  </a:cubicBezTo>
                  <a:cubicBezTo>
                    <a:pt x="4787" y="2093"/>
                    <a:pt x="4263" y="1754"/>
                    <a:pt x="3571" y="1754"/>
                  </a:cubicBezTo>
                  <a:cubicBezTo>
                    <a:pt x="3214" y="1754"/>
                    <a:pt x="2812" y="1844"/>
                    <a:pt x="2377" y="2090"/>
                  </a:cubicBezTo>
                  <a:cubicBezTo>
                    <a:pt x="2615" y="1679"/>
                    <a:pt x="2589" y="1155"/>
                    <a:pt x="2519" y="727"/>
                  </a:cubicBezTo>
                  <a:lnTo>
                    <a:pt x="2519" y="727"/>
                  </a:lnTo>
                  <a:cubicBezTo>
                    <a:pt x="2464" y="831"/>
                    <a:pt x="2392" y="923"/>
                    <a:pt x="2312" y="1009"/>
                  </a:cubicBezTo>
                  <a:cubicBezTo>
                    <a:pt x="2235" y="660"/>
                    <a:pt x="2110" y="308"/>
                    <a:pt x="19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4"/>
            <p:cNvSpPr/>
            <p:nvPr/>
          </p:nvSpPr>
          <p:spPr>
            <a:xfrm>
              <a:off x="3183050" y="4022100"/>
              <a:ext cx="179400" cy="31775"/>
            </a:xfrm>
            <a:custGeom>
              <a:rect b="b" l="l" r="r" t="t"/>
              <a:pathLst>
                <a:path extrusionOk="0" h="1271" w="7176">
                  <a:moveTo>
                    <a:pt x="4705" y="1"/>
                  </a:moveTo>
                  <a:cubicBezTo>
                    <a:pt x="3064" y="1"/>
                    <a:pt x="1426" y="308"/>
                    <a:pt x="37" y="1196"/>
                  </a:cubicBezTo>
                  <a:cubicBezTo>
                    <a:pt x="1" y="1220"/>
                    <a:pt x="21" y="1271"/>
                    <a:pt x="56" y="1271"/>
                  </a:cubicBezTo>
                  <a:cubicBezTo>
                    <a:pt x="63" y="1271"/>
                    <a:pt x="70" y="1269"/>
                    <a:pt x="78" y="1265"/>
                  </a:cubicBezTo>
                  <a:cubicBezTo>
                    <a:pt x="1629" y="390"/>
                    <a:pt x="3258" y="181"/>
                    <a:pt x="4937" y="181"/>
                  </a:cubicBezTo>
                  <a:cubicBezTo>
                    <a:pt x="5659" y="181"/>
                    <a:pt x="6391" y="220"/>
                    <a:pt x="7130" y="261"/>
                  </a:cubicBezTo>
                  <a:cubicBezTo>
                    <a:pt x="7131" y="261"/>
                    <a:pt x="7133" y="261"/>
                    <a:pt x="7134" y="261"/>
                  </a:cubicBezTo>
                  <a:cubicBezTo>
                    <a:pt x="7168" y="261"/>
                    <a:pt x="7175" y="202"/>
                    <a:pt x="7139" y="198"/>
                  </a:cubicBezTo>
                  <a:cubicBezTo>
                    <a:pt x="6347" y="78"/>
                    <a:pt x="5526" y="1"/>
                    <a:pt x="47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4"/>
            <p:cNvSpPr/>
            <p:nvPr/>
          </p:nvSpPr>
          <p:spPr>
            <a:xfrm>
              <a:off x="3234425" y="3963775"/>
              <a:ext cx="17225" cy="67800"/>
            </a:xfrm>
            <a:custGeom>
              <a:rect b="b" l="l" r="r" t="t"/>
              <a:pathLst>
                <a:path extrusionOk="0" h="2712" w="689">
                  <a:moveTo>
                    <a:pt x="646" y="0"/>
                  </a:moveTo>
                  <a:cubicBezTo>
                    <a:pt x="636" y="0"/>
                    <a:pt x="626" y="5"/>
                    <a:pt x="619" y="17"/>
                  </a:cubicBezTo>
                  <a:cubicBezTo>
                    <a:pt x="157" y="858"/>
                    <a:pt x="1" y="1769"/>
                    <a:pt x="275" y="2698"/>
                  </a:cubicBezTo>
                  <a:cubicBezTo>
                    <a:pt x="278" y="2707"/>
                    <a:pt x="286" y="2711"/>
                    <a:pt x="293" y="2711"/>
                  </a:cubicBezTo>
                  <a:cubicBezTo>
                    <a:pt x="305" y="2711"/>
                    <a:pt x="316" y="2702"/>
                    <a:pt x="312" y="2688"/>
                  </a:cubicBezTo>
                  <a:cubicBezTo>
                    <a:pt x="131" y="1727"/>
                    <a:pt x="272" y="925"/>
                    <a:pt x="677" y="50"/>
                  </a:cubicBezTo>
                  <a:cubicBezTo>
                    <a:pt x="689" y="24"/>
                    <a:pt x="667" y="0"/>
                    <a:pt x="6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4"/>
            <p:cNvSpPr/>
            <p:nvPr/>
          </p:nvSpPr>
          <p:spPr>
            <a:xfrm>
              <a:off x="3231025" y="3965750"/>
              <a:ext cx="9625" cy="33100"/>
            </a:xfrm>
            <a:custGeom>
              <a:rect b="b" l="l" r="r" t="t"/>
              <a:pathLst>
                <a:path extrusionOk="0" h="1324" w="385">
                  <a:moveTo>
                    <a:pt x="151" y="1"/>
                  </a:moveTo>
                  <a:cubicBezTo>
                    <a:pt x="140" y="1"/>
                    <a:pt x="128" y="7"/>
                    <a:pt x="125" y="20"/>
                  </a:cubicBezTo>
                  <a:cubicBezTo>
                    <a:pt x="1" y="439"/>
                    <a:pt x="74" y="934"/>
                    <a:pt x="300" y="1307"/>
                  </a:cubicBezTo>
                  <a:cubicBezTo>
                    <a:pt x="307" y="1318"/>
                    <a:pt x="320" y="1323"/>
                    <a:pt x="332" y="1323"/>
                  </a:cubicBezTo>
                  <a:cubicBezTo>
                    <a:pt x="358" y="1323"/>
                    <a:pt x="384" y="1303"/>
                    <a:pt x="373" y="1274"/>
                  </a:cubicBezTo>
                  <a:cubicBezTo>
                    <a:pt x="215" y="861"/>
                    <a:pt x="162" y="468"/>
                    <a:pt x="177" y="28"/>
                  </a:cubicBezTo>
                  <a:cubicBezTo>
                    <a:pt x="178" y="10"/>
                    <a:pt x="165" y="1"/>
                    <a:pt x="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34"/>
            <p:cNvSpPr/>
            <p:nvPr/>
          </p:nvSpPr>
          <p:spPr>
            <a:xfrm>
              <a:off x="3237950" y="3987825"/>
              <a:ext cx="21725" cy="29750"/>
            </a:xfrm>
            <a:custGeom>
              <a:rect b="b" l="l" r="r" t="t"/>
              <a:pathLst>
                <a:path extrusionOk="0" h="1190" w="869">
                  <a:moveTo>
                    <a:pt x="819" y="0"/>
                  </a:moveTo>
                  <a:cubicBezTo>
                    <a:pt x="807" y="0"/>
                    <a:pt x="794" y="6"/>
                    <a:pt x="786" y="20"/>
                  </a:cubicBezTo>
                  <a:cubicBezTo>
                    <a:pt x="557" y="425"/>
                    <a:pt x="408" y="835"/>
                    <a:pt x="23" y="1135"/>
                  </a:cubicBezTo>
                  <a:cubicBezTo>
                    <a:pt x="1" y="1153"/>
                    <a:pt x="23" y="1189"/>
                    <a:pt x="48" y="1189"/>
                  </a:cubicBezTo>
                  <a:cubicBezTo>
                    <a:pt x="53" y="1189"/>
                    <a:pt x="58" y="1188"/>
                    <a:pt x="63" y="1184"/>
                  </a:cubicBezTo>
                  <a:cubicBezTo>
                    <a:pt x="450" y="934"/>
                    <a:pt x="722" y="484"/>
                    <a:pt x="860" y="50"/>
                  </a:cubicBezTo>
                  <a:cubicBezTo>
                    <a:pt x="868" y="21"/>
                    <a:pt x="844" y="0"/>
                    <a:pt x="8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34"/>
            <p:cNvSpPr/>
            <p:nvPr/>
          </p:nvSpPr>
          <p:spPr>
            <a:xfrm>
              <a:off x="3265325" y="3995025"/>
              <a:ext cx="45775" cy="31400"/>
            </a:xfrm>
            <a:custGeom>
              <a:rect b="b" l="l" r="r" t="t"/>
              <a:pathLst>
                <a:path extrusionOk="0" h="1256" w="1831">
                  <a:moveTo>
                    <a:pt x="1773" y="0"/>
                  </a:moveTo>
                  <a:cubicBezTo>
                    <a:pt x="1770" y="0"/>
                    <a:pt x="1767" y="0"/>
                    <a:pt x="1764" y="1"/>
                  </a:cubicBezTo>
                  <a:cubicBezTo>
                    <a:pt x="1072" y="178"/>
                    <a:pt x="466" y="637"/>
                    <a:pt x="25" y="1186"/>
                  </a:cubicBezTo>
                  <a:cubicBezTo>
                    <a:pt x="1" y="1216"/>
                    <a:pt x="26" y="1256"/>
                    <a:pt x="54" y="1256"/>
                  </a:cubicBezTo>
                  <a:cubicBezTo>
                    <a:pt x="63" y="1256"/>
                    <a:pt x="72" y="1252"/>
                    <a:pt x="80" y="1243"/>
                  </a:cubicBezTo>
                  <a:cubicBezTo>
                    <a:pt x="577" y="721"/>
                    <a:pt x="1150" y="377"/>
                    <a:pt x="1794" y="70"/>
                  </a:cubicBezTo>
                  <a:cubicBezTo>
                    <a:pt x="1831" y="52"/>
                    <a:pt x="1810" y="0"/>
                    <a:pt x="1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4"/>
            <p:cNvSpPr/>
            <p:nvPr/>
          </p:nvSpPr>
          <p:spPr>
            <a:xfrm>
              <a:off x="3278025" y="4024775"/>
              <a:ext cx="37450" cy="30900"/>
            </a:xfrm>
            <a:custGeom>
              <a:rect b="b" l="l" r="r" t="t"/>
              <a:pathLst>
                <a:path extrusionOk="0" h="1236" w="1498">
                  <a:moveTo>
                    <a:pt x="55" y="0"/>
                  </a:moveTo>
                  <a:cubicBezTo>
                    <a:pt x="28" y="0"/>
                    <a:pt x="0" y="30"/>
                    <a:pt x="14" y="62"/>
                  </a:cubicBezTo>
                  <a:cubicBezTo>
                    <a:pt x="268" y="625"/>
                    <a:pt x="790" y="1199"/>
                    <a:pt x="1449" y="1235"/>
                  </a:cubicBezTo>
                  <a:cubicBezTo>
                    <a:pt x="1449" y="1235"/>
                    <a:pt x="1450" y="1235"/>
                    <a:pt x="1450" y="1235"/>
                  </a:cubicBezTo>
                  <a:cubicBezTo>
                    <a:pt x="1491" y="1235"/>
                    <a:pt x="1498" y="1172"/>
                    <a:pt x="1458" y="1162"/>
                  </a:cubicBezTo>
                  <a:cubicBezTo>
                    <a:pt x="834" y="997"/>
                    <a:pt x="364" y="607"/>
                    <a:pt x="85" y="20"/>
                  </a:cubicBezTo>
                  <a:cubicBezTo>
                    <a:pt x="78" y="6"/>
                    <a:pt x="67"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4"/>
            <p:cNvSpPr/>
            <p:nvPr/>
          </p:nvSpPr>
          <p:spPr>
            <a:xfrm>
              <a:off x="3311375" y="4009175"/>
              <a:ext cx="32725" cy="15950"/>
            </a:xfrm>
            <a:custGeom>
              <a:rect b="b" l="l" r="r" t="t"/>
              <a:pathLst>
                <a:path extrusionOk="0" h="638" w="1309">
                  <a:moveTo>
                    <a:pt x="1271" y="1"/>
                  </a:moveTo>
                  <a:cubicBezTo>
                    <a:pt x="822" y="11"/>
                    <a:pt x="293" y="224"/>
                    <a:pt x="17" y="589"/>
                  </a:cubicBezTo>
                  <a:cubicBezTo>
                    <a:pt x="0" y="610"/>
                    <a:pt x="25" y="638"/>
                    <a:pt x="48" y="638"/>
                  </a:cubicBezTo>
                  <a:cubicBezTo>
                    <a:pt x="56" y="638"/>
                    <a:pt x="63" y="635"/>
                    <a:pt x="68" y="628"/>
                  </a:cubicBezTo>
                  <a:cubicBezTo>
                    <a:pt x="336" y="305"/>
                    <a:pt x="860" y="103"/>
                    <a:pt x="1271" y="59"/>
                  </a:cubicBezTo>
                  <a:cubicBezTo>
                    <a:pt x="1306" y="56"/>
                    <a:pt x="1309" y="1"/>
                    <a:pt x="1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4"/>
            <p:cNvSpPr/>
            <p:nvPr/>
          </p:nvSpPr>
          <p:spPr>
            <a:xfrm>
              <a:off x="3242925" y="4028350"/>
              <a:ext cx="23225" cy="58925"/>
            </a:xfrm>
            <a:custGeom>
              <a:rect b="b" l="l" r="r" t="t"/>
              <a:pathLst>
                <a:path extrusionOk="0" h="2357" w="929">
                  <a:moveTo>
                    <a:pt x="32" y="1"/>
                  </a:moveTo>
                  <a:cubicBezTo>
                    <a:pt x="17" y="1"/>
                    <a:pt x="1" y="14"/>
                    <a:pt x="4" y="33"/>
                  </a:cubicBezTo>
                  <a:cubicBezTo>
                    <a:pt x="122" y="842"/>
                    <a:pt x="406" y="1655"/>
                    <a:pt x="854" y="2340"/>
                  </a:cubicBezTo>
                  <a:cubicBezTo>
                    <a:pt x="861" y="2352"/>
                    <a:pt x="872" y="2357"/>
                    <a:pt x="882" y="2357"/>
                  </a:cubicBezTo>
                  <a:cubicBezTo>
                    <a:pt x="906" y="2357"/>
                    <a:pt x="929" y="2333"/>
                    <a:pt x="913" y="2306"/>
                  </a:cubicBezTo>
                  <a:cubicBezTo>
                    <a:pt x="518" y="1568"/>
                    <a:pt x="231" y="838"/>
                    <a:pt x="51" y="18"/>
                  </a:cubicBezTo>
                  <a:cubicBezTo>
                    <a:pt x="49" y="6"/>
                    <a:pt x="41"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4"/>
            <p:cNvSpPr/>
            <p:nvPr/>
          </p:nvSpPr>
          <p:spPr>
            <a:xfrm>
              <a:off x="3247550" y="4047825"/>
              <a:ext cx="29875" cy="24975"/>
            </a:xfrm>
            <a:custGeom>
              <a:rect b="b" l="l" r="r" t="t"/>
              <a:pathLst>
                <a:path extrusionOk="0" h="999" w="1195">
                  <a:moveTo>
                    <a:pt x="24" y="0"/>
                  </a:moveTo>
                  <a:cubicBezTo>
                    <a:pt x="9" y="0"/>
                    <a:pt x="1" y="20"/>
                    <a:pt x="16" y="31"/>
                  </a:cubicBezTo>
                  <a:cubicBezTo>
                    <a:pt x="437" y="301"/>
                    <a:pt x="791" y="643"/>
                    <a:pt x="1146" y="991"/>
                  </a:cubicBezTo>
                  <a:cubicBezTo>
                    <a:pt x="1150" y="996"/>
                    <a:pt x="1156" y="998"/>
                    <a:pt x="1161" y="998"/>
                  </a:cubicBezTo>
                  <a:cubicBezTo>
                    <a:pt x="1178" y="998"/>
                    <a:pt x="1195" y="980"/>
                    <a:pt x="1183" y="963"/>
                  </a:cubicBezTo>
                  <a:cubicBezTo>
                    <a:pt x="900" y="562"/>
                    <a:pt x="462" y="233"/>
                    <a:pt x="33" y="2"/>
                  </a:cubicBezTo>
                  <a:cubicBezTo>
                    <a:pt x="30" y="1"/>
                    <a:pt x="27"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34"/>
            <p:cNvSpPr/>
            <p:nvPr/>
          </p:nvSpPr>
          <p:spPr>
            <a:xfrm>
              <a:off x="3252425" y="4066875"/>
              <a:ext cx="4675" cy="28250"/>
            </a:xfrm>
            <a:custGeom>
              <a:rect b="b" l="l" r="r" t="t"/>
              <a:pathLst>
                <a:path extrusionOk="0" h="1130" w="187">
                  <a:moveTo>
                    <a:pt x="89" y="1"/>
                  </a:moveTo>
                  <a:cubicBezTo>
                    <a:pt x="76" y="1"/>
                    <a:pt x="64" y="8"/>
                    <a:pt x="62" y="26"/>
                  </a:cubicBezTo>
                  <a:cubicBezTo>
                    <a:pt x="10" y="377"/>
                    <a:pt x="1" y="760"/>
                    <a:pt x="113" y="1103"/>
                  </a:cubicBezTo>
                  <a:cubicBezTo>
                    <a:pt x="119" y="1121"/>
                    <a:pt x="133" y="1129"/>
                    <a:pt x="146" y="1129"/>
                  </a:cubicBezTo>
                  <a:cubicBezTo>
                    <a:pt x="166" y="1129"/>
                    <a:pt x="186" y="1112"/>
                    <a:pt x="182" y="1085"/>
                  </a:cubicBezTo>
                  <a:cubicBezTo>
                    <a:pt x="125" y="729"/>
                    <a:pt x="80" y="406"/>
                    <a:pt x="129" y="45"/>
                  </a:cubicBezTo>
                  <a:cubicBezTo>
                    <a:pt x="133" y="19"/>
                    <a:pt x="110"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34"/>
            <p:cNvSpPr/>
            <p:nvPr/>
          </p:nvSpPr>
          <p:spPr>
            <a:xfrm>
              <a:off x="3290000" y="4042200"/>
              <a:ext cx="11050" cy="27475"/>
            </a:xfrm>
            <a:custGeom>
              <a:rect b="b" l="l" r="r" t="t"/>
              <a:pathLst>
                <a:path extrusionOk="0" h="1099" w="442">
                  <a:moveTo>
                    <a:pt x="36" y="0"/>
                  </a:moveTo>
                  <a:cubicBezTo>
                    <a:pt x="19" y="0"/>
                    <a:pt x="1" y="15"/>
                    <a:pt x="5" y="37"/>
                  </a:cubicBezTo>
                  <a:cubicBezTo>
                    <a:pt x="58" y="408"/>
                    <a:pt x="175" y="778"/>
                    <a:pt x="394" y="1088"/>
                  </a:cubicBezTo>
                  <a:cubicBezTo>
                    <a:pt x="399" y="1095"/>
                    <a:pt x="406" y="1098"/>
                    <a:pt x="413" y="1098"/>
                  </a:cubicBezTo>
                  <a:cubicBezTo>
                    <a:pt x="428" y="1098"/>
                    <a:pt x="442" y="1083"/>
                    <a:pt x="432" y="1065"/>
                  </a:cubicBezTo>
                  <a:cubicBezTo>
                    <a:pt x="260" y="730"/>
                    <a:pt x="123" y="396"/>
                    <a:pt x="61" y="22"/>
                  </a:cubicBezTo>
                  <a:cubicBezTo>
                    <a:pt x="58" y="7"/>
                    <a:pt x="48"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34"/>
            <p:cNvSpPr/>
            <p:nvPr/>
          </p:nvSpPr>
          <p:spPr>
            <a:xfrm>
              <a:off x="3322275" y="4025975"/>
              <a:ext cx="29025" cy="17475"/>
            </a:xfrm>
            <a:custGeom>
              <a:rect b="b" l="l" r="r" t="t"/>
              <a:pathLst>
                <a:path extrusionOk="0" h="699" w="1161">
                  <a:moveTo>
                    <a:pt x="30" y="0"/>
                  </a:moveTo>
                  <a:cubicBezTo>
                    <a:pt x="16" y="0"/>
                    <a:pt x="0" y="17"/>
                    <a:pt x="9" y="29"/>
                  </a:cubicBezTo>
                  <a:cubicBezTo>
                    <a:pt x="276" y="405"/>
                    <a:pt x="665" y="673"/>
                    <a:pt x="1135" y="698"/>
                  </a:cubicBezTo>
                  <a:cubicBezTo>
                    <a:pt x="1136" y="698"/>
                    <a:pt x="1136" y="698"/>
                    <a:pt x="1137" y="698"/>
                  </a:cubicBezTo>
                  <a:cubicBezTo>
                    <a:pt x="1159" y="698"/>
                    <a:pt x="1161" y="663"/>
                    <a:pt x="1139" y="656"/>
                  </a:cubicBezTo>
                  <a:cubicBezTo>
                    <a:pt x="720" y="532"/>
                    <a:pt x="334" y="336"/>
                    <a:pt x="42" y="5"/>
                  </a:cubicBezTo>
                  <a:cubicBezTo>
                    <a:pt x="39" y="2"/>
                    <a:pt x="35"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34"/>
            <p:cNvSpPr/>
            <p:nvPr/>
          </p:nvSpPr>
          <p:spPr>
            <a:xfrm>
              <a:off x="4435925" y="2801425"/>
              <a:ext cx="174475" cy="160650"/>
            </a:xfrm>
            <a:custGeom>
              <a:rect b="b" l="l" r="r" t="t"/>
              <a:pathLst>
                <a:path extrusionOk="0" h="6426" w="6979">
                  <a:moveTo>
                    <a:pt x="2193" y="0"/>
                  </a:moveTo>
                  <a:cubicBezTo>
                    <a:pt x="1984" y="0"/>
                    <a:pt x="1777" y="45"/>
                    <a:pt x="1591" y="141"/>
                  </a:cubicBezTo>
                  <a:cubicBezTo>
                    <a:pt x="1736" y="230"/>
                    <a:pt x="1883" y="320"/>
                    <a:pt x="2028" y="411"/>
                  </a:cubicBezTo>
                  <a:cubicBezTo>
                    <a:pt x="1929" y="391"/>
                    <a:pt x="1814" y="382"/>
                    <a:pt x="1692" y="382"/>
                  </a:cubicBezTo>
                  <a:cubicBezTo>
                    <a:pt x="1247" y="382"/>
                    <a:pt x="706" y="503"/>
                    <a:pt x="462" y="615"/>
                  </a:cubicBezTo>
                  <a:cubicBezTo>
                    <a:pt x="732" y="756"/>
                    <a:pt x="821" y="862"/>
                    <a:pt x="821" y="862"/>
                  </a:cubicBezTo>
                  <a:cubicBezTo>
                    <a:pt x="476" y="989"/>
                    <a:pt x="185" y="1209"/>
                    <a:pt x="1" y="1396"/>
                  </a:cubicBezTo>
                  <a:cubicBezTo>
                    <a:pt x="179" y="1519"/>
                    <a:pt x="373" y="1650"/>
                    <a:pt x="575" y="1769"/>
                  </a:cubicBezTo>
                  <a:cubicBezTo>
                    <a:pt x="484" y="1802"/>
                    <a:pt x="388" y="1826"/>
                    <a:pt x="291" y="1835"/>
                  </a:cubicBezTo>
                  <a:cubicBezTo>
                    <a:pt x="617" y="2037"/>
                    <a:pt x="1026" y="2239"/>
                    <a:pt x="1443" y="2239"/>
                  </a:cubicBezTo>
                  <a:cubicBezTo>
                    <a:pt x="1476" y="2239"/>
                    <a:pt x="1509" y="2238"/>
                    <a:pt x="1542" y="2236"/>
                  </a:cubicBezTo>
                  <a:lnTo>
                    <a:pt x="1542" y="2236"/>
                  </a:lnTo>
                  <a:cubicBezTo>
                    <a:pt x="668" y="3111"/>
                    <a:pt x="777" y="4170"/>
                    <a:pt x="880" y="4622"/>
                  </a:cubicBezTo>
                  <a:cubicBezTo>
                    <a:pt x="945" y="4528"/>
                    <a:pt x="1018" y="4443"/>
                    <a:pt x="1094" y="4362"/>
                  </a:cubicBezTo>
                  <a:lnTo>
                    <a:pt x="1094" y="4362"/>
                  </a:lnTo>
                  <a:cubicBezTo>
                    <a:pt x="955" y="4839"/>
                    <a:pt x="960" y="5355"/>
                    <a:pt x="1026" y="5849"/>
                  </a:cubicBezTo>
                  <a:cubicBezTo>
                    <a:pt x="1094" y="5768"/>
                    <a:pt x="1162" y="5688"/>
                    <a:pt x="1232" y="5608"/>
                  </a:cubicBezTo>
                  <a:cubicBezTo>
                    <a:pt x="1288" y="5964"/>
                    <a:pt x="1362" y="6256"/>
                    <a:pt x="1445" y="6425"/>
                  </a:cubicBezTo>
                  <a:cubicBezTo>
                    <a:pt x="1745" y="6291"/>
                    <a:pt x="2045" y="6156"/>
                    <a:pt x="2341" y="6009"/>
                  </a:cubicBezTo>
                  <a:lnTo>
                    <a:pt x="2341" y="6009"/>
                  </a:lnTo>
                  <a:cubicBezTo>
                    <a:pt x="2314" y="6090"/>
                    <a:pt x="2287" y="6171"/>
                    <a:pt x="2260" y="6249"/>
                  </a:cubicBezTo>
                  <a:cubicBezTo>
                    <a:pt x="2740" y="6042"/>
                    <a:pt x="3170" y="5718"/>
                    <a:pt x="3507" y="5318"/>
                  </a:cubicBezTo>
                  <a:lnTo>
                    <a:pt x="3507" y="5318"/>
                  </a:lnTo>
                  <a:cubicBezTo>
                    <a:pt x="3493" y="5439"/>
                    <a:pt x="3469" y="5565"/>
                    <a:pt x="3424" y="5706"/>
                  </a:cubicBezTo>
                  <a:cubicBezTo>
                    <a:pt x="3885" y="5493"/>
                    <a:pt x="4921" y="4942"/>
                    <a:pt x="4925" y="3473"/>
                  </a:cubicBezTo>
                  <a:cubicBezTo>
                    <a:pt x="5165" y="3883"/>
                    <a:pt x="5633" y="4122"/>
                    <a:pt x="6038" y="4274"/>
                  </a:cubicBezTo>
                  <a:cubicBezTo>
                    <a:pt x="5977" y="4175"/>
                    <a:pt x="5932" y="4067"/>
                    <a:pt x="5898" y="3955"/>
                  </a:cubicBezTo>
                  <a:lnTo>
                    <a:pt x="5898" y="3955"/>
                  </a:lnTo>
                  <a:cubicBezTo>
                    <a:pt x="6239" y="4061"/>
                    <a:pt x="6606" y="4125"/>
                    <a:pt x="6930" y="4181"/>
                  </a:cubicBezTo>
                  <a:cubicBezTo>
                    <a:pt x="6927" y="3808"/>
                    <a:pt x="6698" y="3307"/>
                    <a:pt x="6529" y="2877"/>
                  </a:cubicBezTo>
                  <a:lnTo>
                    <a:pt x="6529" y="2877"/>
                  </a:lnTo>
                  <a:cubicBezTo>
                    <a:pt x="6529" y="2877"/>
                    <a:pt x="6785" y="3008"/>
                    <a:pt x="6978" y="3029"/>
                  </a:cubicBezTo>
                  <a:cubicBezTo>
                    <a:pt x="6817" y="2363"/>
                    <a:pt x="6143" y="2048"/>
                    <a:pt x="6143" y="2048"/>
                  </a:cubicBezTo>
                  <a:cubicBezTo>
                    <a:pt x="6143" y="2048"/>
                    <a:pt x="6362" y="2040"/>
                    <a:pt x="6511" y="2040"/>
                  </a:cubicBezTo>
                  <a:cubicBezTo>
                    <a:pt x="6563" y="2040"/>
                    <a:pt x="6607" y="2041"/>
                    <a:pt x="6629" y="2044"/>
                  </a:cubicBezTo>
                  <a:cubicBezTo>
                    <a:pt x="6478" y="1706"/>
                    <a:pt x="6173" y="1445"/>
                    <a:pt x="5826" y="1315"/>
                  </a:cubicBezTo>
                  <a:cubicBezTo>
                    <a:pt x="5635" y="1243"/>
                    <a:pt x="5272" y="1163"/>
                    <a:pt x="4896" y="1163"/>
                  </a:cubicBezTo>
                  <a:cubicBezTo>
                    <a:pt x="4614" y="1163"/>
                    <a:pt x="4324" y="1209"/>
                    <a:pt x="4095" y="1336"/>
                  </a:cubicBezTo>
                  <a:cubicBezTo>
                    <a:pt x="4080" y="1314"/>
                    <a:pt x="4062" y="1287"/>
                    <a:pt x="4033" y="1254"/>
                  </a:cubicBezTo>
                  <a:cubicBezTo>
                    <a:pt x="3845" y="649"/>
                    <a:pt x="3028" y="195"/>
                    <a:pt x="2673" y="79"/>
                  </a:cubicBezTo>
                  <a:cubicBezTo>
                    <a:pt x="2519" y="27"/>
                    <a:pt x="2355" y="0"/>
                    <a:pt x="2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4"/>
            <p:cNvSpPr/>
            <p:nvPr/>
          </p:nvSpPr>
          <p:spPr>
            <a:xfrm>
              <a:off x="4477050" y="2783975"/>
              <a:ext cx="71250" cy="167775"/>
            </a:xfrm>
            <a:custGeom>
              <a:rect b="b" l="l" r="r" t="t"/>
              <a:pathLst>
                <a:path extrusionOk="0" h="6711" w="2850">
                  <a:moveTo>
                    <a:pt x="2684" y="0"/>
                  </a:moveTo>
                  <a:cubicBezTo>
                    <a:pt x="2664" y="0"/>
                    <a:pt x="2644" y="13"/>
                    <a:pt x="2644" y="40"/>
                  </a:cubicBezTo>
                  <a:cubicBezTo>
                    <a:pt x="2629" y="2588"/>
                    <a:pt x="1353" y="4596"/>
                    <a:pt x="17" y="6659"/>
                  </a:cubicBezTo>
                  <a:cubicBezTo>
                    <a:pt x="1" y="6683"/>
                    <a:pt x="25" y="6711"/>
                    <a:pt x="47" y="6711"/>
                  </a:cubicBezTo>
                  <a:cubicBezTo>
                    <a:pt x="54" y="6711"/>
                    <a:pt x="62" y="6707"/>
                    <a:pt x="67" y="6700"/>
                  </a:cubicBezTo>
                  <a:cubicBezTo>
                    <a:pt x="1556" y="4820"/>
                    <a:pt x="2849" y="2509"/>
                    <a:pt x="2725" y="40"/>
                  </a:cubicBezTo>
                  <a:cubicBezTo>
                    <a:pt x="2724" y="13"/>
                    <a:pt x="2704" y="0"/>
                    <a:pt x="2684"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4"/>
            <p:cNvSpPr/>
            <p:nvPr/>
          </p:nvSpPr>
          <p:spPr>
            <a:xfrm>
              <a:off x="4533975" y="2845025"/>
              <a:ext cx="55150" cy="41975"/>
            </a:xfrm>
            <a:custGeom>
              <a:rect b="b" l="l" r="r" t="t"/>
              <a:pathLst>
                <a:path extrusionOk="0" h="1679" w="2206">
                  <a:moveTo>
                    <a:pt x="30" y="1"/>
                  </a:moveTo>
                  <a:cubicBezTo>
                    <a:pt x="7" y="1"/>
                    <a:pt x="0" y="31"/>
                    <a:pt x="22" y="38"/>
                  </a:cubicBezTo>
                  <a:cubicBezTo>
                    <a:pt x="948" y="345"/>
                    <a:pt x="1569" y="887"/>
                    <a:pt x="2131" y="1665"/>
                  </a:cubicBezTo>
                  <a:cubicBezTo>
                    <a:pt x="2139" y="1675"/>
                    <a:pt x="2149" y="1679"/>
                    <a:pt x="2159" y="1679"/>
                  </a:cubicBezTo>
                  <a:cubicBezTo>
                    <a:pt x="2182" y="1679"/>
                    <a:pt x="2205" y="1656"/>
                    <a:pt x="2190" y="1630"/>
                  </a:cubicBezTo>
                  <a:cubicBezTo>
                    <a:pt x="1706" y="809"/>
                    <a:pt x="963" y="221"/>
                    <a:pt x="33" y="1"/>
                  </a:cubicBezTo>
                  <a:cubicBezTo>
                    <a:pt x="32" y="1"/>
                    <a:pt x="31" y="1"/>
                    <a:pt x="30"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4"/>
            <p:cNvSpPr/>
            <p:nvPr/>
          </p:nvSpPr>
          <p:spPr>
            <a:xfrm>
              <a:off x="4563225" y="2858925"/>
              <a:ext cx="32000" cy="13325"/>
            </a:xfrm>
            <a:custGeom>
              <a:rect b="b" l="l" r="r" t="t"/>
              <a:pathLst>
                <a:path extrusionOk="0" h="533" w="1280">
                  <a:moveTo>
                    <a:pt x="105" y="1"/>
                  </a:moveTo>
                  <a:cubicBezTo>
                    <a:pt x="89" y="1"/>
                    <a:pt x="72" y="1"/>
                    <a:pt x="56" y="1"/>
                  </a:cubicBezTo>
                  <a:cubicBezTo>
                    <a:pt x="16" y="3"/>
                    <a:pt x="1" y="72"/>
                    <a:pt x="47" y="79"/>
                  </a:cubicBezTo>
                  <a:cubicBezTo>
                    <a:pt x="483" y="147"/>
                    <a:pt x="854" y="298"/>
                    <a:pt x="1229" y="528"/>
                  </a:cubicBezTo>
                  <a:cubicBezTo>
                    <a:pt x="1234" y="531"/>
                    <a:pt x="1238" y="532"/>
                    <a:pt x="1242" y="532"/>
                  </a:cubicBezTo>
                  <a:cubicBezTo>
                    <a:pt x="1263" y="532"/>
                    <a:pt x="1279" y="503"/>
                    <a:pt x="1261" y="485"/>
                  </a:cubicBezTo>
                  <a:cubicBezTo>
                    <a:pt x="971" y="182"/>
                    <a:pt x="525" y="1"/>
                    <a:pt x="105"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4"/>
            <p:cNvSpPr/>
            <p:nvPr/>
          </p:nvSpPr>
          <p:spPr>
            <a:xfrm>
              <a:off x="4547575" y="2849525"/>
              <a:ext cx="16775" cy="32500"/>
            </a:xfrm>
            <a:custGeom>
              <a:rect b="b" l="l" r="r" t="t"/>
              <a:pathLst>
                <a:path extrusionOk="0" h="1300" w="671">
                  <a:moveTo>
                    <a:pt x="37" y="1"/>
                  </a:moveTo>
                  <a:cubicBezTo>
                    <a:pt x="19" y="1"/>
                    <a:pt x="0" y="12"/>
                    <a:pt x="1" y="32"/>
                  </a:cubicBezTo>
                  <a:cubicBezTo>
                    <a:pt x="30" y="494"/>
                    <a:pt x="283" y="950"/>
                    <a:pt x="592" y="1287"/>
                  </a:cubicBezTo>
                  <a:cubicBezTo>
                    <a:pt x="600" y="1296"/>
                    <a:pt x="609" y="1300"/>
                    <a:pt x="618" y="1300"/>
                  </a:cubicBezTo>
                  <a:cubicBezTo>
                    <a:pt x="645" y="1300"/>
                    <a:pt x="670" y="1268"/>
                    <a:pt x="654" y="1239"/>
                  </a:cubicBezTo>
                  <a:cubicBezTo>
                    <a:pt x="416" y="837"/>
                    <a:pt x="137" y="502"/>
                    <a:pt x="66" y="23"/>
                  </a:cubicBezTo>
                  <a:cubicBezTo>
                    <a:pt x="63" y="8"/>
                    <a:pt x="50" y="1"/>
                    <a:pt x="37"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4"/>
            <p:cNvSpPr/>
            <p:nvPr/>
          </p:nvSpPr>
          <p:spPr>
            <a:xfrm>
              <a:off x="4526050" y="2869000"/>
              <a:ext cx="10750" cy="53850"/>
            </a:xfrm>
            <a:custGeom>
              <a:rect b="b" l="l" r="r" t="t"/>
              <a:pathLst>
                <a:path extrusionOk="0" h="2154" w="430">
                  <a:moveTo>
                    <a:pt x="47" y="0"/>
                  </a:moveTo>
                  <a:cubicBezTo>
                    <a:pt x="23" y="0"/>
                    <a:pt x="0" y="18"/>
                    <a:pt x="9" y="49"/>
                  </a:cubicBezTo>
                  <a:cubicBezTo>
                    <a:pt x="205" y="740"/>
                    <a:pt x="235" y="1404"/>
                    <a:pt x="178" y="2117"/>
                  </a:cubicBezTo>
                  <a:cubicBezTo>
                    <a:pt x="176" y="2141"/>
                    <a:pt x="195" y="2154"/>
                    <a:pt x="215" y="2154"/>
                  </a:cubicBezTo>
                  <a:cubicBezTo>
                    <a:pt x="231" y="2154"/>
                    <a:pt x="248" y="2145"/>
                    <a:pt x="253" y="2127"/>
                  </a:cubicBezTo>
                  <a:cubicBezTo>
                    <a:pt x="430" y="1428"/>
                    <a:pt x="352" y="691"/>
                    <a:pt x="89" y="26"/>
                  </a:cubicBezTo>
                  <a:cubicBezTo>
                    <a:pt x="80" y="8"/>
                    <a:pt x="63" y="0"/>
                    <a:pt x="47"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4"/>
            <p:cNvSpPr/>
            <p:nvPr/>
          </p:nvSpPr>
          <p:spPr>
            <a:xfrm>
              <a:off x="4476900" y="2879375"/>
              <a:ext cx="45050" cy="18250"/>
            </a:xfrm>
            <a:custGeom>
              <a:rect b="b" l="l" r="r" t="t"/>
              <a:pathLst>
                <a:path extrusionOk="0" h="730" w="1802">
                  <a:moveTo>
                    <a:pt x="1520" y="0"/>
                  </a:moveTo>
                  <a:cubicBezTo>
                    <a:pt x="954" y="0"/>
                    <a:pt x="344" y="190"/>
                    <a:pt x="18" y="674"/>
                  </a:cubicBezTo>
                  <a:cubicBezTo>
                    <a:pt x="0" y="700"/>
                    <a:pt x="25" y="729"/>
                    <a:pt x="52" y="729"/>
                  </a:cubicBezTo>
                  <a:cubicBezTo>
                    <a:pt x="60" y="729"/>
                    <a:pt x="69" y="726"/>
                    <a:pt x="76" y="719"/>
                  </a:cubicBezTo>
                  <a:cubicBezTo>
                    <a:pt x="489" y="295"/>
                    <a:pt x="1004" y="86"/>
                    <a:pt x="1583" y="86"/>
                  </a:cubicBezTo>
                  <a:cubicBezTo>
                    <a:pt x="1638" y="86"/>
                    <a:pt x="1693" y="88"/>
                    <a:pt x="1749" y="92"/>
                  </a:cubicBezTo>
                  <a:cubicBezTo>
                    <a:pt x="1751" y="92"/>
                    <a:pt x="1753" y="92"/>
                    <a:pt x="1755" y="92"/>
                  </a:cubicBezTo>
                  <a:cubicBezTo>
                    <a:pt x="1802" y="92"/>
                    <a:pt x="1800" y="17"/>
                    <a:pt x="1749" y="11"/>
                  </a:cubicBezTo>
                  <a:cubicBezTo>
                    <a:pt x="1674" y="4"/>
                    <a:pt x="1597" y="0"/>
                    <a:pt x="1520"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4"/>
            <p:cNvSpPr/>
            <p:nvPr/>
          </p:nvSpPr>
          <p:spPr>
            <a:xfrm>
              <a:off x="4501800" y="2909550"/>
              <a:ext cx="8825" cy="35250"/>
            </a:xfrm>
            <a:custGeom>
              <a:rect b="b" l="l" r="r" t="t"/>
              <a:pathLst>
                <a:path extrusionOk="0" h="1410" w="353">
                  <a:moveTo>
                    <a:pt x="144" y="0"/>
                  </a:moveTo>
                  <a:cubicBezTo>
                    <a:pt x="124" y="0"/>
                    <a:pt x="106" y="15"/>
                    <a:pt x="113" y="38"/>
                  </a:cubicBezTo>
                  <a:cubicBezTo>
                    <a:pt x="260" y="433"/>
                    <a:pt x="177" y="984"/>
                    <a:pt x="11" y="1366"/>
                  </a:cubicBezTo>
                  <a:cubicBezTo>
                    <a:pt x="1" y="1388"/>
                    <a:pt x="20" y="1409"/>
                    <a:pt x="39" y="1409"/>
                  </a:cubicBezTo>
                  <a:cubicBezTo>
                    <a:pt x="47" y="1409"/>
                    <a:pt x="55" y="1405"/>
                    <a:pt x="61" y="1396"/>
                  </a:cubicBezTo>
                  <a:cubicBezTo>
                    <a:pt x="273" y="1002"/>
                    <a:pt x="352" y="442"/>
                    <a:pt x="177" y="22"/>
                  </a:cubicBezTo>
                  <a:cubicBezTo>
                    <a:pt x="171" y="7"/>
                    <a:pt x="157" y="0"/>
                    <a:pt x="144"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4"/>
            <p:cNvSpPr/>
            <p:nvPr/>
          </p:nvSpPr>
          <p:spPr>
            <a:xfrm>
              <a:off x="4473925" y="2837175"/>
              <a:ext cx="62500" cy="11650"/>
            </a:xfrm>
            <a:custGeom>
              <a:rect b="b" l="l" r="r" t="t"/>
              <a:pathLst>
                <a:path extrusionOk="0" h="466" w="2500">
                  <a:moveTo>
                    <a:pt x="332" y="0"/>
                  </a:moveTo>
                  <a:cubicBezTo>
                    <a:pt x="236" y="0"/>
                    <a:pt x="141" y="3"/>
                    <a:pt x="46" y="8"/>
                  </a:cubicBezTo>
                  <a:cubicBezTo>
                    <a:pt x="1" y="11"/>
                    <a:pt x="1" y="77"/>
                    <a:pt x="46" y="77"/>
                  </a:cubicBezTo>
                  <a:cubicBezTo>
                    <a:pt x="881" y="99"/>
                    <a:pt x="1662" y="216"/>
                    <a:pt x="2459" y="464"/>
                  </a:cubicBezTo>
                  <a:cubicBezTo>
                    <a:pt x="2462" y="465"/>
                    <a:pt x="2465" y="466"/>
                    <a:pt x="2468" y="466"/>
                  </a:cubicBezTo>
                  <a:cubicBezTo>
                    <a:pt x="2493" y="466"/>
                    <a:pt x="2500" y="426"/>
                    <a:pt x="2473" y="416"/>
                  </a:cubicBezTo>
                  <a:cubicBezTo>
                    <a:pt x="1798" y="149"/>
                    <a:pt x="1061" y="0"/>
                    <a:pt x="332"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4"/>
            <p:cNvSpPr/>
            <p:nvPr/>
          </p:nvSpPr>
          <p:spPr>
            <a:xfrm>
              <a:off x="4480875" y="2842150"/>
              <a:ext cx="36325" cy="13800"/>
            </a:xfrm>
            <a:custGeom>
              <a:rect b="b" l="l" r="r" t="t"/>
              <a:pathLst>
                <a:path extrusionOk="0" h="552" w="1453">
                  <a:moveTo>
                    <a:pt x="1429" y="0"/>
                  </a:moveTo>
                  <a:cubicBezTo>
                    <a:pt x="1427" y="0"/>
                    <a:pt x="1424" y="1"/>
                    <a:pt x="1421" y="2"/>
                  </a:cubicBezTo>
                  <a:cubicBezTo>
                    <a:pt x="977" y="232"/>
                    <a:pt x="506" y="375"/>
                    <a:pt x="24" y="505"/>
                  </a:cubicBezTo>
                  <a:cubicBezTo>
                    <a:pt x="1" y="512"/>
                    <a:pt x="4" y="551"/>
                    <a:pt x="27" y="551"/>
                  </a:cubicBezTo>
                  <a:cubicBezTo>
                    <a:pt x="28" y="551"/>
                    <a:pt x="29" y="551"/>
                    <a:pt x="30" y="551"/>
                  </a:cubicBezTo>
                  <a:cubicBezTo>
                    <a:pt x="522" y="502"/>
                    <a:pt x="1019" y="292"/>
                    <a:pt x="1436" y="30"/>
                  </a:cubicBezTo>
                  <a:cubicBezTo>
                    <a:pt x="1453" y="20"/>
                    <a:pt x="1444" y="0"/>
                    <a:pt x="1429"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34"/>
            <p:cNvSpPr/>
            <p:nvPr/>
          </p:nvSpPr>
          <p:spPr>
            <a:xfrm>
              <a:off x="4471500" y="2825750"/>
              <a:ext cx="26150" cy="13825"/>
            </a:xfrm>
            <a:custGeom>
              <a:rect b="b" l="l" r="r" t="t"/>
              <a:pathLst>
                <a:path extrusionOk="0" h="553" w="1046">
                  <a:moveTo>
                    <a:pt x="50" y="0"/>
                  </a:moveTo>
                  <a:cubicBezTo>
                    <a:pt x="11" y="0"/>
                    <a:pt x="1" y="55"/>
                    <a:pt x="41" y="71"/>
                  </a:cubicBezTo>
                  <a:cubicBezTo>
                    <a:pt x="378" y="203"/>
                    <a:pt x="686" y="323"/>
                    <a:pt x="976" y="547"/>
                  </a:cubicBezTo>
                  <a:cubicBezTo>
                    <a:pt x="982" y="551"/>
                    <a:pt x="987" y="553"/>
                    <a:pt x="993" y="553"/>
                  </a:cubicBezTo>
                  <a:cubicBezTo>
                    <a:pt x="1020" y="553"/>
                    <a:pt x="1046" y="512"/>
                    <a:pt x="1018" y="492"/>
                  </a:cubicBezTo>
                  <a:cubicBezTo>
                    <a:pt x="746" y="275"/>
                    <a:pt x="409" y="65"/>
                    <a:pt x="59" y="1"/>
                  </a:cubicBezTo>
                  <a:cubicBezTo>
                    <a:pt x="56" y="0"/>
                    <a:pt x="53" y="0"/>
                    <a:pt x="50"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34"/>
            <p:cNvSpPr/>
            <p:nvPr/>
          </p:nvSpPr>
          <p:spPr>
            <a:xfrm>
              <a:off x="4471850" y="2876750"/>
              <a:ext cx="29225" cy="6225"/>
            </a:xfrm>
            <a:custGeom>
              <a:rect b="b" l="l" r="r" t="t"/>
              <a:pathLst>
                <a:path extrusionOk="0" h="249" w="1169">
                  <a:moveTo>
                    <a:pt x="209" y="0"/>
                  </a:moveTo>
                  <a:cubicBezTo>
                    <a:pt x="150" y="0"/>
                    <a:pt x="90" y="3"/>
                    <a:pt x="30" y="8"/>
                  </a:cubicBezTo>
                  <a:cubicBezTo>
                    <a:pt x="2" y="10"/>
                    <a:pt x="0" y="51"/>
                    <a:pt x="30" y="53"/>
                  </a:cubicBezTo>
                  <a:cubicBezTo>
                    <a:pt x="406" y="69"/>
                    <a:pt x="765" y="116"/>
                    <a:pt x="1121" y="248"/>
                  </a:cubicBezTo>
                  <a:cubicBezTo>
                    <a:pt x="1124" y="248"/>
                    <a:pt x="1127" y="249"/>
                    <a:pt x="1130" y="249"/>
                  </a:cubicBezTo>
                  <a:cubicBezTo>
                    <a:pt x="1158" y="249"/>
                    <a:pt x="1169" y="203"/>
                    <a:pt x="1136" y="191"/>
                  </a:cubicBezTo>
                  <a:cubicBezTo>
                    <a:pt x="840" y="75"/>
                    <a:pt x="527" y="0"/>
                    <a:pt x="209"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34"/>
            <p:cNvSpPr/>
            <p:nvPr/>
          </p:nvSpPr>
          <p:spPr>
            <a:xfrm>
              <a:off x="4469650" y="2917750"/>
              <a:ext cx="29375" cy="16875"/>
            </a:xfrm>
            <a:custGeom>
              <a:rect b="b" l="l" r="r" t="t"/>
              <a:pathLst>
                <a:path extrusionOk="0" h="675" w="1175">
                  <a:moveTo>
                    <a:pt x="1150" y="1"/>
                  </a:moveTo>
                  <a:cubicBezTo>
                    <a:pt x="1150" y="1"/>
                    <a:pt x="1149" y="1"/>
                    <a:pt x="1149" y="1"/>
                  </a:cubicBezTo>
                  <a:cubicBezTo>
                    <a:pt x="691" y="46"/>
                    <a:pt x="266" y="249"/>
                    <a:pt x="10" y="643"/>
                  </a:cubicBezTo>
                  <a:cubicBezTo>
                    <a:pt x="0" y="658"/>
                    <a:pt x="14" y="675"/>
                    <a:pt x="29" y="675"/>
                  </a:cubicBezTo>
                  <a:cubicBezTo>
                    <a:pt x="34" y="675"/>
                    <a:pt x="39" y="673"/>
                    <a:pt x="43" y="668"/>
                  </a:cubicBezTo>
                  <a:cubicBezTo>
                    <a:pt x="359" y="366"/>
                    <a:pt x="721" y="128"/>
                    <a:pt x="1155" y="38"/>
                  </a:cubicBezTo>
                  <a:cubicBezTo>
                    <a:pt x="1174" y="37"/>
                    <a:pt x="1172" y="1"/>
                    <a:pt x="1150"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4"/>
            <p:cNvSpPr/>
            <p:nvPr/>
          </p:nvSpPr>
          <p:spPr>
            <a:xfrm>
              <a:off x="2279725" y="3043925"/>
              <a:ext cx="81025" cy="68950"/>
            </a:xfrm>
            <a:custGeom>
              <a:rect b="b" l="l" r="r" t="t"/>
              <a:pathLst>
                <a:path extrusionOk="0" h="2758" w="3241">
                  <a:moveTo>
                    <a:pt x="2724" y="1"/>
                  </a:moveTo>
                  <a:cubicBezTo>
                    <a:pt x="2013" y="203"/>
                    <a:pt x="1099" y="492"/>
                    <a:pt x="536" y="1102"/>
                  </a:cubicBezTo>
                  <a:cubicBezTo>
                    <a:pt x="59" y="1618"/>
                    <a:pt x="1" y="2757"/>
                    <a:pt x="30" y="2757"/>
                  </a:cubicBezTo>
                  <a:cubicBezTo>
                    <a:pt x="30" y="2757"/>
                    <a:pt x="31" y="2757"/>
                    <a:pt x="31" y="2757"/>
                  </a:cubicBezTo>
                  <a:cubicBezTo>
                    <a:pt x="408" y="2679"/>
                    <a:pt x="3240" y="2000"/>
                    <a:pt x="27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4"/>
            <p:cNvSpPr/>
            <p:nvPr/>
          </p:nvSpPr>
          <p:spPr>
            <a:xfrm>
              <a:off x="2281525" y="3031525"/>
              <a:ext cx="85150" cy="78800"/>
            </a:xfrm>
            <a:custGeom>
              <a:rect b="b" l="l" r="r" t="t"/>
              <a:pathLst>
                <a:path extrusionOk="0" h="3152" w="3406">
                  <a:moveTo>
                    <a:pt x="3347" y="0"/>
                  </a:moveTo>
                  <a:cubicBezTo>
                    <a:pt x="3340" y="0"/>
                    <a:pt x="3333" y="2"/>
                    <a:pt x="3325" y="6"/>
                  </a:cubicBezTo>
                  <a:cubicBezTo>
                    <a:pt x="2004" y="738"/>
                    <a:pt x="891" y="1888"/>
                    <a:pt x="15" y="3108"/>
                  </a:cubicBezTo>
                  <a:cubicBezTo>
                    <a:pt x="1" y="3127"/>
                    <a:pt x="22" y="3152"/>
                    <a:pt x="43" y="3152"/>
                  </a:cubicBezTo>
                  <a:cubicBezTo>
                    <a:pt x="50" y="3152"/>
                    <a:pt x="57" y="3149"/>
                    <a:pt x="62" y="3142"/>
                  </a:cubicBezTo>
                  <a:cubicBezTo>
                    <a:pt x="1031" y="1944"/>
                    <a:pt x="2080" y="934"/>
                    <a:pt x="3367" y="78"/>
                  </a:cubicBezTo>
                  <a:cubicBezTo>
                    <a:pt x="3405" y="51"/>
                    <a:pt x="3383" y="0"/>
                    <a:pt x="3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4"/>
            <p:cNvSpPr/>
            <p:nvPr/>
          </p:nvSpPr>
          <p:spPr>
            <a:xfrm>
              <a:off x="2333750" y="3054125"/>
              <a:ext cx="7500" cy="29925"/>
            </a:xfrm>
            <a:custGeom>
              <a:rect b="b" l="l" r="r" t="t"/>
              <a:pathLst>
                <a:path extrusionOk="0" h="1197" w="300">
                  <a:moveTo>
                    <a:pt x="31" y="1"/>
                  </a:moveTo>
                  <a:cubicBezTo>
                    <a:pt x="16" y="1"/>
                    <a:pt x="0" y="18"/>
                    <a:pt x="9" y="34"/>
                  </a:cubicBezTo>
                  <a:cubicBezTo>
                    <a:pt x="208" y="338"/>
                    <a:pt x="255" y="829"/>
                    <a:pt x="107" y="1158"/>
                  </a:cubicBezTo>
                  <a:cubicBezTo>
                    <a:pt x="98" y="1178"/>
                    <a:pt x="115" y="1196"/>
                    <a:pt x="131" y="1196"/>
                  </a:cubicBezTo>
                  <a:cubicBezTo>
                    <a:pt x="139" y="1196"/>
                    <a:pt x="146" y="1192"/>
                    <a:pt x="150" y="1183"/>
                  </a:cubicBezTo>
                  <a:cubicBezTo>
                    <a:pt x="300" y="851"/>
                    <a:pt x="279" y="301"/>
                    <a:pt x="44" y="7"/>
                  </a:cubicBezTo>
                  <a:cubicBezTo>
                    <a:pt x="40" y="3"/>
                    <a:pt x="35"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4"/>
            <p:cNvSpPr/>
            <p:nvPr/>
          </p:nvSpPr>
          <p:spPr>
            <a:xfrm>
              <a:off x="2317050" y="3068400"/>
              <a:ext cx="9425" cy="29900"/>
            </a:xfrm>
            <a:custGeom>
              <a:rect b="b" l="l" r="r" t="t"/>
              <a:pathLst>
                <a:path extrusionOk="0" h="1196" w="377">
                  <a:moveTo>
                    <a:pt x="57" y="0"/>
                  </a:moveTo>
                  <a:cubicBezTo>
                    <a:pt x="38" y="0"/>
                    <a:pt x="19" y="19"/>
                    <a:pt x="32" y="39"/>
                  </a:cubicBezTo>
                  <a:cubicBezTo>
                    <a:pt x="258" y="355"/>
                    <a:pt x="143" y="814"/>
                    <a:pt x="10" y="1150"/>
                  </a:cubicBezTo>
                  <a:cubicBezTo>
                    <a:pt x="0" y="1178"/>
                    <a:pt x="22" y="1196"/>
                    <a:pt x="46" y="1196"/>
                  </a:cubicBezTo>
                  <a:cubicBezTo>
                    <a:pt x="61" y="1196"/>
                    <a:pt x="76" y="1188"/>
                    <a:pt x="83" y="1171"/>
                  </a:cubicBezTo>
                  <a:cubicBezTo>
                    <a:pt x="212" y="849"/>
                    <a:pt x="377" y="279"/>
                    <a:pt x="74" y="6"/>
                  </a:cubicBezTo>
                  <a:cubicBezTo>
                    <a:pt x="69" y="2"/>
                    <a:pt x="63"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4"/>
            <p:cNvSpPr/>
            <p:nvPr/>
          </p:nvSpPr>
          <p:spPr>
            <a:xfrm>
              <a:off x="2302200" y="3084000"/>
              <a:ext cx="5525" cy="19225"/>
            </a:xfrm>
            <a:custGeom>
              <a:rect b="b" l="l" r="r" t="t"/>
              <a:pathLst>
                <a:path extrusionOk="0" h="769" w="221">
                  <a:moveTo>
                    <a:pt x="28" y="0"/>
                  </a:moveTo>
                  <a:cubicBezTo>
                    <a:pt x="14" y="0"/>
                    <a:pt x="0" y="20"/>
                    <a:pt x="7" y="36"/>
                  </a:cubicBezTo>
                  <a:cubicBezTo>
                    <a:pt x="115" y="271"/>
                    <a:pt x="92" y="488"/>
                    <a:pt x="49" y="741"/>
                  </a:cubicBezTo>
                  <a:cubicBezTo>
                    <a:pt x="45" y="758"/>
                    <a:pt x="59" y="769"/>
                    <a:pt x="72" y="769"/>
                  </a:cubicBezTo>
                  <a:cubicBezTo>
                    <a:pt x="82" y="769"/>
                    <a:pt x="91" y="764"/>
                    <a:pt x="94" y="752"/>
                  </a:cubicBezTo>
                  <a:cubicBezTo>
                    <a:pt x="146" y="515"/>
                    <a:pt x="221" y="213"/>
                    <a:pt x="43" y="8"/>
                  </a:cubicBezTo>
                  <a:cubicBezTo>
                    <a:pt x="38" y="3"/>
                    <a:pt x="33"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4"/>
            <p:cNvSpPr/>
            <p:nvPr/>
          </p:nvSpPr>
          <p:spPr>
            <a:xfrm>
              <a:off x="2291225" y="3096325"/>
              <a:ext cx="2700" cy="11400"/>
            </a:xfrm>
            <a:custGeom>
              <a:rect b="b" l="l" r="r" t="t"/>
              <a:pathLst>
                <a:path extrusionOk="0" h="456" w="108">
                  <a:moveTo>
                    <a:pt x="44" y="1"/>
                  </a:moveTo>
                  <a:cubicBezTo>
                    <a:pt x="29" y="1"/>
                    <a:pt x="15" y="10"/>
                    <a:pt x="11" y="25"/>
                  </a:cubicBezTo>
                  <a:cubicBezTo>
                    <a:pt x="0" y="57"/>
                    <a:pt x="12" y="94"/>
                    <a:pt x="17" y="127"/>
                  </a:cubicBezTo>
                  <a:cubicBezTo>
                    <a:pt x="25" y="224"/>
                    <a:pt x="25" y="321"/>
                    <a:pt x="9" y="416"/>
                  </a:cubicBezTo>
                  <a:cubicBezTo>
                    <a:pt x="4" y="440"/>
                    <a:pt x="21" y="456"/>
                    <a:pt x="38" y="456"/>
                  </a:cubicBezTo>
                  <a:cubicBezTo>
                    <a:pt x="49" y="456"/>
                    <a:pt x="60" y="449"/>
                    <a:pt x="64" y="434"/>
                  </a:cubicBezTo>
                  <a:cubicBezTo>
                    <a:pt x="94" y="332"/>
                    <a:pt x="108" y="232"/>
                    <a:pt x="99" y="127"/>
                  </a:cubicBezTo>
                  <a:cubicBezTo>
                    <a:pt x="94" y="89"/>
                    <a:pt x="94" y="39"/>
                    <a:pt x="67" y="10"/>
                  </a:cubicBezTo>
                  <a:cubicBezTo>
                    <a:pt x="60" y="4"/>
                    <a:pt x="52"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4"/>
            <p:cNvSpPr/>
            <p:nvPr/>
          </p:nvSpPr>
          <p:spPr>
            <a:xfrm>
              <a:off x="2281800" y="3096700"/>
              <a:ext cx="11125" cy="7000"/>
            </a:xfrm>
            <a:custGeom>
              <a:rect b="b" l="l" r="r" t="t"/>
              <a:pathLst>
                <a:path extrusionOk="0" h="280" w="445">
                  <a:moveTo>
                    <a:pt x="417" y="1"/>
                  </a:moveTo>
                  <a:cubicBezTo>
                    <a:pt x="416" y="1"/>
                    <a:pt x="414" y="1"/>
                    <a:pt x="413" y="1"/>
                  </a:cubicBezTo>
                  <a:cubicBezTo>
                    <a:pt x="269" y="31"/>
                    <a:pt x="108" y="136"/>
                    <a:pt x="12" y="248"/>
                  </a:cubicBezTo>
                  <a:cubicBezTo>
                    <a:pt x="1" y="262"/>
                    <a:pt x="12" y="280"/>
                    <a:pt x="24" y="280"/>
                  </a:cubicBezTo>
                  <a:cubicBezTo>
                    <a:pt x="28" y="280"/>
                    <a:pt x="32" y="278"/>
                    <a:pt x="36" y="273"/>
                  </a:cubicBezTo>
                  <a:cubicBezTo>
                    <a:pt x="141" y="155"/>
                    <a:pt x="289" y="98"/>
                    <a:pt x="426" y="34"/>
                  </a:cubicBezTo>
                  <a:cubicBezTo>
                    <a:pt x="444" y="26"/>
                    <a:pt x="434" y="1"/>
                    <a:pt x="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4"/>
            <p:cNvSpPr/>
            <p:nvPr/>
          </p:nvSpPr>
          <p:spPr>
            <a:xfrm>
              <a:off x="2284300" y="3083225"/>
              <a:ext cx="20050" cy="9725"/>
            </a:xfrm>
            <a:custGeom>
              <a:rect b="b" l="l" r="r" t="t"/>
              <a:pathLst>
                <a:path extrusionOk="0" h="389" w="802">
                  <a:moveTo>
                    <a:pt x="770" y="1"/>
                  </a:moveTo>
                  <a:cubicBezTo>
                    <a:pt x="768" y="1"/>
                    <a:pt x="767" y="1"/>
                    <a:pt x="765" y="1"/>
                  </a:cubicBezTo>
                  <a:cubicBezTo>
                    <a:pt x="500" y="64"/>
                    <a:pt x="253" y="196"/>
                    <a:pt x="26" y="338"/>
                  </a:cubicBezTo>
                  <a:cubicBezTo>
                    <a:pt x="0" y="353"/>
                    <a:pt x="17" y="388"/>
                    <a:pt x="41" y="388"/>
                  </a:cubicBezTo>
                  <a:cubicBezTo>
                    <a:pt x="45" y="388"/>
                    <a:pt x="50" y="387"/>
                    <a:pt x="54" y="384"/>
                  </a:cubicBezTo>
                  <a:cubicBezTo>
                    <a:pt x="288" y="244"/>
                    <a:pt x="533" y="145"/>
                    <a:pt x="781" y="39"/>
                  </a:cubicBezTo>
                  <a:cubicBezTo>
                    <a:pt x="802" y="31"/>
                    <a:pt x="790" y="1"/>
                    <a:pt x="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34"/>
            <p:cNvSpPr/>
            <p:nvPr/>
          </p:nvSpPr>
          <p:spPr>
            <a:xfrm>
              <a:off x="2286750" y="3068325"/>
              <a:ext cx="31950" cy="13025"/>
            </a:xfrm>
            <a:custGeom>
              <a:rect b="b" l="l" r="r" t="t"/>
              <a:pathLst>
                <a:path extrusionOk="0" h="521" w="1278">
                  <a:moveTo>
                    <a:pt x="1208" y="1"/>
                  </a:moveTo>
                  <a:cubicBezTo>
                    <a:pt x="815" y="1"/>
                    <a:pt x="301" y="215"/>
                    <a:pt x="19" y="478"/>
                  </a:cubicBezTo>
                  <a:cubicBezTo>
                    <a:pt x="0" y="495"/>
                    <a:pt x="19" y="521"/>
                    <a:pt x="39" y="521"/>
                  </a:cubicBezTo>
                  <a:cubicBezTo>
                    <a:pt x="45" y="521"/>
                    <a:pt x="51" y="519"/>
                    <a:pt x="56" y="514"/>
                  </a:cubicBezTo>
                  <a:cubicBezTo>
                    <a:pt x="356" y="234"/>
                    <a:pt x="863" y="66"/>
                    <a:pt x="1261" y="27"/>
                  </a:cubicBezTo>
                  <a:cubicBezTo>
                    <a:pt x="1277" y="24"/>
                    <a:pt x="1277" y="2"/>
                    <a:pt x="1261" y="2"/>
                  </a:cubicBezTo>
                  <a:cubicBezTo>
                    <a:pt x="1243" y="1"/>
                    <a:pt x="1226" y="1"/>
                    <a:pt x="1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34"/>
            <p:cNvSpPr/>
            <p:nvPr/>
          </p:nvSpPr>
          <p:spPr>
            <a:xfrm>
              <a:off x="2297225" y="3053950"/>
              <a:ext cx="38075" cy="14225"/>
            </a:xfrm>
            <a:custGeom>
              <a:rect b="b" l="l" r="r" t="t"/>
              <a:pathLst>
                <a:path extrusionOk="0" h="569" w="1523">
                  <a:moveTo>
                    <a:pt x="1394" y="0"/>
                  </a:moveTo>
                  <a:cubicBezTo>
                    <a:pt x="917" y="0"/>
                    <a:pt x="415" y="277"/>
                    <a:pt x="26" y="517"/>
                  </a:cubicBezTo>
                  <a:cubicBezTo>
                    <a:pt x="1" y="531"/>
                    <a:pt x="18" y="568"/>
                    <a:pt x="42" y="568"/>
                  </a:cubicBezTo>
                  <a:cubicBezTo>
                    <a:pt x="46" y="568"/>
                    <a:pt x="51" y="567"/>
                    <a:pt x="55" y="565"/>
                  </a:cubicBezTo>
                  <a:cubicBezTo>
                    <a:pt x="496" y="306"/>
                    <a:pt x="977" y="112"/>
                    <a:pt x="1488" y="58"/>
                  </a:cubicBezTo>
                  <a:cubicBezTo>
                    <a:pt x="1521" y="53"/>
                    <a:pt x="1523" y="7"/>
                    <a:pt x="1488" y="4"/>
                  </a:cubicBezTo>
                  <a:cubicBezTo>
                    <a:pt x="1457" y="1"/>
                    <a:pt x="1426" y="0"/>
                    <a:pt x="1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4"/>
            <p:cNvSpPr/>
            <p:nvPr/>
          </p:nvSpPr>
          <p:spPr>
            <a:xfrm>
              <a:off x="3872850" y="1901825"/>
              <a:ext cx="94525" cy="40400"/>
            </a:xfrm>
            <a:custGeom>
              <a:rect b="b" l="l" r="r" t="t"/>
              <a:pathLst>
                <a:path extrusionOk="0" h="1616" w="3781">
                  <a:moveTo>
                    <a:pt x="2229" y="1"/>
                  </a:moveTo>
                  <a:cubicBezTo>
                    <a:pt x="1904" y="1"/>
                    <a:pt x="1581" y="40"/>
                    <a:pt x="1281" y="144"/>
                  </a:cubicBezTo>
                  <a:cubicBezTo>
                    <a:pt x="602" y="377"/>
                    <a:pt x="1" y="1378"/>
                    <a:pt x="31" y="1387"/>
                  </a:cubicBezTo>
                  <a:cubicBezTo>
                    <a:pt x="198" y="1437"/>
                    <a:pt x="864" y="1616"/>
                    <a:pt x="1594" y="1616"/>
                  </a:cubicBezTo>
                  <a:cubicBezTo>
                    <a:pt x="2499" y="1616"/>
                    <a:pt x="3503" y="1341"/>
                    <a:pt x="3780" y="209"/>
                  </a:cubicBezTo>
                  <a:cubicBezTo>
                    <a:pt x="3319" y="109"/>
                    <a:pt x="277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4"/>
            <p:cNvSpPr/>
            <p:nvPr/>
          </p:nvSpPr>
          <p:spPr>
            <a:xfrm>
              <a:off x="3875925" y="1904125"/>
              <a:ext cx="113900" cy="31175"/>
            </a:xfrm>
            <a:custGeom>
              <a:rect b="b" l="l" r="r" t="t"/>
              <a:pathLst>
                <a:path extrusionOk="0" h="1247" w="4556">
                  <a:moveTo>
                    <a:pt x="4498" y="1"/>
                  </a:moveTo>
                  <a:cubicBezTo>
                    <a:pt x="2956" y="23"/>
                    <a:pt x="1405" y="515"/>
                    <a:pt x="29" y="1189"/>
                  </a:cubicBezTo>
                  <a:cubicBezTo>
                    <a:pt x="1" y="1201"/>
                    <a:pt x="16" y="1246"/>
                    <a:pt x="41" y="1246"/>
                  </a:cubicBezTo>
                  <a:cubicBezTo>
                    <a:pt x="45" y="1246"/>
                    <a:pt x="48" y="1246"/>
                    <a:pt x="51" y="1244"/>
                  </a:cubicBezTo>
                  <a:cubicBezTo>
                    <a:pt x="1501" y="632"/>
                    <a:pt x="2927" y="233"/>
                    <a:pt x="4498" y="84"/>
                  </a:cubicBezTo>
                  <a:cubicBezTo>
                    <a:pt x="4551" y="79"/>
                    <a:pt x="4555" y="1"/>
                    <a:pt x="4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4"/>
            <p:cNvSpPr/>
            <p:nvPr/>
          </p:nvSpPr>
          <p:spPr>
            <a:xfrm>
              <a:off x="3937625" y="1909675"/>
              <a:ext cx="14825" cy="28275"/>
            </a:xfrm>
            <a:custGeom>
              <a:rect b="b" l="l" r="r" t="t"/>
              <a:pathLst>
                <a:path extrusionOk="0" h="1131" w="593">
                  <a:moveTo>
                    <a:pt x="501" y="0"/>
                  </a:moveTo>
                  <a:cubicBezTo>
                    <a:pt x="490" y="0"/>
                    <a:pt x="478" y="8"/>
                    <a:pt x="479" y="21"/>
                  </a:cubicBezTo>
                  <a:cubicBezTo>
                    <a:pt x="512" y="391"/>
                    <a:pt x="316" y="858"/>
                    <a:pt x="24" y="1081"/>
                  </a:cubicBezTo>
                  <a:cubicBezTo>
                    <a:pt x="0" y="1098"/>
                    <a:pt x="14" y="1131"/>
                    <a:pt x="34" y="1131"/>
                  </a:cubicBezTo>
                  <a:cubicBezTo>
                    <a:pt x="38" y="1131"/>
                    <a:pt x="43" y="1129"/>
                    <a:pt x="48" y="1125"/>
                  </a:cubicBezTo>
                  <a:cubicBezTo>
                    <a:pt x="342" y="901"/>
                    <a:pt x="592" y="394"/>
                    <a:pt x="522" y="17"/>
                  </a:cubicBezTo>
                  <a:cubicBezTo>
                    <a:pt x="520" y="5"/>
                    <a:pt x="511"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4"/>
            <p:cNvSpPr/>
            <p:nvPr/>
          </p:nvSpPr>
          <p:spPr>
            <a:xfrm>
              <a:off x="3913450" y="1914800"/>
              <a:ext cx="19700" cy="26975"/>
            </a:xfrm>
            <a:custGeom>
              <a:rect b="b" l="l" r="r" t="t"/>
              <a:pathLst>
                <a:path extrusionOk="0" h="1079" w="788">
                  <a:moveTo>
                    <a:pt x="611" y="0"/>
                  </a:moveTo>
                  <a:cubicBezTo>
                    <a:pt x="598" y="0"/>
                    <a:pt x="585" y="9"/>
                    <a:pt x="587" y="26"/>
                  </a:cubicBezTo>
                  <a:cubicBezTo>
                    <a:pt x="638" y="419"/>
                    <a:pt x="311" y="778"/>
                    <a:pt x="32" y="1013"/>
                  </a:cubicBezTo>
                  <a:cubicBezTo>
                    <a:pt x="1" y="1039"/>
                    <a:pt x="29" y="1078"/>
                    <a:pt x="60" y="1078"/>
                  </a:cubicBezTo>
                  <a:cubicBezTo>
                    <a:pt x="69" y="1078"/>
                    <a:pt x="78" y="1075"/>
                    <a:pt x="85" y="1069"/>
                  </a:cubicBezTo>
                  <a:cubicBezTo>
                    <a:pt x="353" y="846"/>
                    <a:pt x="787" y="404"/>
                    <a:pt x="639" y="18"/>
                  </a:cubicBezTo>
                  <a:cubicBezTo>
                    <a:pt x="635" y="6"/>
                    <a:pt x="623" y="0"/>
                    <a:pt x="6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4"/>
            <p:cNvSpPr/>
            <p:nvPr/>
          </p:nvSpPr>
          <p:spPr>
            <a:xfrm>
              <a:off x="3898775" y="1921325"/>
              <a:ext cx="10625" cy="17950"/>
            </a:xfrm>
            <a:custGeom>
              <a:rect b="b" l="l" r="r" t="t"/>
              <a:pathLst>
                <a:path extrusionOk="0" h="718" w="425">
                  <a:moveTo>
                    <a:pt x="343" y="1"/>
                  </a:moveTo>
                  <a:cubicBezTo>
                    <a:pt x="331" y="1"/>
                    <a:pt x="319" y="10"/>
                    <a:pt x="318" y="23"/>
                  </a:cubicBezTo>
                  <a:cubicBezTo>
                    <a:pt x="298" y="287"/>
                    <a:pt x="176" y="472"/>
                    <a:pt x="14" y="676"/>
                  </a:cubicBezTo>
                  <a:cubicBezTo>
                    <a:pt x="0" y="693"/>
                    <a:pt x="16" y="718"/>
                    <a:pt x="33" y="718"/>
                  </a:cubicBezTo>
                  <a:cubicBezTo>
                    <a:pt x="38" y="718"/>
                    <a:pt x="44" y="715"/>
                    <a:pt x="48" y="710"/>
                  </a:cubicBezTo>
                  <a:cubicBezTo>
                    <a:pt x="209" y="520"/>
                    <a:pt x="424" y="285"/>
                    <a:pt x="363" y="17"/>
                  </a:cubicBezTo>
                  <a:cubicBezTo>
                    <a:pt x="360" y="6"/>
                    <a:pt x="352"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4"/>
            <p:cNvSpPr/>
            <p:nvPr/>
          </p:nvSpPr>
          <p:spPr>
            <a:xfrm>
              <a:off x="3885775" y="1927200"/>
              <a:ext cx="7000" cy="10375"/>
            </a:xfrm>
            <a:custGeom>
              <a:rect b="b" l="l" r="r" t="t"/>
              <a:pathLst>
                <a:path extrusionOk="0" h="415" w="280">
                  <a:moveTo>
                    <a:pt x="236" y="0"/>
                  </a:moveTo>
                  <a:cubicBezTo>
                    <a:pt x="227" y="0"/>
                    <a:pt x="218" y="4"/>
                    <a:pt x="211" y="11"/>
                  </a:cubicBezTo>
                  <a:cubicBezTo>
                    <a:pt x="188" y="31"/>
                    <a:pt x="181" y="67"/>
                    <a:pt x="169" y="95"/>
                  </a:cubicBezTo>
                  <a:cubicBezTo>
                    <a:pt x="132" y="191"/>
                    <a:pt x="84" y="282"/>
                    <a:pt x="18" y="363"/>
                  </a:cubicBezTo>
                  <a:cubicBezTo>
                    <a:pt x="1" y="385"/>
                    <a:pt x="19" y="414"/>
                    <a:pt x="42" y="414"/>
                  </a:cubicBezTo>
                  <a:cubicBezTo>
                    <a:pt x="49" y="414"/>
                    <a:pt x="56" y="412"/>
                    <a:pt x="63" y="405"/>
                  </a:cubicBezTo>
                  <a:cubicBezTo>
                    <a:pt x="138" y="330"/>
                    <a:pt x="197" y="246"/>
                    <a:pt x="239" y="149"/>
                  </a:cubicBezTo>
                  <a:cubicBezTo>
                    <a:pt x="254" y="113"/>
                    <a:pt x="280" y="65"/>
                    <a:pt x="269" y="26"/>
                  </a:cubicBezTo>
                  <a:cubicBezTo>
                    <a:pt x="265" y="10"/>
                    <a:pt x="250" y="0"/>
                    <a:pt x="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4"/>
            <p:cNvSpPr/>
            <p:nvPr/>
          </p:nvSpPr>
          <p:spPr>
            <a:xfrm>
              <a:off x="3879300" y="1927025"/>
              <a:ext cx="13025" cy="2225"/>
            </a:xfrm>
            <a:custGeom>
              <a:rect b="b" l="l" r="r" t="t"/>
              <a:pathLst>
                <a:path extrusionOk="0" h="89" w="521">
                  <a:moveTo>
                    <a:pt x="318" y="1"/>
                  </a:moveTo>
                  <a:cubicBezTo>
                    <a:pt x="214" y="1"/>
                    <a:pt x="106" y="20"/>
                    <a:pt x="21" y="53"/>
                  </a:cubicBezTo>
                  <a:cubicBezTo>
                    <a:pt x="1" y="60"/>
                    <a:pt x="6" y="88"/>
                    <a:pt x="23" y="88"/>
                  </a:cubicBezTo>
                  <a:cubicBezTo>
                    <a:pt x="24" y="88"/>
                    <a:pt x="26" y="88"/>
                    <a:pt x="28" y="87"/>
                  </a:cubicBezTo>
                  <a:cubicBezTo>
                    <a:pt x="107" y="57"/>
                    <a:pt x="189" y="49"/>
                    <a:pt x="271" y="49"/>
                  </a:cubicBezTo>
                  <a:cubicBezTo>
                    <a:pt x="346" y="49"/>
                    <a:pt x="422" y="56"/>
                    <a:pt x="495" y="60"/>
                  </a:cubicBezTo>
                  <a:cubicBezTo>
                    <a:pt x="496" y="60"/>
                    <a:pt x="496" y="60"/>
                    <a:pt x="497" y="60"/>
                  </a:cubicBezTo>
                  <a:cubicBezTo>
                    <a:pt x="516" y="60"/>
                    <a:pt x="520" y="30"/>
                    <a:pt x="501" y="24"/>
                  </a:cubicBezTo>
                  <a:cubicBezTo>
                    <a:pt x="446" y="8"/>
                    <a:pt x="383" y="1"/>
                    <a:pt x="318" y="1"/>
                  </a:cubicBezTo>
                  <a:close/>
                </a:path>
              </a:pathLst>
            </a:custGeom>
            <a:solidFill>
              <a:srgbClr val="E08B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4"/>
            <p:cNvSpPr/>
            <p:nvPr/>
          </p:nvSpPr>
          <p:spPr>
            <a:xfrm>
              <a:off x="3886875" y="1919400"/>
              <a:ext cx="22125" cy="2600"/>
            </a:xfrm>
            <a:custGeom>
              <a:rect b="b" l="l" r="r" t="t"/>
              <a:pathLst>
                <a:path extrusionOk="0" h="104" w="885">
                  <a:moveTo>
                    <a:pt x="295" y="0"/>
                  </a:moveTo>
                  <a:cubicBezTo>
                    <a:pt x="208" y="0"/>
                    <a:pt x="121" y="4"/>
                    <a:pt x="35" y="9"/>
                  </a:cubicBezTo>
                  <a:cubicBezTo>
                    <a:pt x="3" y="11"/>
                    <a:pt x="1" y="63"/>
                    <a:pt x="34" y="63"/>
                  </a:cubicBezTo>
                  <a:cubicBezTo>
                    <a:pt x="34" y="63"/>
                    <a:pt x="35" y="63"/>
                    <a:pt x="35" y="63"/>
                  </a:cubicBezTo>
                  <a:cubicBezTo>
                    <a:pt x="84" y="61"/>
                    <a:pt x="133" y="60"/>
                    <a:pt x="182" y="60"/>
                  </a:cubicBezTo>
                  <a:cubicBezTo>
                    <a:pt x="408" y="60"/>
                    <a:pt x="630" y="83"/>
                    <a:pt x="857" y="103"/>
                  </a:cubicBezTo>
                  <a:cubicBezTo>
                    <a:pt x="857" y="103"/>
                    <a:pt x="858" y="103"/>
                    <a:pt x="858" y="103"/>
                  </a:cubicBezTo>
                  <a:cubicBezTo>
                    <a:pt x="881" y="103"/>
                    <a:pt x="885" y="67"/>
                    <a:pt x="863" y="63"/>
                  </a:cubicBezTo>
                  <a:cubicBezTo>
                    <a:pt x="677" y="17"/>
                    <a:pt x="486" y="0"/>
                    <a:pt x="2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4"/>
            <p:cNvSpPr/>
            <p:nvPr/>
          </p:nvSpPr>
          <p:spPr>
            <a:xfrm>
              <a:off x="3894625" y="1909175"/>
              <a:ext cx="34625" cy="6225"/>
            </a:xfrm>
            <a:custGeom>
              <a:rect b="b" l="l" r="r" t="t"/>
              <a:pathLst>
                <a:path extrusionOk="0" h="249" w="1385">
                  <a:moveTo>
                    <a:pt x="445" y="1"/>
                  </a:moveTo>
                  <a:cubicBezTo>
                    <a:pt x="296" y="1"/>
                    <a:pt x="153" y="16"/>
                    <a:pt x="29" y="49"/>
                  </a:cubicBezTo>
                  <a:cubicBezTo>
                    <a:pt x="0" y="58"/>
                    <a:pt x="8" y="102"/>
                    <a:pt x="35" y="102"/>
                  </a:cubicBezTo>
                  <a:cubicBezTo>
                    <a:pt x="38" y="102"/>
                    <a:pt x="41" y="102"/>
                    <a:pt x="44" y="101"/>
                  </a:cubicBezTo>
                  <a:cubicBezTo>
                    <a:pt x="162" y="70"/>
                    <a:pt x="292" y="57"/>
                    <a:pt x="426" y="57"/>
                  </a:cubicBezTo>
                  <a:cubicBezTo>
                    <a:pt x="750" y="57"/>
                    <a:pt x="1097" y="136"/>
                    <a:pt x="1364" y="248"/>
                  </a:cubicBezTo>
                  <a:cubicBezTo>
                    <a:pt x="1365" y="248"/>
                    <a:pt x="1367" y="249"/>
                    <a:pt x="1368" y="249"/>
                  </a:cubicBezTo>
                  <a:cubicBezTo>
                    <a:pt x="1379" y="249"/>
                    <a:pt x="1385" y="230"/>
                    <a:pt x="1374" y="224"/>
                  </a:cubicBezTo>
                  <a:cubicBezTo>
                    <a:pt x="1132" y="77"/>
                    <a:pt x="775" y="1"/>
                    <a:pt x="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4"/>
            <p:cNvSpPr/>
            <p:nvPr/>
          </p:nvSpPr>
          <p:spPr>
            <a:xfrm>
              <a:off x="3910475" y="1903200"/>
              <a:ext cx="40550" cy="7775"/>
            </a:xfrm>
            <a:custGeom>
              <a:rect b="b" l="l" r="r" t="t"/>
              <a:pathLst>
                <a:path extrusionOk="0" h="311" w="1622">
                  <a:moveTo>
                    <a:pt x="433" y="1"/>
                  </a:moveTo>
                  <a:cubicBezTo>
                    <a:pt x="296" y="1"/>
                    <a:pt x="163" y="7"/>
                    <a:pt x="38" y="14"/>
                  </a:cubicBezTo>
                  <a:cubicBezTo>
                    <a:pt x="1" y="15"/>
                    <a:pt x="1" y="71"/>
                    <a:pt x="38" y="71"/>
                  </a:cubicBezTo>
                  <a:cubicBezTo>
                    <a:pt x="98" y="69"/>
                    <a:pt x="158" y="67"/>
                    <a:pt x="218" y="67"/>
                  </a:cubicBezTo>
                  <a:cubicBezTo>
                    <a:pt x="682" y="67"/>
                    <a:pt x="1145" y="132"/>
                    <a:pt x="1578" y="309"/>
                  </a:cubicBezTo>
                  <a:cubicBezTo>
                    <a:pt x="1582" y="310"/>
                    <a:pt x="1585" y="311"/>
                    <a:pt x="1588" y="311"/>
                  </a:cubicBezTo>
                  <a:cubicBezTo>
                    <a:pt x="1611" y="311"/>
                    <a:pt x="1621" y="272"/>
                    <a:pt x="1598" y="258"/>
                  </a:cubicBezTo>
                  <a:cubicBezTo>
                    <a:pt x="1275" y="51"/>
                    <a:pt x="839" y="1"/>
                    <a:pt x="4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34"/>
            <p:cNvSpPr/>
            <p:nvPr/>
          </p:nvSpPr>
          <p:spPr>
            <a:xfrm>
              <a:off x="4035275" y="3810725"/>
              <a:ext cx="112775" cy="46550"/>
            </a:xfrm>
            <a:custGeom>
              <a:rect b="b" l="l" r="r" t="t"/>
              <a:pathLst>
                <a:path extrusionOk="0" h="1862" w="4511">
                  <a:moveTo>
                    <a:pt x="4457" y="1"/>
                  </a:moveTo>
                  <a:cubicBezTo>
                    <a:pt x="4455" y="1"/>
                    <a:pt x="4454" y="1"/>
                    <a:pt x="4452" y="1"/>
                  </a:cubicBezTo>
                  <a:cubicBezTo>
                    <a:pt x="4120" y="43"/>
                    <a:pt x="3791" y="109"/>
                    <a:pt x="3463" y="188"/>
                  </a:cubicBezTo>
                  <a:cubicBezTo>
                    <a:pt x="3188" y="161"/>
                    <a:pt x="2888" y="137"/>
                    <a:pt x="2583" y="137"/>
                  </a:cubicBezTo>
                  <a:cubicBezTo>
                    <a:pt x="2185" y="137"/>
                    <a:pt x="1777" y="177"/>
                    <a:pt x="1404" y="300"/>
                  </a:cubicBezTo>
                  <a:cubicBezTo>
                    <a:pt x="1400" y="300"/>
                    <a:pt x="1394" y="303"/>
                    <a:pt x="1391" y="303"/>
                  </a:cubicBezTo>
                  <a:cubicBezTo>
                    <a:pt x="1385" y="305"/>
                    <a:pt x="1380" y="308"/>
                    <a:pt x="1377" y="311"/>
                  </a:cubicBezTo>
                  <a:cubicBezTo>
                    <a:pt x="1297" y="338"/>
                    <a:pt x="1214" y="366"/>
                    <a:pt x="1138" y="403"/>
                  </a:cubicBezTo>
                  <a:cubicBezTo>
                    <a:pt x="1017" y="460"/>
                    <a:pt x="900" y="544"/>
                    <a:pt x="794" y="641"/>
                  </a:cubicBezTo>
                  <a:cubicBezTo>
                    <a:pt x="789" y="643"/>
                    <a:pt x="786" y="643"/>
                    <a:pt x="782" y="644"/>
                  </a:cubicBezTo>
                  <a:cubicBezTo>
                    <a:pt x="771" y="649"/>
                    <a:pt x="767" y="658"/>
                    <a:pt x="767" y="667"/>
                  </a:cubicBezTo>
                  <a:cubicBezTo>
                    <a:pt x="311" y="1093"/>
                    <a:pt x="1" y="1768"/>
                    <a:pt x="25" y="1772"/>
                  </a:cubicBezTo>
                  <a:cubicBezTo>
                    <a:pt x="153" y="1797"/>
                    <a:pt x="561" y="1862"/>
                    <a:pt x="1061" y="1862"/>
                  </a:cubicBezTo>
                  <a:cubicBezTo>
                    <a:pt x="2045" y="1862"/>
                    <a:pt x="3382" y="1609"/>
                    <a:pt x="3614" y="288"/>
                  </a:cubicBezTo>
                  <a:cubicBezTo>
                    <a:pt x="3893" y="213"/>
                    <a:pt x="4174" y="143"/>
                    <a:pt x="4463" y="83"/>
                  </a:cubicBezTo>
                  <a:cubicBezTo>
                    <a:pt x="4511" y="74"/>
                    <a:pt x="4507" y="1"/>
                    <a:pt x="4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4"/>
            <p:cNvSpPr/>
            <p:nvPr/>
          </p:nvSpPr>
          <p:spPr>
            <a:xfrm>
              <a:off x="4033225" y="3806225"/>
              <a:ext cx="94525" cy="40425"/>
            </a:xfrm>
            <a:custGeom>
              <a:rect b="b" l="l" r="r" t="t"/>
              <a:pathLst>
                <a:path extrusionOk="0" h="1617" w="3781">
                  <a:moveTo>
                    <a:pt x="2228" y="0"/>
                  </a:moveTo>
                  <a:cubicBezTo>
                    <a:pt x="1903" y="0"/>
                    <a:pt x="1581" y="40"/>
                    <a:pt x="1281" y="143"/>
                  </a:cubicBezTo>
                  <a:cubicBezTo>
                    <a:pt x="603" y="378"/>
                    <a:pt x="0" y="1378"/>
                    <a:pt x="30" y="1388"/>
                  </a:cubicBezTo>
                  <a:cubicBezTo>
                    <a:pt x="198" y="1438"/>
                    <a:pt x="864" y="1617"/>
                    <a:pt x="1594" y="1617"/>
                  </a:cubicBezTo>
                  <a:cubicBezTo>
                    <a:pt x="2499" y="1617"/>
                    <a:pt x="3503" y="1343"/>
                    <a:pt x="3780" y="211"/>
                  </a:cubicBezTo>
                  <a:cubicBezTo>
                    <a:pt x="3320" y="110"/>
                    <a:pt x="2771" y="0"/>
                    <a:pt x="2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4"/>
            <p:cNvSpPr/>
            <p:nvPr/>
          </p:nvSpPr>
          <p:spPr>
            <a:xfrm>
              <a:off x="4036300" y="3808575"/>
              <a:ext cx="113900" cy="31150"/>
            </a:xfrm>
            <a:custGeom>
              <a:rect b="b" l="l" r="r" t="t"/>
              <a:pathLst>
                <a:path extrusionOk="0" h="1246" w="4556">
                  <a:moveTo>
                    <a:pt x="4500" y="0"/>
                  </a:moveTo>
                  <a:cubicBezTo>
                    <a:pt x="2957" y="22"/>
                    <a:pt x="1405" y="513"/>
                    <a:pt x="29" y="1187"/>
                  </a:cubicBezTo>
                  <a:cubicBezTo>
                    <a:pt x="1" y="1200"/>
                    <a:pt x="15" y="1246"/>
                    <a:pt x="41" y="1246"/>
                  </a:cubicBezTo>
                  <a:cubicBezTo>
                    <a:pt x="44" y="1246"/>
                    <a:pt x="48" y="1245"/>
                    <a:pt x="51" y="1243"/>
                  </a:cubicBezTo>
                  <a:cubicBezTo>
                    <a:pt x="1501" y="631"/>
                    <a:pt x="2929" y="232"/>
                    <a:pt x="4500" y="84"/>
                  </a:cubicBezTo>
                  <a:cubicBezTo>
                    <a:pt x="4552" y="78"/>
                    <a:pt x="4555" y="0"/>
                    <a:pt x="4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4"/>
            <p:cNvSpPr/>
            <p:nvPr/>
          </p:nvSpPr>
          <p:spPr>
            <a:xfrm>
              <a:off x="4098025" y="3814100"/>
              <a:ext cx="14825" cy="28250"/>
            </a:xfrm>
            <a:custGeom>
              <a:rect b="b" l="l" r="r" t="t"/>
              <a:pathLst>
                <a:path extrusionOk="0" h="1130" w="593">
                  <a:moveTo>
                    <a:pt x="501" y="0"/>
                  </a:moveTo>
                  <a:cubicBezTo>
                    <a:pt x="489" y="0"/>
                    <a:pt x="477" y="8"/>
                    <a:pt x="477" y="21"/>
                  </a:cubicBezTo>
                  <a:cubicBezTo>
                    <a:pt x="512" y="390"/>
                    <a:pt x="316" y="858"/>
                    <a:pt x="24" y="1081"/>
                  </a:cubicBezTo>
                  <a:cubicBezTo>
                    <a:pt x="0" y="1097"/>
                    <a:pt x="14" y="1130"/>
                    <a:pt x="35" y="1130"/>
                  </a:cubicBezTo>
                  <a:cubicBezTo>
                    <a:pt x="39" y="1130"/>
                    <a:pt x="44" y="1129"/>
                    <a:pt x="48" y="1126"/>
                  </a:cubicBezTo>
                  <a:cubicBezTo>
                    <a:pt x="341" y="901"/>
                    <a:pt x="593" y="394"/>
                    <a:pt x="521" y="15"/>
                  </a:cubicBezTo>
                  <a:cubicBezTo>
                    <a:pt x="519" y="5"/>
                    <a:pt x="510"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4"/>
            <p:cNvSpPr/>
            <p:nvPr/>
          </p:nvSpPr>
          <p:spPr>
            <a:xfrm>
              <a:off x="4073875" y="3819225"/>
              <a:ext cx="19650" cy="26950"/>
            </a:xfrm>
            <a:custGeom>
              <a:rect b="b" l="l" r="r" t="t"/>
              <a:pathLst>
                <a:path extrusionOk="0" h="1078" w="786">
                  <a:moveTo>
                    <a:pt x="610" y="1"/>
                  </a:moveTo>
                  <a:cubicBezTo>
                    <a:pt x="596" y="1"/>
                    <a:pt x="584" y="9"/>
                    <a:pt x="586" y="26"/>
                  </a:cubicBezTo>
                  <a:cubicBezTo>
                    <a:pt x="635" y="418"/>
                    <a:pt x="311" y="777"/>
                    <a:pt x="29" y="1014"/>
                  </a:cubicBezTo>
                  <a:cubicBezTo>
                    <a:pt x="0" y="1038"/>
                    <a:pt x="28" y="1077"/>
                    <a:pt x="59" y="1077"/>
                  </a:cubicBezTo>
                  <a:cubicBezTo>
                    <a:pt x="68" y="1077"/>
                    <a:pt x="77" y="1075"/>
                    <a:pt x="85" y="1067"/>
                  </a:cubicBezTo>
                  <a:cubicBezTo>
                    <a:pt x="351" y="846"/>
                    <a:pt x="785" y="405"/>
                    <a:pt x="638" y="18"/>
                  </a:cubicBezTo>
                  <a:cubicBezTo>
                    <a:pt x="634" y="7"/>
                    <a:pt x="621"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4"/>
            <p:cNvSpPr/>
            <p:nvPr/>
          </p:nvSpPr>
          <p:spPr>
            <a:xfrm>
              <a:off x="4059200" y="3825750"/>
              <a:ext cx="10625" cy="17925"/>
            </a:xfrm>
            <a:custGeom>
              <a:rect b="b" l="l" r="r" t="t"/>
              <a:pathLst>
                <a:path extrusionOk="0" h="717" w="425">
                  <a:moveTo>
                    <a:pt x="343" y="1"/>
                  </a:moveTo>
                  <a:cubicBezTo>
                    <a:pt x="331" y="1"/>
                    <a:pt x="319" y="9"/>
                    <a:pt x="317" y="24"/>
                  </a:cubicBezTo>
                  <a:cubicBezTo>
                    <a:pt x="299" y="287"/>
                    <a:pt x="175" y="473"/>
                    <a:pt x="15" y="676"/>
                  </a:cubicBezTo>
                  <a:cubicBezTo>
                    <a:pt x="0" y="693"/>
                    <a:pt x="16" y="717"/>
                    <a:pt x="33" y="717"/>
                  </a:cubicBezTo>
                  <a:cubicBezTo>
                    <a:pt x="38" y="717"/>
                    <a:pt x="43" y="714"/>
                    <a:pt x="48" y="709"/>
                  </a:cubicBezTo>
                  <a:cubicBezTo>
                    <a:pt x="209" y="521"/>
                    <a:pt x="425" y="286"/>
                    <a:pt x="362" y="18"/>
                  </a:cubicBezTo>
                  <a:cubicBezTo>
                    <a:pt x="360" y="6"/>
                    <a:pt x="352"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4"/>
            <p:cNvSpPr/>
            <p:nvPr/>
          </p:nvSpPr>
          <p:spPr>
            <a:xfrm>
              <a:off x="4046200" y="3831625"/>
              <a:ext cx="7025" cy="10375"/>
            </a:xfrm>
            <a:custGeom>
              <a:rect b="b" l="l" r="r" t="t"/>
              <a:pathLst>
                <a:path extrusionOk="0" h="415" w="281">
                  <a:moveTo>
                    <a:pt x="235" y="0"/>
                  </a:moveTo>
                  <a:cubicBezTo>
                    <a:pt x="227" y="0"/>
                    <a:pt x="218" y="4"/>
                    <a:pt x="212" y="10"/>
                  </a:cubicBezTo>
                  <a:cubicBezTo>
                    <a:pt x="189" y="31"/>
                    <a:pt x="182" y="67"/>
                    <a:pt x="170" y="96"/>
                  </a:cubicBezTo>
                  <a:cubicBezTo>
                    <a:pt x="132" y="190"/>
                    <a:pt x="84" y="283"/>
                    <a:pt x="19" y="362"/>
                  </a:cubicBezTo>
                  <a:cubicBezTo>
                    <a:pt x="0" y="384"/>
                    <a:pt x="19" y="415"/>
                    <a:pt x="42" y="415"/>
                  </a:cubicBezTo>
                  <a:cubicBezTo>
                    <a:pt x="49" y="415"/>
                    <a:pt x="57" y="412"/>
                    <a:pt x="64" y="405"/>
                  </a:cubicBezTo>
                  <a:cubicBezTo>
                    <a:pt x="138" y="330"/>
                    <a:pt x="198" y="247"/>
                    <a:pt x="239" y="149"/>
                  </a:cubicBezTo>
                  <a:cubicBezTo>
                    <a:pt x="254" y="114"/>
                    <a:pt x="281" y="66"/>
                    <a:pt x="269" y="25"/>
                  </a:cubicBezTo>
                  <a:cubicBezTo>
                    <a:pt x="264" y="9"/>
                    <a:pt x="250" y="0"/>
                    <a:pt x="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4"/>
            <p:cNvSpPr/>
            <p:nvPr/>
          </p:nvSpPr>
          <p:spPr>
            <a:xfrm>
              <a:off x="4039675" y="3831475"/>
              <a:ext cx="13025" cy="2200"/>
            </a:xfrm>
            <a:custGeom>
              <a:rect b="b" l="l" r="r" t="t"/>
              <a:pathLst>
                <a:path extrusionOk="0" h="88" w="521">
                  <a:moveTo>
                    <a:pt x="319" y="0"/>
                  </a:moveTo>
                  <a:cubicBezTo>
                    <a:pt x="215" y="0"/>
                    <a:pt x="106" y="19"/>
                    <a:pt x="21" y="52"/>
                  </a:cubicBezTo>
                  <a:cubicBezTo>
                    <a:pt x="1" y="59"/>
                    <a:pt x="7" y="88"/>
                    <a:pt x="23" y="88"/>
                  </a:cubicBezTo>
                  <a:cubicBezTo>
                    <a:pt x="25" y="88"/>
                    <a:pt x="26" y="87"/>
                    <a:pt x="28" y="87"/>
                  </a:cubicBezTo>
                  <a:cubicBezTo>
                    <a:pt x="107" y="57"/>
                    <a:pt x="189" y="48"/>
                    <a:pt x="271" y="48"/>
                  </a:cubicBezTo>
                  <a:cubicBezTo>
                    <a:pt x="347" y="48"/>
                    <a:pt x="422" y="55"/>
                    <a:pt x="497" y="60"/>
                  </a:cubicBezTo>
                  <a:cubicBezTo>
                    <a:pt x="497" y="60"/>
                    <a:pt x="498" y="60"/>
                    <a:pt x="498" y="60"/>
                  </a:cubicBezTo>
                  <a:cubicBezTo>
                    <a:pt x="518" y="60"/>
                    <a:pt x="520" y="30"/>
                    <a:pt x="503" y="24"/>
                  </a:cubicBezTo>
                  <a:cubicBezTo>
                    <a:pt x="448" y="8"/>
                    <a:pt x="384" y="0"/>
                    <a:pt x="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4"/>
            <p:cNvSpPr/>
            <p:nvPr/>
          </p:nvSpPr>
          <p:spPr>
            <a:xfrm>
              <a:off x="4047300" y="3823800"/>
              <a:ext cx="22150" cy="2625"/>
            </a:xfrm>
            <a:custGeom>
              <a:rect b="b" l="l" r="r" t="t"/>
              <a:pathLst>
                <a:path extrusionOk="0" h="105" w="886">
                  <a:moveTo>
                    <a:pt x="286" y="1"/>
                  </a:moveTo>
                  <a:cubicBezTo>
                    <a:pt x="203" y="1"/>
                    <a:pt x="119" y="4"/>
                    <a:pt x="36" y="9"/>
                  </a:cubicBezTo>
                  <a:cubicBezTo>
                    <a:pt x="1" y="12"/>
                    <a:pt x="0" y="64"/>
                    <a:pt x="35" y="64"/>
                  </a:cubicBezTo>
                  <a:cubicBezTo>
                    <a:pt x="35" y="64"/>
                    <a:pt x="36" y="64"/>
                    <a:pt x="36" y="64"/>
                  </a:cubicBezTo>
                  <a:cubicBezTo>
                    <a:pt x="85" y="62"/>
                    <a:pt x="134" y="61"/>
                    <a:pt x="183" y="61"/>
                  </a:cubicBezTo>
                  <a:cubicBezTo>
                    <a:pt x="409" y="61"/>
                    <a:pt x="631" y="84"/>
                    <a:pt x="857" y="105"/>
                  </a:cubicBezTo>
                  <a:cubicBezTo>
                    <a:pt x="858" y="105"/>
                    <a:pt x="858" y="105"/>
                    <a:pt x="859" y="105"/>
                  </a:cubicBezTo>
                  <a:cubicBezTo>
                    <a:pt x="882" y="105"/>
                    <a:pt x="885" y="69"/>
                    <a:pt x="862" y="64"/>
                  </a:cubicBezTo>
                  <a:cubicBezTo>
                    <a:pt x="674" y="17"/>
                    <a:pt x="480"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4"/>
            <p:cNvSpPr/>
            <p:nvPr/>
          </p:nvSpPr>
          <p:spPr>
            <a:xfrm>
              <a:off x="4054975" y="3813600"/>
              <a:ext cx="34700" cy="6225"/>
            </a:xfrm>
            <a:custGeom>
              <a:rect b="b" l="l" r="r" t="t"/>
              <a:pathLst>
                <a:path extrusionOk="0" h="249" w="1388">
                  <a:moveTo>
                    <a:pt x="448" y="1"/>
                  </a:moveTo>
                  <a:cubicBezTo>
                    <a:pt x="298" y="1"/>
                    <a:pt x="155" y="17"/>
                    <a:pt x="30" y="49"/>
                  </a:cubicBezTo>
                  <a:cubicBezTo>
                    <a:pt x="0" y="57"/>
                    <a:pt x="10" y="102"/>
                    <a:pt x="38" y="102"/>
                  </a:cubicBezTo>
                  <a:cubicBezTo>
                    <a:pt x="40" y="102"/>
                    <a:pt x="42" y="102"/>
                    <a:pt x="45" y="101"/>
                  </a:cubicBezTo>
                  <a:cubicBezTo>
                    <a:pt x="164" y="71"/>
                    <a:pt x="294" y="57"/>
                    <a:pt x="428" y="57"/>
                  </a:cubicBezTo>
                  <a:cubicBezTo>
                    <a:pt x="752" y="57"/>
                    <a:pt x="1098" y="137"/>
                    <a:pt x="1366" y="248"/>
                  </a:cubicBezTo>
                  <a:cubicBezTo>
                    <a:pt x="1367" y="248"/>
                    <a:pt x="1368" y="249"/>
                    <a:pt x="1370" y="249"/>
                  </a:cubicBezTo>
                  <a:cubicBezTo>
                    <a:pt x="1381" y="249"/>
                    <a:pt x="1387" y="229"/>
                    <a:pt x="1375" y="223"/>
                  </a:cubicBezTo>
                  <a:cubicBezTo>
                    <a:pt x="1133" y="77"/>
                    <a:pt x="777" y="1"/>
                    <a:pt x="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4"/>
            <p:cNvSpPr/>
            <p:nvPr/>
          </p:nvSpPr>
          <p:spPr>
            <a:xfrm>
              <a:off x="4070850" y="3807575"/>
              <a:ext cx="40550" cy="7800"/>
            </a:xfrm>
            <a:custGeom>
              <a:rect b="b" l="l" r="r" t="t"/>
              <a:pathLst>
                <a:path extrusionOk="0" h="312" w="1622">
                  <a:moveTo>
                    <a:pt x="428" y="1"/>
                  </a:moveTo>
                  <a:cubicBezTo>
                    <a:pt x="293" y="1"/>
                    <a:pt x="161" y="6"/>
                    <a:pt x="38" y="13"/>
                  </a:cubicBezTo>
                  <a:cubicBezTo>
                    <a:pt x="4" y="18"/>
                    <a:pt x="1" y="71"/>
                    <a:pt x="37" y="71"/>
                  </a:cubicBezTo>
                  <a:cubicBezTo>
                    <a:pt x="37" y="71"/>
                    <a:pt x="38" y="71"/>
                    <a:pt x="38" y="71"/>
                  </a:cubicBezTo>
                  <a:cubicBezTo>
                    <a:pt x="101" y="69"/>
                    <a:pt x="163" y="68"/>
                    <a:pt x="226" y="68"/>
                  </a:cubicBezTo>
                  <a:cubicBezTo>
                    <a:pt x="687" y="68"/>
                    <a:pt x="1148" y="134"/>
                    <a:pt x="1578" y="309"/>
                  </a:cubicBezTo>
                  <a:cubicBezTo>
                    <a:pt x="1581" y="311"/>
                    <a:pt x="1584" y="311"/>
                    <a:pt x="1587" y="311"/>
                  </a:cubicBezTo>
                  <a:cubicBezTo>
                    <a:pt x="1611" y="311"/>
                    <a:pt x="1621" y="273"/>
                    <a:pt x="1599" y="259"/>
                  </a:cubicBezTo>
                  <a:cubicBezTo>
                    <a:pt x="1274" y="51"/>
                    <a:pt x="835" y="1"/>
                    <a:pt x="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4"/>
            <p:cNvSpPr/>
            <p:nvPr/>
          </p:nvSpPr>
          <p:spPr>
            <a:xfrm>
              <a:off x="1581300" y="2845000"/>
              <a:ext cx="175925" cy="145125"/>
            </a:xfrm>
            <a:custGeom>
              <a:rect b="b" l="l" r="r" t="t"/>
              <a:pathLst>
                <a:path extrusionOk="0" h="5805" w="7037">
                  <a:moveTo>
                    <a:pt x="2465" y="0"/>
                  </a:moveTo>
                  <a:lnTo>
                    <a:pt x="2465" y="0"/>
                  </a:lnTo>
                  <a:cubicBezTo>
                    <a:pt x="2166" y="47"/>
                    <a:pt x="1582" y="317"/>
                    <a:pt x="1407" y="615"/>
                  </a:cubicBezTo>
                  <a:cubicBezTo>
                    <a:pt x="1410" y="479"/>
                    <a:pt x="1412" y="340"/>
                    <a:pt x="1413" y="202"/>
                  </a:cubicBezTo>
                  <a:lnTo>
                    <a:pt x="1413" y="202"/>
                  </a:lnTo>
                  <a:cubicBezTo>
                    <a:pt x="1078" y="240"/>
                    <a:pt x="846" y="428"/>
                    <a:pt x="754" y="687"/>
                  </a:cubicBezTo>
                  <a:cubicBezTo>
                    <a:pt x="659" y="944"/>
                    <a:pt x="604" y="1679"/>
                    <a:pt x="1030" y="2221"/>
                  </a:cubicBezTo>
                  <a:cubicBezTo>
                    <a:pt x="1045" y="2260"/>
                    <a:pt x="1056" y="2290"/>
                    <a:pt x="1068" y="2312"/>
                  </a:cubicBezTo>
                  <a:cubicBezTo>
                    <a:pt x="507" y="2352"/>
                    <a:pt x="158" y="2887"/>
                    <a:pt x="82" y="3143"/>
                  </a:cubicBezTo>
                  <a:cubicBezTo>
                    <a:pt x="1" y="3410"/>
                    <a:pt x="59" y="3750"/>
                    <a:pt x="275" y="4076"/>
                  </a:cubicBezTo>
                  <a:cubicBezTo>
                    <a:pt x="314" y="4024"/>
                    <a:pt x="550" y="3840"/>
                    <a:pt x="550" y="3840"/>
                  </a:cubicBezTo>
                  <a:lnTo>
                    <a:pt x="550" y="3840"/>
                  </a:lnTo>
                  <a:cubicBezTo>
                    <a:pt x="550" y="3840"/>
                    <a:pt x="448" y="4403"/>
                    <a:pt x="947" y="4974"/>
                  </a:cubicBezTo>
                  <a:cubicBezTo>
                    <a:pt x="1036" y="4865"/>
                    <a:pt x="1063" y="4642"/>
                    <a:pt x="1063" y="4642"/>
                  </a:cubicBezTo>
                  <a:cubicBezTo>
                    <a:pt x="1346" y="5043"/>
                    <a:pt x="1660" y="5528"/>
                    <a:pt x="1988" y="5805"/>
                  </a:cubicBezTo>
                  <a:cubicBezTo>
                    <a:pt x="2123" y="5606"/>
                    <a:pt x="2271" y="5378"/>
                    <a:pt x="2365" y="5133"/>
                  </a:cubicBezTo>
                  <a:cubicBezTo>
                    <a:pt x="2446" y="5231"/>
                    <a:pt x="2518" y="5335"/>
                    <a:pt x="2570" y="5438"/>
                  </a:cubicBezTo>
                  <a:cubicBezTo>
                    <a:pt x="2661" y="5127"/>
                    <a:pt x="2714" y="4723"/>
                    <a:pt x="2485" y="4302"/>
                  </a:cubicBezTo>
                  <a:lnTo>
                    <a:pt x="2485" y="4302"/>
                  </a:lnTo>
                  <a:cubicBezTo>
                    <a:pt x="3443" y="5102"/>
                    <a:pt x="4273" y="5259"/>
                    <a:pt x="4822" y="5259"/>
                  </a:cubicBezTo>
                  <a:cubicBezTo>
                    <a:pt x="5018" y="5259"/>
                    <a:pt x="5178" y="5239"/>
                    <a:pt x="5295" y="5221"/>
                  </a:cubicBezTo>
                  <a:cubicBezTo>
                    <a:pt x="5147" y="5139"/>
                    <a:pt x="5021" y="5058"/>
                    <a:pt x="4907" y="4974"/>
                  </a:cubicBezTo>
                  <a:lnTo>
                    <a:pt x="4907" y="4974"/>
                  </a:lnTo>
                  <a:cubicBezTo>
                    <a:pt x="5248" y="5057"/>
                    <a:pt x="5580" y="5099"/>
                    <a:pt x="5892" y="5099"/>
                  </a:cubicBezTo>
                  <a:cubicBezTo>
                    <a:pt x="6078" y="5099"/>
                    <a:pt x="6257" y="5084"/>
                    <a:pt x="6426" y="5053"/>
                  </a:cubicBezTo>
                  <a:cubicBezTo>
                    <a:pt x="6339" y="5007"/>
                    <a:pt x="6254" y="4962"/>
                    <a:pt x="6169" y="4916"/>
                  </a:cubicBezTo>
                  <a:cubicBezTo>
                    <a:pt x="6462" y="4878"/>
                    <a:pt x="6749" y="4832"/>
                    <a:pt x="7037" y="4784"/>
                  </a:cubicBezTo>
                  <a:cubicBezTo>
                    <a:pt x="6932" y="4621"/>
                    <a:pt x="6718" y="4368"/>
                    <a:pt x="6434" y="4076"/>
                  </a:cubicBezTo>
                  <a:lnTo>
                    <a:pt x="6434" y="4076"/>
                  </a:lnTo>
                  <a:cubicBezTo>
                    <a:pt x="6543" y="4102"/>
                    <a:pt x="6652" y="4129"/>
                    <a:pt x="6761" y="4154"/>
                  </a:cubicBezTo>
                  <a:cubicBezTo>
                    <a:pt x="6363" y="3758"/>
                    <a:pt x="5910" y="3373"/>
                    <a:pt x="5410" y="3089"/>
                  </a:cubicBezTo>
                  <a:lnTo>
                    <a:pt x="5410" y="3089"/>
                  </a:lnTo>
                  <a:cubicBezTo>
                    <a:pt x="5525" y="3110"/>
                    <a:pt x="5641" y="3137"/>
                    <a:pt x="5760" y="3174"/>
                  </a:cubicBezTo>
                  <a:cubicBezTo>
                    <a:pt x="5421" y="2789"/>
                    <a:pt x="4545" y="1953"/>
                    <a:pt x="3284" y="1730"/>
                  </a:cubicBezTo>
                  <a:cubicBezTo>
                    <a:pt x="3568" y="1538"/>
                    <a:pt x="3628" y="1158"/>
                    <a:pt x="3632" y="823"/>
                  </a:cubicBezTo>
                  <a:lnTo>
                    <a:pt x="3632" y="823"/>
                  </a:lnTo>
                  <a:cubicBezTo>
                    <a:pt x="3568" y="865"/>
                    <a:pt x="3493" y="892"/>
                    <a:pt x="3416" y="914"/>
                  </a:cubicBezTo>
                  <a:cubicBezTo>
                    <a:pt x="3420" y="726"/>
                    <a:pt x="3416" y="533"/>
                    <a:pt x="3405" y="356"/>
                  </a:cubicBezTo>
                  <a:cubicBezTo>
                    <a:pt x="3262" y="330"/>
                    <a:pt x="3093" y="312"/>
                    <a:pt x="2921" y="312"/>
                  </a:cubicBezTo>
                  <a:cubicBezTo>
                    <a:pt x="2772" y="312"/>
                    <a:pt x="2621" y="325"/>
                    <a:pt x="2482" y="358"/>
                  </a:cubicBezTo>
                  <a:cubicBezTo>
                    <a:pt x="2482" y="358"/>
                    <a:pt x="2437" y="238"/>
                    <a:pt x="24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4"/>
            <p:cNvSpPr/>
            <p:nvPr/>
          </p:nvSpPr>
          <p:spPr>
            <a:xfrm>
              <a:off x="1559175" y="2867800"/>
              <a:ext cx="185900" cy="92450"/>
            </a:xfrm>
            <a:custGeom>
              <a:rect b="b" l="l" r="r" t="t"/>
              <a:pathLst>
                <a:path extrusionOk="0" h="3698" w="7436">
                  <a:moveTo>
                    <a:pt x="62" y="1"/>
                  </a:moveTo>
                  <a:cubicBezTo>
                    <a:pt x="29" y="1"/>
                    <a:pt x="0" y="40"/>
                    <a:pt x="30" y="68"/>
                  </a:cubicBezTo>
                  <a:cubicBezTo>
                    <a:pt x="2060" y="1916"/>
                    <a:pt x="4745" y="3024"/>
                    <a:pt x="7383" y="3697"/>
                  </a:cubicBezTo>
                  <a:cubicBezTo>
                    <a:pt x="7386" y="3698"/>
                    <a:pt x="7388" y="3698"/>
                    <a:pt x="7391" y="3698"/>
                  </a:cubicBezTo>
                  <a:cubicBezTo>
                    <a:pt x="7425" y="3698"/>
                    <a:pt x="7436" y="3644"/>
                    <a:pt x="7399" y="3631"/>
                  </a:cubicBezTo>
                  <a:cubicBezTo>
                    <a:pt x="4776" y="2703"/>
                    <a:pt x="2265" y="1804"/>
                    <a:pt x="88" y="10"/>
                  </a:cubicBezTo>
                  <a:cubicBezTo>
                    <a:pt x="80" y="3"/>
                    <a:pt x="71" y="1"/>
                    <a:pt x="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4"/>
            <p:cNvSpPr/>
            <p:nvPr/>
          </p:nvSpPr>
          <p:spPr>
            <a:xfrm>
              <a:off x="1609525" y="2908475"/>
              <a:ext cx="16950" cy="57575"/>
            </a:xfrm>
            <a:custGeom>
              <a:rect b="b" l="l" r="r" t="t"/>
              <a:pathLst>
                <a:path extrusionOk="0" h="2303" w="678">
                  <a:moveTo>
                    <a:pt x="394" y="1"/>
                  </a:moveTo>
                  <a:cubicBezTo>
                    <a:pt x="388" y="1"/>
                    <a:pt x="382" y="4"/>
                    <a:pt x="379" y="11"/>
                  </a:cubicBezTo>
                  <a:cubicBezTo>
                    <a:pt x="0" y="767"/>
                    <a:pt x="232" y="1570"/>
                    <a:pt x="608" y="2285"/>
                  </a:cubicBezTo>
                  <a:cubicBezTo>
                    <a:pt x="614" y="2298"/>
                    <a:pt x="624" y="2303"/>
                    <a:pt x="634" y="2303"/>
                  </a:cubicBezTo>
                  <a:cubicBezTo>
                    <a:pt x="656" y="2303"/>
                    <a:pt x="677" y="2279"/>
                    <a:pt x="666" y="2251"/>
                  </a:cubicBezTo>
                  <a:cubicBezTo>
                    <a:pt x="344" y="1518"/>
                    <a:pt x="126" y="812"/>
                    <a:pt x="413" y="26"/>
                  </a:cubicBezTo>
                  <a:cubicBezTo>
                    <a:pt x="418" y="12"/>
                    <a:pt x="405" y="1"/>
                    <a:pt x="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4"/>
            <p:cNvSpPr/>
            <p:nvPr/>
          </p:nvSpPr>
          <p:spPr>
            <a:xfrm>
              <a:off x="1605775" y="2933375"/>
              <a:ext cx="10925" cy="24675"/>
            </a:xfrm>
            <a:custGeom>
              <a:rect b="b" l="l" r="r" t="t"/>
              <a:pathLst>
                <a:path extrusionOk="0" h="987" w="437">
                  <a:moveTo>
                    <a:pt x="380" y="1"/>
                  </a:moveTo>
                  <a:cubicBezTo>
                    <a:pt x="371" y="1"/>
                    <a:pt x="362" y="4"/>
                    <a:pt x="354" y="10"/>
                  </a:cubicBezTo>
                  <a:cubicBezTo>
                    <a:pt x="84" y="232"/>
                    <a:pt x="0" y="642"/>
                    <a:pt x="104" y="968"/>
                  </a:cubicBezTo>
                  <a:cubicBezTo>
                    <a:pt x="108" y="981"/>
                    <a:pt x="119" y="987"/>
                    <a:pt x="130" y="987"/>
                  </a:cubicBezTo>
                  <a:cubicBezTo>
                    <a:pt x="143" y="987"/>
                    <a:pt x="156" y="978"/>
                    <a:pt x="156" y="960"/>
                  </a:cubicBezTo>
                  <a:cubicBezTo>
                    <a:pt x="164" y="618"/>
                    <a:pt x="210" y="338"/>
                    <a:pt x="416" y="56"/>
                  </a:cubicBezTo>
                  <a:cubicBezTo>
                    <a:pt x="437" y="28"/>
                    <a:pt x="409" y="1"/>
                    <a:pt x="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4"/>
            <p:cNvSpPr/>
            <p:nvPr/>
          </p:nvSpPr>
          <p:spPr>
            <a:xfrm>
              <a:off x="1614775" y="2918450"/>
              <a:ext cx="21200" cy="31650"/>
            </a:xfrm>
            <a:custGeom>
              <a:rect b="b" l="l" r="r" t="t"/>
              <a:pathLst>
                <a:path extrusionOk="0" h="1266" w="848">
                  <a:moveTo>
                    <a:pt x="47" y="0"/>
                  </a:moveTo>
                  <a:cubicBezTo>
                    <a:pt x="21" y="0"/>
                    <a:pt x="0" y="32"/>
                    <a:pt x="24" y="55"/>
                  </a:cubicBezTo>
                  <a:cubicBezTo>
                    <a:pt x="366" y="414"/>
                    <a:pt x="535" y="823"/>
                    <a:pt x="767" y="1246"/>
                  </a:cubicBezTo>
                  <a:cubicBezTo>
                    <a:pt x="774" y="1260"/>
                    <a:pt x="786" y="1266"/>
                    <a:pt x="799" y="1266"/>
                  </a:cubicBezTo>
                  <a:cubicBezTo>
                    <a:pt x="823" y="1266"/>
                    <a:pt x="848" y="1244"/>
                    <a:pt x="839" y="1216"/>
                  </a:cubicBezTo>
                  <a:cubicBezTo>
                    <a:pt x="700" y="764"/>
                    <a:pt x="426" y="321"/>
                    <a:pt x="68" y="9"/>
                  </a:cubicBezTo>
                  <a:cubicBezTo>
                    <a:pt x="61" y="3"/>
                    <a:pt x="54" y="0"/>
                    <a:pt x="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4"/>
            <p:cNvSpPr/>
            <p:nvPr/>
          </p:nvSpPr>
          <p:spPr>
            <a:xfrm>
              <a:off x="1643725" y="2922375"/>
              <a:ext cx="46275" cy="42500"/>
            </a:xfrm>
            <a:custGeom>
              <a:rect b="b" l="l" r="r" t="t"/>
              <a:pathLst>
                <a:path extrusionOk="0" h="1700" w="1851">
                  <a:moveTo>
                    <a:pt x="58" y="0"/>
                  </a:moveTo>
                  <a:cubicBezTo>
                    <a:pt x="30" y="0"/>
                    <a:pt x="0" y="34"/>
                    <a:pt x="21" y="61"/>
                  </a:cubicBezTo>
                  <a:cubicBezTo>
                    <a:pt x="480" y="712"/>
                    <a:pt x="1073" y="1307"/>
                    <a:pt x="1776" y="1695"/>
                  </a:cubicBezTo>
                  <a:cubicBezTo>
                    <a:pt x="1782" y="1698"/>
                    <a:pt x="1788" y="1700"/>
                    <a:pt x="1793" y="1700"/>
                  </a:cubicBezTo>
                  <a:cubicBezTo>
                    <a:pt x="1824" y="1700"/>
                    <a:pt x="1851" y="1659"/>
                    <a:pt x="1821" y="1635"/>
                  </a:cubicBezTo>
                  <a:cubicBezTo>
                    <a:pt x="1195" y="1132"/>
                    <a:pt x="591" y="640"/>
                    <a:pt x="82" y="12"/>
                  </a:cubicBezTo>
                  <a:cubicBezTo>
                    <a:pt x="75" y="4"/>
                    <a:pt x="67" y="0"/>
                    <a:pt x="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4"/>
            <p:cNvSpPr/>
            <p:nvPr/>
          </p:nvSpPr>
          <p:spPr>
            <a:xfrm>
              <a:off x="1656850" y="2916175"/>
              <a:ext cx="40575" cy="13000"/>
            </a:xfrm>
            <a:custGeom>
              <a:rect b="b" l="l" r="r" t="t"/>
              <a:pathLst>
                <a:path extrusionOk="0" h="520" w="1623">
                  <a:moveTo>
                    <a:pt x="1068" y="1"/>
                  </a:moveTo>
                  <a:cubicBezTo>
                    <a:pt x="677" y="1"/>
                    <a:pt x="288" y="149"/>
                    <a:pt x="27" y="451"/>
                  </a:cubicBezTo>
                  <a:cubicBezTo>
                    <a:pt x="1" y="480"/>
                    <a:pt x="28" y="520"/>
                    <a:pt x="57" y="520"/>
                  </a:cubicBezTo>
                  <a:cubicBezTo>
                    <a:pt x="66" y="520"/>
                    <a:pt x="76" y="516"/>
                    <a:pt x="84" y="507"/>
                  </a:cubicBezTo>
                  <a:cubicBezTo>
                    <a:pt x="358" y="209"/>
                    <a:pt x="708" y="115"/>
                    <a:pt x="1076" y="115"/>
                  </a:cubicBezTo>
                  <a:cubicBezTo>
                    <a:pt x="1236" y="115"/>
                    <a:pt x="1399" y="133"/>
                    <a:pt x="1561" y="159"/>
                  </a:cubicBezTo>
                  <a:cubicBezTo>
                    <a:pt x="1563" y="160"/>
                    <a:pt x="1566" y="160"/>
                    <a:pt x="1568" y="160"/>
                  </a:cubicBezTo>
                  <a:cubicBezTo>
                    <a:pt x="1609" y="160"/>
                    <a:pt x="1622" y="104"/>
                    <a:pt x="1579" y="88"/>
                  </a:cubicBezTo>
                  <a:cubicBezTo>
                    <a:pt x="1415" y="30"/>
                    <a:pt x="1242" y="1"/>
                    <a:pt x="10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4"/>
            <p:cNvSpPr/>
            <p:nvPr/>
          </p:nvSpPr>
          <p:spPr>
            <a:xfrm>
              <a:off x="1691750" y="2941875"/>
              <a:ext cx="33450" cy="25150"/>
            </a:xfrm>
            <a:custGeom>
              <a:rect b="b" l="l" r="r" t="t"/>
              <a:pathLst>
                <a:path extrusionOk="0" h="1006" w="1338">
                  <a:moveTo>
                    <a:pt x="45" y="1"/>
                  </a:moveTo>
                  <a:cubicBezTo>
                    <a:pt x="23" y="1"/>
                    <a:pt x="1" y="23"/>
                    <a:pt x="17" y="47"/>
                  </a:cubicBezTo>
                  <a:cubicBezTo>
                    <a:pt x="304" y="478"/>
                    <a:pt x="811" y="818"/>
                    <a:pt x="1288" y="1003"/>
                  </a:cubicBezTo>
                  <a:cubicBezTo>
                    <a:pt x="1292" y="1005"/>
                    <a:pt x="1295" y="1005"/>
                    <a:pt x="1297" y="1005"/>
                  </a:cubicBezTo>
                  <a:cubicBezTo>
                    <a:pt x="1322" y="1005"/>
                    <a:pt x="1338" y="963"/>
                    <a:pt x="1311" y="951"/>
                  </a:cubicBezTo>
                  <a:cubicBezTo>
                    <a:pt x="869" y="741"/>
                    <a:pt x="362" y="412"/>
                    <a:pt x="72" y="14"/>
                  </a:cubicBezTo>
                  <a:cubicBezTo>
                    <a:pt x="65" y="5"/>
                    <a:pt x="55"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4"/>
            <p:cNvSpPr/>
            <p:nvPr/>
          </p:nvSpPr>
          <p:spPr>
            <a:xfrm>
              <a:off x="1620425" y="2873550"/>
              <a:ext cx="27000" cy="38425"/>
            </a:xfrm>
            <a:custGeom>
              <a:rect b="b" l="l" r="r" t="t"/>
              <a:pathLst>
                <a:path extrusionOk="0" h="1537" w="1080">
                  <a:moveTo>
                    <a:pt x="1033" y="1"/>
                  </a:moveTo>
                  <a:cubicBezTo>
                    <a:pt x="1027" y="1"/>
                    <a:pt x="1020" y="3"/>
                    <a:pt x="1014" y="7"/>
                  </a:cubicBezTo>
                  <a:cubicBezTo>
                    <a:pt x="520" y="359"/>
                    <a:pt x="161" y="928"/>
                    <a:pt x="4" y="1507"/>
                  </a:cubicBezTo>
                  <a:cubicBezTo>
                    <a:pt x="0" y="1525"/>
                    <a:pt x="15" y="1536"/>
                    <a:pt x="30" y="1536"/>
                  </a:cubicBezTo>
                  <a:cubicBezTo>
                    <a:pt x="40" y="1536"/>
                    <a:pt x="50" y="1531"/>
                    <a:pt x="55" y="1520"/>
                  </a:cubicBezTo>
                  <a:cubicBezTo>
                    <a:pt x="279" y="929"/>
                    <a:pt x="606" y="495"/>
                    <a:pt x="1057" y="61"/>
                  </a:cubicBezTo>
                  <a:cubicBezTo>
                    <a:pt x="1079" y="39"/>
                    <a:pt x="1059" y="1"/>
                    <a:pt x="1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4"/>
            <p:cNvSpPr/>
            <p:nvPr/>
          </p:nvSpPr>
          <p:spPr>
            <a:xfrm>
              <a:off x="1626300" y="2889775"/>
              <a:ext cx="32175" cy="8600"/>
            </a:xfrm>
            <a:custGeom>
              <a:rect b="b" l="l" r="r" t="t"/>
              <a:pathLst>
                <a:path extrusionOk="0" h="344" w="1287">
                  <a:moveTo>
                    <a:pt x="1257" y="0"/>
                  </a:moveTo>
                  <a:cubicBezTo>
                    <a:pt x="1255" y="0"/>
                    <a:pt x="1252" y="1"/>
                    <a:pt x="1249" y="2"/>
                  </a:cubicBezTo>
                  <a:cubicBezTo>
                    <a:pt x="848" y="148"/>
                    <a:pt x="445" y="265"/>
                    <a:pt x="22" y="312"/>
                  </a:cubicBezTo>
                  <a:cubicBezTo>
                    <a:pt x="2" y="313"/>
                    <a:pt x="1" y="343"/>
                    <a:pt x="22" y="343"/>
                  </a:cubicBezTo>
                  <a:cubicBezTo>
                    <a:pt x="441" y="339"/>
                    <a:pt x="906" y="265"/>
                    <a:pt x="1267" y="44"/>
                  </a:cubicBezTo>
                  <a:cubicBezTo>
                    <a:pt x="1287" y="33"/>
                    <a:pt x="1277" y="0"/>
                    <a:pt x="12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4"/>
            <p:cNvSpPr/>
            <p:nvPr/>
          </p:nvSpPr>
          <p:spPr>
            <a:xfrm>
              <a:off x="1633000" y="2863775"/>
              <a:ext cx="5400" cy="22250"/>
            </a:xfrm>
            <a:custGeom>
              <a:rect b="b" l="l" r="r" t="t"/>
              <a:pathLst>
                <a:path extrusionOk="0" h="890" w="216">
                  <a:moveTo>
                    <a:pt x="172" y="1"/>
                  </a:moveTo>
                  <a:cubicBezTo>
                    <a:pt x="161" y="1"/>
                    <a:pt x="150" y="6"/>
                    <a:pt x="143" y="18"/>
                  </a:cubicBezTo>
                  <a:cubicBezTo>
                    <a:pt x="2" y="261"/>
                    <a:pt x="1" y="582"/>
                    <a:pt x="34" y="855"/>
                  </a:cubicBezTo>
                  <a:cubicBezTo>
                    <a:pt x="37" y="877"/>
                    <a:pt x="56" y="889"/>
                    <a:pt x="73" y="889"/>
                  </a:cubicBezTo>
                  <a:cubicBezTo>
                    <a:pt x="91" y="889"/>
                    <a:pt x="107" y="878"/>
                    <a:pt x="106" y="855"/>
                  </a:cubicBezTo>
                  <a:cubicBezTo>
                    <a:pt x="73" y="563"/>
                    <a:pt x="125" y="324"/>
                    <a:pt x="207" y="47"/>
                  </a:cubicBezTo>
                  <a:cubicBezTo>
                    <a:pt x="215" y="20"/>
                    <a:pt x="193" y="1"/>
                    <a:pt x="1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4"/>
            <p:cNvSpPr/>
            <p:nvPr/>
          </p:nvSpPr>
          <p:spPr>
            <a:xfrm>
              <a:off x="1670200" y="2901725"/>
              <a:ext cx="12825" cy="18225"/>
            </a:xfrm>
            <a:custGeom>
              <a:rect b="b" l="l" r="r" t="t"/>
              <a:pathLst>
                <a:path extrusionOk="0" h="729" w="513">
                  <a:moveTo>
                    <a:pt x="482" y="1"/>
                  </a:moveTo>
                  <a:cubicBezTo>
                    <a:pt x="478" y="1"/>
                    <a:pt x="474" y="2"/>
                    <a:pt x="470" y="4"/>
                  </a:cubicBezTo>
                  <a:cubicBezTo>
                    <a:pt x="229" y="155"/>
                    <a:pt x="78" y="423"/>
                    <a:pt x="6" y="692"/>
                  </a:cubicBezTo>
                  <a:cubicBezTo>
                    <a:pt x="1" y="714"/>
                    <a:pt x="19" y="728"/>
                    <a:pt x="37" y="728"/>
                  </a:cubicBezTo>
                  <a:cubicBezTo>
                    <a:pt x="48" y="728"/>
                    <a:pt x="59" y="722"/>
                    <a:pt x="63" y="707"/>
                  </a:cubicBezTo>
                  <a:cubicBezTo>
                    <a:pt x="144" y="434"/>
                    <a:pt x="302" y="238"/>
                    <a:pt x="498" y="40"/>
                  </a:cubicBezTo>
                  <a:cubicBezTo>
                    <a:pt x="512" y="24"/>
                    <a:pt x="499" y="1"/>
                    <a:pt x="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4"/>
            <p:cNvSpPr/>
            <p:nvPr/>
          </p:nvSpPr>
          <p:spPr>
            <a:xfrm>
              <a:off x="1703100" y="2940075"/>
              <a:ext cx="31050" cy="5550"/>
            </a:xfrm>
            <a:custGeom>
              <a:rect b="b" l="l" r="r" t="t"/>
              <a:pathLst>
                <a:path extrusionOk="0" h="222" w="1242">
                  <a:moveTo>
                    <a:pt x="685" y="0"/>
                  </a:moveTo>
                  <a:cubicBezTo>
                    <a:pt x="454" y="0"/>
                    <a:pt x="225" y="58"/>
                    <a:pt x="20" y="183"/>
                  </a:cubicBezTo>
                  <a:cubicBezTo>
                    <a:pt x="1" y="197"/>
                    <a:pt x="13" y="221"/>
                    <a:pt x="32" y="221"/>
                  </a:cubicBezTo>
                  <a:cubicBezTo>
                    <a:pt x="34" y="221"/>
                    <a:pt x="37" y="221"/>
                    <a:pt x="40" y="219"/>
                  </a:cubicBezTo>
                  <a:cubicBezTo>
                    <a:pt x="236" y="128"/>
                    <a:pt x="444" y="99"/>
                    <a:pt x="655" y="99"/>
                  </a:cubicBezTo>
                  <a:cubicBezTo>
                    <a:pt x="842" y="99"/>
                    <a:pt x="1031" y="122"/>
                    <a:pt x="1216" y="145"/>
                  </a:cubicBezTo>
                  <a:cubicBezTo>
                    <a:pt x="1217" y="145"/>
                    <a:pt x="1218" y="145"/>
                    <a:pt x="1219" y="145"/>
                  </a:cubicBezTo>
                  <a:cubicBezTo>
                    <a:pt x="1241" y="145"/>
                    <a:pt x="1241" y="110"/>
                    <a:pt x="1222" y="101"/>
                  </a:cubicBezTo>
                  <a:cubicBezTo>
                    <a:pt x="1048" y="35"/>
                    <a:pt x="866" y="0"/>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4"/>
            <p:cNvSpPr/>
            <p:nvPr/>
          </p:nvSpPr>
          <p:spPr>
            <a:xfrm>
              <a:off x="3666225" y="3486175"/>
              <a:ext cx="115675" cy="72825"/>
            </a:xfrm>
            <a:custGeom>
              <a:rect b="b" l="l" r="r" t="t"/>
              <a:pathLst>
                <a:path extrusionOk="0" h="2913" w="4627">
                  <a:moveTo>
                    <a:pt x="1909" y="1"/>
                  </a:moveTo>
                  <a:cubicBezTo>
                    <a:pt x="1771" y="38"/>
                    <a:pt x="1596" y="107"/>
                    <a:pt x="1472" y="212"/>
                  </a:cubicBezTo>
                  <a:cubicBezTo>
                    <a:pt x="1472" y="212"/>
                    <a:pt x="1423" y="165"/>
                    <a:pt x="1384" y="45"/>
                  </a:cubicBezTo>
                  <a:cubicBezTo>
                    <a:pt x="1251" y="135"/>
                    <a:pt x="1034" y="394"/>
                    <a:pt x="1019" y="575"/>
                  </a:cubicBezTo>
                  <a:cubicBezTo>
                    <a:pt x="989" y="509"/>
                    <a:pt x="959" y="442"/>
                    <a:pt x="929" y="376"/>
                  </a:cubicBezTo>
                  <a:cubicBezTo>
                    <a:pt x="778" y="469"/>
                    <a:pt x="711" y="611"/>
                    <a:pt x="724" y="755"/>
                  </a:cubicBezTo>
                  <a:cubicBezTo>
                    <a:pt x="736" y="892"/>
                    <a:pt x="866" y="1234"/>
                    <a:pt x="1165" y="1401"/>
                  </a:cubicBezTo>
                  <a:cubicBezTo>
                    <a:pt x="791" y="1364"/>
                    <a:pt x="414" y="1304"/>
                    <a:pt x="36" y="1211"/>
                  </a:cubicBezTo>
                  <a:cubicBezTo>
                    <a:pt x="33" y="1210"/>
                    <a:pt x="31" y="1210"/>
                    <a:pt x="29" y="1210"/>
                  </a:cubicBezTo>
                  <a:cubicBezTo>
                    <a:pt x="7" y="1210"/>
                    <a:pt x="0" y="1245"/>
                    <a:pt x="24" y="1251"/>
                  </a:cubicBezTo>
                  <a:cubicBezTo>
                    <a:pt x="410" y="1367"/>
                    <a:pt x="802" y="1439"/>
                    <a:pt x="1197" y="1486"/>
                  </a:cubicBezTo>
                  <a:cubicBezTo>
                    <a:pt x="974" y="1641"/>
                    <a:pt x="934" y="1943"/>
                    <a:pt x="951" y="2073"/>
                  </a:cubicBezTo>
                  <a:cubicBezTo>
                    <a:pt x="974" y="2217"/>
                    <a:pt x="1077" y="2366"/>
                    <a:pt x="1252" y="2474"/>
                  </a:cubicBezTo>
                  <a:cubicBezTo>
                    <a:pt x="1260" y="2440"/>
                    <a:pt x="1332" y="2299"/>
                    <a:pt x="1332" y="2299"/>
                  </a:cubicBezTo>
                  <a:cubicBezTo>
                    <a:pt x="1332" y="2299"/>
                    <a:pt x="1409" y="2589"/>
                    <a:pt x="1774" y="2751"/>
                  </a:cubicBezTo>
                  <a:cubicBezTo>
                    <a:pt x="1794" y="2678"/>
                    <a:pt x="1757" y="2567"/>
                    <a:pt x="1757" y="2567"/>
                  </a:cubicBezTo>
                  <a:lnTo>
                    <a:pt x="1757" y="2567"/>
                  </a:lnTo>
                  <a:cubicBezTo>
                    <a:pt x="1981" y="2694"/>
                    <a:pt x="2238" y="2853"/>
                    <a:pt x="2455" y="2912"/>
                  </a:cubicBezTo>
                  <a:cubicBezTo>
                    <a:pt x="2475" y="2788"/>
                    <a:pt x="2494" y="2648"/>
                    <a:pt x="2485" y="2508"/>
                  </a:cubicBezTo>
                  <a:lnTo>
                    <a:pt x="2485" y="2508"/>
                  </a:lnTo>
                  <a:cubicBezTo>
                    <a:pt x="2545" y="2538"/>
                    <a:pt x="2602" y="2571"/>
                    <a:pt x="2650" y="2609"/>
                  </a:cubicBezTo>
                  <a:cubicBezTo>
                    <a:pt x="2624" y="2440"/>
                    <a:pt x="2559" y="2236"/>
                    <a:pt x="2357" y="2086"/>
                  </a:cubicBezTo>
                  <a:lnTo>
                    <a:pt x="2357" y="2086"/>
                  </a:lnTo>
                  <a:cubicBezTo>
                    <a:pt x="2586" y="2146"/>
                    <a:pt x="2789" y="2170"/>
                    <a:pt x="2967" y="2170"/>
                  </a:cubicBezTo>
                  <a:cubicBezTo>
                    <a:pt x="3455" y="2170"/>
                    <a:pt x="3754" y="1991"/>
                    <a:pt x="3899" y="1895"/>
                  </a:cubicBezTo>
                  <a:cubicBezTo>
                    <a:pt x="3809" y="1890"/>
                    <a:pt x="3733" y="1878"/>
                    <a:pt x="3660" y="1865"/>
                  </a:cubicBezTo>
                  <a:cubicBezTo>
                    <a:pt x="3949" y="1807"/>
                    <a:pt x="4203" y="1703"/>
                    <a:pt x="4401" y="1564"/>
                  </a:cubicBezTo>
                  <a:cubicBezTo>
                    <a:pt x="4347" y="1558"/>
                    <a:pt x="4294" y="1557"/>
                    <a:pt x="4243" y="1555"/>
                  </a:cubicBezTo>
                  <a:cubicBezTo>
                    <a:pt x="4375" y="1473"/>
                    <a:pt x="4502" y="1385"/>
                    <a:pt x="4627" y="1299"/>
                  </a:cubicBezTo>
                  <a:cubicBezTo>
                    <a:pt x="4541" y="1243"/>
                    <a:pt x="4383" y="1172"/>
                    <a:pt x="4182" y="1094"/>
                  </a:cubicBezTo>
                  <a:cubicBezTo>
                    <a:pt x="4240" y="1084"/>
                    <a:pt x="4297" y="1070"/>
                    <a:pt x="4356" y="1060"/>
                  </a:cubicBezTo>
                  <a:cubicBezTo>
                    <a:pt x="4077" y="960"/>
                    <a:pt x="3777" y="877"/>
                    <a:pt x="3474" y="853"/>
                  </a:cubicBezTo>
                  <a:cubicBezTo>
                    <a:pt x="3533" y="839"/>
                    <a:pt x="3594" y="825"/>
                    <a:pt x="3660" y="816"/>
                  </a:cubicBezTo>
                  <a:cubicBezTo>
                    <a:pt x="3482" y="740"/>
                    <a:pt x="3121" y="613"/>
                    <a:pt x="2691" y="613"/>
                  </a:cubicBezTo>
                  <a:cubicBezTo>
                    <a:pt x="2521" y="613"/>
                    <a:pt x="2341" y="633"/>
                    <a:pt x="2158" y="683"/>
                  </a:cubicBezTo>
                  <a:cubicBezTo>
                    <a:pt x="2249" y="529"/>
                    <a:pt x="2193" y="334"/>
                    <a:pt x="2120" y="173"/>
                  </a:cubicBezTo>
                  <a:cubicBezTo>
                    <a:pt x="2099" y="207"/>
                    <a:pt x="2069" y="237"/>
                    <a:pt x="2038" y="264"/>
                  </a:cubicBezTo>
                  <a:cubicBezTo>
                    <a:pt x="1999" y="173"/>
                    <a:pt x="1953" y="83"/>
                    <a:pt x="19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4"/>
            <p:cNvSpPr/>
            <p:nvPr/>
          </p:nvSpPr>
          <p:spPr>
            <a:xfrm>
              <a:off x="3689375" y="3480725"/>
              <a:ext cx="98025" cy="72775"/>
            </a:xfrm>
            <a:custGeom>
              <a:rect b="b" l="l" r="r" t="t"/>
              <a:pathLst>
                <a:path extrusionOk="0" h="2911" w="3921">
                  <a:moveTo>
                    <a:pt x="1202" y="0"/>
                  </a:moveTo>
                  <a:cubicBezTo>
                    <a:pt x="1064" y="36"/>
                    <a:pt x="890" y="106"/>
                    <a:pt x="760" y="210"/>
                  </a:cubicBezTo>
                  <a:cubicBezTo>
                    <a:pt x="760" y="210"/>
                    <a:pt x="712" y="163"/>
                    <a:pt x="673" y="43"/>
                  </a:cubicBezTo>
                  <a:cubicBezTo>
                    <a:pt x="542" y="133"/>
                    <a:pt x="323" y="391"/>
                    <a:pt x="308" y="572"/>
                  </a:cubicBezTo>
                  <a:cubicBezTo>
                    <a:pt x="278" y="507"/>
                    <a:pt x="248" y="440"/>
                    <a:pt x="219" y="374"/>
                  </a:cubicBezTo>
                  <a:cubicBezTo>
                    <a:pt x="66" y="465"/>
                    <a:pt x="0" y="608"/>
                    <a:pt x="12" y="751"/>
                  </a:cubicBezTo>
                  <a:cubicBezTo>
                    <a:pt x="25" y="896"/>
                    <a:pt x="163" y="1259"/>
                    <a:pt x="488" y="1420"/>
                  </a:cubicBezTo>
                  <a:cubicBezTo>
                    <a:pt x="503" y="1435"/>
                    <a:pt x="513" y="1446"/>
                    <a:pt x="525" y="1455"/>
                  </a:cubicBezTo>
                  <a:cubicBezTo>
                    <a:pt x="265" y="1600"/>
                    <a:pt x="220" y="1932"/>
                    <a:pt x="241" y="2071"/>
                  </a:cubicBezTo>
                  <a:cubicBezTo>
                    <a:pt x="263" y="2215"/>
                    <a:pt x="367" y="2364"/>
                    <a:pt x="542" y="2471"/>
                  </a:cubicBezTo>
                  <a:cubicBezTo>
                    <a:pt x="549" y="2438"/>
                    <a:pt x="620" y="2297"/>
                    <a:pt x="620" y="2297"/>
                  </a:cubicBezTo>
                  <a:cubicBezTo>
                    <a:pt x="620" y="2297"/>
                    <a:pt x="699" y="2587"/>
                    <a:pt x="1064" y="2747"/>
                  </a:cubicBezTo>
                  <a:cubicBezTo>
                    <a:pt x="1082" y="2677"/>
                    <a:pt x="1044" y="2565"/>
                    <a:pt x="1044" y="2565"/>
                  </a:cubicBezTo>
                  <a:lnTo>
                    <a:pt x="1044" y="2565"/>
                  </a:lnTo>
                  <a:cubicBezTo>
                    <a:pt x="1269" y="2692"/>
                    <a:pt x="1528" y="2852"/>
                    <a:pt x="1745" y="2910"/>
                  </a:cubicBezTo>
                  <a:cubicBezTo>
                    <a:pt x="1764" y="2786"/>
                    <a:pt x="1784" y="2644"/>
                    <a:pt x="1775" y="2506"/>
                  </a:cubicBezTo>
                  <a:lnTo>
                    <a:pt x="1775" y="2506"/>
                  </a:lnTo>
                  <a:cubicBezTo>
                    <a:pt x="1835" y="2535"/>
                    <a:pt x="1890" y="2568"/>
                    <a:pt x="1939" y="2605"/>
                  </a:cubicBezTo>
                  <a:cubicBezTo>
                    <a:pt x="1914" y="2438"/>
                    <a:pt x="1848" y="2233"/>
                    <a:pt x="1646" y="2083"/>
                  </a:cubicBezTo>
                  <a:lnTo>
                    <a:pt x="1646" y="2083"/>
                  </a:lnTo>
                  <a:cubicBezTo>
                    <a:pt x="1878" y="2144"/>
                    <a:pt x="2083" y="2168"/>
                    <a:pt x="2262" y="2168"/>
                  </a:cubicBezTo>
                  <a:cubicBezTo>
                    <a:pt x="2748" y="2168"/>
                    <a:pt x="3045" y="1990"/>
                    <a:pt x="3189" y="1893"/>
                  </a:cubicBezTo>
                  <a:cubicBezTo>
                    <a:pt x="3099" y="1887"/>
                    <a:pt x="3021" y="1878"/>
                    <a:pt x="2949" y="1863"/>
                  </a:cubicBezTo>
                  <a:cubicBezTo>
                    <a:pt x="3237" y="1805"/>
                    <a:pt x="3494" y="1701"/>
                    <a:pt x="3690" y="1562"/>
                  </a:cubicBezTo>
                  <a:cubicBezTo>
                    <a:pt x="3639" y="1559"/>
                    <a:pt x="3587" y="1556"/>
                    <a:pt x="3536" y="1555"/>
                  </a:cubicBezTo>
                  <a:cubicBezTo>
                    <a:pt x="3668" y="1472"/>
                    <a:pt x="3795" y="1384"/>
                    <a:pt x="3920" y="1297"/>
                  </a:cubicBezTo>
                  <a:cubicBezTo>
                    <a:pt x="3834" y="1242"/>
                    <a:pt x="3675" y="1169"/>
                    <a:pt x="3475" y="1094"/>
                  </a:cubicBezTo>
                  <a:cubicBezTo>
                    <a:pt x="3533" y="1083"/>
                    <a:pt x="3591" y="1070"/>
                    <a:pt x="3648" y="1058"/>
                  </a:cubicBezTo>
                  <a:cubicBezTo>
                    <a:pt x="3370" y="958"/>
                    <a:pt x="3069" y="877"/>
                    <a:pt x="2768" y="853"/>
                  </a:cubicBezTo>
                  <a:cubicBezTo>
                    <a:pt x="2825" y="837"/>
                    <a:pt x="2886" y="825"/>
                    <a:pt x="2952" y="816"/>
                  </a:cubicBezTo>
                  <a:cubicBezTo>
                    <a:pt x="2774" y="739"/>
                    <a:pt x="2413" y="612"/>
                    <a:pt x="1984" y="612"/>
                  </a:cubicBezTo>
                  <a:cubicBezTo>
                    <a:pt x="1814" y="612"/>
                    <a:pt x="1634" y="632"/>
                    <a:pt x="1450" y="682"/>
                  </a:cubicBezTo>
                  <a:cubicBezTo>
                    <a:pt x="1543" y="525"/>
                    <a:pt x="1486" y="332"/>
                    <a:pt x="1413" y="172"/>
                  </a:cubicBezTo>
                  <a:cubicBezTo>
                    <a:pt x="1393" y="205"/>
                    <a:pt x="1363" y="235"/>
                    <a:pt x="1330" y="263"/>
                  </a:cubicBezTo>
                  <a:cubicBezTo>
                    <a:pt x="1291" y="172"/>
                    <a:pt x="1245" y="82"/>
                    <a:pt x="12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4"/>
            <p:cNvSpPr/>
            <p:nvPr/>
          </p:nvSpPr>
          <p:spPr>
            <a:xfrm>
              <a:off x="3671675" y="3510950"/>
              <a:ext cx="108825" cy="8325"/>
            </a:xfrm>
            <a:custGeom>
              <a:rect b="b" l="l" r="r" t="t"/>
              <a:pathLst>
                <a:path extrusionOk="0" h="333" w="4353">
                  <a:moveTo>
                    <a:pt x="30" y="1"/>
                  </a:moveTo>
                  <a:cubicBezTo>
                    <a:pt x="8" y="1"/>
                    <a:pt x="1" y="35"/>
                    <a:pt x="24" y="42"/>
                  </a:cubicBezTo>
                  <a:cubicBezTo>
                    <a:pt x="728" y="249"/>
                    <a:pt x="1451" y="333"/>
                    <a:pt x="2177" y="333"/>
                  </a:cubicBezTo>
                  <a:cubicBezTo>
                    <a:pt x="2899" y="333"/>
                    <a:pt x="3625" y="250"/>
                    <a:pt x="4337" y="123"/>
                  </a:cubicBezTo>
                  <a:cubicBezTo>
                    <a:pt x="4353" y="118"/>
                    <a:pt x="4349" y="87"/>
                    <a:pt x="4332" y="87"/>
                  </a:cubicBezTo>
                  <a:cubicBezTo>
                    <a:pt x="4331" y="87"/>
                    <a:pt x="4331" y="87"/>
                    <a:pt x="4331" y="87"/>
                  </a:cubicBezTo>
                  <a:cubicBezTo>
                    <a:pt x="3585" y="170"/>
                    <a:pt x="2856" y="239"/>
                    <a:pt x="2128" y="239"/>
                  </a:cubicBezTo>
                  <a:cubicBezTo>
                    <a:pt x="1433" y="239"/>
                    <a:pt x="739" y="176"/>
                    <a:pt x="36" y="2"/>
                  </a:cubicBezTo>
                  <a:cubicBezTo>
                    <a:pt x="34" y="1"/>
                    <a:pt x="32"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4"/>
            <p:cNvSpPr/>
            <p:nvPr/>
          </p:nvSpPr>
          <p:spPr>
            <a:xfrm>
              <a:off x="3708850" y="3517225"/>
              <a:ext cx="16600" cy="26100"/>
            </a:xfrm>
            <a:custGeom>
              <a:rect b="b" l="l" r="r" t="t"/>
              <a:pathLst>
                <a:path extrusionOk="0" h="1044" w="664">
                  <a:moveTo>
                    <a:pt x="21" y="1"/>
                  </a:moveTo>
                  <a:cubicBezTo>
                    <a:pt x="16" y="1"/>
                    <a:pt x="11" y="4"/>
                    <a:pt x="11" y="9"/>
                  </a:cubicBezTo>
                  <a:cubicBezTo>
                    <a:pt x="1" y="449"/>
                    <a:pt x="292" y="792"/>
                    <a:pt x="631" y="1040"/>
                  </a:cubicBezTo>
                  <a:cubicBezTo>
                    <a:pt x="633" y="1043"/>
                    <a:pt x="636" y="1043"/>
                    <a:pt x="639" y="1043"/>
                  </a:cubicBezTo>
                  <a:cubicBezTo>
                    <a:pt x="653" y="1043"/>
                    <a:pt x="664" y="1023"/>
                    <a:pt x="652" y="1012"/>
                  </a:cubicBezTo>
                  <a:cubicBezTo>
                    <a:pt x="339" y="735"/>
                    <a:pt x="63" y="448"/>
                    <a:pt x="31" y="9"/>
                  </a:cubicBezTo>
                  <a:cubicBezTo>
                    <a:pt x="31" y="4"/>
                    <a:pt x="26" y="1"/>
                    <a:pt x="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4"/>
            <p:cNvSpPr/>
            <p:nvPr/>
          </p:nvSpPr>
          <p:spPr>
            <a:xfrm>
              <a:off x="3710675" y="3529875"/>
              <a:ext cx="4975" cy="13300"/>
            </a:xfrm>
            <a:custGeom>
              <a:rect b="b" l="l" r="r" t="t"/>
              <a:pathLst>
                <a:path extrusionOk="0" h="532" w="199">
                  <a:moveTo>
                    <a:pt x="94" y="1"/>
                  </a:moveTo>
                  <a:cubicBezTo>
                    <a:pt x="88" y="1"/>
                    <a:pt x="83" y="4"/>
                    <a:pt x="79" y="11"/>
                  </a:cubicBezTo>
                  <a:cubicBezTo>
                    <a:pt x="1" y="183"/>
                    <a:pt x="50" y="389"/>
                    <a:pt x="173" y="527"/>
                  </a:cubicBezTo>
                  <a:cubicBezTo>
                    <a:pt x="176" y="531"/>
                    <a:pt x="179" y="532"/>
                    <a:pt x="182" y="532"/>
                  </a:cubicBezTo>
                  <a:cubicBezTo>
                    <a:pt x="191" y="532"/>
                    <a:pt x="199" y="520"/>
                    <a:pt x="195" y="511"/>
                  </a:cubicBezTo>
                  <a:cubicBezTo>
                    <a:pt x="122" y="349"/>
                    <a:pt x="83" y="204"/>
                    <a:pt x="116" y="27"/>
                  </a:cubicBezTo>
                  <a:cubicBezTo>
                    <a:pt x="120" y="14"/>
                    <a:pt x="107" y="1"/>
                    <a:pt x="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4"/>
            <p:cNvSpPr/>
            <p:nvPr/>
          </p:nvSpPr>
          <p:spPr>
            <a:xfrm>
              <a:off x="3709450" y="3522725"/>
              <a:ext cx="16925" cy="11000"/>
            </a:xfrm>
            <a:custGeom>
              <a:rect b="b" l="l" r="r" t="t"/>
              <a:pathLst>
                <a:path extrusionOk="0" h="440" w="677">
                  <a:moveTo>
                    <a:pt x="19" y="1"/>
                  </a:moveTo>
                  <a:cubicBezTo>
                    <a:pt x="5" y="1"/>
                    <a:pt x="1" y="27"/>
                    <a:pt x="17" y="33"/>
                  </a:cubicBezTo>
                  <a:cubicBezTo>
                    <a:pt x="259" y="126"/>
                    <a:pt x="433" y="286"/>
                    <a:pt x="638" y="436"/>
                  </a:cubicBezTo>
                  <a:cubicBezTo>
                    <a:pt x="642" y="439"/>
                    <a:pt x="645" y="440"/>
                    <a:pt x="649" y="440"/>
                  </a:cubicBezTo>
                  <a:cubicBezTo>
                    <a:pt x="665" y="440"/>
                    <a:pt x="677" y="415"/>
                    <a:pt x="663" y="403"/>
                  </a:cubicBezTo>
                  <a:cubicBezTo>
                    <a:pt x="494" y="220"/>
                    <a:pt x="264" y="71"/>
                    <a:pt x="25" y="2"/>
                  </a:cubicBezTo>
                  <a:cubicBezTo>
                    <a:pt x="23" y="1"/>
                    <a:pt x="21" y="1"/>
                    <a:pt x="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4"/>
            <p:cNvSpPr/>
            <p:nvPr/>
          </p:nvSpPr>
          <p:spPr>
            <a:xfrm>
              <a:off x="3724050" y="3518025"/>
              <a:ext cx="31250" cy="10600"/>
            </a:xfrm>
            <a:custGeom>
              <a:rect b="b" l="l" r="r" t="t"/>
              <a:pathLst>
                <a:path extrusionOk="0" h="424" w="1250">
                  <a:moveTo>
                    <a:pt x="34" y="1"/>
                  </a:moveTo>
                  <a:cubicBezTo>
                    <a:pt x="12" y="1"/>
                    <a:pt x="0" y="29"/>
                    <a:pt x="21" y="40"/>
                  </a:cubicBezTo>
                  <a:cubicBezTo>
                    <a:pt x="388" y="251"/>
                    <a:pt x="801" y="392"/>
                    <a:pt x="1224" y="423"/>
                  </a:cubicBezTo>
                  <a:cubicBezTo>
                    <a:pt x="1225" y="423"/>
                    <a:pt x="1225" y="423"/>
                    <a:pt x="1226" y="423"/>
                  </a:cubicBezTo>
                  <a:cubicBezTo>
                    <a:pt x="1247" y="423"/>
                    <a:pt x="1249" y="389"/>
                    <a:pt x="1229" y="383"/>
                  </a:cubicBezTo>
                  <a:cubicBezTo>
                    <a:pt x="817" y="289"/>
                    <a:pt x="427" y="181"/>
                    <a:pt x="44" y="3"/>
                  </a:cubicBezTo>
                  <a:cubicBezTo>
                    <a:pt x="40" y="2"/>
                    <a:pt x="37"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4"/>
            <p:cNvSpPr/>
            <p:nvPr/>
          </p:nvSpPr>
          <p:spPr>
            <a:xfrm>
              <a:off x="3731525" y="3504700"/>
              <a:ext cx="17325" cy="13725"/>
            </a:xfrm>
            <a:custGeom>
              <a:rect b="b" l="l" r="r" t="t"/>
              <a:pathLst>
                <a:path extrusionOk="0" h="549" w="693">
                  <a:moveTo>
                    <a:pt x="668" y="0"/>
                  </a:moveTo>
                  <a:cubicBezTo>
                    <a:pt x="667" y="0"/>
                    <a:pt x="667" y="0"/>
                    <a:pt x="666" y="0"/>
                  </a:cubicBezTo>
                  <a:cubicBezTo>
                    <a:pt x="372" y="23"/>
                    <a:pt x="84" y="232"/>
                    <a:pt x="5" y="522"/>
                  </a:cubicBezTo>
                  <a:cubicBezTo>
                    <a:pt x="0" y="538"/>
                    <a:pt x="13" y="548"/>
                    <a:pt x="26" y="548"/>
                  </a:cubicBezTo>
                  <a:cubicBezTo>
                    <a:pt x="34" y="548"/>
                    <a:pt x="42" y="544"/>
                    <a:pt x="45" y="533"/>
                  </a:cubicBezTo>
                  <a:cubicBezTo>
                    <a:pt x="134" y="241"/>
                    <a:pt x="401" y="118"/>
                    <a:pt x="672" y="38"/>
                  </a:cubicBezTo>
                  <a:cubicBezTo>
                    <a:pt x="693" y="32"/>
                    <a:pt x="689"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4"/>
            <p:cNvSpPr/>
            <p:nvPr/>
          </p:nvSpPr>
          <p:spPr>
            <a:xfrm>
              <a:off x="3751250" y="3516625"/>
              <a:ext cx="21250" cy="5150"/>
            </a:xfrm>
            <a:custGeom>
              <a:rect b="b" l="l" r="r" t="t"/>
              <a:pathLst>
                <a:path extrusionOk="0" h="206" w="850">
                  <a:moveTo>
                    <a:pt x="24" y="1"/>
                  </a:moveTo>
                  <a:cubicBezTo>
                    <a:pt x="9" y="1"/>
                    <a:pt x="0" y="23"/>
                    <a:pt x="16" y="32"/>
                  </a:cubicBezTo>
                  <a:cubicBezTo>
                    <a:pt x="221" y="154"/>
                    <a:pt x="486" y="206"/>
                    <a:pt x="729" y="206"/>
                  </a:cubicBezTo>
                  <a:cubicBezTo>
                    <a:pt x="764" y="206"/>
                    <a:pt x="798" y="205"/>
                    <a:pt x="832" y="203"/>
                  </a:cubicBezTo>
                  <a:cubicBezTo>
                    <a:pt x="850" y="201"/>
                    <a:pt x="850" y="173"/>
                    <a:pt x="832" y="173"/>
                  </a:cubicBezTo>
                  <a:cubicBezTo>
                    <a:pt x="573" y="171"/>
                    <a:pt x="260" y="128"/>
                    <a:pt x="33" y="4"/>
                  </a:cubicBezTo>
                  <a:cubicBezTo>
                    <a:pt x="30" y="2"/>
                    <a:pt x="27"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4"/>
            <p:cNvSpPr/>
            <p:nvPr/>
          </p:nvSpPr>
          <p:spPr>
            <a:xfrm>
              <a:off x="3709075" y="3494550"/>
              <a:ext cx="5950" cy="23975"/>
            </a:xfrm>
            <a:custGeom>
              <a:rect b="b" l="l" r="r" t="t"/>
              <a:pathLst>
                <a:path extrusionOk="0" h="959" w="238">
                  <a:moveTo>
                    <a:pt x="214" y="0"/>
                  </a:moveTo>
                  <a:cubicBezTo>
                    <a:pt x="208" y="0"/>
                    <a:pt x="203" y="3"/>
                    <a:pt x="200" y="8"/>
                  </a:cubicBezTo>
                  <a:cubicBezTo>
                    <a:pt x="46" y="293"/>
                    <a:pt x="1" y="631"/>
                    <a:pt x="54" y="949"/>
                  </a:cubicBezTo>
                  <a:cubicBezTo>
                    <a:pt x="56" y="956"/>
                    <a:pt x="61" y="959"/>
                    <a:pt x="66" y="959"/>
                  </a:cubicBezTo>
                  <a:cubicBezTo>
                    <a:pt x="74" y="959"/>
                    <a:pt x="81" y="954"/>
                    <a:pt x="81" y="945"/>
                  </a:cubicBezTo>
                  <a:cubicBezTo>
                    <a:pt x="57" y="614"/>
                    <a:pt x="111" y="330"/>
                    <a:pt x="233" y="23"/>
                  </a:cubicBezTo>
                  <a:cubicBezTo>
                    <a:pt x="238" y="10"/>
                    <a:pt x="225"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4"/>
            <p:cNvSpPr/>
            <p:nvPr/>
          </p:nvSpPr>
          <p:spPr>
            <a:xfrm>
              <a:off x="3710150" y="3499700"/>
              <a:ext cx="13675" cy="11075"/>
            </a:xfrm>
            <a:custGeom>
              <a:rect b="b" l="l" r="r" t="t"/>
              <a:pathLst>
                <a:path extrusionOk="0" h="443" w="547">
                  <a:moveTo>
                    <a:pt x="531" y="0"/>
                  </a:moveTo>
                  <a:cubicBezTo>
                    <a:pt x="528" y="0"/>
                    <a:pt x="525" y="2"/>
                    <a:pt x="523" y="4"/>
                  </a:cubicBezTo>
                  <a:cubicBezTo>
                    <a:pt x="366" y="163"/>
                    <a:pt x="199" y="309"/>
                    <a:pt x="8" y="426"/>
                  </a:cubicBezTo>
                  <a:cubicBezTo>
                    <a:pt x="1" y="431"/>
                    <a:pt x="5" y="442"/>
                    <a:pt x="12" y="442"/>
                  </a:cubicBezTo>
                  <a:cubicBezTo>
                    <a:pt x="14" y="442"/>
                    <a:pt x="15" y="442"/>
                    <a:pt x="16" y="441"/>
                  </a:cubicBezTo>
                  <a:cubicBezTo>
                    <a:pt x="212" y="347"/>
                    <a:pt x="420" y="206"/>
                    <a:pt x="541" y="19"/>
                  </a:cubicBezTo>
                  <a:cubicBezTo>
                    <a:pt x="547" y="10"/>
                    <a:pt x="539" y="0"/>
                    <a:pt x="5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4"/>
            <p:cNvSpPr/>
            <p:nvPr/>
          </p:nvSpPr>
          <p:spPr>
            <a:xfrm>
              <a:off x="3707325" y="3491925"/>
              <a:ext cx="4625" cy="11225"/>
            </a:xfrm>
            <a:custGeom>
              <a:rect b="b" l="l" r="r" t="t"/>
              <a:pathLst>
                <a:path extrusionOk="0" h="449" w="185">
                  <a:moveTo>
                    <a:pt x="25" y="1"/>
                  </a:moveTo>
                  <a:cubicBezTo>
                    <a:pt x="16" y="1"/>
                    <a:pt x="8" y="7"/>
                    <a:pt x="8" y="19"/>
                  </a:cubicBezTo>
                  <a:cubicBezTo>
                    <a:pt x="0" y="172"/>
                    <a:pt x="65" y="317"/>
                    <a:pt x="144" y="441"/>
                  </a:cubicBezTo>
                  <a:cubicBezTo>
                    <a:pt x="148" y="446"/>
                    <a:pt x="154" y="449"/>
                    <a:pt x="159" y="449"/>
                  </a:cubicBezTo>
                  <a:cubicBezTo>
                    <a:pt x="172" y="449"/>
                    <a:pt x="185" y="436"/>
                    <a:pt x="175" y="421"/>
                  </a:cubicBezTo>
                  <a:cubicBezTo>
                    <a:pt x="98" y="293"/>
                    <a:pt x="63" y="167"/>
                    <a:pt x="45" y="19"/>
                  </a:cubicBezTo>
                  <a:cubicBezTo>
                    <a:pt x="43" y="7"/>
                    <a:pt x="34"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4"/>
            <p:cNvSpPr/>
            <p:nvPr/>
          </p:nvSpPr>
          <p:spPr>
            <a:xfrm>
              <a:off x="3735225" y="3499900"/>
              <a:ext cx="2975" cy="11275"/>
            </a:xfrm>
            <a:custGeom>
              <a:rect b="b" l="l" r="r" t="t"/>
              <a:pathLst>
                <a:path extrusionOk="0" h="451" w="119">
                  <a:moveTo>
                    <a:pt x="102" y="0"/>
                  </a:moveTo>
                  <a:cubicBezTo>
                    <a:pt x="98" y="0"/>
                    <a:pt x="94" y="2"/>
                    <a:pt x="92" y="5"/>
                  </a:cubicBezTo>
                  <a:cubicBezTo>
                    <a:pt x="16" y="140"/>
                    <a:pt x="1" y="287"/>
                    <a:pt x="26" y="438"/>
                  </a:cubicBezTo>
                  <a:cubicBezTo>
                    <a:pt x="28" y="446"/>
                    <a:pt x="34" y="450"/>
                    <a:pt x="40" y="450"/>
                  </a:cubicBezTo>
                  <a:cubicBezTo>
                    <a:pt x="49" y="450"/>
                    <a:pt x="58" y="442"/>
                    <a:pt x="56" y="430"/>
                  </a:cubicBezTo>
                  <a:cubicBezTo>
                    <a:pt x="36" y="284"/>
                    <a:pt x="62" y="152"/>
                    <a:pt x="114" y="14"/>
                  </a:cubicBezTo>
                  <a:cubicBezTo>
                    <a:pt x="118" y="6"/>
                    <a:pt x="110"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34"/>
            <p:cNvSpPr/>
            <p:nvPr/>
          </p:nvSpPr>
          <p:spPr>
            <a:xfrm>
              <a:off x="3757300" y="3507875"/>
              <a:ext cx="14375" cy="8150"/>
            </a:xfrm>
            <a:custGeom>
              <a:rect b="b" l="l" r="r" t="t"/>
              <a:pathLst>
                <a:path extrusionOk="0" h="326" w="575">
                  <a:moveTo>
                    <a:pt x="560" y="0"/>
                  </a:moveTo>
                  <a:cubicBezTo>
                    <a:pt x="336" y="17"/>
                    <a:pt x="129" y="120"/>
                    <a:pt x="3" y="309"/>
                  </a:cubicBezTo>
                  <a:cubicBezTo>
                    <a:pt x="0" y="317"/>
                    <a:pt x="8" y="325"/>
                    <a:pt x="15" y="325"/>
                  </a:cubicBezTo>
                  <a:cubicBezTo>
                    <a:pt x="17" y="325"/>
                    <a:pt x="20" y="324"/>
                    <a:pt x="21" y="322"/>
                  </a:cubicBezTo>
                  <a:cubicBezTo>
                    <a:pt x="153" y="156"/>
                    <a:pt x="369" y="87"/>
                    <a:pt x="563" y="23"/>
                  </a:cubicBezTo>
                  <a:cubicBezTo>
                    <a:pt x="575" y="20"/>
                    <a:pt x="575"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34"/>
            <p:cNvSpPr/>
            <p:nvPr/>
          </p:nvSpPr>
          <p:spPr>
            <a:xfrm>
              <a:off x="1157050" y="3031550"/>
              <a:ext cx="274800" cy="121575"/>
            </a:xfrm>
            <a:custGeom>
              <a:rect b="b" l="l" r="r" t="t"/>
              <a:pathLst>
                <a:path extrusionOk="0" h="4863" w="10992">
                  <a:moveTo>
                    <a:pt x="1540" y="1"/>
                  </a:moveTo>
                  <a:cubicBezTo>
                    <a:pt x="899" y="1"/>
                    <a:pt x="321" y="441"/>
                    <a:pt x="173" y="1091"/>
                  </a:cubicBezTo>
                  <a:cubicBezTo>
                    <a:pt x="1" y="1847"/>
                    <a:pt x="472" y="2600"/>
                    <a:pt x="1228" y="2772"/>
                  </a:cubicBezTo>
                  <a:lnTo>
                    <a:pt x="10367" y="4862"/>
                  </a:lnTo>
                  <a:lnTo>
                    <a:pt x="10991" y="2128"/>
                  </a:lnTo>
                  <a:lnTo>
                    <a:pt x="1853" y="36"/>
                  </a:lnTo>
                  <a:cubicBezTo>
                    <a:pt x="1748" y="12"/>
                    <a:pt x="1643" y="1"/>
                    <a:pt x="1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4"/>
            <p:cNvSpPr/>
            <p:nvPr/>
          </p:nvSpPr>
          <p:spPr>
            <a:xfrm>
              <a:off x="1385250" y="3083875"/>
              <a:ext cx="77450" cy="70575"/>
            </a:xfrm>
            <a:custGeom>
              <a:rect b="b" l="l" r="r" t="t"/>
              <a:pathLst>
                <a:path extrusionOk="0" h="2823" w="3098">
                  <a:moveTo>
                    <a:pt x="1548" y="1"/>
                  </a:moveTo>
                  <a:cubicBezTo>
                    <a:pt x="904" y="1"/>
                    <a:pt x="325" y="443"/>
                    <a:pt x="174" y="1098"/>
                  </a:cubicBezTo>
                  <a:cubicBezTo>
                    <a:pt x="0" y="1856"/>
                    <a:pt x="476" y="2612"/>
                    <a:pt x="1235" y="2787"/>
                  </a:cubicBezTo>
                  <a:cubicBezTo>
                    <a:pt x="1341" y="2811"/>
                    <a:pt x="1446" y="2823"/>
                    <a:pt x="1550" y="2823"/>
                  </a:cubicBezTo>
                  <a:cubicBezTo>
                    <a:pt x="2194" y="2823"/>
                    <a:pt x="2774" y="2379"/>
                    <a:pt x="2924" y="1726"/>
                  </a:cubicBezTo>
                  <a:cubicBezTo>
                    <a:pt x="3098" y="966"/>
                    <a:pt x="2624" y="210"/>
                    <a:pt x="1863" y="37"/>
                  </a:cubicBezTo>
                  <a:cubicBezTo>
                    <a:pt x="1758" y="13"/>
                    <a:pt x="1652"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4"/>
            <p:cNvSpPr/>
            <p:nvPr/>
          </p:nvSpPr>
          <p:spPr>
            <a:xfrm>
              <a:off x="3310600" y="2075375"/>
              <a:ext cx="77650" cy="35350"/>
            </a:xfrm>
            <a:custGeom>
              <a:rect b="b" l="l" r="r" t="t"/>
              <a:pathLst>
                <a:path extrusionOk="0" h="1414" w="3106">
                  <a:moveTo>
                    <a:pt x="125" y="1"/>
                  </a:moveTo>
                  <a:cubicBezTo>
                    <a:pt x="83" y="1"/>
                    <a:pt x="42" y="3"/>
                    <a:pt x="1" y="7"/>
                  </a:cubicBezTo>
                  <a:cubicBezTo>
                    <a:pt x="300" y="82"/>
                    <a:pt x="566" y="228"/>
                    <a:pt x="773" y="423"/>
                  </a:cubicBezTo>
                  <a:cubicBezTo>
                    <a:pt x="976" y="619"/>
                    <a:pt x="1109" y="870"/>
                    <a:pt x="1183" y="1143"/>
                  </a:cubicBezTo>
                  <a:lnTo>
                    <a:pt x="1254" y="1414"/>
                  </a:lnTo>
                  <a:lnTo>
                    <a:pt x="1431" y="1189"/>
                  </a:lnTo>
                  <a:cubicBezTo>
                    <a:pt x="1599" y="977"/>
                    <a:pt x="1887" y="824"/>
                    <a:pt x="2173" y="709"/>
                  </a:cubicBezTo>
                  <a:cubicBezTo>
                    <a:pt x="2466" y="599"/>
                    <a:pt x="2773" y="508"/>
                    <a:pt x="3105" y="493"/>
                  </a:cubicBezTo>
                  <a:cubicBezTo>
                    <a:pt x="2945" y="438"/>
                    <a:pt x="2776" y="429"/>
                    <a:pt x="2607" y="424"/>
                  </a:cubicBezTo>
                  <a:cubicBezTo>
                    <a:pt x="2440" y="429"/>
                    <a:pt x="2269" y="453"/>
                    <a:pt x="2104" y="493"/>
                  </a:cubicBezTo>
                  <a:cubicBezTo>
                    <a:pt x="1848" y="562"/>
                    <a:pt x="1589" y="662"/>
                    <a:pt x="1373" y="847"/>
                  </a:cubicBezTo>
                  <a:lnTo>
                    <a:pt x="1373" y="847"/>
                  </a:lnTo>
                  <a:cubicBezTo>
                    <a:pt x="1340" y="767"/>
                    <a:pt x="1301" y="690"/>
                    <a:pt x="1250" y="617"/>
                  </a:cubicBezTo>
                  <a:cubicBezTo>
                    <a:pt x="1162" y="475"/>
                    <a:pt x="1043" y="351"/>
                    <a:pt x="909" y="257"/>
                  </a:cubicBezTo>
                  <a:cubicBezTo>
                    <a:pt x="677" y="86"/>
                    <a:pt x="396" y="1"/>
                    <a:pt x="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4"/>
            <p:cNvSpPr/>
            <p:nvPr/>
          </p:nvSpPr>
          <p:spPr>
            <a:xfrm>
              <a:off x="3402300" y="2204925"/>
              <a:ext cx="88925" cy="43550"/>
            </a:xfrm>
            <a:custGeom>
              <a:rect b="b" l="l" r="r" t="t"/>
              <a:pathLst>
                <a:path extrusionOk="0" h="1742" w="3557">
                  <a:moveTo>
                    <a:pt x="58" y="1"/>
                  </a:moveTo>
                  <a:cubicBezTo>
                    <a:pt x="39" y="1"/>
                    <a:pt x="19" y="1"/>
                    <a:pt x="0" y="2"/>
                  </a:cubicBezTo>
                  <a:cubicBezTo>
                    <a:pt x="340" y="118"/>
                    <a:pt x="639" y="308"/>
                    <a:pt x="856" y="548"/>
                  </a:cubicBezTo>
                  <a:cubicBezTo>
                    <a:pt x="1077" y="794"/>
                    <a:pt x="1208" y="1098"/>
                    <a:pt x="1270" y="1419"/>
                  </a:cubicBezTo>
                  <a:lnTo>
                    <a:pt x="1332" y="1741"/>
                  </a:lnTo>
                  <a:lnTo>
                    <a:pt x="1556" y="1496"/>
                  </a:lnTo>
                  <a:cubicBezTo>
                    <a:pt x="1769" y="1264"/>
                    <a:pt x="2117" y="1110"/>
                    <a:pt x="2460" y="1002"/>
                  </a:cubicBezTo>
                  <a:cubicBezTo>
                    <a:pt x="2789" y="904"/>
                    <a:pt x="3135" y="831"/>
                    <a:pt x="3495" y="831"/>
                  </a:cubicBezTo>
                  <a:cubicBezTo>
                    <a:pt x="3516" y="831"/>
                    <a:pt x="3536" y="831"/>
                    <a:pt x="3557" y="831"/>
                  </a:cubicBezTo>
                  <a:cubicBezTo>
                    <a:pt x="3380" y="755"/>
                    <a:pt x="3181" y="728"/>
                    <a:pt x="2987" y="710"/>
                  </a:cubicBezTo>
                  <a:cubicBezTo>
                    <a:pt x="2945" y="708"/>
                    <a:pt x="2903" y="707"/>
                    <a:pt x="2861" y="707"/>
                  </a:cubicBezTo>
                  <a:cubicBezTo>
                    <a:pt x="2706" y="707"/>
                    <a:pt x="2550" y="720"/>
                    <a:pt x="2397" y="747"/>
                  </a:cubicBezTo>
                  <a:cubicBezTo>
                    <a:pt x="2203" y="780"/>
                    <a:pt x="2011" y="839"/>
                    <a:pt x="1824" y="920"/>
                  </a:cubicBezTo>
                  <a:cubicBezTo>
                    <a:pt x="1720" y="969"/>
                    <a:pt x="1617" y="1025"/>
                    <a:pt x="1519" y="1095"/>
                  </a:cubicBezTo>
                  <a:lnTo>
                    <a:pt x="1519" y="1095"/>
                  </a:lnTo>
                  <a:cubicBezTo>
                    <a:pt x="1488" y="999"/>
                    <a:pt x="1449" y="906"/>
                    <a:pt x="1398" y="818"/>
                  </a:cubicBezTo>
                  <a:cubicBezTo>
                    <a:pt x="1305" y="649"/>
                    <a:pt x="1179" y="495"/>
                    <a:pt x="1033" y="372"/>
                  </a:cubicBezTo>
                  <a:cubicBezTo>
                    <a:pt x="886" y="245"/>
                    <a:pt x="718" y="150"/>
                    <a:pt x="542" y="89"/>
                  </a:cubicBezTo>
                  <a:cubicBezTo>
                    <a:pt x="381" y="38"/>
                    <a:pt x="220" y="1"/>
                    <a:pt x="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4"/>
            <p:cNvSpPr/>
            <p:nvPr/>
          </p:nvSpPr>
          <p:spPr>
            <a:xfrm>
              <a:off x="3586225" y="2125025"/>
              <a:ext cx="73125" cy="35800"/>
            </a:xfrm>
            <a:custGeom>
              <a:rect b="b" l="l" r="r" t="t"/>
              <a:pathLst>
                <a:path extrusionOk="0" h="1432" w="2925">
                  <a:moveTo>
                    <a:pt x="32" y="0"/>
                  </a:moveTo>
                  <a:cubicBezTo>
                    <a:pt x="21" y="0"/>
                    <a:pt x="11" y="0"/>
                    <a:pt x="1" y="1"/>
                  </a:cubicBezTo>
                  <a:cubicBezTo>
                    <a:pt x="280" y="93"/>
                    <a:pt x="524" y="250"/>
                    <a:pt x="707" y="453"/>
                  </a:cubicBezTo>
                  <a:cubicBezTo>
                    <a:pt x="886" y="653"/>
                    <a:pt x="994" y="901"/>
                    <a:pt x="1045" y="1168"/>
                  </a:cubicBezTo>
                  <a:lnTo>
                    <a:pt x="1096" y="1431"/>
                  </a:lnTo>
                  <a:lnTo>
                    <a:pt x="1278" y="1229"/>
                  </a:lnTo>
                  <a:cubicBezTo>
                    <a:pt x="1455" y="1039"/>
                    <a:pt x="1741" y="913"/>
                    <a:pt x="2021" y="824"/>
                  </a:cubicBezTo>
                  <a:cubicBezTo>
                    <a:pt x="2294" y="744"/>
                    <a:pt x="2577" y="682"/>
                    <a:pt x="2874" y="682"/>
                  </a:cubicBezTo>
                  <a:cubicBezTo>
                    <a:pt x="2891" y="682"/>
                    <a:pt x="2908" y="683"/>
                    <a:pt x="2924" y="683"/>
                  </a:cubicBezTo>
                  <a:cubicBezTo>
                    <a:pt x="2776" y="620"/>
                    <a:pt x="2616" y="598"/>
                    <a:pt x="2455" y="583"/>
                  </a:cubicBezTo>
                  <a:cubicBezTo>
                    <a:pt x="2416" y="580"/>
                    <a:pt x="2377" y="579"/>
                    <a:pt x="2338" y="579"/>
                  </a:cubicBezTo>
                  <a:cubicBezTo>
                    <a:pt x="2216" y="579"/>
                    <a:pt x="2093" y="591"/>
                    <a:pt x="1971" y="613"/>
                  </a:cubicBezTo>
                  <a:cubicBezTo>
                    <a:pt x="1723" y="661"/>
                    <a:pt x="1469" y="736"/>
                    <a:pt x="1249" y="898"/>
                  </a:cubicBezTo>
                  <a:lnTo>
                    <a:pt x="1249" y="898"/>
                  </a:lnTo>
                  <a:cubicBezTo>
                    <a:pt x="1223" y="820"/>
                    <a:pt x="1191" y="742"/>
                    <a:pt x="1148" y="669"/>
                  </a:cubicBezTo>
                  <a:cubicBezTo>
                    <a:pt x="1073" y="527"/>
                    <a:pt x="970" y="403"/>
                    <a:pt x="849" y="301"/>
                  </a:cubicBezTo>
                  <a:cubicBezTo>
                    <a:pt x="618" y="101"/>
                    <a:pt x="320" y="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4"/>
            <p:cNvSpPr/>
            <p:nvPr/>
          </p:nvSpPr>
          <p:spPr>
            <a:xfrm>
              <a:off x="3511975" y="2037625"/>
              <a:ext cx="58200" cy="28475"/>
            </a:xfrm>
            <a:custGeom>
              <a:rect b="b" l="l" r="r" t="t"/>
              <a:pathLst>
                <a:path extrusionOk="0" h="1139" w="2328">
                  <a:moveTo>
                    <a:pt x="29" y="1"/>
                  </a:moveTo>
                  <a:cubicBezTo>
                    <a:pt x="20" y="1"/>
                    <a:pt x="10" y="1"/>
                    <a:pt x="0" y="1"/>
                  </a:cubicBezTo>
                  <a:cubicBezTo>
                    <a:pt x="223" y="77"/>
                    <a:pt x="419" y="197"/>
                    <a:pt x="561" y="356"/>
                  </a:cubicBezTo>
                  <a:cubicBezTo>
                    <a:pt x="704" y="519"/>
                    <a:pt x="792" y="715"/>
                    <a:pt x="831" y="926"/>
                  </a:cubicBezTo>
                  <a:lnTo>
                    <a:pt x="871" y="1138"/>
                  </a:lnTo>
                  <a:lnTo>
                    <a:pt x="1018" y="977"/>
                  </a:lnTo>
                  <a:cubicBezTo>
                    <a:pt x="1159" y="826"/>
                    <a:pt x="1387" y="727"/>
                    <a:pt x="1609" y="654"/>
                  </a:cubicBezTo>
                  <a:cubicBezTo>
                    <a:pt x="1829" y="584"/>
                    <a:pt x="2061" y="543"/>
                    <a:pt x="2302" y="543"/>
                  </a:cubicBezTo>
                  <a:cubicBezTo>
                    <a:pt x="2310" y="543"/>
                    <a:pt x="2319" y="543"/>
                    <a:pt x="2327" y="543"/>
                  </a:cubicBezTo>
                  <a:cubicBezTo>
                    <a:pt x="2186" y="485"/>
                    <a:pt x="2032" y="462"/>
                    <a:pt x="1877" y="462"/>
                  </a:cubicBezTo>
                  <a:cubicBezTo>
                    <a:pt x="1775" y="462"/>
                    <a:pt x="1671" y="472"/>
                    <a:pt x="1570" y="489"/>
                  </a:cubicBezTo>
                  <a:cubicBezTo>
                    <a:pt x="1371" y="525"/>
                    <a:pt x="1169" y="586"/>
                    <a:pt x="995" y="715"/>
                  </a:cubicBezTo>
                  <a:lnTo>
                    <a:pt x="995" y="715"/>
                  </a:lnTo>
                  <a:cubicBezTo>
                    <a:pt x="930" y="533"/>
                    <a:pt x="825" y="363"/>
                    <a:pt x="674" y="242"/>
                  </a:cubicBezTo>
                  <a:cubicBezTo>
                    <a:pt x="491" y="86"/>
                    <a:pt x="258" y="1"/>
                    <a:pt x="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4"/>
            <p:cNvSpPr/>
            <p:nvPr/>
          </p:nvSpPr>
          <p:spPr>
            <a:xfrm>
              <a:off x="3839225" y="2079450"/>
              <a:ext cx="47750" cy="23525"/>
            </a:xfrm>
            <a:custGeom>
              <a:rect b="b" l="l" r="r" t="t"/>
              <a:pathLst>
                <a:path extrusionOk="0" h="941" w="1910">
                  <a:moveTo>
                    <a:pt x="18" y="1"/>
                  </a:moveTo>
                  <a:cubicBezTo>
                    <a:pt x="12" y="1"/>
                    <a:pt x="6" y="1"/>
                    <a:pt x="0" y="1"/>
                  </a:cubicBezTo>
                  <a:cubicBezTo>
                    <a:pt x="181" y="62"/>
                    <a:pt x="345" y="163"/>
                    <a:pt x="464" y="293"/>
                  </a:cubicBezTo>
                  <a:cubicBezTo>
                    <a:pt x="579" y="426"/>
                    <a:pt x="657" y="585"/>
                    <a:pt x="684" y="761"/>
                  </a:cubicBezTo>
                  <a:lnTo>
                    <a:pt x="713" y="941"/>
                  </a:lnTo>
                  <a:lnTo>
                    <a:pt x="837" y="800"/>
                  </a:lnTo>
                  <a:cubicBezTo>
                    <a:pt x="949" y="673"/>
                    <a:pt x="1138" y="591"/>
                    <a:pt x="1320" y="535"/>
                  </a:cubicBezTo>
                  <a:cubicBezTo>
                    <a:pt x="1500" y="479"/>
                    <a:pt x="1689" y="445"/>
                    <a:pt x="1885" y="445"/>
                  </a:cubicBezTo>
                  <a:cubicBezTo>
                    <a:pt x="1893" y="445"/>
                    <a:pt x="1901" y="445"/>
                    <a:pt x="1910" y="445"/>
                  </a:cubicBezTo>
                  <a:cubicBezTo>
                    <a:pt x="1792" y="398"/>
                    <a:pt x="1666" y="379"/>
                    <a:pt x="1538" y="379"/>
                  </a:cubicBezTo>
                  <a:cubicBezTo>
                    <a:pt x="1454" y="379"/>
                    <a:pt x="1370" y="387"/>
                    <a:pt x="1287" y="401"/>
                  </a:cubicBezTo>
                  <a:cubicBezTo>
                    <a:pt x="1183" y="417"/>
                    <a:pt x="1079" y="453"/>
                    <a:pt x="981" y="495"/>
                  </a:cubicBezTo>
                  <a:cubicBezTo>
                    <a:pt x="924" y="521"/>
                    <a:pt x="866" y="551"/>
                    <a:pt x="812" y="589"/>
                  </a:cubicBezTo>
                  <a:lnTo>
                    <a:pt x="812" y="589"/>
                  </a:lnTo>
                  <a:cubicBezTo>
                    <a:pt x="759" y="440"/>
                    <a:pt x="676" y="299"/>
                    <a:pt x="553" y="200"/>
                  </a:cubicBezTo>
                  <a:cubicBezTo>
                    <a:pt x="400" y="70"/>
                    <a:pt x="20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4"/>
            <p:cNvSpPr/>
            <p:nvPr/>
          </p:nvSpPr>
          <p:spPr>
            <a:xfrm>
              <a:off x="4320825" y="1961875"/>
              <a:ext cx="47750" cy="23500"/>
            </a:xfrm>
            <a:custGeom>
              <a:rect b="b" l="l" r="r" t="t"/>
              <a:pathLst>
                <a:path extrusionOk="0" h="940" w="1910">
                  <a:moveTo>
                    <a:pt x="24" y="1"/>
                  </a:moveTo>
                  <a:cubicBezTo>
                    <a:pt x="16" y="1"/>
                    <a:pt x="8" y="1"/>
                    <a:pt x="0" y="1"/>
                  </a:cubicBezTo>
                  <a:cubicBezTo>
                    <a:pt x="181" y="64"/>
                    <a:pt x="345" y="161"/>
                    <a:pt x="463" y="293"/>
                  </a:cubicBezTo>
                  <a:cubicBezTo>
                    <a:pt x="579" y="425"/>
                    <a:pt x="656" y="585"/>
                    <a:pt x="684" y="760"/>
                  </a:cubicBezTo>
                  <a:lnTo>
                    <a:pt x="713" y="939"/>
                  </a:lnTo>
                  <a:lnTo>
                    <a:pt x="835" y="799"/>
                  </a:lnTo>
                  <a:cubicBezTo>
                    <a:pt x="948" y="671"/>
                    <a:pt x="1136" y="589"/>
                    <a:pt x="1320" y="534"/>
                  </a:cubicBezTo>
                  <a:cubicBezTo>
                    <a:pt x="1503" y="477"/>
                    <a:pt x="1695" y="444"/>
                    <a:pt x="1896" y="444"/>
                  </a:cubicBezTo>
                  <a:cubicBezTo>
                    <a:pt x="1901" y="444"/>
                    <a:pt x="1905" y="444"/>
                    <a:pt x="1910" y="444"/>
                  </a:cubicBezTo>
                  <a:cubicBezTo>
                    <a:pt x="1792" y="396"/>
                    <a:pt x="1665" y="377"/>
                    <a:pt x="1537" y="377"/>
                  </a:cubicBezTo>
                  <a:cubicBezTo>
                    <a:pt x="1453" y="377"/>
                    <a:pt x="1368" y="385"/>
                    <a:pt x="1286" y="399"/>
                  </a:cubicBezTo>
                  <a:cubicBezTo>
                    <a:pt x="1181" y="416"/>
                    <a:pt x="1079" y="451"/>
                    <a:pt x="980" y="495"/>
                  </a:cubicBezTo>
                  <a:cubicBezTo>
                    <a:pt x="923" y="521"/>
                    <a:pt x="865" y="550"/>
                    <a:pt x="811" y="588"/>
                  </a:cubicBezTo>
                  <a:lnTo>
                    <a:pt x="811" y="588"/>
                  </a:lnTo>
                  <a:cubicBezTo>
                    <a:pt x="758" y="440"/>
                    <a:pt x="675" y="299"/>
                    <a:pt x="551" y="199"/>
                  </a:cubicBezTo>
                  <a:cubicBezTo>
                    <a:pt x="400" y="69"/>
                    <a:pt x="211" y="1"/>
                    <a:pt x="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34"/>
            <p:cNvSpPr/>
            <p:nvPr/>
          </p:nvSpPr>
          <p:spPr>
            <a:xfrm>
              <a:off x="3776825" y="2013050"/>
              <a:ext cx="47750" cy="23525"/>
            </a:xfrm>
            <a:custGeom>
              <a:rect b="b" l="l" r="r" t="t"/>
              <a:pathLst>
                <a:path extrusionOk="0" h="941" w="1910">
                  <a:moveTo>
                    <a:pt x="18" y="1"/>
                  </a:moveTo>
                  <a:cubicBezTo>
                    <a:pt x="12" y="1"/>
                    <a:pt x="6" y="1"/>
                    <a:pt x="0" y="1"/>
                  </a:cubicBezTo>
                  <a:cubicBezTo>
                    <a:pt x="183" y="65"/>
                    <a:pt x="345" y="163"/>
                    <a:pt x="464" y="291"/>
                  </a:cubicBezTo>
                  <a:cubicBezTo>
                    <a:pt x="581" y="425"/>
                    <a:pt x="657" y="583"/>
                    <a:pt x="686" y="760"/>
                  </a:cubicBezTo>
                  <a:lnTo>
                    <a:pt x="713" y="941"/>
                  </a:lnTo>
                  <a:lnTo>
                    <a:pt x="837" y="800"/>
                  </a:lnTo>
                  <a:cubicBezTo>
                    <a:pt x="949" y="673"/>
                    <a:pt x="1138" y="591"/>
                    <a:pt x="1322" y="535"/>
                  </a:cubicBezTo>
                  <a:cubicBezTo>
                    <a:pt x="1501" y="479"/>
                    <a:pt x="1689" y="445"/>
                    <a:pt x="1885" y="445"/>
                  </a:cubicBezTo>
                  <a:cubicBezTo>
                    <a:pt x="1893" y="445"/>
                    <a:pt x="1902" y="445"/>
                    <a:pt x="1910" y="445"/>
                  </a:cubicBezTo>
                  <a:cubicBezTo>
                    <a:pt x="1793" y="398"/>
                    <a:pt x="1666" y="379"/>
                    <a:pt x="1538" y="379"/>
                  </a:cubicBezTo>
                  <a:cubicBezTo>
                    <a:pt x="1454" y="379"/>
                    <a:pt x="1370" y="387"/>
                    <a:pt x="1287" y="401"/>
                  </a:cubicBezTo>
                  <a:cubicBezTo>
                    <a:pt x="1183" y="417"/>
                    <a:pt x="1081" y="453"/>
                    <a:pt x="981" y="495"/>
                  </a:cubicBezTo>
                  <a:cubicBezTo>
                    <a:pt x="924" y="521"/>
                    <a:pt x="866" y="551"/>
                    <a:pt x="812" y="589"/>
                  </a:cubicBezTo>
                  <a:lnTo>
                    <a:pt x="812" y="589"/>
                  </a:lnTo>
                  <a:cubicBezTo>
                    <a:pt x="759" y="440"/>
                    <a:pt x="677" y="299"/>
                    <a:pt x="553" y="200"/>
                  </a:cubicBezTo>
                  <a:cubicBezTo>
                    <a:pt x="400" y="70"/>
                    <a:pt x="20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4"/>
            <p:cNvSpPr/>
            <p:nvPr/>
          </p:nvSpPr>
          <p:spPr>
            <a:xfrm>
              <a:off x="2884250" y="1961875"/>
              <a:ext cx="47750" cy="23500"/>
            </a:xfrm>
            <a:custGeom>
              <a:rect b="b" l="l" r="r" t="t"/>
              <a:pathLst>
                <a:path extrusionOk="0" h="940" w="1910">
                  <a:moveTo>
                    <a:pt x="24" y="1"/>
                  </a:moveTo>
                  <a:cubicBezTo>
                    <a:pt x="16" y="1"/>
                    <a:pt x="8" y="1"/>
                    <a:pt x="1" y="1"/>
                  </a:cubicBezTo>
                  <a:cubicBezTo>
                    <a:pt x="183" y="64"/>
                    <a:pt x="345" y="161"/>
                    <a:pt x="465" y="293"/>
                  </a:cubicBezTo>
                  <a:cubicBezTo>
                    <a:pt x="581" y="425"/>
                    <a:pt x="658" y="585"/>
                    <a:pt x="686" y="760"/>
                  </a:cubicBezTo>
                  <a:lnTo>
                    <a:pt x="713" y="939"/>
                  </a:lnTo>
                  <a:lnTo>
                    <a:pt x="837" y="799"/>
                  </a:lnTo>
                  <a:cubicBezTo>
                    <a:pt x="949" y="671"/>
                    <a:pt x="1138" y="589"/>
                    <a:pt x="1322" y="534"/>
                  </a:cubicBezTo>
                  <a:cubicBezTo>
                    <a:pt x="1505" y="477"/>
                    <a:pt x="1696" y="444"/>
                    <a:pt x="1897" y="444"/>
                  </a:cubicBezTo>
                  <a:cubicBezTo>
                    <a:pt x="1901" y="444"/>
                    <a:pt x="1906" y="444"/>
                    <a:pt x="1910" y="444"/>
                  </a:cubicBezTo>
                  <a:cubicBezTo>
                    <a:pt x="1793" y="396"/>
                    <a:pt x="1666" y="377"/>
                    <a:pt x="1539" y="377"/>
                  </a:cubicBezTo>
                  <a:cubicBezTo>
                    <a:pt x="1455" y="377"/>
                    <a:pt x="1370" y="385"/>
                    <a:pt x="1287" y="399"/>
                  </a:cubicBezTo>
                  <a:cubicBezTo>
                    <a:pt x="1183" y="416"/>
                    <a:pt x="1081" y="451"/>
                    <a:pt x="981" y="495"/>
                  </a:cubicBezTo>
                  <a:cubicBezTo>
                    <a:pt x="924" y="521"/>
                    <a:pt x="866" y="550"/>
                    <a:pt x="812" y="588"/>
                  </a:cubicBezTo>
                  <a:lnTo>
                    <a:pt x="812" y="588"/>
                  </a:lnTo>
                  <a:cubicBezTo>
                    <a:pt x="760" y="440"/>
                    <a:pt x="677" y="299"/>
                    <a:pt x="553" y="199"/>
                  </a:cubicBezTo>
                  <a:cubicBezTo>
                    <a:pt x="402" y="69"/>
                    <a:pt x="211"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4"/>
            <p:cNvSpPr/>
            <p:nvPr/>
          </p:nvSpPr>
          <p:spPr>
            <a:xfrm>
              <a:off x="2767275" y="2001350"/>
              <a:ext cx="47750" cy="23475"/>
            </a:xfrm>
            <a:custGeom>
              <a:rect b="b" l="l" r="r" t="t"/>
              <a:pathLst>
                <a:path extrusionOk="0" h="939" w="1910">
                  <a:moveTo>
                    <a:pt x="24" y="0"/>
                  </a:moveTo>
                  <a:cubicBezTo>
                    <a:pt x="16" y="0"/>
                    <a:pt x="8" y="0"/>
                    <a:pt x="1" y="1"/>
                  </a:cubicBezTo>
                  <a:cubicBezTo>
                    <a:pt x="182" y="62"/>
                    <a:pt x="345" y="161"/>
                    <a:pt x="464" y="289"/>
                  </a:cubicBezTo>
                  <a:cubicBezTo>
                    <a:pt x="580" y="423"/>
                    <a:pt x="656" y="581"/>
                    <a:pt x="684" y="758"/>
                  </a:cubicBezTo>
                  <a:lnTo>
                    <a:pt x="713" y="939"/>
                  </a:lnTo>
                  <a:lnTo>
                    <a:pt x="837" y="798"/>
                  </a:lnTo>
                  <a:cubicBezTo>
                    <a:pt x="949" y="671"/>
                    <a:pt x="1138" y="589"/>
                    <a:pt x="1320" y="533"/>
                  </a:cubicBezTo>
                  <a:cubicBezTo>
                    <a:pt x="1503" y="476"/>
                    <a:pt x="1695" y="444"/>
                    <a:pt x="1896" y="444"/>
                  </a:cubicBezTo>
                  <a:cubicBezTo>
                    <a:pt x="1901" y="444"/>
                    <a:pt x="1905" y="444"/>
                    <a:pt x="1910" y="444"/>
                  </a:cubicBezTo>
                  <a:cubicBezTo>
                    <a:pt x="1793" y="396"/>
                    <a:pt x="1666" y="377"/>
                    <a:pt x="1539" y="377"/>
                  </a:cubicBezTo>
                  <a:cubicBezTo>
                    <a:pt x="1455" y="377"/>
                    <a:pt x="1370" y="385"/>
                    <a:pt x="1287" y="399"/>
                  </a:cubicBezTo>
                  <a:cubicBezTo>
                    <a:pt x="1183" y="415"/>
                    <a:pt x="1079" y="451"/>
                    <a:pt x="981" y="494"/>
                  </a:cubicBezTo>
                  <a:cubicBezTo>
                    <a:pt x="924" y="520"/>
                    <a:pt x="866" y="550"/>
                    <a:pt x="812" y="587"/>
                  </a:cubicBezTo>
                  <a:lnTo>
                    <a:pt x="812" y="587"/>
                  </a:lnTo>
                  <a:cubicBezTo>
                    <a:pt x="759" y="439"/>
                    <a:pt x="676" y="298"/>
                    <a:pt x="553" y="198"/>
                  </a:cubicBezTo>
                  <a:cubicBezTo>
                    <a:pt x="402" y="69"/>
                    <a:pt x="211"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3">
  <p:cSld name="BLANK_1_1_1_1_1_1_1_1_1_1_1_1_1_1_1_1_1_1_1_1_1_1_1_1_1_1_1_1_1">
    <p:bg>
      <p:bgPr>
        <a:solidFill>
          <a:schemeClr val="accent2"/>
        </a:solidFill>
      </p:bgPr>
    </p:bg>
    <p:spTree>
      <p:nvGrpSpPr>
        <p:cNvPr id="5850" name="Shape 5850"/>
        <p:cNvGrpSpPr/>
        <p:nvPr/>
      </p:nvGrpSpPr>
      <p:grpSpPr>
        <a:xfrm>
          <a:off x="0" y="0"/>
          <a:ext cx="0" cy="0"/>
          <a:chOff x="0" y="0"/>
          <a:chExt cx="0" cy="0"/>
        </a:xfrm>
      </p:grpSpPr>
      <p:grpSp>
        <p:nvGrpSpPr>
          <p:cNvPr id="5851" name="Google Shape;5851;p35"/>
          <p:cNvGrpSpPr/>
          <p:nvPr/>
        </p:nvGrpSpPr>
        <p:grpSpPr>
          <a:xfrm>
            <a:off x="-908181" y="-55225"/>
            <a:ext cx="13577164" cy="6522660"/>
            <a:chOff x="295150" y="1018175"/>
            <a:chExt cx="7823200" cy="3758375"/>
          </a:xfrm>
        </p:grpSpPr>
        <p:sp>
          <p:nvSpPr>
            <p:cNvPr id="5852" name="Google Shape;5852;p35"/>
            <p:cNvSpPr/>
            <p:nvPr/>
          </p:nvSpPr>
          <p:spPr>
            <a:xfrm>
              <a:off x="295150" y="1048325"/>
              <a:ext cx="7823200" cy="3275875"/>
            </a:xfrm>
            <a:custGeom>
              <a:rect b="b" l="l" r="r" t="t"/>
              <a:pathLst>
                <a:path extrusionOk="0" h="131035" w="312928">
                  <a:moveTo>
                    <a:pt x="129301" y="0"/>
                  </a:moveTo>
                  <a:cubicBezTo>
                    <a:pt x="66060" y="0"/>
                    <a:pt x="13570" y="33812"/>
                    <a:pt x="13570" y="33812"/>
                  </a:cubicBezTo>
                  <a:lnTo>
                    <a:pt x="1" y="131034"/>
                  </a:lnTo>
                  <a:lnTo>
                    <a:pt x="1" y="131034"/>
                  </a:lnTo>
                  <a:lnTo>
                    <a:pt x="215297" y="122620"/>
                  </a:lnTo>
                  <a:cubicBezTo>
                    <a:pt x="215297" y="122620"/>
                    <a:pt x="312928" y="93895"/>
                    <a:pt x="219098" y="27878"/>
                  </a:cubicBezTo>
                  <a:cubicBezTo>
                    <a:pt x="189589" y="7116"/>
                    <a:pt x="158314" y="0"/>
                    <a:pt x="1293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5"/>
            <p:cNvSpPr/>
            <p:nvPr/>
          </p:nvSpPr>
          <p:spPr>
            <a:xfrm>
              <a:off x="323450" y="1503425"/>
              <a:ext cx="6323925" cy="1711300"/>
            </a:xfrm>
            <a:custGeom>
              <a:rect b="b" l="l" r="r" t="t"/>
              <a:pathLst>
                <a:path extrusionOk="0" h="68452" w="252957">
                  <a:moveTo>
                    <a:pt x="124495" y="1"/>
                  </a:moveTo>
                  <a:cubicBezTo>
                    <a:pt x="62025" y="1"/>
                    <a:pt x="1" y="52192"/>
                    <a:pt x="970" y="54235"/>
                  </a:cubicBezTo>
                  <a:cubicBezTo>
                    <a:pt x="6221" y="65322"/>
                    <a:pt x="54695" y="68451"/>
                    <a:pt x="107748" y="68451"/>
                  </a:cubicBezTo>
                  <a:cubicBezTo>
                    <a:pt x="176507" y="68451"/>
                    <a:pt x="252956" y="63195"/>
                    <a:pt x="252956" y="63195"/>
                  </a:cubicBezTo>
                  <a:cubicBezTo>
                    <a:pt x="252956" y="63195"/>
                    <a:pt x="214994" y="6124"/>
                    <a:pt x="132105" y="266"/>
                  </a:cubicBezTo>
                  <a:cubicBezTo>
                    <a:pt x="129570" y="87"/>
                    <a:pt x="127032" y="1"/>
                    <a:pt x="124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35"/>
            <p:cNvSpPr/>
            <p:nvPr/>
          </p:nvSpPr>
          <p:spPr>
            <a:xfrm>
              <a:off x="797225" y="1836250"/>
              <a:ext cx="5004850" cy="1450950"/>
            </a:xfrm>
            <a:custGeom>
              <a:rect b="b" l="l" r="r" t="t"/>
              <a:pathLst>
                <a:path extrusionOk="0" h="58038" w="200194">
                  <a:moveTo>
                    <a:pt x="99389" y="0"/>
                  </a:moveTo>
                  <a:cubicBezTo>
                    <a:pt x="49700" y="0"/>
                    <a:pt x="1175" y="56862"/>
                    <a:pt x="0" y="58037"/>
                  </a:cubicBezTo>
                  <a:lnTo>
                    <a:pt x="200194" y="55646"/>
                  </a:lnTo>
                  <a:cubicBezTo>
                    <a:pt x="200194" y="55646"/>
                    <a:pt x="153910" y="2983"/>
                    <a:pt x="102993" y="102"/>
                  </a:cubicBezTo>
                  <a:cubicBezTo>
                    <a:pt x="101791" y="34"/>
                    <a:pt x="100590" y="0"/>
                    <a:pt x="993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35"/>
            <p:cNvSpPr/>
            <p:nvPr/>
          </p:nvSpPr>
          <p:spPr>
            <a:xfrm>
              <a:off x="2880025" y="1139300"/>
              <a:ext cx="397875" cy="397875"/>
            </a:xfrm>
            <a:custGeom>
              <a:rect b="b" l="l" r="r" t="t"/>
              <a:pathLst>
                <a:path extrusionOk="0" h="15915" w="15915">
                  <a:moveTo>
                    <a:pt x="7957" y="1"/>
                  </a:moveTo>
                  <a:cubicBezTo>
                    <a:pt x="5847" y="1"/>
                    <a:pt x="3824" y="839"/>
                    <a:pt x="2330" y="2331"/>
                  </a:cubicBezTo>
                  <a:cubicBezTo>
                    <a:pt x="839" y="3823"/>
                    <a:pt x="1" y="5847"/>
                    <a:pt x="1" y="7957"/>
                  </a:cubicBezTo>
                  <a:cubicBezTo>
                    <a:pt x="1" y="10067"/>
                    <a:pt x="839" y="12091"/>
                    <a:pt x="2330" y="13583"/>
                  </a:cubicBezTo>
                  <a:cubicBezTo>
                    <a:pt x="3824" y="15075"/>
                    <a:pt x="5847" y="15914"/>
                    <a:pt x="7957" y="15914"/>
                  </a:cubicBezTo>
                  <a:cubicBezTo>
                    <a:pt x="10068" y="15914"/>
                    <a:pt x="12091" y="15075"/>
                    <a:pt x="13583" y="13583"/>
                  </a:cubicBezTo>
                  <a:cubicBezTo>
                    <a:pt x="15076" y="12091"/>
                    <a:pt x="15914" y="10067"/>
                    <a:pt x="15914" y="7957"/>
                  </a:cubicBezTo>
                  <a:cubicBezTo>
                    <a:pt x="15914" y="5847"/>
                    <a:pt x="15076" y="3823"/>
                    <a:pt x="13583" y="2331"/>
                  </a:cubicBezTo>
                  <a:cubicBezTo>
                    <a:pt x="12091" y="839"/>
                    <a:pt x="10068" y="1"/>
                    <a:pt x="79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5"/>
            <p:cNvSpPr/>
            <p:nvPr/>
          </p:nvSpPr>
          <p:spPr>
            <a:xfrm>
              <a:off x="3089800" y="1191100"/>
              <a:ext cx="106175" cy="135775"/>
            </a:xfrm>
            <a:custGeom>
              <a:rect b="b" l="l" r="r" t="t"/>
              <a:pathLst>
                <a:path extrusionOk="0" h="5431" w="4247">
                  <a:moveTo>
                    <a:pt x="564" y="1"/>
                  </a:moveTo>
                  <a:cubicBezTo>
                    <a:pt x="228" y="1"/>
                    <a:pt x="1" y="482"/>
                    <a:pt x="363" y="655"/>
                  </a:cubicBezTo>
                  <a:cubicBezTo>
                    <a:pt x="1219" y="1061"/>
                    <a:pt x="2091" y="1537"/>
                    <a:pt x="2660" y="2322"/>
                  </a:cubicBezTo>
                  <a:cubicBezTo>
                    <a:pt x="3233" y="3117"/>
                    <a:pt x="3390" y="4109"/>
                    <a:pt x="3461" y="5062"/>
                  </a:cubicBezTo>
                  <a:cubicBezTo>
                    <a:pt x="3478" y="5308"/>
                    <a:pt x="3679" y="5431"/>
                    <a:pt x="3872" y="5431"/>
                  </a:cubicBezTo>
                  <a:cubicBezTo>
                    <a:pt x="4064" y="5431"/>
                    <a:pt x="4246" y="5308"/>
                    <a:pt x="4227" y="5062"/>
                  </a:cubicBezTo>
                  <a:cubicBezTo>
                    <a:pt x="4138" y="3970"/>
                    <a:pt x="3947" y="2859"/>
                    <a:pt x="3299" y="1948"/>
                  </a:cubicBezTo>
                  <a:cubicBezTo>
                    <a:pt x="2663" y="1047"/>
                    <a:pt x="1705" y="491"/>
                    <a:pt x="724" y="37"/>
                  </a:cubicBezTo>
                  <a:cubicBezTo>
                    <a:pt x="669" y="12"/>
                    <a:pt x="616" y="1"/>
                    <a:pt x="5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5"/>
            <p:cNvSpPr/>
            <p:nvPr/>
          </p:nvSpPr>
          <p:spPr>
            <a:xfrm>
              <a:off x="3114475" y="1254900"/>
              <a:ext cx="44675" cy="123550"/>
            </a:xfrm>
            <a:custGeom>
              <a:rect b="b" l="l" r="r" t="t"/>
              <a:pathLst>
                <a:path extrusionOk="0" h="4942" w="1787">
                  <a:moveTo>
                    <a:pt x="140" y="1"/>
                  </a:moveTo>
                  <a:cubicBezTo>
                    <a:pt x="102" y="1"/>
                    <a:pt x="63" y="4"/>
                    <a:pt x="23" y="11"/>
                  </a:cubicBezTo>
                  <a:cubicBezTo>
                    <a:pt x="8" y="13"/>
                    <a:pt x="0" y="33"/>
                    <a:pt x="8" y="44"/>
                  </a:cubicBezTo>
                  <a:cubicBezTo>
                    <a:pt x="439" y="699"/>
                    <a:pt x="859" y="1136"/>
                    <a:pt x="1012" y="1959"/>
                  </a:cubicBezTo>
                  <a:cubicBezTo>
                    <a:pt x="1160" y="2751"/>
                    <a:pt x="1190" y="3735"/>
                    <a:pt x="823" y="4476"/>
                  </a:cubicBezTo>
                  <a:cubicBezTo>
                    <a:pt x="702" y="4719"/>
                    <a:pt x="918" y="4941"/>
                    <a:pt x="1119" y="4941"/>
                  </a:cubicBezTo>
                  <a:cubicBezTo>
                    <a:pt x="1210" y="4941"/>
                    <a:pt x="1298" y="4895"/>
                    <a:pt x="1350" y="4784"/>
                  </a:cubicBezTo>
                  <a:cubicBezTo>
                    <a:pt x="1787" y="3851"/>
                    <a:pt x="1712" y="2709"/>
                    <a:pt x="1446" y="1736"/>
                  </a:cubicBezTo>
                  <a:cubicBezTo>
                    <a:pt x="1296" y="1191"/>
                    <a:pt x="868" y="1"/>
                    <a:pt x="1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5"/>
            <p:cNvSpPr/>
            <p:nvPr/>
          </p:nvSpPr>
          <p:spPr>
            <a:xfrm>
              <a:off x="3198450" y="1257100"/>
              <a:ext cx="45700" cy="169575"/>
            </a:xfrm>
            <a:custGeom>
              <a:rect b="b" l="l" r="r" t="t"/>
              <a:pathLst>
                <a:path extrusionOk="0" h="6783" w="1828">
                  <a:moveTo>
                    <a:pt x="947" y="1"/>
                  </a:moveTo>
                  <a:cubicBezTo>
                    <a:pt x="771" y="1"/>
                    <a:pt x="581" y="152"/>
                    <a:pt x="623" y="379"/>
                  </a:cubicBezTo>
                  <a:cubicBezTo>
                    <a:pt x="1002" y="2444"/>
                    <a:pt x="1123" y="4328"/>
                    <a:pt x="141" y="6253"/>
                  </a:cubicBezTo>
                  <a:cubicBezTo>
                    <a:pt x="1" y="6529"/>
                    <a:pt x="242" y="6782"/>
                    <a:pt x="474" y="6782"/>
                  </a:cubicBezTo>
                  <a:cubicBezTo>
                    <a:pt x="578" y="6782"/>
                    <a:pt x="681" y="6731"/>
                    <a:pt x="746" y="6606"/>
                  </a:cubicBezTo>
                  <a:cubicBezTo>
                    <a:pt x="1828" y="4515"/>
                    <a:pt x="1696" y="2456"/>
                    <a:pt x="1205" y="219"/>
                  </a:cubicBezTo>
                  <a:cubicBezTo>
                    <a:pt x="1172" y="67"/>
                    <a:pt x="1062" y="1"/>
                    <a:pt x="9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5"/>
            <p:cNvSpPr/>
            <p:nvPr/>
          </p:nvSpPr>
          <p:spPr>
            <a:xfrm>
              <a:off x="2990425" y="1232950"/>
              <a:ext cx="76375" cy="36225"/>
            </a:xfrm>
            <a:custGeom>
              <a:rect b="b" l="l" r="r" t="t"/>
              <a:pathLst>
                <a:path extrusionOk="0" h="1449" w="3055">
                  <a:moveTo>
                    <a:pt x="943" y="0"/>
                  </a:moveTo>
                  <a:cubicBezTo>
                    <a:pt x="741" y="0"/>
                    <a:pt x="533" y="22"/>
                    <a:pt x="323" y="65"/>
                  </a:cubicBezTo>
                  <a:cubicBezTo>
                    <a:pt x="0" y="130"/>
                    <a:pt x="121" y="578"/>
                    <a:pt x="417" y="578"/>
                  </a:cubicBezTo>
                  <a:cubicBezTo>
                    <a:pt x="432" y="578"/>
                    <a:pt x="448" y="577"/>
                    <a:pt x="464" y="575"/>
                  </a:cubicBezTo>
                  <a:cubicBezTo>
                    <a:pt x="584" y="557"/>
                    <a:pt x="704" y="547"/>
                    <a:pt x="821" y="547"/>
                  </a:cubicBezTo>
                  <a:cubicBezTo>
                    <a:pt x="1425" y="547"/>
                    <a:pt x="1978" y="792"/>
                    <a:pt x="2363" y="1302"/>
                  </a:cubicBezTo>
                  <a:cubicBezTo>
                    <a:pt x="2440" y="1406"/>
                    <a:pt x="2536" y="1449"/>
                    <a:pt x="2628" y="1449"/>
                  </a:cubicBezTo>
                  <a:cubicBezTo>
                    <a:pt x="2856" y="1449"/>
                    <a:pt x="3055" y="1182"/>
                    <a:pt x="2854" y="925"/>
                  </a:cubicBezTo>
                  <a:cubicBezTo>
                    <a:pt x="2364" y="293"/>
                    <a:pt x="1685" y="0"/>
                    <a:pt x="9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5"/>
            <p:cNvSpPr/>
            <p:nvPr/>
          </p:nvSpPr>
          <p:spPr>
            <a:xfrm>
              <a:off x="2923000" y="1192775"/>
              <a:ext cx="117225" cy="99750"/>
            </a:xfrm>
            <a:custGeom>
              <a:rect b="b" l="l" r="r" t="t"/>
              <a:pathLst>
                <a:path extrusionOk="0" h="3990" w="4689">
                  <a:moveTo>
                    <a:pt x="4312" y="1"/>
                  </a:moveTo>
                  <a:cubicBezTo>
                    <a:pt x="4299" y="1"/>
                    <a:pt x="4286" y="2"/>
                    <a:pt x="4271" y="3"/>
                  </a:cubicBezTo>
                  <a:cubicBezTo>
                    <a:pt x="2256" y="228"/>
                    <a:pt x="364" y="1597"/>
                    <a:pt x="29" y="3684"/>
                  </a:cubicBezTo>
                  <a:cubicBezTo>
                    <a:pt x="0" y="3867"/>
                    <a:pt x="155" y="3989"/>
                    <a:pt x="296" y="3989"/>
                  </a:cubicBezTo>
                  <a:cubicBezTo>
                    <a:pt x="388" y="3989"/>
                    <a:pt x="475" y="3936"/>
                    <a:pt x="499" y="3813"/>
                  </a:cubicBezTo>
                  <a:cubicBezTo>
                    <a:pt x="851" y="1999"/>
                    <a:pt x="2495" y="840"/>
                    <a:pt x="4271" y="657"/>
                  </a:cubicBezTo>
                  <a:cubicBezTo>
                    <a:pt x="4675" y="618"/>
                    <a:pt x="4688" y="1"/>
                    <a:pt x="43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5"/>
            <p:cNvSpPr/>
            <p:nvPr/>
          </p:nvSpPr>
          <p:spPr>
            <a:xfrm>
              <a:off x="2013450" y="1138650"/>
              <a:ext cx="1057800" cy="389425"/>
            </a:xfrm>
            <a:custGeom>
              <a:rect b="b" l="l" r="r" t="t"/>
              <a:pathLst>
                <a:path extrusionOk="0" h="15577" w="42312">
                  <a:moveTo>
                    <a:pt x="16685" y="1"/>
                  </a:moveTo>
                  <a:cubicBezTo>
                    <a:pt x="16289" y="1"/>
                    <a:pt x="15858" y="100"/>
                    <a:pt x="15395" y="322"/>
                  </a:cubicBezTo>
                  <a:cubicBezTo>
                    <a:pt x="13281" y="1333"/>
                    <a:pt x="13124" y="3949"/>
                    <a:pt x="12847" y="6014"/>
                  </a:cubicBezTo>
                  <a:cubicBezTo>
                    <a:pt x="11569" y="5043"/>
                    <a:pt x="9981" y="3922"/>
                    <a:pt x="8416" y="3922"/>
                  </a:cubicBezTo>
                  <a:cubicBezTo>
                    <a:pt x="7690" y="3922"/>
                    <a:pt x="6969" y="4163"/>
                    <a:pt x="6287" y="4772"/>
                  </a:cubicBezTo>
                  <a:cubicBezTo>
                    <a:pt x="4627" y="6253"/>
                    <a:pt x="5218" y="8736"/>
                    <a:pt x="5482" y="10691"/>
                  </a:cubicBezTo>
                  <a:cubicBezTo>
                    <a:pt x="4857" y="10372"/>
                    <a:pt x="4200" y="10209"/>
                    <a:pt x="3567" y="10209"/>
                  </a:cubicBezTo>
                  <a:cubicBezTo>
                    <a:pt x="2287" y="10209"/>
                    <a:pt x="1103" y="10873"/>
                    <a:pt x="474" y="12252"/>
                  </a:cubicBezTo>
                  <a:cubicBezTo>
                    <a:pt x="1" y="13287"/>
                    <a:pt x="659" y="15441"/>
                    <a:pt x="828" y="15460"/>
                  </a:cubicBezTo>
                  <a:cubicBezTo>
                    <a:pt x="901" y="15539"/>
                    <a:pt x="2332" y="15576"/>
                    <a:pt x="4621" y="15576"/>
                  </a:cubicBezTo>
                  <a:cubicBezTo>
                    <a:pt x="14867" y="15576"/>
                    <a:pt x="42312" y="14822"/>
                    <a:pt x="42132" y="13602"/>
                  </a:cubicBezTo>
                  <a:cubicBezTo>
                    <a:pt x="41765" y="11110"/>
                    <a:pt x="36212" y="9823"/>
                    <a:pt x="34337" y="9785"/>
                  </a:cubicBezTo>
                  <a:cubicBezTo>
                    <a:pt x="35629" y="8991"/>
                    <a:pt x="36354" y="6068"/>
                    <a:pt x="33841" y="4640"/>
                  </a:cubicBezTo>
                  <a:cubicBezTo>
                    <a:pt x="33343" y="4358"/>
                    <a:pt x="32681" y="4191"/>
                    <a:pt x="31874" y="4191"/>
                  </a:cubicBezTo>
                  <a:cubicBezTo>
                    <a:pt x="30235" y="4191"/>
                    <a:pt x="27998" y="4881"/>
                    <a:pt x="25335" y="6702"/>
                  </a:cubicBezTo>
                  <a:cubicBezTo>
                    <a:pt x="25335" y="6702"/>
                    <a:pt x="26749" y="3328"/>
                    <a:pt x="23831" y="1861"/>
                  </a:cubicBezTo>
                  <a:cubicBezTo>
                    <a:pt x="23434" y="1661"/>
                    <a:pt x="23052" y="1578"/>
                    <a:pt x="22686" y="1578"/>
                  </a:cubicBezTo>
                  <a:cubicBezTo>
                    <a:pt x="21542" y="1578"/>
                    <a:pt x="20536" y="2389"/>
                    <a:pt x="19592" y="3006"/>
                  </a:cubicBezTo>
                  <a:cubicBezTo>
                    <a:pt x="19190" y="1424"/>
                    <a:pt x="18186" y="1"/>
                    <a:pt x="166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5"/>
            <p:cNvSpPr/>
            <p:nvPr/>
          </p:nvSpPr>
          <p:spPr>
            <a:xfrm>
              <a:off x="2548450" y="1247475"/>
              <a:ext cx="57950" cy="97975"/>
            </a:xfrm>
            <a:custGeom>
              <a:rect b="b" l="l" r="r" t="t"/>
              <a:pathLst>
                <a:path extrusionOk="0" h="3919" w="2318">
                  <a:moveTo>
                    <a:pt x="142" y="1"/>
                  </a:moveTo>
                  <a:cubicBezTo>
                    <a:pt x="36" y="1"/>
                    <a:pt x="1" y="175"/>
                    <a:pt x="120" y="217"/>
                  </a:cubicBezTo>
                  <a:cubicBezTo>
                    <a:pt x="1695" y="785"/>
                    <a:pt x="1990" y="2303"/>
                    <a:pt x="1842" y="3806"/>
                  </a:cubicBezTo>
                  <a:cubicBezTo>
                    <a:pt x="1834" y="3877"/>
                    <a:pt x="1899" y="3918"/>
                    <a:pt x="1961" y="3918"/>
                  </a:cubicBezTo>
                  <a:cubicBezTo>
                    <a:pt x="2010" y="3918"/>
                    <a:pt x="2057" y="3893"/>
                    <a:pt x="2066" y="3836"/>
                  </a:cubicBezTo>
                  <a:cubicBezTo>
                    <a:pt x="2318" y="2199"/>
                    <a:pt x="1869" y="583"/>
                    <a:pt x="178" y="7"/>
                  </a:cubicBezTo>
                  <a:cubicBezTo>
                    <a:pt x="165" y="3"/>
                    <a:pt x="153"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5"/>
            <p:cNvSpPr/>
            <p:nvPr/>
          </p:nvSpPr>
          <p:spPr>
            <a:xfrm>
              <a:off x="2540550" y="1319200"/>
              <a:ext cx="28525" cy="44750"/>
            </a:xfrm>
            <a:custGeom>
              <a:rect b="b" l="l" r="r" t="t"/>
              <a:pathLst>
                <a:path extrusionOk="0" h="1790" w="1141">
                  <a:moveTo>
                    <a:pt x="235" y="1"/>
                  </a:moveTo>
                  <a:cubicBezTo>
                    <a:pt x="93" y="1"/>
                    <a:pt x="1" y="205"/>
                    <a:pt x="151" y="282"/>
                  </a:cubicBezTo>
                  <a:cubicBezTo>
                    <a:pt x="665" y="545"/>
                    <a:pt x="787" y="1075"/>
                    <a:pt x="632" y="1603"/>
                  </a:cubicBezTo>
                  <a:cubicBezTo>
                    <a:pt x="598" y="1717"/>
                    <a:pt x="689" y="1790"/>
                    <a:pt x="780" y="1790"/>
                  </a:cubicBezTo>
                  <a:cubicBezTo>
                    <a:pt x="841" y="1790"/>
                    <a:pt x="902" y="1757"/>
                    <a:pt x="926" y="1683"/>
                  </a:cubicBezTo>
                  <a:cubicBezTo>
                    <a:pt x="1140" y="1024"/>
                    <a:pt x="952" y="339"/>
                    <a:pt x="307" y="19"/>
                  </a:cubicBezTo>
                  <a:cubicBezTo>
                    <a:pt x="282" y="6"/>
                    <a:pt x="258"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5"/>
            <p:cNvSpPr/>
            <p:nvPr/>
          </p:nvSpPr>
          <p:spPr>
            <a:xfrm>
              <a:off x="2740000" y="1287425"/>
              <a:ext cx="76000" cy="70525"/>
            </a:xfrm>
            <a:custGeom>
              <a:rect b="b" l="l" r="r" t="t"/>
              <a:pathLst>
                <a:path extrusionOk="0" h="2821" w="3040">
                  <a:moveTo>
                    <a:pt x="981" y="1"/>
                  </a:moveTo>
                  <a:cubicBezTo>
                    <a:pt x="702" y="1"/>
                    <a:pt x="421" y="42"/>
                    <a:pt x="155" y="114"/>
                  </a:cubicBezTo>
                  <a:cubicBezTo>
                    <a:pt x="1" y="155"/>
                    <a:pt x="50" y="374"/>
                    <a:pt x="191" y="374"/>
                  </a:cubicBezTo>
                  <a:cubicBezTo>
                    <a:pt x="202" y="374"/>
                    <a:pt x="213" y="372"/>
                    <a:pt x="225" y="369"/>
                  </a:cubicBezTo>
                  <a:cubicBezTo>
                    <a:pt x="451" y="314"/>
                    <a:pt x="688" y="281"/>
                    <a:pt x="924" y="281"/>
                  </a:cubicBezTo>
                  <a:cubicBezTo>
                    <a:pt x="1378" y="281"/>
                    <a:pt x="1825" y="403"/>
                    <a:pt x="2172" y="723"/>
                  </a:cubicBezTo>
                  <a:cubicBezTo>
                    <a:pt x="2718" y="1225"/>
                    <a:pt x="2699" y="1981"/>
                    <a:pt x="2479" y="2636"/>
                  </a:cubicBezTo>
                  <a:cubicBezTo>
                    <a:pt x="2442" y="2748"/>
                    <a:pt x="2532" y="2820"/>
                    <a:pt x="2624" y="2820"/>
                  </a:cubicBezTo>
                  <a:cubicBezTo>
                    <a:pt x="2684" y="2820"/>
                    <a:pt x="2745" y="2789"/>
                    <a:pt x="2770" y="2717"/>
                  </a:cubicBezTo>
                  <a:cubicBezTo>
                    <a:pt x="3040" y="1956"/>
                    <a:pt x="3023" y="1086"/>
                    <a:pt x="2392" y="504"/>
                  </a:cubicBezTo>
                  <a:cubicBezTo>
                    <a:pt x="2000" y="142"/>
                    <a:pt x="1494" y="1"/>
                    <a:pt x="9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35"/>
            <p:cNvSpPr/>
            <p:nvPr/>
          </p:nvSpPr>
          <p:spPr>
            <a:xfrm>
              <a:off x="2729775" y="1339350"/>
              <a:ext cx="32450" cy="47675"/>
            </a:xfrm>
            <a:custGeom>
              <a:rect b="b" l="l" r="r" t="t"/>
              <a:pathLst>
                <a:path extrusionOk="0" h="1907" w="1298">
                  <a:moveTo>
                    <a:pt x="216" y="1"/>
                  </a:moveTo>
                  <a:cubicBezTo>
                    <a:pt x="88" y="1"/>
                    <a:pt x="0" y="181"/>
                    <a:pt x="137" y="245"/>
                  </a:cubicBezTo>
                  <a:cubicBezTo>
                    <a:pt x="754" y="532"/>
                    <a:pt x="938" y="1139"/>
                    <a:pt x="938" y="1779"/>
                  </a:cubicBezTo>
                  <a:cubicBezTo>
                    <a:pt x="938" y="1865"/>
                    <a:pt x="997" y="1906"/>
                    <a:pt x="1060" y="1906"/>
                  </a:cubicBezTo>
                  <a:cubicBezTo>
                    <a:pt x="1124" y="1906"/>
                    <a:pt x="1192" y="1863"/>
                    <a:pt x="1203" y="1779"/>
                  </a:cubicBezTo>
                  <a:cubicBezTo>
                    <a:pt x="1297" y="1046"/>
                    <a:pt x="972" y="316"/>
                    <a:pt x="274" y="13"/>
                  </a:cubicBezTo>
                  <a:cubicBezTo>
                    <a:pt x="254" y="5"/>
                    <a:pt x="234" y="1"/>
                    <a:pt x="2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5"/>
            <p:cNvSpPr/>
            <p:nvPr/>
          </p:nvSpPr>
          <p:spPr>
            <a:xfrm>
              <a:off x="2692575" y="1368225"/>
              <a:ext cx="25950" cy="33225"/>
            </a:xfrm>
            <a:custGeom>
              <a:rect b="b" l="l" r="r" t="t"/>
              <a:pathLst>
                <a:path extrusionOk="0" h="1329" w="1038">
                  <a:moveTo>
                    <a:pt x="185" y="0"/>
                  </a:moveTo>
                  <a:cubicBezTo>
                    <a:pt x="44" y="0"/>
                    <a:pt x="1" y="236"/>
                    <a:pt x="160" y="298"/>
                  </a:cubicBezTo>
                  <a:cubicBezTo>
                    <a:pt x="514" y="435"/>
                    <a:pt x="698" y="766"/>
                    <a:pt x="600" y="1134"/>
                  </a:cubicBezTo>
                  <a:cubicBezTo>
                    <a:pt x="569" y="1251"/>
                    <a:pt x="666" y="1328"/>
                    <a:pt x="760" y="1328"/>
                  </a:cubicBezTo>
                  <a:cubicBezTo>
                    <a:pt x="822" y="1328"/>
                    <a:pt x="881" y="1295"/>
                    <a:pt x="901" y="1217"/>
                  </a:cubicBezTo>
                  <a:cubicBezTo>
                    <a:pt x="1037" y="678"/>
                    <a:pt x="750" y="200"/>
                    <a:pt x="238" y="10"/>
                  </a:cubicBezTo>
                  <a:cubicBezTo>
                    <a:pt x="219" y="3"/>
                    <a:pt x="202"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35"/>
            <p:cNvSpPr/>
            <p:nvPr/>
          </p:nvSpPr>
          <p:spPr>
            <a:xfrm>
              <a:off x="2392450" y="1213575"/>
              <a:ext cx="87675" cy="86025"/>
            </a:xfrm>
            <a:custGeom>
              <a:rect b="b" l="l" r="r" t="t"/>
              <a:pathLst>
                <a:path extrusionOk="0" h="3441" w="3507">
                  <a:moveTo>
                    <a:pt x="741" y="1"/>
                  </a:moveTo>
                  <a:cubicBezTo>
                    <a:pt x="552" y="1"/>
                    <a:pt x="354" y="27"/>
                    <a:pt x="148" y="85"/>
                  </a:cubicBezTo>
                  <a:cubicBezTo>
                    <a:pt x="1" y="127"/>
                    <a:pt x="46" y="339"/>
                    <a:pt x="181" y="339"/>
                  </a:cubicBezTo>
                  <a:cubicBezTo>
                    <a:pt x="192" y="339"/>
                    <a:pt x="205" y="337"/>
                    <a:pt x="217" y="334"/>
                  </a:cubicBezTo>
                  <a:cubicBezTo>
                    <a:pt x="386" y="290"/>
                    <a:pt x="549" y="269"/>
                    <a:pt x="704" y="269"/>
                  </a:cubicBezTo>
                  <a:cubicBezTo>
                    <a:pt x="2143" y="269"/>
                    <a:pt x="2974" y="2039"/>
                    <a:pt x="3165" y="3319"/>
                  </a:cubicBezTo>
                  <a:cubicBezTo>
                    <a:pt x="3178" y="3403"/>
                    <a:pt x="3237" y="3440"/>
                    <a:pt x="3301" y="3440"/>
                  </a:cubicBezTo>
                  <a:cubicBezTo>
                    <a:pt x="3398" y="3440"/>
                    <a:pt x="3507" y="3358"/>
                    <a:pt x="3488" y="3229"/>
                  </a:cubicBezTo>
                  <a:cubicBezTo>
                    <a:pt x="3265" y="1813"/>
                    <a:pt x="2290" y="1"/>
                    <a:pt x="7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35"/>
            <p:cNvSpPr/>
            <p:nvPr/>
          </p:nvSpPr>
          <p:spPr>
            <a:xfrm>
              <a:off x="2423050" y="1266225"/>
              <a:ext cx="35200" cy="52775"/>
            </a:xfrm>
            <a:custGeom>
              <a:rect b="b" l="l" r="r" t="t"/>
              <a:pathLst>
                <a:path extrusionOk="0" h="2111" w="1408">
                  <a:moveTo>
                    <a:pt x="221" y="0"/>
                  </a:moveTo>
                  <a:cubicBezTo>
                    <a:pt x="104" y="0"/>
                    <a:pt x="0" y="149"/>
                    <a:pt x="109" y="252"/>
                  </a:cubicBezTo>
                  <a:cubicBezTo>
                    <a:pt x="635" y="746"/>
                    <a:pt x="979" y="1273"/>
                    <a:pt x="1084" y="1996"/>
                  </a:cubicBezTo>
                  <a:cubicBezTo>
                    <a:pt x="1095" y="2075"/>
                    <a:pt x="1151" y="2110"/>
                    <a:pt x="1212" y="2110"/>
                  </a:cubicBezTo>
                  <a:cubicBezTo>
                    <a:pt x="1304" y="2110"/>
                    <a:pt x="1408" y="2031"/>
                    <a:pt x="1389" y="1912"/>
                  </a:cubicBezTo>
                  <a:cubicBezTo>
                    <a:pt x="1271" y="1143"/>
                    <a:pt x="886" y="562"/>
                    <a:pt x="320" y="41"/>
                  </a:cubicBezTo>
                  <a:cubicBezTo>
                    <a:pt x="289" y="12"/>
                    <a:pt x="255" y="0"/>
                    <a:pt x="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35"/>
            <p:cNvSpPr/>
            <p:nvPr/>
          </p:nvSpPr>
          <p:spPr>
            <a:xfrm>
              <a:off x="2394175" y="1299450"/>
              <a:ext cx="19450" cy="27400"/>
            </a:xfrm>
            <a:custGeom>
              <a:rect b="b" l="l" r="r" t="t"/>
              <a:pathLst>
                <a:path extrusionOk="0" h="1096" w="778">
                  <a:moveTo>
                    <a:pt x="205" y="1"/>
                  </a:moveTo>
                  <a:cubicBezTo>
                    <a:pt x="105" y="1"/>
                    <a:pt x="1" y="111"/>
                    <a:pt x="61" y="231"/>
                  </a:cubicBezTo>
                  <a:cubicBezTo>
                    <a:pt x="193" y="493"/>
                    <a:pt x="322" y="755"/>
                    <a:pt x="453" y="1018"/>
                  </a:cubicBezTo>
                  <a:cubicBezTo>
                    <a:pt x="480" y="1073"/>
                    <a:pt x="524" y="1095"/>
                    <a:pt x="569" y="1095"/>
                  </a:cubicBezTo>
                  <a:cubicBezTo>
                    <a:pt x="670" y="1095"/>
                    <a:pt x="778" y="984"/>
                    <a:pt x="717" y="863"/>
                  </a:cubicBezTo>
                  <a:cubicBezTo>
                    <a:pt x="585" y="601"/>
                    <a:pt x="453" y="339"/>
                    <a:pt x="322" y="77"/>
                  </a:cubicBezTo>
                  <a:cubicBezTo>
                    <a:pt x="294" y="23"/>
                    <a:pt x="250"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35"/>
            <p:cNvSpPr/>
            <p:nvPr/>
          </p:nvSpPr>
          <p:spPr>
            <a:xfrm>
              <a:off x="2211775" y="1272500"/>
              <a:ext cx="92900" cy="54150"/>
            </a:xfrm>
            <a:custGeom>
              <a:rect b="b" l="l" r="r" t="t"/>
              <a:pathLst>
                <a:path extrusionOk="0" h="2166" w="3716">
                  <a:moveTo>
                    <a:pt x="1160" y="1"/>
                  </a:moveTo>
                  <a:cubicBezTo>
                    <a:pt x="811" y="1"/>
                    <a:pt x="463" y="55"/>
                    <a:pt x="143" y="164"/>
                  </a:cubicBezTo>
                  <a:cubicBezTo>
                    <a:pt x="1" y="213"/>
                    <a:pt x="42" y="423"/>
                    <a:pt x="171" y="423"/>
                  </a:cubicBezTo>
                  <a:cubicBezTo>
                    <a:pt x="184" y="423"/>
                    <a:pt x="198" y="420"/>
                    <a:pt x="212" y="416"/>
                  </a:cubicBezTo>
                  <a:cubicBezTo>
                    <a:pt x="496" y="326"/>
                    <a:pt x="802" y="280"/>
                    <a:pt x="1107" y="280"/>
                  </a:cubicBezTo>
                  <a:cubicBezTo>
                    <a:pt x="2181" y="280"/>
                    <a:pt x="3255" y="846"/>
                    <a:pt x="3404" y="2020"/>
                  </a:cubicBezTo>
                  <a:cubicBezTo>
                    <a:pt x="3416" y="2115"/>
                    <a:pt x="3497" y="2165"/>
                    <a:pt x="3573" y="2165"/>
                  </a:cubicBezTo>
                  <a:cubicBezTo>
                    <a:pt x="3647" y="2165"/>
                    <a:pt x="3715" y="2118"/>
                    <a:pt x="3709" y="2020"/>
                  </a:cubicBezTo>
                  <a:cubicBezTo>
                    <a:pt x="3625" y="673"/>
                    <a:pt x="2385" y="1"/>
                    <a:pt x="1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5"/>
            <p:cNvSpPr/>
            <p:nvPr/>
          </p:nvSpPr>
          <p:spPr>
            <a:xfrm>
              <a:off x="2203775" y="1317175"/>
              <a:ext cx="56925" cy="37575"/>
            </a:xfrm>
            <a:custGeom>
              <a:rect b="b" l="l" r="r" t="t"/>
              <a:pathLst>
                <a:path extrusionOk="0" h="1503" w="2277">
                  <a:moveTo>
                    <a:pt x="357" y="1"/>
                  </a:moveTo>
                  <a:cubicBezTo>
                    <a:pt x="299" y="1"/>
                    <a:pt x="241" y="4"/>
                    <a:pt x="182" y="10"/>
                  </a:cubicBezTo>
                  <a:cubicBezTo>
                    <a:pt x="10" y="27"/>
                    <a:pt x="0" y="295"/>
                    <a:pt x="168" y="295"/>
                  </a:cubicBezTo>
                  <a:cubicBezTo>
                    <a:pt x="173" y="295"/>
                    <a:pt x="177" y="295"/>
                    <a:pt x="182" y="294"/>
                  </a:cubicBezTo>
                  <a:cubicBezTo>
                    <a:pt x="225" y="290"/>
                    <a:pt x="267" y="289"/>
                    <a:pt x="309" y="289"/>
                  </a:cubicBezTo>
                  <a:cubicBezTo>
                    <a:pt x="1005" y="289"/>
                    <a:pt x="1649" y="790"/>
                    <a:pt x="1924" y="1417"/>
                  </a:cubicBezTo>
                  <a:cubicBezTo>
                    <a:pt x="1951" y="1477"/>
                    <a:pt x="1999" y="1503"/>
                    <a:pt x="2049" y="1503"/>
                  </a:cubicBezTo>
                  <a:cubicBezTo>
                    <a:pt x="2158" y="1503"/>
                    <a:pt x="2277" y="1381"/>
                    <a:pt x="2214" y="1246"/>
                  </a:cubicBezTo>
                  <a:cubicBezTo>
                    <a:pt x="1890" y="554"/>
                    <a:pt x="1138" y="1"/>
                    <a:pt x="3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5"/>
            <p:cNvSpPr/>
            <p:nvPr/>
          </p:nvSpPr>
          <p:spPr>
            <a:xfrm>
              <a:off x="2861250" y="1429475"/>
              <a:ext cx="39825" cy="37850"/>
            </a:xfrm>
            <a:custGeom>
              <a:rect b="b" l="l" r="r" t="t"/>
              <a:pathLst>
                <a:path extrusionOk="0" h="1514" w="1593">
                  <a:moveTo>
                    <a:pt x="221" y="0"/>
                  </a:moveTo>
                  <a:cubicBezTo>
                    <a:pt x="63" y="0"/>
                    <a:pt x="1" y="247"/>
                    <a:pt x="172" y="276"/>
                  </a:cubicBezTo>
                  <a:cubicBezTo>
                    <a:pt x="775" y="386"/>
                    <a:pt x="1227" y="827"/>
                    <a:pt x="1353" y="1429"/>
                  </a:cubicBezTo>
                  <a:cubicBezTo>
                    <a:pt x="1366" y="1487"/>
                    <a:pt x="1414" y="1513"/>
                    <a:pt x="1464" y="1513"/>
                  </a:cubicBezTo>
                  <a:cubicBezTo>
                    <a:pt x="1527" y="1513"/>
                    <a:pt x="1592" y="1471"/>
                    <a:pt x="1590" y="1396"/>
                  </a:cubicBezTo>
                  <a:cubicBezTo>
                    <a:pt x="1560" y="668"/>
                    <a:pt x="943" y="122"/>
                    <a:pt x="247" y="2"/>
                  </a:cubicBezTo>
                  <a:cubicBezTo>
                    <a:pt x="238" y="1"/>
                    <a:pt x="229" y="0"/>
                    <a:pt x="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5"/>
            <p:cNvSpPr/>
            <p:nvPr/>
          </p:nvSpPr>
          <p:spPr>
            <a:xfrm>
              <a:off x="2518975" y="1403825"/>
              <a:ext cx="34325" cy="29075"/>
            </a:xfrm>
            <a:custGeom>
              <a:rect b="b" l="l" r="r" t="t"/>
              <a:pathLst>
                <a:path extrusionOk="0" h="1163" w="1373">
                  <a:moveTo>
                    <a:pt x="237" y="0"/>
                  </a:moveTo>
                  <a:cubicBezTo>
                    <a:pt x="96" y="0"/>
                    <a:pt x="0" y="201"/>
                    <a:pt x="151" y="273"/>
                  </a:cubicBezTo>
                  <a:cubicBezTo>
                    <a:pt x="533" y="452"/>
                    <a:pt x="829" y="719"/>
                    <a:pt x="1037" y="1087"/>
                  </a:cubicBezTo>
                  <a:cubicBezTo>
                    <a:pt x="1067" y="1140"/>
                    <a:pt x="1113" y="1162"/>
                    <a:pt x="1160" y="1162"/>
                  </a:cubicBezTo>
                  <a:cubicBezTo>
                    <a:pt x="1265" y="1162"/>
                    <a:pt x="1373" y="1050"/>
                    <a:pt x="1303" y="930"/>
                  </a:cubicBezTo>
                  <a:cubicBezTo>
                    <a:pt x="1070" y="520"/>
                    <a:pt x="730" y="211"/>
                    <a:pt x="304" y="15"/>
                  </a:cubicBezTo>
                  <a:cubicBezTo>
                    <a:pt x="281" y="5"/>
                    <a:pt x="258" y="0"/>
                    <a:pt x="2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5"/>
            <p:cNvSpPr/>
            <p:nvPr/>
          </p:nvSpPr>
          <p:spPr>
            <a:xfrm>
              <a:off x="5001350" y="1586700"/>
              <a:ext cx="867350" cy="190150"/>
            </a:xfrm>
            <a:custGeom>
              <a:rect b="b" l="l" r="r" t="t"/>
              <a:pathLst>
                <a:path extrusionOk="0" h="7606" w="34694">
                  <a:moveTo>
                    <a:pt x="17385" y="1"/>
                  </a:moveTo>
                  <a:cubicBezTo>
                    <a:pt x="16114" y="1"/>
                    <a:pt x="14826" y="448"/>
                    <a:pt x="13767" y="1104"/>
                  </a:cubicBezTo>
                  <a:cubicBezTo>
                    <a:pt x="12883" y="1652"/>
                    <a:pt x="12105" y="2376"/>
                    <a:pt x="11514" y="3233"/>
                  </a:cubicBezTo>
                  <a:cubicBezTo>
                    <a:pt x="11224" y="3654"/>
                    <a:pt x="11083" y="4245"/>
                    <a:pt x="10776" y="4628"/>
                  </a:cubicBezTo>
                  <a:cubicBezTo>
                    <a:pt x="10776" y="4628"/>
                    <a:pt x="9420" y="3204"/>
                    <a:pt x="7835" y="3204"/>
                  </a:cubicBezTo>
                  <a:cubicBezTo>
                    <a:pt x="7664" y="3204"/>
                    <a:pt x="7491" y="3221"/>
                    <a:pt x="7317" y="3257"/>
                  </a:cubicBezTo>
                  <a:cubicBezTo>
                    <a:pt x="4132" y="3926"/>
                    <a:pt x="3927" y="5867"/>
                    <a:pt x="95" y="6789"/>
                  </a:cubicBezTo>
                  <a:cubicBezTo>
                    <a:pt x="1" y="6811"/>
                    <a:pt x="34694" y="7604"/>
                    <a:pt x="34694" y="7606"/>
                  </a:cubicBezTo>
                  <a:lnTo>
                    <a:pt x="34694" y="7606"/>
                  </a:lnTo>
                  <a:cubicBezTo>
                    <a:pt x="32931" y="4223"/>
                    <a:pt x="29779" y="3368"/>
                    <a:pt x="27044" y="3368"/>
                  </a:cubicBezTo>
                  <a:cubicBezTo>
                    <a:pt x="24250" y="3368"/>
                    <a:pt x="21891" y="4260"/>
                    <a:pt x="21891" y="4260"/>
                  </a:cubicBezTo>
                  <a:cubicBezTo>
                    <a:pt x="21891" y="4260"/>
                    <a:pt x="21360" y="2367"/>
                    <a:pt x="21104" y="1963"/>
                  </a:cubicBezTo>
                  <a:cubicBezTo>
                    <a:pt x="20640" y="1225"/>
                    <a:pt x="19968" y="654"/>
                    <a:pt x="19159" y="330"/>
                  </a:cubicBezTo>
                  <a:cubicBezTo>
                    <a:pt x="18589" y="102"/>
                    <a:pt x="17989" y="1"/>
                    <a:pt x="17385" y="1"/>
                  </a:cubicBezTo>
                  <a:close/>
                  <a:moveTo>
                    <a:pt x="34694" y="7606"/>
                  </a:moveTo>
                  <a:cubicBezTo>
                    <a:pt x="34694" y="7606"/>
                    <a:pt x="34694" y="7606"/>
                    <a:pt x="34694" y="7606"/>
                  </a:cubicBezTo>
                  <a:cubicBezTo>
                    <a:pt x="34694" y="7606"/>
                    <a:pt x="34694" y="7606"/>
                    <a:pt x="34694" y="760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5"/>
            <p:cNvSpPr/>
            <p:nvPr/>
          </p:nvSpPr>
          <p:spPr>
            <a:xfrm>
              <a:off x="5352975" y="1629725"/>
              <a:ext cx="70200" cy="62025"/>
            </a:xfrm>
            <a:custGeom>
              <a:rect b="b" l="l" r="r" t="t"/>
              <a:pathLst>
                <a:path extrusionOk="0" h="2481" w="2808">
                  <a:moveTo>
                    <a:pt x="2320" y="1"/>
                  </a:moveTo>
                  <a:cubicBezTo>
                    <a:pt x="1266" y="1"/>
                    <a:pt x="525" y="1452"/>
                    <a:pt x="78" y="2223"/>
                  </a:cubicBezTo>
                  <a:cubicBezTo>
                    <a:pt x="0" y="2356"/>
                    <a:pt x="119" y="2480"/>
                    <a:pt x="237" y="2480"/>
                  </a:cubicBezTo>
                  <a:cubicBezTo>
                    <a:pt x="290" y="2480"/>
                    <a:pt x="342" y="2456"/>
                    <a:pt x="377" y="2397"/>
                  </a:cubicBezTo>
                  <a:cubicBezTo>
                    <a:pt x="769" y="1730"/>
                    <a:pt x="1455" y="318"/>
                    <a:pt x="2382" y="318"/>
                  </a:cubicBezTo>
                  <a:cubicBezTo>
                    <a:pt x="2435" y="318"/>
                    <a:pt x="2490" y="323"/>
                    <a:pt x="2545" y="333"/>
                  </a:cubicBezTo>
                  <a:cubicBezTo>
                    <a:pt x="2556" y="335"/>
                    <a:pt x="2567" y="336"/>
                    <a:pt x="2577" y="336"/>
                  </a:cubicBezTo>
                  <a:cubicBezTo>
                    <a:pt x="2743" y="336"/>
                    <a:pt x="2808" y="89"/>
                    <a:pt x="2626" y="41"/>
                  </a:cubicBezTo>
                  <a:cubicBezTo>
                    <a:pt x="2521" y="14"/>
                    <a:pt x="2419" y="1"/>
                    <a:pt x="23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5"/>
            <p:cNvSpPr/>
            <p:nvPr/>
          </p:nvSpPr>
          <p:spPr>
            <a:xfrm>
              <a:off x="5304700" y="1642375"/>
              <a:ext cx="47125" cy="63100"/>
            </a:xfrm>
            <a:custGeom>
              <a:rect b="b" l="l" r="r" t="t"/>
              <a:pathLst>
                <a:path extrusionOk="0" h="2524" w="1885">
                  <a:moveTo>
                    <a:pt x="1692" y="1"/>
                  </a:moveTo>
                  <a:cubicBezTo>
                    <a:pt x="1668" y="1"/>
                    <a:pt x="1642" y="9"/>
                    <a:pt x="1615" y="28"/>
                  </a:cubicBezTo>
                  <a:cubicBezTo>
                    <a:pt x="830" y="575"/>
                    <a:pt x="144" y="1380"/>
                    <a:pt x="16" y="2354"/>
                  </a:cubicBezTo>
                  <a:cubicBezTo>
                    <a:pt x="1" y="2468"/>
                    <a:pt x="82" y="2524"/>
                    <a:pt x="171" y="2524"/>
                  </a:cubicBezTo>
                  <a:cubicBezTo>
                    <a:pt x="261" y="2524"/>
                    <a:pt x="358" y="2467"/>
                    <a:pt x="373" y="2354"/>
                  </a:cubicBezTo>
                  <a:cubicBezTo>
                    <a:pt x="483" y="1511"/>
                    <a:pt x="1092" y="768"/>
                    <a:pt x="1761" y="281"/>
                  </a:cubicBezTo>
                  <a:cubicBezTo>
                    <a:pt x="1884" y="189"/>
                    <a:pt x="1809" y="1"/>
                    <a:pt x="16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5"/>
            <p:cNvSpPr/>
            <p:nvPr/>
          </p:nvSpPr>
          <p:spPr>
            <a:xfrm>
              <a:off x="5440275" y="1644075"/>
              <a:ext cx="65050" cy="54275"/>
            </a:xfrm>
            <a:custGeom>
              <a:rect b="b" l="l" r="r" t="t"/>
              <a:pathLst>
                <a:path extrusionOk="0" h="2171" w="2602">
                  <a:moveTo>
                    <a:pt x="2410" y="1"/>
                  </a:moveTo>
                  <a:cubicBezTo>
                    <a:pt x="2393" y="1"/>
                    <a:pt x="2373" y="4"/>
                    <a:pt x="2353" y="12"/>
                  </a:cubicBezTo>
                  <a:cubicBezTo>
                    <a:pt x="1409" y="355"/>
                    <a:pt x="809" y="1130"/>
                    <a:pt x="135" y="1833"/>
                  </a:cubicBezTo>
                  <a:cubicBezTo>
                    <a:pt x="1" y="1973"/>
                    <a:pt x="135" y="2170"/>
                    <a:pt x="282" y="2170"/>
                  </a:cubicBezTo>
                  <a:cubicBezTo>
                    <a:pt x="326" y="2170"/>
                    <a:pt x="371" y="2152"/>
                    <a:pt x="411" y="2110"/>
                  </a:cubicBezTo>
                  <a:cubicBezTo>
                    <a:pt x="1021" y="1454"/>
                    <a:pt x="1584" y="670"/>
                    <a:pt x="2437" y="319"/>
                  </a:cubicBezTo>
                  <a:cubicBezTo>
                    <a:pt x="2601" y="248"/>
                    <a:pt x="2560" y="1"/>
                    <a:pt x="2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5"/>
            <p:cNvSpPr/>
            <p:nvPr/>
          </p:nvSpPr>
          <p:spPr>
            <a:xfrm>
              <a:off x="5161925" y="1701600"/>
              <a:ext cx="56275" cy="35350"/>
            </a:xfrm>
            <a:custGeom>
              <a:rect b="b" l="l" r="r" t="t"/>
              <a:pathLst>
                <a:path extrusionOk="0" h="1414" w="2251">
                  <a:moveTo>
                    <a:pt x="2060" y="1"/>
                  </a:moveTo>
                  <a:cubicBezTo>
                    <a:pt x="2047" y="1"/>
                    <a:pt x="2033" y="2"/>
                    <a:pt x="2019" y="6"/>
                  </a:cubicBezTo>
                  <a:cubicBezTo>
                    <a:pt x="1289" y="208"/>
                    <a:pt x="677" y="602"/>
                    <a:pt x="126" y="1118"/>
                  </a:cubicBezTo>
                  <a:cubicBezTo>
                    <a:pt x="1" y="1237"/>
                    <a:pt x="122" y="1414"/>
                    <a:pt x="257" y="1414"/>
                  </a:cubicBezTo>
                  <a:cubicBezTo>
                    <a:pt x="296" y="1414"/>
                    <a:pt x="336" y="1399"/>
                    <a:pt x="371" y="1364"/>
                  </a:cubicBezTo>
                  <a:cubicBezTo>
                    <a:pt x="865" y="876"/>
                    <a:pt x="1425" y="481"/>
                    <a:pt x="2094" y="277"/>
                  </a:cubicBezTo>
                  <a:cubicBezTo>
                    <a:pt x="2250" y="229"/>
                    <a:pt x="2204" y="1"/>
                    <a:pt x="20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5"/>
            <p:cNvSpPr/>
            <p:nvPr/>
          </p:nvSpPr>
          <p:spPr>
            <a:xfrm>
              <a:off x="5456550" y="1679875"/>
              <a:ext cx="33400" cy="33375"/>
            </a:xfrm>
            <a:custGeom>
              <a:rect b="b" l="l" r="r" t="t"/>
              <a:pathLst>
                <a:path extrusionOk="0" h="1335" w="1336">
                  <a:moveTo>
                    <a:pt x="1109" y="0"/>
                  </a:moveTo>
                  <a:cubicBezTo>
                    <a:pt x="1075" y="0"/>
                    <a:pt x="1040" y="12"/>
                    <a:pt x="1008" y="39"/>
                  </a:cubicBezTo>
                  <a:cubicBezTo>
                    <a:pt x="654" y="340"/>
                    <a:pt x="378" y="708"/>
                    <a:pt x="98" y="1079"/>
                  </a:cubicBezTo>
                  <a:cubicBezTo>
                    <a:pt x="1" y="1205"/>
                    <a:pt x="127" y="1335"/>
                    <a:pt x="255" y="1335"/>
                  </a:cubicBezTo>
                  <a:cubicBezTo>
                    <a:pt x="309" y="1335"/>
                    <a:pt x="363" y="1312"/>
                    <a:pt x="402" y="1257"/>
                  </a:cubicBezTo>
                  <a:cubicBezTo>
                    <a:pt x="653" y="901"/>
                    <a:pt x="901" y="549"/>
                    <a:pt x="1222" y="251"/>
                  </a:cubicBezTo>
                  <a:cubicBezTo>
                    <a:pt x="1335" y="148"/>
                    <a:pt x="1231" y="0"/>
                    <a:pt x="1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5"/>
            <p:cNvSpPr/>
            <p:nvPr/>
          </p:nvSpPr>
          <p:spPr>
            <a:xfrm>
              <a:off x="5382650" y="1697550"/>
              <a:ext cx="29000" cy="27050"/>
            </a:xfrm>
            <a:custGeom>
              <a:rect b="b" l="l" r="r" t="t"/>
              <a:pathLst>
                <a:path extrusionOk="0" h="1082" w="1160">
                  <a:moveTo>
                    <a:pt x="919" y="0"/>
                  </a:moveTo>
                  <a:cubicBezTo>
                    <a:pt x="885" y="0"/>
                    <a:pt x="850" y="11"/>
                    <a:pt x="818" y="37"/>
                  </a:cubicBezTo>
                  <a:cubicBezTo>
                    <a:pt x="529" y="270"/>
                    <a:pt x="297" y="551"/>
                    <a:pt x="84" y="852"/>
                  </a:cubicBezTo>
                  <a:cubicBezTo>
                    <a:pt x="1" y="969"/>
                    <a:pt x="111" y="1082"/>
                    <a:pt x="224" y="1082"/>
                  </a:cubicBezTo>
                  <a:cubicBezTo>
                    <a:pt x="272" y="1082"/>
                    <a:pt x="321" y="1061"/>
                    <a:pt x="356" y="1011"/>
                  </a:cubicBezTo>
                  <a:cubicBezTo>
                    <a:pt x="552" y="730"/>
                    <a:pt x="769" y="475"/>
                    <a:pt x="1035" y="255"/>
                  </a:cubicBezTo>
                  <a:cubicBezTo>
                    <a:pt x="1159" y="155"/>
                    <a:pt x="1047" y="0"/>
                    <a:pt x="9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5"/>
            <p:cNvSpPr/>
            <p:nvPr/>
          </p:nvSpPr>
          <p:spPr>
            <a:xfrm>
              <a:off x="3572575" y="1018175"/>
              <a:ext cx="1437225" cy="548750"/>
            </a:xfrm>
            <a:custGeom>
              <a:rect b="b" l="l" r="r" t="t"/>
              <a:pathLst>
                <a:path extrusionOk="0" h="21950" w="57489">
                  <a:moveTo>
                    <a:pt x="29736" y="0"/>
                  </a:moveTo>
                  <a:cubicBezTo>
                    <a:pt x="24975" y="0"/>
                    <a:pt x="24284" y="4718"/>
                    <a:pt x="24192" y="4855"/>
                  </a:cubicBezTo>
                  <a:cubicBezTo>
                    <a:pt x="24192" y="4855"/>
                    <a:pt x="20123" y="5305"/>
                    <a:pt x="19074" y="6562"/>
                  </a:cubicBezTo>
                  <a:cubicBezTo>
                    <a:pt x="17915" y="7952"/>
                    <a:pt x="17609" y="9841"/>
                    <a:pt x="18522" y="11409"/>
                  </a:cubicBezTo>
                  <a:cubicBezTo>
                    <a:pt x="17027" y="11734"/>
                    <a:pt x="15247" y="11222"/>
                    <a:pt x="14020" y="12307"/>
                  </a:cubicBezTo>
                  <a:cubicBezTo>
                    <a:pt x="13071" y="13145"/>
                    <a:pt x="13046" y="14611"/>
                    <a:pt x="13747" y="15591"/>
                  </a:cubicBezTo>
                  <a:cubicBezTo>
                    <a:pt x="13019" y="15126"/>
                    <a:pt x="11775" y="14498"/>
                    <a:pt x="10364" y="14498"/>
                  </a:cubicBezTo>
                  <a:cubicBezTo>
                    <a:pt x="9315" y="14498"/>
                    <a:pt x="8173" y="14845"/>
                    <a:pt x="7083" y="15865"/>
                  </a:cubicBezTo>
                  <a:cubicBezTo>
                    <a:pt x="5311" y="17523"/>
                    <a:pt x="5917" y="19476"/>
                    <a:pt x="6574" y="19960"/>
                  </a:cubicBezTo>
                  <a:cubicBezTo>
                    <a:pt x="5437" y="19990"/>
                    <a:pt x="4295" y="20071"/>
                    <a:pt x="3177" y="20279"/>
                  </a:cubicBezTo>
                  <a:cubicBezTo>
                    <a:pt x="2070" y="20487"/>
                    <a:pt x="864" y="20816"/>
                    <a:pt x="57" y="21602"/>
                  </a:cubicBezTo>
                  <a:cubicBezTo>
                    <a:pt x="1" y="21657"/>
                    <a:pt x="22268" y="21949"/>
                    <a:pt x="27460" y="21949"/>
                  </a:cubicBezTo>
                  <a:cubicBezTo>
                    <a:pt x="27759" y="21949"/>
                    <a:pt x="28001" y="21948"/>
                    <a:pt x="28180" y="21946"/>
                  </a:cubicBezTo>
                  <a:cubicBezTo>
                    <a:pt x="31488" y="21909"/>
                    <a:pt x="34797" y="21807"/>
                    <a:pt x="38102" y="21666"/>
                  </a:cubicBezTo>
                  <a:cubicBezTo>
                    <a:pt x="39949" y="21587"/>
                    <a:pt x="47723" y="21437"/>
                    <a:pt x="52939" y="21437"/>
                  </a:cubicBezTo>
                  <a:cubicBezTo>
                    <a:pt x="54987" y="21437"/>
                    <a:pt x="56640" y="21460"/>
                    <a:pt x="57385" y="21520"/>
                  </a:cubicBezTo>
                  <a:cubicBezTo>
                    <a:pt x="57387" y="21520"/>
                    <a:pt x="57388" y="21520"/>
                    <a:pt x="57390" y="21520"/>
                  </a:cubicBezTo>
                  <a:cubicBezTo>
                    <a:pt x="57461" y="21520"/>
                    <a:pt x="57489" y="21413"/>
                    <a:pt x="57423" y="21383"/>
                  </a:cubicBezTo>
                  <a:cubicBezTo>
                    <a:pt x="55530" y="20522"/>
                    <a:pt x="54041" y="18998"/>
                    <a:pt x="52385" y="17816"/>
                  </a:cubicBezTo>
                  <a:cubicBezTo>
                    <a:pt x="51156" y="16938"/>
                    <a:pt x="49691" y="16063"/>
                    <a:pt x="48120" y="16063"/>
                  </a:cubicBezTo>
                  <a:cubicBezTo>
                    <a:pt x="47870" y="16063"/>
                    <a:pt x="47618" y="16085"/>
                    <a:pt x="47364" y="16133"/>
                  </a:cubicBezTo>
                  <a:cubicBezTo>
                    <a:pt x="47807" y="15576"/>
                    <a:pt x="48427" y="15072"/>
                    <a:pt x="48630" y="14391"/>
                  </a:cubicBezTo>
                  <a:cubicBezTo>
                    <a:pt x="48829" y="13730"/>
                    <a:pt x="48392" y="13116"/>
                    <a:pt x="47792" y="12782"/>
                  </a:cubicBezTo>
                  <a:cubicBezTo>
                    <a:pt x="47039" y="12365"/>
                    <a:pt x="46392" y="12151"/>
                    <a:pt x="45642" y="12151"/>
                  </a:cubicBezTo>
                  <a:cubicBezTo>
                    <a:pt x="44941" y="12151"/>
                    <a:pt x="44150" y="12338"/>
                    <a:pt x="43101" y="12723"/>
                  </a:cubicBezTo>
                  <a:cubicBezTo>
                    <a:pt x="43855" y="12121"/>
                    <a:pt x="44544" y="11313"/>
                    <a:pt x="44505" y="10339"/>
                  </a:cubicBezTo>
                  <a:cubicBezTo>
                    <a:pt x="44472" y="9547"/>
                    <a:pt x="43948" y="8870"/>
                    <a:pt x="43296" y="8403"/>
                  </a:cubicBezTo>
                  <a:cubicBezTo>
                    <a:pt x="42418" y="7775"/>
                    <a:pt x="41311" y="7456"/>
                    <a:pt x="40206" y="7456"/>
                  </a:cubicBezTo>
                  <a:cubicBezTo>
                    <a:pt x="39288" y="7456"/>
                    <a:pt x="38372" y="7677"/>
                    <a:pt x="37592" y="8124"/>
                  </a:cubicBezTo>
                  <a:cubicBezTo>
                    <a:pt x="37767" y="6610"/>
                    <a:pt x="37601" y="4843"/>
                    <a:pt x="36215" y="3848"/>
                  </a:cubicBezTo>
                  <a:cubicBezTo>
                    <a:pt x="35736" y="3505"/>
                    <a:pt x="35174" y="3304"/>
                    <a:pt x="34636" y="3304"/>
                  </a:cubicBezTo>
                  <a:cubicBezTo>
                    <a:pt x="34187" y="3304"/>
                    <a:pt x="33755" y="3444"/>
                    <a:pt x="33402" y="3756"/>
                  </a:cubicBezTo>
                  <a:cubicBezTo>
                    <a:pt x="33345" y="3616"/>
                    <a:pt x="31446" y="14"/>
                    <a:pt x="29790" y="1"/>
                  </a:cubicBezTo>
                  <a:cubicBezTo>
                    <a:pt x="29772" y="1"/>
                    <a:pt x="29754" y="0"/>
                    <a:pt x="297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5"/>
            <p:cNvSpPr/>
            <p:nvPr/>
          </p:nvSpPr>
          <p:spPr>
            <a:xfrm>
              <a:off x="3952675" y="1345225"/>
              <a:ext cx="757500" cy="261000"/>
            </a:xfrm>
            <a:custGeom>
              <a:rect b="b" l="l" r="r" t="t"/>
              <a:pathLst>
                <a:path extrusionOk="0" h="10440" w="30300">
                  <a:moveTo>
                    <a:pt x="11948" y="1"/>
                  </a:moveTo>
                  <a:cubicBezTo>
                    <a:pt x="11665" y="1"/>
                    <a:pt x="11357" y="67"/>
                    <a:pt x="11026" y="215"/>
                  </a:cubicBezTo>
                  <a:cubicBezTo>
                    <a:pt x="9510" y="893"/>
                    <a:pt x="9398" y="2647"/>
                    <a:pt x="9200" y="4029"/>
                  </a:cubicBezTo>
                  <a:cubicBezTo>
                    <a:pt x="8285" y="3380"/>
                    <a:pt x="7148" y="2628"/>
                    <a:pt x="6026" y="2628"/>
                  </a:cubicBezTo>
                  <a:cubicBezTo>
                    <a:pt x="5507" y="2628"/>
                    <a:pt x="4991" y="2789"/>
                    <a:pt x="4502" y="3197"/>
                  </a:cubicBezTo>
                  <a:cubicBezTo>
                    <a:pt x="3314" y="4188"/>
                    <a:pt x="3737" y="5853"/>
                    <a:pt x="3926" y="7164"/>
                  </a:cubicBezTo>
                  <a:cubicBezTo>
                    <a:pt x="3478" y="6951"/>
                    <a:pt x="3007" y="6842"/>
                    <a:pt x="2554" y="6842"/>
                  </a:cubicBezTo>
                  <a:cubicBezTo>
                    <a:pt x="1638" y="6842"/>
                    <a:pt x="791" y="7286"/>
                    <a:pt x="340" y="8210"/>
                  </a:cubicBezTo>
                  <a:cubicBezTo>
                    <a:pt x="1" y="8906"/>
                    <a:pt x="472" y="10345"/>
                    <a:pt x="595" y="10360"/>
                  </a:cubicBezTo>
                  <a:cubicBezTo>
                    <a:pt x="647" y="10414"/>
                    <a:pt x="1683" y="10439"/>
                    <a:pt x="3338" y="10439"/>
                  </a:cubicBezTo>
                  <a:cubicBezTo>
                    <a:pt x="10697" y="10439"/>
                    <a:pt x="30300" y="9934"/>
                    <a:pt x="30172" y="9117"/>
                  </a:cubicBezTo>
                  <a:cubicBezTo>
                    <a:pt x="29910" y="7447"/>
                    <a:pt x="25933" y="6585"/>
                    <a:pt x="24590" y="6558"/>
                  </a:cubicBezTo>
                  <a:cubicBezTo>
                    <a:pt x="25514" y="6027"/>
                    <a:pt x="26034" y="4068"/>
                    <a:pt x="24233" y="3111"/>
                  </a:cubicBezTo>
                  <a:cubicBezTo>
                    <a:pt x="23877" y="2922"/>
                    <a:pt x="23403" y="2810"/>
                    <a:pt x="22825" y="2810"/>
                  </a:cubicBezTo>
                  <a:cubicBezTo>
                    <a:pt x="21651" y="2810"/>
                    <a:pt x="20049" y="3272"/>
                    <a:pt x="18143" y="4492"/>
                  </a:cubicBezTo>
                  <a:cubicBezTo>
                    <a:pt x="18143" y="4492"/>
                    <a:pt x="19154" y="2231"/>
                    <a:pt x="17065" y="1248"/>
                  </a:cubicBezTo>
                  <a:cubicBezTo>
                    <a:pt x="16780" y="1114"/>
                    <a:pt x="16507" y="1058"/>
                    <a:pt x="16245" y="1058"/>
                  </a:cubicBezTo>
                  <a:cubicBezTo>
                    <a:pt x="15425" y="1058"/>
                    <a:pt x="14706" y="1602"/>
                    <a:pt x="14032" y="2015"/>
                  </a:cubicBezTo>
                  <a:cubicBezTo>
                    <a:pt x="13743" y="955"/>
                    <a:pt x="13023" y="1"/>
                    <a:pt x="119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5"/>
            <p:cNvSpPr/>
            <p:nvPr/>
          </p:nvSpPr>
          <p:spPr>
            <a:xfrm>
              <a:off x="4126150" y="1187500"/>
              <a:ext cx="75825" cy="94725"/>
            </a:xfrm>
            <a:custGeom>
              <a:rect b="b" l="l" r="r" t="t"/>
              <a:pathLst>
                <a:path extrusionOk="0" h="3789" w="3033">
                  <a:moveTo>
                    <a:pt x="2851" y="0"/>
                  </a:moveTo>
                  <a:cubicBezTo>
                    <a:pt x="2838" y="0"/>
                    <a:pt x="2824" y="2"/>
                    <a:pt x="2809" y="6"/>
                  </a:cubicBezTo>
                  <a:cubicBezTo>
                    <a:pt x="904" y="543"/>
                    <a:pt x="303" y="1862"/>
                    <a:pt x="20" y="3593"/>
                  </a:cubicBezTo>
                  <a:cubicBezTo>
                    <a:pt x="1" y="3710"/>
                    <a:pt x="109" y="3788"/>
                    <a:pt x="205" y="3788"/>
                  </a:cubicBezTo>
                  <a:cubicBezTo>
                    <a:pt x="269" y="3788"/>
                    <a:pt x="327" y="3754"/>
                    <a:pt x="340" y="3675"/>
                  </a:cubicBezTo>
                  <a:cubicBezTo>
                    <a:pt x="609" y="2067"/>
                    <a:pt x="1072" y="775"/>
                    <a:pt x="2881" y="249"/>
                  </a:cubicBezTo>
                  <a:cubicBezTo>
                    <a:pt x="3032" y="205"/>
                    <a:pt x="2988" y="0"/>
                    <a:pt x="28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5"/>
            <p:cNvSpPr/>
            <p:nvPr/>
          </p:nvSpPr>
          <p:spPr>
            <a:xfrm>
              <a:off x="4095550" y="1187525"/>
              <a:ext cx="43850" cy="76775"/>
            </a:xfrm>
            <a:custGeom>
              <a:rect b="b" l="l" r="r" t="t"/>
              <a:pathLst>
                <a:path extrusionOk="0" h="3071" w="1754">
                  <a:moveTo>
                    <a:pt x="1574" y="0"/>
                  </a:moveTo>
                  <a:cubicBezTo>
                    <a:pt x="1552" y="0"/>
                    <a:pt x="1529" y="6"/>
                    <a:pt x="1506" y="20"/>
                  </a:cubicBezTo>
                  <a:cubicBezTo>
                    <a:pt x="449" y="665"/>
                    <a:pt x="0" y="1778"/>
                    <a:pt x="165" y="2930"/>
                  </a:cubicBezTo>
                  <a:cubicBezTo>
                    <a:pt x="178" y="3024"/>
                    <a:pt x="264" y="3071"/>
                    <a:pt x="343" y="3071"/>
                  </a:cubicBezTo>
                  <a:cubicBezTo>
                    <a:pt x="422" y="3071"/>
                    <a:pt x="493" y="3024"/>
                    <a:pt x="481" y="2930"/>
                  </a:cubicBezTo>
                  <a:cubicBezTo>
                    <a:pt x="343" y="1880"/>
                    <a:pt x="678" y="849"/>
                    <a:pt x="1639" y="231"/>
                  </a:cubicBezTo>
                  <a:cubicBezTo>
                    <a:pt x="1754" y="158"/>
                    <a:pt x="1684" y="0"/>
                    <a:pt x="15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5"/>
            <p:cNvSpPr/>
            <p:nvPr/>
          </p:nvSpPr>
          <p:spPr>
            <a:xfrm>
              <a:off x="3976350" y="1344750"/>
              <a:ext cx="63400" cy="76350"/>
            </a:xfrm>
            <a:custGeom>
              <a:rect b="b" l="l" r="r" t="t"/>
              <a:pathLst>
                <a:path extrusionOk="0" h="3054" w="2536">
                  <a:moveTo>
                    <a:pt x="2174" y="1"/>
                  </a:moveTo>
                  <a:cubicBezTo>
                    <a:pt x="803" y="1"/>
                    <a:pt x="1" y="1781"/>
                    <a:pt x="65" y="2875"/>
                  </a:cubicBezTo>
                  <a:cubicBezTo>
                    <a:pt x="71" y="2994"/>
                    <a:pt x="174" y="3053"/>
                    <a:pt x="273" y="3053"/>
                  </a:cubicBezTo>
                  <a:cubicBezTo>
                    <a:pt x="373" y="3053"/>
                    <a:pt x="469" y="2994"/>
                    <a:pt x="459" y="2875"/>
                  </a:cubicBezTo>
                  <a:cubicBezTo>
                    <a:pt x="383" y="1925"/>
                    <a:pt x="1033" y="283"/>
                    <a:pt x="2246" y="283"/>
                  </a:cubicBezTo>
                  <a:cubicBezTo>
                    <a:pt x="2279" y="283"/>
                    <a:pt x="2311" y="284"/>
                    <a:pt x="2344" y="287"/>
                  </a:cubicBezTo>
                  <a:cubicBezTo>
                    <a:pt x="2349" y="287"/>
                    <a:pt x="2354" y="287"/>
                    <a:pt x="2359" y="287"/>
                  </a:cubicBezTo>
                  <a:cubicBezTo>
                    <a:pt x="2535" y="287"/>
                    <a:pt x="2523" y="29"/>
                    <a:pt x="2343" y="10"/>
                  </a:cubicBezTo>
                  <a:cubicBezTo>
                    <a:pt x="2285" y="4"/>
                    <a:pt x="2229" y="1"/>
                    <a:pt x="21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5"/>
            <p:cNvSpPr/>
            <p:nvPr/>
          </p:nvSpPr>
          <p:spPr>
            <a:xfrm>
              <a:off x="3940600" y="1349375"/>
              <a:ext cx="38075" cy="46000"/>
            </a:xfrm>
            <a:custGeom>
              <a:rect b="b" l="l" r="r" t="t"/>
              <a:pathLst>
                <a:path extrusionOk="0" h="1840" w="1523">
                  <a:moveTo>
                    <a:pt x="1326" y="1"/>
                  </a:moveTo>
                  <a:cubicBezTo>
                    <a:pt x="414" y="1"/>
                    <a:pt x="165" y="952"/>
                    <a:pt x="24" y="1635"/>
                  </a:cubicBezTo>
                  <a:cubicBezTo>
                    <a:pt x="0" y="1759"/>
                    <a:pt x="112" y="1840"/>
                    <a:pt x="214" y="1840"/>
                  </a:cubicBezTo>
                  <a:cubicBezTo>
                    <a:pt x="282" y="1840"/>
                    <a:pt x="345" y="1804"/>
                    <a:pt x="360" y="1722"/>
                  </a:cubicBezTo>
                  <a:cubicBezTo>
                    <a:pt x="463" y="1174"/>
                    <a:pt x="607" y="274"/>
                    <a:pt x="1358" y="239"/>
                  </a:cubicBezTo>
                  <a:cubicBezTo>
                    <a:pt x="1521" y="232"/>
                    <a:pt x="1522" y="4"/>
                    <a:pt x="1358" y="1"/>
                  </a:cubicBezTo>
                  <a:cubicBezTo>
                    <a:pt x="1347" y="1"/>
                    <a:pt x="1336" y="1"/>
                    <a:pt x="13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5"/>
            <p:cNvSpPr/>
            <p:nvPr/>
          </p:nvSpPr>
          <p:spPr>
            <a:xfrm>
              <a:off x="4163125" y="1272150"/>
              <a:ext cx="66275" cy="72075"/>
            </a:xfrm>
            <a:custGeom>
              <a:rect b="b" l="l" r="r" t="t"/>
              <a:pathLst>
                <a:path extrusionOk="0" h="2883" w="2651">
                  <a:moveTo>
                    <a:pt x="2188" y="1"/>
                  </a:moveTo>
                  <a:cubicBezTo>
                    <a:pt x="906" y="1"/>
                    <a:pt x="0" y="1692"/>
                    <a:pt x="125" y="2740"/>
                  </a:cubicBezTo>
                  <a:cubicBezTo>
                    <a:pt x="137" y="2834"/>
                    <a:pt x="216" y="2883"/>
                    <a:pt x="292" y="2883"/>
                  </a:cubicBezTo>
                  <a:cubicBezTo>
                    <a:pt x="367" y="2883"/>
                    <a:pt x="439" y="2836"/>
                    <a:pt x="443" y="2740"/>
                  </a:cubicBezTo>
                  <a:cubicBezTo>
                    <a:pt x="476" y="1786"/>
                    <a:pt x="1145" y="305"/>
                    <a:pt x="2327" y="305"/>
                  </a:cubicBezTo>
                  <a:cubicBezTo>
                    <a:pt x="2367" y="305"/>
                    <a:pt x="2408" y="307"/>
                    <a:pt x="2449" y="310"/>
                  </a:cubicBezTo>
                  <a:cubicBezTo>
                    <a:pt x="2455" y="311"/>
                    <a:pt x="2461" y="311"/>
                    <a:pt x="2466" y="311"/>
                  </a:cubicBezTo>
                  <a:cubicBezTo>
                    <a:pt x="2623" y="311"/>
                    <a:pt x="2650" y="65"/>
                    <a:pt x="2490" y="32"/>
                  </a:cubicBezTo>
                  <a:cubicBezTo>
                    <a:pt x="2387" y="11"/>
                    <a:pt x="2286" y="1"/>
                    <a:pt x="21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35"/>
            <p:cNvSpPr/>
            <p:nvPr/>
          </p:nvSpPr>
          <p:spPr>
            <a:xfrm>
              <a:off x="3809700" y="1417275"/>
              <a:ext cx="79800" cy="84225"/>
            </a:xfrm>
            <a:custGeom>
              <a:rect b="b" l="l" r="r" t="t"/>
              <a:pathLst>
                <a:path extrusionOk="0" h="3369" w="3192">
                  <a:moveTo>
                    <a:pt x="3033" y="0"/>
                  </a:moveTo>
                  <a:cubicBezTo>
                    <a:pt x="3027" y="0"/>
                    <a:pt x="3021" y="0"/>
                    <a:pt x="3014" y="1"/>
                  </a:cubicBezTo>
                  <a:cubicBezTo>
                    <a:pt x="1376" y="167"/>
                    <a:pt x="1" y="1716"/>
                    <a:pt x="50" y="3248"/>
                  </a:cubicBezTo>
                  <a:cubicBezTo>
                    <a:pt x="52" y="3329"/>
                    <a:pt x="114" y="3368"/>
                    <a:pt x="177" y="3368"/>
                  </a:cubicBezTo>
                  <a:cubicBezTo>
                    <a:pt x="241" y="3368"/>
                    <a:pt x="307" y="3328"/>
                    <a:pt x="315" y="3248"/>
                  </a:cubicBezTo>
                  <a:cubicBezTo>
                    <a:pt x="447" y="1900"/>
                    <a:pt x="1494" y="441"/>
                    <a:pt x="3014" y="262"/>
                  </a:cubicBezTo>
                  <a:cubicBezTo>
                    <a:pt x="3180" y="241"/>
                    <a:pt x="3192" y="0"/>
                    <a:pt x="30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35"/>
            <p:cNvSpPr/>
            <p:nvPr/>
          </p:nvSpPr>
          <p:spPr>
            <a:xfrm>
              <a:off x="4270050" y="1107000"/>
              <a:ext cx="76700" cy="78450"/>
            </a:xfrm>
            <a:custGeom>
              <a:rect b="b" l="l" r="r" t="t"/>
              <a:pathLst>
                <a:path extrusionOk="0" h="3138" w="3068">
                  <a:moveTo>
                    <a:pt x="2836" y="1"/>
                  </a:moveTo>
                  <a:cubicBezTo>
                    <a:pt x="2822" y="1"/>
                    <a:pt x="2807" y="2"/>
                    <a:pt x="2792" y="6"/>
                  </a:cubicBezTo>
                  <a:cubicBezTo>
                    <a:pt x="1430" y="308"/>
                    <a:pt x="1" y="1556"/>
                    <a:pt x="139" y="2958"/>
                  </a:cubicBezTo>
                  <a:cubicBezTo>
                    <a:pt x="150" y="3077"/>
                    <a:pt x="255" y="3137"/>
                    <a:pt x="355" y="3137"/>
                  </a:cubicBezTo>
                  <a:cubicBezTo>
                    <a:pt x="454" y="3137"/>
                    <a:pt x="548" y="3078"/>
                    <a:pt x="537" y="2958"/>
                  </a:cubicBezTo>
                  <a:cubicBezTo>
                    <a:pt x="412" y="1712"/>
                    <a:pt x="1675" y="612"/>
                    <a:pt x="2878" y="301"/>
                  </a:cubicBezTo>
                  <a:cubicBezTo>
                    <a:pt x="3068" y="252"/>
                    <a:pt x="3009" y="1"/>
                    <a:pt x="28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35"/>
            <p:cNvSpPr/>
            <p:nvPr/>
          </p:nvSpPr>
          <p:spPr>
            <a:xfrm>
              <a:off x="4248075" y="1076000"/>
              <a:ext cx="81225" cy="92275"/>
            </a:xfrm>
            <a:custGeom>
              <a:rect b="b" l="l" r="r" t="t"/>
              <a:pathLst>
                <a:path extrusionOk="0" h="3691" w="3249">
                  <a:moveTo>
                    <a:pt x="3051" y="1"/>
                  </a:moveTo>
                  <a:cubicBezTo>
                    <a:pt x="3050" y="1"/>
                    <a:pt x="3049" y="1"/>
                    <a:pt x="3048" y="1"/>
                  </a:cubicBezTo>
                  <a:cubicBezTo>
                    <a:pt x="1378" y="28"/>
                    <a:pt x="84" y="2190"/>
                    <a:pt x="4" y="3574"/>
                  </a:cubicBezTo>
                  <a:cubicBezTo>
                    <a:pt x="0" y="3650"/>
                    <a:pt x="65" y="3690"/>
                    <a:pt x="131" y="3690"/>
                  </a:cubicBezTo>
                  <a:cubicBezTo>
                    <a:pt x="185" y="3690"/>
                    <a:pt x="240" y="3663"/>
                    <a:pt x="257" y="3606"/>
                  </a:cubicBezTo>
                  <a:cubicBezTo>
                    <a:pt x="633" y="2416"/>
                    <a:pt x="1450" y="341"/>
                    <a:pt x="3048" y="290"/>
                  </a:cubicBezTo>
                  <a:cubicBezTo>
                    <a:pt x="3246" y="284"/>
                    <a:pt x="3249" y="1"/>
                    <a:pt x="3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35"/>
            <p:cNvSpPr/>
            <p:nvPr/>
          </p:nvSpPr>
          <p:spPr>
            <a:xfrm>
              <a:off x="4306225" y="1206425"/>
              <a:ext cx="40925" cy="48825"/>
            </a:xfrm>
            <a:custGeom>
              <a:rect b="b" l="l" r="r" t="t"/>
              <a:pathLst>
                <a:path extrusionOk="0" h="1953" w="1637">
                  <a:moveTo>
                    <a:pt x="1378" y="0"/>
                  </a:moveTo>
                  <a:cubicBezTo>
                    <a:pt x="1355" y="0"/>
                    <a:pt x="1330" y="5"/>
                    <a:pt x="1306" y="15"/>
                  </a:cubicBezTo>
                  <a:cubicBezTo>
                    <a:pt x="535" y="350"/>
                    <a:pt x="1" y="1015"/>
                    <a:pt x="129" y="1830"/>
                  </a:cubicBezTo>
                  <a:cubicBezTo>
                    <a:pt x="143" y="1914"/>
                    <a:pt x="220" y="1953"/>
                    <a:pt x="300" y="1953"/>
                  </a:cubicBezTo>
                  <a:cubicBezTo>
                    <a:pt x="399" y="1953"/>
                    <a:pt x="503" y="1893"/>
                    <a:pt x="490" y="1785"/>
                  </a:cubicBezTo>
                  <a:cubicBezTo>
                    <a:pt x="411" y="1103"/>
                    <a:pt x="843" y="582"/>
                    <a:pt x="1472" y="282"/>
                  </a:cubicBezTo>
                  <a:cubicBezTo>
                    <a:pt x="1637" y="204"/>
                    <a:pt x="1532" y="0"/>
                    <a:pt x="13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35"/>
            <p:cNvSpPr/>
            <p:nvPr/>
          </p:nvSpPr>
          <p:spPr>
            <a:xfrm>
              <a:off x="4086725" y="1317225"/>
              <a:ext cx="43850" cy="57925"/>
            </a:xfrm>
            <a:custGeom>
              <a:rect b="b" l="l" r="r" t="t"/>
              <a:pathLst>
                <a:path extrusionOk="0" h="2317" w="1754">
                  <a:moveTo>
                    <a:pt x="1502" y="1"/>
                  </a:moveTo>
                  <a:cubicBezTo>
                    <a:pt x="1463" y="1"/>
                    <a:pt x="1422" y="14"/>
                    <a:pt x="1386" y="45"/>
                  </a:cubicBezTo>
                  <a:cubicBezTo>
                    <a:pt x="732" y="615"/>
                    <a:pt x="311" y="1359"/>
                    <a:pt x="35" y="2148"/>
                  </a:cubicBezTo>
                  <a:cubicBezTo>
                    <a:pt x="0" y="2247"/>
                    <a:pt x="89" y="2316"/>
                    <a:pt x="178" y="2316"/>
                  </a:cubicBezTo>
                  <a:cubicBezTo>
                    <a:pt x="225" y="2316"/>
                    <a:pt x="272" y="2297"/>
                    <a:pt x="301" y="2252"/>
                  </a:cubicBezTo>
                  <a:cubicBezTo>
                    <a:pt x="753" y="1567"/>
                    <a:pt x="994" y="846"/>
                    <a:pt x="1630" y="271"/>
                  </a:cubicBezTo>
                  <a:cubicBezTo>
                    <a:pt x="1754" y="160"/>
                    <a:pt x="1637" y="1"/>
                    <a:pt x="15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35"/>
            <p:cNvSpPr/>
            <p:nvPr/>
          </p:nvSpPr>
          <p:spPr>
            <a:xfrm>
              <a:off x="4104825" y="1472050"/>
              <a:ext cx="62975" cy="63200"/>
            </a:xfrm>
            <a:custGeom>
              <a:rect b="b" l="l" r="r" t="t"/>
              <a:pathLst>
                <a:path extrusionOk="0" h="2528" w="2519">
                  <a:moveTo>
                    <a:pt x="2141" y="0"/>
                  </a:moveTo>
                  <a:cubicBezTo>
                    <a:pt x="803" y="0"/>
                    <a:pt x="0" y="1210"/>
                    <a:pt x="213" y="2420"/>
                  </a:cubicBezTo>
                  <a:cubicBezTo>
                    <a:pt x="226" y="2494"/>
                    <a:pt x="292" y="2527"/>
                    <a:pt x="359" y="2527"/>
                  </a:cubicBezTo>
                  <a:cubicBezTo>
                    <a:pt x="445" y="2527"/>
                    <a:pt x="534" y="2474"/>
                    <a:pt x="527" y="2382"/>
                  </a:cubicBezTo>
                  <a:cubicBezTo>
                    <a:pt x="461" y="1291"/>
                    <a:pt x="1017" y="229"/>
                    <a:pt x="2302" y="229"/>
                  </a:cubicBezTo>
                  <a:cubicBezTo>
                    <a:pt x="2323" y="229"/>
                    <a:pt x="2345" y="229"/>
                    <a:pt x="2366" y="230"/>
                  </a:cubicBezTo>
                  <a:cubicBezTo>
                    <a:pt x="2368" y="230"/>
                    <a:pt x="2370" y="230"/>
                    <a:pt x="2373" y="230"/>
                  </a:cubicBezTo>
                  <a:cubicBezTo>
                    <a:pt x="2519" y="230"/>
                    <a:pt x="2512" y="26"/>
                    <a:pt x="2366" y="11"/>
                  </a:cubicBezTo>
                  <a:cubicBezTo>
                    <a:pt x="2290" y="4"/>
                    <a:pt x="2215" y="0"/>
                    <a:pt x="2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5"/>
            <p:cNvSpPr/>
            <p:nvPr/>
          </p:nvSpPr>
          <p:spPr>
            <a:xfrm>
              <a:off x="4092675" y="1436500"/>
              <a:ext cx="33475" cy="50450"/>
            </a:xfrm>
            <a:custGeom>
              <a:rect b="b" l="l" r="r" t="t"/>
              <a:pathLst>
                <a:path extrusionOk="0" h="2018" w="1339">
                  <a:moveTo>
                    <a:pt x="1097" y="1"/>
                  </a:moveTo>
                  <a:cubicBezTo>
                    <a:pt x="1074" y="1"/>
                    <a:pt x="1050" y="5"/>
                    <a:pt x="1025" y="16"/>
                  </a:cubicBezTo>
                  <a:cubicBezTo>
                    <a:pt x="265" y="342"/>
                    <a:pt x="50" y="1136"/>
                    <a:pt x="8" y="1857"/>
                  </a:cubicBezTo>
                  <a:cubicBezTo>
                    <a:pt x="1" y="1965"/>
                    <a:pt x="85" y="2018"/>
                    <a:pt x="174" y="2018"/>
                  </a:cubicBezTo>
                  <a:cubicBezTo>
                    <a:pt x="264" y="2018"/>
                    <a:pt x="358" y="1964"/>
                    <a:pt x="367" y="1857"/>
                  </a:cubicBezTo>
                  <a:cubicBezTo>
                    <a:pt x="413" y="1252"/>
                    <a:pt x="554" y="571"/>
                    <a:pt x="1182" y="268"/>
                  </a:cubicBezTo>
                  <a:cubicBezTo>
                    <a:pt x="1338" y="191"/>
                    <a:pt x="1242" y="1"/>
                    <a:pt x="10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35"/>
            <p:cNvSpPr/>
            <p:nvPr/>
          </p:nvSpPr>
          <p:spPr>
            <a:xfrm>
              <a:off x="4230525" y="1449800"/>
              <a:ext cx="62400" cy="56375"/>
            </a:xfrm>
            <a:custGeom>
              <a:rect b="b" l="l" r="r" t="t"/>
              <a:pathLst>
                <a:path extrusionOk="0" h="2255" w="2496">
                  <a:moveTo>
                    <a:pt x="2243" y="0"/>
                  </a:moveTo>
                  <a:cubicBezTo>
                    <a:pt x="2232" y="0"/>
                    <a:pt x="2220" y="1"/>
                    <a:pt x="2207" y="4"/>
                  </a:cubicBezTo>
                  <a:cubicBezTo>
                    <a:pt x="1109" y="197"/>
                    <a:pt x="192" y="1018"/>
                    <a:pt x="17" y="2062"/>
                  </a:cubicBezTo>
                  <a:cubicBezTo>
                    <a:pt x="1" y="2162"/>
                    <a:pt x="100" y="2254"/>
                    <a:pt x="190" y="2254"/>
                  </a:cubicBezTo>
                  <a:cubicBezTo>
                    <a:pt x="235" y="2254"/>
                    <a:pt x="278" y="2232"/>
                    <a:pt x="304" y="2176"/>
                  </a:cubicBezTo>
                  <a:cubicBezTo>
                    <a:pt x="729" y="1283"/>
                    <a:pt x="1197" y="529"/>
                    <a:pt x="2294" y="306"/>
                  </a:cubicBezTo>
                  <a:cubicBezTo>
                    <a:pt x="2495" y="265"/>
                    <a:pt x="2428" y="0"/>
                    <a:pt x="2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35"/>
            <p:cNvSpPr/>
            <p:nvPr/>
          </p:nvSpPr>
          <p:spPr>
            <a:xfrm>
              <a:off x="4225475" y="1407000"/>
              <a:ext cx="51975" cy="58750"/>
            </a:xfrm>
            <a:custGeom>
              <a:rect b="b" l="l" r="r" t="t"/>
              <a:pathLst>
                <a:path extrusionOk="0" h="2350" w="2079">
                  <a:moveTo>
                    <a:pt x="1875" y="0"/>
                  </a:moveTo>
                  <a:cubicBezTo>
                    <a:pt x="1848" y="0"/>
                    <a:pt x="1820" y="8"/>
                    <a:pt x="1791" y="26"/>
                  </a:cubicBezTo>
                  <a:cubicBezTo>
                    <a:pt x="943" y="557"/>
                    <a:pt x="223" y="1150"/>
                    <a:pt x="26" y="2133"/>
                  </a:cubicBezTo>
                  <a:cubicBezTo>
                    <a:pt x="0" y="2264"/>
                    <a:pt x="118" y="2350"/>
                    <a:pt x="225" y="2350"/>
                  </a:cubicBezTo>
                  <a:cubicBezTo>
                    <a:pt x="297" y="2350"/>
                    <a:pt x="364" y="2312"/>
                    <a:pt x="383" y="2224"/>
                  </a:cubicBezTo>
                  <a:cubicBezTo>
                    <a:pt x="579" y="1350"/>
                    <a:pt x="1212" y="794"/>
                    <a:pt x="1948" y="279"/>
                  </a:cubicBezTo>
                  <a:cubicBezTo>
                    <a:pt x="2079" y="187"/>
                    <a:pt x="2002" y="0"/>
                    <a:pt x="18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35"/>
            <p:cNvSpPr/>
            <p:nvPr/>
          </p:nvSpPr>
          <p:spPr>
            <a:xfrm>
              <a:off x="4058625" y="1547650"/>
              <a:ext cx="26675" cy="38350"/>
            </a:xfrm>
            <a:custGeom>
              <a:rect b="b" l="l" r="r" t="t"/>
              <a:pathLst>
                <a:path extrusionOk="0" h="1534" w="1067">
                  <a:moveTo>
                    <a:pt x="878" y="0"/>
                  </a:moveTo>
                  <a:cubicBezTo>
                    <a:pt x="846" y="0"/>
                    <a:pt x="814" y="13"/>
                    <a:pt x="785" y="44"/>
                  </a:cubicBezTo>
                  <a:cubicBezTo>
                    <a:pt x="425" y="429"/>
                    <a:pt x="0" y="882"/>
                    <a:pt x="219" y="1425"/>
                  </a:cubicBezTo>
                  <a:cubicBezTo>
                    <a:pt x="249" y="1501"/>
                    <a:pt x="319" y="1534"/>
                    <a:pt x="387" y="1534"/>
                  </a:cubicBezTo>
                  <a:cubicBezTo>
                    <a:pt x="491" y="1534"/>
                    <a:pt x="592" y="1458"/>
                    <a:pt x="547" y="1342"/>
                  </a:cubicBezTo>
                  <a:cubicBezTo>
                    <a:pt x="381" y="909"/>
                    <a:pt x="711" y="550"/>
                    <a:pt x="982" y="231"/>
                  </a:cubicBezTo>
                  <a:cubicBezTo>
                    <a:pt x="1066" y="131"/>
                    <a:pt x="978" y="0"/>
                    <a:pt x="8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35"/>
            <p:cNvSpPr/>
            <p:nvPr/>
          </p:nvSpPr>
          <p:spPr>
            <a:xfrm>
              <a:off x="4323025" y="1438825"/>
              <a:ext cx="59650" cy="54350"/>
            </a:xfrm>
            <a:custGeom>
              <a:rect b="b" l="l" r="r" t="t"/>
              <a:pathLst>
                <a:path extrusionOk="0" h="2174" w="2386">
                  <a:moveTo>
                    <a:pt x="2164" y="0"/>
                  </a:moveTo>
                  <a:cubicBezTo>
                    <a:pt x="1145" y="0"/>
                    <a:pt x="226" y="1090"/>
                    <a:pt x="32" y="1948"/>
                  </a:cubicBezTo>
                  <a:cubicBezTo>
                    <a:pt x="1" y="2084"/>
                    <a:pt x="122" y="2173"/>
                    <a:pt x="236" y="2173"/>
                  </a:cubicBezTo>
                  <a:cubicBezTo>
                    <a:pt x="311" y="2173"/>
                    <a:pt x="382" y="2134"/>
                    <a:pt x="403" y="2044"/>
                  </a:cubicBezTo>
                  <a:cubicBezTo>
                    <a:pt x="574" y="1299"/>
                    <a:pt x="1304" y="249"/>
                    <a:pt x="2215" y="249"/>
                  </a:cubicBezTo>
                  <a:cubicBezTo>
                    <a:pt x="2215" y="249"/>
                    <a:pt x="2216" y="249"/>
                    <a:pt x="2217" y="249"/>
                  </a:cubicBezTo>
                  <a:cubicBezTo>
                    <a:pt x="2386" y="249"/>
                    <a:pt x="2386" y="9"/>
                    <a:pt x="2217" y="1"/>
                  </a:cubicBezTo>
                  <a:cubicBezTo>
                    <a:pt x="2199" y="0"/>
                    <a:pt x="2181" y="0"/>
                    <a:pt x="2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35"/>
            <p:cNvSpPr/>
            <p:nvPr/>
          </p:nvSpPr>
          <p:spPr>
            <a:xfrm>
              <a:off x="4318425" y="1416825"/>
              <a:ext cx="48350" cy="35425"/>
            </a:xfrm>
            <a:custGeom>
              <a:rect b="b" l="l" r="r" t="t"/>
              <a:pathLst>
                <a:path extrusionOk="0" h="1417" w="1934">
                  <a:moveTo>
                    <a:pt x="1640" y="1"/>
                  </a:moveTo>
                  <a:cubicBezTo>
                    <a:pt x="932" y="1"/>
                    <a:pt x="372" y="603"/>
                    <a:pt x="75" y="1152"/>
                  </a:cubicBezTo>
                  <a:cubicBezTo>
                    <a:pt x="0" y="1290"/>
                    <a:pt x="132" y="1416"/>
                    <a:pt x="254" y="1416"/>
                  </a:cubicBezTo>
                  <a:cubicBezTo>
                    <a:pt x="310" y="1416"/>
                    <a:pt x="364" y="1390"/>
                    <a:pt x="396" y="1328"/>
                  </a:cubicBezTo>
                  <a:cubicBezTo>
                    <a:pt x="636" y="860"/>
                    <a:pt x="1095" y="294"/>
                    <a:pt x="1706" y="294"/>
                  </a:cubicBezTo>
                  <a:cubicBezTo>
                    <a:pt x="1716" y="294"/>
                    <a:pt x="1725" y="294"/>
                    <a:pt x="1735" y="295"/>
                  </a:cubicBezTo>
                  <a:cubicBezTo>
                    <a:pt x="1736" y="295"/>
                    <a:pt x="1738" y="295"/>
                    <a:pt x="1740" y="295"/>
                  </a:cubicBezTo>
                  <a:cubicBezTo>
                    <a:pt x="1934" y="295"/>
                    <a:pt x="1928" y="19"/>
                    <a:pt x="1735" y="4"/>
                  </a:cubicBezTo>
                  <a:cubicBezTo>
                    <a:pt x="1703" y="2"/>
                    <a:pt x="1672" y="1"/>
                    <a:pt x="1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5"/>
            <p:cNvSpPr/>
            <p:nvPr/>
          </p:nvSpPr>
          <p:spPr>
            <a:xfrm>
              <a:off x="4171575" y="1487425"/>
              <a:ext cx="43100" cy="54025"/>
            </a:xfrm>
            <a:custGeom>
              <a:rect b="b" l="l" r="r" t="t"/>
              <a:pathLst>
                <a:path extrusionOk="0" h="2161" w="1724">
                  <a:moveTo>
                    <a:pt x="1529" y="0"/>
                  </a:moveTo>
                  <a:cubicBezTo>
                    <a:pt x="1507" y="0"/>
                    <a:pt x="1484" y="6"/>
                    <a:pt x="1460" y="19"/>
                  </a:cubicBezTo>
                  <a:cubicBezTo>
                    <a:pt x="679" y="444"/>
                    <a:pt x="220" y="1144"/>
                    <a:pt x="30" y="1957"/>
                  </a:cubicBezTo>
                  <a:cubicBezTo>
                    <a:pt x="0" y="2080"/>
                    <a:pt x="110" y="2160"/>
                    <a:pt x="213" y="2160"/>
                  </a:cubicBezTo>
                  <a:cubicBezTo>
                    <a:pt x="280" y="2160"/>
                    <a:pt x="345" y="2125"/>
                    <a:pt x="364" y="2043"/>
                  </a:cubicBezTo>
                  <a:cubicBezTo>
                    <a:pt x="533" y="1306"/>
                    <a:pt x="904" y="653"/>
                    <a:pt x="1598" y="240"/>
                  </a:cubicBezTo>
                  <a:cubicBezTo>
                    <a:pt x="1723" y="166"/>
                    <a:pt x="1648" y="0"/>
                    <a:pt x="15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5"/>
            <p:cNvSpPr/>
            <p:nvPr/>
          </p:nvSpPr>
          <p:spPr>
            <a:xfrm>
              <a:off x="3157825" y="1539125"/>
              <a:ext cx="2795525" cy="1353000"/>
            </a:xfrm>
            <a:custGeom>
              <a:rect b="b" l="l" r="r" t="t"/>
              <a:pathLst>
                <a:path extrusionOk="0" h="54120" w="111821">
                  <a:moveTo>
                    <a:pt x="57060" y="1"/>
                  </a:moveTo>
                  <a:cubicBezTo>
                    <a:pt x="56829" y="1"/>
                    <a:pt x="56597" y="16"/>
                    <a:pt x="56368" y="32"/>
                  </a:cubicBezTo>
                  <a:cubicBezTo>
                    <a:pt x="53725" y="219"/>
                    <a:pt x="51081" y="405"/>
                    <a:pt x="48439" y="592"/>
                  </a:cubicBezTo>
                  <a:cubicBezTo>
                    <a:pt x="46238" y="747"/>
                    <a:pt x="44017" y="906"/>
                    <a:pt x="41891" y="1497"/>
                  </a:cubicBezTo>
                  <a:cubicBezTo>
                    <a:pt x="36378" y="3031"/>
                    <a:pt x="32069" y="7292"/>
                    <a:pt x="28456" y="11731"/>
                  </a:cubicBezTo>
                  <a:cubicBezTo>
                    <a:pt x="27962" y="12338"/>
                    <a:pt x="27342" y="13010"/>
                    <a:pt x="26582" y="13010"/>
                  </a:cubicBezTo>
                  <a:cubicBezTo>
                    <a:pt x="26535" y="13010"/>
                    <a:pt x="26487" y="13008"/>
                    <a:pt x="26439" y="13003"/>
                  </a:cubicBezTo>
                  <a:cubicBezTo>
                    <a:pt x="25889" y="12941"/>
                    <a:pt x="25453" y="12527"/>
                    <a:pt x="24970" y="12254"/>
                  </a:cubicBezTo>
                  <a:cubicBezTo>
                    <a:pt x="24460" y="11967"/>
                    <a:pt x="23927" y="11843"/>
                    <a:pt x="23386" y="11843"/>
                  </a:cubicBezTo>
                  <a:cubicBezTo>
                    <a:pt x="21573" y="11843"/>
                    <a:pt x="19673" y="13244"/>
                    <a:pt x="18251" y="14602"/>
                  </a:cubicBezTo>
                  <a:cubicBezTo>
                    <a:pt x="13297" y="19334"/>
                    <a:pt x="7096" y="24584"/>
                    <a:pt x="3306" y="30329"/>
                  </a:cubicBezTo>
                  <a:cubicBezTo>
                    <a:pt x="0" y="35330"/>
                    <a:pt x="782" y="44762"/>
                    <a:pt x="4789" y="49171"/>
                  </a:cubicBezTo>
                  <a:cubicBezTo>
                    <a:pt x="8200" y="52925"/>
                    <a:pt x="13843" y="53422"/>
                    <a:pt x="18916" y="53522"/>
                  </a:cubicBezTo>
                  <a:cubicBezTo>
                    <a:pt x="29440" y="53729"/>
                    <a:pt x="40704" y="54120"/>
                    <a:pt x="52105" y="54120"/>
                  </a:cubicBezTo>
                  <a:cubicBezTo>
                    <a:pt x="71999" y="54120"/>
                    <a:pt x="92315" y="52931"/>
                    <a:pt x="109862" y="47505"/>
                  </a:cubicBezTo>
                  <a:cubicBezTo>
                    <a:pt x="110112" y="47427"/>
                    <a:pt x="110367" y="47348"/>
                    <a:pt x="110582" y="47196"/>
                  </a:cubicBezTo>
                  <a:cubicBezTo>
                    <a:pt x="111821" y="46320"/>
                    <a:pt x="105197" y="38375"/>
                    <a:pt x="104049" y="37384"/>
                  </a:cubicBezTo>
                  <a:cubicBezTo>
                    <a:pt x="101137" y="34870"/>
                    <a:pt x="98222" y="32358"/>
                    <a:pt x="95310" y="29844"/>
                  </a:cubicBezTo>
                  <a:cubicBezTo>
                    <a:pt x="91270" y="26359"/>
                    <a:pt x="87232" y="22877"/>
                    <a:pt x="83193" y="19392"/>
                  </a:cubicBezTo>
                  <a:cubicBezTo>
                    <a:pt x="80847" y="17366"/>
                    <a:pt x="78491" y="15335"/>
                    <a:pt x="75904" y="13624"/>
                  </a:cubicBezTo>
                  <a:cubicBezTo>
                    <a:pt x="73998" y="12364"/>
                    <a:pt x="71958" y="11268"/>
                    <a:pt x="70285" y="9709"/>
                  </a:cubicBezTo>
                  <a:cubicBezTo>
                    <a:pt x="69172" y="8671"/>
                    <a:pt x="68182" y="7402"/>
                    <a:pt x="66752" y="6878"/>
                  </a:cubicBezTo>
                  <a:cubicBezTo>
                    <a:pt x="64976" y="6230"/>
                    <a:pt x="62729" y="6817"/>
                    <a:pt x="61324" y="5549"/>
                  </a:cubicBezTo>
                  <a:cubicBezTo>
                    <a:pt x="59723" y="4105"/>
                    <a:pt x="60101" y="930"/>
                    <a:pt x="58087" y="162"/>
                  </a:cubicBezTo>
                  <a:cubicBezTo>
                    <a:pt x="57760" y="37"/>
                    <a:pt x="57412" y="1"/>
                    <a:pt x="570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35"/>
            <p:cNvSpPr/>
            <p:nvPr/>
          </p:nvSpPr>
          <p:spPr>
            <a:xfrm>
              <a:off x="3157825" y="1579050"/>
              <a:ext cx="2033075" cy="1313025"/>
            </a:xfrm>
            <a:custGeom>
              <a:rect b="b" l="l" r="r" t="t"/>
              <a:pathLst>
                <a:path extrusionOk="0" h="52521" w="81323">
                  <a:moveTo>
                    <a:pt x="41553" y="0"/>
                  </a:moveTo>
                  <a:cubicBezTo>
                    <a:pt x="36203" y="1612"/>
                    <a:pt x="31998" y="5787"/>
                    <a:pt x="28462" y="10132"/>
                  </a:cubicBezTo>
                  <a:cubicBezTo>
                    <a:pt x="27969" y="10738"/>
                    <a:pt x="27347" y="11413"/>
                    <a:pt x="26590" y="11413"/>
                  </a:cubicBezTo>
                  <a:cubicBezTo>
                    <a:pt x="26542" y="11413"/>
                    <a:pt x="26492" y="11410"/>
                    <a:pt x="26442" y="11404"/>
                  </a:cubicBezTo>
                  <a:cubicBezTo>
                    <a:pt x="25890" y="11346"/>
                    <a:pt x="25456" y="10931"/>
                    <a:pt x="24974" y="10657"/>
                  </a:cubicBezTo>
                  <a:cubicBezTo>
                    <a:pt x="24464" y="10370"/>
                    <a:pt x="23931" y="10246"/>
                    <a:pt x="23390" y="10246"/>
                  </a:cubicBezTo>
                  <a:cubicBezTo>
                    <a:pt x="21575" y="10246"/>
                    <a:pt x="19676" y="11649"/>
                    <a:pt x="18254" y="13007"/>
                  </a:cubicBezTo>
                  <a:cubicBezTo>
                    <a:pt x="13298" y="17737"/>
                    <a:pt x="7101" y="22989"/>
                    <a:pt x="3307" y="28730"/>
                  </a:cubicBezTo>
                  <a:cubicBezTo>
                    <a:pt x="0" y="33731"/>
                    <a:pt x="782" y="43164"/>
                    <a:pt x="4789" y="47574"/>
                  </a:cubicBezTo>
                  <a:cubicBezTo>
                    <a:pt x="8200" y="51328"/>
                    <a:pt x="13843" y="51823"/>
                    <a:pt x="18916" y="51925"/>
                  </a:cubicBezTo>
                  <a:cubicBezTo>
                    <a:pt x="29431" y="52132"/>
                    <a:pt x="40686" y="52521"/>
                    <a:pt x="52077" y="52521"/>
                  </a:cubicBezTo>
                  <a:cubicBezTo>
                    <a:pt x="56101" y="52521"/>
                    <a:pt x="60142" y="52472"/>
                    <a:pt x="64174" y="52350"/>
                  </a:cubicBezTo>
                  <a:cubicBezTo>
                    <a:pt x="66836" y="51117"/>
                    <a:pt x="69419" y="49705"/>
                    <a:pt x="71958" y="48228"/>
                  </a:cubicBezTo>
                  <a:cubicBezTo>
                    <a:pt x="74339" y="46845"/>
                    <a:pt x="76736" y="45432"/>
                    <a:pt x="78909" y="43733"/>
                  </a:cubicBezTo>
                  <a:cubicBezTo>
                    <a:pt x="79661" y="43142"/>
                    <a:pt x="80835" y="42332"/>
                    <a:pt x="81058" y="41317"/>
                  </a:cubicBezTo>
                  <a:cubicBezTo>
                    <a:pt x="81323" y="40111"/>
                    <a:pt x="80166" y="39737"/>
                    <a:pt x="79183" y="39737"/>
                  </a:cubicBezTo>
                  <a:cubicBezTo>
                    <a:pt x="79085" y="39737"/>
                    <a:pt x="78988" y="39741"/>
                    <a:pt x="78894" y="39748"/>
                  </a:cubicBezTo>
                  <a:cubicBezTo>
                    <a:pt x="76009" y="39977"/>
                    <a:pt x="73145" y="40683"/>
                    <a:pt x="70366" y="41437"/>
                  </a:cubicBezTo>
                  <a:cubicBezTo>
                    <a:pt x="69111" y="41778"/>
                    <a:pt x="67861" y="42134"/>
                    <a:pt x="66625" y="42524"/>
                  </a:cubicBezTo>
                  <a:cubicBezTo>
                    <a:pt x="68182" y="41630"/>
                    <a:pt x="69751" y="40743"/>
                    <a:pt x="71355" y="39933"/>
                  </a:cubicBezTo>
                  <a:cubicBezTo>
                    <a:pt x="73269" y="38967"/>
                    <a:pt x="75303" y="38204"/>
                    <a:pt x="77170" y="37150"/>
                  </a:cubicBezTo>
                  <a:cubicBezTo>
                    <a:pt x="78020" y="36671"/>
                    <a:pt x="79129" y="35865"/>
                    <a:pt x="79024" y="34747"/>
                  </a:cubicBezTo>
                  <a:cubicBezTo>
                    <a:pt x="78830" y="32637"/>
                    <a:pt x="74432" y="32826"/>
                    <a:pt x="73091" y="32778"/>
                  </a:cubicBezTo>
                  <a:cubicBezTo>
                    <a:pt x="72863" y="32770"/>
                    <a:pt x="72636" y="32766"/>
                    <a:pt x="72409" y="32766"/>
                  </a:cubicBezTo>
                  <a:cubicBezTo>
                    <a:pt x="70769" y="32766"/>
                    <a:pt x="69144" y="32966"/>
                    <a:pt x="67514" y="33167"/>
                  </a:cubicBezTo>
                  <a:cubicBezTo>
                    <a:pt x="67119" y="33215"/>
                    <a:pt x="66733" y="33272"/>
                    <a:pt x="66356" y="33346"/>
                  </a:cubicBezTo>
                  <a:cubicBezTo>
                    <a:pt x="66109" y="33297"/>
                    <a:pt x="65856" y="33251"/>
                    <a:pt x="65606" y="33206"/>
                  </a:cubicBezTo>
                  <a:cubicBezTo>
                    <a:pt x="65689" y="33044"/>
                    <a:pt x="65763" y="32883"/>
                    <a:pt x="65811" y="32703"/>
                  </a:cubicBezTo>
                  <a:cubicBezTo>
                    <a:pt x="66384" y="30752"/>
                    <a:pt x="64038" y="29234"/>
                    <a:pt x="62491" y="28667"/>
                  </a:cubicBezTo>
                  <a:cubicBezTo>
                    <a:pt x="61187" y="28189"/>
                    <a:pt x="59789" y="28032"/>
                    <a:pt x="58384" y="28032"/>
                  </a:cubicBezTo>
                  <a:cubicBezTo>
                    <a:pt x="57168" y="28032"/>
                    <a:pt x="55947" y="28150"/>
                    <a:pt x="54777" y="28278"/>
                  </a:cubicBezTo>
                  <a:cubicBezTo>
                    <a:pt x="53475" y="28425"/>
                    <a:pt x="52181" y="28618"/>
                    <a:pt x="50893" y="28859"/>
                  </a:cubicBezTo>
                  <a:cubicBezTo>
                    <a:pt x="51484" y="28447"/>
                    <a:pt x="52064" y="27975"/>
                    <a:pt x="52322" y="27407"/>
                  </a:cubicBezTo>
                  <a:cubicBezTo>
                    <a:pt x="53212" y="25450"/>
                    <a:pt x="50465" y="24864"/>
                    <a:pt x="49143" y="24710"/>
                  </a:cubicBezTo>
                  <a:cubicBezTo>
                    <a:pt x="48562" y="24642"/>
                    <a:pt x="47974" y="24612"/>
                    <a:pt x="47384" y="24612"/>
                  </a:cubicBezTo>
                  <a:cubicBezTo>
                    <a:pt x="45077" y="24612"/>
                    <a:pt x="42723" y="25073"/>
                    <a:pt x="40510" y="25568"/>
                  </a:cubicBezTo>
                  <a:cubicBezTo>
                    <a:pt x="38665" y="25984"/>
                    <a:pt x="36633" y="26541"/>
                    <a:pt x="35076" y="27702"/>
                  </a:cubicBezTo>
                  <a:cubicBezTo>
                    <a:pt x="35497" y="27087"/>
                    <a:pt x="35814" y="26426"/>
                    <a:pt x="35781" y="25785"/>
                  </a:cubicBezTo>
                  <a:cubicBezTo>
                    <a:pt x="35742" y="24999"/>
                    <a:pt x="35338" y="24686"/>
                    <a:pt x="34724" y="24686"/>
                  </a:cubicBezTo>
                  <a:cubicBezTo>
                    <a:pt x="33801" y="24686"/>
                    <a:pt x="32402" y="25391"/>
                    <a:pt x="31051" y="26249"/>
                  </a:cubicBezTo>
                  <a:cubicBezTo>
                    <a:pt x="31704" y="25516"/>
                    <a:pt x="32339" y="24825"/>
                    <a:pt x="32455" y="23807"/>
                  </a:cubicBezTo>
                  <a:cubicBezTo>
                    <a:pt x="32486" y="23502"/>
                    <a:pt x="32163" y="23228"/>
                    <a:pt x="31880" y="23228"/>
                  </a:cubicBezTo>
                  <a:cubicBezTo>
                    <a:pt x="31879" y="23228"/>
                    <a:pt x="31877" y="23228"/>
                    <a:pt x="31876" y="23228"/>
                  </a:cubicBezTo>
                  <a:cubicBezTo>
                    <a:pt x="31552" y="23236"/>
                    <a:pt x="31243" y="23281"/>
                    <a:pt x="30943" y="23346"/>
                  </a:cubicBezTo>
                  <a:cubicBezTo>
                    <a:pt x="31102" y="23182"/>
                    <a:pt x="31382" y="22909"/>
                    <a:pt x="31382" y="22896"/>
                  </a:cubicBezTo>
                  <a:cubicBezTo>
                    <a:pt x="31852" y="22446"/>
                    <a:pt x="42537" y="15776"/>
                    <a:pt x="44295" y="13807"/>
                  </a:cubicBezTo>
                  <a:cubicBezTo>
                    <a:pt x="45222" y="12767"/>
                    <a:pt x="44919" y="11590"/>
                    <a:pt x="43441" y="11545"/>
                  </a:cubicBezTo>
                  <a:cubicBezTo>
                    <a:pt x="43370" y="11543"/>
                    <a:pt x="43300" y="11542"/>
                    <a:pt x="43229" y="11542"/>
                  </a:cubicBezTo>
                  <a:cubicBezTo>
                    <a:pt x="41902" y="11542"/>
                    <a:pt x="40584" y="11898"/>
                    <a:pt x="39332" y="12435"/>
                  </a:cubicBezTo>
                  <a:cubicBezTo>
                    <a:pt x="40243" y="11811"/>
                    <a:pt x="41153" y="11180"/>
                    <a:pt x="42027" y="10487"/>
                  </a:cubicBezTo>
                  <a:cubicBezTo>
                    <a:pt x="43510" y="9318"/>
                    <a:pt x="44146" y="7086"/>
                    <a:pt x="41668" y="6674"/>
                  </a:cubicBezTo>
                  <a:cubicBezTo>
                    <a:pt x="41478" y="6643"/>
                    <a:pt x="41285" y="6628"/>
                    <a:pt x="41089" y="6628"/>
                  </a:cubicBezTo>
                  <a:cubicBezTo>
                    <a:pt x="39190" y="6628"/>
                    <a:pt x="37041" y="8003"/>
                    <a:pt x="35486" y="8817"/>
                  </a:cubicBezTo>
                  <a:cubicBezTo>
                    <a:pt x="34392" y="9391"/>
                    <a:pt x="33354" y="10023"/>
                    <a:pt x="32384" y="10738"/>
                  </a:cubicBezTo>
                  <a:cubicBezTo>
                    <a:pt x="34847" y="7549"/>
                    <a:pt x="38335" y="5095"/>
                    <a:pt x="41250" y="2222"/>
                  </a:cubicBezTo>
                  <a:cubicBezTo>
                    <a:pt x="41620" y="1859"/>
                    <a:pt x="42004" y="1434"/>
                    <a:pt x="42021" y="916"/>
                  </a:cubicBezTo>
                  <a:cubicBezTo>
                    <a:pt x="42034" y="505"/>
                    <a:pt x="41852" y="205"/>
                    <a:pt x="415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35"/>
            <p:cNvSpPr/>
            <p:nvPr/>
          </p:nvSpPr>
          <p:spPr>
            <a:xfrm>
              <a:off x="4343125" y="1617650"/>
              <a:ext cx="70625" cy="45450"/>
            </a:xfrm>
            <a:custGeom>
              <a:rect b="b" l="l" r="r" t="t"/>
              <a:pathLst>
                <a:path extrusionOk="0" h="1818" w="2825">
                  <a:moveTo>
                    <a:pt x="2457" y="1"/>
                  </a:moveTo>
                  <a:cubicBezTo>
                    <a:pt x="2425" y="1"/>
                    <a:pt x="2390" y="7"/>
                    <a:pt x="2352" y="20"/>
                  </a:cubicBezTo>
                  <a:cubicBezTo>
                    <a:pt x="1601" y="286"/>
                    <a:pt x="1025" y="839"/>
                    <a:pt x="323" y="1202"/>
                  </a:cubicBezTo>
                  <a:cubicBezTo>
                    <a:pt x="1" y="1368"/>
                    <a:pt x="198" y="1818"/>
                    <a:pt x="497" y="1818"/>
                  </a:cubicBezTo>
                  <a:cubicBezTo>
                    <a:pt x="548" y="1818"/>
                    <a:pt x="603" y="1804"/>
                    <a:pt x="659" y="1774"/>
                  </a:cubicBezTo>
                  <a:cubicBezTo>
                    <a:pt x="1298" y="1419"/>
                    <a:pt x="1823" y="861"/>
                    <a:pt x="2510" y="592"/>
                  </a:cubicBezTo>
                  <a:cubicBezTo>
                    <a:pt x="2824" y="469"/>
                    <a:pt x="2741" y="1"/>
                    <a:pt x="2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5"/>
            <p:cNvSpPr/>
            <p:nvPr/>
          </p:nvSpPr>
          <p:spPr>
            <a:xfrm>
              <a:off x="4325875" y="1692025"/>
              <a:ext cx="70975" cy="46950"/>
            </a:xfrm>
            <a:custGeom>
              <a:rect b="b" l="l" r="r" t="t"/>
              <a:pathLst>
                <a:path extrusionOk="0" h="1878" w="2839">
                  <a:moveTo>
                    <a:pt x="2453" y="0"/>
                  </a:moveTo>
                  <a:cubicBezTo>
                    <a:pt x="2427" y="0"/>
                    <a:pt x="2400" y="4"/>
                    <a:pt x="2372" y="11"/>
                  </a:cubicBezTo>
                  <a:cubicBezTo>
                    <a:pt x="1537" y="228"/>
                    <a:pt x="907" y="763"/>
                    <a:pt x="264" y="1307"/>
                  </a:cubicBezTo>
                  <a:cubicBezTo>
                    <a:pt x="0" y="1529"/>
                    <a:pt x="244" y="1878"/>
                    <a:pt x="521" y="1878"/>
                  </a:cubicBezTo>
                  <a:cubicBezTo>
                    <a:pt x="597" y="1878"/>
                    <a:pt x="675" y="1852"/>
                    <a:pt x="746" y="1790"/>
                  </a:cubicBezTo>
                  <a:cubicBezTo>
                    <a:pt x="1296" y="1311"/>
                    <a:pt x="1814" y="789"/>
                    <a:pt x="2520" y="555"/>
                  </a:cubicBezTo>
                  <a:cubicBezTo>
                    <a:pt x="2838" y="451"/>
                    <a:pt x="2746" y="0"/>
                    <a:pt x="24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5"/>
            <p:cNvSpPr/>
            <p:nvPr/>
          </p:nvSpPr>
          <p:spPr>
            <a:xfrm>
              <a:off x="4435900" y="1702050"/>
              <a:ext cx="42325" cy="26725"/>
            </a:xfrm>
            <a:custGeom>
              <a:rect b="b" l="l" r="r" t="t"/>
              <a:pathLst>
                <a:path extrusionOk="0" h="1069" w="1693">
                  <a:moveTo>
                    <a:pt x="1241" y="1"/>
                  </a:moveTo>
                  <a:cubicBezTo>
                    <a:pt x="1218" y="1"/>
                    <a:pt x="1195" y="3"/>
                    <a:pt x="1170" y="8"/>
                  </a:cubicBezTo>
                  <a:cubicBezTo>
                    <a:pt x="832" y="75"/>
                    <a:pt x="510" y="220"/>
                    <a:pt x="234" y="427"/>
                  </a:cubicBezTo>
                  <a:cubicBezTo>
                    <a:pt x="69" y="551"/>
                    <a:pt x="0" y="759"/>
                    <a:pt x="136" y="936"/>
                  </a:cubicBezTo>
                  <a:cubicBezTo>
                    <a:pt x="206" y="1026"/>
                    <a:pt x="303" y="1069"/>
                    <a:pt x="403" y="1069"/>
                  </a:cubicBezTo>
                  <a:cubicBezTo>
                    <a:pt x="490" y="1069"/>
                    <a:pt x="580" y="1035"/>
                    <a:pt x="653" y="971"/>
                  </a:cubicBezTo>
                  <a:cubicBezTo>
                    <a:pt x="852" y="796"/>
                    <a:pt x="1079" y="674"/>
                    <a:pt x="1333" y="602"/>
                  </a:cubicBezTo>
                  <a:cubicBezTo>
                    <a:pt x="1692" y="497"/>
                    <a:pt x="1575"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5"/>
            <p:cNvSpPr/>
            <p:nvPr/>
          </p:nvSpPr>
          <p:spPr>
            <a:xfrm>
              <a:off x="4128575" y="1715425"/>
              <a:ext cx="42300" cy="26750"/>
            </a:xfrm>
            <a:custGeom>
              <a:rect b="b" l="l" r="r" t="t"/>
              <a:pathLst>
                <a:path extrusionOk="0" h="1070" w="1692">
                  <a:moveTo>
                    <a:pt x="1244" y="1"/>
                  </a:moveTo>
                  <a:cubicBezTo>
                    <a:pt x="1221" y="1"/>
                    <a:pt x="1196" y="3"/>
                    <a:pt x="1171" y="9"/>
                  </a:cubicBezTo>
                  <a:cubicBezTo>
                    <a:pt x="833" y="76"/>
                    <a:pt x="511" y="220"/>
                    <a:pt x="234" y="428"/>
                  </a:cubicBezTo>
                  <a:cubicBezTo>
                    <a:pt x="69" y="550"/>
                    <a:pt x="1" y="758"/>
                    <a:pt x="137" y="936"/>
                  </a:cubicBezTo>
                  <a:cubicBezTo>
                    <a:pt x="206" y="1027"/>
                    <a:pt x="303" y="1070"/>
                    <a:pt x="403" y="1070"/>
                  </a:cubicBezTo>
                  <a:cubicBezTo>
                    <a:pt x="490" y="1070"/>
                    <a:pt x="580" y="1036"/>
                    <a:pt x="653" y="972"/>
                  </a:cubicBezTo>
                  <a:cubicBezTo>
                    <a:pt x="852" y="796"/>
                    <a:pt x="1080" y="674"/>
                    <a:pt x="1334" y="601"/>
                  </a:cubicBezTo>
                  <a:cubicBezTo>
                    <a:pt x="1692" y="496"/>
                    <a:pt x="1576" y="1"/>
                    <a:pt x="12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5"/>
            <p:cNvSpPr/>
            <p:nvPr/>
          </p:nvSpPr>
          <p:spPr>
            <a:xfrm>
              <a:off x="4262900" y="1675050"/>
              <a:ext cx="37125" cy="25075"/>
            </a:xfrm>
            <a:custGeom>
              <a:rect b="b" l="l" r="r" t="t"/>
              <a:pathLst>
                <a:path extrusionOk="0" h="1003" w="1485">
                  <a:moveTo>
                    <a:pt x="1087" y="0"/>
                  </a:moveTo>
                  <a:cubicBezTo>
                    <a:pt x="1041" y="0"/>
                    <a:pt x="992" y="14"/>
                    <a:pt x="942" y="45"/>
                  </a:cubicBezTo>
                  <a:cubicBezTo>
                    <a:pt x="716" y="183"/>
                    <a:pt x="489" y="323"/>
                    <a:pt x="264" y="462"/>
                  </a:cubicBezTo>
                  <a:cubicBezTo>
                    <a:pt x="0" y="623"/>
                    <a:pt x="164" y="1003"/>
                    <a:pt x="409" y="1003"/>
                  </a:cubicBezTo>
                  <a:cubicBezTo>
                    <a:pt x="455" y="1003"/>
                    <a:pt x="505" y="989"/>
                    <a:pt x="555" y="958"/>
                  </a:cubicBezTo>
                  <a:lnTo>
                    <a:pt x="1228" y="531"/>
                  </a:lnTo>
                  <a:cubicBezTo>
                    <a:pt x="1484" y="368"/>
                    <a:pt x="1327" y="0"/>
                    <a:pt x="10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5"/>
            <p:cNvSpPr/>
            <p:nvPr/>
          </p:nvSpPr>
          <p:spPr>
            <a:xfrm>
              <a:off x="4204325" y="1662525"/>
              <a:ext cx="37050" cy="25075"/>
            </a:xfrm>
            <a:custGeom>
              <a:rect b="b" l="l" r="r" t="t"/>
              <a:pathLst>
                <a:path extrusionOk="0" h="1003" w="1482">
                  <a:moveTo>
                    <a:pt x="1087" y="0"/>
                  </a:moveTo>
                  <a:cubicBezTo>
                    <a:pt x="1041" y="0"/>
                    <a:pt x="992" y="14"/>
                    <a:pt x="942" y="45"/>
                  </a:cubicBezTo>
                  <a:cubicBezTo>
                    <a:pt x="715" y="182"/>
                    <a:pt x="489" y="323"/>
                    <a:pt x="264" y="462"/>
                  </a:cubicBezTo>
                  <a:cubicBezTo>
                    <a:pt x="0" y="623"/>
                    <a:pt x="164" y="1003"/>
                    <a:pt x="409" y="1003"/>
                  </a:cubicBezTo>
                  <a:cubicBezTo>
                    <a:pt x="455" y="1003"/>
                    <a:pt x="504" y="989"/>
                    <a:pt x="554" y="957"/>
                  </a:cubicBezTo>
                  <a:lnTo>
                    <a:pt x="1228" y="531"/>
                  </a:lnTo>
                  <a:cubicBezTo>
                    <a:pt x="1481" y="368"/>
                    <a:pt x="1326" y="0"/>
                    <a:pt x="10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35"/>
            <p:cNvSpPr/>
            <p:nvPr/>
          </p:nvSpPr>
          <p:spPr>
            <a:xfrm>
              <a:off x="4501250" y="1658300"/>
              <a:ext cx="45775" cy="33125"/>
            </a:xfrm>
            <a:custGeom>
              <a:rect b="b" l="l" r="r" t="t"/>
              <a:pathLst>
                <a:path extrusionOk="0" h="1325" w="1831">
                  <a:moveTo>
                    <a:pt x="1423" y="1"/>
                  </a:moveTo>
                  <a:cubicBezTo>
                    <a:pt x="1378" y="1"/>
                    <a:pt x="1331" y="13"/>
                    <a:pt x="1283" y="40"/>
                  </a:cubicBezTo>
                  <a:cubicBezTo>
                    <a:pt x="913" y="250"/>
                    <a:pt x="602" y="535"/>
                    <a:pt x="265" y="790"/>
                  </a:cubicBezTo>
                  <a:cubicBezTo>
                    <a:pt x="1" y="990"/>
                    <a:pt x="167" y="1325"/>
                    <a:pt x="414" y="1325"/>
                  </a:cubicBezTo>
                  <a:cubicBezTo>
                    <a:pt x="478" y="1325"/>
                    <a:pt x="549" y="1302"/>
                    <a:pt x="618" y="1248"/>
                  </a:cubicBezTo>
                  <a:cubicBezTo>
                    <a:pt x="932" y="1002"/>
                    <a:pt x="1221" y="728"/>
                    <a:pt x="1567" y="526"/>
                  </a:cubicBezTo>
                  <a:cubicBezTo>
                    <a:pt x="1831" y="370"/>
                    <a:pt x="1670"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35"/>
            <p:cNvSpPr/>
            <p:nvPr/>
          </p:nvSpPr>
          <p:spPr>
            <a:xfrm>
              <a:off x="4243225" y="1772850"/>
              <a:ext cx="45800" cy="33175"/>
            </a:xfrm>
            <a:custGeom>
              <a:rect b="b" l="l" r="r" t="t"/>
              <a:pathLst>
                <a:path extrusionOk="0" h="1327" w="1832">
                  <a:moveTo>
                    <a:pt x="1422" y="1"/>
                  </a:moveTo>
                  <a:cubicBezTo>
                    <a:pt x="1377" y="1"/>
                    <a:pt x="1330" y="13"/>
                    <a:pt x="1282" y="40"/>
                  </a:cubicBezTo>
                  <a:cubicBezTo>
                    <a:pt x="914" y="249"/>
                    <a:pt x="601" y="535"/>
                    <a:pt x="264" y="790"/>
                  </a:cubicBezTo>
                  <a:cubicBezTo>
                    <a:pt x="1" y="990"/>
                    <a:pt x="167" y="1326"/>
                    <a:pt x="414" y="1326"/>
                  </a:cubicBezTo>
                  <a:cubicBezTo>
                    <a:pt x="478" y="1326"/>
                    <a:pt x="548" y="1303"/>
                    <a:pt x="617" y="1249"/>
                  </a:cubicBezTo>
                  <a:cubicBezTo>
                    <a:pt x="932" y="1004"/>
                    <a:pt x="1222" y="728"/>
                    <a:pt x="1566" y="526"/>
                  </a:cubicBezTo>
                  <a:cubicBezTo>
                    <a:pt x="1831" y="371"/>
                    <a:pt x="1669"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5"/>
            <p:cNvSpPr/>
            <p:nvPr/>
          </p:nvSpPr>
          <p:spPr>
            <a:xfrm>
              <a:off x="4386350" y="1958900"/>
              <a:ext cx="90250" cy="65600"/>
            </a:xfrm>
            <a:custGeom>
              <a:rect b="b" l="l" r="r" t="t"/>
              <a:pathLst>
                <a:path extrusionOk="0" h="2624" w="3610">
                  <a:moveTo>
                    <a:pt x="3158" y="0"/>
                  </a:moveTo>
                  <a:cubicBezTo>
                    <a:pt x="3106" y="0"/>
                    <a:pt x="3050" y="16"/>
                    <a:pt x="2994" y="51"/>
                  </a:cubicBezTo>
                  <a:cubicBezTo>
                    <a:pt x="2685" y="249"/>
                    <a:pt x="2374" y="446"/>
                    <a:pt x="2066" y="642"/>
                  </a:cubicBezTo>
                  <a:cubicBezTo>
                    <a:pt x="1850" y="780"/>
                    <a:pt x="1892" y="1046"/>
                    <a:pt x="2041" y="1176"/>
                  </a:cubicBezTo>
                  <a:cubicBezTo>
                    <a:pt x="1405" y="1420"/>
                    <a:pt x="816" y="1769"/>
                    <a:pt x="240" y="2130"/>
                  </a:cubicBezTo>
                  <a:cubicBezTo>
                    <a:pt x="1" y="2279"/>
                    <a:pt x="147" y="2623"/>
                    <a:pt x="370" y="2623"/>
                  </a:cubicBezTo>
                  <a:cubicBezTo>
                    <a:pt x="412" y="2623"/>
                    <a:pt x="458" y="2611"/>
                    <a:pt x="504" y="2581"/>
                  </a:cubicBezTo>
                  <a:cubicBezTo>
                    <a:pt x="1102" y="2204"/>
                    <a:pt x="1708" y="1823"/>
                    <a:pt x="2380" y="1591"/>
                  </a:cubicBezTo>
                  <a:cubicBezTo>
                    <a:pt x="2593" y="1518"/>
                    <a:pt x="2596" y="1263"/>
                    <a:pt x="2474" y="1143"/>
                  </a:cubicBezTo>
                  <a:cubicBezTo>
                    <a:pt x="2754" y="964"/>
                    <a:pt x="3037" y="786"/>
                    <a:pt x="3317" y="608"/>
                  </a:cubicBezTo>
                  <a:cubicBezTo>
                    <a:pt x="3609" y="422"/>
                    <a:pt x="3430" y="0"/>
                    <a:pt x="3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5"/>
            <p:cNvSpPr/>
            <p:nvPr/>
          </p:nvSpPr>
          <p:spPr>
            <a:xfrm>
              <a:off x="4189400" y="2037800"/>
              <a:ext cx="96800" cy="67925"/>
            </a:xfrm>
            <a:custGeom>
              <a:rect b="b" l="l" r="r" t="t"/>
              <a:pathLst>
                <a:path extrusionOk="0" h="2717" w="3872">
                  <a:moveTo>
                    <a:pt x="3434" y="1"/>
                  </a:moveTo>
                  <a:cubicBezTo>
                    <a:pt x="3388" y="1"/>
                    <a:pt x="3338" y="13"/>
                    <a:pt x="3288" y="40"/>
                  </a:cubicBezTo>
                  <a:cubicBezTo>
                    <a:pt x="2208" y="641"/>
                    <a:pt x="1246" y="1422"/>
                    <a:pt x="252" y="2150"/>
                  </a:cubicBezTo>
                  <a:cubicBezTo>
                    <a:pt x="0" y="2333"/>
                    <a:pt x="154" y="2716"/>
                    <a:pt x="394" y="2716"/>
                  </a:cubicBezTo>
                  <a:cubicBezTo>
                    <a:pt x="444" y="2716"/>
                    <a:pt x="497" y="2700"/>
                    <a:pt x="551" y="2662"/>
                  </a:cubicBezTo>
                  <a:cubicBezTo>
                    <a:pt x="1564" y="1957"/>
                    <a:pt x="2507" y="1157"/>
                    <a:pt x="3587" y="552"/>
                  </a:cubicBezTo>
                  <a:cubicBezTo>
                    <a:pt x="3871" y="393"/>
                    <a:pt x="3698" y="1"/>
                    <a:pt x="34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35"/>
            <p:cNvSpPr/>
            <p:nvPr/>
          </p:nvSpPr>
          <p:spPr>
            <a:xfrm>
              <a:off x="4018575" y="2098025"/>
              <a:ext cx="96850" cy="67925"/>
            </a:xfrm>
            <a:custGeom>
              <a:rect b="b" l="l" r="r" t="t"/>
              <a:pathLst>
                <a:path extrusionOk="0" h="2717" w="3874">
                  <a:moveTo>
                    <a:pt x="3435" y="1"/>
                  </a:moveTo>
                  <a:cubicBezTo>
                    <a:pt x="3388" y="1"/>
                    <a:pt x="3339" y="13"/>
                    <a:pt x="3289" y="41"/>
                  </a:cubicBezTo>
                  <a:cubicBezTo>
                    <a:pt x="2209" y="641"/>
                    <a:pt x="1246" y="1422"/>
                    <a:pt x="251" y="2150"/>
                  </a:cubicBezTo>
                  <a:cubicBezTo>
                    <a:pt x="1" y="2333"/>
                    <a:pt x="154" y="2716"/>
                    <a:pt x="394" y="2716"/>
                  </a:cubicBezTo>
                  <a:cubicBezTo>
                    <a:pt x="443" y="2716"/>
                    <a:pt x="496" y="2700"/>
                    <a:pt x="551" y="2662"/>
                  </a:cubicBezTo>
                  <a:cubicBezTo>
                    <a:pt x="1565" y="1957"/>
                    <a:pt x="2508" y="1157"/>
                    <a:pt x="3588" y="552"/>
                  </a:cubicBezTo>
                  <a:cubicBezTo>
                    <a:pt x="3873" y="395"/>
                    <a:pt x="3699" y="1"/>
                    <a:pt x="3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5"/>
            <p:cNvSpPr/>
            <p:nvPr/>
          </p:nvSpPr>
          <p:spPr>
            <a:xfrm>
              <a:off x="4119925" y="2110125"/>
              <a:ext cx="105925" cy="43775"/>
            </a:xfrm>
            <a:custGeom>
              <a:rect b="b" l="l" r="r" t="t"/>
              <a:pathLst>
                <a:path extrusionOk="0" h="1751" w="4237">
                  <a:moveTo>
                    <a:pt x="3857" y="0"/>
                  </a:moveTo>
                  <a:cubicBezTo>
                    <a:pt x="3834" y="0"/>
                    <a:pt x="3809" y="3"/>
                    <a:pt x="3782" y="10"/>
                  </a:cubicBezTo>
                  <a:cubicBezTo>
                    <a:pt x="2545" y="329"/>
                    <a:pt x="1337" y="764"/>
                    <a:pt x="203" y="1355"/>
                  </a:cubicBezTo>
                  <a:cubicBezTo>
                    <a:pt x="0" y="1460"/>
                    <a:pt x="115" y="1751"/>
                    <a:pt x="315" y="1751"/>
                  </a:cubicBezTo>
                  <a:cubicBezTo>
                    <a:pt x="332" y="1751"/>
                    <a:pt x="350" y="1749"/>
                    <a:pt x="368" y="1744"/>
                  </a:cubicBezTo>
                  <a:cubicBezTo>
                    <a:pt x="1587" y="1442"/>
                    <a:pt x="2720" y="885"/>
                    <a:pt x="3926" y="537"/>
                  </a:cubicBezTo>
                  <a:cubicBezTo>
                    <a:pt x="4237" y="444"/>
                    <a:pt x="4141" y="0"/>
                    <a:pt x="38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5"/>
            <p:cNvSpPr/>
            <p:nvPr/>
          </p:nvSpPr>
          <p:spPr>
            <a:xfrm>
              <a:off x="4783200" y="2186400"/>
              <a:ext cx="68050" cy="47175"/>
            </a:xfrm>
            <a:custGeom>
              <a:rect b="b" l="l" r="r" t="t"/>
              <a:pathLst>
                <a:path extrusionOk="0" h="1887" w="2722">
                  <a:moveTo>
                    <a:pt x="2372" y="1"/>
                  </a:moveTo>
                  <a:cubicBezTo>
                    <a:pt x="2334" y="1"/>
                    <a:pt x="2294" y="10"/>
                    <a:pt x="2252" y="31"/>
                  </a:cubicBezTo>
                  <a:cubicBezTo>
                    <a:pt x="1543" y="396"/>
                    <a:pt x="913" y="846"/>
                    <a:pt x="279" y="1325"/>
                  </a:cubicBezTo>
                  <a:cubicBezTo>
                    <a:pt x="1" y="1534"/>
                    <a:pt x="175" y="1887"/>
                    <a:pt x="435" y="1887"/>
                  </a:cubicBezTo>
                  <a:cubicBezTo>
                    <a:pt x="504" y="1887"/>
                    <a:pt x="578" y="1863"/>
                    <a:pt x="651" y="1806"/>
                  </a:cubicBezTo>
                  <a:cubicBezTo>
                    <a:pt x="1253" y="1339"/>
                    <a:pt x="1856" y="860"/>
                    <a:pt x="2496" y="448"/>
                  </a:cubicBezTo>
                  <a:cubicBezTo>
                    <a:pt x="2722" y="306"/>
                    <a:pt x="2588" y="1"/>
                    <a:pt x="23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5"/>
            <p:cNvSpPr/>
            <p:nvPr/>
          </p:nvSpPr>
          <p:spPr>
            <a:xfrm>
              <a:off x="4422200" y="2112150"/>
              <a:ext cx="104375" cy="64800"/>
            </a:xfrm>
            <a:custGeom>
              <a:rect b="b" l="l" r="r" t="t"/>
              <a:pathLst>
                <a:path extrusionOk="0" h="2592" w="4175">
                  <a:moveTo>
                    <a:pt x="3780" y="1"/>
                  </a:moveTo>
                  <a:cubicBezTo>
                    <a:pt x="3750" y="1"/>
                    <a:pt x="3718" y="6"/>
                    <a:pt x="3684" y="16"/>
                  </a:cubicBezTo>
                  <a:cubicBezTo>
                    <a:pt x="2417" y="405"/>
                    <a:pt x="1401" y="1249"/>
                    <a:pt x="304" y="1957"/>
                  </a:cubicBezTo>
                  <a:cubicBezTo>
                    <a:pt x="1" y="2153"/>
                    <a:pt x="186" y="2592"/>
                    <a:pt x="469" y="2592"/>
                  </a:cubicBezTo>
                  <a:cubicBezTo>
                    <a:pt x="524" y="2592"/>
                    <a:pt x="583" y="2575"/>
                    <a:pt x="642" y="2537"/>
                  </a:cubicBezTo>
                  <a:cubicBezTo>
                    <a:pt x="1687" y="1871"/>
                    <a:pt x="2662" y="1011"/>
                    <a:pt x="3846" y="598"/>
                  </a:cubicBezTo>
                  <a:cubicBezTo>
                    <a:pt x="4174" y="482"/>
                    <a:pt x="4082" y="1"/>
                    <a:pt x="37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35"/>
            <p:cNvSpPr/>
            <p:nvPr/>
          </p:nvSpPr>
          <p:spPr>
            <a:xfrm>
              <a:off x="4594300" y="2237425"/>
              <a:ext cx="61075" cy="42250"/>
            </a:xfrm>
            <a:custGeom>
              <a:rect b="b" l="l" r="r" t="t"/>
              <a:pathLst>
                <a:path extrusionOk="0" h="1690" w="2443">
                  <a:moveTo>
                    <a:pt x="1978" y="1"/>
                  </a:moveTo>
                  <a:cubicBezTo>
                    <a:pt x="1926" y="1"/>
                    <a:pt x="1870" y="16"/>
                    <a:pt x="1813" y="50"/>
                  </a:cubicBezTo>
                  <a:cubicBezTo>
                    <a:pt x="1294" y="368"/>
                    <a:pt x="796" y="719"/>
                    <a:pt x="293" y="1059"/>
                  </a:cubicBezTo>
                  <a:cubicBezTo>
                    <a:pt x="0" y="1257"/>
                    <a:pt x="182" y="1690"/>
                    <a:pt x="455" y="1690"/>
                  </a:cubicBezTo>
                  <a:cubicBezTo>
                    <a:pt x="510" y="1690"/>
                    <a:pt x="569" y="1672"/>
                    <a:pt x="628" y="1632"/>
                  </a:cubicBezTo>
                  <a:cubicBezTo>
                    <a:pt x="1128" y="1288"/>
                    <a:pt x="1626" y="933"/>
                    <a:pt x="2144" y="615"/>
                  </a:cubicBezTo>
                  <a:cubicBezTo>
                    <a:pt x="2443" y="429"/>
                    <a:pt x="2258" y="1"/>
                    <a:pt x="19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35"/>
            <p:cNvSpPr/>
            <p:nvPr/>
          </p:nvSpPr>
          <p:spPr>
            <a:xfrm>
              <a:off x="4831800" y="2250550"/>
              <a:ext cx="49550" cy="40350"/>
            </a:xfrm>
            <a:custGeom>
              <a:rect b="b" l="l" r="r" t="t"/>
              <a:pathLst>
                <a:path extrusionOk="0" h="1614" w="1982">
                  <a:moveTo>
                    <a:pt x="1621" y="1"/>
                  </a:moveTo>
                  <a:cubicBezTo>
                    <a:pt x="1574" y="1"/>
                    <a:pt x="1524" y="16"/>
                    <a:pt x="1472" y="52"/>
                  </a:cubicBezTo>
                  <a:cubicBezTo>
                    <a:pt x="1026" y="363"/>
                    <a:pt x="597" y="699"/>
                    <a:pt x="214" y="1086"/>
                  </a:cubicBezTo>
                  <a:cubicBezTo>
                    <a:pt x="1" y="1304"/>
                    <a:pt x="213" y="1614"/>
                    <a:pt x="446" y="1614"/>
                  </a:cubicBezTo>
                  <a:cubicBezTo>
                    <a:pt x="515" y="1614"/>
                    <a:pt x="586" y="1586"/>
                    <a:pt x="648" y="1520"/>
                  </a:cubicBezTo>
                  <a:cubicBezTo>
                    <a:pt x="986" y="1156"/>
                    <a:pt x="1357" y="830"/>
                    <a:pt x="1752" y="531"/>
                  </a:cubicBezTo>
                  <a:cubicBezTo>
                    <a:pt x="1981" y="355"/>
                    <a:pt x="1844" y="1"/>
                    <a:pt x="1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5"/>
            <p:cNvSpPr/>
            <p:nvPr/>
          </p:nvSpPr>
          <p:spPr>
            <a:xfrm>
              <a:off x="4472825" y="2006675"/>
              <a:ext cx="49375" cy="35650"/>
            </a:xfrm>
            <a:custGeom>
              <a:rect b="b" l="l" r="r" t="t"/>
              <a:pathLst>
                <a:path extrusionOk="0" h="1426" w="1975">
                  <a:moveTo>
                    <a:pt x="1496" y="0"/>
                  </a:moveTo>
                  <a:cubicBezTo>
                    <a:pt x="1442" y="0"/>
                    <a:pt x="1383" y="16"/>
                    <a:pt x="1324" y="52"/>
                  </a:cubicBezTo>
                  <a:cubicBezTo>
                    <a:pt x="941" y="289"/>
                    <a:pt x="581" y="563"/>
                    <a:pt x="247" y="868"/>
                  </a:cubicBezTo>
                  <a:cubicBezTo>
                    <a:pt x="1" y="1093"/>
                    <a:pt x="232" y="1425"/>
                    <a:pt x="494" y="1425"/>
                  </a:cubicBezTo>
                  <a:cubicBezTo>
                    <a:pt x="569" y="1425"/>
                    <a:pt x="646" y="1398"/>
                    <a:pt x="715" y="1335"/>
                  </a:cubicBezTo>
                  <a:cubicBezTo>
                    <a:pt x="1009" y="1070"/>
                    <a:pt x="1324" y="838"/>
                    <a:pt x="1664" y="632"/>
                  </a:cubicBezTo>
                  <a:cubicBezTo>
                    <a:pt x="1975" y="443"/>
                    <a:pt x="1785"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35"/>
            <p:cNvSpPr/>
            <p:nvPr/>
          </p:nvSpPr>
          <p:spPr>
            <a:xfrm>
              <a:off x="4369250" y="2096550"/>
              <a:ext cx="49450" cy="35650"/>
            </a:xfrm>
            <a:custGeom>
              <a:rect b="b" l="l" r="r" t="t"/>
              <a:pathLst>
                <a:path extrusionOk="0" h="1426" w="1978">
                  <a:moveTo>
                    <a:pt x="1496" y="0"/>
                  </a:moveTo>
                  <a:cubicBezTo>
                    <a:pt x="1442" y="0"/>
                    <a:pt x="1384" y="16"/>
                    <a:pt x="1325" y="52"/>
                  </a:cubicBezTo>
                  <a:cubicBezTo>
                    <a:pt x="941" y="290"/>
                    <a:pt x="580" y="563"/>
                    <a:pt x="247" y="867"/>
                  </a:cubicBezTo>
                  <a:cubicBezTo>
                    <a:pt x="0" y="1093"/>
                    <a:pt x="232" y="1425"/>
                    <a:pt x="494" y="1425"/>
                  </a:cubicBezTo>
                  <a:cubicBezTo>
                    <a:pt x="569" y="1425"/>
                    <a:pt x="646" y="1399"/>
                    <a:pt x="715" y="1336"/>
                  </a:cubicBezTo>
                  <a:cubicBezTo>
                    <a:pt x="1008" y="1069"/>
                    <a:pt x="1325" y="837"/>
                    <a:pt x="1664" y="632"/>
                  </a:cubicBezTo>
                  <a:cubicBezTo>
                    <a:pt x="1977" y="445"/>
                    <a:pt x="1785"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35"/>
            <p:cNvSpPr/>
            <p:nvPr/>
          </p:nvSpPr>
          <p:spPr>
            <a:xfrm>
              <a:off x="4256950" y="2159525"/>
              <a:ext cx="49375" cy="35675"/>
            </a:xfrm>
            <a:custGeom>
              <a:rect b="b" l="l" r="r" t="t"/>
              <a:pathLst>
                <a:path extrusionOk="0" h="1427" w="1975">
                  <a:moveTo>
                    <a:pt x="1494" y="1"/>
                  </a:moveTo>
                  <a:cubicBezTo>
                    <a:pt x="1440" y="1"/>
                    <a:pt x="1382" y="17"/>
                    <a:pt x="1324" y="53"/>
                  </a:cubicBezTo>
                  <a:cubicBezTo>
                    <a:pt x="941" y="290"/>
                    <a:pt x="580" y="563"/>
                    <a:pt x="247" y="868"/>
                  </a:cubicBezTo>
                  <a:cubicBezTo>
                    <a:pt x="0" y="1094"/>
                    <a:pt x="232" y="1426"/>
                    <a:pt x="494" y="1426"/>
                  </a:cubicBezTo>
                  <a:cubicBezTo>
                    <a:pt x="569" y="1426"/>
                    <a:pt x="646" y="1399"/>
                    <a:pt x="715" y="1336"/>
                  </a:cubicBezTo>
                  <a:cubicBezTo>
                    <a:pt x="1008" y="1070"/>
                    <a:pt x="1324" y="838"/>
                    <a:pt x="1662" y="633"/>
                  </a:cubicBezTo>
                  <a:cubicBezTo>
                    <a:pt x="1974" y="444"/>
                    <a:pt x="1782" y="1"/>
                    <a:pt x="1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35"/>
            <p:cNvSpPr/>
            <p:nvPr/>
          </p:nvSpPr>
          <p:spPr>
            <a:xfrm>
              <a:off x="4286975" y="2071400"/>
              <a:ext cx="85625" cy="46850"/>
            </a:xfrm>
            <a:custGeom>
              <a:rect b="b" l="l" r="r" t="t"/>
              <a:pathLst>
                <a:path extrusionOk="0" h="1874" w="3425">
                  <a:moveTo>
                    <a:pt x="2994" y="1"/>
                  </a:moveTo>
                  <a:cubicBezTo>
                    <a:pt x="2969" y="1"/>
                    <a:pt x="2943" y="4"/>
                    <a:pt x="2915" y="10"/>
                  </a:cubicBezTo>
                  <a:cubicBezTo>
                    <a:pt x="1957" y="245"/>
                    <a:pt x="1172" y="856"/>
                    <a:pt x="307" y="1297"/>
                  </a:cubicBezTo>
                  <a:cubicBezTo>
                    <a:pt x="0" y="1454"/>
                    <a:pt x="189" y="1874"/>
                    <a:pt x="473" y="1874"/>
                  </a:cubicBezTo>
                  <a:cubicBezTo>
                    <a:pt x="520" y="1874"/>
                    <a:pt x="569" y="1862"/>
                    <a:pt x="620" y="1836"/>
                  </a:cubicBezTo>
                  <a:cubicBezTo>
                    <a:pt x="1434" y="1414"/>
                    <a:pt x="2173" y="818"/>
                    <a:pt x="3075" y="592"/>
                  </a:cubicBezTo>
                  <a:cubicBezTo>
                    <a:pt x="3425" y="506"/>
                    <a:pt x="3314" y="1"/>
                    <a:pt x="29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5"/>
            <p:cNvSpPr/>
            <p:nvPr/>
          </p:nvSpPr>
          <p:spPr>
            <a:xfrm>
              <a:off x="4554425" y="2114375"/>
              <a:ext cx="53450" cy="35250"/>
            </a:xfrm>
            <a:custGeom>
              <a:rect b="b" l="l" r="r" t="t"/>
              <a:pathLst>
                <a:path extrusionOk="0" h="1410" w="2138">
                  <a:moveTo>
                    <a:pt x="1737" y="0"/>
                  </a:moveTo>
                  <a:cubicBezTo>
                    <a:pt x="1692" y="0"/>
                    <a:pt x="1643" y="14"/>
                    <a:pt x="1593" y="45"/>
                  </a:cubicBezTo>
                  <a:cubicBezTo>
                    <a:pt x="1144" y="328"/>
                    <a:pt x="698" y="614"/>
                    <a:pt x="249" y="898"/>
                  </a:cubicBezTo>
                  <a:cubicBezTo>
                    <a:pt x="1" y="1055"/>
                    <a:pt x="153" y="1409"/>
                    <a:pt x="385" y="1409"/>
                  </a:cubicBezTo>
                  <a:cubicBezTo>
                    <a:pt x="429" y="1409"/>
                    <a:pt x="477" y="1396"/>
                    <a:pt x="525" y="1366"/>
                  </a:cubicBezTo>
                  <a:cubicBezTo>
                    <a:pt x="975" y="1088"/>
                    <a:pt x="1427" y="810"/>
                    <a:pt x="1879" y="531"/>
                  </a:cubicBezTo>
                  <a:cubicBezTo>
                    <a:pt x="2138" y="372"/>
                    <a:pt x="1978" y="0"/>
                    <a:pt x="17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5"/>
            <p:cNvSpPr/>
            <p:nvPr/>
          </p:nvSpPr>
          <p:spPr>
            <a:xfrm>
              <a:off x="4763800" y="2067175"/>
              <a:ext cx="74300" cy="42600"/>
            </a:xfrm>
            <a:custGeom>
              <a:rect b="b" l="l" r="r" t="t"/>
              <a:pathLst>
                <a:path extrusionOk="0" h="1704" w="2972">
                  <a:moveTo>
                    <a:pt x="2559" y="0"/>
                  </a:moveTo>
                  <a:cubicBezTo>
                    <a:pt x="2506" y="0"/>
                    <a:pt x="2448" y="17"/>
                    <a:pt x="2389" y="55"/>
                  </a:cubicBezTo>
                  <a:cubicBezTo>
                    <a:pt x="1750" y="464"/>
                    <a:pt x="1002" y="655"/>
                    <a:pt x="342" y="1029"/>
                  </a:cubicBezTo>
                  <a:cubicBezTo>
                    <a:pt x="0" y="1222"/>
                    <a:pt x="211" y="1704"/>
                    <a:pt x="526" y="1704"/>
                  </a:cubicBezTo>
                  <a:cubicBezTo>
                    <a:pt x="584" y="1704"/>
                    <a:pt x="644" y="1688"/>
                    <a:pt x="706" y="1652"/>
                  </a:cubicBezTo>
                  <a:cubicBezTo>
                    <a:pt x="1361" y="1269"/>
                    <a:pt x="2098" y="1061"/>
                    <a:pt x="2710" y="601"/>
                  </a:cubicBezTo>
                  <a:cubicBezTo>
                    <a:pt x="2972" y="403"/>
                    <a:pt x="2819" y="0"/>
                    <a:pt x="25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5"/>
            <p:cNvSpPr/>
            <p:nvPr/>
          </p:nvSpPr>
          <p:spPr>
            <a:xfrm>
              <a:off x="4963175" y="2238075"/>
              <a:ext cx="28775" cy="20450"/>
            </a:xfrm>
            <a:custGeom>
              <a:rect b="b" l="l" r="r" t="t"/>
              <a:pathLst>
                <a:path extrusionOk="0" h="818" w="1151">
                  <a:moveTo>
                    <a:pt x="782" y="1"/>
                  </a:moveTo>
                  <a:cubicBezTo>
                    <a:pt x="725" y="1"/>
                    <a:pt x="667" y="15"/>
                    <a:pt x="614" y="42"/>
                  </a:cubicBezTo>
                  <a:cubicBezTo>
                    <a:pt x="503" y="99"/>
                    <a:pt x="391" y="147"/>
                    <a:pt x="272" y="186"/>
                  </a:cubicBezTo>
                  <a:cubicBezTo>
                    <a:pt x="108" y="241"/>
                    <a:pt x="0" y="406"/>
                    <a:pt x="48" y="581"/>
                  </a:cubicBezTo>
                  <a:cubicBezTo>
                    <a:pt x="86" y="720"/>
                    <a:pt x="221" y="817"/>
                    <a:pt x="361" y="817"/>
                  </a:cubicBezTo>
                  <a:cubicBezTo>
                    <a:pt x="388" y="817"/>
                    <a:pt x="416" y="813"/>
                    <a:pt x="443" y="806"/>
                  </a:cubicBezTo>
                  <a:cubicBezTo>
                    <a:pt x="617" y="755"/>
                    <a:pt x="784" y="689"/>
                    <a:pt x="946" y="613"/>
                  </a:cubicBezTo>
                  <a:cubicBezTo>
                    <a:pt x="1109" y="539"/>
                    <a:pt x="1151" y="307"/>
                    <a:pt x="1066" y="162"/>
                  </a:cubicBezTo>
                  <a:cubicBezTo>
                    <a:pt x="1004" y="55"/>
                    <a:pt x="895" y="1"/>
                    <a:pt x="7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5"/>
            <p:cNvSpPr/>
            <p:nvPr/>
          </p:nvSpPr>
          <p:spPr>
            <a:xfrm>
              <a:off x="4528750" y="2171675"/>
              <a:ext cx="130950" cy="76650"/>
            </a:xfrm>
            <a:custGeom>
              <a:rect b="b" l="l" r="r" t="t"/>
              <a:pathLst>
                <a:path extrusionOk="0" h="3066" w="5238">
                  <a:moveTo>
                    <a:pt x="5221" y="0"/>
                  </a:moveTo>
                  <a:cubicBezTo>
                    <a:pt x="5220" y="0"/>
                    <a:pt x="5220" y="0"/>
                    <a:pt x="5219" y="0"/>
                  </a:cubicBezTo>
                  <a:cubicBezTo>
                    <a:pt x="4486" y="89"/>
                    <a:pt x="3701" y="741"/>
                    <a:pt x="3042" y="1075"/>
                  </a:cubicBezTo>
                  <a:cubicBezTo>
                    <a:pt x="2128" y="1540"/>
                    <a:pt x="1196" y="1974"/>
                    <a:pt x="299" y="2477"/>
                  </a:cubicBezTo>
                  <a:cubicBezTo>
                    <a:pt x="0" y="2645"/>
                    <a:pt x="185" y="3066"/>
                    <a:pt x="461" y="3066"/>
                  </a:cubicBezTo>
                  <a:cubicBezTo>
                    <a:pt x="511" y="3066"/>
                    <a:pt x="564" y="3052"/>
                    <a:pt x="618" y="3020"/>
                  </a:cubicBezTo>
                  <a:cubicBezTo>
                    <a:pt x="1544" y="2469"/>
                    <a:pt x="2521" y="2015"/>
                    <a:pt x="3454" y="1479"/>
                  </a:cubicBezTo>
                  <a:cubicBezTo>
                    <a:pt x="4022" y="1151"/>
                    <a:pt x="5005" y="683"/>
                    <a:pt x="5233" y="20"/>
                  </a:cubicBezTo>
                  <a:cubicBezTo>
                    <a:pt x="5237" y="13"/>
                    <a:pt x="5229" y="0"/>
                    <a:pt x="52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35"/>
            <p:cNvSpPr/>
            <p:nvPr/>
          </p:nvSpPr>
          <p:spPr>
            <a:xfrm>
              <a:off x="5270525" y="2335675"/>
              <a:ext cx="130950" cy="76625"/>
            </a:xfrm>
            <a:custGeom>
              <a:rect b="b" l="l" r="r" t="t"/>
              <a:pathLst>
                <a:path extrusionOk="0" h="3065" w="5238">
                  <a:moveTo>
                    <a:pt x="5221" y="0"/>
                  </a:moveTo>
                  <a:cubicBezTo>
                    <a:pt x="5220" y="0"/>
                    <a:pt x="5220" y="0"/>
                    <a:pt x="5219" y="0"/>
                  </a:cubicBezTo>
                  <a:cubicBezTo>
                    <a:pt x="4486" y="89"/>
                    <a:pt x="3701" y="741"/>
                    <a:pt x="3042" y="1073"/>
                  </a:cubicBezTo>
                  <a:cubicBezTo>
                    <a:pt x="2126" y="1540"/>
                    <a:pt x="1196" y="1974"/>
                    <a:pt x="299" y="2477"/>
                  </a:cubicBezTo>
                  <a:cubicBezTo>
                    <a:pt x="1" y="2644"/>
                    <a:pt x="185" y="3065"/>
                    <a:pt x="461" y="3065"/>
                  </a:cubicBezTo>
                  <a:cubicBezTo>
                    <a:pt x="511" y="3065"/>
                    <a:pt x="564" y="3051"/>
                    <a:pt x="618" y="3019"/>
                  </a:cubicBezTo>
                  <a:cubicBezTo>
                    <a:pt x="1543" y="2469"/>
                    <a:pt x="2522" y="2015"/>
                    <a:pt x="3454" y="1477"/>
                  </a:cubicBezTo>
                  <a:cubicBezTo>
                    <a:pt x="4022" y="1151"/>
                    <a:pt x="5005" y="683"/>
                    <a:pt x="5231" y="18"/>
                  </a:cubicBezTo>
                  <a:cubicBezTo>
                    <a:pt x="5237" y="11"/>
                    <a:pt x="5229" y="0"/>
                    <a:pt x="52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35"/>
            <p:cNvSpPr/>
            <p:nvPr/>
          </p:nvSpPr>
          <p:spPr>
            <a:xfrm>
              <a:off x="4900350" y="2157850"/>
              <a:ext cx="36325" cy="27700"/>
            </a:xfrm>
            <a:custGeom>
              <a:rect b="b" l="l" r="r" t="t"/>
              <a:pathLst>
                <a:path extrusionOk="0" h="1108" w="1453">
                  <a:moveTo>
                    <a:pt x="1067" y="0"/>
                  </a:moveTo>
                  <a:cubicBezTo>
                    <a:pt x="975" y="0"/>
                    <a:pt x="883" y="37"/>
                    <a:pt x="809" y="102"/>
                  </a:cubicBezTo>
                  <a:cubicBezTo>
                    <a:pt x="628" y="254"/>
                    <a:pt x="424" y="375"/>
                    <a:pt x="210" y="477"/>
                  </a:cubicBezTo>
                  <a:cubicBezTo>
                    <a:pt x="44" y="555"/>
                    <a:pt x="1" y="794"/>
                    <a:pt x="89" y="944"/>
                  </a:cubicBezTo>
                  <a:cubicBezTo>
                    <a:pt x="154" y="1058"/>
                    <a:pt x="261" y="1107"/>
                    <a:pt x="373" y="1107"/>
                  </a:cubicBezTo>
                  <a:cubicBezTo>
                    <a:pt x="434" y="1107"/>
                    <a:pt x="497" y="1093"/>
                    <a:pt x="556" y="1067"/>
                  </a:cubicBezTo>
                  <a:cubicBezTo>
                    <a:pt x="830" y="944"/>
                    <a:pt x="1075" y="785"/>
                    <a:pt x="1309" y="598"/>
                  </a:cubicBezTo>
                  <a:cubicBezTo>
                    <a:pt x="1452" y="479"/>
                    <a:pt x="1428" y="224"/>
                    <a:pt x="1304" y="102"/>
                  </a:cubicBezTo>
                  <a:cubicBezTo>
                    <a:pt x="1235" y="32"/>
                    <a:pt x="1151" y="0"/>
                    <a:pt x="106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5"/>
            <p:cNvSpPr/>
            <p:nvPr/>
          </p:nvSpPr>
          <p:spPr>
            <a:xfrm>
              <a:off x="4596775" y="1964725"/>
              <a:ext cx="36325" cy="27675"/>
            </a:xfrm>
            <a:custGeom>
              <a:rect b="b" l="l" r="r" t="t"/>
              <a:pathLst>
                <a:path extrusionOk="0" h="1107" w="1453">
                  <a:moveTo>
                    <a:pt x="1067" y="1"/>
                  </a:moveTo>
                  <a:cubicBezTo>
                    <a:pt x="976" y="1"/>
                    <a:pt x="884" y="37"/>
                    <a:pt x="809" y="101"/>
                  </a:cubicBezTo>
                  <a:cubicBezTo>
                    <a:pt x="628" y="254"/>
                    <a:pt x="423" y="376"/>
                    <a:pt x="210" y="477"/>
                  </a:cubicBezTo>
                  <a:cubicBezTo>
                    <a:pt x="44" y="556"/>
                    <a:pt x="1" y="795"/>
                    <a:pt x="89" y="945"/>
                  </a:cubicBezTo>
                  <a:cubicBezTo>
                    <a:pt x="154" y="1058"/>
                    <a:pt x="260" y="1107"/>
                    <a:pt x="373" y="1107"/>
                  </a:cubicBezTo>
                  <a:cubicBezTo>
                    <a:pt x="433" y="1107"/>
                    <a:pt x="496" y="1092"/>
                    <a:pt x="556" y="1066"/>
                  </a:cubicBezTo>
                  <a:cubicBezTo>
                    <a:pt x="830" y="945"/>
                    <a:pt x="1075" y="786"/>
                    <a:pt x="1309" y="599"/>
                  </a:cubicBezTo>
                  <a:cubicBezTo>
                    <a:pt x="1452" y="478"/>
                    <a:pt x="1428" y="227"/>
                    <a:pt x="1304" y="101"/>
                  </a:cubicBezTo>
                  <a:cubicBezTo>
                    <a:pt x="1235" y="32"/>
                    <a:pt x="1151" y="1"/>
                    <a:pt x="10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5"/>
            <p:cNvSpPr/>
            <p:nvPr/>
          </p:nvSpPr>
          <p:spPr>
            <a:xfrm>
              <a:off x="4889775" y="2348450"/>
              <a:ext cx="36375" cy="29675"/>
            </a:xfrm>
            <a:custGeom>
              <a:rect b="b" l="l" r="r" t="t"/>
              <a:pathLst>
                <a:path extrusionOk="0" h="1187" w="1455">
                  <a:moveTo>
                    <a:pt x="1051" y="1"/>
                  </a:moveTo>
                  <a:cubicBezTo>
                    <a:pt x="995" y="1"/>
                    <a:pt x="941" y="16"/>
                    <a:pt x="895" y="51"/>
                  </a:cubicBezTo>
                  <a:cubicBezTo>
                    <a:pt x="671" y="218"/>
                    <a:pt x="445" y="387"/>
                    <a:pt x="220" y="558"/>
                  </a:cubicBezTo>
                  <a:cubicBezTo>
                    <a:pt x="74" y="666"/>
                    <a:pt x="0" y="847"/>
                    <a:pt x="101" y="1017"/>
                  </a:cubicBezTo>
                  <a:cubicBezTo>
                    <a:pt x="158" y="1115"/>
                    <a:pt x="284" y="1187"/>
                    <a:pt x="405" y="1187"/>
                  </a:cubicBezTo>
                  <a:cubicBezTo>
                    <a:pt x="460" y="1187"/>
                    <a:pt x="514" y="1172"/>
                    <a:pt x="560" y="1137"/>
                  </a:cubicBezTo>
                  <a:cubicBezTo>
                    <a:pt x="784" y="969"/>
                    <a:pt x="1012" y="800"/>
                    <a:pt x="1236" y="630"/>
                  </a:cubicBezTo>
                  <a:cubicBezTo>
                    <a:pt x="1380" y="522"/>
                    <a:pt x="1455" y="341"/>
                    <a:pt x="1356" y="170"/>
                  </a:cubicBezTo>
                  <a:cubicBezTo>
                    <a:pt x="1298" y="73"/>
                    <a:pt x="1171" y="1"/>
                    <a:pt x="1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5"/>
            <p:cNvSpPr/>
            <p:nvPr/>
          </p:nvSpPr>
          <p:spPr>
            <a:xfrm>
              <a:off x="4352900" y="1944375"/>
              <a:ext cx="86950" cy="55850"/>
            </a:xfrm>
            <a:custGeom>
              <a:rect b="b" l="l" r="r" t="t"/>
              <a:pathLst>
                <a:path extrusionOk="0" h="2234" w="3478">
                  <a:moveTo>
                    <a:pt x="2955" y="0"/>
                  </a:moveTo>
                  <a:cubicBezTo>
                    <a:pt x="2908" y="0"/>
                    <a:pt x="2858" y="10"/>
                    <a:pt x="2807" y="34"/>
                  </a:cubicBezTo>
                  <a:cubicBezTo>
                    <a:pt x="1861" y="471"/>
                    <a:pt x="1041" y="1065"/>
                    <a:pt x="226" y="1707"/>
                  </a:cubicBezTo>
                  <a:cubicBezTo>
                    <a:pt x="0" y="1886"/>
                    <a:pt x="209" y="2234"/>
                    <a:pt x="451" y="2234"/>
                  </a:cubicBezTo>
                  <a:cubicBezTo>
                    <a:pt x="500" y="2234"/>
                    <a:pt x="550" y="2220"/>
                    <a:pt x="598" y="2187"/>
                  </a:cubicBezTo>
                  <a:cubicBezTo>
                    <a:pt x="1426" y="1629"/>
                    <a:pt x="2244" y="1042"/>
                    <a:pt x="3142" y="605"/>
                  </a:cubicBezTo>
                  <a:cubicBezTo>
                    <a:pt x="3477" y="444"/>
                    <a:pt x="3268" y="0"/>
                    <a:pt x="29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5"/>
            <p:cNvSpPr/>
            <p:nvPr/>
          </p:nvSpPr>
          <p:spPr>
            <a:xfrm>
              <a:off x="4230575" y="1933450"/>
              <a:ext cx="86925" cy="55900"/>
            </a:xfrm>
            <a:custGeom>
              <a:rect b="b" l="l" r="r" t="t"/>
              <a:pathLst>
                <a:path extrusionOk="0" h="2236" w="3477">
                  <a:moveTo>
                    <a:pt x="2957" y="1"/>
                  </a:moveTo>
                  <a:cubicBezTo>
                    <a:pt x="2909" y="1"/>
                    <a:pt x="2858" y="11"/>
                    <a:pt x="2807" y="35"/>
                  </a:cubicBezTo>
                  <a:cubicBezTo>
                    <a:pt x="1861" y="471"/>
                    <a:pt x="1041" y="1066"/>
                    <a:pt x="226" y="1708"/>
                  </a:cubicBezTo>
                  <a:cubicBezTo>
                    <a:pt x="0" y="1886"/>
                    <a:pt x="209" y="2235"/>
                    <a:pt x="451" y="2235"/>
                  </a:cubicBezTo>
                  <a:cubicBezTo>
                    <a:pt x="500" y="2235"/>
                    <a:pt x="550" y="2221"/>
                    <a:pt x="598" y="2188"/>
                  </a:cubicBezTo>
                  <a:cubicBezTo>
                    <a:pt x="1426" y="1630"/>
                    <a:pt x="2244" y="1044"/>
                    <a:pt x="3142" y="605"/>
                  </a:cubicBezTo>
                  <a:cubicBezTo>
                    <a:pt x="3476" y="443"/>
                    <a:pt x="3269" y="1"/>
                    <a:pt x="2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5"/>
            <p:cNvSpPr/>
            <p:nvPr/>
          </p:nvSpPr>
          <p:spPr>
            <a:xfrm>
              <a:off x="4280800" y="2028000"/>
              <a:ext cx="39525" cy="37250"/>
            </a:xfrm>
            <a:custGeom>
              <a:rect b="b" l="l" r="r" t="t"/>
              <a:pathLst>
                <a:path extrusionOk="0" h="1490" w="1581">
                  <a:moveTo>
                    <a:pt x="1277" y="1"/>
                  </a:moveTo>
                  <a:cubicBezTo>
                    <a:pt x="1201" y="1"/>
                    <a:pt x="1126" y="40"/>
                    <a:pt x="1075" y="135"/>
                  </a:cubicBezTo>
                  <a:cubicBezTo>
                    <a:pt x="1072" y="142"/>
                    <a:pt x="1072" y="142"/>
                    <a:pt x="1070" y="144"/>
                  </a:cubicBezTo>
                  <a:cubicBezTo>
                    <a:pt x="1063" y="151"/>
                    <a:pt x="1055" y="160"/>
                    <a:pt x="1048" y="168"/>
                  </a:cubicBezTo>
                  <a:cubicBezTo>
                    <a:pt x="1013" y="202"/>
                    <a:pt x="982" y="233"/>
                    <a:pt x="952" y="269"/>
                  </a:cubicBezTo>
                  <a:cubicBezTo>
                    <a:pt x="879" y="353"/>
                    <a:pt x="804" y="437"/>
                    <a:pt x="728" y="518"/>
                  </a:cubicBezTo>
                  <a:cubicBezTo>
                    <a:pt x="572" y="679"/>
                    <a:pt x="412" y="836"/>
                    <a:pt x="238" y="979"/>
                  </a:cubicBezTo>
                  <a:cubicBezTo>
                    <a:pt x="0" y="1174"/>
                    <a:pt x="220" y="1490"/>
                    <a:pt x="472" y="1490"/>
                  </a:cubicBezTo>
                  <a:cubicBezTo>
                    <a:pt x="539" y="1490"/>
                    <a:pt x="609" y="1467"/>
                    <a:pt x="674" y="1413"/>
                  </a:cubicBezTo>
                  <a:cubicBezTo>
                    <a:pt x="861" y="1251"/>
                    <a:pt x="1034" y="1073"/>
                    <a:pt x="1200" y="890"/>
                  </a:cubicBezTo>
                  <a:cubicBezTo>
                    <a:pt x="1341" y="735"/>
                    <a:pt x="1521" y="554"/>
                    <a:pt x="1552" y="337"/>
                  </a:cubicBezTo>
                  <a:cubicBezTo>
                    <a:pt x="1581" y="156"/>
                    <a:pt x="1428" y="1"/>
                    <a:pt x="12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35"/>
            <p:cNvSpPr/>
            <p:nvPr/>
          </p:nvSpPr>
          <p:spPr>
            <a:xfrm>
              <a:off x="3588175" y="1992575"/>
              <a:ext cx="70625" cy="45450"/>
            </a:xfrm>
            <a:custGeom>
              <a:rect b="b" l="l" r="r" t="t"/>
              <a:pathLst>
                <a:path extrusionOk="0" h="1818" w="2825">
                  <a:moveTo>
                    <a:pt x="2456" y="1"/>
                  </a:moveTo>
                  <a:cubicBezTo>
                    <a:pt x="2424" y="1"/>
                    <a:pt x="2389" y="6"/>
                    <a:pt x="2353" y="19"/>
                  </a:cubicBezTo>
                  <a:cubicBezTo>
                    <a:pt x="1602" y="287"/>
                    <a:pt x="1025" y="839"/>
                    <a:pt x="324" y="1202"/>
                  </a:cubicBezTo>
                  <a:cubicBezTo>
                    <a:pt x="1" y="1367"/>
                    <a:pt x="198" y="1817"/>
                    <a:pt x="497" y="1817"/>
                  </a:cubicBezTo>
                  <a:cubicBezTo>
                    <a:pt x="549" y="1817"/>
                    <a:pt x="603" y="1804"/>
                    <a:pt x="659" y="1773"/>
                  </a:cubicBezTo>
                  <a:cubicBezTo>
                    <a:pt x="1298" y="1419"/>
                    <a:pt x="1823" y="860"/>
                    <a:pt x="2510" y="591"/>
                  </a:cubicBezTo>
                  <a:cubicBezTo>
                    <a:pt x="2825" y="471"/>
                    <a:pt x="2741" y="1"/>
                    <a:pt x="24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35"/>
            <p:cNvSpPr/>
            <p:nvPr/>
          </p:nvSpPr>
          <p:spPr>
            <a:xfrm>
              <a:off x="3745675" y="1978575"/>
              <a:ext cx="70900" cy="46950"/>
            </a:xfrm>
            <a:custGeom>
              <a:rect b="b" l="l" r="r" t="t"/>
              <a:pathLst>
                <a:path extrusionOk="0" h="1878" w="2836">
                  <a:moveTo>
                    <a:pt x="2452" y="0"/>
                  </a:moveTo>
                  <a:cubicBezTo>
                    <a:pt x="2427" y="0"/>
                    <a:pt x="2400" y="4"/>
                    <a:pt x="2372" y="11"/>
                  </a:cubicBezTo>
                  <a:cubicBezTo>
                    <a:pt x="1537" y="228"/>
                    <a:pt x="907" y="763"/>
                    <a:pt x="263" y="1307"/>
                  </a:cubicBezTo>
                  <a:cubicBezTo>
                    <a:pt x="0" y="1529"/>
                    <a:pt x="244" y="1878"/>
                    <a:pt x="521" y="1878"/>
                  </a:cubicBezTo>
                  <a:cubicBezTo>
                    <a:pt x="596" y="1878"/>
                    <a:pt x="674" y="1852"/>
                    <a:pt x="745" y="1790"/>
                  </a:cubicBezTo>
                  <a:cubicBezTo>
                    <a:pt x="1296" y="1311"/>
                    <a:pt x="1814" y="789"/>
                    <a:pt x="2521" y="556"/>
                  </a:cubicBezTo>
                  <a:cubicBezTo>
                    <a:pt x="2835" y="451"/>
                    <a:pt x="2744" y="0"/>
                    <a:pt x="24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5"/>
            <p:cNvSpPr/>
            <p:nvPr/>
          </p:nvSpPr>
          <p:spPr>
            <a:xfrm>
              <a:off x="3855675" y="1988600"/>
              <a:ext cx="42300" cy="26750"/>
            </a:xfrm>
            <a:custGeom>
              <a:rect b="b" l="l" r="r" t="t"/>
              <a:pathLst>
                <a:path extrusionOk="0" h="1070" w="1692">
                  <a:moveTo>
                    <a:pt x="1241" y="1"/>
                  </a:moveTo>
                  <a:cubicBezTo>
                    <a:pt x="1219" y="1"/>
                    <a:pt x="1195" y="3"/>
                    <a:pt x="1171" y="8"/>
                  </a:cubicBezTo>
                  <a:cubicBezTo>
                    <a:pt x="833" y="75"/>
                    <a:pt x="511" y="220"/>
                    <a:pt x="234" y="427"/>
                  </a:cubicBezTo>
                  <a:cubicBezTo>
                    <a:pt x="70" y="551"/>
                    <a:pt x="1" y="758"/>
                    <a:pt x="137" y="936"/>
                  </a:cubicBezTo>
                  <a:cubicBezTo>
                    <a:pt x="207" y="1026"/>
                    <a:pt x="304" y="1069"/>
                    <a:pt x="403" y="1069"/>
                  </a:cubicBezTo>
                  <a:cubicBezTo>
                    <a:pt x="491" y="1069"/>
                    <a:pt x="580" y="1035"/>
                    <a:pt x="653" y="972"/>
                  </a:cubicBezTo>
                  <a:cubicBezTo>
                    <a:pt x="852" y="795"/>
                    <a:pt x="1080" y="674"/>
                    <a:pt x="1334" y="600"/>
                  </a:cubicBezTo>
                  <a:cubicBezTo>
                    <a:pt x="1691" y="497"/>
                    <a:pt x="1574"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5"/>
            <p:cNvSpPr/>
            <p:nvPr/>
          </p:nvSpPr>
          <p:spPr>
            <a:xfrm>
              <a:off x="3682675" y="1961550"/>
              <a:ext cx="37125" cy="25100"/>
            </a:xfrm>
            <a:custGeom>
              <a:rect b="b" l="l" r="r" t="t"/>
              <a:pathLst>
                <a:path extrusionOk="0" h="1004" w="1485">
                  <a:moveTo>
                    <a:pt x="1086" y="1"/>
                  </a:moveTo>
                  <a:cubicBezTo>
                    <a:pt x="1040" y="1"/>
                    <a:pt x="992" y="14"/>
                    <a:pt x="943" y="44"/>
                  </a:cubicBezTo>
                  <a:cubicBezTo>
                    <a:pt x="717" y="183"/>
                    <a:pt x="489" y="324"/>
                    <a:pt x="265" y="461"/>
                  </a:cubicBezTo>
                  <a:cubicBezTo>
                    <a:pt x="1" y="624"/>
                    <a:pt x="165" y="1003"/>
                    <a:pt x="409" y="1003"/>
                  </a:cubicBezTo>
                  <a:cubicBezTo>
                    <a:pt x="456" y="1003"/>
                    <a:pt x="505" y="990"/>
                    <a:pt x="555" y="958"/>
                  </a:cubicBezTo>
                  <a:lnTo>
                    <a:pt x="1229" y="530"/>
                  </a:lnTo>
                  <a:cubicBezTo>
                    <a:pt x="1484" y="369"/>
                    <a:pt x="1326" y="1"/>
                    <a:pt x="10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5"/>
            <p:cNvSpPr/>
            <p:nvPr/>
          </p:nvSpPr>
          <p:spPr>
            <a:xfrm>
              <a:off x="3921000" y="1944800"/>
              <a:ext cx="45800" cy="33150"/>
            </a:xfrm>
            <a:custGeom>
              <a:rect b="b" l="l" r="r" t="t"/>
              <a:pathLst>
                <a:path extrusionOk="0" h="1326" w="1832">
                  <a:moveTo>
                    <a:pt x="1420" y="1"/>
                  </a:moveTo>
                  <a:cubicBezTo>
                    <a:pt x="1376" y="1"/>
                    <a:pt x="1329" y="12"/>
                    <a:pt x="1281" y="39"/>
                  </a:cubicBezTo>
                  <a:cubicBezTo>
                    <a:pt x="913" y="249"/>
                    <a:pt x="600" y="536"/>
                    <a:pt x="264" y="789"/>
                  </a:cubicBezTo>
                  <a:cubicBezTo>
                    <a:pt x="0" y="989"/>
                    <a:pt x="167" y="1325"/>
                    <a:pt x="414" y="1325"/>
                  </a:cubicBezTo>
                  <a:cubicBezTo>
                    <a:pt x="479" y="1325"/>
                    <a:pt x="549" y="1302"/>
                    <a:pt x="618" y="1248"/>
                  </a:cubicBezTo>
                  <a:cubicBezTo>
                    <a:pt x="933" y="1003"/>
                    <a:pt x="1221" y="727"/>
                    <a:pt x="1566" y="525"/>
                  </a:cubicBezTo>
                  <a:cubicBezTo>
                    <a:pt x="1831" y="370"/>
                    <a:pt x="1669" y="1"/>
                    <a:pt x="14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5"/>
            <p:cNvSpPr/>
            <p:nvPr/>
          </p:nvSpPr>
          <p:spPr>
            <a:xfrm>
              <a:off x="3585300" y="2095175"/>
              <a:ext cx="45775" cy="33150"/>
            </a:xfrm>
            <a:custGeom>
              <a:rect b="b" l="l" r="r" t="t"/>
              <a:pathLst>
                <a:path extrusionOk="0" h="1326" w="1831">
                  <a:moveTo>
                    <a:pt x="1422" y="0"/>
                  </a:moveTo>
                  <a:cubicBezTo>
                    <a:pt x="1378" y="0"/>
                    <a:pt x="1331" y="12"/>
                    <a:pt x="1283" y="39"/>
                  </a:cubicBezTo>
                  <a:cubicBezTo>
                    <a:pt x="913" y="249"/>
                    <a:pt x="602" y="535"/>
                    <a:pt x="265" y="789"/>
                  </a:cubicBezTo>
                  <a:cubicBezTo>
                    <a:pt x="0" y="990"/>
                    <a:pt x="167" y="1326"/>
                    <a:pt x="414" y="1326"/>
                  </a:cubicBezTo>
                  <a:cubicBezTo>
                    <a:pt x="479" y="1326"/>
                    <a:pt x="549" y="1303"/>
                    <a:pt x="618" y="1248"/>
                  </a:cubicBezTo>
                  <a:cubicBezTo>
                    <a:pt x="932" y="1003"/>
                    <a:pt x="1223" y="728"/>
                    <a:pt x="1567" y="526"/>
                  </a:cubicBezTo>
                  <a:cubicBezTo>
                    <a:pt x="1831" y="371"/>
                    <a:pt x="1670" y="0"/>
                    <a:pt x="14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5"/>
            <p:cNvSpPr/>
            <p:nvPr/>
          </p:nvSpPr>
          <p:spPr>
            <a:xfrm>
              <a:off x="3768800" y="2111775"/>
              <a:ext cx="90250" cy="65600"/>
            </a:xfrm>
            <a:custGeom>
              <a:rect b="b" l="l" r="r" t="t"/>
              <a:pathLst>
                <a:path extrusionOk="0" h="2624" w="3610">
                  <a:moveTo>
                    <a:pt x="3160" y="0"/>
                  </a:moveTo>
                  <a:cubicBezTo>
                    <a:pt x="3108" y="0"/>
                    <a:pt x="3052" y="16"/>
                    <a:pt x="2995" y="52"/>
                  </a:cubicBezTo>
                  <a:cubicBezTo>
                    <a:pt x="2686" y="248"/>
                    <a:pt x="2376" y="445"/>
                    <a:pt x="2068" y="643"/>
                  </a:cubicBezTo>
                  <a:cubicBezTo>
                    <a:pt x="1852" y="779"/>
                    <a:pt x="1893" y="1047"/>
                    <a:pt x="2041" y="1175"/>
                  </a:cubicBezTo>
                  <a:cubicBezTo>
                    <a:pt x="1405" y="1421"/>
                    <a:pt x="818" y="1768"/>
                    <a:pt x="242" y="2129"/>
                  </a:cubicBezTo>
                  <a:cubicBezTo>
                    <a:pt x="1" y="2278"/>
                    <a:pt x="149" y="2623"/>
                    <a:pt x="372" y="2623"/>
                  </a:cubicBezTo>
                  <a:cubicBezTo>
                    <a:pt x="415" y="2623"/>
                    <a:pt x="460" y="2611"/>
                    <a:pt x="506" y="2582"/>
                  </a:cubicBezTo>
                  <a:cubicBezTo>
                    <a:pt x="1104" y="2203"/>
                    <a:pt x="1710" y="1822"/>
                    <a:pt x="2382" y="1590"/>
                  </a:cubicBezTo>
                  <a:cubicBezTo>
                    <a:pt x="2594" y="1517"/>
                    <a:pt x="2596" y="1264"/>
                    <a:pt x="2475" y="1143"/>
                  </a:cubicBezTo>
                  <a:cubicBezTo>
                    <a:pt x="2756" y="964"/>
                    <a:pt x="3037" y="786"/>
                    <a:pt x="3319" y="607"/>
                  </a:cubicBezTo>
                  <a:cubicBezTo>
                    <a:pt x="3610" y="421"/>
                    <a:pt x="3431" y="0"/>
                    <a:pt x="3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5"/>
            <p:cNvSpPr/>
            <p:nvPr/>
          </p:nvSpPr>
          <p:spPr>
            <a:xfrm>
              <a:off x="3876050" y="2094400"/>
              <a:ext cx="96800" cy="67950"/>
            </a:xfrm>
            <a:custGeom>
              <a:rect b="b" l="l" r="r" t="t"/>
              <a:pathLst>
                <a:path extrusionOk="0" h="2718" w="3872">
                  <a:moveTo>
                    <a:pt x="3435" y="0"/>
                  </a:moveTo>
                  <a:cubicBezTo>
                    <a:pt x="3389" y="0"/>
                    <a:pt x="3339" y="12"/>
                    <a:pt x="3289" y="40"/>
                  </a:cubicBezTo>
                  <a:cubicBezTo>
                    <a:pt x="2208" y="640"/>
                    <a:pt x="1246" y="1423"/>
                    <a:pt x="251" y="2150"/>
                  </a:cubicBezTo>
                  <a:cubicBezTo>
                    <a:pt x="1" y="2334"/>
                    <a:pt x="154" y="2717"/>
                    <a:pt x="394" y="2717"/>
                  </a:cubicBezTo>
                  <a:cubicBezTo>
                    <a:pt x="444" y="2717"/>
                    <a:pt x="497" y="2701"/>
                    <a:pt x="550" y="2664"/>
                  </a:cubicBezTo>
                  <a:cubicBezTo>
                    <a:pt x="1565" y="1959"/>
                    <a:pt x="2508" y="1158"/>
                    <a:pt x="3588" y="554"/>
                  </a:cubicBezTo>
                  <a:cubicBezTo>
                    <a:pt x="3872" y="395"/>
                    <a:pt x="3699" y="0"/>
                    <a:pt x="3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5"/>
            <p:cNvSpPr/>
            <p:nvPr/>
          </p:nvSpPr>
          <p:spPr>
            <a:xfrm>
              <a:off x="3436375" y="2073325"/>
              <a:ext cx="105925" cy="43775"/>
            </a:xfrm>
            <a:custGeom>
              <a:rect b="b" l="l" r="r" t="t"/>
              <a:pathLst>
                <a:path extrusionOk="0" h="1751" w="4237">
                  <a:moveTo>
                    <a:pt x="3859" y="1"/>
                  </a:moveTo>
                  <a:cubicBezTo>
                    <a:pt x="3835" y="1"/>
                    <a:pt x="3810" y="4"/>
                    <a:pt x="3783" y="11"/>
                  </a:cubicBezTo>
                  <a:cubicBezTo>
                    <a:pt x="2544" y="328"/>
                    <a:pt x="1338" y="764"/>
                    <a:pt x="202" y="1355"/>
                  </a:cubicBezTo>
                  <a:cubicBezTo>
                    <a:pt x="1" y="1461"/>
                    <a:pt x="115" y="1750"/>
                    <a:pt x="314" y="1750"/>
                  </a:cubicBezTo>
                  <a:cubicBezTo>
                    <a:pt x="331" y="1750"/>
                    <a:pt x="349" y="1748"/>
                    <a:pt x="367" y="1744"/>
                  </a:cubicBezTo>
                  <a:cubicBezTo>
                    <a:pt x="1586" y="1442"/>
                    <a:pt x="2721" y="886"/>
                    <a:pt x="3927" y="536"/>
                  </a:cubicBezTo>
                  <a:cubicBezTo>
                    <a:pt x="4237" y="444"/>
                    <a:pt x="4142" y="1"/>
                    <a:pt x="38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5"/>
            <p:cNvSpPr/>
            <p:nvPr/>
          </p:nvSpPr>
          <p:spPr>
            <a:xfrm>
              <a:off x="4169450" y="2259350"/>
              <a:ext cx="68000" cy="47175"/>
            </a:xfrm>
            <a:custGeom>
              <a:rect b="b" l="l" r="r" t="t"/>
              <a:pathLst>
                <a:path extrusionOk="0" h="1887" w="2720">
                  <a:moveTo>
                    <a:pt x="2370" y="0"/>
                  </a:moveTo>
                  <a:cubicBezTo>
                    <a:pt x="2332" y="0"/>
                    <a:pt x="2292" y="10"/>
                    <a:pt x="2250" y="31"/>
                  </a:cubicBezTo>
                  <a:cubicBezTo>
                    <a:pt x="1541" y="396"/>
                    <a:pt x="911" y="846"/>
                    <a:pt x="276" y="1325"/>
                  </a:cubicBezTo>
                  <a:cubicBezTo>
                    <a:pt x="0" y="1534"/>
                    <a:pt x="174" y="1887"/>
                    <a:pt x="434" y="1887"/>
                  </a:cubicBezTo>
                  <a:cubicBezTo>
                    <a:pt x="502" y="1887"/>
                    <a:pt x="576" y="1863"/>
                    <a:pt x="649" y="1806"/>
                  </a:cubicBezTo>
                  <a:cubicBezTo>
                    <a:pt x="1252" y="1339"/>
                    <a:pt x="1854" y="860"/>
                    <a:pt x="2496" y="448"/>
                  </a:cubicBezTo>
                  <a:cubicBezTo>
                    <a:pt x="2720" y="306"/>
                    <a:pt x="2586" y="0"/>
                    <a:pt x="2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5"/>
            <p:cNvSpPr/>
            <p:nvPr/>
          </p:nvSpPr>
          <p:spPr>
            <a:xfrm>
              <a:off x="3779275" y="2259350"/>
              <a:ext cx="68000" cy="47175"/>
            </a:xfrm>
            <a:custGeom>
              <a:rect b="b" l="l" r="r" t="t"/>
              <a:pathLst>
                <a:path extrusionOk="0" h="1887" w="2720">
                  <a:moveTo>
                    <a:pt x="2370" y="0"/>
                  </a:moveTo>
                  <a:cubicBezTo>
                    <a:pt x="2332" y="0"/>
                    <a:pt x="2292" y="10"/>
                    <a:pt x="2250" y="31"/>
                  </a:cubicBezTo>
                  <a:cubicBezTo>
                    <a:pt x="1541" y="396"/>
                    <a:pt x="911" y="846"/>
                    <a:pt x="277" y="1325"/>
                  </a:cubicBezTo>
                  <a:cubicBezTo>
                    <a:pt x="0" y="1534"/>
                    <a:pt x="174" y="1887"/>
                    <a:pt x="434" y="1887"/>
                  </a:cubicBezTo>
                  <a:cubicBezTo>
                    <a:pt x="502" y="1887"/>
                    <a:pt x="576" y="1863"/>
                    <a:pt x="649" y="1806"/>
                  </a:cubicBezTo>
                  <a:cubicBezTo>
                    <a:pt x="1251" y="1339"/>
                    <a:pt x="1854" y="860"/>
                    <a:pt x="2496" y="448"/>
                  </a:cubicBezTo>
                  <a:cubicBezTo>
                    <a:pt x="2720" y="306"/>
                    <a:pt x="2586" y="0"/>
                    <a:pt x="2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35"/>
            <p:cNvSpPr/>
            <p:nvPr/>
          </p:nvSpPr>
          <p:spPr>
            <a:xfrm>
              <a:off x="3633400" y="1888250"/>
              <a:ext cx="104350" cy="64800"/>
            </a:xfrm>
            <a:custGeom>
              <a:rect b="b" l="l" r="r" t="t"/>
              <a:pathLst>
                <a:path extrusionOk="0" h="2592" w="4174">
                  <a:moveTo>
                    <a:pt x="3782" y="0"/>
                  </a:moveTo>
                  <a:cubicBezTo>
                    <a:pt x="3752" y="0"/>
                    <a:pt x="3719" y="5"/>
                    <a:pt x="3685" y="16"/>
                  </a:cubicBezTo>
                  <a:cubicBezTo>
                    <a:pt x="2416" y="405"/>
                    <a:pt x="1400" y="1249"/>
                    <a:pt x="304" y="1957"/>
                  </a:cubicBezTo>
                  <a:cubicBezTo>
                    <a:pt x="1" y="2154"/>
                    <a:pt x="186" y="2592"/>
                    <a:pt x="469" y="2592"/>
                  </a:cubicBezTo>
                  <a:cubicBezTo>
                    <a:pt x="524" y="2592"/>
                    <a:pt x="583" y="2575"/>
                    <a:pt x="642" y="2537"/>
                  </a:cubicBezTo>
                  <a:cubicBezTo>
                    <a:pt x="1687" y="1872"/>
                    <a:pt x="2663" y="1011"/>
                    <a:pt x="3845" y="598"/>
                  </a:cubicBezTo>
                  <a:cubicBezTo>
                    <a:pt x="4173" y="481"/>
                    <a:pt x="4083" y="0"/>
                    <a:pt x="3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35"/>
            <p:cNvSpPr/>
            <p:nvPr/>
          </p:nvSpPr>
          <p:spPr>
            <a:xfrm>
              <a:off x="4539250" y="2321975"/>
              <a:ext cx="61100" cy="42250"/>
            </a:xfrm>
            <a:custGeom>
              <a:rect b="b" l="l" r="r" t="t"/>
              <a:pathLst>
                <a:path extrusionOk="0" h="1690" w="2444">
                  <a:moveTo>
                    <a:pt x="1980" y="1"/>
                  </a:moveTo>
                  <a:cubicBezTo>
                    <a:pt x="1927" y="1"/>
                    <a:pt x="1871" y="16"/>
                    <a:pt x="1814" y="50"/>
                  </a:cubicBezTo>
                  <a:cubicBezTo>
                    <a:pt x="1293" y="367"/>
                    <a:pt x="797" y="719"/>
                    <a:pt x="294" y="1059"/>
                  </a:cubicBezTo>
                  <a:cubicBezTo>
                    <a:pt x="1" y="1257"/>
                    <a:pt x="182" y="1690"/>
                    <a:pt x="455" y="1690"/>
                  </a:cubicBezTo>
                  <a:cubicBezTo>
                    <a:pt x="510" y="1690"/>
                    <a:pt x="568" y="1672"/>
                    <a:pt x="628" y="1632"/>
                  </a:cubicBezTo>
                  <a:cubicBezTo>
                    <a:pt x="1132" y="1288"/>
                    <a:pt x="1627" y="933"/>
                    <a:pt x="2145" y="614"/>
                  </a:cubicBezTo>
                  <a:cubicBezTo>
                    <a:pt x="2444" y="429"/>
                    <a:pt x="2260" y="1"/>
                    <a:pt x="19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5"/>
            <p:cNvSpPr/>
            <p:nvPr/>
          </p:nvSpPr>
          <p:spPr>
            <a:xfrm>
              <a:off x="3894425" y="2068275"/>
              <a:ext cx="49550" cy="40350"/>
            </a:xfrm>
            <a:custGeom>
              <a:rect b="b" l="l" r="r" t="t"/>
              <a:pathLst>
                <a:path extrusionOk="0" h="1614" w="1982">
                  <a:moveTo>
                    <a:pt x="1622" y="0"/>
                  </a:moveTo>
                  <a:cubicBezTo>
                    <a:pt x="1575" y="0"/>
                    <a:pt x="1525" y="16"/>
                    <a:pt x="1473" y="51"/>
                  </a:cubicBezTo>
                  <a:cubicBezTo>
                    <a:pt x="1026" y="364"/>
                    <a:pt x="598" y="699"/>
                    <a:pt x="215" y="1085"/>
                  </a:cubicBezTo>
                  <a:cubicBezTo>
                    <a:pt x="1" y="1303"/>
                    <a:pt x="214" y="1614"/>
                    <a:pt x="445" y="1614"/>
                  </a:cubicBezTo>
                  <a:cubicBezTo>
                    <a:pt x="515" y="1614"/>
                    <a:pt x="586" y="1586"/>
                    <a:pt x="647" y="1519"/>
                  </a:cubicBezTo>
                  <a:cubicBezTo>
                    <a:pt x="987" y="1157"/>
                    <a:pt x="1357" y="830"/>
                    <a:pt x="1752" y="530"/>
                  </a:cubicBezTo>
                  <a:cubicBezTo>
                    <a:pt x="1982" y="356"/>
                    <a:pt x="1845" y="0"/>
                    <a:pt x="16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5"/>
            <p:cNvSpPr/>
            <p:nvPr/>
          </p:nvSpPr>
          <p:spPr>
            <a:xfrm>
              <a:off x="3661375" y="2210625"/>
              <a:ext cx="49375" cy="35675"/>
            </a:xfrm>
            <a:custGeom>
              <a:rect b="b" l="l" r="r" t="t"/>
              <a:pathLst>
                <a:path extrusionOk="0" h="1427" w="1975">
                  <a:moveTo>
                    <a:pt x="1494" y="1"/>
                  </a:moveTo>
                  <a:cubicBezTo>
                    <a:pt x="1439" y="1"/>
                    <a:pt x="1382" y="17"/>
                    <a:pt x="1324" y="53"/>
                  </a:cubicBezTo>
                  <a:cubicBezTo>
                    <a:pt x="940" y="290"/>
                    <a:pt x="578" y="564"/>
                    <a:pt x="246" y="868"/>
                  </a:cubicBezTo>
                  <a:cubicBezTo>
                    <a:pt x="0" y="1094"/>
                    <a:pt x="230" y="1426"/>
                    <a:pt x="493" y="1426"/>
                  </a:cubicBezTo>
                  <a:cubicBezTo>
                    <a:pt x="567" y="1426"/>
                    <a:pt x="644" y="1399"/>
                    <a:pt x="713" y="1336"/>
                  </a:cubicBezTo>
                  <a:cubicBezTo>
                    <a:pt x="1008" y="1070"/>
                    <a:pt x="1324" y="838"/>
                    <a:pt x="1662" y="633"/>
                  </a:cubicBezTo>
                  <a:cubicBezTo>
                    <a:pt x="1974" y="444"/>
                    <a:pt x="1782" y="1"/>
                    <a:pt x="1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5"/>
            <p:cNvSpPr/>
            <p:nvPr/>
          </p:nvSpPr>
          <p:spPr>
            <a:xfrm>
              <a:off x="3890325" y="2270975"/>
              <a:ext cx="85675" cy="46850"/>
            </a:xfrm>
            <a:custGeom>
              <a:rect b="b" l="l" r="r" t="t"/>
              <a:pathLst>
                <a:path extrusionOk="0" h="1874" w="3427">
                  <a:moveTo>
                    <a:pt x="2996" y="1"/>
                  </a:moveTo>
                  <a:cubicBezTo>
                    <a:pt x="2971" y="1"/>
                    <a:pt x="2944" y="4"/>
                    <a:pt x="2917" y="10"/>
                  </a:cubicBezTo>
                  <a:cubicBezTo>
                    <a:pt x="1959" y="245"/>
                    <a:pt x="1174" y="856"/>
                    <a:pt x="307" y="1297"/>
                  </a:cubicBezTo>
                  <a:cubicBezTo>
                    <a:pt x="0" y="1454"/>
                    <a:pt x="190" y="1874"/>
                    <a:pt x="474" y="1874"/>
                  </a:cubicBezTo>
                  <a:cubicBezTo>
                    <a:pt x="521" y="1874"/>
                    <a:pt x="571" y="1862"/>
                    <a:pt x="621" y="1836"/>
                  </a:cubicBezTo>
                  <a:cubicBezTo>
                    <a:pt x="1435" y="1414"/>
                    <a:pt x="2175" y="818"/>
                    <a:pt x="3075" y="592"/>
                  </a:cubicBezTo>
                  <a:cubicBezTo>
                    <a:pt x="3426" y="504"/>
                    <a:pt x="3314" y="1"/>
                    <a:pt x="29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5"/>
            <p:cNvSpPr/>
            <p:nvPr/>
          </p:nvSpPr>
          <p:spPr>
            <a:xfrm>
              <a:off x="4317375" y="2473350"/>
              <a:ext cx="53425" cy="35225"/>
            </a:xfrm>
            <a:custGeom>
              <a:rect b="b" l="l" r="r" t="t"/>
              <a:pathLst>
                <a:path extrusionOk="0" h="1409" w="2137">
                  <a:moveTo>
                    <a:pt x="1737" y="0"/>
                  </a:moveTo>
                  <a:cubicBezTo>
                    <a:pt x="1691" y="0"/>
                    <a:pt x="1642" y="14"/>
                    <a:pt x="1593" y="45"/>
                  </a:cubicBezTo>
                  <a:cubicBezTo>
                    <a:pt x="1144" y="329"/>
                    <a:pt x="697" y="614"/>
                    <a:pt x="248" y="898"/>
                  </a:cubicBezTo>
                  <a:cubicBezTo>
                    <a:pt x="0" y="1055"/>
                    <a:pt x="151" y="1409"/>
                    <a:pt x="383" y="1409"/>
                  </a:cubicBezTo>
                  <a:cubicBezTo>
                    <a:pt x="428" y="1409"/>
                    <a:pt x="475" y="1396"/>
                    <a:pt x="523" y="1366"/>
                  </a:cubicBezTo>
                  <a:cubicBezTo>
                    <a:pt x="973" y="1088"/>
                    <a:pt x="1427" y="810"/>
                    <a:pt x="1879" y="531"/>
                  </a:cubicBezTo>
                  <a:cubicBezTo>
                    <a:pt x="2136" y="370"/>
                    <a:pt x="1976" y="0"/>
                    <a:pt x="17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5"/>
            <p:cNvSpPr/>
            <p:nvPr/>
          </p:nvSpPr>
          <p:spPr>
            <a:xfrm>
              <a:off x="3841400" y="1899325"/>
              <a:ext cx="74375" cy="42625"/>
            </a:xfrm>
            <a:custGeom>
              <a:rect b="b" l="l" r="r" t="t"/>
              <a:pathLst>
                <a:path extrusionOk="0" h="1705" w="2975">
                  <a:moveTo>
                    <a:pt x="2560" y="1"/>
                  </a:moveTo>
                  <a:cubicBezTo>
                    <a:pt x="2507" y="1"/>
                    <a:pt x="2450" y="17"/>
                    <a:pt x="2391" y="55"/>
                  </a:cubicBezTo>
                  <a:cubicBezTo>
                    <a:pt x="1752" y="465"/>
                    <a:pt x="1004" y="655"/>
                    <a:pt x="343" y="1029"/>
                  </a:cubicBezTo>
                  <a:cubicBezTo>
                    <a:pt x="1" y="1223"/>
                    <a:pt x="211" y="1705"/>
                    <a:pt x="528" y="1705"/>
                  </a:cubicBezTo>
                  <a:cubicBezTo>
                    <a:pt x="586" y="1705"/>
                    <a:pt x="646" y="1689"/>
                    <a:pt x="708" y="1653"/>
                  </a:cubicBezTo>
                  <a:cubicBezTo>
                    <a:pt x="1363" y="1270"/>
                    <a:pt x="2100" y="1062"/>
                    <a:pt x="2712" y="601"/>
                  </a:cubicBezTo>
                  <a:cubicBezTo>
                    <a:pt x="2974" y="403"/>
                    <a:pt x="2822" y="1"/>
                    <a:pt x="25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5"/>
            <p:cNvSpPr/>
            <p:nvPr/>
          </p:nvSpPr>
          <p:spPr>
            <a:xfrm>
              <a:off x="4482475" y="2311725"/>
              <a:ext cx="28775" cy="20425"/>
            </a:xfrm>
            <a:custGeom>
              <a:rect b="b" l="l" r="r" t="t"/>
              <a:pathLst>
                <a:path extrusionOk="0" h="817" w="1151">
                  <a:moveTo>
                    <a:pt x="781" y="0"/>
                  </a:moveTo>
                  <a:cubicBezTo>
                    <a:pt x="724" y="0"/>
                    <a:pt x="667" y="14"/>
                    <a:pt x="614" y="41"/>
                  </a:cubicBezTo>
                  <a:cubicBezTo>
                    <a:pt x="503" y="100"/>
                    <a:pt x="391" y="146"/>
                    <a:pt x="272" y="186"/>
                  </a:cubicBezTo>
                  <a:cubicBezTo>
                    <a:pt x="108" y="242"/>
                    <a:pt x="0" y="406"/>
                    <a:pt x="48" y="580"/>
                  </a:cubicBezTo>
                  <a:cubicBezTo>
                    <a:pt x="85" y="719"/>
                    <a:pt x="219" y="817"/>
                    <a:pt x="359" y="817"/>
                  </a:cubicBezTo>
                  <a:cubicBezTo>
                    <a:pt x="387" y="817"/>
                    <a:pt x="415" y="813"/>
                    <a:pt x="443" y="804"/>
                  </a:cubicBezTo>
                  <a:cubicBezTo>
                    <a:pt x="617" y="755"/>
                    <a:pt x="784" y="689"/>
                    <a:pt x="946" y="611"/>
                  </a:cubicBezTo>
                  <a:cubicBezTo>
                    <a:pt x="1109" y="539"/>
                    <a:pt x="1151" y="308"/>
                    <a:pt x="1065" y="161"/>
                  </a:cubicBezTo>
                  <a:cubicBezTo>
                    <a:pt x="1004" y="54"/>
                    <a:pt x="894" y="0"/>
                    <a:pt x="7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5"/>
            <p:cNvSpPr/>
            <p:nvPr/>
          </p:nvSpPr>
          <p:spPr>
            <a:xfrm>
              <a:off x="4017950" y="1906475"/>
              <a:ext cx="130875" cy="76675"/>
            </a:xfrm>
            <a:custGeom>
              <a:rect b="b" l="l" r="r" t="t"/>
              <a:pathLst>
                <a:path extrusionOk="0" h="3067" w="5235">
                  <a:moveTo>
                    <a:pt x="5220" y="1"/>
                  </a:moveTo>
                  <a:cubicBezTo>
                    <a:pt x="5220" y="1"/>
                    <a:pt x="5219" y="1"/>
                    <a:pt x="5219" y="1"/>
                  </a:cubicBezTo>
                  <a:cubicBezTo>
                    <a:pt x="4486" y="89"/>
                    <a:pt x="3700" y="742"/>
                    <a:pt x="3042" y="1075"/>
                  </a:cubicBezTo>
                  <a:cubicBezTo>
                    <a:pt x="2127" y="1541"/>
                    <a:pt x="1195" y="1975"/>
                    <a:pt x="299" y="2477"/>
                  </a:cubicBezTo>
                  <a:cubicBezTo>
                    <a:pt x="0" y="2646"/>
                    <a:pt x="184" y="3067"/>
                    <a:pt x="460" y="3067"/>
                  </a:cubicBezTo>
                  <a:cubicBezTo>
                    <a:pt x="510" y="3067"/>
                    <a:pt x="563" y="3053"/>
                    <a:pt x="617" y="3021"/>
                  </a:cubicBezTo>
                  <a:cubicBezTo>
                    <a:pt x="1542" y="2470"/>
                    <a:pt x="2521" y="2016"/>
                    <a:pt x="3453" y="1479"/>
                  </a:cubicBezTo>
                  <a:cubicBezTo>
                    <a:pt x="4022" y="1152"/>
                    <a:pt x="5005" y="685"/>
                    <a:pt x="5232" y="20"/>
                  </a:cubicBezTo>
                  <a:cubicBezTo>
                    <a:pt x="5235" y="12"/>
                    <a:pt x="5229" y="1"/>
                    <a:pt x="52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5"/>
            <p:cNvSpPr/>
            <p:nvPr/>
          </p:nvSpPr>
          <p:spPr>
            <a:xfrm>
              <a:off x="4017925" y="2268200"/>
              <a:ext cx="130925" cy="76650"/>
            </a:xfrm>
            <a:custGeom>
              <a:rect b="b" l="l" r="r" t="t"/>
              <a:pathLst>
                <a:path extrusionOk="0" h="3066" w="5237">
                  <a:moveTo>
                    <a:pt x="5220" y="0"/>
                  </a:moveTo>
                  <a:cubicBezTo>
                    <a:pt x="4487" y="88"/>
                    <a:pt x="3701" y="741"/>
                    <a:pt x="3043" y="1074"/>
                  </a:cubicBezTo>
                  <a:cubicBezTo>
                    <a:pt x="2128" y="1540"/>
                    <a:pt x="1196" y="1974"/>
                    <a:pt x="300" y="2477"/>
                  </a:cubicBezTo>
                  <a:cubicBezTo>
                    <a:pt x="1" y="2645"/>
                    <a:pt x="185" y="3065"/>
                    <a:pt x="461" y="3065"/>
                  </a:cubicBezTo>
                  <a:cubicBezTo>
                    <a:pt x="512" y="3065"/>
                    <a:pt x="565" y="3051"/>
                    <a:pt x="618" y="3020"/>
                  </a:cubicBezTo>
                  <a:cubicBezTo>
                    <a:pt x="1543" y="2469"/>
                    <a:pt x="2522" y="2014"/>
                    <a:pt x="3454" y="1478"/>
                  </a:cubicBezTo>
                  <a:cubicBezTo>
                    <a:pt x="4023" y="1151"/>
                    <a:pt x="5006" y="682"/>
                    <a:pt x="5233" y="20"/>
                  </a:cubicBezTo>
                  <a:cubicBezTo>
                    <a:pt x="5236" y="12"/>
                    <a:pt x="5229" y="0"/>
                    <a:pt x="52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5"/>
            <p:cNvSpPr/>
            <p:nvPr/>
          </p:nvSpPr>
          <p:spPr>
            <a:xfrm>
              <a:off x="4084125" y="1809300"/>
              <a:ext cx="36325" cy="27675"/>
            </a:xfrm>
            <a:custGeom>
              <a:rect b="b" l="l" r="r" t="t"/>
              <a:pathLst>
                <a:path extrusionOk="0" h="1107" w="1453">
                  <a:moveTo>
                    <a:pt x="1068" y="1"/>
                  </a:moveTo>
                  <a:cubicBezTo>
                    <a:pt x="976" y="1"/>
                    <a:pt x="884" y="37"/>
                    <a:pt x="809" y="101"/>
                  </a:cubicBezTo>
                  <a:cubicBezTo>
                    <a:pt x="628" y="255"/>
                    <a:pt x="424" y="376"/>
                    <a:pt x="210" y="476"/>
                  </a:cubicBezTo>
                  <a:cubicBezTo>
                    <a:pt x="44" y="556"/>
                    <a:pt x="1" y="795"/>
                    <a:pt x="89" y="945"/>
                  </a:cubicBezTo>
                  <a:cubicBezTo>
                    <a:pt x="155" y="1057"/>
                    <a:pt x="261" y="1106"/>
                    <a:pt x="374" y="1106"/>
                  </a:cubicBezTo>
                  <a:cubicBezTo>
                    <a:pt x="435" y="1106"/>
                    <a:pt x="498" y="1092"/>
                    <a:pt x="558" y="1066"/>
                  </a:cubicBezTo>
                  <a:cubicBezTo>
                    <a:pt x="830" y="945"/>
                    <a:pt x="1075" y="784"/>
                    <a:pt x="1309" y="597"/>
                  </a:cubicBezTo>
                  <a:cubicBezTo>
                    <a:pt x="1452" y="479"/>
                    <a:pt x="1429" y="225"/>
                    <a:pt x="1306" y="101"/>
                  </a:cubicBezTo>
                  <a:cubicBezTo>
                    <a:pt x="1236" y="32"/>
                    <a:pt x="1152" y="1"/>
                    <a:pt x="1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5"/>
            <p:cNvSpPr/>
            <p:nvPr/>
          </p:nvSpPr>
          <p:spPr>
            <a:xfrm>
              <a:off x="4692000" y="2307150"/>
              <a:ext cx="36350" cy="29675"/>
            </a:xfrm>
            <a:custGeom>
              <a:rect b="b" l="l" r="r" t="t"/>
              <a:pathLst>
                <a:path extrusionOk="0" h="1187" w="1454">
                  <a:moveTo>
                    <a:pt x="1050" y="1"/>
                  </a:moveTo>
                  <a:cubicBezTo>
                    <a:pt x="995" y="1"/>
                    <a:pt x="941" y="16"/>
                    <a:pt x="895" y="51"/>
                  </a:cubicBezTo>
                  <a:cubicBezTo>
                    <a:pt x="671" y="220"/>
                    <a:pt x="443" y="387"/>
                    <a:pt x="219" y="558"/>
                  </a:cubicBezTo>
                  <a:cubicBezTo>
                    <a:pt x="73" y="666"/>
                    <a:pt x="0" y="848"/>
                    <a:pt x="99" y="1017"/>
                  </a:cubicBezTo>
                  <a:cubicBezTo>
                    <a:pt x="157" y="1115"/>
                    <a:pt x="283" y="1187"/>
                    <a:pt x="404" y="1187"/>
                  </a:cubicBezTo>
                  <a:cubicBezTo>
                    <a:pt x="460" y="1187"/>
                    <a:pt x="514" y="1172"/>
                    <a:pt x="560" y="1137"/>
                  </a:cubicBezTo>
                  <a:cubicBezTo>
                    <a:pt x="784" y="969"/>
                    <a:pt x="1010" y="800"/>
                    <a:pt x="1235" y="631"/>
                  </a:cubicBezTo>
                  <a:cubicBezTo>
                    <a:pt x="1378" y="522"/>
                    <a:pt x="1453" y="341"/>
                    <a:pt x="1354" y="170"/>
                  </a:cubicBezTo>
                  <a:cubicBezTo>
                    <a:pt x="1297" y="73"/>
                    <a:pt x="1170" y="1"/>
                    <a:pt x="10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35"/>
            <p:cNvSpPr/>
            <p:nvPr/>
          </p:nvSpPr>
          <p:spPr>
            <a:xfrm>
              <a:off x="4245625" y="2259350"/>
              <a:ext cx="86925" cy="55875"/>
            </a:xfrm>
            <a:custGeom>
              <a:rect b="b" l="l" r="r" t="t"/>
              <a:pathLst>
                <a:path extrusionOk="0" h="2235" w="3477">
                  <a:moveTo>
                    <a:pt x="2956" y="0"/>
                  </a:moveTo>
                  <a:cubicBezTo>
                    <a:pt x="2908" y="0"/>
                    <a:pt x="2859" y="11"/>
                    <a:pt x="2808" y="34"/>
                  </a:cubicBezTo>
                  <a:cubicBezTo>
                    <a:pt x="1861" y="471"/>
                    <a:pt x="1042" y="1065"/>
                    <a:pt x="227" y="1707"/>
                  </a:cubicBezTo>
                  <a:cubicBezTo>
                    <a:pt x="0" y="1886"/>
                    <a:pt x="208" y="2234"/>
                    <a:pt x="450" y="2234"/>
                  </a:cubicBezTo>
                  <a:cubicBezTo>
                    <a:pt x="499" y="2234"/>
                    <a:pt x="549" y="2220"/>
                    <a:pt x="598" y="2187"/>
                  </a:cubicBezTo>
                  <a:cubicBezTo>
                    <a:pt x="1425" y="1630"/>
                    <a:pt x="2244" y="1042"/>
                    <a:pt x="3142" y="605"/>
                  </a:cubicBezTo>
                  <a:cubicBezTo>
                    <a:pt x="3477" y="443"/>
                    <a:pt x="3267" y="0"/>
                    <a:pt x="29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5"/>
            <p:cNvSpPr/>
            <p:nvPr/>
          </p:nvSpPr>
          <p:spPr>
            <a:xfrm>
              <a:off x="3996350" y="1705075"/>
              <a:ext cx="39525" cy="37225"/>
            </a:xfrm>
            <a:custGeom>
              <a:rect b="b" l="l" r="r" t="t"/>
              <a:pathLst>
                <a:path extrusionOk="0" h="1489" w="1581">
                  <a:moveTo>
                    <a:pt x="1277" y="1"/>
                  </a:moveTo>
                  <a:cubicBezTo>
                    <a:pt x="1202" y="1"/>
                    <a:pt x="1127" y="40"/>
                    <a:pt x="1076" y="134"/>
                  </a:cubicBezTo>
                  <a:cubicBezTo>
                    <a:pt x="1071" y="141"/>
                    <a:pt x="1071" y="141"/>
                    <a:pt x="1070" y="144"/>
                  </a:cubicBezTo>
                  <a:cubicBezTo>
                    <a:pt x="1062" y="152"/>
                    <a:pt x="1055" y="161"/>
                    <a:pt x="1048" y="168"/>
                  </a:cubicBezTo>
                  <a:cubicBezTo>
                    <a:pt x="1013" y="201"/>
                    <a:pt x="982" y="234"/>
                    <a:pt x="952" y="268"/>
                  </a:cubicBezTo>
                  <a:cubicBezTo>
                    <a:pt x="878" y="354"/>
                    <a:pt x="804" y="438"/>
                    <a:pt x="727" y="518"/>
                  </a:cubicBezTo>
                  <a:cubicBezTo>
                    <a:pt x="572" y="678"/>
                    <a:pt x="412" y="836"/>
                    <a:pt x="239" y="978"/>
                  </a:cubicBezTo>
                  <a:cubicBezTo>
                    <a:pt x="0" y="1173"/>
                    <a:pt x="221" y="1489"/>
                    <a:pt x="472" y="1489"/>
                  </a:cubicBezTo>
                  <a:cubicBezTo>
                    <a:pt x="540" y="1489"/>
                    <a:pt x="610" y="1466"/>
                    <a:pt x="673" y="1412"/>
                  </a:cubicBezTo>
                  <a:cubicBezTo>
                    <a:pt x="860" y="1252"/>
                    <a:pt x="1034" y="1073"/>
                    <a:pt x="1200" y="889"/>
                  </a:cubicBezTo>
                  <a:cubicBezTo>
                    <a:pt x="1341" y="735"/>
                    <a:pt x="1520" y="553"/>
                    <a:pt x="1552" y="336"/>
                  </a:cubicBezTo>
                  <a:cubicBezTo>
                    <a:pt x="1581" y="155"/>
                    <a:pt x="1428" y="1"/>
                    <a:pt x="12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5"/>
            <p:cNvSpPr/>
            <p:nvPr/>
          </p:nvSpPr>
          <p:spPr>
            <a:xfrm>
              <a:off x="574150" y="1597250"/>
              <a:ext cx="3797450" cy="1271750"/>
            </a:xfrm>
            <a:custGeom>
              <a:rect b="b" l="l" r="r" t="t"/>
              <a:pathLst>
                <a:path extrusionOk="0" h="50870" w="151898">
                  <a:moveTo>
                    <a:pt x="72073" y="0"/>
                  </a:moveTo>
                  <a:cubicBezTo>
                    <a:pt x="70469" y="0"/>
                    <a:pt x="68825" y="274"/>
                    <a:pt x="67303" y="689"/>
                  </a:cubicBezTo>
                  <a:cubicBezTo>
                    <a:pt x="62005" y="2135"/>
                    <a:pt x="57080" y="4932"/>
                    <a:pt x="53121" y="8738"/>
                  </a:cubicBezTo>
                  <a:cubicBezTo>
                    <a:pt x="52471" y="9362"/>
                    <a:pt x="51672" y="10060"/>
                    <a:pt x="50828" y="10060"/>
                  </a:cubicBezTo>
                  <a:cubicBezTo>
                    <a:pt x="50677" y="10060"/>
                    <a:pt x="50525" y="10038"/>
                    <a:pt x="50372" y="9989"/>
                  </a:cubicBezTo>
                  <a:cubicBezTo>
                    <a:pt x="49846" y="9822"/>
                    <a:pt x="49458" y="9359"/>
                    <a:pt x="48942" y="9159"/>
                  </a:cubicBezTo>
                  <a:cubicBezTo>
                    <a:pt x="48731" y="9077"/>
                    <a:pt x="48514" y="9042"/>
                    <a:pt x="48294" y="9042"/>
                  </a:cubicBezTo>
                  <a:cubicBezTo>
                    <a:pt x="47733" y="9042"/>
                    <a:pt x="47153" y="9266"/>
                    <a:pt x="46622" y="9489"/>
                  </a:cubicBezTo>
                  <a:cubicBezTo>
                    <a:pt x="40297" y="12163"/>
                    <a:pt x="34126" y="15198"/>
                    <a:pt x="28148" y="18577"/>
                  </a:cubicBezTo>
                  <a:cubicBezTo>
                    <a:pt x="27335" y="19037"/>
                    <a:pt x="26470" y="19518"/>
                    <a:pt x="25544" y="19518"/>
                  </a:cubicBezTo>
                  <a:cubicBezTo>
                    <a:pt x="25494" y="19518"/>
                    <a:pt x="25443" y="19516"/>
                    <a:pt x="25392" y="19513"/>
                  </a:cubicBezTo>
                  <a:cubicBezTo>
                    <a:pt x="25326" y="19510"/>
                    <a:pt x="25261" y="19503"/>
                    <a:pt x="25193" y="19491"/>
                  </a:cubicBezTo>
                  <a:cubicBezTo>
                    <a:pt x="24537" y="19380"/>
                    <a:pt x="23875" y="19323"/>
                    <a:pt x="23217" y="19323"/>
                  </a:cubicBezTo>
                  <a:cubicBezTo>
                    <a:pt x="21420" y="19323"/>
                    <a:pt x="19653" y="19754"/>
                    <a:pt x="18111" y="20720"/>
                  </a:cubicBezTo>
                  <a:cubicBezTo>
                    <a:pt x="11159" y="25071"/>
                    <a:pt x="4987" y="30670"/>
                    <a:pt x="1" y="37184"/>
                  </a:cubicBezTo>
                  <a:cubicBezTo>
                    <a:pt x="1717" y="36333"/>
                    <a:pt x="3477" y="36008"/>
                    <a:pt x="5266" y="36008"/>
                  </a:cubicBezTo>
                  <a:cubicBezTo>
                    <a:pt x="8512" y="36008"/>
                    <a:pt x="11855" y="37076"/>
                    <a:pt x="15207" y="38001"/>
                  </a:cubicBezTo>
                  <a:cubicBezTo>
                    <a:pt x="30550" y="42235"/>
                    <a:pt x="45364" y="48921"/>
                    <a:pt x="61203" y="50489"/>
                  </a:cubicBezTo>
                  <a:cubicBezTo>
                    <a:pt x="63859" y="50753"/>
                    <a:pt x="66512" y="50869"/>
                    <a:pt x="69164" y="50869"/>
                  </a:cubicBezTo>
                  <a:cubicBezTo>
                    <a:pt x="85423" y="50869"/>
                    <a:pt x="101598" y="46482"/>
                    <a:pt x="117865" y="44627"/>
                  </a:cubicBezTo>
                  <a:cubicBezTo>
                    <a:pt x="129501" y="43298"/>
                    <a:pt x="140738" y="42285"/>
                    <a:pt x="151898" y="38731"/>
                  </a:cubicBezTo>
                  <a:cubicBezTo>
                    <a:pt x="138609" y="33703"/>
                    <a:pt x="125594" y="27947"/>
                    <a:pt x="112933" y="21496"/>
                  </a:cubicBezTo>
                  <a:cubicBezTo>
                    <a:pt x="109432" y="19712"/>
                    <a:pt x="105957" y="17873"/>
                    <a:pt x="102481" y="16036"/>
                  </a:cubicBezTo>
                  <a:lnTo>
                    <a:pt x="99586" y="14505"/>
                  </a:lnTo>
                  <a:cubicBezTo>
                    <a:pt x="98218" y="13782"/>
                    <a:pt x="96835" y="13049"/>
                    <a:pt x="95670" y="12032"/>
                  </a:cubicBezTo>
                  <a:cubicBezTo>
                    <a:pt x="93561" y="10197"/>
                    <a:pt x="91975" y="7356"/>
                    <a:pt x="89214" y="6928"/>
                  </a:cubicBezTo>
                  <a:cubicBezTo>
                    <a:pt x="88961" y="6888"/>
                    <a:pt x="88705" y="6872"/>
                    <a:pt x="88449" y="6872"/>
                  </a:cubicBezTo>
                  <a:cubicBezTo>
                    <a:pt x="87129" y="6872"/>
                    <a:pt x="85783" y="7309"/>
                    <a:pt x="84483" y="7309"/>
                  </a:cubicBezTo>
                  <a:cubicBezTo>
                    <a:pt x="84034" y="7309"/>
                    <a:pt x="83591" y="7257"/>
                    <a:pt x="83156" y="7116"/>
                  </a:cubicBezTo>
                  <a:cubicBezTo>
                    <a:pt x="80980" y="6413"/>
                    <a:pt x="80058" y="3898"/>
                    <a:pt x="78442" y="2280"/>
                  </a:cubicBezTo>
                  <a:cubicBezTo>
                    <a:pt x="76776" y="612"/>
                    <a:pt x="74470" y="0"/>
                    <a:pt x="720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5"/>
            <p:cNvSpPr/>
            <p:nvPr/>
          </p:nvSpPr>
          <p:spPr>
            <a:xfrm>
              <a:off x="574150" y="1597250"/>
              <a:ext cx="3797450" cy="1271750"/>
            </a:xfrm>
            <a:custGeom>
              <a:rect b="b" l="l" r="r" t="t"/>
              <a:pathLst>
                <a:path extrusionOk="0" h="50870" w="151898">
                  <a:moveTo>
                    <a:pt x="72073" y="0"/>
                  </a:moveTo>
                  <a:cubicBezTo>
                    <a:pt x="70469" y="0"/>
                    <a:pt x="68825" y="274"/>
                    <a:pt x="67303" y="689"/>
                  </a:cubicBezTo>
                  <a:cubicBezTo>
                    <a:pt x="62005" y="2135"/>
                    <a:pt x="57080" y="4932"/>
                    <a:pt x="53121" y="8738"/>
                  </a:cubicBezTo>
                  <a:cubicBezTo>
                    <a:pt x="52471" y="9362"/>
                    <a:pt x="51672" y="10060"/>
                    <a:pt x="50828" y="10060"/>
                  </a:cubicBezTo>
                  <a:cubicBezTo>
                    <a:pt x="50677" y="10060"/>
                    <a:pt x="50525" y="10038"/>
                    <a:pt x="50372" y="9989"/>
                  </a:cubicBezTo>
                  <a:cubicBezTo>
                    <a:pt x="49846" y="9822"/>
                    <a:pt x="49458" y="9359"/>
                    <a:pt x="48942" y="9159"/>
                  </a:cubicBezTo>
                  <a:cubicBezTo>
                    <a:pt x="48731" y="9077"/>
                    <a:pt x="48514" y="9042"/>
                    <a:pt x="48294" y="9042"/>
                  </a:cubicBezTo>
                  <a:cubicBezTo>
                    <a:pt x="47733" y="9042"/>
                    <a:pt x="47153" y="9266"/>
                    <a:pt x="46622" y="9489"/>
                  </a:cubicBezTo>
                  <a:cubicBezTo>
                    <a:pt x="40297" y="12163"/>
                    <a:pt x="34126" y="15198"/>
                    <a:pt x="28148" y="18577"/>
                  </a:cubicBezTo>
                  <a:cubicBezTo>
                    <a:pt x="27335" y="19037"/>
                    <a:pt x="26470" y="19518"/>
                    <a:pt x="25544" y="19518"/>
                  </a:cubicBezTo>
                  <a:cubicBezTo>
                    <a:pt x="25494" y="19518"/>
                    <a:pt x="25443" y="19516"/>
                    <a:pt x="25392" y="19513"/>
                  </a:cubicBezTo>
                  <a:cubicBezTo>
                    <a:pt x="25326" y="19510"/>
                    <a:pt x="25261" y="19503"/>
                    <a:pt x="25193" y="19491"/>
                  </a:cubicBezTo>
                  <a:cubicBezTo>
                    <a:pt x="24537" y="19380"/>
                    <a:pt x="23875" y="19323"/>
                    <a:pt x="23217" y="19323"/>
                  </a:cubicBezTo>
                  <a:cubicBezTo>
                    <a:pt x="21420" y="19323"/>
                    <a:pt x="19653" y="19754"/>
                    <a:pt x="18111" y="20720"/>
                  </a:cubicBezTo>
                  <a:cubicBezTo>
                    <a:pt x="11159" y="25071"/>
                    <a:pt x="4987" y="30670"/>
                    <a:pt x="1" y="37184"/>
                  </a:cubicBezTo>
                  <a:cubicBezTo>
                    <a:pt x="1717" y="36333"/>
                    <a:pt x="3477" y="36008"/>
                    <a:pt x="5266" y="36008"/>
                  </a:cubicBezTo>
                  <a:cubicBezTo>
                    <a:pt x="8512" y="36008"/>
                    <a:pt x="11855" y="37076"/>
                    <a:pt x="15207" y="38001"/>
                  </a:cubicBezTo>
                  <a:cubicBezTo>
                    <a:pt x="30550" y="42235"/>
                    <a:pt x="45364" y="48921"/>
                    <a:pt x="61203" y="50489"/>
                  </a:cubicBezTo>
                  <a:cubicBezTo>
                    <a:pt x="63859" y="50753"/>
                    <a:pt x="66512" y="50869"/>
                    <a:pt x="69164" y="50869"/>
                  </a:cubicBezTo>
                  <a:cubicBezTo>
                    <a:pt x="85423" y="50869"/>
                    <a:pt x="101598" y="46482"/>
                    <a:pt x="117865" y="44627"/>
                  </a:cubicBezTo>
                  <a:cubicBezTo>
                    <a:pt x="129501" y="43298"/>
                    <a:pt x="140738" y="42285"/>
                    <a:pt x="151898" y="38731"/>
                  </a:cubicBezTo>
                  <a:cubicBezTo>
                    <a:pt x="138609" y="33703"/>
                    <a:pt x="125594" y="27947"/>
                    <a:pt x="112933" y="21496"/>
                  </a:cubicBezTo>
                  <a:cubicBezTo>
                    <a:pt x="109432" y="19712"/>
                    <a:pt x="105957" y="17873"/>
                    <a:pt x="102481" y="16036"/>
                  </a:cubicBezTo>
                  <a:lnTo>
                    <a:pt x="99586" y="14505"/>
                  </a:lnTo>
                  <a:cubicBezTo>
                    <a:pt x="98218" y="13782"/>
                    <a:pt x="96835" y="13049"/>
                    <a:pt x="95670" y="12032"/>
                  </a:cubicBezTo>
                  <a:cubicBezTo>
                    <a:pt x="93561" y="10197"/>
                    <a:pt x="91975" y="7356"/>
                    <a:pt x="89214" y="6928"/>
                  </a:cubicBezTo>
                  <a:cubicBezTo>
                    <a:pt x="88961" y="6888"/>
                    <a:pt x="88705" y="6872"/>
                    <a:pt x="88449" y="6872"/>
                  </a:cubicBezTo>
                  <a:cubicBezTo>
                    <a:pt x="87129" y="6872"/>
                    <a:pt x="85783" y="7309"/>
                    <a:pt x="84483" y="7309"/>
                  </a:cubicBezTo>
                  <a:cubicBezTo>
                    <a:pt x="84034" y="7309"/>
                    <a:pt x="83591" y="7257"/>
                    <a:pt x="83156" y="7116"/>
                  </a:cubicBezTo>
                  <a:cubicBezTo>
                    <a:pt x="80980" y="6413"/>
                    <a:pt x="80058" y="3898"/>
                    <a:pt x="78442" y="2280"/>
                  </a:cubicBezTo>
                  <a:cubicBezTo>
                    <a:pt x="76776" y="612"/>
                    <a:pt x="74470" y="0"/>
                    <a:pt x="720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5"/>
            <p:cNvSpPr/>
            <p:nvPr/>
          </p:nvSpPr>
          <p:spPr>
            <a:xfrm>
              <a:off x="574050" y="1608300"/>
              <a:ext cx="2149675" cy="1305125"/>
            </a:xfrm>
            <a:custGeom>
              <a:rect b="b" l="l" r="r" t="t"/>
              <a:pathLst>
                <a:path extrusionOk="0" h="52205" w="85987">
                  <a:moveTo>
                    <a:pt x="68298" y="1"/>
                  </a:moveTo>
                  <a:cubicBezTo>
                    <a:pt x="67961" y="74"/>
                    <a:pt x="67629" y="159"/>
                    <a:pt x="67304" y="247"/>
                  </a:cubicBezTo>
                  <a:cubicBezTo>
                    <a:pt x="62004" y="1693"/>
                    <a:pt x="57080" y="4490"/>
                    <a:pt x="53122" y="8298"/>
                  </a:cubicBezTo>
                  <a:cubicBezTo>
                    <a:pt x="52473" y="8921"/>
                    <a:pt x="51673" y="9618"/>
                    <a:pt x="50830" y="9618"/>
                  </a:cubicBezTo>
                  <a:cubicBezTo>
                    <a:pt x="50679" y="9618"/>
                    <a:pt x="50527" y="9595"/>
                    <a:pt x="50373" y="9546"/>
                  </a:cubicBezTo>
                  <a:cubicBezTo>
                    <a:pt x="49847" y="9380"/>
                    <a:pt x="49457" y="8917"/>
                    <a:pt x="48941" y="8717"/>
                  </a:cubicBezTo>
                  <a:cubicBezTo>
                    <a:pt x="48731" y="8635"/>
                    <a:pt x="48513" y="8600"/>
                    <a:pt x="48293" y="8600"/>
                  </a:cubicBezTo>
                  <a:cubicBezTo>
                    <a:pt x="47732" y="8600"/>
                    <a:pt x="47153" y="8824"/>
                    <a:pt x="46620" y="9047"/>
                  </a:cubicBezTo>
                  <a:cubicBezTo>
                    <a:pt x="40295" y="11721"/>
                    <a:pt x="34126" y="14754"/>
                    <a:pt x="28148" y="18133"/>
                  </a:cubicBezTo>
                  <a:cubicBezTo>
                    <a:pt x="27334" y="18596"/>
                    <a:pt x="26464" y="19075"/>
                    <a:pt x="25534" y="19075"/>
                  </a:cubicBezTo>
                  <a:cubicBezTo>
                    <a:pt x="25486" y="19075"/>
                    <a:pt x="25437" y="19074"/>
                    <a:pt x="25389" y="19071"/>
                  </a:cubicBezTo>
                  <a:cubicBezTo>
                    <a:pt x="25329" y="19068"/>
                    <a:pt x="25268" y="19061"/>
                    <a:pt x="25206" y="19051"/>
                  </a:cubicBezTo>
                  <a:cubicBezTo>
                    <a:pt x="24550" y="18945"/>
                    <a:pt x="23889" y="18889"/>
                    <a:pt x="23232" y="18889"/>
                  </a:cubicBezTo>
                  <a:cubicBezTo>
                    <a:pt x="21429" y="18889"/>
                    <a:pt x="19655" y="19310"/>
                    <a:pt x="18109" y="20278"/>
                  </a:cubicBezTo>
                  <a:cubicBezTo>
                    <a:pt x="11158" y="24629"/>
                    <a:pt x="4986" y="30228"/>
                    <a:pt x="0" y="36742"/>
                  </a:cubicBezTo>
                  <a:cubicBezTo>
                    <a:pt x="2360" y="44449"/>
                    <a:pt x="7222" y="49498"/>
                    <a:pt x="12420" y="50932"/>
                  </a:cubicBezTo>
                  <a:cubicBezTo>
                    <a:pt x="15786" y="51861"/>
                    <a:pt x="19272" y="52204"/>
                    <a:pt x="22829" y="52204"/>
                  </a:cubicBezTo>
                  <a:cubicBezTo>
                    <a:pt x="32859" y="52204"/>
                    <a:pt x="43447" y="49476"/>
                    <a:pt x="53453" y="49476"/>
                  </a:cubicBezTo>
                  <a:cubicBezTo>
                    <a:pt x="55363" y="49476"/>
                    <a:pt x="57252" y="49576"/>
                    <a:pt x="59112" y="49812"/>
                  </a:cubicBezTo>
                  <a:cubicBezTo>
                    <a:pt x="60550" y="49359"/>
                    <a:pt x="61962" y="48838"/>
                    <a:pt x="63276" y="48090"/>
                  </a:cubicBezTo>
                  <a:cubicBezTo>
                    <a:pt x="64469" y="47414"/>
                    <a:pt x="66012" y="46209"/>
                    <a:pt x="65603" y="44663"/>
                  </a:cubicBezTo>
                  <a:cubicBezTo>
                    <a:pt x="67411" y="44271"/>
                    <a:pt x="69193" y="43776"/>
                    <a:pt x="70950" y="43193"/>
                  </a:cubicBezTo>
                  <a:cubicBezTo>
                    <a:pt x="72500" y="42681"/>
                    <a:pt x="74243" y="42194"/>
                    <a:pt x="75519" y="41128"/>
                  </a:cubicBezTo>
                  <a:cubicBezTo>
                    <a:pt x="78063" y="39000"/>
                    <a:pt x="74660" y="37415"/>
                    <a:pt x="72631" y="37331"/>
                  </a:cubicBezTo>
                  <a:cubicBezTo>
                    <a:pt x="72419" y="37322"/>
                    <a:pt x="72203" y="37318"/>
                    <a:pt x="71985" y="37318"/>
                  </a:cubicBezTo>
                  <a:cubicBezTo>
                    <a:pt x="71246" y="37318"/>
                    <a:pt x="70481" y="37370"/>
                    <a:pt x="69709" y="37471"/>
                  </a:cubicBezTo>
                  <a:cubicBezTo>
                    <a:pt x="70584" y="36951"/>
                    <a:pt x="71451" y="36429"/>
                    <a:pt x="72308" y="35919"/>
                  </a:cubicBezTo>
                  <a:cubicBezTo>
                    <a:pt x="73778" y="35043"/>
                    <a:pt x="75439" y="33966"/>
                    <a:pt x="75852" y="32322"/>
                  </a:cubicBezTo>
                  <a:cubicBezTo>
                    <a:pt x="77563" y="31654"/>
                    <a:pt x="79221" y="30815"/>
                    <a:pt x="80680" y="29865"/>
                  </a:cubicBezTo>
                  <a:cubicBezTo>
                    <a:pt x="82588" y="28618"/>
                    <a:pt x="84246" y="27078"/>
                    <a:pt x="84174" y="24743"/>
                  </a:cubicBezTo>
                  <a:cubicBezTo>
                    <a:pt x="85009" y="24271"/>
                    <a:pt x="85986" y="23628"/>
                    <a:pt x="85926" y="22616"/>
                  </a:cubicBezTo>
                  <a:cubicBezTo>
                    <a:pt x="85878" y="21829"/>
                    <a:pt x="85287" y="21569"/>
                    <a:pt x="84510" y="21569"/>
                  </a:cubicBezTo>
                  <a:cubicBezTo>
                    <a:pt x="83151" y="21569"/>
                    <a:pt x="81222" y="22363"/>
                    <a:pt x="80617" y="22525"/>
                  </a:cubicBezTo>
                  <a:cubicBezTo>
                    <a:pt x="76208" y="23698"/>
                    <a:pt x="71852" y="25069"/>
                    <a:pt x="67412" y="26148"/>
                  </a:cubicBezTo>
                  <a:cubicBezTo>
                    <a:pt x="65156" y="26697"/>
                    <a:pt x="62877" y="27183"/>
                    <a:pt x="60593" y="27613"/>
                  </a:cubicBezTo>
                  <a:cubicBezTo>
                    <a:pt x="59495" y="27816"/>
                    <a:pt x="58397" y="27976"/>
                    <a:pt x="57294" y="28147"/>
                  </a:cubicBezTo>
                  <a:cubicBezTo>
                    <a:pt x="57167" y="28166"/>
                    <a:pt x="57032" y="28192"/>
                    <a:pt x="56896" y="28220"/>
                  </a:cubicBezTo>
                  <a:cubicBezTo>
                    <a:pt x="59713" y="27209"/>
                    <a:pt x="62441" y="25941"/>
                    <a:pt x="65036" y="24442"/>
                  </a:cubicBezTo>
                  <a:cubicBezTo>
                    <a:pt x="66378" y="23806"/>
                    <a:pt x="67740" y="23110"/>
                    <a:pt x="68837" y="22184"/>
                  </a:cubicBezTo>
                  <a:cubicBezTo>
                    <a:pt x="69835" y="21774"/>
                    <a:pt x="71092" y="21231"/>
                    <a:pt x="71321" y="20080"/>
                  </a:cubicBezTo>
                  <a:cubicBezTo>
                    <a:pt x="71425" y="19555"/>
                    <a:pt x="71280" y="19095"/>
                    <a:pt x="71017" y="18697"/>
                  </a:cubicBezTo>
                  <a:cubicBezTo>
                    <a:pt x="73447" y="18265"/>
                    <a:pt x="75856" y="17463"/>
                    <a:pt x="78080" y="16439"/>
                  </a:cubicBezTo>
                  <a:cubicBezTo>
                    <a:pt x="79539" y="15772"/>
                    <a:pt x="79470" y="14760"/>
                    <a:pt x="78892" y="13728"/>
                  </a:cubicBezTo>
                  <a:cubicBezTo>
                    <a:pt x="79319" y="13499"/>
                    <a:pt x="79738" y="13263"/>
                    <a:pt x="80146" y="13013"/>
                  </a:cubicBezTo>
                  <a:cubicBezTo>
                    <a:pt x="80736" y="12654"/>
                    <a:pt x="81817" y="12133"/>
                    <a:pt x="81987" y="11379"/>
                  </a:cubicBezTo>
                  <a:cubicBezTo>
                    <a:pt x="82182" y="10507"/>
                    <a:pt x="81438" y="10332"/>
                    <a:pt x="80755" y="10332"/>
                  </a:cubicBezTo>
                  <a:cubicBezTo>
                    <a:pt x="80564" y="10332"/>
                    <a:pt x="80379" y="10345"/>
                    <a:pt x="80219" y="10361"/>
                  </a:cubicBezTo>
                  <a:cubicBezTo>
                    <a:pt x="77991" y="10586"/>
                    <a:pt x="75784" y="10871"/>
                    <a:pt x="73585" y="11296"/>
                  </a:cubicBezTo>
                  <a:cubicBezTo>
                    <a:pt x="71346" y="11730"/>
                    <a:pt x="69116" y="12247"/>
                    <a:pt x="66930" y="12893"/>
                  </a:cubicBezTo>
                  <a:cubicBezTo>
                    <a:pt x="63951" y="13417"/>
                    <a:pt x="61006" y="14119"/>
                    <a:pt x="58319" y="15473"/>
                  </a:cubicBezTo>
                  <a:cubicBezTo>
                    <a:pt x="54838" y="17232"/>
                    <a:pt x="51663" y="20111"/>
                    <a:pt x="47861" y="20535"/>
                  </a:cubicBezTo>
                  <a:cubicBezTo>
                    <a:pt x="49574" y="19267"/>
                    <a:pt x="51226" y="17876"/>
                    <a:pt x="52821" y="16552"/>
                  </a:cubicBezTo>
                  <a:cubicBezTo>
                    <a:pt x="53128" y="16297"/>
                    <a:pt x="53546" y="15961"/>
                    <a:pt x="53653" y="15569"/>
                  </a:cubicBezTo>
                  <a:cubicBezTo>
                    <a:pt x="54759" y="14965"/>
                    <a:pt x="55865" y="14371"/>
                    <a:pt x="56906" y="13715"/>
                  </a:cubicBezTo>
                  <a:cubicBezTo>
                    <a:pt x="57240" y="13547"/>
                    <a:pt x="57578" y="13379"/>
                    <a:pt x="57915" y="13219"/>
                  </a:cubicBezTo>
                  <a:cubicBezTo>
                    <a:pt x="58935" y="12731"/>
                    <a:pt x="59966" y="12247"/>
                    <a:pt x="60908" y="11612"/>
                  </a:cubicBezTo>
                  <a:cubicBezTo>
                    <a:pt x="61410" y="11274"/>
                    <a:pt x="62392" y="10728"/>
                    <a:pt x="62554" y="10080"/>
                  </a:cubicBezTo>
                  <a:cubicBezTo>
                    <a:pt x="62707" y="9457"/>
                    <a:pt x="62276" y="9229"/>
                    <a:pt x="61556" y="9229"/>
                  </a:cubicBezTo>
                  <a:cubicBezTo>
                    <a:pt x="60736" y="9229"/>
                    <a:pt x="59542" y="9525"/>
                    <a:pt x="58415" y="9867"/>
                  </a:cubicBezTo>
                  <a:cubicBezTo>
                    <a:pt x="59713" y="8768"/>
                    <a:pt x="61033" y="7210"/>
                    <a:pt x="61939" y="6372"/>
                  </a:cubicBezTo>
                  <a:cubicBezTo>
                    <a:pt x="63788" y="4663"/>
                    <a:pt x="65579" y="2894"/>
                    <a:pt x="67298" y="1055"/>
                  </a:cubicBezTo>
                  <a:cubicBezTo>
                    <a:pt x="67611" y="720"/>
                    <a:pt x="67951" y="369"/>
                    <a:pt x="682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5"/>
            <p:cNvSpPr/>
            <p:nvPr/>
          </p:nvSpPr>
          <p:spPr>
            <a:xfrm>
              <a:off x="2239100" y="1727125"/>
              <a:ext cx="70600" cy="45450"/>
            </a:xfrm>
            <a:custGeom>
              <a:rect b="b" l="l" r="r" t="t"/>
              <a:pathLst>
                <a:path extrusionOk="0" h="1818" w="2824">
                  <a:moveTo>
                    <a:pt x="2455" y="0"/>
                  </a:moveTo>
                  <a:cubicBezTo>
                    <a:pt x="2423" y="0"/>
                    <a:pt x="2388" y="6"/>
                    <a:pt x="2351" y="19"/>
                  </a:cubicBezTo>
                  <a:cubicBezTo>
                    <a:pt x="1600" y="287"/>
                    <a:pt x="1024" y="838"/>
                    <a:pt x="322" y="1201"/>
                  </a:cubicBezTo>
                  <a:cubicBezTo>
                    <a:pt x="1" y="1367"/>
                    <a:pt x="198" y="1817"/>
                    <a:pt x="496" y="1817"/>
                  </a:cubicBezTo>
                  <a:cubicBezTo>
                    <a:pt x="548" y="1817"/>
                    <a:pt x="602" y="1804"/>
                    <a:pt x="658" y="1773"/>
                  </a:cubicBezTo>
                  <a:cubicBezTo>
                    <a:pt x="1296" y="1418"/>
                    <a:pt x="1822" y="860"/>
                    <a:pt x="2509" y="591"/>
                  </a:cubicBezTo>
                  <a:cubicBezTo>
                    <a:pt x="2823" y="469"/>
                    <a:pt x="2740" y="0"/>
                    <a:pt x="2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5"/>
            <p:cNvSpPr/>
            <p:nvPr/>
          </p:nvSpPr>
          <p:spPr>
            <a:xfrm>
              <a:off x="2221825" y="1801550"/>
              <a:ext cx="70900" cy="46950"/>
            </a:xfrm>
            <a:custGeom>
              <a:rect b="b" l="l" r="r" t="t"/>
              <a:pathLst>
                <a:path extrusionOk="0" h="1878" w="2836">
                  <a:moveTo>
                    <a:pt x="2454" y="0"/>
                  </a:moveTo>
                  <a:cubicBezTo>
                    <a:pt x="2428" y="0"/>
                    <a:pt x="2401" y="4"/>
                    <a:pt x="2372" y="11"/>
                  </a:cubicBezTo>
                  <a:cubicBezTo>
                    <a:pt x="1537" y="228"/>
                    <a:pt x="907" y="762"/>
                    <a:pt x="264" y="1307"/>
                  </a:cubicBezTo>
                  <a:cubicBezTo>
                    <a:pt x="1" y="1529"/>
                    <a:pt x="244" y="1877"/>
                    <a:pt x="520" y="1877"/>
                  </a:cubicBezTo>
                  <a:cubicBezTo>
                    <a:pt x="596" y="1877"/>
                    <a:pt x="674" y="1851"/>
                    <a:pt x="746" y="1789"/>
                  </a:cubicBezTo>
                  <a:cubicBezTo>
                    <a:pt x="1296" y="1310"/>
                    <a:pt x="1814" y="789"/>
                    <a:pt x="2522" y="554"/>
                  </a:cubicBezTo>
                  <a:cubicBezTo>
                    <a:pt x="2835" y="450"/>
                    <a:pt x="2746" y="0"/>
                    <a:pt x="24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5"/>
            <p:cNvSpPr/>
            <p:nvPr/>
          </p:nvSpPr>
          <p:spPr>
            <a:xfrm>
              <a:off x="2331850" y="1811575"/>
              <a:ext cx="42300" cy="26750"/>
            </a:xfrm>
            <a:custGeom>
              <a:rect b="b" l="l" r="r" t="t"/>
              <a:pathLst>
                <a:path extrusionOk="0" h="1070" w="1692">
                  <a:moveTo>
                    <a:pt x="1241" y="1"/>
                  </a:moveTo>
                  <a:cubicBezTo>
                    <a:pt x="1219" y="1"/>
                    <a:pt x="1195" y="3"/>
                    <a:pt x="1170" y="8"/>
                  </a:cubicBezTo>
                  <a:cubicBezTo>
                    <a:pt x="832" y="75"/>
                    <a:pt x="510" y="219"/>
                    <a:pt x="234" y="427"/>
                  </a:cubicBezTo>
                  <a:cubicBezTo>
                    <a:pt x="69" y="550"/>
                    <a:pt x="0" y="758"/>
                    <a:pt x="136" y="936"/>
                  </a:cubicBezTo>
                  <a:cubicBezTo>
                    <a:pt x="206" y="1026"/>
                    <a:pt x="303" y="1069"/>
                    <a:pt x="403" y="1069"/>
                  </a:cubicBezTo>
                  <a:cubicBezTo>
                    <a:pt x="490" y="1069"/>
                    <a:pt x="579" y="1036"/>
                    <a:pt x="652" y="972"/>
                  </a:cubicBezTo>
                  <a:cubicBezTo>
                    <a:pt x="851" y="795"/>
                    <a:pt x="1079" y="674"/>
                    <a:pt x="1333" y="601"/>
                  </a:cubicBezTo>
                  <a:cubicBezTo>
                    <a:pt x="1692" y="496"/>
                    <a:pt x="1574"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5"/>
            <p:cNvSpPr/>
            <p:nvPr/>
          </p:nvSpPr>
          <p:spPr>
            <a:xfrm>
              <a:off x="2158850" y="1784525"/>
              <a:ext cx="37075" cy="25075"/>
            </a:xfrm>
            <a:custGeom>
              <a:rect b="b" l="l" r="r" t="t"/>
              <a:pathLst>
                <a:path extrusionOk="0" h="1003" w="1483">
                  <a:moveTo>
                    <a:pt x="1086" y="1"/>
                  </a:moveTo>
                  <a:cubicBezTo>
                    <a:pt x="1040" y="1"/>
                    <a:pt x="991" y="14"/>
                    <a:pt x="942" y="44"/>
                  </a:cubicBezTo>
                  <a:cubicBezTo>
                    <a:pt x="715" y="183"/>
                    <a:pt x="489" y="323"/>
                    <a:pt x="264" y="462"/>
                  </a:cubicBezTo>
                  <a:cubicBezTo>
                    <a:pt x="0" y="623"/>
                    <a:pt x="164" y="1002"/>
                    <a:pt x="409" y="1002"/>
                  </a:cubicBezTo>
                  <a:cubicBezTo>
                    <a:pt x="455" y="1002"/>
                    <a:pt x="505" y="989"/>
                    <a:pt x="555" y="957"/>
                  </a:cubicBezTo>
                  <a:lnTo>
                    <a:pt x="1228" y="531"/>
                  </a:lnTo>
                  <a:cubicBezTo>
                    <a:pt x="1482" y="368"/>
                    <a:pt x="1326" y="1"/>
                    <a:pt x="10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35"/>
            <p:cNvSpPr/>
            <p:nvPr/>
          </p:nvSpPr>
          <p:spPr>
            <a:xfrm>
              <a:off x="2397200" y="1767750"/>
              <a:ext cx="45775" cy="33150"/>
            </a:xfrm>
            <a:custGeom>
              <a:rect b="b" l="l" r="r" t="t"/>
              <a:pathLst>
                <a:path extrusionOk="0" h="1326" w="1831">
                  <a:moveTo>
                    <a:pt x="1423" y="1"/>
                  </a:moveTo>
                  <a:cubicBezTo>
                    <a:pt x="1378" y="1"/>
                    <a:pt x="1331" y="13"/>
                    <a:pt x="1283" y="40"/>
                  </a:cubicBezTo>
                  <a:cubicBezTo>
                    <a:pt x="913" y="250"/>
                    <a:pt x="602" y="536"/>
                    <a:pt x="265" y="790"/>
                  </a:cubicBezTo>
                  <a:cubicBezTo>
                    <a:pt x="1" y="990"/>
                    <a:pt x="167" y="1325"/>
                    <a:pt x="414" y="1325"/>
                  </a:cubicBezTo>
                  <a:cubicBezTo>
                    <a:pt x="478" y="1325"/>
                    <a:pt x="549" y="1302"/>
                    <a:pt x="618" y="1248"/>
                  </a:cubicBezTo>
                  <a:cubicBezTo>
                    <a:pt x="932" y="1004"/>
                    <a:pt x="1223" y="729"/>
                    <a:pt x="1567" y="527"/>
                  </a:cubicBezTo>
                  <a:cubicBezTo>
                    <a:pt x="1831" y="371"/>
                    <a:pt x="1670"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35"/>
            <p:cNvSpPr/>
            <p:nvPr/>
          </p:nvSpPr>
          <p:spPr>
            <a:xfrm>
              <a:off x="2139175" y="1882300"/>
              <a:ext cx="45800" cy="33175"/>
            </a:xfrm>
            <a:custGeom>
              <a:rect b="b" l="l" r="r" t="t"/>
              <a:pathLst>
                <a:path extrusionOk="0" h="1327" w="1832">
                  <a:moveTo>
                    <a:pt x="1422" y="1"/>
                  </a:moveTo>
                  <a:cubicBezTo>
                    <a:pt x="1377" y="1"/>
                    <a:pt x="1330" y="13"/>
                    <a:pt x="1282" y="40"/>
                  </a:cubicBezTo>
                  <a:cubicBezTo>
                    <a:pt x="914" y="250"/>
                    <a:pt x="601" y="537"/>
                    <a:pt x="264" y="791"/>
                  </a:cubicBezTo>
                  <a:cubicBezTo>
                    <a:pt x="1" y="991"/>
                    <a:pt x="167" y="1326"/>
                    <a:pt x="414" y="1326"/>
                  </a:cubicBezTo>
                  <a:cubicBezTo>
                    <a:pt x="478" y="1326"/>
                    <a:pt x="548" y="1303"/>
                    <a:pt x="617" y="1249"/>
                  </a:cubicBezTo>
                  <a:cubicBezTo>
                    <a:pt x="932" y="1004"/>
                    <a:pt x="1222" y="728"/>
                    <a:pt x="1566" y="526"/>
                  </a:cubicBezTo>
                  <a:cubicBezTo>
                    <a:pt x="1831" y="372"/>
                    <a:pt x="1669"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5"/>
            <p:cNvSpPr/>
            <p:nvPr/>
          </p:nvSpPr>
          <p:spPr>
            <a:xfrm>
              <a:off x="2571500" y="2011800"/>
              <a:ext cx="90250" cy="65625"/>
            </a:xfrm>
            <a:custGeom>
              <a:rect b="b" l="l" r="r" t="t"/>
              <a:pathLst>
                <a:path extrusionOk="0" h="2625" w="3610">
                  <a:moveTo>
                    <a:pt x="3158" y="1"/>
                  </a:moveTo>
                  <a:cubicBezTo>
                    <a:pt x="3106" y="1"/>
                    <a:pt x="3050" y="17"/>
                    <a:pt x="2994" y="52"/>
                  </a:cubicBezTo>
                  <a:cubicBezTo>
                    <a:pt x="2686" y="250"/>
                    <a:pt x="2376" y="448"/>
                    <a:pt x="2066" y="644"/>
                  </a:cubicBezTo>
                  <a:cubicBezTo>
                    <a:pt x="1852" y="781"/>
                    <a:pt x="1893" y="1048"/>
                    <a:pt x="2041" y="1176"/>
                  </a:cubicBezTo>
                  <a:cubicBezTo>
                    <a:pt x="1405" y="1422"/>
                    <a:pt x="817" y="1770"/>
                    <a:pt x="241" y="2131"/>
                  </a:cubicBezTo>
                  <a:cubicBezTo>
                    <a:pt x="1" y="2280"/>
                    <a:pt x="148" y="2625"/>
                    <a:pt x="371" y="2625"/>
                  </a:cubicBezTo>
                  <a:cubicBezTo>
                    <a:pt x="414" y="2625"/>
                    <a:pt x="459" y="2612"/>
                    <a:pt x="505" y="2583"/>
                  </a:cubicBezTo>
                  <a:cubicBezTo>
                    <a:pt x="1104" y="2206"/>
                    <a:pt x="1710" y="1824"/>
                    <a:pt x="2380" y="1592"/>
                  </a:cubicBezTo>
                  <a:cubicBezTo>
                    <a:pt x="2594" y="1519"/>
                    <a:pt x="2596" y="1265"/>
                    <a:pt x="2475" y="1145"/>
                  </a:cubicBezTo>
                  <a:cubicBezTo>
                    <a:pt x="2754" y="965"/>
                    <a:pt x="3037" y="787"/>
                    <a:pt x="3319" y="608"/>
                  </a:cubicBezTo>
                  <a:cubicBezTo>
                    <a:pt x="3610" y="423"/>
                    <a:pt x="3430" y="1"/>
                    <a:pt x="31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35"/>
            <p:cNvSpPr/>
            <p:nvPr/>
          </p:nvSpPr>
          <p:spPr>
            <a:xfrm>
              <a:off x="2374550" y="2090700"/>
              <a:ext cx="96875" cy="67950"/>
            </a:xfrm>
            <a:custGeom>
              <a:rect b="b" l="l" r="r" t="t"/>
              <a:pathLst>
                <a:path extrusionOk="0" h="2718" w="3875">
                  <a:moveTo>
                    <a:pt x="3435" y="1"/>
                  </a:moveTo>
                  <a:cubicBezTo>
                    <a:pt x="3389" y="1"/>
                    <a:pt x="3340" y="13"/>
                    <a:pt x="3290" y="40"/>
                  </a:cubicBezTo>
                  <a:cubicBezTo>
                    <a:pt x="2208" y="642"/>
                    <a:pt x="1247" y="1423"/>
                    <a:pt x="252" y="2152"/>
                  </a:cubicBezTo>
                  <a:cubicBezTo>
                    <a:pt x="1" y="2334"/>
                    <a:pt x="155" y="2718"/>
                    <a:pt x="395" y="2718"/>
                  </a:cubicBezTo>
                  <a:cubicBezTo>
                    <a:pt x="444" y="2718"/>
                    <a:pt x="498" y="2701"/>
                    <a:pt x="552" y="2663"/>
                  </a:cubicBezTo>
                  <a:cubicBezTo>
                    <a:pt x="1565" y="1959"/>
                    <a:pt x="2507" y="1158"/>
                    <a:pt x="3589" y="554"/>
                  </a:cubicBezTo>
                  <a:cubicBezTo>
                    <a:pt x="3874" y="394"/>
                    <a:pt x="3700" y="1"/>
                    <a:pt x="3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35"/>
            <p:cNvSpPr/>
            <p:nvPr/>
          </p:nvSpPr>
          <p:spPr>
            <a:xfrm>
              <a:off x="2305100" y="2163025"/>
              <a:ext cx="105950" cy="43775"/>
            </a:xfrm>
            <a:custGeom>
              <a:rect b="b" l="l" r="r" t="t"/>
              <a:pathLst>
                <a:path extrusionOk="0" h="1751" w="4238">
                  <a:moveTo>
                    <a:pt x="3856" y="0"/>
                  </a:moveTo>
                  <a:cubicBezTo>
                    <a:pt x="3832" y="0"/>
                    <a:pt x="3807" y="3"/>
                    <a:pt x="3781" y="10"/>
                  </a:cubicBezTo>
                  <a:cubicBezTo>
                    <a:pt x="2544" y="329"/>
                    <a:pt x="1338" y="764"/>
                    <a:pt x="202" y="1355"/>
                  </a:cubicBezTo>
                  <a:cubicBezTo>
                    <a:pt x="0" y="1460"/>
                    <a:pt x="115" y="1750"/>
                    <a:pt x="316" y="1750"/>
                  </a:cubicBezTo>
                  <a:cubicBezTo>
                    <a:pt x="332" y="1750"/>
                    <a:pt x="349" y="1748"/>
                    <a:pt x="367" y="1744"/>
                  </a:cubicBezTo>
                  <a:cubicBezTo>
                    <a:pt x="1586" y="1440"/>
                    <a:pt x="2719" y="885"/>
                    <a:pt x="3927" y="535"/>
                  </a:cubicBezTo>
                  <a:cubicBezTo>
                    <a:pt x="4238" y="445"/>
                    <a:pt x="4141" y="0"/>
                    <a:pt x="38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35"/>
            <p:cNvSpPr/>
            <p:nvPr/>
          </p:nvSpPr>
          <p:spPr>
            <a:xfrm>
              <a:off x="2679175" y="2295900"/>
              <a:ext cx="68025" cy="47175"/>
            </a:xfrm>
            <a:custGeom>
              <a:rect b="b" l="l" r="r" t="t"/>
              <a:pathLst>
                <a:path extrusionOk="0" h="1887" w="2721">
                  <a:moveTo>
                    <a:pt x="2370" y="0"/>
                  </a:moveTo>
                  <a:cubicBezTo>
                    <a:pt x="2333" y="0"/>
                    <a:pt x="2292" y="10"/>
                    <a:pt x="2251" y="31"/>
                  </a:cubicBezTo>
                  <a:cubicBezTo>
                    <a:pt x="1542" y="396"/>
                    <a:pt x="912" y="846"/>
                    <a:pt x="277" y="1325"/>
                  </a:cubicBezTo>
                  <a:cubicBezTo>
                    <a:pt x="0" y="1535"/>
                    <a:pt x="174" y="1887"/>
                    <a:pt x="434" y="1887"/>
                  </a:cubicBezTo>
                  <a:cubicBezTo>
                    <a:pt x="502" y="1887"/>
                    <a:pt x="576" y="1863"/>
                    <a:pt x="650" y="1805"/>
                  </a:cubicBezTo>
                  <a:cubicBezTo>
                    <a:pt x="1252" y="1339"/>
                    <a:pt x="1855" y="860"/>
                    <a:pt x="2495" y="448"/>
                  </a:cubicBezTo>
                  <a:cubicBezTo>
                    <a:pt x="2721" y="307"/>
                    <a:pt x="2587" y="0"/>
                    <a:pt x="2370" y="0"/>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35"/>
            <p:cNvSpPr/>
            <p:nvPr/>
          </p:nvSpPr>
          <p:spPr>
            <a:xfrm>
              <a:off x="2791600" y="2012750"/>
              <a:ext cx="104400" cy="64850"/>
            </a:xfrm>
            <a:custGeom>
              <a:rect b="b" l="l" r="r" t="t"/>
              <a:pathLst>
                <a:path extrusionOk="0" h="2594" w="4176">
                  <a:moveTo>
                    <a:pt x="3781" y="1"/>
                  </a:moveTo>
                  <a:cubicBezTo>
                    <a:pt x="3751" y="1"/>
                    <a:pt x="3718" y="6"/>
                    <a:pt x="3684" y="16"/>
                  </a:cubicBezTo>
                  <a:cubicBezTo>
                    <a:pt x="2417" y="407"/>
                    <a:pt x="1401" y="1249"/>
                    <a:pt x="305" y="1958"/>
                  </a:cubicBezTo>
                  <a:cubicBezTo>
                    <a:pt x="1" y="2154"/>
                    <a:pt x="187" y="2593"/>
                    <a:pt x="471" y="2593"/>
                  </a:cubicBezTo>
                  <a:cubicBezTo>
                    <a:pt x="526" y="2593"/>
                    <a:pt x="584" y="2577"/>
                    <a:pt x="644" y="2539"/>
                  </a:cubicBezTo>
                  <a:cubicBezTo>
                    <a:pt x="1687" y="1873"/>
                    <a:pt x="2664" y="1013"/>
                    <a:pt x="3846" y="598"/>
                  </a:cubicBezTo>
                  <a:cubicBezTo>
                    <a:pt x="4175" y="482"/>
                    <a:pt x="4084" y="1"/>
                    <a:pt x="37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35"/>
            <p:cNvSpPr/>
            <p:nvPr/>
          </p:nvSpPr>
          <p:spPr>
            <a:xfrm>
              <a:off x="2397550" y="1812975"/>
              <a:ext cx="104350" cy="64800"/>
            </a:xfrm>
            <a:custGeom>
              <a:rect b="b" l="l" r="r" t="t"/>
              <a:pathLst>
                <a:path extrusionOk="0" h="2592" w="4174">
                  <a:moveTo>
                    <a:pt x="3780" y="0"/>
                  </a:moveTo>
                  <a:cubicBezTo>
                    <a:pt x="3751" y="0"/>
                    <a:pt x="3719" y="5"/>
                    <a:pt x="3685" y="15"/>
                  </a:cubicBezTo>
                  <a:cubicBezTo>
                    <a:pt x="2416" y="404"/>
                    <a:pt x="1400" y="1248"/>
                    <a:pt x="305" y="1957"/>
                  </a:cubicBezTo>
                  <a:cubicBezTo>
                    <a:pt x="1" y="2153"/>
                    <a:pt x="186" y="2591"/>
                    <a:pt x="469" y="2591"/>
                  </a:cubicBezTo>
                  <a:cubicBezTo>
                    <a:pt x="524" y="2591"/>
                    <a:pt x="583" y="2575"/>
                    <a:pt x="643" y="2536"/>
                  </a:cubicBezTo>
                  <a:cubicBezTo>
                    <a:pt x="1688" y="1870"/>
                    <a:pt x="2663" y="1010"/>
                    <a:pt x="3845" y="597"/>
                  </a:cubicBezTo>
                  <a:cubicBezTo>
                    <a:pt x="4173" y="481"/>
                    <a:pt x="4082" y="0"/>
                    <a:pt x="37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35"/>
            <p:cNvSpPr/>
            <p:nvPr/>
          </p:nvSpPr>
          <p:spPr>
            <a:xfrm>
              <a:off x="2743950" y="1899525"/>
              <a:ext cx="61100" cy="42250"/>
            </a:xfrm>
            <a:custGeom>
              <a:rect b="b" l="l" r="r" t="t"/>
              <a:pathLst>
                <a:path extrusionOk="0" h="1690" w="2444">
                  <a:moveTo>
                    <a:pt x="1982" y="1"/>
                  </a:moveTo>
                  <a:cubicBezTo>
                    <a:pt x="1929" y="1"/>
                    <a:pt x="1872" y="16"/>
                    <a:pt x="1815" y="51"/>
                  </a:cubicBezTo>
                  <a:cubicBezTo>
                    <a:pt x="1294" y="367"/>
                    <a:pt x="797" y="719"/>
                    <a:pt x="293" y="1060"/>
                  </a:cubicBezTo>
                  <a:cubicBezTo>
                    <a:pt x="0" y="1257"/>
                    <a:pt x="183" y="1689"/>
                    <a:pt x="456" y="1689"/>
                  </a:cubicBezTo>
                  <a:cubicBezTo>
                    <a:pt x="511" y="1689"/>
                    <a:pt x="569" y="1672"/>
                    <a:pt x="628" y="1632"/>
                  </a:cubicBezTo>
                  <a:cubicBezTo>
                    <a:pt x="1130" y="1287"/>
                    <a:pt x="1626" y="934"/>
                    <a:pt x="2146" y="614"/>
                  </a:cubicBezTo>
                  <a:cubicBezTo>
                    <a:pt x="2444" y="428"/>
                    <a:pt x="2262" y="1"/>
                    <a:pt x="19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35"/>
            <p:cNvSpPr/>
            <p:nvPr/>
          </p:nvSpPr>
          <p:spPr>
            <a:xfrm>
              <a:off x="2727750" y="2360050"/>
              <a:ext cx="49525" cy="40375"/>
            </a:xfrm>
            <a:custGeom>
              <a:rect b="b" l="l" r="r" t="t"/>
              <a:pathLst>
                <a:path extrusionOk="0" h="1615" w="1981">
                  <a:moveTo>
                    <a:pt x="1621" y="1"/>
                  </a:moveTo>
                  <a:cubicBezTo>
                    <a:pt x="1574" y="1"/>
                    <a:pt x="1524" y="16"/>
                    <a:pt x="1472" y="52"/>
                  </a:cubicBezTo>
                  <a:cubicBezTo>
                    <a:pt x="1026" y="365"/>
                    <a:pt x="597" y="700"/>
                    <a:pt x="214" y="1086"/>
                  </a:cubicBezTo>
                  <a:cubicBezTo>
                    <a:pt x="1" y="1304"/>
                    <a:pt x="213" y="1614"/>
                    <a:pt x="445" y="1614"/>
                  </a:cubicBezTo>
                  <a:cubicBezTo>
                    <a:pt x="515" y="1614"/>
                    <a:pt x="586" y="1586"/>
                    <a:pt x="648" y="1520"/>
                  </a:cubicBezTo>
                  <a:cubicBezTo>
                    <a:pt x="986" y="1158"/>
                    <a:pt x="1357" y="830"/>
                    <a:pt x="1751" y="531"/>
                  </a:cubicBezTo>
                  <a:cubicBezTo>
                    <a:pt x="1981" y="356"/>
                    <a:pt x="1844" y="1"/>
                    <a:pt x="1621" y="1"/>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35"/>
            <p:cNvSpPr/>
            <p:nvPr/>
          </p:nvSpPr>
          <p:spPr>
            <a:xfrm>
              <a:off x="2658000" y="2059550"/>
              <a:ext cx="49375" cy="35650"/>
            </a:xfrm>
            <a:custGeom>
              <a:rect b="b" l="l" r="r" t="t"/>
              <a:pathLst>
                <a:path extrusionOk="0" h="1426" w="1975">
                  <a:moveTo>
                    <a:pt x="1495" y="0"/>
                  </a:moveTo>
                  <a:cubicBezTo>
                    <a:pt x="1441" y="0"/>
                    <a:pt x="1383" y="16"/>
                    <a:pt x="1325" y="52"/>
                  </a:cubicBezTo>
                  <a:cubicBezTo>
                    <a:pt x="940" y="290"/>
                    <a:pt x="580" y="564"/>
                    <a:pt x="248" y="867"/>
                  </a:cubicBezTo>
                  <a:cubicBezTo>
                    <a:pt x="0" y="1094"/>
                    <a:pt x="231" y="1425"/>
                    <a:pt x="494" y="1425"/>
                  </a:cubicBezTo>
                  <a:cubicBezTo>
                    <a:pt x="568" y="1425"/>
                    <a:pt x="645" y="1399"/>
                    <a:pt x="714" y="1336"/>
                  </a:cubicBezTo>
                  <a:cubicBezTo>
                    <a:pt x="1008" y="1071"/>
                    <a:pt x="1325" y="837"/>
                    <a:pt x="1663" y="632"/>
                  </a:cubicBezTo>
                  <a:cubicBezTo>
                    <a:pt x="1974" y="445"/>
                    <a:pt x="1784" y="0"/>
                    <a:pt x="1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35"/>
            <p:cNvSpPr/>
            <p:nvPr/>
          </p:nvSpPr>
          <p:spPr>
            <a:xfrm>
              <a:off x="2472125" y="2124325"/>
              <a:ext cx="85625" cy="46850"/>
            </a:xfrm>
            <a:custGeom>
              <a:rect b="b" l="l" r="r" t="t"/>
              <a:pathLst>
                <a:path extrusionOk="0" h="1874" w="3425">
                  <a:moveTo>
                    <a:pt x="2994" y="1"/>
                  </a:moveTo>
                  <a:cubicBezTo>
                    <a:pt x="2969" y="1"/>
                    <a:pt x="2943" y="4"/>
                    <a:pt x="2915" y="11"/>
                  </a:cubicBezTo>
                  <a:cubicBezTo>
                    <a:pt x="1959" y="246"/>
                    <a:pt x="1174" y="856"/>
                    <a:pt x="307" y="1297"/>
                  </a:cubicBezTo>
                  <a:cubicBezTo>
                    <a:pt x="0" y="1454"/>
                    <a:pt x="189" y="1874"/>
                    <a:pt x="474" y="1874"/>
                  </a:cubicBezTo>
                  <a:cubicBezTo>
                    <a:pt x="521" y="1874"/>
                    <a:pt x="571" y="1862"/>
                    <a:pt x="621" y="1836"/>
                  </a:cubicBezTo>
                  <a:cubicBezTo>
                    <a:pt x="1435" y="1414"/>
                    <a:pt x="2173" y="819"/>
                    <a:pt x="3075" y="593"/>
                  </a:cubicBezTo>
                  <a:cubicBezTo>
                    <a:pt x="3425" y="504"/>
                    <a:pt x="3314" y="1"/>
                    <a:pt x="29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35"/>
            <p:cNvSpPr/>
            <p:nvPr/>
          </p:nvSpPr>
          <p:spPr>
            <a:xfrm>
              <a:off x="2914125" y="2091275"/>
              <a:ext cx="53375" cy="35300"/>
            </a:xfrm>
            <a:custGeom>
              <a:rect b="b" l="l" r="r" t="t"/>
              <a:pathLst>
                <a:path extrusionOk="0" h="1412" w="2135">
                  <a:moveTo>
                    <a:pt x="1736" y="0"/>
                  </a:moveTo>
                  <a:cubicBezTo>
                    <a:pt x="1690" y="0"/>
                    <a:pt x="1641" y="14"/>
                    <a:pt x="1592" y="46"/>
                  </a:cubicBezTo>
                  <a:cubicBezTo>
                    <a:pt x="1143" y="330"/>
                    <a:pt x="696" y="614"/>
                    <a:pt x="247" y="899"/>
                  </a:cubicBezTo>
                  <a:cubicBezTo>
                    <a:pt x="0" y="1056"/>
                    <a:pt x="151" y="1411"/>
                    <a:pt x="383" y="1411"/>
                  </a:cubicBezTo>
                  <a:cubicBezTo>
                    <a:pt x="427" y="1411"/>
                    <a:pt x="474" y="1398"/>
                    <a:pt x="522" y="1369"/>
                  </a:cubicBezTo>
                  <a:cubicBezTo>
                    <a:pt x="972" y="1090"/>
                    <a:pt x="1424" y="810"/>
                    <a:pt x="1876" y="532"/>
                  </a:cubicBezTo>
                  <a:cubicBezTo>
                    <a:pt x="2135" y="373"/>
                    <a:pt x="1975" y="0"/>
                    <a:pt x="17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35"/>
            <p:cNvSpPr/>
            <p:nvPr/>
          </p:nvSpPr>
          <p:spPr>
            <a:xfrm>
              <a:off x="2980775" y="2194350"/>
              <a:ext cx="74350" cy="42625"/>
            </a:xfrm>
            <a:custGeom>
              <a:rect b="b" l="l" r="r" t="t"/>
              <a:pathLst>
                <a:path extrusionOk="0" h="1705" w="2974">
                  <a:moveTo>
                    <a:pt x="2561" y="0"/>
                  </a:moveTo>
                  <a:cubicBezTo>
                    <a:pt x="2508" y="0"/>
                    <a:pt x="2451" y="17"/>
                    <a:pt x="2391" y="56"/>
                  </a:cubicBezTo>
                  <a:cubicBezTo>
                    <a:pt x="1751" y="464"/>
                    <a:pt x="1003" y="656"/>
                    <a:pt x="343" y="1030"/>
                  </a:cubicBezTo>
                  <a:cubicBezTo>
                    <a:pt x="1" y="1222"/>
                    <a:pt x="211" y="1704"/>
                    <a:pt x="528" y="1704"/>
                  </a:cubicBezTo>
                  <a:cubicBezTo>
                    <a:pt x="585" y="1704"/>
                    <a:pt x="646" y="1689"/>
                    <a:pt x="708" y="1652"/>
                  </a:cubicBezTo>
                  <a:cubicBezTo>
                    <a:pt x="1362" y="1269"/>
                    <a:pt x="2100" y="1061"/>
                    <a:pt x="2712" y="602"/>
                  </a:cubicBezTo>
                  <a:cubicBezTo>
                    <a:pt x="2974" y="403"/>
                    <a:pt x="2822" y="0"/>
                    <a:pt x="25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35"/>
            <p:cNvSpPr/>
            <p:nvPr/>
          </p:nvSpPr>
          <p:spPr>
            <a:xfrm>
              <a:off x="2869625" y="2240550"/>
              <a:ext cx="28800" cy="20425"/>
            </a:xfrm>
            <a:custGeom>
              <a:rect b="b" l="l" r="r" t="t"/>
              <a:pathLst>
                <a:path extrusionOk="0" h="817" w="1152">
                  <a:moveTo>
                    <a:pt x="783" y="1"/>
                  </a:moveTo>
                  <a:cubicBezTo>
                    <a:pt x="725" y="1"/>
                    <a:pt x="667" y="15"/>
                    <a:pt x="614" y="42"/>
                  </a:cubicBezTo>
                  <a:cubicBezTo>
                    <a:pt x="503" y="101"/>
                    <a:pt x="391" y="147"/>
                    <a:pt x="274" y="186"/>
                  </a:cubicBezTo>
                  <a:cubicBezTo>
                    <a:pt x="110" y="241"/>
                    <a:pt x="1" y="407"/>
                    <a:pt x="50" y="581"/>
                  </a:cubicBezTo>
                  <a:cubicBezTo>
                    <a:pt x="87" y="720"/>
                    <a:pt x="221" y="817"/>
                    <a:pt x="361" y="817"/>
                  </a:cubicBezTo>
                  <a:cubicBezTo>
                    <a:pt x="389" y="817"/>
                    <a:pt x="416" y="813"/>
                    <a:pt x="443" y="805"/>
                  </a:cubicBezTo>
                  <a:cubicBezTo>
                    <a:pt x="619" y="754"/>
                    <a:pt x="785" y="689"/>
                    <a:pt x="948" y="612"/>
                  </a:cubicBezTo>
                  <a:cubicBezTo>
                    <a:pt x="1109" y="539"/>
                    <a:pt x="1151" y="306"/>
                    <a:pt x="1067" y="162"/>
                  </a:cubicBezTo>
                  <a:cubicBezTo>
                    <a:pt x="1005" y="55"/>
                    <a:pt x="895" y="1"/>
                    <a:pt x="783" y="1"/>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35"/>
            <p:cNvSpPr/>
            <p:nvPr/>
          </p:nvSpPr>
          <p:spPr>
            <a:xfrm>
              <a:off x="2707175" y="2198600"/>
              <a:ext cx="130975" cy="76675"/>
            </a:xfrm>
            <a:custGeom>
              <a:rect b="b" l="l" r="r" t="t"/>
              <a:pathLst>
                <a:path extrusionOk="0" h="3067" w="5239">
                  <a:moveTo>
                    <a:pt x="5221" y="1"/>
                  </a:moveTo>
                  <a:cubicBezTo>
                    <a:pt x="5220" y="1"/>
                    <a:pt x="5220" y="1"/>
                    <a:pt x="5219" y="1"/>
                  </a:cubicBezTo>
                  <a:cubicBezTo>
                    <a:pt x="4486" y="89"/>
                    <a:pt x="3700" y="742"/>
                    <a:pt x="3042" y="1075"/>
                  </a:cubicBezTo>
                  <a:cubicBezTo>
                    <a:pt x="2128" y="1541"/>
                    <a:pt x="1196" y="1975"/>
                    <a:pt x="301" y="2477"/>
                  </a:cubicBezTo>
                  <a:cubicBezTo>
                    <a:pt x="1" y="2646"/>
                    <a:pt x="185" y="3066"/>
                    <a:pt x="461" y="3066"/>
                  </a:cubicBezTo>
                  <a:cubicBezTo>
                    <a:pt x="511" y="3066"/>
                    <a:pt x="564" y="3052"/>
                    <a:pt x="618" y="3020"/>
                  </a:cubicBezTo>
                  <a:cubicBezTo>
                    <a:pt x="1544" y="2470"/>
                    <a:pt x="2523" y="2015"/>
                    <a:pt x="3454" y="1479"/>
                  </a:cubicBezTo>
                  <a:cubicBezTo>
                    <a:pt x="4022" y="1152"/>
                    <a:pt x="5007" y="683"/>
                    <a:pt x="5233" y="20"/>
                  </a:cubicBezTo>
                  <a:cubicBezTo>
                    <a:pt x="5238" y="11"/>
                    <a:pt x="5229"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35"/>
            <p:cNvSpPr/>
            <p:nvPr/>
          </p:nvSpPr>
          <p:spPr>
            <a:xfrm>
              <a:off x="3185025" y="2207925"/>
              <a:ext cx="130950" cy="76625"/>
            </a:xfrm>
            <a:custGeom>
              <a:rect b="b" l="l" r="r" t="t"/>
              <a:pathLst>
                <a:path extrusionOk="0" h="3065" w="5238">
                  <a:moveTo>
                    <a:pt x="5221" y="0"/>
                  </a:moveTo>
                  <a:cubicBezTo>
                    <a:pt x="5221" y="0"/>
                    <a:pt x="5220" y="0"/>
                    <a:pt x="5220" y="0"/>
                  </a:cubicBezTo>
                  <a:cubicBezTo>
                    <a:pt x="4486" y="87"/>
                    <a:pt x="3701" y="741"/>
                    <a:pt x="3042" y="1073"/>
                  </a:cubicBezTo>
                  <a:cubicBezTo>
                    <a:pt x="2128" y="1540"/>
                    <a:pt x="1196" y="1974"/>
                    <a:pt x="300" y="2477"/>
                  </a:cubicBezTo>
                  <a:cubicBezTo>
                    <a:pt x="1" y="2644"/>
                    <a:pt x="185" y="3065"/>
                    <a:pt x="461" y="3065"/>
                  </a:cubicBezTo>
                  <a:cubicBezTo>
                    <a:pt x="511" y="3065"/>
                    <a:pt x="564" y="3051"/>
                    <a:pt x="618" y="3019"/>
                  </a:cubicBezTo>
                  <a:cubicBezTo>
                    <a:pt x="1545" y="2469"/>
                    <a:pt x="2522" y="2015"/>
                    <a:pt x="3454" y="1477"/>
                  </a:cubicBezTo>
                  <a:cubicBezTo>
                    <a:pt x="4022" y="1151"/>
                    <a:pt x="5006" y="683"/>
                    <a:pt x="5233" y="18"/>
                  </a:cubicBezTo>
                  <a:cubicBezTo>
                    <a:pt x="5237" y="11"/>
                    <a:pt x="5230" y="0"/>
                    <a:pt x="5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35"/>
            <p:cNvSpPr/>
            <p:nvPr/>
          </p:nvSpPr>
          <p:spPr>
            <a:xfrm>
              <a:off x="2848800" y="2121425"/>
              <a:ext cx="36300" cy="27675"/>
            </a:xfrm>
            <a:custGeom>
              <a:rect b="b" l="l" r="r" t="t"/>
              <a:pathLst>
                <a:path extrusionOk="0" h="1107" w="1452">
                  <a:moveTo>
                    <a:pt x="1065" y="1"/>
                  </a:moveTo>
                  <a:cubicBezTo>
                    <a:pt x="974" y="1"/>
                    <a:pt x="883" y="37"/>
                    <a:pt x="808" y="101"/>
                  </a:cubicBezTo>
                  <a:cubicBezTo>
                    <a:pt x="626" y="254"/>
                    <a:pt x="422" y="375"/>
                    <a:pt x="210" y="477"/>
                  </a:cubicBezTo>
                  <a:cubicBezTo>
                    <a:pt x="42" y="555"/>
                    <a:pt x="0" y="794"/>
                    <a:pt x="87" y="944"/>
                  </a:cubicBezTo>
                  <a:cubicBezTo>
                    <a:pt x="153" y="1057"/>
                    <a:pt x="259" y="1107"/>
                    <a:pt x="372" y="1107"/>
                  </a:cubicBezTo>
                  <a:cubicBezTo>
                    <a:pt x="433" y="1107"/>
                    <a:pt x="496" y="1092"/>
                    <a:pt x="555" y="1066"/>
                  </a:cubicBezTo>
                  <a:cubicBezTo>
                    <a:pt x="828" y="944"/>
                    <a:pt x="1073" y="785"/>
                    <a:pt x="1306" y="598"/>
                  </a:cubicBezTo>
                  <a:cubicBezTo>
                    <a:pt x="1452" y="478"/>
                    <a:pt x="1426" y="224"/>
                    <a:pt x="1303" y="101"/>
                  </a:cubicBezTo>
                  <a:cubicBezTo>
                    <a:pt x="1234" y="32"/>
                    <a:pt x="1150" y="1"/>
                    <a:pt x="10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35"/>
            <p:cNvSpPr/>
            <p:nvPr/>
          </p:nvSpPr>
          <p:spPr>
            <a:xfrm>
              <a:off x="3138825" y="2170100"/>
              <a:ext cx="36375" cy="29700"/>
            </a:xfrm>
            <a:custGeom>
              <a:rect b="b" l="l" r="r" t="t"/>
              <a:pathLst>
                <a:path extrusionOk="0" h="1188" w="1455">
                  <a:moveTo>
                    <a:pt x="1050" y="1"/>
                  </a:moveTo>
                  <a:cubicBezTo>
                    <a:pt x="995" y="1"/>
                    <a:pt x="941" y="16"/>
                    <a:pt x="895" y="50"/>
                  </a:cubicBezTo>
                  <a:cubicBezTo>
                    <a:pt x="671" y="219"/>
                    <a:pt x="443" y="387"/>
                    <a:pt x="219" y="557"/>
                  </a:cubicBezTo>
                  <a:cubicBezTo>
                    <a:pt x="74" y="667"/>
                    <a:pt x="0" y="848"/>
                    <a:pt x="101" y="1018"/>
                  </a:cubicBezTo>
                  <a:cubicBezTo>
                    <a:pt x="158" y="1116"/>
                    <a:pt x="285" y="1187"/>
                    <a:pt x="405" y="1187"/>
                  </a:cubicBezTo>
                  <a:cubicBezTo>
                    <a:pt x="460" y="1187"/>
                    <a:pt x="514" y="1172"/>
                    <a:pt x="560" y="1138"/>
                  </a:cubicBezTo>
                  <a:cubicBezTo>
                    <a:pt x="784" y="969"/>
                    <a:pt x="1010" y="801"/>
                    <a:pt x="1235" y="631"/>
                  </a:cubicBezTo>
                  <a:cubicBezTo>
                    <a:pt x="1380" y="521"/>
                    <a:pt x="1455" y="339"/>
                    <a:pt x="1354" y="170"/>
                  </a:cubicBezTo>
                  <a:cubicBezTo>
                    <a:pt x="1297" y="72"/>
                    <a:pt x="1171" y="1"/>
                    <a:pt x="10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35"/>
            <p:cNvSpPr/>
            <p:nvPr/>
          </p:nvSpPr>
          <p:spPr>
            <a:xfrm>
              <a:off x="2538050" y="1997300"/>
              <a:ext cx="86950" cy="55875"/>
            </a:xfrm>
            <a:custGeom>
              <a:rect b="b" l="l" r="r" t="t"/>
              <a:pathLst>
                <a:path extrusionOk="0" h="2235" w="3478">
                  <a:moveTo>
                    <a:pt x="2957" y="0"/>
                  </a:moveTo>
                  <a:cubicBezTo>
                    <a:pt x="2909" y="0"/>
                    <a:pt x="2859" y="11"/>
                    <a:pt x="2809" y="34"/>
                  </a:cubicBezTo>
                  <a:cubicBezTo>
                    <a:pt x="1861" y="471"/>
                    <a:pt x="1043" y="1065"/>
                    <a:pt x="227" y="1707"/>
                  </a:cubicBezTo>
                  <a:cubicBezTo>
                    <a:pt x="1" y="1886"/>
                    <a:pt x="209" y="2234"/>
                    <a:pt x="451" y="2234"/>
                  </a:cubicBezTo>
                  <a:cubicBezTo>
                    <a:pt x="500" y="2234"/>
                    <a:pt x="550" y="2220"/>
                    <a:pt x="598" y="2187"/>
                  </a:cubicBezTo>
                  <a:cubicBezTo>
                    <a:pt x="1426" y="1629"/>
                    <a:pt x="2244" y="1042"/>
                    <a:pt x="3142" y="606"/>
                  </a:cubicBezTo>
                  <a:cubicBezTo>
                    <a:pt x="3477" y="443"/>
                    <a:pt x="3268" y="0"/>
                    <a:pt x="2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35"/>
            <p:cNvSpPr/>
            <p:nvPr/>
          </p:nvSpPr>
          <p:spPr>
            <a:xfrm>
              <a:off x="2465950" y="2080925"/>
              <a:ext cx="39550" cy="37275"/>
            </a:xfrm>
            <a:custGeom>
              <a:rect b="b" l="l" r="r" t="t"/>
              <a:pathLst>
                <a:path extrusionOk="0" h="1491" w="1582">
                  <a:moveTo>
                    <a:pt x="1279" y="0"/>
                  </a:moveTo>
                  <a:cubicBezTo>
                    <a:pt x="1203" y="0"/>
                    <a:pt x="1128" y="40"/>
                    <a:pt x="1076" y="135"/>
                  </a:cubicBezTo>
                  <a:cubicBezTo>
                    <a:pt x="1072" y="143"/>
                    <a:pt x="1072" y="143"/>
                    <a:pt x="1070" y="144"/>
                  </a:cubicBezTo>
                  <a:cubicBezTo>
                    <a:pt x="1063" y="151"/>
                    <a:pt x="1055" y="160"/>
                    <a:pt x="1048" y="168"/>
                  </a:cubicBezTo>
                  <a:cubicBezTo>
                    <a:pt x="1014" y="202"/>
                    <a:pt x="982" y="234"/>
                    <a:pt x="952" y="270"/>
                  </a:cubicBezTo>
                  <a:cubicBezTo>
                    <a:pt x="879" y="353"/>
                    <a:pt x="804" y="437"/>
                    <a:pt x="728" y="518"/>
                  </a:cubicBezTo>
                  <a:cubicBezTo>
                    <a:pt x="572" y="680"/>
                    <a:pt x="412" y="837"/>
                    <a:pt x="240" y="979"/>
                  </a:cubicBezTo>
                  <a:cubicBezTo>
                    <a:pt x="1" y="1175"/>
                    <a:pt x="221" y="1490"/>
                    <a:pt x="472" y="1490"/>
                  </a:cubicBezTo>
                  <a:cubicBezTo>
                    <a:pt x="540" y="1490"/>
                    <a:pt x="610" y="1467"/>
                    <a:pt x="674" y="1413"/>
                  </a:cubicBezTo>
                  <a:cubicBezTo>
                    <a:pt x="861" y="1251"/>
                    <a:pt x="1034" y="1073"/>
                    <a:pt x="1201" y="891"/>
                  </a:cubicBezTo>
                  <a:cubicBezTo>
                    <a:pt x="1341" y="735"/>
                    <a:pt x="1521" y="554"/>
                    <a:pt x="1552" y="337"/>
                  </a:cubicBezTo>
                  <a:cubicBezTo>
                    <a:pt x="1581" y="155"/>
                    <a:pt x="1429" y="0"/>
                    <a:pt x="12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5"/>
            <p:cNvSpPr/>
            <p:nvPr/>
          </p:nvSpPr>
          <p:spPr>
            <a:xfrm>
              <a:off x="1707725" y="1951875"/>
              <a:ext cx="70575" cy="45475"/>
            </a:xfrm>
            <a:custGeom>
              <a:rect b="b" l="l" r="r" t="t"/>
              <a:pathLst>
                <a:path extrusionOk="0" h="1819" w="2823">
                  <a:moveTo>
                    <a:pt x="2454" y="1"/>
                  </a:moveTo>
                  <a:cubicBezTo>
                    <a:pt x="2422" y="1"/>
                    <a:pt x="2388" y="6"/>
                    <a:pt x="2351" y="19"/>
                  </a:cubicBezTo>
                  <a:cubicBezTo>
                    <a:pt x="1600" y="287"/>
                    <a:pt x="1024" y="839"/>
                    <a:pt x="322" y="1202"/>
                  </a:cubicBezTo>
                  <a:cubicBezTo>
                    <a:pt x="0" y="1367"/>
                    <a:pt x="198" y="1819"/>
                    <a:pt x="496" y="1819"/>
                  </a:cubicBezTo>
                  <a:cubicBezTo>
                    <a:pt x="547" y="1819"/>
                    <a:pt x="602" y="1805"/>
                    <a:pt x="657" y="1775"/>
                  </a:cubicBezTo>
                  <a:cubicBezTo>
                    <a:pt x="1296" y="1419"/>
                    <a:pt x="1823" y="862"/>
                    <a:pt x="2508" y="593"/>
                  </a:cubicBezTo>
                  <a:cubicBezTo>
                    <a:pt x="2823" y="470"/>
                    <a:pt x="2740" y="1"/>
                    <a:pt x="2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35"/>
            <p:cNvSpPr/>
            <p:nvPr/>
          </p:nvSpPr>
          <p:spPr>
            <a:xfrm>
              <a:off x="1779275" y="1862550"/>
              <a:ext cx="70900" cy="46975"/>
            </a:xfrm>
            <a:custGeom>
              <a:rect b="b" l="l" r="r" t="t"/>
              <a:pathLst>
                <a:path extrusionOk="0" h="1879" w="2836">
                  <a:moveTo>
                    <a:pt x="2453" y="1"/>
                  </a:moveTo>
                  <a:cubicBezTo>
                    <a:pt x="2427" y="1"/>
                    <a:pt x="2400" y="4"/>
                    <a:pt x="2372" y="12"/>
                  </a:cubicBezTo>
                  <a:cubicBezTo>
                    <a:pt x="1537" y="229"/>
                    <a:pt x="907" y="763"/>
                    <a:pt x="264" y="1308"/>
                  </a:cubicBezTo>
                  <a:cubicBezTo>
                    <a:pt x="1" y="1530"/>
                    <a:pt x="244" y="1878"/>
                    <a:pt x="521" y="1878"/>
                  </a:cubicBezTo>
                  <a:cubicBezTo>
                    <a:pt x="597" y="1878"/>
                    <a:pt x="675" y="1852"/>
                    <a:pt x="746" y="1791"/>
                  </a:cubicBezTo>
                  <a:cubicBezTo>
                    <a:pt x="1296" y="1312"/>
                    <a:pt x="1814" y="790"/>
                    <a:pt x="2522" y="556"/>
                  </a:cubicBezTo>
                  <a:cubicBezTo>
                    <a:pt x="2836" y="450"/>
                    <a:pt x="2744" y="1"/>
                    <a:pt x="24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35"/>
            <p:cNvSpPr/>
            <p:nvPr/>
          </p:nvSpPr>
          <p:spPr>
            <a:xfrm>
              <a:off x="1889300" y="1872600"/>
              <a:ext cx="42275" cy="26725"/>
            </a:xfrm>
            <a:custGeom>
              <a:rect b="b" l="l" r="r" t="t"/>
              <a:pathLst>
                <a:path extrusionOk="0" h="1069" w="1691">
                  <a:moveTo>
                    <a:pt x="1241" y="1"/>
                  </a:moveTo>
                  <a:cubicBezTo>
                    <a:pt x="1219" y="1"/>
                    <a:pt x="1195" y="3"/>
                    <a:pt x="1170" y="8"/>
                  </a:cubicBezTo>
                  <a:cubicBezTo>
                    <a:pt x="832" y="75"/>
                    <a:pt x="511" y="219"/>
                    <a:pt x="234" y="427"/>
                  </a:cubicBezTo>
                  <a:cubicBezTo>
                    <a:pt x="69" y="551"/>
                    <a:pt x="0" y="757"/>
                    <a:pt x="136" y="935"/>
                  </a:cubicBezTo>
                  <a:cubicBezTo>
                    <a:pt x="206" y="1026"/>
                    <a:pt x="304" y="1069"/>
                    <a:pt x="403" y="1069"/>
                  </a:cubicBezTo>
                  <a:cubicBezTo>
                    <a:pt x="490" y="1069"/>
                    <a:pt x="580" y="1035"/>
                    <a:pt x="653" y="971"/>
                  </a:cubicBezTo>
                  <a:cubicBezTo>
                    <a:pt x="852" y="795"/>
                    <a:pt x="1079" y="674"/>
                    <a:pt x="1334" y="600"/>
                  </a:cubicBezTo>
                  <a:cubicBezTo>
                    <a:pt x="1691" y="495"/>
                    <a:pt x="1573"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35"/>
            <p:cNvSpPr/>
            <p:nvPr/>
          </p:nvSpPr>
          <p:spPr>
            <a:xfrm>
              <a:off x="1716300" y="1845550"/>
              <a:ext cx="37100" cy="25075"/>
            </a:xfrm>
            <a:custGeom>
              <a:rect b="b" l="l" r="r" t="t"/>
              <a:pathLst>
                <a:path extrusionOk="0" h="1003" w="1484">
                  <a:moveTo>
                    <a:pt x="1086" y="0"/>
                  </a:moveTo>
                  <a:cubicBezTo>
                    <a:pt x="1040" y="0"/>
                    <a:pt x="992" y="14"/>
                    <a:pt x="942" y="44"/>
                  </a:cubicBezTo>
                  <a:cubicBezTo>
                    <a:pt x="716" y="183"/>
                    <a:pt x="489" y="324"/>
                    <a:pt x="265" y="461"/>
                  </a:cubicBezTo>
                  <a:cubicBezTo>
                    <a:pt x="1" y="623"/>
                    <a:pt x="164" y="1002"/>
                    <a:pt x="408" y="1002"/>
                  </a:cubicBezTo>
                  <a:cubicBezTo>
                    <a:pt x="455" y="1002"/>
                    <a:pt x="505" y="988"/>
                    <a:pt x="555" y="957"/>
                  </a:cubicBezTo>
                  <a:lnTo>
                    <a:pt x="1228" y="530"/>
                  </a:lnTo>
                  <a:cubicBezTo>
                    <a:pt x="1484" y="369"/>
                    <a:pt x="1326" y="0"/>
                    <a:pt x="10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35"/>
            <p:cNvSpPr/>
            <p:nvPr/>
          </p:nvSpPr>
          <p:spPr>
            <a:xfrm>
              <a:off x="1954600" y="1828775"/>
              <a:ext cx="45800" cy="33175"/>
            </a:xfrm>
            <a:custGeom>
              <a:rect b="b" l="l" r="r" t="t"/>
              <a:pathLst>
                <a:path extrusionOk="0" h="1327" w="1832">
                  <a:moveTo>
                    <a:pt x="1422" y="1"/>
                  </a:moveTo>
                  <a:cubicBezTo>
                    <a:pt x="1378" y="1"/>
                    <a:pt x="1330" y="13"/>
                    <a:pt x="1282" y="40"/>
                  </a:cubicBezTo>
                  <a:cubicBezTo>
                    <a:pt x="914" y="249"/>
                    <a:pt x="601" y="535"/>
                    <a:pt x="264" y="790"/>
                  </a:cubicBezTo>
                  <a:cubicBezTo>
                    <a:pt x="1" y="990"/>
                    <a:pt x="167" y="1326"/>
                    <a:pt x="415" y="1326"/>
                  </a:cubicBezTo>
                  <a:cubicBezTo>
                    <a:pt x="479" y="1326"/>
                    <a:pt x="549" y="1303"/>
                    <a:pt x="619" y="1249"/>
                  </a:cubicBezTo>
                  <a:cubicBezTo>
                    <a:pt x="933" y="1004"/>
                    <a:pt x="1222" y="728"/>
                    <a:pt x="1566" y="526"/>
                  </a:cubicBezTo>
                  <a:cubicBezTo>
                    <a:pt x="1831" y="371"/>
                    <a:pt x="1670"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35"/>
            <p:cNvSpPr/>
            <p:nvPr/>
          </p:nvSpPr>
          <p:spPr>
            <a:xfrm>
              <a:off x="1536000" y="2055000"/>
              <a:ext cx="45775" cy="33150"/>
            </a:xfrm>
            <a:custGeom>
              <a:rect b="b" l="l" r="r" t="t"/>
              <a:pathLst>
                <a:path extrusionOk="0" h="1326" w="1831">
                  <a:moveTo>
                    <a:pt x="1423" y="1"/>
                  </a:moveTo>
                  <a:cubicBezTo>
                    <a:pt x="1378" y="1"/>
                    <a:pt x="1330" y="13"/>
                    <a:pt x="1282" y="41"/>
                  </a:cubicBezTo>
                  <a:cubicBezTo>
                    <a:pt x="914" y="250"/>
                    <a:pt x="601" y="536"/>
                    <a:pt x="264" y="790"/>
                  </a:cubicBezTo>
                  <a:cubicBezTo>
                    <a:pt x="1" y="991"/>
                    <a:pt x="167" y="1326"/>
                    <a:pt x="414" y="1326"/>
                  </a:cubicBezTo>
                  <a:cubicBezTo>
                    <a:pt x="479" y="1326"/>
                    <a:pt x="549" y="1303"/>
                    <a:pt x="619" y="1248"/>
                  </a:cubicBezTo>
                  <a:cubicBezTo>
                    <a:pt x="933" y="1003"/>
                    <a:pt x="1222" y="729"/>
                    <a:pt x="1566" y="527"/>
                  </a:cubicBezTo>
                  <a:cubicBezTo>
                    <a:pt x="1831" y="371"/>
                    <a:pt x="1671"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35"/>
            <p:cNvSpPr/>
            <p:nvPr/>
          </p:nvSpPr>
          <p:spPr>
            <a:xfrm>
              <a:off x="1845625" y="2163075"/>
              <a:ext cx="90250" cy="65575"/>
            </a:xfrm>
            <a:custGeom>
              <a:rect b="b" l="l" r="r" t="t"/>
              <a:pathLst>
                <a:path extrusionOk="0" h="2623" w="3610">
                  <a:moveTo>
                    <a:pt x="3160" y="1"/>
                  </a:moveTo>
                  <a:cubicBezTo>
                    <a:pt x="3107" y="1"/>
                    <a:pt x="3052" y="17"/>
                    <a:pt x="2995" y="53"/>
                  </a:cubicBezTo>
                  <a:cubicBezTo>
                    <a:pt x="2685" y="249"/>
                    <a:pt x="2376" y="448"/>
                    <a:pt x="2068" y="644"/>
                  </a:cubicBezTo>
                  <a:cubicBezTo>
                    <a:pt x="1852" y="780"/>
                    <a:pt x="1892" y="1048"/>
                    <a:pt x="2041" y="1176"/>
                  </a:cubicBezTo>
                  <a:cubicBezTo>
                    <a:pt x="1405" y="1422"/>
                    <a:pt x="818" y="1769"/>
                    <a:pt x="242" y="2130"/>
                  </a:cubicBezTo>
                  <a:cubicBezTo>
                    <a:pt x="1" y="2278"/>
                    <a:pt x="149" y="2623"/>
                    <a:pt x="372" y="2623"/>
                  </a:cubicBezTo>
                  <a:cubicBezTo>
                    <a:pt x="414" y="2623"/>
                    <a:pt x="460" y="2610"/>
                    <a:pt x="505" y="2582"/>
                  </a:cubicBezTo>
                  <a:cubicBezTo>
                    <a:pt x="1104" y="2204"/>
                    <a:pt x="1710" y="1823"/>
                    <a:pt x="2382" y="1591"/>
                  </a:cubicBezTo>
                  <a:cubicBezTo>
                    <a:pt x="2594" y="1518"/>
                    <a:pt x="2596" y="1263"/>
                    <a:pt x="2475" y="1144"/>
                  </a:cubicBezTo>
                  <a:cubicBezTo>
                    <a:pt x="2756" y="964"/>
                    <a:pt x="3037" y="786"/>
                    <a:pt x="3318" y="606"/>
                  </a:cubicBezTo>
                  <a:cubicBezTo>
                    <a:pt x="3609" y="422"/>
                    <a:pt x="3430" y="1"/>
                    <a:pt x="3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35"/>
            <p:cNvSpPr/>
            <p:nvPr/>
          </p:nvSpPr>
          <p:spPr>
            <a:xfrm>
              <a:off x="1465575" y="2285525"/>
              <a:ext cx="96825" cy="67950"/>
            </a:xfrm>
            <a:custGeom>
              <a:rect b="b" l="l" r="r" t="t"/>
              <a:pathLst>
                <a:path extrusionOk="0" h="2718" w="3873">
                  <a:moveTo>
                    <a:pt x="3435" y="0"/>
                  </a:moveTo>
                  <a:cubicBezTo>
                    <a:pt x="3388" y="0"/>
                    <a:pt x="3339" y="13"/>
                    <a:pt x="3289" y="40"/>
                  </a:cubicBezTo>
                  <a:cubicBezTo>
                    <a:pt x="2209" y="640"/>
                    <a:pt x="1247" y="1423"/>
                    <a:pt x="252" y="2150"/>
                  </a:cubicBezTo>
                  <a:cubicBezTo>
                    <a:pt x="1" y="2334"/>
                    <a:pt x="155" y="2717"/>
                    <a:pt x="395" y="2717"/>
                  </a:cubicBezTo>
                  <a:cubicBezTo>
                    <a:pt x="444" y="2717"/>
                    <a:pt x="497" y="2701"/>
                    <a:pt x="551" y="2663"/>
                  </a:cubicBezTo>
                  <a:cubicBezTo>
                    <a:pt x="1565" y="1957"/>
                    <a:pt x="2508" y="1157"/>
                    <a:pt x="3588" y="554"/>
                  </a:cubicBezTo>
                  <a:cubicBezTo>
                    <a:pt x="3872" y="396"/>
                    <a:pt x="3699" y="0"/>
                    <a:pt x="3435"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35"/>
            <p:cNvSpPr/>
            <p:nvPr/>
          </p:nvSpPr>
          <p:spPr>
            <a:xfrm>
              <a:off x="1579225" y="2314300"/>
              <a:ext cx="105950" cy="43775"/>
            </a:xfrm>
            <a:custGeom>
              <a:rect b="b" l="l" r="r" t="t"/>
              <a:pathLst>
                <a:path extrusionOk="0" h="1751" w="4238">
                  <a:moveTo>
                    <a:pt x="3858" y="0"/>
                  </a:moveTo>
                  <a:cubicBezTo>
                    <a:pt x="3834" y="0"/>
                    <a:pt x="3809" y="3"/>
                    <a:pt x="3783" y="10"/>
                  </a:cubicBezTo>
                  <a:cubicBezTo>
                    <a:pt x="2544" y="327"/>
                    <a:pt x="1338" y="764"/>
                    <a:pt x="202" y="1355"/>
                  </a:cubicBezTo>
                  <a:cubicBezTo>
                    <a:pt x="0" y="1460"/>
                    <a:pt x="115" y="1751"/>
                    <a:pt x="315" y="1751"/>
                  </a:cubicBezTo>
                  <a:cubicBezTo>
                    <a:pt x="332" y="1751"/>
                    <a:pt x="349" y="1749"/>
                    <a:pt x="367" y="1744"/>
                  </a:cubicBezTo>
                  <a:cubicBezTo>
                    <a:pt x="1586" y="1441"/>
                    <a:pt x="2720" y="885"/>
                    <a:pt x="3926" y="535"/>
                  </a:cubicBezTo>
                  <a:cubicBezTo>
                    <a:pt x="4237" y="446"/>
                    <a:pt x="4141" y="0"/>
                    <a:pt x="3858"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35"/>
            <p:cNvSpPr/>
            <p:nvPr/>
          </p:nvSpPr>
          <p:spPr>
            <a:xfrm>
              <a:off x="1232725" y="2176900"/>
              <a:ext cx="67975" cy="47175"/>
            </a:xfrm>
            <a:custGeom>
              <a:rect b="b" l="l" r="r" t="t"/>
              <a:pathLst>
                <a:path extrusionOk="0" h="1887" w="2719">
                  <a:moveTo>
                    <a:pt x="2369" y="1"/>
                  </a:moveTo>
                  <a:cubicBezTo>
                    <a:pt x="2331" y="1"/>
                    <a:pt x="2291" y="10"/>
                    <a:pt x="2250" y="31"/>
                  </a:cubicBezTo>
                  <a:cubicBezTo>
                    <a:pt x="1542" y="396"/>
                    <a:pt x="911" y="846"/>
                    <a:pt x="278" y="1325"/>
                  </a:cubicBezTo>
                  <a:cubicBezTo>
                    <a:pt x="0" y="1534"/>
                    <a:pt x="174" y="1887"/>
                    <a:pt x="434" y="1887"/>
                  </a:cubicBezTo>
                  <a:cubicBezTo>
                    <a:pt x="502" y="1887"/>
                    <a:pt x="576" y="1863"/>
                    <a:pt x="649" y="1806"/>
                  </a:cubicBezTo>
                  <a:cubicBezTo>
                    <a:pt x="1252" y="1339"/>
                    <a:pt x="1853" y="860"/>
                    <a:pt x="2495" y="448"/>
                  </a:cubicBezTo>
                  <a:cubicBezTo>
                    <a:pt x="2718" y="307"/>
                    <a:pt x="2584" y="1"/>
                    <a:pt x="23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35"/>
            <p:cNvSpPr/>
            <p:nvPr/>
          </p:nvSpPr>
          <p:spPr>
            <a:xfrm>
              <a:off x="1041825" y="2178525"/>
              <a:ext cx="68000" cy="47200"/>
            </a:xfrm>
            <a:custGeom>
              <a:rect b="b" l="l" r="r" t="t"/>
              <a:pathLst>
                <a:path extrusionOk="0" h="1888" w="2720">
                  <a:moveTo>
                    <a:pt x="2371" y="1"/>
                  </a:moveTo>
                  <a:cubicBezTo>
                    <a:pt x="2334" y="1"/>
                    <a:pt x="2293" y="10"/>
                    <a:pt x="2252" y="32"/>
                  </a:cubicBezTo>
                  <a:cubicBezTo>
                    <a:pt x="1542" y="397"/>
                    <a:pt x="912" y="847"/>
                    <a:pt x="278" y="1326"/>
                  </a:cubicBezTo>
                  <a:cubicBezTo>
                    <a:pt x="0" y="1535"/>
                    <a:pt x="175" y="1888"/>
                    <a:pt x="435" y="1888"/>
                  </a:cubicBezTo>
                  <a:cubicBezTo>
                    <a:pt x="503" y="1888"/>
                    <a:pt x="577" y="1863"/>
                    <a:pt x="650" y="1806"/>
                  </a:cubicBezTo>
                  <a:cubicBezTo>
                    <a:pt x="1252" y="1338"/>
                    <a:pt x="1855" y="861"/>
                    <a:pt x="2497" y="449"/>
                  </a:cubicBezTo>
                  <a:cubicBezTo>
                    <a:pt x="2720" y="306"/>
                    <a:pt x="2586" y="1"/>
                    <a:pt x="2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35"/>
            <p:cNvSpPr/>
            <p:nvPr/>
          </p:nvSpPr>
          <p:spPr>
            <a:xfrm>
              <a:off x="1579425" y="2139275"/>
              <a:ext cx="104350" cy="64800"/>
            </a:xfrm>
            <a:custGeom>
              <a:rect b="b" l="l" r="r" t="t"/>
              <a:pathLst>
                <a:path extrusionOk="0" h="2592" w="4174">
                  <a:moveTo>
                    <a:pt x="3781" y="1"/>
                  </a:moveTo>
                  <a:cubicBezTo>
                    <a:pt x="3751" y="1"/>
                    <a:pt x="3719" y="5"/>
                    <a:pt x="3685" y="16"/>
                  </a:cubicBezTo>
                  <a:cubicBezTo>
                    <a:pt x="2416" y="405"/>
                    <a:pt x="1400" y="1249"/>
                    <a:pt x="305" y="1956"/>
                  </a:cubicBezTo>
                  <a:cubicBezTo>
                    <a:pt x="0" y="2153"/>
                    <a:pt x="186" y="2591"/>
                    <a:pt x="470" y="2591"/>
                  </a:cubicBezTo>
                  <a:cubicBezTo>
                    <a:pt x="525" y="2591"/>
                    <a:pt x="583" y="2575"/>
                    <a:pt x="643" y="2537"/>
                  </a:cubicBezTo>
                  <a:cubicBezTo>
                    <a:pt x="1687" y="1871"/>
                    <a:pt x="2663" y="1011"/>
                    <a:pt x="3845" y="598"/>
                  </a:cubicBezTo>
                  <a:cubicBezTo>
                    <a:pt x="4173" y="482"/>
                    <a:pt x="4083" y="1"/>
                    <a:pt x="37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35"/>
            <p:cNvSpPr/>
            <p:nvPr/>
          </p:nvSpPr>
          <p:spPr>
            <a:xfrm>
              <a:off x="2180875" y="1980925"/>
              <a:ext cx="61100" cy="42250"/>
            </a:xfrm>
            <a:custGeom>
              <a:rect b="b" l="l" r="r" t="t"/>
              <a:pathLst>
                <a:path extrusionOk="0" h="1690" w="2444">
                  <a:moveTo>
                    <a:pt x="1980" y="1"/>
                  </a:moveTo>
                  <a:cubicBezTo>
                    <a:pt x="1927" y="1"/>
                    <a:pt x="1871" y="16"/>
                    <a:pt x="1813" y="52"/>
                  </a:cubicBezTo>
                  <a:cubicBezTo>
                    <a:pt x="1294" y="367"/>
                    <a:pt x="796" y="719"/>
                    <a:pt x="293" y="1060"/>
                  </a:cubicBezTo>
                  <a:cubicBezTo>
                    <a:pt x="1" y="1258"/>
                    <a:pt x="181" y="1690"/>
                    <a:pt x="455" y="1690"/>
                  </a:cubicBezTo>
                  <a:cubicBezTo>
                    <a:pt x="510" y="1690"/>
                    <a:pt x="569" y="1672"/>
                    <a:pt x="628" y="1632"/>
                  </a:cubicBezTo>
                  <a:cubicBezTo>
                    <a:pt x="1130" y="1287"/>
                    <a:pt x="1626" y="934"/>
                    <a:pt x="2144" y="614"/>
                  </a:cubicBezTo>
                  <a:cubicBezTo>
                    <a:pt x="2444" y="429"/>
                    <a:pt x="2261" y="1"/>
                    <a:pt x="19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35"/>
            <p:cNvSpPr/>
            <p:nvPr/>
          </p:nvSpPr>
          <p:spPr>
            <a:xfrm>
              <a:off x="963000" y="2309100"/>
              <a:ext cx="49575" cy="40350"/>
            </a:xfrm>
            <a:custGeom>
              <a:rect b="b" l="l" r="r" t="t"/>
              <a:pathLst>
                <a:path extrusionOk="0" h="1614" w="1983">
                  <a:moveTo>
                    <a:pt x="1621" y="0"/>
                  </a:moveTo>
                  <a:cubicBezTo>
                    <a:pt x="1574" y="0"/>
                    <a:pt x="1524" y="16"/>
                    <a:pt x="1472" y="52"/>
                  </a:cubicBezTo>
                  <a:cubicBezTo>
                    <a:pt x="1026" y="363"/>
                    <a:pt x="597" y="698"/>
                    <a:pt x="214" y="1086"/>
                  </a:cubicBezTo>
                  <a:cubicBezTo>
                    <a:pt x="1" y="1304"/>
                    <a:pt x="213" y="1614"/>
                    <a:pt x="445" y="1614"/>
                  </a:cubicBezTo>
                  <a:cubicBezTo>
                    <a:pt x="515" y="1614"/>
                    <a:pt x="586" y="1586"/>
                    <a:pt x="648" y="1520"/>
                  </a:cubicBezTo>
                  <a:cubicBezTo>
                    <a:pt x="986" y="1156"/>
                    <a:pt x="1357" y="830"/>
                    <a:pt x="1752" y="531"/>
                  </a:cubicBezTo>
                  <a:cubicBezTo>
                    <a:pt x="1982" y="355"/>
                    <a:pt x="1844" y="0"/>
                    <a:pt x="16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35"/>
            <p:cNvSpPr/>
            <p:nvPr/>
          </p:nvSpPr>
          <p:spPr>
            <a:xfrm>
              <a:off x="1932150" y="2210825"/>
              <a:ext cx="49375" cy="35650"/>
            </a:xfrm>
            <a:custGeom>
              <a:rect b="b" l="l" r="r" t="t"/>
              <a:pathLst>
                <a:path extrusionOk="0" h="1426" w="1975">
                  <a:moveTo>
                    <a:pt x="1494" y="0"/>
                  </a:moveTo>
                  <a:cubicBezTo>
                    <a:pt x="1440" y="0"/>
                    <a:pt x="1382" y="16"/>
                    <a:pt x="1324" y="52"/>
                  </a:cubicBezTo>
                  <a:cubicBezTo>
                    <a:pt x="941" y="290"/>
                    <a:pt x="579" y="564"/>
                    <a:pt x="247" y="868"/>
                  </a:cubicBezTo>
                  <a:cubicBezTo>
                    <a:pt x="0" y="1094"/>
                    <a:pt x="231" y="1426"/>
                    <a:pt x="493" y="1426"/>
                  </a:cubicBezTo>
                  <a:cubicBezTo>
                    <a:pt x="567" y="1426"/>
                    <a:pt x="644" y="1399"/>
                    <a:pt x="713" y="1336"/>
                  </a:cubicBezTo>
                  <a:cubicBezTo>
                    <a:pt x="1008" y="1070"/>
                    <a:pt x="1324" y="838"/>
                    <a:pt x="1662" y="633"/>
                  </a:cubicBezTo>
                  <a:cubicBezTo>
                    <a:pt x="1975" y="445"/>
                    <a:pt x="1783" y="0"/>
                    <a:pt x="1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35"/>
            <p:cNvSpPr/>
            <p:nvPr/>
          </p:nvSpPr>
          <p:spPr>
            <a:xfrm>
              <a:off x="1746250" y="2275625"/>
              <a:ext cx="85675" cy="46825"/>
            </a:xfrm>
            <a:custGeom>
              <a:rect b="b" l="l" r="r" t="t"/>
              <a:pathLst>
                <a:path extrusionOk="0" h="1873" w="3427">
                  <a:moveTo>
                    <a:pt x="2995" y="0"/>
                  </a:moveTo>
                  <a:cubicBezTo>
                    <a:pt x="2970" y="0"/>
                    <a:pt x="2944" y="3"/>
                    <a:pt x="2917" y="10"/>
                  </a:cubicBezTo>
                  <a:cubicBezTo>
                    <a:pt x="1959" y="243"/>
                    <a:pt x="1173" y="855"/>
                    <a:pt x="307" y="1297"/>
                  </a:cubicBezTo>
                  <a:cubicBezTo>
                    <a:pt x="0" y="1452"/>
                    <a:pt x="190" y="1873"/>
                    <a:pt x="474" y="1873"/>
                  </a:cubicBezTo>
                  <a:cubicBezTo>
                    <a:pt x="521" y="1873"/>
                    <a:pt x="571" y="1861"/>
                    <a:pt x="621" y="1835"/>
                  </a:cubicBezTo>
                  <a:cubicBezTo>
                    <a:pt x="1435" y="1413"/>
                    <a:pt x="2174" y="818"/>
                    <a:pt x="3075" y="592"/>
                  </a:cubicBezTo>
                  <a:cubicBezTo>
                    <a:pt x="3426" y="503"/>
                    <a:pt x="3314" y="0"/>
                    <a:pt x="2995"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35"/>
            <p:cNvSpPr/>
            <p:nvPr/>
          </p:nvSpPr>
          <p:spPr>
            <a:xfrm>
              <a:off x="1347575" y="2054125"/>
              <a:ext cx="53450" cy="35250"/>
            </a:xfrm>
            <a:custGeom>
              <a:rect b="b" l="l" r="r" t="t"/>
              <a:pathLst>
                <a:path extrusionOk="0" h="1410" w="2138">
                  <a:moveTo>
                    <a:pt x="1738" y="0"/>
                  </a:moveTo>
                  <a:cubicBezTo>
                    <a:pt x="1692" y="0"/>
                    <a:pt x="1643" y="14"/>
                    <a:pt x="1594" y="44"/>
                  </a:cubicBezTo>
                  <a:cubicBezTo>
                    <a:pt x="1145" y="329"/>
                    <a:pt x="698" y="614"/>
                    <a:pt x="249" y="897"/>
                  </a:cubicBezTo>
                  <a:cubicBezTo>
                    <a:pt x="0" y="1054"/>
                    <a:pt x="152" y="1410"/>
                    <a:pt x="385" y="1410"/>
                  </a:cubicBezTo>
                  <a:cubicBezTo>
                    <a:pt x="429" y="1410"/>
                    <a:pt x="476" y="1397"/>
                    <a:pt x="524" y="1367"/>
                  </a:cubicBezTo>
                  <a:cubicBezTo>
                    <a:pt x="975" y="1089"/>
                    <a:pt x="1427" y="811"/>
                    <a:pt x="1880" y="531"/>
                  </a:cubicBezTo>
                  <a:cubicBezTo>
                    <a:pt x="2138" y="372"/>
                    <a:pt x="1978" y="0"/>
                    <a:pt x="17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35"/>
            <p:cNvSpPr/>
            <p:nvPr/>
          </p:nvSpPr>
          <p:spPr>
            <a:xfrm>
              <a:off x="1418575" y="2264175"/>
              <a:ext cx="74375" cy="42600"/>
            </a:xfrm>
            <a:custGeom>
              <a:rect b="b" l="l" r="r" t="t"/>
              <a:pathLst>
                <a:path extrusionOk="0" h="1704" w="2975">
                  <a:moveTo>
                    <a:pt x="2559" y="1"/>
                  </a:moveTo>
                  <a:cubicBezTo>
                    <a:pt x="2507" y="1"/>
                    <a:pt x="2449" y="17"/>
                    <a:pt x="2390" y="55"/>
                  </a:cubicBezTo>
                  <a:cubicBezTo>
                    <a:pt x="1750" y="465"/>
                    <a:pt x="1002" y="655"/>
                    <a:pt x="342" y="1029"/>
                  </a:cubicBezTo>
                  <a:cubicBezTo>
                    <a:pt x="0" y="1223"/>
                    <a:pt x="210" y="1704"/>
                    <a:pt x="526" y="1704"/>
                  </a:cubicBezTo>
                  <a:cubicBezTo>
                    <a:pt x="583" y="1704"/>
                    <a:pt x="644" y="1688"/>
                    <a:pt x="706" y="1651"/>
                  </a:cubicBezTo>
                  <a:cubicBezTo>
                    <a:pt x="1361" y="1268"/>
                    <a:pt x="2099" y="1060"/>
                    <a:pt x="2709" y="601"/>
                  </a:cubicBezTo>
                  <a:cubicBezTo>
                    <a:pt x="2974" y="403"/>
                    <a:pt x="2821" y="1"/>
                    <a:pt x="2559" y="1"/>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5"/>
            <p:cNvSpPr/>
            <p:nvPr/>
          </p:nvSpPr>
          <p:spPr>
            <a:xfrm>
              <a:off x="995425" y="2429475"/>
              <a:ext cx="28825" cy="20425"/>
            </a:xfrm>
            <a:custGeom>
              <a:rect b="b" l="l" r="r" t="t"/>
              <a:pathLst>
                <a:path extrusionOk="0" h="817" w="1153">
                  <a:moveTo>
                    <a:pt x="782" y="0"/>
                  </a:moveTo>
                  <a:cubicBezTo>
                    <a:pt x="725" y="0"/>
                    <a:pt x="667" y="14"/>
                    <a:pt x="614" y="42"/>
                  </a:cubicBezTo>
                  <a:cubicBezTo>
                    <a:pt x="503" y="100"/>
                    <a:pt x="391" y="146"/>
                    <a:pt x="272" y="185"/>
                  </a:cubicBezTo>
                  <a:cubicBezTo>
                    <a:pt x="108" y="241"/>
                    <a:pt x="0" y="407"/>
                    <a:pt x="48" y="580"/>
                  </a:cubicBezTo>
                  <a:cubicBezTo>
                    <a:pt x="85" y="719"/>
                    <a:pt x="220" y="816"/>
                    <a:pt x="361" y="816"/>
                  </a:cubicBezTo>
                  <a:cubicBezTo>
                    <a:pt x="388" y="816"/>
                    <a:pt x="416" y="813"/>
                    <a:pt x="443" y="805"/>
                  </a:cubicBezTo>
                  <a:cubicBezTo>
                    <a:pt x="617" y="754"/>
                    <a:pt x="784" y="688"/>
                    <a:pt x="946" y="612"/>
                  </a:cubicBezTo>
                  <a:cubicBezTo>
                    <a:pt x="1110" y="538"/>
                    <a:pt x="1152" y="305"/>
                    <a:pt x="1065" y="161"/>
                  </a:cubicBezTo>
                  <a:cubicBezTo>
                    <a:pt x="1004" y="54"/>
                    <a:pt x="895" y="0"/>
                    <a:pt x="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35"/>
            <p:cNvSpPr/>
            <p:nvPr/>
          </p:nvSpPr>
          <p:spPr>
            <a:xfrm>
              <a:off x="2207675" y="2033250"/>
              <a:ext cx="130925" cy="76675"/>
            </a:xfrm>
            <a:custGeom>
              <a:rect b="b" l="l" r="r" t="t"/>
              <a:pathLst>
                <a:path extrusionOk="0" h="3067" w="5237">
                  <a:moveTo>
                    <a:pt x="5221" y="1"/>
                  </a:moveTo>
                  <a:cubicBezTo>
                    <a:pt x="5221" y="1"/>
                    <a:pt x="5220" y="1"/>
                    <a:pt x="5220" y="1"/>
                  </a:cubicBezTo>
                  <a:cubicBezTo>
                    <a:pt x="4487" y="89"/>
                    <a:pt x="3701" y="742"/>
                    <a:pt x="3043" y="1075"/>
                  </a:cubicBezTo>
                  <a:cubicBezTo>
                    <a:pt x="2127" y="1541"/>
                    <a:pt x="1196" y="1975"/>
                    <a:pt x="300" y="2477"/>
                  </a:cubicBezTo>
                  <a:cubicBezTo>
                    <a:pt x="1" y="2645"/>
                    <a:pt x="186" y="3066"/>
                    <a:pt x="462" y="3066"/>
                  </a:cubicBezTo>
                  <a:cubicBezTo>
                    <a:pt x="512" y="3066"/>
                    <a:pt x="565" y="3052"/>
                    <a:pt x="619" y="3021"/>
                  </a:cubicBezTo>
                  <a:cubicBezTo>
                    <a:pt x="1543" y="2470"/>
                    <a:pt x="2522" y="2015"/>
                    <a:pt x="3454" y="1478"/>
                  </a:cubicBezTo>
                  <a:cubicBezTo>
                    <a:pt x="4023" y="1152"/>
                    <a:pt x="5006" y="683"/>
                    <a:pt x="5232" y="19"/>
                  </a:cubicBezTo>
                  <a:cubicBezTo>
                    <a:pt x="5236" y="13"/>
                    <a:pt x="5230"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35"/>
            <p:cNvSpPr/>
            <p:nvPr/>
          </p:nvSpPr>
          <p:spPr>
            <a:xfrm>
              <a:off x="1265500" y="2261375"/>
              <a:ext cx="130950" cy="76625"/>
            </a:xfrm>
            <a:custGeom>
              <a:rect b="b" l="l" r="r" t="t"/>
              <a:pathLst>
                <a:path extrusionOk="0" h="3065" w="5238">
                  <a:moveTo>
                    <a:pt x="5218" y="1"/>
                  </a:moveTo>
                  <a:cubicBezTo>
                    <a:pt x="4485" y="88"/>
                    <a:pt x="3700" y="741"/>
                    <a:pt x="3041" y="1074"/>
                  </a:cubicBezTo>
                  <a:cubicBezTo>
                    <a:pt x="2127" y="1539"/>
                    <a:pt x="1196" y="1973"/>
                    <a:pt x="300" y="2477"/>
                  </a:cubicBezTo>
                  <a:cubicBezTo>
                    <a:pt x="0" y="2644"/>
                    <a:pt x="185" y="3065"/>
                    <a:pt x="460" y="3065"/>
                  </a:cubicBezTo>
                  <a:cubicBezTo>
                    <a:pt x="510" y="3065"/>
                    <a:pt x="563" y="3051"/>
                    <a:pt x="617" y="3019"/>
                  </a:cubicBezTo>
                  <a:cubicBezTo>
                    <a:pt x="1543" y="2470"/>
                    <a:pt x="2522" y="2015"/>
                    <a:pt x="3453" y="1478"/>
                  </a:cubicBezTo>
                  <a:cubicBezTo>
                    <a:pt x="4021" y="1150"/>
                    <a:pt x="5006" y="683"/>
                    <a:pt x="5232" y="19"/>
                  </a:cubicBezTo>
                  <a:cubicBezTo>
                    <a:pt x="5238" y="11"/>
                    <a:pt x="5229" y="1"/>
                    <a:pt x="5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5"/>
            <p:cNvSpPr/>
            <p:nvPr/>
          </p:nvSpPr>
          <p:spPr>
            <a:xfrm>
              <a:off x="1447500" y="2170850"/>
              <a:ext cx="36300" cy="27675"/>
            </a:xfrm>
            <a:custGeom>
              <a:rect b="b" l="l" r="r" t="t"/>
              <a:pathLst>
                <a:path extrusionOk="0" h="1107" w="1452">
                  <a:moveTo>
                    <a:pt x="1066" y="1"/>
                  </a:moveTo>
                  <a:cubicBezTo>
                    <a:pt x="975" y="1"/>
                    <a:pt x="883" y="37"/>
                    <a:pt x="808" y="101"/>
                  </a:cubicBezTo>
                  <a:cubicBezTo>
                    <a:pt x="627" y="255"/>
                    <a:pt x="422" y="376"/>
                    <a:pt x="210" y="476"/>
                  </a:cubicBezTo>
                  <a:cubicBezTo>
                    <a:pt x="44" y="556"/>
                    <a:pt x="0" y="795"/>
                    <a:pt x="89" y="945"/>
                  </a:cubicBezTo>
                  <a:cubicBezTo>
                    <a:pt x="154" y="1057"/>
                    <a:pt x="259" y="1106"/>
                    <a:pt x="372" y="1106"/>
                  </a:cubicBezTo>
                  <a:cubicBezTo>
                    <a:pt x="433" y="1106"/>
                    <a:pt x="496" y="1092"/>
                    <a:pt x="556" y="1066"/>
                  </a:cubicBezTo>
                  <a:cubicBezTo>
                    <a:pt x="829" y="945"/>
                    <a:pt x="1073" y="786"/>
                    <a:pt x="1308" y="599"/>
                  </a:cubicBezTo>
                  <a:cubicBezTo>
                    <a:pt x="1452" y="479"/>
                    <a:pt x="1428" y="225"/>
                    <a:pt x="1304" y="101"/>
                  </a:cubicBezTo>
                  <a:cubicBezTo>
                    <a:pt x="1235" y="32"/>
                    <a:pt x="1151" y="1"/>
                    <a:pt x="10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5"/>
            <p:cNvSpPr/>
            <p:nvPr/>
          </p:nvSpPr>
          <p:spPr>
            <a:xfrm>
              <a:off x="1339225" y="2338950"/>
              <a:ext cx="36350" cy="29675"/>
            </a:xfrm>
            <a:custGeom>
              <a:rect b="b" l="l" r="r" t="t"/>
              <a:pathLst>
                <a:path extrusionOk="0" h="1187" w="1454">
                  <a:moveTo>
                    <a:pt x="1051" y="1"/>
                  </a:moveTo>
                  <a:cubicBezTo>
                    <a:pt x="995" y="1"/>
                    <a:pt x="941" y="16"/>
                    <a:pt x="896" y="51"/>
                  </a:cubicBezTo>
                  <a:cubicBezTo>
                    <a:pt x="671" y="220"/>
                    <a:pt x="444" y="387"/>
                    <a:pt x="219" y="558"/>
                  </a:cubicBezTo>
                  <a:cubicBezTo>
                    <a:pt x="74" y="666"/>
                    <a:pt x="1" y="848"/>
                    <a:pt x="100" y="1017"/>
                  </a:cubicBezTo>
                  <a:cubicBezTo>
                    <a:pt x="158" y="1115"/>
                    <a:pt x="284" y="1187"/>
                    <a:pt x="405" y="1187"/>
                  </a:cubicBezTo>
                  <a:cubicBezTo>
                    <a:pt x="460" y="1187"/>
                    <a:pt x="515" y="1172"/>
                    <a:pt x="561" y="1137"/>
                  </a:cubicBezTo>
                  <a:cubicBezTo>
                    <a:pt x="785" y="969"/>
                    <a:pt x="1011" y="800"/>
                    <a:pt x="1235" y="631"/>
                  </a:cubicBezTo>
                  <a:cubicBezTo>
                    <a:pt x="1379" y="522"/>
                    <a:pt x="1454" y="341"/>
                    <a:pt x="1355" y="170"/>
                  </a:cubicBezTo>
                  <a:cubicBezTo>
                    <a:pt x="1298" y="73"/>
                    <a:pt x="1171" y="1"/>
                    <a:pt x="10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5"/>
            <p:cNvSpPr/>
            <p:nvPr/>
          </p:nvSpPr>
          <p:spPr>
            <a:xfrm>
              <a:off x="2047925" y="2071600"/>
              <a:ext cx="86900" cy="55850"/>
            </a:xfrm>
            <a:custGeom>
              <a:rect b="b" l="l" r="r" t="t"/>
              <a:pathLst>
                <a:path extrusionOk="0" h="2234" w="3476">
                  <a:moveTo>
                    <a:pt x="2957" y="1"/>
                  </a:moveTo>
                  <a:cubicBezTo>
                    <a:pt x="2909" y="1"/>
                    <a:pt x="2858" y="11"/>
                    <a:pt x="2807" y="35"/>
                  </a:cubicBezTo>
                  <a:cubicBezTo>
                    <a:pt x="1861" y="471"/>
                    <a:pt x="1041" y="1065"/>
                    <a:pt x="226" y="1707"/>
                  </a:cubicBezTo>
                  <a:cubicBezTo>
                    <a:pt x="0" y="1886"/>
                    <a:pt x="208" y="2234"/>
                    <a:pt x="450" y="2234"/>
                  </a:cubicBezTo>
                  <a:cubicBezTo>
                    <a:pt x="499" y="2234"/>
                    <a:pt x="550" y="2220"/>
                    <a:pt x="598" y="2187"/>
                  </a:cubicBezTo>
                  <a:cubicBezTo>
                    <a:pt x="1424" y="1630"/>
                    <a:pt x="2244" y="1042"/>
                    <a:pt x="3142" y="605"/>
                  </a:cubicBezTo>
                  <a:cubicBezTo>
                    <a:pt x="3475" y="443"/>
                    <a:pt x="3267" y="1"/>
                    <a:pt x="2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5"/>
            <p:cNvSpPr/>
            <p:nvPr/>
          </p:nvSpPr>
          <p:spPr>
            <a:xfrm>
              <a:off x="2511425" y="2209500"/>
              <a:ext cx="86900" cy="55875"/>
            </a:xfrm>
            <a:custGeom>
              <a:rect b="b" l="l" r="r" t="t"/>
              <a:pathLst>
                <a:path extrusionOk="0" h="2235" w="3476">
                  <a:moveTo>
                    <a:pt x="2955" y="1"/>
                  </a:moveTo>
                  <a:cubicBezTo>
                    <a:pt x="2907" y="1"/>
                    <a:pt x="2857" y="11"/>
                    <a:pt x="2807" y="35"/>
                  </a:cubicBezTo>
                  <a:cubicBezTo>
                    <a:pt x="1861" y="470"/>
                    <a:pt x="1041" y="1066"/>
                    <a:pt x="225" y="1706"/>
                  </a:cubicBezTo>
                  <a:cubicBezTo>
                    <a:pt x="0" y="1885"/>
                    <a:pt x="208" y="2235"/>
                    <a:pt x="450" y="2235"/>
                  </a:cubicBezTo>
                  <a:cubicBezTo>
                    <a:pt x="499" y="2235"/>
                    <a:pt x="550" y="2221"/>
                    <a:pt x="598" y="2188"/>
                  </a:cubicBezTo>
                  <a:cubicBezTo>
                    <a:pt x="1424" y="1630"/>
                    <a:pt x="2244" y="1043"/>
                    <a:pt x="3142" y="605"/>
                  </a:cubicBezTo>
                  <a:cubicBezTo>
                    <a:pt x="3475" y="444"/>
                    <a:pt x="3265" y="1"/>
                    <a:pt x="29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5"/>
            <p:cNvSpPr/>
            <p:nvPr/>
          </p:nvSpPr>
          <p:spPr>
            <a:xfrm>
              <a:off x="1740100" y="2232175"/>
              <a:ext cx="39525" cy="37225"/>
            </a:xfrm>
            <a:custGeom>
              <a:rect b="b" l="l" r="r" t="t"/>
              <a:pathLst>
                <a:path extrusionOk="0" h="1489" w="1581">
                  <a:moveTo>
                    <a:pt x="1277" y="0"/>
                  </a:moveTo>
                  <a:cubicBezTo>
                    <a:pt x="1201" y="0"/>
                    <a:pt x="1126" y="39"/>
                    <a:pt x="1075" y="133"/>
                  </a:cubicBezTo>
                  <a:cubicBezTo>
                    <a:pt x="1071" y="141"/>
                    <a:pt x="1071" y="141"/>
                    <a:pt x="1069" y="144"/>
                  </a:cubicBezTo>
                  <a:cubicBezTo>
                    <a:pt x="1062" y="151"/>
                    <a:pt x="1054" y="160"/>
                    <a:pt x="1047" y="168"/>
                  </a:cubicBezTo>
                  <a:cubicBezTo>
                    <a:pt x="1014" y="201"/>
                    <a:pt x="981" y="234"/>
                    <a:pt x="951" y="268"/>
                  </a:cubicBezTo>
                  <a:cubicBezTo>
                    <a:pt x="879" y="353"/>
                    <a:pt x="804" y="437"/>
                    <a:pt x="727" y="518"/>
                  </a:cubicBezTo>
                  <a:cubicBezTo>
                    <a:pt x="572" y="678"/>
                    <a:pt x="411" y="835"/>
                    <a:pt x="239" y="977"/>
                  </a:cubicBezTo>
                  <a:cubicBezTo>
                    <a:pt x="1" y="1173"/>
                    <a:pt x="220" y="1488"/>
                    <a:pt x="471" y="1488"/>
                  </a:cubicBezTo>
                  <a:cubicBezTo>
                    <a:pt x="539" y="1488"/>
                    <a:pt x="609" y="1465"/>
                    <a:pt x="673" y="1411"/>
                  </a:cubicBezTo>
                  <a:cubicBezTo>
                    <a:pt x="860" y="1251"/>
                    <a:pt x="1033" y="1073"/>
                    <a:pt x="1201" y="889"/>
                  </a:cubicBezTo>
                  <a:cubicBezTo>
                    <a:pt x="1340" y="735"/>
                    <a:pt x="1520" y="552"/>
                    <a:pt x="1553" y="335"/>
                  </a:cubicBezTo>
                  <a:cubicBezTo>
                    <a:pt x="1580" y="155"/>
                    <a:pt x="1427" y="0"/>
                    <a:pt x="1277"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5"/>
            <p:cNvSpPr/>
            <p:nvPr/>
          </p:nvSpPr>
          <p:spPr>
            <a:xfrm>
              <a:off x="851250" y="2324225"/>
              <a:ext cx="1147200" cy="694575"/>
            </a:xfrm>
            <a:custGeom>
              <a:rect b="b" l="l" r="r" t="t"/>
              <a:pathLst>
                <a:path extrusionOk="0" h="27783" w="45888">
                  <a:moveTo>
                    <a:pt x="12613" y="0"/>
                  </a:moveTo>
                  <a:cubicBezTo>
                    <a:pt x="12557" y="0"/>
                    <a:pt x="12500" y="6"/>
                    <a:pt x="12442" y="19"/>
                  </a:cubicBezTo>
                  <a:cubicBezTo>
                    <a:pt x="12065" y="99"/>
                    <a:pt x="11803" y="438"/>
                    <a:pt x="11586" y="761"/>
                  </a:cubicBezTo>
                  <a:cubicBezTo>
                    <a:pt x="10461" y="2439"/>
                    <a:pt x="9639" y="4323"/>
                    <a:pt x="9175" y="6292"/>
                  </a:cubicBezTo>
                  <a:lnTo>
                    <a:pt x="9175" y="6292"/>
                  </a:lnTo>
                  <a:cubicBezTo>
                    <a:pt x="9316" y="5284"/>
                    <a:pt x="8183" y="4516"/>
                    <a:pt x="7089" y="4516"/>
                  </a:cubicBezTo>
                  <a:cubicBezTo>
                    <a:pt x="6704" y="4516"/>
                    <a:pt x="6324" y="4611"/>
                    <a:pt x="6006" y="4823"/>
                  </a:cubicBezTo>
                  <a:cubicBezTo>
                    <a:pt x="4721" y="5682"/>
                    <a:pt x="4363" y="7393"/>
                    <a:pt x="4117" y="8923"/>
                  </a:cubicBezTo>
                  <a:lnTo>
                    <a:pt x="3237" y="14361"/>
                  </a:lnTo>
                  <a:cubicBezTo>
                    <a:pt x="1429" y="14460"/>
                    <a:pt x="0" y="16279"/>
                    <a:pt x="23" y="18100"/>
                  </a:cubicBezTo>
                  <a:cubicBezTo>
                    <a:pt x="45" y="19920"/>
                    <a:pt x="1294" y="21581"/>
                    <a:pt x="2900" y="22423"/>
                  </a:cubicBezTo>
                  <a:lnTo>
                    <a:pt x="10316" y="27650"/>
                  </a:lnTo>
                  <a:cubicBezTo>
                    <a:pt x="11204" y="27739"/>
                    <a:pt x="12094" y="27782"/>
                    <a:pt x="12984" y="27782"/>
                  </a:cubicBezTo>
                  <a:cubicBezTo>
                    <a:pt x="17648" y="27782"/>
                    <a:pt x="22300" y="26608"/>
                    <a:pt x="26640" y="24841"/>
                  </a:cubicBezTo>
                  <a:cubicBezTo>
                    <a:pt x="31805" y="22738"/>
                    <a:pt x="36593" y="19812"/>
                    <a:pt x="41356" y="16897"/>
                  </a:cubicBezTo>
                  <a:cubicBezTo>
                    <a:pt x="43469" y="15604"/>
                    <a:pt x="45887" y="13662"/>
                    <a:pt x="45392" y="11223"/>
                  </a:cubicBezTo>
                  <a:cubicBezTo>
                    <a:pt x="45115" y="9857"/>
                    <a:pt x="43919" y="8831"/>
                    <a:pt x="42615" y="8365"/>
                  </a:cubicBezTo>
                  <a:cubicBezTo>
                    <a:pt x="41438" y="7945"/>
                    <a:pt x="40172" y="7902"/>
                    <a:pt x="38920" y="7902"/>
                  </a:cubicBezTo>
                  <a:cubicBezTo>
                    <a:pt x="38782" y="7902"/>
                    <a:pt x="38645" y="7902"/>
                    <a:pt x="38507" y="7903"/>
                  </a:cubicBezTo>
                  <a:cubicBezTo>
                    <a:pt x="39263" y="6592"/>
                    <a:pt x="38094" y="4823"/>
                    <a:pt x="36628" y="4475"/>
                  </a:cubicBezTo>
                  <a:cubicBezTo>
                    <a:pt x="36343" y="4406"/>
                    <a:pt x="36057" y="4376"/>
                    <a:pt x="35771" y="4376"/>
                  </a:cubicBezTo>
                  <a:cubicBezTo>
                    <a:pt x="34581" y="4376"/>
                    <a:pt x="33393" y="4910"/>
                    <a:pt x="32344" y="5524"/>
                  </a:cubicBezTo>
                  <a:cubicBezTo>
                    <a:pt x="32752" y="4594"/>
                    <a:pt x="34243" y="3128"/>
                    <a:pt x="33189" y="2604"/>
                  </a:cubicBezTo>
                  <a:cubicBezTo>
                    <a:pt x="33000" y="2579"/>
                    <a:pt x="32809" y="2566"/>
                    <a:pt x="32618" y="2566"/>
                  </a:cubicBezTo>
                  <a:cubicBezTo>
                    <a:pt x="31099" y="2566"/>
                    <a:pt x="29588" y="3357"/>
                    <a:pt x="28749" y="4635"/>
                  </a:cubicBezTo>
                  <a:cubicBezTo>
                    <a:pt x="29396" y="3611"/>
                    <a:pt x="28512" y="2158"/>
                    <a:pt x="27346" y="1841"/>
                  </a:cubicBezTo>
                  <a:cubicBezTo>
                    <a:pt x="27090" y="1771"/>
                    <a:pt x="26831" y="1740"/>
                    <a:pt x="26572" y="1740"/>
                  </a:cubicBezTo>
                  <a:cubicBezTo>
                    <a:pt x="25650" y="1740"/>
                    <a:pt x="24722" y="2136"/>
                    <a:pt x="23901" y="2598"/>
                  </a:cubicBezTo>
                  <a:cubicBezTo>
                    <a:pt x="21241" y="4093"/>
                    <a:pt x="19019" y="6363"/>
                    <a:pt x="17575" y="9061"/>
                  </a:cubicBezTo>
                  <a:cubicBezTo>
                    <a:pt x="17867" y="8183"/>
                    <a:pt x="18164" y="7274"/>
                    <a:pt x="18078" y="6351"/>
                  </a:cubicBezTo>
                  <a:cubicBezTo>
                    <a:pt x="17994" y="5429"/>
                    <a:pt x="17419" y="4487"/>
                    <a:pt x="16524" y="4274"/>
                  </a:cubicBezTo>
                  <a:cubicBezTo>
                    <a:pt x="16431" y="4252"/>
                    <a:pt x="16336" y="4242"/>
                    <a:pt x="16241" y="4242"/>
                  </a:cubicBezTo>
                  <a:cubicBezTo>
                    <a:pt x="15670" y="4242"/>
                    <a:pt x="15097" y="4619"/>
                    <a:pt x="14879" y="5118"/>
                  </a:cubicBezTo>
                  <a:lnTo>
                    <a:pt x="14879" y="5118"/>
                  </a:lnTo>
                  <a:cubicBezTo>
                    <a:pt x="14924" y="3672"/>
                    <a:pt x="14563" y="2213"/>
                    <a:pt x="13840" y="963"/>
                  </a:cubicBezTo>
                  <a:cubicBezTo>
                    <a:pt x="13566" y="492"/>
                    <a:pt x="13128" y="0"/>
                    <a:pt x="12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5"/>
            <p:cNvSpPr/>
            <p:nvPr/>
          </p:nvSpPr>
          <p:spPr>
            <a:xfrm>
              <a:off x="814250" y="2506425"/>
              <a:ext cx="1101900" cy="442625"/>
            </a:xfrm>
            <a:custGeom>
              <a:rect b="b" l="l" r="r" t="t"/>
              <a:pathLst>
                <a:path extrusionOk="0" h="17705" w="44076">
                  <a:moveTo>
                    <a:pt x="28037" y="1"/>
                  </a:moveTo>
                  <a:cubicBezTo>
                    <a:pt x="27894" y="1"/>
                    <a:pt x="27751" y="12"/>
                    <a:pt x="27611" y="31"/>
                  </a:cubicBezTo>
                  <a:cubicBezTo>
                    <a:pt x="25432" y="330"/>
                    <a:pt x="24515" y="2229"/>
                    <a:pt x="23194" y="3696"/>
                  </a:cubicBezTo>
                  <a:cubicBezTo>
                    <a:pt x="23163" y="2580"/>
                    <a:pt x="22554" y="1905"/>
                    <a:pt x="21548" y="1905"/>
                  </a:cubicBezTo>
                  <a:cubicBezTo>
                    <a:pt x="21277" y="1905"/>
                    <a:pt x="20976" y="1954"/>
                    <a:pt x="20650" y="2057"/>
                  </a:cubicBezTo>
                  <a:cubicBezTo>
                    <a:pt x="19667" y="2367"/>
                    <a:pt x="18883" y="3022"/>
                    <a:pt x="18105" y="3676"/>
                  </a:cubicBezTo>
                  <a:cubicBezTo>
                    <a:pt x="16873" y="4709"/>
                    <a:pt x="15733" y="5836"/>
                    <a:pt x="14655" y="7025"/>
                  </a:cubicBezTo>
                  <a:cubicBezTo>
                    <a:pt x="15059" y="5668"/>
                    <a:pt x="16093" y="3304"/>
                    <a:pt x="14455" y="2994"/>
                  </a:cubicBezTo>
                  <a:cubicBezTo>
                    <a:pt x="14365" y="2977"/>
                    <a:pt x="14275" y="2969"/>
                    <a:pt x="14186" y="2969"/>
                  </a:cubicBezTo>
                  <a:cubicBezTo>
                    <a:pt x="12898" y="2969"/>
                    <a:pt x="11694" y="4669"/>
                    <a:pt x="10961" y="5807"/>
                  </a:cubicBezTo>
                  <a:cubicBezTo>
                    <a:pt x="10930" y="5072"/>
                    <a:pt x="10829" y="4243"/>
                    <a:pt x="10166" y="3887"/>
                  </a:cubicBezTo>
                  <a:cubicBezTo>
                    <a:pt x="9946" y="3769"/>
                    <a:pt x="9706" y="3720"/>
                    <a:pt x="9462" y="3720"/>
                  </a:cubicBezTo>
                  <a:cubicBezTo>
                    <a:pt x="9011" y="3720"/>
                    <a:pt x="8546" y="3888"/>
                    <a:pt x="8170" y="4103"/>
                  </a:cubicBezTo>
                  <a:cubicBezTo>
                    <a:pt x="6517" y="5051"/>
                    <a:pt x="5254" y="6870"/>
                    <a:pt x="4192" y="8399"/>
                  </a:cubicBezTo>
                  <a:cubicBezTo>
                    <a:pt x="2918" y="10232"/>
                    <a:pt x="1733" y="12220"/>
                    <a:pt x="973" y="14329"/>
                  </a:cubicBezTo>
                  <a:cubicBezTo>
                    <a:pt x="704" y="15078"/>
                    <a:pt x="0" y="16949"/>
                    <a:pt x="1078" y="17437"/>
                  </a:cubicBezTo>
                  <a:cubicBezTo>
                    <a:pt x="1101" y="17447"/>
                    <a:pt x="1124" y="17452"/>
                    <a:pt x="1146" y="17452"/>
                  </a:cubicBezTo>
                  <a:cubicBezTo>
                    <a:pt x="1223" y="17452"/>
                    <a:pt x="1286" y="17395"/>
                    <a:pt x="1308" y="17330"/>
                  </a:cubicBezTo>
                  <a:cubicBezTo>
                    <a:pt x="1333" y="17351"/>
                    <a:pt x="1366" y="17368"/>
                    <a:pt x="1408" y="17375"/>
                  </a:cubicBezTo>
                  <a:cubicBezTo>
                    <a:pt x="2686" y="17607"/>
                    <a:pt x="3967" y="17704"/>
                    <a:pt x="5248" y="17704"/>
                  </a:cubicBezTo>
                  <a:cubicBezTo>
                    <a:pt x="9184" y="17704"/>
                    <a:pt x="13120" y="16785"/>
                    <a:pt x="16958" y="16012"/>
                  </a:cubicBezTo>
                  <a:cubicBezTo>
                    <a:pt x="22456" y="14903"/>
                    <a:pt x="27523" y="12813"/>
                    <a:pt x="32733" y="10814"/>
                  </a:cubicBezTo>
                  <a:cubicBezTo>
                    <a:pt x="34274" y="10221"/>
                    <a:pt x="44075" y="6940"/>
                    <a:pt x="41537" y="4369"/>
                  </a:cubicBezTo>
                  <a:cubicBezTo>
                    <a:pt x="41191" y="4018"/>
                    <a:pt x="40791" y="3885"/>
                    <a:pt x="40342" y="3885"/>
                  </a:cubicBezTo>
                  <a:cubicBezTo>
                    <a:pt x="40226" y="3885"/>
                    <a:pt x="40108" y="3894"/>
                    <a:pt x="39986" y="3910"/>
                  </a:cubicBezTo>
                  <a:cubicBezTo>
                    <a:pt x="39482" y="3978"/>
                    <a:pt x="38940" y="4247"/>
                    <a:pt x="38411" y="4247"/>
                  </a:cubicBezTo>
                  <a:cubicBezTo>
                    <a:pt x="38299" y="4247"/>
                    <a:pt x="38188" y="4234"/>
                    <a:pt x="38078" y="4206"/>
                  </a:cubicBezTo>
                  <a:cubicBezTo>
                    <a:pt x="37505" y="4058"/>
                    <a:pt x="37062" y="3419"/>
                    <a:pt x="36575" y="3106"/>
                  </a:cubicBezTo>
                  <a:cubicBezTo>
                    <a:pt x="35714" y="2553"/>
                    <a:pt x="34736" y="2321"/>
                    <a:pt x="33755" y="2080"/>
                  </a:cubicBezTo>
                  <a:cubicBezTo>
                    <a:pt x="32963" y="1885"/>
                    <a:pt x="32166" y="1689"/>
                    <a:pt x="31355" y="1689"/>
                  </a:cubicBezTo>
                  <a:cubicBezTo>
                    <a:pt x="31144" y="1689"/>
                    <a:pt x="30932" y="1703"/>
                    <a:pt x="30719" y="1733"/>
                  </a:cubicBezTo>
                  <a:cubicBezTo>
                    <a:pt x="30575" y="1753"/>
                    <a:pt x="30172" y="1918"/>
                    <a:pt x="29944" y="1918"/>
                  </a:cubicBezTo>
                  <a:cubicBezTo>
                    <a:pt x="29893" y="1918"/>
                    <a:pt x="29851" y="1910"/>
                    <a:pt x="29822" y="1890"/>
                  </a:cubicBezTo>
                  <a:cubicBezTo>
                    <a:pt x="29819" y="1887"/>
                    <a:pt x="29764" y="1273"/>
                    <a:pt x="29764" y="1269"/>
                  </a:cubicBezTo>
                  <a:cubicBezTo>
                    <a:pt x="29706" y="1011"/>
                    <a:pt x="29597" y="760"/>
                    <a:pt x="29424" y="558"/>
                  </a:cubicBezTo>
                  <a:cubicBezTo>
                    <a:pt x="29074" y="145"/>
                    <a:pt x="28556" y="1"/>
                    <a:pt x="280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5"/>
            <p:cNvSpPr/>
            <p:nvPr/>
          </p:nvSpPr>
          <p:spPr>
            <a:xfrm>
              <a:off x="2697850" y="2178450"/>
              <a:ext cx="1248525" cy="581825"/>
            </a:xfrm>
            <a:custGeom>
              <a:rect b="b" l="l" r="r" t="t"/>
              <a:pathLst>
                <a:path extrusionOk="0" h="23273" w="49941">
                  <a:moveTo>
                    <a:pt x="13213" y="0"/>
                  </a:moveTo>
                  <a:cubicBezTo>
                    <a:pt x="11810" y="0"/>
                    <a:pt x="9984" y="426"/>
                    <a:pt x="7665" y="1567"/>
                  </a:cubicBezTo>
                  <a:cubicBezTo>
                    <a:pt x="6213" y="2279"/>
                    <a:pt x="5683" y="3815"/>
                    <a:pt x="5291" y="5208"/>
                  </a:cubicBezTo>
                  <a:cubicBezTo>
                    <a:pt x="4826" y="6857"/>
                    <a:pt x="4362" y="8504"/>
                    <a:pt x="3895" y="10152"/>
                  </a:cubicBezTo>
                  <a:cubicBezTo>
                    <a:pt x="3873" y="10151"/>
                    <a:pt x="3852" y="10151"/>
                    <a:pt x="3830" y="10151"/>
                  </a:cubicBezTo>
                  <a:cubicBezTo>
                    <a:pt x="1902" y="10151"/>
                    <a:pt x="247" y="11710"/>
                    <a:pt x="125" y="13369"/>
                  </a:cubicBezTo>
                  <a:cubicBezTo>
                    <a:pt x="0" y="15046"/>
                    <a:pt x="1209" y="16662"/>
                    <a:pt x="2870" y="17549"/>
                  </a:cubicBezTo>
                  <a:lnTo>
                    <a:pt x="10437" y="22887"/>
                  </a:lnTo>
                  <a:cubicBezTo>
                    <a:pt x="12171" y="23151"/>
                    <a:pt x="13923" y="23272"/>
                    <a:pt x="15678" y="23272"/>
                  </a:cubicBezTo>
                  <a:cubicBezTo>
                    <a:pt x="19931" y="23272"/>
                    <a:pt x="24201" y="22560"/>
                    <a:pt x="28268" y="21446"/>
                  </a:cubicBezTo>
                  <a:cubicBezTo>
                    <a:pt x="34012" y="19870"/>
                    <a:pt x="39414" y="17512"/>
                    <a:pt x="44788" y="15164"/>
                  </a:cubicBezTo>
                  <a:cubicBezTo>
                    <a:pt x="47173" y="14123"/>
                    <a:pt x="49941" y="12502"/>
                    <a:pt x="49606" y="10223"/>
                  </a:cubicBezTo>
                  <a:cubicBezTo>
                    <a:pt x="49419" y="8947"/>
                    <a:pt x="48216" y="7916"/>
                    <a:pt x="46846" y="7397"/>
                  </a:cubicBezTo>
                  <a:cubicBezTo>
                    <a:pt x="45477" y="6876"/>
                    <a:pt x="43950" y="6776"/>
                    <a:pt x="42456" y="6685"/>
                  </a:cubicBezTo>
                  <a:cubicBezTo>
                    <a:pt x="43379" y="5529"/>
                    <a:pt x="42745" y="2873"/>
                    <a:pt x="41606" y="1735"/>
                  </a:cubicBezTo>
                  <a:cubicBezTo>
                    <a:pt x="40965" y="1094"/>
                    <a:pt x="39942" y="846"/>
                    <a:pt x="38797" y="846"/>
                  </a:cubicBezTo>
                  <a:cubicBezTo>
                    <a:pt x="36204" y="846"/>
                    <a:pt x="32992" y="2119"/>
                    <a:pt x="32203" y="2992"/>
                  </a:cubicBezTo>
                  <a:cubicBezTo>
                    <a:pt x="32984" y="2095"/>
                    <a:pt x="32151" y="695"/>
                    <a:pt x="30919" y="321"/>
                  </a:cubicBezTo>
                  <a:cubicBezTo>
                    <a:pt x="30561" y="212"/>
                    <a:pt x="30191" y="165"/>
                    <a:pt x="29817" y="165"/>
                  </a:cubicBezTo>
                  <a:cubicBezTo>
                    <a:pt x="28910" y="165"/>
                    <a:pt x="27981" y="441"/>
                    <a:pt x="27141" y="775"/>
                  </a:cubicBezTo>
                  <a:cubicBezTo>
                    <a:pt x="24151" y="1965"/>
                    <a:pt x="21570" y="3898"/>
                    <a:pt x="19791" y="6280"/>
                  </a:cubicBezTo>
                  <a:cubicBezTo>
                    <a:pt x="20179" y="5492"/>
                    <a:pt x="20572" y="4676"/>
                    <a:pt x="20556" y="3822"/>
                  </a:cubicBezTo>
                  <a:cubicBezTo>
                    <a:pt x="20539" y="2968"/>
                    <a:pt x="20001" y="2058"/>
                    <a:pt x="19050" y="1800"/>
                  </a:cubicBezTo>
                  <a:cubicBezTo>
                    <a:pt x="18917" y="1764"/>
                    <a:pt x="18778" y="1747"/>
                    <a:pt x="18639" y="1747"/>
                  </a:cubicBezTo>
                  <a:cubicBezTo>
                    <a:pt x="17978" y="1747"/>
                    <a:pt x="17306" y="2131"/>
                    <a:pt x="17120" y="2641"/>
                  </a:cubicBezTo>
                  <a:lnTo>
                    <a:pt x="17120" y="2641"/>
                  </a:lnTo>
                  <a:cubicBezTo>
                    <a:pt x="17027" y="1548"/>
                    <a:pt x="15889" y="0"/>
                    <a:pt x="13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35"/>
            <p:cNvSpPr/>
            <p:nvPr/>
          </p:nvSpPr>
          <p:spPr>
            <a:xfrm>
              <a:off x="2708425" y="2306750"/>
              <a:ext cx="1151925" cy="365050"/>
            </a:xfrm>
            <a:custGeom>
              <a:rect b="b" l="l" r="r" t="t"/>
              <a:pathLst>
                <a:path extrusionOk="0" h="14602" w="46077">
                  <a:moveTo>
                    <a:pt x="30696" y="0"/>
                  </a:moveTo>
                  <a:cubicBezTo>
                    <a:pt x="28557" y="0"/>
                    <a:pt x="27304" y="1729"/>
                    <a:pt x="25742" y="2964"/>
                  </a:cubicBezTo>
                  <a:cubicBezTo>
                    <a:pt x="25946" y="1647"/>
                    <a:pt x="25283" y="781"/>
                    <a:pt x="23960" y="781"/>
                  </a:cubicBezTo>
                  <a:cubicBezTo>
                    <a:pt x="23814" y="781"/>
                    <a:pt x="23661" y="792"/>
                    <a:pt x="23499" y="813"/>
                  </a:cubicBezTo>
                  <a:cubicBezTo>
                    <a:pt x="22455" y="954"/>
                    <a:pt x="21547" y="1482"/>
                    <a:pt x="20643" y="2012"/>
                  </a:cubicBezTo>
                  <a:cubicBezTo>
                    <a:pt x="19215" y="2850"/>
                    <a:pt x="17860" y="3800"/>
                    <a:pt x="16556" y="4825"/>
                  </a:cubicBezTo>
                  <a:cubicBezTo>
                    <a:pt x="17215" y="3502"/>
                    <a:pt x="18698" y="1261"/>
                    <a:pt x="17112" y="641"/>
                  </a:cubicBezTo>
                  <a:cubicBezTo>
                    <a:pt x="16937" y="573"/>
                    <a:pt x="16757" y="542"/>
                    <a:pt x="16573" y="542"/>
                  </a:cubicBezTo>
                  <a:cubicBezTo>
                    <a:pt x="15345" y="542"/>
                    <a:pt x="13963" y="1931"/>
                    <a:pt x="13080" y="2895"/>
                  </a:cubicBezTo>
                  <a:cubicBezTo>
                    <a:pt x="13188" y="2133"/>
                    <a:pt x="13242" y="1262"/>
                    <a:pt x="12645" y="776"/>
                  </a:cubicBezTo>
                  <a:cubicBezTo>
                    <a:pt x="12348" y="535"/>
                    <a:pt x="11979" y="442"/>
                    <a:pt x="11603" y="442"/>
                  </a:cubicBezTo>
                  <a:cubicBezTo>
                    <a:pt x="11259" y="442"/>
                    <a:pt x="10910" y="519"/>
                    <a:pt x="10604" y="632"/>
                  </a:cubicBezTo>
                  <a:cubicBezTo>
                    <a:pt x="8768" y="1306"/>
                    <a:pt x="7161" y="2946"/>
                    <a:pt x="5808" y="4324"/>
                  </a:cubicBezTo>
                  <a:cubicBezTo>
                    <a:pt x="4188" y="5977"/>
                    <a:pt x="2625" y="7804"/>
                    <a:pt x="1469" y="9836"/>
                  </a:cubicBezTo>
                  <a:cubicBezTo>
                    <a:pt x="1057" y="10558"/>
                    <a:pt x="1" y="12353"/>
                    <a:pt x="990" y="13053"/>
                  </a:cubicBezTo>
                  <a:cubicBezTo>
                    <a:pt x="1021" y="13075"/>
                    <a:pt x="1053" y="13085"/>
                    <a:pt x="1084" y="13085"/>
                  </a:cubicBezTo>
                  <a:cubicBezTo>
                    <a:pt x="1150" y="13085"/>
                    <a:pt x="1211" y="13041"/>
                    <a:pt x="1241" y="12986"/>
                  </a:cubicBezTo>
                  <a:cubicBezTo>
                    <a:pt x="1264" y="13012"/>
                    <a:pt x="1292" y="13034"/>
                    <a:pt x="1333" y="13052"/>
                  </a:cubicBezTo>
                  <a:cubicBezTo>
                    <a:pt x="4692" y="14333"/>
                    <a:pt x="8266" y="14602"/>
                    <a:pt x="11844" y="14602"/>
                  </a:cubicBezTo>
                  <a:cubicBezTo>
                    <a:pt x="13630" y="14602"/>
                    <a:pt x="15417" y="14535"/>
                    <a:pt x="17179" y="14493"/>
                  </a:cubicBezTo>
                  <a:cubicBezTo>
                    <a:pt x="22899" y="14358"/>
                    <a:pt x="28372" y="13136"/>
                    <a:pt x="33972" y="12034"/>
                  </a:cubicBezTo>
                  <a:cubicBezTo>
                    <a:pt x="35632" y="11705"/>
                    <a:pt x="46076" y="10124"/>
                    <a:pt x="44013" y="7016"/>
                  </a:cubicBezTo>
                  <a:cubicBezTo>
                    <a:pt x="43660" y="6483"/>
                    <a:pt x="43155" y="6285"/>
                    <a:pt x="42542" y="6260"/>
                  </a:cubicBezTo>
                  <a:cubicBezTo>
                    <a:pt x="42509" y="6259"/>
                    <a:pt x="42477" y="6258"/>
                    <a:pt x="42444" y="6258"/>
                  </a:cubicBezTo>
                  <a:cubicBezTo>
                    <a:pt x="42064" y="6258"/>
                    <a:pt x="41650" y="6347"/>
                    <a:pt x="41253" y="6347"/>
                  </a:cubicBezTo>
                  <a:cubicBezTo>
                    <a:pt x="41017" y="6347"/>
                    <a:pt x="40786" y="6316"/>
                    <a:pt x="40573" y="6215"/>
                  </a:cubicBezTo>
                  <a:cubicBezTo>
                    <a:pt x="40027" y="5959"/>
                    <a:pt x="39703" y="5220"/>
                    <a:pt x="39272" y="4809"/>
                  </a:cubicBezTo>
                  <a:cubicBezTo>
                    <a:pt x="38514" y="4081"/>
                    <a:pt x="37576" y="3665"/>
                    <a:pt x="36637" y="3237"/>
                  </a:cubicBezTo>
                  <a:cubicBezTo>
                    <a:pt x="35684" y="2803"/>
                    <a:pt x="34722" y="2364"/>
                    <a:pt x="33658" y="2325"/>
                  </a:cubicBezTo>
                  <a:cubicBezTo>
                    <a:pt x="33654" y="2324"/>
                    <a:pt x="33649" y="2324"/>
                    <a:pt x="33644" y="2324"/>
                  </a:cubicBezTo>
                  <a:cubicBezTo>
                    <a:pt x="33512" y="2324"/>
                    <a:pt x="33210" y="2384"/>
                    <a:pt x="32984" y="2384"/>
                  </a:cubicBezTo>
                  <a:cubicBezTo>
                    <a:pt x="32869" y="2384"/>
                    <a:pt x="32774" y="2369"/>
                    <a:pt x="32730" y="2323"/>
                  </a:cubicBezTo>
                  <a:cubicBezTo>
                    <a:pt x="32726" y="2319"/>
                    <a:pt x="32787" y="1677"/>
                    <a:pt x="32787" y="1674"/>
                  </a:cubicBezTo>
                  <a:cubicBezTo>
                    <a:pt x="32775" y="1397"/>
                    <a:pt x="32715" y="1120"/>
                    <a:pt x="32581" y="879"/>
                  </a:cubicBezTo>
                  <a:cubicBezTo>
                    <a:pt x="32231" y="254"/>
                    <a:pt x="31527" y="29"/>
                    <a:pt x="30860" y="4"/>
                  </a:cubicBezTo>
                  <a:cubicBezTo>
                    <a:pt x="30805" y="2"/>
                    <a:pt x="30750" y="0"/>
                    <a:pt x="306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35"/>
            <p:cNvSpPr/>
            <p:nvPr/>
          </p:nvSpPr>
          <p:spPr>
            <a:xfrm>
              <a:off x="4962300" y="2284475"/>
              <a:ext cx="1248425" cy="641925"/>
            </a:xfrm>
            <a:custGeom>
              <a:rect b="b" l="l" r="r" t="t"/>
              <a:pathLst>
                <a:path extrusionOk="0" h="25677" w="49937">
                  <a:moveTo>
                    <a:pt x="34819" y="0"/>
                  </a:moveTo>
                  <a:cubicBezTo>
                    <a:pt x="34233" y="0"/>
                    <a:pt x="33775" y="503"/>
                    <a:pt x="33510" y="974"/>
                  </a:cubicBezTo>
                  <a:cubicBezTo>
                    <a:pt x="32832" y="2176"/>
                    <a:pt x="32563" y="3544"/>
                    <a:pt x="32730" y="4871"/>
                  </a:cubicBezTo>
                  <a:lnTo>
                    <a:pt x="32730" y="4871"/>
                  </a:lnTo>
                  <a:cubicBezTo>
                    <a:pt x="32471" y="4453"/>
                    <a:pt x="31881" y="4157"/>
                    <a:pt x="31300" y="4157"/>
                  </a:cubicBezTo>
                  <a:cubicBezTo>
                    <a:pt x="31161" y="4157"/>
                    <a:pt x="31022" y="4174"/>
                    <a:pt x="30888" y="4211"/>
                  </a:cubicBezTo>
                  <a:cubicBezTo>
                    <a:pt x="29940" y="4468"/>
                    <a:pt x="29462" y="7067"/>
                    <a:pt x="29850" y="7854"/>
                  </a:cubicBezTo>
                  <a:cubicBezTo>
                    <a:pt x="28349" y="5843"/>
                    <a:pt x="25386" y="2336"/>
                    <a:pt x="21361" y="2336"/>
                  </a:cubicBezTo>
                  <a:cubicBezTo>
                    <a:pt x="20616" y="2336"/>
                    <a:pt x="19834" y="2456"/>
                    <a:pt x="19019" y="2728"/>
                  </a:cubicBezTo>
                  <a:cubicBezTo>
                    <a:pt x="17800" y="3135"/>
                    <a:pt x="16954" y="4502"/>
                    <a:pt x="17737" y="5399"/>
                  </a:cubicBezTo>
                  <a:cubicBezTo>
                    <a:pt x="16801" y="4362"/>
                    <a:pt x="15278" y="3752"/>
                    <a:pt x="13757" y="3752"/>
                  </a:cubicBezTo>
                  <a:cubicBezTo>
                    <a:pt x="13430" y="3752"/>
                    <a:pt x="13104" y="3780"/>
                    <a:pt x="12783" y="3838"/>
                  </a:cubicBezTo>
                  <a:cubicBezTo>
                    <a:pt x="11692" y="4393"/>
                    <a:pt x="13420" y="5638"/>
                    <a:pt x="13935" y="6466"/>
                  </a:cubicBezTo>
                  <a:cubicBezTo>
                    <a:pt x="12856" y="6018"/>
                    <a:pt x="11659" y="5638"/>
                    <a:pt x="10483" y="5638"/>
                  </a:cubicBezTo>
                  <a:cubicBezTo>
                    <a:pt x="10061" y="5638"/>
                    <a:pt x="9641" y="5687"/>
                    <a:pt x="9230" y="5800"/>
                  </a:cubicBezTo>
                  <a:cubicBezTo>
                    <a:pt x="7677" y="6225"/>
                    <a:pt x="6562" y="7935"/>
                    <a:pt x="7485" y="9089"/>
                  </a:cubicBezTo>
                  <a:cubicBezTo>
                    <a:pt x="5992" y="9180"/>
                    <a:pt x="4464" y="9282"/>
                    <a:pt x="3095" y="9801"/>
                  </a:cubicBezTo>
                  <a:cubicBezTo>
                    <a:pt x="1726" y="10322"/>
                    <a:pt x="523" y="11351"/>
                    <a:pt x="336" y="12628"/>
                  </a:cubicBezTo>
                  <a:cubicBezTo>
                    <a:pt x="1" y="14907"/>
                    <a:pt x="2769" y="16527"/>
                    <a:pt x="5154" y="17569"/>
                  </a:cubicBezTo>
                  <a:cubicBezTo>
                    <a:pt x="10528" y="19916"/>
                    <a:pt x="15929" y="22275"/>
                    <a:pt x="21674" y="23850"/>
                  </a:cubicBezTo>
                  <a:cubicBezTo>
                    <a:pt x="25742" y="24965"/>
                    <a:pt x="30014" y="25677"/>
                    <a:pt x="34269" y="25677"/>
                  </a:cubicBezTo>
                  <a:cubicBezTo>
                    <a:pt x="36022" y="25677"/>
                    <a:pt x="37772" y="25556"/>
                    <a:pt x="39504" y="25293"/>
                  </a:cubicBezTo>
                  <a:lnTo>
                    <a:pt x="47065" y="19961"/>
                  </a:lnTo>
                  <a:cubicBezTo>
                    <a:pt x="48726" y="19075"/>
                    <a:pt x="49937" y="17459"/>
                    <a:pt x="49811" y="15780"/>
                  </a:cubicBezTo>
                  <a:cubicBezTo>
                    <a:pt x="49688" y="14121"/>
                    <a:pt x="48032" y="12563"/>
                    <a:pt x="46103" y="12563"/>
                  </a:cubicBezTo>
                  <a:cubicBezTo>
                    <a:pt x="46082" y="12563"/>
                    <a:pt x="46061" y="12563"/>
                    <a:pt x="46040" y="12563"/>
                  </a:cubicBezTo>
                  <a:cubicBezTo>
                    <a:pt x="45575" y="10916"/>
                    <a:pt x="45110" y="9268"/>
                    <a:pt x="44644" y="7621"/>
                  </a:cubicBezTo>
                  <a:cubicBezTo>
                    <a:pt x="44252" y="6226"/>
                    <a:pt x="43729" y="4681"/>
                    <a:pt x="42271" y="3979"/>
                  </a:cubicBezTo>
                  <a:cubicBezTo>
                    <a:pt x="41965" y="3831"/>
                    <a:pt x="41618" y="3766"/>
                    <a:pt x="41266" y="3766"/>
                  </a:cubicBezTo>
                  <a:cubicBezTo>
                    <a:pt x="40026" y="3766"/>
                    <a:pt x="38729" y="4585"/>
                    <a:pt x="38975" y="5551"/>
                  </a:cubicBezTo>
                  <a:lnTo>
                    <a:pt x="38975" y="5551"/>
                  </a:lnTo>
                  <a:cubicBezTo>
                    <a:pt x="38313" y="3771"/>
                    <a:pt x="37274" y="2094"/>
                    <a:pt x="35924" y="630"/>
                  </a:cubicBezTo>
                  <a:cubicBezTo>
                    <a:pt x="35663" y="350"/>
                    <a:pt x="35355" y="55"/>
                    <a:pt x="34939" y="7"/>
                  </a:cubicBezTo>
                  <a:cubicBezTo>
                    <a:pt x="34898" y="3"/>
                    <a:pt x="34858" y="0"/>
                    <a:pt x="3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35"/>
            <p:cNvSpPr/>
            <p:nvPr/>
          </p:nvSpPr>
          <p:spPr>
            <a:xfrm>
              <a:off x="5047675" y="2469675"/>
              <a:ext cx="839350" cy="312125"/>
            </a:xfrm>
            <a:custGeom>
              <a:rect b="b" l="l" r="r" t="t"/>
              <a:pathLst>
                <a:path extrusionOk="0" h="12485" w="33574">
                  <a:moveTo>
                    <a:pt x="16982" y="1"/>
                  </a:moveTo>
                  <a:cubicBezTo>
                    <a:pt x="15088" y="1"/>
                    <a:pt x="14194" y="2301"/>
                    <a:pt x="13747" y="3961"/>
                  </a:cubicBezTo>
                  <a:cubicBezTo>
                    <a:pt x="13096" y="2800"/>
                    <a:pt x="12147" y="1757"/>
                    <a:pt x="10892" y="1757"/>
                  </a:cubicBezTo>
                  <a:cubicBezTo>
                    <a:pt x="10549" y="1757"/>
                    <a:pt x="10183" y="1835"/>
                    <a:pt x="9794" y="2010"/>
                  </a:cubicBezTo>
                  <a:cubicBezTo>
                    <a:pt x="7970" y="2827"/>
                    <a:pt x="7796" y="4382"/>
                    <a:pt x="7416" y="6094"/>
                  </a:cubicBezTo>
                  <a:cubicBezTo>
                    <a:pt x="6286" y="5271"/>
                    <a:pt x="5021" y="4304"/>
                    <a:pt x="3591" y="4304"/>
                  </a:cubicBezTo>
                  <a:cubicBezTo>
                    <a:pt x="3429" y="4304"/>
                    <a:pt x="3264" y="4316"/>
                    <a:pt x="3098" y="4343"/>
                  </a:cubicBezTo>
                  <a:cubicBezTo>
                    <a:pt x="1928" y="4530"/>
                    <a:pt x="689" y="5360"/>
                    <a:pt x="339" y="6529"/>
                  </a:cubicBezTo>
                  <a:cubicBezTo>
                    <a:pt x="0" y="7666"/>
                    <a:pt x="407" y="8956"/>
                    <a:pt x="810" y="10024"/>
                  </a:cubicBezTo>
                  <a:cubicBezTo>
                    <a:pt x="1139" y="10898"/>
                    <a:pt x="1621" y="12260"/>
                    <a:pt x="2664" y="12475"/>
                  </a:cubicBezTo>
                  <a:cubicBezTo>
                    <a:pt x="2677" y="12478"/>
                    <a:pt x="2691" y="12480"/>
                    <a:pt x="2703" y="12480"/>
                  </a:cubicBezTo>
                  <a:cubicBezTo>
                    <a:pt x="2887" y="12480"/>
                    <a:pt x="2954" y="12190"/>
                    <a:pt x="2754" y="12146"/>
                  </a:cubicBezTo>
                  <a:cubicBezTo>
                    <a:pt x="2188" y="12024"/>
                    <a:pt x="1711" y="11431"/>
                    <a:pt x="1350" y="10669"/>
                  </a:cubicBezTo>
                  <a:cubicBezTo>
                    <a:pt x="1362" y="10665"/>
                    <a:pt x="1374" y="10665"/>
                    <a:pt x="1386" y="10657"/>
                  </a:cubicBezTo>
                  <a:cubicBezTo>
                    <a:pt x="1757" y="10428"/>
                    <a:pt x="2210" y="10342"/>
                    <a:pt x="2701" y="10342"/>
                  </a:cubicBezTo>
                  <a:cubicBezTo>
                    <a:pt x="3925" y="10342"/>
                    <a:pt x="5383" y="10880"/>
                    <a:pt x="6372" y="11093"/>
                  </a:cubicBezTo>
                  <a:cubicBezTo>
                    <a:pt x="8329" y="11513"/>
                    <a:pt x="10277" y="11874"/>
                    <a:pt x="12272" y="12061"/>
                  </a:cubicBezTo>
                  <a:cubicBezTo>
                    <a:pt x="15271" y="12343"/>
                    <a:pt x="18337" y="12484"/>
                    <a:pt x="21380" y="12484"/>
                  </a:cubicBezTo>
                  <a:cubicBezTo>
                    <a:pt x="22593" y="12484"/>
                    <a:pt x="23803" y="12462"/>
                    <a:pt x="25004" y="12417"/>
                  </a:cubicBezTo>
                  <a:cubicBezTo>
                    <a:pt x="27241" y="12335"/>
                    <a:pt x="31346" y="12469"/>
                    <a:pt x="32818" y="10309"/>
                  </a:cubicBezTo>
                  <a:cubicBezTo>
                    <a:pt x="33379" y="9490"/>
                    <a:pt x="33574" y="8138"/>
                    <a:pt x="33186" y="7213"/>
                  </a:cubicBezTo>
                  <a:cubicBezTo>
                    <a:pt x="32720" y="6094"/>
                    <a:pt x="31431" y="6574"/>
                    <a:pt x="30999" y="5622"/>
                  </a:cubicBezTo>
                  <a:cubicBezTo>
                    <a:pt x="30511" y="4546"/>
                    <a:pt x="30272" y="3255"/>
                    <a:pt x="28828" y="3075"/>
                  </a:cubicBezTo>
                  <a:cubicBezTo>
                    <a:pt x="28733" y="3064"/>
                    <a:pt x="28642" y="3058"/>
                    <a:pt x="28552" y="3058"/>
                  </a:cubicBezTo>
                  <a:cubicBezTo>
                    <a:pt x="27962" y="3058"/>
                    <a:pt x="27472" y="3300"/>
                    <a:pt x="27119" y="3692"/>
                  </a:cubicBezTo>
                  <a:cubicBezTo>
                    <a:pt x="26940" y="2369"/>
                    <a:pt x="26108" y="1254"/>
                    <a:pt x="24532" y="1254"/>
                  </a:cubicBezTo>
                  <a:cubicBezTo>
                    <a:pt x="24521" y="1254"/>
                    <a:pt x="24511" y="1254"/>
                    <a:pt x="24500" y="1254"/>
                  </a:cubicBezTo>
                  <a:cubicBezTo>
                    <a:pt x="21799" y="1278"/>
                    <a:pt x="21296" y="4002"/>
                    <a:pt x="19396" y="5190"/>
                  </a:cubicBezTo>
                  <a:cubicBezTo>
                    <a:pt x="19329" y="3440"/>
                    <a:pt x="19333" y="216"/>
                    <a:pt x="17219" y="12"/>
                  </a:cubicBezTo>
                  <a:cubicBezTo>
                    <a:pt x="17138" y="4"/>
                    <a:pt x="17059" y="1"/>
                    <a:pt x="169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35"/>
            <p:cNvSpPr/>
            <p:nvPr/>
          </p:nvSpPr>
          <p:spPr>
            <a:xfrm>
              <a:off x="1762475" y="2143900"/>
              <a:ext cx="1262600" cy="590675"/>
            </a:xfrm>
            <a:custGeom>
              <a:rect b="b" l="l" r="r" t="t"/>
              <a:pathLst>
                <a:path extrusionOk="0" h="23627" w="50504">
                  <a:moveTo>
                    <a:pt x="26061" y="1"/>
                  </a:moveTo>
                  <a:cubicBezTo>
                    <a:pt x="25826" y="1"/>
                    <a:pt x="25591" y="30"/>
                    <a:pt x="25365" y="88"/>
                  </a:cubicBezTo>
                  <a:cubicBezTo>
                    <a:pt x="24418" y="333"/>
                    <a:pt x="23615" y="984"/>
                    <a:pt x="22875" y="1659"/>
                  </a:cubicBezTo>
                  <a:cubicBezTo>
                    <a:pt x="20085" y="4207"/>
                    <a:pt x="17758" y="7326"/>
                    <a:pt x="16065" y="10793"/>
                  </a:cubicBezTo>
                  <a:cubicBezTo>
                    <a:pt x="16245" y="10027"/>
                    <a:pt x="16425" y="9243"/>
                    <a:pt x="16366" y="8453"/>
                  </a:cubicBezTo>
                  <a:cubicBezTo>
                    <a:pt x="16308" y="7664"/>
                    <a:pt x="15971" y="6856"/>
                    <a:pt x="15328" y="6453"/>
                  </a:cubicBezTo>
                  <a:cubicBezTo>
                    <a:pt x="14981" y="6235"/>
                    <a:pt x="14575" y="6153"/>
                    <a:pt x="14168" y="6153"/>
                  </a:cubicBezTo>
                  <a:cubicBezTo>
                    <a:pt x="14017" y="6153"/>
                    <a:pt x="13865" y="6164"/>
                    <a:pt x="13716" y="6184"/>
                  </a:cubicBezTo>
                  <a:cubicBezTo>
                    <a:pt x="12021" y="6407"/>
                    <a:pt x="10577" y="7618"/>
                    <a:pt x="9474" y="8999"/>
                  </a:cubicBezTo>
                  <a:cubicBezTo>
                    <a:pt x="8373" y="10381"/>
                    <a:pt x="7518" y="11972"/>
                    <a:pt x="6407" y="13346"/>
                  </a:cubicBezTo>
                  <a:cubicBezTo>
                    <a:pt x="6845" y="12162"/>
                    <a:pt x="7283" y="10978"/>
                    <a:pt x="7722" y="9795"/>
                  </a:cubicBezTo>
                  <a:cubicBezTo>
                    <a:pt x="7806" y="9564"/>
                    <a:pt x="7889" y="9302"/>
                    <a:pt x="7792" y="9078"/>
                  </a:cubicBezTo>
                  <a:cubicBezTo>
                    <a:pt x="7708" y="8886"/>
                    <a:pt x="7553" y="8812"/>
                    <a:pt x="7370" y="8812"/>
                  </a:cubicBezTo>
                  <a:cubicBezTo>
                    <a:pt x="7077" y="8812"/>
                    <a:pt x="6715" y="9003"/>
                    <a:pt x="6465" y="9213"/>
                  </a:cubicBezTo>
                  <a:cubicBezTo>
                    <a:pt x="336" y="14326"/>
                    <a:pt x="1" y="19274"/>
                    <a:pt x="364" y="20507"/>
                  </a:cubicBezTo>
                  <a:cubicBezTo>
                    <a:pt x="891" y="22258"/>
                    <a:pt x="2119" y="22952"/>
                    <a:pt x="3752" y="23115"/>
                  </a:cubicBezTo>
                  <a:cubicBezTo>
                    <a:pt x="7074" y="23447"/>
                    <a:pt x="10419" y="23627"/>
                    <a:pt x="13762" y="23627"/>
                  </a:cubicBezTo>
                  <a:cubicBezTo>
                    <a:pt x="21895" y="23627"/>
                    <a:pt x="30015" y="22559"/>
                    <a:pt x="37764" y="19997"/>
                  </a:cubicBezTo>
                  <a:cubicBezTo>
                    <a:pt x="40435" y="19114"/>
                    <a:pt x="43088" y="18038"/>
                    <a:pt x="45374" y="16331"/>
                  </a:cubicBezTo>
                  <a:cubicBezTo>
                    <a:pt x="47662" y="14622"/>
                    <a:pt x="49578" y="12217"/>
                    <a:pt x="50323" y="9359"/>
                  </a:cubicBezTo>
                  <a:cubicBezTo>
                    <a:pt x="50423" y="8969"/>
                    <a:pt x="50504" y="8551"/>
                    <a:pt x="50408" y="8159"/>
                  </a:cubicBezTo>
                  <a:cubicBezTo>
                    <a:pt x="50241" y="7462"/>
                    <a:pt x="49540" y="7022"/>
                    <a:pt x="48862" y="6977"/>
                  </a:cubicBezTo>
                  <a:cubicBezTo>
                    <a:pt x="48814" y="6974"/>
                    <a:pt x="48765" y="6973"/>
                    <a:pt x="48717" y="6973"/>
                  </a:cubicBezTo>
                  <a:cubicBezTo>
                    <a:pt x="48089" y="6973"/>
                    <a:pt x="47479" y="7225"/>
                    <a:pt x="46905" y="7507"/>
                  </a:cubicBezTo>
                  <a:cubicBezTo>
                    <a:pt x="45820" y="8038"/>
                    <a:pt x="44785" y="8683"/>
                    <a:pt x="43820" y="9430"/>
                  </a:cubicBezTo>
                  <a:cubicBezTo>
                    <a:pt x="44279" y="8411"/>
                    <a:pt x="44749" y="7365"/>
                    <a:pt x="44839" y="6238"/>
                  </a:cubicBezTo>
                  <a:cubicBezTo>
                    <a:pt x="44930" y="5114"/>
                    <a:pt x="44563" y="3877"/>
                    <a:pt x="43666" y="3266"/>
                  </a:cubicBezTo>
                  <a:cubicBezTo>
                    <a:pt x="43198" y="2949"/>
                    <a:pt x="42650" y="2836"/>
                    <a:pt x="42091" y="2836"/>
                  </a:cubicBezTo>
                  <a:cubicBezTo>
                    <a:pt x="41704" y="2836"/>
                    <a:pt x="41311" y="2890"/>
                    <a:pt x="40935" y="2967"/>
                  </a:cubicBezTo>
                  <a:cubicBezTo>
                    <a:pt x="36449" y="3889"/>
                    <a:pt x="32970" y="7529"/>
                    <a:pt x="29784" y="10996"/>
                  </a:cubicBezTo>
                  <a:cubicBezTo>
                    <a:pt x="30035" y="9970"/>
                    <a:pt x="30290" y="8943"/>
                    <a:pt x="30543" y="7917"/>
                  </a:cubicBezTo>
                  <a:cubicBezTo>
                    <a:pt x="30650" y="7480"/>
                    <a:pt x="30698" y="6896"/>
                    <a:pt x="30317" y="6700"/>
                  </a:cubicBezTo>
                  <a:cubicBezTo>
                    <a:pt x="30245" y="6664"/>
                    <a:pt x="30171" y="6649"/>
                    <a:pt x="30095" y="6649"/>
                  </a:cubicBezTo>
                  <a:cubicBezTo>
                    <a:pt x="29886" y="6649"/>
                    <a:pt x="29669" y="6766"/>
                    <a:pt x="29485" y="6887"/>
                  </a:cubicBezTo>
                  <a:cubicBezTo>
                    <a:pt x="28750" y="7374"/>
                    <a:pt x="28080" y="7971"/>
                    <a:pt x="27499" y="8652"/>
                  </a:cubicBezTo>
                  <a:cubicBezTo>
                    <a:pt x="27946" y="6772"/>
                    <a:pt x="28397" y="4869"/>
                    <a:pt x="28412" y="2930"/>
                  </a:cubicBezTo>
                  <a:cubicBezTo>
                    <a:pt x="28418" y="2243"/>
                    <a:pt x="28356" y="1521"/>
                    <a:pt x="27991" y="956"/>
                  </a:cubicBezTo>
                  <a:cubicBezTo>
                    <a:pt x="27570" y="305"/>
                    <a:pt x="26816" y="1"/>
                    <a:pt x="26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35"/>
            <p:cNvSpPr/>
            <p:nvPr/>
          </p:nvSpPr>
          <p:spPr>
            <a:xfrm>
              <a:off x="1770875" y="2344775"/>
              <a:ext cx="1097125" cy="440200"/>
            </a:xfrm>
            <a:custGeom>
              <a:rect b="b" l="l" r="r" t="t"/>
              <a:pathLst>
                <a:path extrusionOk="0" h="17608" w="43885">
                  <a:moveTo>
                    <a:pt x="39336" y="1"/>
                  </a:moveTo>
                  <a:cubicBezTo>
                    <a:pt x="37836" y="1"/>
                    <a:pt x="36478" y="2399"/>
                    <a:pt x="35658" y="3496"/>
                  </a:cubicBezTo>
                  <a:cubicBezTo>
                    <a:pt x="35288" y="2839"/>
                    <a:pt x="34761" y="2573"/>
                    <a:pt x="34150" y="2573"/>
                  </a:cubicBezTo>
                  <a:cubicBezTo>
                    <a:pt x="32094" y="2573"/>
                    <a:pt x="29092" y="5589"/>
                    <a:pt x="27956" y="6907"/>
                  </a:cubicBezTo>
                  <a:cubicBezTo>
                    <a:pt x="27711" y="6125"/>
                    <a:pt x="27261" y="5826"/>
                    <a:pt x="26720" y="5826"/>
                  </a:cubicBezTo>
                  <a:cubicBezTo>
                    <a:pt x="25621" y="5826"/>
                    <a:pt x="24144" y="7061"/>
                    <a:pt x="23232" y="7989"/>
                  </a:cubicBezTo>
                  <a:cubicBezTo>
                    <a:pt x="23883" y="5622"/>
                    <a:pt x="25246" y="335"/>
                    <a:pt x="22210" y="201"/>
                  </a:cubicBezTo>
                  <a:cubicBezTo>
                    <a:pt x="22187" y="200"/>
                    <a:pt x="22165" y="199"/>
                    <a:pt x="22142" y="199"/>
                  </a:cubicBezTo>
                  <a:cubicBezTo>
                    <a:pt x="20803" y="199"/>
                    <a:pt x="19997" y="1968"/>
                    <a:pt x="19569" y="2982"/>
                  </a:cubicBezTo>
                  <a:cubicBezTo>
                    <a:pt x="19252" y="3738"/>
                    <a:pt x="18957" y="4561"/>
                    <a:pt x="18739" y="5403"/>
                  </a:cubicBezTo>
                  <a:cubicBezTo>
                    <a:pt x="18515" y="4986"/>
                    <a:pt x="18132" y="4710"/>
                    <a:pt x="17539" y="4710"/>
                  </a:cubicBezTo>
                  <a:cubicBezTo>
                    <a:pt x="17329" y="4710"/>
                    <a:pt x="17092" y="4745"/>
                    <a:pt x="16828" y="4820"/>
                  </a:cubicBezTo>
                  <a:cubicBezTo>
                    <a:pt x="14869" y="5373"/>
                    <a:pt x="13721" y="7253"/>
                    <a:pt x="12761" y="9028"/>
                  </a:cubicBezTo>
                  <a:cubicBezTo>
                    <a:pt x="13047" y="7280"/>
                    <a:pt x="12784" y="5127"/>
                    <a:pt x="11130" y="5127"/>
                  </a:cubicBezTo>
                  <a:cubicBezTo>
                    <a:pt x="10885" y="5127"/>
                    <a:pt x="10609" y="5174"/>
                    <a:pt x="10299" y="5278"/>
                  </a:cubicBezTo>
                  <a:cubicBezTo>
                    <a:pt x="7643" y="6162"/>
                    <a:pt x="6804" y="9530"/>
                    <a:pt x="5465" y="11868"/>
                  </a:cubicBezTo>
                  <a:cubicBezTo>
                    <a:pt x="5533" y="11446"/>
                    <a:pt x="5548" y="11018"/>
                    <a:pt x="5485" y="10584"/>
                  </a:cubicBezTo>
                  <a:cubicBezTo>
                    <a:pt x="5421" y="10148"/>
                    <a:pt x="5155" y="8951"/>
                    <a:pt x="4646" y="8751"/>
                  </a:cubicBezTo>
                  <a:cubicBezTo>
                    <a:pt x="4565" y="8719"/>
                    <a:pt x="4480" y="8704"/>
                    <a:pt x="4392" y="8704"/>
                  </a:cubicBezTo>
                  <a:cubicBezTo>
                    <a:pt x="3654" y="8704"/>
                    <a:pt x="2730" y="9740"/>
                    <a:pt x="2398" y="10184"/>
                  </a:cubicBezTo>
                  <a:cubicBezTo>
                    <a:pt x="1505" y="11383"/>
                    <a:pt x="711" y="13291"/>
                    <a:pt x="585" y="15071"/>
                  </a:cubicBezTo>
                  <a:cubicBezTo>
                    <a:pt x="456" y="14925"/>
                    <a:pt x="337" y="14766"/>
                    <a:pt x="250" y="14583"/>
                  </a:cubicBezTo>
                  <a:cubicBezTo>
                    <a:pt x="230" y="14540"/>
                    <a:pt x="187" y="14521"/>
                    <a:pt x="143" y="14521"/>
                  </a:cubicBezTo>
                  <a:cubicBezTo>
                    <a:pt x="73" y="14521"/>
                    <a:pt x="0" y="14570"/>
                    <a:pt x="10" y="14648"/>
                  </a:cubicBezTo>
                  <a:cubicBezTo>
                    <a:pt x="57" y="15032"/>
                    <a:pt x="271" y="15341"/>
                    <a:pt x="570" y="15601"/>
                  </a:cubicBezTo>
                  <a:cubicBezTo>
                    <a:pt x="576" y="16298"/>
                    <a:pt x="694" y="16964"/>
                    <a:pt x="974" y="17542"/>
                  </a:cubicBezTo>
                  <a:cubicBezTo>
                    <a:pt x="996" y="17588"/>
                    <a:pt x="1032" y="17607"/>
                    <a:pt x="1070" y="17607"/>
                  </a:cubicBezTo>
                  <a:cubicBezTo>
                    <a:pt x="1152" y="17607"/>
                    <a:pt x="1240" y="17515"/>
                    <a:pt x="1192" y="17413"/>
                  </a:cubicBezTo>
                  <a:cubicBezTo>
                    <a:pt x="966" y="16930"/>
                    <a:pt x="863" y="16382"/>
                    <a:pt x="848" y="15812"/>
                  </a:cubicBezTo>
                  <a:lnTo>
                    <a:pt x="848" y="15812"/>
                  </a:lnTo>
                  <a:cubicBezTo>
                    <a:pt x="1535" y="16274"/>
                    <a:pt x="2478" y="16554"/>
                    <a:pt x="3055" y="16810"/>
                  </a:cubicBezTo>
                  <a:cubicBezTo>
                    <a:pt x="3077" y="16820"/>
                    <a:pt x="3098" y="16824"/>
                    <a:pt x="3118" y="16824"/>
                  </a:cubicBezTo>
                  <a:cubicBezTo>
                    <a:pt x="3246" y="16824"/>
                    <a:pt x="3333" y="16646"/>
                    <a:pt x="3196" y="16571"/>
                  </a:cubicBezTo>
                  <a:cubicBezTo>
                    <a:pt x="3011" y="16473"/>
                    <a:pt x="2810" y="16382"/>
                    <a:pt x="2608" y="16292"/>
                  </a:cubicBezTo>
                  <a:lnTo>
                    <a:pt x="2608" y="16292"/>
                  </a:lnTo>
                  <a:cubicBezTo>
                    <a:pt x="3368" y="16448"/>
                    <a:pt x="4202" y="16457"/>
                    <a:pt x="4842" y="16544"/>
                  </a:cubicBezTo>
                  <a:cubicBezTo>
                    <a:pt x="7253" y="16873"/>
                    <a:pt x="9680" y="17055"/>
                    <a:pt x="12111" y="17091"/>
                  </a:cubicBezTo>
                  <a:cubicBezTo>
                    <a:pt x="12352" y="17095"/>
                    <a:pt x="12592" y="17096"/>
                    <a:pt x="12833" y="17096"/>
                  </a:cubicBezTo>
                  <a:cubicBezTo>
                    <a:pt x="17017" y="17096"/>
                    <a:pt x="21162" y="16589"/>
                    <a:pt x="25290" y="15917"/>
                  </a:cubicBezTo>
                  <a:cubicBezTo>
                    <a:pt x="29346" y="15254"/>
                    <a:pt x="33415" y="14369"/>
                    <a:pt x="37214" y="12762"/>
                  </a:cubicBezTo>
                  <a:cubicBezTo>
                    <a:pt x="39735" y="11697"/>
                    <a:pt x="43817" y="10082"/>
                    <a:pt x="43870" y="6804"/>
                  </a:cubicBezTo>
                  <a:cubicBezTo>
                    <a:pt x="43884" y="5955"/>
                    <a:pt x="43702" y="4401"/>
                    <a:pt x="42577" y="4401"/>
                  </a:cubicBezTo>
                  <a:cubicBezTo>
                    <a:pt x="42555" y="4401"/>
                    <a:pt x="42533" y="4401"/>
                    <a:pt x="42511" y="4402"/>
                  </a:cubicBezTo>
                  <a:cubicBezTo>
                    <a:pt x="41667" y="4446"/>
                    <a:pt x="40859" y="5189"/>
                    <a:pt x="40186" y="5810"/>
                  </a:cubicBezTo>
                  <a:cubicBezTo>
                    <a:pt x="40678" y="4106"/>
                    <a:pt x="41808" y="1458"/>
                    <a:pt x="40268" y="331"/>
                  </a:cubicBezTo>
                  <a:cubicBezTo>
                    <a:pt x="39954" y="100"/>
                    <a:pt x="39642" y="1"/>
                    <a:pt x="393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35"/>
            <p:cNvSpPr/>
            <p:nvPr/>
          </p:nvSpPr>
          <p:spPr>
            <a:xfrm>
              <a:off x="3736600" y="2174400"/>
              <a:ext cx="1678650" cy="563500"/>
            </a:xfrm>
            <a:custGeom>
              <a:rect b="b" l="l" r="r" t="t"/>
              <a:pathLst>
                <a:path extrusionOk="0" h="22540" w="67146">
                  <a:moveTo>
                    <a:pt x="28874" y="0"/>
                  </a:moveTo>
                  <a:cubicBezTo>
                    <a:pt x="28860" y="0"/>
                    <a:pt x="28846" y="1"/>
                    <a:pt x="28833" y="1"/>
                  </a:cubicBezTo>
                  <a:cubicBezTo>
                    <a:pt x="27860" y="13"/>
                    <a:pt x="26950" y="412"/>
                    <a:pt x="26102" y="843"/>
                  </a:cubicBezTo>
                  <a:cubicBezTo>
                    <a:pt x="22892" y="2474"/>
                    <a:pt x="20028" y="4704"/>
                    <a:pt x="17716" y="7372"/>
                  </a:cubicBezTo>
                  <a:cubicBezTo>
                    <a:pt x="18036" y="6739"/>
                    <a:pt x="18361" y="6094"/>
                    <a:pt x="18454" y="5392"/>
                  </a:cubicBezTo>
                  <a:cubicBezTo>
                    <a:pt x="18547" y="4692"/>
                    <a:pt x="18369" y="3915"/>
                    <a:pt x="17818" y="3427"/>
                  </a:cubicBezTo>
                  <a:cubicBezTo>
                    <a:pt x="17408" y="3064"/>
                    <a:pt x="16842" y="2904"/>
                    <a:pt x="16292" y="2850"/>
                  </a:cubicBezTo>
                  <a:cubicBezTo>
                    <a:pt x="16133" y="2834"/>
                    <a:pt x="15976" y="2827"/>
                    <a:pt x="15819" y="2827"/>
                  </a:cubicBezTo>
                  <a:cubicBezTo>
                    <a:pt x="14290" y="2827"/>
                    <a:pt x="12827" y="3527"/>
                    <a:pt x="11613" y="4409"/>
                  </a:cubicBezTo>
                  <a:cubicBezTo>
                    <a:pt x="11042" y="4822"/>
                    <a:pt x="10511" y="5280"/>
                    <a:pt x="9982" y="5742"/>
                  </a:cubicBezTo>
                  <a:cubicBezTo>
                    <a:pt x="10158" y="5331"/>
                    <a:pt x="10294" y="4904"/>
                    <a:pt x="10368" y="4454"/>
                  </a:cubicBezTo>
                  <a:cubicBezTo>
                    <a:pt x="10665" y="2614"/>
                    <a:pt x="9146" y="1208"/>
                    <a:pt x="7396" y="1208"/>
                  </a:cubicBezTo>
                  <a:cubicBezTo>
                    <a:pt x="7247" y="1208"/>
                    <a:pt x="7095" y="1218"/>
                    <a:pt x="6942" y="1240"/>
                  </a:cubicBezTo>
                  <a:cubicBezTo>
                    <a:pt x="4562" y="1570"/>
                    <a:pt x="2512" y="3888"/>
                    <a:pt x="1527" y="5944"/>
                  </a:cubicBezTo>
                  <a:cubicBezTo>
                    <a:pt x="682" y="7710"/>
                    <a:pt x="1" y="10044"/>
                    <a:pt x="558" y="12015"/>
                  </a:cubicBezTo>
                  <a:cubicBezTo>
                    <a:pt x="531" y="12220"/>
                    <a:pt x="525" y="12389"/>
                    <a:pt x="540" y="12521"/>
                  </a:cubicBezTo>
                  <a:cubicBezTo>
                    <a:pt x="722" y="14161"/>
                    <a:pt x="1794" y="15026"/>
                    <a:pt x="3357" y="15513"/>
                  </a:cubicBezTo>
                  <a:cubicBezTo>
                    <a:pt x="12557" y="18384"/>
                    <a:pt x="22178" y="20188"/>
                    <a:pt x="31775" y="20188"/>
                  </a:cubicBezTo>
                  <a:cubicBezTo>
                    <a:pt x="33080" y="20188"/>
                    <a:pt x="34384" y="20155"/>
                    <a:pt x="35687" y="20086"/>
                  </a:cubicBezTo>
                  <a:cubicBezTo>
                    <a:pt x="36986" y="20498"/>
                    <a:pt x="38303" y="20855"/>
                    <a:pt x="39620" y="21171"/>
                  </a:cubicBezTo>
                  <a:cubicBezTo>
                    <a:pt x="42023" y="21747"/>
                    <a:pt x="44447" y="22283"/>
                    <a:pt x="46911" y="22465"/>
                  </a:cubicBezTo>
                  <a:cubicBezTo>
                    <a:pt x="47585" y="22516"/>
                    <a:pt x="48257" y="22539"/>
                    <a:pt x="48929" y="22539"/>
                  </a:cubicBezTo>
                  <a:cubicBezTo>
                    <a:pt x="54128" y="22539"/>
                    <a:pt x="59274" y="21113"/>
                    <a:pt x="64221" y="19434"/>
                  </a:cubicBezTo>
                  <a:cubicBezTo>
                    <a:pt x="65429" y="19024"/>
                    <a:pt x="66823" y="18380"/>
                    <a:pt x="67019" y="17120"/>
                  </a:cubicBezTo>
                  <a:cubicBezTo>
                    <a:pt x="67145" y="16315"/>
                    <a:pt x="66704" y="15519"/>
                    <a:pt x="66132" y="14939"/>
                  </a:cubicBezTo>
                  <a:cubicBezTo>
                    <a:pt x="64909" y="13694"/>
                    <a:pt x="63102" y="13177"/>
                    <a:pt x="61351" y="13177"/>
                  </a:cubicBezTo>
                  <a:cubicBezTo>
                    <a:pt x="61270" y="13177"/>
                    <a:pt x="61189" y="13178"/>
                    <a:pt x="61109" y="13181"/>
                  </a:cubicBezTo>
                  <a:cubicBezTo>
                    <a:pt x="59283" y="13231"/>
                    <a:pt x="57513" y="13779"/>
                    <a:pt x="55770" y="14322"/>
                  </a:cubicBezTo>
                  <a:cubicBezTo>
                    <a:pt x="56316" y="13610"/>
                    <a:pt x="57127" y="13161"/>
                    <a:pt x="57823" y="12594"/>
                  </a:cubicBezTo>
                  <a:cubicBezTo>
                    <a:pt x="58519" y="12027"/>
                    <a:pt x="59143" y="11222"/>
                    <a:pt x="59066" y="10329"/>
                  </a:cubicBezTo>
                  <a:cubicBezTo>
                    <a:pt x="58964" y="9152"/>
                    <a:pt x="57714" y="8418"/>
                    <a:pt x="56552" y="8202"/>
                  </a:cubicBezTo>
                  <a:cubicBezTo>
                    <a:pt x="56117" y="8122"/>
                    <a:pt x="55680" y="8085"/>
                    <a:pt x="55245" y="8085"/>
                  </a:cubicBezTo>
                  <a:cubicBezTo>
                    <a:pt x="53159" y="8085"/>
                    <a:pt x="51086" y="8918"/>
                    <a:pt x="49130" y="9737"/>
                  </a:cubicBezTo>
                  <a:cubicBezTo>
                    <a:pt x="49879" y="9009"/>
                    <a:pt x="50637" y="8262"/>
                    <a:pt x="51130" y="7340"/>
                  </a:cubicBezTo>
                  <a:cubicBezTo>
                    <a:pt x="51622" y="6417"/>
                    <a:pt x="51810" y="5272"/>
                    <a:pt x="51371" y="4325"/>
                  </a:cubicBezTo>
                  <a:cubicBezTo>
                    <a:pt x="50770" y="3030"/>
                    <a:pt x="49293" y="2551"/>
                    <a:pt x="47806" y="2551"/>
                  </a:cubicBezTo>
                  <a:cubicBezTo>
                    <a:pt x="47313" y="2551"/>
                    <a:pt x="46818" y="2604"/>
                    <a:pt x="46353" y="2697"/>
                  </a:cubicBezTo>
                  <a:cubicBezTo>
                    <a:pt x="43829" y="3204"/>
                    <a:pt x="41472" y="4476"/>
                    <a:pt x="39636" y="6278"/>
                  </a:cubicBezTo>
                  <a:cubicBezTo>
                    <a:pt x="39525" y="6308"/>
                    <a:pt x="39413" y="6333"/>
                    <a:pt x="39302" y="6365"/>
                  </a:cubicBezTo>
                  <a:cubicBezTo>
                    <a:pt x="39630" y="5808"/>
                    <a:pt x="39886" y="5218"/>
                    <a:pt x="39988" y="4581"/>
                  </a:cubicBezTo>
                  <a:cubicBezTo>
                    <a:pt x="40185" y="3323"/>
                    <a:pt x="39548" y="1835"/>
                    <a:pt x="38310" y="1539"/>
                  </a:cubicBezTo>
                  <a:cubicBezTo>
                    <a:pt x="38146" y="1500"/>
                    <a:pt x="37980" y="1483"/>
                    <a:pt x="37814" y="1483"/>
                  </a:cubicBezTo>
                  <a:cubicBezTo>
                    <a:pt x="37324" y="1483"/>
                    <a:pt x="36830" y="1629"/>
                    <a:pt x="36362" y="1792"/>
                  </a:cubicBezTo>
                  <a:cubicBezTo>
                    <a:pt x="34353" y="2488"/>
                    <a:pt x="32457" y="3510"/>
                    <a:pt x="30757" y="4789"/>
                  </a:cubicBezTo>
                  <a:cubicBezTo>
                    <a:pt x="30965" y="4244"/>
                    <a:pt x="31143" y="3691"/>
                    <a:pt x="31272" y="3124"/>
                  </a:cubicBezTo>
                  <a:cubicBezTo>
                    <a:pt x="31406" y="2527"/>
                    <a:pt x="31483" y="1883"/>
                    <a:pt x="31234" y="1313"/>
                  </a:cubicBezTo>
                  <a:cubicBezTo>
                    <a:pt x="30861" y="463"/>
                    <a:pt x="29835" y="0"/>
                    <a:pt x="28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35"/>
            <p:cNvSpPr/>
            <p:nvPr/>
          </p:nvSpPr>
          <p:spPr>
            <a:xfrm>
              <a:off x="3773825" y="2288075"/>
              <a:ext cx="1442625" cy="415125"/>
            </a:xfrm>
            <a:custGeom>
              <a:rect b="b" l="l" r="r" t="t"/>
              <a:pathLst>
                <a:path extrusionOk="0" h="16605" w="57705">
                  <a:moveTo>
                    <a:pt x="22116" y="0"/>
                  </a:moveTo>
                  <a:cubicBezTo>
                    <a:pt x="21418" y="0"/>
                    <a:pt x="20561" y="466"/>
                    <a:pt x="20110" y="721"/>
                  </a:cubicBezTo>
                  <a:cubicBezTo>
                    <a:pt x="18523" y="1616"/>
                    <a:pt x="17297" y="3006"/>
                    <a:pt x="16004" y="4263"/>
                  </a:cubicBezTo>
                  <a:cubicBezTo>
                    <a:pt x="15512" y="4742"/>
                    <a:pt x="14928" y="5228"/>
                    <a:pt x="14454" y="5782"/>
                  </a:cubicBezTo>
                  <a:cubicBezTo>
                    <a:pt x="14879" y="4088"/>
                    <a:pt x="15127" y="1756"/>
                    <a:pt x="13365" y="1426"/>
                  </a:cubicBezTo>
                  <a:cubicBezTo>
                    <a:pt x="13269" y="1408"/>
                    <a:pt x="13175" y="1399"/>
                    <a:pt x="13084" y="1399"/>
                  </a:cubicBezTo>
                  <a:cubicBezTo>
                    <a:pt x="12161" y="1399"/>
                    <a:pt x="11445" y="2283"/>
                    <a:pt x="10902" y="3371"/>
                  </a:cubicBezTo>
                  <a:cubicBezTo>
                    <a:pt x="10809" y="3111"/>
                    <a:pt x="10626" y="2916"/>
                    <a:pt x="10308" y="2834"/>
                  </a:cubicBezTo>
                  <a:cubicBezTo>
                    <a:pt x="10235" y="2815"/>
                    <a:pt x="10160" y="2807"/>
                    <a:pt x="10082" y="2807"/>
                  </a:cubicBezTo>
                  <a:cubicBezTo>
                    <a:pt x="9393" y="2807"/>
                    <a:pt x="8523" y="3479"/>
                    <a:pt x="8059" y="3829"/>
                  </a:cubicBezTo>
                  <a:cubicBezTo>
                    <a:pt x="7251" y="4436"/>
                    <a:pt x="6784" y="5172"/>
                    <a:pt x="6368" y="6039"/>
                  </a:cubicBezTo>
                  <a:cubicBezTo>
                    <a:pt x="5881" y="4571"/>
                    <a:pt x="5289" y="3109"/>
                    <a:pt x="3905" y="2240"/>
                  </a:cubicBezTo>
                  <a:cubicBezTo>
                    <a:pt x="3545" y="2013"/>
                    <a:pt x="3167" y="1908"/>
                    <a:pt x="2799" y="1908"/>
                  </a:cubicBezTo>
                  <a:cubicBezTo>
                    <a:pt x="2049" y="1908"/>
                    <a:pt x="1338" y="2343"/>
                    <a:pt x="905" y="3067"/>
                  </a:cubicBezTo>
                  <a:cubicBezTo>
                    <a:pt x="1" y="4574"/>
                    <a:pt x="91" y="6807"/>
                    <a:pt x="584" y="8716"/>
                  </a:cubicBezTo>
                  <a:cubicBezTo>
                    <a:pt x="578" y="8776"/>
                    <a:pt x="593" y="8839"/>
                    <a:pt x="629" y="8888"/>
                  </a:cubicBezTo>
                  <a:cubicBezTo>
                    <a:pt x="821" y="9582"/>
                    <a:pt x="1062" y="10232"/>
                    <a:pt x="1330" y="10776"/>
                  </a:cubicBezTo>
                  <a:cubicBezTo>
                    <a:pt x="1351" y="10822"/>
                    <a:pt x="1387" y="10840"/>
                    <a:pt x="1423" y="10840"/>
                  </a:cubicBezTo>
                  <a:cubicBezTo>
                    <a:pt x="1504" y="10840"/>
                    <a:pt x="1590" y="10749"/>
                    <a:pt x="1547" y="10648"/>
                  </a:cubicBezTo>
                  <a:cubicBezTo>
                    <a:pt x="1315" y="10133"/>
                    <a:pt x="1123" y="9575"/>
                    <a:pt x="972" y="8997"/>
                  </a:cubicBezTo>
                  <a:lnTo>
                    <a:pt x="972" y="8997"/>
                  </a:lnTo>
                  <a:cubicBezTo>
                    <a:pt x="2372" y="9097"/>
                    <a:pt x="3800" y="9760"/>
                    <a:pt x="5132" y="10158"/>
                  </a:cubicBezTo>
                  <a:cubicBezTo>
                    <a:pt x="6531" y="10577"/>
                    <a:pt x="7939" y="10968"/>
                    <a:pt x="9354" y="11328"/>
                  </a:cubicBezTo>
                  <a:cubicBezTo>
                    <a:pt x="12172" y="12047"/>
                    <a:pt x="15006" y="12701"/>
                    <a:pt x="17834" y="13377"/>
                  </a:cubicBezTo>
                  <a:cubicBezTo>
                    <a:pt x="23458" y="14724"/>
                    <a:pt x="29112" y="15925"/>
                    <a:pt x="34890" y="16371"/>
                  </a:cubicBezTo>
                  <a:cubicBezTo>
                    <a:pt x="36782" y="16518"/>
                    <a:pt x="38666" y="16605"/>
                    <a:pt x="40544" y="16605"/>
                  </a:cubicBezTo>
                  <a:cubicBezTo>
                    <a:pt x="44064" y="16605"/>
                    <a:pt x="47560" y="16299"/>
                    <a:pt x="51040" y="15508"/>
                  </a:cubicBezTo>
                  <a:cubicBezTo>
                    <a:pt x="52891" y="15087"/>
                    <a:pt x="55807" y="14733"/>
                    <a:pt x="57068" y="13139"/>
                  </a:cubicBezTo>
                  <a:cubicBezTo>
                    <a:pt x="57704" y="12333"/>
                    <a:pt x="57203" y="11414"/>
                    <a:pt x="56326" y="11058"/>
                  </a:cubicBezTo>
                  <a:cubicBezTo>
                    <a:pt x="55631" y="10775"/>
                    <a:pt x="54874" y="10664"/>
                    <a:pt x="54096" y="10664"/>
                  </a:cubicBezTo>
                  <a:cubicBezTo>
                    <a:pt x="52750" y="10664"/>
                    <a:pt x="51345" y="10997"/>
                    <a:pt x="50101" y="11349"/>
                  </a:cubicBezTo>
                  <a:cubicBezTo>
                    <a:pt x="51287" y="10076"/>
                    <a:pt x="53592" y="7930"/>
                    <a:pt x="51779" y="6778"/>
                  </a:cubicBezTo>
                  <a:cubicBezTo>
                    <a:pt x="51402" y="6539"/>
                    <a:pt x="50992" y="6444"/>
                    <a:pt x="50569" y="6444"/>
                  </a:cubicBezTo>
                  <a:cubicBezTo>
                    <a:pt x="49549" y="6444"/>
                    <a:pt x="48459" y="6995"/>
                    <a:pt x="47613" y="7402"/>
                  </a:cubicBezTo>
                  <a:cubicBezTo>
                    <a:pt x="46102" y="8129"/>
                    <a:pt x="44716" y="9012"/>
                    <a:pt x="43407" y="10022"/>
                  </a:cubicBezTo>
                  <a:cubicBezTo>
                    <a:pt x="43984" y="9193"/>
                    <a:pt x="44507" y="8330"/>
                    <a:pt x="44887" y="7389"/>
                  </a:cubicBezTo>
                  <a:cubicBezTo>
                    <a:pt x="45280" y="6410"/>
                    <a:pt x="45717" y="5018"/>
                    <a:pt x="45425" y="3953"/>
                  </a:cubicBezTo>
                  <a:cubicBezTo>
                    <a:pt x="45259" y="3348"/>
                    <a:pt x="44897" y="3136"/>
                    <a:pt x="44459" y="3136"/>
                  </a:cubicBezTo>
                  <a:cubicBezTo>
                    <a:pt x="43890" y="3136"/>
                    <a:pt x="43192" y="3493"/>
                    <a:pt x="42627" y="3806"/>
                  </a:cubicBezTo>
                  <a:cubicBezTo>
                    <a:pt x="42943" y="3115"/>
                    <a:pt x="43248" y="2271"/>
                    <a:pt x="42704" y="1731"/>
                  </a:cubicBezTo>
                  <a:cubicBezTo>
                    <a:pt x="42464" y="1492"/>
                    <a:pt x="42136" y="1407"/>
                    <a:pt x="41778" y="1407"/>
                  </a:cubicBezTo>
                  <a:cubicBezTo>
                    <a:pt x="41086" y="1407"/>
                    <a:pt x="40280" y="1726"/>
                    <a:pt x="39772" y="1881"/>
                  </a:cubicBezTo>
                  <a:cubicBezTo>
                    <a:pt x="37975" y="2421"/>
                    <a:pt x="36084" y="3254"/>
                    <a:pt x="34592" y="4499"/>
                  </a:cubicBezTo>
                  <a:cubicBezTo>
                    <a:pt x="34716" y="4005"/>
                    <a:pt x="34759" y="3501"/>
                    <a:pt x="34671" y="3003"/>
                  </a:cubicBezTo>
                  <a:cubicBezTo>
                    <a:pt x="34505" y="2054"/>
                    <a:pt x="33864" y="1345"/>
                    <a:pt x="32899" y="1345"/>
                  </a:cubicBezTo>
                  <a:cubicBezTo>
                    <a:pt x="32848" y="1345"/>
                    <a:pt x="32795" y="1347"/>
                    <a:pt x="32742" y="1351"/>
                  </a:cubicBezTo>
                  <a:cubicBezTo>
                    <a:pt x="29896" y="1568"/>
                    <a:pt x="27831" y="3947"/>
                    <a:pt x="25894" y="5901"/>
                  </a:cubicBezTo>
                  <a:cubicBezTo>
                    <a:pt x="26622" y="4538"/>
                    <a:pt x="27353" y="2974"/>
                    <a:pt x="26372" y="1659"/>
                  </a:cubicBezTo>
                  <a:cubicBezTo>
                    <a:pt x="25994" y="1151"/>
                    <a:pt x="25553" y="954"/>
                    <a:pt x="25094" y="954"/>
                  </a:cubicBezTo>
                  <a:cubicBezTo>
                    <a:pt x="24358" y="954"/>
                    <a:pt x="23576" y="1460"/>
                    <a:pt x="22929" y="2003"/>
                  </a:cubicBezTo>
                  <a:cubicBezTo>
                    <a:pt x="23136" y="1421"/>
                    <a:pt x="23254" y="778"/>
                    <a:pt x="22910" y="344"/>
                  </a:cubicBezTo>
                  <a:cubicBezTo>
                    <a:pt x="22712" y="94"/>
                    <a:pt x="22430" y="0"/>
                    <a:pt x="22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5"/>
            <p:cNvSpPr/>
            <p:nvPr/>
          </p:nvSpPr>
          <p:spPr>
            <a:xfrm>
              <a:off x="778900" y="2480750"/>
              <a:ext cx="5140275" cy="1938450"/>
            </a:xfrm>
            <a:custGeom>
              <a:rect b="b" l="l" r="r" t="t"/>
              <a:pathLst>
                <a:path extrusionOk="0" h="77538" w="205611">
                  <a:moveTo>
                    <a:pt x="117265" y="0"/>
                  </a:moveTo>
                  <a:cubicBezTo>
                    <a:pt x="56691" y="0"/>
                    <a:pt x="671" y="14954"/>
                    <a:pt x="0" y="15625"/>
                  </a:cubicBezTo>
                  <a:lnTo>
                    <a:pt x="0" y="77538"/>
                  </a:lnTo>
                  <a:lnTo>
                    <a:pt x="205610" y="74370"/>
                  </a:lnTo>
                  <a:lnTo>
                    <a:pt x="205610" y="15049"/>
                  </a:lnTo>
                  <a:cubicBezTo>
                    <a:pt x="179312" y="3779"/>
                    <a:pt x="147713" y="0"/>
                    <a:pt x="1172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5"/>
            <p:cNvSpPr/>
            <p:nvPr/>
          </p:nvSpPr>
          <p:spPr>
            <a:xfrm>
              <a:off x="344125" y="2720475"/>
              <a:ext cx="1745600" cy="1500825"/>
            </a:xfrm>
            <a:custGeom>
              <a:rect b="b" l="l" r="r" t="t"/>
              <a:pathLst>
                <a:path extrusionOk="0" h="60033" w="69824">
                  <a:moveTo>
                    <a:pt x="60178" y="0"/>
                  </a:moveTo>
                  <a:cubicBezTo>
                    <a:pt x="58691" y="0"/>
                    <a:pt x="57201" y="166"/>
                    <a:pt x="55720" y="331"/>
                  </a:cubicBezTo>
                  <a:cubicBezTo>
                    <a:pt x="46598" y="1348"/>
                    <a:pt x="37405" y="2381"/>
                    <a:pt x="28659" y="5207"/>
                  </a:cubicBezTo>
                  <a:cubicBezTo>
                    <a:pt x="24663" y="6500"/>
                    <a:pt x="5772" y="10738"/>
                    <a:pt x="3234" y="14327"/>
                  </a:cubicBezTo>
                  <a:cubicBezTo>
                    <a:pt x="1" y="18914"/>
                    <a:pt x="11647" y="21414"/>
                    <a:pt x="9308" y="26524"/>
                  </a:cubicBezTo>
                  <a:cubicBezTo>
                    <a:pt x="8163" y="29023"/>
                    <a:pt x="7102" y="31618"/>
                    <a:pt x="6833" y="34363"/>
                  </a:cubicBezTo>
                  <a:cubicBezTo>
                    <a:pt x="6356" y="39230"/>
                    <a:pt x="10404" y="60033"/>
                    <a:pt x="10668" y="60033"/>
                  </a:cubicBezTo>
                  <a:cubicBezTo>
                    <a:pt x="10670" y="60033"/>
                    <a:pt x="10671" y="60032"/>
                    <a:pt x="10673" y="60030"/>
                  </a:cubicBezTo>
                  <a:cubicBezTo>
                    <a:pt x="13816" y="56307"/>
                    <a:pt x="19782" y="40223"/>
                    <a:pt x="23478" y="37070"/>
                  </a:cubicBezTo>
                  <a:cubicBezTo>
                    <a:pt x="27174" y="33919"/>
                    <a:pt x="31470" y="31357"/>
                    <a:pt x="36197" y="30376"/>
                  </a:cubicBezTo>
                  <a:cubicBezTo>
                    <a:pt x="39217" y="29747"/>
                    <a:pt x="43893" y="28873"/>
                    <a:pt x="46890" y="28143"/>
                  </a:cubicBezTo>
                  <a:cubicBezTo>
                    <a:pt x="50704" y="27211"/>
                    <a:pt x="51159" y="24688"/>
                    <a:pt x="45680" y="23282"/>
                  </a:cubicBezTo>
                  <a:cubicBezTo>
                    <a:pt x="39449" y="21683"/>
                    <a:pt x="42243" y="18559"/>
                    <a:pt x="50691" y="15967"/>
                  </a:cubicBezTo>
                  <a:cubicBezTo>
                    <a:pt x="56428" y="14209"/>
                    <a:pt x="62364" y="13039"/>
                    <a:pt x="67854" y="10603"/>
                  </a:cubicBezTo>
                  <a:cubicBezTo>
                    <a:pt x="68768" y="10197"/>
                    <a:pt x="69823" y="9487"/>
                    <a:pt x="69687" y="8481"/>
                  </a:cubicBezTo>
                  <a:cubicBezTo>
                    <a:pt x="69378" y="7412"/>
                    <a:pt x="68243" y="7032"/>
                    <a:pt x="66697" y="7032"/>
                  </a:cubicBezTo>
                  <a:cubicBezTo>
                    <a:pt x="62867" y="7032"/>
                    <a:pt x="56513" y="9369"/>
                    <a:pt x="53940" y="9369"/>
                  </a:cubicBezTo>
                  <a:cubicBezTo>
                    <a:pt x="53242" y="9369"/>
                    <a:pt x="52823" y="9197"/>
                    <a:pt x="52807" y="8759"/>
                  </a:cubicBezTo>
                  <a:cubicBezTo>
                    <a:pt x="53046" y="5295"/>
                    <a:pt x="59431" y="5566"/>
                    <a:pt x="63194" y="2630"/>
                  </a:cubicBezTo>
                  <a:cubicBezTo>
                    <a:pt x="63513" y="2384"/>
                    <a:pt x="63841" y="2092"/>
                    <a:pt x="63923" y="1692"/>
                  </a:cubicBezTo>
                  <a:cubicBezTo>
                    <a:pt x="64115" y="757"/>
                    <a:pt x="62928" y="194"/>
                    <a:pt x="61993" y="94"/>
                  </a:cubicBezTo>
                  <a:cubicBezTo>
                    <a:pt x="61389" y="28"/>
                    <a:pt x="60784" y="0"/>
                    <a:pt x="60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35"/>
            <p:cNvSpPr/>
            <p:nvPr/>
          </p:nvSpPr>
          <p:spPr>
            <a:xfrm>
              <a:off x="1424675" y="3164525"/>
              <a:ext cx="14625" cy="34775"/>
            </a:xfrm>
            <a:custGeom>
              <a:rect b="b" l="l" r="r" t="t"/>
              <a:pathLst>
                <a:path extrusionOk="0" h="1391" w="585">
                  <a:moveTo>
                    <a:pt x="495" y="1"/>
                  </a:moveTo>
                  <a:cubicBezTo>
                    <a:pt x="474" y="1"/>
                    <a:pt x="454" y="10"/>
                    <a:pt x="444" y="34"/>
                  </a:cubicBezTo>
                  <a:cubicBezTo>
                    <a:pt x="267" y="445"/>
                    <a:pt x="117" y="861"/>
                    <a:pt x="13" y="1298"/>
                  </a:cubicBezTo>
                  <a:cubicBezTo>
                    <a:pt x="0" y="1354"/>
                    <a:pt x="47" y="1390"/>
                    <a:pt x="91" y="1390"/>
                  </a:cubicBezTo>
                  <a:cubicBezTo>
                    <a:pt x="121" y="1390"/>
                    <a:pt x="149" y="1374"/>
                    <a:pt x="158" y="1337"/>
                  </a:cubicBezTo>
                  <a:cubicBezTo>
                    <a:pt x="257" y="906"/>
                    <a:pt x="397" y="492"/>
                    <a:pt x="566" y="83"/>
                  </a:cubicBezTo>
                  <a:cubicBezTo>
                    <a:pt x="584" y="39"/>
                    <a:pt x="537"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5"/>
            <p:cNvSpPr/>
            <p:nvPr/>
          </p:nvSpPr>
          <p:spPr>
            <a:xfrm>
              <a:off x="1876100" y="3058750"/>
              <a:ext cx="14675" cy="34775"/>
            </a:xfrm>
            <a:custGeom>
              <a:rect b="b" l="l" r="r" t="t"/>
              <a:pathLst>
                <a:path extrusionOk="0" h="1391" w="587">
                  <a:moveTo>
                    <a:pt x="496" y="1"/>
                  </a:moveTo>
                  <a:cubicBezTo>
                    <a:pt x="475" y="1"/>
                    <a:pt x="455" y="10"/>
                    <a:pt x="444" y="33"/>
                  </a:cubicBezTo>
                  <a:cubicBezTo>
                    <a:pt x="268" y="445"/>
                    <a:pt x="118" y="862"/>
                    <a:pt x="14" y="1298"/>
                  </a:cubicBezTo>
                  <a:cubicBezTo>
                    <a:pt x="0" y="1354"/>
                    <a:pt x="46" y="1391"/>
                    <a:pt x="90" y="1391"/>
                  </a:cubicBezTo>
                  <a:cubicBezTo>
                    <a:pt x="120" y="1391"/>
                    <a:pt x="148" y="1374"/>
                    <a:pt x="157" y="1337"/>
                  </a:cubicBezTo>
                  <a:cubicBezTo>
                    <a:pt x="257" y="907"/>
                    <a:pt x="397" y="491"/>
                    <a:pt x="567" y="84"/>
                  </a:cubicBezTo>
                  <a:cubicBezTo>
                    <a:pt x="586" y="38"/>
                    <a:pt x="539" y="1"/>
                    <a:pt x="4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35"/>
            <p:cNvSpPr/>
            <p:nvPr/>
          </p:nvSpPr>
          <p:spPr>
            <a:xfrm>
              <a:off x="1547600" y="3261900"/>
              <a:ext cx="23625" cy="64625"/>
            </a:xfrm>
            <a:custGeom>
              <a:rect b="b" l="l" r="r" t="t"/>
              <a:pathLst>
                <a:path extrusionOk="0" h="2585" w="945">
                  <a:moveTo>
                    <a:pt x="827" y="0"/>
                  </a:moveTo>
                  <a:cubicBezTo>
                    <a:pt x="801" y="0"/>
                    <a:pt x="776" y="14"/>
                    <a:pt x="761" y="46"/>
                  </a:cubicBezTo>
                  <a:cubicBezTo>
                    <a:pt x="390" y="824"/>
                    <a:pt x="177" y="1645"/>
                    <a:pt x="13" y="2488"/>
                  </a:cubicBezTo>
                  <a:cubicBezTo>
                    <a:pt x="1" y="2546"/>
                    <a:pt x="48" y="2585"/>
                    <a:pt x="93" y="2585"/>
                  </a:cubicBezTo>
                  <a:cubicBezTo>
                    <a:pt x="122" y="2585"/>
                    <a:pt x="150" y="2568"/>
                    <a:pt x="159" y="2530"/>
                  </a:cubicBezTo>
                  <a:cubicBezTo>
                    <a:pt x="372" y="1714"/>
                    <a:pt x="551" y="902"/>
                    <a:pt x="912" y="136"/>
                  </a:cubicBezTo>
                  <a:cubicBezTo>
                    <a:pt x="945" y="65"/>
                    <a:pt x="884" y="0"/>
                    <a:pt x="8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35"/>
            <p:cNvSpPr/>
            <p:nvPr/>
          </p:nvSpPr>
          <p:spPr>
            <a:xfrm>
              <a:off x="1547600" y="3030450"/>
              <a:ext cx="23625" cy="64600"/>
            </a:xfrm>
            <a:custGeom>
              <a:rect b="b" l="l" r="r" t="t"/>
              <a:pathLst>
                <a:path extrusionOk="0" h="2584" w="945">
                  <a:moveTo>
                    <a:pt x="826" y="0"/>
                  </a:moveTo>
                  <a:cubicBezTo>
                    <a:pt x="800" y="0"/>
                    <a:pt x="776" y="13"/>
                    <a:pt x="761" y="45"/>
                  </a:cubicBezTo>
                  <a:cubicBezTo>
                    <a:pt x="390" y="823"/>
                    <a:pt x="177" y="1644"/>
                    <a:pt x="13" y="2488"/>
                  </a:cubicBezTo>
                  <a:cubicBezTo>
                    <a:pt x="1" y="2546"/>
                    <a:pt x="48" y="2584"/>
                    <a:pt x="92" y="2584"/>
                  </a:cubicBezTo>
                  <a:cubicBezTo>
                    <a:pt x="121" y="2584"/>
                    <a:pt x="150" y="2567"/>
                    <a:pt x="159" y="2528"/>
                  </a:cubicBezTo>
                  <a:cubicBezTo>
                    <a:pt x="372" y="1713"/>
                    <a:pt x="551" y="902"/>
                    <a:pt x="912" y="134"/>
                  </a:cubicBezTo>
                  <a:cubicBezTo>
                    <a:pt x="945" y="65"/>
                    <a:pt x="883" y="0"/>
                    <a:pt x="8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35"/>
            <p:cNvSpPr/>
            <p:nvPr/>
          </p:nvSpPr>
          <p:spPr>
            <a:xfrm>
              <a:off x="1317850" y="3268850"/>
              <a:ext cx="33875" cy="58025"/>
            </a:xfrm>
            <a:custGeom>
              <a:rect b="b" l="l" r="r" t="t"/>
              <a:pathLst>
                <a:path extrusionOk="0" h="2321" w="1355">
                  <a:moveTo>
                    <a:pt x="1274" y="1"/>
                  </a:moveTo>
                  <a:cubicBezTo>
                    <a:pt x="1265" y="1"/>
                    <a:pt x="1254" y="4"/>
                    <a:pt x="1244" y="10"/>
                  </a:cubicBezTo>
                  <a:cubicBezTo>
                    <a:pt x="431" y="516"/>
                    <a:pt x="219" y="1324"/>
                    <a:pt x="17" y="2205"/>
                  </a:cubicBezTo>
                  <a:cubicBezTo>
                    <a:pt x="0" y="2275"/>
                    <a:pt x="59" y="2320"/>
                    <a:pt x="113" y="2320"/>
                  </a:cubicBezTo>
                  <a:cubicBezTo>
                    <a:pt x="150" y="2320"/>
                    <a:pt x="184" y="2300"/>
                    <a:pt x="195" y="2253"/>
                  </a:cubicBezTo>
                  <a:cubicBezTo>
                    <a:pt x="379" y="1427"/>
                    <a:pt x="566" y="622"/>
                    <a:pt x="1302" y="114"/>
                  </a:cubicBezTo>
                  <a:cubicBezTo>
                    <a:pt x="1355" y="77"/>
                    <a:pt x="1324" y="1"/>
                    <a:pt x="12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35"/>
            <p:cNvSpPr/>
            <p:nvPr/>
          </p:nvSpPr>
          <p:spPr>
            <a:xfrm>
              <a:off x="1378025" y="3307600"/>
              <a:ext cx="22675" cy="42250"/>
            </a:xfrm>
            <a:custGeom>
              <a:rect b="b" l="l" r="r" t="t"/>
              <a:pathLst>
                <a:path extrusionOk="0" h="1690" w="907">
                  <a:moveTo>
                    <a:pt x="776" y="1"/>
                  </a:moveTo>
                  <a:cubicBezTo>
                    <a:pt x="747" y="1"/>
                    <a:pt x="718" y="15"/>
                    <a:pt x="699" y="49"/>
                  </a:cubicBezTo>
                  <a:cubicBezTo>
                    <a:pt x="433" y="539"/>
                    <a:pt x="201" y="1044"/>
                    <a:pt x="25" y="1573"/>
                  </a:cubicBezTo>
                  <a:cubicBezTo>
                    <a:pt x="0" y="1643"/>
                    <a:pt x="58" y="1689"/>
                    <a:pt x="116" y="1689"/>
                  </a:cubicBezTo>
                  <a:cubicBezTo>
                    <a:pt x="154" y="1689"/>
                    <a:pt x="192" y="1669"/>
                    <a:pt x="207" y="1624"/>
                  </a:cubicBezTo>
                  <a:cubicBezTo>
                    <a:pt x="381" y="1112"/>
                    <a:pt x="605" y="621"/>
                    <a:pt x="866" y="147"/>
                  </a:cubicBezTo>
                  <a:cubicBezTo>
                    <a:pt x="907" y="70"/>
                    <a:pt x="841" y="1"/>
                    <a:pt x="7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35"/>
            <p:cNvSpPr/>
            <p:nvPr/>
          </p:nvSpPr>
          <p:spPr>
            <a:xfrm>
              <a:off x="1416800" y="3127200"/>
              <a:ext cx="30650" cy="47925"/>
            </a:xfrm>
            <a:custGeom>
              <a:rect b="b" l="l" r="r" t="t"/>
              <a:pathLst>
                <a:path extrusionOk="0" h="1917" w="1226">
                  <a:moveTo>
                    <a:pt x="1112" y="1"/>
                  </a:moveTo>
                  <a:cubicBezTo>
                    <a:pt x="1099" y="1"/>
                    <a:pt x="1085" y="4"/>
                    <a:pt x="1071" y="13"/>
                  </a:cubicBezTo>
                  <a:cubicBezTo>
                    <a:pt x="428" y="391"/>
                    <a:pt x="277" y="1163"/>
                    <a:pt x="25" y="1808"/>
                  </a:cubicBezTo>
                  <a:cubicBezTo>
                    <a:pt x="1" y="1873"/>
                    <a:pt x="54" y="1916"/>
                    <a:pt x="109" y="1916"/>
                  </a:cubicBezTo>
                  <a:cubicBezTo>
                    <a:pt x="145" y="1916"/>
                    <a:pt x="181" y="1898"/>
                    <a:pt x="196" y="1856"/>
                  </a:cubicBezTo>
                  <a:cubicBezTo>
                    <a:pt x="428" y="1255"/>
                    <a:pt x="558" y="509"/>
                    <a:pt x="1151" y="150"/>
                  </a:cubicBezTo>
                  <a:cubicBezTo>
                    <a:pt x="1225" y="106"/>
                    <a:pt x="1181" y="1"/>
                    <a:pt x="11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35"/>
            <p:cNvSpPr/>
            <p:nvPr/>
          </p:nvSpPr>
          <p:spPr>
            <a:xfrm>
              <a:off x="1700500" y="3104700"/>
              <a:ext cx="30625" cy="47850"/>
            </a:xfrm>
            <a:custGeom>
              <a:rect b="b" l="l" r="r" t="t"/>
              <a:pathLst>
                <a:path extrusionOk="0" h="1914" w="1225">
                  <a:moveTo>
                    <a:pt x="1111" y="0"/>
                  </a:moveTo>
                  <a:cubicBezTo>
                    <a:pt x="1099" y="0"/>
                    <a:pt x="1085" y="4"/>
                    <a:pt x="1072" y="12"/>
                  </a:cubicBezTo>
                  <a:cubicBezTo>
                    <a:pt x="428" y="389"/>
                    <a:pt x="276" y="1163"/>
                    <a:pt x="26" y="1807"/>
                  </a:cubicBezTo>
                  <a:cubicBezTo>
                    <a:pt x="0" y="1872"/>
                    <a:pt x="53" y="1914"/>
                    <a:pt x="108" y="1914"/>
                  </a:cubicBezTo>
                  <a:cubicBezTo>
                    <a:pt x="144" y="1914"/>
                    <a:pt x="180" y="1896"/>
                    <a:pt x="196" y="1854"/>
                  </a:cubicBezTo>
                  <a:cubicBezTo>
                    <a:pt x="428" y="1254"/>
                    <a:pt x="558" y="507"/>
                    <a:pt x="1151" y="148"/>
                  </a:cubicBezTo>
                  <a:cubicBezTo>
                    <a:pt x="1224" y="104"/>
                    <a:pt x="1179" y="0"/>
                    <a:pt x="1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35"/>
            <p:cNvSpPr/>
            <p:nvPr/>
          </p:nvSpPr>
          <p:spPr>
            <a:xfrm>
              <a:off x="1184400" y="3353450"/>
              <a:ext cx="18350" cy="44400"/>
            </a:xfrm>
            <a:custGeom>
              <a:rect b="b" l="l" r="r" t="t"/>
              <a:pathLst>
                <a:path extrusionOk="0" h="1776" w="734">
                  <a:moveTo>
                    <a:pt x="603" y="1"/>
                  </a:moveTo>
                  <a:cubicBezTo>
                    <a:pt x="573" y="1"/>
                    <a:pt x="544" y="15"/>
                    <a:pt x="524" y="48"/>
                  </a:cubicBezTo>
                  <a:cubicBezTo>
                    <a:pt x="243" y="547"/>
                    <a:pt x="119" y="1096"/>
                    <a:pt x="14" y="1654"/>
                  </a:cubicBezTo>
                  <a:cubicBezTo>
                    <a:pt x="1" y="1728"/>
                    <a:pt x="62" y="1776"/>
                    <a:pt x="118" y="1776"/>
                  </a:cubicBezTo>
                  <a:cubicBezTo>
                    <a:pt x="156" y="1776"/>
                    <a:pt x="191" y="1755"/>
                    <a:pt x="200" y="1705"/>
                  </a:cubicBezTo>
                  <a:cubicBezTo>
                    <a:pt x="300" y="1162"/>
                    <a:pt x="417" y="629"/>
                    <a:pt x="689" y="143"/>
                  </a:cubicBezTo>
                  <a:cubicBezTo>
                    <a:pt x="733" y="69"/>
                    <a:pt x="668" y="1"/>
                    <a:pt x="6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35"/>
            <p:cNvSpPr/>
            <p:nvPr/>
          </p:nvSpPr>
          <p:spPr>
            <a:xfrm>
              <a:off x="1163450" y="3293325"/>
              <a:ext cx="40800" cy="71175"/>
            </a:xfrm>
            <a:custGeom>
              <a:rect b="b" l="l" r="r" t="t"/>
              <a:pathLst>
                <a:path extrusionOk="0" h="2847" w="1632">
                  <a:moveTo>
                    <a:pt x="1525" y="0"/>
                  </a:moveTo>
                  <a:cubicBezTo>
                    <a:pt x="1507" y="0"/>
                    <a:pt x="1489" y="8"/>
                    <a:pt x="1473" y="28"/>
                  </a:cubicBezTo>
                  <a:cubicBezTo>
                    <a:pt x="839" y="833"/>
                    <a:pt x="433" y="1770"/>
                    <a:pt x="34" y="2705"/>
                  </a:cubicBezTo>
                  <a:cubicBezTo>
                    <a:pt x="1" y="2780"/>
                    <a:pt x="66" y="2847"/>
                    <a:pt x="125" y="2847"/>
                  </a:cubicBezTo>
                  <a:cubicBezTo>
                    <a:pt x="152" y="2847"/>
                    <a:pt x="178" y="2833"/>
                    <a:pt x="192" y="2799"/>
                  </a:cubicBezTo>
                  <a:cubicBezTo>
                    <a:pt x="586" y="1877"/>
                    <a:pt x="966" y="942"/>
                    <a:pt x="1585" y="140"/>
                  </a:cubicBezTo>
                  <a:cubicBezTo>
                    <a:pt x="1632" y="80"/>
                    <a:pt x="1580" y="0"/>
                    <a:pt x="15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35"/>
            <p:cNvSpPr/>
            <p:nvPr/>
          </p:nvSpPr>
          <p:spPr>
            <a:xfrm>
              <a:off x="1176425" y="3074700"/>
              <a:ext cx="38450" cy="64350"/>
            </a:xfrm>
            <a:custGeom>
              <a:rect b="b" l="l" r="r" t="t"/>
              <a:pathLst>
                <a:path extrusionOk="0" h="2574" w="1538">
                  <a:moveTo>
                    <a:pt x="1424" y="0"/>
                  </a:moveTo>
                  <a:cubicBezTo>
                    <a:pt x="1406" y="0"/>
                    <a:pt x="1388" y="7"/>
                    <a:pt x="1372" y="22"/>
                  </a:cubicBezTo>
                  <a:cubicBezTo>
                    <a:pt x="683" y="682"/>
                    <a:pt x="390" y="1599"/>
                    <a:pt x="26" y="2455"/>
                  </a:cubicBezTo>
                  <a:cubicBezTo>
                    <a:pt x="1" y="2517"/>
                    <a:pt x="54" y="2573"/>
                    <a:pt x="103" y="2573"/>
                  </a:cubicBezTo>
                  <a:cubicBezTo>
                    <a:pt x="126" y="2573"/>
                    <a:pt x="147" y="2561"/>
                    <a:pt x="159" y="2532"/>
                  </a:cubicBezTo>
                  <a:cubicBezTo>
                    <a:pt x="526" y="1694"/>
                    <a:pt x="810" y="784"/>
                    <a:pt x="1481" y="130"/>
                  </a:cubicBezTo>
                  <a:cubicBezTo>
                    <a:pt x="1538" y="78"/>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35"/>
            <p:cNvSpPr/>
            <p:nvPr/>
          </p:nvSpPr>
          <p:spPr>
            <a:xfrm>
              <a:off x="1069750" y="3378725"/>
              <a:ext cx="11750" cy="46175"/>
            </a:xfrm>
            <a:custGeom>
              <a:rect b="b" l="l" r="r" t="t"/>
              <a:pathLst>
                <a:path extrusionOk="0" h="1847" w="470">
                  <a:moveTo>
                    <a:pt x="361" y="0"/>
                  </a:moveTo>
                  <a:cubicBezTo>
                    <a:pt x="324" y="0"/>
                    <a:pt x="286" y="19"/>
                    <a:pt x="270" y="62"/>
                  </a:cubicBezTo>
                  <a:cubicBezTo>
                    <a:pt x="68" y="610"/>
                    <a:pt x="0" y="1171"/>
                    <a:pt x="11" y="1753"/>
                  </a:cubicBezTo>
                  <a:cubicBezTo>
                    <a:pt x="12" y="1815"/>
                    <a:pt x="61" y="1846"/>
                    <a:pt x="110" y="1846"/>
                  </a:cubicBezTo>
                  <a:cubicBezTo>
                    <a:pt x="159" y="1846"/>
                    <a:pt x="207" y="1815"/>
                    <a:pt x="205" y="1753"/>
                  </a:cubicBezTo>
                  <a:cubicBezTo>
                    <a:pt x="192" y="1188"/>
                    <a:pt x="253" y="642"/>
                    <a:pt x="445" y="110"/>
                  </a:cubicBezTo>
                  <a:cubicBezTo>
                    <a:pt x="470" y="44"/>
                    <a:pt x="416" y="0"/>
                    <a:pt x="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35"/>
            <p:cNvSpPr/>
            <p:nvPr/>
          </p:nvSpPr>
          <p:spPr>
            <a:xfrm>
              <a:off x="1272575" y="2939950"/>
              <a:ext cx="33900" cy="58000"/>
            </a:xfrm>
            <a:custGeom>
              <a:rect b="b" l="l" r="r" t="t"/>
              <a:pathLst>
                <a:path extrusionOk="0" h="2320" w="1356">
                  <a:moveTo>
                    <a:pt x="1276" y="1"/>
                  </a:moveTo>
                  <a:cubicBezTo>
                    <a:pt x="1266" y="1"/>
                    <a:pt x="1255" y="4"/>
                    <a:pt x="1244" y="10"/>
                  </a:cubicBezTo>
                  <a:cubicBezTo>
                    <a:pt x="431" y="515"/>
                    <a:pt x="219" y="1323"/>
                    <a:pt x="17" y="2204"/>
                  </a:cubicBezTo>
                  <a:cubicBezTo>
                    <a:pt x="1" y="2274"/>
                    <a:pt x="59" y="2319"/>
                    <a:pt x="114" y="2319"/>
                  </a:cubicBezTo>
                  <a:cubicBezTo>
                    <a:pt x="150" y="2319"/>
                    <a:pt x="185" y="2299"/>
                    <a:pt x="195" y="2253"/>
                  </a:cubicBezTo>
                  <a:cubicBezTo>
                    <a:pt x="379" y="1426"/>
                    <a:pt x="566" y="622"/>
                    <a:pt x="1301" y="114"/>
                  </a:cubicBezTo>
                  <a:cubicBezTo>
                    <a:pt x="1356" y="77"/>
                    <a:pt x="1326" y="1"/>
                    <a:pt x="12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35"/>
            <p:cNvSpPr/>
            <p:nvPr/>
          </p:nvSpPr>
          <p:spPr>
            <a:xfrm>
              <a:off x="969475" y="3927400"/>
              <a:ext cx="22675" cy="41975"/>
            </a:xfrm>
            <a:custGeom>
              <a:rect b="b" l="l" r="r" t="t"/>
              <a:pathLst>
                <a:path extrusionOk="0" h="1679" w="907">
                  <a:moveTo>
                    <a:pt x="774" y="0"/>
                  </a:moveTo>
                  <a:cubicBezTo>
                    <a:pt x="745" y="0"/>
                    <a:pt x="717" y="14"/>
                    <a:pt x="700" y="47"/>
                  </a:cubicBezTo>
                  <a:cubicBezTo>
                    <a:pt x="434" y="535"/>
                    <a:pt x="202" y="1036"/>
                    <a:pt x="24" y="1563"/>
                  </a:cubicBezTo>
                  <a:cubicBezTo>
                    <a:pt x="0" y="1633"/>
                    <a:pt x="58" y="1678"/>
                    <a:pt x="116" y="1678"/>
                  </a:cubicBezTo>
                  <a:cubicBezTo>
                    <a:pt x="154" y="1678"/>
                    <a:pt x="192" y="1658"/>
                    <a:pt x="208" y="1613"/>
                  </a:cubicBezTo>
                  <a:cubicBezTo>
                    <a:pt x="381" y="1102"/>
                    <a:pt x="606" y="616"/>
                    <a:pt x="866" y="145"/>
                  </a:cubicBezTo>
                  <a:cubicBezTo>
                    <a:pt x="906" y="70"/>
                    <a:pt x="838" y="0"/>
                    <a:pt x="77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5"/>
            <p:cNvSpPr/>
            <p:nvPr/>
          </p:nvSpPr>
          <p:spPr>
            <a:xfrm>
              <a:off x="1336000" y="3548700"/>
              <a:ext cx="30625" cy="47875"/>
            </a:xfrm>
            <a:custGeom>
              <a:rect b="b" l="l" r="r" t="t"/>
              <a:pathLst>
                <a:path extrusionOk="0" h="1915" w="1225">
                  <a:moveTo>
                    <a:pt x="1111" y="0"/>
                  </a:moveTo>
                  <a:cubicBezTo>
                    <a:pt x="1099" y="0"/>
                    <a:pt x="1085" y="4"/>
                    <a:pt x="1071" y="12"/>
                  </a:cubicBezTo>
                  <a:cubicBezTo>
                    <a:pt x="428" y="389"/>
                    <a:pt x="277" y="1161"/>
                    <a:pt x="25" y="1808"/>
                  </a:cubicBezTo>
                  <a:cubicBezTo>
                    <a:pt x="1" y="1872"/>
                    <a:pt x="53" y="1914"/>
                    <a:pt x="108" y="1914"/>
                  </a:cubicBezTo>
                  <a:cubicBezTo>
                    <a:pt x="143" y="1914"/>
                    <a:pt x="180" y="1896"/>
                    <a:pt x="196" y="1854"/>
                  </a:cubicBezTo>
                  <a:cubicBezTo>
                    <a:pt x="428" y="1254"/>
                    <a:pt x="558" y="507"/>
                    <a:pt x="1150" y="148"/>
                  </a:cubicBezTo>
                  <a:cubicBezTo>
                    <a:pt x="1225" y="104"/>
                    <a:pt x="1180" y="0"/>
                    <a:pt x="1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5"/>
            <p:cNvSpPr/>
            <p:nvPr/>
          </p:nvSpPr>
          <p:spPr>
            <a:xfrm>
              <a:off x="1401900" y="2799025"/>
              <a:ext cx="38475" cy="64375"/>
            </a:xfrm>
            <a:custGeom>
              <a:rect b="b" l="l" r="r" t="t"/>
              <a:pathLst>
                <a:path extrusionOk="0" h="2575" w="1539">
                  <a:moveTo>
                    <a:pt x="1423" y="1"/>
                  </a:moveTo>
                  <a:cubicBezTo>
                    <a:pt x="1405" y="1"/>
                    <a:pt x="1387" y="7"/>
                    <a:pt x="1371" y="23"/>
                  </a:cubicBezTo>
                  <a:cubicBezTo>
                    <a:pt x="683" y="683"/>
                    <a:pt x="389" y="1600"/>
                    <a:pt x="26" y="2456"/>
                  </a:cubicBezTo>
                  <a:cubicBezTo>
                    <a:pt x="0" y="2517"/>
                    <a:pt x="54" y="2574"/>
                    <a:pt x="103" y="2574"/>
                  </a:cubicBezTo>
                  <a:cubicBezTo>
                    <a:pt x="125" y="2574"/>
                    <a:pt x="147" y="2562"/>
                    <a:pt x="159" y="2534"/>
                  </a:cubicBezTo>
                  <a:cubicBezTo>
                    <a:pt x="526" y="1696"/>
                    <a:pt x="810" y="784"/>
                    <a:pt x="1482" y="132"/>
                  </a:cubicBezTo>
                  <a:cubicBezTo>
                    <a:pt x="1539" y="80"/>
                    <a:pt x="1484" y="1"/>
                    <a:pt x="14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5"/>
            <p:cNvSpPr/>
            <p:nvPr/>
          </p:nvSpPr>
          <p:spPr>
            <a:xfrm>
              <a:off x="1690950" y="2969650"/>
              <a:ext cx="38450" cy="64375"/>
            </a:xfrm>
            <a:custGeom>
              <a:rect b="b" l="l" r="r" t="t"/>
              <a:pathLst>
                <a:path extrusionOk="0" h="2575" w="1538">
                  <a:moveTo>
                    <a:pt x="1423" y="1"/>
                  </a:moveTo>
                  <a:cubicBezTo>
                    <a:pt x="1405" y="1"/>
                    <a:pt x="1387" y="7"/>
                    <a:pt x="1371" y="22"/>
                  </a:cubicBezTo>
                  <a:cubicBezTo>
                    <a:pt x="681" y="684"/>
                    <a:pt x="388" y="1600"/>
                    <a:pt x="26" y="2457"/>
                  </a:cubicBezTo>
                  <a:cubicBezTo>
                    <a:pt x="1" y="2518"/>
                    <a:pt x="53" y="2574"/>
                    <a:pt x="102" y="2574"/>
                  </a:cubicBezTo>
                  <a:cubicBezTo>
                    <a:pt x="124" y="2574"/>
                    <a:pt x="145" y="2562"/>
                    <a:pt x="158" y="2533"/>
                  </a:cubicBezTo>
                  <a:cubicBezTo>
                    <a:pt x="524" y="1695"/>
                    <a:pt x="810" y="784"/>
                    <a:pt x="1481" y="132"/>
                  </a:cubicBezTo>
                  <a:cubicBezTo>
                    <a:pt x="1537" y="78"/>
                    <a:pt x="1484" y="1"/>
                    <a:pt x="14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5"/>
            <p:cNvSpPr/>
            <p:nvPr/>
          </p:nvSpPr>
          <p:spPr>
            <a:xfrm>
              <a:off x="1299125" y="3074700"/>
              <a:ext cx="38450" cy="64350"/>
            </a:xfrm>
            <a:custGeom>
              <a:rect b="b" l="l" r="r" t="t"/>
              <a:pathLst>
                <a:path extrusionOk="0" h="2574" w="1538">
                  <a:moveTo>
                    <a:pt x="1423" y="0"/>
                  </a:moveTo>
                  <a:cubicBezTo>
                    <a:pt x="1406" y="0"/>
                    <a:pt x="1388" y="7"/>
                    <a:pt x="1372" y="22"/>
                  </a:cubicBezTo>
                  <a:cubicBezTo>
                    <a:pt x="683" y="682"/>
                    <a:pt x="390" y="1599"/>
                    <a:pt x="26" y="2455"/>
                  </a:cubicBezTo>
                  <a:cubicBezTo>
                    <a:pt x="1" y="2517"/>
                    <a:pt x="54" y="2573"/>
                    <a:pt x="103" y="2573"/>
                  </a:cubicBezTo>
                  <a:cubicBezTo>
                    <a:pt x="126" y="2573"/>
                    <a:pt x="147" y="2561"/>
                    <a:pt x="160" y="2532"/>
                  </a:cubicBezTo>
                  <a:cubicBezTo>
                    <a:pt x="526" y="1694"/>
                    <a:pt x="810" y="784"/>
                    <a:pt x="1481" y="130"/>
                  </a:cubicBezTo>
                  <a:cubicBezTo>
                    <a:pt x="1538" y="78"/>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5"/>
            <p:cNvSpPr/>
            <p:nvPr/>
          </p:nvSpPr>
          <p:spPr>
            <a:xfrm>
              <a:off x="1476000" y="3420975"/>
              <a:ext cx="36400" cy="66625"/>
            </a:xfrm>
            <a:custGeom>
              <a:rect b="b" l="l" r="r" t="t"/>
              <a:pathLst>
                <a:path extrusionOk="0" h="2665" w="1456">
                  <a:moveTo>
                    <a:pt x="1345" y="0"/>
                  </a:moveTo>
                  <a:cubicBezTo>
                    <a:pt x="1321" y="0"/>
                    <a:pt x="1297" y="11"/>
                    <a:pt x="1280" y="36"/>
                  </a:cubicBezTo>
                  <a:cubicBezTo>
                    <a:pt x="756" y="838"/>
                    <a:pt x="203" y="1594"/>
                    <a:pt x="14" y="2555"/>
                  </a:cubicBezTo>
                  <a:cubicBezTo>
                    <a:pt x="1" y="2621"/>
                    <a:pt x="57" y="2664"/>
                    <a:pt x="109" y="2664"/>
                  </a:cubicBezTo>
                  <a:cubicBezTo>
                    <a:pt x="143" y="2664"/>
                    <a:pt x="175" y="2645"/>
                    <a:pt x="183" y="2601"/>
                  </a:cubicBezTo>
                  <a:cubicBezTo>
                    <a:pt x="364" y="1657"/>
                    <a:pt x="909" y="909"/>
                    <a:pt x="1418" y="117"/>
                  </a:cubicBezTo>
                  <a:cubicBezTo>
                    <a:pt x="1455" y="57"/>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5"/>
            <p:cNvSpPr/>
            <p:nvPr/>
          </p:nvSpPr>
          <p:spPr>
            <a:xfrm>
              <a:off x="1407325" y="3533150"/>
              <a:ext cx="36325" cy="66600"/>
            </a:xfrm>
            <a:custGeom>
              <a:rect b="b" l="l" r="r" t="t"/>
              <a:pathLst>
                <a:path extrusionOk="0" h="2664" w="1453">
                  <a:moveTo>
                    <a:pt x="1344" y="1"/>
                  </a:moveTo>
                  <a:cubicBezTo>
                    <a:pt x="1320" y="1"/>
                    <a:pt x="1296" y="11"/>
                    <a:pt x="1280" y="37"/>
                  </a:cubicBezTo>
                  <a:cubicBezTo>
                    <a:pt x="756" y="839"/>
                    <a:pt x="202" y="1595"/>
                    <a:pt x="14" y="2554"/>
                  </a:cubicBezTo>
                  <a:cubicBezTo>
                    <a:pt x="0" y="2621"/>
                    <a:pt x="57" y="2664"/>
                    <a:pt x="108" y="2664"/>
                  </a:cubicBezTo>
                  <a:cubicBezTo>
                    <a:pt x="142" y="2664"/>
                    <a:pt x="174" y="2645"/>
                    <a:pt x="181" y="2602"/>
                  </a:cubicBezTo>
                  <a:cubicBezTo>
                    <a:pt x="364" y="1656"/>
                    <a:pt x="907" y="908"/>
                    <a:pt x="1416" y="118"/>
                  </a:cubicBezTo>
                  <a:cubicBezTo>
                    <a:pt x="1452" y="56"/>
                    <a:pt x="1398"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35"/>
            <p:cNvSpPr/>
            <p:nvPr/>
          </p:nvSpPr>
          <p:spPr>
            <a:xfrm>
              <a:off x="1581050" y="3106900"/>
              <a:ext cx="36325" cy="66600"/>
            </a:xfrm>
            <a:custGeom>
              <a:rect b="b" l="l" r="r" t="t"/>
              <a:pathLst>
                <a:path extrusionOk="0" h="2664" w="1453">
                  <a:moveTo>
                    <a:pt x="1343" y="0"/>
                  </a:moveTo>
                  <a:cubicBezTo>
                    <a:pt x="1320" y="0"/>
                    <a:pt x="1296" y="11"/>
                    <a:pt x="1280" y="36"/>
                  </a:cubicBezTo>
                  <a:cubicBezTo>
                    <a:pt x="756" y="838"/>
                    <a:pt x="202" y="1594"/>
                    <a:pt x="14" y="2553"/>
                  </a:cubicBezTo>
                  <a:cubicBezTo>
                    <a:pt x="0" y="2620"/>
                    <a:pt x="56" y="2663"/>
                    <a:pt x="108" y="2663"/>
                  </a:cubicBezTo>
                  <a:cubicBezTo>
                    <a:pt x="141" y="2663"/>
                    <a:pt x="173" y="2644"/>
                    <a:pt x="181" y="2601"/>
                  </a:cubicBezTo>
                  <a:cubicBezTo>
                    <a:pt x="362" y="1655"/>
                    <a:pt x="907" y="907"/>
                    <a:pt x="1416" y="117"/>
                  </a:cubicBezTo>
                  <a:cubicBezTo>
                    <a:pt x="1452" y="56"/>
                    <a:pt x="1398" y="0"/>
                    <a:pt x="13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5"/>
            <p:cNvSpPr/>
            <p:nvPr/>
          </p:nvSpPr>
          <p:spPr>
            <a:xfrm>
              <a:off x="1804975" y="3061750"/>
              <a:ext cx="36325" cy="66625"/>
            </a:xfrm>
            <a:custGeom>
              <a:rect b="b" l="l" r="r" t="t"/>
              <a:pathLst>
                <a:path extrusionOk="0" h="2665" w="1453">
                  <a:moveTo>
                    <a:pt x="1344" y="1"/>
                  </a:moveTo>
                  <a:cubicBezTo>
                    <a:pt x="1320" y="1"/>
                    <a:pt x="1296" y="12"/>
                    <a:pt x="1280" y="37"/>
                  </a:cubicBezTo>
                  <a:cubicBezTo>
                    <a:pt x="756" y="840"/>
                    <a:pt x="203" y="1595"/>
                    <a:pt x="14" y="2554"/>
                  </a:cubicBezTo>
                  <a:cubicBezTo>
                    <a:pt x="1" y="2621"/>
                    <a:pt x="57" y="2664"/>
                    <a:pt x="108" y="2664"/>
                  </a:cubicBezTo>
                  <a:cubicBezTo>
                    <a:pt x="142" y="2664"/>
                    <a:pt x="174" y="2645"/>
                    <a:pt x="182" y="2601"/>
                  </a:cubicBezTo>
                  <a:cubicBezTo>
                    <a:pt x="364" y="1657"/>
                    <a:pt x="907" y="908"/>
                    <a:pt x="1416" y="117"/>
                  </a:cubicBezTo>
                  <a:cubicBezTo>
                    <a:pt x="1453" y="57"/>
                    <a:pt x="1398"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5"/>
            <p:cNvSpPr/>
            <p:nvPr/>
          </p:nvSpPr>
          <p:spPr>
            <a:xfrm>
              <a:off x="1469600" y="3597625"/>
              <a:ext cx="6975" cy="58775"/>
            </a:xfrm>
            <a:custGeom>
              <a:rect b="b" l="l" r="r" t="t"/>
              <a:pathLst>
                <a:path extrusionOk="0" h="2351" w="279">
                  <a:moveTo>
                    <a:pt x="187" y="1"/>
                  </a:moveTo>
                  <a:cubicBezTo>
                    <a:pt x="140" y="1"/>
                    <a:pt x="89" y="31"/>
                    <a:pt x="83" y="91"/>
                  </a:cubicBezTo>
                  <a:cubicBezTo>
                    <a:pt x="22" y="813"/>
                    <a:pt x="1" y="1535"/>
                    <a:pt x="1" y="2260"/>
                  </a:cubicBezTo>
                  <a:cubicBezTo>
                    <a:pt x="1" y="2320"/>
                    <a:pt x="48" y="2351"/>
                    <a:pt x="94" y="2351"/>
                  </a:cubicBezTo>
                  <a:cubicBezTo>
                    <a:pt x="141" y="2351"/>
                    <a:pt x="188" y="2320"/>
                    <a:pt x="188" y="2260"/>
                  </a:cubicBezTo>
                  <a:cubicBezTo>
                    <a:pt x="189" y="1535"/>
                    <a:pt x="210" y="813"/>
                    <a:pt x="272" y="91"/>
                  </a:cubicBezTo>
                  <a:cubicBezTo>
                    <a:pt x="278" y="31"/>
                    <a:pt x="234" y="1"/>
                    <a:pt x="187"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5"/>
            <p:cNvSpPr/>
            <p:nvPr/>
          </p:nvSpPr>
          <p:spPr>
            <a:xfrm>
              <a:off x="1220275" y="3231125"/>
              <a:ext cx="23675" cy="64625"/>
            </a:xfrm>
            <a:custGeom>
              <a:rect b="b" l="l" r="r" t="t"/>
              <a:pathLst>
                <a:path extrusionOk="0" h="2585" w="947">
                  <a:moveTo>
                    <a:pt x="827" y="1"/>
                  </a:moveTo>
                  <a:cubicBezTo>
                    <a:pt x="801" y="1"/>
                    <a:pt x="776" y="14"/>
                    <a:pt x="761" y="45"/>
                  </a:cubicBezTo>
                  <a:cubicBezTo>
                    <a:pt x="390" y="823"/>
                    <a:pt x="177" y="1645"/>
                    <a:pt x="13" y="2489"/>
                  </a:cubicBezTo>
                  <a:cubicBezTo>
                    <a:pt x="1" y="2547"/>
                    <a:pt x="48" y="2585"/>
                    <a:pt x="92" y="2585"/>
                  </a:cubicBezTo>
                  <a:cubicBezTo>
                    <a:pt x="121" y="2585"/>
                    <a:pt x="150" y="2568"/>
                    <a:pt x="159" y="2529"/>
                  </a:cubicBezTo>
                  <a:cubicBezTo>
                    <a:pt x="372" y="1714"/>
                    <a:pt x="551" y="903"/>
                    <a:pt x="912" y="135"/>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5"/>
            <p:cNvSpPr/>
            <p:nvPr/>
          </p:nvSpPr>
          <p:spPr>
            <a:xfrm>
              <a:off x="860925" y="3412900"/>
              <a:ext cx="38475" cy="64025"/>
            </a:xfrm>
            <a:custGeom>
              <a:rect b="b" l="l" r="r" t="t"/>
              <a:pathLst>
                <a:path extrusionOk="0" h="2561" w="1539">
                  <a:moveTo>
                    <a:pt x="1424" y="1"/>
                  </a:moveTo>
                  <a:cubicBezTo>
                    <a:pt x="1406" y="1"/>
                    <a:pt x="1388" y="7"/>
                    <a:pt x="1371" y="23"/>
                  </a:cubicBezTo>
                  <a:cubicBezTo>
                    <a:pt x="683" y="680"/>
                    <a:pt x="390" y="1592"/>
                    <a:pt x="26" y="2444"/>
                  </a:cubicBezTo>
                  <a:cubicBezTo>
                    <a:pt x="1" y="2505"/>
                    <a:pt x="54" y="2561"/>
                    <a:pt x="103" y="2561"/>
                  </a:cubicBezTo>
                  <a:cubicBezTo>
                    <a:pt x="125" y="2561"/>
                    <a:pt x="147" y="2549"/>
                    <a:pt x="159" y="2520"/>
                  </a:cubicBezTo>
                  <a:cubicBezTo>
                    <a:pt x="526" y="1688"/>
                    <a:pt x="809" y="780"/>
                    <a:pt x="1482" y="132"/>
                  </a:cubicBezTo>
                  <a:cubicBezTo>
                    <a:pt x="1539" y="77"/>
                    <a:pt x="1485" y="1"/>
                    <a:pt x="1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5"/>
            <p:cNvSpPr/>
            <p:nvPr/>
          </p:nvSpPr>
          <p:spPr>
            <a:xfrm>
              <a:off x="1329700" y="3356350"/>
              <a:ext cx="36375" cy="66600"/>
            </a:xfrm>
            <a:custGeom>
              <a:rect b="b" l="l" r="r" t="t"/>
              <a:pathLst>
                <a:path extrusionOk="0" h="2664" w="1455">
                  <a:moveTo>
                    <a:pt x="1346" y="0"/>
                  </a:moveTo>
                  <a:cubicBezTo>
                    <a:pt x="1322" y="0"/>
                    <a:pt x="1297" y="11"/>
                    <a:pt x="1280" y="37"/>
                  </a:cubicBezTo>
                  <a:cubicBezTo>
                    <a:pt x="756" y="839"/>
                    <a:pt x="202" y="1595"/>
                    <a:pt x="14" y="2554"/>
                  </a:cubicBezTo>
                  <a:cubicBezTo>
                    <a:pt x="0" y="2621"/>
                    <a:pt x="57" y="2664"/>
                    <a:pt x="108" y="2664"/>
                  </a:cubicBezTo>
                  <a:cubicBezTo>
                    <a:pt x="142" y="2664"/>
                    <a:pt x="174" y="2645"/>
                    <a:pt x="181" y="2600"/>
                  </a:cubicBezTo>
                  <a:cubicBezTo>
                    <a:pt x="364" y="1656"/>
                    <a:pt x="907" y="908"/>
                    <a:pt x="1416" y="116"/>
                  </a:cubicBezTo>
                  <a:cubicBezTo>
                    <a:pt x="1454" y="56"/>
                    <a:pt x="1401"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5"/>
            <p:cNvSpPr/>
            <p:nvPr/>
          </p:nvSpPr>
          <p:spPr>
            <a:xfrm>
              <a:off x="2214925" y="2612675"/>
              <a:ext cx="23650" cy="64675"/>
            </a:xfrm>
            <a:custGeom>
              <a:rect b="b" l="l" r="r" t="t"/>
              <a:pathLst>
                <a:path extrusionOk="0" h="2587" w="946">
                  <a:moveTo>
                    <a:pt x="827" y="1"/>
                  </a:moveTo>
                  <a:cubicBezTo>
                    <a:pt x="801" y="1"/>
                    <a:pt x="775" y="14"/>
                    <a:pt x="760" y="47"/>
                  </a:cubicBezTo>
                  <a:cubicBezTo>
                    <a:pt x="390" y="825"/>
                    <a:pt x="176" y="1647"/>
                    <a:pt x="11" y="2491"/>
                  </a:cubicBezTo>
                  <a:cubicBezTo>
                    <a:pt x="1" y="2548"/>
                    <a:pt x="48" y="2586"/>
                    <a:pt x="93" y="2586"/>
                  </a:cubicBezTo>
                  <a:cubicBezTo>
                    <a:pt x="122" y="2586"/>
                    <a:pt x="150" y="2570"/>
                    <a:pt x="160" y="2531"/>
                  </a:cubicBezTo>
                  <a:cubicBezTo>
                    <a:pt x="371" y="1716"/>
                    <a:pt x="550" y="905"/>
                    <a:pt x="912" y="137"/>
                  </a:cubicBezTo>
                  <a:cubicBezTo>
                    <a:pt x="945" y="66"/>
                    <a:pt x="884"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5"/>
            <p:cNvSpPr/>
            <p:nvPr/>
          </p:nvSpPr>
          <p:spPr>
            <a:xfrm>
              <a:off x="2315900" y="2731800"/>
              <a:ext cx="30525" cy="62500"/>
            </a:xfrm>
            <a:custGeom>
              <a:rect b="b" l="l" r="r" t="t"/>
              <a:pathLst>
                <a:path extrusionOk="0" h="2500" w="1221">
                  <a:moveTo>
                    <a:pt x="1102" y="0"/>
                  </a:moveTo>
                  <a:cubicBezTo>
                    <a:pt x="1076" y="0"/>
                    <a:pt x="1049" y="11"/>
                    <a:pt x="1030" y="38"/>
                  </a:cubicBezTo>
                  <a:cubicBezTo>
                    <a:pt x="529" y="748"/>
                    <a:pt x="245" y="1558"/>
                    <a:pt x="19" y="2390"/>
                  </a:cubicBezTo>
                  <a:cubicBezTo>
                    <a:pt x="1" y="2456"/>
                    <a:pt x="55" y="2500"/>
                    <a:pt x="108" y="2500"/>
                  </a:cubicBezTo>
                  <a:cubicBezTo>
                    <a:pt x="144" y="2500"/>
                    <a:pt x="178" y="2481"/>
                    <a:pt x="189" y="2436"/>
                  </a:cubicBezTo>
                  <a:cubicBezTo>
                    <a:pt x="409" y="1616"/>
                    <a:pt x="684" y="823"/>
                    <a:pt x="1177" y="121"/>
                  </a:cubicBezTo>
                  <a:cubicBezTo>
                    <a:pt x="1221" y="60"/>
                    <a:pt x="1163"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5"/>
            <p:cNvSpPr/>
            <p:nvPr/>
          </p:nvSpPr>
          <p:spPr>
            <a:xfrm>
              <a:off x="2524350" y="2550650"/>
              <a:ext cx="30550" cy="62550"/>
            </a:xfrm>
            <a:custGeom>
              <a:rect b="b" l="l" r="r" t="t"/>
              <a:pathLst>
                <a:path extrusionOk="0" h="2502" w="1222">
                  <a:moveTo>
                    <a:pt x="1101" y="1"/>
                  </a:moveTo>
                  <a:cubicBezTo>
                    <a:pt x="1076" y="1"/>
                    <a:pt x="1050" y="12"/>
                    <a:pt x="1031" y="38"/>
                  </a:cubicBezTo>
                  <a:cubicBezTo>
                    <a:pt x="530" y="749"/>
                    <a:pt x="246" y="1560"/>
                    <a:pt x="20" y="2392"/>
                  </a:cubicBezTo>
                  <a:cubicBezTo>
                    <a:pt x="1" y="2459"/>
                    <a:pt x="56" y="2502"/>
                    <a:pt x="109" y="2502"/>
                  </a:cubicBezTo>
                  <a:cubicBezTo>
                    <a:pt x="144" y="2502"/>
                    <a:pt x="178" y="2483"/>
                    <a:pt x="189" y="2439"/>
                  </a:cubicBezTo>
                  <a:cubicBezTo>
                    <a:pt x="410" y="1617"/>
                    <a:pt x="686" y="824"/>
                    <a:pt x="1176" y="124"/>
                  </a:cubicBezTo>
                  <a:cubicBezTo>
                    <a:pt x="1222" y="62"/>
                    <a:pt x="1162" y="1"/>
                    <a:pt x="11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5"/>
            <p:cNvSpPr/>
            <p:nvPr/>
          </p:nvSpPr>
          <p:spPr>
            <a:xfrm>
              <a:off x="1854625" y="2690625"/>
              <a:ext cx="38425" cy="64350"/>
            </a:xfrm>
            <a:custGeom>
              <a:rect b="b" l="l" r="r" t="t"/>
              <a:pathLst>
                <a:path extrusionOk="0" h="2574" w="1537">
                  <a:moveTo>
                    <a:pt x="1424" y="0"/>
                  </a:moveTo>
                  <a:cubicBezTo>
                    <a:pt x="1406" y="0"/>
                    <a:pt x="1387" y="7"/>
                    <a:pt x="1371" y="24"/>
                  </a:cubicBezTo>
                  <a:cubicBezTo>
                    <a:pt x="681" y="684"/>
                    <a:pt x="388" y="1599"/>
                    <a:pt x="26" y="2457"/>
                  </a:cubicBezTo>
                  <a:cubicBezTo>
                    <a:pt x="0" y="2518"/>
                    <a:pt x="53" y="2574"/>
                    <a:pt x="101" y="2574"/>
                  </a:cubicBezTo>
                  <a:cubicBezTo>
                    <a:pt x="124" y="2574"/>
                    <a:pt x="145" y="2562"/>
                    <a:pt x="157" y="2533"/>
                  </a:cubicBezTo>
                  <a:cubicBezTo>
                    <a:pt x="524" y="1695"/>
                    <a:pt x="810" y="784"/>
                    <a:pt x="1480" y="131"/>
                  </a:cubicBezTo>
                  <a:cubicBezTo>
                    <a:pt x="1537" y="78"/>
                    <a:pt x="1484"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5"/>
            <p:cNvSpPr/>
            <p:nvPr/>
          </p:nvSpPr>
          <p:spPr>
            <a:xfrm>
              <a:off x="2327750" y="2620625"/>
              <a:ext cx="36350" cy="66600"/>
            </a:xfrm>
            <a:custGeom>
              <a:rect b="b" l="l" r="r" t="t"/>
              <a:pathLst>
                <a:path extrusionOk="0" h="2664" w="1454">
                  <a:moveTo>
                    <a:pt x="1344" y="0"/>
                  </a:moveTo>
                  <a:cubicBezTo>
                    <a:pt x="1320" y="0"/>
                    <a:pt x="1297" y="11"/>
                    <a:pt x="1280" y="36"/>
                  </a:cubicBezTo>
                  <a:cubicBezTo>
                    <a:pt x="757" y="838"/>
                    <a:pt x="203" y="1594"/>
                    <a:pt x="14" y="2554"/>
                  </a:cubicBezTo>
                  <a:cubicBezTo>
                    <a:pt x="1" y="2620"/>
                    <a:pt x="57" y="2664"/>
                    <a:pt x="108" y="2664"/>
                  </a:cubicBezTo>
                  <a:cubicBezTo>
                    <a:pt x="142" y="2664"/>
                    <a:pt x="174" y="2645"/>
                    <a:pt x="182" y="2601"/>
                  </a:cubicBezTo>
                  <a:cubicBezTo>
                    <a:pt x="365" y="1657"/>
                    <a:pt x="908" y="908"/>
                    <a:pt x="1417" y="117"/>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5"/>
            <p:cNvSpPr/>
            <p:nvPr/>
          </p:nvSpPr>
          <p:spPr>
            <a:xfrm>
              <a:off x="2834525" y="2573825"/>
              <a:ext cx="36400" cy="66600"/>
            </a:xfrm>
            <a:custGeom>
              <a:rect b="b" l="l" r="r" t="t"/>
              <a:pathLst>
                <a:path extrusionOk="0" h="2664" w="1456">
                  <a:moveTo>
                    <a:pt x="1347" y="1"/>
                  </a:moveTo>
                  <a:cubicBezTo>
                    <a:pt x="1323" y="1"/>
                    <a:pt x="1299" y="11"/>
                    <a:pt x="1282" y="36"/>
                  </a:cubicBezTo>
                  <a:cubicBezTo>
                    <a:pt x="758" y="838"/>
                    <a:pt x="204" y="1594"/>
                    <a:pt x="14" y="2553"/>
                  </a:cubicBezTo>
                  <a:cubicBezTo>
                    <a:pt x="1" y="2620"/>
                    <a:pt x="58" y="2663"/>
                    <a:pt x="109" y="2663"/>
                  </a:cubicBezTo>
                  <a:cubicBezTo>
                    <a:pt x="143" y="2663"/>
                    <a:pt x="175" y="2644"/>
                    <a:pt x="184" y="2601"/>
                  </a:cubicBezTo>
                  <a:cubicBezTo>
                    <a:pt x="365" y="1655"/>
                    <a:pt x="909" y="907"/>
                    <a:pt x="1418" y="115"/>
                  </a:cubicBezTo>
                  <a:cubicBezTo>
                    <a:pt x="1456" y="56"/>
                    <a:pt x="1401"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5"/>
            <p:cNvSpPr/>
            <p:nvPr/>
          </p:nvSpPr>
          <p:spPr>
            <a:xfrm>
              <a:off x="1703675" y="2661400"/>
              <a:ext cx="36400" cy="66600"/>
            </a:xfrm>
            <a:custGeom>
              <a:rect b="b" l="l" r="r" t="t"/>
              <a:pathLst>
                <a:path extrusionOk="0" h="2664" w="1456">
                  <a:moveTo>
                    <a:pt x="1346" y="0"/>
                  </a:moveTo>
                  <a:cubicBezTo>
                    <a:pt x="1322" y="0"/>
                    <a:pt x="1298" y="11"/>
                    <a:pt x="1281" y="36"/>
                  </a:cubicBezTo>
                  <a:cubicBezTo>
                    <a:pt x="758" y="838"/>
                    <a:pt x="204" y="1594"/>
                    <a:pt x="14" y="2554"/>
                  </a:cubicBezTo>
                  <a:cubicBezTo>
                    <a:pt x="0" y="2620"/>
                    <a:pt x="57" y="2664"/>
                    <a:pt x="109" y="2664"/>
                  </a:cubicBezTo>
                  <a:cubicBezTo>
                    <a:pt x="143" y="2664"/>
                    <a:pt x="175" y="2645"/>
                    <a:pt x="183" y="2601"/>
                  </a:cubicBezTo>
                  <a:cubicBezTo>
                    <a:pt x="364" y="1657"/>
                    <a:pt x="909" y="908"/>
                    <a:pt x="1417" y="117"/>
                  </a:cubicBezTo>
                  <a:cubicBezTo>
                    <a:pt x="1455" y="56"/>
                    <a:pt x="1401"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5"/>
            <p:cNvSpPr/>
            <p:nvPr/>
          </p:nvSpPr>
          <p:spPr>
            <a:xfrm>
              <a:off x="2027450" y="2652700"/>
              <a:ext cx="36350" cy="66600"/>
            </a:xfrm>
            <a:custGeom>
              <a:rect b="b" l="l" r="r" t="t"/>
              <a:pathLst>
                <a:path extrusionOk="0" h="2664" w="1454">
                  <a:moveTo>
                    <a:pt x="1345" y="0"/>
                  </a:moveTo>
                  <a:cubicBezTo>
                    <a:pt x="1321" y="0"/>
                    <a:pt x="1298" y="11"/>
                    <a:pt x="1281" y="37"/>
                  </a:cubicBezTo>
                  <a:cubicBezTo>
                    <a:pt x="757" y="839"/>
                    <a:pt x="204" y="1595"/>
                    <a:pt x="14" y="2554"/>
                  </a:cubicBezTo>
                  <a:cubicBezTo>
                    <a:pt x="0" y="2620"/>
                    <a:pt x="56" y="2664"/>
                    <a:pt x="108" y="2664"/>
                  </a:cubicBezTo>
                  <a:cubicBezTo>
                    <a:pt x="142" y="2664"/>
                    <a:pt x="174" y="2644"/>
                    <a:pt x="183" y="2600"/>
                  </a:cubicBezTo>
                  <a:cubicBezTo>
                    <a:pt x="364" y="1656"/>
                    <a:pt x="909" y="908"/>
                    <a:pt x="1417" y="116"/>
                  </a:cubicBezTo>
                  <a:cubicBezTo>
                    <a:pt x="1454" y="57"/>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5"/>
            <p:cNvSpPr/>
            <p:nvPr/>
          </p:nvSpPr>
          <p:spPr>
            <a:xfrm>
              <a:off x="2272725" y="2818125"/>
              <a:ext cx="14650" cy="34775"/>
            </a:xfrm>
            <a:custGeom>
              <a:rect b="b" l="l" r="r" t="t"/>
              <a:pathLst>
                <a:path extrusionOk="0" h="1391" w="586">
                  <a:moveTo>
                    <a:pt x="496" y="0"/>
                  </a:moveTo>
                  <a:cubicBezTo>
                    <a:pt x="475" y="0"/>
                    <a:pt x="454" y="10"/>
                    <a:pt x="444" y="34"/>
                  </a:cubicBezTo>
                  <a:cubicBezTo>
                    <a:pt x="269" y="445"/>
                    <a:pt x="119" y="861"/>
                    <a:pt x="14" y="1298"/>
                  </a:cubicBezTo>
                  <a:cubicBezTo>
                    <a:pt x="1" y="1354"/>
                    <a:pt x="47" y="1390"/>
                    <a:pt x="91" y="1390"/>
                  </a:cubicBezTo>
                  <a:cubicBezTo>
                    <a:pt x="121" y="1390"/>
                    <a:pt x="149" y="1374"/>
                    <a:pt x="158" y="1337"/>
                  </a:cubicBezTo>
                  <a:cubicBezTo>
                    <a:pt x="257" y="906"/>
                    <a:pt x="397" y="492"/>
                    <a:pt x="566" y="83"/>
                  </a:cubicBezTo>
                  <a:cubicBezTo>
                    <a:pt x="585" y="38"/>
                    <a:pt x="539" y="0"/>
                    <a:pt x="4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5"/>
            <p:cNvSpPr/>
            <p:nvPr/>
          </p:nvSpPr>
          <p:spPr>
            <a:xfrm>
              <a:off x="2165900" y="2922450"/>
              <a:ext cx="33900" cy="58000"/>
            </a:xfrm>
            <a:custGeom>
              <a:rect b="b" l="l" r="r" t="t"/>
              <a:pathLst>
                <a:path extrusionOk="0" h="2320" w="1356">
                  <a:moveTo>
                    <a:pt x="1275" y="0"/>
                  </a:moveTo>
                  <a:cubicBezTo>
                    <a:pt x="1265" y="0"/>
                    <a:pt x="1255" y="3"/>
                    <a:pt x="1244" y="10"/>
                  </a:cubicBezTo>
                  <a:cubicBezTo>
                    <a:pt x="431" y="516"/>
                    <a:pt x="219" y="1324"/>
                    <a:pt x="17" y="2205"/>
                  </a:cubicBezTo>
                  <a:cubicBezTo>
                    <a:pt x="1" y="2274"/>
                    <a:pt x="59" y="2320"/>
                    <a:pt x="114" y="2320"/>
                  </a:cubicBezTo>
                  <a:cubicBezTo>
                    <a:pt x="150" y="2320"/>
                    <a:pt x="185" y="2300"/>
                    <a:pt x="195" y="2253"/>
                  </a:cubicBezTo>
                  <a:cubicBezTo>
                    <a:pt x="379" y="1427"/>
                    <a:pt x="566" y="622"/>
                    <a:pt x="1302" y="113"/>
                  </a:cubicBezTo>
                  <a:cubicBezTo>
                    <a:pt x="1356" y="77"/>
                    <a:pt x="1325" y="0"/>
                    <a:pt x="12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5"/>
            <p:cNvSpPr/>
            <p:nvPr/>
          </p:nvSpPr>
          <p:spPr>
            <a:xfrm>
              <a:off x="2226100" y="2961175"/>
              <a:ext cx="22700" cy="42225"/>
            </a:xfrm>
            <a:custGeom>
              <a:rect b="b" l="l" r="r" t="t"/>
              <a:pathLst>
                <a:path extrusionOk="0" h="1689" w="908">
                  <a:moveTo>
                    <a:pt x="775" y="0"/>
                  </a:moveTo>
                  <a:cubicBezTo>
                    <a:pt x="746" y="0"/>
                    <a:pt x="718" y="14"/>
                    <a:pt x="700" y="47"/>
                  </a:cubicBezTo>
                  <a:cubicBezTo>
                    <a:pt x="435" y="538"/>
                    <a:pt x="203" y="1042"/>
                    <a:pt x="25" y="1572"/>
                  </a:cubicBezTo>
                  <a:cubicBezTo>
                    <a:pt x="1" y="1642"/>
                    <a:pt x="58" y="1688"/>
                    <a:pt x="116" y="1688"/>
                  </a:cubicBezTo>
                  <a:cubicBezTo>
                    <a:pt x="154" y="1688"/>
                    <a:pt x="192" y="1669"/>
                    <a:pt x="208" y="1623"/>
                  </a:cubicBezTo>
                  <a:cubicBezTo>
                    <a:pt x="383" y="1110"/>
                    <a:pt x="607" y="620"/>
                    <a:pt x="866" y="145"/>
                  </a:cubicBezTo>
                  <a:cubicBezTo>
                    <a:pt x="908" y="70"/>
                    <a:pt x="840"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5"/>
            <p:cNvSpPr/>
            <p:nvPr/>
          </p:nvSpPr>
          <p:spPr>
            <a:xfrm>
              <a:off x="2092825" y="2859450"/>
              <a:ext cx="30675" cy="47850"/>
            </a:xfrm>
            <a:custGeom>
              <a:rect b="b" l="l" r="r" t="t"/>
              <a:pathLst>
                <a:path extrusionOk="0" h="1914" w="1227">
                  <a:moveTo>
                    <a:pt x="1111" y="1"/>
                  </a:moveTo>
                  <a:cubicBezTo>
                    <a:pt x="1098" y="1"/>
                    <a:pt x="1085" y="4"/>
                    <a:pt x="1071" y="12"/>
                  </a:cubicBezTo>
                  <a:cubicBezTo>
                    <a:pt x="427" y="389"/>
                    <a:pt x="276" y="1161"/>
                    <a:pt x="25" y="1807"/>
                  </a:cubicBezTo>
                  <a:cubicBezTo>
                    <a:pt x="0" y="1872"/>
                    <a:pt x="54" y="1914"/>
                    <a:pt x="108" y="1914"/>
                  </a:cubicBezTo>
                  <a:cubicBezTo>
                    <a:pt x="144" y="1914"/>
                    <a:pt x="180" y="1896"/>
                    <a:pt x="195" y="1854"/>
                  </a:cubicBezTo>
                  <a:cubicBezTo>
                    <a:pt x="427" y="1254"/>
                    <a:pt x="559" y="507"/>
                    <a:pt x="1152" y="148"/>
                  </a:cubicBezTo>
                  <a:cubicBezTo>
                    <a:pt x="1226" y="104"/>
                    <a:pt x="1181" y="1"/>
                    <a:pt x="11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5"/>
            <p:cNvSpPr/>
            <p:nvPr/>
          </p:nvSpPr>
          <p:spPr>
            <a:xfrm>
              <a:off x="1972150" y="2896975"/>
              <a:ext cx="30500" cy="62525"/>
            </a:xfrm>
            <a:custGeom>
              <a:rect b="b" l="l" r="r" t="t"/>
              <a:pathLst>
                <a:path extrusionOk="0" h="2501" w="1220">
                  <a:moveTo>
                    <a:pt x="1102" y="0"/>
                  </a:moveTo>
                  <a:cubicBezTo>
                    <a:pt x="1077" y="0"/>
                    <a:pt x="1050" y="11"/>
                    <a:pt x="1032" y="39"/>
                  </a:cubicBezTo>
                  <a:cubicBezTo>
                    <a:pt x="530" y="749"/>
                    <a:pt x="246" y="1559"/>
                    <a:pt x="19" y="2391"/>
                  </a:cubicBezTo>
                  <a:cubicBezTo>
                    <a:pt x="1" y="2458"/>
                    <a:pt x="56" y="2501"/>
                    <a:pt x="109" y="2501"/>
                  </a:cubicBezTo>
                  <a:cubicBezTo>
                    <a:pt x="144" y="2501"/>
                    <a:pt x="178" y="2482"/>
                    <a:pt x="189" y="2439"/>
                  </a:cubicBezTo>
                  <a:cubicBezTo>
                    <a:pt x="411" y="1617"/>
                    <a:pt x="685" y="824"/>
                    <a:pt x="1177" y="122"/>
                  </a:cubicBezTo>
                  <a:cubicBezTo>
                    <a:pt x="1220" y="60"/>
                    <a:pt x="1162"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5"/>
            <p:cNvSpPr/>
            <p:nvPr/>
          </p:nvSpPr>
          <p:spPr>
            <a:xfrm>
              <a:off x="2011500" y="2946900"/>
              <a:ext cx="40825" cy="71175"/>
            </a:xfrm>
            <a:custGeom>
              <a:rect b="b" l="l" r="r" t="t"/>
              <a:pathLst>
                <a:path extrusionOk="0" h="2847" w="1633">
                  <a:moveTo>
                    <a:pt x="1524" y="0"/>
                  </a:moveTo>
                  <a:cubicBezTo>
                    <a:pt x="1507" y="0"/>
                    <a:pt x="1489" y="8"/>
                    <a:pt x="1473" y="27"/>
                  </a:cubicBezTo>
                  <a:cubicBezTo>
                    <a:pt x="839" y="832"/>
                    <a:pt x="433" y="1769"/>
                    <a:pt x="34" y="2704"/>
                  </a:cubicBezTo>
                  <a:cubicBezTo>
                    <a:pt x="1" y="2779"/>
                    <a:pt x="66" y="2846"/>
                    <a:pt x="125" y="2846"/>
                  </a:cubicBezTo>
                  <a:cubicBezTo>
                    <a:pt x="152" y="2846"/>
                    <a:pt x="178" y="2832"/>
                    <a:pt x="192" y="2798"/>
                  </a:cubicBezTo>
                  <a:cubicBezTo>
                    <a:pt x="587" y="1875"/>
                    <a:pt x="966" y="940"/>
                    <a:pt x="1585" y="139"/>
                  </a:cubicBezTo>
                  <a:cubicBezTo>
                    <a:pt x="1632" y="80"/>
                    <a:pt x="1580" y="0"/>
                    <a:pt x="15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5"/>
            <p:cNvSpPr/>
            <p:nvPr/>
          </p:nvSpPr>
          <p:spPr>
            <a:xfrm>
              <a:off x="2024525" y="2761550"/>
              <a:ext cx="38475" cy="64375"/>
            </a:xfrm>
            <a:custGeom>
              <a:rect b="b" l="l" r="r" t="t"/>
              <a:pathLst>
                <a:path extrusionOk="0" h="2575" w="1539">
                  <a:moveTo>
                    <a:pt x="1425" y="0"/>
                  </a:moveTo>
                  <a:cubicBezTo>
                    <a:pt x="1407" y="0"/>
                    <a:pt x="1388" y="7"/>
                    <a:pt x="1371" y="24"/>
                  </a:cubicBezTo>
                  <a:cubicBezTo>
                    <a:pt x="683" y="684"/>
                    <a:pt x="390" y="1601"/>
                    <a:pt x="26" y="2457"/>
                  </a:cubicBezTo>
                  <a:cubicBezTo>
                    <a:pt x="0" y="2518"/>
                    <a:pt x="54" y="2575"/>
                    <a:pt x="103" y="2575"/>
                  </a:cubicBezTo>
                  <a:cubicBezTo>
                    <a:pt x="125" y="2575"/>
                    <a:pt x="147" y="2563"/>
                    <a:pt x="159" y="2533"/>
                  </a:cubicBezTo>
                  <a:cubicBezTo>
                    <a:pt x="526" y="1695"/>
                    <a:pt x="810" y="785"/>
                    <a:pt x="1482" y="132"/>
                  </a:cubicBezTo>
                  <a:cubicBezTo>
                    <a:pt x="1539" y="78"/>
                    <a:pt x="1486" y="0"/>
                    <a:pt x="1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5"/>
            <p:cNvSpPr/>
            <p:nvPr/>
          </p:nvSpPr>
          <p:spPr>
            <a:xfrm>
              <a:off x="2463400" y="2651650"/>
              <a:ext cx="38450" cy="64350"/>
            </a:xfrm>
            <a:custGeom>
              <a:rect b="b" l="l" r="r" t="t"/>
              <a:pathLst>
                <a:path extrusionOk="0" h="2574" w="1538">
                  <a:moveTo>
                    <a:pt x="1422" y="0"/>
                  </a:moveTo>
                  <a:cubicBezTo>
                    <a:pt x="1404" y="0"/>
                    <a:pt x="1386" y="7"/>
                    <a:pt x="1370" y="22"/>
                  </a:cubicBezTo>
                  <a:cubicBezTo>
                    <a:pt x="682" y="682"/>
                    <a:pt x="388" y="1599"/>
                    <a:pt x="26" y="2455"/>
                  </a:cubicBezTo>
                  <a:cubicBezTo>
                    <a:pt x="0" y="2517"/>
                    <a:pt x="54" y="2573"/>
                    <a:pt x="102" y="2573"/>
                  </a:cubicBezTo>
                  <a:cubicBezTo>
                    <a:pt x="124" y="2573"/>
                    <a:pt x="146" y="2562"/>
                    <a:pt x="158" y="2533"/>
                  </a:cubicBezTo>
                  <a:cubicBezTo>
                    <a:pt x="524" y="1695"/>
                    <a:pt x="809" y="784"/>
                    <a:pt x="1481" y="131"/>
                  </a:cubicBezTo>
                  <a:cubicBezTo>
                    <a:pt x="1538" y="79"/>
                    <a:pt x="1483" y="0"/>
                    <a:pt x="14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5"/>
            <p:cNvSpPr/>
            <p:nvPr/>
          </p:nvSpPr>
          <p:spPr>
            <a:xfrm>
              <a:off x="2295500" y="2919250"/>
              <a:ext cx="38475" cy="64350"/>
            </a:xfrm>
            <a:custGeom>
              <a:rect b="b" l="l" r="r" t="t"/>
              <a:pathLst>
                <a:path extrusionOk="0" h="2574" w="1539">
                  <a:moveTo>
                    <a:pt x="1424" y="0"/>
                  </a:moveTo>
                  <a:cubicBezTo>
                    <a:pt x="1407" y="0"/>
                    <a:pt x="1388" y="7"/>
                    <a:pt x="1372" y="23"/>
                  </a:cubicBezTo>
                  <a:cubicBezTo>
                    <a:pt x="683" y="683"/>
                    <a:pt x="390" y="1600"/>
                    <a:pt x="27" y="2456"/>
                  </a:cubicBezTo>
                  <a:cubicBezTo>
                    <a:pt x="1" y="2517"/>
                    <a:pt x="54" y="2574"/>
                    <a:pt x="103" y="2574"/>
                  </a:cubicBezTo>
                  <a:cubicBezTo>
                    <a:pt x="126" y="2574"/>
                    <a:pt x="147" y="2562"/>
                    <a:pt x="160" y="2532"/>
                  </a:cubicBezTo>
                  <a:cubicBezTo>
                    <a:pt x="526" y="1694"/>
                    <a:pt x="811" y="785"/>
                    <a:pt x="1483" y="131"/>
                  </a:cubicBezTo>
                  <a:cubicBezTo>
                    <a:pt x="1538" y="79"/>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5"/>
            <p:cNvSpPr/>
            <p:nvPr/>
          </p:nvSpPr>
          <p:spPr>
            <a:xfrm>
              <a:off x="1904550" y="2875125"/>
              <a:ext cx="38450" cy="64350"/>
            </a:xfrm>
            <a:custGeom>
              <a:rect b="b" l="l" r="r" t="t"/>
              <a:pathLst>
                <a:path extrusionOk="0" h="2574" w="1538">
                  <a:moveTo>
                    <a:pt x="1423" y="0"/>
                  </a:moveTo>
                  <a:cubicBezTo>
                    <a:pt x="1406" y="0"/>
                    <a:pt x="1388" y="7"/>
                    <a:pt x="1371" y="22"/>
                  </a:cubicBezTo>
                  <a:cubicBezTo>
                    <a:pt x="683" y="682"/>
                    <a:pt x="388" y="1599"/>
                    <a:pt x="26" y="2455"/>
                  </a:cubicBezTo>
                  <a:cubicBezTo>
                    <a:pt x="1" y="2517"/>
                    <a:pt x="53" y="2573"/>
                    <a:pt x="102" y="2573"/>
                  </a:cubicBezTo>
                  <a:cubicBezTo>
                    <a:pt x="125" y="2573"/>
                    <a:pt x="147" y="2561"/>
                    <a:pt x="159" y="2532"/>
                  </a:cubicBezTo>
                  <a:cubicBezTo>
                    <a:pt x="526" y="1694"/>
                    <a:pt x="810" y="784"/>
                    <a:pt x="1481" y="130"/>
                  </a:cubicBezTo>
                  <a:cubicBezTo>
                    <a:pt x="1538" y="78"/>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5"/>
            <p:cNvSpPr/>
            <p:nvPr/>
          </p:nvSpPr>
          <p:spPr>
            <a:xfrm>
              <a:off x="1913900" y="2817900"/>
              <a:ext cx="36400" cy="66600"/>
            </a:xfrm>
            <a:custGeom>
              <a:rect b="b" l="l" r="r" t="t"/>
              <a:pathLst>
                <a:path extrusionOk="0" h="2664" w="1456">
                  <a:moveTo>
                    <a:pt x="1347" y="1"/>
                  </a:moveTo>
                  <a:cubicBezTo>
                    <a:pt x="1323" y="1"/>
                    <a:pt x="1299" y="11"/>
                    <a:pt x="1282" y="37"/>
                  </a:cubicBezTo>
                  <a:cubicBezTo>
                    <a:pt x="758" y="839"/>
                    <a:pt x="204" y="1594"/>
                    <a:pt x="14" y="2554"/>
                  </a:cubicBezTo>
                  <a:cubicBezTo>
                    <a:pt x="1" y="2620"/>
                    <a:pt x="57" y="2664"/>
                    <a:pt x="109" y="2664"/>
                  </a:cubicBezTo>
                  <a:cubicBezTo>
                    <a:pt x="143" y="2664"/>
                    <a:pt x="175" y="2645"/>
                    <a:pt x="183" y="2602"/>
                  </a:cubicBezTo>
                  <a:cubicBezTo>
                    <a:pt x="364" y="1656"/>
                    <a:pt x="909" y="908"/>
                    <a:pt x="1418" y="116"/>
                  </a:cubicBezTo>
                  <a:cubicBezTo>
                    <a:pt x="1455" y="56"/>
                    <a:pt x="1402"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5"/>
            <p:cNvSpPr/>
            <p:nvPr/>
          </p:nvSpPr>
          <p:spPr>
            <a:xfrm>
              <a:off x="1873400" y="2784625"/>
              <a:ext cx="36325" cy="66575"/>
            </a:xfrm>
            <a:custGeom>
              <a:rect b="b" l="l" r="r" t="t"/>
              <a:pathLst>
                <a:path extrusionOk="0" h="2663" w="1453">
                  <a:moveTo>
                    <a:pt x="1343" y="0"/>
                  </a:moveTo>
                  <a:cubicBezTo>
                    <a:pt x="1320" y="0"/>
                    <a:pt x="1296" y="11"/>
                    <a:pt x="1280" y="36"/>
                  </a:cubicBezTo>
                  <a:cubicBezTo>
                    <a:pt x="756" y="838"/>
                    <a:pt x="202" y="1594"/>
                    <a:pt x="14" y="2553"/>
                  </a:cubicBezTo>
                  <a:cubicBezTo>
                    <a:pt x="0" y="2620"/>
                    <a:pt x="56" y="2663"/>
                    <a:pt x="108" y="2663"/>
                  </a:cubicBezTo>
                  <a:cubicBezTo>
                    <a:pt x="141" y="2663"/>
                    <a:pt x="173" y="2644"/>
                    <a:pt x="181" y="2601"/>
                  </a:cubicBezTo>
                  <a:cubicBezTo>
                    <a:pt x="362" y="1655"/>
                    <a:pt x="907" y="907"/>
                    <a:pt x="1416" y="117"/>
                  </a:cubicBezTo>
                  <a:cubicBezTo>
                    <a:pt x="1452" y="56"/>
                    <a:pt x="1398" y="0"/>
                    <a:pt x="13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5"/>
            <p:cNvSpPr/>
            <p:nvPr/>
          </p:nvSpPr>
          <p:spPr>
            <a:xfrm>
              <a:off x="2336400" y="2812500"/>
              <a:ext cx="23675" cy="64650"/>
            </a:xfrm>
            <a:custGeom>
              <a:rect b="b" l="l" r="r" t="t"/>
              <a:pathLst>
                <a:path extrusionOk="0" h="2586" w="947">
                  <a:moveTo>
                    <a:pt x="828" y="0"/>
                  </a:moveTo>
                  <a:cubicBezTo>
                    <a:pt x="802" y="0"/>
                    <a:pt x="777" y="14"/>
                    <a:pt x="761" y="46"/>
                  </a:cubicBezTo>
                  <a:cubicBezTo>
                    <a:pt x="390" y="824"/>
                    <a:pt x="177" y="1646"/>
                    <a:pt x="13" y="2490"/>
                  </a:cubicBezTo>
                  <a:cubicBezTo>
                    <a:pt x="1" y="2547"/>
                    <a:pt x="48" y="2586"/>
                    <a:pt x="92" y="2586"/>
                  </a:cubicBezTo>
                  <a:cubicBezTo>
                    <a:pt x="121" y="2586"/>
                    <a:pt x="150" y="2569"/>
                    <a:pt x="159" y="2530"/>
                  </a:cubicBezTo>
                  <a:cubicBezTo>
                    <a:pt x="372" y="1715"/>
                    <a:pt x="551" y="904"/>
                    <a:pt x="912" y="136"/>
                  </a:cubicBezTo>
                  <a:cubicBezTo>
                    <a:pt x="947" y="66"/>
                    <a:pt x="886" y="0"/>
                    <a:pt x="8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5"/>
            <p:cNvSpPr/>
            <p:nvPr/>
          </p:nvSpPr>
          <p:spPr>
            <a:xfrm>
              <a:off x="2436950" y="2621325"/>
              <a:ext cx="30575" cy="62550"/>
            </a:xfrm>
            <a:custGeom>
              <a:rect b="b" l="l" r="r" t="t"/>
              <a:pathLst>
                <a:path extrusionOk="0" h="2502" w="1223">
                  <a:moveTo>
                    <a:pt x="1102" y="0"/>
                  </a:moveTo>
                  <a:cubicBezTo>
                    <a:pt x="1075" y="0"/>
                    <a:pt x="1049" y="11"/>
                    <a:pt x="1030" y="38"/>
                  </a:cubicBezTo>
                  <a:cubicBezTo>
                    <a:pt x="529" y="749"/>
                    <a:pt x="245" y="1558"/>
                    <a:pt x="19" y="2392"/>
                  </a:cubicBezTo>
                  <a:cubicBezTo>
                    <a:pt x="1" y="2458"/>
                    <a:pt x="56" y="2501"/>
                    <a:pt x="109" y="2501"/>
                  </a:cubicBezTo>
                  <a:cubicBezTo>
                    <a:pt x="144" y="2501"/>
                    <a:pt x="178" y="2482"/>
                    <a:pt x="189" y="2438"/>
                  </a:cubicBezTo>
                  <a:cubicBezTo>
                    <a:pt x="411" y="1617"/>
                    <a:pt x="685" y="824"/>
                    <a:pt x="1177" y="122"/>
                  </a:cubicBezTo>
                  <a:cubicBezTo>
                    <a:pt x="1222" y="61"/>
                    <a:pt x="1163"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5"/>
            <p:cNvSpPr/>
            <p:nvPr/>
          </p:nvSpPr>
          <p:spPr>
            <a:xfrm>
              <a:off x="2292975" y="2758725"/>
              <a:ext cx="14675" cy="34800"/>
            </a:xfrm>
            <a:custGeom>
              <a:rect b="b" l="l" r="r" t="t"/>
              <a:pathLst>
                <a:path extrusionOk="0" h="1392" w="587">
                  <a:moveTo>
                    <a:pt x="495" y="1"/>
                  </a:moveTo>
                  <a:cubicBezTo>
                    <a:pt x="474" y="1"/>
                    <a:pt x="453" y="10"/>
                    <a:pt x="443" y="34"/>
                  </a:cubicBezTo>
                  <a:cubicBezTo>
                    <a:pt x="268" y="445"/>
                    <a:pt x="119" y="863"/>
                    <a:pt x="14" y="1298"/>
                  </a:cubicBezTo>
                  <a:cubicBezTo>
                    <a:pt x="0" y="1354"/>
                    <a:pt x="47" y="1391"/>
                    <a:pt x="91" y="1391"/>
                  </a:cubicBezTo>
                  <a:cubicBezTo>
                    <a:pt x="120" y="1391"/>
                    <a:pt x="148" y="1375"/>
                    <a:pt x="157" y="1337"/>
                  </a:cubicBezTo>
                  <a:cubicBezTo>
                    <a:pt x="256" y="907"/>
                    <a:pt x="397" y="491"/>
                    <a:pt x="567" y="84"/>
                  </a:cubicBezTo>
                  <a:cubicBezTo>
                    <a:pt x="586" y="39"/>
                    <a:pt x="53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5"/>
            <p:cNvSpPr/>
            <p:nvPr/>
          </p:nvSpPr>
          <p:spPr>
            <a:xfrm>
              <a:off x="2274175" y="2596475"/>
              <a:ext cx="38475" cy="64350"/>
            </a:xfrm>
            <a:custGeom>
              <a:rect b="b" l="l" r="r" t="t"/>
              <a:pathLst>
                <a:path extrusionOk="0" h="2574" w="1539">
                  <a:moveTo>
                    <a:pt x="1423" y="0"/>
                  </a:moveTo>
                  <a:cubicBezTo>
                    <a:pt x="1406" y="0"/>
                    <a:pt x="1388" y="7"/>
                    <a:pt x="1372" y="22"/>
                  </a:cubicBezTo>
                  <a:cubicBezTo>
                    <a:pt x="684" y="682"/>
                    <a:pt x="390" y="1599"/>
                    <a:pt x="27" y="2455"/>
                  </a:cubicBezTo>
                  <a:cubicBezTo>
                    <a:pt x="1" y="2517"/>
                    <a:pt x="55" y="2573"/>
                    <a:pt x="104" y="2573"/>
                  </a:cubicBezTo>
                  <a:cubicBezTo>
                    <a:pt x="126" y="2573"/>
                    <a:pt x="148" y="2561"/>
                    <a:pt x="160" y="2533"/>
                  </a:cubicBezTo>
                  <a:cubicBezTo>
                    <a:pt x="526" y="1695"/>
                    <a:pt x="811" y="784"/>
                    <a:pt x="1483" y="131"/>
                  </a:cubicBezTo>
                  <a:cubicBezTo>
                    <a:pt x="1538" y="79"/>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5"/>
            <p:cNvSpPr/>
            <p:nvPr/>
          </p:nvSpPr>
          <p:spPr>
            <a:xfrm>
              <a:off x="2077125" y="2643475"/>
              <a:ext cx="36325" cy="66625"/>
            </a:xfrm>
            <a:custGeom>
              <a:rect b="b" l="l" r="r" t="t"/>
              <a:pathLst>
                <a:path extrusionOk="0" h="2665" w="1453">
                  <a:moveTo>
                    <a:pt x="1343" y="1"/>
                  </a:moveTo>
                  <a:cubicBezTo>
                    <a:pt x="1319" y="1"/>
                    <a:pt x="1296" y="11"/>
                    <a:pt x="1280" y="36"/>
                  </a:cubicBezTo>
                  <a:cubicBezTo>
                    <a:pt x="756" y="840"/>
                    <a:pt x="202" y="1596"/>
                    <a:pt x="14" y="2555"/>
                  </a:cubicBezTo>
                  <a:cubicBezTo>
                    <a:pt x="0" y="2621"/>
                    <a:pt x="57" y="2664"/>
                    <a:pt x="108" y="2664"/>
                  </a:cubicBezTo>
                  <a:cubicBezTo>
                    <a:pt x="142" y="2664"/>
                    <a:pt x="174" y="2645"/>
                    <a:pt x="182" y="2601"/>
                  </a:cubicBezTo>
                  <a:cubicBezTo>
                    <a:pt x="364" y="1657"/>
                    <a:pt x="907" y="909"/>
                    <a:pt x="1416" y="117"/>
                  </a:cubicBezTo>
                  <a:cubicBezTo>
                    <a:pt x="1453" y="57"/>
                    <a:pt x="1398" y="1"/>
                    <a:pt x="13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5"/>
            <p:cNvSpPr/>
            <p:nvPr/>
          </p:nvSpPr>
          <p:spPr>
            <a:xfrm>
              <a:off x="2133050" y="2635325"/>
              <a:ext cx="14625" cy="34775"/>
            </a:xfrm>
            <a:custGeom>
              <a:rect b="b" l="l" r="r" t="t"/>
              <a:pathLst>
                <a:path extrusionOk="0" h="1391" w="585">
                  <a:moveTo>
                    <a:pt x="494" y="1"/>
                  </a:moveTo>
                  <a:cubicBezTo>
                    <a:pt x="473" y="1"/>
                    <a:pt x="453" y="10"/>
                    <a:pt x="443" y="33"/>
                  </a:cubicBezTo>
                  <a:cubicBezTo>
                    <a:pt x="268" y="445"/>
                    <a:pt x="119" y="862"/>
                    <a:pt x="14" y="1298"/>
                  </a:cubicBezTo>
                  <a:cubicBezTo>
                    <a:pt x="0" y="1354"/>
                    <a:pt x="47" y="1391"/>
                    <a:pt x="91" y="1391"/>
                  </a:cubicBezTo>
                  <a:cubicBezTo>
                    <a:pt x="121" y="1391"/>
                    <a:pt x="149" y="1375"/>
                    <a:pt x="158" y="1338"/>
                  </a:cubicBezTo>
                  <a:cubicBezTo>
                    <a:pt x="256" y="907"/>
                    <a:pt x="397" y="493"/>
                    <a:pt x="568" y="84"/>
                  </a:cubicBezTo>
                  <a:cubicBezTo>
                    <a:pt x="585" y="39"/>
                    <a:pt x="537"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5"/>
            <p:cNvSpPr/>
            <p:nvPr/>
          </p:nvSpPr>
          <p:spPr>
            <a:xfrm>
              <a:off x="2182350" y="2726500"/>
              <a:ext cx="33900" cy="57975"/>
            </a:xfrm>
            <a:custGeom>
              <a:rect b="b" l="l" r="r" t="t"/>
              <a:pathLst>
                <a:path extrusionOk="0" h="2319" w="1356">
                  <a:moveTo>
                    <a:pt x="1276" y="0"/>
                  </a:moveTo>
                  <a:cubicBezTo>
                    <a:pt x="1266" y="0"/>
                    <a:pt x="1255" y="3"/>
                    <a:pt x="1244" y="10"/>
                  </a:cubicBezTo>
                  <a:cubicBezTo>
                    <a:pt x="432" y="515"/>
                    <a:pt x="219" y="1323"/>
                    <a:pt x="17" y="2204"/>
                  </a:cubicBezTo>
                  <a:cubicBezTo>
                    <a:pt x="1" y="2273"/>
                    <a:pt x="59" y="2319"/>
                    <a:pt x="114" y="2319"/>
                  </a:cubicBezTo>
                  <a:cubicBezTo>
                    <a:pt x="150" y="2319"/>
                    <a:pt x="185" y="2298"/>
                    <a:pt x="195" y="2252"/>
                  </a:cubicBezTo>
                  <a:cubicBezTo>
                    <a:pt x="379" y="1426"/>
                    <a:pt x="566" y="621"/>
                    <a:pt x="1301" y="112"/>
                  </a:cubicBezTo>
                  <a:cubicBezTo>
                    <a:pt x="1356" y="77"/>
                    <a:pt x="1325" y="0"/>
                    <a:pt x="12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5"/>
            <p:cNvSpPr/>
            <p:nvPr/>
          </p:nvSpPr>
          <p:spPr>
            <a:xfrm>
              <a:off x="2242575" y="2765225"/>
              <a:ext cx="22650" cy="42250"/>
            </a:xfrm>
            <a:custGeom>
              <a:rect b="b" l="l" r="r" t="t"/>
              <a:pathLst>
                <a:path extrusionOk="0" h="1690" w="906">
                  <a:moveTo>
                    <a:pt x="775" y="0"/>
                  </a:moveTo>
                  <a:cubicBezTo>
                    <a:pt x="746" y="0"/>
                    <a:pt x="718" y="14"/>
                    <a:pt x="700" y="49"/>
                  </a:cubicBezTo>
                  <a:cubicBezTo>
                    <a:pt x="435" y="538"/>
                    <a:pt x="201" y="1044"/>
                    <a:pt x="25" y="1574"/>
                  </a:cubicBezTo>
                  <a:cubicBezTo>
                    <a:pt x="0" y="1643"/>
                    <a:pt x="58" y="1689"/>
                    <a:pt x="116" y="1689"/>
                  </a:cubicBezTo>
                  <a:cubicBezTo>
                    <a:pt x="154" y="1689"/>
                    <a:pt x="192" y="1669"/>
                    <a:pt x="207" y="1623"/>
                  </a:cubicBezTo>
                  <a:cubicBezTo>
                    <a:pt x="382" y="1111"/>
                    <a:pt x="607" y="621"/>
                    <a:pt x="866" y="146"/>
                  </a:cubicBezTo>
                  <a:cubicBezTo>
                    <a:pt x="906" y="70"/>
                    <a:pt x="840"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5"/>
            <p:cNvSpPr/>
            <p:nvPr/>
          </p:nvSpPr>
          <p:spPr>
            <a:xfrm>
              <a:off x="2731350" y="2597875"/>
              <a:ext cx="38500" cy="64350"/>
            </a:xfrm>
            <a:custGeom>
              <a:rect b="b" l="l" r="r" t="t"/>
              <a:pathLst>
                <a:path extrusionOk="0" h="2574" w="1540">
                  <a:moveTo>
                    <a:pt x="1425" y="0"/>
                  </a:moveTo>
                  <a:cubicBezTo>
                    <a:pt x="1407" y="0"/>
                    <a:pt x="1388" y="7"/>
                    <a:pt x="1372" y="23"/>
                  </a:cubicBezTo>
                  <a:cubicBezTo>
                    <a:pt x="683" y="683"/>
                    <a:pt x="390" y="1598"/>
                    <a:pt x="27" y="2456"/>
                  </a:cubicBezTo>
                  <a:cubicBezTo>
                    <a:pt x="1" y="2517"/>
                    <a:pt x="54" y="2573"/>
                    <a:pt x="103" y="2573"/>
                  </a:cubicBezTo>
                  <a:cubicBezTo>
                    <a:pt x="126" y="2573"/>
                    <a:pt x="147" y="2561"/>
                    <a:pt x="160" y="2532"/>
                  </a:cubicBezTo>
                  <a:cubicBezTo>
                    <a:pt x="526" y="1694"/>
                    <a:pt x="811" y="783"/>
                    <a:pt x="1482" y="131"/>
                  </a:cubicBezTo>
                  <a:cubicBezTo>
                    <a:pt x="1539" y="78"/>
                    <a:pt x="1486" y="0"/>
                    <a:pt x="1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5"/>
            <p:cNvSpPr/>
            <p:nvPr/>
          </p:nvSpPr>
          <p:spPr>
            <a:xfrm>
              <a:off x="2585650" y="2579425"/>
              <a:ext cx="36325" cy="66600"/>
            </a:xfrm>
            <a:custGeom>
              <a:rect b="b" l="l" r="r" t="t"/>
              <a:pathLst>
                <a:path extrusionOk="0" h="2664" w="1453">
                  <a:moveTo>
                    <a:pt x="1344" y="0"/>
                  </a:moveTo>
                  <a:cubicBezTo>
                    <a:pt x="1321" y="0"/>
                    <a:pt x="1297" y="11"/>
                    <a:pt x="1280" y="37"/>
                  </a:cubicBezTo>
                  <a:cubicBezTo>
                    <a:pt x="756" y="839"/>
                    <a:pt x="203" y="1594"/>
                    <a:pt x="14" y="2553"/>
                  </a:cubicBezTo>
                  <a:cubicBezTo>
                    <a:pt x="1" y="2620"/>
                    <a:pt x="57" y="2664"/>
                    <a:pt x="108" y="2664"/>
                  </a:cubicBezTo>
                  <a:cubicBezTo>
                    <a:pt x="142" y="2664"/>
                    <a:pt x="174" y="2645"/>
                    <a:pt x="182" y="2601"/>
                  </a:cubicBezTo>
                  <a:cubicBezTo>
                    <a:pt x="363" y="1656"/>
                    <a:pt x="908" y="907"/>
                    <a:pt x="1416" y="116"/>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5"/>
            <p:cNvSpPr/>
            <p:nvPr/>
          </p:nvSpPr>
          <p:spPr>
            <a:xfrm>
              <a:off x="1476750" y="3228600"/>
              <a:ext cx="36375" cy="66600"/>
            </a:xfrm>
            <a:custGeom>
              <a:rect b="b" l="l" r="r" t="t"/>
              <a:pathLst>
                <a:path extrusionOk="0" h="2664" w="1455">
                  <a:moveTo>
                    <a:pt x="1344" y="0"/>
                  </a:moveTo>
                  <a:cubicBezTo>
                    <a:pt x="1320" y="0"/>
                    <a:pt x="1297" y="11"/>
                    <a:pt x="1280" y="36"/>
                  </a:cubicBezTo>
                  <a:cubicBezTo>
                    <a:pt x="756" y="839"/>
                    <a:pt x="203" y="1595"/>
                    <a:pt x="14" y="2554"/>
                  </a:cubicBezTo>
                  <a:cubicBezTo>
                    <a:pt x="1" y="2621"/>
                    <a:pt x="57" y="2664"/>
                    <a:pt x="108" y="2664"/>
                  </a:cubicBezTo>
                  <a:cubicBezTo>
                    <a:pt x="142" y="2664"/>
                    <a:pt x="175" y="2645"/>
                    <a:pt x="183" y="2600"/>
                  </a:cubicBezTo>
                  <a:cubicBezTo>
                    <a:pt x="364" y="1656"/>
                    <a:pt x="909" y="908"/>
                    <a:pt x="1418" y="116"/>
                  </a:cubicBezTo>
                  <a:cubicBezTo>
                    <a:pt x="1454" y="57"/>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5"/>
            <p:cNvSpPr/>
            <p:nvPr/>
          </p:nvSpPr>
          <p:spPr>
            <a:xfrm>
              <a:off x="2004375" y="2941425"/>
              <a:ext cx="14625" cy="34775"/>
            </a:xfrm>
            <a:custGeom>
              <a:rect b="b" l="l" r="r" t="t"/>
              <a:pathLst>
                <a:path extrusionOk="0" h="1391" w="585">
                  <a:moveTo>
                    <a:pt x="494" y="1"/>
                  </a:moveTo>
                  <a:cubicBezTo>
                    <a:pt x="473" y="1"/>
                    <a:pt x="453" y="10"/>
                    <a:pt x="443" y="34"/>
                  </a:cubicBezTo>
                  <a:cubicBezTo>
                    <a:pt x="268" y="445"/>
                    <a:pt x="118" y="863"/>
                    <a:pt x="14" y="1298"/>
                  </a:cubicBezTo>
                  <a:cubicBezTo>
                    <a:pt x="0" y="1354"/>
                    <a:pt x="47" y="1391"/>
                    <a:pt x="91" y="1391"/>
                  </a:cubicBezTo>
                  <a:cubicBezTo>
                    <a:pt x="120" y="1391"/>
                    <a:pt x="148" y="1375"/>
                    <a:pt x="157" y="1337"/>
                  </a:cubicBezTo>
                  <a:cubicBezTo>
                    <a:pt x="256" y="908"/>
                    <a:pt x="397" y="492"/>
                    <a:pt x="567" y="85"/>
                  </a:cubicBezTo>
                  <a:cubicBezTo>
                    <a:pt x="584" y="40"/>
                    <a:pt x="536"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5"/>
            <p:cNvSpPr/>
            <p:nvPr/>
          </p:nvSpPr>
          <p:spPr>
            <a:xfrm>
              <a:off x="2127300" y="3038775"/>
              <a:ext cx="23650" cy="64650"/>
            </a:xfrm>
            <a:custGeom>
              <a:rect b="b" l="l" r="r" t="t"/>
              <a:pathLst>
                <a:path extrusionOk="0" h="2586" w="946">
                  <a:moveTo>
                    <a:pt x="827" y="1"/>
                  </a:moveTo>
                  <a:cubicBezTo>
                    <a:pt x="800" y="1"/>
                    <a:pt x="775" y="14"/>
                    <a:pt x="760" y="47"/>
                  </a:cubicBezTo>
                  <a:cubicBezTo>
                    <a:pt x="389" y="825"/>
                    <a:pt x="177" y="1646"/>
                    <a:pt x="12" y="2490"/>
                  </a:cubicBezTo>
                  <a:cubicBezTo>
                    <a:pt x="0" y="2547"/>
                    <a:pt x="48" y="2586"/>
                    <a:pt x="92" y="2586"/>
                  </a:cubicBezTo>
                  <a:cubicBezTo>
                    <a:pt x="122" y="2586"/>
                    <a:pt x="150" y="2569"/>
                    <a:pt x="160" y="2531"/>
                  </a:cubicBezTo>
                  <a:cubicBezTo>
                    <a:pt x="371" y="1715"/>
                    <a:pt x="551" y="904"/>
                    <a:pt x="911" y="136"/>
                  </a:cubicBezTo>
                  <a:cubicBezTo>
                    <a:pt x="945" y="66"/>
                    <a:pt x="884"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5"/>
            <p:cNvSpPr/>
            <p:nvPr/>
          </p:nvSpPr>
          <p:spPr>
            <a:xfrm>
              <a:off x="2225350" y="2926525"/>
              <a:ext cx="23650" cy="64625"/>
            </a:xfrm>
            <a:custGeom>
              <a:rect b="b" l="l" r="r" t="t"/>
              <a:pathLst>
                <a:path extrusionOk="0" h="2585" w="946">
                  <a:moveTo>
                    <a:pt x="827" y="0"/>
                  </a:moveTo>
                  <a:cubicBezTo>
                    <a:pt x="801" y="0"/>
                    <a:pt x="776" y="14"/>
                    <a:pt x="760" y="46"/>
                  </a:cubicBezTo>
                  <a:cubicBezTo>
                    <a:pt x="389" y="824"/>
                    <a:pt x="177" y="1644"/>
                    <a:pt x="12" y="2488"/>
                  </a:cubicBezTo>
                  <a:cubicBezTo>
                    <a:pt x="0" y="2546"/>
                    <a:pt x="48" y="2585"/>
                    <a:pt x="93" y="2585"/>
                  </a:cubicBezTo>
                  <a:cubicBezTo>
                    <a:pt x="123" y="2585"/>
                    <a:pt x="151" y="2568"/>
                    <a:pt x="160" y="2530"/>
                  </a:cubicBezTo>
                  <a:cubicBezTo>
                    <a:pt x="371" y="1715"/>
                    <a:pt x="551" y="902"/>
                    <a:pt x="911" y="136"/>
                  </a:cubicBezTo>
                  <a:cubicBezTo>
                    <a:pt x="945" y="65"/>
                    <a:pt x="884" y="0"/>
                    <a:pt x="8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5"/>
            <p:cNvSpPr/>
            <p:nvPr/>
          </p:nvSpPr>
          <p:spPr>
            <a:xfrm>
              <a:off x="2177400" y="3036750"/>
              <a:ext cx="38425" cy="64375"/>
            </a:xfrm>
            <a:custGeom>
              <a:rect b="b" l="l" r="r" t="t"/>
              <a:pathLst>
                <a:path extrusionOk="0" h="2575" w="1537">
                  <a:moveTo>
                    <a:pt x="1423" y="0"/>
                  </a:moveTo>
                  <a:cubicBezTo>
                    <a:pt x="1405" y="0"/>
                    <a:pt x="1387" y="7"/>
                    <a:pt x="1370" y="23"/>
                  </a:cubicBezTo>
                  <a:cubicBezTo>
                    <a:pt x="682" y="683"/>
                    <a:pt x="389" y="1600"/>
                    <a:pt x="27" y="2456"/>
                  </a:cubicBezTo>
                  <a:cubicBezTo>
                    <a:pt x="1" y="2518"/>
                    <a:pt x="54" y="2574"/>
                    <a:pt x="103" y="2574"/>
                  </a:cubicBezTo>
                  <a:cubicBezTo>
                    <a:pt x="125" y="2574"/>
                    <a:pt x="146" y="2562"/>
                    <a:pt x="158" y="2534"/>
                  </a:cubicBezTo>
                  <a:cubicBezTo>
                    <a:pt x="525" y="1696"/>
                    <a:pt x="809" y="785"/>
                    <a:pt x="1481" y="132"/>
                  </a:cubicBezTo>
                  <a:cubicBezTo>
                    <a:pt x="1537" y="78"/>
                    <a:pt x="1483"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5"/>
            <p:cNvSpPr/>
            <p:nvPr/>
          </p:nvSpPr>
          <p:spPr>
            <a:xfrm>
              <a:off x="2350250" y="2998825"/>
              <a:ext cx="36325" cy="66600"/>
            </a:xfrm>
            <a:custGeom>
              <a:rect b="b" l="l" r="r" t="t"/>
              <a:pathLst>
                <a:path extrusionOk="0" h="2664" w="1453">
                  <a:moveTo>
                    <a:pt x="1344" y="0"/>
                  </a:moveTo>
                  <a:cubicBezTo>
                    <a:pt x="1320" y="0"/>
                    <a:pt x="1296" y="11"/>
                    <a:pt x="1280" y="36"/>
                  </a:cubicBezTo>
                  <a:cubicBezTo>
                    <a:pt x="756" y="838"/>
                    <a:pt x="202" y="1594"/>
                    <a:pt x="14" y="2554"/>
                  </a:cubicBezTo>
                  <a:cubicBezTo>
                    <a:pt x="0" y="2620"/>
                    <a:pt x="57" y="2664"/>
                    <a:pt x="108" y="2664"/>
                  </a:cubicBezTo>
                  <a:cubicBezTo>
                    <a:pt x="143" y="2664"/>
                    <a:pt x="175" y="2645"/>
                    <a:pt x="183" y="2601"/>
                  </a:cubicBezTo>
                  <a:cubicBezTo>
                    <a:pt x="364" y="1657"/>
                    <a:pt x="909" y="908"/>
                    <a:pt x="1417" y="117"/>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5"/>
            <p:cNvSpPr/>
            <p:nvPr/>
          </p:nvSpPr>
          <p:spPr>
            <a:xfrm>
              <a:off x="2056425" y="3005525"/>
              <a:ext cx="36375" cy="66575"/>
            </a:xfrm>
            <a:custGeom>
              <a:rect b="b" l="l" r="r" t="t"/>
              <a:pathLst>
                <a:path extrusionOk="0" h="2663" w="1455">
                  <a:moveTo>
                    <a:pt x="1345" y="0"/>
                  </a:moveTo>
                  <a:cubicBezTo>
                    <a:pt x="1322" y="0"/>
                    <a:pt x="1298" y="11"/>
                    <a:pt x="1282" y="36"/>
                  </a:cubicBezTo>
                  <a:cubicBezTo>
                    <a:pt x="758" y="838"/>
                    <a:pt x="204" y="1594"/>
                    <a:pt x="14" y="2553"/>
                  </a:cubicBezTo>
                  <a:cubicBezTo>
                    <a:pt x="1" y="2620"/>
                    <a:pt x="58" y="2663"/>
                    <a:pt x="109" y="2663"/>
                  </a:cubicBezTo>
                  <a:cubicBezTo>
                    <a:pt x="143" y="2663"/>
                    <a:pt x="175" y="2644"/>
                    <a:pt x="184" y="2601"/>
                  </a:cubicBezTo>
                  <a:cubicBezTo>
                    <a:pt x="365" y="1655"/>
                    <a:pt x="909" y="907"/>
                    <a:pt x="1418" y="117"/>
                  </a:cubicBezTo>
                  <a:cubicBezTo>
                    <a:pt x="1455" y="56"/>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5"/>
            <p:cNvSpPr/>
            <p:nvPr/>
          </p:nvSpPr>
          <p:spPr>
            <a:xfrm>
              <a:off x="1122275" y="3443225"/>
              <a:ext cx="36325" cy="66625"/>
            </a:xfrm>
            <a:custGeom>
              <a:rect b="b" l="l" r="r" t="t"/>
              <a:pathLst>
                <a:path extrusionOk="0" h="2665" w="1453">
                  <a:moveTo>
                    <a:pt x="1343" y="1"/>
                  </a:moveTo>
                  <a:cubicBezTo>
                    <a:pt x="1320" y="1"/>
                    <a:pt x="1296" y="11"/>
                    <a:pt x="1280" y="37"/>
                  </a:cubicBezTo>
                  <a:cubicBezTo>
                    <a:pt x="756" y="839"/>
                    <a:pt x="202" y="1594"/>
                    <a:pt x="14" y="2555"/>
                  </a:cubicBezTo>
                  <a:cubicBezTo>
                    <a:pt x="0" y="2621"/>
                    <a:pt x="57" y="2664"/>
                    <a:pt x="108" y="2664"/>
                  </a:cubicBezTo>
                  <a:cubicBezTo>
                    <a:pt x="142" y="2664"/>
                    <a:pt x="174" y="2645"/>
                    <a:pt x="181" y="2601"/>
                  </a:cubicBezTo>
                  <a:cubicBezTo>
                    <a:pt x="364" y="1657"/>
                    <a:pt x="907" y="909"/>
                    <a:pt x="1416" y="118"/>
                  </a:cubicBezTo>
                  <a:cubicBezTo>
                    <a:pt x="1452" y="57"/>
                    <a:pt x="1398" y="1"/>
                    <a:pt x="13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5"/>
            <p:cNvSpPr/>
            <p:nvPr/>
          </p:nvSpPr>
          <p:spPr>
            <a:xfrm>
              <a:off x="1253725" y="3076100"/>
              <a:ext cx="36350" cy="66625"/>
            </a:xfrm>
            <a:custGeom>
              <a:rect b="b" l="l" r="r" t="t"/>
              <a:pathLst>
                <a:path extrusionOk="0" h="2665" w="1454">
                  <a:moveTo>
                    <a:pt x="1344" y="1"/>
                  </a:moveTo>
                  <a:cubicBezTo>
                    <a:pt x="1320" y="1"/>
                    <a:pt x="1296" y="11"/>
                    <a:pt x="1280" y="37"/>
                  </a:cubicBezTo>
                  <a:cubicBezTo>
                    <a:pt x="756" y="840"/>
                    <a:pt x="202" y="1596"/>
                    <a:pt x="14" y="2555"/>
                  </a:cubicBezTo>
                  <a:cubicBezTo>
                    <a:pt x="0" y="2621"/>
                    <a:pt x="56" y="2665"/>
                    <a:pt x="107" y="2665"/>
                  </a:cubicBezTo>
                  <a:cubicBezTo>
                    <a:pt x="141" y="2665"/>
                    <a:pt x="173" y="2646"/>
                    <a:pt x="181" y="2601"/>
                  </a:cubicBezTo>
                  <a:cubicBezTo>
                    <a:pt x="362" y="1657"/>
                    <a:pt x="907" y="909"/>
                    <a:pt x="1416" y="117"/>
                  </a:cubicBezTo>
                  <a:cubicBezTo>
                    <a:pt x="1454" y="58"/>
                    <a:pt x="1399"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5"/>
            <p:cNvSpPr/>
            <p:nvPr/>
          </p:nvSpPr>
          <p:spPr>
            <a:xfrm>
              <a:off x="1247175" y="3429100"/>
              <a:ext cx="6950" cy="58775"/>
            </a:xfrm>
            <a:custGeom>
              <a:rect b="b" l="l" r="r" t="t"/>
              <a:pathLst>
                <a:path extrusionOk="0" h="2351" w="278">
                  <a:moveTo>
                    <a:pt x="185" y="1"/>
                  </a:moveTo>
                  <a:cubicBezTo>
                    <a:pt x="137" y="1"/>
                    <a:pt x="87" y="31"/>
                    <a:pt x="83" y="91"/>
                  </a:cubicBezTo>
                  <a:cubicBezTo>
                    <a:pt x="21" y="813"/>
                    <a:pt x="0" y="1535"/>
                    <a:pt x="0" y="2260"/>
                  </a:cubicBezTo>
                  <a:cubicBezTo>
                    <a:pt x="0" y="2320"/>
                    <a:pt x="47" y="2351"/>
                    <a:pt x="94" y="2351"/>
                  </a:cubicBezTo>
                  <a:cubicBezTo>
                    <a:pt x="141" y="2351"/>
                    <a:pt x="188" y="2320"/>
                    <a:pt x="188" y="2260"/>
                  </a:cubicBezTo>
                  <a:cubicBezTo>
                    <a:pt x="189" y="1535"/>
                    <a:pt x="210" y="813"/>
                    <a:pt x="271" y="91"/>
                  </a:cubicBezTo>
                  <a:cubicBezTo>
                    <a:pt x="277" y="31"/>
                    <a:pt x="232"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5"/>
            <p:cNvSpPr/>
            <p:nvPr/>
          </p:nvSpPr>
          <p:spPr>
            <a:xfrm>
              <a:off x="1004475" y="3663900"/>
              <a:ext cx="18350" cy="44400"/>
            </a:xfrm>
            <a:custGeom>
              <a:rect b="b" l="l" r="r" t="t"/>
              <a:pathLst>
                <a:path extrusionOk="0" h="1776" w="734">
                  <a:moveTo>
                    <a:pt x="602" y="0"/>
                  </a:moveTo>
                  <a:cubicBezTo>
                    <a:pt x="572" y="0"/>
                    <a:pt x="543" y="14"/>
                    <a:pt x="524" y="47"/>
                  </a:cubicBezTo>
                  <a:cubicBezTo>
                    <a:pt x="243" y="547"/>
                    <a:pt x="118" y="1095"/>
                    <a:pt x="14" y="1654"/>
                  </a:cubicBezTo>
                  <a:cubicBezTo>
                    <a:pt x="0" y="1727"/>
                    <a:pt x="62" y="1775"/>
                    <a:pt x="118" y="1775"/>
                  </a:cubicBezTo>
                  <a:cubicBezTo>
                    <a:pt x="155" y="1775"/>
                    <a:pt x="190" y="1754"/>
                    <a:pt x="199" y="1705"/>
                  </a:cubicBezTo>
                  <a:cubicBezTo>
                    <a:pt x="299" y="1162"/>
                    <a:pt x="416" y="629"/>
                    <a:pt x="688" y="143"/>
                  </a:cubicBezTo>
                  <a:cubicBezTo>
                    <a:pt x="733" y="69"/>
                    <a:pt x="667" y="0"/>
                    <a:pt x="602"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5"/>
            <p:cNvSpPr/>
            <p:nvPr/>
          </p:nvSpPr>
          <p:spPr>
            <a:xfrm>
              <a:off x="1244575" y="3924450"/>
              <a:ext cx="30600" cy="47875"/>
            </a:xfrm>
            <a:custGeom>
              <a:rect b="b" l="l" r="r" t="t"/>
              <a:pathLst>
                <a:path extrusionOk="0" h="1915" w="1224">
                  <a:moveTo>
                    <a:pt x="1111" y="1"/>
                  </a:moveTo>
                  <a:cubicBezTo>
                    <a:pt x="1099" y="1"/>
                    <a:pt x="1085" y="5"/>
                    <a:pt x="1071" y="13"/>
                  </a:cubicBezTo>
                  <a:cubicBezTo>
                    <a:pt x="428" y="390"/>
                    <a:pt x="277" y="1162"/>
                    <a:pt x="25" y="1808"/>
                  </a:cubicBezTo>
                  <a:cubicBezTo>
                    <a:pt x="1" y="1873"/>
                    <a:pt x="54" y="1915"/>
                    <a:pt x="108" y="1915"/>
                  </a:cubicBezTo>
                  <a:cubicBezTo>
                    <a:pt x="144" y="1915"/>
                    <a:pt x="180" y="1897"/>
                    <a:pt x="196" y="1855"/>
                  </a:cubicBezTo>
                  <a:cubicBezTo>
                    <a:pt x="428" y="1255"/>
                    <a:pt x="558" y="508"/>
                    <a:pt x="1152" y="149"/>
                  </a:cubicBezTo>
                  <a:cubicBezTo>
                    <a:pt x="1224" y="105"/>
                    <a:pt x="1180" y="1"/>
                    <a:pt x="1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5"/>
            <p:cNvSpPr/>
            <p:nvPr/>
          </p:nvSpPr>
          <p:spPr>
            <a:xfrm>
              <a:off x="1238275" y="3732125"/>
              <a:ext cx="36350" cy="66600"/>
            </a:xfrm>
            <a:custGeom>
              <a:rect b="b" l="l" r="r" t="t"/>
              <a:pathLst>
                <a:path extrusionOk="0" h="2664" w="1454">
                  <a:moveTo>
                    <a:pt x="1344" y="0"/>
                  </a:moveTo>
                  <a:cubicBezTo>
                    <a:pt x="1320" y="0"/>
                    <a:pt x="1296" y="11"/>
                    <a:pt x="1280" y="37"/>
                  </a:cubicBezTo>
                  <a:cubicBezTo>
                    <a:pt x="756" y="839"/>
                    <a:pt x="202" y="1595"/>
                    <a:pt x="14" y="2554"/>
                  </a:cubicBezTo>
                  <a:cubicBezTo>
                    <a:pt x="0" y="2620"/>
                    <a:pt x="56" y="2664"/>
                    <a:pt x="108" y="2664"/>
                  </a:cubicBezTo>
                  <a:cubicBezTo>
                    <a:pt x="142" y="2664"/>
                    <a:pt x="175" y="2644"/>
                    <a:pt x="183" y="2600"/>
                  </a:cubicBezTo>
                  <a:cubicBezTo>
                    <a:pt x="364" y="1656"/>
                    <a:pt x="909" y="908"/>
                    <a:pt x="1417" y="116"/>
                  </a:cubicBezTo>
                  <a:cubicBezTo>
                    <a:pt x="1454" y="57"/>
                    <a:pt x="1399" y="0"/>
                    <a:pt x="134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5"/>
            <p:cNvSpPr/>
            <p:nvPr/>
          </p:nvSpPr>
          <p:spPr>
            <a:xfrm>
              <a:off x="1191250" y="3656725"/>
              <a:ext cx="6950" cy="58775"/>
            </a:xfrm>
            <a:custGeom>
              <a:rect b="b" l="l" r="r" t="t"/>
              <a:pathLst>
                <a:path extrusionOk="0" h="2351" w="278">
                  <a:moveTo>
                    <a:pt x="185" y="1"/>
                  </a:moveTo>
                  <a:cubicBezTo>
                    <a:pt x="138" y="1"/>
                    <a:pt x="88" y="31"/>
                    <a:pt x="83" y="92"/>
                  </a:cubicBezTo>
                  <a:cubicBezTo>
                    <a:pt x="21" y="813"/>
                    <a:pt x="0" y="1536"/>
                    <a:pt x="0" y="2258"/>
                  </a:cubicBezTo>
                  <a:cubicBezTo>
                    <a:pt x="0" y="2320"/>
                    <a:pt x="47" y="2350"/>
                    <a:pt x="94" y="2350"/>
                  </a:cubicBezTo>
                  <a:cubicBezTo>
                    <a:pt x="141" y="2350"/>
                    <a:pt x="187" y="2320"/>
                    <a:pt x="187" y="2258"/>
                  </a:cubicBezTo>
                  <a:cubicBezTo>
                    <a:pt x="189" y="1536"/>
                    <a:pt x="210" y="813"/>
                    <a:pt x="271" y="92"/>
                  </a:cubicBezTo>
                  <a:cubicBezTo>
                    <a:pt x="277" y="31"/>
                    <a:pt x="233" y="1"/>
                    <a:pt x="18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5"/>
            <p:cNvSpPr/>
            <p:nvPr/>
          </p:nvSpPr>
          <p:spPr>
            <a:xfrm>
              <a:off x="954450" y="3562850"/>
              <a:ext cx="14625" cy="34550"/>
            </a:xfrm>
            <a:custGeom>
              <a:rect b="b" l="l" r="r" t="t"/>
              <a:pathLst>
                <a:path extrusionOk="0" h="1382" w="585">
                  <a:moveTo>
                    <a:pt x="494" y="1"/>
                  </a:moveTo>
                  <a:cubicBezTo>
                    <a:pt x="473" y="1"/>
                    <a:pt x="453" y="10"/>
                    <a:pt x="443" y="33"/>
                  </a:cubicBezTo>
                  <a:cubicBezTo>
                    <a:pt x="267" y="443"/>
                    <a:pt x="117" y="857"/>
                    <a:pt x="14" y="1289"/>
                  </a:cubicBezTo>
                  <a:cubicBezTo>
                    <a:pt x="0" y="1344"/>
                    <a:pt x="47" y="1381"/>
                    <a:pt x="92" y="1381"/>
                  </a:cubicBezTo>
                  <a:cubicBezTo>
                    <a:pt x="121" y="1381"/>
                    <a:pt x="149" y="1365"/>
                    <a:pt x="158" y="1328"/>
                  </a:cubicBezTo>
                  <a:cubicBezTo>
                    <a:pt x="256" y="900"/>
                    <a:pt x="397" y="489"/>
                    <a:pt x="568" y="83"/>
                  </a:cubicBezTo>
                  <a:cubicBezTo>
                    <a:pt x="585" y="38"/>
                    <a:pt x="537"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5"/>
            <p:cNvSpPr/>
            <p:nvPr/>
          </p:nvSpPr>
          <p:spPr>
            <a:xfrm>
              <a:off x="1240850" y="3557150"/>
              <a:ext cx="23625" cy="64625"/>
            </a:xfrm>
            <a:custGeom>
              <a:rect b="b" l="l" r="r" t="t"/>
              <a:pathLst>
                <a:path extrusionOk="0" h="2585" w="945">
                  <a:moveTo>
                    <a:pt x="826" y="1"/>
                  </a:moveTo>
                  <a:cubicBezTo>
                    <a:pt x="800" y="1"/>
                    <a:pt x="776" y="14"/>
                    <a:pt x="761" y="45"/>
                  </a:cubicBezTo>
                  <a:cubicBezTo>
                    <a:pt x="390" y="823"/>
                    <a:pt x="177" y="1645"/>
                    <a:pt x="13" y="2489"/>
                  </a:cubicBezTo>
                  <a:cubicBezTo>
                    <a:pt x="1" y="2546"/>
                    <a:pt x="48" y="2584"/>
                    <a:pt x="92" y="2584"/>
                  </a:cubicBezTo>
                  <a:cubicBezTo>
                    <a:pt x="121" y="2584"/>
                    <a:pt x="150" y="2568"/>
                    <a:pt x="159" y="2529"/>
                  </a:cubicBezTo>
                  <a:cubicBezTo>
                    <a:pt x="372" y="1713"/>
                    <a:pt x="551" y="902"/>
                    <a:pt x="912" y="135"/>
                  </a:cubicBezTo>
                  <a:cubicBezTo>
                    <a:pt x="945" y="66"/>
                    <a:pt x="883" y="1"/>
                    <a:pt x="8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5"/>
            <p:cNvSpPr/>
            <p:nvPr/>
          </p:nvSpPr>
          <p:spPr>
            <a:xfrm>
              <a:off x="1161550" y="2751175"/>
              <a:ext cx="23675" cy="64625"/>
            </a:xfrm>
            <a:custGeom>
              <a:rect b="b" l="l" r="r" t="t"/>
              <a:pathLst>
                <a:path extrusionOk="0" h="2585" w="947">
                  <a:moveTo>
                    <a:pt x="827" y="1"/>
                  </a:moveTo>
                  <a:cubicBezTo>
                    <a:pt x="801" y="1"/>
                    <a:pt x="776" y="14"/>
                    <a:pt x="760" y="45"/>
                  </a:cubicBezTo>
                  <a:cubicBezTo>
                    <a:pt x="389" y="823"/>
                    <a:pt x="177" y="1645"/>
                    <a:pt x="12" y="2489"/>
                  </a:cubicBezTo>
                  <a:cubicBezTo>
                    <a:pt x="1" y="2546"/>
                    <a:pt x="47" y="2585"/>
                    <a:pt x="92" y="2585"/>
                  </a:cubicBezTo>
                  <a:cubicBezTo>
                    <a:pt x="121" y="2585"/>
                    <a:pt x="149" y="2568"/>
                    <a:pt x="159" y="2529"/>
                  </a:cubicBezTo>
                  <a:cubicBezTo>
                    <a:pt x="371" y="1714"/>
                    <a:pt x="551" y="903"/>
                    <a:pt x="912" y="135"/>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5"/>
            <p:cNvSpPr/>
            <p:nvPr/>
          </p:nvSpPr>
          <p:spPr>
            <a:xfrm>
              <a:off x="1067575" y="3588050"/>
              <a:ext cx="33875" cy="57725"/>
            </a:xfrm>
            <a:custGeom>
              <a:rect b="b" l="l" r="r" t="t"/>
              <a:pathLst>
                <a:path extrusionOk="0" h="2309" w="1355">
                  <a:moveTo>
                    <a:pt x="1273" y="1"/>
                  </a:moveTo>
                  <a:cubicBezTo>
                    <a:pt x="1264" y="1"/>
                    <a:pt x="1253" y="4"/>
                    <a:pt x="1242" y="11"/>
                  </a:cubicBezTo>
                  <a:cubicBezTo>
                    <a:pt x="430" y="513"/>
                    <a:pt x="219" y="1315"/>
                    <a:pt x="17" y="2194"/>
                  </a:cubicBezTo>
                  <a:cubicBezTo>
                    <a:pt x="1" y="2263"/>
                    <a:pt x="59" y="2308"/>
                    <a:pt x="114" y="2308"/>
                  </a:cubicBezTo>
                  <a:cubicBezTo>
                    <a:pt x="150" y="2308"/>
                    <a:pt x="185" y="2288"/>
                    <a:pt x="195" y="2242"/>
                  </a:cubicBezTo>
                  <a:cubicBezTo>
                    <a:pt x="379" y="1420"/>
                    <a:pt x="566" y="620"/>
                    <a:pt x="1302" y="114"/>
                  </a:cubicBezTo>
                  <a:cubicBezTo>
                    <a:pt x="1355" y="78"/>
                    <a:pt x="1323" y="1"/>
                    <a:pt x="12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5"/>
            <p:cNvSpPr/>
            <p:nvPr/>
          </p:nvSpPr>
          <p:spPr>
            <a:xfrm>
              <a:off x="1605525" y="3504125"/>
              <a:ext cx="22675" cy="41950"/>
            </a:xfrm>
            <a:custGeom>
              <a:rect b="b" l="l" r="r" t="t"/>
              <a:pathLst>
                <a:path extrusionOk="0" h="1678" w="907">
                  <a:moveTo>
                    <a:pt x="775" y="0"/>
                  </a:moveTo>
                  <a:cubicBezTo>
                    <a:pt x="746" y="0"/>
                    <a:pt x="717" y="14"/>
                    <a:pt x="699" y="47"/>
                  </a:cubicBezTo>
                  <a:cubicBezTo>
                    <a:pt x="434" y="535"/>
                    <a:pt x="202" y="1036"/>
                    <a:pt x="24" y="1563"/>
                  </a:cubicBezTo>
                  <a:cubicBezTo>
                    <a:pt x="0" y="1632"/>
                    <a:pt x="57" y="1678"/>
                    <a:pt x="115" y="1678"/>
                  </a:cubicBezTo>
                  <a:cubicBezTo>
                    <a:pt x="153" y="1678"/>
                    <a:pt x="191" y="1658"/>
                    <a:pt x="206" y="1612"/>
                  </a:cubicBezTo>
                  <a:cubicBezTo>
                    <a:pt x="382" y="1102"/>
                    <a:pt x="606" y="616"/>
                    <a:pt x="865" y="144"/>
                  </a:cubicBezTo>
                  <a:cubicBezTo>
                    <a:pt x="906" y="70"/>
                    <a:pt x="839"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5"/>
            <p:cNvSpPr/>
            <p:nvPr/>
          </p:nvSpPr>
          <p:spPr>
            <a:xfrm>
              <a:off x="965575" y="3443600"/>
              <a:ext cx="30650" cy="47625"/>
            </a:xfrm>
            <a:custGeom>
              <a:rect b="b" l="l" r="r" t="t"/>
              <a:pathLst>
                <a:path extrusionOk="0" h="1905" w="1226">
                  <a:moveTo>
                    <a:pt x="1110" y="1"/>
                  </a:moveTo>
                  <a:cubicBezTo>
                    <a:pt x="1098" y="1"/>
                    <a:pt x="1084" y="4"/>
                    <a:pt x="1070" y="13"/>
                  </a:cubicBezTo>
                  <a:cubicBezTo>
                    <a:pt x="426" y="388"/>
                    <a:pt x="275" y="1156"/>
                    <a:pt x="25" y="1799"/>
                  </a:cubicBezTo>
                  <a:cubicBezTo>
                    <a:pt x="0" y="1863"/>
                    <a:pt x="53" y="1905"/>
                    <a:pt x="108" y="1905"/>
                  </a:cubicBezTo>
                  <a:cubicBezTo>
                    <a:pt x="143" y="1905"/>
                    <a:pt x="179" y="1887"/>
                    <a:pt x="195" y="1846"/>
                  </a:cubicBezTo>
                  <a:cubicBezTo>
                    <a:pt x="426" y="1249"/>
                    <a:pt x="558" y="507"/>
                    <a:pt x="1151" y="149"/>
                  </a:cubicBezTo>
                  <a:cubicBezTo>
                    <a:pt x="1225" y="104"/>
                    <a:pt x="1179" y="1"/>
                    <a:pt x="1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5"/>
            <p:cNvSpPr/>
            <p:nvPr/>
          </p:nvSpPr>
          <p:spPr>
            <a:xfrm>
              <a:off x="1356775" y="3436400"/>
              <a:ext cx="18325" cy="44125"/>
            </a:xfrm>
            <a:custGeom>
              <a:rect b="b" l="l" r="r" t="t"/>
              <a:pathLst>
                <a:path extrusionOk="0" h="1765" w="733">
                  <a:moveTo>
                    <a:pt x="601" y="1"/>
                  </a:moveTo>
                  <a:cubicBezTo>
                    <a:pt x="572" y="1"/>
                    <a:pt x="543" y="15"/>
                    <a:pt x="524" y="48"/>
                  </a:cubicBezTo>
                  <a:cubicBezTo>
                    <a:pt x="242" y="546"/>
                    <a:pt x="119" y="1089"/>
                    <a:pt x="14" y="1644"/>
                  </a:cubicBezTo>
                  <a:cubicBezTo>
                    <a:pt x="1" y="1717"/>
                    <a:pt x="62" y="1764"/>
                    <a:pt x="118" y="1764"/>
                  </a:cubicBezTo>
                  <a:cubicBezTo>
                    <a:pt x="155" y="1764"/>
                    <a:pt x="189" y="1743"/>
                    <a:pt x="198" y="1695"/>
                  </a:cubicBezTo>
                  <a:cubicBezTo>
                    <a:pt x="300" y="1155"/>
                    <a:pt x="415" y="625"/>
                    <a:pt x="689" y="144"/>
                  </a:cubicBezTo>
                  <a:cubicBezTo>
                    <a:pt x="733" y="70"/>
                    <a:pt x="666" y="1"/>
                    <a:pt x="6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5"/>
            <p:cNvSpPr/>
            <p:nvPr/>
          </p:nvSpPr>
          <p:spPr>
            <a:xfrm>
              <a:off x="993125" y="3972325"/>
              <a:ext cx="40800" cy="70775"/>
            </a:xfrm>
            <a:custGeom>
              <a:rect b="b" l="l" r="r" t="t"/>
              <a:pathLst>
                <a:path extrusionOk="0" h="2831" w="1632">
                  <a:moveTo>
                    <a:pt x="1524" y="0"/>
                  </a:moveTo>
                  <a:cubicBezTo>
                    <a:pt x="1506" y="0"/>
                    <a:pt x="1487" y="8"/>
                    <a:pt x="1472" y="28"/>
                  </a:cubicBezTo>
                  <a:cubicBezTo>
                    <a:pt x="839" y="829"/>
                    <a:pt x="432" y="1759"/>
                    <a:pt x="32" y="2689"/>
                  </a:cubicBezTo>
                  <a:cubicBezTo>
                    <a:pt x="0" y="2763"/>
                    <a:pt x="65" y="2831"/>
                    <a:pt x="124" y="2831"/>
                  </a:cubicBezTo>
                  <a:cubicBezTo>
                    <a:pt x="151" y="2831"/>
                    <a:pt x="176" y="2817"/>
                    <a:pt x="191" y="2783"/>
                  </a:cubicBezTo>
                  <a:cubicBezTo>
                    <a:pt x="586" y="1864"/>
                    <a:pt x="966" y="935"/>
                    <a:pt x="1584" y="140"/>
                  </a:cubicBezTo>
                  <a:cubicBezTo>
                    <a:pt x="1631" y="79"/>
                    <a:pt x="1580" y="0"/>
                    <a:pt x="152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5"/>
            <p:cNvSpPr/>
            <p:nvPr/>
          </p:nvSpPr>
          <p:spPr>
            <a:xfrm>
              <a:off x="2505675" y="2694675"/>
              <a:ext cx="38450" cy="64025"/>
            </a:xfrm>
            <a:custGeom>
              <a:rect b="b" l="l" r="r" t="t"/>
              <a:pathLst>
                <a:path extrusionOk="0" h="2561" w="1538">
                  <a:moveTo>
                    <a:pt x="1422" y="0"/>
                  </a:moveTo>
                  <a:cubicBezTo>
                    <a:pt x="1404" y="0"/>
                    <a:pt x="1386" y="7"/>
                    <a:pt x="1370" y="22"/>
                  </a:cubicBezTo>
                  <a:cubicBezTo>
                    <a:pt x="681" y="679"/>
                    <a:pt x="388" y="1592"/>
                    <a:pt x="26" y="2443"/>
                  </a:cubicBezTo>
                  <a:cubicBezTo>
                    <a:pt x="0" y="2504"/>
                    <a:pt x="53" y="2560"/>
                    <a:pt x="102" y="2560"/>
                  </a:cubicBezTo>
                  <a:cubicBezTo>
                    <a:pt x="124" y="2560"/>
                    <a:pt x="145" y="2548"/>
                    <a:pt x="158" y="2519"/>
                  </a:cubicBezTo>
                  <a:cubicBezTo>
                    <a:pt x="524" y="1687"/>
                    <a:pt x="807" y="779"/>
                    <a:pt x="1480" y="131"/>
                  </a:cubicBezTo>
                  <a:cubicBezTo>
                    <a:pt x="1538" y="79"/>
                    <a:pt x="1483" y="0"/>
                    <a:pt x="14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5"/>
            <p:cNvSpPr/>
            <p:nvPr/>
          </p:nvSpPr>
          <p:spPr>
            <a:xfrm>
              <a:off x="1203450" y="3525100"/>
              <a:ext cx="38475" cy="64350"/>
            </a:xfrm>
            <a:custGeom>
              <a:rect b="b" l="l" r="r" t="t"/>
              <a:pathLst>
                <a:path extrusionOk="0" h="2574" w="1539">
                  <a:moveTo>
                    <a:pt x="1423" y="0"/>
                  </a:moveTo>
                  <a:cubicBezTo>
                    <a:pt x="1406" y="0"/>
                    <a:pt x="1387" y="7"/>
                    <a:pt x="1371" y="22"/>
                  </a:cubicBezTo>
                  <a:cubicBezTo>
                    <a:pt x="683" y="682"/>
                    <a:pt x="389" y="1599"/>
                    <a:pt x="26" y="2455"/>
                  </a:cubicBezTo>
                  <a:cubicBezTo>
                    <a:pt x="0" y="2517"/>
                    <a:pt x="54" y="2573"/>
                    <a:pt x="102" y="2573"/>
                  </a:cubicBezTo>
                  <a:cubicBezTo>
                    <a:pt x="125" y="2573"/>
                    <a:pt x="147" y="2561"/>
                    <a:pt x="159" y="2532"/>
                  </a:cubicBezTo>
                  <a:cubicBezTo>
                    <a:pt x="525" y="1694"/>
                    <a:pt x="810" y="784"/>
                    <a:pt x="1482" y="130"/>
                  </a:cubicBezTo>
                  <a:cubicBezTo>
                    <a:pt x="1539" y="78"/>
                    <a:pt x="1485"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5"/>
            <p:cNvSpPr/>
            <p:nvPr/>
          </p:nvSpPr>
          <p:spPr>
            <a:xfrm>
              <a:off x="1151400" y="4064750"/>
              <a:ext cx="36325" cy="66575"/>
            </a:xfrm>
            <a:custGeom>
              <a:rect b="b" l="l" r="r" t="t"/>
              <a:pathLst>
                <a:path extrusionOk="0" h="2663" w="1453">
                  <a:moveTo>
                    <a:pt x="1344" y="0"/>
                  </a:moveTo>
                  <a:cubicBezTo>
                    <a:pt x="1320" y="0"/>
                    <a:pt x="1296" y="11"/>
                    <a:pt x="1280" y="36"/>
                  </a:cubicBezTo>
                  <a:cubicBezTo>
                    <a:pt x="756" y="838"/>
                    <a:pt x="203" y="1594"/>
                    <a:pt x="14" y="2553"/>
                  </a:cubicBezTo>
                  <a:cubicBezTo>
                    <a:pt x="1" y="2620"/>
                    <a:pt x="57" y="2663"/>
                    <a:pt x="108" y="2663"/>
                  </a:cubicBezTo>
                  <a:cubicBezTo>
                    <a:pt x="142" y="2663"/>
                    <a:pt x="174" y="2644"/>
                    <a:pt x="182" y="2601"/>
                  </a:cubicBezTo>
                  <a:cubicBezTo>
                    <a:pt x="363" y="1655"/>
                    <a:pt x="908" y="907"/>
                    <a:pt x="1416" y="117"/>
                  </a:cubicBezTo>
                  <a:cubicBezTo>
                    <a:pt x="1453" y="56"/>
                    <a:pt x="1398" y="0"/>
                    <a:pt x="134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5"/>
            <p:cNvSpPr/>
            <p:nvPr/>
          </p:nvSpPr>
          <p:spPr>
            <a:xfrm>
              <a:off x="1005075" y="4000100"/>
              <a:ext cx="36350" cy="66625"/>
            </a:xfrm>
            <a:custGeom>
              <a:rect b="b" l="l" r="r" t="t"/>
              <a:pathLst>
                <a:path extrusionOk="0" h="2665" w="1454">
                  <a:moveTo>
                    <a:pt x="1344" y="1"/>
                  </a:moveTo>
                  <a:cubicBezTo>
                    <a:pt x="1321" y="1"/>
                    <a:pt x="1297" y="11"/>
                    <a:pt x="1281" y="36"/>
                  </a:cubicBezTo>
                  <a:cubicBezTo>
                    <a:pt x="757" y="840"/>
                    <a:pt x="204" y="1595"/>
                    <a:pt x="14" y="2555"/>
                  </a:cubicBezTo>
                  <a:cubicBezTo>
                    <a:pt x="0" y="2621"/>
                    <a:pt x="56" y="2664"/>
                    <a:pt x="108" y="2664"/>
                  </a:cubicBezTo>
                  <a:cubicBezTo>
                    <a:pt x="142" y="2664"/>
                    <a:pt x="174" y="2645"/>
                    <a:pt x="183" y="2601"/>
                  </a:cubicBezTo>
                  <a:cubicBezTo>
                    <a:pt x="364" y="1657"/>
                    <a:pt x="908" y="909"/>
                    <a:pt x="1417" y="117"/>
                  </a:cubicBezTo>
                  <a:cubicBezTo>
                    <a:pt x="1454" y="57"/>
                    <a:pt x="1399" y="1"/>
                    <a:pt x="134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5"/>
            <p:cNvSpPr/>
            <p:nvPr/>
          </p:nvSpPr>
          <p:spPr>
            <a:xfrm>
              <a:off x="2479000" y="3001075"/>
              <a:ext cx="6950" cy="58800"/>
            </a:xfrm>
            <a:custGeom>
              <a:rect b="b" l="l" r="r" t="t"/>
              <a:pathLst>
                <a:path extrusionOk="0" h="2352" w="278">
                  <a:moveTo>
                    <a:pt x="186" y="1"/>
                  </a:moveTo>
                  <a:cubicBezTo>
                    <a:pt x="138" y="1"/>
                    <a:pt x="88" y="31"/>
                    <a:pt x="83" y="93"/>
                  </a:cubicBezTo>
                  <a:cubicBezTo>
                    <a:pt x="20" y="814"/>
                    <a:pt x="1" y="1537"/>
                    <a:pt x="1" y="2259"/>
                  </a:cubicBezTo>
                  <a:cubicBezTo>
                    <a:pt x="1" y="2321"/>
                    <a:pt x="47" y="2351"/>
                    <a:pt x="94" y="2351"/>
                  </a:cubicBezTo>
                  <a:cubicBezTo>
                    <a:pt x="141" y="2351"/>
                    <a:pt x="188" y="2321"/>
                    <a:pt x="188" y="2259"/>
                  </a:cubicBezTo>
                  <a:cubicBezTo>
                    <a:pt x="189" y="1537"/>
                    <a:pt x="210" y="814"/>
                    <a:pt x="272" y="93"/>
                  </a:cubicBezTo>
                  <a:cubicBezTo>
                    <a:pt x="278" y="31"/>
                    <a:pt x="233" y="1"/>
                    <a:pt x="1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5"/>
            <p:cNvSpPr/>
            <p:nvPr/>
          </p:nvSpPr>
          <p:spPr>
            <a:xfrm>
              <a:off x="1237175" y="2776325"/>
              <a:ext cx="36400" cy="66600"/>
            </a:xfrm>
            <a:custGeom>
              <a:rect b="b" l="l" r="r" t="t"/>
              <a:pathLst>
                <a:path extrusionOk="0" h="2664" w="1456">
                  <a:moveTo>
                    <a:pt x="1347" y="1"/>
                  </a:moveTo>
                  <a:cubicBezTo>
                    <a:pt x="1323" y="1"/>
                    <a:pt x="1299" y="11"/>
                    <a:pt x="1282" y="37"/>
                  </a:cubicBezTo>
                  <a:cubicBezTo>
                    <a:pt x="758" y="839"/>
                    <a:pt x="204" y="1595"/>
                    <a:pt x="14" y="2554"/>
                  </a:cubicBezTo>
                  <a:cubicBezTo>
                    <a:pt x="1" y="2621"/>
                    <a:pt x="57" y="2664"/>
                    <a:pt x="109" y="2664"/>
                  </a:cubicBezTo>
                  <a:cubicBezTo>
                    <a:pt x="143" y="2664"/>
                    <a:pt x="175" y="2645"/>
                    <a:pt x="184" y="2601"/>
                  </a:cubicBezTo>
                  <a:cubicBezTo>
                    <a:pt x="365" y="1656"/>
                    <a:pt x="909" y="908"/>
                    <a:pt x="1418" y="117"/>
                  </a:cubicBezTo>
                  <a:cubicBezTo>
                    <a:pt x="1456" y="57"/>
                    <a:pt x="1402"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5"/>
            <p:cNvSpPr/>
            <p:nvPr/>
          </p:nvSpPr>
          <p:spPr>
            <a:xfrm>
              <a:off x="1121000" y="3703250"/>
              <a:ext cx="11750" cy="46175"/>
            </a:xfrm>
            <a:custGeom>
              <a:rect b="b" l="l" r="r" t="t"/>
              <a:pathLst>
                <a:path extrusionOk="0" h="1847" w="470">
                  <a:moveTo>
                    <a:pt x="361" y="0"/>
                  </a:moveTo>
                  <a:cubicBezTo>
                    <a:pt x="324" y="0"/>
                    <a:pt x="286" y="19"/>
                    <a:pt x="270" y="62"/>
                  </a:cubicBezTo>
                  <a:cubicBezTo>
                    <a:pt x="68" y="610"/>
                    <a:pt x="0" y="1171"/>
                    <a:pt x="11" y="1753"/>
                  </a:cubicBezTo>
                  <a:cubicBezTo>
                    <a:pt x="12" y="1815"/>
                    <a:pt x="61" y="1846"/>
                    <a:pt x="110" y="1846"/>
                  </a:cubicBezTo>
                  <a:cubicBezTo>
                    <a:pt x="159" y="1846"/>
                    <a:pt x="207" y="1815"/>
                    <a:pt x="205" y="1753"/>
                  </a:cubicBezTo>
                  <a:cubicBezTo>
                    <a:pt x="192" y="1187"/>
                    <a:pt x="253" y="641"/>
                    <a:pt x="445" y="110"/>
                  </a:cubicBezTo>
                  <a:cubicBezTo>
                    <a:pt x="470" y="43"/>
                    <a:pt x="416" y="0"/>
                    <a:pt x="361"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5"/>
            <p:cNvSpPr/>
            <p:nvPr/>
          </p:nvSpPr>
          <p:spPr>
            <a:xfrm>
              <a:off x="1252225" y="2941700"/>
              <a:ext cx="14650" cy="34800"/>
            </a:xfrm>
            <a:custGeom>
              <a:rect b="b" l="l" r="r" t="t"/>
              <a:pathLst>
                <a:path extrusionOk="0" h="1392" w="586">
                  <a:moveTo>
                    <a:pt x="495" y="1"/>
                  </a:moveTo>
                  <a:cubicBezTo>
                    <a:pt x="473" y="1"/>
                    <a:pt x="453" y="10"/>
                    <a:pt x="443" y="33"/>
                  </a:cubicBezTo>
                  <a:cubicBezTo>
                    <a:pt x="268" y="445"/>
                    <a:pt x="119" y="862"/>
                    <a:pt x="14" y="1298"/>
                  </a:cubicBezTo>
                  <a:cubicBezTo>
                    <a:pt x="0" y="1354"/>
                    <a:pt x="47" y="1391"/>
                    <a:pt x="91" y="1391"/>
                  </a:cubicBezTo>
                  <a:cubicBezTo>
                    <a:pt x="121" y="1391"/>
                    <a:pt x="149" y="1375"/>
                    <a:pt x="158" y="1338"/>
                  </a:cubicBezTo>
                  <a:cubicBezTo>
                    <a:pt x="256" y="907"/>
                    <a:pt x="397" y="493"/>
                    <a:pt x="568" y="84"/>
                  </a:cubicBezTo>
                  <a:cubicBezTo>
                    <a:pt x="586" y="39"/>
                    <a:pt x="538"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5"/>
            <p:cNvSpPr/>
            <p:nvPr/>
          </p:nvSpPr>
          <p:spPr>
            <a:xfrm>
              <a:off x="1145400" y="3046050"/>
              <a:ext cx="33900" cy="58000"/>
            </a:xfrm>
            <a:custGeom>
              <a:rect b="b" l="l" r="r" t="t"/>
              <a:pathLst>
                <a:path extrusionOk="0" h="2320" w="1356">
                  <a:moveTo>
                    <a:pt x="1275" y="0"/>
                  </a:moveTo>
                  <a:cubicBezTo>
                    <a:pt x="1265" y="0"/>
                    <a:pt x="1254" y="3"/>
                    <a:pt x="1243" y="10"/>
                  </a:cubicBezTo>
                  <a:cubicBezTo>
                    <a:pt x="431" y="516"/>
                    <a:pt x="218" y="1324"/>
                    <a:pt x="16" y="2204"/>
                  </a:cubicBezTo>
                  <a:cubicBezTo>
                    <a:pt x="0" y="2274"/>
                    <a:pt x="59" y="2319"/>
                    <a:pt x="113" y="2319"/>
                  </a:cubicBezTo>
                  <a:cubicBezTo>
                    <a:pt x="150" y="2319"/>
                    <a:pt x="184" y="2299"/>
                    <a:pt x="194" y="2253"/>
                  </a:cubicBezTo>
                  <a:cubicBezTo>
                    <a:pt x="378" y="1426"/>
                    <a:pt x="566" y="622"/>
                    <a:pt x="1302" y="113"/>
                  </a:cubicBezTo>
                  <a:cubicBezTo>
                    <a:pt x="1355" y="77"/>
                    <a:pt x="1325" y="0"/>
                    <a:pt x="12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5"/>
            <p:cNvSpPr/>
            <p:nvPr/>
          </p:nvSpPr>
          <p:spPr>
            <a:xfrm>
              <a:off x="1205625" y="3084775"/>
              <a:ext cx="22675" cy="42250"/>
            </a:xfrm>
            <a:custGeom>
              <a:rect b="b" l="l" r="r" t="t"/>
              <a:pathLst>
                <a:path extrusionOk="0" h="1690" w="907">
                  <a:moveTo>
                    <a:pt x="775" y="1"/>
                  </a:moveTo>
                  <a:cubicBezTo>
                    <a:pt x="746" y="1"/>
                    <a:pt x="717" y="15"/>
                    <a:pt x="699" y="49"/>
                  </a:cubicBezTo>
                  <a:cubicBezTo>
                    <a:pt x="434" y="539"/>
                    <a:pt x="202" y="1044"/>
                    <a:pt x="24" y="1573"/>
                  </a:cubicBezTo>
                  <a:cubicBezTo>
                    <a:pt x="0" y="1644"/>
                    <a:pt x="58" y="1690"/>
                    <a:pt x="115" y="1690"/>
                  </a:cubicBezTo>
                  <a:cubicBezTo>
                    <a:pt x="153" y="1690"/>
                    <a:pt x="191" y="1670"/>
                    <a:pt x="207" y="1624"/>
                  </a:cubicBezTo>
                  <a:cubicBezTo>
                    <a:pt x="382" y="1111"/>
                    <a:pt x="606" y="622"/>
                    <a:pt x="865" y="146"/>
                  </a:cubicBezTo>
                  <a:cubicBezTo>
                    <a:pt x="906" y="71"/>
                    <a:pt x="840" y="1"/>
                    <a:pt x="7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5"/>
            <p:cNvSpPr/>
            <p:nvPr/>
          </p:nvSpPr>
          <p:spPr>
            <a:xfrm>
              <a:off x="1425900" y="2896275"/>
              <a:ext cx="22700" cy="42225"/>
            </a:xfrm>
            <a:custGeom>
              <a:rect b="b" l="l" r="r" t="t"/>
              <a:pathLst>
                <a:path extrusionOk="0" h="1689" w="908">
                  <a:moveTo>
                    <a:pt x="776" y="0"/>
                  </a:moveTo>
                  <a:cubicBezTo>
                    <a:pt x="747" y="0"/>
                    <a:pt x="718" y="14"/>
                    <a:pt x="700" y="47"/>
                  </a:cubicBezTo>
                  <a:cubicBezTo>
                    <a:pt x="433" y="538"/>
                    <a:pt x="202" y="1042"/>
                    <a:pt x="25" y="1572"/>
                  </a:cubicBezTo>
                  <a:cubicBezTo>
                    <a:pt x="1" y="1642"/>
                    <a:pt x="58" y="1688"/>
                    <a:pt x="116" y="1688"/>
                  </a:cubicBezTo>
                  <a:cubicBezTo>
                    <a:pt x="154" y="1688"/>
                    <a:pt x="192" y="1668"/>
                    <a:pt x="208" y="1623"/>
                  </a:cubicBezTo>
                  <a:cubicBezTo>
                    <a:pt x="381" y="1110"/>
                    <a:pt x="606" y="620"/>
                    <a:pt x="866" y="144"/>
                  </a:cubicBezTo>
                  <a:cubicBezTo>
                    <a:pt x="907" y="70"/>
                    <a:pt x="840" y="0"/>
                    <a:pt x="7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5"/>
            <p:cNvSpPr/>
            <p:nvPr/>
          </p:nvSpPr>
          <p:spPr>
            <a:xfrm>
              <a:off x="1072375" y="2983075"/>
              <a:ext cx="30600" cy="47875"/>
            </a:xfrm>
            <a:custGeom>
              <a:rect b="b" l="l" r="r" t="t"/>
              <a:pathLst>
                <a:path extrusionOk="0" h="1915" w="1224">
                  <a:moveTo>
                    <a:pt x="1110" y="0"/>
                  </a:moveTo>
                  <a:cubicBezTo>
                    <a:pt x="1097" y="0"/>
                    <a:pt x="1084" y="4"/>
                    <a:pt x="1070" y="12"/>
                  </a:cubicBezTo>
                  <a:cubicBezTo>
                    <a:pt x="427" y="389"/>
                    <a:pt x="275" y="1161"/>
                    <a:pt x="25" y="1808"/>
                  </a:cubicBezTo>
                  <a:cubicBezTo>
                    <a:pt x="0" y="1872"/>
                    <a:pt x="53" y="1914"/>
                    <a:pt x="107" y="1914"/>
                  </a:cubicBezTo>
                  <a:cubicBezTo>
                    <a:pt x="143" y="1914"/>
                    <a:pt x="179" y="1896"/>
                    <a:pt x="195" y="1854"/>
                  </a:cubicBezTo>
                  <a:cubicBezTo>
                    <a:pt x="427" y="1253"/>
                    <a:pt x="558" y="507"/>
                    <a:pt x="1151" y="148"/>
                  </a:cubicBezTo>
                  <a:cubicBezTo>
                    <a:pt x="1224" y="104"/>
                    <a:pt x="1179" y="0"/>
                    <a:pt x="1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5"/>
            <p:cNvSpPr/>
            <p:nvPr/>
          </p:nvSpPr>
          <p:spPr>
            <a:xfrm>
              <a:off x="1199875" y="4104250"/>
              <a:ext cx="30600" cy="47875"/>
            </a:xfrm>
            <a:custGeom>
              <a:rect b="b" l="l" r="r" t="t"/>
              <a:pathLst>
                <a:path extrusionOk="0" h="1915" w="1224">
                  <a:moveTo>
                    <a:pt x="1111" y="0"/>
                  </a:moveTo>
                  <a:cubicBezTo>
                    <a:pt x="1098" y="0"/>
                    <a:pt x="1085" y="4"/>
                    <a:pt x="1071" y="12"/>
                  </a:cubicBezTo>
                  <a:cubicBezTo>
                    <a:pt x="428" y="389"/>
                    <a:pt x="276" y="1163"/>
                    <a:pt x="25" y="1808"/>
                  </a:cubicBezTo>
                  <a:cubicBezTo>
                    <a:pt x="1" y="1872"/>
                    <a:pt x="54" y="1914"/>
                    <a:pt x="108" y="1914"/>
                  </a:cubicBezTo>
                  <a:cubicBezTo>
                    <a:pt x="144" y="1914"/>
                    <a:pt x="180" y="1896"/>
                    <a:pt x="196" y="1854"/>
                  </a:cubicBezTo>
                  <a:cubicBezTo>
                    <a:pt x="428" y="1254"/>
                    <a:pt x="559" y="507"/>
                    <a:pt x="1152" y="148"/>
                  </a:cubicBezTo>
                  <a:cubicBezTo>
                    <a:pt x="1224" y="104"/>
                    <a:pt x="1180" y="0"/>
                    <a:pt x="1111"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5"/>
            <p:cNvSpPr/>
            <p:nvPr/>
          </p:nvSpPr>
          <p:spPr>
            <a:xfrm>
              <a:off x="951650" y="3020575"/>
              <a:ext cx="30550" cy="62525"/>
            </a:xfrm>
            <a:custGeom>
              <a:rect b="b" l="l" r="r" t="t"/>
              <a:pathLst>
                <a:path extrusionOk="0" h="2501" w="1222">
                  <a:moveTo>
                    <a:pt x="1102" y="1"/>
                  </a:moveTo>
                  <a:cubicBezTo>
                    <a:pt x="1076" y="1"/>
                    <a:pt x="1050" y="12"/>
                    <a:pt x="1031" y="38"/>
                  </a:cubicBezTo>
                  <a:cubicBezTo>
                    <a:pt x="530" y="749"/>
                    <a:pt x="246" y="1559"/>
                    <a:pt x="18" y="2391"/>
                  </a:cubicBezTo>
                  <a:cubicBezTo>
                    <a:pt x="0" y="2457"/>
                    <a:pt x="55" y="2501"/>
                    <a:pt x="108" y="2501"/>
                  </a:cubicBezTo>
                  <a:cubicBezTo>
                    <a:pt x="143" y="2501"/>
                    <a:pt x="178" y="2481"/>
                    <a:pt x="189" y="2437"/>
                  </a:cubicBezTo>
                  <a:cubicBezTo>
                    <a:pt x="410" y="1617"/>
                    <a:pt x="684" y="824"/>
                    <a:pt x="1176" y="122"/>
                  </a:cubicBezTo>
                  <a:cubicBezTo>
                    <a:pt x="1221" y="61"/>
                    <a:pt x="1163" y="1"/>
                    <a:pt x="11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35"/>
            <p:cNvSpPr/>
            <p:nvPr/>
          </p:nvSpPr>
          <p:spPr>
            <a:xfrm>
              <a:off x="1011975" y="3130625"/>
              <a:ext cx="18350" cy="44400"/>
            </a:xfrm>
            <a:custGeom>
              <a:rect b="b" l="l" r="r" t="t"/>
              <a:pathLst>
                <a:path extrusionOk="0" h="1776" w="734">
                  <a:moveTo>
                    <a:pt x="602" y="1"/>
                  </a:moveTo>
                  <a:cubicBezTo>
                    <a:pt x="573" y="1"/>
                    <a:pt x="545" y="15"/>
                    <a:pt x="526" y="48"/>
                  </a:cubicBezTo>
                  <a:cubicBezTo>
                    <a:pt x="243" y="547"/>
                    <a:pt x="119" y="1095"/>
                    <a:pt x="14" y="1655"/>
                  </a:cubicBezTo>
                  <a:cubicBezTo>
                    <a:pt x="1" y="1728"/>
                    <a:pt x="63" y="1776"/>
                    <a:pt x="119" y="1776"/>
                  </a:cubicBezTo>
                  <a:cubicBezTo>
                    <a:pt x="156" y="1776"/>
                    <a:pt x="191" y="1755"/>
                    <a:pt x="200" y="1706"/>
                  </a:cubicBezTo>
                  <a:cubicBezTo>
                    <a:pt x="302" y="1162"/>
                    <a:pt x="417" y="630"/>
                    <a:pt x="691" y="143"/>
                  </a:cubicBezTo>
                  <a:cubicBezTo>
                    <a:pt x="733" y="70"/>
                    <a:pt x="667" y="1"/>
                    <a:pt x="6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35"/>
            <p:cNvSpPr/>
            <p:nvPr/>
          </p:nvSpPr>
          <p:spPr>
            <a:xfrm>
              <a:off x="991075" y="3070525"/>
              <a:ext cx="40800" cy="71175"/>
            </a:xfrm>
            <a:custGeom>
              <a:rect b="b" l="l" r="r" t="t"/>
              <a:pathLst>
                <a:path extrusionOk="0" h="2847" w="1632">
                  <a:moveTo>
                    <a:pt x="1523" y="1"/>
                  </a:moveTo>
                  <a:cubicBezTo>
                    <a:pt x="1505" y="1"/>
                    <a:pt x="1487" y="9"/>
                    <a:pt x="1471" y="28"/>
                  </a:cubicBezTo>
                  <a:cubicBezTo>
                    <a:pt x="838" y="833"/>
                    <a:pt x="431" y="1769"/>
                    <a:pt x="32" y="2705"/>
                  </a:cubicBezTo>
                  <a:cubicBezTo>
                    <a:pt x="0" y="2780"/>
                    <a:pt x="65" y="2847"/>
                    <a:pt x="123" y="2847"/>
                  </a:cubicBezTo>
                  <a:cubicBezTo>
                    <a:pt x="150" y="2847"/>
                    <a:pt x="176" y="2833"/>
                    <a:pt x="191" y="2799"/>
                  </a:cubicBezTo>
                  <a:cubicBezTo>
                    <a:pt x="586" y="1876"/>
                    <a:pt x="966" y="940"/>
                    <a:pt x="1584" y="140"/>
                  </a:cubicBezTo>
                  <a:cubicBezTo>
                    <a:pt x="1631" y="80"/>
                    <a:pt x="1579" y="1"/>
                    <a:pt x="15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5"/>
            <p:cNvSpPr/>
            <p:nvPr/>
          </p:nvSpPr>
          <p:spPr>
            <a:xfrm>
              <a:off x="1062000" y="2870625"/>
              <a:ext cx="38475" cy="64350"/>
            </a:xfrm>
            <a:custGeom>
              <a:rect b="b" l="l" r="r" t="t"/>
              <a:pathLst>
                <a:path extrusionOk="0" h="2574" w="1539">
                  <a:moveTo>
                    <a:pt x="1424" y="0"/>
                  </a:moveTo>
                  <a:cubicBezTo>
                    <a:pt x="1406" y="0"/>
                    <a:pt x="1388" y="7"/>
                    <a:pt x="1371" y="23"/>
                  </a:cubicBezTo>
                  <a:cubicBezTo>
                    <a:pt x="683" y="683"/>
                    <a:pt x="390" y="1600"/>
                    <a:pt x="26" y="2456"/>
                  </a:cubicBezTo>
                  <a:cubicBezTo>
                    <a:pt x="0" y="2517"/>
                    <a:pt x="54" y="2574"/>
                    <a:pt x="103" y="2574"/>
                  </a:cubicBezTo>
                  <a:cubicBezTo>
                    <a:pt x="125" y="2574"/>
                    <a:pt x="147" y="2561"/>
                    <a:pt x="159" y="2532"/>
                  </a:cubicBezTo>
                  <a:cubicBezTo>
                    <a:pt x="526" y="1694"/>
                    <a:pt x="810" y="784"/>
                    <a:pt x="1482" y="130"/>
                  </a:cubicBezTo>
                  <a:cubicBezTo>
                    <a:pt x="1539" y="78"/>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5"/>
            <p:cNvSpPr/>
            <p:nvPr/>
          </p:nvSpPr>
          <p:spPr>
            <a:xfrm>
              <a:off x="884050" y="2998725"/>
              <a:ext cx="38425" cy="64375"/>
            </a:xfrm>
            <a:custGeom>
              <a:rect b="b" l="l" r="r" t="t"/>
              <a:pathLst>
                <a:path extrusionOk="0" h="2575" w="1537">
                  <a:moveTo>
                    <a:pt x="1424" y="1"/>
                  </a:moveTo>
                  <a:cubicBezTo>
                    <a:pt x="1406" y="1"/>
                    <a:pt x="1387" y="8"/>
                    <a:pt x="1371" y="24"/>
                  </a:cubicBezTo>
                  <a:cubicBezTo>
                    <a:pt x="683" y="684"/>
                    <a:pt x="388" y="1601"/>
                    <a:pt x="26" y="2457"/>
                  </a:cubicBezTo>
                  <a:cubicBezTo>
                    <a:pt x="0" y="2518"/>
                    <a:pt x="53" y="2575"/>
                    <a:pt x="101" y="2575"/>
                  </a:cubicBezTo>
                  <a:cubicBezTo>
                    <a:pt x="124" y="2575"/>
                    <a:pt x="145" y="2562"/>
                    <a:pt x="158" y="2533"/>
                  </a:cubicBezTo>
                  <a:cubicBezTo>
                    <a:pt x="524" y="1695"/>
                    <a:pt x="808" y="785"/>
                    <a:pt x="1480" y="131"/>
                  </a:cubicBezTo>
                  <a:cubicBezTo>
                    <a:pt x="1537" y="78"/>
                    <a:pt x="1484" y="1"/>
                    <a:pt x="1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5"/>
            <p:cNvSpPr/>
            <p:nvPr/>
          </p:nvSpPr>
          <p:spPr>
            <a:xfrm>
              <a:off x="1023575" y="3252900"/>
              <a:ext cx="38450" cy="64025"/>
            </a:xfrm>
            <a:custGeom>
              <a:rect b="b" l="l" r="r" t="t"/>
              <a:pathLst>
                <a:path extrusionOk="0" h="2561" w="1538">
                  <a:moveTo>
                    <a:pt x="1424" y="0"/>
                  </a:moveTo>
                  <a:cubicBezTo>
                    <a:pt x="1406" y="0"/>
                    <a:pt x="1388" y="7"/>
                    <a:pt x="1371" y="23"/>
                  </a:cubicBezTo>
                  <a:cubicBezTo>
                    <a:pt x="683" y="678"/>
                    <a:pt x="388" y="1591"/>
                    <a:pt x="26" y="2442"/>
                  </a:cubicBezTo>
                  <a:cubicBezTo>
                    <a:pt x="1" y="2504"/>
                    <a:pt x="53" y="2560"/>
                    <a:pt x="102" y="2560"/>
                  </a:cubicBezTo>
                  <a:cubicBezTo>
                    <a:pt x="124" y="2560"/>
                    <a:pt x="146" y="2548"/>
                    <a:pt x="158" y="2519"/>
                  </a:cubicBezTo>
                  <a:cubicBezTo>
                    <a:pt x="525" y="1687"/>
                    <a:pt x="807" y="780"/>
                    <a:pt x="1481" y="131"/>
                  </a:cubicBezTo>
                  <a:cubicBezTo>
                    <a:pt x="1537" y="77"/>
                    <a:pt x="1484"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5"/>
            <p:cNvSpPr/>
            <p:nvPr/>
          </p:nvSpPr>
          <p:spPr>
            <a:xfrm>
              <a:off x="2914475" y="2516275"/>
              <a:ext cx="36325" cy="66625"/>
            </a:xfrm>
            <a:custGeom>
              <a:rect b="b" l="l" r="r" t="t"/>
              <a:pathLst>
                <a:path extrusionOk="0" h="2665" w="1453">
                  <a:moveTo>
                    <a:pt x="1344" y="1"/>
                  </a:moveTo>
                  <a:cubicBezTo>
                    <a:pt x="1320" y="1"/>
                    <a:pt x="1296" y="11"/>
                    <a:pt x="1280" y="37"/>
                  </a:cubicBezTo>
                  <a:cubicBezTo>
                    <a:pt x="756" y="840"/>
                    <a:pt x="203" y="1596"/>
                    <a:pt x="14" y="2555"/>
                  </a:cubicBezTo>
                  <a:cubicBezTo>
                    <a:pt x="1" y="2622"/>
                    <a:pt x="56" y="2665"/>
                    <a:pt x="107" y="2665"/>
                  </a:cubicBezTo>
                  <a:cubicBezTo>
                    <a:pt x="141" y="2665"/>
                    <a:pt x="173" y="2646"/>
                    <a:pt x="182" y="2601"/>
                  </a:cubicBezTo>
                  <a:cubicBezTo>
                    <a:pt x="363" y="1657"/>
                    <a:pt x="907" y="909"/>
                    <a:pt x="1416" y="118"/>
                  </a:cubicBezTo>
                  <a:cubicBezTo>
                    <a:pt x="1453" y="56"/>
                    <a:pt x="1399"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5"/>
            <p:cNvSpPr/>
            <p:nvPr/>
          </p:nvSpPr>
          <p:spPr>
            <a:xfrm>
              <a:off x="852875" y="2908200"/>
              <a:ext cx="36325" cy="66600"/>
            </a:xfrm>
            <a:custGeom>
              <a:rect b="b" l="l" r="r" t="t"/>
              <a:pathLst>
                <a:path extrusionOk="0" h="2664" w="1453">
                  <a:moveTo>
                    <a:pt x="1344" y="0"/>
                  </a:moveTo>
                  <a:cubicBezTo>
                    <a:pt x="1320" y="0"/>
                    <a:pt x="1297" y="11"/>
                    <a:pt x="1280" y="37"/>
                  </a:cubicBezTo>
                  <a:cubicBezTo>
                    <a:pt x="757" y="839"/>
                    <a:pt x="203" y="1595"/>
                    <a:pt x="14" y="2554"/>
                  </a:cubicBezTo>
                  <a:cubicBezTo>
                    <a:pt x="0" y="2620"/>
                    <a:pt x="56" y="2664"/>
                    <a:pt x="107" y="2664"/>
                  </a:cubicBezTo>
                  <a:cubicBezTo>
                    <a:pt x="141" y="2664"/>
                    <a:pt x="174" y="2644"/>
                    <a:pt x="182" y="2600"/>
                  </a:cubicBezTo>
                  <a:cubicBezTo>
                    <a:pt x="363" y="1656"/>
                    <a:pt x="908" y="908"/>
                    <a:pt x="1417" y="116"/>
                  </a:cubicBezTo>
                  <a:cubicBezTo>
                    <a:pt x="1453" y="57"/>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5"/>
            <p:cNvSpPr/>
            <p:nvPr/>
          </p:nvSpPr>
          <p:spPr>
            <a:xfrm>
              <a:off x="2949875" y="2516275"/>
              <a:ext cx="36375" cy="66625"/>
            </a:xfrm>
            <a:custGeom>
              <a:rect b="b" l="l" r="r" t="t"/>
              <a:pathLst>
                <a:path extrusionOk="0" h="2665" w="1455">
                  <a:moveTo>
                    <a:pt x="1346" y="1"/>
                  </a:moveTo>
                  <a:cubicBezTo>
                    <a:pt x="1321" y="1"/>
                    <a:pt x="1297" y="11"/>
                    <a:pt x="1280" y="37"/>
                  </a:cubicBezTo>
                  <a:cubicBezTo>
                    <a:pt x="756" y="840"/>
                    <a:pt x="202" y="1596"/>
                    <a:pt x="14" y="2555"/>
                  </a:cubicBezTo>
                  <a:cubicBezTo>
                    <a:pt x="0" y="2622"/>
                    <a:pt x="56" y="2665"/>
                    <a:pt x="108" y="2665"/>
                  </a:cubicBezTo>
                  <a:cubicBezTo>
                    <a:pt x="142" y="2665"/>
                    <a:pt x="174" y="2646"/>
                    <a:pt x="181" y="2601"/>
                  </a:cubicBezTo>
                  <a:cubicBezTo>
                    <a:pt x="364" y="1657"/>
                    <a:pt x="907" y="909"/>
                    <a:pt x="1416" y="118"/>
                  </a:cubicBezTo>
                  <a:cubicBezTo>
                    <a:pt x="1454" y="56"/>
                    <a:pt x="1401" y="1"/>
                    <a:pt x="13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5"/>
            <p:cNvSpPr/>
            <p:nvPr/>
          </p:nvSpPr>
          <p:spPr>
            <a:xfrm>
              <a:off x="1037950" y="2821900"/>
              <a:ext cx="36400" cy="66575"/>
            </a:xfrm>
            <a:custGeom>
              <a:rect b="b" l="l" r="r" t="t"/>
              <a:pathLst>
                <a:path extrusionOk="0" h="2663" w="1456">
                  <a:moveTo>
                    <a:pt x="1345" y="0"/>
                  </a:moveTo>
                  <a:cubicBezTo>
                    <a:pt x="1321" y="0"/>
                    <a:pt x="1297" y="11"/>
                    <a:pt x="1280" y="35"/>
                  </a:cubicBezTo>
                  <a:cubicBezTo>
                    <a:pt x="756" y="837"/>
                    <a:pt x="202" y="1593"/>
                    <a:pt x="14" y="2554"/>
                  </a:cubicBezTo>
                  <a:cubicBezTo>
                    <a:pt x="0" y="2619"/>
                    <a:pt x="57" y="2662"/>
                    <a:pt x="108" y="2662"/>
                  </a:cubicBezTo>
                  <a:cubicBezTo>
                    <a:pt x="143" y="2662"/>
                    <a:pt x="175" y="2644"/>
                    <a:pt x="183" y="2600"/>
                  </a:cubicBezTo>
                  <a:cubicBezTo>
                    <a:pt x="364" y="1656"/>
                    <a:pt x="909" y="908"/>
                    <a:pt x="1417" y="116"/>
                  </a:cubicBezTo>
                  <a:cubicBezTo>
                    <a:pt x="1455" y="56"/>
                    <a:pt x="1401"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5"/>
            <p:cNvSpPr/>
            <p:nvPr/>
          </p:nvSpPr>
          <p:spPr>
            <a:xfrm>
              <a:off x="897375" y="3155900"/>
              <a:ext cx="11700" cy="46175"/>
            </a:xfrm>
            <a:custGeom>
              <a:rect b="b" l="l" r="r" t="t"/>
              <a:pathLst>
                <a:path extrusionOk="0" h="1847" w="468">
                  <a:moveTo>
                    <a:pt x="358" y="1"/>
                  </a:moveTo>
                  <a:cubicBezTo>
                    <a:pt x="321" y="1"/>
                    <a:pt x="285" y="19"/>
                    <a:pt x="269" y="62"/>
                  </a:cubicBezTo>
                  <a:cubicBezTo>
                    <a:pt x="67" y="611"/>
                    <a:pt x="0" y="1172"/>
                    <a:pt x="9" y="1753"/>
                  </a:cubicBezTo>
                  <a:cubicBezTo>
                    <a:pt x="10" y="1815"/>
                    <a:pt x="59" y="1847"/>
                    <a:pt x="108" y="1847"/>
                  </a:cubicBezTo>
                  <a:cubicBezTo>
                    <a:pt x="157" y="1847"/>
                    <a:pt x="205" y="1815"/>
                    <a:pt x="204" y="1753"/>
                  </a:cubicBezTo>
                  <a:cubicBezTo>
                    <a:pt x="190" y="1188"/>
                    <a:pt x="252" y="642"/>
                    <a:pt x="443" y="111"/>
                  </a:cubicBezTo>
                  <a:cubicBezTo>
                    <a:pt x="467" y="44"/>
                    <a:pt x="413" y="1"/>
                    <a:pt x="3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5"/>
            <p:cNvSpPr/>
            <p:nvPr/>
          </p:nvSpPr>
          <p:spPr>
            <a:xfrm>
              <a:off x="2644775" y="2654450"/>
              <a:ext cx="6925" cy="58775"/>
            </a:xfrm>
            <a:custGeom>
              <a:rect b="b" l="l" r="r" t="t"/>
              <a:pathLst>
                <a:path extrusionOk="0" h="2351" w="277">
                  <a:moveTo>
                    <a:pt x="185" y="1"/>
                  </a:moveTo>
                  <a:cubicBezTo>
                    <a:pt x="138" y="1"/>
                    <a:pt x="88" y="31"/>
                    <a:pt x="82" y="91"/>
                  </a:cubicBezTo>
                  <a:cubicBezTo>
                    <a:pt x="21" y="814"/>
                    <a:pt x="0" y="1535"/>
                    <a:pt x="0" y="2259"/>
                  </a:cubicBezTo>
                  <a:cubicBezTo>
                    <a:pt x="0" y="2320"/>
                    <a:pt x="47" y="2350"/>
                    <a:pt x="94" y="2350"/>
                  </a:cubicBezTo>
                  <a:cubicBezTo>
                    <a:pt x="140" y="2350"/>
                    <a:pt x="187" y="2320"/>
                    <a:pt x="187" y="2259"/>
                  </a:cubicBezTo>
                  <a:cubicBezTo>
                    <a:pt x="189" y="1535"/>
                    <a:pt x="210" y="814"/>
                    <a:pt x="271" y="91"/>
                  </a:cubicBezTo>
                  <a:cubicBezTo>
                    <a:pt x="277" y="31"/>
                    <a:pt x="233"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5"/>
            <p:cNvSpPr/>
            <p:nvPr/>
          </p:nvSpPr>
          <p:spPr>
            <a:xfrm>
              <a:off x="802650" y="3267875"/>
              <a:ext cx="23675" cy="64650"/>
            </a:xfrm>
            <a:custGeom>
              <a:rect b="b" l="l" r="r" t="t"/>
              <a:pathLst>
                <a:path extrusionOk="0" h="2586" w="947">
                  <a:moveTo>
                    <a:pt x="827" y="1"/>
                  </a:moveTo>
                  <a:cubicBezTo>
                    <a:pt x="801" y="1"/>
                    <a:pt x="776" y="14"/>
                    <a:pt x="761" y="46"/>
                  </a:cubicBezTo>
                  <a:cubicBezTo>
                    <a:pt x="389" y="824"/>
                    <a:pt x="177" y="1644"/>
                    <a:pt x="12" y="2488"/>
                  </a:cubicBezTo>
                  <a:cubicBezTo>
                    <a:pt x="1" y="2546"/>
                    <a:pt x="48" y="2585"/>
                    <a:pt x="93" y="2585"/>
                  </a:cubicBezTo>
                  <a:cubicBezTo>
                    <a:pt x="122" y="2585"/>
                    <a:pt x="150" y="2569"/>
                    <a:pt x="160" y="2530"/>
                  </a:cubicBezTo>
                  <a:cubicBezTo>
                    <a:pt x="371" y="1715"/>
                    <a:pt x="551" y="902"/>
                    <a:pt x="912" y="136"/>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5"/>
            <p:cNvSpPr/>
            <p:nvPr/>
          </p:nvSpPr>
          <p:spPr>
            <a:xfrm>
              <a:off x="1161850" y="2850125"/>
              <a:ext cx="33900" cy="57975"/>
            </a:xfrm>
            <a:custGeom>
              <a:rect b="b" l="l" r="r" t="t"/>
              <a:pathLst>
                <a:path extrusionOk="0" h="2319" w="1356">
                  <a:moveTo>
                    <a:pt x="1275" y="1"/>
                  </a:moveTo>
                  <a:cubicBezTo>
                    <a:pt x="1265" y="1"/>
                    <a:pt x="1255" y="4"/>
                    <a:pt x="1244" y="11"/>
                  </a:cubicBezTo>
                  <a:cubicBezTo>
                    <a:pt x="431" y="515"/>
                    <a:pt x="219" y="1323"/>
                    <a:pt x="17" y="2204"/>
                  </a:cubicBezTo>
                  <a:cubicBezTo>
                    <a:pt x="1" y="2274"/>
                    <a:pt x="59" y="2319"/>
                    <a:pt x="114" y="2319"/>
                  </a:cubicBezTo>
                  <a:cubicBezTo>
                    <a:pt x="150" y="2319"/>
                    <a:pt x="185" y="2299"/>
                    <a:pt x="195" y="2252"/>
                  </a:cubicBezTo>
                  <a:cubicBezTo>
                    <a:pt x="379" y="1426"/>
                    <a:pt x="566" y="621"/>
                    <a:pt x="1302" y="112"/>
                  </a:cubicBezTo>
                  <a:cubicBezTo>
                    <a:pt x="1356" y="77"/>
                    <a:pt x="1325" y="1"/>
                    <a:pt x="12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5"/>
            <p:cNvSpPr/>
            <p:nvPr/>
          </p:nvSpPr>
          <p:spPr>
            <a:xfrm>
              <a:off x="1222075" y="2888825"/>
              <a:ext cx="22650" cy="42225"/>
            </a:xfrm>
            <a:custGeom>
              <a:rect b="b" l="l" r="r" t="t"/>
              <a:pathLst>
                <a:path extrusionOk="0" h="1689" w="906">
                  <a:moveTo>
                    <a:pt x="774" y="0"/>
                  </a:moveTo>
                  <a:cubicBezTo>
                    <a:pt x="745" y="0"/>
                    <a:pt x="717" y="14"/>
                    <a:pt x="699" y="47"/>
                  </a:cubicBezTo>
                  <a:cubicBezTo>
                    <a:pt x="434" y="538"/>
                    <a:pt x="202" y="1042"/>
                    <a:pt x="24" y="1572"/>
                  </a:cubicBezTo>
                  <a:cubicBezTo>
                    <a:pt x="1" y="1643"/>
                    <a:pt x="58" y="1688"/>
                    <a:pt x="116" y="1688"/>
                  </a:cubicBezTo>
                  <a:cubicBezTo>
                    <a:pt x="154" y="1688"/>
                    <a:pt x="192" y="1669"/>
                    <a:pt x="207" y="1623"/>
                  </a:cubicBezTo>
                  <a:cubicBezTo>
                    <a:pt x="382" y="1111"/>
                    <a:pt x="606" y="620"/>
                    <a:pt x="865" y="145"/>
                  </a:cubicBezTo>
                  <a:cubicBezTo>
                    <a:pt x="906" y="70"/>
                    <a:pt x="839" y="0"/>
                    <a:pt x="7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5"/>
            <p:cNvSpPr/>
            <p:nvPr/>
          </p:nvSpPr>
          <p:spPr>
            <a:xfrm>
              <a:off x="977300" y="3850775"/>
              <a:ext cx="36325" cy="66175"/>
            </a:xfrm>
            <a:custGeom>
              <a:rect b="b" l="l" r="r" t="t"/>
              <a:pathLst>
                <a:path extrusionOk="0" h="2647" w="1453">
                  <a:moveTo>
                    <a:pt x="1344" y="1"/>
                  </a:moveTo>
                  <a:cubicBezTo>
                    <a:pt x="1320" y="1"/>
                    <a:pt x="1297" y="11"/>
                    <a:pt x="1280" y="36"/>
                  </a:cubicBezTo>
                  <a:cubicBezTo>
                    <a:pt x="756" y="835"/>
                    <a:pt x="203" y="1586"/>
                    <a:pt x="14" y="2538"/>
                  </a:cubicBezTo>
                  <a:cubicBezTo>
                    <a:pt x="1" y="2604"/>
                    <a:pt x="58" y="2647"/>
                    <a:pt x="109" y="2647"/>
                  </a:cubicBezTo>
                  <a:cubicBezTo>
                    <a:pt x="143" y="2647"/>
                    <a:pt x="174" y="2628"/>
                    <a:pt x="182" y="2586"/>
                  </a:cubicBezTo>
                  <a:cubicBezTo>
                    <a:pt x="364" y="1646"/>
                    <a:pt x="908" y="902"/>
                    <a:pt x="1416" y="114"/>
                  </a:cubicBezTo>
                  <a:cubicBezTo>
                    <a:pt x="1453" y="55"/>
                    <a:pt x="1399" y="1"/>
                    <a:pt x="134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5"/>
            <p:cNvSpPr/>
            <p:nvPr/>
          </p:nvSpPr>
          <p:spPr>
            <a:xfrm>
              <a:off x="1340575" y="3784200"/>
              <a:ext cx="36400" cy="66625"/>
            </a:xfrm>
            <a:custGeom>
              <a:rect b="b" l="l" r="r" t="t"/>
              <a:pathLst>
                <a:path extrusionOk="0" h="2665" w="1456">
                  <a:moveTo>
                    <a:pt x="1346" y="1"/>
                  </a:moveTo>
                  <a:cubicBezTo>
                    <a:pt x="1322" y="1"/>
                    <a:pt x="1297" y="12"/>
                    <a:pt x="1280" y="37"/>
                  </a:cubicBezTo>
                  <a:cubicBezTo>
                    <a:pt x="757" y="839"/>
                    <a:pt x="203" y="1595"/>
                    <a:pt x="14" y="2555"/>
                  </a:cubicBezTo>
                  <a:cubicBezTo>
                    <a:pt x="1" y="2621"/>
                    <a:pt x="57" y="2665"/>
                    <a:pt x="109" y="2665"/>
                  </a:cubicBezTo>
                  <a:cubicBezTo>
                    <a:pt x="143" y="2665"/>
                    <a:pt x="175" y="2646"/>
                    <a:pt x="183" y="2602"/>
                  </a:cubicBezTo>
                  <a:cubicBezTo>
                    <a:pt x="364" y="1657"/>
                    <a:pt x="909" y="909"/>
                    <a:pt x="1418" y="118"/>
                  </a:cubicBezTo>
                  <a:cubicBezTo>
                    <a:pt x="1455" y="57"/>
                    <a:pt x="1401" y="1"/>
                    <a:pt x="134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5"/>
            <p:cNvSpPr/>
            <p:nvPr/>
          </p:nvSpPr>
          <p:spPr>
            <a:xfrm>
              <a:off x="1328250" y="2726675"/>
              <a:ext cx="36375" cy="66600"/>
            </a:xfrm>
            <a:custGeom>
              <a:rect b="b" l="l" r="r" t="t"/>
              <a:pathLst>
                <a:path extrusionOk="0" h="2664" w="1455">
                  <a:moveTo>
                    <a:pt x="1345" y="0"/>
                  </a:moveTo>
                  <a:cubicBezTo>
                    <a:pt x="1321" y="0"/>
                    <a:pt x="1297" y="11"/>
                    <a:pt x="1279" y="36"/>
                  </a:cubicBezTo>
                  <a:cubicBezTo>
                    <a:pt x="756" y="838"/>
                    <a:pt x="202" y="1594"/>
                    <a:pt x="14" y="2555"/>
                  </a:cubicBezTo>
                  <a:cubicBezTo>
                    <a:pt x="0" y="2620"/>
                    <a:pt x="57" y="2664"/>
                    <a:pt x="108" y="2664"/>
                  </a:cubicBezTo>
                  <a:cubicBezTo>
                    <a:pt x="142" y="2664"/>
                    <a:pt x="174" y="2645"/>
                    <a:pt x="183" y="2601"/>
                  </a:cubicBezTo>
                  <a:cubicBezTo>
                    <a:pt x="364" y="1657"/>
                    <a:pt x="908" y="909"/>
                    <a:pt x="1417" y="117"/>
                  </a:cubicBezTo>
                  <a:cubicBezTo>
                    <a:pt x="1455" y="56"/>
                    <a:pt x="1401"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5"/>
            <p:cNvSpPr/>
            <p:nvPr/>
          </p:nvSpPr>
          <p:spPr>
            <a:xfrm>
              <a:off x="1103225" y="3939200"/>
              <a:ext cx="36400" cy="66175"/>
            </a:xfrm>
            <a:custGeom>
              <a:rect b="b" l="l" r="r" t="t"/>
              <a:pathLst>
                <a:path extrusionOk="0" h="2647" w="1456">
                  <a:moveTo>
                    <a:pt x="1346" y="1"/>
                  </a:moveTo>
                  <a:cubicBezTo>
                    <a:pt x="1322" y="1"/>
                    <a:pt x="1297" y="11"/>
                    <a:pt x="1280" y="36"/>
                  </a:cubicBezTo>
                  <a:cubicBezTo>
                    <a:pt x="756" y="834"/>
                    <a:pt x="203" y="1586"/>
                    <a:pt x="14" y="2538"/>
                  </a:cubicBezTo>
                  <a:cubicBezTo>
                    <a:pt x="0" y="2604"/>
                    <a:pt x="57" y="2647"/>
                    <a:pt x="109" y="2647"/>
                  </a:cubicBezTo>
                  <a:cubicBezTo>
                    <a:pt x="143" y="2647"/>
                    <a:pt x="175" y="2628"/>
                    <a:pt x="183" y="2585"/>
                  </a:cubicBezTo>
                  <a:cubicBezTo>
                    <a:pt x="364" y="1646"/>
                    <a:pt x="909" y="901"/>
                    <a:pt x="1418" y="114"/>
                  </a:cubicBezTo>
                  <a:cubicBezTo>
                    <a:pt x="1455" y="56"/>
                    <a:pt x="1401" y="1"/>
                    <a:pt x="134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5"/>
            <p:cNvSpPr/>
            <p:nvPr/>
          </p:nvSpPr>
          <p:spPr>
            <a:xfrm>
              <a:off x="1541275" y="3500050"/>
              <a:ext cx="36375" cy="66200"/>
            </a:xfrm>
            <a:custGeom>
              <a:rect b="b" l="l" r="r" t="t"/>
              <a:pathLst>
                <a:path extrusionOk="0" h="2648" w="1455">
                  <a:moveTo>
                    <a:pt x="1346" y="0"/>
                  </a:moveTo>
                  <a:cubicBezTo>
                    <a:pt x="1321" y="0"/>
                    <a:pt x="1297" y="11"/>
                    <a:pt x="1280" y="37"/>
                  </a:cubicBezTo>
                  <a:cubicBezTo>
                    <a:pt x="756" y="836"/>
                    <a:pt x="203" y="1587"/>
                    <a:pt x="14" y="2539"/>
                  </a:cubicBezTo>
                  <a:cubicBezTo>
                    <a:pt x="1" y="2605"/>
                    <a:pt x="58" y="2648"/>
                    <a:pt x="109" y="2648"/>
                  </a:cubicBezTo>
                  <a:cubicBezTo>
                    <a:pt x="143" y="2648"/>
                    <a:pt x="175" y="2629"/>
                    <a:pt x="183" y="2586"/>
                  </a:cubicBezTo>
                  <a:cubicBezTo>
                    <a:pt x="364" y="1647"/>
                    <a:pt x="909" y="903"/>
                    <a:pt x="1418" y="114"/>
                  </a:cubicBezTo>
                  <a:cubicBezTo>
                    <a:pt x="1454" y="55"/>
                    <a:pt x="1400"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5"/>
            <p:cNvSpPr/>
            <p:nvPr/>
          </p:nvSpPr>
          <p:spPr>
            <a:xfrm>
              <a:off x="856325" y="4043075"/>
              <a:ext cx="6975" cy="58375"/>
            </a:xfrm>
            <a:custGeom>
              <a:rect b="b" l="l" r="r" t="t"/>
              <a:pathLst>
                <a:path extrusionOk="0" h="2335" w="279">
                  <a:moveTo>
                    <a:pt x="187" y="0"/>
                  </a:moveTo>
                  <a:cubicBezTo>
                    <a:pt x="139" y="0"/>
                    <a:pt x="89" y="30"/>
                    <a:pt x="83" y="90"/>
                  </a:cubicBezTo>
                  <a:cubicBezTo>
                    <a:pt x="22" y="809"/>
                    <a:pt x="1" y="1527"/>
                    <a:pt x="1" y="2245"/>
                  </a:cubicBezTo>
                  <a:cubicBezTo>
                    <a:pt x="1" y="2305"/>
                    <a:pt x="47" y="2335"/>
                    <a:pt x="94" y="2335"/>
                  </a:cubicBezTo>
                  <a:cubicBezTo>
                    <a:pt x="141" y="2335"/>
                    <a:pt x="188" y="2305"/>
                    <a:pt x="188" y="2245"/>
                  </a:cubicBezTo>
                  <a:cubicBezTo>
                    <a:pt x="189" y="1525"/>
                    <a:pt x="210" y="807"/>
                    <a:pt x="273" y="90"/>
                  </a:cubicBezTo>
                  <a:cubicBezTo>
                    <a:pt x="278" y="30"/>
                    <a:pt x="234" y="0"/>
                    <a:pt x="187"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5"/>
            <p:cNvSpPr/>
            <p:nvPr/>
          </p:nvSpPr>
          <p:spPr>
            <a:xfrm>
              <a:off x="4072625" y="2758625"/>
              <a:ext cx="2419525" cy="1980275"/>
            </a:xfrm>
            <a:custGeom>
              <a:rect b="b" l="l" r="r" t="t"/>
              <a:pathLst>
                <a:path extrusionOk="0" h="79211" w="96781">
                  <a:moveTo>
                    <a:pt x="33686" y="1"/>
                  </a:moveTo>
                  <a:cubicBezTo>
                    <a:pt x="25318" y="1"/>
                    <a:pt x="16963" y="2170"/>
                    <a:pt x="22270" y="5522"/>
                  </a:cubicBezTo>
                  <a:cubicBezTo>
                    <a:pt x="27237" y="8658"/>
                    <a:pt x="32405" y="8893"/>
                    <a:pt x="37971" y="10766"/>
                  </a:cubicBezTo>
                  <a:cubicBezTo>
                    <a:pt x="43538" y="12641"/>
                    <a:pt x="48534" y="14259"/>
                    <a:pt x="47374" y="16644"/>
                  </a:cubicBezTo>
                  <a:cubicBezTo>
                    <a:pt x="47225" y="17045"/>
                    <a:pt x="46467" y="17205"/>
                    <a:pt x="45270" y="17205"/>
                  </a:cubicBezTo>
                  <a:cubicBezTo>
                    <a:pt x="40566" y="17205"/>
                    <a:pt x="29086" y="14736"/>
                    <a:pt x="21129" y="14736"/>
                  </a:cubicBezTo>
                  <a:cubicBezTo>
                    <a:pt x="17955" y="14736"/>
                    <a:pt x="15342" y="15129"/>
                    <a:pt x="13943" y="16228"/>
                  </a:cubicBezTo>
                  <a:cubicBezTo>
                    <a:pt x="11609" y="18562"/>
                    <a:pt x="26201" y="18682"/>
                    <a:pt x="23119" y="21765"/>
                  </a:cubicBezTo>
                  <a:cubicBezTo>
                    <a:pt x="22732" y="22151"/>
                    <a:pt x="21576" y="22283"/>
                    <a:pt x="19986" y="22283"/>
                  </a:cubicBezTo>
                  <a:cubicBezTo>
                    <a:pt x="16623" y="22283"/>
                    <a:pt x="11317" y="21695"/>
                    <a:pt x="7239" y="21695"/>
                  </a:cubicBezTo>
                  <a:cubicBezTo>
                    <a:pt x="4641" y="21695"/>
                    <a:pt x="2542" y="21933"/>
                    <a:pt x="1761" y="22715"/>
                  </a:cubicBezTo>
                  <a:cubicBezTo>
                    <a:pt x="0" y="23993"/>
                    <a:pt x="9155" y="25974"/>
                    <a:pt x="13027" y="27202"/>
                  </a:cubicBezTo>
                  <a:cubicBezTo>
                    <a:pt x="18402" y="28907"/>
                    <a:pt x="29914" y="31947"/>
                    <a:pt x="28218" y="34515"/>
                  </a:cubicBezTo>
                  <a:cubicBezTo>
                    <a:pt x="27505" y="35468"/>
                    <a:pt x="25991" y="35879"/>
                    <a:pt x="23967" y="35879"/>
                  </a:cubicBezTo>
                  <a:cubicBezTo>
                    <a:pt x="21500" y="35879"/>
                    <a:pt x="18274" y="35268"/>
                    <a:pt x="14817" y="34280"/>
                  </a:cubicBezTo>
                  <a:cubicBezTo>
                    <a:pt x="12956" y="33747"/>
                    <a:pt x="10983" y="33269"/>
                    <a:pt x="9059" y="33269"/>
                  </a:cubicBezTo>
                  <a:cubicBezTo>
                    <a:pt x="7990" y="33269"/>
                    <a:pt x="6936" y="33417"/>
                    <a:pt x="5926" y="33785"/>
                  </a:cubicBezTo>
                  <a:cubicBezTo>
                    <a:pt x="3626" y="36083"/>
                    <a:pt x="24976" y="44252"/>
                    <a:pt x="34500" y="49484"/>
                  </a:cubicBezTo>
                  <a:cubicBezTo>
                    <a:pt x="35414" y="49987"/>
                    <a:pt x="36445" y="50665"/>
                    <a:pt x="36501" y="51706"/>
                  </a:cubicBezTo>
                  <a:cubicBezTo>
                    <a:pt x="36544" y="52526"/>
                    <a:pt x="28087" y="54452"/>
                    <a:pt x="28067" y="56845"/>
                  </a:cubicBezTo>
                  <a:cubicBezTo>
                    <a:pt x="28051" y="59030"/>
                    <a:pt x="33455" y="64120"/>
                    <a:pt x="34769" y="65868"/>
                  </a:cubicBezTo>
                  <a:lnTo>
                    <a:pt x="39842" y="72624"/>
                  </a:lnTo>
                  <a:cubicBezTo>
                    <a:pt x="41361" y="74645"/>
                    <a:pt x="42950" y="76728"/>
                    <a:pt x="45179" y="77921"/>
                  </a:cubicBezTo>
                  <a:cubicBezTo>
                    <a:pt x="47104" y="78947"/>
                    <a:pt x="49328" y="79210"/>
                    <a:pt x="51522" y="79210"/>
                  </a:cubicBezTo>
                  <a:cubicBezTo>
                    <a:pt x="51833" y="79210"/>
                    <a:pt x="52142" y="79205"/>
                    <a:pt x="52450" y="79196"/>
                  </a:cubicBezTo>
                  <a:cubicBezTo>
                    <a:pt x="58621" y="79016"/>
                    <a:pt x="64747" y="77444"/>
                    <a:pt x="70240" y="74626"/>
                  </a:cubicBezTo>
                  <a:cubicBezTo>
                    <a:pt x="75657" y="71849"/>
                    <a:pt x="80399" y="67918"/>
                    <a:pt x="84806" y="63718"/>
                  </a:cubicBezTo>
                  <a:cubicBezTo>
                    <a:pt x="88566" y="60132"/>
                    <a:pt x="92205" y="56197"/>
                    <a:pt x="94083" y="51353"/>
                  </a:cubicBezTo>
                  <a:cubicBezTo>
                    <a:pt x="96781" y="44389"/>
                    <a:pt x="95446" y="36378"/>
                    <a:pt x="92184" y="29659"/>
                  </a:cubicBezTo>
                  <a:cubicBezTo>
                    <a:pt x="88921" y="22941"/>
                    <a:pt x="93148" y="14230"/>
                    <a:pt x="88187" y="8648"/>
                  </a:cubicBezTo>
                  <a:lnTo>
                    <a:pt x="81469" y="10078"/>
                  </a:lnTo>
                  <a:cubicBezTo>
                    <a:pt x="75425" y="5965"/>
                    <a:pt x="64466" y="5143"/>
                    <a:pt x="40786" y="600"/>
                  </a:cubicBezTo>
                  <a:cubicBezTo>
                    <a:pt x="38657" y="192"/>
                    <a:pt x="36171" y="1"/>
                    <a:pt x="33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5"/>
            <p:cNvSpPr/>
            <p:nvPr/>
          </p:nvSpPr>
          <p:spPr>
            <a:xfrm>
              <a:off x="4947825" y="3376725"/>
              <a:ext cx="14650" cy="34775"/>
            </a:xfrm>
            <a:custGeom>
              <a:rect b="b" l="l" r="r" t="t"/>
              <a:pathLst>
                <a:path extrusionOk="0" h="1391" w="586">
                  <a:moveTo>
                    <a:pt x="91" y="1"/>
                  </a:moveTo>
                  <a:cubicBezTo>
                    <a:pt x="48" y="1"/>
                    <a:pt x="1" y="38"/>
                    <a:pt x="19" y="84"/>
                  </a:cubicBezTo>
                  <a:cubicBezTo>
                    <a:pt x="189" y="491"/>
                    <a:pt x="330" y="907"/>
                    <a:pt x="429" y="1337"/>
                  </a:cubicBezTo>
                  <a:cubicBezTo>
                    <a:pt x="438" y="1374"/>
                    <a:pt x="466" y="1391"/>
                    <a:pt x="496" y="1391"/>
                  </a:cubicBezTo>
                  <a:cubicBezTo>
                    <a:pt x="540" y="1391"/>
                    <a:pt x="586" y="1354"/>
                    <a:pt x="572" y="1298"/>
                  </a:cubicBezTo>
                  <a:cubicBezTo>
                    <a:pt x="468" y="862"/>
                    <a:pt x="318" y="445"/>
                    <a:pt x="143" y="33"/>
                  </a:cubicBezTo>
                  <a:cubicBezTo>
                    <a:pt x="133"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5"/>
            <p:cNvSpPr/>
            <p:nvPr/>
          </p:nvSpPr>
          <p:spPr>
            <a:xfrm>
              <a:off x="4496375" y="3270900"/>
              <a:ext cx="14650" cy="34775"/>
            </a:xfrm>
            <a:custGeom>
              <a:rect b="b" l="l" r="r" t="t"/>
              <a:pathLst>
                <a:path extrusionOk="0" h="1391" w="586">
                  <a:moveTo>
                    <a:pt x="90" y="1"/>
                  </a:moveTo>
                  <a:cubicBezTo>
                    <a:pt x="48" y="1"/>
                    <a:pt x="1" y="39"/>
                    <a:pt x="19" y="84"/>
                  </a:cubicBezTo>
                  <a:cubicBezTo>
                    <a:pt x="188" y="492"/>
                    <a:pt x="328" y="907"/>
                    <a:pt x="427" y="1338"/>
                  </a:cubicBezTo>
                  <a:cubicBezTo>
                    <a:pt x="436" y="1375"/>
                    <a:pt x="465" y="1391"/>
                    <a:pt x="494" y="1391"/>
                  </a:cubicBezTo>
                  <a:cubicBezTo>
                    <a:pt x="539" y="1391"/>
                    <a:pt x="586" y="1354"/>
                    <a:pt x="572" y="1297"/>
                  </a:cubicBezTo>
                  <a:cubicBezTo>
                    <a:pt x="468" y="862"/>
                    <a:pt x="318" y="445"/>
                    <a:pt x="141" y="33"/>
                  </a:cubicBezTo>
                  <a:cubicBezTo>
                    <a:pt x="131" y="10"/>
                    <a:pt x="112" y="1"/>
                    <a:pt x="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5"/>
            <p:cNvSpPr/>
            <p:nvPr/>
          </p:nvSpPr>
          <p:spPr>
            <a:xfrm>
              <a:off x="4815875" y="3474100"/>
              <a:ext cx="23675" cy="64625"/>
            </a:xfrm>
            <a:custGeom>
              <a:rect b="b" l="l" r="r" t="t"/>
              <a:pathLst>
                <a:path extrusionOk="0" h="2585" w="947">
                  <a:moveTo>
                    <a:pt x="120" y="0"/>
                  </a:moveTo>
                  <a:cubicBezTo>
                    <a:pt x="63" y="0"/>
                    <a:pt x="0" y="65"/>
                    <a:pt x="35" y="135"/>
                  </a:cubicBezTo>
                  <a:cubicBezTo>
                    <a:pt x="396" y="903"/>
                    <a:pt x="576" y="1714"/>
                    <a:pt x="788" y="2529"/>
                  </a:cubicBezTo>
                  <a:cubicBezTo>
                    <a:pt x="798" y="2568"/>
                    <a:pt x="826" y="2584"/>
                    <a:pt x="855" y="2584"/>
                  </a:cubicBezTo>
                  <a:cubicBezTo>
                    <a:pt x="900" y="2584"/>
                    <a:pt x="946" y="2546"/>
                    <a:pt x="935" y="2489"/>
                  </a:cubicBezTo>
                  <a:cubicBezTo>
                    <a:pt x="770" y="1645"/>
                    <a:pt x="558" y="823"/>
                    <a:pt x="187" y="45"/>
                  </a:cubicBezTo>
                  <a:cubicBezTo>
                    <a:pt x="172" y="14"/>
                    <a:pt x="147"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5"/>
            <p:cNvSpPr/>
            <p:nvPr/>
          </p:nvSpPr>
          <p:spPr>
            <a:xfrm>
              <a:off x="4717825" y="3361800"/>
              <a:ext cx="23675" cy="64650"/>
            </a:xfrm>
            <a:custGeom>
              <a:rect b="b" l="l" r="r" t="t"/>
              <a:pathLst>
                <a:path extrusionOk="0" h="2586" w="947">
                  <a:moveTo>
                    <a:pt x="120" y="0"/>
                  </a:moveTo>
                  <a:cubicBezTo>
                    <a:pt x="62" y="0"/>
                    <a:pt x="1" y="66"/>
                    <a:pt x="36" y="136"/>
                  </a:cubicBezTo>
                  <a:cubicBezTo>
                    <a:pt x="396" y="904"/>
                    <a:pt x="576" y="1715"/>
                    <a:pt x="787" y="2531"/>
                  </a:cubicBezTo>
                  <a:cubicBezTo>
                    <a:pt x="797" y="2569"/>
                    <a:pt x="825" y="2586"/>
                    <a:pt x="854" y="2586"/>
                  </a:cubicBezTo>
                  <a:cubicBezTo>
                    <a:pt x="899" y="2586"/>
                    <a:pt x="947" y="2547"/>
                    <a:pt x="935" y="2490"/>
                  </a:cubicBezTo>
                  <a:cubicBezTo>
                    <a:pt x="770" y="1646"/>
                    <a:pt x="556" y="825"/>
                    <a:pt x="187" y="47"/>
                  </a:cubicBezTo>
                  <a:cubicBezTo>
                    <a:pt x="172" y="14"/>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5"/>
            <p:cNvSpPr/>
            <p:nvPr/>
          </p:nvSpPr>
          <p:spPr>
            <a:xfrm>
              <a:off x="4815875" y="3242625"/>
              <a:ext cx="23675" cy="64650"/>
            </a:xfrm>
            <a:custGeom>
              <a:rect b="b" l="l" r="r" t="t"/>
              <a:pathLst>
                <a:path extrusionOk="0" h="2586" w="947">
                  <a:moveTo>
                    <a:pt x="120" y="1"/>
                  </a:moveTo>
                  <a:cubicBezTo>
                    <a:pt x="62" y="1"/>
                    <a:pt x="1" y="65"/>
                    <a:pt x="35" y="136"/>
                  </a:cubicBezTo>
                  <a:cubicBezTo>
                    <a:pt x="396" y="902"/>
                    <a:pt x="576" y="1715"/>
                    <a:pt x="788" y="2530"/>
                  </a:cubicBezTo>
                  <a:cubicBezTo>
                    <a:pt x="798" y="2569"/>
                    <a:pt x="825" y="2585"/>
                    <a:pt x="854" y="2585"/>
                  </a:cubicBezTo>
                  <a:cubicBezTo>
                    <a:pt x="899" y="2585"/>
                    <a:pt x="947" y="2546"/>
                    <a:pt x="935" y="2488"/>
                  </a:cubicBezTo>
                  <a:cubicBezTo>
                    <a:pt x="770" y="1644"/>
                    <a:pt x="558" y="824"/>
                    <a:pt x="187" y="46"/>
                  </a:cubicBezTo>
                  <a:cubicBezTo>
                    <a:pt x="172"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5"/>
            <p:cNvSpPr/>
            <p:nvPr/>
          </p:nvSpPr>
          <p:spPr>
            <a:xfrm>
              <a:off x="4405500" y="3394100"/>
              <a:ext cx="23650" cy="64625"/>
            </a:xfrm>
            <a:custGeom>
              <a:rect b="b" l="l" r="r" t="t"/>
              <a:pathLst>
                <a:path extrusionOk="0" h="2585" w="946">
                  <a:moveTo>
                    <a:pt x="119" y="0"/>
                  </a:moveTo>
                  <a:cubicBezTo>
                    <a:pt x="62" y="0"/>
                    <a:pt x="0" y="65"/>
                    <a:pt x="34" y="136"/>
                  </a:cubicBezTo>
                  <a:cubicBezTo>
                    <a:pt x="395" y="902"/>
                    <a:pt x="574" y="1714"/>
                    <a:pt x="785" y="2530"/>
                  </a:cubicBezTo>
                  <a:cubicBezTo>
                    <a:pt x="795" y="2568"/>
                    <a:pt x="823" y="2585"/>
                    <a:pt x="853" y="2585"/>
                  </a:cubicBezTo>
                  <a:cubicBezTo>
                    <a:pt x="898" y="2585"/>
                    <a:pt x="945" y="2546"/>
                    <a:pt x="933" y="2488"/>
                  </a:cubicBezTo>
                  <a:cubicBezTo>
                    <a:pt x="769" y="1644"/>
                    <a:pt x="555" y="824"/>
                    <a:pt x="185" y="46"/>
                  </a:cubicBezTo>
                  <a:cubicBezTo>
                    <a:pt x="170"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5"/>
            <p:cNvSpPr/>
            <p:nvPr/>
          </p:nvSpPr>
          <p:spPr>
            <a:xfrm>
              <a:off x="4833275" y="2833775"/>
              <a:ext cx="23675" cy="64650"/>
            </a:xfrm>
            <a:custGeom>
              <a:rect b="b" l="l" r="r" t="t"/>
              <a:pathLst>
                <a:path extrusionOk="0" h="2586" w="947">
                  <a:moveTo>
                    <a:pt x="120" y="1"/>
                  </a:moveTo>
                  <a:cubicBezTo>
                    <a:pt x="62" y="1"/>
                    <a:pt x="0" y="66"/>
                    <a:pt x="35" y="136"/>
                  </a:cubicBezTo>
                  <a:cubicBezTo>
                    <a:pt x="396" y="903"/>
                    <a:pt x="575" y="1715"/>
                    <a:pt x="788" y="2531"/>
                  </a:cubicBezTo>
                  <a:cubicBezTo>
                    <a:pt x="797" y="2569"/>
                    <a:pt x="825" y="2586"/>
                    <a:pt x="855" y="2586"/>
                  </a:cubicBezTo>
                  <a:cubicBezTo>
                    <a:pt x="899" y="2586"/>
                    <a:pt x="946" y="2547"/>
                    <a:pt x="935" y="2490"/>
                  </a:cubicBezTo>
                  <a:cubicBezTo>
                    <a:pt x="770" y="1646"/>
                    <a:pt x="557" y="825"/>
                    <a:pt x="186" y="47"/>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5"/>
            <p:cNvSpPr/>
            <p:nvPr/>
          </p:nvSpPr>
          <p:spPr>
            <a:xfrm>
              <a:off x="5035400" y="3481075"/>
              <a:ext cx="33925" cy="58000"/>
            </a:xfrm>
            <a:custGeom>
              <a:rect b="b" l="l" r="r" t="t"/>
              <a:pathLst>
                <a:path extrusionOk="0" h="2320" w="1357">
                  <a:moveTo>
                    <a:pt x="81" y="0"/>
                  </a:moveTo>
                  <a:cubicBezTo>
                    <a:pt x="32" y="0"/>
                    <a:pt x="1" y="77"/>
                    <a:pt x="54" y="113"/>
                  </a:cubicBezTo>
                  <a:cubicBezTo>
                    <a:pt x="791" y="622"/>
                    <a:pt x="978" y="1426"/>
                    <a:pt x="1162" y="2253"/>
                  </a:cubicBezTo>
                  <a:cubicBezTo>
                    <a:pt x="1172" y="2299"/>
                    <a:pt x="1207" y="2319"/>
                    <a:pt x="1243" y="2319"/>
                  </a:cubicBezTo>
                  <a:cubicBezTo>
                    <a:pt x="1298" y="2319"/>
                    <a:pt x="1356" y="2274"/>
                    <a:pt x="1340" y="2204"/>
                  </a:cubicBezTo>
                  <a:cubicBezTo>
                    <a:pt x="1138" y="1322"/>
                    <a:pt x="925" y="514"/>
                    <a:pt x="113"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5"/>
            <p:cNvSpPr/>
            <p:nvPr/>
          </p:nvSpPr>
          <p:spPr>
            <a:xfrm>
              <a:off x="4986450" y="3519775"/>
              <a:ext cx="22625" cy="42225"/>
            </a:xfrm>
            <a:custGeom>
              <a:rect b="b" l="l" r="r" t="t"/>
              <a:pathLst>
                <a:path extrusionOk="0" h="1689" w="905">
                  <a:moveTo>
                    <a:pt x="131" y="0"/>
                  </a:moveTo>
                  <a:cubicBezTo>
                    <a:pt x="67" y="0"/>
                    <a:pt x="0" y="70"/>
                    <a:pt x="40" y="145"/>
                  </a:cubicBezTo>
                  <a:cubicBezTo>
                    <a:pt x="299" y="620"/>
                    <a:pt x="524" y="1111"/>
                    <a:pt x="699" y="1622"/>
                  </a:cubicBezTo>
                  <a:cubicBezTo>
                    <a:pt x="714" y="1669"/>
                    <a:pt x="752" y="1689"/>
                    <a:pt x="790" y="1689"/>
                  </a:cubicBezTo>
                  <a:cubicBezTo>
                    <a:pt x="848" y="1689"/>
                    <a:pt x="905" y="1642"/>
                    <a:pt x="881" y="1573"/>
                  </a:cubicBezTo>
                  <a:cubicBezTo>
                    <a:pt x="703" y="1043"/>
                    <a:pt x="471" y="538"/>
                    <a:pt x="206" y="48"/>
                  </a:cubicBezTo>
                  <a:cubicBezTo>
                    <a:pt x="188" y="14"/>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5"/>
            <p:cNvSpPr/>
            <p:nvPr/>
          </p:nvSpPr>
          <p:spPr>
            <a:xfrm>
              <a:off x="4939675" y="3339400"/>
              <a:ext cx="30625" cy="47875"/>
            </a:xfrm>
            <a:custGeom>
              <a:rect b="b" l="l" r="r" t="t"/>
              <a:pathLst>
                <a:path extrusionOk="0" h="1915" w="1225">
                  <a:moveTo>
                    <a:pt x="114" y="0"/>
                  </a:moveTo>
                  <a:cubicBezTo>
                    <a:pt x="46" y="0"/>
                    <a:pt x="1" y="104"/>
                    <a:pt x="74" y="148"/>
                  </a:cubicBezTo>
                  <a:cubicBezTo>
                    <a:pt x="666" y="507"/>
                    <a:pt x="798" y="1252"/>
                    <a:pt x="1030" y="1854"/>
                  </a:cubicBezTo>
                  <a:cubicBezTo>
                    <a:pt x="1045" y="1896"/>
                    <a:pt x="1082" y="1914"/>
                    <a:pt x="1117" y="1914"/>
                  </a:cubicBezTo>
                  <a:cubicBezTo>
                    <a:pt x="1172" y="1914"/>
                    <a:pt x="1225" y="1872"/>
                    <a:pt x="1201" y="1808"/>
                  </a:cubicBezTo>
                  <a:cubicBezTo>
                    <a:pt x="949" y="1161"/>
                    <a:pt x="798" y="389"/>
                    <a:pt x="155" y="12"/>
                  </a:cubicBezTo>
                  <a:cubicBezTo>
                    <a:pt x="141"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5"/>
            <p:cNvSpPr/>
            <p:nvPr/>
          </p:nvSpPr>
          <p:spPr>
            <a:xfrm>
              <a:off x="4656000" y="3316850"/>
              <a:ext cx="30675" cy="47875"/>
            </a:xfrm>
            <a:custGeom>
              <a:rect b="b" l="l" r="r" t="t"/>
              <a:pathLst>
                <a:path extrusionOk="0" h="1915" w="1227">
                  <a:moveTo>
                    <a:pt x="116" y="0"/>
                  </a:moveTo>
                  <a:cubicBezTo>
                    <a:pt x="47" y="0"/>
                    <a:pt x="1" y="103"/>
                    <a:pt x="74" y="148"/>
                  </a:cubicBezTo>
                  <a:cubicBezTo>
                    <a:pt x="668" y="507"/>
                    <a:pt x="798" y="1254"/>
                    <a:pt x="1030" y="1854"/>
                  </a:cubicBezTo>
                  <a:cubicBezTo>
                    <a:pt x="1046" y="1896"/>
                    <a:pt x="1083" y="1914"/>
                    <a:pt x="1118" y="1914"/>
                  </a:cubicBezTo>
                  <a:cubicBezTo>
                    <a:pt x="1173" y="1914"/>
                    <a:pt x="1226" y="1872"/>
                    <a:pt x="1201" y="1807"/>
                  </a:cubicBezTo>
                  <a:cubicBezTo>
                    <a:pt x="951" y="1162"/>
                    <a:pt x="798" y="390"/>
                    <a:pt x="155" y="12"/>
                  </a:cubicBezTo>
                  <a:cubicBezTo>
                    <a:pt x="141" y="4"/>
                    <a:pt x="128"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5"/>
            <p:cNvSpPr/>
            <p:nvPr/>
          </p:nvSpPr>
          <p:spPr>
            <a:xfrm>
              <a:off x="4934325" y="2823725"/>
              <a:ext cx="30525" cy="62550"/>
            </a:xfrm>
            <a:custGeom>
              <a:rect b="b" l="l" r="r" t="t"/>
              <a:pathLst>
                <a:path extrusionOk="0" h="2502" w="1221">
                  <a:moveTo>
                    <a:pt x="119" y="1"/>
                  </a:moveTo>
                  <a:cubicBezTo>
                    <a:pt x="58" y="1"/>
                    <a:pt x="0" y="62"/>
                    <a:pt x="45" y="124"/>
                  </a:cubicBezTo>
                  <a:cubicBezTo>
                    <a:pt x="536" y="824"/>
                    <a:pt x="812" y="1617"/>
                    <a:pt x="1033" y="2439"/>
                  </a:cubicBezTo>
                  <a:cubicBezTo>
                    <a:pt x="1044" y="2483"/>
                    <a:pt x="1077" y="2502"/>
                    <a:pt x="1112" y="2502"/>
                  </a:cubicBezTo>
                  <a:cubicBezTo>
                    <a:pt x="1165" y="2502"/>
                    <a:pt x="1220" y="2458"/>
                    <a:pt x="1202" y="2392"/>
                  </a:cubicBezTo>
                  <a:cubicBezTo>
                    <a:pt x="976" y="1560"/>
                    <a:pt x="692" y="749"/>
                    <a:pt x="191" y="39"/>
                  </a:cubicBezTo>
                  <a:cubicBezTo>
                    <a:pt x="171" y="12"/>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5"/>
            <p:cNvSpPr/>
            <p:nvPr/>
          </p:nvSpPr>
          <p:spPr>
            <a:xfrm>
              <a:off x="4043650" y="2522875"/>
              <a:ext cx="30550" cy="62500"/>
            </a:xfrm>
            <a:custGeom>
              <a:rect b="b" l="l" r="r" t="t"/>
              <a:pathLst>
                <a:path extrusionOk="0" h="2500" w="1222">
                  <a:moveTo>
                    <a:pt x="120" y="0"/>
                  </a:moveTo>
                  <a:cubicBezTo>
                    <a:pt x="60" y="0"/>
                    <a:pt x="1" y="60"/>
                    <a:pt x="46" y="121"/>
                  </a:cubicBezTo>
                  <a:cubicBezTo>
                    <a:pt x="538" y="823"/>
                    <a:pt x="812" y="1616"/>
                    <a:pt x="1033" y="2436"/>
                  </a:cubicBezTo>
                  <a:cubicBezTo>
                    <a:pt x="1045" y="2480"/>
                    <a:pt x="1079" y="2500"/>
                    <a:pt x="1114" y="2500"/>
                  </a:cubicBezTo>
                  <a:cubicBezTo>
                    <a:pt x="1167" y="2500"/>
                    <a:pt x="1222" y="2456"/>
                    <a:pt x="1204" y="2390"/>
                  </a:cubicBezTo>
                  <a:cubicBezTo>
                    <a:pt x="977" y="1558"/>
                    <a:pt x="692" y="748"/>
                    <a:pt x="191" y="38"/>
                  </a:cubicBezTo>
                  <a:cubicBezTo>
                    <a:pt x="173"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5"/>
            <p:cNvSpPr/>
            <p:nvPr/>
          </p:nvSpPr>
          <p:spPr>
            <a:xfrm>
              <a:off x="5184400" y="3565650"/>
              <a:ext cx="18350" cy="44400"/>
            </a:xfrm>
            <a:custGeom>
              <a:rect b="b" l="l" r="r" t="t"/>
              <a:pathLst>
                <a:path extrusionOk="0" h="1776" w="734">
                  <a:moveTo>
                    <a:pt x="132" y="1"/>
                  </a:moveTo>
                  <a:cubicBezTo>
                    <a:pt x="67" y="1"/>
                    <a:pt x="1" y="70"/>
                    <a:pt x="45" y="143"/>
                  </a:cubicBezTo>
                  <a:cubicBezTo>
                    <a:pt x="318" y="630"/>
                    <a:pt x="435" y="1162"/>
                    <a:pt x="535" y="1706"/>
                  </a:cubicBezTo>
                  <a:cubicBezTo>
                    <a:pt x="544" y="1755"/>
                    <a:pt x="579" y="1776"/>
                    <a:pt x="616" y="1776"/>
                  </a:cubicBezTo>
                  <a:cubicBezTo>
                    <a:pt x="672" y="1776"/>
                    <a:pt x="734" y="1728"/>
                    <a:pt x="720" y="1655"/>
                  </a:cubicBezTo>
                  <a:cubicBezTo>
                    <a:pt x="616" y="1095"/>
                    <a:pt x="491" y="547"/>
                    <a:pt x="210" y="48"/>
                  </a:cubicBezTo>
                  <a:cubicBezTo>
                    <a:pt x="191" y="15"/>
                    <a:pt x="162"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5"/>
            <p:cNvSpPr/>
            <p:nvPr/>
          </p:nvSpPr>
          <p:spPr>
            <a:xfrm>
              <a:off x="5182900" y="3505500"/>
              <a:ext cx="40800" cy="71175"/>
            </a:xfrm>
            <a:custGeom>
              <a:rect b="b" l="l" r="r" t="t"/>
              <a:pathLst>
                <a:path extrusionOk="0" h="2847" w="1632">
                  <a:moveTo>
                    <a:pt x="108" y="0"/>
                  </a:moveTo>
                  <a:cubicBezTo>
                    <a:pt x="52" y="0"/>
                    <a:pt x="1" y="80"/>
                    <a:pt x="47" y="140"/>
                  </a:cubicBezTo>
                  <a:cubicBezTo>
                    <a:pt x="667" y="941"/>
                    <a:pt x="1045" y="1876"/>
                    <a:pt x="1440" y="2798"/>
                  </a:cubicBezTo>
                  <a:cubicBezTo>
                    <a:pt x="1455" y="2832"/>
                    <a:pt x="1481" y="2846"/>
                    <a:pt x="1508" y="2846"/>
                  </a:cubicBezTo>
                  <a:cubicBezTo>
                    <a:pt x="1567" y="2846"/>
                    <a:pt x="1632" y="2779"/>
                    <a:pt x="1599" y="2705"/>
                  </a:cubicBezTo>
                  <a:cubicBezTo>
                    <a:pt x="1199" y="1770"/>
                    <a:pt x="794" y="832"/>
                    <a:pt x="159" y="28"/>
                  </a:cubicBezTo>
                  <a:cubicBezTo>
                    <a:pt x="144" y="9"/>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5"/>
            <p:cNvSpPr/>
            <p:nvPr/>
          </p:nvSpPr>
          <p:spPr>
            <a:xfrm>
              <a:off x="5172200" y="3286875"/>
              <a:ext cx="38500" cy="64375"/>
            </a:xfrm>
            <a:custGeom>
              <a:rect b="b" l="l" r="r" t="t"/>
              <a:pathLst>
                <a:path extrusionOk="0" h="2575" w="1540">
                  <a:moveTo>
                    <a:pt x="116" y="1"/>
                  </a:moveTo>
                  <a:cubicBezTo>
                    <a:pt x="55" y="1"/>
                    <a:pt x="1" y="79"/>
                    <a:pt x="58" y="132"/>
                  </a:cubicBezTo>
                  <a:cubicBezTo>
                    <a:pt x="729" y="784"/>
                    <a:pt x="1014" y="1695"/>
                    <a:pt x="1380" y="2533"/>
                  </a:cubicBezTo>
                  <a:cubicBezTo>
                    <a:pt x="1393" y="2562"/>
                    <a:pt x="1414" y="2574"/>
                    <a:pt x="1437" y="2574"/>
                  </a:cubicBezTo>
                  <a:cubicBezTo>
                    <a:pt x="1486" y="2574"/>
                    <a:pt x="1539" y="2518"/>
                    <a:pt x="1514" y="2457"/>
                  </a:cubicBezTo>
                  <a:cubicBezTo>
                    <a:pt x="1150" y="1600"/>
                    <a:pt x="857" y="684"/>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5"/>
            <p:cNvSpPr/>
            <p:nvPr/>
          </p:nvSpPr>
          <p:spPr>
            <a:xfrm>
              <a:off x="4750975" y="3472025"/>
              <a:ext cx="38450" cy="64350"/>
            </a:xfrm>
            <a:custGeom>
              <a:rect b="b" l="l" r="r" t="t"/>
              <a:pathLst>
                <a:path extrusionOk="0" h="2574" w="1538">
                  <a:moveTo>
                    <a:pt x="116" y="0"/>
                  </a:moveTo>
                  <a:cubicBezTo>
                    <a:pt x="55" y="0"/>
                    <a:pt x="1" y="79"/>
                    <a:pt x="58" y="131"/>
                  </a:cubicBezTo>
                  <a:cubicBezTo>
                    <a:pt x="730" y="784"/>
                    <a:pt x="1014" y="1695"/>
                    <a:pt x="1381" y="2533"/>
                  </a:cubicBezTo>
                  <a:cubicBezTo>
                    <a:pt x="1393" y="2561"/>
                    <a:pt x="1414" y="2573"/>
                    <a:pt x="1436" y="2573"/>
                  </a:cubicBezTo>
                  <a:cubicBezTo>
                    <a:pt x="1485" y="2573"/>
                    <a:pt x="1538" y="2517"/>
                    <a:pt x="1512" y="2455"/>
                  </a:cubicBezTo>
                  <a:cubicBezTo>
                    <a:pt x="1150" y="1599"/>
                    <a:pt x="857" y="682"/>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5"/>
            <p:cNvSpPr/>
            <p:nvPr/>
          </p:nvSpPr>
          <p:spPr>
            <a:xfrm>
              <a:off x="4349975" y="3434100"/>
              <a:ext cx="36375" cy="66625"/>
            </a:xfrm>
            <a:custGeom>
              <a:rect b="b" l="l" r="r" t="t"/>
              <a:pathLst>
                <a:path extrusionOk="0" h="2665" w="1455">
                  <a:moveTo>
                    <a:pt x="110" y="0"/>
                  </a:moveTo>
                  <a:cubicBezTo>
                    <a:pt x="55" y="0"/>
                    <a:pt x="0" y="56"/>
                    <a:pt x="39" y="117"/>
                  </a:cubicBezTo>
                  <a:cubicBezTo>
                    <a:pt x="548" y="909"/>
                    <a:pt x="1091" y="1657"/>
                    <a:pt x="1273" y="2601"/>
                  </a:cubicBezTo>
                  <a:cubicBezTo>
                    <a:pt x="1281" y="2646"/>
                    <a:pt x="1313" y="2665"/>
                    <a:pt x="1347" y="2665"/>
                  </a:cubicBezTo>
                  <a:cubicBezTo>
                    <a:pt x="1398" y="2665"/>
                    <a:pt x="1454" y="2621"/>
                    <a:pt x="1441" y="2555"/>
                  </a:cubicBezTo>
                  <a:cubicBezTo>
                    <a:pt x="1252" y="1596"/>
                    <a:pt x="699"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5"/>
            <p:cNvSpPr/>
            <p:nvPr/>
          </p:nvSpPr>
          <p:spPr>
            <a:xfrm>
              <a:off x="4580275" y="3434100"/>
              <a:ext cx="36325" cy="66625"/>
            </a:xfrm>
            <a:custGeom>
              <a:rect b="b" l="l" r="r" t="t"/>
              <a:pathLst>
                <a:path extrusionOk="0" h="2665" w="1453">
                  <a:moveTo>
                    <a:pt x="109" y="0"/>
                  </a:moveTo>
                  <a:cubicBezTo>
                    <a:pt x="55" y="0"/>
                    <a:pt x="1" y="56"/>
                    <a:pt x="37" y="117"/>
                  </a:cubicBezTo>
                  <a:cubicBezTo>
                    <a:pt x="546" y="909"/>
                    <a:pt x="1089" y="1657"/>
                    <a:pt x="1271" y="2601"/>
                  </a:cubicBezTo>
                  <a:cubicBezTo>
                    <a:pt x="1279" y="2646"/>
                    <a:pt x="1311" y="2665"/>
                    <a:pt x="1345" y="2665"/>
                  </a:cubicBezTo>
                  <a:cubicBezTo>
                    <a:pt x="1396" y="2665"/>
                    <a:pt x="1453" y="2621"/>
                    <a:pt x="1439" y="2555"/>
                  </a:cubicBezTo>
                  <a:cubicBezTo>
                    <a:pt x="1250" y="1596"/>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5"/>
            <p:cNvSpPr/>
            <p:nvPr/>
          </p:nvSpPr>
          <p:spPr>
            <a:xfrm>
              <a:off x="5305625" y="3590875"/>
              <a:ext cx="11725" cy="46225"/>
            </a:xfrm>
            <a:custGeom>
              <a:rect b="b" l="l" r="r" t="t"/>
              <a:pathLst>
                <a:path extrusionOk="0" h="1849" w="469">
                  <a:moveTo>
                    <a:pt x="110" y="1"/>
                  </a:moveTo>
                  <a:cubicBezTo>
                    <a:pt x="55" y="1"/>
                    <a:pt x="1" y="45"/>
                    <a:pt x="25" y="113"/>
                  </a:cubicBezTo>
                  <a:cubicBezTo>
                    <a:pt x="217" y="644"/>
                    <a:pt x="278" y="1190"/>
                    <a:pt x="265" y="1755"/>
                  </a:cubicBezTo>
                  <a:cubicBezTo>
                    <a:pt x="263" y="1817"/>
                    <a:pt x="311" y="1849"/>
                    <a:pt x="360" y="1849"/>
                  </a:cubicBezTo>
                  <a:cubicBezTo>
                    <a:pt x="409" y="1849"/>
                    <a:pt x="458" y="1817"/>
                    <a:pt x="459" y="1755"/>
                  </a:cubicBezTo>
                  <a:cubicBezTo>
                    <a:pt x="468" y="1173"/>
                    <a:pt x="401" y="611"/>
                    <a:pt x="199" y="64"/>
                  </a:cubicBezTo>
                  <a:cubicBezTo>
                    <a:pt x="183" y="20"/>
                    <a:pt x="147"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5"/>
            <p:cNvSpPr/>
            <p:nvPr/>
          </p:nvSpPr>
          <p:spPr>
            <a:xfrm>
              <a:off x="4356675" y="3599500"/>
              <a:ext cx="14675" cy="34775"/>
            </a:xfrm>
            <a:custGeom>
              <a:rect b="b" l="l" r="r" t="t"/>
              <a:pathLst>
                <a:path extrusionOk="0" h="1391" w="587">
                  <a:moveTo>
                    <a:pt x="91" y="1"/>
                  </a:moveTo>
                  <a:cubicBezTo>
                    <a:pt x="48" y="1"/>
                    <a:pt x="0" y="39"/>
                    <a:pt x="19" y="84"/>
                  </a:cubicBezTo>
                  <a:cubicBezTo>
                    <a:pt x="188" y="491"/>
                    <a:pt x="329" y="907"/>
                    <a:pt x="428" y="1336"/>
                  </a:cubicBezTo>
                  <a:cubicBezTo>
                    <a:pt x="437" y="1374"/>
                    <a:pt x="466" y="1390"/>
                    <a:pt x="495" y="1390"/>
                  </a:cubicBezTo>
                  <a:cubicBezTo>
                    <a:pt x="540" y="1390"/>
                    <a:pt x="586" y="1354"/>
                    <a:pt x="573" y="1297"/>
                  </a:cubicBezTo>
                  <a:cubicBezTo>
                    <a:pt x="468" y="862"/>
                    <a:pt x="319" y="444"/>
                    <a:pt x="142" y="33"/>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5"/>
            <p:cNvSpPr/>
            <p:nvPr/>
          </p:nvSpPr>
          <p:spPr>
            <a:xfrm>
              <a:off x="4885750" y="2780025"/>
              <a:ext cx="14625" cy="34775"/>
            </a:xfrm>
            <a:custGeom>
              <a:rect b="b" l="l" r="r" t="t"/>
              <a:pathLst>
                <a:path extrusionOk="0" h="1391" w="585">
                  <a:moveTo>
                    <a:pt x="91" y="1"/>
                  </a:moveTo>
                  <a:cubicBezTo>
                    <a:pt x="48" y="1"/>
                    <a:pt x="1" y="39"/>
                    <a:pt x="18" y="84"/>
                  </a:cubicBezTo>
                  <a:cubicBezTo>
                    <a:pt x="188" y="491"/>
                    <a:pt x="329" y="907"/>
                    <a:pt x="428" y="1336"/>
                  </a:cubicBezTo>
                  <a:cubicBezTo>
                    <a:pt x="437" y="1374"/>
                    <a:pt x="465" y="1390"/>
                    <a:pt x="494" y="1390"/>
                  </a:cubicBezTo>
                  <a:cubicBezTo>
                    <a:pt x="538" y="1390"/>
                    <a:pt x="585" y="1353"/>
                    <a:pt x="571" y="1297"/>
                  </a:cubicBezTo>
                  <a:cubicBezTo>
                    <a:pt x="467" y="862"/>
                    <a:pt x="317" y="444"/>
                    <a:pt x="142" y="33"/>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5"/>
            <p:cNvSpPr/>
            <p:nvPr/>
          </p:nvSpPr>
          <p:spPr>
            <a:xfrm>
              <a:off x="4444250" y="3703825"/>
              <a:ext cx="33900" cy="58000"/>
            </a:xfrm>
            <a:custGeom>
              <a:rect b="b" l="l" r="r" t="t"/>
              <a:pathLst>
                <a:path extrusionOk="0" h="2320" w="1356">
                  <a:moveTo>
                    <a:pt x="82" y="1"/>
                  </a:moveTo>
                  <a:cubicBezTo>
                    <a:pt x="32" y="1"/>
                    <a:pt x="0" y="78"/>
                    <a:pt x="55" y="114"/>
                  </a:cubicBezTo>
                  <a:cubicBezTo>
                    <a:pt x="790" y="623"/>
                    <a:pt x="977" y="1426"/>
                    <a:pt x="1162" y="2254"/>
                  </a:cubicBezTo>
                  <a:cubicBezTo>
                    <a:pt x="1172" y="2300"/>
                    <a:pt x="1206" y="2320"/>
                    <a:pt x="1243" y="2320"/>
                  </a:cubicBezTo>
                  <a:cubicBezTo>
                    <a:pt x="1297" y="2320"/>
                    <a:pt x="1356" y="2275"/>
                    <a:pt x="1341" y="2204"/>
                  </a:cubicBezTo>
                  <a:cubicBezTo>
                    <a:pt x="1137" y="1323"/>
                    <a:pt x="925" y="515"/>
                    <a:pt x="114" y="11"/>
                  </a:cubicBezTo>
                  <a:cubicBezTo>
                    <a:pt x="103" y="4"/>
                    <a:pt x="92" y="1"/>
                    <a:pt x="8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5"/>
            <p:cNvSpPr/>
            <p:nvPr/>
          </p:nvSpPr>
          <p:spPr>
            <a:xfrm>
              <a:off x="5080650" y="3152100"/>
              <a:ext cx="33875" cy="58000"/>
            </a:xfrm>
            <a:custGeom>
              <a:rect b="b" l="l" r="r" t="t"/>
              <a:pathLst>
                <a:path extrusionOk="0" h="2320" w="1355">
                  <a:moveTo>
                    <a:pt x="81" y="1"/>
                  </a:moveTo>
                  <a:cubicBezTo>
                    <a:pt x="31" y="1"/>
                    <a:pt x="1" y="78"/>
                    <a:pt x="54" y="113"/>
                  </a:cubicBezTo>
                  <a:cubicBezTo>
                    <a:pt x="788" y="622"/>
                    <a:pt x="975" y="1426"/>
                    <a:pt x="1161" y="2253"/>
                  </a:cubicBezTo>
                  <a:cubicBezTo>
                    <a:pt x="1170" y="2299"/>
                    <a:pt x="1205" y="2319"/>
                    <a:pt x="1241" y="2319"/>
                  </a:cubicBezTo>
                  <a:cubicBezTo>
                    <a:pt x="1296" y="2319"/>
                    <a:pt x="1354" y="2274"/>
                    <a:pt x="1339" y="2204"/>
                  </a:cubicBezTo>
                  <a:cubicBezTo>
                    <a:pt x="1137" y="1322"/>
                    <a:pt x="923" y="514"/>
                    <a:pt x="112" y="10"/>
                  </a:cubicBezTo>
                  <a:cubicBezTo>
                    <a:pt x="101" y="4"/>
                    <a:pt x="91" y="1"/>
                    <a:pt x="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5"/>
            <p:cNvSpPr/>
            <p:nvPr/>
          </p:nvSpPr>
          <p:spPr>
            <a:xfrm>
              <a:off x="4395250" y="3742550"/>
              <a:ext cx="22700" cy="42275"/>
            </a:xfrm>
            <a:custGeom>
              <a:rect b="b" l="l" r="r" t="t"/>
              <a:pathLst>
                <a:path extrusionOk="0" h="1691" w="908">
                  <a:moveTo>
                    <a:pt x="132" y="1"/>
                  </a:moveTo>
                  <a:cubicBezTo>
                    <a:pt x="68" y="1"/>
                    <a:pt x="0" y="70"/>
                    <a:pt x="42" y="147"/>
                  </a:cubicBezTo>
                  <a:cubicBezTo>
                    <a:pt x="302" y="621"/>
                    <a:pt x="526" y="1112"/>
                    <a:pt x="700" y="1625"/>
                  </a:cubicBezTo>
                  <a:cubicBezTo>
                    <a:pt x="715" y="1671"/>
                    <a:pt x="753" y="1690"/>
                    <a:pt x="791" y="1690"/>
                  </a:cubicBezTo>
                  <a:cubicBezTo>
                    <a:pt x="849" y="1690"/>
                    <a:pt x="908" y="1644"/>
                    <a:pt x="884" y="1574"/>
                  </a:cubicBezTo>
                  <a:cubicBezTo>
                    <a:pt x="706" y="1045"/>
                    <a:pt x="474" y="540"/>
                    <a:pt x="208" y="49"/>
                  </a:cubicBezTo>
                  <a:cubicBezTo>
                    <a:pt x="190" y="15"/>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5"/>
            <p:cNvSpPr/>
            <p:nvPr/>
          </p:nvSpPr>
          <p:spPr>
            <a:xfrm>
              <a:off x="5585325" y="3687075"/>
              <a:ext cx="22675" cy="41975"/>
            </a:xfrm>
            <a:custGeom>
              <a:rect b="b" l="l" r="r" t="t"/>
              <a:pathLst>
                <a:path extrusionOk="0" h="1679" w="907">
                  <a:moveTo>
                    <a:pt x="132" y="1"/>
                  </a:moveTo>
                  <a:cubicBezTo>
                    <a:pt x="67" y="1"/>
                    <a:pt x="0" y="71"/>
                    <a:pt x="42" y="145"/>
                  </a:cubicBezTo>
                  <a:cubicBezTo>
                    <a:pt x="301" y="616"/>
                    <a:pt x="525" y="1103"/>
                    <a:pt x="700" y="1615"/>
                  </a:cubicBezTo>
                  <a:cubicBezTo>
                    <a:pt x="716" y="1659"/>
                    <a:pt x="753" y="1679"/>
                    <a:pt x="791" y="1679"/>
                  </a:cubicBezTo>
                  <a:cubicBezTo>
                    <a:pt x="849" y="1679"/>
                    <a:pt x="906" y="1633"/>
                    <a:pt x="883" y="1564"/>
                  </a:cubicBezTo>
                  <a:cubicBezTo>
                    <a:pt x="705" y="1038"/>
                    <a:pt x="473" y="537"/>
                    <a:pt x="208" y="48"/>
                  </a:cubicBezTo>
                  <a:cubicBezTo>
                    <a:pt x="189" y="15"/>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5"/>
            <p:cNvSpPr/>
            <p:nvPr/>
          </p:nvSpPr>
          <p:spPr>
            <a:xfrm>
              <a:off x="4520575" y="3640825"/>
              <a:ext cx="30675" cy="47925"/>
            </a:xfrm>
            <a:custGeom>
              <a:rect b="b" l="l" r="r" t="t"/>
              <a:pathLst>
                <a:path extrusionOk="0" h="1917" w="1227">
                  <a:moveTo>
                    <a:pt x="115" y="1"/>
                  </a:moveTo>
                  <a:cubicBezTo>
                    <a:pt x="45" y="1"/>
                    <a:pt x="1" y="106"/>
                    <a:pt x="74" y="150"/>
                  </a:cubicBezTo>
                  <a:cubicBezTo>
                    <a:pt x="668" y="509"/>
                    <a:pt x="798" y="1254"/>
                    <a:pt x="1030" y="1856"/>
                  </a:cubicBezTo>
                  <a:cubicBezTo>
                    <a:pt x="1046" y="1898"/>
                    <a:pt x="1083" y="1916"/>
                    <a:pt x="1118" y="1916"/>
                  </a:cubicBezTo>
                  <a:cubicBezTo>
                    <a:pt x="1173" y="1916"/>
                    <a:pt x="1226" y="1873"/>
                    <a:pt x="1201" y="1808"/>
                  </a:cubicBezTo>
                  <a:cubicBezTo>
                    <a:pt x="951" y="1163"/>
                    <a:pt x="798" y="391"/>
                    <a:pt x="155" y="12"/>
                  </a:cubicBezTo>
                  <a:cubicBezTo>
                    <a:pt x="141" y="4"/>
                    <a:pt x="127"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5"/>
            <p:cNvSpPr/>
            <p:nvPr/>
          </p:nvSpPr>
          <p:spPr>
            <a:xfrm>
              <a:off x="5020525" y="3760825"/>
              <a:ext cx="30625" cy="47875"/>
            </a:xfrm>
            <a:custGeom>
              <a:rect b="b" l="l" r="r" t="t"/>
              <a:pathLst>
                <a:path extrusionOk="0" h="1915" w="1225">
                  <a:moveTo>
                    <a:pt x="113" y="1"/>
                  </a:moveTo>
                  <a:cubicBezTo>
                    <a:pt x="44" y="1"/>
                    <a:pt x="0" y="105"/>
                    <a:pt x="73" y="149"/>
                  </a:cubicBezTo>
                  <a:cubicBezTo>
                    <a:pt x="667" y="508"/>
                    <a:pt x="798" y="1255"/>
                    <a:pt x="1030" y="1855"/>
                  </a:cubicBezTo>
                  <a:cubicBezTo>
                    <a:pt x="1045" y="1897"/>
                    <a:pt x="1081" y="1915"/>
                    <a:pt x="1117" y="1915"/>
                  </a:cubicBezTo>
                  <a:cubicBezTo>
                    <a:pt x="1171" y="1915"/>
                    <a:pt x="1225" y="1873"/>
                    <a:pt x="1200" y="1808"/>
                  </a:cubicBezTo>
                  <a:cubicBezTo>
                    <a:pt x="949" y="1163"/>
                    <a:pt x="798" y="390"/>
                    <a:pt x="154" y="13"/>
                  </a:cubicBezTo>
                  <a:cubicBezTo>
                    <a:pt x="140" y="5"/>
                    <a:pt x="126" y="1"/>
                    <a:pt x="11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5"/>
            <p:cNvSpPr/>
            <p:nvPr/>
          </p:nvSpPr>
          <p:spPr>
            <a:xfrm>
              <a:off x="4746225" y="3816125"/>
              <a:ext cx="30550" cy="62525"/>
            </a:xfrm>
            <a:custGeom>
              <a:rect b="b" l="l" r="r" t="t"/>
              <a:pathLst>
                <a:path extrusionOk="0" h="2501" w="1222">
                  <a:moveTo>
                    <a:pt x="120" y="0"/>
                  </a:moveTo>
                  <a:cubicBezTo>
                    <a:pt x="59" y="0"/>
                    <a:pt x="1" y="60"/>
                    <a:pt x="46" y="122"/>
                  </a:cubicBezTo>
                  <a:cubicBezTo>
                    <a:pt x="538" y="823"/>
                    <a:pt x="813" y="1616"/>
                    <a:pt x="1033" y="2438"/>
                  </a:cubicBezTo>
                  <a:cubicBezTo>
                    <a:pt x="1045" y="2481"/>
                    <a:pt x="1079" y="2500"/>
                    <a:pt x="1114" y="2500"/>
                  </a:cubicBezTo>
                  <a:cubicBezTo>
                    <a:pt x="1167" y="2500"/>
                    <a:pt x="1222" y="2457"/>
                    <a:pt x="1204" y="2390"/>
                  </a:cubicBezTo>
                  <a:cubicBezTo>
                    <a:pt x="978" y="1558"/>
                    <a:pt x="692" y="749"/>
                    <a:pt x="192" y="38"/>
                  </a:cubicBezTo>
                  <a:cubicBezTo>
                    <a:pt x="173" y="11"/>
                    <a:pt x="146" y="0"/>
                    <a:pt x="12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5"/>
            <p:cNvSpPr/>
            <p:nvPr/>
          </p:nvSpPr>
          <p:spPr>
            <a:xfrm>
              <a:off x="4593275" y="3788425"/>
              <a:ext cx="18300" cy="44400"/>
            </a:xfrm>
            <a:custGeom>
              <a:rect b="b" l="l" r="r" t="t"/>
              <a:pathLst>
                <a:path extrusionOk="0" h="1776" w="732">
                  <a:moveTo>
                    <a:pt x="131" y="1"/>
                  </a:moveTo>
                  <a:cubicBezTo>
                    <a:pt x="66" y="1"/>
                    <a:pt x="0" y="70"/>
                    <a:pt x="44" y="143"/>
                  </a:cubicBezTo>
                  <a:cubicBezTo>
                    <a:pt x="316" y="630"/>
                    <a:pt x="433" y="1162"/>
                    <a:pt x="533" y="1704"/>
                  </a:cubicBezTo>
                  <a:cubicBezTo>
                    <a:pt x="542" y="1754"/>
                    <a:pt x="577" y="1775"/>
                    <a:pt x="615" y="1775"/>
                  </a:cubicBezTo>
                  <a:cubicBezTo>
                    <a:pt x="671" y="1775"/>
                    <a:pt x="732" y="1727"/>
                    <a:pt x="719" y="1655"/>
                  </a:cubicBezTo>
                  <a:cubicBezTo>
                    <a:pt x="614" y="1095"/>
                    <a:pt x="491" y="547"/>
                    <a:pt x="208" y="47"/>
                  </a:cubicBezTo>
                  <a:cubicBezTo>
                    <a:pt x="189" y="14"/>
                    <a:pt x="161" y="1"/>
                    <a:pt x="13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5"/>
            <p:cNvSpPr/>
            <p:nvPr/>
          </p:nvSpPr>
          <p:spPr>
            <a:xfrm>
              <a:off x="4591725" y="3728275"/>
              <a:ext cx="40825" cy="71200"/>
            </a:xfrm>
            <a:custGeom>
              <a:rect b="b" l="l" r="r" t="t"/>
              <a:pathLst>
                <a:path extrusionOk="0" h="2848" w="1633">
                  <a:moveTo>
                    <a:pt x="108" y="1"/>
                  </a:moveTo>
                  <a:cubicBezTo>
                    <a:pt x="53" y="1"/>
                    <a:pt x="1" y="81"/>
                    <a:pt x="47" y="142"/>
                  </a:cubicBezTo>
                  <a:cubicBezTo>
                    <a:pt x="667" y="942"/>
                    <a:pt x="1047" y="1877"/>
                    <a:pt x="1442" y="2799"/>
                  </a:cubicBezTo>
                  <a:cubicBezTo>
                    <a:pt x="1457" y="2833"/>
                    <a:pt x="1482" y="2848"/>
                    <a:pt x="1509" y="2848"/>
                  </a:cubicBezTo>
                  <a:cubicBezTo>
                    <a:pt x="1568" y="2848"/>
                    <a:pt x="1632" y="2780"/>
                    <a:pt x="1601" y="2706"/>
                  </a:cubicBezTo>
                  <a:cubicBezTo>
                    <a:pt x="1200" y="1771"/>
                    <a:pt x="794" y="834"/>
                    <a:pt x="160" y="29"/>
                  </a:cubicBezTo>
                  <a:cubicBezTo>
                    <a:pt x="144" y="9"/>
                    <a:pt x="126" y="1"/>
                    <a:pt x="108"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5"/>
            <p:cNvSpPr/>
            <p:nvPr/>
          </p:nvSpPr>
          <p:spPr>
            <a:xfrm>
              <a:off x="4581050" y="3542950"/>
              <a:ext cx="38475" cy="64350"/>
            </a:xfrm>
            <a:custGeom>
              <a:rect b="b" l="l" r="r" t="t"/>
              <a:pathLst>
                <a:path extrusionOk="0" h="2574" w="1539">
                  <a:moveTo>
                    <a:pt x="116" y="0"/>
                  </a:moveTo>
                  <a:cubicBezTo>
                    <a:pt x="56" y="0"/>
                    <a:pt x="1" y="79"/>
                    <a:pt x="57" y="131"/>
                  </a:cubicBezTo>
                  <a:cubicBezTo>
                    <a:pt x="729" y="784"/>
                    <a:pt x="1013" y="1695"/>
                    <a:pt x="1380" y="2533"/>
                  </a:cubicBezTo>
                  <a:cubicBezTo>
                    <a:pt x="1392" y="2562"/>
                    <a:pt x="1414" y="2574"/>
                    <a:pt x="1437" y="2574"/>
                  </a:cubicBezTo>
                  <a:cubicBezTo>
                    <a:pt x="1486" y="2574"/>
                    <a:pt x="1538" y="2518"/>
                    <a:pt x="1513" y="2457"/>
                  </a:cubicBezTo>
                  <a:cubicBezTo>
                    <a:pt x="1151" y="1599"/>
                    <a:pt x="856" y="683"/>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5"/>
            <p:cNvSpPr/>
            <p:nvPr/>
          </p:nvSpPr>
          <p:spPr>
            <a:xfrm>
              <a:off x="4880750" y="2617775"/>
              <a:ext cx="38425" cy="64375"/>
            </a:xfrm>
            <a:custGeom>
              <a:rect b="b" l="l" r="r" t="t"/>
              <a:pathLst>
                <a:path extrusionOk="0" h="2575" w="1537">
                  <a:moveTo>
                    <a:pt x="114" y="0"/>
                  </a:moveTo>
                  <a:cubicBezTo>
                    <a:pt x="54" y="0"/>
                    <a:pt x="0" y="78"/>
                    <a:pt x="55" y="132"/>
                  </a:cubicBezTo>
                  <a:cubicBezTo>
                    <a:pt x="726" y="785"/>
                    <a:pt x="1011" y="1696"/>
                    <a:pt x="1377" y="2534"/>
                  </a:cubicBezTo>
                  <a:cubicBezTo>
                    <a:pt x="1390" y="2562"/>
                    <a:pt x="1411" y="2574"/>
                    <a:pt x="1433" y="2574"/>
                  </a:cubicBezTo>
                  <a:cubicBezTo>
                    <a:pt x="1482" y="2574"/>
                    <a:pt x="1536" y="2518"/>
                    <a:pt x="1511" y="2456"/>
                  </a:cubicBezTo>
                  <a:cubicBezTo>
                    <a:pt x="1147" y="1600"/>
                    <a:pt x="854" y="683"/>
                    <a:pt x="165" y="23"/>
                  </a:cubicBezTo>
                  <a:cubicBezTo>
                    <a:pt x="149" y="7"/>
                    <a:pt x="131"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5"/>
            <p:cNvSpPr/>
            <p:nvPr/>
          </p:nvSpPr>
          <p:spPr>
            <a:xfrm>
              <a:off x="4946800" y="3011225"/>
              <a:ext cx="38425" cy="64350"/>
            </a:xfrm>
            <a:custGeom>
              <a:rect b="b" l="l" r="r" t="t"/>
              <a:pathLst>
                <a:path extrusionOk="0" h="2574" w="1537">
                  <a:moveTo>
                    <a:pt x="114" y="0"/>
                  </a:moveTo>
                  <a:cubicBezTo>
                    <a:pt x="53" y="0"/>
                    <a:pt x="0" y="78"/>
                    <a:pt x="57" y="131"/>
                  </a:cubicBezTo>
                  <a:cubicBezTo>
                    <a:pt x="728" y="784"/>
                    <a:pt x="1011" y="1695"/>
                    <a:pt x="1379" y="2533"/>
                  </a:cubicBezTo>
                  <a:cubicBezTo>
                    <a:pt x="1392" y="2562"/>
                    <a:pt x="1413" y="2574"/>
                    <a:pt x="1436" y="2574"/>
                  </a:cubicBezTo>
                  <a:cubicBezTo>
                    <a:pt x="1484" y="2574"/>
                    <a:pt x="1537" y="2518"/>
                    <a:pt x="1511" y="2456"/>
                  </a:cubicBezTo>
                  <a:cubicBezTo>
                    <a:pt x="1149" y="1599"/>
                    <a:pt x="856" y="683"/>
                    <a:pt x="167" y="23"/>
                  </a:cubicBezTo>
                  <a:cubicBezTo>
                    <a:pt x="151" y="7"/>
                    <a:pt x="132"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5"/>
            <p:cNvSpPr/>
            <p:nvPr/>
          </p:nvSpPr>
          <p:spPr>
            <a:xfrm>
              <a:off x="4657750" y="3181825"/>
              <a:ext cx="38450" cy="64325"/>
            </a:xfrm>
            <a:custGeom>
              <a:rect b="b" l="l" r="r" t="t"/>
              <a:pathLst>
                <a:path extrusionOk="0" h="2573" w="1538">
                  <a:moveTo>
                    <a:pt x="115" y="0"/>
                  </a:moveTo>
                  <a:cubicBezTo>
                    <a:pt x="55" y="0"/>
                    <a:pt x="1" y="78"/>
                    <a:pt x="56" y="131"/>
                  </a:cubicBezTo>
                  <a:cubicBezTo>
                    <a:pt x="728" y="783"/>
                    <a:pt x="1013" y="1694"/>
                    <a:pt x="1379" y="2532"/>
                  </a:cubicBezTo>
                  <a:cubicBezTo>
                    <a:pt x="1392" y="2561"/>
                    <a:pt x="1414" y="2573"/>
                    <a:pt x="1436" y="2573"/>
                  </a:cubicBezTo>
                  <a:cubicBezTo>
                    <a:pt x="1485" y="2573"/>
                    <a:pt x="1538" y="2517"/>
                    <a:pt x="1512" y="2456"/>
                  </a:cubicBezTo>
                  <a:cubicBezTo>
                    <a:pt x="1150" y="1598"/>
                    <a:pt x="855" y="683"/>
                    <a:pt x="167" y="23"/>
                  </a:cubicBezTo>
                  <a:cubicBezTo>
                    <a:pt x="151" y="7"/>
                    <a:pt x="133" y="0"/>
                    <a:pt x="1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5"/>
            <p:cNvSpPr/>
            <p:nvPr/>
          </p:nvSpPr>
          <p:spPr>
            <a:xfrm>
              <a:off x="4805900" y="3794275"/>
              <a:ext cx="38450" cy="64375"/>
            </a:xfrm>
            <a:custGeom>
              <a:rect b="b" l="l" r="r" t="t"/>
              <a:pathLst>
                <a:path extrusionOk="0" h="2575" w="1538">
                  <a:moveTo>
                    <a:pt x="115" y="1"/>
                  </a:moveTo>
                  <a:cubicBezTo>
                    <a:pt x="54" y="1"/>
                    <a:pt x="0" y="78"/>
                    <a:pt x="56" y="132"/>
                  </a:cubicBezTo>
                  <a:cubicBezTo>
                    <a:pt x="728" y="785"/>
                    <a:pt x="1012" y="1696"/>
                    <a:pt x="1379" y="2534"/>
                  </a:cubicBezTo>
                  <a:cubicBezTo>
                    <a:pt x="1391" y="2562"/>
                    <a:pt x="1412" y="2574"/>
                    <a:pt x="1435" y="2574"/>
                  </a:cubicBezTo>
                  <a:cubicBezTo>
                    <a:pt x="1484" y="2574"/>
                    <a:pt x="1538" y="2518"/>
                    <a:pt x="1512" y="2456"/>
                  </a:cubicBezTo>
                  <a:cubicBezTo>
                    <a:pt x="1148" y="1600"/>
                    <a:pt x="855" y="683"/>
                    <a:pt x="167" y="23"/>
                  </a:cubicBezTo>
                  <a:cubicBezTo>
                    <a:pt x="150" y="7"/>
                    <a:pt x="132"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5"/>
            <p:cNvSpPr/>
            <p:nvPr/>
          </p:nvSpPr>
          <p:spPr>
            <a:xfrm>
              <a:off x="5049575" y="3286875"/>
              <a:ext cx="38450" cy="64375"/>
            </a:xfrm>
            <a:custGeom>
              <a:rect b="b" l="l" r="r" t="t"/>
              <a:pathLst>
                <a:path extrusionOk="0" h="2575" w="1538">
                  <a:moveTo>
                    <a:pt x="115" y="1"/>
                  </a:moveTo>
                  <a:cubicBezTo>
                    <a:pt x="54" y="1"/>
                    <a:pt x="0" y="79"/>
                    <a:pt x="56" y="132"/>
                  </a:cubicBezTo>
                  <a:cubicBezTo>
                    <a:pt x="728" y="784"/>
                    <a:pt x="1012" y="1695"/>
                    <a:pt x="1379" y="2533"/>
                  </a:cubicBezTo>
                  <a:cubicBezTo>
                    <a:pt x="1391" y="2562"/>
                    <a:pt x="1413" y="2574"/>
                    <a:pt x="1435" y="2574"/>
                  </a:cubicBezTo>
                  <a:cubicBezTo>
                    <a:pt x="1484" y="2574"/>
                    <a:pt x="1538" y="2518"/>
                    <a:pt x="1512" y="2457"/>
                  </a:cubicBezTo>
                  <a:cubicBezTo>
                    <a:pt x="1148" y="1600"/>
                    <a:pt x="855" y="684"/>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5"/>
            <p:cNvSpPr/>
            <p:nvPr/>
          </p:nvSpPr>
          <p:spPr>
            <a:xfrm>
              <a:off x="4714075" y="3622150"/>
              <a:ext cx="36375" cy="66600"/>
            </a:xfrm>
            <a:custGeom>
              <a:rect b="b" l="l" r="r" t="t"/>
              <a:pathLst>
                <a:path extrusionOk="0" h="2664" w="1455">
                  <a:moveTo>
                    <a:pt x="110" y="0"/>
                  </a:moveTo>
                  <a:cubicBezTo>
                    <a:pt x="55" y="0"/>
                    <a:pt x="1" y="57"/>
                    <a:pt x="37" y="116"/>
                  </a:cubicBezTo>
                  <a:cubicBezTo>
                    <a:pt x="546" y="908"/>
                    <a:pt x="1091" y="1656"/>
                    <a:pt x="1272" y="2600"/>
                  </a:cubicBezTo>
                  <a:cubicBezTo>
                    <a:pt x="1280" y="2644"/>
                    <a:pt x="1313" y="2663"/>
                    <a:pt x="1347" y="2663"/>
                  </a:cubicBezTo>
                  <a:cubicBezTo>
                    <a:pt x="1398" y="2663"/>
                    <a:pt x="1454" y="2620"/>
                    <a:pt x="1441" y="2554"/>
                  </a:cubicBezTo>
                  <a:cubicBezTo>
                    <a:pt x="1251" y="1594"/>
                    <a:pt x="697" y="839"/>
                    <a:pt x="174" y="37"/>
                  </a:cubicBezTo>
                  <a:cubicBezTo>
                    <a:pt x="157" y="11"/>
                    <a:pt x="133"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5"/>
            <p:cNvSpPr/>
            <p:nvPr/>
          </p:nvSpPr>
          <p:spPr>
            <a:xfrm>
              <a:off x="4874775" y="3633125"/>
              <a:ext cx="36375" cy="66625"/>
            </a:xfrm>
            <a:custGeom>
              <a:rect b="b" l="l" r="r" t="t"/>
              <a:pathLst>
                <a:path extrusionOk="0" h="2665" w="1455">
                  <a:moveTo>
                    <a:pt x="110" y="1"/>
                  </a:moveTo>
                  <a:cubicBezTo>
                    <a:pt x="55" y="1"/>
                    <a:pt x="0" y="57"/>
                    <a:pt x="38" y="117"/>
                  </a:cubicBezTo>
                  <a:cubicBezTo>
                    <a:pt x="546" y="909"/>
                    <a:pt x="1091" y="1657"/>
                    <a:pt x="1272" y="2601"/>
                  </a:cubicBezTo>
                  <a:cubicBezTo>
                    <a:pt x="1281" y="2645"/>
                    <a:pt x="1313" y="2664"/>
                    <a:pt x="1347" y="2664"/>
                  </a:cubicBezTo>
                  <a:cubicBezTo>
                    <a:pt x="1399" y="2664"/>
                    <a:pt x="1455" y="2621"/>
                    <a:pt x="1441" y="2555"/>
                  </a:cubicBezTo>
                  <a:cubicBezTo>
                    <a:pt x="1253" y="1595"/>
                    <a:pt x="699" y="840"/>
                    <a:pt x="175" y="36"/>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5"/>
            <p:cNvSpPr/>
            <p:nvPr/>
          </p:nvSpPr>
          <p:spPr>
            <a:xfrm>
              <a:off x="4943475" y="3745300"/>
              <a:ext cx="36375" cy="66625"/>
            </a:xfrm>
            <a:custGeom>
              <a:rect b="b" l="l" r="r" t="t"/>
              <a:pathLst>
                <a:path extrusionOk="0" h="2665" w="1455">
                  <a:moveTo>
                    <a:pt x="111" y="1"/>
                  </a:moveTo>
                  <a:cubicBezTo>
                    <a:pt x="56" y="1"/>
                    <a:pt x="1" y="57"/>
                    <a:pt x="38" y="117"/>
                  </a:cubicBezTo>
                  <a:cubicBezTo>
                    <a:pt x="547" y="909"/>
                    <a:pt x="1090" y="1657"/>
                    <a:pt x="1273" y="2601"/>
                  </a:cubicBezTo>
                  <a:cubicBezTo>
                    <a:pt x="1281" y="2645"/>
                    <a:pt x="1312" y="2664"/>
                    <a:pt x="1346" y="2664"/>
                  </a:cubicBezTo>
                  <a:cubicBezTo>
                    <a:pt x="1398" y="2664"/>
                    <a:pt x="1454" y="2621"/>
                    <a:pt x="1441" y="2555"/>
                  </a:cubicBezTo>
                  <a:cubicBezTo>
                    <a:pt x="1252" y="1594"/>
                    <a:pt x="698" y="839"/>
                    <a:pt x="175" y="37"/>
                  </a:cubicBezTo>
                  <a:cubicBezTo>
                    <a:pt x="158" y="11"/>
                    <a:pt x="135" y="1"/>
                    <a:pt x="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5"/>
            <p:cNvSpPr/>
            <p:nvPr/>
          </p:nvSpPr>
          <p:spPr>
            <a:xfrm>
              <a:off x="4769750" y="3319075"/>
              <a:ext cx="36350" cy="66625"/>
            </a:xfrm>
            <a:custGeom>
              <a:rect b="b" l="l" r="r" t="t"/>
              <a:pathLst>
                <a:path extrusionOk="0" h="2665" w="1454">
                  <a:moveTo>
                    <a:pt x="110" y="0"/>
                  </a:moveTo>
                  <a:cubicBezTo>
                    <a:pt x="55" y="0"/>
                    <a:pt x="1" y="56"/>
                    <a:pt x="38" y="117"/>
                  </a:cubicBezTo>
                  <a:cubicBezTo>
                    <a:pt x="547" y="909"/>
                    <a:pt x="1092" y="1657"/>
                    <a:pt x="1273" y="2601"/>
                  </a:cubicBezTo>
                  <a:cubicBezTo>
                    <a:pt x="1281" y="2645"/>
                    <a:pt x="1313" y="2664"/>
                    <a:pt x="1347" y="2664"/>
                  </a:cubicBezTo>
                  <a:cubicBezTo>
                    <a:pt x="1398" y="2664"/>
                    <a:pt x="1454" y="2621"/>
                    <a:pt x="1441" y="2555"/>
                  </a:cubicBezTo>
                  <a:cubicBezTo>
                    <a:pt x="1252" y="1596"/>
                    <a:pt x="698" y="838"/>
                    <a:pt x="175" y="36"/>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5"/>
            <p:cNvSpPr/>
            <p:nvPr/>
          </p:nvSpPr>
          <p:spPr>
            <a:xfrm>
              <a:off x="4503100" y="3360800"/>
              <a:ext cx="36400" cy="66600"/>
            </a:xfrm>
            <a:custGeom>
              <a:rect b="b" l="l" r="r" t="t"/>
              <a:pathLst>
                <a:path extrusionOk="0" h="2664" w="1456">
                  <a:moveTo>
                    <a:pt x="111" y="0"/>
                  </a:moveTo>
                  <a:cubicBezTo>
                    <a:pt x="55" y="0"/>
                    <a:pt x="1" y="57"/>
                    <a:pt x="38" y="117"/>
                  </a:cubicBezTo>
                  <a:cubicBezTo>
                    <a:pt x="547" y="908"/>
                    <a:pt x="1092" y="1656"/>
                    <a:pt x="1273" y="2600"/>
                  </a:cubicBezTo>
                  <a:cubicBezTo>
                    <a:pt x="1281" y="2645"/>
                    <a:pt x="1314" y="2664"/>
                    <a:pt x="1348" y="2664"/>
                  </a:cubicBezTo>
                  <a:cubicBezTo>
                    <a:pt x="1399" y="2664"/>
                    <a:pt x="1456" y="2621"/>
                    <a:pt x="1442" y="2554"/>
                  </a:cubicBezTo>
                  <a:cubicBezTo>
                    <a:pt x="1254" y="1595"/>
                    <a:pt x="700" y="839"/>
                    <a:pt x="176" y="36"/>
                  </a:cubicBezTo>
                  <a:cubicBezTo>
                    <a:pt x="159" y="11"/>
                    <a:pt x="135" y="0"/>
                    <a:pt x="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5"/>
            <p:cNvSpPr/>
            <p:nvPr/>
          </p:nvSpPr>
          <p:spPr>
            <a:xfrm>
              <a:off x="4545850" y="3273925"/>
              <a:ext cx="36325" cy="66600"/>
            </a:xfrm>
            <a:custGeom>
              <a:rect b="b" l="l" r="r" t="t"/>
              <a:pathLst>
                <a:path extrusionOk="0" h="2664" w="1453">
                  <a:moveTo>
                    <a:pt x="110" y="0"/>
                  </a:moveTo>
                  <a:cubicBezTo>
                    <a:pt x="55" y="0"/>
                    <a:pt x="1" y="57"/>
                    <a:pt x="37" y="117"/>
                  </a:cubicBezTo>
                  <a:cubicBezTo>
                    <a:pt x="546" y="907"/>
                    <a:pt x="1089" y="1655"/>
                    <a:pt x="1272" y="2601"/>
                  </a:cubicBezTo>
                  <a:cubicBezTo>
                    <a:pt x="1280" y="2644"/>
                    <a:pt x="1311" y="2663"/>
                    <a:pt x="1345" y="2663"/>
                  </a:cubicBezTo>
                  <a:cubicBezTo>
                    <a:pt x="1396" y="2663"/>
                    <a:pt x="1453" y="2620"/>
                    <a:pt x="1439" y="2553"/>
                  </a:cubicBezTo>
                  <a:cubicBezTo>
                    <a:pt x="1251" y="1594"/>
                    <a:pt x="697" y="838"/>
                    <a:pt x="173" y="36"/>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5"/>
            <p:cNvSpPr/>
            <p:nvPr/>
          </p:nvSpPr>
          <p:spPr>
            <a:xfrm>
              <a:off x="4819325" y="3951450"/>
              <a:ext cx="11750" cy="46175"/>
            </a:xfrm>
            <a:custGeom>
              <a:rect b="b" l="l" r="r" t="t"/>
              <a:pathLst>
                <a:path extrusionOk="0" h="1847" w="470">
                  <a:moveTo>
                    <a:pt x="110" y="0"/>
                  </a:moveTo>
                  <a:cubicBezTo>
                    <a:pt x="54" y="0"/>
                    <a:pt x="1" y="44"/>
                    <a:pt x="26" y="110"/>
                  </a:cubicBezTo>
                  <a:cubicBezTo>
                    <a:pt x="218" y="642"/>
                    <a:pt x="279" y="1188"/>
                    <a:pt x="266" y="1753"/>
                  </a:cubicBezTo>
                  <a:cubicBezTo>
                    <a:pt x="264" y="1815"/>
                    <a:pt x="312" y="1847"/>
                    <a:pt x="361" y="1847"/>
                  </a:cubicBezTo>
                  <a:cubicBezTo>
                    <a:pt x="410" y="1847"/>
                    <a:pt x="459" y="1815"/>
                    <a:pt x="460" y="1753"/>
                  </a:cubicBezTo>
                  <a:cubicBezTo>
                    <a:pt x="469" y="1171"/>
                    <a:pt x="402" y="610"/>
                    <a:pt x="200" y="62"/>
                  </a:cubicBezTo>
                  <a:cubicBezTo>
                    <a:pt x="184" y="19"/>
                    <a:pt x="146"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5"/>
            <p:cNvSpPr/>
            <p:nvPr/>
          </p:nvSpPr>
          <p:spPr>
            <a:xfrm>
              <a:off x="4910550" y="3809800"/>
              <a:ext cx="6975" cy="58775"/>
            </a:xfrm>
            <a:custGeom>
              <a:rect b="b" l="l" r="r" t="t"/>
              <a:pathLst>
                <a:path extrusionOk="0" h="2351" w="279">
                  <a:moveTo>
                    <a:pt x="93" y="1"/>
                  </a:moveTo>
                  <a:cubicBezTo>
                    <a:pt x="45" y="1"/>
                    <a:pt x="1" y="31"/>
                    <a:pt x="6" y="92"/>
                  </a:cubicBezTo>
                  <a:cubicBezTo>
                    <a:pt x="67" y="814"/>
                    <a:pt x="88" y="1536"/>
                    <a:pt x="91" y="2260"/>
                  </a:cubicBezTo>
                  <a:cubicBezTo>
                    <a:pt x="91" y="2321"/>
                    <a:pt x="138" y="2351"/>
                    <a:pt x="185" y="2351"/>
                  </a:cubicBezTo>
                  <a:cubicBezTo>
                    <a:pt x="231" y="2351"/>
                    <a:pt x="278" y="2321"/>
                    <a:pt x="278" y="2260"/>
                  </a:cubicBezTo>
                  <a:cubicBezTo>
                    <a:pt x="278" y="1536"/>
                    <a:pt x="257" y="814"/>
                    <a:pt x="196" y="92"/>
                  </a:cubicBezTo>
                  <a:cubicBezTo>
                    <a:pt x="191" y="31"/>
                    <a:pt x="140"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5"/>
            <p:cNvSpPr/>
            <p:nvPr/>
          </p:nvSpPr>
          <p:spPr>
            <a:xfrm>
              <a:off x="4976925" y="2639075"/>
              <a:ext cx="14650" cy="34775"/>
            </a:xfrm>
            <a:custGeom>
              <a:rect b="b" l="l" r="r" t="t"/>
              <a:pathLst>
                <a:path extrusionOk="0" h="1391" w="586">
                  <a:moveTo>
                    <a:pt x="91" y="0"/>
                  </a:moveTo>
                  <a:cubicBezTo>
                    <a:pt x="48" y="0"/>
                    <a:pt x="1" y="39"/>
                    <a:pt x="19" y="84"/>
                  </a:cubicBezTo>
                  <a:cubicBezTo>
                    <a:pt x="189" y="492"/>
                    <a:pt x="329" y="907"/>
                    <a:pt x="429" y="1338"/>
                  </a:cubicBezTo>
                  <a:cubicBezTo>
                    <a:pt x="438" y="1375"/>
                    <a:pt x="466" y="1391"/>
                    <a:pt x="495" y="1391"/>
                  </a:cubicBezTo>
                  <a:cubicBezTo>
                    <a:pt x="539" y="1391"/>
                    <a:pt x="586" y="1354"/>
                    <a:pt x="572" y="1297"/>
                  </a:cubicBezTo>
                  <a:cubicBezTo>
                    <a:pt x="468" y="862"/>
                    <a:pt x="318" y="444"/>
                    <a:pt x="141"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5"/>
            <p:cNvSpPr/>
            <p:nvPr/>
          </p:nvSpPr>
          <p:spPr>
            <a:xfrm>
              <a:off x="5143200" y="3443325"/>
              <a:ext cx="23675" cy="64625"/>
            </a:xfrm>
            <a:custGeom>
              <a:rect b="b" l="l" r="r" t="t"/>
              <a:pathLst>
                <a:path extrusionOk="0" h="2585" w="947">
                  <a:moveTo>
                    <a:pt x="120" y="0"/>
                  </a:moveTo>
                  <a:cubicBezTo>
                    <a:pt x="62" y="0"/>
                    <a:pt x="1" y="65"/>
                    <a:pt x="36" y="136"/>
                  </a:cubicBezTo>
                  <a:cubicBezTo>
                    <a:pt x="396" y="902"/>
                    <a:pt x="576" y="1715"/>
                    <a:pt x="788" y="2530"/>
                  </a:cubicBezTo>
                  <a:cubicBezTo>
                    <a:pt x="798" y="2568"/>
                    <a:pt x="825" y="2585"/>
                    <a:pt x="855" y="2585"/>
                  </a:cubicBezTo>
                  <a:cubicBezTo>
                    <a:pt x="899" y="2585"/>
                    <a:pt x="947" y="2546"/>
                    <a:pt x="935" y="2488"/>
                  </a:cubicBezTo>
                  <a:cubicBezTo>
                    <a:pt x="770" y="1646"/>
                    <a:pt x="558" y="824"/>
                    <a:pt x="187" y="46"/>
                  </a:cubicBezTo>
                  <a:cubicBezTo>
                    <a:pt x="172" y="14"/>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5"/>
            <p:cNvSpPr/>
            <p:nvPr/>
          </p:nvSpPr>
          <p:spPr>
            <a:xfrm>
              <a:off x="4427775" y="3507900"/>
              <a:ext cx="33925" cy="58000"/>
            </a:xfrm>
            <a:custGeom>
              <a:rect b="b" l="l" r="r" t="t"/>
              <a:pathLst>
                <a:path extrusionOk="0" h="2320" w="1357">
                  <a:moveTo>
                    <a:pt x="82" y="1"/>
                  </a:moveTo>
                  <a:cubicBezTo>
                    <a:pt x="33" y="1"/>
                    <a:pt x="1" y="77"/>
                    <a:pt x="56" y="113"/>
                  </a:cubicBezTo>
                  <a:cubicBezTo>
                    <a:pt x="791" y="622"/>
                    <a:pt x="978" y="1427"/>
                    <a:pt x="1163" y="2253"/>
                  </a:cubicBezTo>
                  <a:cubicBezTo>
                    <a:pt x="1173" y="2300"/>
                    <a:pt x="1207" y="2320"/>
                    <a:pt x="1243" y="2320"/>
                  </a:cubicBezTo>
                  <a:cubicBezTo>
                    <a:pt x="1298" y="2320"/>
                    <a:pt x="1356" y="2274"/>
                    <a:pt x="1341" y="2205"/>
                  </a:cubicBezTo>
                  <a:cubicBezTo>
                    <a:pt x="1138" y="1324"/>
                    <a:pt x="925" y="516"/>
                    <a:pt x="113" y="10"/>
                  </a:cubicBezTo>
                  <a:cubicBezTo>
                    <a:pt x="102" y="3"/>
                    <a:pt x="92" y="1"/>
                    <a:pt x="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5"/>
            <p:cNvSpPr/>
            <p:nvPr/>
          </p:nvSpPr>
          <p:spPr>
            <a:xfrm>
              <a:off x="4378800" y="3546625"/>
              <a:ext cx="22700" cy="42225"/>
            </a:xfrm>
            <a:custGeom>
              <a:rect b="b" l="l" r="r" t="t"/>
              <a:pathLst>
                <a:path extrusionOk="0" h="1689" w="908">
                  <a:moveTo>
                    <a:pt x="133" y="0"/>
                  </a:moveTo>
                  <a:cubicBezTo>
                    <a:pt x="69" y="0"/>
                    <a:pt x="1" y="70"/>
                    <a:pt x="41" y="144"/>
                  </a:cubicBezTo>
                  <a:cubicBezTo>
                    <a:pt x="301" y="620"/>
                    <a:pt x="526" y="1109"/>
                    <a:pt x="700" y="1623"/>
                  </a:cubicBezTo>
                  <a:cubicBezTo>
                    <a:pt x="715" y="1668"/>
                    <a:pt x="753" y="1688"/>
                    <a:pt x="791" y="1688"/>
                  </a:cubicBezTo>
                  <a:cubicBezTo>
                    <a:pt x="849" y="1688"/>
                    <a:pt x="907" y="1642"/>
                    <a:pt x="884" y="1572"/>
                  </a:cubicBezTo>
                  <a:cubicBezTo>
                    <a:pt x="705" y="1042"/>
                    <a:pt x="474" y="538"/>
                    <a:pt x="207" y="47"/>
                  </a:cubicBezTo>
                  <a:cubicBezTo>
                    <a:pt x="190"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5"/>
            <p:cNvSpPr/>
            <p:nvPr/>
          </p:nvSpPr>
          <p:spPr>
            <a:xfrm>
              <a:off x="4725800" y="2874450"/>
              <a:ext cx="30625" cy="47850"/>
            </a:xfrm>
            <a:custGeom>
              <a:rect b="b" l="l" r="r" t="t"/>
              <a:pathLst>
                <a:path extrusionOk="0" h="1914" w="1225">
                  <a:moveTo>
                    <a:pt x="114" y="1"/>
                  </a:moveTo>
                  <a:cubicBezTo>
                    <a:pt x="46" y="1"/>
                    <a:pt x="1" y="104"/>
                    <a:pt x="73" y="148"/>
                  </a:cubicBezTo>
                  <a:cubicBezTo>
                    <a:pt x="667" y="507"/>
                    <a:pt x="797" y="1254"/>
                    <a:pt x="1029" y="1854"/>
                  </a:cubicBezTo>
                  <a:cubicBezTo>
                    <a:pt x="1044" y="1896"/>
                    <a:pt x="1081" y="1914"/>
                    <a:pt x="1117" y="1914"/>
                  </a:cubicBezTo>
                  <a:cubicBezTo>
                    <a:pt x="1171" y="1914"/>
                    <a:pt x="1225" y="1872"/>
                    <a:pt x="1199" y="1807"/>
                  </a:cubicBezTo>
                  <a:cubicBezTo>
                    <a:pt x="948" y="1163"/>
                    <a:pt x="797" y="389"/>
                    <a:pt x="153" y="12"/>
                  </a:cubicBezTo>
                  <a:cubicBezTo>
                    <a:pt x="140" y="4"/>
                    <a:pt x="127"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5"/>
            <p:cNvSpPr/>
            <p:nvPr/>
          </p:nvSpPr>
          <p:spPr>
            <a:xfrm>
              <a:off x="5487750" y="3625050"/>
              <a:ext cx="38475" cy="64025"/>
            </a:xfrm>
            <a:custGeom>
              <a:rect b="b" l="l" r="r" t="t"/>
              <a:pathLst>
                <a:path extrusionOk="0" h="2561" w="1539">
                  <a:moveTo>
                    <a:pt x="116" y="1"/>
                  </a:moveTo>
                  <a:cubicBezTo>
                    <a:pt x="55" y="1"/>
                    <a:pt x="0" y="79"/>
                    <a:pt x="57" y="132"/>
                  </a:cubicBezTo>
                  <a:cubicBezTo>
                    <a:pt x="731" y="781"/>
                    <a:pt x="1013" y="1688"/>
                    <a:pt x="1380" y="2520"/>
                  </a:cubicBezTo>
                  <a:cubicBezTo>
                    <a:pt x="1392" y="2549"/>
                    <a:pt x="1414" y="2561"/>
                    <a:pt x="1437" y="2561"/>
                  </a:cubicBezTo>
                  <a:cubicBezTo>
                    <a:pt x="1485" y="2561"/>
                    <a:pt x="1539" y="2505"/>
                    <a:pt x="1513" y="2444"/>
                  </a:cubicBezTo>
                  <a:cubicBezTo>
                    <a:pt x="1150" y="1592"/>
                    <a:pt x="856" y="679"/>
                    <a:pt x="168" y="22"/>
                  </a:cubicBezTo>
                  <a:cubicBezTo>
                    <a:pt x="152" y="7"/>
                    <a:pt x="134" y="1"/>
                    <a:pt x="11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5"/>
            <p:cNvSpPr/>
            <p:nvPr/>
          </p:nvSpPr>
          <p:spPr>
            <a:xfrm>
              <a:off x="3972875" y="2547225"/>
              <a:ext cx="38450" cy="64350"/>
            </a:xfrm>
            <a:custGeom>
              <a:rect b="b" l="l" r="r" t="t"/>
              <a:pathLst>
                <a:path extrusionOk="0" h="2574" w="1538">
                  <a:moveTo>
                    <a:pt x="116" y="1"/>
                  </a:moveTo>
                  <a:cubicBezTo>
                    <a:pt x="55" y="1"/>
                    <a:pt x="1" y="78"/>
                    <a:pt x="58" y="130"/>
                  </a:cubicBezTo>
                  <a:cubicBezTo>
                    <a:pt x="730" y="784"/>
                    <a:pt x="1014" y="1694"/>
                    <a:pt x="1380" y="2532"/>
                  </a:cubicBezTo>
                  <a:cubicBezTo>
                    <a:pt x="1393" y="2562"/>
                    <a:pt x="1414" y="2574"/>
                    <a:pt x="1437" y="2574"/>
                  </a:cubicBezTo>
                  <a:cubicBezTo>
                    <a:pt x="1485" y="2574"/>
                    <a:pt x="1538" y="2517"/>
                    <a:pt x="1512" y="2456"/>
                  </a:cubicBezTo>
                  <a:cubicBezTo>
                    <a:pt x="1150" y="1600"/>
                    <a:pt x="857" y="683"/>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5"/>
            <p:cNvSpPr/>
            <p:nvPr/>
          </p:nvSpPr>
          <p:spPr>
            <a:xfrm>
              <a:off x="5021050" y="3568525"/>
              <a:ext cx="36375" cy="66575"/>
            </a:xfrm>
            <a:custGeom>
              <a:rect b="b" l="l" r="r" t="t"/>
              <a:pathLst>
                <a:path extrusionOk="0" h="2663" w="1455">
                  <a:moveTo>
                    <a:pt x="110" y="0"/>
                  </a:moveTo>
                  <a:cubicBezTo>
                    <a:pt x="55" y="0"/>
                    <a:pt x="1" y="56"/>
                    <a:pt x="37" y="117"/>
                  </a:cubicBezTo>
                  <a:cubicBezTo>
                    <a:pt x="546" y="907"/>
                    <a:pt x="1091" y="1655"/>
                    <a:pt x="1272" y="2601"/>
                  </a:cubicBezTo>
                  <a:cubicBezTo>
                    <a:pt x="1280" y="2644"/>
                    <a:pt x="1312" y="2663"/>
                    <a:pt x="1346" y="2663"/>
                  </a:cubicBezTo>
                  <a:cubicBezTo>
                    <a:pt x="1398" y="2663"/>
                    <a:pt x="1455" y="2620"/>
                    <a:pt x="1441" y="2553"/>
                  </a:cubicBezTo>
                  <a:cubicBezTo>
                    <a:pt x="1252" y="1594"/>
                    <a:pt x="697" y="838"/>
                    <a:pt x="174" y="36"/>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5"/>
            <p:cNvSpPr/>
            <p:nvPr/>
          </p:nvSpPr>
          <p:spPr>
            <a:xfrm>
              <a:off x="4068550" y="2614850"/>
              <a:ext cx="36325" cy="66625"/>
            </a:xfrm>
            <a:custGeom>
              <a:rect b="b" l="l" r="r" t="t"/>
              <a:pathLst>
                <a:path extrusionOk="0" h="2665" w="1453">
                  <a:moveTo>
                    <a:pt x="110" y="1"/>
                  </a:moveTo>
                  <a:cubicBezTo>
                    <a:pt x="56" y="1"/>
                    <a:pt x="1" y="58"/>
                    <a:pt x="37" y="117"/>
                  </a:cubicBezTo>
                  <a:cubicBezTo>
                    <a:pt x="546" y="909"/>
                    <a:pt x="1089" y="1657"/>
                    <a:pt x="1272" y="2601"/>
                  </a:cubicBezTo>
                  <a:cubicBezTo>
                    <a:pt x="1280" y="2646"/>
                    <a:pt x="1312" y="2665"/>
                    <a:pt x="1346" y="2665"/>
                  </a:cubicBezTo>
                  <a:cubicBezTo>
                    <a:pt x="1397" y="2665"/>
                    <a:pt x="1453" y="2621"/>
                    <a:pt x="1439" y="2555"/>
                  </a:cubicBezTo>
                  <a:cubicBezTo>
                    <a:pt x="1251" y="1596"/>
                    <a:pt x="697" y="840"/>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5"/>
            <p:cNvSpPr/>
            <p:nvPr/>
          </p:nvSpPr>
          <p:spPr>
            <a:xfrm>
              <a:off x="4239475" y="2701700"/>
              <a:ext cx="14625" cy="34775"/>
            </a:xfrm>
            <a:custGeom>
              <a:rect b="b" l="l" r="r" t="t"/>
              <a:pathLst>
                <a:path extrusionOk="0" h="1391" w="585">
                  <a:moveTo>
                    <a:pt x="91" y="0"/>
                  </a:moveTo>
                  <a:cubicBezTo>
                    <a:pt x="49" y="0"/>
                    <a:pt x="1" y="39"/>
                    <a:pt x="18" y="84"/>
                  </a:cubicBezTo>
                  <a:cubicBezTo>
                    <a:pt x="188" y="491"/>
                    <a:pt x="329" y="907"/>
                    <a:pt x="428" y="1336"/>
                  </a:cubicBezTo>
                  <a:cubicBezTo>
                    <a:pt x="437" y="1374"/>
                    <a:pt x="465" y="1390"/>
                    <a:pt x="495" y="1390"/>
                  </a:cubicBezTo>
                  <a:cubicBezTo>
                    <a:pt x="539" y="1390"/>
                    <a:pt x="585" y="1354"/>
                    <a:pt x="571" y="1297"/>
                  </a:cubicBezTo>
                  <a:cubicBezTo>
                    <a:pt x="467" y="862"/>
                    <a:pt x="317" y="444"/>
                    <a:pt x="142"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5"/>
            <p:cNvSpPr/>
            <p:nvPr/>
          </p:nvSpPr>
          <p:spPr>
            <a:xfrm>
              <a:off x="3922875" y="2649950"/>
              <a:ext cx="23625" cy="64650"/>
            </a:xfrm>
            <a:custGeom>
              <a:rect b="b" l="l" r="r" t="t"/>
              <a:pathLst>
                <a:path extrusionOk="0" h="2586" w="945">
                  <a:moveTo>
                    <a:pt x="119" y="1"/>
                  </a:moveTo>
                  <a:cubicBezTo>
                    <a:pt x="62" y="1"/>
                    <a:pt x="1" y="66"/>
                    <a:pt x="35" y="136"/>
                  </a:cubicBezTo>
                  <a:cubicBezTo>
                    <a:pt x="395" y="904"/>
                    <a:pt x="575" y="1715"/>
                    <a:pt x="786" y="2531"/>
                  </a:cubicBezTo>
                  <a:cubicBezTo>
                    <a:pt x="795" y="2569"/>
                    <a:pt x="824" y="2586"/>
                    <a:pt x="853" y="2586"/>
                  </a:cubicBezTo>
                  <a:cubicBezTo>
                    <a:pt x="898" y="2586"/>
                    <a:pt x="945" y="2548"/>
                    <a:pt x="934" y="2490"/>
                  </a:cubicBezTo>
                  <a:cubicBezTo>
                    <a:pt x="769" y="1646"/>
                    <a:pt x="555" y="825"/>
                    <a:pt x="186" y="47"/>
                  </a:cubicBezTo>
                  <a:cubicBezTo>
                    <a:pt x="170"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5"/>
            <p:cNvSpPr/>
            <p:nvPr/>
          </p:nvSpPr>
          <p:spPr>
            <a:xfrm>
              <a:off x="4148550" y="2824875"/>
              <a:ext cx="23675" cy="64625"/>
            </a:xfrm>
            <a:custGeom>
              <a:rect b="b" l="l" r="r" t="t"/>
              <a:pathLst>
                <a:path extrusionOk="0" h="2585" w="947">
                  <a:moveTo>
                    <a:pt x="121" y="0"/>
                  </a:moveTo>
                  <a:cubicBezTo>
                    <a:pt x="62" y="0"/>
                    <a:pt x="0" y="65"/>
                    <a:pt x="35" y="135"/>
                  </a:cubicBezTo>
                  <a:cubicBezTo>
                    <a:pt x="397" y="902"/>
                    <a:pt x="577" y="1714"/>
                    <a:pt x="788" y="2529"/>
                  </a:cubicBezTo>
                  <a:cubicBezTo>
                    <a:pt x="797" y="2568"/>
                    <a:pt x="826" y="2584"/>
                    <a:pt x="855" y="2584"/>
                  </a:cubicBezTo>
                  <a:cubicBezTo>
                    <a:pt x="900" y="2584"/>
                    <a:pt x="947" y="2546"/>
                    <a:pt x="936" y="2489"/>
                  </a:cubicBezTo>
                  <a:cubicBezTo>
                    <a:pt x="771" y="1645"/>
                    <a:pt x="557" y="823"/>
                    <a:pt x="188" y="45"/>
                  </a:cubicBezTo>
                  <a:cubicBezTo>
                    <a:pt x="172" y="13"/>
                    <a:pt x="147" y="0"/>
                    <a:pt x="1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5"/>
            <p:cNvSpPr/>
            <p:nvPr/>
          </p:nvSpPr>
          <p:spPr>
            <a:xfrm>
              <a:off x="3939700" y="2954025"/>
              <a:ext cx="23650" cy="64625"/>
            </a:xfrm>
            <a:custGeom>
              <a:rect b="b" l="l" r="r" t="t"/>
              <a:pathLst>
                <a:path extrusionOk="0" h="2585" w="946">
                  <a:moveTo>
                    <a:pt x="118" y="0"/>
                  </a:moveTo>
                  <a:cubicBezTo>
                    <a:pt x="60" y="0"/>
                    <a:pt x="0" y="65"/>
                    <a:pt x="35" y="136"/>
                  </a:cubicBezTo>
                  <a:cubicBezTo>
                    <a:pt x="396" y="902"/>
                    <a:pt x="575" y="1714"/>
                    <a:pt x="786" y="2530"/>
                  </a:cubicBezTo>
                  <a:cubicBezTo>
                    <a:pt x="796" y="2568"/>
                    <a:pt x="823" y="2585"/>
                    <a:pt x="853" y="2585"/>
                  </a:cubicBezTo>
                  <a:cubicBezTo>
                    <a:pt x="897" y="2585"/>
                    <a:pt x="945" y="2546"/>
                    <a:pt x="934" y="2488"/>
                  </a:cubicBezTo>
                  <a:cubicBezTo>
                    <a:pt x="770" y="1646"/>
                    <a:pt x="556" y="824"/>
                    <a:pt x="186" y="46"/>
                  </a:cubicBezTo>
                  <a:cubicBezTo>
                    <a:pt x="170" y="14"/>
                    <a:pt x="144" y="0"/>
                    <a:pt x="1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5"/>
            <p:cNvSpPr/>
            <p:nvPr/>
          </p:nvSpPr>
          <p:spPr>
            <a:xfrm>
              <a:off x="3861075" y="2604975"/>
              <a:ext cx="30600" cy="47925"/>
            </a:xfrm>
            <a:custGeom>
              <a:rect b="b" l="l" r="r" t="t"/>
              <a:pathLst>
                <a:path extrusionOk="0" h="1917" w="1224">
                  <a:moveTo>
                    <a:pt x="113" y="1"/>
                  </a:moveTo>
                  <a:cubicBezTo>
                    <a:pt x="44" y="1"/>
                    <a:pt x="0" y="106"/>
                    <a:pt x="72" y="150"/>
                  </a:cubicBezTo>
                  <a:cubicBezTo>
                    <a:pt x="666" y="509"/>
                    <a:pt x="796" y="1255"/>
                    <a:pt x="1028" y="1856"/>
                  </a:cubicBezTo>
                  <a:cubicBezTo>
                    <a:pt x="1044" y="1898"/>
                    <a:pt x="1080" y="1916"/>
                    <a:pt x="1115" y="1916"/>
                  </a:cubicBezTo>
                  <a:cubicBezTo>
                    <a:pt x="1170" y="1916"/>
                    <a:pt x="1223" y="1873"/>
                    <a:pt x="1199" y="1808"/>
                  </a:cubicBezTo>
                  <a:cubicBezTo>
                    <a:pt x="947" y="1163"/>
                    <a:pt x="796" y="391"/>
                    <a:pt x="153" y="13"/>
                  </a:cubicBezTo>
                  <a:cubicBezTo>
                    <a:pt x="139" y="5"/>
                    <a:pt x="126"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5"/>
            <p:cNvSpPr/>
            <p:nvPr/>
          </p:nvSpPr>
          <p:spPr>
            <a:xfrm>
              <a:off x="4040725" y="2943975"/>
              <a:ext cx="30500" cy="62550"/>
            </a:xfrm>
            <a:custGeom>
              <a:rect b="b" l="l" r="r" t="t"/>
              <a:pathLst>
                <a:path extrusionOk="0" h="2502" w="1220">
                  <a:moveTo>
                    <a:pt x="119" y="0"/>
                  </a:moveTo>
                  <a:cubicBezTo>
                    <a:pt x="59" y="0"/>
                    <a:pt x="0" y="61"/>
                    <a:pt x="43" y="122"/>
                  </a:cubicBezTo>
                  <a:cubicBezTo>
                    <a:pt x="535" y="824"/>
                    <a:pt x="809" y="1617"/>
                    <a:pt x="1031" y="2438"/>
                  </a:cubicBezTo>
                  <a:cubicBezTo>
                    <a:pt x="1042" y="2482"/>
                    <a:pt x="1076" y="2501"/>
                    <a:pt x="1111" y="2501"/>
                  </a:cubicBezTo>
                  <a:cubicBezTo>
                    <a:pt x="1164" y="2501"/>
                    <a:pt x="1219" y="2458"/>
                    <a:pt x="1201" y="2392"/>
                  </a:cubicBezTo>
                  <a:cubicBezTo>
                    <a:pt x="974" y="1558"/>
                    <a:pt x="690" y="749"/>
                    <a:pt x="188" y="38"/>
                  </a:cubicBezTo>
                  <a:cubicBezTo>
                    <a:pt x="170" y="11"/>
                    <a:pt x="144"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5"/>
            <p:cNvSpPr/>
            <p:nvPr/>
          </p:nvSpPr>
          <p:spPr>
            <a:xfrm>
              <a:off x="3832250" y="2762850"/>
              <a:ext cx="30525" cy="62500"/>
            </a:xfrm>
            <a:custGeom>
              <a:rect b="b" l="l" r="r" t="t"/>
              <a:pathLst>
                <a:path extrusionOk="0" h="2500" w="1221">
                  <a:moveTo>
                    <a:pt x="120" y="0"/>
                  </a:moveTo>
                  <a:cubicBezTo>
                    <a:pt x="59" y="0"/>
                    <a:pt x="1" y="60"/>
                    <a:pt x="46" y="121"/>
                  </a:cubicBezTo>
                  <a:cubicBezTo>
                    <a:pt x="537" y="823"/>
                    <a:pt x="812" y="1616"/>
                    <a:pt x="1034" y="2436"/>
                  </a:cubicBezTo>
                  <a:cubicBezTo>
                    <a:pt x="1044" y="2481"/>
                    <a:pt x="1078" y="2500"/>
                    <a:pt x="1113" y="2500"/>
                  </a:cubicBezTo>
                  <a:cubicBezTo>
                    <a:pt x="1166" y="2500"/>
                    <a:pt x="1221" y="2456"/>
                    <a:pt x="1203" y="2390"/>
                  </a:cubicBezTo>
                  <a:cubicBezTo>
                    <a:pt x="977" y="1558"/>
                    <a:pt x="692" y="748"/>
                    <a:pt x="191" y="38"/>
                  </a:cubicBezTo>
                  <a:cubicBezTo>
                    <a:pt x="172"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5"/>
            <p:cNvSpPr/>
            <p:nvPr/>
          </p:nvSpPr>
          <p:spPr>
            <a:xfrm>
              <a:off x="4494100" y="2902800"/>
              <a:ext cx="38450" cy="64350"/>
            </a:xfrm>
            <a:custGeom>
              <a:rect b="b" l="l" r="r" t="t"/>
              <a:pathLst>
                <a:path extrusionOk="0" h="2574" w="1538">
                  <a:moveTo>
                    <a:pt x="115" y="1"/>
                  </a:moveTo>
                  <a:cubicBezTo>
                    <a:pt x="54" y="1"/>
                    <a:pt x="0" y="78"/>
                    <a:pt x="56" y="130"/>
                  </a:cubicBezTo>
                  <a:cubicBezTo>
                    <a:pt x="728" y="784"/>
                    <a:pt x="1012" y="1694"/>
                    <a:pt x="1379" y="2532"/>
                  </a:cubicBezTo>
                  <a:cubicBezTo>
                    <a:pt x="1391" y="2561"/>
                    <a:pt x="1413" y="2573"/>
                    <a:pt x="1436" y="2573"/>
                  </a:cubicBezTo>
                  <a:cubicBezTo>
                    <a:pt x="1485" y="2573"/>
                    <a:pt x="1537" y="2517"/>
                    <a:pt x="1512" y="2456"/>
                  </a:cubicBezTo>
                  <a:cubicBezTo>
                    <a:pt x="1150" y="1600"/>
                    <a:pt x="855" y="682"/>
                    <a:pt x="167" y="23"/>
                  </a:cubicBezTo>
                  <a:cubicBezTo>
                    <a:pt x="150"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5"/>
            <p:cNvSpPr/>
            <p:nvPr/>
          </p:nvSpPr>
          <p:spPr>
            <a:xfrm>
              <a:off x="4023075" y="2832825"/>
              <a:ext cx="36325" cy="66600"/>
            </a:xfrm>
            <a:custGeom>
              <a:rect b="b" l="l" r="r" t="t"/>
              <a:pathLst>
                <a:path extrusionOk="0" h="2664" w="1453">
                  <a:moveTo>
                    <a:pt x="109" y="0"/>
                  </a:moveTo>
                  <a:cubicBezTo>
                    <a:pt x="55" y="0"/>
                    <a:pt x="0" y="57"/>
                    <a:pt x="37" y="116"/>
                  </a:cubicBezTo>
                  <a:cubicBezTo>
                    <a:pt x="546" y="908"/>
                    <a:pt x="1089" y="1656"/>
                    <a:pt x="1271" y="2600"/>
                  </a:cubicBezTo>
                  <a:cubicBezTo>
                    <a:pt x="1279" y="2644"/>
                    <a:pt x="1311" y="2663"/>
                    <a:pt x="1345" y="2663"/>
                  </a:cubicBezTo>
                  <a:cubicBezTo>
                    <a:pt x="1396" y="2663"/>
                    <a:pt x="1452" y="2620"/>
                    <a:pt x="1439" y="2554"/>
                  </a:cubicBezTo>
                  <a:cubicBezTo>
                    <a:pt x="1250" y="1595"/>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5"/>
            <p:cNvSpPr/>
            <p:nvPr/>
          </p:nvSpPr>
          <p:spPr>
            <a:xfrm>
              <a:off x="3638175" y="2674350"/>
              <a:ext cx="36325" cy="66600"/>
            </a:xfrm>
            <a:custGeom>
              <a:rect b="b" l="l" r="r" t="t"/>
              <a:pathLst>
                <a:path extrusionOk="0" h="2664" w="1453">
                  <a:moveTo>
                    <a:pt x="110" y="1"/>
                  </a:moveTo>
                  <a:cubicBezTo>
                    <a:pt x="55" y="1"/>
                    <a:pt x="0" y="57"/>
                    <a:pt x="37" y="117"/>
                  </a:cubicBezTo>
                  <a:cubicBezTo>
                    <a:pt x="546" y="908"/>
                    <a:pt x="1090" y="1656"/>
                    <a:pt x="1271" y="2601"/>
                  </a:cubicBezTo>
                  <a:cubicBezTo>
                    <a:pt x="1280" y="2645"/>
                    <a:pt x="1312" y="2664"/>
                    <a:pt x="1346" y="2664"/>
                  </a:cubicBezTo>
                  <a:cubicBezTo>
                    <a:pt x="1397" y="2664"/>
                    <a:pt x="1453" y="2621"/>
                    <a:pt x="1439" y="2554"/>
                  </a:cubicBezTo>
                  <a:cubicBezTo>
                    <a:pt x="1250" y="1595"/>
                    <a:pt x="697" y="839"/>
                    <a:pt x="173" y="36"/>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5"/>
            <p:cNvSpPr/>
            <p:nvPr/>
          </p:nvSpPr>
          <p:spPr>
            <a:xfrm>
              <a:off x="4323350" y="2864875"/>
              <a:ext cx="36375" cy="66625"/>
            </a:xfrm>
            <a:custGeom>
              <a:rect b="b" l="l" r="r" t="t"/>
              <a:pathLst>
                <a:path extrusionOk="0" h="2665" w="1455">
                  <a:moveTo>
                    <a:pt x="109" y="1"/>
                  </a:moveTo>
                  <a:cubicBezTo>
                    <a:pt x="55" y="1"/>
                    <a:pt x="1" y="57"/>
                    <a:pt x="37" y="118"/>
                  </a:cubicBezTo>
                  <a:cubicBezTo>
                    <a:pt x="546" y="910"/>
                    <a:pt x="1090" y="1658"/>
                    <a:pt x="1272" y="2602"/>
                  </a:cubicBezTo>
                  <a:cubicBezTo>
                    <a:pt x="1280" y="2646"/>
                    <a:pt x="1312" y="2665"/>
                    <a:pt x="1346" y="2665"/>
                  </a:cubicBezTo>
                  <a:cubicBezTo>
                    <a:pt x="1398" y="2665"/>
                    <a:pt x="1454" y="2621"/>
                    <a:pt x="1441" y="2556"/>
                  </a:cubicBezTo>
                  <a:cubicBezTo>
                    <a:pt x="1251" y="1595"/>
                    <a:pt x="697" y="839"/>
                    <a:pt x="173" y="37"/>
                  </a:cubicBezTo>
                  <a:cubicBezTo>
                    <a:pt x="157"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5"/>
            <p:cNvSpPr/>
            <p:nvPr/>
          </p:nvSpPr>
          <p:spPr>
            <a:xfrm>
              <a:off x="4099725" y="3030275"/>
              <a:ext cx="14675" cy="34775"/>
            </a:xfrm>
            <a:custGeom>
              <a:rect b="b" l="l" r="r" t="t"/>
              <a:pathLst>
                <a:path extrusionOk="0" h="1391" w="587">
                  <a:moveTo>
                    <a:pt x="91" y="1"/>
                  </a:moveTo>
                  <a:cubicBezTo>
                    <a:pt x="49" y="1"/>
                    <a:pt x="1" y="39"/>
                    <a:pt x="19" y="84"/>
                  </a:cubicBezTo>
                  <a:cubicBezTo>
                    <a:pt x="190" y="491"/>
                    <a:pt x="329" y="907"/>
                    <a:pt x="429" y="1337"/>
                  </a:cubicBezTo>
                  <a:cubicBezTo>
                    <a:pt x="438" y="1374"/>
                    <a:pt x="466" y="1391"/>
                    <a:pt x="495" y="1391"/>
                  </a:cubicBezTo>
                  <a:cubicBezTo>
                    <a:pt x="539" y="1391"/>
                    <a:pt x="586" y="1354"/>
                    <a:pt x="573" y="1298"/>
                  </a:cubicBezTo>
                  <a:cubicBezTo>
                    <a:pt x="468" y="863"/>
                    <a:pt x="318" y="445"/>
                    <a:pt x="142" y="34"/>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5"/>
            <p:cNvSpPr/>
            <p:nvPr/>
          </p:nvSpPr>
          <p:spPr>
            <a:xfrm>
              <a:off x="3992125" y="2900225"/>
              <a:ext cx="14675" cy="34775"/>
            </a:xfrm>
            <a:custGeom>
              <a:rect b="b" l="l" r="r" t="t"/>
              <a:pathLst>
                <a:path extrusionOk="0" h="1391" w="587">
                  <a:moveTo>
                    <a:pt x="90" y="1"/>
                  </a:moveTo>
                  <a:cubicBezTo>
                    <a:pt x="48" y="1"/>
                    <a:pt x="1" y="39"/>
                    <a:pt x="19" y="84"/>
                  </a:cubicBezTo>
                  <a:cubicBezTo>
                    <a:pt x="190" y="492"/>
                    <a:pt x="329" y="907"/>
                    <a:pt x="429" y="1338"/>
                  </a:cubicBezTo>
                  <a:cubicBezTo>
                    <a:pt x="438" y="1375"/>
                    <a:pt x="467" y="1391"/>
                    <a:pt x="496" y="1391"/>
                  </a:cubicBezTo>
                  <a:cubicBezTo>
                    <a:pt x="540" y="1391"/>
                    <a:pt x="587" y="1354"/>
                    <a:pt x="573" y="1299"/>
                  </a:cubicBezTo>
                  <a:cubicBezTo>
                    <a:pt x="468" y="862"/>
                    <a:pt x="319" y="446"/>
                    <a:pt x="142" y="34"/>
                  </a:cubicBezTo>
                  <a:cubicBezTo>
                    <a:pt x="132" y="11"/>
                    <a:pt x="112" y="1"/>
                    <a:pt x="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5"/>
            <p:cNvSpPr/>
            <p:nvPr/>
          </p:nvSpPr>
          <p:spPr>
            <a:xfrm>
              <a:off x="4187350" y="3134625"/>
              <a:ext cx="33900" cy="57975"/>
            </a:xfrm>
            <a:custGeom>
              <a:rect b="b" l="l" r="r" t="t"/>
              <a:pathLst>
                <a:path extrusionOk="0" h="2319" w="1356">
                  <a:moveTo>
                    <a:pt x="81" y="0"/>
                  </a:moveTo>
                  <a:cubicBezTo>
                    <a:pt x="30" y="0"/>
                    <a:pt x="1" y="77"/>
                    <a:pt x="54" y="112"/>
                  </a:cubicBezTo>
                  <a:cubicBezTo>
                    <a:pt x="790" y="621"/>
                    <a:pt x="978" y="1426"/>
                    <a:pt x="1162" y="2252"/>
                  </a:cubicBezTo>
                  <a:cubicBezTo>
                    <a:pt x="1172" y="2299"/>
                    <a:pt x="1207" y="2319"/>
                    <a:pt x="1243" y="2319"/>
                  </a:cubicBezTo>
                  <a:cubicBezTo>
                    <a:pt x="1298" y="2319"/>
                    <a:pt x="1356" y="2273"/>
                    <a:pt x="1340" y="2204"/>
                  </a:cubicBezTo>
                  <a:cubicBezTo>
                    <a:pt x="1138" y="1323"/>
                    <a:pt x="925" y="515"/>
                    <a:pt x="113"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5"/>
            <p:cNvSpPr/>
            <p:nvPr/>
          </p:nvSpPr>
          <p:spPr>
            <a:xfrm>
              <a:off x="4138325" y="3173350"/>
              <a:ext cx="22700" cy="42250"/>
            </a:xfrm>
            <a:custGeom>
              <a:rect b="b" l="l" r="r" t="t"/>
              <a:pathLst>
                <a:path extrusionOk="0" h="1690" w="908">
                  <a:moveTo>
                    <a:pt x="132" y="0"/>
                  </a:moveTo>
                  <a:cubicBezTo>
                    <a:pt x="67" y="0"/>
                    <a:pt x="1" y="70"/>
                    <a:pt x="43" y="146"/>
                  </a:cubicBezTo>
                  <a:cubicBezTo>
                    <a:pt x="302" y="621"/>
                    <a:pt x="526" y="1111"/>
                    <a:pt x="701" y="1623"/>
                  </a:cubicBezTo>
                  <a:cubicBezTo>
                    <a:pt x="717" y="1669"/>
                    <a:pt x="755" y="1689"/>
                    <a:pt x="793" y="1689"/>
                  </a:cubicBezTo>
                  <a:cubicBezTo>
                    <a:pt x="850" y="1689"/>
                    <a:pt x="908" y="1643"/>
                    <a:pt x="884" y="1572"/>
                  </a:cubicBezTo>
                  <a:cubicBezTo>
                    <a:pt x="706" y="1044"/>
                    <a:pt x="474" y="538"/>
                    <a:pt x="209" y="49"/>
                  </a:cubicBezTo>
                  <a:cubicBezTo>
                    <a:pt x="191" y="15"/>
                    <a:pt x="161" y="0"/>
                    <a:pt x="1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5"/>
            <p:cNvSpPr/>
            <p:nvPr/>
          </p:nvSpPr>
          <p:spPr>
            <a:xfrm>
              <a:off x="4263675" y="3071625"/>
              <a:ext cx="30600" cy="47875"/>
            </a:xfrm>
            <a:custGeom>
              <a:rect b="b" l="l" r="r" t="t"/>
              <a:pathLst>
                <a:path extrusionOk="0" h="1915" w="1224">
                  <a:moveTo>
                    <a:pt x="114" y="0"/>
                  </a:moveTo>
                  <a:cubicBezTo>
                    <a:pt x="45" y="0"/>
                    <a:pt x="0" y="104"/>
                    <a:pt x="73" y="148"/>
                  </a:cubicBezTo>
                  <a:cubicBezTo>
                    <a:pt x="666" y="507"/>
                    <a:pt x="798" y="1254"/>
                    <a:pt x="1028" y="1854"/>
                  </a:cubicBezTo>
                  <a:cubicBezTo>
                    <a:pt x="1044" y="1896"/>
                    <a:pt x="1081" y="1914"/>
                    <a:pt x="1116" y="1914"/>
                  </a:cubicBezTo>
                  <a:cubicBezTo>
                    <a:pt x="1171" y="1914"/>
                    <a:pt x="1224" y="1872"/>
                    <a:pt x="1199" y="1808"/>
                  </a:cubicBezTo>
                  <a:cubicBezTo>
                    <a:pt x="949" y="1163"/>
                    <a:pt x="798" y="389"/>
                    <a:pt x="154" y="12"/>
                  </a:cubicBezTo>
                  <a:cubicBezTo>
                    <a:pt x="140"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5"/>
            <p:cNvSpPr/>
            <p:nvPr/>
          </p:nvSpPr>
          <p:spPr>
            <a:xfrm>
              <a:off x="4384450" y="3109150"/>
              <a:ext cx="30550" cy="62525"/>
            </a:xfrm>
            <a:custGeom>
              <a:rect b="b" l="l" r="r" t="t"/>
              <a:pathLst>
                <a:path extrusionOk="0" h="2501" w="1222">
                  <a:moveTo>
                    <a:pt x="121" y="0"/>
                  </a:moveTo>
                  <a:cubicBezTo>
                    <a:pt x="60" y="0"/>
                    <a:pt x="0" y="60"/>
                    <a:pt x="46" y="121"/>
                  </a:cubicBezTo>
                  <a:cubicBezTo>
                    <a:pt x="536" y="823"/>
                    <a:pt x="812" y="1616"/>
                    <a:pt x="1033" y="2437"/>
                  </a:cubicBezTo>
                  <a:cubicBezTo>
                    <a:pt x="1044" y="2481"/>
                    <a:pt x="1078" y="2500"/>
                    <a:pt x="1113" y="2500"/>
                  </a:cubicBezTo>
                  <a:cubicBezTo>
                    <a:pt x="1166" y="2500"/>
                    <a:pt x="1222" y="2457"/>
                    <a:pt x="1204" y="2391"/>
                  </a:cubicBezTo>
                  <a:cubicBezTo>
                    <a:pt x="976" y="1558"/>
                    <a:pt x="692" y="748"/>
                    <a:pt x="191" y="37"/>
                  </a:cubicBezTo>
                  <a:cubicBezTo>
                    <a:pt x="172" y="11"/>
                    <a:pt x="146" y="0"/>
                    <a:pt x="1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5"/>
            <p:cNvSpPr/>
            <p:nvPr/>
          </p:nvSpPr>
          <p:spPr>
            <a:xfrm>
              <a:off x="4334775" y="3159075"/>
              <a:ext cx="40800" cy="71200"/>
            </a:xfrm>
            <a:custGeom>
              <a:rect b="b" l="l" r="r" t="t"/>
              <a:pathLst>
                <a:path extrusionOk="0" h="2848" w="1632">
                  <a:moveTo>
                    <a:pt x="108" y="0"/>
                  </a:moveTo>
                  <a:cubicBezTo>
                    <a:pt x="52" y="0"/>
                    <a:pt x="1" y="80"/>
                    <a:pt x="48" y="141"/>
                  </a:cubicBezTo>
                  <a:cubicBezTo>
                    <a:pt x="666" y="942"/>
                    <a:pt x="1046" y="1877"/>
                    <a:pt x="1442" y="2799"/>
                  </a:cubicBezTo>
                  <a:cubicBezTo>
                    <a:pt x="1456" y="2833"/>
                    <a:pt x="1482" y="2847"/>
                    <a:pt x="1509" y="2847"/>
                  </a:cubicBezTo>
                  <a:cubicBezTo>
                    <a:pt x="1567" y="2847"/>
                    <a:pt x="1632" y="2780"/>
                    <a:pt x="1600" y="2706"/>
                  </a:cubicBezTo>
                  <a:cubicBezTo>
                    <a:pt x="1201" y="1771"/>
                    <a:pt x="794" y="833"/>
                    <a:pt x="161" y="29"/>
                  </a:cubicBezTo>
                  <a:cubicBezTo>
                    <a:pt x="145" y="9"/>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5"/>
            <p:cNvSpPr/>
            <p:nvPr/>
          </p:nvSpPr>
          <p:spPr>
            <a:xfrm>
              <a:off x="4324150" y="2973725"/>
              <a:ext cx="38500" cy="64350"/>
            </a:xfrm>
            <a:custGeom>
              <a:rect b="b" l="l" r="r" t="t"/>
              <a:pathLst>
                <a:path extrusionOk="0" h="2574" w="1540">
                  <a:moveTo>
                    <a:pt x="116" y="1"/>
                  </a:moveTo>
                  <a:cubicBezTo>
                    <a:pt x="55" y="1"/>
                    <a:pt x="0" y="79"/>
                    <a:pt x="57" y="132"/>
                  </a:cubicBezTo>
                  <a:cubicBezTo>
                    <a:pt x="729" y="784"/>
                    <a:pt x="1014" y="1696"/>
                    <a:pt x="1380" y="2533"/>
                  </a:cubicBezTo>
                  <a:cubicBezTo>
                    <a:pt x="1392" y="2562"/>
                    <a:pt x="1414" y="2574"/>
                    <a:pt x="1436" y="2574"/>
                  </a:cubicBezTo>
                  <a:cubicBezTo>
                    <a:pt x="1485" y="2574"/>
                    <a:pt x="1539" y="2517"/>
                    <a:pt x="1513" y="2456"/>
                  </a:cubicBezTo>
                  <a:cubicBezTo>
                    <a:pt x="1150" y="1600"/>
                    <a:pt x="856" y="682"/>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5"/>
            <p:cNvSpPr/>
            <p:nvPr/>
          </p:nvSpPr>
          <p:spPr>
            <a:xfrm>
              <a:off x="3987100" y="2737975"/>
              <a:ext cx="38475" cy="64375"/>
            </a:xfrm>
            <a:custGeom>
              <a:rect b="b" l="l" r="r" t="t"/>
              <a:pathLst>
                <a:path extrusionOk="0" h="2575" w="1539">
                  <a:moveTo>
                    <a:pt x="114" y="1"/>
                  </a:moveTo>
                  <a:cubicBezTo>
                    <a:pt x="54" y="1"/>
                    <a:pt x="1" y="79"/>
                    <a:pt x="57" y="132"/>
                  </a:cubicBezTo>
                  <a:cubicBezTo>
                    <a:pt x="729" y="786"/>
                    <a:pt x="1013" y="1696"/>
                    <a:pt x="1380" y="2533"/>
                  </a:cubicBezTo>
                  <a:cubicBezTo>
                    <a:pt x="1392" y="2563"/>
                    <a:pt x="1414" y="2575"/>
                    <a:pt x="1437" y="2575"/>
                  </a:cubicBezTo>
                  <a:cubicBezTo>
                    <a:pt x="1485" y="2575"/>
                    <a:pt x="1539" y="2519"/>
                    <a:pt x="1513" y="2457"/>
                  </a:cubicBezTo>
                  <a:cubicBezTo>
                    <a:pt x="1150" y="1601"/>
                    <a:pt x="856" y="684"/>
                    <a:pt x="168" y="24"/>
                  </a:cubicBezTo>
                  <a:cubicBezTo>
                    <a:pt x="151" y="8"/>
                    <a:pt x="133"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5"/>
            <p:cNvSpPr/>
            <p:nvPr/>
          </p:nvSpPr>
          <p:spPr>
            <a:xfrm>
              <a:off x="4053200" y="3131450"/>
              <a:ext cx="38450" cy="64350"/>
            </a:xfrm>
            <a:custGeom>
              <a:rect b="b" l="l" r="r" t="t"/>
              <a:pathLst>
                <a:path extrusionOk="0" h="2574" w="1538">
                  <a:moveTo>
                    <a:pt x="114" y="0"/>
                  </a:moveTo>
                  <a:cubicBezTo>
                    <a:pt x="53" y="0"/>
                    <a:pt x="0" y="78"/>
                    <a:pt x="56" y="131"/>
                  </a:cubicBezTo>
                  <a:cubicBezTo>
                    <a:pt x="728" y="784"/>
                    <a:pt x="1012" y="1695"/>
                    <a:pt x="1379" y="2533"/>
                  </a:cubicBezTo>
                  <a:cubicBezTo>
                    <a:pt x="1391" y="2562"/>
                    <a:pt x="1413" y="2574"/>
                    <a:pt x="1435" y="2574"/>
                  </a:cubicBezTo>
                  <a:cubicBezTo>
                    <a:pt x="1484" y="2574"/>
                    <a:pt x="1537" y="2518"/>
                    <a:pt x="1512" y="2457"/>
                  </a:cubicBezTo>
                  <a:cubicBezTo>
                    <a:pt x="1148" y="1599"/>
                    <a:pt x="855" y="684"/>
                    <a:pt x="167" y="22"/>
                  </a:cubicBezTo>
                  <a:cubicBezTo>
                    <a:pt x="150" y="7"/>
                    <a:pt x="132"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5"/>
            <p:cNvSpPr/>
            <p:nvPr/>
          </p:nvSpPr>
          <p:spPr>
            <a:xfrm>
              <a:off x="4444150" y="3087300"/>
              <a:ext cx="38450" cy="64375"/>
            </a:xfrm>
            <a:custGeom>
              <a:rect b="b" l="l" r="r" t="t"/>
              <a:pathLst>
                <a:path extrusionOk="0" h="2575" w="1538">
                  <a:moveTo>
                    <a:pt x="115" y="1"/>
                  </a:moveTo>
                  <a:cubicBezTo>
                    <a:pt x="54" y="1"/>
                    <a:pt x="0" y="78"/>
                    <a:pt x="56" y="132"/>
                  </a:cubicBezTo>
                  <a:cubicBezTo>
                    <a:pt x="728" y="784"/>
                    <a:pt x="1012" y="1695"/>
                    <a:pt x="1379" y="2533"/>
                  </a:cubicBezTo>
                  <a:cubicBezTo>
                    <a:pt x="1392" y="2562"/>
                    <a:pt x="1414" y="2574"/>
                    <a:pt x="1436" y="2574"/>
                  </a:cubicBezTo>
                  <a:cubicBezTo>
                    <a:pt x="1485" y="2574"/>
                    <a:pt x="1538" y="2518"/>
                    <a:pt x="1512" y="2457"/>
                  </a:cubicBezTo>
                  <a:cubicBezTo>
                    <a:pt x="1150" y="1600"/>
                    <a:pt x="855" y="684"/>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5"/>
            <p:cNvSpPr/>
            <p:nvPr/>
          </p:nvSpPr>
          <p:spPr>
            <a:xfrm>
              <a:off x="4436850" y="3030050"/>
              <a:ext cx="36325" cy="66625"/>
            </a:xfrm>
            <a:custGeom>
              <a:rect b="b" l="l" r="r" t="t"/>
              <a:pathLst>
                <a:path extrusionOk="0" h="2665" w="1453">
                  <a:moveTo>
                    <a:pt x="109" y="1"/>
                  </a:moveTo>
                  <a:cubicBezTo>
                    <a:pt x="55" y="1"/>
                    <a:pt x="0" y="57"/>
                    <a:pt x="37" y="117"/>
                  </a:cubicBezTo>
                  <a:cubicBezTo>
                    <a:pt x="546" y="909"/>
                    <a:pt x="1090" y="1657"/>
                    <a:pt x="1271" y="2601"/>
                  </a:cubicBezTo>
                  <a:cubicBezTo>
                    <a:pt x="1280" y="2645"/>
                    <a:pt x="1312" y="2664"/>
                    <a:pt x="1345" y="2664"/>
                  </a:cubicBezTo>
                  <a:cubicBezTo>
                    <a:pt x="1397" y="2664"/>
                    <a:pt x="1453" y="2621"/>
                    <a:pt x="1439" y="2555"/>
                  </a:cubicBezTo>
                  <a:cubicBezTo>
                    <a:pt x="1251" y="1594"/>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5"/>
            <p:cNvSpPr/>
            <p:nvPr/>
          </p:nvSpPr>
          <p:spPr>
            <a:xfrm>
              <a:off x="4477425" y="2996750"/>
              <a:ext cx="36350" cy="66625"/>
            </a:xfrm>
            <a:custGeom>
              <a:rect b="b" l="l" r="r" t="t"/>
              <a:pathLst>
                <a:path extrusionOk="0" h="2665" w="1454">
                  <a:moveTo>
                    <a:pt x="110" y="1"/>
                  </a:moveTo>
                  <a:cubicBezTo>
                    <a:pt x="55" y="1"/>
                    <a:pt x="1" y="57"/>
                    <a:pt x="38" y="118"/>
                  </a:cubicBezTo>
                  <a:cubicBezTo>
                    <a:pt x="546" y="909"/>
                    <a:pt x="1091" y="1657"/>
                    <a:pt x="1272" y="2602"/>
                  </a:cubicBezTo>
                  <a:cubicBezTo>
                    <a:pt x="1280" y="2646"/>
                    <a:pt x="1312" y="2665"/>
                    <a:pt x="1346" y="2665"/>
                  </a:cubicBezTo>
                  <a:cubicBezTo>
                    <a:pt x="1397" y="2665"/>
                    <a:pt x="1453" y="2621"/>
                    <a:pt x="1440" y="2555"/>
                  </a:cubicBezTo>
                  <a:cubicBezTo>
                    <a:pt x="1251" y="1595"/>
                    <a:pt x="697" y="839"/>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5"/>
            <p:cNvSpPr/>
            <p:nvPr/>
          </p:nvSpPr>
          <p:spPr>
            <a:xfrm>
              <a:off x="3974775" y="2607225"/>
              <a:ext cx="36375" cy="66625"/>
            </a:xfrm>
            <a:custGeom>
              <a:rect b="b" l="l" r="r" t="t"/>
              <a:pathLst>
                <a:path extrusionOk="0" h="2665" w="1455">
                  <a:moveTo>
                    <a:pt x="108" y="1"/>
                  </a:moveTo>
                  <a:cubicBezTo>
                    <a:pt x="53" y="1"/>
                    <a:pt x="0" y="57"/>
                    <a:pt x="39" y="117"/>
                  </a:cubicBezTo>
                  <a:cubicBezTo>
                    <a:pt x="547" y="909"/>
                    <a:pt x="1091" y="1657"/>
                    <a:pt x="1273" y="2601"/>
                  </a:cubicBezTo>
                  <a:cubicBezTo>
                    <a:pt x="1281" y="2645"/>
                    <a:pt x="1313" y="2664"/>
                    <a:pt x="1347" y="2664"/>
                  </a:cubicBezTo>
                  <a:cubicBezTo>
                    <a:pt x="1398" y="2664"/>
                    <a:pt x="1454" y="2621"/>
                    <a:pt x="1441" y="2555"/>
                  </a:cubicBezTo>
                  <a:cubicBezTo>
                    <a:pt x="1252" y="1596"/>
                    <a:pt x="698" y="840"/>
                    <a:pt x="175" y="38"/>
                  </a:cubicBezTo>
                  <a:cubicBezTo>
                    <a:pt x="157" y="12"/>
                    <a:pt x="133" y="1"/>
                    <a:pt x="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5"/>
            <p:cNvSpPr/>
            <p:nvPr/>
          </p:nvSpPr>
          <p:spPr>
            <a:xfrm>
              <a:off x="4027075" y="3024675"/>
              <a:ext cx="23625" cy="64650"/>
            </a:xfrm>
            <a:custGeom>
              <a:rect b="b" l="l" r="r" t="t"/>
              <a:pathLst>
                <a:path extrusionOk="0" h="2586" w="945">
                  <a:moveTo>
                    <a:pt x="118" y="1"/>
                  </a:moveTo>
                  <a:cubicBezTo>
                    <a:pt x="61" y="1"/>
                    <a:pt x="0" y="65"/>
                    <a:pt x="34" y="136"/>
                  </a:cubicBezTo>
                  <a:cubicBezTo>
                    <a:pt x="395" y="902"/>
                    <a:pt x="574" y="1715"/>
                    <a:pt x="785" y="2530"/>
                  </a:cubicBezTo>
                  <a:cubicBezTo>
                    <a:pt x="795" y="2569"/>
                    <a:pt x="822" y="2585"/>
                    <a:pt x="852" y="2585"/>
                  </a:cubicBezTo>
                  <a:cubicBezTo>
                    <a:pt x="896" y="2585"/>
                    <a:pt x="944" y="2547"/>
                    <a:pt x="933" y="2489"/>
                  </a:cubicBezTo>
                  <a:cubicBezTo>
                    <a:pt x="769" y="1645"/>
                    <a:pt x="555" y="825"/>
                    <a:pt x="185" y="47"/>
                  </a:cubicBezTo>
                  <a:cubicBezTo>
                    <a:pt x="170" y="14"/>
                    <a:pt x="144" y="1"/>
                    <a:pt x="11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5"/>
            <p:cNvSpPr/>
            <p:nvPr/>
          </p:nvSpPr>
          <p:spPr>
            <a:xfrm>
              <a:off x="3919650" y="2833500"/>
              <a:ext cx="30550" cy="62525"/>
            </a:xfrm>
            <a:custGeom>
              <a:rect b="b" l="l" r="r" t="t"/>
              <a:pathLst>
                <a:path extrusionOk="0" h="2501" w="1222">
                  <a:moveTo>
                    <a:pt x="120" y="0"/>
                  </a:moveTo>
                  <a:cubicBezTo>
                    <a:pt x="59" y="0"/>
                    <a:pt x="0" y="60"/>
                    <a:pt x="45" y="122"/>
                  </a:cubicBezTo>
                  <a:cubicBezTo>
                    <a:pt x="538" y="822"/>
                    <a:pt x="812" y="1615"/>
                    <a:pt x="1033" y="2437"/>
                  </a:cubicBezTo>
                  <a:cubicBezTo>
                    <a:pt x="1044" y="2481"/>
                    <a:pt x="1079" y="2500"/>
                    <a:pt x="1114" y="2500"/>
                  </a:cubicBezTo>
                  <a:cubicBezTo>
                    <a:pt x="1167" y="2500"/>
                    <a:pt x="1222" y="2457"/>
                    <a:pt x="1204" y="2391"/>
                  </a:cubicBezTo>
                  <a:cubicBezTo>
                    <a:pt x="976" y="1559"/>
                    <a:pt x="692" y="748"/>
                    <a:pt x="191" y="37"/>
                  </a:cubicBezTo>
                  <a:cubicBezTo>
                    <a:pt x="172"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5"/>
            <p:cNvSpPr/>
            <p:nvPr/>
          </p:nvSpPr>
          <p:spPr>
            <a:xfrm>
              <a:off x="3323975" y="2967975"/>
              <a:ext cx="30525" cy="62575"/>
            </a:xfrm>
            <a:custGeom>
              <a:rect b="b" l="l" r="r" t="t"/>
              <a:pathLst>
                <a:path extrusionOk="0" h="2503" w="1221">
                  <a:moveTo>
                    <a:pt x="119" y="1"/>
                  </a:moveTo>
                  <a:cubicBezTo>
                    <a:pt x="59" y="1"/>
                    <a:pt x="1" y="61"/>
                    <a:pt x="45" y="124"/>
                  </a:cubicBezTo>
                  <a:cubicBezTo>
                    <a:pt x="537" y="826"/>
                    <a:pt x="812" y="1619"/>
                    <a:pt x="1032" y="2439"/>
                  </a:cubicBezTo>
                  <a:cubicBezTo>
                    <a:pt x="1044" y="2483"/>
                    <a:pt x="1078" y="2502"/>
                    <a:pt x="1113" y="2502"/>
                  </a:cubicBezTo>
                  <a:cubicBezTo>
                    <a:pt x="1166" y="2502"/>
                    <a:pt x="1221" y="2459"/>
                    <a:pt x="1203" y="2392"/>
                  </a:cubicBezTo>
                  <a:cubicBezTo>
                    <a:pt x="977" y="1560"/>
                    <a:pt x="693" y="751"/>
                    <a:pt x="191" y="40"/>
                  </a:cubicBezTo>
                  <a:cubicBezTo>
                    <a:pt x="172" y="12"/>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5"/>
            <p:cNvSpPr/>
            <p:nvPr/>
          </p:nvSpPr>
          <p:spPr>
            <a:xfrm>
              <a:off x="4079500" y="2970875"/>
              <a:ext cx="14650" cy="34800"/>
            </a:xfrm>
            <a:custGeom>
              <a:rect b="b" l="l" r="r" t="t"/>
              <a:pathLst>
                <a:path extrusionOk="0" h="1392" w="586">
                  <a:moveTo>
                    <a:pt x="92" y="1"/>
                  </a:moveTo>
                  <a:cubicBezTo>
                    <a:pt x="49" y="1"/>
                    <a:pt x="0" y="39"/>
                    <a:pt x="18" y="84"/>
                  </a:cubicBezTo>
                  <a:cubicBezTo>
                    <a:pt x="189" y="493"/>
                    <a:pt x="328" y="907"/>
                    <a:pt x="427" y="1338"/>
                  </a:cubicBezTo>
                  <a:cubicBezTo>
                    <a:pt x="436" y="1375"/>
                    <a:pt x="465" y="1391"/>
                    <a:pt x="494" y="1391"/>
                  </a:cubicBezTo>
                  <a:cubicBezTo>
                    <a:pt x="539" y="1391"/>
                    <a:pt x="586" y="1354"/>
                    <a:pt x="572" y="1298"/>
                  </a:cubicBezTo>
                  <a:cubicBezTo>
                    <a:pt x="467" y="862"/>
                    <a:pt x="318" y="445"/>
                    <a:pt x="141" y="33"/>
                  </a:cubicBezTo>
                  <a:cubicBezTo>
                    <a:pt x="132" y="10"/>
                    <a:pt x="113" y="1"/>
                    <a:pt x="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5"/>
            <p:cNvSpPr/>
            <p:nvPr/>
          </p:nvSpPr>
          <p:spPr>
            <a:xfrm>
              <a:off x="4074525" y="2808650"/>
              <a:ext cx="38450" cy="64350"/>
            </a:xfrm>
            <a:custGeom>
              <a:rect b="b" l="l" r="r" t="t"/>
              <a:pathLst>
                <a:path extrusionOk="0" h="2574" w="1538">
                  <a:moveTo>
                    <a:pt x="113" y="0"/>
                  </a:moveTo>
                  <a:cubicBezTo>
                    <a:pt x="53" y="0"/>
                    <a:pt x="0" y="78"/>
                    <a:pt x="56" y="131"/>
                  </a:cubicBezTo>
                  <a:cubicBezTo>
                    <a:pt x="728" y="784"/>
                    <a:pt x="1012" y="1695"/>
                    <a:pt x="1379" y="2533"/>
                  </a:cubicBezTo>
                  <a:cubicBezTo>
                    <a:pt x="1391" y="2562"/>
                    <a:pt x="1412" y="2574"/>
                    <a:pt x="1435" y="2574"/>
                  </a:cubicBezTo>
                  <a:cubicBezTo>
                    <a:pt x="1484" y="2574"/>
                    <a:pt x="1537" y="2518"/>
                    <a:pt x="1512" y="2457"/>
                  </a:cubicBezTo>
                  <a:cubicBezTo>
                    <a:pt x="1148" y="1599"/>
                    <a:pt x="855" y="684"/>
                    <a:pt x="167" y="24"/>
                  </a:cubicBezTo>
                  <a:cubicBezTo>
                    <a:pt x="150" y="7"/>
                    <a:pt x="131" y="0"/>
                    <a:pt x="1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5"/>
            <p:cNvSpPr/>
            <p:nvPr/>
          </p:nvSpPr>
          <p:spPr>
            <a:xfrm>
              <a:off x="3919575" y="3065325"/>
              <a:ext cx="30600" cy="47850"/>
            </a:xfrm>
            <a:custGeom>
              <a:rect b="b" l="l" r="r" t="t"/>
              <a:pathLst>
                <a:path extrusionOk="0" h="1914" w="1224">
                  <a:moveTo>
                    <a:pt x="114" y="0"/>
                  </a:moveTo>
                  <a:cubicBezTo>
                    <a:pt x="45" y="0"/>
                    <a:pt x="0" y="103"/>
                    <a:pt x="72" y="149"/>
                  </a:cubicBezTo>
                  <a:cubicBezTo>
                    <a:pt x="665" y="506"/>
                    <a:pt x="797" y="1253"/>
                    <a:pt x="1029" y="1853"/>
                  </a:cubicBezTo>
                  <a:cubicBezTo>
                    <a:pt x="1044" y="1896"/>
                    <a:pt x="1080" y="1914"/>
                    <a:pt x="1116" y="1914"/>
                  </a:cubicBezTo>
                  <a:cubicBezTo>
                    <a:pt x="1170" y="1914"/>
                    <a:pt x="1224" y="1871"/>
                    <a:pt x="1199" y="1807"/>
                  </a:cubicBezTo>
                  <a:cubicBezTo>
                    <a:pt x="948" y="1162"/>
                    <a:pt x="797" y="390"/>
                    <a:pt x="153" y="11"/>
                  </a:cubicBezTo>
                  <a:cubicBezTo>
                    <a:pt x="140"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5"/>
            <p:cNvSpPr/>
            <p:nvPr/>
          </p:nvSpPr>
          <p:spPr>
            <a:xfrm>
              <a:off x="3704725" y="2880725"/>
              <a:ext cx="38425" cy="64350"/>
            </a:xfrm>
            <a:custGeom>
              <a:rect b="b" l="l" r="r" t="t"/>
              <a:pathLst>
                <a:path extrusionOk="0" h="2574" w="1537">
                  <a:moveTo>
                    <a:pt x="114" y="1"/>
                  </a:moveTo>
                  <a:cubicBezTo>
                    <a:pt x="54" y="1"/>
                    <a:pt x="0" y="77"/>
                    <a:pt x="55" y="130"/>
                  </a:cubicBezTo>
                  <a:cubicBezTo>
                    <a:pt x="727" y="784"/>
                    <a:pt x="1011" y="1694"/>
                    <a:pt x="1378" y="2532"/>
                  </a:cubicBezTo>
                  <a:cubicBezTo>
                    <a:pt x="1390" y="2561"/>
                    <a:pt x="1412" y="2574"/>
                    <a:pt x="1434" y="2574"/>
                  </a:cubicBezTo>
                  <a:cubicBezTo>
                    <a:pt x="1483" y="2574"/>
                    <a:pt x="1536" y="2517"/>
                    <a:pt x="1511" y="2456"/>
                  </a:cubicBezTo>
                  <a:cubicBezTo>
                    <a:pt x="1147" y="1600"/>
                    <a:pt x="854" y="683"/>
                    <a:pt x="166" y="23"/>
                  </a:cubicBezTo>
                  <a:cubicBezTo>
                    <a:pt x="149" y="7"/>
                    <a:pt x="131"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5"/>
            <p:cNvSpPr/>
            <p:nvPr/>
          </p:nvSpPr>
          <p:spPr>
            <a:xfrm>
              <a:off x="3852525" y="2862225"/>
              <a:ext cx="36375" cy="66600"/>
            </a:xfrm>
            <a:custGeom>
              <a:rect b="b" l="l" r="r" t="t"/>
              <a:pathLst>
                <a:path extrusionOk="0" h="2664" w="1455">
                  <a:moveTo>
                    <a:pt x="110" y="0"/>
                  </a:moveTo>
                  <a:cubicBezTo>
                    <a:pt x="55" y="0"/>
                    <a:pt x="1" y="57"/>
                    <a:pt x="39" y="118"/>
                  </a:cubicBezTo>
                  <a:cubicBezTo>
                    <a:pt x="547" y="908"/>
                    <a:pt x="1092" y="1656"/>
                    <a:pt x="1273" y="2602"/>
                  </a:cubicBezTo>
                  <a:cubicBezTo>
                    <a:pt x="1281" y="2645"/>
                    <a:pt x="1313" y="2664"/>
                    <a:pt x="1347" y="2664"/>
                  </a:cubicBezTo>
                  <a:cubicBezTo>
                    <a:pt x="1398" y="2664"/>
                    <a:pt x="1455" y="2621"/>
                    <a:pt x="1442" y="2554"/>
                  </a:cubicBezTo>
                  <a:cubicBezTo>
                    <a:pt x="1252" y="1595"/>
                    <a:pt x="698"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5"/>
            <p:cNvSpPr/>
            <p:nvPr/>
          </p:nvSpPr>
          <p:spPr>
            <a:xfrm>
              <a:off x="3654700" y="2983425"/>
              <a:ext cx="23650" cy="64625"/>
            </a:xfrm>
            <a:custGeom>
              <a:rect b="b" l="l" r="r" t="t"/>
              <a:pathLst>
                <a:path extrusionOk="0" h="2585" w="946">
                  <a:moveTo>
                    <a:pt x="120" y="1"/>
                  </a:moveTo>
                  <a:cubicBezTo>
                    <a:pt x="62" y="1"/>
                    <a:pt x="0" y="67"/>
                    <a:pt x="34" y="136"/>
                  </a:cubicBezTo>
                  <a:cubicBezTo>
                    <a:pt x="395" y="903"/>
                    <a:pt x="575" y="1715"/>
                    <a:pt x="786" y="2530"/>
                  </a:cubicBezTo>
                  <a:cubicBezTo>
                    <a:pt x="795" y="2569"/>
                    <a:pt x="823" y="2585"/>
                    <a:pt x="853" y="2585"/>
                  </a:cubicBezTo>
                  <a:cubicBezTo>
                    <a:pt x="898" y="2585"/>
                    <a:pt x="945" y="2547"/>
                    <a:pt x="934" y="2490"/>
                  </a:cubicBezTo>
                  <a:cubicBezTo>
                    <a:pt x="769" y="1646"/>
                    <a:pt x="557" y="824"/>
                    <a:pt x="185"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5"/>
            <p:cNvSpPr/>
            <p:nvPr/>
          </p:nvSpPr>
          <p:spPr>
            <a:xfrm>
              <a:off x="3687825" y="3093675"/>
              <a:ext cx="38500" cy="64350"/>
            </a:xfrm>
            <a:custGeom>
              <a:rect b="b" l="l" r="r" t="t"/>
              <a:pathLst>
                <a:path extrusionOk="0" h="2574" w="1540">
                  <a:moveTo>
                    <a:pt x="116" y="0"/>
                  </a:moveTo>
                  <a:cubicBezTo>
                    <a:pt x="55" y="0"/>
                    <a:pt x="1" y="79"/>
                    <a:pt x="58" y="131"/>
                  </a:cubicBezTo>
                  <a:cubicBezTo>
                    <a:pt x="729" y="784"/>
                    <a:pt x="1014" y="1695"/>
                    <a:pt x="1380" y="2533"/>
                  </a:cubicBezTo>
                  <a:cubicBezTo>
                    <a:pt x="1393" y="2562"/>
                    <a:pt x="1414" y="2574"/>
                    <a:pt x="1437" y="2574"/>
                  </a:cubicBezTo>
                  <a:cubicBezTo>
                    <a:pt x="1486" y="2574"/>
                    <a:pt x="1539" y="2518"/>
                    <a:pt x="1513" y="2456"/>
                  </a:cubicBezTo>
                  <a:cubicBezTo>
                    <a:pt x="1150" y="1599"/>
                    <a:pt x="857" y="683"/>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5"/>
            <p:cNvSpPr/>
            <p:nvPr/>
          </p:nvSpPr>
          <p:spPr>
            <a:xfrm>
              <a:off x="3671175" y="3187650"/>
              <a:ext cx="36350" cy="66600"/>
            </a:xfrm>
            <a:custGeom>
              <a:rect b="b" l="l" r="r" t="t"/>
              <a:pathLst>
                <a:path extrusionOk="0" h="2664" w="1454">
                  <a:moveTo>
                    <a:pt x="110" y="0"/>
                  </a:moveTo>
                  <a:cubicBezTo>
                    <a:pt x="55" y="0"/>
                    <a:pt x="0" y="57"/>
                    <a:pt x="37" y="116"/>
                  </a:cubicBezTo>
                  <a:cubicBezTo>
                    <a:pt x="545" y="908"/>
                    <a:pt x="1090" y="1656"/>
                    <a:pt x="1271" y="2600"/>
                  </a:cubicBezTo>
                  <a:cubicBezTo>
                    <a:pt x="1280" y="2644"/>
                    <a:pt x="1312" y="2663"/>
                    <a:pt x="1346" y="2663"/>
                  </a:cubicBezTo>
                  <a:cubicBezTo>
                    <a:pt x="1398" y="2663"/>
                    <a:pt x="1454" y="2620"/>
                    <a:pt x="1440" y="2554"/>
                  </a:cubicBezTo>
                  <a:cubicBezTo>
                    <a:pt x="1252" y="1594"/>
                    <a:pt x="698" y="839"/>
                    <a:pt x="174" y="37"/>
                  </a:cubicBezTo>
                  <a:cubicBezTo>
                    <a:pt x="158" y="11"/>
                    <a:pt x="133"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5"/>
            <p:cNvSpPr/>
            <p:nvPr/>
          </p:nvSpPr>
          <p:spPr>
            <a:xfrm>
              <a:off x="3706600" y="2940725"/>
              <a:ext cx="36350" cy="66625"/>
            </a:xfrm>
            <a:custGeom>
              <a:rect b="b" l="l" r="r" t="t"/>
              <a:pathLst>
                <a:path extrusionOk="0" h="2665" w="1454">
                  <a:moveTo>
                    <a:pt x="109" y="1"/>
                  </a:moveTo>
                  <a:cubicBezTo>
                    <a:pt x="54" y="1"/>
                    <a:pt x="1" y="56"/>
                    <a:pt x="38" y="117"/>
                  </a:cubicBezTo>
                  <a:cubicBezTo>
                    <a:pt x="547" y="909"/>
                    <a:pt x="1092" y="1657"/>
                    <a:pt x="1273" y="2601"/>
                  </a:cubicBezTo>
                  <a:cubicBezTo>
                    <a:pt x="1281" y="2645"/>
                    <a:pt x="1313" y="2664"/>
                    <a:pt x="1347" y="2664"/>
                  </a:cubicBezTo>
                  <a:cubicBezTo>
                    <a:pt x="1398" y="2664"/>
                    <a:pt x="1454" y="2621"/>
                    <a:pt x="1440" y="2555"/>
                  </a:cubicBezTo>
                  <a:cubicBezTo>
                    <a:pt x="1252" y="1595"/>
                    <a:pt x="698" y="840"/>
                    <a:pt x="174" y="38"/>
                  </a:cubicBezTo>
                  <a:cubicBezTo>
                    <a:pt x="157"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5"/>
            <p:cNvSpPr/>
            <p:nvPr/>
          </p:nvSpPr>
          <p:spPr>
            <a:xfrm>
              <a:off x="4246225" y="2791575"/>
              <a:ext cx="36325" cy="66625"/>
            </a:xfrm>
            <a:custGeom>
              <a:rect b="b" l="l" r="r" t="t"/>
              <a:pathLst>
                <a:path extrusionOk="0" h="2665" w="1453">
                  <a:moveTo>
                    <a:pt x="108" y="0"/>
                  </a:moveTo>
                  <a:cubicBezTo>
                    <a:pt x="54" y="0"/>
                    <a:pt x="0" y="57"/>
                    <a:pt x="37" y="117"/>
                  </a:cubicBezTo>
                  <a:cubicBezTo>
                    <a:pt x="545" y="909"/>
                    <a:pt x="1089" y="1657"/>
                    <a:pt x="1271" y="2601"/>
                  </a:cubicBezTo>
                  <a:cubicBezTo>
                    <a:pt x="1279" y="2645"/>
                    <a:pt x="1310" y="2664"/>
                    <a:pt x="1344" y="2664"/>
                  </a:cubicBezTo>
                  <a:cubicBezTo>
                    <a:pt x="1396" y="2664"/>
                    <a:pt x="1452" y="2621"/>
                    <a:pt x="1439" y="2555"/>
                  </a:cubicBezTo>
                  <a:cubicBezTo>
                    <a:pt x="1250" y="1594"/>
                    <a:pt x="696" y="838"/>
                    <a:pt x="173" y="36"/>
                  </a:cubicBezTo>
                  <a:cubicBezTo>
                    <a:pt x="156" y="11"/>
                    <a:pt x="132"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5"/>
            <p:cNvSpPr/>
            <p:nvPr/>
          </p:nvSpPr>
          <p:spPr>
            <a:xfrm>
              <a:off x="4288900" y="2704700"/>
              <a:ext cx="36400" cy="66600"/>
            </a:xfrm>
            <a:custGeom>
              <a:rect b="b" l="l" r="r" t="t"/>
              <a:pathLst>
                <a:path extrusionOk="0" h="2664" w="1456">
                  <a:moveTo>
                    <a:pt x="110" y="0"/>
                  </a:moveTo>
                  <a:cubicBezTo>
                    <a:pt x="55" y="0"/>
                    <a:pt x="1" y="57"/>
                    <a:pt x="38" y="116"/>
                  </a:cubicBezTo>
                  <a:cubicBezTo>
                    <a:pt x="547" y="908"/>
                    <a:pt x="1092" y="1656"/>
                    <a:pt x="1273" y="2600"/>
                  </a:cubicBezTo>
                  <a:cubicBezTo>
                    <a:pt x="1281" y="2644"/>
                    <a:pt x="1314" y="2663"/>
                    <a:pt x="1348" y="2663"/>
                  </a:cubicBezTo>
                  <a:cubicBezTo>
                    <a:pt x="1399" y="2663"/>
                    <a:pt x="1455" y="2620"/>
                    <a:pt x="1442" y="2554"/>
                  </a:cubicBezTo>
                  <a:cubicBezTo>
                    <a:pt x="1252" y="1595"/>
                    <a:pt x="698"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5"/>
            <p:cNvSpPr/>
            <p:nvPr/>
          </p:nvSpPr>
          <p:spPr>
            <a:xfrm>
              <a:off x="4083300" y="2759300"/>
              <a:ext cx="14625" cy="34775"/>
            </a:xfrm>
            <a:custGeom>
              <a:rect b="b" l="l" r="r" t="t"/>
              <a:pathLst>
                <a:path extrusionOk="0" h="1391" w="585">
                  <a:moveTo>
                    <a:pt x="91" y="1"/>
                  </a:moveTo>
                  <a:cubicBezTo>
                    <a:pt x="49" y="1"/>
                    <a:pt x="1" y="39"/>
                    <a:pt x="18" y="84"/>
                  </a:cubicBezTo>
                  <a:cubicBezTo>
                    <a:pt x="188" y="491"/>
                    <a:pt x="329" y="907"/>
                    <a:pt x="428" y="1336"/>
                  </a:cubicBezTo>
                  <a:cubicBezTo>
                    <a:pt x="437" y="1374"/>
                    <a:pt x="465" y="1391"/>
                    <a:pt x="494" y="1391"/>
                  </a:cubicBezTo>
                  <a:cubicBezTo>
                    <a:pt x="538" y="1391"/>
                    <a:pt x="585" y="1354"/>
                    <a:pt x="571" y="1297"/>
                  </a:cubicBezTo>
                  <a:cubicBezTo>
                    <a:pt x="466" y="862"/>
                    <a:pt x="317" y="445"/>
                    <a:pt x="142" y="33"/>
                  </a:cubicBezTo>
                  <a:cubicBezTo>
                    <a:pt x="132" y="10"/>
                    <a:pt x="113"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5"/>
            <p:cNvSpPr/>
            <p:nvPr/>
          </p:nvSpPr>
          <p:spPr>
            <a:xfrm>
              <a:off x="4170850" y="2938700"/>
              <a:ext cx="33950" cy="57975"/>
            </a:xfrm>
            <a:custGeom>
              <a:rect b="b" l="l" r="r" t="t"/>
              <a:pathLst>
                <a:path extrusionOk="0" h="2319" w="1358">
                  <a:moveTo>
                    <a:pt x="83" y="0"/>
                  </a:moveTo>
                  <a:cubicBezTo>
                    <a:pt x="33" y="0"/>
                    <a:pt x="1" y="76"/>
                    <a:pt x="56" y="113"/>
                  </a:cubicBezTo>
                  <a:cubicBezTo>
                    <a:pt x="792" y="622"/>
                    <a:pt x="979" y="1425"/>
                    <a:pt x="1163" y="2253"/>
                  </a:cubicBezTo>
                  <a:cubicBezTo>
                    <a:pt x="1173" y="2299"/>
                    <a:pt x="1207" y="2319"/>
                    <a:pt x="1244" y="2319"/>
                  </a:cubicBezTo>
                  <a:cubicBezTo>
                    <a:pt x="1299" y="2319"/>
                    <a:pt x="1357" y="2273"/>
                    <a:pt x="1341" y="2203"/>
                  </a:cubicBezTo>
                  <a:cubicBezTo>
                    <a:pt x="1139" y="1323"/>
                    <a:pt x="925" y="515"/>
                    <a:pt x="114" y="10"/>
                  </a:cubicBezTo>
                  <a:cubicBezTo>
                    <a:pt x="104" y="3"/>
                    <a:pt x="93" y="0"/>
                    <a:pt x="8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5"/>
            <p:cNvSpPr/>
            <p:nvPr/>
          </p:nvSpPr>
          <p:spPr>
            <a:xfrm>
              <a:off x="4121900" y="2977400"/>
              <a:ext cx="22675" cy="42225"/>
            </a:xfrm>
            <a:custGeom>
              <a:rect b="b" l="l" r="r" t="t"/>
              <a:pathLst>
                <a:path extrusionOk="0" h="1689" w="907">
                  <a:moveTo>
                    <a:pt x="132" y="1"/>
                  </a:moveTo>
                  <a:cubicBezTo>
                    <a:pt x="67" y="1"/>
                    <a:pt x="0" y="70"/>
                    <a:pt x="42" y="145"/>
                  </a:cubicBezTo>
                  <a:cubicBezTo>
                    <a:pt x="301" y="619"/>
                    <a:pt x="525" y="1110"/>
                    <a:pt x="700" y="1623"/>
                  </a:cubicBezTo>
                  <a:cubicBezTo>
                    <a:pt x="715" y="1669"/>
                    <a:pt x="753" y="1688"/>
                    <a:pt x="791" y="1688"/>
                  </a:cubicBezTo>
                  <a:cubicBezTo>
                    <a:pt x="849" y="1688"/>
                    <a:pt x="906" y="1642"/>
                    <a:pt x="883" y="1572"/>
                  </a:cubicBezTo>
                  <a:cubicBezTo>
                    <a:pt x="705" y="1043"/>
                    <a:pt x="473" y="538"/>
                    <a:pt x="208" y="48"/>
                  </a:cubicBezTo>
                  <a:cubicBezTo>
                    <a:pt x="189"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5"/>
            <p:cNvSpPr/>
            <p:nvPr/>
          </p:nvSpPr>
          <p:spPr>
            <a:xfrm>
              <a:off x="3832150" y="2994700"/>
              <a:ext cx="30675" cy="47875"/>
            </a:xfrm>
            <a:custGeom>
              <a:rect b="b" l="l" r="r" t="t"/>
              <a:pathLst>
                <a:path extrusionOk="0" h="1915" w="1227">
                  <a:moveTo>
                    <a:pt x="115" y="1"/>
                  </a:moveTo>
                  <a:cubicBezTo>
                    <a:pt x="46" y="1"/>
                    <a:pt x="1" y="105"/>
                    <a:pt x="75" y="149"/>
                  </a:cubicBezTo>
                  <a:cubicBezTo>
                    <a:pt x="668" y="508"/>
                    <a:pt x="800" y="1255"/>
                    <a:pt x="1032" y="1855"/>
                  </a:cubicBezTo>
                  <a:cubicBezTo>
                    <a:pt x="1047" y="1897"/>
                    <a:pt x="1083" y="1915"/>
                    <a:pt x="1119" y="1915"/>
                  </a:cubicBezTo>
                  <a:cubicBezTo>
                    <a:pt x="1173" y="1915"/>
                    <a:pt x="1227" y="1872"/>
                    <a:pt x="1202" y="1808"/>
                  </a:cubicBezTo>
                  <a:cubicBezTo>
                    <a:pt x="951" y="1162"/>
                    <a:pt x="800" y="390"/>
                    <a:pt x="156" y="13"/>
                  </a:cubicBezTo>
                  <a:cubicBezTo>
                    <a:pt x="142" y="4"/>
                    <a:pt x="128"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5"/>
            <p:cNvSpPr/>
            <p:nvPr/>
          </p:nvSpPr>
          <p:spPr>
            <a:xfrm>
              <a:off x="3617300" y="2810075"/>
              <a:ext cx="38500" cy="64350"/>
            </a:xfrm>
            <a:custGeom>
              <a:rect b="b" l="l" r="r" t="t"/>
              <a:pathLst>
                <a:path extrusionOk="0" h="2574" w="1540">
                  <a:moveTo>
                    <a:pt x="117" y="0"/>
                  </a:moveTo>
                  <a:cubicBezTo>
                    <a:pt x="55" y="0"/>
                    <a:pt x="1" y="79"/>
                    <a:pt x="58" y="131"/>
                  </a:cubicBezTo>
                  <a:cubicBezTo>
                    <a:pt x="730" y="784"/>
                    <a:pt x="1014" y="1695"/>
                    <a:pt x="1381" y="2533"/>
                  </a:cubicBezTo>
                  <a:cubicBezTo>
                    <a:pt x="1393" y="2562"/>
                    <a:pt x="1414" y="2573"/>
                    <a:pt x="1437" y="2573"/>
                  </a:cubicBezTo>
                  <a:cubicBezTo>
                    <a:pt x="1486" y="2573"/>
                    <a:pt x="1540" y="2517"/>
                    <a:pt x="1514" y="2455"/>
                  </a:cubicBezTo>
                  <a:cubicBezTo>
                    <a:pt x="1150" y="1599"/>
                    <a:pt x="857" y="682"/>
                    <a:pt x="169" y="22"/>
                  </a:cubicBezTo>
                  <a:cubicBezTo>
                    <a:pt x="152" y="7"/>
                    <a:pt x="134" y="0"/>
                    <a:pt x="1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5"/>
            <p:cNvSpPr/>
            <p:nvPr/>
          </p:nvSpPr>
          <p:spPr>
            <a:xfrm>
              <a:off x="3486650" y="2997875"/>
              <a:ext cx="38450" cy="64375"/>
            </a:xfrm>
            <a:custGeom>
              <a:rect b="b" l="l" r="r" t="t"/>
              <a:pathLst>
                <a:path extrusionOk="0" h="2575" w="1538">
                  <a:moveTo>
                    <a:pt x="113" y="1"/>
                  </a:moveTo>
                  <a:cubicBezTo>
                    <a:pt x="53" y="1"/>
                    <a:pt x="0" y="78"/>
                    <a:pt x="56" y="132"/>
                  </a:cubicBezTo>
                  <a:cubicBezTo>
                    <a:pt x="728" y="785"/>
                    <a:pt x="1012" y="1696"/>
                    <a:pt x="1378" y="2534"/>
                  </a:cubicBezTo>
                  <a:cubicBezTo>
                    <a:pt x="1391" y="2563"/>
                    <a:pt x="1412" y="2575"/>
                    <a:pt x="1435" y="2575"/>
                  </a:cubicBezTo>
                  <a:cubicBezTo>
                    <a:pt x="1484" y="2575"/>
                    <a:pt x="1537" y="2519"/>
                    <a:pt x="1512" y="2458"/>
                  </a:cubicBezTo>
                  <a:cubicBezTo>
                    <a:pt x="1148" y="1600"/>
                    <a:pt x="855" y="685"/>
                    <a:pt x="166" y="23"/>
                  </a:cubicBezTo>
                  <a:cubicBezTo>
                    <a:pt x="150" y="7"/>
                    <a:pt x="131"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5"/>
            <p:cNvSpPr/>
            <p:nvPr/>
          </p:nvSpPr>
          <p:spPr>
            <a:xfrm>
              <a:off x="3765175" y="2791575"/>
              <a:ext cx="36325" cy="66625"/>
            </a:xfrm>
            <a:custGeom>
              <a:rect b="b" l="l" r="r" t="t"/>
              <a:pathLst>
                <a:path extrusionOk="0" h="2665" w="1453">
                  <a:moveTo>
                    <a:pt x="110" y="0"/>
                  </a:moveTo>
                  <a:cubicBezTo>
                    <a:pt x="55" y="0"/>
                    <a:pt x="1" y="57"/>
                    <a:pt x="37" y="117"/>
                  </a:cubicBezTo>
                  <a:cubicBezTo>
                    <a:pt x="546" y="909"/>
                    <a:pt x="1090" y="1657"/>
                    <a:pt x="1272" y="2601"/>
                  </a:cubicBezTo>
                  <a:cubicBezTo>
                    <a:pt x="1280" y="2645"/>
                    <a:pt x="1312" y="2664"/>
                    <a:pt x="1345" y="2664"/>
                  </a:cubicBezTo>
                  <a:cubicBezTo>
                    <a:pt x="1397" y="2664"/>
                    <a:pt x="1453" y="2621"/>
                    <a:pt x="1439" y="2555"/>
                  </a:cubicBezTo>
                  <a:cubicBezTo>
                    <a:pt x="1251" y="1594"/>
                    <a:pt x="697" y="838"/>
                    <a:pt x="173" y="36"/>
                  </a:cubicBezTo>
                  <a:cubicBezTo>
                    <a:pt x="157" y="11"/>
                    <a:pt x="133"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5"/>
            <p:cNvSpPr/>
            <p:nvPr/>
          </p:nvSpPr>
          <p:spPr>
            <a:xfrm>
              <a:off x="4874050" y="3440800"/>
              <a:ext cx="36350" cy="66625"/>
            </a:xfrm>
            <a:custGeom>
              <a:rect b="b" l="l" r="r" t="t"/>
              <a:pathLst>
                <a:path extrusionOk="0" h="2665" w="1454">
                  <a:moveTo>
                    <a:pt x="110" y="1"/>
                  </a:moveTo>
                  <a:cubicBezTo>
                    <a:pt x="55" y="1"/>
                    <a:pt x="0" y="57"/>
                    <a:pt x="37" y="117"/>
                  </a:cubicBezTo>
                  <a:cubicBezTo>
                    <a:pt x="546" y="909"/>
                    <a:pt x="1090" y="1657"/>
                    <a:pt x="1271" y="2601"/>
                  </a:cubicBezTo>
                  <a:cubicBezTo>
                    <a:pt x="1280" y="2645"/>
                    <a:pt x="1312" y="2664"/>
                    <a:pt x="1346" y="2664"/>
                  </a:cubicBezTo>
                  <a:cubicBezTo>
                    <a:pt x="1397" y="2664"/>
                    <a:pt x="1454" y="2621"/>
                    <a:pt x="1440" y="2555"/>
                  </a:cubicBezTo>
                  <a:cubicBezTo>
                    <a:pt x="1252" y="1594"/>
                    <a:pt x="698" y="838"/>
                    <a:pt x="174" y="36"/>
                  </a:cubicBezTo>
                  <a:cubicBezTo>
                    <a:pt x="158"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5"/>
            <p:cNvSpPr/>
            <p:nvPr/>
          </p:nvSpPr>
          <p:spPr>
            <a:xfrm>
              <a:off x="4368125" y="3153625"/>
              <a:ext cx="14675" cy="34775"/>
            </a:xfrm>
            <a:custGeom>
              <a:rect b="b" l="l" r="r" t="t"/>
              <a:pathLst>
                <a:path extrusionOk="0" h="1391" w="587">
                  <a:moveTo>
                    <a:pt x="91" y="0"/>
                  </a:moveTo>
                  <a:cubicBezTo>
                    <a:pt x="48" y="0"/>
                    <a:pt x="0" y="38"/>
                    <a:pt x="19" y="84"/>
                  </a:cubicBezTo>
                  <a:cubicBezTo>
                    <a:pt x="190" y="492"/>
                    <a:pt x="329" y="907"/>
                    <a:pt x="429" y="1338"/>
                  </a:cubicBezTo>
                  <a:cubicBezTo>
                    <a:pt x="438" y="1375"/>
                    <a:pt x="466" y="1391"/>
                    <a:pt x="496" y="1391"/>
                  </a:cubicBezTo>
                  <a:cubicBezTo>
                    <a:pt x="540" y="1391"/>
                    <a:pt x="586" y="1354"/>
                    <a:pt x="573" y="1297"/>
                  </a:cubicBezTo>
                  <a:cubicBezTo>
                    <a:pt x="468" y="862"/>
                    <a:pt x="318" y="444"/>
                    <a:pt x="142"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5"/>
            <p:cNvSpPr/>
            <p:nvPr/>
          </p:nvSpPr>
          <p:spPr>
            <a:xfrm>
              <a:off x="4236200" y="3251000"/>
              <a:ext cx="23675" cy="64650"/>
            </a:xfrm>
            <a:custGeom>
              <a:rect b="b" l="l" r="r" t="t"/>
              <a:pathLst>
                <a:path extrusionOk="0" h="2586" w="947">
                  <a:moveTo>
                    <a:pt x="120" y="1"/>
                  </a:moveTo>
                  <a:cubicBezTo>
                    <a:pt x="62" y="1"/>
                    <a:pt x="0" y="65"/>
                    <a:pt x="35" y="136"/>
                  </a:cubicBezTo>
                  <a:cubicBezTo>
                    <a:pt x="396" y="902"/>
                    <a:pt x="575" y="1715"/>
                    <a:pt x="786" y="2530"/>
                  </a:cubicBezTo>
                  <a:cubicBezTo>
                    <a:pt x="796" y="2569"/>
                    <a:pt x="824" y="2585"/>
                    <a:pt x="854" y="2585"/>
                  </a:cubicBezTo>
                  <a:cubicBezTo>
                    <a:pt x="899" y="2585"/>
                    <a:pt x="946" y="2546"/>
                    <a:pt x="934" y="2488"/>
                  </a:cubicBezTo>
                  <a:cubicBezTo>
                    <a:pt x="770" y="1645"/>
                    <a:pt x="556" y="825"/>
                    <a:pt x="186"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5"/>
            <p:cNvSpPr/>
            <p:nvPr/>
          </p:nvSpPr>
          <p:spPr>
            <a:xfrm>
              <a:off x="4138125" y="3138675"/>
              <a:ext cx="23675" cy="64625"/>
            </a:xfrm>
            <a:custGeom>
              <a:rect b="b" l="l" r="r" t="t"/>
              <a:pathLst>
                <a:path extrusionOk="0" h="2585" w="947">
                  <a:moveTo>
                    <a:pt x="121" y="1"/>
                  </a:moveTo>
                  <a:cubicBezTo>
                    <a:pt x="63" y="1"/>
                    <a:pt x="1" y="66"/>
                    <a:pt x="35" y="136"/>
                  </a:cubicBezTo>
                  <a:cubicBezTo>
                    <a:pt x="397" y="903"/>
                    <a:pt x="576" y="1714"/>
                    <a:pt x="787" y="2530"/>
                  </a:cubicBezTo>
                  <a:cubicBezTo>
                    <a:pt x="797" y="2568"/>
                    <a:pt x="825" y="2585"/>
                    <a:pt x="854" y="2585"/>
                  </a:cubicBezTo>
                  <a:cubicBezTo>
                    <a:pt x="899" y="2585"/>
                    <a:pt x="946" y="2546"/>
                    <a:pt x="935" y="2489"/>
                  </a:cubicBezTo>
                  <a:cubicBezTo>
                    <a:pt x="771" y="1646"/>
                    <a:pt x="557" y="824"/>
                    <a:pt x="187" y="46"/>
                  </a:cubicBezTo>
                  <a:cubicBezTo>
                    <a:pt x="172" y="14"/>
                    <a:pt x="147" y="1"/>
                    <a:pt x="1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5"/>
            <p:cNvSpPr/>
            <p:nvPr/>
          </p:nvSpPr>
          <p:spPr>
            <a:xfrm>
              <a:off x="3825800" y="3171000"/>
              <a:ext cx="23625" cy="64625"/>
            </a:xfrm>
            <a:custGeom>
              <a:rect b="b" l="l" r="r" t="t"/>
              <a:pathLst>
                <a:path extrusionOk="0" h="2585" w="945">
                  <a:moveTo>
                    <a:pt x="119" y="0"/>
                  </a:moveTo>
                  <a:cubicBezTo>
                    <a:pt x="61" y="0"/>
                    <a:pt x="1" y="65"/>
                    <a:pt x="35" y="136"/>
                  </a:cubicBezTo>
                  <a:cubicBezTo>
                    <a:pt x="395" y="902"/>
                    <a:pt x="575" y="1714"/>
                    <a:pt x="786" y="2530"/>
                  </a:cubicBezTo>
                  <a:cubicBezTo>
                    <a:pt x="795" y="2568"/>
                    <a:pt x="823" y="2585"/>
                    <a:pt x="852" y="2585"/>
                  </a:cubicBezTo>
                  <a:cubicBezTo>
                    <a:pt x="897" y="2585"/>
                    <a:pt x="945" y="2546"/>
                    <a:pt x="934" y="2488"/>
                  </a:cubicBezTo>
                  <a:cubicBezTo>
                    <a:pt x="769" y="1645"/>
                    <a:pt x="555" y="824"/>
                    <a:pt x="186" y="46"/>
                  </a:cubicBezTo>
                  <a:cubicBezTo>
                    <a:pt x="170" y="13"/>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5"/>
            <p:cNvSpPr/>
            <p:nvPr/>
          </p:nvSpPr>
          <p:spPr>
            <a:xfrm>
              <a:off x="4406700" y="3296700"/>
              <a:ext cx="22700" cy="42200"/>
            </a:xfrm>
            <a:custGeom>
              <a:rect b="b" l="l" r="r" t="t"/>
              <a:pathLst>
                <a:path extrusionOk="0" h="1688" w="908">
                  <a:moveTo>
                    <a:pt x="133" y="0"/>
                  </a:moveTo>
                  <a:cubicBezTo>
                    <a:pt x="69" y="0"/>
                    <a:pt x="1" y="70"/>
                    <a:pt x="41" y="144"/>
                  </a:cubicBezTo>
                  <a:cubicBezTo>
                    <a:pt x="302" y="620"/>
                    <a:pt x="526" y="1109"/>
                    <a:pt x="700" y="1623"/>
                  </a:cubicBezTo>
                  <a:cubicBezTo>
                    <a:pt x="715" y="1668"/>
                    <a:pt x="753" y="1688"/>
                    <a:pt x="791" y="1688"/>
                  </a:cubicBezTo>
                  <a:cubicBezTo>
                    <a:pt x="849" y="1688"/>
                    <a:pt x="907" y="1642"/>
                    <a:pt x="884" y="1572"/>
                  </a:cubicBezTo>
                  <a:cubicBezTo>
                    <a:pt x="706" y="1042"/>
                    <a:pt x="474" y="538"/>
                    <a:pt x="207" y="47"/>
                  </a:cubicBezTo>
                  <a:cubicBezTo>
                    <a:pt x="190"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5"/>
            <p:cNvSpPr/>
            <p:nvPr/>
          </p:nvSpPr>
          <p:spPr>
            <a:xfrm>
              <a:off x="4171300" y="3248900"/>
              <a:ext cx="38450" cy="64375"/>
            </a:xfrm>
            <a:custGeom>
              <a:rect b="b" l="l" r="r" t="t"/>
              <a:pathLst>
                <a:path extrusionOk="0" h="2575" w="1538">
                  <a:moveTo>
                    <a:pt x="116" y="1"/>
                  </a:moveTo>
                  <a:cubicBezTo>
                    <a:pt x="55" y="1"/>
                    <a:pt x="0" y="80"/>
                    <a:pt x="57" y="132"/>
                  </a:cubicBezTo>
                  <a:cubicBezTo>
                    <a:pt x="729" y="784"/>
                    <a:pt x="1014" y="1696"/>
                    <a:pt x="1380" y="2534"/>
                  </a:cubicBezTo>
                  <a:cubicBezTo>
                    <a:pt x="1392" y="2562"/>
                    <a:pt x="1414" y="2574"/>
                    <a:pt x="1436" y="2574"/>
                  </a:cubicBezTo>
                  <a:cubicBezTo>
                    <a:pt x="1485" y="2574"/>
                    <a:pt x="1537" y="2519"/>
                    <a:pt x="1512" y="2457"/>
                  </a:cubicBezTo>
                  <a:cubicBezTo>
                    <a:pt x="1150" y="1600"/>
                    <a:pt x="856" y="684"/>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5"/>
            <p:cNvSpPr/>
            <p:nvPr/>
          </p:nvSpPr>
          <p:spPr>
            <a:xfrm>
              <a:off x="4000550" y="3211000"/>
              <a:ext cx="36375" cy="66625"/>
            </a:xfrm>
            <a:custGeom>
              <a:rect b="b" l="l" r="r" t="t"/>
              <a:pathLst>
                <a:path extrusionOk="0" h="2665" w="1455">
                  <a:moveTo>
                    <a:pt x="109" y="1"/>
                  </a:moveTo>
                  <a:cubicBezTo>
                    <a:pt x="54" y="1"/>
                    <a:pt x="1" y="56"/>
                    <a:pt x="37" y="117"/>
                  </a:cubicBezTo>
                  <a:cubicBezTo>
                    <a:pt x="546" y="909"/>
                    <a:pt x="1090" y="1657"/>
                    <a:pt x="1272" y="2601"/>
                  </a:cubicBezTo>
                  <a:cubicBezTo>
                    <a:pt x="1280" y="2645"/>
                    <a:pt x="1312" y="2665"/>
                    <a:pt x="1346" y="2665"/>
                  </a:cubicBezTo>
                  <a:cubicBezTo>
                    <a:pt x="1398" y="2665"/>
                    <a:pt x="1454" y="2621"/>
                    <a:pt x="1441" y="2555"/>
                  </a:cubicBezTo>
                  <a:cubicBezTo>
                    <a:pt x="1252" y="1596"/>
                    <a:pt x="698" y="840"/>
                    <a:pt x="175" y="38"/>
                  </a:cubicBezTo>
                  <a:cubicBezTo>
                    <a:pt x="158"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5"/>
            <p:cNvSpPr/>
            <p:nvPr/>
          </p:nvSpPr>
          <p:spPr>
            <a:xfrm>
              <a:off x="3864550" y="3480750"/>
              <a:ext cx="33900" cy="57975"/>
            </a:xfrm>
            <a:custGeom>
              <a:rect b="b" l="l" r="r" t="t"/>
              <a:pathLst>
                <a:path extrusionOk="0" h="2319" w="1356">
                  <a:moveTo>
                    <a:pt x="82" y="0"/>
                  </a:moveTo>
                  <a:cubicBezTo>
                    <a:pt x="33" y="0"/>
                    <a:pt x="1" y="76"/>
                    <a:pt x="56" y="113"/>
                  </a:cubicBezTo>
                  <a:cubicBezTo>
                    <a:pt x="791" y="622"/>
                    <a:pt x="978" y="1425"/>
                    <a:pt x="1163" y="2253"/>
                  </a:cubicBezTo>
                  <a:cubicBezTo>
                    <a:pt x="1173" y="2299"/>
                    <a:pt x="1207" y="2319"/>
                    <a:pt x="1243" y="2319"/>
                  </a:cubicBezTo>
                  <a:cubicBezTo>
                    <a:pt x="1298" y="2319"/>
                    <a:pt x="1356" y="2273"/>
                    <a:pt x="1340" y="2203"/>
                  </a:cubicBezTo>
                  <a:cubicBezTo>
                    <a:pt x="1138" y="1323"/>
                    <a:pt x="925" y="515"/>
                    <a:pt x="113" y="10"/>
                  </a:cubicBezTo>
                  <a:cubicBezTo>
                    <a:pt x="102"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5"/>
            <p:cNvSpPr/>
            <p:nvPr/>
          </p:nvSpPr>
          <p:spPr>
            <a:xfrm>
              <a:off x="3542425" y="3407875"/>
              <a:ext cx="22675" cy="42225"/>
            </a:xfrm>
            <a:custGeom>
              <a:rect b="b" l="l" r="r" t="t"/>
              <a:pathLst>
                <a:path extrusionOk="0" h="1689" w="907">
                  <a:moveTo>
                    <a:pt x="132" y="1"/>
                  </a:moveTo>
                  <a:cubicBezTo>
                    <a:pt x="67" y="1"/>
                    <a:pt x="1" y="70"/>
                    <a:pt x="42" y="146"/>
                  </a:cubicBezTo>
                  <a:cubicBezTo>
                    <a:pt x="301" y="620"/>
                    <a:pt x="526" y="1111"/>
                    <a:pt x="701" y="1623"/>
                  </a:cubicBezTo>
                  <a:cubicBezTo>
                    <a:pt x="716" y="1668"/>
                    <a:pt x="754" y="1688"/>
                    <a:pt x="792" y="1688"/>
                  </a:cubicBezTo>
                  <a:cubicBezTo>
                    <a:pt x="850" y="1688"/>
                    <a:pt x="907" y="1642"/>
                    <a:pt x="883" y="1572"/>
                  </a:cubicBezTo>
                  <a:cubicBezTo>
                    <a:pt x="705" y="1044"/>
                    <a:pt x="473" y="538"/>
                    <a:pt x="208" y="49"/>
                  </a:cubicBezTo>
                  <a:cubicBezTo>
                    <a:pt x="190"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5"/>
            <p:cNvSpPr/>
            <p:nvPr/>
          </p:nvSpPr>
          <p:spPr>
            <a:xfrm>
              <a:off x="3940900" y="3417750"/>
              <a:ext cx="30600" cy="47875"/>
            </a:xfrm>
            <a:custGeom>
              <a:rect b="b" l="l" r="r" t="t"/>
              <a:pathLst>
                <a:path extrusionOk="0" h="1915" w="1224">
                  <a:moveTo>
                    <a:pt x="113" y="1"/>
                  </a:moveTo>
                  <a:cubicBezTo>
                    <a:pt x="44" y="1"/>
                    <a:pt x="0" y="105"/>
                    <a:pt x="72" y="149"/>
                  </a:cubicBezTo>
                  <a:cubicBezTo>
                    <a:pt x="665" y="508"/>
                    <a:pt x="797" y="1255"/>
                    <a:pt x="1028" y="1855"/>
                  </a:cubicBezTo>
                  <a:cubicBezTo>
                    <a:pt x="1044" y="1897"/>
                    <a:pt x="1080" y="1915"/>
                    <a:pt x="1116" y="1915"/>
                  </a:cubicBezTo>
                  <a:cubicBezTo>
                    <a:pt x="1170" y="1915"/>
                    <a:pt x="1223" y="1873"/>
                    <a:pt x="1199" y="1808"/>
                  </a:cubicBezTo>
                  <a:cubicBezTo>
                    <a:pt x="948" y="1162"/>
                    <a:pt x="797" y="390"/>
                    <a:pt x="153" y="13"/>
                  </a:cubicBezTo>
                  <a:cubicBezTo>
                    <a:pt x="139" y="5"/>
                    <a:pt x="126"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5"/>
            <p:cNvSpPr/>
            <p:nvPr/>
          </p:nvSpPr>
          <p:spPr>
            <a:xfrm>
              <a:off x="4061700" y="3455275"/>
              <a:ext cx="30500" cy="62525"/>
            </a:xfrm>
            <a:custGeom>
              <a:rect b="b" l="l" r="r" t="t"/>
              <a:pathLst>
                <a:path extrusionOk="0" h="2501" w="1220">
                  <a:moveTo>
                    <a:pt x="119" y="1"/>
                  </a:moveTo>
                  <a:cubicBezTo>
                    <a:pt x="59" y="1"/>
                    <a:pt x="1" y="60"/>
                    <a:pt x="44" y="122"/>
                  </a:cubicBezTo>
                  <a:cubicBezTo>
                    <a:pt x="536" y="824"/>
                    <a:pt x="811" y="1617"/>
                    <a:pt x="1031" y="2437"/>
                  </a:cubicBezTo>
                  <a:cubicBezTo>
                    <a:pt x="1043" y="2481"/>
                    <a:pt x="1077" y="2500"/>
                    <a:pt x="1112" y="2500"/>
                  </a:cubicBezTo>
                  <a:cubicBezTo>
                    <a:pt x="1165" y="2500"/>
                    <a:pt x="1220" y="2457"/>
                    <a:pt x="1202" y="2390"/>
                  </a:cubicBezTo>
                  <a:cubicBezTo>
                    <a:pt x="976" y="1558"/>
                    <a:pt x="690" y="749"/>
                    <a:pt x="190" y="38"/>
                  </a:cubicBezTo>
                  <a:cubicBezTo>
                    <a:pt x="171" y="11"/>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5"/>
            <p:cNvSpPr/>
            <p:nvPr/>
          </p:nvSpPr>
          <p:spPr>
            <a:xfrm>
              <a:off x="4013550" y="3565325"/>
              <a:ext cx="18350" cy="44400"/>
            </a:xfrm>
            <a:custGeom>
              <a:rect b="b" l="l" r="r" t="t"/>
              <a:pathLst>
                <a:path extrusionOk="0" h="1776" w="734">
                  <a:moveTo>
                    <a:pt x="133" y="0"/>
                  </a:moveTo>
                  <a:cubicBezTo>
                    <a:pt x="67" y="0"/>
                    <a:pt x="1" y="70"/>
                    <a:pt x="45" y="143"/>
                  </a:cubicBezTo>
                  <a:cubicBezTo>
                    <a:pt x="318" y="629"/>
                    <a:pt x="434" y="1162"/>
                    <a:pt x="535" y="1705"/>
                  </a:cubicBezTo>
                  <a:cubicBezTo>
                    <a:pt x="544" y="1754"/>
                    <a:pt x="578" y="1775"/>
                    <a:pt x="616" y="1775"/>
                  </a:cubicBezTo>
                  <a:cubicBezTo>
                    <a:pt x="672" y="1775"/>
                    <a:pt x="734" y="1727"/>
                    <a:pt x="720" y="1654"/>
                  </a:cubicBezTo>
                  <a:cubicBezTo>
                    <a:pt x="615" y="1095"/>
                    <a:pt x="493" y="547"/>
                    <a:pt x="210" y="47"/>
                  </a:cubicBezTo>
                  <a:cubicBezTo>
                    <a:pt x="191"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5"/>
            <p:cNvSpPr/>
            <p:nvPr/>
          </p:nvSpPr>
          <p:spPr>
            <a:xfrm>
              <a:off x="4012000" y="3505175"/>
              <a:ext cx="40800" cy="71225"/>
            </a:xfrm>
            <a:custGeom>
              <a:rect b="b" l="l" r="r" t="t"/>
              <a:pathLst>
                <a:path extrusionOk="0" h="2849" w="1632">
                  <a:moveTo>
                    <a:pt x="108" y="1"/>
                  </a:moveTo>
                  <a:cubicBezTo>
                    <a:pt x="52" y="1"/>
                    <a:pt x="1" y="81"/>
                    <a:pt x="47" y="141"/>
                  </a:cubicBezTo>
                  <a:cubicBezTo>
                    <a:pt x="667" y="942"/>
                    <a:pt x="1045" y="1877"/>
                    <a:pt x="1441" y="2800"/>
                  </a:cubicBezTo>
                  <a:cubicBezTo>
                    <a:pt x="1455" y="2834"/>
                    <a:pt x="1481" y="2848"/>
                    <a:pt x="1508" y="2848"/>
                  </a:cubicBezTo>
                  <a:cubicBezTo>
                    <a:pt x="1567" y="2848"/>
                    <a:pt x="1632" y="2781"/>
                    <a:pt x="1599" y="2706"/>
                  </a:cubicBezTo>
                  <a:cubicBezTo>
                    <a:pt x="1200" y="1771"/>
                    <a:pt x="794" y="834"/>
                    <a:pt x="160" y="29"/>
                  </a:cubicBezTo>
                  <a:cubicBezTo>
                    <a:pt x="144" y="9"/>
                    <a:pt x="126" y="1"/>
                    <a:pt x="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5"/>
            <p:cNvSpPr/>
            <p:nvPr/>
          </p:nvSpPr>
          <p:spPr>
            <a:xfrm>
              <a:off x="4001375" y="3319850"/>
              <a:ext cx="38450" cy="64350"/>
            </a:xfrm>
            <a:custGeom>
              <a:rect b="b" l="l" r="r" t="t"/>
              <a:pathLst>
                <a:path extrusionOk="0" h="2574" w="1538">
                  <a:moveTo>
                    <a:pt x="114" y="1"/>
                  </a:moveTo>
                  <a:cubicBezTo>
                    <a:pt x="54" y="1"/>
                    <a:pt x="1" y="79"/>
                    <a:pt x="56" y="131"/>
                  </a:cubicBezTo>
                  <a:cubicBezTo>
                    <a:pt x="728" y="783"/>
                    <a:pt x="1013" y="1695"/>
                    <a:pt x="1379" y="2533"/>
                  </a:cubicBezTo>
                  <a:cubicBezTo>
                    <a:pt x="1392" y="2562"/>
                    <a:pt x="1413" y="2573"/>
                    <a:pt x="1436" y="2573"/>
                  </a:cubicBezTo>
                  <a:cubicBezTo>
                    <a:pt x="1485" y="2573"/>
                    <a:pt x="1538" y="2518"/>
                    <a:pt x="1512" y="2456"/>
                  </a:cubicBezTo>
                  <a:cubicBezTo>
                    <a:pt x="1149" y="1599"/>
                    <a:pt x="855" y="683"/>
                    <a:pt x="167" y="23"/>
                  </a:cubicBezTo>
                  <a:cubicBezTo>
                    <a:pt x="151" y="7"/>
                    <a:pt x="132"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5"/>
            <p:cNvSpPr/>
            <p:nvPr/>
          </p:nvSpPr>
          <p:spPr>
            <a:xfrm>
              <a:off x="4121350" y="3433450"/>
              <a:ext cx="38450" cy="64350"/>
            </a:xfrm>
            <a:custGeom>
              <a:rect b="b" l="l" r="r" t="t"/>
              <a:pathLst>
                <a:path extrusionOk="0" h="2574" w="1538">
                  <a:moveTo>
                    <a:pt x="116" y="0"/>
                  </a:moveTo>
                  <a:cubicBezTo>
                    <a:pt x="54" y="0"/>
                    <a:pt x="1" y="77"/>
                    <a:pt x="58" y="130"/>
                  </a:cubicBezTo>
                  <a:cubicBezTo>
                    <a:pt x="730" y="784"/>
                    <a:pt x="1012" y="1694"/>
                    <a:pt x="1379" y="2532"/>
                  </a:cubicBezTo>
                  <a:cubicBezTo>
                    <a:pt x="1392" y="2561"/>
                    <a:pt x="1414" y="2573"/>
                    <a:pt x="1436" y="2573"/>
                  </a:cubicBezTo>
                  <a:cubicBezTo>
                    <a:pt x="1485" y="2573"/>
                    <a:pt x="1538" y="2517"/>
                    <a:pt x="1512" y="2455"/>
                  </a:cubicBezTo>
                  <a:cubicBezTo>
                    <a:pt x="1150" y="1599"/>
                    <a:pt x="855" y="682"/>
                    <a:pt x="168" y="22"/>
                  </a:cubicBezTo>
                  <a:cubicBezTo>
                    <a:pt x="152" y="7"/>
                    <a:pt x="133"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5"/>
            <p:cNvSpPr/>
            <p:nvPr/>
          </p:nvSpPr>
          <p:spPr>
            <a:xfrm>
              <a:off x="4114050" y="3376175"/>
              <a:ext cx="36400" cy="66600"/>
            </a:xfrm>
            <a:custGeom>
              <a:rect b="b" l="l" r="r" t="t"/>
              <a:pathLst>
                <a:path extrusionOk="0" h="2664" w="1456">
                  <a:moveTo>
                    <a:pt x="110" y="1"/>
                  </a:moveTo>
                  <a:cubicBezTo>
                    <a:pt x="55" y="1"/>
                    <a:pt x="1" y="57"/>
                    <a:pt x="38" y="117"/>
                  </a:cubicBezTo>
                  <a:cubicBezTo>
                    <a:pt x="547" y="908"/>
                    <a:pt x="1092" y="1656"/>
                    <a:pt x="1273" y="2600"/>
                  </a:cubicBezTo>
                  <a:cubicBezTo>
                    <a:pt x="1281" y="2645"/>
                    <a:pt x="1314" y="2664"/>
                    <a:pt x="1348" y="2664"/>
                  </a:cubicBezTo>
                  <a:cubicBezTo>
                    <a:pt x="1399" y="2664"/>
                    <a:pt x="1456" y="2621"/>
                    <a:pt x="1442" y="2554"/>
                  </a:cubicBezTo>
                  <a:cubicBezTo>
                    <a:pt x="1254" y="1595"/>
                    <a:pt x="700" y="839"/>
                    <a:pt x="176" y="37"/>
                  </a:cubicBezTo>
                  <a:cubicBezTo>
                    <a:pt x="159"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5"/>
            <p:cNvSpPr/>
            <p:nvPr/>
          </p:nvSpPr>
          <p:spPr>
            <a:xfrm>
              <a:off x="4832325" y="4108775"/>
              <a:ext cx="36375" cy="66625"/>
            </a:xfrm>
            <a:custGeom>
              <a:rect b="b" l="l" r="r" t="t"/>
              <a:pathLst>
                <a:path extrusionOk="0" h="2665" w="1455">
                  <a:moveTo>
                    <a:pt x="111" y="1"/>
                  </a:moveTo>
                  <a:cubicBezTo>
                    <a:pt x="56" y="1"/>
                    <a:pt x="1" y="57"/>
                    <a:pt x="37" y="117"/>
                  </a:cubicBezTo>
                  <a:cubicBezTo>
                    <a:pt x="546" y="909"/>
                    <a:pt x="1091" y="1657"/>
                    <a:pt x="1272" y="2601"/>
                  </a:cubicBezTo>
                  <a:cubicBezTo>
                    <a:pt x="1280" y="2645"/>
                    <a:pt x="1312" y="2664"/>
                    <a:pt x="1347" y="2664"/>
                  </a:cubicBezTo>
                  <a:cubicBezTo>
                    <a:pt x="1398" y="2664"/>
                    <a:pt x="1454" y="2621"/>
                    <a:pt x="1441" y="2555"/>
                  </a:cubicBezTo>
                  <a:cubicBezTo>
                    <a:pt x="1252" y="1595"/>
                    <a:pt x="699" y="840"/>
                    <a:pt x="175" y="36"/>
                  </a:cubicBezTo>
                  <a:cubicBezTo>
                    <a:pt x="158" y="11"/>
                    <a:pt x="135" y="1"/>
                    <a:pt x="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5"/>
            <p:cNvSpPr/>
            <p:nvPr/>
          </p:nvSpPr>
          <p:spPr>
            <a:xfrm>
              <a:off x="4258925" y="3384475"/>
              <a:ext cx="36375" cy="66575"/>
            </a:xfrm>
            <a:custGeom>
              <a:rect b="b" l="l" r="r" t="t"/>
              <a:pathLst>
                <a:path extrusionOk="0" h="2663" w="1455">
                  <a:moveTo>
                    <a:pt x="110" y="0"/>
                  </a:moveTo>
                  <a:cubicBezTo>
                    <a:pt x="55" y="0"/>
                    <a:pt x="0" y="56"/>
                    <a:pt x="39" y="117"/>
                  </a:cubicBezTo>
                  <a:cubicBezTo>
                    <a:pt x="548" y="907"/>
                    <a:pt x="1092" y="1655"/>
                    <a:pt x="1273" y="2601"/>
                  </a:cubicBezTo>
                  <a:cubicBezTo>
                    <a:pt x="1282" y="2644"/>
                    <a:pt x="1313" y="2663"/>
                    <a:pt x="1347" y="2663"/>
                  </a:cubicBezTo>
                  <a:cubicBezTo>
                    <a:pt x="1398" y="2663"/>
                    <a:pt x="1454" y="2620"/>
                    <a:pt x="1441" y="2553"/>
                  </a:cubicBezTo>
                  <a:cubicBezTo>
                    <a:pt x="1252" y="1594"/>
                    <a:pt x="699" y="838"/>
                    <a:pt x="175" y="36"/>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5"/>
            <p:cNvSpPr/>
            <p:nvPr/>
          </p:nvSpPr>
          <p:spPr>
            <a:xfrm>
              <a:off x="3923425" y="3137700"/>
              <a:ext cx="36400" cy="66600"/>
            </a:xfrm>
            <a:custGeom>
              <a:rect b="b" l="l" r="r" t="t"/>
              <a:pathLst>
                <a:path extrusionOk="0" h="2664" w="1456">
                  <a:moveTo>
                    <a:pt x="109" y="0"/>
                  </a:moveTo>
                  <a:cubicBezTo>
                    <a:pt x="55" y="0"/>
                    <a:pt x="1" y="57"/>
                    <a:pt x="38" y="116"/>
                  </a:cubicBezTo>
                  <a:cubicBezTo>
                    <a:pt x="547" y="908"/>
                    <a:pt x="1092" y="1656"/>
                    <a:pt x="1273" y="2600"/>
                  </a:cubicBezTo>
                  <a:cubicBezTo>
                    <a:pt x="1281" y="2645"/>
                    <a:pt x="1313" y="2664"/>
                    <a:pt x="1347" y="2664"/>
                  </a:cubicBezTo>
                  <a:cubicBezTo>
                    <a:pt x="1399" y="2664"/>
                    <a:pt x="1455" y="2620"/>
                    <a:pt x="1442" y="2554"/>
                  </a:cubicBezTo>
                  <a:cubicBezTo>
                    <a:pt x="1252" y="1595"/>
                    <a:pt x="698" y="839"/>
                    <a:pt x="174"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5"/>
            <p:cNvSpPr/>
            <p:nvPr/>
          </p:nvSpPr>
          <p:spPr>
            <a:xfrm>
              <a:off x="4134775" y="3590600"/>
              <a:ext cx="11700" cy="46175"/>
            </a:xfrm>
            <a:custGeom>
              <a:rect b="b" l="l" r="r" t="t"/>
              <a:pathLst>
                <a:path extrusionOk="0" h="1847" w="468">
                  <a:moveTo>
                    <a:pt x="110" y="0"/>
                  </a:moveTo>
                  <a:cubicBezTo>
                    <a:pt x="55" y="0"/>
                    <a:pt x="1" y="44"/>
                    <a:pt x="25" y="111"/>
                  </a:cubicBezTo>
                  <a:cubicBezTo>
                    <a:pt x="217" y="642"/>
                    <a:pt x="278" y="1188"/>
                    <a:pt x="264" y="1752"/>
                  </a:cubicBezTo>
                  <a:cubicBezTo>
                    <a:pt x="263" y="1815"/>
                    <a:pt x="311" y="1846"/>
                    <a:pt x="360" y="1846"/>
                  </a:cubicBezTo>
                  <a:cubicBezTo>
                    <a:pt x="409" y="1846"/>
                    <a:pt x="458" y="1815"/>
                    <a:pt x="459" y="1752"/>
                  </a:cubicBezTo>
                  <a:cubicBezTo>
                    <a:pt x="468" y="1172"/>
                    <a:pt x="401" y="610"/>
                    <a:pt x="199" y="61"/>
                  </a:cubicBezTo>
                  <a:cubicBezTo>
                    <a:pt x="183" y="19"/>
                    <a:pt x="147"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5"/>
            <p:cNvSpPr/>
            <p:nvPr/>
          </p:nvSpPr>
          <p:spPr>
            <a:xfrm>
              <a:off x="4226025" y="3448975"/>
              <a:ext cx="6950" cy="58775"/>
            </a:xfrm>
            <a:custGeom>
              <a:rect b="b" l="l" r="r" t="t"/>
              <a:pathLst>
                <a:path extrusionOk="0" h="2351" w="278">
                  <a:moveTo>
                    <a:pt x="92" y="0"/>
                  </a:moveTo>
                  <a:cubicBezTo>
                    <a:pt x="45" y="0"/>
                    <a:pt x="1" y="30"/>
                    <a:pt x="7" y="91"/>
                  </a:cubicBezTo>
                  <a:cubicBezTo>
                    <a:pt x="68" y="814"/>
                    <a:pt x="89" y="1535"/>
                    <a:pt x="90" y="2259"/>
                  </a:cubicBezTo>
                  <a:cubicBezTo>
                    <a:pt x="90" y="2320"/>
                    <a:pt x="137" y="2350"/>
                    <a:pt x="184" y="2350"/>
                  </a:cubicBezTo>
                  <a:cubicBezTo>
                    <a:pt x="231" y="2350"/>
                    <a:pt x="277" y="2320"/>
                    <a:pt x="277" y="2259"/>
                  </a:cubicBezTo>
                  <a:cubicBezTo>
                    <a:pt x="277" y="1535"/>
                    <a:pt x="257" y="814"/>
                    <a:pt x="195" y="91"/>
                  </a:cubicBezTo>
                  <a:cubicBezTo>
                    <a:pt x="189" y="30"/>
                    <a:pt x="139" y="0"/>
                    <a:pt x="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5"/>
            <p:cNvSpPr/>
            <p:nvPr/>
          </p:nvSpPr>
          <p:spPr>
            <a:xfrm>
              <a:off x="3848100" y="3284825"/>
              <a:ext cx="33900" cy="57975"/>
            </a:xfrm>
            <a:custGeom>
              <a:rect b="b" l="l" r="r" t="t"/>
              <a:pathLst>
                <a:path extrusionOk="0" h="2319" w="1356">
                  <a:moveTo>
                    <a:pt x="81" y="0"/>
                  </a:moveTo>
                  <a:cubicBezTo>
                    <a:pt x="32" y="0"/>
                    <a:pt x="1" y="76"/>
                    <a:pt x="55" y="112"/>
                  </a:cubicBezTo>
                  <a:cubicBezTo>
                    <a:pt x="790" y="621"/>
                    <a:pt x="977" y="1426"/>
                    <a:pt x="1163" y="2252"/>
                  </a:cubicBezTo>
                  <a:cubicBezTo>
                    <a:pt x="1172" y="2298"/>
                    <a:pt x="1207" y="2319"/>
                    <a:pt x="1243" y="2319"/>
                  </a:cubicBezTo>
                  <a:cubicBezTo>
                    <a:pt x="1297" y="2319"/>
                    <a:pt x="1355" y="2273"/>
                    <a:pt x="1339" y="2204"/>
                  </a:cubicBezTo>
                  <a:cubicBezTo>
                    <a:pt x="1137" y="1323"/>
                    <a:pt x="925" y="515"/>
                    <a:pt x="112"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5"/>
            <p:cNvSpPr/>
            <p:nvPr/>
          </p:nvSpPr>
          <p:spPr>
            <a:xfrm>
              <a:off x="4294350" y="3217700"/>
              <a:ext cx="36375" cy="66625"/>
            </a:xfrm>
            <a:custGeom>
              <a:rect b="b" l="l" r="r" t="t"/>
              <a:pathLst>
                <a:path extrusionOk="0" h="2665" w="1455">
                  <a:moveTo>
                    <a:pt x="110" y="1"/>
                  </a:moveTo>
                  <a:cubicBezTo>
                    <a:pt x="56" y="1"/>
                    <a:pt x="1" y="57"/>
                    <a:pt x="37" y="117"/>
                  </a:cubicBezTo>
                  <a:cubicBezTo>
                    <a:pt x="546" y="909"/>
                    <a:pt x="1091" y="1657"/>
                    <a:pt x="1272" y="2601"/>
                  </a:cubicBezTo>
                  <a:cubicBezTo>
                    <a:pt x="1280" y="2645"/>
                    <a:pt x="1312" y="2664"/>
                    <a:pt x="1347" y="2664"/>
                  </a:cubicBezTo>
                  <a:cubicBezTo>
                    <a:pt x="1398" y="2664"/>
                    <a:pt x="1454" y="2621"/>
                    <a:pt x="1441" y="2555"/>
                  </a:cubicBezTo>
                  <a:cubicBezTo>
                    <a:pt x="1251" y="1595"/>
                    <a:pt x="697" y="840"/>
                    <a:pt x="174" y="36"/>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5"/>
            <p:cNvSpPr/>
            <p:nvPr/>
          </p:nvSpPr>
          <p:spPr>
            <a:xfrm>
              <a:off x="5228525" y="3655425"/>
              <a:ext cx="36375" cy="66625"/>
            </a:xfrm>
            <a:custGeom>
              <a:rect b="b" l="l" r="r" t="t"/>
              <a:pathLst>
                <a:path extrusionOk="0" h="2665" w="1455">
                  <a:moveTo>
                    <a:pt x="109" y="1"/>
                  </a:moveTo>
                  <a:cubicBezTo>
                    <a:pt x="53" y="1"/>
                    <a:pt x="0" y="57"/>
                    <a:pt x="39" y="117"/>
                  </a:cubicBezTo>
                  <a:cubicBezTo>
                    <a:pt x="547" y="908"/>
                    <a:pt x="1091" y="1657"/>
                    <a:pt x="1273" y="2601"/>
                  </a:cubicBezTo>
                  <a:cubicBezTo>
                    <a:pt x="1281" y="2645"/>
                    <a:pt x="1313" y="2664"/>
                    <a:pt x="1347" y="2664"/>
                  </a:cubicBezTo>
                  <a:cubicBezTo>
                    <a:pt x="1398" y="2664"/>
                    <a:pt x="1454" y="2621"/>
                    <a:pt x="1441" y="2554"/>
                  </a:cubicBezTo>
                  <a:cubicBezTo>
                    <a:pt x="1252" y="1595"/>
                    <a:pt x="699" y="840"/>
                    <a:pt x="175" y="37"/>
                  </a:cubicBezTo>
                  <a:cubicBezTo>
                    <a:pt x="157" y="11"/>
                    <a:pt x="133" y="1"/>
                    <a:pt x="109"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5"/>
            <p:cNvSpPr/>
            <p:nvPr/>
          </p:nvSpPr>
          <p:spPr>
            <a:xfrm>
              <a:off x="5097075" y="3288300"/>
              <a:ext cx="36325" cy="66575"/>
            </a:xfrm>
            <a:custGeom>
              <a:rect b="b" l="l" r="r" t="t"/>
              <a:pathLst>
                <a:path extrusionOk="0" h="2663" w="1453">
                  <a:moveTo>
                    <a:pt x="109" y="1"/>
                  </a:moveTo>
                  <a:cubicBezTo>
                    <a:pt x="55" y="1"/>
                    <a:pt x="0" y="56"/>
                    <a:pt x="37" y="115"/>
                  </a:cubicBezTo>
                  <a:cubicBezTo>
                    <a:pt x="546" y="907"/>
                    <a:pt x="1089" y="1655"/>
                    <a:pt x="1271" y="2599"/>
                  </a:cubicBezTo>
                  <a:cubicBezTo>
                    <a:pt x="1279" y="2643"/>
                    <a:pt x="1311" y="2662"/>
                    <a:pt x="1345" y="2662"/>
                  </a:cubicBezTo>
                  <a:cubicBezTo>
                    <a:pt x="1396" y="2662"/>
                    <a:pt x="1453" y="2619"/>
                    <a:pt x="1439" y="2553"/>
                  </a:cubicBezTo>
                  <a:cubicBezTo>
                    <a:pt x="1251" y="1594"/>
                    <a:pt x="697" y="838"/>
                    <a:pt x="173" y="36"/>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5"/>
            <p:cNvSpPr/>
            <p:nvPr/>
          </p:nvSpPr>
          <p:spPr>
            <a:xfrm>
              <a:off x="5133050" y="3641275"/>
              <a:ext cx="6925" cy="58775"/>
            </a:xfrm>
            <a:custGeom>
              <a:rect b="b" l="l" r="r" t="t"/>
              <a:pathLst>
                <a:path extrusionOk="0" h="2351" w="277">
                  <a:moveTo>
                    <a:pt x="91" y="1"/>
                  </a:moveTo>
                  <a:cubicBezTo>
                    <a:pt x="44" y="1"/>
                    <a:pt x="0" y="31"/>
                    <a:pt x="6" y="92"/>
                  </a:cubicBezTo>
                  <a:cubicBezTo>
                    <a:pt x="67" y="814"/>
                    <a:pt x="88" y="1536"/>
                    <a:pt x="90" y="2260"/>
                  </a:cubicBezTo>
                  <a:cubicBezTo>
                    <a:pt x="90" y="2321"/>
                    <a:pt x="137" y="2351"/>
                    <a:pt x="183" y="2351"/>
                  </a:cubicBezTo>
                  <a:cubicBezTo>
                    <a:pt x="230" y="2351"/>
                    <a:pt x="277" y="2321"/>
                    <a:pt x="277" y="2260"/>
                  </a:cubicBezTo>
                  <a:cubicBezTo>
                    <a:pt x="277" y="1536"/>
                    <a:pt x="256" y="814"/>
                    <a:pt x="195" y="92"/>
                  </a:cubicBezTo>
                  <a:cubicBezTo>
                    <a:pt x="189" y="31"/>
                    <a:pt x="138" y="1"/>
                    <a:pt x="9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5"/>
            <p:cNvSpPr/>
            <p:nvPr/>
          </p:nvSpPr>
          <p:spPr>
            <a:xfrm>
              <a:off x="5275825" y="3941425"/>
              <a:ext cx="18350" cy="44400"/>
            </a:xfrm>
            <a:custGeom>
              <a:rect b="b" l="l" r="r" t="t"/>
              <a:pathLst>
                <a:path extrusionOk="0" h="1776" w="734">
                  <a:moveTo>
                    <a:pt x="132" y="1"/>
                  </a:moveTo>
                  <a:cubicBezTo>
                    <a:pt x="67" y="1"/>
                    <a:pt x="1" y="70"/>
                    <a:pt x="44" y="143"/>
                  </a:cubicBezTo>
                  <a:cubicBezTo>
                    <a:pt x="318" y="630"/>
                    <a:pt x="433" y="1162"/>
                    <a:pt x="535" y="1704"/>
                  </a:cubicBezTo>
                  <a:cubicBezTo>
                    <a:pt x="544" y="1754"/>
                    <a:pt x="579" y="1775"/>
                    <a:pt x="616" y="1775"/>
                  </a:cubicBezTo>
                  <a:cubicBezTo>
                    <a:pt x="673" y="1775"/>
                    <a:pt x="734" y="1727"/>
                    <a:pt x="720" y="1655"/>
                  </a:cubicBezTo>
                  <a:cubicBezTo>
                    <a:pt x="616" y="1095"/>
                    <a:pt x="491" y="547"/>
                    <a:pt x="209" y="48"/>
                  </a:cubicBezTo>
                  <a:cubicBezTo>
                    <a:pt x="190" y="14"/>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5"/>
            <p:cNvSpPr/>
            <p:nvPr/>
          </p:nvSpPr>
          <p:spPr>
            <a:xfrm>
              <a:off x="5111900" y="4136600"/>
              <a:ext cx="30675" cy="47875"/>
            </a:xfrm>
            <a:custGeom>
              <a:rect b="b" l="l" r="r" t="t"/>
              <a:pathLst>
                <a:path extrusionOk="0" h="1915" w="1227">
                  <a:moveTo>
                    <a:pt x="116" y="1"/>
                  </a:moveTo>
                  <a:cubicBezTo>
                    <a:pt x="47" y="1"/>
                    <a:pt x="1" y="105"/>
                    <a:pt x="75" y="149"/>
                  </a:cubicBezTo>
                  <a:cubicBezTo>
                    <a:pt x="668" y="508"/>
                    <a:pt x="800" y="1254"/>
                    <a:pt x="1032" y="1855"/>
                  </a:cubicBezTo>
                  <a:cubicBezTo>
                    <a:pt x="1047" y="1897"/>
                    <a:pt x="1083" y="1915"/>
                    <a:pt x="1119" y="1915"/>
                  </a:cubicBezTo>
                  <a:cubicBezTo>
                    <a:pt x="1173" y="1915"/>
                    <a:pt x="1227" y="1872"/>
                    <a:pt x="1202" y="1808"/>
                  </a:cubicBezTo>
                  <a:cubicBezTo>
                    <a:pt x="951" y="1163"/>
                    <a:pt x="800" y="390"/>
                    <a:pt x="156" y="13"/>
                  </a:cubicBezTo>
                  <a:cubicBezTo>
                    <a:pt x="142" y="4"/>
                    <a:pt x="129" y="1"/>
                    <a:pt x="11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5"/>
            <p:cNvSpPr/>
            <p:nvPr/>
          </p:nvSpPr>
          <p:spPr>
            <a:xfrm>
              <a:off x="5112500" y="3944275"/>
              <a:ext cx="36400" cy="66600"/>
            </a:xfrm>
            <a:custGeom>
              <a:rect b="b" l="l" r="r" t="t"/>
              <a:pathLst>
                <a:path extrusionOk="0" h="2664" w="1456">
                  <a:moveTo>
                    <a:pt x="110" y="1"/>
                  </a:moveTo>
                  <a:cubicBezTo>
                    <a:pt x="55" y="1"/>
                    <a:pt x="0" y="57"/>
                    <a:pt x="38" y="118"/>
                  </a:cubicBezTo>
                  <a:cubicBezTo>
                    <a:pt x="547" y="908"/>
                    <a:pt x="1091" y="1656"/>
                    <a:pt x="1272" y="2601"/>
                  </a:cubicBezTo>
                  <a:cubicBezTo>
                    <a:pt x="1281" y="2645"/>
                    <a:pt x="1313" y="2664"/>
                    <a:pt x="1347" y="2664"/>
                  </a:cubicBezTo>
                  <a:cubicBezTo>
                    <a:pt x="1398" y="2664"/>
                    <a:pt x="1455" y="2620"/>
                    <a:pt x="1442" y="2554"/>
                  </a:cubicBezTo>
                  <a:cubicBezTo>
                    <a:pt x="1253" y="1594"/>
                    <a:pt x="699" y="839"/>
                    <a:pt x="176" y="37"/>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5"/>
            <p:cNvSpPr/>
            <p:nvPr/>
          </p:nvSpPr>
          <p:spPr>
            <a:xfrm>
              <a:off x="5224475" y="4017050"/>
              <a:ext cx="6925" cy="58775"/>
            </a:xfrm>
            <a:custGeom>
              <a:rect b="b" l="l" r="r" t="t"/>
              <a:pathLst>
                <a:path extrusionOk="0" h="2351" w="277">
                  <a:moveTo>
                    <a:pt x="93" y="1"/>
                  </a:moveTo>
                  <a:cubicBezTo>
                    <a:pt x="45" y="1"/>
                    <a:pt x="0" y="31"/>
                    <a:pt x="6" y="92"/>
                  </a:cubicBezTo>
                  <a:cubicBezTo>
                    <a:pt x="67" y="814"/>
                    <a:pt x="88" y="1535"/>
                    <a:pt x="90" y="2260"/>
                  </a:cubicBezTo>
                  <a:cubicBezTo>
                    <a:pt x="90" y="2320"/>
                    <a:pt x="137" y="2351"/>
                    <a:pt x="183" y="2351"/>
                  </a:cubicBezTo>
                  <a:cubicBezTo>
                    <a:pt x="230" y="2351"/>
                    <a:pt x="277" y="2320"/>
                    <a:pt x="277" y="2260"/>
                  </a:cubicBezTo>
                  <a:cubicBezTo>
                    <a:pt x="277" y="1535"/>
                    <a:pt x="256" y="814"/>
                    <a:pt x="195" y="92"/>
                  </a:cubicBezTo>
                  <a:cubicBezTo>
                    <a:pt x="190" y="31"/>
                    <a:pt x="140"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5"/>
            <p:cNvSpPr/>
            <p:nvPr/>
          </p:nvSpPr>
          <p:spPr>
            <a:xfrm>
              <a:off x="5418050" y="3775025"/>
              <a:ext cx="14650" cy="34575"/>
            </a:xfrm>
            <a:custGeom>
              <a:rect b="b" l="l" r="r" t="t"/>
              <a:pathLst>
                <a:path extrusionOk="0" h="1383" w="586">
                  <a:moveTo>
                    <a:pt x="91" y="1"/>
                  </a:moveTo>
                  <a:cubicBezTo>
                    <a:pt x="48" y="1"/>
                    <a:pt x="1" y="39"/>
                    <a:pt x="19" y="84"/>
                  </a:cubicBezTo>
                  <a:cubicBezTo>
                    <a:pt x="189" y="491"/>
                    <a:pt x="330" y="902"/>
                    <a:pt x="429" y="1330"/>
                  </a:cubicBezTo>
                  <a:cubicBezTo>
                    <a:pt x="438" y="1366"/>
                    <a:pt x="466" y="1382"/>
                    <a:pt x="495" y="1382"/>
                  </a:cubicBezTo>
                  <a:cubicBezTo>
                    <a:pt x="539" y="1382"/>
                    <a:pt x="586" y="1346"/>
                    <a:pt x="572" y="1291"/>
                  </a:cubicBezTo>
                  <a:cubicBezTo>
                    <a:pt x="468" y="859"/>
                    <a:pt x="318" y="443"/>
                    <a:pt x="143" y="34"/>
                  </a:cubicBezTo>
                  <a:cubicBezTo>
                    <a:pt x="133" y="11"/>
                    <a:pt x="112" y="1"/>
                    <a:pt x="9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5"/>
            <p:cNvSpPr/>
            <p:nvPr/>
          </p:nvSpPr>
          <p:spPr>
            <a:xfrm>
              <a:off x="5260000" y="2825325"/>
              <a:ext cx="14625" cy="34775"/>
            </a:xfrm>
            <a:custGeom>
              <a:rect b="b" l="l" r="r" t="t"/>
              <a:pathLst>
                <a:path extrusionOk="0" h="1391" w="585">
                  <a:moveTo>
                    <a:pt x="90" y="0"/>
                  </a:moveTo>
                  <a:cubicBezTo>
                    <a:pt x="47" y="0"/>
                    <a:pt x="0" y="38"/>
                    <a:pt x="17" y="84"/>
                  </a:cubicBezTo>
                  <a:cubicBezTo>
                    <a:pt x="188" y="491"/>
                    <a:pt x="328" y="907"/>
                    <a:pt x="427" y="1336"/>
                  </a:cubicBezTo>
                  <a:cubicBezTo>
                    <a:pt x="436" y="1374"/>
                    <a:pt x="465" y="1391"/>
                    <a:pt x="494" y="1391"/>
                  </a:cubicBezTo>
                  <a:cubicBezTo>
                    <a:pt x="538" y="1391"/>
                    <a:pt x="584" y="1354"/>
                    <a:pt x="571" y="1297"/>
                  </a:cubicBezTo>
                  <a:cubicBezTo>
                    <a:pt x="466" y="862"/>
                    <a:pt x="316" y="445"/>
                    <a:pt x="141" y="33"/>
                  </a:cubicBezTo>
                  <a:cubicBezTo>
                    <a:pt x="131" y="10"/>
                    <a:pt x="111" y="0"/>
                    <a:pt x="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35"/>
            <p:cNvSpPr/>
            <p:nvPr/>
          </p:nvSpPr>
          <p:spPr>
            <a:xfrm>
              <a:off x="5579500" y="3028450"/>
              <a:ext cx="23650" cy="64650"/>
            </a:xfrm>
            <a:custGeom>
              <a:rect b="b" l="l" r="r" t="t"/>
              <a:pathLst>
                <a:path extrusionOk="0" h="2586" w="946">
                  <a:moveTo>
                    <a:pt x="119" y="1"/>
                  </a:moveTo>
                  <a:cubicBezTo>
                    <a:pt x="61" y="1"/>
                    <a:pt x="0" y="66"/>
                    <a:pt x="35" y="136"/>
                  </a:cubicBezTo>
                  <a:cubicBezTo>
                    <a:pt x="396" y="903"/>
                    <a:pt x="576" y="1715"/>
                    <a:pt x="787" y="2531"/>
                  </a:cubicBezTo>
                  <a:cubicBezTo>
                    <a:pt x="796" y="2569"/>
                    <a:pt x="824" y="2585"/>
                    <a:pt x="853" y="2585"/>
                  </a:cubicBezTo>
                  <a:cubicBezTo>
                    <a:pt x="898" y="2585"/>
                    <a:pt x="946" y="2547"/>
                    <a:pt x="935" y="2489"/>
                  </a:cubicBezTo>
                  <a:cubicBezTo>
                    <a:pt x="770" y="1645"/>
                    <a:pt x="556" y="825"/>
                    <a:pt x="187" y="47"/>
                  </a:cubicBezTo>
                  <a:cubicBezTo>
                    <a:pt x="171"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5"/>
            <p:cNvSpPr/>
            <p:nvPr/>
          </p:nvSpPr>
          <p:spPr>
            <a:xfrm>
              <a:off x="5722775" y="2817900"/>
              <a:ext cx="23650" cy="64625"/>
            </a:xfrm>
            <a:custGeom>
              <a:rect b="b" l="l" r="r" t="t"/>
              <a:pathLst>
                <a:path extrusionOk="0" h="2585" w="946">
                  <a:moveTo>
                    <a:pt x="120" y="1"/>
                  </a:moveTo>
                  <a:cubicBezTo>
                    <a:pt x="62" y="1"/>
                    <a:pt x="0" y="66"/>
                    <a:pt x="35" y="136"/>
                  </a:cubicBezTo>
                  <a:cubicBezTo>
                    <a:pt x="396" y="902"/>
                    <a:pt x="576" y="1714"/>
                    <a:pt x="787" y="2530"/>
                  </a:cubicBezTo>
                  <a:cubicBezTo>
                    <a:pt x="796" y="2568"/>
                    <a:pt x="824" y="2585"/>
                    <a:pt x="853" y="2585"/>
                  </a:cubicBezTo>
                  <a:cubicBezTo>
                    <a:pt x="898" y="2585"/>
                    <a:pt x="946" y="2546"/>
                    <a:pt x="935" y="2489"/>
                  </a:cubicBezTo>
                  <a:cubicBezTo>
                    <a:pt x="770" y="1645"/>
                    <a:pt x="556" y="824"/>
                    <a:pt x="187"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5"/>
            <p:cNvSpPr/>
            <p:nvPr/>
          </p:nvSpPr>
          <p:spPr>
            <a:xfrm>
              <a:off x="5481450" y="2916200"/>
              <a:ext cx="23650" cy="64625"/>
            </a:xfrm>
            <a:custGeom>
              <a:rect b="b" l="l" r="r" t="t"/>
              <a:pathLst>
                <a:path extrusionOk="0" h="2585" w="946">
                  <a:moveTo>
                    <a:pt x="119" y="0"/>
                  </a:moveTo>
                  <a:cubicBezTo>
                    <a:pt x="61" y="0"/>
                    <a:pt x="0" y="65"/>
                    <a:pt x="34" y="136"/>
                  </a:cubicBezTo>
                  <a:cubicBezTo>
                    <a:pt x="396" y="902"/>
                    <a:pt x="576" y="1715"/>
                    <a:pt x="787" y="2530"/>
                  </a:cubicBezTo>
                  <a:cubicBezTo>
                    <a:pt x="796" y="2568"/>
                    <a:pt x="824" y="2585"/>
                    <a:pt x="853" y="2585"/>
                  </a:cubicBezTo>
                  <a:cubicBezTo>
                    <a:pt x="898" y="2585"/>
                    <a:pt x="946" y="2546"/>
                    <a:pt x="935" y="2488"/>
                  </a:cubicBezTo>
                  <a:cubicBezTo>
                    <a:pt x="770" y="1644"/>
                    <a:pt x="556" y="824"/>
                    <a:pt x="187" y="46"/>
                  </a:cubicBezTo>
                  <a:cubicBezTo>
                    <a:pt x="171"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5"/>
            <p:cNvSpPr/>
            <p:nvPr/>
          </p:nvSpPr>
          <p:spPr>
            <a:xfrm>
              <a:off x="5579500" y="2797025"/>
              <a:ext cx="23650" cy="64675"/>
            </a:xfrm>
            <a:custGeom>
              <a:rect b="b" l="l" r="r" t="t"/>
              <a:pathLst>
                <a:path extrusionOk="0" h="2587" w="946">
                  <a:moveTo>
                    <a:pt x="119" y="1"/>
                  </a:moveTo>
                  <a:cubicBezTo>
                    <a:pt x="61" y="1"/>
                    <a:pt x="0" y="66"/>
                    <a:pt x="35" y="137"/>
                  </a:cubicBezTo>
                  <a:cubicBezTo>
                    <a:pt x="396" y="903"/>
                    <a:pt x="576" y="1716"/>
                    <a:pt x="787" y="2531"/>
                  </a:cubicBezTo>
                  <a:cubicBezTo>
                    <a:pt x="796" y="2570"/>
                    <a:pt x="824" y="2586"/>
                    <a:pt x="853" y="2586"/>
                  </a:cubicBezTo>
                  <a:cubicBezTo>
                    <a:pt x="898" y="2586"/>
                    <a:pt x="946" y="2547"/>
                    <a:pt x="935" y="2489"/>
                  </a:cubicBezTo>
                  <a:cubicBezTo>
                    <a:pt x="770" y="1645"/>
                    <a:pt x="556" y="825"/>
                    <a:pt x="187" y="47"/>
                  </a:cubicBezTo>
                  <a:cubicBezTo>
                    <a:pt x="171"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5"/>
            <p:cNvSpPr/>
            <p:nvPr/>
          </p:nvSpPr>
          <p:spPr>
            <a:xfrm>
              <a:off x="5169075" y="2948500"/>
              <a:ext cx="23675" cy="64625"/>
            </a:xfrm>
            <a:custGeom>
              <a:rect b="b" l="l" r="r" t="t"/>
              <a:pathLst>
                <a:path extrusionOk="0" h="2585" w="947">
                  <a:moveTo>
                    <a:pt x="120" y="0"/>
                  </a:moveTo>
                  <a:cubicBezTo>
                    <a:pt x="62" y="0"/>
                    <a:pt x="0" y="65"/>
                    <a:pt x="34" y="135"/>
                  </a:cubicBezTo>
                  <a:cubicBezTo>
                    <a:pt x="397" y="903"/>
                    <a:pt x="576" y="1714"/>
                    <a:pt x="787" y="2529"/>
                  </a:cubicBezTo>
                  <a:cubicBezTo>
                    <a:pt x="797" y="2568"/>
                    <a:pt x="825" y="2585"/>
                    <a:pt x="854" y="2585"/>
                  </a:cubicBezTo>
                  <a:cubicBezTo>
                    <a:pt x="899" y="2585"/>
                    <a:pt x="946" y="2547"/>
                    <a:pt x="935" y="2489"/>
                  </a:cubicBezTo>
                  <a:cubicBezTo>
                    <a:pt x="771" y="1645"/>
                    <a:pt x="557" y="824"/>
                    <a:pt x="187" y="46"/>
                  </a:cubicBezTo>
                  <a:cubicBezTo>
                    <a:pt x="172" y="13"/>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35"/>
            <p:cNvSpPr/>
            <p:nvPr/>
          </p:nvSpPr>
          <p:spPr>
            <a:xfrm>
              <a:off x="5505625" y="3878800"/>
              <a:ext cx="33850" cy="57725"/>
            </a:xfrm>
            <a:custGeom>
              <a:rect b="b" l="l" r="r" t="t"/>
              <a:pathLst>
                <a:path extrusionOk="0" h="2309" w="1354">
                  <a:moveTo>
                    <a:pt x="82" y="1"/>
                  </a:moveTo>
                  <a:cubicBezTo>
                    <a:pt x="31" y="1"/>
                    <a:pt x="0" y="77"/>
                    <a:pt x="53" y="113"/>
                  </a:cubicBezTo>
                  <a:cubicBezTo>
                    <a:pt x="788" y="621"/>
                    <a:pt x="975" y="1421"/>
                    <a:pt x="1160" y="2243"/>
                  </a:cubicBezTo>
                  <a:cubicBezTo>
                    <a:pt x="1170" y="2289"/>
                    <a:pt x="1204" y="2309"/>
                    <a:pt x="1241" y="2309"/>
                  </a:cubicBezTo>
                  <a:cubicBezTo>
                    <a:pt x="1295" y="2309"/>
                    <a:pt x="1354" y="2264"/>
                    <a:pt x="1338" y="2193"/>
                  </a:cubicBezTo>
                  <a:cubicBezTo>
                    <a:pt x="1136" y="1317"/>
                    <a:pt x="925" y="514"/>
                    <a:pt x="113" y="10"/>
                  </a:cubicBezTo>
                  <a:cubicBezTo>
                    <a:pt x="102" y="4"/>
                    <a:pt x="91" y="1"/>
                    <a:pt x="8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5"/>
            <p:cNvSpPr/>
            <p:nvPr/>
          </p:nvSpPr>
          <p:spPr>
            <a:xfrm>
              <a:off x="5456625" y="3917300"/>
              <a:ext cx="22675" cy="41975"/>
            </a:xfrm>
            <a:custGeom>
              <a:rect b="b" l="l" r="r" t="t"/>
              <a:pathLst>
                <a:path extrusionOk="0" h="1679" w="907">
                  <a:moveTo>
                    <a:pt x="133" y="0"/>
                  </a:moveTo>
                  <a:cubicBezTo>
                    <a:pt x="69" y="0"/>
                    <a:pt x="1" y="70"/>
                    <a:pt x="42" y="145"/>
                  </a:cubicBezTo>
                  <a:cubicBezTo>
                    <a:pt x="301" y="616"/>
                    <a:pt x="526" y="1102"/>
                    <a:pt x="701" y="1613"/>
                  </a:cubicBezTo>
                  <a:cubicBezTo>
                    <a:pt x="716" y="1658"/>
                    <a:pt x="754" y="1678"/>
                    <a:pt x="792" y="1678"/>
                  </a:cubicBezTo>
                  <a:cubicBezTo>
                    <a:pt x="850" y="1678"/>
                    <a:pt x="907" y="1633"/>
                    <a:pt x="883" y="1563"/>
                  </a:cubicBezTo>
                  <a:cubicBezTo>
                    <a:pt x="705" y="1036"/>
                    <a:pt x="473" y="535"/>
                    <a:pt x="208" y="47"/>
                  </a:cubicBezTo>
                  <a:cubicBezTo>
                    <a:pt x="191" y="14"/>
                    <a:pt x="162" y="0"/>
                    <a:pt x="133"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5"/>
            <p:cNvSpPr/>
            <p:nvPr/>
          </p:nvSpPr>
          <p:spPr>
            <a:xfrm>
              <a:off x="5409925" y="3737900"/>
              <a:ext cx="30625" cy="47625"/>
            </a:xfrm>
            <a:custGeom>
              <a:rect b="b" l="l" r="r" t="t"/>
              <a:pathLst>
                <a:path extrusionOk="0" h="1905" w="1225">
                  <a:moveTo>
                    <a:pt x="114" y="1"/>
                  </a:moveTo>
                  <a:cubicBezTo>
                    <a:pt x="45" y="1"/>
                    <a:pt x="1" y="106"/>
                    <a:pt x="73" y="150"/>
                  </a:cubicBezTo>
                  <a:cubicBezTo>
                    <a:pt x="665" y="506"/>
                    <a:pt x="797" y="1250"/>
                    <a:pt x="1029" y="1846"/>
                  </a:cubicBezTo>
                  <a:cubicBezTo>
                    <a:pt x="1044" y="1887"/>
                    <a:pt x="1080" y="1905"/>
                    <a:pt x="1116" y="1905"/>
                  </a:cubicBezTo>
                  <a:cubicBezTo>
                    <a:pt x="1171" y="1905"/>
                    <a:pt x="1224" y="1863"/>
                    <a:pt x="1200" y="1799"/>
                  </a:cubicBezTo>
                  <a:cubicBezTo>
                    <a:pt x="948" y="1156"/>
                    <a:pt x="797" y="390"/>
                    <a:pt x="154" y="12"/>
                  </a:cubicBezTo>
                  <a:cubicBezTo>
                    <a:pt x="140" y="4"/>
                    <a:pt x="127" y="1"/>
                    <a:pt x="11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5"/>
            <p:cNvSpPr/>
            <p:nvPr/>
          </p:nvSpPr>
          <p:spPr>
            <a:xfrm>
              <a:off x="5419600" y="2871250"/>
              <a:ext cx="30675" cy="47875"/>
            </a:xfrm>
            <a:custGeom>
              <a:rect b="b" l="l" r="r" t="t"/>
              <a:pathLst>
                <a:path extrusionOk="0" h="1915" w="1227">
                  <a:moveTo>
                    <a:pt x="115" y="1"/>
                  </a:moveTo>
                  <a:cubicBezTo>
                    <a:pt x="45" y="1"/>
                    <a:pt x="0" y="105"/>
                    <a:pt x="75" y="149"/>
                  </a:cubicBezTo>
                  <a:cubicBezTo>
                    <a:pt x="667" y="508"/>
                    <a:pt x="799" y="1255"/>
                    <a:pt x="1031" y="1855"/>
                  </a:cubicBezTo>
                  <a:cubicBezTo>
                    <a:pt x="1046" y="1897"/>
                    <a:pt x="1083" y="1915"/>
                    <a:pt x="1118" y="1915"/>
                  </a:cubicBezTo>
                  <a:cubicBezTo>
                    <a:pt x="1173" y="1915"/>
                    <a:pt x="1226" y="1872"/>
                    <a:pt x="1202" y="1808"/>
                  </a:cubicBezTo>
                  <a:cubicBezTo>
                    <a:pt x="950" y="1162"/>
                    <a:pt x="799" y="390"/>
                    <a:pt x="156" y="13"/>
                  </a:cubicBezTo>
                  <a:cubicBezTo>
                    <a:pt x="142" y="4"/>
                    <a:pt x="128"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5"/>
            <p:cNvSpPr/>
            <p:nvPr/>
          </p:nvSpPr>
          <p:spPr>
            <a:xfrm>
              <a:off x="5654600" y="3962925"/>
              <a:ext cx="18350" cy="44125"/>
            </a:xfrm>
            <a:custGeom>
              <a:rect b="b" l="l" r="r" t="t"/>
              <a:pathLst>
                <a:path extrusionOk="0" h="1765" w="734">
                  <a:moveTo>
                    <a:pt x="131" y="1"/>
                  </a:moveTo>
                  <a:cubicBezTo>
                    <a:pt x="66" y="1"/>
                    <a:pt x="0" y="70"/>
                    <a:pt x="44" y="144"/>
                  </a:cubicBezTo>
                  <a:cubicBezTo>
                    <a:pt x="317" y="625"/>
                    <a:pt x="433" y="1155"/>
                    <a:pt x="534" y="1695"/>
                  </a:cubicBezTo>
                  <a:cubicBezTo>
                    <a:pt x="543" y="1744"/>
                    <a:pt x="578" y="1764"/>
                    <a:pt x="615" y="1764"/>
                  </a:cubicBezTo>
                  <a:cubicBezTo>
                    <a:pt x="671" y="1764"/>
                    <a:pt x="733" y="1717"/>
                    <a:pt x="720" y="1645"/>
                  </a:cubicBezTo>
                  <a:cubicBezTo>
                    <a:pt x="615" y="1089"/>
                    <a:pt x="491" y="546"/>
                    <a:pt x="208" y="48"/>
                  </a:cubicBezTo>
                  <a:cubicBezTo>
                    <a:pt x="189" y="15"/>
                    <a:pt x="160" y="1"/>
                    <a:pt x="13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5"/>
            <p:cNvSpPr/>
            <p:nvPr/>
          </p:nvSpPr>
          <p:spPr>
            <a:xfrm>
              <a:off x="5653075" y="3903125"/>
              <a:ext cx="40800" cy="70775"/>
            </a:xfrm>
            <a:custGeom>
              <a:rect b="b" l="l" r="r" t="t"/>
              <a:pathLst>
                <a:path extrusionOk="0" h="2831" w="1632">
                  <a:moveTo>
                    <a:pt x="108" y="0"/>
                  </a:moveTo>
                  <a:cubicBezTo>
                    <a:pt x="52" y="0"/>
                    <a:pt x="0" y="80"/>
                    <a:pt x="48" y="140"/>
                  </a:cubicBezTo>
                  <a:cubicBezTo>
                    <a:pt x="666" y="935"/>
                    <a:pt x="1046" y="1864"/>
                    <a:pt x="1441" y="2783"/>
                  </a:cubicBezTo>
                  <a:cubicBezTo>
                    <a:pt x="1455" y="2816"/>
                    <a:pt x="1481" y="2830"/>
                    <a:pt x="1508" y="2830"/>
                  </a:cubicBezTo>
                  <a:cubicBezTo>
                    <a:pt x="1567" y="2830"/>
                    <a:pt x="1631" y="2763"/>
                    <a:pt x="1599" y="2688"/>
                  </a:cubicBezTo>
                  <a:cubicBezTo>
                    <a:pt x="1200" y="1759"/>
                    <a:pt x="793" y="828"/>
                    <a:pt x="160" y="28"/>
                  </a:cubicBezTo>
                  <a:cubicBezTo>
                    <a:pt x="144" y="8"/>
                    <a:pt x="126" y="0"/>
                    <a:pt x="108"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5"/>
            <p:cNvSpPr/>
            <p:nvPr/>
          </p:nvSpPr>
          <p:spPr>
            <a:xfrm>
              <a:off x="5642450" y="3685700"/>
              <a:ext cx="38475" cy="64025"/>
            </a:xfrm>
            <a:custGeom>
              <a:rect b="b" l="l" r="r" t="t"/>
              <a:pathLst>
                <a:path extrusionOk="0" h="2561" w="1539">
                  <a:moveTo>
                    <a:pt x="114" y="1"/>
                  </a:moveTo>
                  <a:cubicBezTo>
                    <a:pt x="53" y="1"/>
                    <a:pt x="0" y="78"/>
                    <a:pt x="57" y="131"/>
                  </a:cubicBezTo>
                  <a:cubicBezTo>
                    <a:pt x="730" y="781"/>
                    <a:pt x="1013" y="1687"/>
                    <a:pt x="1379" y="2519"/>
                  </a:cubicBezTo>
                  <a:cubicBezTo>
                    <a:pt x="1392" y="2549"/>
                    <a:pt x="1413" y="2561"/>
                    <a:pt x="1436" y="2561"/>
                  </a:cubicBezTo>
                  <a:cubicBezTo>
                    <a:pt x="1485" y="2561"/>
                    <a:pt x="1538" y="2504"/>
                    <a:pt x="1513" y="2443"/>
                  </a:cubicBezTo>
                  <a:cubicBezTo>
                    <a:pt x="1149" y="1592"/>
                    <a:pt x="856" y="679"/>
                    <a:pt x="167" y="24"/>
                  </a:cubicBezTo>
                  <a:cubicBezTo>
                    <a:pt x="151" y="8"/>
                    <a:pt x="132" y="1"/>
                    <a:pt x="11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5"/>
            <p:cNvSpPr/>
            <p:nvPr/>
          </p:nvSpPr>
          <p:spPr>
            <a:xfrm>
              <a:off x="5514600" y="3026425"/>
              <a:ext cx="38450" cy="64350"/>
            </a:xfrm>
            <a:custGeom>
              <a:rect b="b" l="l" r="r" t="t"/>
              <a:pathLst>
                <a:path extrusionOk="0" h="2574" w="1538">
                  <a:moveTo>
                    <a:pt x="115" y="1"/>
                  </a:moveTo>
                  <a:cubicBezTo>
                    <a:pt x="54" y="1"/>
                    <a:pt x="1" y="77"/>
                    <a:pt x="56" y="131"/>
                  </a:cubicBezTo>
                  <a:cubicBezTo>
                    <a:pt x="728" y="785"/>
                    <a:pt x="1012" y="1694"/>
                    <a:pt x="1379" y="2532"/>
                  </a:cubicBezTo>
                  <a:cubicBezTo>
                    <a:pt x="1392" y="2562"/>
                    <a:pt x="1414" y="2574"/>
                    <a:pt x="1436" y="2574"/>
                  </a:cubicBezTo>
                  <a:cubicBezTo>
                    <a:pt x="1485" y="2574"/>
                    <a:pt x="1538" y="2517"/>
                    <a:pt x="1512" y="2456"/>
                  </a:cubicBezTo>
                  <a:cubicBezTo>
                    <a:pt x="1150" y="1600"/>
                    <a:pt x="855" y="683"/>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5"/>
            <p:cNvSpPr/>
            <p:nvPr/>
          </p:nvSpPr>
          <p:spPr>
            <a:xfrm>
              <a:off x="5113575" y="2988475"/>
              <a:ext cx="36325" cy="66625"/>
            </a:xfrm>
            <a:custGeom>
              <a:rect b="b" l="l" r="r" t="t"/>
              <a:pathLst>
                <a:path extrusionOk="0" h="2665" w="1453">
                  <a:moveTo>
                    <a:pt x="109" y="1"/>
                  </a:moveTo>
                  <a:cubicBezTo>
                    <a:pt x="55" y="1"/>
                    <a:pt x="0" y="57"/>
                    <a:pt x="37" y="118"/>
                  </a:cubicBezTo>
                  <a:cubicBezTo>
                    <a:pt x="546" y="908"/>
                    <a:pt x="1090" y="1656"/>
                    <a:pt x="1271" y="2602"/>
                  </a:cubicBezTo>
                  <a:cubicBezTo>
                    <a:pt x="1280" y="2645"/>
                    <a:pt x="1311" y="2664"/>
                    <a:pt x="1345" y="2664"/>
                  </a:cubicBezTo>
                  <a:cubicBezTo>
                    <a:pt x="1396" y="2664"/>
                    <a:pt x="1452" y="2621"/>
                    <a:pt x="1439" y="2554"/>
                  </a:cubicBezTo>
                  <a:cubicBezTo>
                    <a:pt x="1250" y="1595"/>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5"/>
            <p:cNvSpPr/>
            <p:nvPr/>
          </p:nvSpPr>
          <p:spPr>
            <a:xfrm>
              <a:off x="5343850" y="2988475"/>
              <a:ext cx="36375" cy="66625"/>
            </a:xfrm>
            <a:custGeom>
              <a:rect b="b" l="l" r="r" t="t"/>
              <a:pathLst>
                <a:path extrusionOk="0" h="2665" w="1455">
                  <a:moveTo>
                    <a:pt x="110" y="1"/>
                  </a:moveTo>
                  <a:cubicBezTo>
                    <a:pt x="55" y="1"/>
                    <a:pt x="1" y="57"/>
                    <a:pt x="37" y="118"/>
                  </a:cubicBezTo>
                  <a:cubicBezTo>
                    <a:pt x="546" y="908"/>
                    <a:pt x="1091" y="1656"/>
                    <a:pt x="1272" y="2602"/>
                  </a:cubicBezTo>
                  <a:cubicBezTo>
                    <a:pt x="1280" y="2645"/>
                    <a:pt x="1312" y="2664"/>
                    <a:pt x="1346" y="2664"/>
                  </a:cubicBezTo>
                  <a:cubicBezTo>
                    <a:pt x="1398" y="2664"/>
                    <a:pt x="1455" y="2621"/>
                    <a:pt x="1441" y="2554"/>
                  </a:cubicBezTo>
                  <a:cubicBezTo>
                    <a:pt x="1251" y="1595"/>
                    <a:pt x="697" y="839"/>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5"/>
            <p:cNvSpPr/>
            <p:nvPr/>
          </p:nvSpPr>
          <p:spPr>
            <a:xfrm>
              <a:off x="5254400" y="3915400"/>
              <a:ext cx="11775" cy="46200"/>
            </a:xfrm>
            <a:custGeom>
              <a:rect b="b" l="l" r="r" t="t"/>
              <a:pathLst>
                <a:path extrusionOk="0" h="1848" w="471">
                  <a:moveTo>
                    <a:pt x="110" y="0"/>
                  </a:moveTo>
                  <a:cubicBezTo>
                    <a:pt x="54" y="0"/>
                    <a:pt x="0" y="44"/>
                    <a:pt x="26" y="110"/>
                  </a:cubicBezTo>
                  <a:cubicBezTo>
                    <a:pt x="217" y="641"/>
                    <a:pt x="279" y="1187"/>
                    <a:pt x="265" y="1753"/>
                  </a:cubicBezTo>
                  <a:cubicBezTo>
                    <a:pt x="264" y="1816"/>
                    <a:pt x="312" y="1847"/>
                    <a:pt x="361" y="1847"/>
                  </a:cubicBezTo>
                  <a:cubicBezTo>
                    <a:pt x="409" y="1847"/>
                    <a:pt x="459" y="1816"/>
                    <a:pt x="460" y="1753"/>
                  </a:cubicBezTo>
                  <a:cubicBezTo>
                    <a:pt x="470" y="1171"/>
                    <a:pt x="403" y="610"/>
                    <a:pt x="201" y="62"/>
                  </a:cubicBezTo>
                  <a:cubicBezTo>
                    <a:pt x="184" y="19"/>
                    <a:pt x="147"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5"/>
            <p:cNvSpPr/>
            <p:nvPr/>
          </p:nvSpPr>
          <p:spPr>
            <a:xfrm>
              <a:off x="5120275" y="3153900"/>
              <a:ext cx="14625" cy="34800"/>
            </a:xfrm>
            <a:custGeom>
              <a:rect b="b" l="l" r="r" t="t"/>
              <a:pathLst>
                <a:path extrusionOk="0" h="1392" w="585">
                  <a:moveTo>
                    <a:pt x="89" y="1"/>
                  </a:moveTo>
                  <a:cubicBezTo>
                    <a:pt x="47" y="1"/>
                    <a:pt x="0" y="38"/>
                    <a:pt x="17" y="85"/>
                  </a:cubicBezTo>
                  <a:cubicBezTo>
                    <a:pt x="188" y="492"/>
                    <a:pt x="329" y="908"/>
                    <a:pt x="427" y="1337"/>
                  </a:cubicBezTo>
                  <a:cubicBezTo>
                    <a:pt x="436" y="1375"/>
                    <a:pt x="464" y="1391"/>
                    <a:pt x="494" y="1391"/>
                  </a:cubicBezTo>
                  <a:cubicBezTo>
                    <a:pt x="538" y="1391"/>
                    <a:pt x="584" y="1354"/>
                    <a:pt x="571" y="1298"/>
                  </a:cubicBezTo>
                  <a:cubicBezTo>
                    <a:pt x="466" y="863"/>
                    <a:pt x="317" y="445"/>
                    <a:pt x="141" y="34"/>
                  </a:cubicBezTo>
                  <a:cubicBezTo>
                    <a:pt x="131" y="11"/>
                    <a:pt x="111" y="1"/>
                    <a:pt x="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5"/>
            <p:cNvSpPr/>
            <p:nvPr/>
          </p:nvSpPr>
          <p:spPr>
            <a:xfrm>
              <a:off x="5207850" y="3258250"/>
              <a:ext cx="33925" cy="58000"/>
            </a:xfrm>
            <a:custGeom>
              <a:rect b="b" l="l" r="r" t="t"/>
              <a:pathLst>
                <a:path extrusionOk="0" h="2320" w="1357">
                  <a:moveTo>
                    <a:pt x="82" y="0"/>
                  </a:moveTo>
                  <a:cubicBezTo>
                    <a:pt x="31" y="0"/>
                    <a:pt x="1" y="77"/>
                    <a:pt x="55" y="113"/>
                  </a:cubicBezTo>
                  <a:cubicBezTo>
                    <a:pt x="791" y="621"/>
                    <a:pt x="978" y="1426"/>
                    <a:pt x="1162" y="2252"/>
                  </a:cubicBezTo>
                  <a:cubicBezTo>
                    <a:pt x="1172" y="2299"/>
                    <a:pt x="1207" y="2319"/>
                    <a:pt x="1243" y="2319"/>
                  </a:cubicBezTo>
                  <a:cubicBezTo>
                    <a:pt x="1298" y="2319"/>
                    <a:pt x="1356" y="2274"/>
                    <a:pt x="1340" y="2204"/>
                  </a:cubicBezTo>
                  <a:cubicBezTo>
                    <a:pt x="1138" y="1323"/>
                    <a:pt x="926" y="515"/>
                    <a:pt x="113" y="9"/>
                  </a:cubicBezTo>
                  <a:cubicBezTo>
                    <a:pt x="102"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5"/>
            <p:cNvSpPr/>
            <p:nvPr/>
          </p:nvSpPr>
          <p:spPr>
            <a:xfrm>
              <a:off x="5734125" y="2919225"/>
              <a:ext cx="33925" cy="58000"/>
            </a:xfrm>
            <a:custGeom>
              <a:rect b="b" l="l" r="r" t="t"/>
              <a:pathLst>
                <a:path extrusionOk="0" h="2320" w="1357">
                  <a:moveTo>
                    <a:pt x="82" y="0"/>
                  </a:moveTo>
                  <a:cubicBezTo>
                    <a:pt x="31" y="0"/>
                    <a:pt x="1" y="78"/>
                    <a:pt x="56" y="114"/>
                  </a:cubicBezTo>
                  <a:cubicBezTo>
                    <a:pt x="790" y="622"/>
                    <a:pt x="978" y="1426"/>
                    <a:pt x="1163" y="2253"/>
                  </a:cubicBezTo>
                  <a:cubicBezTo>
                    <a:pt x="1173" y="2299"/>
                    <a:pt x="1207" y="2319"/>
                    <a:pt x="1243" y="2319"/>
                  </a:cubicBezTo>
                  <a:cubicBezTo>
                    <a:pt x="1298" y="2319"/>
                    <a:pt x="1356" y="2274"/>
                    <a:pt x="1341" y="2204"/>
                  </a:cubicBezTo>
                  <a:cubicBezTo>
                    <a:pt x="1139" y="1323"/>
                    <a:pt x="925" y="515"/>
                    <a:pt x="114" y="10"/>
                  </a:cubicBezTo>
                  <a:cubicBezTo>
                    <a:pt x="103"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5"/>
            <p:cNvSpPr/>
            <p:nvPr/>
          </p:nvSpPr>
          <p:spPr>
            <a:xfrm>
              <a:off x="5158875" y="3296975"/>
              <a:ext cx="22650" cy="42200"/>
            </a:xfrm>
            <a:custGeom>
              <a:rect b="b" l="l" r="r" t="t"/>
              <a:pathLst>
                <a:path extrusionOk="0" h="1688" w="906">
                  <a:moveTo>
                    <a:pt x="131" y="0"/>
                  </a:moveTo>
                  <a:cubicBezTo>
                    <a:pt x="66" y="0"/>
                    <a:pt x="0" y="69"/>
                    <a:pt x="41" y="144"/>
                  </a:cubicBezTo>
                  <a:cubicBezTo>
                    <a:pt x="300" y="620"/>
                    <a:pt x="525" y="1110"/>
                    <a:pt x="700" y="1622"/>
                  </a:cubicBezTo>
                  <a:cubicBezTo>
                    <a:pt x="715" y="1668"/>
                    <a:pt x="753" y="1688"/>
                    <a:pt x="791" y="1688"/>
                  </a:cubicBezTo>
                  <a:cubicBezTo>
                    <a:pt x="849" y="1688"/>
                    <a:pt x="906" y="1642"/>
                    <a:pt x="882" y="1571"/>
                  </a:cubicBezTo>
                  <a:cubicBezTo>
                    <a:pt x="704" y="1042"/>
                    <a:pt x="472" y="537"/>
                    <a:pt x="208" y="48"/>
                  </a:cubicBezTo>
                  <a:cubicBezTo>
                    <a:pt x="189" y="14"/>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5"/>
            <p:cNvSpPr/>
            <p:nvPr/>
          </p:nvSpPr>
          <p:spPr>
            <a:xfrm>
              <a:off x="4938575" y="3108425"/>
              <a:ext cx="22675" cy="42225"/>
            </a:xfrm>
            <a:custGeom>
              <a:rect b="b" l="l" r="r" t="t"/>
              <a:pathLst>
                <a:path extrusionOk="0" h="1689" w="907">
                  <a:moveTo>
                    <a:pt x="131" y="1"/>
                  </a:moveTo>
                  <a:cubicBezTo>
                    <a:pt x="67" y="1"/>
                    <a:pt x="0" y="70"/>
                    <a:pt x="41" y="146"/>
                  </a:cubicBezTo>
                  <a:cubicBezTo>
                    <a:pt x="302" y="620"/>
                    <a:pt x="526" y="1111"/>
                    <a:pt x="700" y="1623"/>
                  </a:cubicBezTo>
                  <a:cubicBezTo>
                    <a:pt x="715" y="1668"/>
                    <a:pt x="754" y="1688"/>
                    <a:pt x="792" y="1688"/>
                  </a:cubicBezTo>
                  <a:cubicBezTo>
                    <a:pt x="849" y="1688"/>
                    <a:pt x="907" y="1642"/>
                    <a:pt x="882" y="1572"/>
                  </a:cubicBezTo>
                  <a:cubicBezTo>
                    <a:pt x="706" y="1043"/>
                    <a:pt x="474" y="538"/>
                    <a:pt x="208" y="48"/>
                  </a:cubicBezTo>
                  <a:cubicBezTo>
                    <a:pt x="189" y="15"/>
                    <a:pt x="160" y="1"/>
                    <a:pt x="1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5"/>
            <p:cNvSpPr/>
            <p:nvPr/>
          </p:nvSpPr>
          <p:spPr>
            <a:xfrm>
              <a:off x="5387350" y="4399500"/>
              <a:ext cx="22725" cy="42200"/>
            </a:xfrm>
            <a:custGeom>
              <a:rect b="b" l="l" r="r" t="t"/>
              <a:pathLst>
                <a:path extrusionOk="0" h="1688" w="909">
                  <a:moveTo>
                    <a:pt x="134" y="0"/>
                  </a:moveTo>
                  <a:cubicBezTo>
                    <a:pt x="68" y="0"/>
                    <a:pt x="1" y="70"/>
                    <a:pt x="42" y="145"/>
                  </a:cubicBezTo>
                  <a:cubicBezTo>
                    <a:pt x="303" y="620"/>
                    <a:pt x="527" y="1110"/>
                    <a:pt x="701" y="1623"/>
                  </a:cubicBezTo>
                  <a:cubicBezTo>
                    <a:pt x="716" y="1668"/>
                    <a:pt x="755" y="1688"/>
                    <a:pt x="792" y="1688"/>
                  </a:cubicBezTo>
                  <a:cubicBezTo>
                    <a:pt x="851" y="1688"/>
                    <a:pt x="908" y="1642"/>
                    <a:pt x="885" y="1572"/>
                  </a:cubicBezTo>
                  <a:cubicBezTo>
                    <a:pt x="707" y="1042"/>
                    <a:pt x="475" y="538"/>
                    <a:pt x="210" y="47"/>
                  </a:cubicBezTo>
                  <a:cubicBezTo>
                    <a:pt x="191" y="14"/>
                    <a:pt x="163" y="0"/>
                    <a:pt x="13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5"/>
            <p:cNvSpPr/>
            <p:nvPr/>
          </p:nvSpPr>
          <p:spPr>
            <a:xfrm>
              <a:off x="5284175" y="3195250"/>
              <a:ext cx="30625" cy="47900"/>
            </a:xfrm>
            <a:custGeom>
              <a:rect b="b" l="l" r="r" t="t"/>
              <a:pathLst>
                <a:path extrusionOk="0" h="1916" w="1225">
                  <a:moveTo>
                    <a:pt x="114" y="1"/>
                  </a:moveTo>
                  <a:cubicBezTo>
                    <a:pt x="45" y="1"/>
                    <a:pt x="0" y="104"/>
                    <a:pt x="74" y="149"/>
                  </a:cubicBezTo>
                  <a:cubicBezTo>
                    <a:pt x="666" y="508"/>
                    <a:pt x="798" y="1254"/>
                    <a:pt x="1030" y="1854"/>
                  </a:cubicBezTo>
                  <a:cubicBezTo>
                    <a:pt x="1045" y="1897"/>
                    <a:pt x="1081" y="1915"/>
                    <a:pt x="1117" y="1915"/>
                  </a:cubicBezTo>
                  <a:cubicBezTo>
                    <a:pt x="1171" y="1915"/>
                    <a:pt x="1224" y="1872"/>
                    <a:pt x="1199" y="1808"/>
                  </a:cubicBezTo>
                  <a:cubicBezTo>
                    <a:pt x="949" y="1163"/>
                    <a:pt x="798" y="391"/>
                    <a:pt x="154" y="12"/>
                  </a:cubicBezTo>
                  <a:cubicBezTo>
                    <a:pt x="141" y="4"/>
                    <a:pt x="127"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5"/>
            <p:cNvSpPr/>
            <p:nvPr/>
          </p:nvSpPr>
          <p:spPr>
            <a:xfrm>
              <a:off x="5156625" y="4316425"/>
              <a:ext cx="30650" cy="47925"/>
            </a:xfrm>
            <a:custGeom>
              <a:rect b="b" l="l" r="r" t="t"/>
              <a:pathLst>
                <a:path extrusionOk="0" h="1917" w="1226">
                  <a:moveTo>
                    <a:pt x="115" y="1"/>
                  </a:moveTo>
                  <a:cubicBezTo>
                    <a:pt x="46" y="1"/>
                    <a:pt x="0" y="106"/>
                    <a:pt x="75" y="150"/>
                  </a:cubicBezTo>
                  <a:cubicBezTo>
                    <a:pt x="667" y="509"/>
                    <a:pt x="799" y="1254"/>
                    <a:pt x="1031" y="1856"/>
                  </a:cubicBezTo>
                  <a:cubicBezTo>
                    <a:pt x="1046" y="1898"/>
                    <a:pt x="1082" y="1916"/>
                    <a:pt x="1118" y="1916"/>
                  </a:cubicBezTo>
                  <a:cubicBezTo>
                    <a:pt x="1172" y="1916"/>
                    <a:pt x="1226" y="1873"/>
                    <a:pt x="1201" y="1808"/>
                  </a:cubicBezTo>
                  <a:cubicBezTo>
                    <a:pt x="950" y="1163"/>
                    <a:pt x="799" y="391"/>
                    <a:pt x="155" y="12"/>
                  </a:cubicBezTo>
                  <a:cubicBezTo>
                    <a:pt x="142" y="4"/>
                    <a:pt x="128"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5"/>
            <p:cNvSpPr/>
            <p:nvPr/>
          </p:nvSpPr>
          <p:spPr>
            <a:xfrm>
              <a:off x="5404950" y="3232750"/>
              <a:ext cx="30575" cy="62550"/>
            </a:xfrm>
            <a:custGeom>
              <a:rect b="b" l="l" r="r" t="t"/>
              <a:pathLst>
                <a:path extrusionOk="0" h="2502" w="1223">
                  <a:moveTo>
                    <a:pt x="121" y="1"/>
                  </a:moveTo>
                  <a:cubicBezTo>
                    <a:pt x="60" y="1"/>
                    <a:pt x="1" y="62"/>
                    <a:pt x="46" y="123"/>
                  </a:cubicBezTo>
                  <a:cubicBezTo>
                    <a:pt x="538" y="824"/>
                    <a:pt x="812" y="1617"/>
                    <a:pt x="1034" y="2439"/>
                  </a:cubicBezTo>
                  <a:cubicBezTo>
                    <a:pt x="1045" y="2482"/>
                    <a:pt x="1079" y="2501"/>
                    <a:pt x="1114" y="2501"/>
                  </a:cubicBezTo>
                  <a:cubicBezTo>
                    <a:pt x="1167" y="2501"/>
                    <a:pt x="1222" y="2458"/>
                    <a:pt x="1204" y="2393"/>
                  </a:cubicBezTo>
                  <a:cubicBezTo>
                    <a:pt x="977" y="1559"/>
                    <a:pt x="692" y="750"/>
                    <a:pt x="191" y="39"/>
                  </a:cubicBezTo>
                  <a:cubicBezTo>
                    <a:pt x="173" y="12"/>
                    <a:pt x="147" y="1"/>
                    <a:pt x="1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5"/>
            <p:cNvSpPr/>
            <p:nvPr/>
          </p:nvSpPr>
          <p:spPr>
            <a:xfrm>
              <a:off x="5356850" y="3342825"/>
              <a:ext cx="18325" cy="44425"/>
            </a:xfrm>
            <a:custGeom>
              <a:rect b="b" l="l" r="r" t="t"/>
              <a:pathLst>
                <a:path extrusionOk="0" h="1777" w="733">
                  <a:moveTo>
                    <a:pt x="131" y="1"/>
                  </a:moveTo>
                  <a:cubicBezTo>
                    <a:pt x="66" y="1"/>
                    <a:pt x="0" y="70"/>
                    <a:pt x="43" y="143"/>
                  </a:cubicBezTo>
                  <a:cubicBezTo>
                    <a:pt x="316" y="629"/>
                    <a:pt x="432" y="1163"/>
                    <a:pt x="533" y="1705"/>
                  </a:cubicBezTo>
                  <a:cubicBezTo>
                    <a:pt x="542" y="1755"/>
                    <a:pt x="578" y="1776"/>
                    <a:pt x="615" y="1776"/>
                  </a:cubicBezTo>
                  <a:cubicBezTo>
                    <a:pt x="671" y="1776"/>
                    <a:pt x="732" y="1728"/>
                    <a:pt x="719" y="1656"/>
                  </a:cubicBezTo>
                  <a:cubicBezTo>
                    <a:pt x="614" y="1096"/>
                    <a:pt x="490" y="548"/>
                    <a:pt x="207" y="48"/>
                  </a:cubicBezTo>
                  <a:cubicBezTo>
                    <a:pt x="189" y="15"/>
                    <a:pt x="160" y="1"/>
                    <a:pt x="1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5"/>
            <p:cNvSpPr/>
            <p:nvPr/>
          </p:nvSpPr>
          <p:spPr>
            <a:xfrm>
              <a:off x="5355300" y="3282700"/>
              <a:ext cx="40800" cy="71150"/>
            </a:xfrm>
            <a:custGeom>
              <a:rect b="b" l="l" r="r" t="t"/>
              <a:pathLst>
                <a:path extrusionOk="0" h="2846" w="1632">
                  <a:moveTo>
                    <a:pt x="108" y="0"/>
                  </a:moveTo>
                  <a:cubicBezTo>
                    <a:pt x="52" y="0"/>
                    <a:pt x="0" y="80"/>
                    <a:pt x="48" y="140"/>
                  </a:cubicBezTo>
                  <a:cubicBezTo>
                    <a:pt x="666" y="941"/>
                    <a:pt x="1046" y="1876"/>
                    <a:pt x="1441" y="2798"/>
                  </a:cubicBezTo>
                  <a:cubicBezTo>
                    <a:pt x="1455" y="2831"/>
                    <a:pt x="1481" y="2846"/>
                    <a:pt x="1508" y="2846"/>
                  </a:cubicBezTo>
                  <a:cubicBezTo>
                    <a:pt x="1567" y="2846"/>
                    <a:pt x="1631" y="2778"/>
                    <a:pt x="1599" y="2703"/>
                  </a:cubicBezTo>
                  <a:cubicBezTo>
                    <a:pt x="1200" y="1768"/>
                    <a:pt x="793" y="831"/>
                    <a:pt x="160" y="28"/>
                  </a:cubicBezTo>
                  <a:cubicBezTo>
                    <a:pt x="144" y="8"/>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5"/>
            <p:cNvSpPr/>
            <p:nvPr/>
          </p:nvSpPr>
          <p:spPr>
            <a:xfrm>
              <a:off x="5344675" y="3097350"/>
              <a:ext cx="38475" cy="64375"/>
            </a:xfrm>
            <a:custGeom>
              <a:rect b="b" l="l" r="r" t="t"/>
              <a:pathLst>
                <a:path extrusionOk="0" h="2575" w="1539">
                  <a:moveTo>
                    <a:pt x="115" y="1"/>
                  </a:moveTo>
                  <a:cubicBezTo>
                    <a:pt x="54" y="1"/>
                    <a:pt x="0" y="78"/>
                    <a:pt x="57" y="132"/>
                  </a:cubicBezTo>
                  <a:cubicBezTo>
                    <a:pt x="729" y="785"/>
                    <a:pt x="1013" y="1696"/>
                    <a:pt x="1380" y="2534"/>
                  </a:cubicBezTo>
                  <a:cubicBezTo>
                    <a:pt x="1392" y="2563"/>
                    <a:pt x="1413" y="2574"/>
                    <a:pt x="1435" y="2574"/>
                  </a:cubicBezTo>
                  <a:cubicBezTo>
                    <a:pt x="1484" y="2574"/>
                    <a:pt x="1538" y="2518"/>
                    <a:pt x="1513" y="2456"/>
                  </a:cubicBezTo>
                  <a:cubicBezTo>
                    <a:pt x="1149" y="1600"/>
                    <a:pt x="856" y="683"/>
                    <a:pt x="168"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5"/>
            <p:cNvSpPr/>
            <p:nvPr/>
          </p:nvSpPr>
          <p:spPr>
            <a:xfrm>
              <a:off x="5421325" y="2736225"/>
              <a:ext cx="38425" cy="64350"/>
            </a:xfrm>
            <a:custGeom>
              <a:rect b="b" l="l" r="r" t="t"/>
              <a:pathLst>
                <a:path extrusionOk="0" h="2574" w="1537">
                  <a:moveTo>
                    <a:pt x="116" y="1"/>
                  </a:moveTo>
                  <a:cubicBezTo>
                    <a:pt x="55" y="1"/>
                    <a:pt x="1" y="79"/>
                    <a:pt x="57" y="132"/>
                  </a:cubicBezTo>
                  <a:cubicBezTo>
                    <a:pt x="729" y="784"/>
                    <a:pt x="1011" y="1695"/>
                    <a:pt x="1380" y="2533"/>
                  </a:cubicBezTo>
                  <a:cubicBezTo>
                    <a:pt x="1392" y="2562"/>
                    <a:pt x="1413" y="2574"/>
                    <a:pt x="1436" y="2574"/>
                  </a:cubicBezTo>
                  <a:cubicBezTo>
                    <a:pt x="1484" y="2574"/>
                    <a:pt x="1537" y="2518"/>
                    <a:pt x="1511" y="2457"/>
                  </a:cubicBezTo>
                  <a:cubicBezTo>
                    <a:pt x="1149" y="1599"/>
                    <a:pt x="856" y="684"/>
                    <a:pt x="168" y="22"/>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5"/>
            <p:cNvSpPr/>
            <p:nvPr/>
          </p:nvSpPr>
          <p:spPr>
            <a:xfrm>
              <a:off x="5464650" y="3210900"/>
              <a:ext cx="38425" cy="64350"/>
            </a:xfrm>
            <a:custGeom>
              <a:rect b="b" l="l" r="r" t="t"/>
              <a:pathLst>
                <a:path extrusionOk="0" h="2574" w="1537">
                  <a:moveTo>
                    <a:pt x="115" y="1"/>
                  </a:moveTo>
                  <a:cubicBezTo>
                    <a:pt x="55" y="1"/>
                    <a:pt x="0" y="79"/>
                    <a:pt x="55" y="132"/>
                  </a:cubicBezTo>
                  <a:cubicBezTo>
                    <a:pt x="727" y="784"/>
                    <a:pt x="1011" y="1695"/>
                    <a:pt x="1378" y="2533"/>
                  </a:cubicBezTo>
                  <a:cubicBezTo>
                    <a:pt x="1390" y="2562"/>
                    <a:pt x="1411" y="2574"/>
                    <a:pt x="1434" y="2574"/>
                  </a:cubicBezTo>
                  <a:cubicBezTo>
                    <a:pt x="1483" y="2574"/>
                    <a:pt x="1537" y="2517"/>
                    <a:pt x="1511" y="2455"/>
                  </a:cubicBezTo>
                  <a:cubicBezTo>
                    <a:pt x="1147" y="1600"/>
                    <a:pt x="854" y="682"/>
                    <a:pt x="166" y="22"/>
                  </a:cubicBezTo>
                  <a:cubicBezTo>
                    <a:pt x="150" y="7"/>
                    <a:pt x="133"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5"/>
            <p:cNvSpPr/>
            <p:nvPr/>
          </p:nvSpPr>
          <p:spPr>
            <a:xfrm>
              <a:off x="5325125" y="3465050"/>
              <a:ext cx="38425" cy="64025"/>
            </a:xfrm>
            <a:custGeom>
              <a:rect b="b" l="l" r="r" t="t"/>
              <a:pathLst>
                <a:path extrusionOk="0" h="2561" w="1537">
                  <a:moveTo>
                    <a:pt x="114" y="1"/>
                  </a:moveTo>
                  <a:cubicBezTo>
                    <a:pt x="55" y="1"/>
                    <a:pt x="0" y="78"/>
                    <a:pt x="55" y="130"/>
                  </a:cubicBezTo>
                  <a:cubicBezTo>
                    <a:pt x="728" y="780"/>
                    <a:pt x="1011" y="1687"/>
                    <a:pt x="1377" y="2520"/>
                  </a:cubicBezTo>
                  <a:cubicBezTo>
                    <a:pt x="1390" y="2549"/>
                    <a:pt x="1411" y="2560"/>
                    <a:pt x="1433" y="2560"/>
                  </a:cubicBezTo>
                  <a:cubicBezTo>
                    <a:pt x="1482" y="2560"/>
                    <a:pt x="1536" y="2504"/>
                    <a:pt x="1511" y="2442"/>
                  </a:cubicBezTo>
                  <a:cubicBezTo>
                    <a:pt x="1147" y="1592"/>
                    <a:pt x="854" y="680"/>
                    <a:pt x="165" y="23"/>
                  </a:cubicBezTo>
                  <a:cubicBezTo>
                    <a:pt x="150" y="7"/>
                    <a:pt x="132"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5"/>
            <p:cNvSpPr/>
            <p:nvPr/>
          </p:nvSpPr>
          <p:spPr>
            <a:xfrm>
              <a:off x="5457350" y="3153675"/>
              <a:ext cx="36325" cy="66625"/>
            </a:xfrm>
            <a:custGeom>
              <a:rect b="b" l="l" r="r" t="t"/>
              <a:pathLst>
                <a:path extrusionOk="0" h="2665" w="1453">
                  <a:moveTo>
                    <a:pt x="109" y="1"/>
                  </a:moveTo>
                  <a:cubicBezTo>
                    <a:pt x="55" y="1"/>
                    <a:pt x="1" y="56"/>
                    <a:pt x="37" y="118"/>
                  </a:cubicBezTo>
                  <a:cubicBezTo>
                    <a:pt x="546" y="909"/>
                    <a:pt x="1091" y="1658"/>
                    <a:pt x="1272" y="2602"/>
                  </a:cubicBezTo>
                  <a:cubicBezTo>
                    <a:pt x="1280" y="2646"/>
                    <a:pt x="1312" y="2665"/>
                    <a:pt x="1346" y="2665"/>
                  </a:cubicBezTo>
                  <a:cubicBezTo>
                    <a:pt x="1397" y="2665"/>
                    <a:pt x="1453" y="2621"/>
                    <a:pt x="1439" y="2555"/>
                  </a:cubicBezTo>
                  <a:cubicBezTo>
                    <a:pt x="1251" y="1595"/>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5"/>
            <p:cNvSpPr/>
            <p:nvPr/>
          </p:nvSpPr>
          <p:spPr>
            <a:xfrm>
              <a:off x="5497925" y="3120400"/>
              <a:ext cx="36350" cy="66600"/>
            </a:xfrm>
            <a:custGeom>
              <a:rect b="b" l="l" r="r" t="t"/>
              <a:pathLst>
                <a:path extrusionOk="0" h="2664" w="1454">
                  <a:moveTo>
                    <a:pt x="109" y="0"/>
                  </a:moveTo>
                  <a:cubicBezTo>
                    <a:pt x="54" y="0"/>
                    <a:pt x="0" y="56"/>
                    <a:pt x="38" y="117"/>
                  </a:cubicBezTo>
                  <a:cubicBezTo>
                    <a:pt x="547" y="909"/>
                    <a:pt x="1091" y="1657"/>
                    <a:pt x="1272" y="2601"/>
                  </a:cubicBezTo>
                  <a:cubicBezTo>
                    <a:pt x="1281" y="2645"/>
                    <a:pt x="1312" y="2664"/>
                    <a:pt x="1346" y="2664"/>
                  </a:cubicBezTo>
                  <a:cubicBezTo>
                    <a:pt x="1397" y="2664"/>
                    <a:pt x="1453" y="2620"/>
                    <a:pt x="1440" y="2555"/>
                  </a:cubicBezTo>
                  <a:cubicBezTo>
                    <a:pt x="1251" y="1594"/>
                    <a:pt x="698" y="838"/>
                    <a:pt x="174" y="36"/>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35"/>
            <p:cNvSpPr/>
            <p:nvPr/>
          </p:nvSpPr>
          <p:spPr>
            <a:xfrm>
              <a:off x="5602200" y="3161975"/>
              <a:ext cx="36375" cy="66600"/>
            </a:xfrm>
            <a:custGeom>
              <a:rect b="b" l="l" r="r" t="t"/>
              <a:pathLst>
                <a:path extrusionOk="0" h="2664" w="1455">
                  <a:moveTo>
                    <a:pt x="111" y="0"/>
                  </a:moveTo>
                  <a:cubicBezTo>
                    <a:pt x="55" y="0"/>
                    <a:pt x="1" y="57"/>
                    <a:pt x="37" y="116"/>
                  </a:cubicBezTo>
                  <a:cubicBezTo>
                    <a:pt x="546" y="908"/>
                    <a:pt x="1091" y="1656"/>
                    <a:pt x="1272" y="2600"/>
                  </a:cubicBezTo>
                  <a:cubicBezTo>
                    <a:pt x="1280" y="2644"/>
                    <a:pt x="1312" y="2663"/>
                    <a:pt x="1346" y="2663"/>
                  </a:cubicBezTo>
                  <a:cubicBezTo>
                    <a:pt x="1398" y="2663"/>
                    <a:pt x="1454" y="2620"/>
                    <a:pt x="1441" y="2554"/>
                  </a:cubicBezTo>
                  <a:cubicBezTo>
                    <a:pt x="1252" y="1595"/>
                    <a:pt x="699" y="838"/>
                    <a:pt x="175" y="36"/>
                  </a:cubicBezTo>
                  <a:cubicBezTo>
                    <a:pt x="158" y="11"/>
                    <a:pt x="134" y="0"/>
                    <a:pt x="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35"/>
            <p:cNvSpPr/>
            <p:nvPr/>
          </p:nvSpPr>
          <p:spPr>
            <a:xfrm>
              <a:off x="5749325" y="3289150"/>
              <a:ext cx="36325" cy="66600"/>
            </a:xfrm>
            <a:custGeom>
              <a:rect b="b" l="l" r="r" t="t"/>
              <a:pathLst>
                <a:path extrusionOk="0" h="2664" w="1453">
                  <a:moveTo>
                    <a:pt x="109" y="0"/>
                  </a:moveTo>
                  <a:cubicBezTo>
                    <a:pt x="55" y="0"/>
                    <a:pt x="1" y="56"/>
                    <a:pt x="37" y="117"/>
                  </a:cubicBezTo>
                  <a:cubicBezTo>
                    <a:pt x="546" y="909"/>
                    <a:pt x="1091" y="1657"/>
                    <a:pt x="1272" y="2601"/>
                  </a:cubicBezTo>
                  <a:cubicBezTo>
                    <a:pt x="1280" y="2645"/>
                    <a:pt x="1312" y="2664"/>
                    <a:pt x="1346" y="2664"/>
                  </a:cubicBezTo>
                  <a:cubicBezTo>
                    <a:pt x="1397" y="2664"/>
                    <a:pt x="1453" y="2620"/>
                    <a:pt x="1439" y="2555"/>
                  </a:cubicBezTo>
                  <a:cubicBezTo>
                    <a:pt x="1251" y="1595"/>
                    <a:pt x="697" y="838"/>
                    <a:pt x="173" y="36"/>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5"/>
            <p:cNvSpPr/>
            <p:nvPr/>
          </p:nvSpPr>
          <p:spPr>
            <a:xfrm>
              <a:off x="5533325" y="2873450"/>
              <a:ext cx="36375" cy="66600"/>
            </a:xfrm>
            <a:custGeom>
              <a:rect b="b" l="l" r="r" t="t"/>
              <a:pathLst>
                <a:path extrusionOk="0" h="2664" w="1455">
                  <a:moveTo>
                    <a:pt x="110" y="0"/>
                  </a:moveTo>
                  <a:cubicBezTo>
                    <a:pt x="55" y="0"/>
                    <a:pt x="1" y="57"/>
                    <a:pt x="37" y="118"/>
                  </a:cubicBezTo>
                  <a:cubicBezTo>
                    <a:pt x="546" y="908"/>
                    <a:pt x="1091" y="1656"/>
                    <a:pt x="1272" y="2602"/>
                  </a:cubicBezTo>
                  <a:cubicBezTo>
                    <a:pt x="1280" y="2645"/>
                    <a:pt x="1312" y="2664"/>
                    <a:pt x="1346" y="2664"/>
                  </a:cubicBezTo>
                  <a:cubicBezTo>
                    <a:pt x="1398" y="2664"/>
                    <a:pt x="1455" y="2620"/>
                    <a:pt x="1441" y="2554"/>
                  </a:cubicBezTo>
                  <a:cubicBezTo>
                    <a:pt x="1251" y="1595"/>
                    <a:pt x="697" y="839"/>
                    <a:pt x="174" y="37"/>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5"/>
            <p:cNvSpPr/>
            <p:nvPr/>
          </p:nvSpPr>
          <p:spPr>
            <a:xfrm>
              <a:off x="5266725" y="2915200"/>
              <a:ext cx="36325" cy="66625"/>
            </a:xfrm>
            <a:custGeom>
              <a:rect b="b" l="l" r="r" t="t"/>
              <a:pathLst>
                <a:path extrusionOk="0" h="2665" w="1453">
                  <a:moveTo>
                    <a:pt x="109" y="1"/>
                  </a:moveTo>
                  <a:cubicBezTo>
                    <a:pt x="55" y="1"/>
                    <a:pt x="0" y="57"/>
                    <a:pt x="37" y="118"/>
                  </a:cubicBezTo>
                  <a:cubicBezTo>
                    <a:pt x="546" y="909"/>
                    <a:pt x="1089" y="1657"/>
                    <a:pt x="1271" y="2602"/>
                  </a:cubicBezTo>
                  <a:cubicBezTo>
                    <a:pt x="1279" y="2646"/>
                    <a:pt x="1311" y="2664"/>
                    <a:pt x="1345" y="2664"/>
                  </a:cubicBezTo>
                  <a:cubicBezTo>
                    <a:pt x="1396" y="2664"/>
                    <a:pt x="1453" y="2621"/>
                    <a:pt x="1439" y="2555"/>
                  </a:cubicBezTo>
                  <a:cubicBezTo>
                    <a:pt x="1250" y="1594"/>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5"/>
            <p:cNvSpPr/>
            <p:nvPr/>
          </p:nvSpPr>
          <p:spPr>
            <a:xfrm>
              <a:off x="5309425" y="2828325"/>
              <a:ext cx="36375" cy="66600"/>
            </a:xfrm>
            <a:custGeom>
              <a:rect b="b" l="l" r="r" t="t"/>
              <a:pathLst>
                <a:path extrusionOk="0" h="2664" w="1455">
                  <a:moveTo>
                    <a:pt x="109" y="1"/>
                  </a:moveTo>
                  <a:cubicBezTo>
                    <a:pt x="54" y="1"/>
                    <a:pt x="0" y="57"/>
                    <a:pt x="38" y="117"/>
                  </a:cubicBezTo>
                  <a:cubicBezTo>
                    <a:pt x="547" y="908"/>
                    <a:pt x="1091" y="1656"/>
                    <a:pt x="1272" y="2601"/>
                  </a:cubicBezTo>
                  <a:cubicBezTo>
                    <a:pt x="1281" y="2645"/>
                    <a:pt x="1313" y="2664"/>
                    <a:pt x="1347" y="2664"/>
                  </a:cubicBezTo>
                  <a:cubicBezTo>
                    <a:pt x="1399" y="2664"/>
                    <a:pt x="1455" y="2621"/>
                    <a:pt x="1441" y="2554"/>
                  </a:cubicBezTo>
                  <a:cubicBezTo>
                    <a:pt x="1251" y="1595"/>
                    <a:pt x="698" y="839"/>
                    <a:pt x="174"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5"/>
            <p:cNvSpPr/>
            <p:nvPr/>
          </p:nvSpPr>
          <p:spPr>
            <a:xfrm>
              <a:off x="5478050" y="3368075"/>
              <a:ext cx="11750" cy="46225"/>
            </a:xfrm>
            <a:custGeom>
              <a:rect b="b" l="l" r="r" t="t"/>
              <a:pathLst>
                <a:path extrusionOk="0" h="1849" w="470">
                  <a:moveTo>
                    <a:pt x="109" y="0"/>
                  </a:moveTo>
                  <a:cubicBezTo>
                    <a:pt x="54" y="0"/>
                    <a:pt x="0" y="44"/>
                    <a:pt x="26" y="111"/>
                  </a:cubicBezTo>
                  <a:cubicBezTo>
                    <a:pt x="218" y="643"/>
                    <a:pt x="279" y="1189"/>
                    <a:pt x="266" y="1754"/>
                  </a:cubicBezTo>
                  <a:cubicBezTo>
                    <a:pt x="264" y="1817"/>
                    <a:pt x="313" y="1849"/>
                    <a:pt x="361" y="1849"/>
                  </a:cubicBezTo>
                  <a:cubicBezTo>
                    <a:pt x="410" y="1849"/>
                    <a:pt x="460" y="1817"/>
                    <a:pt x="460" y="1754"/>
                  </a:cubicBezTo>
                  <a:cubicBezTo>
                    <a:pt x="469" y="1172"/>
                    <a:pt x="402" y="611"/>
                    <a:pt x="200" y="63"/>
                  </a:cubicBezTo>
                  <a:cubicBezTo>
                    <a:pt x="184" y="19"/>
                    <a:pt x="146"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5"/>
            <p:cNvSpPr/>
            <p:nvPr/>
          </p:nvSpPr>
          <p:spPr>
            <a:xfrm>
              <a:off x="5569300" y="3226425"/>
              <a:ext cx="6975" cy="58775"/>
            </a:xfrm>
            <a:custGeom>
              <a:rect b="b" l="l" r="r" t="t"/>
              <a:pathLst>
                <a:path extrusionOk="0" h="2351" w="279">
                  <a:moveTo>
                    <a:pt x="92" y="1"/>
                  </a:moveTo>
                  <a:cubicBezTo>
                    <a:pt x="45" y="1"/>
                    <a:pt x="1" y="31"/>
                    <a:pt x="6" y="91"/>
                  </a:cubicBezTo>
                  <a:cubicBezTo>
                    <a:pt x="68" y="814"/>
                    <a:pt x="89" y="1535"/>
                    <a:pt x="92" y="2259"/>
                  </a:cubicBezTo>
                  <a:cubicBezTo>
                    <a:pt x="92" y="2320"/>
                    <a:pt x="139" y="2350"/>
                    <a:pt x="185" y="2350"/>
                  </a:cubicBezTo>
                  <a:cubicBezTo>
                    <a:pt x="232" y="2350"/>
                    <a:pt x="279" y="2320"/>
                    <a:pt x="279" y="2259"/>
                  </a:cubicBezTo>
                  <a:cubicBezTo>
                    <a:pt x="279" y="1535"/>
                    <a:pt x="258" y="814"/>
                    <a:pt x="197" y="91"/>
                  </a:cubicBezTo>
                  <a:cubicBezTo>
                    <a:pt x="191" y="31"/>
                    <a:pt x="140" y="1"/>
                    <a:pt x="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5"/>
            <p:cNvSpPr/>
            <p:nvPr/>
          </p:nvSpPr>
          <p:spPr>
            <a:xfrm>
              <a:off x="5560825" y="3480025"/>
              <a:ext cx="23675" cy="64625"/>
            </a:xfrm>
            <a:custGeom>
              <a:rect b="b" l="l" r="r" t="t"/>
              <a:pathLst>
                <a:path extrusionOk="0" h="2585" w="947">
                  <a:moveTo>
                    <a:pt x="119" y="0"/>
                  </a:moveTo>
                  <a:cubicBezTo>
                    <a:pt x="61" y="0"/>
                    <a:pt x="1" y="65"/>
                    <a:pt x="36" y="136"/>
                  </a:cubicBezTo>
                  <a:cubicBezTo>
                    <a:pt x="396" y="903"/>
                    <a:pt x="576" y="1715"/>
                    <a:pt x="787" y="2530"/>
                  </a:cubicBezTo>
                  <a:cubicBezTo>
                    <a:pt x="797" y="2569"/>
                    <a:pt x="825" y="2585"/>
                    <a:pt x="855" y="2585"/>
                  </a:cubicBezTo>
                  <a:cubicBezTo>
                    <a:pt x="900" y="2585"/>
                    <a:pt x="947" y="2547"/>
                    <a:pt x="935" y="2490"/>
                  </a:cubicBezTo>
                  <a:cubicBezTo>
                    <a:pt x="770" y="1646"/>
                    <a:pt x="556" y="824"/>
                    <a:pt x="187" y="46"/>
                  </a:cubicBezTo>
                  <a:cubicBezTo>
                    <a:pt x="171"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5"/>
            <p:cNvSpPr/>
            <p:nvPr/>
          </p:nvSpPr>
          <p:spPr>
            <a:xfrm>
              <a:off x="5191400" y="3062275"/>
              <a:ext cx="33900" cy="58000"/>
            </a:xfrm>
            <a:custGeom>
              <a:rect b="b" l="l" r="r" t="t"/>
              <a:pathLst>
                <a:path extrusionOk="0" h="2320" w="1356">
                  <a:moveTo>
                    <a:pt x="81" y="1"/>
                  </a:moveTo>
                  <a:cubicBezTo>
                    <a:pt x="30" y="1"/>
                    <a:pt x="1" y="77"/>
                    <a:pt x="54" y="114"/>
                  </a:cubicBezTo>
                  <a:cubicBezTo>
                    <a:pt x="790" y="622"/>
                    <a:pt x="977" y="1426"/>
                    <a:pt x="1162" y="2253"/>
                  </a:cubicBezTo>
                  <a:cubicBezTo>
                    <a:pt x="1172" y="2300"/>
                    <a:pt x="1206" y="2320"/>
                    <a:pt x="1243" y="2320"/>
                  </a:cubicBezTo>
                  <a:cubicBezTo>
                    <a:pt x="1297" y="2320"/>
                    <a:pt x="1356" y="2274"/>
                    <a:pt x="1340" y="2204"/>
                  </a:cubicBezTo>
                  <a:cubicBezTo>
                    <a:pt x="1138" y="1323"/>
                    <a:pt x="925" y="515"/>
                    <a:pt x="113" y="10"/>
                  </a:cubicBezTo>
                  <a:cubicBezTo>
                    <a:pt x="101" y="4"/>
                    <a:pt x="91" y="1"/>
                    <a:pt x="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5"/>
            <p:cNvSpPr/>
            <p:nvPr/>
          </p:nvSpPr>
          <p:spPr>
            <a:xfrm>
              <a:off x="5142400" y="3101000"/>
              <a:ext cx="22675" cy="42250"/>
            </a:xfrm>
            <a:custGeom>
              <a:rect b="b" l="l" r="r" t="t"/>
              <a:pathLst>
                <a:path extrusionOk="0" h="1690" w="907">
                  <a:moveTo>
                    <a:pt x="132" y="1"/>
                  </a:moveTo>
                  <a:cubicBezTo>
                    <a:pt x="67" y="1"/>
                    <a:pt x="1" y="72"/>
                    <a:pt x="42" y="146"/>
                  </a:cubicBezTo>
                  <a:cubicBezTo>
                    <a:pt x="301" y="621"/>
                    <a:pt x="525" y="1112"/>
                    <a:pt x="700" y="1623"/>
                  </a:cubicBezTo>
                  <a:cubicBezTo>
                    <a:pt x="716" y="1670"/>
                    <a:pt x="754" y="1689"/>
                    <a:pt x="792" y="1689"/>
                  </a:cubicBezTo>
                  <a:cubicBezTo>
                    <a:pt x="849" y="1689"/>
                    <a:pt x="906" y="1643"/>
                    <a:pt x="883" y="1574"/>
                  </a:cubicBezTo>
                  <a:cubicBezTo>
                    <a:pt x="705" y="1044"/>
                    <a:pt x="473" y="538"/>
                    <a:pt x="208" y="49"/>
                  </a:cubicBezTo>
                  <a:cubicBezTo>
                    <a:pt x="190"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5"/>
            <p:cNvSpPr/>
            <p:nvPr/>
          </p:nvSpPr>
          <p:spPr>
            <a:xfrm>
              <a:off x="5289775" y="4337100"/>
              <a:ext cx="38450" cy="64350"/>
            </a:xfrm>
            <a:custGeom>
              <a:rect b="b" l="l" r="r" t="t"/>
              <a:pathLst>
                <a:path extrusionOk="0" h="2574" w="1538">
                  <a:moveTo>
                    <a:pt x="116" y="0"/>
                  </a:moveTo>
                  <a:cubicBezTo>
                    <a:pt x="55" y="0"/>
                    <a:pt x="1" y="79"/>
                    <a:pt x="58" y="131"/>
                  </a:cubicBezTo>
                  <a:cubicBezTo>
                    <a:pt x="728" y="784"/>
                    <a:pt x="1012" y="1695"/>
                    <a:pt x="1379" y="2533"/>
                  </a:cubicBezTo>
                  <a:cubicBezTo>
                    <a:pt x="1392" y="2561"/>
                    <a:pt x="1413" y="2573"/>
                    <a:pt x="1435" y="2573"/>
                  </a:cubicBezTo>
                  <a:cubicBezTo>
                    <a:pt x="1485" y="2573"/>
                    <a:pt x="1538" y="2517"/>
                    <a:pt x="1512" y="2455"/>
                  </a:cubicBezTo>
                  <a:cubicBezTo>
                    <a:pt x="1150" y="1599"/>
                    <a:pt x="855" y="682"/>
                    <a:pt x="167" y="22"/>
                  </a:cubicBezTo>
                  <a:cubicBezTo>
                    <a:pt x="151" y="7"/>
                    <a:pt x="133" y="0"/>
                    <a:pt x="116"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5"/>
            <p:cNvSpPr/>
            <p:nvPr/>
          </p:nvSpPr>
          <p:spPr>
            <a:xfrm>
              <a:off x="5491300" y="3965775"/>
              <a:ext cx="36350" cy="66225"/>
            </a:xfrm>
            <a:custGeom>
              <a:rect b="b" l="l" r="r" t="t"/>
              <a:pathLst>
                <a:path extrusionOk="0" h="2649" w="1454">
                  <a:moveTo>
                    <a:pt x="109" y="1"/>
                  </a:moveTo>
                  <a:cubicBezTo>
                    <a:pt x="54" y="1"/>
                    <a:pt x="0" y="56"/>
                    <a:pt x="37" y="115"/>
                  </a:cubicBezTo>
                  <a:cubicBezTo>
                    <a:pt x="545" y="904"/>
                    <a:pt x="1090" y="1647"/>
                    <a:pt x="1271" y="2587"/>
                  </a:cubicBezTo>
                  <a:cubicBezTo>
                    <a:pt x="1279" y="2630"/>
                    <a:pt x="1311" y="2648"/>
                    <a:pt x="1345" y="2648"/>
                  </a:cubicBezTo>
                  <a:cubicBezTo>
                    <a:pt x="1397" y="2648"/>
                    <a:pt x="1454" y="2605"/>
                    <a:pt x="1440" y="2539"/>
                  </a:cubicBezTo>
                  <a:cubicBezTo>
                    <a:pt x="1252" y="1587"/>
                    <a:pt x="698" y="836"/>
                    <a:pt x="174" y="37"/>
                  </a:cubicBezTo>
                  <a:cubicBezTo>
                    <a:pt x="157" y="12"/>
                    <a:pt x="133" y="1"/>
                    <a:pt x="109"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5"/>
            <p:cNvSpPr/>
            <p:nvPr/>
          </p:nvSpPr>
          <p:spPr>
            <a:xfrm>
              <a:off x="5098400" y="2713475"/>
              <a:ext cx="40800" cy="71175"/>
            </a:xfrm>
            <a:custGeom>
              <a:rect b="b" l="l" r="r" t="t"/>
              <a:pathLst>
                <a:path extrusionOk="0" h="2847" w="1632">
                  <a:moveTo>
                    <a:pt x="109" y="0"/>
                  </a:moveTo>
                  <a:cubicBezTo>
                    <a:pt x="53" y="0"/>
                    <a:pt x="0" y="80"/>
                    <a:pt x="47" y="139"/>
                  </a:cubicBezTo>
                  <a:cubicBezTo>
                    <a:pt x="666" y="940"/>
                    <a:pt x="1045" y="1875"/>
                    <a:pt x="1440" y="2798"/>
                  </a:cubicBezTo>
                  <a:cubicBezTo>
                    <a:pt x="1455" y="2832"/>
                    <a:pt x="1481" y="2846"/>
                    <a:pt x="1508" y="2846"/>
                  </a:cubicBezTo>
                  <a:cubicBezTo>
                    <a:pt x="1567" y="2846"/>
                    <a:pt x="1632" y="2779"/>
                    <a:pt x="1600" y="2704"/>
                  </a:cubicBezTo>
                  <a:cubicBezTo>
                    <a:pt x="1199" y="1769"/>
                    <a:pt x="794" y="832"/>
                    <a:pt x="159" y="27"/>
                  </a:cubicBezTo>
                  <a:cubicBezTo>
                    <a:pt x="144" y="8"/>
                    <a:pt x="126"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5"/>
            <p:cNvSpPr/>
            <p:nvPr/>
          </p:nvSpPr>
          <p:spPr>
            <a:xfrm>
              <a:off x="5010175" y="3996375"/>
              <a:ext cx="36375" cy="66600"/>
            </a:xfrm>
            <a:custGeom>
              <a:rect b="b" l="l" r="r" t="t"/>
              <a:pathLst>
                <a:path extrusionOk="0" h="2664" w="1455">
                  <a:moveTo>
                    <a:pt x="110" y="0"/>
                  </a:moveTo>
                  <a:cubicBezTo>
                    <a:pt x="55" y="0"/>
                    <a:pt x="0" y="57"/>
                    <a:pt x="37" y="116"/>
                  </a:cubicBezTo>
                  <a:cubicBezTo>
                    <a:pt x="546" y="908"/>
                    <a:pt x="1090" y="1656"/>
                    <a:pt x="1271" y="2600"/>
                  </a:cubicBezTo>
                  <a:cubicBezTo>
                    <a:pt x="1280" y="2645"/>
                    <a:pt x="1312" y="2664"/>
                    <a:pt x="1346" y="2664"/>
                  </a:cubicBezTo>
                  <a:cubicBezTo>
                    <a:pt x="1398" y="2664"/>
                    <a:pt x="1454" y="2621"/>
                    <a:pt x="1441" y="2554"/>
                  </a:cubicBezTo>
                  <a:cubicBezTo>
                    <a:pt x="1251" y="1595"/>
                    <a:pt x="697" y="839"/>
                    <a:pt x="173" y="36"/>
                  </a:cubicBezTo>
                  <a:cubicBezTo>
                    <a:pt x="157" y="11"/>
                    <a:pt x="134"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5"/>
            <p:cNvSpPr/>
            <p:nvPr/>
          </p:nvSpPr>
          <p:spPr>
            <a:xfrm>
              <a:off x="5131725" y="2708025"/>
              <a:ext cx="14625" cy="34750"/>
            </a:xfrm>
            <a:custGeom>
              <a:rect b="b" l="l" r="r" t="t"/>
              <a:pathLst>
                <a:path extrusionOk="0" h="1390" w="585">
                  <a:moveTo>
                    <a:pt x="90" y="0"/>
                  </a:moveTo>
                  <a:cubicBezTo>
                    <a:pt x="48" y="0"/>
                    <a:pt x="0" y="38"/>
                    <a:pt x="17" y="83"/>
                  </a:cubicBezTo>
                  <a:cubicBezTo>
                    <a:pt x="188" y="490"/>
                    <a:pt x="328" y="906"/>
                    <a:pt x="427" y="1336"/>
                  </a:cubicBezTo>
                  <a:cubicBezTo>
                    <a:pt x="436" y="1373"/>
                    <a:pt x="464" y="1390"/>
                    <a:pt x="494" y="1390"/>
                  </a:cubicBezTo>
                  <a:cubicBezTo>
                    <a:pt x="538" y="1390"/>
                    <a:pt x="584" y="1353"/>
                    <a:pt x="571" y="1297"/>
                  </a:cubicBezTo>
                  <a:cubicBezTo>
                    <a:pt x="466" y="862"/>
                    <a:pt x="316" y="444"/>
                    <a:pt x="141" y="33"/>
                  </a:cubicBezTo>
                  <a:cubicBezTo>
                    <a:pt x="131" y="10"/>
                    <a:pt x="112" y="0"/>
                    <a:pt x="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5"/>
            <p:cNvSpPr/>
            <p:nvPr/>
          </p:nvSpPr>
          <p:spPr>
            <a:xfrm>
              <a:off x="5170325" y="2851075"/>
              <a:ext cx="22675" cy="42250"/>
            </a:xfrm>
            <a:custGeom>
              <a:rect b="b" l="l" r="r" t="t"/>
              <a:pathLst>
                <a:path extrusionOk="0" h="1690" w="907">
                  <a:moveTo>
                    <a:pt x="131" y="0"/>
                  </a:moveTo>
                  <a:cubicBezTo>
                    <a:pt x="66" y="0"/>
                    <a:pt x="0" y="70"/>
                    <a:pt x="41" y="146"/>
                  </a:cubicBezTo>
                  <a:cubicBezTo>
                    <a:pt x="302" y="621"/>
                    <a:pt x="526" y="1111"/>
                    <a:pt x="700" y="1623"/>
                  </a:cubicBezTo>
                  <a:cubicBezTo>
                    <a:pt x="715" y="1669"/>
                    <a:pt x="753" y="1689"/>
                    <a:pt x="791" y="1689"/>
                  </a:cubicBezTo>
                  <a:cubicBezTo>
                    <a:pt x="849" y="1689"/>
                    <a:pt x="907" y="1643"/>
                    <a:pt x="882" y="1574"/>
                  </a:cubicBezTo>
                  <a:cubicBezTo>
                    <a:pt x="706" y="1044"/>
                    <a:pt x="474" y="538"/>
                    <a:pt x="207" y="49"/>
                  </a:cubicBezTo>
                  <a:cubicBezTo>
                    <a:pt x="189" y="15"/>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5"/>
            <p:cNvSpPr/>
            <p:nvPr/>
          </p:nvSpPr>
          <p:spPr>
            <a:xfrm>
              <a:off x="5022525" y="2938875"/>
              <a:ext cx="36350" cy="66600"/>
            </a:xfrm>
            <a:custGeom>
              <a:rect b="b" l="l" r="r" t="t"/>
              <a:pathLst>
                <a:path extrusionOk="0" h="2664" w="1454">
                  <a:moveTo>
                    <a:pt x="109" y="0"/>
                  </a:moveTo>
                  <a:cubicBezTo>
                    <a:pt x="55" y="0"/>
                    <a:pt x="0" y="57"/>
                    <a:pt x="37" y="116"/>
                  </a:cubicBezTo>
                  <a:cubicBezTo>
                    <a:pt x="546" y="908"/>
                    <a:pt x="1090" y="1656"/>
                    <a:pt x="1271" y="2600"/>
                  </a:cubicBezTo>
                  <a:cubicBezTo>
                    <a:pt x="1280" y="2644"/>
                    <a:pt x="1312" y="2664"/>
                    <a:pt x="1346" y="2664"/>
                  </a:cubicBezTo>
                  <a:cubicBezTo>
                    <a:pt x="1398" y="2664"/>
                    <a:pt x="1454" y="2620"/>
                    <a:pt x="1440" y="2554"/>
                  </a:cubicBezTo>
                  <a:cubicBezTo>
                    <a:pt x="1250" y="1595"/>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5"/>
            <p:cNvSpPr/>
            <p:nvPr/>
          </p:nvSpPr>
          <p:spPr>
            <a:xfrm>
              <a:off x="5057925" y="2772075"/>
              <a:ext cx="36375" cy="66600"/>
            </a:xfrm>
            <a:custGeom>
              <a:rect b="b" l="l" r="r" t="t"/>
              <a:pathLst>
                <a:path extrusionOk="0" h="2664" w="1455">
                  <a:moveTo>
                    <a:pt x="110" y="1"/>
                  </a:moveTo>
                  <a:cubicBezTo>
                    <a:pt x="55" y="1"/>
                    <a:pt x="1" y="57"/>
                    <a:pt x="39" y="116"/>
                  </a:cubicBezTo>
                  <a:cubicBezTo>
                    <a:pt x="548" y="908"/>
                    <a:pt x="1091" y="1656"/>
                    <a:pt x="1274" y="2601"/>
                  </a:cubicBezTo>
                  <a:cubicBezTo>
                    <a:pt x="1282" y="2645"/>
                    <a:pt x="1313" y="2664"/>
                    <a:pt x="1347" y="2664"/>
                  </a:cubicBezTo>
                  <a:cubicBezTo>
                    <a:pt x="1398" y="2664"/>
                    <a:pt x="1455" y="2620"/>
                    <a:pt x="1441" y="2554"/>
                  </a:cubicBezTo>
                  <a:cubicBezTo>
                    <a:pt x="1253" y="1594"/>
                    <a:pt x="699" y="839"/>
                    <a:pt x="175" y="37"/>
                  </a:cubicBezTo>
                  <a:cubicBezTo>
                    <a:pt x="159" y="11"/>
                    <a:pt x="135"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5"/>
            <p:cNvSpPr/>
            <p:nvPr/>
          </p:nvSpPr>
          <p:spPr>
            <a:xfrm>
              <a:off x="5698700" y="4052200"/>
              <a:ext cx="36375" cy="66200"/>
            </a:xfrm>
            <a:custGeom>
              <a:rect b="b" l="l" r="r" t="t"/>
              <a:pathLst>
                <a:path extrusionOk="0" h="2648" w="1455">
                  <a:moveTo>
                    <a:pt x="110" y="1"/>
                  </a:moveTo>
                  <a:cubicBezTo>
                    <a:pt x="54" y="1"/>
                    <a:pt x="0" y="56"/>
                    <a:pt x="38" y="115"/>
                  </a:cubicBezTo>
                  <a:cubicBezTo>
                    <a:pt x="547" y="903"/>
                    <a:pt x="1091" y="1647"/>
                    <a:pt x="1272" y="2586"/>
                  </a:cubicBezTo>
                  <a:cubicBezTo>
                    <a:pt x="1281" y="2629"/>
                    <a:pt x="1312" y="2648"/>
                    <a:pt x="1346" y="2648"/>
                  </a:cubicBezTo>
                  <a:cubicBezTo>
                    <a:pt x="1398" y="2648"/>
                    <a:pt x="1455" y="2605"/>
                    <a:pt x="1441" y="2539"/>
                  </a:cubicBezTo>
                  <a:cubicBezTo>
                    <a:pt x="1253" y="1587"/>
                    <a:pt x="699" y="836"/>
                    <a:pt x="175" y="37"/>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5"/>
            <p:cNvSpPr/>
            <p:nvPr/>
          </p:nvSpPr>
          <p:spPr>
            <a:xfrm>
              <a:off x="5567300" y="3687100"/>
              <a:ext cx="36325" cy="66200"/>
            </a:xfrm>
            <a:custGeom>
              <a:rect b="b" l="l" r="r" t="t"/>
              <a:pathLst>
                <a:path extrusionOk="0" h="2648" w="1453">
                  <a:moveTo>
                    <a:pt x="109" y="0"/>
                  </a:moveTo>
                  <a:cubicBezTo>
                    <a:pt x="55" y="0"/>
                    <a:pt x="1" y="56"/>
                    <a:pt x="37" y="114"/>
                  </a:cubicBezTo>
                  <a:cubicBezTo>
                    <a:pt x="546" y="903"/>
                    <a:pt x="1089" y="1646"/>
                    <a:pt x="1272" y="2586"/>
                  </a:cubicBezTo>
                  <a:cubicBezTo>
                    <a:pt x="1279" y="2629"/>
                    <a:pt x="1311" y="2647"/>
                    <a:pt x="1344" y="2647"/>
                  </a:cubicBezTo>
                  <a:cubicBezTo>
                    <a:pt x="1396" y="2647"/>
                    <a:pt x="1453" y="2604"/>
                    <a:pt x="1439" y="2538"/>
                  </a:cubicBezTo>
                  <a:cubicBezTo>
                    <a:pt x="1251" y="1587"/>
                    <a:pt x="697" y="835"/>
                    <a:pt x="173" y="36"/>
                  </a:cubicBezTo>
                  <a:cubicBezTo>
                    <a:pt x="157" y="11"/>
                    <a:pt x="133" y="0"/>
                    <a:pt x="109"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5"/>
            <p:cNvSpPr/>
            <p:nvPr/>
          </p:nvSpPr>
          <p:spPr>
            <a:xfrm>
              <a:off x="5603225" y="4038150"/>
              <a:ext cx="6950" cy="58400"/>
            </a:xfrm>
            <a:custGeom>
              <a:rect b="b" l="l" r="r" t="t"/>
              <a:pathLst>
                <a:path extrusionOk="0" h="2336" w="278">
                  <a:moveTo>
                    <a:pt x="93" y="1"/>
                  </a:moveTo>
                  <a:cubicBezTo>
                    <a:pt x="46" y="1"/>
                    <a:pt x="1" y="31"/>
                    <a:pt x="7" y="91"/>
                  </a:cubicBezTo>
                  <a:cubicBezTo>
                    <a:pt x="68" y="808"/>
                    <a:pt x="89" y="1526"/>
                    <a:pt x="90" y="2246"/>
                  </a:cubicBezTo>
                  <a:cubicBezTo>
                    <a:pt x="90" y="2306"/>
                    <a:pt x="137" y="2336"/>
                    <a:pt x="184" y="2336"/>
                  </a:cubicBezTo>
                  <a:cubicBezTo>
                    <a:pt x="231" y="2336"/>
                    <a:pt x="277" y="2306"/>
                    <a:pt x="277" y="2246"/>
                  </a:cubicBezTo>
                  <a:cubicBezTo>
                    <a:pt x="277" y="1528"/>
                    <a:pt x="257" y="810"/>
                    <a:pt x="195" y="91"/>
                  </a:cubicBezTo>
                  <a:cubicBezTo>
                    <a:pt x="191" y="31"/>
                    <a:pt x="141"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5"/>
            <p:cNvSpPr/>
            <p:nvPr/>
          </p:nvSpPr>
          <p:spPr>
            <a:xfrm>
              <a:off x="995750" y="2480800"/>
              <a:ext cx="4114600" cy="2295750"/>
            </a:xfrm>
            <a:custGeom>
              <a:rect b="b" l="l" r="r" t="t"/>
              <a:pathLst>
                <a:path extrusionOk="0" h="91830" w="164584">
                  <a:moveTo>
                    <a:pt x="108579" y="1"/>
                  </a:moveTo>
                  <a:cubicBezTo>
                    <a:pt x="101749" y="1"/>
                    <a:pt x="94978" y="191"/>
                    <a:pt x="88337" y="530"/>
                  </a:cubicBezTo>
                  <a:cubicBezTo>
                    <a:pt x="86373" y="1224"/>
                    <a:pt x="84441" y="1993"/>
                    <a:pt x="82606" y="2984"/>
                  </a:cubicBezTo>
                  <a:cubicBezTo>
                    <a:pt x="81750" y="3443"/>
                    <a:pt x="80513" y="3992"/>
                    <a:pt x="80642" y="5146"/>
                  </a:cubicBezTo>
                  <a:cubicBezTo>
                    <a:pt x="80776" y="6365"/>
                    <a:pt x="81629" y="7844"/>
                    <a:pt x="80583" y="8897"/>
                  </a:cubicBezTo>
                  <a:cubicBezTo>
                    <a:pt x="79639" y="9849"/>
                    <a:pt x="77885" y="9832"/>
                    <a:pt x="76646" y="9939"/>
                  </a:cubicBezTo>
                  <a:cubicBezTo>
                    <a:pt x="74945" y="10082"/>
                    <a:pt x="73250" y="10328"/>
                    <a:pt x="71545" y="10456"/>
                  </a:cubicBezTo>
                  <a:cubicBezTo>
                    <a:pt x="67698" y="10750"/>
                    <a:pt x="63794" y="10850"/>
                    <a:pt x="60028" y="11760"/>
                  </a:cubicBezTo>
                  <a:cubicBezTo>
                    <a:pt x="58288" y="12183"/>
                    <a:pt x="56588" y="12798"/>
                    <a:pt x="55021" y="13678"/>
                  </a:cubicBezTo>
                  <a:cubicBezTo>
                    <a:pt x="54619" y="13902"/>
                    <a:pt x="54102" y="14197"/>
                    <a:pt x="53968" y="14682"/>
                  </a:cubicBezTo>
                  <a:cubicBezTo>
                    <a:pt x="53812" y="15239"/>
                    <a:pt x="54239" y="15768"/>
                    <a:pt x="54592" y="16142"/>
                  </a:cubicBezTo>
                  <a:cubicBezTo>
                    <a:pt x="56697" y="18384"/>
                    <a:pt x="60215" y="18680"/>
                    <a:pt x="62908" y="19855"/>
                  </a:cubicBezTo>
                  <a:cubicBezTo>
                    <a:pt x="63660" y="20184"/>
                    <a:pt x="64433" y="20593"/>
                    <a:pt x="65042" y="21146"/>
                  </a:cubicBezTo>
                  <a:cubicBezTo>
                    <a:pt x="65358" y="21433"/>
                    <a:pt x="65653" y="21769"/>
                    <a:pt x="65433" y="22212"/>
                  </a:cubicBezTo>
                  <a:cubicBezTo>
                    <a:pt x="65204" y="22680"/>
                    <a:pt x="64541" y="22985"/>
                    <a:pt x="64109" y="23220"/>
                  </a:cubicBezTo>
                  <a:cubicBezTo>
                    <a:pt x="62503" y="24097"/>
                    <a:pt x="60731" y="24651"/>
                    <a:pt x="58949" y="25031"/>
                  </a:cubicBezTo>
                  <a:cubicBezTo>
                    <a:pt x="55175" y="25840"/>
                    <a:pt x="51285" y="25906"/>
                    <a:pt x="47444" y="25943"/>
                  </a:cubicBezTo>
                  <a:cubicBezTo>
                    <a:pt x="43836" y="25981"/>
                    <a:pt x="40218" y="26023"/>
                    <a:pt x="36616" y="26220"/>
                  </a:cubicBezTo>
                  <a:cubicBezTo>
                    <a:pt x="32910" y="26424"/>
                    <a:pt x="29097" y="26835"/>
                    <a:pt x="25627" y="28233"/>
                  </a:cubicBezTo>
                  <a:cubicBezTo>
                    <a:pt x="24608" y="28644"/>
                    <a:pt x="23145" y="29131"/>
                    <a:pt x="22600" y="30187"/>
                  </a:cubicBezTo>
                  <a:cubicBezTo>
                    <a:pt x="22223" y="30913"/>
                    <a:pt x="22441" y="31734"/>
                    <a:pt x="22793" y="32420"/>
                  </a:cubicBezTo>
                  <a:cubicBezTo>
                    <a:pt x="23893" y="34571"/>
                    <a:pt x="26018" y="36146"/>
                    <a:pt x="27692" y="37826"/>
                  </a:cubicBezTo>
                  <a:cubicBezTo>
                    <a:pt x="28645" y="38788"/>
                    <a:pt x="29773" y="40047"/>
                    <a:pt x="29501" y="41520"/>
                  </a:cubicBezTo>
                  <a:cubicBezTo>
                    <a:pt x="29281" y="42695"/>
                    <a:pt x="28225" y="43517"/>
                    <a:pt x="27274" y="44115"/>
                  </a:cubicBezTo>
                  <a:cubicBezTo>
                    <a:pt x="25887" y="44984"/>
                    <a:pt x="24340" y="45602"/>
                    <a:pt x="22817" y="46189"/>
                  </a:cubicBezTo>
                  <a:cubicBezTo>
                    <a:pt x="19395" y="47518"/>
                    <a:pt x="14707" y="51752"/>
                    <a:pt x="12004" y="59117"/>
                  </a:cubicBezTo>
                  <a:cubicBezTo>
                    <a:pt x="1" y="91829"/>
                    <a:pt x="18473" y="89499"/>
                    <a:pt x="19535" y="89670"/>
                  </a:cubicBezTo>
                  <a:cubicBezTo>
                    <a:pt x="21454" y="89977"/>
                    <a:pt x="23397" y="90119"/>
                    <a:pt x="25341" y="90167"/>
                  </a:cubicBezTo>
                  <a:cubicBezTo>
                    <a:pt x="26030" y="90184"/>
                    <a:pt x="26718" y="90192"/>
                    <a:pt x="27408" y="90192"/>
                  </a:cubicBezTo>
                  <a:cubicBezTo>
                    <a:pt x="30932" y="90192"/>
                    <a:pt x="34465" y="89987"/>
                    <a:pt x="37982" y="89831"/>
                  </a:cubicBezTo>
                  <a:cubicBezTo>
                    <a:pt x="46486" y="89463"/>
                    <a:pt x="54984" y="88974"/>
                    <a:pt x="63479" y="88479"/>
                  </a:cubicBezTo>
                  <a:cubicBezTo>
                    <a:pt x="72066" y="87976"/>
                    <a:pt x="80658" y="87560"/>
                    <a:pt x="89246" y="87036"/>
                  </a:cubicBezTo>
                  <a:cubicBezTo>
                    <a:pt x="97731" y="86516"/>
                    <a:pt x="106207" y="85790"/>
                    <a:pt x="114688" y="85167"/>
                  </a:cubicBezTo>
                  <a:cubicBezTo>
                    <a:pt x="119451" y="84816"/>
                    <a:pt x="124217" y="84500"/>
                    <a:pt x="128989" y="84271"/>
                  </a:cubicBezTo>
                  <a:cubicBezTo>
                    <a:pt x="130575" y="84196"/>
                    <a:pt x="132168" y="84275"/>
                    <a:pt x="133755" y="84186"/>
                  </a:cubicBezTo>
                  <a:cubicBezTo>
                    <a:pt x="133764" y="84185"/>
                    <a:pt x="133774" y="84185"/>
                    <a:pt x="133785" y="84185"/>
                  </a:cubicBezTo>
                  <a:cubicBezTo>
                    <a:pt x="135062" y="84185"/>
                    <a:pt x="144404" y="88097"/>
                    <a:pt x="146700" y="88097"/>
                  </a:cubicBezTo>
                  <a:cubicBezTo>
                    <a:pt x="146905" y="88097"/>
                    <a:pt x="147055" y="88065"/>
                    <a:pt x="147136" y="87997"/>
                  </a:cubicBezTo>
                  <a:cubicBezTo>
                    <a:pt x="147192" y="87948"/>
                    <a:pt x="164584" y="76839"/>
                    <a:pt x="133509" y="54500"/>
                  </a:cubicBezTo>
                  <a:cubicBezTo>
                    <a:pt x="132451" y="53738"/>
                    <a:pt x="123813" y="48502"/>
                    <a:pt x="121279" y="47040"/>
                  </a:cubicBezTo>
                  <a:cubicBezTo>
                    <a:pt x="118185" y="45254"/>
                    <a:pt x="114960" y="43702"/>
                    <a:pt x="111646" y="42372"/>
                  </a:cubicBezTo>
                  <a:cubicBezTo>
                    <a:pt x="109955" y="41692"/>
                    <a:pt x="108242" y="41073"/>
                    <a:pt x="106508" y="40503"/>
                  </a:cubicBezTo>
                  <a:cubicBezTo>
                    <a:pt x="105309" y="40112"/>
                    <a:pt x="104097" y="39671"/>
                    <a:pt x="102859" y="39415"/>
                  </a:cubicBezTo>
                  <a:cubicBezTo>
                    <a:pt x="101146" y="39057"/>
                    <a:pt x="99412" y="38782"/>
                    <a:pt x="97699" y="38415"/>
                  </a:cubicBezTo>
                  <a:cubicBezTo>
                    <a:pt x="95858" y="38019"/>
                    <a:pt x="93765" y="37667"/>
                    <a:pt x="92116" y="36711"/>
                  </a:cubicBezTo>
                  <a:cubicBezTo>
                    <a:pt x="91873" y="36573"/>
                    <a:pt x="91626" y="36415"/>
                    <a:pt x="91480" y="36172"/>
                  </a:cubicBezTo>
                  <a:cubicBezTo>
                    <a:pt x="90966" y="35338"/>
                    <a:pt x="91559" y="34615"/>
                    <a:pt x="92237" y="34178"/>
                  </a:cubicBezTo>
                  <a:cubicBezTo>
                    <a:pt x="93100" y="33617"/>
                    <a:pt x="94035" y="33135"/>
                    <a:pt x="94986" y="32741"/>
                  </a:cubicBezTo>
                  <a:cubicBezTo>
                    <a:pt x="96988" y="31914"/>
                    <a:pt x="99074" y="31223"/>
                    <a:pt x="100956" y="30138"/>
                  </a:cubicBezTo>
                  <a:cubicBezTo>
                    <a:pt x="101867" y="29614"/>
                    <a:pt x="103832" y="28359"/>
                    <a:pt x="102909" y="27073"/>
                  </a:cubicBezTo>
                  <a:cubicBezTo>
                    <a:pt x="102336" y="26277"/>
                    <a:pt x="101245" y="25786"/>
                    <a:pt x="100392" y="25369"/>
                  </a:cubicBezTo>
                  <a:cubicBezTo>
                    <a:pt x="99445" y="24909"/>
                    <a:pt x="98463" y="24501"/>
                    <a:pt x="97473" y="24142"/>
                  </a:cubicBezTo>
                  <a:cubicBezTo>
                    <a:pt x="94543" y="23076"/>
                    <a:pt x="91462" y="22349"/>
                    <a:pt x="88438" y="21603"/>
                  </a:cubicBezTo>
                  <a:cubicBezTo>
                    <a:pt x="87293" y="21317"/>
                    <a:pt x="78720" y="19229"/>
                    <a:pt x="80284" y="17254"/>
                  </a:cubicBezTo>
                  <a:cubicBezTo>
                    <a:pt x="80770" y="16641"/>
                    <a:pt x="82068" y="16545"/>
                    <a:pt x="82772" y="16433"/>
                  </a:cubicBezTo>
                  <a:cubicBezTo>
                    <a:pt x="83919" y="16253"/>
                    <a:pt x="85080" y="16166"/>
                    <a:pt x="86235" y="16087"/>
                  </a:cubicBezTo>
                  <a:cubicBezTo>
                    <a:pt x="89192" y="15875"/>
                    <a:pt x="92131" y="15475"/>
                    <a:pt x="95087" y="15266"/>
                  </a:cubicBezTo>
                  <a:cubicBezTo>
                    <a:pt x="96732" y="15149"/>
                    <a:pt x="98387" y="14951"/>
                    <a:pt x="100034" y="14908"/>
                  </a:cubicBezTo>
                  <a:cubicBezTo>
                    <a:pt x="101095" y="14882"/>
                    <a:pt x="102161" y="14902"/>
                    <a:pt x="103214" y="14779"/>
                  </a:cubicBezTo>
                  <a:cubicBezTo>
                    <a:pt x="103917" y="14698"/>
                    <a:pt x="104761" y="14610"/>
                    <a:pt x="105123" y="13920"/>
                  </a:cubicBezTo>
                  <a:cubicBezTo>
                    <a:pt x="105504" y="13193"/>
                    <a:pt x="105156" y="12482"/>
                    <a:pt x="104600" y="11966"/>
                  </a:cubicBezTo>
                  <a:cubicBezTo>
                    <a:pt x="102752" y="10244"/>
                    <a:pt x="94737" y="10823"/>
                    <a:pt x="94737" y="8242"/>
                  </a:cubicBezTo>
                  <a:cubicBezTo>
                    <a:pt x="94737" y="5610"/>
                    <a:pt x="102126" y="3365"/>
                    <a:pt x="104543" y="2787"/>
                  </a:cubicBezTo>
                  <a:cubicBezTo>
                    <a:pt x="107531" y="2069"/>
                    <a:pt x="110510" y="1351"/>
                    <a:pt x="113540" y="803"/>
                  </a:cubicBezTo>
                  <a:cubicBezTo>
                    <a:pt x="114363" y="654"/>
                    <a:pt x="115789" y="375"/>
                    <a:pt x="117160" y="103"/>
                  </a:cubicBezTo>
                  <a:cubicBezTo>
                    <a:pt x="114293" y="34"/>
                    <a:pt x="111431" y="1"/>
                    <a:pt x="108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5"/>
            <p:cNvSpPr/>
            <p:nvPr/>
          </p:nvSpPr>
          <p:spPr>
            <a:xfrm>
              <a:off x="3960125" y="3146100"/>
              <a:ext cx="32750" cy="32150"/>
            </a:xfrm>
            <a:custGeom>
              <a:rect b="b" l="l" r="r" t="t"/>
              <a:pathLst>
                <a:path extrusionOk="0" h="1286" w="1310">
                  <a:moveTo>
                    <a:pt x="549" y="0"/>
                  </a:moveTo>
                  <a:cubicBezTo>
                    <a:pt x="548" y="0"/>
                    <a:pt x="547" y="0"/>
                    <a:pt x="547" y="0"/>
                  </a:cubicBezTo>
                  <a:cubicBezTo>
                    <a:pt x="441" y="3"/>
                    <a:pt x="393" y="129"/>
                    <a:pt x="396" y="225"/>
                  </a:cubicBezTo>
                  <a:cubicBezTo>
                    <a:pt x="397" y="271"/>
                    <a:pt x="438" y="469"/>
                    <a:pt x="419" y="469"/>
                  </a:cubicBezTo>
                  <a:cubicBezTo>
                    <a:pt x="418" y="469"/>
                    <a:pt x="418" y="469"/>
                    <a:pt x="418" y="469"/>
                  </a:cubicBezTo>
                  <a:cubicBezTo>
                    <a:pt x="417" y="469"/>
                    <a:pt x="416" y="469"/>
                    <a:pt x="414" y="469"/>
                  </a:cubicBezTo>
                  <a:cubicBezTo>
                    <a:pt x="374" y="469"/>
                    <a:pt x="130" y="485"/>
                    <a:pt x="72" y="578"/>
                  </a:cubicBezTo>
                  <a:cubicBezTo>
                    <a:pt x="1" y="692"/>
                    <a:pt x="98" y="789"/>
                    <a:pt x="207" y="823"/>
                  </a:cubicBezTo>
                  <a:cubicBezTo>
                    <a:pt x="224" y="829"/>
                    <a:pt x="251" y="831"/>
                    <a:pt x="283" y="831"/>
                  </a:cubicBezTo>
                  <a:cubicBezTo>
                    <a:pt x="370" y="831"/>
                    <a:pt x="491" y="813"/>
                    <a:pt x="544" y="780"/>
                  </a:cubicBezTo>
                  <a:lnTo>
                    <a:pt x="544" y="780"/>
                  </a:lnTo>
                  <a:cubicBezTo>
                    <a:pt x="544" y="780"/>
                    <a:pt x="312" y="1169"/>
                    <a:pt x="484" y="1257"/>
                  </a:cubicBezTo>
                  <a:cubicBezTo>
                    <a:pt x="522" y="1277"/>
                    <a:pt x="555" y="1285"/>
                    <a:pt x="584" y="1285"/>
                  </a:cubicBezTo>
                  <a:cubicBezTo>
                    <a:pt x="771" y="1285"/>
                    <a:pt x="780" y="927"/>
                    <a:pt x="806" y="871"/>
                  </a:cubicBezTo>
                  <a:cubicBezTo>
                    <a:pt x="849" y="929"/>
                    <a:pt x="1006" y="1094"/>
                    <a:pt x="1165" y="1094"/>
                  </a:cubicBezTo>
                  <a:cubicBezTo>
                    <a:pt x="1183" y="1094"/>
                    <a:pt x="1200" y="1092"/>
                    <a:pt x="1217" y="1088"/>
                  </a:cubicBezTo>
                  <a:cubicBezTo>
                    <a:pt x="1301" y="1066"/>
                    <a:pt x="1310" y="910"/>
                    <a:pt x="1277" y="847"/>
                  </a:cubicBezTo>
                  <a:cubicBezTo>
                    <a:pt x="1211" y="719"/>
                    <a:pt x="1105" y="683"/>
                    <a:pt x="1002" y="624"/>
                  </a:cubicBezTo>
                  <a:cubicBezTo>
                    <a:pt x="1056" y="624"/>
                    <a:pt x="1243" y="496"/>
                    <a:pt x="1262" y="437"/>
                  </a:cubicBezTo>
                  <a:cubicBezTo>
                    <a:pt x="1293" y="333"/>
                    <a:pt x="1228" y="225"/>
                    <a:pt x="1120" y="213"/>
                  </a:cubicBezTo>
                  <a:cubicBezTo>
                    <a:pt x="1117" y="212"/>
                    <a:pt x="1113" y="212"/>
                    <a:pt x="1110" y="212"/>
                  </a:cubicBezTo>
                  <a:cubicBezTo>
                    <a:pt x="1007" y="212"/>
                    <a:pt x="806" y="375"/>
                    <a:pt x="785" y="375"/>
                  </a:cubicBezTo>
                  <a:cubicBezTo>
                    <a:pt x="784" y="375"/>
                    <a:pt x="784" y="375"/>
                    <a:pt x="783" y="374"/>
                  </a:cubicBezTo>
                  <a:cubicBezTo>
                    <a:pt x="764" y="361"/>
                    <a:pt x="656"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5"/>
            <p:cNvSpPr/>
            <p:nvPr/>
          </p:nvSpPr>
          <p:spPr>
            <a:xfrm>
              <a:off x="4460925" y="3019975"/>
              <a:ext cx="32450" cy="32300"/>
            </a:xfrm>
            <a:custGeom>
              <a:rect b="b" l="l" r="r" t="t"/>
              <a:pathLst>
                <a:path extrusionOk="0" h="1292" w="1298">
                  <a:moveTo>
                    <a:pt x="536" y="0"/>
                  </a:moveTo>
                  <a:cubicBezTo>
                    <a:pt x="437" y="0"/>
                    <a:pt x="386" y="104"/>
                    <a:pt x="383" y="202"/>
                  </a:cubicBezTo>
                  <a:cubicBezTo>
                    <a:pt x="380" y="267"/>
                    <a:pt x="452" y="458"/>
                    <a:pt x="513" y="514"/>
                  </a:cubicBezTo>
                  <a:cubicBezTo>
                    <a:pt x="513" y="514"/>
                    <a:pt x="377" y="477"/>
                    <a:pt x="250" y="477"/>
                  </a:cubicBezTo>
                  <a:cubicBezTo>
                    <a:pt x="150" y="477"/>
                    <a:pt x="56" y="500"/>
                    <a:pt x="39" y="583"/>
                  </a:cubicBezTo>
                  <a:cubicBezTo>
                    <a:pt x="0" y="768"/>
                    <a:pt x="142" y="803"/>
                    <a:pt x="278" y="803"/>
                  </a:cubicBezTo>
                  <a:cubicBezTo>
                    <a:pt x="362" y="803"/>
                    <a:pt x="444" y="790"/>
                    <a:pt x="482" y="790"/>
                  </a:cubicBezTo>
                  <a:cubicBezTo>
                    <a:pt x="487" y="790"/>
                    <a:pt x="492" y="791"/>
                    <a:pt x="495" y="791"/>
                  </a:cubicBezTo>
                  <a:cubicBezTo>
                    <a:pt x="446" y="854"/>
                    <a:pt x="308" y="1090"/>
                    <a:pt x="395" y="1246"/>
                  </a:cubicBezTo>
                  <a:cubicBezTo>
                    <a:pt x="414" y="1278"/>
                    <a:pt x="452" y="1291"/>
                    <a:pt x="493" y="1291"/>
                  </a:cubicBezTo>
                  <a:cubicBezTo>
                    <a:pt x="550" y="1291"/>
                    <a:pt x="613" y="1268"/>
                    <a:pt x="645" y="1239"/>
                  </a:cubicBezTo>
                  <a:cubicBezTo>
                    <a:pt x="751" y="1141"/>
                    <a:pt x="759" y="1029"/>
                    <a:pt x="787" y="912"/>
                  </a:cubicBezTo>
                  <a:cubicBezTo>
                    <a:pt x="802" y="965"/>
                    <a:pt x="976" y="1111"/>
                    <a:pt x="1036" y="1114"/>
                  </a:cubicBezTo>
                  <a:cubicBezTo>
                    <a:pt x="1039" y="1115"/>
                    <a:pt x="1042" y="1115"/>
                    <a:pt x="1046" y="1115"/>
                  </a:cubicBezTo>
                  <a:cubicBezTo>
                    <a:pt x="1149" y="1115"/>
                    <a:pt x="1230" y="1024"/>
                    <a:pt x="1214" y="920"/>
                  </a:cubicBezTo>
                  <a:cubicBezTo>
                    <a:pt x="1197" y="821"/>
                    <a:pt x="962" y="654"/>
                    <a:pt x="968" y="640"/>
                  </a:cubicBezTo>
                  <a:cubicBezTo>
                    <a:pt x="976" y="619"/>
                    <a:pt x="1298" y="413"/>
                    <a:pt x="1266" y="312"/>
                  </a:cubicBezTo>
                  <a:cubicBezTo>
                    <a:pt x="1243" y="241"/>
                    <a:pt x="1168" y="213"/>
                    <a:pt x="1094" y="213"/>
                  </a:cubicBezTo>
                  <a:cubicBezTo>
                    <a:pt x="1064" y="213"/>
                    <a:pt x="1035" y="218"/>
                    <a:pt x="1009" y="226"/>
                  </a:cubicBezTo>
                  <a:cubicBezTo>
                    <a:pt x="969" y="240"/>
                    <a:pt x="820" y="316"/>
                    <a:pt x="786" y="316"/>
                  </a:cubicBezTo>
                  <a:cubicBezTo>
                    <a:pt x="782" y="316"/>
                    <a:pt x="780" y="315"/>
                    <a:pt x="780" y="312"/>
                  </a:cubicBezTo>
                  <a:cubicBezTo>
                    <a:pt x="775" y="291"/>
                    <a:pt x="693" y="39"/>
                    <a:pt x="582" y="7"/>
                  </a:cubicBezTo>
                  <a:cubicBezTo>
                    <a:pt x="566" y="2"/>
                    <a:pt x="550" y="0"/>
                    <a:pt x="5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5"/>
            <p:cNvSpPr/>
            <p:nvPr/>
          </p:nvSpPr>
          <p:spPr>
            <a:xfrm>
              <a:off x="3756400" y="3080725"/>
              <a:ext cx="24075" cy="22975"/>
            </a:xfrm>
            <a:custGeom>
              <a:rect b="b" l="l" r="r" t="t"/>
              <a:pathLst>
                <a:path extrusionOk="0" h="919" w="963">
                  <a:moveTo>
                    <a:pt x="455" y="1"/>
                  </a:moveTo>
                  <a:cubicBezTo>
                    <a:pt x="385" y="1"/>
                    <a:pt x="343" y="79"/>
                    <a:pt x="333" y="143"/>
                  </a:cubicBezTo>
                  <a:cubicBezTo>
                    <a:pt x="330" y="177"/>
                    <a:pt x="337" y="320"/>
                    <a:pt x="323" y="320"/>
                  </a:cubicBezTo>
                  <a:cubicBezTo>
                    <a:pt x="323" y="320"/>
                    <a:pt x="323" y="320"/>
                    <a:pt x="322" y="320"/>
                  </a:cubicBezTo>
                  <a:cubicBezTo>
                    <a:pt x="316" y="318"/>
                    <a:pt x="278" y="313"/>
                    <a:pt x="233" y="313"/>
                  </a:cubicBezTo>
                  <a:cubicBezTo>
                    <a:pt x="171" y="313"/>
                    <a:pt x="95" y="322"/>
                    <a:pt x="63" y="357"/>
                  </a:cubicBezTo>
                  <a:cubicBezTo>
                    <a:pt x="0" y="431"/>
                    <a:pt x="60" y="510"/>
                    <a:pt x="131" y="546"/>
                  </a:cubicBezTo>
                  <a:cubicBezTo>
                    <a:pt x="156" y="558"/>
                    <a:pt x="219" y="567"/>
                    <a:pt x="277" y="567"/>
                  </a:cubicBezTo>
                  <a:cubicBezTo>
                    <a:pt x="316" y="567"/>
                    <a:pt x="353" y="563"/>
                    <a:pt x="375" y="553"/>
                  </a:cubicBezTo>
                  <a:lnTo>
                    <a:pt x="375" y="553"/>
                  </a:lnTo>
                  <a:cubicBezTo>
                    <a:pt x="375" y="553"/>
                    <a:pt x="167" y="805"/>
                    <a:pt x="279" y="887"/>
                  </a:cubicBezTo>
                  <a:cubicBezTo>
                    <a:pt x="310" y="910"/>
                    <a:pt x="338" y="919"/>
                    <a:pt x="362" y="919"/>
                  </a:cubicBezTo>
                  <a:cubicBezTo>
                    <a:pt x="484" y="919"/>
                    <a:pt x="527" y="683"/>
                    <a:pt x="550" y="649"/>
                  </a:cubicBezTo>
                  <a:cubicBezTo>
                    <a:pt x="577" y="698"/>
                    <a:pt x="683" y="850"/>
                    <a:pt x="807" y="850"/>
                  </a:cubicBezTo>
                  <a:cubicBezTo>
                    <a:pt x="811" y="850"/>
                    <a:pt x="815" y="850"/>
                    <a:pt x="819" y="850"/>
                  </a:cubicBezTo>
                  <a:cubicBezTo>
                    <a:pt x="883" y="844"/>
                    <a:pt x="906" y="733"/>
                    <a:pt x="889" y="685"/>
                  </a:cubicBezTo>
                  <a:cubicBezTo>
                    <a:pt x="856" y="585"/>
                    <a:pt x="786" y="547"/>
                    <a:pt x="719" y="495"/>
                  </a:cubicBezTo>
                  <a:lnTo>
                    <a:pt x="719" y="495"/>
                  </a:lnTo>
                  <a:cubicBezTo>
                    <a:pt x="720" y="495"/>
                    <a:pt x="722" y="495"/>
                    <a:pt x="724" y="495"/>
                  </a:cubicBezTo>
                  <a:cubicBezTo>
                    <a:pt x="769" y="495"/>
                    <a:pt x="907" y="429"/>
                    <a:pt x="924" y="393"/>
                  </a:cubicBezTo>
                  <a:cubicBezTo>
                    <a:pt x="963" y="321"/>
                    <a:pt x="927" y="238"/>
                    <a:pt x="850" y="217"/>
                  </a:cubicBezTo>
                  <a:cubicBezTo>
                    <a:pt x="845" y="215"/>
                    <a:pt x="838" y="215"/>
                    <a:pt x="831" y="215"/>
                  </a:cubicBezTo>
                  <a:cubicBezTo>
                    <a:pt x="755" y="215"/>
                    <a:pt x="612" y="293"/>
                    <a:pt x="594" y="293"/>
                  </a:cubicBezTo>
                  <a:cubicBezTo>
                    <a:pt x="594" y="293"/>
                    <a:pt x="593" y="293"/>
                    <a:pt x="593" y="293"/>
                  </a:cubicBezTo>
                  <a:cubicBezTo>
                    <a:pt x="583" y="283"/>
                    <a:pt x="544" y="12"/>
                    <a:pt x="466" y="1"/>
                  </a:cubicBezTo>
                  <a:cubicBezTo>
                    <a:pt x="462" y="1"/>
                    <a:pt x="458" y="1"/>
                    <a:pt x="4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5"/>
            <p:cNvSpPr/>
            <p:nvPr/>
          </p:nvSpPr>
          <p:spPr>
            <a:xfrm>
              <a:off x="4240800" y="3080775"/>
              <a:ext cx="23675" cy="22875"/>
            </a:xfrm>
            <a:custGeom>
              <a:rect b="b" l="l" r="r" t="t"/>
              <a:pathLst>
                <a:path extrusionOk="0" h="915" w="947">
                  <a:moveTo>
                    <a:pt x="673" y="0"/>
                  </a:moveTo>
                  <a:cubicBezTo>
                    <a:pt x="629" y="0"/>
                    <a:pt x="581" y="24"/>
                    <a:pt x="550" y="55"/>
                  </a:cubicBezTo>
                  <a:cubicBezTo>
                    <a:pt x="527" y="77"/>
                    <a:pt x="448" y="183"/>
                    <a:pt x="431" y="183"/>
                  </a:cubicBezTo>
                  <a:cubicBezTo>
                    <a:pt x="430" y="183"/>
                    <a:pt x="429" y="183"/>
                    <a:pt x="429" y="182"/>
                  </a:cubicBezTo>
                  <a:cubicBezTo>
                    <a:pt x="421" y="169"/>
                    <a:pt x="298" y="43"/>
                    <a:pt x="216" y="43"/>
                  </a:cubicBezTo>
                  <a:cubicBezTo>
                    <a:pt x="213" y="43"/>
                    <a:pt x="209" y="44"/>
                    <a:pt x="206" y="44"/>
                  </a:cubicBezTo>
                  <a:cubicBezTo>
                    <a:pt x="110" y="61"/>
                    <a:pt x="105" y="159"/>
                    <a:pt x="137" y="234"/>
                  </a:cubicBezTo>
                  <a:cubicBezTo>
                    <a:pt x="155" y="276"/>
                    <a:pt x="263" y="378"/>
                    <a:pt x="319" y="394"/>
                  </a:cubicBezTo>
                  <a:cubicBezTo>
                    <a:pt x="319" y="394"/>
                    <a:pt x="1" y="454"/>
                    <a:pt x="34" y="589"/>
                  </a:cubicBezTo>
                  <a:cubicBezTo>
                    <a:pt x="53" y="664"/>
                    <a:pt x="94" y="689"/>
                    <a:pt x="143" y="689"/>
                  </a:cubicBezTo>
                  <a:cubicBezTo>
                    <a:pt x="239" y="689"/>
                    <a:pt x="362" y="590"/>
                    <a:pt x="394" y="580"/>
                  </a:cubicBezTo>
                  <a:lnTo>
                    <a:pt x="394" y="580"/>
                  </a:lnTo>
                  <a:cubicBezTo>
                    <a:pt x="384" y="635"/>
                    <a:pt x="367" y="833"/>
                    <a:pt x="474" y="904"/>
                  </a:cubicBezTo>
                  <a:cubicBezTo>
                    <a:pt x="484" y="911"/>
                    <a:pt x="495" y="914"/>
                    <a:pt x="507" y="914"/>
                  </a:cubicBezTo>
                  <a:cubicBezTo>
                    <a:pt x="557" y="914"/>
                    <a:pt x="618" y="862"/>
                    <a:pt x="632" y="822"/>
                  </a:cubicBezTo>
                  <a:cubicBezTo>
                    <a:pt x="671" y="725"/>
                    <a:pt x="640" y="653"/>
                    <a:pt x="623" y="568"/>
                  </a:cubicBezTo>
                  <a:lnTo>
                    <a:pt x="623" y="568"/>
                  </a:lnTo>
                  <a:cubicBezTo>
                    <a:pt x="644" y="593"/>
                    <a:pt x="760" y="624"/>
                    <a:pt x="820" y="624"/>
                  </a:cubicBezTo>
                  <a:cubicBezTo>
                    <a:pt x="832" y="624"/>
                    <a:pt x="841" y="623"/>
                    <a:pt x="848" y="620"/>
                  </a:cubicBezTo>
                  <a:cubicBezTo>
                    <a:pt x="919" y="590"/>
                    <a:pt x="946" y="505"/>
                    <a:pt x="900" y="439"/>
                  </a:cubicBezTo>
                  <a:cubicBezTo>
                    <a:pt x="858" y="379"/>
                    <a:pt x="655" y="343"/>
                    <a:pt x="653" y="334"/>
                  </a:cubicBezTo>
                  <a:cubicBezTo>
                    <a:pt x="652" y="319"/>
                    <a:pt x="795" y="84"/>
                    <a:pt x="743" y="29"/>
                  </a:cubicBezTo>
                  <a:cubicBezTo>
                    <a:pt x="723" y="9"/>
                    <a:pt x="699" y="0"/>
                    <a:pt x="6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35"/>
            <p:cNvSpPr/>
            <p:nvPr/>
          </p:nvSpPr>
          <p:spPr>
            <a:xfrm>
              <a:off x="3794325" y="2928500"/>
              <a:ext cx="32475" cy="32300"/>
            </a:xfrm>
            <a:custGeom>
              <a:rect b="b" l="l" r="r" t="t"/>
              <a:pathLst>
                <a:path extrusionOk="0" h="1292" w="1299">
                  <a:moveTo>
                    <a:pt x="538" y="1"/>
                  </a:moveTo>
                  <a:cubicBezTo>
                    <a:pt x="439" y="1"/>
                    <a:pt x="386" y="104"/>
                    <a:pt x="384" y="202"/>
                  </a:cubicBezTo>
                  <a:cubicBezTo>
                    <a:pt x="382" y="268"/>
                    <a:pt x="453" y="458"/>
                    <a:pt x="516" y="515"/>
                  </a:cubicBezTo>
                  <a:cubicBezTo>
                    <a:pt x="516" y="515"/>
                    <a:pt x="379" y="477"/>
                    <a:pt x="251" y="477"/>
                  </a:cubicBezTo>
                  <a:cubicBezTo>
                    <a:pt x="151" y="477"/>
                    <a:pt x="57" y="501"/>
                    <a:pt x="40" y="584"/>
                  </a:cubicBezTo>
                  <a:cubicBezTo>
                    <a:pt x="1" y="769"/>
                    <a:pt x="142" y="804"/>
                    <a:pt x="279" y="804"/>
                  </a:cubicBezTo>
                  <a:cubicBezTo>
                    <a:pt x="363" y="804"/>
                    <a:pt x="444" y="791"/>
                    <a:pt x="482" y="791"/>
                  </a:cubicBezTo>
                  <a:cubicBezTo>
                    <a:pt x="488" y="791"/>
                    <a:pt x="493" y="791"/>
                    <a:pt x="496" y="792"/>
                  </a:cubicBezTo>
                  <a:cubicBezTo>
                    <a:pt x="447" y="854"/>
                    <a:pt x="309" y="1091"/>
                    <a:pt x="397" y="1247"/>
                  </a:cubicBezTo>
                  <a:cubicBezTo>
                    <a:pt x="416" y="1279"/>
                    <a:pt x="453" y="1291"/>
                    <a:pt x="494" y="1291"/>
                  </a:cubicBezTo>
                  <a:cubicBezTo>
                    <a:pt x="551" y="1291"/>
                    <a:pt x="615" y="1268"/>
                    <a:pt x="646" y="1239"/>
                  </a:cubicBezTo>
                  <a:cubicBezTo>
                    <a:pt x="752" y="1142"/>
                    <a:pt x="759" y="1030"/>
                    <a:pt x="788" y="913"/>
                  </a:cubicBezTo>
                  <a:cubicBezTo>
                    <a:pt x="803" y="965"/>
                    <a:pt x="976" y="1112"/>
                    <a:pt x="1036" y="1115"/>
                  </a:cubicBezTo>
                  <a:cubicBezTo>
                    <a:pt x="1040" y="1115"/>
                    <a:pt x="1045" y="1115"/>
                    <a:pt x="1049" y="1115"/>
                  </a:cubicBezTo>
                  <a:cubicBezTo>
                    <a:pt x="1152" y="1115"/>
                    <a:pt x="1230" y="1025"/>
                    <a:pt x="1214" y="920"/>
                  </a:cubicBezTo>
                  <a:cubicBezTo>
                    <a:pt x="1198" y="822"/>
                    <a:pt x="964" y="652"/>
                    <a:pt x="969" y="641"/>
                  </a:cubicBezTo>
                  <a:cubicBezTo>
                    <a:pt x="976" y="620"/>
                    <a:pt x="1298" y="413"/>
                    <a:pt x="1267" y="313"/>
                  </a:cubicBezTo>
                  <a:cubicBezTo>
                    <a:pt x="1244" y="241"/>
                    <a:pt x="1169" y="214"/>
                    <a:pt x="1095" y="214"/>
                  </a:cubicBezTo>
                  <a:cubicBezTo>
                    <a:pt x="1066" y="214"/>
                    <a:pt x="1037" y="218"/>
                    <a:pt x="1011" y="226"/>
                  </a:cubicBezTo>
                  <a:cubicBezTo>
                    <a:pt x="971" y="239"/>
                    <a:pt x="820" y="316"/>
                    <a:pt x="787" y="316"/>
                  </a:cubicBezTo>
                  <a:cubicBezTo>
                    <a:pt x="783" y="316"/>
                    <a:pt x="781" y="315"/>
                    <a:pt x="780" y="313"/>
                  </a:cubicBezTo>
                  <a:cubicBezTo>
                    <a:pt x="777" y="292"/>
                    <a:pt x="694" y="39"/>
                    <a:pt x="584" y="8"/>
                  </a:cubicBezTo>
                  <a:cubicBezTo>
                    <a:pt x="568" y="3"/>
                    <a:pt x="553" y="1"/>
                    <a:pt x="5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35"/>
            <p:cNvSpPr/>
            <p:nvPr/>
          </p:nvSpPr>
          <p:spPr>
            <a:xfrm>
              <a:off x="4321600" y="2951475"/>
              <a:ext cx="32475" cy="32275"/>
            </a:xfrm>
            <a:custGeom>
              <a:rect b="b" l="l" r="r" t="t"/>
              <a:pathLst>
                <a:path extrusionOk="0" h="1291" w="1299">
                  <a:moveTo>
                    <a:pt x="538" y="0"/>
                  </a:moveTo>
                  <a:cubicBezTo>
                    <a:pt x="440" y="0"/>
                    <a:pt x="388" y="104"/>
                    <a:pt x="384" y="202"/>
                  </a:cubicBezTo>
                  <a:cubicBezTo>
                    <a:pt x="382" y="268"/>
                    <a:pt x="453" y="458"/>
                    <a:pt x="514" y="515"/>
                  </a:cubicBezTo>
                  <a:cubicBezTo>
                    <a:pt x="514" y="515"/>
                    <a:pt x="378" y="477"/>
                    <a:pt x="251" y="477"/>
                  </a:cubicBezTo>
                  <a:cubicBezTo>
                    <a:pt x="151" y="477"/>
                    <a:pt x="57" y="500"/>
                    <a:pt x="40" y="583"/>
                  </a:cubicBezTo>
                  <a:cubicBezTo>
                    <a:pt x="1" y="768"/>
                    <a:pt x="142" y="804"/>
                    <a:pt x="279" y="804"/>
                  </a:cubicBezTo>
                  <a:cubicBezTo>
                    <a:pt x="363" y="804"/>
                    <a:pt x="444" y="791"/>
                    <a:pt x="482" y="791"/>
                  </a:cubicBezTo>
                  <a:cubicBezTo>
                    <a:pt x="488" y="791"/>
                    <a:pt x="493" y="791"/>
                    <a:pt x="496" y="791"/>
                  </a:cubicBezTo>
                  <a:cubicBezTo>
                    <a:pt x="447" y="854"/>
                    <a:pt x="309" y="1091"/>
                    <a:pt x="397" y="1245"/>
                  </a:cubicBezTo>
                  <a:cubicBezTo>
                    <a:pt x="415" y="1278"/>
                    <a:pt x="453" y="1291"/>
                    <a:pt x="495" y="1291"/>
                  </a:cubicBezTo>
                  <a:cubicBezTo>
                    <a:pt x="551" y="1291"/>
                    <a:pt x="615" y="1267"/>
                    <a:pt x="646" y="1239"/>
                  </a:cubicBezTo>
                  <a:cubicBezTo>
                    <a:pt x="752" y="1142"/>
                    <a:pt x="759" y="1029"/>
                    <a:pt x="788" y="913"/>
                  </a:cubicBezTo>
                  <a:cubicBezTo>
                    <a:pt x="803" y="965"/>
                    <a:pt x="976" y="1112"/>
                    <a:pt x="1036" y="1115"/>
                  </a:cubicBezTo>
                  <a:cubicBezTo>
                    <a:pt x="1040" y="1115"/>
                    <a:pt x="1045" y="1115"/>
                    <a:pt x="1049" y="1115"/>
                  </a:cubicBezTo>
                  <a:cubicBezTo>
                    <a:pt x="1152" y="1115"/>
                    <a:pt x="1233" y="1025"/>
                    <a:pt x="1214" y="920"/>
                  </a:cubicBezTo>
                  <a:cubicBezTo>
                    <a:pt x="1198" y="821"/>
                    <a:pt x="964" y="652"/>
                    <a:pt x="969" y="640"/>
                  </a:cubicBezTo>
                  <a:cubicBezTo>
                    <a:pt x="976" y="619"/>
                    <a:pt x="1298" y="413"/>
                    <a:pt x="1267" y="313"/>
                  </a:cubicBezTo>
                  <a:cubicBezTo>
                    <a:pt x="1244" y="241"/>
                    <a:pt x="1170" y="213"/>
                    <a:pt x="1097" y="213"/>
                  </a:cubicBezTo>
                  <a:cubicBezTo>
                    <a:pt x="1067" y="213"/>
                    <a:pt x="1037" y="217"/>
                    <a:pt x="1011" y="226"/>
                  </a:cubicBezTo>
                  <a:cubicBezTo>
                    <a:pt x="971" y="239"/>
                    <a:pt x="820" y="316"/>
                    <a:pt x="787" y="316"/>
                  </a:cubicBezTo>
                  <a:cubicBezTo>
                    <a:pt x="783" y="316"/>
                    <a:pt x="781" y="315"/>
                    <a:pt x="780" y="313"/>
                  </a:cubicBezTo>
                  <a:cubicBezTo>
                    <a:pt x="776" y="292"/>
                    <a:pt x="694" y="39"/>
                    <a:pt x="584" y="7"/>
                  </a:cubicBezTo>
                  <a:cubicBezTo>
                    <a:pt x="568" y="3"/>
                    <a:pt x="553" y="0"/>
                    <a:pt x="53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35"/>
            <p:cNvSpPr/>
            <p:nvPr/>
          </p:nvSpPr>
          <p:spPr>
            <a:xfrm>
              <a:off x="3721600" y="2999675"/>
              <a:ext cx="32775" cy="32150"/>
            </a:xfrm>
            <a:custGeom>
              <a:rect b="b" l="l" r="r" t="t"/>
              <a:pathLst>
                <a:path extrusionOk="0" h="1286" w="1311">
                  <a:moveTo>
                    <a:pt x="549" y="1"/>
                  </a:moveTo>
                  <a:cubicBezTo>
                    <a:pt x="548" y="1"/>
                    <a:pt x="548" y="1"/>
                    <a:pt x="547" y="1"/>
                  </a:cubicBezTo>
                  <a:cubicBezTo>
                    <a:pt x="441" y="4"/>
                    <a:pt x="391" y="129"/>
                    <a:pt x="396" y="225"/>
                  </a:cubicBezTo>
                  <a:cubicBezTo>
                    <a:pt x="397" y="271"/>
                    <a:pt x="438" y="470"/>
                    <a:pt x="419" y="470"/>
                  </a:cubicBezTo>
                  <a:cubicBezTo>
                    <a:pt x="419" y="470"/>
                    <a:pt x="418" y="470"/>
                    <a:pt x="418" y="470"/>
                  </a:cubicBezTo>
                  <a:cubicBezTo>
                    <a:pt x="417" y="470"/>
                    <a:pt x="414" y="470"/>
                    <a:pt x="409" y="470"/>
                  </a:cubicBezTo>
                  <a:cubicBezTo>
                    <a:pt x="357" y="470"/>
                    <a:pt x="126" y="489"/>
                    <a:pt x="71" y="578"/>
                  </a:cubicBezTo>
                  <a:cubicBezTo>
                    <a:pt x="1" y="692"/>
                    <a:pt x="98" y="789"/>
                    <a:pt x="206" y="824"/>
                  </a:cubicBezTo>
                  <a:cubicBezTo>
                    <a:pt x="223" y="829"/>
                    <a:pt x="251" y="832"/>
                    <a:pt x="284" y="832"/>
                  </a:cubicBezTo>
                  <a:cubicBezTo>
                    <a:pt x="371" y="832"/>
                    <a:pt x="491" y="813"/>
                    <a:pt x="543" y="780"/>
                  </a:cubicBezTo>
                  <a:lnTo>
                    <a:pt x="543" y="780"/>
                  </a:lnTo>
                  <a:cubicBezTo>
                    <a:pt x="543" y="780"/>
                    <a:pt x="311" y="1169"/>
                    <a:pt x="483" y="1258"/>
                  </a:cubicBezTo>
                  <a:cubicBezTo>
                    <a:pt x="521" y="1277"/>
                    <a:pt x="554" y="1285"/>
                    <a:pt x="582" y="1285"/>
                  </a:cubicBezTo>
                  <a:cubicBezTo>
                    <a:pt x="769" y="1285"/>
                    <a:pt x="778" y="927"/>
                    <a:pt x="804" y="871"/>
                  </a:cubicBezTo>
                  <a:cubicBezTo>
                    <a:pt x="849" y="930"/>
                    <a:pt x="1007" y="1095"/>
                    <a:pt x="1165" y="1095"/>
                  </a:cubicBezTo>
                  <a:cubicBezTo>
                    <a:pt x="1182" y="1095"/>
                    <a:pt x="1199" y="1093"/>
                    <a:pt x="1216" y="1088"/>
                  </a:cubicBezTo>
                  <a:cubicBezTo>
                    <a:pt x="1301" y="1066"/>
                    <a:pt x="1310" y="912"/>
                    <a:pt x="1276" y="848"/>
                  </a:cubicBezTo>
                  <a:cubicBezTo>
                    <a:pt x="1211" y="719"/>
                    <a:pt x="1104" y="683"/>
                    <a:pt x="1002" y="625"/>
                  </a:cubicBezTo>
                  <a:cubicBezTo>
                    <a:pt x="1056" y="625"/>
                    <a:pt x="1243" y="496"/>
                    <a:pt x="1261" y="438"/>
                  </a:cubicBezTo>
                  <a:cubicBezTo>
                    <a:pt x="1295" y="333"/>
                    <a:pt x="1229" y="225"/>
                    <a:pt x="1120" y="213"/>
                  </a:cubicBezTo>
                  <a:cubicBezTo>
                    <a:pt x="1117" y="213"/>
                    <a:pt x="1114" y="213"/>
                    <a:pt x="1111" y="213"/>
                  </a:cubicBezTo>
                  <a:cubicBezTo>
                    <a:pt x="1009" y="213"/>
                    <a:pt x="806" y="375"/>
                    <a:pt x="785" y="375"/>
                  </a:cubicBezTo>
                  <a:cubicBezTo>
                    <a:pt x="784" y="375"/>
                    <a:pt x="784" y="375"/>
                    <a:pt x="783" y="375"/>
                  </a:cubicBezTo>
                  <a:cubicBezTo>
                    <a:pt x="764" y="361"/>
                    <a:pt x="655" y="1"/>
                    <a:pt x="5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5"/>
            <p:cNvSpPr/>
            <p:nvPr/>
          </p:nvSpPr>
          <p:spPr>
            <a:xfrm>
              <a:off x="3574550" y="3052125"/>
              <a:ext cx="32775" cy="32150"/>
            </a:xfrm>
            <a:custGeom>
              <a:rect b="b" l="l" r="r" t="t"/>
              <a:pathLst>
                <a:path extrusionOk="0" h="1286" w="1311">
                  <a:moveTo>
                    <a:pt x="548" y="0"/>
                  </a:moveTo>
                  <a:cubicBezTo>
                    <a:pt x="548" y="0"/>
                    <a:pt x="547" y="0"/>
                    <a:pt x="547" y="0"/>
                  </a:cubicBezTo>
                  <a:cubicBezTo>
                    <a:pt x="441" y="5"/>
                    <a:pt x="391" y="131"/>
                    <a:pt x="394" y="225"/>
                  </a:cubicBezTo>
                  <a:cubicBezTo>
                    <a:pt x="397" y="273"/>
                    <a:pt x="437" y="470"/>
                    <a:pt x="417" y="470"/>
                  </a:cubicBezTo>
                  <a:cubicBezTo>
                    <a:pt x="417" y="470"/>
                    <a:pt x="417" y="470"/>
                    <a:pt x="417" y="470"/>
                  </a:cubicBezTo>
                  <a:cubicBezTo>
                    <a:pt x="416" y="470"/>
                    <a:pt x="414" y="470"/>
                    <a:pt x="413" y="470"/>
                  </a:cubicBezTo>
                  <a:cubicBezTo>
                    <a:pt x="374" y="470"/>
                    <a:pt x="128" y="487"/>
                    <a:pt x="71" y="580"/>
                  </a:cubicBezTo>
                  <a:cubicBezTo>
                    <a:pt x="1" y="693"/>
                    <a:pt x="98" y="791"/>
                    <a:pt x="206" y="823"/>
                  </a:cubicBezTo>
                  <a:cubicBezTo>
                    <a:pt x="224" y="829"/>
                    <a:pt x="253" y="832"/>
                    <a:pt x="287" y="832"/>
                  </a:cubicBezTo>
                  <a:cubicBezTo>
                    <a:pt x="373" y="832"/>
                    <a:pt x="492" y="814"/>
                    <a:pt x="542" y="782"/>
                  </a:cubicBezTo>
                  <a:lnTo>
                    <a:pt x="542" y="782"/>
                  </a:lnTo>
                  <a:cubicBezTo>
                    <a:pt x="542" y="782"/>
                    <a:pt x="311" y="1171"/>
                    <a:pt x="483" y="1257"/>
                  </a:cubicBezTo>
                  <a:cubicBezTo>
                    <a:pt x="521" y="1277"/>
                    <a:pt x="554" y="1286"/>
                    <a:pt x="583" y="1286"/>
                  </a:cubicBezTo>
                  <a:cubicBezTo>
                    <a:pt x="769" y="1286"/>
                    <a:pt x="778" y="927"/>
                    <a:pt x="804" y="873"/>
                  </a:cubicBezTo>
                  <a:cubicBezTo>
                    <a:pt x="849" y="930"/>
                    <a:pt x="1007" y="1096"/>
                    <a:pt x="1165" y="1096"/>
                  </a:cubicBezTo>
                  <a:cubicBezTo>
                    <a:pt x="1182" y="1096"/>
                    <a:pt x="1199" y="1094"/>
                    <a:pt x="1216" y="1090"/>
                  </a:cubicBezTo>
                  <a:cubicBezTo>
                    <a:pt x="1300" y="1067"/>
                    <a:pt x="1310" y="912"/>
                    <a:pt x="1276" y="849"/>
                  </a:cubicBezTo>
                  <a:cubicBezTo>
                    <a:pt x="1210" y="719"/>
                    <a:pt x="1104" y="684"/>
                    <a:pt x="1000" y="626"/>
                  </a:cubicBezTo>
                  <a:cubicBezTo>
                    <a:pt x="1056" y="626"/>
                    <a:pt x="1243" y="497"/>
                    <a:pt x="1261" y="439"/>
                  </a:cubicBezTo>
                  <a:cubicBezTo>
                    <a:pt x="1295" y="336"/>
                    <a:pt x="1228" y="228"/>
                    <a:pt x="1119" y="214"/>
                  </a:cubicBezTo>
                  <a:cubicBezTo>
                    <a:pt x="1115" y="214"/>
                    <a:pt x="1112" y="214"/>
                    <a:pt x="1109" y="214"/>
                  </a:cubicBezTo>
                  <a:cubicBezTo>
                    <a:pt x="1007" y="214"/>
                    <a:pt x="807" y="375"/>
                    <a:pt x="783" y="375"/>
                  </a:cubicBezTo>
                  <a:cubicBezTo>
                    <a:pt x="783" y="375"/>
                    <a:pt x="782" y="375"/>
                    <a:pt x="782" y="375"/>
                  </a:cubicBezTo>
                  <a:cubicBezTo>
                    <a:pt x="764" y="363"/>
                    <a:pt x="654"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5"/>
            <p:cNvSpPr/>
            <p:nvPr/>
          </p:nvSpPr>
          <p:spPr>
            <a:xfrm>
              <a:off x="4105450" y="2903250"/>
              <a:ext cx="32775" cy="32150"/>
            </a:xfrm>
            <a:custGeom>
              <a:rect b="b" l="l" r="r" t="t"/>
              <a:pathLst>
                <a:path extrusionOk="0" h="1286" w="1311">
                  <a:moveTo>
                    <a:pt x="548" y="0"/>
                  </a:moveTo>
                  <a:cubicBezTo>
                    <a:pt x="548" y="0"/>
                    <a:pt x="548" y="0"/>
                    <a:pt x="547" y="0"/>
                  </a:cubicBezTo>
                  <a:cubicBezTo>
                    <a:pt x="441" y="5"/>
                    <a:pt x="393" y="130"/>
                    <a:pt x="396" y="224"/>
                  </a:cubicBezTo>
                  <a:cubicBezTo>
                    <a:pt x="397" y="272"/>
                    <a:pt x="439" y="470"/>
                    <a:pt x="419" y="470"/>
                  </a:cubicBezTo>
                  <a:cubicBezTo>
                    <a:pt x="419" y="470"/>
                    <a:pt x="418" y="470"/>
                    <a:pt x="418" y="470"/>
                  </a:cubicBezTo>
                  <a:cubicBezTo>
                    <a:pt x="417" y="470"/>
                    <a:pt x="416" y="470"/>
                    <a:pt x="414" y="470"/>
                  </a:cubicBezTo>
                  <a:cubicBezTo>
                    <a:pt x="374" y="470"/>
                    <a:pt x="130" y="486"/>
                    <a:pt x="73" y="579"/>
                  </a:cubicBezTo>
                  <a:cubicBezTo>
                    <a:pt x="1" y="693"/>
                    <a:pt x="98" y="790"/>
                    <a:pt x="207" y="823"/>
                  </a:cubicBezTo>
                  <a:cubicBezTo>
                    <a:pt x="225" y="829"/>
                    <a:pt x="254" y="832"/>
                    <a:pt x="288" y="832"/>
                  </a:cubicBezTo>
                  <a:cubicBezTo>
                    <a:pt x="374" y="832"/>
                    <a:pt x="492" y="813"/>
                    <a:pt x="544" y="781"/>
                  </a:cubicBezTo>
                  <a:lnTo>
                    <a:pt x="544" y="781"/>
                  </a:lnTo>
                  <a:cubicBezTo>
                    <a:pt x="544" y="781"/>
                    <a:pt x="312" y="1170"/>
                    <a:pt x="484" y="1257"/>
                  </a:cubicBezTo>
                  <a:cubicBezTo>
                    <a:pt x="522" y="1277"/>
                    <a:pt x="556" y="1285"/>
                    <a:pt x="584" y="1285"/>
                  </a:cubicBezTo>
                  <a:cubicBezTo>
                    <a:pt x="771" y="1285"/>
                    <a:pt x="780" y="927"/>
                    <a:pt x="806" y="872"/>
                  </a:cubicBezTo>
                  <a:cubicBezTo>
                    <a:pt x="849" y="929"/>
                    <a:pt x="1008" y="1096"/>
                    <a:pt x="1166" y="1096"/>
                  </a:cubicBezTo>
                  <a:cubicBezTo>
                    <a:pt x="1183" y="1096"/>
                    <a:pt x="1201" y="1094"/>
                    <a:pt x="1217" y="1089"/>
                  </a:cubicBezTo>
                  <a:cubicBezTo>
                    <a:pt x="1301" y="1067"/>
                    <a:pt x="1310" y="911"/>
                    <a:pt x="1277" y="848"/>
                  </a:cubicBezTo>
                  <a:cubicBezTo>
                    <a:pt x="1211" y="718"/>
                    <a:pt x="1105" y="684"/>
                    <a:pt x="1002" y="626"/>
                  </a:cubicBezTo>
                  <a:cubicBezTo>
                    <a:pt x="1056" y="626"/>
                    <a:pt x="1243" y="497"/>
                    <a:pt x="1262" y="438"/>
                  </a:cubicBezTo>
                  <a:cubicBezTo>
                    <a:pt x="1294" y="334"/>
                    <a:pt x="1228" y="224"/>
                    <a:pt x="1120" y="214"/>
                  </a:cubicBezTo>
                  <a:cubicBezTo>
                    <a:pt x="1117" y="214"/>
                    <a:pt x="1114" y="213"/>
                    <a:pt x="1110" y="213"/>
                  </a:cubicBezTo>
                  <a:cubicBezTo>
                    <a:pt x="1008" y="213"/>
                    <a:pt x="808" y="375"/>
                    <a:pt x="785" y="375"/>
                  </a:cubicBezTo>
                  <a:cubicBezTo>
                    <a:pt x="784" y="375"/>
                    <a:pt x="784" y="374"/>
                    <a:pt x="783" y="374"/>
                  </a:cubicBezTo>
                  <a:cubicBezTo>
                    <a:pt x="764" y="362"/>
                    <a:pt x="656"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5"/>
            <p:cNvSpPr/>
            <p:nvPr/>
          </p:nvSpPr>
          <p:spPr>
            <a:xfrm>
              <a:off x="3818050" y="3076075"/>
              <a:ext cx="32450" cy="32300"/>
            </a:xfrm>
            <a:custGeom>
              <a:rect b="b" l="l" r="r" t="t"/>
              <a:pathLst>
                <a:path extrusionOk="0" h="1292" w="1298">
                  <a:moveTo>
                    <a:pt x="536" y="1"/>
                  </a:moveTo>
                  <a:cubicBezTo>
                    <a:pt x="438" y="1"/>
                    <a:pt x="386" y="104"/>
                    <a:pt x="384" y="202"/>
                  </a:cubicBezTo>
                  <a:cubicBezTo>
                    <a:pt x="381" y="268"/>
                    <a:pt x="452" y="458"/>
                    <a:pt x="514" y="515"/>
                  </a:cubicBezTo>
                  <a:cubicBezTo>
                    <a:pt x="514" y="515"/>
                    <a:pt x="377" y="477"/>
                    <a:pt x="251" y="477"/>
                  </a:cubicBezTo>
                  <a:cubicBezTo>
                    <a:pt x="151" y="477"/>
                    <a:pt x="57" y="501"/>
                    <a:pt x="39" y="584"/>
                  </a:cubicBezTo>
                  <a:cubicBezTo>
                    <a:pt x="1" y="769"/>
                    <a:pt x="142" y="804"/>
                    <a:pt x="279" y="804"/>
                  </a:cubicBezTo>
                  <a:cubicBezTo>
                    <a:pt x="362" y="804"/>
                    <a:pt x="444" y="791"/>
                    <a:pt x="482" y="791"/>
                  </a:cubicBezTo>
                  <a:cubicBezTo>
                    <a:pt x="488" y="791"/>
                    <a:pt x="492" y="791"/>
                    <a:pt x="496" y="792"/>
                  </a:cubicBezTo>
                  <a:cubicBezTo>
                    <a:pt x="446" y="855"/>
                    <a:pt x="309" y="1091"/>
                    <a:pt x="396" y="1247"/>
                  </a:cubicBezTo>
                  <a:cubicBezTo>
                    <a:pt x="414" y="1279"/>
                    <a:pt x="452" y="1292"/>
                    <a:pt x="493" y="1292"/>
                  </a:cubicBezTo>
                  <a:cubicBezTo>
                    <a:pt x="550" y="1292"/>
                    <a:pt x="614" y="1268"/>
                    <a:pt x="645" y="1239"/>
                  </a:cubicBezTo>
                  <a:cubicBezTo>
                    <a:pt x="752" y="1142"/>
                    <a:pt x="759" y="1030"/>
                    <a:pt x="788" y="913"/>
                  </a:cubicBezTo>
                  <a:cubicBezTo>
                    <a:pt x="803" y="965"/>
                    <a:pt x="976" y="1112"/>
                    <a:pt x="1036" y="1115"/>
                  </a:cubicBezTo>
                  <a:cubicBezTo>
                    <a:pt x="1039" y="1115"/>
                    <a:pt x="1043" y="1115"/>
                    <a:pt x="1046" y="1115"/>
                  </a:cubicBezTo>
                  <a:cubicBezTo>
                    <a:pt x="1150" y="1115"/>
                    <a:pt x="1230" y="1026"/>
                    <a:pt x="1214" y="920"/>
                  </a:cubicBezTo>
                  <a:cubicBezTo>
                    <a:pt x="1198" y="822"/>
                    <a:pt x="963" y="654"/>
                    <a:pt x="969" y="641"/>
                  </a:cubicBezTo>
                  <a:cubicBezTo>
                    <a:pt x="976" y="620"/>
                    <a:pt x="1298" y="413"/>
                    <a:pt x="1266" y="313"/>
                  </a:cubicBezTo>
                  <a:cubicBezTo>
                    <a:pt x="1243" y="241"/>
                    <a:pt x="1168" y="214"/>
                    <a:pt x="1094" y="214"/>
                  </a:cubicBezTo>
                  <a:cubicBezTo>
                    <a:pt x="1065" y="214"/>
                    <a:pt x="1035" y="218"/>
                    <a:pt x="1009" y="226"/>
                  </a:cubicBezTo>
                  <a:cubicBezTo>
                    <a:pt x="970" y="241"/>
                    <a:pt x="821" y="316"/>
                    <a:pt x="787" y="316"/>
                  </a:cubicBezTo>
                  <a:cubicBezTo>
                    <a:pt x="783" y="316"/>
                    <a:pt x="780" y="315"/>
                    <a:pt x="780" y="313"/>
                  </a:cubicBezTo>
                  <a:cubicBezTo>
                    <a:pt x="776" y="292"/>
                    <a:pt x="693" y="39"/>
                    <a:pt x="583" y="8"/>
                  </a:cubicBezTo>
                  <a:cubicBezTo>
                    <a:pt x="566" y="3"/>
                    <a:pt x="551" y="1"/>
                    <a:pt x="5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5"/>
            <p:cNvSpPr/>
            <p:nvPr/>
          </p:nvSpPr>
          <p:spPr>
            <a:xfrm>
              <a:off x="4105950" y="3092250"/>
              <a:ext cx="32450" cy="32250"/>
            </a:xfrm>
            <a:custGeom>
              <a:rect b="b" l="l" r="r" t="t"/>
              <a:pathLst>
                <a:path extrusionOk="0" h="1290" w="1298">
                  <a:moveTo>
                    <a:pt x="537" y="0"/>
                  </a:moveTo>
                  <a:cubicBezTo>
                    <a:pt x="437" y="0"/>
                    <a:pt x="386" y="102"/>
                    <a:pt x="383" y="200"/>
                  </a:cubicBezTo>
                  <a:cubicBezTo>
                    <a:pt x="382" y="266"/>
                    <a:pt x="452" y="457"/>
                    <a:pt x="514" y="513"/>
                  </a:cubicBezTo>
                  <a:cubicBezTo>
                    <a:pt x="514" y="513"/>
                    <a:pt x="377" y="475"/>
                    <a:pt x="250" y="475"/>
                  </a:cubicBezTo>
                  <a:cubicBezTo>
                    <a:pt x="151" y="475"/>
                    <a:pt x="56" y="499"/>
                    <a:pt x="39" y="582"/>
                  </a:cubicBezTo>
                  <a:cubicBezTo>
                    <a:pt x="0" y="767"/>
                    <a:pt x="142" y="802"/>
                    <a:pt x="279" y="802"/>
                  </a:cubicBezTo>
                  <a:cubicBezTo>
                    <a:pt x="364" y="802"/>
                    <a:pt x="447" y="789"/>
                    <a:pt x="484" y="789"/>
                  </a:cubicBezTo>
                  <a:cubicBezTo>
                    <a:pt x="489" y="789"/>
                    <a:pt x="493" y="789"/>
                    <a:pt x="496" y="790"/>
                  </a:cubicBezTo>
                  <a:cubicBezTo>
                    <a:pt x="446" y="854"/>
                    <a:pt x="309" y="1089"/>
                    <a:pt x="397" y="1245"/>
                  </a:cubicBezTo>
                  <a:cubicBezTo>
                    <a:pt x="415" y="1277"/>
                    <a:pt x="452" y="1290"/>
                    <a:pt x="494" y="1290"/>
                  </a:cubicBezTo>
                  <a:cubicBezTo>
                    <a:pt x="551" y="1290"/>
                    <a:pt x="614" y="1266"/>
                    <a:pt x="645" y="1237"/>
                  </a:cubicBezTo>
                  <a:cubicBezTo>
                    <a:pt x="752" y="1140"/>
                    <a:pt x="759" y="1028"/>
                    <a:pt x="787" y="912"/>
                  </a:cubicBezTo>
                  <a:cubicBezTo>
                    <a:pt x="802" y="965"/>
                    <a:pt x="976" y="1110"/>
                    <a:pt x="1036" y="1114"/>
                  </a:cubicBezTo>
                  <a:cubicBezTo>
                    <a:pt x="1038" y="1114"/>
                    <a:pt x="1041" y="1115"/>
                    <a:pt x="1044" y="1115"/>
                  </a:cubicBezTo>
                  <a:cubicBezTo>
                    <a:pt x="1149" y="1115"/>
                    <a:pt x="1230" y="1025"/>
                    <a:pt x="1214" y="920"/>
                  </a:cubicBezTo>
                  <a:cubicBezTo>
                    <a:pt x="1197" y="820"/>
                    <a:pt x="964" y="652"/>
                    <a:pt x="968" y="639"/>
                  </a:cubicBezTo>
                  <a:cubicBezTo>
                    <a:pt x="976" y="618"/>
                    <a:pt x="1298" y="413"/>
                    <a:pt x="1266" y="311"/>
                  </a:cubicBezTo>
                  <a:cubicBezTo>
                    <a:pt x="1244" y="240"/>
                    <a:pt x="1170" y="212"/>
                    <a:pt x="1097" y="212"/>
                  </a:cubicBezTo>
                  <a:cubicBezTo>
                    <a:pt x="1067" y="212"/>
                    <a:pt x="1037" y="217"/>
                    <a:pt x="1010" y="226"/>
                  </a:cubicBezTo>
                  <a:cubicBezTo>
                    <a:pt x="970" y="239"/>
                    <a:pt x="820" y="314"/>
                    <a:pt x="787" y="314"/>
                  </a:cubicBezTo>
                  <a:cubicBezTo>
                    <a:pt x="783" y="314"/>
                    <a:pt x="780" y="313"/>
                    <a:pt x="780" y="311"/>
                  </a:cubicBezTo>
                  <a:cubicBezTo>
                    <a:pt x="775" y="290"/>
                    <a:pt x="693" y="38"/>
                    <a:pt x="584" y="7"/>
                  </a:cubicBezTo>
                  <a:cubicBezTo>
                    <a:pt x="567" y="2"/>
                    <a:pt x="551" y="0"/>
                    <a:pt x="5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5"/>
            <p:cNvSpPr/>
            <p:nvPr/>
          </p:nvSpPr>
          <p:spPr>
            <a:xfrm>
              <a:off x="3490975" y="2987900"/>
              <a:ext cx="32775" cy="32150"/>
            </a:xfrm>
            <a:custGeom>
              <a:rect b="b" l="l" r="r" t="t"/>
              <a:pathLst>
                <a:path extrusionOk="0" h="1286" w="1311">
                  <a:moveTo>
                    <a:pt x="549" y="0"/>
                  </a:moveTo>
                  <a:cubicBezTo>
                    <a:pt x="548" y="0"/>
                    <a:pt x="548" y="0"/>
                    <a:pt x="547" y="0"/>
                  </a:cubicBezTo>
                  <a:cubicBezTo>
                    <a:pt x="441" y="3"/>
                    <a:pt x="391" y="129"/>
                    <a:pt x="396" y="225"/>
                  </a:cubicBezTo>
                  <a:cubicBezTo>
                    <a:pt x="397" y="271"/>
                    <a:pt x="438" y="470"/>
                    <a:pt x="419" y="470"/>
                  </a:cubicBezTo>
                  <a:cubicBezTo>
                    <a:pt x="419" y="470"/>
                    <a:pt x="418" y="470"/>
                    <a:pt x="418" y="470"/>
                  </a:cubicBezTo>
                  <a:cubicBezTo>
                    <a:pt x="417" y="470"/>
                    <a:pt x="414" y="470"/>
                    <a:pt x="409" y="470"/>
                  </a:cubicBezTo>
                  <a:cubicBezTo>
                    <a:pt x="357" y="470"/>
                    <a:pt x="126" y="488"/>
                    <a:pt x="71" y="578"/>
                  </a:cubicBezTo>
                  <a:cubicBezTo>
                    <a:pt x="1" y="692"/>
                    <a:pt x="98" y="789"/>
                    <a:pt x="206" y="823"/>
                  </a:cubicBezTo>
                  <a:cubicBezTo>
                    <a:pt x="223" y="829"/>
                    <a:pt x="251" y="832"/>
                    <a:pt x="284" y="832"/>
                  </a:cubicBezTo>
                  <a:cubicBezTo>
                    <a:pt x="371" y="832"/>
                    <a:pt x="491" y="812"/>
                    <a:pt x="543" y="780"/>
                  </a:cubicBezTo>
                  <a:lnTo>
                    <a:pt x="543" y="780"/>
                  </a:lnTo>
                  <a:cubicBezTo>
                    <a:pt x="543" y="780"/>
                    <a:pt x="311" y="1169"/>
                    <a:pt x="483" y="1257"/>
                  </a:cubicBezTo>
                  <a:cubicBezTo>
                    <a:pt x="521" y="1277"/>
                    <a:pt x="554" y="1285"/>
                    <a:pt x="582" y="1285"/>
                  </a:cubicBezTo>
                  <a:cubicBezTo>
                    <a:pt x="769" y="1285"/>
                    <a:pt x="779" y="927"/>
                    <a:pt x="804" y="871"/>
                  </a:cubicBezTo>
                  <a:cubicBezTo>
                    <a:pt x="849" y="929"/>
                    <a:pt x="1007" y="1094"/>
                    <a:pt x="1165" y="1094"/>
                  </a:cubicBezTo>
                  <a:cubicBezTo>
                    <a:pt x="1182" y="1094"/>
                    <a:pt x="1199" y="1092"/>
                    <a:pt x="1216" y="1088"/>
                  </a:cubicBezTo>
                  <a:cubicBezTo>
                    <a:pt x="1301" y="1066"/>
                    <a:pt x="1310" y="912"/>
                    <a:pt x="1276" y="847"/>
                  </a:cubicBezTo>
                  <a:cubicBezTo>
                    <a:pt x="1211" y="719"/>
                    <a:pt x="1104" y="683"/>
                    <a:pt x="1002" y="624"/>
                  </a:cubicBezTo>
                  <a:cubicBezTo>
                    <a:pt x="1056" y="624"/>
                    <a:pt x="1243" y="496"/>
                    <a:pt x="1261" y="437"/>
                  </a:cubicBezTo>
                  <a:cubicBezTo>
                    <a:pt x="1295" y="335"/>
                    <a:pt x="1228" y="226"/>
                    <a:pt x="1120" y="213"/>
                  </a:cubicBezTo>
                  <a:cubicBezTo>
                    <a:pt x="1117" y="212"/>
                    <a:pt x="1114" y="212"/>
                    <a:pt x="1111" y="212"/>
                  </a:cubicBezTo>
                  <a:cubicBezTo>
                    <a:pt x="1009" y="212"/>
                    <a:pt x="806" y="375"/>
                    <a:pt x="785" y="375"/>
                  </a:cubicBezTo>
                  <a:cubicBezTo>
                    <a:pt x="784" y="375"/>
                    <a:pt x="784" y="375"/>
                    <a:pt x="783" y="374"/>
                  </a:cubicBezTo>
                  <a:cubicBezTo>
                    <a:pt x="764" y="361"/>
                    <a:pt x="655"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5"/>
            <p:cNvSpPr/>
            <p:nvPr/>
          </p:nvSpPr>
          <p:spPr>
            <a:xfrm>
              <a:off x="3291250" y="2903250"/>
              <a:ext cx="32775" cy="32150"/>
            </a:xfrm>
            <a:custGeom>
              <a:rect b="b" l="l" r="r" t="t"/>
              <a:pathLst>
                <a:path extrusionOk="0" h="1286" w="1311">
                  <a:moveTo>
                    <a:pt x="548" y="0"/>
                  </a:moveTo>
                  <a:cubicBezTo>
                    <a:pt x="548" y="0"/>
                    <a:pt x="548" y="0"/>
                    <a:pt x="547" y="0"/>
                  </a:cubicBezTo>
                  <a:cubicBezTo>
                    <a:pt x="441" y="5"/>
                    <a:pt x="393" y="130"/>
                    <a:pt x="396" y="224"/>
                  </a:cubicBezTo>
                  <a:cubicBezTo>
                    <a:pt x="397" y="272"/>
                    <a:pt x="439" y="470"/>
                    <a:pt x="419" y="470"/>
                  </a:cubicBezTo>
                  <a:cubicBezTo>
                    <a:pt x="419" y="470"/>
                    <a:pt x="418" y="470"/>
                    <a:pt x="418" y="470"/>
                  </a:cubicBezTo>
                  <a:cubicBezTo>
                    <a:pt x="417" y="470"/>
                    <a:pt x="416" y="470"/>
                    <a:pt x="414" y="470"/>
                  </a:cubicBezTo>
                  <a:cubicBezTo>
                    <a:pt x="374" y="470"/>
                    <a:pt x="130" y="486"/>
                    <a:pt x="73" y="579"/>
                  </a:cubicBezTo>
                  <a:cubicBezTo>
                    <a:pt x="1" y="693"/>
                    <a:pt x="98" y="790"/>
                    <a:pt x="207" y="823"/>
                  </a:cubicBezTo>
                  <a:cubicBezTo>
                    <a:pt x="225" y="829"/>
                    <a:pt x="254" y="832"/>
                    <a:pt x="288" y="832"/>
                  </a:cubicBezTo>
                  <a:cubicBezTo>
                    <a:pt x="374" y="832"/>
                    <a:pt x="492" y="813"/>
                    <a:pt x="544" y="781"/>
                  </a:cubicBezTo>
                  <a:lnTo>
                    <a:pt x="544" y="781"/>
                  </a:lnTo>
                  <a:cubicBezTo>
                    <a:pt x="544" y="781"/>
                    <a:pt x="312" y="1170"/>
                    <a:pt x="484" y="1257"/>
                  </a:cubicBezTo>
                  <a:cubicBezTo>
                    <a:pt x="522" y="1277"/>
                    <a:pt x="556" y="1285"/>
                    <a:pt x="584" y="1285"/>
                  </a:cubicBezTo>
                  <a:cubicBezTo>
                    <a:pt x="771" y="1285"/>
                    <a:pt x="780" y="927"/>
                    <a:pt x="806" y="872"/>
                  </a:cubicBezTo>
                  <a:cubicBezTo>
                    <a:pt x="849" y="929"/>
                    <a:pt x="1007" y="1096"/>
                    <a:pt x="1166" y="1096"/>
                  </a:cubicBezTo>
                  <a:cubicBezTo>
                    <a:pt x="1183" y="1096"/>
                    <a:pt x="1200" y="1094"/>
                    <a:pt x="1217" y="1089"/>
                  </a:cubicBezTo>
                  <a:cubicBezTo>
                    <a:pt x="1301" y="1067"/>
                    <a:pt x="1310" y="911"/>
                    <a:pt x="1277" y="848"/>
                  </a:cubicBezTo>
                  <a:cubicBezTo>
                    <a:pt x="1211" y="718"/>
                    <a:pt x="1105" y="684"/>
                    <a:pt x="1002" y="626"/>
                  </a:cubicBezTo>
                  <a:cubicBezTo>
                    <a:pt x="1056" y="626"/>
                    <a:pt x="1243" y="497"/>
                    <a:pt x="1262" y="438"/>
                  </a:cubicBezTo>
                  <a:cubicBezTo>
                    <a:pt x="1295" y="334"/>
                    <a:pt x="1228" y="224"/>
                    <a:pt x="1120" y="214"/>
                  </a:cubicBezTo>
                  <a:cubicBezTo>
                    <a:pt x="1117" y="214"/>
                    <a:pt x="1114" y="213"/>
                    <a:pt x="1110" y="213"/>
                  </a:cubicBezTo>
                  <a:cubicBezTo>
                    <a:pt x="1008" y="213"/>
                    <a:pt x="808" y="375"/>
                    <a:pt x="785" y="375"/>
                  </a:cubicBezTo>
                  <a:cubicBezTo>
                    <a:pt x="784" y="375"/>
                    <a:pt x="784" y="374"/>
                    <a:pt x="783" y="374"/>
                  </a:cubicBezTo>
                  <a:cubicBezTo>
                    <a:pt x="764" y="362"/>
                    <a:pt x="656"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5"/>
            <p:cNvSpPr/>
            <p:nvPr/>
          </p:nvSpPr>
          <p:spPr>
            <a:xfrm>
              <a:off x="3802075" y="2987900"/>
              <a:ext cx="32750" cy="32150"/>
            </a:xfrm>
            <a:custGeom>
              <a:rect b="b" l="l" r="r" t="t"/>
              <a:pathLst>
                <a:path extrusionOk="0" h="1286" w="1310">
                  <a:moveTo>
                    <a:pt x="549" y="0"/>
                  </a:moveTo>
                  <a:cubicBezTo>
                    <a:pt x="548" y="0"/>
                    <a:pt x="547" y="0"/>
                    <a:pt x="547" y="0"/>
                  </a:cubicBezTo>
                  <a:cubicBezTo>
                    <a:pt x="440" y="3"/>
                    <a:pt x="393" y="129"/>
                    <a:pt x="396" y="225"/>
                  </a:cubicBezTo>
                  <a:cubicBezTo>
                    <a:pt x="397" y="271"/>
                    <a:pt x="439" y="470"/>
                    <a:pt x="418" y="470"/>
                  </a:cubicBezTo>
                  <a:cubicBezTo>
                    <a:pt x="418" y="470"/>
                    <a:pt x="418" y="470"/>
                    <a:pt x="418" y="470"/>
                  </a:cubicBezTo>
                  <a:cubicBezTo>
                    <a:pt x="416" y="470"/>
                    <a:pt x="413" y="470"/>
                    <a:pt x="409" y="470"/>
                  </a:cubicBezTo>
                  <a:cubicBezTo>
                    <a:pt x="357" y="470"/>
                    <a:pt x="128" y="488"/>
                    <a:pt x="72" y="578"/>
                  </a:cubicBezTo>
                  <a:cubicBezTo>
                    <a:pt x="1" y="692"/>
                    <a:pt x="98" y="789"/>
                    <a:pt x="207" y="823"/>
                  </a:cubicBezTo>
                  <a:cubicBezTo>
                    <a:pt x="224" y="829"/>
                    <a:pt x="252" y="832"/>
                    <a:pt x="284" y="832"/>
                  </a:cubicBezTo>
                  <a:cubicBezTo>
                    <a:pt x="370" y="832"/>
                    <a:pt x="491" y="812"/>
                    <a:pt x="544" y="780"/>
                  </a:cubicBezTo>
                  <a:lnTo>
                    <a:pt x="544" y="780"/>
                  </a:lnTo>
                  <a:cubicBezTo>
                    <a:pt x="544" y="780"/>
                    <a:pt x="312" y="1169"/>
                    <a:pt x="484" y="1257"/>
                  </a:cubicBezTo>
                  <a:cubicBezTo>
                    <a:pt x="522" y="1277"/>
                    <a:pt x="555" y="1285"/>
                    <a:pt x="584" y="1285"/>
                  </a:cubicBezTo>
                  <a:cubicBezTo>
                    <a:pt x="771" y="1285"/>
                    <a:pt x="780" y="927"/>
                    <a:pt x="806" y="871"/>
                  </a:cubicBezTo>
                  <a:cubicBezTo>
                    <a:pt x="849" y="929"/>
                    <a:pt x="1006" y="1094"/>
                    <a:pt x="1165" y="1094"/>
                  </a:cubicBezTo>
                  <a:cubicBezTo>
                    <a:pt x="1183" y="1094"/>
                    <a:pt x="1200" y="1092"/>
                    <a:pt x="1217" y="1088"/>
                  </a:cubicBezTo>
                  <a:cubicBezTo>
                    <a:pt x="1301" y="1066"/>
                    <a:pt x="1310" y="912"/>
                    <a:pt x="1277" y="847"/>
                  </a:cubicBezTo>
                  <a:cubicBezTo>
                    <a:pt x="1211" y="719"/>
                    <a:pt x="1105" y="683"/>
                    <a:pt x="1002" y="624"/>
                  </a:cubicBezTo>
                  <a:cubicBezTo>
                    <a:pt x="1055" y="624"/>
                    <a:pt x="1242" y="496"/>
                    <a:pt x="1262" y="437"/>
                  </a:cubicBezTo>
                  <a:cubicBezTo>
                    <a:pt x="1295" y="335"/>
                    <a:pt x="1228" y="226"/>
                    <a:pt x="1120" y="213"/>
                  </a:cubicBezTo>
                  <a:cubicBezTo>
                    <a:pt x="1117" y="212"/>
                    <a:pt x="1114" y="212"/>
                    <a:pt x="1111" y="212"/>
                  </a:cubicBezTo>
                  <a:cubicBezTo>
                    <a:pt x="1008" y="212"/>
                    <a:pt x="807" y="375"/>
                    <a:pt x="784" y="375"/>
                  </a:cubicBezTo>
                  <a:cubicBezTo>
                    <a:pt x="784" y="375"/>
                    <a:pt x="783" y="375"/>
                    <a:pt x="783" y="374"/>
                  </a:cubicBezTo>
                  <a:cubicBezTo>
                    <a:pt x="764" y="361"/>
                    <a:pt x="656"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5"/>
            <p:cNvSpPr/>
            <p:nvPr/>
          </p:nvSpPr>
          <p:spPr>
            <a:xfrm>
              <a:off x="3864025" y="3036125"/>
              <a:ext cx="32750" cy="32125"/>
            </a:xfrm>
            <a:custGeom>
              <a:rect b="b" l="l" r="r" t="t"/>
              <a:pathLst>
                <a:path extrusionOk="0" h="1285" w="1310">
                  <a:moveTo>
                    <a:pt x="550" y="0"/>
                  </a:moveTo>
                  <a:cubicBezTo>
                    <a:pt x="549" y="0"/>
                    <a:pt x="549" y="0"/>
                    <a:pt x="548" y="0"/>
                  </a:cubicBezTo>
                  <a:cubicBezTo>
                    <a:pt x="440" y="3"/>
                    <a:pt x="393" y="129"/>
                    <a:pt x="396" y="225"/>
                  </a:cubicBezTo>
                  <a:cubicBezTo>
                    <a:pt x="398" y="271"/>
                    <a:pt x="438" y="468"/>
                    <a:pt x="418" y="468"/>
                  </a:cubicBezTo>
                  <a:cubicBezTo>
                    <a:pt x="418" y="468"/>
                    <a:pt x="418" y="468"/>
                    <a:pt x="418" y="468"/>
                  </a:cubicBezTo>
                  <a:cubicBezTo>
                    <a:pt x="417" y="468"/>
                    <a:pt x="416" y="468"/>
                    <a:pt x="414" y="468"/>
                  </a:cubicBezTo>
                  <a:cubicBezTo>
                    <a:pt x="373" y="468"/>
                    <a:pt x="129" y="485"/>
                    <a:pt x="72" y="578"/>
                  </a:cubicBezTo>
                  <a:cubicBezTo>
                    <a:pt x="0" y="691"/>
                    <a:pt x="98" y="789"/>
                    <a:pt x="207" y="823"/>
                  </a:cubicBezTo>
                  <a:cubicBezTo>
                    <a:pt x="224" y="828"/>
                    <a:pt x="251" y="831"/>
                    <a:pt x="283" y="831"/>
                  </a:cubicBezTo>
                  <a:cubicBezTo>
                    <a:pt x="369" y="831"/>
                    <a:pt x="491" y="812"/>
                    <a:pt x="544" y="780"/>
                  </a:cubicBezTo>
                  <a:lnTo>
                    <a:pt x="544" y="780"/>
                  </a:lnTo>
                  <a:cubicBezTo>
                    <a:pt x="544" y="780"/>
                    <a:pt x="312" y="1169"/>
                    <a:pt x="484" y="1257"/>
                  </a:cubicBezTo>
                  <a:cubicBezTo>
                    <a:pt x="522" y="1276"/>
                    <a:pt x="555" y="1285"/>
                    <a:pt x="583" y="1285"/>
                  </a:cubicBezTo>
                  <a:cubicBezTo>
                    <a:pt x="771" y="1285"/>
                    <a:pt x="780" y="927"/>
                    <a:pt x="806" y="871"/>
                  </a:cubicBezTo>
                  <a:cubicBezTo>
                    <a:pt x="849" y="929"/>
                    <a:pt x="1008" y="1094"/>
                    <a:pt x="1166" y="1094"/>
                  </a:cubicBezTo>
                  <a:cubicBezTo>
                    <a:pt x="1183" y="1094"/>
                    <a:pt x="1200" y="1092"/>
                    <a:pt x="1217" y="1088"/>
                  </a:cubicBezTo>
                  <a:cubicBezTo>
                    <a:pt x="1301" y="1065"/>
                    <a:pt x="1310" y="910"/>
                    <a:pt x="1277" y="847"/>
                  </a:cubicBezTo>
                  <a:cubicBezTo>
                    <a:pt x="1211" y="718"/>
                    <a:pt x="1105" y="682"/>
                    <a:pt x="1002" y="624"/>
                  </a:cubicBezTo>
                  <a:cubicBezTo>
                    <a:pt x="1055" y="624"/>
                    <a:pt x="1242" y="495"/>
                    <a:pt x="1262" y="437"/>
                  </a:cubicBezTo>
                  <a:cubicBezTo>
                    <a:pt x="1293" y="332"/>
                    <a:pt x="1229" y="225"/>
                    <a:pt x="1120" y="213"/>
                  </a:cubicBezTo>
                  <a:cubicBezTo>
                    <a:pt x="1117" y="212"/>
                    <a:pt x="1113" y="212"/>
                    <a:pt x="1110" y="212"/>
                  </a:cubicBezTo>
                  <a:cubicBezTo>
                    <a:pt x="1008" y="212"/>
                    <a:pt x="806" y="374"/>
                    <a:pt x="784" y="374"/>
                  </a:cubicBezTo>
                  <a:cubicBezTo>
                    <a:pt x="784" y="374"/>
                    <a:pt x="783" y="374"/>
                    <a:pt x="783" y="374"/>
                  </a:cubicBezTo>
                  <a:cubicBezTo>
                    <a:pt x="765" y="361"/>
                    <a:pt x="656" y="0"/>
                    <a:pt x="5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5"/>
            <p:cNvSpPr/>
            <p:nvPr/>
          </p:nvSpPr>
          <p:spPr>
            <a:xfrm>
              <a:off x="4457100" y="1756175"/>
              <a:ext cx="576575" cy="640250"/>
            </a:xfrm>
            <a:custGeom>
              <a:rect b="b" l="l" r="r" t="t"/>
              <a:pathLst>
                <a:path extrusionOk="0" h="25610" w="23063">
                  <a:moveTo>
                    <a:pt x="7494" y="0"/>
                  </a:moveTo>
                  <a:cubicBezTo>
                    <a:pt x="6384" y="0"/>
                    <a:pt x="5340" y="503"/>
                    <a:pt x="4841" y="1693"/>
                  </a:cubicBezTo>
                  <a:cubicBezTo>
                    <a:pt x="4509" y="2488"/>
                    <a:pt x="4452" y="3453"/>
                    <a:pt x="4576" y="4297"/>
                  </a:cubicBezTo>
                  <a:cubicBezTo>
                    <a:pt x="4647" y="4783"/>
                    <a:pt x="4961" y="5416"/>
                    <a:pt x="4690" y="5865"/>
                  </a:cubicBezTo>
                  <a:cubicBezTo>
                    <a:pt x="4434" y="6287"/>
                    <a:pt x="3831" y="6180"/>
                    <a:pt x="3373" y="6276"/>
                  </a:cubicBezTo>
                  <a:cubicBezTo>
                    <a:pt x="1606" y="6650"/>
                    <a:pt x="461" y="8220"/>
                    <a:pt x="209" y="9939"/>
                  </a:cubicBezTo>
                  <a:cubicBezTo>
                    <a:pt x="1" y="11358"/>
                    <a:pt x="22" y="13634"/>
                    <a:pt x="1377" y="14538"/>
                  </a:cubicBezTo>
                  <a:cubicBezTo>
                    <a:pt x="1359" y="14954"/>
                    <a:pt x="1425" y="15425"/>
                    <a:pt x="1780" y="15649"/>
                  </a:cubicBezTo>
                  <a:cubicBezTo>
                    <a:pt x="1721" y="16427"/>
                    <a:pt x="1430" y="17303"/>
                    <a:pt x="1398" y="17879"/>
                  </a:cubicBezTo>
                  <a:cubicBezTo>
                    <a:pt x="1344" y="18870"/>
                    <a:pt x="1877" y="19883"/>
                    <a:pt x="2390" y="20697"/>
                  </a:cubicBezTo>
                  <a:cubicBezTo>
                    <a:pt x="3682" y="22745"/>
                    <a:pt x="5794" y="24708"/>
                    <a:pt x="8160" y="25403"/>
                  </a:cubicBezTo>
                  <a:cubicBezTo>
                    <a:pt x="8570" y="25523"/>
                    <a:pt x="9027" y="25609"/>
                    <a:pt x="9477" y="25609"/>
                  </a:cubicBezTo>
                  <a:cubicBezTo>
                    <a:pt x="10021" y="25609"/>
                    <a:pt x="10554" y="25483"/>
                    <a:pt x="10979" y="25135"/>
                  </a:cubicBezTo>
                  <a:cubicBezTo>
                    <a:pt x="11407" y="24785"/>
                    <a:pt x="11668" y="24267"/>
                    <a:pt x="12012" y="23843"/>
                  </a:cubicBezTo>
                  <a:cubicBezTo>
                    <a:pt x="12543" y="23192"/>
                    <a:pt x="13186" y="23320"/>
                    <a:pt x="13942" y="23198"/>
                  </a:cubicBezTo>
                  <a:cubicBezTo>
                    <a:pt x="15575" y="22937"/>
                    <a:pt x="17138" y="22232"/>
                    <a:pt x="18536" y="21367"/>
                  </a:cubicBezTo>
                  <a:cubicBezTo>
                    <a:pt x="19673" y="20664"/>
                    <a:pt x="21005" y="19785"/>
                    <a:pt x="21768" y="18663"/>
                  </a:cubicBezTo>
                  <a:cubicBezTo>
                    <a:pt x="23062" y="16755"/>
                    <a:pt x="22099" y="14502"/>
                    <a:pt x="19962" y="14057"/>
                  </a:cubicBezTo>
                  <a:cubicBezTo>
                    <a:pt x="21292" y="12978"/>
                    <a:pt x="22568" y="11698"/>
                    <a:pt x="21705" y="9873"/>
                  </a:cubicBezTo>
                  <a:cubicBezTo>
                    <a:pt x="20934" y="8245"/>
                    <a:pt x="19136" y="7623"/>
                    <a:pt x="17455" y="7455"/>
                  </a:cubicBezTo>
                  <a:cubicBezTo>
                    <a:pt x="17182" y="7427"/>
                    <a:pt x="16981" y="7478"/>
                    <a:pt x="16812" y="7279"/>
                  </a:cubicBezTo>
                  <a:cubicBezTo>
                    <a:pt x="16661" y="7102"/>
                    <a:pt x="16725" y="6725"/>
                    <a:pt x="16727" y="6511"/>
                  </a:cubicBezTo>
                  <a:cubicBezTo>
                    <a:pt x="16730" y="6079"/>
                    <a:pt x="16764" y="5649"/>
                    <a:pt x="16764" y="5217"/>
                  </a:cubicBezTo>
                  <a:cubicBezTo>
                    <a:pt x="16764" y="4526"/>
                    <a:pt x="16697" y="3789"/>
                    <a:pt x="16242" y="3234"/>
                  </a:cubicBezTo>
                  <a:cubicBezTo>
                    <a:pt x="15693" y="2563"/>
                    <a:pt x="15039" y="2321"/>
                    <a:pt x="14355" y="2321"/>
                  </a:cubicBezTo>
                  <a:cubicBezTo>
                    <a:pt x="13353" y="2321"/>
                    <a:pt x="12285" y="2841"/>
                    <a:pt x="11385" y="3296"/>
                  </a:cubicBezTo>
                  <a:cubicBezTo>
                    <a:pt x="11347" y="1376"/>
                    <a:pt x="9329" y="0"/>
                    <a:pt x="74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5"/>
            <p:cNvSpPr/>
            <p:nvPr/>
          </p:nvSpPr>
          <p:spPr>
            <a:xfrm>
              <a:off x="4161725" y="2283025"/>
              <a:ext cx="1105400" cy="535600"/>
            </a:xfrm>
            <a:custGeom>
              <a:rect b="b" l="l" r="r" t="t"/>
              <a:pathLst>
                <a:path extrusionOk="0" h="21424" w="44216">
                  <a:moveTo>
                    <a:pt x="28541" y="0"/>
                  </a:moveTo>
                  <a:cubicBezTo>
                    <a:pt x="27714" y="0"/>
                    <a:pt x="26886" y="136"/>
                    <a:pt x="26088" y="432"/>
                  </a:cubicBezTo>
                  <a:cubicBezTo>
                    <a:pt x="25108" y="797"/>
                    <a:pt x="23943" y="1487"/>
                    <a:pt x="22842" y="1487"/>
                  </a:cubicBezTo>
                  <a:cubicBezTo>
                    <a:pt x="22484" y="1487"/>
                    <a:pt x="22132" y="1414"/>
                    <a:pt x="21796" y="1233"/>
                  </a:cubicBezTo>
                  <a:cubicBezTo>
                    <a:pt x="20598" y="587"/>
                    <a:pt x="19513" y="100"/>
                    <a:pt x="18184" y="100"/>
                  </a:cubicBezTo>
                  <a:cubicBezTo>
                    <a:pt x="17998" y="100"/>
                    <a:pt x="17806" y="110"/>
                    <a:pt x="17609" y="130"/>
                  </a:cubicBezTo>
                  <a:cubicBezTo>
                    <a:pt x="14591" y="437"/>
                    <a:pt x="11581" y="2587"/>
                    <a:pt x="10057" y="5167"/>
                  </a:cubicBezTo>
                  <a:cubicBezTo>
                    <a:pt x="9670" y="5823"/>
                    <a:pt x="9511" y="6558"/>
                    <a:pt x="9181" y="7239"/>
                  </a:cubicBezTo>
                  <a:cubicBezTo>
                    <a:pt x="8685" y="8255"/>
                    <a:pt x="7813" y="8301"/>
                    <a:pt x="6867" y="8625"/>
                  </a:cubicBezTo>
                  <a:cubicBezTo>
                    <a:pt x="5366" y="9135"/>
                    <a:pt x="4005" y="10639"/>
                    <a:pt x="2972" y="11782"/>
                  </a:cubicBezTo>
                  <a:cubicBezTo>
                    <a:pt x="2926" y="11834"/>
                    <a:pt x="2920" y="11894"/>
                    <a:pt x="2936" y="11948"/>
                  </a:cubicBezTo>
                  <a:cubicBezTo>
                    <a:pt x="1434" y="13172"/>
                    <a:pt x="0" y="15319"/>
                    <a:pt x="1359" y="17158"/>
                  </a:cubicBezTo>
                  <a:cubicBezTo>
                    <a:pt x="1887" y="17873"/>
                    <a:pt x="2728" y="18340"/>
                    <a:pt x="3614" y="18418"/>
                  </a:cubicBezTo>
                  <a:cubicBezTo>
                    <a:pt x="3652" y="18421"/>
                    <a:pt x="3690" y="18423"/>
                    <a:pt x="3728" y="18423"/>
                  </a:cubicBezTo>
                  <a:cubicBezTo>
                    <a:pt x="3972" y="18423"/>
                    <a:pt x="4232" y="18367"/>
                    <a:pt x="4458" y="18367"/>
                  </a:cubicBezTo>
                  <a:cubicBezTo>
                    <a:pt x="4710" y="18367"/>
                    <a:pt x="4920" y="18436"/>
                    <a:pt x="5018" y="18729"/>
                  </a:cubicBezTo>
                  <a:cubicBezTo>
                    <a:pt x="5176" y="19210"/>
                    <a:pt x="5073" y="19684"/>
                    <a:pt x="5371" y="20133"/>
                  </a:cubicBezTo>
                  <a:cubicBezTo>
                    <a:pt x="5846" y="20846"/>
                    <a:pt x="6638" y="21210"/>
                    <a:pt x="7459" y="21210"/>
                  </a:cubicBezTo>
                  <a:cubicBezTo>
                    <a:pt x="7543" y="21210"/>
                    <a:pt x="7627" y="21206"/>
                    <a:pt x="7711" y="21198"/>
                  </a:cubicBezTo>
                  <a:cubicBezTo>
                    <a:pt x="8206" y="21154"/>
                    <a:pt x="8724" y="20988"/>
                    <a:pt x="9226" y="20988"/>
                  </a:cubicBezTo>
                  <a:cubicBezTo>
                    <a:pt x="9295" y="20988"/>
                    <a:pt x="9364" y="20991"/>
                    <a:pt x="9432" y="20998"/>
                  </a:cubicBezTo>
                  <a:cubicBezTo>
                    <a:pt x="9857" y="21043"/>
                    <a:pt x="10168" y="21375"/>
                    <a:pt x="10601" y="21417"/>
                  </a:cubicBezTo>
                  <a:cubicBezTo>
                    <a:pt x="10649" y="21422"/>
                    <a:pt x="10698" y="21424"/>
                    <a:pt x="10746" y="21424"/>
                  </a:cubicBezTo>
                  <a:cubicBezTo>
                    <a:pt x="11532" y="21424"/>
                    <a:pt x="12281" y="20822"/>
                    <a:pt x="12671" y="20185"/>
                  </a:cubicBezTo>
                  <a:cubicBezTo>
                    <a:pt x="12906" y="19801"/>
                    <a:pt x="13047" y="19367"/>
                    <a:pt x="13147" y="18928"/>
                  </a:cubicBezTo>
                  <a:cubicBezTo>
                    <a:pt x="13192" y="18732"/>
                    <a:pt x="13225" y="18535"/>
                    <a:pt x="13255" y="18336"/>
                  </a:cubicBezTo>
                  <a:cubicBezTo>
                    <a:pt x="13305" y="17983"/>
                    <a:pt x="13195" y="17681"/>
                    <a:pt x="13560" y="17681"/>
                  </a:cubicBezTo>
                  <a:cubicBezTo>
                    <a:pt x="13577" y="17681"/>
                    <a:pt x="13595" y="17682"/>
                    <a:pt x="13614" y="17683"/>
                  </a:cubicBezTo>
                  <a:cubicBezTo>
                    <a:pt x="13901" y="17704"/>
                    <a:pt x="14228" y="17989"/>
                    <a:pt x="14522" y="18075"/>
                  </a:cubicBezTo>
                  <a:cubicBezTo>
                    <a:pt x="14820" y="18164"/>
                    <a:pt x="15143" y="18200"/>
                    <a:pt x="15452" y="18206"/>
                  </a:cubicBezTo>
                  <a:cubicBezTo>
                    <a:pt x="15477" y="18206"/>
                    <a:pt x="15502" y="18206"/>
                    <a:pt x="15527" y="18206"/>
                  </a:cubicBezTo>
                  <a:cubicBezTo>
                    <a:pt x="16225" y="18206"/>
                    <a:pt x="16918" y="18049"/>
                    <a:pt x="17580" y="17844"/>
                  </a:cubicBezTo>
                  <a:cubicBezTo>
                    <a:pt x="19035" y="17393"/>
                    <a:pt x="20236" y="16522"/>
                    <a:pt x="21440" y="15621"/>
                  </a:cubicBezTo>
                  <a:cubicBezTo>
                    <a:pt x="21531" y="17511"/>
                    <a:pt x="22998" y="18604"/>
                    <a:pt x="24838" y="18894"/>
                  </a:cubicBezTo>
                  <a:cubicBezTo>
                    <a:pt x="25237" y="18957"/>
                    <a:pt x="25642" y="18988"/>
                    <a:pt x="26047" y="18988"/>
                  </a:cubicBezTo>
                  <a:cubicBezTo>
                    <a:pt x="26569" y="18988"/>
                    <a:pt x="27092" y="18937"/>
                    <a:pt x="27602" y="18837"/>
                  </a:cubicBezTo>
                  <a:cubicBezTo>
                    <a:pt x="28122" y="18737"/>
                    <a:pt x="28555" y="18604"/>
                    <a:pt x="29001" y="18604"/>
                  </a:cubicBezTo>
                  <a:cubicBezTo>
                    <a:pt x="29303" y="18604"/>
                    <a:pt x="29612" y="18665"/>
                    <a:pt x="29957" y="18839"/>
                  </a:cubicBezTo>
                  <a:cubicBezTo>
                    <a:pt x="30487" y="19105"/>
                    <a:pt x="30927" y="19346"/>
                    <a:pt x="31533" y="19370"/>
                  </a:cubicBezTo>
                  <a:cubicBezTo>
                    <a:pt x="31571" y="19371"/>
                    <a:pt x="31609" y="19372"/>
                    <a:pt x="31647" y="19372"/>
                  </a:cubicBezTo>
                  <a:cubicBezTo>
                    <a:pt x="32072" y="19372"/>
                    <a:pt x="32453" y="19271"/>
                    <a:pt x="32824" y="19045"/>
                  </a:cubicBezTo>
                  <a:cubicBezTo>
                    <a:pt x="33379" y="18706"/>
                    <a:pt x="33680" y="17812"/>
                    <a:pt x="34376" y="17812"/>
                  </a:cubicBezTo>
                  <a:cubicBezTo>
                    <a:pt x="34427" y="17812"/>
                    <a:pt x="34479" y="17817"/>
                    <a:pt x="34535" y="17827"/>
                  </a:cubicBezTo>
                  <a:cubicBezTo>
                    <a:pt x="35043" y="17918"/>
                    <a:pt x="35582" y="18288"/>
                    <a:pt x="36115" y="18405"/>
                  </a:cubicBezTo>
                  <a:cubicBezTo>
                    <a:pt x="36598" y="18511"/>
                    <a:pt x="37097" y="18579"/>
                    <a:pt x="37595" y="18579"/>
                  </a:cubicBezTo>
                  <a:cubicBezTo>
                    <a:pt x="37788" y="18579"/>
                    <a:pt x="37981" y="18569"/>
                    <a:pt x="38172" y="18547"/>
                  </a:cubicBezTo>
                  <a:cubicBezTo>
                    <a:pt x="39344" y="18412"/>
                    <a:pt x="40071" y="17794"/>
                    <a:pt x="40732" y="16863"/>
                  </a:cubicBezTo>
                  <a:cubicBezTo>
                    <a:pt x="40945" y="16569"/>
                    <a:pt x="41141" y="16242"/>
                    <a:pt x="41403" y="15991"/>
                  </a:cubicBezTo>
                  <a:cubicBezTo>
                    <a:pt x="41708" y="15695"/>
                    <a:pt x="42084" y="15632"/>
                    <a:pt x="42443" y="15448"/>
                  </a:cubicBezTo>
                  <a:cubicBezTo>
                    <a:pt x="42872" y="15228"/>
                    <a:pt x="43112" y="14926"/>
                    <a:pt x="43275" y="14466"/>
                  </a:cubicBezTo>
                  <a:cubicBezTo>
                    <a:pt x="44216" y="11803"/>
                    <a:pt x="42160" y="9753"/>
                    <a:pt x="40275" y="8252"/>
                  </a:cubicBezTo>
                  <a:cubicBezTo>
                    <a:pt x="39018" y="7254"/>
                    <a:pt x="37867" y="6287"/>
                    <a:pt x="36921" y="4975"/>
                  </a:cubicBezTo>
                  <a:cubicBezTo>
                    <a:pt x="36086" y="3820"/>
                    <a:pt x="35165" y="2798"/>
                    <a:pt x="34020" y="1936"/>
                  </a:cubicBezTo>
                  <a:cubicBezTo>
                    <a:pt x="32458" y="759"/>
                    <a:pt x="30500" y="0"/>
                    <a:pt x="285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5"/>
            <p:cNvSpPr/>
            <p:nvPr/>
          </p:nvSpPr>
          <p:spPr>
            <a:xfrm>
              <a:off x="4343600" y="2529350"/>
              <a:ext cx="728775" cy="734675"/>
            </a:xfrm>
            <a:custGeom>
              <a:rect b="b" l="l" r="r" t="t"/>
              <a:pathLst>
                <a:path extrusionOk="0" h="29387" w="29151">
                  <a:moveTo>
                    <a:pt x="15698" y="0"/>
                  </a:moveTo>
                  <a:cubicBezTo>
                    <a:pt x="15644" y="0"/>
                    <a:pt x="15590" y="35"/>
                    <a:pt x="15590" y="105"/>
                  </a:cubicBezTo>
                  <a:cubicBezTo>
                    <a:pt x="15554" y="2162"/>
                    <a:pt x="15380" y="4211"/>
                    <a:pt x="15178" y="6258"/>
                  </a:cubicBezTo>
                  <a:cubicBezTo>
                    <a:pt x="15130" y="4568"/>
                    <a:pt x="15097" y="2879"/>
                    <a:pt x="15064" y="1200"/>
                  </a:cubicBezTo>
                  <a:cubicBezTo>
                    <a:pt x="15064" y="1137"/>
                    <a:pt x="15015" y="1106"/>
                    <a:pt x="14967" y="1106"/>
                  </a:cubicBezTo>
                  <a:cubicBezTo>
                    <a:pt x="14918" y="1106"/>
                    <a:pt x="14870" y="1137"/>
                    <a:pt x="14870" y="1200"/>
                  </a:cubicBezTo>
                  <a:cubicBezTo>
                    <a:pt x="14880" y="3512"/>
                    <a:pt x="14684" y="11106"/>
                    <a:pt x="14580" y="12583"/>
                  </a:cubicBezTo>
                  <a:cubicBezTo>
                    <a:pt x="14354" y="12156"/>
                    <a:pt x="14069" y="11779"/>
                    <a:pt x="13785" y="11378"/>
                  </a:cubicBezTo>
                  <a:cubicBezTo>
                    <a:pt x="13329" y="10735"/>
                    <a:pt x="13095" y="10093"/>
                    <a:pt x="12978" y="9321"/>
                  </a:cubicBezTo>
                  <a:cubicBezTo>
                    <a:pt x="12916" y="8899"/>
                    <a:pt x="12609" y="7869"/>
                    <a:pt x="12565" y="7815"/>
                  </a:cubicBezTo>
                  <a:cubicBezTo>
                    <a:pt x="13992" y="6478"/>
                    <a:pt x="13032" y="2738"/>
                    <a:pt x="13499" y="986"/>
                  </a:cubicBezTo>
                  <a:cubicBezTo>
                    <a:pt x="13523" y="899"/>
                    <a:pt x="13451" y="841"/>
                    <a:pt x="13381" y="841"/>
                  </a:cubicBezTo>
                  <a:cubicBezTo>
                    <a:pt x="13335" y="841"/>
                    <a:pt x="13290" y="866"/>
                    <a:pt x="13275" y="925"/>
                  </a:cubicBezTo>
                  <a:cubicBezTo>
                    <a:pt x="12799" y="2607"/>
                    <a:pt x="13540" y="5622"/>
                    <a:pt x="12194" y="6936"/>
                  </a:cubicBezTo>
                  <a:cubicBezTo>
                    <a:pt x="12061" y="6789"/>
                    <a:pt x="10635" y="1908"/>
                    <a:pt x="10610" y="835"/>
                  </a:cubicBezTo>
                  <a:cubicBezTo>
                    <a:pt x="10608" y="743"/>
                    <a:pt x="10531" y="698"/>
                    <a:pt x="10458" y="698"/>
                  </a:cubicBezTo>
                  <a:cubicBezTo>
                    <a:pt x="10384" y="698"/>
                    <a:pt x="10313" y="744"/>
                    <a:pt x="10325" y="835"/>
                  </a:cubicBezTo>
                  <a:cubicBezTo>
                    <a:pt x="11104" y="6355"/>
                    <a:pt x="12164" y="8963"/>
                    <a:pt x="12284" y="9858"/>
                  </a:cubicBezTo>
                  <a:cubicBezTo>
                    <a:pt x="12480" y="11342"/>
                    <a:pt x="13875" y="13069"/>
                    <a:pt x="14351" y="14417"/>
                  </a:cubicBezTo>
                  <a:cubicBezTo>
                    <a:pt x="14393" y="14537"/>
                    <a:pt x="14384" y="18001"/>
                    <a:pt x="14321" y="18360"/>
                  </a:cubicBezTo>
                  <a:cubicBezTo>
                    <a:pt x="13517" y="16928"/>
                    <a:pt x="10939" y="13593"/>
                    <a:pt x="10661" y="13328"/>
                  </a:cubicBezTo>
                  <a:cubicBezTo>
                    <a:pt x="9473" y="11549"/>
                    <a:pt x="6016" y="3148"/>
                    <a:pt x="5473" y="926"/>
                  </a:cubicBezTo>
                  <a:cubicBezTo>
                    <a:pt x="5458" y="870"/>
                    <a:pt x="5415" y="845"/>
                    <a:pt x="5371" y="845"/>
                  </a:cubicBezTo>
                  <a:cubicBezTo>
                    <a:pt x="5303" y="845"/>
                    <a:pt x="5232" y="901"/>
                    <a:pt x="5251" y="986"/>
                  </a:cubicBezTo>
                  <a:cubicBezTo>
                    <a:pt x="5533" y="2234"/>
                    <a:pt x="5986" y="3422"/>
                    <a:pt x="6363" y="4642"/>
                  </a:cubicBezTo>
                  <a:cubicBezTo>
                    <a:pt x="6685" y="5685"/>
                    <a:pt x="7270" y="8184"/>
                    <a:pt x="7348" y="8451"/>
                  </a:cubicBezTo>
                  <a:cubicBezTo>
                    <a:pt x="7497" y="9258"/>
                    <a:pt x="8796" y="11902"/>
                    <a:pt x="9498" y="12964"/>
                  </a:cubicBezTo>
                  <a:cubicBezTo>
                    <a:pt x="9423" y="12928"/>
                    <a:pt x="6634" y="11197"/>
                    <a:pt x="5739" y="10796"/>
                  </a:cubicBezTo>
                  <a:cubicBezTo>
                    <a:pt x="5115" y="10382"/>
                    <a:pt x="940" y="7845"/>
                    <a:pt x="222" y="6499"/>
                  </a:cubicBezTo>
                  <a:cubicBezTo>
                    <a:pt x="202" y="6462"/>
                    <a:pt x="171" y="6447"/>
                    <a:pt x="140" y="6447"/>
                  </a:cubicBezTo>
                  <a:cubicBezTo>
                    <a:pt x="71" y="6447"/>
                    <a:pt x="0" y="6522"/>
                    <a:pt x="43" y="6603"/>
                  </a:cubicBezTo>
                  <a:cubicBezTo>
                    <a:pt x="771" y="7998"/>
                    <a:pt x="5096" y="11492"/>
                    <a:pt x="5326" y="11669"/>
                  </a:cubicBezTo>
                  <a:cubicBezTo>
                    <a:pt x="5916" y="12119"/>
                    <a:pt x="6573" y="12462"/>
                    <a:pt x="7171" y="12897"/>
                  </a:cubicBezTo>
                  <a:cubicBezTo>
                    <a:pt x="7224" y="12934"/>
                    <a:pt x="10406" y="15504"/>
                    <a:pt x="11454" y="16701"/>
                  </a:cubicBezTo>
                  <a:cubicBezTo>
                    <a:pt x="11512" y="16768"/>
                    <a:pt x="11909" y="19360"/>
                    <a:pt x="11886" y="20597"/>
                  </a:cubicBezTo>
                  <a:cubicBezTo>
                    <a:pt x="11859" y="22133"/>
                    <a:pt x="11834" y="23731"/>
                    <a:pt x="11578" y="25248"/>
                  </a:cubicBezTo>
                  <a:cubicBezTo>
                    <a:pt x="11421" y="26173"/>
                    <a:pt x="11223" y="27114"/>
                    <a:pt x="11201" y="28057"/>
                  </a:cubicBezTo>
                  <a:cubicBezTo>
                    <a:pt x="11186" y="28669"/>
                    <a:pt x="11213" y="29195"/>
                    <a:pt x="11889" y="29331"/>
                  </a:cubicBezTo>
                  <a:cubicBezTo>
                    <a:pt x="12073" y="29368"/>
                    <a:pt x="12294" y="29387"/>
                    <a:pt x="12537" y="29387"/>
                  </a:cubicBezTo>
                  <a:cubicBezTo>
                    <a:pt x="13909" y="29387"/>
                    <a:pt x="15987" y="28795"/>
                    <a:pt x="16152" y="27491"/>
                  </a:cubicBezTo>
                  <a:cubicBezTo>
                    <a:pt x="16217" y="26985"/>
                    <a:pt x="16062" y="26421"/>
                    <a:pt x="15974" y="25930"/>
                  </a:cubicBezTo>
                  <a:cubicBezTo>
                    <a:pt x="15810" y="25007"/>
                    <a:pt x="15623" y="24087"/>
                    <a:pt x="15462" y="23160"/>
                  </a:cubicBezTo>
                  <a:cubicBezTo>
                    <a:pt x="15353" y="22531"/>
                    <a:pt x="15178" y="20581"/>
                    <a:pt x="15254" y="20235"/>
                  </a:cubicBezTo>
                  <a:cubicBezTo>
                    <a:pt x="15521" y="19041"/>
                    <a:pt x="15648" y="17907"/>
                    <a:pt x="15673" y="16749"/>
                  </a:cubicBezTo>
                  <a:cubicBezTo>
                    <a:pt x="16166" y="16243"/>
                    <a:pt x="18371" y="13407"/>
                    <a:pt x="18401" y="13352"/>
                  </a:cubicBezTo>
                  <a:cubicBezTo>
                    <a:pt x="18402" y="13353"/>
                    <a:pt x="18402" y="13353"/>
                    <a:pt x="18403" y="13353"/>
                  </a:cubicBezTo>
                  <a:cubicBezTo>
                    <a:pt x="18460" y="13353"/>
                    <a:pt x="19819" y="11065"/>
                    <a:pt x="19868" y="11061"/>
                  </a:cubicBezTo>
                  <a:cubicBezTo>
                    <a:pt x="23423" y="10542"/>
                    <a:pt x="27308" y="9298"/>
                    <a:pt x="29085" y="5899"/>
                  </a:cubicBezTo>
                  <a:cubicBezTo>
                    <a:pt x="29150" y="5776"/>
                    <a:pt x="29061" y="5675"/>
                    <a:pt x="28958" y="5675"/>
                  </a:cubicBezTo>
                  <a:cubicBezTo>
                    <a:pt x="28912" y="5675"/>
                    <a:pt x="28863" y="5695"/>
                    <a:pt x="28823" y="5742"/>
                  </a:cubicBezTo>
                  <a:cubicBezTo>
                    <a:pt x="25196" y="10058"/>
                    <a:pt x="20984" y="10226"/>
                    <a:pt x="20634" y="10263"/>
                  </a:cubicBezTo>
                  <a:cubicBezTo>
                    <a:pt x="21853" y="9312"/>
                    <a:pt x="25953" y="5092"/>
                    <a:pt x="26519" y="2690"/>
                  </a:cubicBezTo>
                  <a:cubicBezTo>
                    <a:pt x="26541" y="2598"/>
                    <a:pt x="26465" y="2538"/>
                    <a:pt x="26393" y="2538"/>
                  </a:cubicBezTo>
                  <a:cubicBezTo>
                    <a:pt x="26345" y="2538"/>
                    <a:pt x="26299" y="2564"/>
                    <a:pt x="26283" y="2625"/>
                  </a:cubicBezTo>
                  <a:cubicBezTo>
                    <a:pt x="26027" y="3594"/>
                    <a:pt x="21786" y="7893"/>
                    <a:pt x="19883" y="10219"/>
                  </a:cubicBezTo>
                  <a:cubicBezTo>
                    <a:pt x="19883" y="10219"/>
                    <a:pt x="16926" y="13716"/>
                    <a:pt x="15634" y="15005"/>
                  </a:cubicBezTo>
                  <a:cubicBezTo>
                    <a:pt x="15626" y="14564"/>
                    <a:pt x="15504" y="13165"/>
                    <a:pt x="15447" y="12254"/>
                  </a:cubicBezTo>
                  <a:cubicBezTo>
                    <a:pt x="16586" y="10931"/>
                    <a:pt x="18018" y="9231"/>
                    <a:pt x="18834" y="7684"/>
                  </a:cubicBezTo>
                  <a:cubicBezTo>
                    <a:pt x="19793" y="5863"/>
                    <a:pt x="19576" y="3635"/>
                    <a:pt x="20686" y="1878"/>
                  </a:cubicBezTo>
                  <a:cubicBezTo>
                    <a:pt x="20756" y="1770"/>
                    <a:pt x="20658" y="1670"/>
                    <a:pt x="20558" y="1670"/>
                  </a:cubicBezTo>
                  <a:cubicBezTo>
                    <a:pt x="20514" y="1670"/>
                    <a:pt x="20470" y="1689"/>
                    <a:pt x="20439" y="1734"/>
                  </a:cubicBezTo>
                  <a:cubicBezTo>
                    <a:pt x="19341" y="3409"/>
                    <a:pt x="19298" y="5445"/>
                    <a:pt x="18460" y="7224"/>
                  </a:cubicBezTo>
                  <a:cubicBezTo>
                    <a:pt x="17713" y="8809"/>
                    <a:pt x="16537" y="9479"/>
                    <a:pt x="15403" y="10811"/>
                  </a:cubicBezTo>
                  <a:cubicBezTo>
                    <a:pt x="15349" y="9873"/>
                    <a:pt x="15831" y="2976"/>
                    <a:pt x="15807" y="105"/>
                  </a:cubicBezTo>
                  <a:cubicBezTo>
                    <a:pt x="15806" y="35"/>
                    <a:pt x="15752" y="0"/>
                    <a:pt x="15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5"/>
            <p:cNvSpPr/>
            <p:nvPr/>
          </p:nvSpPr>
          <p:spPr>
            <a:xfrm>
              <a:off x="4047775" y="1823625"/>
              <a:ext cx="743175" cy="655925"/>
            </a:xfrm>
            <a:custGeom>
              <a:rect b="b" l="l" r="r" t="t"/>
              <a:pathLst>
                <a:path extrusionOk="0" h="26237" w="29727">
                  <a:moveTo>
                    <a:pt x="15325" y="1"/>
                  </a:moveTo>
                  <a:cubicBezTo>
                    <a:pt x="13894" y="1"/>
                    <a:pt x="13054" y="1026"/>
                    <a:pt x="13209" y="2493"/>
                  </a:cubicBezTo>
                  <a:cubicBezTo>
                    <a:pt x="12585" y="2211"/>
                    <a:pt x="12035" y="1932"/>
                    <a:pt x="11413" y="1932"/>
                  </a:cubicBezTo>
                  <a:cubicBezTo>
                    <a:pt x="11135" y="1932"/>
                    <a:pt x="10843" y="1988"/>
                    <a:pt x="10523" y="2124"/>
                  </a:cubicBezTo>
                  <a:cubicBezTo>
                    <a:pt x="9562" y="2534"/>
                    <a:pt x="8823" y="3417"/>
                    <a:pt x="8441" y="4371"/>
                  </a:cubicBezTo>
                  <a:cubicBezTo>
                    <a:pt x="7428" y="6908"/>
                    <a:pt x="8889" y="9308"/>
                    <a:pt x="10162" y="11445"/>
                  </a:cubicBezTo>
                  <a:cubicBezTo>
                    <a:pt x="9653" y="11389"/>
                    <a:pt x="9150" y="11351"/>
                    <a:pt x="8658" y="11351"/>
                  </a:cubicBezTo>
                  <a:cubicBezTo>
                    <a:pt x="7314" y="11351"/>
                    <a:pt x="6047" y="11634"/>
                    <a:pt x="4924" y="12607"/>
                  </a:cubicBezTo>
                  <a:cubicBezTo>
                    <a:pt x="3707" y="13661"/>
                    <a:pt x="2643" y="15280"/>
                    <a:pt x="3306" y="16828"/>
                  </a:cubicBezTo>
                  <a:cubicBezTo>
                    <a:pt x="2965" y="16704"/>
                    <a:pt x="2611" y="16629"/>
                    <a:pt x="2268" y="16629"/>
                  </a:cubicBezTo>
                  <a:cubicBezTo>
                    <a:pt x="1681" y="16629"/>
                    <a:pt x="1125" y="16848"/>
                    <a:pt x="720" y="17412"/>
                  </a:cubicBezTo>
                  <a:cubicBezTo>
                    <a:pt x="1" y="18415"/>
                    <a:pt x="66" y="20132"/>
                    <a:pt x="871" y="21069"/>
                  </a:cubicBezTo>
                  <a:cubicBezTo>
                    <a:pt x="1534" y="21839"/>
                    <a:pt x="2612" y="22104"/>
                    <a:pt x="3634" y="22104"/>
                  </a:cubicBezTo>
                  <a:cubicBezTo>
                    <a:pt x="3951" y="22104"/>
                    <a:pt x="4263" y="22078"/>
                    <a:pt x="4555" y="22034"/>
                  </a:cubicBezTo>
                  <a:cubicBezTo>
                    <a:pt x="5223" y="21934"/>
                    <a:pt x="5944" y="21638"/>
                    <a:pt x="6642" y="21638"/>
                  </a:cubicBezTo>
                  <a:cubicBezTo>
                    <a:pt x="6832" y="21638"/>
                    <a:pt x="7020" y="21660"/>
                    <a:pt x="7205" y="21714"/>
                  </a:cubicBezTo>
                  <a:cubicBezTo>
                    <a:pt x="8177" y="21998"/>
                    <a:pt x="8509" y="23180"/>
                    <a:pt x="9242" y="23785"/>
                  </a:cubicBezTo>
                  <a:cubicBezTo>
                    <a:pt x="9953" y="24372"/>
                    <a:pt x="10932" y="24603"/>
                    <a:pt x="11916" y="24603"/>
                  </a:cubicBezTo>
                  <a:cubicBezTo>
                    <a:pt x="12714" y="24603"/>
                    <a:pt x="13516" y="24451"/>
                    <a:pt x="14181" y="24213"/>
                  </a:cubicBezTo>
                  <a:cubicBezTo>
                    <a:pt x="14828" y="23983"/>
                    <a:pt x="15346" y="23607"/>
                    <a:pt x="15879" y="23607"/>
                  </a:cubicBezTo>
                  <a:cubicBezTo>
                    <a:pt x="16195" y="23607"/>
                    <a:pt x="16516" y="23739"/>
                    <a:pt x="16873" y="24111"/>
                  </a:cubicBezTo>
                  <a:cubicBezTo>
                    <a:pt x="17532" y="24796"/>
                    <a:pt x="17960" y="25537"/>
                    <a:pt x="18856" y="25964"/>
                  </a:cubicBezTo>
                  <a:cubicBezTo>
                    <a:pt x="19256" y="26154"/>
                    <a:pt x="19662" y="26237"/>
                    <a:pt x="20064" y="26237"/>
                  </a:cubicBezTo>
                  <a:cubicBezTo>
                    <a:pt x="21235" y="26237"/>
                    <a:pt x="22373" y="25533"/>
                    <a:pt x="23249" y="24744"/>
                  </a:cubicBezTo>
                  <a:cubicBezTo>
                    <a:pt x="23885" y="24172"/>
                    <a:pt x="24349" y="23457"/>
                    <a:pt x="24835" y="22760"/>
                  </a:cubicBezTo>
                  <a:cubicBezTo>
                    <a:pt x="25075" y="22418"/>
                    <a:pt x="25326" y="21881"/>
                    <a:pt x="25706" y="21881"/>
                  </a:cubicBezTo>
                  <a:cubicBezTo>
                    <a:pt x="25715" y="21881"/>
                    <a:pt x="25724" y="21881"/>
                    <a:pt x="25733" y="21882"/>
                  </a:cubicBezTo>
                  <a:cubicBezTo>
                    <a:pt x="26028" y="21901"/>
                    <a:pt x="26414" y="22143"/>
                    <a:pt x="26709" y="22214"/>
                  </a:cubicBezTo>
                  <a:cubicBezTo>
                    <a:pt x="27037" y="22293"/>
                    <a:pt x="27392" y="22344"/>
                    <a:pt x="27736" y="22344"/>
                  </a:cubicBezTo>
                  <a:cubicBezTo>
                    <a:pt x="28635" y="22344"/>
                    <a:pt x="29466" y="21999"/>
                    <a:pt x="29582" y="20913"/>
                  </a:cubicBezTo>
                  <a:cubicBezTo>
                    <a:pt x="29727" y="19531"/>
                    <a:pt x="28596" y="18208"/>
                    <a:pt x="27529" y="17363"/>
                  </a:cubicBezTo>
                  <a:cubicBezTo>
                    <a:pt x="27482" y="17274"/>
                    <a:pt x="27439" y="17183"/>
                    <a:pt x="27402" y="17089"/>
                  </a:cubicBezTo>
                  <a:lnTo>
                    <a:pt x="27402" y="17089"/>
                  </a:lnTo>
                  <a:cubicBezTo>
                    <a:pt x="27430" y="17102"/>
                    <a:pt x="27459" y="17117"/>
                    <a:pt x="27488" y="17132"/>
                  </a:cubicBezTo>
                  <a:cubicBezTo>
                    <a:pt x="27497" y="17136"/>
                    <a:pt x="27505" y="17137"/>
                    <a:pt x="27512" y="17137"/>
                  </a:cubicBezTo>
                  <a:cubicBezTo>
                    <a:pt x="27518" y="17137"/>
                    <a:pt x="27524" y="17137"/>
                    <a:pt x="27529" y="17137"/>
                  </a:cubicBezTo>
                  <a:cubicBezTo>
                    <a:pt x="27563" y="17168"/>
                    <a:pt x="27599" y="17197"/>
                    <a:pt x="27632" y="17229"/>
                  </a:cubicBezTo>
                  <a:cubicBezTo>
                    <a:pt x="27657" y="17253"/>
                    <a:pt x="27684" y="17263"/>
                    <a:pt x="27711" y="17263"/>
                  </a:cubicBezTo>
                  <a:cubicBezTo>
                    <a:pt x="27802" y="17263"/>
                    <a:pt x="27881" y="17146"/>
                    <a:pt x="27797" y="17065"/>
                  </a:cubicBezTo>
                  <a:cubicBezTo>
                    <a:pt x="27364" y="16635"/>
                    <a:pt x="26903" y="16263"/>
                    <a:pt x="26390" y="15932"/>
                  </a:cubicBezTo>
                  <a:cubicBezTo>
                    <a:pt x="26028" y="15697"/>
                    <a:pt x="24776" y="15218"/>
                    <a:pt x="24879" y="14840"/>
                  </a:cubicBezTo>
                  <a:cubicBezTo>
                    <a:pt x="24990" y="14439"/>
                    <a:pt x="25655" y="13922"/>
                    <a:pt x="25911" y="13571"/>
                  </a:cubicBezTo>
                  <a:cubicBezTo>
                    <a:pt x="26245" y="13114"/>
                    <a:pt x="26552" y="12621"/>
                    <a:pt x="26724" y="12078"/>
                  </a:cubicBezTo>
                  <a:cubicBezTo>
                    <a:pt x="27372" y="10016"/>
                    <a:pt x="25599" y="8112"/>
                    <a:pt x="23604" y="7922"/>
                  </a:cubicBezTo>
                  <a:cubicBezTo>
                    <a:pt x="23444" y="7907"/>
                    <a:pt x="23285" y="7900"/>
                    <a:pt x="23125" y="7900"/>
                  </a:cubicBezTo>
                  <a:cubicBezTo>
                    <a:pt x="22793" y="7900"/>
                    <a:pt x="22462" y="7930"/>
                    <a:pt x="22133" y="7978"/>
                  </a:cubicBezTo>
                  <a:cubicBezTo>
                    <a:pt x="21628" y="8052"/>
                    <a:pt x="20923" y="8394"/>
                    <a:pt x="20415" y="8394"/>
                  </a:cubicBezTo>
                  <a:cubicBezTo>
                    <a:pt x="20394" y="8394"/>
                    <a:pt x="20374" y="8393"/>
                    <a:pt x="20354" y="8392"/>
                  </a:cubicBezTo>
                  <a:cubicBezTo>
                    <a:pt x="20346" y="8392"/>
                    <a:pt x="20339" y="8391"/>
                    <a:pt x="20332" y="8391"/>
                  </a:cubicBezTo>
                  <a:cubicBezTo>
                    <a:pt x="20188" y="8391"/>
                    <a:pt x="20138" y="8483"/>
                    <a:pt x="20111" y="8483"/>
                  </a:cubicBezTo>
                  <a:cubicBezTo>
                    <a:pt x="20084" y="8483"/>
                    <a:pt x="20078" y="8398"/>
                    <a:pt x="20028" y="8064"/>
                  </a:cubicBezTo>
                  <a:cubicBezTo>
                    <a:pt x="20005" y="7910"/>
                    <a:pt x="20013" y="7744"/>
                    <a:pt x="20010" y="7588"/>
                  </a:cubicBezTo>
                  <a:cubicBezTo>
                    <a:pt x="20005" y="7217"/>
                    <a:pt x="20029" y="6846"/>
                    <a:pt x="20035" y="6474"/>
                  </a:cubicBezTo>
                  <a:cubicBezTo>
                    <a:pt x="20044" y="5761"/>
                    <a:pt x="19972" y="5103"/>
                    <a:pt x="19784" y="4419"/>
                  </a:cubicBezTo>
                  <a:cubicBezTo>
                    <a:pt x="19232" y="2422"/>
                    <a:pt x="18108" y="424"/>
                    <a:pt x="15887" y="50"/>
                  </a:cubicBezTo>
                  <a:cubicBezTo>
                    <a:pt x="15691" y="17"/>
                    <a:pt x="15503" y="1"/>
                    <a:pt x="153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5"/>
            <p:cNvSpPr/>
            <p:nvPr/>
          </p:nvSpPr>
          <p:spPr>
            <a:xfrm>
              <a:off x="4768125" y="1996500"/>
              <a:ext cx="558125" cy="576925"/>
            </a:xfrm>
            <a:custGeom>
              <a:rect b="b" l="l" r="r" t="t"/>
              <a:pathLst>
                <a:path extrusionOk="0" h="23077" w="22325">
                  <a:moveTo>
                    <a:pt x="10466" y="0"/>
                  </a:moveTo>
                  <a:cubicBezTo>
                    <a:pt x="10277" y="0"/>
                    <a:pt x="10082" y="25"/>
                    <a:pt x="9884" y="78"/>
                  </a:cubicBezTo>
                  <a:cubicBezTo>
                    <a:pt x="8366" y="482"/>
                    <a:pt x="7401" y="1854"/>
                    <a:pt x="7180" y="3338"/>
                  </a:cubicBezTo>
                  <a:cubicBezTo>
                    <a:pt x="7175" y="3338"/>
                    <a:pt x="7172" y="3338"/>
                    <a:pt x="7166" y="3340"/>
                  </a:cubicBezTo>
                  <a:cubicBezTo>
                    <a:pt x="6521" y="3523"/>
                    <a:pt x="5830" y="3621"/>
                    <a:pt x="5228" y="3931"/>
                  </a:cubicBezTo>
                  <a:cubicBezTo>
                    <a:pt x="4542" y="4283"/>
                    <a:pt x="3975" y="4883"/>
                    <a:pt x="3473" y="5454"/>
                  </a:cubicBezTo>
                  <a:cubicBezTo>
                    <a:pt x="2408" y="6669"/>
                    <a:pt x="1446" y="8131"/>
                    <a:pt x="913" y="9664"/>
                  </a:cubicBezTo>
                  <a:cubicBezTo>
                    <a:pt x="0" y="12291"/>
                    <a:pt x="1751" y="15471"/>
                    <a:pt x="4352" y="16394"/>
                  </a:cubicBezTo>
                  <a:cubicBezTo>
                    <a:pt x="2843" y="17286"/>
                    <a:pt x="3783" y="20219"/>
                    <a:pt x="4542" y="21362"/>
                  </a:cubicBezTo>
                  <a:cubicBezTo>
                    <a:pt x="5143" y="22266"/>
                    <a:pt x="6177" y="23063"/>
                    <a:pt x="7291" y="23063"/>
                  </a:cubicBezTo>
                  <a:cubicBezTo>
                    <a:pt x="7491" y="23063"/>
                    <a:pt x="7692" y="23037"/>
                    <a:pt x="7895" y="22982"/>
                  </a:cubicBezTo>
                  <a:cubicBezTo>
                    <a:pt x="8600" y="22793"/>
                    <a:pt x="8976" y="22215"/>
                    <a:pt x="9662" y="22215"/>
                  </a:cubicBezTo>
                  <a:cubicBezTo>
                    <a:pt x="9774" y="22215"/>
                    <a:pt x="9894" y="22231"/>
                    <a:pt x="10026" y="22266"/>
                  </a:cubicBezTo>
                  <a:cubicBezTo>
                    <a:pt x="10921" y="22507"/>
                    <a:pt x="11723" y="22920"/>
                    <a:pt x="12658" y="23033"/>
                  </a:cubicBezTo>
                  <a:cubicBezTo>
                    <a:pt x="12895" y="23062"/>
                    <a:pt x="13136" y="23076"/>
                    <a:pt x="13380" y="23076"/>
                  </a:cubicBezTo>
                  <a:cubicBezTo>
                    <a:pt x="15357" y="23076"/>
                    <a:pt x="17523" y="22170"/>
                    <a:pt x="19038" y="21031"/>
                  </a:cubicBezTo>
                  <a:cubicBezTo>
                    <a:pt x="19679" y="20551"/>
                    <a:pt x="20367" y="19861"/>
                    <a:pt x="20348" y="18996"/>
                  </a:cubicBezTo>
                  <a:cubicBezTo>
                    <a:pt x="20343" y="18799"/>
                    <a:pt x="20295" y="18604"/>
                    <a:pt x="20223" y="18420"/>
                  </a:cubicBezTo>
                  <a:cubicBezTo>
                    <a:pt x="20169" y="18282"/>
                    <a:pt x="19948" y="18054"/>
                    <a:pt x="19944" y="17934"/>
                  </a:cubicBezTo>
                  <a:cubicBezTo>
                    <a:pt x="19938" y="17766"/>
                    <a:pt x="20479" y="17361"/>
                    <a:pt x="20599" y="17235"/>
                  </a:cubicBezTo>
                  <a:cubicBezTo>
                    <a:pt x="20853" y="16967"/>
                    <a:pt x="21108" y="16696"/>
                    <a:pt x="21331" y="16400"/>
                  </a:cubicBezTo>
                  <a:cubicBezTo>
                    <a:pt x="22324" y="15086"/>
                    <a:pt x="22233" y="13508"/>
                    <a:pt x="21233" y="12197"/>
                  </a:cubicBezTo>
                  <a:cubicBezTo>
                    <a:pt x="20817" y="11652"/>
                    <a:pt x="20268" y="11220"/>
                    <a:pt x="19632" y="10964"/>
                  </a:cubicBezTo>
                  <a:cubicBezTo>
                    <a:pt x="19241" y="10807"/>
                    <a:pt x="18861" y="10769"/>
                    <a:pt x="18483" y="10769"/>
                  </a:cubicBezTo>
                  <a:cubicBezTo>
                    <a:pt x="18140" y="10769"/>
                    <a:pt x="17799" y="10800"/>
                    <a:pt x="17455" y="10800"/>
                  </a:cubicBezTo>
                  <a:cubicBezTo>
                    <a:pt x="17266" y="10800"/>
                    <a:pt x="17076" y="10791"/>
                    <a:pt x="16883" y="10762"/>
                  </a:cubicBezTo>
                  <a:cubicBezTo>
                    <a:pt x="18351" y="8612"/>
                    <a:pt x="19707" y="5767"/>
                    <a:pt x="18896" y="3139"/>
                  </a:cubicBezTo>
                  <a:cubicBezTo>
                    <a:pt x="18627" y="2266"/>
                    <a:pt x="18048" y="1125"/>
                    <a:pt x="17075" y="875"/>
                  </a:cubicBezTo>
                  <a:cubicBezTo>
                    <a:pt x="16948" y="843"/>
                    <a:pt x="16822" y="828"/>
                    <a:pt x="16698" y="828"/>
                  </a:cubicBezTo>
                  <a:cubicBezTo>
                    <a:pt x="15948" y="828"/>
                    <a:pt x="15252" y="1365"/>
                    <a:pt x="14699" y="1817"/>
                  </a:cubicBezTo>
                  <a:cubicBezTo>
                    <a:pt x="14546" y="1941"/>
                    <a:pt x="14148" y="2429"/>
                    <a:pt x="13963" y="2451"/>
                  </a:cubicBezTo>
                  <a:cubicBezTo>
                    <a:pt x="13952" y="2452"/>
                    <a:pt x="13942" y="2453"/>
                    <a:pt x="13932" y="2453"/>
                  </a:cubicBezTo>
                  <a:cubicBezTo>
                    <a:pt x="13711" y="2453"/>
                    <a:pt x="13543" y="2145"/>
                    <a:pt x="13404" y="1986"/>
                  </a:cubicBezTo>
                  <a:cubicBezTo>
                    <a:pt x="13015" y="1540"/>
                    <a:pt x="12638" y="1076"/>
                    <a:pt x="12182" y="696"/>
                  </a:cubicBezTo>
                  <a:cubicBezTo>
                    <a:pt x="11675" y="274"/>
                    <a:pt x="11097" y="0"/>
                    <a:pt x="104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5"/>
            <p:cNvSpPr/>
            <p:nvPr/>
          </p:nvSpPr>
          <p:spPr>
            <a:xfrm>
              <a:off x="3988450" y="2259275"/>
              <a:ext cx="613525" cy="462175"/>
            </a:xfrm>
            <a:custGeom>
              <a:rect b="b" l="l" r="r" t="t"/>
              <a:pathLst>
                <a:path extrusionOk="0" h="18487" w="24541">
                  <a:moveTo>
                    <a:pt x="14072" y="0"/>
                  </a:moveTo>
                  <a:cubicBezTo>
                    <a:pt x="13733" y="0"/>
                    <a:pt x="13390" y="39"/>
                    <a:pt x="13042" y="130"/>
                  </a:cubicBezTo>
                  <a:cubicBezTo>
                    <a:pt x="12893" y="169"/>
                    <a:pt x="12879" y="329"/>
                    <a:pt x="12951" y="424"/>
                  </a:cubicBezTo>
                  <a:cubicBezTo>
                    <a:pt x="12213" y="357"/>
                    <a:pt x="11476" y="274"/>
                    <a:pt x="10753" y="274"/>
                  </a:cubicBezTo>
                  <a:cubicBezTo>
                    <a:pt x="9682" y="274"/>
                    <a:pt x="8643" y="458"/>
                    <a:pt x="7681" y="1155"/>
                  </a:cubicBezTo>
                  <a:cubicBezTo>
                    <a:pt x="7044" y="1615"/>
                    <a:pt x="6743" y="2174"/>
                    <a:pt x="6592" y="2931"/>
                  </a:cubicBezTo>
                  <a:cubicBezTo>
                    <a:pt x="6342" y="4177"/>
                    <a:pt x="4747" y="4158"/>
                    <a:pt x="3767" y="4671"/>
                  </a:cubicBezTo>
                  <a:cubicBezTo>
                    <a:pt x="1452" y="5880"/>
                    <a:pt x="0" y="10212"/>
                    <a:pt x="3084" y="11316"/>
                  </a:cubicBezTo>
                  <a:cubicBezTo>
                    <a:pt x="2152" y="12819"/>
                    <a:pt x="2164" y="14810"/>
                    <a:pt x="3901" y="15763"/>
                  </a:cubicBezTo>
                  <a:cubicBezTo>
                    <a:pt x="4400" y="16037"/>
                    <a:pt x="4938" y="16142"/>
                    <a:pt x="5490" y="16142"/>
                  </a:cubicBezTo>
                  <a:cubicBezTo>
                    <a:pt x="6551" y="16142"/>
                    <a:pt x="7662" y="15751"/>
                    <a:pt x="8637" y="15416"/>
                  </a:cubicBezTo>
                  <a:lnTo>
                    <a:pt x="8637" y="15416"/>
                  </a:lnTo>
                  <a:cubicBezTo>
                    <a:pt x="8112" y="17189"/>
                    <a:pt x="10202" y="18487"/>
                    <a:pt x="11940" y="18487"/>
                  </a:cubicBezTo>
                  <a:cubicBezTo>
                    <a:pt x="12250" y="18487"/>
                    <a:pt x="12549" y="18445"/>
                    <a:pt x="12820" y="18358"/>
                  </a:cubicBezTo>
                  <a:cubicBezTo>
                    <a:pt x="14038" y="17966"/>
                    <a:pt x="14889" y="16993"/>
                    <a:pt x="15520" y="15921"/>
                  </a:cubicBezTo>
                  <a:cubicBezTo>
                    <a:pt x="15769" y="15499"/>
                    <a:pt x="15969" y="14991"/>
                    <a:pt x="16321" y="14638"/>
                  </a:cubicBezTo>
                  <a:cubicBezTo>
                    <a:pt x="16864" y="14094"/>
                    <a:pt x="17660" y="14071"/>
                    <a:pt x="18369" y="13935"/>
                  </a:cubicBezTo>
                  <a:cubicBezTo>
                    <a:pt x="21079" y="13411"/>
                    <a:pt x="23339" y="11856"/>
                    <a:pt x="23994" y="9058"/>
                  </a:cubicBezTo>
                  <a:cubicBezTo>
                    <a:pt x="24540" y="6730"/>
                    <a:pt x="23526" y="4601"/>
                    <a:pt x="21715" y="3139"/>
                  </a:cubicBezTo>
                  <a:cubicBezTo>
                    <a:pt x="20569" y="2211"/>
                    <a:pt x="19251" y="1636"/>
                    <a:pt x="17894" y="1090"/>
                  </a:cubicBezTo>
                  <a:cubicBezTo>
                    <a:pt x="16661" y="595"/>
                    <a:pt x="15394" y="0"/>
                    <a:pt x="14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5"/>
            <p:cNvSpPr/>
            <p:nvPr/>
          </p:nvSpPr>
          <p:spPr>
            <a:xfrm>
              <a:off x="4375700" y="2252700"/>
              <a:ext cx="753425" cy="474875"/>
            </a:xfrm>
            <a:custGeom>
              <a:rect b="b" l="l" r="r" t="t"/>
              <a:pathLst>
                <a:path extrusionOk="0" h="18995" w="30137">
                  <a:moveTo>
                    <a:pt x="13931" y="0"/>
                  </a:moveTo>
                  <a:cubicBezTo>
                    <a:pt x="12452" y="0"/>
                    <a:pt x="10934" y="903"/>
                    <a:pt x="10200" y="2233"/>
                  </a:cubicBezTo>
                  <a:cubicBezTo>
                    <a:pt x="9416" y="1623"/>
                    <a:pt x="8468" y="1244"/>
                    <a:pt x="7553" y="1244"/>
                  </a:cubicBezTo>
                  <a:cubicBezTo>
                    <a:pt x="6622" y="1244"/>
                    <a:pt x="5724" y="1636"/>
                    <a:pt x="5066" y="2577"/>
                  </a:cubicBezTo>
                  <a:cubicBezTo>
                    <a:pt x="3966" y="4148"/>
                    <a:pt x="4760" y="6233"/>
                    <a:pt x="4786" y="8003"/>
                  </a:cubicBezTo>
                  <a:cubicBezTo>
                    <a:pt x="4516" y="7929"/>
                    <a:pt x="4244" y="7894"/>
                    <a:pt x="3975" y="7894"/>
                  </a:cubicBezTo>
                  <a:cubicBezTo>
                    <a:pt x="2978" y="7894"/>
                    <a:pt x="2021" y="8375"/>
                    <a:pt x="1322" y="9131"/>
                  </a:cubicBezTo>
                  <a:cubicBezTo>
                    <a:pt x="627" y="9879"/>
                    <a:pt x="1" y="11117"/>
                    <a:pt x="544" y="12119"/>
                  </a:cubicBezTo>
                  <a:cubicBezTo>
                    <a:pt x="825" y="12643"/>
                    <a:pt x="1376" y="12926"/>
                    <a:pt x="1934" y="13059"/>
                  </a:cubicBezTo>
                  <a:cubicBezTo>
                    <a:pt x="2254" y="13133"/>
                    <a:pt x="2591" y="13165"/>
                    <a:pt x="2922" y="13165"/>
                  </a:cubicBezTo>
                  <a:cubicBezTo>
                    <a:pt x="3006" y="13165"/>
                    <a:pt x="3089" y="13163"/>
                    <a:pt x="3171" y="13159"/>
                  </a:cubicBezTo>
                  <a:cubicBezTo>
                    <a:pt x="3664" y="13137"/>
                    <a:pt x="4163" y="12995"/>
                    <a:pt x="4638" y="12995"/>
                  </a:cubicBezTo>
                  <a:cubicBezTo>
                    <a:pt x="5006" y="12995"/>
                    <a:pt x="5359" y="13080"/>
                    <a:pt x="5685" y="13370"/>
                  </a:cubicBezTo>
                  <a:cubicBezTo>
                    <a:pt x="6504" y="14102"/>
                    <a:pt x="6797" y="15159"/>
                    <a:pt x="7925" y="15524"/>
                  </a:cubicBezTo>
                  <a:cubicBezTo>
                    <a:pt x="8188" y="15609"/>
                    <a:pt x="8450" y="15644"/>
                    <a:pt x="8712" y="15644"/>
                  </a:cubicBezTo>
                  <a:cubicBezTo>
                    <a:pt x="9128" y="15644"/>
                    <a:pt x="9543" y="15556"/>
                    <a:pt x="9954" y="15446"/>
                  </a:cubicBezTo>
                  <a:cubicBezTo>
                    <a:pt x="10111" y="16606"/>
                    <a:pt x="11638" y="17047"/>
                    <a:pt x="12749" y="17596"/>
                  </a:cubicBezTo>
                  <a:cubicBezTo>
                    <a:pt x="13945" y="18189"/>
                    <a:pt x="15386" y="18995"/>
                    <a:pt x="16785" y="18995"/>
                  </a:cubicBezTo>
                  <a:cubicBezTo>
                    <a:pt x="17315" y="18995"/>
                    <a:pt x="17839" y="18879"/>
                    <a:pt x="18341" y="18593"/>
                  </a:cubicBezTo>
                  <a:cubicBezTo>
                    <a:pt x="19356" y="18015"/>
                    <a:pt x="19624" y="16921"/>
                    <a:pt x="20451" y="16206"/>
                  </a:cubicBezTo>
                  <a:cubicBezTo>
                    <a:pt x="21374" y="15410"/>
                    <a:pt x="22808" y="15486"/>
                    <a:pt x="23948" y="15479"/>
                  </a:cubicBezTo>
                  <a:cubicBezTo>
                    <a:pt x="25964" y="15465"/>
                    <a:pt x="28310" y="15346"/>
                    <a:pt x="29360" y="13291"/>
                  </a:cubicBezTo>
                  <a:cubicBezTo>
                    <a:pt x="30137" y="11773"/>
                    <a:pt x="29201" y="9045"/>
                    <a:pt x="27458" y="9045"/>
                  </a:cubicBezTo>
                  <a:cubicBezTo>
                    <a:pt x="27296" y="9045"/>
                    <a:pt x="27127" y="9069"/>
                    <a:pt x="26951" y="9119"/>
                  </a:cubicBezTo>
                  <a:cubicBezTo>
                    <a:pt x="27321" y="8413"/>
                    <a:pt x="27681" y="7639"/>
                    <a:pt x="27586" y="6839"/>
                  </a:cubicBezTo>
                  <a:cubicBezTo>
                    <a:pt x="27482" y="5978"/>
                    <a:pt x="26863" y="5257"/>
                    <a:pt x="26155" y="4801"/>
                  </a:cubicBezTo>
                  <a:cubicBezTo>
                    <a:pt x="25465" y="4358"/>
                    <a:pt x="24671" y="4164"/>
                    <a:pt x="23868" y="4164"/>
                  </a:cubicBezTo>
                  <a:cubicBezTo>
                    <a:pt x="22904" y="4164"/>
                    <a:pt x="21927" y="4443"/>
                    <a:pt x="21101" y="4909"/>
                  </a:cubicBezTo>
                  <a:cubicBezTo>
                    <a:pt x="20795" y="3828"/>
                    <a:pt x="20038" y="2818"/>
                    <a:pt x="19071" y="2253"/>
                  </a:cubicBezTo>
                  <a:cubicBezTo>
                    <a:pt x="18647" y="2006"/>
                    <a:pt x="18213" y="1880"/>
                    <a:pt x="17736" y="1880"/>
                  </a:cubicBezTo>
                  <a:cubicBezTo>
                    <a:pt x="17678" y="1880"/>
                    <a:pt x="17620" y="1882"/>
                    <a:pt x="17560" y="1886"/>
                  </a:cubicBezTo>
                  <a:cubicBezTo>
                    <a:pt x="17406" y="1897"/>
                    <a:pt x="17312" y="1919"/>
                    <a:pt x="17233" y="1919"/>
                  </a:cubicBezTo>
                  <a:cubicBezTo>
                    <a:pt x="17129" y="1919"/>
                    <a:pt x="17052" y="1881"/>
                    <a:pt x="16900" y="1727"/>
                  </a:cubicBezTo>
                  <a:cubicBezTo>
                    <a:pt x="16685" y="1512"/>
                    <a:pt x="16526" y="1234"/>
                    <a:pt x="16315" y="1014"/>
                  </a:cubicBezTo>
                  <a:cubicBezTo>
                    <a:pt x="15642" y="307"/>
                    <a:pt x="14793" y="0"/>
                    <a:pt x="13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5"/>
            <p:cNvSpPr/>
            <p:nvPr/>
          </p:nvSpPr>
          <p:spPr>
            <a:xfrm>
              <a:off x="4840925" y="2398550"/>
              <a:ext cx="61675" cy="78150"/>
            </a:xfrm>
            <a:custGeom>
              <a:rect b="b" l="l" r="r" t="t"/>
              <a:pathLst>
                <a:path extrusionOk="0" h="3126" w="2467">
                  <a:moveTo>
                    <a:pt x="282" y="1"/>
                  </a:moveTo>
                  <a:cubicBezTo>
                    <a:pt x="106" y="1"/>
                    <a:pt x="0" y="304"/>
                    <a:pt x="190" y="388"/>
                  </a:cubicBezTo>
                  <a:cubicBezTo>
                    <a:pt x="1262" y="866"/>
                    <a:pt x="1642" y="2033"/>
                    <a:pt x="2080" y="3032"/>
                  </a:cubicBezTo>
                  <a:cubicBezTo>
                    <a:pt x="2108" y="3098"/>
                    <a:pt x="2164" y="3126"/>
                    <a:pt x="2224" y="3126"/>
                  </a:cubicBezTo>
                  <a:cubicBezTo>
                    <a:pt x="2339" y="3126"/>
                    <a:pt x="2466" y="3021"/>
                    <a:pt x="2420" y="2889"/>
                  </a:cubicBezTo>
                  <a:cubicBezTo>
                    <a:pt x="2008" y="1719"/>
                    <a:pt x="1576" y="529"/>
                    <a:pt x="347" y="14"/>
                  </a:cubicBezTo>
                  <a:cubicBezTo>
                    <a:pt x="325" y="5"/>
                    <a:pt x="303" y="1"/>
                    <a:pt x="2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5"/>
            <p:cNvSpPr/>
            <p:nvPr/>
          </p:nvSpPr>
          <p:spPr>
            <a:xfrm>
              <a:off x="4918275" y="2436500"/>
              <a:ext cx="47000" cy="46200"/>
            </a:xfrm>
            <a:custGeom>
              <a:rect b="b" l="l" r="r" t="t"/>
              <a:pathLst>
                <a:path extrusionOk="0" h="1848" w="1880">
                  <a:moveTo>
                    <a:pt x="407" y="1"/>
                  </a:moveTo>
                  <a:cubicBezTo>
                    <a:pt x="164" y="1"/>
                    <a:pt x="1" y="351"/>
                    <a:pt x="262" y="474"/>
                  </a:cubicBezTo>
                  <a:cubicBezTo>
                    <a:pt x="791" y="727"/>
                    <a:pt x="1111" y="1178"/>
                    <a:pt x="1334" y="1707"/>
                  </a:cubicBezTo>
                  <a:cubicBezTo>
                    <a:pt x="1375" y="1806"/>
                    <a:pt x="1449" y="1847"/>
                    <a:pt x="1527" y="1847"/>
                  </a:cubicBezTo>
                  <a:cubicBezTo>
                    <a:pt x="1695" y="1847"/>
                    <a:pt x="1880" y="1655"/>
                    <a:pt x="1789" y="1444"/>
                  </a:cubicBezTo>
                  <a:cubicBezTo>
                    <a:pt x="1531" y="841"/>
                    <a:pt x="1126" y="313"/>
                    <a:pt x="524" y="29"/>
                  </a:cubicBezTo>
                  <a:cubicBezTo>
                    <a:pt x="484" y="9"/>
                    <a:pt x="444" y="1"/>
                    <a:pt x="40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5"/>
            <p:cNvSpPr/>
            <p:nvPr/>
          </p:nvSpPr>
          <p:spPr>
            <a:xfrm>
              <a:off x="4647125" y="2352350"/>
              <a:ext cx="94050" cy="42775"/>
            </a:xfrm>
            <a:custGeom>
              <a:rect b="b" l="l" r="r" t="t"/>
              <a:pathLst>
                <a:path extrusionOk="0" h="1711" w="3762">
                  <a:moveTo>
                    <a:pt x="1366" y="1"/>
                  </a:moveTo>
                  <a:cubicBezTo>
                    <a:pt x="973" y="1"/>
                    <a:pt x="577" y="113"/>
                    <a:pt x="209" y="370"/>
                  </a:cubicBezTo>
                  <a:cubicBezTo>
                    <a:pt x="1" y="518"/>
                    <a:pt x="128" y="829"/>
                    <a:pt x="327" y="829"/>
                  </a:cubicBezTo>
                  <a:cubicBezTo>
                    <a:pt x="367" y="829"/>
                    <a:pt x="410" y="817"/>
                    <a:pt x="453" y="788"/>
                  </a:cubicBezTo>
                  <a:cubicBezTo>
                    <a:pt x="739" y="598"/>
                    <a:pt x="1041" y="515"/>
                    <a:pt x="1341" y="515"/>
                  </a:cubicBezTo>
                  <a:cubicBezTo>
                    <a:pt x="2038" y="515"/>
                    <a:pt x="2717" y="968"/>
                    <a:pt x="3122" y="1581"/>
                  </a:cubicBezTo>
                  <a:cubicBezTo>
                    <a:pt x="3183" y="1672"/>
                    <a:pt x="3271" y="1710"/>
                    <a:pt x="3358" y="1710"/>
                  </a:cubicBezTo>
                  <a:cubicBezTo>
                    <a:pt x="3561" y="1710"/>
                    <a:pt x="3761" y="1503"/>
                    <a:pt x="3615" y="1294"/>
                  </a:cubicBezTo>
                  <a:cubicBezTo>
                    <a:pt x="3096" y="551"/>
                    <a:pt x="2237" y="1"/>
                    <a:pt x="1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5"/>
            <p:cNvSpPr/>
            <p:nvPr/>
          </p:nvSpPr>
          <p:spPr>
            <a:xfrm>
              <a:off x="4655325" y="2438475"/>
              <a:ext cx="65525" cy="35725"/>
            </a:xfrm>
            <a:custGeom>
              <a:rect b="b" l="l" r="r" t="t"/>
              <a:pathLst>
                <a:path extrusionOk="0" h="1429" w="2621">
                  <a:moveTo>
                    <a:pt x="552" y="0"/>
                  </a:moveTo>
                  <a:cubicBezTo>
                    <a:pt x="455" y="0"/>
                    <a:pt x="355" y="8"/>
                    <a:pt x="252" y="24"/>
                  </a:cubicBezTo>
                  <a:cubicBezTo>
                    <a:pt x="0" y="63"/>
                    <a:pt x="46" y="492"/>
                    <a:pt x="286" y="492"/>
                  </a:cubicBezTo>
                  <a:cubicBezTo>
                    <a:pt x="295" y="492"/>
                    <a:pt x="305" y="491"/>
                    <a:pt x="315" y="490"/>
                  </a:cubicBezTo>
                  <a:cubicBezTo>
                    <a:pt x="378" y="481"/>
                    <a:pt x="439" y="477"/>
                    <a:pt x="499" y="477"/>
                  </a:cubicBezTo>
                  <a:cubicBezTo>
                    <a:pt x="1149" y="477"/>
                    <a:pt x="1608" y="947"/>
                    <a:pt x="2088" y="1364"/>
                  </a:cubicBezTo>
                  <a:cubicBezTo>
                    <a:pt x="2140" y="1409"/>
                    <a:pt x="2198" y="1428"/>
                    <a:pt x="2253" y="1428"/>
                  </a:cubicBezTo>
                  <a:cubicBezTo>
                    <a:pt x="2450" y="1428"/>
                    <a:pt x="2621" y="1185"/>
                    <a:pt x="2438" y="1012"/>
                  </a:cubicBezTo>
                  <a:cubicBezTo>
                    <a:pt x="1883" y="484"/>
                    <a:pt x="1312" y="0"/>
                    <a:pt x="5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5"/>
            <p:cNvSpPr/>
            <p:nvPr/>
          </p:nvSpPr>
          <p:spPr>
            <a:xfrm>
              <a:off x="4537375" y="2503475"/>
              <a:ext cx="75275" cy="42750"/>
            </a:xfrm>
            <a:custGeom>
              <a:rect b="b" l="l" r="r" t="t"/>
              <a:pathLst>
                <a:path extrusionOk="0" h="1710" w="3011">
                  <a:moveTo>
                    <a:pt x="546" y="1"/>
                  </a:moveTo>
                  <a:cubicBezTo>
                    <a:pt x="438" y="1"/>
                    <a:pt x="331" y="8"/>
                    <a:pt x="224" y="22"/>
                  </a:cubicBezTo>
                  <a:cubicBezTo>
                    <a:pt x="0" y="52"/>
                    <a:pt x="43" y="433"/>
                    <a:pt x="260" y="433"/>
                  </a:cubicBezTo>
                  <a:cubicBezTo>
                    <a:pt x="266" y="433"/>
                    <a:pt x="273" y="433"/>
                    <a:pt x="281" y="432"/>
                  </a:cubicBezTo>
                  <a:cubicBezTo>
                    <a:pt x="352" y="424"/>
                    <a:pt x="425" y="420"/>
                    <a:pt x="497" y="420"/>
                  </a:cubicBezTo>
                  <a:cubicBezTo>
                    <a:pt x="1294" y="420"/>
                    <a:pt x="2101" y="899"/>
                    <a:pt x="2488" y="1592"/>
                  </a:cubicBezTo>
                  <a:cubicBezTo>
                    <a:pt x="2534" y="1675"/>
                    <a:pt x="2605" y="1709"/>
                    <a:pt x="2678" y="1709"/>
                  </a:cubicBezTo>
                  <a:cubicBezTo>
                    <a:pt x="2842" y="1709"/>
                    <a:pt x="3011" y="1534"/>
                    <a:pt x="2902" y="1348"/>
                  </a:cubicBezTo>
                  <a:cubicBezTo>
                    <a:pt x="2428" y="537"/>
                    <a:pt x="1486" y="1"/>
                    <a:pt x="5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5"/>
            <p:cNvSpPr/>
            <p:nvPr/>
          </p:nvSpPr>
          <p:spPr>
            <a:xfrm>
              <a:off x="4682700" y="2565075"/>
              <a:ext cx="45650" cy="62800"/>
            </a:xfrm>
            <a:custGeom>
              <a:rect b="b" l="l" r="r" t="t"/>
              <a:pathLst>
                <a:path extrusionOk="0" h="2512" w="1826">
                  <a:moveTo>
                    <a:pt x="467" y="1"/>
                  </a:moveTo>
                  <a:cubicBezTo>
                    <a:pt x="186" y="1"/>
                    <a:pt x="0" y="429"/>
                    <a:pt x="302" y="611"/>
                  </a:cubicBezTo>
                  <a:cubicBezTo>
                    <a:pt x="851" y="941"/>
                    <a:pt x="1095" y="1585"/>
                    <a:pt x="1155" y="2200"/>
                  </a:cubicBezTo>
                  <a:cubicBezTo>
                    <a:pt x="1174" y="2407"/>
                    <a:pt x="1347" y="2512"/>
                    <a:pt x="1510" y="2512"/>
                  </a:cubicBezTo>
                  <a:cubicBezTo>
                    <a:pt x="1673" y="2512"/>
                    <a:pt x="1825" y="2408"/>
                    <a:pt x="1806" y="2200"/>
                  </a:cubicBezTo>
                  <a:cubicBezTo>
                    <a:pt x="1720" y="1350"/>
                    <a:pt x="1390" y="507"/>
                    <a:pt x="631" y="49"/>
                  </a:cubicBezTo>
                  <a:cubicBezTo>
                    <a:pt x="575" y="15"/>
                    <a:pt x="519" y="1"/>
                    <a:pt x="46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5"/>
            <p:cNvSpPr/>
            <p:nvPr/>
          </p:nvSpPr>
          <p:spPr>
            <a:xfrm>
              <a:off x="5007475" y="2105050"/>
              <a:ext cx="65875" cy="63800"/>
            </a:xfrm>
            <a:custGeom>
              <a:rect b="b" l="l" r="r" t="t"/>
              <a:pathLst>
                <a:path extrusionOk="0" h="2552" w="2635">
                  <a:moveTo>
                    <a:pt x="306" y="0"/>
                  </a:moveTo>
                  <a:cubicBezTo>
                    <a:pt x="71" y="0"/>
                    <a:pt x="0" y="398"/>
                    <a:pt x="263" y="505"/>
                  </a:cubicBezTo>
                  <a:cubicBezTo>
                    <a:pt x="663" y="668"/>
                    <a:pt x="1058" y="868"/>
                    <a:pt x="1356" y="1190"/>
                  </a:cubicBezTo>
                  <a:cubicBezTo>
                    <a:pt x="1659" y="1519"/>
                    <a:pt x="1843" y="1950"/>
                    <a:pt x="2006" y="2362"/>
                  </a:cubicBezTo>
                  <a:cubicBezTo>
                    <a:pt x="2059" y="2495"/>
                    <a:pt x="2176" y="2552"/>
                    <a:pt x="2290" y="2552"/>
                  </a:cubicBezTo>
                  <a:cubicBezTo>
                    <a:pt x="2465" y="2552"/>
                    <a:pt x="2634" y="2416"/>
                    <a:pt x="2550" y="2215"/>
                  </a:cubicBezTo>
                  <a:cubicBezTo>
                    <a:pt x="2340" y="1715"/>
                    <a:pt x="2114" y="1211"/>
                    <a:pt x="1733" y="813"/>
                  </a:cubicBezTo>
                  <a:cubicBezTo>
                    <a:pt x="1365" y="431"/>
                    <a:pt x="886" y="207"/>
                    <a:pt x="398" y="18"/>
                  </a:cubicBezTo>
                  <a:cubicBezTo>
                    <a:pt x="365" y="6"/>
                    <a:pt x="334" y="0"/>
                    <a:pt x="3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5"/>
            <p:cNvSpPr/>
            <p:nvPr/>
          </p:nvSpPr>
          <p:spPr>
            <a:xfrm>
              <a:off x="5071050" y="2219575"/>
              <a:ext cx="30825" cy="64775"/>
            </a:xfrm>
            <a:custGeom>
              <a:rect b="b" l="l" r="r" t="t"/>
              <a:pathLst>
                <a:path extrusionOk="0" h="2591" w="1233">
                  <a:moveTo>
                    <a:pt x="373" y="1"/>
                  </a:moveTo>
                  <a:cubicBezTo>
                    <a:pt x="178" y="1"/>
                    <a:pt x="1" y="270"/>
                    <a:pt x="170" y="471"/>
                  </a:cubicBezTo>
                  <a:cubicBezTo>
                    <a:pt x="604" y="987"/>
                    <a:pt x="499" y="1758"/>
                    <a:pt x="629" y="2383"/>
                  </a:cubicBezTo>
                  <a:cubicBezTo>
                    <a:pt x="658" y="2528"/>
                    <a:pt x="765" y="2590"/>
                    <a:pt x="878" y="2590"/>
                  </a:cubicBezTo>
                  <a:cubicBezTo>
                    <a:pt x="1048" y="2590"/>
                    <a:pt x="1233" y="2448"/>
                    <a:pt x="1184" y="2229"/>
                  </a:cubicBezTo>
                  <a:cubicBezTo>
                    <a:pt x="1015" y="1478"/>
                    <a:pt x="1088" y="708"/>
                    <a:pt x="551" y="90"/>
                  </a:cubicBezTo>
                  <a:cubicBezTo>
                    <a:pt x="497" y="27"/>
                    <a:pt x="434" y="1"/>
                    <a:pt x="3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5"/>
            <p:cNvSpPr/>
            <p:nvPr/>
          </p:nvSpPr>
          <p:spPr>
            <a:xfrm>
              <a:off x="4956475" y="2159325"/>
              <a:ext cx="52325" cy="50400"/>
            </a:xfrm>
            <a:custGeom>
              <a:rect b="b" l="l" r="r" t="t"/>
              <a:pathLst>
                <a:path extrusionOk="0" h="2016" w="2093">
                  <a:moveTo>
                    <a:pt x="340" y="1"/>
                  </a:moveTo>
                  <a:cubicBezTo>
                    <a:pt x="137" y="1"/>
                    <a:pt x="0" y="335"/>
                    <a:pt x="216" y="499"/>
                  </a:cubicBezTo>
                  <a:cubicBezTo>
                    <a:pt x="728" y="890"/>
                    <a:pt x="1199" y="1322"/>
                    <a:pt x="1521" y="1888"/>
                  </a:cubicBezTo>
                  <a:cubicBezTo>
                    <a:pt x="1572" y="1978"/>
                    <a:pt x="1651" y="2016"/>
                    <a:pt x="1731" y="2016"/>
                  </a:cubicBezTo>
                  <a:cubicBezTo>
                    <a:pt x="1910" y="2016"/>
                    <a:pt x="2093" y="1826"/>
                    <a:pt x="1975" y="1623"/>
                  </a:cubicBezTo>
                  <a:cubicBezTo>
                    <a:pt x="1606" y="978"/>
                    <a:pt x="1063" y="494"/>
                    <a:pt x="478" y="52"/>
                  </a:cubicBezTo>
                  <a:cubicBezTo>
                    <a:pt x="431" y="16"/>
                    <a:pt x="384" y="1"/>
                    <a:pt x="3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5"/>
            <p:cNvSpPr/>
            <p:nvPr/>
          </p:nvSpPr>
          <p:spPr>
            <a:xfrm>
              <a:off x="5073500" y="2097250"/>
              <a:ext cx="61700" cy="52275"/>
            </a:xfrm>
            <a:custGeom>
              <a:rect b="b" l="l" r="r" t="t"/>
              <a:pathLst>
                <a:path extrusionOk="0" h="2091" w="2468">
                  <a:moveTo>
                    <a:pt x="316" y="0"/>
                  </a:moveTo>
                  <a:cubicBezTo>
                    <a:pt x="0" y="0"/>
                    <a:pt x="9" y="503"/>
                    <a:pt x="338" y="526"/>
                  </a:cubicBezTo>
                  <a:cubicBezTo>
                    <a:pt x="1107" y="585"/>
                    <a:pt x="1610" y="1451"/>
                    <a:pt x="2035" y="2002"/>
                  </a:cubicBezTo>
                  <a:cubicBezTo>
                    <a:pt x="2083" y="2064"/>
                    <a:pt x="2147" y="2090"/>
                    <a:pt x="2208" y="2090"/>
                  </a:cubicBezTo>
                  <a:cubicBezTo>
                    <a:pt x="2344" y="2090"/>
                    <a:pt x="2468" y="1961"/>
                    <a:pt x="2382" y="1798"/>
                  </a:cubicBezTo>
                  <a:cubicBezTo>
                    <a:pt x="1954" y="975"/>
                    <a:pt x="1356" y="76"/>
                    <a:pt x="338" y="1"/>
                  </a:cubicBezTo>
                  <a:cubicBezTo>
                    <a:pt x="331" y="1"/>
                    <a:pt x="323" y="0"/>
                    <a:pt x="3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5"/>
            <p:cNvSpPr/>
            <p:nvPr/>
          </p:nvSpPr>
          <p:spPr>
            <a:xfrm>
              <a:off x="4909375" y="2244375"/>
              <a:ext cx="64500" cy="48700"/>
            </a:xfrm>
            <a:custGeom>
              <a:rect b="b" l="l" r="r" t="t"/>
              <a:pathLst>
                <a:path extrusionOk="0" h="1948" w="2580">
                  <a:moveTo>
                    <a:pt x="377" y="1"/>
                  </a:moveTo>
                  <a:cubicBezTo>
                    <a:pt x="153" y="1"/>
                    <a:pt x="1" y="319"/>
                    <a:pt x="243" y="426"/>
                  </a:cubicBezTo>
                  <a:cubicBezTo>
                    <a:pt x="972" y="748"/>
                    <a:pt x="1495" y="1335"/>
                    <a:pt x="2056" y="1878"/>
                  </a:cubicBezTo>
                  <a:cubicBezTo>
                    <a:pt x="2107" y="1927"/>
                    <a:pt x="2163" y="1947"/>
                    <a:pt x="2218" y="1947"/>
                  </a:cubicBezTo>
                  <a:cubicBezTo>
                    <a:pt x="2409" y="1947"/>
                    <a:pt x="2580" y="1699"/>
                    <a:pt x="2402" y="1531"/>
                  </a:cubicBezTo>
                  <a:cubicBezTo>
                    <a:pt x="1808" y="967"/>
                    <a:pt x="1245" y="352"/>
                    <a:pt x="478" y="22"/>
                  </a:cubicBezTo>
                  <a:cubicBezTo>
                    <a:pt x="443" y="7"/>
                    <a:pt x="409" y="1"/>
                    <a:pt x="3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5"/>
            <p:cNvSpPr/>
            <p:nvPr/>
          </p:nvSpPr>
          <p:spPr>
            <a:xfrm>
              <a:off x="5111750" y="2311850"/>
              <a:ext cx="42600" cy="54400"/>
            </a:xfrm>
            <a:custGeom>
              <a:rect b="b" l="l" r="r" t="t"/>
              <a:pathLst>
                <a:path extrusionOk="0" h="2176" w="1704">
                  <a:moveTo>
                    <a:pt x="440" y="0"/>
                  </a:moveTo>
                  <a:cubicBezTo>
                    <a:pt x="179" y="0"/>
                    <a:pt x="1" y="416"/>
                    <a:pt x="285" y="603"/>
                  </a:cubicBezTo>
                  <a:cubicBezTo>
                    <a:pt x="755" y="912"/>
                    <a:pt x="1087" y="1301"/>
                    <a:pt x="1083" y="1887"/>
                  </a:cubicBezTo>
                  <a:cubicBezTo>
                    <a:pt x="1080" y="2079"/>
                    <a:pt x="1227" y="2176"/>
                    <a:pt x="1376" y="2176"/>
                  </a:cubicBezTo>
                  <a:cubicBezTo>
                    <a:pt x="1524" y="2176"/>
                    <a:pt x="1675" y="2079"/>
                    <a:pt x="1681" y="1887"/>
                  </a:cubicBezTo>
                  <a:cubicBezTo>
                    <a:pt x="1703" y="1079"/>
                    <a:pt x="1247" y="496"/>
                    <a:pt x="605" y="56"/>
                  </a:cubicBezTo>
                  <a:cubicBezTo>
                    <a:pt x="549" y="17"/>
                    <a:pt x="493" y="0"/>
                    <a:pt x="4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5"/>
            <p:cNvSpPr/>
            <p:nvPr/>
          </p:nvSpPr>
          <p:spPr>
            <a:xfrm>
              <a:off x="4380200" y="1994550"/>
              <a:ext cx="64775" cy="95625"/>
            </a:xfrm>
            <a:custGeom>
              <a:rect b="b" l="l" r="r" t="t"/>
              <a:pathLst>
                <a:path extrusionOk="0" h="3825" w="2591">
                  <a:moveTo>
                    <a:pt x="2268" y="0"/>
                  </a:moveTo>
                  <a:cubicBezTo>
                    <a:pt x="2216" y="0"/>
                    <a:pt x="2162" y="23"/>
                    <a:pt x="2114" y="77"/>
                  </a:cubicBezTo>
                  <a:cubicBezTo>
                    <a:pt x="1239" y="1079"/>
                    <a:pt x="210" y="2155"/>
                    <a:pt x="24" y="3530"/>
                  </a:cubicBezTo>
                  <a:cubicBezTo>
                    <a:pt x="1" y="3708"/>
                    <a:pt x="135" y="3825"/>
                    <a:pt x="268" y="3825"/>
                  </a:cubicBezTo>
                  <a:cubicBezTo>
                    <a:pt x="356" y="3825"/>
                    <a:pt x="443" y="3774"/>
                    <a:pt x="482" y="3654"/>
                  </a:cubicBezTo>
                  <a:cubicBezTo>
                    <a:pt x="901" y="2381"/>
                    <a:pt x="1595" y="1428"/>
                    <a:pt x="2445" y="406"/>
                  </a:cubicBezTo>
                  <a:cubicBezTo>
                    <a:pt x="2590" y="233"/>
                    <a:pt x="2437" y="0"/>
                    <a:pt x="226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5"/>
            <p:cNvSpPr/>
            <p:nvPr/>
          </p:nvSpPr>
          <p:spPr>
            <a:xfrm>
              <a:off x="4300850" y="2168475"/>
              <a:ext cx="44475" cy="53175"/>
            </a:xfrm>
            <a:custGeom>
              <a:rect b="b" l="l" r="r" t="t"/>
              <a:pathLst>
                <a:path extrusionOk="0" h="2127" w="1779">
                  <a:moveTo>
                    <a:pt x="1493" y="1"/>
                  </a:moveTo>
                  <a:cubicBezTo>
                    <a:pt x="1489" y="1"/>
                    <a:pt x="1485" y="1"/>
                    <a:pt x="1480" y="1"/>
                  </a:cubicBezTo>
                  <a:cubicBezTo>
                    <a:pt x="452" y="63"/>
                    <a:pt x="238" y="934"/>
                    <a:pt x="47" y="1783"/>
                  </a:cubicBezTo>
                  <a:cubicBezTo>
                    <a:pt x="1" y="1991"/>
                    <a:pt x="176" y="2126"/>
                    <a:pt x="338" y="2126"/>
                  </a:cubicBezTo>
                  <a:cubicBezTo>
                    <a:pt x="445" y="2126"/>
                    <a:pt x="546" y="2067"/>
                    <a:pt x="575" y="1930"/>
                  </a:cubicBezTo>
                  <a:cubicBezTo>
                    <a:pt x="707" y="1294"/>
                    <a:pt x="763" y="537"/>
                    <a:pt x="1537" y="432"/>
                  </a:cubicBezTo>
                  <a:cubicBezTo>
                    <a:pt x="1778" y="398"/>
                    <a:pt x="1726" y="1"/>
                    <a:pt x="1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5"/>
            <p:cNvSpPr/>
            <p:nvPr/>
          </p:nvSpPr>
          <p:spPr>
            <a:xfrm>
              <a:off x="4337425" y="2021125"/>
              <a:ext cx="39500" cy="70100"/>
            </a:xfrm>
            <a:custGeom>
              <a:rect b="b" l="l" r="r" t="t"/>
              <a:pathLst>
                <a:path extrusionOk="0" h="2804" w="1580">
                  <a:moveTo>
                    <a:pt x="1324" y="1"/>
                  </a:moveTo>
                  <a:cubicBezTo>
                    <a:pt x="1268" y="1"/>
                    <a:pt x="1213" y="29"/>
                    <a:pt x="1178" y="97"/>
                  </a:cubicBezTo>
                  <a:cubicBezTo>
                    <a:pt x="771" y="903"/>
                    <a:pt x="364" y="1706"/>
                    <a:pt x="55" y="2555"/>
                  </a:cubicBezTo>
                  <a:cubicBezTo>
                    <a:pt x="0" y="2705"/>
                    <a:pt x="123" y="2804"/>
                    <a:pt x="249" y="2804"/>
                  </a:cubicBezTo>
                  <a:cubicBezTo>
                    <a:pt x="330" y="2804"/>
                    <a:pt x="413" y="2761"/>
                    <a:pt x="448" y="2663"/>
                  </a:cubicBezTo>
                  <a:cubicBezTo>
                    <a:pt x="738" y="1845"/>
                    <a:pt x="1125" y="1068"/>
                    <a:pt x="1506" y="290"/>
                  </a:cubicBezTo>
                  <a:cubicBezTo>
                    <a:pt x="1579" y="139"/>
                    <a:pt x="1449" y="1"/>
                    <a:pt x="13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5"/>
            <p:cNvSpPr/>
            <p:nvPr/>
          </p:nvSpPr>
          <p:spPr>
            <a:xfrm>
              <a:off x="4412400" y="2116150"/>
              <a:ext cx="46125" cy="79975"/>
            </a:xfrm>
            <a:custGeom>
              <a:rect b="b" l="l" r="r" t="t"/>
              <a:pathLst>
                <a:path extrusionOk="0" h="3199" w="1845">
                  <a:moveTo>
                    <a:pt x="1364" y="0"/>
                  </a:moveTo>
                  <a:cubicBezTo>
                    <a:pt x="1297" y="0"/>
                    <a:pt x="1228" y="21"/>
                    <a:pt x="1165" y="70"/>
                  </a:cubicBezTo>
                  <a:cubicBezTo>
                    <a:pt x="262" y="770"/>
                    <a:pt x="0" y="1844"/>
                    <a:pt x="23" y="2935"/>
                  </a:cubicBezTo>
                  <a:cubicBezTo>
                    <a:pt x="26" y="3098"/>
                    <a:pt x="181" y="3199"/>
                    <a:pt x="322" y="3199"/>
                  </a:cubicBezTo>
                  <a:cubicBezTo>
                    <a:pt x="430" y="3199"/>
                    <a:pt x="529" y="3140"/>
                    <a:pt x="547" y="3007"/>
                  </a:cubicBezTo>
                  <a:cubicBezTo>
                    <a:pt x="677" y="2066"/>
                    <a:pt x="814" y="1131"/>
                    <a:pt x="1599" y="504"/>
                  </a:cubicBezTo>
                  <a:cubicBezTo>
                    <a:pt x="1844" y="307"/>
                    <a:pt x="1620" y="0"/>
                    <a:pt x="13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5"/>
            <p:cNvSpPr/>
            <p:nvPr/>
          </p:nvSpPr>
          <p:spPr>
            <a:xfrm>
              <a:off x="4219675" y="2175350"/>
              <a:ext cx="29450" cy="50025"/>
            </a:xfrm>
            <a:custGeom>
              <a:rect b="b" l="l" r="r" t="t"/>
              <a:pathLst>
                <a:path extrusionOk="0" h="2001" w="1178">
                  <a:moveTo>
                    <a:pt x="820" y="1"/>
                  </a:moveTo>
                  <a:cubicBezTo>
                    <a:pt x="763" y="1"/>
                    <a:pt x="705" y="24"/>
                    <a:pt x="653" y="78"/>
                  </a:cubicBezTo>
                  <a:cubicBezTo>
                    <a:pt x="204" y="551"/>
                    <a:pt x="0" y="1163"/>
                    <a:pt x="106" y="1808"/>
                  </a:cubicBezTo>
                  <a:cubicBezTo>
                    <a:pt x="129" y="1942"/>
                    <a:pt x="226" y="2001"/>
                    <a:pt x="330" y="2001"/>
                  </a:cubicBezTo>
                  <a:cubicBezTo>
                    <a:pt x="486" y="2001"/>
                    <a:pt x="658" y="1869"/>
                    <a:pt x="621" y="1666"/>
                  </a:cubicBezTo>
                  <a:cubicBezTo>
                    <a:pt x="537" y="1214"/>
                    <a:pt x="704" y="768"/>
                    <a:pt x="1010" y="436"/>
                  </a:cubicBezTo>
                  <a:cubicBezTo>
                    <a:pt x="1177" y="253"/>
                    <a:pt x="1009" y="1"/>
                    <a:pt x="8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5"/>
            <p:cNvSpPr/>
            <p:nvPr/>
          </p:nvSpPr>
          <p:spPr>
            <a:xfrm>
              <a:off x="4510875" y="2123925"/>
              <a:ext cx="77925" cy="25050"/>
            </a:xfrm>
            <a:custGeom>
              <a:rect b="b" l="l" r="r" t="t"/>
              <a:pathLst>
                <a:path extrusionOk="0" h="1002" w="3117">
                  <a:moveTo>
                    <a:pt x="1490" y="0"/>
                  </a:moveTo>
                  <a:cubicBezTo>
                    <a:pt x="1051" y="0"/>
                    <a:pt x="613" y="116"/>
                    <a:pt x="257" y="351"/>
                  </a:cubicBezTo>
                  <a:cubicBezTo>
                    <a:pt x="0" y="522"/>
                    <a:pt x="154" y="895"/>
                    <a:pt x="398" y="895"/>
                  </a:cubicBezTo>
                  <a:cubicBezTo>
                    <a:pt x="446" y="895"/>
                    <a:pt x="497" y="880"/>
                    <a:pt x="549" y="848"/>
                  </a:cubicBezTo>
                  <a:cubicBezTo>
                    <a:pt x="806" y="690"/>
                    <a:pt x="1123" y="612"/>
                    <a:pt x="1441" y="612"/>
                  </a:cubicBezTo>
                  <a:cubicBezTo>
                    <a:pt x="1827" y="612"/>
                    <a:pt x="2215" y="726"/>
                    <a:pt x="2506" y="947"/>
                  </a:cubicBezTo>
                  <a:cubicBezTo>
                    <a:pt x="2555" y="985"/>
                    <a:pt x="2607" y="1001"/>
                    <a:pt x="2658" y="1001"/>
                  </a:cubicBezTo>
                  <a:cubicBezTo>
                    <a:pt x="2899" y="1001"/>
                    <a:pt x="3117" y="637"/>
                    <a:pt x="2885" y="456"/>
                  </a:cubicBezTo>
                  <a:cubicBezTo>
                    <a:pt x="2502" y="154"/>
                    <a:pt x="1995" y="0"/>
                    <a:pt x="14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5"/>
            <p:cNvSpPr/>
            <p:nvPr/>
          </p:nvSpPr>
          <p:spPr>
            <a:xfrm>
              <a:off x="4487900" y="2202300"/>
              <a:ext cx="48775" cy="38625"/>
            </a:xfrm>
            <a:custGeom>
              <a:rect b="b" l="l" r="r" t="t"/>
              <a:pathLst>
                <a:path extrusionOk="0" h="1545" w="1951">
                  <a:moveTo>
                    <a:pt x="1553" y="0"/>
                  </a:moveTo>
                  <a:cubicBezTo>
                    <a:pt x="1511" y="0"/>
                    <a:pt x="1466" y="12"/>
                    <a:pt x="1420" y="37"/>
                  </a:cubicBezTo>
                  <a:cubicBezTo>
                    <a:pt x="919" y="314"/>
                    <a:pt x="485" y="677"/>
                    <a:pt x="148" y="1141"/>
                  </a:cubicBezTo>
                  <a:cubicBezTo>
                    <a:pt x="1" y="1344"/>
                    <a:pt x="195" y="1544"/>
                    <a:pt x="396" y="1544"/>
                  </a:cubicBezTo>
                  <a:cubicBezTo>
                    <a:pt x="480" y="1544"/>
                    <a:pt x="566" y="1509"/>
                    <a:pt x="627" y="1423"/>
                  </a:cubicBezTo>
                  <a:cubicBezTo>
                    <a:pt x="904" y="1033"/>
                    <a:pt x="1279" y="736"/>
                    <a:pt x="1692" y="502"/>
                  </a:cubicBezTo>
                  <a:cubicBezTo>
                    <a:pt x="1951" y="357"/>
                    <a:pt x="1793" y="0"/>
                    <a:pt x="15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5"/>
            <p:cNvSpPr/>
            <p:nvPr/>
          </p:nvSpPr>
          <p:spPr>
            <a:xfrm>
              <a:off x="4209250" y="2350500"/>
              <a:ext cx="74775" cy="83650"/>
            </a:xfrm>
            <a:custGeom>
              <a:rect b="b" l="l" r="r" t="t"/>
              <a:pathLst>
                <a:path extrusionOk="0" h="3346" w="2991">
                  <a:moveTo>
                    <a:pt x="2726" y="1"/>
                  </a:moveTo>
                  <a:cubicBezTo>
                    <a:pt x="2710" y="1"/>
                    <a:pt x="2695" y="2"/>
                    <a:pt x="2678" y="6"/>
                  </a:cubicBezTo>
                  <a:cubicBezTo>
                    <a:pt x="1121" y="344"/>
                    <a:pt x="731" y="1802"/>
                    <a:pt x="72" y="3051"/>
                  </a:cubicBezTo>
                  <a:cubicBezTo>
                    <a:pt x="0" y="3185"/>
                    <a:pt x="124" y="3345"/>
                    <a:pt x="249" y="3345"/>
                  </a:cubicBezTo>
                  <a:cubicBezTo>
                    <a:pt x="292" y="3345"/>
                    <a:pt x="335" y="3327"/>
                    <a:pt x="371" y="3282"/>
                  </a:cubicBezTo>
                  <a:cubicBezTo>
                    <a:pt x="1158" y="2264"/>
                    <a:pt x="1430" y="807"/>
                    <a:pt x="2780" y="365"/>
                  </a:cubicBezTo>
                  <a:cubicBezTo>
                    <a:pt x="2990" y="297"/>
                    <a:pt x="2926" y="1"/>
                    <a:pt x="27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5"/>
            <p:cNvSpPr/>
            <p:nvPr/>
          </p:nvSpPr>
          <p:spPr>
            <a:xfrm>
              <a:off x="4130100" y="2411350"/>
              <a:ext cx="44175" cy="80975"/>
            </a:xfrm>
            <a:custGeom>
              <a:rect b="b" l="l" r="r" t="t"/>
              <a:pathLst>
                <a:path extrusionOk="0" h="3239" w="1767">
                  <a:moveTo>
                    <a:pt x="1441" y="0"/>
                  </a:moveTo>
                  <a:cubicBezTo>
                    <a:pt x="1388" y="0"/>
                    <a:pt x="1332" y="23"/>
                    <a:pt x="1283" y="78"/>
                  </a:cubicBezTo>
                  <a:cubicBezTo>
                    <a:pt x="508" y="964"/>
                    <a:pt x="64" y="1778"/>
                    <a:pt x="8" y="2974"/>
                  </a:cubicBezTo>
                  <a:cubicBezTo>
                    <a:pt x="0" y="3150"/>
                    <a:pt x="136" y="3238"/>
                    <a:pt x="274" y="3238"/>
                  </a:cubicBezTo>
                  <a:cubicBezTo>
                    <a:pt x="412" y="3238"/>
                    <a:pt x="552" y="3150"/>
                    <a:pt x="556" y="2974"/>
                  </a:cubicBezTo>
                  <a:cubicBezTo>
                    <a:pt x="577" y="1914"/>
                    <a:pt x="953" y="1211"/>
                    <a:pt x="1619" y="415"/>
                  </a:cubicBezTo>
                  <a:cubicBezTo>
                    <a:pt x="1767" y="237"/>
                    <a:pt x="1613" y="0"/>
                    <a:pt x="14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5"/>
            <p:cNvSpPr/>
            <p:nvPr/>
          </p:nvSpPr>
          <p:spPr>
            <a:xfrm>
              <a:off x="4257400" y="2462350"/>
              <a:ext cx="36550" cy="41700"/>
            </a:xfrm>
            <a:custGeom>
              <a:rect b="b" l="l" r="r" t="t"/>
              <a:pathLst>
                <a:path extrusionOk="0" h="1668" w="1462">
                  <a:moveTo>
                    <a:pt x="1110" y="0"/>
                  </a:moveTo>
                  <a:cubicBezTo>
                    <a:pt x="1034" y="0"/>
                    <a:pt x="957" y="31"/>
                    <a:pt x="900" y="106"/>
                  </a:cubicBezTo>
                  <a:cubicBezTo>
                    <a:pt x="618" y="483"/>
                    <a:pt x="326" y="852"/>
                    <a:pt x="109" y="1269"/>
                  </a:cubicBezTo>
                  <a:cubicBezTo>
                    <a:pt x="1" y="1476"/>
                    <a:pt x="185" y="1668"/>
                    <a:pt x="360" y="1668"/>
                  </a:cubicBezTo>
                  <a:cubicBezTo>
                    <a:pt x="440" y="1668"/>
                    <a:pt x="517" y="1628"/>
                    <a:pt x="564" y="1534"/>
                  </a:cubicBezTo>
                  <a:cubicBezTo>
                    <a:pt x="773" y="1113"/>
                    <a:pt x="1055" y="739"/>
                    <a:pt x="1330" y="358"/>
                  </a:cubicBezTo>
                  <a:cubicBezTo>
                    <a:pt x="1461" y="174"/>
                    <a:pt x="1289" y="0"/>
                    <a:pt x="1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5"/>
            <p:cNvSpPr/>
            <p:nvPr/>
          </p:nvSpPr>
          <p:spPr>
            <a:xfrm>
              <a:off x="4201900" y="2479075"/>
              <a:ext cx="26875" cy="56100"/>
            </a:xfrm>
            <a:custGeom>
              <a:rect b="b" l="l" r="r" t="t"/>
              <a:pathLst>
                <a:path extrusionOk="0" h="2244" w="1075">
                  <a:moveTo>
                    <a:pt x="732" y="0"/>
                  </a:moveTo>
                  <a:cubicBezTo>
                    <a:pt x="657" y="0"/>
                    <a:pt x="585" y="39"/>
                    <a:pt x="542" y="133"/>
                  </a:cubicBezTo>
                  <a:cubicBezTo>
                    <a:pt x="285" y="702"/>
                    <a:pt x="143" y="1293"/>
                    <a:pt x="36" y="1905"/>
                  </a:cubicBezTo>
                  <a:cubicBezTo>
                    <a:pt x="0" y="2111"/>
                    <a:pt x="176" y="2244"/>
                    <a:pt x="334" y="2244"/>
                  </a:cubicBezTo>
                  <a:cubicBezTo>
                    <a:pt x="439" y="2244"/>
                    <a:pt x="536" y="2185"/>
                    <a:pt x="557" y="2048"/>
                  </a:cubicBezTo>
                  <a:cubicBezTo>
                    <a:pt x="645" y="1484"/>
                    <a:pt x="756" y="919"/>
                    <a:pt x="987" y="392"/>
                  </a:cubicBezTo>
                  <a:cubicBezTo>
                    <a:pt x="1074" y="188"/>
                    <a:pt x="896" y="0"/>
                    <a:pt x="7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5"/>
            <p:cNvSpPr/>
            <p:nvPr/>
          </p:nvSpPr>
          <p:spPr>
            <a:xfrm>
              <a:off x="4194125" y="2314500"/>
              <a:ext cx="88200" cy="68075"/>
            </a:xfrm>
            <a:custGeom>
              <a:rect b="b" l="l" r="r" t="t"/>
              <a:pathLst>
                <a:path extrusionOk="0" h="2723" w="3528">
                  <a:moveTo>
                    <a:pt x="3342" y="1"/>
                  </a:moveTo>
                  <a:cubicBezTo>
                    <a:pt x="3328" y="1"/>
                    <a:pt x="3313" y="3"/>
                    <a:pt x="3297" y="8"/>
                  </a:cubicBezTo>
                  <a:cubicBezTo>
                    <a:pt x="1966" y="421"/>
                    <a:pt x="716" y="1049"/>
                    <a:pt x="90" y="2362"/>
                  </a:cubicBezTo>
                  <a:cubicBezTo>
                    <a:pt x="1" y="2550"/>
                    <a:pt x="164" y="2723"/>
                    <a:pt x="319" y="2723"/>
                  </a:cubicBezTo>
                  <a:cubicBezTo>
                    <a:pt x="389" y="2723"/>
                    <a:pt x="458" y="2687"/>
                    <a:pt x="500" y="2601"/>
                  </a:cubicBezTo>
                  <a:cubicBezTo>
                    <a:pt x="1075" y="1425"/>
                    <a:pt x="2164" y="701"/>
                    <a:pt x="3372" y="282"/>
                  </a:cubicBezTo>
                  <a:cubicBezTo>
                    <a:pt x="3528" y="228"/>
                    <a:pt x="3483" y="1"/>
                    <a:pt x="334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5"/>
            <p:cNvSpPr/>
            <p:nvPr/>
          </p:nvSpPr>
          <p:spPr>
            <a:xfrm>
              <a:off x="4341875" y="2365675"/>
              <a:ext cx="48150" cy="47525"/>
            </a:xfrm>
            <a:custGeom>
              <a:rect b="b" l="l" r="r" t="t"/>
              <a:pathLst>
                <a:path extrusionOk="0" h="1901" w="1926">
                  <a:moveTo>
                    <a:pt x="1542" y="0"/>
                  </a:moveTo>
                  <a:cubicBezTo>
                    <a:pt x="1480" y="0"/>
                    <a:pt x="1416" y="26"/>
                    <a:pt x="1360" y="87"/>
                  </a:cubicBezTo>
                  <a:cubicBezTo>
                    <a:pt x="961" y="521"/>
                    <a:pt x="568" y="958"/>
                    <a:pt x="183" y="1404"/>
                  </a:cubicBezTo>
                  <a:cubicBezTo>
                    <a:pt x="1" y="1615"/>
                    <a:pt x="193" y="1901"/>
                    <a:pt x="399" y="1901"/>
                  </a:cubicBezTo>
                  <a:cubicBezTo>
                    <a:pt x="463" y="1901"/>
                    <a:pt x="529" y="1873"/>
                    <a:pt x="584" y="1807"/>
                  </a:cubicBezTo>
                  <a:cubicBezTo>
                    <a:pt x="966" y="1358"/>
                    <a:pt x="1354" y="912"/>
                    <a:pt x="1747" y="475"/>
                  </a:cubicBezTo>
                  <a:cubicBezTo>
                    <a:pt x="1926" y="274"/>
                    <a:pt x="1744" y="0"/>
                    <a:pt x="15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5"/>
            <p:cNvSpPr/>
            <p:nvPr/>
          </p:nvSpPr>
          <p:spPr>
            <a:xfrm>
              <a:off x="4126300" y="2556825"/>
              <a:ext cx="23600" cy="38525"/>
            </a:xfrm>
            <a:custGeom>
              <a:rect b="b" l="l" r="r" t="t"/>
              <a:pathLst>
                <a:path extrusionOk="0" h="1541" w="944">
                  <a:moveTo>
                    <a:pt x="573" y="1"/>
                  </a:moveTo>
                  <a:cubicBezTo>
                    <a:pt x="492" y="1"/>
                    <a:pt x="411" y="40"/>
                    <a:pt x="359" y="134"/>
                  </a:cubicBezTo>
                  <a:cubicBezTo>
                    <a:pt x="159" y="495"/>
                    <a:pt x="50" y="873"/>
                    <a:pt x="15" y="1285"/>
                  </a:cubicBezTo>
                  <a:cubicBezTo>
                    <a:pt x="0" y="1456"/>
                    <a:pt x="125" y="1540"/>
                    <a:pt x="257" y="1540"/>
                  </a:cubicBezTo>
                  <a:cubicBezTo>
                    <a:pt x="391" y="1540"/>
                    <a:pt x="532" y="1454"/>
                    <a:pt x="548" y="1285"/>
                  </a:cubicBezTo>
                  <a:cubicBezTo>
                    <a:pt x="578" y="972"/>
                    <a:pt x="674" y="682"/>
                    <a:pt x="826" y="408"/>
                  </a:cubicBezTo>
                  <a:cubicBezTo>
                    <a:pt x="943" y="197"/>
                    <a:pt x="755" y="1"/>
                    <a:pt x="5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5"/>
            <p:cNvSpPr/>
            <p:nvPr/>
          </p:nvSpPr>
          <p:spPr>
            <a:xfrm>
              <a:off x="4708125" y="1932300"/>
              <a:ext cx="57575" cy="64725"/>
            </a:xfrm>
            <a:custGeom>
              <a:rect b="b" l="l" r="r" t="t"/>
              <a:pathLst>
                <a:path extrusionOk="0" h="2589" w="2303">
                  <a:moveTo>
                    <a:pt x="231" y="0"/>
                  </a:moveTo>
                  <a:cubicBezTo>
                    <a:pt x="110" y="0"/>
                    <a:pt x="0" y="181"/>
                    <a:pt x="117" y="273"/>
                  </a:cubicBezTo>
                  <a:cubicBezTo>
                    <a:pt x="916" y="891"/>
                    <a:pt x="1531" y="1579"/>
                    <a:pt x="1953" y="2505"/>
                  </a:cubicBezTo>
                  <a:cubicBezTo>
                    <a:pt x="1979" y="2564"/>
                    <a:pt x="2030" y="2588"/>
                    <a:pt x="2083" y="2588"/>
                  </a:cubicBezTo>
                  <a:cubicBezTo>
                    <a:pt x="2188" y="2588"/>
                    <a:pt x="2302" y="2495"/>
                    <a:pt x="2260" y="2377"/>
                  </a:cubicBezTo>
                  <a:cubicBezTo>
                    <a:pt x="1893" y="1359"/>
                    <a:pt x="1164" y="654"/>
                    <a:pt x="307" y="26"/>
                  </a:cubicBezTo>
                  <a:cubicBezTo>
                    <a:pt x="282" y="8"/>
                    <a:pt x="257" y="0"/>
                    <a:pt x="2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5"/>
            <p:cNvSpPr/>
            <p:nvPr/>
          </p:nvSpPr>
          <p:spPr>
            <a:xfrm>
              <a:off x="4739450" y="2038725"/>
              <a:ext cx="33325" cy="50550"/>
            </a:xfrm>
            <a:custGeom>
              <a:rect b="b" l="l" r="r" t="t"/>
              <a:pathLst>
                <a:path extrusionOk="0" h="2022" w="1333">
                  <a:moveTo>
                    <a:pt x="387" y="1"/>
                  </a:moveTo>
                  <a:cubicBezTo>
                    <a:pt x="192" y="1"/>
                    <a:pt x="0" y="199"/>
                    <a:pt x="137" y="409"/>
                  </a:cubicBezTo>
                  <a:cubicBezTo>
                    <a:pt x="421" y="846"/>
                    <a:pt x="588" y="1325"/>
                    <a:pt x="728" y="1825"/>
                  </a:cubicBezTo>
                  <a:cubicBezTo>
                    <a:pt x="767" y="1962"/>
                    <a:pt x="877" y="2022"/>
                    <a:pt x="989" y="2022"/>
                  </a:cubicBezTo>
                  <a:cubicBezTo>
                    <a:pt x="1159" y="2022"/>
                    <a:pt x="1333" y="1884"/>
                    <a:pt x="1271" y="1673"/>
                  </a:cubicBezTo>
                  <a:cubicBezTo>
                    <a:pt x="1114" y="1133"/>
                    <a:pt x="927" y="599"/>
                    <a:pt x="616" y="128"/>
                  </a:cubicBezTo>
                  <a:cubicBezTo>
                    <a:pt x="557" y="38"/>
                    <a:pt x="472" y="1"/>
                    <a:pt x="3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5"/>
            <p:cNvSpPr/>
            <p:nvPr/>
          </p:nvSpPr>
          <p:spPr>
            <a:xfrm>
              <a:off x="4753650" y="1926425"/>
              <a:ext cx="51125" cy="54500"/>
            </a:xfrm>
            <a:custGeom>
              <a:rect b="b" l="l" r="r" t="t"/>
              <a:pathLst>
                <a:path extrusionOk="0" h="2180" w="2045">
                  <a:moveTo>
                    <a:pt x="136" y="0"/>
                  </a:moveTo>
                  <a:cubicBezTo>
                    <a:pt x="94" y="0"/>
                    <a:pt x="48" y="26"/>
                    <a:pt x="30" y="62"/>
                  </a:cubicBezTo>
                  <a:cubicBezTo>
                    <a:pt x="26" y="68"/>
                    <a:pt x="24" y="74"/>
                    <a:pt x="23" y="78"/>
                  </a:cubicBezTo>
                  <a:cubicBezTo>
                    <a:pt x="20" y="83"/>
                    <a:pt x="18" y="89"/>
                    <a:pt x="18" y="92"/>
                  </a:cubicBezTo>
                  <a:cubicBezTo>
                    <a:pt x="0" y="144"/>
                    <a:pt x="32" y="204"/>
                    <a:pt x="75" y="231"/>
                  </a:cubicBezTo>
                  <a:cubicBezTo>
                    <a:pt x="745" y="642"/>
                    <a:pt x="1227" y="1373"/>
                    <a:pt x="1567" y="2067"/>
                  </a:cubicBezTo>
                  <a:cubicBezTo>
                    <a:pt x="1605" y="2146"/>
                    <a:pt x="1670" y="2179"/>
                    <a:pt x="1737" y="2179"/>
                  </a:cubicBezTo>
                  <a:cubicBezTo>
                    <a:pt x="1886" y="2179"/>
                    <a:pt x="2045" y="2018"/>
                    <a:pt x="1950" y="1842"/>
                  </a:cubicBezTo>
                  <a:cubicBezTo>
                    <a:pt x="1543" y="1081"/>
                    <a:pt x="994" y="336"/>
                    <a:pt x="168" y="6"/>
                  </a:cubicBezTo>
                  <a:cubicBezTo>
                    <a:pt x="158" y="2"/>
                    <a:pt x="147" y="0"/>
                    <a:pt x="1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5"/>
            <p:cNvSpPr/>
            <p:nvPr/>
          </p:nvSpPr>
          <p:spPr>
            <a:xfrm>
              <a:off x="4652800" y="1853450"/>
              <a:ext cx="93075" cy="31450"/>
            </a:xfrm>
            <a:custGeom>
              <a:rect b="b" l="l" r="r" t="t"/>
              <a:pathLst>
                <a:path extrusionOk="0" h="1258" w="3723">
                  <a:moveTo>
                    <a:pt x="1195" y="0"/>
                  </a:moveTo>
                  <a:cubicBezTo>
                    <a:pt x="895" y="0"/>
                    <a:pt x="587" y="55"/>
                    <a:pt x="268" y="184"/>
                  </a:cubicBezTo>
                  <a:cubicBezTo>
                    <a:pt x="0" y="294"/>
                    <a:pt x="72" y="696"/>
                    <a:pt x="312" y="696"/>
                  </a:cubicBezTo>
                  <a:cubicBezTo>
                    <a:pt x="340" y="696"/>
                    <a:pt x="371" y="690"/>
                    <a:pt x="404" y="678"/>
                  </a:cubicBezTo>
                  <a:cubicBezTo>
                    <a:pt x="668" y="577"/>
                    <a:pt x="920" y="534"/>
                    <a:pt x="1164" y="534"/>
                  </a:cubicBezTo>
                  <a:cubicBezTo>
                    <a:pt x="1860" y="534"/>
                    <a:pt x="2492" y="882"/>
                    <a:pt x="3154" y="1223"/>
                  </a:cubicBezTo>
                  <a:cubicBezTo>
                    <a:pt x="3201" y="1247"/>
                    <a:pt x="3246" y="1257"/>
                    <a:pt x="3289" y="1257"/>
                  </a:cubicBezTo>
                  <a:cubicBezTo>
                    <a:pt x="3550" y="1257"/>
                    <a:pt x="3723" y="870"/>
                    <a:pt x="3440" y="730"/>
                  </a:cubicBezTo>
                  <a:cubicBezTo>
                    <a:pt x="2696" y="363"/>
                    <a:pt x="1970" y="0"/>
                    <a:pt x="1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5"/>
            <p:cNvSpPr/>
            <p:nvPr/>
          </p:nvSpPr>
          <p:spPr>
            <a:xfrm>
              <a:off x="4809725" y="1922825"/>
              <a:ext cx="45850" cy="74925"/>
            </a:xfrm>
            <a:custGeom>
              <a:rect b="b" l="l" r="r" t="t"/>
              <a:pathLst>
                <a:path extrusionOk="0" h="2997" w="1834">
                  <a:moveTo>
                    <a:pt x="463" y="1"/>
                  </a:moveTo>
                  <a:cubicBezTo>
                    <a:pt x="218" y="1"/>
                    <a:pt x="1" y="313"/>
                    <a:pt x="229" y="526"/>
                  </a:cubicBezTo>
                  <a:cubicBezTo>
                    <a:pt x="873" y="1120"/>
                    <a:pt x="1142" y="1951"/>
                    <a:pt x="1269" y="2796"/>
                  </a:cubicBezTo>
                  <a:cubicBezTo>
                    <a:pt x="1290" y="2934"/>
                    <a:pt x="1404" y="2997"/>
                    <a:pt x="1524" y="2997"/>
                  </a:cubicBezTo>
                  <a:cubicBezTo>
                    <a:pt x="1675" y="2997"/>
                    <a:pt x="1834" y="2897"/>
                    <a:pt x="1821" y="2721"/>
                  </a:cubicBezTo>
                  <a:cubicBezTo>
                    <a:pt x="1755" y="1732"/>
                    <a:pt x="1405" y="773"/>
                    <a:pt x="669" y="86"/>
                  </a:cubicBezTo>
                  <a:cubicBezTo>
                    <a:pt x="604" y="26"/>
                    <a:pt x="532" y="1"/>
                    <a:pt x="4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5"/>
            <p:cNvSpPr/>
            <p:nvPr/>
          </p:nvSpPr>
          <p:spPr>
            <a:xfrm>
              <a:off x="4632750" y="1976450"/>
              <a:ext cx="59550" cy="36175"/>
            </a:xfrm>
            <a:custGeom>
              <a:rect b="b" l="l" r="r" t="t"/>
              <a:pathLst>
                <a:path extrusionOk="0" h="1447" w="2382">
                  <a:moveTo>
                    <a:pt x="334" y="1"/>
                  </a:moveTo>
                  <a:cubicBezTo>
                    <a:pt x="83" y="1"/>
                    <a:pt x="1" y="409"/>
                    <a:pt x="280" y="500"/>
                  </a:cubicBezTo>
                  <a:cubicBezTo>
                    <a:pt x="844" y="685"/>
                    <a:pt x="1339" y="1001"/>
                    <a:pt x="1794" y="1381"/>
                  </a:cubicBezTo>
                  <a:cubicBezTo>
                    <a:pt x="1849" y="1427"/>
                    <a:pt x="1910" y="1447"/>
                    <a:pt x="1969" y="1447"/>
                  </a:cubicBezTo>
                  <a:cubicBezTo>
                    <a:pt x="2189" y="1447"/>
                    <a:pt x="2382" y="1173"/>
                    <a:pt x="2173" y="1003"/>
                  </a:cubicBezTo>
                  <a:cubicBezTo>
                    <a:pt x="1641" y="573"/>
                    <a:pt x="1070" y="220"/>
                    <a:pt x="414" y="14"/>
                  </a:cubicBezTo>
                  <a:cubicBezTo>
                    <a:pt x="386" y="5"/>
                    <a:pt x="360"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5"/>
            <p:cNvSpPr/>
            <p:nvPr/>
          </p:nvSpPr>
          <p:spPr>
            <a:xfrm>
              <a:off x="1300550" y="2977200"/>
              <a:ext cx="36050" cy="34350"/>
            </a:xfrm>
            <a:custGeom>
              <a:rect b="b" l="l" r="r" t="t"/>
              <a:pathLst>
                <a:path extrusionOk="0" h="1374" w="1442">
                  <a:moveTo>
                    <a:pt x="688" y="1"/>
                  </a:moveTo>
                  <a:cubicBezTo>
                    <a:pt x="584" y="1"/>
                    <a:pt x="519" y="117"/>
                    <a:pt x="507" y="213"/>
                  </a:cubicBezTo>
                  <a:cubicBezTo>
                    <a:pt x="501" y="263"/>
                    <a:pt x="508" y="476"/>
                    <a:pt x="487" y="476"/>
                  </a:cubicBezTo>
                  <a:cubicBezTo>
                    <a:pt x="486" y="476"/>
                    <a:pt x="486" y="476"/>
                    <a:pt x="486" y="476"/>
                  </a:cubicBezTo>
                  <a:cubicBezTo>
                    <a:pt x="476" y="473"/>
                    <a:pt x="415" y="465"/>
                    <a:pt x="343" y="465"/>
                  </a:cubicBezTo>
                  <a:cubicBezTo>
                    <a:pt x="252" y="465"/>
                    <a:pt x="143" y="478"/>
                    <a:pt x="98" y="529"/>
                  </a:cubicBezTo>
                  <a:cubicBezTo>
                    <a:pt x="1" y="638"/>
                    <a:pt x="89" y="759"/>
                    <a:pt x="198" y="813"/>
                  </a:cubicBezTo>
                  <a:cubicBezTo>
                    <a:pt x="237" y="833"/>
                    <a:pt x="334" y="848"/>
                    <a:pt x="422" y="848"/>
                  </a:cubicBezTo>
                  <a:cubicBezTo>
                    <a:pt x="478" y="848"/>
                    <a:pt x="530" y="842"/>
                    <a:pt x="562" y="828"/>
                  </a:cubicBezTo>
                  <a:lnTo>
                    <a:pt x="562" y="828"/>
                  </a:lnTo>
                  <a:cubicBezTo>
                    <a:pt x="562" y="828"/>
                    <a:pt x="246" y="1200"/>
                    <a:pt x="412" y="1325"/>
                  </a:cubicBezTo>
                  <a:cubicBezTo>
                    <a:pt x="459" y="1359"/>
                    <a:pt x="501" y="1374"/>
                    <a:pt x="538" y="1374"/>
                  </a:cubicBezTo>
                  <a:cubicBezTo>
                    <a:pt x="719" y="1374"/>
                    <a:pt x="789" y="1024"/>
                    <a:pt x="824" y="973"/>
                  </a:cubicBezTo>
                  <a:cubicBezTo>
                    <a:pt x="864" y="1047"/>
                    <a:pt x="1020" y="1276"/>
                    <a:pt x="1206" y="1276"/>
                  </a:cubicBezTo>
                  <a:cubicBezTo>
                    <a:pt x="1212" y="1276"/>
                    <a:pt x="1218" y="1276"/>
                    <a:pt x="1225" y="1275"/>
                  </a:cubicBezTo>
                  <a:cubicBezTo>
                    <a:pt x="1318" y="1268"/>
                    <a:pt x="1355" y="1103"/>
                    <a:pt x="1331" y="1030"/>
                  </a:cubicBezTo>
                  <a:cubicBezTo>
                    <a:pt x="1285" y="883"/>
                    <a:pt x="1178" y="825"/>
                    <a:pt x="1078" y="744"/>
                  </a:cubicBezTo>
                  <a:lnTo>
                    <a:pt x="1078" y="744"/>
                  </a:lnTo>
                  <a:cubicBezTo>
                    <a:pt x="1081" y="744"/>
                    <a:pt x="1083" y="745"/>
                    <a:pt x="1086" y="745"/>
                  </a:cubicBezTo>
                  <a:cubicBezTo>
                    <a:pt x="1155" y="745"/>
                    <a:pt x="1361" y="647"/>
                    <a:pt x="1389" y="593"/>
                  </a:cubicBezTo>
                  <a:cubicBezTo>
                    <a:pt x="1442" y="490"/>
                    <a:pt x="1389" y="362"/>
                    <a:pt x="1277" y="331"/>
                  </a:cubicBezTo>
                  <a:cubicBezTo>
                    <a:pt x="1268" y="328"/>
                    <a:pt x="1257" y="327"/>
                    <a:pt x="1245" y="327"/>
                  </a:cubicBezTo>
                  <a:cubicBezTo>
                    <a:pt x="1131" y="327"/>
                    <a:pt x="920" y="441"/>
                    <a:pt x="892" y="441"/>
                  </a:cubicBezTo>
                  <a:cubicBezTo>
                    <a:pt x="891" y="441"/>
                    <a:pt x="890" y="441"/>
                    <a:pt x="890" y="440"/>
                  </a:cubicBezTo>
                  <a:cubicBezTo>
                    <a:pt x="873" y="424"/>
                    <a:pt x="819" y="17"/>
                    <a:pt x="707" y="2"/>
                  </a:cubicBezTo>
                  <a:cubicBezTo>
                    <a:pt x="701" y="1"/>
                    <a:pt x="694" y="1"/>
                    <a:pt x="6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5"/>
            <p:cNvSpPr/>
            <p:nvPr/>
          </p:nvSpPr>
          <p:spPr>
            <a:xfrm>
              <a:off x="1408175" y="3176100"/>
              <a:ext cx="36025" cy="34375"/>
            </a:xfrm>
            <a:custGeom>
              <a:rect b="b" l="l" r="r" t="t"/>
              <a:pathLst>
                <a:path extrusionOk="0" h="1375" w="1441">
                  <a:moveTo>
                    <a:pt x="687" y="1"/>
                  </a:moveTo>
                  <a:cubicBezTo>
                    <a:pt x="584" y="1"/>
                    <a:pt x="518" y="118"/>
                    <a:pt x="505" y="213"/>
                  </a:cubicBezTo>
                  <a:cubicBezTo>
                    <a:pt x="499" y="263"/>
                    <a:pt x="506" y="478"/>
                    <a:pt x="485" y="478"/>
                  </a:cubicBezTo>
                  <a:cubicBezTo>
                    <a:pt x="485" y="478"/>
                    <a:pt x="484" y="478"/>
                    <a:pt x="484" y="478"/>
                  </a:cubicBezTo>
                  <a:cubicBezTo>
                    <a:pt x="475" y="474"/>
                    <a:pt x="413" y="466"/>
                    <a:pt x="340" y="466"/>
                  </a:cubicBezTo>
                  <a:cubicBezTo>
                    <a:pt x="249" y="466"/>
                    <a:pt x="142" y="479"/>
                    <a:pt x="98" y="530"/>
                  </a:cubicBezTo>
                  <a:cubicBezTo>
                    <a:pt x="1" y="638"/>
                    <a:pt x="88" y="761"/>
                    <a:pt x="197" y="814"/>
                  </a:cubicBezTo>
                  <a:cubicBezTo>
                    <a:pt x="236" y="834"/>
                    <a:pt x="334" y="848"/>
                    <a:pt x="423" y="848"/>
                  </a:cubicBezTo>
                  <a:cubicBezTo>
                    <a:pt x="479" y="848"/>
                    <a:pt x="530" y="843"/>
                    <a:pt x="562" y="829"/>
                  </a:cubicBezTo>
                  <a:lnTo>
                    <a:pt x="562" y="829"/>
                  </a:lnTo>
                  <a:cubicBezTo>
                    <a:pt x="562" y="829"/>
                    <a:pt x="245" y="1200"/>
                    <a:pt x="412" y="1325"/>
                  </a:cubicBezTo>
                  <a:cubicBezTo>
                    <a:pt x="459" y="1360"/>
                    <a:pt x="501" y="1375"/>
                    <a:pt x="538" y="1375"/>
                  </a:cubicBezTo>
                  <a:cubicBezTo>
                    <a:pt x="719" y="1375"/>
                    <a:pt x="788" y="1024"/>
                    <a:pt x="824" y="973"/>
                  </a:cubicBezTo>
                  <a:cubicBezTo>
                    <a:pt x="863" y="1047"/>
                    <a:pt x="1017" y="1276"/>
                    <a:pt x="1203" y="1276"/>
                  </a:cubicBezTo>
                  <a:cubicBezTo>
                    <a:pt x="1210" y="1276"/>
                    <a:pt x="1216" y="1276"/>
                    <a:pt x="1223" y="1275"/>
                  </a:cubicBezTo>
                  <a:cubicBezTo>
                    <a:pt x="1318" y="1269"/>
                    <a:pt x="1355" y="1105"/>
                    <a:pt x="1330" y="1031"/>
                  </a:cubicBezTo>
                  <a:cubicBezTo>
                    <a:pt x="1283" y="883"/>
                    <a:pt x="1177" y="825"/>
                    <a:pt x="1078" y="744"/>
                  </a:cubicBezTo>
                  <a:lnTo>
                    <a:pt x="1078" y="744"/>
                  </a:lnTo>
                  <a:cubicBezTo>
                    <a:pt x="1081" y="745"/>
                    <a:pt x="1084" y="745"/>
                    <a:pt x="1087" y="745"/>
                  </a:cubicBezTo>
                  <a:cubicBezTo>
                    <a:pt x="1156" y="745"/>
                    <a:pt x="1359" y="649"/>
                    <a:pt x="1388" y="593"/>
                  </a:cubicBezTo>
                  <a:cubicBezTo>
                    <a:pt x="1440" y="490"/>
                    <a:pt x="1388" y="364"/>
                    <a:pt x="1276" y="331"/>
                  </a:cubicBezTo>
                  <a:cubicBezTo>
                    <a:pt x="1266" y="328"/>
                    <a:pt x="1255" y="327"/>
                    <a:pt x="1244" y="327"/>
                  </a:cubicBezTo>
                  <a:cubicBezTo>
                    <a:pt x="1129" y="327"/>
                    <a:pt x="917" y="442"/>
                    <a:pt x="890" y="442"/>
                  </a:cubicBezTo>
                  <a:cubicBezTo>
                    <a:pt x="889" y="442"/>
                    <a:pt x="889" y="442"/>
                    <a:pt x="888" y="442"/>
                  </a:cubicBezTo>
                  <a:cubicBezTo>
                    <a:pt x="872" y="425"/>
                    <a:pt x="818" y="17"/>
                    <a:pt x="706"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5"/>
            <p:cNvSpPr/>
            <p:nvPr/>
          </p:nvSpPr>
          <p:spPr>
            <a:xfrm>
              <a:off x="1495750" y="3172850"/>
              <a:ext cx="36025" cy="34350"/>
            </a:xfrm>
            <a:custGeom>
              <a:rect b="b" l="l" r="r" t="t"/>
              <a:pathLst>
                <a:path extrusionOk="0" h="1374" w="1441">
                  <a:moveTo>
                    <a:pt x="687" y="0"/>
                  </a:moveTo>
                  <a:cubicBezTo>
                    <a:pt x="584" y="0"/>
                    <a:pt x="518" y="117"/>
                    <a:pt x="505" y="213"/>
                  </a:cubicBezTo>
                  <a:cubicBezTo>
                    <a:pt x="501" y="263"/>
                    <a:pt x="508" y="476"/>
                    <a:pt x="487" y="476"/>
                  </a:cubicBezTo>
                  <a:cubicBezTo>
                    <a:pt x="486" y="476"/>
                    <a:pt x="486" y="476"/>
                    <a:pt x="486" y="476"/>
                  </a:cubicBezTo>
                  <a:cubicBezTo>
                    <a:pt x="476" y="473"/>
                    <a:pt x="415" y="465"/>
                    <a:pt x="343" y="465"/>
                  </a:cubicBezTo>
                  <a:cubicBezTo>
                    <a:pt x="252" y="465"/>
                    <a:pt x="143" y="477"/>
                    <a:pt x="98" y="528"/>
                  </a:cubicBezTo>
                  <a:cubicBezTo>
                    <a:pt x="1" y="638"/>
                    <a:pt x="89" y="759"/>
                    <a:pt x="197" y="813"/>
                  </a:cubicBezTo>
                  <a:cubicBezTo>
                    <a:pt x="237" y="832"/>
                    <a:pt x="335" y="847"/>
                    <a:pt x="424" y="847"/>
                  </a:cubicBezTo>
                  <a:cubicBezTo>
                    <a:pt x="479" y="847"/>
                    <a:pt x="530" y="841"/>
                    <a:pt x="562" y="828"/>
                  </a:cubicBezTo>
                  <a:lnTo>
                    <a:pt x="562" y="828"/>
                  </a:lnTo>
                  <a:cubicBezTo>
                    <a:pt x="562" y="828"/>
                    <a:pt x="246" y="1200"/>
                    <a:pt x="412" y="1324"/>
                  </a:cubicBezTo>
                  <a:cubicBezTo>
                    <a:pt x="459" y="1359"/>
                    <a:pt x="501" y="1374"/>
                    <a:pt x="538" y="1374"/>
                  </a:cubicBezTo>
                  <a:cubicBezTo>
                    <a:pt x="719" y="1374"/>
                    <a:pt x="788" y="1024"/>
                    <a:pt x="824" y="973"/>
                  </a:cubicBezTo>
                  <a:cubicBezTo>
                    <a:pt x="863" y="1047"/>
                    <a:pt x="1018" y="1276"/>
                    <a:pt x="1204" y="1276"/>
                  </a:cubicBezTo>
                  <a:cubicBezTo>
                    <a:pt x="1211" y="1276"/>
                    <a:pt x="1217" y="1276"/>
                    <a:pt x="1223" y="1275"/>
                  </a:cubicBezTo>
                  <a:cubicBezTo>
                    <a:pt x="1317" y="1268"/>
                    <a:pt x="1355" y="1103"/>
                    <a:pt x="1331" y="1030"/>
                  </a:cubicBezTo>
                  <a:cubicBezTo>
                    <a:pt x="1283" y="882"/>
                    <a:pt x="1177" y="825"/>
                    <a:pt x="1078" y="744"/>
                  </a:cubicBezTo>
                  <a:lnTo>
                    <a:pt x="1078" y="744"/>
                  </a:lnTo>
                  <a:cubicBezTo>
                    <a:pt x="1080" y="744"/>
                    <a:pt x="1083" y="744"/>
                    <a:pt x="1086" y="744"/>
                  </a:cubicBezTo>
                  <a:cubicBezTo>
                    <a:pt x="1154" y="744"/>
                    <a:pt x="1359" y="647"/>
                    <a:pt x="1388" y="593"/>
                  </a:cubicBezTo>
                  <a:cubicBezTo>
                    <a:pt x="1440" y="491"/>
                    <a:pt x="1391" y="362"/>
                    <a:pt x="1276" y="331"/>
                  </a:cubicBezTo>
                  <a:cubicBezTo>
                    <a:pt x="1266" y="328"/>
                    <a:pt x="1255" y="327"/>
                    <a:pt x="1243" y="327"/>
                  </a:cubicBezTo>
                  <a:cubicBezTo>
                    <a:pt x="1129" y="327"/>
                    <a:pt x="919" y="441"/>
                    <a:pt x="892" y="441"/>
                  </a:cubicBezTo>
                  <a:cubicBezTo>
                    <a:pt x="891" y="441"/>
                    <a:pt x="890" y="441"/>
                    <a:pt x="890" y="440"/>
                  </a:cubicBezTo>
                  <a:cubicBezTo>
                    <a:pt x="872" y="424"/>
                    <a:pt x="818" y="17"/>
                    <a:pt x="705"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5"/>
            <p:cNvSpPr/>
            <p:nvPr/>
          </p:nvSpPr>
          <p:spPr>
            <a:xfrm>
              <a:off x="1168275" y="3378450"/>
              <a:ext cx="36025" cy="34350"/>
            </a:xfrm>
            <a:custGeom>
              <a:rect b="b" l="l" r="r" t="t"/>
              <a:pathLst>
                <a:path extrusionOk="0" h="1374" w="1441">
                  <a:moveTo>
                    <a:pt x="687" y="0"/>
                  </a:moveTo>
                  <a:cubicBezTo>
                    <a:pt x="584" y="0"/>
                    <a:pt x="518" y="118"/>
                    <a:pt x="506" y="213"/>
                  </a:cubicBezTo>
                  <a:cubicBezTo>
                    <a:pt x="501" y="263"/>
                    <a:pt x="508" y="478"/>
                    <a:pt x="487" y="478"/>
                  </a:cubicBezTo>
                  <a:cubicBezTo>
                    <a:pt x="486" y="478"/>
                    <a:pt x="486" y="478"/>
                    <a:pt x="485" y="477"/>
                  </a:cubicBezTo>
                  <a:cubicBezTo>
                    <a:pt x="476" y="474"/>
                    <a:pt x="414" y="466"/>
                    <a:pt x="340" y="466"/>
                  </a:cubicBezTo>
                  <a:cubicBezTo>
                    <a:pt x="250" y="466"/>
                    <a:pt x="143" y="479"/>
                    <a:pt x="98" y="530"/>
                  </a:cubicBezTo>
                  <a:cubicBezTo>
                    <a:pt x="1" y="638"/>
                    <a:pt x="89" y="759"/>
                    <a:pt x="197" y="814"/>
                  </a:cubicBezTo>
                  <a:cubicBezTo>
                    <a:pt x="236" y="834"/>
                    <a:pt x="335" y="848"/>
                    <a:pt x="424" y="848"/>
                  </a:cubicBezTo>
                  <a:cubicBezTo>
                    <a:pt x="479" y="848"/>
                    <a:pt x="530" y="842"/>
                    <a:pt x="562" y="829"/>
                  </a:cubicBezTo>
                  <a:lnTo>
                    <a:pt x="562" y="829"/>
                  </a:lnTo>
                  <a:cubicBezTo>
                    <a:pt x="562" y="829"/>
                    <a:pt x="246" y="1200"/>
                    <a:pt x="412" y="1324"/>
                  </a:cubicBezTo>
                  <a:cubicBezTo>
                    <a:pt x="459" y="1359"/>
                    <a:pt x="501" y="1374"/>
                    <a:pt x="538" y="1374"/>
                  </a:cubicBezTo>
                  <a:cubicBezTo>
                    <a:pt x="719" y="1374"/>
                    <a:pt x="788" y="1024"/>
                    <a:pt x="824" y="973"/>
                  </a:cubicBezTo>
                  <a:cubicBezTo>
                    <a:pt x="864" y="1046"/>
                    <a:pt x="1019" y="1276"/>
                    <a:pt x="1204" y="1276"/>
                  </a:cubicBezTo>
                  <a:cubicBezTo>
                    <a:pt x="1211" y="1276"/>
                    <a:pt x="1218" y="1276"/>
                    <a:pt x="1225" y="1275"/>
                  </a:cubicBezTo>
                  <a:cubicBezTo>
                    <a:pt x="1317" y="1268"/>
                    <a:pt x="1355" y="1103"/>
                    <a:pt x="1331" y="1031"/>
                  </a:cubicBezTo>
                  <a:cubicBezTo>
                    <a:pt x="1283" y="883"/>
                    <a:pt x="1177" y="825"/>
                    <a:pt x="1078" y="744"/>
                  </a:cubicBezTo>
                  <a:lnTo>
                    <a:pt x="1078" y="744"/>
                  </a:lnTo>
                  <a:cubicBezTo>
                    <a:pt x="1081" y="744"/>
                    <a:pt x="1084" y="745"/>
                    <a:pt x="1087" y="745"/>
                  </a:cubicBezTo>
                  <a:cubicBezTo>
                    <a:pt x="1157" y="745"/>
                    <a:pt x="1359" y="648"/>
                    <a:pt x="1388" y="593"/>
                  </a:cubicBezTo>
                  <a:cubicBezTo>
                    <a:pt x="1440" y="489"/>
                    <a:pt x="1389" y="362"/>
                    <a:pt x="1277" y="331"/>
                  </a:cubicBezTo>
                  <a:cubicBezTo>
                    <a:pt x="1268" y="328"/>
                    <a:pt x="1257" y="327"/>
                    <a:pt x="1245" y="327"/>
                  </a:cubicBezTo>
                  <a:cubicBezTo>
                    <a:pt x="1130" y="327"/>
                    <a:pt x="918" y="442"/>
                    <a:pt x="892" y="442"/>
                  </a:cubicBezTo>
                  <a:cubicBezTo>
                    <a:pt x="891" y="442"/>
                    <a:pt x="890" y="442"/>
                    <a:pt x="890" y="442"/>
                  </a:cubicBezTo>
                  <a:cubicBezTo>
                    <a:pt x="873" y="425"/>
                    <a:pt x="818" y="17"/>
                    <a:pt x="705"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5"/>
            <p:cNvSpPr/>
            <p:nvPr/>
          </p:nvSpPr>
          <p:spPr>
            <a:xfrm>
              <a:off x="2101400" y="2894175"/>
              <a:ext cx="38450" cy="34000"/>
            </a:xfrm>
            <a:custGeom>
              <a:rect b="b" l="l" r="r" t="t"/>
              <a:pathLst>
                <a:path extrusionOk="0" h="1360" w="1538">
                  <a:moveTo>
                    <a:pt x="624" y="0"/>
                  </a:moveTo>
                  <a:cubicBezTo>
                    <a:pt x="557" y="0"/>
                    <a:pt x="492" y="36"/>
                    <a:pt x="460" y="104"/>
                  </a:cubicBezTo>
                  <a:cubicBezTo>
                    <a:pt x="414" y="201"/>
                    <a:pt x="515" y="495"/>
                    <a:pt x="502" y="504"/>
                  </a:cubicBezTo>
                  <a:cubicBezTo>
                    <a:pt x="482" y="517"/>
                    <a:pt x="71" y="498"/>
                    <a:pt x="36" y="607"/>
                  </a:cubicBezTo>
                  <a:cubicBezTo>
                    <a:pt x="1" y="715"/>
                    <a:pt x="111" y="810"/>
                    <a:pt x="209" y="840"/>
                  </a:cubicBezTo>
                  <a:cubicBezTo>
                    <a:pt x="256" y="855"/>
                    <a:pt x="475" y="885"/>
                    <a:pt x="464" y="908"/>
                  </a:cubicBezTo>
                  <a:cubicBezTo>
                    <a:pt x="452" y="929"/>
                    <a:pt x="370" y="1201"/>
                    <a:pt x="446" y="1298"/>
                  </a:cubicBezTo>
                  <a:cubicBezTo>
                    <a:pt x="481" y="1342"/>
                    <a:pt x="521" y="1360"/>
                    <a:pt x="562" y="1360"/>
                  </a:cubicBezTo>
                  <a:cubicBezTo>
                    <a:pt x="630" y="1360"/>
                    <a:pt x="699" y="1312"/>
                    <a:pt x="744" y="1252"/>
                  </a:cubicBezTo>
                  <a:cubicBezTo>
                    <a:pt x="788" y="1196"/>
                    <a:pt x="845" y="983"/>
                    <a:pt x="824" y="894"/>
                  </a:cubicBezTo>
                  <a:lnTo>
                    <a:pt x="824" y="894"/>
                  </a:lnTo>
                  <a:cubicBezTo>
                    <a:pt x="824" y="894"/>
                    <a:pt x="1042" y="1161"/>
                    <a:pt x="1201" y="1161"/>
                  </a:cubicBezTo>
                  <a:cubicBezTo>
                    <a:pt x="1232" y="1161"/>
                    <a:pt x="1260" y="1151"/>
                    <a:pt x="1284" y="1128"/>
                  </a:cubicBezTo>
                  <a:cubicBezTo>
                    <a:pt x="1537" y="893"/>
                    <a:pt x="1066" y="715"/>
                    <a:pt x="1012" y="661"/>
                  </a:cubicBezTo>
                  <a:cubicBezTo>
                    <a:pt x="1094" y="635"/>
                    <a:pt x="1364" y="514"/>
                    <a:pt x="1380" y="320"/>
                  </a:cubicBezTo>
                  <a:cubicBezTo>
                    <a:pt x="1388" y="234"/>
                    <a:pt x="1258" y="172"/>
                    <a:pt x="1177" y="172"/>
                  </a:cubicBezTo>
                  <a:cubicBezTo>
                    <a:pt x="1170" y="172"/>
                    <a:pt x="1163" y="172"/>
                    <a:pt x="1157" y="173"/>
                  </a:cubicBezTo>
                  <a:cubicBezTo>
                    <a:pt x="1003" y="191"/>
                    <a:pt x="928" y="287"/>
                    <a:pt x="831" y="371"/>
                  </a:cubicBezTo>
                  <a:cubicBezTo>
                    <a:pt x="851" y="317"/>
                    <a:pt x="788" y="77"/>
                    <a:pt x="735" y="38"/>
                  </a:cubicBezTo>
                  <a:cubicBezTo>
                    <a:pt x="702" y="13"/>
                    <a:pt x="663" y="0"/>
                    <a:pt x="6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5"/>
            <p:cNvSpPr/>
            <p:nvPr/>
          </p:nvSpPr>
          <p:spPr>
            <a:xfrm>
              <a:off x="1268925" y="3142775"/>
              <a:ext cx="35400" cy="33325"/>
            </a:xfrm>
            <a:custGeom>
              <a:rect b="b" l="l" r="r" t="t"/>
              <a:pathLst>
                <a:path extrusionOk="0" h="1333" w="1416">
                  <a:moveTo>
                    <a:pt x="856" y="1"/>
                  </a:moveTo>
                  <a:cubicBezTo>
                    <a:pt x="831" y="1"/>
                    <a:pt x="806" y="6"/>
                    <a:pt x="781" y="17"/>
                  </a:cubicBezTo>
                  <a:cubicBezTo>
                    <a:pt x="682" y="61"/>
                    <a:pt x="574" y="350"/>
                    <a:pt x="555" y="350"/>
                  </a:cubicBezTo>
                  <a:cubicBezTo>
                    <a:pt x="555" y="350"/>
                    <a:pt x="555" y="350"/>
                    <a:pt x="555" y="350"/>
                  </a:cubicBezTo>
                  <a:cubicBezTo>
                    <a:pt x="533" y="348"/>
                    <a:pt x="287" y="120"/>
                    <a:pt x="167" y="120"/>
                  </a:cubicBezTo>
                  <a:cubicBezTo>
                    <a:pt x="154" y="120"/>
                    <a:pt x="143" y="123"/>
                    <a:pt x="133" y="129"/>
                  </a:cubicBezTo>
                  <a:cubicBezTo>
                    <a:pt x="36" y="190"/>
                    <a:pt x="60" y="332"/>
                    <a:pt x="114" y="419"/>
                  </a:cubicBezTo>
                  <a:cubicBezTo>
                    <a:pt x="142" y="463"/>
                    <a:pt x="290" y="624"/>
                    <a:pt x="268" y="635"/>
                  </a:cubicBezTo>
                  <a:cubicBezTo>
                    <a:pt x="247" y="644"/>
                    <a:pt x="7" y="801"/>
                    <a:pt x="4" y="922"/>
                  </a:cubicBezTo>
                  <a:cubicBezTo>
                    <a:pt x="1" y="1039"/>
                    <a:pt x="91" y="1086"/>
                    <a:pt x="188" y="1086"/>
                  </a:cubicBezTo>
                  <a:cubicBezTo>
                    <a:pt x="213" y="1086"/>
                    <a:pt x="238" y="1083"/>
                    <a:pt x="262" y="1078"/>
                  </a:cubicBezTo>
                  <a:cubicBezTo>
                    <a:pt x="331" y="1063"/>
                    <a:pt x="510" y="935"/>
                    <a:pt x="552" y="855"/>
                  </a:cubicBezTo>
                  <a:lnTo>
                    <a:pt x="552" y="855"/>
                  </a:lnTo>
                  <a:cubicBezTo>
                    <a:pt x="552" y="855"/>
                    <a:pt x="546" y="1332"/>
                    <a:pt x="749" y="1332"/>
                  </a:cubicBezTo>
                  <a:cubicBezTo>
                    <a:pt x="751" y="1332"/>
                    <a:pt x="753" y="1332"/>
                    <a:pt x="756" y="1332"/>
                  </a:cubicBezTo>
                  <a:cubicBezTo>
                    <a:pt x="1100" y="1312"/>
                    <a:pt x="853" y="874"/>
                    <a:pt x="847" y="799"/>
                  </a:cubicBezTo>
                  <a:lnTo>
                    <a:pt x="847" y="799"/>
                  </a:lnTo>
                  <a:cubicBezTo>
                    <a:pt x="894" y="817"/>
                    <a:pt x="1008" y="853"/>
                    <a:pt x="1123" y="853"/>
                  </a:cubicBezTo>
                  <a:cubicBezTo>
                    <a:pt x="1207" y="853"/>
                    <a:pt x="1290" y="834"/>
                    <a:pt x="1348" y="777"/>
                  </a:cubicBezTo>
                  <a:cubicBezTo>
                    <a:pt x="1415" y="711"/>
                    <a:pt x="1339" y="561"/>
                    <a:pt x="1273" y="518"/>
                  </a:cubicBezTo>
                  <a:cubicBezTo>
                    <a:pt x="1192" y="466"/>
                    <a:pt x="1115" y="455"/>
                    <a:pt x="1038" y="455"/>
                  </a:cubicBezTo>
                  <a:cubicBezTo>
                    <a:pt x="991" y="455"/>
                    <a:pt x="944" y="459"/>
                    <a:pt x="896" y="460"/>
                  </a:cubicBezTo>
                  <a:cubicBezTo>
                    <a:pt x="947" y="430"/>
                    <a:pt x="1052" y="208"/>
                    <a:pt x="1037" y="144"/>
                  </a:cubicBezTo>
                  <a:cubicBezTo>
                    <a:pt x="1016" y="58"/>
                    <a:pt x="939" y="1"/>
                    <a:pt x="8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5"/>
            <p:cNvSpPr/>
            <p:nvPr/>
          </p:nvSpPr>
          <p:spPr>
            <a:xfrm>
              <a:off x="1778075" y="2960600"/>
              <a:ext cx="35375" cy="33300"/>
            </a:xfrm>
            <a:custGeom>
              <a:rect b="b" l="l" r="r" t="t"/>
              <a:pathLst>
                <a:path extrusionOk="0" h="1332" w="1415">
                  <a:moveTo>
                    <a:pt x="856" y="0"/>
                  </a:moveTo>
                  <a:cubicBezTo>
                    <a:pt x="831" y="0"/>
                    <a:pt x="806" y="5"/>
                    <a:pt x="782" y="16"/>
                  </a:cubicBezTo>
                  <a:cubicBezTo>
                    <a:pt x="682" y="61"/>
                    <a:pt x="573" y="350"/>
                    <a:pt x="554" y="350"/>
                  </a:cubicBezTo>
                  <a:cubicBezTo>
                    <a:pt x="554" y="350"/>
                    <a:pt x="554" y="350"/>
                    <a:pt x="554" y="350"/>
                  </a:cubicBezTo>
                  <a:cubicBezTo>
                    <a:pt x="533" y="347"/>
                    <a:pt x="286" y="120"/>
                    <a:pt x="167" y="120"/>
                  </a:cubicBezTo>
                  <a:cubicBezTo>
                    <a:pt x="154" y="120"/>
                    <a:pt x="142" y="123"/>
                    <a:pt x="132" y="129"/>
                  </a:cubicBezTo>
                  <a:cubicBezTo>
                    <a:pt x="35" y="190"/>
                    <a:pt x="59" y="332"/>
                    <a:pt x="113" y="419"/>
                  </a:cubicBezTo>
                  <a:cubicBezTo>
                    <a:pt x="141" y="462"/>
                    <a:pt x="289" y="624"/>
                    <a:pt x="267" y="634"/>
                  </a:cubicBezTo>
                  <a:cubicBezTo>
                    <a:pt x="246" y="643"/>
                    <a:pt x="7" y="800"/>
                    <a:pt x="4" y="922"/>
                  </a:cubicBezTo>
                  <a:cubicBezTo>
                    <a:pt x="0" y="1038"/>
                    <a:pt x="92" y="1085"/>
                    <a:pt x="190" y="1085"/>
                  </a:cubicBezTo>
                  <a:cubicBezTo>
                    <a:pt x="214" y="1085"/>
                    <a:pt x="238" y="1083"/>
                    <a:pt x="261" y="1077"/>
                  </a:cubicBezTo>
                  <a:cubicBezTo>
                    <a:pt x="330" y="1062"/>
                    <a:pt x="509" y="935"/>
                    <a:pt x="551" y="854"/>
                  </a:cubicBezTo>
                  <a:lnTo>
                    <a:pt x="551" y="854"/>
                  </a:lnTo>
                  <a:cubicBezTo>
                    <a:pt x="551" y="854"/>
                    <a:pt x="545" y="1332"/>
                    <a:pt x="748" y="1332"/>
                  </a:cubicBezTo>
                  <a:cubicBezTo>
                    <a:pt x="750" y="1332"/>
                    <a:pt x="753" y="1332"/>
                    <a:pt x="755" y="1332"/>
                  </a:cubicBezTo>
                  <a:cubicBezTo>
                    <a:pt x="1099" y="1312"/>
                    <a:pt x="852" y="874"/>
                    <a:pt x="846" y="799"/>
                  </a:cubicBezTo>
                  <a:lnTo>
                    <a:pt x="846" y="799"/>
                  </a:lnTo>
                  <a:cubicBezTo>
                    <a:pt x="893" y="817"/>
                    <a:pt x="1007" y="852"/>
                    <a:pt x="1122" y="852"/>
                  </a:cubicBezTo>
                  <a:cubicBezTo>
                    <a:pt x="1206" y="852"/>
                    <a:pt x="1289" y="834"/>
                    <a:pt x="1347" y="777"/>
                  </a:cubicBezTo>
                  <a:cubicBezTo>
                    <a:pt x="1415" y="711"/>
                    <a:pt x="1338" y="561"/>
                    <a:pt x="1273" y="518"/>
                  </a:cubicBezTo>
                  <a:cubicBezTo>
                    <a:pt x="1191" y="465"/>
                    <a:pt x="1115" y="455"/>
                    <a:pt x="1037" y="455"/>
                  </a:cubicBezTo>
                  <a:cubicBezTo>
                    <a:pt x="991" y="455"/>
                    <a:pt x="944" y="459"/>
                    <a:pt x="895" y="459"/>
                  </a:cubicBezTo>
                  <a:cubicBezTo>
                    <a:pt x="946" y="429"/>
                    <a:pt x="1051" y="206"/>
                    <a:pt x="1036" y="144"/>
                  </a:cubicBezTo>
                  <a:cubicBezTo>
                    <a:pt x="1015" y="58"/>
                    <a:pt x="938" y="0"/>
                    <a:pt x="8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5"/>
            <p:cNvSpPr/>
            <p:nvPr/>
          </p:nvSpPr>
          <p:spPr>
            <a:xfrm>
              <a:off x="1614500" y="2795200"/>
              <a:ext cx="35400" cy="33325"/>
            </a:xfrm>
            <a:custGeom>
              <a:rect b="b" l="l" r="r" t="t"/>
              <a:pathLst>
                <a:path extrusionOk="0" h="1333" w="1416">
                  <a:moveTo>
                    <a:pt x="856" y="0"/>
                  </a:moveTo>
                  <a:cubicBezTo>
                    <a:pt x="831" y="0"/>
                    <a:pt x="806" y="6"/>
                    <a:pt x="781" y="17"/>
                  </a:cubicBezTo>
                  <a:cubicBezTo>
                    <a:pt x="683" y="62"/>
                    <a:pt x="573" y="349"/>
                    <a:pt x="556" y="349"/>
                  </a:cubicBezTo>
                  <a:cubicBezTo>
                    <a:pt x="555" y="349"/>
                    <a:pt x="555" y="349"/>
                    <a:pt x="555" y="349"/>
                  </a:cubicBezTo>
                  <a:cubicBezTo>
                    <a:pt x="534" y="348"/>
                    <a:pt x="286" y="120"/>
                    <a:pt x="166" y="120"/>
                  </a:cubicBezTo>
                  <a:cubicBezTo>
                    <a:pt x="153" y="120"/>
                    <a:pt x="141" y="123"/>
                    <a:pt x="132" y="129"/>
                  </a:cubicBezTo>
                  <a:cubicBezTo>
                    <a:pt x="35" y="191"/>
                    <a:pt x="60" y="333"/>
                    <a:pt x="114" y="420"/>
                  </a:cubicBezTo>
                  <a:cubicBezTo>
                    <a:pt x="142" y="461"/>
                    <a:pt x="289" y="625"/>
                    <a:pt x="266" y="634"/>
                  </a:cubicBezTo>
                  <a:cubicBezTo>
                    <a:pt x="247" y="644"/>
                    <a:pt x="8" y="801"/>
                    <a:pt x="3" y="922"/>
                  </a:cubicBezTo>
                  <a:cubicBezTo>
                    <a:pt x="1" y="1039"/>
                    <a:pt x="93" y="1086"/>
                    <a:pt x="191" y="1086"/>
                  </a:cubicBezTo>
                  <a:cubicBezTo>
                    <a:pt x="215" y="1086"/>
                    <a:pt x="239" y="1083"/>
                    <a:pt x="262" y="1078"/>
                  </a:cubicBezTo>
                  <a:cubicBezTo>
                    <a:pt x="331" y="1063"/>
                    <a:pt x="510" y="936"/>
                    <a:pt x="551" y="855"/>
                  </a:cubicBezTo>
                  <a:lnTo>
                    <a:pt x="551" y="855"/>
                  </a:lnTo>
                  <a:cubicBezTo>
                    <a:pt x="551" y="855"/>
                    <a:pt x="546" y="1333"/>
                    <a:pt x="749" y="1333"/>
                  </a:cubicBezTo>
                  <a:cubicBezTo>
                    <a:pt x="751" y="1333"/>
                    <a:pt x="754" y="1332"/>
                    <a:pt x="756" y="1332"/>
                  </a:cubicBezTo>
                  <a:cubicBezTo>
                    <a:pt x="1100" y="1313"/>
                    <a:pt x="853" y="873"/>
                    <a:pt x="847" y="798"/>
                  </a:cubicBezTo>
                  <a:lnTo>
                    <a:pt x="847" y="798"/>
                  </a:lnTo>
                  <a:cubicBezTo>
                    <a:pt x="894" y="817"/>
                    <a:pt x="1007" y="853"/>
                    <a:pt x="1122" y="853"/>
                  </a:cubicBezTo>
                  <a:cubicBezTo>
                    <a:pt x="1206" y="853"/>
                    <a:pt x="1290" y="834"/>
                    <a:pt x="1348" y="776"/>
                  </a:cubicBezTo>
                  <a:cubicBezTo>
                    <a:pt x="1416" y="711"/>
                    <a:pt x="1339" y="562"/>
                    <a:pt x="1274" y="518"/>
                  </a:cubicBezTo>
                  <a:cubicBezTo>
                    <a:pt x="1191" y="466"/>
                    <a:pt x="1115" y="456"/>
                    <a:pt x="1037" y="456"/>
                  </a:cubicBezTo>
                  <a:cubicBezTo>
                    <a:pt x="991" y="456"/>
                    <a:pt x="944" y="459"/>
                    <a:pt x="895" y="460"/>
                  </a:cubicBezTo>
                  <a:cubicBezTo>
                    <a:pt x="946" y="430"/>
                    <a:pt x="1051" y="207"/>
                    <a:pt x="1036" y="144"/>
                  </a:cubicBezTo>
                  <a:cubicBezTo>
                    <a:pt x="1016" y="59"/>
                    <a:pt x="939" y="0"/>
                    <a:pt x="8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5"/>
            <p:cNvSpPr/>
            <p:nvPr/>
          </p:nvSpPr>
          <p:spPr>
            <a:xfrm>
              <a:off x="1192375" y="3145525"/>
              <a:ext cx="35000" cy="35025"/>
            </a:xfrm>
            <a:custGeom>
              <a:rect b="b" l="l" r="r" t="t"/>
              <a:pathLst>
                <a:path extrusionOk="0" h="1401" w="1400">
                  <a:moveTo>
                    <a:pt x="863" y="0"/>
                  </a:moveTo>
                  <a:cubicBezTo>
                    <a:pt x="787" y="0"/>
                    <a:pt x="708" y="61"/>
                    <a:pt x="666" y="125"/>
                  </a:cubicBezTo>
                  <a:cubicBezTo>
                    <a:pt x="639" y="167"/>
                    <a:pt x="556" y="355"/>
                    <a:pt x="535" y="355"/>
                  </a:cubicBezTo>
                  <a:cubicBezTo>
                    <a:pt x="534" y="355"/>
                    <a:pt x="534" y="355"/>
                    <a:pt x="533" y="354"/>
                  </a:cubicBezTo>
                  <a:cubicBezTo>
                    <a:pt x="519" y="341"/>
                    <a:pt x="336" y="224"/>
                    <a:pt x="213" y="224"/>
                  </a:cubicBezTo>
                  <a:cubicBezTo>
                    <a:pt x="193" y="224"/>
                    <a:pt x="176" y="226"/>
                    <a:pt x="160" y="233"/>
                  </a:cubicBezTo>
                  <a:cubicBezTo>
                    <a:pt x="26" y="288"/>
                    <a:pt x="53" y="435"/>
                    <a:pt x="126" y="532"/>
                  </a:cubicBezTo>
                  <a:cubicBezTo>
                    <a:pt x="168" y="587"/>
                    <a:pt x="358" y="700"/>
                    <a:pt x="448" y="703"/>
                  </a:cubicBezTo>
                  <a:cubicBezTo>
                    <a:pt x="448" y="703"/>
                    <a:pt x="0" y="900"/>
                    <a:pt x="96" y="1084"/>
                  </a:cubicBezTo>
                  <a:cubicBezTo>
                    <a:pt x="139" y="1167"/>
                    <a:pt x="192" y="1198"/>
                    <a:pt x="248" y="1198"/>
                  </a:cubicBezTo>
                  <a:cubicBezTo>
                    <a:pt x="399" y="1198"/>
                    <a:pt x="570" y="975"/>
                    <a:pt x="620" y="948"/>
                  </a:cubicBezTo>
                  <a:cubicBezTo>
                    <a:pt x="623" y="1035"/>
                    <a:pt x="666" y="1327"/>
                    <a:pt x="847" y="1395"/>
                  </a:cubicBezTo>
                  <a:cubicBezTo>
                    <a:pt x="857" y="1399"/>
                    <a:pt x="867" y="1401"/>
                    <a:pt x="877" y="1401"/>
                  </a:cubicBezTo>
                  <a:cubicBezTo>
                    <a:pt x="957" y="1401"/>
                    <a:pt x="1041" y="1290"/>
                    <a:pt x="1051" y="1222"/>
                  </a:cubicBezTo>
                  <a:cubicBezTo>
                    <a:pt x="1073" y="1068"/>
                    <a:pt x="1004" y="969"/>
                    <a:pt x="949" y="852"/>
                  </a:cubicBezTo>
                  <a:lnTo>
                    <a:pt x="949" y="852"/>
                  </a:lnTo>
                  <a:cubicBezTo>
                    <a:pt x="972" y="870"/>
                    <a:pt x="1047" y="879"/>
                    <a:pt x="1122" y="879"/>
                  </a:cubicBezTo>
                  <a:cubicBezTo>
                    <a:pt x="1195" y="879"/>
                    <a:pt x="1269" y="870"/>
                    <a:pt x="1295" y="851"/>
                  </a:cubicBezTo>
                  <a:cubicBezTo>
                    <a:pt x="1387" y="783"/>
                    <a:pt x="1399" y="647"/>
                    <a:pt x="1310" y="569"/>
                  </a:cubicBezTo>
                  <a:cubicBezTo>
                    <a:pt x="1227" y="498"/>
                    <a:pt x="918" y="514"/>
                    <a:pt x="913" y="499"/>
                  </a:cubicBezTo>
                  <a:cubicBezTo>
                    <a:pt x="906" y="477"/>
                    <a:pt x="1034" y="86"/>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5"/>
            <p:cNvSpPr/>
            <p:nvPr/>
          </p:nvSpPr>
          <p:spPr>
            <a:xfrm>
              <a:off x="1124650" y="3021325"/>
              <a:ext cx="35025" cy="35025"/>
            </a:xfrm>
            <a:custGeom>
              <a:rect b="b" l="l" r="r" t="t"/>
              <a:pathLst>
                <a:path extrusionOk="0" h="1401" w="1401">
                  <a:moveTo>
                    <a:pt x="864" y="0"/>
                  </a:moveTo>
                  <a:cubicBezTo>
                    <a:pt x="787" y="0"/>
                    <a:pt x="708" y="61"/>
                    <a:pt x="667" y="125"/>
                  </a:cubicBezTo>
                  <a:cubicBezTo>
                    <a:pt x="639" y="167"/>
                    <a:pt x="557" y="355"/>
                    <a:pt x="536" y="355"/>
                  </a:cubicBezTo>
                  <a:cubicBezTo>
                    <a:pt x="535" y="355"/>
                    <a:pt x="534" y="355"/>
                    <a:pt x="534" y="354"/>
                  </a:cubicBezTo>
                  <a:cubicBezTo>
                    <a:pt x="519" y="341"/>
                    <a:pt x="337" y="224"/>
                    <a:pt x="213" y="224"/>
                  </a:cubicBezTo>
                  <a:cubicBezTo>
                    <a:pt x="194" y="224"/>
                    <a:pt x="176" y="227"/>
                    <a:pt x="161" y="233"/>
                  </a:cubicBezTo>
                  <a:cubicBezTo>
                    <a:pt x="26" y="288"/>
                    <a:pt x="53" y="435"/>
                    <a:pt x="127" y="532"/>
                  </a:cubicBezTo>
                  <a:cubicBezTo>
                    <a:pt x="169" y="588"/>
                    <a:pt x="359" y="700"/>
                    <a:pt x="448" y="704"/>
                  </a:cubicBezTo>
                  <a:cubicBezTo>
                    <a:pt x="448" y="704"/>
                    <a:pt x="1" y="900"/>
                    <a:pt x="97" y="1086"/>
                  </a:cubicBezTo>
                  <a:cubicBezTo>
                    <a:pt x="140" y="1168"/>
                    <a:pt x="193" y="1199"/>
                    <a:pt x="248" y="1199"/>
                  </a:cubicBezTo>
                  <a:cubicBezTo>
                    <a:pt x="399" y="1199"/>
                    <a:pt x="571" y="975"/>
                    <a:pt x="620" y="948"/>
                  </a:cubicBezTo>
                  <a:cubicBezTo>
                    <a:pt x="623" y="1035"/>
                    <a:pt x="667" y="1327"/>
                    <a:pt x="848" y="1396"/>
                  </a:cubicBezTo>
                  <a:cubicBezTo>
                    <a:pt x="857" y="1399"/>
                    <a:pt x="867" y="1401"/>
                    <a:pt x="877" y="1401"/>
                  </a:cubicBezTo>
                  <a:cubicBezTo>
                    <a:pt x="958" y="1401"/>
                    <a:pt x="1042" y="1290"/>
                    <a:pt x="1051" y="1222"/>
                  </a:cubicBezTo>
                  <a:cubicBezTo>
                    <a:pt x="1074" y="1068"/>
                    <a:pt x="1005" y="969"/>
                    <a:pt x="950" y="852"/>
                  </a:cubicBezTo>
                  <a:lnTo>
                    <a:pt x="950" y="852"/>
                  </a:lnTo>
                  <a:cubicBezTo>
                    <a:pt x="973" y="870"/>
                    <a:pt x="1048" y="879"/>
                    <a:pt x="1122" y="879"/>
                  </a:cubicBezTo>
                  <a:cubicBezTo>
                    <a:pt x="1196" y="879"/>
                    <a:pt x="1269" y="870"/>
                    <a:pt x="1295" y="851"/>
                  </a:cubicBezTo>
                  <a:cubicBezTo>
                    <a:pt x="1391" y="784"/>
                    <a:pt x="1400" y="647"/>
                    <a:pt x="1310" y="570"/>
                  </a:cubicBezTo>
                  <a:cubicBezTo>
                    <a:pt x="1228" y="498"/>
                    <a:pt x="920" y="517"/>
                    <a:pt x="914" y="499"/>
                  </a:cubicBezTo>
                  <a:cubicBezTo>
                    <a:pt x="906" y="477"/>
                    <a:pt x="1035" y="86"/>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5"/>
            <p:cNvSpPr/>
            <p:nvPr/>
          </p:nvSpPr>
          <p:spPr>
            <a:xfrm>
              <a:off x="2207650" y="2739475"/>
              <a:ext cx="34950" cy="35050"/>
            </a:xfrm>
            <a:custGeom>
              <a:rect b="b" l="l" r="r" t="t"/>
              <a:pathLst>
                <a:path extrusionOk="0" h="1402" w="1398">
                  <a:moveTo>
                    <a:pt x="863" y="1"/>
                  </a:moveTo>
                  <a:cubicBezTo>
                    <a:pt x="786" y="1"/>
                    <a:pt x="707" y="62"/>
                    <a:pt x="666" y="127"/>
                  </a:cubicBezTo>
                  <a:cubicBezTo>
                    <a:pt x="639" y="167"/>
                    <a:pt x="556" y="356"/>
                    <a:pt x="535" y="356"/>
                  </a:cubicBezTo>
                  <a:cubicBezTo>
                    <a:pt x="534" y="356"/>
                    <a:pt x="534" y="355"/>
                    <a:pt x="533" y="355"/>
                  </a:cubicBezTo>
                  <a:cubicBezTo>
                    <a:pt x="519" y="342"/>
                    <a:pt x="334" y="225"/>
                    <a:pt x="211" y="225"/>
                  </a:cubicBezTo>
                  <a:cubicBezTo>
                    <a:pt x="192" y="225"/>
                    <a:pt x="175" y="227"/>
                    <a:pt x="160" y="233"/>
                  </a:cubicBezTo>
                  <a:cubicBezTo>
                    <a:pt x="26" y="289"/>
                    <a:pt x="53" y="435"/>
                    <a:pt x="124" y="533"/>
                  </a:cubicBezTo>
                  <a:cubicBezTo>
                    <a:pt x="168" y="588"/>
                    <a:pt x="356" y="700"/>
                    <a:pt x="446" y="705"/>
                  </a:cubicBezTo>
                  <a:cubicBezTo>
                    <a:pt x="446" y="705"/>
                    <a:pt x="0" y="901"/>
                    <a:pt x="94" y="1086"/>
                  </a:cubicBezTo>
                  <a:cubicBezTo>
                    <a:pt x="138" y="1170"/>
                    <a:pt x="191" y="1200"/>
                    <a:pt x="247" y="1200"/>
                  </a:cubicBezTo>
                  <a:cubicBezTo>
                    <a:pt x="398" y="1200"/>
                    <a:pt x="569" y="977"/>
                    <a:pt x="618" y="950"/>
                  </a:cubicBezTo>
                  <a:cubicBezTo>
                    <a:pt x="623" y="1036"/>
                    <a:pt x="666" y="1327"/>
                    <a:pt x="847" y="1396"/>
                  </a:cubicBezTo>
                  <a:cubicBezTo>
                    <a:pt x="857" y="1400"/>
                    <a:pt x="867" y="1402"/>
                    <a:pt x="877" y="1402"/>
                  </a:cubicBezTo>
                  <a:cubicBezTo>
                    <a:pt x="958" y="1402"/>
                    <a:pt x="1041" y="1290"/>
                    <a:pt x="1051" y="1223"/>
                  </a:cubicBezTo>
                  <a:cubicBezTo>
                    <a:pt x="1073" y="1070"/>
                    <a:pt x="1004" y="970"/>
                    <a:pt x="947" y="854"/>
                  </a:cubicBezTo>
                  <a:lnTo>
                    <a:pt x="947" y="854"/>
                  </a:lnTo>
                  <a:cubicBezTo>
                    <a:pt x="972" y="871"/>
                    <a:pt x="1048" y="881"/>
                    <a:pt x="1124" y="881"/>
                  </a:cubicBezTo>
                  <a:cubicBezTo>
                    <a:pt x="1197" y="881"/>
                    <a:pt x="1269" y="872"/>
                    <a:pt x="1295" y="853"/>
                  </a:cubicBezTo>
                  <a:cubicBezTo>
                    <a:pt x="1387" y="786"/>
                    <a:pt x="1398" y="648"/>
                    <a:pt x="1310" y="570"/>
                  </a:cubicBezTo>
                  <a:cubicBezTo>
                    <a:pt x="1227" y="498"/>
                    <a:pt x="919" y="516"/>
                    <a:pt x="913" y="501"/>
                  </a:cubicBezTo>
                  <a:cubicBezTo>
                    <a:pt x="905" y="479"/>
                    <a:pt x="1034" y="87"/>
                    <a:pt x="938" y="24"/>
                  </a:cubicBezTo>
                  <a:cubicBezTo>
                    <a:pt x="914"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5"/>
            <p:cNvSpPr/>
            <p:nvPr/>
          </p:nvSpPr>
          <p:spPr>
            <a:xfrm>
              <a:off x="1040675" y="2892750"/>
              <a:ext cx="34975" cy="35075"/>
            </a:xfrm>
            <a:custGeom>
              <a:rect b="b" l="l" r="r" t="t"/>
              <a:pathLst>
                <a:path extrusionOk="0" h="1403" w="1399">
                  <a:moveTo>
                    <a:pt x="864" y="1"/>
                  </a:moveTo>
                  <a:cubicBezTo>
                    <a:pt x="787" y="1"/>
                    <a:pt x="708" y="62"/>
                    <a:pt x="667" y="127"/>
                  </a:cubicBezTo>
                  <a:cubicBezTo>
                    <a:pt x="639" y="168"/>
                    <a:pt x="557" y="357"/>
                    <a:pt x="536" y="357"/>
                  </a:cubicBezTo>
                  <a:cubicBezTo>
                    <a:pt x="535" y="357"/>
                    <a:pt x="534" y="356"/>
                    <a:pt x="533" y="356"/>
                  </a:cubicBezTo>
                  <a:cubicBezTo>
                    <a:pt x="519" y="341"/>
                    <a:pt x="335" y="224"/>
                    <a:pt x="212" y="224"/>
                  </a:cubicBezTo>
                  <a:cubicBezTo>
                    <a:pt x="193" y="224"/>
                    <a:pt x="176" y="227"/>
                    <a:pt x="161" y="233"/>
                  </a:cubicBezTo>
                  <a:cubicBezTo>
                    <a:pt x="26" y="290"/>
                    <a:pt x="53" y="435"/>
                    <a:pt x="126" y="532"/>
                  </a:cubicBezTo>
                  <a:cubicBezTo>
                    <a:pt x="168" y="589"/>
                    <a:pt x="358" y="701"/>
                    <a:pt x="448" y="704"/>
                  </a:cubicBezTo>
                  <a:cubicBezTo>
                    <a:pt x="448" y="704"/>
                    <a:pt x="1" y="900"/>
                    <a:pt x="96" y="1086"/>
                  </a:cubicBezTo>
                  <a:cubicBezTo>
                    <a:pt x="139" y="1169"/>
                    <a:pt x="193" y="1200"/>
                    <a:pt x="249" y="1200"/>
                  </a:cubicBezTo>
                  <a:cubicBezTo>
                    <a:pt x="400" y="1200"/>
                    <a:pt x="571" y="977"/>
                    <a:pt x="620" y="950"/>
                  </a:cubicBezTo>
                  <a:cubicBezTo>
                    <a:pt x="623" y="1035"/>
                    <a:pt x="667" y="1327"/>
                    <a:pt x="848" y="1397"/>
                  </a:cubicBezTo>
                  <a:cubicBezTo>
                    <a:pt x="857" y="1401"/>
                    <a:pt x="867" y="1402"/>
                    <a:pt x="877" y="1402"/>
                  </a:cubicBezTo>
                  <a:cubicBezTo>
                    <a:pt x="958" y="1402"/>
                    <a:pt x="1042" y="1291"/>
                    <a:pt x="1051" y="1222"/>
                  </a:cubicBezTo>
                  <a:cubicBezTo>
                    <a:pt x="1074" y="1069"/>
                    <a:pt x="1005" y="971"/>
                    <a:pt x="949" y="854"/>
                  </a:cubicBezTo>
                  <a:lnTo>
                    <a:pt x="949" y="854"/>
                  </a:lnTo>
                  <a:cubicBezTo>
                    <a:pt x="973" y="871"/>
                    <a:pt x="1047" y="881"/>
                    <a:pt x="1122" y="881"/>
                  </a:cubicBezTo>
                  <a:cubicBezTo>
                    <a:pt x="1195" y="881"/>
                    <a:pt x="1269" y="872"/>
                    <a:pt x="1295" y="852"/>
                  </a:cubicBezTo>
                  <a:cubicBezTo>
                    <a:pt x="1388" y="785"/>
                    <a:pt x="1398" y="649"/>
                    <a:pt x="1310" y="570"/>
                  </a:cubicBezTo>
                  <a:cubicBezTo>
                    <a:pt x="1228" y="499"/>
                    <a:pt x="919" y="516"/>
                    <a:pt x="913" y="501"/>
                  </a:cubicBezTo>
                  <a:cubicBezTo>
                    <a:pt x="906" y="478"/>
                    <a:pt x="1035" y="88"/>
                    <a:pt x="939" y="24"/>
                  </a:cubicBezTo>
                  <a:cubicBezTo>
                    <a:pt x="915" y="8"/>
                    <a:pt x="890"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5"/>
            <p:cNvSpPr/>
            <p:nvPr/>
          </p:nvSpPr>
          <p:spPr>
            <a:xfrm>
              <a:off x="1591475" y="3054825"/>
              <a:ext cx="34925" cy="35050"/>
            </a:xfrm>
            <a:custGeom>
              <a:rect b="b" l="l" r="r" t="t"/>
              <a:pathLst>
                <a:path extrusionOk="0" h="1402" w="1397">
                  <a:moveTo>
                    <a:pt x="863" y="1"/>
                  </a:moveTo>
                  <a:cubicBezTo>
                    <a:pt x="786" y="1"/>
                    <a:pt x="708" y="63"/>
                    <a:pt x="667" y="127"/>
                  </a:cubicBezTo>
                  <a:cubicBezTo>
                    <a:pt x="639" y="168"/>
                    <a:pt x="557" y="356"/>
                    <a:pt x="536" y="356"/>
                  </a:cubicBezTo>
                  <a:cubicBezTo>
                    <a:pt x="535" y="356"/>
                    <a:pt x="534" y="356"/>
                    <a:pt x="534" y="355"/>
                  </a:cubicBezTo>
                  <a:cubicBezTo>
                    <a:pt x="519" y="342"/>
                    <a:pt x="334" y="225"/>
                    <a:pt x="212" y="225"/>
                  </a:cubicBezTo>
                  <a:cubicBezTo>
                    <a:pt x="193" y="225"/>
                    <a:pt x="176" y="228"/>
                    <a:pt x="161" y="234"/>
                  </a:cubicBezTo>
                  <a:cubicBezTo>
                    <a:pt x="26" y="289"/>
                    <a:pt x="53" y="436"/>
                    <a:pt x="125" y="533"/>
                  </a:cubicBezTo>
                  <a:cubicBezTo>
                    <a:pt x="168" y="588"/>
                    <a:pt x="360" y="701"/>
                    <a:pt x="447" y="705"/>
                  </a:cubicBezTo>
                  <a:cubicBezTo>
                    <a:pt x="447" y="705"/>
                    <a:pt x="1" y="901"/>
                    <a:pt x="95" y="1087"/>
                  </a:cubicBezTo>
                  <a:cubicBezTo>
                    <a:pt x="138" y="1170"/>
                    <a:pt x="192" y="1200"/>
                    <a:pt x="248" y="1200"/>
                  </a:cubicBezTo>
                  <a:cubicBezTo>
                    <a:pt x="399" y="1200"/>
                    <a:pt x="570" y="976"/>
                    <a:pt x="619" y="949"/>
                  </a:cubicBezTo>
                  <a:cubicBezTo>
                    <a:pt x="623" y="1036"/>
                    <a:pt x="667" y="1327"/>
                    <a:pt x="848" y="1396"/>
                  </a:cubicBezTo>
                  <a:cubicBezTo>
                    <a:pt x="858" y="1400"/>
                    <a:pt x="867" y="1402"/>
                    <a:pt x="878" y="1402"/>
                  </a:cubicBezTo>
                  <a:cubicBezTo>
                    <a:pt x="957" y="1402"/>
                    <a:pt x="1042" y="1291"/>
                    <a:pt x="1051" y="1223"/>
                  </a:cubicBezTo>
                  <a:cubicBezTo>
                    <a:pt x="1074" y="1069"/>
                    <a:pt x="1005" y="970"/>
                    <a:pt x="948" y="855"/>
                  </a:cubicBezTo>
                  <a:lnTo>
                    <a:pt x="948" y="855"/>
                  </a:lnTo>
                  <a:cubicBezTo>
                    <a:pt x="971" y="871"/>
                    <a:pt x="1046" y="881"/>
                    <a:pt x="1121" y="881"/>
                  </a:cubicBezTo>
                  <a:cubicBezTo>
                    <a:pt x="1194" y="881"/>
                    <a:pt x="1268" y="872"/>
                    <a:pt x="1294" y="852"/>
                  </a:cubicBezTo>
                  <a:cubicBezTo>
                    <a:pt x="1388" y="786"/>
                    <a:pt x="1397" y="648"/>
                    <a:pt x="1310" y="570"/>
                  </a:cubicBezTo>
                  <a:cubicBezTo>
                    <a:pt x="1228" y="499"/>
                    <a:pt x="918" y="516"/>
                    <a:pt x="914" y="502"/>
                  </a:cubicBezTo>
                  <a:cubicBezTo>
                    <a:pt x="906" y="479"/>
                    <a:pt x="1035" y="87"/>
                    <a:pt x="939" y="24"/>
                  </a:cubicBezTo>
                  <a:cubicBezTo>
                    <a:pt x="915"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5"/>
            <p:cNvSpPr/>
            <p:nvPr/>
          </p:nvSpPr>
          <p:spPr>
            <a:xfrm>
              <a:off x="1482300" y="3014725"/>
              <a:ext cx="34950" cy="35050"/>
            </a:xfrm>
            <a:custGeom>
              <a:rect b="b" l="l" r="r" t="t"/>
              <a:pathLst>
                <a:path extrusionOk="0" h="1402" w="1398">
                  <a:moveTo>
                    <a:pt x="864" y="0"/>
                  </a:moveTo>
                  <a:cubicBezTo>
                    <a:pt x="787" y="0"/>
                    <a:pt x="707" y="62"/>
                    <a:pt x="666" y="126"/>
                  </a:cubicBezTo>
                  <a:cubicBezTo>
                    <a:pt x="639" y="168"/>
                    <a:pt x="556" y="356"/>
                    <a:pt x="535" y="356"/>
                  </a:cubicBezTo>
                  <a:cubicBezTo>
                    <a:pt x="534" y="356"/>
                    <a:pt x="533" y="355"/>
                    <a:pt x="533" y="355"/>
                  </a:cubicBezTo>
                  <a:cubicBezTo>
                    <a:pt x="518" y="342"/>
                    <a:pt x="334" y="223"/>
                    <a:pt x="211" y="223"/>
                  </a:cubicBezTo>
                  <a:cubicBezTo>
                    <a:pt x="192" y="223"/>
                    <a:pt x="175" y="226"/>
                    <a:pt x="160" y="232"/>
                  </a:cubicBezTo>
                  <a:cubicBezTo>
                    <a:pt x="25" y="289"/>
                    <a:pt x="52" y="434"/>
                    <a:pt x="126" y="531"/>
                  </a:cubicBezTo>
                  <a:cubicBezTo>
                    <a:pt x="168" y="588"/>
                    <a:pt x="358" y="700"/>
                    <a:pt x="447" y="703"/>
                  </a:cubicBezTo>
                  <a:cubicBezTo>
                    <a:pt x="447" y="703"/>
                    <a:pt x="0" y="901"/>
                    <a:pt x="96" y="1085"/>
                  </a:cubicBezTo>
                  <a:cubicBezTo>
                    <a:pt x="139" y="1168"/>
                    <a:pt x="192" y="1199"/>
                    <a:pt x="248" y="1199"/>
                  </a:cubicBezTo>
                  <a:cubicBezTo>
                    <a:pt x="399" y="1199"/>
                    <a:pt x="570" y="976"/>
                    <a:pt x="620" y="949"/>
                  </a:cubicBezTo>
                  <a:cubicBezTo>
                    <a:pt x="623" y="1034"/>
                    <a:pt x="666" y="1326"/>
                    <a:pt x="847" y="1396"/>
                  </a:cubicBezTo>
                  <a:cubicBezTo>
                    <a:pt x="857" y="1400"/>
                    <a:pt x="866" y="1401"/>
                    <a:pt x="876" y="1401"/>
                  </a:cubicBezTo>
                  <a:cubicBezTo>
                    <a:pt x="957" y="1401"/>
                    <a:pt x="1041" y="1291"/>
                    <a:pt x="1050" y="1221"/>
                  </a:cubicBezTo>
                  <a:cubicBezTo>
                    <a:pt x="1073" y="1069"/>
                    <a:pt x="1004" y="970"/>
                    <a:pt x="947" y="853"/>
                  </a:cubicBezTo>
                  <a:lnTo>
                    <a:pt x="947" y="853"/>
                  </a:lnTo>
                  <a:cubicBezTo>
                    <a:pt x="971" y="870"/>
                    <a:pt x="1046" y="880"/>
                    <a:pt x="1121" y="880"/>
                  </a:cubicBezTo>
                  <a:cubicBezTo>
                    <a:pt x="1195" y="880"/>
                    <a:pt x="1268" y="871"/>
                    <a:pt x="1294" y="852"/>
                  </a:cubicBezTo>
                  <a:cubicBezTo>
                    <a:pt x="1387" y="784"/>
                    <a:pt x="1398" y="647"/>
                    <a:pt x="1309" y="569"/>
                  </a:cubicBezTo>
                  <a:cubicBezTo>
                    <a:pt x="1227" y="498"/>
                    <a:pt x="919" y="515"/>
                    <a:pt x="913" y="500"/>
                  </a:cubicBezTo>
                  <a:cubicBezTo>
                    <a:pt x="905" y="477"/>
                    <a:pt x="1034" y="87"/>
                    <a:pt x="938"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5"/>
            <p:cNvSpPr/>
            <p:nvPr/>
          </p:nvSpPr>
          <p:spPr>
            <a:xfrm>
              <a:off x="1441950" y="3167650"/>
              <a:ext cx="36050" cy="34350"/>
            </a:xfrm>
            <a:custGeom>
              <a:rect b="b" l="l" r="r" t="t"/>
              <a:pathLst>
                <a:path extrusionOk="0" h="1374" w="1442">
                  <a:moveTo>
                    <a:pt x="687" y="0"/>
                  </a:moveTo>
                  <a:cubicBezTo>
                    <a:pt x="584" y="0"/>
                    <a:pt x="518" y="118"/>
                    <a:pt x="507" y="213"/>
                  </a:cubicBezTo>
                  <a:cubicBezTo>
                    <a:pt x="501" y="263"/>
                    <a:pt x="508" y="478"/>
                    <a:pt x="487" y="478"/>
                  </a:cubicBezTo>
                  <a:cubicBezTo>
                    <a:pt x="487" y="478"/>
                    <a:pt x="486" y="478"/>
                    <a:pt x="486" y="478"/>
                  </a:cubicBezTo>
                  <a:cubicBezTo>
                    <a:pt x="476" y="474"/>
                    <a:pt x="414" y="466"/>
                    <a:pt x="341" y="466"/>
                  </a:cubicBezTo>
                  <a:cubicBezTo>
                    <a:pt x="250" y="466"/>
                    <a:pt x="143" y="479"/>
                    <a:pt x="98" y="530"/>
                  </a:cubicBezTo>
                  <a:cubicBezTo>
                    <a:pt x="1" y="638"/>
                    <a:pt x="89" y="759"/>
                    <a:pt x="198" y="814"/>
                  </a:cubicBezTo>
                  <a:cubicBezTo>
                    <a:pt x="237" y="834"/>
                    <a:pt x="335" y="848"/>
                    <a:pt x="424" y="848"/>
                  </a:cubicBezTo>
                  <a:cubicBezTo>
                    <a:pt x="479" y="848"/>
                    <a:pt x="531" y="842"/>
                    <a:pt x="562" y="829"/>
                  </a:cubicBezTo>
                  <a:lnTo>
                    <a:pt x="562" y="829"/>
                  </a:lnTo>
                  <a:cubicBezTo>
                    <a:pt x="562" y="829"/>
                    <a:pt x="246" y="1200"/>
                    <a:pt x="412" y="1324"/>
                  </a:cubicBezTo>
                  <a:cubicBezTo>
                    <a:pt x="459" y="1359"/>
                    <a:pt x="501" y="1374"/>
                    <a:pt x="538" y="1374"/>
                  </a:cubicBezTo>
                  <a:cubicBezTo>
                    <a:pt x="719" y="1374"/>
                    <a:pt x="789" y="1024"/>
                    <a:pt x="824" y="973"/>
                  </a:cubicBezTo>
                  <a:cubicBezTo>
                    <a:pt x="864" y="1046"/>
                    <a:pt x="1019" y="1276"/>
                    <a:pt x="1204" y="1276"/>
                  </a:cubicBezTo>
                  <a:cubicBezTo>
                    <a:pt x="1211" y="1276"/>
                    <a:pt x="1218" y="1276"/>
                    <a:pt x="1225" y="1275"/>
                  </a:cubicBezTo>
                  <a:cubicBezTo>
                    <a:pt x="1318" y="1268"/>
                    <a:pt x="1355" y="1103"/>
                    <a:pt x="1331" y="1031"/>
                  </a:cubicBezTo>
                  <a:cubicBezTo>
                    <a:pt x="1285" y="883"/>
                    <a:pt x="1179" y="825"/>
                    <a:pt x="1078" y="744"/>
                  </a:cubicBezTo>
                  <a:lnTo>
                    <a:pt x="1078" y="744"/>
                  </a:lnTo>
                  <a:cubicBezTo>
                    <a:pt x="1081" y="744"/>
                    <a:pt x="1083" y="744"/>
                    <a:pt x="1086" y="744"/>
                  </a:cubicBezTo>
                  <a:cubicBezTo>
                    <a:pt x="1155" y="744"/>
                    <a:pt x="1361" y="649"/>
                    <a:pt x="1390" y="593"/>
                  </a:cubicBezTo>
                  <a:cubicBezTo>
                    <a:pt x="1442" y="490"/>
                    <a:pt x="1391" y="361"/>
                    <a:pt x="1277" y="331"/>
                  </a:cubicBezTo>
                  <a:cubicBezTo>
                    <a:pt x="1268" y="328"/>
                    <a:pt x="1257" y="327"/>
                    <a:pt x="1245" y="327"/>
                  </a:cubicBezTo>
                  <a:cubicBezTo>
                    <a:pt x="1130" y="327"/>
                    <a:pt x="918" y="442"/>
                    <a:pt x="892" y="442"/>
                  </a:cubicBezTo>
                  <a:cubicBezTo>
                    <a:pt x="891" y="442"/>
                    <a:pt x="890" y="442"/>
                    <a:pt x="890" y="442"/>
                  </a:cubicBezTo>
                  <a:cubicBezTo>
                    <a:pt x="873" y="425"/>
                    <a:pt x="818" y="17"/>
                    <a:pt x="706"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5"/>
            <p:cNvSpPr/>
            <p:nvPr/>
          </p:nvSpPr>
          <p:spPr>
            <a:xfrm>
              <a:off x="1340875" y="3079925"/>
              <a:ext cx="26000" cy="24800"/>
            </a:xfrm>
            <a:custGeom>
              <a:rect b="b" l="l" r="r" t="t"/>
              <a:pathLst>
                <a:path extrusionOk="0" h="992" w="1040">
                  <a:moveTo>
                    <a:pt x="495" y="1"/>
                  </a:moveTo>
                  <a:cubicBezTo>
                    <a:pt x="420" y="1"/>
                    <a:pt x="373" y="85"/>
                    <a:pt x="363" y="153"/>
                  </a:cubicBezTo>
                  <a:cubicBezTo>
                    <a:pt x="360" y="190"/>
                    <a:pt x="366" y="344"/>
                    <a:pt x="348" y="344"/>
                  </a:cubicBezTo>
                  <a:cubicBezTo>
                    <a:pt x="348" y="344"/>
                    <a:pt x="348" y="344"/>
                    <a:pt x="348" y="344"/>
                  </a:cubicBezTo>
                  <a:cubicBezTo>
                    <a:pt x="341" y="342"/>
                    <a:pt x="297" y="336"/>
                    <a:pt x="245" y="336"/>
                  </a:cubicBezTo>
                  <a:cubicBezTo>
                    <a:pt x="180" y="336"/>
                    <a:pt x="102" y="345"/>
                    <a:pt x="70" y="382"/>
                  </a:cubicBezTo>
                  <a:cubicBezTo>
                    <a:pt x="1" y="460"/>
                    <a:pt x="62" y="546"/>
                    <a:pt x="141" y="587"/>
                  </a:cubicBezTo>
                  <a:cubicBezTo>
                    <a:pt x="170" y="601"/>
                    <a:pt x="243" y="611"/>
                    <a:pt x="307" y="611"/>
                  </a:cubicBezTo>
                  <a:cubicBezTo>
                    <a:pt x="346" y="611"/>
                    <a:pt x="382" y="608"/>
                    <a:pt x="403" y="599"/>
                  </a:cubicBezTo>
                  <a:lnTo>
                    <a:pt x="403" y="599"/>
                  </a:lnTo>
                  <a:cubicBezTo>
                    <a:pt x="403" y="599"/>
                    <a:pt x="174" y="867"/>
                    <a:pt x="296" y="956"/>
                  </a:cubicBezTo>
                  <a:cubicBezTo>
                    <a:pt x="329" y="981"/>
                    <a:pt x="359" y="992"/>
                    <a:pt x="386" y="992"/>
                  </a:cubicBezTo>
                  <a:cubicBezTo>
                    <a:pt x="516" y="992"/>
                    <a:pt x="566" y="741"/>
                    <a:pt x="592" y="704"/>
                  </a:cubicBezTo>
                  <a:cubicBezTo>
                    <a:pt x="621" y="756"/>
                    <a:pt x="732" y="923"/>
                    <a:pt x="866" y="923"/>
                  </a:cubicBezTo>
                  <a:cubicBezTo>
                    <a:pt x="870" y="923"/>
                    <a:pt x="875" y="922"/>
                    <a:pt x="879" y="922"/>
                  </a:cubicBezTo>
                  <a:cubicBezTo>
                    <a:pt x="947" y="916"/>
                    <a:pt x="973" y="799"/>
                    <a:pt x="957" y="744"/>
                  </a:cubicBezTo>
                  <a:cubicBezTo>
                    <a:pt x="923" y="638"/>
                    <a:pt x="846" y="597"/>
                    <a:pt x="774" y="539"/>
                  </a:cubicBezTo>
                  <a:lnTo>
                    <a:pt x="774" y="539"/>
                  </a:lnTo>
                  <a:cubicBezTo>
                    <a:pt x="776" y="539"/>
                    <a:pt x="779" y="539"/>
                    <a:pt x="781" y="539"/>
                  </a:cubicBezTo>
                  <a:cubicBezTo>
                    <a:pt x="831" y="539"/>
                    <a:pt x="977" y="470"/>
                    <a:pt x="997" y="430"/>
                  </a:cubicBezTo>
                  <a:cubicBezTo>
                    <a:pt x="1039" y="353"/>
                    <a:pt x="1002" y="259"/>
                    <a:pt x="920" y="238"/>
                  </a:cubicBezTo>
                  <a:cubicBezTo>
                    <a:pt x="913" y="236"/>
                    <a:pt x="905" y="235"/>
                    <a:pt x="897" y="235"/>
                  </a:cubicBezTo>
                  <a:cubicBezTo>
                    <a:pt x="815" y="235"/>
                    <a:pt x="661" y="318"/>
                    <a:pt x="641" y="318"/>
                  </a:cubicBezTo>
                  <a:cubicBezTo>
                    <a:pt x="641" y="318"/>
                    <a:pt x="640" y="318"/>
                    <a:pt x="640" y="318"/>
                  </a:cubicBezTo>
                  <a:cubicBezTo>
                    <a:pt x="628" y="307"/>
                    <a:pt x="590" y="11"/>
                    <a:pt x="508" y="2"/>
                  </a:cubicBezTo>
                  <a:cubicBezTo>
                    <a:pt x="504"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5"/>
            <p:cNvSpPr/>
            <p:nvPr/>
          </p:nvSpPr>
          <p:spPr>
            <a:xfrm>
              <a:off x="2058450" y="2901425"/>
              <a:ext cx="26000" cy="24775"/>
            </a:xfrm>
            <a:custGeom>
              <a:rect b="b" l="l" r="r" t="t"/>
              <a:pathLst>
                <a:path extrusionOk="0" h="991" w="1040">
                  <a:moveTo>
                    <a:pt x="493" y="0"/>
                  </a:moveTo>
                  <a:cubicBezTo>
                    <a:pt x="420" y="0"/>
                    <a:pt x="373" y="83"/>
                    <a:pt x="364" y="152"/>
                  </a:cubicBezTo>
                  <a:cubicBezTo>
                    <a:pt x="360" y="189"/>
                    <a:pt x="366" y="342"/>
                    <a:pt x="350" y="342"/>
                  </a:cubicBezTo>
                  <a:cubicBezTo>
                    <a:pt x="350" y="342"/>
                    <a:pt x="350" y="342"/>
                    <a:pt x="349" y="342"/>
                  </a:cubicBezTo>
                  <a:cubicBezTo>
                    <a:pt x="343" y="340"/>
                    <a:pt x="299" y="335"/>
                    <a:pt x="247" y="335"/>
                  </a:cubicBezTo>
                  <a:cubicBezTo>
                    <a:pt x="182" y="335"/>
                    <a:pt x="103" y="344"/>
                    <a:pt x="71" y="380"/>
                  </a:cubicBezTo>
                  <a:cubicBezTo>
                    <a:pt x="1" y="459"/>
                    <a:pt x="64" y="544"/>
                    <a:pt x="141" y="586"/>
                  </a:cubicBezTo>
                  <a:cubicBezTo>
                    <a:pt x="169" y="600"/>
                    <a:pt x="240" y="611"/>
                    <a:pt x="304" y="611"/>
                  </a:cubicBezTo>
                  <a:cubicBezTo>
                    <a:pt x="344" y="611"/>
                    <a:pt x="381" y="607"/>
                    <a:pt x="403" y="597"/>
                  </a:cubicBezTo>
                  <a:lnTo>
                    <a:pt x="403" y="597"/>
                  </a:lnTo>
                  <a:cubicBezTo>
                    <a:pt x="403" y="597"/>
                    <a:pt x="176" y="865"/>
                    <a:pt x="297" y="954"/>
                  </a:cubicBezTo>
                  <a:cubicBezTo>
                    <a:pt x="331" y="980"/>
                    <a:pt x="361" y="990"/>
                    <a:pt x="387" y="990"/>
                  </a:cubicBezTo>
                  <a:cubicBezTo>
                    <a:pt x="516" y="990"/>
                    <a:pt x="566" y="739"/>
                    <a:pt x="592" y="702"/>
                  </a:cubicBezTo>
                  <a:cubicBezTo>
                    <a:pt x="621" y="755"/>
                    <a:pt x="733" y="922"/>
                    <a:pt x="868" y="922"/>
                  </a:cubicBezTo>
                  <a:cubicBezTo>
                    <a:pt x="873" y="922"/>
                    <a:pt x="877" y="922"/>
                    <a:pt x="881" y="921"/>
                  </a:cubicBezTo>
                  <a:cubicBezTo>
                    <a:pt x="948" y="915"/>
                    <a:pt x="973" y="797"/>
                    <a:pt x="957" y="743"/>
                  </a:cubicBezTo>
                  <a:cubicBezTo>
                    <a:pt x="924" y="637"/>
                    <a:pt x="846" y="595"/>
                    <a:pt x="776" y="537"/>
                  </a:cubicBezTo>
                  <a:lnTo>
                    <a:pt x="776" y="537"/>
                  </a:lnTo>
                  <a:cubicBezTo>
                    <a:pt x="778" y="537"/>
                    <a:pt x="780" y="537"/>
                    <a:pt x="782" y="537"/>
                  </a:cubicBezTo>
                  <a:cubicBezTo>
                    <a:pt x="831" y="537"/>
                    <a:pt x="979" y="468"/>
                    <a:pt x="999" y="429"/>
                  </a:cubicBezTo>
                  <a:cubicBezTo>
                    <a:pt x="1039" y="353"/>
                    <a:pt x="1002" y="259"/>
                    <a:pt x="920" y="236"/>
                  </a:cubicBezTo>
                  <a:cubicBezTo>
                    <a:pt x="913" y="234"/>
                    <a:pt x="905" y="233"/>
                    <a:pt x="897" y="233"/>
                  </a:cubicBezTo>
                  <a:cubicBezTo>
                    <a:pt x="815" y="233"/>
                    <a:pt x="661" y="317"/>
                    <a:pt x="643" y="317"/>
                  </a:cubicBezTo>
                  <a:cubicBezTo>
                    <a:pt x="642" y="317"/>
                    <a:pt x="642" y="317"/>
                    <a:pt x="641" y="317"/>
                  </a:cubicBezTo>
                  <a:cubicBezTo>
                    <a:pt x="628" y="305"/>
                    <a:pt x="590" y="10"/>
                    <a:pt x="508" y="1"/>
                  </a:cubicBezTo>
                  <a:cubicBezTo>
                    <a:pt x="503" y="0"/>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5"/>
            <p:cNvSpPr/>
            <p:nvPr/>
          </p:nvSpPr>
          <p:spPr>
            <a:xfrm>
              <a:off x="1282675" y="3204800"/>
              <a:ext cx="25900" cy="24775"/>
            </a:xfrm>
            <a:custGeom>
              <a:rect b="b" l="l" r="r" t="t"/>
              <a:pathLst>
                <a:path extrusionOk="0" h="991" w="1036">
                  <a:moveTo>
                    <a:pt x="492" y="0"/>
                  </a:moveTo>
                  <a:cubicBezTo>
                    <a:pt x="418" y="0"/>
                    <a:pt x="371" y="84"/>
                    <a:pt x="363" y="153"/>
                  </a:cubicBezTo>
                  <a:cubicBezTo>
                    <a:pt x="360" y="190"/>
                    <a:pt x="364" y="343"/>
                    <a:pt x="348" y="343"/>
                  </a:cubicBezTo>
                  <a:cubicBezTo>
                    <a:pt x="348" y="343"/>
                    <a:pt x="348" y="343"/>
                    <a:pt x="348" y="343"/>
                  </a:cubicBezTo>
                  <a:cubicBezTo>
                    <a:pt x="341" y="341"/>
                    <a:pt x="298" y="335"/>
                    <a:pt x="246" y="335"/>
                  </a:cubicBezTo>
                  <a:cubicBezTo>
                    <a:pt x="181" y="335"/>
                    <a:pt x="102" y="344"/>
                    <a:pt x="69" y="380"/>
                  </a:cubicBezTo>
                  <a:cubicBezTo>
                    <a:pt x="1" y="459"/>
                    <a:pt x="62" y="545"/>
                    <a:pt x="140" y="587"/>
                  </a:cubicBezTo>
                  <a:cubicBezTo>
                    <a:pt x="167" y="600"/>
                    <a:pt x="239" y="611"/>
                    <a:pt x="303" y="611"/>
                  </a:cubicBezTo>
                  <a:cubicBezTo>
                    <a:pt x="343" y="611"/>
                    <a:pt x="380" y="607"/>
                    <a:pt x="402" y="597"/>
                  </a:cubicBezTo>
                  <a:lnTo>
                    <a:pt x="402" y="597"/>
                  </a:lnTo>
                  <a:cubicBezTo>
                    <a:pt x="402" y="597"/>
                    <a:pt x="174" y="865"/>
                    <a:pt x="295" y="955"/>
                  </a:cubicBezTo>
                  <a:cubicBezTo>
                    <a:pt x="329" y="980"/>
                    <a:pt x="359" y="991"/>
                    <a:pt x="386" y="991"/>
                  </a:cubicBezTo>
                  <a:cubicBezTo>
                    <a:pt x="515" y="991"/>
                    <a:pt x="564" y="739"/>
                    <a:pt x="592" y="702"/>
                  </a:cubicBezTo>
                  <a:cubicBezTo>
                    <a:pt x="621" y="756"/>
                    <a:pt x="732" y="922"/>
                    <a:pt x="867" y="922"/>
                  </a:cubicBezTo>
                  <a:cubicBezTo>
                    <a:pt x="871" y="922"/>
                    <a:pt x="875" y="922"/>
                    <a:pt x="879" y="922"/>
                  </a:cubicBezTo>
                  <a:cubicBezTo>
                    <a:pt x="946" y="916"/>
                    <a:pt x="973" y="798"/>
                    <a:pt x="955" y="744"/>
                  </a:cubicBezTo>
                  <a:cubicBezTo>
                    <a:pt x="922" y="638"/>
                    <a:pt x="846" y="596"/>
                    <a:pt x="774" y="537"/>
                  </a:cubicBezTo>
                  <a:lnTo>
                    <a:pt x="774" y="537"/>
                  </a:lnTo>
                  <a:cubicBezTo>
                    <a:pt x="776" y="538"/>
                    <a:pt x="778" y="538"/>
                    <a:pt x="781" y="538"/>
                  </a:cubicBezTo>
                  <a:cubicBezTo>
                    <a:pt x="831" y="538"/>
                    <a:pt x="977" y="468"/>
                    <a:pt x="997" y="430"/>
                  </a:cubicBezTo>
                  <a:cubicBezTo>
                    <a:pt x="1036" y="350"/>
                    <a:pt x="999" y="259"/>
                    <a:pt x="918" y="237"/>
                  </a:cubicBezTo>
                  <a:cubicBezTo>
                    <a:pt x="911" y="235"/>
                    <a:pt x="904" y="234"/>
                    <a:pt x="896" y="234"/>
                  </a:cubicBezTo>
                  <a:cubicBezTo>
                    <a:pt x="813" y="234"/>
                    <a:pt x="659" y="318"/>
                    <a:pt x="641" y="318"/>
                  </a:cubicBezTo>
                  <a:cubicBezTo>
                    <a:pt x="640" y="318"/>
                    <a:pt x="640" y="318"/>
                    <a:pt x="639" y="317"/>
                  </a:cubicBezTo>
                  <a:cubicBezTo>
                    <a:pt x="626" y="305"/>
                    <a:pt x="589" y="11"/>
                    <a:pt x="506" y="2"/>
                  </a:cubicBezTo>
                  <a:cubicBezTo>
                    <a:pt x="501" y="1"/>
                    <a:pt x="496" y="0"/>
                    <a:pt x="4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5"/>
            <p:cNvSpPr/>
            <p:nvPr/>
          </p:nvSpPr>
          <p:spPr>
            <a:xfrm>
              <a:off x="1396325" y="3233425"/>
              <a:ext cx="25975" cy="24775"/>
            </a:xfrm>
            <a:custGeom>
              <a:rect b="b" l="l" r="r" t="t"/>
              <a:pathLst>
                <a:path extrusionOk="0" h="991" w="1039">
                  <a:moveTo>
                    <a:pt x="493" y="0"/>
                  </a:moveTo>
                  <a:cubicBezTo>
                    <a:pt x="419" y="0"/>
                    <a:pt x="372" y="84"/>
                    <a:pt x="364" y="152"/>
                  </a:cubicBezTo>
                  <a:cubicBezTo>
                    <a:pt x="360" y="189"/>
                    <a:pt x="365" y="343"/>
                    <a:pt x="350" y="343"/>
                  </a:cubicBezTo>
                  <a:cubicBezTo>
                    <a:pt x="350" y="343"/>
                    <a:pt x="349" y="343"/>
                    <a:pt x="349" y="342"/>
                  </a:cubicBezTo>
                  <a:cubicBezTo>
                    <a:pt x="342" y="340"/>
                    <a:pt x="299" y="335"/>
                    <a:pt x="247" y="335"/>
                  </a:cubicBezTo>
                  <a:cubicBezTo>
                    <a:pt x="181" y="335"/>
                    <a:pt x="103" y="344"/>
                    <a:pt x="71" y="380"/>
                  </a:cubicBezTo>
                  <a:cubicBezTo>
                    <a:pt x="0" y="459"/>
                    <a:pt x="62" y="544"/>
                    <a:pt x="141" y="586"/>
                  </a:cubicBezTo>
                  <a:cubicBezTo>
                    <a:pt x="169" y="600"/>
                    <a:pt x="240" y="611"/>
                    <a:pt x="304" y="611"/>
                  </a:cubicBezTo>
                  <a:cubicBezTo>
                    <a:pt x="343" y="611"/>
                    <a:pt x="381" y="607"/>
                    <a:pt x="403" y="597"/>
                  </a:cubicBezTo>
                  <a:lnTo>
                    <a:pt x="403" y="597"/>
                  </a:lnTo>
                  <a:cubicBezTo>
                    <a:pt x="403" y="597"/>
                    <a:pt x="175" y="865"/>
                    <a:pt x="297" y="954"/>
                  </a:cubicBezTo>
                  <a:cubicBezTo>
                    <a:pt x="330" y="980"/>
                    <a:pt x="360" y="990"/>
                    <a:pt x="387" y="990"/>
                  </a:cubicBezTo>
                  <a:cubicBezTo>
                    <a:pt x="516" y="990"/>
                    <a:pt x="565" y="739"/>
                    <a:pt x="591" y="702"/>
                  </a:cubicBezTo>
                  <a:cubicBezTo>
                    <a:pt x="621" y="755"/>
                    <a:pt x="733" y="922"/>
                    <a:pt x="868" y="922"/>
                  </a:cubicBezTo>
                  <a:cubicBezTo>
                    <a:pt x="872" y="922"/>
                    <a:pt x="876" y="922"/>
                    <a:pt x="880" y="922"/>
                  </a:cubicBezTo>
                  <a:cubicBezTo>
                    <a:pt x="948" y="916"/>
                    <a:pt x="973" y="797"/>
                    <a:pt x="957" y="743"/>
                  </a:cubicBezTo>
                  <a:cubicBezTo>
                    <a:pt x="924" y="637"/>
                    <a:pt x="846" y="595"/>
                    <a:pt x="776" y="537"/>
                  </a:cubicBezTo>
                  <a:lnTo>
                    <a:pt x="776" y="537"/>
                  </a:lnTo>
                  <a:cubicBezTo>
                    <a:pt x="777" y="537"/>
                    <a:pt x="780" y="537"/>
                    <a:pt x="782" y="537"/>
                  </a:cubicBezTo>
                  <a:cubicBezTo>
                    <a:pt x="831" y="537"/>
                    <a:pt x="979" y="468"/>
                    <a:pt x="998" y="429"/>
                  </a:cubicBezTo>
                  <a:cubicBezTo>
                    <a:pt x="1039" y="350"/>
                    <a:pt x="1001" y="259"/>
                    <a:pt x="919" y="236"/>
                  </a:cubicBezTo>
                  <a:cubicBezTo>
                    <a:pt x="913" y="234"/>
                    <a:pt x="905" y="234"/>
                    <a:pt x="897" y="234"/>
                  </a:cubicBezTo>
                  <a:cubicBezTo>
                    <a:pt x="815" y="234"/>
                    <a:pt x="661" y="317"/>
                    <a:pt x="642" y="317"/>
                  </a:cubicBezTo>
                  <a:cubicBezTo>
                    <a:pt x="642" y="317"/>
                    <a:pt x="641" y="317"/>
                    <a:pt x="641" y="317"/>
                  </a:cubicBezTo>
                  <a:cubicBezTo>
                    <a:pt x="627" y="305"/>
                    <a:pt x="590" y="10"/>
                    <a:pt x="508" y="1"/>
                  </a:cubicBezTo>
                  <a:cubicBezTo>
                    <a:pt x="503"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5"/>
            <p:cNvSpPr/>
            <p:nvPr/>
          </p:nvSpPr>
          <p:spPr>
            <a:xfrm>
              <a:off x="1045425" y="3245800"/>
              <a:ext cx="25950" cy="24775"/>
            </a:xfrm>
            <a:custGeom>
              <a:rect b="b" l="l" r="r" t="t"/>
              <a:pathLst>
                <a:path extrusionOk="0" h="991" w="1038">
                  <a:moveTo>
                    <a:pt x="493" y="0"/>
                  </a:moveTo>
                  <a:cubicBezTo>
                    <a:pt x="419" y="0"/>
                    <a:pt x="373" y="84"/>
                    <a:pt x="364" y="153"/>
                  </a:cubicBezTo>
                  <a:cubicBezTo>
                    <a:pt x="360" y="190"/>
                    <a:pt x="366" y="344"/>
                    <a:pt x="350" y="344"/>
                  </a:cubicBezTo>
                  <a:cubicBezTo>
                    <a:pt x="350" y="344"/>
                    <a:pt x="349" y="344"/>
                    <a:pt x="349" y="344"/>
                  </a:cubicBezTo>
                  <a:cubicBezTo>
                    <a:pt x="343" y="342"/>
                    <a:pt x="298" y="336"/>
                    <a:pt x="246" y="336"/>
                  </a:cubicBezTo>
                  <a:cubicBezTo>
                    <a:pt x="180" y="336"/>
                    <a:pt x="102" y="345"/>
                    <a:pt x="70" y="382"/>
                  </a:cubicBezTo>
                  <a:cubicBezTo>
                    <a:pt x="1" y="459"/>
                    <a:pt x="62" y="546"/>
                    <a:pt x="141" y="587"/>
                  </a:cubicBezTo>
                  <a:cubicBezTo>
                    <a:pt x="169" y="601"/>
                    <a:pt x="242" y="611"/>
                    <a:pt x="307" y="611"/>
                  </a:cubicBezTo>
                  <a:cubicBezTo>
                    <a:pt x="346" y="611"/>
                    <a:pt x="381" y="608"/>
                    <a:pt x="403" y="599"/>
                  </a:cubicBezTo>
                  <a:lnTo>
                    <a:pt x="403" y="599"/>
                  </a:lnTo>
                  <a:cubicBezTo>
                    <a:pt x="403" y="599"/>
                    <a:pt x="174" y="865"/>
                    <a:pt x="297" y="955"/>
                  </a:cubicBezTo>
                  <a:cubicBezTo>
                    <a:pt x="331" y="980"/>
                    <a:pt x="361" y="991"/>
                    <a:pt x="387" y="991"/>
                  </a:cubicBezTo>
                  <a:cubicBezTo>
                    <a:pt x="516" y="991"/>
                    <a:pt x="566" y="741"/>
                    <a:pt x="592" y="703"/>
                  </a:cubicBezTo>
                  <a:cubicBezTo>
                    <a:pt x="621" y="756"/>
                    <a:pt x="733" y="922"/>
                    <a:pt x="868" y="922"/>
                  </a:cubicBezTo>
                  <a:cubicBezTo>
                    <a:pt x="872" y="922"/>
                    <a:pt x="876" y="922"/>
                    <a:pt x="881" y="922"/>
                  </a:cubicBezTo>
                  <a:cubicBezTo>
                    <a:pt x="948" y="916"/>
                    <a:pt x="973" y="798"/>
                    <a:pt x="957" y="744"/>
                  </a:cubicBezTo>
                  <a:cubicBezTo>
                    <a:pt x="922" y="638"/>
                    <a:pt x="846" y="596"/>
                    <a:pt x="776" y="539"/>
                  </a:cubicBezTo>
                  <a:lnTo>
                    <a:pt x="776" y="539"/>
                  </a:lnTo>
                  <a:cubicBezTo>
                    <a:pt x="778" y="539"/>
                    <a:pt x="780" y="539"/>
                    <a:pt x="782" y="539"/>
                  </a:cubicBezTo>
                  <a:cubicBezTo>
                    <a:pt x="831" y="539"/>
                    <a:pt x="979" y="469"/>
                    <a:pt x="997" y="430"/>
                  </a:cubicBezTo>
                  <a:cubicBezTo>
                    <a:pt x="1038" y="352"/>
                    <a:pt x="1002" y="259"/>
                    <a:pt x="919" y="236"/>
                  </a:cubicBezTo>
                  <a:cubicBezTo>
                    <a:pt x="913" y="235"/>
                    <a:pt x="905" y="234"/>
                    <a:pt x="897" y="234"/>
                  </a:cubicBezTo>
                  <a:cubicBezTo>
                    <a:pt x="815" y="234"/>
                    <a:pt x="661" y="318"/>
                    <a:pt x="643" y="318"/>
                  </a:cubicBezTo>
                  <a:cubicBezTo>
                    <a:pt x="642" y="318"/>
                    <a:pt x="641" y="318"/>
                    <a:pt x="641" y="317"/>
                  </a:cubicBezTo>
                  <a:cubicBezTo>
                    <a:pt x="628" y="305"/>
                    <a:pt x="590" y="11"/>
                    <a:pt x="508" y="2"/>
                  </a:cubicBezTo>
                  <a:cubicBezTo>
                    <a:pt x="503"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5"/>
            <p:cNvSpPr/>
            <p:nvPr/>
          </p:nvSpPr>
          <p:spPr>
            <a:xfrm>
              <a:off x="1963550" y="2852300"/>
              <a:ext cx="25925" cy="24800"/>
            </a:xfrm>
            <a:custGeom>
              <a:rect b="b" l="l" r="r" t="t"/>
              <a:pathLst>
                <a:path extrusionOk="0" h="992" w="1037">
                  <a:moveTo>
                    <a:pt x="495" y="1"/>
                  </a:moveTo>
                  <a:cubicBezTo>
                    <a:pt x="420" y="1"/>
                    <a:pt x="373" y="85"/>
                    <a:pt x="363" y="153"/>
                  </a:cubicBezTo>
                  <a:cubicBezTo>
                    <a:pt x="360" y="190"/>
                    <a:pt x="366" y="344"/>
                    <a:pt x="348" y="344"/>
                  </a:cubicBezTo>
                  <a:cubicBezTo>
                    <a:pt x="348" y="344"/>
                    <a:pt x="348" y="344"/>
                    <a:pt x="348" y="344"/>
                  </a:cubicBezTo>
                  <a:cubicBezTo>
                    <a:pt x="341" y="342"/>
                    <a:pt x="297" y="336"/>
                    <a:pt x="245" y="336"/>
                  </a:cubicBezTo>
                  <a:cubicBezTo>
                    <a:pt x="180" y="336"/>
                    <a:pt x="102" y="345"/>
                    <a:pt x="69" y="382"/>
                  </a:cubicBezTo>
                  <a:cubicBezTo>
                    <a:pt x="1" y="459"/>
                    <a:pt x="62" y="546"/>
                    <a:pt x="141" y="587"/>
                  </a:cubicBezTo>
                  <a:cubicBezTo>
                    <a:pt x="169" y="601"/>
                    <a:pt x="242" y="611"/>
                    <a:pt x="307" y="611"/>
                  </a:cubicBezTo>
                  <a:cubicBezTo>
                    <a:pt x="346" y="611"/>
                    <a:pt x="381" y="607"/>
                    <a:pt x="403" y="599"/>
                  </a:cubicBezTo>
                  <a:lnTo>
                    <a:pt x="403" y="599"/>
                  </a:lnTo>
                  <a:cubicBezTo>
                    <a:pt x="403" y="599"/>
                    <a:pt x="174" y="866"/>
                    <a:pt x="295" y="956"/>
                  </a:cubicBezTo>
                  <a:cubicBezTo>
                    <a:pt x="329" y="981"/>
                    <a:pt x="359" y="991"/>
                    <a:pt x="386" y="991"/>
                  </a:cubicBezTo>
                  <a:cubicBezTo>
                    <a:pt x="516" y="991"/>
                    <a:pt x="565" y="741"/>
                    <a:pt x="592" y="703"/>
                  </a:cubicBezTo>
                  <a:cubicBezTo>
                    <a:pt x="621" y="755"/>
                    <a:pt x="732" y="922"/>
                    <a:pt x="865" y="922"/>
                  </a:cubicBezTo>
                  <a:cubicBezTo>
                    <a:pt x="870" y="922"/>
                    <a:pt x="874" y="922"/>
                    <a:pt x="879" y="922"/>
                  </a:cubicBezTo>
                  <a:cubicBezTo>
                    <a:pt x="946" y="916"/>
                    <a:pt x="973" y="799"/>
                    <a:pt x="957" y="744"/>
                  </a:cubicBezTo>
                  <a:cubicBezTo>
                    <a:pt x="922" y="637"/>
                    <a:pt x="846" y="597"/>
                    <a:pt x="774" y="539"/>
                  </a:cubicBezTo>
                  <a:lnTo>
                    <a:pt x="774" y="539"/>
                  </a:lnTo>
                  <a:cubicBezTo>
                    <a:pt x="776" y="539"/>
                    <a:pt x="778" y="539"/>
                    <a:pt x="781" y="539"/>
                  </a:cubicBezTo>
                  <a:cubicBezTo>
                    <a:pt x="831" y="539"/>
                    <a:pt x="977" y="469"/>
                    <a:pt x="997" y="429"/>
                  </a:cubicBezTo>
                  <a:cubicBezTo>
                    <a:pt x="1036" y="353"/>
                    <a:pt x="1002" y="262"/>
                    <a:pt x="919" y="236"/>
                  </a:cubicBezTo>
                  <a:cubicBezTo>
                    <a:pt x="913" y="235"/>
                    <a:pt x="906" y="234"/>
                    <a:pt x="898" y="234"/>
                  </a:cubicBezTo>
                  <a:cubicBezTo>
                    <a:pt x="817" y="234"/>
                    <a:pt x="661" y="318"/>
                    <a:pt x="641" y="318"/>
                  </a:cubicBezTo>
                  <a:cubicBezTo>
                    <a:pt x="640" y="318"/>
                    <a:pt x="640" y="317"/>
                    <a:pt x="639" y="317"/>
                  </a:cubicBezTo>
                  <a:cubicBezTo>
                    <a:pt x="628" y="307"/>
                    <a:pt x="590" y="10"/>
                    <a:pt x="508" y="2"/>
                  </a:cubicBezTo>
                  <a:cubicBezTo>
                    <a:pt x="503"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5"/>
            <p:cNvSpPr/>
            <p:nvPr/>
          </p:nvSpPr>
          <p:spPr>
            <a:xfrm>
              <a:off x="1231275" y="3111650"/>
              <a:ext cx="25125" cy="25225"/>
            </a:xfrm>
            <a:custGeom>
              <a:rect b="b" l="l" r="r" t="t"/>
              <a:pathLst>
                <a:path extrusionOk="0" h="1009" w="1005">
                  <a:moveTo>
                    <a:pt x="621" y="1"/>
                  </a:moveTo>
                  <a:cubicBezTo>
                    <a:pt x="566" y="1"/>
                    <a:pt x="510" y="44"/>
                    <a:pt x="479" y="91"/>
                  </a:cubicBezTo>
                  <a:cubicBezTo>
                    <a:pt x="459" y="122"/>
                    <a:pt x="400" y="257"/>
                    <a:pt x="385" y="257"/>
                  </a:cubicBezTo>
                  <a:cubicBezTo>
                    <a:pt x="384" y="257"/>
                    <a:pt x="384" y="256"/>
                    <a:pt x="384" y="256"/>
                  </a:cubicBezTo>
                  <a:cubicBezTo>
                    <a:pt x="375" y="246"/>
                    <a:pt x="242" y="161"/>
                    <a:pt x="153" y="161"/>
                  </a:cubicBezTo>
                  <a:cubicBezTo>
                    <a:pt x="139" y="161"/>
                    <a:pt x="127" y="163"/>
                    <a:pt x="116" y="168"/>
                  </a:cubicBezTo>
                  <a:cubicBezTo>
                    <a:pt x="18" y="208"/>
                    <a:pt x="38" y="313"/>
                    <a:pt x="90" y="383"/>
                  </a:cubicBezTo>
                  <a:cubicBezTo>
                    <a:pt x="122" y="424"/>
                    <a:pt x="258" y="504"/>
                    <a:pt x="322" y="506"/>
                  </a:cubicBezTo>
                  <a:cubicBezTo>
                    <a:pt x="322" y="506"/>
                    <a:pt x="1" y="648"/>
                    <a:pt x="69" y="781"/>
                  </a:cubicBezTo>
                  <a:cubicBezTo>
                    <a:pt x="100" y="841"/>
                    <a:pt x="138" y="863"/>
                    <a:pt x="179" y="863"/>
                  </a:cubicBezTo>
                  <a:cubicBezTo>
                    <a:pt x="287" y="863"/>
                    <a:pt x="412" y="702"/>
                    <a:pt x="446" y="683"/>
                  </a:cubicBezTo>
                  <a:cubicBezTo>
                    <a:pt x="449" y="744"/>
                    <a:pt x="481" y="953"/>
                    <a:pt x="610" y="1004"/>
                  </a:cubicBezTo>
                  <a:cubicBezTo>
                    <a:pt x="617" y="1007"/>
                    <a:pt x="624" y="1008"/>
                    <a:pt x="631" y="1008"/>
                  </a:cubicBezTo>
                  <a:cubicBezTo>
                    <a:pt x="689" y="1008"/>
                    <a:pt x="750" y="928"/>
                    <a:pt x="756" y="879"/>
                  </a:cubicBezTo>
                  <a:cubicBezTo>
                    <a:pt x="773" y="768"/>
                    <a:pt x="722" y="697"/>
                    <a:pt x="683" y="612"/>
                  </a:cubicBezTo>
                  <a:lnTo>
                    <a:pt x="683" y="612"/>
                  </a:lnTo>
                  <a:cubicBezTo>
                    <a:pt x="699" y="625"/>
                    <a:pt x="752" y="632"/>
                    <a:pt x="805" y="632"/>
                  </a:cubicBezTo>
                  <a:cubicBezTo>
                    <a:pt x="859" y="632"/>
                    <a:pt x="913" y="625"/>
                    <a:pt x="931" y="611"/>
                  </a:cubicBezTo>
                  <a:cubicBezTo>
                    <a:pt x="997" y="561"/>
                    <a:pt x="1005" y="463"/>
                    <a:pt x="940" y="407"/>
                  </a:cubicBezTo>
                  <a:cubicBezTo>
                    <a:pt x="883" y="355"/>
                    <a:pt x="660" y="368"/>
                    <a:pt x="657" y="358"/>
                  </a:cubicBezTo>
                  <a:cubicBezTo>
                    <a:pt x="651" y="341"/>
                    <a:pt x="744" y="62"/>
                    <a:pt x="675" y="17"/>
                  </a:cubicBezTo>
                  <a:cubicBezTo>
                    <a:pt x="658" y="5"/>
                    <a:pt x="640" y="1"/>
                    <a:pt x="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5"/>
            <p:cNvSpPr/>
            <p:nvPr/>
          </p:nvSpPr>
          <p:spPr>
            <a:xfrm>
              <a:off x="1184025" y="3205850"/>
              <a:ext cx="27625" cy="24450"/>
            </a:xfrm>
            <a:custGeom>
              <a:rect b="b" l="l" r="r" t="t"/>
              <a:pathLst>
                <a:path extrusionOk="0" h="978" w="1105">
                  <a:moveTo>
                    <a:pt x="709" y="0"/>
                  </a:moveTo>
                  <a:cubicBezTo>
                    <a:pt x="661" y="0"/>
                    <a:pt x="612" y="33"/>
                    <a:pt x="578" y="75"/>
                  </a:cubicBezTo>
                  <a:cubicBezTo>
                    <a:pt x="547" y="114"/>
                    <a:pt x="502" y="268"/>
                    <a:pt x="515" y="329"/>
                  </a:cubicBezTo>
                  <a:cubicBezTo>
                    <a:pt x="515" y="329"/>
                    <a:pt x="360" y="130"/>
                    <a:pt x="245" y="130"/>
                  </a:cubicBezTo>
                  <a:cubicBezTo>
                    <a:pt x="224" y="130"/>
                    <a:pt x="205" y="136"/>
                    <a:pt x="188" y="151"/>
                  </a:cubicBezTo>
                  <a:cubicBezTo>
                    <a:pt x="1" y="316"/>
                    <a:pt x="337" y="453"/>
                    <a:pt x="375" y="494"/>
                  </a:cubicBezTo>
                  <a:cubicBezTo>
                    <a:pt x="315" y="510"/>
                    <a:pt x="119" y="591"/>
                    <a:pt x="102" y="730"/>
                  </a:cubicBezTo>
                  <a:cubicBezTo>
                    <a:pt x="92" y="795"/>
                    <a:pt x="194" y="843"/>
                    <a:pt x="252" y="843"/>
                  </a:cubicBezTo>
                  <a:cubicBezTo>
                    <a:pt x="255" y="843"/>
                    <a:pt x="257" y="843"/>
                    <a:pt x="260" y="842"/>
                  </a:cubicBezTo>
                  <a:cubicBezTo>
                    <a:pt x="372" y="830"/>
                    <a:pt x="427" y="765"/>
                    <a:pt x="499" y="708"/>
                  </a:cubicBezTo>
                  <a:lnTo>
                    <a:pt x="499" y="708"/>
                  </a:lnTo>
                  <a:cubicBezTo>
                    <a:pt x="484" y="747"/>
                    <a:pt x="523" y="919"/>
                    <a:pt x="560" y="949"/>
                  </a:cubicBezTo>
                  <a:cubicBezTo>
                    <a:pt x="584" y="968"/>
                    <a:pt x="614" y="977"/>
                    <a:pt x="643" y="977"/>
                  </a:cubicBezTo>
                  <a:cubicBezTo>
                    <a:pt x="690" y="977"/>
                    <a:pt x="737" y="953"/>
                    <a:pt x="761" y="907"/>
                  </a:cubicBezTo>
                  <a:cubicBezTo>
                    <a:pt x="797" y="838"/>
                    <a:pt x="731" y="625"/>
                    <a:pt x="740" y="619"/>
                  </a:cubicBezTo>
                  <a:cubicBezTo>
                    <a:pt x="755" y="610"/>
                    <a:pt x="1051" y="633"/>
                    <a:pt x="1077" y="554"/>
                  </a:cubicBezTo>
                  <a:cubicBezTo>
                    <a:pt x="1105" y="476"/>
                    <a:pt x="1026" y="405"/>
                    <a:pt x="957" y="382"/>
                  </a:cubicBezTo>
                  <a:cubicBezTo>
                    <a:pt x="921" y="371"/>
                    <a:pt x="767" y="343"/>
                    <a:pt x="773" y="328"/>
                  </a:cubicBezTo>
                  <a:cubicBezTo>
                    <a:pt x="782" y="313"/>
                    <a:pt x="846" y="118"/>
                    <a:pt x="794" y="46"/>
                  </a:cubicBezTo>
                  <a:cubicBezTo>
                    <a:pt x="769" y="14"/>
                    <a:pt x="739" y="0"/>
                    <a:pt x="7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5"/>
            <p:cNvSpPr/>
            <p:nvPr/>
          </p:nvSpPr>
          <p:spPr>
            <a:xfrm>
              <a:off x="1294900" y="2903250"/>
              <a:ext cx="34975" cy="35050"/>
            </a:xfrm>
            <a:custGeom>
              <a:rect b="b" l="l" r="r" t="t"/>
              <a:pathLst>
                <a:path extrusionOk="0" h="1402" w="1399">
                  <a:moveTo>
                    <a:pt x="866" y="0"/>
                  </a:moveTo>
                  <a:cubicBezTo>
                    <a:pt x="788" y="0"/>
                    <a:pt x="709" y="62"/>
                    <a:pt x="667" y="126"/>
                  </a:cubicBezTo>
                  <a:cubicBezTo>
                    <a:pt x="639" y="167"/>
                    <a:pt x="558" y="356"/>
                    <a:pt x="536" y="356"/>
                  </a:cubicBezTo>
                  <a:cubicBezTo>
                    <a:pt x="535" y="356"/>
                    <a:pt x="534" y="355"/>
                    <a:pt x="534" y="355"/>
                  </a:cubicBezTo>
                  <a:cubicBezTo>
                    <a:pt x="519" y="342"/>
                    <a:pt x="335" y="223"/>
                    <a:pt x="212" y="223"/>
                  </a:cubicBezTo>
                  <a:cubicBezTo>
                    <a:pt x="194" y="223"/>
                    <a:pt x="177" y="226"/>
                    <a:pt x="162" y="232"/>
                  </a:cubicBezTo>
                  <a:cubicBezTo>
                    <a:pt x="28" y="289"/>
                    <a:pt x="53" y="434"/>
                    <a:pt x="127" y="531"/>
                  </a:cubicBezTo>
                  <a:cubicBezTo>
                    <a:pt x="170" y="588"/>
                    <a:pt x="360" y="700"/>
                    <a:pt x="448" y="703"/>
                  </a:cubicBezTo>
                  <a:cubicBezTo>
                    <a:pt x="448" y="703"/>
                    <a:pt x="1" y="901"/>
                    <a:pt x="97" y="1085"/>
                  </a:cubicBezTo>
                  <a:cubicBezTo>
                    <a:pt x="140" y="1168"/>
                    <a:pt x="193" y="1199"/>
                    <a:pt x="249" y="1199"/>
                  </a:cubicBezTo>
                  <a:cubicBezTo>
                    <a:pt x="400" y="1199"/>
                    <a:pt x="571" y="976"/>
                    <a:pt x="620" y="949"/>
                  </a:cubicBezTo>
                  <a:cubicBezTo>
                    <a:pt x="623" y="1036"/>
                    <a:pt x="667" y="1326"/>
                    <a:pt x="848" y="1396"/>
                  </a:cubicBezTo>
                  <a:cubicBezTo>
                    <a:pt x="857" y="1400"/>
                    <a:pt x="867" y="1401"/>
                    <a:pt x="877" y="1401"/>
                  </a:cubicBezTo>
                  <a:cubicBezTo>
                    <a:pt x="958" y="1401"/>
                    <a:pt x="1042" y="1290"/>
                    <a:pt x="1051" y="1221"/>
                  </a:cubicBezTo>
                  <a:cubicBezTo>
                    <a:pt x="1074" y="1068"/>
                    <a:pt x="1005" y="970"/>
                    <a:pt x="950" y="853"/>
                  </a:cubicBezTo>
                  <a:lnTo>
                    <a:pt x="950" y="853"/>
                  </a:lnTo>
                  <a:cubicBezTo>
                    <a:pt x="973" y="870"/>
                    <a:pt x="1048" y="880"/>
                    <a:pt x="1122" y="880"/>
                  </a:cubicBezTo>
                  <a:cubicBezTo>
                    <a:pt x="1196" y="880"/>
                    <a:pt x="1269" y="871"/>
                    <a:pt x="1295" y="851"/>
                  </a:cubicBezTo>
                  <a:cubicBezTo>
                    <a:pt x="1388" y="784"/>
                    <a:pt x="1398" y="648"/>
                    <a:pt x="1310" y="569"/>
                  </a:cubicBezTo>
                  <a:cubicBezTo>
                    <a:pt x="1228" y="498"/>
                    <a:pt x="920" y="515"/>
                    <a:pt x="914" y="500"/>
                  </a:cubicBezTo>
                  <a:cubicBezTo>
                    <a:pt x="906" y="477"/>
                    <a:pt x="1035" y="87"/>
                    <a:pt x="941" y="22"/>
                  </a:cubicBezTo>
                  <a:cubicBezTo>
                    <a:pt x="917" y="7"/>
                    <a:pt x="891" y="0"/>
                    <a:pt x="8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5"/>
            <p:cNvSpPr/>
            <p:nvPr/>
          </p:nvSpPr>
          <p:spPr>
            <a:xfrm>
              <a:off x="1537475" y="3098800"/>
              <a:ext cx="35000" cy="35050"/>
            </a:xfrm>
            <a:custGeom>
              <a:rect b="b" l="l" r="r" t="t"/>
              <a:pathLst>
                <a:path extrusionOk="0" h="1402" w="1400">
                  <a:moveTo>
                    <a:pt x="863" y="0"/>
                  </a:moveTo>
                  <a:cubicBezTo>
                    <a:pt x="786" y="0"/>
                    <a:pt x="707" y="62"/>
                    <a:pt x="666" y="127"/>
                  </a:cubicBezTo>
                  <a:cubicBezTo>
                    <a:pt x="639" y="167"/>
                    <a:pt x="556" y="355"/>
                    <a:pt x="535" y="355"/>
                  </a:cubicBezTo>
                  <a:cubicBezTo>
                    <a:pt x="534" y="355"/>
                    <a:pt x="533" y="355"/>
                    <a:pt x="533" y="354"/>
                  </a:cubicBezTo>
                  <a:cubicBezTo>
                    <a:pt x="519" y="341"/>
                    <a:pt x="335" y="224"/>
                    <a:pt x="211" y="224"/>
                  </a:cubicBezTo>
                  <a:cubicBezTo>
                    <a:pt x="193" y="224"/>
                    <a:pt x="175" y="227"/>
                    <a:pt x="160" y="233"/>
                  </a:cubicBezTo>
                  <a:cubicBezTo>
                    <a:pt x="26" y="288"/>
                    <a:pt x="53" y="435"/>
                    <a:pt x="126" y="532"/>
                  </a:cubicBezTo>
                  <a:cubicBezTo>
                    <a:pt x="168" y="587"/>
                    <a:pt x="358" y="700"/>
                    <a:pt x="448" y="704"/>
                  </a:cubicBezTo>
                  <a:cubicBezTo>
                    <a:pt x="448" y="704"/>
                    <a:pt x="0" y="900"/>
                    <a:pt x="96" y="1086"/>
                  </a:cubicBezTo>
                  <a:cubicBezTo>
                    <a:pt x="139" y="1169"/>
                    <a:pt x="192" y="1199"/>
                    <a:pt x="248" y="1199"/>
                  </a:cubicBezTo>
                  <a:cubicBezTo>
                    <a:pt x="399" y="1199"/>
                    <a:pt x="570" y="975"/>
                    <a:pt x="620" y="948"/>
                  </a:cubicBezTo>
                  <a:cubicBezTo>
                    <a:pt x="623" y="1035"/>
                    <a:pt x="666" y="1327"/>
                    <a:pt x="847" y="1396"/>
                  </a:cubicBezTo>
                  <a:cubicBezTo>
                    <a:pt x="857" y="1399"/>
                    <a:pt x="867" y="1401"/>
                    <a:pt x="877" y="1401"/>
                  </a:cubicBezTo>
                  <a:cubicBezTo>
                    <a:pt x="958" y="1401"/>
                    <a:pt x="1041" y="1290"/>
                    <a:pt x="1051" y="1222"/>
                  </a:cubicBezTo>
                  <a:cubicBezTo>
                    <a:pt x="1073" y="1068"/>
                    <a:pt x="1004" y="969"/>
                    <a:pt x="947" y="854"/>
                  </a:cubicBezTo>
                  <a:lnTo>
                    <a:pt x="947" y="854"/>
                  </a:lnTo>
                  <a:cubicBezTo>
                    <a:pt x="972" y="870"/>
                    <a:pt x="1046" y="880"/>
                    <a:pt x="1121" y="880"/>
                  </a:cubicBezTo>
                  <a:cubicBezTo>
                    <a:pt x="1195" y="880"/>
                    <a:pt x="1269" y="871"/>
                    <a:pt x="1294" y="851"/>
                  </a:cubicBezTo>
                  <a:cubicBezTo>
                    <a:pt x="1387" y="787"/>
                    <a:pt x="1399" y="647"/>
                    <a:pt x="1309" y="570"/>
                  </a:cubicBezTo>
                  <a:cubicBezTo>
                    <a:pt x="1227" y="498"/>
                    <a:pt x="919" y="517"/>
                    <a:pt x="913" y="501"/>
                  </a:cubicBezTo>
                  <a:cubicBezTo>
                    <a:pt x="905" y="478"/>
                    <a:pt x="1034" y="86"/>
                    <a:pt x="938"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5"/>
            <p:cNvSpPr/>
            <p:nvPr/>
          </p:nvSpPr>
          <p:spPr>
            <a:xfrm>
              <a:off x="1350125" y="3177975"/>
              <a:ext cx="34975" cy="35025"/>
            </a:xfrm>
            <a:custGeom>
              <a:rect b="b" l="l" r="r" t="t"/>
              <a:pathLst>
                <a:path extrusionOk="0" h="1401" w="1399">
                  <a:moveTo>
                    <a:pt x="865" y="0"/>
                  </a:moveTo>
                  <a:cubicBezTo>
                    <a:pt x="788" y="0"/>
                    <a:pt x="709" y="61"/>
                    <a:pt x="666" y="126"/>
                  </a:cubicBezTo>
                  <a:cubicBezTo>
                    <a:pt x="641" y="167"/>
                    <a:pt x="558" y="354"/>
                    <a:pt x="537" y="354"/>
                  </a:cubicBezTo>
                  <a:cubicBezTo>
                    <a:pt x="536" y="354"/>
                    <a:pt x="535" y="354"/>
                    <a:pt x="535" y="353"/>
                  </a:cubicBezTo>
                  <a:cubicBezTo>
                    <a:pt x="519" y="340"/>
                    <a:pt x="335" y="223"/>
                    <a:pt x="213" y="223"/>
                  </a:cubicBezTo>
                  <a:cubicBezTo>
                    <a:pt x="194" y="223"/>
                    <a:pt x="177" y="226"/>
                    <a:pt x="162" y="232"/>
                  </a:cubicBezTo>
                  <a:cubicBezTo>
                    <a:pt x="27" y="289"/>
                    <a:pt x="53" y="434"/>
                    <a:pt x="126" y="531"/>
                  </a:cubicBezTo>
                  <a:cubicBezTo>
                    <a:pt x="170" y="588"/>
                    <a:pt x="358" y="700"/>
                    <a:pt x="448" y="703"/>
                  </a:cubicBezTo>
                  <a:cubicBezTo>
                    <a:pt x="448" y="703"/>
                    <a:pt x="0" y="900"/>
                    <a:pt x="96" y="1085"/>
                  </a:cubicBezTo>
                  <a:cubicBezTo>
                    <a:pt x="139" y="1168"/>
                    <a:pt x="192" y="1199"/>
                    <a:pt x="248" y="1199"/>
                  </a:cubicBezTo>
                  <a:cubicBezTo>
                    <a:pt x="399" y="1199"/>
                    <a:pt x="571" y="976"/>
                    <a:pt x="620" y="949"/>
                  </a:cubicBezTo>
                  <a:cubicBezTo>
                    <a:pt x="623" y="1034"/>
                    <a:pt x="666" y="1326"/>
                    <a:pt x="847" y="1395"/>
                  </a:cubicBezTo>
                  <a:cubicBezTo>
                    <a:pt x="857" y="1399"/>
                    <a:pt x="867" y="1400"/>
                    <a:pt x="877" y="1400"/>
                  </a:cubicBezTo>
                  <a:cubicBezTo>
                    <a:pt x="958" y="1400"/>
                    <a:pt x="1042" y="1289"/>
                    <a:pt x="1052" y="1221"/>
                  </a:cubicBezTo>
                  <a:cubicBezTo>
                    <a:pt x="1075" y="1069"/>
                    <a:pt x="1004" y="968"/>
                    <a:pt x="949" y="853"/>
                  </a:cubicBezTo>
                  <a:lnTo>
                    <a:pt x="949" y="853"/>
                  </a:lnTo>
                  <a:cubicBezTo>
                    <a:pt x="973" y="870"/>
                    <a:pt x="1049" y="879"/>
                    <a:pt x="1124" y="879"/>
                  </a:cubicBezTo>
                  <a:cubicBezTo>
                    <a:pt x="1197" y="879"/>
                    <a:pt x="1269" y="871"/>
                    <a:pt x="1295" y="852"/>
                  </a:cubicBezTo>
                  <a:cubicBezTo>
                    <a:pt x="1389" y="784"/>
                    <a:pt x="1398" y="645"/>
                    <a:pt x="1310" y="569"/>
                  </a:cubicBezTo>
                  <a:cubicBezTo>
                    <a:pt x="1227" y="498"/>
                    <a:pt x="919" y="515"/>
                    <a:pt x="913" y="500"/>
                  </a:cubicBezTo>
                  <a:cubicBezTo>
                    <a:pt x="906" y="478"/>
                    <a:pt x="1036" y="87"/>
                    <a:pt x="940" y="23"/>
                  </a:cubicBezTo>
                  <a:cubicBezTo>
                    <a:pt x="916" y="7"/>
                    <a:pt x="890" y="0"/>
                    <a:pt x="8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5"/>
            <p:cNvSpPr/>
            <p:nvPr/>
          </p:nvSpPr>
          <p:spPr>
            <a:xfrm>
              <a:off x="1935825" y="3043025"/>
              <a:ext cx="35000" cy="35025"/>
            </a:xfrm>
            <a:custGeom>
              <a:rect b="b" l="l" r="r" t="t"/>
              <a:pathLst>
                <a:path extrusionOk="0" h="1401" w="1400">
                  <a:moveTo>
                    <a:pt x="863" y="0"/>
                  </a:moveTo>
                  <a:cubicBezTo>
                    <a:pt x="786" y="0"/>
                    <a:pt x="708" y="61"/>
                    <a:pt x="667" y="125"/>
                  </a:cubicBezTo>
                  <a:cubicBezTo>
                    <a:pt x="639" y="167"/>
                    <a:pt x="557" y="355"/>
                    <a:pt x="536" y="355"/>
                  </a:cubicBezTo>
                  <a:cubicBezTo>
                    <a:pt x="535" y="355"/>
                    <a:pt x="534" y="355"/>
                    <a:pt x="533" y="354"/>
                  </a:cubicBezTo>
                  <a:cubicBezTo>
                    <a:pt x="519" y="341"/>
                    <a:pt x="335" y="224"/>
                    <a:pt x="212" y="224"/>
                  </a:cubicBezTo>
                  <a:cubicBezTo>
                    <a:pt x="194" y="224"/>
                    <a:pt x="176" y="226"/>
                    <a:pt x="161" y="233"/>
                  </a:cubicBezTo>
                  <a:cubicBezTo>
                    <a:pt x="26" y="288"/>
                    <a:pt x="53" y="435"/>
                    <a:pt x="125" y="532"/>
                  </a:cubicBezTo>
                  <a:cubicBezTo>
                    <a:pt x="168" y="587"/>
                    <a:pt x="360" y="700"/>
                    <a:pt x="447" y="704"/>
                  </a:cubicBezTo>
                  <a:cubicBezTo>
                    <a:pt x="447" y="704"/>
                    <a:pt x="1" y="900"/>
                    <a:pt x="95" y="1084"/>
                  </a:cubicBezTo>
                  <a:cubicBezTo>
                    <a:pt x="138" y="1167"/>
                    <a:pt x="192" y="1198"/>
                    <a:pt x="248" y="1198"/>
                  </a:cubicBezTo>
                  <a:cubicBezTo>
                    <a:pt x="399" y="1198"/>
                    <a:pt x="570" y="975"/>
                    <a:pt x="619" y="948"/>
                  </a:cubicBezTo>
                  <a:cubicBezTo>
                    <a:pt x="623" y="1035"/>
                    <a:pt x="667" y="1327"/>
                    <a:pt x="848" y="1395"/>
                  </a:cubicBezTo>
                  <a:cubicBezTo>
                    <a:pt x="857" y="1399"/>
                    <a:pt x="867" y="1401"/>
                    <a:pt x="877" y="1401"/>
                  </a:cubicBezTo>
                  <a:cubicBezTo>
                    <a:pt x="956" y="1401"/>
                    <a:pt x="1042" y="1290"/>
                    <a:pt x="1051" y="1222"/>
                  </a:cubicBezTo>
                  <a:cubicBezTo>
                    <a:pt x="1074" y="1068"/>
                    <a:pt x="1005" y="969"/>
                    <a:pt x="948" y="852"/>
                  </a:cubicBezTo>
                  <a:lnTo>
                    <a:pt x="948" y="852"/>
                  </a:lnTo>
                  <a:cubicBezTo>
                    <a:pt x="972" y="870"/>
                    <a:pt x="1047" y="879"/>
                    <a:pt x="1122" y="879"/>
                  </a:cubicBezTo>
                  <a:cubicBezTo>
                    <a:pt x="1195" y="879"/>
                    <a:pt x="1268" y="870"/>
                    <a:pt x="1295" y="851"/>
                  </a:cubicBezTo>
                  <a:cubicBezTo>
                    <a:pt x="1388" y="783"/>
                    <a:pt x="1400" y="647"/>
                    <a:pt x="1310" y="569"/>
                  </a:cubicBezTo>
                  <a:cubicBezTo>
                    <a:pt x="1228" y="498"/>
                    <a:pt x="918" y="514"/>
                    <a:pt x="914" y="499"/>
                  </a:cubicBezTo>
                  <a:cubicBezTo>
                    <a:pt x="906" y="477"/>
                    <a:pt x="1035" y="86"/>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5"/>
            <p:cNvSpPr/>
            <p:nvPr/>
          </p:nvSpPr>
          <p:spPr>
            <a:xfrm>
              <a:off x="1760225" y="2878700"/>
              <a:ext cx="34975" cy="35025"/>
            </a:xfrm>
            <a:custGeom>
              <a:rect b="b" l="l" r="r" t="t"/>
              <a:pathLst>
                <a:path extrusionOk="0" h="1401" w="1399">
                  <a:moveTo>
                    <a:pt x="864" y="0"/>
                  </a:moveTo>
                  <a:cubicBezTo>
                    <a:pt x="788" y="0"/>
                    <a:pt x="708" y="61"/>
                    <a:pt x="667" y="126"/>
                  </a:cubicBezTo>
                  <a:cubicBezTo>
                    <a:pt x="640" y="168"/>
                    <a:pt x="557" y="355"/>
                    <a:pt x="536" y="355"/>
                  </a:cubicBezTo>
                  <a:cubicBezTo>
                    <a:pt x="535" y="355"/>
                    <a:pt x="534" y="354"/>
                    <a:pt x="534" y="354"/>
                  </a:cubicBezTo>
                  <a:cubicBezTo>
                    <a:pt x="519" y="341"/>
                    <a:pt x="336" y="224"/>
                    <a:pt x="212" y="224"/>
                  </a:cubicBezTo>
                  <a:cubicBezTo>
                    <a:pt x="193" y="224"/>
                    <a:pt x="176" y="226"/>
                    <a:pt x="161" y="232"/>
                  </a:cubicBezTo>
                  <a:cubicBezTo>
                    <a:pt x="26" y="289"/>
                    <a:pt x="53" y="434"/>
                    <a:pt x="127" y="532"/>
                  </a:cubicBezTo>
                  <a:cubicBezTo>
                    <a:pt x="168" y="588"/>
                    <a:pt x="359" y="701"/>
                    <a:pt x="448" y="704"/>
                  </a:cubicBezTo>
                  <a:cubicBezTo>
                    <a:pt x="448" y="704"/>
                    <a:pt x="1" y="900"/>
                    <a:pt x="97" y="1085"/>
                  </a:cubicBezTo>
                  <a:cubicBezTo>
                    <a:pt x="140" y="1168"/>
                    <a:pt x="193" y="1199"/>
                    <a:pt x="249" y="1199"/>
                  </a:cubicBezTo>
                  <a:cubicBezTo>
                    <a:pt x="400" y="1199"/>
                    <a:pt x="571" y="976"/>
                    <a:pt x="620" y="949"/>
                  </a:cubicBezTo>
                  <a:cubicBezTo>
                    <a:pt x="623" y="1034"/>
                    <a:pt x="667" y="1326"/>
                    <a:pt x="848" y="1395"/>
                  </a:cubicBezTo>
                  <a:cubicBezTo>
                    <a:pt x="858" y="1399"/>
                    <a:pt x="868" y="1401"/>
                    <a:pt x="878" y="1401"/>
                  </a:cubicBezTo>
                  <a:cubicBezTo>
                    <a:pt x="958" y="1401"/>
                    <a:pt x="1042" y="1289"/>
                    <a:pt x="1051" y="1221"/>
                  </a:cubicBezTo>
                  <a:cubicBezTo>
                    <a:pt x="1074" y="1069"/>
                    <a:pt x="1005" y="969"/>
                    <a:pt x="950" y="853"/>
                  </a:cubicBezTo>
                  <a:lnTo>
                    <a:pt x="950" y="853"/>
                  </a:lnTo>
                  <a:cubicBezTo>
                    <a:pt x="973" y="870"/>
                    <a:pt x="1049" y="880"/>
                    <a:pt x="1125" y="880"/>
                  </a:cubicBezTo>
                  <a:cubicBezTo>
                    <a:pt x="1197" y="880"/>
                    <a:pt x="1270" y="871"/>
                    <a:pt x="1295" y="852"/>
                  </a:cubicBezTo>
                  <a:cubicBezTo>
                    <a:pt x="1388" y="785"/>
                    <a:pt x="1398" y="645"/>
                    <a:pt x="1310" y="569"/>
                  </a:cubicBezTo>
                  <a:cubicBezTo>
                    <a:pt x="1228" y="499"/>
                    <a:pt x="920" y="515"/>
                    <a:pt x="914" y="500"/>
                  </a:cubicBezTo>
                  <a:cubicBezTo>
                    <a:pt x="906" y="478"/>
                    <a:pt x="1035" y="87"/>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5"/>
            <p:cNvSpPr/>
            <p:nvPr/>
          </p:nvSpPr>
          <p:spPr>
            <a:xfrm>
              <a:off x="1702675" y="2945325"/>
              <a:ext cx="35000" cy="35050"/>
            </a:xfrm>
            <a:custGeom>
              <a:rect b="b" l="l" r="r" t="t"/>
              <a:pathLst>
                <a:path extrusionOk="0" h="1402" w="1400">
                  <a:moveTo>
                    <a:pt x="864" y="0"/>
                  </a:moveTo>
                  <a:cubicBezTo>
                    <a:pt x="787" y="0"/>
                    <a:pt x="708" y="61"/>
                    <a:pt x="666" y="126"/>
                  </a:cubicBezTo>
                  <a:cubicBezTo>
                    <a:pt x="639" y="168"/>
                    <a:pt x="558" y="355"/>
                    <a:pt x="535" y="355"/>
                  </a:cubicBezTo>
                  <a:cubicBezTo>
                    <a:pt x="534" y="355"/>
                    <a:pt x="533" y="354"/>
                    <a:pt x="533" y="354"/>
                  </a:cubicBezTo>
                  <a:cubicBezTo>
                    <a:pt x="518" y="341"/>
                    <a:pt x="335" y="224"/>
                    <a:pt x="212" y="224"/>
                  </a:cubicBezTo>
                  <a:cubicBezTo>
                    <a:pt x="194" y="224"/>
                    <a:pt x="177" y="226"/>
                    <a:pt x="162" y="232"/>
                  </a:cubicBezTo>
                  <a:cubicBezTo>
                    <a:pt x="27" y="289"/>
                    <a:pt x="52" y="434"/>
                    <a:pt x="126" y="532"/>
                  </a:cubicBezTo>
                  <a:cubicBezTo>
                    <a:pt x="169" y="588"/>
                    <a:pt x="359" y="701"/>
                    <a:pt x="447" y="704"/>
                  </a:cubicBezTo>
                  <a:cubicBezTo>
                    <a:pt x="447" y="704"/>
                    <a:pt x="0" y="900"/>
                    <a:pt x="96" y="1085"/>
                  </a:cubicBezTo>
                  <a:cubicBezTo>
                    <a:pt x="139" y="1168"/>
                    <a:pt x="192" y="1199"/>
                    <a:pt x="248" y="1199"/>
                  </a:cubicBezTo>
                  <a:cubicBezTo>
                    <a:pt x="399" y="1199"/>
                    <a:pt x="570" y="976"/>
                    <a:pt x="619" y="949"/>
                  </a:cubicBezTo>
                  <a:cubicBezTo>
                    <a:pt x="622" y="1034"/>
                    <a:pt x="666" y="1326"/>
                    <a:pt x="847" y="1397"/>
                  </a:cubicBezTo>
                  <a:cubicBezTo>
                    <a:pt x="857" y="1400"/>
                    <a:pt x="866" y="1402"/>
                    <a:pt x="876" y="1402"/>
                  </a:cubicBezTo>
                  <a:cubicBezTo>
                    <a:pt x="957" y="1402"/>
                    <a:pt x="1041" y="1291"/>
                    <a:pt x="1052" y="1221"/>
                  </a:cubicBezTo>
                  <a:cubicBezTo>
                    <a:pt x="1073" y="1069"/>
                    <a:pt x="1004" y="970"/>
                    <a:pt x="949" y="853"/>
                  </a:cubicBezTo>
                  <a:lnTo>
                    <a:pt x="949" y="853"/>
                  </a:lnTo>
                  <a:cubicBezTo>
                    <a:pt x="972" y="871"/>
                    <a:pt x="1047" y="880"/>
                    <a:pt x="1122" y="880"/>
                  </a:cubicBezTo>
                  <a:cubicBezTo>
                    <a:pt x="1195" y="880"/>
                    <a:pt x="1268" y="871"/>
                    <a:pt x="1294" y="852"/>
                  </a:cubicBezTo>
                  <a:cubicBezTo>
                    <a:pt x="1389" y="783"/>
                    <a:pt x="1399" y="647"/>
                    <a:pt x="1309" y="568"/>
                  </a:cubicBezTo>
                  <a:cubicBezTo>
                    <a:pt x="1227" y="497"/>
                    <a:pt x="919" y="515"/>
                    <a:pt x="913" y="500"/>
                  </a:cubicBezTo>
                  <a:cubicBezTo>
                    <a:pt x="905" y="478"/>
                    <a:pt x="1034" y="87"/>
                    <a:pt x="940" y="23"/>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5"/>
            <p:cNvSpPr/>
            <p:nvPr/>
          </p:nvSpPr>
          <p:spPr>
            <a:xfrm>
              <a:off x="1664275" y="3068825"/>
              <a:ext cx="34975" cy="35050"/>
            </a:xfrm>
            <a:custGeom>
              <a:rect b="b" l="l" r="r" t="t"/>
              <a:pathLst>
                <a:path extrusionOk="0" h="1402" w="1399">
                  <a:moveTo>
                    <a:pt x="864" y="1"/>
                  </a:moveTo>
                  <a:cubicBezTo>
                    <a:pt x="787" y="1"/>
                    <a:pt x="708" y="62"/>
                    <a:pt x="667" y="126"/>
                  </a:cubicBezTo>
                  <a:cubicBezTo>
                    <a:pt x="639" y="167"/>
                    <a:pt x="557" y="355"/>
                    <a:pt x="536" y="355"/>
                  </a:cubicBezTo>
                  <a:cubicBezTo>
                    <a:pt x="535" y="355"/>
                    <a:pt x="534" y="355"/>
                    <a:pt x="533" y="354"/>
                  </a:cubicBezTo>
                  <a:cubicBezTo>
                    <a:pt x="519" y="342"/>
                    <a:pt x="336" y="224"/>
                    <a:pt x="213" y="224"/>
                  </a:cubicBezTo>
                  <a:cubicBezTo>
                    <a:pt x="194" y="224"/>
                    <a:pt x="176" y="227"/>
                    <a:pt x="161" y="233"/>
                  </a:cubicBezTo>
                  <a:cubicBezTo>
                    <a:pt x="26" y="289"/>
                    <a:pt x="53" y="435"/>
                    <a:pt x="126" y="533"/>
                  </a:cubicBezTo>
                  <a:cubicBezTo>
                    <a:pt x="168" y="588"/>
                    <a:pt x="358" y="700"/>
                    <a:pt x="448" y="703"/>
                  </a:cubicBezTo>
                  <a:cubicBezTo>
                    <a:pt x="448" y="703"/>
                    <a:pt x="1" y="901"/>
                    <a:pt x="97" y="1085"/>
                  </a:cubicBezTo>
                  <a:cubicBezTo>
                    <a:pt x="140" y="1168"/>
                    <a:pt x="193" y="1199"/>
                    <a:pt x="249" y="1199"/>
                  </a:cubicBezTo>
                  <a:cubicBezTo>
                    <a:pt x="400" y="1199"/>
                    <a:pt x="571" y="976"/>
                    <a:pt x="620" y="949"/>
                  </a:cubicBezTo>
                  <a:cubicBezTo>
                    <a:pt x="623" y="1035"/>
                    <a:pt x="667" y="1327"/>
                    <a:pt x="848" y="1396"/>
                  </a:cubicBezTo>
                  <a:cubicBezTo>
                    <a:pt x="857" y="1400"/>
                    <a:pt x="867" y="1401"/>
                    <a:pt x="877" y="1401"/>
                  </a:cubicBezTo>
                  <a:cubicBezTo>
                    <a:pt x="958" y="1401"/>
                    <a:pt x="1042" y="1290"/>
                    <a:pt x="1051" y="1222"/>
                  </a:cubicBezTo>
                  <a:cubicBezTo>
                    <a:pt x="1074" y="1068"/>
                    <a:pt x="1005" y="969"/>
                    <a:pt x="949" y="853"/>
                  </a:cubicBezTo>
                  <a:lnTo>
                    <a:pt x="949" y="853"/>
                  </a:lnTo>
                  <a:cubicBezTo>
                    <a:pt x="973" y="870"/>
                    <a:pt x="1047" y="880"/>
                    <a:pt x="1122" y="880"/>
                  </a:cubicBezTo>
                  <a:cubicBezTo>
                    <a:pt x="1196" y="880"/>
                    <a:pt x="1269" y="871"/>
                    <a:pt x="1295" y="851"/>
                  </a:cubicBezTo>
                  <a:cubicBezTo>
                    <a:pt x="1388" y="784"/>
                    <a:pt x="1398" y="646"/>
                    <a:pt x="1310" y="570"/>
                  </a:cubicBezTo>
                  <a:cubicBezTo>
                    <a:pt x="1228" y="498"/>
                    <a:pt x="920" y="515"/>
                    <a:pt x="914" y="500"/>
                  </a:cubicBezTo>
                  <a:cubicBezTo>
                    <a:pt x="906" y="477"/>
                    <a:pt x="1035" y="87"/>
                    <a:pt x="939" y="24"/>
                  </a:cubicBezTo>
                  <a:cubicBezTo>
                    <a:pt x="915" y="8"/>
                    <a:pt x="890"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5"/>
            <p:cNvSpPr/>
            <p:nvPr/>
          </p:nvSpPr>
          <p:spPr>
            <a:xfrm>
              <a:off x="1597400" y="2937000"/>
              <a:ext cx="34950" cy="35050"/>
            </a:xfrm>
            <a:custGeom>
              <a:rect b="b" l="l" r="r" t="t"/>
              <a:pathLst>
                <a:path extrusionOk="0" h="1402" w="1398">
                  <a:moveTo>
                    <a:pt x="864" y="0"/>
                  </a:moveTo>
                  <a:cubicBezTo>
                    <a:pt x="787" y="0"/>
                    <a:pt x="709" y="62"/>
                    <a:pt x="666" y="127"/>
                  </a:cubicBezTo>
                  <a:cubicBezTo>
                    <a:pt x="640" y="167"/>
                    <a:pt x="558" y="355"/>
                    <a:pt x="537" y="355"/>
                  </a:cubicBezTo>
                  <a:cubicBezTo>
                    <a:pt x="536" y="355"/>
                    <a:pt x="535" y="355"/>
                    <a:pt x="534" y="354"/>
                  </a:cubicBezTo>
                  <a:cubicBezTo>
                    <a:pt x="519" y="341"/>
                    <a:pt x="335" y="224"/>
                    <a:pt x="212" y="224"/>
                  </a:cubicBezTo>
                  <a:cubicBezTo>
                    <a:pt x="194" y="224"/>
                    <a:pt x="177" y="227"/>
                    <a:pt x="162" y="233"/>
                  </a:cubicBezTo>
                  <a:cubicBezTo>
                    <a:pt x="27" y="289"/>
                    <a:pt x="53" y="435"/>
                    <a:pt x="126" y="532"/>
                  </a:cubicBezTo>
                  <a:cubicBezTo>
                    <a:pt x="169" y="588"/>
                    <a:pt x="358" y="700"/>
                    <a:pt x="448" y="705"/>
                  </a:cubicBezTo>
                  <a:cubicBezTo>
                    <a:pt x="448" y="705"/>
                    <a:pt x="0" y="901"/>
                    <a:pt x="96" y="1086"/>
                  </a:cubicBezTo>
                  <a:cubicBezTo>
                    <a:pt x="139" y="1169"/>
                    <a:pt x="192" y="1200"/>
                    <a:pt x="248" y="1200"/>
                  </a:cubicBezTo>
                  <a:cubicBezTo>
                    <a:pt x="399" y="1200"/>
                    <a:pt x="571" y="976"/>
                    <a:pt x="620" y="948"/>
                  </a:cubicBezTo>
                  <a:cubicBezTo>
                    <a:pt x="624" y="1035"/>
                    <a:pt x="666" y="1327"/>
                    <a:pt x="849" y="1396"/>
                  </a:cubicBezTo>
                  <a:cubicBezTo>
                    <a:pt x="858" y="1400"/>
                    <a:pt x="868" y="1401"/>
                    <a:pt x="878" y="1401"/>
                  </a:cubicBezTo>
                  <a:cubicBezTo>
                    <a:pt x="958" y="1401"/>
                    <a:pt x="1042" y="1290"/>
                    <a:pt x="1052" y="1222"/>
                  </a:cubicBezTo>
                  <a:cubicBezTo>
                    <a:pt x="1075" y="1068"/>
                    <a:pt x="1006" y="969"/>
                    <a:pt x="949" y="854"/>
                  </a:cubicBezTo>
                  <a:lnTo>
                    <a:pt x="949" y="854"/>
                  </a:lnTo>
                  <a:cubicBezTo>
                    <a:pt x="972" y="871"/>
                    <a:pt x="1047" y="880"/>
                    <a:pt x="1122" y="880"/>
                  </a:cubicBezTo>
                  <a:cubicBezTo>
                    <a:pt x="1195" y="880"/>
                    <a:pt x="1269" y="871"/>
                    <a:pt x="1295" y="851"/>
                  </a:cubicBezTo>
                  <a:cubicBezTo>
                    <a:pt x="1389" y="785"/>
                    <a:pt x="1398" y="648"/>
                    <a:pt x="1310" y="570"/>
                  </a:cubicBezTo>
                  <a:cubicBezTo>
                    <a:pt x="1227" y="498"/>
                    <a:pt x="919" y="516"/>
                    <a:pt x="913" y="501"/>
                  </a:cubicBezTo>
                  <a:cubicBezTo>
                    <a:pt x="906" y="479"/>
                    <a:pt x="1036" y="87"/>
                    <a:pt x="940" y="24"/>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5"/>
            <p:cNvSpPr/>
            <p:nvPr/>
          </p:nvSpPr>
          <p:spPr>
            <a:xfrm>
              <a:off x="1247050" y="3185100"/>
              <a:ext cx="34975" cy="35075"/>
            </a:xfrm>
            <a:custGeom>
              <a:rect b="b" l="l" r="r" t="t"/>
              <a:pathLst>
                <a:path extrusionOk="0" h="1403" w="1399">
                  <a:moveTo>
                    <a:pt x="865" y="1"/>
                  </a:moveTo>
                  <a:cubicBezTo>
                    <a:pt x="788" y="1"/>
                    <a:pt x="709" y="62"/>
                    <a:pt x="667" y="127"/>
                  </a:cubicBezTo>
                  <a:cubicBezTo>
                    <a:pt x="641" y="168"/>
                    <a:pt x="559" y="355"/>
                    <a:pt x="538" y="355"/>
                  </a:cubicBezTo>
                  <a:cubicBezTo>
                    <a:pt x="537" y="355"/>
                    <a:pt x="536" y="355"/>
                    <a:pt x="535" y="354"/>
                  </a:cubicBezTo>
                  <a:cubicBezTo>
                    <a:pt x="520" y="341"/>
                    <a:pt x="336" y="224"/>
                    <a:pt x="213" y="224"/>
                  </a:cubicBezTo>
                  <a:cubicBezTo>
                    <a:pt x="195" y="224"/>
                    <a:pt x="178" y="227"/>
                    <a:pt x="163" y="233"/>
                  </a:cubicBezTo>
                  <a:cubicBezTo>
                    <a:pt x="28" y="290"/>
                    <a:pt x="53" y="435"/>
                    <a:pt x="127" y="532"/>
                  </a:cubicBezTo>
                  <a:cubicBezTo>
                    <a:pt x="170" y="589"/>
                    <a:pt x="359" y="701"/>
                    <a:pt x="448" y="704"/>
                  </a:cubicBezTo>
                  <a:cubicBezTo>
                    <a:pt x="448" y="704"/>
                    <a:pt x="1" y="900"/>
                    <a:pt x="97" y="1086"/>
                  </a:cubicBezTo>
                  <a:cubicBezTo>
                    <a:pt x="140" y="1169"/>
                    <a:pt x="193" y="1200"/>
                    <a:pt x="249" y="1200"/>
                  </a:cubicBezTo>
                  <a:cubicBezTo>
                    <a:pt x="400" y="1200"/>
                    <a:pt x="571" y="977"/>
                    <a:pt x="620" y="950"/>
                  </a:cubicBezTo>
                  <a:cubicBezTo>
                    <a:pt x="623" y="1035"/>
                    <a:pt x="667" y="1327"/>
                    <a:pt x="848" y="1397"/>
                  </a:cubicBezTo>
                  <a:cubicBezTo>
                    <a:pt x="858" y="1401"/>
                    <a:pt x="867" y="1402"/>
                    <a:pt x="877" y="1402"/>
                  </a:cubicBezTo>
                  <a:cubicBezTo>
                    <a:pt x="958" y="1402"/>
                    <a:pt x="1042" y="1291"/>
                    <a:pt x="1053" y="1222"/>
                  </a:cubicBezTo>
                  <a:cubicBezTo>
                    <a:pt x="1075" y="1069"/>
                    <a:pt x="1005" y="971"/>
                    <a:pt x="950" y="854"/>
                  </a:cubicBezTo>
                  <a:lnTo>
                    <a:pt x="950" y="854"/>
                  </a:lnTo>
                  <a:cubicBezTo>
                    <a:pt x="973" y="871"/>
                    <a:pt x="1048" y="881"/>
                    <a:pt x="1123" y="881"/>
                  </a:cubicBezTo>
                  <a:cubicBezTo>
                    <a:pt x="1196" y="881"/>
                    <a:pt x="1269" y="872"/>
                    <a:pt x="1295" y="852"/>
                  </a:cubicBezTo>
                  <a:cubicBezTo>
                    <a:pt x="1390" y="785"/>
                    <a:pt x="1399" y="647"/>
                    <a:pt x="1310" y="570"/>
                  </a:cubicBezTo>
                  <a:cubicBezTo>
                    <a:pt x="1228" y="499"/>
                    <a:pt x="920" y="516"/>
                    <a:pt x="914" y="501"/>
                  </a:cubicBezTo>
                  <a:cubicBezTo>
                    <a:pt x="906" y="478"/>
                    <a:pt x="1036" y="88"/>
                    <a:pt x="941" y="23"/>
                  </a:cubicBezTo>
                  <a:cubicBezTo>
                    <a:pt x="917"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5"/>
            <p:cNvSpPr/>
            <p:nvPr/>
          </p:nvSpPr>
          <p:spPr>
            <a:xfrm>
              <a:off x="1563625" y="3003025"/>
              <a:ext cx="34925" cy="35050"/>
            </a:xfrm>
            <a:custGeom>
              <a:rect b="b" l="l" r="r" t="t"/>
              <a:pathLst>
                <a:path extrusionOk="0" h="1402" w="1397">
                  <a:moveTo>
                    <a:pt x="862" y="1"/>
                  </a:moveTo>
                  <a:cubicBezTo>
                    <a:pt x="786" y="1"/>
                    <a:pt x="707" y="62"/>
                    <a:pt x="666" y="127"/>
                  </a:cubicBezTo>
                  <a:cubicBezTo>
                    <a:pt x="639" y="167"/>
                    <a:pt x="556" y="355"/>
                    <a:pt x="535" y="355"/>
                  </a:cubicBezTo>
                  <a:cubicBezTo>
                    <a:pt x="534" y="355"/>
                    <a:pt x="533" y="355"/>
                    <a:pt x="533" y="354"/>
                  </a:cubicBezTo>
                  <a:cubicBezTo>
                    <a:pt x="518" y="341"/>
                    <a:pt x="334" y="224"/>
                    <a:pt x="211" y="224"/>
                  </a:cubicBezTo>
                  <a:cubicBezTo>
                    <a:pt x="192" y="224"/>
                    <a:pt x="175" y="227"/>
                    <a:pt x="160" y="233"/>
                  </a:cubicBezTo>
                  <a:cubicBezTo>
                    <a:pt x="26" y="289"/>
                    <a:pt x="52" y="435"/>
                    <a:pt x="124" y="532"/>
                  </a:cubicBezTo>
                  <a:cubicBezTo>
                    <a:pt x="168" y="588"/>
                    <a:pt x="359" y="700"/>
                    <a:pt x="446" y="705"/>
                  </a:cubicBezTo>
                  <a:cubicBezTo>
                    <a:pt x="446" y="705"/>
                    <a:pt x="0" y="901"/>
                    <a:pt x="94" y="1086"/>
                  </a:cubicBezTo>
                  <a:cubicBezTo>
                    <a:pt x="138" y="1169"/>
                    <a:pt x="191" y="1200"/>
                    <a:pt x="247" y="1200"/>
                  </a:cubicBezTo>
                  <a:cubicBezTo>
                    <a:pt x="398" y="1200"/>
                    <a:pt x="569" y="976"/>
                    <a:pt x="618" y="948"/>
                  </a:cubicBezTo>
                  <a:cubicBezTo>
                    <a:pt x="623" y="1035"/>
                    <a:pt x="666" y="1327"/>
                    <a:pt x="847" y="1396"/>
                  </a:cubicBezTo>
                  <a:cubicBezTo>
                    <a:pt x="857" y="1400"/>
                    <a:pt x="867" y="1402"/>
                    <a:pt x="877" y="1402"/>
                  </a:cubicBezTo>
                  <a:cubicBezTo>
                    <a:pt x="956" y="1402"/>
                    <a:pt x="1041" y="1290"/>
                    <a:pt x="1051" y="1222"/>
                  </a:cubicBezTo>
                  <a:cubicBezTo>
                    <a:pt x="1073" y="1068"/>
                    <a:pt x="1004" y="969"/>
                    <a:pt x="947" y="854"/>
                  </a:cubicBezTo>
                  <a:lnTo>
                    <a:pt x="947" y="854"/>
                  </a:lnTo>
                  <a:cubicBezTo>
                    <a:pt x="971" y="871"/>
                    <a:pt x="1046" y="880"/>
                    <a:pt x="1121" y="880"/>
                  </a:cubicBezTo>
                  <a:cubicBezTo>
                    <a:pt x="1194" y="880"/>
                    <a:pt x="1268" y="871"/>
                    <a:pt x="1294" y="851"/>
                  </a:cubicBezTo>
                  <a:cubicBezTo>
                    <a:pt x="1387" y="785"/>
                    <a:pt x="1396" y="648"/>
                    <a:pt x="1309" y="570"/>
                  </a:cubicBezTo>
                  <a:cubicBezTo>
                    <a:pt x="1227" y="498"/>
                    <a:pt x="917" y="516"/>
                    <a:pt x="913" y="501"/>
                  </a:cubicBezTo>
                  <a:cubicBezTo>
                    <a:pt x="905" y="479"/>
                    <a:pt x="1034" y="87"/>
                    <a:pt x="938" y="24"/>
                  </a:cubicBezTo>
                  <a:cubicBezTo>
                    <a:pt x="914" y="8"/>
                    <a:pt x="888" y="1"/>
                    <a:pt x="8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5"/>
            <p:cNvSpPr/>
            <p:nvPr/>
          </p:nvSpPr>
          <p:spPr>
            <a:xfrm>
              <a:off x="1383350" y="3137975"/>
              <a:ext cx="36000" cy="34375"/>
            </a:xfrm>
            <a:custGeom>
              <a:rect b="b" l="l" r="r" t="t"/>
              <a:pathLst>
                <a:path extrusionOk="0" h="1375" w="1440">
                  <a:moveTo>
                    <a:pt x="687" y="1"/>
                  </a:moveTo>
                  <a:cubicBezTo>
                    <a:pt x="583" y="1"/>
                    <a:pt x="517" y="118"/>
                    <a:pt x="504" y="215"/>
                  </a:cubicBezTo>
                  <a:cubicBezTo>
                    <a:pt x="500" y="263"/>
                    <a:pt x="507" y="478"/>
                    <a:pt x="486" y="478"/>
                  </a:cubicBezTo>
                  <a:cubicBezTo>
                    <a:pt x="486" y="478"/>
                    <a:pt x="485" y="478"/>
                    <a:pt x="485" y="478"/>
                  </a:cubicBezTo>
                  <a:cubicBezTo>
                    <a:pt x="476" y="475"/>
                    <a:pt x="415" y="467"/>
                    <a:pt x="343" y="467"/>
                  </a:cubicBezTo>
                  <a:cubicBezTo>
                    <a:pt x="251" y="467"/>
                    <a:pt x="143" y="479"/>
                    <a:pt x="97" y="530"/>
                  </a:cubicBezTo>
                  <a:cubicBezTo>
                    <a:pt x="0" y="640"/>
                    <a:pt x="88" y="761"/>
                    <a:pt x="196" y="815"/>
                  </a:cubicBezTo>
                  <a:cubicBezTo>
                    <a:pt x="236" y="834"/>
                    <a:pt x="335" y="849"/>
                    <a:pt x="424" y="849"/>
                  </a:cubicBezTo>
                  <a:cubicBezTo>
                    <a:pt x="479" y="849"/>
                    <a:pt x="530" y="843"/>
                    <a:pt x="561" y="830"/>
                  </a:cubicBezTo>
                  <a:lnTo>
                    <a:pt x="561" y="830"/>
                  </a:lnTo>
                  <a:cubicBezTo>
                    <a:pt x="561" y="830"/>
                    <a:pt x="246" y="1202"/>
                    <a:pt x="412" y="1325"/>
                  </a:cubicBezTo>
                  <a:cubicBezTo>
                    <a:pt x="459" y="1360"/>
                    <a:pt x="501" y="1375"/>
                    <a:pt x="538" y="1375"/>
                  </a:cubicBezTo>
                  <a:cubicBezTo>
                    <a:pt x="718" y="1375"/>
                    <a:pt x="787" y="1025"/>
                    <a:pt x="823" y="973"/>
                  </a:cubicBezTo>
                  <a:cubicBezTo>
                    <a:pt x="862" y="1048"/>
                    <a:pt x="1018" y="1278"/>
                    <a:pt x="1204" y="1278"/>
                  </a:cubicBezTo>
                  <a:cubicBezTo>
                    <a:pt x="1210" y="1278"/>
                    <a:pt x="1216" y="1278"/>
                    <a:pt x="1223" y="1277"/>
                  </a:cubicBezTo>
                  <a:cubicBezTo>
                    <a:pt x="1317" y="1270"/>
                    <a:pt x="1354" y="1105"/>
                    <a:pt x="1330" y="1032"/>
                  </a:cubicBezTo>
                  <a:cubicBezTo>
                    <a:pt x="1283" y="883"/>
                    <a:pt x="1176" y="825"/>
                    <a:pt x="1078" y="746"/>
                  </a:cubicBezTo>
                  <a:lnTo>
                    <a:pt x="1078" y="746"/>
                  </a:lnTo>
                  <a:cubicBezTo>
                    <a:pt x="1080" y="746"/>
                    <a:pt x="1083" y="746"/>
                    <a:pt x="1086" y="746"/>
                  </a:cubicBezTo>
                  <a:cubicBezTo>
                    <a:pt x="1154" y="746"/>
                    <a:pt x="1359" y="649"/>
                    <a:pt x="1387" y="593"/>
                  </a:cubicBezTo>
                  <a:cubicBezTo>
                    <a:pt x="1440" y="493"/>
                    <a:pt x="1390" y="364"/>
                    <a:pt x="1275" y="331"/>
                  </a:cubicBezTo>
                  <a:cubicBezTo>
                    <a:pt x="1266" y="329"/>
                    <a:pt x="1255" y="327"/>
                    <a:pt x="1243" y="327"/>
                  </a:cubicBezTo>
                  <a:cubicBezTo>
                    <a:pt x="1129" y="327"/>
                    <a:pt x="918" y="443"/>
                    <a:pt x="891" y="443"/>
                  </a:cubicBezTo>
                  <a:cubicBezTo>
                    <a:pt x="890" y="443"/>
                    <a:pt x="889" y="442"/>
                    <a:pt x="889" y="442"/>
                  </a:cubicBezTo>
                  <a:cubicBezTo>
                    <a:pt x="871" y="426"/>
                    <a:pt x="817" y="17"/>
                    <a:pt x="705"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5"/>
            <p:cNvSpPr/>
            <p:nvPr/>
          </p:nvSpPr>
          <p:spPr>
            <a:xfrm>
              <a:off x="1306475" y="3101525"/>
              <a:ext cx="25450" cy="23950"/>
            </a:xfrm>
            <a:custGeom>
              <a:rect b="b" l="l" r="r" t="t"/>
              <a:pathLst>
                <a:path extrusionOk="0" h="958" w="1018">
                  <a:moveTo>
                    <a:pt x="615" y="0"/>
                  </a:moveTo>
                  <a:cubicBezTo>
                    <a:pt x="598" y="0"/>
                    <a:pt x="580" y="4"/>
                    <a:pt x="563" y="12"/>
                  </a:cubicBezTo>
                  <a:cubicBezTo>
                    <a:pt x="492" y="43"/>
                    <a:pt x="412" y="251"/>
                    <a:pt x="400" y="251"/>
                  </a:cubicBezTo>
                  <a:cubicBezTo>
                    <a:pt x="385" y="250"/>
                    <a:pt x="206" y="86"/>
                    <a:pt x="120" y="86"/>
                  </a:cubicBezTo>
                  <a:cubicBezTo>
                    <a:pt x="111" y="86"/>
                    <a:pt x="103" y="88"/>
                    <a:pt x="96" y="92"/>
                  </a:cubicBezTo>
                  <a:cubicBezTo>
                    <a:pt x="26" y="137"/>
                    <a:pt x="44" y="239"/>
                    <a:pt x="82" y="302"/>
                  </a:cubicBezTo>
                  <a:cubicBezTo>
                    <a:pt x="103" y="333"/>
                    <a:pt x="208" y="449"/>
                    <a:pt x="193" y="456"/>
                  </a:cubicBezTo>
                  <a:cubicBezTo>
                    <a:pt x="178" y="462"/>
                    <a:pt x="6" y="576"/>
                    <a:pt x="3" y="664"/>
                  </a:cubicBezTo>
                  <a:cubicBezTo>
                    <a:pt x="1" y="748"/>
                    <a:pt x="68" y="782"/>
                    <a:pt x="138" y="782"/>
                  </a:cubicBezTo>
                  <a:cubicBezTo>
                    <a:pt x="155" y="782"/>
                    <a:pt x="172" y="780"/>
                    <a:pt x="189" y="776"/>
                  </a:cubicBezTo>
                  <a:cubicBezTo>
                    <a:pt x="240" y="766"/>
                    <a:pt x="368" y="673"/>
                    <a:pt x="397" y="616"/>
                  </a:cubicBezTo>
                  <a:lnTo>
                    <a:pt x="397" y="616"/>
                  </a:lnTo>
                  <a:cubicBezTo>
                    <a:pt x="397" y="616"/>
                    <a:pt x="392" y="958"/>
                    <a:pt x="535" y="958"/>
                  </a:cubicBezTo>
                  <a:cubicBezTo>
                    <a:pt x="538" y="958"/>
                    <a:pt x="540" y="957"/>
                    <a:pt x="542" y="957"/>
                  </a:cubicBezTo>
                  <a:cubicBezTo>
                    <a:pt x="792" y="945"/>
                    <a:pt x="612" y="628"/>
                    <a:pt x="608" y="574"/>
                  </a:cubicBezTo>
                  <a:lnTo>
                    <a:pt x="608" y="574"/>
                  </a:lnTo>
                  <a:cubicBezTo>
                    <a:pt x="642" y="587"/>
                    <a:pt x="724" y="613"/>
                    <a:pt x="807" y="613"/>
                  </a:cubicBezTo>
                  <a:cubicBezTo>
                    <a:pt x="867" y="613"/>
                    <a:pt x="927" y="599"/>
                    <a:pt x="968" y="558"/>
                  </a:cubicBezTo>
                  <a:cubicBezTo>
                    <a:pt x="1018" y="511"/>
                    <a:pt x="961" y="402"/>
                    <a:pt x="914" y="372"/>
                  </a:cubicBezTo>
                  <a:cubicBezTo>
                    <a:pt x="858" y="336"/>
                    <a:pt x="803" y="328"/>
                    <a:pt x="748" y="328"/>
                  </a:cubicBezTo>
                  <a:cubicBezTo>
                    <a:pt x="713" y="328"/>
                    <a:pt x="679" y="331"/>
                    <a:pt x="644" y="332"/>
                  </a:cubicBezTo>
                  <a:cubicBezTo>
                    <a:pt x="680" y="311"/>
                    <a:pt x="756" y="149"/>
                    <a:pt x="744" y="104"/>
                  </a:cubicBezTo>
                  <a:cubicBezTo>
                    <a:pt x="731" y="43"/>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5"/>
            <p:cNvSpPr/>
            <p:nvPr/>
          </p:nvSpPr>
          <p:spPr>
            <a:xfrm>
              <a:off x="1597050" y="3141275"/>
              <a:ext cx="25425" cy="23975"/>
            </a:xfrm>
            <a:custGeom>
              <a:rect b="b" l="l" r="r" t="t"/>
              <a:pathLst>
                <a:path extrusionOk="0" h="959" w="1017">
                  <a:moveTo>
                    <a:pt x="615" y="0"/>
                  </a:moveTo>
                  <a:cubicBezTo>
                    <a:pt x="598" y="0"/>
                    <a:pt x="580" y="3"/>
                    <a:pt x="563" y="11"/>
                  </a:cubicBezTo>
                  <a:cubicBezTo>
                    <a:pt x="492" y="44"/>
                    <a:pt x="411" y="250"/>
                    <a:pt x="400" y="250"/>
                  </a:cubicBezTo>
                  <a:cubicBezTo>
                    <a:pt x="385" y="249"/>
                    <a:pt x="205" y="85"/>
                    <a:pt x="119" y="85"/>
                  </a:cubicBezTo>
                  <a:cubicBezTo>
                    <a:pt x="110" y="85"/>
                    <a:pt x="102" y="87"/>
                    <a:pt x="95" y="92"/>
                  </a:cubicBezTo>
                  <a:cubicBezTo>
                    <a:pt x="26" y="136"/>
                    <a:pt x="43" y="240"/>
                    <a:pt x="82" y="301"/>
                  </a:cubicBezTo>
                  <a:cubicBezTo>
                    <a:pt x="103" y="332"/>
                    <a:pt x="207" y="449"/>
                    <a:pt x="192" y="457"/>
                  </a:cubicBezTo>
                  <a:cubicBezTo>
                    <a:pt x="177" y="463"/>
                    <a:pt x="5" y="576"/>
                    <a:pt x="4" y="665"/>
                  </a:cubicBezTo>
                  <a:cubicBezTo>
                    <a:pt x="0" y="749"/>
                    <a:pt x="68" y="782"/>
                    <a:pt x="139" y="782"/>
                  </a:cubicBezTo>
                  <a:cubicBezTo>
                    <a:pt x="156" y="782"/>
                    <a:pt x="173" y="780"/>
                    <a:pt x="189" y="777"/>
                  </a:cubicBezTo>
                  <a:cubicBezTo>
                    <a:pt x="239" y="765"/>
                    <a:pt x="369" y="674"/>
                    <a:pt x="396" y="615"/>
                  </a:cubicBezTo>
                  <a:lnTo>
                    <a:pt x="396" y="615"/>
                  </a:lnTo>
                  <a:cubicBezTo>
                    <a:pt x="396" y="615"/>
                    <a:pt x="393" y="958"/>
                    <a:pt x="537" y="958"/>
                  </a:cubicBezTo>
                  <a:cubicBezTo>
                    <a:pt x="539" y="958"/>
                    <a:pt x="541" y="958"/>
                    <a:pt x="542" y="958"/>
                  </a:cubicBezTo>
                  <a:cubicBezTo>
                    <a:pt x="791" y="944"/>
                    <a:pt x="611" y="629"/>
                    <a:pt x="608" y="575"/>
                  </a:cubicBezTo>
                  <a:lnTo>
                    <a:pt x="608" y="575"/>
                  </a:lnTo>
                  <a:cubicBezTo>
                    <a:pt x="641" y="588"/>
                    <a:pt x="723" y="613"/>
                    <a:pt x="805" y="613"/>
                  </a:cubicBezTo>
                  <a:cubicBezTo>
                    <a:pt x="866" y="613"/>
                    <a:pt x="927" y="599"/>
                    <a:pt x="969" y="557"/>
                  </a:cubicBezTo>
                  <a:cubicBezTo>
                    <a:pt x="1017" y="511"/>
                    <a:pt x="961" y="403"/>
                    <a:pt x="915" y="373"/>
                  </a:cubicBezTo>
                  <a:cubicBezTo>
                    <a:pt x="856" y="335"/>
                    <a:pt x="800" y="328"/>
                    <a:pt x="744" y="328"/>
                  </a:cubicBezTo>
                  <a:cubicBezTo>
                    <a:pt x="711" y="328"/>
                    <a:pt x="677" y="330"/>
                    <a:pt x="643" y="331"/>
                  </a:cubicBezTo>
                  <a:cubicBezTo>
                    <a:pt x="679" y="310"/>
                    <a:pt x="755" y="150"/>
                    <a:pt x="745" y="105"/>
                  </a:cubicBezTo>
                  <a:cubicBezTo>
                    <a:pt x="732" y="42"/>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5"/>
            <p:cNvSpPr/>
            <p:nvPr/>
          </p:nvSpPr>
          <p:spPr>
            <a:xfrm>
              <a:off x="1369775" y="2981150"/>
              <a:ext cx="34950" cy="35050"/>
            </a:xfrm>
            <a:custGeom>
              <a:rect b="b" l="l" r="r" t="t"/>
              <a:pathLst>
                <a:path extrusionOk="0" h="1402" w="1398">
                  <a:moveTo>
                    <a:pt x="864" y="0"/>
                  </a:moveTo>
                  <a:cubicBezTo>
                    <a:pt x="787" y="0"/>
                    <a:pt x="708" y="62"/>
                    <a:pt x="666" y="127"/>
                  </a:cubicBezTo>
                  <a:cubicBezTo>
                    <a:pt x="640" y="167"/>
                    <a:pt x="557" y="355"/>
                    <a:pt x="536" y="355"/>
                  </a:cubicBezTo>
                  <a:cubicBezTo>
                    <a:pt x="536" y="355"/>
                    <a:pt x="535" y="355"/>
                    <a:pt x="534" y="354"/>
                  </a:cubicBezTo>
                  <a:cubicBezTo>
                    <a:pt x="519" y="341"/>
                    <a:pt x="335" y="224"/>
                    <a:pt x="212" y="224"/>
                  </a:cubicBezTo>
                  <a:cubicBezTo>
                    <a:pt x="194" y="224"/>
                    <a:pt x="177" y="227"/>
                    <a:pt x="162" y="233"/>
                  </a:cubicBezTo>
                  <a:cubicBezTo>
                    <a:pt x="27" y="288"/>
                    <a:pt x="52" y="435"/>
                    <a:pt x="126" y="532"/>
                  </a:cubicBezTo>
                  <a:cubicBezTo>
                    <a:pt x="169" y="587"/>
                    <a:pt x="358" y="700"/>
                    <a:pt x="447" y="704"/>
                  </a:cubicBezTo>
                  <a:cubicBezTo>
                    <a:pt x="447" y="704"/>
                    <a:pt x="0" y="900"/>
                    <a:pt x="96" y="1086"/>
                  </a:cubicBezTo>
                  <a:cubicBezTo>
                    <a:pt x="139" y="1169"/>
                    <a:pt x="192" y="1199"/>
                    <a:pt x="248" y="1199"/>
                  </a:cubicBezTo>
                  <a:cubicBezTo>
                    <a:pt x="399" y="1199"/>
                    <a:pt x="570" y="975"/>
                    <a:pt x="619" y="948"/>
                  </a:cubicBezTo>
                  <a:cubicBezTo>
                    <a:pt x="622" y="1035"/>
                    <a:pt x="666" y="1327"/>
                    <a:pt x="847" y="1396"/>
                  </a:cubicBezTo>
                  <a:cubicBezTo>
                    <a:pt x="857" y="1399"/>
                    <a:pt x="867" y="1401"/>
                    <a:pt x="877" y="1401"/>
                  </a:cubicBezTo>
                  <a:cubicBezTo>
                    <a:pt x="958" y="1401"/>
                    <a:pt x="1041" y="1290"/>
                    <a:pt x="1052" y="1222"/>
                  </a:cubicBezTo>
                  <a:cubicBezTo>
                    <a:pt x="1074" y="1068"/>
                    <a:pt x="1004" y="969"/>
                    <a:pt x="949" y="854"/>
                  </a:cubicBezTo>
                  <a:lnTo>
                    <a:pt x="949" y="854"/>
                  </a:lnTo>
                  <a:cubicBezTo>
                    <a:pt x="972" y="870"/>
                    <a:pt x="1047" y="880"/>
                    <a:pt x="1122" y="880"/>
                  </a:cubicBezTo>
                  <a:cubicBezTo>
                    <a:pt x="1195" y="880"/>
                    <a:pt x="1268" y="871"/>
                    <a:pt x="1294" y="851"/>
                  </a:cubicBezTo>
                  <a:cubicBezTo>
                    <a:pt x="1389" y="785"/>
                    <a:pt x="1398" y="647"/>
                    <a:pt x="1309" y="570"/>
                  </a:cubicBezTo>
                  <a:cubicBezTo>
                    <a:pt x="1227" y="498"/>
                    <a:pt x="919" y="516"/>
                    <a:pt x="913" y="501"/>
                  </a:cubicBezTo>
                  <a:cubicBezTo>
                    <a:pt x="905" y="478"/>
                    <a:pt x="1035" y="86"/>
                    <a:pt x="940" y="23"/>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5"/>
            <p:cNvSpPr/>
            <p:nvPr/>
          </p:nvSpPr>
          <p:spPr>
            <a:xfrm>
              <a:off x="1621900" y="3110950"/>
              <a:ext cx="34950" cy="35050"/>
            </a:xfrm>
            <a:custGeom>
              <a:rect b="b" l="l" r="r" t="t"/>
              <a:pathLst>
                <a:path extrusionOk="0" h="1402" w="1398">
                  <a:moveTo>
                    <a:pt x="864" y="0"/>
                  </a:moveTo>
                  <a:cubicBezTo>
                    <a:pt x="787" y="0"/>
                    <a:pt x="709" y="62"/>
                    <a:pt x="666" y="127"/>
                  </a:cubicBezTo>
                  <a:cubicBezTo>
                    <a:pt x="640" y="167"/>
                    <a:pt x="558" y="355"/>
                    <a:pt x="537" y="355"/>
                  </a:cubicBezTo>
                  <a:cubicBezTo>
                    <a:pt x="536" y="355"/>
                    <a:pt x="535" y="355"/>
                    <a:pt x="535" y="354"/>
                  </a:cubicBezTo>
                  <a:cubicBezTo>
                    <a:pt x="519" y="341"/>
                    <a:pt x="335" y="224"/>
                    <a:pt x="212" y="224"/>
                  </a:cubicBezTo>
                  <a:cubicBezTo>
                    <a:pt x="194" y="224"/>
                    <a:pt x="177" y="227"/>
                    <a:pt x="162" y="233"/>
                  </a:cubicBezTo>
                  <a:cubicBezTo>
                    <a:pt x="27" y="289"/>
                    <a:pt x="53" y="435"/>
                    <a:pt x="126" y="532"/>
                  </a:cubicBezTo>
                  <a:cubicBezTo>
                    <a:pt x="169" y="588"/>
                    <a:pt x="358" y="700"/>
                    <a:pt x="448" y="705"/>
                  </a:cubicBezTo>
                  <a:cubicBezTo>
                    <a:pt x="448" y="705"/>
                    <a:pt x="0" y="901"/>
                    <a:pt x="96" y="1086"/>
                  </a:cubicBezTo>
                  <a:cubicBezTo>
                    <a:pt x="139" y="1169"/>
                    <a:pt x="192" y="1200"/>
                    <a:pt x="248" y="1200"/>
                  </a:cubicBezTo>
                  <a:cubicBezTo>
                    <a:pt x="399" y="1200"/>
                    <a:pt x="571" y="976"/>
                    <a:pt x="620" y="948"/>
                  </a:cubicBezTo>
                  <a:cubicBezTo>
                    <a:pt x="624" y="1035"/>
                    <a:pt x="666" y="1327"/>
                    <a:pt x="849" y="1396"/>
                  </a:cubicBezTo>
                  <a:cubicBezTo>
                    <a:pt x="859" y="1400"/>
                    <a:pt x="868" y="1401"/>
                    <a:pt x="878" y="1401"/>
                  </a:cubicBezTo>
                  <a:cubicBezTo>
                    <a:pt x="958" y="1401"/>
                    <a:pt x="1042" y="1290"/>
                    <a:pt x="1052" y="1222"/>
                  </a:cubicBezTo>
                  <a:cubicBezTo>
                    <a:pt x="1075" y="1068"/>
                    <a:pt x="1006" y="969"/>
                    <a:pt x="949" y="854"/>
                  </a:cubicBezTo>
                  <a:lnTo>
                    <a:pt x="949" y="854"/>
                  </a:lnTo>
                  <a:cubicBezTo>
                    <a:pt x="973" y="871"/>
                    <a:pt x="1047" y="880"/>
                    <a:pt x="1122" y="880"/>
                  </a:cubicBezTo>
                  <a:cubicBezTo>
                    <a:pt x="1195" y="880"/>
                    <a:pt x="1269" y="871"/>
                    <a:pt x="1295" y="851"/>
                  </a:cubicBezTo>
                  <a:cubicBezTo>
                    <a:pt x="1389" y="785"/>
                    <a:pt x="1398" y="648"/>
                    <a:pt x="1310" y="570"/>
                  </a:cubicBezTo>
                  <a:cubicBezTo>
                    <a:pt x="1227" y="498"/>
                    <a:pt x="919" y="516"/>
                    <a:pt x="913" y="501"/>
                  </a:cubicBezTo>
                  <a:cubicBezTo>
                    <a:pt x="906" y="479"/>
                    <a:pt x="1036" y="87"/>
                    <a:pt x="940" y="24"/>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5"/>
            <p:cNvSpPr/>
            <p:nvPr/>
          </p:nvSpPr>
          <p:spPr>
            <a:xfrm>
              <a:off x="2261875" y="2978800"/>
              <a:ext cx="34975" cy="35050"/>
            </a:xfrm>
            <a:custGeom>
              <a:rect b="b" l="l" r="r" t="t"/>
              <a:pathLst>
                <a:path extrusionOk="0" h="1402" w="1399">
                  <a:moveTo>
                    <a:pt x="864" y="1"/>
                  </a:moveTo>
                  <a:cubicBezTo>
                    <a:pt x="787" y="1"/>
                    <a:pt x="708" y="61"/>
                    <a:pt x="667" y="126"/>
                  </a:cubicBezTo>
                  <a:cubicBezTo>
                    <a:pt x="639" y="168"/>
                    <a:pt x="557" y="356"/>
                    <a:pt x="536" y="356"/>
                  </a:cubicBezTo>
                  <a:cubicBezTo>
                    <a:pt x="535" y="356"/>
                    <a:pt x="534" y="356"/>
                    <a:pt x="534" y="355"/>
                  </a:cubicBezTo>
                  <a:cubicBezTo>
                    <a:pt x="519" y="341"/>
                    <a:pt x="334" y="224"/>
                    <a:pt x="212" y="224"/>
                  </a:cubicBezTo>
                  <a:cubicBezTo>
                    <a:pt x="193" y="224"/>
                    <a:pt x="176" y="227"/>
                    <a:pt x="161" y="233"/>
                  </a:cubicBezTo>
                  <a:cubicBezTo>
                    <a:pt x="26" y="289"/>
                    <a:pt x="53" y="435"/>
                    <a:pt x="125" y="532"/>
                  </a:cubicBezTo>
                  <a:cubicBezTo>
                    <a:pt x="168" y="589"/>
                    <a:pt x="360" y="701"/>
                    <a:pt x="447" y="704"/>
                  </a:cubicBezTo>
                  <a:cubicBezTo>
                    <a:pt x="447" y="704"/>
                    <a:pt x="1" y="900"/>
                    <a:pt x="95" y="1086"/>
                  </a:cubicBezTo>
                  <a:cubicBezTo>
                    <a:pt x="139" y="1169"/>
                    <a:pt x="192" y="1199"/>
                    <a:pt x="248" y="1199"/>
                  </a:cubicBezTo>
                  <a:cubicBezTo>
                    <a:pt x="399" y="1199"/>
                    <a:pt x="570" y="977"/>
                    <a:pt x="619" y="949"/>
                  </a:cubicBezTo>
                  <a:cubicBezTo>
                    <a:pt x="623" y="1035"/>
                    <a:pt x="667" y="1326"/>
                    <a:pt x="848" y="1397"/>
                  </a:cubicBezTo>
                  <a:cubicBezTo>
                    <a:pt x="857" y="1400"/>
                    <a:pt x="867" y="1402"/>
                    <a:pt x="877" y="1402"/>
                  </a:cubicBezTo>
                  <a:cubicBezTo>
                    <a:pt x="958" y="1402"/>
                    <a:pt x="1042" y="1291"/>
                    <a:pt x="1051" y="1222"/>
                  </a:cubicBezTo>
                  <a:cubicBezTo>
                    <a:pt x="1074" y="1069"/>
                    <a:pt x="1005" y="970"/>
                    <a:pt x="948" y="854"/>
                  </a:cubicBezTo>
                  <a:lnTo>
                    <a:pt x="948" y="854"/>
                  </a:lnTo>
                  <a:cubicBezTo>
                    <a:pt x="972" y="871"/>
                    <a:pt x="1047" y="880"/>
                    <a:pt x="1122" y="880"/>
                  </a:cubicBezTo>
                  <a:cubicBezTo>
                    <a:pt x="1196" y="880"/>
                    <a:pt x="1269" y="871"/>
                    <a:pt x="1295" y="852"/>
                  </a:cubicBezTo>
                  <a:cubicBezTo>
                    <a:pt x="1388" y="783"/>
                    <a:pt x="1398" y="647"/>
                    <a:pt x="1310" y="568"/>
                  </a:cubicBezTo>
                  <a:cubicBezTo>
                    <a:pt x="1228" y="497"/>
                    <a:pt x="920" y="515"/>
                    <a:pt x="914" y="500"/>
                  </a:cubicBezTo>
                  <a:cubicBezTo>
                    <a:pt x="906" y="478"/>
                    <a:pt x="1035" y="87"/>
                    <a:pt x="939" y="23"/>
                  </a:cubicBezTo>
                  <a:cubicBezTo>
                    <a:pt x="915" y="7"/>
                    <a:pt x="889"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5"/>
            <p:cNvSpPr/>
            <p:nvPr/>
          </p:nvSpPr>
          <p:spPr>
            <a:xfrm>
              <a:off x="1362400" y="3048250"/>
              <a:ext cx="25900" cy="24775"/>
            </a:xfrm>
            <a:custGeom>
              <a:rect b="b" l="l" r="r" t="t"/>
              <a:pathLst>
                <a:path extrusionOk="0" h="991" w="1036">
                  <a:moveTo>
                    <a:pt x="493" y="0"/>
                  </a:moveTo>
                  <a:cubicBezTo>
                    <a:pt x="419" y="0"/>
                    <a:pt x="372" y="84"/>
                    <a:pt x="362" y="152"/>
                  </a:cubicBezTo>
                  <a:cubicBezTo>
                    <a:pt x="359" y="189"/>
                    <a:pt x="365" y="343"/>
                    <a:pt x="348" y="343"/>
                  </a:cubicBezTo>
                  <a:cubicBezTo>
                    <a:pt x="348" y="343"/>
                    <a:pt x="348" y="343"/>
                    <a:pt x="347" y="343"/>
                  </a:cubicBezTo>
                  <a:cubicBezTo>
                    <a:pt x="341" y="341"/>
                    <a:pt x="297" y="335"/>
                    <a:pt x="246" y="335"/>
                  </a:cubicBezTo>
                  <a:cubicBezTo>
                    <a:pt x="180" y="335"/>
                    <a:pt x="102" y="344"/>
                    <a:pt x="69" y="380"/>
                  </a:cubicBezTo>
                  <a:cubicBezTo>
                    <a:pt x="0" y="459"/>
                    <a:pt x="62" y="545"/>
                    <a:pt x="141" y="586"/>
                  </a:cubicBezTo>
                  <a:cubicBezTo>
                    <a:pt x="169" y="600"/>
                    <a:pt x="239" y="611"/>
                    <a:pt x="303" y="611"/>
                  </a:cubicBezTo>
                  <a:cubicBezTo>
                    <a:pt x="343" y="611"/>
                    <a:pt x="380" y="607"/>
                    <a:pt x="403" y="597"/>
                  </a:cubicBezTo>
                  <a:lnTo>
                    <a:pt x="403" y="597"/>
                  </a:lnTo>
                  <a:cubicBezTo>
                    <a:pt x="403" y="597"/>
                    <a:pt x="174" y="865"/>
                    <a:pt x="295" y="955"/>
                  </a:cubicBezTo>
                  <a:cubicBezTo>
                    <a:pt x="329" y="980"/>
                    <a:pt x="359" y="990"/>
                    <a:pt x="386" y="990"/>
                  </a:cubicBezTo>
                  <a:cubicBezTo>
                    <a:pt x="515" y="990"/>
                    <a:pt x="565" y="739"/>
                    <a:pt x="591" y="702"/>
                  </a:cubicBezTo>
                  <a:cubicBezTo>
                    <a:pt x="620" y="755"/>
                    <a:pt x="733" y="922"/>
                    <a:pt x="867" y="922"/>
                  </a:cubicBezTo>
                  <a:cubicBezTo>
                    <a:pt x="871" y="922"/>
                    <a:pt x="875" y="922"/>
                    <a:pt x="879" y="922"/>
                  </a:cubicBezTo>
                  <a:cubicBezTo>
                    <a:pt x="946" y="916"/>
                    <a:pt x="973" y="797"/>
                    <a:pt x="956" y="744"/>
                  </a:cubicBezTo>
                  <a:cubicBezTo>
                    <a:pt x="922" y="637"/>
                    <a:pt x="846" y="595"/>
                    <a:pt x="774" y="537"/>
                  </a:cubicBezTo>
                  <a:lnTo>
                    <a:pt x="774" y="537"/>
                  </a:lnTo>
                  <a:cubicBezTo>
                    <a:pt x="776" y="537"/>
                    <a:pt x="778" y="538"/>
                    <a:pt x="781" y="538"/>
                  </a:cubicBezTo>
                  <a:cubicBezTo>
                    <a:pt x="830" y="538"/>
                    <a:pt x="977" y="468"/>
                    <a:pt x="997" y="429"/>
                  </a:cubicBezTo>
                  <a:cubicBezTo>
                    <a:pt x="1036" y="350"/>
                    <a:pt x="998" y="259"/>
                    <a:pt x="919" y="236"/>
                  </a:cubicBezTo>
                  <a:cubicBezTo>
                    <a:pt x="912" y="234"/>
                    <a:pt x="905" y="234"/>
                    <a:pt x="897" y="234"/>
                  </a:cubicBezTo>
                  <a:cubicBezTo>
                    <a:pt x="815" y="234"/>
                    <a:pt x="660" y="317"/>
                    <a:pt x="641" y="317"/>
                  </a:cubicBezTo>
                  <a:cubicBezTo>
                    <a:pt x="640" y="317"/>
                    <a:pt x="640" y="317"/>
                    <a:pt x="639" y="317"/>
                  </a:cubicBezTo>
                  <a:cubicBezTo>
                    <a:pt x="627" y="305"/>
                    <a:pt x="590" y="10"/>
                    <a:pt x="507" y="1"/>
                  </a:cubicBezTo>
                  <a:cubicBezTo>
                    <a:pt x="502"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5"/>
            <p:cNvSpPr/>
            <p:nvPr/>
          </p:nvSpPr>
          <p:spPr>
            <a:xfrm>
              <a:off x="1856400" y="2829250"/>
              <a:ext cx="25950" cy="24775"/>
            </a:xfrm>
            <a:custGeom>
              <a:rect b="b" l="l" r="r" t="t"/>
              <a:pathLst>
                <a:path extrusionOk="0" h="991" w="1038">
                  <a:moveTo>
                    <a:pt x="494" y="1"/>
                  </a:moveTo>
                  <a:cubicBezTo>
                    <a:pt x="420" y="1"/>
                    <a:pt x="373" y="84"/>
                    <a:pt x="365" y="153"/>
                  </a:cubicBezTo>
                  <a:cubicBezTo>
                    <a:pt x="360" y="190"/>
                    <a:pt x="366" y="344"/>
                    <a:pt x="350" y="344"/>
                  </a:cubicBezTo>
                  <a:cubicBezTo>
                    <a:pt x="350" y="344"/>
                    <a:pt x="350" y="344"/>
                    <a:pt x="350" y="344"/>
                  </a:cubicBezTo>
                  <a:cubicBezTo>
                    <a:pt x="343" y="342"/>
                    <a:pt x="299" y="336"/>
                    <a:pt x="246" y="336"/>
                  </a:cubicBezTo>
                  <a:cubicBezTo>
                    <a:pt x="181" y="336"/>
                    <a:pt x="102" y="345"/>
                    <a:pt x="70" y="382"/>
                  </a:cubicBezTo>
                  <a:cubicBezTo>
                    <a:pt x="1" y="460"/>
                    <a:pt x="62" y="546"/>
                    <a:pt x="142" y="587"/>
                  </a:cubicBezTo>
                  <a:cubicBezTo>
                    <a:pt x="169" y="601"/>
                    <a:pt x="240" y="611"/>
                    <a:pt x="304" y="611"/>
                  </a:cubicBezTo>
                  <a:cubicBezTo>
                    <a:pt x="344" y="611"/>
                    <a:pt x="381" y="607"/>
                    <a:pt x="404" y="597"/>
                  </a:cubicBezTo>
                  <a:lnTo>
                    <a:pt x="404" y="597"/>
                  </a:lnTo>
                  <a:cubicBezTo>
                    <a:pt x="403" y="597"/>
                    <a:pt x="175" y="865"/>
                    <a:pt x="297" y="955"/>
                  </a:cubicBezTo>
                  <a:cubicBezTo>
                    <a:pt x="331" y="980"/>
                    <a:pt x="361" y="991"/>
                    <a:pt x="388" y="991"/>
                  </a:cubicBezTo>
                  <a:cubicBezTo>
                    <a:pt x="516" y="991"/>
                    <a:pt x="566" y="741"/>
                    <a:pt x="592" y="704"/>
                  </a:cubicBezTo>
                  <a:cubicBezTo>
                    <a:pt x="621" y="756"/>
                    <a:pt x="733" y="922"/>
                    <a:pt x="869" y="922"/>
                  </a:cubicBezTo>
                  <a:cubicBezTo>
                    <a:pt x="873" y="922"/>
                    <a:pt x="877" y="922"/>
                    <a:pt x="881" y="922"/>
                  </a:cubicBezTo>
                  <a:cubicBezTo>
                    <a:pt x="948" y="916"/>
                    <a:pt x="974" y="798"/>
                    <a:pt x="957" y="744"/>
                  </a:cubicBezTo>
                  <a:cubicBezTo>
                    <a:pt x="923" y="638"/>
                    <a:pt x="846" y="596"/>
                    <a:pt x="776" y="539"/>
                  </a:cubicBezTo>
                  <a:lnTo>
                    <a:pt x="776" y="539"/>
                  </a:lnTo>
                  <a:cubicBezTo>
                    <a:pt x="778" y="539"/>
                    <a:pt x="780" y="539"/>
                    <a:pt x="783" y="539"/>
                  </a:cubicBezTo>
                  <a:cubicBezTo>
                    <a:pt x="831" y="539"/>
                    <a:pt x="979" y="470"/>
                    <a:pt x="998" y="430"/>
                  </a:cubicBezTo>
                  <a:cubicBezTo>
                    <a:pt x="1038" y="352"/>
                    <a:pt x="1001" y="259"/>
                    <a:pt x="920" y="237"/>
                  </a:cubicBezTo>
                  <a:cubicBezTo>
                    <a:pt x="914" y="235"/>
                    <a:pt x="907" y="234"/>
                    <a:pt x="899" y="234"/>
                  </a:cubicBezTo>
                  <a:cubicBezTo>
                    <a:pt x="817" y="234"/>
                    <a:pt x="662" y="318"/>
                    <a:pt x="643" y="318"/>
                  </a:cubicBezTo>
                  <a:cubicBezTo>
                    <a:pt x="642" y="318"/>
                    <a:pt x="642" y="318"/>
                    <a:pt x="641" y="317"/>
                  </a:cubicBezTo>
                  <a:cubicBezTo>
                    <a:pt x="628" y="307"/>
                    <a:pt x="591" y="11"/>
                    <a:pt x="508" y="2"/>
                  </a:cubicBezTo>
                  <a:cubicBezTo>
                    <a:pt x="503" y="1"/>
                    <a:pt x="498"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5"/>
            <p:cNvSpPr/>
            <p:nvPr/>
          </p:nvSpPr>
          <p:spPr>
            <a:xfrm>
              <a:off x="1691175" y="2799550"/>
              <a:ext cx="25925" cy="24775"/>
            </a:xfrm>
            <a:custGeom>
              <a:rect b="b" l="l" r="r" t="t"/>
              <a:pathLst>
                <a:path extrusionOk="0" h="991" w="1037">
                  <a:moveTo>
                    <a:pt x="493" y="1"/>
                  </a:moveTo>
                  <a:cubicBezTo>
                    <a:pt x="419" y="1"/>
                    <a:pt x="371" y="85"/>
                    <a:pt x="363" y="153"/>
                  </a:cubicBezTo>
                  <a:cubicBezTo>
                    <a:pt x="360" y="190"/>
                    <a:pt x="364" y="344"/>
                    <a:pt x="348" y="344"/>
                  </a:cubicBezTo>
                  <a:cubicBezTo>
                    <a:pt x="348" y="344"/>
                    <a:pt x="348" y="344"/>
                    <a:pt x="348" y="344"/>
                  </a:cubicBezTo>
                  <a:cubicBezTo>
                    <a:pt x="341" y="342"/>
                    <a:pt x="297" y="336"/>
                    <a:pt x="245" y="336"/>
                  </a:cubicBezTo>
                  <a:cubicBezTo>
                    <a:pt x="180" y="336"/>
                    <a:pt x="102" y="345"/>
                    <a:pt x="69" y="382"/>
                  </a:cubicBezTo>
                  <a:cubicBezTo>
                    <a:pt x="1" y="460"/>
                    <a:pt x="62" y="546"/>
                    <a:pt x="140" y="587"/>
                  </a:cubicBezTo>
                  <a:cubicBezTo>
                    <a:pt x="168" y="601"/>
                    <a:pt x="241" y="611"/>
                    <a:pt x="306" y="611"/>
                  </a:cubicBezTo>
                  <a:cubicBezTo>
                    <a:pt x="345" y="611"/>
                    <a:pt x="380" y="608"/>
                    <a:pt x="402" y="599"/>
                  </a:cubicBezTo>
                  <a:lnTo>
                    <a:pt x="402" y="599"/>
                  </a:lnTo>
                  <a:cubicBezTo>
                    <a:pt x="402" y="599"/>
                    <a:pt x="174" y="867"/>
                    <a:pt x="295" y="955"/>
                  </a:cubicBezTo>
                  <a:cubicBezTo>
                    <a:pt x="329" y="980"/>
                    <a:pt x="360" y="991"/>
                    <a:pt x="386" y="991"/>
                  </a:cubicBezTo>
                  <a:cubicBezTo>
                    <a:pt x="516" y="991"/>
                    <a:pt x="564" y="741"/>
                    <a:pt x="592" y="703"/>
                  </a:cubicBezTo>
                  <a:cubicBezTo>
                    <a:pt x="621" y="756"/>
                    <a:pt x="731" y="922"/>
                    <a:pt x="865" y="922"/>
                  </a:cubicBezTo>
                  <a:cubicBezTo>
                    <a:pt x="870" y="922"/>
                    <a:pt x="874" y="922"/>
                    <a:pt x="879" y="922"/>
                  </a:cubicBezTo>
                  <a:cubicBezTo>
                    <a:pt x="946" y="916"/>
                    <a:pt x="973" y="798"/>
                    <a:pt x="955" y="744"/>
                  </a:cubicBezTo>
                  <a:cubicBezTo>
                    <a:pt x="922" y="638"/>
                    <a:pt x="846" y="596"/>
                    <a:pt x="774" y="539"/>
                  </a:cubicBezTo>
                  <a:lnTo>
                    <a:pt x="774" y="539"/>
                  </a:lnTo>
                  <a:cubicBezTo>
                    <a:pt x="776" y="539"/>
                    <a:pt x="778" y="539"/>
                    <a:pt x="781" y="539"/>
                  </a:cubicBezTo>
                  <a:cubicBezTo>
                    <a:pt x="831" y="539"/>
                    <a:pt x="977" y="470"/>
                    <a:pt x="997" y="430"/>
                  </a:cubicBezTo>
                  <a:cubicBezTo>
                    <a:pt x="1036" y="352"/>
                    <a:pt x="1000" y="261"/>
                    <a:pt x="918" y="238"/>
                  </a:cubicBezTo>
                  <a:cubicBezTo>
                    <a:pt x="911" y="236"/>
                    <a:pt x="904" y="235"/>
                    <a:pt x="895" y="235"/>
                  </a:cubicBezTo>
                  <a:cubicBezTo>
                    <a:pt x="813" y="235"/>
                    <a:pt x="660" y="318"/>
                    <a:pt x="641" y="318"/>
                  </a:cubicBezTo>
                  <a:cubicBezTo>
                    <a:pt x="640" y="318"/>
                    <a:pt x="640" y="318"/>
                    <a:pt x="640" y="317"/>
                  </a:cubicBezTo>
                  <a:cubicBezTo>
                    <a:pt x="626" y="307"/>
                    <a:pt x="589" y="11"/>
                    <a:pt x="506" y="2"/>
                  </a:cubicBezTo>
                  <a:cubicBezTo>
                    <a:pt x="502"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5"/>
            <p:cNvSpPr/>
            <p:nvPr/>
          </p:nvSpPr>
          <p:spPr>
            <a:xfrm>
              <a:off x="1470775" y="2974000"/>
              <a:ext cx="25950" cy="24775"/>
            </a:xfrm>
            <a:custGeom>
              <a:rect b="b" l="l" r="r" t="t"/>
              <a:pathLst>
                <a:path extrusionOk="0" h="991" w="1038">
                  <a:moveTo>
                    <a:pt x="493" y="0"/>
                  </a:moveTo>
                  <a:cubicBezTo>
                    <a:pt x="419" y="0"/>
                    <a:pt x="372" y="83"/>
                    <a:pt x="364" y="152"/>
                  </a:cubicBezTo>
                  <a:cubicBezTo>
                    <a:pt x="359" y="189"/>
                    <a:pt x="365" y="342"/>
                    <a:pt x="349" y="342"/>
                  </a:cubicBezTo>
                  <a:cubicBezTo>
                    <a:pt x="349" y="342"/>
                    <a:pt x="349" y="342"/>
                    <a:pt x="349" y="342"/>
                  </a:cubicBezTo>
                  <a:cubicBezTo>
                    <a:pt x="342" y="340"/>
                    <a:pt x="299" y="335"/>
                    <a:pt x="247" y="335"/>
                  </a:cubicBezTo>
                  <a:cubicBezTo>
                    <a:pt x="181" y="335"/>
                    <a:pt x="102" y="344"/>
                    <a:pt x="70" y="380"/>
                  </a:cubicBezTo>
                  <a:cubicBezTo>
                    <a:pt x="0" y="459"/>
                    <a:pt x="61" y="544"/>
                    <a:pt x="141" y="586"/>
                  </a:cubicBezTo>
                  <a:cubicBezTo>
                    <a:pt x="168" y="600"/>
                    <a:pt x="239" y="610"/>
                    <a:pt x="303" y="610"/>
                  </a:cubicBezTo>
                  <a:cubicBezTo>
                    <a:pt x="343" y="610"/>
                    <a:pt x="380" y="606"/>
                    <a:pt x="403" y="597"/>
                  </a:cubicBezTo>
                  <a:lnTo>
                    <a:pt x="403" y="597"/>
                  </a:lnTo>
                  <a:cubicBezTo>
                    <a:pt x="403" y="597"/>
                    <a:pt x="175" y="865"/>
                    <a:pt x="296" y="954"/>
                  </a:cubicBezTo>
                  <a:cubicBezTo>
                    <a:pt x="330" y="980"/>
                    <a:pt x="360" y="990"/>
                    <a:pt x="386" y="990"/>
                  </a:cubicBezTo>
                  <a:cubicBezTo>
                    <a:pt x="515" y="990"/>
                    <a:pt x="565" y="739"/>
                    <a:pt x="591" y="701"/>
                  </a:cubicBezTo>
                  <a:cubicBezTo>
                    <a:pt x="620" y="755"/>
                    <a:pt x="733" y="922"/>
                    <a:pt x="868" y="922"/>
                  </a:cubicBezTo>
                  <a:cubicBezTo>
                    <a:pt x="872" y="922"/>
                    <a:pt x="876" y="922"/>
                    <a:pt x="880" y="921"/>
                  </a:cubicBezTo>
                  <a:cubicBezTo>
                    <a:pt x="947" y="915"/>
                    <a:pt x="973" y="797"/>
                    <a:pt x="956" y="743"/>
                  </a:cubicBezTo>
                  <a:cubicBezTo>
                    <a:pt x="923" y="637"/>
                    <a:pt x="846" y="595"/>
                    <a:pt x="775" y="537"/>
                  </a:cubicBezTo>
                  <a:lnTo>
                    <a:pt x="775" y="537"/>
                  </a:lnTo>
                  <a:cubicBezTo>
                    <a:pt x="777" y="537"/>
                    <a:pt x="779" y="537"/>
                    <a:pt x="782" y="537"/>
                  </a:cubicBezTo>
                  <a:cubicBezTo>
                    <a:pt x="831" y="537"/>
                    <a:pt x="978" y="468"/>
                    <a:pt x="998" y="429"/>
                  </a:cubicBezTo>
                  <a:cubicBezTo>
                    <a:pt x="1037" y="353"/>
                    <a:pt x="1000" y="260"/>
                    <a:pt x="919" y="236"/>
                  </a:cubicBezTo>
                  <a:cubicBezTo>
                    <a:pt x="912" y="234"/>
                    <a:pt x="905" y="233"/>
                    <a:pt x="897" y="233"/>
                  </a:cubicBezTo>
                  <a:cubicBezTo>
                    <a:pt x="814" y="233"/>
                    <a:pt x="661" y="317"/>
                    <a:pt x="642" y="317"/>
                  </a:cubicBezTo>
                  <a:cubicBezTo>
                    <a:pt x="641" y="317"/>
                    <a:pt x="641" y="317"/>
                    <a:pt x="641" y="317"/>
                  </a:cubicBezTo>
                  <a:cubicBezTo>
                    <a:pt x="627" y="305"/>
                    <a:pt x="590" y="10"/>
                    <a:pt x="507" y="1"/>
                  </a:cubicBezTo>
                  <a:cubicBezTo>
                    <a:pt x="502" y="0"/>
                    <a:pt x="497"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5"/>
            <p:cNvSpPr/>
            <p:nvPr/>
          </p:nvSpPr>
          <p:spPr>
            <a:xfrm>
              <a:off x="1860125" y="3077550"/>
              <a:ext cx="25900" cy="24800"/>
            </a:xfrm>
            <a:custGeom>
              <a:rect b="b" l="l" r="r" t="t"/>
              <a:pathLst>
                <a:path extrusionOk="0" h="992" w="1036">
                  <a:moveTo>
                    <a:pt x="494" y="0"/>
                  </a:moveTo>
                  <a:cubicBezTo>
                    <a:pt x="420" y="0"/>
                    <a:pt x="372" y="84"/>
                    <a:pt x="362" y="154"/>
                  </a:cubicBezTo>
                  <a:cubicBezTo>
                    <a:pt x="359" y="191"/>
                    <a:pt x="365" y="344"/>
                    <a:pt x="348" y="344"/>
                  </a:cubicBezTo>
                  <a:cubicBezTo>
                    <a:pt x="348" y="344"/>
                    <a:pt x="348" y="344"/>
                    <a:pt x="347" y="344"/>
                  </a:cubicBezTo>
                  <a:cubicBezTo>
                    <a:pt x="341" y="341"/>
                    <a:pt x="297" y="335"/>
                    <a:pt x="245" y="335"/>
                  </a:cubicBezTo>
                  <a:cubicBezTo>
                    <a:pt x="179" y="335"/>
                    <a:pt x="101" y="344"/>
                    <a:pt x="69" y="381"/>
                  </a:cubicBezTo>
                  <a:cubicBezTo>
                    <a:pt x="0" y="460"/>
                    <a:pt x="61" y="546"/>
                    <a:pt x="141" y="588"/>
                  </a:cubicBezTo>
                  <a:cubicBezTo>
                    <a:pt x="168" y="601"/>
                    <a:pt x="239" y="611"/>
                    <a:pt x="303" y="611"/>
                  </a:cubicBezTo>
                  <a:cubicBezTo>
                    <a:pt x="343" y="611"/>
                    <a:pt x="380" y="607"/>
                    <a:pt x="403" y="598"/>
                  </a:cubicBezTo>
                  <a:lnTo>
                    <a:pt x="403" y="598"/>
                  </a:lnTo>
                  <a:cubicBezTo>
                    <a:pt x="403" y="598"/>
                    <a:pt x="174" y="866"/>
                    <a:pt x="295" y="956"/>
                  </a:cubicBezTo>
                  <a:cubicBezTo>
                    <a:pt x="329" y="981"/>
                    <a:pt x="359" y="992"/>
                    <a:pt x="386" y="992"/>
                  </a:cubicBezTo>
                  <a:cubicBezTo>
                    <a:pt x="515" y="992"/>
                    <a:pt x="565" y="740"/>
                    <a:pt x="591" y="703"/>
                  </a:cubicBezTo>
                  <a:cubicBezTo>
                    <a:pt x="620" y="755"/>
                    <a:pt x="732" y="922"/>
                    <a:pt x="865" y="922"/>
                  </a:cubicBezTo>
                  <a:cubicBezTo>
                    <a:pt x="869" y="922"/>
                    <a:pt x="874" y="922"/>
                    <a:pt x="878" y="921"/>
                  </a:cubicBezTo>
                  <a:cubicBezTo>
                    <a:pt x="946" y="917"/>
                    <a:pt x="973" y="799"/>
                    <a:pt x="956" y="745"/>
                  </a:cubicBezTo>
                  <a:cubicBezTo>
                    <a:pt x="922" y="637"/>
                    <a:pt x="846" y="597"/>
                    <a:pt x="774" y="538"/>
                  </a:cubicBezTo>
                  <a:lnTo>
                    <a:pt x="774" y="538"/>
                  </a:lnTo>
                  <a:cubicBezTo>
                    <a:pt x="776" y="539"/>
                    <a:pt x="778" y="539"/>
                    <a:pt x="780" y="539"/>
                  </a:cubicBezTo>
                  <a:cubicBezTo>
                    <a:pt x="830" y="539"/>
                    <a:pt x="977" y="469"/>
                    <a:pt x="997" y="430"/>
                  </a:cubicBezTo>
                  <a:cubicBezTo>
                    <a:pt x="1036" y="353"/>
                    <a:pt x="1001" y="261"/>
                    <a:pt x="919" y="237"/>
                  </a:cubicBezTo>
                  <a:cubicBezTo>
                    <a:pt x="912" y="236"/>
                    <a:pt x="905" y="235"/>
                    <a:pt x="897" y="235"/>
                  </a:cubicBezTo>
                  <a:cubicBezTo>
                    <a:pt x="814" y="235"/>
                    <a:pt x="660" y="319"/>
                    <a:pt x="641" y="319"/>
                  </a:cubicBezTo>
                  <a:cubicBezTo>
                    <a:pt x="640" y="319"/>
                    <a:pt x="639" y="318"/>
                    <a:pt x="639" y="318"/>
                  </a:cubicBezTo>
                  <a:cubicBezTo>
                    <a:pt x="627" y="306"/>
                    <a:pt x="590" y="11"/>
                    <a:pt x="507" y="1"/>
                  </a:cubicBezTo>
                  <a:cubicBezTo>
                    <a:pt x="503" y="0"/>
                    <a:pt x="499" y="0"/>
                    <a:pt x="4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5"/>
            <p:cNvSpPr/>
            <p:nvPr/>
          </p:nvSpPr>
          <p:spPr>
            <a:xfrm>
              <a:off x="1428200" y="3038900"/>
              <a:ext cx="25900" cy="24775"/>
            </a:xfrm>
            <a:custGeom>
              <a:rect b="b" l="l" r="r" t="t"/>
              <a:pathLst>
                <a:path extrusionOk="0" h="991" w="1036">
                  <a:moveTo>
                    <a:pt x="491" y="0"/>
                  </a:moveTo>
                  <a:cubicBezTo>
                    <a:pt x="418" y="0"/>
                    <a:pt x="371" y="84"/>
                    <a:pt x="362" y="152"/>
                  </a:cubicBezTo>
                  <a:cubicBezTo>
                    <a:pt x="359" y="189"/>
                    <a:pt x="364" y="343"/>
                    <a:pt x="348" y="343"/>
                  </a:cubicBezTo>
                  <a:cubicBezTo>
                    <a:pt x="348" y="343"/>
                    <a:pt x="348" y="343"/>
                    <a:pt x="347" y="342"/>
                  </a:cubicBezTo>
                  <a:cubicBezTo>
                    <a:pt x="341" y="340"/>
                    <a:pt x="297" y="335"/>
                    <a:pt x="245" y="335"/>
                  </a:cubicBezTo>
                  <a:cubicBezTo>
                    <a:pt x="180" y="335"/>
                    <a:pt x="101" y="344"/>
                    <a:pt x="69" y="380"/>
                  </a:cubicBezTo>
                  <a:cubicBezTo>
                    <a:pt x="0" y="459"/>
                    <a:pt x="62" y="544"/>
                    <a:pt x="139" y="586"/>
                  </a:cubicBezTo>
                  <a:cubicBezTo>
                    <a:pt x="167" y="600"/>
                    <a:pt x="239" y="611"/>
                    <a:pt x="303" y="611"/>
                  </a:cubicBezTo>
                  <a:cubicBezTo>
                    <a:pt x="343" y="611"/>
                    <a:pt x="380" y="607"/>
                    <a:pt x="401" y="597"/>
                  </a:cubicBezTo>
                  <a:lnTo>
                    <a:pt x="401" y="597"/>
                  </a:lnTo>
                  <a:cubicBezTo>
                    <a:pt x="401" y="597"/>
                    <a:pt x="174" y="865"/>
                    <a:pt x="295" y="954"/>
                  </a:cubicBezTo>
                  <a:cubicBezTo>
                    <a:pt x="329" y="980"/>
                    <a:pt x="359" y="990"/>
                    <a:pt x="386" y="990"/>
                  </a:cubicBezTo>
                  <a:cubicBezTo>
                    <a:pt x="515" y="990"/>
                    <a:pt x="564" y="739"/>
                    <a:pt x="591" y="702"/>
                  </a:cubicBezTo>
                  <a:cubicBezTo>
                    <a:pt x="620" y="755"/>
                    <a:pt x="731" y="922"/>
                    <a:pt x="867" y="922"/>
                  </a:cubicBezTo>
                  <a:cubicBezTo>
                    <a:pt x="871" y="922"/>
                    <a:pt x="875" y="922"/>
                    <a:pt x="879" y="922"/>
                  </a:cubicBezTo>
                  <a:cubicBezTo>
                    <a:pt x="946" y="916"/>
                    <a:pt x="973" y="797"/>
                    <a:pt x="955" y="743"/>
                  </a:cubicBezTo>
                  <a:cubicBezTo>
                    <a:pt x="922" y="637"/>
                    <a:pt x="846" y="595"/>
                    <a:pt x="774" y="537"/>
                  </a:cubicBezTo>
                  <a:lnTo>
                    <a:pt x="774" y="537"/>
                  </a:lnTo>
                  <a:cubicBezTo>
                    <a:pt x="776" y="537"/>
                    <a:pt x="778" y="537"/>
                    <a:pt x="781" y="537"/>
                  </a:cubicBezTo>
                  <a:cubicBezTo>
                    <a:pt x="831" y="537"/>
                    <a:pt x="977" y="468"/>
                    <a:pt x="997" y="429"/>
                  </a:cubicBezTo>
                  <a:cubicBezTo>
                    <a:pt x="1036" y="350"/>
                    <a:pt x="998" y="259"/>
                    <a:pt x="918" y="236"/>
                  </a:cubicBezTo>
                  <a:cubicBezTo>
                    <a:pt x="911" y="234"/>
                    <a:pt x="904" y="234"/>
                    <a:pt x="895" y="234"/>
                  </a:cubicBezTo>
                  <a:cubicBezTo>
                    <a:pt x="813" y="234"/>
                    <a:pt x="659" y="317"/>
                    <a:pt x="641" y="317"/>
                  </a:cubicBezTo>
                  <a:cubicBezTo>
                    <a:pt x="640" y="317"/>
                    <a:pt x="640" y="317"/>
                    <a:pt x="639" y="317"/>
                  </a:cubicBezTo>
                  <a:cubicBezTo>
                    <a:pt x="626" y="305"/>
                    <a:pt x="588" y="10"/>
                    <a:pt x="506" y="1"/>
                  </a:cubicBezTo>
                  <a:cubicBezTo>
                    <a:pt x="501" y="1"/>
                    <a:pt x="496" y="0"/>
                    <a:pt x="4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5"/>
            <p:cNvSpPr/>
            <p:nvPr/>
          </p:nvSpPr>
          <p:spPr>
            <a:xfrm>
              <a:off x="1568375" y="2852300"/>
              <a:ext cx="25975" cy="24800"/>
            </a:xfrm>
            <a:custGeom>
              <a:rect b="b" l="l" r="r" t="t"/>
              <a:pathLst>
                <a:path extrusionOk="0" h="992" w="1039">
                  <a:moveTo>
                    <a:pt x="494" y="1"/>
                  </a:moveTo>
                  <a:cubicBezTo>
                    <a:pt x="420" y="1"/>
                    <a:pt x="372" y="85"/>
                    <a:pt x="364" y="153"/>
                  </a:cubicBezTo>
                  <a:cubicBezTo>
                    <a:pt x="359" y="190"/>
                    <a:pt x="365" y="344"/>
                    <a:pt x="349" y="344"/>
                  </a:cubicBezTo>
                  <a:cubicBezTo>
                    <a:pt x="349" y="344"/>
                    <a:pt x="349" y="344"/>
                    <a:pt x="349" y="344"/>
                  </a:cubicBezTo>
                  <a:cubicBezTo>
                    <a:pt x="342" y="342"/>
                    <a:pt x="298" y="336"/>
                    <a:pt x="246" y="336"/>
                  </a:cubicBezTo>
                  <a:cubicBezTo>
                    <a:pt x="180" y="336"/>
                    <a:pt x="101" y="345"/>
                    <a:pt x="69" y="382"/>
                  </a:cubicBezTo>
                  <a:cubicBezTo>
                    <a:pt x="0" y="459"/>
                    <a:pt x="61" y="546"/>
                    <a:pt x="141" y="587"/>
                  </a:cubicBezTo>
                  <a:cubicBezTo>
                    <a:pt x="169" y="601"/>
                    <a:pt x="242" y="611"/>
                    <a:pt x="307" y="611"/>
                  </a:cubicBezTo>
                  <a:cubicBezTo>
                    <a:pt x="345" y="611"/>
                    <a:pt x="381" y="607"/>
                    <a:pt x="403" y="599"/>
                  </a:cubicBezTo>
                  <a:lnTo>
                    <a:pt x="403" y="599"/>
                  </a:lnTo>
                  <a:cubicBezTo>
                    <a:pt x="403" y="599"/>
                    <a:pt x="174" y="866"/>
                    <a:pt x="296" y="956"/>
                  </a:cubicBezTo>
                  <a:cubicBezTo>
                    <a:pt x="330" y="981"/>
                    <a:pt x="360" y="991"/>
                    <a:pt x="386" y="991"/>
                  </a:cubicBezTo>
                  <a:cubicBezTo>
                    <a:pt x="515" y="991"/>
                    <a:pt x="565" y="741"/>
                    <a:pt x="591" y="703"/>
                  </a:cubicBezTo>
                  <a:cubicBezTo>
                    <a:pt x="620" y="755"/>
                    <a:pt x="732" y="922"/>
                    <a:pt x="866" y="922"/>
                  </a:cubicBezTo>
                  <a:cubicBezTo>
                    <a:pt x="871" y="922"/>
                    <a:pt x="875" y="922"/>
                    <a:pt x="880" y="922"/>
                  </a:cubicBezTo>
                  <a:cubicBezTo>
                    <a:pt x="947" y="916"/>
                    <a:pt x="973" y="799"/>
                    <a:pt x="956" y="744"/>
                  </a:cubicBezTo>
                  <a:cubicBezTo>
                    <a:pt x="922" y="637"/>
                    <a:pt x="846" y="597"/>
                    <a:pt x="775" y="539"/>
                  </a:cubicBezTo>
                  <a:lnTo>
                    <a:pt x="775" y="539"/>
                  </a:lnTo>
                  <a:cubicBezTo>
                    <a:pt x="777" y="539"/>
                    <a:pt x="779" y="539"/>
                    <a:pt x="782" y="539"/>
                  </a:cubicBezTo>
                  <a:cubicBezTo>
                    <a:pt x="831" y="539"/>
                    <a:pt x="978" y="469"/>
                    <a:pt x="997" y="429"/>
                  </a:cubicBezTo>
                  <a:cubicBezTo>
                    <a:pt x="1039" y="353"/>
                    <a:pt x="1001" y="262"/>
                    <a:pt x="919" y="236"/>
                  </a:cubicBezTo>
                  <a:cubicBezTo>
                    <a:pt x="913" y="235"/>
                    <a:pt x="906" y="234"/>
                    <a:pt x="898" y="234"/>
                  </a:cubicBezTo>
                  <a:cubicBezTo>
                    <a:pt x="816" y="234"/>
                    <a:pt x="661" y="318"/>
                    <a:pt x="642" y="318"/>
                  </a:cubicBezTo>
                  <a:cubicBezTo>
                    <a:pt x="641" y="318"/>
                    <a:pt x="641" y="317"/>
                    <a:pt x="641" y="317"/>
                  </a:cubicBezTo>
                  <a:cubicBezTo>
                    <a:pt x="627" y="307"/>
                    <a:pt x="590" y="10"/>
                    <a:pt x="507" y="2"/>
                  </a:cubicBezTo>
                  <a:cubicBezTo>
                    <a:pt x="503" y="1"/>
                    <a:pt x="499"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5"/>
            <p:cNvSpPr/>
            <p:nvPr/>
          </p:nvSpPr>
          <p:spPr>
            <a:xfrm>
              <a:off x="1476750" y="3089050"/>
              <a:ext cx="25950" cy="24775"/>
            </a:xfrm>
            <a:custGeom>
              <a:rect b="b" l="l" r="r" t="t"/>
              <a:pathLst>
                <a:path extrusionOk="0" h="991" w="1038">
                  <a:moveTo>
                    <a:pt x="493" y="1"/>
                  </a:moveTo>
                  <a:cubicBezTo>
                    <a:pt x="419" y="1"/>
                    <a:pt x="373" y="84"/>
                    <a:pt x="364" y="153"/>
                  </a:cubicBezTo>
                  <a:cubicBezTo>
                    <a:pt x="360" y="190"/>
                    <a:pt x="366" y="345"/>
                    <a:pt x="350" y="345"/>
                  </a:cubicBezTo>
                  <a:cubicBezTo>
                    <a:pt x="350" y="345"/>
                    <a:pt x="349" y="345"/>
                    <a:pt x="349" y="345"/>
                  </a:cubicBezTo>
                  <a:cubicBezTo>
                    <a:pt x="343" y="342"/>
                    <a:pt x="298" y="336"/>
                    <a:pt x="246" y="336"/>
                  </a:cubicBezTo>
                  <a:cubicBezTo>
                    <a:pt x="181" y="336"/>
                    <a:pt x="103" y="345"/>
                    <a:pt x="71" y="382"/>
                  </a:cubicBezTo>
                  <a:cubicBezTo>
                    <a:pt x="1" y="460"/>
                    <a:pt x="63" y="547"/>
                    <a:pt x="141" y="587"/>
                  </a:cubicBezTo>
                  <a:cubicBezTo>
                    <a:pt x="169" y="601"/>
                    <a:pt x="242" y="612"/>
                    <a:pt x="307" y="612"/>
                  </a:cubicBezTo>
                  <a:cubicBezTo>
                    <a:pt x="346" y="612"/>
                    <a:pt x="381" y="608"/>
                    <a:pt x="403" y="599"/>
                  </a:cubicBezTo>
                  <a:lnTo>
                    <a:pt x="403" y="599"/>
                  </a:lnTo>
                  <a:cubicBezTo>
                    <a:pt x="403" y="599"/>
                    <a:pt x="176" y="865"/>
                    <a:pt x="297" y="955"/>
                  </a:cubicBezTo>
                  <a:cubicBezTo>
                    <a:pt x="331" y="980"/>
                    <a:pt x="361" y="991"/>
                    <a:pt x="387" y="991"/>
                  </a:cubicBezTo>
                  <a:cubicBezTo>
                    <a:pt x="516" y="991"/>
                    <a:pt x="566" y="741"/>
                    <a:pt x="592" y="704"/>
                  </a:cubicBezTo>
                  <a:cubicBezTo>
                    <a:pt x="621" y="756"/>
                    <a:pt x="733" y="923"/>
                    <a:pt x="868" y="923"/>
                  </a:cubicBezTo>
                  <a:cubicBezTo>
                    <a:pt x="872" y="923"/>
                    <a:pt x="876" y="922"/>
                    <a:pt x="880" y="922"/>
                  </a:cubicBezTo>
                  <a:cubicBezTo>
                    <a:pt x="948" y="916"/>
                    <a:pt x="973" y="798"/>
                    <a:pt x="957" y="744"/>
                  </a:cubicBezTo>
                  <a:cubicBezTo>
                    <a:pt x="924" y="638"/>
                    <a:pt x="846" y="596"/>
                    <a:pt x="776" y="539"/>
                  </a:cubicBezTo>
                  <a:lnTo>
                    <a:pt x="776" y="539"/>
                  </a:lnTo>
                  <a:cubicBezTo>
                    <a:pt x="778" y="539"/>
                    <a:pt x="780" y="540"/>
                    <a:pt x="782" y="540"/>
                  </a:cubicBezTo>
                  <a:cubicBezTo>
                    <a:pt x="831" y="540"/>
                    <a:pt x="979" y="470"/>
                    <a:pt x="999" y="430"/>
                  </a:cubicBezTo>
                  <a:cubicBezTo>
                    <a:pt x="1038" y="354"/>
                    <a:pt x="1000" y="262"/>
                    <a:pt x="919" y="237"/>
                  </a:cubicBezTo>
                  <a:cubicBezTo>
                    <a:pt x="913" y="235"/>
                    <a:pt x="905" y="234"/>
                    <a:pt x="897" y="234"/>
                  </a:cubicBezTo>
                  <a:cubicBezTo>
                    <a:pt x="815" y="234"/>
                    <a:pt x="661" y="318"/>
                    <a:pt x="642" y="318"/>
                  </a:cubicBezTo>
                  <a:cubicBezTo>
                    <a:pt x="642" y="318"/>
                    <a:pt x="641" y="318"/>
                    <a:pt x="641" y="318"/>
                  </a:cubicBezTo>
                  <a:cubicBezTo>
                    <a:pt x="628" y="306"/>
                    <a:pt x="590" y="11"/>
                    <a:pt x="508" y="2"/>
                  </a:cubicBezTo>
                  <a:cubicBezTo>
                    <a:pt x="503"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5"/>
            <p:cNvSpPr/>
            <p:nvPr/>
          </p:nvSpPr>
          <p:spPr>
            <a:xfrm>
              <a:off x="2200225" y="2938150"/>
              <a:ext cx="26000" cy="24800"/>
            </a:xfrm>
            <a:custGeom>
              <a:rect b="b" l="l" r="r" t="t"/>
              <a:pathLst>
                <a:path extrusionOk="0" h="992" w="1040">
                  <a:moveTo>
                    <a:pt x="495" y="1"/>
                  </a:moveTo>
                  <a:cubicBezTo>
                    <a:pt x="420" y="1"/>
                    <a:pt x="373" y="85"/>
                    <a:pt x="365" y="153"/>
                  </a:cubicBezTo>
                  <a:cubicBezTo>
                    <a:pt x="360" y="190"/>
                    <a:pt x="366" y="344"/>
                    <a:pt x="350" y="344"/>
                  </a:cubicBezTo>
                  <a:cubicBezTo>
                    <a:pt x="350" y="344"/>
                    <a:pt x="350" y="344"/>
                    <a:pt x="350" y="344"/>
                  </a:cubicBezTo>
                  <a:cubicBezTo>
                    <a:pt x="343" y="342"/>
                    <a:pt x="299" y="336"/>
                    <a:pt x="247" y="336"/>
                  </a:cubicBezTo>
                  <a:cubicBezTo>
                    <a:pt x="181" y="336"/>
                    <a:pt x="103" y="345"/>
                    <a:pt x="71" y="382"/>
                  </a:cubicBezTo>
                  <a:cubicBezTo>
                    <a:pt x="1" y="460"/>
                    <a:pt x="64" y="546"/>
                    <a:pt x="142" y="587"/>
                  </a:cubicBezTo>
                  <a:cubicBezTo>
                    <a:pt x="170" y="601"/>
                    <a:pt x="243" y="611"/>
                    <a:pt x="307" y="611"/>
                  </a:cubicBezTo>
                  <a:cubicBezTo>
                    <a:pt x="346" y="611"/>
                    <a:pt x="382" y="608"/>
                    <a:pt x="403" y="599"/>
                  </a:cubicBezTo>
                  <a:lnTo>
                    <a:pt x="403" y="599"/>
                  </a:lnTo>
                  <a:cubicBezTo>
                    <a:pt x="403" y="599"/>
                    <a:pt x="176" y="867"/>
                    <a:pt x="297" y="956"/>
                  </a:cubicBezTo>
                  <a:cubicBezTo>
                    <a:pt x="331" y="981"/>
                    <a:pt x="360" y="992"/>
                    <a:pt x="387" y="992"/>
                  </a:cubicBezTo>
                  <a:cubicBezTo>
                    <a:pt x="516" y="992"/>
                    <a:pt x="566" y="741"/>
                    <a:pt x="592" y="703"/>
                  </a:cubicBezTo>
                  <a:cubicBezTo>
                    <a:pt x="621" y="756"/>
                    <a:pt x="733" y="922"/>
                    <a:pt x="867" y="922"/>
                  </a:cubicBezTo>
                  <a:cubicBezTo>
                    <a:pt x="872" y="922"/>
                    <a:pt x="876" y="922"/>
                    <a:pt x="881" y="922"/>
                  </a:cubicBezTo>
                  <a:cubicBezTo>
                    <a:pt x="948" y="916"/>
                    <a:pt x="974" y="799"/>
                    <a:pt x="957" y="744"/>
                  </a:cubicBezTo>
                  <a:cubicBezTo>
                    <a:pt x="924" y="638"/>
                    <a:pt x="846" y="597"/>
                    <a:pt x="776" y="539"/>
                  </a:cubicBezTo>
                  <a:lnTo>
                    <a:pt x="776" y="539"/>
                  </a:lnTo>
                  <a:cubicBezTo>
                    <a:pt x="778" y="539"/>
                    <a:pt x="780" y="539"/>
                    <a:pt x="783" y="539"/>
                  </a:cubicBezTo>
                  <a:cubicBezTo>
                    <a:pt x="831" y="539"/>
                    <a:pt x="979" y="470"/>
                    <a:pt x="999" y="430"/>
                  </a:cubicBezTo>
                  <a:cubicBezTo>
                    <a:pt x="1039" y="352"/>
                    <a:pt x="1002" y="260"/>
                    <a:pt x="920" y="238"/>
                  </a:cubicBezTo>
                  <a:cubicBezTo>
                    <a:pt x="913" y="236"/>
                    <a:pt x="905" y="235"/>
                    <a:pt x="897" y="235"/>
                  </a:cubicBezTo>
                  <a:cubicBezTo>
                    <a:pt x="815" y="235"/>
                    <a:pt x="661" y="318"/>
                    <a:pt x="643" y="318"/>
                  </a:cubicBezTo>
                  <a:cubicBezTo>
                    <a:pt x="642" y="318"/>
                    <a:pt x="642" y="318"/>
                    <a:pt x="641" y="317"/>
                  </a:cubicBezTo>
                  <a:cubicBezTo>
                    <a:pt x="628" y="307"/>
                    <a:pt x="590" y="11"/>
                    <a:pt x="508" y="2"/>
                  </a:cubicBezTo>
                  <a:cubicBezTo>
                    <a:pt x="504"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5"/>
            <p:cNvSpPr/>
            <p:nvPr/>
          </p:nvSpPr>
          <p:spPr>
            <a:xfrm>
              <a:off x="2336000" y="3074050"/>
              <a:ext cx="25950" cy="24775"/>
            </a:xfrm>
            <a:custGeom>
              <a:rect b="b" l="l" r="r" t="t"/>
              <a:pathLst>
                <a:path extrusionOk="0" h="991" w="1038">
                  <a:moveTo>
                    <a:pt x="493" y="1"/>
                  </a:moveTo>
                  <a:cubicBezTo>
                    <a:pt x="419" y="1"/>
                    <a:pt x="372" y="84"/>
                    <a:pt x="364" y="153"/>
                  </a:cubicBezTo>
                  <a:cubicBezTo>
                    <a:pt x="359" y="190"/>
                    <a:pt x="365" y="343"/>
                    <a:pt x="350" y="343"/>
                  </a:cubicBezTo>
                  <a:cubicBezTo>
                    <a:pt x="349" y="343"/>
                    <a:pt x="349" y="343"/>
                    <a:pt x="349" y="343"/>
                  </a:cubicBezTo>
                  <a:cubicBezTo>
                    <a:pt x="342" y="341"/>
                    <a:pt x="299" y="336"/>
                    <a:pt x="247" y="336"/>
                  </a:cubicBezTo>
                  <a:cubicBezTo>
                    <a:pt x="181" y="336"/>
                    <a:pt x="102" y="344"/>
                    <a:pt x="69" y="380"/>
                  </a:cubicBezTo>
                  <a:cubicBezTo>
                    <a:pt x="0" y="460"/>
                    <a:pt x="62" y="545"/>
                    <a:pt x="141" y="587"/>
                  </a:cubicBezTo>
                  <a:cubicBezTo>
                    <a:pt x="169" y="601"/>
                    <a:pt x="239" y="611"/>
                    <a:pt x="303" y="611"/>
                  </a:cubicBezTo>
                  <a:cubicBezTo>
                    <a:pt x="343" y="611"/>
                    <a:pt x="380" y="607"/>
                    <a:pt x="403" y="597"/>
                  </a:cubicBezTo>
                  <a:lnTo>
                    <a:pt x="403" y="597"/>
                  </a:lnTo>
                  <a:cubicBezTo>
                    <a:pt x="403" y="597"/>
                    <a:pt x="174" y="865"/>
                    <a:pt x="296" y="955"/>
                  </a:cubicBezTo>
                  <a:cubicBezTo>
                    <a:pt x="330" y="980"/>
                    <a:pt x="360" y="991"/>
                    <a:pt x="386" y="991"/>
                  </a:cubicBezTo>
                  <a:cubicBezTo>
                    <a:pt x="515" y="991"/>
                    <a:pt x="565" y="739"/>
                    <a:pt x="591" y="702"/>
                  </a:cubicBezTo>
                  <a:cubicBezTo>
                    <a:pt x="620" y="756"/>
                    <a:pt x="733" y="923"/>
                    <a:pt x="868" y="923"/>
                  </a:cubicBezTo>
                  <a:cubicBezTo>
                    <a:pt x="872" y="923"/>
                    <a:pt x="876" y="922"/>
                    <a:pt x="880" y="922"/>
                  </a:cubicBezTo>
                  <a:cubicBezTo>
                    <a:pt x="947" y="916"/>
                    <a:pt x="973" y="798"/>
                    <a:pt x="956" y="744"/>
                  </a:cubicBezTo>
                  <a:cubicBezTo>
                    <a:pt x="922" y="638"/>
                    <a:pt x="846" y="596"/>
                    <a:pt x="775" y="538"/>
                  </a:cubicBezTo>
                  <a:lnTo>
                    <a:pt x="775" y="538"/>
                  </a:lnTo>
                  <a:cubicBezTo>
                    <a:pt x="777" y="538"/>
                    <a:pt x="779" y="538"/>
                    <a:pt x="782" y="538"/>
                  </a:cubicBezTo>
                  <a:cubicBezTo>
                    <a:pt x="831" y="538"/>
                    <a:pt x="978" y="468"/>
                    <a:pt x="997" y="430"/>
                  </a:cubicBezTo>
                  <a:cubicBezTo>
                    <a:pt x="1037" y="350"/>
                    <a:pt x="1001" y="259"/>
                    <a:pt x="919" y="237"/>
                  </a:cubicBezTo>
                  <a:cubicBezTo>
                    <a:pt x="912" y="235"/>
                    <a:pt x="905" y="234"/>
                    <a:pt x="897" y="234"/>
                  </a:cubicBezTo>
                  <a:cubicBezTo>
                    <a:pt x="815" y="234"/>
                    <a:pt x="661" y="318"/>
                    <a:pt x="642" y="318"/>
                  </a:cubicBezTo>
                  <a:cubicBezTo>
                    <a:pt x="641" y="318"/>
                    <a:pt x="641" y="318"/>
                    <a:pt x="641" y="318"/>
                  </a:cubicBezTo>
                  <a:cubicBezTo>
                    <a:pt x="627" y="306"/>
                    <a:pt x="590" y="11"/>
                    <a:pt x="507" y="2"/>
                  </a:cubicBezTo>
                  <a:cubicBezTo>
                    <a:pt x="502"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5"/>
            <p:cNvSpPr/>
            <p:nvPr/>
          </p:nvSpPr>
          <p:spPr>
            <a:xfrm>
              <a:off x="1157925" y="3104150"/>
              <a:ext cx="27700" cy="24475"/>
            </a:xfrm>
            <a:custGeom>
              <a:rect b="b" l="l" r="r" t="t"/>
              <a:pathLst>
                <a:path extrusionOk="0" h="979" w="1108">
                  <a:moveTo>
                    <a:pt x="443" y="0"/>
                  </a:moveTo>
                  <a:cubicBezTo>
                    <a:pt x="395" y="0"/>
                    <a:pt x="346" y="27"/>
                    <a:pt x="323" y="76"/>
                  </a:cubicBezTo>
                  <a:cubicBezTo>
                    <a:pt x="292" y="148"/>
                    <a:pt x="368" y="357"/>
                    <a:pt x="359" y="365"/>
                  </a:cubicBezTo>
                  <a:cubicBezTo>
                    <a:pt x="346" y="375"/>
                    <a:pt x="48" y="366"/>
                    <a:pt x="24" y="445"/>
                  </a:cubicBezTo>
                  <a:cubicBezTo>
                    <a:pt x="0" y="523"/>
                    <a:pt x="80" y="590"/>
                    <a:pt x="151" y="611"/>
                  </a:cubicBezTo>
                  <a:cubicBezTo>
                    <a:pt x="187" y="622"/>
                    <a:pt x="344" y="641"/>
                    <a:pt x="337" y="656"/>
                  </a:cubicBezTo>
                  <a:cubicBezTo>
                    <a:pt x="329" y="671"/>
                    <a:pt x="273" y="869"/>
                    <a:pt x="329" y="936"/>
                  </a:cubicBezTo>
                  <a:cubicBezTo>
                    <a:pt x="354" y="966"/>
                    <a:pt x="383" y="979"/>
                    <a:pt x="412" y="979"/>
                  </a:cubicBezTo>
                  <a:cubicBezTo>
                    <a:pt x="460" y="979"/>
                    <a:pt x="510" y="944"/>
                    <a:pt x="542" y="899"/>
                  </a:cubicBezTo>
                  <a:cubicBezTo>
                    <a:pt x="572" y="858"/>
                    <a:pt x="609" y="704"/>
                    <a:pt x="594" y="641"/>
                  </a:cubicBezTo>
                  <a:lnTo>
                    <a:pt x="594" y="641"/>
                  </a:lnTo>
                  <a:cubicBezTo>
                    <a:pt x="594" y="641"/>
                    <a:pt x="754" y="829"/>
                    <a:pt x="869" y="829"/>
                  </a:cubicBezTo>
                  <a:cubicBezTo>
                    <a:pt x="891" y="829"/>
                    <a:pt x="912" y="822"/>
                    <a:pt x="929" y="804"/>
                  </a:cubicBezTo>
                  <a:cubicBezTo>
                    <a:pt x="1107" y="629"/>
                    <a:pt x="766" y="510"/>
                    <a:pt x="727" y="471"/>
                  </a:cubicBezTo>
                  <a:cubicBezTo>
                    <a:pt x="786" y="450"/>
                    <a:pt x="977" y="360"/>
                    <a:pt x="989" y="222"/>
                  </a:cubicBezTo>
                  <a:cubicBezTo>
                    <a:pt x="995" y="160"/>
                    <a:pt x="899" y="117"/>
                    <a:pt x="839" y="117"/>
                  </a:cubicBezTo>
                  <a:cubicBezTo>
                    <a:pt x="835" y="117"/>
                    <a:pt x="830" y="117"/>
                    <a:pt x="826" y="118"/>
                  </a:cubicBezTo>
                  <a:cubicBezTo>
                    <a:pt x="715" y="134"/>
                    <a:pt x="662" y="201"/>
                    <a:pt x="594" y="263"/>
                  </a:cubicBezTo>
                  <a:cubicBezTo>
                    <a:pt x="608" y="224"/>
                    <a:pt x="558" y="53"/>
                    <a:pt x="521" y="26"/>
                  </a:cubicBezTo>
                  <a:cubicBezTo>
                    <a:pt x="498" y="9"/>
                    <a:pt x="470" y="0"/>
                    <a:pt x="4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5"/>
            <p:cNvSpPr/>
            <p:nvPr/>
          </p:nvSpPr>
          <p:spPr>
            <a:xfrm>
              <a:off x="1980725" y="2903250"/>
              <a:ext cx="35000" cy="35050"/>
            </a:xfrm>
            <a:custGeom>
              <a:rect b="b" l="l" r="r" t="t"/>
              <a:pathLst>
                <a:path extrusionOk="0" h="1402" w="1400">
                  <a:moveTo>
                    <a:pt x="864" y="0"/>
                  </a:moveTo>
                  <a:cubicBezTo>
                    <a:pt x="787" y="0"/>
                    <a:pt x="708" y="62"/>
                    <a:pt x="666" y="126"/>
                  </a:cubicBezTo>
                  <a:cubicBezTo>
                    <a:pt x="639" y="167"/>
                    <a:pt x="556" y="356"/>
                    <a:pt x="535" y="356"/>
                  </a:cubicBezTo>
                  <a:cubicBezTo>
                    <a:pt x="534" y="356"/>
                    <a:pt x="534" y="355"/>
                    <a:pt x="533" y="355"/>
                  </a:cubicBezTo>
                  <a:cubicBezTo>
                    <a:pt x="519" y="342"/>
                    <a:pt x="333" y="223"/>
                    <a:pt x="211" y="223"/>
                  </a:cubicBezTo>
                  <a:cubicBezTo>
                    <a:pt x="192" y="223"/>
                    <a:pt x="175" y="226"/>
                    <a:pt x="160" y="232"/>
                  </a:cubicBezTo>
                  <a:cubicBezTo>
                    <a:pt x="26" y="289"/>
                    <a:pt x="53" y="434"/>
                    <a:pt x="125" y="531"/>
                  </a:cubicBezTo>
                  <a:cubicBezTo>
                    <a:pt x="168" y="588"/>
                    <a:pt x="356" y="700"/>
                    <a:pt x="446" y="703"/>
                  </a:cubicBezTo>
                  <a:cubicBezTo>
                    <a:pt x="446" y="703"/>
                    <a:pt x="0" y="901"/>
                    <a:pt x="95" y="1085"/>
                  </a:cubicBezTo>
                  <a:cubicBezTo>
                    <a:pt x="138" y="1168"/>
                    <a:pt x="191" y="1199"/>
                    <a:pt x="248" y="1199"/>
                  </a:cubicBezTo>
                  <a:cubicBezTo>
                    <a:pt x="399" y="1199"/>
                    <a:pt x="569" y="976"/>
                    <a:pt x="618" y="949"/>
                  </a:cubicBezTo>
                  <a:cubicBezTo>
                    <a:pt x="623" y="1036"/>
                    <a:pt x="666" y="1326"/>
                    <a:pt x="847" y="1396"/>
                  </a:cubicBezTo>
                  <a:cubicBezTo>
                    <a:pt x="857" y="1400"/>
                    <a:pt x="866" y="1401"/>
                    <a:pt x="876" y="1401"/>
                  </a:cubicBezTo>
                  <a:cubicBezTo>
                    <a:pt x="956" y="1401"/>
                    <a:pt x="1041" y="1290"/>
                    <a:pt x="1051" y="1221"/>
                  </a:cubicBezTo>
                  <a:cubicBezTo>
                    <a:pt x="1073" y="1068"/>
                    <a:pt x="1004" y="970"/>
                    <a:pt x="948" y="853"/>
                  </a:cubicBezTo>
                  <a:lnTo>
                    <a:pt x="948" y="853"/>
                  </a:lnTo>
                  <a:cubicBezTo>
                    <a:pt x="972" y="870"/>
                    <a:pt x="1046" y="880"/>
                    <a:pt x="1121" y="880"/>
                  </a:cubicBezTo>
                  <a:cubicBezTo>
                    <a:pt x="1194" y="880"/>
                    <a:pt x="1268" y="871"/>
                    <a:pt x="1295" y="851"/>
                  </a:cubicBezTo>
                  <a:cubicBezTo>
                    <a:pt x="1389" y="784"/>
                    <a:pt x="1399" y="648"/>
                    <a:pt x="1310" y="569"/>
                  </a:cubicBezTo>
                  <a:cubicBezTo>
                    <a:pt x="1227" y="498"/>
                    <a:pt x="918" y="515"/>
                    <a:pt x="913" y="500"/>
                  </a:cubicBezTo>
                  <a:cubicBezTo>
                    <a:pt x="906" y="477"/>
                    <a:pt x="1034" y="87"/>
                    <a:pt x="939" y="22"/>
                  </a:cubicBezTo>
                  <a:cubicBezTo>
                    <a:pt x="915" y="7"/>
                    <a:pt x="889"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5"/>
            <p:cNvSpPr/>
            <p:nvPr/>
          </p:nvSpPr>
          <p:spPr>
            <a:xfrm>
              <a:off x="1459475" y="2852475"/>
              <a:ext cx="36000" cy="34375"/>
            </a:xfrm>
            <a:custGeom>
              <a:rect b="b" l="l" r="r" t="t"/>
              <a:pathLst>
                <a:path extrusionOk="0" h="1375" w="1440">
                  <a:moveTo>
                    <a:pt x="687" y="1"/>
                  </a:moveTo>
                  <a:cubicBezTo>
                    <a:pt x="583" y="1"/>
                    <a:pt x="517" y="118"/>
                    <a:pt x="505" y="213"/>
                  </a:cubicBezTo>
                  <a:cubicBezTo>
                    <a:pt x="500" y="263"/>
                    <a:pt x="507" y="478"/>
                    <a:pt x="486" y="478"/>
                  </a:cubicBezTo>
                  <a:cubicBezTo>
                    <a:pt x="486" y="478"/>
                    <a:pt x="485" y="478"/>
                    <a:pt x="485" y="478"/>
                  </a:cubicBezTo>
                  <a:cubicBezTo>
                    <a:pt x="476" y="474"/>
                    <a:pt x="413" y="466"/>
                    <a:pt x="340" y="466"/>
                  </a:cubicBezTo>
                  <a:cubicBezTo>
                    <a:pt x="249" y="466"/>
                    <a:pt x="142" y="479"/>
                    <a:pt x="98" y="530"/>
                  </a:cubicBezTo>
                  <a:cubicBezTo>
                    <a:pt x="0" y="638"/>
                    <a:pt x="89" y="759"/>
                    <a:pt x="196" y="815"/>
                  </a:cubicBezTo>
                  <a:cubicBezTo>
                    <a:pt x="236" y="834"/>
                    <a:pt x="334" y="848"/>
                    <a:pt x="423" y="848"/>
                  </a:cubicBezTo>
                  <a:cubicBezTo>
                    <a:pt x="478" y="848"/>
                    <a:pt x="530" y="843"/>
                    <a:pt x="561" y="829"/>
                  </a:cubicBezTo>
                  <a:lnTo>
                    <a:pt x="561" y="829"/>
                  </a:lnTo>
                  <a:cubicBezTo>
                    <a:pt x="561" y="830"/>
                    <a:pt x="246" y="1201"/>
                    <a:pt x="412" y="1325"/>
                  </a:cubicBezTo>
                  <a:cubicBezTo>
                    <a:pt x="459" y="1360"/>
                    <a:pt x="500" y="1374"/>
                    <a:pt x="537" y="1374"/>
                  </a:cubicBezTo>
                  <a:cubicBezTo>
                    <a:pt x="718" y="1374"/>
                    <a:pt x="787" y="1024"/>
                    <a:pt x="823" y="973"/>
                  </a:cubicBezTo>
                  <a:cubicBezTo>
                    <a:pt x="862" y="1047"/>
                    <a:pt x="1017" y="1276"/>
                    <a:pt x="1202" y="1276"/>
                  </a:cubicBezTo>
                  <a:cubicBezTo>
                    <a:pt x="1209" y="1276"/>
                    <a:pt x="1216" y="1276"/>
                    <a:pt x="1223" y="1275"/>
                  </a:cubicBezTo>
                  <a:cubicBezTo>
                    <a:pt x="1317" y="1268"/>
                    <a:pt x="1354" y="1103"/>
                    <a:pt x="1331" y="1031"/>
                  </a:cubicBezTo>
                  <a:cubicBezTo>
                    <a:pt x="1283" y="883"/>
                    <a:pt x="1176" y="825"/>
                    <a:pt x="1078" y="744"/>
                  </a:cubicBezTo>
                  <a:lnTo>
                    <a:pt x="1078" y="744"/>
                  </a:lnTo>
                  <a:cubicBezTo>
                    <a:pt x="1080" y="745"/>
                    <a:pt x="1083" y="745"/>
                    <a:pt x="1086" y="745"/>
                  </a:cubicBezTo>
                  <a:cubicBezTo>
                    <a:pt x="1154" y="745"/>
                    <a:pt x="1359" y="649"/>
                    <a:pt x="1387" y="593"/>
                  </a:cubicBezTo>
                  <a:cubicBezTo>
                    <a:pt x="1440" y="490"/>
                    <a:pt x="1390" y="363"/>
                    <a:pt x="1275" y="331"/>
                  </a:cubicBezTo>
                  <a:cubicBezTo>
                    <a:pt x="1266" y="328"/>
                    <a:pt x="1255" y="327"/>
                    <a:pt x="1243" y="327"/>
                  </a:cubicBezTo>
                  <a:cubicBezTo>
                    <a:pt x="1128" y="327"/>
                    <a:pt x="916" y="442"/>
                    <a:pt x="891" y="442"/>
                  </a:cubicBezTo>
                  <a:cubicBezTo>
                    <a:pt x="890" y="442"/>
                    <a:pt x="889" y="442"/>
                    <a:pt x="889" y="442"/>
                  </a:cubicBezTo>
                  <a:cubicBezTo>
                    <a:pt x="871" y="425"/>
                    <a:pt x="817" y="17"/>
                    <a:pt x="705"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5"/>
            <p:cNvSpPr/>
            <p:nvPr/>
          </p:nvSpPr>
          <p:spPr>
            <a:xfrm>
              <a:off x="1127325" y="3169350"/>
              <a:ext cx="36800" cy="32650"/>
            </a:xfrm>
            <a:custGeom>
              <a:rect b="b" l="l" r="r" t="t"/>
              <a:pathLst>
                <a:path extrusionOk="0" h="1306" w="1472">
                  <a:moveTo>
                    <a:pt x="743" y="0"/>
                  </a:moveTo>
                  <a:cubicBezTo>
                    <a:pt x="695" y="0"/>
                    <a:pt x="646" y="20"/>
                    <a:pt x="611" y="61"/>
                  </a:cubicBezTo>
                  <a:cubicBezTo>
                    <a:pt x="539" y="143"/>
                    <a:pt x="555" y="451"/>
                    <a:pt x="540" y="457"/>
                  </a:cubicBezTo>
                  <a:cubicBezTo>
                    <a:pt x="540" y="458"/>
                    <a:pt x="539" y="458"/>
                    <a:pt x="538" y="458"/>
                  </a:cubicBezTo>
                  <a:cubicBezTo>
                    <a:pt x="508" y="458"/>
                    <a:pt x="308" y="396"/>
                    <a:pt x="175" y="396"/>
                  </a:cubicBezTo>
                  <a:cubicBezTo>
                    <a:pt x="123" y="396"/>
                    <a:pt x="82" y="406"/>
                    <a:pt x="65" y="432"/>
                  </a:cubicBezTo>
                  <a:cubicBezTo>
                    <a:pt x="0" y="526"/>
                    <a:pt x="81" y="649"/>
                    <a:pt x="166" y="704"/>
                  </a:cubicBezTo>
                  <a:cubicBezTo>
                    <a:pt x="210" y="733"/>
                    <a:pt x="412" y="821"/>
                    <a:pt x="395" y="837"/>
                  </a:cubicBezTo>
                  <a:cubicBezTo>
                    <a:pt x="380" y="854"/>
                    <a:pt x="226" y="1095"/>
                    <a:pt x="274" y="1210"/>
                  </a:cubicBezTo>
                  <a:cubicBezTo>
                    <a:pt x="302" y="1279"/>
                    <a:pt x="354" y="1305"/>
                    <a:pt x="411" y="1305"/>
                  </a:cubicBezTo>
                  <a:cubicBezTo>
                    <a:pt x="466" y="1305"/>
                    <a:pt x="526" y="1281"/>
                    <a:pt x="573" y="1245"/>
                  </a:cubicBezTo>
                  <a:cubicBezTo>
                    <a:pt x="629" y="1203"/>
                    <a:pt x="741" y="1013"/>
                    <a:pt x="745" y="923"/>
                  </a:cubicBezTo>
                  <a:cubicBezTo>
                    <a:pt x="745" y="923"/>
                    <a:pt x="905" y="1288"/>
                    <a:pt x="1073" y="1288"/>
                  </a:cubicBezTo>
                  <a:cubicBezTo>
                    <a:pt x="1091" y="1288"/>
                    <a:pt x="1109" y="1284"/>
                    <a:pt x="1127" y="1274"/>
                  </a:cubicBezTo>
                  <a:cubicBezTo>
                    <a:pt x="1434" y="1116"/>
                    <a:pt x="1027" y="818"/>
                    <a:pt x="989" y="751"/>
                  </a:cubicBezTo>
                  <a:cubicBezTo>
                    <a:pt x="1076" y="748"/>
                    <a:pt x="1368" y="704"/>
                    <a:pt x="1437" y="525"/>
                  </a:cubicBezTo>
                  <a:cubicBezTo>
                    <a:pt x="1471" y="436"/>
                    <a:pt x="1339" y="332"/>
                    <a:pt x="1263" y="321"/>
                  </a:cubicBezTo>
                  <a:cubicBezTo>
                    <a:pt x="1243" y="318"/>
                    <a:pt x="1223" y="317"/>
                    <a:pt x="1204" y="317"/>
                  </a:cubicBezTo>
                  <a:cubicBezTo>
                    <a:pt x="1082" y="317"/>
                    <a:pt x="995" y="375"/>
                    <a:pt x="895" y="425"/>
                  </a:cubicBezTo>
                  <a:cubicBezTo>
                    <a:pt x="928" y="377"/>
                    <a:pt x="932" y="130"/>
                    <a:pt x="892" y="77"/>
                  </a:cubicBezTo>
                  <a:cubicBezTo>
                    <a:pt x="856" y="27"/>
                    <a:pt x="799" y="0"/>
                    <a:pt x="7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5"/>
            <p:cNvSpPr/>
            <p:nvPr/>
          </p:nvSpPr>
          <p:spPr>
            <a:xfrm>
              <a:off x="1891550" y="2961600"/>
              <a:ext cx="35400" cy="33325"/>
            </a:xfrm>
            <a:custGeom>
              <a:rect b="b" l="l" r="r" t="t"/>
              <a:pathLst>
                <a:path extrusionOk="0" h="1333" w="1416">
                  <a:moveTo>
                    <a:pt x="855" y="1"/>
                  </a:moveTo>
                  <a:cubicBezTo>
                    <a:pt x="831" y="1"/>
                    <a:pt x="806" y="6"/>
                    <a:pt x="781" y="17"/>
                  </a:cubicBezTo>
                  <a:cubicBezTo>
                    <a:pt x="683" y="62"/>
                    <a:pt x="572" y="350"/>
                    <a:pt x="555" y="350"/>
                  </a:cubicBezTo>
                  <a:cubicBezTo>
                    <a:pt x="555" y="350"/>
                    <a:pt x="555" y="350"/>
                    <a:pt x="555" y="350"/>
                  </a:cubicBezTo>
                  <a:cubicBezTo>
                    <a:pt x="534" y="349"/>
                    <a:pt x="287" y="120"/>
                    <a:pt x="167" y="120"/>
                  </a:cubicBezTo>
                  <a:cubicBezTo>
                    <a:pt x="154" y="120"/>
                    <a:pt x="143" y="123"/>
                    <a:pt x="133" y="129"/>
                  </a:cubicBezTo>
                  <a:cubicBezTo>
                    <a:pt x="36" y="192"/>
                    <a:pt x="60" y="334"/>
                    <a:pt x="114" y="419"/>
                  </a:cubicBezTo>
                  <a:cubicBezTo>
                    <a:pt x="142" y="463"/>
                    <a:pt x="290" y="626"/>
                    <a:pt x="268" y="635"/>
                  </a:cubicBezTo>
                  <a:cubicBezTo>
                    <a:pt x="247" y="644"/>
                    <a:pt x="8" y="801"/>
                    <a:pt x="3" y="922"/>
                  </a:cubicBezTo>
                  <a:cubicBezTo>
                    <a:pt x="1" y="1039"/>
                    <a:pt x="92" y="1087"/>
                    <a:pt x="188" y="1087"/>
                  </a:cubicBezTo>
                  <a:cubicBezTo>
                    <a:pt x="213" y="1087"/>
                    <a:pt x="238" y="1083"/>
                    <a:pt x="262" y="1078"/>
                  </a:cubicBezTo>
                  <a:cubicBezTo>
                    <a:pt x="331" y="1063"/>
                    <a:pt x="510" y="936"/>
                    <a:pt x="552" y="856"/>
                  </a:cubicBezTo>
                  <a:lnTo>
                    <a:pt x="552" y="856"/>
                  </a:lnTo>
                  <a:cubicBezTo>
                    <a:pt x="552" y="856"/>
                    <a:pt x="546" y="1332"/>
                    <a:pt x="748" y="1332"/>
                  </a:cubicBezTo>
                  <a:cubicBezTo>
                    <a:pt x="751" y="1332"/>
                    <a:pt x="753" y="1332"/>
                    <a:pt x="756" y="1332"/>
                  </a:cubicBezTo>
                  <a:cubicBezTo>
                    <a:pt x="1100" y="1314"/>
                    <a:pt x="853" y="874"/>
                    <a:pt x="847" y="799"/>
                  </a:cubicBezTo>
                  <a:lnTo>
                    <a:pt x="847" y="799"/>
                  </a:lnTo>
                  <a:cubicBezTo>
                    <a:pt x="894" y="818"/>
                    <a:pt x="1008" y="853"/>
                    <a:pt x="1123" y="853"/>
                  </a:cubicBezTo>
                  <a:cubicBezTo>
                    <a:pt x="1207" y="853"/>
                    <a:pt x="1290" y="834"/>
                    <a:pt x="1348" y="777"/>
                  </a:cubicBezTo>
                  <a:cubicBezTo>
                    <a:pt x="1416" y="711"/>
                    <a:pt x="1339" y="561"/>
                    <a:pt x="1273" y="520"/>
                  </a:cubicBezTo>
                  <a:cubicBezTo>
                    <a:pt x="1193" y="467"/>
                    <a:pt x="1118" y="457"/>
                    <a:pt x="1041" y="457"/>
                  </a:cubicBezTo>
                  <a:cubicBezTo>
                    <a:pt x="994" y="457"/>
                    <a:pt x="946" y="461"/>
                    <a:pt x="896" y="461"/>
                  </a:cubicBezTo>
                  <a:cubicBezTo>
                    <a:pt x="946" y="431"/>
                    <a:pt x="1051" y="208"/>
                    <a:pt x="1036" y="145"/>
                  </a:cubicBezTo>
                  <a:cubicBezTo>
                    <a:pt x="1016" y="60"/>
                    <a:pt x="939" y="1"/>
                    <a:pt x="8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5"/>
            <p:cNvSpPr/>
            <p:nvPr/>
          </p:nvSpPr>
          <p:spPr>
            <a:xfrm>
              <a:off x="1825925" y="2917625"/>
              <a:ext cx="34975" cy="35075"/>
            </a:xfrm>
            <a:custGeom>
              <a:rect b="b" l="l" r="r" t="t"/>
              <a:pathLst>
                <a:path extrusionOk="0" h="1403" w="1399">
                  <a:moveTo>
                    <a:pt x="865" y="1"/>
                  </a:moveTo>
                  <a:cubicBezTo>
                    <a:pt x="788" y="1"/>
                    <a:pt x="709" y="62"/>
                    <a:pt x="666" y="127"/>
                  </a:cubicBezTo>
                  <a:cubicBezTo>
                    <a:pt x="639" y="168"/>
                    <a:pt x="558" y="355"/>
                    <a:pt x="536" y="355"/>
                  </a:cubicBezTo>
                  <a:cubicBezTo>
                    <a:pt x="535" y="355"/>
                    <a:pt x="534" y="355"/>
                    <a:pt x="533" y="354"/>
                  </a:cubicBezTo>
                  <a:cubicBezTo>
                    <a:pt x="519" y="341"/>
                    <a:pt x="335" y="224"/>
                    <a:pt x="213" y="224"/>
                  </a:cubicBezTo>
                  <a:cubicBezTo>
                    <a:pt x="194" y="224"/>
                    <a:pt x="177" y="227"/>
                    <a:pt x="162" y="233"/>
                  </a:cubicBezTo>
                  <a:cubicBezTo>
                    <a:pt x="27" y="290"/>
                    <a:pt x="53" y="435"/>
                    <a:pt x="126" y="532"/>
                  </a:cubicBezTo>
                  <a:cubicBezTo>
                    <a:pt x="170" y="589"/>
                    <a:pt x="358" y="701"/>
                    <a:pt x="448" y="704"/>
                  </a:cubicBezTo>
                  <a:cubicBezTo>
                    <a:pt x="448" y="704"/>
                    <a:pt x="0" y="900"/>
                    <a:pt x="98" y="1086"/>
                  </a:cubicBezTo>
                  <a:cubicBezTo>
                    <a:pt x="141" y="1169"/>
                    <a:pt x="194" y="1200"/>
                    <a:pt x="250" y="1200"/>
                  </a:cubicBezTo>
                  <a:cubicBezTo>
                    <a:pt x="401" y="1200"/>
                    <a:pt x="572" y="977"/>
                    <a:pt x="621" y="950"/>
                  </a:cubicBezTo>
                  <a:cubicBezTo>
                    <a:pt x="626" y="1035"/>
                    <a:pt x="668" y="1327"/>
                    <a:pt x="850" y="1397"/>
                  </a:cubicBezTo>
                  <a:cubicBezTo>
                    <a:pt x="860" y="1401"/>
                    <a:pt x="869" y="1402"/>
                    <a:pt x="879" y="1402"/>
                  </a:cubicBezTo>
                  <a:cubicBezTo>
                    <a:pt x="959" y="1402"/>
                    <a:pt x="1043" y="1291"/>
                    <a:pt x="1054" y="1222"/>
                  </a:cubicBezTo>
                  <a:cubicBezTo>
                    <a:pt x="1076" y="1070"/>
                    <a:pt x="1008" y="971"/>
                    <a:pt x="951" y="854"/>
                  </a:cubicBezTo>
                  <a:lnTo>
                    <a:pt x="951" y="854"/>
                  </a:lnTo>
                  <a:cubicBezTo>
                    <a:pt x="974" y="871"/>
                    <a:pt x="1049" y="881"/>
                    <a:pt x="1124" y="881"/>
                  </a:cubicBezTo>
                  <a:cubicBezTo>
                    <a:pt x="1197" y="881"/>
                    <a:pt x="1270" y="872"/>
                    <a:pt x="1296" y="853"/>
                  </a:cubicBezTo>
                  <a:cubicBezTo>
                    <a:pt x="1389" y="785"/>
                    <a:pt x="1398" y="649"/>
                    <a:pt x="1310" y="570"/>
                  </a:cubicBezTo>
                  <a:cubicBezTo>
                    <a:pt x="1227" y="499"/>
                    <a:pt x="919" y="516"/>
                    <a:pt x="913" y="501"/>
                  </a:cubicBezTo>
                  <a:cubicBezTo>
                    <a:pt x="906" y="478"/>
                    <a:pt x="1034" y="88"/>
                    <a:pt x="940" y="24"/>
                  </a:cubicBezTo>
                  <a:cubicBezTo>
                    <a:pt x="916"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5"/>
            <p:cNvSpPr/>
            <p:nvPr/>
          </p:nvSpPr>
          <p:spPr>
            <a:xfrm>
              <a:off x="1905275" y="3023625"/>
              <a:ext cx="25950" cy="24800"/>
            </a:xfrm>
            <a:custGeom>
              <a:rect b="b" l="l" r="r" t="t"/>
              <a:pathLst>
                <a:path extrusionOk="0" h="992" w="1038">
                  <a:moveTo>
                    <a:pt x="494" y="1"/>
                  </a:moveTo>
                  <a:cubicBezTo>
                    <a:pt x="420" y="1"/>
                    <a:pt x="372" y="85"/>
                    <a:pt x="364" y="153"/>
                  </a:cubicBezTo>
                  <a:cubicBezTo>
                    <a:pt x="359" y="190"/>
                    <a:pt x="365" y="344"/>
                    <a:pt x="349" y="344"/>
                  </a:cubicBezTo>
                  <a:cubicBezTo>
                    <a:pt x="349" y="344"/>
                    <a:pt x="349" y="344"/>
                    <a:pt x="349" y="344"/>
                  </a:cubicBezTo>
                  <a:cubicBezTo>
                    <a:pt x="342" y="342"/>
                    <a:pt x="298" y="336"/>
                    <a:pt x="246" y="336"/>
                  </a:cubicBezTo>
                  <a:cubicBezTo>
                    <a:pt x="180" y="336"/>
                    <a:pt x="102" y="345"/>
                    <a:pt x="71" y="382"/>
                  </a:cubicBezTo>
                  <a:cubicBezTo>
                    <a:pt x="0" y="460"/>
                    <a:pt x="63" y="546"/>
                    <a:pt x="141" y="587"/>
                  </a:cubicBezTo>
                  <a:cubicBezTo>
                    <a:pt x="169" y="601"/>
                    <a:pt x="242" y="611"/>
                    <a:pt x="307" y="611"/>
                  </a:cubicBezTo>
                  <a:cubicBezTo>
                    <a:pt x="345" y="611"/>
                    <a:pt x="381" y="608"/>
                    <a:pt x="403" y="599"/>
                  </a:cubicBezTo>
                  <a:lnTo>
                    <a:pt x="403" y="599"/>
                  </a:lnTo>
                  <a:cubicBezTo>
                    <a:pt x="403" y="599"/>
                    <a:pt x="175" y="867"/>
                    <a:pt x="297" y="956"/>
                  </a:cubicBezTo>
                  <a:cubicBezTo>
                    <a:pt x="330" y="981"/>
                    <a:pt x="360" y="992"/>
                    <a:pt x="386" y="992"/>
                  </a:cubicBezTo>
                  <a:cubicBezTo>
                    <a:pt x="515" y="992"/>
                    <a:pt x="565" y="741"/>
                    <a:pt x="591" y="704"/>
                  </a:cubicBezTo>
                  <a:cubicBezTo>
                    <a:pt x="620" y="756"/>
                    <a:pt x="732" y="923"/>
                    <a:pt x="866" y="923"/>
                  </a:cubicBezTo>
                  <a:cubicBezTo>
                    <a:pt x="871" y="923"/>
                    <a:pt x="875" y="922"/>
                    <a:pt x="880" y="922"/>
                  </a:cubicBezTo>
                  <a:cubicBezTo>
                    <a:pt x="947" y="916"/>
                    <a:pt x="973" y="799"/>
                    <a:pt x="956" y="744"/>
                  </a:cubicBezTo>
                  <a:cubicBezTo>
                    <a:pt x="923" y="638"/>
                    <a:pt x="846" y="597"/>
                    <a:pt x="775" y="539"/>
                  </a:cubicBezTo>
                  <a:lnTo>
                    <a:pt x="775" y="539"/>
                  </a:lnTo>
                  <a:cubicBezTo>
                    <a:pt x="777" y="539"/>
                    <a:pt x="779" y="539"/>
                    <a:pt x="782" y="539"/>
                  </a:cubicBezTo>
                  <a:cubicBezTo>
                    <a:pt x="831" y="539"/>
                    <a:pt x="978" y="470"/>
                    <a:pt x="998" y="430"/>
                  </a:cubicBezTo>
                  <a:cubicBezTo>
                    <a:pt x="1037" y="352"/>
                    <a:pt x="1000" y="261"/>
                    <a:pt x="919" y="238"/>
                  </a:cubicBezTo>
                  <a:cubicBezTo>
                    <a:pt x="912" y="236"/>
                    <a:pt x="905" y="235"/>
                    <a:pt x="896" y="235"/>
                  </a:cubicBezTo>
                  <a:cubicBezTo>
                    <a:pt x="814" y="235"/>
                    <a:pt x="661" y="318"/>
                    <a:pt x="642" y="318"/>
                  </a:cubicBezTo>
                  <a:cubicBezTo>
                    <a:pt x="641" y="318"/>
                    <a:pt x="641" y="318"/>
                    <a:pt x="641" y="318"/>
                  </a:cubicBezTo>
                  <a:cubicBezTo>
                    <a:pt x="627" y="307"/>
                    <a:pt x="590" y="11"/>
                    <a:pt x="507" y="2"/>
                  </a:cubicBezTo>
                  <a:cubicBezTo>
                    <a:pt x="503" y="1"/>
                    <a:pt x="499"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5"/>
            <p:cNvSpPr/>
            <p:nvPr/>
          </p:nvSpPr>
          <p:spPr>
            <a:xfrm>
              <a:off x="1853900" y="2930475"/>
              <a:ext cx="25125" cy="25225"/>
            </a:xfrm>
            <a:custGeom>
              <a:rect b="b" l="l" r="r" t="t"/>
              <a:pathLst>
                <a:path extrusionOk="0" h="1009" w="1005">
                  <a:moveTo>
                    <a:pt x="622" y="1"/>
                  </a:moveTo>
                  <a:cubicBezTo>
                    <a:pt x="567" y="1"/>
                    <a:pt x="510" y="45"/>
                    <a:pt x="480" y="92"/>
                  </a:cubicBezTo>
                  <a:cubicBezTo>
                    <a:pt x="459" y="122"/>
                    <a:pt x="399" y="257"/>
                    <a:pt x="385" y="257"/>
                  </a:cubicBezTo>
                  <a:cubicBezTo>
                    <a:pt x="385" y="257"/>
                    <a:pt x="384" y="257"/>
                    <a:pt x="384" y="256"/>
                  </a:cubicBezTo>
                  <a:cubicBezTo>
                    <a:pt x="373" y="246"/>
                    <a:pt x="241" y="162"/>
                    <a:pt x="152" y="162"/>
                  </a:cubicBezTo>
                  <a:cubicBezTo>
                    <a:pt x="139" y="162"/>
                    <a:pt x="127" y="164"/>
                    <a:pt x="116" y="168"/>
                  </a:cubicBezTo>
                  <a:cubicBezTo>
                    <a:pt x="19" y="210"/>
                    <a:pt x="38" y="315"/>
                    <a:pt x="91" y="383"/>
                  </a:cubicBezTo>
                  <a:cubicBezTo>
                    <a:pt x="122" y="424"/>
                    <a:pt x="258" y="505"/>
                    <a:pt x="322" y="508"/>
                  </a:cubicBezTo>
                  <a:cubicBezTo>
                    <a:pt x="322" y="508"/>
                    <a:pt x="1" y="650"/>
                    <a:pt x="70" y="781"/>
                  </a:cubicBezTo>
                  <a:cubicBezTo>
                    <a:pt x="100" y="842"/>
                    <a:pt x="139" y="864"/>
                    <a:pt x="179" y="864"/>
                  </a:cubicBezTo>
                  <a:cubicBezTo>
                    <a:pt x="288" y="864"/>
                    <a:pt x="412" y="703"/>
                    <a:pt x="447" y="683"/>
                  </a:cubicBezTo>
                  <a:cubicBezTo>
                    <a:pt x="448" y="744"/>
                    <a:pt x="481" y="954"/>
                    <a:pt x="610" y="1004"/>
                  </a:cubicBezTo>
                  <a:cubicBezTo>
                    <a:pt x="617" y="1007"/>
                    <a:pt x="624" y="1008"/>
                    <a:pt x="631" y="1008"/>
                  </a:cubicBezTo>
                  <a:cubicBezTo>
                    <a:pt x="688" y="1008"/>
                    <a:pt x="748" y="929"/>
                    <a:pt x="756" y="879"/>
                  </a:cubicBezTo>
                  <a:cubicBezTo>
                    <a:pt x="773" y="769"/>
                    <a:pt x="722" y="698"/>
                    <a:pt x="683" y="614"/>
                  </a:cubicBezTo>
                  <a:lnTo>
                    <a:pt x="683" y="614"/>
                  </a:lnTo>
                  <a:cubicBezTo>
                    <a:pt x="699" y="626"/>
                    <a:pt x="751" y="632"/>
                    <a:pt x="803" y="632"/>
                  </a:cubicBezTo>
                  <a:cubicBezTo>
                    <a:pt x="857" y="632"/>
                    <a:pt x="912" y="625"/>
                    <a:pt x="931" y="611"/>
                  </a:cubicBezTo>
                  <a:cubicBezTo>
                    <a:pt x="997" y="563"/>
                    <a:pt x="1005" y="464"/>
                    <a:pt x="940" y="407"/>
                  </a:cubicBezTo>
                  <a:cubicBezTo>
                    <a:pt x="884" y="355"/>
                    <a:pt x="661" y="368"/>
                    <a:pt x="656" y="359"/>
                  </a:cubicBezTo>
                  <a:cubicBezTo>
                    <a:pt x="652" y="343"/>
                    <a:pt x="744" y="62"/>
                    <a:pt x="676" y="17"/>
                  </a:cubicBezTo>
                  <a:cubicBezTo>
                    <a:pt x="659" y="6"/>
                    <a:pt x="640" y="1"/>
                    <a:pt x="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5"/>
            <p:cNvSpPr/>
            <p:nvPr/>
          </p:nvSpPr>
          <p:spPr>
            <a:xfrm>
              <a:off x="1806650" y="3024750"/>
              <a:ext cx="27650" cy="24400"/>
            </a:xfrm>
            <a:custGeom>
              <a:rect b="b" l="l" r="r" t="t"/>
              <a:pathLst>
                <a:path extrusionOk="0" h="976" w="1106">
                  <a:moveTo>
                    <a:pt x="708" y="1"/>
                  </a:moveTo>
                  <a:cubicBezTo>
                    <a:pt x="661" y="1"/>
                    <a:pt x="612" y="33"/>
                    <a:pt x="578" y="75"/>
                  </a:cubicBezTo>
                  <a:cubicBezTo>
                    <a:pt x="547" y="114"/>
                    <a:pt x="502" y="268"/>
                    <a:pt x="516" y="329"/>
                  </a:cubicBezTo>
                  <a:cubicBezTo>
                    <a:pt x="516" y="329"/>
                    <a:pt x="360" y="130"/>
                    <a:pt x="245" y="130"/>
                  </a:cubicBezTo>
                  <a:cubicBezTo>
                    <a:pt x="224" y="130"/>
                    <a:pt x="205" y="136"/>
                    <a:pt x="188" y="151"/>
                  </a:cubicBezTo>
                  <a:cubicBezTo>
                    <a:pt x="1" y="316"/>
                    <a:pt x="338" y="452"/>
                    <a:pt x="375" y="494"/>
                  </a:cubicBezTo>
                  <a:cubicBezTo>
                    <a:pt x="315" y="510"/>
                    <a:pt x="119" y="591"/>
                    <a:pt x="103" y="729"/>
                  </a:cubicBezTo>
                  <a:cubicBezTo>
                    <a:pt x="93" y="793"/>
                    <a:pt x="191" y="842"/>
                    <a:pt x="250" y="842"/>
                  </a:cubicBezTo>
                  <a:cubicBezTo>
                    <a:pt x="253" y="842"/>
                    <a:pt x="257" y="841"/>
                    <a:pt x="260" y="841"/>
                  </a:cubicBezTo>
                  <a:cubicBezTo>
                    <a:pt x="372" y="831"/>
                    <a:pt x="427" y="765"/>
                    <a:pt x="499" y="706"/>
                  </a:cubicBezTo>
                  <a:lnTo>
                    <a:pt x="499" y="706"/>
                  </a:lnTo>
                  <a:cubicBezTo>
                    <a:pt x="484" y="747"/>
                    <a:pt x="523" y="919"/>
                    <a:pt x="560" y="949"/>
                  </a:cubicBezTo>
                  <a:cubicBezTo>
                    <a:pt x="584" y="967"/>
                    <a:pt x="613" y="976"/>
                    <a:pt x="642" y="976"/>
                  </a:cubicBezTo>
                  <a:cubicBezTo>
                    <a:pt x="689" y="976"/>
                    <a:pt x="736" y="952"/>
                    <a:pt x="761" y="905"/>
                  </a:cubicBezTo>
                  <a:cubicBezTo>
                    <a:pt x="795" y="837"/>
                    <a:pt x="731" y="623"/>
                    <a:pt x="740" y="617"/>
                  </a:cubicBezTo>
                  <a:cubicBezTo>
                    <a:pt x="755" y="608"/>
                    <a:pt x="1050" y="630"/>
                    <a:pt x="1077" y="554"/>
                  </a:cubicBezTo>
                  <a:cubicBezTo>
                    <a:pt x="1105" y="475"/>
                    <a:pt x="1026" y="406"/>
                    <a:pt x="957" y="382"/>
                  </a:cubicBezTo>
                  <a:cubicBezTo>
                    <a:pt x="921" y="370"/>
                    <a:pt x="765" y="343"/>
                    <a:pt x="773" y="328"/>
                  </a:cubicBezTo>
                  <a:cubicBezTo>
                    <a:pt x="780" y="313"/>
                    <a:pt x="846" y="118"/>
                    <a:pt x="794" y="47"/>
                  </a:cubicBezTo>
                  <a:cubicBezTo>
                    <a:pt x="769" y="14"/>
                    <a:pt x="739" y="1"/>
                    <a:pt x="7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5"/>
            <p:cNvSpPr/>
            <p:nvPr/>
          </p:nvSpPr>
          <p:spPr>
            <a:xfrm>
              <a:off x="1972750" y="2996750"/>
              <a:ext cx="34975" cy="35075"/>
            </a:xfrm>
            <a:custGeom>
              <a:rect b="b" l="l" r="r" t="t"/>
              <a:pathLst>
                <a:path extrusionOk="0" h="1403" w="1399">
                  <a:moveTo>
                    <a:pt x="866" y="1"/>
                  </a:moveTo>
                  <a:cubicBezTo>
                    <a:pt x="788" y="1"/>
                    <a:pt x="709" y="63"/>
                    <a:pt x="667" y="127"/>
                  </a:cubicBezTo>
                  <a:cubicBezTo>
                    <a:pt x="639" y="168"/>
                    <a:pt x="558" y="356"/>
                    <a:pt x="536" y="356"/>
                  </a:cubicBezTo>
                  <a:cubicBezTo>
                    <a:pt x="535" y="356"/>
                    <a:pt x="534" y="356"/>
                    <a:pt x="533" y="356"/>
                  </a:cubicBezTo>
                  <a:cubicBezTo>
                    <a:pt x="519" y="343"/>
                    <a:pt x="335" y="224"/>
                    <a:pt x="212" y="224"/>
                  </a:cubicBezTo>
                  <a:cubicBezTo>
                    <a:pt x="194" y="224"/>
                    <a:pt x="177" y="227"/>
                    <a:pt x="162" y="233"/>
                  </a:cubicBezTo>
                  <a:cubicBezTo>
                    <a:pt x="28" y="290"/>
                    <a:pt x="53" y="435"/>
                    <a:pt x="126" y="532"/>
                  </a:cubicBezTo>
                  <a:cubicBezTo>
                    <a:pt x="170" y="589"/>
                    <a:pt x="358" y="701"/>
                    <a:pt x="448" y="704"/>
                  </a:cubicBezTo>
                  <a:cubicBezTo>
                    <a:pt x="448" y="704"/>
                    <a:pt x="1" y="902"/>
                    <a:pt x="96" y="1086"/>
                  </a:cubicBezTo>
                  <a:cubicBezTo>
                    <a:pt x="139" y="1169"/>
                    <a:pt x="193" y="1200"/>
                    <a:pt x="249" y="1200"/>
                  </a:cubicBezTo>
                  <a:cubicBezTo>
                    <a:pt x="400" y="1200"/>
                    <a:pt x="571" y="977"/>
                    <a:pt x="620" y="950"/>
                  </a:cubicBezTo>
                  <a:cubicBezTo>
                    <a:pt x="623" y="1036"/>
                    <a:pt x="667" y="1327"/>
                    <a:pt x="848" y="1397"/>
                  </a:cubicBezTo>
                  <a:cubicBezTo>
                    <a:pt x="857" y="1401"/>
                    <a:pt x="867" y="1402"/>
                    <a:pt x="877" y="1402"/>
                  </a:cubicBezTo>
                  <a:cubicBezTo>
                    <a:pt x="958" y="1402"/>
                    <a:pt x="1042" y="1291"/>
                    <a:pt x="1053" y="1222"/>
                  </a:cubicBezTo>
                  <a:cubicBezTo>
                    <a:pt x="1074" y="1069"/>
                    <a:pt x="1005" y="971"/>
                    <a:pt x="949" y="854"/>
                  </a:cubicBezTo>
                  <a:lnTo>
                    <a:pt x="949" y="854"/>
                  </a:lnTo>
                  <a:cubicBezTo>
                    <a:pt x="973" y="871"/>
                    <a:pt x="1047" y="881"/>
                    <a:pt x="1122" y="881"/>
                  </a:cubicBezTo>
                  <a:cubicBezTo>
                    <a:pt x="1195" y="881"/>
                    <a:pt x="1269" y="872"/>
                    <a:pt x="1295" y="852"/>
                  </a:cubicBezTo>
                  <a:cubicBezTo>
                    <a:pt x="1389" y="785"/>
                    <a:pt x="1398" y="649"/>
                    <a:pt x="1310" y="570"/>
                  </a:cubicBezTo>
                  <a:cubicBezTo>
                    <a:pt x="1228" y="499"/>
                    <a:pt x="919" y="516"/>
                    <a:pt x="913" y="501"/>
                  </a:cubicBezTo>
                  <a:cubicBezTo>
                    <a:pt x="906" y="478"/>
                    <a:pt x="1035" y="88"/>
                    <a:pt x="940" y="23"/>
                  </a:cubicBezTo>
                  <a:cubicBezTo>
                    <a:pt x="917" y="8"/>
                    <a:pt x="891" y="1"/>
                    <a:pt x="8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5"/>
            <p:cNvSpPr/>
            <p:nvPr/>
          </p:nvSpPr>
          <p:spPr>
            <a:xfrm>
              <a:off x="1791250" y="3086325"/>
              <a:ext cx="34925" cy="35025"/>
            </a:xfrm>
            <a:custGeom>
              <a:rect b="b" l="l" r="r" t="t"/>
              <a:pathLst>
                <a:path extrusionOk="0" h="1401" w="1397">
                  <a:moveTo>
                    <a:pt x="863" y="0"/>
                  </a:moveTo>
                  <a:cubicBezTo>
                    <a:pt x="786" y="0"/>
                    <a:pt x="708" y="61"/>
                    <a:pt x="666" y="126"/>
                  </a:cubicBezTo>
                  <a:cubicBezTo>
                    <a:pt x="639" y="167"/>
                    <a:pt x="557" y="354"/>
                    <a:pt x="536" y="354"/>
                  </a:cubicBezTo>
                  <a:cubicBezTo>
                    <a:pt x="535" y="354"/>
                    <a:pt x="534" y="354"/>
                    <a:pt x="533" y="353"/>
                  </a:cubicBezTo>
                  <a:cubicBezTo>
                    <a:pt x="519" y="340"/>
                    <a:pt x="334" y="223"/>
                    <a:pt x="211" y="223"/>
                  </a:cubicBezTo>
                  <a:cubicBezTo>
                    <a:pt x="192" y="223"/>
                    <a:pt x="175" y="226"/>
                    <a:pt x="160" y="232"/>
                  </a:cubicBezTo>
                  <a:cubicBezTo>
                    <a:pt x="26" y="289"/>
                    <a:pt x="53" y="434"/>
                    <a:pt x="125" y="531"/>
                  </a:cubicBezTo>
                  <a:cubicBezTo>
                    <a:pt x="168" y="588"/>
                    <a:pt x="359" y="700"/>
                    <a:pt x="446" y="703"/>
                  </a:cubicBezTo>
                  <a:cubicBezTo>
                    <a:pt x="446" y="703"/>
                    <a:pt x="0" y="899"/>
                    <a:pt x="95" y="1085"/>
                  </a:cubicBezTo>
                  <a:cubicBezTo>
                    <a:pt x="138" y="1168"/>
                    <a:pt x="191" y="1199"/>
                    <a:pt x="248" y="1199"/>
                  </a:cubicBezTo>
                  <a:cubicBezTo>
                    <a:pt x="399" y="1199"/>
                    <a:pt x="569" y="976"/>
                    <a:pt x="618" y="949"/>
                  </a:cubicBezTo>
                  <a:cubicBezTo>
                    <a:pt x="623" y="1034"/>
                    <a:pt x="666" y="1326"/>
                    <a:pt x="847" y="1395"/>
                  </a:cubicBezTo>
                  <a:cubicBezTo>
                    <a:pt x="857" y="1399"/>
                    <a:pt x="867" y="1400"/>
                    <a:pt x="877" y="1400"/>
                  </a:cubicBezTo>
                  <a:cubicBezTo>
                    <a:pt x="957" y="1400"/>
                    <a:pt x="1041" y="1289"/>
                    <a:pt x="1051" y="1221"/>
                  </a:cubicBezTo>
                  <a:cubicBezTo>
                    <a:pt x="1073" y="1069"/>
                    <a:pt x="1004" y="968"/>
                    <a:pt x="948" y="853"/>
                  </a:cubicBezTo>
                  <a:lnTo>
                    <a:pt x="948" y="853"/>
                  </a:lnTo>
                  <a:cubicBezTo>
                    <a:pt x="972" y="870"/>
                    <a:pt x="1048" y="879"/>
                    <a:pt x="1124" y="879"/>
                  </a:cubicBezTo>
                  <a:cubicBezTo>
                    <a:pt x="1197" y="879"/>
                    <a:pt x="1269" y="871"/>
                    <a:pt x="1295" y="852"/>
                  </a:cubicBezTo>
                  <a:cubicBezTo>
                    <a:pt x="1387" y="784"/>
                    <a:pt x="1396" y="648"/>
                    <a:pt x="1310" y="569"/>
                  </a:cubicBezTo>
                  <a:cubicBezTo>
                    <a:pt x="1227" y="498"/>
                    <a:pt x="918" y="515"/>
                    <a:pt x="913" y="500"/>
                  </a:cubicBezTo>
                  <a:cubicBezTo>
                    <a:pt x="906" y="477"/>
                    <a:pt x="1034" y="87"/>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5"/>
            <p:cNvSpPr/>
            <p:nvPr/>
          </p:nvSpPr>
          <p:spPr>
            <a:xfrm>
              <a:off x="1929100" y="2920350"/>
              <a:ext cx="25450" cy="24000"/>
            </a:xfrm>
            <a:custGeom>
              <a:rect b="b" l="l" r="r" t="t"/>
              <a:pathLst>
                <a:path extrusionOk="0" h="960" w="1018">
                  <a:moveTo>
                    <a:pt x="615" y="1"/>
                  </a:moveTo>
                  <a:cubicBezTo>
                    <a:pt x="598" y="1"/>
                    <a:pt x="580" y="4"/>
                    <a:pt x="563" y="12"/>
                  </a:cubicBezTo>
                  <a:cubicBezTo>
                    <a:pt x="491" y="43"/>
                    <a:pt x="412" y="251"/>
                    <a:pt x="400" y="251"/>
                  </a:cubicBezTo>
                  <a:cubicBezTo>
                    <a:pt x="385" y="250"/>
                    <a:pt x="206" y="86"/>
                    <a:pt x="119" y="86"/>
                  </a:cubicBezTo>
                  <a:cubicBezTo>
                    <a:pt x="110" y="86"/>
                    <a:pt x="102" y="88"/>
                    <a:pt x="95" y="93"/>
                  </a:cubicBezTo>
                  <a:cubicBezTo>
                    <a:pt x="26" y="138"/>
                    <a:pt x="42" y="241"/>
                    <a:pt x="83" y="302"/>
                  </a:cubicBezTo>
                  <a:cubicBezTo>
                    <a:pt x="102" y="334"/>
                    <a:pt x="207" y="450"/>
                    <a:pt x="192" y="458"/>
                  </a:cubicBezTo>
                  <a:cubicBezTo>
                    <a:pt x="177" y="464"/>
                    <a:pt x="5" y="577"/>
                    <a:pt x="3" y="666"/>
                  </a:cubicBezTo>
                  <a:cubicBezTo>
                    <a:pt x="1" y="750"/>
                    <a:pt x="69" y="783"/>
                    <a:pt x="139" y="783"/>
                  </a:cubicBezTo>
                  <a:cubicBezTo>
                    <a:pt x="156" y="783"/>
                    <a:pt x="173" y="781"/>
                    <a:pt x="189" y="778"/>
                  </a:cubicBezTo>
                  <a:cubicBezTo>
                    <a:pt x="240" y="766"/>
                    <a:pt x="369" y="675"/>
                    <a:pt x="397" y="616"/>
                  </a:cubicBezTo>
                  <a:lnTo>
                    <a:pt x="397" y="616"/>
                  </a:lnTo>
                  <a:cubicBezTo>
                    <a:pt x="397" y="616"/>
                    <a:pt x="393" y="959"/>
                    <a:pt x="536" y="959"/>
                  </a:cubicBezTo>
                  <a:cubicBezTo>
                    <a:pt x="538" y="959"/>
                    <a:pt x="540" y="959"/>
                    <a:pt x="542" y="959"/>
                  </a:cubicBezTo>
                  <a:cubicBezTo>
                    <a:pt x="790" y="946"/>
                    <a:pt x="611" y="630"/>
                    <a:pt x="608" y="576"/>
                  </a:cubicBezTo>
                  <a:lnTo>
                    <a:pt x="608" y="576"/>
                  </a:lnTo>
                  <a:cubicBezTo>
                    <a:pt x="641" y="589"/>
                    <a:pt x="723" y="614"/>
                    <a:pt x="805" y="614"/>
                  </a:cubicBezTo>
                  <a:cubicBezTo>
                    <a:pt x="866" y="614"/>
                    <a:pt x="927" y="600"/>
                    <a:pt x="969" y="558"/>
                  </a:cubicBezTo>
                  <a:cubicBezTo>
                    <a:pt x="1018" y="512"/>
                    <a:pt x="961" y="404"/>
                    <a:pt x="915" y="374"/>
                  </a:cubicBezTo>
                  <a:cubicBezTo>
                    <a:pt x="855" y="336"/>
                    <a:pt x="800" y="329"/>
                    <a:pt x="744" y="329"/>
                  </a:cubicBezTo>
                  <a:cubicBezTo>
                    <a:pt x="711" y="329"/>
                    <a:pt x="678" y="331"/>
                    <a:pt x="644" y="332"/>
                  </a:cubicBezTo>
                  <a:cubicBezTo>
                    <a:pt x="678" y="311"/>
                    <a:pt x="756" y="151"/>
                    <a:pt x="744" y="106"/>
                  </a:cubicBezTo>
                  <a:cubicBezTo>
                    <a:pt x="731" y="43"/>
                    <a:pt x="675"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5"/>
            <p:cNvSpPr/>
            <p:nvPr/>
          </p:nvSpPr>
          <p:spPr>
            <a:xfrm>
              <a:off x="1780500" y="2923000"/>
              <a:ext cx="27725" cy="24500"/>
            </a:xfrm>
            <a:custGeom>
              <a:rect b="b" l="l" r="r" t="t"/>
              <a:pathLst>
                <a:path extrusionOk="0" h="980" w="1109">
                  <a:moveTo>
                    <a:pt x="444" y="0"/>
                  </a:moveTo>
                  <a:cubicBezTo>
                    <a:pt x="396" y="0"/>
                    <a:pt x="348" y="27"/>
                    <a:pt x="326" y="76"/>
                  </a:cubicBezTo>
                  <a:cubicBezTo>
                    <a:pt x="291" y="148"/>
                    <a:pt x="371" y="358"/>
                    <a:pt x="360" y="364"/>
                  </a:cubicBezTo>
                  <a:cubicBezTo>
                    <a:pt x="348" y="376"/>
                    <a:pt x="50" y="367"/>
                    <a:pt x="26" y="445"/>
                  </a:cubicBezTo>
                  <a:cubicBezTo>
                    <a:pt x="1" y="524"/>
                    <a:pt x="82" y="591"/>
                    <a:pt x="154" y="611"/>
                  </a:cubicBezTo>
                  <a:cubicBezTo>
                    <a:pt x="188" y="623"/>
                    <a:pt x="345" y="642"/>
                    <a:pt x="338" y="656"/>
                  </a:cubicBezTo>
                  <a:cubicBezTo>
                    <a:pt x="330" y="670"/>
                    <a:pt x="275" y="869"/>
                    <a:pt x="330" y="937"/>
                  </a:cubicBezTo>
                  <a:cubicBezTo>
                    <a:pt x="355" y="967"/>
                    <a:pt x="384" y="979"/>
                    <a:pt x="413" y="979"/>
                  </a:cubicBezTo>
                  <a:cubicBezTo>
                    <a:pt x="462" y="979"/>
                    <a:pt x="512" y="944"/>
                    <a:pt x="544" y="899"/>
                  </a:cubicBezTo>
                  <a:cubicBezTo>
                    <a:pt x="574" y="858"/>
                    <a:pt x="611" y="705"/>
                    <a:pt x="596" y="641"/>
                  </a:cubicBezTo>
                  <a:lnTo>
                    <a:pt x="596" y="641"/>
                  </a:lnTo>
                  <a:cubicBezTo>
                    <a:pt x="596" y="641"/>
                    <a:pt x="756" y="828"/>
                    <a:pt x="871" y="828"/>
                  </a:cubicBezTo>
                  <a:cubicBezTo>
                    <a:pt x="893" y="828"/>
                    <a:pt x="914" y="821"/>
                    <a:pt x="932" y="804"/>
                  </a:cubicBezTo>
                  <a:cubicBezTo>
                    <a:pt x="1108" y="632"/>
                    <a:pt x="769" y="510"/>
                    <a:pt x="730" y="471"/>
                  </a:cubicBezTo>
                  <a:cubicBezTo>
                    <a:pt x="786" y="451"/>
                    <a:pt x="980" y="361"/>
                    <a:pt x="991" y="222"/>
                  </a:cubicBezTo>
                  <a:cubicBezTo>
                    <a:pt x="996" y="159"/>
                    <a:pt x="900" y="116"/>
                    <a:pt x="841" y="116"/>
                  </a:cubicBezTo>
                  <a:cubicBezTo>
                    <a:pt x="837" y="116"/>
                    <a:pt x="832" y="116"/>
                    <a:pt x="828" y="117"/>
                  </a:cubicBezTo>
                  <a:cubicBezTo>
                    <a:pt x="718" y="135"/>
                    <a:pt x="664" y="202"/>
                    <a:pt x="596" y="263"/>
                  </a:cubicBezTo>
                  <a:cubicBezTo>
                    <a:pt x="610" y="225"/>
                    <a:pt x="561" y="54"/>
                    <a:pt x="523" y="26"/>
                  </a:cubicBezTo>
                  <a:cubicBezTo>
                    <a:pt x="499" y="8"/>
                    <a:pt x="472" y="0"/>
                    <a:pt x="4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5"/>
            <p:cNvSpPr/>
            <p:nvPr/>
          </p:nvSpPr>
          <p:spPr>
            <a:xfrm>
              <a:off x="1650625" y="2888475"/>
              <a:ext cx="30475" cy="29600"/>
            </a:xfrm>
            <a:custGeom>
              <a:rect b="b" l="l" r="r" t="t"/>
              <a:pathLst>
                <a:path extrusionOk="0" h="1184" w="1219">
                  <a:moveTo>
                    <a:pt x="616" y="1"/>
                  </a:moveTo>
                  <a:cubicBezTo>
                    <a:pt x="575" y="1"/>
                    <a:pt x="534" y="19"/>
                    <a:pt x="503" y="57"/>
                  </a:cubicBezTo>
                  <a:cubicBezTo>
                    <a:pt x="444" y="130"/>
                    <a:pt x="458" y="411"/>
                    <a:pt x="448" y="416"/>
                  </a:cubicBezTo>
                  <a:cubicBezTo>
                    <a:pt x="447" y="416"/>
                    <a:pt x="446" y="416"/>
                    <a:pt x="445" y="416"/>
                  </a:cubicBezTo>
                  <a:cubicBezTo>
                    <a:pt x="419" y="416"/>
                    <a:pt x="253" y="360"/>
                    <a:pt x="144" y="360"/>
                  </a:cubicBezTo>
                  <a:cubicBezTo>
                    <a:pt x="101" y="360"/>
                    <a:pt x="67" y="369"/>
                    <a:pt x="53" y="392"/>
                  </a:cubicBezTo>
                  <a:cubicBezTo>
                    <a:pt x="1" y="477"/>
                    <a:pt x="68" y="588"/>
                    <a:pt x="138" y="639"/>
                  </a:cubicBezTo>
                  <a:cubicBezTo>
                    <a:pt x="174" y="664"/>
                    <a:pt x="343" y="744"/>
                    <a:pt x="328" y="760"/>
                  </a:cubicBezTo>
                  <a:cubicBezTo>
                    <a:pt x="315" y="775"/>
                    <a:pt x="188" y="994"/>
                    <a:pt x="227" y="1097"/>
                  </a:cubicBezTo>
                  <a:cubicBezTo>
                    <a:pt x="250" y="1159"/>
                    <a:pt x="294" y="1183"/>
                    <a:pt x="342" y="1183"/>
                  </a:cubicBezTo>
                  <a:cubicBezTo>
                    <a:pt x="387" y="1183"/>
                    <a:pt x="436" y="1161"/>
                    <a:pt x="475" y="1128"/>
                  </a:cubicBezTo>
                  <a:cubicBezTo>
                    <a:pt x="523" y="1089"/>
                    <a:pt x="616" y="917"/>
                    <a:pt x="617" y="836"/>
                  </a:cubicBezTo>
                  <a:cubicBezTo>
                    <a:pt x="617" y="836"/>
                    <a:pt x="750" y="1166"/>
                    <a:pt x="889" y="1166"/>
                  </a:cubicBezTo>
                  <a:cubicBezTo>
                    <a:pt x="904" y="1166"/>
                    <a:pt x="919" y="1162"/>
                    <a:pt x="934" y="1154"/>
                  </a:cubicBezTo>
                  <a:cubicBezTo>
                    <a:pt x="1189" y="1010"/>
                    <a:pt x="852" y="739"/>
                    <a:pt x="819" y="679"/>
                  </a:cubicBezTo>
                  <a:cubicBezTo>
                    <a:pt x="891" y="676"/>
                    <a:pt x="1132" y="639"/>
                    <a:pt x="1190" y="473"/>
                  </a:cubicBezTo>
                  <a:cubicBezTo>
                    <a:pt x="1219" y="394"/>
                    <a:pt x="1109" y="299"/>
                    <a:pt x="1047" y="289"/>
                  </a:cubicBezTo>
                  <a:cubicBezTo>
                    <a:pt x="1030" y="286"/>
                    <a:pt x="1013" y="285"/>
                    <a:pt x="998" y="285"/>
                  </a:cubicBezTo>
                  <a:cubicBezTo>
                    <a:pt x="897" y="285"/>
                    <a:pt x="824" y="339"/>
                    <a:pt x="741" y="382"/>
                  </a:cubicBezTo>
                  <a:cubicBezTo>
                    <a:pt x="770" y="340"/>
                    <a:pt x="773" y="117"/>
                    <a:pt x="740" y="67"/>
                  </a:cubicBezTo>
                  <a:cubicBezTo>
                    <a:pt x="709" y="24"/>
                    <a:pt x="662" y="1"/>
                    <a:pt x="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5"/>
            <p:cNvSpPr/>
            <p:nvPr/>
          </p:nvSpPr>
          <p:spPr>
            <a:xfrm>
              <a:off x="2055350" y="2816750"/>
              <a:ext cx="36025" cy="33450"/>
            </a:xfrm>
            <a:custGeom>
              <a:rect b="b" l="l" r="r" t="t"/>
              <a:pathLst>
                <a:path extrusionOk="0" h="1338" w="1441">
                  <a:moveTo>
                    <a:pt x="810" y="1"/>
                  </a:moveTo>
                  <a:cubicBezTo>
                    <a:pt x="777" y="1"/>
                    <a:pt x="742" y="10"/>
                    <a:pt x="711" y="30"/>
                  </a:cubicBezTo>
                  <a:cubicBezTo>
                    <a:pt x="619" y="90"/>
                    <a:pt x="556" y="393"/>
                    <a:pt x="539" y="393"/>
                  </a:cubicBezTo>
                  <a:cubicBezTo>
                    <a:pt x="539" y="393"/>
                    <a:pt x="539" y="393"/>
                    <a:pt x="539" y="393"/>
                  </a:cubicBezTo>
                  <a:cubicBezTo>
                    <a:pt x="514" y="393"/>
                    <a:pt x="262" y="226"/>
                    <a:pt x="137" y="226"/>
                  </a:cubicBezTo>
                  <a:cubicBezTo>
                    <a:pt x="116" y="226"/>
                    <a:pt x="98" y="231"/>
                    <a:pt x="86" y="241"/>
                  </a:cubicBezTo>
                  <a:cubicBezTo>
                    <a:pt x="1" y="316"/>
                    <a:pt x="45" y="455"/>
                    <a:pt x="113" y="532"/>
                  </a:cubicBezTo>
                  <a:cubicBezTo>
                    <a:pt x="146" y="569"/>
                    <a:pt x="318" y="710"/>
                    <a:pt x="297" y="720"/>
                  </a:cubicBezTo>
                  <a:cubicBezTo>
                    <a:pt x="279" y="732"/>
                    <a:pt x="65" y="924"/>
                    <a:pt x="80" y="1046"/>
                  </a:cubicBezTo>
                  <a:cubicBezTo>
                    <a:pt x="93" y="1145"/>
                    <a:pt x="166" y="1183"/>
                    <a:pt x="247" y="1183"/>
                  </a:cubicBezTo>
                  <a:cubicBezTo>
                    <a:pt x="285" y="1183"/>
                    <a:pt x="324" y="1174"/>
                    <a:pt x="360" y="1160"/>
                  </a:cubicBezTo>
                  <a:cubicBezTo>
                    <a:pt x="424" y="1133"/>
                    <a:pt x="584" y="981"/>
                    <a:pt x="610" y="897"/>
                  </a:cubicBezTo>
                  <a:cubicBezTo>
                    <a:pt x="610" y="897"/>
                    <a:pt x="675" y="1338"/>
                    <a:pt x="859" y="1338"/>
                  </a:cubicBezTo>
                  <a:cubicBezTo>
                    <a:pt x="868" y="1338"/>
                    <a:pt x="876" y="1337"/>
                    <a:pt x="885" y="1335"/>
                  </a:cubicBezTo>
                  <a:cubicBezTo>
                    <a:pt x="1223" y="1265"/>
                    <a:pt x="910" y="868"/>
                    <a:pt x="892" y="795"/>
                  </a:cubicBezTo>
                  <a:lnTo>
                    <a:pt x="892" y="795"/>
                  </a:lnTo>
                  <a:cubicBezTo>
                    <a:pt x="926" y="803"/>
                    <a:pt x="993" y="814"/>
                    <a:pt x="1069" y="814"/>
                  </a:cubicBezTo>
                  <a:cubicBezTo>
                    <a:pt x="1182" y="814"/>
                    <a:pt x="1315" y="790"/>
                    <a:pt x="1385" y="696"/>
                  </a:cubicBezTo>
                  <a:cubicBezTo>
                    <a:pt x="1440" y="620"/>
                    <a:pt x="1341" y="485"/>
                    <a:pt x="1269" y="452"/>
                  </a:cubicBezTo>
                  <a:cubicBezTo>
                    <a:pt x="1214" y="428"/>
                    <a:pt x="1163" y="420"/>
                    <a:pt x="1114" y="420"/>
                  </a:cubicBezTo>
                  <a:cubicBezTo>
                    <a:pt x="1037" y="420"/>
                    <a:pt x="965" y="440"/>
                    <a:pt x="888" y="452"/>
                  </a:cubicBezTo>
                  <a:cubicBezTo>
                    <a:pt x="933" y="415"/>
                    <a:pt x="1003" y="180"/>
                    <a:pt x="981" y="120"/>
                  </a:cubicBezTo>
                  <a:cubicBezTo>
                    <a:pt x="952" y="45"/>
                    <a:pt x="883"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5"/>
            <p:cNvSpPr/>
            <p:nvPr/>
          </p:nvSpPr>
          <p:spPr>
            <a:xfrm>
              <a:off x="2021125" y="2984325"/>
              <a:ext cx="25450" cy="23975"/>
            </a:xfrm>
            <a:custGeom>
              <a:rect b="b" l="l" r="r" t="t"/>
              <a:pathLst>
                <a:path extrusionOk="0" h="959" w="1018">
                  <a:moveTo>
                    <a:pt x="615" y="1"/>
                  </a:moveTo>
                  <a:cubicBezTo>
                    <a:pt x="597" y="1"/>
                    <a:pt x="580" y="4"/>
                    <a:pt x="563" y="12"/>
                  </a:cubicBezTo>
                  <a:cubicBezTo>
                    <a:pt x="491" y="43"/>
                    <a:pt x="412" y="251"/>
                    <a:pt x="400" y="251"/>
                  </a:cubicBezTo>
                  <a:cubicBezTo>
                    <a:pt x="385" y="250"/>
                    <a:pt x="206" y="86"/>
                    <a:pt x="119" y="86"/>
                  </a:cubicBezTo>
                  <a:cubicBezTo>
                    <a:pt x="110" y="86"/>
                    <a:pt x="102" y="88"/>
                    <a:pt x="95" y="92"/>
                  </a:cubicBezTo>
                  <a:cubicBezTo>
                    <a:pt x="26" y="137"/>
                    <a:pt x="42" y="241"/>
                    <a:pt x="83" y="302"/>
                  </a:cubicBezTo>
                  <a:cubicBezTo>
                    <a:pt x="102" y="333"/>
                    <a:pt x="207" y="450"/>
                    <a:pt x="192" y="457"/>
                  </a:cubicBezTo>
                  <a:cubicBezTo>
                    <a:pt x="177" y="463"/>
                    <a:pt x="5" y="577"/>
                    <a:pt x="3" y="665"/>
                  </a:cubicBezTo>
                  <a:cubicBezTo>
                    <a:pt x="1" y="750"/>
                    <a:pt x="69" y="783"/>
                    <a:pt x="139" y="783"/>
                  </a:cubicBezTo>
                  <a:cubicBezTo>
                    <a:pt x="156" y="783"/>
                    <a:pt x="173" y="781"/>
                    <a:pt x="189" y="778"/>
                  </a:cubicBezTo>
                  <a:cubicBezTo>
                    <a:pt x="240" y="766"/>
                    <a:pt x="369" y="674"/>
                    <a:pt x="397" y="616"/>
                  </a:cubicBezTo>
                  <a:lnTo>
                    <a:pt x="397" y="616"/>
                  </a:lnTo>
                  <a:cubicBezTo>
                    <a:pt x="397" y="616"/>
                    <a:pt x="393" y="959"/>
                    <a:pt x="537" y="959"/>
                  </a:cubicBezTo>
                  <a:cubicBezTo>
                    <a:pt x="538" y="959"/>
                    <a:pt x="540" y="959"/>
                    <a:pt x="542" y="959"/>
                  </a:cubicBezTo>
                  <a:cubicBezTo>
                    <a:pt x="790" y="945"/>
                    <a:pt x="611" y="630"/>
                    <a:pt x="608" y="576"/>
                  </a:cubicBezTo>
                  <a:lnTo>
                    <a:pt x="608" y="576"/>
                  </a:lnTo>
                  <a:cubicBezTo>
                    <a:pt x="642" y="589"/>
                    <a:pt x="723" y="614"/>
                    <a:pt x="806" y="614"/>
                  </a:cubicBezTo>
                  <a:cubicBezTo>
                    <a:pt x="866" y="614"/>
                    <a:pt x="927" y="600"/>
                    <a:pt x="969" y="558"/>
                  </a:cubicBezTo>
                  <a:cubicBezTo>
                    <a:pt x="1018" y="511"/>
                    <a:pt x="961" y="404"/>
                    <a:pt x="915" y="374"/>
                  </a:cubicBezTo>
                  <a:cubicBezTo>
                    <a:pt x="855" y="336"/>
                    <a:pt x="800" y="329"/>
                    <a:pt x="744" y="329"/>
                  </a:cubicBezTo>
                  <a:cubicBezTo>
                    <a:pt x="711" y="329"/>
                    <a:pt x="678" y="331"/>
                    <a:pt x="644" y="332"/>
                  </a:cubicBezTo>
                  <a:cubicBezTo>
                    <a:pt x="678" y="311"/>
                    <a:pt x="756" y="151"/>
                    <a:pt x="744" y="106"/>
                  </a:cubicBezTo>
                  <a:cubicBezTo>
                    <a:pt x="731" y="43"/>
                    <a:pt x="675"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5"/>
            <p:cNvSpPr/>
            <p:nvPr/>
          </p:nvSpPr>
          <p:spPr>
            <a:xfrm>
              <a:off x="1420400" y="2926525"/>
              <a:ext cx="25450" cy="24000"/>
            </a:xfrm>
            <a:custGeom>
              <a:rect b="b" l="l" r="r" t="t"/>
              <a:pathLst>
                <a:path extrusionOk="0" h="960" w="1018">
                  <a:moveTo>
                    <a:pt x="615" y="0"/>
                  </a:moveTo>
                  <a:cubicBezTo>
                    <a:pt x="598" y="0"/>
                    <a:pt x="580" y="4"/>
                    <a:pt x="562" y="12"/>
                  </a:cubicBezTo>
                  <a:cubicBezTo>
                    <a:pt x="492" y="45"/>
                    <a:pt x="411" y="251"/>
                    <a:pt x="399" y="251"/>
                  </a:cubicBezTo>
                  <a:cubicBezTo>
                    <a:pt x="384" y="250"/>
                    <a:pt x="205" y="86"/>
                    <a:pt x="119" y="86"/>
                  </a:cubicBezTo>
                  <a:cubicBezTo>
                    <a:pt x="110" y="86"/>
                    <a:pt x="102" y="88"/>
                    <a:pt x="95" y="93"/>
                  </a:cubicBezTo>
                  <a:cubicBezTo>
                    <a:pt x="25" y="137"/>
                    <a:pt x="43" y="241"/>
                    <a:pt x="82" y="302"/>
                  </a:cubicBezTo>
                  <a:cubicBezTo>
                    <a:pt x="103" y="333"/>
                    <a:pt x="208" y="450"/>
                    <a:pt x="193" y="458"/>
                  </a:cubicBezTo>
                  <a:cubicBezTo>
                    <a:pt x="178" y="464"/>
                    <a:pt x="6" y="577"/>
                    <a:pt x="3" y="666"/>
                  </a:cubicBezTo>
                  <a:cubicBezTo>
                    <a:pt x="0" y="750"/>
                    <a:pt x="68" y="783"/>
                    <a:pt x="139" y="783"/>
                  </a:cubicBezTo>
                  <a:cubicBezTo>
                    <a:pt x="155" y="783"/>
                    <a:pt x="172" y="781"/>
                    <a:pt x="188" y="778"/>
                  </a:cubicBezTo>
                  <a:cubicBezTo>
                    <a:pt x="239" y="766"/>
                    <a:pt x="368" y="675"/>
                    <a:pt x="396" y="616"/>
                  </a:cubicBezTo>
                  <a:lnTo>
                    <a:pt x="396" y="616"/>
                  </a:lnTo>
                  <a:cubicBezTo>
                    <a:pt x="396" y="616"/>
                    <a:pt x="392" y="959"/>
                    <a:pt x="536" y="959"/>
                  </a:cubicBezTo>
                  <a:cubicBezTo>
                    <a:pt x="537" y="959"/>
                    <a:pt x="539" y="959"/>
                    <a:pt x="541" y="959"/>
                  </a:cubicBezTo>
                  <a:cubicBezTo>
                    <a:pt x="791" y="945"/>
                    <a:pt x="612" y="630"/>
                    <a:pt x="607" y="576"/>
                  </a:cubicBezTo>
                  <a:lnTo>
                    <a:pt x="607" y="576"/>
                  </a:lnTo>
                  <a:cubicBezTo>
                    <a:pt x="641" y="589"/>
                    <a:pt x="722" y="614"/>
                    <a:pt x="805" y="614"/>
                  </a:cubicBezTo>
                  <a:cubicBezTo>
                    <a:pt x="865" y="614"/>
                    <a:pt x="926" y="600"/>
                    <a:pt x="968" y="558"/>
                  </a:cubicBezTo>
                  <a:cubicBezTo>
                    <a:pt x="1017" y="512"/>
                    <a:pt x="960" y="404"/>
                    <a:pt x="914" y="374"/>
                  </a:cubicBezTo>
                  <a:cubicBezTo>
                    <a:pt x="856" y="336"/>
                    <a:pt x="800" y="329"/>
                    <a:pt x="744" y="329"/>
                  </a:cubicBezTo>
                  <a:cubicBezTo>
                    <a:pt x="710" y="329"/>
                    <a:pt x="677" y="331"/>
                    <a:pt x="643" y="332"/>
                  </a:cubicBezTo>
                  <a:cubicBezTo>
                    <a:pt x="679" y="311"/>
                    <a:pt x="755" y="151"/>
                    <a:pt x="743" y="106"/>
                  </a:cubicBezTo>
                  <a:cubicBezTo>
                    <a:pt x="731" y="42"/>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5"/>
            <p:cNvSpPr/>
            <p:nvPr/>
          </p:nvSpPr>
          <p:spPr>
            <a:xfrm>
              <a:off x="1174200" y="2902600"/>
              <a:ext cx="25450" cy="23975"/>
            </a:xfrm>
            <a:custGeom>
              <a:rect b="b" l="l" r="r" t="t"/>
              <a:pathLst>
                <a:path extrusionOk="0" h="959" w="1018">
                  <a:moveTo>
                    <a:pt x="614" y="0"/>
                  </a:moveTo>
                  <a:cubicBezTo>
                    <a:pt x="597" y="0"/>
                    <a:pt x="580" y="4"/>
                    <a:pt x="563" y="11"/>
                  </a:cubicBezTo>
                  <a:cubicBezTo>
                    <a:pt x="491" y="42"/>
                    <a:pt x="412" y="250"/>
                    <a:pt x="400" y="250"/>
                  </a:cubicBezTo>
                  <a:cubicBezTo>
                    <a:pt x="385" y="249"/>
                    <a:pt x="205" y="86"/>
                    <a:pt x="119" y="86"/>
                  </a:cubicBezTo>
                  <a:cubicBezTo>
                    <a:pt x="110" y="86"/>
                    <a:pt x="101" y="88"/>
                    <a:pt x="94" y="92"/>
                  </a:cubicBezTo>
                  <a:cubicBezTo>
                    <a:pt x="26" y="137"/>
                    <a:pt x="42" y="240"/>
                    <a:pt x="82" y="301"/>
                  </a:cubicBezTo>
                  <a:cubicBezTo>
                    <a:pt x="102" y="333"/>
                    <a:pt x="207" y="450"/>
                    <a:pt x="192" y="457"/>
                  </a:cubicBezTo>
                  <a:cubicBezTo>
                    <a:pt x="177" y="463"/>
                    <a:pt x="5" y="577"/>
                    <a:pt x="3" y="665"/>
                  </a:cubicBezTo>
                  <a:cubicBezTo>
                    <a:pt x="1" y="750"/>
                    <a:pt x="69" y="782"/>
                    <a:pt x="139" y="782"/>
                  </a:cubicBezTo>
                  <a:cubicBezTo>
                    <a:pt x="156" y="782"/>
                    <a:pt x="173" y="781"/>
                    <a:pt x="189" y="777"/>
                  </a:cubicBezTo>
                  <a:cubicBezTo>
                    <a:pt x="240" y="765"/>
                    <a:pt x="368" y="674"/>
                    <a:pt x="397" y="616"/>
                  </a:cubicBezTo>
                  <a:lnTo>
                    <a:pt x="397" y="616"/>
                  </a:lnTo>
                  <a:cubicBezTo>
                    <a:pt x="397" y="616"/>
                    <a:pt x="392" y="958"/>
                    <a:pt x="536" y="958"/>
                  </a:cubicBezTo>
                  <a:cubicBezTo>
                    <a:pt x="538" y="958"/>
                    <a:pt x="540" y="958"/>
                    <a:pt x="542" y="958"/>
                  </a:cubicBezTo>
                  <a:cubicBezTo>
                    <a:pt x="790" y="945"/>
                    <a:pt x="611" y="629"/>
                    <a:pt x="608" y="575"/>
                  </a:cubicBezTo>
                  <a:lnTo>
                    <a:pt x="608" y="575"/>
                  </a:lnTo>
                  <a:cubicBezTo>
                    <a:pt x="641" y="588"/>
                    <a:pt x="723" y="613"/>
                    <a:pt x="805" y="613"/>
                  </a:cubicBezTo>
                  <a:cubicBezTo>
                    <a:pt x="865" y="613"/>
                    <a:pt x="926" y="599"/>
                    <a:pt x="968" y="557"/>
                  </a:cubicBezTo>
                  <a:cubicBezTo>
                    <a:pt x="1018" y="511"/>
                    <a:pt x="961" y="403"/>
                    <a:pt x="914" y="373"/>
                  </a:cubicBezTo>
                  <a:cubicBezTo>
                    <a:pt x="855" y="336"/>
                    <a:pt x="800" y="328"/>
                    <a:pt x="744" y="328"/>
                  </a:cubicBezTo>
                  <a:cubicBezTo>
                    <a:pt x="711" y="328"/>
                    <a:pt x="677" y="331"/>
                    <a:pt x="644" y="331"/>
                  </a:cubicBezTo>
                  <a:cubicBezTo>
                    <a:pt x="678" y="310"/>
                    <a:pt x="756" y="150"/>
                    <a:pt x="744" y="105"/>
                  </a:cubicBezTo>
                  <a:cubicBezTo>
                    <a:pt x="731" y="42"/>
                    <a:pt x="675" y="0"/>
                    <a:pt x="6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5"/>
            <p:cNvSpPr/>
            <p:nvPr/>
          </p:nvSpPr>
          <p:spPr>
            <a:xfrm>
              <a:off x="1535000" y="2902675"/>
              <a:ext cx="35000" cy="35050"/>
            </a:xfrm>
            <a:custGeom>
              <a:rect b="b" l="l" r="r" t="t"/>
              <a:pathLst>
                <a:path extrusionOk="0" h="1402" w="1400">
                  <a:moveTo>
                    <a:pt x="863" y="0"/>
                  </a:moveTo>
                  <a:cubicBezTo>
                    <a:pt x="786" y="0"/>
                    <a:pt x="708" y="61"/>
                    <a:pt x="666" y="126"/>
                  </a:cubicBezTo>
                  <a:cubicBezTo>
                    <a:pt x="639" y="168"/>
                    <a:pt x="557" y="355"/>
                    <a:pt x="536" y="355"/>
                  </a:cubicBezTo>
                  <a:cubicBezTo>
                    <a:pt x="535" y="355"/>
                    <a:pt x="534" y="354"/>
                    <a:pt x="533" y="354"/>
                  </a:cubicBezTo>
                  <a:cubicBezTo>
                    <a:pt x="519" y="341"/>
                    <a:pt x="334" y="224"/>
                    <a:pt x="211" y="224"/>
                  </a:cubicBezTo>
                  <a:cubicBezTo>
                    <a:pt x="193" y="224"/>
                    <a:pt x="175" y="226"/>
                    <a:pt x="160" y="233"/>
                  </a:cubicBezTo>
                  <a:cubicBezTo>
                    <a:pt x="26" y="289"/>
                    <a:pt x="53" y="435"/>
                    <a:pt x="125" y="532"/>
                  </a:cubicBezTo>
                  <a:cubicBezTo>
                    <a:pt x="168" y="589"/>
                    <a:pt x="357" y="701"/>
                    <a:pt x="446" y="704"/>
                  </a:cubicBezTo>
                  <a:cubicBezTo>
                    <a:pt x="446" y="704"/>
                    <a:pt x="0" y="900"/>
                    <a:pt x="95" y="1085"/>
                  </a:cubicBezTo>
                  <a:cubicBezTo>
                    <a:pt x="138" y="1169"/>
                    <a:pt x="191" y="1199"/>
                    <a:pt x="248" y="1199"/>
                  </a:cubicBezTo>
                  <a:cubicBezTo>
                    <a:pt x="399" y="1199"/>
                    <a:pt x="569" y="977"/>
                    <a:pt x="618" y="949"/>
                  </a:cubicBezTo>
                  <a:cubicBezTo>
                    <a:pt x="623" y="1035"/>
                    <a:pt x="666" y="1326"/>
                    <a:pt x="847" y="1397"/>
                  </a:cubicBezTo>
                  <a:cubicBezTo>
                    <a:pt x="857" y="1400"/>
                    <a:pt x="866" y="1402"/>
                    <a:pt x="876" y="1402"/>
                  </a:cubicBezTo>
                  <a:cubicBezTo>
                    <a:pt x="956" y="1402"/>
                    <a:pt x="1041" y="1291"/>
                    <a:pt x="1051" y="1222"/>
                  </a:cubicBezTo>
                  <a:cubicBezTo>
                    <a:pt x="1073" y="1069"/>
                    <a:pt x="1004" y="970"/>
                    <a:pt x="948" y="854"/>
                  </a:cubicBezTo>
                  <a:lnTo>
                    <a:pt x="948" y="854"/>
                  </a:lnTo>
                  <a:cubicBezTo>
                    <a:pt x="972" y="871"/>
                    <a:pt x="1047" y="880"/>
                    <a:pt x="1122" y="880"/>
                  </a:cubicBezTo>
                  <a:cubicBezTo>
                    <a:pt x="1195" y="880"/>
                    <a:pt x="1269" y="871"/>
                    <a:pt x="1295" y="852"/>
                  </a:cubicBezTo>
                  <a:cubicBezTo>
                    <a:pt x="1387" y="785"/>
                    <a:pt x="1399" y="649"/>
                    <a:pt x="1310" y="569"/>
                  </a:cubicBezTo>
                  <a:cubicBezTo>
                    <a:pt x="1227" y="499"/>
                    <a:pt x="918" y="515"/>
                    <a:pt x="913" y="500"/>
                  </a:cubicBezTo>
                  <a:cubicBezTo>
                    <a:pt x="906" y="478"/>
                    <a:pt x="1034" y="87"/>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5"/>
            <p:cNvSpPr/>
            <p:nvPr/>
          </p:nvSpPr>
          <p:spPr>
            <a:xfrm>
              <a:off x="2077900" y="2968750"/>
              <a:ext cx="34975" cy="35050"/>
            </a:xfrm>
            <a:custGeom>
              <a:rect b="b" l="l" r="r" t="t"/>
              <a:pathLst>
                <a:path extrusionOk="0" h="1402" w="1399">
                  <a:moveTo>
                    <a:pt x="865" y="1"/>
                  </a:moveTo>
                  <a:cubicBezTo>
                    <a:pt x="788" y="1"/>
                    <a:pt x="709" y="62"/>
                    <a:pt x="667" y="126"/>
                  </a:cubicBezTo>
                  <a:cubicBezTo>
                    <a:pt x="641" y="168"/>
                    <a:pt x="558" y="356"/>
                    <a:pt x="537" y="356"/>
                  </a:cubicBezTo>
                  <a:cubicBezTo>
                    <a:pt x="536" y="356"/>
                    <a:pt x="536" y="355"/>
                    <a:pt x="535" y="355"/>
                  </a:cubicBezTo>
                  <a:cubicBezTo>
                    <a:pt x="520" y="342"/>
                    <a:pt x="337" y="224"/>
                    <a:pt x="214" y="224"/>
                  </a:cubicBezTo>
                  <a:cubicBezTo>
                    <a:pt x="195" y="224"/>
                    <a:pt x="178" y="227"/>
                    <a:pt x="162" y="234"/>
                  </a:cubicBezTo>
                  <a:cubicBezTo>
                    <a:pt x="28" y="289"/>
                    <a:pt x="53" y="436"/>
                    <a:pt x="127" y="533"/>
                  </a:cubicBezTo>
                  <a:cubicBezTo>
                    <a:pt x="170" y="588"/>
                    <a:pt x="358" y="700"/>
                    <a:pt x="448" y="703"/>
                  </a:cubicBezTo>
                  <a:cubicBezTo>
                    <a:pt x="448" y="703"/>
                    <a:pt x="1" y="901"/>
                    <a:pt x="97" y="1085"/>
                  </a:cubicBezTo>
                  <a:cubicBezTo>
                    <a:pt x="140" y="1168"/>
                    <a:pt x="193" y="1199"/>
                    <a:pt x="249" y="1199"/>
                  </a:cubicBezTo>
                  <a:cubicBezTo>
                    <a:pt x="400" y="1199"/>
                    <a:pt x="571" y="976"/>
                    <a:pt x="620" y="949"/>
                  </a:cubicBezTo>
                  <a:cubicBezTo>
                    <a:pt x="625" y="1036"/>
                    <a:pt x="667" y="1327"/>
                    <a:pt x="849" y="1396"/>
                  </a:cubicBezTo>
                  <a:cubicBezTo>
                    <a:pt x="859" y="1400"/>
                    <a:pt x="868" y="1401"/>
                    <a:pt x="878" y="1401"/>
                  </a:cubicBezTo>
                  <a:cubicBezTo>
                    <a:pt x="958" y="1401"/>
                    <a:pt x="1042" y="1291"/>
                    <a:pt x="1053" y="1223"/>
                  </a:cubicBezTo>
                  <a:cubicBezTo>
                    <a:pt x="1075" y="1069"/>
                    <a:pt x="1006" y="970"/>
                    <a:pt x="950" y="853"/>
                  </a:cubicBezTo>
                  <a:lnTo>
                    <a:pt x="950" y="853"/>
                  </a:lnTo>
                  <a:cubicBezTo>
                    <a:pt x="973" y="870"/>
                    <a:pt x="1048" y="880"/>
                    <a:pt x="1122" y="880"/>
                  </a:cubicBezTo>
                  <a:cubicBezTo>
                    <a:pt x="1196" y="880"/>
                    <a:pt x="1269" y="871"/>
                    <a:pt x="1295" y="852"/>
                  </a:cubicBezTo>
                  <a:cubicBezTo>
                    <a:pt x="1389" y="784"/>
                    <a:pt x="1398" y="648"/>
                    <a:pt x="1310" y="570"/>
                  </a:cubicBezTo>
                  <a:cubicBezTo>
                    <a:pt x="1228" y="498"/>
                    <a:pt x="920" y="515"/>
                    <a:pt x="914" y="500"/>
                  </a:cubicBezTo>
                  <a:cubicBezTo>
                    <a:pt x="906" y="477"/>
                    <a:pt x="1036" y="87"/>
                    <a:pt x="941" y="24"/>
                  </a:cubicBezTo>
                  <a:cubicBezTo>
                    <a:pt x="916"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5"/>
            <p:cNvSpPr/>
            <p:nvPr/>
          </p:nvSpPr>
          <p:spPr>
            <a:xfrm>
              <a:off x="1521200" y="2985500"/>
              <a:ext cx="34950" cy="35025"/>
            </a:xfrm>
            <a:custGeom>
              <a:rect b="b" l="l" r="r" t="t"/>
              <a:pathLst>
                <a:path extrusionOk="0" h="1401" w="1398">
                  <a:moveTo>
                    <a:pt x="864" y="0"/>
                  </a:moveTo>
                  <a:cubicBezTo>
                    <a:pt x="787" y="0"/>
                    <a:pt x="708" y="61"/>
                    <a:pt x="666" y="126"/>
                  </a:cubicBezTo>
                  <a:cubicBezTo>
                    <a:pt x="639" y="168"/>
                    <a:pt x="557" y="355"/>
                    <a:pt x="535" y="355"/>
                  </a:cubicBezTo>
                  <a:cubicBezTo>
                    <a:pt x="534" y="355"/>
                    <a:pt x="534" y="354"/>
                    <a:pt x="533" y="354"/>
                  </a:cubicBezTo>
                  <a:cubicBezTo>
                    <a:pt x="519" y="341"/>
                    <a:pt x="335" y="224"/>
                    <a:pt x="211" y="224"/>
                  </a:cubicBezTo>
                  <a:cubicBezTo>
                    <a:pt x="193" y="224"/>
                    <a:pt x="175" y="226"/>
                    <a:pt x="160" y="232"/>
                  </a:cubicBezTo>
                  <a:cubicBezTo>
                    <a:pt x="26" y="289"/>
                    <a:pt x="53" y="434"/>
                    <a:pt x="126" y="532"/>
                  </a:cubicBezTo>
                  <a:cubicBezTo>
                    <a:pt x="168" y="589"/>
                    <a:pt x="358" y="701"/>
                    <a:pt x="448" y="704"/>
                  </a:cubicBezTo>
                  <a:cubicBezTo>
                    <a:pt x="448" y="704"/>
                    <a:pt x="0" y="900"/>
                    <a:pt x="96" y="1085"/>
                  </a:cubicBezTo>
                  <a:cubicBezTo>
                    <a:pt x="139" y="1168"/>
                    <a:pt x="192" y="1199"/>
                    <a:pt x="248" y="1199"/>
                  </a:cubicBezTo>
                  <a:cubicBezTo>
                    <a:pt x="399" y="1199"/>
                    <a:pt x="571" y="976"/>
                    <a:pt x="620" y="949"/>
                  </a:cubicBezTo>
                  <a:cubicBezTo>
                    <a:pt x="623" y="1034"/>
                    <a:pt x="666" y="1326"/>
                    <a:pt x="847" y="1395"/>
                  </a:cubicBezTo>
                  <a:cubicBezTo>
                    <a:pt x="857" y="1399"/>
                    <a:pt x="867" y="1401"/>
                    <a:pt x="877" y="1401"/>
                  </a:cubicBezTo>
                  <a:cubicBezTo>
                    <a:pt x="958" y="1401"/>
                    <a:pt x="1041" y="1289"/>
                    <a:pt x="1051" y="1222"/>
                  </a:cubicBezTo>
                  <a:cubicBezTo>
                    <a:pt x="1073" y="1069"/>
                    <a:pt x="1004" y="969"/>
                    <a:pt x="949" y="853"/>
                  </a:cubicBezTo>
                  <a:lnTo>
                    <a:pt x="949" y="853"/>
                  </a:lnTo>
                  <a:cubicBezTo>
                    <a:pt x="973" y="870"/>
                    <a:pt x="1048" y="880"/>
                    <a:pt x="1124" y="880"/>
                  </a:cubicBezTo>
                  <a:cubicBezTo>
                    <a:pt x="1197" y="880"/>
                    <a:pt x="1269" y="871"/>
                    <a:pt x="1295" y="852"/>
                  </a:cubicBezTo>
                  <a:cubicBezTo>
                    <a:pt x="1387" y="785"/>
                    <a:pt x="1398" y="648"/>
                    <a:pt x="1310" y="569"/>
                  </a:cubicBezTo>
                  <a:cubicBezTo>
                    <a:pt x="1227" y="499"/>
                    <a:pt x="919" y="515"/>
                    <a:pt x="913" y="500"/>
                  </a:cubicBezTo>
                  <a:cubicBezTo>
                    <a:pt x="906" y="478"/>
                    <a:pt x="1034" y="87"/>
                    <a:pt x="938" y="23"/>
                  </a:cubicBezTo>
                  <a:cubicBezTo>
                    <a:pt x="915" y="7"/>
                    <a:pt x="889"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5"/>
            <p:cNvSpPr/>
            <p:nvPr/>
          </p:nvSpPr>
          <p:spPr>
            <a:xfrm>
              <a:off x="1760225" y="3052650"/>
              <a:ext cx="34975" cy="35025"/>
            </a:xfrm>
            <a:custGeom>
              <a:rect b="b" l="l" r="r" t="t"/>
              <a:pathLst>
                <a:path extrusionOk="0" h="1401" w="1399">
                  <a:moveTo>
                    <a:pt x="864" y="0"/>
                  </a:moveTo>
                  <a:cubicBezTo>
                    <a:pt x="788" y="0"/>
                    <a:pt x="708" y="61"/>
                    <a:pt x="667" y="126"/>
                  </a:cubicBezTo>
                  <a:cubicBezTo>
                    <a:pt x="640" y="168"/>
                    <a:pt x="557" y="355"/>
                    <a:pt x="536" y="355"/>
                  </a:cubicBezTo>
                  <a:cubicBezTo>
                    <a:pt x="535" y="355"/>
                    <a:pt x="534" y="354"/>
                    <a:pt x="534" y="354"/>
                  </a:cubicBezTo>
                  <a:cubicBezTo>
                    <a:pt x="519" y="341"/>
                    <a:pt x="336" y="224"/>
                    <a:pt x="212" y="224"/>
                  </a:cubicBezTo>
                  <a:cubicBezTo>
                    <a:pt x="193" y="224"/>
                    <a:pt x="176" y="226"/>
                    <a:pt x="161" y="232"/>
                  </a:cubicBezTo>
                  <a:cubicBezTo>
                    <a:pt x="26" y="289"/>
                    <a:pt x="53" y="434"/>
                    <a:pt x="127" y="532"/>
                  </a:cubicBezTo>
                  <a:cubicBezTo>
                    <a:pt x="168" y="589"/>
                    <a:pt x="359" y="701"/>
                    <a:pt x="448" y="704"/>
                  </a:cubicBezTo>
                  <a:cubicBezTo>
                    <a:pt x="448" y="704"/>
                    <a:pt x="1" y="900"/>
                    <a:pt x="97" y="1085"/>
                  </a:cubicBezTo>
                  <a:cubicBezTo>
                    <a:pt x="140" y="1168"/>
                    <a:pt x="193" y="1199"/>
                    <a:pt x="249" y="1199"/>
                  </a:cubicBezTo>
                  <a:cubicBezTo>
                    <a:pt x="400" y="1199"/>
                    <a:pt x="571" y="976"/>
                    <a:pt x="620" y="949"/>
                  </a:cubicBezTo>
                  <a:cubicBezTo>
                    <a:pt x="623" y="1034"/>
                    <a:pt x="667" y="1326"/>
                    <a:pt x="848" y="1395"/>
                  </a:cubicBezTo>
                  <a:cubicBezTo>
                    <a:pt x="858" y="1399"/>
                    <a:pt x="868" y="1401"/>
                    <a:pt x="878" y="1401"/>
                  </a:cubicBezTo>
                  <a:cubicBezTo>
                    <a:pt x="958" y="1401"/>
                    <a:pt x="1042" y="1289"/>
                    <a:pt x="1051" y="1221"/>
                  </a:cubicBezTo>
                  <a:cubicBezTo>
                    <a:pt x="1074" y="1069"/>
                    <a:pt x="1005" y="969"/>
                    <a:pt x="950" y="853"/>
                  </a:cubicBezTo>
                  <a:lnTo>
                    <a:pt x="950" y="853"/>
                  </a:lnTo>
                  <a:cubicBezTo>
                    <a:pt x="973" y="870"/>
                    <a:pt x="1049" y="880"/>
                    <a:pt x="1125" y="880"/>
                  </a:cubicBezTo>
                  <a:cubicBezTo>
                    <a:pt x="1197" y="880"/>
                    <a:pt x="1270" y="871"/>
                    <a:pt x="1295" y="852"/>
                  </a:cubicBezTo>
                  <a:cubicBezTo>
                    <a:pt x="1388" y="785"/>
                    <a:pt x="1398" y="648"/>
                    <a:pt x="1310" y="569"/>
                  </a:cubicBezTo>
                  <a:cubicBezTo>
                    <a:pt x="1228" y="499"/>
                    <a:pt x="920" y="515"/>
                    <a:pt x="914" y="500"/>
                  </a:cubicBezTo>
                  <a:cubicBezTo>
                    <a:pt x="906" y="478"/>
                    <a:pt x="1035" y="87"/>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5"/>
            <p:cNvSpPr/>
            <p:nvPr/>
          </p:nvSpPr>
          <p:spPr>
            <a:xfrm>
              <a:off x="1432675" y="3075350"/>
              <a:ext cx="36025" cy="33475"/>
            </a:xfrm>
            <a:custGeom>
              <a:rect b="b" l="l" r="r" t="t"/>
              <a:pathLst>
                <a:path extrusionOk="0" h="1339" w="1441">
                  <a:moveTo>
                    <a:pt x="809" y="0"/>
                  </a:moveTo>
                  <a:cubicBezTo>
                    <a:pt x="776" y="0"/>
                    <a:pt x="742" y="10"/>
                    <a:pt x="712" y="29"/>
                  </a:cubicBezTo>
                  <a:cubicBezTo>
                    <a:pt x="619" y="89"/>
                    <a:pt x="556" y="393"/>
                    <a:pt x="540" y="393"/>
                  </a:cubicBezTo>
                  <a:cubicBezTo>
                    <a:pt x="539" y="393"/>
                    <a:pt x="539" y="393"/>
                    <a:pt x="539" y="393"/>
                  </a:cubicBezTo>
                  <a:cubicBezTo>
                    <a:pt x="516" y="393"/>
                    <a:pt x="263" y="225"/>
                    <a:pt x="137" y="225"/>
                  </a:cubicBezTo>
                  <a:cubicBezTo>
                    <a:pt x="116" y="225"/>
                    <a:pt x="98" y="229"/>
                    <a:pt x="86" y="240"/>
                  </a:cubicBezTo>
                  <a:cubicBezTo>
                    <a:pt x="1" y="315"/>
                    <a:pt x="46" y="454"/>
                    <a:pt x="113" y="530"/>
                  </a:cubicBezTo>
                  <a:cubicBezTo>
                    <a:pt x="146" y="568"/>
                    <a:pt x="318" y="708"/>
                    <a:pt x="297" y="720"/>
                  </a:cubicBezTo>
                  <a:cubicBezTo>
                    <a:pt x="279" y="731"/>
                    <a:pt x="65" y="924"/>
                    <a:pt x="80" y="1045"/>
                  </a:cubicBezTo>
                  <a:cubicBezTo>
                    <a:pt x="93" y="1143"/>
                    <a:pt x="167" y="1181"/>
                    <a:pt x="248" y="1181"/>
                  </a:cubicBezTo>
                  <a:cubicBezTo>
                    <a:pt x="285" y="1181"/>
                    <a:pt x="324" y="1173"/>
                    <a:pt x="360" y="1159"/>
                  </a:cubicBezTo>
                  <a:cubicBezTo>
                    <a:pt x="424" y="1133"/>
                    <a:pt x="584" y="979"/>
                    <a:pt x="610" y="896"/>
                  </a:cubicBezTo>
                  <a:cubicBezTo>
                    <a:pt x="610" y="896"/>
                    <a:pt x="676" y="1338"/>
                    <a:pt x="860" y="1338"/>
                  </a:cubicBezTo>
                  <a:cubicBezTo>
                    <a:pt x="868" y="1338"/>
                    <a:pt x="877" y="1337"/>
                    <a:pt x="885" y="1335"/>
                  </a:cubicBezTo>
                  <a:cubicBezTo>
                    <a:pt x="1223" y="1264"/>
                    <a:pt x="911" y="867"/>
                    <a:pt x="893" y="795"/>
                  </a:cubicBezTo>
                  <a:lnTo>
                    <a:pt x="893" y="795"/>
                  </a:lnTo>
                  <a:cubicBezTo>
                    <a:pt x="926" y="802"/>
                    <a:pt x="992" y="813"/>
                    <a:pt x="1066" y="813"/>
                  </a:cubicBezTo>
                  <a:cubicBezTo>
                    <a:pt x="1180" y="813"/>
                    <a:pt x="1315" y="789"/>
                    <a:pt x="1385" y="695"/>
                  </a:cubicBezTo>
                  <a:cubicBezTo>
                    <a:pt x="1440" y="620"/>
                    <a:pt x="1342" y="484"/>
                    <a:pt x="1270" y="453"/>
                  </a:cubicBezTo>
                  <a:cubicBezTo>
                    <a:pt x="1214" y="427"/>
                    <a:pt x="1163" y="419"/>
                    <a:pt x="1114" y="419"/>
                  </a:cubicBezTo>
                  <a:cubicBezTo>
                    <a:pt x="1037" y="419"/>
                    <a:pt x="965" y="440"/>
                    <a:pt x="888" y="453"/>
                  </a:cubicBezTo>
                  <a:cubicBezTo>
                    <a:pt x="933" y="415"/>
                    <a:pt x="1003" y="179"/>
                    <a:pt x="981" y="119"/>
                  </a:cubicBezTo>
                  <a:cubicBezTo>
                    <a:pt x="952" y="45"/>
                    <a:pt x="882" y="0"/>
                    <a:pt x="8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5"/>
            <p:cNvSpPr/>
            <p:nvPr/>
          </p:nvSpPr>
          <p:spPr>
            <a:xfrm>
              <a:off x="1843125" y="2777650"/>
              <a:ext cx="35000" cy="35050"/>
            </a:xfrm>
            <a:custGeom>
              <a:rect b="b" l="l" r="r" t="t"/>
              <a:pathLst>
                <a:path extrusionOk="0" h="1402" w="1400">
                  <a:moveTo>
                    <a:pt x="865" y="0"/>
                  </a:moveTo>
                  <a:cubicBezTo>
                    <a:pt x="788" y="0"/>
                    <a:pt x="709" y="62"/>
                    <a:pt x="667" y="126"/>
                  </a:cubicBezTo>
                  <a:cubicBezTo>
                    <a:pt x="639" y="167"/>
                    <a:pt x="558" y="355"/>
                    <a:pt x="536" y="355"/>
                  </a:cubicBezTo>
                  <a:cubicBezTo>
                    <a:pt x="535" y="355"/>
                    <a:pt x="534" y="355"/>
                    <a:pt x="533" y="354"/>
                  </a:cubicBezTo>
                  <a:cubicBezTo>
                    <a:pt x="519" y="341"/>
                    <a:pt x="335" y="224"/>
                    <a:pt x="213" y="224"/>
                  </a:cubicBezTo>
                  <a:cubicBezTo>
                    <a:pt x="194" y="224"/>
                    <a:pt x="177" y="227"/>
                    <a:pt x="162" y="233"/>
                  </a:cubicBezTo>
                  <a:cubicBezTo>
                    <a:pt x="28" y="288"/>
                    <a:pt x="53" y="435"/>
                    <a:pt x="126" y="532"/>
                  </a:cubicBezTo>
                  <a:cubicBezTo>
                    <a:pt x="170" y="587"/>
                    <a:pt x="358" y="700"/>
                    <a:pt x="448" y="704"/>
                  </a:cubicBezTo>
                  <a:cubicBezTo>
                    <a:pt x="448" y="704"/>
                    <a:pt x="1" y="900"/>
                    <a:pt x="97" y="1086"/>
                  </a:cubicBezTo>
                  <a:cubicBezTo>
                    <a:pt x="140" y="1169"/>
                    <a:pt x="193" y="1200"/>
                    <a:pt x="249" y="1200"/>
                  </a:cubicBezTo>
                  <a:cubicBezTo>
                    <a:pt x="400" y="1200"/>
                    <a:pt x="571" y="977"/>
                    <a:pt x="620" y="949"/>
                  </a:cubicBezTo>
                  <a:cubicBezTo>
                    <a:pt x="623" y="1035"/>
                    <a:pt x="667" y="1327"/>
                    <a:pt x="848" y="1395"/>
                  </a:cubicBezTo>
                  <a:cubicBezTo>
                    <a:pt x="858" y="1399"/>
                    <a:pt x="868" y="1401"/>
                    <a:pt x="878" y="1401"/>
                  </a:cubicBezTo>
                  <a:cubicBezTo>
                    <a:pt x="958" y="1401"/>
                    <a:pt x="1042" y="1290"/>
                    <a:pt x="1053" y="1222"/>
                  </a:cubicBezTo>
                  <a:cubicBezTo>
                    <a:pt x="1075" y="1069"/>
                    <a:pt x="1005" y="969"/>
                    <a:pt x="949" y="854"/>
                  </a:cubicBezTo>
                  <a:lnTo>
                    <a:pt x="949" y="854"/>
                  </a:lnTo>
                  <a:cubicBezTo>
                    <a:pt x="973" y="871"/>
                    <a:pt x="1049" y="880"/>
                    <a:pt x="1125" y="880"/>
                  </a:cubicBezTo>
                  <a:cubicBezTo>
                    <a:pt x="1197" y="880"/>
                    <a:pt x="1269" y="871"/>
                    <a:pt x="1295" y="852"/>
                  </a:cubicBezTo>
                  <a:cubicBezTo>
                    <a:pt x="1389" y="785"/>
                    <a:pt x="1400" y="647"/>
                    <a:pt x="1310" y="569"/>
                  </a:cubicBezTo>
                  <a:cubicBezTo>
                    <a:pt x="1228" y="498"/>
                    <a:pt x="920" y="516"/>
                    <a:pt x="914" y="501"/>
                  </a:cubicBezTo>
                  <a:cubicBezTo>
                    <a:pt x="906" y="478"/>
                    <a:pt x="1035" y="86"/>
                    <a:pt x="940" y="23"/>
                  </a:cubicBezTo>
                  <a:cubicBezTo>
                    <a:pt x="916" y="7"/>
                    <a:pt x="891" y="0"/>
                    <a:pt x="8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5"/>
            <p:cNvSpPr/>
            <p:nvPr/>
          </p:nvSpPr>
          <p:spPr>
            <a:xfrm>
              <a:off x="1052725" y="3328000"/>
              <a:ext cx="36050" cy="33450"/>
            </a:xfrm>
            <a:custGeom>
              <a:rect b="b" l="l" r="r" t="t"/>
              <a:pathLst>
                <a:path extrusionOk="0" h="1338" w="1442">
                  <a:moveTo>
                    <a:pt x="810" y="1"/>
                  </a:moveTo>
                  <a:cubicBezTo>
                    <a:pt x="777" y="1"/>
                    <a:pt x="743" y="10"/>
                    <a:pt x="711" y="29"/>
                  </a:cubicBezTo>
                  <a:cubicBezTo>
                    <a:pt x="620" y="89"/>
                    <a:pt x="557" y="393"/>
                    <a:pt x="539" y="393"/>
                  </a:cubicBezTo>
                  <a:cubicBezTo>
                    <a:pt x="539" y="393"/>
                    <a:pt x="539" y="393"/>
                    <a:pt x="539" y="393"/>
                  </a:cubicBezTo>
                  <a:cubicBezTo>
                    <a:pt x="517" y="393"/>
                    <a:pt x="263" y="225"/>
                    <a:pt x="138" y="225"/>
                  </a:cubicBezTo>
                  <a:cubicBezTo>
                    <a:pt x="117" y="225"/>
                    <a:pt x="99" y="230"/>
                    <a:pt x="87" y="240"/>
                  </a:cubicBezTo>
                  <a:cubicBezTo>
                    <a:pt x="0" y="315"/>
                    <a:pt x="45" y="454"/>
                    <a:pt x="113" y="531"/>
                  </a:cubicBezTo>
                  <a:cubicBezTo>
                    <a:pt x="147" y="568"/>
                    <a:pt x="319" y="709"/>
                    <a:pt x="298" y="719"/>
                  </a:cubicBezTo>
                  <a:cubicBezTo>
                    <a:pt x="280" y="731"/>
                    <a:pt x="66" y="923"/>
                    <a:pt x="81" y="1045"/>
                  </a:cubicBezTo>
                  <a:cubicBezTo>
                    <a:pt x="95" y="1144"/>
                    <a:pt x="167" y="1182"/>
                    <a:pt x="248" y="1182"/>
                  </a:cubicBezTo>
                  <a:cubicBezTo>
                    <a:pt x="285" y="1182"/>
                    <a:pt x="324" y="1173"/>
                    <a:pt x="360" y="1159"/>
                  </a:cubicBezTo>
                  <a:cubicBezTo>
                    <a:pt x="425" y="1134"/>
                    <a:pt x="584" y="980"/>
                    <a:pt x="611" y="896"/>
                  </a:cubicBezTo>
                  <a:cubicBezTo>
                    <a:pt x="611" y="896"/>
                    <a:pt x="675" y="1337"/>
                    <a:pt x="861" y="1337"/>
                  </a:cubicBezTo>
                  <a:cubicBezTo>
                    <a:pt x="869" y="1337"/>
                    <a:pt x="877" y="1336"/>
                    <a:pt x="886" y="1334"/>
                  </a:cubicBezTo>
                  <a:cubicBezTo>
                    <a:pt x="1224" y="1264"/>
                    <a:pt x="912" y="867"/>
                    <a:pt x="894" y="794"/>
                  </a:cubicBezTo>
                  <a:lnTo>
                    <a:pt x="894" y="794"/>
                  </a:lnTo>
                  <a:cubicBezTo>
                    <a:pt x="927" y="802"/>
                    <a:pt x="994" y="813"/>
                    <a:pt x="1070" y="813"/>
                  </a:cubicBezTo>
                  <a:cubicBezTo>
                    <a:pt x="1183" y="813"/>
                    <a:pt x="1316" y="789"/>
                    <a:pt x="1385" y="695"/>
                  </a:cubicBezTo>
                  <a:cubicBezTo>
                    <a:pt x="1441" y="621"/>
                    <a:pt x="1343" y="484"/>
                    <a:pt x="1271" y="453"/>
                  </a:cubicBezTo>
                  <a:cubicBezTo>
                    <a:pt x="1215" y="428"/>
                    <a:pt x="1164" y="419"/>
                    <a:pt x="1115" y="419"/>
                  </a:cubicBezTo>
                  <a:cubicBezTo>
                    <a:pt x="1038" y="419"/>
                    <a:pt x="966" y="440"/>
                    <a:pt x="889" y="453"/>
                  </a:cubicBezTo>
                  <a:cubicBezTo>
                    <a:pt x="934" y="416"/>
                    <a:pt x="1003" y="179"/>
                    <a:pt x="981" y="119"/>
                  </a:cubicBezTo>
                  <a:cubicBezTo>
                    <a:pt x="953" y="45"/>
                    <a:pt x="883"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5"/>
            <p:cNvSpPr/>
            <p:nvPr/>
          </p:nvSpPr>
          <p:spPr>
            <a:xfrm>
              <a:off x="1956450" y="2962800"/>
              <a:ext cx="34950" cy="35050"/>
            </a:xfrm>
            <a:custGeom>
              <a:rect b="b" l="l" r="r" t="t"/>
              <a:pathLst>
                <a:path extrusionOk="0" h="1402" w="1398">
                  <a:moveTo>
                    <a:pt x="863" y="1"/>
                  </a:moveTo>
                  <a:cubicBezTo>
                    <a:pt x="787" y="1"/>
                    <a:pt x="708" y="62"/>
                    <a:pt x="666" y="127"/>
                  </a:cubicBezTo>
                  <a:cubicBezTo>
                    <a:pt x="639" y="168"/>
                    <a:pt x="556" y="356"/>
                    <a:pt x="535" y="356"/>
                  </a:cubicBezTo>
                  <a:cubicBezTo>
                    <a:pt x="534" y="356"/>
                    <a:pt x="534" y="355"/>
                    <a:pt x="533" y="355"/>
                  </a:cubicBezTo>
                  <a:cubicBezTo>
                    <a:pt x="519" y="342"/>
                    <a:pt x="335" y="225"/>
                    <a:pt x="211" y="225"/>
                  </a:cubicBezTo>
                  <a:cubicBezTo>
                    <a:pt x="193" y="225"/>
                    <a:pt x="175" y="228"/>
                    <a:pt x="160" y="234"/>
                  </a:cubicBezTo>
                  <a:cubicBezTo>
                    <a:pt x="26" y="289"/>
                    <a:pt x="53" y="436"/>
                    <a:pt x="126" y="533"/>
                  </a:cubicBezTo>
                  <a:cubicBezTo>
                    <a:pt x="168" y="588"/>
                    <a:pt x="358" y="701"/>
                    <a:pt x="448" y="705"/>
                  </a:cubicBezTo>
                  <a:cubicBezTo>
                    <a:pt x="448" y="705"/>
                    <a:pt x="0" y="901"/>
                    <a:pt x="96" y="1087"/>
                  </a:cubicBezTo>
                  <a:cubicBezTo>
                    <a:pt x="139" y="1169"/>
                    <a:pt x="192" y="1200"/>
                    <a:pt x="248" y="1200"/>
                  </a:cubicBezTo>
                  <a:cubicBezTo>
                    <a:pt x="399" y="1200"/>
                    <a:pt x="571" y="976"/>
                    <a:pt x="620" y="949"/>
                  </a:cubicBezTo>
                  <a:cubicBezTo>
                    <a:pt x="623" y="1036"/>
                    <a:pt x="666" y="1327"/>
                    <a:pt x="847" y="1396"/>
                  </a:cubicBezTo>
                  <a:cubicBezTo>
                    <a:pt x="857" y="1400"/>
                    <a:pt x="867" y="1402"/>
                    <a:pt x="877" y="1402"/>
                  </a:cubicBezTo>
                  <a:cubicBezTo>
                    <a:pt x="958" y="1402"/>
                    <a:pt x="1041" y="1291"/>
                    <a:pt x="1051" y="1223"/>
                  </a:cubicBezTo>
                  <a:cubicBezTo>
                    <a:pt x="1073" y="1069"/>
                    <a:pt x="1004" y="970"/>
                    <a:pt x="947" y="855"/>
                  </a:cubicBezTo>
                  <a:lnTo>
                    <a:pt x="947" y="855"/>
                  </a:lnTo>
                  <a:cubicBezTo>
                    <a:pt x="972" y="871"/>
                    <a:pt x="1047" y="881"/>
                    <a:pt x="1122" y="881"/>
                  </a:cubicBezTo>
                  <a:cubicBezTo>
                    <a:pt x="1195" y="881"/>
                    <a:pt x="1269" y="872"/>
                    <a:pt x="1295" y="852"/>
                  </a:cubicBezTo>
                  <a:cubicBezTo>
                    <a:pt x="1387" y="786"/>
                    <a:pt x="1398" y="648"/>
                    <a:pt x="1310" y="570"/>
                  </a:cubicBezTo>
                  <a:cubicBezTo>
                    <a:pt x="1227" y="499"/>
                    <a:pt x="919" y="516"/>
                    <a:pt x="913" y="501"/>
                  </a:cubicBezTo>
                  <a:cubicBezTo>
                    <a:pt x="906" y="479"/>
                    <a:pt x="1034" y="87"/>
                    <a:pt x="938" y="24"/>
                  </a:cubicBezTo>
                  <a:cubicBezTo>
                    <a:pt x="915"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5"/>
            <p:cNvSpPr/>
            <p:nvPr/>
          </p:nvSpPr>
          <p:spPr>
            <a:xfrm>
              <a:off x="1375000" y="2828550"/>
              <a:ext cx="36050" cy="33450"/>
            </a:xfrm>
            <a:custGeom>
              <a:rect b="b" l="l" r="r" t="t"/>
              <a:pathLst>
                <a:path extrusionOk="0" h="1338" w="1442">
                  <a:moveTo>
                    <a:pt x="811" y="0"/>
                  </a:moveTo>
                  <a:cubicBezTo>
                    <a:pt x="777" y="0"/>
                    <a:pt x="743" y="9"/>
                    <a:pt x="711" y="30"/>
                  </a:cubicBezTo>
                  <a:cubicBezTo>
                    <a:pt x="620" y="90"/>
                    <a:pt x="557" y="392"/>
                    <a:pt x="539" y="392"/>
                  </a:cubicBezTo>
                  <a:cubicBezTo>
                    <a:pt x="539" y="392"/>
                    <a:pt x="539" y="392"/>
                    <a:pt x="539" y="392"/>
                  </a:cubicBezTo>
                  <a:cubicBezTo>
                    <a:pt x="515" y="392"/>
                    <a:pt x="263" y="225"/>
                    <a:pt x="138" y="225"/>
                  </a:cubicBezTo>
                  <a:cubicBezTo>
                    <a:pt x="117" y="225"/>
                    <a:pt x="99" y="230"/>
                    <a:pt x="87" y="241"/>
                  </a:cubicBezTo>
                  <a:cubicBezTo>
                    <a:pt x="0" y="316"/>
                    <a:pt x="45" y="455"/>
                    <a:pt x="113" y="531"/>
                  </a:cubicBezTo>
                  <a:cubicBezTo>
                    <a:pt x="147" y="568"/>
                    <a:pt x="319" y="709"/>
                    <a:pt x="298" y="720"/>
                  </a:cubicBezTo>
                  <a:cubicBezTo>
                    <a:pt x="280" y="732"/>
                    <a:pt x="66" y="923"/>
                    <a:pt x="81" y="1046"/>
                  </a:cubicBezTo>
                  <a:cubicBezTo>
                    <a:pt x="95" y="1144"/>
                    <a:pt x="167" y="1182"/>
                    <a:pt x="248" y="1182"/>
                  </a:cubicBezTo>
                  <a:cubicBezTo>
                    <a:pt x="285" y="1182"/>
                    <a:pt x="324" y="1174"/>
                    <a:pt x="360" y="1160"/>
                  </a:cubicBezTo>
                  <a:cubicBezTo>
                    <a:pt x="425" y="1133"/>
                    <a:pt x="584" y="980"/>
                    <a:pt x="611" y="896"/>
                  </a:cubicBezTo>
                  <a:cubicBezTo>
                    <a:pt x="611" y="896"/>
                    <a:pt x="675" y="1337"/>
                    <a:pt x="861" y="1337"/>
                  </a:cubicBezTo>
                  <a:cubicBezTo>
                    <a:pt x="869" y="1337"/>
                    <a:pt x="878" y="1336"/>
                    <a:pt x="886" y="1335"/>
                  </a:cubicBezTo>
                  <a:cubicBezTo>
                    <a:pt x="1225" y="1264"/>
                    <a:pt x="912" y="868"/>
                    <a:pt x="894" y="794"/>
                  </a:cubicBezTo>
                  <a:lnTo>
                    <a:pt x="894" y="794"/>
                  </a:lnTo>
                  <a:cubicBezTo>
                    <a:pt x="927" y="802"/>
                    <a:pt x="994" y="813"/>
                    <a:pt x="1070" y="813"/>
                  </a:cubicBezTo>
                  <a:cubicBezTo>
                    <a:pt x="1183" y="813"/>
                    <a:pt x="1316" y="789"/>
                    <a:pt x="1385" y="696"/>
                  </a:cubicBezTo>
                  <a:cubicBezTo>
                    <a:pt x="1441" y="619"/>
                    <a:pt x="1343" y="485"/>
                    <a:pt x="1271" y="452"/>
                  </a:cubicBezTo>
                  <a:cubicBezTo>
                    <a:pt x="1216" y="427"/>
                    <a:pt x="1165" y="419"/>
                    <a:pt x="1116" y="419"/>
                  </a:cubicBezTo>
                  <a:cubicBezTo>
                    <a:pt x="1039" y="419"/>
                    <a:pt x="966" y="440"/>
                    <a:pt x="889" y="452"/>
                  </a:cubicBezTo>
                  <a:cubicBezTo>
                    <a:pt x="934" y="414"/>
                    <a:pt x="1003" y="179"/>
                    <a:pt x="981" y="120"/>
                  </a:cubicBezTo>
                  <a:cubicBezTo>
                    <a:pt x="953" y="45"/>
                    <a:pt x="884" y="0"/>
                    <a:pt x="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5"/>
            <p:cNvSpPr/>
            <p:nvPr/>
          </p:nvSpPr>
          <p:spPr>
            <a:xfrm>
              <a:off x="1808750" y="2876850"/>
              <a:ext cx="36050" cy="33500"/>
            </a:xfrm>
            <a:custGeom>
              <a:rect b="b" l="l" r="r" t="t"/>
              <a:pathLst>
                <a:path extrusionOk="0" h="1340" w="1442">
                  <a:moveTo>
                    <a:pt x="810" y="1"/>
                  </a:moveTo>
                  <a:cubicBezTo>
                    <a:pt x="777" y="1"/>
                    <a:pt x="743" y="10"/>
                    <a:pt x="711" y="31"/>
                  </a:cubicBezTo>
                  <a:cubicBezTo>
                    <a:pt x="620" y="91"/>
                    <a:pt x="557" y="395"/>
                    <a:pt x="539" y="395"/>
                  </a:cubicBezTo>
                  <a:cubicBezTo>
                    <a:pt x="539" y="395"/>
                    <a:pt x="539" y="395"/>
                    <a:pt x="539" y="395"/>
                  </a:cubicBezTo>
                  <a:cubicBezTo>
                    <a:pt x="517" y="395"/>
                    <a:pt x="263" y="227"/>
                    <a:pt x="138" y="227"/>
                  </a:cubicBezTo>
                  <a:cubicBezTo>
                    <a:pt x="117" y="227"/>
                    <a:pt x="100" y="231"/>
                    <a:pt x="87" y="242"/>
                  </a:cubicBezTo>
                  <a:cubicBezTo>
                    <a:pt x="1" y="317"/>
                    <a:pt x="46" y="456"/>
                    <a:pt x="113" y="532"/>
                  </a:cubicBezTo>
                  <a:cubicBezTo>
                    <a:pt x="147" y="570"/>
                    <a:pt x="319" y="710"/>
                    <a:pt x="298" y="721"/>
                  </a:cubicBezTo>
                  <a:cubicBezTo>
                    <a:pt x="280" y="733"/>
                    <a:pt x="66" y="926"/>
                    <a:pt x="81" y="1047"/>
                  </a:cubicBezTo>
                  <a:cubicBezTo>
                    <a:pt x="95" y="1145"/>
                    <a:pt x="167" y="1183"/>
                    <a:pt x="248" y="1183"/>
                  </a:cubicBezTo>
                  <a:cubicBezTo>
                    <a:pt x="285" y="1183"/>
                    <a:pt x="324" y="1175"/>
                    <a:pt x="360" y="1161"/>
                  </a:cubicBezTo>
                  <a:cubicBezTo>
                    <a:pt x="426" y="1135"/>
                    <a:pt x="584" y="981"/>
                    <a:pt x="611" y="897"/>
                  </a:cubicBezTo>
                  <a:cubicBezTo>
                    <a:pt x="611" y="897"/>
                    <a:pt x="676" y="1340"/>
                    <a:pt x="862" y="1340"/>
                  </a:cubicBezTo>
                  <a:cubicBezTo>
                    <a:pt x="870" y="1340"/>
                    <a:pt x="878" y="1339"/>
                    <a:pt x="886" y="1337"/>
                  </a:cubicBezTo>
                  <a:cubicBezTo>
                    <a:pt x="1225" y="1266"/>
                    <a:pt x="912" y="869"/>
                    <a:pt x="894" y="796"/>
                  </a:cubicBezTo>
                  <a:lnTo>
                    <a:pt x="894" y="796"/>
                  </a:lnTo>
                  <a:cubicBezTo>
                    <a:pt x="928" y="803"/>
                    <a:pt x="994" y="814"/>
                    <a:pt x="1070" y="814"/>
                  </a:cubicBezTo>
                  <a:cubicBezTo>
                    <a:pt x="1183" y="814"/>
                    <a:pt x="1316" y="790"/>
                    <a:pt x="1385" y="697"/>
                  </a:cubicBezTo>
                  <a:cubicBezTo>
                    <a:pt x="1442" y="621"/>
                    <a:pt x="1343" y="486"/>
                    <a:pt x="1271" y="455"/>
                  </a:cubicBezTo>
                  <a:cubicBezTo>
                    <a:pt x="1215" y="429"/>
                    <a:pt x="1164" y="421"/>
                    <a:pt x="1115" y="421"/>
                  </a:cubicBezTo>
                  <a:cubicBezTo>
                    <a:pt x="1038" y="421"/>
                    <a:pt x="966" y="442"/>
                    <a:pt x="889" y="455"/>
                  </a:cubicBezTo>
                  <a:cubicBezTo>
                    <a:pt x="934" y="417"/>
                    <a:pt x="1003" y="181"/>
                    <a:pt x="981" y="121"/>
                  </a:cubicBezTo>
                  <a:cubicBezTo>
                    <a:pt x="953" y="47"/>
                    <a:pt x="884"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5"/>
            <p:cNvSpPr/>
            <p:nvPr/>
          </p:nvSpPr>
          <p:spPr>
            <a:xfrm>
              <a:off x="1229075" y="3040775"/>
              <a:ext cx="36050" cy="33475"/>
            </a:xfrm>
            <a:custGeom>
              <a:rect b="b" l="l" r="r" t="t"/>
              <a:pathLst>
                <a:path extrusionOk="0" h="1339" w="1442">
                  <a:moveTo>
                    <a:pt x="809" y="1"/>
                  </a:moveTo>
                  <a:cubicBezTo>
                    <a:pt x="776" y="1"/>
                    <a:pt x="742" y="10"/>
                    <a:pt x="711" y="30"/>
                  </a:cubicBezTo>
                  <a:cubicBezTo>
                    <a:pt x="620" y="89"/>
                    <a:pt x="555" y="393"/>
                    <a:pt x="539" y="393"/>
                  </a:cubicBezTo>
                  <a:cubicBezTo>
                    <a:pt x="539" y="393"/>
                    <a:pt x="539" y="393"/>
                    <a:pt x="539" y="393"/>
                  </a:cubicBezTo>
                  <a:cubicBezTo>
                    <a:pt x="517" y="393"/>
                    <a:pt x="264" y="226"/>
                    <a:pt x="138" y="226"/>
                  </a:cubicBezTo>
                  <a:cubicBezTo>
                    <a:pt x="117" y="226"/>
                    <a:pt x="99" y="231"/>
                    <a:pt x="87" y="242"/>
                  </a:cubicBezTo>
                  <a:cubicBezTo>
                    <a:pt x="0" y="317"/>
                    <a:pt x="45" y="454"/>
                    <a:pt x="112" y="531"/>
                  </a:cubicBezTo>
                  <a:cubicBezTo>
                    <a:pt x="147" y="568"/>
                    <a:pt x="319" y="709"/>
                    <a:pt x="298" y="721"/>
                  </a:cubicBezTo>
                  <a:cubicBezTo>
                    <a:pt x="279" y="731"/>
                    <a:pt x="66" y="924"/>
                    <a:pt x="81" y="1046"/>
                  </a:cubicBezTo>
                  <a:cubicBezTo>
                    <a:pt x="93" y="1144"/>
                    <a:pt x="166" y="1182"/>
                    <a:pt x="247" y="1182"/>
                  </a:cubicBezTo>
                  <a:cubicBezTo>
                    <a:pt x="285" y="1182"/>
                    <a:pt x="324" y="1174"/>
                    <a:pt x="359" y="1159"/>
                  </a:cubicBezTo>
                  <a:cubicBezTo>
                    <a:pt x="425" y="1134"/>
                    <a:pt x="584" y="980"/>
                    <a:pt x="611" y="896"/>
                  </a:cubicBezTo>
                  <a:cubicBezTo>
                    <a:pt x="611" y="896"/>
                    <a:pt x="675" y="1339"/>
                    <a:pt x="859" y="1339"/>
                  </a:cubicBezTo>
                  <a:cubicBezTo>
                    <a:pt x="867" y="1339"/>
                    <a:pt x="876" y="1338"/>
                    <a:pt x="885" y="1336"/>
                  </a:cubicBezTo>
                  <a:cubicBezTo>
                    <a:pt x="1224" y="1264"/>
                    <a:pt x="912" y="867"/>
                    <a:pt x="892" y="796"/>
                  </a:cubicBezTo>
                  <a:lnTo>
                    <a:pt x="892" y="796"/>
                  </a:lnTo>
                  <a:cubicBezTo>
                    <a:pt x="926" y="803"/>
                    <a:pt x="992" y="813"/>
                    <a:pt x="1067" y="813"/>
                  </a:cubicBezTo>
                  <a:cubicBezTo>
                    <a:pt x="1181" y="813"/>
                    <a:pt x="1315" y="789"/>
                    <a:pt x="1384" y="695"/>
                  </a:cubicBezTo>
                  <a:cubicBezTo>
                    <a:pt x="1441" y="619"/>
                    <a:pt x="1341" y="484"/>
                    <a:pt x="1271" y="453"/>
                  </a:cubicBezTo>
                  <a:cubicBezTo>
                    <a:pt x="1215" y="428"/>
                    <a:pt x="1164" y="419"/>
                    <a:pt x="1115" y="419"/>
                  </a:cubicBezTo>
                  <a:cubicBezTo>
                    <a:pt x="1038" y="419"/>
                    <a:pt x="966" y="440"/>
                    <a:pt x="889" y="453"/>
                  </a:cubicBezTo>
                  <a:cubicBezTo>
                    <a:pt x="934" y="416"/>
                    <a:pt x="1003" y="179"/>
                    <a:pt x="980" y="119"/>
                  </a:cubicBezTo>
                  <a:cubicBezTo>
                    <a:pt x="953" y="45"/>
                    <a:pt x="882" y="1"/>
                    <a:pt x="8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5"/>
            <p:cNvSpPr/>
            <p:nvPr/>
          </p:nvSpPr>
          <p:spPr>
            <a:xfrm>
              <a:off x="1277800" y="3058800"/>
              <a:ext cx="36025" cy="33450"/>
            </a:xfrm>
            <a:custGeom>
              <a:rect b="b" l="l" r="r" t="t"/>
              <a:pathLst>
                <a:path extrusionOk="0" h="1338" w="1441">
                  <a:moveTo>
                    <a:pt x="810" y="0"/>
                  </a:moveTo>
                  <a:cubicBezTo>
                    <a:pt x="777" y="0"/>
                    <a:pt x="743" y="10"/>
                    <a:pt x="712" y="30"/>
                  </a:cubicBezTo>
                  <a:cubicBezTo>
                    <a:pt x="619" y="90"/>
                    <a:pt x="556" y="392"/>
                    <a:pt x="540" y="392"/>
                  </a:cubicBezTo>
                  <a:cubicBezTo>
                    <a:pt x="540" y="392"/>
                    <a:pt x="540" y="392"/>
                    <a:pt x="539" y="392"/>
                  </a:cubicBezTo>
                  <a:cubicBezTo>
                    <a:pt x="516" y="392"/>
                    <a:pt x="264" y="225"/>
                    <a:pt x="137" y="225"/>
                  </a:cubicBezTo>
                  <a:cubicBezTo>
                    <a:pt x="116" y="225"/>
                    <a:pt x="99" y="230"/>
                    <a:pt x="86" y="241"/>
                  </a:cubicBezTo>
                  <a:cubicBezTo>
                    <a:pt x="1" y="316"/>
                    <a:pt x="46" y="453"/>
                    <a:pt x="113" y="531"/>
                  </a:cubicBezTo>
                  <a:cubicBezTo>
                    <a:pt x="146" y="568"/>
                    <a:pt x="318" y="708"/>
                    <a:pt x="297" y="720"/>
                  </a:cubicBezTo>
                  <a:cubicBezTo>
                    <a:pt x="279" y="730"/>
                    <a:pt x="65" y="923"/>
                    <a:pt x="80" y="1044"/>
                  </a:cubicBezTo>
                  <a:cubicBezTo>
                    <a:pt x="94" y="1144"/>
                    <a:pt x="167" y="1182"/>
                    <a:pt x="248" y="1182"/>
                  </a:cubicBezTo>
                  <a:cubicBezTo>
                    <a:pt x="286" y="1182"/>
                    <a:pt x="325" y="1174"/>
                    <a:pt x="360" y="1160"/>
                  </a:cubicBezTo>
                  <a:cubicBezTo>
                    <a:pt x="424" y="1133"/>
                    <a:pt x="585" y="980"/>
                    <a:pt x="610" y="895"/>
                  </a:cubicBezTo>
                  <a:cubicBezTo>
                    <a:pt x="610" y="895"/>
                    <a:pt x="676" y="1337"/>
                    <a:pt x="860" y="1337"/>
                  </a:cubicBezTo>
                  <a:cubicBezTo>
                    <a:pt x="868" y="1337"/>
                    <a:pt x="877" y="1336"/>
                    <a:pt x="885" y="1335"/>
                  </a:cubicBezTo>
                  <a:cubicBezTo>
                    <a:pt x="1224" y="1264"/>
                    <a:pt x="911" y="868"/>
                    <a:pt x="893" y="794"/>
                  </a:cubicBezTo>
                  <a:lnTo>
                    <a:pt x="893" y="794"/>
                  </a:lnTo>
                  <a:cubicBezTo>
                    <a:pt x="926" y="802"/>
                    <a:pt x="993" y="812"/>
                    <a:pt x="1068" y="812"/>
                  </a:cubicBezTo>
                  <a:cubicBezTo>
                    <a:pt x="1181" y="812"/>
                    <a:pt x="1315" y="788"/>
                    <a:pt x="1385" y="696"/>
                  </a:cubicBezTo>
                  <a:cubicBezTo>
                    <a:pt x="1440" y="621"/>
                    <a:pt x="1342" y="483"/>
                    <a:pt x="1270" y="452"/>
                  </a:cubicBezTo>
                  <a:cubicBezTo>
                    <a:pt x="1214" y="427"/>
                    <a:pt x="1163" y="419"/>
                    <a:pt x="1113" y="419"/>
                  </a:cubicBezTo>
                  <a:cubicBezTo>
                    <a:pt x="1037" y="419"/>
                    <a:pt x="965" y="439"/>
                    <a:pt x="888" y="452"/>
                  </a:cubicBezTo>
                  <a:cubicBezTo>
                    <a:pt x="933" y="414"/>
                    <a:pt x="1004" y="179"/>
                    <a:pt x="981" y="120"/>
                  </a:cubicBezTo>
                  <a:cubicBezTo>
                    <a:pt x="952" y="45"/>
                    <a:pt x="883" y="0"/>
                    <a:pt x="8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5"/>
            <p:cNvSpPr/>
            <p:nvPr/>
          </p:nvSpPr>
          <p:spPr>
            <a:xfrm>
              <a:off x="1208600" y="2964475"/>
              <a:ext cx="36025" cy="33475"/>
            </a:xfrm>
            <a:custGeom>
              <a:rect b="b" l="l" r="r" t="t"/>
              <a:pathLst>
                <a:path extrusionOk="0" h="1339" w="1441">
                  <a:moveTo>
                    <a:pt x="811" y="0"/>
                  </a:moveTo>
                  <a:cubicBezTo>
                    <a:pt x="777" y="0"/>
                    <a:pt x="743" y="10"/>
                    <a:pt x="712" y="30"/>
                  </a:cubicBezTo>
                  <a:cubicBezTo>
                    <a:pt x="619" y="89"/>
                    <a:pt x="556" y="393"/>
                    <a:pt x="539" y="393"/>
                  </a:cubicBezTo>
                  <a:cubicBezTo>
                    <a:pt x="539" y="393"/>
                    <a:pt x="539" y="393"/>
                    <a:pt x="539" y="393"/>
                  </a:cubicBezTo>
                  <a:cubicBezTo>
                    <a:pt x="516" y="393"/>
                    <a:pt x="264" y="225"/>
                    <a:pt x="138" y="225"/>
                  </a:cubicBezTo>
                  <a:cubicBezTo>
                    <a:pt x="116" y="225"/>
                    <a:pt x="99" y="230"/>
                    <a:pt x="86" y="241"/>
                  </a:cubicBezTo>
                  <a:cubicBezTo>
                    <a:pt x="1" y="316"/>
                    <a:pt x="46" y="454"/>
                    <a:pt x="113" y="530"/>
                  </a:cubicBezTo>
                  <a:cubicBezTo>
                    <a:pt x="146" y="568"/>
                    <a:pt x="318" y="708"/>
                    <a:pt x="297" y="720"/>
                  </a:cubicBezTo>
                  <a:cubicBezTo>
                    <a:pt x="279" y="731"/>
                    <a:pt x="65" y="924"/>
                    <a:pt x="80" y="1045"/>
                  </a:cubicBezTo>
                  <a:cubicBezTo>
                    <a:pt x="93" y="1143"/>
                    <a:pt x="167" y="1181"/>
                    <a:pt x="248" y="1181"/>
                  </a:cubicBezTo>
                  <a:cubicBezTo>
                    <a:pt x="285" y="1181"/>
                    <a:pt x="324" y="1173"/>
                    <a:pt x="360" y="1159"/>
                  </a:cubicBezTo>
                  <a:cubicBezTo>
                    <a:pt x="424" y="1133"/>
                    <a:pt x="584" y="979"/>
                    <a:pt x="610" y="895"/>
                  </a:cubicBezTo>
                  <a:cubicBezTo>
                    <a:pt x="610" y="895"/>
                    <a:pt x="676" y="1338"/>
                    <a:pt x="860" y="1338"/>
                  </a:cubicBezTo>
                  <a:cubicBezTo>
                    <a:pt x="868" y="1338"/>
                    <a:pt x="876" y="1337"/>
                    <a:pt x="885" y="1335"/>
                  </a:cubicBezTo>
                  <a:cubicBezTo>
                    <a:pt x="1223" y="1263"/>
                    <a:pt x="911" y="867"/>
                    <a:pt x="893" y="795"/>
                  </a:cubicBezTo>
                  <a:lnTo>
                    <a:pt x="893" y="795"/>
                  </a:lnTo>
                  <a:cubicBezTo>
                    <a:pt x="926" y="802"/>
                    <a:pt x="992" y="812"/>
                    <a:pt x="1066" y="812"/>
                  </a:cubicBezTo>
                  <a:cubicBezTo>
                    <a:pt x="1180" y="812"/>
                    <a:pt x="1314" y="789"/>
                    <a:pt x="1385" y="695"/>
                  </a:cubicBezTo>
                  <a:cubicBezTo>
                    <a:pt x="1440" y="620"/>
                    <a:pt x="1341" y="484"/>
                    <a:pt x="1270" y="452"/>
                  </a:cubicBezTo>
                  <a:cubicBezTo>
                    <a:pt x="1214" y="427"/>
                    <a:pt x="1163" y="419"/>
                    <a:pt x="1114" y="419"/>
                  </a:cubicBezTo>
                  <a:cubicBezTo>
                    <a:pt x="1037" y="419"/>
                    <a:pt x="965" y="440"/>
                    <a:pt x="888" y="452"/>
                  </a:cubicBezTo>
                  <a:cubicBezTo>
                    <a:pt x="933" y="415"/>
                    <a:pt x="1003" y="179"/>
                    <a:pt x="981" y="119"/>
                  </a:cubicBezTo>
                  <a:cubicBezTo>
                    <a:pt x="953" y="45"/>
                    <a:pt x="884" y="0"/>
                    <a:pt x="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5"/>
            <p:cNvSpPr/>
            <p:nvPr/>
          </p:nvSpPr>
          <p:spPr>
            <a:xfrm>
              <a:off x="1851550" y="2976400"/>
              <a:ext cx="36050" cy="33475"/>
            </a:xfrm>
            <a:custGeom>
              <a:rect b="b" l="l" r="r" t="t"/>
              <a:pathLst>
                <a:path extrusionOk="0" h="1339" w="1442">
                  <a:moveTo>
                    <a:pt x="809" y="1"/>
                  </a:moveTo>
                  <a:cubicBezTo>
                    <a:pt x="776" y="1"/>
                    <a:pt x="742" y="10"/>
                    <a:pt x="711" y="29"/>
                  </a:cubicBezTo>
                  <a:cubicBezTo>
                    <a:pt x="620" y="89"/>
                    <a:pt x="556" y="393"/>
                    <a:pt x="539" y="393"/>
                  </a:cubicBezTo>
                  <a:cubicBezTo>
                    <a:pt x="539" y="393"/>
                    <a:pt x="539" y="393"/>
                    <a:pt x="539" y="393"/>
                  </a:cubicBezTo>
                  <a:cubicBezTo>
                    <a:pt x="517" y="393"/>
                    <a:pt x="263" y="225"/>
                    <a:pt x="138" y="225"/>
                  </a:cubicBezTo>
                  <a:cubicBezTo>
                    <a:pt x="117" y="225"/>
                    <a:pt x="99" y="229"/>
                    <a:pt x="87" y="240"/>
                  </a:cubicBezTo>
                  <a:cubicBezTo>
                    <a:pt x="0" y="315"/>
                    <a:pt x="45" y="454"/>
                    <a:pt x="113" y="531"/>
                  </a:cubicBezTo>
                  <a:cubicBezTo>
                    <a:pt x="147" y="568"/>
                    <a:pt x="319" y="709"/>
                    <a:pt x="298" y="719"/>
                  </a:cubicBezTo>
                  <a:cubicBezTo>
                    <a:pt x="279" y="731"/>
                    <a:pt x="66" y="924"/>
                    <a:pt x="81" y="1045"/>
                  </a:cubicBezTo>
                  <a:cubicBezTo>
                    <a:pt x="94" y="1143"/>
                    <a:pt x="166" y="1182"/>
                    <a:pt x="247" y="1182"/>
                  </a:cubicBezTo>
                  <a:cubicBezTo>
                    <a:pt x="285" y="1182"/>
                    <a:pt x="324" y="1173"/>
                    <a:pt x="360" y="1159"/>
                  </a:cubicBezTo>
                  <a:cubicBezTo>
                    <a:pt x="425" y="1134"/>
                    <a:pt x="584" y="979"/>
                    <a:pt x="611" y="896"/>
                  </a:cubicBezTo>
                  <a:cubicBezTo>
                    <a:pt x="611" y="896"/>
                    <a:pt x="676" y="1338"/>
                    <a:pt x="860" y="1338"/>
                  </a:cubicBezTo>
                  <a:cubicBezTo>
                    <a:pt x="868" y="1338"/>
                    <a:pt x="876" y="1337"/>
                    <a:pt x="885" y="1336"/>
                  </a:cubicBezTo>
                  <a:cubicBezTo>
                    <a:pt x="1224" y="1264"/>
                    <a:pt x="912" y="867"/>
                    <a:pt x="892" y="794"/>
                  </a:cubicBezTo>
                  <a:lnTo>
                    <a:pt x="892" y="794"/>
                  </a:lnTo>
                  <a:cubicBezTo>
                    <a:pt x="926" y="802"/>
                    <a:pt x="994" y="812"/>
                    <a:pt x="1070" y="812"/>
                  </a:cubicBezTo>
                  <a:cubicBezTo>
                    <a:pt x="1183" y="812"/>
                    <a:pt x="1316" y="788"/>
                    <a:pt x="1385" y="695"/>
                  </a:cubicBezTo>
                  <a:cubicBezTo>
                    <a:pt x="1441" y="619"/>
                    <a:pt x="1341" y="484"/>
                    <a:pt x="1271" y="453"/>
                  </a:cubicBezTo>
                  <a:cubicBezTo>
                    <a:pt x="1215" y="428"/>
                    <a:pt x="1164" y="419"/>
                    <a:pt x="1115" y="419"/>
                  </a:cubicBezTo>
                  <a:cubicBezTo>
                    <a:pt x="1038" y="419"/>
                    <a:pt x="966" y="440"/>
                    <a:pt x="889" y="453"/>
                  </a:cubicBezTo>
                  <a:cubicBezTo>
                    <a:pt x="934" y="415"/>
                    <a:pt x="1003" y="179"/>
                    <a:pt x="981" y="119"/>
                  </a:cubicBezTo>
                  <a:cubicBezTo>
                    <a:pt x="953" y="45"/>
                    <a:pt x="882" y="1"/>
                    <a:pt x="8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5"/>
            <p:cNvSpPr/>
            <p:nvPr/>
          </p:nvSpPr>
          <p:spPr>
            <a:xfrm>
              <a:off x="1908650" y="3650500"/>
              <a:ext cx="59825" cy="31800"/>
            </a:xfrm>
            <a:custGeom>
              <a:rect b="b" l="l" r="r" t="t"/>
              <a:pathLst>
                <a:path extrusionOk="0" h="1272" w="2393">
                  <a:moveTo>
                    <a:pt x="1950" y="1"/>
                  </a:moveTo>
                  <a:cubicBezTo>
                    <a:pt x="1921" y="1"/>
                    <a:pt x="1891" y="3"/>
                    <a:pt x="1861" y="7"/>
                  </a:cubicBezTo>
                  <a:cubicBezTo>
                    <a:pt x="1634" y="38"/>
                    <a:pt x="1433" y="67"/>
                    <a:pt x="1218" y="148"/>
                  </a:cubicBezTo>
                  <a:cubicBezTo>
                    <a:pt x="1034" y="218"/>
                    <a:pt x="855" y="267"/>
                    <a:pt x="658" y="267"/>
                  </a:cubicBezTo>
                  <a:cubicBezTo>
                    <a:pt x="655" y="267"/>
                    <a:pt x="652" y="267"/>
                    <a:pt x="649" y="267"/>
                  </a:cubicBezTo>
                  <a:cubicBezTo>
                    <a:pt x="646" y="267"/>
                    <a:pt x="643" y="267"/>
                    <a:pt x="640" y="267"/>
                  </a:cubicBezTo>
                  <a:cubicBezTo>
                    <a:pt x="0" y="267"/>
                    <a:pt x="15" y="1228"/>
                    <a:pt x="649" y="1268"/>
                  </a:cubicBezTo>
                  <a:cubicBezTo>
                    <a:pt x="685" y="1271"/>
                    <a:pt x="721" y="1272"/>
                    <a:pt x="757" y="1272"/>
                  </a:cubicBezTo>
                  <a:cubicBezTo>
                    <a:pt x="1006" y="1272"/>
                    <a:pt x="1258" y="1223"/>
                    <a:pt x="1493" y="1146"/>
                  </a:cubicBezTo>
                  <a:cubicBezTo>
                    <a:pt x="1796" y="1047"/>
                    <a:pt x="2005" y="872"/>
                    <a:pt x="2249" y="671"/>
                  </a:cubicBezTo>
                  <a:cubicBezTo>
                    <a:pt x="2384" y="564"/>
                    <a:pt x="2393" y="333"/>
                    <a:pt x="2310" y="191"/>
                  </a:cubicBezTo>
                  <a:cubicBezTo>
                    <a:pt x="2229" y="54"/>
                    <a:pt x="2095" y="1"/>
                    <a:pt x="19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5"/>
            <p:cNvSpPr/>
            <p:nvPr/>
          </p:nvSpPr>
          <p:spPr>
            <a:xfrm>
              <a:off x="1494700" y="3774575"/>
              <a:ext cx="59850" cy="31775"/>
            </a:xfrm>
            <a:custGeom>
              <a:rect b="b" l="l" r="r" t="t"/>
              <a:pathLst>
                <a:path extrusionOk="0" h="1271" w="2394">
                  <a:moveTo>
                    <a:pt x="1954" y="1"/>
                  </a:moveTo>
                  <a:cubicBezTo>
                    <a:pt x="1924" y="1"/>
                    <a:pt x="1893" y="3"/>
                    <a:pt x="1862" y="7"/>
                  </a:cubicBezTo>
                  <a:cubicBezTo>
                    <a:pt x="1635" y="39"/>
                    <a:pt x="1434" y="67"/>
                    <a:pt x="1219" y="147"/>
                  </a:cubicBezTo>
                  <a:cubicBezTo>
                    <a:pt x="1037" y="216"/>
                    <a:pt x="861" y="266"/>
                    <a:pt x="667" y="266"/>
                  </a:cubicBezTo>
                  <a:cubicBezTo>
                    <a:pt x="661" y="266"/>
                    <a:pt x="656" y="266"/>
                    <a:pt x="650" y="266"/>
                  </a:cubicBezTo>
                  <a:cubicBezTo>
                    <a:pt x="647" y="266"/>
                    <a:pt x="644" y="266"/>
                    <a:pt x="641" y="266"/>
                  </a:cubicBezTo>
                  <a:cubicBezTo>
                    <a:pt x="1" y="266"/>
                    <a:pt x="16" y="1229"/>
                    <a:pt x="650" y="1267"/>
                  </a:cubicBezTo>
                  <a:cubicBezTo>
                    <a:pt x="686" y="1269"/>
                    <a:pt x="722" y="1270"/>
                    <a:pt x="758" y="1270"/>
                  </a:cubicBezTo>
                  <a:cubicBezTo>
                    <a:pt x="1007" y="1270"/>
                    <a:pt x="1259" y="1222"/>
                    <a:pt x="1494" y="1146"/>
                  </a:cubicBezTo>
                  <a:cubicBezTo>
                    <a:pt x="1796" y="1046"/>
                    <a:pt x="2006" y="871"/>
                    <a:pt x="2250" y="670"/>
                  </a:cubicBezTo>
                  <a:cubicBezTo>
                    <a:pt x="2383" y="561"/>
                    <a:pt x="2393" y="331"/>
                    <a:pt x="2311" y="190"/>
                  </a:cubicBezTo>
                  <a:cubicBezTo>
                    <a:pt x="2231" y="54"/>
                    <a:pt x="2098" y="1"/>
                    <a:pt x="1954" y="1"/>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5"/>
            <p:cNvSpPr/>
            <p:nvPr/>
          </p:nvSpPr>
          <p:spPr>
            <a:xfrm>
              <a:off x="1962475" y="3564325"/>
              <a:ext cx="30750" cy="20025"/>
            </a:xfrm>
            <a:custGeom>
              <a:rect b="b" l="l" r="r" t="t"/>
              <a:pathLst>
                <a:path extrusionOk="0" h="801" w="1230">
                  <a:moveTo>
                    <a:pt x="777" y="1"/>
                  </a:moveTo>
                  <a:cubicBezTo>
                    <a:pt x="742" y="1"/>
                    <a:pt x="704" y="7"/>
                    <a:pt x="665" y="20"/>
                  </a:cubicBezTo>
                  <a:cubicBezTo>
                    <a:pt x="570" y="53"/>
                    <a:pt x="476" y="84"/>
                    <a:pt x="382" y="114"/>
                  </a:cubicBezTo>
                  <a:cubicBezTo>
                    <a:pt x="1" y="242"/>
                    <a:pt x="113" y="801"/>
                    <a:pt x="453" y="801"/>
                  </a:cubicBezTo>
                  <a:cubicBezTo>
                    <a:pt x="488" y="801"/>
                    <a:pt x="526" y="795"/>
                    <a:pt x="566" y="782"/>
                  </a:cubicBezTo>
                  <a:cubicBezTo>
                    <a:pt x="659" y="750"/>
                    <a:pt x="754" y="719"/>
                    <a:pt x="847" y="689"/>
                  </a:cubicBezTo>
                  <a:cubicBezTo>
                    <a:pt x="1230" y="561"/>
                    <a:pt x="1118" y="1"/>
                    <a:pt x="7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5"/>
            <p:cNvSpPr/>
            <p:nvPr/>
          </p:nvSpPr>
          <p:spPr>
            <a:xfrm>
              <a:off x="2125825" y="3654500"/>
              <a:ext cx="57300" cy="18675"/>
            </a:xfrm>
            <a:custGeom>
              <a:rect b="b" l="l" r="r" t="t"/>
              <a:pathLst>
                <a:path extrusionOk="0" h="747" w="2292">
                  <a:moveTo>
                    <a:pt x="1926" y="1"/>
                  </a:moveTo>
                  <a:cubicBezTo>
                    <a:pt x="1912" y="1"/>
                    <a:pt x="1898" y="2"/>
                    <a:pt x="1883" y="4"/>
                  </a:cubicBezTo>
                  <a:cubicBezTo>
                    <a:pt x="1349" y="94"/>
                    <a:pt x="815" y="188"/>
                    <a:pt x="282" y="287"/>
                  </a:cubicBezTo>
                  <a:cubicBezTo>
                    <a:pt x="1" y="338"/>
                    <a:pt x="97" y="746"/>
                    <a:pt x="360" y="746"/>
                  </a:cubicBezTo>
                  <a:cubicBezTo>
                    <a:pt x="375" y="746"/>
                    <a:pt x="391" y="745"/>
                    <a:pt x="408" y="742"/>
                  </a:cubicBezTo>
                  <a:cubicBezTo>
                    <a:pt x="940" y="643"/>
                    <a:pt x="1473" y="549"/>
                    <a:pt x="2009" y="459"/>
                  </a:cubicBezTo>
                  <a:cubicBezTo>
                    <a:pt x="2292" y="411"/>
                    <a:pt x="2190" y="1"/>
                    <a:pt x="19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5"/>
            <p:cNvSpPr/>
            <p:nvPr/>
          </p:nvSpPr>
          <p:spPr>
            <a:xfrm>
              <a:off x="2158625" y="3412825"/>
              <a:ext cx="65500" cy="26700"/>
            </a:xfrm>
            <a:custGeom>
              <a:rect b="b" l="l" r="r" t="t"/>
              <a:pathLst>
                <a:path extrusionOk="0" h="1068" w="2620">
                  <a:moveTo>
                    <a:pt x="2180" y="1"/>
                  </a:moveTo>
                  <a:cubicBezTo>
                    <a:pt x="2167" y="1"/>
                    <a:pt x="2154" y="2"/>
                    <a:pt x="2141" y="3"/>
                  </a:cubicBezTo>
                  <a:cubicBezTo>
                    <a:pt x="1696" y="54"/>
                    <a:pt x="1252" y="84"/>
                    <a:pt x="804" y="84"/>
                  </a:cubicBezTo>
                  <a:cubicBezTo>
                    <a:pt x="747" y="84"/>
                    <a:pt x="690" y="84"/>
                    <a:pt x="632" y="83"/>
                  </a:cubicBezTo>
                  <a:cubicBezTo>
                    <a:pt x="629" y="82"/>
                    <a:pt x="625" y="82"/>
                    <a:pt x="621" y="82"/>
                  </a:cubicBezTo>
                  <a:cubicBezTo>
                    <a:pt x="0" y="82"/>
                    <a:pt x="0" y="1067"/>
                    <a:pt x="630" y="1067"/>
                  </a:cubicBezTo>
                  <a:cubicBezTo>
                    <a:pt x="631" y="1067"/>
                    <a:pt x="631" y="1067"/>
                    <a:pt x="632" y="1067"/>
                  </a:cubicBezTo>
                  <a:cubicBezTo>
                    <a:pt x="1138" y="1067"/>
                    <a:pt x="1639" y="1025"/>
                    <a:pt x="2141" y="959"/>
                  </a:cubicBezTo>
                  <a:cubicBezTo>
                    <a:pt x="2397" y="925"/>
                    <a:pt x="2620" y="765"/>
                    <a:pt x="2620" y="481"/>
                  </a:cubicBezTo>
                  <a:cubicBezTo>
                    <a:pt x="2618" y="259"/>
                    <a:pt x="2420" y="1"/>
                    <a:pt x="21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5"/>
            <p:cNvSpPr/>
            <p:nvPr/>
          </p:nvSpPr>
          <p:spPr>
            <a:xfrm>
              <a:off x="2627400" y="3512325"/>
              <a:ext cx="129275" cy="33075"/>
            </a:xfrm>
            <a:custGeom>
              <a:rect b="b" l="l" r="r" t="t"/>
              <a:pathLst>
                <a:path extrusionOk="0" h="1323" w="5171">
                  <a:moveTo>
                    <a:pt x="4584" y="1"/>
                  </a:moveTo>
                  <a:cubicBezTo>
                    <a:pt x="4582" y="1"/>
                    <a:pt x="4580" y="1"/>
                    <a:pt x="4578" y="1"/>
                  </a:cubicBezTo>
                  <a:cubicBezTo>
                    <a:pt x="3249" y="17"/>
                    <a:pt x="1943" y="212"/>
                    <a:pt x="622" y="348"/>
                  </a:cubicBezTo>
                  <a:cubicBezTo>
                    <a:pt x="27" y="410"/>
                    <a:pt x="0" y="1322"/>
                    <a:pt x="563" y="1322"/>
                  </a:cubicBezTo>
                  <a:cubicBezTo>
                    <a:pt x="582" y="1322"/>
                    <a:pt x="601" y="1321"/>
                    <a:pt x="622" y="1319"/>
                  </a:cubicBezTo>
                  <a:cubicBezTo>
                    <a:pt x="1940" y="1183"/>
                    <a:pt x="3254" y="991"/>
                    <a:pt x="4578" y="913"/>
                  </a:cubicBezTo>
                  <a:cubicBezTo>
                    <a:pt x="5158" y="879"/>
                    <a:pt x="5171" y="1"/>
                    <a:pt x="45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5"/>
            <p:cNvSpPr/>
            <p:nvPr/>
          </p:nvSpPr>
          <p:spPr>
            <a:xfrm>
              <a:off x="2730300" y="3592050"/>
              <a:ext cx="81925" cy="20975"/>
            </a:xfrm>
            <a:custGeom>
              <a:rect b="b" l="l" r="r" t="t"/>
              <a:pathLst>
                <a:path extrusionOk="0" h="839" w="3277">
                  <a:moveTo>
                    <a:pt x="2909" y="0"/>
                  </a:moveTo>
                  <a:cubicBezTo>
                    <a:pt x="2907" y="0"/>
                    <a:pt x="2905" y="0"/>
                    <a:pt x="2903" y="0"/>
                  </a:cubicBezTo>
                  <a:cubicBezTo>
                    <a:pt x="2062" y="9"/>
                    <a:pt x="1231" y="135"/>
                    <a:pt x="395" y="220"/>
                  </a:cubicBezTo>
                  <a:cubicBezTo>
                    <a:pt x="17" y="261"/>
                    <a:pt x="0" y="839"/>
                    <a:pt x="358" y="839"/>
                  </a:cubicBezTo>
                  <a:cubicBezTo>
                    <a:pt x="370" y="839"/>
                    <a:pt x="382" y="838"/>
                    <a:pt x="395" y="837"/>
                  </a:cubicBezTo>
                  <a:cubicBezTo>
                    <a:pt x="1231" y="750"/>
                    <a:pt x="2063" y="629"/>
                    <a:pt x="2903" y="578"/>
                  </a:cubicBezTo>
                  <a:cubicBezTo>
                    <a:pt x="3269" y="556"/>
                    <a:pt x="3277" y="0"/>
                    <a:pt x="29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5"/>
            <p:cNvSpPr/>
            <p:nvPr/>
          </p:nvSpPr>
          <p:spPr>
            <a:xfrm>
              <a:off x="2933675" y="3209425"/>
              <a:ext cx="77050" cy="26450"/>
            </a:xfrm>
            <a:custGeom>
              <a:rect b="b" l="l" r="r" t="t"/>
              <a:pathLst>
                <a:path extrusionOk="0" h="1058" w="3082">
                  <a:moveTo>
                    <a:pt x="624" y="1"/>
                  </a:moveTo>
                  <a:cubicBezTo>
                    <a:pt x="165" y="1"/>
                    <a:pt x="0" y="728"/>
                    <a:pt x="500" y="836"/>
                  </a:cubicBezTo>
                  <a:cubicBezTo>
                    <a:pt x="1113" y="967"/>
                    <a:pt x="1719" y="1058"/>
                    <a:pt x="2340" y="1058"/>
                  </a:cubicBezTo>
                  <a:cubicBezTo>
                    <a:pt x="2424" y="1058"/>
                    <a:pt x="2508" y="1056"/>
                    <a:pt x="2592" y="1053"/>
                  </a:cubicBezTo>
                  <a:cubicBezTo>
                    <a:pt x="2966" y="1039"/>
                    <a:pt x="3081" y="457"/>
                    <a:pt x="2683" y="373"/>
                  </a:cubicBezTo>
                  <a:cubicBezTo>
                    <a:pt x="2034" y="237"/>
                    <a:pt x="1375" y="158"/>
                    <a:pt x="728" y="13"/>
                  </a:cubicBezTo>
                  <a:cubicBezTo>
                    <a:pt x="692" y="5"/>
                    <a:pt x="657" y="1"/>
                    <a:pt x="6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5"/>
            <p:cNvSpPr/>
            <p:nvPr/>
          </p:nvSpPr>
          <p:spPr>
            <a:xfrm>
              <a:off x="3026475" y="3112525"/>
              <a:ext cx="48775" cy="27925"/>
            </a:xfrm>
            <a:custGeom>
              <a:rect b="b" l="l" r="r" t="t"/>
              <a:pathLst>
                <a:path extrusionOk="0" h="1117" w="1951">
                  <a:moveTo>
                    <a:pt x="1218" y="0"/>
                  </a:moveTo>
                  <a:cubicBezTo>
                    <a:pt x="956" y="0"/>
                    <a:pt x="701" y="47"/>
                    <a:pt x="445" y="154"/>
                  </a:cubicBezTo>
                  <a:cubicBezTo>
                    <a:pt x="174" y="266"/>
                    <a:pt x="1" y="520"/>
                    <a:pt x="125" y="820"/>
                  </a:cubicBezTo>
                  <a:cubicBezTo>
                    <a:pt x="207" y="1013"/>
                    <a:pt x="385" y="1116"/>
                    <a:pt x="574" y="1116"/>
                  </a:cubicBezTo>
                  <a:cubicBezTo>
                    <a:pt x="658" y="1116"/>
                    <a:pt x="744" y="1096"/>
                    <a:pt x="825" y="1055"/>
                  </a:cubicBezTo>
                  <a:cubicBezTo>
                    <a:pt x="1033" y="948"/>
                    <a:pt x="1285" y="881"/>
                    <a:pt x="1517" y="860"/>
                  </a:cubicBezTo>
                  <a:cubicBezTo>
                    <a:pt x="1725" y="842"/>
                    <a:pt x="1903" y="715"/>
                    <a:pt x="1928" y="498"/>
                  </a:cubicBezTo>
                  <a:cubicBezTo>
                    <a:pt x="1950" y="306"/>
                    <a:pt x="1837" y="68"/>
                    <a:pt x="1629" y="36"/>
                  </a:cubicBezTo>
                  <a:cubicBezTo>
                    <a:pt x="1489" y="13"/>
                    <a:pt x="1352" y="0"/>
                    <a:pt x="12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5"/>
            <p:cNvSpPr/>
            <p:nvPr/>
          </p:nvSpPr>
          <p:spPr>
            <a:xfrm>
              <a:off x="3822475" y="3631800"/>
              <a:ext cx="48825" cy="27900"/>
            </a:xfrm>
            <a:custGeom>
              <a:rect b="b" l="l" r="r" t="t"/>
              <a:pathLst>
                <a:path extrusionOk="0" h="1116" w="1953">
                  <a:moveTo>
                    <a:pt x="1218" y="0"/>
                  </a:moveTo>
                  <a:cubicBezTo>
                    <a:pt x="956" y="0"/>
                    <a:pt x="701" y="47"/>
                    <a:pt x="446" y="153"/>
                  </a:cubicBezTo>
                  <a:cubicBezTo>
                    <a:pt x="175" y="266"/>
                    <a:pt x="0" y="520"/>
                    <a:pt x="126" y="819"/>
                  </a:cubicBezTo>
                  <a:cubicBezTo>
                    <a:pt x="208" y="1013"/>
                    <a:pt x="385" y="1116"/>
                    <a:pt x="574" y="1116"/>
                  </a:cubicBezTo>
                  <a:cubicBezTo>
                    <a:pt x="658" y="1116"/>
                    <a:pt x="744" y="1096"/>
                    <a:pt x="825" y="1054"/>
                  </a:cubicBezTo>
                  <a:cubicBezTo>
                    <a:pt x="1033" y="948"/>
                    <a:pt x="1285" y="881"/>
                    <a:pt x="1517" y="860"/>
                  </a:cubicBezTo>
                  <a:cubicBezTo>
                    <a:pt x="1725" y="842"/>
                    <a:pt x="1902" y="715"/>
                    <a:pt x="1929" y="498"/>
                  </a:cubicBezTo>
                  <a:cubicBezTo>
                    <a:pt x="1953" y="306"/>
                    <a:pt x="1839" y="70"/>
                    <a:pt x="1630" y="35"/>
                  </a:cubicBezTo>
                  <a:cubicBezTo>
                    <a:pt x="1490" y="12"/>
                    <a:pt x="1353" y="0"/>
                    <a:pt x="12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5"/>
            <p:cNvSpPr/>
            <p:nvPr/>
          </p:nvSpPr>
          <p:spPr>
            <a:xfrm>
              <a:off x="3539425" y="3588550"/>
              <a:ext cx="48800" cy="27925"/>
            </a:xfrm>
            <a:custGeom>
              <a:rect b="b" l="l" r="r" t="t"/>
              <a:pathLst>
                <a:path extrusionOk="0" h="1117" w="1952">
                  <a:moveTo>
                    <a:pt x="1219" y="0"/>
                  </a:moveTo>
                  <a:cubicBezTo>
                    <a:pt x="957" y="0"/>
                    <a:pt x="702" y="47"/>
                    <a:pt x="447" y="154"/>
                  </a:cubicBezTo>
                  <a:cubicBezTo>
                    <a:pt x="174" y="266"/>
                    <a:pt x="1" y="520"/>
                    <a:pt x="126" y="820"/>
                  </a:cubicBezTo>
                  <a:cubicBezTo>
                    <a:pt x="208" y="1013"/>
                    <a:pt x="386" y="1116"/>
                    <a:pt x="575" y="1116"/>
                  </a:cubicBezTo>
                  <a:cubicBezTo>
                    <a:pt x="658" y="1116"/>
                    <a:pt x="744" y="1096"/>
                    <a:pt x="825" y="1055"/>
                  </a:cubicBezTo>
                  <a:cubicBezTo>
                    <a:pt x="1033" y="948"/>
                    <a:pt x="1286" y="881"/>
                    <a:pt x="1518" y="860"/>
                  </a:cubicBezTo>
                  <a:cubicBezTo>
                    <a:pt x="1726" y="842"/>
                    <a:pt x="1903" y="715"/>
                    <a:pt x="1929" y="498"/>
                  </a:cubicBezTo>
                  <a:cubicBezTo>
                    <a:pt x="1952" y="308"/>
                    <a:pt x="1838" y="71"/>
                    <a:pt x="1630" y="36"/>
                  </a:cubicBezTo>
                  <a:cubicBezTo>
                    <a:pt x="1490" y="13"/>
                    <a:pt x="1354" y="0"/>
                    <a:pt x="12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5"/>
            <p:cNvSpPr/>
            <p:nvPr/>
          </p:nvSpPr>
          <p:spPr>
            <a:xfrm>
              <a:off x="2870925" y="2856350"/>
              <a:ext cx="37975" cy="21700"/>
            </a:xfrm>
            <a:custGeom>
              <a:rect b="b" l="l" r="r" t="t"/>
              <a:pathLst>
                <a:path extrusionOk="0" h="868" w="1519">
                  <a:moveTo>
                    <a:pt x="949" y="1"/>
                  </a:moveTo>
                  <a:cubicBezTo>
                    <a:pt x="745" y="1"/>
                    <a:pt x="547" y="37"/>
                    <a:pt x="347" y="119"/>
                  </a:cubicBezTo>
                  <a:cubicBezTo>
                    <a:pt x="136" y="208"/>
                    <a:pt x="1" y="404"/>
                    <a:pt x="98" y="636"/>
                  </a:cubicBezTo>
                  <a:cubicBezTo>
                    <a:pt x="161" y="788"/>
                    <a:pt x="299" y="868"/>
                    <a:pt x="446" y="868"/>
                  </a:cubicBezTo>
                  <a:cubicBezTo>
                    <a:pt x="511" y="868"/>
                    <a:pt x="578" y="852"/>
                    <a:pt x="641" y="820"/>
                  </a:cubicBezTo>
                  <a:cubicBezTo>
                    <a:pt x="803" y="737"/>
                    <a:pt x="998" y="685"/>
                    <a:pt x="1180" y="668"/>
                  </a:cubicBezTo>
                  <a:cubicBezTo>
                    <a:pt x="1340" y="654"/>
                    <a:pt x="1479" y="556"/>
                    <a:pt x="1499" y="386"/>
                  </a:cubicBezTo>
                  <a:cubicBezTo>
                    <a:pt x="1518" y="241"/>
                    <a:pt x="1428" y="56"/>
                    <a:pt x="1267" y="28"/>
                  </a:cubicBezTo>
                  <a:cubicBezTo>
                    <a:pt x="1159" y="10"/>
                    <a:pt x="1053" y="1"/>
                    <a:pt x="9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5"/>
            <p:cNvSpPr/>
            <p:nvPr/>
          </p:nvSpPr>
          <p:spPr>
            <a:xfrm>
              <a:off x="2695200" y="2968675"/>
              <a:ext cx="34275" cy="17700"/>
            </a:xfrm>
            <a:custGeom>
              <a:rect b="b" l="l" r="r" t="t"/>
              <a:pathLst>
                <a:path extrusionOk="0" h="708" w="1371">
                  <a:moveTo>
                    <a:pt x="446" y="0"/>
                  </a:moveTo>
                  <a:cubicBezTo>
                    <a:pt x="0" y="0"/>
                    <a:pt x="1" y="708"/>
                    <a:pt x="449" y="708"/>
                  </a:cubicBezTo>
                  <a:cubicBezTo>
                    <a:pt x="451" y="708"/>
                    <a:pt x="452" y="708"/>
                    <a:pt x="453" y="708"/>
                  </a:cubicBezTo>
                  <a:cubicBezTo>
                    <a:pt x="611" y="705"/>
                    <a:pt x="768" y="702"/>
                    <a:pt x="925" y="700"/>
                  </a:cubicBezTo>
                  <a:cubicBezTo>
                    <a:pt x="1371" y="693"/>
                    <a:pt x="1371" y="15"/>
                    <a:pt x="925" y="8"/>
                  </a:cubicBezTo>
                  <a:cubicBezTo>
                    <a:pt x="768" y="6"/>
                    <a:pt x="611" y="2"/>
                    <a:pt x="453" y="0"/>
                  </a:cubicBezTo>
                  <a:cubicBezTo>
                    <a:pt x="451" y="0"/>
                    <a:pt x="449" y="0"/>
                    <a:pt x="4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5"/>
            <p:cNvSpPr/>
            <p:nvPr/>
          </p:nvSpPr>
          <p:spPr>
            <a:xfrm>
              <a:off x="3389775" y="3181100"/>
              <a:ext cx="34225" cy="17700"/>
            </a:xfrm>
            <a:custGeom>
              <a:rect b="b" l="l" r="r" t="t"/>
              <a:pathLst>
                <a:path extrusionOk="0" h="708" w="1369">
                  <a:moveTo>
                    <a:pt x="445" y="1"/>
                  </a:moveTo>
                  <a:cubicBezTo>
                    <a:pt x="0" y="1"/>
                    <a:pt x="1" y="707"/>
                    <a:pt x="446" y="707"/>
                  </a:cubicBezTo>
                  <a:cubicBezTo>
                    <a:pt x="448" y="707"/>
                    <a:pt x="450" y="707"/>
                    <a:pt x="452" y="707"/>
                  </a:cubicBezTo>
                  <a:cubicBezTo>
                    <a:pt x="609" y="706"/>
                    <a:pt x="766" y="703"/>
                    <a:pt x="923" y="700"/>
                  </a:cubicBezTo>
                  <a:cubicBezTo>
                    <a:pt x="1369" y="692"/>
                    <a:pt x="1369" y="16"/>
                    <a:pt x="923" y="8"/>
                  </a:cubicBezTo>
                  <a:cubicBezTo>
                    <a:pt x="766" y="7"/>
                    <a:pt x="609" y="2"/>
                    <a:pt x="452" y="1"/>
                  </a:cubicBezTo>
                  <a:cubicBezTo>
                    <a:pt x="449" y="1"/>
                    <a:pt x="447" y="1"/>
                    <a:pt x="44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5"/>
            <p:cNvSpPr/>
            <p:nvPr/>
          </p:nvSpPr>
          <p:spPr>
            <a:xfrm>
              <a:off x="2311200" y="3322425"/>
              <a:ext cx="82575" cy="17875"/>
            </a:xfrm>
            <a:custGeom>
              <a:rect b="b" l="l" r="r" t="t"/>
              <a:pathLst>
                <a:path extrusionOk="0" h="715" w="3303">
                  <a:moveTo>
                    <a:pt x="2672" y="0"/>
                  </a:moveTo>
                  <a:cubicBezTo>
                    <a:pt x="1902" y="0"/>
                    <a:pt x="1137" y="102"/>
                    <a:pt x="368" y="136"/>
                  </a:cubicBezTo>
                  <a:cubicBezTo>
                    <a:pt x="6" y="153"/>
                    <a:pt x="0" y="715"/>
                    <a:pt x="339" y="715"/>
                  </a:cubicBezTo>
                  <a:cubicBezTo>
                    <a:pt x="349" y="715"/>
                    <a:pt x="358" y="714"/>
                    <a:pt x="368" y="713"/>
                  </a:cubicBezTo>
                  <a:cubicBezTo>
                    <a:pt x="1248" y="634"/>
                    <a:pt x="2119" y="468"/>
                    <a:pt x="3005" y="466"/>
                  </a:cubicBezTo>
                  <a:cubicBezTo>
                    <a:pt x="3303" y="466"/>
                    <a:pt x="3301" y="19"/>
                    <a:pt x="3005" y="7"/>
                  </a:cubicBezTo>
                  <a:cubicBezTo>
                    <a:pt x="2894" y="2"/>
                    <a:pt x="2783" y="0"/>
                    <a:pt x="26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5"/>
            <p:cNvSpPr/>
            <p:nvPr/>
          </p:nvSpPr>
          <p:spPr>
            <a:xfrm>
              <a:off x="1962200" y="3420025"/>
              <a:ext cx="82525" cy="17850"/>
            </a:xfrm>
            <a:custGeom>
              <a:rect b="b" l="l" r="r" t="t"/>
              <a:pathLst>
                <a:path extrusionOk="0" h="714" w="3301">
                  <a:moveTo>
                    <a:pt x="2671" y="0"/>
                  </a:moveTo>
                  <a:cubicBezTo>
                    <a:pt x="1901" y="0"/>
                    <a:pt x="1136" y="102"/>
                    <a:pt x="367" y="136"/>
                  </a:cubicBezTo>
                  <a:cubicBezTo>
                    <a:pt x="5" y="152"/>
                    <a:pt x="1" y="713"/>
                    <a:pt x="337" y="713"/>
                  </a:cubicBezTo>
                  <a:cubicBezTo>
                    <a:pt x="347" y="713"/>
                    <a:pt x="357" y="713"/>
                    <a:pt x="367" y="712"/>
                  </a:cubicBezTo>
                  <a:cubicBezTo>
                    <a:pt x="1247" y="634"/>
                    <a:pt x="2118" y="466"/>
                    <a:pt x="3004" y="465"/>
                  </a:cubicBezTo>
                  <a:cubicBezTo>
                    <a:pt x="3005" y="465"/>
                    <a:pt x="3006" y="465"/>
                    <a:pt x="3007" y="465"/>
                  </a:cubicBezTo>
                  <a:cubicBezTo>
                    <a:pt x="3300" y="465"/>
                    <a:pt x="3296" y="20"/>
                    <a:pt x="3004" y="7"/>
                  </a:cubicBezTo>
                  <a:cubicBezTo>
                    <a:pt x="2893" y="2"/>
                    <a:pt x="2782" y="0"/>
                    <a:pt x="26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5"/>
            <p:cNvSpPr/>
            <p:nvPr/>
          </p:nvSpPr>
          <p:spPr>
            <a:xfrm>
              <a:off x="2928225" y="3557275"/>
              <a:ext cx="154650" cy="19075"/>
            </a:xfrm>
            <a:custGeom>
              <a:rect b="b" l="l" r="r" t="t"/>
              <a:pathLst>
                <a:path extrusionOk="0" h="763" w="6186">
                  <a:moveTo>
                    <a:pt x="434" y="1"/>
                  </a:moveTo>
                  <a:cubicBezTo>
                    <a:pt x="0" y="1"/>
                    <a:pt x="10" y="687"/>
                    <a:pt x="455" y="709"/>
                  </a:cubicBezTo>
                  <a:cubicBezTo>
                    <a:pt x="1240" y="748"/>
                    <a:pt x="2025" y="763"/>
                    <a:pt x="2810" y="763"/>
                  </a:cubicBezTo>
                  <a:cubicBezTo>
                    <a:pt x="3783" y="763"/>
                    <a:pt x="4756" y="740"/>
                    <a:pt x="5729" y="709"/>
                  </a:cubicBezTo>
                  <a:cubicBezTo>
                    <a:pt x="6179" y="694"/>
                    <a:pt x="6186" y="1"/>
                    <a:pt x="5744" y="1"/>
                  </a:cubicBezTo>
                  <a:cubicBezTo>
                    <a:pt x="5739" y="1"/>
                    <a:pt x="5734" y="1"/>
                    <a:pt x="5729" y="1"/>
                  </a:cubicBezTo>
                  <a:cubicBezTo>
                    <a:pt x="4758" y="33"/>
                    <a:pt x="3788" y="56"/>
                    <a:pt x="2817" y="56"/>
                  </a:cubicBezTo>
                  <a:cubicBezTo>
                    <a:pt x="2030" y="56"/>
                    <a:pt x="1242"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5"/>
            <p:cNvSpPr/>
            <p:nvPr/>
          </p:nvSpPr>
          <p:spPr>
            <a:xfrm>
              <a:off x="1646175" y="3656925"/>
              <a:ext cx="154675" cy="19075"/>
            </a:xfrm>
            <a:custGeom>
              <a:rect b="b" l="l" r="r" t="t"/>
              <a:pathLst>
                <a:path extrusionOk="0" h="763" w="6187">
                  <a:moveTo>
                    <a:pt x="434" y="1"/>
                  </a:moveTo>
                  <a:cubicBezTo>
                    <a:pt x="1" y="1"/>
                    <a:pt x="9" y="686"/>
                    <a:pt x="455" y="708"/>
                  </a:cubicBezTo>
                  <a:cubicBezTo>
                    <a:pt x="1242" y="747"/>
                    <a:pt x="2029" y="763"/>
                    <a:pt x="2816" y="763"/>
                  </a:cubicBezTo>
                  <a:cubicBezTo>
                    <a:pt x="3787" y="763"/>
                    <a:pt x="4758" y="739"/>
                    <a:pt x="5730" y="708"/>
                  </a:cubicBezTo>
                  <a:cubicBezTo>
                    <a:pt x="6180" y="693"/>
                    <a:pt x="6186" y="1"/>
                    <a:pt x="5744" y="1"/>
                  </a:cubicBezTo>
                  <a:cubicBezTo>
                    <a:pt x="5740" y="1"/>
                    <a:pt x="5735" y="1"/>
                    <a:pt x="5730" y="1"/>
                  </a:cubicBezTo>
                  <a:cubicBezTo>
                    <a:pt x="4754" y="32"/>
                    <a:pt x="3778" y="56"/>
                    <a:pt x="2802" y="56"/>
                  </a:cubicBezTo>
                  <a:cubicBezTo>
                    <a:pt x="2020" y="56"/>
                    <a:pt x="1238"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5"/>
            <p:cNvSpPr/>
            <p:nvPr/>
          </p:nvSpPr>
          <p:spPr>
            <a:xfrm>
              <a:off x="3174100" y="3574850"/>
              <a:ext cx="154675" cy="19100"/>
            </a:xfrm>
            <a:custGeom>
              <a:rect b="b" l="l" r="r" t="t"/>
              <a:pathLst>
                <a:path extrusionOk="0" h="764" w="6187">
                  <a:moveTo>
                    <a:pt x="434" y="1"/>
                  </a:moveTo>
                  <a:cubicBezTo>
                    <a:pt x="0" y="1"/>
                    <a:pt x="9" y="687"/>
                    <a:pt x="455" y="709"/>
                  </a:cubicBezTo>
                  <a:cubicBezTo>
                    <a:pt x="1240" y="748"/>
                    <a:pt x="2025" y="763"/>
                    <a:pt x="2810" y="763"/>
                  </a:cubicBezTo>
                  <a:cubicBezTo>
                    <a:pt x="3782" y="763"/>
                    <a:pt x="4755" y="740"/>
                    <a:pt x="5730" y="709"/>
                  </a:cubicBezTo>
                  <a:cubicBezTo>
                    <a:pt x="6177" y="694"/>
                    <a:pt x="6186" y="1"/>
                    <a:pt x="5744" y="1"/>
                  </a:cubicBezTo>
                  <a:cubicBezTo>
                    <a:pt x="5739" y="1"/>
                    <a:pt x="5735" y="1"/>
                    <a:pt x="5730" y="1"/>
                  </a:cubicBezTo>
                  <a:cubicBezTo>
                    <a:pt x="4759" y="33"/>
                    <a:pt x="3788" y="56"/>
                    <a:pt x="2817" y="56"/>
                  </a:cubicBezTo>
                  <a:cubicBezTo>
                    <a:pt x="2030" y="56"/>
                    <a:pt x="1243"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5"/>
            <p:cNvSpPr/>
            <p:nvPr/>
          </p:nvSpPr>
          <p:spPr>
            <a:xfrm>
              <a:off x="2476850" y="3905900"/>
              <a:ext cx="154625" cy="19050"/>
            </a:xfrm>
            <a:custGeom>
              <a:rect b="b" l="l" r="r" t="t"/>
              <a:pathLst>
                <a:path extrusionOk="0" h="762" w="6185">
                  <a:moveTo>
                    <a:pt x="434" y="0"/>
                  </a:moveTo>
                  <a:cubicBezTo>
                    <a:pt x="0" y="0"/>
                    <a:pt x="9" y="685"/>
                    <a:pt x="455" y="707"/>
                  </a:cubicBezTo>
                  <a:cubicBezTo>
                    <a:pt x="1242" y="746"/>
                    <a:pt x="2028" y="762"/>
                    <a:pt x="2815" y="762"/>
                  </a:cubicBezTo>
                  <a:cubicBezTo>
                    <a:pt x="3786" y="762"/>
                    <a:pt x="4757" y="738"/>
                    <a:pt x="5729" y="707"/>
                  </a:cubicBezTo>
                  <a:cubicBezTo>
                    <a:pt x="6177" y="692"/>
                    <a:pt x="6184" y="0"/>
                    <a:pt x="5744" y="0"/>
                  </a:cubicBezTo>
                  <a:cubicBezTo>
                    <a:pt x="5739" y="0"/>
                    <a:pt x="5734" y="0"/>
                    <a:pt x="5729" y="1"/>
                  </a:cubicBezTo>
                  <a:cubicBezTo>
                    <a:pt x="4753" y="31"/>
                    <a:pt x="3778" y="55"/>
                    <a:pt x="2802" y="55"/>
                  </a:cubicBezTo>
                  <a:cubicBezTo>
                    <a:pt x="2020" y="55"/>
                    <a:pt x="1238" y="40"/>
                    <a:pt x="455" y="1"/>
                  </a:cubicBezTo>
                  <a:cubicBezTo>
                    <a:pt x="448" y="0"/>
                    <a:pt x="441" y="0"/>
                    <a:pt x="4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5"/>
            <p:cNvSpPr/>
            <p:nvPr/>
          </p:nvSpPr>
          <p:spPr>
            <a:xfrm>
              <a:off x="3113125" y="3239500"/>
              <a:ext cx="108400" cy="13400"/>
            </a:xfrm>
            <a:custGeom>
              <a:rect b="b" l="l" r="r" t="t"/>
              <a:pathLst>
                <a:path extrusionOk="0" h="536" w="4336">
                  <a:moveTo>
                    <a:pt x="302" y="0"/>
                  </a:moveTo>
                  <a:cubicBezTo>
                    <a:pt x="0" y="0"/>
                    <a:pt x="5" y="480"/>
                    <a:pt x="318" y="496"/>
                  </a:cubicBezTo>
                  <a:cubicBezTo>
                    <a:pt x="870" y="524"/>
                    <a:pt x="1422" y="535"/>
                    <a:pt x="1973" y="535"/>
                  </a:cubicBezTo>
                  <a:cubicBezTo>
                    <a:pt x="2655" y="535"/>
                    <a:pt x="3336" y="518"/>
                    <a:pt x="4018" y="496"/>
                  </a:cubicBezTo>
                  <a:cubicBezTo>
                    <a:pt x="4332" y="486"/>
                    <a:pt x="4335" y="1"/>
                    <a:pt x="4028" y="1"/>
                  </a:cubicBezTo>
                  <a:cubicBezTo>
                    <a:pt x="4025" y="1"/>
                    <a:pt x="4021" y="1"/>
                    <a:pt x="4018" y="1"/>
                  </a:cubicBezTo>
                  <a:cubicBezTo>
                    <a:pt x="3334" y="22"/>
                    <a:pt x="2651" y="39"/>
                    <a:pt x="1968" y="39"/>
                  </a:cubicBezTo>
                  <a:cubicBezTo>
                    <a:pt x="1418" y="39"/>
                    <a:pt x="868" y="28"/>
                    <a:pt x="318" y="1"/>
                  </a:cubicBezTo>
                  <a:cubicBezTo>
                    <a:pt x="312" y="0"/>
                    <a:pt x="307" y="0"/>
                    <a:pt x="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5"/>
            <p:cNvSpPr/>
            <p:nvPr/>
          </p:nvSpPr>
          <p:spPr>
            <a:xfrm>
              <a:off x="2864700" y="2989575"/>
              <a:ext cx="108425" cy="13350"/>
            </a:xfrm>
            <a:custGeom>
              <a:rect b="b" l="l" r="r" t="t"/>
              <a:pathLst>
                <a:path extrusionOk="0" h="534" w="4337">
                  <a:moveTo>
                    <a:pt x="303" y="0"/>
                  </a:moveTo>
                  <a:cubicBezTo>
                    <a:pt x="0" y="0"/>
                    <a:pt x="5" y="480"/>
                    <a:pt x="317" y="496"/>
                  </a:cubicBezTo>
                  <a:cubicBezTo>
                    <a:pt x="868" y="523"/>
                    <a:pt x="1418" y="534"/>
                    <a:pt x="1968" y="534"/>
                  </a:cubicBezTo>
                  <a:cubicBezTo>
                    <a:pt x="2651" y="534"/>
                    <a:pt x="3334" y="517"/>
                    <a:pt x="4018" y="496"/>
                  </a:cubicBezTo>
                  <a:cubicBezTo>
                    <a:pt x="4332" y="487"/>
                    <a:pt x="4336" y="0"/>
                    <a:pt x="4026" y="0"/>
                  </a:cubicBezTo>
                  <a:cubicBezTo>
                    <a:pt x="4023" y="0"/>
                    <a:pt x="4021" y="1"/>
                    <a:pt x="4018" y="1"/>
                  </a:cubicBezTo>
                  <a:cubicBezTo>
                    <a:pt x="3334" y="22"/>
                    <a:pt x="2651" y="39"/>
                    <a:pt x="1968" y="39"/>
                  </a:cubicBezTo>
                  <a:cubicBezTo>
                    <a:pt x="1418" y="39"/>
                    <a:pt x="868" y="28"/>
                    <a:pt x="317" y="1"/>
                  </a:cubicBezTo>
                  <a:cubicBezTo>
                    <a:pt x="313" y="0"/>
                    <a:pt x="308" y="0"/>
                    <a:pt x="3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5"/>
            <p:cNvSpPr/>
            <p:nvPr/>
          </p:nvSpPr>
          <p:spPr>
            <a:xfrm>
              <a:off x="2514700" y="2884975"/>
              <a:ext cx="108475" cy="13375"/>
            </a:xfrm>
            <a:custGeom>
              <a:rect b="b" l="l" r="r" t="t"/>
              <a:pathLst>
                <a:path extrusionOk="0" h="535" w="4339">
                  <a:moveTo>
                    <a:pt x="305" y="0"/>
                  </a:moveTo>
                  <a:cubicBezTo>
                    <a:pt x="0" y="0"/>
                    <a:pt x="5" y="480"/>
                    <a:pt x="319" y="496"/>
                  </a:cubicBezTo>
                  <a:cubicBezTo>
                    <a:pt x="870" y="523"/>
                    <a:pt x="1419" y="534"/>
                    <a:pt x="1969" y="534"/>
                  </a:cubicBezTo>
                  <a:cubicBezTo>
                    <a:pt x="2651" y="534"/>
                    <a:pt x="3334" y="518"/>
                    <a:pt x="4018" y="496"/>
                  </a:cubicBezTo>
                  <a:cubicBezTo>
                    <a:pt x="4333" y="484"/>
                    <a:pt x="4338" y="1"/>
                    <a:pt x="4029" y="1"/>
                  </a:cubicBezTo>
                  <a:cubicBezTo>
                    <a:pt x="4026" y="1"/>
                    <a:pt x="4022" y="1"/>
                    <a:pt x="4018" y="1"/>
                  </a:cubicBezTo>
                  <a:cubicBezTo>
                    <a:pt x="3334" y="22"/>
                    <a:pt x="2651" y="39"/>
                    <a:pt x="1969" y="39"/>
                  </a:cubicBezTo>
                  <a:cubicBezTo>
                    <a:pt x="1419" y="39"/>
                    <a:pt x="870" y="28"/>
                    <a:pt x="319" y="1"/>
                  </a:cubicBezTo>
                  <a:cubicBezTo>
                    <a:pt x="314" y="1"/>
                    <a:pt x="310" y="0"/>
                    <a:pt x="3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5"/>
            <p:cNvSpPr/>
            <p:nvPr/>
          </p:nvSpPr>
          <p:spPr>
            <a:xfrm>
              <a:off x="3220000" y="2655350"/>
              <a:ext cx="108475" cy="13400"/>
            </a:xfrm>
            <a:custGeom>
              <a:rect b="b" l="l" r="r" t="t"/>
              <a:pathLst>
                <a:path extrusionOk="0" h="536" w="4339">
                  <a:moveTo>
                    <a:pt x="305" y="1"/>
                  </a:moveTo>
                  <a:cubicBezTo>
                    <a:pt x="0" y="1"/>
                    <a:pt x="5" y="480"/>
                    <a:pt x="319" y="497"/>
                  </a:cubicBezTo>
                  <a:cubicBezTo>
                    <a:pt x="871" y="525"/>
                    <a:pt x="1423" y="536"/>
                    <a:pt x="1974" y="536"/>
                  </a:cubicBezTo>
                  <a:cubicBezTo>
                    <a:pt x="2655" y="536"/>
                    <a:pt x="3336" y="519"/>
                    <a:pt x="4018" y="497"/>
                  </a:cubicBezTo>
                  <a:cubicBezTo>
                    <a:pt x="4334" y="488"/>
                    <a:pt x="4338" y="1"/>
                    <a:pt x="4027" y="1"/>
                  </a:cubicBezTo>
                  <a:cubicBezTo>
                    <a:pt x="4024" y="1"/>
                    <a:pt x="4021" y="1"/>
                    <a:pt x="4018" y="1"/>
                  </a:cubicBezTo>
                  <a:cubicBezTo>
                    <a:pt x="3334" y="23"/>
                    <a:pt x="2652" y="39"/>
                    <a:pt x="1969" y="39"/>
                  </a:cubicBezTo>
                  <a:cubicBezTo>
                    <a:pt x="1419" y="39"/>
                    <a:pt x="870" y="29"/>
                    <a:pt x="319" y="1"/>
                  </a:cubicBezTo>
                  <a:cubicBezTo>
                    <a:pt x="314" y="1"/>
                    <a:pt x="310" y="1"/>
                    <a:pt x="3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5"/>
            <p:cNvSpPr/>
            <p:nvPr/>
          </p:nvSpPr>
          <p:spPr>
            <a:xfrm>
              <a:off x="2617825" y="3694875"/>
              <a:ext cx="119775" cy="21075"/>
            </a:xfrm>
            <a:custGeom>
              <a:rect b="b" l="l" r="r" t="t"/>
              <a:pathLst>
                <a:path extrusionOk="0" h="843" w="4791">
                  <a:moveTo>
                    <a:pt x="4059" y="0"/>
                  </a:moveTo>
                  <a:cubicBezTo>
                    <a:pt x="2920" y="0"/>
                    <a:pt x="1787" y="161"/>
                    <a:pt x="647" y="161"/>
                  </a:cubicBezTo>
                  <a:cubicBezTo>
                    <a:pt x="578" y="161"/>
                    <a:pt x="510" y="161"/>
                    <a:pt x="441" y="159"/>
                  </a:cubicBezTo>
                  <a:cubicBezTo>
                    <a:pt x="438" y="159"/>
                    <a:pt x="436" y="159"/>
                    <a:pt x="433" y="159"/>
                  </a:cubicBezTo>
                  <a:cubicBezTo>
                    <a:pt x="1" y="159"/>
                    <a:pt x="3" y="836"/>
                    <a:pt x="441" y="842"/>
                  </a:cubicBezTo>
                  <a:cubicBezTo>
                    <a:pt x="486" y="842"/>
                    <a:pt x="531" y="842"/>
                    <a:pt x="576" y="842"/>
                  </a:cubicBezTo>
                  <a:cubicBezTo>
                    <a:pt x="1854" y="842"/>
                    <a:pt x="3116" y="624"/>
                    <a:pt x="4395" y="617"/>
                  </a:cubicBezTo>
                  <a:cubicBezTo>
                    <a:pt x="4790" y="616"/>
                    <a:pt x="4789" y="19"/>
                    <a:pt x="4395" y="5"/>
                  </a:cubicBezTo>
                  <a:cubicBezTo>
                    <a:pt x="4283" y="2"/>
                    <a:pt x="4171" y="0"/>
                    <a:pt x="40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5"/>
            <p:cNvSpPr/>
            <p:nvPr/>
          </p:nvSpPr>
          <p:spPr>
            <a:xfrm>
              <a:off x="2441625" y="3486500"/>
              <a:ext cx="119775" cy="21075"/>
            </a:xfrm>
            <a:custGeom>
              <a:rect b="b" l="l" r="r" t="t"/>
              <a:pathLst>
                <a:path extrusionOk="0" h="843" w="4791">
                  <a:moveTo>
                    <a:pt x="4059" y="1"/>
                  </a:moveTo>
                  <a:cubicBezTo>
                    <a:pt x="2920" y="1"/>
                    <a:pt x="1787" y="162"/>
                    <a:pt x="648" y="162"/>
                  </a:cubicBezTo>
                  <a:cubicBezTo>
                    <a:pt x="579" y="162"/>
                    <a:pt x="510" y="161"/>
                    <a:pt x="441" y="160"/>
                  </a:cubicBezTo>
                  <a:cubicBezTo>
                    <a:pt x="438" y="160"/>
                    <a:pt x="436" y="160"/>
                    <a:pt x="434" y="160"/>
                  </a:cubicBezTo>
                  <a:cubicBezTo>
                    <a:pt x="1" y="160"/>
                    <a:pt x="3" y="836"/>
                    <a:pt x="441" y="842"/>
                  </a:cubicBezTo>
                  <a:cubicBezTo>
                    <a:pt x="486" y="843"/>
                    <a:pt x="531" y="843"/>
                    <a:pt x="576" y="843"/>
                  </a:cubicBezTo>
                  <a:cubicBezTo>
                    <a:pt x="1854" y="843"/>
                    <a:pt x="3116" y="625"/>
                    <a:pt x="4396" y="618"/>
                  </a:cubicBezTo>
                  <a:cubicBezTo>
                    <a:pt x="4791" y="616"/>
                    <a:pt x="4791" y="19"/>
                    <a:pt x="4396" y="6"/>
                  </a:cubicBezTo>
                  <a:cubicBezTo>
                    <a:pt x="4283" y="2"/>
                    <a:pt x="4171" y="1"/>
                    <a:pt x="40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5"/>
            <p:cNvSpPr/>
            <p:nvPr/>
          </p:nvSpPr>
          <p:spPr>
            <a:xfrm>
              <a:off x="3235450" y="2707675"/>
              <a:ext cx="18250" cy="14125"/>
            </a:xfrm>
            <a:custGeom>
              <a:rect b="b" l="l" r="r" t="t"/>
              <a:pathLst>
                <a:path extrusionOk="0" h="565" w="730">
                  <a:moveTo>
                    <a:pt x="365" y="0"/>
                  </a:moveTo>
                  <a:cubicBezTo>
                    <a:pt x="2" y="0"/>
                    <a:pt x="0" y="564"/>
                    <a:pt x="365" y="564"/>
                  </a:cubicBezTo>
                  <a:cubicBezTo>
                    <a:pt x="729" y="564"/>
                    <a:pt x="729" y="0"/>
                    <a:pt x="3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5"/>
            <p:cNvSpPr/>
            <p:nvPr/>
          </p:nvSpPr>
          <p:spPr>
            <a:xfrm>
              <a:off x="2816500" y="3896800"/>
              <a:ext cx="18275" cy="14175"/>
            </a:xfrm>
            <a:custGeom>
              <a:rect b="b" l="l" r="r" t="t"/>
              <a:pathLst>
                <a:path extrusionOk="0" h="567" w="731">
                  <a:moveTo>
                    <a:pt x="366" y="1"/>
                  </a:moveTo>
                  <a:cubicBezTo>
                    <a:pt x="2" y="1"/>
                    <a:pt x="1" y="567"/>
                    <a:pt x="366" y="567"/>
                  </a:cubicBezTo>
                  <a:cubicBezTo>
                    <a:pt x="728" y="567"/>
                    <a:pt x="731"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5"/>
            <p:cNvSpPr/>
            <p:nvPr/>
          </p:nvSpPr>
          <p:spPr>
            <a:xfrm>
              <a:off x="2092975" y="3518000"/>
              <a:ext cx="18250" cy="14175"/>
            </a:xfrm>
            <a:custGeom>
              <a:rect b="b" l="l" r="r" t="t"/>
              <a:pathLst>
                <a:path extrusionOk="0" h="567" w="730">
                  <a:moveTo>
                    <a:pt x="366" y="1"/>
                  </a:moveTo>
                  <a:cubicBezTo>
                    <a:pt x="2" y="1"/>
                    <a:pt x="1" y="567"/>
                    <a:pt x="366" y="567"/>
                  </a:cubicBezTo>
                  <a:cubicBezTo>
                    <a:pt x="728" y="567"/>
                    <a:pt x="730"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5"/>
            <p:cNvSpPr/>
            <p:nvPr/>
          </p:nvSpPr>
          <p:spPr>
            <a:xfrm>
              <a:off x="2779850" y="3866050"/>
              <a:ext cx="18275" cy="14150"/>
            </a:xfrm>
            <a:custGeom>
              <a:rect b="b" l="l" r="r" t="t"/>
              <a:pathLst>
                <a:path extrusionOk="0" h="566" w="731">
                  <a:moveTo>
                    <a:pt x="365" y="1"/>
                  </a:moveTo>
                  <a:cubicBezTo>
                    <a:pt x="2" y="1"/>
                    <a:pt x="0" y="565"/>
                    <a:pt x="365" y="565"/>
                  </a:cubicBezTo>
                  <a:cubicBezTo>
                    <a:pt x="731" y="565"/>
                    <a:pt x="731" y="1"/>
                    <a:pt x="3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5"/>
            <p:cNvSpPr/>
            <p:nvPr/>
          </p:nvSpPr>
          <p:spPr>
            <a:xfrm>
              <a:off x="3578625" y="3712200"/>
              <a:ext cx="18225" cy="14175"/>
            </a:xfrm>
            <a:custGeom>
              <a:rect b="b" l="l" r="r" t="t"/>
              <a:pathLst>
                <a:path extrusionOk="0" h="567" w="729">
                  <a:moveTo>
                    <a:pt x="364" y="1"/>
                  </a:moveTo>
                  <a:cubicBezTo>
                    <a:pt x="2" y="1"/>
                    <a:pt x="1" y="566"/>
                    <a:pt x="364" y="566"/>
                  </a:cubicBezTo>
                  <a:cubicBezTo>
                    <a:pt x="728" y="566"/>
                    <a:pt x="728"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5"/>
            <p:cNvSpPr/>
            <p:nvPr/>
          </p:nvSpPr>
          <p:spPr>
            <a:xfrm>
              <a:off x="2031450" y="3231850"/>
              <a:ext cx="86650" cy="18775"/>
            </a:xfrm>
            <a:custGeom>
              <a:rect b="b" l="l" r="r" t="t"/>
              <a:pathLst>
                <a:path extrusionOk="0" h="751" w="3466">
                  <a:moveTo>
                    <a:pt x="2461" y="0"/>
                  </a:moveTo>
                  <a:cubicBezTo>
                    <a:pt x="1790" y="0"/>
                    <a:pt x="1118" y="18"/>
                    <a:pt x="448" y="28"/>
                  </a:cubicBezTo>
                  <a:cubicBezTo>
                    <a:pt x="0" y="34"/>
                    <a:pt x="0" y="717"/>
                    <a:pt x="448" y="723"/>
                  </a:cubicBezTo>
                  <a:cubicBezTo>
                    <a:pt x="1131" y="731"/>
                    <a:pt x="1816" y="750"/>
                    <a:pt x="2499" y="750"/>
                  </a:cubicBezTo>
                  <a:cubicBezTo>
                    <a:pt x="2662" y="750"/>
                    <a:pt x="2826" y="749"/>
                    <a:pt x="2989" y="747"/>
                  </a:cubicBezTo>
                  <a:cubicBezTo>
                    <a:pt x="3466" y="738"/>
                    <a:pt x="3466" y="12"/>
                    <a:pt x="2989" y="4"/>
                  </a:cubicBezTo>
                  <a:cubicBezTo>
                    <a:pt x="2813" y="2"/>
                    <a:pt x="2637" y="0"/>
                    <a:pt x="24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5"/>
            <p:cNvSpPr/>
            <p:nvPr/>
          </p:nvSpPr>
          <p:spPr>
            <a:xfrm>
              <a:off x="2748100" y="3268425"/>
              <a:ext cx="100825" cy="20700"/>
            </a:xfrm>
            <a:custGeom>
              <a:rect b="b" l="l" r="r" t="t"/>
              <a:pathLst>
                <a:path extrusionOk="0" h="828" w="4033">
                  <a:moveTo>
                    <a:pt x="2303" y="1"/>
                  </a:moveTo>
                  <a:cubicBezTo>
                    <a:pt x="1800" y="1"/>
                    <a:pt x="1296" y="34"/>
                    <a:pt x="785" y="34"/>
                  </a:cubicBezTo>
                  <a:cubicBezTo>
                    <a:pt x="691" y="34"/>
                    <a:pt x="598" y="33"/>
                    <a:pt x="504" y="30"/>
                  </a:cubicBezTo>
                  <a:cubicBezTo>
                    <a:pt x="499" y="30"/>
                    <a:pt x="494" y="30"/>
                    <a:pt x="488" y="30"/>
                  </a:cubicBezTo>
                  <a:cubicBezTo>
                    <a:pt x="0" y="30"/>
                    <a:pt x="13" y="779"/>
                    <a:pt x="504" y="805"/>
                  </a:cubicBezTo>
                  <a:cubicBezTo>
                    <a:pt x="766" y="821"/>
                    <a:pt x="1028" y="828"/>
                    <a:pt x="1289" y="828"/>
                  </a:cubicBezTo>
                  <a:cubicBezTo>
                    <a:pt x="2064" y="828"/>
                    <a:pt x="2835" y="769"/>
                    <a:pt x="3612" y="713"/>
                  </a:cubicBezTo>
                  <a:cubicBezTo>
                    <a:pt x="3925" y="690"/>
                    <a:pt x="4033" y="213"/>
                    <a:pt x="3688" y="135"/>
                  </a:cubicBezTo>
                  <a:cubicBezTo>
                    <a:pt x="3223" y="29"/>
                    <a:pt x="2764" y="1"/>
                    <a:pt x="23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5"/>
            <p:cNvSpPr/>
            <p:nvPr/>
          </p:nvSpPr>
          <p:spPr>
            <a:xfrm>
              <a:off x="1699375" y="3326600"/>
              <a:ext cx="100800" cy="20700"/>
            </a:xfrm>
            <a:custGeom>
              <a:rect b="b" l="l" r="r" t="t"/>
              <a:pathLst>
                <a:path extrusionOk="0" h="828" w="4032">
                  <a:moveTo>
                    <a:pt x="2301" y="1"/>
                  </a:moveTo>
                  <a:cubicBezTo>
                    <a:pt x="1803" y="1"/>
                    <a:pt x="1305" y="33"/>
                    <a:pt x="799" y="33"/>
                  </a:cubicBezTo>
                  <a:cubicBezTo>
                    <a:pt x="701" y="33"/>
                    <a:pt x="603" y="31"/>
                    <a:pt x="505" y="29"/>
                  </a:cubicBezTo>
                  <a:cubicBezTo>
                    <a:pt x="500" y="28"/>
                    <a:pt x="495" y="28"/>
                    <a:pt x="490" y="28"/>
                  </a:cubicBezTo>
                  <a:cubicBezTo>
                    <a:pt x="1" y="28"/>
                    <a:pt x="13" y="777"/>
                    <a:pt x="505" y="805"/>
                  </a:cubicBezTo>
                  <a:cubicBezTo>
                    <a:pt x="765" y="821"/>
                    <a:pt x="1025" y="827"/>
                    <a:pt x="1285" y="827"/>
                  </a:cubicBezTo>
                  <a:cubicBezTo>
                    <a:pt x="2062" y="827"/>
                    <a:pt x="2834" y="769"/>
                    <a:pt x="3613" y="712"/>
                  </a:cubicBezTo>
                  <a:cubicBezTo>
                    <a:pt x="3925" y="690"/>
                    <a:pt x="4031" y="213"/>
                    <a:pt x="3690" y="135"/>
                  </a:cubicBezTo>
                  <a:cubicBezTo>
                    <a:pt x="3224" y="28"/>
                    <a:pt x="2762" y="1"/>
                    <a:pt x="23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5"/>
            <p:cNvSpPr/>
            <p:nvPr/>
          </p:nvSpPr>
          <p:spPr>
            <a:xfrm>
              <a:off x="1685200" y="3861900"/>
              <a:ext cx="93850" cy="21700"/>
            </a:xfrm>
            <a:custGeom>
              <a:rect b="b" l="l" r="r" t="t"/>
              <a:pathLst>
                <a:path extrusionOk="0" h="868" w="3754">
                  <a:moveTo>
                    <a:pt x="3254" y="0"/>
                  </a:moveTo>
                  <a:cubicBezTo>
                    <a:pt x="3234" y="0"/>
                    <a:pt x="3213" y="2"/>
                    <a:pt x="3192" y="5"/>
                  </a:cubicBezTo>
                  <a:cubicBezTo>
                    <a:pt x="2453" y="128"/>
                    <a:pt x="1700" y="157"/>
                    <a:pt x="951" y="157"/>
                  </a:cubicBezTo>
                  <a:cubicBezTo>
                    <a:pt x="785" y="157"/>
                    <a:pt x="619" y="156"/>
                    <a:pt x="454" y="154"/>
                  </a:cubicBezTo>
                  <a:cubicBezTo>
                    <a:pt x="452" y="153"/>
                    <a:pt x="450" y="153"/>
                    <a:pt x="448" y="153"/>
                  </a:cubicBezTo>
                  <a:cubicBezTo>
                    <a:pt x="0" y="153"/>
                    <a:pt x="2" y="851"/>
                    <a:pt x="454" y="861"/>
                  </a:cubicBezTo>
                  <a:cubicBezTo>
                    <a:pt x="633" y="865"/>
                    <a:pt x="812" y="867"/>
                    <a:pt x="990" y="867"/>
                  </a:cubicBezTo>
                  <a:cubicBezTo>
                    <a:pt x="1790" y="867"/>
                    <a:pt x="2577" y="821"/>
                    <a:pt x="3364" y="631"/>
                  </a:cubicBezTo>
                  <a:cubicBezTo>
                    <a:pt x="3754" y="537"/>
                    <a:pt x="3612" y="0"/>
                    <a:pt x="3254" y="0"/>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5"/>
            <p:cNvSpPr/>
            <p:nvPr/>
          </p:nvSpPr>
          <p:spPr>
            <a:xfrm>
              <a:off x="3270150" y="3806350"/>
              <a:ext cx="185100" cy="25900"/>
            </a:xfrm>
            <a:custGeom>
              <a:rect b="b" l="l" r="r" t="t"/>
              <a:pathLst>
                <a:path extrusionOk="0" h="1036" w="7404">
                  <a:moveTo>
                    <a:pt x="557" y="0"/>
                  </a:moveTo>
                  <a:cubicBezTo>
                    <a:pt x="76" y="0"/>
                    <a:pt x="0" y="690"/>
                    <a:pt x="529" y="758"/>
                  </a:cubicBezTo>
                  <a:cubicBezTo>
                    <a:pt x="2202" y="971"/>
                    <a:pt x="3885" y="1035"/>
                    <a:pt x="5569" y="1035"/>
                  </a:cubicBezTo>
                  <a:cubicBezTo>
                    <a:pt x="6024" y="1035"/>
                    <a:pt x="6479" y="1030"/>
                    <a:pt x="6934" y="1023"/>
                  </a:cubicBezTo>
                  <a:cubicBezTo>
                    <a:pt x="7399" y="1014"/>
                    <a:pt x="7403" y="292"/>
                    <a:pt x="6942" y="292"/>
                  </a:cubicBezTo>
                  <a:cubicBezTo>
                    <a:pt x="6939" y="292"/>
                    <a:pt x="6935" y="293"/>
                    <a:pt x="6932" y="293"/>
                  </a:cubicBezTo>
                  <a:cubicBezTo>
                    <a:pt x="6524" y="299"/>
                    <a:pt x="6115" y="303"/>
                    <a:pt x="5707" y="303"/>
                  </a:cubicBezTo>
                  <a:cubicBezTo>
                    <a:pt x="4010" y="303"/>
                    <a:pt x="2315" y="235"/>
                    <a:pt x="631" y="5"/>
                  </a:cubicBezTo>
                  <a:cubicBezTo>
                    <a:pt x="605" y="2"/>
                    <a:pt x="580" y="0"/>
                    <a:pt x="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5"/>
            <p:cNvSpPr/>
            <p:nvPr/>
          </p:nvSpPr>
          <p:spPr>
            <a:xfrm>
              <a:off x="3693125" y="3826275"/>
              <a:ext cx="185100" cy="25900"/>
            </a:xfrm>
            <a:custGeom>
              <a:rect b="b" l="l" r="r" t="t"/>
              <a:pathLst>
                <a:path extrusionOk="0" h="1036" w="7404">
                  <a:moveTo>
                    <a:pt x="557" y="1"/>
                  </a:moveTo>
                  <a:cubicBezTo>
                    <a:pt x="76" y="1"/>
                    <a:pt x="0" y="690"/>
                    <a:pt x="531" y="757"/>
                  </a:cubicBezTo>
                  <a:cubicBezTo>
                    <a:pt x="2205" y="972"/>
                    <a:pt x="3888" y="1036"/>
                    <a:pt x="5573" y="1036"/>
                  </a:cubicBezTo>
                  <a:cubicBezTo>
                    <a:pt x="6027" y="1036"/>
                    <a:pt x="6481" y="1031"/>
                    <a:pt x="6935" y="1023"/>
                  </a:cubicBezTo>
                  <a:cubicBezTo>
                    <a:pt x="7399" y="1011"/>
                    <a:pt x="7404" y="292"/>
                    <a:pt x="6941" y="292"/>
                  </a:cubicBezTo>
                  <a:cubicBezTo>
                    <a:pt x="6938" y="292"/>
                    <a:pt x="6935" y="292"/>
                    <a:pt x="6932" y="292"/>
                  </a:cubicBezTo>
                  <a:cubicBezTo>
                    <a:pt x="6515" y="299"/>
                    <a:pt x="6097" y="303"/>
                    <a:pt x="5680" y="303"/>
                  </a:cubicBezTo>
                  <a:cubicBezTo>
                    <a:pt x="3992" y="303"/>
                    <a:pt x="2306" y="234"/>
                    <a:pt x="631" y="6"/>
                  </a:cubicBezTo>
                  <a:cubicBezTo>
                    <a:pt x="605" y="2"/>
                    <a:pt x="581" y="1"/>
                    <a:pt x="5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5"/>
            <p:cNvSpPr/>
            <p:nvPr/>
          </p:nvSpPr>
          <p:spPr>
            <a:xfrm>
              <a:off x="2213200" y="3793400"/>
              <a:ext cx="185100" cy="25900"/>
            </a:xfrm>
            <a:custGeom>
              <a:rect b="b" l="l" r="r" t="t"/>
              <a:pathLst>
                <a:path extrusionOk="0" h="1036" w="7404">
                  <a:moveTo>
                    <a:pt x="557" y="0"/>
                  </a:moveTo>
                  <a:cubicBezTo>
                    <a:pt x="76" y="0"/>
                    <a:pt x="0" y="690"/>
                    <a:pt x="529" y="757"/>
                  </a:cubicBezTo>
                  <a:cubicBezTo>
                    <a:pt x="2203" y="971"/>
                    <a:pt x="3886" y="1035"/>
                    <a:pt x="5571" y="1035"/>
                  </a:cubicBezTo>
                  <a:cubicBezTo>
                    <a:pt x="6025" y="1035"/>
                    <a:pt x="6479" y="1031"/>
                    <a:pt x="6934" y="1023"/>
                  </a:cubicBezTo>
                  <a:cubicBezTo>
                    <a:pt x="7400" y="1014"/>
                    <a:pt x="7404" y="291"/>
                    <a:pt x="6939" y="291"/>
                  </a:cubicBezTo>
                  <a:cubicBezTo>
                    <a:pt x="6937" y="291"/>
                    <a:pt x="6935" y="291"/>
                    <a:pt x="6932" y="291"/>
                  </a:cubicBezTo>
                  <a:cubicBezTo>
                    <a:pt x="6514" y="298"/>
                    <a:pt x="6097" y="303"/>
                    <a:pt x="5679" y="303"/>
                  </a:cubicBezTo>
                  <a:cubicBezTo>
                    <a:pt x="3991" y="303"/>
                    <a:pt x="2306" y="233"/>
                    <a:pt x="631" y="6"/>
                  </a:cubicBezTo>
                  <a:cubicBezTo>
                    <a:pt x="605" y="2"/>
                    <a:pt x="581" y="0"/>
                    <a:pt x="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5"/>
            <p:cNvSpPr/>
            <p:nvPr/>
          </p:nvSpPr>
          <p:spPr>
            <a:xfrm>
              <a:off x="3186450" y="3688375"/>
              <a:ext cx="116325" cy="28700"/>
            </a:xfrm>
            <a:custGeom>
              <a:rect b="b" l="l" r="r" t="t"/>
              <a:pathLst>
                <a:path extrusionOk="0" h="1148" w="4653">
                  <a:moveTo>
                    <a:pt x="4003" y="1"/>
                  </a:moveTo>
                  <a:cubicBezTo>
                    <a:pt x="2817" y="1"/>
                    <a:pt x="1662" y="223"/>
                    <a:pt x="486" y="377"/>
                  </a:cubicBezTo>
                  <a:cubicBezTo>
                    <a:pt x="25" y="439"/>
                    <a:pt x="0" y="1147"/>
                    <a:pt x="430" y="1147"/>
                  </a:cubicBezTo>
                  <a:cubicBezTo>
                    <a:pt x="448" y="1147"/>
                    <a:pt x="467" y="1146"/>
                    <a:pt x="486" y="1144"/>
                  </a:cubicBezTo>
                  <a:cubicBezTo>
                    <a:pt x="1661" y="987"/>
                    <a:pt x="2824" y="765"/>
                    <a:pt x="4013" y="765"/>
                  </a:cubicBezTo>
                  <a:cubicBezTo>
                    <a:pt x="4062" y="765"/>
                    <a:pt x="4111" y="766"/>
                    <a:pt x="4160" y="766"/>
                  </a:cubicBezTo>
                  <a:cubicBezTo>
                    <a:pt x="4162" y="767"/>
                    <a:pt x="4165" y="767"/>
                    <a:pt x="4167" y="767"/>
                  </a:cubicBezTo>
                  <a:cubicBezTo>
                    <a:pt x="4652" y="767"/>
                    <a:pt x="4650" y="9"/>
                    <a:pt x="4160" y="2"/>
                  </a:cubicBezTo>
                  <a:cubicBezTo>
                    <a:pt x="4108" y="1"/>
                    <a:pt x="4056" y="1"/>
                    <a:pt x="40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5"/>
            <p:cNvSpPr/>
            <p:nvPr/>
          </p:nvSpPr>
          <p:spPr>
            <a:xfrm>
              <a:off x="2373175" y="3535450"/>
              <a:ext cx="65250" cy="26175"/>
            </a:xfrm>
            <a:custGeom>
              <a:rect b="b" l="l" r="r" t="t"/>
              <a:pathLst>
                <a:path extrusionOk="0" h="1047" w="2610">
                  <a:moveTo>
                    <a:pt x="512" y="1"/>
                  </a:moveTo>
                  <a:cubicBezTo>
                    <a:pt x="131" y="1"/>
                    <a:pt x="0" y="622"/>
                    <a:pt x="427" y="744"/>
                  </a:cubicBezTo>
                  <a:cubicBezTo>
                    <a:pt x="1012" y="912"/>
                    <a:pt x="1618" y="979"/>
                    <a:pt x="2223" y="1045"/>
                  </a:cubicBezTo>
                  <a:cubicBezTo>
                    <a:pt x="2232" y="1046"/>
                    <a:pt x="2241" y="1046"/>
                    <a:pt x="2251" y="1046"/>
                  </a:cubicBezTo>
                  <a:cubicBezTo>
                    <a:pt x="2513" y="1046"/>
                    <a:pt x="2609" y="623"/>
                    <a:pt x="2368" y="508"/>
                  </a:cubicBezTo>
                  <a:cubicBezTo>
                    <a:pt x="1814" y="243"/>
                    <a:pt x="1211" y="192"/>
                    <a:pt x="626" y="18"/>
                  </a:cubicBezTo>
                  <a:cubicBezTo>
                    <a:pt x="586" y="6"/>
                    <a:pt x="548" y="1"/>
                    <a:pt x="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5"/>
            <p:cNvSpPr/>
            <p:nvPr/>
          </p:nvSpPr>
          <p:spPr>
            <a:xfrm>
              <a:off x="1879450" y="3470925"/>
              <a:ext cx="65250" cy="26150"/>
            </a:xfrm>
            <a:custGeom>
              <a:rect b="b" l="l" r="r" t="t"/>
              <a:pathLst>
                <a:path extrusionOk="0" h="1046" w="2610">
                  <a:moveTo>
                    <a:pt x="512" y="1"/>
                  </a:moveTo>
                  <a:cubicBezTo>
                    <a:pt x="131" y="1"/>
                    <a:pt x="0" y="622"/>
                    <a:pt x="426" y="744"/>
                  </a:cubicBezTo>
                  <a:cubicBezTo>
                    <a:pt x="1011" y="911"/>
                    <a:pt x="1617" y="979"/>
                    <a:pt x="2221" y="1045"/>
                  </a:cubicBezTo>
                  <a:cubicBezTo>
                    <a:pt x="2230" y="1046"/>
                    <a:pt x="2239" y="1046"/>
                    <a:pt x="2248" y="1046"/>
                  </a:cubicBezTo>
                  <a:cubicBezTo>
                    <a:pt x="2511" y="1046"/>
                    <a:pt x="2610" y="623"/>
                    <a:pt x="2368" y="507"/>
                  </a:cubicBezTo>
                  <a:cubicBezTo>
                    <a:pt x="1814" y="242"/>
                    <a:pt x="1210" y="192"/>
                    <a:pt x="626" y="18"/>
                  </a:cubicBezTo>
                  <a:cubicBezTo>
                    <a:pt x="586" y="6"/>
                    <a:pt x="548" y="1"/>
                    <a:pt x="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5"/>
            <p:cNvSpPr/>
            <p:nvPr/>
          </p:nvSpPr>
          <p:spPr>
            <a:xfrm>
              <a:off x="2568725" y="3215250"/>
              <a:ext cx="78125" cy="24525"/>
            </a:xfrm>
            <a:custGeom>
              <a:rect b="b" l="l" r="r" t="t"/>
              <a:pathLst>
                <a:path extrusionOk="0" h="981" w="3125">
                  <a:moveTo>
                    <a:pt x="2604" y="1"/>
                  </a:moveTo>
                  <a:cubicBezTo>
                    <a:pt x="2569" y="1"/>
                    <a:pt x="2532" y="6"/>
                    <a:pt x="2493" y="18"/>
                  </a:cubicBezTo>
                  <a:cubicBezTo>
                    <a:pt x="1793" y="221"/>
                    <a:pt x="1062" y="251"/>
                    <a:pt x="343" y="356"/>
                  </a:cubicBezTo>
                  <a:cubicBezTo>
                    <a:pt x="0" y="407"/>
                    <a:pt x="68" y="981"/>
                    <a:pt x="399" y="981"/>
                  </a:cubicBezTo>
                  <a:cubicBezTo>
                    <a:pt x="408" y="981"/>
                    <a:pt x="417" y="981"/>
                    <a:pt x="426" y="980"/>
                  </a:cubicBezTo>
                  <a:cubicBezTo>
                    <a:pt x="1184" y="911"/>
                    <a:pt x="1950" y="920"/>
                    <a:pt x="2693" y="743"/>
                  </a:cubicBezTo>
                  <a:cubicBezTo>
                    <a:pt x="3124" y="640"/>
                    <a:pt x="2990" y="1"/>
                    <a:pt x="260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5"/>
            <p:cNvSpPr/>
            <p:nvPr/>
          </p:nvSpPr>
          <p:spPr>
            <a:xfrm>
              <a:off x="2448900" y="3159375"/>
              <a:ext cx="78175" cy="24550"/>
            </a:xfrm>
            <a:custGeom>
              <a:rect b="b" l="l" r="r" t="t"/>
              <a:pathLst>
                <a:path extrusionOk="0" h="982" w="3127">
                  <a:moveTo>
                    <a:pt x="2605" y="1"/>
                  </a:moveTo>
                  <a:cubicBezTo>
                    <a:pt x="2570" y="1"/>
                    <a:pt x="2533" y="6"/>
                    <a:pt x="2495" y="17"/>
                  </a:cubicBezTo>
                  <a:cubicBezTo>
                    <a:pt x="1793" y="220"/>
                    <a:pt x="1064" y="250"/>
                    <a:pt x="344" y="355"/>
                  </a:cubicBezTo>
                  <a:cubicBezTo>
                    <a:pt x="0" y="406"/>
                    <a:pt x="68" y="982"/>
                    <a:pt x="402" y="982"/>
                  </a:cubicBezTo>
                  <a:cubicBezTo>
                    <a:pt x="410" y="982"/>
                    <a:pt x="419" y="981"/>
                    <a:pt x="428" y="981"/>
                  </a:cubicBezTo>
                  <a:cubicBezTo>
                    <a:pt x="1185" y="910"/>
                    <a:pt x="1950" y="921"/>
                    <a:pt x="2695" y="743"/>
                  </a:cubicBezTo>
                  <a:cubicBezTo>
                    <a:pt x="3126" y="640"/>
                    <a:pt x="2992" y="1"/>
                    <a:pt x="26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5"/>
            <p:cNvSpPr/>
            <p:nvPr/>
          </p:nvSpPr>
          <p:spPr>
            <a:xfrm>
              <a:off x="2654875" y="3380975"/>
              <a:ext cx="30400" cy="21850"/>
            </a:xfrm>
            <a:custGeom>
              <a:rect b="b" l="l" r="r" t="t"/>
              <a:pathLst>
                <a:path extrusionOk="0" h="874" w="1216">
                  <a:moveTo>
                    <a:pt x="561" y="1"/>
                  </a:moveTo>
                  <a:cubicBezTo>
                    <a:pt x="0" y="1"/>
                    <a:pt x="0" y="873"/>
                    <a:pt x="561" y="873"/>
                  </a:cubicBezTo>
                  <a:lnTo>
                    <a:pt x="654" y="873"/>
                  </a:lnTo>
                  <a:cubicBezTo>
                    <a:pt x="1214" y="873"/>
                    <a:pt x="1215" y="1"/>
                    <a:pt x="6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5"/>
            <p:cNvSpPr/>
            <p:nvPr/>
          </p:nvSpPr>
          <p:spPr>
            <a:xfrm>
              <a:off x="3884150" y="3742425"/>
              <a:ext cx="30450" cy="21800"/>
            </a:xfrm>
            <a:custGeom>
              <a:rect b="b" l="l" r="r" t="t"/>
              <a:pathLst>
                <a:path extrusionOk="0" h="872" w="1218">
                  <a:moveTo>
                    <a:pt x="562" y="1"/>
                  </a:moveTo>
                  <a:cubicBezTo>
                    <a:pt x="1" y="1"/>
                    <a:pt x="1" y="871"/>
                    <a:pt x="562" y="871"/>
                  </a:cubicBezTo>
                  <a:lnTo>
                    <a:pt x="656" y="871"/>
                  </a:lnTo>
                  <a:cubicBezTo>
                    <a:pt x="1217" y="870"/>
                    <a:pt x="1217" y="1"/>
                    <a:pt x="6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5"/>
            <p:cNvSpPr/>
            <p:nvPr/>
          </p:nvSpPr>
          <p:spPr>
            <a:xfrm>
              <a:off x="2788750" y="3139225"/>
              <a:ext cx="72700" cy="23575"/>
            </a:xfrm>
            <a:custGeom>
              <a:rect b="b" l="l" r="r" t="t"/>
              <a:pathLst>
                <a:path extrusionOk="0" h="943" w="2908">
                  <a:moveTo>
                    <a:pt x="2393" y="0"/>
                  </a:moveTo>
                  <a:cubicBezTo>
                    <a:pt x="2383" y="0"/>
                    <a:pt x="2372" y="1"/>
                    <a:pt x="2362" y="1"/>
                  </a:cubicBezTo>
                  <a:cubicBezTo>
                    <a:pt x="1967" y="32"/>
                    <a:pt x="1582" y="77"/>
                    <a:pt x="1194" y="77"/>
                  </a:cubicBezTo>
                  <a:cubicBezTo>
                    <a:pt x="1022" y="77"/>
                    <a:pt x="849" y="68"/>
                    <a:pt x="674" y="45"/>
                  </a:cubicBezTo>
                  <a:cubicBezTo>
                    <a:pt x="654" y="42"/>
                    <a:pt x="635" y="41"/>
                    <a:pt x="616" y="41"/>
                  </a:cubicBezTo>
                  <a:cubicBezTo>
                    <a:pt x="252" y="41"/>
                    <a:pt x="1" y="513"/>
                    <a:pt x="384" y="733"/>
                  </a:cubicBezTo>
                  <a:cubicBezTo>
                    <a:pt x="655" y="890"/>
                    <a:pt x="970" y="943"/>
                    <a:pt x="1294" y="943"/>
                  </a:cubicBezTo>
                  <a:cubicBezTo>
                    <a:pt x="1695" y="943"/>
                    <a:pt x="2109" y="862"/>
                    <a:pt x="2471" y="799"/>
                  </a:cubicBezTo>
                  <a:cubicBezTo>
                    <a:pt x="2908" y="723"/>
                    <a:pt x="2822" y="0"/>
                    <a:pt x="23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5"/>
            <p:cNvSpPr/>
            <p:nvPr/>
          </p:nvSpPr>
          <p:spPr>
            <a:xfrm>
              <a:off x="3003150" y="3406525"/>
              <a:ext cx="41900" cy="22450"/>
            </a:xfrm>
            <a:custGeom>
              <a:rect b="b" l="l" r="r" t="t"/>
              <a:pathLst>
                <a:path extrusionOk="0" h="898" w="1676">
                  <a:moveTo>
                    <a:pt x="530" y="1"/>
                  </a:moveTo>
                  <a:cubicBezTo>
                    <a:pt x="2" y="1"/>
                    <a:pt x="0" y="897"/>
                    <a:pt x="562" y="897"/>
                  </a:cubicBezTo>
                  <a:cubicBezTo>
                    <a:pt x="564" y="897"/>
                    <a:pt x="566" y="897"/>
                    <a:pt x="569" y="897"/>
                  </a:cubicBezTo>
                  <a:cubicBezTo>
                    <a:pt x="881" y="893"/>
                    <a:pt x="1145" y="836"/>
                    <a:pt x="1407" y="661"/>
                  </a:cubicBezTo>
                  <a:cubicBezTo>
                    <a:pt x="1676" y="480"/>
                    <a:pt x="1599" y="2"/>
                    <a:pt x="1240" y="2"/>
                  </a:cubicBezTo>
                  <a:cubicBezTo>
                    <a:pt x="1236" y="2"/>
                    <a:pt x="1232" y="2"/>
                    <a:pt x="1227" y="2"/>
                  </a:cubicBezTo>
                  <a:cubicBezTo>
                    <a:pt x="1105" y="8"/>
                    <a:pt x="980" y="13"/>
                    <a:pt x="856" y="13"/>
                  </a:cubicBezTo>
                  <a:cubicBezTo>
                    <a:pt x="759" y="13"/>
                    <a:pt x="663" y="10"/>
                    <a:pt x="569" y="2"/>
                  </a:cubicBezTo>
                  <a:cubicBezTo>
                    <a:pt x="555" y="1"/>
                    <a:pt x="543" y="1"/>
                    <a:pt x="5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5"/>
            <p:cNvSpPr/>
            <p:nvPr/>
          </p:nvSpPr>
          <p:spPr>
            <a:xfrm>
              <a:off x="2933925" y="3696900"/>
              <a:ext cx="41900" cy="22400"/>
            </a:xfrm>
            <a:custGeom>
              <a:rect b="b" l="l" r="r" t="t"/>
              <a:pathLst>
                <a:path extrusionOk="0" h="896" w="1676">
                  <a:moveTo>
                    <a:pt x="531" y="0"/>
                  </a:moveTo>
                  <a:cubicBezTo>
                    <a:pt x="3" y="0"/>
                    <a:pt x="1" y="895"/>
                    <a:pt x="563" y="895"/>
                  </a:cubicBezTo>
                  <a:cubicBezTo>
                    <a:pt x="565" y="895"/>
                    <a:pt x="567" y="895"/>
                    <a:pt x="569" y="895"/>
                  </a:cubicBezTo>
                  <a:cubicBezTo>
                    <a:pt x="882" y="892"/>
                    <a:pt x="1145" y="834"/>
                    <a:pt x="1407" y="660"/>
                  </a:cubicBezTo>
                  <a:cubicBezTo>
                    <a:pt x="1676" y="479"/>
                    <a:pt x="1600" y="2"/>
                    <a:pt x="1244" y="2"/>
                  </a:cubicBezTo>
                  <a:cubicBezTo>
                    <a:pt x="1239" y="2"/>
                    <a:pt x="1233" y="2"/>
                    <a:pt x="1228" y="2"/>
                  </a:cubicBezTo>
                  <a:cubicBezTo>
                    <a:pt x="1104" y="7"/>
                    <a:pt x="978" y="12"/>
                    <a:pt x="852" y="12"/>
                  </a:cubicBezTo>
                  <a:cubicBezTo>
                    <a:pt x="757" y="12"/>
                    <a:pt x="662" y="9"/>
                    <a:pt x="569" y="2"/>
                  </a:cubicBezTo>
                  <a:cubicBezTo>
                    <a:pt x="556" y="1"/>
                    <a:pt x="543" y="0"/>
                    <a:pt x="5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5"/>
            <p:cNvSpPr/>
            <p:nvPr/>
          </p:nvSpPr>
          <p:spPr>
            <a:xfrm>
              <a:off x="1899200" y="3850675"/>
              <a:ext cx="41975" cy="22400"/>
            </a:xfrm>
            <a:custGeom>
              <a:rect b="b" l="l" r="r" t="t"/>
              <a:pathLst>
                <a:path extrusionOk="0" h="896" w="1679">
                  <a:moveTo>
                    <a:pt x="531" y="1"/>
                  </a:moveTo>
                  <a:cubicBezTo>
                    <a:pt x="3" y="1"/>
                    <a:pt x="1" y="896"/>
                    <a:pt x="563" y="896"/>
                  </a:cubicBezTo>
                  <a:cubicBezTo>
                    <a:pt x="565" y="896"/>
                    <a:pt x="567" y="896"/>
                    <a:pt x="569" y="896"/>
                  </a:cubicBezTo>
                  <a:cubicBezTo>
                    <a:pt x="882" y="893"/>
                    <a:pt x="1146" y="834"/>
                    <a:pt x="1407" y="661"/>
                  </a:cubicBezTo>
                  <a:cubicBezTo>
                    <a:pt x="1679" y="480"/>
                    <a:pt x="1603" y="2"/>
                    <a:pt x="1244" y="2"/>
                  </a:cubicBezTo>
                  <a:cubicBezTo>
                    <a:pt x="1239" y="2"/>
                    <a:pt x="1233" y="2"/>
                    <a:pt x="1228" y="2"/>
                  </a:cubicBezTo>
                  <a:cubicBezTo>
                    <a:pt x="1104" y="8"/>
                    <a:pt x="978" y="12"/>
                    <a:pt x="852" y="12"/>
                  </a:cubicBezTo>
                  <a:cubicBezTo>
                    <a:pt x="757" y="12"/>
                    <a:pt x="662" y="10"/>
                    <a:pt x="569" y="2"/>
                  </a:cubicBezTo>
                  <a:cubicBezTo>
                    <a:pt x="556" y="1"/>
                    <a:pt x="543"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5"/>
            <p:cNvSpPr/>
            <p:nvPr/>
          </p:nvSpPr>
          <p:spPr>
            <a:xfrm>
              <a:off x="2292825" y="3263750"/>
              <a:ext cx="26950" cy="20900"/>
            </a:xfrm>
            <a:custGeom>
              <a:rect b="b" l="l" r="r" t="t"/>
              <a:pathLst>
                <a:path extrusionOk="0" h="836" w="1078">
                  <a:moveTo>
                    <a:pt x="539" y="0"/>
                  </a:moveTo>
                  <a:cubicBezTo>
                    <a:pt x="0" y="0"/>
                    <a:pt x="0" y="835"/>
                    <a:pt x="539" y="835"/>
                  </a:cubicBezTo>
                  <a:cubicBezTo>
                    <a:pt x="1076" y="835"/>
                    <a:pt x="1078" y="0"/>
                    <a:pt x="53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5"/>
            <p:cNvSpPr/>
            <p:nvPr/>
          </p:nvSpPr>
          <p:spPr>
            <a:xfrm>
              <a:off x="1696600" y="3225400"/>
              <a:ext cx="26950" cy="20900"/>
            </a:xfrm>
            <a:custGeom>
              <a:rect b="b" l="l" r="r" t="t"/>
              <a:pathLst>
                <a:path extrusionOk="0" h="836" w="1078">
                  <a:moveTo>
                    <a:pt x="539" y="1"/>
                  </a:moveTo>
                  <a:cubicBezTo>
                    <a:pt x="1" y="1"/>
                    <a:pt x="1" y="836"/>
                    <a:pt x="539" y="836"/>
                  </a:cubicBezTo>
                  <a:cubicBezTo>
                    <a:pt x="1078" y="836"/>
                    <a:pt x="1078" y="1"/>
                    <a:pt x="5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5"/>
            <p:cNvSpPr/>
            <p:nvPr/>
          </p:nvSpPr>
          <p:spPr>
            <a:xfrm>
              <a:off x="2099725" y="3910950"/>
              <a:ext cx="30775" cy="23850"/>
            </a:xfrm>
            <a:custGeom>
              <a:rect b="b" l="l" r="r" t="t"/>
              <a:pathLst>
                <a:path extrusionOk="0" h="954" w="1231">
                  <a:moveTo>
                    <a:pt x="615" y="1"/>
                  </a:moveTo>
                  <a:cubicBezTo>
                    <a:pt x="2" y="1"/>
                    <a:pt x="0" y="954"/>
                    <a:pt x="615" y="954"/>
                  </a:cubicBezTo>
                  <a:cubicBezTo>
                    <a:pt x="1229" y="954"/>
                    <a:pt x="1230"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5"/>
            <p:cNvSpPr/>
            <p:nvPr/>
          </p:nvSpPr>
          <p:spPr>
            <a:xfrm>
              <a:off x="2361800" y="3664025"/>
              <a:ext cx="30775" cy="23850"/>
            </a:xfrm>
            <a:custGeom>
              <a:rect b="b" l="l" r="r" t="t"/>
              <a:pathLst>
                <a:path extrusionOk="0" h="954" w="1231">
                  <a:moveTo>
                    <a:pt x="616" y="0"/>
                  </a:moveTo>
                  <a:cubicBezTo>
                    <a:pt x="2" y="0"/>
                    <a:pt x="1" y="953"/>
                    <a:pt x="616" y="953"/>
                  </a:cubicBezTo>
                  <a:cubicBezTo>
                    <a:pt x="1229" y="953"/>
                    <a:pt x="1231" y="0"/>
                    <a:pt x="6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5"/>
            <p:cNvSpPr/>
            <p:nvPr/>
          </p:nvSpPr>
          <p:spPr>
            <a:xfrm>
              <a:off x="3160625" y="3961975"/>
              <a:ext cx="30775" cy="23850"/>
            </a:xfrm>
            <a:custGeom>
              <a:rect b="b" l="l" r="r" t="t"/>
              <a:pathLst>
                <a:path extrusionOk="0" h="954" w="1231">
                  <a:moveTo>
                    <a:pt x="616" y="1"/>
                  </a:moveTo>
                  <a:cubicBezTo>
                    <a:pt x="2" y="1"/>
                    <a:pt x="1" y="954"/>
                    <a:pt x="616" y="954"/>
                  </a:cubicBezTo>
                  <a:cubicBezTo>
                    <a:pt x="1229" y="954"/>
                    <a:pt x="1231" y="1"/>
                    <a:pt x="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5"/>
            <p:cNvSpPr/>
            <p:nvPr/>
          </p:nvSpPr>
          <p:spPr>
            <a:xfrm>
              <a:off x="3468350" y="3902875"/>
              <a:ext cx="18275" cy="14125"/>
            </a:xfrm>
            <a:custGeom>
              <a:rect b="b" l="l" r="r" t="t"/>
              <a:pathLst>
                <a:path extrusionOk="0" h="565" w="731">
                  <a:moveTo>
                    <a:pt x="366" y="0"/>
                  </a:moveTo>
                  <a:cubicBezTo>
                    <a:pt x="2" y="0"/>
                    <a:pt x="1" y="565"/>
                    <a:pt x="366" y="565"/>
                  </a:cubicBezTo>
                  <a:cubicBezTo>
                    <a:pt x="731" y="565"/>
                    <a:pt x="731"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5"/>
            <p:cNvSpPr/>
            <p:nvPr/>
          </p:nvSpPr>
          <p:spPr>
            <a:xfrm>
              <a:off x="3212850" y="3512750"/>
              <a:ext cx="18275" cy="14125"/>
            </a:xfrm>
            <a:custGeom>
              <a:rect b="b" l="l" r="r" t="t"/>
              <a:pathLst>
                <a:path extrusionOk="0" h="565" w="731">
                  <a:moveTo>
                    <a:pt x="366" y="0"/>
                  </a:moveTo>
                  <a:cubicBezTo>
                    <a:pt x="2" y="0"/>
                    <a:pt x="1" y="564"/>
                    <a:pt x="366" y="564"/>
                  </a:cubicBezTo>
                  <a:cubicBezTo>
                    <a:pt x="731" y="564"/>
                    <a:pt x="731"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5"/>
            <p:cNvSpPr/>
            <p:nvPr/>
          </p:nvSpPr>
          <p:spPr>
            <a:xfrm>
              <a:off x="3431725" y="3872075"/>
              <a:ext cx="18250" cy="14175"/>
            </a:xfrm>
            <a:custGeom>
              <a:rect b="b" l="l" r="r" t="t"/>
              <a:pathLst>
                <a:path extrusionOk="0" h="567" w="730">
                  <a:moveTo>
                    <a:pt x="366" y="1"/>
                  </a:moveTo>
                  <a:cubicBezTo>
                    <a:pt x="4" y="1"/>
                    <a:pt x="1" y="567"/>
                    <a:pt x="366" y="567"/>
                  </a:cubicBezTo>
                  <a:cubicBezTo>
                    <a:pt x="729" y="567"/>
                    <a:pt x="729"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5"/>
            <p:cNvSpPr/>
            <p:nvPr/>
          </p:nvSpPr>
          <p:spPr>
            <a:xfrm>
              <a:off x="2472275" y="3320675"/>
              <a:ext cx="18225" cy="14125"/>
            </a:xfrm>
            <a:custGeom>
              <a:rect b="b" l="l" r="r" t="t"/>
              <a:pathLst>
                <a:path extrusionOk="0" h="565" w="729">
                  <a:moveTo>
                    <a:pt x="364" y="1"/>
                  </a:moveTo>
                  <a:cubicBezTo>
                    <a:pt x="2" y="1"/>
                    <a:pt x="0" y="565"/>
                    <a:pt x="364" y="565"/>
                  </a:cubicBezTo>
                  <a:cubicBezTo>
                    <a:pt x="364" y="565"/>
                    <a:pt x="365" y="565"/>
                    <a:pt x="365" y="565"/>
                  </a:cubicBezTo>
                  <a:cubicBezTo>
                    <a:pt x="728" y="565"/>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5"/>
            <p:cNvSpPr/>
            <p:nvPr/>
          </p:nvSpPr>
          <p:spPr>
            <a:xfrm>
              <a:off x="2435575" y="3289925"/>
              <a:ext cx="18275" cy="14125"/>
            </a:xfrm>
            <a:custGeom>
              <a:rect b="b" l="l" r="r" t="t"/>
              <a:pathLst>
                <a:path extrusionOk="0" h="565" w="731">
                  <a:moveTo>
                    <a:pt x="366" y="1"/>
                  </a:moveTo>
                  <a:cubicBezTo>
                    <a:pt x="3" y="1"/>
                    <a:pt x="0" y="565"/>
                    <a:pt x="366" y="565"/>
                  </a:cubicBezTo>
                  <a:cubicBezTo>
                    <a:pt x="729" y="565"/>
                    <a:pt x="731"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5"/>
            <p:cNvSpPr/>
            <p:nvPr/>
          </p:nvSpPr>
          <p:spPr>
            <a:xfrm>
              <a:off x="2816350" y="3385800"/>
              <a:ext cx="30775" cy="23900"/>
            </a:xfrm>
            <a:custGeom>
              <a:rect b="b" l="l" r="r" t="t"/>
              <a:pathLst>
                <a:path extrusionOk="0" h="956" w="1231">
                  <a:moveTo>
                    <a:pt x="617" y="1"/>
                  </a:moveTo>
                  <a:cubicBezTo>
                    <a:pt x="4" y="1"/>
                    <a:pt x="1" y="956"/>
                    <a:pt x="617" y="956"/>
                  </a:cubicBezTo>
                  <a:cubicBezTo>
                    <a:pt x="1231" y="956"/>
                    <a:pt x="1231" y="1"/>
                    <a:pt x="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5"/>
            <p:cNvSpPr/>
            <p:nvPr/>
          </p:nvSpPr>
          <p:spPr>
            <a:xfrm>
              <a:off x="3124125" y="3326700"/>
              <a:ext cx="18225" cy="14175"/>
            </a:xfrm>
            <a:custGeom>
              <a:rect b="b" l="l" r="r" t="t"/>
              <a:pathLst>
                <a:path extrusionOk="0" h="567" w="729">
                  <a:moveTo>
                    <a:pt x="364" y="1"/>
                  </a:moveTo>
                  <a:cubicBezTo>
                    <a:pt x="2" y="1"/>
                    <a:pt x="0" y="566"/>
                    <a:pt x="364" y="566"/>
                  </a:cubicBezTo>
                  <a:cubicBezTo>
                    <a:pt x="729" y="566"/>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5"/>
            <p:cNvSpPr/>
            <p:nvPr/>
          </p:nvSpPr>
          <p:spPr>
            <a:xfrm>
              <a:off x="3310675" y="3136450"/>
              <a:ext cx="18200" cy="14125"/>
            </a:xfrm>
            <a:custGeom>
              <a:rect b="b" l="l" r="r" t="t"/>
              <a:pathLst>
                <a:path extrusionOk="0" h="565" w="728">
                  <a:moveTo>
                    <a:pt x="366" y="0"/>
                  </a:moveTo>
                  <a:cubicBezTo>
                    <a:pt x="2" y="0"/>
                    <a:pt x="1" y="564"/>
                    <a:pt x="366" y="564"/>
                  </a:cubicBezTo>
                  <a:cubicBezTo>
                    <a:pt x="366" y="564"/>
                    <a:pt x="367" y="564"/>
                    <a:pt x="367" y="564"/>
                  </a:cubicBezTo>
                  <a:cubicBezTo>
                    <a:pt x="728" y="564"/>
                    <a:pt x="727"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5"/>
            <p:cNvSpPr/>
            <p:nvPr/>
          </p:nvSpPr>
          <p:spPr>
            <a:xfrm>
              <a:off x="2969700" y="3309200"/>
              <a:ext cx="18275" cy="14125"/>
            </a:xfrm>
            <a:custGeom>
              <a:rect b="b" l="l" r="r" t="t"/>
              <a:pathLst>
                <a:path extrusionOk="0" h="565" w="731">
                  <a:moveTo>
                    <a:pt x="365" y="0"/>
                  </a:moveTo>
                  <a:cubicBezTo>
                    <a:pt x="2" y="0"/>
                    <a:pt x="0" y="565"/>
                    <a:pt x="365" y="565"/>
                  </a:cubicBezTo>
                  <a:cubicBezTo>
                    <a:pt x="731" y="565"/>
                    <a:pt x="731" y="0"/>
                    <a:pt x="3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5"/>
            <p:cNvSpPr/>
            <p:nvPr/>
          </p:nvSpPr>
          <p:spPr>
            <a:xfrm>
              <a:off x="2649225" y="3028700"/>
              <a:ext cx="18225" cy="14175"/>
            </a:xfrm>
            <a:custGeom>
              <a:rect b="b" l="l" r="r" t="t"/>
              <a:pathLst>
                <a:path extrusionOk="0" h="567" w="729">
                  <a:moveTo>
                    <a:pt x="364" y="1"/>
                  </a:moveTo>
                  <a:cubicBezTo>
                    <a:pt x="2" y="1"/>
                    <a:pt x="0" y="566"/>
                    <a:pt x="364" y="566"/>
                  </a:cubicBezTo>
                  <a:cubicBezTo>
                    <a:pt x="729" y="566"/>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5"/>
            <p:cNvSpPr/>
            <p:nvPr/>
          </p:nvSpPr>
          <p:spPr>
            <a:xfrm>
              <a:off x="3700100" y="3610925"/>
              <a:ext cx="41925" cy="22450"/>
            </a:xfrm>
            <a:custGeom>
              <a:rect b="b" l="l" r="r" t="t"/>
              <a:pathLst>
                <a:path extrusionOk="0" h="898" w="1677">
                  <a:moveTo>
                    <a:pt x="531" y="1"/>
                  </a:moveTo>
                  <a:cubicBezTo>
                    <a:pt x="2" y="1"/>
                    <a:pt x="1" y="897"/>
                    <a:pt x="562" y="897"/>
                  </a:cubicBezTo>
                  <a:cubicBezTo>
                    <a:pt x="565" y="897"/>
                    <a:pt x="567" y="897"/>
                    <a:pt x="569" y="897"/>
                  </a:cubicBezTo>
                  <a:cubicBezTo>
                    <a:pt x="882" y="893"/>
                    <a:pt x="1145" y="834"/>
                    <a:pt x="1407" y="661"/>
                  </a:cubicBezTo>
                  <a:cubicBezTo>
                    <a:pt x="1677" y="478"/>
                    <a:pt x="1601" y="2"/>
                    <a:pt x="1244" y="2"/>
                  </a:cubicBezTo>
                  <a:cubicBezTo>
                    <a:pt x="1239" y="2"/>
                    <a:pt x="1233" y="2"/>
                    <a:pt x="1227" y="2"/>
                  </a:cubicBezTo>
                  <a:cubicBezTo>
                    <a:pt x="1104" y="8"/>
                    <a:pt x="978" y="12"/>
                    <a:pt x="852" y="12"/>
                  </a:cubicBezTo>
                  <a:cubicBezTo>
                    <a:pt x="757" y="12"/>
                    <a:pt x="662" y="9"/>
                    <a:pt x="569" y="2"/>
                  </a:cubicBezTo>
                  <a:cubicBezTo>
                    <a:pt x="556" y="1"/>
                    <a:pt x="543"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5"/>
            <p:cNvSpPr/>
            <p:nvPr/>
          </p:nvSpPr>
          <p:spPr>
            <a:xfrm>
              <a:off x="3093775" y="3489475"/>
              <a:ext cx="41900" cy="22400"/>
            </a:xfrm>
            <a:custGeom>
              <a:rect b="b" l="l" r="r" t="t"/>
              <a:pathLst>
                <a:path extrusionOk="0" h="896" w="1676">
                  <a:moveTo>
                    <a:pt x="529" y="0"/>
                  </a:moveTo>
                  <a:cubicBezTo>
                    <a:pt x="1" y="0"/>
                    <a:pt x="1" y="895"/>
                    <a:pt x="561" y="895"/>
                  </a:cubicBezTo>
                  <a:cubicBezTo>
                    <a:pt x="563" y="895"/>
                    <a:pt x="566" y="895"/>
                    <a:pt x="568" y="895"/>
                  </a:cubicBezTo>
                  <a:cubicBezTo>
                    <a:pt x="881" y="892"/>
                    <a:pt x="1144" y="834"/>
                    <a:pt x="1406" y="660"/>
                  </a:cubicBezTo>
                  <a:cubicBezTo>
                    <a:pt x="1675" y="479"/>
                    <a:pt x="1601" y="1"/>
                    <a:pt x="1243" y="1"/>
                  </a:cubicBezTo>
                  <a:cubicBezTo>
                    <a:pt x="1237" y="1"/>
                    <a:pt x="1232" y="2"/>
                    <a:pt x="1226" y="2"/>
                  </a:cubicBezTo>
                  <a:cubicBezTo>
                    <a:pt x="1103" y="7"/>
                    <a:pt x="976" y="12"/>
                    <a:pt x="850" y="12"/>
                  </a:cubicBezTo>
                  <a:cubicBezTo>
                    <a:pt x="755" y="12"/>
                    <a:pt x="661" y="9"/>
                    <a:pt x="568" y="2"/>
                  </a:cubicBezTo>
                  <a:cubicBezTo>
                    <a:pt x="555" y="1"/>
                    <a:pt x="542" y="0"/>
                    <a:pt x="5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5"/>
            <p:cNvSpPr/>
            <p:nvPr/>
          </p:nvSpPr>
          <p:spPr>
            <a:xfrm>
              <a:off x="3812475" y="3968000"/>
              <a:ext cx="30775" cy="23850"/>
            </a:xfrm>
            <a:custGeom>
              <a:rect b="b" l="l" r="r" t="t"/>
              <a:pathLst>
                <a:path extrusionOk="0" h="954" w="1231">
                  <a:moveTo>
                    <a:pt x="616" y="1"/>
                  </a:moveTo>
                  <a:cubicBezTo>
                    <a:pt x="2" y="1"/>
                    <a:pt x="1" y="954"/>
                    <a:pt x="616" y="954"/>
                  </a:cubicBezTo>
                  <a:cubicBezTo>
                    <a:pt x="1229" y="954"/>
                    <a:pt x="1231" y="1"/>
                    <a:pt x="616" y="1"/>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5"/>
            <p:cNvSpPr/>
            <p:nvPr/>
          </p:nvSpPr>
          <p:spPr>
            <a:xfrm>
              <a:off x="2660725" y="2846800"/>
              <a:ext cx="24475" cy="21300"/>
            </a:xfrm>
            <a:custGeom>
              <a:rect b="b" l="l" r="r" t="t"/>
              <a:pathLst>
                <a:path extrusionOk="0" h="852" w="979">
                  <a:moveTo>
                    <a:pt x="410" y="1"/>
                  </a:moveTo>
                  <a:cubicBezTo>
                    <a:pt x="194" y="1"/>
                    <a:pt x="1" y="217"/>
                    <a:pt x="1" y="425"/>
                  </a:cubicBezTo>
                  <a:cubicBezTo>
                    <a:pt x="1" y="636"/>
                    <a:pt x="193" y="852"/>
                    <a:pt x="409" y="852"/>
                  </a:cubicBezTo>
                  <a:cubicBezTo>
                    <a:pt x="449" y="852"/>
                    <a:pt x="490" y="844"/>
                    <a:pt x="531" y="828"/>
                  </a:cubicBezTo>
                  <a:lnTo>
                    <a:pt x="614" y="793"/>
                  </a:lnTo>
                  <a:cubicBezTo>
                    <a:pt x="977" y="649"/>
                    <a:pt x="978" y="204"/>
                    <a:pt x="614" y="57"/>
                  </a:cubicBezTo>
                  <a:lnTo>
                    <a:pt x="531" y="24"/>
                  </a:lnTo>
                  <a:cubicBezTo>
                    <a:pt x="490" y="8"/>
                    <a:pt x="450" y="1"/>
                    <a:pt x="4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5"/>
            <p:cNvSpPr/>
            <p:nvPr/>
          </p:nvSpPr>
          <p:spPr>
            <a:xfrm>
              <a:off x="2476300" y="2846800"/>
              <a:ext cx="24425" cy="21300"/>
            </a:xfrm>
            <a:custGeom>
              <a:rect b="b" l="l" r="r" t="t"/>
              <a:pathLst>
                <a:path extrusionOk="0" h="852" w="977">
                  <a:moveTo>
                    <a:pt x="411" y="1"/>
                  </a:moveTo>
                  <a:cubicBezTo>
                    <a:pt x="195" y="1"/>
                    <a:pt x="1" y="217"/>
                    <a:pt x="1" y="425"/>
                  </a:cubicBezTo>
                  <a:cubicBezTo>
                    <a:pt x="1" y="636"/>
                    <a:pt x="194" y="852"/>
                    <a:pt x="409" y="852"/>
                  </a:cubicBezTo>
                  <a:cubicBezTo>
                    <a:pt x="449" y="852"/>
                    <a:pt x="490" y="844"/>
                    <a:pt x="531" y="828"/>
                  </a:cubicBezTo>
                  <a:lnTo>
                    <a:pt x="614" y="793"/>
                  </a:lnTo>
                  <a:cubicBezTo>
                    <a:pt x="977" y="649"/>
                    <a:pt x="977" y="204"/>
                    <a:pt x="614" y="57"/>
                  </a:cubicBezTo>
                  <a:lnTo>
                    <a:pt x="531" y="24"/>
                  </a:lnTo>
                  <a:cubicBezTo>
                    <a:pt x="491" y="8"/>
                    <a:pt x="450" y="1"/>
                    <a:pt x="4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5"/>
            <p:cNvSpPr/>
            <p:nvPr/>
          </p:nvSpPr>
          <p:spPr>
            <a:xfrm>
              <a:off x="3084850" y="2823200"/>
              <a:ext cx="26050" cy="21775"/>
            </a:xfrm>
            <a:custGeom>
              <a:rect b="b" l="l" r="r" t="t"/>
              <a:pathLst>
                <a:path extrusionOk="0" h="871" w="1042">
                  <a:moveTo>
                    <a:pt x="485" y="1"/>
                  </a:moveTo>
                  <a:cubicBezTo>
                    <a:pt x="344" y="1"/>
                    <a:pt x="204" y="62"/>
                    <a:pt x="120" y="206"/>
                  </a:cubicBezTo>
                  <a:cubicBezTo>
                    <a:pt x="0" y="411"/>
                    <a:pt x="70" y="688"/>
                    <a:pt x="278" y="811"/>
                  </a:cubicBezTo>
                  <a:cubicBezTo>
                    <a:pt x="350" y="852"/>
                    <a:pt x="423" y="871"/>
                    <a:pt x="494" y="871"/>
                  </a:cubicBezTo>
                  <a:cubicBezTo>
                    <a:pt x="684" y="871"/>
                    <a:pt x="857" y="738"/>
                    <a:pt x="928" y="546"/>
                  </a:cubicBezTo>
                  <a:cubicBezTo>
                    <a:pt x="1042" y="234"/>
                    <a:pt x="760" y="1"/>
                    <a:pt x="4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5"/>
            <p:cNvSpPr/>
            <p:nvPr/>
          </p:nvSpPr>
          <p:spPr>
            <a:xfrm>
              <a:off x="3037750" y="2725325"/>
              <a:ext cx="25075" cy="19450"/>
            </a:xfrm>
            <a:custGeom>
              <a:rect b="b" l="l" r="r" t="t"/>
              <a:pathLst>
                <a:path extrusionOk="0" h="778" w="1003">
                  <a:moveTo>
                    <a:pt x="501" y="0"/>
                  </a:moveTo>
                  <a:cubicBezTo>
                    <a:pt x="2" y="0"/>
                    <a:pt x="0" y="777"/>
                    <a:pt x="501" y="777"/>
                  </a:cubicBezTo>
                  <a:cubicBezTo>
                    <a:pt x="1001" y="777"/>
                    <a:pt x="1003" y="0"/>
                    <a:pt x="5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5"/>
            <p:cNvSpPr/>
            <p:nvPr/>
          </p:nvSpPr>
          <p:spPr>
            <a:xfrm>
              <a:off x="2877225" y="3056400"/>
              <a:ext cx="21225" cy="16475"/>
            </a:xfrm>
            <a:custGeom>
              <a:rect b="b" l="l" r="r" t="t"/>
              <a:pathLst>
                <a:path extrusionOk="0" h="659" w="849">
                  <a:moveTo>
                    <a:pt x="424" y="0"/>
                  </a:moveTo>
                  <a:cubicBezTo>
                    <a:pt x="0" y="0"/>
                    <a:pt x="0" y="658"/>
                    <a:pt x="424" y="658"/>
                  </a:cubicBezTo>
                  <a:cubicBezTo>
                    <a:pt x="849" y="658"/>
                    <a:pt x="849" y="0"/>
                    <a:pt x="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5"/>
            <p:cNvSpPr/>
            <p:nvPr/>
          </p:nvSpPr>
          <p:spPr>
            <a:xfrm>
              <a:off x="3241850" y="2607100"/>
              <a:ext cx="16675" cy="12950"/>
            </a:xfrm>
            <a:custGeom>
              <a:rect b="b" l="l" r="r" t="t"/>
              <a:pathLst>
                <a:path extrusionOk="0" h="518" w="667">
                  <a:moveTo>
                    <a:pt x="334" y="1"/>
                  </a:moveTo>
                  <a:cubicBezTo>
                    <a:pt x="0" y="1"/>
                    <a:pt x="0" y="517"/>
                    <a:pt x="334" y="517"/>
                  </a:cubicBezTo>
                  <a:cubicBezTo>
                    <a:pt x="665" y="517"/>
                    <a:pt x="666"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5"/>
            <p:cNvSpPr/>
            <p:nvPr/>
          </p:nvSpPr>
          <p:spPr>
            <a:xfrm>
              <a:off x="3334475" y="2548200"/>
              <a:ext cx="16675" cy="12925"/>
            </a:xfrm>
            <a:custGeom>
              <a:rect b="b" l="l" r="r" t="t"/>
              <a:pathLst>
                <a:path extrusionOk="0" h="517" w="667">
                  <a:moveTo>
                    <a:pt x="334" y="0"/>
                  </a:moveTo>
                  <a:cubicBezTo>
                    <a:pt x="0" y="0"/>
                    <a:pt x="0" y="516"/>
                    <a:pt x="334" y="516"/>
                  </a:cubicBezTo>
                  <a:cubicBezTo>
                    <a:pt x="666" y="516"/>
                    <a:pt x="666" y="0"/>
                    <a:pt x="3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5"/>
            <p:cNvSpPr/>
            <p:nvPr/>
          </p:nvSpPr>
          <p:spPr>
            <a:xfrm>
              <a:off x="3495275" y="2486200"/>
              <a:ext cx="16675" cy="12950"/>
            </a:xfrm>
            <a:custGeom>
              <a:rect b="b" l="l" r="r" t="t"/>
              <a:pathLst>
                <a:path extrusionOk="0" h="518" w="667">
                  <a:moveTo>
                    <a:pt x="335" y="1"/>
                  </a:moveTo>
                  <a:cubicBezTo>
                    <a:pt x="1" y="1"/>
                    <a:pt x="1" y="517"/>
                    <a:pt x="335" y="517"/>
                  </a:cubicBezTo>
                  <a:cubicBezTo>
                    <a:pt x="665" y="517"/>
                    <a:pt x="667" y="1"/>
                    <a:pt x="3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5"/>
            <p:cNvSpPr/>
            <p:nvPr/>
          </p:nvSpPr>
          <p:spPr>
            <a:xfrm>
              <a:off x="3161450" y="2575800"/>
              <a:ext cx="16675" cy="12925"/>
            </a:xfrm>
            <a:custGeom>
              <a:rect b="b" l="l" r="r" t="t"/>
              <a:pathLst>
                <a:path extrusionOk="0" h="517" w="667">
                  <a:moveTo>
                    <a:pt x="334" y="1"/>
                  </a:moveTo>
                  <a:cubicBezTo>
                    <a:pt x="1" y="1"/>
                    <a:pt x="1" y="517"/>
                    <a:pt x="334" y="517"/>
                  </a:cubicBezTo>
                  <a:cubicBezTo>
                    <a:pt x="665" y="514"/>
                    <a:pt x="666"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5"/>
            <p:cNvSpPr/>
            <p:nvPr/>
          </p:nvSpPr>
          <p:spPr>
            <a:xfrm>
              <a:off x="2244125" y="3188675"/>
              <a:ext cx="21225" cy="16475"/>
            </a:xfrm>
            <a:custGeom>
              <a:rect b="b" l="l" r="r" t="t"/>
              <a:pathLst>
                <a:path extrusionOk="0" h="659" w="849">
                  <a:moveTo>
                    <a:pt x="425" y="0"/>
                  </a:moveTo>
                  <a:cubicBezTo>
                    <a:pt x="0" y="0"/>
                    <a:pt x="0" y="659"/>
                    <a:pt x="425" y="659"/>
                  </a:cubicBezTo>
                  <a:cubicBezTo>
                    <a:pt x="849" y="659"/>
                    <a:pt x="849" y="0"/>
                    <a:pt x="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5"/>
            <p:cNvSpPr/>
            <p:nvPr/>
          </p:nvSpPr>
          <p:spPr>
            <a:xfrm>
              <a:off x="1489625" y="3943200"/>
              <a:ext cx="21275" cy="16475"/>
            </a:xfrm>
            <a:custGeom>
              <a:rect b="b" l="l" r="r" t="t"/>
              <a:pathLst>
                <a:path extrusionOk="0" h="659" w="851">
                  <a:moveTo>
                    <a:pt x="425" y="0"/>
                  </a:moveTo>
                  <a:cubicBezTo>
                    <a:pt x="0" y="0"/>
                    <a:pt x="0" y="659"/>
                    <a:pt x="425" y="659"/>
                  </a:cubicBezTo>
                  <a:cubicBezTo>
                    <a:pt x="850" y="659"/>
                    <a:pt x="850" y="0"/>
                    <a:pt x="425" y="0"/>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5"/>
            <p:cNvSpPr/>
            <p:nvPr/>
          </p:nvSpPr>
          <p:spPr>
            <a:xfrm>
              <a:off x="2484450" y="2592675"/>
              <a:ext cx="170250" cy="82100"/>
            </a:xfrm>
            <a:custGeom>
              <a:rect b="b" l="l" r="r" t="t"/>
              <a:pathLst>
                <a:path extrusionOk="0" h="3284" w="6810">
                  <a:moveTo>
                    <a:pt x="1629" y="0"/>
                  </a:moveTo>
                  <a:cubicBezTo>
                    <a:pt x="1583" y="0"/>
                    <a:pt x="1539" y="21"/>
                    <a:pt x="1512" y="68"/>
                  </a:cubicBezTo>
                  <a:cubicBezTo>
                    <a:pt x="1138" y="707"/>
                    <a:pt x="1310" y="1356"/>
                    <a:pt x="1492" y="2013"/>
                  </a:cubicBezTo>
                  <a:cubicBezTo>
                    <a:pt x="1180" y="1618"/>
                    <a:pt x="791" y="1203"/>
                    <a:pt x="383" y="1159"/>
                  </a:cubicBezTo>
                  <a:cubicBezTo>
                    <a:pt x="359" y="1156"/>
                    <a:pt x="336" y="1155"/>
                    <a:pt x="315" y="1155"/>
                  </a:cubicBezTo>
                  <a:cubicBezTo>
                    <a:pt x="29" y="1155"/>
                    <a:pt x="1" y="1383"/>
                    <a:pt x="34" y="1652"/>
                  </a:cubicBezTo>
                  <a:cubicBezTo>
                    <a:pt x="79" y="2019"/>
                    <a:pt x="707" y="3105"/>
                    <a:pt x="794" y="3131"/>
                  </a:cubicBezTo>
                  <a:cubicBezTo>
                    <a:pt x="829" y="3143"/>
                    <a:pt x="3782" y="3280"/>
                    <a:pt x="4415" y="3283"/>
                  </a:cubicBezTo>
                  <a:cubicBezTo>
                    <a:pt x="4459" y="3283"/>
                    <a:pt x="4504" y="3284"/>
                    <a:pt x="4549" y="3284"/>
                  </a:cubicBezTo>
                  <a:cubicBezTo>
                    <a:pt x="5162" y="3284"/>
                    <a:pt x="5934" y="3261"/>
                    <a:pt x="6415" y="2858"/>
                  </a:cubicBezTo>
                  <a:cubicBezTo>
                    <a:pt x="6780" y="2555"/>
                    <a:pt x="6810" y="2142"/>
                    <a:pt x="6350" y="1937"/>
                  </a:cubicBezTo>
                  <a:cubicBezTo>
                    <a:pt x="6114" y="1829"/>
                    <a:pt x="5864" y="1886"/>
                    <a:pt x="5621" y="1832"/>
                  </a:cubicBezTo>
                  <a:cubicBezTo>
                    <a:pt x="5576" y="1821"/>
                    <a:pt x="5542" y="1818"/>
                    <a:pt x="5515" y="1818"/>
                  </a:cubicBezTo>
                  <a:cubicBezTo>
                    <a:pt x="5508" y="1818"/>
                    <a:pt x="5502" y="1818"/>
                    <a:pt x="5496" y="1818"/>
                  </a:cubicBezTo>
                  <a:cubicBezTo>
                    <a:pt x="5517" y="1789"/>
                    <a:pt x="5538" y="1750"/>
                    <a:pt x="5554" y="1682"/>
                  </a:cubicBezTo>
                  <a:cubicBezTo>
                    <a:pt x="5596" y="1512"/>
                    <a:pt x="5635" y="1491"/>
                    <a:pt x="5633" y="1313"/>
                  </a:cubicBezTo>
                  <a:cubicBezTo>
                    <a:pt x="5633" y="1256"/>
                    <a:pt x="5590" y="1185"/>
                    <a:pt x="5527" y="1175"/>
                  </a:cubicBezTo>
                  <a:cubicBezTo>
                    <a:pt x="5462" y="1163"/>
                    <a:pt x="5399" y="1158"/>
                    <a:pt x="5337" y="1158"/>
                  </a:cubicBezTo>
                  <a:cubicBezTo>
                    <a:pt x="4800" y="1158"/>
                    <a:pt x="4376" y="1574"/>
                    <a:pt x="4064" y="2022"/>
                  </a:cubicBezTo>
                  <a:cubicBezTo>
                    <a:pt x="4053" y="1488"/>
                    <a:pt x="3999" y="778"/>
                    <a:pt x="3536" y="778"/>
                  </a:cubicBezTo>
                  <a:cubicBezTo>
                    <a:pt x="3499" y="778"/>
                    <a:pt x="3459" y="782"/>
                    <a:pt x="3416" y="792"/>
                  </a:cubicBezTo>
                  <a:cubicBezTo>
                    <a:pt x="2988" y="886"/>
                    <a:pt x="2801" y="1350"/>
                    <a:pt x="2695" y="1809"/>
                  </a:cubicBezTo>
                  <a:cubicBezTo>
                    <a:pt x="2530" y="1099"/>
                    <a:pt x="2240" y="264"/>
                    <a:pt x="1703" y="17"/>
                  </a:cubicBezTo>
                  <a:cubicBezTo>
                    <a:pt x="1679" y="6"/>
                    <a:pt x="1654" y="0"/>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5"/>
            <p:cNvSpPr/>
            <p:nvPr/>
          </p:nvSpPr>
          <p:spPr>
            <a:xfrm>
              <a:off x="3692150" y="3253500"/>
              <a:ext cx="280425" cy="180875"/>
            </a:xfrm>
            <a:custGeom>
              <a:rect b="b" l="l" r="r" t="t"/>
              <a:pathLst>
                <a:path extrusionOk="0" h="7235" w="11217">
                  <a:moveTo>
                    <a:pt x="7927" y="1"/>
                  </a:moveTo>
                  <a:cubicBezTo>
                    <a:pt x="7856" y="1"/>
                    <a:pt x="7748" y="61"/>
                    <a:pt x="7651" y="189"/>
                  </a:cubicBezTo>
                  <a:cubicBezTo>
                    <a:pt x="6459" y="1759"/>
                    <a:pt x="5511" y="3473"/>
                    <a:pt x="5319" y="5440"/>
                  </a:cubicBezTo>
                  <a:cubicBezTo>
                    <a:pt x="5207" y="3943"/>
                    <a:pt x="4837" y="2248"/>
                    <a:pt x="5198" y="775"/>
                  </a:cubicBezTo>
                  <a:cubicBezTo>
                    <a:pt x="5240" y="604"/>
                    <a:pt x="5181" y="522"/>
                    <a:pt x="5097" y="522"/>
                  </a:cubicBezTo>
                  <a:cubicBezTo>
                    <a:pt x="5004" y="522"/>
                    <a:pt x="4881" y="622"/>
                    <a:pt x="4830" y="811"/>
                  </a:cubicBezTo>
                  <a:cubicBezTo>
                    <a:pt x="4547" y="1851"/>
                    <a:pt x="4528" y="2911"/>
                    <a:pt x="4565" y="3970"/>
                  </a:cubicBezTo>
                  <a:cubicBezTo>
                    <a:pt x="4278" y="2978"/>
                    <a:pt x="3721" y="2005"/>
                    <a:pt x="3459" y="991"/>
                  </a:cubicBezTo>
                  <a:cubicBezTo>
                    <a:pt x="3427" y="863"/>
                    <a:pt x="3358" y="807"/>
                    <a:pt x="3292" y="807"/>
                  </a:cubicBezTo>
                  <a:cubicBezTo>
                    <a:pt x="3193" y="807"/>
                    <a:pt x="3101" y="934"/>
                    <a:pt x="3147" y="1127"/>
                  </a:cubicBezTo>
                  <a:cubicBezTo>
                    <a:pt x="3474" y="2496"/>
                    <a:pt x="4016" y="3791"/>
                    <a:pt x="4254" y="5160"/>
                  </a:cubicBezTo>
                  <a:cubicBezTo>
                    <a:pt x="3702" y="4156"/>
                    <a:pt x="2585" y="3595"/>
                    <a:pt x="1724" y="3098"/>
                  </a:cubicBezTo>
                  <a:cubicBezTo>
                    <a:pt x="1624" y="3040"/>
                    <a:pt x="1539" y="3016"/>
                    <a:pt x="1479" y="3016"/>
                  </a:cubicBezTo>
                  <a:cubicBezTo>
                    <a:pt x="1345" y="3016"/>
                    <a:pt x="1331" y="3136"/>
                    <a:pt x="1537" y="3279"/>
                  </a:cubicBezTo>
                  <a:cubicBezTo>
                    <a:pt x="2319" y="3820"/>
                    <a:pt x="3239" y="4679"/>
                    <a:pt x="3709" y="5636"/>
                  </a:cubicBezTo>
                  <a:cubicBezTo>
                    <a:pt x="3530" y="5426"/>
                    <a:pt x="3341" y="5226"/>
                    <a:pt x="3163" y="5022"/>
                  </a:cubicBezTo>
                  <a:cubicBezTo>
                    <a:pt x="3124" y="4977"/>
                    <a:pt x="3081" y="4958"/>
                    <a:pt x="3039" y="4958"/>
                  </a:cubicBezTo>
                  <a:cubicBezTo>
                    <a:pt x="2947" y="4958"/>
                    <a:pt x="2864" y="5046"/>
                    <a:pt x="2855" y="5148"/>
                  </a:cubicBezTo>
                  <a:cubicBezTo>
                    <a:pt x="2174" y="4588"/>
                    <a:pt x="1396" y="4385"/>
                    <a:pt x="467" y="4254"/>
                  </a:cubicBezTo>
                  <a:cubicBezTo>
                    <a:pt x="444" y="4251"/>
                    <a:pt x="422" y="4250"/>
                    <a:pt x="401" y="4250"/>
                  </a:cubicBezTo>
                  <a:cubicBezTo>
                    <a:pt x="111" y="4250"/>
                    <a:pt x="1" y="4528"/>
                    <a:pt x="321" y="4579"/>
                  </a:cubicBezTo>
                  <a:cubicBezTo>
                    <a:pt x="1596" y="4783"/>
                    <a:pt x="2481" y="5514"/>
                    <a:pt x="3298" y="6444"/>
                  </a:cubicBezTo>
                  <a:cubicBezTo>
                    <a:pt x="3366" y="6637"/>
                    <a:pt x="6578" y="7234"/>
                    <a:pt x="8141" y="7234"/>
                  </a:cubicBezTo>
                  <a:cubicBezTo>
                    <a:pt x="8575" y="7234"/>
                    <a:pt x="8882" y="7188"/>
                    <a:pt x="8960" y="7075"/>
                  </a:cubicBezTo>
                  <a:cubicBezTo>
                    <a:pt x="9753" y="5921"/>
                    <a:pt x="9687" y="3969"/>
                    <a:pt x="11032" y="3324"/>
                  </a:cubicBezTo>
                  <a:cubicBezTo>
                    <a:pt x="11216" y="3232"/>
                    <a:pt x="11155" y="3132"/>
                    <a:pt x="11002" y="3132"/>
                  </a:cubicBezTo>
                  <a:cubicBezTo>
                    <a:pt x="10963" y="3132"/>
                    <a:pt x="10917" y="3139"/>
                    <a:pt x="10868" y="3155"/>
                  </a:cubicBezTo>
                  <a:cubicBezTo>
                    <a:pt x="9548" y="3563"/>
                    <a:pt x="8758" y="4630"/>
                    <a:pt x="8429" y="5962"/>
                  </a:cubicBezTo>
                  <a:cubicBezTo>
                    <a:pt x="8512" y="5432"/>
                    <a:pt x="8336" y="4760"/>
                    <a:pt x="8541" y="4250"/>
                  </a:cubicBezTo>
                  <a:cubicBezTo>
                    <a:pt x="8610" y="4080"/>
                    <a:pt x="8584" y="3986"/>
                    <a:pt x="8522" y="3986"/>
                  </a:cubicBezTo>
                  <a:cubicBezTo>
                    <a:pt x="8472" y="3986"/>
                    <a:pt x="8398" y="4047"/>
                    <a:pt x="8333" y="4181"/>
                  </a:cubicBezTo>
                  <a:cubicBezTo>
                    <a:pt x="8261" y="4332"/>
                    <a:pt x="8089" y="5275"/>
                    <a:pt x="8025" y="5431"/>
                  </a:cubicBezTo>
                  <a:cubicBezTo>
                    <a:pt x="7939" y="5378"/>
                    <a:pt x="7980" y="4679"/>
                    <a:pt x="7854" y="4679"/>
                  </a:cubicBezTo>
                  <a:cubicBezTo>
                    <a:pt x="7597" y="4679"/>
                    <a:pt x="7094" y="5695"/>
                    <a:pt x="7021" y="6285"/>
                  </a:cubicBezTo>
                  <a:cubicBezTo>
                    <a:pt x="7018" y="6280"/>
                    <a:pt x="7018" y="6277"/>
                    <a:pt x="7018" y="6273"/>
                  </a:cubicBezTo>
                  <a:cubicBezTo>
                    <a:pt x="6606" y="4792"/>
                    <a:pt x="8468" y="3445"/>
                    <a:pt x="9343" y="2547"/>
                  </a:cubicBezTo>
                  <a:cubicBezTo>
                    <a:pt x="9516" y="2371"/>
                    <a:pt x="9467" y="2221"/>
                    <a:pt x="9334" y="2221"/>
                  </a:cubicBezTo>
                  <a:cubicBezTo>
                    <a:pt x="9275" y="2221"/>
                    <a:pt x="9199" y="2251"/>
                    <a:pt x="9119" y="2321"/>
                  </a:cubicBezTo>
                  <a:cubicBezTo>
                    <a:pt x="8424" y="2921"/>
                    <a:pt x="7353" y="3580"/>
                    <a:pt x="6712" y="4407"/>
                  </a:cubicBezTo>
                  <a:cubicBezTo>
                    <a:pt x="6871" y="3958"/>
                    <a:pt x="6899" y="3352"/>
                    <a:pt x="7112" y="2914"/>
                  </a:cubicBezTo>
                  <a:cubicBezTo>
                    <a:pt x="7182" y="2770"/>
                    <a:pt x="7149" y="2688"/>
                    <a:pt x="7081" y="2688"/>
                  </a:cubicBezTo>
                  <a:cubicBezTo>
                    <a:pt x="7027" y="2688"/>
                    <a:pt x="6951" y="2739"/>
                    <a:pt x="6887" y="2852"/>
                  </a:cubicBezTo>
                  <a:cubicBezTo>
                    <a:pt x="6620" y="3325"/>
                    <a:pt x="6325" y="3806"/>
                    <a:pt x="6079" y="4305"/>
                  </a:cubicBezTo>
                  <a:cubicBezTo>
                    <a:pt x="6428" y="2855"/>
                    <a:pt x="7074" y="1476"/>
                    <a:pt x="7927" y="259"/>
                  </a:cubicBezTo>
                  <a:cubicBezTo>
                    <a:pt x="8045" y="92"/>
                    <a:pt x="8014" y="1"/>
                    <a:pt x="7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5"/>
            <p:cNvSpPr/>
            <p:nvPr/>
          </p:nvSpPr>
          <p:spPr>
            <a:xfrm>
              <a:off x="2162275" y="2794475"/>
              <a:ext cx="50825" cy="83925"/>
            </a:xfrm>
            <a:custGeom>
              <a:rect b="b" l="l" r="r" t="t"/>
              <a:pathLst>
                <a:path extrusionOk="0" h="3357" w="2033">
                  <a:moveTo>
                    <a:pt x="1916" y="1"/>
                  </a:moveTo>
                  <a:cubicBezTo>
                    <a:pt x="1876" y="1"/>
                    <a:pt x="1832" y="40"/>
                    <a:pt x="1805" y="131"/>
                  </a:cubicBezTo>
                  <a:cubicBezTo>
                    <a:pt x="1636" y="710"/>
                    <a:pt x="1422" y="1331"/>
                    <a:pt x="1399" y="1945"/>
                  </a:cubicBezTo>
                  <a:cubicBezTo>
                    <a:pt x="1163" y="1348"/>
                    <a:pt x="844" y="959"/>
                    <a:pt x="377" y="493"/>
                  </a:cubicBezTo>
                  <a:cubicBezTo>
                    <a:pt x="313" y="429"/>
                    <a:pt x="237" y="402"/>
                    <a:pt x="175" y="402"/>
                  </a:cubicBezTo>
                  <a:cubicBezTo>
                    <a:pt x="67" y="402"/>
                    <a:pt x="1" y="483"/>
                    <a:pt x="108" y="595"/>
                  </a:cubicBezTo>
                  <a:cubicBezTo>
                    <a:pt x="781" y="1312"/>
                    <a:pt x="1112" y="2256"/>
                    <a:pt x="1353" y="3191"/>
                  </a:cubicBezTo>
                  <a:cubicBezTo>
                    <a:pt x="1384" y="3315"/>
                    <a:pt x="1487" y="3357"/>
                    <a:pt x="1588" y="3357"/>
                  </a:cubicBezTo>
                  <a:cubicBezTo>
                    <a:pt x="1703" y="3357"/>
                    <a:pt x="1815" y="3303"/>
                    <a:pt x="1815" y="3256"/>
                  </a:cubicBezTo>
                  <a:cubicBezTo>
                    <a:pt x="1824" y="2412"/>
                    <a:pt x="1898" y="1064"/>
                    <a:pt x="2013" y="229"/>
                  </a:cubicBezTo>
                  <a:cubicBezTo>
                    <a:pt x="2033" y="93"/>
                    <a:pt x="1978" y="1"/>
                    <a:pt x="19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5"/>
            <p:cNvSpPr/>
            <p:nvPr/>
          </p:nvSpPr>
          <p:spPr>
            <a:xfrm>
              <a:off x="2209900" y="2802250"/>
              <a:ext cx="43650" cy="82050"/>
            </a:xfrm>
            <a:custGeom>
              <a:rect b="b" l="l" r="r" t="t"/>
              <a:pathLst>
                <a:path extrusionOk="0" h="3282" w="1746">
                  <a:moveTo>
                    <a:pt x="1595" y="0"/>
                  </a:moveTo>
                  <a:cubicBezTo>
                    <a:pt x="1546" y="0"/>
                    <a:pt x="1483" y="25"/>
                    <a:pt x="1417" y="85"/>
                  </a:cubicBezTo>
                  <a:cubicBezTo>
                    <a:pt x="548" y="868"/>
                    <a:pt x="298" y="1839"/>
                    <a:pt x="46" y="2940"/>
                  </a:cubicBezTo>
                  <a:cubicBezTo>
                    <a:pt x="0" y="3147"/>
                    <a:pt x="174" y="3282"/>
                    <a:pt x="335" y="3282"/>
                  </a:cubicBezTo>
                  <a:cubicBezTo>
                    <a:pt x="441" y="3282"/>
                    <a:pt x="542" y="3223"/>
                    <a:pt x="572" y="3087"/>
                  </a:cubicBezTo>
                  <a:cubicBezTo>
                    <a:pt x="789" y="2071"/>
                    <a:pt x="826" y="1022"/>
                    <a:pt x="1600" y="268"/>
                  </a:cubicBezTo>
                  <a:cubicBezTo>
                    <a:pt x="1746" y="127"/>
                    <a:pt x="1705" y="0"/>
                    <a:pt x="15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5"/>
            <p:cNvSpPr/>
            <p:nvPr/>
          </p:nvSpPr>
          <p:spPr>
            <a:xfrm>
              <a:off x="2156650" y="2833125"/>
              <a:ext cx="37775" cy="47475"/>
            </a:xfrm>
            <a:custGeom>
              <a:rect b="b" l="l" r="r" t="t"/>
              <a:pathLst>
                <a:path extrusionOk="0" h="1899" w="1511">
                  <a:moveTo>
                    <a:pt x="53" y="1"/>
                  </a:moveTo>
                  <a:cubicBezTo>
                    <a:pt x="2" y="1"/>
                    <a:pt x="0" y="56"/>
                    <a:pt x="98" y="161"/>
                  </a:cubicBezTo>
                  <a:cubicBezTo>
                    <a:pt x="509" y="601"/>
                    <a:pt x="897" y="1032"/>
                    <a:pt x="978" y="1656"/>
                  </a:cubicBezTo>
                  <a:cubicBezTo>
                    <a:pt x="1000" y="1821"/>
                    <a:pt x="1117" y="1899"/>
                    <a:pt x="1234" y="1899"/>
                  </a:cubicBezTo>
                  <a:cubicBezTo>
                    <a:pt x="1373" y="1899"/>
                    <a:pt x="1510" y="1788"/>
                    <a:pt x="1479" y="1587"/>
                  </a:cubicBezTo>
                  <a:cubicBezTo>
                    <a:pt x="1365" y="854"/>
                    <a:pt x="792" y="629"/>
                    <a:pt x="278" y="133"/>
                  </a:cubicBezTo>
                  <a:cubicBezTo>
                    <a:pt x="185" y="44"/>
                    <a:pt x="99" y="1"/>
                    <a:pt x="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5"/>
            <p:cNvSpPr/>
            <p:nvPr/>
          </p:nvSpPr>
          <p:spPr>
            <a:xfrm>
              <a:off x="2225675" y="2845475"/>
              <a:ext cx="44725" cy="38825"/>
            </a:xfrm>
            <a:custGeom>
              <a:rect b="b" l="l" r="r" t="t"/>
              <a:pathLst>
                <a:path extrusionOk="0" h="1553" w="1789">
                  <a:moveTo>
                    <a:pt x="1393" y="0"/>
                  </a:moveTo>
                  <a:cubicBezTo>
                    <a:pt x="725" y="0"/>
                    <a:pt x="187" y="599"/>
                    <a:pt x="51" y="1187"/>
                  </a:cubicBezTo>
                  <a:cubicBezTo>
                    <a:pt x="1" y="1408"/>
                    <a:pt x="184" y="1553"/>
                    <a:pt x="357" y="1553"/>
                  </a:cubicBezTo>
                  <a:cubicBezTo>
                    <a:pt x="471" y="1553"/>
                    <a:pt x="581" y="1489"/>
                    <a:pt x="617" y="1343"/>
                  </a:cubicBezTo>
                  <a:cubicBezTo>
                    <a:pt x="723" y="910"/>
                    <a:pt x="1046" y="355"/>
                    <a:pt x="1522" y="266"/>
                  </a:cubicBezTo>
                  <a:cubicBezTo>
                    <a:pt x="1789" y="215"/>
                    <a:pt x="1706" y="17"/>
                    <a:pt x="1462" y="2"/>
                  </a:cubicBezTo>
                  <a:cubicBezTo>
                    <a:pt x="1439" y="1"/>
                    <a:pt x="1416" y="0"/>
                    <a:pt x="1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5"/>
            <p:cNvSpPr/>
            <p:nvPr/>
          </p:nvSpPr>
          <p:spPr>
            <a:xfrm>
              <a:off x="3764375" y="2573100"/>
              <a:ext cx="50825" cy="83900"/>
            </a:xfrm>
            <a:custGeom>
              <a:rect b="b" l="l" r="r" t="t"/>
              <a:pathLst>
                <a:path extrusionOk="0" h="3356" w="2033">
                  <a:moveTo>
                    <a:pt x="117" y="0"/>
                  </a:moveTo>
                  <a:cubicBezTo>
                    <a:pt x="56" y="0"/>
                    <a:pt x="1" y="92"/>
                    <a:pt x="20" y="228"/>
                  </a:cubicBezTo>
                  <a:cubicBezTo>
                    <a:pt x="136" y="1062"/>
                    <a:pt x="210" y="2410"/>
                    <a:pt x="219" y="3254"/>
                  </a:cubicBezTo>
                  <a:cubicBezTo>
                    <a:pt x="219" y="3301"/>
                    <a:pt x="332" y="3356"/>
                    <a:pt x="447" y="3356"/>
                  </a:cubicBezTo>
                  <a:cubicBezTo>
                    <a:pt x="547" y="3356"/>
                    <a:pt x="649" y="3314"/>
                    <a:pt x="680" y="3191"/>
                  </a:cubicBezTo>
                  <a:cubicBezTo>
                    <a:pt x="922" y="2256"/>
                    <a:pt x="1253" y="1310"/>
                    <a:pt x="1926" y="595"/>
                  </a:cubicBezTo>
                  <a:cubicBezTo>
                    <a:pt x="2032" y="482"/>
                    <a:pt x="1965" y="401"/>
                    <a:pt x="1858" y="401"/>
                  </a:cubicBezTo>
                  <a:cubicBezTo>
                    <a:pt x="1796" y="401"/>
                    <a:pt x="1720" y="428"/>
                    <a:pt x="1657" y="492"/>
                  </a:cubicBezTo>
                  <a:cubicBezTo>
                    <a:pt x="1190" y="957"/>
                    <a:pt x="871" y="1346"/>
                    <a:pt x="633" y="1943"/>
                  </a:cubicBezTo>
                  <a:cubicBezTo>
                    <a:pt x="611" y="1330"/>
                    <a:pt x="398" y="709"/>
                    <a:pt x="228" y="131"/>
                  </a:cubicBezTo>
                  <a:cubicBezTo>
                    <a:pt x="200" y="39"/>
                    <a:pt x="157" y="0"/>
                    <a:pt x="1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5"/>
            <p:cNvSpPr/>
            <p:nvPr/>
          </p:nvSpPr>
          <p:spPr>
            <a:xfrm>
              <a:off x="3723950" y="2580850"/>
              <a:ext cx="43675" cy="82050"/>
            </a:xfrm>
            <a:custGeom>
              <a:rect b="b" l="l" r="r" t="t"/>
              <a:pathLst>
                <a:path extrusionOk="0" h="3282" w="1747">
                  <a:moveTo>
                    <a:pt x="152" y="0"/>
                  </a:moveTo>
                  <a:cubicBezTo>
                    <a:pt x="42" y="0"/>
                    <a:pt x="1" y="126"/>
                    <a:pt x="148" y="267"/>
                  </a:cubicBezTo>
                  <a:cubicBezTo>
                    <a:pt x="920" y="1021"/>
                    <a:pt x="957" y="2070"/>
                    <a:pt x="1176" y="3086"/>
                  </a:cubicBezTo>
                  <a:cubicBezTo>
                    <a:pt x="1204" y="3222"/>
                    <a:pt x="1305" y="3281"/>
                    <a:pt x="1412" y="3281"/>
                  </a:cubicBezTo>
                  <a:cubicBezTo>
                    <a:pt x="1573" y="3281"/>
                    <a:pt x="1747" y="3146"/>
                    <a:pt x="1701" y="2939"/>
                  </a:cubicBezTo>
                  <a:cubicBezTo>
                    <a:pt x="1450" y="1838"/>
                    <a:pt x="1200" y="868"/>
                    <a:pt x="330" y="84"/>
                  </a:cubicBezTo>
                  <a:cubicBezTo>
                    <a:pt x="264" y="25"/>
                    <a:pt x="201" y="0"/>
                    <a:pt x="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5"/>
            <p:cNvSpPr/>
            <p:nvPr/>
          </p:nvSpPr>
          <p:spPr>
            <a:xfrm>
              <a:off x="3783075" y="2611725"/>
              <a:ext cx="37750" cy="47475"/>
            </a:xfrm>
            <a:custGeom>
              <a:rect b="b" l="l" r="r" t="t"/>
              <a:pathLst>
                <a:path extrusionOk="0" h="1899" w="1510">
                  <a:moveTo>
                    <a:pt x="1457" y="1"/>
                  </a:moveTo>
                  <a:cubicBezTo>
                    <a:pt x="1411" y="1"/>
                    <a:pt x="1325" y="43"/>
                    <a:pt x="1232" y="132"/>
                  </a:cubicBezTo>
                  <a:cubicBezTo>
                    <a:pt x="719" y="630"/>
                    <a:pt x="146" y="854"/>
                    <a:pt x="32" y="1588"/>
                  </a:cubicBezTo>
                  <a:cubicBezTo>
                    <a:pt x="0" y="1788"/>
                    <a:pt x="137" y="1898"/>
                    <a:pt x="276" y="1898"/>
                  </a:cubicBezTo>
                  <a:cubicBezTo>
                    <a:pt x="393" y="1898"/>
                    <a:pt x="511" y="1821"/>
                    <a:pt x="533" y="1655"/>
                  </a:cubicBezTo>
                  <a:cubicBezTo>
                    <a:pt x="614" y="1032"/>
                    <a:pt x="1000" y="600"/>
                    <a:pt x="1411" y="160"/>
                  </a:cubicBezTo>
                  <a:cubicBezTo>
                    <a:pt x="1510" y="55"/>
                    <a:pt x="1509" y="1"/>
                    <a:pt x="14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5"/>
            <p:cNvSpPr/>
            <p:nvPr/>
          </p:nvSpPr>
          <p:spPr>
            <a:xfrm>
              <a:off x="3707050" y="2624050"/>
              <a:ext cx="44750" cy="38825"/>
            </a:xfrm>
            <a:custGeom>
              <a:rect b="b" l="l" r="r" t="t"/>
              <a:pathLst>
                <a:path extrusionOk="0" h="1553" w="1790">
                  <a:moveTo>
                    <a:pt x="398" y="0"/>
                  </a:moveTo>
                  <a:cubicBezTo>
                    <a:pt x="375" y="0"/>
                    <a:pt x="352" y="1"/>
                    <a:pt x="329" y="2"/>
                  </a:cubicBezTo>
                  <a:cubicBezTo>
                    <a:pt x="83" y="17"/>
                    <a:pt x="1" y="215"/>
                    <a:pt x="267" y="266"/>
                  </a:cubicBezTo>
                  <a:cubicBezTo>
                    <a:pt x="741" y="355"/>
                    <a:pt x="1066" y="911"/>
                    <a:pt x="1172" y="1343"/>
                  </a:cubicBezTo>
                  <a:cubicBezTo>
                    <a:pt x="1209" y="1490"/>
                    <a:pt x="1319" y="1553"/>
                    <a:pt x="1434" y="1553"/>
                  </a:cubicBezTo>
                  <a:cubicBezTo>
                    <a:pt x="1607" y="1553"/>
                    <a:pt x="1790" y="1408"/>
                    <a:pt x="1740" y="1187"/>
                  </a:cubicBezTo>
                  <a:cubicBezTo>
                    <a:pt x="1604" y="599"/>
                    <a:pt x="1066" y="0"/>
                    <a:pt x="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5"/>
            <p:cNvSpPr/>
            <p:nvPr/>
          </p:nvSpPr>
          <p:spPr>
            <a:xfrm>
              <a:off x="930650" y="1595725"/>
              <a:ext cx="867350" cy="190150"/>
            </a:xfrm>
            <a:custGeom>
              <a:rect b="b" l="l" r="r" t="t"/>
              <a:pathLst>
                <a:path extrusionOk="0" h="7606" w="34694">
                  <a:moveTo>
                    <a:pt x="17310" y="0"/>
                  </a:moveTo>
                  <a:cubicBezTo>
                    <a:pt x="16706" y="0"/>
                    <a:pt x="16105" y="102"/>
                    <a:pt x="15536" y="330"/>
                  </a:cubicBezTo>
                  <a:cubicBezTo>
                    <a:pt x="14726" y="653"/>
                    <a:pt x="14055" y="1226"/>
                    <a:pt x="13591" y="1962"/>
                  </a:cubicBezTo>
                  <a:cubicBezTo>
                    <a:pt x="13335" y="2366"/>
                    <a:pt x="12804" y="4259"/>
                    <a:pt x="12804" y="4259"/>
                  </a:cubicBezTo>
                  <a:cubicBezTo>
                    <a:pt x="12804" y="4259"/>
                    <a:pt x="10444" y="3368"/>
                    <a:pt x="7650" y="3368"/>
                  </a:cubicBezTo>
                  <a:cubicBezTo>
                    <a:pt x="4915" y="3368"/>
                    <a:pt x="1763" y="4222"/>
                    <a:pt x="1" y="7605"/>
                  </a:cubicBezTo>
                  <a:lnTo>
                    <a:pt x="1" y="7605"/>
                  </a:lnTo>
                  <a:cubicBezTo>
                    <a:pt x="2" y="7605"/>
                    <a:pt x="34694" y="6811"/>
                    <a:pt x="34599" y="6788"/>
                  </a:cubicBezTo>
                  <a:cubicBezTo>
                    <a:pt x="30767" y="5866"/>
                    <a:pt x="30561" y="3927"/>
                    <a:pt x="27378" y="3257"/>
                  </a:cubicBezTo>
                  <a:cubicBezTo>
                    <a:pt x="27204" y="3220"/>
                    <a:pt x="27031" y="3204"/>
                    <a:pt x="26860" y="3204"/>
                  </a:cubicBezTo>
                  <a:cubicBezTo>
                    <a:pt x="25275" y="3204"/>
                    <a:pt x="23917" y="4627"/>
                    <a:pt x="23917" y="4627"/>
                  </a:cubicBezTo>
                  <a:cubicBezTo>
                    <a:pt x="23610" y="4244"/>
                    <a:pt x="23471" y="3653"/>
                    <a:pt x="23181" y="3233"/>
                  </a:cubicBezTo>
                  <a:cubicBezTo>
                    <a:pt x="22590" y="2375"/>
                    <a:pt x="21812" y="1653"/>
                    <a:pt x="20927" y="1104"/>
                  </a:cubicBezTo>
                  <a:cubicBezTo>
                    <a:pt x="19869" y="448"/>
                    <a:pt x="18580" y="0"/>
                    <a:pt x="17310" y="0"/>
                  </a:cubicBezTo>
                  <a:close/>
                  <a:moveTo>
                    <a:pt x="1" y="7605"/>
                  </a:moveTo>
                  <a:lnTo>
                    <a:pt x="1" y="7605"/>
                  </a:lnTo>
                  <a:cubicBezTo>
                    <a:pt x="1" y="7605"/>
                    <a:pt x="1" y="7605"/>
                    <a:pt x="1" y="7605"/>
                  </a:cubicBezTo>
                  <a:cubicBezTo>
                    <a:pt x="1" y="7605"/>
                    <a:pt x="1" y="7605"/>
                    <a:pt x="1" y="76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5"/>
            <p:cNvSpPr/>
            <p:nvPr/>
          </p:nvSpPr>
          <p:spPr>
            <a:xfrm>
              <a:off x="1339375" y="1640025"/>
              <a:ext cx="74350" cy="43950"/>
            </a:xfrm>
            <a:custGeom>
              <a:rect b="b" l="l" r="r" t="t"/>
              <a:pathLst>
                <a:path extrusionOk="0" h="1758" w="2974">
                  <a:moveTo>
                    <a:pt x="697" y="1"/>
                  </a:moveTo>
                  <a:cubicBezTo>
                    <a:pt x="524" y="1"/>
                    <a:pt x="343" y="25"/>
                    <a:pt x="154" y="78"/>
                  </a:cubicBezTo>
                  <a:cubicBezTo>
                    <a:pt x="1" y="121"/>
                    <a:pt x="49" y="344"/>
                    <a:pt x="188" y="344"/>
                  </a:cubicBezTo>
                  <a:cubicBezTo>
                    <a:pt x="200" y="344"/>
                    <a:pt x="212" y="342"/>
                    <a:pt x="225" y="339"/>
                  </a:cubicBezTo>
                  <a:cubicBezTo>
                    <a:pt x="384" y="296"/>
                    <a:pt x="535" y="276"/>
                    <a:pt x="679" y="276"/>
                  </a:cubicBezTo>
                  <a:cubicBezTo>
                    <a:pt x="1543" y="276"/>
                    <a:pt x="2172" y="983"/>
                    <a:pt x="2663" y="1694"/>
                  </a:cubicBezTo>
                  <a:cubicBezTo>
                    <a:pt x="2693" y="1739"/>
                    <a:pt x="2736" y="1757"/>
                    <a:pt x="2779" y="1757"/>
                  </a:cubicBezTo>
                  <a:cubicBezTo>
                    <a:pt x="2877" y="1757"/>
                    <a:pt x="2974" y="1658"/>
                    <a:pt x="2904" y="1552"/>
                  </a:cubicBezTo>
                  <a:cubicBezTo>
                    <a:pt x="2367" y="743"/>
                    <a:pt x="1651" y="1"/>
                    <a:pt x="6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5"/>
            <p:cNvSpPr/>
            <p:nvPr/>
          </p:nvSpPr>
          <p:spPr>
            <a:xfrm>
              <a:off x="1360300" y="1679000"/>
              <a:ext cx="43350" cy="36450"/>
            </a:xfrm>
            <a:custGeom>
              <a:rect b="b" l="l" r="r" t="t"/>
              <a:pathLst>
                <a:path extrusionOk="0" h="1458" w="1734">
                  <a:moveTo>
                    <a:pt x="225" y="1"/>
                  </a:moveTo>
                  <a:cubicBezTo>
                    <a:pt x="90" y="1"/>
                    <a:pt x="1" y="196"/>
                    <a:pt x="144" y="268"/>
                  </a:cubicBezTo>
                  <a:cubicBezTo>
                    <a:pt x="654" y="524"/>
                    <a:pt x="1184" y="801"/>
                    <a:pt x="1414" y="1361"/>
                  </a:cubicBezTo>
                  <a:cubicBezTo>
                    <a:pt x="1442" y="1428"/>
                    <a:pt x="1503" y="1457"/>
                    <a:pt x="1561" y="1457"/>
                  </a:cubicBezTo>
                  <a:cubicBezTo>
                    <a:pt x="1650" y="1457"/>
                    <a:pt x="1734" y="1391"/>
                    <a:pt x="1694" y="1284"/>
                  </a:cubicBezTo>
                  <a:cubicBezTo>
                    <a:pt x="1452" y="635"/>
                    <a:pt x="885" y="309"/>
                    <a:pt x="292" y="17"/>
                  </a:cubicBezTo>
                  <a:cubicBezTo>
                    <a:pt x="269" y="6"/>
                    <a:pt x="246" y="1"/>
                    <a:pt x="2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5"/>
            <p:cNvSpPr/>
            <p:nvPr/>
          </p:nvSpPr>
          <p:spPr>
            <a:xfrm>
              <a:off x="1422375" y="1638475"/>
              <a:ext cx="43700" cy="43275"/>
            </a:xfrm>
            <a:custGeom>
              <a:rect b="b" l="l" r="r" t="t"/>
              <a:pathLst>
                <a:path extrusionOk="0" h="1731" w="1748">
                  <a:moveTo>
                    <a:pt x="207" y="0"/>
                  </a:moveTo>
                  <a:cubicBezTo>
                    <a:pt x="82" y="0"/>
                    <a:pt x="1" y="194"/>
                    <a:pt x="133" y="282"/>
                  </a:cubicBezTo>
                  <a:cubicBezTo>
                    <a:pt x="685" y="649"/>
                    <a:pt x="1113" y="1046"/>
                    <a:pt x="1406" y="1650"/>
                  </a:cubicBezTo>
                  <a:cubicBezTo>
                    <a:pt x="1435" y="1707"/>
                    <a:pt x="1481" y="1730"/>
                    <a:pt x="1529" y="1730"/>
                  </a:cubicBezTo>
                  <a:cubicBezTo>
                    <a:pt x="1635" y="1730"/>
                    <a:pt x="1748" y="1615"/>
                    <a:pt x="1685" y="1487"/>
                  </a:cubicBezTo>
                  <a:cubicBezTo>
                    <a:pt x="1363" y="842"/>
                    <a:pt x="881" y="411"/>
                    <a:pt x="284" y="25"/>
                  </a:cubicBezTo>
                  <a:cubicBezTo>
                    <a:pt x="258" y="8"/>
                    <a:pt x="231" y="0"/>
                    <a:pt x="2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5"/>
            <p:cNvSpPr/>
            <p:nvPr/>
          </p:nvSpPr>
          <p:spPr>
            <a:xfrm>
              <a:off x="1145275" y="1692825"/>
              <a:ext cx="52625" cy="21100"/>
            </a:xfrm>
            <a:custGeom>
              <a:rect b="b" l="l" r="r" t="t"/>
              <a:pathLst>
                <a:path extrusionOk="0" h="844" w="2105">
                  <a:moveTo>
                    <a:pt x="333" y="1"/>
                  </a:moveTo>
                  <a:cubicBezTo>
                    <a:pt x="280" y="1"/>
                    <a:pt x="227" y="2"/>
                    <a:pt x="174" y="6"/>
                  </a:cubicBezTo>
                  <a:cubicBezTo>
                    <a:pt x="4" y="16"/>
                    <a:pt x="1" y="275"/>
                    <a:pt x="167" y="275"/>
                  </a:cubicBezTo>
                  <a:cubicBezTo>
                    <a:pt x="169" y="275"/>
                    <a:pt x="172" y="275"/>
                    <a:pt x="174" y="275"/>
                  </a:cubicBezTo>
                  <a:cubicBezTo>
                    <a:pt x="208" y="274"/>
                    <a:pt x="241" y="273"/>
                    <a:pt x="274" y="273"/>
                  </a:cubicBezTo>
                  <a:cubicBezTo>
                    <a:pt x="852" y="273"/>
                    <a:pt x="1352" y="491"/>
                    <a:pt x="1830" y="817"/>
                  </a:cubicBezTo>
                  <a:cubicBezTo>
                    <a:pt x="1857" y="835"/>
                    <a:pt x="1884" y="843"/>
                    <a:pt x="1908" y="843"/>
                  </a:cubicBezTo>
                  <a:cubicBezTo>
                    <a:pt x="2028" y="843"/>
                    <a:pt x="2105" y="653"/>
                    <a:pt x="1977" y="562"/>
                  </a:cubicBezTo>
                  <a:cubicBezTo>
                    <a:pt x="1485" y="217"/>
                    <a:pt x="934" y="1"/>
                    <a:pt x="3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5"/>
            <p:cNvSpPr/>
            <p:nvPr/>
          </p:nvSpPr>
          <p:spPr>
            <a:xfrm>
              <a:off x="1593925" y="1694125"/>
              <a:ext cx="37075" cy="29800"/>
            </a:xfrm>
            <a:custGeom>
              <a:rect b="b" l="l" r="r" t="t"/>
              <a:pathLst>
                <a:path extrusionOk="0" h="1192" w="1483">
                  <a:moveTo>
                    <a:pt x="222" y="1"/>
                  </a:moveTo>
                  <a:cubicBezTo>
                    <a:pt x="87" y="1"/>
                    <a:pt x="0" y="212"/>
                    <a:pt x="144" y="308"/>
                  </a:cubicBezTo>
                  <a:cubicBezTo>
                    <a:pt x="491" y="545"/>
                    <a:pt x="855" y="771"/>
                    <a:pt x="1101" y="1118"/>
                  </a:cubicBezTo>
                  <a:cubicBezTo>
                    <a:pt x="1138" y="1170"/>
                    <a:pt x="1190" y="1192"/>
                    <a:pt x="1241" y="1192"/>
                  </a:cubicBezTo>
                  <a:cubicBezTo>
                    <a:pt x="1363" y="1192"/>
                    <a:pt x="1483" y="1070"/>
                    <a:pt x="1393" y="946"/>
                  </a:cubicBezTo>
                  <a:cubicBezTo>
                    <a:pt x="1107" y="549"/>
                    <a:pt x="708" y="293"/>
                    <a:pt x="307" y="29"/>
                  </a:cubicBezTo>
                  <a:cubicBezTo>
                    <a:pt x="278" y="9"/>
                    <a:pt x="249" y="1"/>
                    <a:pt x="2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5"/>
            <p:cNvSpPr/>
            <p:nvPr/>
          </p:nvSpPr>
          <p:spPr>
            <a:xfrm>
              <a:off x="4164125" y="3145425"/>
              <a:ext cx="1223250" cy="1082950"/>
            </a:xfrm>
            <a:custGeom>
              <a:rect b="b" l="l" r="r" t="t"/>
              <a:pathLst>
                <a:path extrusionOk="0" h="43318" w="48930">
                  <a:moveTo>
                    <a:pt x="27355" y="1"/>
                  </a:moveTo>
                  <a:cubicBezTo>
                    <a:pt x="27235" y="1"/>
                    <a:pt x="24124" y="9525"/>
                    <a:pt x="23304" y="14760"/>
                  </a:cubicBezTo>
                  <a:cubicBezTo>
                    <a:pt x="22504" y="19878"/>
                    <a:pt x="21009" y="25600"/>
                    <a:pt x="21733" y="30741"/>
                  </a:cubicBezTo>
                  <a:cubicBezTo>
                    <a:pt x="21569" y="29745"/>
                    <a:pt x="18242" y="6523"/>
                    <a:pt x="14857" y="4431"/>
                  </a:cubicBezTo>
                  <a:cubicBezTo>
                    <a:pt x="14738" y="4357"/>
                    <a:pt x="14623" y="4322"/>
                    <a:pt x="14511" y="4322"/>
                  </a:cubicBezTo>
                  <a:cubicBezTo>
                    <a:pt x="12058" y="4322"/>
                    <a:pt x="11370" y="21274"/>
                    <a:pt x="11320" y="22193"/>
                  </a:cubicBezTo>
                  <a:cubicBezTo>
                    <a:pt x="10971" y="21660"/>
                    <a:pt x="7612" y="17401"/>
                    <a:pt x="6315" y="15781"/>
                  </a:cubicBezTo>
                  <a:cubicBezTo>
                    <a:pt x="4944" y="14072"/>
                    <a:pt x="1003" y="10384"/>
                    <a:pt x="997" y="10364"/>
                  </a:cubicBezTo>
                  <a:cubicBezTo>
                    <a:pt x="1001" y="10351"/>
                    <a:pt x="887" y="10187"/>
                    <a:pt x="805" y="10187"/>
                  </a:cubicBezTo>
                  <a:cubicBezTo>
                    <a:pt x="780" y="10187"/>
                    <a:pt x="759" y="10202"/>
                    <a:pt x="744" y="10240"/>
                  </a:cubicBezTo>
                  <a:cubicBezTo>
                    <a:pt x="0" y="12125"/>
                    <a:pt x="322" y="14201"/>
                    <a:pt x="313" y="16174"/>
                  </a:cubicBezTo>
                  <a:cubicBezTo>
                    <a:pt x="301" y="18944"/>
                    <a:pt x="380" y="21664"/>
                    <a:pt x="720" y="24415"/>
                  </a:cubicBezTo>
                  <a:cubicBezTo>
                    <a:pt x="1223" y="28492"/>
                    <a:pt x="2815" y="39633"/>
                    <a:pt x="3250" y="40985"/>
                  </a:cubicBezTo>
                  <a:cubicBezTo>
                    <a:pt x="3282" y="41082"/>
                    <a:pt x="3373" y="41171"/>
                    <a:pt x="3479" y="41171"/>
                  </a:cubicBezTo>
                  <a:cubicBezTo>
                    <a:pt x="3484" y="41171"/>
                    <a:pt x="3489" y="41171"/>
                    <a:pt x="3494" y="41171"/>
                  </a:cubicBezTo>
                  <a:cubicBezTo>
                    <a:pt x="4271" y="41117"/>
                    <a:pt x="5068" y="41092"/>
                    <a:pt x="5880" y="41092"/>
                  </a:cubicBezTo>
                  <a:cubicBezTo>
                    <a:pt x="13635" y="41092"/>
                    <a:pt x="22874" y="43318"/>
                    <a:pt x="31009" y="43318"/>
                  </a:cubicBezTo>
                  <a:cubicBezTo>
                    <a:pt x="33738" y="43318"/>
                    <a:pt x="36344" y="43067"/>
                    <a:pt x="38727" y="42398"/>
                  </a:cubicBezTo>
                  <a:cubicBezTo>
                    <a:pt x="41293" y="41678"/>
                    <a:pt x="47452" y="41599"/>
                    <a:pt x="48925" y="40304"/>
                  </a:cubicBezTo>
                  <a:cubicBezTo>
                    <a:pt x="48925" y="40304"/>
                    <a:pt x="48925" y="40304"/>
                    <a:pt x="48925" y="40304"/>
                  </a:cubicBezTo>
                  <a:cubicBezTo>
                    <a:pt x="48929" y="40304"/>
                    <a:pt x="48622" y="4982"/>
                    <a:pt x="47674" y="3119"/>
                  </a:cubicBezTo>
                  <a:cubicBezTo>
                    <a:pt x="47673" y="3117"/>
                    <a:pt x="47671" y="3116"/>
                    <a:pt x="47669" y="3116"/>
                  </a:cubicBezTo>
                  <a:cubicBezTo>
                    <a:pt x="47511" y="3116"/>
                    <a:pt x="44002" y="6222"/>
                    <a:pt x="42692" y="7916"/>
                  </a:cubicBezTo>
                  <a:cubicBezTo>
                    <a:pt x="41151" y="9912"/>
                    <a:pt x="39773" y="12030"/>
                    <a:pt x="38527" y="14222"/>
                  </a:cubicBezTo>
                  <a:cubicBezTo>
                    <a:pt x="37138" y="16664"/>
                    <a:pt x="35913" y="19193"/>
                    <a:pt x="34777" y="21762"/>
                  </a:cubicBezTo>
                  <a:cubicBezTo>
                    <a:pt x="34403" y="18983"/>
                    <a:pt x="33693" y="16233"/>
                    <a:pt x="32911" y="13592"/>
                  </a:cubicBezTo>
                  <a:cubicBezTo>
                    <a:pt x="31545" y="8995"/>
                    <a:pt x="30310" y="3877"/>
                    <a:pt x="27356" y="2"/>
                  </a:cubicBezTo>
                  <a:cubicBezTo>
                    <a:pt x="27356" y="1"/>
                    <a:pt x="27355" y="1"/>
                    <a:pt x="27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5"/>
            <p:cNvSpPr/>
            <p:nvPr/>
          </p:nvSpPr>
          <p:spPr>
            <a:xfrm>
              <a:off x="4202325" y="3476075"/>
              <a:ext cx="274700" cy="565300"/>
            </a:xfrm>
            <a:custGeom>
              <a:rect b="b" l="l" r="r" t="t"/>
              <a:pathLst>
                <a:path extrusionOk="0" h="22612" w="10988">
                  <a:moveTo>
                    <a:pt x="207" y="1"/>
                  </a:moveTo>
                  <a:cubicBezTo>
                    <a:pt x="107" y="1"/>
                    <a:pt x="0" y="115"/>
                    <a:pt x="54" y="240"/>
                  </a:cubicBezTo>
                  <a:cubicBezTo>
                    <a:pt x="1770" y="4192"/>
                    <a:pt x="4018" y="7871"/>
                    <a:pt x="5912" y="11733"/>
                  </a:cubicBezTo>
                  <a:cubicBezTo>
                    <a:pt x="7630" y="15233"/>
                    <a:pt x="8456" y="19199"/>
                    <a:pt x="10533" y="22513"/>
                  </a:cubicBezTo>
                  <a:cubicBezTo>
                    <a:pt x="10576" y="22582"/>
                    <a:pt x="10640" y="22611"/>
                    <a:pt x="10703" y="22611"/>
                  </a:cubicBezTo>
                  <a:cubicBezTo>
                    <a:pt x="10846" y="22611"/>
                    <a:pt x="10988" y="22463"/>
                    <a:pt x="10893" y="22299"/>
                  </a:cubicBezTo>
                  <a:cubicBezTo>
                    <a:pt x="8939" y="18899"/>
                    <a:pt x="8008" y="15033"/>
                    <a:pt x="6267" y="11525"/>
                  </a:cubicBezTo>
                  <a:cubicBezTo>
                    <a:pt x="4353" y="7675"/>
                    <a:pt x="2095" y="4005"/>
                    <a:pt x="322" y="83"/>
                  </a:cubicBezTo>
                  <a:cubicBezTo>
                    <a:pt x="296" y="25"/>
                    <a:pt x="252" y="1"/>
                    <a:pt x="2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5"/>
            <p:cNvSpPr/>
            <p:nvPr/>
          </p:nvSpPr>
          <p:spPr>
            <a:xfrm>
              <a:off x="4845850" y="3245375"/>
              <a:ext cx="63575" cy="601750"/>
            </a:xfrm>
            <a:custGeom>
              <a:rect b="b" l="l" r="r" t="t"/>
              <a:pathLst>
                <a:path extrusionOk="0" h="24070" w="2543">
                  <a:moveTo>
                    <a:pt x="522" y="1"/>
                  </a:moveTo>
                  <a:cubicBezTo>
                    <a:pt x="491" y="1"/>
                    <a:pt x="459" y="21"/>
                    <a:pt x="457" y="62"/>
                  </a:cubicBezTo>
                  <a:cubicBezTo>
                    <a:pt x="1" y="7982"/>
                    <a:pt x="892" y="16097"/>
                    <a:pt x="2110" y="23917"/>
                  </a:cubicBezTo>
                  <a:cubicBezTo>
                    <a:pt x="2127" y="24023"/>
                    <a:pt x="2201" y="24070"/>
                    <a:pt x="2282" y="24070"/>
                  </a:cubicBezTo>
                  <a:cubicBezTo>
                    <a:pt x="2405" y="24070"/>
                    <a:pt x="2543" y="23965"/>
                    <a:pt x="2517" y="23804"/>
                  </a:cubicBezTo>
                  <a:cubicBezTo>
                    <a:pt x="1305" y="15913"/>
                    <a:pt x="747" y="8037"/>
                    <a:pt x="584" y="62"/>
                  </a:cubicBezTo>
                  <a:cubicBezTo>
                    <a:pt x="583" y="21"/>
                    <a:pt x="552" y="1"/>
                    <a:pt x="5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5"/>
            <p:cNvSpPr/>
            <p:nvPr/>
          </p:nvSpPr>
          <p:spPr>
            <a:xfrm>
              <a:off x="5190850" y="3323875"/>
              <a:ext cx="121150" cy="523525"/>
            </a:xfrm>
            <a:custGeom>
              <a:rect b="b" l="l" r="r" t="t"/>
              <a:pathLst>
                <a:path extrusionOk="0" h="20941" w="4846">
                  <a:moveTo>
                    <a:pt x="4659" y="1"/>
                  </a:moveTo>
                  <a:cubicBezTo>
                    <a:pt x="4597" y="1"/>
                    <a:pt x="4535" y="34"/>
                    <a:pt x="4510" y="109"/>
                  </a:cubicBezTo>
                  <a:cubicBezTo>
                    <a:pt x="3379" y="3492"/>
                    <a:pt x="2589" y="6974"/>
                    <a:pt x="1779" y="10444"/>
                  </a:cubicBezTo>
                  <a:cubicBezTo>
                    <a:pt x="988" y="13838"/>
                    <a:pt x="87" y="17215"/>
                    <a:pt x="4" y="20718"/>
                  </a:cubicBezTo>
                  <a:cubicBezTo>
                    <a:pt x="1" y="20866"/>
                    <a:pt x="114" y="20941"/>
                    <a:pt x="229" y="20941"/>
                  </a:cubicBezTo>
                  <a:cubicBezTo>
                    <a:pt x="343" y="20941"/>
                    <a:pt x="460" y="20866"/>
                    <a:pt x="464" y="20718"/>
                  </a:cubicBezTo>
                  <a:cubicBezTo>
                    <a:pt x="548" y="17108"/>
                    <a:pt x="1474" y="13621"/>
                    <a:pt x="2265" y="10117"/>
                  </a:cubicBezTo>
                  <a:cubicBezTo>
                    <a:pt x="3020" y="6783"/>
                    <a:pt x="3783" y="3455"/>
                    <a:pt x="4809" y="191"/>
                  </a:cubicBezTo>
                  <a:cubicBezTo>
                    <a:pt x="4845" y="76"/>
                    <a:pt x="4752" y="1"/>
                    <a:pt x="46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5"/>
            <p:cNvSpPr/>
            <p:nvPr/>
          </p:nvSpPr>
          <p:spPr>
            <a:xfrm>
              <a:off x="4534775" y="3320775"/>
              <a:ext cx="78200" cy="666925"/>
            </a:xfrm>
            <a:custGeom>
              <a:rect b="b" l="l" r="r" t="t"/>
              <a:pathLst>
                <a:path extrusionOk="0" h="26677" w="3128">
                  <a:moveTo>
                    <a:pt x="189" y="1"/>
                  </a:moveTo>
                  <a:cubicBezTo>
                    <a:pt x="100" y="1"/>
                    <a:pt x="0" y="79"/>
                    <a:pt x="16" y="196"/>
                  </a:cubicBezTo>
                  <a:cubicBezTo>
                    <a:pt x="1217" y="8946"/>
                    <a:pt x="2583" y="17601"/>
                    <a:pt x="2458" y="26466"/>
                  </a:cubicBezTo>
                  <a:cubicBezTo>
                    <a:pt x="2456" y="26607"/>
                    <a:pt x="2563" y="26677"/>
                    <a:pt x="2672" y="26677"/>
                  </a:cubicBezTo>
                  <a:cubicBezTo>
                    <a:pt x="2782" y="26677"/>
                    <a:pt x="2893" y="26606"/>
                    <a:pt x="2897" y="26466"/>
                  </a:cubicBezTo>
                  <a:cubicBezTo>
                    <a:pt x="3127" y="17648"/>
                    <a:pt x="1821" y="8780"/>
                    <a:pt x="316" y="113"/>
                  </a:cubicBezTo>
                  <a:cubicBezTo>
                    <a:pt x="302" y="35"/>
                    <a:pt x="248" y="1"/>
                    <a:pt x="1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5"/>
            <p:cNvSpPr/>
            <p:nvPr/>
          </p:nvSpPr>
          <p:spPr>
            <a:xfrm>
              <a:off x="684500" y="3354800"/>
              <a:ext cx="1276725" cy="1044050"/>
            </a:xfrm>
            <a:custGeom>
              <a:rect b="b" l="l" r="r" t="t"/>
              <a:pathLst>
                <a:path extrusionOk="0" h="41762" w="51069">
                  <a:moveTo>
                    <a:pt x="23080" y="0"/>
                  </a:moveTo>
                  <a:cubicBezTo>
                    <a:pt x="20869" y="0"/>
                    <a:pt x="14739" y="12885"/>
                    <a:pt x="14388" y="13601"/>
                  </a:cubicBezTo>
                  <a:cubicBezTo>
                    <a:pt x="14288" y="13043"/>
                    <a:pt x="13024" y="8364"/>
                    <a:pt x="12525" y="6580"/>
                  </a:cubicBezTo>
                  <a:cubicBezTo>
                    <a:pt x="11999" y="4694"/>
                    <a:pt x="10053" y="282"/>
                    <a:pt x="10056" y="262"/>
                  </a:cubicBezTo>
                  <a:cubicBezTo>
                    <a:pt x="10065" y="254"/>
                    <a:pt x="10022" y="46"/>
                    <a:pt x="9942" y="46"/>
                  </a:cubicBezTo>
                  <a:cubicBezTo>
                    <a:pt x="9927" y="46"/>
                    <a:pt x="9910" y="54"/>
                    <a:pt x="9892" y="72"/>
                  </a:cubicBezTo>
                  <a:cubicBezTo>
                    <a:pt x="8620" y="1359"/>
                    <a:pt x="8153" y="3177"/>
                    <a:pt x="7456" y="4798"/>
                  </a:cubicBezTo>
                  <a:cubicBezTo>
                    <a:pt x="6476" y="7068"/>
                    <a:pt x="5587" y="9332"/>
                    <a:pt x="4898" y="11711"/>
                  </a:cubicBezTo>
                  <a:cubicBezTo>
                    <a:pt x="3881" y="15236"/>
                    <a:pt x="1283" y="24948"/>
                    <a:pt x="1168" y="26210"/>
                  </a:cubicBezTo>
                  <a:cubicBezTo>
                    <a:pt x="1158" y="26303"/>
                    <a:pt x="1" y="35949"/>
                    <a:pt x="95" y="35983"/>
                  </a:cubicBezTo>
                  <a:cubicBezTo>
                    <a:pt x="9132" y="39118"/>
                    <a:pt x="20404" y="38585"/>
                    <a:pt x="29817" y="39814"/>
                  </a:cubicBezTo>
                  <a:cubicBezTo>
                    <a:pt x="31910" y="40087"/>
                    <a:pt x="36137" y="41761"/>
                    <a:pt x="38232" y="41761"/>
                  </a:cubicBezTo>
                  <a:cubicBezTo>
                    <a:pt x="38503" y="41761"/>
                    <a:pt x="38738" y="41733"/>
                    <a:pt x="38928" y="41671"/>
                  </a:cubicBezTo>
                  <a:cubicBezTo>
                    <a:pt x="38930" y="41669"/>
                    <a:pt x="51068" y="12544"/>
                    <a:pt x="50941" y="10681"/>
                  </a:cubicBezTo>
                  <a:cubicBezTo>
                    <a:pt x="50941" y="10678"/>
                    <a:pt x="50935" y="10676"/>
                    <a:pt x="50925" y="10676"/>
                  </a:cubicBezTo>
                  <a:cubicBezTo>
                    <a:pt x="50648" y="10676"/>
                    <a:pt x="46803" y="11961"/>
                    <a:pt x="45168" y="12875"/>
                  </a:cubicBezTo>
                  <a:cubicBezTo>
                    <a:pt x="43202" y="13975"/>
                    <a:pt x="41327" y="15230"/>
                    <a:pt x="39534" y="16593"/>
                  </a:cubicBezTo>
                  <a:cubicBezTo>
                    <a:pt x="37534" y="18112"/>
                    <a:pt x="35644" y="19761"/>
                    <a:pt x="33808" y="21474"/>
                  </a:cubicBezTo>
                  <a:cubicBezTo>
                    <a:pt x="34477" y="19061"/>
                    <a:pt x="34858" y="16552"/>
                    <a:pt x="35140" y="14108"/>
                  </a:cubicBezTo>
                  <a:cubicBezTo>
                    <a:pt x="35630" y="9852"/>
                    <a:pt x="36412" y="5217"/>
                    <a:pt x="35345" y="995"/>
                  </a:cubicBezTo>
                  <a:cubicBezTo>
                    <a:pt x="35344" y="994"/>
                    <a:pt x="35344" y="994"/>
                    <a:pt x="35342" y="994"/>
                  </a:cubicBezTo>
                  <a:cubicBezTo>
                    <a:pt x="35207" y="994"/>
                    <a:pt x="29340" y="7697"/>
                    <a:pt x="26839" y="11699"/>
                  </a:cubicBezTo>
                  <a:cubicBezTo>
                    <a:pt x="24387" y="15621"/>
                    <a:pt x="21152" y="19800"/>
                    <a:pt x="19944" y="24276"/>
                  </a:cubicBezTo>
                  <a:cubicBezTo>
                    <a:pt x="20160" y="23400"/>
                    <a:pt x="25571" y="3156"/>
                    <a:pt x="23523" y="250"/>
                  </a:cubicBezTo>
                  <a:cubicBezTo>
                    <a:pt x="23403" y="79"/>
                    <a:pt x="23254" y="0"/>
                    <a:pt x="23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5"/>
            <p:cNvSpPr/>
            <p:nvPr/>
          </p:nvSpPr>
          <p:spPr>
            <a:xfrm>
              <a:off x="920800" y="3426400"/>
              <a:ext cx="33675" cy="557000"/>
            </a:xfrm>
            <a:custGeom>
              <a:rect b="b" l="l" r="r" t="t"/>
              <a:pathLst>
                <a:path extrusionOk="0" h="22280" w="1347">
                  <a:moveTo>
                    <a:pt x="158" y="0"/>
                  </a:moveTo>
                  <a:cubicBezTo>
                    <a:pt x="83" y="0"/>
                    <a:pt x="1" y="56"/>
                    <a:pt x="1" y="153"/>
                  </a:cubicBezTo>
                  <a:cubicBezTo>
                    <a:pt x="24" y="4000"/>
                    <a:pt x="580" y="7810"/>
                    <a:pt x="782" y="11648"/>
                  </a:cubicBezTo>
                  <a:cubicBezTo>
                    <a:pt x="966" y="15125"/>
                    <a:pt x="254" y="18672"/>
                    <a:pt x="797" y="22122"/>
                  </a:cubicBezTo>
                  <a:cubicBezTo>
                    <a:pt x="813" y="22230"/>
                    <a:pt x="896" y="22279"/>
                    <a:pt x="980" y="22279"/>
                  </a:cubicBezTo>
                  <a:cubicBezTo>
                    <a:pt x="1081" y="22279"/>
                    <a:pt x="1183" y="22207"/>
                    <a:pt x="1167" y="22076"/>
                  </a:cubicBezTo>
                  <a:cubicBezTo>
                    <a:pt x="754" y="18597"/>
                    <a:pt x="1347" y="15096"/>
                    <a:pt x="1145" y="11602"/>
                  </a:cubicBezTo>
                  <a:cubicBezTo>
                    <a:pt x="922" y="7766"/>
                    <a:pt x="357" y="3958"/>
                    <a:pt x="277" y="117"/>
                  </a:cubicBezTo>
                  <a:cubicBezTo>
                    <a:pt x="275" y="37"/>
                    <a:pt x="219"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5"/>
            <p:cNvSpPr/>
            <p:nvPr/>
          </p:nvSpPr>
          <p:spPr>
            <a:xfrm>
              <a:off x="1364075" y="3465375"/>
              <a:ext cx="179150" cy="510350"/>
            </a:xfrm>
            <a:custGeom>
              <a:rect b="b" l="l" r="r" t="t"/>
              <a:pathLst>
                <a:path extrusionOk="0" h="20414" w="7166">
                  <a:moveTo>
                    <a:pt x="7092" y="1"/>
                  </a:moveTo>
                  <a:cubicBezTo>
                    <a:pt x="7073" y="1"/>
                    <a:pt x="7053" y="11"/>
                    <a:pt x="7042" y="34"/>
                  </a:cubicBezTo>
                  <a:cubicBezTo>
                    <a:pt x="3890" y="6380"/>
                    <a:pt x="1775" y="13359"/>
                    <a:pt x="33" y="20210"/>
                  </a:cubicBezTo>
                  <a:cubicBezTo>
                    <a:pt x="0" y="20340"/>
                    <a:pt x="100" y="20413"/>
                    <a:pt x="206" y="20413"/>
                  </a:cubicBezTo>
                  <a:cubicBezTo>
                    <a:pt x="291" y="20413"/>
                    <a:pt x="381" y="20366"/>
                    <a:pt x="408" y="20261"/>
                  </a:cubicBezTo>
                  <a:cubicBezTo>
                    <a:pt x="2181" y="13353"/>
                    <a:pt x="4485" y="6686"/>
                    <a:pt x="7147" y="78"/>
                  </a:cubicBezTo>
                  <a:cubicBezTo>
                    <a:pt x="7166" y="35"/>
                    <a:pt x="7129" y="1"/>
                    <a:pt x="7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5"/>
            <p:cNvSpPr/>
            <p:nvPr/>
          </p:nvSpPr>
          <p:spPr>
            <a:xfrm>
              <a:off x="1603850" y="3687000"/>
              <a:ext cx="282625" cy="392075"/>
            </a:xfrm>
            <a:custGeom>
              <a:rect b="b" l="l" r="r" t="t"/>
              <a:pathLst>
                <a:path extrusionOk="0" h="15683" w="11305">
                  <a:moveTo>
                    <a:pt x="11104" y="1"/>
                  </a:moveTo>
                  <a:cubicBezTo>
                    <a:pt x="11068" y="1"/>
                    <a:pt x="11031" y="15"/>
                    <a:pt x="11001" y="49"/>
                  </a:cubicBezTo>
                  <a:cubicBezTo>
                    <a:pt x="8885" y="2432"/>
                    <a:pt x="7015" y="5016"/>
                    <a:pt x="5134" y="7583"/>
                  </a:cubicBezTo>
                  <a:cubicBezTo>
                    <a:pt x="3293" y="10094"/>
                    <a:pt x="1369" y="12553"/>
                    <a:pt x="71" y="15402"/>
                  </a:cubicBezTo>
                  <a:cubicBezTo>
                    <a:pt x="0" y="15559"/>
                    <a:pt x="136" y="15682"/>
                    <a:pt x="270" y="15682"/>
                  </a:cubicBezTo>
                  <a:cubicBezTo>
                    <a:pt x="341" y="15682"/>
                    <a:pt x="412" y="15647"/>
                    <a:pt x="450" y="15563"/>
                  </a:cubicBezTo>
                  <a:cubicBezTo>
                    <a:pt x="1785" y="12626"/>
                    <a:pt x="3770" y="10087"/>
                    <a:pt x="5648" y="7485"/>
                  </a:cubicBezTo>
                  <a:cubicBezTo>
                    <a:pt x="7437" y="5010"/>
                    <a:pt x="9232" y="2542"/>
                    <a:pt x="11218" y="221"/>
                  </a:cubicBezTo>
                  <a:cubicBezTo>
                    <a:pt x="11305" y="120"/>
                    <a:pt x="11208" y="1"/>
                    <a:pt x="1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5"/>
            <p:cNvSpPr/>
            <p:nvPr/>
          </p:nvSpPr>
          <p:spPr>
            <a:xfrm>
              <a:off x="1066075" y="3415175"/>
              <a:ext cx="189300" cy="570400"/>
            </a:xfrm>
            <a:custGeom>
              <a:rect b="b" l="l" r="r" t="t"/>
              <a:pathLst>
                <a:path extrusionOk="0" h="22816" w="7572">
                  <a:moveTo>
                    <a:pt x="7424" y="0"/>
                  </a:moveTo>
                  <a:cubicBezTo>
                    <a:pt x="7362" y="0"/>
                    <a:pt x="7295" y="36"/>
                    <a:pt x="7274" y="111"/>
                  </a:cubicBezTo>
                  <a:cubicBezTo>
                    <a:pt x="5191" y="7722"/>
                    <a:pt x="3278" y="15311"/>
                    <a:pt x="68" y="22549"/>
                  </a:cubicBezTo>
                  <a:cubicBezTo>
                    <a:pt x="1" y="22699"/>
                    <a:pt x="129" y="22816"/>
                    <a:pt x="256" y="22816"/>
                  </a:cubicBezTo>
                  <a:cubicBezTo>
                    <a:pt x="323" y="22816"/>
                    <a:pt x="391" y="22782"/>
                    <a:pt x="427" y="22703"/>
                  </a:cubicBezTo>
                  <a:cubicBezTo>
                    <a:pt x="3709" y="15539"/>
                    <a:pt x="5747" y="7796"/>
                    <a:pt x="7548" y="149"/>
                  </a:cubicBezTo>
                  <a:cubicBezTo>
                    <a:pt x="7571" y="53"/>
                    <a:pt x="7500" y="0"/>
                    <a:pt x="74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5"/>
            <p:cNvSpPr/>
            <p:nvPr/>
          </p:nvSpPr>
          <p:spPr>
            <a:xfrm>
              <a:off x="5012025" y="3184700"/>
              <a:ext cx="258900" cy="923100"/>
            </a:xfrm>
            <a:custGeom>
              <a:rect b="b" l="l" r="r" t="t"/>
              <a:pathLst>
                <a:path extrusionOk="0" h="36924" w="10356">
                  <a:moveTo>
                    <a:pt x="6496" y="0"/>
                  </a:moveTo>
                  <a:cubicBezTo>
                    <a:pt x="5394" y="0"/>
                    <a:pt x="4466" y="1231"/>
                    <a:pt x="3768" y="2118"/>
                  </a:cubicBezTo>
                  <a:cubicBezTo>
                    <a:pt x="152" y="6713"/>
                    <a:pt x="0" y="12767"/>
                    <a:pt x="214" y="18359"/>
                  </a:cubicBezTo>
                  <a:cubicBezTo>
                    <a:pt x="412" y="23541"/>
                    <a:pt x="868" y="28808"/>
                    <a:pt x="1774" y="33941"/>
                  </a:cubicBezTo>
                  <a:cubicBezTo>
                    <a:pt x="1841" y="34726"/>
                    <a:pt x="1983" y="35512"/>
                    <a:pt x="2222" y="36297"/>
                  </a:cubicBezTo>
                  <a:cubicBezTo>
                    <a:pt x="2249" y="36420"/>
                    <a:pt x="2272" y="36541"/>
                    <a:pt x="2297" y="36663"/>
                  </a:cubicBezTo>
                  <a:cubicBezTo>
                    <a:pt x="2306" y="36712"/>
                    <a:pt x="2336" y="36737"/>
                    <a:pt x="2371" y="36749"/>
                  </a:cubicBezTo>
                  <a:cubicBezTo>
                    <a:pt x="2375" y="36767"/>
                    <a:pt x="2381" y="36788"/>
                    <a:pt x="2389" y="36808"/>
                  </a:cubicBezTo>
                  <a:cubicBezTo>
                    <a:pt x="2418" y="36888"/>
                    <a:pt x="2488" y="36924"/>
                    <a:pt x="2557" y="36924"/>
                  </a:cubicBezTo>
                  <a:cubicBezTo>
                    <a:pt x="2656" y="36924"/>
                    <a:pt x="2750" y="36850"/>
                    <a:pt x="2710" y="36731"/>
                  </a:cubicBezTo>
                  <a:cubicBezTo>
                    <a:pt x="1685" y="33704"/>
                    <a:pt x="2026" y="30616"/>
                    <a:pt x="2944" y="27608"/>
                  </a:cubicBezTo>
                  <a:cubicBezTo>
                    <a:pt x="3972" y="24244"/>
                    <a:pt x="5410" y="21009"/>
                    <a:pt x="6683" y="17735"/>
                  </a:cubicBezTo>
                  <a:cubicBezTo>
                    <a:pt x="7563" y="15476"/>
                    <a:pt x="8450" y="13192"/>
                    <a:pt x="9185" y="10879"/>
                  </a:cubicBezTo>
                  <a:cubicBezTo>
                    <a:pt x="9801" y="8932"/>
                    <a:pt x="10355" y="6797"/>
                    <a:pt x="10057" y="4742"/>
                  </a:cubicBezTo>
                  <a:cubicBezTo>
                    <a:pt x="9831" y="3171"/>
                    <a:pt x="8826" y="1308"/>
                    <a:pt x="7524" y="367"/>
                  </a:cubicBezTo>
                  <a:cubicBezTo>
                    <a:pt x="7167" y="109"/>
                    <a:pt x="6824" y="0"/>
                    <a:pt x="6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5"/>
            <p:cNvSpPr/>
            <p:nvPr/>
          </p:nvSpPr>
          <p:spPr>
            <a:xfrm>
              <a:off x="5043300" y="3286125"/>
              <a:ext cx="117025" cy="665425"/>
            </a:xfrm>
            <a:custGeom>
              <a:rect b="b" l="l" r="r" t="t"/>
              <a:pathLst>
                <a:path extrusionOk="0" h="26617" w="4681">
                  <a:moveTo>
                    <a:pt x="4535" y="0"/>
                  </a:moveTo>
                  <a:cubicBezTo>
                    <a:pt x="4488" y="0"/>
                    <a:pt x="4444" y="26"/>
                    <a:pt x="4430" y="85"/>
                  </a:cubicBezTo>
                  <a:cubicBezTo>
                    <a:pt x="3307" y="4735"/>
                    <a:pt x="2320" y="9415"/>
                    <a:pt x="1338" y="14096"/>
                  </a:cubicBezTo>
                  <a:cubicBezTo>
                    <a:pt x="909" y="16146"/>
                    <a:pt x="0" y="22704"/>
                    <a:pt x="478" y="26468"/>
                  </a:cubicBezTo>
                  <a:cubicBezTo>
                    <a:pt x="490" y="26567"/>
                    <a:pt x="574" y="26616"/>
                    <a:pt x="651" y="26616"/>
                  </a:cubicBezTo>
                  <a:cubicBezTo>
                    <a:pt x="725" y="26616"/>
                    <a:pt x="793" y="26569"/>
                    <a:pt x="780" y="26475"/>
                  </a:cubicBezTo>
                  <a:cubicBezTo>
                    <a:pt x="350" y="23176"/>
                    <a:pt x="1263" y="15963"/>
                    <a:pt x="1699" y="13819"/>
                  </a:cubicBezTo>
                  <a:cubicBezTo>
                    <a:pt x="2629" y="9251"/>
                    <a:pt x="3581" y="4687"/>
                    <a:pt x="4658" y="150"/>
                  </a:cubicBezTo>
                  <a:cubicBezTo>
                    <a:pt x="4680" y="60"/>
                    <a:pt x="4605" y="0"/>
                    <a:pt x="45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5"/>
            <p:cNvSpPr/>
            <p:nvPr/>
          </p:nvSpPr>
          <p:spPr>
            <a:xfrm>
              <a:off x="5480225" y="3197275"/>
              <a:ext cx="288950" cy="911975"/>
            </a:xfrm>
            <a:custGeom>
              <a:rect b="b" l="l" r="r" t="t"/>
              <a:pathLst>
                <a:path extrusionOk="0" h="36479" w="11558">
                  <a:moveTo>
                    <a:pt x="4493" y="1"/>
                  </a:moveTo>
                  <a:cubicBezTo>
                    <a:pt x="3126" y="1"/>
                    <a:pt x="2523" y="1711"/>
                    <a:pt x="2070" y="2909"/>
                  </a:cubicBezTo>
                  <a:cubicBezTo>
                    <a:pt x="1" y="8380"/>
                    <a:pt x="1677" y="14201"/>
                    <a:pt x="3562" y="19468"/>
                  </a:cubicBezTo>
                  <a:cubicBezTo>
                    <a:pt x="5310" y="24352"/>
                    <a:pt x="7328" y="29237"/>
                    <a:pt x="9734" y="33861"/>
                  </a:cubicBezTo>
                  <a:cubicBezTo>
                    <a:pt x="10034" y="34588"/>
                    <a:pt x="10408" y="35296"/>
                    <a:pt x="10872" y="35972"/>
                  </a:cubicBezTo>
                  <a:cubicBezTo>
                    <a:pt x="10934" y="36082"/>
                    <a:pt x="10991" y="36189"/>
                    <a:pt x="11054" y="36299"/>
                  </a:cubicBezTo>
                  <a:cubicBezTo>
                    <a:pt x="11078" y="36342"/>
                    <a:pt x="11114" y="36357"/>
                    <a:pt x="11148" y="36359"/>
                  </a:cubicBezTo>
                  <a:cubicBezTo>
                    <a:pt x="11160" y="36375"/>
                    <a:pt x="11171" y="36391"/>
                    <a:pt x="11184" y="36409"/>
                  </a:cubicBezTo>
                  <a:cubicBezTo>
                    <a:pt x="11222" y="36458"/>
                    <a:pt x="11272" y="36478"/>
                    <a:pt x="11322" y="36478"/>
                  </a:cubicBezTo>
                  <a:cubicBezTo>
                    <a:pt x="11442" y="36478"/>
                    <a:pt x="11558" y="36360"/>
                    <a:pt x="11469" y="36239"/>
                  </a:cubicBezTo>
                  <a:cubicBezTo>
                    <a:pt x="9582" y="33658"/>
                    <a:pt x="8977" y="30611"/>
                    <a:pt x="8949" y="27466"/>
                  </a:cubicBezTo>
                  <a:cubicBezTo>
                    <a:pt x="8917" y="23952"/>
                    <a:pt x="9318" y="20433"/>
                    <a:pt x="9547" y="16928"/>
                  </a:cubicBezTo>
                  <a:cubicBezTo>
                    <a:pt x="9707" y="14507"/>
                    <a:pt x="9868" y="12061"/>
                    <a:pt x="9872" y="9635"/>
                  </a:cubicBezTo>
                  <a:cubicBezTo>
                    <a:pt x="9875" y="7594"/>
                    <a:pt x="9761" y="5392"/>
                    <a:pt x="8859" y="3521"/>
                  </a:cubicBezTo>
                  <a:cubicBezTo>
                    <a:pt x="8169" y="2092"/>
                    <a:pt x="6650" y="618"/>
                    <a:pt x="5126" y="111"/>
                  </a:cubicBezTo>
                  <a:cubicBezTo>
                    <a:pt x="4898" y="35"/>
                    <a:pt x="4688" y="1"/>
                    <a:pt x="44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5"/>
            <p:cNvSpPr/>
            <p:nvPr/>
          </p:nvSpPr>
          <p:spPr>
            <a:xfrm>
              <a:off x="5592650" y="3300900"/>
              <a:ext cx="112850" cy="664200"/>
            </a:xfrm>
            <a:custGeom>
              <a:rect b="b" l="l" r="r" t="t"/>
              <a:pathLst>
                <a:path extrusionOk="0" h="26568" w="4514">
                  <a:moveTo>
                    <a:pt x="120" y="1"/>
                  </a:moveTo>
                  <a:cubicBezTo>
                    <a:pt x="59" y="1"/>
                    <a:pt x="0" y="40"/>
                    <a:pt x="6" y="118"/>
                  </a:cubicBezTo>
                  <a:cubicBezTo>
                    <a:pt x="334" y="4892"/>
                    <a:pt x="801" y="9652"/>
                    <a:pt x="1271" y="14413"/>
                  </a:cubicBezTo>
                  <a:cubicBezTo>
                    <a:pt x="1477" y="16496"/>
                    <a:pt x="2581" y="23024"/>
                    <a:pt x="4171" y="26469"/>
                  </a:cubicBezTo>
                  <a:cubicBezTo>
                    <a:pt x="4202" y="26538"/>
                    <a:pt x="4264" y="26567"/>
                    <a:pt x="4324" y="26567"/>
                  </a:cubicBezTo>
                  <a:cubicBezTo>
                    <a:pt x="4422" y="26567"/>
                    <a:pt x="4514" y="26491"/>
                    <a:pt x="4464" y="26381"/>
                  </a:cubicBezTo>
                  <a:cubicBezTo>
                    <a:pt x="3060" y="23366"/>
                    <a:pt x="1761" y="16212"/>
                    <a:pt x="1532" y="14036"/>
                  </a:cubicBezTo>
                  <a:cubicBezTo>
                    <a:pt x="1046" y="9400"/>
                    <a:pt x="581" y="4762"/>
                    <a:pt x="244" y="111"/>
                  </a:cubicBezTo>
                  <a:cubicBezTo>
                    <a:pt x="238" y="37"/>
                    <a:pt x="178"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5"/>
            <p:cNvSpPr/>
            <p:nvPr/>
          </p:nvSpPr>
          <p:spPr>
            <a:xfrm>
              <a:off x="4940500" y="3687900"/>
              <a:ext cx="218925" cy="522275"/>
            </a:xfrm>
            <a:custGeom>
              <a:rect b="b" l="l" r="r" t="t"/>
              <a:pathLst>
                <a:path extrusionOk="0" h="20891" w="8757">
                  <a:moveTo>
                    <a:pt x="741" y="0"/>
                  </a:moveTo>
                  <a:cubicBezTo>
                    <a:pt x="484" y="0"/>
                    <a:pt x="246" y="231"/>
                    <a:pt x="220" y="431"/>
                  </a:cubicBezTo>
                  <a:cubicBezTo>
                    <a:pt x="0" y="2107"/>
                    <a:pt x="1789" y="8429"/>
                    <a:pt x="3092" y="11803"/>
                  </a:cubicBezTo>
                  <a:cubicBezTo>
                    <a:pt x="4272" y="14859"/>
                    <a:pt x="6399" y="19714"/>
                    <a:pt x="7678" y="20700"/>
                  </a:cubicBezTo>
                  <a:cubicBezTo>
                    <a:pt x="7824" y="20813"/>
                    <a:pt x="8016" y="20891"/>
                    <a:pt x="8191" y="20891"/>
                  </a:cubicBezTo>
                  <a:cubicBezTo>
                    <a:pt x="8395" y="20891"/>
                    <a:pt x="8576" y="20786"/>
                    <a:pt x="8637" y="20510"/>
                  </a:cubicBezTo>
                  <a:cubicBezTo>
                    <a:pt x="8757" y="19954"/>
                    <a:pt x="8232" y="19413"/>
                    <a:pt x="7901" y="19048"/>
                  </a:cubicBezTo>
                  <a:cubicBezTo>
                    <a:pt x="7162" y="18236"/>
                    <a:pt x="6539" y="17488"/>
                    <a:pt x="6016" y="16512"/>
                  </a:cubicBezTo>
                  <a:cubicBezTo>
                    <a:pt x="5458" y="15477"/>
                    <a:pt x="4994" y="14395"/>
                    <a:pt x="4597" y="13287"/>
                  </a:cubicBezTo>
                  <a:cubicBezTo>
                    <a:pt x="3850" y="11206"/>
                    <a:pt x="3128" y="9108"/>
                    <a:pt x="2414" y="7013"/>
                  </a:cubicBezTo>
                  <a:cubicBezTo>
                    <a:pt x="1730" y="5002"/>
                    <a:pt x="1432" y="1047"/>
                    <a:pt x="1305" y="612"/>
                  </a:cubicBezTo>
                  <a:cubicBezTo>
                    <a:pt x="1176" y="156"/>
                    <a:pt x="952" y="0"/>
                    <a:pt x="7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5"/>
            <p:cNvSpPr/>
            <p:nvPr/>
          </p:nvSpPr>
          <p:spPr>
            <a:xfrm>
              <a:off x="4742000" y="3524600"/>
              <a:ext cx="406850" cy="246600"/>
            </a:xfrm>
            <a:custGeom>
              <a:rect b="b" l="l" r="r" t="t"/>
              <a:pathLst>
                <a:path extrusionOk="0" h="9864" w="16274">
                  <a:moveTo>
                    <a:pt x="11709" y="0"/>
                  </a:moveTo>
                  <a:cubicBezTo>
                    <a:pt x="9322" y="0"/>
                    <a:pt x="6140" y="1030"/>
                    <a:pt x="2576" y="3259"/>
                  </a:cubicBezTo>
                  <a:cubicBezTo>
                    <a:pt x="1334" y="4036"/>
                    <a:pt x="1" y="5966"/>
                    <a:pt x="7" y="7519"/>
                  </a:cubicBezTo>
                  <a:cubicBezTo>
                    <a:pt x="9" y="8218"/>
                    <a:pt x="358" y="8477"/>
                    <a:pt x="799" y="8477"/>
                  </a:cubicBezTo>
                  <a:cubicBezTo>
                    <a:pt x="1163" y="8477"/>
                    <a:pt x="1590" y="8301"/>
                    <a:pt x="1937" y="8051"/>
                  </a:cubicBezTo>
                  <a:cubicBezTo>
                    <a:pt x="2763" y="7457"/>
                    <a:pt x="3459" y="6644"/>
                    <a:pt x="4096" y="5782"/>
                  </a:cubicBezTo>
                  <a:lnTo>
                    <a:pt x="4096" y="5782"/>
                  </a:lnTo>
                  <a:cubicBezTo>
                    <a:pt x="4050" y="5932"/>
                    <a:pt x="3161" y="8775"/>
                    <a:pt x="4753" y="9490"/>
                  </a:cubicBezTo>
                  <a:cubicBezTo>
                    <a:pt x="4917" y="9564"/>
                    <a:pt x="5062" y="9597"/>
                    <a:pt x="5190" y="9597"/>
                  </a:cubicBezTo>
                  <a:cubicBezTo>
                    <a:pt x="5613" y="9597"/>
                    <a:pt x="5857" y="9233"/>
                    <a:pt x="6045" y="8764"/>
                  </a:cubicBezTo>
                  <a:cubicBezTo>
                    <a:pt x="6574" y="7445"/>
                    <a:pt x="6658" y="6023"/>
                    <a:pt x="6962" y="4649"/>
                  </a:cubicBezTo>
                  <a:lnTo>
                    <a:pt x="6962" y="4649"/>
                  </a:lnTo>
                  <a:cubicBezTo>
                    <a:pt x="6909" y="5969"/>
                    <a:pt x="7128" y="7340"/>
                    <a:pt x="7590" y="8522"/>
                  </a:cubicBezTo>
                  <a:cubicBezTo>
                    <a:pt x="7771" y="8987"/>
                    <a:pt x="8239" y="9864"/>
                    <a:pt x="8820" y="9864"/>
                  </a:cubicBezTo>
                  <a:cubicBezTo>
                    <a:pt x="8965" y="9864"/>
                    <a:pt x="9116" y="9810"/>
                    <a:pt x="9272" y="9682"/>
                  </a:cubicBezTo>
                  <a:cubicBezTo>
                    <a:pt x="9941" y="9133"/>
                    <a:pt x="9785" y="7400"/>
                    <a:pt x="9785" y="6664"/>
                  </a:cubicBezTo>
                  <a:cubicBezTo>
                    <a:pt x="9785" y="6064"/>
                    <a:pt x="9767" y="5452"/>
                    <a:pt x="9717" y="4844"/>
                  </a:cubicBezTo>
                  <a:lnTo>
                    <a:pt x="9717" y="4844"/>
                  </a:lnTo>
                  <a:cubicBezTo>
                    <a:pt x="10040" y="5461"/>
                    <a:pt x="10426" y="6038"/>
                    <a:pt x="10911" y="6529"/>
                  </a:cubicBezTo>
                  <a:cubicBezTo>
                    <a:pt x="11330" y="6952"/>
                    <a:pt x="12125" y="7583"/>
                    <a:pt x="12826" y="7583"/>
                  </a:cubicBezTo>
                  <a:cubicBezTo>
                    <a:pt x="13064" y="7583"/>
                    <a:pt x="13291" y="7510"/>
                    <a:pt x="13489" y="7332"/>
                  </a:cubicBezTo>
                  <a:cubicBezTo>
                    <a:pt x="14267" y="6634"/>
                    <a:pt x="13618" y="5360"/>
                    <a:pt x="13209" y="4658"/>
                  </a:cubicBezTo>
                  <a:cubicBezTo>
                    <a:pt x="12938" y="4195"/>
                    <a:pt x="12639" y="3684"/>
                    <a:pt x="12298" y="3200"/>
                  </a:cubicBezTo>
                  <a:lnTo>
                    <a:pt x="12298" y="3200"/>
                  </a:lnTo>
                  <a:cubicBezTo>
                    <a:pt x="12989" y="3626"/>
                    <a:pt x="13698" y="4186"/>
                    <a:pt x="14530" y="4208"/>
                  </a:cubicBezTo>
                  <a:cubicBezTo>
                    <a:pt x="14549" y="4209"/>
                    <a:pt x="14568" y="4209"/>
                    <a:pt x="14586" y="4209"/>
                  </a:cubicBezTo>
                  <a:cubicBezTo>
                    <a:pt x="16016" y="4209"/>
                    <a:pt x="16274" y="2797"/>
                    <a:pt x="15614" y="1742"/>
                  </a:cubicBezTo>
                  <a:cubicBezTo>
                    <a:pt x="14905" y="607"/>
                    <a:pt x="13541" y="0"/>
                    <a:pt x="117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5"/>
            <p:cNvSpPr/>
            <p:nvPr/>
          </p:nvSpPr>
          <p:spPr>
            <a:xfrm>
              <a:off x="4832675" y="3488950"/>
              <a:ext cx="173875" cy="127125"/>
            </a:xfrm>
            <a:custGeom>
              <a:rect b="b" l="l" r="r" t="t"/>
              <a:pathLst>
                <a:path extrusionOk="0" h="5085" w="6955">
                  <a:moveTo>
                    <a:pt x="4022" y="0"/>
                  </a:moveTo>
                  <a:cubicBezTo>
                    <a:pt x="3151" y="0"/>
                    <a:pt x="2279" y="405"/>
                    <a:pt x="1629" y="1048"/>
                  </a:cubicBezTo>
                  <a:cubicBezTo>
                    <a:pt x="947" y="1723"/>
                    <a:pt x="1" y="3753"/>
                    <a:pt x="950" y="4554"/>
                  </a:cubicBezTo>
                  <a:cubicBezTo>
                    <a:pt x="963" y="4569"/>
                    <a:pt x="974" y="4587"/>
                    <a:pt x="993" y="4602"/>
                  </a:cubicBezTo>
                  <a:cubicBezTo>
                    <a:pt x="1453" y="4947"/>
                    <a:pt x="1989" y="5085"/>
                    <a:pt x="2548" y="5085"/>
                  </a:cubicBezTo>
                  <a:cubicBezTo>
                    <a:pt x="3775" y="5085"/>
                    <a:pt x="5117" y="4422"/>
                    <a:pt x="6036" y="3826"/>
                  </a:cubicBezTo>
                  <a:cubicBezTo>
                    <a:pt x="6503" y="3524"/>
                    <a:pt x="6954" y="3207"/>
                    <a:pt x="6939" y="2601"/>
                  </a:cubicBezTo>
                  <a:cubicBezTo>
                    <a:pt x="6920" y="1820"/>
                    <a:pt x="6173" y="928"/>
                    <a:pt x="5572" y="497"/>
                  </a:cubicBezTo>
                  <a:cubicBezTo>
                    <a:pt x="5091" y="153"/>
                    <a:pt x="4557" y="0"/>
                    <a:pt x="40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5"/>
            <p:cNvSpPr/>
            <p:nvPr/>
          </p:nvSpPr>
          <p:spPr>
            <a:xfrm>
              <a:off x="4887625" y="3524500"/>
              <a:ext cx="28850" cy="24625"/>
            </a:xfrm>
            <a:custGeom>
              <a:rect b="b" l="l" r="r" t="t"/>
              <a:pathLst>
                <a:path extrusionOk="0" h="985" w="1154">
                  <a:moveTo>
                    <a:pt x="702" y="0"/>
                  </a:moveTo>
                  <a:cubicBezTo>
                    <a:pt x="365" y="0"/>
                    <a:pt x="1" y="526"/>
                    <a:pt x="89" y="748"/>
                  </a:cubicBezTo>
                  <a:cubicBezTo>
                    <a:pt x="156" y="919"/>
                    <a:pt x="311" y="985"/>
                    <a:pt x="473" y="985"/>
                  </a:cubicBezTo>
                  <a:cubicBezTo>
                    <a:pt x="617" y="985"/>
                    <a:pt x="768" y="932"/>
                    <a:pt x="866" y="853"/>
                  </a:cubicBezTo>
                  <a:cubicBezTo>
                    <a:pt x="1090" y="670"/>
                    <a:pt x="1153" y="274"/>
                    <a:pt x="897" y="70"/>
                  </a:cubicBezTo>
                  <a:cubicBezTo>
                    <a:pt x="836" y="21"/>
                    <a:pt x="769" y="0"/>
                    <a:pt x="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5"/>
            <p:cNvSpPr/>
            <p:nvPr/>
          </p:nvSpPr>
          <p:spPr>
            <a:xfrm>
              <a:off x="4932375" y="3558500"/>
              <a:ext cx="28900" cy="24625"/>
            </a:xfrm>
            <a:custGeom>
              <a:rect b="b" l="l" r="r" t="t"/>
              <a:pathLst>
                <a:path extrusionOk="0" h="985" w="1156">
                  <a:moveTo>
                    <a:pt x="702" y="0"/>
                  </a:moveTo>
                  <a:cubicBezTo>
                    <a:pt x="365" y="0"/>
                    <a:pt x="0" y="526"/>
                    <a:pt x="89" y="747"/>
                  </a:cubicBezTo>
                  <a:cubicBezTo>
                    <a:pt x="156" y="918"/>
                    <a:pt x="311" y="985"/>
                    <a:pt x="472" y="985"/>
                  </a:cubicBezTo>
                  <a:cubicBezTo>
                    <a:pt x="617" y="985"/>
                    <a:pt x="767" y="931"/>
                    <a:pt x="866" y="851"/>
                  </a:cubicBezTo>
                  <a:cubicBezTo>
                    <a:pt x="1092" y="672"/>
                    <a:pt x="1156" y="274"/>
                    <a:pt x="897" y="70"/>
                  </a:cubicBezTo>
                  <a:cubicBezTo>
                    <a:pt x="836" y="21"/>
                    <a:pt x="769" y="0"/>
                    <a:pt x="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5"/>
            <p:cNvSpPr/>
            <p:nvPr/>
          </p:nvSpPr>
          <p:spPr>
            <a:xfrm>
              <a:off x="4938450" y="3524350"/>
              <a:ext cx="31475" cy="25000"/>
            </a:xfrm>
            <a:custGeom>
              <a:rect b="b" l="l" r="r" t="t"/>
              <a:pathLst>
                <a:path extrusionOk="0" h="1000" w="1259">
                  <a:moveTo>
                    <a:pt x="625" y="0"/>
                  </a:moveTo>
                  <a:cubicBezTo>
                    <a:pt x="499" y="0"/>
                    <a:pt x="375" y="46"/>
                    <a:pt x="284" y="152"/>
                  </a:cubicBezTo>
                  <a:cubicBezTo>
                    <a:pt x="0" y="484"/>
                    <a:pt x="563" y="999"/>
                    <a:pt x="863" y="999"/>
                  </a:cubicBezTo>
                  <a:cubicBezTo>
                    <a:pt x="887" y="999"/>
                    <a:pt x="909" y="996"/>
                    <a:pt x="929" y="989"/>
                  </a:cubicBezTo>
                  <a:cubicBezTo>
                    <a:pt x="1259" y="875"/>
                    <a:pt x="1224" y="432"/>
                    <a:pt x="1065" y="217"/>
                  </a:cubicBezTo>
                  <a:cubicBezTo>
                    <a:pt x="966" y="83"/>
                    <a:pt x="794" y="0"/>
                    <a:pt x="6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5"/>
            <p:cNvSpPr/>
            <p:nvPr/>
          </p:nvSpPr>
          <p:spPr>
            <a:xfrm>
              <a:off x="4860725" y="3577000"/>
              <a:ext cx="19500" cy="19300"/>
            </a:xfrm>
            <a:custGeom>
              <a:rect b="b" l="l" r="r" t="t"/>
              <a:pathLst>
                <a:path extrusionOk="0" h="772" w="780">
                  <a:moveTo>
                    <a:pt x="412" y="0"/>
                  </a:moveTo>
                  <a:cubicBezTo>
                    <a:pt x="341" y="0"/>
                    <a:pt x="270" y="29"/>
                    <a:pt x="211" y="95"/>
                  </a:cubicBezTo>
                  <a:cubicBezTo>
                    <a:pt x="1" y="333"/>
                    <a:pt x="329" y="771"/>
                    <a:pt x="516" y="771"/>
                  </a:cubicBezTo>
                  <a:cubicBezTo>
                    <a:pt x="526" y="771"/>
                    <a:pt x="536" y="770"/>
                    <a:pt x="546" y="767"/>
                  </a:cubicBezTo>
                  <a:cubicBezTo>
                    <a:pt x="761" y="701"/>
                    <a:pt x="779" y="364"/>
                    <a:pt x="697" y="192"/>
                  </a:cubicBezTo>
                  <a:cubicBezTo>
                    <a:pt x="641" y="76"/>
                    <a:pt x="528" y="0"/>
                    <a:pt x="4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5"/>
            <p:cNvSpPr/>
            <p:nvPr/>
          </p:nvSpPr>
          <p:spPr>
            <a:xfrm>
              <a:off x="4979700" y="3548275"/>
              <a:ext cx="19475" cy="19300"/>
            </a:xfrm>
            <a:custGeom>
              <a:rect b="b" l="l" r="r" t="t"/>
              <a:pathLst>
                <a:path extrusionOk="0" h="772" w="779">
                  <a:moveTo>
                    <a:pt x="411" y="1"/>
                  </a:moveTo>
                  <a:cubicBezTo>
                    <a:pt x="341" y="1"/>
                    <a:pt x="269" y="30"/>
                    <a:pt x="210" y="96"/>
                  </a:cubicBezTo>
                  <a:cubicBezTo>
                    <a:pt x="1" y="333"/>
                    <a:pt x="328" y="771"/>
                    <a:pt x="515" y="771"/>
                  </a:cubicBezTo>
                  <a:cubicBezTo>
                    <a:pt x="525" y="771"/>
                    <a:pt x="536" y="770"/>
                    <a:pt x="545" y="767"/>
                  </a:cubicBezTo>
                  <a:cubicBezTo>
                    <a:pt x="761" y="702"/>
                    <a:pt x="779" y="366"/>
                    <a:pt x="696" y="194"/>
                  </a:cubicBezTo>
                  <a:cubicBezTo>
                    <a:pt x="640" y="78"/>
                    <a:pt x="526" y="1"/>
                    <a:pt x="4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5"/>
            <p:cNvSpPr/>
            <p:nvPr/>
          </p:nvSpPr>
          <p:spPr>
            <a:xfrm>
              <a:off x="4861250" y="3540350"/>
              <a:ext cx="20275" cy="17525"/>
            </a:xfrm>
            <a:custGeom>
              <a:rect b="b" l="l" r="r" t="t"/>
              <a:pathLst>
                <a:path extrusionOk="0" h="701" w="811">
                  <a:moveTo>
                    <a:pt x="480" y="1"/>
                  </a:moveTo>
                  <a:cubicBezTo>
                    <a:pt x="177" y="1"/>
                    <a:pt x="0" y="527"/>
                    <a:pt x="134" y="642"/>
                  </a:cubicBezTo>
                  <a:cubicBezTo>
                    <a:pt x="181" y="683"/>
                    <a:pt x="238" y="700"/>
                    <a:pt x="298" y="700"/>
                  </a:cubicBezTo>
                  <a:cubicBezTo>
                    <a:pt x="453" y="700"/>
                    <a:pt x="628" y="583"/>
                    <a:pt x="703" y="467"/>
                  </a:cubicBezTo>
                  <a:cubicBezTo>
                    <a:pt x="811" y="295"/>
                    <a:pt x="757" y="47"/>
                    <a:pt x="526" y="5"/>
                  </a:cubicBezTo>
                  <a:cubicBezTo>
                    <a:pt x="510" y="2"/>
                    <a:pt x="495" y="1"/>
                    <a:pt x="4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5"/>
            <p:cNvSpPr/>
            <p:nvPr/>
          </p:nvSpPr>
          <p:spPr>
            <a:xfrm>
              <a:off x="4936725" y="3496275"/>
              <a:ext cx="21650" cy="14750"/>
            </a:xfrm>
            <a:custGeom>
              <a:rect b="b" l="l" r="r" t="t"/>
              <a:pathLst>
                <a:path extrusionOk="0" h="590" w="866">
                  <a:moveTo>
                    <a:pt x="359" y="1"/>
                  </a:moveTo>
                  <a:cubicBezTo>
                    <a:pt x="170" y="1"/>
                    <a:pt x="0" y="150"/>
                    <a:pt x="57" y="358"/>
                  </a:cubicBezTo>
                  <a:cubicBezTo>
                    <a:pt x="103" y="524"/>
                    <a:pt x="284" y="590"/>
                    <a:pt x="458" y="590"/>
                  </a:cubicBezTo>
                  <a:cubicBezTo>
                    <a:pt x="621" y="590"/>
                    <a:pt x="777" y="532"/>
                    <a:pt x="802" y="445"/>
                  </a:cubicBezTo>
                  <a:cubicBezTo>
                    <a:pt x="865" y="228"/>
                    <a:pt x="591" y="31"/>
                    <a:pt x="403" y="4"/>
                  </a:cubicBezTo>
                  <a:cubicBezTo>
                    <a:pt x="388" y="2"/>
                    <a:pt x="373" y="1"/>
                    <a:pt x="3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5"/>
            <p:cNvSpPr/>
            <p:nvPr/>
          </p:nvSpPr>
          <p:spPr>
            <a:xfrm>
              <a:off x="4913800" y="3543725"/>
              <a:ext cx="20275" cy="17525"/>
            </a:xfrm>
            <a:custGeom>
              <a:rect b="b" l="l" r="r" t="t"/>
              <a:pathLst>
                <a:path extrusionOk="0" h="701" w="811">
                  <a:moveTo>
                    <a:pt x="480" y="0"/>
                  </a:moveTo>
                  <a:cubicBezTo>
                    <a:pt x="177" y="0"/>
                    <a:pt x="1" y="527"/>
                    <a:pt x="135" y="642"/>
                  </a:cubicBezTo>
                  <a:cubicBezTo>
                    <a:pt x="182" y="683"/>
                    <a:pt x="239" y="700"/>
                    <a:pt x="298" y="700"/>
                  </a:cubicBezTo>
                  <a:cubicBezTo>
                    <a:pt x="454" y="700"/>
                    <a:pt x="629" y="583"/>
                    <a:pt x="703" y="467"/>
                  </a:cubicBezTo>
                  <a:cubicBezTo>
                    <a:pt x="811" y="293"/>
                    <a:pt x="757" y="43"/>
                    <a:pt x="527" y="4"/>
                  </a:cubicBezTo>
                  <a:cubicBezTo>
                    <a:pt x="511" y="2"/>
                    <a:pt x="495" y="0"/>
                    <a:pt x="4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5"/>
            <p:cNvSpPr/>
            <p:nvPr/>
          </p:nvSpPr>
          <p:spPr>
            <a:xfrm>
              <a:off x="4882000" y="3506000"/>
              <a:ext cx="21900" cy="14500"/>
            </a:xfrm>
            <a:custGeom>
              <a:rect b="b" l="l" r="r" t="t"/>
              <a:pathLst>
                <a:path extrusionOk="0" h="580" w="876">
                  <a:moveTo>
                    <a:pt x="487" y="0"/>
                  </a:moveTo>
                  <a:cubicBezTo>
                    <a:pt x="261" y="0"/>
                    <a:pt x="0" y="170"/>
                    <a:pt x="11" y="298"/>
                  </a:cubicBezTo>
                  <a:cubicBezTo>
                    <a:pt x="27" y="486"/>
                    <a:pt x="256" y="580"/>
                    <a:pt x="439" y="580"/>
                  </a:cubicBezTo>
                  <a:cubicBezTo>
                    <a:pt x="475" y="580"/>
                    <a:pt x="509" y="576"/>
                    <a:pt x="539" y="569"/>
                  </a:cubicBezTo>
                  <a:cubicBezTo>
                    <a:pt x="741" y="523"/>
                    <a:pt x="875" y="306"/>
                    <a:pt x="739" y="116"/>
                  </a:cubicBezTo>
                  <a:cubicBezTo>
                    <a:pt x="679" y="33"/>
                    <a:pt x="586" y="0"/>
                    <a:pt x="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5"/>
            <p:cNvSpPr/>
            <p:nvPr/>
          </p:nvSpPr>
          <p:spPr>
            <a:xfrm>
              <a:off x="4905425" y="3578800"/>
              <a:ext cx="20350" cy="17525"/>
            </a:xfrm>
            <a:custGeom>
              <a:rect b="b" l="l" r="r" t="t"/>
              <a:pathLst>
                <a:path extrusionOk="0" h="701" w="814">
                  <a:moveTo>
                    <a:pt x="481" y="1"/>
                  </a:moveTo>
                  <a:cubicBezTo>
                    <a:pt x="177" y="1"/>
                    <a:pt x="1" y="527"/>
                    <a:pt x="134" y="642"/>
                  </a:cubicBezTo>
                  <a:cubicBezTo>
                    <a:pt x="182" y="683"/>
                    <a:pt x="238" y="701"/>
                    <a:pt x="298" y="701"/>
                  </a:cubicBezTo>
                  <a:cubicBezTo>
                    <a:pt x="453" y="701"/>
                    <a:pt x="628" y="583"/>
                    <a:pt x="702" y="466"/>
                  </a:cubicBezTo>
                  <a:cubicBezTo>
                    <a:pt x="814" y="292"/>
                    <a:pt x="757" y="44"/>
                    <a:pt x="528" y="5"/>
                  </a:cubicBezTo>
                  <a:cubicBezTo>
                    <a:pt x="512" y="2"/>
                    <a:pt x="496" y="1"/>
                    <a:pt x="4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5"/>
            <p:cNvSpPr/>
            <p:nvPr/>
          </p:nvSpPr>
          <p:spPr>
            <a:xfrm>
              <a:off x="4807175" y="3450000"/>
              <a:ext cx="917700" cy="1068100"/>
            </a:xfrm>
            <a:custGeom>
              <a:rect b="b" l="l" r="r" t="t"/>
              <a:pathLst>
                <a:path extrusionOk="0" h="42724" w="36708">
                  <a:moveTo>
                    <a:pt x="21300" y="1"/>
                  </a:moveTo>
                  <a:cubicBezTo>
                    <a:pt x="18988" y="1"/>
                    <a:pt x="20425" y="18569"/>
                    <a:pt x="20910" y="20405"/>
                  </a:cubicBezTo>
                  <a:cubicBezTo>
                    <a:pt x="17346" y="14120"/>
                    <a:pt x="13082" y="10992"/>
                    <a:pt x="12130" y="10992"/>
                  </a:cubicBezTo>
                  <a:cubicBezTo>
                    <a:pt x="12025" y="10992"/>
                    <a:pt x="11961" y="11030"/>
                    <a:pt x="11941" y="11105"/>
                  </a:cubicBezTo>
                  <a:cubicBezTo>
                    <a:pt x="10384" y="17046"/>
                    <a:pt x="14343" y="26746"/>
                    <a:pt x="14926" y="29009"/>
                  </a:cubicBezTo>
                  <a:cubicBezTo>
                    <a:pt x="11917" y="22064"/>
                    <a:pt x="630" y="16787"/>
                    <a:pt x="168" y="16787"/>
                  </a:cubicBezTo>
                  <a:cubicBezTo>
                    <a:pt x="158" y="16787"/>
                    <a:pt x="153" y="16790"/>
                    <a:pt x="153" y="16794"/>
                  </a:cubicBezTo>
                  <a:cubicBezTo>
                    <a:pt x="0" y="22118"/>
                    <a:pt x="1497" y="27337"/>
                    <a:pt x="3638" y="32171"/>
                  </a:cubicBezTo>
                  <a:cubicBezTo>
                    <a:pt x="5233" y="35772"/>
                    <a:pt x="7407" y="39592"/>
                    <a:pt x="10527" y="42169"/>
                  </a:cubicBezTo>
                  <a:cubicBezTo>
                    <a:pt x="10487" y="42255"/>
                    <a:pt x="13912" y="42724"/>
                    <a:pt x="16274" y="42724"/>
                  </a:cubicBezTo>
                  <a:cubicBezTo>
                    <a:pt x="16885" y="42724"/>
                    <a:pt x="17424" y="42693"/>
                    <a:pt x="17814" y="42615"/>
                  </a:cubicBezTo>
                  <a:cubicBezTo>
                    <a:pt x="20429" y="42096"/>
                    <a:pt x="22983" y="40845"/>
                    <a:pt x="25242" y="39464"/>
                  </a:cubicBezTo>
                  <a:cubicBezTo>
                    <a:pt x="29589" y="36810"/>
                    <a:pt x="36707" y="27395"/>
                    <a:pt x="36562" y="27395"/>
                  </a:cubicBezTo>
                  <a:cubicBezTo>
                    <a:pt x="36562" y="27395"/>
                    <a:pt x="36561" y="27395"/>
                    <a:pt x="36559" y="27396"/>
                  </a:cubicBezTo>
                  <a:cubicBezTo>
                    <a:pt x="36454" y="22718"/>
                    <a:pt x="35174" y="18041"/>
                    <a:pt x="33317" y="13792"/>
                  </a:cubicBezTo>
                  <a:cubicBezTo>
                    <a:pt x="30989" y="8467"/>
                    <a:pt x="21688" y="17"/>
                    <a:pt x="21433" y="17"/>
                  </a:cubicBezTo>
                  <a:cubicBezTo>
                    <a:pt x="21430" y="17"/>
                    <a:pt x="21429" y="17"/>
                    <a:pt x="21428" y="19"/>
                  </a:cubicBezTo>
                  <a:cubicBezTo>
                    <a:pt x="21384" y="6"/>
                    <a:pt x="21342" y="1"/>
                    <a:pt x="213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5"/>
            <p:cNvSpPr/>
            <p:nvPr/>
          </p:nvSpPr>
          <p:spPr>
            <a:xfrm>
              <a:off x="5343075" y="3501500"/>
              <a:ext cx="193350" cy="840100"/>
            </a:xfrm>
            <a:custGeom>
              <a:rect b="b" l="l" r="r" t="t"/>
              <a:pathLst>
                <a:path extrusionOk="0" h="33604" w="7734">
                  <a:moveTo>
                    <a:pt x="178" y="1"/>
                  </a:moveTo>
                  <a:cubicBezTo>
                    <a:pt x="87" y="1"/>
                    <a:pt x="0" y="59"/>
                    <a:pt x="7" y="176"/>
                  </a:cubicBezTo>
                  <a:cubicBezTo>
                    <a:pt x="136" y="2424"/>
                    <a:pt x="1662" y="4535"/>
                    <a:pt x="2445" y="6594"/>
                  </a:cubicBezTo>
                  <a:cubicBezTo>
                    <a:pt x="3494" y="9361"/>
                    <a:pt x="4297" y="12235"/>
                    <a:pt x="4932" y="15125"/>
                  </a:cubicBezTo>
                  <a:cubicBezTo>
                    <a:pt x="6256" y="21152"/>
                    <a:pt x="6247" y="27362"/>
                    <a:pt x="7257" y="33435"/>
                  </a:cubicBezTo>
                  <a:cubicBezTo>
                    <a:pt x="7277" y="33553"/>
                    <a:pt x="7360" y="33604"/>
                    <a:pt x="7449" y="33604"/>
                  </a:cubicBezTo>
                  <a:cubicBezTo>
                    <a:pt x="7584" y="33604"/>
                    <a:pt x="7733" y="33488"/>
                    <a:pt x="7707" y="33313"/>
                  </a:cubicBezTo>
                  <a:cubicBezTo>
                    <a:pt x="6845" y="27423"/>
                    <a:pt x="6721" y="21421"/>
                    <a:pt x="5499" y="15586"/>
                  </a:cubicBezTo>
                  <a:cubicBezTo>
                    <a:pt x="4909" y="12778"/>
                    <a:pt x="4128" y="9988"/>
                    <a:pt x="3151" y="7290"/>
                  </a:cubicBezTo>
                  <a:cubicBezTo>
                    <a:pt x="2763" y="6221"/>
                    <a:pt x="2350" y="5159"/>
                    <a:pt x="1857" y="4137"/>
                  </a:cubicBezTo>
                  <a:cubicBezTo>
                    <a:pt x="1245" y="2868"/>
                    <a:pt x="474" y="1613"/>
                    <a:pt x="374" y="176"/>
                  </a:cubicBezTo>
                  <a:cubicBezTo>
                    <a:pt x="365" y="60"/>
                    <a:pt x="269"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5"/>
            <p:cNvSpPr/>
            <p:nvPr/>
          </p:nvSpPr>
          <p:spPr>
            <a:xfrm>
              <a:off x="5113525" y="3770325"/>
              <a:ext cx="257575" cy="590125"/>
            </a:xfrm>
            <a:custGeom>
              <a:rect b="b" l="l" r="r" t="t"/>
              <a:pathLst>
                <a:path extrusionOk="0" h="23605" w="10303">
                  <a:moveTo>
                    <a:pt x="262" y="1"/>
                  </a:moveTo>
                  <a:cubicBezTo>
                    <a:pt x="135" y="1"/>
                    <a:pt x="0" y="146"/>
                    <a:pt x="66" y="305"/>
                  </a:cubicBezTo>
                  <a:cubicBezTo>
                    <a:pt x="811" y="2081"/>
                    <a:pt x="1894" y="3709"/>
                    <a:pt x="2719" y="5452"/>
                  </a:cubicBezTo>
                  <a:cubicBezTo>
                    <a:pt x="3682" y="7487"/>
                    <a:pt x="4556" y="9564"/>
                    <a:pt x="5399" y="11651"/>
                  </a:cubicBezTo>
                  <a:cubicBezTo>
                    <a:pt x="6964" y="15527"/>
                    <a:pt x="8371" y="19465"/>
                    <a:pt x="9717" y="23420"/>
                  </a:cubicBezTo>
                  <a:cubicBezTo>
                    <a:pt x="9762" y="23549"/>
                    <a:pt x="9871" y="23605"/>
                    <a:pt x="9980" y="23605"/>
                  </a:cubicBezTo>
                  <a:cubicBezTo>
                    <a:pt x="10143" y="23605"/>
                    <a:pt x="10303" y="23479"/>
                    <a:pt x="10236" y="23281"/>
                  </a:cubicBezTo>
                  <a:cubicBezTo>
                    <a:pt x="8891" y="19298"/>
                    <a:pt x="7461" y="15347"/>
                    <a:pt x="5870" y="11457"/>
                  </a:cubicBezTo>
                  <a:cubicBezTo>
                    <a:pt x="5050" y="9447"/>
                    <a:pt x="4206" y="7436"/>
                    <a:pt x="3271" y="5474"/>
                  </a:cubicBezTo>
                  <a:cubicBezTo>
                    <a:pt x="2396" y="3641"/>
                    <a:pt x="1302" y="1931"/>
                    <a:pt x="414" y="106"/>
                  </a:cubicBezTo>
                  <a:cubicBezTo>
                    <a:pt x="379" y="32"/>
                    <a:pt x="321" y="1"/>
                    <a:pt x="2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5"/>
            <p:cNvSpPr/>
            <p:nvPr/>
          </p:nvSpPr>
          <p:spPr>
            <a:xfrm>
              <a:off x="4838200" y="3954375"/>
              <a:ext cx="430000" cy="483725"/>
            </a:xfrm>
            <a:custGeom>
              <a:rect b="b" l="l" r="r" t="t"/>
              <a:pathLst>
                <a:path extrusionOk="0" h="19349" w="17200">
                  <a:moveTo>
                    <a:pt x="253" y="0"/>
                  </a:moveTo>
                  <a:cubicBezTo>
                    <a:pt x="123" y="0"/>
                    <a:pt x="1" y="182"/>
                    <a:pt x="109" y="323"/>
                  </a:cubicBezTo>
                  <a:cubicBezTo>
                    <a:pt x="2810" y="3811"/>
                    <a:pt x="5026" y="7653"/>
                    <a:pt x="7857" y="11042"/>
                  </a:cubicBezTo>
                  <a:cubicBezTo>
                    <a:pt x="10440" y="14135"/>
                    <a:pt x="13442" y="16901"/>
                    <a:pt x="16674" y="19304"/>
                  </a:cubicBezTo>
                  <a:cubicBezTo>
                    <a:pt x="16716" y="19335"/>
                    <a:pt x="16760" y="19348"/>
                    <a:pt x="16804" y="19348"/>
                  </a:cubicBezTo>
                  <a:cubicBezTo>
                    <a:pt x="17012" y="19348"/>
                    <a:pt x="17199" y="19043"/>
                    <a:pt x="17003" y="18886"/>
                  </a:cubicBezTo>
                  <a:cubicBezTo>
                    <a:pt x="13783" y="16323"/>
                    <a:pt x="10696" y="13633"/>
                    <a:pt x="8044" y="10468"/>
                  </a:cubicBezTo>
                  <a:cubicBezTo>
                    <a:pt x="5274" y="7161"/>
                    <a:pt x="3072" y="3427"/>
                    <a:pt x="375" y="65"/>
                  </a:cubicBezTo>
                  <a:cubicBezTo>
                    <a:pt x="339" y="19"/>
                    <a:pt x="296" y="0"/>
                    <a:pt x="2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5"/>
            <p:cNvSpPr/>
            <p:nvPr/>
          </p:nvSpPr>
          <p:spPr>
            <a:xfrm>
              <a:off x="3848200" y="3638975"/>
              <a:ext cx="665925" cy="722275"/>
            </a:xfrm>
            <a:custGeom>
              <a:rect b="b" l="l" r="r" t="t"/>
              <a:pathLst>
                <a:path extrusionOk="0" h="28891" w="26637">
                  <a:moveTo>
                    <a:pt x="4165" y="0"/>
                  </a:moveTo>
                  <a:cubicBezTo>
                    <a:pt x="4085" y="0"/>
                    <a:pt x="4011" y="27"/>
                    <a:pt x="3945" y="83"/>
                  </a:cubicBezTo>
                  <a:cubicBezTo>
                    <a:pt x="3944" y="83"/>
                    <a:pt x="3944" y="83"/>
                    <a:pt x="3943" y="83"/>
                  </a:cubicBezTo>
                  <a:cubicBezTo>
                    <a:pt x="3798" y="83"/>
                    <a:pt x="1" y="8992"/>
                    <a:pt x="89" y="13456"/>
                  </a:cubicBezTo>
                  <a:cubicBezTo>
                    <a:pt x="158" y="17003"/>
                    <a:pt x="764" y="20663"/>
                    <a:pt x="2187" y="23949"/>
                  </a:cubicBezTo>
                  <a:cubicBezTo>
                    <a:pt x="2187" y="23949"/>
                    <a:pt x="2186" y="23949"/>
                    <a:pt x="2186" y="23949"/>
                  </a:cubicBezTo>
                  <a:cubicBezTo>
                    <a:pt x="1999" y="23949"/>
                    <a:pt x="10022" y="28260"/>
                    <a:pt x="13912" y="28716"/>
                  </a:cubicBezTo>
                  <a:cubicBezTo>
                    <a:pt x="14821" y="28822"/>
                    <a:pt x="15762" y="28891"/>
                    <a:pt x="16704" y="28891"/>
                  </a:cubicBezTo>
                  <a:cubicBezTo>
                    <a:pt x="17849" y="28891"/>
                    <a:pt x="18994" y="28789"/>
                    <a:pt x="20083" y="28529"/>
                  </a:cubicBezTo>
                  <a:cubicBezTo>
                    <a:pt x="21521" y="28183"/>
                    <a:pt x="25073" y="25948"/>
                    <a:pt x="25004" y="25888"/>
                  </a:cubicBezTo>
                  <a:cubicBezTo>
                    <a:pt x="26350" y="23099"/>
                    <a:pt x="26637" y="19747"/>
                    <a:pt x="26594" y="16736"/>
                  </a:cubicBezTo>
                  <a:cubicBezTo>
                    <a:pt x="26537" y="12693"/>
                    <a:pt x="25908" y="8589"/>
                    <a:pt x="24098" y="4938"/>
                  </a:cubicBezTo>
                  <a:cubicBezTo>
                    <a:pt x="24097" y="4936"/>
                    <a:pt x="24095" y="4935"/>
                    <a:pt x="24093" y="4935"/>
                  </a:cubicBezTo>
                  <a:cubicBezTo>
                    <a:pt x="23889" y="4935"/>
                    <a:pt x="17606" y="12304"/>
                    <a:pt x="17738" y="18150"/>
                  </a:cubicBezTo>
                  <a:cubicBezTo>
                    <a:pt x="17420" y="16392"/>
                    <a:pt x="17066" y="8382"/>
                    <a:pt x="14084" y="4754"/>
                  </a:cubicBezTo>
                  <a:cubicBezTo>
                    <a:pt x="14063" y="4727"/>
                    <a:pt x="14035" y="4714"/>
                    <a:pt x="14001" y="4714"/>
                  </a:cubicBezTo>
                  <a:cubicBezTo>
                    <a:pt x="13442" y="4714"/>
                    <a:pt x="11314" y="8321"/>
                    <a:pt x="10827" y="14085"/>
                  </a:cubicBezTo>
                  <a:cubicBezTo>
                    <a:pt x="10582" y="12693"/>
                    <a:pt x="5897" y="0"/>
                    <a:pt x="4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5"/>
            <p:cNvSpPr/>
            <p:nvPr/>
          </p:nvSpPr>
          <p:spPr>
            <a:xfrm>
              <a:off x="3956850" y="3677625"/>
              <a:ext cx="148300" cy="642800"/>
            </a:xfrm>
            <a:custGeom>
              <a:rect b="b" l="l" r="r" t="t"/>
              <a:pathLst>
                <a:path extrusionOk="0" h="25712" w="5932">
                  <a:moveTo>
                    <a:pt x="184" y="1"/>
                  </a:moveTo>
                  <a:cubicBezTo>
                    <a:pt x="95" y="1"/>
                    <a:pt x="0" y="90"/>
                    <a:pt x="42" y="200"/>
                  </a:cubicBezTo>
                  <a:cubicBezTo>
                    <a:pt x="431" y="1231"/>
                    <a:pt x="296" y="2349"/>
                    <a:pt x="278" y="3426"/>
                  </a:cubicBezTo>
                  <a:cubicBezTo>
                    <a:pt x="262" y="4297"/>
                    <a:pt x="314" y="5166"/>
                    <a:pt x="386" y="6033"/>
                  </a:cubicBezTo>
                  <a:cubicBezTo>
                    <a:pt x="572" y="8217"/>
                    <a:pt x="922" y="10406"/>
                    <a:pt x="1409" y="12546"/>
                  </a:cubicBezTo>
                  <a:cubicBezTo>
                    <a:pt x="2425" y="16995"/>
                    <a:pt x="4260" y="21206"/>
                    <a:pt x="5545" y="25575"/>
                  </a:cubicBezTo>
                  <a:cubicBezTo>
                    <a:pt x="5574" y="25669"/>
                    <a:pt x="5656" y="25712"/>
                    <a:pt x="5734" y="25712"/>
                  </a:cubicBezTo>
                  <a:cubicBezTo>
                    <a:pt x="5836" y="25712"/>
                    <a:pt x="5932" y="25639"/>
                    <a:pt x="5897" y="25512"/>
                  </a:cubicBezTo>
                  <a:cubicBezTo>
                    <a:pt x="4657" y="20969"/>
                    <a:pt x="2665" y="16657"/>
                    <a:pt x="1656" y="12045"/>
                  </a:cubicBezTo>
                  <a:cubicBezTo>
                    <a:pt x="1172" y="9835"/>
                    <a:pt x="811" y="7578"/>
                    <a:pt x="655" y="5322"/>
                  </a:cubicBezTo>
                  <a:cubicBezTo>
                    <a:pt x="540" y="3640"/>
                    <a:pt x="925" y="1684"/>
                    <a:pt x="296" y="82"/>
                  </a:cubicBezTo>
                  <a:cubicBezTo>
                    <a:pt x="273" y="25"/>
                    <a:pt x="229"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5"/>
            <p:cNvSpPr/>
            <p:nvPr/>
          </p:nvSpPr>
          <p:spPr>
            <a:xfrm>
              <a:off x="4194950" y="3791750"/>
              <a:ext cx="32400" cy="488700"/>
            </a:xfrm>
            <a:custGeom>
              <a:rect b="b" l="l" r="r" t="t"/>
              <a:pathLst>
                <a:path extrusionOk="0" h="19548" w="1296">
                  <a:moveTo>
                    <a:pt x="424" y="0"/>
                  </a:moveTo>
                  <a:cubicBezTo>
                    <a:pt x="355" y="0"/>
                    <a:pt x="291" y="43"/>
                    <a:pt x="289" y="136"/>
                  </a:cubicBezTo>
                  <a:cubicBezTo>
                    <a:pt x="258" y="1688"/>
                    <a:pt x="42" y="3226"/>
                    <a:pt x="23" y="4779"/>
                  </a:cubicBezTo>
                  <a:cubicBezTo>
                    <a:pt x="0" y="6443"/>
                    <a:pt x="56" y="8108"/>
                    <a:pt x="129" y="9769"/>
                  </a:cubicBezTo>
                  <a:cubicBezTo>
                    <a:pt x="267" y="12982"/>
                    <a:pt x="539" y="16186"/>
                    <a:pt x="877" y="19382"/>
                  </a:cubicBezTo>
                  <a:cubicBezTo>
                    <a:pt x="889" y="19496"/>
                    <a:pt x="972" y="19547"/>
                    <a:pt x="1059" y="19547"/>
                  </a:cubicBezTo>
                  <a:cubicBezTo>
                    <a:pt x="1173" y="19547"/>
                    <a:pt x="1295" y="19460"/>
                    <a:pt x="1281" y="19313"/>
                  </a:cubicBezTo>
                  <a:cubicBezTo>
                    <a:pt x="952" y="16133"/>
                    <a:pt x="669" y="12948"/>
                    <a:pt x="518" y="9753"/>
                  </a:cubicBezTo>
                  <a:cubicBezTo>
                    <a:pt x="437" y="8032"/>
                    <a:pt x="379" y="6308"/>
                    <a:pt x="398" y="4588"/>
                  </a:cubicBezTo>
                  <a:cubicBezTo>
                    <a:pt x="415" y="3114"/>
                    <a:pt x="645" y="1634"/>
                    <a:pt x="594" y="161"/>
                  </a:cubicBezTo>
                  <a:cubicBezTo>
                    <a:pt x="591" y="58"/>
                    <a:pt x="505" y="0"/>
                    <a:pt x="4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5"/>
            <p:cNvSpPr/>
            <p:nvPr/>
          </p:nvSpPr>
          <p:spPr>
            <a:xfrm>
              <a:off x="4312550" y="3831575"/>
              <a:ext cx="147525" cy="469175"/>
            </a:xfrm>
            <a:custGeom>
              <a:rect b="b" l="l" r="r" t="t"/>
              <a:pathLst>
                <a:path extrusionOk="0" h="18767" w="5901">
                  <a:moveTo>
                    <a:pt x="5722" y="0"/>
                  </a:moveTo>
                  <a:cubicBezTo>
                    <a:pt x="5671" y="0"/>
                    <a:pt x="5624" y="28"/>
                    <a:pt x="5608" y="95"/>
                  </a:cubicBezTo>
                  <a:cubicBezTo>
                    <a:pt x="4808" y="3295"/>
                    <a:pt x="4473" y="6595"/>
                    <a:pt x="3605" y="9777"/>
                  </a:cubicBezTo>
                  <a:cubicBezTo>
                    <a:pt x="2775" y="12826"/>
                    <a:pt x="1491" y="15681"/>
                    <a:pt x="73" y="18494"/>
                  </a:cubicBezTo>
                  <a:cubicBezTo>
                    <a:pt x="0" y="18637"/>
                    <a:pt x="149" y="18767"/>
                    <a:pt x="284" y="18767"/>
                  </a:cubicBezTo>
                  <a:cubicBezTo>
                    <a:pt x="344" y="18767"/>
                    <a:pt x="402" y="18741"/>
                    <a:pt x="436" y="18679"/>
                  </a:cubicBezTo>
                  <a:cubicBezTo>
                    <a:pt x="1913" y="15977"/>
                    <a:pt x="3116" y="13095"/>
                    <a:pt x="3920" y="10119"/>
                  </a:cubicBezTo>
                  <a:cubicBezTo>
                    <a:pt x="4801" y="6857"/>
                    <a:pt x="5114" y="3478"/>
                    <a:pt x="5875" y="190"/>
                  </a:cubicBezTo>
                  <a:cubicBezTo>
                    <a:pt x="5901" y="80"/>
                    <a:pt x="5807" y="0"/>
                    <a:pt x="5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5"/>
            <p:cNvSpPr/>
            <p:nvPr/>
          </p:nvSpPr>
          <p:spPr>
            <a:xfrm>
              <a:off x="5327425" y="3493275"/>
              <a:ext cx="297525" cy="702350"/>
            </a:xfrm>
            <a:custGeom>
              <a:rect b="b" l="l" r="r" t="t"/>
              <a:pathLst>
                <a:path extrusionOk="0" h="28094" w="11901">
                  <a:moveTo>
                    <a:pt x="509" y="1"/>
                  </a:moveTo>
                  <a:cubicBezTo>
                    <a:pt x="456" y="1"/>
                    <a:pt x="422" y="10"/>
                    <a:pt x="419" y="25"/>
                  </a:cubicBezTo>
                  <a:cubicBezTo>
                    <a:pt x="397" y="139"/>
                    <a:pt x="88" y="2599"/>
                    <a:pt x="91" y="3278"/>
                  </a:cubicBezTo>
                  <a:cubicBezTo>
                    <a:pt x="96" y="4286"/>
                    <a:pt x="0" y="5290"/>
                    <a:pt x="23" y="6301"/>
                  </a:cubicBezTo>
                  <a:cubicBezTo>
                    <a:pt x="69" y="8382"/>
                    <a:pt x="338" y="10531"/>
                    <a:pt x="795" y="12563"/>
                  </a:cubicBezTo>
                  <a:cubicBezTo>
                    <a:pt x="1680" y="16498"/>
                    <a:pt x="4123" y="19816"/>
                    <a:pt x="6503" y="22986"/>
                  </a:cubicBezTo>
                  <a:cubicBezTo>
                    <a:pt x="7744" y="24638"/>
                    <a:pt x="10606" y="27719"/>
                    <a:pt x="10700" y="27797"/>
                  </a:cubicBezTo>
                  <a:cubicBezTo>
                    <a:pt x="10913" y="27969"/>
                    <a:pt x="11267" y="28093"/>
                    <a:pt x="11508" y="28093"/>
                  </a:cubicBezTo>
                  <a:cubicBezTo>
                    <a:pt x="11772" y="28093"/>
                    <a:pt x="11901" y="27945"/>
                    <a:pt x="11562" y="27549"/>
                  </a:cubicBezTo>
                  <a:cubicBezTo>
                    <a:pt x="9206" y="24794"/>
                    <a:pt x="6886" y="22021"/>
                    <a:pt x="4791" y="19064"/>
                  </a:cubicBezTo>
                  <a:cubicBezTo>
                    <a:pt x="3707" y="17534"/>
                    <a:pt x="2783" y="15891"/>
                    <a:pt x="2180" y="14110"/>
                  </a:cubicBezTo>
                  <a:cubicBezTo>
                    <a:pt x="1499" y="12100"/>
                    <a:pt x="1164" y="9988"/>
                    <a:pt x="985" y="7878"/>
                  </a:cubicBezTo>
                  <a:cubicBezTo>
                    <a:pt x="895" y="6815"/>
                    <a:pt x="946" y="3143"/>
                    <a:pt x="1092" y="1026"/>
                  </a:cubicBezTo>
                  <a:cubicBezTo>
                    <a:pt x="1430" y="211"/>
                    <a:pt x="760"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5"/>
            <p:cNvSpPr/>
            <p:nvPr/>
          </p:nvSpPr>
          <p:spPr>
            <a:xfrm>
              <a:off x="5138775" y="3208000"/>
              <a:ext cx="512775" cy="430725"/>
            </a:xfrm>
            <a:custGeom>
              <a:rect b="b" l="l" r="r" t="t"/>
              <a:pathLst>
                <a:path extrusionOk="0" h="17229" w="20511">
                  <a:moveTo>
                    <a:pt x="9227" y="1"/>
                  </a:moveTo>
                  <a:cubicBezTo>
                    <a:pt x="9204" y="1"/>
                    <a:pt x="9181" y="2"/>
                    <a:pt x="9158" y="4"/>
                  </a:cubicBezTo>
                  <a:cubicBezTo>
                    <a:pt x="8218" y="83"/>
                    <a:pt x="7916" y="1819"/>
                    <a:pt x="7844" y="2507"/>
                  </a:cubicBezTo>
                  <a:cubicBezTo>
                    <a:pt x="7706" y="3836"/>
                    <a:pt x="8020" y="5070"/>
                    <a:pt x="8501" y="6270"/>
                  </a:cubicBezTo>
                  <a:cubicBezTo>
                    <a:pt x="7524" y="5317"/>
                    <a:pt x="6412" y="4509"/>
                    <a:pt x="5179" y="3915"/>
                  </a:cubicBezTo>
                  <a:cubicBezTo>
                    <a:pt x="4727" y="3696"/>
                    <a:pt x="3710" y="3100"/>
                    <a:pt x="2963" y="3100"/>
                  </a:cubicBezTo>
                  <a:cubicBezTo>
                    <a:pt x="2722" y="3100"/>
                    <a:pt x="2508" y="3162"/>
                    <a:pt x="2351" y="3320"/>
                  </a:cubicBezTo>
                  <a:cubicBezTo>
                    <a:pt x="1706" y="3966"/>
                    <a:pt x="2616" y="5248"/>
                    <a:pt x="3047" y="5721"/>
                  </a:cubicBezTo>
                  <a:cubicBezTo>
                    <a:pt x="3780" y="6532"/>
                    <a:pt x="4788" y="7128"/>
                    <a:pt x="5833" y="7592"/>
                  </a:cubicBezTo>
                  <a:cubicBezTo>
                    <a:pt x="5142" y="7503"/>
                    <a:pt x="4437" y="7439"/>
                    <a:pt x="3742" y="7439"/>
                  </a:cubicBezTo>
                  <a:cubicBezTo>
                    <a:pt x="3060" y="7439"/>
                    <a:pt x="2387" y="7501"/>
                    <a:pt x="1746" y="7662"/>
                  </a:cubicBezTo>
                  <a:cubicBezTo>
                    <a:pt x="1152" y="7812"/>
                    <a:pt x="0" y="8189"/>
                    <a:pt x="162" y="8997"/>
                  </a:cubicBezTo>
                  <a:cubicBezTo>
                    <a:pt x="361" y="9971"/>
                    <a:pt x="2488" y="10076"/>
                    <a:pt x="3235" y="10128"/>
                  </a:cubicBezTo>
                  <a:cubicBezTo>
                    <a:pt x="3827" y="10170"/>
                    <a:pt x="4546" y="10229"/>
                    <a:pt x="5273" y="10229"/>
                  </a:cubicBezTo>
                  <a:cubicBezTo>
                    <a:pt x="5592" y="10229"/>
                    <a:pt x="5912" y="10217"/>
                    <a:pt x="6223" y="10188"/>
                  </a:cubicBezTo>
                  <a:lnTo>
                    <a:pt x="6223" y="10188"/>
                  </a:lnTo>
                  <a:cubicBezTo>
                    <a:pt x="5541" y="10602"/>
                    <a:pt x="4902" y="11096"/>
                    <a:pt x="4302" y="11672"/>
                  </a:cubicBezTo>
                  <a:cubicBezTo>
                    <a:pt x="3920" y="12039"/>
                    <a:pt x="2096" y="13624"/>
                    <a:pt x="2622" y="14366"/>
                  </a:cubicBezTo>
                  <a:cubicBezTo>
                    <a:pt x="2737" y="14529"/>
                    <a:pt x="2932" y="14590"/>
                    <a:pt x="3161" y="14590"/>
                  </a:cubicBezTo>
                  <a:cubicBezTo>
                    <a:pt x="3741" y="14590"/>
                    <a:pt x="4545" y="14198"/>
                    <a:pt x="4865" y="14069"/>
                  </a:cubicBezTo>
                  <a:cubicBezTo>
                    <a:pt x="6077" y="13582"/>
                    <a:pt x="7260" y="13023"/>
                    <a:pt x="8297" y="12245"/>
                  </a:cubicBezTo>
                  <a:lnTo>
                    <a:pt x="8297" y="12245"/>
                  </a:lnTo>
                  <a:cubicBezTo>
                    <a:pt x="8219" y="13134"/>
                    <a:pt x="8193" y="14026"/>
                    <a:pt x="8246" y="14918"/>
                  </a:cubicBezTo>
                  <a:cubicBezTo>
                    <a:pt x="8291" y="15651"/>
                    <a:pt x="8401" y="16740"/>
                    <a:pt x="9191" y="17070"/>
                  </a:cubicBezTo>
                  <a:cubicBezTo>
                    <a:pt x="9317" y="17122"/>
                    <a:pt x="9436" y="17148"/>
                    <a:pt x="9548" y="17148"/>
                  </a:cubicBezTo>
                  <a:cubicBezTo>
                    <a:pt x="10373" y="17148"/>
                    <a:pt x="10782" y="15728"/>
                    <a:pt x="10590" y="13181"/>
                  </a:cubicBezTo>
                  <a:lnTo>
                    <a:pt x="10590" y="13181"/>
                  </a:lnTo>
                  <a:cubicBezTo>
                    <a:pt x="10672" y="13372"/>
                    <a:pt x="12275" y="17203"/>
                    <a:pt x="13142" y="17228"/>
                  </a:cubicBezTo>
                  <a:cubicBezTo>
                    <a:pt x="13155" y="17229"/>
                    <a:pt x="13168" y="17229"/>
                    <a:pt x="13181" y="17229"/>
                  </a:cubicBezTo>
                  <a:cubicBezTo>
                    <a:pt x="14121" y="17229"/>
                    <a:pt x="14288" y="16139"/>
                    <a:pt x="14205" y="15404"/>
                  </a:cubicBezTo>
                  <a:cubicBezTo>
                    <a:pt x="14067" y="14176"/>
                    <a:pt x="13439" y="13006"/>
                    <a:pt x="12685" y="11989"/>
                  </a:cubicBezTo>
                  <a:lnTo>
                    <a:pt x="12685" y="11989"/>
                  </a:lnTo>
                  <a:cubicBezTo>
                    <a:pt x="13756" y="12560"/>
                    <a:pt x="15065" y="12844"/>
                    <a:pt x="16149" y="12934"/>
                  </a:cubicBezTo>
                  <a:cubicBezTo>
                    <a:pt x="16385" y="12953"/>
                    <a:pt x="16714" y="12977"/>
                    <a:pt x="17073" y="12977"/>
                  </a:cubicBezTo>
                  <a:cubicBezTo>
                    <a:pt x="17997" y="12977"/>
                    <a:pt x="19116" y="12819"/>
                    <a:pt x="19352" y="12022"/>
                  </a:cubicBezTo>
                  <a:cubicBezTo>
                    <a:pt x="19616" y="11129"/>
                    <a:pt x="18478" y="10589"/>
                    <a:pt x="17833" y="10352"/>
                  </a:cubicBezTo>
                  <a:cubicBezTo>
                    <a:pt x="16894" y="10011"/>
                    <a:pt x="15899" y="9908"/>
                    <a:pt x="14899" y="9908"/>
                  </a:cubicBezTo>
                  <a:cubicBezTo>
                    <a:pt x="14821" y="9908"/>
                    <a:pt x="14744" y="9908"/>
                    <a:pt x="14666" y="9910"/>
                  </a:cubicBezTo>
                  <a:cubicBezTo>
                    <a:pt x="17238" y="9287"/>
                    <a:pt x="20510" y="8178"/>
                    <a:pt x="19681" y="6749"/>
                  </a:cubicBezTo>
                  <a:cubicBezTo>
                    <a:pt x="19411" y="6281"/>
                    <a:pt x="18873" y="6133"/>
                    <a:pt x="18297" y="6133"/>
                  </a:cubicBezTo>
                  <a:cubicBezTo>
                    <a:pt x="17691" y="6133"/>
                    <a:pt x="17044" y="6298"/>
                    <a:pt x="16624" y="6428"/>
                  </a:cubicBezTo>
                  <a:cubicBezTo>
                    <a:pt x="15559" y="6758"/>
                    <a:pt x="14646" y="7298"/>
                    <a:pt x="13748" y="7882"/>
                  </a:cubicBezTo>
                  <a:cubicBezTo>
                    <a:pt x="14621" y="6986"/>
                    <a:pt x="15496" y="6080"/>
                    <a:pt x="16053" y="5006"/>
                  </a:cubicBezTo>
                  <a:cubicBezTo>
                    <a:pt x="16434" y="4270"/>
                    <a:pt x="16993" y="2563"/>
                    <a:pt x="16075" y="1971"/>
                  </a:cubicBezTo>
                  <a:cubicBezTo>
                    <a:pt x="15904" y="1861"/>
                    <a:pt x="15715" y="1813"/>
                    <a:pt x="15519" y="1813"/>
                  </a:cubicBezTo>
                  <a:cubicBezTo>
                    <a:pt x="14682" y="1813"/>
                    <a:pt x="13697" y="2672"/>
                    <a:pt x="13235" y="3151"/>
                  </a:cubicBezTo>
                  <a:cubicBezTo>
                    <a:pt x="12414" y="4001"/>
                    <a:pt x="11646" y="5187"/>
                    <a:pt x="11194" y="6405"/>
                  </a:cubicBezTo>
                  <a:cubicBezTo>
                    <a:pt x="11278" y="5121"/>
                    <a:pt x="11125" y="3791"/>
                    <a:pt x="10838" y="2571"/>
                  </a:cubicBezTo>
                  <a:cubicBezTo>
                    <a:pt x="10682" y="1901"/>
                    <a:pt x="10240" y="1"/>
                    <a:pt x="9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5"/>
            <p:cNvSpPr/>
            <p:nvPr/>
          </p:nvSpPr>
          <p:spPr>
            <a:xfrm>
              <a:off x="5293300" y="3388400"/>
              <a:ext cx="200425" cy="111400"/>
            </a:xfrm>
            <a:custGeom>
              <a:rect b="b" l="l" r="r" t="t"/>
              <a:pathLst>
                <a:path extrusionOk="0" h="4456" w="8017">
                  <a:moveTo>
                    <a:pt x="2951" y="0"/>
                  </a:moveTo>
                  <a:cubicBezTo>
                    <a:pt x="2219" y="0"/>
                    <a:pt x="1536" y="199"/>
                    <a:pt x="1054" y="745"/>
                  </a:cubicBezTo>
                  <a:cubicBezTo>
                    <a:pt x="0" y="1939"/>
                    <a:pt x="1597" y="3457"/>
                    <a:pt x="2598" y="3986"/>
                  </a:cubicBezTo>
                  <a:cubicBezTo>
                    <a:pt x="3163" y="4285"/>
                    <a:pt x="3841" y="4455"/>
                    <a:pt x="4542" y="4455"/>
                  </a:cubicBezTo>
                  <a:cubicBezTo>
                    <a:pt x="5194" y="4455"/>
                    <a:pt x="5866" y="4308"/>
                    <a:pt x="6486" y="3982"/>
                  </a:cubicBezTo>
                  <a:cubicBezTo>
                    <a:pt x="7795" y="3292"/>
                    <a:pt x="8016" y="1727"/>
                    <a:pt x="5877" y="748"/>
                  </a:cubicBezTo>
                  <a:cubicBezTo>
                    <a:pt x="5085" y="386"/>
                    <a:pt x="3971" y="0"/>
                    <a:pt x="2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5"/>
            <p:cNvSpPr/>
            <p:nvPr/>
          </p:nvSpPr>
          <p:spPr>
            <a:xfrm>
              <a:off x="5370100" y="3422625"/>
              <a:ext cx="28125" cy="25250"/>
            </a:xfrm>
            <a:custGeom>
              <a:rect b="b" l="l" r="r" t="t"/>
              <a:pathLst>
                <a:path extrusionOk="0" h="1010" w="1125">
                  <a:moveTo>
                    <a:pt x="678" y="0"/>
                  </a:moveTo>
                  <a:cubicBezTo>
                    <a:pt x="330" y="0"/>
                    <a:pt x="1" y="593"/>
                    <a:pt x="114" y="810"/>
                  </a:cubicBezTo>
                  <a:cubicBezTo>
                    <a:pt x="188" y="953"/>
                    <a:pt x="321" y="1010"/>
                    <a:pt x="461" y="1010"/>
                  </a:cubicBezTo>
                  <a:cubicBezTo>
                    <a:pt x="624" y="1010"/>
                    <a:pt x="796" y="934"/>
                    <a:pt x="897" y="832"/>
                  </a:cubicBezTo>
                  <a:cubicBezTo>
                    <a:pt x="1103" y="627"/>
                    <a:pt x="1124" y="225"/>
                    <a:pt x="847" y="51"/>
                  </a:cubicBezTo>
                  <a:cubicBezTo>
                    <a:pt x="792" y="16"/>
                    <a:pt x="735" y="0"/>
                    <a:pt x="6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5"/>
            <p:cNvSpPr/>
            <p:nvPr/>
          </p:nvSpPr>
          <p:spPr>
            <a:xfrm>
              <a:off x="5422850" y="3454650"/>
              <a:ext cx="28125" cy="25250"/>
            </a:xfrm>
            <a:custGeom>
              <a:rect b="b" l="l" r="r" t="t"/>
              <a:pathLst>
                <a:path extrusionOk="0" h="1010" w="1125">
                  <a:moveTo>
                    <a:pt x="678" y="0"/>
                  </a:moveTo>
                  <a:cubicBezTo>
                    <a:pt x="330" y="0"/>
                    <a:pt x="1" y="594"/>
                    <a:pt x="114" y="811"/>
                  </a:cubicBezTo>
                  <a:cubicBezTo>
                    <a:pt x="188" y="954"/>
                    <a:pt x="321" y="1010"/>
                    <a:pt x="461" y="1010"/>
                  </a:cubicBezTo>
                  <a:cubicBezTo>
                    <a:pt x="623" y="1010"/>
                    <a:pt x="795" y="935"/>
                    <a:pt x="897" y="834"/>
                  </a:cubicBezTo>
                  <a:cubicBezTo>
                    <a:pt x="1103" y="627"/>
                    <a:pt x="1124" y="228"/>
                    <a:pt x="847" y="51"/>
                  </a:cubicBezTo>
                  <a:cubicBezTo>
                    <a:pt x="792" y="16"/>
                    <a:pt x="735" y="0"/>
                    <a:pt x="6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5"/>
            <p:cNvSpPr/>
            <p:nvPr/>
          </p:nvSpPr>
          <p:spPr>
            <a:xfrm>
              <a:off x="5419650" y="3413675"/>
              <a:ext cx="32100" cy="24325"/>
            </a:xfrm>
            <a:custGeom>
              <a:rect b="b" l="l" r="r" t="t"/>
              <a:pathLst>
                <a:path extrusionOk="0" h="973" w="1284">
                  <a:moveTo>
                    <a:pt x="619" y="0"/>
                  </a:moveTo>
                  <a:cubicBezTo>
                    <a:pt x="474" y="0"/>
                    <a:pt x="331" y="59"/>
                    <a:pt x="239" y="191"/>
                  </a:cubicBezTo>
                  <a:cubicBezTo>
                    <a:pt x="0" y="537"/>
                    <a:pt x="567" y="972"/>
                    <a:pt x="874" y="972"/>
                  </a:cubicBezTo>
                  <a:cubicBezTo>
                    <a:pt x="910" y="972"/>
                    <a:pt x="942" y="966"/>
                    <a:pt x="969" y="954"/>
                  </a:cubicBezTo>
                  <a:cubicBezTo>
                    <a:pt x="1283" y="804"/>
                    <a:pt x="1204" y="367"/>
                    <a:pt x="1023" y="171"/>
                  </a:cubicBezTo>
                  <a:cubicBezTo>
                    <a:pt x="923" y="63"/>
                    <a:pt x="770" y="0"/>
                    <a:pt x="6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5"/>
            <p:cNvSpPr/>
            <p:nvPr/>
          </p:nvSpPr>
          <p:spPr>
            <a:xfrm>
              <a:off x="5337075" y="3446125"/>
              <a:ext cx="19800" cy="18950"/>
            </a:xfrm>
            <a:custGeom>
              <a:rect b="b" l="l" r="r" t="t"/>
              <a:pathLst>
                <a:path extrusionOk="0" h="758" w="792">
                  <a:moveTo>
                    <a:pt x="397" y="0"/>
                  </a:moveTo>
                  <a:cubicBezTo>
                    <a:pt x="317" y="0"/>
                    <a:pt x="238" y="36"/>
                    <a:pt x="180" y="117"/>
                  </a:cubicBezTo>
                  <a:cubicBezTo>
                    <a:pt x="0" y="370"/>
                    <a:pt x="351" y="758"/>
                    <a:pt x="541" y="758"/>
                  </a:cubicBezTo>
                  <a:cubicBezTo>
                    <a:pt x="556" y="758"/>
                    <a:pt x="571" y="755"/>
                    <a:pt x="584" y="750"/>
                  </a:cubicBezTo>
                  <a:cubicBezTo>
                    <a:pt x="792" y="661"/>
                    <a:pt x="772" y="325"/>
                    <a:pt x="674" y="162"/>
                  </a:cubicBezTo>
                  <a:cubicBezTo>
                    <a:pt x="610" y="62"/>
                    <a:pt x="503" y="0"/>
                    <a:pt x="3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5"/>
            <p:cNvSpPr/>
            <p:nvPr/>
          </p:nvSpPr>
          <p:spPr>
            <a:xfrm>
              <a:off x="5452475" y="3439050"/>
              <a:ext cx="19800" cy="18975"/>
            </a:xfrm>
            <a:custGeom>
              <a:rect b="b" l="l" r="r" t="t"/>
              <a:pathLst>
                <a:path extrusionOk="0" h="759" w="792">
                  <a:moveTo>
                    <a:pt x="397" y="1"/>
                  </a:moveTo>
                  <a:cubicBezTo>
                    <a:pt x="317" y="1"/>
                    <a:pt x="238" y="36"/>
                    <a:pt x="180" y="118"/>
                  </a:cubicBezTo>
                  <a:cubicBezTo>
                    <a:pt x="0" y="370"/>
                    <a:pt x="352" y="758"/>
                    <a:pt x="541" y="758"/>
                  </a:cubicBezTo>
                  <a:cubicBezTo>
                    <a:pt x="556" y="758"/>
                    <a:pt x="571" y="755"/>
                    <a:pt x="584" y="750"/>
                  </a:cubicBezTo>
                  <a:cubicBezTo>
                    <a:pt x="792" y="662"/>
                    <a:pt x="773" y="325"/>
                    <a:pt x="674" y="163"/>
                  </a:cubicBezTo>
                  <a:cubicBezTo>
                    <a:pt x="611" y="63"/>
                    <a:pt x="503" y="1"/>
                    <a:pt x="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5"/>
            <p:cNvSpPr/>
            <p:nvPr/>
          </p:nvSpPr>
          <p:spPr>
            <a:xfrm>
              <a:off x="5328500" y="3412175"/>
              <a:ext cx="19675" cy="18025"/>
            </a:xfrm>
            <a:custGeom>
              <a:rect b="b" l="l" r="r" t="t"/>
              <a:pathLst>
                <a:path extrusionOk="0" h="721" w="787">
                  <a:moveTo>
                    <a:pt x="453" y="0"/>
                  </a:moveTo>
                  <a:cubicBezTo>
                    <a:pt x="132" y="0"/>
                    <a:pt x="0" y="574"/>
                    <a:pt x="149" y="679"/>
                  </a:cubicBezTo>
                  <a:cubicBezTo>
                    <a:pt x="191" y="708"/>
                    <a:pt x="238" y="721"/>
                    <a:pt x="286" y="721"/>
                  </a:cubicBezTo>
                  <a:cubicBezTo>
                    <a:pt x="449" y="721"/>
                    <a:pt x="628" y="576"/>
                    <a:pt x="695" y="445"/>
                  </a:cubicBezTo>
                  <a:cubicBezTo>
                    <a:pt x="786" y="258"/>
                    <a:pt x="704" y="16"/>
                    <a:pt x="472" y="1"/>
                  </a:cubicBezTo>
                  <a:cubicBezTo>
                    <a:pt x="466" y="0"/>
                    <a:pt x="460" y="0"/>
                    <a:pt x="4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5"/>
            <p:cNvSpPr/>
            <p:nvPr/>
          </p:nvSpPr>
          <p:spPr>
            <a:xfrm>
              <a:off x="5387575" y="3395525"/>
              <a:ext cx="21875" cy="14575"/>
            </a:xfrm>
            <a:custGeom>
              <a:rect b="b" l="l" r="r" t="t"/>
              <a:pathLst>
                <a:path extrusionOk="0" h="583" w="875">
                  <a:moveTo>
                    <a:pt x="386" y="1"/>
                  </a:moveTo>
                  <a:cubicBezTo>
                    <a:pt x="183" y="1"/>
                    <a:pt x="1" y="175"/>
                    <a:pt x="84" y="390"/>
                  </a:cubicBezTo>
                  <a:cubicBezTo>
                    <a:pt x="138" y="529"/>
                    <a:pt x="286" y="582"/>
                    <a:pt x="436" y="582"/>
                  </a:cubicBezTo>
                  <a:cubicBezTo>
                    <a:pt x="624" y="582"/>
                    <a:pt x="815" y="500"/>
                    <a:pt x="834" y="397"/>
                  </a:cubicBezTo>
                  <a:cubicBezTo>
                    <a:pt x="874" y="176"/>
                    <a:pt x="582" y="7"/>
                    <a:pt x="391" y="1"/>
                  </a:cubicBezTo>
                  <a:cubicBezTo>
                    <a:pt x="389" y="1"/>
                    <a:pt x="387" y="1"/>
                    <a:pt x="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5"/>
            <p:cNvSpPr/>
            <p:nvPr/>
          </p:nvSpPr>
          <p:spPr>
            <a:xfrm>
              <a:off x="5412900" y="3436750"/>
              <a:ext cx="19725" cy="18000"/>
            </a:xfrm>
            <a:custGeom>
              <a:rect b="b" l="l" r="r" t="t"/>
              <a:pathLst>
                <a:path extrusionOk="0" h="720" w="789">
                  <a:moveTo>
                    <a:pt x="453" y="0"/>
                  </a:moveTo>
                  <a:cubicBezTo>
                    <a:pt x="133" y="0"/>
                    <a:pt x="0" y="573"/>
                    <a:pt x="148" y="677"/>
                  </a:cubicBezTo>
                  <a:cubicBezTo>
                    <a:pt x="191" y="707"/>
                    <a:pt x="238" y="719"/>
                    <a:pt x="287" y="719"/>
                  </a:cubicBezTo>
                  <a:cubicBezTo>
                    <a:pt x="450" y="719"/>
                    <a:pt x="629" y="575"/>
                    <a:pt x="695" y="444"/>
                  </a:cubicBezTo>
                  <a:cubicBezTo>
                    <a:pt x="789" y="257"/>
                    <a:pt x="707" y="16"/>
                    <a:pt x="472" y="1"/>
                  </a:cubicBezTo>
                  <a:cubicBezTo>
                    <a:pt x="465" y="1"/>
                    <a:pt x="459" y="0"/>
                    <a:pt x="4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5"/>
            <p:cNvSpPr/>
            <p:nvPr/>
          </p:nvSpPr>
          <p:spPr>
            <a:xfrm>
              <a:off x="5352300" y="3393975"/>
              <a:ext cx="22150" cy="14675"/>
            </a:xfrm>
            <a:custGeom>
              <a:rect b="b" l="l" r="r" t="t"/>
              <a:pathLst>
                <a:path extrusionOk="0" h="587" w="886">
                  <a:moveTo>
                    <a:pt x="512" y="0"/>
                  </a:moveTo>
                  <a:cubicBezTo>
                    <a:pt x="276" y="0"/>
                    <a:pt x="0" y="213"/>
                    <a:pt x="26" y="347"/>
                  </a:cubicBezTo>
                  <a:cubicBezTo>
                    <a:pt x="56" y="514"/>
                    <a:pt x="250" y="586"/>
                    <a:pt x="422" y="586"/>
                  </a:cubicBezTo>
                  <a:cubicBezTo>
                    <a:pt x="479" y="586"/>
                    <a:pt x="534" y="578"/>
                    <a:pt x="579" y="563"/>
                  </a:cubicBezTo>
                  <a:cubicBezTo>
                    <a:pt x="775" y="495"/>
                    <a:pt x="886" y="265"/>
                    <a:pt x="730" y="91"/>
                  </a:cubicBezTo>
                  <a:cubicBezTo>
                    <a:pt x="672" y="27"/>
                    <a:pt x="594" y="0"/>
                    <a:pt x="5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5"/>
            <p:cNvSpPr/>
            <p:nvPr/>
          </p:nvSpPr>
          <p:spPr>
            <a:xfrm>
              <a:off x="5384225" y="3463900"/>
              <a:ext cx="19675" cy="18000"/>
            </a:xfrm>
            <a:custGeom>
              <a:rect b="b" l="l" r="r" t="t"/>
              <a:pathLst>
                <a:path extrusionOk="0" h="720" w="787">
                  <a:moveTo>
                    <a:pt x="454" y="1"/>
                  </a:moveTo>
                  <a:cubicBezTo>
                    <a:pt x="132" y="1"/>
                    <a:pt x="1" y="573"/>
                    <a:pt x="149" y="678"/>
                  </a:cubicBezTo>
                  <a:cubicBezTo>
                    <a:pt x="192" y="707"/>
                    <a:pt x="239" y="720"/>
                    <a:pt x="287" y="720"/>
                  </a:cubicBezTo>
                  <a:cubicBezTo>
                    <a:pt x="450" y="720"/>
                    <a:pt x="628" y="576"/>
                    <a:pt x="695" y="444"/>
                  </a:cubicBezTo>
                  <a:cubicBezTo>
                    <a:pt x="787" y="257"/>
                    <a:pt x="704" y="16"/>
                    <a:pt x="472" y="1"/>
                  </a:cubicBezTo>
                  <a:cubicBezTo>
                    <a:pt x="466" y="1"/>
                    <a:pt x="460" y="1"/>
                    <a:pt x="4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35"/>
            <p:cNvSpPr/>
            <p:nvPr/>
          </p:nvSpPr>
          <p:spPr>
            <a:xfrm>
              <a:off x="4038900" y="3648425"/>
              <a:ext cx="276750" cy="717275"/>
            </a:xfrm>
            <a:custGeom>
              <a:rect b="b" l="l" r="r" t="t"/>
              <a:pathLst>
                <a:path extrusionOk="0" h="28691" w="11070">
                  <a:moveTo>
                    <a:pt x="774" y="0"/>
                  </a:moveTo>
                  <a:cubicBezTo>
                    <a:pt x="665" y="0"/>
                    <a:pt x="1" y="728"/>
                    <a:pt x="914" y="1202"/>
                  </a:cubicBezTo>
                  <a:cubicBezTo>
                    <a:pt x="2394" y="2724"/>
                    <a:pt x="4801" y="5496"/>
                    <a:pt x="5418" y="6366"/>
                  </a:cubicBezTo>
                  <a:cubicBezTo>
                    <a:pt x="6643" y="8091"/>
                    <a:pt x="7750" y="9921"/>
                    <a:pt x="8527" y="11896"/>
                  </a:cubicBezTo>
                  <a:cubicBezTo>
                    <a:pt x="9215" y="13645"/>
                    <a:pt x="9570" y="15498"/>
                    <a:pt x="9730" y="17365"/>
                  </a:cubicBezTo>
                  <a:cubicBezTo>
                    <a:pt x="10037" y="20976"/>
                    <a:pt x="10053" y="24591"/>
                    <a:pt x="10031" y="28217"/>
                  </a:cubicBezTo>
                  <a:cubicBezTo>
                    <a:pt x="10028" y="28561"/>
                    <a:pt x="10112" y="28691"/>
                    <a:pt x="10227" y="28691"/>
                  </a:cubicBezTo>
                  <a:cubicBezTo>
                    <a:pt x="10446" y="28691"/>
                    <a:pt x="10778" y="28220"/>
                    <a:pt x="10848" y="27855"/>
                  </a:cubicBezTo>
                  <a:cubicBezTo>
                    <a:pt x="10870" y="27734"/>
                    <a:pt x="11069" y="23535"/>
                    <a:pt x="10951" y="21471"/>
                  </a:cubicBezTo>
                  <a:cubicBezTo>
                    <a:pt x="10727" y="17513"/>
                    <a:pt x="10451" y="13403"/>
                    <a:pt x="8587" y="9824"/>
                  </a:cubicBezTo>
                  <a:cubicBezTo>
                    <a:pt x="7625" y="7979"/>
                    <a:pt x="6443" y="6162"/>
                    <a:pt x="5136" y="4542"/>
                  </a:cubicBezTo>
                  <a:cubicBezTo>
                    <a:pt x="4502" y="3756"/>
                    <a:pt x="3779" y="3051"/>
                    <a:pt x="3133" y="2278"/>
                  </a:cubicBezTo>
                  <a:cubicBezTo>
                    <a:pt x="2697" y="1755"/>
                    <a:pt x="875" y="75"/>
                    <a:pt x="783" y="3"/>
                  </a:cubicBezTo>
                  <a:cubicBezTo>
                    <a:pt x="781" y="1"/>
                    <a:pt x="778" y="0"/>
                    <a:pt x="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35"/>
            <p:cNvSpPr/>
            <p:nvPr/>
          </p:nvSpPr>
          <p:spPr>
            <a:xfrm>
              <a:off x="3770650" y="3380375"/>
              <a:ext cx="512825" cy="430725"/>
            </a:xfrm>
            <a:custGeom>
              <a:rect b="b" l="l" r="r" t="t"/>
              <a:pathLst>
                <a:path extrusionOk="0" h="17229" w="20513">
                  <a:moveTo>
                    <a:pt x="11285" y="1"/>
                  </a:moveTo>
                  <a:cubicBezTo>
                    <a:pt x="10272" y="1"/>
                    <a:pt x="9831" y="1900"/>
                    <a:pt x="9673" y="2572"/>
                  </a:cubicBezTo>
                  <a:cubicBezTo>
                    <a:pt x="9387" y="3791"/>
                    <a:pt x="9233" y="5121"/>
                    <a:pt x="9318" y="6404"/>
                  </a:cubicBezTo>
                  <a:cubicBezTo>
                    <a:pt x="8865" y="5186"/>
                    <a:pt x="8099" y="4001"/>
                    <a:pt x="7277" y="3149"/>
                  </a:cubicBezTo>
                  <a:cubicBezTo>
                    <a:pt x="6816" y="2671"/>
                    <a:pt x="5831" y="1813"/>
                    <a:pt x="4994" y="1813"/>
                  </a:cubicBezTo>
                  <a:cubicBezTo>
                    <a:pt x="4797" y="1813"/>
                    <a:pt x="4608" y="1861"/>
                    <a:pt x="4436" y="1972"/>
                  </a:cubicBezTo>
                  <a:cubicBezTo>
                    <a:pt x="3520" y="2563"/>
                    <a:pt x="4077" y="4270"/>
                    <a:pt x="4458" y="5005"/>
                  </a:cubicBezTo>
                  <a:cubicBezTo>
                    <a:pt x="5016" y="6081"/>
                    <a:pt x="5892" y="6986"/>
                    <a:pt x="6763" y="7882"/>
                  </a:cubicBezTo>
                  <a:cubicBezTo>
                    <a:pt x="5865" y="7299"/>
                    <a:pt x="4952" y="6757"/>
                    <a:pt x="3888" y="6426"/>
                  </a:cubicBezTo>
                  <a:cubicBezTo>
                    <a:pt x="3469" y="6297"/>
                    <a:pt x="2822" y="6132"/>
                    <a:pt x="2215" y="6132"/>
                  </a:cubicBezTo>
                  <a:cubicBezTo>
                    <a:pt x="1639" y="6132"/>
                    <a:pt x="1100" y="6281"/>
                    <a:pt x="830" y="6748"/>
                  </a:cubicBezTo>
                  <a:cubicBezTo>
                    <a:pt x="1" y="8178"/>
                    <a:pt x="3275" y="9286"/>
                    <a:pt x="5847" y="9908"/>
                  </a:cubicBezTo>
                  <a:cubicBezTo>
                    <a:pt x="5769" y="9907"/>
                    <a:pt x="5691" y="9906"/>
                    <a:pt x="5613" y="9906"/>
                  </a:cubicBezTo>
                  <a:cubicBezTo>
                    <a:pt x="4614" y="9906"/>
                    <a:pt x="3619" y="10010"/>
                    <a:pt x="2678" y="10353"/>
                  </a:cubicBezTo>
                  <a:cubicBezTo>
                    <a:pt x="2033" y="10588"/>
                    <a:pt x="895" y="11128"/>
                    <a:pt x="1159" y="12023"/>
                  </a:cubicBezTo>
                  <a:cubicBezTo>
                    <a:pt x="1395" y="12819"/>
                    <a:pt x="2514" y="12977"/>
                    <a:pt x="3438" y="12977"/>
                  </a:cubicBezTo>
                  <a:cubicBezTo>
                    <a:pt x="3797" y="12977"/>
                    <a:pt x="4126" y="12953"/>
                    <a:pt x="4362" y="12934"/>
                  </a:cubicBezTo>
                  <a:cubicBezTo>
                    <a:pt x="5446" y="12844"/>
                    <a:pt x="6755" y="12560"/>
                    <a:pt x="7826" y="11988"/>
                  </a:cubicBezTo>
                  <a:lnTo>
                    <a:pt x="7826" y="11988"/>
                  </a:lnTo>
                  <a:cubicBezTo>
                    <a:pt x="7074" y="13004"/>
                    <a:pt x="6445" y="14176"/>
                    <a:pt x="6306" y="15404"/>
                  </a:cubicBezTo>
                  <a:cubicBezTo>
                    <a:pt x="6224" y="16140"/>
                    <a:pt x="6390" y="17229"/>
                    <a:pt x="7330" y="17229"/>
                  </a:cubicBezTo>
                  <a:cubicBezTo>
                    <a:pt x="7343" y="17229"/>
                    <a:pt x="7356" y="17229"/>
                    <a:pt x="7369" y="17228"/>
                  </a:cubicBezTo>
                  <a:cubicBezTo>
                    <a:pt x="8236" y="17201"/>
                    <a:pt x="9839" y="13371"/>
                    <a:pt x="9921" y="13181"/>
                  </a:cubicBezTo>
                  <a:lnTo>
                    <a:pt x="9921" y="13181"/>
                  </a:lnTo>
                  <a:cubicBezTo>
                    <a:pt x="9729" y="15727"/>
                    <a:pt x="10139" y="17149"/>
                    <a:pt x="10963" y="17149"/>
                  </a:cubicBezTo>
                  <a:cubicBezTo>
                    <a:pt x="11075" y="17149"/>
                    <a:pt x="11194" y="17123"/>
                    <a:pt x="11320" y="17070"/>
                  </a:cubicBezTo>
                  <a:cubicBezTo>
                    <a:pt x="12111" y="16739"/>
                    <a:pt x="12221" y="15651"/>
                    <a:pt x="12266" y="14918"/>
                  </a:cubicBezTo>
                  <a:cubicBezTo>
                    <a:pt x="12320" y="14026"/>
                    <a:pt x="12292" y="13134"/>
                    <a:pt x="12215" y="12246"/>
                  </a:cubicBezTo>
                  <a:lnTo>
                    <a:pt x="12215" y="12246"/>
                  </a:lnTo>
                  <a:cubicBezTo>
                    <a:pt x="13251" y="13024"/>
                    <a:pt x="14436" y="13580"/>
                    <a:pt x="15648" y="14070"/>
                  </a:cubicBezTo>
                  <a:cubicBezTo>
                    <a:pt x="15966" y="14198"/>
                    <a:pt x="16770" y="14589"/>
                    <a:pt x="17349" y="14589"/>
                  </a:cubicBezTo>
                  <a:cubicBezTo>
                    <a:pt x="17579" y="14589"/>
                    <a:pt x="17774" y="14528"/>
                    <a:pt x="17889" y="14364"/>
                  </a:cubicBezTo>
                  <a:cubicBezTo>
                    <a:pt x="18416" y="13624"/>
                    <a:pt x="16592" y="12038"/>
                    <a:pt x="16211" y="11671"/>
                  </a:cubicBezTo>
                  <a:cubicBezTo>
                    <a:pt x="15610" y="11095"/>
                    <a:pt x="14970" y="10601"/>
                    <a:pt x="14288" y="10188"/>
                  </a:cubicBezTo>
                  <a:lnTo>
                    <a:pt x="14288" y="10188"/>
                  </a:lnTo>
                  <a:cubicBezTo>
                    <a:pt x="14599" y="10217"/>
                    <a:pt x="14919" y="10229"/>
                    <a:pt x="15239" y="10229"/>
                  </a:cubicBezTo>
                  <a:cubicBezTo>
                    <a:pt x="15965" y="10229"/>
                    <a:pt x="16686" y="10170"/>
                    <a:pt x="17276" y="10128"/>
                  </a:cubicBezTo>
                  <a:cubicBezTo>
                    <a:pt x="18023" y="10076"/>
                    <a:pt x="20152" y="9971"/>
                    <a:pt x="20349" y="8997"/>
                  </a:cubicBezTo>
                  <a:cubicBezTo>
                    <a:pt x="20513" y="8189"/>
                    <a:pt x="19360" y="7810"/>
                    <a:pt x="18765" y="7661"/>
                  </a:cubicBezTo>
                  <a:cubicBezTo>
                    <a:pt x="18125" y="7501"/>
                    <a:pt x="17452" y="7439"/>
                    <a:pt x="16769" y="7439"/>
                  </a:cubicBezTo>
                  <a:cubicBezTo>
                    <a:pt x="16074" y="7439"/>
                    <a:pt x="15369" y="7503"/>
                    <a:pt x="14678" y="7592"/>
                  </a:cubicBezTo>
                  <a:cubicBezTo>
                    <a:pt x="15724" y="7128"/>
                    <a:pt x="16733" y="6531"/>
                    <a:pt x="17466" y="5721"/>
                  </a:cubicBezTo>
                  <a:cubicBezTo>
                    <a:pt x="17895" y="5249"/>
                    <a:pt x="18807" y="3965"/>
                    <a:pt x="18162" y="3320"/>
                  </a:cubicBezTo>
                  <a:cubicBezTo>
                    <a:pt x="18005" y="3162"/>
                    <a:pt x="17791" y="3100"/>
                    <a:pt x="17549" y="3100"/>
                  </a:cubicBezTo>
                  <a:cubicBezTo>
                    <a:pt x="16802" y="3100"/>
                    <a:pt x="15786" y="3696"/>
                    <a:pt x="15334" y="3914"/>
                  </a:cubicBezTo>
                  <a:cubicBezTo>
                    <a:pt x="14101" y="4509"/>
                    <a:pt x="12987" y="5317"/>
                    <a:pt x="12012" y="6269"/>
                  </a:cubicBezTo>
                  <a:cubicBezTo>
                    <a:pt x="12492" y="5071"/>
                    <a:pt x="12806" y="3836"/>
                    <a:pt x="12667" y="2506"/>
                  </a:cubicBezTo>
                  <a:cubicBezTo>
                    <a:pt x="12597" y="1817"/>
                    <a:pt x="12293" y="82"/>
                    <a:pt x="11355" y="4"/>
                  </a:cubicBezTo>
                  <a:cubicBezTo>
                    <a:pt x="11331" y="2"/>
                    <a:pt x="11308" y="1"/>
                    <a:pt x="112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5"/>
            <p:cNvSpPr/>
            <p:nvPr/>
          </p:nvSpPr>
          <p:spPr>
            <a:xfrm>
              <a:off x="3928475" y="3560800"/>
              <a:ext cx="200425" cy="111400"/>
            </a:xfrm>
            <a:custGeom>
              <a:rect b="b" l="l" r="r" t="t"/>
              <a:pathLst>
                <a:path extrusionOk="0" h="4456" w="8017">
                  <a:moveTo>
                    <a:pt x="5069" y="0"/>
                  </a:moveTo>
                  <a:cubicBezTo>
                    <a:pt x="4048" y="0"/>
                    <a:pt x="2933" y="386"/>
                    <a:pt x="2140" y="749"/>
                  </a:cubicBezTo>
                  <a:cubicBezTo>
                    <a:pt x="1" y="1728"/>
                    <a:pt x="224" y="3293"/>
                    <a:pt x="1533" y="3983"/>
                  </a:cubicBezTo>
                  <a:cubicBezTo>
                    <a:pt x="2153" y="4309"/>
                    <a:pt x="2824" y="4456"/>
                    <a:pt x="3476" y="4456"/>
                  </a:cubicBezTo>
                  <a:cubicBezTo>
                    <a:pt x="4177" y="4456"/>
                    <a:pt x="4855" y="4286"/>
                    <a:pt x="5419" y="3987"/>
                  </a:cubicBezTo>
                  <a:cubicBezTo>
                    <a:pt x="6420" y="3457"/>
                    <a:pt x="8017" y="1940"/>
                    <a:pt x="6965" y="744"/>
                  </a:cubicBezTo>
                  <a:cubicBezTo>
                    <a:pt x="6483" y="198"/>
                    <a:pt x="5800" y="0"/>
                    <a:pt x="50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5"/>
            <p:cNvSpPr/>
            <p:nvPr/>
          </p:nvSpPr>
          <p:spPr>
            <a:xfrm>
              <a:off x="4024025" y="3594975"/>
              <a:ext cx="28075" cy="25250"/>
            </a:xfrm>
            <a:custGeom>
              <a:rect b="b" l="l" r="r" t="t"/>
              <a:pathLst>
                <a:path extrusionOk="0" h="1010" w="1123">
                  <a:moveTo>
                    <a:pt x="445" y="0"/>
                  </a:moveTo>
                  <a:cubicBezTo>
                    <a:pt x="389" y="0"/>
                    <a:pt x="332" y="16"/>
                    <a:pt x="277" y="51"/>
                  </a:cubicBezTo>
                  <a:cubicBezTo>
                    <a:pt x="0" y="227"/>
                    <a:pt x="21" y="627"/>
                    <a:pt x="226" y="833"/>
                  </a:cubicBezTo>
                  <a:cubicBezTo>
                    <a:pt x="328" y="935"/>
                    <a:pt x="499" y="1010"/>
                    <a:pt x="662" y="1010"/>
                  </a:cubicBezTo>
                  <a:cubicBezTo>
                    <a:pt x="802" y="1010"/>
                    <a:pt x="936" y="954"/>
                    <a:pt x="1010" y="811"/>
                  </a:cubicBezTo>
                  <a:cubicBezTo>
                    <a:pt x="1122" y="593"/>
                    <a:pt x="793" y="0"/>
                    <a:pt x="4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5"/>
            <p:cNvSpPr/>
            <p:nvPr/>
          </p:nvSpPr>
          <p:spPr>
            <a:xfrm>
              <a:off x="3971275" y="3627025"/>
              <a:ext cx="28075" cy="25225"/>
            </a:xfrm>
            <a:custGeom>
              <a:rect b="b" l="l" r="r" t="t"/>
              <a:pathLst>
                <a:path extrusionOk="0" h="1009" w="1123">
                  <a:moveTo>
                    <a:pt x="446" y="0"/>
                  </a:moveTo>
                  <a:cubicBezTo>
                    <a:pt x="390" y="0"/>
                    <a:pt x="333" y="16"/>
                    <a:pt x="277" y="51"/>
                  </a:cubicBezTo>
                  <a:cubicBezTo>
                    <a:pt x="1" y="226"/>
                    <a:pt x="21" y="629"/>
                    <a:pt x="226" y="832"/>
                  </a:cubicBezTo>
                  <a:cubicBezTo>
                    <a:pt x="328" y="934"/>
                    <a:pt x="500" y="1008"/>
                    <a:pt x="662" y="1008"/>
                  </a:cubicBezTo>
                  <a:cubicBezTo>
                    <a:pt x="802" y="1008"/>
                    <a:pt x="936" y="953"/>
                    <a:pt x="1011" y="810"/>
                  </a:cubicBezTo>
                  <a:cubicBezTo>
                    <a:pt x="1123" y="592"/>
                    <a:pt x="794" y="0"/>
                    <a:pt x="4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35"/>
            <p:cNvSpPr/>
            <p:nvPr/>
          </p:nvSpPr>
          <p:spPr>
            <a:xfrm>
              <a:off x="3970500" y="3586025"/>
              <a:ext cx="32075" cy="24350"/>
            </a:xfrm>
            <a:custGeom>
              <a:rect b="b" l="l" r="r" t="t"/>
              <a:pathLst>
                <a:path extrusionOk="0" h="974" w="1283">
                  <a:moveTo>
                    <a:pt x="664" y="0"/>
                  </a:moveTo>
                  <a:cubicBezTo>
                    <a:pt x="513" y="0"/>
                    <a:pt x="360" y="64"/>
                    <a:pt x="259" y="174"/>
                  </a:cubicBezTo>
                  <a:cubicBezTo>
                    <a:pt x="78" y="370"/>
                    <a:pt x="0" y="805"/>
                    <a:pt x="314" y="955"/>
                  </a:cubicBezTo>
                  <a:cubicBezTo>
                    <a:pt x="341" y="968"/>
                    <a:pt x="374" y="974"/>
                    <a:pt x="410" y="974"/>
                  </a:cubicBezTo>
                  <a:cubicBezTo>
                    <a:pt x="716" y="974"/>
                    <a:pt x="1283" y="539"/>
                    <a:pt x="1043" y="192"/>
                  </a:cubicBezTo>
                  <a:cubicBezTo>
                    <a:pt x="951" y="59"/>
                    <a:pt x="809" y="0"/>
                    <a:pt x="6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5"/>
            <p:cNvSpPr/>
            <p:nvPr/>
          </p:nvSpPr>
          <p:spPr>
            <a:xfrm>
              <a:off x="4065350" y="3618500"/>
              <a:ext cx="19800" cy="19000"/>
            </a:xfrm>
            <a:custGeom>
              <a:rect b="b" l="l" r="r" t="t"/>
              <a:pathLst>
                <a:path extrusionOk="0" h="760" w="792">
                  <a:moveTo>
                    <a:pt x="394" y="0"/>
                  </a:moveTo>
                  <a:cubicBezTo>
                    <a:pt x="288" y="0"/>
                    <a:pt x="180" y="62"/>
                    <a:pt x="118" y="163"/>
                  </a:cubicBezTo>
                  <a:cubicBezTo>
                    <a:pt x="19" y="326"/>
                    <a:pt x="1" y="663"/>
                    <a:pt x="207" y="751"/>
                  </a:cubicBezTo>
                  <a:cubicBezTo>
                    <a:pt x="220" y="757"/>
                    <a:pt x="234" y="759"/>
                    <a:pt x="250" y="759"/>
                  </a:cubicBezTo>
                  <a:cubicBezTo>
                    <a:pt x="439" y="759"/>
                    <a:pt x="791" y="372"/>
                    <a:pt x="613" y="118"/>
                  </a:cubicBezTo>
                  <a:cubicBezTo>
                    <a:pt x="555" y="36"/>
                    <a:pt x="475"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5"/>
            <p:cNvSpPr/>
            <p:nvPr/>
          </p:nvSpPr>
          <p:spPr>
            <a:xfrm>
              <a:off x="3949950" y="3611425"/>
              <a:ext cx="19825" cy="19000"/>
            </a:xfrm>
            <a:custGeom>
              <a:rect b="b" l="l" r="r" t="t"/>
              <a:pathLst>
                <a:path extrusionOk="0" h="760" w="793">
                  <a:moveTo>
                    <a:pt x="395" y="1"/>
                  </a:moveTo>
                  <a:cubicBezTo>
                    <a:pt x="289" y="1"/>
                    <a:pt x="181" y="63"/>
                    <a:pt x="119" y="163"/>
                  </a:cubicBezTo>
                  <a:cubicBezTo>
                    <a:pt x="19" y="327"/>
                    <a:pt x="1" y="663"/>
                    <a:pt x="209" y="752"/>
                  </a:cubicBezTo>
                  <a:cubicBezTo>
                    <a:pt x="221" y="757"/>
                    <a:pt x="236" y="760"/>
                    <a:pt x="251" y="760"/>
                  </a:cubicBezTo>
                  <a:cubicBezTo>
                    <a:pt x="440" y="760"/>
                    <a:pt x="792" y="372"/>
                    <a:pt x="613" y="119"/>
                  </a:cubicBezTo>
                  <a:cubicBezTo>
                    <a:pt x="555" y="37"/>
                    <a:pt x="475" y="1"/>
                    <a:pt x="3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35"/>
            <p:cNvSpPr/>
            <p:nvPr/>
          </p:nvSpPr>
          <p:spPr>
            <a:xfrm>
              <a:off x="4074025" y="3584550"/>
              <a:ext cx="19725" cy="18000"/>
            </a:xfrm>
            <a:custGeom>
              <a:rect b="b" l="l" r="r" t="t"/>
              <a:pathLst>
                <a:path extrusionOk="0" h="720" w="789">
                  <a:moveTo>
                    <a:pt x="334" y="0"/>
                  </a:moveTo>
                  <a:cubicBezTo>
                    <a:pt x="328" y="0"/>
                    <a:pt x="321" y="1"/>
                    <a:pt x="315" y="1"/>
                  </a:cubicBezTo>
                  <a:cubicBezTo>
                    <a:pt x="83" y="16"/>
                    <a:pt x="1" y="258"/>
                    <a:pt x="92" y="444"/>
                  </a:cubicBezTo>
                  <a:cubicBezTo>
                    <a:pt x="159" y="575"/>
                    <a:pt x="338" y="719"/>
                    <a:pt x="502" y="719"/>
                  </a:cubicBezTo>
                  <a:cubicBezTo>
                    <a:pt x="550" y="719"/>
                    <a:pt x="597" y="707"/>
                    <a:pt x="640" y="677"/>
                  </a:cubicBezTo>
                  <a:cubicBezTo>
                    <a:pt x="788" y="573"/>
                    <a:pt x="656" y="0"/>
                    <a:pt x="3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35"/>
            <p:cNvSpPr/>
            <p:nvPr/>
          </p:nvSpPr>
          <p:spPr>
            <a:xfrm>
              <a:off x="4012800" y="3567950"/>
              <a:ext cx="21825" cy="14575"/>
            </a:xfrm>
            <a:custGeom>
              <a:rect b="b" l="l" r="r" t="t"/>
              <a:pathLst>
                <a:path extrusionOk="0" h="583" w="873">
                  <a:moveTo>
                    <a:pt x="492" y="0"/>
                  </a:moveTo>
                  <a:cubicBezTo>
                    <a:pt x="489" y="0"/>
                    <a:pt x="486" y="1"/>
                    <a:pt x="482" y="1"/>
                  </a:cubicBezTo>
                  <a:cubicBezTo>
                    <a:pt x="292" y="7"/>
                    <a:pt x="0" y="174"/>
                    <a:pt x="39" y="397"/>
                  </a:cubicBezTo>
                  <a:cubicBezTo>
                    <a:pt x="58" y="499"/>
                    <a:pt x="250" y="582"/>
                    <a:pt x="437" y="582"/>
                  </a:cubicBezTo>
                  <a:cubicBezTo>
                    <a:pt x="588" y="582"/>
                    <a:pt x="735" y="529"/>
                    <a:pt x="789" y="390"/>
                  </a:cubicBezTo>
                  <a:cubicBezTo>
                    <a:pt x="873" y="175"/>
                    <a:pt x="695" y="0"/>
                    <a:pt x="4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5"/>
            <p:cNvSpPr/>
            <p:nvPr/>
          </p:nvSpPr>
          <p:spPr>
            <a:xfrm>
              <a:off x="3989600" y="3609075"/>
              <a:ext cx="19750" cy="18050"/>
            </a:xfrm>
            <a:custGeom>
              <a:rect b="b" l="l" r="r" t="t"/>
              <a:pathLst>
                <a:path extrusionOk="0" h="722" w="790">
                  <a:moveTo>
                    <a:pt x="335" y="1"/>
                  </a:moveTo>
                  <a:cubicBezTo>
                    <a:pt x="329" y="1"/>
                    <a:pt x="323" y="1"/>
                    <a:pt x="316" y="2"/>
                  </a:cubicBezTo>
                  <a:cubicBezTo>
                    <a:pt x="83" y="17"/>
                    <a:pt x="1" y="260"/>
                    <a:pt x="93" y="445"/>
                  </a:cubicBezTo>
                  <a:cubicBezTo>
                    <a:pt x="161" y="576"/>
                    <a:pt x="340" y="721"/>
                    <a:pt x="503" y="721"/>
                  </a:cubicBezTo>
                  <a:cubicBezTo>
                    <a:pt x="551" y="721"/>
                    <a:pt x="598" y="709"/>
                    <a:pt x="640" y="679"/>
                  </a:cubicBezTo>
                  <a:cubicBezTo>
                    <a:pt x="789" y="574"/>
                    <a:pt x="657" y="1"/>
                    <a:pt x="3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5"/>
            <p:cNvSpPr/>
            <p:nvPr/>
          </p:nvSpPr>
          <p:spPr>
            <a:xfrm>
              <a:off x="4047775" y="3566325"/>
              <a:ext cx="22150" cy="14700"/>
            </a:xfrm>
            <a:custGeom>
              <a:rect b="b" l="l" r="r" t="t"/>
              <a:pathLst>
                <a:path extrusionOk="0" h="588" w="886">
                  <a:moveTo>
                    <a:pt x="375" y="1"/>
                  </a:moveTo>
                  <a:cubicBezTo>
                    <a:pt x="292" y="1"/>
                    <a:pt x="214" y="27"/>
                    <a:pt x="156" y="93"/>
                  </a:cubicBezTo>
                  <a:cubicBezTo>
                    <a:pt x="1" y="266"/>
                    <a:pt x="111" y="497"/>
                    <a:pt x="307" y="564"/>
                  </a:cubicBezTo>
                  <a:cubicBezTo>
                    <a:pt x="352" y="579"/>
                    <a:pt x="407" y="587"/>
                    <a:pt x="465" y="587"/>
                  </a:cubicBezTo>
                  <a:cubicBezTo>
                    <a:pt x="636" y="587"/>
                    <a:pt x="830" y="515"/>
                    <a:pt x="861" y="348"/>
                  </a:cubicBezTo>
                  <a:cubicBezTo>
                    <a:pt x="885" y="214"/>
                    <a:pt x="610" y="1"/>
                    <a:pt x="3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5"/>
            <p:cNvSpPr/>
            <p:nvPr/>
          </p:nvSpPr>
          <p:spPr>
            <a:xfrm>
              <a:off x="4018300" y="3636325"/>
              <a:ext cx="19700" cy="18000"/>
            </a:xfrm>
            <a:custGeom>
              <a:rect b="b" l="l" r="r" t="t"/>
              <a:pathLst>
                <a:path extrusionOk="0" h="720" w="788">
                  <a:moveTo>
                    <a:pt x="333" y="0"/>
                  </a:moveTo>
                  <a:cubicBezTo>
                    <a:pt x="327" y="0"/>
                    <a:pt x="321" y="1"/>
                    <a:pt x="315" y="1"/>
                  </a:cubicBezTo>
                  <a:cubicBezTo>
                    <a:pt x="83" y="16"/>
                    <a:pt x="0" y="257"/>
                    <a:pt x="93" y="444"/>
                  </a:cubicBezTo>
                  <a:cubicBezTo>
                    <a:pt x="159" y="575"/>
                    <a:pt x="338" y="719"/>
                    <a:pt x="501" y="719"/>
                  </a:cubicBezTo>
                  <a:cubicBezTo>
                    <a:pt x="550" y="719"/>
                    <a:pt x="597" y="707"/>
                    <a:pt x="639" y="677"/>
                  </a:cubicBezTo>
                  <a:cubicBezTo>
                    <a:pt x="788" y="573"/>
                    <a:pt x="655" y="0"/>
                    <a:pt x="3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5"/>
            <p:cNvSpPr/>
            <p:nvPr/>
          </p:nvSpPr>
          <p:spPr>
            <a:xfrm>
              <a:off x="4260075" y="3737175"/>
              <a:ext cx="535475" cy="608350"/>
            </a:xfrm>
            <a:custGeom>
              <a:rect b="b" l="l" r="r" t="t"/>
              <a:pathLst>
                <a:path extrusionOk="0" h="24334" w="21419">
                  <a:moveTo>
                    <a:pt x="1946" y="0"/>
                  </a:moveTo>
                  <a:cubicBezTo>
                    <a:pt x="1305" y="0"/>
                    <a:pt x="742" y="237"/>
                    <a:pt x="466" y="995"/>
                  </a:cubicBezTo>
                  <a:cubicBezTo>
                    <a:pt x="0" y="2274"/>
                    <a:pt x="178" y="4059"/>
                    <a:pt x="765" y="5270"/>
                  </a:cubicBezTo>
                  <a:cubicBezTo>
                    <a:pt x="1533" y="6854"/>
                    <a:pt x="2936" y="8090"/>
                    <a:pt x="4295" y="9165"/>
                  </a:cubicBezTo>
                  <a:cubicBezTo>
                    <a:pt x="5909" y="10440"/>
                    <a:pt x="7618" y="11622"/>
                    <a:pt x="9311" y="12790"/>
                  </a:cubicBezTo>
                  <a:cubicBezTo>
                    <a:pt x="11762" y="14484"/>
                    <a:pt x="14308" y="16072"/>
                    <a:pt x="16628" y="17945"/>
                  </a:cubicBezTo>
                  <a:cubicBezTo>
                    <a:pt x="18703" y="19621"/>
                    <a:pt x="20409" y="21629"/>
                    <a:pt x="21129" y="24242"/>
                  </a:cubicBezTo>
                  <a:cubicBezTo>
                    <a:pt x="21146" y="24306"/>
                    <a:pt x="21193" y="24333"/>
                    <a:pt x="21242" y="24333"/>
                  </a:cubicBezTo>
                  <a:cubicBezTo>
                    <a:pt x="21326" y="24333"/>
                    <a:pt x="21419" y="24253"/>
                    <a:pt x="21391" y="24145"/>
                  </a:cubicBezTo>
                  <a:cubicBezTo>
                    <a:pt x="21386" y="24128"/>
                    <a:pt x="21382" y="24110"/>
                    <a:pt x="21376" y="24094"/>
                  </a:cubicBezTo>
                  <a:cubicBezTo>
                    <a:pt x="21394" y="24070"/>
                    <a:pt x="21401" y="24038"/>
                    <a:pt x="21386" y="23998"/>
                  </a:cubicBezTo>
                  <a:cubicBezTo>
                    <a:pt x="21347" y="23901"/>
                    <a:pt x="21307" y="23803"/>
                    <a:pt x="21265" y="23706"/>
                  </a:cubicBezTo>
                  <a:cubicBezTo>
                    <a:pt x="21060" y="23042"/>
                    <a:pt x="20786" y="22421"/>
                    <a:pt x="20461" y="21839"/>
                  </a:cubicBezTo>
                  <a:cubicBezTo>
                    <a:pt x="18655" y="17803"/>
                    <a:pt x="16475" y="13889"/>
                    <a:pt x="14150" y="10154"/>
                  </a:cubicBezTo>
                  <a:cubicBezTo>
                    <a:pt x="11643" y="6127"/>
                    <a:pt x="8658" y="1946"/>
                    <a:pt x="3936" y="438"/>
                  </a:cubicBezTo>
                  <a:cubicBezTo>
                    <a:pt x="3338" y="247"/>
                    <a:pt x="2601" y="0"/>
                    <a:pt x="19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35"/>
            <p:cNvSpPr/>
            <p:nvPr/>
          </p:nvSpPr>
          <p:spPr>
            <a:xfrm>
              <a:off x="4343850" y="3805750"/>
              <a:ext cx="389300" cy="422125"/>
            </a:xfrm>
            <a:custGeom>
              <a:rect b="b" l="l" r="r" t="t"/>
              <a:pathLst>
                <a:path extrusionOk="0" h="16885" w="15572">
                  <a:moveTo>
                    <a:pt x="143" y="0"/>
                  </a:moveTo>
                  <a:cubicBezTo>
                    <a:pt x="65" y="0"/>
                    <a:pt x="0" y="111"/>
                    <a:pt x="76" y="179"/>
                  </a:cubicBezTo>
                  <a:cubicBezTo>
                    <a:pt x="2988" y="2851"/>
                    <a:pt x="5825" y="5606"/>
                    <a:pt x="8650" y="8371"/>
                  </a:cubicBezTo>
                  <a:cubicBezTo>
                    <a:pt x="9976" y="9670"/>
                    <a:pt x="14044" y="14301"/>
                    <a:pt x="15309" y="16823"/>
                  </a:cubicBezTo>
                  <a:cubicBezTo>
                    <a:pt x="15329" y="16866"/>
                    <a:pt x="15363" y="16884"/>
                    <a:pt x="15397" y="16884"/>
                  </a:cubicBezTo>
                  <a:cubicBezTo>
                    <a:pt x="15480" y="16884"/>
                    <a:pt x="15571" y="16780"/>
                    <a:pt x="15518" y="16675"/>
                  </a:cubicBezTo>
                  <a:cubicBezTo>
                    <a:pt x="14064" y="13806"/>
                    <a:pt x="10311" y="9631"/>
                    <a:pt x="9035" y="8397"/>
                  </a:cubicBezTo>
                  <a:cubicBezTo>
                    <a:pt x="6121" y="5575"/>
                    <a:pt x="3203" y="2759"/>
                    <a:pt x="205" y="26"/>
                  </a:cubicBezTo>
                  <a:cubicBezTo>
                    <a:pt x="185" y="8"/>
                    <a:pt x="163"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5"/>
            <p:cNvSpPr/>
            <p:nvPr/>
          </p:nvSpPr>
          <p:spPr>
            <a:xfrm>
              <a:off x="4454750" y="3473350"/>
              <a:ext cx="322950" cy="238750"/>
            </a:xfrm>
            <a:custGeom>
              <a:rect b="b" l="l" r="r" t="t"/>
              <a:pathLst>
                <a:path extrusionOk="0" h="9550" w="12918">
                  <a:moveTo>
                    <a:pt x="9308" y="0"/>
                  </a:moveTo>
                  <a:cubicBezTo>
                    <a:pt x="8789" y="0"/>
                    <a:pt x="8336" y="550"/>
                    <a:pt x="8085" y="948"/>
                  </a:cubicBezTo>
                  <a:cubicBezTo>
                    <a:pt x="7720" y="1524"/>
                    <a:pt x="7464" y="2236"/>
                    <a:pt x="7332" y="2956"/>
                  </a:cubicBezTo>
                  <a:cubicBezTo>
                    <a:pt x="7247" y="2739"/>
                    <a:pt x="7154" y="2526"/>
                    <a:pt x="7050" y="2317"/>
                  </a:cubicBezTo>
                  <a:cubicBezTo>
                    <a:pt x="6846" y="1909"/>
                    <a:pt x="6533" y="1257"/>
                    <a:pt x="5997" y="1257"/>
                  </a:cubicBezTo>
                  <a:cubicBezTo>
                    <a:pt x="5976" y="1257"/>
                    <a:pt x="5956" y="1258"/>
                    <a:pt x="5935" y="1260"/>
                  </a:cubicBezTo>
                  <a:cubicBezTo>
                    <a:pt x="5332" y="1314"/>
                    <a:pt x="5052" y="2178"/>
                    <a:pt x="4976" y="2671"/>
                  </a:cubicBezTo>
                  <a:cubicBezTo>
                    <a:pt x="4865" y="3375"/>
                    <a:pt x="5003" y="3978"/>
                    <a:pt x="5264" y="4570"/>
                  </a:cubicBezTo>
                  <a:cubicBezTo>
                    <a:pt x="4695" y="3981"/>
                    <a:pt x="3992" y="3425"/>
                    <a:pt x="3328" y="3425"/>
                  </a:cubicBezTo>
                  <a:cubicBezTo>
                    <a:pt x="3067" y="3425"/>
                    <a:pt x="2812" y="3511"/>
                    <a:pt x="2574" y="3714"/>
                  </a:cubicBezTo>
                  <a:cubicBezTo>
                    <a:pt x="1751" y="4413"/>
                    <a:pt x="2293" y="6020"/>
                    <a:pt x="3077" y="6806"/>
                  </a:cubicBezTo>
                  <a:cubicBezTo>
                    <a:pt x="2900" y="6787"/>
                    <a:pt x="2711" y="6777"/>
                    <a:pt x="2519" y="6777"/>
                  </a:cubicBezTo>
                  <a:cubicBezTo>
                    <a:pt x="1332" y="6777"/>
                    <a:pt x="0" y="7161"/>
                    <a:pt x="379" y="8345"/>
                  </a:cubicBezTo>
                  <a:cubicBezTo>
                    <a:pt x="563" y="8923"/>
                    <a:pt x="1794" y="9550"/>
                    <a:pt x="3499" y="9550"/>
                  </a:cubicBezTo>
                  <a:cubicBezTo>
                    <a:pt x="5596" y="9550"/>
                    <a:pt x="8411" y="8601"/>
                    <a:pt x="10883" y="5444"/>
                  </a:cubicBezTo>
                  <a:cubicBezTo>
                    <a:pt x="11554" y="4591"/>
                    <a:pt x="12655" y="3562"/>
                    <a:pt x="12824" y="2417"/>
                  </a:cubicBezTo>
                  <a:cubicBezTo>
                    <a:pt x="12917" y="1780"/>
                    <a:pt x="12596" y="1319"/>
                    <a:pt x="11970" y="1319"/>
                  </a:cubicBezTo>
                  <a:cubicBezTo>
                    <a:pt x="11923" y="1319"/>
                    <a:pt x="11873" y="1322"/>
                    <a:pt x="11821" y="1328"/>
                  </a:cubicBezTo>
                  <a:cubicBezTo>
                    <a:pt x="11191" y="1395"/>
                    <a:pt x="10672" y="1845"/>
                    <a:pt x="10298" y="2392"/>
                  </a:cubicBezTo>
                  <a:cubicBezTo>
                    <a:pt x="10419" y="1320"/>
                    <a:pt x="10328" y="292"/>
                    <a:pt x="9537" y="36"/>
                  </a:cubicBezTo>
                  <a:cubicBezTo>
                    <a:pt x="9459" y="11"/>
                    <a:pt x="9383" y="0"/>
                    <a:pt x="9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5"/>
            <p:cNvSpPr/>
            <p:nvPr/>
          </p:nvSpPr>
          <p:spPr>
            <a:xfrm>
              <a:off x="4534475" y="3612025"/>
              <a:ext cx="201525" cy="638825"/>
            </a:xfrm>
            <a:custGeom>
              <a:rect b="b" l="l" r="r" t="t"/>
              <a:pathLst>
                <a:path extrusionOk="0" h="25553" w="8061">
                  <a:moveTo>
                    <a:pt x="5172" y="0"/>
                  </a:moveTo>
                  <a:cubicBezTo>
                    <a:pt x="5140" y="0"/>
                    <a:pt x="5107" y="6"/>
                    <a:pt x="5071" y="18"/>
                  </a:cubicBezTo>
                  <a:cubicBezTo>
                    <a:pt x="4648" y="162"/>
                    <a:pt x="4481" y="1307"/>
                    <a:pt x="4467" y="1307"/>
                  </a:cubicBezTo>
                  <a:cubicBezTo>
                    <a:pt x="4467" y="1307"/>
                    <a:pt x="4467" y="1307"/>
                    <a:pt x="4467" y="1307"/>
                  </a:cubicBezTo>
                  <a:cubicBezTo>
                    <a:pt x="4315" y="954"/>
                    <a:pt x="4014" y="202"/>
                    <a:pt x="3653" y="202"/>
                  </a:cubicBezTo>
                  <a:cubicBezTo>
                    <a:pt x="3607" y="202"/>
                    <a:pt x="3560" y="215"/>
                    <a:pt x="3512" y="241"/>
                  </a:cubicBezTo>
                  <a:cubicBezTo>
                    <a:pt x="3024" y="514"/>
                    <a:pt x="3365" y="1899"/>
                    <a:pt x="3428" y="2198"/>
                  </a:cubicBezTo>
                  <a:cubicBezTo>
                    <a:pt x="3422" y="2198"/>
                    <a:pt x="3419" y="2201"/>
                    <a:pt x="3413" y="2201"/>
                  </a:cubicBezTo>
                  <a:cubicBezTo>
                    <a:pt x="3240" y="2039"/>
                    <a:pt x="2514" y="1599"/>
                    <a:pt x="2164" y="1599"/>
                  </a:cubicBezTo>
                  <a:cubicBezTo>
                    <a:pt x="2076" y="1599"/>
                    <a:pt x="2011" y="1628"/>
                    <a:pt x="1986" y="1696"/>
                  </a:cubicBezTo>
                  <a:cubicBezTo>
                    <a:pt x="1884" y="1972"/>
                    <a:pt x="2357" y="2436"/>
                    <a:pt x="2412" y="2953"/>
                  </a:cubicBezTo>
                  <a:cubicBezTo>
                    <a:pt x="2402" y="3284"/>
                    <a:pt x="1991" y="3325"/>
                    <a:pt x="1641" y="3325"/>
                  </a:cubicBezTo>
                  <a:cubicBezTo>
                    <a:pt x="1524" y="3325"/>
                    <a:pt x="1413" y="3320"/>
                    <a:pt x="1327" y="3320"/>
                  </a:cubicBezTo>
                  <a:cubicBezTo>
                    <a:pt x="1289" y="3320"/>
                    <a:pt x="1256" y="3321"/>
                    <a:pt x="1229" y="3324"/>
                  </a:cubicBezTo>
                  <a:cubicBezTo>
                    <a:pt x="605" y="3376"/>
                    <a:pt x="0" y="4000"/>
                    <a:pt x="554" y="4094"/>
                  </a:cubicBezTo>
                  <a:cubicBezTo>
                    <a:pt x="2215" y="4377"/>
                    <a:pt x="3172" y="4409"/>
                    <a:pt x="4333" y="5833"/>
                  </a:cubicBezTo>
                  <a:cubicBezTo>
                    <a:pt x="5569" y="7350"/>
                    <a:pt x="6018" y="9534"/>
                    <a:pt x="6382" y="11405"/>
                  </a:cubicBezTo>
                  <a:cubicBezTo>
                    <a:pt x="7244" y="15857"/>
                    <a:pt x="6785" y="25553"/>
                    <a:pt x="7239" y="25553"/>
                  </a:cubicBezTo>
                  <a:cubicBezTo>
                    <a:pt x="7246" y="25553"/>
                    <a:pt x="7253" y="25551"/>
                    <a:pt x="7260" y="25546"/>
                  </a:cubicBezTo>
                  <a:cubicBezTo>
                    <a:pt x="8061" y="25039"/>
                    <a:pt x="7974" y="23075"/>
                    <a:pt x="7947" y="21844"/>
                  </a:cubicBezTo>
                  <a:cubicBezTo>
                    <a:pt x="7908" y="19950"/>
                    <a:pt x="7880" y="18066"/>
                    <a:pt x="7676" y="16180"/>
                  </a:cubicBezTo>
                  <a:cubicBezTo>
                    <a:pt x="6980" y="9795"/>
                    <a:pt x="5554" y="6084"/>
                    <a:pt x="5559" y="5463"/>
                  </a:cubicBezTo>
                  <a:cubicBezTo>
                    <a:pt x="5569" y="3675"/>
                    <a:pt x="7633" y="937"/>
                    <a:pt x="7039" y="460"/>
                  </a:cubicBezTo>
                  <a:cubicBezTo>
                    <a:pt x="6963" y="399"/>
                    <a:pt x="6894" y="373"/>
                    <a:pt x="6830" y="373"/>
                  </a:cubicBezTo>
                  <a:cubicBezTo>
                    <a:pt x="6399" y="373"/>
                    <a:pt x="6190" y="1554"/>
                    <a:pt x="5836" y="1591"/>
                  </a:cubicBezTo>
                  <a:cubicBezTo>
                    <a:pt x="5740" y="1590"/>
                    <a:pt x="5701"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5"/>
            <p:cNvSpPr/>
            <p:nvPr/>
          </p:nvSpPr>
          <p:spPr>
            <a:xfrm>
              <a:off x="3714500" y="3811175"/>
              <a:ext cx="605900" cy="562750"/>
            </a:xfrm>
            <a:custGeom>
              <a:rect b="b" l="l" r="r" t="t"/>
              <a:pathLst>
                <a:path extrusionOk="0" h="22510" w="24236">
                  <a:moveTo>
                    <a:pt x="2066" y="1"/>
                  </a:moveTo>
                  <a:cubicBezTo>
                    <a:pt x="1267" y="1"/>
                    <a:pt x="556" y="256"/>
                    <a:pt x="328" y="1196"/>
                  </a:cubicBezTo>
                  <a:cubicBezTo>
                    <a:pt x="1" y="2548"/>
                    <a:pt x="384" y="4339"/>
                    <a:pt x="1117" y="5501"/>
                  </a:cubicBezTo>
                  <a:cubicBezTo>
                    <a:pt x="2078" y="7022"/>
                    <a:pt x="3643" y="8116"/>
                    <a:pt x="5141" y="9049"/>
                  </a:cubicBezTo>
                  <a:cubicBezTo>
                    <a:pt x="6923" y="10160"/>
                    <a:pt x="8792" y="11165"/>
                    <a:pt x="10641" y="12157"/>
                  </a:cubicBezTo>
                  <a:cubicBezTo>
                    <a:pt x="13320" y="13595"/>
                    <a:pt x="16085" y="14918"/>
                    <a:pt x="18651" y="16555"/>
                  </a:cubicBezTo>
                  <a:cubicBezTo>
                    <a:pt x="20946" y="18020"/>
                    <a:pt x="22907" y="19860"/>
                    <a:pt x="23933" y="22430"/>
                  </a:cubicBezTo>
                  <a:cubicBezTo>
                    <a:pt x="23957" y="22486"/>
                    <a:pt x="24000" y="22510"/>
                    <a:pt x="24046" y="22510"/>
                  </a:cubicBezTo>
                  <a:cubicBezTo>
                    <a:pt x="24137" y="22510"/>
                    <a:pt x="24235" y="22414"/>
                    <a:pt x="24192" y="22299"/>
                  </a:cubicBezTo>
                  <a:cubicBezTo>
                    <a:pt x="24188" y="22283"/>
                    <a:pt x="24180" y="22265"/>
                    <a:pt x="24173" y="22250"/>
                  </a:cubicBezTo>
                  <a:cubicBezTo>
                    <a:pt x="24188" y="22223"/>
                    <a:pt x="24192" y="22189"/>
                    <a:pt x="24173" y="22153"/>
                  </a:cubicBezTo>
                  <a:cubicBezTo>
                    <a:pt x="24120" y="22058"/>
                    <a:pt x="24068" y="21964"/>
                    <a:pt x="24015" y="21871"/>
                  </a:cubicBezTo>
                  <a:cubicBezTo>
                    <a:pt x="23731" y="21219"/>
                    <a:pt x="23384" y="20620"/>
                    <a:pt x="22986" y="20065"/>
                  </a:cubicBezTo>
                  <a:cubicBezTo>
                    <a:pt x="20697" y="16178"/>
                    <a:pt x="18038" y="12455"/>
                    <a:pt x="15254" y="8931"/>
                  </a:cubicBezTo>
                  <a:cubicBezTo>
                    <a:pt x="12253" y="5130"/>
                    <a:pt x="8748" y="1228"/>
                    <a:pt x="3785" y="237"/>
                  </a:cubicBezTo>
                  <a:cubicBezTo>
                    <a:pt x="3264" y="133"/>
                    <a:pt x="2642" y="1"/>
                    <a:pt x="2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5"/>
            <p:cNvSpPr/>
            <p:nvPr/>
          </p:nvSpPr>
          <p:spPr>
            <a:xfrm>
              <a:off x="3801050" y="3876825"/>
              <a:ext cx="442575" cy="384875"/>
            </a:xfrm>
            <a:custGeom>
              <a:rect b="b" l="l" r="r" t="t"/>
              <a:pathLst>
                <a:path extrusionOk="0" h="15395" w="17703">
                  <a:moveTo>
                    <a:pt x="147" y="1"/>
                  </a:moveTo>
                  <a:cubicBezTo>
                    <a:pt x="63" y="1"/>
                    <a:pt x="1" y="128"/>
                    <a:pt x="89" y="191"/>
                  </a:cubicBezTo>
                  <a:cubicBezTo>
                    <a:pt x="3347" y="2572"/>
                    <a:pt x="6540" y="5041"/>
                    <a:pt x="9720" y="7526"/>
                  </a:cubicBezTo>
                  <a:cubicBezTo>
                    <a:pt x="11212" y="8692"/>
                    <a:pt x="15865" y="12928"/>
                    <a:pt x="17437" y="15343"/>
                  </a:cubicBezTo>
                  <a:cubicBezTo>
                    <a:pt x="17461" y="15379"/>
                    <a:pt x="17492" y="15394"/>
                    <a:pt x="17523" y="15394"/>
                  </a:cubicBezTo>
                  <a:cubicBezTo>
                    <a:pt x="17613" y="15394"/>
                    <a:pt x="17703" y="15272"/>
                    <a:pt x="17634" y="15165"/>
                  </a:cubicBezTo>
                  <a:cubicBezTo>
                    <a:pt x="15832" y="12419"/>
                    <a:pt x="11548" y="8614"/>
                    <a:pt x="10115" y="7507"/>
                  </a:cubicBezTo>
                  <a:cubicBezTo>
                    <a:pt x="6835" y="4978"/>
                    <a:pt x="3555" y="2450"/>
                    <a:pt x="203" y="20"/>
                  </a:cubicBezTo>
                  <a:cubicBezTo>
                    <a:pt x="184" y="7"/>
                    <a:pt x="165" y="1"/>
                    <a:pt x="1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5"/>
            <p:cNvSpPr/>
            <p:nvPr/>
          </p:nvSpPr>
          <p:spPr>
            <a:xfrm>
              <a:off x="4766775" y="3808925"/>
              <a:ext cx="247475" cy="837925"/>
            </a:xfrm>
            <a:custGeom>
              <a:rect b="b" l="l" r="r" t="t"/>
              <a:pathLst>
                <a:path extrusionOk="0" h="33517" w="9899">
                  <a:moveTo>
                    <a:pt x="6635" y="0"/>
                  </a:moveTo>
                  <a:cubicBezTo>
                    <a:pt x="5658" y="0"/>
                    <a:pt x="4778" y="1045"/>
                    <a:pt x="4114" y="1801"/>
                  </a:cubicBezTo>
                  <a:cubicBezTo>
                    <a:pt x="587" y="5817"/>
                    <a:pt x="151" y="11339"/>
                    <a:pt x="74" y="16452"/>
                  </a:cubicBezTo>
                  <a:cubicBezTo>
                    <a:pt x="0" y="21194"/>
                    <a:pt x="159" y="26024"/>
                    <a:pt x="734" y="30754"/>
                  </a:cubicBezTo>
                  <a:cubicBezTo>
                    <a:pt x="757" y="31474"/>
                    <a:pt x="849" y="32199"/>
                    <a:pt x="1028" y="32927"/>
                  </a:cubicBezTo>
                  <a:lnTo>
                    <a:pt x="1079" y="33263"/>
                  </a:lnTo>
                  <a:cubicBezTo>
                    <a:pt x="1085" y="33308"/>
                    <a:pt x="1111" y="33334"/>
                    <a:pt x="1141" y="33346"/>
                  </a:cubicBezTo>
                  <a:cubicBezTo>
                    <a:pt x="1147" y="33365"/>
                    <a:pt x="1151" y="33382"/>
                    <a:pt x="1156" y="33401"/>
                  </a:cubicBezTo>
                  <a:cubicBezTo>
                    <a:pt x="1180" y="33480"/>
                    <a:pt x="1249" y="33516"/>
                    <a:pt x="1314" y="33516"/>
                  </a:cubicBezTo>
                  <a:cubicBezTo>
                    <a:pt x="1401" y="33516"/>
                    <a:pt x="1483" y="33454"/>
                    <a:pt x="1453" y="33346"/>
                  </a:cubicBezTo>
                  <a:cubicBezTo>
                    <a:pt x="666" y="30531"/>
                    <a:pt x="1129" y="27730"/>
                    <a:pt x="2113" y="25029"/>
                  </a:cubicBezTo>
                  <a:cubicBezTo>
                    <a:pt x="3216" y="22008"/>
                    <a:pt x="4687" y="19126"/>
                    <a:pt x="6010" y="16201"/>
                  </a:cubicBezTo>
                  <a:cubicBezTo>
                    <a:pt x="6924" y="14180"/>
                    <a:pt x="7847" y="12139"/>
                    <a:pt x="8630" y="10062"/>
                  </a:cubicBezTo>
                  <a:cubicBezTo>
                    <a:pt x="9288" y="8318"/>
                    <a:pt x="9899" y="6395"/>
                    <a:pt x="9728" y="4504"/>
                  </a:cubicBezTo>
                  <a:cubicBezTo>
                    <a:pt x="9598" y="3060"/>
                    <a:pt x="8769" y="1312"/>
                    <a:pt x="7627" y="387"/>
                  </a:cubicBezTo>
                  <a:cubicBezTo>
                    <a:pt x="7289" y="113"/>
                    <a:pt x="6957" y="0"/>
                    <a:pt x="6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5"/>
            <p:cNvSpPr/>
            <p:nvPr/>
          </p:nvSpPr>
          <p:spPr>
            <a:xfrm>
              <a:off x="4782000" y="3900675"/>
              <a:ext cx="134600" cy="602700"/>
            </a:xfrm>
            <a:custGeom>
              <a:rect b="b" l="l" r="r" t="t"/>
              <a:pathLst>
                <a:path extrusionOk="0" h="24108" w="5384">
                  <a:moveTo>
                    <a:pt x="5247" y="1"/>
                  </a:moveTo>
                  <a:cubicBezTo>
                    <a:pt x="5207" y="1"/>
                    <a:pt x="5168" y="23"/>
                    <a:pt x="5154" y="73"/>
                  </a:cubicBezTo>
                  <a:cubicBezTo>
                    <a:pt x="3903" y="4265"/>
                    <a:pt x="2772" y="8487"/>
                    <a:pt x="1645" y="12713"/>
                  </a:cubicBezTo>
                  <a:cubicBezTo>
                    <a:pt x="1151" y="14563"/>
                    <a:pt x="0" y="20506"/>
                    <a:pt x="253" y="23964"/>
                  </a:cubicBezTo>
                  <a:cubicBezTo>
                    <a:pt x="260" y="24059"/>
                    <a:pt x="341" y="24108"/>
                    <a:pt x="413" y="24108"/>
                  </a:cubicBezTo>
                  <a:cubicBezTo>
                    <a:pt x="479" y="24108"/>
                    <a:pt x="538" y="24068"/>
                    <a:pt x="532" y="23985"/>
                  </a:cubicBezTo>
                  <a:cubicBezTo>
                    <a:pt x="300" y="20950"/>
                    <a:pt x="1486" y="14411"/>
                    <a:pt x="1989" y="12475"/>
                  </a:cubicBezTo>
                  <a:cubicBezTo>
                    <a:pt x="3063" y="8351"/>
                    <a:pt x="4153" y="4233"/>
                    <a:pt x="5359" y="144"/>
                  </a:cubicBezTo>
                  <a:cubicBezTo>
                    <a:pt x="5384" y="60"/>
                    <a:pt x="5313" y="1"/>
                    <a:pt x="52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5"/>
            <p:cNvSpPr/>
            <p:nvPr/>
          </p:nvSpPr>
          <p:spPr>
            <a:xfrm>
              <a:off x="5143700" y="3761650"/>
              <a:ext cx="429575" cy="760850"/>
            </a:xfrm>
            <a:custGeom>
              <a:rect b="b" l="l" r="r" t="t"/>
              <a:pathLst>
                <a:path extrusionOk="0" h="30434" w="17183">
                  <a:moveTo>
                    <a:pt x="2339" y="0"/>
                  </a:moveTo>
                  <a:cubicBezTo>
                    <a:pt x="674" y="0"/>
                    <a:pt x="560" y="1920"/>
                    <a:pt x="449" y="3228"/>
                  </a:cubicBezTo>
                  <a:cubicBezTo>
                    <a:pt x="1" y="8555"/>
                    <a:pt x="2932" y="13254"/>
                    <a:pt x="5908" y="17414"/>
                  </a:cubicBezTo>
                  <a:cubicBezTo>
                    <a:pt x="8666" y="21271"/>
                    <a:pt x="11665" y="25060"/>
                    <a:pt x="14939" y="28523"/>
                  </a:cubicBezTo>
                  <a:cubicBezTo>
                    <a:pt x="15383" y="29090"/>
                    <a:pt x="15890" y="29616"/>
                    <a:pt x="16466" y="30095"/>
                  </a:cubicBezTo>
                  <a:lnTo>
                    <a:pt x="16707" y="30336"/>
                  </a:lnTo>
                  <a:cubicBezTo>
                    <a:pt x="16731" y="30358"/>
                    <a:pt x="16757" y="30367"/>
                    <a:pt x="16781" y="30367"/>
                  </a:cubicBezTo>
                  <a:cubicBezTo>
                    <a:pt x="16790" y="30367"/>
                    <a:pt x="16798" y="30366"/>
                    <a:pt x="16806" y="30365"/>
                  </a:cubicBezTo>
                  <a:cubicBezTo>
                    <a:pt x="16821" y="30378"/>
                    <a:pt x="16836" y="30388"/>
                    <a:pt x="16851" y="30400"/>
                  </a:cubicBezTo>
                  <a:cubicBezTo>
                    <a:pt x="16882" y="30423"/>
                    <a:pt x="16914" y="30433"/>
                    <a:pt x="16946" y="30433"/>
                  </a:cubicBezTo>
                  <a:cubicBezTo>
                    <a:pt x="17073" y="30433"/>
                    <a:pt x="17182" y="30275"/>
                    <a:pt x="17059" y="30177"/>
                  </a:cubicBezTo>
                  <a:cubicBezTo>
                    <a:pt x="14753" y="28382"/>
                    <a:pt x="13459" y="25853"/>
                    <a:pt x="12646" y="23097"/>
                  </a:cubicBezTo>
                  <a:cubicBezTo>
                    <a:pt x="11738" y="20011"/>
                    <a:pt x="11208" y="16820"/>
                    <a:pt x="10533" y="13680"/>
                  </a:cubicBezTo>
                  <a:cubicBezTo>
                    <a:pt x="10068" y="11512"/>
                    <a:pt x="9597" y="9323"/>
                    <a:pt x="8992" y="7188"/>
                  </a:cubicBezTo>
                  <a:cubicBezTo>
                    <a:pt x="8485" y="5392"/>
                    <a:pt x="7832" y="3483"/>
                    <a:pt x="6571" y="2066"/>
                  </a:cubicBezTo>
                  <a:cubicBezTo>
                    <a:pt x="5609" y="981"/>
                    <a:pt x="3903" y="65"/>
                    <a:pt x="2437" y="2"/>
                  </a:cubicBezTo>
                  <a:cubicBezTo>
                    <a:pt x="2403" y="1"/>
                    <a:pt x="2371" y="0"/>
                    <a:pt x="2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5"/>
            <p:cNvSpPr/>
            <p:nvPr/>
          </p:nvSpPr>
          <p:spPr>
            <a:xfrm>
              <a:off x="5216150" y="3853475"/>
              <a:ext cx="265175" cy="557950"/>
            </a:xfrm>
            <a:custGeom>
              <a:rect b="b" l="l" r="r" t="t"/>
              <a:pathLst>
                <a:path extrusionOk="0" h="22318" w="10607">
                  <a:moveTo>
                    <a:pt x="136" y="0"/>
                  </a:moveTo>
                  <a:cubicBezTo>
                    <a:pt x="69" y="0"/>
                    <a:pt x="1" y="56"/>
                    <a:pt x="29" y="137"/>
                  </a:cubicBezTo>
                  <a:cubicBezTo>
                    <a:pt x="1512" y="4252"/>
                    <a:pt x="3116" y="8321"/>
                    <a:pt x="4720" y="12388"/>
                  </a:cubicBezTo>
                  <a:cubicBezTo>
                    <a:pt x="5424" y="14172"/>
                    <a:pt x="8030" y="19633"/>
                    <a:pt x="10290" y="22264"/>
                  </a:cubicBezTo>
                  <a:cubicBezTo>
                    <a:pt x="10322" y="22302"/>
                    <a:pt x="10364" y="22318"/>
                    <a:pt x="10404" y="22318"/>
                  </a:cubicBezTo>
                  <a:cubicBezTo>
                    <a:pt x="10509" y="22318"/>
                    <a:pt x="10607" y="22211"/>
                    <a:pt x="10525" y="22113"/>
                  </a:cubicBezTo>
                  <a:cubicBezTo>
                    <a:pt x="8536" y="19813"/>
                    <a:pt x="5603" y="13847"/>
                    <a:pt x="4858" y="11991"/>
                  </a:cubicBezTo>
                  <a:cubicBezTo>
                    <a:pt x="3267" y="8038"/>
                    <a:pt x="1698" y="4076"/>
                    <a:pt x="237" y="72"/>
                  </a:cubicBezTo>
                  <a:cubicBezTo>
                    <a:pt x="219" y="22"/>
                    <a:pt x="178"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5"/>
            <p:cNvSpPr/>
            <p:nvPr/>
          </p:nvSpPr>
          <p:spPr>
            <a:xfrm>
              <a:off x="1067100" y="3647400"/>
              <a:ext cx="1081100" cy="777275"/>
            </a:xfrm>
            <a:custGeom>
              <a:rect b="b" l="l" r="r" t="t"/>
              <a:pathLst>
                <a:path extrusionOk="0" h="31091" w="43244">
                  <a:moveTo>
                    <a:pt x="16962" y="1"/>
                  </a:moveTo>
                  <a:cubicBezTo>
                    <a:pt x="15559" y="1"/>
                    <a:pt x="9526" y="4975"/>
                    <a:pt x="6786" y="9368"/>
                  </a:cubicBezTo>
                  <a:cubicBezTo>
                    <a:pt x="4489" y="13050"/>
                    <a:pt x="0" y="21348"/>
                    <a:pt x="0" y="21348"/>
                  </a:cubicBezTo>
                  <a:cubicBezTo>
                    <a:pt x="1329" y="22379"/>
                    <a:pt x="4295" y="24610"/>
                    <a:pt x="6009" y="25665"/>
                  </a:cubicBezTo>
                  <a:cubicBezTo>
                    <a:pt x="8047" y="26917"/>
                    <a:pt x="10151" y="28077"/>
                    <a:pt x="12376" y="28960"/>
                  </a:cubicBezTo>
                  <a:cubicBezTo>
                    <a:pt x="15516" y="30204"/>
                    <a:pt x="18965" y="31091"/>
                    <a:pt x="22381" y="31091"/>
                  </a:cubicBezTo>
                  <a:cubicBezTo>
                    <a:pt x="23393" y="31091"/>
                    <a:pt x="24402" y="31013"/>
                    <a:pt x="25399" y="30844"/>
                  </a:cubicBezTo>
                  <a:cubicBezTo>
                    <a:pt x="25662" y="30799"/>
                    <a:pt x="29153" y="24691"/>
                    <a:pt x="32127" y="22015"/>
                  </a:cubicBezTo>
                  <a:cubicBezTo>
                    <a:pt x="35151" y="19292"/>
                    <a:pt x="40948" y="16830"/>
                    <a:pt x="42950" y="13267"/>
                  </a:cubicBezTo>
                  <a:cubicBezTo>
                    <a:pt x="43244" y="12743"/>
                    <a:pt x="42806" y="12536"/>
                    <a:pt x="41932" y="12536"/>
                  </a:cubicBezTo>
                  <a:cubicBezTo>
                    <a:pt x="39010" y="12536"/>
                    <a:pt x="31210" y="14847"/>
                    <a:pt x="29498" y="15368"/>
                  </a:cubicBezTo>
                  <a:cubicBezTo>
                    <a:pt x="26461" y="16292"/>
                    <a:pt x="23666" y="17848"/>
                    <a:pt x="21447" y="20044"/>
                  </a:cubicBezTo>
                  <a:cubicBezTo>
                    <a:pt x="23020" y="17405"/>
                    <a:pt x="24711" y="14803"/>
                    <a:pt x="26427" y="12299"/>
                  </a:cubicBezTo>
                  <a:cubicBezTo>
                    <a:pt x="28034" y="9955"/>
                    <a:pt x="29933" y="7345"/>
                    <a:pt x="30403" y="4432"/>
                  </a:cubicBezTo>
                  <a:cubicBezTo>
                    <a:pt x="30435" y="4231"/>
                    <a:pt x="30312" y="4140"/>
                    <a:pt x="30069" y="4140"/>
                  </a:cubicBezTo>
                  <a:cubicBezTo>
                    <a:pt x="28501" y="4140"/>
                    <a:pt x="21925" y="7891"/>
                    <a:pt x="19295" y="10374"/>
                  </a:cubicBezTo>
                  <a:cubicBezTo>
                    <a:pt x="16458" y="13053"/>
                    <a:pt x="14594" y="16591"/>
                    <a:pt x="11755" y="19254"/>
                  </a:cubicBezTo>
                  <a:cubicBezTo>
                    <a:pt x="12875" y="16286"/>
                    <a:pt x="13324" y="13104"/>
                    <a:pt x="14387" y="10110"/>
                  </a:cubicBezTo>
                  <a:cubicBezTo>
                    <a:pt x="15532" y="6884"/>
                    <a:pt x="17320" y="3743"/>
                    <a:pt x="17257" y="279"/>
                  </a:cubicBezTo>
                  <a:cubicBezTo>
                    <a:pt x="17254" y="89"/>
                    <a:pt x="17149" y="1"/>
                    <a:pt x="16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5"/>
            <p:cNvSpPr/>
            <p:nvPr/>
          </p:nvSpPr>
          <p:spPr>
            <a:xfrm>
              <a:off x="1201075" y="3699350"/>
              <a:ext cx="264475" cy="524350"/>
            </a:xfrm>
            <a:custGeom>
              <a:rect b="b" l="l" r="r" t="t"/>
              <a:pathLst>
                <a:path extrusionOk="0" h="20974" w="10579">
                  <a:moveTo>
                    <a:pt x="10284" y="0"/>
                  </a:moveTo>
                  <a:cubicBezTo>
                    <a:pt x="10263" y="0"/>
                    <a:pt x="10242" y="3"/>
                    <a:pt x="10220" y="10"/>
                  </a:cubicBezTo>
                  <a:cubicBezTo>
                    <a:pt x="8810" y="440"/>
                    <a:pt x="7830" y="1899"/>
                    <a:pt x="7032" y="3054"/>
                  </a:cubicBezTo>
                  <a:cubicBezTo>
                    <a:pt x="5895" y="4700"/>
                    <a:pt x="4975" y="6512"/>
                    <a:pt x="4098" y="8306"/>
                  </a:cubicBezTo>
                  <a:cubicBezTo>
                    <a:pt x="2184" y="12213"/>
                    <a:pt x="712" y="16334"/>
                    <a:pt x="34" y="20639"/>
                  </a:cubicBezTo>
                  <a:cubicBezTo>
                    <a:pt x="0" y="20851"/>
                    <a:pt x="170" y="20973"/>
                    <a:pt x="335" y="20973"/>
                  </a:cubicBezTo>
                  <a:cubicBezTo>
                    <a:pt x="465" y="20973"/>
                    <a:pt x="592" y="20898"/>
                    <a:pt x="619" y="20733"/>
                  </a:cubicBezTo>
                  <a:cubicBezTo>
                    <a:pt x="1243" y="16922"/>
                    <a:pt x="2398" y="13271"/>
                    <a:pt x="3987" y="9754"/>
                  </a:cubicBezTo>
                  <a:cubicBezTo>
                    <a:pt x="4735" y="8101"/>
                    <a:pt x="5549" y="6462"/>
                    <a:pt x="6453" y="4888"/>
                  </a:cubicBezTo>
                  <a:cubicBezTo>
                    <a:pt x="7317" y="3385"/>
                    <a:pt x="8620" y="999"/>
                    <a:pt x="10360" y="375"/>
                  </a:cubicBezTo>
                  <a:cubicBezTo>
                    <a:pt x="10579" y="297"/>
                    <a:pt x="10482" y="0"/>
                    <a:pt x="102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5"/>
            <p:cNvSpPr/>
            <p:nvPr/>
          </p:nvSpPr>
          <p:spPr>
            <a:xfrm>
              <a:off x="1405425" y="3819700"/>
              <a:ext cx="372525" cy="497025"/>
            </a:xfrm>
            <a:custGeom>
              <a:rect b="b" l="l" r="r" t="t"/>
              <a:pathLst>
                <a:path extrusionOk="0" h="19881" w="14901">
                  <a:moveTo>
                    <a:pt x="14591" y="0"/>
                  </a:moveTo>
                  <a:cubicBezTo>
                    <a:pt x="14557" y="0"/>
                    <a:pt x="14520" y="10"/>
                    <a:pt x="14485" y="31"/>
                  </a:cubicBezTo>
                  <a:cubicBezTo>
                    <a:pt x="11290" y="1933"/>
                    <a:pt x="8016" y="5030"/>
                    <a:pt x="5855" y="8053"/>
                  </a:cubicBezTo>
                  <a:cubicBezTo>
                    <a:pt x="3367" y="11538"/>
                    <a:pt x="1085" y="15385"/>
                    <a:pt x="49" y="19573"/>
                  </a:cubicBezTo>
                  <a:cubicBezTo>
                    <a:pt x="1" y="19770"/>
                    <a:pt x="148" y="19880"/>
                    <a:pt x="305" y="19880"/>
                  </a:cubicBezTo>
                  <a:cubicBezTo>
                    <a:pt x="429" y="19880"/>
                    <a:pt x="559" y="19812"/>
                    <a:pt x="602" y="19663"/>
                  </a:cubicBezTo>
                  <a:cubicBezTo>
                    <a:pt x="1830" y="15404"/>
                    <a:pt x="3974" y="11433"/>
                    <a:pt x="6609" y="7876"/>
                  </a:cubicBezTo>
                  <a:cubicBezTo>
                    <a:pt x="8697" y="5057"/>
                    <a:pt x="11704" y="2177"/>
                    <a:pt x="14718" y="354"/>
                  </a:cubicBezTo>
                  <a:cubicBezTo>
                    <a:pt x="14901" y="242"/>
                    <a:pt x="14768" y="0"/>
                    <a:pt x="145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5"/>
            <p:cNvSpPr/>
            <p:nvPr/>
          </p:nvSpPr>
          <p:spPr>
            <a:xfrm>
              <a:off x="1505050" y="4046925"/>
              <a:ext cx="484125" cy="325525"/>
            </a:xfrm>
            <a:custGeom>
              <a:rect b="b" l="l" r="r" t="t"/>
              <a:pathLst>
                <a:path extrusionOk="0" h="13021" w="19365">
                  <a:moveTo>
                    <a:pt x="19046" y="1"/>
                  </a:moveTo>
                  <a:cubicBezTo>
                    <a:pt x="19036" y="1"/>
                    <a:pt x="19026" y="1"/>
                    <a:pt x="19015" y="2"/>
                  </a:cubicBezTo>
                  <a:cubicBezTo>
                    <a:pt x="15653" y="363"/>
                    <a:pt x="12095" y="2827"/>
                    <a:pt x="9327" y="4635"/>
                  </a:cubicBezTo>
                  <a:cubicBezTo>
                    <a:pt x="5958" y="6838"/>
                    <a:pt x="2879" y="9456"/>
                    <a:pt x="215" y="12476"/>
                  </a:cubicBezTo>
                  <a:cubicBezTo>
                    <a:pt x="0" y="12721"/>
                    <a:pt x="237" y="13021"/>
                    <a:pt x="491" y="13021"/>
                  </a:cubicBezTo>
                  <a:cubicBezTo>
                    <a:pt x="576" y="13021"/>
                    <a:pt x="663" y="12987"/>
                    <a:pt x="736" y="12905"/>
                  </a:cubicBezTo>
                  <a:cubicBezTo>
                    <a:pt x="3235" y="10097"/>
                    <a:pt x="6062" y="7634"/>
                    <a:pt x="9163" y="5516"/>
                  </a:cubicBezTo>
                  <a:cubicBezTo>
                    <a:pt x="10570" y="4556"/>
                    <a:pt x="12029" y="3670"/>
                    <a:pt x="13516" y="2842"/>
                  </a:cubicBezTo>
                  <a:cubicBezTo>
                    <a:pt x="15183" y="1913"/>
                    <a:pt x="17142" y="736"/>
                    <a:pt x="19066" y="486"/>
                  </a:cubicBezTo>
                  <a:cubicBezTo>
                    <a:pt x="19364" y="444"/>
                    <a:pt x="19329" y="1"/>
                    <a:pt x="190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5"/>
            <p:cNvSpPr/>
            <p:nvPr/>
          </p:nvSpPr>
          <p:spPr>
            <a:xfrm>
              <a:off x="828400" y="3925800"/>
              <a:ext cx="1072000" cy="366975"/>
            </a:xfrm>
            <a:custGeom>
              <a:rect b="b" l="l" r="r" t="t"/>
              <a:pathLst>
                <a:path extrusionOk="0" h="14679" w="42880">
                  <a:moveTo>
                    <a:pt x="35858" y="1"/>
                  </a:moveTo>
                  <a:cubicBezTo>
                    <a:pt x="35847" y="1"/>
                    <a:pt x="35835" y="1"/>
                    <a:pt x="35824" y="1"/>
                  </a:cubicBezTo>
                  <a:cubicBezTo>
                    <a:pt x="33406" y="17"/>
                    <a:pt x="31042" y="1027"/>
                    <a:pt x="28909" y="2079"/>
                  </a:cubicBezTo>
                  <a:cubicBezTo>
                    <a:pt x="26373" y="3329"/>
                    <a:pt x="23897" y="4750"/>
                    <a:pt x="21446" y="6158"/>
                  </a:cubicBezTo>
                  <a:cubicBezTo>
                    <a:pt x="17898" y="8198"/>
                    <a:pt x="14423" y="10420"/>
                    <a:pt x="10729" y="12191"/>
                  </a:cubicBezTo>
                  <a:cubicBezTo>
                    <a:pt x="8150" y="13427"/>
                    <a:pt x="5455" y="14265"/>
                    <a:pt x="2653" y="14265"/>
                  </a:cubicBezTo>
                  <a:cubicBezTo>
                    <a:pt x="1864" y="14265"/>
                    <a:pt x="1066" y="14199"/>
                    <a:pt x="260" y="14056"/>
                  </a:cubicBezTo>
                  <a:cubicBezTo>
                    <a:pt x="246" y="14053"/>
                    <a:pt x="233" y="14052"/>
                    <a:pt x="220" y="14052"/>
                  </a:cubicBezTo>
                  <a:cubicBezTo>
                    <a:pt x="12" y="14052"/>
                    <a:pt x="0" y="14394"/>
                    <a:pt x="226" y="14437"/>
                  </a:cubicBezTo>
                  <a:cubicBezTo>
                    <a:pt x="250" y="14440"/>
                    <a:pt x="272" y="14445"/>
                    <a:pt x="298" y="14451"/>
                  </a:cubicBezTo>
                  <a:cubicBezTo>
                    <a:pt x="317" y="14488"/>
                    <a:pt x="353" y="14515"/>
                    <a:pt x="410" y="14520"/>
                  </a:cubicBezTo>
                  <a:cubicBezTo>
                    <a:pt x="554" y="14527"/>
                    <a:pt x="699" y="14535"/>
                    <a:pt x="844" y="14542"/>
                  </a:cubicBezTo>
                  <a:cubicBezTo>
                    <a:pt x="1481" y="14635"/>
                    <a:pt x="2110" y="14678"/>
                    <a:pt x="2734" y="14678"/>
                  </a:cubicBezTo>
                  <a:cubicBezTo>
                    <a:pt x="3036" y="14678"/>
                    <a:pt x="3337" y="14668"/>
                    <a:pt x="3636" y="14648"/>
                  </a:cubicBezTo>
                  <a:cubicBezTo>
                    <a:pt x="4486" y="14669"/>
                    <a:pt x="5338" y="14679"/>
                    <a:pt x="6190" y="14679"/>
                  </a:cubicBezTo>
                  <a:cubicBezTo>
                    <a:pt x="11426" y="14679"/>
                    <a:pt x="16695" y="14305"/>
                    <a:pt x="21860" y="13722"/>
                  </a:cubicBezTo>
                  <a:cubicBezTo>
                    <a:pt x="28336" y="12993"/>
                    <a:pt x="35285" y="11759"/>
                    <a:pt x="39946" y="6791"/>
                  </a:cubicBezTo>
                  <a:cubicBezTo>
                    <a:pt x="41114" y="5546"/>
                    <a:pt x="42879" y="3756"/>
                    <a:pt x="41307" y="2157"/>
                  </a:cubicBezTo>
                  <a:cubicBezTo>
                    <a:pt x="40001" y="832"/>
                    <a:pt x="37702" y="1"/>
                    <a:pt x="35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5"/>
            <p:cNvSpPr/>
            <p:nvPr/>
          </p:nvSpPr>
          <p:spPr>
            <a:xfrm>
              <a:off x="1010775" y="4042600"/>
              <a:ext cx="753275" cy="235700"/>
            </a:xfrm>
            <a:custGeom>
              <a:rect b="b" l="l" r="r" t="t"/>
              <a:pathLst>
                <a:path extrusionOk="0" h="9428" w="30131">
                  <a:moveTo>
                    <a:pt x="29925" y="1"/>
                  </a:moveTo>
                  <a:cubicBezTo>
                    <a:pt x="29907" y="1"/>
                    <a:pt x="29889" y="4"/>
                    <a:pt x="29870" y="12"/>
                  </a:cubicBezTo>
                  <a:cubicBezTo>
                    <a:pt x="24833" y="2046"/>
                    <a:pt x="19742" y="3939"/>
                    <a:pt x="14643" y="5809"/>
                  </a:cubicBezTo>
                  <a:cubicBezTo>
                    <a:pt x="12249" y="6686"/>
                    <a:pt x="4100" y="8996"/>
                    <a:pt x="226" y="9077"/>
                  </a:cubicBezTo>
                  <a:cubicBezTo>
                    <a:pt x="1" y="9080"/>
                    <a:pt x="53" y="9427"/>
                    <a:pt x="280" y="9427"/>
                  </a:cubicBezTo>
                  <a:cubicBezTo>
                    <a:pt x="281" y="9427"/>
                    <a:pt x="282" y="9427"/>
                    <a:pt x="284" y="9427"/>
                  </a:cubicBezTo>
                  <a:cubicBezTo>
                    <a:pt x="4704" y="9319"/>
                    <a:pt x="12098" y="7127"/>
                    <a:pt x="14382" y="6273"/>
                  </a:cubicBezTo>
                  <a:cubicBezTo>
                    <a:pt x="19603" y="4322"/>
                    <a:pt x="24824" y="2367"/>
                    <a:pt x="29985" y="264"/>
                  </a:cubicBezTo>
                  <a:cubicBezTo>
                    <a:pt x="30130" y="204"/>
                    <a:pt x="30057" y="1"/>
                    <a:pt x="29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5"/>
            <p:cNvSpPr/>
            <p:nvPr/>
          </p:nvSpPr>
          <p:spPr>
            <a:xfrm>
              <a:off x="931000" y="3625575"/>
              <a:ext cx="412975" cy="800375"/>
            </a:xfrm>
            <a:custGeom>
              <a:rect b="b" l="l" r="r" t="t"/>
              <a:pathLst>
                <a:path extrusionOk="0" h="32015" w="16519">
                  <a:moveTo>
                    <a:pt x="16084" y="0"/>
                  </a:moveTo>
                  <a:cubicBezTo>
                    <a:pt x="15941" y="0"/>
                    <a:pt x="15760" y="67"/>
                    <a:pt x="15603" y="162"/>
                  </a:cubicBezTo>
                  <a:cubicBezTo>
                    <a:pt x="13352" y="1508"/>
                    <a:pt x="7958" y="10293"/>
                    <a:pt x="5490" y="15477"/>
                  </a:cubicBezTo>
                  <a:cubicBezTo>
                    <a:pt x="3258" y="20169"/>
                    <a:pt x="0" y="27982"/>
                    <a:pt x="340" y="30765"/>
                  </a:cubicBezTo>
                  <a:cubicBezTo>
                    <a:pt x="410" y="31341"/>
                    <a:pt x="792" y="32015"/>
                    <a:pt x="1351" y="32015"/>
                  </a:cubicBezTo>
                  <a:cubicBezTo>
                    <a:pt x="1460" y="32015"/>
                    <a:pt x="1576" y="31989"/>
                    <a:pt x="1697" y="31932"/>
                  </a:cubicBezTo>
                  <a:cubicBezTo>
                    <a:pt x="2501" y="31556"/>
                    <a:pt x="2710" y="25939"/>
                    <a:pt x="3354" y="24272"/>
                  </a:cubicBezTo>
                  <a:cubicBezTo>
                    <a:pt x="8057" y="12062"/>
                    <a:pt x="15568" y="1855"/>
                    <a:pt x="15935" y="1246"/>
                  </a:cubicBezTo>
                  <a:cubicBezTo>
                    <a:pt x="16518" y="294"/>
                    <a:pt x="16383" y="0"/>
                    <a:pt x="16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5"/>
            <p:cNvSpPr/>
            <p:nvPr/>
          </p:nvSpPr>
          <p:spPr>
            <a:xfrm>
              <a:off x="1026125" y="3408825"/>
              <a:ext cx="570175" cy="391125"/>
            </a:xfrm>
            <a:custGeom>
              <a:rect b="b" l="l" r="r" t="t"/>
              <a:pathLst>
                <a:path extrusionOk="0" h="15645" w="22807">
                  <a:moveTo>
                    <a:pt x="5957" y="0"/>
                  </a:moveTo>
                  <a:cubicBezTo>
                    <a:pt x="4291" y="0"/>
                    <a:pt x="2468" y="443"/>
                    <a:pt x="1359" y="1374"/>
                  </a:cubicBezTo>
                  <a:cubicBezTo>
                    <a:pt x="1" y="2514"/>
                    <a:pt x="1235" y="3584"/>
                    <a:pt x="2511" y="3912"/>
                  </a:cubicBezTo>
                  <a:cubicBezTo>
                    <a:pt x="3461" y="4155"/>
                    <a:pt x="4466" y="4240"/>
                    <a:pt x="5490" y="4240"/>
                  </a:cubicBezTo>
                  <a:cubicBezTo>
                    <a:pt x="5946" y="4240"/>
                    <a:pt x="6405" y="4223"/>
                    <a:pt x="6864" y="4196"/>
                  </a:cubicBezTo>
                  <a:lnTo>
                    <a:pt x="6864" y="4196"/>
                  </a:lnTo>
                  <a:cubicBezTo>
                    <a:pt x="6664" y="4280"/>
                    <a:pt x="2829" y="5866"/>
                    <a:pt x="3484" y="8206"/>
                  </a:cubicBezTo>
                  <a:cubicBezTo>
                    <a:pt x="3672" y="8880"/>
                    <a:pt x="4059" y="9109"/>
                    <a:pt x="4546" y="9109"/>
                  </a:cubicBezTo>
                  <a:cubicBezTo>
                    <a:pt x="4812" y="9109"/>
                    <a:pt x="5106" y="9041"/>
                    <a:pt x="5414" y="8941"/>
                  </a:cubicBezTo>
                  <a:cubicBezTo>
                    <a:pt x="7297" y="8332"/>
                    <a:pt x="8895" y="7153"/>
                    <a:pt x="10635" y="6250"/>
                  </a:cubicBezTo>
                  <a:lnTo>
                    <a:pt x="10635" y="6250"/>
                  </a:lnTo>
                  <a:cubicBezTo>
                    <a:pt x="9176" y="7373"/>
                    <a:pt x="7904" y="8832"/>
                    <a:pt x="7054" y="10377"/>
                  </a:cubicBezTo>
                  <a:cubicBezTo>
                    <a:pt x="6635" y="11137"/>
                    <a:pt x="5928" y="12950"/>
                    <a:pt x="7313" y="13211"/>
                  </a:cubicBezTo>
                  <a:cubicBezTo>
                    <a:pt x="7385" y="13225"/>
                    <a:pt x="7460" y="13232"/>
                    <a:pt x="7535" y="13232"/>
                  </a:cubicBezTo>
                  <a:cubicBezTo>
                    <a:pt x="8705" y="13232"/>
                    <a:pt x="10262" y="11684"/>
                    <a:pt x="11002" y="11069"/>
                  </a:cubicBezTo>
                  <a:cubicBezTo>
                    <a:pt x="11645" y="10531"/>
                    <a:pt x="12284" y="9967"/>
                    <a:pt x="12887" y="9369"/>
                  </a:cubicBezTo>
                  <a:lnTo>
                    <a:pt x="12887" y="9369"/>
                  </a:lnTo>
                  <a:cubicBezTo>
                    <a:pt x="12518" y="10265"/>
                    <a:pt x="12241" y="11196"/>
                    <a:pt x="12149" y="12150"/>
                  </a:cubicBezTo>
                  <a:cubicBezTo>
                    <a:pt x="12043" y="13258"/>
                    <a:pt x="12142" y="15418"/>
                    <a:pt x="13589" y="15628"/>
                  </a:cubicBezTo>
                  <a:cubicBezTo>
                    <a:pt x="13666" y="15639"/>
                    <a:pt x="13741" y="15645"/>
                    <a:pt x="13814" y="15645"/>
                  </a:cubicBezTo>
                  <a:cubicBezTo>
                    <a:pt x="15114" y="15645"/>
                    <a:pt x="15836" y="13949"/>
                    <a:pt x="16202" y="12941"/>
                  </a:cubicBezTo>
                  <a:cubicBezTo>
                    <a:pt x="16456" y="12234"/>
                    <a:pt x="16737" y="11461"/>
                    <a:pt x="16950" y="10663"/>
                  </a:cubicBezTo>
                  <a:cubicBezTo>
                    <a:pt x="17111" y="11785"/>
                    <a:pt x="17144" y="13042"/>
                    <a:pt x="17865" y="13954"/>
                  </a:cubicBezTo>
                  <a:cubicBezTo>
                    <a:pt x="18321" y="14531"/>
                    <a:pt x="18840" y="14776"/>
                    <a:pt x="19345" y="14776"/>
                  </a:cubicBezTo>
                  <a:cubicBezTo>
                    <a:pt x="20253" y="14776"/>
                    <a:pt x="21114" y="13985"/>
                    <a:pt x="21466" y="12914"/>
                  </a:cubicBezTo>
                  <a:cubicBezTo>
                    <a:pt x="22806" y="8835"/>
                    <a:pt x="18045" y="3539"/>
                    <a:pt x="8208" y="319"/>
                  </a:cubicBezTo>
                  <a:cubicBezTo>
                    <a:pt x="7567" y="108"/>
                    <a:pt x="6781" y="0"/>
                    <a:pt x="59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5"/>
            <p:cNvSpPr/>
            <p:nvPr/>
          </p:nvSpPr>
          <p:spPr>
            <a:xfrm>
              <a:off x="1195775" y="3438150"/>
              <a:ext cx="312200" cy="222275"/>
            </a:xfrm>
            <a:custGeom>
              <a:rect b="b" l="l" r="r" t="t"/>
              <a:pathLst>
                <a:path extrusionOk="0" h="8891" w="12488">
                  <a:moveTo>
                    <a:pt x="2346" y="0"/>
                  </a:moveTo>
                  <a:cubicBezTo>
                    <a:pt x="2093" y="0"/>
                    <a:pt x="1840" y="23"/>
                    <a:pt x="1593" y="62"/>
                  </a:cubicBezTo>
                  <a:cubicBezTo>
                    <a:pt x="1210" y="121"/>
                    <a:pt x="0" y="282"/>
                    <a:pt x="170" y="928"/>
                  </a:cubicBezTo>
                  <a:cubicBezTo>
                    <a:pt x="327" y="1534"/>
                    <a:pt x="1632" y="1615"/>
                    <a:pt x="2082" y="1661"/>
                  </a:cubicBezTo>
                  <a:cubicBezTo>
                    <a:pt x="2448" y="1700"/>
                    <a:pt x="2816" y="1715"/>
                    <a:pt x="3184" y="1715"/>
                  </a:cubicBezTo>
                  <a:cubicBezTo>
                    <a:pt x="3437" y="1715"/>
                    <a:pt x="3690" y="1708"/>
                    <a:pt x="3942" y="1697"/>
                  </a:cubicBezTo>
                  <a:cubicBezTo>
                    <a:pt x="4338" y="1681"/>
                    <a:pt x="4741" y="1615"/>
                    <a:pt x="5140" y="1594"/>
                  </a:cubicBezTo>
                  <a:lnTo>
                    <a:pt x="5140" y="1594"/>
                  </a:lnTo>
                  <a:cubicBezTo>
                    <a:pt x="4340" y="1943"/>
                    <a:pt x="3596" y="2409"/>
                    <a:pt x="2848" y="2863"/>
                  </a:cubicBezTo>
                  <a:cubicBezTo>
                    <a:pt x="2559" y="3036"/>
                    <a:pt x="1805" y="3401"/>
                    <a:pt x="1890" y="3847"/>
                  </a:cubicBezTo>
                  <a:cubicBezTo>
                    <a:pt x="1942" y="4121"/>
                    <a:pt x="2139" y="4232"/>
                    <a:pt x="2424" y="4232"/>
                  </a:cubicBezTo>
                  <a:cubicBezTo>
                    <a:pt x="3423" y="4232"/>
                    <a:pt x="5507" y="2876"/>
                    <a:pt x="6278" y="2393"/>
                  </a:cubicBezTo>
                  <a:lnTo>
                    <a:pt x="6282" y="2396"/>
                  </a:lnTo>
                  <a:cubicBezTo>
                    <a:pt x="6134" y="3029"/>
                    <a:pt x="5942" y="3644"/>
                    <a:pt x="5737" y="4253"/>
                  </a:cubicBezTo>
                  <a:cubicBezTo>
                    <a:pt x="5232" y="4804"/>
                    <a:pt x="4760" y="5383"/>
                    <a:pt x="4364" y="5974"/>
                  </a:cubicBezTo>
                  <a:cubicBezTo>
                    <a:pt x="4079" y="6401"/>
                    <a:pt x="3397" y="7738"/>
                    <a:pt x="4379" y="7738"/>
                  </a:cubicBezTo>
                  <a:cubicBezTo>
                    <a:pt x="4417" y="7738"/>
                    <a:pt x="4458" y="7736"/>
                    <a:pt x="4502" y="7732"/>
                  </a:cubicBezTo>
                  <a:cubicBezTo>
                    <a:pt x="5625" y="7624"/>
                    <a:pt x="6568" y="5715"/>
                    <a:pt x="7107" y="4878"/>
                  </a:cubicBezTo>
                  <a:cubicBezTo>
                    <a:pt x="7258" y="4645"/>
                    <a:pt x="7446" y="4365"/>
                    <a:pt x="7609" y="4070"/>
                  </a:cubicBezTo>
                  <a:lnTo>
                    <a:pt x="7609" y="4070"/>
                  </a:lnTo>
                  <a:cubicBezTo>
                    <a:pt x="7466" y="5218"/>
                    <a:pt x="7443" y="6399"/>
                    <a:pt x="7572" y="7542"/>
                  </a:cubicBezTo>
                  <a:cubicBezTo>
                    <a:pt x="7627" y="8025"/>
                    <a:pt x="7916" y="8891"/>
                    <a:pt x="8464" y="8891"/>
                  </a:cubicBezTo>
                  <a:cubicBezTo>
                    <a:pt x="8585" y="8891"/>
                    <a:pt x="8719" y="8849"/>
                    <a:pt x="8865" y="8751"/>
                  </a:cubicBezTo>
                  <a:cubicBezTo>
                    <a:pt x="9538" y="8302"/>
                    <a:pt x="9454" y="6913"/>
                    <a:pt x="9427" y="6231"/>
                  </a:cubicBezTo>
                  <a:cubicBezTo>
                    <a:pt x="9419" y="5987"/>
                    <a:pt x="9404" y="5724"/>
                    <a:pt x="9375" y="5454"/>
                  </a:cubicBezTo>
                  <a:lnTo>
                    <a:pt x="9375" y="5454"/>
                  </a:lnTo>
                  <a:cubicBezTo>
                    <a:pt x="10137" y="6524"/>
                    <a:pt x="11011" y="7521"/>
                    <a:pt x="12089" y="7835"/>
                  </a:cubicBezTo>
                  <a:cubicBezTo>
                    <a:pt x="12116" y="7843"/>
                    <a:pt x="12143" y="7847"/>
                    <a:pt x="12171" y="7847"/>
                  </a:cubicBezTo>
                  <a:cubicBezTo>
                    <a:pt x="12305" y="7847"/>
                    <a:pt x="12442" y="7759"/>
                    <a:pt x="12444" y="7609"/>
                  </a:cubicBezTo>
                  <a:cubicBezTo>
                    <a:pt x="12488" y="5965"/>
                    <a:pt x="11072" y="4587"/>
                    <a:pt x="9823" y="3696"/>
                  </a:cubicBezTo>
                  <a:cubicBezTo>
                    <a:pt x="9017" y="3122"/>
                    <a:pt x="8199" y="2580"/>
                    <a:pt x="7392" y="2007"/>
                  </a:cubicBezTo>
                  <a:cubicBezTo>
                    <a:pt x="7140" y="1773"/>
                    <a:pt x="6839" y="1573"/>
                    <a:pt x="6556" y="1405"/>
                  </a:cubicBezTo>
                  <a:cubicBezTo>
                    <a:pt x="5883" y="925"/>
                    <a:pt x="5179" y="493"/>
                    <a:pt x="4355" y="353"/>
                  </a:cubicBezTo>
                  <a:cubicBezTo>
                    <a:pt x="4340" y="351"/>
                    <a:pt x="4325" y="350"/>
                    <a:pt x="4311" y="350"/>
                  </a:cubicBezTo>
                  <a:cubicBezTo>
                    <a:pt x="4207" y="350"/>
                    <a:pt x="4134" y="410"/>
                    <a:pt x="4097" y="493"/>
                  </a:cubicBezTo>
                  <a:cubicBezTo>
                    <a:pt x="3773" y="326"/>
                    <a:pt x="3450" y="156"/>
                    <a:pt x="3092" y="77"/>
                  </a:cubicBezTo>
                  <a:cubicBezTo>
                    <a:pt x="2848" y="23"/>
                    <a:pt x="2598" y="0"/>
                    <a:pt x="2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5"/>
            <p:cNvSpPr/>
            <p:nvPr/>
          </p:nvSpPr>
          <p:spPr>
            <a:xfrm>
              <a:off x="1279150" y="3406875"/>
              <a:ext cx="213850" cy="185975"/>
            </a:xfrm>
            <a:custGeom>
              <a:rect b="b" l="l" r="r" t="t"/>
              <a:pathLst>
                <a:path extrusionOk="0" h="7439" w="8554">
                  <a:moveTo>
                    <a:pt x="4069" y="0"/>
                  </a:moveTo>
                  <a:cubicBezTo>
                    <a:pt x="2634" y="0"/>
                    <a:pt x="22" y="808"/>
                    <a:pt x="11" y="2415"/>
                  </a:cubicBezTo>
                  <a:cubicBezTo>
                    <a:pt x="7" y="2442"/>
                    <a:pt x="1" y="2469"/>
                    <a:pt x="2" y="2502"/>
                  </a:cubicBezTo>
                  <a:cubicBezTo>
                    <a:pt x="134" y="5061"/>
                    <a:pt x="3211" y="6548"/>
                    <a:pt x="5331" y="7207"/>
                  </a:cubicBezTo>
                  <a:cubicBezTo>
                    <a:pt x="5717" y="7327"/>
                    <a:pt x="6104" y="7438"/>
                    <a:pt x="6476" y="7438"/>
                  </a:cubicBezTo>
                  <a:cubicBezTo>
                    <a:pt x="6816" y="7438"/>
                    <a:pt x="7144" y="7345"/>
                    <a:pt x="7448" y="7080"/>
                  </a:cubicBezTo>
                  <a:cubicBezTo>
                    <a:pt x="8264" y="6367"/>
                    <a:pt x="8554" y="4772"/>
                    <a:pt x="8478" y="3743"/>
                  </a:cubicBezTo>
                  <a:cubicBezTo>
                    <a:pt x="8316" y="1588"/>
                    <a:pt x="6420" y="211"/>
                    <a:pt x="4370" y="14"/>
                  </a:cubicBezTo>
                  <a:cubicBezTo>
                    <a:pt x="4277" y="5"/>
                    <a:pt x="4176" y="0"/>
                    <a:pt x="40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5"/>
            <p:cNvSpPr/>
            <p:nvPr/>
          </p:nvSpPr>
          <p:spPr>
            <a:xfrm>
              <a:off x="1367150" y="3443600"/>
              <a:ext cx="42250" cy="29800"/>
            </a:xfrm>
            <a:custGeom>
              <a:rect b="b" l="l" r="r" t="t"/>
              <a:pathLst>
                <a:path extrusionOk="0" h="1192" w="1690">
                  <a:moveTo>
                    <a:pt x="912" y="0"/>
                  </a:moveTo>
                  <a:cubicBezTo>
                    <a:pt x="611" y="0"/>
                    <a:pt x="318" y="96"/>
                    <a:pt x="232" y="252"/>
                  </a:cubicBezTo>
                  <a:cubicBezTo>
                    <a:pt x="0" y="677"/>
                    <a:pt x="448" y="1105"/>
                    <a:pt x="813" y="1178"/>
                  </a:cubicBezTo>
                  <a:cubicBezTo>
                    <a:pt x="857" y="1187"/>
                    <a:pt x="902" y="1191"/>
                    <a:pt x="947" y="1191"/>
                  </a:cubicBezTo>
                  <a:cubicBezTo>
                    <a:pt x="1311" y="1191"/>
                    <a:pt x="1690" y="920"/>
                    <a:pt x="1681" y="513"/>
                  </a:cubicBezTo>
                  <a:cubicBezTo>
                    <a:pt x="1672" y="148"/>
                    <a:pt x="1286" y="0"/>
                    <a:pt x="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5"/>
            <p:cNvSpPr/>
            <p:nvPr/>
          </p:nvSpPr>
          <p:spPr>
            <a:xfrm>
              <a:off x="1370725" y="3521875"/>
              <a:ext cx="42300" cy="29775"/>
            </a:xfrm>
            <a:custGeom>
              <a:rect b="b" l="l" r="r" t="t"/>
              <a:pathLst>
                <a:path extrusionOk="0" h="1191" w="1692">
                  <a:moveTo>
                    <a:pt x="914" y="0"/>
                  </a:moveTo>
                  <a:cubicBezTo>
                    <a:pt x="613" y="0"/>
                    <a:pt x="319" y="96"/>
                    <a:pt x="234" y="251"/>
                  </a:cubicBezTo>
                  <a:cubicBezTo>
                    <a:pt x="1" y="676"/>
                    <a:pt x="448" y="1104"/>
                    <a:pt x="813" y="1178"/>
                  </a:cubicBezTo>
                  <a:cubicBezTo>
                    <a:pt x="857" y="1186"/>
                    <a:pt x="901" y="1190"/>
                    <a:pt x="945" y="1190"/>
                  </a:cubicBezTo>
                  <a:cubicBezTo>
                    <a:pt x="1310" y="1190"/>
                    <a:pt x="1692" y="919"/>
                    <a:pt x="1681" y="512"/>
                  </a:cubicBezTo>
                  <a:cubicBezTo>
                    <a:pt x="1672" y="148"/>
                    <a:pt x="1287" y="0"/>
                    <a:pt x="9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5"/>
            <p:cNvSpPr/>
            <p:nvPr/>
          </p:nvSpPr>
          <p:spPr>
            <a:xfrm>
              <a:off x="1422325" y="3496100"/>
              <a:ext cx="34575" cy="37725"/>
            </a:xfrm>
            <a:custGeom>
              <a:rect b="b" l="l" r="r" t="t"/>
              <a:pathLst>
                <a:path extrusionOk="0" h="1509" w="1383">
                  <a:moveTo>
                    <a:pt x="649" y="0"/>
                  </a:moveTo>
                  <a:cubicBezTo>
                    <a:pt x="3" y="0"/>
                    <a:pt x="1" y="1231"/>
                    <a:pt x="342" y="1435"/>
                  </a:cubicBezTo>
                  <a:cubicBezTo>
                    <a:pt x="427" y="1486"/>
                    <a:pt x="514" y="1509"/>
                    <a:pt x="599" y="1509"/>
                  </a:cubicBezTo>
                  <a:cubicBezTo>
                    <a:pt x="925" y="1509"/>
                    <a:pt x="1220" y="1178"/>
                    <a:pt x="1289" y="892"/>
                  </a:cubicBezTo>
                  <a:cubicBezTo>
                    <a:pt x="1383" y="500"/>
                    <a:pt x="1115" y="8"/>
                    <a:pt x="659" y="0"/>
                  </a:cubicBezTo>
                  <a:cubicBezTo>
                    <a:pt x="656" y="0"/>
                    <a:pt x="653" y="0"/>
                    <a:pt x="6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5"/>
            <p:cNvSpPr/>
            <p:nvPr/>
          </p:nvSpPr>
          <p:spPr>
            <a:xfrm>
              <a:off x="1297200" y="3456700"/>
              <a:ext cx="27125" cy="25250"/>
            </a:xfrm>
            <a:custGeom>
              <a:rect b="b" l="l" r="r" t="t"/>
              <a:pathLst>
                <a:path extrusionOk="0" h="1010" w="1085">
                  <a:moveTo>
                    <a:pt x="622" y="0"/>
                  </a:moveTo>
                  <a:cubicBezTo>
                    <a:pt x="165" y="0"/>
                    <a:pt x="1" y="817"/>
                    <a:pt x="214" y="957"/>
                  </a:cubicBezTo>
                  <a:cubicBezTo>
                    <a:pt x="270" y="993"/>
                    <a:pt x="332" y="1009"/>
                    <a:pt x="395" y="1009"/>
                  </a:cubicBezTo>
                  <a:cubicBezTo>
                    <a:pt x="626" y="1009"/>
                    <a:pt x="877" y="794"/>
                    <a:pt x="964" y="605"/>
                  </a:cubicBezTo>
                  <a:cubicBezTo>
                    <a:pt x="1085" y="343"/>
                    <a:pt x="959" y="11"/>
                    <a:pt x="635" y="0"/>
                  </a:cubicBezTo>
                  <a:cubicBezTo>
                    <a:pt x="630" y="0"/>
                    <a:pt x="626" y="0"/>
                    <a:pt x="6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5"/>
            <p:cNvSpPr/>
            <p:nvPr/>
          </p:nvSpPr>
          <p:spPr>
            <a:xfrm>
              <a:off x="1434075" y="3558325"/>
              <a:ext cx="27100" cy="25225"/>
            </a:xfrm>
            <a:custGeom>
              <a:rect b="b" l="l" r="r" t="t"/>
              <a:pathLst>
                <a:path extrusionOk="0" h="1009" w="1084">
                  <a:moveTo>
                    <a:pt x="622" y="1"/>
                  </a:moveTo>
                  <a:cubicBezTo>
                    <a:pt x="163" y="1"/>
                    <a:pt x="1" y="818"/>
                    <a:pt x="214" y="956"/>
                  </a:cubicBezTo>
                  <a:cubicBezTo>
                    <a:pt x="271" y="993"/>
                    <a:pt x="333" y="1009"/>
                    <a:pt x="396" y="1009"/>
                  </a:cubicBezTo>
                  <a:cubicBezTo>
                    <a:pt x="627" y="1009"/>
                    <a:pt x="877" y="794"/>
                    <a:pt x="964" y="604"/>
                  </a:cubicBezTo>
                  <a:cubicBezTo>
                    <a:pt x="1084" y="342"/>
                    <a:pt x="959" y="10"/>
                    <a:pt x="635" y="1"/>
                  </a:cubicBezTo>
                  <a:cubicBezTo>
                    <a:pt x="631" y="1"/>
                    <a:pt x="626" y="1"/>
                    <a:pt x="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5"/>
            <p:cNvSpPr/>
            <p:nvPr/>
          </p:nvSpPr>
          <p:spPr>
            <a:xfrm>
              <a:off x="1336100" y="3426025"/>
              <a:ext cx="30125" cy="20075"/>
            </a:xfrm>
            <a:custGeom>
              <a:rect b="b" l="l" r="r" t="t"/>
              <a:pathLst>
                <a:path extrusionOk="0" h="803" w="1205">
                  <a:moveTo>
                    <a:pt x="640" y="0"/>
                  </a:moveTo>
                  <a:cubicBezTo>
                    <a:pt x="342" y="0"/>
                    <a:pt x="12" y="181"/>
                    <a:pt x="8" y="348"/>
                  </a:cubicBezTo>
                  <a:cubicBezTo>
                    <a:pt x="1" y="636"/>
                    <a:pt x="369" y="802"/>
                    <a:pt x="634" y="802"/>
                  </a:cubicBezTo>
                  <a:cubicBezTo>
                    <a:pt x="657" y="802"/>
                    <a:pt x="680" y="801"/>
                    <a:pt x="702" y="798"/>
                  </a:cubicBezTo>
                  <a:cubicBezTo>
                    <a:pt x="988" y="762"/>
                    <a:pt x="1205" y="479"/>
                    <a:pt x="1043" y="199"/>
                  </a:cubicBezTo>
                  <a:cubicBezTo>
                    <a:pt x="960" y="56"/>
                    <a:pt x="805" y="0"/>
                    <a:pt x="6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5"/>
            <p:cNvSpPr/>
            <p:nvPr/>
          </p:nvSpPr>
          <p:spPr>
            <a:xfrm>
              <a:off x="1450525" y="3463550"/>
              <a:ext cx="27700" cy="26350"/>
            </a:xfrm>
            <a:custGeom>
              <a:rect b="b" l="l" r="r" t="t"/>
              <a:pathLst>
                <a:path extrusionOk="0" h="1054" w="1108">
                  <a:moveTo>
                    <a:pt x="556" y="0"/>
                  </a:moveTo>
                  <a:cubicBezTo>
                    <a:pt x="443" y="0"/>
                    <a:pt x="331" y="51"/>
                    <a:pt x="249" y="166"/>
                  </a:cubicBezTo>
                  <a:cubicBezTo>
                    <a:pt x="1" y="520"/>
                    <a:pt x="494" y="1054"/>
                    <a:pt x="759" y="1054"/>
                  </a:cubicBezTo>
                  <a:cubicBezTo>
                    <a:pt x="781" y="1054"/>
                    <a:pt x="802" y="1050"/>
                    <a:pt x="821" y="1042"/>
                  </a:cubicBezTo>
                  <a:cubicBezTo>
                    <a:pt x="1108" y="915"/>
                    <a:pt x="1078" y="448"/>
                    <a:pt x="936" y="223"/>
                  </a:cubicBezTo>
                  <a:cubicBezTo>
                    <a:pt x="850" y="85"/>
                    <a:pt x="702" y="0"/>
                    <a:pt x="5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5"/>
            <p:cNvSpPr/>
            <p:nvPr/>
          </p:nvSpPr>
          <p:spPr>
            <a:xfrm>
              <a:off x="1379475" y="3485200"/>
              <a:ext cx="30125" cy="20075"/>
            </a:xfrm>
            <a:custGeom>
              <a:rect b="b" l="l" r="r" t="t"/>
              <a:pathLst>
                <a:path extrusionOk="0" h="803" w="1205">
                  <a:moveTo>
                    <a:pt x="640" y="1"/>
                  </a:moveTo>
                  <a:cubicBezTo>
                    <a:pt x="342" y="1"/>
                    <a:pt x="11" y="182"/>
                    <a:pt x="7" y="348"/>
                  </a:cubicBezTo>
                  <a:cubicBezTo>
                    <a:pt x="0" y="635"/>
                    <a:pt x="365" y="803"/>
                    <a:pt x="630" y="803"/>
                  </a:cubicBezTo>
                  <a:cubicBezTo>
                    <a:pt x="655" y="803"/>
                    <a:pt x="679" y="801"/>
                    <a:pt x="701" y="798"/>
                  </a:cubicBezTo>
                  <a:cubicBezTo>
                    <a:pt x="987" y="764"/>
                    <a:pt x="1204" y="483"/>
                    <a:pt x="1041" y="200"/>
                  </a:cubicBezTo>
                  <a:cubicBezTo>
                    <a:pt x="958" y="56"/>
                    <a:pt x="804" y="1"/>
                    <a:pt x="6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5"/>
            <p:cNvSpPr/>
            <p:nvPr/>
          </p:nvSpPr>
          <p:spPr>
            <a:xfrm>
              <a:off x="1392475" y="3414000"/>
              <a:ext cx="29075" cy="23950"/>
            </a:xfrm>
            <a:custGeom>
              <a:rect b="b" l="l" r="r" t="t"/>
              <a:pathLst>
                <a:path extrusionOk="0" h="958" w="1163">
                  <a:moveTo>
                    <a:pt x="379" y="1"/>
                  </a:moveTo>
                  <a:cubicBezTo>
                    <a:pt x="314" y="1"/>
                    <a:pt x="259" y="17"/>
                    <a:pt x="225" y="51"/>
                  </a:cubicBezTo>
                  <a:cubicBezTo>
                    <a:pt x="0" y="270"/>
                    <a:pt x="195" y="697"/>
                    <a:pt x="403" y="859"/>
                  </a:cubicBezTo>
                  <a:cubicBezTo>
                    <a:pt x="490" y="924"/>
                    <a:pt x="595" y="957"/>
                    <a:pt x="695" y="957"/>
                  </a:cubicBezTo>
                  <a:cubicBezTo>
                    <a:pt x="862" y="957"/>
                    <a:pt x="1018" y="864"/>
                    <a:pt x="1067" y="667"/>
                  </a:cubicBezTo>
                  <a:cubicBezTo>
                    <a:pt x="1162" y="299"/>
                    <a:pt x="667" y="1"/>
                    <a:pt x="3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5"/>
            <p:cNvSpPr/>
            <p:nvPr/>
          </p:nvSpPr>
          <p:spPr>
            <a:xfrm>
              <a:off x="1334500" y="3507600"/>
              <a:ext cx="30125" cy="20075"/>
            </a:xfrm>
            <a:custGeom>
              <a:rect b="b" l="l" r="r" t="t"/>
              <a:pathLst>
                <a:path extrusionOk="0" h="803" w="1205">
                  <a:moveTo>
                    <a:pt x="639" y="1"/>
                  </a:moveTo>
                  <a:cubicBezTo>
                    <a:pt x="341" y="1"/>
                    <a:pt x="10" y="182"/>
                    <a:pt x="7" y="348"/>
                  </a:cubicBezTo>
                  <a:cubicBezTo>
                    <a:pt x="1" y="636"/>
                    <a:pt x="366" y="803"/>
                    <a:pt x="630" y="803"/>
                  </a:cubicBezTo>
                  <a:cubicBezTo>
                    <a:pt x="654" y="803"/>
                    <a:pt x="678" y="801"/>
                    <a:pt x="700" y="799"/>
                  </a:cubicBezTo>
                  <a:cubicBezTo>
                    <a:pt x="988" y="763"/>
                    <a:pt x="1205" y="481"/>
                    <a:pt x="1041" y="200"/>
                  </a:cubicBezTo>
                  <a:cubicBezTo>
                    <a:pt x="958" y="56"/>
                    <a:pt x="804" y="1"/>
                    <a:pt x="6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5"/>
            <p:cNvSpPr/>
            <p:nvPr/>
          </p:nvSpPr>
          <p:spPr>
            <a:xfrm>
              <a:off x="1426150" y="2055675"/>
              <a:ext cx="546000" cy="360275"/>
            </a:xfrm>
            <a:custGeom>
              <a:rect b="b" l="l" r="r" t="t"/>
              <a:pathLst>
                <a:path extrusionOk="0" h="14411" w="21840">
                  <a:moveTo>
                    <a:pt x="10743" y="0"/>
                  </a:moveTo>
                  <a:cubicBezTo>
                    <a:pt x="10321" y="0"/>
                    <a:pt x="9896" y="137"/>
                    <a:pt x="9512" y="361"/>
                  </a:cubicBezTo>
                  <a:cubicBezTo>
                    <a:pt x="8594" y="898"/>
                    <a:pt x="8215" y="1844"/>
                    <a:pt x="7729" y="2761"/>
                  </a:cubicBezTo>
                  <a:cubicBezTo>
                    <a:pt x="7561" y="2101"/>
                    <a:pt x="7208" y="1444"/>
                    <a:pt x="6609" y="1148"/>
                  </a:cubicBezTo>
                  <a:cubicBezTo>
                    <a:pt x="6432" y="1060"/>
                    <a:pt x="6256" y="1021"/>
                    <a:pt x="6085" y="1021"/>
                  </a:cubicBezTo>
                  <a:cubicBezTo>
                    <a:pt x="5539" y="1021"/>
                    <a:pt x="5047" y="1421"/>
                    <a:pt x="4725" y="1911"/>
                  </a:cubicBezTo>
                  <a:cubicBezTo>
                    <a:pt x="4247" y="2644"/>
                    <a:pt x="4115" y="3577"/>
                    <a:pt x="4142" y="4461"/>
                  </a:cubicBezTo>
                  <a:cubicBezTo>
                    <a:pt x="4139" y="4455"/>
                    <a:pt x="4134" y="4452"/>
                    <a:pt x="4130" y="4446"/>
                  </a:cubicBezTo>
                  <a:cubicBezTo>
                    <a:pt x="3872" y="4275"/>
                    <a:pt x="3604" y="4202"/>
                    <a:pt x="3336" y="4202"/>
                  </a:cubicBezTo>
                  <a:cubicBezTo>
                    <a:pt x="2374" y="4202"/>
                    <a:pt x="1411" y="5145"/>
                    <a:pt x="905" y="5917"/>
                  </a:cubicBezTo>
                  <a:cubicBezTo>
                    <a:pt x="528" y="6490"/>
                    <a:pt x="198" y="7246"/>
                    <a:pt x="253" y="7968"/>
                  </a:cubicBezTo>
                  <a:cubicBezTo>
                    <a:pt x="310" y="8709"/>
                    <a:pt x="835" y="9106"/>
                    <a:pt x="1404" y="9420"/>
                  </a:cubicBezTo>
                  <a:cubicBezTo>
                    <a:pt x="905" y="9982"/>
                    <a:pt x="271" y="10183"/>
                    <a:pt x="133" y="11073"/>
                  </a:cubicBezTo>
                  <a:cubicBezTo>
                    <a:pt x="0" y="11943"/>
                    <a:pt x="368" y="12827"/>
                    <a:pt x="940" y="13448"/>
                  </a:cubicBezTo>
                  <a:cubicBezTo>
                    <a:pt x="1604" y="14169"/>
                    <a:pt x="2413" y="14411"/>
                    <a:pt x="3255" y="14411"/>
                  </a:cubicBezTo>
                  <a:cubicBezTo>
                    <a:pt x="3966" y="14411"/>
                    <a:pt x="4701" y="14238"/>
                    <a:pt x="5388" y="14035"/>
                  </a:cubicBezTo>
                  <a:cubicBezTo>
                    <a:pt x="6441" y="13724"/>
                    <a:pt x="7425" y="13444"/>
                    <a:pt x="8516" y="13444"/>
                  </a:cubicBezTo>
                  <a:cubicBezTo>
                    <a:pt x="8625" y="13444"/>
                    <a:pt x="8735" y="13447"/>
                    <a:pt x="8846" y="13452"/>
                  </a:cubicBezTo>
                  <a:cubicBezTo>
                    <a:pt x="9970" y="13511"/>
                    <a:pt x="11077" y="13759"/>
                    <a:pt x="12189" y="13934"/>
                  </a:cubicBezTo>
                  <a:cubicBezTo>
                    <a:pt x="12777" y="14027"/>
                    <a:pt x="13361" y="14103"/>
                    <a:pt x="13943" y="14103"/>
                  </a:cubicBezTo>
                  <a:cubicBezTo>
                    <a:pt x="14408" y="14103"/>
                    <a:pt x="14872" y="14055"/>
                    <a:pt x="15335" y="13930"/>
                  </a:cubicBezTo>
                  <a:cubicBezTo>
                    <a:pt x="16352" y="13654"/>
                    <a:pt x="17156" y="12953"/>
                    <a:pt x="18088" y="12502"/>
                  </a:cubicBezTo>
                  <a:cubicBezTo>
                    <a:pt x="18114" y="12540"/>
                    <a:pt x="18153" y="12569"/>
                    <a:pt x="18196" y="12569"/>
                  </a:cubicBezTo>
                  <a:cubicBezTo>
                    <a:pt x="18214" y="12569"/>
                    <a:pt x="18232" y="12564"/>
                    <a:pt x="18251" y="12553"/>
                  </a:cubicBezTo>
                  <a:cubicBezTo>
                    <a:pt x="19258" y="11950"/>
                    <a:pt x="21839" y="10553"/>
                    <a:pt x="21170" y="8907"/>
                  </a:cubicBezTo>
                  <a:cubicBezTo>
                    <a:pt x="20877" y="8184"/>
                    <a:pt x="19957" y="7551"/>
                    <a:pt x="19258" y="7394"/>
                  </a:cubicBezTo>
                  <a:cubicBezTo>
                    <a:pt x="19017" y="7340"/>
                    <a:pt x="18775" y="7315"/>
                    <a:pt x="18532" y="7315"/>
                  </a:cubicBezTo>
                  <a:cubicBezTo>
                    <a:pt x="17623" y="7315"/>
                    <a:pt x="16712" y="7659"/>
                    <a:pt x="15903" y="8076"/>
                  </a:cubicBezTo>
                  <a:cubicBezTo>
                    <a:pt x="16202" y="7430"/>
                    <a:pt x="16651" y="6909"/>
                    <a:pt x="16744" y="6131"/>
                  </a:cubicBezTo>
                  <a:cubicBezTo>
                    <a:pt x="16813" y="5544"/>
                    <a:pt x="16752" y="4866"/>
                    <a:pt x="16349" y="4413"/>
                  </a:cubicBezTo>
                  <a:cubicBezTo>
                    <a:pt x="15997" y="4015"/>
                    <a:pt x="15606" y="3864"/>
                    <a:pt x="15202" y="3864"/>
                  </a:cubicBezTo>
                  <a:cubicBezTo>
                    <a:pt x="14294" y="3864"/>
                    <a:pt x="13314" y="4622"/>
                    <a:pt x="12533" y="5031"/>
                  </a:cubicBezTo>
                  <a:cubicBezTo>
                    <a:pt x="12649" y="3460"/>
                    <a:pt x="13277" y="1359"/>
                    <a:pt x="11781" y="324"/>
                  </a:cubicBezTo>
                  <a:cubicBezTo>
                    <a:pt x="11455" y="98"/>
                    <a:pt x="11100" y="0"/>
                    <a:pt x="107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5"/>
            <p:cNvSpPr/>
            <p:nvPr/>
          </p:nvSpPr>
          <p:spPr>
            <a:xfrm>
              <a:off x="1338525" y="2172200"/>
              <a:ext cx="408125" cy="325800"/>
            </a:xfrm>
            <a:custGeom>
              <a:rect b="b" l="l" r="r" t="t"/>
              <a:pathLst>
                <a:path extrusionOk="0" h="13032" w="16325">
                  <a:moveTo>
                    <a:pt x="10519" y="0"/>
                  </a:moveTo>
                  <a:cubicBezTo>
                    <a:pt x="10152" y="0"/>
                    <a:pt x="9779" y="126"/>
                    <a:pt x="9428" y="370"/>
                  </a:cubicBezTo>
                  <a:cubicBezTo>
                    <a:pt x="8437" y="1058"/>
                    <a:pt x="8229" y="2006"/>
                    <a:pt x="7912" y="2987"/>
                  </a:cubicBezTo>
                  <a:cubicBezTo>
                    <a:pt x="7345" y="2158"/>
                    <a:pt x="6602" y="1156"/>
                    <a:pt x="5495" y="895"/>
                  </a:cubicBezTo>
                  <a:cubicBezTo>
                    <a:pt x="5337" y="858"/>
                    <a:pt x="5186" y="841"/>
                    <a:pt x="5044" y="841"/>
                  </a:cubicBezTo>
                  <a:cubicBezTo>
                    <a:pt x="4016" y="841"/>
                    <a:pt x="3398" y="1732"/>
                    <a:pt x="3164" y="2556"/>
                  </a:cubicBezTo>
                  <a:cubicBezTo>
                    <a:pt x="3014" y="3084"/>
                    <a:pt x="2954" y="3641"/>
                    <a:pt x="2992" y="4184"/>
                  </a:cubicBezTo>
                  <a:cubicBezTo>
                    <a:pt x="3022" y="4596"/>
                    <a:pt x="3117" y="5001"/>
                    <a:pt x="3215" y="5405"/>
                  </a:cubicBezTo>
                  <a:cubicBezTo>
                    <a:pt x="3261" y="5598"/>
                    <a:pt x="3360" y="5827"/>
                    <a:pt x="3366" y="6022"/>
                  </a:cubicBezTo>
                  <a:cubicBezTo>
                    <a:pt x="3370" y="6162"/>
                    <a:pt x="3371" y="6202"/>
                    <a:pt x="3317" y="6202"/>
                  </a:cubicBezTo>
                  <a:cubicBezTo>
                    <a:pt x="3276" y="6202"/>
                    <a:pt x="3204" y="6179"/>
                    <a:pt x="3079" y="6159"/>
                  </a:cubicBezTo>
                  <a:cubicBezTo>
                    <a:pt x="2873" y="6127"/>
                    <a:pt x="2638" y="6107"/>
                    <a:pt x="2396" y="6107"/>
                  </a:cubicBezTo>
                  <a:cubicBezTo>
                    <a:pt x="1513" y="6107"/>
                    <a:pt x="543" y="6372"/>
                    <a:pt x="620" y="7271"/>
                  </a:cubicBezTo>
                  <a:cubicBezTo>
                    <a:pt x="654" y="7662"/>
                    <a:pt x="856" y="8081"/>
                    <a:pt x="1108" y="8464"/>
                  </a:cubicBezTo>
                  <a:cubicBezTo>
                    <a:pt x="378" y="9041"/>
                    <a:pt x="1" y="9882"/>
                    <a:pt x="200" y="10859"/>
                  </a:cubicBezTo>
                  <a:cubicBezTo>
                    <a:pt x="469" y="12184"/>
                    <a:pt x="1759" y="12833"/>
                    <a:pt x="3215" y="12983"/>
                  </a:cubicBezTo>
                  <a:cubicBezTo>
                    <a:pt x="3542" y="13016"/>
                    <a:pt x="3872" y="13031"/>
                    <a:pt x="4202" y="13031"/>
                  </a:cubicBezTo>
                  <a:cubicBezTo>
                    <a:pt x="5469" y="13031"/>
                    <a:pt x="6744" y="12812"/>
                    <a:pt x="7972" y="12591"/>
                  </a:cubicBezTo>
                  <a:cubicBezTo>
                    <a:pt x="8986" y="12407"/>
                    <a:pt x="9977" y="12149"/>
                    <a:pt x="10897" y="11732"/>
                  </a:cubicBezTo>
                  <a:cubicBezTo>
                    <a:pt x="11377" y="11515"/>
                    <a:pt x="11826" y="11256"/>
                    <a:pt x="12259" y="10975"/>
                  </a:cubicBezTo>
                  <a:cubicBezTo>
                    <a:pt x="12283" y="10957"/>
                    <a:pt x="12308" y="10942"/>
                    <a:pt x="12335" y="10927"/>
                  </a:cubicBezTo>
                  <a:cubicBezTo>
                    <a:pt x="12342" y="10924"/>
                    <a:pt x="12351" y="10924"/>
                    <a:pt x="12359" y="10919"/>
                  </a:cubicBezTo>
                  <a:cubicBezTo>
                    <a:pt x="13375" y="10384"/>
                    <a:pt x="14563" y="9966"/>
                    <a:pt x="15361" y="9179"/>
                  </a:cubicBezTo>
                  <a:cubicBezTo>
                    <a:pt x="16047" y="8503"/>
                    <a:pt x="16324" y="7582"/>
                    <a:pt x="16116" y="6707"/>
                  </a:cubicBezTo>
                  <a:cubicBezTo>
                    <a:pt x="15919" y="5866"/>
                    <a:pt x="15343" y="4985"/>
                    <a:pt x="14460" y="4542"/>
                  </a:cubicBezTo>
                  <a:cubicBezTo>
                    <a:pt x="14131" y="4377"/>
                    <a:pt x="13761" y="4284"/>
                    <a:pt x="13381" y="4284"/>
                  </a:cubicBezTo>
                  <a:cubicBezTo>
                    <a:pt x="13311" y="4284"/>
                    <a:pt x="13240" y="4287"/>
                    <a:pt x="13168" y="4293"/>
                  </a:cubicBezTo>
                  <a:cubicBezTo>
                    <a:pt x="12604" y="4343"/>
                    <a:pt x="12268" y="4650"/>
                    <a:pt x="11843" y="4893"/>
                  </a:cubicBezTo>
                  <a:lnTo>
                    <a:pt x="11843" y="4893"/>
                  </a:lnTo>
                  <a:cubicBezTo>
                    <a:pt x="12363" y="3487"/>
                    <a:pt x="12989" y="1621"/>
                    <a:pt x="11656" y="452"/>
                  </a:cubicBezTo>
                  <a:cubicBezTo>
                    <a:pt x="11308" y="148"/>
                    <a:pt x="10918" y="0"/>
                    <a:pt x="105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5"/>
            <p:cNvSpPr/>
            <p:nvPr/>
          </p:nvSpPr>
          <p:spPr>
            <a:xfrm>
              <a:off x="1383375" y="2422050"/>
              <a:ext cx="557575" cy="330100"/>
            </a:xfrm>
            <a:custGeom>
              <a:rect b="b" l="l" r="r" t="t"/>
              <a:pathLst>
                <a:path extrusionOk="0" h="13204" w="22303">
                  <a:moveTo>
                    <a:pt x="11954" y="0"/>
                  </a:moveTo>
                  <a:cubicBezTo>
                    <a:pt x="10915" y="0"/>
                    <a:pt x="9874" y="268"/>
                    <a:pt x="9057" y="764"/>
                  </a:cubicBezTo>
                  <a:cubicBezTo>
                    <a:pt x="8513" y="1094"/>
                    <a:pt x="8045" y="1537"/>
                    <a:pt x="7710" y="2082"/>
                  </a:cubicBezTo>
                  <a:cubicBezTo>
                    <a:pt x="7529" y="2375"/>
                    <a:pt x="7396" y="2694"/>
                    <a:pt x="7253" y="3005"/>
                  </a:cubicBezTo>
                  <a:cubicBezTo>
                    <a:pt x="7198" y="3131"/>
                    <a:pt x="7147" y="3267"/>
                    <a:pt x="7080" y="3385"/>
                  </a:cubicBezTo>
                  <a:cubicBezTo>
                    <a:pt x="6974" y="3573"/>
                    <a:pt x="6977" y="3611"/>
                    <a:pt x="6920" y="3611"/>
                  </a:cubicBezTo>
                  <a:cubicBezTo>
                    <a:pt x="6889" y="3611"/>
                    <a:pt x="6841" y="3599"/>
                    <a:pt x="6748" y="3595"/>
                  </a:cubicBezTo>
                  <a:cubicBezTo>
                    <a:pt x="6248" y="3569"/>
                    <a:pt x="5711" y="3310"/>
                    <a:pt x="5196" y="3255"/>
                  </a:cubicBezTo>
                  <a:cubicBezTo>
                    <a:pt x="4927" y="3225"/>
                    <a:pt x="4657" y="3210"/>
                    <a:pt x="4386" y="3210"/>
                  </a:cubicBezTo>
                  <a:cubicBezTo>
                    <a:pt x="4061" y="3210"/>
                    <a:pt x="3735" y="3232"/>
                    <a:pt x="3412" y="3281"/>
                  </a:cubicBezTo>
                  <a:cubicBezTo>
                    <a:pt x="2432" y="3424"/>
                    <a:pt x="1340" y="3827"/>
                    <a:pt x="752" y="4678"/>
                  </a:cubicBezTo>
                  <a:cubicBezTo>
                    <a:pt x="451" y="5115"/>
                    <a:pt x="116" y="5956"/>
                    <a:pt x="438" y="6451"/>
                  </a:cubicBezTo>
                  <a:cubicBezTo>
                    <a:pt x="203" y="6891"/>
                    <a:pt x="86" y="7422"/>
                    <a:pt x="62" y="7853"/>
                  </a:cubicBezTo>
                  <a:cubicBezTo>
                    <a:pt x="1" y="8965"/>
                    <a:pt x="517" y="10146"/>
                    <a:pt x="1332" y="10897"/>
                  </a:cubicBezTo>
                  <a:cubicBezTo>
                    <a:pt x="1834" y="11359"/>
                    <a:pt x="2436" y="11539"/>
                    <a:pt x="3062" y="11539"/>
                  </a:cubicBezTo>
                  <a:cubicBezTo>
                    <a:pt x="3401" y="11539"/>
                    <a:pt x="3746" y="11487"/>
                    <a:pt x="4087" y="11398"/>
                  </a:cubicBezTo>
                  <a:cubicBezTo>
                    <a:pt x="4386" y="11322"/>
                    <a:pt x="4678" y="11217"/>
                    <a:pt x="4969" y="11111"/>
                  </a:cubicBezTo>
                  <a:cubicBezTo>
                    <a:pt x="5107" y="11059"/>
                    <a:pt x="5193" y="11030"/>
                    <a:pt x="5252" y="11030"/>
                  </a:cubicBezTo>
                  <a:cubicBezTo>
                    <a:pt x="5363" y="11030"/>
                    <a:pt x="5381" y="11130"/>
                    <a:pt x="5479" y="11362"/>
                  </a:cubicBezTo>
                  <a:cubicBezTo>
                    <a:pt x="5672" y="11819"/>
                    <a:pt x="5926" y="12260"/>
                    <a:pt x="6285" y="12607"/>
                  </a:cubicBezTo>
                  <a:cubicBezTo>
                    <a:pt x="6679" y="12984"/>
                    <a:pt x="7180" y="13204"/>
                    <a:pt x="7684" y="13204"/>
                  </a:cubicBezTo>
                  <a:cubicBezTo>
                    <a:pt x="8026" y="13204"/>
                    <a:pt x="8370" y="13102"/>
                    <a:pt x="8682" y="12880"/>
                  </a:cubicBezTo>
                  <a:cubicBezTo>
                    <a:pt x="8899" y="12727"/>
                    <a:pt x="9087" y="12529"/>
                    <a:pt x="9256" y="12326"/>
                  </a:cubicBezTo>
                  <a:cubicBezTo>
                    <a:pt x="9423" y="12121"/>
                    <a:pt x="9517" y="11822"/>
                    <a:pt x="9688" y="11632"/>
                  </a:cubicBezTo>
                  <a:cubicBezTo>
                    <a:pt x="9782" y="11528"/>
                    <a:pt x="9840" y="11483"/>
                    <a:pt x="9890" y="11483"/>
                  </a:cubicBezTo>
                  <a:cubicBezTo>
                    <a:pt x="9961" y="11483"/>
                    <a:pt x="10017" y="11575"/>
                    <a:pt x="10138" y="11721"/>
                  </a:cubicBezTo>
                  <a:cubicBezTo>
                    <a:pt x="10245" y="11852"/>
                    <a:pt x="10358" y="11980"/>
                    <a:pt x="10508" y="12063"/>
                  </a:cubicBezTo>
                  <a:cubicBezTo>
                    <a:pt x="10688" y="12162"/>
                    <a:pt x="10882" y="12205"/>
                    <a:pt x="11081" y="12205"/>
                  </a:cubicBezTo>
                  <a:cubicBezTo>
                    <a:pt x="11789" y="12205"/>
                    <a:pt x="12557" y="11664"/>
                    <a:pt x="12970" y="11193"/>
                  </a:cubicBezTo>
                  <a:cubicBezTo>
                    <a:pt x="13125" y="11017"/>
                    <a:pt x="13231" y="10767"/>
                    <a:pt x="13391" y="10602"/>
                  </a:cubicBezTo>
                  <a:cubicBezTo>
                    <a:pt x="13486" y="10502"/>
                    <a:pt x="13447" y="10449"/>
                    <a:pt x="13473" y="10449"/>
                  </a:cubicBezTo>
                  <a:cubicBezTo>
                    <a:pt x="13488" y="10449"/>
                    <a:pt x="13528" y="10469"/>
                    <a:pt x="13634" y="10508"/>
                  </a:cubicBezTo>
                  <a:cubicBezTo>
                    <a:pt x="13703" y="10535"/>
                    <a:pt x="13822" y="10716"/>
                    <a:pt x="13879" y="10782"/>
                  </a:cubicBezTo>
                  <a:cubicBezTo>
                    <a:pt x="14252" y="11208"/>
                    <a:pt x="14577" y="11560"/>
                    <a:pt x="15144" y="11705"/>
                  </a:cubicBezTo>
                  <a:cubicBezTo>
                    <a:pt x="15352" y="11759"/>
                    <a:pt x="15558" y="11785"/>
                    <a:pt x="15756" y="11785"/>
                  </a:cubicBezTo>
                  <a:cubicBezTo>
                    <a:pt x="16448" y="11785"/>
                    <a:pt x="17057" y="11462"/>
                    <a:pt x="17441" y="10828"/>
                  </a:cubicBezTo>
                  <a:cubicBezTo>
                    <a:pt x="17693" y="10412"/>
                    <a:pt x="17890" y="10146"/>
                    <a:pt x="18422" y="10050"/>
                  </a:cubicBezTo>
                  <a:cubicBezTo>
                    <a:pt x="18705" y="9999"/>
                    <a:pt x="18992" y="10028"/>
                    <a:pt x="19274" y="9962"/>
                  </a:cubicBezTo>
                  <a:cubicBezTo>
                    <a:pt x="19821" y="9833"/>
                    <a:pt x="20315" y="9514"/>
                    <a:pt x="20719" y="9130"/>
                  </a:cubicBezTo>
                  <a:cubicBezTo>
                    <a:pt x="22302" y="7617"/>
                    <a:pt x="22123" y="5308"/>
                    <a:pt x="20480" y="3916"/>
                  </a:cubicBezTo>
                  <a:cubicBezTo>
                    <a:pt x="19736" y="3284"/>
                    <a:pt x="18862" y="2983"/>
                    <a:pt x="17915" y="2983"/>
                  </a:cubicBezTo>
                  <a:cubicBezTo>
                    <a:pt x="17799" y="2983"/>
                    <a:pt x="17683" y="2987"/>
                    <a:pt x="17565" y="2996"/>
                  </a:cubicBezTo>
                  <a:cubicBezTo>
                    <a:pt x="17339" y="3014"/>
                    <a:pt x="17046" y="3070"/>
                    <a:pt x="16774" y="3070"/>
                  </a:cubicBezTo>
                  <a:cubicBezTo>
                    <a:pt x="16483" y="3070"/>
                    <a:pt x="16216" y="3005"/>
                    <a:pt x="16080" y="2758"/>
                  </a:cubicBezTo>
                  <a:cubicBezTo>
                    <a:pt x="15787" y="2223"/>
                    <a:pt x="15787" y="1723"/>
                    <a:pt x="15334" y="1265"/>
                  </a:cubicBezTo>
                  <a:cubicBezTo>
                    <a:pt x="14482" y="398"/>
                    <a:pt x="13219" y="0"/>
                    <a:pt x="11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5"/>
            <p:cNvSpPr/>
            <p:nvPr/>
          </p:nvSpPr>
          <p:spPr>
            <a:xfrm>
              <a:off x="1512925" y="2521975"/>
              <a:ext cx="311200" cy="521500"/>
            </a:xfrm>
            <a:custGeom>
              <a:rect b="b" l="l" r="r" t="t"/>
              <a:pathLst>
                <a:path extrusionOk="0" h="20860" w="12448">
                  <a:moveTo>
                    <a:pt x="9223" y="0"/>
                  </a:moveTo>
                  <a:cubicBezTo>
                    <a:pt x="9180" y="0"/>
                    <a:pt x="9136" y="23"/>
                    <a:pt x="9116" y="74"/>
                  </a:cubicBezTo>
                  <a:cubicBezTo>
                    <a:pt x="8605" y="1401"/>
                    <a:pt x="6215" y="10617"/>
                    <a:pt x="6185" y="10750"/>
                  </a:cubicBezTo>
                  <a:cubicBezTo>
                    <a:pt x="5981" y="10114"/>
                    <a:pt x="4430" y="4335"/>
                    <a:pt x="4253" y="2492"/>
                  </a:cubicBezTo>
                  <a:cubicBezTo>
                    <a:pt x="4248" y="2429"/>
                    <a:pt x="4196" y="2397"/>
                    <a:pt x="4147" y="2397"/>
                  </a:cubicBezTo>
                  <a:cubicBezTo>
                    <a:pt x="4098" y="2397"/>
                    <a:pt x="4053" y="2428"/>
                    <a:pt x="4057" y="2492"/>
                  </a:cubicBezTo>
                  <a:cubicBezTo>
                    <a:pt x="4102" y="3059"/>
                    <a:pt x="5485" y="9807"/>
                    <a:pt x="5645" y="10660"/>
                  </a:cubicBezTo>
                  <a:cubicBezTo>
                    <a:pt x="5342" y="10050"/>
                    <a:pt x="3180" y="6063"/>
                    <a:pt x="2821" y="5472"/>
                  </a:cubicBezTo>
                  <a:cubicBezTo>
                    <a:pt x="2818" y="5469"/>
                    <a:pt x="2815" y="5466"/>
                    <a:pt x="2814" y="5465"/>
                  </a:cubicBezTo>
                  <a:cubicBezTo>
                    <a:pt x="2215" y="4209"/>
                    <a:pt x="1708" y="2912"/>
                    <a:pt x="1370" y="1550"/>
                  </a:cubicBezTo>
                  <a:cubicBezTo>
                    <a:pt x="1357" y="1500"/>
                    <a:pt x="1318" y="1478"/>
                    <a:pt x="1278" y="1478"/>
                  </a:cubicBezTo>
                  <a:cubicBezTo>
                    <a:pt x="1217" y="1478"/>
                    <a:pt x="1154" y="1528"/>
                    <a:pt x="1172" y="1604"/>
                  </a:cubicBezTo>
                  <a:cubicBezTo>
                    <a:pt x="1552" y="3264"/>
                    <a:pt x="3114" y="7557"/>
                    <a:pt x="3295" y="8140"/>
                  </a:cubicBezTo>
                  <a:cubicBezTo>
                    <a:pt x="2748" y="7886"/>
                    <a:pt x="559" y="6450"/>
                    <a:pt x="222" y="6143"/>
                  </a:cubicBezTo>
                  <a:cubicBezTo>
                    <a:pt x="200" y="6123"/>
                    <a:pt x="174" y="6114"/>
                    <a:pt x="149" y="6114"/>
                  </a:cubicBezTo>
                  <a:cubicBezTo>
                    <a:pt x="73" y="6114"/>
                    <a:pt x="0" y="6192"/>
                    <a:pt x="53" y="6273"/>
                  </a:cubicBezTo>
                  <a:cubicBezTo>
                    <a:pt x="138" y="6414"/>
                    <a:pt x="2526" y="8751"/>
                    <a:pt x="3589" y="9011"/>
                  </a:cubicBezTo>
                  <a:cubicBezTo>
                    <a:pt x="3788" y="9572"/>
                    <a:pt x="3988" y="10132"/>
                    <a:pt x="4132" y="10693"/>
                  </a:cubicBezTo>
                  <a:cubicBezTo>
                    <a:pt x="4328" y="11470"/>
                    <a:pt x="4831" y="14193"/>
                    <a:pt x="5009" y="14750"/>
                  </a:cubicBezTo>
                  <a:cubicBezTo>
                    <a:pt x="5009" y="15692"/>
                    <a:pt x="4719" y="16735"/>
                    <a:pt x="4569" y="17389"/>
                  </a:cubicBezTo>
                  <a:cubicBezTo>
                    <a:pt x="4452" y="17901"/>
                    <a:pt x="4285" y="19953"/>
                    <a:pt x="4497" y="20358"/>
                  </a:cubicBezTo>
                  <a:cubicBezTo>
                    <a:pt x="4733" y="20813"/>
                    <a:pt x="5290" y="20825"/>
                    <a:pt x="5747" y="20837"/>
                  </a:cubicBezTo>
                  <a:cubicBezTo>
                    <a:pt x="5971" y="20843"/>
                    <a:pt x="6240" y="20859"/>
                    <a:pt x="6512" y="20859"/>
                  </a:cubicBezTo>
                  <a:cubicBezTo>
                    <a:pt x="7142" y="20859"/>
                    <a:pt x="7792" y="20774"/>
                    <a:pt x="7964" y="20286"/>
                  </a:cubicBezTo>
                  <a:cubicBezTo>
                    <a:pt x="8165" y="19721"/>
                    <a:pt x="7502" y="17223"/>
                    <a:pt x="7319" y="15564"/>
                  </a:cubicBezTo>
                  <a:cubicBezTo>
                    <a:pt x="7208" y="14573"/>
                    <a:pt x="7138" y="13583"/>
                    <a:pt x="7087" y="12592"/>
                  </a:cubicBezTo>
                  <a:cubicBezTo>
                    <a:pt x="7452" y="11338"/>
                    <a:pt x="8599" y="10415"/>
                    <a:pt x="9375" y="9411"/>
                  </a:cubicBezTo>
                  <a:cubicBezTo>
                    <a:pt x="10411" y="8072"/>
                    <a:pt x="12266" y="3916"/>
                    <a:pt x="12402" y="3672"/>
                  </a:cubicBezTo>
                  <a:cubicBezTo>
                    <a:pt x="12448" y="3592"/>
                    <a:pt x="12379" y="3519"/>
                    <a:pt x="12310" y="3519"/>
                  </a:cubicBezTo>
                  <a:cubicBezTo>
                    <a:pt x="12279" y="3519"/>
                    <a:pt x="12247" y="3533"/>
                    <a:pt x="12226" y="3568"/>
                  </a:cubicBezTo>
                  <a:cubicBezTo>
                    <a:pt x="11911" y="4058"/>
                    <a:pt x="10153" y="6988"/>
                    <a:pt x="9353" y="7796"/>
                  </a:cubicBezTo>
                  <a:cubicBezTo>
                    <a:pt x="8518" y="8637"/>
                    <a:pt x="8388" y="8419"/>
                    <a:pt x="7589" y="9315"/>
                  </a:cubicBezTo>
                  <a:cubicBezTo>
                    <a:pt x="8016" y="7590"/>
                    <a:pt x="8726" y="1733"/>
                    <a:pt x="9323" y="129"/>
                  </a:cubicBezTo>
                  <a:cubicBezTo>
                    <a:pt x="9352" y="51"/>
                    <a:pt x="9289" y="0"/>
                    <a:pt x="9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5"/>
            <p:cNvSpPr/>
            <p:nvPr/>
          </p:nvSpPr>
          <p:spPr>
            <a:xfrm>
              <a:off x="1673300" y="2250600"/>
              <a:ext cx="323550" cy="314725"/>
            </a:xfrm>
            <a:custGeom>
              <a:rect b="b" l="l" r="r" t="t"/>
              <a:pathLst>
                <a:path extrusionOk="0" h="12589" w="12942">
                  <a:moveTo>
                    <a:pt x="9406" y="0"/>
                  </a:moveTo>
                  <a:cubicBezTo>
                    <a:pt x="8757" y="0"/>
                    <a:pt x="7999" y="187"/>
                    <a:pt x="7121" y="635"/>
                  </a:cubicBezTo>
                  <a:cubicBezTo>
                    <a:pt x="6643" y="878"/>
                    <a:pt x="6336" y="1235"/>
                    <a:pt x="6171" y="1689"/>
                  </a:cubicBezTo>
                  <a:cubicBezTo>
                    <a:pt x="6058" y="1998"/>
                    <a:pt x="6162" y="2096"/>
                    <a:pt x="5673" y="2197"/>
                  </a:cubicBezTo>
                  <a:cubicBezTo>
                    <a:pt x="5598" y="2213"/>
                    <a:pt x="5515" y="2218"/>
                    <a:pt x="5429" y="2218"/>
                  </a:cubicBezTo>
                  <a:cubicBezTo>
                    <a:pt x="5264" y="2218"/>
                    <a:pt x="5088" y="2198"/>
                    <a:pt x="4943" y="2191"/>
                  </a:cubicBezTo>
                  <a:cubicBezTo>
                    <a:pt x="4537" y="2171"/>
                    <a:pt x="4131" y="2120"/>
                    <a:pt x="3723" y="2120"/>
                  </a:cubicBezTo>
                  <a:cubicBezTo>
                    <a:pt x="3652" y="2120"/>
                    <a:pt x="3580" y="2122"/>
                    <a:pt x="3508" y="2126"/>
                  </a:cubicBezTo>
                  <a:cubicBezTo>
                    <a:pt x="1962" y="2202"/>
                    <a:pt x="936" y="3264"/>
                    <a:pt x="880" y="4574"/>
                  </a:cubicBezTo>
                  <a:cubicBezTo>
                    <a:pt x="850" y="5266"/>
                    <a:pt x="1169" y="5835"/>
                    <a:pt x="1272" y="6501"/>
                  </a:cubicBezTo>
                  <a:cubicBezTo>
                    <a:pt x="1383" y="7207"/>
                    <a:pt x="578" y="8014"/>
                    <a:pt x="351" y="8695"/>
                  </a:cubicBezTo>
                  <a:cubicBezTo>
                    <a:pt x="0" y="9733"/>
                    <a:pt x="421" y="10879"/>
                    <a:pt x="1678" y="11146"/>
                  </a:cubicBezTo>
                  <a:cubicBezTo>
                    <a:pt x="1723" y="11611"/>
                    <a:pt x="2707" y="12021"/>
                    <a:pt x="3110" y="12202"/>
                  </a:cubicBezTo>
                  <a:cubicBezTo>
                    <a:pt x="3668" y="12453"/>
                    <a:pt x="4280" y="12588"/>
                    <a:pt x="4892" y="12588"/>
                  </a:cubicBezTo>
                  <a:cubicBezTo>
                    <a:pt x="5425" y="12588"/>
                    <a:pt x="5958" y="12486"/>
                    <a:pt x="6454" y="12269"/>
                  </a:cubicBezTo>
                  <a:cubicBezTo>
                    <a:pt x="6777" y="12127"/>
                    <a:pt x="7060" y="11925"/>
                    <a:pt x="7300" y="11686"/>
                  </a:cubicBezTo>
                  <a:cubicBezTo>
                    <a:pt x="7449" y="11717"/>
                    <a:pt x="7599" y="11733"/>
                    <a:pt x="7747" y="11733"/>
                  </a:cubicBezTo>
                  <a:cubicBezTo>
                    <a:pt x="8277" y="11733"/>
                    <a:pt x="8788" y="11528"/>
                    <a:pt x="9209" y="11071"/>
                  </a:cubicBezTo>
                  <a:cubicBezTo>
                    <a:pt x="9454" y="10804"/>
                    <a:pt x="9561" y="10528"/>
                    <a:pt x="9709" y="10219"/>
                  </a:cubicBezTo>
                  <a:cubicBezTo>
                    <a:pt x="10023" y="9559"/>
                    <a:pt x="10520" y="9709"/>
                    <a:pt x="11138" y="9616"/>
                  </a:cubicBezTo>
                  <a:cubicBezTo>
                    <a:pt x="11706" y="9533"/>
                    <a:pt x="12160" y="9151"/>
                    <a:pt x="12387" y="8702"/>
                  </a:cubicBezTo>
                  <a:cubicBezTo>
                    <a:pt x="12658" y="8165"/>
                    <a:pt x="12636" y="7533"/>
                    <a:pt x="12472" y="6974"/>
                  </a:cubicBezTo>
                  <a:cubicBezTo>
                    <a:pt x="12377" y="6636"/>
                    <a:pt x="12142" y="6381"/>
                    <a:pt x="12021" y="6067"/>
                  </a:cubicBezTo>
                  <a:cubicBezTo>
                    <a:pt x="11736" y="5334"/>
                    <a:pt x="12239" y="5090"/>
                    <a:pt x="12486" y="4503"/>
                  </a:cubicBezTo>
                  <a:cubicBezTo>
                    <a:pt x="12942" y="3417"/>
                    <a:pt x="12176" y="0"/>
                    <a:pt x="94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5"/>
            <p:cNvSpPr/>
            <p:nvPr/>
          </p:nvSpPr>
          <p:spPr>
            <a:xfrm>
              <a:off x="1332425" y="2344900"/>
              <a:ext cx="354375" cy="354300"/>
            </a:xfrm>
            <a:custGeom>
              <a:rect b="b" l="l" r="r" t="t"/>
              <a:pathLst>
                <a:path extrusionOk="0" h="14172" w="14175">
                  <a:moveTo>
                    <a:pt x="10843" y="1"/>
                  </a:moveTo>
                  <a:cubicBezTo>
                    <a:pt x="10411" y="1"/>
                    <a:pt x="9969" y="99"/>
                    <a:pt x="9541" y="254"/>
                  </a:cubicBezTo>
                  <a:cubicBezTo>
                    <a:pt x="9163" y="166"/>
                    <a:pt x="8767" y="129"/>
                    <a:pt x="8398" y="129"/>
                  </a:cubicBezTo>
                  <a:cubicBezTo>
                    <a:pt x="8144" y="129"/>
                    <a:pt x="7902" y="147"/>
                    <a:pt x="7687" y="178"/>
                  </a:cubicBezTo>
                  <a:cubicBezTo>
                    <a:pt x="6116" y="404"/>
                    <a:pt x="4998" y="2273"/>
                    <a:pt x="5437" y="3785"/>
                  </a:cubicBezTo>
                  <a:cubicBezTo>
                    <a:pt x="4798" y="3600"/>
                    <a:pt x="4009" y="3390"/>
                    <a:pt x="3274" y="3390"/>
                  </a:cubicBezTo>
                  <a:cubicBezTo>
                    <a:pt x="2534" y="3390"/>
                    <a:pt x="1848" y="3602"/>
                    <a:pt x="1422" y="4263"/>
                  </a:cubicBezTo>
                  <a:cubicBezTo>
                    <a:pt x="955" y="4984"/>
                    <a:pt x="801" y="6037"/>
                    <a:pt x="1015" y="6862"/>
                  </a:cubicBezTo>
                  <a:cubicBezTo>
                    <a:pt x="1243" y="7722"/>
                    <a:pt x="1876" y="8137"/>
                    <a:pt x="2613" y="8469"/>
                  </a:cubicBezTo>
                  <a:cubicBezTo>
                    <a:pt x="1210" y="8892"/>
                    <a:pt x="1" y="10550"/>
                    <a:pt x="511" y="12029"/>
                  </a:cubicBezTo>
                  <a:cubicBezTo>
                    <a:pt x="779" y="12806"/>
                    <a:pt x="1649" y="13153"/>
                    <a:pt x="2531" y="13153"/>
                  </a:cubicBezTo>
                  <a:cubicBezTo>
                    <a:pt x="3186" y="13153"/>
                    <a:pt x="3847" y="12962"/>
                    <a:pt x="4273" y="12614"/>
                  </a:cubicBezTo>
                  <a:cubicBezTo>
                    <a:pt x="4656" y="13495"/>
                    <a:pt x="5701" y="14172"/>
                    <a:pt x="6673" y="14172"/>
                  </a:cubicBezTo>
                  <a:cubicBezTo>
                    <a:pt x="6774" y="14172"/>
                    <a:pt x="6875" y="14164"/>
                    <a:pt x="6974" y="14149"/>
                  </a:cubicBezTo>
                  <a:cubicBezTo>
                    <a:pt x="7589" y="14056"/>
                    <a:pt x="7916" y="13645"/>
                    <a:pt x="8145" y="13094"/>
                  </a:cubicBezTo>
                  <a:cubicBezTo>
                    <a:pt x="8204" y="12958"/>
                    <a:pt x="8250" y="12817"/>
                    <a:pt x="8302" y="12680"/>
                  </a:cubicBezTo>
                  <a:cubicBezTo>
                    <a:pt x="8396" y="12440"/>
                    <a:pt x="8375" y="12379"/>
                    <a:pt x="8522" y="12379"/>
                  </a:cubicBezTo>
                  <a:cubicBezTo>
                    <a:pt x="8546" y="12379"/>
                    <a:pt x="8574" y="12381"/>
                    <a:pt x="8608" y="12383"/>
                  </a:cubicBezTo>
                  <a:cubicBezTo>
                    <a:pt x="8907" y="12409"/>
                    <a:pt x="9218" y="12636"/>
                    <a:pt x="9535" y="12674"/>
                  </a:cubicBezTo>
                  <a:cubicBezTo>
                    <a:pt x="9609" y="12682"/>
                    <a:pt x="9683" y="12687"/>
                    <a:pt x="9756" y="12687"/>
                  </a:cubicBezTo>
                  <a:cubicBezTo>
                    <a:pt x="11041" y="12687"/>
                    <a:pt x="12140" y="11379"/>
                    <a:pt x="12440" y="10218"/>
                  </a:cubicBezTo>
                  <a:cubicBezTo>
                    <a:pt x="12527" y="9884"/>
                    <a:pt x="12459" y="9477"/>
                    <a:pt x="12552" y="9166"/>
                  </a:cubicBezTo>
                  <a:cubicBezTo>
                    <a:pt x="12706" y="8654"/>
                    <a:pt x="13305" y="8414"/>
                    <a:pt x="13626" y="8010"/>
                  </a:cubicBezTo>
                  <a:cubicBezTo>
                    <a:pt x="14051" y="7478"/>
                    <a:pt x="14174" y="6808"/>
                    <a:pt x="14092" y="6142"/>
                  </a:cubicBezTo>
                  <a:cubicBezTo>
                    <a:pt x="13989" y="5306"/>
                    <a:pt x="13599" y="4517"/>
                    <a:pt x="13139" y="3812"/>
                  </a:cubicBezTo>
                  <a:cubicBezTo>
                    <a:pt x="13237" y="3567"/>
                    <a:pt x="13311" y="3308"/>
                    <a:pt x="13335" y="3028"/>
                  </a:cubicBezTo>
                  <a:cubicBezTo>
                    <a:pt x="13415" y="2088"/>
                    <a:pt x="13061" y="1092"/>
                    <a:pt x="12313" y="498"/>
                  </a:cubicBezTo>
                  <a:cubicBezTo>
                    <a:pt x="11869" y="143"/>
                    <a:pt x="11364" y="1"/>
                    <a:pt x="10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5"/>
            <p:cNvSpPr/>
            <p:nvPr/>
          </p:nvSpPr>
          <p:spPr>
            <a:xfrm>
              <a:off x="1509025" y="2395450"/>
              <a:ext cx="415450" cy="303750"/>
            </a:xfrm>
            <a:custGeom>
              <a:rect b="b" l="l" r="r" t="t"/>
              <a:pathLst>
                <a:path extrusionOk="0" h="12150" w="16618">
                  <a:moveTo>
                    <a:pt x="9393" y="0"/>
                  </a:moveTo>
                  <a:cubicBezTo>
                    <a:pt x="8838" y="0"/>
                    <a:pt x="8267" y="105"/>
                    <a:pt x="7722" y="298"/>
                  </a:cubicBezTo>
                  <a:cubicBezTo>
                    <a:pt x="6832" y="616"/>
                    <a:pt x="6012" y="1129"/>
                    <a:pt x="5267" y="1702"/>
                  </a:cubicBezTo>
                  <a:cubicBezTo>
                    <a:pt x="4746" y="2102"/>
                    <a:pt x="4185" y="2591"/>
                    <a:pt x="4049" y="3249"/>
                  </a:cubicBezTo>
                  <a:cubicBezTo>
                    <a:pt x="2687" y="3391"/>
                    <a:pt x="1428" y="3915"/>
                    <a:pt x="610" y="5144"/>
                  </a:cubicBezTo>
                  <a:cubicBezTo>
                    <a:pt x="186" y="5783"/>
                    <a:pt x="1" y="6604"/>
                    <a:pt x="465" y="7279"/>
                  </a:cubicBezTo>
                  <a:cubicBezTo>
                    <a:pt x="631" y="7523"/>
                    <a:pt x="854" y="7672"/>
                    <a:pt x="1093" y="7837"/>
                  </a:cubicBezTo>
                  <a:cubicBezTo>
                    <a:pt x="1722" y="8265"/>
                    <a:pt x="1461" y="8723"/>
                    <a:pt x="1364" y="9344"/>
                  </a:cubicBezTo>
                  <a:cubicBezTo>
                    <a:pt x="1113" y="10938"/>
                    <a:pt x="2630" y="11552"/>
                    <a:pt x="3941" y="11552"/>
                  </a:cubicBezTo>
                  <a:cubicBezTo>
                    <a:pt x="4136" y="11552"/>
                    <a:pt x="4327" y="11538"/>
                    <a:pt x="4506" y="11512"/>
                  </a:cubicBezTo>
                  <a:cubicBezTo>
                    <a:pt x="5451" y="11376"/>
                    <a:pt x="6332" y="10997"/>
                    <a:pt x="7203" y="10628"/>
                  </a:cubicBezTo>
                  <a:cubicBezTo>
                    <a:pt x="7529" y="10489"/>
                    <a:pt x="7890" y="10290"/>
                    <a:pt x="8234" y="10207"/>
                  </a:cubicBezTo>
                  <a:cubicBezTo>
                    <a:pt x="8359" y="10178"/>
                    <a:pt x="8417" y="10155"/>
                    <a:pt x="8459" y="10155"/>
                  </a:cubicBezTo>
                  <a:cubicBezTo>
                    <a:pt x="8513" y="10155"/>
                    <a:pt x="8540" y="10191"/>
                    <a:pt x="8645" y="10298"/>
                  </a:cubicBezTo>
                  <a:cubicBezTo>
                    <a:pt x="8907" y="10563"/>
                    <a:pt x="9072" y="10994"/>
                    <a:pt x="9293" y="11297"/>
                  </a:cubicBezTo>
                  <a:cubicBezTo>
                    <a:pt x="9679" y="11826"/>
                    <a:pt x="10177" y="12150"/>
                    <a:pt x="10652" y="12150"/>
                  </a:cubicBezTo>
                  <a:cubicBezTo>
                    <a:pt x="11080" y="12150"/>
                    <a:pt x="11488" y="11887"/>
                    <a:pt x="11777" y="11274"/>
                  </a:cubicBezTo>
                  <a:cubicBezTo>
                    <a:pt x="11859" y="11101"/>
                    <a:pt x="11904" y="10780"/>
                    <a:pt x="12048" y="10667"/>
                  </a:cubicBezTo>
                  <a:cubicBezTo>
                    <a:pt x="12177" y="10564"/>
                    <a:pt x="12323" y="10531"/>
                    <a:pt x="12474" y="10531"/>
                  </a:cubicBezTo>
                  <a:cubicBezTo>
                    <a:pt x="12708" y="10531"/>
                    <a:pt x="12953" y="10610"/>
                    <a:pt x="13167" y="10635"/>
                  </a:cubicBezTo>
                  <a:cubicBezTo>
                    <a:pt x="13233" y="10643"/>
                    <a:pt x="13299" y="10646"/>
                    <a:pt x="13365" y="10646"/>
                  </a:cubicBezTo>
                  <a:cubicBezTo>
                    <a:pt x="13730" y="10646"/>
                    <a:pt x="14100" y="10541"/>
                    <a:pt x="14429" y="10403"/>
                  </a:cubicBezTo>
                  <a:cubicBezTo>
                    <a:pt x="15078" y="10132"/>
                    <a:pt x="15751" y="9686"/>
                    <a:pt x="16042" y="9022"/>
                  </a:cubicBezTo>
                  <a:cubicBezTo>
                    <a:pt x="16618" y="7702"/>
                    <a:pt x="16028" y="5681"/>
                    <a:pt x="15172" y="4596"/>
                  </a:cubicBezTo>
                  <a:cubicBezTo>
                    <a:pt x="14776" y="4094"/>
                    <a:pt x="14393" y="3937"/>
                    <a:pt x="13906" y="3937"/>
                  </a:cubicBezTo>
                  <a:cubicBezTo>
                    <a:pt x="13724" y="3937"/>
                    <a:pt x="13528" y="3959"/>
                    <a:pt x="13311" y="3993"/>
                  </a:cubicBezTo>
                  <a:cubicBezTo>
                    <a:pt x="13230" y="4006"/>
                    <a:pt x="13171" y="4014"/>
                    <a:pt x="13127" y="4014"/>
                  </a:cubicBezTo>
                  <a:cubicBezTo>
                    <a:pt x="12990" y="4014"/>
                    <a:pt x="12999" y="3938"/>
                    <a:pt x="12980" y="3701"/>
                  </a:cubicBezTo>
                  <a:cubicBezTo>
                    <a:pt x="12967" y="3537"/>
                    <a:pt x="12944" y="3376"/>
                    <a:pt x="12916" y="3213"/>
                  </a:cubicBezTo>
                  <a:cubicBezTo>
                    <a:pt x="12832" y="2742"/>
                    <a:pt x="12690" y="2278"/>
                    <a:pt x="12482" y="1846"/>
                  </a:cubicBezTo>
                  <a:cubicBezTo>
                    <a:pt x="11863" y="553"/>
                    <a:pt x="10668" y="0"/>
                    <a:pt x="9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5"/>
            <p:cNvSpPr/>
            <p:nvPr/>
          </p:nvSpPr>
          <p:spPr>
            <a:xfrm>
              <a:off x="1857275" y="2315850"/>
              <a:ext cx="44625" cy="43200"/>
            </a:xfrm>
            <a:custGeom>
              <a:rect b="b" l="l" r="r" t="t"/>
              <a:pathLst>
                <a:path extrusionOk="0" h="1728" w="1785">
                  <a:moveTo>
                    <a:pt x="178" y="0"/>
                  </a:moveTo>
                  <a:cubicBezTo>
                    <a:pt x="1" y="0"/>
                    <a:pt x="14" y="263"/>
                    <a:pt x="187" y="285"/>
                  </a:cubicBezTo>
                  <a:cubicBezTo>
                    <a:pt x="903" y="376"/>
                    <a:pt x="1150" y="1003"/>
                    <a:pt x="1379" y="1603"/>
                  </a:cubicBezTo>
                  <a:cubicBezTo>
                    <a:pt x="1412" y="1690"/>
                    <a:pt x="1487" y="1727"/>
                    <a:pt x="1561" y="1727"/>
                  </a:cubicBezTo>
                  <a:cubicBezTo>
                    <a:pt x="1674" y="1727"/>
                    <a:pt x="1784" y="1640"/>
                    <a:pt x="1736" y="1504"/>
                  </a:cubicBezTo>
                  <a:cubicBezTo>
                    <a:pt x="1455" y="732"/>
                    <a:pt x="1100" y="44"/>
                    <a:pt x="187" y="0"/>
                  </a:cubicBezTo>
                  <a:cubicBezTo>
                    <a:pt x="184" y="0"/>
                    <a:pt x="181" y="0"/>
                    <a:pt x="1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5"/>
            <p:cNvSpPr/>
            <p:nvPr/>
          </p:nvSpPr>
          <p:spPr>
            <a:xfrm>
              <a:off x="1810475" y="2359600"/>
              <a:ext cx="39900" cy="26900"/>
            </a:xfrm>
            <a:custGeom>
              <a:rect b="b" l="l" r="r" t="t"/>
              <a:pathLst>
                <a:path extrusionOk="0" h="1076" w="1596">
                  <a:moveTo>
                    <a:pt x="185" y="1"/>
                  </a:moveTo>
                  <a:cubicBezTo>
                    <a:pt x="69" y="1"/>
                    <a:pt x="1" y="196"/>
                    <a:pt x="123" y="250"/>
                  </a:cubicBezTo>
                  <a:cubicBezTo>
                    <a:pt x="548" y="437"/>
                    <a:pt x="1014" y="577"/>
                    <a:pt x="1260" y="1002"/>
                  </a:cubicBezTo>
                  <a:cubicBezTo>
                    <a:pt x="1291" y="1054"/>
                    <a:pt x="1338" y="1076"/>
                    <a:pt x="1384" y="1076"/>
                  </a:cubicBezTo>
                  <a:cubicBezTo>
                    <a:pt x="1489" y="1076"/>
                    <a:pt x="1596" y="966"/>
                    <a:pt x="1528" y="847"/>
                  </a:cubicBezTo>
                  <a:cubicBezTo>
                    <a:pt x="1247" y="353"/>
                    <a:pt x="723" y="203"/>
                    <a:pt x="226" y="9"/>
                  </a:cubicBezTo>
                  <a:cubicBezTo>
                    <a:pt x="212" y="3"/>
                    <a:pt x="199"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5"/>
            <p:cNvSpPr/>
            <p:nvPr/>
          </p:nvSpPr>
          <p:spPr>
            <a:xfrm>
              <a:off x="1864150" y="2377350"/>
              <a:ext cx="22125" cy="43250"/>
            </a:xfrm>
            <a:custGeom>
              <a:rect b="b" l="l" r="r" t="t"/>
              <a:pathLst>
                <a:path extrusionOk="0" h="1730" w="885">
                  <a:moveTo>
                    <a:pt x="167" y="0"/>
                  </a:moveTo>
                  <a:cubicBezTo>
                    <a:pt x="84" y="0"/>
                    <a:pt x="0" y="73"/>
                    <a:pt x="34" y="165"/>
                  </a:cubicBezTo>
                  <a:cubicBezTo>
                    <a:pt x="111" y="380"/>
                    <a:pt x="215" y="584"/>
                    <a:pt x="279" y="810"/>
                  </a:cubicBezTo>
                  <a:cubicBezTo>
                    <a:pt x="351" y="1067"/>
                    <a:pt x="402" y="1334"/>
                    <a:pt x="475" y="1591"/>
                  </a:cubicBezTo>
                  <a:cubicBezTo>
                    <a:pt x="500" y="1688"/>
                    <a:pt x="574" y="1729"/>
                    <a:pt x="651" y="1729"/>
                  </a:cubicBezTo>
                  <a:cubicBezTo>
                    <a:pt x="765" y="1729"/>
                    <a:pt x="884" y="1635"/>
                    <a:pt x="845" y="1491"/>
                  </a:cubicBezTo>
                  <a:cubicBezTo>
                    <a:pt x="762" y="1193"/>
                    <a:pt x="694" y="891"/>
                    <a:pt x="593" y="596"/>
                  </a:cubicBezTo>
                  <a:cubicBezTo>
                    <a:pt x="523" y="392"/>
                    <a:pt x="430" y="123"/>
                    <a:pt x="228" y="15"/>
                  </a:cubicBezTo>
                  <a:cubicBezTo>
                    <a:pt x="209" y="5"/>
                    <a:pt x="188" y="0"/>
                    <a:pt x="16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5"/>
            <p:cNvSpPr/>
            <p:nvPr/>
          </p:nvSpPr>
          <p:spPr>
            <a:xfrm>
              <a:off x="1817850" y="2337675"/>
              <a:ext cx="35750" cy="23850"/>
            </a:xfrm>
            <a:custGeom>
              <a:rect b="b" l="l" r="r" t="t"/>
              <a:pathLst>
                <a:path extrusionOk="0" h="954" w="1430">
                  <a:moveTo>
                    <a:pt x="255" y="0"/>
                  </a:moveTo>
                  <a:cubicBezTo>
                    <a:pt x="220" y="0"/>
                    <a:pt x="185" y="3"/>
                    <a:pt x="150" y="9"/>
                  </a:cubicBezTo>
                  <a:cubicBezTo>
                    <a:pt x="1" y="32"/>
                    <a:pt x="32" y="275"/>
                    <a:pt x="179" y="275"/>
                  </a:cubicBezTo>
                  <a:cubicBezTo>
                    <a:pt x="181" y="275"/>
                    <a:pt x="184" y="275"/>
                    <a:pt x="186" y="275"/>
                  </a:cubicBezTo>
                  <a:cubicBezTo>
                    <a:pt x="192" y="275"/>
                    <a:pt x="198" y="275"/>
                    <a:pt x="204" y="275"/>
                  </a:cubicBezTo>
                  <a:cubicBezTo>
                    <a:pt x="556" y="275"/>
                    <a:pt x="883" y="689"/>
                    <a:pt x="1117" y="910"/>
                  </a:cubicBezTo>
                  <a:cubicBezTo>
                    <a:pt x="1149" y="940"/>
                    <a:pt x="1185" y="953"/>
                    <a:pt x="1219" y="953"/>
                  </a:cubicBezTo>
                  <a:cubicBezTo>
                    <a:pt x="1333" y="953"/>
                    <a:pt x="1430" y="808"/>
                    <a:pt x="1331" y="699"/>
                  </a:cubicBezTo>
                  <a:cubicBezTo>
                    <a:pt x="1068" y="407"/>
                    <a:pt x="683"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5"/>
            <p:cNvSpPr/>
            <p:nvPr/>
          </p:nvSpPr>
          <p:spPr>
            <a:xfrm>
              <a:off x="1734825" y="2359025"/>
              <a:ext cx="58700" cy="27475"/>
            </a:xfrm>
            <a:custGeom>
              <a:rect b="b" l="l" r="r" t="t"/>
              <a:pathLst>
                <a:path extrusionOk="0" h="1099" w="2348">
                  <a:moveTo>
                    <a:pt x="590" y="1"/>
                  </a:moveTo>
                  <a:cubicBezTo>
                    <a:pt x="454" y="1"/>
                    <a:pt x="317" y="24"/>
                    <a:pt x="182" y="77"/>
                  </a:cubicBezTo>
                  <a:cubicBezTo>
                    <a:pt x="0" y="147"/>
                    <a:pt x="49" y="418"/>
                    <a:pt x="215" y="418"/>
                  </a:cubicBezTo>
                  <a:cubicBezTo>
                    <a:pt x="234" y="418"/>
                    <a:pt x="253" y="415"/>
                    <a:pt x="275" y="407"/>
                  </a:cubicBezTo>
                  <a:cubicBezTo>
                    <a:pt x="369" y="374"/>
                    <a:pt x="465" y="360"/>
                    <a:pt x="561" y="360"/>
                  </a:cubicBezTo>
                  <a:cubicBezTo>
                    <a:pt x="1081" y="360"/>
                    <a:pt x="1608" y="789"/>
                    <a:pt x="2004" y="1066"/>
                  </a:cubicBezTo>
                  <a:cubicBezTo>
                    <a:pt x="2038" y="1089"/>
                    <a:pt x="2070" y="1099"/>
                    <a:pt x="2101" y="1099"/>
                  </a:cubicBezTo>
                  <a:cubicBezTo>
                    <a:pt x="2250" y="1099"/>
                    <a:pt x="2348" y="860"/>
                    <a:pt x="2190" y="745"/>
                  </a:cubicBezTo>
                  <a:cubicBezTo>
                    <a:pt x="1744" y="423"/>
                    <a:pt x="1171" y="1"/>
                    <a:pt x="5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5"/>
            <p:cNvSpPr/>
            <p:nvPr/>
          </p:nvSpPr>
          <p:spPr>
            <a:xfrm>
              <a:off x="1894325" y="2302300"/>
              <a:ext cx="33250" cy="48900"/>
            </a:xfrm>
            <a:custGeom>
              <a:rect b="b" l="l" r="r" t="t"/>
              <a:pathLst>
                <a:path extrusionOk="0" h="1956" w="1330">
                  <a:moveTo>
                    <a:pt x="205" y="1"/>
                  </a:moveTo>
                  <a:cubicBezTo>
                    <a:pt x="96" y="1"/>
                    <a:pt x="0" y="142"/>
                    <a:pt x="99" y="246"/>
                  </a:cubicBezTo>
                  <a:cubicBezTo>
                    <a:pt x="534" y="706"/>
                    <a:pt x="848" y="1232"/>
                    <a:pt x="1007" y="1846"/>
                  </a:cubicBezTo>
                  <a:cubicBezTo>
                    <a:pt x="1027" y="1922"/>
                    <a:pt x="1084" y="1955"/>
                    <a:pt x="1144" y="1955"/>
                  </a:cubicBezTo>
                  <a:cubicBezTo>
                    <a:pt x="1235" y="1955"/>
                    <a:pt x="1329" y="1880"/>
                    <a:pt x="1303" y="1763"/>
                  </a:cubicBezTo>
                  <a:cubicBezTo>
                    <a:pt x="1146" y="1083"/>
                    <a:pt x="802" y="526"/>
                    <a:pt x="302" y="43"/>
                  </a:cubicBezTo>
                  <a:cubicBezTo>
                    <a:pt x="272" y="13"/>
                    <a:pt x="238" y="1"/>
                    <a:pt x="2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5"/>
            <p:cNvSpPr/>
            <p:nvPr/>
          </p:nvSpPr>
          <p:spPr>
            <a:xfrm>
              <a:off x="1513700" y="2424950"/>
              <a:ext cx="53125" cy="48300"/>
            </a:xfrm>
            <a:custGeom>
              <a:rect b="b" l="l" r="r" t="t"/>
              <a:pathLst>
                <a:path extrusionOk="0" h="1932" w="2125">
                  <a:moveTo>
                    <a:pt x="1626" y="0"/>
                  </a:moveTo>
                  <a:cubicBezTo>
                    <a:pt x="787" y="0"/>
                    <a:pt x="1" y="959"/>
                    <a:pt x="64" y="1767"/>
                  </a:cubicBezTo>
                  <a:cubicBezTo>
                    <a:pt x="73" y="1876"/>
                    <a:pt x="163" y="1932"/>
                    <a:pt x="249" y="1932"/>
                  </a:cubicBezTo>
                  <a:cubicBezTo>
                    <a:pt x="333" y="1932"/>
                    <a:pt x="413" y="1878"/>
                    <a:pt x="406" y="1767"/>
                  </a:cubicBezTo>
                  <a:cubicBezTo>
                    <a:pt x="372" y="1123"/>
                    <a:pt x="975" y="286"/>
                    <a:pt x="1661" y="286"/>
                  </a:cubicBezTo>
                  <a:cubicBezTo>
                    <a:pt x="1740" y="286"/>
                    <a:pt x="1821" y="297"/>
                    <a:pt x="1901" y="321"/>
                  </a:cubicBezTo>
                  <a:cubicBezTo>
                    <a:pt x="1916" y="326"/>
                    <a:pt x="1931" y="328"/>
                    <a:pt x="1944" y="328"/>
                  </a:cubicBezTo>
                  <a:cubicBezTo>
                    <a:pt x="2082" y="328"/>
                    <a:pt x="2125" y="109"/>
                    <a:pt x="1975" y="58"/>
                  </a:cubicBezTo>
                  <a:cubicBezTo>
                    <a:pt x="1859" y="18"/>
                    <a:pt x="1742" y="0"/>
                    <a:pt x="16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5"/>
            <p:cNvSpPr/>
            <p:nvPr/>
          </p:nvSpPr>
          <p:spPr>
            <a:xfrm>
              <a:off x="1485750" y="2416625"/>
              <a:ext cx="34125" cy="55850"/>
            </a:xfrm>
            <a:custGeom>
              <a:rect b="b" l="l" r="r" t="t"/>
              <a:pathLst>
                <a:path extrusionOk="0" h="2234" w="1365">
                  <a:moveTo>
                    <a:pt x="1144" y="0"/>
                  </a:moveTo>
                  <a:cubicBezTo>
                    <a:pt x="1120" y="0"/>
                    <a:pt x="1095" y="6"/>
                    <a:pt x="1070" y="20"/>
                  </a:cubicBezTo>
                  <a:cubicBezTo>
                    <a:pt x="411" y="384"/>
                    <a:pt x="67" y="1350"/>
                    <a:pt x="10" y="2060"/>
                  </a:cubicBezTo>
                  <a:cubicBezTo>
                    <a:pt x="0" y="2176"/>
                    <a:pt x="85" y="2233"/>
                    <a:pt x="175" y="2233"/>
                  </a:cubicBezTo>
                  <a:cubicBezTo>
                    <a:pt x="265" y="2233"/>
                    <a:pt x="361" y="2175"/>
                    <a:pt x="372" y="2060"/>
                  </a:cubicBezTo>
                  <a:cubicBezTo>
                    <a:pt x="426" y="1482"/>
                    <a:pt x="687" y="589"/>
                    <a:pt x="1222" y="279"/>
                  </a:cubicBezTo>
                  <a:cubicBezTo>
                    <a:pt x="1365" y="196"/>
                    <a:pt x="1278" y="0"/>
                    <a:pt x="11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5"/>
            <p:cNvSpPr/>
            <p:nvPr/>
          </p:nvSpPr>
          <p:spPr>
            <a:xfrm>
              <a:off x="1402225" y="2475450"/>
              <a:ext cx="29175" cy="41225"/>
            </a:xfrm>
            <a:custGeom>
              <a:rect b="b" l="l" r="r" t="t"/>
              <a:pathLst>
                <a:path extrusionOk="0" h="1649" w="1167">
                  <a:moveTo>
                    <a:pt x="1003" y="0"/>
                  </a:moveTo>
                  <a:cubicBezTo>
                    <a:pt x="984" y="0"/>
                    <a:pt x="963" y="6"/>
                    <a:pt x="942" y="19"/>
                  </a:cubicBezTo>
                  <a:cubicBezTo>
                    <a:pt x="421" y="334"/>
                    <a:pt x="1" y="905"/>
                    <a:pt x="180" y="1534"/>
                  </a:cubicBezTo>
                  <a:cubicBezTo>
                    <a:pt x="204" y="1614"/>
                    <a:pt x="268" y="1648"/>
                    <a:pt x="334" y="1648"/>
                  </a:cubicBezTo>
                  <a:cubicBezTo>
                    <a:pt x="433" y="1648"/>
                    <a:pt x="535" y="1568"/>
                    <a:pt x="496" y="1448"/>
                  </a:cubicBezTo>
                  <a:cubicBezTo>
                    <a:pt x="333" y="950"/>
                    <a:pt x="662" y="494"/>
                    <a:pt x="1063" y="224"/>
                  </a:cubicBezTo>
                  <a:cubicBezTo>
                    <a:pt x="1166" y="153"/>
                    <a:pt x="1103" y="0"/>
                    <a:pt x="10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5"/>
            <p:cNvSpPr/>
            <p:nvPr/>
          </p:nvSpPr>
          <p:spPr>
            <a:xfrm>
              <a:off x="1440250" y="2491700"/>
              <a:ext cx="21275" cy="44825"/>
            </a:xfrm>
            <a:custGeom>
              <a:rect b="b" l="l" r="r" t="t"/>
              <a:pathLst>
                <a:path extrusionOk="0" h="1793" w="851">
                  <a:moveTo>
                    <a:pt x="635" y="1"/>
                  </a:moveTo>
                  <a:cubicBezTo>
                    <a:pt x="603" y="1"/>
                    <a:pt x="570" y="11"/>
                    <a:pt x="540" y="35"/>
                  </a:cubicBezTo>
                  <a:cubicBezTo>
                    <a:pt x="38" y="444"/>
                    <a:pt x="0" y="1023"/>
                    <a:pt x="17" y="1630"/>
                  </a:cubicBezTo>
                  <a:cubicBezTo>
                    <a:pt x="20" y="1738"/>
                    <a:pt x="104" y="1792"/>
                    <a:pt x="187" y="1792"/>
                  </a:cubicBezTo>
                  <a:cubicBezTo>
                    <a:pt x="270" y="1792"/>
                    <a:pt x="352" y="1739"/>
                    <a:pt x="352" y="1630"/>
                  </a:cubicBezTo>
                  <a:cubicBezTo>
                    <a:pt x="352" y="1110"/>
                    <a:pt x="323" y="613"/>
                    <a:pt x="741" y="237"/>
                  </a:cubicBezTo>
                  <a:cubicBezTo>
                    <a:pt x="850" y="138"/>
                    <a:pt x="751" y="1"/>
                    <a:pt x="6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5"/>
            <p:cNvSpPr/>
            <p:nvPr/>
          </p:nvSpPr>
          <p:spPr>
            <a:xfrm>
              <a:off x="1467075" y="2508800"/>
              <a:ext cx="27400" cy="39150"/>
            </a:xfrm>
            <a:custGeom>
              <a:rect b="b" l="l" r="r" t="t"/>
              <a:pathLst>
                <a:path extrusionOk="0" h="1566" w="1096">
                  <a:moveTo>
                    <a:pt x="890" y="1"/>
                  </a:moveTo>
                  <a:cubicBezTo>
                    <a:pt x="856" y="1"/>
                    <a:pt x="822" y="16"/>
                    <a:pt x="792" y="51"/>
                  </a:cubicBezTo>
                  <a:cubicBezTo>
                    <a:pt x="461" y="446"/>
                    <a:pt x="163" y="852"/>
                    <a:pt x="33" y="1359"/>
                  </a:cubicBezTo>
                  <a:cubicBezTo>
                    <a:pt x="0" y="1484"/>
                    <a:pt x="105" y="1566"/>
                    <a:pt x="204" y="1566"/>
                  </a:cubicBezTo>
                  <a:cubicBezTo>
                    <a:pt x="270" y="1566"/>
                    <a:pt x="333" y="1530"/>
                    <a:pt x="353" y="1448"/>
                  </a:cubicBezTo>
                  <a:cubicBezTo>
                    <a:pt x="461" y="991"/>
                    <a:pt x="715" y="625"/>
                    <a:pt x="1006" y="264"/>
                  </a:cubicBezTo>
                  <a:cubicBezTo>
                    <a:pt x="1095" y="151"/>
                    <a:pt x="998" y="1"/>
                    <a:pt x="8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5"/>
            <p:cNvSpPr/>
            <p:nvPr/>
          </p:nvSpPr>
          <p:spPr>
            <a:xfrm>
              <a:off x="1407625" y="2539175"/>
              <a:ext cx="32700" cy="45000"/>
            </a:xfrm>
            <a:custGeom>
              <a:rect b="b" l="l" r="r" t="t"/>
              <a:pathLst>
                <a:path extrusionOk="0" h="1800" w="1308">
                  <a:moveTo>
                    <a:pt x="271" y="0"/>
                  </a:moveTo>
                  <a:cubicBezTo>
                    <a:pt x="215" y="0"/>
                    <a:pt x="163" y="32"/>
                    <a:pt x="145" y="107"/>
                  </a:cubicBezTo>
                  <a:cubicBezTo>
                    <a:pt x="0" y="749"/>
                    <a:pt x="509" y="1364"/>
                    <a:pt x="961" y="1757"/>
                  </a:cubicBezTo>
                  <a:cubicBezTo>
                    <a:pt x="995" y="1787"/>
                    <a:pt x="1033" y="1800"/>
                    <a:pt x="1070" y="1800"/>
                  </a:cubicBezTo>
                  <a:cubicBezTo>
                    <a:pt x="1198" y="1800"/>
                    <a:pt x="1308" y="1643"/>
                    <a:pt x="1191" y="1525"/>
                  </a:cubicBezTo>
                  <a:cubicBezTo>
                    <a:pt x="865" y="1196"/>
                    <a:pt x="349" y="696"/>
                    <a:pt x="430" y="186"/>
                  </a:cubicBezTo>
                  <a:cubicBezTo>
                    <a:pt x="447" y="75"/>
                    <a:pt x="355" y="0"/>
                    <a:pt x="2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5"/>
            <p:cNvSpPr/>
            <p:nvPr/>
          </p:nvSpPr>
          <p:spPr>
            <a:xfrm>
              <a:off x="1392850" y="2599875"/>
              <a:ext cx="35175" cy="35100"/>
            </a:xfrm>
            <a:custGeom>
              <a:rect b="b" l="l" r="r" t="t"/>
              <a:pathLst>
                <a:path extrusionOk="0" h="1404" w="1407">
                  <a:moveTo>
                    <a:pt x="624" y="0"/>
                  </a:moveTo>
                  <a:cubicBezTo>
                    <a:pt x="594" y="0"/>
                    <a:pt x="564" y="10"/>
                    <a:pt x="536" y="33"/>
                  </a:cubicBezTo>
                  <a:cubicBezTo>
                    <a:pt x="0" y="476"/>
                    <a:pt x="724" y="1067"/>
                    <a:pt x="1054" y="1360"/>
                  </a:cubicBezTo>
                  <a:cubicBezTo>
                    <a:pt x="1087" y="1390"/>
                    <a:pt x="1125" y="1403"/>
                    <a:pt x="1161" y="1403"/>
                  </a:cubicBezTo>
                  <a:cubicBezTo>
                    <a:pt x="1291" y="1403"/>
                    <a:pt x="1407" y="1236"/>
                    <a:pt x="1283" y="1132"/>
                  </a:cubicBezTo>
                  <a:cubicBezTo>
                    <a:pt x="1073" y="957"/>
                    <a:pt x="388" y="519"/>
                    <a:pt x="721" y="217"/>
                  </a:cubicBezTo>
                  <a:cubicBezTo>
                    <a:pt x="820" y="127"/>
                    <a:pt x="730" y="0"/>
                    <a:pt x="6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5"/>
            <p:cNvSpPr/>
            <p:nvPr/>
          </p:nvSpPr>
          <p:spPr>
            <a:xfrm>
              <a:off x="1592150" y="2495375"/>
              <a:ext cx="41775" cy="61425"/>
            </a:xfrm>
            <a:custGeom>
              <a:rect b="b" l="l" r="r" t="t"/>
              <a:pathLst>
                <a:path extrusionOk="0" h="2457" w="1671">
                  <a:moveTo>
                    <a:pt x="1479" y="0"/>
                  </a:moveTo>
                  <a:cubicBezTo>
                    <a:pt x="1456" y="0"/>
                    <a:pt x="1430" y="8"/>
                    <a:pt x="1404" y="26"/>
                  </a:cubicBezTo>
                  <a:cubicBezTo>
                    <a:pt x="700" y="502"/>
                    <a:pt x="1" y="1524"/>
                    <a:pt x="379" y="2389"/>
                  </a:cubicBezTo>
                  <a:cubicBezTo>
                    <a:pt x="400" y="2436"/>
                    <a:pt x="436" y="2456"/>
                    <a:pt x="473" y="2456"/>
                  </a:cubicBezTo>
                  <a:cubicBezTo>
                    <a:pt x="548" y="2456"/>
                    <a:pt x="629" y="2378"/>
                    <a:pt x="614" y="2290"/>
                  </a:cubicBezTo>
                  <a:cubicBezTo>
                    <a:pt x="487" y="1524"/>
                    <a:pt x="926" y="705"/>
                    <a:pt x="1547" y="271"/>
                  </a:cubicBezTo>
                  <a:cubicBezTo>
                    <a:pt x="1671" y="185"/>
                    <a:pt x="1596" y="0"/>
                    <a:pt x="147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5"/>
            <p:cNvSpPr/>
            <p:nvPr/>
          </p:nvSpPr>
          <p:spPr>
            <a:xfrm>
              <a:off x="1620150" y="2528950"/>
              <a:ext cx="26525" cy="46200"/>
            </a:xfrm>
            <a:custGeom>
              <a:rect b="b" l="l" r="r" t="t"/>
              <a:pathLst>
                <a:path extrusionOk="0" h="1848" w="1061">
                  <a:moveTo>
                    <a:pt x="847" y="1"/>
                  </a:moveTo>
                  <a:cubicBezTo>
                    <a:pt x="822" y="1"/>
                    <a:pt x="797" y="9"/>
                    <a:pt x="772" y="28"/>
                  </a:cubicBezTo>
                  <a:cubicBezTo>
                    <a:pt x="239" y="438"/>
                    <a:pt x="0" y="1138"/>
                    <a:pt x="292" y="1764"/>
                  </a:cubicBezTo>
                  <a:cubicBezTo>
                    <a:pt x="320" y="1823"/>
                    <a:pt x="372" y="1848"/>
                    <a:pt x="426" y="1848"/>
                  </a:cubicBezTo>
                  <a:cubicBezTo>
                    <a:pt x="532" y="1848"/>
                    <a:pt x="646" y="1752"/>
                    <a:pt x="605" y="1631"/>
                  </a:cubicBezTo>
                  <a:cubicBezTo>
                    <a:pt x="436" y="1138"/>
                    <a:pt x="567" y="612"/>
                    <a:pt x="958" y="266"/>
                  </a:cubicBezTo>
                  <a:cubicBezTo>
                    <a:pt x="1061" y="174"/>
                    <a:pt x="961" y="1"/>
                    <a:pt x="8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5"/>
            <p:cNvSpPr/>
            <p:nvPr/>
          </p:nvSpPr>
          <p:spPr>
            <a:xfrm>
              <a:off x="1680175" y="2460300"/>
              <a:ext cx="71350" cy="34325"/>
            </a:xfrm>
            <a:custGeom>
              <a:rect b="b" l="l" r="r" t="t"/>
              <a:pathLst>
                <a:path extrusionOk="0" h="1373" w="2854">
                  <a:moveTo>
                    <a:pt x="2219" y="0"/>
                  </a:moveTo>
                  <a:cubicBezTo>
                    <a:pt x="1960" y="0"/>
                    <a:pt x="1682" y="87"/>
                    <a:pt x="1445" y="151"/>
                  </a:cubicBezTo>
                  <a:cubicBezTo>
                    <a:pt x="900" y="299"/>
                    <a:pt x="494" y="636"/>
                    <a:pt x="122" y="1049"/>
                  </a:cubicBezTo>
                  <a:cubicBezTo>
                    <a:pt x="0" y="1185"/>
                    <a:pt x="125" y="1372"/>
                    <a:pt x="263" y="1372"/>
                  </a:cubicBezTo>
                  <a:cubicBezTo>
                    <a:pt x="305" y="1372"/>
                    <a:pt x="348" y="1355"/>
                    <a:pt x="385" y="1314"/>
                  </a:cubicBezTo>
                  <a:cubicBezTo>
                    <a:pt x="644" y="1031"/>
                    <a:pt x="913" y="749"/>
                    <a:pt x="1265" y="588"/>
                  </a:cubicBezTo>
                  <a:cubicBezTo>
                    <a:pt x="1497" y="480"/>
                    <a:pt x="1898" y="335"/>
                    <a:pt x="2227" y="335"/>
                  </a:cubicBezTo>
                  <a:cubicBezTo>
                    <a:pt x="2375" y="335"/>
                    <a:pt x="2507" y="364"/>
                    <a:pt x="2604" y="438"/>
                  </a:cubicBezTo>
                  <a:cubicBezTo>
                    <a:pt x="2628" y="457"/>
                    <a:pt x="2653" y="465"/>
                    <a:pt x="2676" y="465"/>
                  </a:cubicBezTo>
                  <a:cubicBezTo>
                    <a:pt x="2777" y="465"/>
                    <a:pt x="2853" y="313"/>
                    <a:pt x="2772" y="223"/>
                  </a:cubicBezTo>
                  <a:cubicBezTo>
                    <a:pt x="2620" y="56"/>
                    <a:pt x="2426" y="0"/>
                    <a:pt x="22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5"/>
            <p:cNvSpPr/>
            <p:nvPr/>
          </p:nvSpPr>
          <p:spPr>
            <a:xfrm>
              <a:off x="1683250" y="2504150"/>
              <a:ext cx="41975" cy="17900"/>
            </a:xfrm>
            <a:custGeom>
              <a:rect b="b" l="l" r="r" t="t"/>
              <a:pathLst>
                <a:path extrusionOk="0" h="716" w="1679">
                  <a:moveTo>
                    <a:pt x="1161" y="1"/>
                  </a:moveTo>
                  <a:cubicBezTo>
                    <a:pt x="806" y="1"/>
                    <a:pt x="482" y="188"/>
                    <a:pt x="164" y="383"/>
                  </a:cubicBezTo>
                  <a:cubicBezTo>
                    <a:pt x="1" y="483"/>
                    <a:pt x="103" y="716"/>
                    <a:pt x="251" y="716"/>
                  </a:cubicBezTo>
                  <a:cubicBezTo>
                    <a:pt x="280" y="716"/>
                    <a:pt x="311" y="707"/>
                    <a:pt x="342" y="686"/>
                  </a:cubicBezTo>
                  <a:cubicBezTo>
                    <a:pt x="616" y="508"/>
                    <a:pt x="888" y="308"/>
                    <a:pt x="1207" y="308"/>
                  </a:cubicBezTo>
                  <a:cubicBezTo>
                    <a:pt x="1284" y="308"/>
                    <a:pt x="1362" y="320"/>
                    <a:pt x="1444" y="345"/>
                  </a:cubicBezTo>
                  <a:cubicBezTo>
                    <a:pt x="1461" y="351"/>
                    <a:pt x="1477" y="353"/>
                    <a:pt x="1492" y="353"/>
                  </a:cubicBezTo>
                  <a:cubicBezTo>
                    <a:pt x="1635" y="353"/>
                    <a:pt x="1678" y="127"/>
                    <a:pt x="1522" y="68"/>
                  </a:cubicBezTo>
                  <a:cubicBezTo>
                    <a:pt x="1398" y="21"/>
                    <a:pt x="1278" y="1"/>
                    <a:pt x="116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5"/>
            <p:cNvSpPr/>
            <p:nvPr/>
          </p:nvSpPr>
          <p:spPr>
            <a:xfrm>
              <a:off x="1697175" y="2544275"/>
              <a:ext cx="53150" cy="17525"/>
            </a:xfrm>
            <a:custGeom>
              <a:rect b="b" l="l" r="r" t="t"/>
              <a:pathLst>
                <a:path extrusionOk="0" h="701" w="2126">
                  <a:moveTo>
                    <a:pt x="1031" y="1"/>
                  </a:moveTo>
                  <a:cubicBezTo>
                    <a:pt x="684" y="1"/>
                    <a:pt x="338" y="113"/>
                    <a:pt x="115" y="335"/>
                  </a:cubicBezTo>
                  <a:cubicBezTo>
                    <a:pt x="1" y="450"/>
                    <a:pt x="110" y="610"/>
                    <a:pt x="235" y="610"/>
                  </a:cubicBezTo>
                  <a:cubicBezTo>
                    <a:pt x="272" y="610"/>
                    <a:pt x="310" y="596"/>
                    <a:pt x="344" y="563"/>
                  </a:cubicBezTo>
                  <a:cubicBezTo>
                    <a:pt x="504" y="407"/>
                    <a:pt x="744" y="335"/>
                    <a:pt x="989" y="335"/>
                  </a:cubicBezTo>
                  <a:cubicBezTo>
                    <a:pt x="1297" y="335"/>
                    <a:pt x="1614" y="447"/>
                    <a:pt x="1797" y="647"/>
                  </a:cubicBezTo>
                  <a:cubicBezTo>
                    <a:pt x="1831" y="684"/>
                    <a:pt x="1870" y="700"/>
                    <a:pt x="1906" y="700"/>
                  </a:cubicBezTo>
                  <a:cubicBezTo>
                    <a:pt x="2024" y="700"/>
                    <a:pt x="2126" y="538"/>
                    <a:pt x="2028" y="416"/>
                  </a:cubicBezTo>
                  <a:cubicBezTo>
                    <a:pt x="1805" y="139"/>
                    <a:pt x="1417" y="1"/>
                    <a:pt x="10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5"/>
            <p:cNvSpPr/>
            <p:nvPr/>
          </p:nvSpPr>
          <p:spPr>
            <a:xfrm>
              <a:off x="1614675" y="2613275"/>
              <a:ext cx="45175" cy="31575"/>
            </a:xfrm>
            <a:custGeom>
              <a:rect b="b" l="l" r="r" t="t"/>
              <a:pathLst>
                <a:path extrusionOk="0" h="1263" w="1807">
                  <a:moveTo>
                    <a:pt x="1364" y="1"/>
                  </a:moveTo>
                  <a:cubicBezTo>
                    <a:pt x="768" y="1"/>
                    <a:pt x="114" y="508"/>
                    <a:pt x="19" y="1078"/>
                  </a:cubicBezTo>
                  <a:cubicBezTo>
                    <a:pt x="0" y="1195"/>
                    <a:pt x="92" y="1262"/>
                    <a:pt x="182" y="1262"/>
                  </a:cubicBezTo>
                  <a:cubicBezTo>
                    <a:pt x="252" y="1262"/>
                    <a:pt x="321" y="1222"/>
                    <a:pt x="337" y="1132"/>
                  </a:cubicBezTo>
                  <a:cubicBezTo>
                    <a:pt x="417" y="692"/>
                    <a:pt x="952" y="341"/>
                    <a:pt x="1405" y="341"/>
                  </a:cubicBezTo>
                  <a:cubicBezTo>
                    <a:pt x="1460" y="341"/>
                    <a:pt x="1515" y="346"/>
                    <a:pt x="1567" y="357"/>
                  </a:cubicBezTo>
                  <a:cubicBezTo>
                    <a:pt x="1581" y="360"/>
                    <a:pt x="1594" y="361"/>
                    <a:pt x="1607" y="361"/>
                  </a:cubicBezTo>
                  <a:cubicBezTo>
                    <a:pt x="1781" y="361"/>
                    <a:pt x="1807" y="86"/>
                    <a:pt x="1621" y="35"/>
                  </a:cubicBezTo>
                  <a:cubicBezTo>
                    <a:pt x="1538" y="12"/>
                    <a:pt x="1452" y="1"/>
                    <a:pt x="1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5"/>
            <p:cNvSpPr/>
            <p:nvPr/>
          </p:nvSpPr>
          <p:spPr>
            <a:xfrm>
              <a:off x="1754525" y="2587725"/>
              <a:ext cx="47100" cy="29700"/>
            </a:xfrm>
            <a:custGeom>
              <a:rect b="b" l="l" r="r" t="t"/>
              <a:pathLst>
                <a:path extrusionOk="0" h="1188" w="1884">
                  <a:moveTo>
                    <a:pt x="506" y="0"/>
                  </a:moveTo>
                  <a:cubicBezTo>
                    <a:pt x="392" y="0"/>
                    <a:pt x="281" y="17"/>
                    <a:pt x="178" y="52"/>
                  </a:cubicBezTo>
                  <a:cubicBezTo>
                    <a:pt x="1" y="113"/>
                    <a:pt x="66" y="367"/>
                    <a:pt x="228" y="367"/>
                  </a:cubicBezTo>
                  <a:cubicBezTo>
                    <a:pt x="244" y="367"/>
                    <a:pt x="262" y="365"/>
                    <a:pt x="281" y="358"/>
                  </a:cubicBezTo>
                  <a:cubicBezTo>
                    <a:pt x="351" y="336"/>
                    <a:pt x="425" y="326"/>
                    <a:pt x="500" y="326"/>
                  </a:cubicBezTo>
                  <a:cubicBezTo>
                    <a:pt x="938" y="326"/>
                    <a:pt x="1429" y="679"/>
                    <a:pt x="1546" y="1080"/>
                  </a:cubicBezTo>
                  <a:cubicBezTo>
                    <a:pt x="1568" y="1156"/>
                    <a:pt x="1623" y="1188"/>
                    <a:pt x="1681" y="1188"/>
                  </a:cubicBezTo>
                  <a:cubicBezTo>
                    <a:pt x="1778" y="1188"/>
                    <a:pt x="1884" y="1098"/>
                    <a:pt x="1855" y="972"/>
                  </a:cubicBezTo>
                  <a:cubicBezTo>
                    <a:pt x="1734" y="422"/>
                    <a:pt x="1083" y="0"/>
                    <a:pt x="5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5"/>
            <p:cNvSpPr/>
            <p:nvPr/>
          </p:nvSpPr>
          <p:spPr>
            <a:xfrm>
              <a:off x="1753950" y="2480425"/>
              <a:ext cx="46050" cy="54300"/>
            </a:xfrm>
            <a:custGeom>
              <a:rect b="b" l="l" r="r" t="t"/>
              <a:pathLst>
                <a:path extrusionOk="0" h="2172" w="1842">
                  <a:moveTo>
                    <a:pt x="165" y="1"/>
                  </a:moveTo>
                  <a:cubicBezTo>
                    <a:pt x="32" y="1"/>
                    <a:pt x="1" y="232"/>
                    <a:pt x="141" y="254"/>
                  </a:cubicBezTo>
                  <a:cubicBezTo>
                    <a:pt x="921" y="375"/>
                    <a:pt x="1253" y="1469"/>
                    <a:pt x="1519" y="2095"/>
                  </a:cubicBezTo>
                  <a:cubicBezTo>
                    <a:pt x="1542" y="2149"/>
                    <a:pt x="1588" y="2172"/>
                    <a:pt x="1638" y="2172"/>
                  </a:cubicBezTo>
                  <a:cubicBezTo>
                    <a:pt x="1734" y="2172"/>
                    <a:pt x="1841" y="2085"/>
                    <a:pt x="1801" y="1977"/>
                  </a:cubicBezTo>
                  <a:cubicBezTo>
                    <a:pt x="1515" y="1231"/>
                    <a:pt x="1114" y="76"/>
                    <a:pt x="176" y="1"/>
                  </a:cubicBezTo>
                  <a:cubicBezTo>
                    <a:pt x="172" y="1"/>
                    <a:pt x="169" y="1"/>
                    <a:pt x="1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5"/>
            <p:cNvSpPr/>
            <p:nvPr/>
          </p:nvSpPr>
          <p:spPr>
            <a:xfrm>
              <a:off x="1722975" y="2431675"/>
              <a:ext cx="48200" cy="26975"/>
            </a:xfrm>
            <a:custGeom>
              <a:rect b="b" l="l" r="r" t="t"/>
              <a:pathLst>
                <a:path extrusionOk="0" h="1079" w="1928">
                  <a:moveTo>
                    <a:pt x="305" y="1"/>
                  </a:moveTo>
                  <a:cubicBezTo>
                    <a:pt x="249" y="1"/>
                    <a:pt x="194" y="1"/>
                    <a:pt x="140" y="2"/>
                  </a:cubicBezTo>
                  <a:cubicBezTo>
                    <a:pt x="1" y="3"/>
                    <a:pt x="2" y="210"/>
                    <a:pt x="140" y="217"/>
                  </a:cubicBezTo>
                  <a:cubicBezTo>
                    <a:pt x="424" y="234"/>
                    <a:pt x="729" y="241"/>
                    <a:pt x="984" y="382"/>
                  </a:cubicBezTo>
                  <a:cubicBezTo>
                    <a:pt x="1253" y="530"/>
                    <a:pt x="1452" y="798"/>
                    <a:pt x="1641" y="1031"/>
                  </a:cubicBezTo>
                  <a:cubicBezTo>
                    <a:pt x="1668" y="1065"/>
                    <a:pt x="1701" y="1079"/>
                    <a:pt x="1733" y="1079"/>
                  </a:cubicBezTo>
                  <a:cubicBezTo>
                    <a:pt x="1833" y="1079"/>
                    <a:pt x="1927" y="938"/>
                    <a:pt x="1841" y="832"/>
                  </a:cubicBezTo>
                  <a:cubicBezTo>
                    <a:pt x="1624" y="569"/>
                    <a:pt x="1392" y="269"/>
                    <a:pt x="1073" y="121"/>
                  </a:cubicBezTo>
                  <a:cubicBezTo>
                    <a:pt x="836" y="13"/>
                    <a:pt x="566" y="1"/>
                    <a:pt x="3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5"/>
            <p:cNvSpPr/>
            <p:nvPr/>
          </p:nvSpPr>
          <p:spPr>
            <a:xfrm>
              <a:off x="1822950" y="2519100"/>
              <a:ext cx="13800" cy="50425"/>
            </a:xfrm>
            <a:custGeom>
              <a:rect b="b" l="l" r="r" t="t"/>
              <a:pathLst>
                <a:path extrusionOk="0" h="2017" w="552">
                  <a:moveTo>
                    <a:pt x="172" y="1"/>
                  </a:moveTo>
                  <a:cubicBezTo>
                    <a:pt x="88" y="1"/>
                    <a:pt x="0" y="71"/>
                    <a:pt x="24" y="181"/>
                  </a:cubicBezTo>
                  <a:cubicBezTo>
                    <a:pt x="84" y="452"/>
                    <a:pt x="215" y="663"/>
                    <a:pt x="224" y="953"/>
                  </a:cubicBezTo>
                  <a:cubicBezTo>
                    <a:pt x="233" y="1247"/>
                    <a:pt x="187" y="1537"/>
                    <a:pt x="136" y="1824"/>
                  </a:cubicBezTo>
                  <a:cubicBezTo>
                    <a:pt x="116" y="1940"/>
                    <a:pt x="212" y="2017"/>
                    <a:pt x="302" y="2017"/>
                  </a:cubicBezTo>
                  <a:cubicBezTo>
                    <a:pt x="360" y="2017"/>
                    <a:pt x="416" y="1983"/>
                    <a:pt x="434" y="1906"/>
                  </a:cubicBezTo>
                  <a:cubicBezTo>
                    <a:pt x="506" y="1597"/>
                    <a:pt x="552" y="1270"/>
                    <a:pt x="543" y="953"/>
                  </a:cubicBezTo>
                  <a:cubicBezTo>
                    <a:pt x="532" y="626"/>
                    <a:pt x="387" y="409"/>
                    <a:pt x="304" y="103"/>
                  </a:cubicBezTo>
                  <a:cubicBezTo>
                    <a:pt x="283" y="32"/>
                    <a:pt x="228" y="1"/>
                    <a:pt x="1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5"/>
            <p:cNvSpPr/>
            <p:nvPr/>
          </p:nvSpPr>
          <p:spPr>
            <a:xfrm>
              <a:off x="1576150" y="2529325"/>
              <a:ext cx="19250" cy="57425"/>
            </a:xfrm>
            <a:custGeom>
              <a:rect b="b" l="l" r="r" t="t"/>
              <a:pathLst>
                <a:path extrusionOk="0" h="2297" w="770">
                  <a:moveTo>
                    <a:pt x="394" y="0"/>
                  </a:moveTo>
                  <a:cubicBezTo>
                    <a:pt x="351" y="0"/>
                    <a:pt x="307" y="22"/>
                    <a:pt x="288" y="73"/>
                  </a:cubicBezTo>
                  <a:cubicBezTo>
                    <a:pt x="0" y="839"/>
                    <a:pt x="259" y="1438"/>
                    <a:pt x="457" y="2192"/>
                  </a:cubicBezTo>
                  <a:cubicBezTo>
                    <a:pt x="476" y="2265"/>
                    <a:pt x="533" y="2297"/>
                    <a:pt x="591" y="2297"/>
                  </a:cubicBezTo>
                  <a:cubicBezTo>
                    <a:pt x="679" y="2297"/>
                    <a:pt x="770" y="2224"/>
                    <a:pt x="738" y="2115"/>
                  </a:cubicBezTo>
                  <a:cubicBezTo>
                    <a:pt x="548" y="1438"/>
                    <a:pt x="258" y="839"/>
                    <a:pt x="496" y="131"/>
                  </a:cubicBezTo>
                  <a:cubicBezTo>
                    <a:pt x="523" y="51"/>
                    <a:pt x="460"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5"/>
            <p:cNvSpPr/>
            <p:nvPr/>
          </p:nvSpPr>
          <p:spPr>
            <a:xfrm>
              <a:off x="1449175" y="2238350"/>
              <a:ext cx="32500" cy="40650"/>
            </a:xfrm>
            <a:custGeom>
              <a:rect b="b" l="l" r="r" t="t"/>
              <a:pathLst>
                <a:path extrusionOk="0" h="1626" w="1300">
                  <a:moveTo>
                    <a:pt x="1123" y="0"/>
                  </a:moveTo>
                  <a:cubicBezTo>
                    <a:pt x="1114" y="0"/>
                    <a:pt x="1105" y="1"/>
                    <a:pt x="1096" y="3"/>
                  </a:cubicBezTo>
                  <a:cubicBezTo>
                    <a:pt x="454" y="123"/>
                    <a:pt x="1" y="895"/>
                    <a:pt x="135" y="1517"/>
                  </a:cubicBezTo>
                  <a:cubicBezTo>
                    <a:pt x="152" y="1593"/>
                    <a:pt x="205" y="1625"/>
                    <a:pt x="262" y="1625"/>
                  </a:cubicBezTo>
                  <a:cubicBezTo>
                    <a:pt x="347" y="1625"/>
                    <a:pt x="440" y="1551"/>
                    <a:pt x="421" y="1439"/>
                  </a:cubicBezTo>
                  <a:cubicBezTo>
                    <a:pt x="340" y="976"/>
                    <a:pt x="713" y="373"/>
                    <a:pt x="1160" y="235"/>
                  </a:cubicBezTo>
                  <a:cubicBezTo>
                    <a:pt x="1299" y="189"/>
                    <a:pt x="1253" y="0"/>
                    <a:pt x="11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5"/>
            <p:cNvSpPr/>
            <p:nvPr/>
          </p:nvSpPr>
          <p:spPr>
            <a:xfrm>
              <a:off x="1466775" y="2262225"/>
              <a:ext cx="30850" cy="48550"/>
            </a:xfrm>
            <a:custGeom>
              <a:rect b="b" l="l" r="r" t="t"/>
              <a:pathLst>
                <a:path extrusionOk="0" h="1942" w="1234">
                  <a:moveTo>
                    <a:pt x="1011" y="0"/>
                  </a:moveTo>
                  <a:cubicBezTo>
                    <a:pt x="978" y="0"/>
                    <a:pt x="945" y="11"/>
                    <a:pt x="914" y="36"/>
                  </a:cubicBezTo>
                  <a:cubicBezTo>
                    <a:pt x="368" y="477"/>
                    <a:pt x="0" y="1113"/>
                    <a:pt x="18" y="1830"/>
                  </a:cubicBezTo>
                  <a:cubicBezTo>
                    <a:pt x="20" y="1903"/>
                    <a:pt x="75" y="1941"/>
                    <a:pt x="131" y="1941"/>
                  </a:cubicBezTo>
                  <a:cubicBezTo>
                    <a:pt x="178" y="1941"/>
                    <a:pt x="226" y="1915"/>
                    <a:pt x="245" y="1860"/>
                  </a:cubicBezTo>
                  <a:cubicBezTo>
                    <a:pt x="350" y="1565"/>
                    <a:pt x="407" y="1255"/>
                    <a:pt x="540" y="971"/>
                  </a:cubicBezTo>
                  <a:cubicBezTo>
                    <a:pt x="675" y="680"/>
                    <a:pt x="878" y="449"/>
                    <a:pt x="1121" y="241"/>
                  </a:cubicBezTo>
                  <a:cubicBezTo>
                    <a:pt x="1234" y="144"/>
                    <a:pt x="1130" y="0"/>
                    <a:pt x="10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5"/>
            <p:cNvSpPr/>
            <p:nvPr/>
          </p:nvSpPr>
          <p:spPr>
            <a:xfrm>
              <a:off x="1457250" y="2325725"/>
              <a:ext cx="15375" cy="33825"/>
            </a:xfrm>
            <a:custGeom>
              <a:rect b="b" l="l" r="r" t="t"/>
              <a:pathLst>
                <a:path extrusionOk="0" h="1353" w="615">
                  <a:moveTo>
                    <a:pt x="429" y="1"/>
                  </a:moveTo>
                  <a:cubicBezTo>
                    <a:pt x="399" y="1"/>
                    <a:pt x="370" y="13"/>
                    <a:pt x="347" y="41"/>
                  </a:cubicBezTo>
                  <a:cubicBezTo>
                    <a:pt x="74" y="384"/>
                    <a:pt x="1" y="780"/>
                    <a:pt x="19" y="1208"/>
                  </a:cubicBezTo>
                  <a:cubicBezTo>
                    <a:pt x="24" y="1304"/>
                    <a:pt x="101" y="1352"/>
                    <a:pt x="175" y="1352"/>
                  </a:cubicBezTo>
                  <a:cubicBezTo>
                    <a:pt x="250" y="1352"/>
                    <a:pt x="322" y="1304"/>
                    <a:pt x="320" y="1208"/>
                  </a:cubicBezTo>
                  <a:cubicBezTo>
                    <a:pt x="308" y="846"/>
                    <a:pt x="332" y="502"/>
                    <a:pt x="552" y="198"/>
                  </a:cubicBezTo>
                  <a:cubicBezTo>
                    <a:pt x="615" y="109"/>
                    <a:pt x="519" y="1"/>
                    <a:pt x="42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5"/>
            <p:cNvSpPr/>
            <p:nvPr/>
          </p:nvSpPr>
          <p:spPr>
            <a:xfrm>
              <a:off x="1414950" y="2340125"/>
              <a:ext cx="20100" cy="28200"/>
            </a:xfrm>
            <a:custGeom>
              <a:rect b="b" l="l" r="r" t="t"/>
              <a:pathLst>
                <a:path extrusionOk="0" h="1128" w="804">
                  <a:moveTo>
                    <a:pt x="641" y="1"/>
                  </a:moveTo>
                  <a:cubicBezTo>
                    <a:pt x="628" y="1"/>
                    <a:pt x="613" y="3"/>
                    <a:pt x="598" y="8"/>
                  </a:cubicBezTo>
                  <a:cubicBezTo>
                    <a:pt x="132" y="161"/>
                    <a:pt x="1" y="581"/>
                    <a:pt x="170" y="1020"/>
                  </a:cubicBezTo>
                  <a:cubicBezTo>
                    <a:pt x="199" y="1095"/>
                    <a:pt x="264" y="1127"/>
                    <a:pt x="329" y="1127"/>
                  </a:cubicBezTo>
                  <a:cubicBezTo>
                    <a:pt x="429" y="1127"/>
                    <a:pt x="527" y="1049"/>
                    <a:pt x="479" y="933"/>
                  </a:cubicBezTo>
                  <a:cubicBezTo>
                    <a:pt x="369" y="669"/>
                    <a:pt x="361" y="376"/>
                    <a:pt x="666" y="256"/>
                  </a:cubicBezTo>
                  <a:cubicBezTo>
                    <a:pt x="803" y="204"/>
                    <a:pt x="769" y="1"/>
                    <a:pt x="6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5"/>
            <p:cNvSpPr/>
            <p:nvPr/>
          </p:nvSpPr>
          <p:spPr>
            <a:xfrm>
              <a:off x="1508000" y="2291200"/>
              <a:ext cx="44475" cy="18225"/>
            </a:xfrm>
            <a:custGeom>
              <a:rect b="b" l="l" r="r" t="t"/>
              <a:pathLst>
                <a:path extrusionOk="0" h="729" w="1779">
                  <a:moveTo>
                    <a:pt x="757" y="1"/>
                  </a:moveTo>
                  <a:cubicBezTo>
                    <a:pt x="513" y="1"/>
                    <a:pt x="276" y="87"/>
                    <a:pt x="102" y="289"/>
                  </a:cubicBezTo>
                  <a:cubicBezTo>
                    <a:pt x="1" y="406"/>
                    <a:pt x="104" y="564"/>
                    <a:pt x="220" y="564"/>
                  </a:cubicBezTo>
                  <a:cubicBezTo>
                    <a:pt x="256" y="564"/>
                    <a:pt x="293" y="549"/>
                    <a:pt x="326" y="514"/>
                  </a:cubicBezTo>
                  <a:cubicBezTo>
                    <a:pt x="441" y="387"/>
                    <a:pt x="588" y="335"/>
                    <a:pt x="741" y="335"/>
                  </a:cubicBezTo>
                  <a:cubicBezTo>
                    <a:pt x="999" y="335"/>
                    <a:pt x="1274" y="484"/>
                    <a:pt x="1441" y="674"/>
                  </a:cubicBezTo>
                  <a:cubicBezTo>
                    <a:pt x="1475" y="712"/>
                    <a:pt x="1513" y="728"/>
                    <a:pt x="1550" y="728"/>
                  </a:cubicBezTo>
                  <a:cubicBezTo>
                    <a:pt x="1670" y="728"/>
                    <a:pt x="1779" y="560"/>
                    <a:pt x="1676" y="436"/>
                  </a:cubicBezTo>
                  <a:cubicBezTo>
                    <a:pt x="1459" y="172"/>
                    <a:pt x="1101" y="1"/>
                    <a:pt x="7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5"/>
            <p:cNvSpPr/>
            <p:nvPr/>
          </p:nvSpPr>
          <p:spPr>
            <a:xfrm>
              <a:off x="1535100" y="2264450"/>
              <a:ext cx="35175" cy="18250"/>
            </a:xfrm>
            <a:custGeom>
              <a:rect b="b" l="l" r="r" t="t"/>
              <a:pathLst>
                <a:path extrusionOk="0" h="730" w="1407">
                  <a:moveTo>
                    <a:pt x="396" y="1"/>
                  </a:moveTo>
                  <a:cubicBezTo>
                    <a:pt x="334" y="1"/>
                    <a:pt x="270" y="3"/>
                    <a:pt x="206" y="8"/>
                  </a:cubicBezTo>
                  <a:cubicBezTo>
                    <a:pt x="8" y="23"/>
                    <a:pt x="1" y="322"/>
                    <a:pt x="201" y="322"/>
                  </a:cubicBezTo>
                  <a:cubicBezTo>
                    <a:pt x="203" y="322"/>
                    <a:pt x="204" y="322"/>
                    <a:pt x="206" y="322"/>
                  </a:cubicBezTo>
                  <a:cubicBezTo>
                    <a:pt x="238" y="321"/>
                    <a:pt x="270" y="321"/>
                    <a:pt x="302" y="321"/>
                  </a:cubicBezTo>
                  <a:cubicBezTo>
                    <a:pt x="588" y="321"/>
                    <a:pt x="849" y="362"/>
                    <a:pt x="1008" y="642"/>
                  </a:cubicBezTo>
                  <a:cubicBezTo>
                    <a:pt x="1043" y="704"/>
                    <a:pt x="1097" y="729"/>
                    <a:pt x="1152" y="729"/>
                  </a:cubicBezTo>
                  <a:cubicBezTo>
                    <a:pt x="1277" y="729"/>
                    <a:pt x="1406" y="596"/>
                    <a:pt x="1322" y="457"/>
                  </a:cubicBezTo>
                  <a:cubicBezTo>
                    <a:pt x="1107" y="99"/>
                    <a:pt x="772" y="1"/>
                    <a:pt x="3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5"/>
            <p:cNvSpPr/>
            <p:nvPr/>
          </p:nvSpPr>
          <p:spPr>
            <a:xfrm>
              <a:off x="1401125" y="2386075"/>
              <a:ext cx="35075" cy="18250"/>
            </a:xfrm>
            <a:custGeom>
              <a:rect b="b" l="l" r="r" t="t"/>
              <a:pathLst>
                <a:path extrusionOk="0" h="730" w="1403">
                  <a:moveTo>
                    <a:pt x="392" y="0"/>
                  </a:moveTo>
                  <a:cubicBezTo>
                    <a:pt x="330" y="0"/>
                    <a:pt x="267" y="3"/>
                    <a:pt x="203" y="8"/>
                  </a:cubicBezTo>
                  <a:cubicBezTo>
                    <a:pt x="7" y="22"/>
                    <a:pt x="0" y="322"/>
                    <a:pt x="199" y="322"/>
                  </a:cubicBezTo>
                  <a:cubicBezTo>
                    <a:pt x="200" y="322"/>
                    <a:pt x="202" y="322"/>
                    <a:pt x="203" y="322"/>
                  </a:cubicBezTo>
                  <a:cubicBezTo>
                    <a:pt x="235" y="321"/>
                    <a:pt x="266" y="321"/>
                    <a:pt x="297" y="321"/>
                  </a:cubicBezTo>
                  <a:cubicBezTo>
                    <a:pt x="585" y="321"/>
                    <a:pt x="847" y="362"/>
                    <a:pt x="1005" y="642"/>
                  </a:cubicBezTo>
                  <a:cubicBezTo>
                    <a:pt x="1041" y="704"/>
                    <a:pt x="1095" y="729"/>
                    <a:pt x="1150" y="729"/>
                  </a:cubicBezTo>
                  <a:cubicBezTo>
                    <a:pt x="1274" y="729"/>
                    <a:pt x="1403" y="597"/>
                    <a:pt x="1320" y="456"/>
                  </a:cubicBezTo>
                  <a:cubicBezTo>
                    <a:pt x="1105" y="99"/>
                    <a:pt x="769" y="0"/>
                    <a:pt x="3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5"/>
            <p:cNvSpPr/>
            <p:nvPr/>
          </p:nvSpPr>
          <p:spPr>
            <a:xfrm>
              <a:off x="1609050" y="2302675"/>
              <a:ext cx="27575" cy="28150"/>
            </a:xfrm>
            <a:custGeom>
              <a:rect b="b" l="l" r="r" t="t"/>
              <a:pathLst>
                <a:path extrusionOk="0" h="1126" w="1103">
                  <a:moveTo>
                    <a:pt x="264" y="1"/>
                  </a:moveTo>
                  <a:cubicBezTo>
                    <a:pt x="74" y="1"/>
                    <a:pt x="1" y="293"/>
                    <a:pt x="206" y="333"/>
                  </a:cubicBezTo>
                  <a:cubicBezTo>
                    <a:pt x="519" y="393"/>
                    <a:pt x="703" y="664"/>
                    <a:pt x="713" y="975"/>
                  </a:cubicBezTo>
                  <a:cubicBezTo>
                    <a:pt x="717" y="1068"/>
                    <a:pt x="802" y="1125"/>
                    <a:pt x="882" y="1125"/>
                  </a:cubicBezTo>
                  <a:cubicBezTo>
                    <a:pt x="943" y="1125"/>
                    <a:pt x="1000" y="1092"/>
                    <a:pt x="1014" y="1015"/>
                  </a:cubicBezTo>
                  <a:cubicBezTo>
                    <a:pt x="1102" y="542"/>
                    <a:pt x="775" y="87"/>
                    <a:pt x="297" y="4"/>
                  </a:cubicBezTo>
                  <a:cubicBezTo>
                    <a:pt x="286" y="2"/>
                    <a:pt x="275" y="1"/>
                    <a:pt x="2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5"/>
            <p:cNvSpPr/>
            <p:nvPr/>
          </p:nvSpPr>
          <p:spPr>
            <a:xfrm>
              <a:off x="1559375" y="2219900"/>
              <a:ext cx="50375" cy="44500"/>
            </a:xfrm>
            <a:custGeom>
              <a:rect b="b" l="l" r="r" t="t"/>
              <a:pathLst>
                <a:path extrusionOk="0" h="1780" w="2015">
                  <a:moveTo>
                    <a:pt x="422" y="1"/>
                  </a:moveTo>
                  <a:cubicBezTo>
                    <a:pt x="335" y="1"/>
                    <a:pt x="247" y="14"/>
                    <a:pt x="158" y="44"/>
                  </a:cubicBezTo>
                  <a:cubicBezTo>
                    <a:pt x="1" y="95"/>
                    <a:pt x="48" y="320"/>
                    <a:pt x="194" y="320"/>
                  </a:cubicBezTo>
                  <a:cubicBezTo>
                    <a:pt x="206" y="320"/>
                    <a:pt x="219" y="318"/>
                    <a:pt x="233" y="315"/>
                  </a:cubicBezTo>
                  <a:cubicBezTo>
                    <a:pt x="285" y="301"/>
                    <a:pt x="337" y="294"/>
                    <a:pt x="387" y="294"/>
                  </a:cubicBezTo>
                  <a:cubicBezTo>
                    <a:pt x="1008" y="294"/>
                    <a:pt x="1478" y="1262"/>
                    <a:pt x="1723" y="1709"/>
                  </a:cubicBezTo>
                  <a:cubicBezTo>
                    <a:pt x="1750" y="1758"/>
                    <a:pt x="1795" y="1779"/>
                    <a:pt x="1840" y="1779"/>
                  </a:cubicBezTo>
                  <a:cubicBezTo>
                    <a:pt x="1926" y="1779"/>
                    <a:pt x="2014" y="1703"/>
                    <a:pt x="1984" y="1601"/>
                  </a:cubicBezTo>
                  <a:cubicBezTo>
                    <a:pt x="1797" y="993"/>
                    <a:pt x="1162" y="1"/>
                    <a:pt x="4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5"/>
            <p:cNvSpPr/>
            <p:nvPr/>
          </p:nvSpPr>
          <p:spPr>
            <a:xfrm>
              <a:off x="1657550" y="2314875"/>
              <a:ext cx="18625" cy="20575"/>
            </a:xfrm>
            <a:custGeom>
              <a:rect b="b" l="l" r="r" t="t"/>
              <a:pathLst>
                <a:path extrusionOk="0" h="823" w="745">
                  <a:moveTo>
                    <a:pt x="220" y="0"/>
                  </a:moveTo>
                  <a:cubicBezTo>
                    <a:pt x="49" y="0"/>
                    <a:pt x="0" y="278"/>
                    <a:pt x="187" y="352"/>
                  </a:cubicBezTo>
                  <a:cubicBezTo>
                    <a:pt x="310" y="400"/>
                    <a:pt x="340" y="521"/>
                    <a:pt x="352" y="641"/>
                  </a:cubicBezTo>
                  <a:cubicBezTo>
                    <a:pt x="364" y="765"/>
                    <a:pt x="450" y="823"/>
                    <a:pt x="537" y="823"/>
                  </a:cubicBezTo>
                  <a:cubicBezTo>
                    <a:pt x="640" y="823"/>
                    <a:pt x="745" y="741"/>
                    <a:pt x="725" y="592"/>
                  </a:cubicBezTo>
                  <a:cubicBezTo>
                    <a:pt x="684" y="316"/>
                    <a:pt x="550" y="105"/>
                    <a:pt x="280" y="11"/>
                  </a:cubicBezTo>
                  <a:cubicBezTo>
                    <a:pt x="259" y="4"/>
                    <a:pt x="238" y="0"/>
                    <a:pt x="2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5"/>
            <p:cNvSpPr/>
            <p:nvPr/>
          </p:nvSpPr>
          <p:spPr>
            <a:xfrm>
              <a:off x="1638800" y="2125625"/>
              <a:ext cx="45975" cy="37900"/>
            </a:xfrm>
            <a:custGeom>
              <a:rect b="b" l="l" r="r" t="t"/>
              <a:pathLst>
                <a:path extrusionOk="0" h="1516" w="1839">
                  <a:moveTo>
                    <a:pt x="471" y="1"/>
                  </a:moveTo>
                  <a:cubicBezTo>
                    <a:pt x="377" y="1"/>
                    <a:pt x="278" y="13"/>
                    <a:pt x="176" y="41"/>
                  </a:cubicBezTo>
                  <a:cubicBezTo>
                    <a:pt x="1" y="89"/>
                    <a:pt x="60" y="332"/>
                    <a:pt x="221" y="332"/>
                  </a:cubicBezTo>
                  <a:cubicBezTo>
                    <a:pt x="232" y="332"/>
                    <a:pt x="243" y="331"/>
                    <a:pt x="255" y="328"/>
                  </a:cubicBezTo>
                  <a:cubicBezTo>
                    <a:pt x="312" y="317"/>
                    <a:pt x="366" y="311"/>
                    <a:pt x="419" y="311"/>
                  </a:cubicBezTo>
                  <a:cubicBezTo>
                    <a:pt x="981" y="311"/>
                    <a:pt x="1344" y="915"/>
                    <a:pt x="1502" y="1407"/>
                  </a:cubicBezTo>
                  <a:cubicBezTo>
                    <a:pt x="1527" y="1483"/>
                    <a:pt x="1589" y="1516"/>
                    <a:pt x="1651" y="1516"/>
                  </a:cubicBezTo>
                  <a:cubicBezTo>
                    <a:pt x="1745" y="1516"/>
                    <a:pt x="1839" y="1440"/>
                    <a:pt x="1805" y="1323"/>
                  </a:cubicBezTo>
                  <a:cubicBezTo>
                    <a:pt x="1622" y="681"/>
                    <a:pt x="1159" y="1"/>
                    <a:pt x="4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5"/>
            <p:cNvSpPr/>
            <p:nvPr/>
          </p:nvSpPr>
          <p:spPr>
            <a:xfrm>
              <a:off x="1645275" y="2163950"/>
              <a:ext cx="26475" cy="43450"/>
            </a:xfrm>
            <a:custGeom>
              <a:rect b="b" l="l" r="r" t="t"/>
              <a:pathLst>
                <a:path extrusionOk="0" h="1738" w="1059">
                  <a:moveTo>
                    <a:pt x="214" y="1"/>
                  </a:moveTo>
                  <a:cubicBezTo>
                    <a:pt x="83" y="1"/>
                    <a:pt x="0" y="203"/>
                    <a:pt x="135" y="299"/>
                  </a:cubicBezTo>
                  <a:cubicBezTo>
                    <a:pt x="554" y="595"/>
                    <a:pt x="695" y="1071"/>
                    <a:pt x="701" y="1565"/>
                  </a:cubicBezTo>
                  <a:cubicBezTo>
                    <a:pt x="702" y="1680"/>
                    <a:pt x="792" y="1738"/>
                    <a:pt x="881" y="1738"/>
                  </a:cubicBezTo>
                  <a:cubicBezTo>
                    <a:pt x="970" y="1738"/>
                    <a:pt x="1059" y="1680"/>
                    <a:pt x="1056" y="1565"/>
                  </a:cubicBezTo>
                  <a:cubicBezTo>
                    <a:pt x="1044" y="939"/>
                    <a:pt x="837" y="375"/>
                    <a:pt x="295" y="27"/>
                  </a:cubicBezTo>
                  <a:cubicBezTo>
                    <a:pt x="267" y="9"/>
                    <a:pt x="239" y="1"/>
                    <a:pt x="2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5"/>
            <p:cNvSpPr/>
            <p:nvPr/>
          </p:nvSpPr>
          <p:spPr>
            <a:xfrm>
              <a:off x="1681825" y="2199450"/>
              <a:ext cx="11925" cy="24100"/>
            </a:xfrm>
            <a:custGeom>
              <a:rect b="b" l="l" r="r" t="t"/>
              <a:pathLst>
                <a:path extrusionOk="0" h="964" w="477">
                  <a:moveTo>
                    <a:pt x="184" y="0"/>
                  </a:moveTo>
                  <a:cubicBezTo>
                    <a:pt x="90" y="0"/>
                    <a:pt x="0" y="72"/>
                    <a:pt x="41" y="185"/>
                  </a:cubicBezTo>
                  <a:cubicBezTo>
                    <a:pt x="116" y="390"/>
                    <a:pt x="147" y="592"/>
                    <a:pt x="140" y="809"/>
                  </a:cubicBezTo>
                  <a:cubicBezTo>
                    <a:pt x="136" y="912"/>
                    <a:pt x="213" y="964"/>
                    <a:pt x="293" y="964"/>
                  </a:cubicBezTo>
                  <a:cubicBezTo>
                    <a:pt x="373" y="964"/>
                    <a:pt x="455" y="912"/>
                    <a:pt x="461" y="809"/>
                  </a:cubicBezTo>
                  <a:cubicBezTo>
                    <a:pt x="476" y="565"/>
                    <a:pt x="430" y="327"/>
                    <a:pt x="339" y="103"/>
                  </a:cubicBezTo>
                  <a:cubicBezTo>
                    <a:pt x="310" y="32"/>
                    <a:pt x="246" y="0"/>
                    <a:pt x="1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5"/>
            <p:cNvSpPr/>
            <p:nvPr/>
          </p:nvSpPr>
          <p:spPr>
            <a:xfrm>
              <a:off x="1665200" y="2105900"/>
              <a:ext cx="30800" cy="24025"/>
            </a:xfrm>
            <a:custGeom>
              <a:rect b="b" l="l" r="r" t="t"/>
              <a:pathLst>
                <a:path extrusionOk="0" h="961" w="1232">
                  <a:moveTo>
                    <a:pt x="198" y="1"/>
                  </a:moveTo>
                  <a:cubicBezTo>
                    <a:pt x="79" y="1"/>
                    <a:pt x="0" y="167"/>
                    <a:pt x="128" y="236"/>
                  </a:cubicBezTo>
                  <a:cubicBezTo>
                    <a:pt x="452" y="408"/>
                    <a:pt x="707" y="593"/>
                    <a:pt x="920" y="897"/>
                  </a:cubicBezTo>
                  <a:cubicBezTo>
                    <a:pt x="950" y="942"/>
                    <a:pt x="994" y="961"/>
                    <a:pt x="1037" y="961"/>
                  </a:cubicBezTo>
                  <a:cubicBezTo>
                    <a:pt x="1135" y="961"/>
                    <a:pt x="1231" y="862"/>
                    <a:pt x="1162" y="754"/>
                  </a:cubicBezTo>
                  <a:cubicBezTo>
                    <a:pt x="936" y="396"/>
                    <a:pt x="633" y="191"/>
                    <a:pt x="257" y="14"/>
                  </a:cubicBezTo>
                  <a:cubicBezTo>
                    <a:pt x="237" y="5"/>
                    <a:pt x="217" y="1"/>
                    <a:pt x="1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5"/>
            <p:cNvSpPr/>
            <p:nvPr/>
          </p:nvSpPr>
          <p:spPr>
            <a:xfrm>
              <a:off x="1762675" y="2199500"/>
              <a:ext cx="45975" cy="37900"/>
            </a:xfrm>
            <a:custGeom>
              <a:rect b="b" l="l" r="r" t="t"/>
              <a:pathLst>
                <a:path extrusionOk="0" h="1516" w="1839">
                  <a:moveTo>
                    <a:pt x="471" y="1"/>
                  </a:moveTo>
                  <a:cubicBezTo>
                    <a:pt x="376" y="1"/>
                    <a:pt x="278" y="14"/>
                    <a:pt x="175" y="41"/>
                  </a:cubicBezTo>
                  <a:cubicBezTo>
                    <a:pt x="0" y="89"/>
                    <a:pt x="60" y="332"/>
                    <a:pt x="220" y="332"/>
                  </a:cubicBezTo>
                  <a:cubicBezTo>
                    <a:pt x="231" y="332"/>
                    <a:pt x="243" y="331"/>
                    <a:pt x="255" y="328"/>
                  </a:cubicBezTo>
                  <a:cubicBezTo>
                    <a:pt x="311" y="317"/>
                    <a:pt x="366" y="312"/>
                    <a:pt x="419" y="312"/>
                  </a:cubicBezTo>
                  <a:cubicBezTo>
                    <a:pt x="982" y="312"/>
                    <a:pt x="1345" y="915"/>
                    <a:pt x="1502" y="1407"/>
                  </a:cubicBezTo>
                  <a:cubicBezTo>
                    <a:pt x="1527" y="1483"/>
                    <a:pt x="1589" y="1516"/>
                    <a:pt x="1651" y="1516"/>
                  </a:cubicBezTo>
                  <a:cubicBezTo>
                    <a:pt x="1745" y="1516"/>
                    <a:pt x="1839" y="1441"/>
                    <a:pt x="1805" y="1324"/>
                  </a:cubicBezTo>
                  <a:cubicBezTo>
                    <a:pt x="1622" y="681"/>
                    <a:pt x="1159" y="1"/>
                    <a:pt x="4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5"/>
            <p:cNvSpPr/>
            <p:nvPr/>
          </p:nvSpPr>
          <p:spPr>
            <a:xfrm>
              <a:off x="1789050" y="2179800"/>
              <a:ext cx="30825" cy="24025"/>
            </a:xfrm>
            <a:custGeom>
              <a:rect b="b" l="l" r="r" t="t"/>
              <a:pathLst>
                <a:path extrusionOk="0" h="961" w="1233">
                  <a:moveTo>
                    <a:pt x="199" y="0"/>
                  </a:moveTo>
                  <a:cubicBezTo>
                    <a:pt x="80" y="0"/>
                    <a:pt x="1" y="167"/>
                    <a:pt x="129" y="235"/>
                  </a:cubicBezTo>
                  <a:cubicBezTo>
                    <a:pt x="452" y="407"/>
                    <a:pt x="709" y="593"/>
                    <a:pt x="920" y="897"/>
                  </a:cubicBezTo>
                  <a:cubicBezTo>
                    <a:pt x="951" y="941"/>
                    <a:pt x="994" y="960"/>
                    <a:pt x="1037" y="960"/>
                  </a:cubicBezTo>
                  <a:cubicBezTo>
                    <a:pt x="1136" y="960"/>
                    <a:pt x="1233" y="861"/>
                    <a:pt x="1163" y="753"/>
                  </a:cubicBezTo>
                  <a:cubicBezTo>
                    <a:pt x="937" y="395"/>
                    <a:pt x="635" y="190"/>
                    <a:pt x="257" y="14"/>
                  </a:cubicBezTo>
                  <a:cubicBezTo>
                    <a:pt x="237" y="4"/>
                    <a:pt x="218" y="0"/>
                    <a:pt x="19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5"/>
            <p:cNvSpPr/>
            <p:nvPr/>
          </p:nvSpPr>
          <p:spPr>
            <a:xfrm>
              <a:off x="1733800" y="2254950"/>
              <a:ext cx="30800" cy="24025"/>
            </a:xfrm>
            <a:custGeom>
              <a:rect b="b" l="l" r="r" t="t"/>
              <a:pathLst>
                <a:path extrusionOk="0" h="961" w="1232">
                  <a:moveTo>
                    <a:pt x="198" y="0"/>
                  </a:moveTo>
                  <a:cubicBezTo>
                    <a:pt x="79" y="0"/>
                    <a:pt x="1" y="167"/>
                    <a:pt x="127" y="235"/>
                  </a:cubicBezTo>
                  <a:cubicBezTo>
                    <a:pt x="452" y="407"/>
                    <a:pt x="708" y="591"/>
                    <a:pt x="919" y="897"/>
                  </a:cubicBezTo>
                  <a:cubicBezTo>
                    <a:pt x="950" y="942"/>
                    <a:pt x="994" y="961"/>
                    <a:pt x="1037" y="961"/>
                  </a:cubicBezTo>
                  <a:cubicBezTo>
                    <a:pt x="1136" y="961"/>
                    <a:pt x="1231" y="862"/>
                    <a:pt x="1163" y="753"/>
                  </a:cubicBezTo>
                  <a:cubicBezTo>
                    <a:pt x="937" y="395"/>
                    <a:pt x="633" y="190"/>
                    <a:pt x="257" y="14"/>
                  </a:cubicBezTo>
                  <a:cubicBezTo>
                    <a:pt x="237" y="4"/>
                    <a:pt x="217" y="0"/>
                    <a:pt x="1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5"/>
            <p:cNvSpPr/>
            <p:nvPr/>
          </p:nvSpPr>
          <p:spPr>
            <a:xfrm>
              <a:off x="1719700" y="2187325"/>
              <a:ext cx="30250" cy="42525"/>
            </a:xfrm>
            <a:custGeom>
              <a:rect b="b" l="l" r="r" t="t"/>
              <a:pathLst>
                <a:path extrusionOk="0" h="1701" w="1210">
                  <a:moveTo>
                    <a:pt x="239" y="1"/>
                  </a:moveTo>
                  <a:cubicBezTo>
                    <a:pt x="67" y="1"/>
                    <a:pt x="0" y="266"/>
                    <a:pt x="185" y="296"/>
                  </a:cubicBezTo>
                  <a:cubicBezTo>
                    <a:pt x="726" y="386"/>
                    <a:pt x="772" y="1164"/>
                    <a:pt x="890" y="1594"/>
                  </a:cubicBezTo>
                  <a:cubicBezTo>
                    <a:pt x="911" y="1668"/>
                    <a:pt x="968" y="1701"/>
                    <a:pt x="1027" y="1701"/>
                  </a:cubicBezTo>
                  <a:cubicBezTo>
                    <a:pt x="1117" y="1701"/>
                    <a:pt x="1210" y="1626"/>
                    <a:pt x="1183" y="1511"/>
                  </a:cubicBezTo>
                  <a:cubicBezTo>
                    <a:pt x="1056" y="962"/>
                    <a:pt x="953" y="108"/>
                    <a:pt x="266" y="3"/>
                  </a:cubicBezTo>
                  <a:cubicBezTo>
                    <a:pt x="257" y="2"/>
                    <a:pt x="248" y="1"/>
                    <a:pt x="2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5"/>
            <p:cNvSpPr/>
            <p:nvPr/>
          </p:nvSpPr>
          <p:spPr>
            <a:xfrm>
              <a:off x="1653050" y="2229050"/>
              <a:ext cx="14725" cy="21000"/>
            </a:xfrm>
            <a:custGeom>
              <a:rect b="b" l="l" r="r" t="t"/>
              <a:pathLst>
                <a:path extrusionOk="0" h="840" w="589">
                  <a:moveTo>
                    <a:pt x="202" y="0"/>
                  </a:moveTo>
                  <a:cubicBezTo>
                    <a:pt x="100" y="0"/>
                    <a:pt x="0" y="102"/>
                    <a:pt x="71" y="213"/>
                  </a:cubicBezTo>
                  <a:cubicBezTo>
                    <a:pt x="173" y="373"/>
                    <a:pt x="228" y="550"/>
                    <a:pt x="278" y="733"/>
                  </a:cubicBezTo>
                  <a:cubicBezTo>
                    <a:pt x="296" y="807"/>
                    <a:pt x="352" y="839"/>
                    <a:pt x="410" y="839"/>
                  </a:cubicBezTo>
                  <a:cubicBezTo>
                    <a:pt x="497" y="839"/>
                    <a:pt x="589" y="766"/>
                    <a:pt x="563" y="653"/>
                  </a:cubicBezTo>
                  <a:cubicBezTo>
                    <a:pt x="517" y="444"/>
                    <a:pt x="450" y="243"/>
                    <a:pt x="326" y="67"/>
                  </a:cubicBezTo>
                  <a:cubicBezTo>
                    <a:pt x="293" y="20"/>
                    <a:pt x="247"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5"/>
            <p:cNvSpPr/>
            <p:nvPr/>
          </p:nvSpPr>
          <p:spPr>
            <a:xfrm>
              <a:off x="1551900" y="2147725"/>
              <a:ext cx="33350" cy="20600"/>
            </a:xfrm>
            <a:custGeom>
              <a:rect b="b" l="l" r="r" t="t"/>
              <a:pathLst>
                <a:path extrusionOk="0" h="824" w="1334">
                  <a:moveTo>
                    <a:pt x="1084" y="1"/>
                  </a:moveTo>
                  <a:cubicBezTo>
                    <a:pt x="658" y="1"/>
                    <a:pt x="149" y="233"/>
                    <a:pt x="28" y="667"/>
                  </a:cubicBezTo>
                  <a:cubicBezTo>
                    <a:pt x="1" y="762"/>
                    <a:pt x="76" y="823"/>
                    <a:pt x="152" y="823"/>
                  </a:cubicBezTo>
                  <a:cubicBezTo>
                    <a:pt x="203" y="823"/>
                    <a:pt x="254" y="796"/>
                    <a:pt x="275" y="734"/>
                  </a:cubicBezTo>
                  <a:cubicBezTo>
                    <a:pt x="379" y="421"/>
                    <a:pt x="815" y="292"/>
                    <a:pt x="1120" y="292"/>
                  </a:cubicBezTo>
                  <a:cubicBezTo>
                    <a:pt x="1128" y="292"/>
                    <a:pt x="1137" y="292"/>
                    <a:pt x="1145" y="293"/>
                  </a:cubicBezTo>
                  <a:cubicBezTo>
                    <a:pt x="1147" y="293"/>
                    <a:pt x="1148" y="293"/>
                    <a:pt x="1150" y="293"/>
                  </a:cubicBezTo>
                  <a:cubicBezTo>
                    <a:pt x="1334" y="293"/>
                    <a:pt x="1331" y="13"/>
                    <a:pt x="1145" y="2"/>
                  </a:cubicBezTo>
                  <a:cubicBezTo>
                    <a:pt x="1125" y="1"/>
                    <a:pt x="1104" y="1"/>
                    <a:pt x="10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5"/>
            <p:cNvSpPr/>
            <p:nvPr/>
          </p:nvSpPr>
          <p:spPr>
            <a:xfrm>
              <a:off x="1519125" y="2178525"/>
              <a:ext cx="23675" cy="16750"/>
            </a:xfrm>
            <a:custGeom>
              <a:rect b="b" l="l" r="r" t="t"/>
              <a:pathLst>
                <a:path extrusionOk="0" h="670" w="947">
                  <a:moveTo>
                    <a:pt x="759" y="1"/>
                  </a:moveTo>
                  <a:cubicBezTo>
                    <a:pt x="748" y="1"/>
                    <a:pt x="737" y="2"/>
                    <a:pt x="725" y="5"/>
                  </a:cubicBezTo>
                  <a:cubicBezTo>
                    <a:pt x="418" y="72"/>
                    <a:pt x="151" y="187"/>
                    <a:pt x="35" y="503"/>
                  </a:cubicBezTo>
                  <a:cubicBezTo>
                    <a:pt x="0" y="604"/>
                    <a:pt x="82" y="669"/>
                    <a:pt x="166" y="669"/>
                  </a:cubicBezTo>
                  <a:cubicBezTo>
                    <a:pt x="222" y="669"/>
                    <a:pt x="278" y="641"/>
                    <a:pt x="303" y="576"/>
                  </a:cubicBezTo>
                  <a:cubicBezTo>
                    <a:pt x="381" y="374"/>
                    <a:pt x="610" y="322"/>
                    <a:pt x="795" y="262"/>
                  </a:cubicBezTo>
                  <a:cubicBezTo>
                    <a:pt x="947" y="214"/>
                    <a:pt x="901" y="1"/>
                    <a:pt x="7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5"/>
            <p:cNvSpPr/>
            <p:nvPr/>
          </p:nvSpPr>
          <p:spPr>
            <a:xfrm>
              <a:off x="3545975" y="1649050"/>
              <a:ext cx="92050" cy="41800"/>
            </a:xfrm>
            <a:custGeom>
              <a:rect b="b" l="l" r="r" t="t"/>
              <a:pathLst>
                <a:path extrusionOk="0" h="1672" w="3682">
                  <a:moveTo>
                    <a:pt x="3682" y="0"/>
                  </a:moveTo>
                  <a:cubicBezTo>
                    <a:pt x="3681" y="0"/>
                    <a:pt x="1988" y="32"/>
                    <a:pt x="1841" y="1107"/>
                  </a:cubicBezTo>
                  <a:cubicBezTo>
                    <a:pt x="1841" y="1107"/>
                    <a:pt x="1300" y="575"/>
                    <a:pt x="699" y="575"/>
                  </a:cubicBezTo>
                  <a:cubicBezTo>
                    <a:pt x="466" y="575"/>
                    <a:pt x="224" y="655"/>
                    <a:pt x="1" y="878"/>
                  </a:cubicBezTo>
                  <a:cubicBezTo>
                    <a:pt x="1" y="878"/>
                    <a:pt x="179" y="807"/>
                    <a:pt x="458" y="807"/>
                  </a:cubicBezTo>
                  <a:cubicBezTo>
                    <a:pt x="838" y="807"/>
                    <a:pt x="1404" y="939"/>
                    <a:pt x="1955" y="1564"/>
                  </a:cubicBezTo>
                  <a:cubicBezTo>
                    <a:pt x="2021" y="1639"/>
                    <a:pt x="2078" y="1671"/>
                    <a:pt x="2127" y="1671"/>
                  </a:cubicBezTo>
                  <a:cubicBezTo>
                    <a:pt x="2390" y="1671"/>
                    <a:pt x="2428" y="732"/>
                    <a:pt x="2606" y="554"/>
                  </a:cubicBezTo>
                  <a:cubicBezTo>
                    <a:pt x="2818" y="343"/>
                    <a:pt x="3682" y="0"/>
                    <a:pt x="3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5"/>
            <p:cNvSpPr/>
            <p:nvPr/>
          </p:nvSpPr>
          <p:spPr>
            <a:xfrm>
              <a:off x="3323625" y="1887850"/>
              <a:ext cx="56400" cy="25625"/>
            </a:xfrm>
            <a:custGeom>
              <a:rect b="b" l="l" r="r" t="t"/>
              <a:pathLst>
                <a:path extrusionOk="0" h="1025" w="2256">
                  <a:moveTo>
                    <a:pt x="2255" y="1"/>
                  </a:moveTo>
                  <a:cubicBezTo>
                    <a:pt x="2255" y="1"/>
                    <a:pt x="1217" y="20"/>
                    <a:pt x="1128" y="679"/>
                  </a:cubicBezTo>
                  <a:cubicBezTo>
                    <a:pt x="1127" y="679"/>
                    <a:pt x="797" y="353"/>
                    <a:pt x="429" y="353"/>
                  </a:cubicBezTo>
                  <a:cubicBezTo>
                    <a:pt x="286" y="353"/>
                    <a:pt x="137" y="402"/>
                    <a:pt x="0" y="539"/>
                  </a:cubicBezTo>
                  <a:cubicBezTo>
                    <a:pt x="0" y="539"/>
                    <a:pt x="110" y="496"/>
                    <a:pt x="282" y="496"/>
                  </a:cubicBezTo>
                  <a:cubicBezTo>
                    <a:pt x="514" y="496"/>
                    <a:pt x="860" y="577"/>
                    <a:pt x="1197" y="958"/>
                  </a:cubicBezTo>
                  <a:cubicBezTo>
                    <a:pt x="1238" y="1004"/>
                    <a:pt x="1273" y="1024"/>
                    <a:pt x="1303" y="1024"/>
                  </a:cubicBezTo>
                  <a:cubicBezTo>
                    <a:pt x="1465" y="1024"/>
                    <a:pt x="1487" y="449"/>
                    <a:pt x="1597" y="339"/>
                  </a:cubicBezTo>
                  <a:cubicBezTo>
                    <a:pt x="1726" y="210"/>
                    <a:pt x="2255" y="1"/>
                    <a:pt x="2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5"/>
            <p:cNvSpPr/>
            <p:nvPr/>
          </p:nvSpPr>
          <p:spPr>
            <a:xfrm>
              <a:off x="3517650" y="1528050"/>
              <a:ext cx="56375" cy="25625"/>
            </a:xfrm>
            <a:custGeom>
              <a:rect b="b" l="l" r="r" t="t"/>
              <a:pathLst>
                <a:path extrusionOk="0" h="1025" w="2255">
                  <a:moveTo>
                    <a:pt x="2254" y="1"/>
                  </a:moveTo>
                  <a:cubicBezTo>
                    <a:pt x="2254" y="1"/>
                    <a:pt x="1216" y="22"/>
                    <a:pt x="1128" y="680"/>
                  </a:cubicBezTo>
                  <a:cubicBezTo>
                    <a:pt x="1128" y="679"/>
                    <a:pt x="796" y="353"/>
                    <a:pt x="429" y="353"/>
                  </a:cubicBezTo>
                  <a:cubicBezTo>
                    <a:pt x="286" y="353"/>
                    <a:pt x="137" y="402"/>
                    <a:pt x="1" y="540"/>
                  </a:cubicBezTo>
                  <a:cubicBezTo>
                    <a:pt x="1" y="540"/>
                    <a:pt x="111" y="496"/>
                    <a:pt x="282" y="496"/>
                  </a:cubicBezTo>
                  <a:cubicBezTo>
                    <a:pt x="514" y="496"/>
                    <a:pt x="860" y="577"/>
                    <a:pt x="1198" y="959"/>
                  </a:cubicBezTo>
                  <a:cubicBezTo>
                    <a:pt x="1239" y="1005"/>
                    <a:pt x="1274" y="1025"/>
                    <a:pt x="1304" y="1025"/>
                  </a:cubicBezTo>
                  <a:cubicBezTo>
                    <a:pt x="1465" y="1025"/>
                    <a:pt x="1486" y="450"/>
                    <a:pt x="1596" y="339"/>
                  </a:cubicBezTo>
                  <a:cubicBezTo>
                    <a:pt x="1725" y="210"/>
                    <a:pt x="2254" y="1"/>
                    <a:pt x="22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5">
  <p:cSld name="BLANK_1_1_1_1_1_1_1_1_1_1_1_1_1_1_1_1_1_1_1_1_1_1_1_1_1_1_1_1_1_1_1">
    <p:spTree>
      <p:nvGrpSpPr>
        <p:cNvPr id="6701" name="Shape 6701"/>
        <p:cNvGrpSpPr/>
        <p:nvPr/>
      </p:nvGrpSpPr>
      <p:grpSpPr>
        <a:xfrm>
          <a:off x="0" y="0"/>
          <a:ext cx="0" cy="0"/>
          <a:chOff x="0" y="0"/>
          <a:chExt cx="0" cy="0"/>
        </a:xfrm>
      </p:grpSpPr>
      <p:sp>
        <p:nvSpPr>
          <p:cNvPr id="6702" name="Google Shape;6702;p36"/>
          <p:cNvSpPr/>
          <p:nvPr/>
        </p:nvSpPr>
        <p:spPr>
          <a:xfrm rot="1924066">
            <a:off x="1081899" y="1120391"/>
            <a:ext cx="934601" cy="722845"/>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6"/>
          <p:cNvSpPr/>
          <p:nvPr/>
        </p:nvSpPr>
        <p:spPr>
          <a:xfrm rot="1924066">
            <a:off x="1439974" y="1568053"/>
            <a:ext cx="934601" cy="722845"/>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6"/>
          <p:cNvSpPr/>
          <p:nvPr/>
        </p:nvSpPr>
        <p:spPr>
          <a:xfrm rot="-361652">
            <a:off x="1074241" y="1696155"/>
            <a:ext cx="1214213" cy="930056"/>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6"/>
          <p:cNvSpPr/>
          <p:nvPr/>
        </p:nvSpPr>
        <p:spPr>
          <a:xfrm rot="5002422">
            <a:off x="643820" y="1332634"/>
            <a:ext cx="1214110" cy="929923"/>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6"/>
          <p:cNvSpPr/>
          <p:nvPr/>
        </p:nvSpPr>
        <p:spPr>
          <a:xfrm rot="1924066">
            <a:off x="949599" y="1164416"/>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6"/>
          <p:cNvSpPr/>
          <p:nvPr/>
        </p:nvSpPr>
        <p:spPr>
          <a:xfrm rot="1924066">
            <a:off x="1244124" y="1480191"/>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6"/>
          <p:cNvSpPr/>
          <p:nvPr/>
        </p:nvSpPr>
        <p:spPr>
          <a:xfrm rot="1924066">
            <a:off x="933274" y="1510403"/>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6"/>
          <p:cNvSpPr/>
          <p:nvPr/>
        </p:nvSpPr>
        <p:spPr>
          <a:xfrm>
            <a:off x="583778" y="1093158"/>
            <a:ext cx="1769756" cy="1729745"/>
          </a:xfrm>
          <a:custGeom>
            <a:rect b="b" l="l" r="r" t="t"/>
            <a:pathLst>
              <a:path extrusionOk="0" h="39384" w="40295">
                <a:moveTo>
                  <a:pt x="18008" y="0"/>
                </a:moveTo>
                <a:lnTo>
                  <a:pt x="18008" y="0"/>
                </a:lnTo>
                <a:cubicBezTo>
                  <a:pt x="7580" y="1393"/>
                  <a:pt x="0" y="10762"/>
                  <a:pt x="938" y="21346"/>
                </a:cubicBezTo>
                <a:cubicBezTo>
                  <a:pt x="1848" y="31635"/>
                  <a:pt x="10480" y="39384"/>
                  <a:pt x="20616" y="39384"/>
                </a:cubicBezTo>
                <a:cubicBezTo>
                  <a:pt x="21200" y="39384"/>
                  <a:pt x="21790" y="39358"/>
                  <a:pt x="22383" y="39306"/>
                </a:cubicBezTo>
                <a:cubicBezTo>
                  <a:pt x="31909" y="38464"/>
                  <a:pt x="39260" y="30999"/>
                  <a:pt x="40295" y="21850"/>
                </a:cubicBezTo>
                <a:lnTo>
                  <a:pt x="40295" y="21850"/>
                </a:lnTo>
                <a:cubicBezTo>
                  <a:pt x="38081" y="27891"/>
                  <a:pt x="32545" y="32429"/>
                  <a:pt x="25715" y="33034"/>
                </a:cubicBezTo>
                <a:cubicBezTo>
                  <a:pt x="25201" y="33079"/>
                  <a:pt x="24691" y="33101"/>
                  <a:pt x="24185" y="33101"/>
                </a:cubicBezTo>
                <a:cubicBezTo>
                  <a:pt x="15406" y="33101"/>
                  <a:pt x="7928" y="26390"/>
                  <a:pt x="7141" y="17479"/>
                </a:cubicBezTo>
                <a:cubicBezTo>
                  <a:pt x="6453" y="9703"/>
                  <a:pt x="11076" y="2686"/>
                  <a:pt x="180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6"/>
          <p:cNvSpPr/>
          <p:nvPr/>
        </p:nvSpPr>
        <p:spPr>
          <a:xfrm>
            <a:off x="1257027" y="1085911"/>
            <a:ext cx="1093432" cy="1043056"/>
          </a:xfrm>
          <a:custGeom>
            <a:rect b="b" l="l" r="r" t="t"/>
            <a:pathLst>
              <a:path extrusionOk="0" h="23749" w="24896">
                <a:moveTo>
                  <a:pt x="5908" y="0"/>
                </a:moveTo>
                <a:cubicBezTo>
                  <a:pt x="2237" y="2600"/>
                  <a:pt x="1" y="7019"/>
                  <a:pt x="424" y="11822"/>
                </a:cubicBezTo>
                <a:cubicBezTo>
                  <a:pt x="1027" y="18624"/>
                  <a:pt x="6734" y="23748"/>
                  <a:pt x="13435" y="23748"/>
                </a:cubicBezTo>
                <a:cubicBezTo>
                  <a:pt x="13821" y="23748"/>
                  <a:pt x="14211" y="23731"/>
                  <a:pt x="14604" y="23696"/>
                </a:cubicBezTo>
                <a:cubicBezTo>
                  <a:pt x="19100" y="23299"/>
                  <a:pt x="22861" y="20673"/>
                  <a:pt x="24895" y="17003"/>
                </a:cubicBezTo>
                <a:cubicBezTo>
                  <a:pt x="23552" y="7419"/>
                  <a:pt x="15458" y="277"/>
                  <a:pt x="5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6"/>
          <p:cNvSpPr/>
          <p:nvPr/>
        </p:nvSpPr>
        <p:spPr>
          <a:xfrm>
            <a:off x="6589091" y="409411"/>
            <a:ext cx="2554870" cy="1621307"/>
          </a:xfrm>
          <a:custGeom>
            <a:rect b="b" l="l" r="r" t="t"/>
            <a:pathLst>
              <a:path extrusionOk="0" h="36915" w="58171">
                <a:moveTo>
                  <a:pt x="7078" y="1"/>
                </a:moveTo>
                <a:cubicBezTo>
                  <a:pt x="4307" y="6026"/>
                  <a:pt x="1943" y="12134"/>
                  <a:pt x="1" y="18319"/>
                </a:cubicBezTo>
                <a:cubicBezTo>
                  <a:pt x="10028" y="19219"/>
                  <a:pt x="19676" y="21365"/>
                  <a:pt x="27828" y="24631"/>
                </a:cubicBezTo>
                <a:cubicBezTo>
                  <a:pt x="34906" y="27467"/>
                  <a:pt x="40835" y="31064"/>
                  <a:pt x="47951" y="33871"/>
                </a:cubicBezTo>
                <a:cubicBezTo>
                  <a:pt x="51067" y="35100"/>
                  <a:pt x="54534" y="36176"/>
                  <a:pt x="58170" y="36914"/>
                </a:cubicBezTo>
                <a:lnTo>
                  <a:pt x="58170" y="34879"/>
                </a:lnTo>
                <a:cubicBezTo>
                  <a:pt x="49538" y="32724"/>
                  <a:pt x="42169" y="28794"/>
                  <a:pt x="36632" y="24524"/>
                </a:cubicBezTo>
                <a:cubicBezTo>
                  <a:pt x="28546" y="18286"/>
                  <a:pt x="23170" y="11122"/>
                  <a:pt x="14947" y="4935"/>
                </a:cubicBezTo>
                <a:cubicBezTo>
                  <a:pt x="12632" y="3192"/>
                  <a:pt x="9992" y="1514"/>
                  <a:pt x="7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6"/>
          <p:cNvSpPr/>
          <p:nvPr/>
        </p:nvSpPr>
        <p:spPr>
          <a:xfrm>
            <a:off x="6303831" y="2022900"/>
            <a:ext cx="2840131" cy="4181843"/>
          </a:xfrm>
          <a:custGeom>
            <a:rect b="b" l="l" r="r" t="t"/>
            <a:pathLst>
              <a:path extrusionOk="0" h="95215" w="64666">
                <a:moveTo>
                  <a:pt x="2018" y="1"/>
                </a:moveTo>
                <a:cubicBezTo>
                  <a:pt x="686" y="7707"/>
                  <a:pt x="1" y="15515"/>
                  <a:pt x="1" y="23407"/>
                </a:cubicBezTo>
                <a:cubicBezTo>
                  <a:pt x="1" y="48366"/>
                  <a:pt x="6819" y="72470"/>
                  <a:pt x="19501" y="95214"/>
                </a:cubicBezTo>
                <a:lnTo>
                  <a:pt x="64665" y="95214"/>
                </a:lnTo>
                <a:lnTo>
                  <a:pt x="64665" y="80824"/>
                </a:lnTo>
                <a:cubicBezTo>
                  <a:pt x="52958" y="71082"/>
                  <a:pt x="45986" y="59393"/>
                  <a:pt x="40234" y="48065"/>
                </a:cubicBezTo>
                <a:cubicBezTo>
                  <a:pt x="31748" y="31347"/>
                  <a:pt x="24030" y="13725"/>
                  <a:pt x="2990" y="592"/>
                </a:cubicBezTo>
                <a:cubicBezTo>
                  <a:pt x="2670" y="393"/>
                  <a:pt x="2341" y="199"/>
                  <a:pt x="20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6"/>
          <p:cNvSpPr/>
          <p:nvPr/>
        </p:nvSpPr>
        <p:spPr>
          <a:xfrm>
            <a:off x="6899957" y="-102740"/>
            <a:ext cx="2244005" cy="2044212"/>
          </a:xfrm>
          <a:custGeom>
            <a:rect b="b" l="l" r="r" t="t"/>
            <a:pathLst>
              <a:path extrusionOk="0" h="46544" w="51093">
                <a:moveTo>
                  <a:pt x="5928" y="0"/>
                </a:moveTo>
                <a:cubicBezTo>
                  <a:pt x="3781" y="3849"/>
                  <a:pt x="1808" y="7738"/>
                  <a:pt x="0" y="11664"/>
                </a:cubicBezTo>
                <a:cubicBezTo>
                  <a:pt x="2913" y="13176"/>
                  <a:pt x="5553" y="14854"/>
                  <a:pt x="7869" y="16597"/>
                </a:cubicBezTo>
                <a:cubicBezTo>
                  <a:pt x="16092" y="22783"/>
                  <a:pt x="21468" y="29948"/>
                  <a:pt x="29554" y="36186"/>
                </a:cubicBezTo>
                <a:cubicBezTo>
                  <a:pt x="35091" y="40455"/>
                  <a:pt x="42460" y="44386"/>
                  <a:pt x="51092" y="46544"/>
                </a:cubicBezTo>
                <a:lnTo>
                  <a:pt x="510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6"/>
          <p:cNvSpPr/>
          <p:nvPr/>
        </p:nvSpPr>
        <p:spPr>
          <a:xfrm>
            <a:off x="6392549" y="1838788"/>
            <a:ext cx="2751456" cy="3733991"/>
          </a:xfrm>
          <a:custGeom>
            <a:rect b="b" l="l" r="r" t="t"/>
            <a:pathLst>
              <a:path extrusionOk="0" h="85018" w="62647">
                <a:moveTo>
                  <a:pt x="790" y="1"/>
                </a:moveTo>
                <a:cubicBezTo>
                  <a:pt x="505" y="1395"/>
                  <a:pt x="242" y="2793"/>
                  <a:pt x="1" y="4194"/>
                </a:cubicBezTo>
                <a:cubicBezTo>
                  <a:pt x="325" y="4391"/>
                  <a:pt x="651" y="4586"/>
                  <a:pt x="971" y="4786"/>
                </a:cubicBezTo>
                <a:cubicBezTo>
                  <a:pt x="22010" y="17917"/>
                  <a:pt x="29728" y="35539"/>
                  <a:pt x="38217" y="52260"/>
                </a:cubicBezTo>
                <a:cubicBezTo>
                  <a:pt x="43968" y="63588"/>
                  <a:pt x="50938" y="75275"/>
                  <a:pt x="62647" y="85017"/>
                </a:cubicBezTo>
                <a:lnTo>
                  <a:pt x="62647" y="50418"/>
                </a:lnTo>
                <a:cubicBezTo>
                  <a:pt x="51930" y="40548"/>
                  <a:pt x="43856" y="29840"/>
                  <a:pt x="32517" y="20155"/>
                </a:cubicBezTo>
                <a:cubicBezTo>
                  <a:pt x="23762" y="12680"/>
                  <a:pt x="13015" y="5900"/>
                  <a:pt x="7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36"/>
          <p:cNvSpPr/>
          <p:nvPr/>
        </p:nvSpPr>
        <p:spPr>
          <a:xfrm>
            <a:off x="6427246" y="1214026"/>
            <a:ext cx="2716759" cy="2839121"/>
          </a:xfrm>
          <a:custGeom>
            <a:rect b="b" l="l" r="r" t="t"/>
            <a:pathLst>
              <a:path extrusionOk="0" h="64643" w="61857">
                <a:moveTo>
                  <a:pt x="3686" y="0"/>
                </a:moveTo>
                <a:cubicBezTo>
                  <a:pt x="2210" y="4699"/>
                  <a:pt x="978" y="9442"/>
                  <a:pt x="0" y="14226"/>
                </a:cubicBezTo>
                <a:cubicBezTo>
                  <a:pt x="12226" y="20125"/>
                  <a:pt x="22972" y="26905"/>
                  <a:pt x="31727" y="34380"/>
                </a:cubicBezTo>
                <a:cubicBezTo>
                  <a:pt x="43069" y="44065"/>
                  <a:pt x="51141" y="54773"/>
                  <a:pt x="61857" y="64643"/>
                </a:cubicBezTo>
                <a:lnTo>
                  <a:pt x="61857" y="18596"/>
                </a:lnTo>
                <a:cubicBezTo>
                  <a:pt x="58222" y="17858"/>
                  <a:pt x="54755" y="16781"/>
                  <a:pt x="51639" y="15552"/>
                </a:cubicBezTo>
                <a:cubicBezTo>
                  <a:pt x="44522" y="12747"/>
                  <a:pt x="38592" y="9148"/>
                  <a:pt x="31513" y="6313"/>
                </a:cubicBezTo>
                <a:cubicBezTo>
                  <a:pt x="23359" y="3047"/>
                  <a:pt x="13713" y="898"/>
                  <a:pt x="3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6"/>
          <p:cNvSpPr/>
          <p:nvPr/>
        </p:nvSpPr>
        <p:spPr>
          <a:xfrm>
            <a:off x="6900264" y="2627898"/>
            <a:ext cx="351931" cy="1459198"/>
          </a:xfrm>
          <a:custGeom>
            <a:rect b="b" l="l" r="r" t="t"/>
            <a:pathLst>
              <a:path extrusionOk="0" h="33224" w="8013">
                <a:moveTo>
                  <a:pt x="5541" y="0"/>
                </a:moveTo>
                <a:cubicBezTo>
                  <a:pt x="5533" y="0"/>
                  <a:pt x="5525" y="0"/>
                  <a:pt x="5517" y="0"/>
                </a:cubicBezTo>
                <a:cubicBezTo>
                  <a:pt x="2241" y="53"/>
                  <a:pt x="0" y="7531"/>
                  <a:pt x="511" y="16708"/>
                </a:cubicBezTo>
                <a:cubicBezTo>
                  <a:pt x="1022" y="25849"/>
                  <a:pt x="4071" y="33223"/>
                  <a:pt x="7334" y="33223"/>
                </a:cubicBezTo>
                <a:cubicBezTo>
                  <a:pt x="7346" y="33223"/>
                  <a:pt x="7358" y="33223"/>
                  <a:pt x="7369" y="33223"/>
                </a:cubicBezTo>
                <a:cubicBezTo>
                  <a:pt x="7587" y="33219"/>
                  <a:pt x="7803" y="33180"/>
                  <a:pt x="8012" y="33111"/>
                </a:cubicBezTo>
                <a:cubicBezTo>
                  <a:pt x="5018" y="32175"/>
                  <a:pt x="2348" y="25208"/>
                  <a:pt x="1874" y="16708"/>
                </a:cubicBezTo>
                <a:cubicBezTo>
                  <a:pt x="1397" y="8147"/>
                  <a:pt x="3315" y="1067"/>
                  <a:pt x="6235" y="112"/>
                </a:cubicBezTo>
                <a:cubicBezTo>
                  <a:pt x="6005" y="40"/>
                  <a:pt x="5773" y="0"/>
                  <a:pt x="55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6"/>
          <p:cNvSpPr/>
          <p:nvPr/>
        </p:nvSpPr>
        <p:spPr>
          <a:xfrm>
            <a:off x="6961489" y="2632861"/>
            <a:ext cx="503191" cy="1449360"/>
          </a:xfrm>
          <a:custGeom>
            <a:rect b="b" l="l" r="r" t="t"/>
            <a:pathLst>
              <a:path extrusionOk="0" h="33000" w="11457">
                <a:moveTo>
                  <a:pt x="4838" y="1"/>
                </a:moveTo>
                <a:cubicBezTo>
                  <a:pt x="1918" y="954"/>
                  <a:pt x="0" y="8037"/>
                  <a:pt x="478" y="16596"/>
                </a:cubicBezTo>
                <a:cubicBezTo>
                  <a:pt x="952" y="25097"/>
                  <a:pt x="3624" y="32064"/>
                  <a:pt x="6618" y="33000"/>
                </a:cubicBezTo>
                <a:cubicBezTo>
                  <a:pt x="9538" y="32045"/>
                  <a:pt x="11456" y="24963"/>
                  <a:pt x="10980" y="16404"/>
                </a:cubicBezTo>
                <a:cubicBezTo>
                  <a:pt x="10506" y="7904"/>
                  <a:pt x="7836" y="938"/>
                  <a:pt x="48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6"/>
          <p:cNvSpPr/>
          <p:nvPr/>
        </p:nvSpPr>
        <p:spPr>
          <a:xfrm>
            <a:off x="6409941" y="1878843"/>
            <a:ext cx="285700" cy="902732"/>
          </a:xfrm>
          <a:custGeom>
            <a:rect b="b" l="l" r="r" t="t"/>
            <a:pathLst>
              <a:path extrusionOk="0" h="20554" w="6505">
                <a:moveTo>
                  <a:pt x="6017" y="0"/>
                </a:moveTo>
                <a:cubicBezTo>
                  <a:pt x="4005" y="0"/>
                  <a:pt x="1704" y="4498"/>
                  <a:pt x="857" y="10118"/>
                </a:cubicBezTo>
                <a:cubicBezTo>
                  <a:pt x="1" y="15792"/>
                  <a:pt x="950" y="20465"/>
                  <a:pt x="2976" y="20552"/>
                </a:cubicBezTo>
                <a:cubicBezTo>
                  <a:pt x="2994" y="20553"/>
                  <a:pt x="3012" y="20554"/>
                  <a:pt x="3031" y="20554"/>
                </a:cubicBezTo>
                <a:cubicBezTo>
                  <a:pt x="3149" y="20554"/>
                  <a:pt x="3267" y="20538"/>
                  <a:pt x="3388" y="20508"/>
                </a:cubicBezTo>
                <a:cubicBezTo>
                  <a:pt x="1661" y="19819"/>
                  <a:pt x="903" y="15426"/>
                  <a:pt x="1696" y="10169"/>
                </a:cubicBezTo>
                <a:cubicBezTo>
                  <a:pt x="2495" y="4874"/>
                  <a:pt x="4582" y="579"/>
                  <a:pt x="6504" y="98"/>
                </a:cubicBezTo>
                <a:cubicBezTo>
                  <a:pt x="6368" y="43"/>
                  <a:pt x="6224" y="9"/>
                  <a:pt x="6075" y="2"/>
                </a:cubicBezTo>
                <a:cubicBezTo>
                  <a:pt x="6056" y="1"/>
                  <a:pt x="6036" y="0"/>
                  <a:pt x="60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6"/>
          <p:cNvSpPr/>
          <p:nvPr/>
        </p:nvSpPr>
        <p:spPr>
          <a:xfrm>
            <a:off x="6449513" y="1883103"/>
            <a:ext cx="355181" cy="896451"/>
          </a:xfrm>
          <a:custGeom>
            <a:rect b="b" l="l" r="r" t="t"/>
            <a:pathLst>
              <a:path extrusionOk="0" h="20411" w="8087">
                <a:moveTo>
                  <a:pt x="5602" y="1"/>
                </a:moveTo>
                <a:cubicBezTo>
                  <a:pt x="3680" y="482"/>
                  <a:pt x="1592" y="4776"/>
                  <a:pt x="794" y="10072"/>
                </a:cubicBezTo>
                <a:cubicBezTo>
                  <a:pt x="0" y="15329"/>
                  <a:pt x="758" y="19723"/>
                  <a:pt x="2487" y="20411"/>
                </a:cubicBezTo>
                <a:cubicBezTo>
                  <a:pt x="4407" y="19930"/>
                  <a:pt x="6495" y="15635"/>
                  <a:pt x="7293" y="10340"/>
                </a:cubicBezTo>
                <a:cubicBezTo>
                  <a:pt x="8087" y="5083"/>
                  <a:pt x="7329" y="689"/>
                  <a:pt x="56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6"/>
          <p:cNvSpPr/>
          <p:nvPr/>
        </p:nvSpPr>
        <p:spPr>
          <a:xfrm>
            <a:off x="7491735" y="1243188"/>
            <a:ext cx="152534" cy="476049"/>
          </a:xfrm>
          <a:custGeom>
            <a:rect b="b" l="l" r="r" t="t"/>
            <a:pathLst>
              <a:path extrusionOk="0" h="10839" w="3473">
                <a:moveTo>
                  <a:pt x="3213" y="0"/>
                </a:moveTo>
                <a:cubicBezTo>
                  <a:pt x="2154" y="0"/>
                  <a:pt x="929" y="2370"/>
                  <a:pt x="467" y="5333"/>
                </a:cubicBezTo>
                <a:cubicBezTo>
                  <a:pt x="1" y="8326"/>
                  <a:pt x="492" y="10790"/>
                  <a:pt x="1558" y="10838"/>
                </a:cubicBezTo>
                <a:cubicBezTo>
                  <a:pt x="1568" y="10839"/>
                  <a:pt x="1577" y="10839"/>
                  <a:pt x="1586" y="10839"/>
                </a:cubicBezTo>
                <a:cubicBezTo>
                  <a:pt x="1648" y="10839"/>
                  <a:pt x="1711" y="10830"/>
                  <a:pt x="1777" y="10815"/>
                </a:cubicBezTo>
                <a:cubicBezTo>
                  <a:pt x="868" y="10451"/>
                  <a:pt x="480" y="8132"/>
                  <a:pt x="911" y="5360"/>
                </a:cubicBezTo>
                <a:cubicBezTo>
                  <a:pt x="1346" y="2568"/>
                  <a:pt x="2459" y="302"/>
                  <a:pt x="3472" y="51"/>
                </a:cubicBezTo>
                <a:cubicBezTo>
                  <a:pt x="3400" y="23"/>
                  <a:pt x="3324" y="5"/>
                  <a:pt x="3245" y="1"/>
                </a:cubicBezTo>
                <a:cubicBezTo>
                  <a:pt x="3235" y="0"/>
                  <a:pt x="3224" y="0"/>
                  <a:pt x="32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6"/>
          <p:cNvSpPr/>
          <p:nvPr/>
        </p:nvSpPr>
        <p:spPr>
          <a:xfrm>
            <a:off x="7512860" y="1245428"/>
            <a:ext cx="188329" cy="472799"/>
          </a:xfrm>
          <a:custGeom>
            <a:rect b="b" l="l" r="r" t="t"/>
            <a:pathLst>
              <a:path extrusionOk="0" h="10765" w="4288">
                <a:moveTo>
                  <a:pt x="2992" y="0"/>
                </a:moveTo>
                <a:cubicBezTo>
                  <a:pt x="1979" y="251"/>
                  <a:pt x="866" y="2517"/>
                  <a:pt x="431" y="5309"/>
                </a:cubicBezTo>
                <a:cubicBezTo>
                  <a:pt x="1" y="8081"/>
                  <a:pt x="388" y="10400"/>
                  <a:pt x="1297" y="10764"/>
                </a:cubicBezTo>
                <a:cubicBezTo>
                  <a:pt x="2311" y="10510"/>
                  <a:pt x="3423" y="8246"/>
                  <a:pt x="3857" y="5456"/>
                </a:cubicBezTo>
                <a:cubicBezTo>
                  <a:pt x="4287" y="2683"/>
                  <a:pt x="3900" y="365"/>
                  <a:pt x="29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6"/>
          <p:cNvSpPr/>
          <p:nvPr/>
        </p:nvSpPr>
        <p:spPr>
          <a:xfrm>
            <a:off x="7936776" y="1547598"/>
            <a:ext cx="520232" cy="1322168"/>
          </a:xfrm>
          <a:custGeom>
            <a:rect b="b" l="l" r="r" t="t"/>
            <a:pathLst>
              <a:path extrusionOk="0" h="30104" w="11845">
                <a:moveTo>
                  <a:pt x="10505" y="0"/>
                </a:moveTo>
                <a:cubicBezTo>
                  <a:pt x="5511" y="0"/>
                  <a:pt x="1059" y="6629"/>
                  <a:pt x="531" y="14884"/>
                </a:cubicBezTo>
                <a:cubicBezTo>
                  <a:pt x="0" y="23196"/>
                  <a:pt x="3653" y="30012"/>
                  <a:pt x="8687" y="30103"/>
                </a:cubicBezTo>
                <a:cubicBezTo>
                  <a:pt x="8719" y="30103"/>
                  <a:pt x="8750" y="30104"/>
                  <a:pt x="8781" y="30104"/>
                </a:cubicBezTo>
                <a:cubicBezTo>
                  <a:pt x="9134" y="30104"/>
                  <a:pt x="9483" y="30067"/>
                  <a:pt x="9827" y="30005"/>
                </a:cubicBezTo>
                <a:cubicBezTo>
                  <a:pt x="5447" y="28921"/>
                  <a:pt x="2419" y="22566"/>
                  <a:pt x="2906" y="14950"/>
                </a:cubicBezTo>
                <a:cubicBezTo>
                  <a:pt x="3396" y="7272"/>
                  <a:pt x="7285" y="1003"/>
                  <a:pt x="11844" y="166"/>
                </a:cubicBezTo>
                <a:cubicBezTo>
                  <a:pt x="11444" y="67"/>
                  <a:pt x="11032" y="8"/>
                  <a:pt x="10609" y="1"/>
                </a:cubicBezTo>
                <a:cubicBezTo>
                  <a:pt x="10575" y="0"/>
                  <a:pt x="10540" y="0"/>
                  <a:pt x="105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6"/>
          <p:cNvSpPr/>
          <p:nvPr/>
        </p:nvSpPr>
        <p:spPr>
          <a:xfrm>
            <a:off x="8043019" y="1554889"/>
            <a:ext cx="739393" cy="1310573"/>
          </a:xfrm>
          <a:custGeom>
            <a:rect b="b" l="l" r="r" t="t"/>
            <a:pathLst>
              <a:path extrusionOk="0" h="29840" w="16835">
                <a:moveTo>
                  <a:pt x="9425" y="0"/>
                </a:moveTo>
                <a:cubicBezTo>
                  <a:pt x="4866" y="837"/>
                  <a:pt x="977" y="7106"/>
                  <a:pt x="487" y="14784"/>
                </a:cubicBezTo>
                <a:cubicBezTo>
                  <a:pt x="0" y="22400"/>
                  <a:pt x="3025" y="28755"/>
                  <a:pt x="7410" y="29839"/>
                </a:cubicBezTo>
                <a:cubicBezTo>
                  <a:pt x="11969" y="29001"/>
                  <a:pt x="15858" y="22733"/>
                  <a:pt x="16348" y="15054"/>
                </a:cubicBezTo>
                <a:cubicBezTo>
                  <a:pt x="16834" y="7438"/>
                  <a:pt x="13809" y="1084"/>
                  <a:pt x="94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6"/>
          <p:cNvSpPr/>
          <p:nvPr/>
        </p:nvSpPr>
        <p:spPr>
          <a:xfrm>
            <a:off x="6638984" y="4320443"/>
            <a:ext cx="369762" cy="789550"/>
          </a:xfrm>
          <a:custGeom>
            <a:rect b="b" l="l" r="r" t="t"/>
            <a:pathLst>
              <a:path extrusionOk="0" h="17977" w="8419">
                <a:moveTo>
                  <a:pt x="3549" y="1"/>
                </a:moveTo>
                <a:cubicBezTo>
                  <a:pt x="3504" y="1"/>
                  <a:pt x="3460" y="2"/>
                  <a:pt x="3415" y="5"/>
                </a:cubicBezTo>
                <a:cubicBezTo>
                  <a:pt x="976" y="160"/>
                  <a:pt x="0" y="4309"/>
                  <a:pt x="1235" y="9269"/>
                </a:cubicBezTo>
                <a:cubicBezTo>
                  <a:pt x="2446" y="14136"/>
                  <a:pt x="5334" y="17976"/>
                  <a:pt x="7746" y="17976"/>
                </a:cubicBezTo>
                <a:cubicBezTo>
                  <a:pt x="7793" y="17976"/>
                  <a:pt x="7840" y="17975"/>
                  <a:pt x="7887" y="17972"/>
                </a:cubicBezTo>
                <a:cubicBezTo>
                  <a:pt x="8074" y="17959"/>
                  <a:pt x="8251" y="17921"/>
                  <a:pt x="8419" y="17865"/>
                </a:cubicBezTo>
                <a:cubicBezTo>
                  <a:pt x="6114" y="17405"/>
                  <a:pt x="3522" y="13755"/>
                  <a:pt x="2389" y="9210"/>
                </a:cubicBezTo>
                <a:cubicBezTo>
                  <a:pt x="1248" y="4628"/>
                  <a:pt x="1996" y="740"/>
                  <a:pt x="4038" y="51"/>
                </a:cubicBezTo>
                <a:cubicBezTo>
                  <a:pt x="3875" y="18"/>
                  <a:pt x="3710" y="1"/>
                  <a:pt x="35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6"/>
          <p:cNvSpPr/>
          <p:nvPr/>
        </p:nvSpPr>
        <p:spPr>
          <a:xfrm>
            <a:off x="6693840" y="4322639"/>
            <a:ext cx="437399" cy="782479"/>
          </a:xfrm>
          <a:custGeom>
            <a:rect b="b" l="l" r="r" t="t"/>
            <a:pathLst>
              <a:path extrusionOk="0" h="17816" w="9959">
                <a:moveTo>
                  <a:pt x="2791" y="1"/>
                </a:moveTo>
                <a:cubicBezTo>
                  <a:pt x="749" y="690"/>
                  <a:pt x="0" y="4578"/>
                  <a:pt x="1141" y="9160"/>
                </a:cubicBezTo>
                <a:cubicBezTo>
                  <a:pt x="2273" y="13705"/>
                  <a:pt x="4867" y="17355"/>
                  <a:pt x="7170" y="17815"/>
                </a:cubicBezTo>
                <a:cubicBezTo>
                  <a:pt x="9212" y="17126"/>
                  <a:pt x="9959" y="13239"/>
                  <a:pt x="8819" y="8656"/>
                </a:cubicBezTo>
                <a:cubicBezTo>
                  <a:pt x="7688" y="4111"/>
                  <a:pt x="5094" y="462"/>
                  <a:pt x="27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6"/>
          <p:cNvSpPr/>
          <p:nvPr/>
        </p:nvSpPr>
        <p:spPr>
          <a:xfrm>
            <a:off x="7653404" y="4341261"/>
            <a:ext cx="934398" cy="1494554"/>
          </a:xfrm>
          <a:custGeom>
            <a:rect b="b" l="l" r="r" t="t"/>
            <a:pathLst>
              <a:path extrusionOk="0" h="34029" w="21275">
                <a:moveTo>
                  <a:pt x="6580" y="0"/>
                </a:moveTo>
                <a:cubicBezTo>
                  <a:pt x="1850" y="1570"/>
                  <a:pt x="1" y="9052"/>
                  <a:pt x="2481" y="17720"/>
                </a:cubicBezTo>
                <a:cubicBezTo>
                  <a:pt x="5105" y="26897"/>
                  <a:pt x="11617" y="34029"/>
                  <a:pt x="17237" y="34029"/>
                </a:cubicBezTo>
                <a:cubicBezTo>
                  <a:pt x="17416" y="34029"/>
                  <a:pt x="17594" y="34022"/>
                  <a:pt x="17771" y="34007"/>
                </a:cubicBezTo>
                <a:cubicBezTo>
                  <a:pt x="19132" y="33894"/>
                  <a:pt x="20307" y="33350"/>
                  <a:pt x="21275" y="32464"/>
                </a:cubicBezTo>
                <a:lnTo>
                  <a:pt x="21275" y="32464"/>
                </a:lnTo>
                <a:cubicBezTo>
                  <a:pt x="20837" y="32609"/>
                  <a:pt x="20378" y="32708"/>
                  <a:pt x="19893" y="32747"/>
                </a:cubicBezTo>
                <a:cubicBezTo>
                  <a:pt x="19716" y="32761"/>
                  <a:pt x="19538" y="32768"/>
                  <a:pt x="19359" y="32768"/>
                </a:cubicBezTo>
                <a:cubicBezTo>
                  <a:pt x="13737" y="32768"/>
                  <a:pt x="7226" y="25637"/>
                  <a:pt x="4602" y="16460"/>
                </a:cubicBezTo>
                <a:cubicBezTo>
                  <a:pt x="2536" y="9240"/>
                  <a:pt x="3475" y="2843"/>
                  <a:pt x="65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6"/>
          <p:cNvSpPr/>
          <p:nvPr/>
        </p:nvSpPr>
        <p:spPr>
          <a:xfrm>
            <a:off x="7764742" y="4327866"/>
            <a:ext cx="1000585" cy="1452610"/>
          </a:xfrm>
          <a:custGeom>
            <a:rect b="b" l="l" r="r" t="t"/>
            <a:pathLst>
              <a:path extrusionOk="0" h="33074" w="22782">
                <a:moveTo>
                  <a:pt x="5960" y="1"/>
                </a:moveTo>
                <a:cubicBezTo>
                  <a:pt x="5781" y="1"/>
                  <a:pt x="5603" y="8"/>
                  <a:pt x="5426" y="23"/>
                </a:cubicBezTo>
                <a:cubicBezTo>
                  <a:pt x="4942" y="61"/>
                  <a:pt x="4480" y="160"/>
                  <a:pt x="4045" y="305"/>
                </a:cubicBezTo>
                <a:cubicBezTo>
                  <a:pt x="940" y="3148"/>
                  <a:pt x="1" y="9545"/>
                  <a:pt x="2067" y="16765"/>
                </a:cubicBezTo>
                <a:cubicBezTo>
                  <a:pt x="4691" y="25942"/>
                  <a:pt x="11202" y="33073"/>
                  <a:pt x="16822" y="33073"/>
                </a:cubicBezTo>
                <a:cubicBezTo>
                  <a:pt x="17001" y="33073"/>
                  <a:pt x="17179" y="33066"/>
                  <a:pt x="17356" y="33052"/>
                </a:cubicBezTo>
                <a:cubicBezTo>
                  <a:pt x="17840" y="33013"/>
                  <a:pt x="18302" y="32914"/>
                  <a:pt x="18737" y="32769"/>
                </a:cubicBezTo>
                <a:cubicBezTo>
                  <a:pt x="21842" y="29926"/>
                  <a:pt x="22781" y="23528"/>
                  <a:pt x="20715" y="16310"/>
                </a:cubicBezTo>
                <a:cubicBezTo>
                  <a:pt x="18091" y="7131"/>
                  <a:pt x="11580" y="1"/>
                  <a:pt x="59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6"/>
          <p:cNvSpPr/>
          <p:nvPr/>
        </p:nvSpPr>
        <p:spPr>
          <a:xfrm>
            <a:off x="8054614" y="3458733"/>
            <a:ext cx="80418" cy="89553"/>
          </a:xfrm>
          <a:custGeom>
            <a:rect b="b" l="l" r="r" t="t"/>
            <a:pathLst>
              <a:path extrusionOk="0" h="2039" w="1831">
                <a:moveTo>
                  <a:pt x="915" y="0"/>
                </a:moveTo>
                <a:cubicBezTo>
                  <a:pt x="410" y="0"/>
                  <a:pt x="0" y="455"/>
                  <a:pt x="0" y="1020"/>
                </a:cubicBezTo>
                <a:cubicBezTo>
                  <a:pt x="0" y="1582"/>
                  <a:pt x="410" y="2039"/>
                  <a:pt x="915" y="2039"/>
                </a:cubicBezTo>
                <a:cubicBezTo>
                  <a:pt x="1422" y="2039"/>
                  <a:pt x="1831" y="1582"/>
                  <a:pt x="1831" y="1020"/>
                </a:cubicBezTo>
                <a:cubicBezTo>
                  <a:pt x="1831" y="455"/>
                  <a:pt x="1422" y="0"/>
                  <a:pt x="9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6"/>
          <p:cNvSpPr/>
          <p:nvPr/>
        </p:nvSpPr>
        <p:spPr>
          <a:xfrm>
            <a:off x="8816099" y="5808936"/>
            <a:ext cx="92715" cy="88894"/>
          </a:xfrm>
          <a:custGeom>
            <a:rect b="b" l="l" r="r" t="t"/>
            <a:pathLst>
              <a:path extrusionOk="0" h="2024" w="2111">
                <a:moveTo>
                  <a:pt x="849" y="1"/>
                </a:moveTo>
                <a:cubicBezTo>
                  <a:pt x="829" y="1"/>
                  <a:pt x="808" y="1"/>
                  <a:pt x="787" y="3"/>
                </a:cubicBezTo>
                <a:cubicBezTo>
                  <a:pt x="286" y="40"/>
                  <a:pt x="0" y="525"/>
                  <a:pt x="150" y="1081"/>
                </a:cubicBezTo>
                <a:cubicBezTo>
                  <a:pt x="293" y="1616"/>
                  <a:pt x="781" y="2024"/>
                  <a:pt x="1263" y="2024"/>
                </a:cubicBezTo>
                <a:cubicBezTo>
                  <a:pt x="1284" y="2024"/>
                  <a:pt x="1305" y="2023"/>
                  <a:pt x="1325" y="2021"/>
                </a:cubicBezTo>
                <a:cubicBezTo>
                  <a:pt x="1825" y="1984"/>
                  <a:pt x="2111" y="1502"/>
                  <a:pt x="1961" y="943"/>
                </a:cubicBezTo>
                <a:cubicBezTo>
                  <a:pt x="1820" y="408"/>
                  <a:pt x="1330" y="1"/>
                  <a:pt x="8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36"/>
          <p:cNvSpPr/>
          <p:nvPr/>
        </p:nvSpPr>
        <p:spPr>
          <a:xfrm>
            <a:off x="7934888" y="5885401"/>
            <a:ext cx="125304" cy="120165"/>
          </a:xfrm>
          <a:custGeom>
            <a:rect b="b" l="l" r="r" t="t"/>
            <a:pathLst>
              <a:path extrusionOk="0" h="2736" w="2853">
                <a:moveTo>
                  <a:pt x="1014" y="0"/>
                </a:moveTo>
                <a:cubicBezTo>
                  <a:pt x="977" y="0"/>
                  <a:pt x="941" y="2"/>
                  <a:pt x="905" y="6"/>
                </a:cubicBezTo>
                <a:cubicBezTo>
                  <a:pt x="276" y="74"/>
                  <a:pt x="0" y="741"/>
                  <a:pt x="289" y="1493"/>
                </a:cubicBezTo>
                <a:cubicBezTo>
                  <a:pt x="561" y="2202"/>
                  <a:pt x="1237" y="2736"/>
                  <a:pt x="1839" y="2736"/>
                </a:cubicBezTo>
                <a:cubicBezTo>
                  <a:pt x="1876" y="2736"/>
                  <a:pt x="1912" y="2734"/>
                  <a:pt x="1948" y="2729"/>
                </a:cubicBezTo>
                <a:cubicBezTo>
                  <a:pt x="2577" y="2661"/>
                  <a:pt x="2853" y="1994"/>
                  <a:pt x="2564" y="1242"/>
                </a:cubicBezTo>
                <a:cubicBezTo>
                  <a:pt x="2292" y="533"/>
                  <a:pt x="1616" y="0"/>
                  <a:pt x="10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36"/>
          <p:cNvSpPr/>
          <p:nvPr/>
        </p:nvSpPr>
        <p:spPr>
          <a:xfrm>
            <a:off x="7839801" y="3127005"/>
            <a:ext cx="148845" cy="214593"/>
          </a:xfrm>
          <a:custGeom>
            <a:rect b="b" l="l" r="r" t="t"/>
            <a:pathLst>
              <a:path extrusionOk="0" h="4886" w="3389">
                <a:moveTo>
                  <a:pt x="1694" y="1"/>
                </a:moveTo>
                <a:cubicBezTo>
                  <a:pt x="760" y="1"/>
                  <a:pt x="0" y="1094"/>
                  <a:pt x="0" y="2444"/>
                </a:cubicBezTo>
                <a:cubicBezTo>
                  <a:pt x="0" y="3792"/>
                  <a:pt x="760" y="4886"/>
                  <a:pt x="1694" y="4886"/>
                </a:cubicBezTo>
                <a:cubicBezTo>
                  <a:pt x="2630" y="4886"/>
                  <a:pt x="3388" y="3792"/>
                  <a:pt x="3388" y="2444"/>
                </a:cubicBezTo>
                <a:cubicBezTo>
                  <a:pt x="3388" y="1094"/>
                  <a:pt x="2630" y="1"/>
                  <a:pt x="16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6"/>
          <p:cNvSpPr/>
          <p:nvPr/>
        </p:nvSpPr>
        <p:spPr>
          <a:xfrm>
            <a:off x="6458429" y="3248312"/>
            <a:ext cx="148845" cy="214637"/>
          </a:xfrm>
          <a:custGeom>
            <a:rect b="b" l="l" r="r" t="t"/>
            <a:pathLst>
              <a:path extrusionOk="0" h="4887" w="3389">
                <a:moveTo>
                  <a:pt x="1695" y="1"/>
                </a:moveTo>
                <a:cubicBezTo>
                  <a:pt x="759" y="1"/>
                  <a:pt x="1" y="1095"/>
                  <a:pt x="1" y="2444"/>
                </a:cubicBezTo>
                <a:cubicBezTo>
                  <a:pt x="1" y="3792"/>
                  <a:pt x="759" y="4886"/>
                  <a:pt x="1695" y="4886"/>
                </a:cubicBezTo>
                <a:cubicBezTo>
                  <a:pt x="2630" y="4886"/>
                  <a:pt x="3389" y="3792"/>
                  <a:pt x="3389" y="2444"/>
                </a:cubicBezTo>
                <a:cubicBezTo>
                  <a:pt x="3389" y="1095"/>
                  <a:pt x="2630" y="1"/>
                  <a:pt x="16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6"/>
          <p:cNvSpPr/>
          <p:nvPr/>
        </p:nvSpPr>
        <p:spPr>
          <a:xfrm>
            <a:off x="7417027" y="2255808"/>
            <a:ext cx="162592" cy="214154"/>
          </a:xfrm>
          <a:custGeom>
            <a:rect b="b" l="l" r="r" t="t"/>
            <a:pathLst>
              <a:path extrusionOk="0" h="4876" w="3702">
                <a:moveTo>
                  <a:pt x="2099" y="0"/>
                </a:moveTo>
                <a:cubicBezTo>
                  <a:pt x="1181" y="0"/>
                  <a:pt x="318" y="1053"/>
                  <a:pt x="160" y="2381"/>
                </a:cubicBezTo>
                <a:cubicBezTo>
                  <a:pt x="1" y="3726"/>
                  <a:pt x="631" y="4843"/>
                  <a:pt x="1564" y="4875"/>
                </a:cubicBezTo>
                <a:cubicBezTo>
                  <a:pt x="1578" y="4875"/>
                  <a:pt x="1592" y="4875"/>
                  <a:pt x="1606" y="4875"/>
                </a:cubicBezTo>
                <a:cubicBezTo>
                  <a:pt x="2524" y="4875"/>
                  <a:pt x="3387" y="3821"/>
                  <a:pt x="3542" y="2496"/>
                </a:cubicBezTo>
                <a:cubicBezTo>
                  <a:pt x="3702" y="1149"/>
                  <a:pt x="3071" y="34"/>
                  <a:pt x="2138" y="1"/>
                </a:cubicBezTo>
                <a:cubicBezTo>
                  <a:pt x="2125" y="0"/>
                  <a:pt x="2112" y="0"/>
                  <a:pt x="20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6"/>
          <p:cNvSpPr/>
          <p:nvPr/>
        </p:nvSpPr>
        <p:spPr>
          <a:xfrm>
            <a:off x="7046167" y="590801"/>
            <a:ext cx="315741" cy="380742"/>
          </a:xfrm>
          <a:custGeom>
            <a:rect b="b" l="l" r="r" t="t"/>
            <a:pathLst>
              <a:path extrusionOk="0" h="8669" w="7189">
                <a:moveTo>
                  <a:pt x="5192" y="1"/>
                </a:moveTo>
                <a:cubicBezTo>
                  <a:pt x="3775" y="1"/>
                  <a:pt x="1936" y="1743"/>
                  <a:pt x="991" y="4023"/>
                </a:cubicBezTo>
                <a:cubicBezTo>
                  <a:pt x="0" y="6411"/>
                  <a:pt x="365" y="8485"/>
                  <a:pt x="1802" y="8657"/>
                </a:cubicBezTo>
                <a:cubicBezTo>
                  <a:pt x="1866" y="8665"/>
                  <a:pt x="1931" y="8669"/>
                  <a:pt x="1997" y="8669"/>
                </a:cubicBezTo>
                <a:cubicBezTo>
                  <a:pt x="3412" y="8669"/>
                  <a:pt x="5251" y="6926"/>
                  <a:pt x="6198" y="4646"/>
                </a:cubicBezTo>
                <a:cubicBezTo>
                  <a:pt x="7188" y="2259"/>
                  <a:pt x="6825" y="185"/>
                  <a:pt x="5387" y="12"/>
                </a:cubicBezTo>
                <a:cubicBezTo>
                  <a:pt x="5323" y="5"/>
                  <a:pt x="5258" y="1"/>
                  <a:pt x="51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6"/>
          <p:cNvSpPr/>
          <p:nvPr/>
        </p:nvSpPr>
        <p:spPr>
          <a:xfrm>
            <a:off x="8308515" y="854760"/>
            <a:ext cx="178359" cy="231854"/>
          </a:xfrm>
          <a:custGeom>
            <a:rect b="b" l="l" r="r" t="t"/>
            <a:pathLst>
              <a:path extrusionOk="0" h="5279" w="4061">
                <a:moveTo>
                  <a:pt x="2794" y="1"/>
                </a:moveTo>
                <a:cubicBezTo>
                  <a:pt x="2057" y="1"/>
                  <a:pt x="1153" y="813"/>
                  <a:pt x="622" y="2022"/>
                </a:cubicBezTo>
                <a:cubicBezTo>
                  <a:pt x="1" y="3437"/>
                  <a:pt x="126" y="4863"/>
                  <a:pt x="904" y="5204"/>
                </a:cubicBezTo>
                <a:cubicBezTo>
                  <a:pt x="1018" y="5254"/>
                  <a:pt x="1140" y="5278"/>
                  <a:pt x="1267" y="5278"/>
                </a:cubicBezTo>
                <a:cubicBezTo>
                  <a:pt x="2004" y="5278"/>
                  <a:pt x="2907" y="4467"/>
                  <a:pt x="3439" y="3258"/>
                </a:cubicBezTo>
                <a:cubicBezTo>
                  <a:pt x="4061" y="1842"/>
                  <a:pt x="3934" y="417"/>
                  <a:pt x="3156" y="75"/>
                </a:cubicBezTo>
                <a:cubicBezTo>
                  <a:pt x="3042" y="25"/>
                  <a:pt x="2920" y="1"/>
                  <a:pt x="27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6"/>
          <p:cNvSpPr/>
          <p:nvPr/>
        </p:nvSpPr>
        <p:spPr>
          <a:xfrm>
            <a:off x="7604785" y="196970"/>
            <a:ext cx="189163" cy="230229"/>
          </a:xfrm>
          <a:custGeom>
            <a:rect b="b" l="l" r="r" t="t"/>
            <a:pathLst>
              <a:path extrusionOk="0" h="5242" w="4307">
                <a:moveTo>
                  <a:pt x="3085" y="0"/>
                </a:moveTo>
                <a:cubicBezTo>
                  <a:pt x="2230" y="0"/>
                  <a:pt x="1132" y="1058"/>
                  <a:pt x="578" y="2439"/>
                </a:cubicBezTo>
                <a:cubicBezTo>
                  <a:pt x="1" y="3883"/>
                  <a:pt x="238" y="5135"/>
                  <a:pt x="1108" y="5235"/>
                </a:cubicBezTo>
                <a:cubicBezTo>
                  <a:pt x="1145" y="5240"/>
                  <a:pt x="1183" y="5242"/>
                  <a:pt x="1221" y="5242"/>
                </a:cubicBezTo>
                <a:cubicBezTo>
                  <a:pt x="2077" y="5242"/>
                  <a:pt x="3175" y="4184"/>
                  <a:pt x="3728" y="2803"/>
                </a:cubicBezTo>
                <a:cubicBezTo>
                  <a:pt x="4306" y="1359"/>
                  <a:pt x="4069" y="107"/>
                  <a:pt x="3198" y="7"/>
                </a:cubicBezTo>
                <a:cubicBezTo>
                  <a:pt x="3161" y="2"/>
                  <a:pt x="3123" y="0"/>
                  <a:pt x="30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6"/>
          <p:cNvSpPr/>
          <p:nvPr/>
        </p:nvSpPr>
        <p:spPr>
          <a:xfrm>
            <a:off x="6921873" y="5198492"/>
            <a:ext cx="193072" cy="229394"/>
          </a:xfrm>
          <a:custGeom>
            <a:rect b="b" l="l" r="r" t="t"/>
            <a:pathLst>
              <a:path extrusionOk="0" h="5223" w="4396">
                <a:moveTo>
                  <a:pt x="1181" y="0"/>
                </a:moveTo>
                <a:cubicBezTo>
                  <a:pt x="1139" y="0"/>
                  <a:pt x="1098" y="3"/>
                  <a:pt x="1057" y="8"/>
                </a:cubicBezTo>
                <a:cubicBezTo>
                  <a:pt x="192" y="119"/>
                  <a:pt x="1" y="1372"/>
                  <a:pt x="629" y="2810"/>
                </a:cubicBezTo>
                <a:cubicBezTo>
                  <a:pt x="1230" y="4180"/>
                  <a:pt x="2361" y="5223"/>
                  <a:pt x="3215" y="5223"/>
                </a:cubicBezTo>
                <a:cubicBezTo>
                  <a:pt x="3257" y="5223"/>
                  <a:pt x="3298" y="5220"/>
                  <a:pt x="3338" y="5215"/>
                </a:cubicBezTo>
                <a:cubicBezTo>
                  <a:pt x="4204" y="5105"/>
                  <a:pt x="4395" y="3851"/>
                  <a:pt x="3765" y="2413"/>
                </a:cubicBezTo>
                <a:cubicBezTo>
                  <a:pt x="3164" y="1043"/>
                  <a:pt x="2034" y="0"/>
                  <a:pt x="11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6"/>
          <p:cNvSpPr/>
          <p:nvPr/>
        </p:nvSpPr>
        <p:spPr>
          <a:xfrm>
            <a:off x="7187852" y="5789216"/>
            <a:ext cx="166676" cy="185562"/>
          </a:xfrm>
          <a:custGeom>
            <a:rect b="b" l="l" r="r" t="t"/>
            <a:pathLst>
              <a:path extrusionOk="0" h="4225" w="3795">
                <a:moveTo>
                  <a:pt x="882" y="0"/>
                </a:moveTo>
                <a:cubicBezTo>
                  <a:pt x="839" y="0"/>
                  <a:pt x="797" y="3"/>
                  <a:pt x="757" y="10"/>
                </a:cubicBezTo>
                <a:cubicBezTo>
                  <a:pt x="56" y="120"/>
                  <a:pt x="0" y="1150"/>
                  <a:pt x="632" y="2311"/>
                </a:cubicBezTo>
                <a:cubicBezTo>
                  <a:pt x="1225" y="3405"/>
                  <a:pt x="2217" y="4224"/>
                  <a:pt x="2915" y="4224"/>
                </a:cubicBezTo>
                <a:cubicBezTo>
                  <a:pt x="2958" y="4224"/>
                  <a:pt x="3000" y="4221"/>
                  <a:pt x="3041" y="4215"/>
                </a:cubicBezTo>
                <a:cubicBezTo>
                  <a:pt x="3738" y="4106"/>
                  <a:pt x="3794" y="3075"/>
                  <a:pt x="3164" y="1915"/>
                </a:cubicBezTo>
                <a:cubicBezTo>
                  <a:pt x="2570" y="821"/>
                  <a:pt x="1579" y="0"/>
                  <a:pt x="8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6"/>
          <p:cNvSpPr/>
          <p:nvPr/>
        </p:nvSpPr>
        <p:spPr>
          <a:xfrm>
            <a:off x="8546122" y="186693"/>
            <a:ext cx="96931" cy="124206"/>
          </a:xfrm>
          <a:custGeom>
            <a:rect b="b" l="l" r="r" t="t"/>
            <a:pathLst>
              <a:path extrusionOk="0" h="2828" w="2207">
                <a:moveTo>
                  <a:pt x="1514" y="0"/>
                </a:moveTo>
                <a:cubicBezTo>
                  <a:pt x="1053" y="0"/>
                  <a:pt x="498" y="582"/>
                  <a:pt x="253" y="1335"/>
                </a:cubicBezTo>
                <a:cubicBezTo>
                  <a:pt x="0" y="2113"/>
                  <a:pt x="174" y="2780"/>
                  <a:pt x="643" y="2825"/>
                </a:cubicBezTo>
                <a:cubicBezTo>
                  <a:pt x="659" y="2826"/>
                  <a:pt x="675" y="2827"/>
                  <a:pt x="692" y="2827"/>
                </a:cubicBezTo>
                <a:cubicBezTo>
                  <a:pt x="1154" y="2827"/>
                  <a:pt x="1708" y="2246"/>
                  <a:pt x="1954" y="1494"/>
                </a:cubicBezTo>
                <a:cubicBezTo>
                  <a:pt x="2207" y="714"/>
                  <a:pt x="2033" y="47"/>
                  <a:pt x="1562" y="2"/>
                </a:cubicBezTo>
                <a:cubicBezTo>
                  <a:pt x="1546" y="1"/>
                  <a:pt x="1530" y="0"/>
                  <a:pt x="1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6"/>
          <p:cNvSpPr/>
          <p:nvPr/>
        </p:nvSpPr>
        <p:spPr>
          <a:xfrm>
            <a:off x="6947171" y="1734302"/>
            <a:ext cx="136591" cy="180160"/>
          </a:xfrm>
          <a:custGeom>
            <a:rect b="b" l="l" r="r" t="t"/>
            <a:pathLst>
              <a:path extrusionOk="0" h="4102" w="3110">
                <a:moveTo>
                  <a:pt x="1761" y="0"/>
                </a:moveTo>
                <a:cubicBezTo>
                  <a:pt x="989" y="0"/>
                  <a:pt x="264" y="888"/>
                  <a:pt x="132" y="2004"/>
                </a:cubicBezTo>
                <a:cubicBezTo>
                  <a:pt x="0" y="3136"/>
                  <a:pt x="527" y="4074"/>
                  <a:pt x="1314" y="4101"/>
                </a:cubicBezTo>
                <a:cubicBezTo>
                  <a:pt x="1325" y="4101"/>
                  <a:pt x="1336" y="4102"/>
                  <a:pt x="1347" y="4102"/>
                </a:cubicBezTo>
                <a:cubicBezTo>
                  <a:pt x="2120" y="4102"/>
                  <a:pt x="2846" y="3215"/>
                  <a:pt x="2978" y="2098"/>
                </a:cubicBezTo>
                <a:cubicBezTo>
                  <a:pt x="3110" y="966"/>
                  <a:pt x="2583" y="28"/>
                  <a:pt x="1796" y="1"/>
                </a:cubicBezTo>
                <a:cubicBezTo>
                  <a:pt x="1785" y="1"/>
                  <a:pt x="1773" y="0"/>
                  <a:pt x="17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6"/>
          <p:cNvSpPr/>
          <p:nvPr/>
        </p:nvSpPr>
        <p:spPr>
          <a:xfrm>
            <a:off x="8157782" y="447138"/>
            <a:ext cx="74752" cy="83316"/>
          </a:xfrm>
          <a:custGeom>
            <a:rect b="b" l="l" r="r" t="t"/>
            <a:pathLst>
              <a:path extrusionOk="0" h="1897" w="1702">
                <a:moveTo>
                  <a:pt x="1156" y="0"/>
                </a:moveTo>
                <a:cubicBezTo>
                  <a:pt x="803" y="0"/>
                  <a:pt x="382" y="380"/>
                  <a:pt x="195" y="877"/>
                </a:cubicBezTo>
                <a:cubicBezTo>
                  <a:pt x="0" y="1400"/>
                  <a:pt x="134" y="1853"/>
                  <a:pt x="497" y="1894"/>
                </a:cubicBezTo>
                <a:cubicBezTo>
                  <a:pt x="513" y="1895"/>
                  <a:pt x="529" y="1896"/>
                  <a:pt x="546" y="1896"/>
                </a:cubicBezTo>
                <a:cubicBezTo>
                  <a:pt x="900" y="1896"/>
                  <a:pt x="1318" y="1519"/>
                  <a:pt x="1506" y="1019"/>
                </a:cubicBezTo>
                <a:cubicBezTo>
                  <a:pt x="1701" y="497"/>
                  <a:pt x="1566" y="43"/>
                  <a:pt x="1205" y="3"/>
                </a:cubicBezTo>
                <a:cubicBezTo>
                  <a:pt x="1189" y="1"/>
                  <a:pt x="1172" y="0"/>
                  <a:pt x="1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6"/>
          <p:cNvSpPr/>
          <p:nvPr/>
        </p:nvSpPr>
        <p:spPr>
          <a:xfrm>
            <a:off x="8709856" y="2976579"/>
            <a:ext cx="124425" cy="118760"/>
          </a:xfrm>
          <a:custGeom>
            <a:rect b="b" l="l" r="r" t="t"/>
            <a:pathLst>
              <a:path extrusionOk="0" h="2704" w="2833">
                <a:moveTo>
                  <a:pt x="1416" y="0"/>
                </a:moveTo>
                <a:cubicBezTo>
                  <a:pt x="636" y="0"/>
                  <a:pt x="2" y="606"/>
                  <a:pt x="0" y="1353"/>
                </a:cubicBezTo>
                <a:cubicBezTo>
                  <a:pt x="0" y="2099"/>
                  <a:pt x="633" y="2703"/>
                  <a:pt x="1416" y="2703"/>
                </a:cubicBezTo>
                <a:cubicBezTo>
                  <a:pt x="2198" y="2703"/>
                  <a:pt x="2833" y="2099"/>
                  <a:pt x="2833" y="1353"/>
                </a:cubicBezTo>
                <a:cubicBezTo>
                  <a:pt x="2833" y="606"/>
                  <a:pt x="2198" y="0"/>
                  <a:pt x="14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6"/>
          <p:cNvSpPr/>
          <p:nvPr/>
        </p:nvSpPr>
        <p:spPr>
          <a:xfrm>
            <a:off x="7684939" y="3898372"/>
            <a:ext cx="176910" cy="225661"/>
          </a:xfrm>
          <a:custGeom>
            <a:rect b="b" l="l" r="r" t="t"/>
            <a:pathLst>
              <a:path extrusionOk="0" h="5138" w="4028">
                <a:moveTo>
                  <a:pt x="2015" y="1"/>
                </a:moveTo>
                <a:cubicBezTo>
                  <a:pt x="903" y="1"/>
                  <a:pt x="0" y="1152"/>
                  <a:pt x="0" y="2569"/>
                </a:cubicBezTo>
                <a:cubicBezTo>
                  <a:pt x="0" y="3987"/>
                  <a:pt x="903" y="5137"/>
                  <a:pt x="2015" y="5137"/>
                </a:cubicBezTo>
                <a:cubicBezTo>
                  <a:pt x="3127" y="5137"/>
                  <a:pt x="4027" y="3987"/>
                  <a:pt x="4027" y="2569"/>
                </a:cubicBezTo>
                <a:cubicBezTo>
                  <a:pt x="4027" y="1152"/>
                  <a:pt x="3124" y="1"/>
                  <a:pt x="20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6"/>
          <p:cNvSpPr/>
          <p:nvPr/>
        </p:nvSpPr>
        <p:spPr>
          <a:xfrm>
            <a:off x="6607142" y="3777812"/>
            <a:ext cx="176998" cy="229746"/>
          </a:xfrm>
          <a:custGeom>
            <a:rect b="b" l="l" r="r" t="t"/>
            <a:pathLst>
              <a:path extrusionOk="0" h="5231" w="4030">
                <a:moveTo>
                  <a:pt x="1841" y="1"/>
                </a:moveTo>
                <a:cubicBezTo>
                  <a:pt x="849" y="1"/>
                  <a:pt x="60" y="986"/>
                  <a:pt x="32" y="2319"/>
                </a:cubicBezTo>
                <a:cubicBezTo>
                  <a:pt x="0" y="3754"/>
                  <a:pt x="863" y="5050"/>
                  <a:pt x="1960" y="5214"/>
                </a:cubicBezTo>
                <a:cubicBezTo>
                  <a:pt x="2037" y="5225"/>
                  <a:pt x="2114" y="5231"/>
                  <a:pt x="2190" y="5231"/>
                </a:cubicBezTo>
                <a:cubicBezTo>
                  <a:pt x="3181" y="5231"/>
                  <a:pt x="3970" y="4248"/>
                  <a:pt x="3998" y="2914"/>
                </a:cubicBezTo>
                <a:cubicBezTo>
                  <a:pt x="4030" y="1480"/>
                  <a:pt x="3166" y="182"/>
                  <a:pt x="2070" y="18"/>
                </a:cubicBezTo>
                <a:cubicBezTo>
                  <a:pt x="1993" y="6"/>
                  <a:pt x="1916" y="1"/>
                  <a:pt x="18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6"/>
          <p:cNvSpPr/>
          <p:nvPr/>
        </p:nvSpPr>
        <p:spPr>
          <a:xfrm>
            <a:off x="8038846" y="4129830"/>
            <a:ext cx="100489" cy="109053"/>
          </a:xfrm>
          <a:custGeom>
            <a:rect b="b" l="l" r="r" t="t"/>
            <a:pathLst>
              <a:path extrusionOk="0" h="2483" w="2288">
                <a:moveTo>
                  <a:pt x="891" y="0"/>
                </a:moveTo>
                <a:cubicBezTo>
                  <a:pt x="872" y="0"/>
                  <a:pt x="853" y="1"/>
                  <a:pt x="833" y="2"/>
                </a:cubicBezTo>
                <a:cubicBezTo>
                  <a:pt x="296" y="41"/>
                  <a:pt x="1" y="628"/>
                  <a:pt x="173" y="1312"/>
                </a:cubicBezTo>
                <a:cubicBezTo>
                  <a:pt x="339" y="1971"/>
                  <a:pt x="880" y="2482"/>
                  <a:pt x="1399" y="2482"/>
                </a:cubicBezTo>
                <a:cubicBezTo>
                  <a:pt x="1417" y="2482"/>
                  <a:pt x="1436" y="2481"/>
                  <a:pt x="1455" y="2480"/>
                </a:cubicBezTo>
                <a:cubicBezTo>
                  <a:pt x="1992" y="2440"/>
                  <a:pt x="2287" y="1854"/>
                  <a:pt x="2115" y="1169"/>
                </a:cubicBezTo>
                <a:cubicBezTo>
                  <a:pt x="1949" y="511"/>
                  <a:pt x="1410" y="0"/>
                  <a:pt x="8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36"/>
          <p:cNvSpPr/>
          <p:nvPr/>
        </p:nvSpPr>
        <p:spPr>
          <a:xfrm>
            <a:off x="7326684" y="4663942"/>
            <a:ext cx="115422" cy="147220"/>
          </a:xfrm>
          <a:custGeom>
            <a:rect b="b" l="l" r="r" t="t"/>
            <a:pathLst>
              <a:path extrusionOk="0" h="3352" w="2628">
                <a:moveTo>
                  <a:pt x="1312" y="1"/>
                </a:moveTo>
                <a:cubicBezTo>
                  <a:pt x="589" y="1"/>
                  <a:pt x="0" y="750"/>
                  <a:pt x="2" y="1676"/>
                </a:cubicBezTo>
                <a:cubicBezTo>
                  <a:pt x="2" y="2602"/>
                  <a:pt x="589" y="3352"/>
                  <a:pt x="1312" y="3352"/>
                </a:cubicBezTo>
                <a:cubicBezTo>
                  <a:pt x="2039" y="3352"/>
                  <a:pt x="2627" y="2602"/>
                  <a:pt x="2627" y="1676"/>
                </a:cubicBezTo>
                <a:cubicBezTo>
                  <a:pt x="2627" y="750"/>
                  <a:pt x="2037" y="1"/>
                  <a:pt x="13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36"/>
          <p:cNvSpPr/>
          <p:nvPr/>
        </p:nvSpPr>
        <p:spPr>
          <a:xfrm>
            <a:off x="7467228" y="5449319"/>
            <a:ext cx="251793" cy="259831"/>
          </a:xfrm>
          <a:custGeom>
            <a:rect b="b" l="l" r="r" t="t"/>
            <a:pathLst>
              <a:path extrusionOk="0" h="5916" w="5733">
                <a:moveTo>
                  <a:pt x="1901" y="1"/>
                </a:moveTo>
                <a:cubicBezTo>
                  <a:pt x="1561" y="1"/>
                  <a:pt x="1245" y="90"/>
                  <a:pt x="978" y="278"/>
                </a:cubicBezTo>
                <a:cubicBezTo>
                  <a:pt x="0" y="967"/>
                  <a:pt x="52" y="2726"/>
                  <a:pt x="1094" y="4206"/>
                </a:cubicBezTo>
                <a:cubicBezTo>
                  <a:pt x="1852" y="5283"/>
                  <a:pt x="2926" y="5915"/>
                  <a:pt x="3831" y="5915"/>
                </a:cubicBezTo>
                <a:cubicBezTo>
                  <a:pt x="4171" y="5915"/>
                  <a:pt x="4487" y="5826"/>
                  <a:pt x="4754" y="5638"/>
                </a:cubicBezTo>
                <a:cubicBezTo>
                  <a:pt x="5733" y="4949"/>
                  <a:pt x="5681" y="3191"/>
                  <a:pt x="4639" y="1709"/>
                </a:cubicBezTo>
                <a:cubicBezTo>
                  <a:pt x="3881" y="633"/>
                  <a:pt x="2807" y="1"/>
                  <a:pt x="19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6"/>
          <p:cNvSpPr/>
          <p:nvPr/>
        </p:nvSpPr>
        <p:spPr>
          <a:xfrm>
            <a:off x="6840621" y="4517424"/>
            <a:ext cx="120209" cy="125919"/>
          </a:xfrm>
          <a:custGeom>
            <a:rect b="b" l="l" r="r" t="t"/>
            <a:pathLst>
              <a:path extrusionOk="0" h="2867" w="2737">
                <a:moveTo>
                  <a:pt x="1209" y="1"/>
                </a:moveTo>
                <a:cubicBezTo>
                  <a:pt x="1194" y="1"/>
                  <a:pt x="1179" y="1"/>
                  <a:pt x="1163" y="2"/>
                </a:cubicBezTo>
                <a:cubicBezTo>
                  <a:pt x="470" y="31"/>
                  <a:pt x="0" y="695"/>
                  <a:pt x="115" y="1486"/>
                </a:cubicBezTo>
                <a:cubicBezTo>
                  <a:pt x="227" y="2260"/>
                  <a:pt x="854" y="2867"/>
                  <a:pt x="1529" y="2867"/>
                </a:cubicBezTo>
                <a:cubicBezTo>
                  <a:pt x="1544" y="2867"/>
                  <a:pt x="1560" y="2867"/>
                  <a:pt x="1575" y="2866"/>
                </a:cubicBezTo>
                <a:cubicBezTo>
                  <a:pt x="2268" y="2837"/>
                  <a:pt x="2736" y="2174"/>
                  <a:pt x="2623" y="1382"/>
                </a:cubicBezTo>
                <a:cubicBezTo>
                  <a:pt x="2511" y="608"/>
                  <a:pt x="1884" y="1"/>
                  <a:pt x="12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6"/>
          <p:cNvSpPr/>
          <p:nvPr/>
        </p:nvSpPr>
        <p:spPr>
          <a:xfrm>
            <a:off x="8422663" y="3764416"/>
            <a:ext cx="251178" cy="280297"/>
          </a:xfrm>
          <a:custGeom>
            <a:rect b="b" l="l" r="r" t="t"/>
            <a:pathLst>
              <a:path extrusionOk="0" h="6382" w="5719">
                <a:moveTo>
                  <a:pt x="2858" y="0"/>
                </a:moveTo>
                <a:cubicBezTo>
                  <a:pt x="1281" y="0"/>
                  <a:pt x="0" y="1429"/>
                  <a:pt x="0" y="3191"/>
                </a:cubicBezTo>
                <a:cubicBezTo>
                  <a:pt x="0" y="4953"/>
                  <a:pt x="1281" y="6381"/>
                  <a:pt x="2858" y="6381"/>
                </a:cubicBezTo>
                <a:cubicBezTo>
                  <a:pt x="4438" y="6381"/>
                  <a:pt x="5718" y="4953"/>
                  <a:pt x="5718" y="3191"/>
                </a:cubicBezTo>
                <a:cubicBezTo>
                  <a:pt x="5718" y="1429"/>
                  <a:pt x="4438" y="0"/>
                  <a:pt x="28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6"/>
          <p:cNvSpPr/>
          <p:nvPr/>
        </p:nvSpPr>
        <p:spPr>
          <a:xfrm>
            <a:off x="8648632" y="4348069"/>
            <a:ext cx="300588" cy="299842"/>
          </a:xfrm>
          <a:custGeom>
            <a:rect b="b" l="l" r="r" t="t"/>
            <a:pathLst>
              <a:path extrusionOk="0" h="6827" w="6844">
                <a:moveTo>
                  <a:pt x="3014" y="0"/>
                </a:moveTo>
                <a:cubicBezTo>
                  <a:pt x="2969" y="0"/>
                  <a:pt x="2925" y="1"/>
                  <a:pt x="2880" y="3"/>
                </a:cubicBezTo>
                <a:cubicBezTo>
                  <a:pt x="1156" y="82"/>
                  <a:pt x="0" y="1674"/>
                  <a:pt x="298" y="3556"/>
                </a:cubicBezTo>
                <a:cubicBezTo>
                  <a:pt x="590" y="5393"/>
                  <a:pt x="2154" y="6827"/>
                  <a:pt x="3829" y="6827"/>
                </a:cubicBezTo>
                <a:cubicBezTo>
                  <a:pt x="3873" y="6827"/>
                  <a:pt x="3918" y="6826"/>
                  <a:pt x="3963" y="6824"/>
                </a:cubicBezTo>
                <a:cubicBezTo>
                  <a:pt x="5688" y="6745"/>
                  <a:pt x="6844" y="5156"/>
                  <a:pt x="6545" y="3271"/>
                </a:cubicBezTo>
                <a:cubicBezTo>
                  <a:pt x="6253" y="1436"/>
                  <a:pt x="4688" y="0"/>
                  <a:pt x="30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6"/>
          <p:cNvSpPr/>
          <p:nvPr/>
        </p:nvSpPr>
        <p:spPr>
          <a:xfrm>
            <a:off x="3496684" y="410992"/>
            <a:ext cx="671317" cy="611147"/>
          </a:xfrm>
          <a:custGeom>
            <a:rect b="b" l="l" r="r" t="t"/>
            <a:pathLst>
              <a:path extrusionOk="0" h="13915" w="15285">
                <a:moveTo>
                  <a:pt x="7793" y="1"/>
                </a:moveTo>
                <a:cubicBezTo>
                  <a:pt x="6055" y="1"/>
                  <a:pt x="4329" y="648"/>
                  <a:pt x="3001" y="1907"/>
                </a:cubicBezTo>
                <a:cubicBezTo>
                  <a:pt x="2803" y="2094"/>
                  <a:pt x="2615" y="2293"/>
                  <a:pt x="2436" y="2506"/>
                </a:cubicBezTo>
                <a:cubicBezTo>
                  <a:pt x="2368" y="2587"/>
                  <a:pt x="2305" y="2669"/>
                  <a:pt x="2240" y="2752"/>
                </a:cubicBezTo>
                <a:cubicBezTo>
                  <a:pt x="1" y="5698"/>
                  <a:pt x="459" y="9913"/>
                  <a:pt x="3332" y="12304"/>
                </a:cubicBezTo>
                <a:cubicBezTo>
                  <a:pt x="4633" y="13387"/>
                  <a:pt x="6211" y="13915"/>
                  <a:pt x="7781" y="13915"/>
                </a:cubicBezTo>
                <a:cubicBezTo>
                  <a:pt x="9775" y="13915"/>
                  <a:pt x="11755" y="13062"/>
                  <a:pt x="13131" y="11409"/>
                </a:cubicBezTo>
                <a:cubicBezTo>
                  <a:pt x="15284" y="8825"/>
                  <a:pt x="15246" y="5140"/>
                  <a:pt x="13220" y="2612"/>
                </a:cubicBezTo>
                <a:cubicBezTo>
                  <a:pt x="12930" y="2253"/>
                  <a:pt x="12604" y="1916"/>
                  <a:pt x="12237" y="1611"/>
                </a:cubicBezTo>
                <a:cubicBezTo>
                  <a:pt x="12143" y="1534"/>
                  <a:pt x="12047" y="1458"/>
                  <a:pt x="11952" y="1386"/>
                </a:cubicBezTo>
                <a:cubicBezTo>
                  <a:pt x="10711" y="455"/>
                  <a:pt x="9248" y="1"/>
                  <a:pt x="77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6"/>
          <p:cNvSpPr/>
          <p:nvPr/>
        </p:nvSpPr>
        <p:spPr>
          <a:xfrm>
            <a:off x="3454345" y="560847"/>
            <a:ext cx="840585" cy="317410"/>
          </a:xfrm>
          <a:custGeom>
            <a:rect b="b" l="l" r="r" t="t"/>
            <a:pathLst>
              <a:path extrusionOk="0" h="7227" w="19139">
                <a:moveTo>
                  <a:pt x="16584" y="1"/>
                </a:moveTo>
                <a:cubicBezTo>
                  <a:pt x="16195" y="1"/>
                  <a:pt x="15703" y="61"/>
                  <a:pt x="15114" y="190"/>
                </a:cubicBezTo>
                <a:cubicBezTo>
                  <a:pt x="15365" y="138"/>
                  <a:pt x="15580" y="113"/>
                  <a:pt x="15753" y="113"/>
                </a:cubicBezTo>
                <a:cubicBezTo>
                  <a:pt x="17146" y="113"/>
                  <a:pt x="15860" y="1748"/>
                  <a:pt x="9472" y="3965"/>
                </a:cubicBezTo>
                <a:cubicBezTo>
                  <a:pt x="5603" y="5307"/>
                  <a:pt x="3223" y="5809"/>
                  <a:pt x="2058" y="5809"/>
                </a:cubicBezTo>
                <a:cubicBezTo>
                  <a:pt x="1061" y="5809"/>
                  <a:pt x="952" y="5441"/>
                  <a:pt x="1561" y="4918"/>
                </a:cubicBezTo>
                <a:lnTo>
                  <a:pt x="1561" y="4918"/>
                </a:lnTo>
                <a:cubicBezTo>
                  <a:pt x="102" y="6115"/>
                  <a:pt x="1" y="7226"/>
                  <a:pt x="2089" y="7226"/>
                </a:cubicBezTo>
                <a:cubicBezTo>
                  <a:pt x="3488" y="7226"/>
                  <a:pt x="5868" y="6728"/>
                  <a:pt x="9478" y="5423"/>
                </a:cubicBezTo>
                <a:cubicBezTo>
                  <a:pt x="17292" y="2601"/>
                  <a:pt x="19139" y="1"/>
                  <a:pt x="16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6"/>
          <p:cNvSpPr/>
          <p:nvPr/>
        </p:nvSpPr>
        <p:spPr>
          <a:xfrm>
            <a:off x="3369535" y="546222"/>
            <a:ext cx="988420" cy="375121"/>
          </a:xfrm>
          <a:custGeom>
            <a:rect b="b" l="l" r="r" t="t"/>
            <a:pathLst>
              <a:path extrusionOk="0" h="8541" w="22505">
                <a:moveTo>
                  <a:pt x="19799" y="1"/>
                </a:moveTo>
                <a:cubicBezTo>
                  <a:pt x="19060" y="1"/>
                  <a:pt x="18099" y="169"/>
                  <a:pt x="17045" y="523"/>
                </a:cubicBezTo>
                <a:cubicBezTo>
                  <a:pt x="17634" y="394"/>
                  <a:pt x="18125" y="334"/>
                  <a:pt x="18514" y="334"/>
                </a:cubicBezTo>
                <a:cubicBezTo>
                  <a:pt x="21070" y="334"/>
                  <a:pt x="19224" y="2933"/>
                  <a:pt x="11409" y="5756"/>
                </a:cubicBezTo>
                <a:cubicBezTo>
                  <a:pt x="7798" y="7061"/>
                  <a:pt x="5418" y="7559"/>
                  <a:pt x="4019" y="7559"/>
                </a:cubicBezTo>
                <a:cubicBezTo>
                  <a:pt x="1930" y="7559"/>
                  <a:pt x="2031" y="6447"/>
                  <a:pt x="3492" y="5248"/>
                </a:cubicBezTo>
                <a:lnTo>
                  <a:pt x="3492" y="5248"/>
                </a:lnTo>
                <a:cubicBezTo>
                  <a:pt x="458" y="7003"/>
                  <a:pt x="0" y="8540"/>
                  <a:pt x="2643" y="8540"/>
                </a:cubicBezTo>
                <a:cubicBezTo>
                  <a:pt x="4467" y="8540"/>
                  <a:pt x="7770" y="7807"/>
                  <a:pt x="12723" y="5907"/>
                </a:cubicBezTo>
                <a:cubicBezTo>
                  <a:pt x="22245" y="2254"/>
                  <a:pt x="22504" y="1"/>
                  <a:pt x="19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6"/>
          <p:cNvSpPr/>
          <p:nvPr/>
        </p:nvSpPr>
        <p:spPr>
          <a:xfrm>
            <a:off x="3636877" y="549208"/>
            <a:ext cx="45852" cy="35883"/>
          </a:xfrm>
          <a:custGeom>
            <a:rect b="b" l="l" r="r" t="t"/>
            <a:pathLst>
              <a:path extrusionOk="0" h="817" w="1044">
                <a:moveTo>
                  <a:pt x="775" y="1"/>
                </a:moveTo>
                <a:cubicBezTo>
                  <a:pt x="650" y="1"/>
                  <a:pt x="489" y="65"/>
                  <a:pt x="341" y="184"/>
                </a:cubicBezTo>
                <a:cubicBezTo>
                  <a:pt x="108" y="374"/>
                  <a:pt x="0" y="626"/>
                  <a:pt x="101" y="750"/>
                </a:cubicBezTo>
                <a:cubicBezTo>
                  <a:pt x="138" y="795"/>
                  <a:pt x="197" y="817"/>
                  <a:pt x="270" y="817"/>
                </a:cubicBezTo>
                <a:cubicBezTo>
                  <a:pt x="394" y="817"/>
                  <a:pt x="556" y="752"/>
                  <a:pt x="704" y="633"/>
                </a:cubicBezTo>
                <a:cubicBezTo>
                  <a:pt x="936" y="445"/>
                  <a:pt x="1044" y="191"/>
                  <a:pt x="943" y="68"/>
                </a:cubicBezTo>
                <a:cubicBezTo>
                  <a:pt x="907" y="22"/>
                  <a:pt x="847" y="1"/>
                  <a:pt x="7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6"/>
          <p:cNvSpPr/>
          <p:nvPr/>
        </p:nvSpPr>
        <p:spPr>
          <a:xfrm>
            <a:off x="3894950" y="532475"/>
            <a:ext cx="50903" cy="34916"/>
          </a:xfrm>
          <a:custGeom>
            <a:rect b="b" l="l" r="r" t="t"/>
            <a:pathLst>
              <a:path extrusionOk="0" h="795" w="1159">
                <a:moveTo>
                  <a:pt x="436" y="1"/>
                </a:moveTo>
                <a:cubicBezTo>
                  <a:pt x="269" y="1"/>
                  <a:pt x="130" y="67"/>
                  <a:pt x="79" y="186"/>
                </a:cubicBezTo>
                <a:cubicBezTo>
                  <a:pt x="0" y="374"/>
                  <a:pt x="162" y="617"/>
                  <a:pt x="438" y="734"/>
                </a:cubicBezTo>
                <a:cubicBezTo>
                  <a:pt x="535" y="775"/>
                  <a:pt x="634" y="795"/>
                  <a:pt x="724" y="795"/>
                </a:cubicBezTo>
                <a:cubicBezTo>
                  <a:pt x="891" y="795"/>
                  <a:pt x="1030" y="728"/>
                  <a:pt x="1081" y="608"/>
                </a:cubicBezTo>
                <a:cubicBezTo>
                  <a:pt x="1159" y="424"/>
                  <a:pt x="998" y="177"/>
                  <a:pt x="722" y="61"/>
                </a:cubicBezTo>
                <a:cubicBezTo>
                  <a:pt x="625" y="20"/>
                  <a:pt x="526" y="1"/>
                  <a:pt x="4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6"/>
          <p:cNvSpPr/>
          <p:nvPr/>
        </p:nvSpPr>
        <p:spPr>
          <a:xfrm>
            <a:off x="3978486" y="849314"/>
            <a:ext cx="58501" cy="56876"/>
          </a:xfrm>
          <a:custGeom>
            <a:rect b="b" l="l" r="r" t="t"/>
            <a:pathLst>
              <a:path extrusionOk="0" h="1295" w="1332">
                <a:moveTo>
                  <a:pt x="989" y="1"/>
                </a:moveTo>
                <a:cubicBezTo>
                  <a:pt x="802" y="1"/>
                  <a:pt x="552" y="146"/>
                  <a:pt x="351" y="388"/>
                </a:cubicBezTo>
                <a:cubicBezTo>
                  <a:pt x="79" y="714"/>
                  <a:pt x="0" y="1096"/>
                  <a:pt x="176" y="1240"/>
                </a:cubicBezTo>
                <a:cubicBezTo>
                  <a:pt x="221" y="1277"/>
                  <a:pt x="279" y="1295"/>
                  <a:pt x="344" y="1295"/>
                </a:cubicBezTo>
                <a:cubicBezTo>
                  <a:pt x="531" y="1295"/>
                  <a:pt x="780" y="1151"/>
                  <a:pt x="981" y="908"/>
                </a:cubicBezTo>
                <a:cubicBezTo>
                  <a:pt x="1252" y="582"/>
                  <a:pt x="1331" y="199"/>
                  <a:pt x="1156" y="55"/>
                </a:cubicBezTo>
                <a:cubicBezTo>
                  <a:pt x="1111" y="18"/>
                  <a:pt x="1054" y="1"/>
                  <a:pt x="9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6"/>
          <p:cNvSpPr/>
          <p:nvPr/>
        </p:nvSpPr>
        <p:spPr>
          <a:xfrm>
            <a:off x="3777904" y="926306"/>
            <a:ext cx="50244" cy="32852"/>
          </a:xfrm>
          <a:custGeom>
            <a:rect b="b" l="l" r="r" t="t"/>
            <a:pathLst>
              <a:path extrusionOk="0" h="748" w="1144">
                <a:moveTo>
                  <a:pt x="488" y="1"/>
                </a:moveTo>
                <a:cubicBezTo>
                  <a:pt x="260" y="1"/>
                  <a:pt x="73" y="104"/>
                  <a:pt x="41" y="266"/>
                </a:cubicBezTo>
                <a:cubicBezTo>
                  <a:pt x="1" y="463"/>
                  <a:pt x="207" y="674"/>
                  <a:pt x="500" y="731"/>
                </a:cubicBezTo>
                <a:cubicBezTo>
                  <a:pt x="553" y="742"/>
                  <a:pt x="606" y="747"/>
                  <a:pt x="656" y="747"/>
                </a:cubicBezTo>
                <a:cubicBezTo>
                  <a:pt x="885" y="747"/>
                  <a:pt x="1072" y="643"/>
                  <a:pt x="1105" y="482"/>
                </a:cubicBezTo>
                <a:cubicBezTo>
                  <a:pt x="1144" y="283"/>
                  <a:pt x="940" y="75"/>
                  <a:pt x="645" y="16"/>
                </a:cubicBezTo>
                <a:cubicBezTo>
                  <a:pt x="592" y="6"/>
                  <a:pt x="539" y="1"/>
                  <a:pt x="4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6"/>
          <p:cNvSpPr/>
          <p:nvPr/>
        </p:nvSpPr>
        <p:spPr>
          <a:xfrm>
            <a:off x="3716987" y="909572"/>
            <a:ext cx="11727" cy="8608"/>
          </a:xfrm>
          <a:custGeom>
            <a:rect b="b" l="l" r="r" t="t"/>
            <a:pathLst>
              <a:path extrusionOk="0" h="196" w="267">
                <a:moveTo>
                  <a:pt x="94" y="0"/>
                </a:moveTo>
                <a:cubicBezTo>
                  <a:pt x="63" y="0"/>
                  <a:pt x="37" y="12"/>
                  <a:pt x="24" y="33"/>
                </a:cubicBezTo>
                <a:cubicBezTo>
                  <a:pt x="1" y="73"/>
                  <a:pt x="30" y="136"/>
                  <a:pt x="89" y="172"/>
                </a:cubicBezTo>
                <a:cubicBezTo>
                  <a:pt x="116" y="188"/>
                  <a:pt x="145" y="196"/>
                  <a:pt x="170" y="196"/>
                </a:cubicBezTo>
                <a:cubicBezTo>
                  <a:pt x="202" y="196"/>
                  <a:pt x="228" y="184"/>
                  <a:pt x="241" y="162"/>
                </a:cubicBezTo>
                <a:cubicBezTo>
                  <a:pt x="267" y="122"/>
                  <a:pt x="236" y="60"/>
                  <a:pt x="176" y="24"/>
                </a:cubicBezTo>
                <a:cubicBezTo>
                  <a:pt x="149" y="8"/>
                  <a:pt x="120"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6"/>
          <p:cNvSpPr/>
          <p:nvPr/>
        </p:nvSpPr>
        <p:spPr>
          <a:xfrm>
            <a:off x="3825776" y="419074"/>
            <a:ext cx="26220" cy="9179"/>
          </a:xfrm>
          <a:custGeom>
            <a:rect b="b" l="l" r="r" t="t"/>
            <a:pathLst>
              <a:path extrusionOk="0" h="209" w="597">
                <a:moveTo>
                  <a:pt x="298" y="0"/>
                </a:moveTo>
                <a:cubicBezTo>
                  <a:pt x="132" y="0"/>
                  <a:pt x="0" y="46"/>
                  <a:pt x="0" y="104"/>
                </a:cubicBezTo>
                <a:cubicBezTo>
                  <a:pt x="0" y="161"/>
                  <a:pt x="132" y="208"/>
                  <a:pt x="298" y="208"/>
                </a:cubicBezTo>
                <a:cubicBezTo>
                  <a:pt x="463" y="208"/>
                  <a:pt x="596" y="161"/>
                  <a:pt x="596" y="104"/>
                </a:cubicBezTo>
                <a:cubicBezTo>
                  <a:pt x="596" y="46"/>
                  <a:pt x="463" y="2"/>
                  <a:pt x="2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6"/>
          <p:cNvSpPr/>
          <p:nvPr/>
        </p:nvSpPr>
        <p:spPr>
          <a:xfrm>
            <a:off x="3748653" y="613332"/>
            <a:ext cx="71809" cy="71765"/>
          </a:xfrm>
          <a:custGeom>
            <a:rect b="b" l="l" r="r" t="t"/>
            <a:pathLst>
              <a:path extrusionOk="0" h="1634" w="1635">
                <a:moveTo>
                  <a:pt x="817" y="0"/>
                </a:moveTo>
                <a:cubicBezTo>
                  <a:pt x="367" y="0"/>
                  <a:pt x="1" y="366"/>
                  <a:pt x="1" y="817"/>
                </a:cubicBezTo>
                <a:cubicBezTo>
                  <a:pt x="1" y="1268"/>
                  <a:pt x="367" y="1634"/>
                  <a:pt x="817" y="1634"/>
                </a:cubicBezTo>
                <a:cubicBezTo>
                  <a:pt x="1268" y="1634"/>
                  <a:pt x="1634" y="1268"/>
                  <a:pt x="1634" y="817"/>
                </a:cubicBezTo>
                <a:cubicBezTo>
                  <a:pt x="1634" y="366"/>
                  <a:pt x="1268" y="0"/>
                  <a:pt x="8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6"/>
          <p:cNvSpPr/>
          <p:nvPr/>
        </p:nvSpPr>
        <p:spPr>
          <a:xfrm>
            <a:off x="3921346" y="984148"/>
            <a:ext cx="25034" cy="12869"/>
          </a:xfrm>
          <a:custGeom>
            <a:rect b="b" l="l" r="r" t="t"/>
            <a:pathLst>
              <a:path extrusionOk="0" h="293" w="570">
                <a:moveTo>
                  <a:pt x="435" y="1"/>
                </a:moveTo>
                <a:cubicBezTo>
                  <a:pt x="381" y="1"/>
                  <a:pt x="314" y="14"/>
                  <a:pt x="245" y="40"/>
                </a:cubicBezTo>
                <a:cubicBezTo>
                  <a:pt x="100" y="96"/>
                  <a:pt x="1" y="190"/>
                  <a:pt x="22" y="247"/>
                </a:cubicBezTo>
                <a:cubicBezTo>
                  <a:pt x="33" y="277"/>
                  <a:pt x="75" y="292"/>
                  <a:pt x="132" y="292"/>
                </a:cubicBezTo>
                <a:cubicBezTo>
                  <a:pt x="186" y="292"/>
                  <a:pt x="255" y="279"/>
                  <a:pt x="325" y="251"/>
                </a:cubicBezTo>
                <a:cubicBezTo>
                  <a:pt x="472" y="197"/>
                  <a:pt x="569" y="103"/>
                  <a:pt x="548" y="46"/>
                </a:cubicBezTo>
                <a:cubicBezTo>
                  <a:pt x="536" y="16"/>
                  <a:pt x="494" y="1"/>
                  <a:pt x="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6"/>
          <p:cNvSpPr/>
          <p:nvPr/>
        </p:nvSpPr>
        <p:spPr>
          <a:xfrm>
            <a:off x="3900440" y="853882"/>
            <a:ext cx="22092" cy="21038"/>
          </a:xfrm>
          <a:custGeom>
            <a:rect b="b" l="l" r="r" t="t"/>
            <a:pathLst>
              <a:path extrusionOk="0" h="479" w="503">
                <a:moveTo>
                  <a:pt x="251" y="0"/>
                </a:moveTo>
                <a:cubicBezTo>
                  <a:pt x="112" y="0"/>
                  <a:pt x="0" y="106"/>
                  <a:pt x="0" y="238"/>
                </a:cubicBezTo>
                <a:cubicBezTo>
                  <a:pt x="0" y="371"/>
                  <a:pt x="111" y="478"/>
                  <a:pt x="251" y="478"/>
                </a:cubicBezTo>
                <a:cubicBezTo>
                  <a:pt x="389" y="478"/>
                  <a:pt x="503" y="372"/>
                  <a:pt x="503" y="238"/>
                </a:cubicBezTo>
                <a:cubicBezTo>
                  <a:pt x="503" y="108"/>
                  <a:pt x="389" y="0"/>
                  <a:pt x="2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6"/>
          <p:cNvSpPr/>
          <p:nvPr/>
        </p:nvSpPr>
        <p:spPr>
          <a:xfrm>
            <a:off x="4092590" y="756028"/>
            <a:ext cx="17832" cy="28636"/>
          </a:xfrm>
          <a:custGeom>
            <a:rect b="b" l="l" r="r" t="t"/>
            <a:pathLst>
              <a:path extrusionOk="0" h="652" w="406">
                <a:moveTo>
                  <a:pt x="258" y="1"/>
                </a:moveTo>
                <a:cubicBezTo>
                  <a:pt x="174" y="1"/>
                  <a:pt x="81" y="124"/>
                  <a:pt x="43" y="289"/>
                </a:cubicBezTo>
                <a:cubicBezTo>
                  <a:pt x="1" y="468"/>
                  <a:pt x="40" y="629"/>
                  <a:pt x="127" y="649"/>
                </a:cubicBezTo>
                <a:cubicBezTo>
                  <a:pt x="134" y="651"/>
                  <a:pt x="140" y="651"/>
                  <a:pt x="147" y="651"/>
                </a:cubicBezTo>
                <a:cubicBezTo>
                  <a:pt x="230" y="651"/>
                  <a:pt x="324" y="528"/>
                  <a:pt x="363" y="363"/>
                </a:cubicBezTo>
                <a:cubicBezTo>
                  <a:pt x="406" y="184"/>
                  <a:pt x="366" y="24"/>
                  <a:pt x="278" y="3"/>
                </a:cubicBezTo>
                <a:cubicBezTo>
                  <a:pt x="271" y="1"/>
                  <a:pt x="265" y="1"/>
                  <a:pt x="2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6"/>
          <p:cNvSpPr/>
          <p:nvPr/>
        </p:nvSpPr>
        <p:spPr>
          <a:xfrm>
            <a:off x="4310126" y="1629465"/>
            <a:ext cx="463971" cy="442362"/>
          </a:xfrm>
          <a:custGeom>
            <a:rect b="b" l="l" r="r" t="t"/>
            <a:pathLst>
              <a:path extrusionOk="0" h="10072" w="10564">
                <a:moveTo>
                  <a:pt x="10144" y="0"/>
                </a:moveTo>
                <a:cubicBezTo>
                  <a:pt x="9358" y="0"/>
                  <a:pt x="1043" y="7248"/>
                  <a:pt x="529" y="7764"/>
                </a:cubicBezTo>
                <a:cubicBezTo>
                  <a:pt x="1" y="8291"/>
                  <a:pt x="1" y="9148"/>
                  <a:pt x="529" y="9675"/>
                </a:cubicBezTo>
                <a:cubicBezTo>
                  <a:pt x="792" y="9939"/>
                  <a:pt x="1138" y="10071"/>
                  <a:pt x="1484" y="10071"/>
                </a:cubicBezTo>
                <a:cubicBezTo>
                  <a:pt x="1830" y="10071"/>
                  <a:pt x="2176" y="9939"/>
                  <a:pt x="2440" y="9675"/>
                </a:cubicBezTo>
                <a:cubicBezTo>
                  <a:pt x="2970" y="9148"/>
                  <a:pt x="10564" y="391"/>
                  <a:pt x="10189" y="15"/>
                </a:cubicBezTo>
                <a:cubicBezTo>
                  <a:pt x="10179" y="5"/>
                  <a:pt x="10164" y="0"/>
                  <a:pt x="101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6"/>
          <p:cNvSpPr/>
          <p:nvPr/>
        </p:nvSpPr>
        <p:spPr>
          <a:xfrm>
            <a:off x="4313245" y="1829169"/>
            <a:ext cx="259787" cy="239847"/>
          </a:xfrm>
          <a:custGeom>
            <a:rect b="b" l="l" r="r" t="t"/>
            <a:pathLst>
              <a:path extrusionOk="0" h="5461" w="5915">
                <a:moveTo>
                  <a:pt x="5449" y="0"/>
                </a:moveTo>
                <a:cubicBezTo>
                  <a:pt x="4699" y="0"/>
                  <a:pt x="990" y="2752"/>
                  <a:pt x="510" y="3232"/>
                </a:cubicBezTo>
                <a:cubicBezTo>
                  <a:pt x="0" y="3741"/>
                  <a:pt x="0" y="4568"/>
                  <a:pt x="510" y="5078"/>
                </a:cubicBezTo>
                <a:cubicBezTo>
                  <a:pt x="765" y="5333"/>
                  <a:pt x="1099" y="5460"/>
                  <a:pt x="1433" y="5460"/>
                </a:cubicBezTo>
                <a:cubicBezTo>
                  <a:pt x="1767" y="5460"/>
                  <a:pt x="2101" y="5333"/>
                  <a:pt x="2356" y="5078"/>
                </a:cubicBezTo>
                <a:cubicBezTo>
                  <a:pt x="2866" y="4568"/>
                  <a:pt x="5915" y="396"/>
                  <a:pt x="5553" y="33"/>
                </a:cubicBezTo>
                <a:cubicBezTo>
                  <a:pt x="5531" y="11"/>
                  <a:pt x="5496" y="0"/>
                  <a:pt x="5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6"/>
          <p:cNvSpPr/>
          <p:nvPr/>
        </p:nvSpPr>
        <p:spPr>
          <a:xfrm>
            <a:off x="4317593" y="1930317"/>
            <a:ext cx="154511" cy="134571"/>
          </a:xfrm>
          <a:custGeom>
            <a:rect b="b" l="l" r="r" t="t"/>
            <a:pathLst>
              <a:path extrusionOk="0" h="3064" w="3518">
                <a:moveTo>
                  <a:pt x="2596" y="1"/>
                </a:moveTo>
                <a:cubicBezTo>
                  <a:pt x="1923" y="1"/>
                  <a:pt x="859" y="585"/>
                  <a:pt x="481" y="963"/>
                </a:cubicBezTo>
                <a:cubicBezTo>
                  <a:pt x="0" y="1444"/>
                  <a:pt x="0" y="2222"/>
                  <a:pt x="481" y="2703"/>
                </a:cubicBezTo>
                <a:cubicBezTo>
                  <a:pt x="722" y="2943"/>
                  <a:pt x="1036" y="3064"/>
                  <a:pt x="1351" y="3064"/>
                </a:cubicBezTo>
                <a:cubicBezTo>
                  <a:pt x="1666" y="3064"/>
                  <a:pt x="1981" y="2943"/>
                  <a:pt x="2221" y="2703"/>
                </a:cubicBezTo>
                <a:cubicBezTo>
                  <a:pt x="2702" y="2224"/>
                  <a:pt x="3517" y="629"/>
                  <a:pt x="3036" y="148"/>
                </a:cubicBezTo>
                <a:cubicBezTo>
                  <a:pt x="2933" y="45"/>
                  <a:pt x="2779" y="1"/>
                  <a:pt x="2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6"/>
          <p:cNvSpPr/>
          <p:nvPr/>
        </p:nvSpPr>
        <p:spPr>
          <a:xfrm>
            <a:off x="4326728" y="1975598"/>
            <a:ext cx="89377" cy="81472"/>
          </a:xfrm>
          <a:custGeom>
            <a:rect b="b" l="l" r="r" t="t"/>
            <a:pathLst>
              <a:path extrusionOk="0" h="1855" w="2035">
                <a:moveTo>
                  <a:pt x="1017" y="1"/>
                </a:moveTo>
                <a:cubicBezTo>
                  <a:pt x="781" y="1"/>
                  <a:pt x="544" y="91"/>
                  <a:pt x="362" y="272"/>
                </a:cubicBezTo>
                <a:cubicBezTo>
                  <a:pt x="0" y="636"/>
                  <a:pt x="0" y="1220"/>
                  <a:pt x="362" y="1583"/>
                </a:cubicBezTo>
                <a:cubicBezTo>
                  <a:pt x="544" y="1764"/>
                  <a:pt x="781" y="1854"/>
                  <a:pt x="1017" y="1854"/>
                </a:cubicBezTo>
                <a:cubicBezTo>
                  <a:pt x="1254" y="1854"/>
                  <a:pt x="1491" y="1764"/>
                  <a:pt x="1673" y="1583"/>
                </a:cubicBezTo>
                <a:cubicBezTo>
                  <a:pt x="2035" y="1221"/>
                  <a:pt x="2035" y="636"/>
                  <a:pt x="1673" y="272"/>
                </a:cubicBezTo>
                <a:cubicBezTo>
                  <a:pt x="1491" y="91"/>
                  <a:pt x="1254" y="1"/>
                  <a:pt x="1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6"/>
          <p:cNvSpPr/>
          <p:nvPr/>
        </p:nvSpPr>
        <p:spPr>
          <a:xfrm>
            <a:off x="3925066" y="3973100"/>
            <a:ext cx="541050" cy="515796"/>
          </a:xfrm>
          <a:custGeom>
            <a:rect b="b" l="l" r="r" t="t"/>
            <a:pathLst>
              <a:path extrusionOk="0" h="11744" w="12319">
                <a:moveTo>
                  <a:pt x="11827" y="1"/>
                </a:moveTo>
                <a:cubicBezTo>
                  <a:pt x="10910" y="1"/>
                  <a:pt x="1216" y="8453"/>
                  <a:pt x="615" y="9054"/>
                </a:cubicBezTo>
                <a:cubicBezTo>
                  <a:pt x="1" y="9669"/>
                  <a:pt x="1" y="10667"/>
                  <a:pt x="615" y="11282"/>
                </a:cubicBezTo>
                <a:cubicBezTo>
                  <a:pt x="923" y="11590"/>
                  <a:pt x="1327" y="11743"/>
                  <a:pt x="1730" y="11743"/>
                </a:cubicBezTo>
                <a:cubicBezTo>
                  <a:pt x="2133" y="11743"/>
                  <a:pt x="2537" y="11590"/>
                  <a:pt x="2845" y="11282"/>
                </a:cubicBezTo>
                <a:cubicBezTo>
                  <a:pt x="3461" y="10667"/>
                  <a:pt x="12318" y="454"/>
                  <a:pt x="11881" y="18"/>
                </a:cubicBezTo>
                <a:cubicBezTo>
                  <a:pt x="11869" y="6"/>
                  <a:pt x="11851" y="1"/>
                  <a:pt x="11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6"/>
          <p:cNvSpPr/>
          <p:nvPr/>
        </p:nvSpPr>
        <p:spPr>
          <a:xfrm>
            <a:off x="3928624" y="4205964"/>
            <a:ext cx="303004" cy="279639"/>
          </a:xfrm>
          <a:custGeom>
            <a:rect b="b" l="l" r="r" t="t"/>
            <a:pathLst>
              <a:path extrusionOk="0" h="6367" w="6899">
                <a:moveTo>
                  <a:pt x="6355" y="1"/>
                </a:moveTo>
                <a:cubicBezTo>
                  <a:pt x="5482" y="1"/>
                  <a:pt x="1156" y="3206"/>
                  <a:pt x="593" y="3767"/>
                </a:cubicBezTo>
                <a:cubicBezTo>
                  <a:pt x="0" y="4362"/>
                  <a:pt x="0" y="5325"/>
                  <a:pt x="593" y="5921"/>
                </a:cubicBezTo>
                <a:cubicBezTo>
                  <a:pt x="890" y="6218"/>
                  <a:pt x="1280" y="6366"/>
                  <a:pt x="1670" y="6366"/>
                </a:cubicBezTo>
                <a:cubicBezTo>
                  <a:pt x="2060" y="6366"/>
                  <a:pt x="2449" y="6218"/>
                  <a:pt x="2747" y="5921"/>
                </a:cubicBezTo>
                <a:cubicBezTo>
                  <a:pt x="3341" y="5325"/>
                  <a:pt x="6898" y="463"/>
                  <a:pt x="6476" y="39"/>
                </a:cubicBezTo>
                <a:cubicBezTo>
                  <a:pt x="6450" y="13"/>
                  <a:pt x="6410" y="1"/>
                  <a:pt x="6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6"/>
          <p:cNvSpPr/>
          <p:nvPr/>
        </p:nvSpPr>
        <p:spPr>
          <a:xfrm>
            <a:off x="3933718" y="4323933"/>
            <a:ext cx="180116" cy="156926"/>
          </a:xfrm>
          <a:custGeom>
            <a:rect b="b" l="l" r="r" t="t"/>
            <a:pathLst>
              <a:path extrusionOk="0" h="3573" w="4101">
                <a:moveTo>
                  <a:pt x="3028" y="1"/>
                </a:moveTo>
                <a:cubicBezTo>
                  <a:pt x="2244" y="1"/>
                  <a:pt x="1002" y="682"/>
                  <a:pt x="560" y="1123"/>
                </a:cubicBezTo>
                <a:cubicBezTo>
                  <a:pt x="1" y="1683"/>
                  <a:pt x="1" y="2593"/>
                  <a:pt x="560" y="3153"/>
                </a:cubicBezTo>
                <a:cubicBezTo>
                  <a:pt x="840" y="3433"/>
                  <a:pt x="1208" y="3573"/>
                  <a:pt x="1575" y="3573"/>
                </a:cubicBezTo>
                <a:cubicBezTo>
                  <a:pt x="1943" y="3573"/>
                  <a:pt x="2310" y="3433"/>
                  <a:pt x="2590" y="3153"/>
                </a:cubicBezTo>
                <a:cubicBezTo>
                  <a:pt x="3150" y="2593"/>
                  <a:pt x="4101" y="734"/>
                  <a:pt x="3541" y="171"/>
                </a:cubicBezTo>
                <a:cubicBezTo>
                  <a:pt x="3421" y="51"/>
                  <a:pt x="3241" y="1"/>
                  <a:pt x="30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6"/>
          <p:cNvSpPr/>
          <p:nvPr/>
        </p:nvSpPr>
        <p:spPr>
          <a:xfrm>
            <a:off x="3944435" y="4376725"/>
            <a:ext cx="104134" cy="94955"/>
          </a:xfrm>
          <a:custGeom>
            <a:rect b="b" l="l" r="r" t="t"/>
            <a:pathLst>
              <a:path extrusionOk="0" h="2162" w="2371">
                <a:moveTo>
                  <a:pt x="1186" y="1"/>
                </a:moveTo>
                <a:cubicBezTo>
                  <a:pt x="910" y="1"/>
                  <a:pt x="634" y="106"/>
                  <a:pt x="423" y="317"/>
                </a:cubicBezTo>
                <a:cubicBezTo>
                  <a:pt x="1" y="739"/>
                  <a:pt x="1" y="1423"/>
                  <a:pt x="423" y="1845"/>
                </a:cubicBezTo>
                <a:cubicBezTo>
                  <a:pt x="634" y="2056"/>
                  <a:pt x="910" y="2161"/>
                  <a:pt x="1186" y="2161"/>
                </a:cubicBezTo>
                <a:cubicBezTo>
                  <a:pt x="1463" y="2161"/>
                  <a:pt x="1739" y="2056"/>
                  <a:pt x="1950" y="1845"/>
                </a:cubicBezTo>
                <a:cubicBezTo>
                  <a:pt x="2371" y="1424"/>
                  <a:pt x="2371" y="741"/>
                  <a:pt x="1950" y="317"/>
                </a:cubicBezTo>
                <a:cubicBezTo>
                  <a:pt x="1739" y="106"/>
                  <a:pt x="1463" y="1"/>
                  <a:pt x="11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6"/>
          <p:cNvSpPr/>
          <p:nvPr/>
        </p:nvSpPr>
        <p:spPr>
          <a:xfrm>
            <a:off x="2888568" y="2102308"/>
            <a:ext cx="24947" cy="24947"/>
          </a:xfrm>
          <a:custGeom>
            <a:rect b="b" l="l" r="r" t="t"/>
            <a:pathLst>
              <a:path extrusionOk="0" h="568" w="568">
                <a:moveTo>
                  <a:pt x="283" y="0"/>
                </a:moveTo>
                <a:cubicBezTo>
                  <a:pt x="128" y="0"/>
                  <a:pt x="0" y="128"/>
                  <a:pt x="0" y="284"/>
                </a:cubicBezTo>
                <a:cubicBezTo>
                  <a:pt x="0" y="439"/>
                  <a:pt x="128" y="567"/>
                  <a:pt x="283" y="567"/>
                </a:cubicBezTo>
                <a:cubicBezTo>
                  <a:pt x="440" y="567"/>
                  <a:pt x="568" y="439"/>
                  <a:pt x="568" y="284"/>
                </a:cubicBezTo>
                <a:cubicBezTo>
                  <a:pt x="568" y="128"/>
                  <a:pt x="443" y="0"/>
                  <a:pt x="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6"/>
          <p:cNvSpPr/>
          <p:nvPr/>
        </p:nvSpPr>
        <p:spPr>
          <a:xfrm>
            <a:off x="3500417" y="4024993"/>
            <a:ext cx="43349" cy="43349"/>
          </a:xfrm>
          <a:custGeom>
            <a:rect b="b" l="l" r="r" t="t"/>
            <a:pathLst>
              <a:path extrusionOk="0" h="987" w="987">
                <a:moveTo>
                  <a:pt x="493" y="0"/>
                </a:moveTo>
                <a:cubicBezTo>
                  <a:pt x="222" y="0"/>
                  <a:pt x="1" y="222"/>
                  <a:pt x="1" y="494"/>
                </a:cubicBezTo>
                <a:cubicBezTo>
                  <a:pt x="1" y="767"/>
                  <a:pt x="222" y="987"/>
                  <a:pt x="493" y="987"/>
                </a:cubicBezTo>
                <a:cubicBezTo>
                  <a:pt x="766" y="987"/>
                  <a:pt x="987" y="767"/>
                  <a:pt x="987" y="494"/>
                </a:cubicBezTo>
                <a:cubicBezTo>
                  <a:pt x="987" y="222"/>
                  <a:pt x="767"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6"/>
          <p:cNvSpPr/>
          <p:nvPr/>
        </p:nvSpPr>
        <p:spPr>
          <a:xfrm>
            <a:off x="3015804" y="2754871"/>
            <a:ext cx="23190" cy="23190"/>
          </a:xfrm>
          <a:custGeom>
            <a:rect b="b" l="l" r="r" t="t"/>
            <a:pathLst>
              <a:path extrusionOk="0" h="528" w="528">
                <a:moveTo>
                  <a:pt x="263" y="1"/>
                </a:moveTo>
                <a:cubicBezTo>
                  <a:pt x="118" y="1"/>
                  <a:pt x="1" y="118"/>
                  <a:pt x="1" y="265"/>
                </a:cubicBezTo>
                <a:cubicBezTo>
                  <a:pt x="1" y="410"/>
                  <a:pt x="118" y="527"/>
                  <a:pt x="263" y="527"/>
                </a:cubicBezTo>
                <a:cubicBezTo>
                  <a:pt x="410" y="527"/>
                  <a:pt x="527" y="410"/>
                  <a:pt x="527" y="265"/>
                </a:cubicBezTo>
                <a:cubicBezTo>
                  <a:pt x="527" y="118"/>
                  <a:pt x="410"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6"/>
          <p:cNvSpPr/>
          <p:nvPr/>
        </p:nvSpPr>
        <p:spPr>
          <a:xfrm>
            <a:off x="5879520" y="2726015"/>
            <a:ext cx="17348" cy="17348"/>
          </a:xfrm>
          <a:custGeom>
            <a:rect b="b" l="l" r="r" t="t"/>
            <a:pathLst>
              <a:path extrusionOk="0" h="395" w="395">
                <a:moveTo>
                  <a:pt x="198" y="0"/>
                </a:moveTo>
                <a:cubicBezTo>
                  <a:pt x="89" y="0"/>
                  <a:pt x="0" y="89"/>
                  <a:pt x="0" y="198"/>
                </a:cubicBezTo>
                <a:cubicBezTo>
                  <a:pt x="0" y="307"/>
                  <a:pt x="89" y="395"/>
                  <a:pt x="198" y="395"/>
                </a:cubicBezTo>
                <a:cubicBezTo>
                  <a:pt x="307" y="395"/>
                  <a:pt x="395" y="307"/>
                  <a:pt x="395" y="198"/>
                </a:cubicBezTo>
                <a:cubicBezTo>
                  <a:pt x="395" y="89"/>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6"/>
          <p:cNvSpPr/>
          <p:nvPr/>
        </p:nvSpPr>
        <p:spPr>
          <a:xfrm>
            <a:off x="5448972" y="2286728"/>
            <a:ext cx="28855" cy="28899"/>
          </a:xfrm>
          <a:custGeom>
            <a:rect b="b" l="l" r="r" t="t"/>
            <a:pathLst>
              <a:path extrusionOk="0" h="658" w="657">
                <a:moveTo>
                  <a:pt x="328" y="0"/>
                </a:moveTo>
                <a:cubicBezTo>
                  <a:pt x="147" y="0"/>
                  <a:pt x="1" y="148"/>
                  <a:pt x="1" y="329"/>
                </a:cubicBezTo>
                <a:cubicBezTo>
                  <a:pt x="1" y="510"/>
                  <a:pt x="147" y="658"/>
                  <a:pt x="328" y="658"/>
                </a:cubicBezTo>
                <a:cubicBezTo>
                  <a:pt x="510" y="658"/>
                  <a:pt x="657" y="510"/>
                  <a:pt x="657" y="329"/>
                </a:cubicBezTo>
                <a:cubicBezTo>
                  <a:pt x="657" y="148"/>
                  <a:pt x="510" y="0"/>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6"/>
          <p:cNvSpPr/>
          <p:nvPr/>
        </p:nvSpPr>
        <p:spPr>
          <a:xfrm>
            <a:off x="5421258" y="1618880"/>
            <a:ext cx="14977" cy="14977"/>
          </a:xfrm>
          <a:custGeom>
            <a:rect b="b" l="l" r="r" t="t"/>
            <a:pathLst>
              <a:path extrusionOk="0" h="341" w="341">
                <a:moveTo>
                  <a:pt x="170" y="0"/>
                </a:moveTo>
                <a:cubicBezTo>
                  <a:pt x="75" y="0"/>
                  <a:pt x="0" y="75"/>
                  <a:pt x="0" y="170"/>
                </a:cubicBezTo>
                <a:cubicBezTo>
                  <a:pt x="0" y="266"/>
                  <a:pt x="75" y="341"/>
                  <a:pt x="170" y="341"/>
                </a:cubicBezTo>
                <a:cubicBezTo>
                  <a:pt x="266" y="341"/>
                  <a:pt x="340" y="263"/>
                  <a:pt x="340" y="170"/>
                </a:cubicBezTo>
                <a:cubicBezTo>
                  <a:pt x="340" y="76"/>
                  <a:pt x="266" y="0"/>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6"/>
          <p:cNvSpPr/>
          <p:nvPr/>
        </p:nvSpPr>
        <p:spPr>
          <a:xfrm>
            <a:off x="5202625" y="1320707"/>
            <a:ext cx="16953" cy="16865"/>
          </a:xfrm>
          <a:custGeom>
            <a:rect b="b" l="l" r="r" t="t"/>
            <a:pathLst>
              <a:path extrusionOk="0" h="384" w="386">
                <a:moveTo>
                  <a:pt x="193" y="0"/>
                </a:moveTo>
                <a:cubicBezTo>
                  <a:pt x="87" y="0"/>
                  <a:pt x="1" y="86"/>
                  <a:pt x="1" y="193"/>
                </a:cubicBezTo>
                <a:cubicBezTo>
                  <a:pt x="1" y="298"/>
                  <a:pt x="87" y="384"/>
                  <a:pt x="193" y="384"/>
                </a:cubicBezTo>
                <a:cubicBezTo>
                  <a:pt x="299" y="384"/>
                  <a:pt x="386" y="298"/>
                  <a:pt x="386" y="193"/>
                </a:cubicBezTo>
                <a:cubicBezTo>
                  <a:pt x="386" y="86"/>
                  <a:pt x="299"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6"/>
          <p:cNvSpPr/>
          <p:nvPr/>
        </p:nvSpPr>
        <p:spPr>
          <a:xfrm>
            <a:off x="4837078" y="167500"/>
            <a:ext cx="23190" cy="23146"/>
          </a:xfrm>
          <a:custGeom>
            <a:rect b="b" l="l" r="r" t="t"/>
            <a:pathLst>
              <a:path extrusionOk="0" h="527" w="528">
                <a:moveTo>
                  <a:pt x="263" y="0"/>
                </a:moveTo>
                <a:cubicBezTo>
                  <a:pt x="118" y="0"/>
                  <a:pt x="0" y="118"/>
                  <a:pt x="0" y="263"/>
                </a:cubicBezTo>
                <a:cubicBezTo>
                  <a:pt x="0" y="409"/>
                  <a:pt x="118" y="527"/>
                  <a:pt x="263" y="527"/>
                </a:cubicBezTo>
                <a:cubicBezTo>
                  <a:pt x="409" y="527"/>
                  <a:pt x="527" y="409"/>
                  <a:pt x="527" y="263"/>
                </a:cubicBezTo>
                <a:cubicBezTo>
                  <a:pt x="527" y="116"/>
                  <a:pt x="409" y="0"/>
                  <a:pt x="2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6"/>
          <p:cNvSpPr/>
          <p:nvPr/>
        </p:nvSpPr>
        <p:spPr>
          <a:xfrm>
            <a:off x="3458254" y="375110"/>
            <a:ext cx="31886" cy="31930"/>
          </a:xfrm>
          <a:custGeom>
            <a:rect b="b" l="l" r="r" t="t"/>
            <a:pathLst>
              <a:path extrusionOk="0" h="727" w="726">
                <a:moveTo>
                  <a:pt x="363" y="1"/>
                </a:moveTo>
                <a:cubicBezTo>
                  <a:pt x="164" y="1"/>
                  <a:pt x="0" y="163"/>
                  <a:pt x="0" y="364"/>
                </a:cubicBezTo>
                <a:cubicBezTo>
                  <a:pt x="0" y="563"/>
                  <a:pt x="162" y="727"/>
                  <a:pt x="363" y="727"/>
                </a:cubicBezTo>
                <a:cubicBezTo>
                  <a:pt x="562" y="727"/>
                  <a:pt x="725" y="565"/>
                  <a:pt x="725" y="364"/>
                </a:cubicBezTo>
                <a:cubicBezTo>
                  <a:pt x="725" y="164"/>
                  <a:pt x="562"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6"/>
          <p:cNvSpPr/>
          <p:nvPr/>
        </p:nvSpPr>
        <p:spPr>
          <a:xfrm>
            <a:off x="4664473" y="237201"/>
            <a:ext cx="29075" cy="29075"/>
          </a:xfrm>
          <a:custGeom>
            <a:rect b="b" l="l" r="r" t="t"/>
            <a:pathLst>
              <a:path extrusionOk="0" h="662" w="662">
                <a:moveTo>
                  <a:pt x="331" y="1"/>
                </a:moveTo>
                <a:cubicBezTo>
                  <a:pt x="149" y="1"/>
                  <a:pt x="1" y="149"/>
                  <a:pt x="1" y="331"/>
                </a:cubicBezTo>
                <a:cubicBezTo>
                  <a:pt x="1" y="515"/>
                  <a:pt x="149" y="661"/>
                  <a:pt x="331" y="661"/>
                </a:cubicBezTo>
                <a:cubicBezTo>
                  <a:pt x="515" y="661"/>
                  <a:pt x="661" y="515"/>
                  <a:pt x="661" y="331"/>
                </a:cubicBezTo>
                <a:cubicBezTo>
                  <a:pt x="661" y="149"/>
                  <a:pt x="513" y="1"/>
                  <a:pt x="3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6"/>
          <p:cNvSpPr/>
          <p:nvPr/>
        </p:nvSpPr>
        <p:spPr>
          <a:xfrm>
            <a:off x="6396107" y="79352"/>
            <a:ext cx="31886" cy="31886"/>
          </a:xfrm>
          <a:custGeom>
            <a:rect b="b" l="l" r="r" t="t"/>
            <a:pathLst>
              <a:path extrusionOk="0" h="726" w="726">
                <a:moveTo>
                  <a:pt x="362" y="0"/>
                </a:moveTo>
                <a:cubicBezTo>
                  <a:pt x="162" y="0"/>
                  <a:pt x="0" y="162"/>
                  <a:pt x="0" y="363"/>
                </a:cubicBezTo>
                <a:cubicBezTo>
                  <a:pt x="0" y="563"/>
                  <a:pt x="161" y="725"/>
                  <a:pt x="362" y="725"/>
                </a:cubicBezTo>
                <a:cubicBezTo>
                  <a:pt x="561" y="725"/>
                  <a:pt x="725" y="564"/>
                  <a:pt x="725" y="363"/>
                </a:cubicBezTo>
                <a:cubicBezTo>
                  <a:pt x="725" y="162"/>
                  <a:pt x="561"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6"/>
          <p:cNvSpPr/>
          <p:nvPr/>
        </p:nvSpPr>
        <p:spPr>
          <a:xfrm>
            <a:off x="6361234" y="482494"/>
            <a:ext cx="17392" cy="17392"/>
          </a:xfrm>
          <a:custGeom>
            <a:rect b="b" l="l" r="r" t="t"/>
            <a:pathLst>
              <a:path extrusionOk="0" h="396" w="396">
                <a:moveTo>
                  <a:pt x="198" y="0"/>
                </a:moveTo>
                <a:cubicBezTo>
                  <a:pt x="89" y="0"/>
                  <a:pt x="0" y="88"/>
                  <a:pt x="0" y="199"/>
                </a:cubicBezTo>
                <a:cubicBezTo>
                  <a:pt x="0" y="308"/>
                  <a:pt x="89" y="395"/>
                  <a:pt x="198" y="395"/>
                </a:cubicBezTo>
                <a:cubicBezTo>
                  <a:pt x="307" y="395"/>
                  <a:pt x="395" y="308"/>
                  <a:pt x="395" y="199"/>
                </a:cubicBezTo>
                <a:cubicBezTo>
                  <a:pt x="395" y="88"/>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6"/>
          <p:cNvSpPr/>
          <p:nvPr/>
        </p:nvSpPr>
        <p:spPr>
          <a:xfrm>
            <a:off x="1834356" y="3093143"/>
            <a:ext cx="26835" cy="26835"/>
          </a:xfrm>
          <a:custGeom>
            <a:rect b="b" l="l" r="r" t="t"/>
            <a:pathLst>
              <a:path extrusionOk="0" h="611" w="611">
                <a:moveTo>
                  <a:pt x="306" y="1"/>
                </a:moveTo>
                <a:cubicBezTo>
                  <a:pt x="136" y="1"/>
                  <a:pt x="0" y="137"/>
                  <a:pt x="0" y="306"/>
                </a:cubicBezTo>
                <a:cubicBezTo>
                  <a:pt x="0" y="474"/>
                  <a:pt x="136" y="611"/>
                  <a:pt x="306" y="611"/>
                </a:cubicBezTo>
                <a:cubicBezTo>
                  <a:pt x="474" y="611"/>
                  <a:pt x="610" y="474"/>
                  <a:pt x="610" y="306"/>
                </a:cubicBezTo>
                <a:cubicBezTo>
                  <a:pt x="610" y="137"/>
                  <a:pt x="474"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6"/>
          <p:cNvSpPr/>
          <p:nvPr/>
        </p:nvSpPr>
        <p:spPr>
          <a:xfrm>
            <a:off x="2884571" y="3313182"/>
            <a:ext cx="32896" cy="32852"/>
          </a:xfrm>
          <a:custGeom>
            <a:rect b="b" l="l" r="r" t="t"/>
            <a:pathLst>
              <a:path extrusionOk="0" h="748" w="749">
                <a:moveTo>
                  <a:pt x="374" y="1"/>
                </a:moveTo>
                <a:cubicBezTo>
                  <a:pt x="169" y="1"/>
                  <a:pt x="1" y="167"/>
                  <a:pt x="1" y="374"/>
                </a:cubicBezTo>
                <a:cubicBezTo>
                  <a:pt x="1" y="581"/>
                  <a:pt x="169" y="747"/>
                  <a:pt x="374" y="747"/>
                </a:cubicBezTo>
                <a:cubicBezTo>
                  <a:pt x="581" y="747"/>
                  <a:pt x="749" y="581"/>
                  <a:pt x="749" y="374"/>
                </a:cubicBezTo>
                <a:cubicBezTo>
                  <a:pt x="749" y="167"/>
                  <a:pt x="581"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6"/>
          <p:cNvSpPr/>
          <p:nvPr/>
        </p:nvSpPr>
        <p:spPr>
          <a:xfrm>
            <a:off x="5727469" y="3318233"/>
            <a:ext cx="14581" cy="14538"/>
          </a:xfrm>
          <a:custGeom>
            <a:rect b="b" l="l" r="r" t="t"/>
            <a:pathLst>
              <a:path extrusionOk="0" h="331" w="332">
                <a:moveTo>
                  <a:pt x="166" y="1"/>
                </a:moveTo>
                <a:cubicBezTo>
                  <a:pt x="74" y="1"/>
                  <a:pt x="1" y="74"/>
                  <a:pt x="1" y="166"/>
                </a:cubicBezTo>
                <a:cubicBezTo>
                  <a:pt x="1" y="258"/>
                  <a:pt x="74" y="331"/>
                  <a:pt x="166" y="331"/>
                </a:cubicBezTo>
                <a:cubicBezTo>
                  <a:pt x="258" y="331"/>
                  <a:pt x="331" y="258"/>
                  <a:pt x="331" y="166"/>
                </a:cubicBezTo>
                <a:cubicBezTo>
                  <a:pt x="331" y="74"/>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6"/>
          <p:cNvSpPr/>
          <p:nvPr/>
        </p:nvSpPr>
        <p:spPr>
          <a:xfrm>
            <a:off x="6060382" y="3901973"/>
            <a:ext cx="29997" cy="29997"/>
          </a:xfrm>
          <a:custGeom>
            <a:rect b="b" l="l" r="r" t="t"/>
            <a:pathLst>
              <a:path extrusionOk="0" h="683" w="683">
                <a:moveTo>
                  <a:pt x="343" y="1"/>
                </a:moveTo>
                <a:cubicBezTo>
                  <a:pt x="153" y="1"/>
                  <a:pt x="1" y="153"/>
                  <a:pt x="1" y="341"/>
                </a:cubicBezTo>
                <a:cubicBezTo>
                  <a:pt x="1" y="529"/>
                  <a:pt x="153" y="682"/>
                  <a:pt x="343" y="682"/>
                </a:cubicBezTo>
                <a:cubicBezTo>
                  <a:pt x="531" y="682"/>
                  <a:pt x="683" y="529"/>
                  <a:pt x="683" y="341"/>
                </a:cubicBezTo>
                <a:cubicBezTo>
                  <a:pt x="683" y="153"/>
                  <a:pt x="531" y="2"/>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6"/>
          <p:cNvSpPr/>
          <p:nvPr/>
        </p:nvSpPr>
        <p:spPr>
          <a:xfrm>
            <a:off x="4847400" y="4220657"/>
            <a:ext cx="20730" cy="20686"/>
          </a:xfrm>
          <a:custGeom>
            <a:rect b="b" l="l" r="r" t="t"/>
            <a:pathLst>
              <a:path extrusionOk="0" h="471" w="472">
                <a:moveTo>
                  <a:pt x="236" y="0"/>
                </a:moveTo>
                <a:cubicBezTo>
                  <a:pt x="107" y="0"/>
                  <a:pt x="1" y="106"/>
                  <a:pt x="1" y="236"/>
                </a:cubicBezTo>
                <a:cubicBezTo>
                  <a:pt x="1" y="365"/>
                  <a:pt x="107" y="471"/>
                  <a:pt x="236" y="471"/>
                </a:cubicBezTo>
                <a:cubicBezTo>
                  <a:pt x="365" y="471"/>
                  <a:pt x="471" y="365"/>
                  <a:pt x="471" y="236"/>
                </a:cubicBezTo>
                <a:cubicBezTo>
                  <a:pt x="471" y="106"/>
                  <a:pt x="365"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6"/>
          <p:cNvSpPr/>
          <p:nvPr/>
        </p:nvSpPr>
        <p:spPr>
          <a:xfrm>
            <a:off x="5561539" y="4458352"/>
            <a:ext cx="23058" cy="23102"/>
          </a:xfrm>
          <a:custGeom>
            <a:rect b="b" l="l" r="r" t="t"/>
            <a:pathLst>
              <a:path extrusionOk="0" h="526" w="525">
                <a:moveTo>
                  <a:pt x="262" y="0"/>
                </a:moveTo>
                <a:cubicBezTo>
                  <a:pt x="117" y="0"/>
                  <a:pt x="0" y="118"/>
                  <a:pt x="0" y="263"/>
                </a:cubicBezTo>
                <a:cubicBezTo>
                  <a:pt x="0" y="408"/>
                  <a:pt x="117" y="526"/>
                  <a:pt x="262" y="526"/>
                </a:cubicBezTo>
                <a:cubicBezTo>
                  <a:pt x="407" y="526"/>
                  <a:pt x="524" y="408"/>
                  <a:pt x="524" y="263"/>
                </a:cubicBezTo>
                <a:cubicBezTo>
                  <a:pt x="524" y="118"/>
                  <a:pt x="407"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6"/>
          <p:cNvSpPr/>
          <p:nvPr/>
        </p:nvSpPr>
        <p:spPr>
          <a:xfrm>
            <a:off x="6185818" y="4617035"/>
            <a:ext cx="20511" cy="20555"/>
          </a:xfrm>
          <a:custGeom>
            <a:rect b="b" l="l" r="r" t="t"/>
            <a:pathLst>
              <a:path extrusionOk="0" h="468" w="467">
                <a:moveTo>
                  <a:pt x="233" y="1"/>
                </a:moveTo>
                <a:cubicBezTo>
                  <a:pt x="104" y="1"/>
                  <a:pt x="0" y="104"/>
                  <a:pt x="0" y="233"/>
                </a:cubicBezTo>
                <a:cubicBezTo>
                  <a:pt x="0" y="363"/>
                  <a:pt x="104" y="467"/>
                  <a:pt x="233" y="467"/>
                </a:cubicBezTo>
                <a:cubicBezTo>
                  <a:pt x="362" y="467"/>
                  <a:pt x="467" y="363"/>
                  <a:pt x="467" y="233"/>
                </a:cubicBezTo>
                <a:cubicBezTo>
                  <a:pt x="467" y="104"/>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6"/>
          <p:cNvSpPr/>
          <p:nvPr/>
        </p:nvSpPr>
        <p:spPr>
          <a:xfrm>
            <a:off x="5826859" y="5103054"/>
            <a:ext cx="24639" cy="24683"/>
          </a:xfrm>
          <a:custGeom>
            <a:rect b="b" l="l" r="r" t="t"/>
            <a:pathLst>
              <a:path extrusionOk="0" h="562" w="561">
                <a:moveTo>
                  <a:pt x="280" y="0"/>
                </a:moveTo>
                <a:cubicBezTo>
                  <a:pt x="127" y="0"/>
                  <a:pt x="0" y="127"/>
                  <a:pt x="0" y="282"/>
                </a:cubicBezTo>
                <a:cubicBezTo>
                  <a:pt x="0" y="435"/>
                  <a:pt x="127" y="562"/>
                  <a:pt x="280" y="562"/>
                </a:cubicBezTo>
                <a:cubicBezTo>
                  <a:pt x="435" y="562"/>
                  <a:pt x="560" y="435"/>
                  <a:pt x="560" y="282"/>
                </a:cubicBezTo>
                <a:cubicBezTo>
                  <a:pt x="560" y="127"/>
                  <a:pt x="435"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6"/>
          <p:cNvSpPr/>
          <p:nvPr/>
        </p:nvSpPr>
        <p:spPr>
          <a:xfrm>
            <a:off x="5194631" y="4805935"/>
            <a:ext cx="20555" cy="20555"/>
          </a:xfrm>
          <a:custGeom>
            <a:rect b="b" l="l" r="r" t="t"/>
            <a:pathLst>
              <a:path extrusionOk="0" h="468" w="468">
                <a:moveTo>
                  <a:pt x="233" y="1"/>
                </a:moveTo>
                <a:cubicBezTo>
                  <a:pt x="104" y="1"/>
                  <a:pt x="1" y="106"/>
                  <a:pt x="1" y="235"/>
                </a:cubicBezTo>
                <a:cubicBezTo>
                  <a:pt x="1" y="364"/>
                  <a:pt x="104" y="467"/>
                  <a:pt x="233" y="467"/>
                </a:cubicBezTo>
                <a:cubicBezTo>
                  <a:pt x="362" y="467"/>
                  <a:pt x="467" y="364"/>
                  <a:pt x="467" y="235"/>
                </a:cubicBezTo>
                <a:cubicBezTo>
                  <a:pt x="467" y="106"/>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6"/>
          <p:cNvSpPr/>
          <p:nvPr/>
        </p:nvSpPr>
        <p:spPr>
          <a:xfrm>
            <a:off x="5718157" y="5275308"/>
            <a:ext cx="14406" cy="14362"/>
          </a:xfrm>
          <a:custGeom>
            <a:rect b="b" l="l" r="r" t="t"/>
            <a:pathLst>
              <a:path extrusionOk="0" h="327" w="328">
                <a:moveTo>
                  <a:pt x="164" y="0"/>
                </a:moveTo>
                <a:cubicBezTo>
                  <a:pt x="74" y="0"/>
                  <a:pt x="0" y="74"/>
                  <a:pt x="0" y="164"/>
                </a:cubicBezTo>
                <a:cubicBezTo>
                  <a:pt x="0" y="253"/>
                  <a:pt x="74" y="326"/>
                  <a:pt x="164" y="326"/>
                </a:cubicBezTo>
                <a:cubicBezTo>
                  <a:pt x="255" y="326"/>
                  <a:pt x="328" y="253"/>
                  <a:pt x="328" y="164"/>
                </a:cubicBezTo>
                <a:cubicBezTo>
                  <a:pt x="328"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6"/>
          <p:cNvSpPr/>
          <p:nvPr/>
        </p:nvSpPr>
        <p:spPr>
          <a:xfrm>
            <a:off x="3847824" y="4873923"/>
            <a:ext cx="33160" cy="33160"/>
          </a:xfrm>
          <a:custGeom>
            <a:rect b="b" l="l" r="r" t="t"/>
            <a:pathLst>
              <a:path extrusionOk="0" h="755" w="755">
                <a:moveTo>
                  <a:pt x="377" y="0"/>
                </a:moveTo>
                <a:cubicBezTo>
                  <a:pt x="169" y="0"/>
                  <a:pt x="1" y="168"/>
                  <a:pt x="1" y="377"/>
                </a:cubicBezTo>
                <a:cubicBezTo>
                  <a:pt x="1" y="585"/>
                  <a:pt x="169" y="754"/>
                  <a:pt x="377" y="754"/>
                </a:cubicBezTo>
                <a:cubicBezTo>
                  <a:pt x="585" y="754"/>
                  <a:pt x="755" y="585"/>
                  <a:pt x="755" y="377"/>
                </a:cubicBezTo>
                <a:cubicBezTo>
                  <a:pt x="755" y="168"/>
                  <a:pt x="585" y="0"/>
                  <a:pt x="3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6"/>
          <p:cNvSpPr/>
          <p:nvPr/>
        </p:nvSpPr>
        <p:spPr>
          <a:xfrm>
            <a:off x="3265621" y="5377246"/>
            <a:ext cx="35663" cy="35663"/>
          </a:xfrm>
          <a:custGeom>
            <a:rect b="b" l="l" r="r" t="t"/>
            <a:pathLst>
              <a:path extrusionOk="0" h="812" w="812">
                <a:moveTo>
                  <a:pt x="405" y="1"/>
                </a:moveTo>
                <a:cubicBezTo>
                  <a:pt x="181" y="1"/>
                  <a:pt x="0" y="183"/>
                  <a:pt x="0" y="407"/>
                </a:cubicBezTo>
                <a:cubicBezTo>
                  <a:pt x="0" y="631"/>
                  <a:pt x="181" y="812"/>
                  <a:pt x="405" y="812"/>
                </a:cubicBezTo>
                <a:cubicBezTo>
                  <a:pt x="631" y="812"/>
                  <a:pt x="812" y="631"/>
                  <a:pt x="812" y="407"/>
                </a:cubicBezTo>
                <a:cubicBezTo>
                  <a:pt x="812" y="183"/>
                  <a:pt x="631"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6"/>
          <p:cNvSpPr/>
          <p:nvPr/>
        </p:nvSpPr>
        <p:spPr>
          <a:xfrm>
            <a:off x="2371278" y="4107607"/>
            <a:ext cx="33994" cy="33862"/>
          </a:xfrm>
          <a:custGeom>
            <a:rect b="b" l="l" r="r" t="t"/>
            <a:pathLst>
              <a:path extrusionOk="0" h="771" w="774">
                <a:moveTo>
                  <a:pt x="387" y="0"/>
                </a:moveTo>
                <a:cubicBezTo>
                  <a:pt x="173" y="0"/>
                  <a:pt x="1" y="172"/>
                  <a:pt x="1" y="386"/>
                </a:cubicBezTo>
                <a:cubicBezTo>
                  <a:pt x="1" y="599"/>
                  <a:pt x="173" y="771"/>
                  <a:pt x="387" y="771"/>
                </a:cubicBezTo>
                <a:cubicBezTo>
                  <a:pt x="601" y="771"/>
                  <a:pt x="773" y="599"/>
                  <a:pt x="773" y="386"/>
                </a:cubicBezTo>
                <a:cubicBezTo>
                  <a:pt x="773" y="174"/>
                  <a:pt x="599"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6"/>
          <p:cNvSpPr/>
          <p:nvPr/>
        </p:nvSpPr>
        <p:spPr>
          <a:xfrm>
            <a:off x="3313581" y="1256057"/>
            <a:ext cx="36937" cy="36937"/>
          </a:xfrm>
          <a:custGeom>
            <a:rect b="b" l="l" r="r" t="t"/>
            <a:pathLst>
              <a:path extrusionOk="0" h="841" w="841">
                <a:moveTo>
                  <a:pt x="422" y="1"/>
                </a:moveTo>
                <a:cubicBezTo>
                  <a:pt x="189" y="1"/>
                  <a:pt x="1" y="189"/>
                  <a:pt x="1" y="420"/>
                </a:cubicBezTo>
                <a:cubicBezTo>
                  <a:pt x="1" y="653"/>
                  <a:pt x="189" y="841"/>
                  <a:pt x="422" y="841"/>
                </a:cubicBezTo>
                <a:cubicBezTo>
                  <a:pt x="653" y="841"/>
                  <a:pt x="841" y="653"/>
                  <a:pt x="841" y="420"/>
                </a:cubicBezTo>
                <a:cubicBezTo>
                  <a:pt x="841" y="189"/>
                  <a:pt x="653" y="1"/>
                  <a:pt x="422" y="1"/>
                </a:cubicBezTo>
                <a:close/>
              </a:path>
            </a:pathLst>
          </a:custGeom>
          <a:solidFill>
            <a:srgbClr val="FA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6"/>
          <p:cNvSpPr/>
          <p:nvPr/>
        </p:nvSpPr>
        <p:spPr>
          <a:xfrm>
            <a:off x="4903134" y="5308775"/>
            <a:ext cx="27362" cy="27362"/>
          </a:xfrm>
          <a:custGeom>
            <a:rect b="b" l="l" r="r" t="t"/>
            <a:pathLst>
              <a:path extrusionOk="0" h="623" w="623">
                <a:moveTo>
                  <a:pt x="315" y="1"/>
                </a:moveTo>
                <a:cubicBezTo>
                  <a:pt x="314" y="1"/>
                  <a:pt x="313" y="1"/>
                  <a:pt x="312" y="1"/>
                </a:cubicBezTo>
                <a:cubicBezTo>
                  <a:pt x="141" y="1"/>
                  <a:pt x="1" y="139"/>
                  <a:pt x="1" y="311"/>
                </a:cubicBezTo>
                <a:cubicBezTo>
                  <a:pt x="1" y="482"/>
                  <a:pt x="140" y="622"/>
                  <a:pt x="312" y="622"/>
                </a:cubicBezTo>
                <a:cubicBezTo>
                  <a:pt x="482" y="622"/>
                  <a:pt x="622" y="483"/>
                  <a:pt x="622" y="311"/>
                </a:cubicBezTo>
                <a:cubicBezTo>
                  <a:pt x="622" y="139"/>
                  <a:pt x="483"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6"/>
          <p:cNvSpPr/>
          <p:nvPr/>
        </p:nvSpPr>
        <p:spPr>
          <a:xfrm>
            <a:off x="4763688" y="5536324"/>
            <a:ext cx="18139" cy="18139"/>
          </a:xfrm>
          <a:custGeom>
            <a:rect b="b" l="l" r="r" t="t"/>
            <a:pathLst>
              <a:path extrusionOk="0" h="413" w="413">
                <a:moveTo>
                  <a:pt x="209" y="1"/>
                </a:moveTo>
                <a:cubicBezTo>
                  <a:pt x="209" y="1"/>
                  <a:pt x="208" y="1"/>
                  <a:pt x="207" y="1"/>
                </a:cubicBezTo>
                <a:cubicBezTo>
                  <a:pt x="93" y="1"/>
                  <a:pt x="0" y="93"/>
                  <a:pt x="0" y="208"/>
                </a:cubicBezTo>
                <a:cubicBezTo>
                  <a:pt x="0" y="320"/>
                  <a:pt x="92" y="413"/>
                  <a:pt x="207" y="413"/>
                </a:cubicBezTo>
                <a:cubicBezTo>
                  <a:pt x="319" y="413"/>
                  <a:pt x="412" y="322"/>
                  <a:pt x="412" y="208"/>
                </a:cubicBezTo>
                <a:cubicBezTo>
                  <a:pt x="412" y="94"/>
                  <a:pt x="320"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6"/>
          <p:cNvSpPr/>
          <p:nvPr/>
        </p:nvSpPr>
        <p:spPr>
          <a:xfrm>
            <a:off x="5638882" y="3399529"/>
            <a:ext cx="68954" cy="68867"/>
          </a:xfrm>
          <a:custGeom>
            <a:rect b="b" l="l" r="r" t="t"/>
            <a:pathLst>
              <a:path extrusionOk="0" h="1568" w="1570">
                <a:moveTo>
                  <a:pt x="785" y="0"/>
                </a:moveTo>
                <a:cubicBezTo>
                  <a:pt x="756" y="0"/>
                  <a:pt x="730" y="38"/>
                  <a:pt x="726" y="81"/>
                </a:cubicBezTo>
                <a:cubicBezTo>
                  <a:pt x="720" y="190"/>
                  <a:pt x="716" y="302"/>
                  <a:pt x="711" y="411"/>
                </a:cubicBezTo>
                <a:cubicBezTo>
                  <a:pt x="709" y="574"/>
                  <a:pt x="575" y="707"/>
                  <a:pt x="411" y="711"/>
                </a:cubicBezTo>
                <a:cubicBezTo>
                  <a:pt x="302" y="714"/>
                  <a:pt x="192" y="718"/>
                  <a:pt x="81" y="725"/>
                </a:cubicBezTo>
                <a:cubicBezTo>
                  <a:pt x="38" y="728"/>
                  <a:pt x="1" y="754"/>
                  <a:pt x="1" y="784"/>
                </a:cubicBezTo>
                <a:cubicBezTo>
                  <a:pt x="1" y="813"/>
                  <a:pt x="38" y="840"/>
                  <a:pt x="81" y="843"/>
                </a:cubicBezTo>
                <a:cubicBezTo>
                  <a:pt x="192" y="849"/>
                  <a:pt x="302" y="854"/>
                  <a:pt x="411" y="857"/>
                </a:cubicBezTo>
                <a:cubicBezTo>
                  <a:pt x="575" y="862"/>
                  <a:pt x="709" y="994"/>
                  <a:pt x="711" y="1157"/>
                </a:cubicBezTo>
                <a:cubicBezTo>
                  <a:pt x="716" y="1266"/>
                  <a:pt x="719" y="1378"/>
                  <a:pt x="726" y="1488"/>
                </a:cubicBezTo>
                <a:cubicBezTo>
                  <a:pt x="730" y="1531"/>
                  <a:pt x="755" y="1568"/>
                  <a:pt x="785" y="1568"/>
                </a:cubicBezTo>
                <a:cubicBezTo>
                  <a:pt x="813" y="1568"/>
                  <a:pt x="841" y="1531"/>
                  <a:pt x="845" y="1488"/>
                </a:cubicBezTo>
                <a:cubicBezTo>
                  <a:pt x="849" y="1378"/>
                  <a:pt x="855" y="1266"/>
                  <a:pt x="859" y="1157"/>
                </a:cubicBezTo>
                <a:cubicBezTo>
                  <a:pt x="862" y="994"/>
                  <a:pt x="996" y="862"/>
                  <a:pt x="1158" y="857"/>
                </a:cubicBezTo>
                <a:cubicBezTo>
                  <a:pt x="1268" y="854"/>
                  <a:pt x="1379" y="850"/>
                  <a:pt x="1488" y="843"/>
                </a:cubicBezTo>
                <a:cubicBezTo>
                  <a:pt x="1531" y="840"/>
                  <a:pt x="1570" y="814"/>
                  <a:pt x="1570" y="784"/>
                </a:cubicBezTo>
                <a:cubicBezTo>
                  <a:pt x="1567" y="754"/>
                  <a:pt x="1530" y="728"/>
                  <a:pt x="1488" y="725"/>
                </a:cubicBezTo>
                <a:cubicBezTo>
                  <a:pt x="1379" y="719"/>
                  <a:pt x="1268" y="714"/>
                  <a:pt x="1158" y="711"/>
                </a:cubicBezTo>
                <a:cubicBezTo>
                  <a:pt x="996" y="707"/>
                  <a:pt x="862" y="574"/>
                  <a:pt x="859" y="411"/>
                </a:cubicBezTo>
                <a:cubicBezTo>
                  <a:pt x="855" y="302"/>
                  <a:pt x="852" y="190"/>
                  <a:pt x="845" y="81"/>
                </a:cubicBezTo>
                <a:cubicBezTo>
                  <a:pt x="841" y="38"/>
                  <a:pt x="816"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6"/>
          <p:cNvSpPr/>
          <p:nvPr/>
        </p:nvSpPr>
        <p:spPr>
          <a:xfrm>
            <a:off x="1623759" y="4323781"/>
            <a:ext cx="103432" cy="103388"/>
          </a:xfrm>
          <a:custGeom>
            <a:rect b="b" l="l" r="r" t="t"/>
            <a:pathLst>
              <a:path extrusionOk="0" h="2354" w="2355">
                <a:moveTo>
                  <a:pt x="1177" y="1"/>
                </a:moveTo>
                <a:cubicBezTo>
                  <a:pt x="1134" y="1"/>
                  <a:pt x="1095" y="58"/>
                  <a:pt x="1090" y="120"/>
                </a:cubicBezTo>
                <a:cubicBezTo>
                  <a:pt x="1081" y="285"/>
                  <a:pt x="1074" y="453"/>
                  <a:pt x="1068" y="618"/>
                </a:cubicBezTo>
                <a:cubicBezTo>
                  <a:pt x="1062" y="864"/>
                  <a:pt x="863" y="1065"/>
                  <a:pt x="617" y="1067"/>
                </a:cubicBezTo>
                <a:cubicBezTo>
                  <a:pt x="452" y="1073"/>
                  <a:pt x="286" y="1080"/>
                  <a:pt x="121" y="1089"/>
                </a:cubicBezTo>
                <a:cubicBezTo>
                  <a:pt x="56" y="1093"/>
                  <a:pt x="0" y="1132"/>
                  <a:pt x="0" y="1178"/>
                </a:cubicBezTo>
                <a:cubicBezTo>
                  <a:pt x="0" y="1221"/>
                  <a:pt x="56" y="1260"/>
                  <a:pt x="121" y="1266"/>
                </a:cubicBezTo>
                <a:cubicBezTo>
                  <a:pt x="286" y="1274"/>
                  <a:pt x="452" y="1281"/>
                  <a:pt x="617" y="1287"/>
                </a:cubicBezTo>
                <a:cubicBezTo>
                  <a:pt x="863" y="1293"/>
                  <a:pt x="1064" y="1491"/>
                  <a:pt x="1068" y="1738"/>
                </a:cubicBezTo>
                <a:cubicBezTo>
                  <a:pt x="1074" y="1903"/>
                  <a:pt x="1081" y="2069"/>
                  <a:pt x="1090" y="2235"/>
                </a:cubicBezTo>
                <a:cubicBezTo>
                  <a:pt x="1093" y="2299"/>
                  <a:pt x="1134" y="2354"/>
                  <a:pt x="1177" y="2354"/>
                </a:cubicBezTo>
                <a:cubicBezTo>
                  <a:pt x="1220" y="2354"/>
                  <a:pt x="1261" y="2299"/>
                  <a:pt x="1265" y="2235"/>
                </a:cubicBezTo>
                <a:cubicBezTo>
                  <a:pt x="1275" y="2069"/>
                  <a:pt x="1282" y="1903"/>
                  <a:pt x="1286" y="1738"/>
                </a:cubicBezTo>
                <a:cubicBezTo>
                  <a:pt x="1292" y="1491"/>
                  <a:pt x="1492" y="1293"/>
                  <a:pt x="1737" y="1287"/>
                </a:cubicBezTo>
                <a:cubicBezTo>
                  <a:pt x="1902" y="1281"/>
                  <a:pt x="2069" y="1274"/>
                  <a:pt x="2234" y="1266"/>
                </a:cubicBezTo>
                <a:cubicBezTo>
                  <a:pt x="2298" y="1261"/>
                  <a:pt x="2354" y="1221"/>
                  <a:pt x="2354" y="1178"/>
                </a:cubicBezTo>
                <a:cubicBezTo>
                  <a:pt x="2354" y="1132"/>
                  <a:pt x="2298" y="1093"/>
                  <a:pt x="2234" y="1089"/>
                </a:cubicBezTo>
                <a:cubicBezTo>
                  <a:pt x="2069" y="1080"/>
                  <a:pt x="1902" y="1073"/>
                  <a:pt x="1737" y="1067"/>
                </a:cubicBezTo>
                <a:cubicBezTo>
                  <a:pt x="1492" y="1063"/>
                  <a:pt x="1291" y="864"/>
                  <a:pt x="1286" y="618"/>
                </a:cubicBezTo>
                <a:cubicBezTo>
                  <a:pt x="1282" y="453"/>
                  <a:pt x="1275" y="285"/>
                  <a:pt x="1265" y="120"/>
                </a:cubicBezTo>
                <a:cubicBezTo>
                  <a:pt x="1262" y="55"/>
                  <a:pt x="1220" y="1"/>
                  <a:pt x="1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6"/>
          <p:cNvSpPr/>
          <p:nvPr/>
        </p:nvSpPr>
        <p:spPr>
          <a:xfrm>
            <a:off x="3218978" y="5064228"/>
            <a:ext cx="75059" cy="75059"/>
          </a:xfrm>
          <a:custGeom>
            <a:rect b="b" l="l" r="r" t="t"/>
            <a:pathLst>
              <a:path extrusionOk="0" h="1709" w="1709">
                <a:moveTo>
                  <a:pt x="854" y="0"/>
                </a:moveTo>
                <a:cubicBezTo>
                  <a:pt x="823" y="0"/>
                  <a:pt x="794" y="42"/>
                  <a:pt x="791" y="89"/>
                </a:cubicBezTo>
                <a:cubicBezTo>
                  <a:pt x="784" y="208"/>
                  <a:pt x="780" y="329"/>
                  <a:pt x="775" y="449"/>
                </a:cubicBezTo>
                <a:cubicBezTo>
                  <a:pt x="772" y="627"/>
                  <a:pt x="626" y="772"/>
                  <a:pt x="449" y="775"/>
                </a:cubicBezTo>
                <a:cubicBezTo>
                  <a:pt x="329" y="780"/>
                  <a:pt x="208" y="785"/>
                  <a:pt x="88" y="793"/>
                </a:cubicBezTo>
                <a:cubicBezTo>
                  <a:pt x="42" y="795"/>
                  <a:pt x="0" y="824"/>
                  <a:pt x="0" y="854"/>
                </a:cubicBezTo>
                <a:cubicBezTo>
                  <a:pt x="0" y="887"/>
                  <a:pt x="42" y="916"/>
                  <a:pt x="88" y="917"/>
                </a:cubicBezTo>
                <a:cubicBezTo>
                  <a:pt x="208" y="925"/>
                  <a:pt x="329" y="930"/>
                  <a:pt x="449" y="933"/>
                </a:cubicBezTo>
                <a:cubicBezTo>
                  <a:pt x="626" y="938"/>
                  <a:pt x="772" y="1083"/>
                  <a:pt x="775" y="1261"/>
                </a:cubicBezTo>
                <a:cubicBezTo>
                  <a:pt x="780" y="1380"/>
                  <a:pt x="784" y="1500"/>
                  <a:pt x="791" y="1621"/>
                </a:cubicBezTo>
                <a:cubicBezTo>
                  <a:pt x="795" y="1668"/>
                  <a:pt x="824" y="1708"/>
                  <a:pt x="854" y="1708"/>
                </a:cubicBezTo>
                <a:cubicBezTo>
                  <a:pt x="887" y="1708"/>
                  <a:pt x="916" y="1667"/>
                  <a:pt x="917" y="1621"/>
                </a:cubicBezTo>
                <a:cubicBezTo>
                  <a:pt x="925" y="1500"/>
                  <a:pt x="930" y="1381"/>
                  <a:pt x="933" y="1261"/>
                </a:cubicBezTo>
                <a:cubicBezTo>
                  <a:pt x="938" y="1083"/>
                  <a:pt x="1083" y="938"/>
                  <a:pt x="1261" y="933"/>
                </a:cubicBezTo>
                <a:cubicBezTo>
                  <a:pt x="1380" y="930"/>
                  <a:pt x="1500" y="925"/>
                  <a:pt x="1621" y="917"/>
                </a:cubicBezTo>
                <a:cubicBezTo>
                  <a:pt x="1667" y="915"/>
                  <a:pt x="1708" y="886"/>
                  <a:pt x="1708" y="854"/>
                </a:cubicBezTo>
                <a:cubicBezTo>
                  <a:pt x="1708" y="824"/>
                  <a:pt x="1667" y="795"/>
                  <a:pt x="1621" y="793"/>
                </a:cubicBezTo>
                <a:cubicBezTo>
                  <a:pt x="1500" y="785"/>
                  <a:pt x="1380" y="780"/>
                  <a:pt x="1261" y="775"/>
                </a:cubicBezTo>
                <a:cubicBezTo>
                  <a:pt x="1083" y="772"/>
                  <a:pt x="938" y="627"/>
                  <a:pt x="933" y="449"/>
                </a:cubicBezTo>
                <a:cubicBezTo>
                  <a:pt x="930" y="329"/>
                  <a:pt x="925" y="208"/>
                  <a:pt x="917" y="89"/>
                </a:cubicBezTo>
                <a:cubicBezTo>
                  <a:pt x="913" y="42"/>
                  <a:pt x="884" y="0"/>
                  <a:pt x="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6"/>
          <p:cNvSpPr/>
          <p:nvPr/>
        </p:nvSpPr>
        <p:spPr>
          <a:xfrm>
            <a:off x="4354354" y="777241"/>
            <a:ext cx="80593" cy="80593"/>
          </a:xfrm>
          <a:custGeom>
            <a:rect b="b" l="l" r="r" t="t"/>
            <a:pathLst>
              <a:path extrusionOk="0" h="1835" w="1835">
                <a:moveTo>
                  <a:pt x="917" y="1"/>
                </a:moveTo>
                <a:cubicBezTo>
                  <a:pt x="884" y="1"/>
                  <a:pt x="853" y="45"/>
                  <a:pt x="850" y="94"/>
                </a:cubicBezTo>
                <a:cubicBezTo>
                  <a:pt x="843" y="223"/>
                  <a:pt x="837" y="353"/>
                  <a:pt x="833" y="482"/>
                </a:cubicBezTo>
                <a:cubicBezTo>
                  <a:pt x="830" y="674"/>
                  <a:pt x="673" y="831"/>
                  <a:pt x="481" y="834"/>
                </a:cubicBezTo>
                <a:cubicBezTo>
                  <a:pt x="352" y="838"/>
                  <a:pt x="223" y="842"/>
                  <a:pt x="93" y="849"/>
                </a:cubicBezTo>
                <a:cubicBezTo>
                  <a:pt x="43" y="854"/>
                  <a:pt x="0" y="884"/>
                  <a:pt x="0" y="918"/>
                </a:cubicBezTo>
                <a:cubicBezTo>
                  <a:pt x="0" y="953"/>
                  <a:pt x="46" y="983"/>
                  <a:pt x="93" y="986"/>
                </a:cubicBezTo>
                <a:cubicBezTo>
                  <a:pt x="223" y="993"/>
                  <a:pt x="352" y="999"/>
                  <a:pt x="481" y="1003"/>
                </a:cubicBezTo>
                <a:cubicBezTo>
                  <a:pt x="673" y="1006"/>
                  <a:pt x="830" y="1162"/>
                  <a:pt x="833" y="1353"/>
                </a:cubicBezTo>
                <a:cubicBezTo>
                  <a:pt x="837" y="1484"/>
                  <a:pt x="843" y="1613"/>
                  <a:pt x="850" y="1741"/>
                </a:cubicBezTo>
                <a:cubicBezTo>
                  <a:pt x="853" y="1791"/>
                  <a:pt x="883" y="1834"/>
                  <a:pt x="917" y="1834"/>
                </a:cubicBezTo>
                <a:cubicBezTo>
                  <a:pt x="952" y="1834"/>
                  <a:pt x="982" y="1791"/>
                  <a:pt x="986" y="1741"/>
                </a:cubicBezTo>
                <a:cubicBezTo>
                  <a:pt x="994" y="1612"/>
                  <a:pt x="998" y="1482"/>
                  <a:pt x="1002" y="1353"/>
                </a:cubicBezTo>
                <a:cubicBezTo>
                  <a:pt x="1005" y="1162"/>
                  <a:pt x="1162" y="1006"/>
                  <a:pt x="1354" y="1003"/>
                </a:cubicBezTo>
                <a:cubicBezTo>
                  <a:pt x="1483" y="999"/>
                  <a:pt x="1612" y="993"/>
                  <a:pt x="1742" y="986"/>
                </a:cubicBezTo>
                <a:cubicBezTo>
                  <a:pt x="1792" y="983"/>
                  <a:pt x="1835" y="951"/>
                  <a:pt x="1835" y="918"/>
                </a:cubicBezTo>
                <a:cubicBezTo>
                  <a:pt x="1835" y="884"/>
                  <a:pt x="1790" y="854"/>
                  <a:pt x="1742" y="849"/>
                </a:cubicBezTo>
                <a:cubicBezTo>
                  <a:pt x="1612" y="842"/>
                  <a:pt x="1483" y="838"/>
                  <a:pt x="1354" y="834"/>
                </a:cubicBezTo>
                <a:cubicBezTo>
                  <a:pt x="1162" y="829"/>
                  <a:pt x="1006" y="674"/>
                  <a:pt x="1002" y="482"/>
                </a:cubicBezTo>
                <a:cubicBezTo>
                  <a:pt x="998" y="353"/>
                  <a:pt x="994" y="223"/>
                  <a:pt x="986" y="94"/>
                </a:cubicBezTo>
                <a:cubicBezTo>
                  <a:pt x="982" y="44"/>
                  <a:pt x="952" y="1"/>
                  <a:pt x="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6"/>
          <p:cNvSpPr/>
          <p:nvPr/>
        </p:nvSpPr>
        <p:spPr>
          <a:xfrm>
            <a:off x="5804109" y="1289744"/>
            <a:ext cx="95219" cy="95175"/>
          </a:xfrm>
          <a:custGeom>
            <a:rect b="b" l="l" r="r" t="t"/>
            <a:pathLst>
              <a:path extrusionOk="0" h="2167" w="2168">
                <a:moveTo>
                  <a:pt x="1084" y="0"/>
                </a:moveTo>
                <a:cubicBezTo>
                  <a:pt x="1044" y="0"/>
                  <a:pt x="1007" y="52"/>
                  <a:pt x="1004" y="111"/>
                </a:cubicBezTo>
                <a:cubicBezTo>
                  <a:pt x="994" y="263"/>
                  <a:pt x="989" y="417"/>
                  <a:pt x="984" y="569"/>
                </a:cubicBezTo>
                <a:cubicBezTo>
                  <a:pt x="979" y="794"/>
                  <a:pt x="795" y="980"/>
                  <a:pt x="569" y="984"/>
                </a:cubicBezTo>
                <a:cubicBezTo>
                  <a:pt x="416" y="988"/>
                  <a:pt x="264" y="994"/>
                  <a:pt x="111" y="1003"/>
                </a:cubicBezTo>
                <a:cubicBezTo>
                  <a:pt x="52" y="1007"/>
                  <a:pt x="0" y="1044"/>
                  <a:pt x="0" y="1084"/>
                </a:cubicBezTo>
                <a:cubicBezTo>
                  <a:pt x="0" y="1123"/>
                  <a:pt x="52" y="1160"/>
                  <a:pt x="111" y="1165"/>
                </a:cubicBezTo>
                <a:cubicBezTo>
                  <a:pt x="264" y="1173"/>
                  <a:pt x="416" y="1179"/>
                  <a:pt x="569" y="1185"/>
                </a:cubicBezTo>
                <a:cubicBezTo>
                  <a:pt x="795" y="1188"/>
                  <a:pt x="979" y="1373"/>
                  <a:pt x="984" y="1598"/>
                </a:cubicBezTo>
                <a:cubicBezTo>
                  <a:pt x="989" y="1752"/>
                  <a:pt x="994" y="1904"/>
                  <a:pt x="1004" y="2056"/>
                </a:cubicBezTo>
                <a:cubicBezTo>
                  <a:pt x="1007" y="2115"/>
                  <a:pt x="1044" y="2167"/>
                  <a:pt x="1084" y="2167"/>
                </a:cubicBezTo>
                <a:cubicBezTo>
                  <a:pt x="1123" y="2167"/>
                  <a:pt x="1162" y="2115"/>
                  <a:pt x="1164" y="2056"/>
                </a:cubicBezTo>
                <a:cubicBezTo>
                  <a:pt x="1173" y="1904"/>
                  <a:pt x="1179" y="1752"/>
                  <a:pt x="1185" y="1598"/>
                </a:cubicBezTo>
                <a:cubicBezTo>
                  <a:pt x="1187" y="1373"/>
                  <a:pt x="1373" y="1188"/>
                  <a:pt x="1599" y="1185"/>
                </a:cubicBezTo>
                <a:cubicBezTo>
                  <a:pt x="1752" y="1181"/>
                  <a:pt x="1904" y="1173"/>
                  <a:pt x="2057" y="1165"/>
                </a:cubicBezTo>
                <a:cubicBezTo>
                  <a:pt x="2116" y="1160"/>
                  <a:pt x="2168" y="1123"/>
                  <a:pt x="2168" y="1084"/>
                </a:cubicBezTo>
                <a:cubicBezTo>
                  <a:pt x="2166" y="1043"/>
                  <a:pt x="2116" y="1007"/>
                  <a:pt x="2057" y="1003"/>
                </a:cubicBezTo>
                <a:cubicBezTo>
                  <a:pt x="1904" y="994"/>
                  <a:pt x="1752" y="988"/>
                  <a:pt x="1599" y="984"/>
                </a:cubicBezTo>
                <a:cubicBezTo>
                  <a:pt x="1373" y="980"/>
                  <a:pt x="1189" y="794"/>
                  <a:pt x="1185" y="569"/>
                </a:cubicBezTo>
                <a:cubicBezTo>
                  <a:pt x="1179" y="417"/>
                  <a:pt x="1173" y="263"/>
                  <a:pt x="1164" y="111"/>
                </a:cubicBezTo>
                <a:cubicBezTo>
                  <a:pt x="1162" y="52"/>
                  <a:pt x="1123" y="0"/>
                  <a:pt x="10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6"/>
          <p:cNvSpPr/>
          <p:nvPr/>
        </p:nvSpPr>
        <p:spPr>
          <a:xfrm>
            <a:off x="4503901" y="5840295"/>
            <a:ext cx="160528" cy="159605"/>
          </a:xfrm>
          <a:custGeom>
            <a:rect b="b" l="l" r="r" t="t"/>
            <a:pathLst>
              <a:path extrusionOk="0" h="3634" w="3655">
                <a:moveTo>
                  <a:pt x="3536" y="1"/>
                </a:moveTo>
                <a:cubicBezTo>
                  <a:pt x="3509" y="1"/>
                  <a:pt x="3481" y="11"/>
                  <a:pt x="3460" y="31"/>
                </a:cubicBezTo>
                <a:lnTo>
                  <a:pt x="42" y="3451"/>
                </a:lnTo>
                <a:cubicBezTo>
                  <a:pt x="0" y="3491"/>
                  <a:pt x="0" y="3561"/>
                  <a:pt x="42" y="3603"/>
                </a:cubicBezTo>
                <a:cubicBezTo>
                  <a:pt x="61" y="3623"/>
                  <a:pt x="89" y="3633"/>
                  <a:pt x="117" y="3633"/>
                </a:cubicBezTo>
                <a:cubicBezTo>
                  <a:pt x="144" y="3633"/>
                  <a:pt x="173" y="3624"/>
                  <a:pt x="194" y="3603"/>
                </a:cubicBezTo>
                <a:lnTo>
                  <a:pt x="3612" y="185"/>
                </a:lnTo>
                <a:cubicBezTo>
                  <a:pt x="3654" y="143"/>
                  <a:pt x="3654" y="73"/>
                  <a:pt x="3612" y="31"/>
                </a:cubicBezTo>
                <a:cubicBezTo>
                  <a:pt x="3592" y="11"/>
                  <a:pt x="3564"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6"/>
          <p:cNvSpPr/>
          <p:nvPr/>
        </p:nvSpPr>
        <p:spPr>
          <a:xfrm>
            <a:off x="2584861" y="3754710"/>
            <a:ext cx="160484" cy="159605"/>
          </a:xfrm>
          <a:custGeom>
            <a:rect b="b" l="l" r="r" t="t"/>
            <a:pathLst>
              <a:path extrusionOk="0" h="3634" w="3654">
                <a:moveTo>
                  <a:pt x="3535" y="0"/>
                </a:moveTo>
                <a:cubicBezTo>
                  <a:pt x="3508" y="0"/>
                  <a:pt x="3480" y="11"/>
                  <a:pt x="3460" y="32"/>
                </a:cubicBezTo>
                <a:lnTo>
                  <a:pt x="40" y="3450"/>
                </a:lnTo>
                <a:cubicBezTo>
                  <a:pt x="0" y="3491"/>
                  <a:pt x="0" y="3562"/>
                  <a:pt x="40" y="3602"/>
                </a:cubicBezTo>
                <a:cubicBezTo>
                  <a:pt x="60" y="3622"/>
                  <a:pt x="89" y="3634"/>
                  <a:pt x="116" y="3634"/>
                </a:cubicBezTo>
                <a:cubicBezTo>
                  <a:pt x="144" y="3634"/>
                  <a:pt x="172" y="3622"/>
                  <a:pt x="194" y="3601"/>
                </a:cubicBezTo>
                <a:lnTo>
                  <a:pt x="3612" y="184"/>
                </a:lnTo>
                <a:cubicBezTo>
                  <a:pt x="3654" y="142"/>
                  <a:pt x="3654" y="73"/>
                  <a:pt x="3612" y="32"/>
                </a:cubicBezTo>
                <a:cubicBezTo>
                  <a:pt x="3591" y="11"/>
                  <a:pt x="3563" y="0"/>
                  <a:pt x="3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6"/>
          <p:cNvSpPr/>
          <p:nvPr/>
        </p:nvSpPr>
        <p:spPr>
          <a:xfrm>
            <a:off x="2403779" y="1044187"/>
            <a:ext cx="423213" cy="422335"/>
          </a:xfrm>
          <a:custGeom>
            <a:rect b="b" l="l" r="r" t="t"/>
            <a:pathLst>
              <a:path extrusionOk="0" h="9616" w="9636">
                <a:moveTo>
                  <a:pt x="9518" y="0"/>
                </a:moveTo>
                <a:cubicBezTo>
                  <a:pt x="9490" y="0"/>
                  <a:pt x="9462" y="11"/>
                  <a:pt x="9442" y="31"/>
                </a:cubicBezTo>
                <a:lnTo>
                  <a:pt x="42" y="9432"/>
                </a:lnTo>
                <a:cubicBezTo>
                  <a:pt x="0" y="9475"/>
                  <a:pt x="0" y="9542"/>
                  <a:pt x="42" y="9584"/>
                </a:cubicBezTo>
                <a:cubicBezTo>
                  <a:pt x="62" y="9605"/>
                  <a:pt x="90" y="9615"/>
                  <a:pt x="118" y="9615"/>
                </a:cubicBezTo>
                <a:cubicBezTo>
                  <a:pt x="146" y="9615"/>
                  <a:pt x="172" y="9605"/>
                  <a:pt x="194" y="9584"/>
                </a:cubicBezTo>
                <a:lnTo>
                  <a:pt x="9594" y="184"/>
                </a:lnTo>
                <a:cubicBezTo>
                  <a:pt x="9636" y="140"/>
                  <a:pt x="9636" y="73"/>
                  <a:pt x="9594" y="31"/>
                </a:cubicBezTo>
                <a:cubicBezTo>
                  <a:pt x="9573" y="11"/>
                  <a:pt x="9545" y="0"/>
                  <a:pt x="9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6"/>
          <p:cNvSpPr/>
          <p:nvPr/>
        </p:nvSpPr>
        <p:spPr>
          <a:xfrm>
            <a:off x="5660886" y="3724624"/>
            <a:ext cx="127061" cy="126402"/>
          </a:xfrm>
          <a:custGeom>
            <a:rect b="b" l="l" r="r" t="t"/>
            <a:pathLst>
              <a:path extrusionOk="0" h="2878" w="2893">
                <a:moveTo>
                  <a:pt x="2812" y="0"/>
                </a:moveTo>
                <a:cubicBezTo>
                  <a:pt x="2793" y="0"/>
                  <a:pt x="2774" y="7"/>
                  <a:pt x="2760" y="22"/>
                </a:cubicBezTo>
                <a:lnTo>
                  <a:pt x="30" y="2754"/>
                </a:lnTo>
                <a:cubicBezTo>
                  <a:pt x="1" y="2781"/>
                  <a:pt x="1" y="2827"/>
                  <a:pt x="30" y="2856"/>
                </a:cubicBezTo>
                <a:cubicBezTo>
                  <a:pt x="44" y="2870"/>
                  <a:pt x="61" y="2877"/>
                  <a:pt x="80" y="2877"/>
                </a:cubicBezTo>
                <a:cubicBezTo>
                  <a:pt x="100" y="2877"/>
                  <a:pt x="117" y="2871"/>
                  <a:pt x="132" y="2856"/>
                </a:cubicBezTo>
                <a:lnTo>
                  <a:pt x="2863" y="124"/>
                </a:lnTo>
                <a:cubicBezTo>
                  <a:pt x="2892" y="95"/>
                  <a:pt x="2891" y="50"/>
                  <a:pt x="2863" y="22"/>
                </a:cubicBezTo>
                <a:cubicBezTo>
                  <a:pt x="2849" y="7"/>
                  <a:pt x="2830" y="0"/>
                  <a:pt x="2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6"/>
          <p:cNvSpPr/>
          <p:nvPr/>
        </p:nvSpPr>
        <p:spPr>
          <a:xfrm>
            <a:off x="5588154" y="3884625"/>
            <a:ext cx="39835" cy="39221"/>
          </a:xfrm>
          <a:custGeom>
            <a:rect b="b" l="l" r="r" t="t"/>
            <a:pathLst>
              <a:path extrusionOk="0" h="893" w="907">
                <a:moveTo>
                  <a:pt x="826" y="1"/>
                </a:moveTo>
                <a:cubicBezTo>
                  <a:pt x="808" y="1"/>
                  <a:pt x="790" y="8"/>
                  <a:pt x="775" y="22"/>
                </a:cubicBezTo>
                <a:lnTo>
                  <a:pt x="29" y="769"/>
                </a:lnTo>
                <a:cubicBezTo>
                  <a:pt x="0" y="798"/>
                  <a:pt x="0" y="842"/>
                  <a:pt x="29" y="871"/>
                </a:cubicBezTo>
                <a:cubicBezTo>
                  <a:pt x="43" y="885"/>
                  <a:pt x="62" y="892"/>
                  <a:pt x="79" y="892"/>
                </a:cubicBezTo>
                <a:cubicBezTo>
                  <a:pt x="98" y="892"/>
                  <a:pt x="116" y="885"/>
                  <a:pt x="131" y="871"/>
                </a:cubicBezTo>
                <a:lnTo>
                  <a:pt x="877" y="124"/>
                </a:lnTo>
                <a:cubicBezTo>
                  <a:pt x="906" y="96"/>
                  <a:pt x="906" y="51"/>
                  <a:pt x="877" y="22"/>
                </a:cubicBezTo>
                <a:cubicBezTo>
                  <a:pt x="863" y="8"/>
                  <a:pt x="845"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6"/>
          <p:cNvSpPr/>
          <p:nvPr/>
        </p:nvSpPr>
        <p:spPr>
          <a:xfrm>
            <a:off x="774434" y="4400861"/>
            <a:ext cx="24947" cy="24947"/>
          </a:xfrm>
          <a:custGeom>
            <a:rect b="b" l="l" r="r" t="t"/>
            <a:pathLst>
              <a:path extrusionOk="0" h="568" w="568">
                <a:moveTo>
                  <a:pt x="285" y="0"/>
                </a:moveTo>
                <a:cubicBezTo>
                  <a:pt x="128" y="0"/>
                  <a:pt x="0" y="128"/>
                  <a:pt x="0" y="284"/>
                </a:cubicBezTo>
                <a:cubicBezTo>
                  <a:pt x="0" y="439"/>
                  <a:pt x="128" y="567"/>
                  <a:pt x="285" y="567"/>
                </a:cubicBezTo>
                <a:cubicBezTo>
                  <a:pt x="440" y="567"/>
                  <a:pt x="567" y="439"/>
                  <a:pt x="567" y="284"/>
                </a:cubicBezTo>
                <a:cubicBezTo>
                  <a:pt x="567" y="128"/>
                  <a:pt x="440"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6"/>
          <p:cNvSpPr/>
          <p:nvPr/>
        </p:nvSpPr>
        <p:spPr>
          <a:xfrm>
            <a:off x="112253" y="4139493"/>
            <a:ext cx="43349" cy="43437"/>
          </a:xfrm>
          <a:custGeom>
            <a:rect b="b" l="l" r="r" t="t"/>
            <a:pathLst>
              <a:path extrusionOk="0" h="989" w="987">
                <a:moveTo>
                  <a:pt x="493" y="1"/>
                </a:moveTo>
                <a:cubicBezTo>
                  <a:pt x="220" y="1"/>
                  <a:pt x="1" y="222"/>
                  <a:pt x="1" y="494"/>
                </a:cubicBezTo>
                <a:cubicBezTo>
                  <a:pt x="1" y="767"/>
                  <a:pt x="223" y="988"/>
                  <a:pt x="493" y="988"/>
                </a:cubicBezTo>
                <a:cubicBezTo>
                  <a:pt x="766" y="988"/>
                  <a:pt x="987" y="767"/>
                  <a:pt x="987" y="494"/>
                </a:cubicBezTo>
                <a:cubicBezTo>
                  <a:pt x="987" y="222"/>
                  <a:pt x="766"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36"/>
          <p:cNvSpPr/>
          <p:nvPr/>
        </p:nvSpPr>
        <p:spPr>
          <a:xfrm>
            <a:off x="1227952" y="3296448"/>
            <a:ext cx="23190" cy="23146"/>
          </a:xfrm>
          <a:custGeom>
            <a:rect b="b" l="l" r="r" t="t"/>
            <a:pathLst>
              <a:path extrusionOk="0" h="527" w="528">
                <a:moveTo>
                  <a:pt x="263" y="0"/>
                </a:moveTo>
                <a:cubicBezTo>
                  <a:pt x="118" y="0"/>
                  <a:pt x="1" y="118"/>
                  <a:pt x="1" y="263"/>
                </a:cubicBezTo>
                <a:cubicBezTo>
                  <a:pt x="1" y="409"/>
                  <a:pt x="118" y="527"/>
                  <a:pt x="263" y="527"/>
                </a:cubicBezTo>
                <a:cubicBezTo>
                  <a:pt x="410" y="527"/>
                  <a:pt x="528" y="409"/>
                  <a:pt x="528" y="263"/>
                </a:cubicBezTo>
                <a:cubicBezTo>
                  <a:pt x="528" y="118"/>
                  <a:pt x="410"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36"/>
          <p:cNvSpPr/>
          <p:nvPr/>
        </p:nvSpPr>
        <p:spPr>
          <a:xfrm>
            <a:off x="386928" y="3331101"/>
            <a:ext cx="17348" cy="17392"/>
          </a:xfrm>
          <a:custGeom>
            <a:rect b="b" l="l" r="r" t="t"/>
            <a:pathLst>
              <a:path extrusionOk="0" h="396" w="395">
                <a:moveTo>
                  <a:pt x="197" y="1"/>
                </a:moveTo>
                <a:cubicBezTo>
                  <a:pt x="88" y="1"/>
                  <a:pt x="0" y="88"/>
                  <a:pt x="0" y="197"/>
                </a:cubicBezTo>
                <a:cubicBezTo>
                  <a:pt x="0" y="308"/>
                  <a:pt x="88" y="395"/>
                  <a:pt x="197" y="395"/>
                </a:cubicBezTo>
                <a:cubicBezTo>
                  <a:pt x="307" y="395"/>
                  <a:pt x="395" y="308"/>
                  <a:pt x="395" y="197"/>
                </a:cubicBezTo>
                <a:cubicBezTo>
                  <a:pt x="395" y="88"/>
                  <a:pt x="307"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6"/>
          <p:cNvSpPr/>
          <p:nvPr/>
        </p:nvSpPr>
        <p:spPr>
          <a:xfrm>
            <a:off x="805969" y="3758926"/>
            <a:ext cx="28855" cy="28855"/>
          </a:xfrm>
          <a:custGeom>
            <a:rect b="b" l="l" r="r" t="t"/>
            <a:pathLst>
              <a:path extrusionOk="0" h="657" w="657">
                <a:moveTo>
                  <a:pt x="329" y="0"/>
                </a:moveTo>
                <a:cubicBezTo>
                  <a:pt x="147" y="0"/>
                  <a:pt x="0" y="147"/>
                  <a:pt x="0" y="329"/>
                </a:cubicBezTo>
                <a:cubicBezTo>
                  <a:pt x="0" y="510"/>
                  <a:pt x="147" y="656"/>
                  <a:pt x="329" y="656"/>
                </a:cubicBezTo>
                <a:cubicBezTo>
                  <a:pt x="510" y="656"/>
                  <a:pt x="656" y="510"/>
                  <a:pt x="656" y="329"/>
                </a:cubicBezTo>
                <a:cubicBezTo>
                  <a:pt x="656" y="147"/>
                  <a:pt x="510"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6"/>
          <p:cNvSpPr/>
          <p:nvPr/>
        </p:nvSpPr>
        <p:spPr>
          <a:xfrm>
            <a:off x="691777" y="4498758"/>
            <a:ext cx="14977" cy="14977"/>
          </a:xfrm>
          <a:custGeom>
            <a:rect b="b" l="l" r="r" t="t"/>
            <a:pathLst>
              <a:path extrusionOk="0" h="341" w="341">
                <a:moveTo>
                  <a:pt x="171" y="1"/>
                </a:moveTo>
                <a:cubicBezTo>
                  <a:pt x="75" y="1"/>
                  <a:pt x="0" y="77"/>
                  <a:pt x="0" y="170"/>
                </a:cubicBezTo>
                <a:cubicBezTo>
                  <a:pt x="0" y="266"/>
                  <a:pt x="78" y="341"/>
                  <a:pt x="171" y="341"/>
                </a:cubicBezTo>
                <a:cubicBezTo>
                  <a:pt x="266" y="341"/>
                  <a:pt x="341" y="266"/>
                  <a:pt x="341" y="170"/>
                </a:cubicBezTo>
                <a:cubicBezTo>
                  <a:pt x="341" y="75"/>
                  <a:pt x="264"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6"/>
          <p:cNvSpPr/>
          <p:nvPr/>
        </p:nvSpPr>
        <p:spPr>
          <a:xfrm>
            <a:off x="1064219" y="4736893"/>
            <a:ext cx="16953" cy="16953"/>
          </a:xfrm>
          <a:custGeom>
            <a:rect b="b" l="l" r="r" t="t"/>
            <a:pathLst>
              <a:path extrusionOk="0" h="386" w="386">
                <a:moveTo>
                  <a:pt x="193" y="1"/>
                </a:moveTo>
                <a:cubicBezTo>
                  <a:pt x="87" y="1"/>
                  <a:pt x="0" y="87"/>
                  <a:pt x="0" y="193"/>
                </a:cubicBezTo>
                <a:cubicBezTo>
                  <a:pt x="0" y="299"/>
                  <a:pt x="87" y="386"/>
                  <a:pt x="193" y="386"/>
                </a:cubicBezTo>
                <a:cubicBezTo>
                  <a:pt x="299" y="386"/>
                  <a:pt x="385" y="299"/>
                  <a:pt x="385" y="193"/>
                </a:cubicBezTo>
                <a:cubicBezTo>
                  <a:pt x="385" y="87"/>
                  <a:pt x="299"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6"/>
          <p:cNvSpPr/>
          <p:nvPr/>
        </p:nvSpPr>
        <p:spPr>
          <a:xfrm>
            <a:off x="1423528" y="5883863"/>
            <a:ext cx="23190" cy="23278"/>
          </a:xfrm>
          <a:custGeom>
            <a:rect b="b" l="l" r="r" t="t"/>
            <a:pathLst>
              <a:path extrusionOk="0" h="530" w="528">
                <a:moveTo>
                  <a:pt x="265" y="1"/>
                </a:moveTo>
                <a:cubicBezTo>
                  <a:pt x="120" y="1"/>
                  <a:pt x="1" y="120"/>
                  <a:pt x="1" y="265"/>
                </a:cubicBezTo>
                <a:cubicBezTo>
                  <a:pt x="1" y="410"/>
                  <a:pt x="120" y="529"/>
                  <a:pt x="265" y="529"/>
                </a:cubicBezTo>
                <a:cubicBezTo>
                  <a:pt x="410" y="529"/>
                  <a:pt x="528" y="410"/>
                  <a:pt x="528" y="265"/>
                </a:cubicBezTo>
                <a:cubicBezTo>
                  <a:pt x="528" y="120"/>
                  <a:pt x="410" y="1"/>
                  <a:pt x="2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6"/>
          <p:cNvSpPr/>
          <p:nvPr/>
        </p:nvSpPr>
        <p:spPr>
          <a:xfrm>
            <a:off x="2793656" y="5667470"/>
            <a:ext cx="31886" cy="31886"/>
          </a:xfrm>
          <a:custGeom>
            <a:rect b="b" l="l" r="r" t="t"/>
            <a:pathLst>
              <a:path extrusionOk="0" h="726" w="726">
                <a:moveTo>
                  <a:pt x="363" y="1"/>
                </a:moveTo>
                <a:cubicBezTo>
                  <a:pt x="165" y="1"/>
                  <a:pt x="1" y="162"/>
                  <a:pt x="1" y="363"/>
                </a:cubicBezTo>
                <a:cubicBezTo>
                  <a:pt x="1" y="564"/>
                  <a:pt x="165" y="726"/>
                  <a:pt x="363" y="726"/>
                </a:cubicBezTo>
                <a:cubicBezTo>
                  <a:pt x="562" y="726"/>
                  <a:pt x="726" y="564"/>
                  <a:pt x="726" y="363"/>
                </a:cubicBezTo>
                <a:cubicBezTo>
                  <a:pt x="726" y="165"/>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6"/>
          <p:cNvSpPr/>
          <p:nvPr/>
        </p:nvSpPr>
        <p:spPr>
          <a:xfrm>
            <a:off x="1590248" y="5808233"/>
            <a:ext cx="29075" cy="29031"/>
          </a:xfrm>
          <a:custGeom>
            <a:rect b="b" l="l" r="r" t="t"/>
            <a:pathLst>
              <a:path extrusionOk="0" h="661" w="662">
                <a:moveTo>
                  <a:pt x="331" y="0"/>
                </a:moveTo>
                <a:cubicBezTo>
                  <a:pt x="147" y="0"/>
                  <a:pt x="1" y="148"/>
                  <a:pt x="1" y="330"/>
                </a:cubicBezTo>
                <a:cubicBezTo>
                  <a:pt x="1" y="514"/>
                  <a:pt x="150" y="661"/>
                  <a:pt x="331" y="661"/>
                </a:cubicBezTo>
                <a:cubicBezTo>
                  <a:pt x="513" y="661"/>
                  <a:pt x="661" y="514"/>
                  <a:pt x="661" y="330"/>
                </a:cubicBezTo>
                <a:cubicBezTo>
                  <a:pt x="661" y="148"/>
                  <a:pt x="513"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6"/>
          <p:cNvSpPr/>
          <p:nvPr/>
        </p:nvSpPr>
        <p:spPr>
          <a:xfrm>
            <a:off x="-144196" y="5963271"/>
            <a:ext cx="31886" cy="31886"/>
          </a:xfrm>
          <a:custGeom>
            <a:rect b="b" l="l" r="r" t="t"/>
            <a:pathLst>
              <a:path extrusionOk="0" h="726" w="726">
                <a:moveTo>
                  <a:pt x="364" y="0"/>
                </a:moveTo>
                <a:cubicBezTo>
                  <a:pt x="163" y="0"/>
                  <a:pt x="1" y="163"/>
                  <a:pt x="1" y="364"/>
                </a:cubicBezTo>
                <a:cubicBezTo>
                  <a:pt x="1" y="563"/>
                  <a:pt x="163" y="725"/>
                  <a:pt x="364" y="725"/>
                </a:cubicBezTo>
                <a:cubicBezTo>
                  <a:pt x="564" y="725"/>
                  <a:pt x="726" y="563"/>
                  <a:pt x="726" y="364"/>
                </a:cubicBezTo>
                <a:cubicBezTo>
                  <a:pt x="726" y="163"/>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6"/>
          <p:cNvSpPr/>
          <p:nvPr/>
        </p:nvSpPr>
        <p:spPr>
          <a:xfrm>
            <a:off x="-94786" y="5574623"/>
            <a:ext cx="17348" cy="17392"/>
          </a:xfrm>
          <a:custGeom>
            <a:rect b="b" l="l" r="r" t="t"/>
            <a:pathLst>
              <a:path extrusionOk="0" h="396" w="395">
                <a:moveTo>
                  <a:pt x="197" y="0"/>
                </a:moveTo>
                <a:cubicBezTo>
                  <a:pt x="88" y="0"/>
                  <a:pt x="0" y="89"/>
                  <a:pt x="0" y="198"/>
                </a:cubicBezTo>
                <a:cubicBezTo>
                  <a:pt x="0" y="308"/>
                  <a:pt x="88" y="395"/>
                  <a:pt x="197" y="395"/>
                </a:cubicBezTo>
                <a:cubicBezTo>
                  <a:pt x="306" y="395"/>
                  <a:pt x="395" y="308"/>
                  <a:pt x="395" y="198"/>
                </a:cubicBezTo>
                <a:cubicBezTo>
                  <a:pt x="395" y="89"/>
                  <a:pt x="306" y="0"/>
                  <a:pt x="197" y="0"/>
                </a:cubicBezTo>
                <a:close/>
              </a:path>
            </a:pathLst>
          </a:custGeom>
          <a:solidFill>
            <a:srgbClr val="FEC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6"/>
          <p:cNvSpPr/>
          <p:nvPr/>
        </p:nvSpPr>
        <p:spPr>
          <a:xfrm>
            <a:off x="3669026" y="3329520"/>
            <a:ext cx="26835" cy="26835"/>
          </a:xfrm>
          <a:custGeom>
            <a:rect b="b" l="l" r="r" t="t"/>
            <a:pathLst>
              <a:path extrusionOk="0" h="611" w="611">
                <a:moveTo>
                  <a:pt x="305" y="1"/>
                </a:moveTo>
                <a:cubicBezTo>
                  <a:pt x="137" y="1"/>
                  <a:pt x="0" y="137"/>
                  <a:pt x="0" y="305"/>
                </a:cubicBezTo>
                <a:cubicBezTo>
                  <a:pt x="0" y="474"/>
                  <a:pt x="138" y="611"/>
                  <a:pt x="305" y="611"/>
                </a:cubicBezTo>
                <a:cubicBezTo>
                  <a:pt x="474" y="611"/>
                  <a:pt x="611" y="474"/>
                  <a:pt x="611" y="305"/>
                </a:cubicBezTo>
                <a:cubicBezTo>
                  <a:pt x="611" y="137"/>
                  <a:pt x="474"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6"/>
          <p:cNvSpPr/>
          <p:nvPr/>
        </p:nvSpPr>
        <p:spPr>
          <a:xfrm>
            <a:off x="1140947" y="2889793"/>
            <a:ext cx="32764" cy="32852"/>
          </a:xfrm>
          <a:custGeom>
            <a:rect b="b" l="l" r="r" t="t"/>
            <a:pathLst>
              <a:path extrusionOk="0" h="748" w="746">
                <a:moveTo>
                  <a:pt x="374" y="1"/>
                </a:moveTo>
                <a:cubicBezTo>
                  <a:pt x="167" y="1"/>
                  <a:pt x="1" y="167"/>
                  <a:pt x="1" y="374"/>
                </a:cubicBezTo>
                <a:cubicBezTo>
                  <a:pt x="1" y="581"/>
                  <a:pt x="167" y="747"/>
                  <a:pt x="374" y="747"/>
                </a:cubicBezTo>
                <a:cubicBezTo>
                  <a:pt x="579" y="747"/>
                  <a:pt x="746" y="581"/>
                  <a:pt x="746" y="374"/>
                </a:cubicBezTo>
                <a:cubicBezTo>
                  <a:pt x="746" y="167"/>
                  <a:pt x="579"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6"/>
          <p:cNvSpPr/>
          <p:nvPr/>
        </p:nvSpPr>
        <p:spPr>
          <a:xfrm>
            <a:off x="677591" y="2965160"/>
            <a:ext cx="14538" cy="14538"/>
          </a:xfrm>
          <a:custGeom>
            <a:rect b="b" l="l" r="r" t="t"/>
            <a:pathLst>
              <a:path extrusionOk="0" h="331" w="331">
                <a:moveTo>
                  <a:pt x="165" y="0"/>
                </a:moveTo>
                <a:cubicBezTo>
                  <a:pt x="73" y="0"/>
                  <a:pt x="0" y="74"/>
                  <a:pt x="0" y="165"/>
                </a:cubicBezTo>
                <a:cubicBezTo>
                  <a:pt x="0" y="257"/>
                  <a:pt x="73" y="331"/>
                  <a:pt x="165" y="331"/>
                </a:cubicBezTo>
                <a:cubicBezTo>
                  <a:pt x="257" y="331"/>
                  <a:pt x="330" y="257"/>
                  <a:pt x="330" y="165"/>
                </a:cubicBezTo>
                <a:cubicBezTo>
                  <a:pt x="330" y="74"/>
                  <a:pt x="257"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6"/>
          <p:cNvSpPr/>
          <p:nvPr/>
        </p:nvSpPr>
        <p:spPr>
          <a:xfrm>
            <a:off x="193417" y="2142582"/>
            <a:ext cx="29997" cy="29997"/>
          </a:xfrm>
          <a:custGeom>
            <a:rect b="b" l="l" r="r" t="t"/>
            <a:pathLst>
              <a:path extrusionOk="0" h="683" w="683">
                <a:moveTo>
                  <a:pt x="342" y="0"/>
                </a:moveTo>
                <a:cubicBezTo>
                  <a:pt x="152" y="0"/>
                  <a:pt x="0" y="153"/>
                  <a:pt x="0" y="341"/>
                </a:cubicBezTo>
                <a:cubicBezTo>
                  <a:pt x="0" y="530"/>
                  <a:pt x="152" y="682"/>
                  <a:pt x="342" y="682"/>
                </a:cubicBezTo>
                <a:cubicBezTo>
                  <a:pt x="530" y="682"/>
                  <a:pt x="682" y="530"/>
                  <a:pt x="682" y="341"/>
                </a:cubicBezTo>
                <a:cubicBezTo>
                  <a:pt x="682" y="153"/>
                  <a:pt x="530"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6"/>
          <p:cNvSpPr/>
          <p:nvPr/>
        </p:nvSpPr>
        <p:spPr>
          <a:xfrm>
            <a:off x="76897" y="313446"/>
            <a:ext cx="20730" cy="20642"/>
          </a:xfrm>
          <a:custGeom>
            <a:rect b="b" l="l" r="r" t="t"/>
            <a:pathLst>
              <a:path extrusionOk="0" h="470" w="472">
                <a:moveTo>
                  <a:pt x="236" y="1"/>
                </a:moveTo>
                <a:cubicBezTo>
                  <a:pt x="106" y="1"/>
                  <a:pt x="0" y="105"/>
                  <a:pt x="0" y="236"/>
                </a:cubicBezTo>
                <a:cubicBezTo>
                  <a:pt x="0" y="365"/>
                  <a:pt x="106" y="470"/>
                  <a:pt x="236" y="470"/>
                </a:cubicBezTo>
                <a:cubicBezTo>
                  <a:pt x="366" y="470"/>
                  <a:pt x="471" y="365"/>
                  <a:pt x="471" y="236"/>
                </a:cubicBezTo>
                <a:cubicBezTo>
                  <a:pt x="471" y="105"/>
                  <a:pt x="366"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6"/>
          <p:cNvSpPr/>
          <p:nvPr/>
        </p:nvSpPr>
        <p:spPr>
          <a:xfrm>
            <a:off x="428828" y="1609789"/>
            <a:ext cx="23058" cy="23058"/>
          </a:xfrm>
          <a:custGeom>
            <a:rect b="b" l="l" r="r" t="t"/>
            <a:pathLst>
              <a:path extrusionOk="0" h="525" w="525">
                <a:moveTo>
                  <a:pt x="262" y="1"/>
                </a:moveTo>
                <a:cubicBezTo>
                  <a:pt x="117" y="1"/>
                  <a:pt x="1" y="117"/>
                  <a:pt x="1" y="262"/>
                </a:cubicBezTo>
                <a:cubicBezTo>
                  <a:pt x="1" y="408"/>
                  <a:pt x="117" y="525"/>
                  <a:pt x="262" y="525"/>
                </a:cubicBezTo>
                <a:cubicBezTo>
                  <a:pt x="407" y="525"/>
                  <a:pt x="525" y="407"/>
                  <a:pt x="525" y="262"/>
                </a:cubicBezTo>
                <a:cubicBezTo>
                  <a:pt x="525" y="117"/>
                  <a:pt x="407"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6"/>
          <p:cNvSpPr/>
          <p:nvPr/>
        </p:nvSpPr>
        <p:spPr>
          <a:xfrm>
            <a:off x="77468" y="1436963"/>
            <a:ext cx="20511" cy="20555"/>
          </a:xfrm>
          <a:custGeom>
            <a:rect b="b" l="l" r="r" t="t"/>
            <a:pathLst>
              <a:path extrusionOk="0" h="468" w="467">
                <a:moveTo>
                  <a:pt x="234" y="1"/>
                </a:moveTo>
                <a:cubicBezTo>
                  <a:pt x="105" y="1"/>
                  <a:pt x="0" y="104"/>
                  <a:pt x="0" y="233"/>
                </a:cubicBezTo>
                <a:cubicBezTo>
                  <a:pt x="0" y="362"/>
                  <a:pt x="105" y="467"/>
                  <a:pt x="234" y="467"/>
                </a:cubicBezTo>
                <a:cubicBezTo>
                  <a:pt x="363" y="467"/>
                  <a:pt x="467" y="362"/>
                  <a:pt x="467" y="233"/>
                </a:cubicBezTo>
                <a:cubicBezTo>
                  <a:pt x="467" y="104"/>
                  <a:pt x="36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6"/>
          <p:cNvSpPr/>
          <p:nvPr/>
        </p:nvSpPr>
        <p:spPr>
          <a:xfrm>
            <a:off x="432254" y="946860"/>
            <a:ext cx="24551" cy="24639"/>
          </a:xfrm>
          <a:custGeom>
            <a:rect b="b" l="l" r="r" t="t"/>
            <a:pathLst>
              <a:path extrusionOk="0" h="561" w="559">
                <a:moveTo>
                  <a:pt x="279" y="1"/>
                </a:moveTo>
                <a:cubicBezTo>
                  <a:pt x="125" y="1"/>
                  <a:pt x="0" y="127"/>
                  <a:pt x="0" y="281"/>
                </a:cubicBezTo>
                <a:cubicBezTo>
                  <a:pt x="0" y="436"/>
                  <a:pt x="125" y="561"/>
                  <a:pt x="279" y="561"/>
                </a:cubicBezTo>
                <a:cubicBezTo>
                  <a:pt x="434" y="561"/>
                  <a:pt x="559" y="434"/>
                  <a:pt x="559" y="281"/>
                </a:cubicBezTo>
                <a:cubicBezTo>
                  <a:pt x="559" y="127"/>
                  <a:pt x="434"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6"/>
          <p:cNvSpPr/>
          <p:nvPr/>
        </p:nvSpPr>
        <p:spPr>
          <a:xfrm>
            <a:off x="971635" y="971455"/>
            <a:ext cx="20555" cy="20555"/>
          </a:xfrm>
          <a:custGeom>
            <a:rect b="b" l="l" r="r" t="t"/>
            <a:pathLst>
              <a:path extrusionOk="0" h="468" w="468">
                <a:moveTo>
                  <a:pt x="234" y="1"/>
                </a:moveTo>
                <a:cubicBezTo>
                  <a:pt x="104" y="1"/>
                  <a:pt x="1" y="105"/>
                  <a:pt x="1" y="235"/>
                </a:cubicBezTo>
                <a:cubicBezTo>
                  <a:pt x="1" y="364"/>
                  <a:pt x="104" y="467"/>
                  <a:pt x="234" y="467"/>
                </a:cubicBezTo>
                <a:cubicBezTo>
                  <a:pt x="363" y="467"/>
                  <a:pt x="468" y="364"/>
                  <a:pt x="468" y="235"/>
                </a:cubicBezTo>
                <a:cubicBezTo>
                  <a:pt x="468" y="105"/>
                  <a:pt x="36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6"/>
          <p:cNvSpPr/>
          <p:nvPr/>
        </p:nvSpPr>
        <p:spPr>
          <a:xfrm>
            <a:off x="551233" y="784839"/>
            <a:ext cx="14362" cy="14406"/>
          </a:xfrm>
          <a:custGeom>
            <a:rect b="b" l="l" r="r" t="t"/>
            <a:pathLst>
              <a:path extrusionOk="0" h="328" w="327">
                <a:moveTo>
                  <a:pt x="164" y="0"/>
                </a:moveTo>
                <a:cubicBezTo>
                  <a:pt x="74" y="0"/>
                  <a:pt x="0" y="73"/>
                  <a:pt x="0" y="164"/>
                </a:cubicBezTo>
                <a:cubicBezTo>
                  <a:pt x="0" y="254"/>
                  <a:pt x="74" y="327"/>
                  <a:pt x="164" y="327"/>
                </a:cubicBezTo>
                <a:cubicBezTo>
                  <a:pt x="254" y="327"/>
                  <a:pt x="326" y="254"/>
                  <a:pt x="326" y="164"/>
                </a:cubicBezTo>
                <a:cubicBezTo>
                  <a:pt x="326" y="73"/>
                  <a:pt x="254"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6"/>
          <p:cNvSpPr/>
          <p:nvPr/>
        </p:nvSpPr>
        <p:spPr>
          <a:xfrm>
            <a:off x="2402944" y="1167470"/>
            <a:ext cx="33160" cy="33160"/>
          </a:xfrm>
          <a:custGeom>
            <a:rect b="b" l="l" r="r" t="t"/>
            <a:pathLst>
              <a:path extrusionOk="0" h="755" w="755">
                <a:moveTo>
                  <a:pt x="376" y="1"/>
                </a:moveTo>
                <a:cubicBezTo>
                  <a:pt x="168" y="1"/>
                  <a:pt x="0" y="169"/>
                  <a:pt x="0" y="377"/>
                </a:cubicBezTo>
                <a:cubicBezTo>
                  <a:pt x="0" y="585"/>
                  <a:pt x="168" y="755"/>
                  <a:pt x="376" y="755"/>
                </a:cubicBezTo>
                <a:cubicBezTo>
                  <a:pt x="585" y="755"/>
                  <a:pt x="754" y="585"/>
                  <a:pt x="754" y="377"/>
                </a:cubicBezTo>
                <a:cubicBezTo>
                  <a:pt x="754" y="169"/>
                  <a:pt x="585" y="1"/>
                  <a:pt x="376" y="1"/>
                </a:cubicBezTo>
                <a:close/>
              </a:path>
            </a:pathLst>
          </a:custGeom>
          <a:solidFill>
            <a:srgbClr val="FA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6"/>
          <p:cNvSpPr/>
          <p:nvPr/>
        </p:nvSpPr>
        <p:spPr>
          <a:xfrm>
            <a:off x="2982512" y="661556"/>
            <a:ext cx="35663" cy="35663"/>
          </a:xfrm>
          <a:custGeom>
            <a:rect b="b" l="l" r="r" t="t"/>
            <a:pathLst>
              <a:path extrusionOk="0" h="812" w="812">
                <a:moveTo>
                  <a:pt x="407" y="1"/>
                </a:moveTo>
                <a:cubicBezTo>
                  <a:pt x="181" y="1"/>
                  <a:pt x="1" y="181"/>
                  <a:pt x="1" y="405"/>
                </a:cubicBezTo>
                <a:cubicBezTo>
                  <a:pt x="1" y="631"/>
                  <a:pt x="181" y="812"/>
                  <a:pt x="407" y="812"/>
                </a:cubicBezTo>
                <a:cubicBezTo>
                  <a:pt x="631" y="812"/>
                  <a:pt x="812" y="631"/>
                  <a:pt x="812" y="405"/>
                </a:cubicBezTo>
                <a:cubicBezTo>
                  <a:pt x="812" y="181"/>
                  <a:pt x="631"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6"/>
          <p:cNvSpPr/>
          <p:nvPr/>
        </p:nvSpPr>
        <p:spPr>
          <a:xfrm>
            <a:off x="3958107" y="2372196"/>
            <a:ext cx="33906" cy="33994"/>
          </a:xfrm>
          <a:custGeom>
            <a:rect b="b" l="l" r="r" t="t"/>
            <a:pathLst>
              <a:path extrusionOk="0" h="774" w="772">
                <a:moveTo>
                  <a:pt x="385" y="1"/>
                </a:moveTo>
                <a:cubicBezTo>
                  <a:pt x="173" y="1"/>
                  <a:pt x="1" y="175"/>
                  <a:pt x="1" y="387"/>
                </a:cubicBezTo>
                <a:cubicBezTo>
                  <a:pt x="1" y="600"/>
                  <a:pt x="173" y="773"/>
                  <a:pt x="385" y="773"/>
                </a:cubicBezTo>
                <a:cubicBezTo>
                  <a:pt x="599" y="773"/>
                  <a:pt x="772" y="600"/>
                  <a:pt x="772" y="387"/>
                </a:cubicBezTo>
                <a:cubicBezTo>
                  <a:pt x="772" y="175"/>
                  <a:pt x="599"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6"/>
          <p:cNvSpPr/>
          <p:nvPr/>
        </p:nvSpPr>
        <p:spPr>
          <a:xfrm>
            <a:off x="2933278" y="4781471"/>
            <a:ext cx="36937" cy="36937"/>
          </a:xfrm>
          <a:custGeom>
            <a:rect b="b" l="l" r="r" t="t"/>
            <a:pathLst>
              <a:path extrusionOk="0" h="841" w="841">
                <a:moveTo>
                  <a:pt x="419" y="1"/>
                </a:moveTo>
                <a:cubicBezTo>
                  <a:pt x="188" y="1"/>
                  <a:pt x="0" y="189"/>
                  <a:pt x="0" y="421"/>
                </a:cubicBezTo>
                <a:cubicBezTo>
                  <a:pt x="0" y="654"/>
                  <a:pt x="188" y="841"/>
                  <a:pt x="419" y="841"/>
                </a:cubicBezTo>
                <a:cubicBezTo>
                  <a:pt x="652" y="841"/>
                  <a:pt x="840" y="654"/>
                  <a:pt x="840" y="421"/>
                </a:cubicBezTo>
                <a:cubicBezTo>
                  <a:pt x="840" y="189"/>
                  <a:pt x="652" y="1"/>
                  <a:pt x="4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6"/>
          <p:cNvSpPr/>
          <p:nvPr/>
        </p:nvSpPr>
        <p:spPr>
          <a:xfrm>
            <a:off x="1353300" y="738460"/>
            <a:ext cx="27362" cy="27362"/>
          </a:xfrm>
          <a:custGeom>
            <a:rect b="b" l="l" r="r" t="t"/>
            <a:pathLst>
              <a:path extrusionOk="0" h="623" w="623">
                <a:moveTo>
                  <a:pt x="312" y="1"/>
                </a:moveTo>
                <a:cubicBezTo>
                  <a:pt x="141" y="1"/>
                  <a:pt x="1" y="139"/>
                  <a:pt x="1" y="311"/>
                </a:cubicBezTo>
                <a:cubicBezTo>
                  <a:pt x="1" y="482"/>
                  <a:pt x="141" y="623"/>
                  <a:pt x="312" y="623"/>
                </a:cubicBezTo>
                <a:cubicBezTo>
                  <a:pt x="482" y="623"/>
                  <a:pt x="622" y="483"/>
                  <a:pt x="622" y="311"/>
                </a:cubicBezTo>
                <a:cubicBezTo>
                  <a:pt x="622" y="142"/>
                  <a:pt x="485"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6"/>
          <p:cNvSpPr/>
          <p:nvPr/>
        </p:nvSpPr>
        <p:spPr>
          <a:xfrm>
            <a:off x="1501969" y="520090"/>
            <a:ext cx="18139" cy="18183"/>
          </a:xfrm>
          <a:custGeom>
            <a:rect b="b" l="l" r="r" t="t"/>
            <a:pathLst>
              <a:path extrusionOk="0" h="414" w="413">
                <a:moveTo>
                  <a:pt x="208" y="0"/>
                </a:moveTo>
                <a:cubicBezTo>
                  <a:pt x="94" y="0"/>
                  <a:pt x="1" y="92"/>
                  <a:pt x="1" y="207"/>
                </a:cubicBezTo>
                <a:cubicBezTo>
                  <a:pt x="1" y="320"/>
                  <a:pt x="94" y="413"/>
                  <a:pt x="208" y="413"/>
                </a:cubicBezTo>
                <a:cubicBezTo>
                  <a:pt x="320" y="413"/>
                  <a:pt x="413" y="320"/>
                  <a:pt x="413" y="207"/>
                </a:cubicBezTo>
                <a:cubicBezTo>
                  <a:pt x="413" y="93"/>
                  <a:pt x="3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36"/>
          <p:cNvSpPr/>
          <p:nvPr/>
        </p:nvSpPr>
        <p:spPr>
          <a:xfrm>
            <a:off x="502306" y="2632422"/>
            <a:ext cx="68823" cy="68823"/>
          </a:xfrm>
          <a:custGeom>
            <a:rect b="b" l="l" r="r" t="t"/>
            <a:pathLst>
              <a:path extrusionOk="0" h="1567" w="1567">
                <a:moveTo>
                  <a:pt x="784" y="1"/>
                </a:moveTo>
                <a:cubicBezTo>
                  <a:pt x="755" y="1"/>
                  <a:pt x="728" y="38"/>
                  <a:pt x="725" y="81"/>
                </a:cubicBezTo>
                <a:cubicBezTo>
                  <a:pt x="720" y="190"/>
                  <a:pt x="714" y="302"/>
                  <a:pt x="711" y="411"/>
                </a:cubicBezTo>
                <a:cubicBezTo>
                  <a:pt x="707" y="575"/>
                  <a:pt x="575" y="707"/>
                  <a:pt x="411" y="711"/>
                </a:cubicBezTo>
                <a:cubicBezTo>
                  <a:pt x="302" y="714"/>
                  <a:pt x="190" y="718"/>
                  <a:pt x="81" y="726"/>
                </a:cubicBezTo>
                <a:cubicBezTo>
                  <a:pt x="38" y="729"/>
                  <a:pt x="0" y="754"/>
                  <a:pt x="0" y="783"/>
                </a:cubicBezTo>
                <a:cubicBezTo>
                  <a:pt x="0" y="812"/>
                  <a:pt x="38" y="838"/>
                  <a:pt x="81" y="842"/>
                </a:cubicBezTo>
                <a:cubicBezTo>
                  <a:pt x="190" y="848"/>
                  <a:pt x="302" y="852"/>
                  <a:pt x="411" y="856"/>
                </a:cubicBezTo>
                <a:cubicBezTo>
                  <a:pt x="575" y="859"/>
                  <a:pt x="707" y="993"/>
                  <a:pt x="711" y="1156"/>
                </a:cubicBezTo>
                <a:cubicBezTo>
                  <a:pt x="714" y="1265"/>
                  <a:pt x="718" y="1376"/>
                  <a:pt x="725" y="1487"/>
                </a:cubicBezTo>
                <a:cubicBezTo>
                  <a:pt x="728" y="1530"/>
                  <a:pt x="754" y="1567"/>
                  <a:pt x="784" y="1567"/>
                </a:cubicBezTo>
                <a:cubicBezTo>
                  <a:pt x="813" y="1567"/>
                  <a:pt x="840" y="1530"/>
                  <a:pt x="842" y="1487"/>
                </a:cubicBezTo>
                <a:cubicBezTo>
                  <a:pt x="847" y="1376"/>
                  <a:pt x="853" y="1265"/>
                  <a:pt x="856" y="1156"/>
                </a:cubicBezTo>
                <a:cubicBezTo>
                  <a:pt x="860" y="993"/>
                  <a:pt x="992" y="859"/>
                  <a:pt x="1156" y="856"/>
                </a:cubicBezTo>
                <a:cubicBezTo>
                  <a:pt x="1265" y="852"/>
                  <a:pt x="1377" y="849"/>
                  <a:pt x="1486" y="842"/>
                </a:cubicBezTo>
                <a:cubicBezTo>
                  <a:pt x="1529" y="838"/>
                  <a:pt x="1567" y="813"/>
                  <a:pt x="1567" y="783"/>
                </a:cubicBezTo>
                <a:cubicBezTo>
                  <a:pt x="1567" y="754"/>
                  <a:pt x="1529" y="727"/>
                  <a:pt x="1486" y="726"/>
                </a:cubicBezTo>
                <a:cubicBezTo>
                  <a:pt x="1377" y="720"/>
                  <a:pt x="1265" y="714"/>
                  <a:pt x="1156" y="711"/>
                </a:cubicBezTo>
                <a:cubicBezTo>
                  <a:pt x="992" y="707"/>
                  <a:pt x="860" y="575"/>
                  <a:pt x="856" y="411"/>
                </a:cubicBezTo>
                <a:cubicBezTo>
                  <a:pt x="853" y="302"/>
                  <a:pt x="849" y="190"/>
                  <a:pt x="842" y="81"/>
                </a:cubicBezTo>
                <a:cubicBezTo>
                  <a:pt x="839" y="38"/>
                  <a:pt x="813"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36"/>
          <p:cNvSpPr/>
          <p:nvPr/>
        </p:nvSpPr>
        <p:spPr>
          <a:xfrm>
            <a:off x="5067351" y="1985392"/>
            <a:ext cx="103432" cy="103432"/>
          </a:xfrm>
          <a:custGeom>
            <a:rect b="b" l="l" r="r" t="t"/>
            <a:pathLst>
              <a:path extrusionOk="0" h="2355" w="2355">
                <a:moveTo>
                  <a:pt x="1177" y="0"/>
                </a:moveTo>
                <a:cubicBezTo>
                  <a:pt x="1134" y="0"/>
                  <a:pt x="1094" y="56"/>
                  <a:pt x="1090" y="121"/>
                </a:cubicBezTo>
                <a:cubicBezTo>
                  <a:pt x="1081" y="286"/>
                  <a:pt x="1074" y="453"/>
                  <a:pt x="1068" y="618"/>
                </a:cubicBezTo>
                <a:cubicBezTo>
                  <a:pt x="1062" y="865"/>
                  <a:pt x="863" y="1063"/>
                  <a:pt x="617" y="1069"/>
                </a:cubicBezTo>
                <a:cubicBezTo>
                  <a:pt x="452" y="1074"/>
                  <a:pt x="286" y="1081"/>
                  <a:pt x="121" y="1090"/>
                </a:cubicBezTo>
                <a:cubicBezTo>
                  <a:pt x="56" y="1093"/>
                  <a:pt x="0" y="1135"/>
                  <a:pt x="0" y="1178"/>
                </a:cubicBezTo>
                <a:cubicBezTo>
                  <a:pt x="0" y="1221"/>
                  <a:pt x="57" y="1261"/>
                  <a:pt x="121" y="1267"/>
                </a:cubicBezTo>
                <a:cubicBezTo>
                  <a:pt x="286" y="1275"/>
                  <a:pt x="452" y="1282"/>
                  <a:pt x="617" y="1287"/>
                </a:cubicBezTo>
                <a:cubicBezTo>
                  <a:pt x="863" y="1293"/>
                  <a:pt x="1064" y="1492"/>
                  <a:pt x="1068" y="1738"/>
                </a:cubicBezTo>
                <a:cubicBezTo>
                  <a:pt x="1074" y="1903"/>
                  <a:pt x="1081" y="2069"/>
                  <a:pt x="1090" y="2234"/>
                </a:cubicBezTo>
                <a:cubicBezTo>
                  <a:pt x="1093" y="2299"/>
                  <a:pt x="1134" y="2355"/>
                  <a:pt x="1177" y="2355"/>
                </a:cubicBezTo>
                <a:cubicBezTo>
                  <a:pt x="1220" y="2355"/>
                  <a:pt x="1260" y="2297"/>
                  <a:pt x="1265" y="2234"/>
                </a:cubicBezTo>
                <a:cubicBezTo>
                  <a:pt x="1273" y="2069"/>
                  <a:pt x="1281" y="1903"/>
                  <a:pt x="1286" y="1738"/>
                </a:cubicBezTo>
                <a:cubicBezTo>
                  <a:pt x="1292" y="1492"/>
                  <a:pt x="1492" y="1291"/>
                  <a:pt x="1737" y="1287"/>
                </a:cubicBezTo>
                <a:cubicBezTo>
                  <a:pt x="1902" y="1282"/>
                  <a:pt x="2069" y="1275"/>
                  <a:pt x="2234" y="1267"/>
                </a:cubicBezTo>
                <a:cubicBezTo>
                  <a:pt x="2298" y="1262"/>
                  <a:pt x="2354" y="1224"/>
                  <a:pt x="2354" y="1178"/>
                </a:cubicBezTo>
                <a:cubicBezTo>
                  <a:pt x="2354" y="1135"/>
                  <a:pt x="2298" y="1096"/>
                  <a:pt x="2234" y="1090"/>
                </a:cubicBezTo>
                <a:cubicBezTo>
                  <a:pt x="2069" y="1081"/>
                  <a:pt x="1902" y="1074"/>
                  <a:pt x="1737" y="1069"/>
                </a:cubicBezTo>
                <a:cubicBezTo>
                  <a:pt x="1492" y="1063"/>
                  <a:pt x="1291" y="865"/>
                  <a:pt x="1286" y="618"/>
                </a:cubicBezTo>
                <a:cubicBezTo>
                  <a:pt x="1281" y="453"/>
                  <a:pt x="1273" y="286"/>
                  <a:pt x="1265" y="121"/>
                </a:cubicBezTo>
                <a:cubicBezTo>
                  <a:pt x="1262" y="56"/>
                  <a:pt x="1220" y="0"/>
                  <a:pt x="1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6"/>
          <p:cNvSpPr/>
          <p:nvPr/>
        </p:nvSpPr>
        <p:spPr>
          <a:xfrm>
            <a:off x="3312483" y="1563892"/>
            <a:ext cx="74971" cy="75059"/>
          </a:xfrm>
          <a:custGeom>
            <a:rect b="b" l="l" r="r" t="t"/>
            <a:pathLst>
              <a:path extrusionOk="0" h="1709" w="1707">
                <a:moveTo>
                  <a:pt x="854" y="0"/>
                </a:moveTo>
                <a:cubicBezTo>
                  <a:pt x="821" y="0"/>
                  <a:pt x="793" y="42"/>
                  <a:pt x="791" y="89"/>
                </a:cubicBezTo>
                <a:cubicBezTo>
                  <a:pt x="784" y="209"/>
                  <a:pt x="778" y="329"/>
                  <a:pt x="775" y="450"/>
                </a:cubicBezTo>
                <a:cubicBezTo>
                  <a:pt x="771" y="628"/>
                  <a:pt x="626" y="773"/>
                  <a:pt x="448" y="776"/>
                </a:cubicBezTo>
                <a:cubicBezTo>
                  <a:pt x="327" y="780"/>
                  <a:pt x="208" y="786"/>
                  <a:pt x="88" y="793"/>
                </a:cubicBezTo>
                <a:cubicBezTo>
                  <a:pt x="40" y="796"/>
                  <a:pt x="0" y="825"/>
                  <a:pt x="0" y="855"/>
                </a:cubicBezTo>
                <a:cubicBezTo>
                  <a:pt x="1" y="885"/>
                  <a:pt x="40" y="915"/>
                  <a:pt x="88" y="918"/>
                </a:cubicBezTo>
                <a:cubicBezTo>
                  <a:pt x="208" y="925"/>
                  <a:pt x="327" y="931"/>
                  <a:pt x="448" y="934"/>
                </a:cubicBezTo>
                <a:cubicBezTo>
                  <a:pt x="626" y="938"/>
                  <a:pt x="771" y="1083"/>
                  <a:pt x="775" y="1261"/>
                </a:cubicBezTo>
                <a:cubicBezTo>
                  <a:pt x="778" y="1380"/>
                  <a:pt x="784" y="1501"/>
                  <a:pt x="791" y="1621"/>
                </a:cubicBezTo>
                <a:cubicBezTo>
                  <a:pt x="794" y="1667"/>
                  <a:pt x="823" y="1709"/>
                  <a:pt x="854" y="1709"/>
                </a:cubicBezTo>
                <a:cubicBezTo>
                  <a:pt x="886" y="1709"/>
                  <a:pt x="915" y="1667"/>
                  <a:pt x="916" y="1621"/>
                </a:cubicBezTo>
                <a:cubicBezTo>
                  <a:pt x="923" y="1501"/>
                  <a:pt x="929" y="1380"/>
                  <a:pt x="932" y="1261"/>
                </a:cubicBezTo>
                <a:cubicBezTo>
                  <a:pt x="936" y="1083"/>
                  <a:pt x="1081" y="938"/>
                  <a:pt x="1259" y="934"/>
                </a:cubicBezTo>
                <a:cubicBezTo>
                  <a:pt x="1380" y="931"/>
                  <a:pt x="1499" y="925"/>
                  <a:pt x="1619" y="918"/>
                </a:cubicBezTo>
                <a:cubicBezTo>
                  <a:pt x="1667" y="915"/>
                  <a:pt x="1707" y="885"/>
                  <a:pt x="1707" y="855"/>
                </a:cubicBezTo>
                <a:cubicBezTo>
                  <a:pt x="1707" y="823"/>
                  <a:pt x="1667" y="794"/>
                  <a:pt x="1619" y="793"/>
                </a:cubicBezTo>
                <a:cubicBezTo>
                  <a:pt x="1500" y="786"/>
                  <a:pt x="1380" y="780"/>
                  <a:pt x="1259" y="776"/>
                </a:cubicBezTo>
                <a:cubicBezTo>
                  <a:pt x="1081" y="773"/>
                  <a:pt x="936" y="626"/>
                  <a:pt x="932" y="450"/>
                </a:cubicBezTo>
                <a:cubicBezTo>
                  <a:pt x="929" y="329"/>
                  <a:pt x="923" y="209"/>
                  <a:pt x="916" y="89"/>
                </a:cubicBezTo>
                <a:cubicBezTo>
                  <a:pt x="913" y="42"/>
                  <a:pt x="884" y="0"/>
                  <a:pt x="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6"/>
          <p:cNvSpPr/>
          <p:nvPr/>
        </p:nvSpPr>
        <p:spPr>
          <a:xfrm>
            <a:off x="1848849" y="5216675"/>
            <a:ext cx="80593" cy="80549"/>
          </a:xfrm>
          <a:custGeom>
            <a:rect b="b" l="l" r="r" t="t"/>
            <a:pathLst>
              <a:path extrusionOk="0" h="1834" w="1835">
                <a:moveTo>
                  <a:pt x="918" y="0"/>
                </a:moveTo>
                <a:cubicBezTo>
                  <a:pt x="883" y="0"/>
                  <a:pt x="853" y="43"/>
                  <a:pt x="849" y="94"/>
                </a:cubicBezTo>
                <a:cubicBezTo>
                  <a:pt x="841" y="223"/>
                  <a:pt x="837" y="352"/>
                  <a:pt x="833" y="481"/>
                </a:cubicBezTo>
                <a:cubicBezTo>
                  <a:pt x="830" y="672"/>
                  <a:pt x="673" y="829"/>
                  <a:pt x="481" y="833"/>
                </a:cubicBezTo>
                <a:cubicBezTo>
                  <a:pt x="352" y="836"/>
                  <a:pt x="223" y="842"/>
                  <a:pt x="94" y="849"/>
                </a:cubicBezTo>
                <a:cubicBezTo>
                  <a:pt x="43" y="852"/>
                  <a:pt x="0" y="883"/>
                  <a:pt x="0" y="918"/>
                </a:cubicBezTo>
                <a:cubicBezTo>
                  <a:pt x="0" y="951"/>
                  <a:pt x="45" y="982"/>
                  <a:pt x="94" y="985"/>
                </a:cubicBezTo>
                <a:cubicBezTo>
                  <a:pt x="223" y="992"/>
                  <a:pt x="352" y="998"/>
                  <a:pt x="481" y="1001"/>
                </a:cubicBezTo>
                <a:cubicBezTo>
                  <a:pt x="673" y="1005"/>
                  <a:pt x="830" y="1160"/>
                  <a:pt x="833" y="1353"/>
                </a:cubicBezTo>
                <a:cubicBezTo>
                  <a:pt x="836" y="1482"/>
                  <a:pt x="841" y="1611"/>
                  <a:pt x="849" y="1740"/>
                </a:cubicBezTo>
                <a:cubicBezTo>
                  <a:pt x="853" y="1791"/>
                  <a:pt x="883" y="1834"/>
                  <a:pt x="918" y="1834"/>
                </a:cubicBezTo>
                <a:cubicBezTo>
                  <a:pt x="952" y="1834"/>
                  <a:pt x="982" y="1789"/>
                  <a:pt x="985" y="1740"/>
                </a:cubicBezTo>
                <a:cubicBezTo>
                  <a:pt x="992" y="1611"/>
                  <a:pt x="998" y="1482"/>
                  <a:pt x="1002" y="1353"/>
                </a:cubicBezTo>
                <a:cubicBezTo>
                  <a:pt x="1005" y="1162"/>
                  <a:pt x="1162" y="1005"/>
                  <a:pt x="1354" y="1001"/>
                </a:cubicBezTo>
                <a:cubicBezTo>
                  <a:pt x="1483" y="998"/>
                  <a:pt x="1612" y="992"/>
                  <a:pt x="1742" y="985"/>
                </a:cubicBezTo>
                <a:cubicBezTo>
                  <a:pt x="1792" y="982"/>
                  <a:pt x="1835" y="951"/>
                  <a:pt x="1835" y="918"/>
                </a:cubicBezTo>
                <a:cubicBezTo>
                  <a:pt x="1835" y="883"/>
                  <a:pt x="1789" y="852"/>
                  <a:pt x="1742" y="849"/>
                </a:cubicBezTo>
                <a:cubicBezTo>
                  <a:pt x="1612" y="842"/>
                  <a:pt x="1483" y="836"/>
                  <a:pt x="1354" y="833"/>
                </a:cubicBezTo>
                <a:cubicBezTo>
                  <a:pt x="1162" y="829"/>
                  <a:pt x="1005" y="674"/>
                  <a:pt x="1002" y="481"/>
                </a:cubicBezTo>
                <a:cubicBezTo>
                  <a:pt x="998" y="352"/>
                  <a:pt x="992" y="223"/>
                  <a:pt x="985" y="94"/>
                </a:cubicBezTo>
                <a:cubicBezTo>
                  <a:pt x="982" y="43"/>
                  <a:pt x="952" y="0"/>
                  <a:pt x="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6"/>
          <p:cNvSpPr/>
          <p:nvPr/>
        </p:nvSpPr>
        <p:spPr>
          <a:xfrm>
            <a:off x="231671" y="4961631"/>
            <a:ext cx="95306" cy="95262"/>
          </a:xfrm>
          <a:custGeom>
            <a:rect b="b" l="l" r="r" t="t"/>
            <a:pathLst>
              <a:path extrusionOk="0" h="2169" w="2170">
                <a:moveTo>
                  <a:pt x="1086" y="0"/>
                </a:moveTo>
                <a:cubicBezTo>
                  <a:pt x="1046" y="0"/>
                  <a:pt x="1008" y="52"/>
                  <a:pt x="1004" y="111"/>
                </a:cubicBezTo>
                <a:cubicBezTo>
                  <a:pt x="995" y="265"/>
                  <a:pt x="990" y="417"/>
                  <a:pt x="985" y="569"/>
                </a:cubicBezTo>
                <a:cubicBezTo>
                  <a:pt x="981" y="796"/>
                  <a:pt x="796" y="979"/>
                  <a:pt x="571" y="984"/>
                </a:cubicBezTo>
                <a:cubicBezTo>
                  <a:pt x="418" y="989"/>
                  <a:pt x="265" y="994"/>
                  <a:pt x="113" y="1004"/>
                </a:cubicBezTo>
                <a:cubicBezTo>
                  <a:pt x="54" y="1007"/>
                  <a:pt x="1" y="1044"/>
                  <a:pt x="1" y="1084"/>
                </a:cubicBezTo>
                <a:cubicBezTo>
                  <a:pt x="2" y="1126"/>
                  <a:pt x="54" y="1162"/>
                  <a:pt x="113" y="1165"/>
                </a:cubicBezTo>
                <a:cubicBezTo>
                  <a:pt x="265" y="1173"/>
                  <a:pt x="418" y="1179"/>
                  <a:pt x="571" y="1185"/>
                </a:cubicBezTo>
                <a:cubicBezTo>
                  <a:pt x="796" y="1188"/>
                  <a:pt x="981" y="1373"/>
                  <a:pt x="985" y="1600"/>
                </a:cubicBezTo>
                <a:cubicBezTo>
                  <a:pt x="990" y="1752"/>
                  <a:pt x="995" y="1904"/>
                  <a:pt x="1004" y="2056"/>
                </a:cubicBezTo>
                <a:cubicBezTo>
                  <a:pt x="1008" y="2116"/>
                  <a:pt x="1046" y="2168"/>
                  <a:pt x="1086" y="2168"/>
                </a:cubicBezTo>
                <a:cubicBezTo>
                  <a:pt x="1125" y="2168"/>
                  <a:pt x="1162" y="2116"/>
                  <a:pt x="1166" y="2056"/>
                </a:cubicBezTo>
                <a:cubicBezTo>
                  <a:pt x="1175" y="1904"/>
                  <a:pt x="1181" y="1752"/>
                  <a:pt x="1186" y="1600"/>
                </a:cubicBezTo>
                <a:cubicBezTo>
                  <a:pt x="1189" y="1373"/>
                  <a:pt x="1374" y="1188"/>
                  <a:pt x="1600" y="1185"/>
                </a:cubicBezTo>
                <a:cubicBezTo>
                  <a:pt x="1753" y="1179"/>
                  <a:pt x="1906" y="1173"/>
                  <a:pt x="2058" y="1165"/>
                </a:cubicBezTo>
                <a:cubicBezTo>
                  <a:pt x="2117" y="1162"/>
                  <a:pt x="2170" y="1123"/>
                  <a:pt x="2170" y="1084"/>
                </a:cubicBezTo>
                <a:cubicBezTo>
                  <a:pt x="2170" y="1044"/>
                  <a:pt x="2117" y="1007"/>
                  <a:pt x="2058" y="1004"/>
                </a:cubicBezTo>
                <a:cubicBezTo>
                  <a:pt x="1906" y="994"/>
                  <a:pt x="1753" y="989"/>
                  <a:pt x="1600" y="984"/>
                </a:cubicBezTo>
                <a:cubicBezTo>
                  <a:pt x="1374" y="979"/>
                  <a:pt x="1189" y="796"/>
                  <a:pt x="1186" y="569"/>
                </a:cubicBezTo>
                <a:cubicBezTo>
                  <a:pt x="1181" y="417"/>
                  <a:pt x="1175" y="265"/>
                  <a:pt x="1166" y="111"/>
                </a:cubicBezTo>
                <a:cubicBezTo>
                  <a:pt x="1162" y="52"/>
                  <a:pt x="1125"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6"/>
          <p:cNvSpPr/>
          <p:nvPr/>
        </p:nvSpPr>
        <p:spPr>
          <a:xfrm>
            <a:off x="1619499" y="74609"/>
            <a:ext cx="160528" cy="159605"/>
          </a:xfrm>
          <a:custGeom>
            <a:rect b="b" l="l" r="r" t="t"/>
            <a:pathLst>
              <a:path extrusionOk="0" h="3634" w="3655">
                <a:moveTo>
                  <a:pt x="3536" y="1"/>
                </a:moveTo>
                <a:cubicBezTo>
                  <a:pt x="3508" y="1"/>
                  <a:pt x="3481" y="11"/>
                  <a:pt x="3461" y="32"/>
                </a:cubicBezTo>
                <a:lnTo>
                  <a:pt x="41" y="3450"/>
                </a:lnTo>
                <a:cubicBezTo>
                  <a:pt x="1" y="3493"/>
                  <a:pt x="1" y="3561"/>
                  <a:pt x="41" y="3602"/>
                </a:cubicBezTo>
                <a:cubicBezTo>
                  <a:pt x="61" y="3624"/>
                  <a:pt x="90" y="3634"/>
                  <a:pt x="117" y="3634"/>
                </a:cubicBezTo>
                <a:cubicBezTo>
                  <a:pt x="144" y="3634"/>
                  <a:pt x="173" y="3624"/>
                  <a:pt x="192" y="3602"/>
                </a:cubicBezTo>
                <a:lnTo>
                  <a:pt x="3613" y="184"/>
                </a:lnTo>
                <a:cubicBezTo>
                  <a:pt x="3655" y="141"/>
                  <a:pt x="3655" y="72"/>
                  <a:pt x="3613" y="32"/>
                </a:cubicBezTo>
                <a:cubicBezTo>
                  <a:pt x="3592" y="11"/>
                  <a:pt x="3564"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36"/>
          <p:cNvSpPr/>
          <p:nvPr/>
        </p:nvSpPr>
        <p:spPr>
          <a:xfrm>
            <a:off x="3530327" y="5073803"/>
            <a:ext cx="160484" cy="159605"/>
          </a:xfrm>
          <a:custGeom>
            <a:rect b="b" l="l" r="r" t="t"/>
            <a:pathLst>
              <a:path extrusionOk="0" h="3634" w="3654">
                <a:moveTo>
                  <a:pt x="3535" y="1"/>
                </a:moveTo>
                <a:cubicBezTo>
                  <a:pt x="3508" y="1"/>
                  <a:pt x="3480" y="11"/>
                  <a:pt x="3460" y="32"/>
                </a:cubicBezTo>
                <a:lnTo>
                  <a:pt x="40" y="3450"/>
                </a:lnTo>
                <a:cubicBezTo>
                  <a:pt x="0" y="3492"/>
                  <a:pt x="0" y="3562"/>
                  <a:pt x="40" y="3604"/>
                </a:cubicBezTo>
                <a:cubicBezTo>
                  <a:pt x="60" y="3622"/>
                  <a:pt x="89" y="3634"/>
                  <a:pt x="116" y="3634"/>
                </a:cubicBezTo>
                <a:cubicBezTo>
                  <a:pt x="145" y="3634"/>
                  <a:pt x="171" y="3622"/>
                  <a:pt x="194" y="3604"/>
                </a:cubicBezTo>
                <a:lnTo>
                  <a:pt x="3612" y="184"/>
                </a:lnTo>
                <a:cubicBezTo>
                  <a:pt x="3654" y="144"/>
                  <a:pt x="3654" y="74"/>
                  <a:pt x="3612" y="32"/>
                </a:cubicBezTo>
                <a:cubicBezTo>
                  <a:pt x="3591" y="11"/>
                  <a:pt x="3563" y="1"/>
                  <a:pt x="35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36"/>
          <p:cNvSpPr/>
          <p:nvPr/>
        </p:nvSpPr>
        <p:spPr>
          <a:xfrm>
            <a:off x="90688" y="2621574"/>
            <a:ext cx="127017" cy="126402"/>
          </a:xfrm>
          <a:custGeom>
            <a:rect b="b" l="l" r="r" t="t"/>
            <a:pathLst>
              <a:path extrusionOk="0" h="2878" w="2892">
                <a:moveTo>
                  <a:pt x="2812" y="1"/>
                </a:moveTo>
                <a:cubicBezTo>
                  <a:pt x="2794" y="1"/>
                  <a:pt x="2776" y="8"/>
                  <a:pt x="2761" y="22"/>
                </a:cubicBezTo>
                <a:lnTo>
                  <a:pt x="29" y="2754"/>
                </a:lnTo>
                <a:cubicBezTo>
                  <a:pt x="1" y="2783"/>
                  <a:pt x="1" y="2827"/>
                  <a:pt x="29" y="2856"/>
                </a:cubicBezTo>
                <a:cubicBezTo>
                  <a:pt x="44" y="2871"/>
                  <a:pt x="62" y="2878"/>
                  <a:pt x="80" y="2878"/>
                </a:cubicBezTo>
                <a:cubicBezTo>
                  <a:pt x="100" y="2878"/>
                  <a:pt x="118" y="2871"/>
                  <a:pt x="133" y="2856"/>
                </a:cubicBezTo>
                <a:lnTo>
                  <a:pt x="2863" y="126"/>
                </a:lnTo>
                <a:cubicBezTo>
                  <a:pt x="2892" y="97"/>
                  <a:pt x="2892" y="51"/>
                  <a:pt x="2863" y="22"/>
                </a:cubicBezTo>
                <a:cubicBezTo>
                  <a:pt x="2849" y="8"/>
                  <a:pt x="2831" y="1"/>
                  <a:pt x="28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6"/>
          <p:cNvSpPr/>
          <p:nvPr/>
        </p:nvSpPr>
        <p:spPr>
          <a:xfrm>
            <a:off x="250645" y="2548886"/>
            <a:ext cx="39835" cy="39177"/>
          </a:xfrm>
          <a:custGeom>
            <a:rect b="b" l="l" r="r" t="t"/>
            <a:pathLst>
              <a:path extrusionOk="0" h="892" w="907">
                <a:moveTo>
                  <a:pt x="827" y="0"/>
                </a:moveTo>
                <a:cubicBezTo>
                  <a:pt x="809" y="0"/>
                  <a:pt x="790" y="8"/>
                  <a:pt x="776" y="22"/>
                </a:cubicBezTo>
                <a:lnTo>
                  <a:pt x="29" y="769"/>
                </a:lnTo>
                <a:cubicBezTo>
                  <a:pt x="1" y="797"/>
                  <a:pt x="1" y="842"/>
                  <a:pt x="29" y="870"/>
                </a:cubicBezTo>
                <a:cubicBezTo>
                  <a:pt x="44" y="885"/>
                  <a:pt x="61" y="892"/>
                  <a:pt x="80" y="892"/>
                </a:cubicBezTo>
                <a:cubicBezTo>
                  <a:pt x="97" y="892"/>
                  <a:pt x="117" y="886"/>
                  <a:pt x="131" y="870"/>
                </a:cubicBezTo>
                <a:lnTo>
                  <a:pt x="878" y="124"/>
                </a:lnTo>
                <a:cubicBezTo>
                  <a:pt x="907" y="95"/>
                  <a:pt x="907" y="51"/>
                  <a:pt x="878" y="22"/>
                </a:cubicBezTo>
                <a:cubicBezTo>
                  <a:pt x="864" y="8"/>
                  <a:pt x="845" y="0"/>
                  <a:pt x="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6"/>
          <p:cNvSpPr/>
          <p:nvPr/>
        </p:nvSpPr>
        <p:spPr>
          <a:xfrm rot="1924066">
            <a:off x="1145449" y="1120403"/>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6"/>
          <p:cNvSpPr/>
          <p:nvPr/>
        </p:nvSpPr>
        <p:spPr>
          <a:xfrm rot="1924066">
            <a:off x="1439974" y="1436178"/>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6"/>
          <p:cNvSpPr/>
          <p:nvPr/>
        </p:nvSpPr>
        <p:spPr>
          <a:xfrm rot="1924066">
            <a:off x="1129124" y="1466391"/>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6"/>
          <p:cNvSpPr/>
          <p:nvPr/>
        </p:nvSpPr>
        <p:spPr>
          <a:xfrm>
            <a:off x="867193" y="1085560"/>
            <a:ext cx="1493675" cy="1461482"/>
          </a:xfrm>
          <a:custGeom>
            <a:rect b="b" l="l" r="r" t="t"/>
            <a:pathLst>
              <a:path extrusionOk="0" h="33276" w="34009">
                <a:moveTo>
                  <a:pt x="14162" y="0"/>
                </a:moveTo>
                <a:cubicBezTo>
                  <a:pt x="13594" y="0"/>
                  <a:pt x="13022" y="24"/>
                  <a:pt x="12444" y="74"/>
                </a:cubicBezTo>
                <a:cubicBezTo>
                  <a:pt x="12145" y="101"/>
                  <a:pt x="11850" y="137"/>
                  <a:pt x="11555" y="175"/>
                </a:cubicBezTo>
                <a:cubicBezTo>
                  <a:pt x="4623" y="2859"/>
                  <a:pt x="0" y="9876"/>
                  <a:pt x="688" y="17653"/>
                </a:cubicBezTo>
                <a:cubicBezTo>
                  <a:pt x="1477" y="26565"/>
                  <a:pt x="8955" y="33275"/>
                  <a:pt x="17734" y="33275"/>
                </a:cubicBezTo>
                <a:cubicBezTo>
                  <a:pt x="18239" y="33275"/>
                  <a:pt x="18749" y="33253"/>
                  <a:pt x="19262" y="33208"/>
                </a:cubicBezTo>
                <a:cubicBezTo>
                  <a:pt x="26092" y="32604"/>
                  <a:pt x="31628" y="28066"/>
                  <a:pt x="33842" y="22025"/>
                </a:cubicBezTo>
                <a:cubicBezTo>
                  <a:pt x="33988" y="20724"/>
                  <a:pt x="34008" y="19389"/>
                  <a:pt x="33889" y="18034"/>
                </a:cubicBezTo>
                <a:cubicBezTo>
                  <a:pt x="33859" y="17692"/>
                  <a:pt x="33820" y="17350"/>
                  <a:pt x="33773" y="17013"/>
                </a:cubicBezTo>
                <a:cubicBezTo>
                  <a:pt x="31739" y="20682"/>
                  <a:pt x="27977" y="23309"/>
                  <a:pt x="23481" y="23707"/>
                </a:cubicBezTo>
                <a:cubicBezTo>
                  <a:pt x="23089" y="23742"/>
                  <a:pt x="22700" y="23759"/>
                  <a:pt x="22314" y="23759"/>
                </a:cubicBezTo>
                <a:cubicBezTo>
                  <a:pt x="15613" y="23759"/>
                  <a:pt x="9904" y="18635"/>
                  <a:pt x="9301" y="11832"/>
                </a:cubicBezTo>
                <a:cubicBezTo>
                  <a:pt x="8877" y="7028"/>
                  <a:pt x="11113" y="2611"/>
                  <a:pt x="14786" y="10"/>
                </a:cubicBezTo>
                <a:cubicBezTo>
                  <a:pt x="14578" y="3"/>
                  <a:pt x="14370" y="0"/>
                  <a:pt x="14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7">
  <p:cSld name="BLANK_1_1_1_1_1_1_1_1_1_1_1_1_1_1_1_1_1_1_1_1_1_1_1_1_1_1_1_1_1_1_1_1_1">
    <p:bg>
      <p:bgPr>
        <a:solidFill>
          <a:schemeClr val="accent2"/>
        </a:solidFill>
      </p:bgPr>
    </p:bg>
    <p:spTree>
      <p:nvGrpSpPr>
        <p:cNvPr id="6851" name="Shape 6851"/>
        <p:cNvGrpSpPr/>
        <p:nvPr/>
      </p:nvGrpSpPr>
      <p:grpSpPr>
        <a:xfrm>
          <a:off x="0" y="0"/>
          <a:ext cx="0" cy="0"/>
          <a:chOff x="0" y="0"/>
          <a:chExt cx="0" cy="0"/>
        </a:xfrm>
      </p:grpSpPr>
      <p:grpSp>
        <p:nvGrpSpPr>
          <p:cNvPr id="6852" name="Google Shape;6852;p37"/>
          <p:cNvGrpSpPr/>
          <p:nvPr/>
        </p:nvGrpSpPr>
        <p:grpSpPr>
          <a:xfrm>
            <a:off x="-84534" y="-933450"/>
            <a:ext cx="9299335" cy="6204358"/>
            <a:chOff x="-84534" y="-933450"/>
            <a:chExt cx="9299335" cy="6204358"/>
          </a:xfrm>
        </p:grpSpPr>
        <p:sp>
          <p:nvSpPr>
            <p:cNvPr id="6853" name="Google Shape;6853;p37"/>
            <p:cNvSpPr/>
            <p:nvPr/>
          </p:nvSpPr>
          <p:spPr>
            <a:xfrm>
              <a:off x="3327198" y="-933205"/>
              <a:ext cx="2962099" cy="430908"/>
            </a:xfrm>
            <a:custGeom>
              <a:rect b="b" l="l" r="r" t="t"/>
              <a:pathLst>
                <a:path extrusionOk="0" h="10555" w="72556">
                  <a:moveTo>
                    <a:pt x="72555" y="1"/>
                  </a:moveTo>
                  <a:cubicBezTo>
                    <a:pt x="72554" y="1"/>
                    <a:pt x="72553" y="2"/>
                    <a:pt x="72552" y="2"/>
                  </a:cubicBezTo>
                  <a:lnTo>
                    <a:pt x="72555" y="2"/>
                  </a:lnTo>
                  <a:lnTo>
                    <a:pt x="72555" y="1"/>
                  </a:lnTo>
                  <a:close/>
                  <a:moveTo>
                    <a:pt x="1" y="2"/>
                  </a:moveTo>
                  <a:cubicBezTo>
                    <a:pt x="1638" y="827"/>
                    <a:pt x="3302" y="1599"/>
                    <a:pt x="4992" y="2337"/>
                  </a:cubicBezTo>
                  <a:cubicBezTo>
                    <a:pt x="6382" y="2943"/>
                    <a:pt x="7761" y="3561"/>
                    <a:pt x="9162" y="4148"/>
                  </a:cubicBezTo>
                  <a:cubicBezTo>
                    <a:pt x="10759" y="4815"/>
                    <a:pt x="12416" y="5388"/>
                    <a:pt x="13998" y="6073"/>
                  </a:cubicBezTo>
                  <a:cubicBezTo>
                    <a:pt x="17064" y="7399"/>
                    <a:pt x="20303" y="8576"/>
                    <a:pt x="23590" y="9318"/>
                  </a:cubicBezTo>
                  <a:cubicBezTo>
                    <a:pt x="25043" y="9648"/>
                    <a:pt x="26534" y="9830"/>
                    <a:pt x="28008" y="10051"/>
                  </a:cubicBezTo>
                  <a:cubicBezTo>
                    <a:pt x="28700" y="10155"/>
                    <a:pt x="29388" y="10227"/>
                    <a:pt x="30080" y="10309"/>
                  </a:cubicBezTo>
                  <a:cubicBezTo>
                    <a:pt x="29850" y="10286"/>
                    <a:pt x="29622" y="10269"/>
                    <a:pt x="29558" y="10269"/>
                  </a:cubicBezTo>
                  <a:cubicBezTo>
                    <a:pt x="29449" y="10269"/>
                    <a:pt x="29799" y="10317"/>
                    <a:pt x="31366" y="10469"/>
                  </a:cubicBezTo>
                  <a:cubicBezTo>
                    <a:pt x="32119" y="10543"/>
                    <a:pt x="32871" y="10554"/>
                    <a:pt x="33624" y="10554"/>
                  </a:cubicBezTo>
                  <a:cubicBezTo>
                    <a:pt x="33765" y="10554"/>
                    <a:pt x="33906" y="10554"/>
                    <a:pt x="34047" y="10553"/>
                  </a:cubicBezTo>
                  <a:cubicBezTo>
                    <a:pt x="47304" y="10523"/>
                    <a:pt x="60620" y="6571"/>
                    <a:pt x="72189" y="207"/>
                  </a:cubicBezTo>
                  <a:cubicBezTo>
                    <a:pt x="72311" y="140"/>
                    <a:pt x="72431" y="72"/>
                    <a:pt x="72552" y="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7"/>
            <p:cNvSpPr/>
            <p:nvPr/>
          </p:nvSpPr>
          <p:spPr>
            <a:xfrm>
              <a:off x="1833021" y="-933450"/>
              <a:ext cx="6295133" cy="1414505"/>
            </a:xfrm>
            <a:custGeom>
              <a:rect b="b" l="l" r="r" t="t"/>
              <a:pathLst>
                <a:path extrusionOk="0" h="34648" w="154198">
                  <a:moveTo>
                    <a:pt x="137125" y="1"/>
                  </a:moveTo>
                  <a:cubicBezTo>
                    <a:pt x="136387" y="631"/>
                    <a:pt x="135641" y="1245"/>
                    <a:pt x="134883" y="1848"/>
                  </a:cubicBezTo>
                  <a:cubicBezTo>
                    <a:pt x="134682" y="2002"/>
                    <a:pt x="134265" y="2323"/>
                    <a:pt x="134182" y="2384"/>
                  </a:cubicBezTo>
                  <a:cubicBezTo>
                    <a:pt x="133889" y="2604"/>
                    <a:pt x="133594" y="2815"/>
                    <a:pt x="133301" y="3027"/>
                  </a:cubicBezTo>
                  <a:cubicBezTo>
                    <a:pt x="132416" y="3661"/>
                    <a:pt x="131515" y="4278"/>
                    <a:pt x="130602" y="4872"/>
                  </a:cubicBezTo>
                  <a:cubicBezTo>
                    <a:pt x="127482" y="6905"/>
                    <a:pt x="124217" y="8715"/>
                    <a:pt x="120873" y="10356"/>
                  </a:cubicBezTo>
                  <a:cubicBezTo>
                    <a:pt x="119322" y="11123"/>
                    <a:pt x="117752" y="11848"/>
                    <a:pt x="116170" y="12544"/>
                  </a:cubicBezTo>
                  <a:cubicBezTo>
                    <a:pt x="115694" y="12754"/>
                    <a:pt x="115215" y="12960"/>
                    <a:pt x="114735" y="13166"/>
                  </a:cubicBezTo>
                  <a:cubicBezTo>
                    <a:pt x="114691" y="13186"/>
                    <a:pt x="114650" y="13203"/>
                    <a:pt x="114598" y="13222"/>
                  </a:cubicBezTo>
                  <a:cubicBezTo>
                    <a:pt x="113588" y="13639"/>
                    <a:pt x="112579" y="14059"/>
                    <a:pt x="111564" y="14462"/>
                  </a:cubicBezTo>
                  <a:cubicBezTo>
                    <a:pt x="108061" y="15866"/>
                    <a:pt x="104511" y="17150"/>
                    <a:pt x="100916" y="18287"/>
                  </a:cubicBezTo>
                  <a:cubicBezTo>
                    <a:pt x="97314" y="19428"/>
                    <a:pt x="93665" y="20419"/>
                    <a:pt x="89973" y="21227"/>
                  </a:cubicBezTo>
                  <a:cubicBezTo>
                    <a:pt x="88180" y="21614"/>
                    <a:pt x="86380" y="21964"/>
                    <a:pt x="84569" y="22257"/>
                  </a:cubicBezTo>
                  <a:cubicBezTo>
                    <a:pt x="84208" y="22318"/>
                    <a:pt x="83846" y="22372"/>
                    <a:pt x="83486" y="22427"/>
                  </a:cubicBezTo>
                  <a:cubicBezTo>
                    <a:pt x="83399" y="22442"/>
                    <a:pt x="82524" y="22567"/>
                    <a:pt x="82407" y="22586"/>
                  </a:cubicBezTo>
                  <a:cubicBezTo>
                    <a:pt x="81997" y="22639"/>
                    <a:pt x="81587" y="22694"/>
                    <a:pt x="81179" y="22746"/>
                  </a:cubicBezTo>
                  <a:cubicBezTo>
                    <a:pt x="81074" y="22755"/>
                    <a:pt x="80044" y="22876"/>
                    <a:pt x="79875" y="22896"/>
                  </a:cubicBezTo>
                  <a:cubicBezTo>
                    <a:pt x="76929" y="23215"/>
                    <a:pt x="73969" y="23389"/>
                    <a:pt x="71006" y="23389"/>
                  </a:cubicBezTo>
                  <a:cubicBezTo>
                    <a:pt x="70244" y="23389"/>
                    <a:pt x="69482" y="23377"/>
                    <a:pt x="68720" y="23354"/>
                  </a:cubicBezTo>
                  <a:cubicBezTo>
                    <a:pt x="66916" y="23297"/>
                    <a:pt x="65109" y="23178"/>
                    <a:pt x="63312" y="22983"/>
                  </a:cubicBezTo>
                  <a:cubicBezTo>
                    <a:pt x="62507" y="22896"/>
                    <a:pt x="61698" y="22807"/>
                    <a:pt x="60895" y="22705"/>
                  </a:cubicBezTo>
                  <a:cubicBezTo>
                    <a:pt x="60756" y="22683"/>
                    <a:pt x="60495" y="22644"/>
                    <a:pt x="60428" y="22631"/>
                  </a:cubicBezTo>
                  <a:cubicBezTo>
                    <a:pt x="59797" y="22525"/>
                    <a:pt x="59166" y="22427"/>
                    <a:pt x="58536" y="22312"/>
                  </a:cubicBezTo>
                  <a:cubicBezTo>
                    <a:pt x="44022" y="19643"/>
                    <a:pt x="30564" y="12599"/>
                    <a:pt x="17875" y="5337"/>
                  </a:cubicBezTo>
                  <a:cubicBezTo>
                    <a:pt x="14880" y="3622"/>
                    <a:pt x="11897" y="1856"/>
                    <a:pt x="8962" y="7"/>
                  </a:cubicBezTo>
                  <a:lnTo>
                    <a:pt x="0" y="7"/>
                  </a:lnTo>
                  <a:cubicBezTo>
                    <a:pt x="3437" y="2697"/>
                    <a:pt x="6919" y="5343"/>
                    <a:pt x="10467" y="7896"/>
                  </a:cubicBezTo>
                  <a:cubicBezTo>
                    <a:pt x="16729" y="12402"/>
                    <a:pt x="23193" y="16621"/>
                    <a:pt x="29883" y="20457"/>
                  </a:cubicBezTo>
                  <a:cubicBezTo>
                    <a:pt x="36783" y="24409"/>
                    <a:pt x="43715" y="28446"/>
                    <a:pt x="51260" y="31042"/>
                  </a:cubicBezTo>
                  <a:cubicBezTo>
                    <a:pt x="58602" y="33569"/>
                    <a:pt x="66238" y="34647"/>
                    <a:pt x="73906" y="34647"/>
                  </a:cubicBezTo>
                  <a:cubicBezTo>
                    <a:pt x="82360" y="34647"/>
                    <a:pt x="90851" y="33337"/>
                    <a:pt x="99029" y="31214"/>
                  </a:cubicBezTo>
                  <a:cubicBezTo>
                    <a:pt x="106992" y="29145"/>
                    <a:pt x="114747" y="26308"/>
                    <a:pt x="122272" y="22990"/>
                  </a:cubicBezTo>
                  <a:cubicBezTo>
                    <a:pt x="129569" y="19776"/>
                    <a:pt x="136419" y="15873"/>
                    <a:pt x="142718" y="10975"/>
                  </a:cubicBezTo>
                  <a:cubicBezTo>
                    <a:pt x="146929" y="7699"/>
                    <a:pt x="150711" y="3994"/>
                    <a:pt x="154198" y="7"/>
                  </a:cubicBezTo>
                  <a:lnTo>
                    <a:pt x="15419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7"/>
            <p:cNvSpPr/>
            <p:nvPr/>
          </p:nvSpPr>
          <p:spPr>
            <a:xfrm>
              <a:off x="-70759" y="-933328"/>
              <a:ext cx="9285442" cy="3404846"/>
            </a:xfrm>
            <a:custGeom>
              <a:rect b="b" l="l" r="r" t="t"/>
              <a:pathLst>
                <a:path extrusionOk="0" h="83401" w="227445">
                  <a:moveTo>
                    <a:pt x="220775" y="1"/>
                  </a:moveTo>
                  <a:cubicBezTo>
                    <a:pt x="213245" y="3929"/>
                    <a:pt x="207424" y="11244"/>
                    <a:pt x="205798" y="19613"/>
                  </a:cubicBezTo>
                  <a:cubicBezTo>
                    <a:pt x="204478" y="18828"/>
                    <a:pt x="202944" y="18434"/>
                    <a:pt x="201410" y="18434"/>
                  </a:cubicBezTo>
                  <a:cubicBezTo>
                    <a:pt x="199940" y="18434"/>
                    <a:pt x="198471" y="18795"/>
                    <a:pt x="197191" y="19521"/>
                  </a:cubicBezTo>
                  <a:cubicBezTo>
                    <a:pt x="194575" y="21002"/>
                    <a:pt x="192854" y="23946"/>
                    <a:pt x="192850" y="26951"/>
                  </a:cubicBezTo>
                  <a:cubicBezTo>
                    <a:pt x="191917" y="26295"/>
                    <a:pt x="190773" y="25958"/>
                    <a:pt x="189632" y="25958"/>
                  </a:cubicBezTo>
                  <a:cubicBezTo>
                    <a:pt x="188774" y="25958"/>
                    <a:pt x="187917" y="26148"/>
                    <a:pt x="187151" y="26534"/>
                  </a:cubicBezTo>
                  <a:cubicBezTo>
                    <a:pt x="185365" y="27435"/>
                    <a:pt x="184146" y="29367"/>
                    <a:pt x="184103" y="31364"/>
                  </a:cubicBezTo>
                  <a:cubicBezTo>
                    <a:pt x="182360" y="29894"/>
                    <a:pt x="180076" y="29122"/>
                    <a:pt x="177799" y="29122"/>
                  </a:cubicBezTo>
                  <a:cubicBezTo>
                    <a:pt x="176444" y="29122"/>
                    <a:pt x="175091" y="29396"/>
                    <a:pt x="173856" y="29958"/>
                  </a:cubicBezTo>
                  <a:cubicBezTo>
                    <a:pt x="170549" y="31466"/>
                    <a:pt x="168248" y="34974"/>
                    <a:pt x="168191" y="38609"/>
                  </a:cubicBezTo>
                  <a:cubicBezTo>
                    <a:pt x="167342" y="37987"/>
                    <a:pt x="166311" y="37699"/>
                    <a:pt x="165270" y="37699"/>
                  </a:cubicBezTo>
                  <a:cubicBezTo>
                    <a:pt x="163236" y="37699"/>
                    <a:pt x="161161" y="38800"/>
                    <a:pt x="160310" y="40671"/>
                  </a:cubicBezTo>
                  <a:cubicBezTo>
                    <a:pt x="158338" y="39021"/>
                    <a:pt x="155764" y="38139"/>
                    <a:pt x="153197" y="38139"/>
                  </a:cubicBezTo>
                  <a:cubicBezTo>
                    <a:pt x="152018" y="38139"/>
                    <a:pt x="150840" y="38325"/>
                    <a:pt x="149723" y="38709"/>
                  </a:cubicBezTo>
                  <a:cubicBezTo>
                    <a:pt x="146174" y="39929"/>
                    <a:pt x="143366" y="43091"/>
                    <a:pt x="142575" y="46759"/>
                  </a:cubicBezTo>
                  <a:cubicBezTo>
                    <a:pt x="141390" y="45837"/>
                    <a:pt x="139923" y="45411"/>
                    <a:pt x="138440" y="45411"/>
                  </a:cubicBezTo>
                  <a:cubicBezTo>
                    <a:pt x="135608" y="45411"/>
                    <a:pt x="132713" y="46965"/>
                    <a:pt x="131589" y="49600"/>
                  </a:cubicBezTo>
                  <a:cubicBezTo>
                    <a:pt x="129877" y="48877"/>
                    <a:pt x="128021" y="48519"/>
                    <a:pt x="126165" y="48519"/>
                  </a:cubicBezTo>
                  <a:cubicBezTo>
                    <a:pt x="123891" y="48519"/>
                    <a:pt x="121617" y="49056"/>
                    <a:pt x="119610" y="50120"/>
                  </a:cubicBezTo>
                  <a:cubicBezTo>
                    <a:pt x="115957" y="52051"/>
                    <a:pt x="113250" y="55681"/>
                    <a:pt x="112441" y="59733"/>
                  </a:cubicBezTo>
                  <a:cubicBezTo>
                    <a:pt x="112534" y="56328"/>
                    <a:pt x="109888" y="53004"/>
                    <a:pt x="106565" y="52240"/>
                  </a:cubicBezTo>
                  <a:cubicBezTo>
                    <a:pt x="105196" y="47762"/>
                    <a:pt x="100575" y="44619"/>
                    <a:pt x="95947" y="44619"/>
                  </a:cubicBezTo>
                  <a:cubicBezTo>
                    <a:pt x="95115" y="44619"/>
                    <a:pt x="94283" y="44720"/>
                    <a:pt x="93470" y="44934"/>
                  </a:cubicBezTo>
                  <a:cubicBezTo>
                    <a:pt x="93325" y="41775"/>
                    <a:pt x="91347" y="38762"/>
                    <a:pt x="88504" y="37368"/>
                  </a:cubicBezTo>
                  <a:cubicBezTo>
                    <a:pt x="87301" y="36777"/>
                    <a:pt x="85964" y="36487"/>
                    <a:pt x="84625" y="36487"/>
                  </a:cubicBezTo>
                  <a:cubicBezTo>
                    <a:pt x="82802" y="36487"/>
                    <a:pt x="80976" y="37025"/>
                    <a:pt x="79483" y="38073"/>
                  </a:cubicBezTo>
                  <a:cubicBezTo>
                    <a:pt x="79391" y="36882"/>
                    <a:pt x="78469" y="35803"/>
                    <a:pt x="77310" y="35523"/>
                  </a:cubicBezTo>
                  <a:cubicBezTo>
                    <a:pt x="77103" y="35473"/>
                    <a:pt x="76891" y="35449"/>
                    <a:pt x="76679" y="35449"/>
                  </a:cubicBezTo>
                  <a:cubicBezTo>
                    <a:pt x="75703" y="35449"/>
                    <a:pt x="74726" y="35961"/>
                    <a:pt x="74210" y="36795"/>
                  </a:cubicBezTo>
                  <a:cubicBezTo>
                    <a:pt x="74242" y="34852"/>
                    <a:pt x="72848" y="32967"/>
                    <a:pt x="70978" y="32438"/>
                  </a:cubicBezTo>
                  <a:cubicBezTo>
                    <a:pt x="70776" y="29649"/>
                    <a:pt x="68929" y="27038"/>
                    <a:pt x="66363" y="25921"/>
                  </a:cubicBezTo>
                  <a:cubicBezTo>
                    <a:pt x="65410" y="25505"/>
                    <a:pt x="64374" y="25303"/>
                    <a:pt x="63335" y="25303"/>
                  </a:cubicBezTo>
                  <a:cubicBezTo>
                    <a:pt x="61579" y="25303"/>
                    <a:pt x="59819" y="25881"/>
                    <a:pt x="58449" y="26982"/>
                  </a:cubicBezTo>
                  <a:cubicBezTo>
                    <a:pt x="58330" y="23574"/>
                    <a:pt x="56014" y="20346"/>
                    <a:pt x="52825" y="19139"/>
                  </a:cubicBezTo>
                  <a:cubicBezTo>
                    <a:pt x="51874" y="18780"/>
                    <a:pt x="50861" y="18607"/>
                    <a:pt x="49847" y="18607"/>
                  </a:cubicBezTo>
                  <a:cubicBezTo>
                    <a:pt x="47462" y="18607"/>
                    <a:pt x="45065" y="19563"/>
                    <a:pt x="43421" y="21298"/>
                  </a:cubicBezTo>
                  <a:cubicBezTo>
                    <a:pt x="43200" y="19743"/>
                    <a:pt x="41607" y="18667"/>
                    <a:pt x="40077" y="18667"/>
                  </a:cubicBezTo>
                  <a:cubicBezTo>
                    <a:pt x="39476" y="18667"/>
                    <a:pt x="38884" y="18833"/>
                    <a:pt x="38390" y="19202"/>
                  </a:cubicBezTo>
                  <a:cubicBezTo>
                    <a:pt x="37784" y="17461"/>
                    <a:pt x="35922" y="16370"/>
                    <a:pt x="34105" y="16370"/>
                  </a:cubicBezTo>
                  <a:cubicBezTo>
                    <a:pt x="33328" y="16370"/>
                    <a:pt x="32559" y="16569"/>
                    <a:pt x="31900" y="17003"/>
                  </a:cubicBezTo>
                  <a:cubicBezTo>
                    <a:pt x="31960" y="15188"/>
                    <a:pt x="30129" y="13745"/>
                    <a:pt x="28382" y="13745"/>
                  </a:cubicBezTo>
                  <a:cubicBezTo>
                    <a:pt x="27820" y="13745"/>
                    <a:pt x="27267" y="13894"/>
                    <a:pt x="26788" y="14229"/>
                  </a:cubicBezTo>
                  <a:cubicBezTo>
                    <a:pt x="25730" y="8733"/>
                    <a:pt x="22703" y="3732"/>
                    <a:pt x="18542" y="4"/>
                  </a:cubicBezTo>
                  <a:lnTo>
                    <a:pt x="1" y="4"/>
                  </a:lnTo>
                  <a:lnTo>
                    <a:pt x="1" y="70599"/>
                  </a:lnTo>
                  <a:cubicBezTo>
                    <a:pt x="13122" y="77218"/>
                    <a:pt x="27953" y="81104"/>
                    <a:pt x="42503" y="82495"/>
                  </a:cubicBezTo>
                  <a:cubicBezTo>
                    <a:pt x="49431" y="83158"/>
                    <a:pt x="56380" y="83401"/>
                    <a:pt x="63338" y="83401"/>
                  </a:cubicBezTo>
                  <a:cubicBezTo>
                    <a:pt x="72846" y="83401"/>
                    <a:pt x="82368" y="82948"/>
                    <a:pt x="91868" y="82495"/>
                  </a:cubicBezTo>
                  <a:cubicBezTo>
                    <a:pt x="92961" y="82445"/>
                    <a:pt x="94059" y="82392"/>
                    <a:pt x="95154" y="82335"/>
                  </a:cubicBezTo>
                  <a:cubicBezTo>
                    <a:pt x="100543" y="82079"/>
                    <a:pt x="105936" y="81813"/>
                    <a:pt x="111334" y="81536"/>
                  </a:cubicBezTo>
                  <a:cubicBezTo>
                    <a:pt x="149975" y="79564"/>
                    <a:pt x="188849" y="77261"/>
                    <a:pt x="227444" y="75355"/>
                  </a:cubicBezTo>
                  <a:lnTo>
                    <a:pt x="227444" y="4"/>
                  </a:lnTo>
                  <a:lnTo>
                    <a:pt x="2274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7"/>
            <p:cNvSpPr/>
            <p:nvPr/>
          </p:nvSpPr>
          <p:spPr>
            <a:xfrm>
              <a:off x="4474480" y="-64517"/>
              <a:ext cx="4740272" cy="2459951"/>
            </a:xfrm>
            <a:custGeom>
              <a:rect b="b" l="l" r="r" t="t"/>
              <a:pathLst>
                <a:path extrusionOk="0" h="60256" w="116112">
                  <a:moveTo>
                    <a:pt x="116111" y="1"/>
                  </a:moveTo>
                  <a:cubicBezTo>
                    <a:pt x="113010" y="756"/>
                    <a:pt x="110179" y="2560"/>
                    <a:pt x="108483" y="5281"/>
                  </a:cubicBezTo>
                  <a:cubicBezTo>
                    <a:pt x="106903" y="4814"/>
                    <a:pt x="105272" y="4593"/>
                    <a:pt x="103639" y="4593"/>
                  </a:cubicBezTo>
                  <a:cubicBezTo>
                    <a:pt x="96387" y="4593"/>
                    <a:pt x="89105" y="8964"/>
                    <a:pt x="86171" y="15664"/>
                  </a:cubicBezTo>
                  <a:cubicBezTo>
                    <a:pt x="84934" y="14886"/>
                    <a:pt x="83505" y="14527"/>
                    <a:pt x="82063" y="14527"/>
                  </a:cubicBezTo>
                  <a:cubicBezTo>
                    <a:pt x="78696" y="14527"/>
                    <a:pt x="75256" y="16485"/>
                    <a:pt x="74007" y="19657"/>
                  </a:cubicBezTo>
                  <a:cubicBezTo>
                    <a:pt x="70881" y="19985"/>
                    <a:pt x="68106" y="22503"/>
                    <a:pt x="67478" y="25585"/>
                  </a:cubicBezTo>
                  <a:cubicBezTo>
                    <a:pt x="66186" y="24575"/>
                    <a:pt x="64589" y="24110"/>
                    <a:pt x="62972" y="24110"/>
                  </a:cubicBezTo>
                  <a:cubicBezTo>
                    <a:pt x="59783" y="24110"/>
                    <a:pt x="56516" y="25918"/>
                    <a:pt x="55354" y="28932"/>
                  </a:cubicBezTo>
                  <a:cubicBezTo>
                    <a:pt x="53605" y="27651"/>
                    <a:pt x="51456" y="27034"/>
                    <a:pt x="49297" y="27034"/>
                  </a:cubicBezTo>
                  <a:cubicBezTo>
                    <a:pt x="46247" y="27034"/>
                    <a:pt x="43179" y="28265"/>
                    <a:pt x="41198" y="30596"/>
                  </a:cubicBezTo>
                  <a:cubicBezTo>
                    <a:pt x="39483" y="30066"/>
                    <a:pt x="37697" y="29811"/>
                    <a:pt x="35908" y="29811"/>
                  </a:cubicBezTo>
                  <a:cubicBezTo>
                    <a:pt x="30382" y="29811"/>
                    <a:pt x="24832" y="32244"/>
                    <a:pt x="21291" y="36510"/>
                  </a:cubicBezTo>
                  <a:cubicBezTo>
                    <a:pt x="10028" y="38545"/>
                    <a:pt x="825" y="48852"/>
                    <a:pt x="1" y="60255"/>
                  </a:cubicBezTo>
                  <a:cubicBezTo>
                    <a:pt x="38642" y="58283"/>
                    <a:pt x="77516" y="55980"/>
                    <a:pt x="116111" y="54074"/>
                  </a:cubicBezTo>
                  <a:lnTo>
                    <a:pt x="1161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7"/>
            <p:cNvSpPr/>
            <p:nvPr/>
          </p:nvSpPr>
          <p:spPr>
            <a:xfrm>
              <a:off x="5178967" y="-933205"/>
              <a:ext cx="2162174" cy="1251245"/>
            </a:xfrm>
            <a:custGeom>
              <a:rect b="b" l="l" r="r" t="t"/>
              <a:pathLst>
                <a:path extrusionOk="0" h="30649" w="52962">
                  <a:moveTo>
                    <a:pt x="51040" y="1"/>
                  </a:moveTo>
                  <a:cubicBezTo>
                    <a:pt x="35808" y="12377"/>
                    <a:pt x="18471" y="22158"/>
                    <a:pt x="1" y="28788"/>
                  </a:cubicBezTo>
                  <a:cubicBezTo>
                    <a:pt x="3077" y="30022"/>
                    <a:pt x="6470" y="30648"/>
                    <a:pt x="9864" y="30648"/>
                  </a:cubicBezTo>
                  <a:cubicBezTo>
                    <a:pt x="13779" y="30648"/>
                    <a:pt x="17694" y="29814"/>
                    <a:pt x="21121" y="28118"/>
                  </a:cubicBezTo>
                  <a:cubicBezTo>
                    <a:pt x="23131" y="28658"/>
                    <a:pt x="25200" y="29201"/>
                    <a:pt x="27261" y="29201"/>
                  </a:cubicBezTo>
                  <a:cubicBezTo>
                    <a:pt x="27838" y="29201"/>
                    <a:pt x="28414" y="29158"/>
                    <a:pt x="28988" y="29061"/>
                  </a:cubicBezTo>
                  <a:cubicBezTo>
                    <a:pt x="31615" y="28617"/>
                    <a:pt x="34189" y="26693"/>
                    <a:pt x="34488" y="24050"/>
                  </a:cubicBezTo>
                  <a:cubicBezTo>
                    <a:pt x="35209" y="24208"/>
                    <a:pt x="35944" y="24285"/>
                    <a:pt x="36679" y="24285"/>
                  </a:cubicBezTo>
                  <a:cubicBezTo>
                    <a:pt x="39835" y="24285"/>
                    <a:pt x="42996" y="22874"/>
                    <a:pt x="45021" y="20443"/>
                  </a:cubicBezTo>
                  <a:cubicBezTo>
                    <a:pt x="47519" y="17446"/>
                    <a:pt x="48180" y="13029"/>
                    <a:pt x="46667" y="9433"/>
                  </a:cubicBezTo>
                  <a:cubicBezTo>
                    <a:pt x="50485" y="8052"/>
                    <a:pt x="52587" y="4075"/>
                    <a:pt x="529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7"/>
            <p:cNvSpPr/>
            <p:nvPr/>
          </p:nvSpPr>
          <p:spPr>
            <a:xfrm>
              <a:off x="2755354" y="-933123"/>
              <a:ext cx="2125390" cy="830013"/>
            </a:xfrm>
            <a:custGeom>
              <a:rect b="b" l="l" r="r" t="t"/>
              <a:pathLst>
                <a:path extrusionOk="0" h="20331" w="52061">
                  <a:moveTo>
                    <a:pt x="1" y="0"/>
                  </a:moveTo>
                  <a:cubicBezTo>
                    <a:pt x="800" y="1300"/>
                    <a:pt x="1784" y="2436"/>
                    <a:pt x="2846" y="3199"/>
                  </a:cubicBezTo>
                  <a:cubicBezTo>
                    <a:pt x="4482" y="4378"/>
                    <a:pt x="6564" y="4962"/>
                    <a:pt x="8641" y="4962"/>
                  </a:cubicBezTo>
                  <a:cubicBezTo>
                    <a:pt x="10105" y="4962"/>
                    <a:pt x="11565" y="4672"/>
                    <a:pt x="12865" y="4095"/>
                  </a:cubicBezTo>
                  <a:lnTo>
                    <a:pt x="12865" y="4095"/>
                  </a:lnTo>
                  <a:cubicBezTo>
                    <a:pt x="12145" y="6331"/>
                    <a:pt x="12505" y="8887"/>
                    <a:pt x="13815" y="10834"/>
                  </a:cubicBezTo>
                  <a:cubicBezTo>
                    <a:pt x="15128" y="12781"/>
                    <a:pt x="17365" y="14074"/>
                    <a:pt x="19706" y="14244"/>
                  </a:cubicBezTo>
                  <a:cubicBezTo>
                    <a:pt x="22183" y="17461"/>
                    <a:pt x="25958" y="19652"/>
                    <a:pt x="29986" y="20194"/>
                  </a:cubicBezTo>
                  <a:cubicBezTo>
                    <a:pt x="30660" y="20285"/>
                    <a:pt x="31341" y="20330"/>
                    <a:pt x="32021" y="20330"/>
                  </a:cubicBezTo>
                  <a:cubicBezTo>
                    <a:pt x="35399" y="20330"/>
                    <a:pt x="38776" y="19222"/>
                    <a:pt x="41473" y="17186"/>
                  </a:cubicBezTo>
                  <a:cubicBezTo>
                    <a:pt x="42800" y="17941"/>
                    <a:pt x="44252" y="18298"/>
                    <a:pt x="45704" y="18298"/>
                  </a:cubicBezTo>
                  <a:cubicBezTo>
                    <a:pt x="47985" y="18298"/>
                    <a:pt x="50265" y="17419"/>
                    <a:pt x="52061" y="15827"/>
                  </a:cubicBezTo>
                  <a:cubicBezTo>
                    <a:pt x="37213" y="12611"/>
                    <a:pt x="22829" y="7252"/>
                    <a:pt x="9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7"/>
            <p:cNvSpPr/>
            <p:nvPr/>
          </p:nvSpPr>
          <p:spPr>
            <a:xfrm>
              <a:off x="1662207" y="-933328"/>
              <a:ext cx="2726988" cy="1379722"/>
            </a:xfrm>
            <a:custGeom>
              <a:rect b="b" l="l" r="r" t="t"/>
              <a:pathLst>
                <a:path extrusionOk="0" h="33796" w="66797">
                  <a:moveTo>
                    <a:pt x="0" y="1"/>
                  </a:moveTo>
                  <a:cubicBezTo>
                    <a:pt x="145" y="381"/>
                    <a:pt x="312" y="750"/>
                    <a:pt x="500" y="1112"/>
                  </a:cubicBezTo>
                  <a:cubicBezTo>
                    <a:pt x="2256" y="4479"/>
                    <a:pt x="5707" y="6904"/>
                    <a:pt x="9470" y="7414"/>
                  </a:cubicBezTo>
                  <a:cubicBezTo>
                    <a:pt x="8734" y="9743"/>
                    <a:pt x="9466" y="12467"/>
                    <a:pt x="11268" y="14110"/>
                  </a:cubicBezTo>
                  <a:cubicBezTo>
                    <a:pt x="12455" y="15195"/>
                    <a:pt x="14065" y="15775"/>
                    <a:pt x="15670" y="15775"/>
                  </a:cubicBezTo>
                  <a:cubicBezTo>
                    <a:pt x="16500" y="15775"/>
                    <a:pt x="17329" y="15620"/>
                    <a:pt x="18096" y="15299"/>
                  </a:cubicBezTo>
                  <a:lnTo>
                    <a:pt x="18096" y="15299"/>
                  </a:lnTo>
                  <a:cubicBezTo>
                    <a:pt x="17736" y="17050"/>
                    <a:pt x="18965" y="18817"/>
                    <a:pt x="20532" y="19683"/>
                  </a:cubicBezTo>
                  <a:cubicBezTo>
                    <a:pt x="22097" y="20550"/>
                    <a:pt x="23935" y="20735"/>
                    <a:pt x="25713" y="20963"/>
                  </a:cubicBezTo>
                  <a:cubicBezTo>
                    <a:pt x="27488" y="21187"/>
                    <a:pt x="29333" y="21506"/>
                    <a:pt x="30770" y="22573"/>
                  </a:cubicBezTo>
                  <a:cubicBezTo>
                    <a:pt x="32384" y="23768"/>
                    <a:pt x="33239" y="25720"/>
                    <a:pt x="34644" y="27153"/>
                  </a:cubicBezTo>
                  <a:cubicBezTo>
                    <a:pt x="36133" y="28668"/>
                    <a:pt x="38259" y="29497"/>
                    <a:pt x="40376" y="29497"/>
                  </a:cubicBezTo>
                  <a:cubicBezTo>
                    <a:pt x="41309" y="29497"/>
                    <a:pt x="42240" y="29336"/>
                    <a:pt x="43114" y="29002"/>
                  </a:cubicBezTo>
                  <a:cubicBezTo>
                    <a:pt x="44815" y="31998"/>
                    <a:pt x="48283" y="33742"/>
                    <a:pt x="51701" y="33742"/>
                  </a:cubicBezTo>
                  <a:cubicBezTo>
                    <a:pt x="53284" y="33742"/>
                    <a:pt x="54857" y="33368"/>
                    <a:pt x="56238" y="32570"/>
                  </a:cubicBezTo>
                  <a:cubicBezTo>
                    <a:pt x="57955" y="33396"/>
                    <a:pt x="59839" y="33796"/>
                    <a:pt x="61729" y="33796"/>
                  </a:cubicBezTo>
                  <a:cubicBezTo>
                    <a:pt x="63453" y="33796"/>
                    <a:pt x="65183" y="33463"/>
                    <a:pt x="66797" y="32818"/>
                  </a:cubicBezTo>
                  <a:cubicBezTo>
                    <a:pt x="47134" y="25389"/>
                    <a:pt x="28905" y="14177"/>
                    <a:pt x="13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7"/>
            <p:cNvSpPr/>
            <p:nvPr/>
          </p:nvSpPr>
          <p:spPr>
            <a:xfrm>
              <a:off x="5394608" y="-933205"/>
              <a:ext cx="1105949" cy="514762"/>
            </a:xfrm>
            <a:custGeom>
              <a:rect b="b" l="l" r="r" t="t"/>
              <a:pathLst>
                <a:path extrusionOk="0" h="12609" w="27090">
                  <a:moveTo>
                    <a:pt x="15233" y="1"/>
                  </a:moveTo>
                  <a:cubicBezTo>
                    <a:pt x="10933" y="4830"/>
                    <a:pt x="5743" y="8877"/>
                    <a:pt x="0" y="11854"/>
                  </a:cubicBezTo>
                  <a:cubicBezTo>
                    <a:pt x="723" y="12361"/>
                    <a:pt x="1603" y="12608"/>
                    <a:pt x="2485" y="12608"/>
                  </a:cubicBezTo>
                  <a:cubicBezTo>
                    <a:pt x="3647" y="12608"/>
                    <a:pt x="4815" y="12179"/>
                    <a:pt x="5635" y="11350"/>
                  </a:cubicBezTo>
                  <a:cubicBezTo>
                    <a:pt x="6287" y="11691"/>
                    <a:pt x="7005" y="11848"/>
                    <a:pt x="7729" y="11848"/>
                  </a:cubicBezTo>
                  <a:cubicBezTo>
                    <a:pt x="9944" y="11848"/>
                    <a:pt x="12209" y="10378"/>
                    <a:pt x="12787" y="8200"/>
                  </a:cubicBezTo>
                  <a:cubicBezTo>
                    <a:pt x="18534" y="8182"/>
                    <a:pt x="24129" y="4904"/>
                    <a:pt x="27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7"/>
            <p:cNvSpPr/>
            <p:nvPr/>
          </p:nvSpPr>
          <p:spPr>
            <a:xfrm>
              <a:off x="-70800" y="524107"/>
              <a:ext cx="4603549" cy="1809405"/>
            </a:xfrm>
            <a:custGeom>
              <a:rect b="b" l="l" r="r" t="t"/>
              <a:pathLst>
                <a:path extrusionOk="0" h="44321" w="112763">
                  <a:moveTo>
                    <a:pt x="38487" y="0"/>
                  </a:moveTo>
                  <a:cubicBezTo>
                    <a:pt x="25348" y="3787"/>
                    <a:pt x="12474" y="8505"/>
                    <a:pt x="0" y="14108"/>
                  </a:cubicBezTo>
                  <a:lnTo>
                    <a:pt x="0" y="36540"/>
                  </a:lnTo>
                  <a:cubicBezTo>
                    <a:pt x="17125" y="41770"/>
                    <a:pt x="35135" y="43878"/>
                    <a:pt x="53062" y="44251"/>
                  </a:cubicBezTo>
                  <a:cubicBezTo>
                    <a:pt x="55307" y="44298"/>
                    <a:pt x="57556" y="44320"/>
                    <a:pt x="59807" y="44320"/>
                  </a:cubicBezTo>
                  <a:cubicBezTo>
                    <a:pt x="63719" y="44320"/>
                    <a:pt x="67638" y="44253"/>
                    <a:pt x="71561" y="44132"/>
                  </a:cubicBezTo>
                  <a:cubicBezTo>
                    <a:pt x="84198" y="43750"/>
                    <a:pt x="96868" y="42813"/>
                    <a:pt x="109420" y="41768"/>
                  </a:cubicBezTo>
                  <a:cubicBezTo>
                    <a:pt x="110536" y="41678"/>
                    <a:pt x="111649" y="41582"/>
                    <a:pt x="112762" y="41489"/>
                  </a:cubicBezTo>
                  <a:cubicBezTo>
                    <a:pt x="112293" y="41171"/>
                    <a:pt x="111825" y="40852"/>
                    <a:pt x="111354" y="40537"/>
                  </a:cubicBezTo>
                  <a:cubicBezTo>
                    <a:pt x="101967" y="34181"/>
                    <a:pt x="92407" y="28217"/>
                    <a:pt x="82663" y="22599"/>
                  </a:cubicBezTo>
                  <a:cubicBezTo>
                    <a:pt x="82365" y="22429"/>
                    <a:pt x="82071" y="22255"/>
                    <a:pt x="81771" y="22086"/>
                  </a:cubicBezTo>
                  <a:cubicBezTo>
                    <a:pt x="81484" y="21918"/>
                    <a:pt x="81197" y="21751"/>
                    <a:pt x="80906" y="21588"/>
                  </a:cubicBezTo>
                  <a:cubicBezTo>
                    <a:pt x="80342" y="21264"/>
                    <a:pt x="79777" y="20944"/>
                    <a:pt x="79211" y="20626"/>
                  </a:cubicBezTo>
                  <a:cubicBezTo>
                    <a:pt x="78456" y="20199"/>
                    <a:pt x="77700" y="19774"/>
                    <a:pt x="76943" y="19353"/>
                  </a:cubicBezTo>
                  <a:cubicBezTo>
                    <a:pt x="64926" y="12640"/>
                    <a:pt x="52619" y="6444"/>
                    <a:pt x="39985" y="681"/>
                  </a:cubicBezTo>
                  <a:cubicBezTo>
                    <a:pt x="39487" y="455"/>
                    <a:pt x="38986" y="228"/>
                    <a:pt x="38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7"/>
            <p:cNvSpPr/>
            <p:nvPr/>
          </p:nvSpPr>
          <p:spPr>
            <a:xfrm>
              <a:off x="-70800" y="1158701"/>
              <a:ext cx="3338464" cy="760651"/>
            </a:xfrm>
            <a:custGeom>
              <a:rect b="b" l="l" r="r" t="t"/>
              <a:pathLst>
                <a:path extrusionOk="0" h="18632" w="81775">
                  <a:moveTo>
                    <a:pt x="55444" y="0"/>
                  </a:moveTo>
                  <a:cubicBezTo>
                    <a:pt x="55460" y="3230"/>
                    <a:pt x="55456" y="6459"/>
                    <a:pt x="55428" y="9689"/>
                  </a:cubicBezTo>
                  <a:cubicBezTo>
                    <a:pt x="52155" y="9574"/>
                    <a:pt x="48895" y="9061"/>
                    <a:pt x="45748" y="8163"/>
                  </a:cubicBezTo>
                  <a:cubicBezTo>
                    <a:pt x="44944" y="7933"/>
                    <a:pt x="44094" y="7643"/>
                    <a:pt x="43585" y="6979"/>
                  </a:cubicBezTo>
                  <a:cubicBezTo>
                    <a:pt x="43011" y="6232"/>
                    <a:pt x="43008" y="5184"/>
                    <a:pt x="42526" y="4377"/>
                  </a:cubicBezTo>
                  <a:cubicBezTo>
                    <a:pt x="41988" y="3468"/>
                    <a:pt x="40907" y="2987"/>
                    <a:pt x="39852" y="2903"/>
                  </a:cubicBezTo>
                  <a:cubicBezTo>
                    <a:pt x="39715" y="2893"/>
                    <a:pt x="39578" y="2888"/>
                    <a:pt x="39441" y="2888"/>
                  </a:cubicBezTo>
                  <a:cubicBezTo>
                    <a:pt x="38524" y="2888"/>
                    <a:pt x="37614" y="3107"/>
                    <a:pt x="36720" y="3326"/>
                  </a:cubicBezTo>
                  <a:cubicBezTo>
                    <a:pt x="34454" y="3879"/>
                    <a:pt x="32188" y="4430"/>
                    <a:pt x="29922" y="4983"/>
                  </a:cubicBezTo>
                  <a:cubicBezTo>
                    <a:pt x="29095" y="6304"/>
                    <a:pt x="27351" y="6864"/>
                    <a:pt x="25792" y="6888"/>
                  </a:cubicBezTo>
                  <a:cubicBezTo>
                    <a:pt x="25759" y="6889"/>
                    <a:pt x="25727" y="6889"/>
                    <a:pt x="25694" y="6889"/>
                  </a:cubicBezTo>
                  <a:cubicBezTo>
                    <a:pt x="24171" y="6889"/>
                    <a:pt x="22686" y="6405"/>
                    <a:pt x="21243" y="5911"/>
                  </a:cubicBezTo>
                  <a:cubicBezTo>
                    <a:pt x="19767" y="5404"/>
                    <a:pt x="18266" y="4884"/>
                    <a:pt x="16707" y="4847"/>
                  </a:cubicBezTo>
                  <a:cubicBezTo>
                    <a:pt x="16652" y="4846"/>
                    <a:pt x="16598" y="4845"/>
                    <a:pt x="16544" y="4845"/>
                  </a:cubicBezTo>
                  <a:cubicBezTo>
                    <a:pt x="14482" y="4845"/>
                    <a:pt x="12510" y="5684"/>
                    <a:pt x="10681" y="6644"/>
                  </a:cubicBezTo>
                  <a:cubicBezTo>
                    <a:pt x="6959" y="8596"/>
                    <a:pt x="3552" y="11078"/>
                    <a:pt x="0" y="13323"/>
                  </a:cubicBezTo>
                  <a:lnTo>
                    <a:pt x="0" y="15328"/>
                  </a:lnTo>
                  <a:cubicBezTo>
                    <a:pt x="3836" y="15184"/>
                    <a:pt x="7638" y="15241"/>
                    <a:pt x="11521" y="15106"/>
                  </a:cubicBezTo>
                  <a:cubicBezTo>
                    <a:pt x="13456" y="15039"/>
                    <a:pt x="15397" y="14971"/>
                    <a:pt x="17336" y="14971"/>
                  </a:cubicBezTo>
                  <a:cubicBezTo>
                    <a:pt x="20076" y="14971"/>
                    <a:pt x="22810" y="15106"/>
                    <a:pt x="25509" y="15568"/>
                  </a:cubicBezTo>
                  <a:cubicBezTo>
                    <a:pt x="28728" y="16119"/>
                    <a:pt x="31852" y="17125"/>
                    <a:pt x="35057" y="17733"/>
                  </a:cubicBezTo>
                  <a:cubicBezTo>
                    <a:pt x="39372" y="18548"/>
                    <a:pt x="43786" y="18632"/>
                    <a:pt x="48185" y="18632"/>
                  </a:cubicBezTo>
                  <a:cubicBezTo>
                    <a:pt x="48739" y="18632"/>
                    <a:pt x="49292" y="18630"/>
                    <a:pt x="49844" y="18629"/>
                  </a:cubicBezTo>
                  <a:cubicBezTo>
                    <a:pt x="53100" y="18620"/>
                    <a:pt x="56381" y="18608"/>
                    <a:pt x="59579" y="17971"/>
                  </a:cubicBezTo>
                  <a:cubicBezTo>
                    <a:pt x="67627" y="16363"/>
                    <a:pt x="75424" y="11744"/>
                    <a:pt x="81774" y="6542"/>
                  </a:cubicBezTo>
                  <a:cubicBezTo>
                    <a:pt x="81486" y="6375"/>
                    <a:pt x="81197" y="6207"/>
                    <a:pt x="80907" y="6046"/>
                  </a:cubicBezTo>
                  <a:cubicBezTo>
                    <a:pt x="80345" y="5723"/>
                    <a:pt x="79780" y="5403"/>
                    <a:pt x="79212" y="5084"/>
                  </a:cubicBezTo>
                  <a:cubicBezTo>
                    <a:pt x="77287" y="6074"/>
                    <a:pt x="75243" y="6916"/>
                    <a:pt x="73130" y="6916"/>
                  </a:cubicBezTo>
                  <a:cubicBezTo>
                    <a:pt x="72880" y="6916"/>
                    <a:pt x="72629" y="6904"/>
                    <a:pt x="72378" y="6879"/>
                  </a:cubicBezTo>
                  <a:cubicBezTo>
                    <a:pt x="71107" y="6757"/>
                    <a:pt x="69895" y="6308"/>
                    <a:pt x="68705" y="5850"/>
                  </a:cubicBezTo>
                  <a:cubicBezTo>
                    <a:pt x="64195" y="4112"/>
                    <a:pt x="59770" y="2159"/>
                    <a:pt x="55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7"/>
            <p:cNvSpPr/>
            <p:nvPr/>
          </p:nvSpPr>
          <p:spPr>
            <a:xfrm>
              <a:off x="-70759" y="524107"/>
              <a:ext cx="3141198" cy="800946"/>
            </a:xfrm>
            <a:custGeom>
              <a:rect b="b" l="l" r="r" t="t"/>
              <a:pathLst>
                <a:path extrusionOk="0" h="19619" w="76943">
                  <a:moveTo>
                    <a:pt x="38487" y="0"/>
                  </a:moveTo>
                  <a:cubicBezTo>
                    <a:pt x="25348" y="3787"/>
                    <a:pt x="12474" y="8505"/>
                    <a:pt x="1" y="14108"/>
                  </a:cubicBezTo>
                  <a:lnTo>
                    <a:pt x="1" y="16264"/>
                  </a:lnTo>
                  <a:cubicBezTo>
                    <a:pt x="4359" y="15129"/>
                    <a:pt x="8643" y="13712"/>
                    <a:pt x="12819" y="12026"/>
                  </a:cubicBezTo>
                  <a:cubicBezTo>
                    <a:pt x="13224" y="11864"/>
                    <a:pt x="13701" y="11715"/>
                    <a:pt x="14133" y="11715"/>
                  </a:cubicBezTo>
                  <a:cubicBezTo>
                    <a:pt x="14494" y="11715"/>
                    <a:pt x="14823" y="11819"/>
                    <a:pt x="15050" y="12106"/>
                  </a:cubicBezTo>
                  <a:cubicBezTo>
                    <a:pt x="15231" y="12329"/>
                    <a:pt x="15295" y="12632"/>
                    <a:pt x="15484" y="12854"/>
                  </a:cubicBezTo>
                  <a:cubicBezTo>
                    <a:pt x="15731" y="13148"/>
                    <a:pt x="16113" y="13234"/>
                    <a:pt x="16509" y="13234"/>
                  </a:cubicBezTo>
                  <a:cubicBezTo>
                    <a:pt x="16713" y="13234"/>
                    <a:pt x="16921" y="13211"/>
                    <a:pt x="17116" y="13182"/>
                  </a:cubicBezTo>
                  <a:cubicBezTo>
                    <a:pt x="19714" y="12796"/>
                    <a:pt x="22271" y="12116"/>
                    <a:pt x="24719" y="11162"/>
                  </a:cubicBezTo>
                  <a:cubicBezTo>
                    <a:pt x="26304" y="10542"/>
                    <a:pt x="28028" y="9805"/>
                    <a:pt x="29670" y="9805"/>
                  </a:cubicBezTo>
                  <a:cubicBezTo>
                    <a:pt x="30317" y="9805"/>
                    <a:pt x="30951" y="9919"/>
                    <a:pt x="31560" y="10200"/>
                  </a:cubicBezTo>
                  <a:cubicBezTo>
                    <a:pt x="32340" y="10560"/>
                    <a:pt x="33036" y="11190"/>
                    <a:pt x="33891" y="11251"/>
                  </a:cubicBezTo>
                  <a:cubicBezTo>
                    <a:pt x="33940" y="11254"/>
                    <a:pt x="33989" y="11256"/>
                    <a:pt x="34037" y="11256"/>
                  </a:cubicBezTo>
                  <a:cubicBezTo>
                    <a:pt x="35224" y="11256"/>
                    <a:pt x="36159" y="10202"/>
                    <a:pt x="37249" y="9682"/>
                  </a:cubicBezTo>
                  <a:cubicBezTo>
                    <a:pt x="37823" y="9409"/>
                    <a:pt x="38416" y="9289"/>
                    <a:pt x="39015" y="9289"/>
                  </a:cubicBezTo>
                  <a:cubicBezTo>
                    <a:pt x="41019" y="9289"/>
                    <a:pt x="43093" y="10623"/>
                    <a:pt x="44742" y="11965"/>
                  </a:cubicBezTo>
                  <a:cubicBezTo>
                    <a:pt x="45004" y="12181"/>
                    <a:pt x="45276" y="12402"/>
                    <a:pt x="45608" y="12475"/>
                  </a:cubicBezTo>
                  <a:cubicBezTo>
                    <a:pt x="45695" y="12495"/>
                    <a:pt x="45780" y="12504"/>
                    <a:pt x="45863" y="12504"/>
                  </a:cubicBezTo>
                  <a:cubicBezTo>
                    <a:pt x="46653" y="12504"/>
                    <a:pt x="47290" y="11680"/>
                    <a:pt x="47951" y="11150"/>
                  </a:cubicBezTo>
                  <a:cubicBezTo>
                    <a:pt x="48705" y="10544"/>
                    <a:pt x="49670" y="10288"/>
                    <a:pt x="50647" y="10288"/>
                  </a:cubicBezTo>
                  <a:cubicBezTo>
                    <a:pt x="51139" y="10288"/>
                    <a:pt x="51635" y="10353"/>
                    <a:pt x="52108" y="10470"/>
                  </a:cubicBezTo>
                  <a:cubicBezTo>
                    <a:pt x="53520" y="10822"/>
                    <a:pt x="54792" y="11583"/>
                    <a:pt x="56060" y="12300"/>
                  </a:cubicBezTo>
                  <a:cubicBezTo>
                    <a:pt x="60889" y="15027"/>
                    <a:pt x="66009" y="17239"/>
                    <a:pt x="71303" y="18896"/>
                  </a:cubicBezTo>
                  <a:cubicBezTo>
                    <a:pt x="72536" y="19279"/>
                    <a:pt x="73882" y="19619"/>
                    <a:pt x="75166" y="19619"/>
                  </a:cubicBezTo>
                  <a:cubicBezTo>
                    <a:pt x="75779" y="19619"/>
                    <a:pt x="76377" y="19541"/>
                    <a:pt x="76942" y="19354"/>
                  </a:cubicBezTo>
                  <a:cubicBezTo>
                    <a:pt x="64449" y="12376"/>
                    <a:pt x="51645" y="5955"/>
                    <a:pt x="38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7"/>
            <p:cNvSpPr/>
            <p:nvPr/>
          </p:nvSpPr>
          <p:spPr>
            <a:xfrm>
              <a:off x="1953090" y="1154659"/>
              <a:ext cx="4520144" cy="1271576"/>
            </a:xfrm>
            <a:custGeom>
              <a:rect b="b" l="l" r="r" t="t"/>
              <a:pathLst>
                <a:path extrusionOk="0" h="31147" w="110720">
                  <a:moveTo>
                    <a:pt x="44375" y="0"/>
                  </a:moveTo>
                  <a:cubicBezTo>
                    <a:pt x="34341" y="4728"/>
                    <a:pt x="24306" y="9457"/>
                    <a:pt x="14272" y="14184"/>
                  </a:cubicBezTo>
                  <a:cubicBezTo>
                    <a:pt x="9513" y="16424"/>
                    <a:pt x="4760" y="18666"/>
                    <a:pt x="0" y="20906"/>
                  </a:cubicBezTo>
                  <a:cubicBezTo>
                    <a:pt x="10272" y="26592"/>
                    <a:pt x="22129" y="29347"/>
                    <a:pt x="33828" y="30353"/>
                  </a:cubicBezTo>
                  <a:cubicBezTo>
                    <a:pt x="40052" y="30889"/>
                    <a:pt x="46297" y="31146"/>
                    <a:pt x="52545" y="31146"/>
                  </a:cubicBezTo>
                  <a:cubicBezTo>
                    <a:pt x="72091" y="31146"/>
                    <a:pt x="91667" y="28630"/>
                    <a:pt x="110719" y="24279"/>
                  </a:cubicBezTo>
                  <a:cubicBezTo>
                    <a:pt x="102562" y="21222"/>
                    <a:pt x="94430" y="18253"/>
                    <a:pt x="86302" y="15308"/>
                  </a:cubicBezTo>
                  <a:cubicBezTo>
                    <a:pt x="85712" y="15092"/>
                    <a:pt x="85120" y="14880"/>
                    <a:pt x="84529" y="14665"/>
                  </a:cubicBezTo>
                  <a:cubicBezTo>
                    <a:pt x="82933" y="14086"/>
                    <a:pt x="81338" y="13511"/>
                    <a:pt x="79745" y="12933"/>
                  </a:cubicBezTo>
                  <a:cubicBezTo>
                    <a:pt x="79305" y="12773"/>
                    <a:pt x="78862" y="12614"/>
                    <a:pt x="78423" y="12454"/>
                  </a:cubicBezTo>
                  <a:cubicBezTo>
                    <a:pt x="67122" y="8369"/>
                    <a:pt x="55818" y="4282"/>
                    <a:pt x="44468" y="32"/>
                  </a:cubicBezTo>
                  <a:cubicBezTo>
                    <a:pt x="44436" y="22"/>
                    <a:pt x="44407" y="12"/>
                    <a:pt x="44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7"/>
            <p:cNvSpPr/>
            <p:nvPr/>
          </p:nvSpPr>
          <p:spPr>
            <a:xfrm>
              <a:off x="3026232" y="1586431"/>
              <a:ext cx="2377730" cy="637564"/>
            </a:xfrm>
            <a:custGeom>
              <a:rect b="b" l="l" r="r" t="t"/>
              <a:pathLst>
                <a:path extrusionOk="0" h="15617" w="58242">
                  <a:moveTo>
                    <a:pt x="26603" y="0"/>
                  </a:moveTo>
                  <a:cubicBezTo>
                    <a:pt x="26491" y="0"/>
                    <a:pt x="26380" y="30"/>
                    <a:pt x="26276" y="97"/>
                  </a:cubicBezTo>
                  <a:cubicBezTo>
                    <a:pt x="26082" y="226"/>
                    <a:pt x="25982" y="453"/>
                    <a:pt x="25910" y="675"/>
                  </a:cubicBezTo>
                  <a:cubicBezTo>
                    <a:pt x="25430" y="2166"/>
                    <a:pt x="25792" y="3800"/>
                    <a:pt x="25530" y="5344"/>
                  </a:cubicBezTo>
                  <a:cubicBezTo>
                    <a:pt x="25461" y="5753"/>
                    <a:pt x="25322" y="6192"/>
                    <a:pt x="24972" y="6418"/>
                  </a:cubicBezTo>
                  <a:cubicBezTo>
                    <a:pt x="24736" y="6572"/>
                    <a:pt x="24439" y="6598"/>
                    <a:pt x="24157" y="6619"/>
                  </a:cubicBezTo>
                  <a:cubicBezTo>
                    <a:pt x="23109" y="6695"/>
                    <a:pt x="22059" y="6733"/>
                    <a:pt x="21008" y="6733"/>
                  </a:cubicBezTo>
                  <a:cubicBezTo>
                    <a:pt x="18286" y="6733"/>
                    <a:pt x="15564" y="6479"/>
                    <a:pt x="12888" y="5976"/>
                  </a:cubicBezTo>
                  <a:cubicBezTo>
                    <a:pt x="12523" y="5907"/>
                    <a:pt x="12146" y="5831"/>
                    <a:pt x="11774" y="5831"/>
                  </a:cubicBezTo>
                  <a:cubicBezTo>
                    <a:pt x="11607" y="5831"/>
                    <a:pt x="11441" y="5847"/>
                    <a:pt x="11277" y="5885"/>
                  </a:cubicBezTo>
                  <a:cubicBezTo>
                    <a:pt x="10836" y="5984"/>
                    <a:pt x="10449" y="6236"/>
                    <a:pt x="10072" y="6482"/>
                  </a:cubicBezTo>
                  <a:cubicBezTo>
                    <a:pt x="6716" y="8679"/>
                    <a:pt x="3358" y="10878"/>
                    <a:pt x="1" y="13072"/>
                  </a:cubicBezTo>
                  <a:cubicBezTo>
                    <a:pt x="248" y="13071"/>
                    <a:pt x="495" y="13071"/>
                    <a:pt x="742" y="13071"/>
                  </a:cubicBezTo>
                  <a:cubicBezTo>
                    <a:pt x="11942" y="13071"/>
                    <a:pt x="23158" y="14044"/>
                    <a:pt x="34279" y="15350"/>
                  </a:cubicBezTo>
                  <a:cubicBezTo>
                    <a:pt x="35387" y="15480"/>
                    <a:pt x="36506" y="15617"/>
                    <a:pt x="37617" y="15617"/>
                  </a:cubicBezTo>
                  <a:cubicBezTo>
                    <a:pt x="38265" y="15617"/>
                    <a:pt x="38909" y="15570"/>
                    <a:pt x="39547" y="15449"/>
                  </a:cubicBezTo>
                  <a:cubicBezTo>
                    <a:pt x="41263" y="15124"/>
                    <a:pt x="42833" y="14278"/>
                    <a:pt x="44348" y="13405"/>
                  </a:cubicBezTo>
                  <a:cubicBezTo>
                    <a:pt x="48615" y="10943"/>
                    <a:pt x="52691" y="8167"/>
                    <a:pt x="56711" y="5323"/>
                  </a:cubicBezTo>
                  <a:cubicBezTo>
                    <a:pt x="57246" y="4944"/>
                    <a:pt x="57788" y="4558"/>
                    <a:pt x="58241" y="4089"/>
                  </a:cubicBezTo>
                  <a:cubicBezTo>
                    <a:pt x="56647" y="3510"/>
                    <a:pt x="55052" y="2935"/>
                    <a:pt x="53456" y="2363"/>
                  </a:cubicBezTo>
                  <a:cubicBezTo>
                    <a:pt x="51740" y="3051"/>
                    <a:pt x="49908" y="3399"/>
                    <a:pt x="48057" y="3399"/>
                  </a:cubicBezTo>
                  <a:cubicBezTo>
                    <a:pt x="46769" y="3399"/>
                    <a:pt x="45472" y="3230"/>
                    <a:pt x="44200" y="2890"/>
                  </a:cubicBezTo>
                  <a:cubicBezTo>
                    <a:pt x="43884" y="2805"/>
                    <a:pt x="43547" y="2712"/>
                    <a:pt x="43225" y="2712"/>
                  </a:cubicBezTo>
                  <a:cubicBezTo>
                    <a:pt x="43040" y="2712"/>
                    <a:pt x="42860" y="2742"/>
                    <a:pt x="42691" y="2823"/>
                  </a:cubicBezTo>
                  <a:cubicBezTo>
                    <a:pt x="41990" y="3159"/>
                    <a:pt x="41905" y="4100"/>
                    <a:pt x="41538" y="4785"/>
                  </a:cubicBezTo>
                  <a:cubicBezTo>
                    <a:pt x="40820" y="6130"/>
                    <a:pt x="39043" y="6410"/>
                    <a:pt x="37519" y="6532"/>
                  </a:cubicBezTo>
                  <a:cubicBezTo>
                    <a:pt x="36885" y="6582"/>
                    <a:pt x="36239" y="6631"/>
                    <a:pt x="35598" y="6631"/>
                  </a:cubicBezTo>
                  <a:cubicBezTo>
                    <a:pt x="34658" y="6631"/>
                    <a:pt x="33730" y="6526"/>
                    <a:pt x="32868" y="6167"/>
                  </a:cubicBezTo>
                  <a:cubicBezTo>
                    <a:pt x="30494" y="5179"/>
                    <a:pt x="29289" y="2599"/>
                    <a:pt x="27631" y="632"/>
                  </a:cubicBezTo>
                  <a:cubicBezTo>
                    <a:pt x="27368" y="320"/>
                    <a:pt x="26974" y="0"/>
                    <a:pt x="266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7"/>
            <p:cNvSpPr/>
            <p:nvPr/>
          </p:nvSpPr>
          <p:spPr>
            <a:xfrm>
              <a:off x="2535753" y="1154659"/>
              <a:ext cx="2618965" cy="579062"/>
            </a:xfrm>
            <a:custGeom>
              <a:rect b="b" l="l" r="r" t="t"/>
              <a:pathLst>
                <a:path extrusionOk="0" h="14184" w="64151">
                  <a:moveTo>
                    <a:pt x="30104" y="0"/>
                  </a:moveTo>
                  <a:cubicBezTo>
                    <a:pt x="20069" y="4728"/>
                    <a:pt x="10034" y="9457"/>
                    <a:pt x="0" y="14184"/>
                  </a:cubicBezTo>
                  <a:cubicBezTo>
                    <a:pt x="4090" y="13098"/>
                    <a:pt x="8182" y="12010"/>
                    <a:pt x="12273" y="10924"/>
                  </a:cubicBezTo>
                  <a:cubicBezTo>
                    <a:pt x="14241" y="10403"/>
                    <a:pt x="16218" y="9878"/>
                    <a:pt x="18243" y="9666"/>
                  </a:cubicBezTo>
                  <a:cubicBezTo>
                    <a:pt x="20776" y="9405"/>
                    <a:pt x="23363" y="9640"/>
                    <a:pt x="25849" y="9099"/>
                  </a:cubicBezTo>
                  <a:cubicBezTo>
                    <a:pt x="26395" y="8980"/>
                    <a:pt x="27078" y="8579"/>
                    <a:pt x="26884" y="8053"/>
                  </a:cubicBezTo>
                  <a:cubicBezTo>
                    <a:pt x="26792" y="7800"/>
                    <a:pt x="26525" y="7662"/>
                    <a:pt x="26276" y="7559"/>
                  </a:cubicBezTo>
                  <a:cubicBezTo>
                    <a:pt x="25045" y="7038"/>
                    <a:pt x="23738" y="6703"/>
                    <a:pt x="22410" y="6571"/>
                  </a:cubicBezTo>
                  <a:cubicBezTo>
                    <a:pt x="24459" y="5589"/>
                    <a:pt x="26658" y="4911"/>
                    <a:pt x="28906" y="4575"/>
                  </a:cubicBezTo>
                  <a:cubicBezTo>
                    <a:pt x="29248" y="4523"/>
                    <a:pt x="29599" y="4481"/>
                    <a:pt x="29945" y="4481"/>
                  </a:cubicBezTo>
                  <a:cubicBezTo>
                    <a:pt x="30316" y="4481"/>
                    <a:pt x="30681" y="4530"/>
                    <a:pt x="31025" y="4670"/>
                  </a:cubicBezTo>
                  <a:cubicBezTo>
                    <a:pt x="31535" y="4876"/>
                    <a:pt x="31952" y="5267"/>
                    <a:pt x="32436" y="5528"/>
                  </a:cubicBezTo>
                  <a:cubicBezTo>
                    <a:pt x="33058" y="5862"/>
                    <a:pt x="33732" y="5963"/>
                    <a:pt x="34432" y="5963"/>
                  </a:cubicBezTo>
                  <a:cubicBezTo>
                    <a:pt x="35482" y="5963"/>
                    <a:pt x="36590" y="5736"/>
                    <a:pt x="37661" y="5736"/>
                  </a:cubicBezTo>
                  <a:cubicBezTo>
                    <a:pt x="37833" y="5736"/>
                    <a:pt x="38004" y="5742"/>
                    <a:pt x="38174" y="5755"/>
                  </a:cubicBezTo>
                  <a:cubicBezTo>
                    <a:pt x="39958" y="5896"/>
                    <a:pt x="41575" y="6907"/>
                    <a:pt x="42854" y="8156"/>
                  </a:cubicBezTo>
                  <a:cubicBezTo>
                    <a:pt x="43329" y="8621"/>
                    <a:pt x="43786" y="9136"/>
                    <a:pt x="44378" y="9435"/>
                  </a:cubicBezTo>
                  <a:cubicBezTo>
                    <a:pt x="45122" y="9811"/>
                    <a:pt x="45992" y="9811"/>
                    <a:pt x="46826" y="9838"/>
                  </a:cubicBezTo>
                  <a:cubicBezTo>
                    <a:pt x="52669" y="10046"/>
                    <a:pt x="58327" y="12193"/>
                    <a:pt x="64151" y="12454"/>
                  </a:cubicBezTo>
                  <a:cubicBezTo>
                    <a:pt x="52819" y="8359"/>
                    <a:pt x="41485" y="4260"/>
                    <a:pt x="301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7"/>
            <p:cNvSpPr/>
            <p:nvPr/>
          </p:nvSpPr>
          <p:spPr>
            <a:xfrm>
              <a:off x="4353922" y="1297345"/>
              <a:ext cx="3212029" cy="1045365"/>
            </a:xfrm>
            <a:custGeom>
              <a:rect b="b" l="l" r="r" t="t"/>
              <a:pathLst>
                <a:path extrusionOk="0" h="25606" w="78678">
                  <a:moveTo>
                    <a:pt x="48498" y="0"/>
                  </a:moveTo>
                  <a:cubicBezTo>
                    <a:pt x="48435" y="22"/>
                    <a:pt x="48370" y="42"/>
                    <a:pt x="48307" y="67"/>
                  </a:cubicBezTo>
                  <a:cubicBezTo>
                    <a:pt x="35375" y="4439"/>
                    <a:pt x="22866" y="10054"/>
                    <a:pt x="11001" y="16800"/>
                  </a:cubicBezTo>
                  <a:cubicBezTo>
                    <a:pt x="7267" y="18919"/>
                    <a:pt x="3599" y="21155"/>
                    <a:pt x="0" y="23495"/>
                  </a:cubicBezTo>
                  <a:cubicBezTo>
                    <a:pt x="5285" y="24479"/>
                    <a:pt x="10608" y="25122"/>
                    <a:pt x="15925" y="25416"/>
                  </a:cubicBezTo>
                  <a:cubicBezTo>
                    <a:pt x="18157" y="25543"/>
                    <a:pt x="20388" y="25606"/>
                    <a:pt x="22615" y="25606"/>
                  </a:cubicBezTo>
                  <a:cubicBezTo>
                    <a:pt x="22694" y="25606"/>
                    <a:pt x="22773" y="25606"/>
                    <a:pt x="22851" y="25606"/>
                  </a:cubicBezTo>
                  <a:cubicBezTo>
                    <a:pt x="29426" y="25592"/>
                    <a:pt x="35963" y="25038"/>
                    <a:pt x="42396" y="23921"/>
                  </a:cubicBezTo>
                  <a:lnTo>
                    <a:pt x="42399" y="23921"/>
                  </a:lnTo>
                  <a:cubicBezTo>
                    <a:pt x="55102" y="21721"/>
                    <a:pt x="67385" y="17324"/>
                    <a:pt x="78678" y="10582"/>
                  </a:cubicBezTo>
                  <a:cubicBezTo>
                    <a:pt x="76811" y="9896"/>
                    <a:pt x="74923" y="9222"/>
                    <a:pt x="73028" y="8554"/>
                  </a:cubicBezTo>
                  <a:cubicBezTo>
                    <a:pt x="70587" y="7695"/>
                    <a:pt x="68127" y="6847"/>
                    <a:pt x="65665" y="6001"/>
                  </a:cubicBezTo>
                  <a:cubicBezTo>
                    <a:pt x="63952" y="5415"/>
                    <a:pt x="62233" y="4827"/>
                    <a:pt x="60520" y="4239"/>
                  </a:cubicBezTo>
                  <a:cubicBezTo>
                    <a:pt x="56481" y="2854"/>
                    <a:pt x="52454" y="1457"/>
                    <a:pt x="484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7"/>
            <p:cNvSpPr/>
            <p:nvPr/>
          </p:nvSpPr>
          <p:spPr>
            <a:xfrm>
              <a:off x="4583280" y="1542462"/>
              <a:ext cx="2775978" cy="857692"/>
            </a:xfrm>
            <a:custGeom>
              <a:rect b="b" l="l" r="r" t="t"/>
              <a:pathLst>
                <a:path extrusionOk="0" h="21009" w="67997">
                  <a:moveTo>
                    <a:pt x="60044" y="0"/>
                  </a:moveTo>
                  <a:cubicBezTo>
                    <a:pt x="57726" y="1046"/>
                    <a:pt x="55425" y="2080"/>
                    <a:pt x="53081" y="3138"/>
                  </a:cubicBezTo>
                  <a:cubicBezTo>
                    <a:pt x="52601" y="3355"/>
                    <a:pt x="52101" y="3578"/>
                    <a:pt x="51574" y="3578"/>
                  </a:cubicBezTo>
                  <a:cubicBezTo>
                    <a:pt x="51563" y="3578"/>
                    <a:pt x="51553" y="3578"/>
                    <a:pt x="51542" y="3578"/>
                  </a:cubicBezTo>
                  <a:cubicBezTo>
                    <a:pt x="50211" y="3551"/>
                    <a:pt x="49153" y="2117"/>
                    <a:pt x="47876" y="2117"/>
                  </a:cubicBezTo>
                  <a:cubicBezTo>
                    <a:pt x="47780" y="2117"/>
                    <a:pt x="47683" y="2125"/>
                    <a:pt x="47584" y="2143"/>
                  </a:cubicBezTo>
                  <a:cubicBezTo>
                    <a:pt x="46144" y="3683"/>
                    <a:pt x="44674" y="5248"/>
                    <a:pt x="42851" y="6314"/>
                  </a:cubicBezTo>
                  <a:cubicBezTo>
                    <a:pt x="41602" y="7044"/>
                    <a:pt x="40149" y="7517"/>
                    <a:pt x="38717" y="7517"/>
                  </a:cubicBezTo>
                  <a:cubicBezTo>
                    <a:pt x="38060" y="7517"/>
                    <a:pt x="37407" y="7417"/>
                    <a:pt x="36780" y="7197"/>
                  </a:cubicBezTo>
                  <a:cubicBezTo>
                    <a:pt x="35822" y="6861"/>
                    <a:pt x="34953" y="6258"/>
                    <a:pt x="33953" y="6073"/>
                  </a:cubicBezTo>
                  <a:cubicBezTo>
                    <a:pt x="33724" y="6031"/>
                    <a:pt x="33493" y="6012"/>
                    <a:pt x="33262" y="6012"/>
                  </a:cubicBezTo>
                  <a:cubicBezTo>
                    <a:pt x="32474" y="6012"/>
                    <a:pt x="31681" y="6233"/>
                    <a:pt x="30936" y="6511"/>
                  </a:cubicBezTo>
                  <a:cubicBezTo>
                    <a:pt x="27925" y="7630"/>
                    <a:pt x="25274" y="9669"/>
                    <a:pt x="22148" y="10420"/>
                  </a:cubicBezTo>
                  <a:cubicBezTo>
                    <a:pt x="19638" y="11028"/>
                    <a:pt x="16981" y="10755"/>
                    <a:pt x="14453" y="11295"/>
                  </a:cubicBezTo>
                  <a:cubicBezTo>
                    <a:pt x="12762" y="11657"/>
                    <a:pt x="11171" y="12373"/>
                    <a:pt x="9594" y="13083"/>
                  </a:cubicBezTo>
                  <a:cubicBezTo>
                    <a:pt x="6395" y="14525"/>
                    <a:pt x="3196" y="15964"/>
                    <a:pt x="0" y="17407"/>
                  </a:cubicBezTo>
                  <a:cubicBezTo>
                    <a:pt x="5764" y="17975"/>
                    <a:pt x="11541" y="18551"/>
                    <a:pt x="17233" y="19602"/>
                  </a:cubicBezTo>
                  <a:cubicBezTo>
                    <a:pt x="17888" y="19719"/>
                    <a:pt x="18539" y="19848"/>
                    <a:pt x="19191" y="19980"/>
                  </a:cubicBezTo>
                  <a:cubicBezTo>
                    <a:pt x="21480" y="20450"/>
                    <a:pt x="23783" y="21009"/>
                    <a:pt x="26109" y="21009"/>
                  </a:cubicBezTo>
                  <a:cubicBezTo>
                    <a:pt x="26369" y="21009"/>
                    <a:pt x="26630" y="21002"/>
                    <a:pt x="26891" y="20987"/>
                  </a:cubicBezTo>
                  <a:cubicBezTo>
                    <a:pt x="29093" y="20863"/>
                    <a:pt x="31226" y="20179"/>
                    <a:pt x="33281" y="19385"/>
                  </a:cubicBezTo>
                  <a:cubicBezTo>
                    <a:pt x="34460" y="18931"/>
                    <a:pt x="35625" y="18437"/>
                    <a:pt x="36778" y="17917"/>
                  </a:cubicBezTo>
                  <a:cubicBezTo>
                    <a:pt x="36779" y="17916"/>
                    <a:pt x="36780" y="17916"/>
                    <a:pt x="36780" y="17916"/>
                  </a:cubicBezTo>
                  <a:cubicBezTo>
                    <a:pt x="36781" y="17916"/>
                    <a:pt x="36781" y="17917"/>
                    <a:pt x="36781" y="17917"/>
                  </a:cubicBezTo>
                  <a:cubicBezTo>
                    <a:pt x="43019" y="15116"/>
                    <a:pt x="48978" y="11625"/>
                    <a:pt x="55550" y="9780"/>
                  </a:cubicBezTo>
                  <a:cubicBezTo>
                    <a:pt x="58882" y="8844"/>
                    <a:pt x="62364" y="8334"/>
                    <a:pt x="65515" y="6897"/>
                  </a:cubicBezTo>
                  <a:cubicBezTo>
                    <a:pt x="66534" y="6433"/>
                    <a:pt x="67606" y="5748"/>
                    <a:pt x="67842" y="4656"/>
                  </a:cubicBezTo>
                  <a:cubicBezTo>
                    <a:pt x="67997" y="3944"/>
                    <a:pt x="67751" y="3202"/>
                    <a:pt x="67409" y="2555"/>
                  </a:cubicBezTo>
                  <a:cubicBezTo>
                    <a:pt x="64967" y="1694"/>
                    <a:pt x="62507" y="846"/>
                    <a:pt x="600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7"/>
            <p:cNvSpPr/>
            <p:nvPr/>
          </p:nvSpPr>
          <p:spPr>
            <a:xfrm>
              <a:off x="4802963" y="1297386"/>
              <a:ext cx="2021695" cy="685942"/>
            </a:xfrm>
            <a:custGeom>
              <a:rect b="b" l="l" r="r" t="t"/>
              <a:pathLst>
                <a:path extrusionOk="0" h="16802" w="49521">
                  <a:moveTo>
                    <a:pt x="37499" y="1"/>
                  </a:moveTo>
                  <a:cubicBezTo>
                    <a:pt x="24500" y="4385"/>
                    <a:pt x="11924" y="10019"/>
                    <a:pt x="0" y="16802"/>
                  </a:cubicBezTo>
                  <a:cubicBezTo>
                    <a:pt x="3387" y="16179"/>
                    <a:pt x="6729" y="15370"/>
                    <a:pt x="9918" y="14087"/>
                  </a:cubicBezTo>
                  <a:cubicBezTo>
                    <a:pt x="11088" y="13616"/>
                    <a:pt x="12298" y="13070"/>
                    <a:pt x="13545" y="13070"/>
                  </a:cubicBezTo>
                  <a:cubicBezTo>
                    <a:pt x="13689" y="13070"/>
                    <a:pt x="13833" y="13077"/>
                    <a:pt x="13978" y="13093"/>
                  </a:cubicBezTo>
                  <a:cubicBezTo>
                    <a:pt x="14766" y="13175"/>
                    <a:pt x="15512" y="13499"/>
                    <a:pt x="16300" y="13597"/>
                  </a:cubicBezTo>
                  <a:cubicBezTo>
                    <a:pt x="16425" y="13613"/>
                    <a:pt x="16554" y="13621"/>
                    <a:pt x="16683" y="13621"/>
                  </a:cubicBezTo>
                  <a:cubicBezTo>
                    <a:pt x="17364" y="13621"/>
                    <a:pt x="18065" y="13390"/>
                    <a:pt x="18403" y="12813"/>
                  </a:cubicBezTo>
                  <a:cubicBezTo>
                    <a:pt x="18682" y="12328"/>
                    <a:pt x="18644" y="11719"/>
                    <a:pt x="18872" y="11203"/>
                  </a:cubicBezTo>
                  <a:cubicBezTo>
                    <a:pt x="19252" y="10350"/>
                    <a:pt x="20246" y="9987"/>
                    <a:pt x="21144" y="9726"/>
                  </a:cubicBezTo>
                  <a:cubicBezTo>
                    <a:pt x="26123" y="8275"/>
                    <a:pt x="31232" y="7292"/>
                    <a:pt x="36393" y="6787"/>
                  </a:cubicBezTo>
                  <a:cubicBezTo>
                    <a:pt x="36946" y="6735"/>
                    <a:pt x="37700" y="6278"/>
                    <a:pt x="37361" y="5840"/>
                  </a:cubicBezTo>
                  <a:cubicBezTo>
                    <a:pt x="37277" y="5731"/>
                    <a:pt x="37140" y="5675"/>
                    <a:pt x="37010" y="5625"/>
                  </a:cubicBezTo>
                  <a:cubicBezTo>
                    <a:pt x="36340" y="5360"/>
                    <a:pt x="35671" y="5093"/>
                    <a:pt x="34996" y="4831"/>
                  </a:cubicBezTo>
                  <a:cubicBezTo>
                    <a:pt x="35572" y="3503"/>
                    <a:pt x="37081" y="2924"/>
                    <a:pt x="38577" y="2924"/>
                  </a:cubicBezTo>
                  <a:cubicBezTo>
                    <a:pt x="38980" y="2924"/>
                    <a:pt x="39382" y="2966"/>
                    <a:pt x="39765" y="3047"/>
                  </a:cubicBezTo>
                  <a:cubicBezTo>
                    <a:pt x="41562" y="3423"/>
                    <a:pt x="43199" y="4397"/>
                    <a:pt x="45002" y="4740"/>
                  </a:cubicBezTo>
                  <a:cubicBezTo>
                    <a:pt x="45470" y="4830"/>
                    <a:pt x="45947" y="4874"/>
                    <a:pt x="46423" y="4874"/>
                  </a:cubicBezTo>
                  <a:cubicBezTo>
                    <a:pt x="47484" y="4874"/>
                    <a:pt x="48546" y="4656"/>
                    <a:pt x="49521" y="4240"/>
                  </a:cubicBezTo>
                  <a:cubicBezTo>
                    <a:pt x="45482" y="2855"/>
                    <a:pt x="41457" y="1456"/>
                    <a:pt x="374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7"/>
            <p:cNvSpPr/>
            <p:nvPr/>
          </p:nvSpPr>
          <p:spPr>
            <a:xfrm>
              <a:off x="6691475" y="421431"/>
              <a:ext cx="2523312" cy="1639246"/>
            </a:xfrm>
            <a:custGeom>
              <a:rect b="b" l="l" r="r" t="t"/>
              <a:pathLst>
                <a:path extrusionOk="0" h="40153" w="61808">
                  <a:moveTo>
                    <a:pt x="44809" y="0"/>
                  </a:moveTo>
                  <a:cubicBezTo>
                    <a:pt x="34289" y="7792"/>
                    <a:pt x="24160" y="16294"/>
                    <a:pt x="14507" y="25256"/>
                  </a:cubicBezTo>
                  <a:cubicBezTo>
                    <a:pt x="13382" y="26296"/>
                    <a:pt x="12262" y="27348"/>
                    <a:pt x="11151" y="28403"/>
                  </a:cubicBezTo>
                  <a:cubicBezTo>
                    <a:pt x="7356" y="32008"/>
                    <a:pt x="3638" y="35680"/>
                    <a:pt x="1" y="39405"/>
                  </a:cubicBezTo>
                  <a:cubicBezTo>
                    <a:pt x="2119" y="39414"/>
                    <a:pt x="4241" y="39426"/>
                    <a:pt x="6361" y="39441"/>
                  </a:cubicBezTo>
                  <a:cubicBezTo>
                    <a:pt x="12365" y="39489"/>
                    <a:pt x="18376" y="39566"/>
                    <a:pt x="24391" y="39658"/>
                  </a:cubicBezTo>
                  <a:cubicBezTo>
                    <a:pt x="30974" y="39756"/>
                    <a:pt x="37565" y="39864"/>
                    <a:pt x="44148" y="39957"/>
                  </a:cubicBezTo>
                  <a:cubicBezTo>
                    <a:pt x="50041" y="40044"/>
                    <a:pt x="55930" y="40113"/>
                    <a:pt x="61807" y="40153"/>
                  </a:cubicBezTo>
                  <a:lnTo>
                    <a:pt x="61807" y="7409"/>
                  </a:lnTo>
                  <a:cubicBezTo>
                    <a:pt x="59550" y="6029"/>
                    <a:pt x="57213" y="4783"/>
                    <a:pt x="54809" y="3679"/>
                  </a:cubicBezTo>
                  <a:cubicBezTo>
                    <a:pt x="51879" y="2332"/>
                    <a:pt x="48856" y="1188"/>
                    <a:pt x="45762" y="277"/>
                  </a:cubicBezTo>
                  <a:cubicBezTo>
                    <a:pt x="45448" y="179"/>
                    <a:pt x="45128" y="87"/>
                    <a:pt x="448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7"/>
            <p:cNvSpPr/>
            <p:nvPr/>
          </p:nvSpPr>
          <p:spPr>
            <a:xfrm>
              <a:off x="7057558" y="1024997"/>
              <a:ext cx="2157234" cy="1035689"/>
            </a:xfrm>
            <a:custGeom>
              <a:rect b="b" l="l" r="r" t="t"/>
              <a:pathLst>
                <a:path extrusionOk="0" h="25369" w="52841">
                  <a:moveTo>
                    <a:pt x="52840" y="0"/>
                  </a:moveTo>
                  <a:cubicBezTo>
                    <a:pt x="50528" y="376"/>
                    <a:pt x="48215" y="756"/>
                    <a:pt x="45906" y="1130"/>
                  </a:cubicBezTo>
                  <a:cubicBezTo>
                    <a:pt x="45173" y="1252"/>
                    <a:pt x="44405" y="1385"/>
                    <a:pt x="43819" y="1840"/>
                  </a:cubicBezTo>
                  <a:cubicBezTo>
                    <a:pt x="43346" y="2205"/>
                    <a:pt x="43043" y="2739"/>
                    <a:pt x="42794" y="3281"/>
                  </a:cubicBezTo>
                  <a:cubicBezTo>
                    <a:pt x="42158" y="4680"/>
                    <a:pt x="41831" y="6221"/>
                    <a:pt x="41852" y="7755"/>
                  </a:cubicBezTo>
                  <a:cubicBezTo>
                    <a:pt x="41707" y="7774"/>
                    <a:pt x="41562" y="7782"/>
                    <a:pt x="41418" y="7782"/>
                  </a:cubicBezTo>
                  <a:cubicBezTo>
                    <a:pt x="39736" y="7782"/>
                    <a:pt x="38120" y="6642"/>
                    <a:pt x="36445" y="6642"/>
                  </a:cubicBezTo>
                  <a:cubicBezTo>
                    <a:pt x="36277" y="6642"/>
                    <a:pt x="36109" y="6654"/>
                    <a:pt x="35940" y="6679"/>
                  </a:cubicBezTo>
                  <a:cubicBezTo>
                    <a:pt x="35299" y="6774"/>
                    <a:pt x="34706" y="7062"/>
                    <a:pt x="34129" y="7360"/>
                  </a:cubicBezTo>
                  <a:cubicBezTo>
                    <a:pt x="31990" y="8465"/>
                    <a:pt x="29939" y="9728"/>
                    <a:pt x="27997" y="11139"/>
                  </a:cubicBezTo>
                  <a:cubicBezTo>
                    <a:pt x="26056" y="12553"/>
                    <a:pt x="24124" y="14156"/>
                    <a:pt x="21774" y="14639"/>
                  </a:cubicBezTo>
                  <a:cubicBezTo>
                    <a:pt x="21255" y="14746"/>
                    <a:pt x="20735" y="14794"/>
                    <a:pt x="20215" y="14794"/>
                  </a:cubicBezTo>
                  <a:cubicBezTo>
                    <a:pt x="17810" y="14794"/>
                    <a:pt x="15416" y="13759"/>
                    <a:pt x="13193" y="12713"/>
                  </a:cubicBezTo>
                  <a:cubicBezTo>
                    <a:pt x="12720" y="12491"/>
                    <a:pt x="12221" y="12263"/>
                    <a:pt x="11702" y="12263"/>
                  </a:cubicBezTo>
                  <a:cubicBezTo>
                    <a:pt x="11648" y="12263"/>
                    <a:pt x="11594" y="12265"/>
                    <a:pt x="11539" y="12271"/>
                  </a:cubicBezTo>
                  <a:cubicBezTo>
                    <a:pt x="11020" y="12321"/>
                    <a:pt x="10562" y="12611"/>
                    <a:pt x="10128" y="12894"/>
                  </a:cubicBezTo>
                  <a:cubicBezTo>
                    <a:pt x="6685" y="15143"/>
                    <a:pt x="3308" y="17490"/>
                    <a:pt x="0" y="19934"/>
                  </a:cubicBezTo>
                  <a:cubicBezTo>
                    <a:pt x="1858" y="20153"/>
                    <a:pt x="3903" y="20857"/>
                    <a:pt x="5659" y="21506"/>
                  </a:cubicBezTo>
                  <a:cubicBezTo>
                    <a:pt x="10332" y="23231"/>
                    <a:pt x="15340" y="23813"/>
                    <a:pt x="20301" y="24231"/>
                  </a:cubicBezTo>
                  <a:cubicBezTo>
                    <a:pt x="25256" y="24653"/>
                    <a:pt x="30220" y="24911"/>
                    <a:pt x="35181" y="25173"/>
                  </a:cubicBezTo>
                  <a:cubicBezTo>
                    <a:pt x="41074" y="25260"/>
                    <a:pt x="46963" y="25329"/>
                    <a:pt x="52840" y="25369"/>
                  </a:cubicBezTo>
                  <a:lnTo>
                    <a:pt x="5284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7"/>
            <p:cNvSpPr/>
            <p:nvPr/>
          </p:nvSpPr>
          <p:spPr>
            <a:xfrm>
              <a:off x="7283855" y="421308"/>
              <a:ext cx="1769233" cy="1031076"/>
            </a:xfrm>
            <a:custGeom>
              <a:rect b="b" l="l" r="r" t="t"/>
              <a:pathLst>
                <a:path extrusionOk="0" h="25256" w="43337">
                  <a:moveTo>
                    <a:pt x="30302" y="0"/>
                  </a:moveTo>
                  <a:cubicBezTo>
                    <a:pt x="19782" y="7794"/>
                    <a:pt x="9652" y="16296"/>
                    <a:pt x="0" y="25256"/>
                  </a:cubicBezTo>
                  <a:cubicBezTo>
                    <a:pt x="5576" y="22964"/>
                    <a:pt x="10773" y="19751"/>
                    <a:pt x="15315" y="15795"/>
                  </a:cubicBezTo>
                  <a:cubicBezTo>
                    <a:pt x="17252" y="14105"/>
                    <a:pt x="19349" y="12170"/>
                    <a:pt x="21913" y="12170"/>
                  </a:cubicBezTo>
                  <a:cubicBezTo>
                    <a:pt x="21920" y="12170"/>
                    <a:pt x="21928" y="12170"/>
                    <a:pt x="21935" y="12170"/>
                  </a:cubicBezTo>
                  <a:cubicBezTo>
                    <a:pt x="23092" y="12174"/>
                    <a:pt x="24290" y="12581"/>
                    <a:pt x="25418" y="12581"/>
                  </a:cubicBezTo>
                  <a:cubicBezTo>
                    <a:pt x="25893" y="12581"/>
                    <a:pt x="26355" y="12510"/>
                    <a:pt x="26796" y="12306"/>
                  </a:cubicBezTo>
                  <a:cubicBezTo>
                    <a:pt x="26977" y="12223"/>
                    <a:pt x="27157" y="12110"/>
                    <a:pt x="27265" y="11945"/>
                  </a:cubicBezTo>
                  <a:cubicBezTo>
                    <a:pt x="27827" y="11090"/>
                    <a:pt x="26204" y="10257"/>
                    <a:pt x="26241" y="9235"/>
                  </a:cubicBezTo>
                  <a:cubicBezTo>
                    <a:pt x="28107" y="8159"/>
                    <a:pt x="30069" y="7244"/>
                    <a:pt x="32092" y="6502"/>
                  </a:cubicBezTo>
                  <a:cubicBezTo>
                    <a:pt x="32852" y="6222"/>
                    <a:pt x="33634" y="5969"/>
                    <a:pt x="34442" y="5899"/>
                  </a:cubicBezTo>
                  <a:cubicBezTo>
                    <a:pt x="34601" y="5885"/>
                    <a:pt x="34761" y="5879"/>
                    <a:pt x="34920" y="5879"/>
                  </a:cubicBezTo>
                  <a:cubicBezTo>
                    <a:pt x="35604" y="5879"/>
                    <a:pt x="36288" y="5994"/>
                    <a:pt x="36961" y="6129"/>
                  </a:cubicBezTo>
                  <a:cubicBezTo>
                    <a:pt x="39145" y="6563"/>
                    <a:pt x="41287" y="7221"/>
                    <a:pt x="43336" y="8085"/>
                  </a:cubicBezTo>
                  <a:cubicBezTo>
                    <a:pt x="42435" y="6236"/>
                    <a:pt x="39585" y="6169"/>
                    <a:pt x="38511" y="4411"/>
                  </a:cubicBezTo>
                  <a:cubicBezTo>
                    <a:pt x="39108" y="4167"/>
                    <a:pt x="39702" y="3924"/>
                    <a:pt x="40299" y="3679"/>
                  </a:cubicBezTo>
                  <a:cubicBezTo>
                    <a:pt x="37070" y="2194"/>
                    <a:pt x="33726" y="959"/>
                    <a:pt x="30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7"/>
            <p:cNvSpPr/>
            <p:nvPr/>
          </p:nvSpPr>
          <p:spPr>
            <a:xfrm>
              <a:off x="-70800" y="1658162"/>
              <a:ext cx="9285483" cy="3598969"/>
            </a:xfrm>
            <a:custGeom>
              <a:rect b="b" l="l" r="r" t="t"/>
              <a:pathLst>
                <a:path extrusionOk="0" h="88156" w="227446">
                  <a:moveTo>
                    <a:pt x="10844" y="0"/>
                  </a:moveTo>
                  <a:cubicBezTo>
                    <a:pt x="7231" y="0"/>
                    <a:pt x="3616" y="68"/>
                    <a:pt x="0" y="213"/>
                  </a:cubicBezTo>
                  <a:lnTo>
                    <a:pt x="0" y="88155"/>
                  </a:lnTo>
                  <a:lnTo>
                    <a:pt x="227445" y="88155"/>
                  </a:lnTo>
                  <a:lnTo>
                    <a:pt x="227445" y="17635"/>
                  </a:lnTo>
                  <a:cubicBezTo>
                    <a:pt x="216687" y="19082"/>
                    <a:pt x="205825" y="19697"/>
                    <a:pt x="194919" y="19697"/>
                  </a:cubicBezTo>
                  <a:cubicBezTo>
                    <a:pt x="177240" y="19697"/>
                    <a:pt x="159445" y="18080"/>
                    <a:pt x="141790" y="15771"/>
                  </a:cubicBezTo>
                  <a:cubicBezTo>
                    <a:pt x="136613" y="15091"/>
                    <a:pt x="131444" y="14355"/>
                    <a:pt x="126299" y="13581"/>
                  </a:cubicBezTo>
                  <a:cubicBezTo>
                    <a:pt x="124256" y="13274"/>
                    <a:pt x="122222" y="12959"/>
                    <a:pt x="120186" y="12645"/>
                  </a:cubicBezTo>
                  <a:cubicBezTo>
                    <a:pt x="118203" y="12333"/>
                    <a:pt x="116221" y="12022"/>
                    <a:pt x="114237" y="11703"/>
                  </a:cubicBezTo>
                  <a:lnTo>
                    <a:pt x="114233" y="11703"/>
                  </a:lnTo>
                  <a:cubicBezTo>
                    <a:pt x="105189" y="10266"/>
                    <a:pt x="96134" y="8776"/>
                    <a:pt x="87065" y="7356"/>
                  </a:cubicBezTo>
                  <a:cubicBezTo>
                    <a:pt x="80518" y="6331"/>
                    <a:pt x="73963" y="5342"/>
                    <a:pt x="67406" y="4441"/>
                  </a:cubicBezTo>
                  <a:lnTo>
                    <a:pt x="67400" y="4441"/>
                  </a:lnTo>
                  <a:cubicBezTo>
                    <a:pt x="60163" y="3448"/>
                    <a:pt x="52926" y="2562"/>
                    <a:pt x="45680" y="1851"/>
                  </a:cubicBezTo>
                  <a:cubicBezTo>
                    <a:pt x="34079" y="705"/>
                    <a:pt x="22467" y="0"/>
                    <a:pt x="108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7"/>
            <p:cNvSpPr/>
            <p:nvPr/>
          </p:nvSpPr>
          <p:spPr>
            <a:xfrm>
              <a:off x="3350347" y="1958435"/>
              <a:ext cx="1242550" cy="703782"/>
            </a:xfrm>
            <a:custGeom>
              <a:rect b="b" l="l" r="r" t="t"/>
              <a:pathLst>
                <a:path extrusionOk="0" h="17239" w="30436">
                  <a:moveTo>
                    <a:pt x="3268" y="1"/>
                  </a:moveTo>
                  <a:cubicBezTo>
                    <a:pt x="2582" y="697"/>
                    <a:pt x="1959" y="1459"/>
                    <a:pt x="1408" y="2283"/>
                  </a:cubicBezTo>
                  <a:cubicBezTo>
                    <a:pt x="625" y="3462"/>
                    <a:pt x="0" y="4949"/>
                    <a:pt x="506" y="6275"/>
                  </a:cubicBezTo>
                  <a:cubicBezTo>
                    <a:pt x="1100" y="7825"/>
                    <a:pt x="2938" y="8446"/>
                    <a:pt x="4575" y="8715"/>
                  </a:cubicBezTo>
                  <a:cubicBezTo>
                    <a:pt x="6510" y="9032"/>
                    <a:pt x="8462" y="9227"/>
                    <a:pt x="10393" y="9227"/>
                  </a:cubicBezTo>
                  <a:cubicBezTo>
                    <a:pt x="13765" y="9227"/>
                    <a:pt x="17073" y="8632"/>
                    <a:pt x="20115" y="7057"/>
                  </a:cubicBezTo>
                  <a:lnTo>
                    <a:pt x="20115" y="7057"/>
                  </a:lnTo>
                  <a:cubicBezTo>
                    <a:pt x="16897" y="9634"/>
                    <a:pt x="15943" y="13349"/>
                    <a:pt x="14578" y="17238"/>
                  </a:cubicBezTo>
                  <a:cubicBezTo>
                    <a:pt x="19476" y="12491"/>
                    <a:pt x="24790" y="8173"/>
                    <a:pt x="30435" y="4348"/>
                  </a:cubicBezTo>
                  <a:cubicBezTo>
                    <a:pt x="21391" y="2911"/>
                    <a:pt x="12336" y="1421"/>
                    <a:pt x="32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7"/>
            <p:cNvSpPr/>
            <p:nvPr/>
          </p:nvSpPr>
          <p:spPr>
            <a:xfrm>
              <a:off x="-70800" y="2123166"/>
              <a:ext cx="3094331" cy="875492"/>
            </a:xfrm>
            <a:custGeom>
              <a:rect b="b" l="l" r="r" t="t"/>
              <a:pathLst>
                <a:path extrusionOk="0" h="21445" w="75795">
                  <a:moveTo>
                    <a:pt x="6408" y="1"/>
                  </a:moveTo>
                  <a:cubicBezTo>
                    <a:pt x="4248" y="1"/>
                    <a:pt x="2070" y="275"/>
                    <a:pt x="0" y="840"/>
                  </a:cubicBezTo>
                  <a:lnTo>
                    <a:pt x="0" y="7602"/>
                  </a:lnTo>
                  <a:cubicBezTo>
                    <a:pt x="628" y="7497"/>
                    <a:pt x="1268" y="7387"/>
                    <a:pt x="1923" y="7288"/>
                  </a:cubicBezTo>
                  <a:cubicBezTo>
                    <a:pt x="3523" y="7045"/>
                    <a:pt x="5142" y="6924"/>
                    <a:pt x="6760" y="6924"/>
                  </a:cubicBezTo>
                  <a:cubicBezTo>
                    <a:pt x="8855" y="6924"/>
                    <a:pt x="10950" y="7127"/>
                    <a:pt x="13005" y="7534"/>
                  </a:cubicBezTo>
                  <a:cubicBezTo>
                    <a:pt x="14576" y="7847"/>
                    <a:pt x="16134" y="8280"/>
                    <a:pt x="17554" y="9022"/>
                  </a:cubicBezTo>
                  <a:cubicBezTo>
                    <a:pt x="19437" y="10007"/>
                    <a:pt x="21017" y="11510"/>
                    <a:pt x="22921" y="12452"/>
                  </a:cubicBezTo>
                  <a:cubicBezTo>
                    <a:pt x="24669" y="13319"/>
                    <a:pt x="26598" y="13669"/>
                    <a:pt x="28555" y="13669"/>
                  </a:cubicBezTo>
                  <a:cubicBezTo>
                    <a:pt x="30194" y="13669"/>
                    <a:pt x="31852" y="13423"/>
                    <a:pt x="33439" y="13029"/>
                  </a:cubicBezTo>
                  <a:cubicBezTo>
                    <a:pt x="36916" y="12165"/>
                    <a:pt x="40196" y="10641"/>
                    <a:pt x="43610" y="9554"/>
                  </a:cubicBezTo>
                  <a:cubicBezTo>
                    <a:pt x="46986" y="8480"/>
                    <a:pt x="50496" y="7831"/>
                    <a:pt x="54033" y="7631"/>
                  </a:cubicBezTo>
                  <a:cubicBezTo>
                    <a:pt x="54360" y="7613"/>
                    <a:pt x="54692" y="7599"/>
                    <a:pt x="55024" y="7599"/>
                  </a:cubicBezTo>
                  <a:cubicBezTo>
                    <a:pt x="55999" y="7599"/>
                    <a:pt x="56973" y="7717"/>
                    <a:pt x="57818" y="8177"/>
                  </a:cubicBezTo>
                  <a:cubicBezTo>
                    <a:pt x="59744" y="9219"/>
                    <a:pt x="60418" y="11779"/>
                    <a:pt x="59945" y="13921"/>
                  </a:cubicBezTo>
                  <a:cubicBezTo>
                    <a:pt x="59472" y="16059"/>
                    <a:pt x="58113" y="17880"/>
                    <a:pt x="56787" y="19627"/>
                  </a:cubicBezTo>
                  <a:cubicBezTo>
                    <a:pt x="58392" y="20429"/>
                    <a:pt x="60258" y="20644"/>
                    <a:pt x="61858" y="21444"/>
                  </a:cubicBezTo>
                  <a:cubicBezTo>
                    <a:pt x="65552" y="18664"/>
                    <a:pt x="69058" y="15634"/>
                    <a:pt x="72349" y="12386"/>
                  </a:cubicBezTo>
                  <a:cubicBezTo>
                    <a:pt x="74034" y="10717"/>
                    <a:pt x="75795" y="8389"/>
                    <a:pt x="74882" y="6202"/>
                  </a:cubicBezTo>
                  <a:cubicBezTo>
                    <a:pt x="74321" y="4860"/>
                    <a:pt x="72920" y="4097"/>
                    <a:pt x="71580" y="3535"/>
                  </a:cubicBezTo>
                  <a:cubicBezTo>
                    <a:pt x="67870" y="1978"/>
                    <a:pt x="63848" y="1207"/>
                    <a:pt x="59825" y="1207"/>
                  </a:cubicBezTo>
                  <a:cubicBezTo>
                    <a:pt x="54876" y="1207"/>
                    <a:pt x="49925" y="2374"/>
                    <a:pt x="45548" y="4684"/>
                  </a:cubicBezTo>
                  <a:cubicBezTo>
                    <a:pt x="42255" y="6424"/>
                    <a:pt x="38991" y="8841"/>
                    <a:pt x="35313" y="8841"/>
                  </a:cubicBezTo>
                  <a:cubicBezTo>
                    <a:pt x="35136" y="8841"/>
                    <a:pt x="34957" y="8836"/>
                    <a:pt x="34778" y="8824"/>
                  </a:cubicBezTo>
                  <a:cubicBezTo>
                    <a:pt x="32950" y="8706"/>
                    <a:pt x="31226" y="7958"/>
                    <a:pt x="29556" y="7202"/>
                  </a:cubicBezTo>
                  <a:cubicBezTo>
                    <a:pt x="22996" y="4243"/>
                    <a:pt x="16400" y="968"/>
                    <a:pt x="9249" y="160"/>
                  </a:cubicBezTo>
                  <a:cubicBezTo>
                    <a:pt x="8313" y="54"/>
                    <a:pt x="7362" y="1"/>
                    <a:pt x="64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7"/>
            <p:cNvSpPr/>
            <p:nvPr/>
          </p:nvSpPr>
          <p:spPr>
            <a:xfrm>
              <a:off x="1104570" y="1733771"/>
              <a:ext cx="1576253" cy="541299"/>
            </a:xfrm>
            <a:custGeom>
              <a:rect b="b" l="l" r="r" t="t"/>
              <a:pathLst>
                <a:path extrusionOk="0" h="13259" w="38610">
                  <a:moveTo>
                    <a:pt x="16889" y="0"/>
                  </a:moveTo>
                  <a:cubicBezTo>
                    <a:pt x="10424" y="3154"/>
                    <a:pt x="4681" y="7718"/>
                    <a:pt x="1" y="13259"/>
                  </a:cubicBezTo>
                  <a:cubicBezTo>
                    <a:pt x="13111" y="9671"/>
                    <a:pt x="24606" y="4348"/>
                    <a:pt x="38610" y="2589"/>
                  </a:cubicBezTo>
                  <a:cubicBezTo>
                    <a:pt x="31373" y="1596"/>
                    <a:pt x="24134" y="710"/>
                    <a:pt x="168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7"/>
            <p:cNvSpPr/>
            <p:nvPr/>
          </p:nvSpPr>
          <p:spPr>
            <a:xfrm>
              <a:off x="-70800" y="2212574"/>
              <a:ext cx="5788577" cy="1511668"/>
            </a:xfrm>
            <a:custGeom>
              <a:rect b="b" l="l" r="r" t="t"/>
              <a:pathLst>
                <a:path extrusionOk="0" h="37028" w="141790">
                  <a:moveTo>
                    <a:pt x="126299" y="1"/>
                  </a:moveTo>
                  <a:cubicBezTo>
                    <a:pt x="123436" y="1794"/>
                    <a:pt x="120035" y="2740"/>
                    <a:pt x="116712" y="3524"/>
                  </a:cubicBezTo>
                  <a:cubicBezTo>
                    <a:pt x="104808" y="6326"/>
                    <a:pt x="92613" y="7712"/>
                    <a:pt x="80429" y="8772"/>
                  </a:cubicBezTo>
                  <a:cubicBezTo>
                    <a:pt x="68091" y="9845"/>
                    <a:pt x="55643" y="10579"/>
                    <a:pt x="43231" y="10579"/>
                  </a:cubicBezTo>
                  <a:cubicBezTo>
                    <a:pt x="28695" y="10579"/>
                    <a:pt x="14207" y="9572"/>
                    <a:pt x="0" y="6924"/>
                  </a:cubicBezTo>
                  <a:lnTo>
                    <a:pt x="0" y="34966"/>
                  </a:lnTo>
                  <a:cubicBezTo>
                    <a:pt x="7932" y="36442"/>
                    <a:pt x="16052" y="37027"/>
                    <a:pt x="24219" y="37027"/>
                  </a:cubicBezTo>
                  <a:cubicBezTo>
                    <a:pt x="35529" y="37027"/>
                    <a:pt x="46928" y="35904"/>
                    <a:pt x="58039" y="34464"/>
                  </a:cubicBezTo>
                  <a:cubicBezTo>
                    <a:pt x="80086" y="31609"/>
                    <a:pt x="102290" y="27796"/>
                    <a:pt x="122639" y="18839"/>
                  </a:cubicBezTo>
                  <a:cubicBezTo>
                    <a:pt x="127117" y="16863"/>
                    <a:pt x="131545" y="14612"/>
                    <a:pt x="135233" y="11392"/>
                  </a:cubicBezTo>
                  <a:cubicBezTo>
                    <a:pt x="138096" y="8888"/>
                    <a:pt x="140496" y="5736"/>
                    <a:pt x="141790" y="2189"/>
                  </a:cubicBezTo>
                  <a:cubicBezTo>
                    <a:pt x="136613" y="1511"/>
                    <a:pt x="131446" y="772"/>
                    <a:pt x="1262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7"/>
            <p:cNvSpPr/>
            <p:nvPr/>
          </p:nvSpPr>
          <p:spPr>
            <a:xfrm>
              <a:off x="-70800" y="1676289"/>
              <a:ext cx="9285483" cy="3580842"/>
            </a:xfrm>
            <a:custGeom>
              <a:rect b="b" l="l" r="r" t="t"/>
              <a:pathLst>
                <a:path extrusionOk="0" h="87712" w="227446">
                  <a:moveTo>
                    <a:pt x="198759" y="1"/>
                  </a:moveTo>
                  <a:cubicBezTo>
                    <a:pt x="196852" y="1"/>
                    <a:pt x="194942" y="53"/>
                    <a:pt x="193032" y="155"/>
                  </a:cubicBezTo>
                  <a:cubicBezTo>
                    <a:pt x="191206" y="253"/>
                    <a:pt x="189381" y="392"/>
                    <a:pt x="187558" y="576"/>
                  </a:cubicBezTo>
                  <a:cubicBezTo>
                    <a:pt x="183930" y="943"/>
                    <a:pt x="180316" y="1474"/>
                    <a:pt x="176743" y="2143"/>
                  </a:cubicBezTo>
                  <a:cubicBezTo>
                    <a:pt x="176170" y="2250"/>
                    <a:pt x="175598" y="2363"/>
                    <a:pt x="175027" y="2477"/>
                  </a:cubicBezTo>
                  <a:cubicBezTo>
                    <a:pt x="174517" y="2581"/>
                    <a:pt x="174007" y="2683"/>
                    <a:pt x="173501" y="2792"/>
                  </a:cubicBezTo>
                  <a:cubicBezTo>
                    <a:pt x="167470" y="4075"/>
                    <a:pt x="161538" y="5713"/>
                    <a:pt x="155671" y="7576"/>
                  </a:cubicBezTo>
                  <a:cubicBezTo>
                    <a:pt x="141806" y="11966"/>
                    <a:pt x="128287" y="17586"/>
                    <a:pt x="114625" y="22635"/>
                  </a:cubicBezTo>
                  <a:cubicBezTo>
                    <a:pt x="111751" y="23696"/>
                    <a:pt x="108872" y="24733"/>
                    <a:pt x="105984" y="25746"/>
                  </a:cubicBezTo>
                  <a:cubicBezTo>
                    <a:pt x="71634" y="37788"/>
                    <a:pt x="36067" y="46348"/>
                    <a:pt x="0" y="51271"/>
                  </a:cubicBezTo>
                  <a:lnTo>
                    <a:pt x="0" y="87711"/>
                  </a:lnTo>
                  <a:lnTo>
                    <a:pt x="227445" y="87711"/>
                  </a:lnTo>
                  <a:lnTo>
                    <a:pt x="227445" y="4682"/>
                  </a:lnTo>
                  <a:cubicBezTo>
                    <a:pt x="223845" y="3386"/>
                    <a:pt x="220153" y="2383"/>
                    <a:pt x="216395" y="1647"/>
                  </a:cubicBezTo>
                  <a:cubicBezTo>
                    <a:pt x="210623" y="512"/>
                    <a:pt x="204706" y="1"/>
                    <a:pt x="1987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7"/>
            <p:cNvSpPr/>
            <p:nvPr/>
          </p:nvSpPr>
          <p:spPr>
            <a:xfrm>
              <a:off x="3819678" y="2506192"/>
              <a:ext cx="1799729" cy="1059735"/>
            </a:xfrm>
            <a:custGeom>
              <a:rect b="b" l="l" r="r" t="t"/>
              <a:pathLst>
                <a:path extrusionOk="0" h="25958" w="44084">
                  <a:moveTo>
                    <a:pt x="44083" y="1"/>
                  </a:moveTo>
                  <a:lnTo>
                    <a:pt x="44083" y="1"/>
                  </a:lnTo>
                  <a:cubicBezTo>
                    <a:pt x="28797" y="4944"/>
                    <a:pt x="14006" y="11413"/>
                    <a:pt x="1" y="19283"/>
                  </a:cubicBezTo>
                  <a:cubicBezTo>
                    <a:pt x="2638" y="21577"/>
                    <a:pt x="5270" y="23443"/>
                    <a:pt x="8547" y="24661"/>
                  </a:cubicBezTo>
                  <a:cubicBezTo>
                    <a:pt x="9758" y="25111"/>
                    <a:pt x="11378" y="25507"/>
                    <a:pt x="12589" y="25957"/>
                  </a:cubicBezTo>
                  <a:cubicBezTo>
                    <a:pt x="21147" y="15281"/>
                    <a:pt x="31892" y="6220"/>
                    <a:pt x="440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7"/>
            <p:cNvSpPr/>
            <p:nvPr/>
          </p:nvSpPr>
          <p:spPr>
            <a:xfrm>
              <a:off x="6712255" y="1682412"/>
              <a:ext cx="2502532" cy="1389887"/>
            </a:xfrm>
            <a:custGeom>
              <a:rect b="b" l="l" r="r" t="t"/>
              <a:pathLst>
                <a:path extrusionOk="0" h="34045" w="61299">
                  <a:moveTo>
                    <a:pt x="26890" y="0"/>
                  </a:moveTo>
                  <a:lnTo>
                    <a:pt x="26890" y="0"/>
                  </a:lnTo>
                  <a:cubicBezTo>
                    <a:pt x="25064" y="98"/>
                    <a:pt x="23239" y="237"/>
                    <a:pt x="21416" y="423"/>
                  </a:cubicBezTo>
                  <a:cubicBezTo>
                    <a:pt x="16614" y="4352"/>
                    <a:pt x="12069" y="8586"/>
                    <a:pt x="7915" y="13190"/>
                  </a:cubicBezTo>
                  <a:cubicBezTo>
                    <a:pt x="5351" y="16032"/>
                    <a:pt x="2903" y="19063"/>
                    <a:pt x="1442" y="22599"/>
                  </a:cubicBezTo>
                  <a:cubicBezTo>
                    <a:pt x="480" y="24931"/>
                    <a:pt x="0" y="27698"/>
                    <a:pt x="1242" y="29890"/>
                  </a:cubicBezTo>
                  <a:cubicBezTo>
                    <a:pt x="2442" y="32017"/>
                    <a:pt x="4940" y="33042"/>
                    <a:pt x="7334" y="33530"/>
                  </a:cubicBezTo>
                  <a:cubicBezTo>
                    <a:pt x="9165" y="33901"/>
                    <a:pt x="11026" y="34045"/>
                    <a:pt x="12893" y="34045"/>
                  </a:cubicBezTo>
                  <a:cubicBezTo>
                    <a:pt x="15071" y="34045"/>
                    <a:pt x="17259" y="33850"/>
                    <a:pt x="19422" y="33592"/>
                  </a:cubicBezTo>
                  <a:cubicBezTo>
                    <a:pt x="34065" y="31849"/>
                    <a:pt x="48360" y="27255"/>
                    <a:pt x="61298" y="20170"/>
                  </a:cubicBezTo>
                  <a:lnTo>
                    <a:pt x="61298" y="10101"/>
                  </a:lnTo>
                  <a:cubicBezTo>
                    <a:pt x="55871" y="12712"/>
                    <a:pt x="50025" y="14726"/>
                    <a:pt x="44389" y="16549"/>
                  </a:cubicBezTo>
                  <a:cubicBezTo>
                    <a:pt x="39667" y="18073"/>
                    <a:pt x="34903" y="19612"/>
                    <a:pt x="29965" y="20112"/>
                  </a:cubicBezTo>
                  <a:cubicBezTo>
                    <a:pt x="28877" y="20222"/>
                    <a:pt x="27783" y="20281"/>
                    <a:pt x="26689" y="20281"/>
                  </a:cubicBezTo>
                  <a:cubicBezTo>
                    <a:pt x="25351" y="20281"/>
                    <a:pt x="24013" y="20193"/>
                    <a:pt x="22688" y="20000"/>
                  </a:cubicBezTo>
                  <a:cubicBezTo>
                    <a:pt x="21598" y="19846"/>
                    <a:pt x="20463" y="19589"/>
                    <a:pt x="19654" y="18847"/>
                  </a:cubicBezTo>
                  <a:cubicBezTo>
                    <a:pt x="18718" y="17992"/>
                    <a:pt x="18397" y="16616"/>
                    <a:pt x="18536" y="15354"/>
                  </a:cubicBezTo>
                  <a:cubicBezTo>
                    <a:pt x="18675" y="14092"/>
                    <a:pt x="19217" y="12914"/>
                    <a:pt x="19782" y="11779"/>
                  </a:cubicBezTo>
                  <a:cubicBezTo>
                    <a:pt x="21831" y="7670"/>
                    <a:pt x="24303" y="3798"/>
                    <a:pt x="268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7"/>
            <p:cNvSpPr/>
            <p:nvPr/>
          </p:nvSpPr>
          <p:spPr>
            <a:xfrm>
              <a:off x="5675488" y="1777414"/>
              <a:ext cx="1399277" cy="1491786"/>
            </a:xfrm>
            <a:custGeom>
              <a:rect b="b" l="l" r="r" t="t"/>
              <a:pathLst>
                <a:path extrusionOk="0" h="36541" w="34275">
                  <a:moveTo>
                    <a:pt x="34275" y="0"/>
                  </a:moveTo>
                  <a:lnTo>
                    <a:pt x="34275" y="0"/>
                  </a:lnTo>
                  <a:cubicBezTo>
                    <a:pt x="33765" y="104"/>
                    <a:pt x="33255" y="206"/>
                    <a:pt x="32748" y="315"/>
                  </a:cubicBezTo>
                  <a:cubicBezTo>
                    <a:pt x="26716" y="1598"/>
                    <a:pt x="20784" y="3236"/>
                    <a:pt x="14918" y="5099"/>
                  </a:cubicBezTo>
                  <a:cubicBezTo>
                    <a:pt x="6576" y="13602"/>
                    <a:pt x="1344" y="24612"/>
                    <a:pt x="1" y="36540"/>
                  </a:cubicBezTo>
                  <a:cubicBezTo>
                    <a:pt x="9054" y="22393"/>
                    <a:pt x="20746" y="9950"/>
                    <a:pt x="34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7"/>
            <p:cNvSpPr/>
            <p:nvPr/>
          </p:nvSpPr>
          <p:spPr>
            <a:xfrm>
              <a:off x="3523243" y="1743488"/>
              <a:ext cx="5691495" cy="3069918"/>
            </a:xfrm>
            <a:custGeom>
              <a:rect b="b" l="l" r="r" t="t"/>
              <a:pathLst>
                <a:path extrusionOk="0" h="75197" w="139412">
                  <a:moveTo>
                    <a:pt x="128359" y="1"/>
                  </a:moveTo>
                  <a:cubicBezTo>
                    <a:pt x="127562" y="347"/>
                    <a:pt x="126809" y="776"/>
                    <a:pt x="126115" y="1311"/>
                  </a:cubicBezTo>
                  <a:cubicBezTo>
                    <a:pt x="123968" y="2966"/>
                    <a:pt x="122561" y="5768"/>
                    <a:pt x="123117" y="8425"/>
                  </a:cubicBezTo>
                  <a:cubicBezTo>
                    <a:pt x="123633" y="10885"/>
                    <a:pt x="125617" y="12709"/>
                    <a:pt x="127251" y="14620"/>
                  </a:cubicBezTo>
                  <a:cubicBezTo>
                    <a:pt x="128884" y="16527"/>
                    <a:pt x="130305" y="19101"/>
                    <a:pt x="129425" y="21454"/>
                  </a:cubicBezTo>
                  <a:cubicBezTo>
                    <a:pt x="128891" y="22873"/>
                    <a:pt x="127614" y="23885"/>
                    <a:pt x="126267" y="24581"/>
                  </a:cubicBezTo>
                  <a:cubicBezTo>
                    <a:pt x="124461" y="25516"/>
                    <a:pt x="122428" y="25982"/>
                    <a:pt x="120395" y="25982"/>
                  </a:cubicBezTo>
                  <a:cubicBezTo>
                    <a:pt x="118310" y="25982"/>
                    <a:pt x="116225" y="25492"/>
                    <a:pt x="114383" y="24514"/>
                  </a:cubicBezTo>
                  <a:cubicBezTo>
                    <a:pt x="110642" y="22522"/>
                    <a:pt x="108148" y="18854"/>
                    <a:pt x="105085" y="15918"/>
                  </a:cubicBezTo>
                  <a:cubicBezTo>
                    <a:pt x="102725" y="13656"/>
                    <a:pt x="99526" y="11757"/>
                    <a:pt x="96390" y="11757"/>
                  </a:cubicBezTo>
                  <a:cubicBezTo>
                    <a:pt x="95461" y="11757"/>
                    <a:pt x="94537" y="11924"/>
                    <a:pt x="93642" y="12297"/>
                  </a:cubicBezTo>
                  <a:cubicBezTo>
                    <a:pt x="91160" y="13337"/>
                    <a:pt x="89436" y="15977"/>
                    <a:pt x="89482" y="18666"/>
                  </a:cubicBezTo>
                  <a:cubicBezTo>
                    <a:pt x="89517" y="20538"/>
                    <a:pt x="90320" y="22312"/>
                    <a:pt x="90537" y="24171"/>
                  </a:cubicBezTo>
                  <a:cubicBezTo>
                    <a:pt x="91120" y="29081"/>
                    <a:pt x="87061" y="33928"/>
                    <a:pt x="82167" y="34624"/>
                  </a:cubicBezTo>
                  <a:cubicBezTo>
                    <a:pt x="81718" y="34688"/>
                    <a:pt x="81267" y="34719"/>
                    <a:pt x="80817" y="34719"/>
                  </a:cubicBezTo>
                  <a:cubicBezTo>
                    <a:pt x="76377" y="34719"/>
                    <a:pt x="72060" y="31699"/>
                    <a:pt x="70363" y="27544"/>
                  </a:cubicBezTo>
                  <a:cubicBezTo>
                    <a:pt x="68854" y="23856"/>
                    <a:pt x="68943" y="19144"/>
                    <a:pt x="65759" y="16748"/>
                  </a:cubicBezTo>
                  <a:cubicBezTo>
                    <a:pt x="64483" y="15790"/>
                    <a:pt x="62870" y="15406"/>
                    <a:pt x="61258" y="15406"/>
                  </a:cubicBezTo>
                  <a:cubicBezTo>
                    <a:pt x="60833" y="15406"/>
                    <a:pt x="60409" y="15432"/>
                    <a:pt x="59990" y="15482"/>
                  </a:cubicBezTo>
                  <a:cubicBezTo>
                    <a:pt x="56576" y="15895"/>
                    <a:pt x="53366" y="17802"/>
                    <a:pt x="51374" y="20607"/>
                  </a:cubicBezTo>
                  <a:cubicBezTo>
                    <a:pt x="50236" y="22206"/>
                    <a:pt x="49492" y="24056"/>
                    <a:pt x="48355" y="25653"/>
                  </a:cubicBezTo>
                  <a:cubicBezTo>
                    <a:pt x="46057" y="28887"/>
                    <a:pt x="42104" y="30846"/>
                    <a:pt x="38148" y="30846"/>
                  </a:cubicBezTo>
                  <a:cubicBezTo>
                    <a:pt x="37511" y="30846"/>
                    <a:pt x="36873" y="30795"/>
                    <a:pt x="36243" y="30691"/>
                  </a:cubicBezTo>
                  <a:cubicBezTo>
                    <a:pt x="33210" y="30187"/>
                    <a:pt x="30480" y="28581"/>
                    <a:pt x="27549" y="27652"/>
                  </a:cubicBezTo>
                  <a:cubicBezTo>
                    <a:pt x="25338" y="26953"/>
                    <a:pt x="23091" y="26653"/>
                    <a:pt x="20830" y="26653"/>
                  </a:cubicBezTo>
                  <a:cubicBezTo>
                    <a:pt x="13792" y="26653"/>
                    <a:pt x="6620" y="29565"/>
                    <a:pt x="1" y="32438"/>
                  </a:cubicBezTo>
                  <a:cubicBezTo>
                    <a:pt x="138" y="38639"/>
                    <a:pt x="41" y="46232"/>
                    <a:pt x="4408" y="50639"/>
                  </a:cubicBezTo>
                  <a:cubicBezTo>
                    <a:pt x="6333" y="52581"/>
                    <a:pt x="8845" y="53822"/>
                    <a:pt x="11329" y="54981"/>
                  </a:cubicBezTo>
                  <a:cubicBezTo>
                    <a:pt x="35321" y="66166"/>
                    <a:pt x="61392" y="72870"/>
                    <a:pt x="87800" y="74650"/>
                  </a:cubicBezTo>
                  <a:cubicBezTo>
                    <a:pt x="93625" y="75042"/>
                    <a:pt x="99458" y="75196"/>
                    <a:pt x="105294" y="75196"/>
                  </a:cubicBezTo>
                  <a:cubicBezTo>
                    <a:pt x="116180" y="75196"/>
                    <a:pt x="127077" y="74658"/>
                    <a:pt x="137953" y="74119"/>
                  </a:cubicBezTo>
                  <a:cubicBezTo>
                    <a:pt x="138434" y="74096"/>
                    <a:pt x="138923" y="74071"/>
                    <a:pt x="139411" y="74035"/>
                  </a:cubicBezTo>
                  <a:lnTo>
                    <a:pt x="139411" y="3036"/>
                  </a:lnTo>
                  <a:cubicBezTo>
                    <a:pt x="135811" y="1740"/>
                    <a:pt x="132119" y="737"/>
                    <a:pt x="1283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7"/>
            <p:cNvSpPr/>
            <p:nvPr/>
          </p:nvSpPr>
          <p:spPr>
            <a:xfrm>
              <a:off x="4256063" y="1790151"/>
              <a:ext cx="2764710" cy="937179"/>
            </a:xfrm>
            <a:custGeom>
              <a:rect b="b" l="l" r="r" t="t"/>
              <a:pathLst>
                <a:path extrusionOk="0" h="22956" w="67721">
                  <a:moveTo>
                    <a:pt x="67524" y="0"/>
                  </a:moveTo>
                  <a:cubicBezTo>
                    <a:pt x="67523" y="0"/>
                    <a:pt x="67520" y="1"/>
                    <a:pt x="67517" y="1"/>
                  </a:cubicBezTo>
                  <a:cubicBezTo>
                    <a:pt x="61486" y="1284"/>
                    <a:pt x="55554" y="2922"/>
                    <a:pt x="49687" y="4785"/>
                  </a:cubicBezTo>
                  <a:cubicBezTo>
                    <a:pt x="35822" y="9175"/>
                    <a:pt x="22303" y="14796"/>
                    <a:pt x="8641" y="19844"/>
                  </a:cubicBezTo>
                  <a:cubicBezTo>
                    <a:pt x="5767" y="20905"/>
                    <a:pt x="2888" y="21942"/>
                    <a:pt x="0" y="22956"/>
                  </a:cubicBezTo>
                  <a:cubicBezTo>
                    <a:pt x="10913" y="22283"/>
                    <a:pt x="21403" y="17873"/>
                    <a:pt x="31556" y="13591"/>
                  </a:cubicBezTo>
                  <a:cubicBezTo>
                    <a:pt x="44276" y="8231"/>
                    <a:pt x="67721" y="0"/>
                    <a:pt x="675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7"/>
            <p:cNvSpPr/>
            <p:nvPr/>
          </p:nvSpPr>
          <p:spPr>
            <a:xfrm>
              <a:off x="472222" y="2092629"/>
              <a:ext cx="478796" cy="767428"/>
            </a:xfrm>
            <a:custGeom>
              <a:rect b="b" l="l" r="r" t="t"/>
              <a:pathLst>
                <a:path extrusionOk="0" h="18798" w="11728">
                  <a:moveTo>
                    <a:pt x="1571" y="0"/>
                  </a:moveTo>
                  <a:cubicBezTo>
                    <a:pt x="1529" y="0"/>
                    <a:pt x="1485" y="9"/>
                    <a:pt x="1450" y="22"/>
                  </a:cubicBezTo>
                  <a:cubicBezTo>
                    <a:pt x="1082" y="151"/>
                    <a:pt x="695" y="218"/>
                    <a:pt x="307" y="218"/>
                  </a:cubicBezTo>
                  <a:cubicBezTo>
                    <a:pt x="204" y="218"/>
                    <a:pt x="102" y="214"/>
                    <a:pt x="0" y="204"/>
                  </a:cubicBezTo>
                  <a:lnTo>
                    <a:pt x="0" y="204"/>
                  </a:lnTo>
                  <a:cubicBezTo>
                    <a:pt x="1347" y="3457"/>
                    <a:pt x="1862" y="6976"/>
                    <a:pt x="2299" y="10482"/>
                  </a:cubicBezTo>
                  <a:cubicBezTo>
                    <a:pt x="2379" y="11136"/>
                    <a:pt x="2457" y="11785"/>
                    <a:pt x="2540" y="12433"/>
                  </a:cubicBezTo>
                  <a:cubicBezTo>
                    <a:pt x="2790" y="14451"/>
                    <a:pt x="3039" y="16480"/>
                    <a:pt x="2912" y="18505"/>
                  </a:cubicBezTo>
                  <a:cubicBezTo>
                    <a:pt x="3389" y="18704"/>
                    <a:pt x="3916" y="18797"/>
                    <a:pt x="4450" y="18797"/>
                  </a:cubicBezTo>
                  <a:cubicBezTo>
                    <a:pt x="5346" y="18797"/>
                    <a:pt x="6261" y="18533"/>
                    <a:pt x="6985" y="18057"/>
                  </a:cubicBezTo>
                  <a:cubicBezTo>
                    <a:pt x="7681" y="12887"/>
                    <a:pt x="9154" y="7819"/>
                    <a:pt x="11349" y="3086"/>
                  </a:cubicBezTo>
                  <a:cubicBezTo>
                    <a:pt x="11471" y="2817"/>
                    <a:pt x="11598" y="2547"/>
                    <a:pt x="11727" y="2276"/>
                  </a:cubicBezTo>
                  <a:cubicBezTo>
                    <a:pt x="11147" y="1731"/>
                    <a:pt x="10581" y="1145"/>
                    <a:pt x="9987" y="616"/>
                  </a:cubicBezTo>
                  <a:cubicBezTo>
                    <a:pt x="8365" y="4090"/>
                    <a:pt x="6314" y="7304"/>
                    <a:pt x="4931" y="10879"/>
                  </a:cubicBezTo>
                  <a:cubicBezTo>
                    <a:pt x="4534" y="9389"/>
                    <a:pt x="4074" y="7941"/>
                    <a:pt x="3679" y="6449"/>
                  </a:cubicBezTo>
                  <a:cubicBezTo>
                    <a:pt x="3253" y="4852"/>
                    <a:pt x="2830" y="3250"/>
                    <a:pt x="2320" y="1673"/>
                  </a:cubicBezTo>
                  <a:cubicBezTo>
                    <a:pt x="2137" y="1108"/>
                    <a:pt x="1940" y="542"/>
                    <a:pt x="1662" y="16"/>
                  </a:cubicBezTo>
                  <a:cubicBezTo>
                    <a:pt x="1635" y="5"/>
                    <a:pt x="1604" y="0"/>
                    <a:pt x="15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7"/>
            <p:cNvSpPr/>
            <p:nvPr/>
          </p:nvSpPr>
          <p:spPr>
            <a:xfrm>
              <a:off x="566039" y="2216004"/>
              <a:ext cx="369507" cy="644055"/>
            </a:xfrm>
            <a:custGeom>
              <a:rect b="b" l="l" r="r" t="t"/>
              <a:pathLst>
                <a:path extrusionOk="0" h="15776" w="9051">
                  <a:moveTo>
                    <a:pt x="8862" y="1"/>
                  </a:moveTo>
                  <a:cubicBezTo>
                    <a:pt x="8748" y="1"/>
                    <a:pt x="8649" y="91"/>
                    <a:pt x="8440" y="253"/>
                  </a:cubicBezTo>
                  <a:cubicBezTo>
                    <a:pt x="7379" y="1076"/>
                    <a:pt x="6751" y="2342"/>
                    <a:pt x="6282" y="3568"/>
                  </a:cubicBezTo>
                  <a:cubicBezTo>
                    <a:pt x="5727" y="5011"/>
                    <a:pt x="5299" y="6542"/>
                    <a:pt x="4342" y="7756"/>
                  </a:cubicBezTo>
                  <a:cubicBezTo>
                    <a:pt x="4029" y="8153"/>
                    <a:pt x="3664" y="8508"/>
                    <a:pt x="3399" y="8940"/>
                  </a:cubicBezTo>
                  <a:cubicBezTo>
                    <a:pt x="2915" y="9728"/>
                    <a:pt x="2822" y="10690"/>
                    <a:pt x="2740" y="11612"/>
                  </a:cubicBezTo>
                  <a:cubicBezTo>
                    <a:pt x="2152" y="11474"/>
                    <a:pt x="1839" y="10828"/>
                    <a:pt x="1715" y="10238"/>
                  </a:cubicBezTo>
                  <a:cubicBezTo>
                    <a:pt x="1592" y="9648"/>
                    <a:pt x="1561" y="9001"/>
                    <a:pt x="1199" y="8515"/>
                  </a:cubicBezTo>
                  <a:cubicBezTo>
                    <a:pt x="883" y="8088"/>
                    <a:pt x="350" y="7848"/>
                    <a:pt x="1" y="7460"/>
                  </a:cubicBezTo>
                  <a:lnTo>
                    <a:pt x="1" y="7460"/>
                  </a:lnTo>
                  <a:cubicBezTo>
                    <a:pt x="81" y="8114"/>
                    <a:pt x="159" y="8763"/>
                    <a:pt x="242" y="9411"/>
                  </a:cubicBezTo>
                  <a:cubicBezTo>
                    <a:pt x="492" y="11429"/>
                    <a:pt x="741" y="13458"/>
                    <a:pt x="614" y="15483"/>
                  </a:cubicBezTo>
                  <a:cubicBezTo>
                    <a:pt x="1091" y="15682"/>
                    <a:pt x="1619" y="15775"/>
                    <a:pt x="2153" y="15775"/>
                  </a:cubicBezTo>
                  <a:cubicBezTo>
                    <a:pt x="3049" y="15775"/>
                    <a:pt x="3963" y="15511"/>
                    <a:pt x="4687" y="15037"/>
                  </a:cubicBezTo>
                  <a:cubicBezTo>
                    <a:pt x="5383" y="9865"/>
                    <a:pt x="6856" y="4799"/>
                    <a:pt x="9051" y="65"/>
                  </a:cubicBezTo>
                  <a:cubicBezTo>
                    <a:pt x="8975" y="21"/>
                    <a:pt x="8917" y="1"/>
                    <a:pt x="88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7"/>
            <p:cNvSpPr/>
            <p:nvPr/>
          </p:nvSpPr>
          <p:spPr>
            <a:xfrm>
              <a:off x="116059" y="175089"/>
              <a:ext cx="1434509" cy="2220513"/>
            </a:xfrm>
            <a:custGeom>
              <a:rect b="b" l="l" r="r" t="t"/>
              <a:pathLst>
                <a:path extrusionOk="0" h="54391" w="35138">
                  <a:moveTo>
                    <a:pt x="14255" y="1"/>
                  </a:moveTo>
                  <a:cubicBezTo>
                    <a:pt x="12892" y="1"/>
                    <a:pt x="11561" y="846"/>
                    <a:pt x="10829" y="2020"/>
                  </a:cubicBezTo>
                  <a:cubicBezTo>
                    <a:pt x="9984" y="3374"/>
                    <a:pt x="9844" y="5074"/>
                    <a:pt x="10108" y="6648"/>
                  </a:cubicBezTo>
                  <a:cubicBezTo>
                    <a:pt x="10372" y="8222"/>
                    <a:pt x="11012" y="9705"/>
                    <a:pt x="11649" y="11166"/>
                  </a:cubicBezTo>
                  <a:cubicBezTo>
                    <a:pt x="11320" y="10502"/>
                    <a:pt x="10650" y="10136"/>
                    <a:pt x="9935" y="9940"/>
                  </a:cubicBezTo>
                  <a:cubicBezTo>
                    <a:pt x="9782" y="9898"/>
                    <a:pt x="9621" y="9878"/>
                    <a:pt x="9461" y="9878"/>
                  </a:cubicBezTo>
                  <a:cubicBezTo>
                    <a:pt x="8876" y="9878"/>
                    <a:pt x="8286" y="10148"/>
                    <a:pt x="7993" y="10650"/>
                  </a:cubicBezTo>
                  <a:cubicBezTo>
                    <a:pt x="7624" y="11290"/>
                    <a:pt x="7900" y="12258"/>
                    <a:pt x="8602" y="12495"/>
                  </a:cubicBezTo>
                  <a:cubicBezTo>
                    <a:pt x="8580" y="12496"/>
                    <a:pt x="8558" y="12497"/>
                    <a:pt x="8536" y="12497"/>
                  </a:cubicBezTo>
                  <a:cubicBezTo>
                    <a:pt x="7876" y="12497"/>
                    <a:pt x="7391" y="11785"/>
                    <a:pt x="6733" y="11655"/>
                  </a:cubicBezTo>
                  <a:cubicBezTo>
                    <a:pt x="6662" y="11640"/>
                    <a:pt x="6592" y="11633"/>
                    <a:pt x="6524" y="11633"/>
                  </a:cubicBezTo>
                  <a:cubicBezTo>
                    <a:pt x="5700" y="11633"/>
                    <a:pt x="5059" y="12632"/>
                    <a:pt x="5182" y="13492"/>
                  </a:cubicBezTo>
                  <a:cubicBezTo>
                    <a:pt x="5316" y="14420"/>
                    <a:pt x="6011" y="15156"/>
                    <a:pt x="6671" y="15825"/>
                  </a:cubicBezTo>
                  <a:cubicBezTo>
                    <a:pt x="6226" y="15644"/>
                    <a:pt x="5749" y="15557"/>
                    <a:pt x="5271" y="15557"/>
                  </a:cubicBezTo>
                  <a:cubicBezTo>
                    <a:pt x="4163" y="15557"/>
                    <a:pt x="3046" y="16022"/>
                    <a:pt x="2298" y="16846"/>
                  </a:cubicBezTo>
                  <a:cubicBezTo>
                    <a:pt x="1227" y="18030"/>
                    <a:pt x="964" y="19859"/>
                    <a:pt x="1623" y="21313"/>
                  </a:cubicBezTo>
                  <a:cubicBezTo>
                    <a:pt x="2174" y="22537"/>
                    <a:pt x="3343" y="23444"/>
                    <a:pt x="4649" y="23742"/>
                  </a:cubicBezTo>
                  <a:cubicBezTo>
                    <a:pt x="4341" y="23767"/>
                    <a:pt x="4041" y="23875"/>
                    <a:pt x="3731" y="24046"/>
                  </a:cubicBezTo>
                  <a:cubicBezTo>
                    <a:pt x="3189" y="24348"/>
                    <a:pt x="2746" y="24803"/>
                    <a:pt x="2331" y="25268"/>
                  </a:cubicBezTo>
                  <a:cubicBezTo>
                    <a:pt x="1821" y="25834"/>
                    <a:pt x="1317" y="26466"/>
                    <a:pt x="1209" y="27218"/>
                  </a:cubicBezTo>
                  <a:cubicBezTo>
                    <a:pt x="1099" y="27973"/>
                    <a:pt x="1552" y="28859"/>
                    <a:pt x="2305" y="28949"/>
                  </a:cubicBezTo>
                  <a:cubicBezTo>
                    <a:pt x="2359" y="28955"/>
                    <a:pt x="2413" y="28958"/>
                    <a:pt x="2468" y="28958"/>
                  </a:cubicBezTo>
                  <a:cubicBezTo>
                    <a:pt x="2699" y="28958"/>
                    <a:pt x="2939" y="28913"/>
                    <a:pt x="3162" y="28913"/>
                  </a:cubicBezTo>
                  <a:cubicBezTo>
                    <a:pt x="3347" y="28913"/>
                    <a:pt x="3521" y="28944"/>
                    <a:pt x="3670" y="29056"/>
                  </a:cubicBezTo>
                  <a:cubicBezTo>
                    <a:pt x="3593" y="29047"/>
                    <a:pt x="3516" y="29043"/>
                    <a:pt x="3440" y="29043"/>
                  </a:cubicBezTo>
                  <a:cubicBezTo>
                    <a:pt x="2207" y="29043"/>
                    <a:pt x="1037" y="30112"/>
                    <a:pt x="983" y="31354"/>
                  </a:cubicBezTo>
                  <a:cubicBezTo>
                    <a:pt x="922" y="32663"/>
                    <a:pt x="2108" y="33889"/>
                    <a:pt x="3412" y="33889"/>
                  </a:cubicBezTo>
                  <a:cubicBezTo>
                    <a:pt x="3425" y="33889"/>
                    <a:pt x="3438" y="33889"/>
                    <a:pt x="3450" y="33889"/>
                  </a:cubicBezTo>
                  <a:lnTo>
                    <a:pt x="3450" y="33889"/>
                  </a:lnTo>
                  <a:cubicBezTo>
                    <a:pt x="2452" y="34289"/>
                    <a:pt x="1668" y="35156"/>
                    <a:pt x="1232" y="36143"/>
                  </a:cubicBezTo>
                  <a:cubicBezTo>
                    <a:pt x="1160" y="36301"/>
                    <a:pt x="1102" y="36471"/>
                    <a:pt x="1110" y="36640"/>
                  </a:cubicBezTo>
                  <a:cubicBezTo>
                    <a:pt x="1134" y="37056"/>
                    <a:pt x="1579" y="37336"/>
                    <a:pt x="1997" y="37336"/>
                  </a:cubicBezTo>
                  <a:cubicBezTo>
                    <a:pt x="2025" y="37336"/>
                    <a:pt x="2052" y="37334"/>
                    <a:pt x="2079" y="37332"/>
                  </a:cubicBezTo>
                  <a:cubicBezTo>
                    <a:pt x="2440" y="37300"/>
                    <a:pt x="2760" y="37111"/>
                    <a:pt x="3063" y="36895"/>
                  </a:cubicBezTo>
                  <a:lnTo>
                    <a:pt x="3063" y="36895"/>
                  </a:lnTo>
                  <a:cubicBezTo>
                    <a:pt x="1708" y="37892"/>
                    <a:pt x="743" y="39381"/>
                    <a:pt x="316" y="41004"/>
                  </a:cubicBezTo>
                  <a:cubicBezTo>
                    <a:pt x="64" y="41966"/>
                    <a:pt x="1" y="42973"/>
                    <a:pt x="155" y="43954"/>
                  </a:cubicBezTo>
                  <a:cubicBezTo>
                    <a:pt x="586" y="46678"/>
                    <a:pt x="2684" y="49065"/>
                    <a:pt x="5332" y="49841"/>
                  </a:cubicBezTo>
                  <a:cubicBezTo>
                    <a:pt x="5975" y="50030"/>
                    <a:pt x="6643" y="50121"/>
                    <a:pt x="7312" y="50121"/>
                  </a:cubicBezTo>
                  <a:cubicBezTo>
                    <a:pt x="9391" y="50121"/>
                    <a:pt x="11480" y="49241"/>
                    <a:pt x="12867" y="47685"/>
                  </a:cubicBezTo>
                  <a:lnTo>
                    <a:pt x="12867" y="47685"/>
                  </a:lnTo>
                  <a:cubicBezTo>
                    <a:pt x="12418" y="48627"/>
                    <a:pt x="13027" y="49428"/>
                    <a:pt x="13783" y="50151"/>
                  </a:cubicBezTo>
                  <a:cubicBezTo>
                    <a:pt x="14090" y="50445"/>
                    <a:pt x="14492" y="50706"/>
                    <a:pt x="14902" y="50706"/>
                  </a:cubicBezTo>
                  <a:cubicBezTo>
                    <a:pt x="14986" y="50706"/>
                    <a:pt x="15070" y="50695"/>
                    <a:pt x="15153" y="50671"/>
                  </a:cubicBezTo>
                  <a:cubicBezTo>
                    <a:pt x="15669" y="50526"/>
                    <a:pt x="15910" y="49983"/>
                    <a:pt x="16045" y="49441"/>
                  </a:cubicBezTo>
                  <a:cubicBezTo>
                    <a:pt x="16055" y="49569"/>
                    <a:pt x="16092" y="49694"/>
                    <a:pt x="16132" y="49769"/>
                  </a:cubicBezTo>
                  <a:cubicBezTo>
                    <a:pt x="17605" y="52498"/>
                    <a:pt x="20613" y="54330"/>
                    <a:pt x="23718" y="54390"/>
                  </a:cubicBezTo>
                  <a:cubicBezTo>
                    <a:pt x="23763" y="54390"/>
                    <a:pt x="23808" y="54391"/>
                    <a:pt x="23854" y="54391"/>
                  </a:cubicBezTo>
                  <a:cubicBezTo>
                    <a:pt x="25351" y="54391"/>
                    <a:pt x="26921" y="53948"/>
                    <a:pt x="27909" y="52824"/>
                  </a:cubicBezTo>
                  <a:cubicBezTo>
                    <a:pt x="28924" y="51670"/>
                    <a:pt x="29062" y="49694"/>
                    <a:pt x="27920" y="48662"/>
                  </a:cubicBezTo>
                  <a:lnTo>
                    <a:pt x="27920" y="48662"/>
                  </a:lnTo>
                  <a:cubicBezTo>
                    <a:pt x="28035" y="48755"/>
                    <a:pt x="28200" y="48774"/>
                    <a:pt x="28377" y="48774"/>
                  </a:cubicBezTo>
                  <a:cubicBezTo>
                    <a:pt x="28501" y="48774"/>
                    <a:pt x="28631" y="48765"/>
                    <a:pt x="28753" y="48765"/>
                  </a:cubicBezTo>
                  <a:cubicBezTo>
                    <a:pt x="28846" y="48765"/>
                    <a:pt x="28934" y="48770"/>
                    <a:pt x="29011" y="48790"/>
                  </a:cubicBezTo>
                  <a:cubicBezTo>
                    <a:pt x="29163" y="48829"/>
                    <a:pt x="29321" y="48850"/>
                    <a:pt x="29478" y="48850"/>
                  </a:cubicBezTo>
                  <a:cubicBezTo>
                    <a:pt x="29695" y="48850"/>
                    <a:pt x="29910" y="48809"/>
                    <a:pt x="30103" y="48714"/>
                  </a:cubicBezTo>
                  <a:cubicBezTo>
                    <a:pt x="30439" y="48549"/>
                    <a:pt x="30696" y="48204"/>
                    <a:pt x="30690" y="47831"/>
                  </a:cubicBezTo>
                  <a:cubicBezTo>
                    <a:pt x="30680" y="47501"/>
                    <a:pt x="30428" y="47182"/>
                    <a:pt x="30112" y="47121"/>
                  </a:cubicBezTo>
                  <a:lnTo>
                    <a:pt x="30112" y="47121"/>
                  </a:lnTo>
                  <a:cubicBezTo>
                    <a:pt x="30306" y="47141"/>
                    <a:pt x="30501" y="47151"/>
                    <a:pt x="30695" y="47151"/>
                  </a:cubicBezTo>
                  <a:cubicBezTo>
                    <a:pt x="31316" y="47151"/>
                    <a:pt x="31933" y="47049"/>
                    <a:pt x="32522" y="46839"/>
                  </a:cubicBezTo>
                  <a:cubicBezTo>
                    <a:pt x="33336" y="46547"/>
                    <a:pt x="34053" y="45871"/>
                    <a:pt x="34185" y="45020"/>
                  </a:cubicBezTo>
                  <a:cubicBezTo>
                    <a:pt x="34302" y="44222"/>
                    <a:pt x="33885" y="43417"/>
                    <a:pt x="33278" y="42882"/>
                  </a:cubicBezTo>
                  <a:cubicBezTo>
                    <a:pt x="32675" y="42346"/>
                    <a:pt x="31908" y="42037"/>
                    <a:pt x="31143" y="41769"/>
                  </a:cubicBezTo>
                  <a:cubicBezTo>
                    <a:pt x="31142" y="41772"/>
                    <a:pt x="31140" y="41773"/>
                    <a:pt x="31139" y="41773"/>
                  </a:cubicBezTo>
                  <a:cubicBezTo>
                    <a:pt x="31110" y="41773"/>
                    <a:pt x="31116" y="41333"/>
                    <a:pt x="31131" y="41281"/>
                  </a:cubicBezTo>
                  <a:cubicBezTo>
                    <a:pt x="31146" y="41224"/>
                    <a:pt x="31204" y="41197"/>
                    <a:pt x="31255" y="41172"/>
                  </a:cubicBezTo>
                  <a:cubicBezTo>
                    <a:pt x="32693" y="40539"/>
                    <a:pt x="33965" y="39210"/>
                    <a:pt x="33963" y="37639"/>
                  </a:cubicBezTo>
                  <a:cubicBezTo>
                    <a:pt x="33960" y="37263"/>
                    <a:pt x="33879" y="36872"/>
                    <a:pt x="33634" y="36587"/>
                  </a:cubicBezTo>
                  <a:cubicBezTo>
                    <a:pt x="33462" y="36388"/>
                    <a:pt x="33200" y="36259"/>
                    <a:pt x="32944" y="36259"/>
                  </a:cubicBezTo>
                  <a:cubicBezTo>
                    <a:pt x="32869" y="36259"/>
                    <a:pt x="32795" y="36270"/>
                    <a:pt x="32723" y="36294"/>
                  </a:cubicBezTo>
                  <a:cubicBezTo>
                    <a:pt x="33687" y="35892"/>
                    <a:pt x="34200" y="34814"/>
                    <a:pt x="34484" y="33796"/>
                  </a:cubicBezTo>
                  <a:cubicBezTo>
                    <a:pt x="34680" y="33098"/>
                    <a:pt x="34767" y="32243"/>
                    <a:pt x="34237" y="31749"/>
                  </a:cubicBezTo>
                  <a:cubicBezTo>
                    <a:pt x="33942" y="31467"/>
                    <a:pt x="33522" y="31383"/>
                    <a:pt x="33108" y="31383"/>
                  </a:cubicBezTo>
                  <a:cubicBezTo>
                    <a:pt x="33005" y="31383"/>
                    <a:pt x="32903" y="31388"/>
                    <a:pt x="32803" y="31397"/>
                  </a:cubicBezTo>
                  <a:cubicBezTo>
                    <a:pt x="32575" y="31417"/>
                    <a:pt x="32334" y="31459"/>
                    <a:pt x="32123" y="31554"/>
                  </a:cubicBezTo>
                  <a:cubicBezTo>
                    <a:pt x="32184" y="31461"/>
                    <a:pt x="32238" y="31378"/>
                    <a:pt x="32288" y="31328"/>
                  </a:cubicBezTo>
                  <a:cubicBezTo>
                    <a:pt x="33087" y="30478"/>
                    <a:pt x="33870" y="29592"/>
                    <a:pt x="34389" y="28551"/>
                  </a:cubicBezTo>
                  <a:cubicBezTo>
                    <a:pt x="34909" y="27505"/>
                    <a:pt x="35138" y="26274"/>
                    <a:pt x="34789" y="25161"/>
                  </a:cubicBezTo>
                  <a:cubicBezTo>
                    <a:pt x="34408" y="23947"/>
                    <a:pt x="33316" y="22986"/>
                    <a:pt x="32064" y="22762"/>
                  </a:cubicBezTo>
                  <a:cubicBezTo>
                    <a:pt x="32023" y="22756"/>
                    <a:pt x="31980" y="22747"/>
                    <a:pt x="31936" y="22742"/>
                  </a:cubicBezTo>
                  <a:cubicBezTo>
                    <a:pt x="31785" y="22721"/>
                    <a:pt x="31633" y="22711"/>
                    <a:pt x="31481" y="22711"/>
                  </a:cubicBezTo>
                  <a:cubicBezTo>
                    <a:pt x="30524" y="22711"/>
                    <a:pt x="29569" y="23113"/>
                    <a:pt x="28909" y="23803"/>
                  </a:cubicBezTo>
                  <a:cubicBezTo>
                    <a:pt x="29422" y="23130"/>
                    <a:pt x="29801" y="22067"/>
                    <a:pt x="30083" y="21343"/>
                  </a:cubicBezTo>
                  <a:cubicBezTo>
                    <a:pt x="30265" y="20868"/>
                    <a:pt x="30392" y="20354"/>
                    <a:pt x="30331" y="19848"/>
                  </a:cubicBezTo>
                  <a:cubicBezTo>
                    <a:pt x="30270" y="19343"/>
                    <a:pt x="29995" y="18842"/>
                    <a:pt x="29540" y="18607"/>
                  </a:cubicBezTo>
                  <a:cubicBezTo>
                    <a:pt x="29382" y="18527"/>
                    <a:pt x="29203" y="18487"/>
                    <a:pt x="29025" y="18487"/>
                  </a:cubicBezTo>
                  <a:cubicBezTo>
                    <a:pt x="28689" y="18487"/>
                    <a:pt x="28356" y="18629"/>
                    <a:pt x="28175" y="18908"/>
                  </a:cubicBezTo>
                  <a:cubicBezTo>
                    <a:pt x="28350" y="18381"/>
                    <a:pt x="28297" y="17732"/>
                    <a:pt x="27889" y="17355"/>
                  </a:cubicBezTo>
                  <a:cubicBezTo>
                    <a:pt x="27720" y="17200"/>
                    <a:pt x="27487" y="17123"/>
                    <a:pt x="27256" y="17123"/>
                  </a:cubicBezTo>
                  <a:cubicBezTo>
                    <a:pt x="27083" y="17123"/>
                    <a:pt x="26912" y="17167"/>
                    <a:pt x="26771" y="17253"/>
                  </a:cubicBezTo>
                  <a:cubicBezTo>
                    <a:pt x="27055" y="16850"/>
                    <a:pt x="27196" y="16401"/>
                    <a:pt x="27417" y="15909"/>
                  </a:cubicBezTo>
                  <a:cubicBezTo>
                    <a:pt x="28017" y="14584"/>
                    <a:pt x="28069" y="12973"/>
                    <a:pt x="27361" y="11705"/>
                  </a:cubicBezTo>
                  <a:cubicBezTo>
                    <a:pt x="26964" y="10995"/>
                    <a:pt x="26289" y="10389"/>
                    <a:pt x="25477" y="10308"/>
                  </a:cubicBezTo>
                  <a:cubicBezTo>
                    <a:pt x="25428" y="10303"/>
                    <a:pt x="25379" y="10301"/>
                    <a:pt x="25330" y="10301"/>
                  </a:cubicBezTo>
                  <a:cubicBezTo>
                    <a:pt x="24597" y="10301"/>
                    <a:pt x="23846" y="10835"/>
                    <a:pt x="23777" y="11551"/>
                  </a:cubicBezTo>
                  <a:cubicBezTo>
                    <a:pt x="23771" y="11540"/>
                    <a:pt x="23765" y="11533"/>
                    <a:pt x="23757" y="11525"/>
                  </a:cubicBezTo>
                  <a:cubicBezTo>
                    <a:pt x="23721" y="11482"/>
                    <a:pt x="23747" y="11415"/>
                    <a:pt x="23769" y="11365"/>
                  </a:cubicBezTo>
                  <a:cubicBezTo>
                    <a:pt x="24052" y="10757"/>
                    <a:pt x="23995" y="10052"/>
                    <a:pt x="23841" y="9403"/>
                  </a:cubicBezTo>
                  <a:cubicBezTo>
                    <a:pt x="23696" y="8793"/>
                    <a:pt x="23438" y="8160"/>
                    <a:pt x="22908" y="7822"/>
                  </a:cubicBezTo>
                  <a:cubicBezTo>
                    <a:pt x="22612" y="7631"/>
                    <a:pt x="22261" y="7556"/>
                    <a:pt x="21904" y="7556"/>
                  </a:cubicBezTo>
                  <a:cubicBezTo>
                    <a:pt x="21691" y="7556"/>
                    <a:pt x="21476" y="7583"/>
                    <a:pt x="21270" y="7627"/>
                  </a:cubicBezTo>
                  <a:cubicBezTo>
                    <a:pt x="20509" y="7787"/>
                    <a:pt x="19586" y="8575"/>
                    <a:pt x="19245" y="9387"/>
                  </a:cubicBezTo>
                  <a:cubicBezTo>
                    <a:pt x="19616" y="7115"/>
                    <a:pt x="19190" y="4716"/>
                    <a:pt x="18051" y="2716"/>
                  </a:cubicBezTo>
                  <a:cubicBezTo>
                    <a:pt x="17344" y="1481"/>
                    <a:pt x="16277" y="337"/>
                    <a:pt x="14883" y="62"/>
                  </a:cubicBezTo>
                  <a:cubicBezTo>
                    <a:pt x="14674" y="21"/>
                    <a:pt x="14464" y="1"/>
                    <a:pt x="142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7"/>
            <p:cNvSpPr/>
            <p:nvPr/>
          </p:nvSpPr>
          <p:spPr>
            <a:xfrm>
              <a:off x="1413048" y="854591"/>
              <a:ext cx="94469" cy="167464"/>
            </a:xfrm>
            <a:custGeom>
              <a:rect b="b" l="l" r="r" t="t"/>
              <a:pathLst>
                <a:path extrusionOk="0" h="4102" w="2314">
                  <a:moveTo>
                    <a:pt x="1522" y="1"/>
                  </a:moveTo>
                  <a:cubicBezTo>
                    <a:pt x="1359" y="1"/>
                    <a:pt x="1175" y="69"/>
                    <a:pt x="979" y="230"/>
                  </a:cubicBezTo>
                  <a:cubicBezTo>
                    <a:pt x="368" y="732"/>
                    <a:pt x="237" y="2119"/>
                    <a:pt x="104" y="2836"/>
                  </a:cubicBezTo>
                  <a:cubicBezTo>
                    <a:pt x="31" y="3237"/>
                    <a:pt x="0" y="3728"/>
                    <a:pt x="322" y="3976"/>
                  </a:cubicBezTo>
                  <a:cubicBezTo>
                    <a:pt x="436" y="4063"/>
                    <a:pt x="576" y="4101"/>
                    <a:pt x="719" y="4101"/>
                  </a:cubicBezTo>
                  <a:cubicBezTo>
                    <a:pt x="846" y="4101"/>
                    <a:pt x="976" y="4071"/>
                    <a:pt x="1092" y="4020"/>
                  </a:cubicBezTo>
                  <a:cubicBezTo>
                    <a:pt x="1338" y="3908"/>
                    <a:pt x="1532" y="3713"/>
                    <a:pt x="1718" y="3517"/>
                  </a:cubicBezTo>
                  <a:cubicBezTo>
                    <a:pt x="1909" y="3313"/>
                    <a:pt x="2109" y="3030"/>
                    <a:pt x="1990" y="2777"/>
                  </a:cubicBezTo>
                  <a:cubicBezTo>
                    <a:pt x="1920" y="2623"/>
                    <a:pt x="1749" y="2536"/>
                    <a:pt x="1577" y="2520"/>
                  </a:cubicBezTo>
                  <a:cubicBezTo>
                    <a:pt x="1554" y="2518"/>
                    <a:pt x="1531" y="2517"/>
                    <a:pt x="1508" y="2517"/>
                  </a:cubicBezTo>
                  <a:cubicBezTo>
                    <a:pt x="1363" y="2517"/>
                    <a:pt x="1219" y="2556"/>
                    <a:pt x="1078" y="2594"/>
                  </a:cubicBezTo>
                  <a:cubicBezTo>
                    <a:pt x="1523" y="2267"/>
                    <a:pt x="1810" y="1769"/>
                    <a:pt x="2039" y="1267"/>
                  </a:cubicBezTo>
                  <a:cubicBezTo>
                    <a:pt x="2313" y="660"/>
                    <a:pt x="2026" y="1"/>
                    <a:pt x="1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7"/>
            <p:cNvSpPr/>
            <p:nvPr/>
          </p:nvSpPr>
          <p:spPr>
            <a:xfrm>
              <a:off x="952209" y="243839"/>
              <a:ext cx="104145" cy="170853"/>
            </a:xfrm>
            <a:custGeom>
              <a:rect b="b" l="l" r="r" t="t"/>
              <a:pathLst>
                <a:path extrusionOk="0" h="4185" w="2551">
                  <a:moveTo>
                    <a:pt x="1354" y="0"/>
                  </a:moveTo>
                  <a:cubicBezTo>
                    <a:pt x="1132" y="0"/>
                    <a:pt x="896" y="93"/>
                    <a:pt x="688" y="305"/>
                  </a:cubicBezTo>
                  <a:cubicBezTo>
                    <a:pt x="1" y="1011"/>
                    <a:pt x="144" y="2582"/>
                    <a:pt x="409" y="3422"/>
                  </a:cubicBezTo>
                  <a:cubicBezTo>
                    <a:pt x="485" y="3666"/>
                    <a:pt x="595" y="3917"/>
                    <a:pt x="806" y="4062"/>
                  </a:cubicBezTo>
                  <a:cubicBezTo>
                    <a:pt x="931" y="4148"/>
                    <a:pt x="1071" y="4184"/>
                    <a:pt x="1217" y="4184"/>
                  </a:cubicBezTo>
                  <a:cubicBezTo>
                    <a:pt x="1535" y="4184"/>
                    <a:pt x="1878" y="4009"/>
                    <a:pt x="2136" y="3796"/>
                  </a:cubicBezTo>
                  <a:cubicBezTo>
                    <a:pt x="2345" y="3625"/>
                    <a:pt x="2551" y="3359"/>
                    <a:pt x="2450" y="3107"/>
                  </a:cubicBezTo>
                  <a:cubicBezTo>
                    <a:pt x="2388" y="2953"/>
                    <a:pt x="2220" y="2858"/>
                    <a:pt x="2053" y="2840"/>
                  </a:cubicBezTo>
                  <a:cubicBezTo>
                    <a:pt x="2023" y="2836"/>
                    <a:pt x="1993" y="2835"/>
                    <a:pt x="1963" y="2835"/>
                  </a:cubicBezTo>
                  <a:cubicBezTo>
                    <a:pt x="1827" y="2835"/>
                    <a:pt x="1690" y="2868"/>
                    <a:pt x="1557" y="2900"/>
                  </a:cubicBezTo>
                  <a:cubicBezTo>
                    <a:pt x="1852" y="2338"/>
                    <a:pt x="2061" y="1733"/>
                    <a:pt x="2174" y="1110"/>
                  </a:cubicBezTo>
                  <a:cubicBezTo>
                    <a:pt x="2290" y="473"/>
                    <a:pt x="1857" y="0"/>
                    <a:pt x="13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7"/>
            <p:cNvSpPr/>
            <p:nvPr/>
          </p:nvSpPr>
          <p:spPr>
            <a:xfrm>
              <a:off x="389060" y="343495"/>
              <a:ext cx="86141" cy="187795"/>
            </a:xfrm>
            <a:custGeom>
              <a:rect b="b" l="l" r="r" t="t"/>
              <a:pathLst>
                <a:path extrusionOk="0" h="4600" w="2110">
                  <a:moveTo>
                    <a:pt x="784" y="1"/>
                  </a:moveTo>
                  <a:cubicBezTo>
                    <a:pt x="628" y="1"/>
                    <a:pt x="477" y="107"/>
                    <a:pt x="346" y="364"/>
                  </a:cubicBezTo>
                  <a:cubicBezTo>
                    <a:pt x="109" y="825"/>
                    <a:pt x="401" y="1359"/>
                    <a:pt x="622" y="1761"/>
                  </a:cubicBezTo>
                  <a:cubicBezTo>
                    <a:pt x="825" y="2134"/>
                    <a:pt x="1033" y="2508"/>
                    <a:pt x="1239" y="2880"/>
                  </a:cubicBezTo>
                  <a:cubicBezTo>
                    <a:pt x="1263" y="2926"/>
                    <a:pt x="1289" y="2972"/>
                    <a:pt x="1294" y="3024"/>
                  </a:cubicBezTo>
                  <a:cubicBezTo>
                    <a:pt x="1309" y="3182"/>
                    <a:pt x="1122" y="3285"/>
                    <a:pt x="961" y="3285"/>
                  </a:cubicBezTo>
                  <a:cubicBezTo>
                    <a:pt x="955" y="3285"/>
                    <a:pt x="950" y="3285"/>
                    <a:pt x="944" y="3285"/>
                  </a:cubicBezTo>
                  <a:cubicBezTo>
                    <a:pt x="805" y="3278"/>
                    <a:pt x="665" y="3226"/>
                    <a:pt x="526" y="3226"/>
                  </a:cubicBezTo>
                  <a:cubicBezTo>
                    <a:pt x="502" y="3226"/>
                    <a:pt x="478" y="3228"/>
                    <a:pt x="454" y="3232"/>
                  </a:cubicBezTo>
                  <a:cubicBezTo>
                    <a:pt x="255" y="3261"/>
                    <a:pt x="95" y="3430"/>
                    <a:pt x="49" y="3624"/>
                  </a:cubicBezTo>
                  <a:cubicBezTo>
                    <a:pt x="0" y="3818"/>
                    <a:pt x="57" y="4027"/>
                    <a:pt x="167" y="4194"/>
                  </a:cubicBezTo>
                  <a:cubicBezTo>
                    <a:pt x="340" y="4453"/>
                    <a:pt x="655" y="4599"/>
                    <a:pt x="966" y="4599"/>
                  </a:cubicBezTo>
                  <a:cubicBezTo>
                    <a:pt x="1125" y="4599"/>
                    <a:pt x="1284" y="4561"/>
                    <a:pt x="1422" y="4479"/>
                  </a:cubicBezTo>
                  <a:cubicBezTo>
                    <a:pt x="1853" y="4224"/>
                    <a:pt x="2007" y="3677"/>
                    <a:pt x="2044" y="3180"/>
                  </a:cubicBezTo>
                  <a:cubicBezTo>
                    <a:pt x="2109" y="2286"/>
                    <a:pt x="1918" y="1025"/>
                    <a:pt x="1305" y="323"/>
                  </a:cubicBezTo>
                  <a:cubicBezTo>
                    <a:pt x="1134" y="128"/>
                    <a:pt x="956" y="1"/>
                    <a:pt x="7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7"/>
            <p:cNvSpPr/>
            <p:nvPr/>
          </p:nvSpPr>
          <p:spPr>
            <a:xfrm>
              <a:off x="1461712" y="1788355"/>
              <a:ext cx="110391" cy="78956"/>
            </a:xfrm>
            <a:custGeom>
              <a:rect b="b" l="l" r="r" t="t"/>
              <a:pathLst>
                <a:path extrusionOk="0" h="1934" w="2704">
                  <a:moveTo>
                    <a:pt x="1700" y="0"/>
                  </a:moveTo>
                  <a:cubicBezTo>
                    <a:pt x="948" y="0"/>
                    <a:pt x="1" y="1187"/>
                    <a:pt x="650" y="1785"/>
                  </a:cubicBezTo>
                  <a:cubicBezTo>
                    <a:pt x="762" y="1888"/>
                    <a:pt x="896" y="1933"/>
                    <a:pt x="1038" y="1933"/>
                  </a:cubicBezTo>
                  <a:cubicBezTo>
                    <a:pt x="1764" y="1933"/>
                    <a:pt x="2703" y="750"/>
                    <a:pt x="2138" y="181"/>
                  </a:cubicBezTo>
                  <a:cubicBezTo>
                    <a:pt x="2013" y="55"/>
                    <a:pt x="1861" y="0"/>
                    <a:pt x="17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7"/>
            <p:cNvSpPr/>
            <p:nvPr/>
          </p:nvSpPr>
          <p:spPr>
            <a:xfrm>
              <a:off x="59230" y="1541727"/>
              <a:ext cx="85120" cy="75771"/>
            </a:xfrm>
            <a:custGeom>
              <a:rect b="b" l="l" r="r" t="t"/>
              <a:pathLst>
                <a:path extrusionOk="0" h="1856" w="2085">
                  <a:moveTo>
                    <a:pt x="1020" y="0"/>
                  </a:moveTo>
                  <a:cubicBezTo>
                    <a:pt x="732" y="0"/>
                    <a:pt x="444" y="117"/>
                    <a:pt x="242" y="322"/>
                  </a:cubicBezTo>
                  <a:lnTo>
                    <a:pt x="126" y="675"/>
                  </a:lnTo>
                  <a:cubicBezTo>
                    <a:pt x="0" y="968"/>
                    <a:pt x="60" y="1330"/>
                    <a:pt x="271" y="1568"/>
                  </a:cubicBezTo>
                  <a:cubicBezTo>
                    <a:pt x="431" y="1752"/>
                    <a:pt x="675" y="1856"/>
                    <a:pt x="917" y="1856"/>
                  </a:cubicBezTo>
                  <a:cubicBezTo>
                    <a:pt x="991" y="1856"/>
                    <a:pt x="1065" y="1846"/>
                    <a:pt x="1136" y="1826"/>
                  </a:cubicBezTo>
                  <a:cubicBezTo>
                    <a:pt x="1451" y="1739"/>
                    <a:pt x="1686" y="1481"/>
                    <a:pt x="1898" y="1231"/>
                  </a:cubicBezTo>
                  <a:cubicBezTo>
                    <a:pt x="1961" y="1156"/>
                    <a:pt x="2024" y="1079"/>
                    <a:pt x="2051" y="986"/>
                  </a:cubicBezTo>
                  <a:cubicBezTo>
                    <a:pt x="2085" y="866"/>
                    <a:pt x="2051" y="736"/>
                    <a:pt x="1998" y="624"/>
                  </a:cubicBezTo>
                  <a:cubicBezTo>
                    <a:pt x="1848" y="308"/>
                    <a:pt x="1541" y="75"/>
                    <a:pt x="1198" y="15"/>
                  </a:cubicBezTo>
                  <a:cubicBezTo>
                    <a:pt x="1139" y="5"/>
                    <a:pt x="1079" y="0"/>
                    <a:pt x="10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7"/>
            <p:cNvSpPr/>
            <p:nvPr/>
          </p:nvSpPr>
          <p:spPr>
            <a:xfrm>
              <a:off x="116141" y="1103464"/>
              <a:ext cx="1434264" cy="1291866"/>
            </a:xfrm>
            <a:custGeom>
              <a:rect b="b" l="l" r="r" t="t"/>
              <a:pathLst>
                <a:path extrusionOk="0" h="31644" w="35132">
                  <a:moveTo>
                    <a:pt x="31929" y="1"/>
                  </a:moveTo>
                  <a:lnTo>
                    <a:pt x="31929" y="1"/>
                  </a:lnTo>
                  <a:cubicBezTo>
                    <a:pt x="32441" y="1340"/>
                    <a:pt x="32474" y="2864"/>
                    <a:pt x="32007" y="4224"/>
                  </a:cubicBezTo>
                  <a:cubicBezTo>
                    <a:pt x="31454" y="5835"/>
                    <a:pt x="30197" y="7188"/>
                    <a:pt x="28632" y="7864"/>
                  </a:cubicBezTo>
                  <a:cubicBezTo>
                    <a:pt x="29472" y="8921"/>
                    <a:pt x="29425" y="10584"/>
                    <a:pt x="28524" y="11593"/>
                  </a:cubicBezTo>
                  <a:cubicBezTo>
                    <a:pt x="27975" y="12211"/>
                    <a:pt x="27147" y="12540"/>
                    <a:pt x="26323" y="12540"/>
                  </a:cubicBezTo>
                  <a:cubicBezTo>
                    <a:pt x="25799" y="12540"/>
                    <a:pt x="25277" y="12407"/>
                    <a:pt x="24830" y="12131"/>
                  </a:cubicBezTo>
                  <a:lnTo>
                    <a:pt x="24830" y="12131"/>
                  </a:lnTo>
                  <a:cubicBezTo>
                    <a:pt x="25042" y="12634"/>
                    <a:pt x="24919" y="13262"/>
                    <a:pt x="24526" y="13644"/>
                  </a:cubicBezTo>
                  <a:cubicBezTo>
                    <a:pt x="24272" y="13895"/>
                    <a:pt x="23913" y="14030"/>
                    <a:pt x="23555" y="14030"/>
                  </a:cubicBezTo>
                  <a:cubicBezTo>
                    <a:pt x="23368" y="14030"/>
                    <a:pt x="23182" y="13993"/>
                    <a:pt x="23012" y="13917"/>
                  </a:cubicBezTo>
                  <a:lnTo>
                    <a:pt x="23012" y="13917"/>
                  </a:lnTo>
                  <a:cubicBezTo>
                    <a:pt x="23042" y="15136"/>
                    <a:pt x="21883" y="16218"/>
                    <a:pt x="20683" y="16218"/>
                  </a:cubicBezTo>
                  <a:cubicBezTo>
                    <a:pt x="20543" y="16218"/>
                    <a:pt x="20403" y="16203"/>
                    <a:pt x="20265" y="16172"/>
                  </a:cubicBezTo>
                  <a:lnTo>
                    <a:pt x="20265" y="16172"/>
                  </a:lnTo>
                  <a:cubicBezTo>
                    <a:pt x="20362" y="16892"/>
                    <a:pt x="19698" y="17562"/>
                    <a:pt x="18976" y="17640"/>
                  </a:cubicBezTo>
                  <a:cubicBezTo>
                    <a:pt x="18916" y="17646"/>
                    <a:pt x="18856" y="17649"/>
                    <a:pt x="18797" y="17649"/>
                  </a:cubicBezTo>
                  <a:cubicBezTo>
                    <a:pt x="18139" y="17649"/>
                    <a:pt x="17509" y="17274"/>
                    <a:pt x="17070" y="16769"/>
                  </a:cubicBezTo>
                  <a:cubicBezTo>
                    <a:pt x="16591" y="16224"/>
                    <a:pt x="16302" y="15540"/>
                    <a:pt x="16020" y="14871"/>
                  </a:cubicBezTo>
                  <a:cubicBezTo>
                    <a:pt x="15838" y="15560"/>
                    <a:pt x="15604" y="16250"/>
                    <a:pt x="15165" y="16812"/>
                  </a:cubicBezTo>
                  <a:cubicBezTo>
                    <a:pt x="14749" y="17348"/>
                    <a:pt x="14110" y="17748"/>
                    <a:pt x="13435" y="17748"/>
                  </a:cubicBezTo>
                  <a:cubicBezTo>
                    <a:pt x="13403" y="17748"/>
                    <a:pt x="13372" y="17747"/>
                    <a:pt x="13340" y="17745"/>
                  </a:cubicBezTo>
                  <a:cubicBezTo>
                    <a:pt x="12631" y="17705"/>
                    <a:pt x="11950" y="17118"/>
                    <a:pt x="11950" y="16408"/>
                  </a:cubicBezTo>
                  <a:cubicBezTo>
                    <a:pt x="11858" y="17131"/>
                    <a:pt x="11110" y="17638"/>
                    <a:pt x="10377" y="17638"/>
                  </a:cubicBezTo>
                  <a:cubicBezTo>
                    <a:pt x="10302" y="17638"/>
                    <a:pt x="10227" y="17632"/>
                    <a:pt x="10153" y="17621"/>
                  </a:cubicBezTo>
                  <a:cubicBezTo>
                    <a:pt x="9353" y="17505"/>
                    <a:pt x="8698" y="16884"/>
                    <a:pt x="8328" y="16165"/>
                  </a:cubicBezTo>
                  <a:cubicBezTo>
                    <a:pt x="8324" y="18219"/>
                    <a:pt x="6429" y="20005"/>
                    <a:pt x="4378" y="20120"/>
                  </a:cubicBezTo>
                  <a:cubicBezTo>
                    <a:pt x="4297" y="20124"/>
                    <a:pt x="4216" y="20126"/>
                    <a:pt x="4135" y="20126"/>
                  </a:cubicBezTo>
                  <a:cubicBezTo>
                    <a:pt x="2676" y="20126"/>
                    <a:pt x="1271" y="19379"/>
                    <a:pt x="315" y="18257"/>
                  </a:cubicBezTo>
                  <a:cubicBezTo>
                    <a:pt x="63" y="19219"/>
                    <a:pt x="1" y="20225"/>
                    <a:pt x="155" y="21208"/>
                  </a:cubicBezTo>
                  <a:cubicBezTo>
                    <a:pt x="584" y="23931"/>
                    <a:pt x="2683" y="26317"/>
                    <a:pt x="5331" y="27095"/>
                  </a:cubicBezTo>
                  <a:cubicBezTo>
                    <a:pt x="5973" y="27283"/>
                    <a:pt x="6640" y="27373"/>
                    <a:pt x="7307" y="27373"/>
                  </a:cubicBezTo>
                  <a:cubicBezTo>
                    <a:pt x="9388" y="27373"/>
                    <a:pt x="11478" y="26493"/>
                    <a:pt x="12867" y="24937"/>
                  </a:cubicBezTo>
                  <a:lnTo>
                    <a:pt x="12867" y="24937"/>
                  </a:lnTo>
                  <a:cubicBezTo>
                    <a:pt x="12418" y="25881"/>
                    <a:pt x="13027" y="26682"/>
                    <a:pt x="13783" y="27403"/>
                  </a:cubicBezTo>
                  <a:cubicBezTo>
                    <a:pt x="14091" y="27698"/>
                    <a:pt x="14491" y="27959"/>
                    <a:pt x="14901" y="27959"/>
                  </a:cubicBezTo>
                  <a:cubicBezTo>
                    <a:pt x="14985" y="27959"/>
                    <a:pt x="15070" y="27948"/>
                    <a:pt x="15154" y="27924"/>
                  </a:cubicBezTo>
                  <a:cubicBezTo>
                    <a:pt x="15669" y="27779"/>
                    <a:pt x="15911" y="27235"/>
                    <a:pt x="16044" y="26693"/>
                  </a:cubicBezTo>
                  <a:cubicBezTo>
                    <a:pt x="16056" y="26821"/>
                    <a:pt x="16093" y="26950"/>
                    <a:pt x="16133" y="27021"/>
                  </a:cubicBezTo>
                  <a:cubicBezTo>
                    <a:pt x="17606" y="29752"/>
                    <a:pt x="20616" y="31581"/>
                    <a:pt x="23717" y="31642"/>
                  </a:cubicBezTo>
                  <a:cubicBezTo>
                    <a:pt x="23762" y="31643"/>
                    <a:pt x="23808" y="31643"/>
                    <a:pt x="23853" y="31643"/>
                  </a:cubicBezTo>
                  <a:cubicBezTo>
                    <a:pt x="25352" y="31643"/>
                    <a:pt x="26920" y="31199"/>
                    <a:pt x="27909" y="30077"/>
                  </a:cubicBezTo>
                  <a:cubicBezTo>
                    <a:pt x="28924" y="28922"/>
                    <a:pt x="29060" y="26950"/>
                    <a:pt x="27921" y="25914"/>
                  </a:cubicBezTo>
                  <a:lnTo>
                    <a:pt x="27921" y="25914"/>
                  </a:lnTo>
                  <a:cubicBezTo>
                    <a:pt x="28035" y="26008"/>
                    <a:pt x="28200" y="26027"/>
                    <a:pt x="28376" y="26027"/>
                  </a:cubicBezTo>
                  <a:cubicBezTo>
                    <a:pt x="28502" y="26027"/>
                    <a:pt x="28634" y="26017"/>
                    <a:pt x="28757" y="26017"/>
                  </a:cubicBezTo>
                  <a:cubicBezTo>
                    <a:pt x="28849" y="26017"/>
                    <a:pt x="28936" y="26023"/>
                    <a:pt x="29013" y="26043"/>
                  </a:cubicBezTo>
                  <a:cubicBezTo>
                    <a:pt x="29164" y="26080"/>
                    <a:pt x="29322" y="26102"/>
                    <a:pt x="29479" y="26102"/>
                  </a:cubicBezTo>
                  <a:cubicBezTo>
                    <a:pt x="29695" y="26102"/>
                    <a:pt x="29910" y="26061"/>
                    <a:pt x="30104" y="25966"/>
                  </a:cubicBezTo>
                  <a:cubicBezTo>
                    <a:pt x="30442" y="25804"/>
                    <a:pt x="30695" y="25456"/>
                    <a:pt x="30691" y="25084"/>
                  </a:cubicBezTo>
                  <a:cubicBezTo>
                    <a:pt x="30683" y="24754"/>
                    <a:pt x="30431" y="24435"/>
                    <a:pt x="30112" y="24374"/>
                  </a:cubicBezTo>
                  <a:lnTo>
                    <a:pt x="30112" y="24374"/>
                  </a:lnTo>
                  <a:cubicBezTo>
                    <a:pt x="30307" y="24393"/>
                    <a:pt x="30503" y="24403"/>
                    <a:pt x="30698" y="24403"/>
                  </a:cubicBezTo>
                  <a:cubicBezTo>
                    <a:pt x="31318" y="24403"/>
                    <a:pt x="31934" y="24302"/>
                    <a:pt x="32523" y="24091"/>
                  </a:cubicBezTo>
                  <a:cubicBezTo>
                    <a:pt x="33335" y="23801"/>
                    <a:pt x="34055" y="23125"/>
                    <a:pt x="34184" y="22273"/>
                  </a:cubicBezTo>
                  <a:cubicBezTo>
                    <a:pt x="34303" y="21475"/>
                    <a:pt x="33885" y="20669"/>
                    <a:pt x="33279" y="20135"/>
                  </a:cubicBezTo>
                  <a:cubicBezTo>
                    <a:pt x="32673" y="19599"/>
                    <a:pt x="31906" y="19289"/>
                    <a:pt x="31143" y="19022"/>
                  </a:cubicBezTo>
                  <a:cubicBezTo>
                    <a:pt x="31141" y="19024"/>
                    <a:pt x="31140" y="19025"/>
                    <a:pt x="31138" y="19025"/>
                  </a:cubicBezTo>
                  <a:cubicBezTo>
                    <a:pt x="31111" y="19025"/>
                    <a:pt x="31116" y="18587"/>
                    <a:pt x="31130" y="18533"/>
                  </a:cubicBezTo>
                  <a:cubicBezTo>
                    <a:pt x="31146" y="18477"/>
                    <a:pt x="31204" y="18449"/>
                    <a:pt x="31256" y="18425"/>
                  </a:cubicBezTo>
                  <a:cubicBezTo>
                    <a:pt x="32692" y="17791"/>
                    <a:pt x="33967" y="16463"/>
                    <a:pt x="33963" y="14891"/>
                  </a:cubicBezTo>
                  <a:cubicBezTo>
                    <a:pt x="33961" y="14516"/>
                    <a:pt x="33879" y="14125"/>
                    <a:pt x="33633" y="13841"/>
                  </a:cubicBezTo>
                  <a:cubicBezTo>
                    <a:pt x="33461" y="13641"/>
                    <a:pt x="33198" y="13512"/>
                    <a:pt x="32942" y="13512"/>
                  </a:cubicBezTo>
                  <a:cubicBezTo>
                    <a:pt x="32867" y="13512"/>
                    <a:pt x="32794" y="13523"/>
                    <a:pt x="32723" y="13546"/>
                  </a:cubicBezTo>
                  <a:cubicBezTo>
                    <a:pt x="33687" y="13146"/>
                    <a:pt x="34200" y="12066"/>
                    <a:pt x="34485" y="11048"/>
                  </a:cubicBezTo>
                  <a:cubicBezTo>
                    <a:pt x="34679" y="10352"/>
                    <a:pt x="34768" y="9497"/>
                    <a:pt x="34236" y="9002"/>
                  </a:cubicBezTo>
                  <a:cubicBezTo>
                    <a:pt x="33938" y="8723"/>
                    <a:pt x="33513" y="8642"/>
                    <a:pt x="33092" y="8642"/>
                  </a:cubicBezTo>
                  <a:cubicBezTo>
                    <a:pt x="32992" y="8642"/>
                    <a:pt x="32893" y="8646"/>
                    <a:pt x="32795" y="8654"/>
                  </a:cubicBezTo>
                  <a:cubicBezTo>
                    <a:pt x="32569" y="8677"/>
                    <a:pt x="32326" y="8719"/>
                    <a:pt x="32115" y="8813"/>
                  </a:cubicBezTo>
                  <a:cubicBezTo>
                    <a:pt x="32176" y="8719"/>
                    <a:pt x="32233" y="8637"/>
                    <a:pt x="32280" y="8585"/>
                  </a:cubicBezTo>
                  <a:cubicBezTo>
                    <a:pt x="33080" y="7738"/>
                    <a:pt x="33862" y="6852"/>
                    <a:pt x="34381" y="5809"/>
                  </a:cubicBezTo>
                  <a:cubicBezTo>
                    <a:pt x="34900" y="4763"/>
                    <a:pt x="35131" y="3531"/>
                    <a:pt x="34783" y="2419"/>
                  </a:cubicBezTo>
                  <a:cubicBezTo>
                    <a:pt x="34401" y="1205"/>
                    <a:pt x="33309" y="245"/>
                    <a:pt x="32057" y="19"/>
                  </a:cubicBezTo>
                  <a:cubicBezTo>
                    <a:pt x="32013" y="11"/>
                    <a:pt x="31970" y="4"/>
                    <a:pt x="319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7"/>
            <p:cNvSpPr/>
            <p:nvPr/>
          </p:nvSpPr>
          <p:spPr>
            <a:xfrm>
              <a:off x="449359" y="1293630"/>
              <a:ext cx="167464" cy="159626"/>
            </a:xfrm>
            <a:custGeom>
              <a:rect b="b" l="l" r="r" t="t"/>
              <a:pathLst>
                <a:path extrusionOk="0" h="3910" w="4102">
                  <a:moveTo>
                    <a:pt x="3160" y="0"/>
                  </a:moveTo>
                  <a:cubicBezTo>
                    <a:pt x="3111" y="0"/>
                    <a:pt x="3061" y="6"/>
                    <a:pt x="3013" y="18"/>
                  </a:cubicBezTo>
                  <a:cubicBezTo>
                    <a:pt x="2746" y="85"/>
                    <a:pt x="2559" y="328"/>
                    <a:pt x="2429" y="572"/>
                  </a:cubicBezTo>
                  <a:cubicBezTo>
                    <a:pt x="2032" y="1328"/>
                    <a:pt x="1996" y="2264"/>
                    <a:pt x="2338" y="3047"/>
                  </a:cubicBezTo>
                  <a:cubicBezTo>
                    <a:pt x="1857" y="2586"/>
                    <a:pt x="1336" y="2102"/>
                    <a:pt x="681" y="1979"/>
                  </a:cubicBezTo>
                  <a:cubicBezTo>
                    <a:pt x="626" y="1968"/>
                    <a:pt x="567" y="1961"/>
                    <a:pt x="510" y="1961"/>
                  </a:cubicBezTo>
                  <a:cubicBezTo>
                    <a:pt x="399" y="1961"/>
                    <a:pt x="291" y="1987"/>
                    <a:pt x="214" y="2061"/>
                  </a:cubicBezTo>
                  <a:cubicBezTo>
                    <a:pt x="0" y="2266"/>
                    <a:pt x="171" y="2621"/>
                    <a:pt x="370" y="2840"/>
                  </a:cubicBezTo>
                  <a:cubicBezTo>
                    <a:pt x="833" y="3344"/>
                    <a:pt x="1529" y="3909"/>
                    <a:pt x="2203" y="3909"/>
                  </a:cubicBezTo>
                  <a:cubicBezTo>
                    <a:pt x="2421" y="3909"/>
                    <a:pt x="2637" y="3850"/>
                    <a:pt x="2842" y="3710"/>
                  </a:cubicBezTo>
                  <a:cubicBezTo>
                    <a:pt x="3639" y="3168"/>
                    <a:pt x="4101" y="2102"/>
                    <a:pt x="4043" y="1156"/>
                  </a:cubicBezTo>
                  <a:cubicBezTo>
                    <a:pt x="4027" y="862"/>
                    <a:pt x="3959" y="563"/>
                    <a:pt x="3782" y="330"/>
                  </a:cubicBezTo>
                  <a:cubicBezTo>
                    <a:pt x="3635" y="137"/>
                    <a:pt x="3399" y="0"/>
                    <a:pt x="31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7"/>
            <p:cNvSpPr/>
            <p:nvPr/>
          </p:nvSpPr>
          <p:spPr>
            <a:xfrm>
              <a:off x="1007568" y="957716"/>
              <a:ext cx="131946" cy="233641"/>
            </a:xfrm>
            <a:custGeom>
              <a:rect b="b" l="l" r="r" t="t"/>
              <a:pathLst>
                <a:path extrusionOk="0" h="5723" w="3232">
                  <a:moveTo>
                    <a:pt x="1102" y="0"/>
                  </a:moveTo>
                  <a:cubicBezTo>
                    <a:pt x="637" y="0"/>
                    <a:pt x="355" y="1148"/>
                    <a:pt x="271" y="1443"/>
                  </a:cubicBezTo>
                  <a:cubicBezTo>
                    <a:pt x="12" y="2364"/>
                    <a:pt x="1" y="3357"/>
                    <a:pt x="253" y="4279"/>
                  </a:cubicBezTo>
                  <a:cubicBezTo>
                    <a:pt x="355" y="4661"/>
                    <a:pt x="508" y="5038"/>
                    <a:pt x="781" y="5325"/>
                  </a:cubicBezTo>
                  <a:cubicBezTo>
                    <a:pt x="1007" y="5561"/>
                    <a:pt x="1327" y="5723"/>
                    <a:pt x="1647" y="5723"/>
                  </a:cubicBezTo>
                  <a:cubicBezTo>
                    <a:pt x="1715" y="5723"/>
                    <a:pt x="1782" y="5716"/>
                    <a:pt x="1848" y="5701"/>
                  </a:cubicBezTo>
                  <a:cubicBezTo>
                    <a:pt x="2132" y="5635"/>
                    <a:pt x="2368" y="5439"/>
                    <a:pt x="2574" y="5235"/>
                  </a:cubicBezTo>
                  <a:cubicBezTo>
                    <a:pt x="2801" y="5007"/>
                    <a:pt x="3015" y="4755"/>
                    <a:pt x="3125" y="4455"/>
                  </a:cubicBezTo>
                  <a:cubicBezTo>
                    <a:pt x="3232" y="4158"/>
                    <a:pt x="3194" y="3757"/>
                    <a:pt x="2910" y="3624"/>
                  </a:cubicBezTo>
                  <a:cubicBezTo>
                    <a:pt x="2844" y="3593"/>
                    <a:pt x="2773" y="3580"/>
                    <a:pt x="2701" y="3580"/>
                  </a:cubicBezTo>
                  <a:cubicBezTo>
                    <a:pt x="2579" y="3580"/>
                    <a:pt x="2453" y="3615"/>
                    <a:pt x="2337" y="3654"/>
                  </a:cubicBezTo>
                  <a:cubicBezTo>
                    <a:pt x="1951" y="3784"/>
                    <a:pt x="1581" y="3955"/>
                    <a:pt x="1233" y="4168"/>
                  </a:cubicBezTo>
                  <a:cubicBezTo>
                    <a:pt x="1572" y="3035"/>
                    <a:pt x="1911" y="1839"/>
                    <a:pt x="1653" y="683"/>
                  </a:cubicBezTo>
                  <a:cubicBezTo>
                    <a:pt x="1613" y="504"/>
                    <a:pt x="1557" y="324"/>
                    <a:pt x="1435" y="188"/>
                  </a:cubicBezTo>
                  <a:cubicBezTo>
                    <a:pt x="1315" y="56"/>
                    <a:pt x="1204" y="0"/>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7"/>
            <p:cNvSpPr/>
            <p:nvPr/>
          </p:nvSpPr>
          <p:spPr>
            <a:xfrm>
              <a:off x="595964" y="734808"/>
              <a:ext cx="170771" cy="274793"/>
            </a:xfrm>
            <a:custGeom>
              <a:rect b="b" l="l" r="r" t="t"/>
              <a:pathLst>
                <a:path extrusionOk="0" h="6731" w="4183">
                  <a:moveTo>
                    <a:pt x="2186" y="1"/>
                  </a:moveTo>
                  <a:cubicBezTo>
                    <a:pt x="1424" y="1"/>
                    <a:pt x="942" y="685"/>
                    <a:pt x="852" y="1405"/>
                  </a:cubicBezTo>
                  <a:cubicBezTo>
                    <a:pt x="787" y="1933"/>
                    <a:pt x="1001" y="2352"/>
                    <a:pt x="1266" y="2791"/>
                  </a:cubicBezTo>
                  <a:cubicBezTo>
                    <a:pt x="1373" y="2967"/>
                    <a:pt x="1961" y="4033"/>
                    <a:pt x="2155" y="4036"/>
                  </a:cubicBezTo>
                  <a:cubicBezTo>
                    <a:pt x="1755" y="4033"/>
                    <a:pt x="1329" y="3871"/>
                    <a:pt x="942" y="3871"/>
                  </a:cubicBezTo>
                  <a:cubicBezTo>
                    <a:pt x="763" y="3871"/>
                    <a:pt x="593" y="3906"/>
                    <a:pt x="437" y="4005"/>
                  </a:cubicBezTo>
                  <a:cubicBezTo>
                    <a:pt x="123" y="4205"/>
                    <a:pt x="0" y="4625"/>
                    <a:pt x="68" y="4993"/>
                  </a:cubicBezTo>
                  <a:cubicBezTo>
                    <a:pt x="135" y="5360"/>
                    <a:pt x="358" y="5680"/>
                    <a:pt x="605" y="5960"/>
                  </a:cubicBezTo>
                  <a:cubicBezTo>
                    <a:pt x="930" y="6322"/>
                    <a:pt x="1337" y="6648"/>
                    <a:pt x="1819" y="6717"/>
                  </a:cubicBezTo>
                  <a:cubicBezTo>
                    <a:pt x="1881" y="6726"/>
                    <a:pt x="1942" y="6730"/>
                    <a:pt x="2004" y="6730"/>
                  </a:cubicBezTo>
                  <a:cubicBezTo>
                    <a:pt x="2542" y="6730"/>
                    <a:pt x="3062" y="6406"/>
                    <a:pt x="3383" y="5963"/>
                  </a:cubicBezTo>
                  <a:cubicBezTo>
                    <a:pt x="3740" y="5470"/>
                    <a:pt x="3888" y="4857"/>
                    <a:pt x="3963" y="4254"/>
                  </a:cubicBezTo>
                  <a:cubicBezTo>
                    <a:pt x="4126" y="2932"/>
                    <a:pt x="4183" y="70"/>
                    <a:pt x="2228" y="2"/>
                  </a:cubicBezTo>
                  <a:cubicBezTo>
                    <a:pt x="2214" y="1"/>
                    <a:pt x="2200" y="1"/>
                    <a:pt x="21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7"/>
            <p:cNvSpPr/>
            <p:nvPr/>
          </p:nvSpPr>
          <p:spPr>
            <a:xfrm>
              <a:off x="315615" y="256822"/>
              <a:ext cx="460996" cy="852957"/>
            </a:xfrm>
            <a:custGeom>
              <a:rect b="b" l="l" r="r" t="t"/>
              <a:pathLst>
                <a:path extrusionOk="0" h="20893" w="11292">
                  <a:moveTo>
                    <a:pt x="9809" y="0"/>
                  </a:moveTo>
                  <a:cubicBezTo>
                    <a:pt x="9380" y="0"/>
                    <a:pt x="8960" y="119"/>
                    <a:pt x="8576" y="311"/>
                  </a:cubicBezTo>
                  <a:cubicBezTo>
                    <a:pt x="7574" y="813"/>
                    <a:pt x="7057" y="1896"/>
                    <a:pt x="6896" y="2963"/>
                  </a:cubicBezTo>
                  <a:cubicBezTo>
                    <a:pt x="6574" y="5125"/>
                    <a:pt x="7170" y="7309"/>
                    <a:pt x="8071" y="9280"/>
                  </a:cubicBezTo>
                  <a:cubicBezTo>
                    <a:pt x="7081" y="9373"/>
                    <a:pt x="6125" y="9770"/>
                    <a:pt x="5424" y="10491"/>
                  </a:cubicBezTo>
                  <a:cubicBezTo>
                    <a:pt x="4682" y="11255"/>
                    <a:pt x="4189" y="12446"/>
                    <a:pt x="4261" y="13557"/>
                  </a:cubicBezTo>
                  <a:cubicBezTo>
                    <a:pt x="4215" y="13556"/>
                    <a:pt x="4166" y="13554"/>
                    <a:pt x="4120" y="13554"/>
                  </a:cubicBezTo>
                  <a:cubicBezTo>
                    <a:pt x="3884" y="13562"/>
                    <a:pt x="3646" y="13592"/>
                    <a:pt x="3415" y="13638"/>
                  </a:cubicBezTo>
                  <a:cubicBezTo>
                    <a:pt x="2948" y="13731"/>
                    <a:pt x="2474" y="13927"/>
                    <a:pt x="2070" y="14176"/>
                  </a:cubicBezTo>
                  <a:cubicBezTo>
                    <a:pt x="1238" y="14687"/>
                    <a:pt x="583" y="15480"/>
                    <a:pt x="292" y="16419"/>
                  </a:cubicBezTo>
                  <a:cubicBezTo>
                    <a:pt x="1" y="17358"/>
                    <a:pt x="141" y="18379"/>
                    <a:pt x="567" y="19253"/>
                  </a:cubicBezTo>
                  <a:cubicBezTo>
                    <a:pt x="947" y="20034"/>
                    <a:pt x="1667" y="20893"/>
                    <a:pt x="2577" y="20893"/>
                  </a:cubicBezTo>
                  <a:cubicBezTo>
                    <a:pt x="2672" y="20893"/>
                    <a:pt x="2769" y="20883"/>
                    <a:pt x="2868" y="20864"/>
                  </a:cubicBezTo>
                  <a:cubicBezTo>
                    <a:pt x="3189" y="20801"/>
                    <a:pt x="3340" y="20378"/>
                    <a:pt x="3174" y="20112"/>
                  </a:cubicBezTo>
                  <a:cubicBezTo>
                    <a:pt x="2812" y="19534"/>
                    <a:pt x="2192" y="19228"/>
                    <a:pt x="1856" y="18622"/>
                  </a:cubicBezTo>
                  <a:cubicBezTo>
                    <a:pt x="1548" y="18066"/>
                    <a:pt x="1447" y="17401"/>
                    <a:pt x="1621" y="16785"/>
                  </a:cubicBezTo>
                  <a:cubicBezTo>
                    <a:pt x="1933" y="15683"/>
                    <a:pt x="3076" y="14852"/>
                    <a:pt x="4223" y="14852"/>
                  </a:cubicBezTo>
                  <a:cubicBezTo>
                    <a:pt x="4473" y="14852"/>
                    <a:pt x="4723" y="14891"/>
                    <a:pt x="4965" y="14976"/>
                  </a:cubicBezTo>
                  <a:cubicBezTo>
                    <a:pt x="5022" y="14996"/>
                    <a:pt x="5081" y="15005"/>
                    <a:pt x="5142" y="15005"/>
                  </a:cubicBezTo>
                  <a:cubicBezTo>
                    <a:pt x="5504" y="15005"/>
                    <a:pt x="5896" y="14676"/>
                    <a:pt x="5850" y="14301"/>
                  </a:cubicBezTo>
                  <a:cubicBezTo>
                    <a:pt x="5788" y="13783"/>
                    <a:pt x="5670" y="13304"/>
                    <a:pt x="5759" y="12779"/>
                  </a:cubicBezTo>
                  <a:cubicBezTo>
                    <a:pt x="5838" y="12293"/>
                    <a:pt x="6047" y="11809"/>
                    <a:pt x="6376" y="11438"/>
                  </a:cubicBezTo>
                  <a:cubicBezTo>
                    <a:pt x="6879" y="10867"/>
                    <a:pt x="7585" y="10552"/>
                    <a:pt x="8316" y="10552"/>
                  </a:cubicBezTo>
                  <a:cubicBezTo>
                    <a:pt x="8542" y="10552"/>
                    <a:pt x="8770" y="10582"/>
                    <a:pt x="8996" y="10644"/>
                  </a:cubicBezTo>
                  <a:cubicBezTo>
                    <a:pt x="9047" y="10658"/>
                    <a:pt x="9099" y="10664"/>
                    <a:pt x="9151" y="10664"/>
                  </a:cubicBezTo>
                  <a:cubicBezTo>
                    <a:pt x="9575" y="10664"/>
                    <a:pt x="10025" y="10246"/>
                    <a:pt x="9839" y="9799"/>
                  </a:cubicBezTo>
                  <a:cubicBezTo>
                    <a:pt x="9056" y="7908"/>
                    <a:pt x="8231" y="5903"/>
                    <a:pt x="8219" y="3820"/>
                  </a:cubicBezTo>
                  <a:cubicBezTo>
                    <a:pt x="8214" y="2989"/>
                    <a:pt x="8368" y="2081"/>
                    <a:pt x="8936" y="1438"/>
                  </a:cubicBezTo>
                  <a:cubicBezTo>
                    <a:pt x="9287" y="1042"/>
                    <a:pt x="9834" y="796"/>
                    <a:pt x="10372" y="796"/>
                  </a:cubicBezTo>
                  <a:cubicBezTo>
                    <a:pt x="10580" y="796"/>
                    <a:pt x="10787" y="833"/>
                    <a:pt x="10981" y="913"/>
                  </a:cubicBezTo>
                  <a:cubicBezTo>
                    <a:pt x="11005" y="923"/>
                    <a:pt x="11029" y="928"/>
                    <a:pt x="11051" y="928"/>
                  </a:cubicBezTo>
                  <a:cubicBezTo>
                    <a:pt x="11206" y="928"/>
                    <a:pt x="11292" y="692"/>
                    <a:pt x="11178" y="575"/>
                  </a:cubicBezTo>
                  <a:cubicBezTo>
                    <a:pt x="10841" y="230"/>
                    <a:pt x="10491" y="48"/>
                    <a:pt x="10005" y="9"/>
                  </a:cubicBezTo>
                  <a:cubicBezTo>
                    <a:pt x="9940" y="3"/>
                    <a:pt x="9874" y="0"/>
                    <a:pt x="98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7"/>
            <p:cNvSpPr/>
            <p:nvPr/>
          </p:nvSpPr>
          <p:spPr>
            <a:xfrm>
              <a:off x="282097" y="1178624"/>
              <a:ext cx="163463" cy="494472"/>
            </a:xfrm>
            <a:custGeom>
              <a:rect b="b" l="l" r="r" t="t"/>
              <a:pathLst>
                <a:path extrusionOk="0" h="12112" w="4004">
                  <a:moveTo>
                    <a:pt x="3288" y="1"/>
                  </a:moveTo>
                  <a:cubicBezTo>
                    <a:pt x="2775" y="1"/>
                    <a:pt x="2224" y="391"/>
                    <a:pt x="1898" y="720"/>
                  </a:cubicBezTo>
                  <a:cubicBezTo>
                    <a:pt x="1387" y="1242"/>
                    <a:pt x="1060" y="1945"/>
                    <a:pt x="904" y="2652"/>
                  </a:cubicBezTo>
                  <a:cubicBezTo>
                    <a:pt x="634" y="3866"/>
                    <a:pt x="852" y="5187"/>
                    <a:pt x="1405" y="6313"/>
                  </a:cubicBezTo>
                  <a:cubicBezTo>
                    <a:pt x="1107" y="6466"/>
                    <a:pt x="839" y="6686"/>
                    <a:pt x="628" y="6950"/>
                  </a:cubicBezTo>
                  <a:cubicBezTo>
                    <a:pt x="104" y="7607"/>
                    <a:pt x="0" y="8465"/>
                    <a:pt x="115" y="9276"/>
                  </a:cubicBezTo>
                  <a:cubicBezTo>
                    <a:pt x="222" y="10039"/>
                    <a:pt x="504" y="10760"/>
                    <a:pt x="999" y="11355"/>
                  </a:cubicBezTo>
                  <a:cubicBezTo>
                    <a:pt x="1237" y="11644"/>
                    <a:pt x="1581" y="11939"/>
                    <a:pt x="1949" y="12027"/>
                  </a:cubicBezTo>
                  <a:cubicBezTo>
                    <a:pt x="2112" y="12068"/>
                    <a:pt x="2333" y="12111"/>
                    <a:pt x="2501" y="12111"/>
                  </a:cubicBezTo>
                  <a:cubicBezTo>
                    <a:pt x="2602" y="12111"/>
                    <a:pt x="2718" y="12081"/>
                    <a:pt x="2807" y="12030"/>
                  </a:cubicBezTo>
                  <a:cubicBezTo>
                    <a:pt x="2917" y="11965"/>
                    <a:pt x="2935" y="11949"/>
                    <a:pt x="2937" y="11949"/>
                  </a:cubicBezTo>
                  <a:cubicBezTo>
                    <a:pt x="2938" y="11949"/>
                    <a:pt x="2923" y="11965"/>
                    <a:pt x="2963" y="11965"/>
                  </a:cubicBezTo>
                  <a:cubicBezTo>
                    <a:pt x="2980" y="11965"/>
                    <a:pt x="3007" y="11962"/>
                    <a:pt x="3048" y="11954"/>
                  </a:cubicBezTo>
                  <a:cubicBezTo>
                    <a:pt x="3448" y="11881"/>
                    <a:pt x="3367" y="11337"/>
                    <a:pt x="3048" y="11223"/>
                  </a:cubicBezTo>
                  <a:lnTo>
                    <a:pt x="3048" y="11223"/>
                  </a:lnTo>
                  <a:cubicBezTo>
                    <a:pt x="3075" y="11305"/>
                    <a:pt x="3087" y="11345"/>
                    <a:pt x="3085" y="11345"/>
                  </a:cubicBezTo>
                  <a:cubicBezTo>
                    <a:pt x="3082" y="11345"/>
                    <a:pt x="3062" y="11297"/>
                    <a:pt x="3024" y="11201"/>
                  </a:cubicBezTo>
                  <a:cubicBezTo>
                    <a:pt x="2992" y="11161"/>
                    <a:pt x="2961" y="11119"/>
                    <a:pt x="2929" y="11079"/>
                  </a:cubicBezTo>
                  <a:cubicBezTo>
                    <a:pt x="2853" y="11003"/>
                    <a:pt x="2753" y="10955"/>
                    <a:pt x="2671" y="10888"/>
                  </a:cubicBezTo>
                  <a:cubicBezTo>
                    <a:pt x="2501" y="10749"/>
                    <a:pt x="2320" y="10596"/>
                    <a:pt x="2161" y="10438"/>
                  </a:cubicBezTo>
                  <a:cubicBezTo>
                    <a:pt x="1842" y="10117"/>
                    <a:pt x="1671" y="9694"/>
                    <a:pt x="1564" y="9260"/>
                  </a:cubicBezTo>
                  <a:cubicBezTo>
                    <a:pt x="1463" y="8850"/>
                    <a:pt x="1428" y="8378"/>
                    <a:pt x="1610" y="7984"/>
                  </a:cubicBezTo>
                  <a:cubicBezTo>
                    <a:pt x="1716" y="7750"/>
                    <a:pt x="1976" y="7488"/>
                    <a:pt x="2256" y="7488"/>
                  </a:cubicBezTo>
                  <a:cubicBezTo>
                    <a:pt x="2285" y="7488"/>
                    <a:pt x="2314" y="7491"/>
                    <a:pt x="2343" y="7497"/>
                  </a:cubicBezTo>
                  <a:cubicBezTo>
                    <a:pt x="2396" y="7508"/>
                    <a:pt x="2448" y="7513"/>
                    <a:pt x="2499" y="7513"/>
                  </a:cubicBezTo>
                  <a:cubicBezTo>
                    <a:pt x="3030" y="7513"/>
                    <a:pt x="3440" y="6964"/>
                    <a:pt x="3150" y="6446"/>
                  </a:cubicBezTo>
                  <a:cubicBezTo>
                    <a:pt x="2562" y="5406"/>
                    <a:pt x="2117" y="4362"/>
                    <a:pt x="2178" y="3140"/>
                  </a:cubicBezTo>
                  <a:cubicBezTo>
                    <a:pt x="2205" y="2614"/>
                    <a:pt x="2333" y="2068"/>
                    <a:pt x="2593" y="1606"/>
                  </a:cubicBezTo>
                  <a:cubicBezTo>
                    <a:pt x="2711" y="1397"/>
                    <a:pt x="2860" y="1183"/>
                    <a:pt x="3051" y="1033"/>
                  </a:cubicBezTo>
                  <a:cubicBezTo>
                    <a:pt x="3245" y="884"/>
                    <a:pt x="3486" y="835"/>
                    <a:pt x="3697" y="719"/>
                  </a:cubicBezTo>
                  <a:cubicBezTo>
                    <a:pt x="4004" y="558"/>
                    <a:pt x="3889" y="169"/>
                    <a:pt x="3618" y="62"/>
                  </a:cubicBezTo>
                  <a:cubicBezTo>
                    <a:pt x="3512" y="20"/>
                    <a:pt x="3401" y="1"/>
                    <a:pt x="32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7"/>
            <p:cNvSpPr/>
            <p:nvPr/>
          </p:nvSpPr>
          <p:spPr>
            <a:xfrm>
              <a:off x="1933861" y="2358036"/>
              <a:ext cx="375182" cy="535869"/>
            </a:xfrm>
            <a:custGeom>
              <a:rect b="b" l="l" r="r" t="t"/>
              <a:pathLst>
                <a:path extrusionOk="0" h="13126" w="9190">
                  <a:moveTo>
                    <a:pt x="5858" y="0"/>
                  </a:moveTo>
                  <a:cubicBezTo>
                    <a:pt x="5499" y="75"/>
                    <a:pt x="5102" y="155"/>
                    <a:pt x="4747" y="225"/>
                  </a:cubicBezTo>
                  <a:cubicBezTo>
                    <a:pt x="4121" y="2263"/>
                    <a:pt x="3543" y="4332"/>
                    <a:pt x="3424" y="6461"/>
                  </a:cubicBezTo>
                  <a:cubicBezTo>
                    <a:pt x="2726" y="4596"/>
                    <a:pt x="1691" y="2886"/>
                    <a:pt x="521" y="1275"/>
                  </a:cubicBezTo>
                  <a:cubicBezTo>
                    <a:pt x="386" y="1367"/>
                    <a:pt x="140" y="1414"/>
                    <a:pt x="1" y="1501"/>
                  </a:cubicBezTo>
                  <a:cubicBezTo>
                    <a:pt x="691" y="2897"/>
                    <a:pt x="1253" y="4367"/>
                    <a:pt x="1674" y="5874"/>
                  </a:cubicBezTo>
                  <a:cubicBezTo>
                    <a:pt x="2334" y="8234"/>
                    <a:pt x="2658" y="10690"/>
                    <a:pt x="2612" y="13126"/>
                  </a:cubicBezTo>
                  <a:cubicBezTo>
                    <a:pt x="3314" y="12837"/>
                    <a:pt x="4151" y="12665"/>
                    <a:pt x="4910" y="12585"/>
                  </a:cubicBezTo>
                  <a:cubicBezTo>
                    <a:pt x="4853" y="12194"/>
                    <a:pt x="4798" y="11613"/>
                    <a:pt x="4890" y="11231"/>
                  </a:cubicBezTo>
                  <a:cubicBezTo>
                    <a:pt x="5307" y="9469"/>
                    <a:pt x="5754" y="7708"/>
                    <a:pt x="6419" y="6029"/>
                  </a:cubicBezTo>
                  <a:cubicBezTo>
                    <a:pt x="6835" y="4974"/>
                    <a:pt x="7341" y="3947"/>
                    <a:pt x="7959" y="3001"/>
                  </a:cubicBezTo>
                  <a:cubicBezTo>
                    <a:pt x="8326" y="2434"/>
                    <a:pt x="8736" y="1900"/>
                    <a:pt x="9190" y="1399"/>
                  </a:cubicBezTo>
                  <a:cubicBezTo>
                    <a:pt x="9180" y="1397"/>
                    <a:pt x="9171" y="1396"/>
                    <a:pt x="9163" y="1396"/>
                  </a:cubicBezTo>
                  <a:cubicBezTo>
                    <a:pt x="9108" y="1396"/>
                    <a:pt x="9095" y="1434"/>
                    <a:pt x="9033" y="1454"/>
                  </a:cubicBezTo>
                  <a:cubicBezTo>
                    <a:pt x="8799" y="1525"/>
                    <a:pt x="8555" y="1560"/>
                    <a:pt x="8310" y="1560"/>
                  </a:cubicBezTo>
                  <a:cubicBezTo>
                    <a:pt x="8239" y="1560"/>
                    <a:pt x="8169" y="1557"/>
                    <a:pt x="8098" y="1552"/>
                  </a:cubicBezTo>
                  <a:cubicBezTo>
                    <a:pt x="6380" y="2987"/>
                    <a:pt x="5318" y="5039"/>
                    <a:pt x="4518" y="7130"/>
                  </a:cubicBezTo>
                  <a:lnTo>
                    <a:pt x="4518" y="7130"/>
                  </a:lnTo>
                  <a:cubicBezTo>
                    <a:pt x="4545" y="4688"/>
                    <a:pt x="4997" y="2286"/>
                    <a:pt x="5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7"/>
            <p:cNvSpPr/>
            <p:nvPr/>
          </p:nvSpPr>
          <p:spPr>
            <a:xfrm>
              <a:off x="2002203" y="2474920"/>
              <a:ext cx="257932" cy="418946"/>
            </a:xfrm>
            <a:custGeom>
              <a:rect b="b" l="l" r="r" t="t"/>
              <a:pathLst>
                <a:path extrusionOk="0" h="10262" w="6318">
                  <a:moveTo>
                    <a:pt x="6317" y="0"/>
                  </a:moveTo>
                  <a:lnTo>
                    <a:pt x="6317" y="0"/>
                  </a:lnTo>
                  <a:cubicBezTo>
                    <a:pt x="5360" y="698"/>
                    <a:pt x="4680" y="1724"/>
                    <a:pt x="4172" y="2790"/>
                  </a:cubicBezTo>
                  <a:cubicBezTo>
                    <a:pt x="3663" y="3862"/>
                    <a:pt x="3300" y="4995"/>
                    <a:pt x="2839" y="6087"/>
                  </a:cubicBezTo>
                  <a:cubicBezTo>
                    <a:pt x="2353" y="5772"/>
                    <a:pt x="2384" y="5065"/>
                    <a:pt x="2430" y="4490"/>
                  </a:cubicBezTo>
                  <a:cubicBezTo>
                    <a:pt x="2439" y="4361"/>
                    <a:pt x="2430" y="4201"/>
                    <a:pt x="2315" y="4144"/>
                  </a:cubicBezTo>
                  <a:cubicBezTo>
                    <a:pt x="2292" y="4133"/>
                    <a:pt x="2268" y="4128"/>
                    <a:pt x="2244" y="4128"/>
                  </a:cubicBezTo>
                  <a:cubicBezTo>
                    <a:pt x="2128" y="4128"/>
                    <a:pt x="2016" y="4252"/>
                    <a:pt x="1966" y="4370"/>
                  </a:cubicBezTo>
                  <a:cubicBezTo>
                    <a:pt x="1765" y="4829"/>
                    <a:pt x="1857" y="5355"/>
                    <a:pt x="1796" y="5853"/>
                  </a:cubicBezTo>
                  <a:cubicBezTo>
                    <a:pt x="1782" y="5965"/>
                    <a:pt x="1756" y="6082"/>
                    <a:pt x="1668" y="6146"/>
                  </a:cubicBezTo>
                  <a:cubicBezTo>
                    <a:pt x="1627" y="6177"/>
                    <a:pt x="1582" y="6190"/>
                    <a:pt x="1535" y="6190"/>
                  </a:cubicBezTo>
                  <a:cubicBezTo>
                    <a:pt x="1404" y="6190"/>
                    <a:pt x="1261" y="6085"/>
                    <a:pt x="1175" y="5971"/>
                  </a:cubicBezTo>
                  <a:cubicBezTo>
                    <a:pt x="802" y="5485"/>
                    <a:pt x="778" y="4832"/>
                    <a:pt x="658" y="4230"/>
                  </a:cubicBezTo>
                  <a:cubicBezTo>
                    <a:pt x="567" y="3767"/>
                    <a:pt x="361" y="3274"/>
                    <a:pt x="0" y="3010"/>
                  </a:cubicBezTo>
                  <a:lnTo>
                    <a:pt x="0" y="3010"/>
                  </a:lnTo>
                  <a:cubicBezTo>
                    <a:pt x="660" y="5369"/>
                    <a:pt x="984" y="7826"/>
                    <a:pt x="938" y="10261"/>
                  </a:cubicBezTo>
                  <a:cubicBezTo>
                    <a:pt x="1640" y="9973"/>
                    <a:pt x="2477" y="9799"/>
                    <a:pt x="3236" y="9721"/>
                  </a:cubicBezTo>
                  <a:cubicBezTo>
                    <a:pt x="3179" y="9330"/>
                    <a:pt x="3124" y="8748"/>
                    <a:pt x="3216" y="8366"/>
                  </a:cubicBezTo>
                  <a:cubicBezTo>
                    <a:pt x="3633" y="6604"/>
                    <a:pt x="4080" y="4844"/>
                    <a:pt x="4745" y="3164"/>
                  </a:cubicBezTo>
                  <a:cubicBezTo>
                    <a:pt x="5161" y="2109"/>
                    <a:pt x="5667" y="1083"/>
                    <a:pt x="6285" y="136"/>
                  </a:cubicBezTo>
                  <a:cubicBezTo>
                    <a:pt x="6293" y="92"/>
                    <a:pt x="6302" y="46"/>
                    <a:pt x="63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7"/>
            <p:cNvSpPr/>
            <p:nvPr/>
          </p:nvSpPr>
          <p:spPr>
            <a:xfrm>
              <a:off x="1596478" y="1253784"/>
              <a:ext cx="1170779" cy="1288029"/>
            </a:xfrm>
            <a:custGeom>
              <a:rect b="b" l="l" r="r" t="t"/>
              <a:pathLst>
                <a:path extrusionOk="0" h="31550" w="28678">
                  <a:moveTo>
                    <a:pt x="14283" y="0"/>
                  </a:moveTo>
                  <a:cubicBezTo>
                    <a:pt x="13627" y="0"/>
                    <a:pt x="12988" y="185"/>
                    <a:pt x="12464" y="597"/>
                  </a:cubicBezTo>
                  <a:cubicBezTo>
                    <a:pt x="11700" y="1194"/>
                    <a:pt x="11285" y="2164"/>
                    <a:pt x="11201" y="3132"/>
                  </a:cubicBezTo>
                  <a:cubicBezTo>
                    <a:pt x="11114" y="4098"/>
                    <a:pt x="11320" y="5069"/>
                    <a:pt x="11604" y="5996"/>
                  </a:cubicBezTo>
                  <a:cubicBezTo>
                    <a:pt x="11256" y="5393"/>
                    <a:pt x="10530" y="5058"/>
                    <a:pt x="9817" y="5058"/>
                  </a:cubicBezTo>
                  <a:cubicBezTo>
                    <a:pt x="9435" y="5058"/>
                    <a:pt x="9056" y="5154"/>
                    <a:pt x="8741" y="5358"/>
                  </a:cubicBezTo>
                  <a:cubicBezTo>
                    <a:pt x="7840" y="5940"/>
                    <a:pt x="7489" y="7186"/>
                    <a:pt x="7834" y="8201"/>
                  </a:cubicBezTo>
                  <a:cubicBezTo>
                    <a:pt x="7146" y="7549"/>
                    <a:pt x="6212" y="7049"/>
                    <a:pt x="5296" y="7049"/>
                  </a:cubicBezTo>
                  <a:cubicBezTo>
                    <a:pt x="5013" y="7049"/>
                    <a:pt x="4732" y="7097"/>
                    <a:pt x="4460" y="7203"/>
                  </a:cubicBezTo>
                  <a:cubicBezTo>
                    <a:pt x="3371" y="7627"/>
                    <a:pt x="2777" y="8901"/>
                    <a:pt x="2895" y="10063"/>
                  </a:cubicBezTo>
                  <a:cubicBezTo>
                    <a:pt x="3014" y="11225"/>
                    <a:pt x="3722" y="12255"/>
                    <a:pt x="4588" y="13039"/>
                  </a:cubicBezTo>
                  <a:cubicBezTo>
                    <a:pt x="4544" y="13038"/>
                    <a:pt x="4500" y="13037"/>
                    <a:pt x="4456" y="13037"/>
                  </a:cubicBezTo>
                  <a:cubicBezTo>
                    <a:pt x="3314" y="13037"/>
                    <a:pt x="2148" y="13381"/>
                    <a:pt x="1310" y="14155"/>
                  </a:cubicBezTo>
                  <a:cubicBezTo>
                    <a:pt x="441" y="14958"/>
                    <a:pt x="1" y="16262"/>
                    <a:pt x="393" y="17378"/>
                  </a:cubicBezTo>
                  <a:cubicBezTo>
                    <a:pt x="716" y="18298"/>
                    <a:pt x="1662" y="18979"/>
                    <a:pt x="2613" y="18979"/>
                  </a:cubicBezTo>
                  <a:cubicBezTo>
                    <a:pt x="2815" y="18979"/>
                    <a:pt x="3018" y="18948"/>
                    <a:pt x="3215" y="18882"/>
                  </a:cubicBezTo>
                  <a:lnTo>
                    <a:pt x="3215" y="18882"/>
                  </a:lnTo>
                  <a:cubicBezTo>
                    <a:pt x="2632" y="19322"/>
                    <a:pt x="2215" y="20037"/>
                    <a:pt x="2097" y="20759"/>
                  </a:cubicBezTo>
                  <a:cubicBezTo>
                    <a:pt x="2053" y="21038"/>
                    <a:pt x="2055" y="21342"/>
                    <a:pt x="2204" y="21583"/>
                  </a:cubicBezTo>
                  <a:cubicBezTo>
                    <a:pt x="2373" y="21858"/>
                    <a:pt x="2711" y="21992"/>
                    <a:pt x="3035" y="21992"/>
                  </a:cubicBezTo>
                  <a:cubicBezTo>
                    <a:pt x="3059" y="21992"/>
                    <a:pt x="3083" y="21991"/>
                    <a:pt x="3107" y="21990"/>
                  </a:cubicBezTo>
                  <a:cubicBezTo>
                    <a:pt x="3314" y="21974"/>
                    <a:pt x="3516" y="21913"/>
                    <a:pt x="3710" y="21829"/>
                  </a:cubicBezTo>
                  <a:lnTo>
                    <a:pt x="3710" y="21829"/>
                  </a:lnTo>
                  <a:cubicBezTo>
                    <a:pt x="2963" y="22254"/>
                    <a:pt x="2375" y="22939"/>
                    <a:pt x="2006" y="23715"/>
                  </a:cubicBezTo>
                  <a:cubicBezTo>
                    <a:pt x="1733" y="24292"/>
                    <a:pt x="1572" y="24943"/>
                    <a:pt x="1696" y="25566"/>
                  </a:cubicBezTo>
                  <a:cubicBezTo>
                    <a:pt x="1841" y="26300"/>
                    <a:pt x="2363" y="26908"/>
                    <a:pt x="2985" y="27325"/>
                  </a:cubicBezTo>
                  <a:cubicBezTo>
                    <a:pt x="2985" y="27325"/>
                    <a:pt x="2985" y="27328"/>
                    <a:pt x="2989" y="27328"/>
                  </a:cubicBezTo>
                  <a:cubicBezTo>
                    <a:pt x="3608" y="27742"/>
                    <a:pt x="4319" y="27984"/>
                    <a:pt x="5023" y="28226"/>
                  </a:cubicBezTo>
                  <a:cubicBezTo>
                    <a:pt x="4719" y="28375"/>
                    <a:pt x="4583" y="28791"/>
                    <a:pt x="4739" y="29090"/>
                  </a:cubicBezTo>
                  <a:cubicBezTo>
                    <a:pt x="4865" y="29336"/>
                    <a:pt x="5190" y="29602"/>
                    <a:pt x="5468" y="29602"/>
                  </a:cubicBezTo>
                  <a:cubicBezTo>
                    <a:pt x="5529" y="29602"/>
                    <a:pt x="5588" y="29589"/>
                    <a:pt x="5641" y="29560"/>
                  </a:cubicBezTo>
                  <a:cubicBezTo>
                    <a:pt x="6138" y="30053"/>
                    <a:pt x="6843" y="30221"/>
                    <a:pt x="7557" y="30221"/>
                  </a:cubicBezTo>
                  <a:cubicBezTo>
                    <a:pt x="7827" y="30221"/>
                    <a:pt x="8098" y="30197"/>
                    <a:pt x="8359" y="30157"/>
                  </a:cubicBezTo>
                  <a:cubicBezTo>
                    <a:pt x="9205" y="30032"/>
                    <a:pt x="10048" y="29769"/>
                    <a:pt x="10725" y="29246"/>
                  </a:cubicBezTo>
                  <a:cubicBezTo>
                    <a:pt x="11397" y="28720"/>
                    <a:pt x="11884" y="27906"/>
                    <a:pt x="11864" y="27056"/>
                  </a:cubicBezTo>
                  <a:lnTo>
                    <a:pt x="11864" y="27056"/>
                  </a:lnTo>
                  <a:cubicBezTo>
                    <a:pt x="12312" y="27583"/>
                    <a:pt x="13006" y="27857"/>
                    <a:pt x="13697" y="27857"/>
                  </a:cubicBezTo>
                  <a:cubicBezTo>
                    <a:pt x="14247" y="27857"/>
                    <a:pt x="14796" y="27683"/>
                    <a:pt x="15217" y="27325"/>
                  </a:cubicBezTo>
                  <a:lnTo>
                    <a:pt x="15217" y="27325"/>
                  </a:lnTo>
                  <a:cubicBezTo>
                    <a:pt x="14849" y="28769"/>
                    <a:pt x="15823" y="30417"/>
                    <a:pt x="17147" y="31098"/>
                  </a:cubicBezTo>
                  <a:cubicBezTo>
                    <a:pt x="17748" y="31408"/>
                    <a:pt x="18416" y="31549"/>
                    <a:pt x="19091" y="31549"/>
                  </a:cubicBezTo>
                  <a:cubicBezTo>
                    <a:pt x="19902" y="31549"/>
                    <a:pt x="20723" y="31345"/>
                    <a:pt x="21452" y="30986"/>
                  </a:cubicBezTo>
                  <a:cubicBezTo>
                    <a:pt x="22262" y="30589"/>
                    <a:pt x="23003" y="29986"/>
                    <a:pt x="23394" y="29172"/>
                  </a:cubicBezTo>
                  <a:cubicBezTo>
                    <a:pt x="24041" y="27835"/>
                    <a:pt x="23644" y="26245"/>
                    <a:pt x="23140" y="24848"/>
                  </a:cubicBezTo>
                  <a:lnTo>
                    <a:pt x="23140" y="24848"/>
                  </a:lnTo>
                  <a:cubicBezTo>
                    <a:pt x="23461" y="25006"/>
                    <a:pt x="23819" y="25083"/>
                    <a:pt x="24177" y="25083"/>
                  </a:cubicBezTo>
                  <a:cubicBezTo>
                    <a:pt x="24670" y="25083"/>
                    <a:pt x="25164" y="24937"/>
                    <a:pt x="25567" y="24653"/>
                  </a:cubicBezTo>
                  <a:cubicBezTo>
                    <a:pt x="25689" y="24569"/>
                    <a:pt x="25803" y="24466"/>
                    <a:pt x="25843" y="24323"/>
                  </a:cubicBezTo>
                  <a:cubicBezTo>
                    <a:pt x="25895" y="24127"/>
                    <a:pt x="25780" y="23935"/>
                    <a:pt x="25658" y="23776"/>
                  </a:cubicBezTo>
                  <a:cubicBezTo>
                    <a:pt x="25246" y="23261"/>
                    <a:pt x="24644" y="22893"/>
                    <a:pt x="23995" y="22764"/>
                  </a:cubicBezTo>
                  <a:cubicBezTo>
                    <a:pt x="24536" y="22719"/>
                    <a:pt x="25099" y="22666"/>
                    <a:pt x="25561" y="22383"/>
                  </a:cubicBezTo>
                  <a:cubicBezTo>
                    <a:pt x="26025" y="22103"/>
                    <a:pt x="26347" y="21512"/>
                    <a:pt x="26147" y="21008"/>
                  </a:cubicBezTo>
                  <a:cubicBezTo>
                    <a:pt x="25990" y="20612"/>
                    <a:pt x="25577" y="20392"/>
                    <a:pt x="25193" y="20203"/>
                  </a:cubicBezTo>
                  <a:cubicBezTo>
                    <a:pt x="26306" y="20003"/>
                    <a:pt x="27292" y="19262"/>
                    <a:pt x="27880" y="18299"/>
                  </a:cubicBezTo>
                  <a:cubicBezTo>
                    <a:pt x="28468" y="17335"/>
                    <a:pt x="28677" y="16164"/>
                    <a:pt x="28561" y="15042"/>
                  </a:cubicBezTo>
                  <a:cubicBezTo>
                    <a:pt x="28489" y="14332"/>
                    <a:pt x="28265" y="13596"/>
                    <a:pt x="27730" y="13123"/>
                  </a:cubicBezTo>
                  <a:cubicBezTo>
                    <a:pt x="27391" y="12819"/>
                    <a:pt x="26952" y="12654"/>
                    <a:pt x="26515" y="12530"/>
                  </a:cubicBezTo>
                  <a:cubicBezTo>
                    <a:pt x="26507" y="12529"/>
                    <a:pt x="26501" y="12529"/>
                    <a:pt x="26497" y="12524"/>
                  </a:cubicBezTo>
                  <a:cubicBezTo>
                    <a:pt x="26082" y="12412"/>
                    <a:pt x="25652" y="12334"/>
                    <a:pt x="25224" y="12334"/>
                  </a:cubicBezTo>
                  <a:cubicBezTo>
                    <a:pt x="25022" y="12334"/>
                    <a:pt x="24820" y="12351"/>
                    <a:pt x="24620" y="12391"/>
                  </a:cubicBezTo>
                  <a:cubicBezTo>
                    <a:pt x="24202" y="12474"/>
                    <a:pt x="23795" y="12664"/>
                    <a:pt x="23482" y="12956"/>
                  </a:cubicBezTo>
                  <a:cubicBezTo>
                    <a:pt x="23827" y="12428"/>
                    <a:pt x="24111" y="11771"/>
                    <a:pt x="24270" y="11222"/>
                  </a:cubicBezTo>
                  <a:cubicBezTo>
                    <a:pt x="24424" y="10692"/>
                    <a:pt x="24481" y="10089"/>
                    <a:pt x="24183" y="9626"/>
                  </a:cubicBezTo>
                  <a:cubicBezTo>
                    <a:pt x="24003" y="9345"/>
                    <a:pt x="23657" y="9171"/>
                    <a:pt x="23334" y="9171"/>
                  </a:cubicBezTo>
                  <a:cubicBezTo>
                    <a:pt x="23122" y="9171"/>
                    <a:pt x="22920" y="9246"/>
                    <a:pt x="22781" y="9415"/>
                  </a:cubicBezTo>
                  <a:cubicBezTo>
                    <a:pt x="23107" y="8844"/>
                    <a:pt x="23125" y="8149"/>
                    <a:pt x="23033" y="7500"/>
                  </a:cubicBezTo>
                  <a:cubicBezTo>
                    <a:pt x="22931" y="6781"/>
                    <a:pt x="22691" y="6063"/>
                    <a:pt x="22224" y="5503"/>
                  </a:cubicBezTo>
                  <a:cubicBezTo>
                    <a:pt x="21790" y="4982"/>
                    <a:pt x="21138" y="4612"/>
                    <a:pt x="20462" y="4612"/>
                  </a:cubicBezTo>
                  <a:cubicBezTo>
                    <a:pt x="20415" y="4612"/>
                    <a:pt x="20367" y="4614"/>
                    <a:pt x="20320" y="4617"/>
                  </a:cubicBezTo>
                  <a:cubicBezTo>
                    <a:pt x="19595" y="4675"/>
                    <a:pt x="18900" y="5228"/>
                    <a:pt x="18796" y="5949"/>
                  </a:cubicBezTo>
                  <a:cubicBezTo>
                    <a:pt x="18741" y="4233"/>
                    <a:pt x="18314" y="2442"/>
                    <a:pt x="17118" y="1209"/>
                  </a:cubicBezTo>
                  <a:cubicBezTo>
                    <a:pt x="16388" y="458"/>
                    <a:pt x="15315" y="0"/>
                    <a:pt x="14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7"/>
            <p:cNvSpPr/>
            <p:nvPr/>
          </p:nvSpPr>
          <p:spPr>
            <a:xfrm>
              <a:off x="1900384" y="1295998"/>
              <a:ext cx="100552" cy="139989"/>
            </a:xfrm>
            <a:custGeom>
              <a:rect b="b" l="l" r="r" t="t"/>
              <a:pathLst>
                <a:path extrusionOk="0" h="3429" w="2463">
                  <a:moveTo>
                    <a:pt x="1214" y="0"/>
                  </a:moveTo>
                  <a:cubicBezTo>
                    <a:pt x="1184" y="0"/>
                    <a:pt x="1153" y="3"/>
                    <a:pt x="1123" y="9"/>
                  </a:cubicBezTo>
                  <a:cubicBezTo>
                    <a:pt x="777" y="70"/>
                    <a:pt x="612" y="478"/>
                    <a:pt x="589" y="830"/>
                  </a:cubicBezTo>
                  <a:cubicBezTo>
                    <a:pt x="551" y="1424"/>
                    <a:pt x="741" y="2029"/>
                    <a:pt x="1112" y="2495"/>
                  </a:cubicBezTo>
                  <a:cubicBezTo>
                    <a:pt x="986" y="2390"/>
                    <a:pt x="822" y="2338"/>
                    <a:pt x="658" y="2338"/>
                  </a:cubicBezTo>
                  <a:cubicBezTo>
                    <a:pt x="487" y="2338"/>
                    <a:pt x="316" y="2395"/>
                    <a:pt x="187" y="2508"/>
                  </a:cubicBezTo>
                  <a:cubicBezTo>
                    <a:pt x="105" y="2582"/>
                    <a:pt x="36" y="2678"/>
                    <a:pt x="22" y="2788"/>
                  </a:cubicBezTo>
                  <a:cubicBezTo>
                    <a:pt x="1" y="2953"/>
                    <a:pt x="105" y="3113"/>
                    <a:pt x="236" y="3219"/>
                  </a:cubicBezTo>
                  <a:cubicBezTo>
                    <a:pt x="416" y="3363"/>
                    <a:pt x="669" y="3428"/>
                    <a:pt x="934" y="3428"/>
                  </a:cubicBezTo>
                  <a:cubicBezTo>
                    <a:pt x="1342" y="3428"/>
                    <a:pt x="1780" y="3274"/>
                    <a:pt x="2027" y="3020"/>
                  </a:cubicBezTo>
                  <a:cubicBezTo>
                    <a:pt x="2462" y="2574"/>
                    <a:pt x="2288" y="1650"/>
                    <a:pt x="2165" y="1113"/>
                  </a:cubicBezTo>
                  <a:cubicBezTo>
                    <a:pt x="2068" y="704"/>
                    <a:pt x="1885" y="272"/>
                    <a:pt x="1511" y="79"/>
                  </a:cubicBezTo>
                  <a:cubicBezTo>
                    <a:pt x="1420" y="32"/>
                    <a:pt x="1317" y="0"/>
                    <a:pt x="1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7"/>
            <p:cNvSpPr/>
            <p:nvPr/>
          </p:nvSpPr>
          <p:spPr>
            <a:xfrm>
              <a:off x="2407479" y="1282158"/>
              <a:ext cx="59564" cy="120883"/>
            </a:xfrm>
            <a:custGeom>
              <a:rect b="b" l="l" r="r" t="t"/>
              <a:pathLst>
                <a:path extrusionOk="0" h="2961" w="1459">
                  <a:moveTo>
                    <a:pt x="576" y="0"/>
                  </a:moveTo>
                  <a:cubicBezTo>
                    <a:pt x="91" y="0"/>
                    <a:pt x="7" y="1174"/>
                    <a:pt x="5" y="1473"/>
                  </a:cubicBezTo>
                  <a:cubicBezTo>
                    <a:pt x="0" y="1907"/>
                    <a:pt x="98" y="2353"/>
                    <a:pt x="357" y="2698"/>
                  </a:cubicBezTo>
                  <a:cubicBezTo>
                    <a:pt x="459" y="2835"/>
                    <a:pt x="611" y="2960"/>
                    <a:pt x="773" y="2960"/>
                  </a:cubicBezTo>
                  <a:cubicBezTo>
                    <a:pt x="795" y="2960"/>
                    <a:pt x="817" y="2958"/>
                    <a:pt x="840" y="2953"/>
                  </a:cubicBezTo>
                  <a:cubicBezTo>
                    <a:pt x="925" y="2933"/>
                    <a:pt x="999" y="2880"/>
                    <a:pt x="1061" y="2818"/>
                  </a:cubicBezTo>
                  <a:cubicBezTo>
                    <a:pt x="1223" y="2666"/>
                    <a:pt x="1345" y="2469"/>
                    <a:pt x="1409" y="2254"/>
                  </a:cubicBezTo>
                  <a:cubicBezTo>
                    <a:pt x="1443" y="2137"/>
                    <a:pt x="1458" y="2009"/>
                    <a:pt x="1405" y="1901"/>
                  </a:cubicBezTo>
                  <a:cubicBezTo>
                    <a:pt x="1345" y="1779"/>
                    <a:pt x="1204" y="1716"/>
                    <a:pt x="1067" y="1716"/>
                  </a:cubicBezTo>
                  <a:cubicBezTo>
                    <a:pt x="1030" y="1716"/>
                    <a:pt x="994" y="1721"/>
                    <a:pt x="959" y="1730"/>
                  </a:cubicBezTo>
                  <a:cubicBezTo>
                    <a:pt x="791" y="1771"/>
                    <a:pt x="654" y="1890"/>
                    <a:pt x="536" y="2017"/>
                  </a:cubicBezTo>
                  <a:cubicBezTo>
                    <a:pt x="696" y="1687"/>
                    <a:pt x="1241" y="212"/>
                    <a:pt x="693" y="21"/>
                  </a:cubicBezTo>
                  <a:cubicBezTo>
                    <a:pt x="652" y="7"/>
                    <a:pt x="613" y="0"/>
                    <a:pt x="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7"/>
            <p:cNvSpPr/>
            <p:nvPr/>
          </p:nvSpPr>
          <p:spPr>
            <a:xfrm>
              <a:off x="2718529" y="2043679"/>
              <a:ext cx="126843" cy="120597"/>
            </a:xfrm>
            <a:custGeom>
              <a:rect b="b" l="l" r="r" t="t"/>
              <a:pathLst>
                <a:path extrusionOk="0" h="2954" w="3107">
                  <a:moveTo>
                    <a:pt x="1656" y="1"/>
                  </a:moveTo>
                  <a:cubicBezTo>
                    <a:pt x="1092" y="1"/>
                    <a:pt x="472" y="295"/>
                    <a:pt x="231" y="708"/>
                  </a:cubicBezTo>
                  <a:cubicBezTo>
                    <a:pt x="94" y="945"/>
                    <a:pt x="48" y="1221"/>
                    <a:pt x="31" y="1493"/>
                  </a:cubicBezTo>
                  <a:cubicBezTo>
                    <a:pt x="0" y="1991"/>
                    <a:pt x="98" y="2556"/>
                    <a:pt x="506" y="2840"/>
                  </a:cubicBezTo>
                  <a:cubicBezTo>
                    <a:pt x="594" y="2901"/>
                    <a:pt x="694" y="2947"/>
                    <a:pt x="801" y="2953"/>
                  </a:cubicBezTo>
                  <a:cubicBezTo>
                    <a:pt x="809" y="2954"/>
                    <a:pt x="818" y="2954"/>
                    <a:pt x="826" y="2954"/>
                  </a:cubicBezTo>
                  <a:cubicBezTo>
                    <a:pt x="918" y="2954"/>
                    <a:pt x="1010" y="2924"/>
                    <a:pt x="1089" y="2877"/>
                  </a:cubicBezTo>
                  <a:cubicBezTo>
                    <a:pt x="1330" y="2730"/>
                    <a:pt x="1442" y="2396"/>
                    <a:pt x="1335" y="2133"/>
                  </a:cubicBezTo>
                  <a:cubicBezTo>
                    <a:pt x="1244" y="1907"/>
                    <a:pt x="1003" y="1756"/>
                    <a:pt x="762" y="1756"/>
                  </a:cubicBezTo>
                  <a:cubicBezTo>
                    <a:pt x="721" y="1756"/>
                    <a:pt x="680" y="1761"/>
                    <a:pt x="640" y="1770"/>
                  </a:cubicBezTo>
                  <a:cubicBezTo>
                    <a:pt x="1140" y="1655"/>
                    <a:pt x="3106" y="1165"/>
                    <a:pt x="2547" y="395"/>
                  </a:cubicBezTo>
                  <a:cubicBezTo>
                    <a:pt x="2345" y="117"/>
                    <a:pt x="2012" y="1"/>
                    <a:pt x="1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7"/>
            <p:cNvSpPr/>
            <p:nvPr/>
          </p:nvSpPr>
          <p:spPr>
            <a:xfrm>
              <a:off x="1556918" y="2147294"/>
              <a:ext cx="85937" cy="114269"/>
            </a:xfrm>
            <a:custGeom>
              <a:rect b="b" l="l" r="r" t="t"/>
              <a:pathLst>
                <a:path extrusionOk="0" h="2799" w="2105">
                  <a:moveTo>
                    <a:pt x="1447" y="1"/>
                  </a:moveTo>
                  <a:cubicBezTo>
                    <a:pt x="1284" y="1"/>
                    <a:pt x="1121" y="46"/>
                    <a:pt x="968" y="107"/>
                  </a:cubicBezTo>
                  <a:cubicBezTo>
                    <a:pt x="675" y="223"/>
                    <a:pt x="400" y="400"/>
                    <a:pt x="205" y="650"/>
                  </a:cubicBezTo>
                  <a:cubicBezTo>
                    <a:pt x="110" y="774"/>
                    <a:pt x="31" y="927"/>
                    <a:pt x="58" y="1081"/>
                  </a:cubicBezTo>
                  <a:cubicBezTo>
                    <a:pt x="95" y="1299"/>
                    <a:pt x="332" y="1437"/>
                    <a:pt x="554" y="1437"/>
                  </a:cubicBezTo>
                  <a:cubicBezTo>
                    <a:pt x="555" y="1437"/>
                    <a:pt x="556" y="1437"/>
                    <a:pt x="558" y="1437"/>
                  </a:cubicBezTo>
                  <a:cubicBezTo>
                    <a:pt x="689" y="1436"/>
                    <a:pt x="815" y="1400"/>
                    <a:pt x="936" y="1349"/>
                  </a:cubicBezTo>
                  <a:lnTo>
                    <a:pt x="936" y="1349"/>
                  </a:lnTo>
                  <a:cubicBezTo>
                    <a:pt x="549" y="1710"/>
                    <a:pt x="0" y="2746"/>
                    <a:pt x="891" y="2797"/>
                  </a:cubicBezTo>
                  <a:cubicBezTo>
                    <a:pt x="908" y="2798"/>
                    <a:pt x="925" y="2799"/>
                    <a:pt x="942" y="2799"/>
                  </a:cubicBezTo>
                  <a:cubicBezTo>
                    <a:pt x="1799" y="2799"/>
                    <a:pt x="1984" y="1446"/>
                    <a:pt x="2066" y="820"/>
                  </a:cubicBezTo>
                  <a:cubicBezTo>
                    <a:pt x="2088" y="659"/>
                    <a:pt x="2104" y="490"/>
                    <a:pt x="2039" y="340"/>
                  </a:cubicBezTo>
                  <a:cubicBezTo>
                    <a:pt x="1959" y="155"/>
                    <a:pt x="1762" y="38"/>
                    <a:pt x="1562" y="9"/>
                  </a:cubicBezTo>
                  <a:cubicBezTo>
                    <a:pt x="1524" y="3"/>
                    <a:pt x="1485" y="1"/>
                    <a:pt x="1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7"/>
            <p:cNvSpPr/>
            <p:nvPr/>
          </p:nvSpPr>
          <p:spPr>
            <a:xfrm>
              <a:off x="2268998" y="2558490"/>
              <a:ext cx="66055" cy="51195"/>
            </a:xfrm>
            <a:custGeom>
              <a:rect b="b" l="l" r="r" t="t"/>
              <a:pathLst>
                <a:path extrusionOk="0" h="1254" w="1618">
                  <a:moveTo>
                    <a:pt x="671" y="1"/>
                  </a:moveTo>
                  <a:cubicBezTo>
                    <a:pt x="483" y="1"/>
                    <a:pt x="295" y="84"/>
                    <a:pt x="216" y="251"/>
                  </a:cubicBezTo>
                  <a:lnTo>
                    <a:pt x="60" y="358"/>
                  </a:lnTo>
                  <a:cubicBezTo>
                    <a:pt x="1" y="598"/>
                    <a:pt x="201" y="822"/>
                    <a:pt x="399" y="972"/>
                  </a:cubicBezTo>
                  <a:cubicBezTo>
                    <a:pt x="593" y="1120"/>
                    <a:pt x="819" y="1253"/>
                    <a:pt x="1060" y="1253"/>
                  </a:cubicBezTo>
                  <a:cubicBezTo>
                    <a:pt x="1076" y="1253"/>
                    <a:pt x="1091" y="1253"/>
                    <a:pt x="1106" y="1252"/>
                  </a:cubicBezTo>
                  <a:cubicBezTo>
                    <a:pt x="1363" y="1235"/>
                    <a:pt x="1618" y="992"/>
                    <a:pt x="1558" y="740"/>
                  </a:cubicBezTo>
                  <a:cubicBezTo>
                    <a:pt x="1537" y="654"/>
                    <a:pt x="1485" y="580"/>
                    <a:pt x="1431" y="506"/>
                  </a:cubicBezTo>
                  <a:cubicBezTo>
                    <a:pt x="1282" y="306"/>
                    <a:pt x="1103" y="112"/>
                    <a:pt x="865" y="31"/>
                  </a:cubicBezTo>
                  <a:cubicBezTo>
                    <a:pt x="803" y="11"/>
                    <a:pt x="737" y="1"/>
                    <a:pt x="6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7"/>
            <p:cNvSpPr/>
            <p:nvPr/>
          </p:nvSpPr>
          <p:spPr>
            <a:xfrm>
              <a:off x="2640185" y="1673390"/>
              <a:ext cx="37314" cy="52501"/>
            </a:xfrm>
            <a:custGeom>
              <a:rect b="b" l="l" r="r" t="t"/>
              <a:pathLst>
                <a:path extrusionOk="0" h="1286" w="914">
                  <a:moveTo>
                    <a:pt x="374" y="1"/>
                  </a:moveTo>
                  <a:cubicBezTo>
                    <a:pt x="255" y="1"/>
                    <a:pt x="144" y="53"/>
                    <a:pt x="116" y="166"/>
                  </a:cubicBezTo>
                  <a:lnTo>
                    <a:pt x="25" y="331"/>
                  </a:lnTo>
                  <a:cubicBezTo>
                    <a:pt x="0" y="585"/>
                    <a:pt x="51" y="844"/>
                    <a:pt x="171" y="1069"/>
                  </a:cubicBezTo>
                  <a:cubicBezTo>
                    <a:pt x="212" y="1148"/>
                    <a:pt x="267" y="1228"/>
                    <a:pt x="348" y="1264"/>
                  </a:cubicBezTo>
                  <a:cubicBezTo>
                    <a:pt x="381" y="1279"/>
                    <a:pt x="416" y="1286"/>
                    <a:pt x="452" y="1286"/>
                  </a:cubicBezTo>
                  <a:cubicBezTo>
                    <a:pt x="533" y="1286"/>
                    <a:pt x="616" y="1251"/>
                    <a:pt x="677" y="1197"/>
                  </a:cubicBezTo>
                  <a:cubicBezTo>
                    <a:pt x="765" y="1118"/>
                    <a:pt x="812" y="1005"/>
                    <a:pt x="841" y="889"/>
                  </a:cubicBezTo>
                  <a:cubicBezTo>
                    <a:pt x="913" y="594"/>
                    <a:pt x="849" y="243"/>
                    <a:pt x="600" y="69"/>
                  </a:cubicBezTo>
                  <a:cubicBezTo>
                    <a:pt x="536" y="24"/>
                    <a:pt x="453" y="1"/>
                    <a:pt x="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7"/>
            <p:cNvSpPr/>
            <p:nvPr/>
          </p:nvSpPr>
          <p:spPr>
            <a:xfrm>
              <a:off x="1718505" y="1765329"/>
              <a:ext cx="1048753" cy="776492"/>
            </a:xfrm>
            <a:custGeom>
              <a:rect b="b" l="l" r="r" t="t"/>
              <a:pathLst>
                <a:path extrusionOk="0" h="19020" w="25689">
                  <a:moveTo>
                    <a:pt x="23524" y="0"/>
                  </a:moveTo>
                  <a:cubicBezTo>
                    <a:pt x="23593" y="791"/>
                    <a:pt x="23474" y="1597"/>
                    <a:pt x="23056" y="2262"/>
                  </a:cubicBezTo>
                  <a:cubicBezTo>
                    <a:pt x="22641" y="2923"/>
                    <a:pt x="21872" y="3386"/>
                    <a:pt x="21108" y="3386"/>
                  </a:cubicBezTo>
                  <a:cubicBezTo>
                    <a:pt x="20905" y="3386"/>
                    <a:pt x="20703" y="3354"/>
                    <a:pt x="20507" y="3283"/>
                  </a:cubicBezTo>
                  <a:lnTo>
                    <a:pt x="20507" y="3283"/>
                  </a:lnTo>
                  <a:cubicBezTo>
                    <a:pt x="21188" y="4135"/>
                    <a:pt x="20745" y="5547"/>
                    <a:pt x="19782" y="6061"/>
                  </a:cubicBezTo>
                  <a:cubicBezTo>
                    <a:pt x="19440" y="6241"/>
                    <a:pt x="19063" y="6323"/>
                    <a:pt x="18681" y="6323"/>
                  </a:cubicBezTo>
                  <a:cubicBezTo>
                    <a:pt x="17983" y="6323"/>
                    <a:pt x="17269" y="6048"/>
                    <a:pt x="16722" y="5598"/>
                  </a:cubicBezTo>
                  <a:lnTo>
                    <a:pt x="16722" y="5598"/>
                  </a:lnTo>
                  <a:cubicBezTo>
                    <a:pt x="16978" y="6242"/>
                    <a:pt x="17084" y="6972"/>
                    <a:pt x="16871" y="7632"/>
                  </a:cubicBezTo>
                  <a:cubicBezTo>
                    <a:pt x="16662" y="8291"/>
                    <a:pt x="16084" y="8856"/>
                    <a:pt x="15395" y="8919"/>
                  </a:cubicBezTo>
                  <a:cubicBezTo>
                    <a:pt x="15473" y="9518"/>
                    <a:pt x="14993" y="10083"/>
                    <a:pt x="14427" y="10278"/>
                  </a:cubicBezTo>
                  <a:cubicBezTo>
                    <a:pt x="14187" y="10363"/>
                    <a:pt x="13935" y="10398"/>
                    <a:pt x="13681" y="10398"/>
                  </a:cubicBezTo>
                  <a:cubicBezTo>
                    <a:pt x="13336" y="10398"/>
                    <a:pt x="12986" y="10335"/>
                    <a:pt x="12651" y="10252"/>
                  </a:cubicBezTo>
                  <a:lnTo>
                    <a:pt x="12651" y="10252"/>
                  </a:lnTo>
                  <a:cubicBezTo>
                    <a:pt x="12903" y="10689"/>
                    <a:pt x="12608" y="11298"/>
                    <a:pt x="12141" y="11487"/>
                  </a:cubicBezTo>
                  <a:cubicBezTo>
                    <a:pt x="12005" y="11541"/>
                    <a:pt x="11861" y="11566"/>
                    <a:pt x="11717" y="11566"/>
                  </a:cubicBezTo>
                  <a:cubicBezTo>
                    <a:pt x="11364" y="11566"/>
                    <a:pt x="11005" y="11419"/>
                    <a:pt x="10724" y="11194"/>
                  </a:cubicBezTo>
                  <a:cubicBezTo>
                    <a:pt x="10332" y="10880"/>
                    <a:pt x="10067" y="10435"/>
                    <a:pt x="9828" y="9988"/>
                  </a:cubicBezTo>
                  <a:cubicBezTo>
                    <a:pt x="9689" y="10625"/>
                    <a:pt x="9203" y="11170"/>
                    <a:pt x="8591" y="11385"/>
                  </a:cubicBezTo>
                  <a:cubicBezTo>
                    <a:pt x="8391" y="11456"/>
                    <a:pt x="8180" y="11490"/>
                    <a:pt x="7968" y="11490"/>
                  </a:cubicBezTo>
                  <a:cubicBezTo>
                    <a:pt x="7530" y="11490"/>
                    <a:pt x="7092" y="11343"/>
                    <a:pt x="6751" y="11067"/>
                  </a:cubicBezTo>
                  <a:cubicBezTo>
                    <a:pt x="6532" y="12993"/>
                    <a:pt x="4822" y="14543"/>
                    <a:pt x="2924" y="14929"/>
                  </a:cubicBezTo>
                  <a:cubicBezTo>
                    <a:pt x="2541" y="15007"/>
                    <a:pt x="2153" y="15044"/>
                    <a:pt x="1766" y="15044"/>
                  </a:cubicBezTo>
                  <a:cubicBezTo>
                    <a:pt x="1172" y="15044"/>
                    <a:pt x="578" y="14957"/>
                    <a:pt x="0" y="14798"/>
                  </a:cubicBezTo>
                  <a:lnTo>
                    <a:pt x="0" y="14798"/>
                  </a:lnTo>
                  <a:cubicBezTo>
                    <a:pt x="619" y="15212"/>
                    <a:pt x="1330" y="15454"/>
                    <a:pt x="2034" y="15696"/>
                  </a:cubicBezTo>
                  <a:cubicBezTo>
                    <a:pt x="1730" y="15845"/>
                    <a:pt x="1594" y="16261"/>
                    <a:pt x="1750" y="16560"/>
                  </a:cubicBezTo>
                  <a:cubicBezTo>
                    <a:pt x="1876" y="16806"/>
                    <a:pt x="2201" y="17072"/>
                    <a:pt x="2479" y="17072"/>
                  </a:cubicBezTo>
                  <a:cubicBezTo>
                    <a:pt x="2540" y="17072"/>
                    <a:pt x="2599" y="17059"/>
                    <a:pt x="2652" y="17030"/>
                  </a:cubicBezTo>
                  <a:cubicBezTo>
                    <a:pt x="3149" y="17523"/>
                    <a:pt x="3854" y="17691"/>
                    <a:pt x="4568" y="17691"/>
                  </a:cubicBezTo>
                  <a:cubicBezTo>
                    <a:pt x="4838" y="17691"/>
                    <a:pt x="5109" y="17667"/>
                    <a:pt x="5370" y="17627"/>
                  </a:cubicBezTo>
                  <a:cubicBezTo>
                    <a:pt x="6216" y="17502"/>
                    <a:pt x="7059" y="17239"/>
                    <a:pt x="7736" y="16716"/>
                  </a:cubicBezTo>
                  <a:cubicBezTo>
                    <a:pt x="8408" y="16190"/>
                    <a:pt x="8895" y="15376"/>
                    <a:pt x="8875" y="14526"/>
                  </a:cubicBezTo>
                  <a:lnTo>
                    <a:pt x="8875" y="14526"/>
                  </a:lnTo>
                  <a:cubicBezTo>
                    <a:pt x="9323" y="15053"/>
                    <a:pt x="10017" y="15327"/>
                    <a:pt x="10708" y="15327"/>
                  </a:cubicBezTo>
                  <a:cubicBezTo>
                    <a:pt x="11258" y="15327"/>
                    <a:pt x="11807" y="15153"/>
                    <a:pt x="12228" y="14795"/>
                  </a:cubicBezTo>
                  <a:lnTo>
                    <a:pt x="12228" y="14795"/>
                  </a:lnTo>
                  <a:cubicBezTo>
                    <a:pt x="11860" y="16239"/>
                    <a:pt x="12834" y="17887"/>
                    <a:pt x="14158" y="18568"/>
                  </a:cubicBezTo>
                  <a:cubicBezTo>
                    <a:pt x="14759" y="18878"/>
                    <a:pt x="15427" y="19019"/>
                    <a:pt x="16102" y="19019"/>
                  </a:cubicBezTo>
                  <a:cubicBezTo>
                    <a:pt x="16913" y="19019"/>
                    <a:pt x="17734" y="18815"/>
                    <a:pt x="18463" y="18456"/>
                  </a:cubicBezTo>
                  <a:cubicBezTo>
                    <a:pt x="19273" y="18059"/>
                    <a:pt x="20014" y="17456"/>
                    <a:pt x="20405" y="16642"/>
                  </a:cubicBezTo>
                  <a:cubicBezTo>
                    <a:pt x="21052" y="15305"/>
                    <a:pt x="20655" y="13715"/>
                    <a:pt x="20151" y="12318"/>
                  </a:cubicBezTo>
                  <a:lnTo>
                    <a:pt x="20151" y="12318"/>
                  </a:lnTo>
                  <a:cubicBezTo>
                    <a:pt x="20472" y="12476"/>
                    <a:pt x="20830" y="12553"/>
                    <a:pt x="21188" y="12553"/>
                  </a:cubicBezTo>
                  <a:cubicBezTo>
                    <a:pt x="21681" y="12553"/>
                    <a:pt x="22175" y="12407"/>
                    <a:pt x="22578" y="12123"/>
                  </a:cubicBezTo>
                  <a:cubicBezTo>
                    <a:pt x="22700" y="12039"/>
                    <a:pt x="22814" y="11936"/>
                    <a:pt x="22854" y="11793"/>
                  </a:cubicBezTo>
                  <a:cubicBezTo>
                    <a:pt x="22906" y="11597"/>
                    <a:pt x="22791" y="11405"/>
                    <a:pt x="22669" y="11246"/>
                  </a:cubicBezTo>
                  <a:cubicBezTo>
                    <a:pt x="22257" y="10731"/>
                    <a:pt x="21655" y="10363"/>
                    <a:pt x="21006" y="10234"/>
                  </a:cubicBezTo>
                  <a:cubicBezTo>
                    <a:pt x="21547" y="10189"/>
                    <a:pt x="22110" y="10136"/>
                    <a:pt x="22572" y="9853"/>
                  </a:cubicBezTo>
                  <a:cubicBezTo>
                    <a:pt x="23036" y="9573"/>
                    <a:pt x="23358" y="8982"/>
                    <a:pt x="23158" y="8478"/>
                  </a:cubicBezTo>
                  <a:cubicBezTo>
                    <a:pt x="23001" y="8082"/>
                    <a:pt x="22588" y="7862"/>
                    <a:pt x="22204" y="7673"/>
                  </a:cubicBezTo>
                  <a:cubicBezTo>
                    <a:pt x="23317" y="7473"/>
                    <a:pt x="24303" y="6732"/>
                    <a:pt x="24891" y="5769"/>
                  </a:cubicBezTo>
                  <a:cubicBezTo>
                    <a:pt x="25479" y="4805"/>
                    <a:pt x="25688" y="3634"/>
                    <a:pt x="25570" y="2512"/>
                  </a:cubicBezTo>
                  <a:cubicBezTo>
                    <a:pt x="25497" y="1802"/>
                    <a:pt x="25274" y="1066"/>
                    <a:pt x="24740" y="593"/>
                  </a:cubicBezTo>
                  <a:cubicBezTo>
                    <a:pt x="24401" y="289"/>
                    <a:pt x="23961" y="124"/>
                    <a:pt x="235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7"/>
            <p:cNvSpPr/>
            <p:nvPr/>
          </p:nvSpPr>
          <p:spPr>
            <a:xfrm>
              <a:off x="1865804" y="1831099"/>
              <a:ext cx="148889" cy="200614"/>
            </a:xfrm>
            <a:custGeom>
              <a:rect b="b" l="l" r="r" t="t"/>
              <a:pathLst>
                <a:path extrusionOk="0" h="4914" w="3647">
                  <a:moveTo>
                    <a:pt x="678" y="0"/>
                  </a:moveTo>
                  <a:cubicBezTo>
                    <a:pt x="301" y="0"/>
                    <a:pt x="8" y="397"/>
                    <a:pt x="6" y="837"/>
                  </a:cubicBezTo>
                  <a:cubicBezTo>
                    <a:pt x="0" y="1683"/>
                    <a:pt x="487" y="2709"/>
                    <a:pt x="860" y="3443"/>
                  </a:cubicBezTo>
                  <a:cubicBezTo>
                    <a:pt x="1179" y="4069"/>
                    <a:pt x="1633" y="4708"/>
                    <a:pt x="2314" y="4879"/>
                  </a:cubicBezTo>
                  <a:cubicBezTo>
                    <a:pt x="2398" y="4900"/>
                    <a:pt x="2484" y="4914"/>
                    <a:pt x="2569" y="4914"/>
                  </a:cubicBezTo>
                  <a:cubicBezTo>
                    <a:pt x="2630" y="4914"/>
                    <a:pt x="2690" y="4907"/>
                    <a:pt x="2749" y="4891"/>
                  </a:cubicBezTo>
                  <a:cubicBezTo>
                    <a:pt x="2915" y="4847"/>
                    <a:pt x="3057" y="4737"/>
                    <a:pt x="3172" y="4607"/>
                  </a:cubicBezTo>
                  <a:cubicBezTo>
                    <a:pt x="3494" y="4242"/>
                    <a:pt x="3619" y="3738"/>
                    <a:pt x="3639" y="3251"/>
                  </a:cubicBezTo>
                  <a:cubicBezTo>
                    <a:pt x="3647" y="3025"/>
                    <a:pt x="3633" y="2791"/>
                    <a:pt x="3534" y="2587"/>
                  </a:cubicBezTo>
                  <a:cubicBezTo>
                    <a:pt x="3434" y="2382"/>
                    <a:pt x="3234" y="2216"/>
                    <a:pt x="3007" y="2214"/>
                  </a:cubicBezTo>
                  <a:cubicBezTo>
                    <a:pt x="3005" y="2214"/>
                    <a:pt x="3004" y="2214"/>
                    <a:pt x="3002" y="2214"/>
                  </a:cubicBezTo>
                  <a:cubicBezTo>
                    <a:pt x="2851" y="2214"/>
                    <a:pt x="2709" y="2284"/>
                    <a:pt x="2581" y="2359"/>
                  </a:cubicBezTo>
                  <a:cubicBezTo>
                    <a:pt x="2308" y="2516"/>
                    <a:pt x="2057" y="2707"/>
                    <a:pt x="1830" y="2924"/>
                  </a:cubicBezTo>
                  <a:cubicBezTo>
                    <a:pt x="1868" y="2274"/>
                    <a:pt x="1769" y="1617"/>
                    <a:pt x="1579" y="993"/>
                  </a:cubicBezTo>
                  <a:cubicBezTo>
                    <a:pt x="1497" y="718"/>
                    <a:pt x="1390" y="440"/>
                    <a:pt x="1184" y="238"/>
                  </a:cubicBezTo>
                  <a:cubicBezTo>
                    <a:pt x="1011" y="71"/>
                    <a:pt x="837" y="0"/>
                    <a:pt x="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37"/>
            <p:cNvSpPr/>
            <p:nvPr/>
          </p:nvSpPr>
          <p:spPr>
            <a:xfrm>
              <a:off x="2282552" y="1661306"/>
              <a:ext cx="128231" cy="192857"/>
            </a:xfrm>
            <a:custGeom>
              <a:rect b="b" l="l" r="r" t="t"/>
              <a:pathLst>
                <a:path extrusionOk="0" h="4724" w="3141">
                  <a:moveTo>
                    <a:pt x="2244" y="0"/>
                  </a:moveTo>
                  <a:cubicBezTo>
                    <a:pt x="2157" y="0"/>
                    <a:pt x="2068" y="32"/>
                    <a:pt x="1990" y="71"/>
                  </a:cubicBezTo>
                  <a:cubicBezTo>
                    <a:pt x="1472" y="337"/>
                    <a:pt x="1215" y="959"/>
                    <a:pt x="1220" y="1539"/>
                  </a:cubicBezTo>
                  <a:cubicBezTo>
                    <a:pt x="1223" y="2121"/>
                    <a:pt x="1440" y="2676"/>
                    <a:pt x="1654" y="3218"/>
                  </a:cubicBezTo>
                  <a:cubicBezTo>
                    <a:pt x="1495" y="2996"/>
                    <a:pt x="1222" y="2866"/>
                    <a:pt x="950" y="2866"/>
                  </a:cubicBezTo>
                  <a:cubicBezTo>
                    <a:pt x="860" y="2866"/>
                    <a:pt x="770" y="2880"/>
                    <a:pt x="684" y="2910"/>
                  </a:cubicBezTo>
                  <a:cubicBezTo>
                    <a:pt x="246" y="3060"/>
                    <a:pt x="0" y="3597"/>
                    <a:pt x="136" y="4037"/>
                  </a:cubicBezTo>
                  <a:cubicBezTo>
                    <a:pt x="297" y="4561"/>
                    <a:pt x="729" y="4723"/>
                    <a:pt x="1196" y="4723"/>
                  </a:cubicBezTo>
                  <a:cubicBezTo>
                    <a:pt x="1512" y="4723"/>
                    <a:pt x="1844" y="4649"/>
                    <a:pt x="2119" y="4562"/>
                  </a:cubicBezTo>
                  <a:cubicBezTo>
                    <a:pt x="2973" y="4296"/>
                    <a:pt x="2952" y="3463"/>
                    <a:pt x="3046" y="2608"/>
                  </a:cubicBezTo>
                  <a:cubicBezTo>
                    <a:pt x="3141" y="1760"/>
                    <a:pt x="3098" y="821"/>
                    <a:pt x="2545" y="172"/>
                  </a:cubicBezTo>
                  <a:cubicBezTo>
                    <a:pt x="2489" y="108"/>
                    <a:pt x="2428" y="47"/>
                    <a:pt x="2348" y="18"/>
                  </a:cubicBezTo>
                  <a:cubicBezTo>
                    <a:pt x="2315" y="6"/>
                    <a:pt x="2280" y="0"/>
                    <a:pt x="2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7"/>
            <p:cNvSpPr/>
            <p:nvPr/>
          </p:nvSpPr>
          <p:spPr>
            <a:xfrm>
              <a:off x="2013062" y="1570142"/>
              <a:ext cx="72015" cy="106267"/>
            </a:xfrm>
            <a:custGeom>
              <a:rect b="b" l="l" r="r" t="t"/>
              <a:pathLst>
                <a:path extrusionOk="0" h="2603" w="1764">
                  <a:moveTo>
                    <a:pt x="649" y="0"/>
                  </a:moveTo>
                  <a:cubicBezTo>
                    <a:pt x="542" y="0"/>
                    <a:pt x="469" y="109"/>
                    <a:pt x="423" y="206"/>
                  </a:cubicBezTo>
                  <a:cubicBezTo>
                    <a:pt x="202" y="689"/>
                    <a:pt x="0" y="2587"/>
                    <a:pt x="883" y="2602"/>
                  </a:cubicBezTo>
                  <a:cubicBezTo>
                    <a:pt x="886" y="2602"/>
                    <a:pt x="889" y="2602"/>
                    <a:pt x="892" y="2602"/>
                  </a:cubicBezTo>
                  <a:cubicBezTo>
                    <a:pt x="1763" y="2602"/>
                    <a:pt x="1102" y="570"/>
                    <a:pt x="860" y="168"/>
                  </a:cubicBezTo>
                  <a:cubicBezTo>
                    <a:pt x="811" y="86"/>
                    <a:pt x="742" y="2"/>
                    <a:pt x="6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7"/>
            <p:cNvSpPr/>
            <p:nvPr/>
          </p:nvSpPr>
          <p:spPr>
            <a:xfrm>
              <a:off x="1945455" y="1295181"/>
              <a:ext cx="299411" cy="386204"/>
            </a:xfrm>
            <a:custGeom>
              <a:rect b="b" l="l" r="r" t="t"/>
              <a:pathLst>
                <a:path extrusionOk="0" h="9460" w="7334">
                  <a:moveTo>
                    <a:pt x="6732" y="0"/>
                  </a:moveTo>
                  <a:cubicBezTo>
                    <a:pt x="6360" y="0"/>
                    <a:pt x="5910" y="268"/>
                    <a:pt x="5675" y="452"/>
                  </a:cubicBezTo>
                  <a:cubicBezTo>
                    <a:pt x="5165" y="853"/>
                    <a:pt x="4826" y="1397"/>
                    <a:pt x="4576" y="1988"/>
                  </a:cubicBezTo>
                  <a:cubicBezTo>
                    <a:pt x="4324" y="2582"/>
                    <a:pt x="4183" y="3217"/>
                    <a:pt x="4185" y="3863"/>
                  </a:cubicBezTo>
                  <a:cubicBezTo>
                    <a:pt x="4185" y="4182"/>
                    <a:pt x="4214" y="4573"/>
                    <a:pt x="4301" y="4943"/>
                  </a:cubicBezTo>
                  <a:cubicBezTo>
                    <a:pt x="4224" y="4940"/>
                    <a:pt x="4148" y="4932"/>
                    <a:pt x="4072" y="4930"/>
                  </a:cubicBezTo>
                  <a:cubicBezTo>
                    <a:pt x="3954" y="4925"/>
                    <a:pt x="3836" y="4922"/>
                    <a:pt x="3718" y="4922"/>
                  </a:cubicBezTo>
                  <a:cubicBezTo>
                    <a:pt x="3284" y="4922"/>
                    <a:pt x="2850" y="4966"/>
                    <a:pt x="2438" y="5111"/>
                  </a:cubicBezTo>
                  <a:cubicBezTo>
                    <a:pt x="1445" y="5459"/>
                    <a:pt x="676" y="6216"/>
                    <a:pt x="294" y="7193"/>
                  </a:cubicBezTo>
                  <a:cubicBezTo>
                    <a:pt x="103" y="7683"/>
                    <a:pt x="1" y="8268"/>
                    <a:pt x="108" y="8790"/>
                  </a:cubicBezTo>
                  <a:cubicBezTo>
                    <a:pt x="176" y="9128"/>
                    <a:pt x="424" y="9459"/>
                    <a:pt x="798" y="9459"/>
                  </a:cubicBezTo>
                  <a:cubicBezTo>
                    <a:pt x="1201" y="9459"/>
                    <a:pt x="1361" y="9021"/>
                    <a:pt x="1392" y="8691"/>
                  </a:cubicBezTo>
                  <a:cubicBezTo>
                    <a:pt x="1433" y="8245"/>
                    <a:pt x="1422" y="7873"/>
                    <a:pt x="1593" y="7490"/>
                  </a:cubicBezTo>
                  <a:cubicBezTo>
                    <a:pt x="1645" y="7375"/>
                    <a:pt x="1708" y="7264"/>
                    <a:pt x="1775" y="7157"/>
                  </a:cubicBezTo>
                  <a:cubicBezTo>
                    <a:pt x="1800" y="7117"/>
                    <a:pt x="1827" y="7079"/>
                    <a:pt x="1853" y="7041"/>
                  </a:cubicBezTo>
                  <a:cubicBezTo>
                    <a:pt x="1865" y="7024"/>
                    <a:pt x="1873" y="7015"/>
                    <a:pt x="1879" y="7004"/>
                  </a:cubicBezTo>
                  <a:cubicBezTo>
                    <a:pt x="1880" y="7004"/>
                    <a:pt x="1887" y="6998"/>
                    <a:pt x="1902" y="6980"/>
                  </a:cubicBezTo>
                  <a:cubicBezTo>
                    <a:pt x="2027" y="6830"/>
                    <a:pt x="2209" y="6657"/>
                    <a:pt x="2310" y="6584"/>
                  </a:cubicBezTo>
                  <a:cubicBezTo>
                    <a:pt x="2752" y="6271"/>
                    <a:pt x="3143" y="6138"/>
                    <a:pt x="3699" y="6071"/>
                  </a:cubicBezTo>
                  <a:cubicBezTo>
                    <a:pt x="3988" y="6036"/>
                    <a:pt x="4279" y="6015"/>
                    <a:pt x="4569" y="6004"/>
                  </a:cubicBezTo>
                  <a:cubicBezTo>
                    <a:pt x="4583" y="6003"/>
                    <a:pt x="4598" y="6003"/>
                    <a:pt x="4612" y="6003"/>
                  </a:cubicBezTo>
                  <a:cubicBezTo>
                    <a:pt x="4766" y="6003"/>
                    <a:pt x="4934" y="6027"/>
                    <a:pt x="5096" y="6027"/>
                  </a:cubicBezTo>
                  <a:cubicBezTo>
                    <a:pt x="5222" y="6027"/>
                    <a:pt x="5345" y="6012"/>
                    <a:pt x="5455" y="5960"/>
                  </a:cubicBezTo>
                  <a:cubicBezTo>
                    <a:pt x="6121" y="5685"/>
                    <a:pt x="5612" y="4746"/>
                    <a:pt x="5522" y="4239"/>
                  </a:cubicBezTo>
                  <a:cubicBezTo>
                    <a:pt x="5432" y="3732"/>
                    <a:pt x="5461" y="3167"/>
                    <a:pt x="5567" y="2646"/>
                  </a:cubicBezTo>
                  <a:cubicBezTo>
                    <a:pt x="5672" y="2128"/>
                    <a:pt x="5837" y="1550"/>
                    <a:pt x="6209" y="1154"/>
                  </a:cubicBezTo>
                  <a:cubicBezTo>
                    <a:pt x="6394" y="960"/>
                    <a:pt x="6614" y="858"/>
                    <a:pt x="6857" y="757"/>
                  </a:cubicBezTo>
                  <a:cubicBezTo>
                    <a:pt x="7020" y="693"/>
                    <a:pt x="7333" y="484"/>
                    <a:pt x="7203" y="261"/>
                  </a:cubicBezTo>
                  <a:cubicBezTo>
                    <a:pt x="7093" y="71"/>
                    <a:pt x="6923" y="0"/>
                    <a:pt x="67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7"/>
            <p:cNvSpPr/>
            <p:nvPr/>
          </p:nvSpPr>
          <p:spPr>
            <a:xfrm>
              <a:off x="1732223" y="1718666"/>
              <a:ext cx="227926" cy="488349"/>
            </a:xfrm>
            <a:custGeom>
              <a:rect b="b" l="l" r="r" t="t"/>
              <a:pathLst>
                <a:path extrusionOk="0" h="11962" w="5583">
                  <a:moveTo>
                    <a:pt x="4742" y="1"/>
                  </a:moveTo>
                  <a:cubicBezTo>
                    <a:pt x="4326" y="1"/>
                    <a:pt x="3895" y="148"/>
                    <a:pt x="3532" y="315"/>
                  </a:cubicBezTo>
                  <a:cubicBezTo>
                    <a:pt x="2891" y="612"/>
                    <a:pt x="2425" y="1129"/>
                    <a:pt x="2040" y="1708"/>
                  </a:cubicBezTo>
                  <a:cubicBezTo>
                    <a:pt x="1481" y="2545"/>
                    <a:pt x="1049" y="3869"/>
                    <a:pt x="1406" y="4889"/>
                  </a:cubicBezTo>
                  <a:cubicBezTo>
                    <a:pt x="765" y="5087"/>
                    <a:pt x="252" y="5622"/>
                    <a:pt x="133" y="6333"/>
                  </a:cubicBezTo>
                  <a:cubicBezTo>
                    <a:pt x="0" y="7138"/>
                    <a:pt x="393" y="7882"/>
                    <a:pt x="1017" y="8337"/>
                  </a:cubicBezTo>
                  <a:cubicBezTo>
                    <a:pt x="614" y="9160"/>
                    <a:pt x="475" y="10097"/>
                    <a:pt x="924" y="10948"/>
                  </a:cubicBezTo>
                  <a:cubicBezTo>
                    <a:pt x="1170" y="11413"/>
                    <a:pt x="1635" y="11794"/>
                    <a:pt x="2147" y="11922"/>
                  </a:cubicBezTo>
                  <a:cubicBezTo>
                    <a:pt x="2255" y="11948"/>
                    <a:pt x="2367" y="11961"/>
                    <a:pt x="2480" y="11961"/>
                  </a:cubicBezTo>
                  <a:cubicBezTo>
                    <a:pt x="2639" y="11961"/>
                    <a:pt x="2798" y="11936"/>
                    <a:pt x="2947" y="11887"/>
                  </a:cubicBezTo>
                  <a:cubicBezTo>
                    <a:pt x="3051" y="11853"/>
                    <a:pt x="3164" y="11801"/>
                    <a:pt x="3256" y="11737"/>
                  </a:cubicBezTo>
                  <a:cubicBezTo>
                    <a:pt x="3390" y="11641"/>
                    <a:pt x="3420" y="11517"/>
                    <a:pt x="3523" y="11412"/>
                  </a:cubicBezTo>
                  <a:cubicBezTo>
                    <a:pt x="3746" y="11184"/>
                    <a:pt x="3551" y="10855"/>
                    <a:pt x="3273" y="10855"/>
                  </a:cubicBezTo>
                  <a:cubicBezTo>
                    <a:pt x="3264" y="10855"/>
                    <a:pt x="3254" y="10855"/>
                    <a:pt x="3245" y="10856"/>
                  </a:cubicBezTo>
                  <a:cubicBezTo>
                    <a:pt x="3153" y="10816"/>
                    <a:pt x="3088" y="10810"/>
                    <a:pt x="2994" y="10786"/>
                  </a:cubicBezTo>
                  <a:cubicBezTo>
                    <a:pt x="2863" y="10752"/>
                    <a:pt x="2730" y="10722"/>
                    <a:pt x="2601" y="10676"/>
                  </a:cubicBezTo>
                  <a:cubicBezTo>
                    <a:pt x="2332" y="10581"/>
                    <a:pt x="2149" y="10441"/>
                    <a:pt x="2020" y="10177"/>
                  </a:cubicBezTo>
                  <a:cubicBezTo>
                    <a:pt x="1726" y="9564"/>
                    <a:pt x="1973" y="8929"/>
                    <a:pt x="2336" y="8408"/>
                  </a:cubicBezTo>
                  <a:cubicBezTo>
                    <a:pt x="2567" y="8074"/>
                    <a:pt x="2315" y="7657"/>
                    <a:pt x="1985" y="7543"/>
                  </a:cubicBezTo>
                  <a:cubicBezTo>
                    <a:pt x="1573" y="7397"/>
                    <a:pt x="1216" y="6991"/>
                    <a:pt x="1229" y="6535"/>
                  </a:cubicBezTo>
                  <a:cubicBezTo>
                    <a:pt x="1239" y="6201"/>
                    <a:pt x="1599" y="5706"/>
                    <a:pt x="1983" y="5706"/>
                  </a:cubicBezTo>
                  <a:cubicBezTo>
                    <a:pt x="2002" y="5706"/>
                    <a:pt x="2022" y="5708"/>
                    <a:pt x="2042" y="5710"/>
                  </a:cubicBezTo>
                  <a:cubicBezTo>
                    <a:pt x="2070" y="5714"/>
                    <a:pt x="2099" y="5716"/>
                    <a:pt x="2126" y="5716"/>
                  </a:cubicBezTo>
                  <a:cubicBezTo>
                    <a:pt x="2480" y="5716"/>
                    <a:pt x="2738" y="5392"/>
                    <a:pt x="2559" y="5037"/>
                  </a:cubicBezTo>
                  <a:cubicBezTo>
                    <a:pt x="2089" y="4105"/>
                    <a:pt x="2341" y="3046"/>
                    <a:pt x="2790" y="2145"/>
                  </a:cubicBezTo>
                  <a:cubicBezTo>
                    <a:pt x="3025" y="1671"/>
                    <a:pt x="3395" y="1250"/>
                    <a:pt x="3848" y="974"/>
                  </a:cubicBezTo>
                  <a:cubicBezTo>
                    <a:pt x="4324" y="679"/>
                    <a:pt x="4815" y="697"/>
                    <a:pt x="5347" y="609"/>
                  </a:cubicBezTo>
                  <a:cubicBezTo>
                    <a:pt x="5561" y="574"/>
                    <a:pt x="5583" y="253"/>
                    <a:pt x="5407" y="158"/>
                  </a:cubicBezTo>
                  <a:cubicBezTo>
                    <a:pt x="5199" y="46"/>
                    <a:pt x="4973" y="1"/>
                    <a:pt x="474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7"/>
            <p:cNvSpPr/>
            <p:nvPr/>
          </p:nvSpPr>
          <p:spPr>
            <a:xfrm>
              <a:off x="262092" y="2489617"/>
              <a:ext cx="688963" cy="413027"/>
            </a:xfrm>
            <a:custGeom>
              <a:rect b="b" l="l" r="r" t="t"/>
              <a:pathLst>
                <a:path extrusionOk="0" h="10117" w="16876">
                  <a:moveTo>
                    <a:pt x="0" y="1"/>
                  </a:moveTo>
                  <a:cubicBezTo>
                    <a:pt x="1452" y="2311"/>
                    <a:pt x="2901" y="4713"/>
                    <a:pt x="3365" y="7403"/>
                  </a:cubicBezTo>
                  <a:cubicBezTo>
                    <a:pt x="3399" y="7599"/>
                    <a:pt x="3381" y="7872"/>
                    <a:pt x="3184" y="7912"/>
                  </a:cubicBezTo>
                  <a:cubicBezTo>
                    <a:pt x="3170" y="7915"/>
                    <a:pt x="3156" y="7916"/>
                    <a:pt x="3142" y="7916"/>
                  </a:cubicBezTo>
                  <a:cubicBezTo>
                    <a:pt x="3048" y="7916"/>
                    <a:pt x="2959" y="7856"/>
                    <a:pt x="2880" y="7797"/>
                  </a:cubicBezTo>
                  <a:cubicBezTo>
                    <a:pt x="2213" y="7299"/>
                    <a:pt x="1542" y="6803"/>
                    <a:pt x="874" y="6307"/>
                  </a:cubicBezTo>
                  <a:lnTo>
                    <a:pt x="874" y="6307"/>
                  </a:lnTo>
                  <a:cubicBezTo>
                    <a:pt x="1649" y="7500"/>
                    <a:pt x="2294" y="8781"/>
                    <a:pt x="2794" y="10115"/>
                  </a:cubicBezTo>
                  <a:cubicBezTo>
                    <a:pt x="2962" y="10116"/>
                    <a:pt x="3129" y="10117"/>
                    <a:pt x="3296" y="10117"/>
                  </a:cubicBezTo>
                  <a:cubicBezTo>
                    <a:pt x="7806" y="10117"/>
                    <a:pt x="12367" y="9696"/>
                    <a:pt x="16737" y="8596"/>
                  </a:cubicBezTo>
                  <a:cubicBezTo>
                    <a:pt x="16552" y="7800"/>
                    <a:pt x="16563" y="6957"/>
                    <a:pt x="16769" y="6166"/>
                  </a:cubicBezTo>
                  <a:lnTo>
                    <a:pt x="16769" y="6166"/>
                  </a:lnTo>
                  <a:cubicBezTo>
                    <a:pt x="16403" y="6426"/>
                    <a:pt x="15987" y="6560"/>
                    <a:pt x="15622" y="6820"/>
                  </a:cubicBezTo>
                  <a:cubicBezTo>
                    <a:pt x="15523" y="5565"/>
                    <a:pt x="15993" y="4275"/>
                    <a:pt x="16876" y="3377"/>
                  </a:cubicBezTo>
                  <a:lnTo>
                    <a:pt x="16876" y="3377"/>
                  </a:lnTo>
                  <a:cubicBezTo>
                    <a:pt x="15349" y="4021"/>
                    <a:pt x="14208" y="5429"/>
                    <a:pt x="13851" y="7048"/>
                  </a:cubicBezTo>
                  <a:cubicBezTo>
                    <a:pt x="13624" y="6154"/>
                    <a:pt x="13158" y="5449"/>
                    <a:pt x="12753" y="4621"/>
                  </a:cubicBezTo>
                  <a:cubicBezTo>
                    <a:pt x="12741" y="5400"/>
                    <a:pt x="12639" y="6179"/>
                    <a:pt x="12454" y="6935"/>
                  </a:cubicBezTo>
                  <a:cubicBezTo>
                    <a:pt x="11979" y="6139"/>
                    <a:pt x="11608" y="5278"/>
                    <a:pt x="11354" y="4385"/>
                  </a:cubicBezTo>
                  <a:lnTo>
                    <a:pt x="11354" y="4385"/>
                  </a:lnTo>
                  <a:cubicBezTo>
                    <a:pt x="11467" y="5273"/>
                    <a:pt x="11393" y="6185"/>
                    <a:pt x="11133" y="7041"/>
                  </a:cubicBezTo>
                  <a:cubicBezTo>
                    <a:pt x="10771" y="6550"/>
                    <a:pt x="10545" y="5956"/>
                    <a:pt x="10490" y="5345"/>
                  </a:cubicBezTo>
                  <a:cubicBezTo>
                    <a:pt x="10296" y="6078"/>
                    <a:pt x="10101" y="6809"/>
                    <a:pt x="9905" y="7541"/>
                  </a:cubicBezTo>
                  <a:cubicBezTo>
                    <a:pt x="9328" y="6573"/>
                    <a:pt x="8751" y="5606"/>
                    <a:pt x="8172" y="4640"/>
                  </a:cubicBezTo>
                  <a:lnTo>
                    <a:pt x="8172" y="4640"/>
                  </a:lnTo>
                  <a:cubicBezTo>
                    <a:pt x="8313" y="5649"/>
                    <a:pt x="8409" y="6664"/>
                    <a:pt x="8467" y="7683"/>
                  </a:cubicBezTo>
                  <a:lnTo>
                    <a:pt x="6995" y="6258"/>
                  </a:lnTo>
                  <a:lnTo>
                    <a:pt x="6995" y="6258"/>
                  </a:lnTo>
                  <a:cubicBezTo>
                    <a:pt x="6948" y="6525"/>
                    <a:pt x="6994" y="6805"/>
                    <a:pt x="7122" y="7044"/>
                  </a:cubicBezTo>
                  <a:cubicBezTo>
                    <a:pt x="6710" y="6342"/>
                    <a:pt x="6161" y="5716"/>
                    <a:pt x="5518" y="5215"/>
                  </a:cubicBezTo>
                  <a:lnTo>
                    <a:pt x="5518" y="5215"/>
                  </a:lnTo>
                  <a:cubicBezTo>
                    <a:pt x="5844" y="5884"/>
                    <a:pt x="6047" y="6612"/>
                    <a:pt x="6108" y="7353"/>
                  </a:cubicBezTo>
                  <a:cubicBezTo>
                    <a:pt x="4599" y="4520"/>
                    <a:pt x="2507" y="200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7"/>
            <p:cNvSpPr/>
            <p:nvPr/>
          </p:nvSpPr>
          <p:spPr>
            <a:xfrm>
              <a:off x="4506610" y="3003122"/>
              <a:ext cx="498922" cy="338153"/>
            </a:xfrm>
            <a:custGeom>
              <a:rect b="b" l="l" r="r" t="t"/>
              <a:pathLst>
                <a:path extrusionOk="0" h="8283" w="12221">
                  <a:moveTo>
                    <a:pt x="6189" y="0"/>
                  </a:moveTo>
                  <a:lnTo>
                    <a:pt x="6189" y="0"/>
                  </a:lnTo>
                  <a:cubicBezTo>
                    <a:pt x="5253" y="403"/>
                    <a:pt x="4735" y="1402"/>
                    <a:pt x="4362" y="2352"/>
                  </a:cubicBezTo>
                  <a:cubicBezTo>
                    <a:pt x="4008" y="3257"/>
                    <a:pt x="3718" y="4187"/>
                    <a:pt x="3471" y="5126"/>
                  </a:cubicBezTo>
                  <a:cubicBezTo>
                    <a:pt x="3471" y="3546"/>
                    <a:pt x="3138" y="1965"/>
                    <a:pt x="2493" y="519"/>
                  </a:cubicBezTo>
                  <a:lnTo>
                    <a:pt x="2493" y="519"/>
                  </a:lnTo>
                  <a:cubicBezTo>
                    <a:pt x="2909" y="2121"/>
                    <a:pt x="1925" y="3755"/>
                    <a:pt x="1950" y="5409"/>
                  </a:cubicBezTo>
                  <a:cubicBezTo>
                    <a:pt x="1333" y="4549"/>
                    <a:pt x="1061" y="3453"/>
                    <a:pt x="1206" y="2404"/>
                  </a:cubicBezTo>
                  <a:lnTo>
                    <a:pt x="1206" y="2404"/>
                  </a:lnTo>
                  <a:cubicBezTo>
                    <a:pt x="629" y="3369"/>
                    <a:pt x="482" y="4578"/>
                    <a:pt x="812" y="5653"/>
                  </a:cubicBezTo>
                  <a:cubicBezTo>
                    <a:pt x="1" y="5755"/>
                    <a:pt x="11088" y="8283"/>
                    <a:pt x="11958" y="8283"/>
                  </a:cubicBezTo>
                  <a:cubicBezTo>
                    <a:pt x="11964" y="8283"/>
                    <a:pt x="11969" y="8283"/>
                    <a:pt x="11974" y="8282"/>
                  </a:cubicBezTo>
                  <a:cubicBezTo>
                    <a:pt x="12148" y="7873"/>
                    <a:pt x="12220" y="7424"/>
                    <a:pt x="12182" y="6983"/>
                  </a:cubicBezTo>
                  <a:lnTo>
                    <a:pt x="12182" y="6983"/>
                  </a:lnTo>
                  <a:cubicBezTo>
                    <a:pt x="11881" y="7236"/>
                    <a:pt x="11399" y="7371"/>
                    <a:pt x="10932" y="7371"/>
                  </a:cubicBezTo>
                  <a:cubicBezTo>
                    <a:pt x="10564" y="7371"/>
                    <a:pt x="10205" y="7287"/>
                    <a:pt x="9950" y="7110"/>
                  </a:cubicBezTo>
                  <a:cubicBezTo>
                    <a:pt x="10059" y="5975"/>
                    <a:pt x="9866" y="4815"/>
                    <a:pt x="9403" y="3775"/>
                  </a:cubicBezTo>
                  <a:cubicBezTo>
                    <a:pt x="9079" y="4821"/>
                    <a:pt x="8491" y="5783"/>
                    <a:pt x="7705" y="6546"/>
                  </a:cubicBezTo>
                  <a:cubicBezTo>
                    <a:pt x="7676" y="5511"/>
                    <a:pt x="7650" y="4479"/>
                    <a:pt x="7621" y="3445"/>
                  </a:cubicBezTo>
                  <a:cubicBezTo>
                    <a:pt x="6983" y="4143"/>
                    <a:pt x="6344" y="4844"/>
                    <a:pt x="5706" y="5541"/>
                  </a:cubicBezTo>
                  <a:cubicBezTo>
                    <a:pt x="5040" y="3746"/>
                    <a:pt x="5222" y="1654"/>
                    <a:pt x="6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7"/>
            <p:cNvSpPr/>
            <p:nvPr/>
          </p:nvSpPr>
          <p:spPr>
            <a:xfrm>
              <a:off x="3617836" y="2689295"/>
              <a:ext cx="685860" cy="542564"/>
            </a:xfrm>
            <a:custGeom>
              <a:rect b="b" l="l" r="r" t="t"/>
              <a:pathLst>
                <a:path extrusionOk="0" h="13290" w="16800">
                  <a:moveTo>
                    <a:pt x="4097" y="0"/>
                  </a:moveTo>
                  <a:lnTo>
                    <a:pt x="4097" y="0"/>
                  </a:lnTo>
                  <a:cubicBezTo>
                    <a:pt x="4288" y="2659"/>
                    <a:pt x="4135" y="5340"/>
                    <a:pt x="3640" y="7960"/>
                  </a:cubicBezTo>
                  <a:cubicBezTo>
                    <a:pt x="3593" y="7110"/>
                    <a:pt x="3314" y="6272"/>
                    <a:pt x="2839" y="5562"/>
                  </a:cubicBezTo>
                  <a:cubicBezTo>
                    <a:pt x="2808" y="6475"/>
                    <a:pt x="2778" y="7388"/>
                    <a:pt x="2746" y="8301"/>
                  </a:cubicBezTo>
                  <a:lnTo>
                    <a:pt x="0" y="8751"/>
                  </a:lnTo>
                  <a:lnTo>
                    <a:pt x="14567" y="13290"/>
                  </a:lnTo>
                  <a:lnTo>
                    <a:pt x="16800" y="13290"/>
                  </a:lnTo>
                  <a:lnTo>
                    <a:pt x="16800" y="11760"/>
                  </a:lnTo>
                  <a:cubicBezTo>
                    <a:pt x="16435" y="11427"/>
                    <a:pt x="16015" y="11155"/>
                    <a:pt x="15563" y="10958"/>
                  </a:cubicBezTo>
                  <a:cubicBezTo>
                    <a:pt x="16212" y="10576"/>
                    <a:pt x="16673" y="9892"/>
                    <a:pt x="16789" y="9150"/>
                  </a:cubicBezTo>
                  <a:lnTo>
                    <a:pt x="16789" y="9150"/>
                  </a:lnTo>
                  <a:cubicBezTo>
                    <a:pt x="16355" y="9530"/>
                    <a:pt x="15815" y="9670"/>
                    <a:pt x="15245" y="9670"/>
                  </a:cubicBezTo>
                  <a:cubicBezTo>
                    <a:pt x="15187" y="9670"/>
                    <a:pt x="15128" y="9669"/>
                    <a:pt x="15070" y="9666"/>
                  </a:cubicBezTo>
                  <a:cubicBezTo>
                    <a:pt x="15181" y="9396"/>
                    <a:pt x="15293" y="9126"/>
                    <a:pt x="15404" y="8857"/>
                  </a:cubicBezTo>
                  <a:lnTo>
                    <a:pt x="15404" y="8857"/>
                  </a:lnTo>
                  <a:cubicBezTo>
                    <a:pt x="14752" y="9113"/>
                    <a:pt x="14100" y="9373"/>
                    <a:pt x="13450" y="9631"/>
                  </a:cubicBezTo>
                  <a:cubicBezTo>
                    <a:pt x="13512" y="8953"/>
                    <a:pt x="13914" y="8316"/>
                    <a:pt x="14496" y="7965"/>
                  </a:cubicBezTo>
                  <a:lnTo>
                    <a:pt x="14496" y="7965"/>
                  </a:lnTo>
                  <a:cubicBezTo>
                    <a:pt x="13505" y="8119"/>
                    <a:pt x="12541" y="8448"/>
                    <a:pt x="11662" y="8930"/>
                  </a:cubicBezTo>
                  <a:cubicBezTo>
                    <a:pt x="12503" y="7246"/>
                    <a:pt x="12970" y="5375"/>
                    <a:pt x="13016" y="3491"/>
                  </a:cubicBezTo>
                  <a:lnTo>
                    <a:pt x="13016" y="3491"/>
                  </a:lnTo>
                  <a:cubicBezTo>
                    <a:pt x="12281" y="5430"/>
                    <a:pt x="11025" y="7170"/>
                    <a:pt x="9414" y="8475"/>
                  </a:cubicBezTo>
                  <a:cubicBezTo>
                    <a:pt x="9411" y="7884"/>
                    <a:pt x="9580" y="7293"/>
                    <a:pt x="9898" y="6795"/>
                  </a:cubicBezTo>
                  <a:lnTo>
                    <a:pt x="9898" y="6795"/>
                  </a:lnTo>
                  <a:cubicBezTo>
                    <a:pt x="9162" y="7098"/>
                    <a:pt x="8478" y="7516"/>
                    <a:pt x="7872" y="8029"/>
                  </a:cubicBezTo>
                  <a:cubicBezTo>
                    <a:pt x="8653" y="5159"/>
                    <a:pt x="9518" y="2146"/>
                    <a:pt x="11640" y="63"/>
                  </a:cubicBezTo>
                  <a:lnTo>
                    <a:pt x="11640" y="63"/>
                  </a:lnTo>
                  <a:cubicBezTo>
                    <a:pt x="8869" y="1964"/>
                    <a:pt x="6789" y="4853"/>
                    <a:pt x="5870" y="8086"/>
                  </a:cubicBezTo>
                  <a:cubicBezTo>
                    <a:pt x="5691" y="7293"/>
                    <a:pt x="5702" y="6459"/>
                    <a:pt x="5905" y="5675"/>
                  </a:cubicBezTo>
                  <a:lnTo>
                    <a:pt x="5905" y="5675"/>
                  </a:lnTo>
                  <a:cubicBezTo>
                    <a:pt x="5453" y="6357"/>
                    <a:pt x="5108" y="7111"/>
                    <a:pt x="4890" y="7899"/>
                  </a:cubicBezTo>
                  <a:cubicBezTo>
                    <a:pt x="4778" y="5255"/>
                    <a:pt x="4514" y="2615"/>
                    <a:pt x="40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7"/>
            <p:cNvSpPr/>
            <p:nvPr/>
          </p:nvSpPr>
          <p:spPr>
            <a:xfrm>
              <a:off x="-70800" y="2802219"/>
              <a:ext cx="9285483" cy="2454930"/>
            </a:xfrm>
            <a:custGeom>
              <a:rect b="b" l="l" r="r" t="t"/>
              <a:pathLst>
                <a:path extrusionOk="0" h="60133" w="227446">
                  <a:moveTo>
                    <a:pt x="37062" y="1"/>
                  </a:moveTo>
                  <a:cubicBezTo>
                    <a:pt x="24583" y="1"/>
                    <a:pt x="12187" y="1110"/>
                    <a:pt x="0" y="3747"/>
                  </a:cubicBezTo>
                  <a:lnTo>
                    <a:pt x="0" y="60132"/>
                  </a:lnTo>
                  <a:lnTo>
                    <a:pt x="227445" y="60132"/>
                  </a:lnTo>
                  <a:lnTo>
                    <a:pt x="227445" y="31684"/>
                  </a:lnTo>
                  <a:cubicBezTo>
                    <a:pt x="212973" y="31134"/>
                    <a:pt x="198574" y="29204"/>
                    <a:pt x="184237" y="26547"/>
                  </a:cubicBezTo>
                  <a:cubicBezTo>
                    <a:pt x="170612" y="24025"/>
                    <a:pt x="157041" y="20846"/>
                    <a:pt x="143517" y="17576"/>
                  </a:cubicBezTo>
                  <a:cubicBezTo>
                    <a:pt x="135584" y="15657"/>
                    <a:pt x="127662" y="13707"/>
                    <a:pt x="119759" y="11840"/>
                  </a:cubicBezTo>
                  <a:cubicBezTo>
                    <a:pt x="108888" y="9270"/>
                    <a:pt x="97867" y="6857"/>
                    <a:pt x="86774" y="4886"/>
                  </a:cubicBezTo>
                  <a:lnTo>
                    <a:pt x="86767" y="4886"/>
                  </a:lnTo>
                  <a:cubicBezTo>
                    <a:pt x="71616" y="2189"/>
                    <a:pt x="56335" y="328"/>
                    <a:pt x="41153" y="39"/>
                  </a:cubicBezTo>
                  <a:lnTo>
                    <a:pt x="41144" y="39"/>
                  </a:lnTo>
                  <a:cubicBezTo>
                    <a:pt x="39782" y="14"/>
                    <a:pt x="38422" y="1"/>
                    <a:pt x="37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7"/>
            <p:cNvSpPr/>
            <p:nvPr/>
          </p:nvSpPr>
          <p:spPr>
            <a:xfrm>
              <a:off x="-70759" y="3102941"/>
              <a:ext cx="4404405" cy="1566863"/>
            </a:xfrm>
            <a:custGeom>
              <a:rect b="b" l="l" r="r" t="t"/>
              <a:pathLst>
                <a:path extrusionOk="0" h="38380" w="107885">
                  <a:moveTo>
                    <a:pt x="43762" y="0"/>
                  </a:moveTo>
                  <a:cubicBezTo>
                    <a:pt x="38982" y="0"/>
                    <a:pt x="34195" y="308"/>
                    <a:pt x="29451" y="841"/>
                  </a:cubicBezTo>
                  <a:cubicBezTo>
                    <a:pt x="19543" y="1956"/>
                    <a:pt x="9735" y="3845"/>
                    <a:pt x="1" y="6037"/>
                  </a:cubicBezTo>
                  <a:lnTo>
                    <a:pt x="1" y="21211"/>
                  </a:lnTo>
                  <a:cubicBezTo>
                    <a:pt x="5821" y="18235"/>
                    <a:pt x="11838" y="15648"/>
                    <a:pt x="18002" y="13477"/>
                  </a:cubicBezTo>
                  <a:cubicBezTo>
                    <a:pt x="26113" y="10622"/>
                    <a:pt x="34623" y="8471"/>
                    <a:pt x="43188" y="8471"/>
                  </a:cubicBezTo>
                  <a:cubicBezTo>
                    <a:pt x="44440" y="8471"/>
                    <a:pt x="45692" y="8517"/>
                    <a:pt x="46945" y="8613"/>
                  </a:cubicBezTo>
                  <a:cubicBezTo>
                    <a:pt x="51005" y="8928"/>
                    <a:pt x="55653" y="10258"/>
                    <a:pt x="57168" y="14037"/>
                  </a:cubicBezTo>
                  <a:cubicBezTo>
                    <a:pt x="57890" y="15833"/>
                    <a:pt x="57742" y="17871"/>
                    <a:pt x="58336" y="19711"/>
                  </a:cubicBezTo>
                  <a:cubicBezTo>
                    <a:pt x="59503" y="23324"/>
                    <a:pt x="63184" y="25419"/>
                    <a:pt x="66629" y="27015"/>
                  </a:cubicBezTo>
                  <a:cubicBezTo>
                    <a:pt x="74840" y="30824"/>
                    <a:pt x="83653" y="33797"/>
                    <a:pt x="92698" y="33797"/>
                  </a:cubicBezTo>
                  <a:cubicBezTo>
                    <a:pt x="92812" y="33797"/>
                    <a:pt x="92927" y="33797"/>
                    <a:pt x="93041" y="33796"/>
                  </a:cubicBezTo>
                  <a:cubicBezTo>
                    <a:pt x="93059" y="33796"/>
                    <a:pt x="93076" y="33795"/>
                    <a:pt x="93094" y="33795"/>
                  </a:cubicBezTo>
                  <a:cubicBezTo>
                    <a:pt x="95415" y="33795"/>
                    <a:pt x="97403" y="34881"/>
                    <a:pt x="99524" y="35828"/>
                  </a:cubicBezTo>
                  <a:cubicBezTo>
                    <a:pt x="102230" y="37040"/>
                    <a:pt x="105015" y="37621"/>
                    <a:pt x="107884" y="38380"/>
                  </a:cubicBezTo>
                  <a:cubicBezTo>
                    <a:pt x="104778" y="31936"/>
                    <a:pt x="98264" y="27795"/>
                    <a:pt x="91607" y="25176"/>
                  </a:cubicBezTo>
                  <a:cubicBezTo>
                    <a:pt x="84951" y="22563"/>
                    <a:pt x="77855" y="21127"/>
                    <a:pt x="71320" y="18218"/>
                  </a:cubicBezTo>
                  <a:cubicBezTo>
                    <a:pt x="70115" y="17683"/>
                    <a:pt x="68781" y="16900"/>
                    <a:pt x="68605" y="15596"/>
                  </a:cubicBezTo>
                  <a:cubicBezTo>
                    <a:pt x="68283" y="13243"/>
                    <a:pt x="71688" y="12316"/>
                    <a:pt x="72871" y="10256"/>
                  </a:cubicBezTo>
                  <a:cubicBezTo>
                    <a:pt x="73818" y="8613"/>
                    <a:pt x="73099" y="6408"/>
                    <a:pt x="71712" y="5110"/>
                  </a:cubicBezTo>
                  <a:cubicBezTo>
                    <a:pt x="70327" y="3813"/>
                    <a:pt x="68434" y="3225"/>
                    <a:pt x="66599" y="2745"/>
                  </a:cubicBezTo>
                  <a:cubicBezTo>
                    <a:pt x="59152" y="800"/>
                    <a:pt x="51467" y="0"/>
                    <a:pt x="437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7"/>
            <p:cNvSpPr/>
            <p:nvPr/>
          </p:nvSpPr>
          <p:spPr>
            <a:xfrm>
              <a:off x="271931" y="2803893"/>
              <a:ext cx="3199496" cy="299819"/>
            </a:xfrm>
            <a:custGeom>
              <a:rect b="b" l="l" r="r" t="t"/>
              <a:pathLst>
                <a:path extrusionOk="0" h="7344" w="78371">
                  <a:moveTo>
                    <a:pt x="32749" y="0"/>
                  </a:moveTo>
                  <a:cubicBezTo>
                    <a:pt x="21656" y="1561"/>
                    <a:pt x="10692" y="4011"/>
                    <a:pt x="0" y="7343"/>
                  </a:cubicBezTo>
                  <a:cubicBezTo>
                    <a:pt x="5655" y="6931"/>
                    <a:pt x="11614" y="6059"/>
                    <a:pt x="17241" y="5352"/>
                  </a:cubicBezTo>
                  <a:cubicBezTo>
                    <a:pt x="26635" y="4172"/>
                    <a:pt x="37032" y="3762"/>
                    <a:pt x="47082" y="3762"/>
                  </a:cubicBezTo>
                  <a:cubicBezTo>
                    <a:pt x="58664" y="3762"/>
                    <a:pt x="69784" y="4307"/>
                    <a:pt x="78371" y="4847"/>
                  </a:cubicBezTo>
                  <a:cubicBezTo>
                    <a:pt x="63219" y="2150"/>
                    <a:pt x="47939" y="289"/>
                    <a:pt x="327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7"/>
            <p:cNvSpPr/>
            <p:nvPr/>
          </p:nvSpPr>
          <p:spPr>
            <a:xfrm>
              <a:off x="3089512" y="3239992"/>
              <a:ext cx="2649706" cy="996620"/>
            </a:xfrm>
            <a:custGeom>
              <a:rect b="b" l="l" r="r" t="t"/>
              <a:pathLst>
                <a:path extrusionOk="0" h="24412" w="64904">
                  <a:moveTo>
                    <a:pt x="389" y="0"/>
                  </a:moveTo>
                  <a:cubicBezTo>
                    <a:pt x="260" y="0"/>
                    <a:pt x="130" y="1"/>
                    <a:pt x="0" y="2"/>
                  </a:cubicBezTo>
                  <a:cubicBezTo>
                    <a:pt x="9359" y="2424"/>
                    <a:pt x="18389" y="6111"/>
                    <a:pt x="26768" y="10932"/>
                  </a:cubicBezTo>
                  <a:cubicBezTo>
                    <a:pt x="25009" y="10638"/>
                    <a:pt x="23107" y="10370"/>
                    <a:pt x="21255" y="10370"/>
                  </a:cubicBezTo>
                  <a:cubicBezTo>
                    <a:pt x="18805" y="10370"/>
                    <a:pt x="16444" y="10839"/>
                    <a:pt x="14621" y="12335"/>
                  </a:cubicBezTo>
                  <a:cubicBezTo>
                    <a:pt x="14239" y="12648"/>
                    <a:pt x="13880" y="13015"/>
                    <a:pt x="13689" y="13471"/>
                  </a:cubicBezTo>
                  <a:cubicBezTo>
                    <a:pt x="13396" y="14174"/>
                    <a:pt x="13544" y="14992"/>
                    <a:pt x="13873" y="15681"/>
                  </a:cubicBezTo>
                  <a:cubicBezTo>
                    <a:pt x="14946" y="17927"/>
                    <a:pt x="17568" y="18904"/>
                    <a:pt x="19956" y="19610"/>
                  </a:cubicBezTo>
                  <a:cubicBezTo>
                    <a:pt x="26832" y="21639"/>
                    <a:pt x="33853" y="23166"/>
                    <a:pt x="40950" y="24171"/>
                  </a:cubicBezTo>
                  <a:cubicBezTo>
                    <a:pt x="42098" y="24334"/>
                    <a:pt x="43256" y="24411"/>
                    <a:pt x="44417" y="24411"/>
                  </a:cubicBezTo>
                  <a:cubicBezTo>
                    <a:pt x="50121" y="24411"/>
                    <a:pt x="55902" y="22545"/>
                    <a:pt x="60909" y="19834"/>
                  </a:cubicBezTo>
                  <a:cubicBezTo>
                    <a:pt x="62198" y="19136"/>
                    <a:pt x="64112" y="17681"/>
                    <a:pt x="64903" y="16452"/>
                  </a:cubicBezTo>
                  <a:cubicBezTo>
                    <a:pt x="61955" y="14968"/>
                    <a:pt x="58777" y="13997"/>
                    <a:pt x="55612" y="13053"/>
                  </a:cubicBezTo>
                  <a:cubicBezTo>
                    <a:pt x="42869" y="9255"/>
                    <a:pt x="30032" y="5777"/>
                    <a:pt x="17116" y="2628"/>
                  </a:cubicBezTo>
                  <a:cubicBezTo>
                    <a:pt x="11620" y="1288"/>
                    <a:pt x="6043" y="0"/>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7"/>
            <p:cNvSpPr/>
            <p:nvPr/>
          </p:nvSpPr>
          <p:spPr>
            <a:xfrm>
              <a:off x="-70759" y="3103839"/>
              <a:ext cx="7521394" cy="1905793"/>
            </a:xfrm>
            <a:custGeom>
              <a:rect b="b" l="l" r="r" t="t"/>
              <a:pathLst>
                <a:path extrusionOk="0" h="46682" w="184235">
                  <a:moveTo>
                    <a:pt x="1" y="1"/>
                  </a:moveTo>
                  <a:lnTo>
                    <a:pt x="1" y="23027"/>
                  </a:lnTo>
                  <a:cubicBezTo>
                    <a:pt x="1920" y="25953"/>
                    <a:pt x="4389" y="28564"/>
                    <a:pt x="7151" y="30685"/>
                  </a:cubicBezTo>
                  <a:cubicBezTo>
                    <a:pt x="13916" y="35878"/>
                    <a:pt x="22247" y="38567"/>
                    <a:pt x="30514" y="40653"/>
                  </a:cubicBezTo>
                  <a:cubicBezTo>
                    <a:pt x="46591" y="44709"/>
                    <a:pt x="63112" y="46682"/>
                    <a:pt x="79639" y="46682"/>
                  </a:cubicBezTo>
                  <a:cubicBezTo>
                    <a:pt x="116030" y="46682"/>
                    <a:pt x="152452" y="37117"/>
                    <a:pt x="184235" y="19161"/>
                  </a:cubicBezTo>
                  <a:cubicBezTo>
                    <a:pt x="170608" y="16638"/>
                    <a:pt x="157038" y="13461"/>
                    <a:pt x="143516" y="10188"/>
                  </a:cubicBezTo>
                  <a:cubicBezTo>
                    <a:pt x="135101" y="13331"/>
                    <a:pt x="126576" y="16166"/>
                    <a:pt x="117779" y="17919"/>
                  </a:cubicBezTo>
                  <a:cubicBezTo>
                    <a:pt x="109684" y="19531"/>
                    <a:pt x="101492" y="20204"/>
                    <a:pt x="93269" y="20204"/>
                  </a:cubicBezTo>
                  <a:cubicBezTo>
                    <a:pt x="77442" y="20204"/>
                    <a:pt x="61501" y="17711"/>
                    <a:pt x="45921" y="14614"/>
                  </a:cubicBezTo>
                  <a:cubicBezTo>
                    <a:pt x="35316" y="12506"/>
                    <a:pt x="24757" y="10120"/>
                    <a:pt x="14421" y="6944"/>
                  </a:cubicBezTo>
                  <a:cubicBezTo>
                    <a:pt x="9288" y="5368"/>
                    <a:pt x="4023" y="3476"/>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7"/>
            <p:cNvSpPr/>
            <p:nvPr/>
          </p:nvSpPr>
          <p:spPr>
            <a:xfrm>
              <a:off x="3195005" y="3552921"/>
              <a:ext cx="86467" cy="54624"/>
            </a:xfrm>
            <a:custGeom>
              <a:rect b="b" l="l" r="r" t="t"/>
              <a:pathLst>
                <a:path extrusionOk="0" h="1338" w="2118">
                  <a:moveTo>
                    <a:pt x="309" y="0"/>
                  </a:moveTo>
                  <a:cubicBezTo>
                    <a:pt x="146" y="0"/>
                    <a:pt x="0" y="185"/>
                    <a:pt x="105" y="337"/>
                  </a:cubicBezTo>
                  <a:cubicBezTo>
                    <a:pt x="116" y="354"/>
                    <a:pt x="127" y="369"/>
                    <a:pt x="136" y="381"/>
                  </a:cubicBezTo>
                  <a:cubicBezTo>
                    <a:pt x="148" y="418"/>
                    <a:pt x="168" y="450"/>
                    <a:pt x="195" y="480"/>
                  </a:cubicBezTo>
                  <a:cubicBezTo>
                    <a:pt x="223" y="509"/>
                    <a:pt x="260" y="534"/>
                    <a:pt x="289" y="560"/>
                  </a:cubicBezTo>
                  <a:cubicBezTo>
                    <a:pt x="359" y="616"/>
                    <a:pt x="424" y="677"/>
                    <a:pt x="499" y="729"/>
                  </a:cubicBezTo>
                  <a:cubicBezTo>
                    <a:pt x="628" y="816"/>
                    <a:pt x="759" y="906"/>
                    <a:pt x="895" y="984"/>
                  </a:cubicBezTo>
                  <a:cubicBezTo>
                    <a:pt x="957" y="1021"/>
                    <a:pt x="1021" y="1057"/>
                    <a:pt x="1089" y="1091"/>
                  </a:cubicBezTo>
                  <a:cubicBezTo>
                    <a:pt x="1174" y="1137"/>
                    <a:pt x="1269" y="1164"/>
                    <a:pt x="1356" y="1199"/>
                  </a:cubicBezTo>
                  <a:cubicBezTo>
                    <a:pt x="1423" y="1228"/>
                    <a:pt x="1492" y="1256"/>
                    <a:pt x="1559" y="1282"/>
                  </a:cubicBezTo>
                  <a:cubicBezTo>
                    <a:pt x="1597" y="1297"/>
                    <a:pt x="1635" y="1314"/>
                    <a:pt x="1673" y="1325"/>
                  </a:cubicBezTo>
                  <a:cubicBezTo>
                    <a:pt x="1709" y="1334"/>
                    <a:pt x="1743" y="1338"/>
                    <a:pt x="1776" y="1338"/>
                  </a:cubicBezTo>
                  <a:cubicBezTo>
                    <a:pt x="1809" y="1338"/>
                    <a:pt x="1843" y="1334"/>
                    <a:pt x="1880" y="1328"/>
                  </a:cubicBezTo>
                  <a:cubicBezTo>
                    <a:pt x="2043" y="1308"/>
                    <a:pt x="2118" y="1080"/>
                    <a:pt x="2035" y="952"/>
                  </a:cubicBezTo>
                  <a:cubicBezTo>
                    <a:pt x="1942" y="807"/>
                    <a:pt x="1762" y="738"/>
                    <a:pt x="1619" y="651"/>
                  </a:cubicBezTo>
                  <a:cubicBezTo>
                    <a:pt x="1554" y="613"/>
                    <a:pt x="1496" y="567"/>
                    <a:pt x="1432" y="531"/>
                  </a:cubicBezTo>
                  <a:cubicBezTo>
                    <a:pt x="1364" y="492"/>
                    <a:pt x="1295" y="456"/>
                    <a:pt x="1226" y="418"/>
                  </a:cubicBezTo>
                  <a:cubicBezTo>
                    <a:pt x="1096" y="347"/>
                    <a:pt x="967" y="279"/>
                    <a:pt x="840" y="205"/>
                  </a:cubicBezTo>
                  <a:cubicBezTo>
                    <a:pt x="823" y="196"/>
                    <a:pt x="806" y="187"/>
                    <a:pt x="791" y="178"/>
                  </a:cubicBezTo>
                  <a:cubicBezTo>
                    <a:pt x="783" y="173"/>
                    <a:pt x="741" y="155"/>
                    <a:pt x="721" y="146"/>
                  </a:cubicBezTo>
                  <a:lnTo>
                    <a:pt x="690" y="131"/>
                  </a:lnTo>
                  <a:cubicBezTo>
                    <a:pt x="673" y="124"/>
                    <a:pt x="658" y="114"/>
                    <a:pt x="640" y="106"/>
                  </a:cubicBezTo>
                  <a:cubicBezTo>
                    <a:pt x="559" y="65"/>
                    <a:pt x="484" y="22"/>
                    <a:pt x="398" y="16"/>
                  </a:cubicBezTo>
                  <a:cubicBezTo>
                    <a:pt x="385" y="13"/>
                    <a:pt x="373" y="11"/>
                    <a:pt x="360" y="7"/>
                  </a:cubicBezTo>
                  <a:cubicBezTo>
                    <a:pt x="343" y="3"/>
                    <a:pt x="326" y="0"/>
                    <a:pt x="3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7"/>
            <p:cNvSpPr/>
            <p:nvPr/>
          </p:nvSpPr>
          <p:spPr>
            <a:xfrm>
              <a:off x="3347040" y="3449877"/>
              <a:ext cx="104063" cy="64095"/>
            </a:xfrm>
            <a:custGeom>
              <a:rect b="b" l="l" r="r" t="t"/>
              <a:pathLst>
                <a:path extrusionOk="0" h="1570" w="2549">
                  <a:moveTo>
                    <a:pt x="396" y="1"/>
                  </a:moveTo>
                  <a:cubicBezTo>
                    <a:pt x="314" y="1"/>
                    <a:pt x="231" y="19"/>
                    <a:pt x="168" y="71"/>
                  </a:cubicBezTo>
                  <a:cubicBezTo>
                    <a:pt x="121" y="92"/>
                    <a:pt x="80" y="126"/>
                    <a:pt x="51" y="176"/>
                  </a:cubicBezTo>
                  <a:cubicBezTo>
                    <a:pt x="11" y="242"/>
                    <a:pt x="0" y="341"/>
                    <a:pt x="34" y="418"/>
                  </a:cubicBezTo>
                  <a:cubicBezTo>
                    <a:pt x="41" y="497"/>
                    <a:pt x="67" y="569"/>
                    <a:pt x="132" y="622"/>
                  </a:cubicBezTo>
                  <a:cubicBezTo>
                    <a:pt x="151" y="639"/>
                    <a:pt x="173" y="657"/>
                    <a:pt x="191" y="674"/>
                  </a:cubicBezTo>
                  <a:cubicBezTo>
                    <a:pt x="229" y="728"/>
                    <a:pt x="280" y="773"/>
                    <a:pt x="344" y="818"/>
                  </a:cubicBezTo>
                  <a:cubicBezTo>
                    <a:pt x="393" y="848"/>
                    <a:pt x="441" y="876"/>
                    <a:pt x="490" y="905"/>
                  </a:cubicBezTo>
                  <a:cubicBezTo>
                    <a:pt x="514" y="920"/>
                    <a:pt x="541" y="935"/>
                    <a:pt x="564" y="951"/>
                  </a:cubicBezTo>
                  <a:lnTo>
                    <a:pt x="564" y="951"/>
                  </a:lnTo>
                  <a:cubicBezTo>
                    <a:pt x="562" y="950"/>
                    <a:pt x="560" y="950"/>
                    <a:pt x="559" y="949"/>
                  </a:cubicBezTo>
                  <a:lnTo>
                    <a:pt x="559" y="949"/>
                  </a:lnTo>
                  <a:cubicBezTo>
                    <a:pt x="593" y="975"/>
                    <a:pt x="625" y="1001"/>
                    <a:pt x="660" y="1027"/>
                  </a:cubicBezTo>
                  <a:cubicBezTo>
                    <a:pt x="675" y="1039"/>
                    <a:pt x="690" y="1048"/>
                    <a:pt x="707" y="1057"/>
                  </a:cubicBezTo>
                  <a:cubicBezTo>
                    <a:pt x="735" y="1073"/>
                    <a:pt x="762" y="1088"/>
                    <a:pt x="790" y="1103"/>
                  </a:cubicBezTo>
                  <a:cubicBezTo>
                    <a:pt x="889" y="1158"/>
                    <a:pt x="987" y="1215"/>
                    <a:pt x="1087" y="1270"/>
                  </a:cubicBezTo>
                  <a:cubicBezTo>
                    <a:pt x="1142" y="1300"/>
                    <a:pt x="1197" y="1329"/>
                    <a:pt x="1255" y="1357"/>
                  </a:cubicBezTo>
                  <a:cubicBezTo>
                    <a:pt x="1278" y="1369"/>
                    <a:pt x="1300" y="1380"/>
                    <a:pt x="1323" y="1392"/>
                  </a:cubicBezTo>
                  <a:cubicBezTo>
                    <a:pt x="1432" y="1445"/>
                    <a:pt x="1521" y="1456"/>
                    <a:pt x="1639" y="1471"/>
                  </a:cubicBezTo>
                  <a:lnTo>
                    <a:pt x="1494" y="1453"/>
                  </a:lnTo>
                  <a:lnTo>
                    <a:pt x="1494" y="1453"/>
                  </a:lnTo>
                  <a:cubicBezTo>
                    <a:pt x="1645" y="1507"/>
                    <a:pt x="1810" y="1569"/>
                    <a:pt x="1966" y="1569"/>
                  </a:cubicBezTo>
                  <a:cubicBezTo>
                    <a:pt x="2029" y="1569"/>
                    <a:pt x="2090" y="1559"/>
                    <a:pt x="2149" y="1535"/>
                  </a:cubicBezTo>
                  <a:cubicBezTo>
                    <a:pt x="2213" y="1523"/>
                    <a:pt x="2277" y="1505"/>
                    <a:pt x="2341" y="1474"/>
                  </a:cubicBezTo>
                  <a:cubicBezTo>
                    <a:pt x="2486" y="1404"/>
                    <a:pt x="2549" y="1209"/>
                    <a:pt x="2509" y="1062"/>
                  </a:cubicBezTo>
                  <a:cubicBezTo>
                    <a:pt x="2491" y="989"/>
                    <a:pt x="2456" y="932"/>
                    <a:pt x="2417" y="877"/>
                  </a:cubicBezTo>
                  <a:cubicBezTo>
                    <a:pt x="2365" y="758"/>
                    <a:pt x="2269" y="656"/>
                    <a:pt x="2162" y="590"/>
                  </a:cubicBezTo>
                  <a:cubicBezTo>
                    <a:pt x="2101" y="554"/>
                    <a:pt x="2029" y="505"/>
                    <a:pt x="1964" y="480"/>
                  </a:cubicBezTo>
                  <a:cubicBezTo>
                    <a:pt x="1952" y="474"/>
                    <a:pt x="1945" y="470"/>
                    <a:pt x="1944" y="470"/>
                  </a:cubicBezTo>
                  <a:cubicBezTo>
                    <a:pt x="1943" y="470"/>
                    <a:pt x="1943" y="471"/>
                    <a:pt x="1946" y="473"/>
                  </a:cubicBezTo>
                  <a:lnTo>
                    <a:pt x="1946" y="473"/>
                  </a:lnTo>
                  <a:cubicBezTo>
                    <a:pt x="1887" y="427"/>
                    <a:pt x="1824" y="391"/>
                    <a:pt x="1752" y="370"/>
                  </a:cubicBezTo>
                  <a:cubicBezTo>
                    <a:pt x="1716" y="358"/>
                    <a:pt x="1681" y="341"/>
                    <a:pt x="1646" y="329"/>
                  </a:cubicBezTo>
                  <a:cubicBezTo>
                    <a:pt x="1576" y="302"/>
                    <a:pt x="1506" y="276"/>
                    <a:pt x="1434" y="250"/>
                  </a:cubicBezTo>
                  <a:cubicBezTo>
                    <a:pt x="1364" y="225"/>
                    <a:pt x="1294" y="201"/>
                    <a:pt x="1220" y="176"/>
                  </a:cubicBezTo>
                  <a:cubicBezTo>
                    <a:pt x="1185" y="163"/>
                    <a:pt x="1150" y="150"/>
                    <a:pt x="1113" y="138"/>
                  </a:cubicBezTo>
                  <a:cubicBezTo>
                    <a:pt x="1064" y="121"/>
                    <a:pt x="1016" y="115"/>
                    <a:pt x="967" y="108"/>
                  </a:cubicBezTo>
                  <a:cubicBezTo>
                    <a:pt x="955" y="103"/>
                    <a:pt x="912" y="94"/>
                    <a:pt x="895" y="88"/>
                  </a:cubicBezTo>
                  <a:cubicBezTo>
                    <a:pt x="858" y="79"/>
                    <a:pt x="822" y="65"/>
                    <a:pt x="787" y="54"/>
                  </a:cubicBezTo>
                  <a:cubicBezTo>
                    <a:pt x="703" y="27"/>
                    <a:pt x="616" y="1"/>
                    <a:pt x="529" y="1"/>
                  </a:cubicBezTo>
                  <a:cubicBezTo>
                    <a:pt x="509" y="1"/>
                    <a:pt x="490" y="3"/>
                    <a:pt x="470" y="5"/>
                  </a:cubicBezTo>
                  <a:cubicBezTo>
                    <a:pt x="446" y="2"/>
                    <a:pt x="421" y="1"/>
                    <a:pt x="3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7"/>
            <p:cNvSpPr/>
            <p:nvPr/>
          </p:nvSpPr>
          <p:spPr>
            <a:xfrm>
              <a:off x="3394969" y="3605219"/>
              <a:ext cx="85569" cy="52052"/>
            </a:xfrm>
            <a:custGeom>
              <a:rect b="b" l="l" r="r" t="t"/>
              <a:pathLst>
                <a:path extrusionOk="0" h="1275" w="2096">
                  <a:moveTo>
                    <a:pt x="424" y="1"/>
                  </a:moveTo>
                  <a:cubicBezTo>
                    <a:pt x="370" y="1"/>
                    <a:pt x="317" y="7"/>
                    <a:pt x="266" y="21"/>
                  </a:cubicBezTo>
                  <a:cubicBezTo>
                    <a:pt x="52" y="77"/>
                    <a:pt x="0" y="340"/>
                    <a:pt x="139" y="494"/>
                  </a:cubicBezTo>
                  <a:cubicBezTo>
                    <a:pt x="226" y="589"/>
                    <a:pt x="359" y="653"/>
                    <a:pt x="475" y="703"/>
                  </a:cubicBezTo>
                  <a:cubicBezTo>
                    <a:pt x="527" y="726"/>
                    <a:pt x="579" y="752"/>
                    <a:pt x="631" y="775"/>
                  </a:cubicBezTo>
                  <a:cubicBezTo>
                    <a:pt x="659" y="787"/>
                    <a:pt x="688" y="800"/>
                    <a:pt x="717" y="810"/>
                  </a:cubicBezTo>
                  <a:cubicBezTo>
                    <a:pt x="749" y="825"/>
                    <a:pt x="781" y="839"/>
                    <a:pt x="814" y="853"/>
                  </a:cubicBezTo>
                  <a:cubicBezTo>
                    <a:pt x="923" y="902"/>
                    <a:pt x="1030" y="955"/>
                    <a:pt x="1136" y="1006"/>
                  </a:cubicBezTo>
                  <a:cubicBezTo>
                    <a:pt x="1188" y="1030"/>
                    <a:pt x="1239" y="1058"/>
                    <a:pt x="1291" y="1082"/>
                  </a:cubicBezTo>
                  <a:cubicBezTo>
                    <a:pt x="1321" y="1097"/>
                    <a:pt x="1355" y="1113"/>
                    <a:pt x="1384" y="1122"/>
                  </a:cubicBezTo>
                  <a:cubicBezTo>
                    <a:pt x="1390" y="1123"/>
                    <a:pt x="1398" y="1123"/>
                    <a:pt x="1404" y="1123"/>
                  </a:cubicBezTo>
                  <a:lnTo>
                    <a:pt x="1416" y="1129"/>
                  </a:lnTo>
                  <a:cubicBezTo>
                    <a:pt x="1431" y="1137"/>
                    <a:pt x="1448" y="1145"/>
                    <a:pt x="1463" y="1152"/>
                  </a:cubicBezTo>
                  <a:cubicBezTo>
                    <a:pt x="1515" y="1177"/>
                    <a:pt x="1564" y="1206"/>
                    <a:pt x="1616" y="1230"/>
                  </a:cubicBezTo>
                  <a:cubicBezTo>
                    <a:pt x="1673" y="1258"/>
                    <a:pt x="1735" y="1275"/>
                    <a:pt x="1796" y="1275"/>
                  </a:cubicBezTo>
                  <a:cubicBezTo>
                    <a:pt x="1868" y="1275"/>
                    <a:pt x="1938" y="1251"/>
                    <a:pt x="1995" y="1195"/>
                  </a:cubicBezTo>
                  <a:cubicBezTo>
                    <a:pt x="2092" y="1097"/>
                    <a:pt x="2095" y="928"/>
                    <a:pt x="2011" y="818"/>
                  </a:cubicBezTo>
                  <a:cubicBezTo>
                    <a:pt x="1966" y="761"/>
                    <a:pt x="1908" y="716"/>
                    <a:pt x="1853" y="668"/>
                  </a:cubicBezTo>
                  <a:cubicBezTo>
                    <a:pt x="1746" y="578"/>
                    <a:pt x="1645" y="488"/>
                    <a:pt x="1527" y="412"/>
                  </a:cubicBezTo>
                  <a:cubicBezTo>
                    <a:pt x="1427" y="348"/>
                    <a:pt x="1326" y="290"/>
                    <a:pt x="1216" y="241"/>
                  </a:cubicBezTo>
                  <a:cubicBezTo>
                    <a:pt x="1077" y="175"/>
                    <a:pt x="933" y="112"/>
                    <a:pt x="787" y="67"/>
                  </a:cubicBezTo>
                  <a:cubicBezTo>
                    <a:pt x="674" y="32"/>
                    <a:pt x="547" y="1"/>
                    <a:pt x="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7"/>
            <p:cNvSpPr/>
            <p:nvPr/>
          </p:nvSpPr>
          <p:spPr>
            <a:xfrm>
              <a:off x="3283556" y="3707446"/>
              <a:ext cx="99286" cy="58012"/>
            </a:xfrm>
            <a:custGeom>
              <a:rect b="b" l="l" r="r" t="t"/>
              <a:pathLst>
                <a:path extrusionOk="0" h="1421" w="2432">
                  <a:moveTo>
                    <a:pt x="826" y="932"/>
                  </a:moveTo>
                  <a:lnTo>
                    <a:pt x="826" y="932"/>
                  </a:lnTo>
                  <a:cubicBezTo>
                    <a:pt x="828" y="933"/>
                    <a:pt x="830" y="933"/>
                    <a:pt x="832" y="934"/>
                  </a:cubicBezTo>
                  <a:lnTo>
                    <a:pt x="832" y="934"/>
                  </a:lnTo>
                  <a:cubicBezTo>
                    <a:pt x="831" y="934"/>
                    <a:pt x="829" y="933"/>
                    <a:pt x="828" y="933"/>
                  </a:cubicBezTo>
                  <a:cubicBezTo>
                    <a:pt x="828" y="932"/>
                    <a:pt x="827" y="932"/>
                    <a:pt x="826" y="932"/>
                  </a:cubicBezTo>
                  <a:close/>
                  <a:moveTo>
                    <a:pt x="832" y="934"/>
                  </a:moveTo>
                  <a:lnTo>
                    <a:pt x="832" y="934"/>
                  </a:lnTo>
                  <a:cubicBezTo>
                    <a:pt x="849" y="941"/>
                    <a:pt x="858" y="945"/>
                    <a:pt x="858" y="945"/>
                  </a:cubicBezTo>
                  <a:cubicBezTo>
                    <a:pt x="858" y="945"/>
                    <a:pt x="849" y="941"/>
                    <a:pt x="832" y="934"/>
                  </a:cubicBezTo>
                  <a:close/>
                  <a:moveTo>
                    <a:pt x="478" y="0"/>
                  </a:moveTo>
                  <a:cubicBezTo>
                    <a:pt x="376" y="0"/>
                    <a:pt x="286" y="14"/>
                    <a:pt x="190" y="67"/>
                  </a:cubicBezTo>
                  <a:cubicBezTo>
                    <a:pt x="1" y="168"/>
                    <a:pt x="1" y="412"/>
                    <a:pt x="126" y="557"/>
                  </a:cubicBezTo>
                  <a:cubicBezTo>
                    <a:pt x="179" y="620"/>
                    <a:pt x="239" y="653"/>
                    <a:pt x="315" y="685"/>
                  </a:cubicBezTo>
                  <a:cubicBezTo>
                    <a:pt x="328" y="688"/>
                    <a:pt x="338" y="694"/>
                    <a:pt x="352" y="700"/>
                  </a:cubicBezTo>
                  <a:cubicBezTo>
                    <a:pt x="355" y="702"/>
                    <a:pt x="357" y="702"/>
                    <a:pt x="370" y="708"/>
                  </a:cubicBezTo>
                  <a:cubicBezTo>
                    <a:pt x="390" y="716"/>
                    <a:pt x="407" y="725"/>
                    <a:pt x="425" y="733"/>
                  </a:cubicBezTo>
                  <a:cubicBezTo>
                    <a:pt x="402" y="711"/>
                    <a:pt x="390" y="700"/>
                    <a:pt x="391" y="700"/>
                  </a:cubicBezTo>
                  <a:lnTo>
                    <a:pt x="391" y="700"/>
                  </a:lnTo>
                  <a:cubicBezTo>
                    <a:pt x="393" y="700"/>
                    <a:pt x="421" y="723"/>
                    <a:pt x="476" y="768"/>
                  </a:cubicBezTo>
                  <a:cubicBezTo>
                    <a:pt x="509" y="787"/>
                    <a:pt x="546" y="803"/>
                    <a:pt x="584" y="821"/>
                  </a:cubicBezTo>
                  <a:cubicBezTo>
                    <a:pt x="621" y="838"/>
                    <a:pt x="657" y="856"/>
                    <a:pt x="692" y="876"/>
                  </a:cubicBezTo>
                  <a:cubicBezTo>
                    <a:pt x="738" y="897"/>
                    <a:pt x="781" y="915"/>
                    <a:pt x="826" y="932"/>
                  </a:cubicBezTo>
                  <a:lnTo>
                    <a:pt x="826" y="932"/>
                  </a:lnTo>
                  <a:cubicBezTo>
                    <a:pt x="820" y="929"/>
                    <a:pt x="813" y="927"/>
                    <a:pt x="805" y="923"/>
                  </a:cubicBezTo>
                  <a:lnTo>
                    <a:pt x="805" y="923"/>
                  </a:lnTo>
                  <a:cubicBezTo>
                    <a:pt x="879" y="936"/>
                    <a:pt x="963" y="997"/>
                    <a:pt x="1028" y="1029"/>
                  </a:cubicBezTo>
                  <a:cubicBezTo>
                    <a:pt x="1103" y="1064"/>
                    <a:pt x="1180" y="1097"/>
                    <a:pt x="1254" y="1133"/>
                  </a:cubicBezTo>
                  <a:cubicBezTo>
                    <a:pt x="1291" y="1152"/>
                    <a:pt x="1326" y="1171"/>
                    <a:pt x="1364" y="1191"/>
                  </a:cubicBezTo>
                  <a:cubicBezTo>
                    <a:pt x="1392" y="1204"/>
                    <a:pt x="1421" y="1217"/>
                    <a:pt x="1450" y="1229"/>
                  </a:cubicBezTo>
                  <a:lnTo>
                    <a:pt x="1450" y="1229"/>
                  </a:lnTo>
                  <a:cubicBezTo>
                    <a:pt x="1450" y="1228"/>
                    <a:pt x="1450" y="1228"/>
                    <a:pt x="1450" y="1228"/>
                  </a:cubicBezTo>
                  <a:lnTo>
                    <a:pt x="1450" y="1228"/>
                  </a:lnTo>
                  <a:cubicBezTo>
                    <a:pt x="1450" y="1228"/>
                    <a:pt x="1460" y="1232"/>
                    <a:pt x="1479" y="1239"/>
                  </a:cubicBezTo>
                  <a:cubicBezTo>
                    <a:pt x="1483" y="1241"/>
                    <a:pt x="1487" y="1243"/>
                    <a:pt x="1491" y="1245"/>
                  </a:cubicBezTo>
                  <a:lnTo>
                    <a:pt x="1491" y="1245"/>
                  </a:lnTo>
                  <a:cubicBezTo>
                    <a:pt x="1478" y="1240"/>
                    <a:pt x="1464" y="1234"/>
                    <a:pt x="1450" y="1229"/>
                  </a:cubicBezTo>
                  <a:lnTo>
                    <a:pt x="1450" y="1229"/>
                  </a:lnTo>
                  <a:cubicBezTo>
                    <a:pt x="1452" y="1230"/>
                    <a:pt x="1467" y="1236"/>
                    <a:pt x="1494" y="1247"/>
                  </a:cubicBezTo>
                  <a:lnTo>
                    <a:pt x="1494" y="1247"/>
                  </a:lnTo>
                  <a:cubicBezTo>
                    <a:pt x="1493" y="1246"/>
                    <a:pt x="1492" y="1246"/>
                    <a:pt x="1491" y="1245"/>
                  </a:cubicBezTo>
                  <a:lnTo>
                    <a:pt x="1491" y="1245"/>
                  </a:lnTo>
                  <a:cubicBezTo>
                    <a:pt x="1496" y="1247"/>
                    <a:pt x="1501" y="1250"/>
                    <a:pt x="1506" y="1252"/>
                  </a:cubicBezTo>
                  <a:cubicBezTo>
                    <a:pt x="1502" y="1250"/>
                    <a:pt x="1498" y="1248"/>
                    <a:pt x="1494" y="1247"/>
                  </a:cubicBezTo>
                  <a:lnTo>
                    <a:pt x="1494" y="1247"/>
                  </a:lnTo>
                  <a:cubicBezTo>
                    <a:pt x="1606" y="1302"/>
                    <a:pt x="1730" y="1377"/>
                    <a:pt x="1855" y="1377"/>
                  </a:cubicBezTo>
                  <a:cubicBezTo>
                    <a:pt x="1858" y="1377"/>
                    <a:pt x="1862" y="1377"/>
                    <a:pt x="1865" y="1377"/>
                  </a:cubicBezTo>
                  <a:lnTo>
                    <a:pt x="1899" y="1389"/>
                  </a:lnTo>
                  <a:cubicBezTo>
                    <a:pt x="1957" y="1406"/>
                    <a:pt x="2016" y="1414"/>
                    <a:pt x="2077" y="1420"/>
                  </a:cubicBezTo>
                  <a:cubicBezTo>
                    <a:pt x="2083" y="1420"/>
                    <a:pt x="2089" y="1420"/>
                    <a:pt x="2095" y="1420"/>
                  </a:cubicBezTo>
                  <a:cubicBezTo>
                    <a:pt x="2206" y="1420"/>
                    <a:pt x="2319" y="1341"/>
                    <a:pt x="2374" y="1250"/>
                  </a:cubicBezTo>
                  <a:cubicBezTo>
                    <a:pt x="2432" y="1136"/>
                    <a:pt x="2415" y="1023"/>
                    <a:pt x="2366" y="907"/>
                  </a:cubicBezTo>
                  <a:cubicBezTo>
                    <a:pt x="2343" y="853"/>
                    <a:pt x="2305" y="806"/>
                    <a:pt x="2264" y="760"/>
                  </a:cubicBezTo>
                  <a:cubicBezTo>
                    <a:pt x="2241" y="710"/>
                    <a:pt x="2215" y="664"/>
                    <a:pt x="2177" y="627"/>
                  </a:cubicBezTo>
                  <a:cubicBezTo>
                    <a:pt x="2128" y="581"/>
                    <a:pt x="2064" y="540"/>
                    <a:pt x="2013" y="500"/>
                  </a:cubicBezTo>
                  <a:cubicBezTo>
                    <a:pt x="1948" y="450"/>
                    <a:pt x="1882" y="397"/>
                    <a:pt x="1810" y="357"/>
                  </a:cubicBezTo>
                  <a:cubicBezTo>
                    <a:pt x="1648" y="267"/>
                    <a:pt x="1476" y="190"/>
                    <a:pt x="1302" y="129"/>
                  </a:cubicBezTo>
                  <a:cubicBezTo>
                    <a:pt x="1224" y="103"/>
                    <a:pt x="1146" y="76"/>
                    <a:pt x="1065" y="58"/>
                  </a:cubicBezTo>
                  <a:cubicBezTo>
                    <a:pt x="1038" y="50"/>
                    <a:pt x="1005" y="44"/>
                    <a:pt x="976" y="42"/>
                  </a:cubicBezTo>
                  <a:cubicBezTo>
                    <a:pt x="936" y="36"/>
                    <a:pt x="916" y="33"/>
                    <a:pt x="915" y="33"/>
                  </a:cubicBezTo>
                  <a:lnTo>
                    <a:pt x="915" y="33"/>
                  </a:lnTo>
                  <a:cubicBezTo>
                    <a:pt x="915" y="33"/>
                    <a:pt x="934" y="36"/>
                    <a:pt x="973" y="42"/>
                  </a:cubicBezTo>
                  <a:cubicBezTo>
                    <a:pt x="970" y="44"/>
                    <a:pt x="966" y="44"/>
                    <a:pt x="961" y="44"/>
                  </a:cubicBezTo>
                  <a:cubicBezTo>
                    <a:pt x="930" y="44"/>
                    <a:pt x="872" y="24"/>
                    <a:pt x="851" y="21"/>
                  </a:cubicBezTo>
                  <a:cubicBezTo>
                    <a:pt x="791" y="12"/>
                    <a:pt x="738" y="3"/>
                    <a:pt x="683" y="3"/>
                  </a:cubicBezTo>
                  <a:cubicBezTo>
                    <a:pt x="648" y="3"/>
                    <a:pt x="612" y="7"/>
                    <a:pt x="574" y="16"/>
                  </a:cubicBezTo>
                  <a:lnTo>
                    <a:pt x="574" y="16"/>
                  </a:lnTo>
                  <a:cubicBezTo>
                    <a:pt x="627" y="3"/>
                    <a:pt x="623" y="0"/>
                    <a:pt x="602" y="0"/>
                  </a:cubicBezTo>
                  <a:cubicBezTo>
                    <a:pt x="586" y="0"/>
                    <a:pt x="562" y="2"/>
                    <a:pt x="543" y="2"/>
                  </a:cubicBezTo>
                  <a:cubicBezTo>
                    <a:pt x="538" y="2"/>
                    <a:pt x="533" y="1"/>
                    <a:pt x="529" y="1"/>
                  </a:cubicBezTo>
                  <a:cubicBezTo>
                    <a:pt x="512" y="0"/>
                    <a:pt x="495" y="0"/>
                    <a:pt x="4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7"/>
            <p:cNvSpPr/>
            <p:nvPr/>
          </p:nvSpPr>
          <p:spPr>
            <a:xfrm>
              <a:off x="2991122" y="3639349"/>
              <a:ext cx="110391" cy="60666"/>
            </a:xfrm>
            <a:custGeom>
              <a:rect b="b" l="l" r="r" t="t"/>
              <a:pathLst>
                <a:path extrusionOk="0" h="1486" w="2704">
                  <a:moveTo>
                    <a:pt x="433" y="0"/>
                  </a:moveTo>
                  <a:cubicBezTo>
                    <a:pt x="366" y="0"/>
                    <a:pt x="303" y="15"/>
                    <a:pt x="233" y="38"/>
                  </a:cubicBezTo>
                  <a:cubicBezTo>
                    <a:pt x="50" y="99"/>
                    <a:pt x="1" y="272"/>
                    <a:pt x="71" y="438"/>
                  </a:cubicBezTo>
                  <a:cubicBezTo>
                    <a:pt x="81" y="462"/>
                    <a:pt x="85" y="473"/>
                    <a:pt x="85" y="473"/>
                  </a:cubicBezTo>
                  <a:cubicBezTo>
                    <a:pt x="85" y="473"/>
                    <a:pt x="84" y="469"/>
                    <a:pt x="80" y="461"/>
                  </a:cubicBezTo>
                  <a:cubicBezTo>
                    <a:pt x="75" y="450"/>
                    <a:pt x="72" y="444"/>
                    <a:pt x="72" y="444"/>
                  </a:cubicBezTo>
                  <a:lnTo>
                    <a:pt x="72" y="444"/>
                  </a:lnTo>
                  <a:cubicBezTo>
                    <a:pt x="71" y="444"/>
                    <a:pt x="85" y="475"/>
                    <a:pt x="112" y="538"/>
                  </a:cubicBezTo>
                  <a:cubicBezTo>
                    <a:pt x="154" y="608"/>
                    <a:pt x="215" y="646"/>
                    <a:pt x="279" y="690"/>
                  </a:cubicBezTo>
                  <a:cubicBezTo>
                    <a:pt x="311" y="713"/>
                    <a:pt x="346" y="733"/>
                    <a:pt x="378" y="756"/>
                  </a:cubicBezTo>
                  <a:cubicBezTo>
                    <a:pt x="393" y="766"/>
                    <a:pt x="449" y="810"/>
                    <a:pt x="447" y="810"/>
                  </a:cubicBezTo>
                  <a:cubicBezTo>
                    <a:pt x="447" y="810"/>
                    <a:pt x="447" y="810"/>
                    <a:pt x="447" y="809"/>
                  </a:cubicBezTo>
                  <a:lnTo>
                    <a:pt x="447" y="809"/>
                  </a:lnTo>
                  <a:cubicBezTo>
                    <a:pt x="584" y="916"/>
                    <a:pt x="749" y="988"/>
                    <a:pt x="905" y="1063"/>
                  </a:cubicBezTo>
                  <a:cubicBezTo>
                    <a:pt x="1071" y="1142"/>
                    <a:pt x="1236" y="1206"/>
                    <a:pt x="1409" y="1271"/>
                  </a:cubicBezTo>
                  <a:lnTo>
                    <a:pt x="1650" y="1362"/>
                  </a:lnTo>
                  <a:cubicBezTo>
                    <a:pt x="1723" y="1391"/>
                    <a:pt x="1790" y="1400"/>
                    <a:pt x="1859" y="1402"/>
                  </a:cubicBezTo>
                  <a:cubicBezTo>
                    <a:pt x="1977" y="1437"/>
                    <a:pt x="2099" y="1476"/>
                    <a:pt x="2223" y="1476"/>
                  </a:cubicBezTo>
                  <a:cubicBezTo>
                    <a:pt x="2233" y="1476"/>
                    <a:pt x="2244" y="1476"/>
                    <a:pt x="2255" y="1475"/>
                  </a:cubicBezTo>
                  <a:cubicBezTo>
                    <a:pt x="2286" y="1481"/>
                    <a:pt x="2318" y="1485"/>
                    <a:pt x="2350" y="1485"/>
                  </a:cubicBezTo>
                  <a:cubicBezTo>
                    <a:pt x="2362" y="1485"/>
                    <a:pt x="2375" y="1485"/>
                    <a:pt x="2387" y="1483"/>
                  </a:cubicBezTo>
                  <a:cubicBezTo>
                    <a:pt x="2545" y="1461"/>
                    <a:pt x="2704" y="1284"/>
                    <a:pt x="2589" y="1122"/>
                  </a:cubicBezTo>
                  <a:cubicBezTo>
                    <a:pt x="2474" y="959"/>
                    <a:pt x="2317" y="851"/>
                    <a:pt x="2152" y="744"/>
                  </a:cubicBezTo>
                  <a:cubicBezTo>
                    <a:pt x="2044" y="631"/>
                    <a:pt x="1902" y="565"/>
                    <a:pt x="1758" y="489"/>
                  </a:cubicBezTo>
                  <a:cubicBezTo>
                    <a:pt x="1612" y="409"/>
                    <a:pt x="1470" y="336"/>
                    <a:pt x="1316" y="269"/>
                  </a:cubicBezTo>
                  <a:cubicBezTo>
                    <a:pt x="1151" y="199"/>
                    <a:pt x="983" y="116"/>
                    <a:pt x="807" y="73"/>
                  </a:cubicBezTo>
                  <a:cubicBezTo>
                    <a:pt x="767" y="70"/>
                    <a:pt x="739" y="65"/>
                    <a:pt x="720" y="62"/>
                  </a:cubicBezTo>
                  <a:lnTo>
                    <a:pt x="720" y="62"/>
                  </a:lnTo>
                  <a:cubicBezTo>
                    <a:pt x="721" y="62"/>
                    <a:pt x="722" y="62"/>
                    <a:pt x="723" y="62"/>
                  </a:cubicBezTo>
                  <a:cubicBezTo>
                    <a:pt x="729" y="62"/>
                    <a:pt x="717" y="59"/>
                    <a:pt x="682" y="51"/>
                  </a:cubicBezTo>
                  <a:cubicBezTo>
                    <a:pt x="642" y="38"/>
                    <a:pt x="599" y="26"/>
                    <a:pt x="560" y="17"/>
                  </a:cubicBezTo>
                  <a:cubicBezTo>
                    <a:pt x="514" y="5"/>
                    <a:pt x="473" y="0"/>
                    <a:pt x="4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7"/>
            <p:cNvSpPr/>
            <p:nvPr/>
          </p:nvSpPr>
          <p:spPr>
            <a:xfrm>
              <a:off x="3069752" y="3338423"/>
              <a:ext cx="131497" cy="69198"/>
            </a:xfrm>
            <a:custGeom>
              <a:rect b="b" l="l" r="r" t="t"/>
              <a:pathLst>
                <a:path extrusionOk="0" h="1695" w="3221">
                  <a:moveTo>
                    <a:pt x="370" y="0"/>
                  </a:moveTo>
                  <a:cubicBezTo>
                    <a:pt x="236" y="0"/>
                    <a:pt x="110" y="79"/>
                    <a:pt x="57" y="207"/>
                  </a:cubicBezTo>
                  <a:cubicBezTo>
                    <a:pt x="0" y="350"/>
                    <a:pt x="40" y="558"/>
                    <a:pt x="197" y="631"/>
                  </a:cubicBezTo>
                  <a:cubicBezTo>
                    <a:pt x="416" y="732"/>
                    <a:pt x="622" y="856"/>
                    <a:pt x="840" y="960"/>
                  </a:cubicBezTo>
                  <a:cubicBezTo>
                    <a:pt x="1078" y="1073"/>
                    <a:pt x="1327" y="1175"/>
                    <a:pt x="1572" y="1276"/>
                  </a:cubicBezTo>
                  <a:cubicBezTo>
                    <a:pt x="1603" y="1289"/>
                    <a:pt x="1618" y="1296"/>
                    <a:pt x="1617" y="1296"/>
                  </a:cubicBezTo>
                  <a:cubicBezTo>
                    <a:pt x="1616" y="1296"/>
                    <a:pt x="1610" y="1293"/>
                    <a:pt x="1598" y="1288"/>
                  </a:cubicBezTo>
                  <a:lnTo>
                    <a:pt x="1598" y="1288"/>
                  </a:lnTo>
                  <a:cubicBezTo>
                    <a:pt x="1628" y="1302"/>
                    <a:pt x="1657" y="1312"/>
                    <a:pt x="1688" y="1326"/>
                  </a:cubicBezTo>
                  <a:cubicBezTo>
                    <a:pt x="1752" y="1355"/>
                    <a:pt x="1819" y="1382"/>
                    <a:pt x="1886" y="1410"/>
                  </a:cubicBezTo>
                  <a:cubicBezTo>
                    <a:pt x="1946" y="1434"/>
                    <a:pt x="2007" y="1462"/>
                    <a:pt x="2065" y="1485"/>
                  </a:cubicBezTo>
                  <a:cubicBezTo>
                    <a:pt x="2094" y="1500"/>
                    <a:pt x="2124" y="1509"/>
                    <a:pt x="2156" y="1515"/>
                  </a:cubicBezTo>
                  <a:cubicBezTo>
                    <a:pt x="2282" y="1520"/>
                    <a:pt x="2314" y="1526"/>
                    <a:pt x="2253" y="1534"/>
                  </a:cubicBezTo>
                  <a:cubicBezTo>
                    <a:pt x="2420" y="1586"/>
                    <a:pt x="2640" y="1694"/>
                    <a:pt x="2836" y="1694"/>
                  </a:cubicBezTo>
                  <a:cubicBezTo>
                    <a:pt x="2914" y="1694"/>
                    <a:pt x="2989" y="1677"/>
                    <a:pt x="3054" y="1631"/>
                  </a:cubicBezTo>
                  <a:cubicBezTo>
                    <a:pt x="3137" y="1573"/>
                    <a:pt x="3221" y="1474"/>
                    <a:pt x="3207" y="1366"/>
                  </a:cubicBezTo>
                  <a:cubicBezTo>
                    <a:pt x="3193" y="1257"/>
                    <a:pt x="3178" y="1173"/>
                    <a:pt x="3102" y="1095"/>
                  </a:cubicBezTo>
                  <a:cubicBezTo>
                    <a:pt x="3048" y="1039"/>
                    <a:pt x="2975" y="996"/>
                    <a:pt x="2912" y="953"/>
                  </a:cubicBezTo>
                  <a:cubicBezTo>
                    <a:pt x="2821" y="892"/>
                    <a:pt x="2720" y="828"/>
                    <a:pt x="2619" y="784"/>
                  </a:cubicBezTo>
                  <a:cubicBezTo>
                    <a:pt x="2595" y="767"/>
                    <a:pt x="2581" y="758"/>
                    <a:pt x="2577" y="758"/>
                  </a:cubicBezTo>
                  <a:cubicBezTo>
                    <a:pt x="2574" y="758"/>
                    <a:pt x="2578" y="763"/>
                    <a:pt x="2587" y="775"/>
                  </a:cubicBezTo>
                  <a:cubicBezTo>
                    <a:pt x="2546" y="738"/>
                    <a:pt x="2503" y="708"/>
                    <a:pt x="2457" y="679"/>
                  </a:cubicBezTo>
                  <a:cubicBezTo>
                    <a:pt x="2401" y="648"/>
                    <a:pt x="2337" y="625"/>
                    <a:pt x="2277" y="601"/>
                  </a:cubicBezTo>
                  <a:cubicBezTo>
                    <a:pt x="2144" y="543"/>
                    <a:pt x="2010" y="488"/>
                    <a:pt x="1877" y="434"/>
                  </a:cubicBezTo>
                  <a:cubicBezTo>
                    <a:pt x="1649" y="344"/>
                    <a:pt x="1420" y="265"/>
                    <a:pt x="1190" y="188"/>
                  </a:cubicBezTo>
                  <a:cubicBezTo>
                    <a:pt x="955" y="111"/>
                    <a:pt x="697" y="72"/>
                    <a:pt x="457" y="11"/>
                  </a:cubicBezTo>
                  <a:cubicBezTo>
                    <a:pt x="428" y="4"/>
                    <a:pt x="399" y="0"/>
                    <a:pt x="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7"/>
            <p:cNvSpPr/>
            <p:nvPr/>
          </p:nvSpPr>
          <p:spPr>
            <a:xfrm>
              <a:off x="2309456" y="3016595"/>
              <a:ext cx="108390" cy="52134"/>
            </a:xfrm>
            <a:custGeom>
              <a:rect b="b" l="l" r="r" t="t"/>
              <a:pathLst>
                <a:path extrusionOk="0" h="1277" w="2655">
                  <a:moveTo>
                    <a:pt x="581" y="1"/>
                  </a:moveTo>
                  <a:cubicBezTo>
                    <a:pt x="498" y="1"/>
                    <a:pt x="428" y="21"/>
                    <a:pt x="361" y="53"/>
                  </a:cubicBezTo>
                  <a:cubicBezTo>
                    <a:pt x="359" y="53"/>
                    <a:pt x="356" y="53"/>
                    <a:pt x="355" y="55"/>
                  </a:cubicBezTo>
                  <a:cubicBezTo>
                    <a:pt x="350" y="55"/>
                    <a:pt x="344" y="55"/>
                    <a:pt x="339" y="55"/>
                  </a:cubicBezTo>
                  <a:cubicBezTo>
                    <a:pt x="216" y="55"/>
                    <a:pt x="102" y="107"/>
                    <a:pt x="54" y="232"/>
                  </a:cubicBezTo>
                  <a:cubicBezTo>
                    <a:pt x="1" y="363"/>
                    <a:pt x="40" y="542"/>
                    <a:pt x="178" y="611"/>
                  </a:cubicBezTo>
                  <a:cubicBezTo>
                    <a:pt x="179" y="611"/>
                    <a:pt x="179" y="611"/>
                    <a:pt x="179" y="612"/>
                  </a:cubicBezTo>
                  <a:cubicBezTo>
                    <a:pt x="288" y="806"/>
                    <a:pt x="520" y="898"/>
                    <a:pt x="726" y="974"/>
                  </a:cubicBezTo>
                  <a:cubicBezTo>
                    <a:pt x="889" y="1035"/>
                    <a:pt x="1059" y="1089"/>
                    <a:pt x="1230" y="1131"/>
                  </a:cubicBezTo>
                  <a:cubicBezTo>
                    <a:pt x="1276" y="1145"/>
                    <a:pt x="1323" y="1153"/>
                    <a:pt x="1372" y="1154"/>
                  </a:cubicBezTo>
                  <a:cubicBezTo>
                    <a:pt x="1387" y="1154"/>
                    <a:pt x="1398" y="1156"/>
                    <a:pt x="1402" y="1156"/>
                  </a:cubicBezTo>
                  <a:cubicBezTo>
                    <a:pt x="1433" y="1163"/>
                    <a:pt x="1470" y="1176"/>
                    <a:pt x="1480" y="1177"/>
                  </a:cubicBezTo>
                  <a:cubicBezTo>
                    <a:pt x="1587" y="1200"/>
                    <a:pt x="1692" y="1215"/>
                    <a:pt x="1799" y="1230"/>
                  </a:cubicBezTo>
                  <a:lnTo>
                    <a:pt x="1799" y="1230"/>
                  </a:lnTo>
                  <a:cubicBezTo>
                    <a:pt x="1796" y="1229"/>
                    <a:pt x="1794" y="1229"/>
                    <a:pt x="1793" y="1229"/>
                  </a:cubicBezTo>
                  <a:cubicBezTo>
                    <a:pt x="1787" y="1229"/>
                    <a:pt x="1799" y="1232"/>
                    <a:pt x="1830" y="1238"/>
                  </a:cubicBezTo>
                  <a:cubicBezTo>
                    <a:pt x="1865" y="1241"/>
                    <a:pt x="1897" y="1247"/>
                    <a:pt x="1931" y="1252"/>
                  </a:cubicBezTo>
                  <a:cubicBezTo>
                    <a:pt x="1941" y="1253"/>
                    <a:pt x="1949" y="1253"/>
                    <a:pt x="1955" y="1253"/>
                  </a:cubicBezTo>
                  <a:cubicBezTo>
                    <a:pt x="1975" y="1253"/>
                    <a:pt x="1974" y="1249"/>
                    <a:pt x="1952" y="1238"/>
                  </a:cubicBezTo>
                  <a:lnTo>
                    <a:pt x="1952" y="1238"/>
                  </a:lnTo>
                  <a:cubicBezTo>
                    <a:pt x="1980" y="1241"/>
                    <a:pt x="2004" y="1246"/>
                    <a:pt x="2030" y="1252"/>
                  </a:cubicBezTo>
                  <a:cubicBezTo>
                    <a:pt x="2104" y="1264"/>
                    <a:pt x="2175" y="1277"/>
                    <a:pt x="2248" y="1277"/>
                  </a:cubicBezTo>
                  <a:cubicBezTo>
                    <a:pt x="2291" y="1277"/>
                    <a:pt x="2334" y="1272"/>
                    <a:pt x="2378" y="1260"/>
                  </a:cubicBezTo>
                  <a:cubicBezTo>
                    <a:pt x="2531" y="1215"/>
                    <a:pt x="2654" y="1003"/>
                    <a:pt x="2543" y="857"/>
                  </a:cubicBezTo>
                  <a:cubicBezTo>
                    <a:pt x="2470" y="760"/>
                    <a:pt x="2392" y="704"/>
                    <a:pt x="2285" y="650"/>
                  </a:cubicBezTo>
                  <a:lnTo>
                    <a:pt x="2216" y="615"/>
                  </a:lnTo>
                  <a:lnTo>
                    <a:pt x="2216" y="615"/>
                  </a:lnTo>
                  <a:cubicBezTo>
                    <a:pt x="2224" y="625"/>
                    <a:pt x="2227" y="630"/>
                    <a:pt x="2225" y="630"/>
                  </a:cubicBezTo>
                  <a:cubicBezTo>
                    <a:pt x="2224" y="630"/>
                    <a:pt x="2215" y="622"/>
                    <a:pt x="2199" y="606"/>
                  </a:cubicBezTo>
                  <a:cubicBezTo>
                    <a:pt x="2149" y="570"/>
                    <a:pt x="2105" y="544"/>
                    <a:pt x="2051" y="515"/>
                  </a:cubicBezTo>
                  <a:cubicBezTo>
                    <a:pt x="1972" y="470"/>
                    <a:pt x="1897" y="429"/>
                    <a:pt x="1813" y="392"/>
                  </a:cubicBezTo>
                  <a:cubicBezTo>
                    <a:pt x="1706" y="347"/>
                    <a:pt x="1605" y="286"/>
                    <a:pt x="1497" y="241"/>
                  </a:cubicBezTo>
                  <a:cubicBezTo>
                    <a:pt x="1326" y="176"/>
                    <a:pt x="1154" y="111"/>
                    <a:pt x="978" y="64"/>
                  </a:cubicBezTo>
                  <a:cubicBezTo>
                    <a:pt x="863" y="32"/>
                    <a:pt x="749" y="15"/>
                    <a:pt x="628" y="3"/>
                  </a:cubicBezTo>
                  <a:cubicBezTo>
                    <a:pt x="612" y="2"/>
                    <a:pt x="596" y="1"/>
                    <a:pt x="5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7"/>
            <p:cNvSpPr/>
            <p:nvPr/>
          </p:nvSpPr>
          <p:spPr>
            <a:xfrm>
              <a:off x="2488436" y="3033578"/>
              <a:ext cx="81405" cy="47561"/>
            </a:xfrm>
            <a:custGeom>
              <a:rect b="b" l="l" r="r" t="t"/>
              <a:pathLst>
                <a:path extrusionOk="0" h="1165" w="1994">
                  <a:moveTo>
                    <a:pt x="378" y="0"/>
                  </a:moveTo>
                  <a:cubicBezTo>
                    <a:pt x="359" y="0"/>
                    <a:pt x="340" y="2"/>
                    <a:pt x="321" y="5"/>
                  </a:cubicBezTo>
                  <a:lnTo>
                    <a:pt x="321" y="5"/>
                  </a:lnTo>
                  <a:cubicBezTo>
                    <a:pt x="321" y="5"/>
                    <a:pt x="315" y="4"/>
                    <a:pt x="300" y="4"/>
                  </a:cubicBezTo>
                  <a:cubicBezTo>
                    <a:pt x="295" y="4"/>
                    <a:pt x="291" y="4"/>
                    <a:pt x="286" y="4"/>
                  </a:cubicBezTo>
                  <a:cubicBezTo>
                    <a:pt x="98" y="4"/>
                    <a:pt x="1" y="223"/>
                    <a:pt x="83" y="380"/>
                  </a:cubicBezTo>
                  <a:cubicBezTo>
                    <a:pt x="98" y="427"/>
                    <a:pt x="121" y="470"/>
                    <a:pt x="155" y="505"/>
                  </a:cubicBezTo>
                  <a:cubicBezTo>
                    <a:pt x="178" y="531"/>
                    <a:pt x="205" y="551"/>
                    <a:pt x="228" y="572"/>
                  </a:cubicBezTo>
                  <a:cubicBezTo>
                    <a:pt x="286" y="625"/>
                    <a:pt x="344" y="679"/>
                    <a:pt x="408" y="725"/>
                  </a:cubicBezTo>
                  <a:cubicBezTo>
                    <a:pt x="514" y="801"/>
                    <a:pt x="625" y="860"/>
                    <a:pt x="741" y="914"/>
                  </a:cubicBezTo>
                  <a:cubicBezTo>
                    <a:pt x="877" y="978"/>
                    <a:pt x="1017" y="1028"/>
                    <a:pt x="1161" y="1076"/>
                  </a:cubicBezTo>
                  <a:cubicBezTo>
                    <a:pt x="1216" y="1096"/>
                    <a:pt x="1274" y="1114"/>
                    <a:pt x="1330" y="1129"/>
                  </a:cubicBezTo>
                  <a:cubicBezTo>
                    <a:pt x="1388" y="1146"/>
                    <a:pt x="1442" y="1155"/>
                    <a:pt x="1496" y="1155"/>
                  </a:cubicBezTo>
                  <a:cubicBezTo>
                    <a:pt x="1512" y="1155"/>
                    <a:pt x="1528" y="1154"/>
                    <a:pt x="1544" y="1152"/>
                  </a:cubicBezTo>
                  <a:cubicBezTo>
                    <a:pt x="1590" y="1158"/>
                    <a:pt x="1637" y="1165"/>
                    <a:pt x="1683" y="1165"/>
                  </a:cubicBezTo>
                  <a:cubicBezTo>
                    <a:pt x="1737" y="1165"/>
                    <a:pt x="1790" y="1155"/>
                    <a:pt x="1836" y="1120"/>
                  </a:cubicBezTo>
                  <a:cubicBezTo>
                    <a:pt x="1928" y="1057"/>
                    <a:pt x="1993" y="955"/>
                    <a:pt x="1957" y="839"/>
                  </a:cubicBezTo>
                  <a:cubicBezTo>
                    <a:pt x="1920" y="723"/>
                    <a:pt x="1839" y="671"/>
                    <a:pt x="1744" y="616"/>
                  </a:cubicBezTo>
                  <a:cubicBezTo>
                    <a:pt x="1656" y="531"/>
                    <a:pt x="1515" y="485"/>
                    <a:pt x="1408" y="434"/>
                  </a:cubicBezTo>
                  <a:cubicBezTo>
                    <a:pt x="1301" y="383"/>
                    <a:pt x="1198" y="326"/>
                    <a:pt x="1091" y="274"/>
                  </a:cubicBezTo>
                  <a:lnTo>
                    <a:pt x="930" y="195"/>
                  </a:lnTo>
                  <a:cubicBezTo>
                    <a:pt x="897" y="179"/>
                    <a:pt x="863" y="164"/>
                    <a:pt x="828" y="150"/>
                  </a:cubicBezTo>
                  <a:lnTo>
                    <a:pt x="828" y="150"/>
                  </a:lnTo>
                  <a:cubicBezTo>
                    <a:pt x="833" y="152"/>
                    <a:pt x="831" y="152"/>
                    <a:pt x="834" y="152"/>
                  </a:cubicBezTo>
                  <a:cubicBezTo>
                    <a:pt x="790" y="137"/>
                    <a:pt x="747" y="112"/>
                    <a:pt x="703" y="97"/>
                  </a:cubicBezTo>
                  <a:cubicBezTo>
                    <a:pt x="649" y="76"/>
                    <a:pt x="591" y="60"/>
                    <a:pt x="538" y="42"/>
                  </a:cubicBezTo>
                  <a:cubicBezTo>
                    <a:pt x="507" y="30"/>
                    <a:pt x="477" y="16"/>
                    <a:pt x="445" y="8"/>
                  </a:cubicBezTo>
                  <a:cubicBezTo>
                    <a:pt x="423" y="3"/>
                    <a:pt x="400" y="0"/>
                    <a:pt x="3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7"/>
            <p:cNvSpPr/>
            <p:nvPr/>
          </p:nvSpPr>
          <p:spPr>
            <a:xfrm>
              <a:off x="2491947" y="3049133"/>
              <a:ext cx="449" cy="817"/>
            </a:xfrm>
            <a:custGeom>
              <a:rect b="b" l="l" r="r" t="t"/>
              <a:pathLst>
                <a:path extrusionOk="0" h="20" w="11">
                  <a:moveTo>
                    <a:pt x="0" y="0"/>
                  </a:moveTo>
                  <a:cubicBezTo>
                    <a:pt x="7" y="13"/>
                    <a:pt x="11" y="20"/>
                    <a:pt x="11" y="20"/>
                  </a:cubicBezTo>
                  <a:cubicBezTo>
                    <a:pt x="11" y="20"/>
                    <a:pt x="7" y="13"/>
                    <a:pt x="0" y="0"/>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7"/>
            <p:cNvSpPr/>
            <p:nvPr/>
          </p:nvSpPr>
          <p:spPr>
            <a:xfrm>
              <a:off x="2491784" y="3048847"/>
              <a:ext cx="204" cy="327"/>
            </a:xfrm>
            <a:custGeom>
              <a:rect b="b" l="l" r="r" t="t"/>
              <a:pathLst>
                <a:path extrusionOk="0" h="8" w="5">
                  <a:moveTo>
                    <a:pt x="1" y="1"/>
                  </a:moveTo>
                  <a:cubicBezTo>
                    <a:pt x="1" y="3"/>
                    <a:pt x="2" y="4"/>
                    <a:pt x="3" y="6"/>
                  </a:cubicBezTo>
                  <a:lnTo>
                    <a:pt x="3" y="6"/>
                  </a:lnTo>
                  <a:cubicBezTo>
                    <a:pt x="3" y="5"/>
                    <a:pt x="3" y="4"/>
                    <a:pt x="1" y="1"/>
                  </a:cubicBezTo>
                  <a:close/>
                  <a:moveTo>
                    <a:pt x="3" y="6"/>
                  </a:moveTo>
                  <a:cubicBezTo>
                    <a:pt x="3" y="6"/>
                    <a:pt x="3" y="6"/>
                    <a:pt x="4" y="7"/>
                  </a:cubicBezTo>
                  <a:cubicBezTo>
                    <a:pt x="4" y="6"/>
                    <a:pt x="3" y="6"/>
                    <a:pt x="3" y="6"/>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7"/>
            <p:cNvSpPr/>
            <p:nvPr/>
          </p:nvSpPr>
          <p:spPr>
            <a:xfrm>
              <a:off x="2558493" y="3099838"/>
              <a:ext cx="65687" cy="43193"/>
            </a:xfrm>
            <a:custGeom>
              <a:rect b="b" l="l" r="r" t="t"/>
              <a:pathLst>
                <a:path extrusionOk="0" h="1058" w="1609">
                  <a:moveTo>
                    <a:pt x="427" y="1"/>
                  </a:moveTo>
                  <a:cubicBezTo>
                    <a:pt x="389" y="1"/>
                    <a:pt x="350" y="6"/>
                    <a:pt x="314" y="18"/>
                  </a:cubicBezTo>
                  <a:cubicBezTo>
                    <a:pt x="311" y="18"/>
                    <a:pt x="309" y="18"/>
                    <a:pt x="307" y="18"/>
                  </a:cubicBezTo>
                  <a:cubicBezTo>
                    <a:pt x="207" y="18"/>
                    <a:pt x="110" y="79"/>
                    <a:pt x="62" y="163"/>
                  </a:cubicBezTo>
                  <a:cubicBezTo>
                    <a:pt x="13" y="245"/>
                    <a:pt x="1" y="378"/>
                    <a:pt x="62" y="459"/>
                  </a:cubicBezTo>
                  <a:cubicBezTo>
                    <a:pt x="66" y="467"/>
                    <a:pt x="71" y="473"/>
                    <a:pt x="77" y="480"/>
                  </a:cubicBezTo>
                  <a:cubicBezTo>
                    <a:pt x="95" y="542"/>
                    <a:pt x="126" y="598"/>
                    <a:pt x="173" y="642"/>
                  </a:cubicBezTo>
                  <a:cubicBezTo>
                    <a:pt x="189" y="656"/>
                    <a:pt x="204" y="668"/>
                    <a:pt x="219" y="680"/>
                  </a:cubicBezTo>
                  <a:cubicBezTo>
                    <a:pt x="276" y="745"/>
                    <a:pt x="354" y="790"/>
                    <a:pt x="428" y="835"/>
                  </a:cubicBezTo>
                  <a:cubicBezTo>
                    <a:pt x="502" y="879"/>
                    <a:pt x="584" y="911"/>
                    <a:pt x="665" y="942"/>
                  </a:cubicBezTo>
                  <a:cubicBezTo>
                    <a:pt x="714" y="961"/>
                    <a:pt x="764" y="978"/>
                    <a:pt x="813" y="997"/>
                  </a:cubicBezTo>
                  <a:cubicBezTo>
                    <a:pt x="842" y="1007"/>
                    <a:pt x="868" y="1016"/>
                    <a:pt x="899" y="1022"/>
                  </a:cubicBezTo>
                  <a:cubicBezTo>
                    <a:pt x="943" y="1030"/>
                    <a:pt x="986" y="1032"/>
                    <a:pt x="1028" y="1032"/>
                  </a:cubicBezTo>
                  <a:cubicBezTo>
                    <a:pt x="1041" y="1033"/>
                    <a:pt x="1050" y="1035"/>
                    <a:pt x="1062" y="1038"/>
                  </a:cubicBezTo>
                  <a:cubicBezTo>
                    <a:pt x="1105" y="1045"/>
                    <a:pt x="1149" y="1053"/>
                    <a:pt x="1193" y="1056"/>
                  </a:cubicBezTo>
                  <a:cubicBezTo>
                    <a:pt x="1203" y="1057"/>
                    <a:pt x="1213" y="1057"/>
                    <a:pt x="1222" y="1057"/>
                  </a:cubicBezTo>
                  <a:cubicBezTo>
                    <a:pt x="1259" y="1057"/>
                    <a:pt x="1296" y="1051"/>
                    <a:pt x="1334" y="1042"/>
                  </a:cubicBezTo>
                  <a:cubicBezTo>
                    <a:pt x="1448" y="1022"/>
                    <a:pt x="1545" y="911"/>
                    <a:pt x="1575" y="803"/>
                  </a:cubicBezTo>
                  <a:cubicBezTo>
                    <a:pt x="1609" y="682"/>
                    <a:pt x="1574" y="560"/>
                    <a:pt x="1487" y="468"/>
                  </a:cubicBezTo>
                  <a:cubicBezTo>
                    <a:pt x="1429" y="406"/>
                    <a:pt x="1352" y="369"/>
                    <a:pt x="1277" y="328"/>
                  </a:cubicBezTo>
                  <a:cubicBezTo>
                    <a:pt x="1257" y="309"/>
                    <a:pt x="1239" y="291"/>
                    <a:pt x="1215" y="276"/>
                  </a:cubicBezTo>
                  <a:cubicBezTo>
                    <a:pt x="1192" y="261"/>
                    <a:pt x="1169" y="251"/>
                    <a:pt x="1143" y="239"/>
                  </a:cubicBezTo>
                  <a:cubicBezTo>
                    <a:pt x="1093" y="216"/>
                    <a:pt x="1041" y="193"/>
                    <a:pt x="990" y="169"/>
                  </a:cubicBezTo>
                  <a:cubicBezTo>
                    <a:pt x="914" y="132"/>
                    <a:pt x="838" y="99"/>
                    <a:pt x="760" y="71"/>
                  </a:cubicBezTo>
                  <a:cubicBezTo>
                    <a:pt x="731" y="62"/>
                    <a:pt x="705" y="53"/>
                    <a:pt x="677" y="42"/>
                  </a:cubicBezTo>
                  <a:cubicBezTo>
                    <a:pt x="659" y="35"/>
                    <a:pt x="639" y="38"/>
                    <a:pt x="621" y="33"/>
                  </a:cubicBezTo>
                  <a:cubicBezTo>
                    <a:pt x="593" y="27"/>
                    <a:pt x="567" y="19"/>
                    <a:pt x="540" y="15"/>
                  </a:cubicBezTo>
                  <a:cubicBezTo>
                    <a:pt x="502" y="6"/>
                    <a:pt x="465" y="1"/>
                    <a:pt x="4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7"/>
            <p:cNvSpPr/>
            <p:nvPr/>
          </p:nvSpPr>
          <p:spPr>
            <a:xfrm>
              <a:off x="1795543" y="3589868"/>
              <a:ext cx="102103" cy="71117"/>
            </a:xfrm>
            <a:custGeom>
              <a:rect b="b" l="l" r="r" t="t"/>
              <a:pathLst>
                <a:path extrusionOk="0" h="1742" w="2501">
                  <a:moveTo>
                    <a:pt x="491" y="0"/>
                  </a:moveTo>
                  <a:cubicBezTo>
                    <a:pt x="466" y="0"/>
                    <a:pt x="441" y="2"/>
                    <a:pt x="416" y="6"/>
                  </a:cubicBezTo>
                  <a:cubicBezTo>
                    <a:pt x="239" y="30"/>
                    <a:pt x="101" y="146"/>
                    <a:pt x="45" y="316"/>
                  </a:cubicBezTo>
                  <a:cubicBezTo>
                    <a:pt x="0" y="444"/>
                    <a:pt x="26" y="598"/>
                    <a:pt x="101" y="708"/>
                  </a:cubicBezTo>
                  <a:cubicBezTo>
                    <a:pt x="155" y="785"/>
                    <a:pt x="210" y="830"/>
                    <a:pt x="285" y="887"/>
                  </a:cubicBezTo>
                  <a:cubicBezTo>
                    <a:pt x="298" y="907"/>
                    <a:pt x="314" y="924"/>
                    <a:pt x="326" y="942"/>
                  </a:cubicBezTo>
                  <a:cubicBezTo>
                    <a:pt x="368" y="986"/>
                    <a:pt x="423" y="1024"/>
                    <a:pt x="475" y="1059"/>
                  </a:cubicBezTo>
                  <a:cubicBezTo>
                    <a:pt x="524" y="1093"/>
                    <a:pt x="576" y="1124"/>
                    <a:pt x="627" y="1156"/>
                  </a:cubicBezTo>
                  <a:cubicBezTo>
                    <a:pt x="723" y="1220"/>
                    <a:pt x="817" y="1281"/>
                    <a:pt x="920" y="1331"/>
                  </a:cubicBezTo>
                  <a:cubicBezTo>
                    <a:pt x="1050" y="1397"/>
                    <a:pt x="1184" y="1475"/>
                    <a:pt x="1327" y="1496"/>
                  </a:cubicBezTo>
                  <a:cubicBezTo>
                    <a:pt x="1359" y="1510"/>
                    <a:pt x="1392" y="1525"/>
                    <a:pt x="1427" y="1537"/>
                  </a:cubicBezTo>
                  <a:cubicBezTo>
                    <a:pt x="1486" y="1565"/>
                    <a:pt x="1544" y="1589"/>
                    <a:pt x="1605" y="1611"/>
                  </a:cubicBezTo>
                  <a:cubicBezTo>
                    <a:pt x="1641" y="1623"/>
                    <a:pt x="1817" y="1646"/>
                    <a:pt x="1787" y="1646"/>
                  </a:cubicBezTo>
                  <a:cubicBezTo>
                    <a:pt x="1781" y="1646"/>
                    <a:pt x="1766" y="1645"/>
                    <a:pt x="1741" y="1643"/>
                  </a:cubicBezTo>
                  <a:lnTo>
                    <a:pt x="1741" y="1643"/>
                  </a:lnTo>
                  <a:cubicBezTo>
                    <a:pt x="1778" y="1649"/>
                    <a:pt x="1816" y="1652"/>
                    <a:pt x="1854" y="1658"/>
                  </a:cubicBezTo>
                  <a:cubicBezTo>
                    <a:pt x="1852" y="1658"/>
                    <a:pt x="1850" y="1658"/>
                    <a:pt x="1849" y="1658"/>
                  </a:cubicBezTo>
                  <a:cubicBezTo>
                    <a:pt x="1843" y="1658"/>
                    <a:pt x="1852" y="1661"/>
                    <a:pt x="1879" y="1670"/>
                  </a:cubicBezTo>
                  <a:cubicBezTo>
                    <a:pt x="1909" y="1686"/>
                    <a:pt x="1946" y="1693"/>
                    <a:pt x="1976" y="1704"/>
                  </a:cubicBezTo>
                  <a:cubicBezTo>
                    <a:pt x="2042" y="1729"/>
                    <a:pt x="2104" y="1742"/>
                    <a:pt x="2166" y="1742"/>
                  </a:cubicBezTo>
                  <a:cubicBezTo>
                    <a:pt x="2230" y="1742"/>
                    <a:pt x="2294" y="1727"/>
                    <a:pt x="2361" y="1696"/>
                  </a:cubicBezTo>
                  <a:cubicBezTo>
                    <a:pt x="2445" y="1658"/>
                    <a:pt x="2500" y="1548"/>
                    <a:pt x="2497" y="1460"/>
                  </a:cubicBezTo>
                  <a:cubicBezTo>
                    <a:pt x="2491" y="1319"/>
                    <a:pt x="2416" y="1214"/>
                    <a:pt x="2315" y="1121"/>
                  </a:cubicBezTo>
                  <a:cubicBezTo>
                    <a:pt x="2291" y="1098"/>
                    <a:pt x="2266" y="1070"/>
                    <a:pt x="2239" y="1049"/>
                  </a:cubicBezTo>
                  <a:cubicBezTo>
                    <a:pt x="2228" y="1038"/>
                    <a:pt x="2224" y="1034"/>
                    <a:pt x="2221" y="1032"/>
                  </a:cubicBezTo>
                  <a:lnTo>
                    <a:pt x="2161" y="952"/>
                  </a:lnTo>
                  <a:lnTo>
                    <a:pt x="2161" y="952"/>
                  </a:lnTo>
                  <a:cubicBezTo>
                    <a:pt x="2172" y="965"/>
                    <a:pt x="2179" y="973"/>
                    <a:pt x="2179" y="973"/>
                  </a:cubicBezTo>
                  <a:cubicBezTo>
                    <a:pt x="2179" y="973"/>
                    <a:pt x="2172" y="964"/>
                    <a:pt x="2152" y="940"/>
                  </a:cubicBezTo>
                  <a:lnTo>
                    <a:pt x="2152" y="940"/>
                  </a:lnTo>
                  <a:lnTo>
                    <a:pt x="2161" y="952"/>
                  </a:lnTo>
                  <a:lnTo>
                    <a:pt x="2161" y="952"/>
                  </a:lnTo>
                  <a:cubicBezTo>
                    <a:pt x="2131" y="918"/>
                    <a:pt x="2074" y="851"/>
                    <a:pt x="2057" y="835"/>
                  </a:cubicBezTo>
                  <a:cubicBezTo>
                    <a:pt x="2010" y="792"/>
                    <a:pt x="1961" y="756"/>
                    <a:pt x="1909" y="713"/>
                  </a:cubicBezTo>
                  <a:cubicBezTo>
                    <a:pt x="1877" y="688"/>
                    <a:pt x="1845" y="664"/>
                    <a:pt x="1813" y="641"/>
                  </a:cubicBezTo>
                  <a:cubicBezTo>
                    <a:pt x="1724" y="534"/>
                    <a:pt x="1598" y="453"/>
                    <a:pt x="1479" y="377"/>
                  </a:cubicBezTo>
                  <a:cubicBezTo>
                    <a:pt x="1372" y="308"/>
                    <a:pt x="1260" y="258"/>
                    <a:pt x="1143" y="201"/>
                  </a:cubicBezTo>
                  <a:cubicBezTo>
                    <a:pt x="1072" y="169"/>
                    <a:pt x="1004" y="136"/>
                    <a:pt x="933" y="105"/>
                  </a:cubicBezTo>
                  <a:cubicBezTo>
                    <a:pt x="833" y="62"/>
                    <a:pt x="820" y="79"/>
                    <a:pt x="697" y="49"/>
                  </a:cubicBezTo>
                  <a:lnTo>
                    <a:pt x="697" y="49"/>
                  </a:lnTo>
                  <a:lnTo>
                    <a:pt x="765" y="61"/>
                  </a:lnTo>
                  <a:cubicBezTo>
                    <a:pt x="749" y="55"/>
                    <a:pt x="733" y="49"/>
                    <a:pt x="715" y="44"/>
                  </a:cubicBezTo>
                  <a:cubicBezTo>
                    <a:pt x="641" y="17"/>
                    <a:pt x="568" y="0"/>
                    <a:pt x="4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7"/>
            <p:cNvSpPr/>
            <p:nvPr/>
          </p:nvSpPr>
          <p:spPr>
            <a:xfrm>
              <a:off x="1758596" y="3498500"/>
              <a:ext cx="87284" cy="39927"/>
            </a:xfrm>
            <a:custGeom>
              <a:rect b="b" l="l" r="r" t="t"/>
              <a:pathLst>
                <a:path extrusionOk="0" h="978" w="2138">
                  <a:moveTo>
                    <a:pt x="498" y="1"/>
                  </a:moveTo>
                  <a:cubicBezTo>
                    <a:pt x="466" y="1"/>
                    <a:pt x="435" y="3"/>
                    <a:pt x="400" y="15"/>
                  </a:cubicBezTo>
                  <a:cubicBezTo>
                    <a:pt x="382" y="19"/>
                    <a:pt x="374" y="24"/>
                    <a:pt x="363" y="30"/>
                  </a:cubicBezTo>
                  <a:cubicBezTo>
                    <a:pt x="359" y="30"/>
                    <a:pt x="356" y="30"/>
                    <a:pt x="351" y="31"/>
                  </a:cubicBezTo>
                  <a:cubicBezTo>
                    <a:pt x="211" y="48"/>
                    <a:pt x="66" y="121"/>
                    <a:pt x="31" y="276"/>
                  </a:cubicBezTo>
                  <a:cubicBezTo>
                    <a:pt x="0" y="408"/>
                    <a:pt x="49" y="589"/>
                    <a:pt x="183" y="651"/>
                  </a:cubicBezTo>
                  <a:cubicBezTo>
                    <a:pt x="203" y="660"/>
                    <a:pt x="228" y="676"/>
                    <a:pt x="249" y="682"/>
                  </a:cubicBezTo>
                  <a:cubicBezTo>
                    <a:pt x="255" y="686"/>
                    <a:pt x="257" y="687"/>
                    <a:pt x="258" y="687"/>
                  </a:cubicBezTo>
                  <a:cubicBezTo>
                    <a:pt x="259" y="687"/>
                    <a:pt x="259" y="686"/>
                    <a:pt x="260" y="686"/>
                  </a:cubicBezTo>
                  <a:cubicBezTo>
                    <a:pt x="275" y="697"/>
                    <a:pt x="292" y="711"/>
                    <a:pt x="308" y="722"/>
                  </a:cubicBezTo>
                  <a:cubicBezTo>
                    <a:pt x="371" y="758"/>
                    <a:pt x="447" y="775"/>
                    <a:pt x="516" y="796"/>
                  </a:cubicBezTo>
                  <a:cubicBezTo>
                    <a:pt x="541" y="804"/>
                    <a:pt x="563" y="812"/>
                    <a:pt x="588" y="819"/>
                  </a:cubicBezTo>
                  <a:cubicBezTo>
                    <a:pt x="603" y="824"/>
                    <a:pt x="633" y="836"/>
                    <a:pt x="635" y="836"/>
                  </a:cubicBezTo>
                  <a:cubicBezTo>
                    <a:pt x="636" y="836"/>
                    <a:pt x="624" y="830"/>
                    <a:pt x="586" y="813"/>
                  </a:cubicBezTo>
                  <a:lnTo>
                    <a:pt x="586" y="813"/>
                  </a:lnTo>
                  <a:cubicBezTo>
                    <a:pt x="660" y="847"/>
                    <a:pt x="730" y="867"/>
                    <a:pt x="806" y="888"/>
                  </a:cubicBezTo>
                  <a:cubicBezTo>
                    <a:pt x="825" y="894"/>
                    <a:pt x="844" y="900"/>
                    <a:pt x="866" y="903"/>
                  </a:cubicBezTo>
                  <a:cubicBezTo>
                    <a:pt x="939" y="916"/>
                    <a:pt x="979" y="922"/>
                    <a:pt x="987" y="922"/>
                  </a:cubicBezTo>
                  <a:cubicBezTo>
                    <a:pt x="993" y="922"/>
                    <a:pt x="982" y="919"/>
                    <a:pt x="954" y="912"/>
                  </a:cubicBezTo>
                  <a:cubicBezTo>
                    <a:pt x="933" y="908"/>
                    <a:pt x="925" y="906"/>
                    <a:pt x="928" y="906"/>
                  </a:cubicBezTo>
                  <a:cubicBezTo>
                    <a:pt x="931" y="906"/>
                    <a:pt x="941" y="907"/>
                    <a:pt x="959" y="911"/>
                  </a:cubicBezTo>
                  <a:cubicBezTo>
                    <a:pt x="1005" y="917"/>
                    <a:pt x="1048" y="926"/>
                    <a:pt x="1093" y="934"/>
                  </a:cubicBezTo>
                  <a:cubicBezTo>
                    <a:pt x="1144" y="943"/>
                    <a:pt x="1196" y="954"/>
                    <a:pt x="1244" y="961"/>
                  </a:cubicBezTo>
                  <a:cubicBezTo>
                    <a:pt x="1287" y="968"/>
                    <a:pt x="1325" y="971"/>
                    <a:pt x="1360" y="971"/>
                  </a:cubicBezTo>
                  <a:cubicBezTo>
                    <a:pt x="1394" y="971"/>
                    <a:pt x="1425" y="968"/>
                    <a:pt x="1457" y="963"/>
                  </a:cubicBezTo>
                  <a:cubicBezTo>
                    <a:pt x="1537" y="968"/>
                    <a:pt x="1621" y="977"/>
                    <a:pt x="1704" y="977"/>
                  </a:cubicBezTo>
                  <a:cubicBezTo>
                    <a:pt x="1829" y="977"/>
                    <a:pt x="1951" y="957"/>
                    <a:pt x="2051" y="874"/>
                  </a:cubicBezTo>
                  <a:cubicBezTo>
                    <a:pt x="2112" y="812"/>
                    <a:pt x="2138" y="699"/>
                    <a:pt x="2112" y="621"/>
                  </a:cubicBezTo>
                  <a:cubicBezTo>
                    <a:pt x="2052" y="445"/>
                    <a:pt x="1881" y="366"/>
                    <a:pt x="1724" y="292"/>
                  </a:cubicBezTo>
                  <a:cubicBezTo>
                    <a:pt x="1708" y="285"/>
                    <a:pt x="1658" y="253"/>
                    <a:pt x="1651" y="253"/>
                  </a:cubicBezTo>
                  <a:cubicBezTo>
                    <a:pt x="1647" y="253"/>
                    <a:pt x="1653" y="261"/>
                    <a:pt x="1678" y="283"/>
                  </a:cubicBezTo>
                  <a:cubicBezTo>
                    <a:pt x="1616" y="228"/>
                    <a:pt x="1556" y="187"/>
                    <a:pt x="1475" y="161"/>
                  </a:cubicBezTo>
                  <a:cubicBezTo>
                    <a:pt x="1409" y="138"/>
                    <a:pt x="1339" y="121"/>
                    <a:pt x="1272" y="103"/>
                  </a:cubicBezTo>
                  <a:cubicBezTo>
                    <a:pt x="1243" y="95"/>
                    <a:pt x="1212" y="85"/>
                    <a:pt x="1183" y="80"/>
                  </a:cubicBezTo>
                  <a:cubicBezTo>
                    <a:pt x="1174" y="79"/>
                    <a:pt x="1171" y="77"/>
                    <a:pt x="1165" y="76"/>
                  </a:cubicBezTo>
                  <a:cubicBezTo>
                    <a:pt x="1135" y="60"/>
                    <a:pt x="1102" y="48"/>
                    <a:pt x="1067" y="47"/>
                  </a:cubicBezTo>
                  <a:cubicBezTo>
                    <a:pt x="970" y="30"/>
                    <a:pt x="870" y="16"/>
                    <a:pt x="771" y="15"/>
                  </a:cubicBezTo>
                  <a:cubicBezTo>
                    <a:pt x="701" y="11"/>
                    <a:pt x="632" y="7"/>
                    <a:pt x="562" y="2"/>
                  </a:cubicBezTo>
                  <a:cubicBezTo>
                    <a:pt x="539" y="2"/>
                    <a:pt x="519" y="1"/>
                    <a:pt x="4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7"/>
            <p:cNvSpPr/>
            <p:nvPr/>
          </p:nvSpPr>
          <p:spPr>
            <a:xfrm>
              <a:off x="2030577" y="3591338"/>
              <a:ext cx="73199" cy="53848"/>
            </a:xfrm>
            <a:custGeom>
              <a:rect b="b" l="l" r="r" t="t"/>
              <a:pathLst>
                <a:path extrusionOk="0" h="1319" w="1793">
                  <a:moveTo>
                    <a:pt x="428" y="0"/>
                  </a:moveTo>
                  <a:cubicBezTo>
                    <a:pt x="277" y="0"/>
                    <a:pt x="134" y="98"/>
                    <a:pt x="75" y="239"/>
                  </a:cubicBezTo>
                  <a:cubicBezTo>
                    <a:pt x="0" y="414"/>
                    <a:pt x="66" y="620"/>
                    <a:pt x="232" y="721"/>
                  </a:cubicBezTo>
                  <a:cubicBezTo>
                    <a:pt x="260" y="738"/>
                    <a:pt x="289" y="756"/>
                    <a:pt x="315" y="772"/>
                  </a:cubicBezTo>
                  <a:cubicBezTo>
                    <a:pt x="330" y="784"/>
                    <a:pt x="344" y="797"/>
                    <a:pt x="362" y="811"/>
                  </a:cubicBezTo>
                  <a:cubicBezTo>
                    <a:pt x="380" y="822"/>
                    <a:pt x="396" y="833"/>
                    <a:pt x="412" y="843"/>
                  </a:cubicBezTo>
                  <a:cubicBezTo>
                    <a:pt x="443" y="863"/>
                    <a:pt x="473" y="883"/>
                    <a:pt x="502" y="904"/>
                  </a:cubicBezTo>
                  <a:cubicBezTo>
                    <a:pt x="530" y="926"/>
                    <a:pt x="559" y="949"/>
                    <a:pt x="591" y="967"/>
                  </a:cubicBezTo>
                  <a:cubicBezTo>
                    <a:pt x="641" y="998"/>
                    <a:pt x="698" y="1013"/>
                    <a:pt x="757" y="1023"/>
                  </a:cubicBezTo>
                  <a:cubicBezTo>
                    <a:pt x="872" y="1077"/>
                    <a:pt x="987" y="1132"/>
                    <a:pt x="1104" y="1176"/>
                  </a:cubicBezTo>
                  <a:cubicBezTo>
                    <a:pt x="1118" y="1180"/>
                    <a:pt x="1280" y="1227"/>
                    <a:pt x="1299" y="1227"/>
                  </a:cubicBezTo>
                  <a:cubicBezTo>
                    <a:pt x="1300" y="1227"/>
                    <a:pt x="1301" y="1227"/>
                    <a:pt x="1301" y="1227"/>
                  </a:cubicBezTo>
                  <a:cubicBezTo>
                    <a:pt x="1315" y="1233"/>
                    <a:pt x="1329" y="1240"/>
                    <a:pt x="1339" y="1246"/>
                  </a:cubicBezTo>
                  <a:cubicBezTo>
                    <a:pt x="1387" y="1271"/>
                    <a:pt x="1435" y="1292"/>
                    <a:pt x="1484" y="1309"/>
                  </a:cubicBezTo>
                  <a:cubicBezTo>
                    <a:pt x="1503" y="1316"/>
                    <a:pt x="1523" y="1319"/>
                    <a:pt x="1543" y="1319"/>
                  </a:cubicBezTo>
                  <a:cubicBezTo>
                    <a:pt x="1615" y="1319"/>
                    <a:pt x="1687" y="1279"/>
                    <a:pt x="1729" y="1225"/>
                  </a:cubicBezTo>
                  <a:cubicBezTo>
                    <a:pt x="1785" y="1150"/>
                    <a:pt x="1793" y="1049"/>
                    <a:pt x="1747" y="965"/>
                  </a:cubicBezTo>
                  <a:cubicBezTo>
                    <a:pt x="1719" y="920"/>
                    <a:pt x="1687" y="878"/>
                    <a:pt x="1652" y="837"/>
                  </a:cubicBezTo>
                  <a:cubicBezTo>
                    <a:pt x="1643" y="825"/>
                    <a:pt x="1632" y="813"/>
                    <a:pt x="1622" y="799"/>
                  </a:cubicBezTo>
                  <a:lnTo>
                    <a:pt x="1622" y="799"/>
                  </a:lnTo>
                  <a:cubicBezTo>
                    <a:pt x="1624" y="801"/>
                    <a:pt x="1625" y="803"/>
                    <a:pt x="1626" y="803"/>
                  </a:cubicBezTo>
                  <a:cubicBezTo>
                    <a:pt x="1626" y="803"/>
                    <a:pt x="1626" y="802"/>
                    <a:pt x="1626" y="802"/>
                  </a:cubicBezTo>
                  <a:cubicBezTo>
                    <a:pt x="1626" y="802"/>
                    <a:pt x="1579" y="713"/>
                    <a:pt x="1574" y="706"/>
                  </a:cubicBezTo>
                  <a:cubicBezTo>
                    <a:pt x="1545" y="657"/>
                    <a:pt x="1507" y="611"/>
                    <a:pt x="1469" y="567"/>
                  </a:cubicBezTo>
                  <a:cubicBezTo>
                    <a:pt x="1384" y="469"/>
                    <a:pt x="1281" y="390"/>
                    <a:pt x="1176" y="313"/>
                  </a:cubicBezTo>
                  <a:cubicBezTo>
                    <a:pt x="1139" y="265"/>
                    <a:pt x="1098" y="222"/>
                    <a:pt x="1045" y="193"/>
                  </a:cubicBezTo>
                  <a:cubicBezTo>
                    <a:pt x="985" y="162"/>
                    <a:pt x="918" y="139"/>
                    <a:pt x="855" y="116"/>
                  </a:cubicBezTo>
                  <a:cubicBezTo>
                    <a:pt x="782" y="87"/>
                    <a:pt x="706" y="57"/>
                    <a:pt x="628" y="43"/>
                  </a:cubicBezTo>
                  <a:lnTo>
                    <a:pt x="530" y="16"/>
                  </a:lnTo>
                  <a:cubicBezTo>
                    <a:pt x="496" y="5"/>
                    <a:pt x="462" y="0"/>
                    <a:pt x="4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7"/>
            <p:cNvSpPr/>
            <p:nvPr/>
          </p:nvSpPr>
          <p:spPr>
            <a:xfrm>
              <a:off x="90257" y="3013900"/>
              <a:ext cx="111003" cy="79568"/>
            </a:xfrm>
            <a:custGeom>
              <a:rect b="b" l="l" r="r" t="t"/>
              <a:pathLst>
                <a:path extrusionOk="0" h="1949" w="2719">
                  <a:moveTo>
                    <a:pt x="580" y="1"/>
                  </a:moveTo>
                  <a:cubicBezTo>
                    <a:pt x="351" y="1"/>
                    <a:pt x="120" y="147"/>
                    <a:pt x="66" y="382"/>
                  </a:cubicBezTo>
                  <a:cubicBezTo>
                    <a:pt x="1" y="680"/>
                    <a:pt x="157" y="921"/>
                    <a:pt x="431" y="1023"/>
                  </a:cubicBezTo>
                  <a:cubicBezTo>
                    <a:pt x="467" y="1037"/>
                    <a:pt x="503" y="1051"/>
                    <a:pt x="537" y="1066"/>
                  </a:cubicBezTo>
                  <a:cubicBezTo>
                    <a:pt x="544" y="1069"/>
                    <a:pt x="552" y="1074"/>
                    <a:pt x="561" y="1077"/>
                  </a:cubicBezTo>
                  <a:cubicBezTo>
                    <a:pt x="625" y="1112"/>
                    <a:pt x="688" y="1139"/>
                    <a:pt x="755" y="1170"/>
                  </a:cubicBezTo>
                  <a:cubicBezTo>
                    <a:pt x="894" y="1236"/>
                    <a:pt x="1030" y="1306"/>
                    <a:pt x="1163" y="1384"/>
                  </a:cubicBezTo>
                  <a:cubicBezTo>
                    <a:pt x="1316" y="1475"/>
                    <a:pt x="1465" y="1565"/>
                    <a:pt x="1627" y="1640"/>
                  </a:cubicBezTo>
                  <a:cubicBezTo>
                    <a:pt x="1629" y="1642"/>
                    <a:pt x="1635" y="1646"/>
                    <a:pt x="1645" y="1656"/>
                  </a:cubicBezTo>
                  <a:cubicBezTo>
                    <a:pt x="1679" y="1678"/>
                    <a:pt x="1717" y="1697"/>
                    <a:pt x="1751" y="1718"/>
                  </a:cubicBezTo>
                  <a:cubicBezTo>
                    <a:pt x="1833" y="1770"/>
                    <a:pt x="1913" y="1802"/>
                    <a:pt x="1995" y="1819"/>
                  </a:cubicBezTo>
                  <a:cubicBezTo>
                    <a:pt x="2000" y="1822"/>
                    <a:pt x="2003" y="1823"/>
                    <a:pt x="2004" y="1825"/>
                  </a:cubicBezTo>
                  <a:cubicBezTo>
                    <a:pt x="2032" y="1839"/>
                    <a:pt x="2058" y="1854"/>
                    <a:pt x="2085" y="1868"/>
                  </a:cubicBezTo>
                  <a:cubicBezTo>
                    <a:pt x="2183" y="1914"/>
                    <a:pt x="2268" y="1936"/>
                    <a:pt x="2377" y="1947"/>
                  </a:cubicBezTo>
                  <a:cubicBezTo>
                    <a:pt x="2385" y="1948"/>
                    <a:pt x="2393" y="1949"/>
                    <a:pt x="2401" y="1949"/>
                  </a:cubicBezTo>
                  <a:cubicBezTo>
                    <a:pt x="2497" y="1949"/>
                    <a:pt x="2589" y="1884"/>
                    <a:pt x="2646" y="1811"/>
                  </a:cubicBezTo>
                  <a:cubicBezTo>
                    <a:pt x="2714" y="1717"/>
                    <a:pt x="2719" y="1625"/>
                    <a:pt x="2704" y="1510"/>
                  </a:cubicBezTo>
                  <a:cubicBezTo>
                    <a:pt x="2687" y="1388"/>
                    <a:pt x="2612" y="1288"/>
                    <a:pt x="2545" y="1185"/>
                  </a:cubicBezTo>
                  <a:cubicBezTo>
                    <a:pt x="2478" y="1013"/>
                    <a:pt x="2323" y="883"/>
                    <a:pt x="2192" y="745"/>
                  </a:cubicBezTo>
                  <a:cubicBezTo>
                    <a:pt x="2062" y="611"/>
                    <a:pt x="1874" y="498"/>
                    <a:pt x="1711" y="411"/>
                  </a:cubicBezTo>
                  <a:cubicBezTo>
                    <a:pt x="1537" y="318"/>
                    <a:pt x="1358" y="239"/>
                    <a:pt x="1177" y="162"/>
                  </a:cubicBezTo>
                  <a:cubicBezTo>
                    <a:pt x="1025" y="100"/>
                    <a:pt x="867" y="60"/>
                    <a:pt x="709" y="17"/>
                  </a:cubicBezTo>
                  <a:cubicBezTo>
                    <a:pt x="667" y="6"/>
                    <a:pt x="624" y="1"/>
                    <a:pt x="5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7"/>
            <p:cNvSpPr/>
            <p:nvPr/>
          </p:nvSpPr>
          <p:spPr>
            <a:xfrm>
              <a:off x="146515" y="2955560"/>
              <a:ext cx="93040" cy="48786"/>
            </a:xfrm>
            <a:custGeom>
              <a:rect b="b" l="l" r="r" t="t"/>
              <a:pathLst>
                <a:path extrusionOk="0" h="1195" w="2279">
                  <a:moveTo>
                    <a:pt x="523" y="1"/>
                  </a:moveTo>
                  <a:cubicBezTo>
                    <a:pt x="504" y="1"/>
                    <a:pt x="486" y="3"/>
                    <a:pt x="469" y="8"/>
                  </a:cubicBezTo>
                  <a:cubicBezTo>
                    <a:pt x="463" y="8"/>
                    <a:pt x="458" y="9"/>
                    <a:pt x="452" y="9"/>
                  </a:cubicBezTo>
                  <a:cubicBezTo>
                    <a:pt x="441" y="9"/>
                    <a:pt x="422" y="11"/>
                    <a:pt x="417" y="11"/>
                  </a:cubicBezTo>
                  <a:cubicBezTo>
                    <a:pt x="386" y="14"/>
                    <a:pt x="356" y="17"/>
                    <a:pt x="325" y="21"/>
                  </a:cubicBezTo>
                  <a:cubicBezTo>
                    <a:pt x="128" y="47"/>
                    <a:pt x="0" y="220"/>
                    <a:pt x="32" y="412"/>
                  </a:cubicBezTo>
                  <a:cubicBezTo>
                    <a:pt x="49" y="499"/>
                    <a:pt x="96" y="588"/>
                    <a:pt x="170" y="640"/>
                  </a:cubicBezTo>
                  <a:cubicBezTo>
                    <a:pt x="183" y="652"/>
                    <a:pt x="191" y="658"/>
                    <a:pt x="193" y="658"/>
                  </a:cubicBezTo>
                  <a:cubicBezTo>
                    <a:pt x="195" y="658"/>
                    <a:pt x="191" y="652"/>
                    <a:pt x="180" y="640"/>
                  </a:cubicBezTo>
                  <a:cubicBezTo>
                    <a:pt x="168" y="623"/>
                    <a:pt x="162" y="614"/>
                    <a:pt x="163" y="614"/>
                  </a:cubicBezTo>
                  <a:cubicBezTo>
                    <a:pt x="164" y="614"/>
                    <a:pt x="187" y="644"/>
                    <a:pt x="231" y="704"/>
                  </a:cubicBezTo>
                  <a:cubicBezTo>
                    <a:pt x="280" y="751"/>
                    <a:pt x="318" y="770"/>
                    <a:pt x="373" y="796"/>
                  </a:cubicBezTo>
                  <a:cubicBezTo>
                    <a:pt x="513" y="863"/>
                    <a:pt x="657" y="922"/>
                    <a:pt x="803" y="976"/>
                  </a:cubicBezTo>
                  <a:cubicBezTo>
                    <a:pt x="855" y="994"/>
                    <a:pt x="892" y="1000"/>
                    <a:pt x="943" y="1008"/>
                  </a:cubicBezTo>
                  <a:lnTo>
                    <a:pt x="943" y="1008"/>
                  </a:lnTo>
                  <a:cubicBezTo>
                    <a:pt x="939" y="1007"/>
                    <a:pt x="934" y="1007"/>
                    <a:pt x="930" y="1006"/>
                  </a:cubicBezTo>
                  <a:lnTo>
                    <a:pt x="930" y="1006"/>
                  </a:lnTo>
                  <a:lnTo>
                    <a:pt x="993" y="1025"/>
                  </a:lnTo>
                  <a:cubicBezTo>
                    <a:pt x="1057" y="1045"/>
                    <a:pt x="1118" y="1061"/>
                    <a:pt x="1180" y="1080"/>
                  </a:cubicBezTo>
                  <a:cubicBezTo>
                    <a:pt x="1237" y="1098"/>
                    <a:pt x="1295" y="1110"/>
                    <a:pt x="1355" y="1122"/>
                  </a:cubicBezTo>
                  <a:cubicBezTo>
                    <a:pt x="1397" y="1130"/>
                    <a:pt x="1440" y="1138"/>
                    <a:pt x="1484" y="1144"/>
                  </a:cubicBezTo>
                  <a:cubicBezTo>
                    <a:pt x="1487" y="1144"/>
                    <a:pt x="1490" y="1144"/>
                    <a:pt x="1493" y="1144"/>
                  </a:cubicBezTo>
                  <a:cubicBezTo>
                    <a:pt x="1509" y="1144"/>
                    <a:pt x="1522" y="1141"/>
                    <a:pt x="1539" y="1141"/>
                  </a:cubicBezTo>
                  <a:cubicBezTo>
                    <a:pt x="1649" y="1166"/>
                    <a:pt x="1770" y="1195"/>
                    <a:pt x="1883" y="1195"/>
                  </a:cubicBezTo>
                  <a:cubicBezTo>
                    <a:pt x="1934" y="1195"/>
                    <a:pt x="1983" y="1189"/>
                    <a:pt x="2029" y="1174"/>
                  </a:cubicBezTo>
                  <a:cubicBezTo>
                    <a:pt x="2181" y="1122"/>
                    <a:pt x="2278" y="938"/>
                    <a:pt x="2182" y="793"/>
                  </a:cubicBezTo>
                  <a:cubicBezTo>
                    <a:pt x="2094" y="657"/>
                    <a:pt x="1938" y="576"/>
                    <a:pt x="1793" y="502"/>
                  </a:cubicBezTo>
                  <a:cubicBezTo>
                    <a:pt x="1698" y="411"/>
                    <a:pt x="1556" y="357"/>
                    <a:pt x="1440" y="307"/>
                  </a:cubicBezTo>
                  <a:cubicBezTo>
                    <a:pt x="1359" y="273"/>
                    <a:pt x="1280" y="240"/>
                    <a:pt x="1199" y="206"/>
                  </a:cubicBezTo>
                  <a:cubicBezTo>
                    <a:pt x="1043" y="115"/>
                    <a:pt x="851" y="67"/>
                    <a:pt x="678" y="26"/>
                  </a:cubicBezTo>
                  <a:cubicBezTo>
                    <a:pt x="643" y="18"/>
                    <a:pt x="611" y="14"/>
                    <a:pt x="577" y="8"/>
                  </a:cubicBezTo>
                  <a:cubicBezTo>
                    <a:pt x="559" y="3"/>
                    <a:pt x="541" y="1"/>
                    <a:pt x="5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7"/>
            <p:cNvSpPr/>
            <p:nvPr/>
          </p:nvSpPr>
          <p:spPr>
            <a:xfrm>
              <a:off x="301040" y="2986669"/>
              <a:ext cx="58257" cy="40090"/>
            </a:xfrm>
            <a:custGeom>
              <a:rect b="b" l="l" r="r" t="t"/>
              <a:pathLst>
                <a:path extrusionOk="0" h="982" w="1427">
                  <a:moveTo>
                    <a:pt x="644" y="966"/>
                  </a:moveTo>
                  <a:cubicBezTo>
                    <a:pt x="644" y="966"/>
                    <a:pt x="644" y="966"/>
                    <a:pt x="644" y="966"/>
                  </a:cubicBezTo>
                  <a:lnTo>
                    <a:pt x="644" y="966"/>
                  </a:lnTo>
                  <a:cubicBezTo>
                    <a:pt x="644" y="966"/>
                    <a:pt x="644" y="966"/>
                    <a:pt x="643" y="966"/>
                  </a:cubicBezTo>
                  <a:lnTo>
                    <a:pt x="643" y="966"/>
                  </a:lnTo>
                  <a:cubicBezTo>
                    <a:pt x="644" y="966"/>
                    <a:pt x="644" y="966"/>
                    <a:pt x="644" y="966"/>
                  </a:cubicBezTo>
                  <a:close/>
                  <a:moveTo>
                    <a:pt x="674" y="0"/>
                  </a:moveTo>
                  <a:cubicBezTo>
                    <a:pt x="516" y="0"/>
                    <a:pt x="355" y="73"/>
                    <a:pt x="248" y="191"/>
                  </a:cubicBezTo>
                  <a:lnTo>
                    <a:pt x="248" y="191"/>
                  </a:lnTo>
                  <a:cubicBezTo>
                    <a:pt x="230" y="205"/>
                    <a:pt x="214" y="220"/>
                    <a:pt x="199" y="234"/>
                  </a:cubicBezTo>
                  <a:cubicBezTo>
                    <a:pt x="0" y="440"/>
                    <a:pt x="40" y="773"/>
                    <a:pt x="284" y="924"/>
                  </a:cubicBezTo>
                  <a:cubicBezTo>
                    <a:pt x="352" y="965"/>
                    <a:pt x="426" y="982"/>
                    <a:pt x="501" y="982"/>
                  </a:cubicBezTo>
                  <a:cubicBezTo>
                    <a:pt x="537" y="982"/>
                    <a:pt x="574" y="978"/>
                    <a:pt x="610" y="971"/>
                  </a:cubicBezTo>
                  <a:cubicBezTo>
                    <a:pt x="619" y="971"/>
                    <a:pt x="632" y="968"/>
                    <a:pt x="643" y="966"/>
                  </a:cubicBezTo>
                  <a:lnTo>
                    <a:pt x="643" y="966"/>
                  </a:lnTo>
                  <a:cubicBezTo>
                    <a:pt x="643" y="967"/>
                    <a:pt x="642" y="967"/>
                    <a:pt x="642" y="967"/>
                  </a:cubicBezTo>
                  <a:cubicBezTo>
                    <a:pt x="642" y="967"/>
                    <a:pt x="643" y="966"/>
                    <a:pt x="644" y="966"/>
                  </a:cubicBezTo>
                  <a:lnTo>
                    <a:pt x="644" y="966"/>
                  </a:lnTo>
                  <a:cubicBezTo>
                    <a:pt x="645" y="966"/>
                    <a:pt x="646" y="966"/>
                    <a:pt x="647" y="966"/>
                  </a:cubicBezTo>
                  <a:lnTo>
                    <a:pt x="647" y="966"/>
                  </a:lnTo>
                  <a:cubicBezTo>
                    <a:pt x="646" y="966"/>
                    <a:pt x="645" y="966"/>
                    <a:pt x="644" y="966"/>
                  </a:cubicBezTo>
                  <a:lnTo>
                    <a:pt x="644" y="966"/>
                  </a:lnTo>
                  <a:cubicBezTo>
                    <a:pt x="691" y="962"/>
                    <a:pt x="755" y="959"/>
                    <a:pt x="790" y="948"/>
                  </a:cubicBezTo>
                  <a:cubicBezTo>
                    <a:pt x="834" y="935"/>
                    <a:pt x="878" y="912"/>
                    <a:pt x="918" y="893"/>
                  </a:cubicBezTo>
                  <a:lnTo>
                    <a:pt x="920" y="893"/>
                  </a:lnTo>
                  <a:cubicBezTo>
                    <a:pt x="950" y="881"/>
                    <a:pt x="979" y="867"/>
                    <a:pt x="1010" y="857"/>
                  </a:cubicBezTo>
                  <a:cubicBezTo>
                    <a:pt x="1030" y="849"/>
                    <a:pt x="1049" y="844"/>
                    <a:pt x="1069" y="841"/>
                  </a:cubicBezTo>
                  <a:cubicBezTo>
                    <a:pt x="1086" y="841"/>
                    <a:pt x="1103" y="839"/>
                    <a:pt x="1120" y="839"/>
                  </a:cubicBezTo>
                  <a:cubicBezTo>
                    <a:pt x="1125" y="839"/>
                    <a:pt x="1131" y="839"/>
                    <a:pt x="1136" y="840"/>
                  </a:cubicBezTo>
                  <a:cubicBezTo>
                    <a:pt x="1141" y="840"/>
                    <a:pt x="1146" y="840"/>
                    <a:pt x="1151" y="840"/>
                  </a:cubicBezTo>
                  <a:cubicBezTo>
                    <a:pt x="1264" y="840"/>
                    <a:pt x="1377" y="756"/>
                    <a:pt x="1405" y="644"/>
                  </a:cubicBezTo>
                  <a:cubicBezTo>
                    <a:pt x="1427" y="557"/>
                    <a:pt x="1407" y="484"/>
                    <a:pt x="1372" y="408"/>
                  </a:cubicBezTo>
                  <a:cubicBezTo>
                    <a:pt x="1324" y="311"/>
                    <a:pt x="1251" y="235"/>
                    <a:pt x="1169" y="170"/>
                  </a:cubicBezTo>
                  <a:lnTo>
                    <a:pt x="1169" y="170"/>
                  </a:lnTo>
                  <a:cubicBezTo>
                    <a:pt x="1138" y="142"/>
                    <a:pt x="1104" y="114"/>
                    <a:pt x="1069" y="93"/>
                  </a:cubicBezTo>
                  <a:cubicBezTo>
                    <a:pt x="1031" y="69"/>
                    <a:pt x="979" y="53"/>
                    <a:pt x="933" y="38"/>
                  </a:cubicBezTo>
                  <a:cubicBezTo>
                    <a:pt x="866" y="17"/>
                    <a:pt x="798" y="11"/>
                    <a:pt x="729" y="3"/>
                  </a:cubicBezTo>
                  <a:cubicBezTo>
                    <a:pt x="711" y="1"/>
                    <a:pt x="693" y="0"/>
                    <a:pt x="6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7"/>
            <p:cNvSpPr/>
            <p:nvPr/>
          </p:nvSpPr>
          <p:spPr>
            <a:xfrm>
              <a:off x="4103253" y="3243340"/>
              <a:ext cx="110391" cy="58298"/>
            </a:xfrm>
            <a:custGeom>
              <a:rect b="b" l="l" r="r" t="t"/>
              <a:pathLst>
                <a:path extrusionOk="0" h="1428" w="2704">
                  <a:moveTo>
                    <a:pt x="487" y="1"/>
                  </a:moveTo>
                  <a:cubicBezTo>
                    <a:pt x="459" y="1"/>
                    <a:pt x="431" y="4"/>
                    <a:pt x="402" y="13"/>
                  </a:cubicBezTo>
                  <a:cubicBezTo>
                    <a:pt x="391" y="16"/>
                    <a:pt x="379" y="24"/>
                    <a:pt x="369" y="28"/>
                  </a:cubicBezTo>
                  <a:cubicBezTo>
                    <a:pt x="336" y="25"/>
                    <a:pt x="304" y="21"/>
                    <a:pt x="273" y="21"/>
                  </a:cubicBezTo>
                  <a:cubicBezTo>
                    <a:pt x="238" y="21"/>
                    <a:pt x="203" y="26"/>
                    <a:pt x="169" y="42"/>
                  </a:cubicBezTo>
                  <a:cubicBezTo>
                    <a:pt x="74" y="82"/>
                    <a:pt x="28" y="157"/>
                    <a:pt x="17" y="253"/>
                  </a:cubicBezTo>
                  <a:cubicBezTo>
                    <a:pt x="1" y="386"/>
                    <a:pt x="97" y="451"/>
                    <a:pt x="187" y="520"/>
                  </a:cubicBezTo>
                  <a:cubicBezTo>
                    <a:pt x="222" y="584"/>
                    <a:pt x="262" y="635"/>
                    <a:pt x="337" y="685"/>
                  </a:cubicBezTo>
                  <a:cubicBezTo>
                    <a:pt x="385" y="717"/>
                    <a:pt x="436" y="748"/>
                    <a:pt x="485" y="778"/>
                  </a:cubicBezTo>
                  <a:cubicBezTo>
                    <a:pt x="622" y="910"/>
                    <a:pt x="807" y="981"/>
                    <a:pt x="985" y="1052"/>
                  </a:cubicBezTo>
                  <a:cubicBezTo>
                    <a:pt x="1147" y="1119"/>
                    <a:pt x="1309" y="1190"/>
                    <a:pt x="1476" y="1242"/>
                  </a:cubicBezTo>
                  <a:cubicBezTo>
                    <a:pt x="1555" y="1267"/>
                    <a:pt x="1636" y="1294"/>
                    <a:pt x="1715" y="1319"/>
                  </a:cubicBezTo>
                  <a:cubicBezTo>
                    <a:pt x="1822" y="1352"/>
                    <a:pt x="1920" y="1368"/>
                    <a:pt x="2031" y="1383"/>
                  </a:cubicBezTo>
                  <a:cubicBezTo>
                    <a:pt x="2017" y="1381"/>
                    <a:pt x="2009" y="1380"/>
                    <a:pt x="2006" y="1380"/>
                  </a:cubicBezTo>
                  <a:cubicBezTo>
                    <a:pt x="1993" y="1380"/>
                    <a:pt x="2074" y="1394"/>
                    <a:pt x="2086" y="1397"/>
                  </a:cubicBezTo>
                  <a:cubicBezTo>
                    <a:pt x="2128" y="1406"/>
                    <a:pt x="2169" y="1413"/>
                    <a:pt x="2210" y="1421"/>
                  </a:cubicBezTo>
                  <a:cubicBezTo>
                    <a:pt x="2238" y="1426"/>
                    <a:pt x="2266" y="1428"/>
                    <a:pt x="2294" y="1428"/>
                  </a:cubicBezTo>
                  <a:cubicBezTo>
                    <a:pt x="2442" y="1428"/>
                    <a:pt x="2580" y="1361"/>
                    <a:pt x="2642" y="1213"/>
                  </a:cubicBezTo>
                  <a:cubicBezTo>
                    <a:pt x="2703" y="1062"/>
                    <a:pt x="2650" y="885"/>
                    <a:pt x="2523" y="787"/>
                  </a:cubicBezTo>
                  <a:cubicBezTo>
                    <a:pt x="2483" y="757"/>
                    <a:pt x="2441" y="731"/>
                    <a:pt x="2399" y="703"/>
                  </a:cubicBezTo>
                  <a:cubicBezTo>
                    <a:pt x="2390" y="699"/>
                    <a:pt x="2326" y="662"/>
                    <a:pt x="2315" y="658"/>
                  </a:cubicBezTo>
                  <a:cubicBezTo>
                    <a:pt x="2268" y="626"/>
                    <a:pt x="2225" y="581"/>
                    <a:pt x="2173" y="554"/>
                  </a:cubicBezTo>
                  <a:cubicBezTo>
                    <a:pt x="2138" y="532"/>
                    <a:pt x="2097" y="517"/>
                    <a:pt x="2062" y="500"/>
                  </a:cubicBezTo>
                  <a:cubicBezTo>
                    <a:pt x="1986" y="464"/>
                    <a:pt x="1909" y="429"/>
                    <a:pt x="1834" y="393"/>
                  </a:cubicBezTo>
                  <a:cubicBezTo>
                    <a:pt x="1660" y="305"/>
                    <a:pt x="1476" y="242"/>
                    <a:pt x="1292" y="174"/>
                  </a:cubicBezTo>
                  <a:cubicBezTo>
                    <a:pt x="1130" y="111"/>
                    <a:pt x="959" y="45"/>
                    <a:pt x="787" y="45"/>
                  </a:cubicBezTo>
                  <a:cubicBezTo>
                    <a:pt x="779" y="45"/>
                    <a:pt x="772" y="45"/>
                    <a:pt x="764" y="45"/>
                  </a:cubicBezTo>
                  <a:cubicBezTo>
                    <a:pt x="715" y="36"/>
                    <a:pt x="666" y="27"/>
                    <a:pt x="616" y="16"/>
                  </a:cubicBezTo>
                  <a:cubicBezTo>
                    <a:pt x="573" y="9"/>
                    <a:pt x="531" y="1"/>
                    <a:pt x="4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7"/>
            <p:cNvSpPr/>
            <p:nvPr/>
          </p:nvSpPr>
          <p:spPr>
            <a:xfrm>
              <a:off x="4350125" y="3321848"/>
              <a:ext cx="105206" cy="62462"/>
            </a:xfrm>
            <a:custGeom>
              <a:rect b="b" l="l" r="r" t="t"/>
              <a:pathLst>
                <a:path extrusionOk="0" h="1530" w="2577">
                  <a:moveTo>
                    <a:pt x="321" y="0"/>
                  </a:moveTo>
                  <a:cubicBezTo>
                    <a:pt x="227" y="0"/>
                    <a:pt x="130" y="60"/>
                    <a:pt x="83" y="141"/>
                  </a:cubicBezTo>
                  <a:cubicBezTo>
                    <a:pt x="74" y="159"/>
                    <a:pt x="66" y="176"/>
                    <a:pt x="60" y="194"/>
                  </a:cubicBezTo>
                  <a:cubicBezTo>
                    <a:pt x="0" y="355"/>
                    <a:pt x="115" y="474"/>
                    <a:pt x="202" y="576"/>
                  </a:cubicBezTo>
                  <a:cubicBezTo>
                    <a:pt x="272" y="660"/>
                    <a:pt x="356" y="741"/>
                    <a:pt x="448" y="804"/>
                  </a:cubicBezTo>
                  <a:cubicBezTo>
                    <a:pt x="613" y="918"/>
                    <a:pt x="788" y="1022"/>
                    <a:pt x="964" y="1121"/>
                  </a:cubicBezTo>
                  <a:cubicBezTo>
                    <a:pt x="1045" y="1169"/>
                    <a:pt x="1126" y="1216"/>
                    <a:pt x="1211" y="1254"/>
                  </a:cubicBezTo>
                  <a:cubicBezTo>
                    <a:pt x="1327" y="1307"/>
                    <a:pt x="1455" y="1381"/>
                    <a:pt x="1579" y="1411"/>
                  </a:cubicBezTo>
                  <a:cubicBezTo>
                    <a:pt x="1625" y="1419"/>
                    <a:pt x="1654" y="1422"/>
                    <a:pt x="1675" y="1424"/>
                  </a:cubicBezTo>
                  <a:cubicBezTo>
                    <a:pt x="1683" y="1427"/>
                    <a:pt x="1691" y="1428"/>
                    <a:pt x="1697" y="1431"/>
                  </a:cubicBezTo>
                  <a:cubicBezTo>
                    <a:pt x="1744" y="1451"/>
                    <a:pt x="1798" y="1466"/>
                    <a:pt x="1846" y="1482"/>
                  </a:cubicBezTo>
                  <a:cubicBezTo>
                    <a:pt x="1930" y="1507"/>
                    <a:pt x="2013" y="1524"/>
                    <a:pt x="2098" y="1524"/>
                  </a:cubicBezTo>
                  <a:cubicBezTo>
                    <a:pt x="2122" y="1524"/>
                    <a:pt x="2146" y="1523"/>
                    <a:pt x="2170" y="1520"/>
                  </a:cubicBezTo>
                  <a:cubicBezTo>
                    <a:pt x="2204" y="1525"/>
                    <a:pt x="2237" y="1529"/>
                    <a:pt x="2269" y="1529"/>
                  </a:cubicBezTo>
                  <a:cubicBezTo>
                    <a:pt x="2304" y="1529"/>
                    <a:pt x="2338" y="1525"/>
                    <a:pt x="2373" y="1512"/>
                  </a:cubicBezTo>
                  <a:cubicBezTo>
                    <a:pt x="2491" y="1471"/>
                    <a:pt x="2576" y="1352"/>
                    <a:pt x="2537" y="1227"/>
                  </a:cubicBezTo>
                  <a:cubicBezTo>
                    <a:pt x="2512" y="1147"/>
                    <a:pt x="2466" y="1091"/>
                    <a:pt x="2410" y="1036"/>
                  </a:cubicBezTo>
                  <a:cubicBezTo>
                    <a:pt x="2362" y="953"/>
                    <a:pt x="2303" y="888"/>
                    <a:pt x="2219" y="823"/>
                  </a:cubicBezTo>
                  <a:cubicBezTo>
                    <a:pt x="2158" y="776"/>
                    <a:pt x="2095" y="732"/>
                    <a:pt x="2033" y="688"/>
                  </a:cubicBezTo>
                  <a:cubicBezTo>
                    <a:pt x="1929" y="575"/>
                    <a:pt x="1782" y="497"/>
                    <a:pt x="1648" y="426"/>
                  </a:cubicBezTo>
                  <a:cubicBezTo>
                    <a:pt x="1524" y="359"/>
                    <a:pt x="1391" y="307"/>
                    <a:pt x="1262" y="251"/>
                  </a:cubicBezTo>
                  <a:cubicBezTo>
                    <a:pt x="1110" y="185"/>
                    <a:pt x="956" y="123"/>
                    <a:pt x="800" y="68"/>
                  </a:cubicBezTo>
                  <a:cubicBezTo>
                    <a:pt x="758" y="52"/>
                    <a:pt x="719" y="42"/>
                    <a:pt x="674" y="37"/>
                  </a:cubicBezTo>
                  <a:cubicBezTo>
                    <a:pt x="655" y="34"/>
                    <a:pt x="645" y="32"/>
                    <a:pt x="637" y="32"/>
                  </a:cubicBezTo>
                  <a:cubicBezTo>
                    <a:pt x="643" y="32"/>
                    <a:pt x="640" y="31"/>
                    <a:pt x="611" y="23"/>
                  </a:cubicBezTo>
                  <a:cubicBezTo>
                    <a:pt x="573" y="17"/>
                    <a:pt x="535" y="11"/>
                    <a:pt x="494" y="8"/>
                  </a:cubicBezTo>
                  <a:cubicBezTo>
                    <a:pt x="486" y="6"/>
                    <a:pt x="480" y="6"/>
                    <a:pt x="477" y="6"/>
                  </a:cubicBezTo>
                  <a:cubicBezTo>
                    <a:pt x="472" y="6"/>
                    <a:pt x="477" y="8"/>
                    <a:pt x="490" y="11"/>
                  </a:cubicBezTo>
                  <a:cubicBezTo>
                    <a:pt x="437" y="8"/>
                    <a:pt x="385" y="2"/>
                    <a:pt x="332" y="0"/>
                  </a:cubicBezTo>
                  <a:cubicBezTo>
                    <a:pt x="328" y="0"/>
                    <a:pt x="325" y="0"/>
                    <a:pt x="3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7"/>
            <p:cNvSpPr/>
            <p:nvPr/>
          </p:nvSpPr>
          <p:spPr>
            <a:xfrm>
              <a:off x="4273332" y="3215946"/>
              <a:ext cx="100307" cy="52501"/>
            </a:xfrm>
            <a:custGeom>
              <a:rect b="b" l="l" r="r" t="t"/>
              <a:pathLst>
                <a:path extrusionOk="0" h="1286" w="2457">
                  <a:moveTo>
                    <a:pt x="481" y="0"/>
                  </a:moveTo>
                  <a:cubicBezTo>
                    <a:pt x="405" y="0"/>
                    <a:pt x="329" y="9"/>
                    <a:pt x="252" y="29"/>
                  </a:cubicBezTo>
                  <a:cubicBezTo>
                    <a:pt x="44" y="83"/>
                    <a:pt x="0" y="335"/>
                    <a:pt x="131" y="486"/>
                  </a:cubicBezTo>
                  <a:cubicBezTo>
                    <a:pt x="122" y="473"/>
                    <a:pt x="117" y="466"/>
                    <a:pt x="117" y="466"/>
                  </a:cubicBezTo>
                  <a:lnTo>
                    <a:pt x="117" y="466"/>
                  </a:lnTo>
                  <a:cubicBezTo>
                    <a:pt x="117" y="466"/>
                    <a:pt x="134" y="488"/>
                    <a:pt x="168" y="533"/>
                  </a:cubicBezTo>
                  <a:cubicBezTo>
                    <a:pt x="192" y="562"/>
                    <a:pt x="223" y="585"/>
                    <a:pt x="257" y="606"/>
                  </a:cubicBezTo>
                  <a:cubicBezTo>
                    <a:pt x="275" y="617"/>
                    <a:pt x="295" y="629"/>
                    <a:pt x="312" y="640"/>
                  </a:cubicBezTo>
                  <a:cubicBezTo>
                    <a:pt x="295" y="627"/>
                    <a:pt x="286" y="620"/>
                    <a:pt x="287" y="620"/>
                  </a:cubicBezTo>
                  <a:lnTo>
                    <a:pt x="287" y="620"/>
                  </a:lnTo>
                  <a:cubicBezTo>
                    <a:pt x="287" y="620"/>
                    <a:pt x="313" y="640"/>
                    <a:pt x="365" y="680"/>
                  </a:cubicBezTo>
                  <a:cubicBezTo>
                    <a:pt x="449" y="728"/>
                    <a:pt x="550" y="767"/>
                    <a:pt x="640" y="800"/>
                  </a:cubicBezTo>
                  <a:cubicBezTo>
                    <a:pt x="802" y="863"/>
                    <a:pt x="968" y="916"/>
                    <a:pt x="1132" y="977"/>
                  </a:cubicBezTo>
                  <a:cubicBezTo>
                    <a:pt x="1211" y="1006"/>
                    <a:pt x="1289" y="1042"/>
                    <a:pt x="1367" y="1067"/>
                  </a:cubicBezTo>
                  <a:cubicBezTo>
                    <a:pt x="1397" y="1083"/>
                    <a:pt x="1431" y="1091"/>
                    <a:pt x="1466" y="1092"/>
                  </a:cubicBezTo>
                  <a:lnTo>
                    <a:pt x="1466" y="1092"/>
                  </a:lnTo>
                  <a:cubicBezTo>
                    <a:pt x="1466" y="1094"/>
                    <a:pt x="1476" y="1098"/>
                    <a:pt x="1497" y="1104"/>
                  </a:cubicBezTo>
                  <a:cubicBezTo>
                    <a:pt x="1529" y="1121"/>
                    <a:pt x="1571" y="1133"/>
                    <a:pt x="1608" y="1144"/>
                  </a:cubicBezTo>
                  <a:cubicBezTo>
                    <a:pt x="1643" y="1156"/>
                    <a:pt x="1681" y="1168"/>
                    <a:pt x="1718" y="1179"/>
                  </a:cubicBezTo>
                  <a:cubicBezTo>
                    <a:pt x="1749" y="1189"/>
                    <a:pt x="1782" y="1196"/>
                    <a:pt x="1816" y="1198"/>
                  </a:cubicBezTo>
                  <a:lnTo>
                    <a:pt x="1816" y="1198"/>
                  </a:lnTo>
                  <a:cubicBezTo>
                    <a:pt x="1815" y="1200"/>
                    <a:pt x="1825" y="1203"/>
                    <a:pt x="1848" y="1209"/>
                  </a:cubicBezTo>
                  <a:cubicBezTo>
                    <a:pt x="1932" y="1248"/>
                    <a:pt x="2036" y="1286"/>
                    <a:pt x="2131" y="1286"/>
                  </a:cubicBezTo>
                  <a:cubicBezTo>
                    <a:pt x="2133" y="1286"/>
                    <a:pt x="2134" y="1286"/>
                    <a:pt x="2136" y="1286"/>
                  </a:cubicBezTo>
                  <a:cubicBezTo>
                    <a:pt x="2313" y="1283"/>
                    <a:pt x="2457" y="1075"/>
                    <a:pt x="2350" y="913"/>
                  </a:cubicBezTo>
                  <a:cubicBezTo>
                    <a:pt x="2274" y="799"/>
                    <a:pt x="2149" y="728"/>
                    <a:pt x="2034" y="654"/>
                  </a:cubicBezTo>
                  <a:cubicBezTo>
                    <a:pt x="1988" y="611"/>
                    <a:pt x="1938" y="573"/>
                    <a:pt x="1881" y="536"/>
                  </a:cubicBezTo>
                  <a:cubicBezTo>
                    <a:pt x="1852" y="519"/>
                    <a:pt x="1823" y="503"/>
                    <a:pt x="1793" y="486"/>
                  </a:cubicBezTo>
                  <a:cubicBezTo>
                    <a:pt x="1774" y="474"/>
                    <a:pt x="1757" y="464"/>
                    <a:pt x="1737" y="455"/>
                  </a:cubicBezTo>
                  <a:lnTo>
                    <a:pt x="1737" y="455"/>
                  </a:lnTo>
                  <a:cubicBezTo>
                    <a:pt x="1724" y="445"/>
                    <a:pt x="1705" y="430"/>
                    <a:pt x="1680" y="411"/>
                  </a:cubicBezTo>
                  <a:cubicBezTo>
                    <a:pt x="1558" y="336"/>
                    <a:pt x="1414" y="286"/>
                    <a:pt x="1283" y="228"/>
                  </a:cubicBezTo>
                  <a:cubicBezTo>
                    <a:pt x="1026" y="117"/>
                    <a:pt x="758" y="0"/>
                    <a:pt x="4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7"/>
            <p:cNvSpPr/>
            <p:nvPr/>
          </p:nvSpPr>
          <p:spPr>
            <a:xfrm>
              <a:off x="4190987" y="3364021"/>
              <a:ext cx="83528" cy="50133"/>
            </a:xfrm>
            <a:custGeom>
              <a:rect b="b" l="l" r="r" t="t"/>
              <a:pathLst>
                <a:path extrusionOk="0" h="1228" w="2046">
                  <a:moveTo>
                    <a:pt x="628" y="0"/>
                  </a:moveTo>
                  <a:cubicBezTo>
                    <a:pt x="561" y="0"/>
                    <a:pt x="495" y="7"/>
                    <a:pt x="426" y="19"/>
                  </a:cubicBezTo>
                  <a:cubicBezTo>
                    <a:pt x="223" y="55"/>
                    <a:pt x="0" y="265"/>
                    <a:pt x="86" y="494"/>
                  </a:cubicBezTo>
                  <a:cubicBezTo>
                    <a:pt x="124" y="595"/>
                    <a:pt x="177" y="673"/>
                    <a:pt x="272" y="733"/>
                  </a:cubicBezTo>
                  <a:cubicBezTo>
                    <a:pt x="298" y="749"/>
                    <a:pt x="328" y="763"/>
                    <a:pt x="359" y="777"/>
                  </a:cubicBezTo>
                  <a:cubicBezTo>
                    <a:pt x="449" y="817"/>
                    <a:pt x="542" y="852"/>
                    <a:pt x="640" y="875"/>
                  </a:cubicBezTo>
                  <a:cubicBezTo>
                    <a:pt x="704" y="890"/>
                    <a:pt x="770" y="907"/>
                    <a:pt x="832" y="928"/>
                  </a:cubicBezTo>
                  <a:cubicBezTo>
                    <a:pt x="867" y="939"/>
                    <a:pt x="899" y="951"/>
                    <a:pt x="933" y="962"/>
                  </a:cubicBezTo>
                  <a:cubicBezTo>
                    <a:pt x="960" y="971"/>
                    <a:pt x="986" y="971"/>
                    <a:pt x="1015" y="975"/>
                  </a:cubicBezTo>
                  <a:cubicBezTo>
                    <a:pt x="1086" y="994"/>
                    <a:pt x="1157" y="1017"/>
                    <a:pt x="1226" y="1044"/>
                  </a:cubicBezTo>
                  <a:cubicBezTo>
                    <a:pt x="1238" y="1050"/>
                    <a:pt x="1254" y="1055"/>
                    <a:pt x="1269" y="1061"/>
                  </a:cubicBezTo>
                  <a:cubicBezTo>
                    <a:pt x="1235" y="1050"/>
                    <a:pt x="1222" y="1046"/>
                    <a:pt x="1221" y="1046"/>
                  </a:cubicBezTo>
                  <a:lnTo>
                    <a:pt x="1221" y="1046"/>
                  </a:lnTo>
                  <a:cubicBezTo>
                    <a:pt x="1217" y="1046"/>
                    <a:pt x="1308" y="1077"/>
                    <a:pt x="1322" y="1082"/>
                  </a:cubicBezTo>
                  <a:cubicBezTo>
                    <a:pt x="1361" y="1096"/>
                    <a:pt x="1399" y="1099"/>
                    <a:pt x="1435" y="1101"/>
                  </a:cubicBezTo>
                  <a:cubicBezTo>
                    <a:pt x="1463" y="1114"/>
                    <a:pt x="1490" y="1128"/>
                    <a:pt x="1518" y="1142"/>
                  </a:cubicBezTo>
                  <a:cubicBezTo>
                    <a:pt x="1602" y="1183"/>
                    <a:pt x="1680" y="1221"/>
                    <a:pt x="1776" y="1227"/>
                  </a:cubicBezTo>
                  <a:cubicBezTo>
                    <a:pt x="1780" y="1228"/>
                    <a:pt x="1784" y="1228"/>
                    <a:pt x="1788" y="1228"/>
                  </a:cubicBezTo>
                  <a:cubicBezTo>
                    <a:pt x="1952" y="1228"/>
                    <a:pt x="2045" y="1054"/>
                    <a:pt x="2016" y="907"/>
                  </a:cubicBezTo>
                  <a:cubicBezTo>
                    <a:pt x="1997" y="809"/>
                    <a:pt x="1922" y="730"/>
                    <a:pt x="1857" y="656"/>
                  </a:cubicBezTo>
                  <a:cubicBezTo>
                    <a:pt x="1834" y="630"/>
                    <a:pt x="1809" y="606"/>
                    <a:pt x="1785" y="580"/>
                  </a:cubicBezTo>
                  <a:cubicBezTo>
                    <a:pt x="1782" y="578"/>
                    <a:pt x="1780" y="577"/>
                    <a:pt x="1780" y="574"/>
                  </a:cubicBezTo>
                  <a:cubicBezTo>
                    <a:pt x="1776" y="563"/>
                    <a:pt x="1771" y="554"/>
                    <a:pt x="1768" y="549"/>
                  </a:cubicBezTo>
                  <a:cubicBezTo>
                    <a:pt x="1678" y="409"/>
                    <a:pt x="1506" y="307"/>
                    <a:pt x="1359" y="223"/>
                  </a:cubicBezTo>
                  <a:lnTo>
                    <a:pt x="1353" y="218"/>
                  </a:lnTo>
                  <a:cubicBezTo>
                    <a:pt x="1299" y="175"/>
                    <a:pt x="1249" y="152"/>
                    <a:pt x="1185" y="128"/>
                  </a:cubicBezTo>
                  <a:cubicBezTo>
                    <a:pt x="1150" y="113"/>
                    <a:pt x="1112" y="99"/>
                    <a:pt x="1075" y="88"/>
                  </a:cubicBezTo>
                  <a:cubicBezTo>
                    <a:pt x="997" y="61"/>
                    <a:pt x="916" y="38"/>
                    <a:pt x="837" y="21"/>
                  </a:cubicBezTo>
                  <a:cubicBezTo>
                    <a:pt x="766" y="7"/>
                    <a:pt x="697" y="0"/>
                    <a:pt x="6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7"/>
            <p:cNvSpPr/>
            <p:nvPr/>
          </p:nvSpPr>
          <p:spPr>
            <a:xfrm>
              <a:off x="7890687" y="2723221"/>
              <a:ext cx="590207" cy="880473"/>
            </a:xfrm>
            <a:custGeom>
              <a:rect b="b" l="l" r="r" t="t"/>
              <a:pathLst>
                <a:path extrusionOk="0" h="21567" w="14457">
                  <a:moveTo>
                    <a:pt x="14456" y="0"/>
                  </a:moveTo>
                  <a:lnTo>
                    <a:pt x="12910" y="2133"/>
                  </a:lnTo>
                  <a:lnTo>
                    <a:pt x="11513" y="8869"/>
                  </a:lnTo>
                  <a:lnTo>
                    <a:pt x="10448" y="501"/>
                  </a:lnTo>
                  <a:lnTo>
                    <a:pt x="9130" y="194"/>
                  </a:lnTo>
                  <a:lnTo>
                    <a:pt x="8362" y="8988"/>
                  </a:lnTo>
                  <a:lnTo>
                    <a:pt x="6924" y="9858"/>
                  </a:lnTo>
                  <a:lnTo>
                    <a:pt x="554" y="761"/>
                  </a:lnTo>
                  <a:lnTo>
                    <a:pt x="1" y="444"/>
                  </a:lnTo>
                  <a:lnTo>
                    <a:pt x="7753" y="21567"/>
                  </a:lnTo>
                  <a:lnTo>
                    <a:pt x="11789" y="20597"/>
                  </a:lnTo>
                  <a:lnTo>
                    <a:pt x="144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7"/>
            <p:cNvSpPr/>
            <p:nvPr/>
          </p:nvSpPr>
          <p:spPr>
            <a:xfrm>
              <a:off x="7241192" y="439190"/>
              <a:ext cx="1752087" cy="2486447"/>
            </a:xfrm>
            <a:custGeom>
              <a:rect b="b" l="l" r="r" t="t"/>
              <a:pathLst>
                <a:path extrusionOk="0" h="60905" w="42917">
                  <a:moveTo>
                    <a:pt x="21603" y="1"/>
                  </a:moveTo>
                  <a:cubicBezTo>
                    <a:pt x="20215" y="1"/>
                    <a:pt x="18823" y="447"/>
                    <a:pt x="17730" y="1304"/>
                  </a:cubicBezTo>
                  <a:cubicBezTo>
                    <a:pt x="15972" y="2686"/>
                    <a:pt x="15078" y="4949"/>
                    <a:pt x="14905" y="7175"/>
                  </a:cubicBezTo>
                  <a:cubicBezTo>
                    <a:pt x="14734" y="9408"/>
                    <a:pt x="15207" y="11631"/>
                    <a:pt x="15759" y="13798"/>
                  </a:cubicBezTo>
                  <a:cubicBezTo>
                    <a:pt x="15318" y="12810"/>
                    <a:pt x="14237" y="12278"/>
                    <a:pt x="13162" y="12278"/>
                  </a:cubicBezTo>
                  <a:cubicBezTo>
                    <a:pt x="12425" y="12278"/>
                    <a:pt x="11690" y="12528"/>
                    <a:pt x="11167" y="13054"/>
                  </a:cubicBezTo>
                  <a:cubicBezTo>
                    <a:pt x="9881" y="14348"/>
                    <a:pt x="10153" y="16768"/>
                    <a:pt x="11611" y="17864"/>
                  </a:cubicBezTo>
                  <a:cubicBezTo>
                    <a:pt x="11235" y="17745"/>
                    <a:pt x="10843" y="17688"/>
                    <a:pt x="10450" y="17688"/>
                  </a:cubicBezTo>
                  <a:cubicBezTo>
                    <a:pt x="9050" y="17688"/>
                    <a:pt x="7640" y="18409"/>
                    <a:pt x="6896" y="19602"/>
                  </a:cubicBezTo>
                  <a:cubicBezTo>
                    <a:pt x="5945" y="21132"/>
                    <a:pt x="6162" y="23292"/>
                    <a:pt x="7406" y="24598"/>
                  </a:cubicBezTo>
                  <a:cubicBezTo>
                    <a:pt x="7029" y="24515"/>
                    <a:pt x="6644" y="24474"/>
                    <a:pt x="6259" y="24474"/>
                  </a:cubicBezTo>
                  <a:cubicBezTo>
                    <a:pt x="4234" y="24474"/>
                    <a:pt x="2206" y="25586"/>
                    <a:pt x="1199" y="27354"/>
                  </a:cubicBezTo>
                  <a:cubicBezTo>
                    <a:pt x="1" y="29464"/>
                    <a:pt x="346" y="32335"/>
                    <a:pt x="2007" y="34099"/>
                  </a:cubicBezTo>
                  <a:cubicBezTo>
                    <a:pt x="3086" y="35243"/>
                    <a:pt x="4664" y="35863"/>
                    <a:pt x="6233" y="35863"/>
                  </a:cubicBezTo>
                  <a:cubicBezTo>
                    <a:pt x="6855" y="35863"/>
                    <a:pt x="7476" y="35765"/>
                    <a:pt x="8064" y="35564"/>
                  </a:cubicBezTo>
                  <a:lnTo>
                    <a:pt x="8064" y="35564"/>
                  </a:lnTo>
                  <a:cubicBezTo>
                    <a:pt x="7101" y="36055"/>
                    <a:pt x="6328" y="36904"/>
                    <a:pt x="5696" y="37795"/>
                  </a:cubicBezTo>
                  <a:cubicBezTo>
                    <a:pt x="4763" y="39116"/>
                    <a:pt x="4035" y="40707"/>
                    <a:pt x="4268" y="42303"/>
                  </a:cubicBezTo>
                  <a:cubicBezTo>
                    <a:pt x="4483" y="43769"/>
                    <a:pt x="5760" y="45132"/>
                    <a:pt x="7198" y="45132"/>
                  </a:cubicBezTo>
                  <a:cubicBezTo>
                    <a:pt x="7329" y="45132"/>
                    <a:pt x="7461" y="45121"/>
                    <a:pt x="7594" y="45097"/>
                  </a:cubicBezTo>
                  <a:lnTo>
                    <a:pt x="7594" y="45097"/>
                  </a:lnTo>
                  <a:cubicBezTo>
                    <a:pt x="6901" y="45856"/>
                    <a:pt x="6203" y="46629"/>
                    <a:pt x="5652" y="47485"/>
                  </a:cubicBezTo>
                  <a:cubicBezTo>
                    <a:pt x="5444" y="47803"/>
                    <a:pt x="5261" y="48133"/>
                    <a:pt x="5104" y="48481"/>
                  </a:cubicBezTo>
                  <a:cubicBezTo>
                    <a:pt x="4530" y="49760"/>
                    <a:pt x="4397" y="51326"/>
                    <a:pt x="5108" y="52540"/>
                  </a:cubicBezTo>
                  <a:cubicBezTo>
                    <a:pt x="5612" y="53398"/>
                    <a:pt x="6614" y="53972"/>
                    <a:pt x="7583" y="53972"/>
                  </a:cubicBezTo>
                  <a:cubicBezTo>
                    <a:pt x="7981" y="53972"/>
                    <a:pt x="8375" y="53874"/>
                    <a:pt x="8726" y="53660"/>
                  </a:cubicBezTo>
                  <a:lnTo>
                    <a:pt x="8726" y="53660"/>
                  </a:lnTo>
                  <a:cubicBezTo>
                    <a:pt x="8220" y="54998"/>
                    <a:pt x="8376" y="56532"/>
                    <a:pt x="9031" y="57804"/>
                  </a:cubicBezTo>
                  <a:cubicBezTo>
                    <a:pt x="9472" y="58669"/>
                    <a:pt x="10146" y="59408"/>
                    <a:pt x="10995" y="59883"/>
                  </a:cubicBezTo>
                  <a:cubicBezTo>
                    <a:pt x="11724" y="60291"/>
                    <a:pt x="12552" y="60486"/>
                    <a:pt x="13386" y="60486"/>
                  </a:cubicBezTo>
                  <a:cubicBezTo>
                    <a:pt x="14947" y="60486"/>
                    <a:pt x="16523" y="59802"/>
                    <a:pt x="17484" y="58565"/>
                  </a:cubicBezTo>
                  <a:cubicBezTo>
                    <a:pt x="18372" y="60087"/>
                    <a:pt x="20141" y="60905"/>
                    <a:pt x="21891" y="60905"/>
                  </a:cubicBezTo>
                  <a:cubicBezTo>
                    <a:pt x="23175" y="60905"/>
                    <a:pt x="24448" y="60464"/>
                    <a:pt x="25352" y="59538"/>
                  </a:cubicBezTo>
                  <a:cubicBezTo>
                    <a:pt x="26478" y="60089"/>
                    <a:pt x="27689" y="60652"/>
                    <a:pt x="28920" y="60652"/>
                  </a:cubicBezTo>
                  <a:cubicBezTo>
                    <a:pt x="29138" y="60652"/>
                    <a:pt x="29357" y="60634"/>
                    <a:pt x="29576" y="60596"/>
                  </a:cubicBezTo>
                  <a:cubicBezTo>
                    <a:pt x="31030" y="60336"/>
                    <a:pt x="32302" y="58684"/>
                    <a:pt x="31601" y="57381"/>
                  </a:cubicBezTo>
                  <a:lnTo>
                    <a:pt x="31601" y="57381"/>
                  </a:lnTo>
                  <a:cubicBezTo>
                    <a:pt x="32552" y="57872"/>
                    <a:pt x="33606" y="58103"/>
                    <a:pt x="34666" y="58103"/>
                  </a:cubicBezTo>
                  <a:cubicBezTo>
                    <a:pt x="35974" y="58103"/>
                    <a:pt x="37290" y="57753"/>
                    <a:pt x="38435" y="57111"/>
                  </a:cubicBezTo>
                  <a:cubicBezTo>
                    <a:pt x="39600" y="56464"/>
                    <a:pt x="40587" y="55511"/>
                    <a:pt x="41204" y="54321"/>
                  </a:cubicBezTo>
                  <a:cubicBezTo>
                    <a:pt x="42917" y="51008"/>
                    <a:pt x="41469" y="46435"/>
                    <a:pt x="38159" y="44717"/>
                  </a:cubicBezTo>
                  <a:cubicBezTo>
                    <a:pt x="39846" y="44042"/>
                    <a:pt x="41236" y="42645"/>
                    <a:pt x="41902" y="40955"/>
                  </a:cubicBezTo>
                  <a:cubicBezTo>
                    <a:pt x="42413" y="39641"/>
                    <a:pt x="42135" y="37669"/>
                    <a:pt x="40738" y="37475"/>
                  </a:cubicBezTo>
                  <a:cubicBezTo>
                    <a:pt x="41703" y="36794"/>
                    <a:pt x="42199" y="35506"/>
                    <a:pt x="41947" y="34355"/>
                  </a:cubicBezTo>
                  <a:cubicBezTo>
                    <a:pt x="41695" y="33201"/>
                    <a:pt x="40707" y="32239"/>
                    <a:pt x="39549" y="32022"/>
                  </a:cubicBezTo>
                  <a:cubicBezTo>
                    <a:pt x="41079" y="31202"/>
                    <a:pt x="41860" y="29200"/>
                    <a:pt x="41285" y="27563"/>
                  </a:cubicBezTo>
                  <a:cubicBezTo>
                    <a:pt x="41181" y="27269"/>
                    <a:pt x="41036" y="26988"/>
                    <a:pt x="40856" y="26736"/>
                  </a:cubicBezTo>
                  <a:cubicBezTo>
                    <a:pt x="40162" y="25742"/>
                    <a:pt x="38959" y="25102"/>
                    <a:pt x="37745" y="25102"/>
                  </a:cubicBezTo>
                  <a:cubicBezTo>
                    <a:pt x="37545" y="25102"/>
                    <a:pt x="37345" y="25119"/>
                    <a:pt x="37147" y="25155"/>
                  </a:cubicBezTo>
                  <a:cubicBezTo>
                    <a:pt x="38831" y="23219"/>
                    <a:pt x="40091" y="20823"/>
                    <a:pt x="40281" y="18264"/>
                  </a:cubicBezTo>
                  <a:cubicBezTo>
                    <a:pt x="40472" y="15702"/>
                    <a:pt x="39471" y="12990"/>
                    <a:pt x="37391" y="11481"/>
                  </a:cubicBezTo>
                  <a:cubicBezTo>
                    <a:pt x="36788" y="11043"/>
                    <a:pt x="36069" y="10707"/>
                    <a:pt x="35333" y="10707"/>
                  </a:cubicBezTo>
                  <a:cubicBezTo>
                    <a:pt x="35246" y="10707"/>
                    <a:pt x="35160" y="10711"/>
                    <a:pt x="35073" y="10721"/>
                  </a:cubicBezTo>
                  <a:cubicBezTo>
                    <a:pt x="34449" y="10790"/>
                    <a:pt x="33847" y="11179"/>
                    <a:pt x="33569" y="11718"/>
                  </a:cubicBezTo>
                  <a:cubicBezTo>
                    <a:pt x="33851" y="10571"/>
                    <a:pt x="34036" y="9365"/>
                    <a:pt x="33561" y="8302"/>
                  </a:cubicBezTo>
                  <a:cubicBezTo>
                    <a:pt x="33201" y="7488"/>
                    <a:pt x="32266" y="6919"/>
                    <a:pt x="31422" y="6919"/>
                  </a:cubicBezTo>
                  <a:cubicBezTo>
                    <a:pt x="30978" y="6919"/>
                    <a:pt x="30559" y="7077"/>
                    <a:pt x="30263" y="7441"/>
                  </a:cubicBezTo>
                  <a:cubicBezTo>
                    <a:pt x="30822" y="6756"/>
                    <a:pt x="28977" y="5271"/>
                    <a:pt x="27907" y="5271"/>
                  </a:cubicBezTo>
                  <a:cubicBezTo>
                    <a:pt x="27664" y="5271"/>
                    <a:pt x="27460" y="5348"/>
                    <a:pt x="27334" y="5529"/>
                  </a:cubicBezTo>
                  <a:cubicBezTo>
                    <a:pt x="27263" y="3456"/>
                    <a:pt x="26284" y="1526"/>
                    <a:pt x="24178" y="555"/>
                  </a:cubicBezTo>
                  <a:cubicBezTo>
                    <a:pt x="23374" y="182"/>
                    <a:pt x="22489" y="1"/>
                    <a:pt x="216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7"/>
            <p:cNvSpPr/>
            <p:nvPr/>
          </p:nvSpPr>
          <p:spPr>
            <a:xfrm>
              <a:off x="8888669" y="1201037"/>
              <a:ext cx="164402" cy="257565"/>
            </a:xfrm>
            <a:custGeom>
              <a:rect b="b" l="l" r="r" t="t"/>
              <a:pathLst>
                <a:path extrusionOk="0" h="6309" w="4027">
                  <a:moveTo>
                    <a:pt x="2822" y="1"/>
                  </a:moveTo>
                  <a:cubicBezTo>
                    <a:pt x="2745" y="1"/>
                    <a:pt x="2664" y="8"/>
                    <a:pt x="2577" y="23"/>
                  </a:cubicBezTo>
                  <a:cubicBezTo>
                    <a:pt x="1438" y="220"/>
                    <a:pt x="783" y="2281"/>
                    <a:pt x="456" y="3210"/>
                  </a:cubicBezTo>
                  <a:cubicBezTo>
                    <a:pt x="179" y="4002"/>
                    <a:pt x="1" y="4943"/>
                    <a:pt x="479" y="5633"/>
                  </a:cubicBezTo>
                  <a:cubicBezTo>
                    <a:pt x="777" y="6063"/>
                    <a:pt x="1304" y="6309"/>
                    <a:pt x="1829" y="6309"/>
                  </a:cubicBezTo>
                  <a:cubicBezTo>
                    <a:pt x="1895" y="6309"/>
                    <a:pt x="1960" y="6305"/>
                    <a:pt x="2025" y="6297"/>
                  </a:cubicBezTo>
                  <a:cubicBezTo>
                    <a:pt x="2612" y="6226"/>
                    <a:pt x="3140" y="5854"/>
                    <a:pt x="3452" y="5354"/>
                  </a:cubicBezTo>
                  <a:cubicBezTo>
                    <a:pt x="3559" y="5180"/>
                    <a:pt x="3644" y="4973"/>
                    <a:pt x="3597" y="4775"/>
                  </a:cubicBezTo>
                  <a:cubicBezTo>
                    <a:pt x="3545" y="4558"/>
                    <a:pt x="3339" y="4401"/>
                    <a:pt x="3120" y="4355"/>
                  </a:cubicBezTo>
                  <a:cubicBezTo>
                    <a:pt x="3060" y="4342"/>
                    <a:pt x="2999" y="4337"/>
                    <a:pt x="2938" y="4337"/>
                  </a:cubicBezTo>
                  <a:cubicBezTo>
                    <a:pt x="2778" y="4337"/>
                    <a:pt x="2616" y="4375"/>
                    <a:pt x="2464" y="4427"/>
                  </a:cubicBezTo>
                  <a:cubicBezTo>
                    <a:pt x="2868" y="3844"/>
                    <a:pt x="3278" y="3259"/>
                    <a:pt x="3562" y="2607"/>
                  </a:cubicBezTo>
                  <a:cubicBezTo>
                    <a:pt x="3906" y="1818"/>
                    <a:pt x="4027" y="1"/>
                    <a:pt x="28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7"/>
            <p:cNvSpPr/>
            <p:nvPr/>
          </p:nvSpPr>
          <p:spPr>
            <a:xfrm>
              <a:off x="7744776" y="662874"/>
              <a:ext cx="76220" cy="226007"/>
            </a:xfrm>
            <a:custGeom>
              <a:rect b="b" l="l" r="r" t="t"/>
              <a:pathLst>
                <a:path extrusionOk="0" h="5536" w="1867">
                  <a:moveTo>
                    <a:pt x="802" y="1"/>
                  </a:moveTo>
                  <a:cubicBezTo>
                    <a:pt x="756" y="1"/>
                    <a:pt x="710" y="6"/>
                    <a:pt x="664" y="17"/>
                  </a:cubicBezTo>
                  <a:cubicBezTo>
                    <a:pt x="422" y="78"/>
                    <a:pt x="242" y="290"/>
                    <a:pt x="154" y="524"/>
                  </a:cubicBezTo>
                  <a:cubicBezTo>
                    <a:pt x="66" y="756"/>
                    <a:pt x="57" y="1009"/>
                    <a:pt x="48" y="1260"/>
                  </a:cubicBezTo>
                  <a:cubicBezTo>
                    <a:pt x="2" y="2617"/>
                    <a:pt x="0" y="4077"/>
                    <a:pt x="768" y="5196"/>
                  </a:cubicBezTo>
                  <a:cubicBezTo>
                    <a:pt x="934" y="5437"/>
                    <a:pt x="1091" y="5536"/>
                    <a:pt x="1227" y="5536"/>
                  </a:cubicBezTo>
                  <a:cubicBezTo>
                    <a:pt x="1463" y="5536"/>
                    <a:pt x="1637" y="5239"/>
                    <a:pt x="1691" y="4868"/>
                  </a:cubicBezTo>
                  <a:cubicBezTo>
                    <a:pt x="1804" y="4083"/>
                    <a:pt x="1857" y="3289"/>
                    <a:pt x="1863" y="2495"/>
                  </a:cubicBezTo>
                  <a:cubicBezTo>
                    <a:pt x="1866" y="1961"/>
                    <a:pt x="1848" y="1419"/>
                    <a:pt x="1698" y="906"/>
                  </a:cubicBezTo>
                  <a:cubicBezTo>
                    <a:pt x="1628" y="663"/>
                    <a:pt x="1527" y="421"/>
                    <a:pt x="1349" y="244"/>
                  </a:cubicBezTo>
                  <a:cubicBezTo>
                    <a:pt x="1204" y="99"/>
                    <a:pt x="1003" y="1"/>
                    <a:pt x="8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7"/>
            <p:cNvSpPr/>
            <p:nvPr/>
          </p:nvSpPr>
          <p:spPr>
            <a:xfrm>
              <a:off x="7253970" y="1212795"/>
              <a:ext cx="218169" cy="168362"/>
            </a:xfrm>
            <a:custGeom>
              <a:rect b="b" l="l" r="r" t="t"/>
              <a:pathLst>
                <a:path extrusionOk="0" h="4124" w="5344">
                  <a:moveTo>
                    <a:pt x="4087" y="1"/>
                  </a:moveTo>
                  <a:cubicBezTo>
                    <a:pt x="4015" y="1"/>
                    <a:pt x="3944" y="13"/>
                    <a:pt x="3876" y="40"/>
                  </a:cubicBezTo>
                  <a:cubicBezTo>
                    <a:pt x="3677" y="118"/>
                    <a:pt x="3542" y="306"/>
                    <a:pt x="3453" y="500"/>
                  </a:cubicBezTo>
                  <a:cubicBezTo>
                    <a:pt x="3177" y="1120"/>
                    <a:pt x="3296" y="1836"/>
                    <a:pt x="3421" y="2502"/>
                  </a:cubicBezTo>
                  <a:cubicBezTo>
                    <a:pt x="3339" y="2064"/>
                    <a:pt x="2054" y="1691"/>
                    <a:pt x="1699" y="1622"/>
                  </a:cubicBezTo>
                  <a:cubicBezTo>
                    <a:pt x="1542" y="1592"/>
                    <a:pt x="1353" y="1566"/>
                    <a:pt x="1164" y="1566"/>
                  </a:cubicBezTo>
                  <a:cubicBezTo>
                    <a:pt x="779" y="1566"/>
                    <a:pt x="397" y="1675"/>
                    <a:pt x="297" y="2080"/>
                  </a:cubicBezTo>
                  <a:cubicBezTo>
                    <a:pt x="1" y="3278"/>
                    <a:pt x="2129" y="3983"/>
                    <a:pt x="2942" y="4096"/>
                  </a:cubicBezTo>
                  <a:cubicBezTo>
                    <a:pt x="3071" y="4114"/>
                    <a:pt x="3204" y="4123"/>
                    <a:pt x="3338" y="4123"/>
                  </a:cubicBezTo>
                  <a:cubicBezTo>
                    <a:pt x="4002" y="4123"/>
                    <a:pt x="4679" y="3893"/>
                    <a:pt x="5036" y="3348"/>
                  </a:cubicBezTo>
                  <a:cubicBezTo>
                    <a:pt x="5291" y="2957"/>
                    <a:pt x="5343" y="2461"/>
                    <a:pt x="5301" y="1995"/>
                  </a:cubicBezTo>
                  <a:cubicBezTo>
                    <a:pt x="5262" y="1574"/>
                    <a:pt x="5154" y="1157"/>
                    <a:pt x="4980" y="769"/>
                  </a:cubicBezTo>
                  <a:cubicBezTo>
                    <a:pt x="4881" y="546"/>
                    <a:pt x="4756" y="326"/>
                    <a:pt x="4563" y="176"/>
                  </a:cubicBezTo>
                  <a:cubicBezTo>
                    <a:pt x="4429" y="69"/>
                    <a:pt x="4257" y="1"/>
                    <a:pt x="40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7"/>
            <p:cNvSpPr/>
            <p:nvPr/>
          </p:nvSpPr>
          <p:spPr>
            <a:xfrm>
              <a:off x="8642327" y="692391"/>
              <a:ext cx="163300" cy="131171"/>
            </a:xfrm>
            <a:custGeom>
              <a:rect b="b" l="l" r="r" t="t"/>
              <a:pathLst>
                <a:path extrusionOk="0" h="3213" w="4000">
                  <a:moveTo>
                    <a:pt x="762" y="1"/>
                  </a:moveTo>
                  <a:cubicBezTo>
                    <a:pt x="760" y="1"/>
                    <a:pt x="758" y="1"/>
                    <a:pt x="756" y="1"/>
                  </a:cubicBezTo>
                  <a:cubicBezTo>
                    <a:pt x="471" y="5"/>
                    <a:pt x="278" y="303"/>
                    <a:pt x="205" y="580"/>
                  </a:cubicBezTo>
                  <a:cubicBezTo>
                    <a:pt x="0" y="1361"/>
                    <a:pt x="333" y="2215"/>
                    <a:pt x="901" y="2789"/>
                  </a:cubicBezTo>
                  <a:cubicBezTo>
                    <a:pt x="1198" y="3089"/>
                    <a:pt x="1536" y="3213"/>
                    <a:pt x="1877" y="3213"/>
                  </a:cubicBezTo>
                  <a:cubicBezTo>
                    <a:pt x="2624" y="3213"/>
                    <a:pt x="3389" y="2618"/>
                    <a:pt x="3795" y="1961"/>
                  </a:cubicBezTo>
                  <a:cubicBezTo>
                    <a:pt x="3908" y="1778"/>
                    <a:pt x="3999" y="1543"/>
                    <a:pt x="3894" y="1357"/>
                  </a:cubicBezTo>
                  <a:cubicBezTo>
                    <a:pt x="3825" y="1235"/>
                    <a:pt x="3686" y="1166"/>
                    <a:pt x="3547" y="1152"/>
                  </a:cubicBezTo>
                  <a:cubicBezTo>
                    <a:pt x="3527" y="1150"/>
                    <a:pt x="3507" y="1149"/>
                    <a:pt x="3487" y="1149"/>
                  </a:cubicBezTo>
                  <a:cubicBezTo>
                    <a:pt x="3368" y="1149"/>
                    <a:pt x="3249" y="1182"/>
                    <a:pt x="3137" y="1222"/>
                  </a:cubicBezTo>
                  <a:cubicBezTo>
                    <a:pt x="2616" y="1407"/>
                    <a:pt x="2156" y="1766"/>
                    <a:pt x="1852" y="2229"/>
                  </a:cubicBezTo>
                  <a:cubicBezTo>
                    <a:pt x="1914" y="1549"/>
                    <a:pt x="1701" y="850"/>
                    <a:pt x="1274" y="320"/>
                  </a:cubicBezTo>
                  <a:cubicBezTo>
                    <a:pt x="1144" y="157"/>
                    <a:pt x="970" y="1"/>
                    <a:pt x="7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7"/>
            <p:cNvSpPr/>
            <p:nvPr/>
          </p:nvSpPr>
          <p:spPr>
            <a:xfrm>
              <a:off x="7420661" y="1530868"/>
              <a:ext cx="1572620" cy="1394786"/>
            </a:xfrm>
            <a:custGeom>
              <a:rect b="b" l="l" r="r" t="t"/>
              <a:pathLst>
                <a:path extrusionOk="0" h="34165" w="38521">
                  <a:moveTo>
                    <a:pt x="36458" y="0"/>
                  </a:moveTo>
                  <a:cubicBezTo>
                    <a:pt x="36385" y="884"/>
                    <a:pt x="36087" y="1749"/>
                    <a:pt x="35589" y="2483"/>
                  </a:cubicBezTo>
                  <a:cubicBezTo>
                    <a:pt x="34740" y="3735"/>
                    <a:pt x="33323" y="4581"/>
                    <a:pt x="31819" y="4738"/>
                  </a:cubicBezTo>
                  <a:cubicBezTo>
                    <a:pt x="32520" y="5690"/>
                    <a:pt x="32812" y="7010"/>
                    <a:pt x="32311" y="8082"/>
                  </a:cubicBezTo>
                  <a:cubicBezTo>
                    <a:pt x="31938" y="8881"/>
                    <a:pt x="31060" y="9438"/>
                    <a:pt x="30204" y="9438"/>
                  </a:cubicBezTo>
                  <a:cubicBezTo>
                    <a:pt x="29913" y="9438"/>
                    <a:pt x="29624" y="9373"/>
                    <a:pt x="29359" y="9232"/>
                  </a:cubicBezTo>
                  <a:lnTo>
                    <a:pt x="29359" y="9232"/>
                  </a:lnTo>
                  <a:cubicBezTo>
                    <a:pt x="29593" y="9938"/>
                    <a:pt x="29825" y="10667"/>
                    <a:pt x="29726" y="11403"/>
                  </a:cubicBezTo>
                  <a:cubicBezTo>
                    <a:pt x="29627" y="12133"/>
                    <a:pt x="29083" y="12865"/>
                    <a:pt x="28344" y="12915"/>
                  </a:cubicBezTo>
                  <a:cubicBezTo>
                    <a:pt x="28868" y="14873"/>
                    <a:pt x="28700" y="17233"/>
                    <a:pt x="27168" y="18562"/>
                  </a:cubicBezTo>
                  <a:cubicBezTo>
                    <a:pt x="26500" y="19143"/>
                    <a:pt x="25614" y="19458"/>
                    <a:pt x="24730" y="19458"/>
                  </a:cubicBezTo>
                  <a:cubicBezTo>
                    <a:pt x="24419" y="19458"/>
                    <a:pt x="24109" y="19419"/>
                    <a:pt x="23809" y="19339"/>
                  </a:cubicBezTo>
                  <a:cubicBezTo>
                    <a:pt x="22654" y="19034"/>
                    <a:pt x="21676" y="18121"/>
                    <a:pt x="21285" y="16989"/>
                  </a:cubicBezTo>
                  <a:lnTo>
                    <a:pt x="21285" y="16989"/>
                  </a:lnTo>
                  <a:cubicBezTo>
                    <a:pt x="21721" y="18256"/>
                    <a:pt x="21422" y="19791"/>
                    <a:pt x="20408" y="20663"/>
                  </a:cubicBezTo>
                  <a:cubicBezTo>
                    <a:pt x="19913" y="21089"/>
                    <a:pt x="19253" y="21310"/>
                    <a:pt x="18603" y="21310"/>
                  </a:cubicBezTo>
                  <a:cubicBezTo>
                    <a:pt x="17920" y="21310"/>
                    <a:pt x="17248" y="21067"/>
                    <a:pt x="16783" y="20564"/>
                  </a:cubicBezTo>
                  <a:lnTo>
                    <a:pt x="16783" y="20564"/>
                  </a:lnTo>
                  <a:cubicBezTo>
                    <a:pt x="17281" y="21662"/>
                    <a:pt x="16898" y="23059"/>
                    <a:pt x="15980" y="23840"/>
                  </a:cubicBezTo>
                  <a:cubicBezTo>
                    <a:pt x="15390" y="24337"/>
                    <a:pt x="14618" y="24584"/>
                    <a:pt x="13845" y="24584"/>
                  </a:cubicBezTo>
                  <a:cubicBezTo>
                    <a:pt x="13409" y="24584"/>
                    <a:pt x="12972" y="24505"/>
                    <a:pt x="12567" y="24349"/>
                  </a:cubicBezTo>
                  <a:cubicBezTo>
                    <a:pt x="11439" y="23918"/>
                    <a:pt x="10563" y="22941"/>
                    <a:pt x="10138" y="21813"/>
                  </a:cubicBezTo>
                  <a:cubicBezTo>
                    <a:pt x="10019" y="22791"/>
                    <a:pt x="9239" y="23589"/>
                    <a:pt x="8359" y="24036"/>
                  </a:cubicBezTo>
                  <a:cubicBezTo>
                    <a:pt x="7666" y="24389"/>
                    <a:pt x="6888" y="24563"/>
                    <a:pt x="6110" y="24563"/>
                  </a:cubicBezTo>
                  <a:cubicBezTo>
                    <a:pt x="5174" y="24563"/>
                    <a:pt x="4237" y="24311"/>
                    <a:pt x="3445" y="23815"/>
                  </a:cubicBezTo>
                  <a:cubicBezTo>
                    <a:pt x="2354" y="23129"/>
                    <a:pt x="1566" y="21994"/>
                    <a:pt x="1256" y="20745"/>
                  </a:cubicBezTo>
                  <a:cubicBezTo>
                    <a:pt x="1048" y="21063"/>
                    <a:pt x="865" y="21393"/>
                    <a:pt x="708" y="21741"/>
                  </a:cubicBezTo>
                  <a:cubicBezTo>
                    <a:pt x="134" y="23020"/>
                    <a:pt x="1" y="24586"/>
                    <a:pt x="712" y="25800"/>
                  </a:cubicBezTo>
                  <a:cubicBezTo>
                    <a:pt x="1216" y="26658"/>
                    <a:pt x="2218" y="27232"/>
                    <a:pt x="3187" y="27232"/>
                  </a:cubicBezTo>
                  <a:cubicBezTo>
                    <a:pt x="3585" y="27232"/>
                    <a:pt x="3979" y="27134"/>
                    <a:pt x="4330" y="26920"/>
                  </a:cubicBezTo>
                  <a:lnTo>
                    <a:pt x="4330" y="26920"/>
                  </a:lnTo>
                  <a:cubicBezTo>
                    <a:pt x="3824" y="28258"/>
                    <a:pt x="3980" y="29792"/>
                    <a:pt x="4635" y="31064"/>
                  </a:cubicBezTo>
                  <a:cubicBezTo>
                    <a:pt x="5076" y="31929"/>
                    <a:pt x="5750" y="32668"/>
                    <a:pt x="6599" y="33143"/>
                  </a:cubicBezTo>
                  <a:cubicBezTo>
                    <a:pt x="7328" y="33551"/>
                    <a:pt x="8156" y="33746"/>
                    <a:pt x="8990" y="33746"/>
                  </a:cubicBezTo>
                  <a:cubicBezTo>
                    <a:pt x="10551" y="33746"/>
                    <a:pt x="12127" y="33062"/>
                    <a:pt x="13088" y="31825"/>
                  </a:cubicBezTo>
                  <a:cubicBezTo>
                    <a:pt x="13976" y="33347"/>
                    <a:pt x="15745" y="34165"/>
                    <a:pt x="17495" y="34165"/>
                  </a:cubicBezTo>
                  <a:cubicBezTo>
                    <a:pt x="18779" y="34165"/>
                    <a:pt x="20052" y="33724"/>
                    <a:pt x="20956" y="32798"/>
                  </a:cubicBezTo>
                  <a:cubicBezTo>
                    <a:pt x="22082" y="33349"/>
                    <a:pt x="23293" y="33912"/>
                    <a:pt x="24524" y="33912"/>
                  </a:cubicBezTo>
                  <a:cubicBezTo>
                    <a:pt x="24742" y="33912"/>
                    <a:pt x="24961" y="33894"/>
                    <a:pt x="25180" y="33856"/>
                  </a:cubicBezTo>
                  <a:cubicBezTo>
                    <a:pt x="26634" y="33596"/>
                    <a:pt x="27906" y="31944"/>
                    <a:pt x="27205" y="30641"/>
                  </a:cubicBezTo>
                  <a:lnTo>
                    <a:pt x="27205" y="30641"/>
                  </a:lnTo>
                  <a:cubicBezTo>
                    <a:pt x="28156" y="31132"/>
                    <a:pt x="29210" y="31363"/>
                    <a:pt x="30270" y="31363"/>
                  </a:cubicBezTo>
                  <a:cubicBezTo>
                    <a:pt x="31578" y="31363"/>
                    <a:pt x="32894" y="31013"/>
                    <a:pt x="34039" y="30371"/>
                  </a:cubicBezTo>
                  <a:cubicBezTo>
                    <a:pt x="35204" y="29724"/>
                    <a:pt x="36191" y="28771"/>
                    <a:pt x="36808" y="27581"/>
                  </a:cubicBezTo>
                  <a:cubicBezTo>
                    <a:pt x="38521" y="24268"/>
                    <a:pt x="37073" y="19695"/>
                    <a:pt x="33761" y="17980"/>
                  </a:cubicBezTo>
                  <a:cubicBezTo>
                    <a:pt x="35449" y="17307"/>
                    <a:pt x="36838" y="15910"/>
                    <a:pt x="37504" y="14218"/>
                  </a:cubicBezTo>
                  <a:cubicBezTo>
                    <a:pt x="38016" y="12904"/>
                    <a:pt x="37738" y="10933"/>
                    <a:pt x="36339" y="10739"/>
                  </a:cubicBezTo>
                  <a:cubicBezTo>
                    <a:pt x="37306" y="10057"/>
                    <a:pt x="37802" y="8771"/>
                    <a:pt x="37550" y="7620"/>
                  </a:cubicBezTo>
                  <a:cubicBezTo>
                    <a:pt x="37298" y="6465"/>
                    <a:pt x="36308" y="5503"/>
                    <a:pt x="35151" y="5285"/>
                  </a:cubicBezTo>
                  <a:cubicBezTo>
                    <a:pt x="36681" y="4467"/>
                    <a:pt x="37461" y="2465"/>
                    <a:pt x="36887" y="826"/>
                  </a:cubicBezTo>
                  <a:cubicBezTo>
                    <a:pt x="36782" y="533"/>
                    <a:pt x="36637" y="252"/>
                    <a:pt x="364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7"/>
            <p:cNvSpPr/>
            <p:nvPr/>
          </p:nvSpPr>
          <p:spPr>
            <a:xfrm>
              <a:off x="7809852" y="1582471"/>
              <a:ext cx="152767" cy="235724"/>
            </a:xfrm>
            <a:custGeom>
              <a:rect b="b" l="l" r="r" t="t"/>
              <a:pathLst>
                <a:path extrusionOk="0" h="5774" w="3742">
                  <a:moveTo>
                    <a:pt x="1421" y="0"/>
                  </a:moveTo>
                  <a:cubicBezTo>
                    <a:pt x="1292" y="0"/>
                    <a:pt x="1167" y="34"/>
                    <a:pt x="1059" y="115"/>
                  </a:cubicBezTo>
                  <a:cubicBezTo>
                    <a:pt x="930" y="210"/>
                    <a:pt x="852" y="355"/>
                    <a:pt x="791" y="501"/>
                  </a:cubicBezTo>
                  <a:cubicBezTo>
                    <a:pt x="533" y="1132"/>
                    <a:pt x="570" y="1860"/>
                    <a:pt x="822" y="2491"/>
                  </a:cubicBezTo>
                  <a:cubicBezTo>
                    <a:pt x="1074" y="3120"/>
                    <a:pt x="1532" y="3658"/>
                    <a:pt x="2071" y="4071"/>
                  </a:cubicBezTo>
                  <a:cubicBezTo>
                    <a:pt x="1636" y="3945"/>
                    <a:pt x="1198" y="3819"/>
                    <a:pt x="762" y="3693"/>
                  </a:cubicBezTo>
                  <a:cubicBezTo>
                    <a:pt x="686" y="3670"/>
                    <a:pt x="604" y="3648"/>
                    <a:pt x="525" y="3648"/>
                  </a:cubicBezTo>
                  <a:cubicBezTo>
                    <a:pt x="490" y="3648"/>
                    <a:pt x="456" y="3652"/>
                    <a:pt x="423" y="3662"/>
                  </a:cubicBezTo>
                  <a:cubicBezTo>
                    <a:pt x="258" y="3714"/>
                    <a:pt x="171" y="3896"/>
                    <a:pt x="144" y="4065"/>
                  </a:cubicBezTo>
                  <a:cubicBezTo>
                    <a:pt x="1" y="4986"/>
                    <a:pt x="1047" y="5774"/>
                    <a:pt x="1943" y="5774"/>
                  </a:cubicBezTo>
                  <a:cubicBezTo>
                    <a:pt x="2081" y="5774"/>
                    <a:pt x="2214" y="5755"/>
                    <a:pt x="2340" y="5716"/>
                  </a:cubicBezTo>
                  <a:cubicBezTo>
                    <a:pt x="3418" y="5377"/>
                    <a:pt x="3741" y="3842"/>
                    <a:pt x="3648" y="2871"/>
                  </a:cubicBezTo>
                  <a:cubicBezTo>
                    <a:pt x="3549" y="1851"/>
                    <a:pt x="2995" y="883"/>
                    <a:pt x="2164" y="285"/>
                  </a:cubicBezTo>
                  <a:cubicBezTo>
                    <a:pt x="1949" y="129"/>
                    <a:pt x="1675" y="0"/>
                    <a:pt x="14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7"/>
            <p:cNvSpPr/>
            <p:nvPr/>
          </p:nvSpPr>
          <p:spPr>
            <a:xfrm>
              <a:off x="8369694" y="1277463"/>
              <a:ext cx="174037" cy="223394"/>
            </a:xfrm>
            <a:custGeom>
              <a:rect b="b" l="l" r="r" t="t"/>
              <a:pathLst>
                <a:path extrusionOk="0" h="5472" w="4263">
                  <a:moveTo>
                    <a:pt x="3161" y="1"/>
                  </a:moveTo>
                  <a:cubicBezTo>
                    <a:pt x="2697" y="1"/>
                    <a:pt x="2197" y="293"/>
                    <a:pt x="1919" y="620"/>
                  </a:cubicBezTo>
                  <a:cubicBezTo>
                    <a:pt x="1598" y="997"/>
                    <a:pt x="1416" y="1471"/>
                    <a:pt x="1287" y="1947"/>
                  </a:cubicBezTo>
                  <a:cubicBezTo>
                    <a:pt x="1117" y="2581"/>
                    <a:pt x="1027" y="3236"/>
                    <a:pt x="1021" y="3891"/>
                  </a:cubicBezTo>
                  <a:cubicBezTo>
                    <a:pt x="894" y="3468"/>
                    <a:pt x="606" y="3097"/>
                    <a:pt x="230" y="2868"/>
                  </a:cubicBezTo>
                  <a:lnTo>
                    <a:pt x="230" y="2868"/>
                  </a:lnTo>
                  <a:cubicBezTo>
                    <a:pt x="1" y="3405"/>
                    <a:pt x="158" y="4031"/>
                    <a:pt x="407" y="4563"/>
                  </a:cubicBezTo>
                  <a:cubicBezTo>
                    <a:pt x="537" y="4842"/>
                    <a:pt x="700" y="5120"/>
                    <a:pt x="957" y="5291"/>
                  </a:cubicBezTo>
                  <a:cubicBezTo>
                    <a:pt x="1142" y="5416"/>
                    <a:pt x="1361" y="5471"/>
                    <a:pt x="1584" y="5471"/>
                  </a:cubicBezTo>
                  <a:cubicBezTo>
                    <a:pt x="1796" y="5471"/>
                    <a:pt x="2010" y="5421"/>
                    <a:pt x="2203" y="5334"/>
                  </a:cubicBezTo>
                  <a:cubicBezTo>
                    <a:pt x="3233" y="4860"/>
                    <a:pt x="4263" y="3282"/>
                    <a:pt x="4247" y="2135"/>
                  </a:cubicBezTo>
                  <a:cubicBezTo>
                    <a:pt x="4241" y="1633"/>
                    <a:pt x="4171" y="655"/>
                    <a:pt x="3827" y="284"/>
                  </a:cubicBezTo>
                  <a:cubicBezTo>
                    <a:pt x="3641" y="83"/>
                    <a:pt x="3406" y="1"/>
                    <a:pt x="31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7"/>
            <p:cNvSpPr/>
            <p:nvPr/>
          </p:nvSpPr>
          <p:spPr>
            <a:xfrm>
              <a:off x="8027902" y="735829"/>
              <a:ext cx="169220" cy="180732"/>
            </a:xfrm>
            <a:custGeom>
              <a:rect b="b" l="l" r="r" t="t"/>
              <a:pathLst>
                <a:path extrusionOk="0" h="4427" w="4145">
                  <a:moveTo>
                    <a:pt x="782" y="1"/>
                  </a:moveTo>
                  <a:cubicBezTo>
                    <a:pt x="544" y="1"/>
                    <a:pt x="311" y="157"/>
                    <a:pt x="182" y="365"/>
                  </a:cubicBezTo>
                  <a:cubicBezTo>
                    <a:pt x="31" y="610"/>
                    <a:pt x="1" y="913"/>
                    <a:pt x="5" y="1203"/>
                  </a:cubicBezTo>
                  <a:cubicBezTo>
                    <a:pt x="22" y="2163"/>
                    <a:pt x="402" y="3113"/>
                    <a:pt x="1048" y="3822"/>
                  </a:cubicBezTo>
                  <a:cubicBezTo>
                    <a:pt x="1306" y="4104"/>
                    <a:pt x="1627" y="4357"/>
                    <a:pt x="2006" y="4414"/>
                  </a:cubicBezTo>
                  <a:cubicBezTo>
                    <a:pt x="2060" y="4422"/>
                    <a:pt x="2115" y="4426"/>
                    <a:pt x="2170" y="4426"/>
                  </a:cubicBezTo>
                  <a:cubicBezTo>
                    <a:pt x="2498" y="4426"/>
                    <a:pt x="2823" y="4283"/>
                    <a:pt x="3082" y="4073"/>
                  </a:cubicBezTo>
                  <a:cubicBezTo>
                    <a:pt x="3383" y="3831"/>
                    <a:pt x="3609" y="3507"/>
                    <a:pt x="3818" y="3180"/>
                  </a:cubicBezTo>
                  <a:cubicBezTo>
                    <a:pt x="3983" y="2925"/>
                    <a:pt x="4145" y="2627"/>
                    <a:pt x="4064" y="2337"/>
                  </a:cubicBezTo>
                  <a:cubicBezTo>
                    <a:pt x="3984" y="2045"/>
                    <a:pt x="3667" y="1872"/>
                    <a:pt x="3359" y="1872"/>
                  </a:cubicBezTo>
                  <a:cubicBezTo>
                    <a:pt x="3327" y="1872"/>
                    <a:pt x="3294" y="1874"/>
                    <a:pt x="3262" y="1878"/>
                  </a:cubicBezTo>
                  <a:cubicBezTo>
                    <a:pt x="2893" y="1924"/>
                    <a:pt x="2392" y="2542"/>
                    <a:pt x="2061" y="2542"/>
                  </a:cubicBezTo>
                  <a:cubicBezTo>
                    <a:pt x="2020" y="2542"/>
                    <a:pt x="1981" y="2533"/>
                    <a:pt x="1946" y="2511"/>
                  </a:cubicBezTo>
                  <a:cubicBezTo>
                    <a:pt x="1711" y="2368"/>
                    <a:pt x="1755" y="1933"/>
                    <a:pt x="1732" y="1711"/>
                  </a:cubicBezTo>
                  <a:cubicBezTo>
                    <a:pt x="1696" y="1340"/>
                    <a:pt x="1616" y="977"/>
                    <a:pt x="1473" y="630"/>
                  </a:cubicBezTo>
                  <a:cubicBezTo>
                    <a:pt x="1364" y="365"/>
                    <a:pt x="1192" y="90"/>
                    <a:pt x="915" y="18"/>
                  </a:cubicBezTo>
                  <a:cubicBezTo>
                    <a:pt x="871" y="6"/>
                    <a:pt x="827" y="1"/>
                    <a:pt x="7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7"/>
            <p:cNvSpPr/>
            <p:nvPr/>
          </p:nvSpPr>
          <p:spPr>
            <a:xfrm>
              <a:off x="7507007" y="506185"/>
              <a:ext cx="533460" cy="1579478"/>
            </a:xfrm>
            <a:custGeom>
              <a:rect b="b" l="l" r="r" t="t"/>
              <a:pathLst>
                <a:path extrusionOk="0" h="38689" w="13067">
                  <a:moveTo>
                    <a:pt x="12660" y="1"/>
                  </a:moveTo>
                  <a:cubicBezTo>
                    <a:pt x="12572" y="1"/>
                    <a:pt x="12484" y="39"/>
                    <a:pt x="12431" y="128"/>
                  </a:cubicBezTo>
                  <a:cubicBezTo>
                    <a:pt x="11190" y="2219"/>
                    <a:pt x="10532" y="4728"/>
                    <a:pt x="10445" y="7148"/>
                  </a:cubicBezTo>
                  <a:cubicBezTo>
                    <a:pt x="10370" y="9170"/>
                    <a:pt x="10598" y="11309"/>
                    <a:pt x="11269" y="13252"/>
                  </a:cubicBezTo>
                  <a:cubicBezTo>
                    <a:pt x="10935" y="13205"/>
                    <a:pt x="10596" y="13176"/>
                    <a:pt x="10261" y="13176"/>
                  </a:cubicBezTo>
                  <a:cubicBezTo>
                    <a:pt x="9267" y="13176"/>
                    <a:pt x="8310" y="13433"/>
                    <a:pt x="7620" y="14249"/>
                  </a:cubicBezTo>
                  <a:cubicBezTo>
                    <a:pt x="6484" y="15591"/>
                    <a:pt x="6820" y="17275"/>
                    <a:pt x="7421" y="18776"/>
                  </a:cubicBezTo>
                  <a:cubicBezTo>
                    <a:pt x="7085" y="18730"/>
                    <a:pt x="6744" y="18703"/>
                    <a:pt x="6407" y="18703"/>
                  </a:cubicBezTo>
                  <a:cubicBezTo>
                    <a:pt x="5049" y="18703"/>
                    <a:pt x="3742" y="19130"/>
                    <a:pt x="2947" y="20386"/>
                  </a:cubicBezTo>
                  <a:cubicBezTo>
                    <a:pt x="2441" y="21184"/>
                    <a:pt x="2393" y="22157"/>
                    <a:pt x="2764" y="23016"/>
                  </a:cubicBezTo>
                  <a:cubicBezTo>
                    <a:pt x="2964" y="23485"/>
                    <a:pt x="3264" y="23894"/>
                    <a:pt x="3607" y="24266"/>
                  </a:cubicBezTo>
                  <a:cubicBezTo>
                    <a:pt x="2844" y="24447"/>
                    <a:pt x="2117" y="24860"/>
                    <a:pt x="1497" y="25315"/>
                  </a:cubicBezTo>
                  <a:cubicBezTo>
                    <a:pt x="1016" y="25670"/>
                    <a:pt x="567" y="26093"/>
                    <a:pt x="309" y="26641"/>
                  </a:cubicBezTo>
                  <a:cubicBezTo>
                    <a:pt x="0" y="27300"/>
                    <a:pt x="20" y="28028"/>
                    <a:pt x="217" y="28717"/>
                  </a:cubicBezTo>
                  <a:cubicBezTo>
                    <a:pt x="723" y="30491"/>
                    <a:pt x="2161" y="31865"/>
                    <a:pt x="3880" y="32429"/>
                  </a:cubicBezTo>
                  <a:cubicBezTo>
                    <a:pt x="3056" y="33278"/>
                    <a:pt x="2665" y="34522"/>
                    <a:pt x="2653" y="35731"/>
                  </a:cubicBezTo>
                  <a:cubicBezTo>
                    <a:pt x="2645" y="36614"/>
                    <a:pt x="2828" y="37610"/>
                    <a:pt x="3554" y="38193"/>
                  </a:cubicBezTo>
                  <a:cubicBezTo>
                    <a:pt x="4021" y="38569"/>
                    <a:pt x="4578" y="38689"/>
                    <a:pt x="5148" y="38689"/>
                  </a:cubicBezTo>
                  <a:cubicBezTo>
                    <a:pt x="5536" y="38689"/>
                    <a:pt x="5929" y="38634"/>
                    <a:pt x="6305" y="38567"/>
                  </a:cubicBezTo>
                  <a:cubicBezTo>
                    <a:pt x="6869" y="38465"/>
                    <a:pt x="6772" y="37511"/>
                    <a:pt x="6225" y="37511"/>
                  </a:cubicBezTo>
                  <a:cubicBezTo>
                    <a:pt x="6204" y="37511"/>
                    <a:pt x="6183" y="37512"/>
                    <a:pt x="6162" y="37515"/>
                  </a:cubicBezTo>
                  <a:cubicBezTo>
                    <a:pt x="5869" y="37552"/>
                    <a:pt x="5519" y="37611"/>
                    <a:pt x="5179" y="37611"/>
                  </a:cubicBezTo>
                  <a:cubicBezTo>
                    <a:pt x="4825" y="37611"/>
                    <a:pt x="4482" y="37547"/>
                    <a:pt x="4224" y="37329"/>
                  </a:cubicBezTo>
                  <a:cubicBezTo>
                    <a:pt x="3752" y="36927"/>
                    <a:pt x="3735" y="36145"/>
                    <a:pt x="3757" y="35579"/>
                  </a:cubicBezTo>
                  <a:cubicBezTo>
                    <a:pt x="3801" y="34466"/>
                    <a:pt x="4270" y="33108"/>
                    <a:pt x="5401" y="32681"/>
                  </a:cubicBezTo>
                  <a:cubicBezTo>
                    <a:pt x="5978" y="32464"/>
                    <a:pt x="5896" y="31639"/>
                    <a:pt x="5255" y="31598"/>
                  </a:cubicBezTo>
                  <a:cubicBezTo>
                    <a:pt x="3575" y="31494"/>
                    <a:pt x="1978" y="30334"/>
                    <a:pt x="1384" y="28750"/>
                  </a:cubicBezTo>
                  <a:cubicBezTo>
                    <a:pt x="1205" y="28275"/>
                    <a:pt x="1068" y="27726"/>
                    <a:pt x="1253" y="27231"/>
                  </a:cubicBezTo>
                  <a:cubicBezTo>
                    <a:pt x="1405" y="26819"/>
                    <a:pt x="1752" y="26493"/>
                    <a:pt x="2100" y="26237"/>
                  </a:cubicBezTo>
                  <a:cubicBezTo>
                    <a:pt x="2730" y="25773"/>
                    <a:pt x="3545" y="25293"/>
                    <a:pt x="4357" y="25293"/>
                  </a:cubicBezTo>
                  <a:cubicBezTo>
                    <a:pt x="4534" y="25293"/>
                    <a:pt x="4711" y="25316"/>
                    <a:pt x="4885" y="25366"/>
                  </a:cubicBezTo>
                  <a:cubicBezTo>
                    <a:pt x="4933" y="25380"/>
                    <a:pt x="4981" y="25387"/>
                    <a:pt x="5027" y="25387"/>
                  </a:cubicBezTo>
                  <a:cubicBezTo>
                    <a:pt x="5484" y="25387"/>
                    <a:pt x="5837" y="24759"/>
                    <a:pt x="5435" y="24421"/>
                  </a:cubicBezTo>
                  <a:cubicBezTo>
                    <a:pt x="4462" y="23601"/>
                    <a:pt x="3062" y="22334"/>
                    <a:pt x="3923" y="20960"/>
                  </a:cubicBezTo>
                  <a:cubicBezTo>
                    <a:pt x="4475" y="20080"/>
                    <a:pt x="5415" y="19803"/>
                    <a:pt x="6386" y="19803"/>
                  </a:cubicBezTo>
                  <a:cubicBezTo>
                    <a:pt x="7010" y="19803"/>
                    <a:pt x="7646" y="19917"/>
                    <a:pt x="8202" y="20059"/>
                  </a:cubicBezTo>
                  <a:cubicBezTo>
                    <a:pt x="8253" y="20072"/>
                    <a:pt x="8302" y="20078"/>
                    <a:pt x="8349" y="20078"/>
                  </a:cubicBezTo>
                  <a:cubicBezTo>
                    <a:pt x="8757" y="20078"/>
                    <a:pt x="9011" y="19628"/>
                    <a:pt x="8825" y="19248"/>
                  </a:cubicBezTo>
                  <a:cubicBezTo>
                    <a:pt x="8225" y="18013"/>
                    <a:pt x="7351" y="16164"/>
                    <a:pt x="8469" y="14942"/>
                  </a:cubicBezTo>
                  <a:cubicBezTo>
                    <a:pt x="8883" y="14490"/>
                    <a:pt x="9469" y="14335"/>
                    <a:pt x="10085" y="14335"/>
                  </a:cubicBezTo>
                  <a:cubicBezTo>
                    <a:pt x="10796" y="14335"/>
                    <a:pt x="11547" y="14541"/>
                    <a:pt x="12123" y="14736"/>
                  </a:cubicBezTo>
                  <a:cubicBezTo>
                    <a:pt x="12179" y="14754"/>
                    <a:pt x="12235" y="14762"/>
                    <a:pt x="12291" y="14762"/>
                  </a:cubicBezTo>
                  <a:cubicBezTo>
                    <a:pt x="12691" y="14762"/>
                    <a:pt x="13066" y="14336"/>
                    <a:pt x="12922" y="13936"/>
                  </a:cubicBezTo>
                  <a:cubicBezTo>
                    <a:pt x="12525" y="12839"/>
                    <a:pt x="12155" y="11767"/>
                    <a:pt x="11912" y="10624"/>
                  </a:cubicBezTo>
                  <a:cubicBezTo>
                    <a:pt x="11669" y="9479"/>
                    <a:pt x="11567" y="8318"/>
                    <a:pt x="11585" y="7148"/>
                  </a:cubicBezTo>
                  <a:cubicBezTo>
                    <a:pt x="11605" y="5999"/>
                    <a:pt x="11721" y="4838"/>
                    <a:pt x="11926" y="3708"/>
                  </a:cubicBezTo>
                  <a:cubicBezTo>
                    <a:pt x="12134" y="2551"/>
                    <a:pt x="12517" y="1438"/>
                    <a:pt x="12929" y="338"/>
                  </a:cubicBezTo>
                  <a:cubicBezTo>
                    <a:pt x="13003" y="143"/>
                    <a:pt x="12830" y="1"/>
                    <a:pt x="1266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7"/>
            <p:cNvSpPr/>
            <p:nvPr/>
          </p:nvSpPr>
          <p:spPr>
            <a:xfrm>
              <a:off x="6459340" y="3150054"/>
              <a:ext cx="174731" cy="644668"/>
            </a:xfrm>
            <a:custGeom>
              <a:rect b="b" l="l" r="r" t="t"/>
              <a:pathLst>
                <a:path extrusionOk="0" h="15791" w="4280">
                  <a:moveTo>
                    <a:pt x="1537" y="0"/>
                  </a:moveTo>
                  <a:lnTo>
                    <a:pt x="135" y="14277"/>
                  </a:lnTo>
                  <a:lnTo>
                    <a:pt x="1" y="15667"/>
                  </a:lnTo>
                  <a:lnTo>
                    <a:pt x="4279" y="15790"/>
                  </a:lnTo>
                  <a:lnTo>
                    <a:pt x="4279" y="15790"/>
                  </a:lnTo>
                  <a:lnTo>
                    <a:pt x="3314" y="5192"/>
                  </a:lnTo>
                  <a:lnTo>
                    <a:pt x="2963" y="1313"/>
                  </a:lnTo>
                  <a:lnTo>
                    <a:pt x="15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7"/>
            <p:cNvSpPr/>
            <p:nvPr/>
          </p:nvSpPr>
          <p:spPr>
            <a:xfrm>
              <a:off x="6459340" y="3359448"/>
              <a:ext cx="174731" cy="435276"/>
            </a:xfrm>
            <a:custGeom>
              <a:rect b="b" l="l" r="r" t="t"/>
              <a:pathLst>
                <a:path extrusionOk="0" h="10662" w="4280">
                  <a:moveTo>
                    <a:pt x="3040" y="1"/>
                  </a:moveTo>
                  <a:cubicBezTo>
                    <a:pt x="2919" y="1"/>
                    <a:pt x="2802" y="40"/>
                    <a:pt x="2693" y="131"/>
                  </a:cubicBezTo>
                  <a:cubicBezTo>
                    <a:pt x="2387" y="388"/>
                    <a:pt x="2286" y="1217"/>
                    <a:pt x="2239" y="1587"/>
                  </a:cubicBezTo>
                  <a:cubicBezTo>
                    <a:pt x="2163" y="2155"/>
                    <a:pt x="2187" y="2735"/>
                    <a:pt x="2265" y="3301"/>
                  </a:cubicBezTo>
                  <a:cubicBezTo>
                    <a:pt x="2421" y="4389"/>
                    <a:pt x="2775" y="5439"/>
                    <a:pt x="3024" y="6510"/>
                  </a:cubicBezTo>
                  <a:cubicBezTo>
                    <a:pt x="3116" y="6907"/>
                    <a:pt x="3178" y="7368"/>
                    <a:pt x="2925" y="7685"/>
                  </a:cubicBezTo>
                  <a:cubicBezTo>
                    <a:pt x="2686" y="7983"/>
                    <a:pt x="2276" y="8041"/>
                    <a:pt x="1909" y="8133"/>
                  </a:cubicBezTo>
                  <a:cubicBezTo>
                    <a:pt x="1239" y="8299"/>
                    <a:pt x="628" y="8659"/>
                    <a:pt x="138" y="9148"/>
                  </a:cubicBezTo>
                  <a:lnTo>
                    <a:pt x="1" y="10538"/>
                  </a:lnTo>
                  <a:lnTo>
                    <a:pt x="4279" y="10661"/>
                  </a:lnTo>
                  <a:lnTo>
                    <a:pt x="3316" y="60"/>
                  </a:lnTo>
                  <a:cubicBezTo>
                    <a:pt x="3222" y="22"/>
                    <a:pt x="3130" y="1"/>
                    <a:pt x="30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7"/>
            <p:cNvSpPr/>
            <p:nvPr/>
          </p:nvSpPr>
          <p:spPr>
            <a:xfrm>
              <a:off x="5883536" y="1428681"/>
              <a:ext cx="1217116" cy="2018347"/>
            </a:xfrm>
            <a:custGeom>
              <a:rect b="b" l="l" r="r" t="t"/>
              <a:pathLst>
                <a:path extrusionOk="0" h="49439" w="29813">
                  <a:moveTo>
                    <a:pt x="16869" y="0"/>
                  </a:moveTo>
                  <a:cubicBezTo>
                    <a:pt x="16125" y="0"/>
                    <a:pt x="15396" y="234"/>
                    <a:pt x="14848" y="740"/>
                  </a:cubicBezTo>
                  <a:cubicBezTo>
                    <a:pt x="13398" y="2073"/>
                    <a:pt x="13772" y="4404"/>
                    <a:pt x="14263" y="6311"/>
                  </a:cubicBezTo>
                  <a:cubicBezTo>
                    <a:pt x="14095" y="5832"/>
                    <a:pt x="13614" y="5602"/>
                    <a:pt x="13108" y="5602"/>
                  </a:cubicBezTo>
                  <a:cubicBezTo>
                    <a:pt x="12649" y="5602"/>
                    <a:pt x="12169" y="5792"/>
                    <a:pt x="11883" y="6157"/>
                  </a:cubicBezTo>
                  <a:cubicBezTo>
                    <a:pt x="11284" y="6922"/>
                    <a:pt x="11387" y="8031"/>
                    <a:pt x="11742" y="8930"/>
                  </a:cubicBezTo>
                  <a:cubicBezTo>
                    <a:pt x="11118" y="8343"/>
                    <a:pt x="10291" y="8073"/>
                    <a:pt x="9446" y="8073"/>
                  </a:cubicBezTo>
                  <a:cubicBezTo>
                    <a:pt x="8121" y="8073"/>
                    <a:pt x="6750" y="8737"/>
                    <a:pt x="6045" y="9885"/>
                  </a:cubicBezTo>
                  <a:cubicBezTo>
                    <a:pt x="4891" y="11758"/>
                    <a:pt x="5482" y="14410"/>
                    <a:pt x="7129" y="15872"/>
                  </a:cubicBezTo>
                  <a:cubicBezTo>
                    <a:pt x="7026" y="15859"/>
                    <a:pt x="6922" y="15852"/>
                    <a:pt x="6818" y="15852"/>
                  </a:cubicBezTo>
                  <a:cubicBezTo>
                    <a:pt x="5729" y="15852"/>
                    <a:pt x="4654" y="16557"/>
                    <a:pt x="4251" y="17579"/>
                  </a:cubicBezTo>
                  <a:cubicBezTo>
                    <a:pt x="3807" y="18695"/>
                    <a:pt x="4210" y="20086"/>
                    <a:pt x="5181" y="20796"/>
                  </a:cubicBezTo>
                  <a:cubicBezTo>
                    <a:pt x="4985" y="20746"/>
                    <a:pt x="4788" y="20723"/>
                    <a:pt x="4591" y="20723"/>
                  </a:cubicBezTo>
                  <a:cubicBezTo>
                    <a:pt x="3612" y="20723"/>
                    <a:pt x="2646" y="21298"/>
                    <a:pt x="1967" y="22041"/>
                  </a:cubicBezTo>
                  <a:cubicBezTo>
                    <a:pt x="14" y="24177"/>
                    <a:pt x="0" y="27806"/>
                    <a:pt x="1938" y="29955"/>
                  </a:cubicBezTo>
                  <a:cubicBezTo>
                    <a:pt x="2578" y="30668"/>
                    <a:pt x="3470" y="31238"/>
                    <a:pt x="4420" y="31238"/>
                  </a:cubicBezTo>
                  <a:cubicBezTo>
                    <a:pt x="4480" y="31238"/>
                    <a:pt x="4541" y="31236"/>
                    <a:pt x="4602" y="31231"/>
                  </a:cubicBezTo>
                  <a:lnTo>
                    <a:pt x="4602" y="31231"/>
                  </a:lnTo>
                  <a:cubicBezTo>
                    <a:pt x="3654" y="31514"/>
                    <a:pt x="2762" y="31979"/>
                    <a:pt x="1990" y="32601"/>
                  </a:cubicBezTo>
                  <a:cubicBezTo>
                    <a:pt x="1321" y="33143"/>
                    <a:pt x="703" y="33891"/>
                    <a:pt x="738" y="34752"/>
                  </a:cubicBezTo>
                  <a:cubicBezTo>
                    <a:pt x="768" y="35609"/>
                    <a:pt x="1448" y="36333"/>
                    <a:pt x="2234" y="36669"/>
                  </a:cubicBezTo>
                  <a:cubicBezTo>
                    <a:pt x="3020" y="37008"/>
                    <a:pt x="3898" y="37038"/>
                    <a:pt x="4755" y="37067"/>
                  </a:cubicBezTo>
                  <a:cubicBezTo>
                    <a:pt x="4746" y="37745"/>
                    <a:pt x="4839" y="38417"/>
                    <a:pt x="5028" y="39064"/>
                  </a:cubicBezTo>
                  <a:cubicBezTo>
                    <a:pt x="5126" y="39403"/>
                    <a:pt x="5251" y="39732"/>
                    <a:pt x="5398" y="40051"/>
                  </a:cubicBezTo>
                  <a:cubicBezTo>
                    <a:pt x="5745" y="40790"/>
                    <a:pt x="6244" y="41479"/>
                    <a:pt x="6870" y="41996"/>
                  </a:cubicBezTo>
                  <a:cubicBezTo>
                    <a:pt x="7249" y="42302"/>
                    <a:pt x="7673" y="42549"/>
                    <a:pt x="8136" y="42709"/>
                  </a:cubicBezTo>
                  <a:cubicBezTo>
                    <a:pt x="8487" y="42830"/>
                    <a:pt x="8862" y="42890"/>
                    <a:pt x="9238" y="42890"/>
                  </a:cubicBezTo>
                  <a:cubicBezTo>
                    <a:pt x="10181" y="42890"/>
                    <a:pt x="11122" y="42510"/>
                    <a:pt x="11678" y="41760"/>
                  </a:cubicBezTo>
                  <a:lnTo>
                    <a:pt x="11678" y="41760"/>
                  </a:lnTo>
                  <a:cubicBezTo>
                    <a:pt x="11014" y="43221"/>
                    <a:pt x="10846" y="44903"/>
                    <a:pt x="11206" y="46466"/>
                  </a:cubicBezTo>
                  <a:cubicBezTo>
                    <a:pt x="11371" y="47189"/>
                    <a:pt x="11655" y="47902"/>
                    <a:pt x="12168" y="48437"/>
                  </a:cubicBezTo>
                  <a:cubicBezTo>
                    <a:pt x="12822" y="49124"/>
                    <a:pt x="13789" y="49439"/>
                    <a:pt x="14742" y="49439"/>
                  </a:cubicBezTo>
                  <a:cubicBezTo>
                    <a:pt x="14887" y="49439"/>
                    <a:pt x="15031" y="49431"/>
                    <a:pt x="15173" y="49417"/>
                  </a:cubicBezTo>
                  <a:cubicBezTo>
                    <a:pt x="16262" y="49309"/>
                    <a:pt x="17278" y="48832"/>
                    <a:pt x="18208" y="48263"/>
                  </a:cubicBezTo>
                  <a:cubicBezTo>
                    <a:pt x="18847" y="47875"/>
                    <a:pt x="19469" y="47423"/>
                    <a:pt x="19850" y="46783"/>
                  </a:cubicBezTo>
                  <a:cubicBezTo>
                    <a:pt x="20238" y="46145"/>
                    <a:pt x="20322" y="45282"/>
                    <a:pt x="19893" y="44674"/>
                  </a:cubicBezTo>
                  <a:lnTo>
                    <a:pt x="19893" y="44674"/>
                  </a:lnTo>
                  <a:cubicBezTo>
                    <a:pt x="20548" y="45349"/>
                    <a:pt x="21397" y="45891"/>
                    <a:pt x="22338" y="45972"/>
                  </a:cubicBezTo>
                  <a:cubicBezTo>
                    <a:pt x="22411" y="45979"/>
                    <a:pt x="22484" y="45982"/>
                    <a:pt x="22557" y="45982"/>
                  </a:cubicBezTo>
                  <a:cubicBezTo>
                    <a:pt x="23430" y="45982"/>
                    <a:pt x="24327" y="45527"/>
                    <a:pt x="24679" y="44732"/>
                  </a:cubicBezTo>
                  <a:cubicBezTo>
                    <a:pt x="25052" y="43892"/>
                    <a:pt x="24615" y="42736"/>
                    <a:pt x="23734" y="42488"/>
                  </a:cubicBezTo>
                  <a:lnTo>
                    <a:pt x="23734" y="42488"/>
                  </a:lnTo>
                  <a:cubicBezTo>
                    <a:pt x="24402" y="42658"/>
                    <a:pt x="25091" y="42810"/>
                    <a:pt x="25777" y="42810"/>
                  </a:cubicBezTo>
                  <a:cubicBezTo>
                    <a:pt x="25888" y="42810"/>
                    <a:pt x="25998" y="42806"/>
                    <a:pt x="26108" y="42798"/>
                  </a:cubicBezTo>
                  <a:cubicBezTo>
                    <a:pt x="26186" y="42793"/>
                    <a:pt x="26267" y="42786"/>
                    <a:pt x="26346" y="42773"/>
                  </a:cubicBezTo>
                  <a:cubicBezTo>
                    <a:pt x="27241" y="42645"/>
                    <a:pt x="28133" y="42126"/>
                    <a:pt x="28452" y="41280"/>
                  </a:cubicBezTo>
                  <a:cubicBezTo>
                    <a:pt x="28774" y="40434"/>
                    <a:pt x="28305" y="39309"/>
                    <a:pt x="27413" y="39141"/>
                  </a:cubicBezTo>
                  <a:cubicBezTo>
                    <a:pt x="28872" y="38616"/>
                    <a:pt x="29812" y="36951"/>
                    <a:pt x="29519" y="35426"/>
                  </a:cubicBezTo>
                  <a:cubicBezTo>
                    <a:pt x="29230" y="33936"/>
                    <a:pt x="27789" y="32764"/>
                    <a:pt x="26278" y="32764"/>
                  </a:cubicBezTo>
                  <a:cubicBezTo>
                    <a:pt x="26246" y="32764"/>
                    <a:pt x="26214" y="32765"/>
                    <a:pt x="26183" y="32766"/>
                  </a:cubicBezTo>
                  <a:cubicBezTo>
                    <a:pt x="28501" y="31279"/>
                    <a:pt x="29788" y="28324"/>
                    <a:pt x="29292" y="25609"/>
                  </a:cubicBezTo>
                  <a:cubicBezTo>
                    <a:pt x="29049" y="24288"/>
                    <a:pt x="28343" y="22970"/>
                    <a:pt x="27137" y="22386"/>
                  </a:cubicBezTo>
                  <a:cubicBezTo>
                    <a:pt x="26781" y="22213"/>
                    <a:pt x="26381" y="22129"/>
                    <a:pt x="25981" y="22129"/>
                  </a:cubicBezTo>
                  <a:cubicBezTo>
                    <a:pt x="25324" y="22129"/>
                    <a:pt x="24668" y="22356"/>
                    <a:pt x="24216" y="22784"/>
                  </a:cubicBezTo>
                  <a:cubicBezTo>
                    <a:pt x="24566" y="22155"/>
                    <a:pt x="24793" y="21453"/>
                    <a:pt x="24986" y="20756"/>
                  </a:cubicBezTo>
                  <a:cubicBezTo>
                    <a:pt x="25221" y="19935"/>
                    <a:pt x="25427" y="19049"/>
                    <a:pt x="25140" y="18241"/>
                  </a:cubicBezTo>
                  <a:cubicBezTo>
                    <a:pt x="25027" y="17924"/>
                    <a:pt x="24807" y="17637"/>
                    <a:pt x="24535" y="17428"/>
                  </a:cubicBezTo>
                  <a:cubicBezTo>
                    <a:pt x="24269" y="17226"/>
                    <a:pt x="23954" y="17102"/>
                    <a:pt x="23643" y="17102"/>
                  </a:cubicBezTo>
                  <a:cubicBezTo>
                    <a:pt x="23466" y="17102"/>
                    <a:pt x="23291" y="17142"/>
                    <a:pt x="23126" y="17231"/>
                  </a:cubicBezTo>
                  <a:cubicBezTo>
                    <a:pt x="24138" y="15902"/>
                    <a:pt x="24764" y="14285"/>
                    <a:pt x="24908" y="12621"/>
                  </a:cubicBezTo>
                  <a:cubicBezTo>
                    <a:pt x="24949" y="12143"/>
                    <a:pt x="24935" y="11618"/>
                    <a:pt x="24637" y="11243"/>
                  </a:cubicBezTo>
                  <a:cubicBezTo>
                    <a:pt x="24479" y="11046"/>
                    <a:pt x="24213" y="10934"/>
                    <a:pt x="23963" y="10934"/>
                  </a:cubicBezTo>
                  <a:cubicBezTo>
                    <a:pt x="23740" y="10934"/>
                    <a:pt x="23529" y="11024"/>
                    <a:pt x="23421" y="11222"/>
                  </a:cubicBezTo>
                  <a:cubicBezTo>
                    <a:pt x="24069" y="10029"/>
                    <a:pt x="22529" y="8654"/>
                    <a:pt x="21634" y="8654"/>
                  </a:cubicBezTo>
                  <a:cubicBezTo>
                    <a:pt x="21493" y="8654"/>
                    <a:pt x="21367" y="8689"/>
                    <a:pt x="21269" y="8764"/>
                  </a:cubicBezTo>
                  <a:cubicBezTo>
                    <a:pt x="21521" y="7696"/>
                    <a:pt x="21245" y="5545"/>
                    <a:pt x="21063" y="4377"/>
                  </a:cubicBezTo>
                  <a:cubicBezTo>
                    <a:pt x="20835" y="2925"/>
                    <a:pt x="20154" y="1474"/>
                    <a:pt x="18940" y="639"/>
                  </a:cubicBezTo>
                  <a:cubicBezTo>
                    <a:pt x="18340" y="225"/>
                    <a:pt x="17597" y="0"/>
                    <a:pt x="168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7"/>
            <p:cNvSpPr/>
            <p:nvPr/>
          </p:nvSpPr>
          <p:spPr>
            <a:xfrm>
              <a:off x="6088807" y="2140272"/>
              <a:ext cx="1011848" cy="1306767"/>
            </a:xfrm>
            <a:custGeom>
              <a:rect b="b" l="l" r="r" t="t"/>
              <a:pathLst>
                <a:path extrusionOk="0" h="32009" w="24785">
                  <a:moveTo>
                    <a:pt x="19516" y="1"/>
                  </a:moveTo>
                  <a:cubicBezTo>
                    <a:pt x="19358" y="2152"/>
                    <a:pt x="18142" y="4204"/>
                    <a:pt x="16319" y="5359"/>
                  </a:cubicBezTo>
                  <a:cubicBezTo>
                    <a:pt x="16962" y="6153"/>
                    <a:pt x="17484" y="7107"/>
                    <a:pt x="17470" y="8129"/>
                  </a:cubicBezTo>
                  <a:cubicBezTo>
                    <a:pt x="17456" y="9146"/>
                    <a:pt x="16768" y="10205"/>
                    <a:pt x="15760" y="10359"/>
                  </a:cubicBezTo>
                  <a:cubicBezTo>
                    <a:pt x="16397" y="11444"/>
                    <a:pt x="16149" y="12969"/>
                    <a:pt x="15204" y="13801"/>
                  </a:cubicBezTo>
                  <a:cubicBezTo>
                    <a:pt x="14891" y="14078"/>
                    <a:pt x="14464" y="14277"/>
                    <a:pt x="14055" y="14277"/>
                  </a:cubicBezTo>
                  <a:cubicBezTo>
                    <a:pt x="13861" y="14277"/>
                    <a:pt x="13671" y="14232"/>
                    <a:pt x="13499" y="14130"/>
                  </a:cubicBezTo>
                  <a:lnTo>
                    <a:pt x="13499" y="14130"/>
                  </a:lnTo>
                  <a:cubicBezTo>
                    <a:pt x="13610" y="15162"/>
                    <a:pt x="13010" y="16234"/>
                    <a:pt x="12068" y="16675"/>
                  </a:cubicBezTo>
                  <a:cubicBezTo>
                    <a:pt x="11810" y="16798"/>
                    <a:pt x="11523" y="16873"/>
                    <a:pt x="11238" y="16873"/>
                  </a:cubicBezTo>
                  <a:cubicBezTo>
                    <a:pt x="11084" y="16873"/>
                    <a:pt x="10930" y="16851"/>
                    <a:pt x="10782" y="16802"/>
                  </a:cubicBezTo>
                  <a:cubicBezTo>
                    <a:pt x="10394" y="16675"/>
                    <a:pt x="10083" y="16382"/>
                    <a:pt x="9831" y="16063"/>
                  </a:cubicBezTo>
                  <a:cubicBezTo>
                    <a:pt x="9272" y="15366"/>
                    <a:pt x="8915" y="14505"/>
                    <a:pt x="8814" y="13613"/>
                  </a:cubicBezTo>
                  <a:lnTo>
                    <a:pt x="8814" y="13613"/>
                  </a:lnTo>
                  <a:cubicBezTo>
                    <a:pt x="8843" y="14342"/>
                    <a:pt x="8811" y="15093"/>
                    <a:pt x="8507" y="15754"/>
                  </a:cubicBezTo>
                  <a:cubicBezTo>
                    <a:pt x="8234" y="16348"/>
                    <a:pt x="7636" y="16844"/>
                    <a:pt x="6999" y="16844"/>
                  </a:cubicBezTo>
                  <a:cubicBezTo>
                    <a:pt x="6928" y="16844"/>
                    <a:pt x="6855" y="16838"/>
                    <a:pt x="6783" y="16825"/>
                  </a:cubicBezTo>
                  <a:lnTo>
                    <a:pt x="6783" y="16825"/>
                  </a:lnTo>
                  <a:cubicBezTo>
                    <a:pt x="7337" y="17556"/>
                    <a:pt x="7015" y="18779"/>
                    <a:pt x="6165" y="19132"/>
                  </a:cubicBezTo>
                  <a:cubicBezTo>
                    <a:pt x="6172" y="19825"/>
                    <a:pt x="5522" y="20408"/>
                    <a:pt x="4833" y="20476"/>
                  </a:cubicBezTo>
                  <a:cubicBezTo>
                    <a:pt x="4774" y="20482"/>
                    <a:pt x="4714" y="20485"/>
                    <a:pt x="4655" y="20485"/>
                  </a:cubicBezTo>
                  <a:cubicBezTo>
                    <a:pt x="4031" y="20485"/>
                    <a:pt x="3424" y="20156"/>
                    <a:pt x="2979" y="19706"/>
                  </a:cubicBezTo>
                  <a:cubicBezTo>
                    <a:pt x="2491" y="19217"/>
                    <a:pt x="2161" y="18596"/>
                    <a:pt x="1836" y="17982"/>
                  </a:cubicBezTo>
                  <a:lnTo>
                    <a:pt x="1836" y="17982"/>
                  </a:lnTo>
                  <a:cubicBezTo>
                    <a:pt x="2185" y="19011"/>
                    <a:pt x="2118" y="20282"/>
                    <a:pt x="1329" y="21030"/>
                  </a:cubicBezTo>
                  <a:cubicBezTo>
                    <a:pt x="958" y="21383"/>
                    <a:pt x="497" y="21564"/>
                    <a:pt x="0" y="21634"/>
                  </a:cubicBezTo>
                  <a:cubicBezTo>
                    <a:pt x="98" y="21973"/>
                    <a:pt x="223" y="22302"/>
                    <a:pt x="370" y="22621"/>
                  </a:cubicBezTo>
                  <a:cubicBezTo>
                    <a:pt x="717" y="23360"/>
                    <a:pt x="1216" y="24049"/>
                    <a:pt x="1842" y="24566"/>
                  </a:cubicBezTo>
                  <a:cubicBezTo>
                    <a:pt x="2221" y="24872"/>
                    <a:pt x="2645" y="25119"/>
                    <a:pt x="3108" y="25279"/>
                  </a:cubicBezTo>
                  <a:cubicBezTo>
                    <a:pt x="3459" y="25400"/>
                    <a:pt x="3834" y="25460"/>
                    <a:pt x="4210" y="25460"/>
                  </a:cubicBezTo>
                  <a:cubicBezTo>
                    <a:pt x="5153" y="25460"/>
                    <a:pt x="6094" y="25080"/>
                    <a:pt x="6650" y="24330"/>
                  </a:cubicBezTo>
                  <a:lnTo>
                    <a:pt x="6650" y="24330"/>
                  </a:lnTo>
                  <a:cubicBezTo>
                    <a:pt x="5986" y="25791"/>
                    <a:pt x="5818" y="27473"/>
                    <a:pt x="6178" y="29036"/>
                  </a:cubicBezTo>
                  <a:cubicBezTo>
                    <a:pt x="6343" y="29759"/>
                    <a:pt x="6627" y="30472"/>
                    <a:pt x="7140" y="31007"/>
                  </a:cubicBezTo>
                  <a:cubicBezTo>
                    <a:pt x="7794" y="31694"/>
                    <a:pt x="8761" y="32009"/>
                    <a:pt x="9714" y="32009"/>
                  </a:cubicBezTo>
                  <a:cubicBezTo>
                    <a:pt x="9859" y="32009"/>
                    <a:pt x="10003" y="32001"/>
                    <a:pt x="10145" y="31987"/>
                  </a:cubicBezTo>
                  <a:cubicBezTo>
                    <a:pt x="11234" y="31879"/>
                    <a:pt x="12250" y="31402"/>
                    <a:pt x="13180" y="30833"/>
                  </a:cubicBezTo>
                  <a:cubicBezTo>
                    <a:pt x="13819" y="30445"/>
                    <a:pt x="14441" y="29993"/>
                    <a:pt x="14822" y="29353"/>
                  </a:cubicBezTo>
                  <a:cubicBezTo>
                    <a:pt x="15210" y="28715"/>
                    <a:pt x="15294" y="27852"/>
                    <a:pt x="14865" y="27244"/>
                  </a:cubicBezTo>
                  <a:lnTo>
                    <a:pt x="14865" y="27244"/>
                  </a:lnTo>
                  <a:cubicBezTo>
                    <a:pt x="15520" y="27919"/>
                    <a:pt x="16369" y="28461"/>
                    <a:pt x="17310" y="28542"/>
                  </a:cubicBezTo>
                  <a:cubicBezTo>
                    <a:pt x="17383" y="28549"/>
                    <a:pt x="17456" y="28552"/>
                    <a:pt x="17529" y="28552"/>
                  </a:cubicBezTo>
                  <a:cubicBezTo>
                    <a:pt x="18402" y="28552"/>
                    <a:pt x="19299" y="28097"/>
                    <a:pt x="19651" y="27302"/>
                  </a:cubicBezTo>
                  <a:cubicBezTo>
                    <a:pt x="20024" y="26462"/>
                    <a:pt x="19587" y="25306"/>
                    <a:pt x="18706" y="25058"/>
                  </a:cubicBezTo>
                  <a:lnTo>
                    <a:pt x="18706" y="25058"/>
                  </a:lnTo>
                  <a:cubicBezTo>
                    <a:pt x="19374" y="25228"/>
                    <a:pt x="20063" y="25380"/>
                    <a:pt x="20749" y="25380"/>
                  </a:cubicBezTo>
                  <a:cubicBezTo>
                    <a:pt x="20860" y="25380"/>
                    <a:pt x="20970" y="25376"/>
                    <a:pt x="21080" y="25368"/>
                  </a:cubicBezTo>
                  <a:cubicBezTo>
                    <a:pt x="21158" y="25363"/>
                    <a:pt x="21239" y="25356"/>
                    <a:pt x="21318" y="25343"/>
                  </a:cubicBezTo>
                  <a:cubicBezTo>
                    <a:pt x="22213" y="25215"/>
                    <a:pt x="23105" y="24696"/>
                    <a:pt x="23424" y="23850"/>
                  </a:cubicBezTo>
                  <a:cubicBezTo>
                    <a:pt x="23746" y="23004"/>
                    <a:pt x="23277" y="21879"/>
                    <a:pt x="22385" y="21711"/>
                  </a:cubicBezTo>
                  <a:cubicBezTo>
                    <a:pt x="23844" y="21186"/>
                    <a:pt x="24784" y="19521"/>
                    <a:pt x="24500" y="18000"/>
                  </a:cubicBezTo>
                  <a:cubicBezTo>
                    <a:pt x="24211" y="16508"/>
                    <a:pt x="22768" y="15337"/>
                    <a:pt x="21256" y="15337"/>
                  </a:cubicBezTo>
                  <a:cubicBezTo>
                    <a:pt x="21225" y="15337"/>
                    <a:pt x="21195" y="15338"/>
                    <a:pt x="21164" y="15339"/>
                  </a:cubicBezTo>
                  <a:cubicBezTo>
                    <a:pt x="23482" y="13853"/>
                    <a:pt x="24769" y="10898"/>
                    <a:pt x="24273" y="8184"/>
                  </a:cubicBezTo>
                  <a:cubicBezTo>
                    <a:pt x="24030" y="6863"/>
                    <a:pt x="23325" y="5543"/>
                    <a:pt x="22118" y="4960"/>
                  </a:cubicBezTo>
                  <a:cubicBezTo>
                    <a:pt x="21763" y="4787"/>
                    <a:pt x="21363" y="4703"/>
                    <a:pt x="20963" y="4703"/>
                  </a:cubicBezTo>
                  <a:cubicBezTo>
                    <a:pt x="20305" y="4703"/>
                    <a:pt x="19649" y="4930"/>
                    <a:pt x="19197" y="5359"/>
                  </a:cubicBezTo>
                  <a:cubicBezTo>
                    <a:pt x="19547" y="4730"/>
                    <a:pt x="19774" y="4027"/>
                    <a:pt x="19967" y="3329"/>
                  </a:cubicBezTo>
                  <a:cubicBezTo>
                    <a:pt x="20202" y="2509"/>
                    <a:pt x="20408" y="1624"/>
                    <a:pt x="20121" y="816"/>
                  </a:cubicBezTo>
                  <a:cubicBezTo>
                    <a:pt x="20008" y="497"/>
                    <a:pt x="19790" y="211"/>
                    <a:pt x="195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7"/>
            <p:cNvSpPr/>
            <p:nvPr/>
          </p:nvSpPr>
          <p:spPr>
            <a:xfrm>
              <a:off x="6153883" y="2424908"/>
              <a:ext cx="218332" cy="171179"/>
            </a:xfrm>
            <a:custGeom>
              <a:rect b="b" l="l" r="r" t="t"/>
              <a:pathLst>
                <a:path extrusionOk="0" h="4193" w="5348">
                  <a:moveTo>
                    <a:pt x="4124" y="0"/>
                  </a:moveTo>
                  <a:cubicBezTo>
                    <a:pt x="4083" y="0"/>
                    <a:pt x="4043" y="4"/>
                    <a:pt x="4003" y="11"/>
                  </a:cubicBezTo>
                  <a:cubicBezTo>
                    <a:pt x="3554" y="92"/>
                    <a:pt x="3317" y="605"/>
                    <a:pt x="3288" y="1060"/>
                  </a:cubicBezTo>
                  <a:cubicBezTo>
                    <a:pt x="3258" y="1549"/>
                    <a:pt x="3378" y="2045"/>
                    <a:pt x="3632" y="2464"/>
                  </a:cubicBezTo>
                  <a:cubicBezTo>
                    <a:pt x="2853" y="1824"/>
                    <a:pt x="2001" y="1274"/>
                    <a:pt x="1097" y="825"/>
                  </a:cubicBezTo>
                  <a:cubicBezTo>
                    <a:pt x="948" y="752"/>
                    <a:pt x="788" y="680"/>
                    <a:pt x="624" y="680"/>
                  </a:cubicBezTo>
                  <a:cubicBezTo>
                    <a:pt x="601" y="680"/>
                    <a:pt x="578" y="682"/>
                    <a:pt x="555" y="685"/>
                  </a:cubicBezTo>
                  <a:cubicBezTo>
                    <a:pt x="188" y="735"/>
                    <a:pt x="1" y="1167"/>
                    <a:pt x="13" y="1537"/>
                  </a:cubicBezTo>
                  <a:cubicBezTo>
                    <a:pt x="48" y="2433"/>
                    <a:pt x="825" y="3114"/>
                    <a:pt x="1596" y="3575"/>
                  </a:cubicBezTo>
                  <a:cubicBezTo>
                    <a:pt x="2019" y="3827"/>
                    <a:pt x="2468" y="4050"/>
                    <a:pt x="2952" y="4143"/>
                  </a:cubicBezTo>
                  <a:cubicBezTo>
                    <a:pt x="3122" y="4176"/>
                    <a:pt x="3288" y="4192"/>
                    <a:pt x="3449" y="4192"/>
                  </a:cubicBezTo>
                  <a:cubicBezTo>
                    <a:pt x="4303" y="4192"/>
                    <a:pt x="5003" y="3733"/>
                    <a:pt x="5206" y="2819"/>
                  </a:cubicBezTo>
                  <a:cubicBezTo>
                    <a:pt x="5348" y="2196"/>
                    <a:pt x="5311" y="1538"/>
                    <a:pt x="5105" y="935"/>
                  </a:cubicBezTo>
                  <a:cubicBezTo>
                    <a:pt x="5021" y="686"/>
                    <a:pt x="4904" y="445"/>
                    <a:pt x="4716" y="262"/>
                  </a:cubicBezTo>
                  <a:cubicBezTo>
                    <a:pt x="4559" y="106"/>
                    <a:pt x="4342" y="0"/>
                    <a:pt x="41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7"/>
            <p:cNvSpPr/>
            <p:nvPr/>
          </p:nvSpPr>
          <p:spPr>
            <a:xfrm>
              <a:off x="6528091" y="2026368"/>
              <a:ext cx="169914" cy="207309"/>
            </a:xfrm>
            <a:custGeom>
              <a:rect b="b" l="l" r="r" t="t"/>
              <a:pathLst>
                <a:path extrusionOk="0" h="5078" w="4162">
                  <a:moveTo>
                    <a:pt x="3580" y="0"/>
                  </a:moveTo>
                  <a:cubicBezTo>
                    <a:pt x="3444" y="0"/>
                    <a:pt x="3306" y="45"/>
                    <a:pt x="3191" y="119"/>
                  </a:cubicBezTo>
                  <a:cubicBezTo>
                    <a:pt x="2992" y="245"/>
                    <a:pt x="2852" y="445"/>
                    <a:pt x="2725" y="644"/>
                  </a:cubicBezTo>
                  <a:cubicBezTo>
                    <a:pt x="2213" y="1459"/>
                    <a:pt x="1870" y="2380"/>
                    <a:pt x="1725" y="3333"/>
                  </a:cubicBezTo>
                  <a:cubicBezTo>
                    <a:pt x="1648" y="2995"/>
                    <a:pt x="1509" y="2673"/>
                    <a:pt x="1317" y="2389"/>
                  </a:cubicBezTo>
                  <a:cubicBezTo>
                    <a:pt x="1204" y="2223"/>
                    <a:pt x="1062" y="2062"/>
                    <a:pt x="870" y="2009"/>
                  </a:cubicBezTo>
                  <a:cubicBezTo>
                    <a:pt x="826" y="1997"/>
                    <a:pt x="781" y="1991"/>
                    <a:pt x="737" y="1991"/>
                  </a:cubicBezTo>
                  <a:cubicBezTo>
                    <a:pt x="524" y="1991"/>
                    <a:pt x="314" y="2121"/>
                    <a:pt x="190" y="2301"/>
                  </a:cubicBezTo>
                  <a:cubicBezTo>
                    <a:pt x="42" y="2517"/>
                    <a:pt x="1" y="2791"/>
                    <a:pt x="1" y="3055"/>
                  </a:cubicBezTo>
                  <a:cubicBezTo>
                    <a:pt x="1" y="3629"/>
                    <a:pt x="202" y="4518"/>
                    <a:pt x="679" y="4904"/>
                  </a:cubicBezTo>
                  <a:cubicBezTo>
                    <a:pt x="832" y="5027"/>
                    <a:pt x="982" y="5078"/>
                    <a:pt x="1127" y="5078"/>
                  </a:cubicBezTo>
                  <a:cubicBezTo>
                    <a:pt x="1504" y="5078"/>
                    <a:pt x="1854" y="4740"/>
                    <a:pt x="2177" y="4455"/>
                  </a:cubicBezTo>
                  <a:cubicBezTo>
                    <a:pt x="3180" y="3572"/>
                    <a:pt x="3884" y="2348"/>
                    <a:pt x="4105" y="1032"/>
                  </a:cubicBezTo>
                  <a:cubicBezTo>
                    <a:pt x="4162" y="688"/>
                    <a:pt x="4154" y="262"/>
                    <a:pt x="3859" y="77"/>
                  </a:cubicBezTo>
                  <a:cubicBezTo>
                    <a:pt x="3775" y="24"/>
                    <a:pt x="3678" y="0"/>
                    <a:pt x="35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7"/>
            <p:cNvSpPr/>
            <p:nvPr/>
          </p:nvSpPr>
          <p:spPr>
            <a:xfrm>
              <a:off x="6289587" y="1862413"/>
              <a:ext cx="138683" cy="112024"/>
            </a:xfrm>
            <a:custGeom>
              <a:rect b="b" l="l" r="r" t="t"/>
              <a:pathLst>
                <a:path extrusionOk="0" h="2744" w="3397">
                  <a:moveTo>
                    <a:pt x="1050" y="0"/>
                  </a:moveTo>
                  <a:cubicBezTo>
                    <a:pt x="830" y="0"/>
                    <a:pt x="611" y="88"/>
                    <a:pt x="494" y="270"/>
                  </a:cubicBezTo>
                  <a:cubicBezTo>
                    <a:pt x="1" y="1038"/>
                    <a:pt x="1299" y="2635"/>
                    <a:pt x="2099" y="2733"/>
                  </a:cubicBezTo>
                  <a:cubicBezTo>
                    <a:pt x="2158" y="2740"/>
                    <a:pt x="2212" y="2744"/>
                    <a:pt x="2263" y="2744"/>
                  </a:cubicBezTo>
                  <a:cubicBezTo>
                    <a:pt x="3396" y="2744"/>
                    <a:pt x="2410" y="969"/>
                    <a:pt x="1989" y="528"/>
                  </a:cubicBezTo>
                  <a:cubicBezTo>
                    <a:pt x="1787" y="316"/>
                    <a:pt x="1558" y="114"/>
                    <a:pt x="1277" y="32"/>
                  </a:cubicBezTo>
                  <a:cubicBezTo>
                    <a:pt x="1204" y="11"/>
                    <a:pt x="1127" y="0"/>
                    <a:pt x="10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7"/>
            <p:cNvSpPr/>
            <p:nvPr/>
          </p:nvSpPr>
          <p:spPr>
            <a:xfrm>
              <a:off x="6793621" y="1514333"/>
              <a:ext cx="98225" cy="227559"/>
            </a:xfrm>
            <a:custGeom>
              <a:rect b="b" l="l" r="r" t="t"/>
              <a:pathLst>
                <a:path extrusionOk="0" h="5574" w="2406">
                  <a:moveTo>
                    <a:pt x="1344" y="0"/>
                  </a:moveTo>
                  <a:cubicBezTo>
                    <a:pt x="1247" y="0"/>
                    <a:pt x="1130" y="31"/>
                    <a:pt x="991" y="98"/>
                  </a:cubicBezTo>
                  <a:cubicBezTo>
                    <a:pt x="255" y="453"/>
                    <a:pt x="275" y="1557"/>
                    <a:pt x="185" y="2247"/>
                  </a:cubicBezTo>
                  <a:cubicBezTo>
                    <a:pt x="70" y="3146"/>
                    <a:pt x="0" y="4117"/>
                    <a:pt x="411" y="4957"/>
                  </a:cubicBezTo>
                  <a:cubicBezTo>
                    <a:pt x="550" y="5240"/>
                    <a:pt x="773" y="5521"/>
                    <a:pt x="1084" y="5566"/>
                  </a:cubicBezTo>
                  <a:cubicBezTo>
                    <a:pt x="1116" y="5571"/>
                    <a:pt x="1147" y="5573"/>
                    <a:pt x="1178" y="5573"/>
                  </a:cubicBezTo>
                  <a:cubicBezTo>
                    <a:pt x="1601" y="5573"/>
                    <a:pt x="1927" y="5142"/>
                    <a:pt x="2152" y="4762"/>
                  </a:cubicBezTo>
                  <a:cubicBezTo>
                    <a:pt x="2277" y="4549"/>
                    <a:pt x="2405" y="4288"/>
                    <a:pt x="2292" y="4068"/>
                  </a:cubicBezTo>
                  <a:cubicBezTo>
                    <a:pt x="2206" y="3899"/>
                    <a:pt x="2011" y="3832"/>
                    <a:pt x="1814" y="3832"/>
                  </a:cubicBezTo>
                  <a:cubicBezTo>
                    <a:pt x="1754" y="3832"/>
                    <a:pt x="1693" y="3838"/>
                    <a:pt x="1635" y="3850"/>
                  </a:cubicBezTo>
                  <a:cubicBezTo>
                    <a:pt x="1391" y="3902"/>
                    <a:pt x="1164" y="4023"/>
                    <a:pt x="918" y="4038"/>
                  </a:cubicBezTo>
                  <a:cubicBezTo>
                    <a:pt x="1150" y="3528"/>
                    <a:pt x="2379" y="0"/>
                    <a:pt x="1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7"/>
            <p:cNvSpPr/>
            <p:nvPr/>
          </p:nvSpPr>
          <p:spPr>
            <a:xfrm>
              <a:off x="5979027" y="1879927"/>
              <a:ext cx="96347" cy="160197"/>
            </a:xfrm>
            <a:custGeom>
              <a:rect b="b" l="l" r="r" t="t"/>
              <a:pathLst>
                <a:path extrusionOk="0" h="3924" w="2360">
                  <a:moveTo>
                    <a:pt x="797" y="0"/>
                  </a:moveTo>
                  <a:cubicBezTo>
                    <a:pt x="709" y="0"/>
                    <a:pt x="619" y="36"/>
                    <a:pt x="529" y="116"/>
                  </a:cubicBezTo>
                  <a:cubicBezTo>
                    <a:pt x="0" y="581"/>
                    <a:pt x="1005" y="2307"/>
                    <a:pt x="1314" y="2701"/>
                  </a:cubicBezTo>
                  <a:cubicBezTo>
                    <a:pt x="1398" y="2808"/>
                    <a:pt x="1485" y="2970"/>
                    <a:pt x="1387" y="3063"/>
                  </a:cubicBezTo>
                  <a:cubicBezTo>
                    <a:pt x="1337" y="3113"/>
                    <a:pt x="1254" y="3113"/>
                    <a:pt x="1181" y="3115"/>
                  </a:cubicBezTo>
                  <a:cubicBezTo>
                    <a:pt x="970" y="3118"/>
                    <a:pt x="758" y="3170"/>
                    <a:pt x="565" y="3260"/>
                  </a:cubicBezTo>
                  <a:cubicBezTo>
                    <a:pt x="492" y="3293"/>
                    <a:pt x="413" y="3354"/>
                    <a:pt x="428" y="3434"/>
                  </a:cubicBezTo>
                  <a:cubicBezTo>
                    <a:pt x="436" y="3467"/>
                    <a:pt x="460" y="3496"/>
                    <a:pt x="486" y="3521"/>
                  </a:cubicBezTo>
                  <a:cubicBezTo>
                    <a:pt x="752" y="3779"/>
                    <a:pt x="1123" y="3923"/>
                    <a:pt x="1493" y="3923"/>
                  </a:cubicBezTo>
                  <a:cubicBezTo>
                    <a:pt x="1545" y="3923"/>
                    <a:pt x="1598" y="3921"/>
                    <a:pt x="1650" y="3915"/>
                  </a:cubicBezTo>
                  <a:cubicBezTo>
                    <a:pt x="1743" y="3904"/>
                    <a:pt x="1837" y="3884"/>
                    <a:pt x="1917" y="3832"/>
                  </a:cubicBezTo>
                  <a:cubicBezTo>
                    <a:pt x="2011" y="3771"/>
                    <a:pt x="2074" y="3672"/>
                    <a:pt x="2120" y="3568"/>
                  </a:cubicBezTo>
                  <a:cubicBezTo>
                    <a:pt x="2360" y="3037"/>
                    <a:pt x="2184" y="2418"/>
                    <a:pt x="1987" y="1869"/>
                  </a:cubicBezTo>
                  <a:cubicBezTo>
                    <a:pt x="1881" y="1570"/>
                    <a:pt x="1383" y="0"/>
                    <a:pt x="7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7"/>
            <p:cNvSpPr/>
            <p:nvPr/>
          </p:nvSpPr>
          <p:spPr>
            <a:xfrm>
              <a:off x="5770490" y="2704523"/>
              <a:ext cx="125986" cy="80874"/>
            </a:xfrm>
            <a:custGeom>
              <a:rect b="b" l="l" r="r" t="t"/>
              <a:pathLst>
                <a:path extrusionOk="0" h="1981" w="3086">
                  <a:moveTo>
                    <a:pt x="2007" y="0"/>
                  </a:moveTo>
                  <a:cubicBezTo>
                    <a:pt x="1823" y="0"/>
                    <a:pt x="1633" y="94"/>
                    <a:pt x="1569" y="264"/>
                  </a:cubicBezTo>
                  <a:cubicBezTo>
                    <a:pt x="1541" y="338"/>
                    <a:pt x="1547" y="422"/>
                    <a:pt x="1577" y="496"/>
                  </a:cubicBezTo>
                  <a:lnTo>
                    <a:pt x="1577" y="496"/>
                  </a:lnTo>
                  <a:cubicBezTo>
                    <a:pt x="1416" y="412"/>
                    <a:pt x="1233" y="366"/>
                    <a:pt x="1051" y="347"/>
                  </a:cubicBezTo>
                  <a:cubicBezTo>
                    <a:pt x="1003" y="342"/>
                    <a:pt x="953" y="339"/>
                    <a:pt x="902" y="339"/>
                  </a:cubicBezTo>
                  <a:cubicBezTo>
                    <a:pt x="630" y="339"/>
                    <a:pt x="350" y="418"/>
                    <a:pt x="201" y="638"/>
                  </a:cubicBezTo>
                  <a:cubicBezTo>
                    <a:pt x="1" y="935"/>
                    <a:pt x="147" y="1376"/>
                    <a:pt x="445" y="1571"/>
                  </a:cubicBezTo>
                  <a:cubicBezTo>
                    <a:pt x="616" y="1684"/>
                    <a:pt x="819" y="1731"/>
                    <a:pt x="1025" y="1731"/>
                  </a:cubicBezTo>
                  <a:cubicBezTo>
                    <a:pt x="1179" y="1731"/>
                    <a:pt x="1335" y="1705"/>
                    <a:pt x="1482" y="1660"/>
                  </a:cubicBezTo>
                  <a:lnTo>
                    <a:pt x="1482" y="1660"/>
                  </a:lnTo>
                  <a:lnTo>
                    <a:pt x="1186" y="1829"/>
                  </a:lnTo>
                  <a:cubicBezTo>
                    <a:pt x="1327" y="1937"/>
                    <a:pt x="1491" y="1981"/>
                    <a:pt x="1663" y="1981"/>
                  </a:cubicBezTo>
                  <a:cubicBezTo>
                    <a:pt x="1964" y="1981"/>
                    <a:pt x="2291" y="1848"/>
                    <a:pt x="2566" y="1701"/>
                  </a:cubicBezTo>
                  <a:cubicBezTo>
                    <a:pt x="2713" y="1623"/>
                    <a:pt x="2864" y="1536"/>
                    <a:pt x="2957" y="1399"/>
                  </a:cubicBezTo>
                  <a:cubicBezTo>
                    <a:pt x="3085" y="1212"/>
                    <a:pt x="3082" y="959"/>
                    <a:pt x="2997" y="751"/>
                  </a:cubicBezTo>
                  <a:cubicBezTo>
                    <a:pt x="2910" y="544"/>
                    <a:pt x="2746" y="376"/>
                    <a:pt x="2569" y="238"/>
                  </a:cubicBezTo>
                  <a:cubicBezTo>
                    <a:pt x="2415" y="119"/>
                    <a:pt x="2239" y="17"/>
                    <a:pt x="2044" y="2"/>
                  </a:cubicBezTo>
                  <a:cubicBezTo>
                    <a:pt x="2032" y="1"/>
                    <a:pt x="2019" y="0"/>
                    <a:pt x="20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7"/>
            <p:cNvSpPr/>
            <p:nvPr/>
          </p:nvSpPr>
          <p:spPr>
            <a:xfrm>
              <a:off x="6397245" y="1483387"/>
              <a:ext cx="179222" cy="448667"/>
            </a:xfrm>
            <a:custGeom>
              <a:rect b="b" l="l" r="r" t="t"/>
              <a:pathLst>
                <a:path extrusionOk="0" h="10990" w="4390">
                  <a:moveTo>
                    <a:pt x="4106" y="1"/>
                  </a:moveTo>
                  <a:cubicBezTo>
                    <a:pt x="4088" y="1"/>
                    <a:pt x="4069" y="3"/>
                    <a:pt x="4050" y="9"/>
                  </a:cubicBezTo>
                  <a:cubicBezTo>
                    <a:pt x="2888" y="339"/>
                    <a:pt x="2523" y="1572"/>
                    <a:pt x="2302" y="2629"/>
                  </a:cubicBezTo>
                  <a:cubicBezTo>
                    <a:pt x="2048" y="3837"/>
                    <a:pt x="2080" y="5101"/>
                    <a:pt x="2375" y="6298"/>
                  </a:cubicBezTo>
                  <a:cubicBezTo>
                    <a:pt x="1754" y="6364"/>
                    <a:pt x="1143" y="6712"/>
                    <a:pt x="772" y="7193"/>
                  </a:cubicBezTo>
                  <a:cubicBezTo>
                    <a:pt x="1" y="8193"/>
                    <a:pt x="233" y="9716"/>
                    <a:pt x="856" y="10731"/>
                  </a:cubicBezTo>
                  <a:cubicBezTo>
                    <a:pt x="968" y="10913"/>
                    <a:pt x="1126" y="10989"/>
                    <a:pt x="1282" y="10989"/>
                  </a:cubicBezTo>
                  <a:cubicBezTo>
                    <a:pt x="1627" y="10989"/>
                    <a:pt x="1962" y="10618"/>
                    <a:pt x="1764" y="10201"/>
                  </a:cubicBezTo>
                  <a:cubicBezTo>
                    <a:pt x="1445" y="9523"/>
                    <a:pt x="1091" y="8630"/>
                    <a:pt x="1578" y="7934"/>
                  </a:cubicBezTo>
                  <a:cubicBezTo>
                    <a:pt x="1735" y="7708"/>
                    <a:pt x="1984" y="7541"/>
                    <a:pt x="2248" y="7471"/>
                  </a:cubicBezTo>
                  <a:cubicBezTo>
                    <a:pt x="2327" y="7450"/>
                    <a:pt x="2398" y="7440"/>
                    <a:pt x="2465" y="7440"/>
                  </a:cubicBezTo>
                  <a:cubicBezTo>
                    <a:pt x="2643" y="7440"/>
                    <a:pt x="2791" y="7511"/>
                    <a:pt x="2960" y="7636"/>
                  </a:cubicBezTo>
                  <a:cubicBezTo>
                    <a:pt x="3047" y="7700"/>
                    <a:pt x="3145" y="7729"/>
                    <a:pt x="3243" y="7729"/>
                  </a:cubicBezTo>
                  <a:cubicBezTo>
                    <a:pt x="3613" y="7729"/>
                    <a:pt x="3990" y="7329"/>
                    <a:pt x="3850" y="6950"/>
                  </a:cubicBezTo>
                  <a:cubicBezTo>
                    <a:pt x="3389" y="5709"/>
                    <a:pt x="3100" y="4406"/>
                    <a:pt x="3075" y="3080"/>
                  </a:cubicBezTo>
                  <a:cubicBezTo>
                    <a:pt x="3055" y="2081"/>
                    <a:pt x="3235" y="902"/>
                    <a:pt x="4206" y="377"/>
                  </a:cubicBezTo>
                  <a:cubicBezTo>
                    <a:pt x="4390" y="277"/>
                    <a:pt x="4292" y="1"/>
                    <a:pt x="41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7"/>
            <p:cNvSpPr/>
            <p:nvPr/>
          </p:nvSpPr>
          <p:spPr>
            <a:xfrm>
              <a:off x="6032059" y="2025185"/>
              <a:ext cx="301901" cy="600740"/>
            </a:xfrm>
            <a:custGeom>
              <a:rect b="b" l="l" r="r" t="t"/>
              <a:pathLst>
                <a:path extrusionOk="0" h="14715" w="7395">
                  <a:moveTo>
                    <a:pt x="6915" y="1"/>
                  </a:moveTo>
                  <a:cubicBezTo>
                    <a:pt x="6169" y="1"/>
                    <a:pt x="5456" y="1087"/>
                    <a:pt x="5238" y="1658"/>
                  </a:cubicBezTo>
                  <a:cubicBezTo>
                    <a:pt x="4986" y="2320"/>
                    <a:pt x="5031" y="3061"/>
                    <a:pt x="5284" y="3719"/>
                  </a:cubicBezTo>
                  <a:cubicBezTo>
                    <a:pt x="4554" y="3907"/>
                    <a:pt x="3916" y="4333"/>
                    <a:pt x="3513" y="5034"/>
                  </a:cubicBezTo>
                  <a:cubicBezTo>
                    <a:pt x="3110" y="5735"/>
                    <a:pt x="3029" y="6561"/>
                    <a:pt x="3191" y="7339"/>
                  </a:cubicBezTo>
                  <a:cubicBezTo>
                    <a:pt x="3187" y="7339"/>
                    <a:pt x="3182" y="7339"/>
                    <a:pt x="3178" y="7339"/>
                  </a:cubicBezTo>
                  <a:cubicBezTo>
                    <a:pt x="1900" y="7339"/>
                    <a:pt x="713" y="8269"/>
                    <a:pt x="282" y="9547"/>
                  </a:cubicBezTo>
                  <a:cubicBezTo>
                    <a:pt x="1" y="10378"/>
                    <a:pt x="9" y="11349"/>
                    <a:pt x="259" y="12187"/>
                  </a:cubicBezTo>
                  <a:cubicBezTo>
                    <a:pt x="529" y="13101"/>
                    <a:pt x="1030" y="14144"/>
                    <a:pt x="1864" y="14643"/>
                  </a:cubicBezTo>
                  <a:cubicBezTo>
                    <a:pt x="1946" y="14692"/>
                    <a:pt x="2038" y="14714"/>
                    <a:pt x="2130" y="14714"/>
                  </a:cubicBezTo>
                  <a:cubicBezTo>
                    <a:pt x="2488" y="14714"/>
                    <a:pt x="2852" y="14377"/>
                    <a:pt x="2710" y="13991"/>
                  </a:cubicBezTo>
                  <a:cubicBezTo>
                    <a:pt x="2575" y="13632"/>
                    <a:pt x="2413" y="13354"/>
                    <a:pt x="2195" y="13043"/>
                  </a:cubicBezTo>
                  <a:cubicBezTo>
                    <a:pt x="1994" y="12754"/>
                    <a:pt x="1809" y="12452"/>
                    <a:pt x="1659" y="12133"/>
                  </a:cubicBezTo>
                  <a:cubicBezTo>
                    <a:pt x="1393" y="11561"/>
                    <a:pt x="1232" y="10887"/>
                    <a:pt x="1343" y="10256"/>
                  </a:cubicBezTo>
                  <a:cubicBezTo>
                    <a:pt x="1445" y="9671"/>
                    <a:pt x="1734" y="9109"/>
                    <a:pt x="2255" y="8796"/>
                  </a:cubicBezTo>
                  <a:cubicBezTo>
                    <a:pt x="2532" y="8630"/>
                    <a:pt x="2850" y="8532"/>
                    <a:pt x="3167" y="8532"/>
                  </a:cubicBezTo>
                  <a:cubicBezTo>
                    <a:pt x="3392" y="8532"/>
                    <a:pt x="3617" y="8581"/>
                    <a:pt x="3824" y="8691"/>
                  </a:cubicBezTo>
                  <a:cubicBezTo>
                    <a:pt x="3922" y="8743"/>
                    <a:pt x="4021" y="8766"/>
                    <a:pt x="4116" y="8766"/>
                  </a:cubicBezTo>
                  <a:cubicBezTo>
                    <a:pt x="4540" y="8766"/>
                    <a:pt x="4886" y="8307"/>
                    <a:pt x="4646" y="7868"/>
                  </a:cubicBezTo>
                  <a:cubicBezTo>
                    <a:pt x="4279" y="7200"/>
                    <a:pt x="4111" y="6364"/>
                    <a:pt x="4475" y="5657"/>
                  </a:cubicBezTo>
                  <a:cubicBezTo>
                    <a:pt x="4710" y="5197"/>
                    <a:pt x="5253" y="4732"/>
                    <a:pt x="5803" y="4732"/>
                  </a:cubicBezTo>
                  <a:cubicBezTo>
                    <a:pt x="5893" y="4732"/>
                    <a:pt x="5982" y="4745"/>
                    <a:pt x="6071" y="4771"/>
                  </a:cubicBezTo>
                  <a:cubicBezTo>
                    <a:pt x="6117" y="4785"/>
                    <a:pt x="6165" y="4792"/>
                    <a:pt x="6212" y="4792"/>
                  </a:cubicBezTo>
                  <a:cubicBezTo>
                    <a:pt x="6630" y="4792"/>
                    <a:pt x="7025" y="4283"/>
                    <a:pt x="6741" y="3899"/>
                  </a:cubicBezTo>
                  <a:cubicBezTo>
                    <a:pt x="6307" y="3313"/>
                    <a:pt x="6115" y="2670"/>
                    <a:pt x="6310" y="1949"/>
                  </a:cubicBezTo>
                  <a:cubicBezTo>
                    <a:pt x="6394" y="1644"/>
                    <a:pt x="6553" y="1366"/>
                    <a:pt x="6764" y="1129"/>
                  </a:cubicBezTo>
                  <a:cubicBezTo>
                    <a:pt x="6985" y="880"/>
                    <a:pt x="7300" y="693"/>
                    <a:pt x="7376" y="352"/>
                  </a:cubicBezTo>
                  <a:cubicBezTo>
                    <a:pt x="7394" y="257"/>
                    <a:pt x="7359" y="132"/>
                    <a:pt x="7263" y="85"/>
                  </a:cubicBezTo>
                  <a:cubicBezTo>
                    <a:pt x="7147" y="27"/>
                    <a:pt x="7031" y="1"/>
                    <a:pt x="69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7"/>
            <p:cNvSpPr/>
            <p:nvPr/>
          </p:nvSpPr>
          <p:spPr>
            <a:xfrm>
              <a:off x="354725" y="3497357"/>
              <a:ext cx="8859964" cy="1759721"/>
            </a:xfrm>
            <a:custGeom>
              <a:rect b="b" l="l" r="r" t="t"/>
              <a:pathLst>
                <a:path extrusionOk="0" h="43104" w="217023">
                  <a:moveTo>
                    <a:pt x="195949" y="0"/>
                  </a:moveTo>
                  <a:cubicBezTo>
                    <a:pt x="195355" y="0"/>
                    <a:pt x="194760" y="5"/>
                    <a:pt x="194167" y="15"/>
                  </a:cubicBezTo>
                  <a:cubicBezTo>
                    <a:pt x="190795" y="73"/>
                    <a:pt x="187431" y="276"/>
                    <a:pt x="184078" y="592"/>
                  </a:cubicBezTo>
                  <a:cubicBezTo>
                    <a:pt x="178905" y="1075"/>
                    <a:pt x="173752" y="1817"/>
                    <a:pt x="168616" y="2666"/>
                  </a:cubicBezTo>
                  <a:lnTo>
                    <a:pt x="168612" y="2666"/>
                  </a:lnTo>
                  <a:cubicBezTo>
                    <a:pt x="164853" y="3290"/>
                    <a:pt x="161098" y="3970"/>
                    <a:pt x="157352" y="4649"/>
                  </a:cubicBezTo>
                  <a:cubicBezTo>
                    <a:pt x="155408" y="5002"/>
                    <a:pt x="153461" y="5358"/>
                    <a:pt x="151518" y="5709"/>
                  </a:cubicBezTo>
                  <a:lnTo>
                    <a:pt x="115163" y="12305"/>
                  </a:lnTo>
                  <a:cubicBezTo>
                    <a:pt x="109992" y="13245"/>
                    <a:pt x="104821" y="14182"/>
                    <a:pt x="99646" y="15118"/>
                  </a:cubicBezTo>
                  <a:cubicBezTo>
                    <a:pt x="97004" y="15598"/>
                    <a:pt x="94366" y="16077"/>
                    <a:pt x="91724" y="16556"/>
                  </a:cubicBezTo>
                  <a:lnTo>
                    <a:pt x="91721" y="16556"/>
                  </a:lnTo>
                  <a:cubicBezTo>
                    <a:pt x="88661" y="17114"/>
                    <a:pt x="85598" y="17668"/>
                    <a:pt x="82538" y="18224"/>
                  </a:cubicBezTo>
                  <a:cubicBezTo>
                    <a:pt x="73095" y="19939"/>
                    <a:pt x="63579" y="21679"/>
                    <a:pt x="54159" y="23765"/>
                  </a:cubicBezTo>
                  <a:cubicBezTo>
                    <a:pt x="35227" y="27958"/>
                    <a:pt x="16697" y="33548"/>
                    <a:pt x="0" y="43104"/>
                  </a:cubicBezTo>
                  <a:lnTo>
                    <a:pt x="217022" y="43104"/>
                  </a:lnTo>
                  <a:lnTo>
                    <a:pt x="217022" y="2443"/>
                  </a:lnTo>
                  <a:cubicBezTo>
                    <a:pt x="215857" y="2150"/>
                    <a:pt x="214688" y="1886"/>
                    <a:pt x="213504" y="1647"/>
                  </a:cubicBezTo>
                  <a:lnTo>
                    <a:pt x="213501" y="1647"/>
                  </a:lnTo>
                  <a:cubicBezTo>
                    <a:pt x="207747" y="489"/>
                    <a:pt x="201830" y="0"/>
                    <a:pt x="1959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7"/>
            <p:cNvSpPr/>
            <p:nvPr/>
          </p:nvSpPr>
          <p:spPr>
            <a:xfrm>
              <a:off x="5368439" y="4467334"/>
              <a:ext cx="3846327" cy="789841"/>
            </a:xfrm>
            <a:custGeom>
              <a:rect b="b" l="l" r="r" t="t"/>
              <a:pathLst>
                <a:path extrusionOk="0" h="19347" w="94215">
                  <a:moveTo>
                    <a:pt x="94214" y="0"/>
                  </a:moveTo>
                  <a:cubicBezTo>
                    <a:pt x="79093" y="386"/>
                    <a:pt x="63942" y="2173"/>
                    <a:pt x="49160" y="4990"/>
                  </a:cubicBezTo>
                  <a:cubicBezTo>
                    <a:pt x="32434" y="8177"/>
                    <a:pt x="15865" y="13008"/>
                    <a:pt x="0" y="19346"/>
                  </a:cubicBezTo>
                  <a:lnTo>
                    <a:pt x="32918" y="19346"/>
                  </a:lnTo>
                  <a:cubicBezTo>
                    <a:pt x="47934" y="13520"/>
                    <a:pt x="63800" y="9979"/>
                    <a:pt x="79655" y="7343"/>
                  </a:cubicBezTo>
                  <a:cubicBezTo>
                    <a:pt x="84501" y="6535"/>
                    <a:pt x="89357" y="5743"/>
                    <a:pt x="94214" y="5016"/>
                  </a:cubicBezTo>
                  <a:lnTo>
                    <a:pt x="942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7"/>
            <p:cNvSpPr/>
            <p:nvPr/>
          </p:nvSpPr>
          <p:spPr>
            <a:xfrm>
              <a:off x="2917962" y="4507588"/>
              <a:ext cx="3132788" cy="749588"/>
            </a:xfrm>
            <a:custGeom>
              <a:rect b="b" l="l" r="r" t="t"/>
              <a:pathLst>
                <a:path extrusionOk="0" h="18361" w="76737">
                  <a:moveTo>
                    <a:pt x="76737" y="0"/>
                  </a:moveTo>
                  <a:lnTo>
                    <a:pt x="76737" y="0"/>
                  </a:lnTo>
                  <a:cubicBezTo>
                    <a:pt x="50385" y="1046"/>
                    <a:pt x="24236" y="6960"/>
                    <a:pt x="0" y="17351"/>
                  </a:cubicBezTo>
                  <a:cubicBezTo>
                    <a:pt x="1582" y="17696"/>
                    <a:pt x="3179" y="18032"/>
                    <a:pt x="4790" y="18360"/>
                  </a:cubicBezTo>
                  <a:lnTo>
                    <a:pt x="32312" y="18360"/>
                  </a:lnTo>
                  <a:cubicBezTo>
                    <a:pt x="46728" y="11346"/>
                    <a:pt x="61574" y="5212"/>
                    <a:pt x="767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7"/>
            <p:cNvSpPr/>
            <p:nvPr/>
          </p:nvSpPr>
          <p:spPr>
            <a:xfrm>
              <a:off x="3974325" y="3730431"/>
              <a:ext cx="2566178" cy="846180"/>
            </a:xfrm>
            <a:custGeom>
              <a:rect b="b" l="l" r="r" t="t"/>
              <a:pathLst>
                <a:path extrusionOk="0" h="20727" w="62858">
                  <a:moveTo>
                    <a:pt x="62858" y="0"/>
                  </a:moveTo>
                  <a:cubicBezTo>
                    <a:pt x="50740" y="2199"/>
                    <a:pt x="38622" y="4398"/>
                    <a:pt x="26503" y="6598"/>
                  </a:cubicBezTo>
                  <a:cubicBezTo>
                    <a:pt x="17367" y="10621"/>
                    <a:pt x="8602" y="15317"/>
                    <a:pt x="1" y="20727"/>
                  </a:cubicBezTo>
                  <a:lnTo>
                    <a:pt x="1" y="20727"/>
                  </a:lnTo>
                  <a:cubicBezTo>
                    <a:pt x="20899" y="13652"/>
                    <a:pt x="41851" y="6745"/>
                    <a:pt x="628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7"/>
            <p:cNvSpPr/>
            <p:nvPr/>
          </p:nvSpPr>
          <p:spPr>
            <a:xfrm>
              <a:off x="6520946" y="3521526"/>
              <a:ext cx="2693838" cy="960122"/>
            </a:xfrm>
            <a:custGeom>
              <a:rect b="b" l="l" r="r" t="t"/>
              <a:pathLst>
                <a:path extrusionOk="0" h="23518" w="65985">
                  <a:moveTo>
                    <a:pt x="33042" y="0"/>
                  </a:moveTo>
                  <a:cubicBezTo>
                    <a:pt x="27870" y="483"/>
                    <a:pt x="22717" y="1225"/>
                    <a:pt x="17580" y="2074"/>
                  </a:cubicBezTo>
                  <a:lnTo>
                    <a:pt x="17575" y="2074"/>
                  </a:lnTo>
                  <a:cubicBezTo>
                    <a:pt x="16262" y="2843"/>
                    <a:pt x="14961" y="3639"/>
                    <a:pt x="13679" y="4454"/>
                  </a:cubicBezTo>
                  <a:cubicBezTo>
                    <a:pt x="9336" y="7215"/>
                    <a:pt x="5083" y="10315"/>
                    <a:pt x="2054" y="14476"/>
                  </a:cubicBezTo>
                  <a:cubicBezTo>
                    <a:pt x="959" y="15980"/>
                    <a:pt x="0" y="17846"/>
                    <a:pt x="510" y="19634"/>
                  </a:cubicBezTo>
                  <a:cubicBezTo>
                    <a:pt x="1260" y="22255"/>
                    <a:pt x="4528" y="23065"/>
                    <a:pt x="7246" y="23274"/>
                  </a:cubicBezTo>
                  <a:cubicBezTo>
                    <a:pt x="9567" y="23450"/>
                    <a:pt x="11892" y="23518"/>
                    <a:pt x="14219" y="23518"/>
                  </a:cubicBezTo>
                  <a:cubicBezTo>
                    <a:pt x="18044" y="23518"/>
                    <a:pt x="21873" y="23335"/>
                    <a:pt x="25696" y="23152"/>
                  </a:cubicBezTo>
                  <a:cubicBezTo>
                    <a:pt x="39142" y="22510"/>
                    <a:pt x="52631" y="21862"/>
                    <a:pt x="65984" y="20272"/>
                  </a:cubicBezTo>
                  <a:lnTo>
                    <a:pt x="65984" y="1851"/>
                  </a:lnTo>
                  <a:cubicBezTo>
                    <a:pt x="64819" y="1558"/>
                    <a:pt x="63650" y="1294"/>
                    <a:pt x="62466" y="1055"/>
                  </a:cubicBezTo>
                  <a:lnTo>
                    <a:pt x="62463" y="1055"/>
                  </a:lnTo>
                  <a:cubicBezTo>
                    <a:pt x="53671" y="4525"/>
                    <a:pt x="44761" y="7698"/>
                    <a:pt x="35752" y="10556"/>
                  </a:cubicBezTo>
                  <a:cubicBezTo>
                    <a:pt x="32011" y="11744"/>
                    <a:pt x="28208" y="12891"/>
                    <a:pt x="24286" y="13075"/>
                  </a:cubicBezTo>
                  <a:cubicBezTo>
                    <a:pt x="24124" y="13084"/>
                    <a:pt x="23960" y="13090"/>
                    <a:pt x="23796" y="13090"/>
                  </a:cubicBezTo>
                  <a:cubicBezTo>
                    <a:pt x="23230" y="13090"/>
                    <a:pt x="22663" y="13019"/>
                    <a:pt x="22185" y="12730"/>
                  </a:cubicBezTo>
                  <a:cubicBezTo>
                    <a:pt x="21200" y="12135"/>
                    <a:pt x="20919" y="10765"/>
                    <a:pt x="21263" y="9667"/>
                  </a:cubicBezTo>
                  <a:cubicBezTo>
                    <a:pt x="21603" y="8569"/>
                    <a:pt x="22422" y="7690"/>
                    <a:pt x="23251" y="6896"/>
                  </a:cubicBezTo>
                  <a:cubicBezTo>
                    <a:pt x="26091" y="4166"/>
                    <a:pt x="29447" y="1932"/>
                    <a:pt x="330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7"/>
            <p:cNvSpPr/>
            <p:nvPr/>
          </p:nvSpPr>
          <p:spPr>
            <a:xfrm>
              <a:off x="4422795" y="3497357"/>
              <a:ext cx="4791957" cy="617233"/>
            </a:xfrm>
            <a:custGeom>
              <a:rect b="b" l="l" r="r" t="t"/>
              <a:pathLst>
                <a:path extrusionOk="0" h="15119" w="117378">
                  <a:moveTo>
                    <a:pt x="96304" y="0"/>
                  </a:moveTo>
                  <a:cubicBezTo>
                    <a:pt x="95710" y="0"/>
                    <a:pt x="95115" y="5"/>
                    <a:pt x="94522" y="15"/>
                  </a:cubicBezTo>
                  <a:cubicBezTo>
                    <a:pt x="91150" y="73"/>
                    <a:pt x="87786" y="276"/>
                    <a:pt x="84433" y="592"/>
                  </a:cubicBezTo>
                  <a:cubicBezTo>
                    <a:pt x="79260" y="1075"/>
                    <a:pt x="74107" y="1817"/>
                    <a:pt x="68971" y="2666"/>
                  </a:cubicBezTo>
                  <a:lnTo>
                    <a:pt x="68967" y="2666"/>
                  </a:lnTo>
                  <a:cubicBezTo>
                    <a:pt x="65208" y="3290"/>
                    <a:pt x="61453" y="3970"/>
                    <a:pt x="57707" y="4649"/>
                  </a:cubicBezTo>
                  <a:cubicBezTo>
                    <a:pt x="55763" y="5002"/>
                    <a:pt x="53816" y="5358"/>
                    <a:pt x="51873" y="5709"/>
                  </a:cubicBezTo>
                  <a:lnTo>
                    <a:pt x="15518" y="12305"/>
                  </a:lnTo>
                  <a:cubicBezTo>
                    <a:pt x="10347" y="13245"/>
                    <a:pt x="5176" y="14182"/>
                    <a:pt x="1" y="15118"/>
                  </a:cubicBezTo>
                  <a:cubicBezTo>
                    <a:pt x="7901" y="15063"/>
                    <a:pt x="15791" y="13848"/>
                    <a:pt x="23649" y="12828"/>
                  </a:cubicBezTo>
                  <a:cubicBezTo>
                    <a:pt x="41366" y="10530"/>
                    <a:pt x="59211" y="9232"/>
                    <a:pt x="77076" y="8945"/>
                  </a:cubicBezTo>
                  <a:cubicBezTo>
                    <a:pt x="79135" y="8911"/>
                    <a:pt x="81197" y="8892"/>
                    <a:pt x="83261" y="8892"/>
                  </a:cubicBezTo>
                  <a:cubicBezTo>
                    <a:pt x="94703" y="8892"/>
                    <a:pt x="106202" y="9487"/>
                    <a:pt x="117377" y="11586"/>
                  </a:cubicBezTo>
                  <a:lnTo>
                    <a:pt x="117377" y="2443"/>
                  </a:lnTo>
                  <a:cubicBezTo>
                    <a:pt x="116212" y="2150"/>
                    <a:pt x="115043" y="1886"/>
                    <a:pt x="113859" y="1647"/>
                  </a:cubicBezTo>
                  <a:lnTo>
                    <a:pt x="113856" y="1647"/>
                  </a:lnTo>
                  <a:cubicBezTo>
                    <a:pt x="108102" y="489"/>
                    <a:pt x="102185" y="0"/>
                    <a:pt x="963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7"/>
            <p:cNvSpPr/>
            <p:nvPr/>
          </p:nvSpPr>
          <p:spPr>
            <a:xfrm>
              <a:off x="2558860" y="4173267"/>
              <a:ext cx="6655863" cy="1083822"/>
            </a:xfrm>
            <a:custGeom>
              <a:rect b="b" l="l" r="r" t="t"/>
              <a:pathLst>
                <a:path extrusionOk="0" h="26548" w="163034">
                  <a:moveTo>
                    <a:pt x="37732" y="0"/>
                  </a:moveTo>
                  <a:cubicBezTo>
                    <a:pt x="34672" y="558"/>
                    <a:pt x="31609" y="1112"/>
                    <a:pt x="28549" y="1668"/>
                  </a:cubicBezTo>
                  <a:cubicBezTo>
                    <a:pt x="19106" y="3383"/>
                    <a:pt x="9590" y="5123"/>
                    <a:pt x="170" y="7209"/>
                  </a:cubicBezTo>
                  <a:cubicBezTo>
                    <a:pt x="114" y="7264"/>
                    <a:pt x="57" y="7322"/>
                    <a:pt x="1" y="7379"/>
                  </a:cubicBezTo>
                  <a:cubicBezTo>
                    <a:pt x="4796" y="13480"/>
                    <a:pt x="11325" y="17966"/>
                    <a:pt x="18020" y="21882"/>
                  </a:cubicBezTo>
                  <a:cubicBezTo>
                    <a:pt x="20877" y="23549"/>
                    <a:pt x="23789" y="25136"/>
                    <a:pt x="26776" y="26548"/>
                  </a:cubicBezTo>
                  <a:lnTo>
                    <a:pt x="163033" y="26548"/>
                  </a:lnTo>
                  <a:lnTo>
                    <a:pt x="163033" y="4792"/>
                  </a:lnTo>
                  <a:cubicBezTo>
                    <a:pt x="144193" y="13289"/>
                    <a:pt x="123514" y="17594"/>
                    <a:pt x="102845" y="17594"/>
                  </a:cubicBezTo>
                  <a:cubicBezTo>
                    <a:pt x="86581" y="17594"/>
                    <a:pt x="70322" y="14929"/>
                    <a:pt x="54970" y="9544"/>
                  </a:cubicBezTo>
                  <a:cubicBezTo>
                    <a:pt x="48729" y="7354"/>
                    <a:pt x="42421" y="4583"/>
                    <a:pt x="377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7"/>
            <p:cNvSpPr/>
            <p:nvPr/>
          </p:nvSpPr>
          <p:spPr>
            <a:xfrm>
              <a:off x="6817340" y="4179799"/>
              <a:ext cx="2165031" cy="454464"/>
            </a:xfrm>
            <a:custGeom>
              <a:rect b="b" l="l" r="r" t="t"/>
              <a:pathLst>
                <a:path extrusionOk="0" h="11132" w="53032">
                  <a:moveTo>
                    <a:pt x="34691" y="0"/>
                  </a:moveTo>
                  <a:cubicBezTo>
                    <a:pt x="32412" y="0"/>
                    <a:pt x="30133" y="66"/>
                    <a:pt x="27860" y="196"/>
                  </a:cubicBezTo>
                  <a:cubicBezTo>
                    <a:pt x="24820" y="372"/>
                    <a:pt x="21789" y="667"/>
                    <a:pt x="18781" y="1074"/>
                  </a:cubicBezTo>
                  <a:cubicBezTo>
                    <a:pt x="16206" y="1425"/>
                    <a:pt x="13670" y="2012"/>
                    <a:pt x="11085" y="2300"/>
                  </a:cubicBezTo>
                  <a:cubicBezTo>
                    <a:pt x="8083" y="2636"/>
                    <a:pt x="5304" y="2850"/>
                    <a:pt x="2595" y="4085"/>
                  </a:cubicBezTo>
                  <a:cubicBezTo>
                    <a:pt x="1610" y="4533"/>
                    <a:pt x="618" y="5140"/>
                    <a:pt x="331" y="6029"/>
                  </a:cubicBezTo>
                  <a:cubicBezTo>
                    <a:pt x="1" y="7055"/>
                    <a:pt x="758" y="8149"/>
                    <a:pt x="1827" y="8755"/>
                  </a:cubicBezTo>
                  <a:cubicBezTo>
                    <a:pt x="2896" y="9362"/>
                    <a:pt x="4215" y="9584"/>
                    <a:pt x="5496" y="9773"/>
                  </a:cubicBezTo>
                  <a:cubicBezTo>
                    <a:pt x="11619" y="10674"/>
                    <a:pt x="17843" y="11131"/>
                    <a:pt x="24065" y="11131"/>
                  </a:cubicBezTo>
                  <a:cubicBezTo>
                    <a:pt x="31030" y="11131"/>
                    <a:pt x="37992" y="10558"/>
                    <a:pt x="44808" y="9393"/>
                  </a:cubicBezTo>
                  <a:cubicBezTo>
                    <a:pt x="46806" y="9051"/>
                    <a:pt x="48866" y="8631"/>
                    <a:pt x="50456" y="7587"/>
                  </a:cubicBezTo>
                  <a:cubicBezTo>
                    <a:pt x="52045" y="6545"/>
                    <a:pt x="53032" y="4708"/>
                    <a:pt x="52244" y="3177"/>
                  </a:cubicBezTo>
                  <a:cubicBezTo>
                    <a:pt x="51771" y="2256"/>
                    <a:pt x="50741" y="1584"/>
                    <a:pt x="49616" y="1195"/>
                  </a:cubicBezTo>
                  <a:cubicBezTo>
                    <a:pt x="48488" y="805"/>
                    <a:pt x="47258" y="665"/>
                    <a:pt x="46041" y="546"/>
                  </a:cubicBezTo>
                  <a:cubicBezTo>
                    <a:pt x="42276" y="182"/>
                    <a:pt x="38483" y="0"/>
                    <a:pt x="346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7"/>
            <p:cNvSpPr/>
            <p:nvPr/>
          </p:nvSpPr>
          <p:spPr>
            <a:xfrm>
              <a:off x="7041636" y="3031863"/>
              <a:ext cx="1622630" cy="1422996"/>
            </a:xfrm>
            <a:custGeom>
              <a:rect b="b" l="l" r="r" t="t"/>
              <a:pathLst>
                <a:path extrusionOk="0" h="34856" w="39746">
                  <a:moveTo>
                    <a:pt x="15721" y="0"/>
                  </a:moveTo>
                  <a:cubicBezTo>
                    <a:pt x="11834" y="0"/>
                    <a:pt x="7819" y="166"/>
                    <a:pt x="4461" y="501"/>
                  </a:cubicBezTo>
                  <a:cubicBezTo>
                    <a:pt x="2775" y="673"/>
                    <a:pt x="1256" y="886"/>
                    <a:pt x="1" y="1141"/>
                  </a:cubicBezTo>
                  <a:cubicBezTo>
                    <a:pt x="68" y="1130"/>
                    <a:pt x="135" y="1119"/>
                    <a:pt x="207" y="1112"/>
                  </a:cubicBezTo>
                  <a:cubicBezTo>
                    <a:pt x="428" y="1084"/>
                    <a:pt x="651" y="1070"/>
                    <a:pt x="875" y="1070"/>
                  </a:cubicBezTo>
                  <a:cubicBezTo>
                    <a:pt x="1020" y="1070"/>
                    <a:pt x="1165" y="1076"/>
                    <a:pt x="1309" y="1087"/>
                  </a:cubicBezTo>
                  <a:cubicBezTo>
                    <a:pt x="1439" y="1096"/>
                    <a:pt x="1572" y="1112"/>
                    <a:pt x="1703" y="1133"/>
                  </a:cubicBezTo>
                  <a:cubicBezTo>
                    <a:pt x="4241" y="1481"/>
                    <a:pt x="6348" y="3263"/>
                    <a:pt x="7694" y="5375"/>
                  </a:cubicBezTo>
                  <a:cubicBezTo>
                    <a:pt x="8457" y="6581"/>
                    <a:pt x="9014" y="7913"/>
                    <a:pt x="9465" y="9269"/>
                  </a:cubicBezTo>
                  <a:cubicBezTo>
                    <a:pt x="9941" y="10696"/>
                    <a:pt x="10309" y="12165"/>
                    <a:pt x="10593" y="13645"/>
                  </a:cubicBezTo>
                  <a:cubicBezTo>
                    <a:pt x="10605" y="13691"/>
                    <a:pt x="10615" y="13736"/>
                    <a:pt x="10622" y="13782"/>
                  </a:cubicBezTo>
                  <a:cubicBezTo>
                    <a:pt x="11201" y="16874"/>
                    <a:pt x="11416" y="20081"/>
                    <a:pt x="11123" y="23219"/>
                  </a:cubicBezTo>
                  <a:cubicBezTo>
                    <a:pt x="10857" y="26034"/>
                    <a:pt x="10044" y="28869"/>
                    <a:pt x="8124" y="31015"/>
                  </a:cubicBezTo>
                  <a:cubicBezTo>
                    <a:pt x="7582" y="31622"/>
                    <a:pt x="6955" y="32147"/>
                    <a:pt x="6264" y="32568"/>
                  </a:cubicBezTo>
                  <a:cubicBezTo>
                    <a:pt x="5919" y="32779"/>
                    <a:pt x="5560" y="32962"/>
                    <a:pt x="5192" y="33120"/>
                  </a:cubicBezTo>
                  <a:cubicBezTo>
                    <a:pt x="4821" y="33272"/>
                    <a:pt x="4440" y="33396"/>
                    <a:pt x="4052" y="33491"/>
                  </a:cubicBezTo>
                  <a:cubicBezTo>
                    <a:pt x="3530" y="33616"/>
                    <a:pt x="2997" y="33679"/>
                    <a:pt x="2459" y="33679"/>
                  </a:cubicBezTo>
                  <a:cubicBezTo>
                    <a:pt x="2380" y="33679"/>
                    <a:pt x="2301" y="33678"/>
                    <a:pt x="2223" y="33675"/>
                  </a:cubicBezTo>
                  <a:lnTo>
                    <a:pt x="2223" y="33675"/>
                  </a:lnTo>
                  <a:cubicBezTo>
                    <a:pt x="2224" y="33680"/>
                    <a:pt x="2232" y="33680"/>
                    <a:pt x="2235" y="33683"/>
                  </a:cubicBezTo>
                  <a:cubicBezTo>
                    <a:pt x="2261" y="33695"/>
                    <a:pt x="2288" y="33709"/>
                    <a:pt x="2317" y="33720"/>
                  </a:cubicBezTo>
                  <a:cubicBezTo>
                    <a:pt x="3447" y="34199"/>
                    <a:pt x="5782" y="34518"/>
                    <a:pt x="8706" y="34695"/>
                  </a:cubicBezTo>
                  <a:cubicBezTo>
                    <a:pt x="9755" y="34759"/>
                    <a:pt x="10882" y="34802"/>
                    <a:pt x="12056" y="34827"/>
                  </a:cubicBezTo>
                  <a:cubicBezTo>
                    <a:pt x="12877" y="34845"/>
                    <a:pt x="13722" y="34856"/>
                    <a:pt x="14581" y="34856"/>
                  </a:cubicBezTo>
                  <a:cubicBezTo>
                    <a:pt x="14895" y="34856"/>
                    <a:pt x="15212" y="34854"/>
                    <a:pt x="15530" y="34851"/>
                  </a:cubicBezTo>
                  <a:cubicBezTo>
                    <a:pt x="16661" y="34846"/>
                    <a:pt x="17814" y="34821"/>
                    <a:pt x="18961" y="34785"/>
                  </a:cubicBezTo>
                  <a:cubicBezTo>
                    <a:pt x="19479" y="34766"/>
                    <a:pt x="19999" y="34749"/>
                    <a:pt x="20515" y="34724"/>
                  </a:cubicBezTo>
                  <a:cubicBezTo>
                    <a:pt x="21661" y="34674"/>
                    <a:pt x="22792" y="34608"/>
                    <a:pt x="23890" y="34529"/>
                  </a:cubicBezTo>
                  <a:cubicBezTo>
                    <a:pt x="24594" y="34480"/>
                    <a:pt x="25281" y="34422"/>
                    <a:pt x="25945" y="34359"/>
                  </a:cubicBezTo>
                  <a:cubicBezTo>
                    <a:pt x="27449" y="34222"/>
                    <a:pt x="28840" y="34051"/>
                    <a:pt x="30059" y="33856"/>
                  </a:cubicBezTo>
                  <a:cubicBezTo>
                    <a:pt x="30396" y="33801"/>
                    <a:pt x="30715" y="33743"/>
                    <a:pt x="31024" y="33686"/>
                  </a:cubicBezTo>
                  <a:cubicBezTo>
                    <a:pt x="31038" y="33681"/>
                    <a:pt x="31053" y="33678"/>
                    <a:pt x="31067" y="33674"/>
                  </a:cubicBezTo>
                  <a:cubicBezTo>
                    <a:pt x="33119" y="33588"/>
                    <a:pt x="35070" y="32564"/>
                    <a:pt x="36451" y="31015"/>
                  </a:cubicBezTo>
                  <a:cubicBezTo>
                    <a:pt x="38371" y="28869"/>
                    <a:pt x="39185" y="26031"/>
                    <a:pt x="39450" y="23219"/>
                  </a:cubicBezTo>
                  <a:cubicBezTo>
                    <a:pt x="39746" y="20082"/>
                    <a:pt x="39527" y="16874"/>
                    <a:pt x="38949" y="13784"/>
                  </a:cubicBezTo>
                  <a:cubicBezTo>
                    <a:pt x="38665" y="12258"/>
                    <a:pt x="38283" y="10744"/>
                    <a:pt x="37793" y="9270"/>
                  </a:cubicBezTo>
                  <a:cubicBezTo>
                    <a:pt x="37703" y="8997"/>
                    <a:pt x="37608" y="8727"/>
                    <a:pt x="37504" y="8456"/>
                  </a:cubicBezTo>
                  <a:cubicBezTo>
                    <a:pt x="37115" y="7384"/>
                    <a:pt x="36635" y="6341"/>
                    <a:pt x="36022" y="5376"/>
                  </a:cubicBezTo>
                  <a:cubicBezTo>
                    <a:pt x="35933" y="5237"/>
                    <a:pt x="35840" y="5100"/>
                    <a:pt x="35748" y="4964"/>
                  </a:cubicBezTo>
                  <a:cubicBezTo>
                    <a:pt x="34844" y="3672"/>
                    <a:pt x="33650" y="2539"/>
                    <a:pt x="32250" y="1834"/>
                  </a:cubicBezTo>
                  <a:cubicBezTo>
                    <a:pt x="31830" y="1620"/>
                    <a:pt x="31390" y="1446"/>
                    <a:pt x="30932" y="1322"/>
                  </a:cubicBezTo>
                  <a:cubicBezTo>
                    <a:pt x="30517" y="1202"/>
                    <a:pt x="30083" y="1124"/>
                    <a:pt x="29640" y="1087"/>
                  </a:cubicBezTo>
                  <a:cubicBezTo>
                    <a:pt x="27005" y="367"/>
                    <a:pt x="21504" y="0"/>
                    <a:pt x="157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7"/>
            <p:cNvSpPr/>
            <p:nvPr/>
          </p:nvSpPr>
          <p:spPr>
            <a:xfrm>
              <a:off x="6762185" y="3075628"/>
              <a:ext cx="745587" cy="1331262"/>
            </a:xfrm>
            <a:custGeom>
              <a:rect b="b" l="l" r="r" t="t"/>
              <a:pathLst>
                <a:path extrusionOk="0" h="32609" w="18263">
                  <a:moveTo>
                    <a:pt x="7729" y="1"/>
                  </a:moveTo>
                  <a:cubicBezTo>
                    <a:pt x="7502" y="1"/>
                    <a:pt x="7276" y="15"/>
                    <a:pt x="7052" y="43"/>
                  </a:cubicBezTo>
                  <a:cubicBezTo>
                    <a:pt x="6980" y="50"/>
                    <a:pt x="6913" y="60"/>
                    <a:pt x="6846" y="70"/>
                  </a:cubicBezTo>
                  <a:cubicBezTo>
                    <a:pt x="5945" y="220"/>
                    <a:pt x="5093" y="612"/>
                    <a:pt x="4421" y="1277"/>
                  </a:cubicBezTo>
                  <a:cubicBezTo>
                    <a:pt x="3555" y="2139"/>
                    <a:pt x="3045" y="3297"/>
                    <a:pt x="2691" y="4450"/>
                  </a:cubicBezTo>
                  <a:cubicBezTo>
                    <a:pt x="2253" y="5873"/>
                    <a:pt x="1976" y="7357"/>
                    <a:pt x="1799" y="8832"/>
                  </a:cubicBezTo>
                  <a:cubicBezTo>
                    <a:pt x="1608" y="10392"/>
                    <a:pt x="1572" y="11954"/>
                    <a:pt x="1712" y="13520"/>
                  </a:cubicBezTo>
                  <a:cubicBezTo>
                    <a:pt x="1755" y="13994"/>
                    <a:pt x="1824" y="14466"/>
                    <a:pt x="1903" y="14935"/>
                  </a:cubicBezTo>
                  <a:cubicBezTo>
                    <a:pt x="1763" y="15031"/>
                    <a:pt x="1627" y="15141"/>
                    <a:pt x="1503" y="15262"/>
                  </a:cubicBezTo>
                  <a:cubicBezTo>
                    <a:pt x="536" y="16202"/>
                    <a:pt x="161" y="17595"/>
                    <a:pt x="83" y="18904"/>
                  </a:cubicBezTo>
                  <a:cubicBezTo>
                    <a:pt x="1" y="20270"/>
                    <a:pt x="193" y="21675"/>
                    <a:pt x="517" y="23002"/>
                  </a:cubicBezTo>
                  <a:cubicBezTo>
                    <a:pt x="843" y="24336"/>
                    <a:pt x="1337" y="25628"/>
                    <a:pt x="1978" y="26842"/>
                  </a:cubicBezTo>
                  <a:cubicBezTo>
                    <a:pt x="2622" y="28052"/>
                    <a:pt x="3419" y="29184"/>
                    <a:pt x="4345" y="30195"/>
                  </a:cubicBezTo>
                  <a:cubicBezTo>
                    <a:pt x="5304" y="31246"/>
                    <a:pt x="6435" y="32124"/>
                    <a:pt x="7844" y="32446"/>
                  </a:cubicBezTo>
                  <a:cubicBezTo>
                    <a:pt x="8107" y="32509"/>
                    <a:pt x="8368" y="32553"/>
                    <a:pt x="8632" y="32574"/>
                  </a:cubicBezTo>
                  <a:cubicBezTo>
                    <a:pt x="8681" y="32582"/>
                    <a:pt x="8735" y="32585"/>
                    <a:pt x="8785" y="32587"/>
                  </a:cubicBezTo>
                  <a:cubicBezTo>
                    <a:pt x="8877" y="32599"/>
                    <a:pt x="8973" y="32603"/>
                    <a:pt x="9066" y="32603"/>
                  </a:cubicBezTo>
                  <a:cubicBezTo>
                    <a:pt x="9153" y="32607"/>
                    <a:pt x="9241" y="32609"/>
                    <a:pt x="9328" y="32609"/>
                  </a:cubicBezTo>
                  <a:cubicBezTo>
                    <a:pt x="9859" y="32609"/>
                    <a:pt x="10384" y="32542"/>
                    <a:pt x="10895" y="32419"/>
                  </a:cubicBezTo>
                  <a:cubicBezTo>
                    <a:pt x="11283" y="32327"/>
                    <a:pt x="11665" y="32203"/>
                    <a:pt x="12036" y="32048"/>
                  </a:cubicBezTo>
                  <a:cubicBezTo>
                    <a:pt x="12404" y="31890"/>
                    <a:pt x="12763" y="31707"/>
                    <a:pt x="13108" y="31496"/>
                  </a:cubicBezTo>
                  <a:cubicBezTo>
                    <a:pt x="13796" y="31075"/>
                    <a:pt x="14426" y="30550"/>
                    <a:pt x="14968" y="29943"/>
                  </a:cubicBezTo>
                  <a:cubicBezTo>
                    <a:pt x="16887" y="27797"/>
                    <a:pt x="17701" y="24962"/>
                    <a:pt x="17965" y="22147"/>
                  </a:cubicBezTo>
                  <a:cubicBezTo>
                    <a:pt x="18263" y="19010"/>
                    <a:pt x="18046" y="15802"/>
                    <a:pt x="17467" y="12712"/>
                  </a:cubicBezTo>
                  <a:cubicBezTo>
                    <a:pt x="17460" y="12666"/>
                    <a:pt x="17450" y="12620"/>
                    <a:pt x="17438" y="12574"/>
                  </a:cubicBezTo>
                  <a:cubicBezTo>
                    <a:pt x="17154" y="11095"/>
                    <a:pt x="16786" y="9626"/>
                    <a:pt x="16311" y="8198"/>
                  </a:cubicBezTo>
                  <a:cubicBezTo>
                    <a:pt x="16001" y="7265"/>
                    <a:pt x="15641" y="6343"/>
                    <a:pt x="15192" y="5465"/>
                  </a:cubicBezTo>
                  <a:cubicBezTo>
                    <a:pt x="14994" y="5068"/>
                    <a:pt x="14777" y="4680"/>
                    <a:pt x="14539" y="4304"/>
                  </a:cubicBezTo>
                  <a:cubicBezTo>
                    <a:pt x="13126" y="2083"/>
                    <a:pt x="10868" y="231"/>
                    <a:pt x="8154" y="17"/>
                  </a:cubicBezTo>
                  <a:cubicBezTo>
                    <a:pt x="8013" y="6"/>
                    <a:pt x="7871" y="1"/>
                    <a:pt x="77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7"/>
            <p:cNvSpPr/>
            <p:nvPr/>
          </p:nvSpPr>
          <p:spPr>
            <a:xfrm>
              <a:off x="7420171" y="3120659"/>
              <a:ext cx="323456" cy="1109583"/>
            </a:xfrm>
            <a:custGeom>
              <a:rect b="b" l="l" r="r" t="t"/>
              <a:pathLst>
                <a:path extrusionOk="0" h="27179" w="7923">
                  <a:moveTo>
                    <a:pt x="200" y="0"/>
                  </a:moveTo>
                  <a:cubicBezTo>
                    <a:pt x="101" y="0"/>
                    <a:pt x="1" y="125"/>
                    <a:pt x="60" y="232"/>
                  </a:cubicBezTo>
                  <a:cubicBezTo>
                    <a:pt x="3555" y="6506"/>
                    <a:pt x="6670" y="13427"/>
                    <a:pt x="5817" y="20792"/>
                  </a:cubicBezTo>
                  <a:cubicBezTo>
                    <a:pt x="5588" y="22768"/>
                    <a:pt x="5020" y="24669"/>
                    <a:pt x="4671" y="26620"/>
                  </a:cubicBezTo>
                  <a:cubicBezTo>
                    <a:pt x="4622" y="26901"/>
                    <a:pt x="4857" y="27179"/>
                    <a:pt x="5110" y="27179"/>
                  </a:cubicBezTo>
                  <a:cubicBezTo>
                    <a:pt x="5208" y="27179"/>
                    <a:pt x="5308" y="27138"/>
                    <a:pt x="5395" y="27040"/>
                  </a:cubicBezTo>
                  <a:cubicBezTo>
                    <a:pt x="6661" y="25626"/>
                    <a:pt x="7292" y="23731"/>
                    <a:pt x="7586" y="21884"/>
                  </a:cubicBezTo>
                  <a:cubicBezTo>
                    <a:pt x="7884" y="20004"/>
                    <a:pt x="7922" y="18065"/>
                    <a:pt x="7696" y="16171"/>
                  </a:cubicBezTo>
                  <a:cubicBezTo>
                    <a:pt x="7238" y="12346"/>
                    <a:pt x="5832" y="8698"/>
                    <a:pt x="3920" y="5370"/>
                  </a:cubicBezTo>
                  <a:cubicBezTo>
                    <a:pt x="2845" y="3499"/>
                    <a:pt x="1624" y="1746"/>
                    <a:pt x="295" y="50"/>
                  </a:cubicBezTo>
                  <a:cubicBezTo>
                    <a:pt x="268" y="15"/>
                    <a:pt x="234" y="0"/>
                    <a:pt x="2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7"/>
            <p:cNvSpPr/>
            <p:nvPr/>
          </p:nvSpPr>
          <p:spPr>
            <a:xfrm>
              <a:off x="7796175" y="3259099"/>
              <a:ext cx="253278" cy="942731"/>
            </a:xfrm>
            <a:custGeom>
              <a:rect b="b" l="l" r="r" t="t"/>
              <a:pathLst>
                <a:path extrusionOk="0" h="23092" w="6204">
                  <a:moveTo>
                    <a:pt x="42" y="1"/>
                  </a:moveTo>
                  <a:cubicBezTo>
                    <a:pt x="19" y="1"/>
                    <a:pt x="1" y="23"/>
                    <a:pt x="13" y="49"/>
                  </a:cubicBezTo>
                  <a:cubicBezTo>
                    <a:pt x="337" y="745"/>
                    <a:pt x="822" y="1386"/>
                    <a:pt x="1201" y="2061"/>
                  </a:cubicBezTo>
                  <a:cubicBezTo>
                    <a:pt x="1569" y="2718"/>
                    <a:pt x="1904" y="3391"/>
                    <a:pt x="2197" y="4084"/>
                  </a:cubicBezTo>
                  <a:cubicBezTo>
                    <a:pt x="2792" y="5485"/>
                    <a:pt x="3220" y="6918"/>
                    <a:pt x="3556" y="8403"/>
                  </a:cubicBezTo>
                  <a:cubicBezTo>
                    <a:pt x="3892" y="9882"/>
                    <a:pt x="3980" y="11414"/>
                    <a:pt x="4018" y="12927"/>
                  </a:cubicBezTo>
                  <a:cubicBezTo>
                    <a:pt x="4057" y="14365"/>
                    <a:pt x="3959" y="15938"/>
                    <a:pt x="3768" y="17320"/>
                  </a:cubicBezTo>
                  <a:cubicBezTo>
                    <a:pt x="3650" y="18181"/>
                    <a:pt x="3507" y="19007"/>
                    <a:pt x="3371" y="19846"/>
                  </a:cubicBezTo>
                  <a:cubicBezTo>
                    <a:pt x="3304" y="20264"/>
                    <a:pt x="3289" y="20675"/>
                    <a:pt x="3226" y="21091"/>
                  </a:cubicBezTo>
                  <a:cubicBezTo>
                    <a:pt x="3157" y="21553"/>
                    <a:pt x="3192" y="22037"/>
                    <a:pt x="3104" y="22487"/>
                  </a:cubicBezTo>
                  <a:cubicBezTo>
                    <a:pt x="3037" y="22824"/>
                    <a:pt x="3316" y="23092"/>
                    <a:pt x="3595" y="23092"/>
                  </a:cubicBezTo>
                  <a:cubicBezTo>
                    <a:pt x="3738" y="23092"/>
                    <a:pt x="3880" y="23022"/>
                    <a:pt x="3976" y="22855"/>
                  </a:cubicBezTo>
                  <a:cubicBezTo>
                    <a:pt x="4170" y="22519"/>
                    <a:pt x="4438" y="22243"/>
                    <a:pt x="4622" y="21899"/>
                  </a:cubicBezTo>
                  <a:cubicBezTo>
                    <a:pt x="4820" y="21527"/>
                    <a:pt x="4983" y="21133"/>
                    <a:pt x="5164" y="20756"/>
                  </a:cubicBezTo>
                  <a:cubicBezTo>
                    <a:pt x="5513" y="20029"/>
                    <a:pt x="5675" y="19168"/>
                    <a:pt x="5790" y="18374"/>
                  </a:cubicBezTo>
                  <a:cubicBezTo>
                    <a:pt x="6025" y="16743"/>
                    <a:pt x="6203" y="14984"/>
                    <a:pt x="5941" y="13348"/>
                  </a:cubicBezTo>
                  <a:cubicBezTo>
                    <a:pt x="5813" y="12560"/>
                    <a:pt x="5707" y="11774"/>
                    <a:pt x="5556" y="10989"/>
                  </a:cubicBezTo>
                  <a:cubicBezTo>
                    <a:pt x="5408" y="10223"/>
                    <a:pt x="5200" y="9470"/>
                    <a:pt x="4953" y="8729"/>
                  </a:cubicBezTo>
                  <a:cubicBezTo>
                    <a:pt x="4441" y="7189"/>
                    <a:pt x="3864" y="5730"/>
                    <a:pt x="3116" y="4287"/>
                  </a:cubicBezTo>
                  <a:cubicBezTo>
                    <a:pt x="2714" y="3515"/>
                    <a:pt x="2247" y="2771"/>
                    <a:pt x="1754" y="2055"/>
                  </a:cubicBezTo>
                  <a:cubicBezTo>
                    <a:pt x="1271" y="1354"/>
                    <a:pt x="737" y="539"/>
                    <a:pt x="65" y="9"/>
                  </a:cubicBezTo>
                  <a:cubicBezTo>
                    <a:pt x="58" y="3"/>
                    <a:pt x="49" y="1"/>
                    <a:pt x="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7"/>
            <p:cNvSpPr/>
            <p:nvPr/>
          </p:nvSpPr>
          <p:spPr>
            <a:xfrm>
              <a:off x="8084241" y="3161811"/>
              <a:ext cx="313577" cy="1207318"/>
            </a:xfrm>
            <a:custGeom>
              <a:rect b="b" l="l" r="r" t="t"/>
              <a:pathLst>
                <a:path extrusionOk="0" h="29573" w="7681">
                  <a:moveTo>
                    <a:pt x="233" y="1"/>
                  </a:moveTo>
                  <a:cubicBezTo>
                    <a:pt x="120" y="1"/>
                    <a:pt x="0" y="134"/>
                    <a:pt x="82" y="245"/>
                  </a:cubicBezTo>
                  <a:cubicBezTo>
                    <a:pt x="2517" y="3533"/>
                    <a:pt x="4121" y="7342"/>
                    <a:pt x="4829" y="11366"/>
                  </a:cubicBezTo>
                  <a:cubicBezTo>
                    <a:pt x="5164" y="13264"/>
                    <a:pt x="5214" y="15249"/>
                    <a:pt x="5118" y="17173"/>
                  </a:cubicBezTo>
                  <a:cubicBezTo>
                    <a:pt x="5025" y="19069"/>
                    <a:pt x="4719" y="20877"/>
                    <a:pt x="4134" y="22746"/>
                  </a:cubicBezTo>
                  <a:cubicBezTo>
                    <a:pt x="3803" y="23807"/>
                    <a:pt x="3391" y="24840"/>
                    <a:pt x="3030" y="25892"/>
                  </a:cubicBezTo>
                  <a:cubicBezTo>
                    <a:pt x="2859" y="26383"/>
                    <a:pt x="2643" y="26857"/>
                    <a:pt x="2461" y="27345"/>
                  </a:cubicBezTo>
                  <a:cubicBezTo>
                    <a:pt x="2269" y="27863"/>
                    <a:pt x="2093" y="28428"/>
                    <a:pt x="1804" y="28898"/>
                  </a:cubicBezTo>
                  <a:cubicBezTo>
                    <a:pt x="1604" y="29222"/>
                    <a:pt x="1902" y="29573"/>
                    <a:pt x="2213" y="29573"/>
                  </a:cubicBezTo>
                  <a:cubicBezTo>
                    <a:pt x="2317" y="29573"/>
                    <a:pt x="2422" y="29534"/>
                    <a:pt x="2511" y="29442"/>
                  </a:cubicBezTo>
                  <a:cubicBezTo>
                    <a:pt x="2863" y="29077"/>
                    <a:pt x="3285" y="28796"/>
                    <a:pt x="3635" y="28428"/>
                  </a:cubicBezTo>
                  <a:cubicBezTo>
                    <a:pt x="4026" y="28014"/>
                    <a:pt x="4385" y="27613"/>
                    <a:pt x="4707" y="27139"/>
                  </a:cubicBezTo>
                  <a:cubicBezTo>
                    <a:pt x="5324" y="26237"/>
                    <a:pt x="5840" y="25334"/>
                    <a:pt x="6229" y="24305"/>
                  </a:cubicBezTo>
                  <a:cubicBezTo>
                    <a:pt x="6982" y="22311"/>
                    <a:pt x="7370" y="20176"/>
                    <a:pt x="7475" y="18051"/>
                  </a:cubicBezTo>
                  <a:cubicBezTo>
                    <a:pt x="7680" y="13838"/>
                    <a:pt x="6375" y="9599"/>
                    <a:pt x="4347" y="5934"/>
                  </a:cubicBezTo>
                  <a:cubicBezTo>
                    <a:pt x="3191" y="3843"/>
                    <a:pt x="1850" y="1897"/>
                    <a:pt x="335" y="50"/>
                  </a:cubicBezTo>
                  <a:cubicBezTo>
                    <a:pt x="307" y="15"/>
                    <a:pt x="270"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7"/>
            <p:cNvSpPr/>
            <p:nvPr/>
          </p:nvSpPr>
          <p:spPr>
            <a:xfrm>
              <a:off x="8331930" y="3203209"/>
              <a:ext cx="260994" cy="727012"/>
            </a:xfrm>
            <a:custGeom>
              <a:rect b="b" l="l" r="r" t="t"/>
              <a:pathLst>
                <a:path extrusionOk="0" h="17808" w="6393">
                  <a:moveTo>
                    <a:pt x="95" y="0"/>
                  </a:moveTo>
                  <a:cubicBezTo>
                    <a:pt x="48" y="0"/>
                    <a:pt x="1" y="51"/>
                    <a:pt x="34" y="98"/>
                  </a:cubicBezTo>
                  <a:cubicBezTo>
                    <a:pt x="1828" y="2632"/>
                    <a:pt x="3255" y="5476"/>
                    <a:pt x="4191" y="8434"/>
                  </a:cubicBezTo>
                  <a:cubicBezTo>
                    <a:pt x="4655" y="9901"/>
                    <a:pt x="4995" y="11418"/>
                    <a:pt x="5203" y="12943"/>
                  </a:cubicBezTo>
                  <a:cubicBezTo>
                    <a:pt x="5415" y="14502"/>
                    <a:pt x="5598" y="16078"/>
                    <a:pt x="5724" y="17643"/>
                  </a:cubicBezTo>
                  <a:cubicBezTo>
                    <a:pt x="5731" y="17743"/>
                    <a:pt x="5826" y="17807"/>
                    <a:pt x="5911" y="17807"/>
                  </a:cubicBezTo>
                  <a:cubicBezTo>
                    <a:pt x="5975" y="17807"/>
                    <a:pt x="6035" y="17771"/>
                    <a:pt x="6050" y="17687"/>
                  </a:cubicBezTo>
                  <a:cubicBezTo>
                    <a:pt x="6278" y="16452"/>
                    <a:pt x="6392" y="15237"/>
                    <a:pt x="6311" y="13977"/>
                  </a:cubicBezTo>
                  <a:cubicBezTo>
                    <a:pt x="6229" y="12719"/>
                    <a:pt x="5989" y="11451"/>
                    <a:pt x="5679" y="10233"/>
                  </a:cubicBezTo>
                  <a:cubicBezTo>
                    <a:pt x="5061" y="7793"/>
                    <a:pt x="4096" y="5464"/>
                    <a:pt x="2755" y="3334"/>
                  </a:cubicBezTo>
                  <a:cubicBezTo>
                    <a:pt x="2002" y="2135"/>
                    <a:pt x="1117" y="1042"/>
                    <a:pt x="140" y="19"/>
                  </a:cubicBezTo>
                  <a:cubicBezTo>
                    <a:pt x="127" y="6"/>
                    <a:pt x="11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7"/>
            <p:cNvSpPr/>
            <p:nvPr/>
          </p:nvSpPr>
          <p:spPr>
            <a:xfrm>
              <a:off x="7006567" y="3629837"/>
              <a:ext cx="245644" cy="245154"/>
            </a:xfrm>
            <a:custGeom>
              <a:rect b="b" l="l" r="r" t="t"/>
              <a:pathLst>
                <a:path extrusionOk="0" h="6005" w="6017">
                  <a:moveTo>
                    <a:pt x="1913" y="1"/>
                  </a:moveTo>
                  <a:cubicBezTo>
                    <a:pt x="1734" y="1"/>
                    <a:pt x="1556" y="25"/>
                    <a:pt x="1382" y="77"/>
                  </a:cubicBezTo>
                  <a:cubicBezTo>
                    <a:pt x="203" y="435"/>
                    <a:pt x="14" y="1769"/>
                    <a:pt x="6" y="2827"/>
                  </a:cubicBezTo>
                  <a:cubicBezTo>
                    <a:pt x="0" y="3460"/>
                    <a:pt x="121" y="4078"/>
                    <a:pt x="478" y="4611"/>
                  </a:cubicBezTo>
                  <a:cubicBezTo>
                    <a:pt x="787" y="5072"/>
                    <a:pt x="1213" y="5474"/>
                    <a:pt x="1718" y="5713"/>
                  </a:cubicBezTo>
                  <a:cubicBezTo>
                    <a:pt x="2129" y="5909"/>
                    <a:pt x="2568" y="6005"/>
                    <a:pt x="3003" y="6005"/>
                  </a:cubicBezTo>
                  <a:cubicBezTo>
                    <a:pt x="3800" y="6005"/>
                    <a:pt x="4582" y="5682"/>
                    <a:pt x="5152" y="5060"/>
                  </a:cubicBezTo>
                  <a:cubicBezTo>
                    <a:pt x="5654" y="4509"/>
                    <a:pt x="6016" y="3725"/>
                    <a:pt x="5957" y="2969"/>
                  </a:cubicBezTo>
                  <a:cubicBezTo>
                    <a:pt x="5899" y="2232"/>
                    <a:pt x="5638" y="1455"/>
                    <a:pt x="5190" y="858"/>
                  </a:cubicBezTo>
                  <a:cubicBezTo>
                    <a:pt x="5148" y="802"/>
                    <a:pt x="5080" y="771"/>
                    <a:pt x="5014" y="771"/>
                  </a:cubicBezTo>
                  <a:cubicBezTo>
                    <a:pt x="4939" y="771"/>
                    <a:pt x="4867" y="812"/>
                    <a:pt x="4845" y="903"/>
                  </a:cubicBezTo>
                  <a:cubicBezTo>
                    <a:pt x="4732" y="1365"/>
                    <a:pt x="4740" y="1843"/>
                    <a:pt x="4654" y="2305"/>
                  </a:cubicBezTo>
                  <a:cubicBezTo>
                    <a:pt x="4610" y="2543"/>
                    <a:pt x="4557" y="2782"/>
                    <a:pt x="4502" y="3021"/>
                  </a:cubicBezTo>
                  <a:cubicBezTo>
                    <a:pt x="4476" y="3128"/>
                    <a:pt x="4460" y="3237"/>
                    <a:pt x="4433" y="3342"/>
                  </a:cubicBezTo>
                  <a:cubicBezTo>
                    <a:pt x="4396" y="3482"/>
                    <a:pt x="4376" y="3545"/>
                    <a:pt x="4337" y="3629"/>
                  </a:cubicBezTo>
                  <a:cubicBezTo>
                    <a:pt x="4289" y="3727"/>
                    <a:pt x="4236" y="3817"/>
                    <a:pt x="4176" y="3907"/>
                  </a:cubicBezTo>
                  <a:cubicBezTo>
                    <a:pt x="4167" y="3922"/>
                    <a:pt x="4163" y="3930"/>
                    <a:pt x="4161" y="3933"/>
                  </a:cubicBezTo>
                  <a:cubicBezTo>
                    <a:pt x="4156" y="3941"/>
                    <a:pt x="4152" y="3945"/>
                    <a:pt x="4143" y="3954"/>
                  </a:cubicBezTo>
                  <a:cubicBezTo>
                    <a:pt x="4109" y="3991"/>
                    <a:pt x="4080" y="4025"/>
                    <a:pt x="4047" y="4060"/>
                  </a:cubicBezTo>
                  <a:cubicBezTo>
                    <a:pt x="3985" y="4122"/>
                    <a:pt x="3921" y="4182"/>
                    <a:pt x="3854" y="4237"/>
                  </a:cubicBezTo>
                  <a:cubicBezTo>
                    <a:pt x="3839" y="4249"/>
                    <a:pt x="3824" y="4260"/>
                    <a:pt x="3816" y="4263"/>
                  </a:cubicBezTo>
                  <a:cubicBezTo>
                    <a:pt x="3755" y="4301"/>
                    <a:pt x="3695" y="4342"/>
                    <a:pt x="3634" y="4376"/>
                  </a:cubicBezTo>
                  <a:cubicBezTo>
                    <a:pt x="3543" y="4429"/>
                    <a:pt x="3448" y="4481"/>
                    <a:pt x="3350" y="4525"/>
                  </a:cubicBezTo>
                  <a:cubicBezTo>
                    <a:pt x="3341" y="4528"/>
                    <a:pt x="3338" y="4530"/>
                    <a:pt x="3333" y="4533"/>
                  </a:cubicBezTo>
                  <a:cubicBezTo>
                    <a:pt x="3321" y="4536"/>
                    <a:pt x="3311" y="4538"/>
                    <a:pt x="3292" y="4544"/>
                  </a:cubicBezTo>
                  <a:cubicBezTo>
                    <a:pt x="3246" y="4557"/>
                    <a:pt x="3204" y="4573"/>
                    <a:pt x="3158" y="4586"/>
                  </a:cubicBezTo>
                  <a:cubicBezTo>
                    <a:pt x="2944" y="4646"/>
                    <a:pt x="2914" y="4651"/>
                    <a:pt x="2758" y="4651"/>
                  </a:cubicBezTo>
                  <a:cubicBezTo>
                    <a:pt x="2725" y="4651"/>
                    <a:pt x="2686" y="4651"/>
                    <a:pt x="2639" y="4651"/>
                  </a:cubicBezTo>
                  <a:cubicBezTo>
                    <a:pt x="2579" y="4651"/>
                    <a:pt x="2521" y="4648"/>
                    <a:pt x="2465" y="4643"/>
                  </a:cubicBezTo>
                  <a:cubicBezTo>
                    <a:pt x="2455" y="4643"/>
                    <a:pt x="2449" y="4643"/>
                    <a:pt x="2443" y="4641"/>
                  </a:cubicBezTo>
                  <a:cubicBezTo>
                    <a:pt x="2440" y="4641"/>
                    <a:pt x="2436" y="4640"/>
                    <a:pt x="2430" y="4640"/>
                  </a:cubicBezTo>
                  <a:cubicBezTo>
                    <a:pt x="2327" y="4620"/>
                    <a:pt x="2226" y="4596"/>
                    <a:pt x="2129" y="4561"/>
                  </a:cubicBezTo>
                  <a:cubicBezTo>
                    <a:pt x="2005" y="4518"/>
                    <a:pt x="1807" y="4412"/>
                    <a:pt x="1658" y="4301"/>
                  </a:cubicBezTo>
                  <a:cubicBezTo>
                    <a:pt x="1399" y="4102"/>
                    <a:pt x="1165" y="3788"/>
                    <a:pt x="1058" y="3460"/>
                  </a:cubicBezTo>
                  <a:cubicBezTo>
                    <a:pt x="916" y="3029"/>
                    <a:pt x="903" y="2540"/>
                    <a:pt x="918" y="2090"/>
                  </a:cubicBezTo>
                  <a:cubicBezTo>
                    <a:pt x="932" y="1739"/>
                    <a:pt x="991" y="1336"/>
                    <a:pt x="1219" y="1053"/>
                  </a:cubicBezTo>
                  <a:cubicBezTo>
                    <a:pt x="1416" y="806"/>
                    <a:pt x="1720" y="700"/>
                    <a:pt x="2026" y="700"/>
                  </a:cubicBezTo>
                  <a:cubicBezTo>
                    <a:pt x="2151" y="700"/>
                    <a:pt x="2277" y="718"/>
                    <a:pt x="2396" y="751"/>
                  </a:cubicBezTo>
                  <a:cubicBezTo>
                    <a:pt x="2845" y="878"/>
                    <a:pt x="3097" y="1253"/>
                    <a:pt x="3486" y="1475"/>
                  </a:cubicBezTo>
                  <a:cubicBezTo>
                    <a:pt x="3504" y="1485"/>
                    <a:pt x="3524" y="1490"/>
                    <a:pt x="3545" y="1490"/>
                  </a:cubicBezTo>
                  <a:cubicBezTo>
                    <a:pt x="3595" y="1490"/>
                    <a:pt x="3645" y="1459"/>
                    <a:pt x="3657" y="1406"/>
                  </a:cubicBezTo>
                  <a:cubicBezTo>
                    <a:pt x="3776" y="887"/>
                    <a:pt x="3312" y="473"/>
                    <a:pt x="2897" y="251"/>
                  </a:cubicBezTo>
                  <a:cubicBezTo>
                    <a:pt x="2594" y="90"/>
                    <a:pt x="2254" y="1"/>
                    <a:pt x="19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7"/>
            <p:cNvSpPr/>
            <p:nvPr/>
          </p:nvSpPr>
          <p:spPr>
            <a:xfrm>
              <a:off x="6894174" y="3510340"/>
              <a:ext cx="269527" cy="495330"/>
            </a:xfrm>
            <a:custGeom>
              <a:rect b="b" l="l" r="r" t="t"/>
              <a:pathLst>
                <a:path extrusionOk="0" h="12133" w="6602">
                  <a:moveTo>
                    <a:pt x="3797" y="0"/>
                  </a:moveTo>
                  <a:cubicBezTo>
                    <a:pt x="3693" y="0"/>
                    <a:pt x="3590" y="5"/>
                    <a:pt x="3489" y="16"/>
                  </a:cubicBezTo>
                  <a:cubicBezTo>
                    <a:pt x="2356" y="137"/>
                    <a:pt x="1429" y="864"/>
                    <a:pt x="849" y="1816"/>
                  </a:cubicBezTo>
                  <a:cubicBezTo>
                    <a:pt x="165" y="2936"/>
                    <a:pt x="11" y="4302"/>
                    <a:pt x="5" y="5590"/>
                  </a:cubicBezTo>
                  <a:cubicBezTo>
                    <a:pt x="0" y="6970"/>
                    <a:pt x="137" y="8378"/>
                    <a:pt x="698" y="9651"/>
                  </a:cubicBezTo>
                  <a:cubicBezTo>
                    <a:pt x="1257" y="10917"/>
                    <a:pt x="2200" y="11768"/>
                    <a:pt x="3543" y="12120"/>
                  </a:cubicBezTo>
                  <a:cubicBezTo>
                    <a:pt x="3575" y="12129"/>
                    <a:pt x="3605" y="12133"/>
                    <a:pt x="3635" y="12133"/>
                  </a:cubicBezTo>
                  <a:cubicBezTo>
                    <a:pt x="3942" y="12133"/>
                    <a:pt x="4089" y="11697"/>
                    <a:pt x="3798" y="11513"/>
                  </a:cubicBezTo>
                  <a:cubicBezTo>
                    <a:pt x="2836" y="10903"/>
                    <a:pt x="2084" y="9677"/>
                    <a:pt x="1735" y="8614"/>
                  </a:cubicBezTo>
                  <a:cubicBezTo>
                    <a:pt x="1303" y="7300"/>
                    <a:pt x="1194" y="5857"/>
                    <a:pt x="1272" y="4481"/>
                  </a:cubicBezTo>
                  <a:cubicBezTo>
                    <a:pt x="1341" y="3259"/>
                    <a:pt x="1732" y="2035"/>
                    <a:pt x="2752" y="1282"/>
                  </a:cubicBezTo>
                  <a:cubicBezTo>
                    <a:pt x="3161" y="978"/>
                    <a:pt x="3634" y="837"/>
                    <a:pt x="4130" y="837"/>
                  </a:cubicBezTo>
                  <a:cubicBezTo>
                    <a:pt x="4230" y="837"/>
                    <a:pt x="4331" y="843"/>
                    <a:pt x="4433" y="854"/>
                  </a:cubicBezTo>
                  <a:cubicBezTo>
                    <a:pt x="5150" y="932"/>
                    <a:pt x="5764" y="1308"/>
                    <a:pt x="6458" y="1461"/>
                  </a:cubicBezTo>
                  <a:cubicBezTo>
                    <a:pt x="6464" y="1462"/>
                    <a:pt x="6470" y="1463"/>
                    <a:pt x="6476" y="1463"/>
                  </a:cubicBezTo>
                  <a:cubicBezTo>
                    <a:pt x="6540" y="1463"/>
                    <a:pt x="6602" y="1392"/>
                    <a:pt x="6558" y="1331"/>
                  </a:cubicBezTo>
                  <a:cubicBezTo>
                    <a:pt x="5973" y="510"/>
                    <a:pt x="4823" y="0"/>
                    <a:pt x="37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7"/>
            <p:cNvSpPr/>
            <p:nvPr/>
          </p:nvSpPr>
          <p:spPr>
            <a:xfrm>
              <a:off x="7201183" y="3457961"/>
              <a:ext cx="262668" cy="714478"/>
            </a:xfrm>
            <a:custGeom>
              <a:rect b="b" l="l" r="r" t="t"/>
              <a:pathLst>
                <a:path extrusionOk="0" h="17501" w="6434">
                  <a:moveTo>
                    <a:pt x="2562" y="0"/>
                  </a:moveTo>
                  <a:cubicBezTo>
                    <a:pt x="2479" y="0"/>
                    <a:pt x="2403" y="80"/>
                    <a:pt x="2456" y="178"/>
                  </a:cubicBezTo>
                  <a:cubicBezTo>
                    <a:pt x="3231" y="1621"/>
                    <a:pt x="3819" y="3260"/>
                    <a:pt x="4050" y="4886"/>
                  </a:cubicBezTo>
                  <a:cubicBezTo>
                    <a:pt x="4270" y="6433"/>
                    <a:pt x="4257" y="8057"/>
                    <a:pt x="4108" y="9612"/>
                  </a:cubicBezTo>
                  <a:cubicBezTo>
                    <a:pt x="3963" y="11113"/>
                    <a:pt x="3627" y="12614"/>
                    <a:pt x="2811" y="13903"/>
                  </a:cubicBezTo>
                  <a:cubicBezTo>
                    <a:pt x="2446" y="14477"/>
                    <a:pt x="1987" y="14975"/>
                    <a:pt x="1529" y="15477"/>
                  </a:cubicBezTo>
                  <a:cubicBezTo>
                    <a:pt x="1291" y="15738"/>
                    <a:pt x="1032" y="15973"/>
                    <a:pt x="802" y="16242"/>
                  </a:cubicBezTo>
                  <a:cubicBezTo>
                    <a:pt x="582" y="16498"/>
                    <a:pt x="402" y="16782"/>
                    <a:pt x="165" y="17022"/>
                  </a:cubicBezTo>
                  <a:cubicBezTo>
                    <a:pt x="0" y="17190"/>
                    <a:pt x="138" y="17424"/>
                    <a:pt x="341" y="17448"/>
                  </a:cubicBezTo>
                  <a:cubicBezTo>
                    <a:pt x="587" y="17478"/>
                    <a:pt x="825" y="17500"/>
                    <a:pt x="1061" y="17500"/>
                  </a:cubicBezTo>
                  <a:cubicBezTo>
                    <a:pt x="1417" y="17500"/>
                    <a:pt x="1765" y="17449"/>
                    <a:pt x="2118" y="17292"/>
                  </a:cubicBezTo>
                  <a:cubicBezTo>
                    <a:pt x="2723" y="17025"/>
                    <a:pt x="3263" y="16617"/>
                    <a:pt x="3711" y="16133"/>
                  </a:cubicBezTo>
                  <a:cubicBezTo>
                    <a:pt x="4650" y="15110"/>
                    <a:pt x="5279" y="13829"/>
                    <a:pt x="5650" y="12499"/>
                  </a:cubicBezTo>
                  <a:cubicBezTo>
                    <a:pt x="6433" y="9688"/>
                    <a:pt x="6018" y="6828"/>
                    <a:pt x="4957" y="4156"/>
                  </a:cubicBezTo>
                  <a:cubicBezTo>
                    <a:pt x="4367" y="2675"/>
                    <a:pt x="3624" y="1328"/>
                    <a:pt x="2666" y="55"/>
                  </a:cubicBezTo>
                  <a:cubicBezTo>
                    <a:pt x="2638" y="17"/>
                    <a:pt x="2599" y="0"/>
                    <a:pt x="25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7"/>
            <p:cNvSpPr/>
            <p:nvPr/>
          </p:nvSpPr>
          <p:spPr>
            <a:xfrm>
              <a:off x="6867188" y="3923250"/>
              <a:ext cx="289163" cy="272303"/>
            </a:xfrm>
            <a:custGeom>
              <a:rect b="b" l="l" r="r" t="t"/>
              <a:pathLst>
                <a:path extrusionOk="0" h="6670" w="7083">
                  <a:moveTo>
                    <a:pt x="69" y="1"/>
                  </a:moveTo>
                  <a:cubicBezTo>
                    <a:pt x="35" y="1"/>
                    <a:pt x="1" y="24"/>
                    <a:pt x="1" y="66"/>
                  </a:cubicBezTo>
                  <a:cubicBezTo>
                    <a:pt x="30" y="1218"/>
                    <a:pt x="21" y="2322"/>
                    <a:pt x="379" y="3437"/>
                  </a:cubicBezTo>
                  <a:cubicBezTo>
                    <a:pt x="684" y="4393"/>
                    <a:pt x="1180" y="5239"/>
                    <a:pt x="1983" y="5854"/>
                  </a:cubicBezTo>
                  <a:cubicBezTo>
                    <a:pt x="2651" y="6367"/>
                    <a:pt x="3564" y="6669"/>
                    <a:pt x="4451" y="6669"/>
                  </a:cubicBezTo>
                  <a:cubicBezTo>
                    <a:pt x="5471" y="6669"/>
                    <a:pt x="6457" y="6269"/>
                    <a:pt x="6993" y="5326"/>
                  </a:cubicBezTo>
                  <a:cubicBezTo>
                    <a:pt x="7083" y="5174"/>
                    <a:pt x="6962" y="4966"/>
                    <a:pt x="6792" y="4966"/>
                  </a:cubicBezTo>
                  <a:cubicBezTo>
                    <a:pt x="6771" y="4966"/>
                    <a:pt x="6749" y="4969"/>
                    <a:pt x="6726" y="4976"/>
                  </a:cubicBezTo>
                  <a:cubicBezTo>
                    <a:pt x="6036" y="5198"/>
                    <a:pt x="5273" y="5380"/>
                    <a:pt x="4529" y="5380"/>
                  </a:cubicBezTo>
                  <a:cubicBezTo>
                    <a:pt x="3827" y="5380"/>
                    <a:pt x="3142" y="5218"/>
                    <a:pt x="2551" y="4778"/>
                  </a:cubicBezTo>
                  <a:cubicBezTo>
                    <a:pt x="1922" y="4307"/>
                    <a:pt x="1414" y="3623"/>
                    <a:pt x="1076" y="2918"/>
                  </a:cubicBezTo>
                  <a:cubicBezTo>
                    <a:pt x="650" y="2028"/>
                    <a:pt x="359" y="1009"/>
                    <a:pt x="131" y="49"/>
                  </a:cubicBezTo>
                  <a:cubicBezTo>
                    <a:pt x="124" y="16"/>
                    <a:pt x="97" y="1"/>
                    <a:pt x="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7"/>
            <p:cNvSpPr/>
            <p:nvPr/>
          </p:nvSpPr>
          <p:spPr>
            <a:xfrm>
              <a:off x="6933244" y="3223662"/>
              <a:ext cx="295206" cy="163422"/>
            </a:xfrm>
            <a:custGeom>
              <a:rect b="b" l="l" r="r" t="t"/>
              <a:pathLst>
                <a:path extrusionOk="0" h="4003" w="7231">
                  <a:moveTo>
                    <a:pt x="3214" y="1"/>
                  </a:moveTo>
                  <a:cubicBezTo>
                    <a:pt x="2537" y="1"/>
                    <a:pt x="1869" y="168"/>
                    <a:pt x="1283" y="541"/>
                  </a:cubicBezTo>
                  <a:cubicBezTo>
                    <a:pt x="544" y="1013"/>
                    <a:pt x="0" y="1834"/>
                    <a:pt x="60" y="2718"/>
                  </a:cubicBezTo>
                  <a:cubicBezTo>
                    <a:pt x="16" y="3068"/>
                    <a:pt x="22" y="3395"/>
                    <a:pt x="33" y="3751"/>
                  </a:cubicBezTo>
                  <a:cubicBezTo>
                    <a:pt x="37" y="3891"/>
                    <a:pt x="167" y="4003"/>
                    <a:pt x="296" y="4003"/>
                  </a:cubicBezTo>
                  <a:cubicBezTo>
                    <a:pt x="354" y="4003"/>
                    <a:pt x="412" y="3980"/>
                    <a:pt x="459" y="3926"/>
                  </a:cubicBezTo>
                  <a:cubicBezTo>
                    <a:pt x="649" y="3708"/>
                    <a:pt x="852" y="3442"/>
                    <a:pt x="1063" y="3247"/>
                  </a:cubicBezTo>
                  <a:cubicBezTo>
                    <a:pt x="1188" y="3132"/>
                    <a:pt x="1350" y="3036"/>
                    <a:pt x="1480" y="2917"/>
                  </a:cubicBezTo>
                  <a:cubicBezTo>
                    <a:pt x="1608" y="2801"/>
                    <a:pt x="1720" y="2673"/>
                    <a:pt x="1842" y="2550"/>
                  </a:cubicBezTo>
                  <a:cubicBezTo>
                    <a:pt x="2031" y="2361"/>
                    <a:pt x="2259" y="2192"/>
                    <a:pt x="2517" y="2040"/>
                  </a:cubicBezTo>
                  <a:cubicBezTo>
                    <a:pt x="2544" y="2024"/>
                    <a:pt x="2564" y="2013"/>
                    <a:pt x="2579" y="2002"/>
                  </a:cubicBezTo>
                  <a:cubicBezTo>
                    <a:pt x="2584" y="2001"/>
                    <a:pt x="2596" y="1999"/>
                    <a:pt x="2618" y="1990"/>
                  </a:cubicBezTo>
                  <a:cubicBezTo>
                    <a:pt x="2697" y="1956"/>
                    <a:pt x="2781" y="1932"/>
                    <a:pt x="2863" y="1909"/>
                  </a:cubicBezTo>
                  <a:cubicBezTo>
                    <a:pt x="3018" y="1865"/>
                    <a:pt x="3183" y="1831"/>
                    <a:pt x="3343" y="1807"/>
                  </a:cubicBezTo>
                  <a:cubicBezTo>
                    <a:pt x="3354" y="1807"/>
                    <a:pt x="3424" y="1799"/>
                    <a:pt x="3438" y="1799"/>
                  </a:cubicBezTo>
                  <a:cubicBezTo>
                    <a:pt x="3526" y="1795"/>
                    <a:pt x="3612" y="1792"/>
                    <a:pt x="3697" y="1792"/>
                  </a:cubicBezTo>
                  <a:cubicBezTo>
                    <a:pt x="3847" y="1792"/>
                    <a:pt x="3995" y="1801"/>
                    <a:pt x="4145" y="1819"/>
                  </a:cubicBezTo>
                  <a:cubicBezTo>
                    <a:pt x="4499" y="1868"/>
                    <a:pt x="4849" y="1963"/>
                    <a:pt x="5184" y="2082"/>
                  </a:cubicBezTo>
                  <a:cubicBezTo>
                    <a:pt x="5508" y="2196"/>
                    <a:pt x="5806" y="2341"/>
                    <a:pt x="6093" y="2534"/>
                  </a:cubicBezTo>
                  <a:cubicBezTo>
                    <a:pt x="6301" y="2673"/>
                    <a:pt x="6608" y="2911"/>
                    <a:pt x="6702" y="3152"/>
                  </a:cubicBezTo>
                  <a:cubicBezTo>
                    <a:pt x="6750" y="3276"/>
                    <a:pt x="6865" y="3339"/>
                    <a:pt x="6976" y="3339"/>
                  </a:cubicBezTo>
                  <a:cubicBezTo>
                    <a:pt x="7104" y="3339"/>
                    <a:pt x="7226" y="3254"/>
                    <a:pt x="7226" y="3082"/>
                  </a:cubicBezTo>
                  <a:cubicBezTo>
                    <a:pt x="7231" y="2702"/>
                    <a:pt x="7189" y="2396"/>
                    <a:pt x="6977" y="2066"/>
                  </a:cubicBezTo>
                  <a:cubicBezTo>
                    <a:pt x="6765" y="1735"/>
                    <a:pt x="6488" y="1479"/>
                    <a:pt x="6197" y="1221"/>
                  </a:cubicBezTo>
                  <a:cubicBezTo>
                    <a:pt x="5543" y="643"/>
                    <a:pt x="4755" y="190"/>
                    <a:pt x="3885" y="54"/>
                  </a:cubicBezTo>
                  <a:cubicBezTo>
                    <a:pt x="3662" y="19"/>
                    <a:pt x="3438" y="1"/>
                    <a:pt x="32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7"/>
            <p:cNvSpPr/>
            <p:nvPr/>
          </p:nvSpPr>
          <p:spPr>
            <a:xfrm>
              <a:off x="7111162" y="3077057"/>
              <a:ext cx="1553105" cy="1377803"/>
            </a:xfrm>
            <a:custGeom>
              <a:rect b="b" l="l" r="r" t="t"/>
              <a:pathLst>
                <a:path extrusionOk="0" h="33749" w="38043">
                  <a:moveTo>
                    <a:pt x="403" y="0"/>
                  </a:moveTo>
                  <a:cubicBezTo>
                    <a:pt x="254" y="0"/>
                    <a:pt x="119" y="8"/>
                    <a:pt x="0" y="26"/>
                  </a:cubicBezTo>
                  <a:cubicBezTo>
                    <a:pt x="2538" y="374"/>
                    <a:pt x="4645" y="2156"/>
                    <a:pt x="5991" y="4268"/>
                  </a:cubicBezTo>
                  <a:cubicBezTo>
                    <a:pt x="6754" y="5474"/>
                    <a:pt x="7311" y="6806"/>
                    <a:pt x="7762" y="8162"/>
                  </a:cubicBezTo>
                  <a:cubicBezTo>
                    <a:pt x="8238" y="9589"/>
                    <a:pt x="8606" y="11058"/>
                    <a:pt x="8890" y="12538"/>
                  </a:cubicBezTo>
                  <a:cubicBezTo>
                    <a:pt x="8902" y="12584"/>
                    <a:pt x="8912" y="12629"/>
                    <a:pt x="8919" y="12675"/>
                  </a:cubicBezTo>
                  <a:cubicBezTo>
                    <a:pt x="9498" y="15767"/>
                    <a:pt x="9713" y="18974"/>
                    <a:pt x="9420" y="22112"/>
                  </a:cubicBezTo>
                  <a:cubicBezTo>
                    <a:pt x="9154" y="24927"/>
                    <a:pt x="8341" y="27762"/>
                    <a:pt x="6421" y="29908"/>
                  </a:cubicBezTo>
                  <a:cubicBezTo>
                    <a:pt x="5879" y="30515"/>
                    <a:pt x="5252" y="31040"/>
                    <a:pt x="4561" y="31461"/>
                  </a:cubicBezTo>
                  <a:cubicBezTo>
                    <a:pt x="4216" y="31672"/>
                    <a:pt x="3857" y="31855"/>
                    <a:pt x="3489" y="32013"/>
                  </a:cubicBezTo>
                  <a:cubicBezTo>
                    <a:pt x="3118" y="32165"/>
                    <a:pt x="2737" y="32289"/>
                    <a:pt x="2349" y="32384"/>
                  </a:cubicBezTo>
                  <a:cubicBezTo>
                    <a:pt x="1827" y="32509"/>
                    <a:pt x="1294" y="32572"/>
                    <a:pt x="756" y="32572"/>
                  </a:cubicBezTo>
                  <a:cubicBezTo>
                    <a:pt x="677" y="32572"/>
                    <a:pt x="598" y="32571"/>
                    <a:pt x="520" y="32568"/>
                  </a:cubicBezTo>
                  <a:lnTo>
                    <a:pt x="520" y="32568"/>
                  </a:lnTo>
                  <a:cubicBezTo>
                    <a:pt x="521" y="32573"/>
                    <a:pt x="529" y="32573"/>
                    <a:pt x="532" y="32576"/>
                  </a:cubicBezTo>
                  <a:cubicBezTo>
                    <a:pt x="558" y="32588"/>
                    <a:pt x="585" y="32602"/>
                    <a:pt x="614" y="32613"/>
                  </a:cubicBezTo>
                  <a:cubicBezTo>
                    <a:pt x="1744" y="33092"/>
                    <a:pt x="4079" y="33411"/>
                    <a:pt x="7003" y="33588"/>
                  </a:cubicBezTo>
                  <a:cubicBezTo>
                    <a:pt x="8052" y="33652"/>
                    <a:pt x="9179" y="33695"/>
                    <a:pt x="10353" y="33720"/>
                  </a:cubicBezTo>
                  <a:cubicBezTo>
                    <a:pt x="11174" y="33738"/>
                    <a:pt x="12019" y="33749"/>
                    <a:pt x="12878" y="33749"/>
                  </a:cubicBezTo>
                  <a:cubicBezTo>
                    <a:pt x="13192" y="33749"/>
                    <a:pt x="13509" y="33747"/>
                    <a:pt x="13827" y="33744"/>
                  </a:cubicBezTo>
                  <a:cubicBezTo>
                    <a:pt x="14958" y="33739"/>
                    <a:pt x="16111" y="33714"/>
                    <a:pt x="17258" y="33678"/>
                  </a:cubicBezTo>
                  <a:cubicBezTo>
                    <a:pt x="17776" y="33659"/>
                    <a:pt x="18296" y="33642"/>
                    <a:pt x="18812" y="33617"/>
                  </a:cubicBezTo>
                  <a:cubicBezTo>
                    <a:pt x="19958" y="33567"/>
                    <a:pt x="21089" y="33501"/>
                    <a:pt x="22187" y="33422"/>
                  </a:cubicBezTo>
                  <a:cubicBezTo>
                    <a:pt x="22891" y="33373"/>
                    <a:pt x="23578" y="33315"/>
                    <a:pt x="24242" y="33252"/>
                  </a:cubicBezTo>
                  <a:cubicBezTo>
                    <a:pt x="25746" y="33115"/>
                    <a:pt x="27137" y="32944"/>
                    <a:pt x="28356" y="32749"/>
                  </a:cubicBezTo>
                  <a:cubicBezTo>
                    <a:pt x="28693" y="32694"/>
                    <a:pt x="29012" y="32636"/>
                    <a:pt x="29321" y="32579"/>
                  </a:cubicBezTo>
                  <a:cubicBezTo>
                    <a:pt x="29335" y="32574"/>
                    <a:pt x="29350" y="32571"/>
                    <a:pt x="29364" y="32567"/>
                  </a:cubicBezTo>
                  <a:cubicBezTo>
                    <a:pt x="31416" y="32481"/>
                    <a:pt x="33367" y="31457"/>
                    <a:pt x="34748" y="29908"/>
                  </a:cubicBezTo>
                  <a:cubicBezTo>
                    <a:pt x="36668" y="27762"/>
                    <a:pt x="37482" y="24924"/>
                    <a:pt x="37747" y="22112"/>
                  </a:cubicBezTo>
                  <a:cubicBezTo>
                    <a:pt x="38043" y="18975"/>
                    <a:pt x="37824" y="15767"/>
                    <a:pt x="37246" y="12677"/>
                  </a:cubicBezTo>
                  <a:cubicBezTo>
                    <a:pt x="36962" y="11151"/>
                    <a:pt x="36580" y="9637"/>
                    <a:pt x="36090" y="8163"/>
                  </a:cubicBezTo>
                  <a:cubicBezTo>
                    <a:pt x="36000" y="7890"/>
                    <a:pt x="35905" y="7620"/>
                    <a:pt x="35801" y="7349"/>
                  </a:cubicBezTo>
                  <a:cubicBezTo>
                    <a:pt x="35244" y="10880"/>
                    <a:pt x="34282" y="14327"/>
                    <a:pt x="32535" y="17426"/>
                  </a:cubicBezTo>
                  <a:cubicBezTo>
                    <a:pt x="29988" y="21945"/>
                    <a:pt x="25508" y="25638"/>
                    <a:pt x="20341" y="26091"/>
                  </a:cubicBezTo>
                  <a:cubicBezTo>
                    <a:pt x="20064" y="26115"/>
                    <a:pt x="19784" y="26127"/>
                    <a:pt x="19502" y="26127"/>
                  </a:cubicBezTo>
                  <a:cubicBezTo>
                    <a:pt x="17084" y="26127"/>
                    <a:pt x="14552" y="25225"/>
                    <a:pt x="13428" y="23130"/>
                  </a:cubicBezTo>
                  <a:cubicBezTo>
                    <a:pt x="12671" y="21721"/>
                    <a:pt x="12683" y="20050"/>
                    <a:pt x="12654" y="18453"/>
                  </a:cubicBezTo>
                  <a:cubicBezTo>
                    <a:pt x="12570" y="14045"/>
                    <a:pt x="11988" y="9482"/>
                    <a:pt x="9660" y="5737"/>
                  </a:cubicBezTo>
                  <a:cubicBezTo>
                    <a:pt x="8631" y="4088"/>
                    <a:pt x="7218" y="2660"/>
                    <a:pt x="5568" y="1631"/>
                  </a:cubicBezTo>
                  <a:cubicBezTo>
                    <a:pt x="4102" y="715"/>
                    <a:pt x="2430" y="104"/>
                    <a:pt x="698" y="9"/>
                  </a:cubicBezTo>
                  <a:cubicBezTo>
                    <a:pt x="595" y="3"/>
                    <a:pt x="496" y="0"/>
                    <a:pt x="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7"/>
            <p:cNvSpPr/>
            <p:nvPr/>
          </p:nvSpPr>
          <p:spPr>
            <a:xfrm>
              <a:off x="7223759" y="3031863"/>
              <a:ext cx="1277333" cy="202696"/>
            </a:xfrm>
            <a:custGeom>
              <a:rect b="b" l="l" r="r" t="t"/>
              <a:pathLst>
                <a:path extrusionOk="0" h="4965" w="31288">
                  <a:moveTo>
                    <a:pt x="11260" y="0"/>
                  </a:moveTo>
                  <a:cubicBezTo>
                    <a:pt x="7373" y="0"/>
                    <a:pt x="3358" y="166"/>
                    <a:pt x="0" y="501"/>
                  </a:cubicBezTo>
                  <a:cubicBezTo>
                    <a:pt x="3391" y="811"/>
                    <a:pt x="6749" y="1855"/>
                    <a:pt x="10160" y="2223"/>
                  </a:cubicBezTo>
                  <a:cubicBezTo>
                    <a:pt x="11431" y="2360"/>
                    <a:pt x="12705" y="2401"/>
                    <a:pt x="13982" y="2401"/>
                  </a:cubicBezTo>
                  <a:cubicBezTo>
                    <a:pt x="15981" y="2401"/>
                    <a:pt x="17986" y="2299"/>
                    <a:pt x="19985" y="2299"/>
                  </a:cubicBezTo>
                  <a:cubicBezTo>
                    <a:pt x="20773" y="2299"/>
                    <a:pt x="21561" y="2315"/>
                    <a:pt x="22347" y="2359"/>
                  </a:cubicBezTo>
                  <a:cubicBezTo>
                    <a:pt x="25474" y="2532"/>
                    <a:pt x="28731" y="3249"/>
                    <a:pt x="31287" y="4964"/>
                  </a:cubicBezTo>
                  <a:cubicBezTo>
                    <a:pt x="30383" y="3672"/>
                    <a:pt x="29189" y="2539"/>
                    <a:pt x="27789" y="1834"/>
                  </a:cubicBezTo>
                  <a:cubicBezTo>
                    <a:pt x="27369" y="1620"/>
                    <a:pt x="26929" y="1446"/>
                    <a:pt x="26471" y="1322"/>
                  </a:cubicBezTo>
                  <a:cubicBezTo>
                    <a:pt x="26056" y="1202"/>
                    <a:pt x="25622" y="1124"/>
                    <a:pt x="25179" y="1087"/>
                  </a:cubicBezTo>
                  <a:cubicBezTo>
                    <a:pt x="22544" y="367"/>
                    <a:pt x="17043" y="0"/>
                    <a:pt x="112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7"/>
            <p:cNvSpPr/>
            <p:nvPr/>
          </p:nvSpPr>
          <p:spPr>
            <a:xfrm>
              <a:off x="6762307" y="3075628"/>
              <a:ext cx="620132" cy="1329874"/>
            </a:xfrm>
            <a:custGeom>
              <a:rect b="b" l="l" r="r" t="t"/>
              <a:pathLst>
                <a:path extrusionOk="0" h="32575" w="15190">
                  <a:moveTo>
                    <a:pt x="7728" y="1"/>
                  </a:moveTo>
                  <a:cubicBezTo>
                    <a:pt x="7501" y="1"/>
                    <a:pt x="7275" y="15"/>
                    <a:pt x="7050" y="43"/>
                  </a:cubicBezTo>
                  <a:cubicBezTo>
                    <a:pt x="6980" y="50"/>
                    <a:pt x="6912" y="60"/>
                    <a:pt x="6844" y="70"/>
                  </a:cubicBezTo>
                  <a:cubicBezTo>
                    <a:pt x="5943" y="220"/>
                    <a:pt x="5090" y="612"/>
                    <a:pt x="4421" y="1277"/>
                  </a:cubicBezTo>
                  <a:cubicBezTo>
                    <a:pt x="3555" y="2139"/>
                    <a:pt x="3044" y="3297"/>
                    <a:pt x="2690" y="4450"/>
                  </a:cubicBezTo>
                  <a:cubicBezTo>
                    <a:pt x="2251" y="5871"/>
                    <a:pt x="1975" y="7357"/>
                    <a:pt x="1798" y="8832"/>
                  </a:cubicBezTo>
                  <a:cubicBezTo>
                    <a:pt x="1605" y="10392"/>
                    <a:pt x="1570" y="11954"/>
                    <a:pt x="1712" y="13520"/>
                  </a:cubicBezTo>
                  <a:cubicBezTo>
                    <a:pt x="1753" y="13994"/>
                    <a:pt x="1821" y="14468"/>
                    <a:pt x="1903" y="14935"/>
                  </a:cubicBezTo>
                  <a:cubicBezTo>
                    <a:pt x="1761" y="15031"/>
                    <a:pt x="1627" y="15141"/>
                    <a:pt x="1502" y="15262"/>
                  </a:cubicBezTo>
                  <a:cubicBezTo>
                    <a:pt x="537" y="16202"/>
                    <a:pt x="161" y="17595"/>
                    <a:pt x="81" y="18904"/>
                  </a:cubicBezTo>
                  <a:cubicBezTo>
                    <a:pt x="1" y="20269"/>
                    <a:pt x="193" y="21675"/>
                    <a:pt x="515" y="23002"/>
                  </a:cubicBezTo>
                  <a:cubicBezTo>
                    <a:pt x="842" y="24336"/>
                    <a:pt x="1334" y="25628"/>
                    <a:pt x="1978" y="26842"/>
                  </a:cubicBezTo>
                  <a:cubicBezTo>
                    <a:pt x="2619" y="28052"/>
                    <a:pt x="3418" y="29184"/>
                    <a:pt x="4345" y="30195"/>
                  </a:cubicBezTo>
                  <a:cubicBezTo>
                    <a:pt x="5302" y="31247"/>
                    <a:pt x="6434" y="32124"/>
                    <a:pt x="7843" y="32446"/>
                  </a:cubicBezTo>
                  <a:cubicBezTo>
                    <a:pt x="8106" y="32510"/>
                    <a:pt x="8368" y="32553"/>
                    <a:pt x="8631" y="32574"/>
                  </a:cubicBezTo>
                  <a:cubicBezTo>
                    <a:pt x="6379" y="31325"/>
                    <a:pt x="4972" y="29472"/>
                    <a:pt x="3795" y="27158"/>
                  </a:cubicBezTo>
                  <a:cubicBezTo>
                    <a:pt x="2563" y="24727"/>
                    <a:pt x="2674" y="21428"/>
                    <a:pt x="4707" y="19618"/>
                  </a:cubicBezTo>
                  <a:cubicBezTo>
                    <a:pt x="5320" y="19068"/>
                    <a:pt x="6111" y="18627"/>
                    <a:pt x="6374" y="17847"/>
                  </a:cubicBezTo>
                  <a:cubicBezTo>
                    <a:pt x="6693" y="16893"/>
                    <a:pt x="6079" y="15909"/>
                    <a:pt x="5583" y="15033"/>
                  </a:cubicBezTo>
                  <a:cubicBezTo>
                    <a:pt x="4386" y="12918"/>
                    <a:pt x="3777" y="10383"/>
                    <a:pt x="4343" y="8024"/>
                  </a:cubicBezTo>
                  <a:cubicBezTo>
                    <a:pt x="4916" y="5662"/>
                    <a:pt x="6824" y="3559"/>
                    <a:pt x="9225" y="3181"/>
                  </a:cubicBezTo>
                  <a:cubicBezTo>
                    <a:pt x="9501" y="3137"/>
                    <a:pt x="9779" y="3115"/>
                    <a:pt x="10055" y="3115"/>
                  </a:cubicBezTo>
                  <a:cubicBezTo>
                    <a:pt x="11857" y="3115"/>
                    <a:pt x="13628" y="4009"/>
                    <a:pt x="14969" y="5250"/>
                  </a:cubicBezTo>
                  <a:cubicBezTo>
                    <a:pt x="15044" y="5315"/>
                    <a:pt x="15119" y="5386"/>
                    <a:pt x="15189" y="5465"/>
                  </a:cubicBezTo>
                  <a:cubicBezTo>
                    <a:pt x="14991" y="5068"/>
                    <a:pt x="14775" y="4680"/>
                    <a:pt x="14539" y="4304"/>
                  </a:cubicBezTo>
                  <a:cubicBezTo>
                    <a:pt x="13126" y="2083"/>
                    <a:pt x="10866" y="231"/>
                    <a:pt x="8154" y="17"/>
                  </a:cubicBezTo>
                  <a:cubicBezTo>
                    <a:pt x="8012" y="6"/>
                    <a:pt x="7870" y="1"/>
                    <a:pt x="77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7"/>
            <p:cNvSpPr/>
            <p:nvPr/>
          </p:nvSpPr>
          <p:spPr>
            <a:xfrm>
              <a:off x="7022081" y="3415665"/>
              <a:ext cx="348482" cy="505658"/>
            </a:xfrm>
            <a:custGeom>
              <a:rect b="b" l="l" r="r" t="t"/>
              <a:pathLst>
                <a:path extrusionOk="0" h="12386" w="8536">
                  <a:moveTo>
                    <a:pt x="1108" y="1"/>
                  </a:moveTo>
                  <a:cubicBezTo>
                    <a:pt x="782" y="1"/>
                    <a:pt x="454" y="30"/>
                    <a:pt x="127" y="92"/>
                  </a:cubicBezTo>
                  <a:cubicBezTo>
                    <a:pt x="0" y="117"/>
                    <a:pt x="45" y="289"/>
                    <a:pt x="155" y="298"/>
                  </a:cubicBezTo>
                  <a:cubicBezTo>
                    <a:pt x="1437" y="430"/>
                    <a:pt x="2786" y="878"/>
                    <a:pt x="3772" y="1734"/>
                  </a:cubicBezTo>
                  <a:cubicBezTo>
                    <a:pt x="4702" y="2540"/>
                    <a:pt x="5410" y="3587"/>
                    <a:pt x="5971" y="4674"/>
                  </a:cubicBezTo>
                  <a:cubicBezTo>
                    <a:pt x="6563" y="5823"/>
                    <a:pt x="6953" y="7136"/>
                    <a:pt x="6953" y="8431"/>
                  </a:cubicBezTo>
                  <a:cubicBezTo>
                    <a:pt x="6953" y="9651"/>
                    <a:pt x="6557" y="10798"/>
                    <a:pt x="6243" y="11958"/>
                  </a:cubicBezTo>
                  <a:cubicBezTo>
                    <a:pt x="6182" y="12181"/>
                    <a:pt x="6368" y="12386"/>
                    <a:pt x="6575" y="12386"/>
                  </a:cubicBezTo>
                  <a:cubicBezTo>
                    <a:pt x="6630" y="12386"/>
                    <a:pt x="6686" y="12372"/>
                    <a:pt x="6739" y="12340"/>
                  </a:cubicBezTo>
                  <a:cubicBezTo>
                    <a:pt x="8046" y="11559"/>
                    <a:pt x="8507" y="9942"/>
                    <a:pt x="8521" y="8513"/>
                  </a:cubicBezTo>
                  <a:cubicBezTo>
                    <a:pt x="8536" y="6902"/>
                    <a:pt x="8041" y="5314"/>
                    <a:pt x="7266" y="3917"/>
                  </a:cubicBezTo>
                  <a:cubicBezTo>
                    <a:pt x="6070" y="1768"/>
                    <a:pt x="3633" y="1"/>
                    <a:pt x="1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7"/>
            <p:cNvSpPr/>
            <p:nvPr/>
          </p:nvSpPr>
          <p:spPr>
            <a:xfrm>
              <a:off x="7277241" y="3991552"/>
              <a:ext cx="204" cy="1878"/>
            </a:xfrm>
            <a:custGeom>
              <a:rect b="b" l="l" r="r" t="t"/>
              <a:pathLst>
                <a:path extrusionOk="0" h="46" w="5">
                  <a:moveTo>
                    <a:pt x="5" y="0"/>
                  </a:moveTo>
                  <a:cubicBezTo>
                    <a:pt x="5" y="2"/>
                    <a:pt x="4" y="4"/>
                    <a:pt x="4" y="5"/>
                  </a:cubicBezTo>
                  <a:lnTo>
                    <a:pt x="4" y="5"/>
                  </a:lnTo>
                  <a:cubicBezTo>
                    <a:pt x="5" y="4"/>
                    <a:pt x="5" y="2"/>
                    <a:pt x="5" y="0"/>
                  </a:cubicBezTo>
                  <a:close/>
                  <a:moveTo>
                    <a:pt x="4" y="5"/>
                  </a:moveTo>
                  <a:cubicBezTo>
                    <a:pt x="4" y="11"/>
                    <a:pt x="2" y="17"/>
                    <a:pt x="2" y="23"/>
                  </a:cubicBezTo>
                  <a:cubicBezTo>
                    <a:pt x="1" y="36"/>
                    <a:pt x="1" y="45"/>
                    <a:pt x="1" y="45"/>
                  </a:cubicBezTo>
                  <a:cubicBezTo>
                    <a:pt x="1" y="45"/>
                    <a:pt x="2" y="34"/>
                    <a:pt x="4" y="5"/>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7"/>
            <p:cNvSpPr/>
            <p:nvPr/>
          </p:nvSpPr>
          <p:spPr>
            <a:xfrm>
              <a:off x="7097567" y="4202171"/>
              <a:ext cx="221353" cy="117739"/>
            </a:xfrm>
            <a:custGeom>
              <a:rect b="b" l="l" r="r" t="t"/>
              <a:pathLst>
                <a:path extrusionOk="0" h="2884" w="5422">
                  <a:moveTo>
                    <a:pt x="5170" y="0"/>
                  </a:moveTo>
                  <a:cubicBezTo>
                    <a:pt x="5151" y="0"/>
                    <a:pt x="5133" y="3"/>
                    <a:pt x="5114" y="10"/>
                  </a:cubicBezTo>
                  <a:cubicBezTo>
                    <a:pt x="4955" y="67"/>
                    <a:pt x="4847" y="160"/>
                    <a:pt x="4710" y="244"/>
                  </a:cubicBezTo>
                  <a:cubicBezTo>
                    <a:pt x="4558" y="293"/>
                    <a:pt x="4430" y="386"/>
                    <a:pt x="4281" y="461"/>
                  </a:cubicBezTo>
                  <a:cubicBezTo>
                    <a:pt x="4105" y="546"/>
                    <a:pt x="3932" y="659"/>
                    <a:pt x="3778" y="778"/>
                  </a:cubicBezTo>
                  <a:cubicBezTo>
                    <a:pt x="3730" y="804"/>
                    <a:pt x="3708" y="817"/>
                    <a:pt x="3712" y="818"/>
                  </a:cubicBezTo>
                  <a:lnTo>
                    <a:pt x="3712" y="818"/>
                  </a:lnTo>
                  <a:cubicBezTo>
                    <a:pt x="3640" y="842"/>
                    <a:pt x="3573" y="878"/>
                    <a:pt x="3511" y="923"/>
                  </a:cubicBezTo>
                  <a:cubicBezTo>
                    <a:pt x="3422" y="975"/>
                    <a:pt x="3340" y="1033"/>
                    <a:pt x="3250" y="1082"/>
                  </a:cubicBezTo>
                  <a:cubicBezTo>
                    <a:pt x="3160" y="1132"/>
                    <a:pt x="3070" y="1178"/>
                    <a:pt x="2977" y="1219"/>
                  </a:cubicBezTo>
                  <a:cubicBezTo>
                    <a:pt x="2960" y="1227"/>
                    <a:pt x="2822" y="1287"/>
                    <a:pt x="2790" y="1302"/>
                  </a:cubicBezTo>
                  <a:cubicBezTo>
                    <a:pt x="2355" y="1478"/>
                    <a:pt x="1886" y="1569"/>
                    <a:pt x="1436" y="1697"/>
                  </a:cubicBezTo>
                  <a:cubicBezTo>
                    <a:pt x="1005" y="1816"/>
                    <a:pt x="546" y="1861"/>
                    <a:pt x="121" y="2007"/>
                  </a:cubicBezTo>
                  <a:cubicBezTo>
                    <a:pt x="43" y="2035"/>
                    <a:pt x="0" y="2140"/>
                    <a:pt x="69" y="2203"/>
                  </a:cubicBezTo>
                  <a:cubicBezTo>
                    <a:pt x="428" y="2530"/>
                    <a:pt x="967" y="2714"/>
                    <a:pt x="1436" y="2814"/>
                  </a:cubicBezTo>
                  <a:cubicBezTo>
                    <a:pt x="1660" y="2862"/>
                    <a:pt x="1886" y="2884"/>
                    <a:pt x="2111" y="2884"/>
                  </a:cubicBezTo>
                  <a:cubicBezTo>
                    <a:pt x="2491" y="2884"/>
                    <a:pt x="2871" y="2821"/>
                    <a:pt x="3238" y="2716"/>
                  </a:cubicBezTo>
                  <a:cubicBezTo>
                    <a:pt x="3757" y="2568"/>
                    <a:pt x="4238" y="2313"/>
                    <a:pt x="4635" y="1952"/>
                  </a:cubicBezTo>
                  <a:cubicBezTo>
                    <a:pt x="4824" y="1781"/>
                    <a:pt x="5027" y="1598"/>
                    <a:pt x="5134" y="1363"/>
                  </a:cubicBezTo>
                  <a:cubicBezTo>
                    <a:pt x="5229" y="1151"/>
                    <a:pt x="5345" y="926"/>
                    <a:pt x="5343" y="693"/>
                  </a:cubicBezTo>
                  <a:cubicBezTo>
                    <a:pt x="5381" y="508"/>
                    <a:pt x="5421" y="348"/>
                    <a:pt x="5366" y="152"/>
                  </a:cubicBezTo>
                  <a:cubicBezTo>
                    <a:pt x="5342" y="69"/>
                    <a:pt x="5258" y="0"/>
                    <a:pt x="51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7"/>
            <p:cNvSpPr/>
            <p:nvPr/>
          </p:nvSpPr>
          <p:spPr>
            <a:xfrm>
              <a:off x="7612542" y="3168221"/>
              <a:ext cx="259565" cy="486267"/>
            </a:xfrm>
            <a:custGeom>
              <a:rect b="b" l="l" r="r" t="t"/>
              <a:pathLst>
                <a:path extrusionOk="0" h="11911" w="6358">
                  <a:moveTo>
                    <a:pt x="171" y="1"/>
                  </a:moveTo>
                  <a:cubicBezTo>
                    <a:pt x="77" y="1"/>
                    <a:pt x="0" y="142"/>
                    <a:pt x="82" y="225"/>
                  </a:cubicBezTo>
                  <a:cubicBezTo>
                    <a:pt x="1624" y="1792"/>
                    <a:pt x="2746" y="3696"/>
                    <a:pt x="3633" y="5697"/>
                  </a:cubicBezTo>
                  <a:cubicBezTo>
                    <a:pt x="4073" y="6684"/>
                    <a:pt x="4424" y="7701"/>
                    <a:pt x="4693" y="8746"/>
                  </a:cubicBezTo>
                  <a:cubicBezTo>
                    <a:pt x="4949" y="9740"/>
                    <a:pt x="5119" y="10841"/>
                    <a:pt x="5537" y="11780"/>
                  </a:cubicBezTo>
                  <a:cubicBezTo>
                    <a:pt x="5578" y="11872"/>
                    <a:pt x="5658" y="11911"/>
                    <a:pt x="5741" y="11911"/>
                  </a:cubicBezTo>
                  <a:cubicBezTo>
                    <a:pt x="5860" y="11911"/>
                    <a:pt x="5986" y="11833"/>
                    <a:pt x="6023" y="11717"/>
                  </a:cubicBezTo>
                  <a:cubicBezTo>
                    <a:pt x="6357" y="10680"/>
                    <a:pt x="6168" y="9372"/>
                    <a:pt x="5905" y="8338"/>
                  </a:cubicBezTo>
                  <a:cubicBezTo>
                    <a:pt x="5621" y="7216"/>
                    <a:pt x="5212" y="6113"/>
                    <a:pt x="4679" y="5086"/>
                  </a:cubicBezTo>
                  <a:cubicBezTo>
                    <a:pt x="3632" y="3067"/>
                    <a:pt x="2038" y="1391"/>
                    <a:pt x="236" y="24"/>
                  </a:cubicBezTo>
                  <a:cubicBezTo>
                    <a:pt x="214" y="8"/>
                    <a:pt x="192" y="1"/>
                    <a:pt x="1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7"/>
            <p:cNvSpPr/>
            <p:nvPr/>
          </p:nvSpPr>
          <p:spPr>
            <a:xfrm>
              <a:off x="7922163" y="3232725"/>
              <a:ext cx="243807" cy="418130"/>
            </a:xfrm>
            <a:custGeom>
              <a:rect b="b" l="l" r="r" t="t"/>
              <a:pathLst>
                <a:path extrusionOk="0" h="10242" w="5972">
                  <a:moveTo>
                    <a:pt x="202" y="1"/>
                  </a:moveTo>
                  <a:cubicBezTo>
                    <a:pt x="91" y="1"/>
                    <a:pt x="0" y="159"/>
                    <a:pt x="97" y="252"/>
                  </a:cubicBezTo>
                  <a:cubicBezTo>
                    <a:pt x="1447" y="1516"/>
                    <a:pt x="2491" y="3145"/>
                    <a:pt x="3255" y="4820"/>
                  </a:cubicBezTo>
                  <a:cubicBezTo>
                    <a:pt x="4023" y="6506"/>
                    <a:pt x="4333" y="8323"/>
                    <a:pt x="4956" y="10049"/>
                  </a:cubicBezTo>
                  <a:cubicBezTo>
                    <a:pt x="5000" y="10172"/>
                    <a:pt x="5121" y="10242"/>
                    <a:pt x="5236" y="10242"/>
                  </a:cubicBezTo>
                  <a:cubicBezTo>
                    <a:pt x="5343" y="10242"/>
                    <a:pt x="5447" y="10182"/>
                    <a:pt x="5481" y="10049"/>
                  </a:cubicBezTo>
                  <a:cubicBezTo>
                    <a:pt x="5971" y="8106"/>
                    <a:pt x="5255" y="5990"/>
                    <a:pt x="4301" y="4291"/>
                  </a:cubicBezTo>
                  <a:cubicBezTo>
                    <a:pt x="3316" y="2535"/>
                    <a:pt x="1926" y="1154"/>
                    <a:pt x="274" y="24"/>
                  </a:cubicBezTo>
                  <a:cubicBezTo>
                    <a:pt x="251" y="8"/>
                    <a:pt x="226"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7"/>
            <p:cNvSpPr/>
            <p:nvPr/>
          </p:nvSpPr>
          <p:spPr>
            <a:xfrm>
              <a:off x="8254729" y="3239053"/>
              <a:ext cx="123455" cy="268751"/>
            </a:xfrm>
            <a:custGeom>
              <a:rect b="b" l="l" r="r" t="t"/>
              <a:pathLst>
                <a:path extrusionOk="0" h="6583" w="3024">
                  <a:moveTo>
                    <a:pt x="231" y="0"/>
                  </a:moveTo>
                  <a:cubicBezTo>
                    <a:pt x="116" y="0"/>
                    <a:pt x="1" y="123"/>
                    <a:pt x="85" y="239"/>
                  </a:cubicBezTo>
                  <a:cubicBezTo>
                    <a:pt x="740" y="1149"/>
                    <a:pt x="1185" y="2235"/>
                    <a:pt x="1531" y="3297"/>
                  </a:cubicBezTo>
                  <a:cubicBezTo>
                    <a:pt x="1705" y="3830"/>
                    <a:pt x="1821" y="4378"/>
                    <a:pt x="1959" y="4922"/>
                  </a:cubicBezTo>
                  <a:cubicBezTo>
                    <a:pt x="2026" y="5186"/>
                    <a:pt x="2082" y="5447"/>
                    <a:pt x="2156" y="5707"/>
                  </a:cubicBezTo>
                  <a:cubicBezTo>
                    <a:pt x="2234" y="5982"/>
                    <a:pt x="2224" y="6287"/>
                    <a:pt x="2429" y="6501"/>
                  </a:cubicBezTo>
                  <a:cubicBezTo>
                    <a:pt x="2478" y="6553"/>
                    <a:pt x="2559" y="6583"/>
                    <a:pt x="2638" y="6583"/>
                  </a:cubicBezTo>
                  <a:cubicBezTo>
                    <a:pt x="2712" y="6583"/>
                    <a:pt x="2784" y="6557"/>
                    <a:pt x="2829" y="6501"/>
                  </a:cubicBezTo>
                  <a:cubicBezTo>
                    <a:pt x="3017" y="6264"/>
                    <a:pt x="3002" y="5983"/>
                    <a:pt x="3011" y="5692"/>
                  </a:cubicBezTo>
                  <a:cubicBezTo>
                    <a:pt x="3023" y="5380"/>
                    <a:pt x="3009" y="5095"/>
                    <a:pt x="2970" y="4785"/>
                  </a:cubicBezTo>
                  <a:cubicBezTo>
                    <a:pt x="2887" y="4152"/>
                    <a:pt x="2684" y="3555"/>
                    <a:pt x="2437" y="2972"/>
                  </a:cubicBezTo>
                  <a:cubicBezTo>
                    <a:pt x="2209" y="2438"/>
                    <a:pt x="1954" y="1873"/>
                    <a:pt x="1576" y="1425"/>
                  </a:cubicBezTo>
                  <a:cubicBezTo>
                    <a:pt x="1175" y="950"/>
                    <a:pt x="778" y="483"/>
                    <a:pt x="337" y="43"/>
                  </a:cubicBezTo>
                  <a:cubicBezTo>
                    <a:pt x="306" y="13"/>
                    <a:pt x="269" y="0"/>
                    <a:pt x="2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7"/>
            <p:cNvSpPr/>
            <p:nvPr/>
          </p:nvSpPr>
          <p:spPr>
            <a:xfrm>
              <a:off x="4862732" y="4126644"/>
              <a:ext cx="1689624" cy="449565"/>
            </a:xfrm>
            <a:custGeom>
              <a:rect b="b" l="l" r="r" t="t"/>
              <a:pathLst>
                <a:path extrusionOk="0" h="11012" w="41387">
                  <a:moveTo>
                    <a:pt x="26915" y="0"/>
                  </a:moveTo>
                  <a:cubicBezTo>
                    <a:pt x="24704" y="0"/>
                    <a:pt x="22482" y="144"/>
                    <a:pt x="20306" y="260"/>
                  </a:cubicBezTo>
                  <a:cubicBezTo>
                    <a:pt x="15543" y="513"/>
                    <a:pt x="10797" y="971"/>
                    <a:pt x="6093" y="1634"/>
                  </a:cubicBezTo>
                  <a:cubicBezTo>
                    <a:pt x="4656" y="1837"/>
                    <a:pt x="3172" y="2075"/>
                    <a:pt x="1985" y="2787"/>
                  </a:cubicBezTo>
                  <a:cubicBezTo>
                    <a:pt x="801" y="3499"/>
                    <a:pt x="0" y="4822"/>
                    <a:pt x="494" y="5977"/>
                  </a:cubicBezTo>
                  <a:cubicBezTo>
                    <a:pt x="819" y="6743"/>
                    <a:pt x="1627" y="7284"/>
                    <a:pt x="2434" y="7731"/>
                  </a:cubicBezTo>
                  <a:cubicBezTo>
                    <a:pt x="5856" y="9619"/>
                    <a:pt x="9932" y="10533"/>
                    <a:pt x="14003" y="10855"/>
                  </a:cubicBezTo>
                  <a:cubicBezTo>
                    <a:pt x="15409" y="10967"/>
                    <a:pt x="16820" y="11011"/>
                    <a:pt x="18232" y="11011"/>
                  </a:cubicBezTo>
                  <a:cubicBezTo>
                    <a:pt x="20906" y="11011"/>
                    <a:pt x="23586" y="10852"/>
                    <a:pt x="26255" y="10686"/>
                  </a:cubicBezTo>
                  <a:cubicBezTo>
                    <a:pt x="30483" y="10422"/>
                    <a:pt x="34851" y="10110"/>
                    <a:pt x="38588" y="8423"/>
                  </a:cubicBezTo>
                  <a:cubicBezTo>
                    <a:pt x="39837" y="7861"/>
                    <a:pt x="41097" y="7003"/>
                    <a:pt x="41234" y="5816"/>
                  </a:cubicBezTo>
                  <a:cubicBezTo>
                    <a:pt x="41387" y="4499"/>
                    <a:pt x="40095" y="3390"/>
                    <a:pt x="38796" y="2648"/>
                  </a:cubicBezTo>
                  <a:cubicBezTo>
                    <a:pt x="36820" y="1518"/>
                    <a:pt x="34563" y="742"/>
                    <a:pt x="32219" y="371"/>
                  </a:cubicBezTo>
                  <a:cubicBezTo>
                    <a:pt x="30477" y="94"/>
                    <a:pt x="28699" y="0"/>
                    <a:pt x="269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7"/>
            <p:cNvSpPr/>
            <p:nvPr/>
          </p:nvSpPr>
          <p:spPr>
            <a:xfrm>
              <a:off x="4952671" y="3367287"/>
              <a:ext cx="1284273" cy="1061042"/>
            </a:xfrm>
            <a:custGeom>
              <a:rect b="b" l="l" r="r" t="t"/>
              <a:pathLst>
                <a:path extrusionOk="0" h="25990" w="31458">
                  <a:moveTo>
                    <a:pt x="10480" y="1"/>
                  </a:moveTo>
                  <a:cubicBezTo>
                    <a:pt x="8746" y="1"/>
                    <a:pt x="6991" y="50"/>
                    <a:pt x="5315" y="170"/>
                  </a:cubicBezTo>
                  <a:cubicBezTo>
                    <a:pt x="4699" y="210"/>
                    <a:pt x="4096" y="265"/>
                    <a:pt x="3510" y="329"/>
                  </a:cubicBezTo>
                  <a:cubicBezTo>
                    <a:pt x="2253" y="468"/>
                    <a:pt x="1067" y="650"/>
                    <a:pt x="1" y="891"/>
                  </a:cubicBezTo>
                  <a:cubicBezTo>
                    <a:pt x="262" y="848"/>
                    <a:pt x="530" y="826"/>
                    <a:pt x="799" y="826"/>
                  </a:cubicBezTo>
                  <a:cubicBezTo>
                    <a:pt x="1195" y="826"/>
                    <a:pt x="1595" y="872"/>
                    <a:pt x="1987" y="963"/>
                  </a:cubicBezTo>
                  <a:cubicBezTo>
                    <a:pt x="4078" y="1437"/>
                    <a:pt x="5635" y="3149"/>
                    <a:pt x="6703" y="4914"/>
                  </a:cubicBezTo>
                  <a:cubicBezTo>
                    <a:pt x="7918" y="6922"/>
                    <a:pt x="8697" y="9187"/>
                    <a:pt x="9124" y="11486"/>
                  </a:cubicBezTo>
                  <a:cubicBezTo>
                    <a:pt x="9544" y="13735"/>
                    <a:pt x="9714" y="16107"/>
                    <a:pt x="9445" y="18382"/>
                  </a:cubicBezTo>
                  <a:cubicBezTo>
                    <a:pt x="9188" y="20572"/>
                    <a:pt x="8338" y="22685"/>
                    <a:pt x="6454" y="23958"/>
                  </a:cubicBezTo>
                  <a:cubicBezTo>
                    <a:pt x="5426" y="24654"/>
                    <a:pt x="4217" y="25003"/>
                    <a:pt x="3007" y="25003"/>
                  </a:cubicBezTo>
                  <a:cubicBezTo>
                    <a:pt x="2766" y="25003"/>
                    <a:pt x="2526" y="24989"/>
                    <a:pt x="2287" y="24962"/>
                  </a:cubicBezTo>
                  <a:lnTo>
                    <a:pt x="2287" y="24962"/>
                  </a:lnTo>
                  <a:cubicBezTo>
                    <a:pt x="2302" y="24977"/>
                    <a:pt x="2316" y="24991"/>
                    <a:pt x="2331" y="25001"/>
                  </a:cubicBezTo>
                  <a:cubicBezTo>
                    <a:pt x="3165" y="25729"/>
                    <a:pt x="6295" y="25990"/>
                    <a:pt x="10047" y="25990"/>
                  </a:cubicBezTo>
                  <a:cubicBezTo>
                    <a:pt x="15371" y="25990"/>
                    <a:pt x="21947" y="25464"/>
                    <a:pt x="24989" y="25001"/>
                  </a:cubicBezTo>
                  <a:cubicBezTo>
                    <a:pt x="25000" y="24998"/>
                    <a:pt x="25011" y="24995"/>
                    <a:pt x="25026" y="24995"/>
                  </a:cubicBezTo>
                  <a:cubicBezTo>
                    <a:pt x="26141" y="24946"/>
                    <a:pt x="27245" y="24600"/>
                    <a:pt x="28194" y="23957"/>
                  </a:cubicBezTo>
                  <a:cubicBezTo>
                    <a:pt x="30077" y="22683"/>
                    <a:pt x="30931" y="20570"/>
                    <a:pt x="31189" y="18380"/>
                  </a:cubicBezTo>
                  <a:cubicBezTo>
                    <a:pt x="31457" y="16105"/>
                    <a:pt x="31286" y="13734"/>
                    <a:pt x="30870" y="11486"/>
                  </a:cubicBezTo>
                  <a:cubicBezTo>
                    <a:pt x="30442" y="9187"/>
                    <a:pt x="29662" y="6925"/>
                    <a:pt x="28448" y="4914"/>
                  </a:cubicBezTo>
                  <a:cubicBezTo>
                    <a:pt x="27687" y="3661"/>
                    <a:pt x="26680" y="2431"/>
                    <a:pt x="25406" y="1654"/>
                  </a:cubicBezTo>
                  <a:cubicBezTo>
                    <a:pt x="25244" y="1555"/>
                    <a:pt x="25081" y="1462"/>
                    <a:pt x="24907" y="1382"/>
                  </a:cubicBezTo>
                  <a:cubicBezTo>
                    <a:pt x="24534" y="1196"/>
                    <a:pt x="24142" y="1054"/>
                    <a:pt x="23730" y="963"/>
                  </a:cubicBezTo>
                  <a:cubicBezTo>
                    <a:pt x="23531" y="914"/>
                    <a:pt x="23325" y="886"/>
                    <a:pt x="23122" y="863"/>
                  </a:cubicBezTo>
                  <a:cubicBezTo>
                    <a:pt x="23119" y="863"/>
                    <a:pt x="23119" y="859"/>
                    <a:pt x="23119" y="859"/>
                  </a:cubicBezTo>
                  <a:cubicBezTo>
                    <a:pt x="21314" y="505"/>
                    <a:pt x="16007" y="1"/>
                    <a:pt x="10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7"/>
            <p:cNvSpPr/>
            <p:nvPr/>
          </p:nvSpPr>
          <p:spPr>
            <a:xfrm>
              <a:off x="4712004" y="3401009"/>
              <a:ext cx="637237" cy="986863"/>
            </a:xfrm>
            <a:custGeom>
              <a:rect b="b" l="l" r="r" t="t"/>
              <a:pathLst>
                <a:path extrusionOk="0" h="24173" w="15609">
                  <a:moveTo>
                    <a:pt x="6692" y="0"/>
                  </a:moveTo>
                  <a:cubicBezTo>
                    <a:pt x="6292" y="0"/>
                    <a:pt x="5894" y="46"/>
                    <a:pt x="5513" y="138"/>
                  </a:cubicBezTo>
                  <a:cubicBezTo>
                    <a:pt x="4375" y="414"/>
                    <a:pt x="3375" y="1102"/>
                    <a:pt x="2804" y="2221"/>
                  </a:cubicBezTo>
                  <a:cubicBezTo>
                    <a:pt x="2277" y="3252"/>
                    <a:pt x="2086" y="4446"/>
                    <a:pt x="1997" y="5595"/>
                  </a:cubicBezTo>
                  <a:cubicBezTo>
                    <a:pt x="1898" y="6825"/>
                    <a:pt x="1975" y="8069"/>
                    <a:pt x="2204" y="9283"/>
                  </a:cubicBezTo>
                  <a:cubicBezTo>
                    <a:pt x="2240" y="9474"/>
                    <a:pt x="2288" y="9666"/>
                    <a:pt x="2336" y="9857"/>
                  </a:cubicBezTo>
                  <a:cubicBezTo>
                    <a:pt x="1436" y="10088"/>
                    <a:pt x="773" y="10821"/>
                    <a:pt x="437" y="11679"/>
                  </a:cubicBezTo>
                  <a:cubicBezTo>
                    <a:pt x="0" y="12809"/>
                    <a:pt x="156" y="14093"/>
                    <a:pt x="409" y="15244"/>
                  </a:cubicBezTo>
                  <a:cubicBezTo>
                    <a:pt x="649" y="16325"/>
                    <a:pt x="1049" y="17370"/>
                    <a:pt x="1555" y="18356"/>
                  </a:cubicBezTo>
                  <a:cubicBezTo>
                    <a:pt x="2074" y="19371"/>
                    <a:pt x="2726" y="20323"/>
                    <a:pt x="3447" y="21204"/>
                  </a:cubicBezTo>
                  <a:cubicBezTo>
                    <a:pt x="4184" y="22109"/>
                    <a:pt x="5018" y="22970"/>
                    <a:pt x="6071" y="23500"/>
                  </a:cubicBezTo>
                  <a:cubicBezTo>
                    <a:pt x="6653" y="23795"/>
                    <a:pt x="7273" y="23994"/>
                    <a:pt x="7907" y="24093"/>
                  </a:cubicBezTo>
                  <a:cubicBezTo>
                    <a:pt x="8237" y="24146"/>
                    <a:pt x="8571" y="24173"/>
                    <a:pt x="8905" y="24173"/>
                  </a:cubicBezTo>
                  <a:cubicBezTo>
                    <a:pt x="10112" y="24173"/>
                    <a:pt x="11317" y="23824"/>
                    <a:pt x="12346" y="23128"/>
                  </a:cubicBezTo>
                  <a:cubicBezTo>
                    <a:pt x="14228" y="21856"/>
                    <a:pt x="15080" y="19743"/>
                    <a:pt x="15335" y="17553"/>
                  </a:cubicBezTo>
                  <a:cubicBezTo>
                    <a:pt x="15609" y="15279"/>
                    <a:pt x="15439" y="12908"/>
                    <a:pt x="15019" y="10659"/>
                  </a:cubicBezTo>
                  <a:cubicBezTo>
                    <a:pt x="14592" y="8359"/>
                    <a:pt x="13813" y="6095"/>
                    <a:pt x="12598" y="4087"/>
                  </a:cubicBezTo>
                  <a:cubicBezTo>
                    <a:pt x="11530" y="2322"/>
                    <a:pt x="9973" y="610"/>
                    <a:pt x="7882" y="135"/>
                  </a:cubicBezTo>
                  <a:cubicBezTo>
                    <a:pt x="7490" y="45"/>
                    <a:pt x="7089" y="0"/>
                    <a:pt x="6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7"/>
            <p:cNvSpPr/>
            <p:nvPr/>
          </p:nvSpPr>
          <p:spPr>
            <a:xfrm>
              <a:off x="5234817" y="3396273"/>
              <a:ext cx="297655" cy="906887"/>
            </a:xfrm>
            <a:custGeom>
              <a:rect b="b" l="l" r="r" t="t"/>
              <a:pathLst>
                <a:path extrusionOk="0" h="22214" w="7291">
                  <a:moveTo>
                    <a:pt x="164" y="0"/>
                  </a:moveTo>
                  <a:cubicBezTo>
                    <a:pt x="65" y="0"/>
                    <a:pt x="1" y="126"/>
                    <a:pt x="76" y="216"/>
                  </a:cubicBezTo>
                  <a:cubicBezTo>
                    <a:pt x="540" y="779"/>
                    <a:pt x="1105" y="1257"/>
                    <a:pt x="1575" y="1818"/>
                  </a:cubicBezTo>
                  <a:cubicBezTo>
                    <a:pt x="2061" y="2390"/>
                    <a:pt x="2496" y="3010"/>
                    <a:pt x="2899" y="3644"/>
                  </a:cubicBezTo>
                  <a:cubicBezTo>
                    <a:pt x="3711" y="4920"/>
                    <a:pt x="4346" y="6232"/>
                    <a:pt x="4797" y="7677"/>
                  </a:cubicBezTo>
                  <a:cubicBezTo>
                    <a:pt x="5708" y="10602"/>
                    <a:pt x="5678" y="13708"/>
                    <a:pt x="4977" y="16675"/>
                  </a:cubicBezTo>
                  <a:cubicBezTo>
                    <a:pt x="4780" y="17509"/>
                    <a:pt x="4519" y="18327"/>
                    <a:pt x="4220" y="19130"/>
                  </a:cubicBezTo>
                  <a:cubicBezTo>
                    <a:pt x="4067" y="19538"/>
                    <a:pt x="3930" y="19959"/>
                    <a:pt x="3817" y="20379"/>
                  </a:cubicBezTo>
                  <a:cubicBezTo>
                    <a:pt x="3696" y="20825"/>
                    <a:pt x="3704" y="21294"/>
                    <a:pt x="3581" y="21732"/>
                  </a:cubicBezTo>
                  <a:cubicBezTo>
                    <a:pt x="3508" y="22002"/>
                    <a:pt x="3731" y="22214"/>
                    <a:pt x="3964" y="22214"/>
                  </a:cubicBezTo>
                  <a:cubicBezTo>
                    <a:pt x="4055" y="22214"/>
                    <a:pt x="4148" y="22181"/>
                    <a:pt x="4224" y="22106"/>
                  </a:cubicBezTo>
                  <a:cubicBezTo>
                    <a:pt x="4521" y="21821"/>
                    <a:pt x="4847" y="21625"/>
                    <a:pt x="5118" y="21305"/>
                  </a:cubicBezTo>
                  <a:cubicBezTo>
                    <a:pt x="5392" y="20978"/>
                    <a:pt x="5637" y="20610"/>
                    <a:pt x="5835" y="20233"/>
                  </a:cubicBezTo>
                  <a:cubicBezTo>
                    <a:pt x="6246" y="19455"/>
                    <a:pt x="6507" y="18570"/>
                    <a:pt x="6725" y="17722"/>
                  </a:cubicBezTo>
                  <a:cubicBezTo>
                    <a:pt x="7156" y="16049"/>
                    <a:pt x="7290" y="14322"/>
                    <a:pt x="7171" y="12599"/>
                  </a:cubicBezTo>
                  <a:cubicBezTo>
                    <a:pt x="6950" y="9378"/>
                    <a:pt x="5751" y="6284"/>
                    <a:pt x="3899" y="3652"/>
                  </a:cubicBezTo>
                  <a:cubicBezTo>
                    <a:pt x="3403" y="2948"/>
                    <a:pt x="2833" y="2294"/>
                    <a:pt x="2221" y="1689"/>
                  </a:cubicBezTo>
                  <a:cubicBezTo>
                    <a:pt x="1621" y="1098"/>
                    <a:pt x="976" y="422"/>
                    <a:pt x="228" y="17"/>
                  </a:cubicBezTo>
                  <a:cubicBezTo>
                    <a:pt x="206" y="5"/>
                    <a:pt x="184" y="0"/>
                    <a:pt x="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7"/>
            <p:cNvSpPr/>
            <p:nvPr/>
          </p:nvSpPr>
          <p:spPr>
            <a:xfrm>
              <a:off x="5523209" y="3546144"/>
              <a:ext cx="173955" cy="675735"/>
            </a:xfrm>
            <a:custGeom>
              <a:rect b="b" l="l" r="r" t="t"/>
              <a:pathLst>
                <a:path extrusionOk="0" h="16552" w="4261">
                  <a:moveTo>
                    <a:pt x="73" y="0"/>
                  </a:moveTo>
                  <a:cubicBezTo>
                    <a:pt x="34" y="0"/>
                    <a:pt x="0" y="43"/>
                    <a:pt x="22" y="87"/>
                  </a:cubicBezTo>
                  <a:cubicBezTo>
                    <a:pt x="662" y="1365"/>
                    <a:pt x="1266" y="2640"/>
                    <a:pt x="1672" y="4018"/>
                  </a:cubicBezTo>
                  <a:cubicBezTo>
                    <a:pt x="2062" y="5332"/>
                    <a:pt x="2395" y="6662"/>
                    <a:pt x="2547" y="8029"/>
                  </a:cubicBezTo>
                  <a:cubicBezTo>
                    <a:pt x="2700" y="9408"/>
                    <a:pt x="2746" y="10794"/>
                    <a:pt x="2611" y="12179"/>
                  </a:cubicBezTo>
                  <a:cubicBezTo>
                    <a:pt x="2547" y="12839"/>
                    <a:pt x="2421" y="13488"/>
                    <a:pt x="2317" y="14141"/>
                  </a:cubicBezTo>
                  <a:cubicBezTo>
                    <a:pt x="2263" y="14477"/>
                    <a:pt x="2205" y="14816"/>
                    <a:pt x="2156" y="15154"/>
                  </a:cubicBezTo>
                  <a:cubicBezTo>
                    <a:pt x="2098" y="15542"/>
                    <a:pt x="2189" y="15910"/>
                    <a:pt x="2202" y="16296"/>
                  </a:cubicBezTo>
                  <a:cubicBezTo>
                    <a:pt x="2206" y="16437"/>
                    <a:pt x="2338" y="16552"/>
                    <a:pt x="2469" y="16552"/>
                  </a:cubicBezTo>
                  <a:cubicBezTo>
                    <a:pt x="2528" y="16552"/>
                    <a:pt x="2586" y="16528"/>
                    <a:pt x="2633" y="16475"/>
                  </a:cubicBezTo>
                  <a:cubicBezTo>
                    <a:pt x="2870" y="16206"/>
                    <a:pt x="3149" y="15969"/>
                    <a:pt x="3320" y="15647"/>
                  </a:cubicBezTo>
                  <a:cubicBezTo>
                    <a:pt x="3497" y="15313"/>
                    <a:pt x="3622" y="14893"/>
                    <a:pt x="3732" y="14532"/>
                  </a:cubicBezTo>
                  <a:cubicBezTo>
                    <a:pt x="3951" y="13825"/>
                    <a:pt x="4036" y="13057"/>
                    <a:pt x="4108" y="12324"/>
                  </a:cubicBezTo>
                  <a:cubicBezTo>
                    <a:pt x="4261" y="10828"/>
                    <a:pt x="4225" y="9316"/>
                    <a:pt x="3978" y="7835"/>
                  </a:cubicBezTo>
                  <a:cubicBezTo>
                    <a:pt x="3503" y="4974"/>
                    <a:pt x="2218" y="2056"/>
                    <a:pt x="112" y="17"/>
                  </a:cubicBezTo>
                  <a:cubicBezTo>
                    <a:pt x="100" y="5"/>
                    <a:pt x="86"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7"/>
            <p:cNvSpPr/>
            <p:nvPr/>
          </p:nvSpPr>
          <p:spPr>
            <a:xfrm>
              <a:off x="5872594" y="3466207"/>
              <a:ext cx="283693" cy="845894"/>
            </a:xfrm>
            <a:custGeom>
              <a:rect b="b" l="l" r="r" t="t"/>
              <a:pathLst>
                <a:path extrusionOk="0" h="20720" w="6949">
                  <a:moveTo>
                    <a:pt x="121" y="1"/>
                  </a:moveTo>
                  <a:cubicBezTo>
                    <a:pt x="53" y="1"/>
                    <a:pt x="1" y="86"/>
                    <a:pt x="56" y="157"/>
                  </a:cubicBezTo>
                  <a:cubicBezTo>
                    <a:pt x="1827" y="2410"/>
                    <a:pt x="3296" y="4908"/>
                    <a:pt x="3968" y="7723"/>
                  </a:cubicBezTo>
                  <a:cubicBezTo>
                    <a:pt x="4599" y="10364"/>
                    <a:pt x="4793" y="13093"/>
                    <a:pt x="4141" y="15695"/>
                  </a:cubicBezTo>
                  <a:cubicBezTo>
                    <a:pt x="3957" y="16423"/>
                    <a:pt x="3754" y="17151"/>
                    <a:pt x="3542" y="17872"/>
                  </a:cubicBezTo>
                  <a:cubicBezTo>
                    <a:pt x="3316" y="18642"/>
                    <a:pt x="3163" y="19381"/>
                    <a:pt x="2820" y="20108"/>
                  </a:cubicBezTo>
                  <a:cubicBezTo>
                    <a:pt x="2668" y="20429"/>
                    <a:pt x="2901" y="20720"/>
                    <a:pt x="3182" y="20720"/>
                  </a:cubicBezTo>
                  <a:cubicBezTo>
                    <a:pt x="3278" y="20720"/>
                    <a:pt x="3378" y="20686"/>
                    <a:pt x="3472" y="20610"/>
                  </a:cubicBezTo>
                  <a:cubicBezTo>
                    <a:pt x="4689" y="19602"/>
                    <a:pt x="5712" y="18477"/>
                    <a:pt x="6243" y="16958"/>
                  </a:cubicBezTo>
                  <a:cubicBezTo>
                    <a:pt x="6749" y="15504"/>
                    <a:pt x="6949" y="13896"/>
                    <a:pt x="6909" y="12365"/>
                  </a:cubicBezTo>
                  <a:cubicBezTo>
                    <a:pt x="6826" y="9230"/>
                    <a:pt x="5617" y="6275"/>
                    <a:pt x="3710" y="3809"/>
                  </a:cubicBezTo>
                  <a:cubicBezTo>
                    <a:pt x="2647" y="2435"/>
                    <a:pt x="1520" y="1146"/>
                    <a:pt x="186" y="27"/>
                  </a:cubicBezTo>
                  <a:cubicBezTo>
                    <a:pt x="164" y="8"/>
                    <a:pt x="142"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7"/>
            <p:cNvSpPr/>
            <p:nvPr/>
          </p:nvSpPr>
          <p:spPr>
            <a:xfrm>
              <a:off x="5783554" y="3847886"/>
              <a:ext cx="106349" cy="385633"/>
            </a:xfrm>
            <a:custGeom>
              <a:rect b="b" l="l" r="r" t="t"/>
              <a:pathLst>
                <a:path extrusionOk="0" h="9446" w="2605">
                  <a:moveTo>
                    <a:pt x="1357" y="0"/>
                  </a:moveTo>
                  <a:cubicBezTo>
                    <a:pt x="1312" y="0"/>
                    <a:pt x="1267" y="47"/>
                    <a:pt x="1281" y="96"/>
                  </a:cubicBezTo>
                  <a:cubicBezTo>
                    <a:pt x="1386" y="443"/>
                    <a:pt x="1506" y="786"/>
                    <a:pt x="1585" y="1137"/>
                  </a:cubicBezTo>
                  <a:cubicBezTo>
                    <a:pt x="1677" y="1536"/>
                    <a:pt x="1654" y="1908"/>
                    <a:pt x="1640" y="2310"/>
                  </a:cubicBezTo>
                  <a:cubicBezTo>
                    <a:pt x="1614" y="3095"/>
                    <a:pt x="1516" y="3866"/>
                    <a:pt x="1325" y="4629"/>
                  </a:cubicBezTo>
                  <a:cubicBezTo>
                    <a:pt x="1133" y="5402"/>
                    <a:pt x="881" y="6147"/>
                    <a:pt x="652" y="6906"/>
                  </a:cubicBezTo>
                  <a:cubicBezTo>
                    <a:pt x="537" y="7285"/>
                    <a:pt x="418" y="7660"/>
                    <a:pt x="357" y="8050"/>
                  </a:cubicBezTo>
                  <a:cubicBezTo>
                    <a:pt x="302" y="8393"/>
                    <a:pt x="246" y="8795"/>
                    <a:pt x="75" y="9100"/>
                  </a:cubicBezTo>
                  <a:cubicBezTo>
                    <a:pt x="0" y="9233"/>
                    <a:pt x="102" y="9445"/>
                    <a:pt x="257" y="9445"/>
                  </a:cubicBezTo>
                  <a:cubicBezTo>
                    <a:pt x="280" y="9445"/>
                    <a:pt x="305" y="9440"/>
                    <a:pt x="330" y="9430"/>
                  </a:cubicBezTo>
                  <a:cubicBezTo>
                    <a:pt x="1081" y="9116"/>
                    <a:pt x="1422" y="8340"/>
                    <a:pt x="1721" y="7631"/>
                  </a:cubicBezTo>
                  <a:cubicBezTo>
                    <a:pt x="2090" y="6757"/>
                    <a:pt x="2362" y="5814"/>
                    <a:pt x="2484" y="4872"/>
                  </a:cubicBezTo>
                  <a:cubicBezTo>
                    <a:pt x="2593" y="4011"/>
                    <a:pt x="2605" y="3135"/>
                    <a:pt x="2417" y="2284"/>
                  </a:cubicBezTo>
                  <a:cubicBezTo>
                    <a:pt x="2324" y="1858"/>
                    <a:pt x="2133" y="1435"/>
                    <a:pt x="1974" y="1030"/>
                  </a:cubicBezTo>
                  <a:cubicBezTo>
                    <a:pt x="1831" y="661"/>
                    <a:pt x="1655" y="330"/>
                    <a:pt x="1406" y="24"/>
                  </a:cubicBezTo>
                  <a:cubicBezTo>
                    <a:pt x="1393" y="7"/>
                    <a:pt x="1375" y="0"/>
                    <a:pt x="13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7"/>
            <p:cNvSpPr/>
            <p:nvPr/>
          </p:nvSpPr>
          <p:spPr>
            <a:xfrm>
              <a:off x="4918132" y="3775258"/>
              <a:ext cx="227599" cy="225885"/>
            </a:xfrm>
            <a:custGeom>
              <a:rect b="b" l="l" r="r" t="t"/>
              <a:pathLst>
                <a:path extrusionOk="0" h="5533" w="5575">
                  <a:moveTo>
                    <a:pt x="2367" y="1"/>
                  </a:moveTo>
                  <a:cubicBezTo>
                    <a:pt x="1685" y="1"/>
                    <a:pt x="952" y="473"/>
                    <a:pt x="581" y="1053"/>
                  </a:cubicBezTo>
                  <a:cubicBezTo>
                    <a:pt x="1" y="1959"/>
                    <a:pt x="7" y="3177"/>
                    <a:pt x="586" y="4081"/>
                  </a:cubicBezTo>
                  <a:cubicBezTo>
                    <a:pt x="922" y="4608"/>
                    <a:pt x="1395" y="4982"/>
                    <a:pt x="1954" y="5246"/>
                  </a:cubicBezTo>
                  <a:cubicBezTo>
                    <a:pt x="2258" y="5390"/>
                    <a:pt x="2574" y="5489"/>
                    <a:pt x="2910" y="5514"/>
                  </a:cubicBezTo>
                  <a:cubicBezTo>
                    <a:pt x="3040" y="5523"/>
                    <a:pt x="3173" y="5533"/>
                    <a:pt x="3308" y="5533"/>
                  </a:cubicBezTo>
                  <a:cubicBezTo>
                    <a:pt x="3502" y="5533"/>
                    <a:pt x="3699" y="5512"/>
                    <a:pt x="3893" y="5440"/>
                  </a:cubicBezTo>
                  <a:cubicBezTo>
                    <a:pt x="4606" y="5173"/>
                    <a:pt x="5151" y="4591"/>
                    <a:pt x="5428" y="3888"/>
                  </a:cubicBezTo>
                  <a:cubicBezTo>
                    <a:pt x="5452" y="3825"/>
                    <a:pt x="5472" y="3768"/>
                    <a:pt x="5484" y="3704"/>
                  </a:cubicBezTo>
                  <a:cubicBezTo>
                    <a:pt x="5490" y="3675"/>
                    <a:pt x="5522" y="3451"/>
                    <a:pt x="5527" y="3416"/>
                  </a:cubicBezTo>
                  <a:cubicBezTo>
                    <a:pt x="5550" y="3248"/>
                    <a:pt x="5574" y="3072"/>
                    <a:pt x="5565" y="2903"/>
                  </a:cubicBezTo>
                  <a:cubicBezTo>
                    <a:pt x="5553" y="2745"/>
                    <a:pt x="5506" y="2597"/>
                    <a:pt x="5490" y="2445"/>
                  </a:cubicBezTo>
                  <a:cubicBezTo>
                    <a:pt x="5475" y="2295"/>
                    <a:pt x="5454" y="2147"/>
                    <a:pt x="5429" y="1997"/>
                  </a:cubicBezTo>
                  <a:cubicBezTo>
                    <a:pt x="5413" y="1899"/>
                    <a:pt x="5313" y="1844"/>
                    <a:pt x="5217" y="1844"/>
                  </a:cubicBezTo>
                  <a:cubicBezTo>
                    <a:pt x="5143" y="1844"/>
                    <a:pt x="5072" y="1876"/>
                    <a:pt x="5040" y="1947"/>
                  </a:cubicBezTo>
                  <a:cubicBezTo>
                    <a:pt x="4872" y="2322"/>
                    <a:pt x="4644" y="2634"/>
                    <a:pt x="4412" y="2971"/>
                  </a:cubicBezTo>
                  <a:cubicBezTo>
                    <a:pt x="4296" y="3139"/>
                    <a:pt x="4235" y="3214"/>
                    <a:pt x="4095" y="3428"/>
                  </a:cubicBezTo>
                  <a:cubicBezTo>
                    <a:pt x="4041" y="3507"/>
                    <a:pt x="3991" y="3590"/>
                    <a:pt x="3937" y="3669"/>
                  </a:cubicBezTo>
                  <a:cubicBezTo>
                    <a:pt x="3930" y="3683"/>
                    <a:pt x="3927" y="3684"/>
                    <a:pt x="3922" y="3695"/>
                  </a:cubicBezTo>
                  <a:cubicBezTo>
                    <a:pt x="3885" y="3738"/>
                    <a:pt x="3849" y="3782"/>
                    <a:pt x="3811" y="3822"/>
                  </a:cubicBezTo>
                  <a:cubicBezTo>
                    <a:pt x="3739" y="3898"/>
                    <a:pt x="3659" y="3970"/>
                    <a:pt x="3582" y="4039"/>
                  </a:cubicBezTo>
                  <a:cubicBezTo>
                    <a:pt x="3553" y="4063"/>
                    <a:pt x="3527" y="4088"/>
                    <a:pt x="3498" y="4110"/>
                  </a:cubicBezTo>
                  <a:cubicBezTo>
                    <a:pt x="3490" y="4117"/>
                    <a:pt x="3487" y="4118"/>
                    <a:pt x="3475" y="4126"/>
                  </a:cubicBezTo>
                  <a:cubicBezTo>
                    <a:pt x="3298" y="4237"/>
                    <a:pt x="3082" y="4387"/>
                    <a:pt x="2914" y="4452"/>
                  </a:cubicBezTo>
                  <a:cubicBezTo>
                    <a:pt x="2785" y="4501"/>
                    <a:pt x="2649" y="4523"/>
                    <a:pt x="2511" y="4523"/>
                  </a:cubicBezTo>
                  <a:cubicBezTo>
                    <a:pt x="2239" y="4523"/>
                    <a:pt x="1965" y="4437"/>
                    <a:pt x="1742" y="4300"/>
                  </a:cubicBezTo>
                  <a:cubicBezTo>
                    <a:pt x="1070" y="3889"/>
                    <a:pt x="715" y="3039"/>
                    <a:pt x="819" y="2269"/>
                  </a:cubicBezTo>
                  <a:cubicBezTo>
                    <a:pt x="915" y="1567"/>
                    <a:pt x="1412" y="829"/>
                    <a:pt x="2152" y="707"/>
                  </a:cubicBezTo>
                  <a:cubicBezTo>
                    <a:pt x="2206" y="698"/>
                    <a:pt x="2258" y="694"/>
                    <a:pt x="2308" y="694"/>
                  </a:cubicBezTo>
                  <a:cubicBezTo>
                    <a:pt x="2752" y="694"/>
                    <a:pt x="3033" y="1030"/>
                    <a:pt x="3122" y="1475"/>
                  </a:cubicBezTo>
                  <a:cubicBezTo>
                    <a:pt x="3168" y="1704"/>
                    <a:pt x="3152" y="1947"/>
                    <a:pt x="3108" y="2176"/>
                  </a:cubicBezTo>
                  <a:cubicBezTo>
                    <a:pt x="3091" y="2267"/>
                    <a:pt x="2873" y="2855"/>
                    <a:pt x="2879" y="2858"/>
                  </a:cubicBezTo>
                  <a:cubicBezTo>
                    <a:pt x="2867" y="2852"/>
                    <a:pt x="2853" y="2850"/>
                    <a:pt x="2839" y="2850"/>
                  </a:cubicBezTo>
                  <a:cubicBezTo>
                    <a:pt x="2780" y="2850"/>
                    <a:pt x="2716" y="2897"/>
                    <a:pt x="2743" y="2962"/>
                  </a:cubicBezTo>
                  <a:cubicBezTo>
                    <a:pt x="2785" y="3061"/>
                    <a:pt x="2862" y="3101"/>
                    <a:pt x="2948" y="3101"/>
                  </a:cubicBezTo>
                  <a:cubicBezTo>
                    <a:pt x="3011" y="3101"/>
                    <a:pt x="3080" y="3079"/>
                    <a:pt x="3143" y="3042"/>
                  </a:cubicBezTo>
                  <a:cubicBezTo>
                    <a:pt x="3398" y="2889"/>
                    <a:pt x="3543" y="2591"/>
                    <a:pt x="3644" y="2322"/>
                  </a:cubicBezTo>
                  <a:cubicBezTo>
                    <a:pt x="3850" y="1776"/>
                    <a:pt x="3780" y="1073"/>
                    <a:pt x="3452" y="589"/>
                  </a:cubicBezTo>
                  <a:cubicBezTo>
                    <a:pt x="3167" y="171"/>
                    <a:pt x="2776" y="1"/>
                    <a:pt x="23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7"/>
            <p:cNvSpPr/>
            <p:nvPr/>
          </p:nvSpPr>
          <p:spPr>
            <a:xfrm>
              <a:off x="5143571" y="3914432"/>
              <a:ext cx="204" cy="1306"/>
            </a:xfrm>
            <a:custGeom>
              <a:rect b="b" l="l" r="r" t="t"/>
              <a:pathLst>
                <a:path extrusionOk="0" h="32" w="5">
                  <a:moveTo>
                    <a:pt x="5" y="1"/>
                  </a:moveTo>
                  <a:cubicBezTo>
                    <a:pt x="5" y="1"/>
                    <a:pt x="4" y="5"/>
                    <a:pt x="3" y="15"/>
                  </a:cubicBezTo>
                  <a:lnTo>
                    <a:pt x="3" y="15"/>
                  </a:lnTo>
                  <a:cubicBezTo>
                    <a:pt x="3" y="12"/>
                    <a:pt x="4" y="8"/>
                    <a:pt x="5" y="5"/>
                  </a:cubicBezTo>
                  <a:cubicBezTo>
                    <a:pt x="5" y="2"/>
                    <a:pt x="5" y="1"/>
                    <a:pt x="5" y="1"/>
                  </a:cubicBezTo>
                  <a:close/>
                  <a:moveTo>
                    <a:pt x="3" y="15"/>
                  </a:moveTo>
                  <a:cubicBezTo>
                    <a:pt x="1" y="20"/>
                    <a:pt x="0" y="26"/>
                    <a:pt x="0" y="31"/>
                  </a:cubicBezTo>
                  <a:cubicBezTo>
                    <a:pt x="1" y="25"/>
                    <a:pt x="2" y="20"/>
                    <a:pt x="3" y="15"/>
                  </a:cubicBezTo>
                  <a:close/>
                </a:path>
              </a:pathLst>
            </a:custGeom>
            <a:solidFill>
              <a:srgbClr val="D19E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7"/>
            <p:cNvSpPr/>
            <p:nvPr/>
          </p:nvSpPr>
          <p:spPr>
            <a:xfrm>
              <a:off x="4857874" y="3492336"/>
              <a:ext cx="397758" cy="695862"/>
            </a:xfrm>
            <a:custGeom>
              <a:rect b="b" l="l" r="r" t="t"/>
              <a:pathLst>
                <a:path extrusionOk="0" h="17045" w="9743">
                  <a:moveTo>
                    <a:pt x="3751" y="1"/>
                  </a:moveTo>
                  <a:cubicBezTo>
                    <a:pt x="3243" y="1"/>
                    <a:pt x="2735" y="116"/>
                    <a:pt x="2254" y="376"/>
                  </a:cubicBezTo>
                  <a:cubicBezTo>
                    <a:pt x="414" y="1372"/>
                    <a:pt x="0" y="3629"/>
                    <a:pt x="58" y="5536"/>
                  </a:cubicBezTo>
                  <a:cubicBezTo>
                    <a:pt x="61" y="5624"/>
                    <a:pt x="128" y="5669"/>
                    <a:pt x="195" y="5669"/>
                  </a:cubicBezTo>
                  <a:cubicBezTo>
                    <a:pt x="262" y="5669"/>
                    <a:pt x="330" y="5624"/>
                    <a:pt x="336" y="5536"/>
                  </a:cubicBezTo>
                  <a:cubicBezTo>
                    <a:pt x="429" y="3873"/>
                    <a:pt x="805" y="2079"/>
                    <a:pt x="2303" y="1120"/>
                  </a:cubicBezTo>
                  <a:cubicBezTo>
                    <a:pt x="2720" y="852"/>
                    <a:pt x="3212" y="685"/>
                    <a:pt x="3704" y="685"/>
                  </a:cubicBezTo>
                  <a:cubicBezTo>
                    <a:pt x="3947" y="685"/>
                    <a:pt x="4189" y="725"/>
                    <a:pt x="4424" y="814"/>
                  </a:cubicBezTo>
                  <a:cubicBezTo>
                    <a:pt x="5169" y="1097"/>
                    <a:pt x="5720" y="1725"/>
                    <a:pt x="6204" y="2329"/>
                  </a:cubicBezTo>
                  <a:cubicBezTo>
                    <a:pt x="8203" y="4832"/>
                    <a:pt x="8762" y="8658"/>
                    <a:pt x="8202" y="11744"/>
                  </a:cubicBezTo>
                  <a:cubicBezTo>
                    <a:pt x="8035" y="12661"/>
                    <a:pt x="7737" y="13529"/>
                    <a:pt x="7324" y="14363"/>
                  </a:cubicBezTo>
                  <a:cubicBezTo>
                    <a:pt x="6933" y="15146"/>
                    <a:pt x="6494" y="15951"/>
                    <a:pt x="5920" y="16615"/>
                  </a:cubicBezTo>
                  <a:cubicBezTo>
                    <a:pt x="5765" y="16797"/>
                    <a:pt x="5899" y="17045"/>
                    <a:pt x="6100" y="17045"/>
                  </a:cubicBezTo>
                  <a:cubicBezTo>
                    <a:pt x="6140" y="17045"/>
                    <a:pt x="6183" y="17035"/>
                    <a:pt x="6227" y="17012"/>
                  </a:cubicBezTo>
                  <a:cubicBezTo>
                    <a:pt x="8003" y="16118"/>
                    <a:pt x="8921" y="14485"/>
                    <a:pt x="9324" y="12583"/>
                  </a:cubicBezTo>
                  <a:cubicBezTo>
                    <a:pt x="9742" y="10602"/>
                    <a:pt x="9684" y="8487"/>
                    <a:pt x="9277" y="6507"/>
                  </a:cubicBezTo>
                  <a:cubicBezTo>
                    <a:pt x="8904" y="4701"/>
                    <a:pt x="8127" y="2838"/>
                    <a:pt x="6861" y="1466"/>
                  </a:cubicBezTo>
                  <a:cubicBezTo>
                    <a:pt x="6060" y="602"/>
                    <a:pt x="4908" y="1"/>
                    <a:pt x="37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7"/>
            <p:cNvSpPr/>
            <p:nvPr/>
          </p:nvSpPr>
          <p:spPr>
            <a:xfrm>
              <a:off x="4791532" y="3889978"/>
              <a:ext cx="389348" cy="439359"/>
            </a:xfrm>
            <a:custGeom>
              <a:rect b="b" l="l" r="r" t="t"/>
              <a:pathLst>
                <a:path extrusionOk="0" h="10762" w="9537">
                  <a:moveTo>
                    <a:pt x="435" y="0"/>
                  </a:moveTo>
                  <a:cubicBezTo>
                    <a:pt x="384" y="0"/>
                    <a:pt x="336" y="28"/>
                    <a:pt x="327" y="91"/>
                  </a:cubicBezTo>
                  <a:cubicBezTo>
                    <a:pt x="111" y="1504"/>
                    <a:pt x="1" y="2959"/>
                    <a:pt x="332" y="4363"/>
                  </a:cubicBezTo>
                  <a:cubicBezTo>
                    <a:pt x="642" y="5677"/>
                    <a:pt x="1176" y="7001"/>
                    <a:pt x="2041" y="8046"/>
                  </a:cubicBezTo>
                  <a:cubicBezTo>
                    <a:pt x="2897" y="9080"/>
                    <a:pt x="4020" y="9926"/>
                    <a:pt x="5279" y="10400"/>
                  </a:cubicBezTo>
                  <a:cubicBezTo>
                    <a:pt x="5863" y="10618"/>
                    <a:pt x="6493" y="10762"/>
                    <a:pt x="7120" y="10762"/>
                  </a:cubicBezTo>
                  <a:cubicBezTo>
                    <a:pt x="7177" y="10762"/>
                    <a:pt x="7234" y="10761"/>
                    <a:pt x="7290" y="10758"/>
                  </a:cubicBezTo>
                  <a:cubicBezTo>
                    <a:pt x="8046" y="10728"/>
                    <a:pt x="8646" y="10380"/>
                    <a:pt x="9233" y="9929"/>
                  </a:cubicBezTo>
                  <a:cubicBezTo>
                    <a:pt x="9537" y="9694"/>
                    <a:pt x="9409" y="9227"/>
                    <a:pt x="9039" y="9227"/>
                  </a:cubicBezTo>
                  <a:cubicBezTo>
                    <a:pt x="9007" y="9227"/>
                    <a:pt x="8974" y="9230"/>
                    <a:pt x="8939" y="9237"/>
                  </a:cubicBezTo>
                  <a:cubicBezTo>
                    <a:pt x="8773" y="9272"/>
                    <a:pt x="8602" y="9284"/>
                    <a:pt x="8430" y="9284"/>
                  </a:cubicBezTo>
                  <a:cubicBezTo>
                    <a:pt x="8023" y="9284"/>
                    <a:pt x="7607" y="9213"/>
                    <a:pt x="7214" y="9179"/>
                  </a:cubicBezTo>
                  <a:cubicBezTo>
                    <a:pt x="6650" y="9132"/>
                    <a:pt x="6089" y="8995"/>
                    <a:pt x="5566" y="8779"/>
                  </a:cubicBezTo>
                  <a:cubicBezTo>
                    <a:pt x="4569" y="8364"/>
                    <a:pt x="3734" y="7659"/>
                    <a:pt x="3041" y="6842"/>
                  </a:cubicBezTo>
                  <a:cubicBezTo>
                    <a:pt x="2290" y="5956"/>
                    <a:pt x="1680" y="5032"/>
                    <a:pt x="1309" y="3924"/>
                  </a:cubicBezTo>
                  <a:cubicBezTo>
                    <a:pt x="895" y="2682"/>
                    <a:pt x="596" y="1438"/>
                    <a:pt x="575" y="125"/>
                  </a:cubicBezTo>
                  <a:cubicBezTo>
                    <a:pt x="574" y="47"/>
                    <a:pt x="501" y="0"/>
                    <a:pt x="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7"/>
            <p:cNvSpPr/>
            <p:nvPr/>
          </p:nvSpPr>
          <p:spPr>
            <a:xfrm>
              <a:off x="4909885" y="4016700"/>
              <a:ext cx="128558" cy="92224"/>
            </a:xfrm>
            <a:custGeom>
              <a:rect b="b" l="l" r="r" t="t"/>
              <a:pathLst>
                <a:path extrusionOk="0" h="2259" w="3149">
                  <a:moveTo>
                    <a:pt x="65" y="0"/>
                  </a:moveTo>
                  <a:cubicBezTo>
                    <a:pt x="32" y="0"/>
                    <a:pt x="1" y="21"/>
                    <a:pt x="4" y="61"/>
                  </a:cubicBezTo>
                  <a:cubicBezTo>
                    <a:pt x="10" y="126"/>
                    <a:pt x="6" y="188"/>
                    <a:pt x="17" y="255"/>
                  </a:cubicBezTo>
                  <a:cubicBezTo>
                    <a:pt x="21" y="288"/>
                    <a:pt x="27" y="325"/>
                    <a:pt x="35" y="359"/>
                  </a:cubicBezTo>
                  <a:cubicBezTo>
                    <a:pt x="36" y="365"/>
                    <a:pt x="46" y="418"/>
                    <a:pt x="48" y="418"/>
                  </a:cubicBezTo>
                  <a:cubicBezTo>
                    <a:pt x="49" y="418"/>
                    <a:pt x="49" y="414"/>
                    <a:pt x="49" y="403"/>
                  </a:cubicBezTo>
                  <a:lnTo>
                    <a:pt x="49" y="403"/>
                  </a:lnTo>
                  <a:cubicBezTo>
                    <a:pt x="64" y="563"/>
                    <a:pt x="82" y="705"/>
                    <a:pt x="148" y="858"/>
                  </a:cubicBezTo>
                  <a:cubicBezTo>
                    <a:pt x="264" y="1127"/>
                    <a:pt x="444" y="1372"/>
                    <a:pt x="662" y="1568"/>
                  </a:cubicBezTo>
                  <a:cubicBezTo>
                    <a:pt x="914" y="1792"/>
                    <a:pt x="1201" y="1976"/>
                    <a:pt x="1518" y="2095"/>
                  </a:cubicBezTo>
                  <a:cubicBezTo>
                    <a:pt x="1663" y="2150"/>
                    <a:pt x="1814" y="2189"/>
                    <a:pt x="1965" y="2218"/>
                  </a:cubicBezTo>
                  <a:cubicBezTo>
                    <a:pt x="2080" y="2240"/>
                    <a:pt x="2191" y="2259"/>
                    <a:pt x="2300" y="2259"/>
                  </a:cubicBezTo>
                  <a:cubicBezTo>
                    <a:pt x="2364" y="2259"/>
                    <a:pt x="2428" y="2252"/>
                    <a:pt x="2492" y="2235"/>
                  </a:cubicBezTo>
                  <a:cubicBezTo>
                    <a:pt x="2620" y="2217"/>
                    <a:pt x="2744" y="2197"/>
                    <a:pt x="2869" y="2163"/>
                  </a:cubicBezTo>
                  <a:cubicBezTo>
                    <a:pt x="3037" y="2118"/>
                    <a:pt x="3148" y="1945"/>
                    <a:pt x="3121" y="1776"/>
                  </a:cubicBezTo>
                  <a:cubicBezTo>
                    <a:pt x="3096" y="1598"/>
                    <a:pt x="2957" y="1493"/>
                    <a:pt x="2777" y="1476"/>
                  </a:cubicBezTo>
                  <a:cubicBezTo>
                    <a:pt x="2701" y="1469"/>
                    <a:pt x="2684" y="1464"/>
                    <a:pt x="2606" y="1450"/>
                  </a:cubicBezTo>
                  <a:cubicBezTo>
                    <a:pt x="2596" y="1448"/>
                    <a:pt x="2572" y="1443"/>
                    <a:pt x="2567" y="1443"/>
                  </a:cubicBezTo>
                  <a:cubicBezTo>
                    <a:pt x="2564" y="1443"/>
                    <a:pt x="2567" y="1445"/>
                    <a:pt x="2583" y="1450"/>
                  </a:cubicBezTo>
                  <a:cubicBezTo>
                    <a:pt x="2495" y="1423"/>
                    <a:pt x="2434" y="1397"/>
                    <a:pt x="2338" y="1388"/>
                  </a:cubicBezTo>
                  <a:cubicBezTo>
                    <a:pt x="2302" y="1385"/>
                    <a:pt x="2269" y="1382"/>
                    <a:pt x="2234" y="1379"/>
                  </a:cubicBezTo>
                  <a:cubicBezTo>
                    <a:pt x="2225" y="1377"/>
                    <a:pt x="2209" y="1374"/>
                    <a:pt x="2200" y="1372"/>
                  </a:cubicBezTo>
                  <a:cubicBezTo>
                    <a:pt x="2131" y="1359"/>
                    <a:pt x="2063" y="1347"/>
                    <a:pt x="1995" y="1328"/>
                  </a:cubicBezTo>
                  <a:cubicBezTo>
                    <a:pt x="1852" y="1293"/>
                    <a:pt x="1716" y="1240"/>
                    <a:pt x="1577" y="1189"/>
                  </a:cubicBezTo>
                  <a:cubicBezTo>
                    <a:pt x="1563" y="1183"/>
                    <a:pt x="1551" y="1180"/>
                    <a:pt x="1539" y="1174"/>
                  </a:cubicBezTo>
                  <a:cubicBezTo>
                    <a:pt x="1536" y="1172"/>
                    <a:pt x="1536" y="1172"/>
                    <a:pt x="1530" y="1171"/>
                  </a:cubicBezTo>
                  <a:cubicBezTo>
                    <a:pt x="1501" y="1157"/>
                    <a:pt x="1472" y="1143"/>
                    <a:pt x="1446" y="1130"/>
                  </a:cubicBezTo>
                  <a:cubicBezTo>
                    <a:pt x="1379" y="1098"/>
                    <a:pt x="1314" y="1061"/>
                    <a:pt x="1249" y="1021"/>
                  </a:cubicBezTo>
                  <a:cubicBezTo>
                    <a:pt x="1024" y="884"/>
                    <a:pt x="859" y="746"/>
                    <a:pt x="662" y="569"/>
                  </a:cubicBezTo>
                  <a:cubicBezTo>
                    <a:pt x="569" y="485"/>
                    <a:pt x="478" y="395"/>
                    <a:pt x="380" y="317"/>
                  </a:cubicBezTo>
                  <a:cubicBezTo>
                    <a:pt x="376" y="314"/>
                    <a:pt x="322" y="278"/>
                    <a:pt x="306" y="268"/>
                  </a:cubicBezTo>
                  <a:lnTo>
                    <a:pt x="306" y="268"/>
                  </a:lnTo>
                  <a:cubicBezTo>
                    <a:pt x="303" y="261"/>
                    <a:pt x="254" y="198"/>
                    <a:pt x="255" y="198"/>
                  </a:cubicBezTo>
                  <a:lnTo>
                    <a:pt x="255" y="198"/>
                  </a:lnTo>
                  <a:cubicBezTo>
                    <a:pt x="255" y="198"/>
                    <a:pt x="255" y="198"/>
                    <a:pt x="255" y="198"/>
                  </a:cubicBezTo>
                  <a:cubicBezTo>
                    <a:pt x="212" y="143"/>
                    <a:pt x="162" y="85"/>
                    <a:pt x="123" y="29"/>
                  </a:cubicBezTo>
                  <a:cubicBezTo>
                    <a:pt x="110" y="10"/>
                    <a:pt x="87" y="0"/>
                    <a:pt x="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7"/>
            <p:cNvSpPr/>
            <p:nvPr/>
          </p:nvSpPr>
          <p:spPr>
            <a:xfrm>
              <a:off x="4952671" y="3380678"/>
              <a:ext cx="1284273" cy="1047651"/>
            </a:xfrm>
            <a:custGeom>
              <a:rect b="b" l="l" r="r" t="t"/>
              <a:pathLst>
                <a:path extrusionOk="0" h="25662" w="31458">
                  <a:moveTo>
                    <a:pt x="3510" y="1"/>
                  </a:moveTo>
                  <a:cubicBezTo>
                    <a:pt x="2253" y="140"/>
                    <a:pt x="1067" y="322"/>
                    <a:pt x="1" y="563"/>
                  </a:cubicBezTo>
                  <a:cubicBezTo>
                    <a:pt x="262" y="520"/>
                    <a:pt x="530" y="498"/>
                    <a:pt x="799" y="498"/>
                  </a:cubicBezTo>
                  <a:cubicBezTo>
                    <a:pt x="1195" y="498"/>
                    <a:pt x="1595" y="544"/>
                    <a:pt x="1987" y="635"/>
                  </a:cubicBezTo>
                  <a:cubicBezTo>
                    <a:pt x="4078" y="1109"/>
                    <a:pt x="5635" y="2821"/>
                    <a:pt x="6703" y="4586"/>
                  </a:cubicBezTo>
                  <a:cubicBezTo>
                    <a:pt x="7918" y="6594"/>
                    <a:pt x="8697" y="8859"/>
                    <a:pt x="9124" y="11158"/>
                  </a:cubicBezTo>
                  <a:cubicBezTo>
                    <a:pt x="9544" y="13407"/>
                    <a:pt x="9714" y="15779"/>
                    <a:pt x="9445" y="18054"/>
                  </a:cubicBezTo>
                  <a:cubicBezTo>
                    <a:pt x="9188" y="20244"/>
                    <a:pt x="8338" y="22357"/>
                    <a:pt x="6454" y="23630"/>
                  </a:cubicBezTo>
                  <a:cubicBezTo>
                    <a:pt x="5426" y="24326"/>
                    <a:pt x="4217" y="24675"/>
                    <a:pt x="3007" y="24675"/>
                  </a:cubicBezTo>
                  <a:cubicBezTo>
                    <a:pt x="2766" y="24675"/>
                    <a:pt x="2526" y="24661"/>
                    <a:pt x="2287" y="24634"/>
                  </a:cubicBezTo>
                  <a:lnTo>
                    <a:pt x="2287" y="24634"/>
                  </a:lnTo>
                  <a:cubicBezTo>
                    <a:pt x="2302" y="24649"/>
                    <a:pt x="2316" y="24663"/>
                    <a:pt x="2331" y="24673"/>
                  </a:cubicBezTo>
                  <a:cubicBezTo>
                    <a:pt x="3165" y="25401"/>
                    <a:pt x="6295" y="25662"/>
                    <a:pt x="10047" y="25662"/>
                  </a:cubicBezTo>
                  <a:cubicBezTo>
                    <a:pt x="15371" y="25662"/>
                    <a:pt x="21947" y="25136"/>
                    <a:pt x="24989" y="24673"/>
                  </a:cubicBezTo>
                  <a:cubicBezTo>
                    <a:pt x="25000" y="24670"/>
                    <a:pt x="25011" y="24667"/>
                    <a:pt x="25026" y="24667"/>
                  </a:cubicBezTo>
                  <a:cubicBezTo>
                    <a:pt x="26141" y="24618"/>
                    <a:pt x="27245" y="24272"/>
                    <a:pt x="28194" y="23629"/>
                  </a:cubicBezTo>
                  <a:cubicBezTo>
                    <a:pt x="30077" y="22355"/>
                    <a:pt x="30931" y="20242"/>
                    <a:pt x="31189" y="18052"/>
                  </a:cubicBezTo>
                  <a:cubicBezTo>
                    <a:pt x="31457" y="15777"/>
                    <a:pt x="31286" y="13406"/>
                    <a:pt x="30868" y="11157"/>
                  </a:cubicBezTo>
                  <a:cubicBezTo>
                    <a:pt x="30440" y="8857"/>
                    <a:pt x="29660" y="6594"/>
                    <a:pt x="28446" y="4585"/>
                  </a:cubicBezTo>
                  <a:cubicBezTo>
                    <a:pt x="27686" y="3331"/>
                    <a:pt x="26678" y="2102"/>
                    <a:pt x="25405" y="1325"/>
                  </a:cubicBezTo>
                  <a:lnTo>
                    <a:pt x="25405" y="1325"/>
                  </a:lnTo>
                  <a:cubicBezTo>
                    <a:pt x="25821" y="1989"/>
                    <a:pt x="26153" y="2691"/>
                    <a:pt x="26348" y="3446"/>
                  </a:cubicBezTo>
                  <a:cubicBezTo>
                    <a:pt x="26771" y="5079"/>
                    <a:pt x="26406" y="7014"/>
                    <a:pt x="25082" y="8060"/>
                  </a:cubicBezTo>
                  <a:cubicBezTo>
                    <a:pt x="24221" y="8736"/>
                    <a:pt x="23116" y="8944"/>
                    <a:pt x="22004" y="8944"/>
                  </a:cubicBezTo>
                  <a:cubicBezTo>
                    <a:pt x="21600" y="8944"/>
                    <a:pt x="21196" y="8916"/>
                    <a:pt x="20802" y="8874"/>
                  </a:cubicBezTo>
                  <a:cubicBezTo>
                    <a:pt x="17023" y="8478"/>
                    <a:pt x="13371" y="6999"/>
                    <a:pt x="10381" y="4655"/>
                  </a:cubicBezTo>
                  <a:cubicBezTo>
                    <a:pt x="9094" y="3647"/>
                    <a:pt x="7932" y="2484"/>
                    <a:pt x="6602" y="1531"/>
                  </a:cubicBezTo>
                  <a:cubicBezTo>
                    <a:pt x="5664" y="857"/>
                    <a:pt x="4617" y="283"/>
                    <a:pt x="35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7"/>
            <p:cNvSpPr/>
            <p:nvPr/>
          </p:nvSpPr>
          <p:spPr>
            <a:xfrm>
              <a:off x="5169700" y="3367246"/>
              <a:ext cx="799803" cy="71974"/>
            </a:xfrm>
            <a:custGeom>
              <a:rect b="b" l="l" r="r" t="t"/>
              <a:pathLst>
                <a:path extrusionOk="0" h="1763" w="19591">
                  <a:moveTo>
                    <a:pt x="5166" y="0"/>
                  </a:moveTo>
                  <a:cubicBezTo>
                    <a:pt x="3432" y="0"/>
                    <a:pt x="1676" y="50"/>
                    <a:pt x="0" y="170"/>
                  </a:cubicBezTo>
                  <a:cubicBezTo>
                    <a:pt x="128" y="412"/>
                    <a:pt x="480" y="519"/>
                    <a:pt x="715" y="618"/>
                  </a:cubicBezTo>
                  <a:cubicBezTo>
                    <a:pt x="1078" y="776"/>
                    <a:pt x="1452" y="904"/>
                    <a:pt x="1837" y="1011"/>
                  </a:cubicBezTo>
                  <a:cubicBezTo>
                    <a:pt x="2636" y="1240"/>
                    <a:pt x="3474" y="1354"/>
                    <a:pt x="4298" y="1438"/>
                  </a:cubicBezTo>
                  <a:cubicBezTo>
                    <a:pt x="6006" y="1620"/>
                    <a:pt x="7725" y="1664"/>
                    <a:pt x="9438" y="1712"/>
                  </a:cubicBezTo>
                  <a:cubicBezTo>
                    <a:pt x="10558" y="1742"/>
                    <a:pt x="11682" y="1763"/>
                    <a:pt x="12804" y="1763"/>
                  </a:cubicBezTo>
                  <a:cubicBezTo>
                    <a:pt x="13438" y="1763"/>
                    <a:pt x="14072" y="1756"/>
                    <a:pt x="14705" y="1741"/>
                  </a:cubicBezTo>
                  <a:cubicBezTo>
                    <a:pt x="15554" y="1719"/>
                    <a:pt x="16401" y="1681"/>
                    <a:pt x="17247" y="1649"/>
                  </a:cubicBezTo>
                  <a:cubicBezTo>
                    <a:pt x="17671" y="1634"/>
                    <a:pt x="18093" y="1616"/>
                    <a:pt x="18520" y="1597"/>
                  </a:cubicBezTo>
                  <a:cubicBezTo>
                    <a:pt x="18948" y="1582"/>
                    <a:pt x="19293" y="1550"/>
                    <a:pt x="19591" y="1379"/>
                  </a:cubicBezTo>
                  <a:cubicBezTo>
                    <a:pt x="19221" y="1196"/>
                    <a:pt x="18826" y="1054"/>
                    <a:pt x="18415" y="962"/>
                  </a:cubicBezTo>
                  <a:cubicBezTo>
                    <a:pt x="18217" y="913"/>
                    <a:pt x="18010" y="886"/>
                    <a:pt x="17809" y="863"/>
                  </a:cubicBezTo>
                  <a:cubicBezTo>
                    <a:pt x="17804" y="863"/>
                    <a:pt x="17804" y="858"/>
                    <a:pt x="17804" y="858"/>
                  </a:cubicBezTo>
                  <a:cubicBezTo>
                    <a:pt x="16000" y="505"/>
                    <a:pt x="10693" y="0"/>
                    <a:pt x="51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7"/>
            <p:cNvSpPr/>
            <p:nvPr/>
          </p:nvSpPr>
          <p:spPr>
            <a:xfrm>
              <a:off x="5740891" y="3475352"/>
              <a:ext cx="139377" cy="204656"/>
            </a:xfrm>
            <a:custGeom>
              <a:rect b="b" l="l" r="r" t="t"/>
              <a:pathLst>
                <a:path extrusionOk="0" h="5013" w="3414">
                  <a:moveTo>
                    <a:pt x="94" y="0"/>
                  </a:moveTo>
                  <a:cubicBezTo>
                    <a:pt x="84" y="0"/>
                    <a:pt x="73" y="1"/>
                    <a:pt x="62" y="1"/>
                  </a:cubicBezTo>
                  <a:cubicBezTo>
                    <a:pt x="33" y="3"/>
                    <a:pt x="1" y="26"/>
                    <a:pt x="4" y="58"/>
                  </a:cubicBezTo>
                  <a:cubicBezTo>
                    <a:pt x="33" y="279"/>
                    <a:pt x="161" y="415"/>
                    <a:pt x="285" y="595"/>
                  </a:cubicBezTo>
                  <a:cubicBezTo>
                    <a:pt x="414" y="789"/>
                    <a:pt x="547" y="980"/>
                    <a:pt x="677" y="1176"/>
                  </a:cubicBezTo>
                  <a:cubicBezTo>
                    <a:pt x="944" y="1583"/>
                    <a:pt x="1211" y="1995"/>
                    <a:pt x="1456" y="2417"/>
                  </a:cubicBezTo>
                  <a:cubicBezTo>
                    <a:pt x="1697" y="2832"/>
                    <a:pt x="1903" y="3266"/>
                    <a:pt x="2123" y="3693"/>
                  </a:cubicBezTo>
                  <a:cubicBezTo>
                    <a:pt x="2237" y="3915"/>
                    <a:pt x="2346" y="4144"/>
                    <a:pt x="2489" y="4349"/>
                  </a:cubicBezTo>
                  <a:cubicBezTo>
                    <a:pt x="2554" y="4442"/>
                    <a:pt x="2631" y="4518"/>
                    <a:pt x="2689" y="4617"/>
                  </a:cubicBezTo>
                  <a:cubicBezTo>
                    <a:pt x="2760" y="4741"/>
                    <a:pt x="2830" y="4837"/>
                    <a:pt x="2929" y="4938"/>
                  </a:cubicBezTo>
                  <a:cubicBezTo>
                    <a:pt x="2979" y="4989"/>
                    <a:pt x="3048" y="5013"/>
                    <a:pt x="3117" y="5013"/>
                  </a:cubicBezTo>
                  <a:cubicBezTo>
                    <a:pt x="3232" y="5013"/>
                    <a:pt x="3346" y="4945"/>
                    <a:pt x="3372" y="4822"/>
                  </a:cubicBezTo>
                  <a:cubicBezTo>
                    <a:pt x="3400" y="4698"/>
                    <a:pt x="3413" y="4588"/>
                    <a:pt x="3401" y="4461"/>
                  </a:cubicBezTo>
                  <a:cubicBezTo>
                    <a:pt x="3386" y="4332"/>
                    <a:pt x="3390" y="4226"/>
                    <a:pt x="3386" y="4101"/>
                  </a:cubicBezTo>
                  <a:cubicBezTo>
                    <a:pt x="3377" y="3820"/>
                    <a:pt x="3279" y="3544"/>
                    <a:pt x="3180" y="3284"/>
                  </a:cubicBezTo>
                  <a:cubicBezTo>
                    <a:pt x="2986" y="2777"/>
                    <a:pt x="2700" y="2309"/>
                    <a:pt x="2380" y="1873"/>
                  </a:cubicBezTo>
                  <a:cubicBezTo>
                    <a:pt x="2065" y="1446"/>
                    <a:pt x="1734" y="1063"/>
                    <a:pt x="1323" y="722"/>
                  </a:cubicBezTo>
                  <a:cubicBezTo>
                    <a:pt x="1118" y="553"/>
                    <a:pt x="903" y="392"/>
                    <a:pt x="680" y="250"/>
                  </a:cubicBezTo>
                  <a:cubicBezTo>
                    <a:pt x="492" y="132"/>
                    <a:pt x="318" y="0"/>
                    <a:pt x="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7"/>
            <p:cNvSpPr/>
            <p:nvPr/>
          </p:nvSpPr>
          <p:spPr>
            <a:xfrm>
              <a:off x="5548970" y="3495234"/>
              <a:ext cx="130068" cy="165586"/>
            </a:xfrm>
            <a:custGeom>
              <a:rect b="b" l="l" r="r" t="t"/>
              <a:pathLst>
                <a:path extrusionOk="0" h="4056" w="3186">
                  <a:moveTo>
                    <a:pt x="196" y="1"/>
                  </a:moveTo>
                  <a:cubicBezTo>
                    <a:pt x="92" y="1"/>
                    <a:pt x="1" y="135"/>
                    <a:pt x="99" y="214"/>
                  </a:cubicBezTo>
                  <a:cubicBezTo>
                    <a:pt x="231" y="321"/>
                    <a:pt x="359" y="432"/>
                    <a:pt x="481" y="550"/>
                  </a:cubicBezTo>
                  <a:cubicBezTo>
                    <a:pt x="617" y="679"/>
                    <a:pt x="709" y="827"/>
                    <a:pt x="825" y="969"/>
                  </a:cubicBezTo>
                  <a:cubicBezTo>
                    <a:pt x="1038" y="1235"/>
                    <a:pt x="1229" y="1521"/>
                    <a:pt x="1408" y="1809"/>
                  </a:cubicBezTo>
                  <a:cubicBezTo>
                    <a:pt x="1588" y="2099"/>
                    <a:pt x="1770" y="2393"/>
                    <a:pt x="1924" y="2698"/>
                  </a:cubicBezTo>
                  <a:cubicBezTo>
                    <a:pt x="2006" y="2857"/>
                    <a:pt x="2080" y="3022"/>
                    <a:pt x="2167" y="3182"/>
                  </a:cubicBezTo>
                  <a:cubicBezTo>
                    <a:pt x="2243" y="3322"/>
                    <a:pt x="2297" y="3472"/>
                    <a:pt x="2400" y="3585"/>
                  </a:cubicBezTo>
                  <a:cubicBezTo>
                    <a:pt x="2495" y="3768"/>
                    <a:pt x="2565" y="3978"/>
                    <a:pt x="2775" y="4045"/>
                  </a:cubicBezTo>
                  <a:cubicBezTo>
                    <a:pt x="2796" y="4052"/>
                    <a:pt x="2820" y="4055"/>
                    <a:pt x="2844" y="4055"/>
                  </a:cubicBezTo>
                  <a:cubicBezTo>
                    <a:pt x="2914" y="4055"/>
                    <a:pt x="2988" y="4027"/>
                    <a:pt x="3033" y="3976"/>
                  </a:cubicBezTo>
                  <a:cubicBezTo>
                    <a:pt x="3185" y="3797"/>
                    <a:pt x="3132" y="3561"/>
                    <a:pt x="3088" y="3342"/>
                  </a:cubicBezTo>
                  <a:cubicBezTo>
                    <a:pt x="3101" y="3164"/>
                    <a:pt x="3025" y="2976"/>
                    <a:pt x="2970" y="2812"/>
                  </a:cubicBezTo>
                  <a:cubicBezTo>
                    <a:pt x="2904" y="2622"/>
                    <a:pt x="2816" y="2441"/>
                    <a:pt x="2718" y="2266"/>
                  </a:cubicBezTo>
                  <a:cubicBezTo>
                    <a:pt x="2527" y="1925"/>
                    <a:pt x="2309" y="1605"/>
                    <a:pt x="2046" y="1318"/>
                  </a:cubicBezTo>
                  <a:cubicBezTo>
                    <a:pt x="1794" y="1043"/>
                    <a:pt x="1513" y="817"/>
                    <a:pt x="1217" y="595"/>
                  </a:cubicBezTo>
                  <a:cubicBezTo>
                    <a:pt x="1069" y="485"/>
                    <a:pt x="895" y="409"/>
                    <a:pt x="739" y="305"/>
                  </a:cubicBezTo>
                  <a:cubicBezTo>
                    <a:pt x="580" y="201"/>
                    <a:pt x="418" y="105"/>
                    <a:pt x="252" y="15"/>
                  </a:cubicBezTo>
                  <a:cubicBezTo>
                    <a:pt x="234" y="5"/>
                    <a:pt x="215" y="1"/>
                    <a:pt x="1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7"/>
            <p:cNvSpPr/>
            <p:nvPr/>
          </p:nvSpPr>
          <p:spPr>
            <a:xfrm>
              <a:off x="4711922" y="3406684"/>
              <a:ext cx="323007" cy="978004"/>
            </a:xfrm>
            <a:custGeom>
              <a:rect b="b" l="l" r="r" t="t"/>
              <a:pathLst>
                <a:path extrusionOk="0" h="23956" w="7912">
                  <a:moveTo>
                    <a:pt x="5516" y="1"/>
                  </a:moveTo>
                  <a:lnTo>
                    <a:pt x="5516" y="1"/>
                  </a:lnTo>
                  <a:cubicBezTo>
                    <a:pt x="4378" y="275"/>
                    <a:pt x="3378" y="964"/>
                    <a:pt x="2807" y="2083"/>
                  </a:cubicBezTo>
                  <a:cubicBezTo>
                    <a:pt x="2282" y="3114"/>
                    <a:pt x="2090" y="4310"/>
                    <a:pt x="2001" y="5458"/>
                  </a:cubicBezTo>
                  <a:cubicBezTo>
                    <a:pt x="1903" y="6687"/>
                    <a:pt x="1980" y="7932"/>
                    <a:pt x="2209" y="9145"/>
                  </a:cubicBezTo>
                  <a:cubicBezTo>
                    <a:pt x="2244" y="9338"/>
                    <a:pt x="2291" y="9529"/>
                    <a:pt x="2340" y="9720"/>
                  </a:cubicBezTo>
                  <a:cubicBezTo>
                    <a:pt x="1436" y="9950"/>
                    <a:pt x="775" y="10685"/>
                    <a:pt x="440" y="11541"/>
                  </a:cubicBezTo>
                  <a:cubicBezTo>
                    <a:pt x="1" y="12671"/>
                    <a:pt x="160" y="13955"/>
                    <a:pt x="415" y="15107"/>
                  </a:cubicBezTo>
                  <a:cubicBezTo>
                    <a:pt x="654" y="16189"/>
                    <a:pt x="1056" y="17232"/>
                    <a:pt x="1560" y="18220"/>
                  </a:cubicBezTo>
                  <a:cubicBezTo>
                    <a:pt x="2079" y="19236"/>
                    <a:pt x="2729" y="20184"/>
                    <a:pt x="3450" y="21068"/>
                  </a:cubicBezTo>
                  <a:cubicBezTo>
                    <a:pt x="4188" y="21972"/>
                    <a:pt x="5023" y="22833"/>
                    <a:pt x="6075" y="23363"/>
                  </a:cubicBezTo>
                  <a:cubicBezTo>
                    <a:pt x="6657" y="23658"/>
                    <a:pt x="7278" y="23856"/>
                    <a:pt x="7912" y="23955"/>
                  </a:cubicBezTo>
                  <a:cubicBezTo>
                    <a:pt x="7816" y="23259"/>
                    <a:pt x="7225" y="22703"/>
                    <a:pt x="6750" y="22224"/>
                  </a:cubicBezTo>
                  <a:cubicBezTo>
                    <a:pt x="6261" y="21720"/>
                    <a:pt x="5779" y="21219"/>
                    <a:pt x="5327" y="20685"/>
                  </a:cubicBezTo>
                  <a:cubicBezTo>
                    <a:pt x="4429" y="19634"/>
                    <a:pt x="3664" y="18466"/>
                    <a:pt x="3078" y="17211"/>
                  </a:cubicBezTo>
                  <a:cubicBezTo>
                    <a:pt x="2542" y="16056"/>
                    <a:pt x="2154" y="14757"/>
                    <a:pt x="2129" y="13476"/>
                  </a:cubicBezTo>
                  <a:cubicBezTo>
                    <a:pt x="2119" y="12935"/>
                    <a:pt x="2166" y="12346"/>
                    <a:pt x="2490" y="11889"/>
                  </a:cubicBezTo>
                  <a:cubicBezTo>
                    <a:pt x="2600" y="11735"/>
                    <a:pt x="2764" y="11581"/>
                    <a:pt x="2931" y="11492"/>
                  </a:cubicBezTo>
                  <a:cubicBezTo>
                    <a:pt x="3052" y="11427"/>
                    <a:pt x="3036" y="11434"/>
                    <a:pt x="3161" y="11398"/>
                  </a:cubicBezTo>
                  <a:cubicBezTo>
                    <a:pt x="3250" y="11375"/>
                    <a:pt x="3336" y="11358"/>
                    <a:pt x="3424" y="11346"/>
                  </a:cubicBezTo>
                  <a:cubicBezTo>
                    <a:pt x="3462" y="11343"/>
                    <a:pt x="3479" y="11338"/>
                    <a:pt x="3502" y="11335"/>
                  </a:cubicBezTo>
                  <a:cubicBezTo>
                    <a:pt x="3527" y="11337"/>
                    <a:pt x="3552" y="11337"/>
                    <a:pt x="3577" y="11337"/>
                  </a:cubicBezTo>
                  <a:cubicBezTo>
                    <a:pt x="4369" y="11337"/>
                    <a:pt x="5025" y="10573"/>
                    <a:pt x="4572" y="9781"/>
                  </a:cubicBezTo>
                  <a:cubicBezTo>
                    <a:pt x="3649" y="8167"/>
                    <a:pt x="3157" y="6337"/>
                    <a:pt x="2994" y="4490"/>
                  </a:cubicBezTo>
                  <a:cubicBezTo>
                    <a:pt x="2958" y="4053"/>
                    <a:pt x="2939" y="3613"/>
                    <a:pt x="2987" y="3177"/>
                  </a:cubicBezTo>
                  <a:cubicBezTo>
                    <a:pt x="3035" y="2714"/>
                    <a:pt x="3128" y="2390"/>
                    <a:pt x="3413" y="2015"/>
                  </a:cubicBezTo>
                  <a:cubicBezTo>
                    <a:pt x="3952" y="1308"/>
                    <a:pt x="4714" y="773"/>
                    <a:pt x="5432" y="274"/>
                  </a:cubicBezTo>
                  <a:cubicBezTo>
                    <a:pt x="5527" y="207"/>
                    <a:pt x="5548" y="89"/>
                    <a:pt x="55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7"/>
            <p:cNvSpPr/>
            <p:nvPr/>
          </p:nvSpPr>
          <p:spPr>
            <a:xfrm>
              <a:off x="4907599" y="3641186"/>
              <a:ext cx="209065" cy="127946"/>
            </a:xfrm>
            <a:custGeom>
              <a:rect b="b" l="l" r="r" t="t"/>
              <a:pathLst>
                <a:path extrusionOk="0" h="3134" w="5121">
                  <a:moveTo>
                    <a:pt x="1954" y="1"/>
                  </a:moveTo>
                  <a:cubicBezTo>
                    <a:pt x="1707" y="1"/>
                    <a:pt x="1461" y="29"/>
                    <a:pt x="1224" y="74"/>
                  </a:cubicBezTo>
                  <a:cubicBezTo>
                    <a:pt x="902" y="138"/>
                    <a:pt x="480" y="338"/>
                    <a:pt x="276" y="604"/>
                  </a:cubicBezTo>
                  <a:cubicBezTo>
                    <a:pt x="175" y="735"/>
                    <a:pt x="97" y="903"/>
                    <a:pt x="54" y="1064"/>
                  </a:cubicBezTo>
                  <a:cubicBezTo>
                    <a:pt x="1" y="1264"/>
                    <a:pt x="33" y="1384"/>
                    <a:pt x="79" y="1560"/>
                  </a:cubicBezTo>
                  <a:cubicBezTo>
                    <a:pt x="100" y="1638"/>
                    <a:pt x="166" y="1704"/>
                    <a:pt x="244" y="1723"/>
                  </a:cubicBezTo>
                  <a:cubicBezTo>
                    <a:pt x="296" y="1737"/>
                    <a:pt x="352" y="1783"/>
                    <a:pt x="412" y="1797"/>
                  </a:cubicBezTo>
                  <a:cubicBezTo>
                    <a:pt x="482" y="1815"/>
                    <a:pt x="563" y="1815"/>
                    <a:pt x="634" y="1823"/>
                  </a:cubicBezTo>
                  <a:cubicBezTo>
                    <a:pt x="648" y="1826"/>
                    <a:pt x="665" y="1826"/>
                    <a:pt x="682" y="1826"/>
                  </a:cubicBezTo>
                  <a:cubicBezTo>
                    <a:pt x="741" y="1844"/>
                    <a:pt x="800" y="1853"/>
                    <a:pt x="859" y="1853"/>
                  </a:cubicBezTo>
                  <a:cubicBezTo>
                    <a:pt x="903" y="1853"/>
                    <a:pt x="948" y="1848"/>
                    <a:pt x="992" y="1838"/>
                  </a:cubicBezTo>
                  <a:cubicBezTo>
                    <a:pt x="1242" y="1804"/>
                    <a:pt x="1487" y="1722"/>
                    <a:pt x="1734" y="1673"/>
                  </a:cubicBezTo>
                  <a:cubicBezTo>
                    <a:pt x="1748" y="1668"/>
                    <a:pt x="1810" y="1661"/>
                    <a:pt x="1842" y="1655"/>
                  </a:cubicBezTo>
                  <a:cubicBezTo>
                    <a:pt x="1871" y="1653"/>
                    <a:pt x="1899" y="1652"/>
                    <a:pt x="1908" y="1652"/>
                  </a:cubicBezTo>
                  <a:cubicBezTo>
                    <a:pt x="1937" y="1650"/>
                    <a:pt x="1966" y="1650"/>
                    <a:pt x="1994" y="1650"/>
                  </a:cubicBezTo>
                  <a:cubicBezTo>
                    <a:pt x="2087" y="1650"/>
                    <a:pt x="2180" y="1656"/>
                    <a:pt x="2273" y="1659"/>
                  </a:cubicBezTo>
                  <a:cubicBezTo>
                    <a:pt x="2291" y="1661"/>
                    <a:pt x="2300" y="1661"/>
                    <a:pt x="2305" y="1661"/>
                  </a:cubicBezTo>
                  <a:lnTo>
                    <a:pt x="2436" y="1678"/>
                  </a:lnTo>
                  <a:cubicBezTo>
                    <a:pt x="2490" y="1684"/>
                    <a:pt x="2545" y="1688"/>
                    <a:pt x="2598" y="1690"/>
                  </a:cubicBezTo>
                  <a:cubicBezTo>
                    <a:pt x="2613" y="1691"/>
                    <a:pt x="2624" y="1691"/>
                    <a:pt x="2627" y="1691"/>
                  </a:cubicBezTo>
                  <a:lnTo>
                    <a:pt x="2758" y="1708"/>
                  </a:lnTo>
                  <a:cubicBezTo>
                    <a:pt x="2778" y="1711"/>
                    <a:pt x="2787" y="1713"/>
                    <a:pt x="2800" y="1713"/>
                  </a:cubicBezTo>
                  <a:cubicBezTo>
                    <a:pt x="2809" y="1714"/>
                    <a:pt x="2812" y="1716"/>
                    <a:pt x="2824" y="1719"/>
                  </a:cubicBezTo>
                  <a:cubicBezTo>
                    <a:pt x="2896" y="1736"/>
                    <a:pt x="2969" y="1751"/>
                    <a:pt x="3044" y="1760"/>
                  </a:cubicBezTo>
                  <a:cubicBezTo>
                    <a:pt x="3115" y="1768"/>
                    <a:pt x="3144" y="1772"/>
                    <a:pt x="3132" y="1772"/>
                  </a:cubicBezTo>
                  <a:cubicBezTo>
                    <a:pt x="3126" y="1772"/>
                    <a:pt x="3110" y="1771"/>
                    <a:pt x="3084" y="1769"/>
                  </a:cubicBezTo>
                  <a:lnTo>
                    <a:pt x="3084" y="1769"/>
                  </a:lnTo>
                  <a:cubicBezTo>
                    <a:pt x="3105" y="1777"/>
                    <a:pt x="3125" y="1784"/>
                    <a:pt x="3145" y="1792"/>
                  </a:cubicBezTo>
                  <a:cubicBezTo>
                    <a:pt x="3194" y="1823"/>
                    <a:pt x="3270" y="1842"/>
                    <a:pt x="3372" y="1890"/>
                  </a:cubicBezTo>
                  <a:cubicBezTo>
                    <a:pt x="3580" y="1988"/>
                    <a:pt x="3743" y="2102"/>
                    <a:pt x="3904" y="2265"/>
                  </a:cubicBezTo>
                  <a:cubicBezTo>
                    <a:pt x="4076" y="2441"/>
                    <a:pt x="4198" y="2635"/>
                    <a:pt x="4339" y="2830"/>
                  </a:cubicBezTo>
                  <a:cubicBezTo>
                    <a:pt x="4428" y="2954"/>
                    <a:pt x="4574" y="3134"/>
                    <a:pt x="4732" y="3134"/>
                  </a:cubicBezTo>
                  <a:cubicBezTo>
                    <a:pt x="4778" y="3134"/>
                    <a:pt x="4825" y="3118"/>
                    <a:pt x="4872" y="3082"/>
                  </a:cubicBezTo>
                  <a:cubicBezTo>
                    <a:pt x="5121" y="2898"/>
                    <a:pt x="4947" y="2485"/>
                    <a:pt x="4847" y="2264"/>
                  </a:cubicBezTo>
                  <a:cubicBezTo>
                    <a:pt x="4737" y="2017"/>
                    <a:pt x="4600" y="1783"/>
                    <a:pt x="4435" y="1566"/>
                  </a:cubicBezTo>
                  <a:cubicBezTo>
                    <a:pt x="4264" y="1337"/>
                    <a:pt x="4105" y="1090"/>
                    <a:pt x="3901" y="888"/>
                  </a:cubicBezTo>
                  <a:cubicBezTo>
                    <a:pt x="3856" y="844"/>
                    <a:pt x="3806" y="790"/>
                    <a:pt x="3754" y="754"/>
                  </a:cubicBezTo>
                  <a:cubicBezTo>
                    <a:pt x="3727" y="724"/>
                    <a:pt x="3711" y="708"/>
                    <a:pt x="3706" y="708"/>
                  </a:cubicBezTo>
                  <a:cubicBezTo>
                    <a:pt x="3701" y="708"/>
                    <a:pt x="3703" y="717"/>
                    <a:pt x="3711" y="735"/>
                  </a:cubicBezTo>
                  <a:cubicBezTo>
                    <a:pt x="3721" y="761"/>
                    <a:pt x="3725" y="773"/>
                    <a:pt x="3721" y="773"/>
                  </a:cubicBezTo>
                  <a:cubicBezTo>
                    <a:pt x="3714" y="773"/>
                    <a:pt x="3679" y="721"/>
                    <a:pt x="3615" y="621"/>
                  </a:cubicBezTo>
                  <a:cubicBezTo>
                    <a:pt x="3502" y="508"/>
                    <a:pt x="3340" y="407"/>
                    <a:pt x="3201" y="322"/>
                  </a:cubicBezTo>
                  <a:cubicBezTo>
                    <a:pt x="2828" y="89"/>
                    <a:pt x="2392" y="1"/>
                    <a:pt x="19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7"/>
            <p:cNvSpPr/>
            <p:nvPr/>
          </p:nvSpPr>
          <p:spPr>
            <a:xfrm>
              <a:off x="5203952" y="3895775"/>
              <a:ext cx="102226" cy="262831"/>
            </a:xfrm>
            <a:custGeom>
              <a:rect b="b" l="l" r="r" t="t"/>
              <a:pathLst>
                <a:path extrusionOk="0" h="6438" w="2504">
                  <a:moveTo>
                    <a:pt x="1855" y="1"/>
                  </a:moveTo>
                  <a:cubicBezTo>
                    <a:pt x="1818" y="1"/>
                    <a:pt x="1782" y="26"/>
                    <a:pt x="1778" y="73"/>
                  </a:cubicBezTo>
                  <a:cubicBezTo>
                    <a:pt x="1705" y="1171"/>
                    <a:pt x="1316" y="2250"/>
                    <a:pt x="1015" y="3298"/>
                  </a:cubicBezTo>
                  <a:cubicBezTo>
                    <a:pt x="873" y="3789"/>
                    <a:pt x="708" y="4267"/>
                    <a:pt x="532" y="4745"/>
                  </a:cubicBezTo>
                  <a:cubicBezTo>
                    <a:pt x="377" y="5168"/>
                    <a:pt x="291" y="5603"/>
                    <a:pt x="100" y="6019"/>
                  </a:cubicBezTo>
                  <a:cubicBezTo>
                    <a:pt x="0" y="6232"/>
                    <a:pt x="143" y="6437"/>
                    <a:pt x="361" y="6437"/>
                  </a:cubicBezTo>
                  <a:cubicBezTo>
                    <a:pt x="380" y="6437"/>
                    <a:pt x="400" y="6436"/>
                    <a:pt x="419" y="6433"/>
                  </a:cubicBezTo>
                  <a:cubicBezTo>
                    <a:pt x="1673" y="6226"/>
                    <a:pt x="2203" y="4906"/>
                    <a:pt x="2389" y="3792"/>
                  </a:cubicBezTo>
                  <a:cubicBezTo>
                    <a:pt x="2443" y="3473"/>
                    <a:pt x="2499" y="3147"/>
                    <a:pt x="2504" y="2824"/>
                  </a:cubicBezTo>
                  <a:cubicBezTo>
                    <a:pt x="2504" y="2501"/>
                    <a:pt x="2444" y="2188"/>
                    <a:pt x="2397" y="1873"/>
                  </a:cubicBezTo>
                  <a:cubicBezTo>
                    <a:pt x="2352" y="1577"/>
                    <a:pt x="2320" y="1288"/>
                    <a:pt x="2246" y="998"/>
                  </a:cubicBezTo>
                  <a:cubicBezTo>
                    <a:pt x="2162" y="671"/>
                    <a:pt x="2030" y="371"/>
                    <a:pt x="1925" y="53"/>
                  </a:cubicBezTo>
                  <a:cubicBezTo>
                    <a:pt x="1913" y="17"/>
                    <a:pt x="1884" y="1"/>
                    <a:pt x="18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7"/>
            <p:cNvSpPr/>
            <p:nvPr/>
          </p:nvSpPr>
          <p:spPr>
            <a:xfrm>
              <a:off x="4862405" y="3957422"/>
              <a:ext cx="166321" cy="239275"/>
            </a:xfrm>
            <a:custGeom>
              <a:rect b="b" l="l" r="r" t="t"/>
              <a:pathLst>
                <a:path extrusionOk="0" h="5861" w="4074">
                  <a:moveTo>
                    <a:pt x="103" y="0"/>
                  </a:moveTo>
                  <a:cubicBezTo>
                    <a:pt x="74" y="0"/>
                    <a:pt x="44" y="29"/>
                    <a:pt x="42" y="59"/>
                  </a:cubicBezTo>
                  <a:cubicBezTo>
                    <a:pt x="1" y="380"/>
                    <a:pt x="68" y="711"/>
                    <a:pt x="108" y="1035"/>
                  </a:cubicBezTo>
                  <a:cubicBezTo>
                    <a:pt x="149" y="1363"/>
                    <a:pt x="205" y="1685"/>
                    <a:pt x="295" y="2005"/>
                  </a:cubicBezTo>
                  <a:cubicBezTo>
                    <a:pt x="471" y="2620"/>
                    <a:pt x="740" y="3231"/>
                    <a:pt x="1067" y="3783"/>
                  </a:cubicBezTo>
                  <a:cubicBezTo>
                    <a:pt x="1645" y="4762"/>
                    <a:pt x="2551" y="5845"/>
                    <a:pt x="3778" y="5860"/>
                  </a:cubicBezTo>
                  <a:cubicBezTo>
                    <a:pt x="3998" y="5860"/>
                    <a:pt x="4073" y="5604"/>
                    <a:pt x="3946" y="5455"/>
                  </a:cubicBezTo>
                  <a:cubicBezTo>
                    <a:pt x="3610" y="5055"/>
                    <a:pt x="3241" y="4704"/>
                    <a:pt x="2855" y="4351"/>
                  </a:cubicBezTo>
                  <a:cubicBezTo>
                    <a:pt x="2459" y="3986"/>
                    <a:pt x="2128" y="3579"/>
                    <a:pt x="1829" y="3131"/>
                  </a:cubicBezTo>
                  <a:cubicBezTo>
                    <a:pt x="1496" y="2634"/>
                    <a:pt x="1230" y="2093"/>
                    <a:pt x="970" y="1556"/>
                  </a:cubicBezTo>
                  <a:cubicBezTo>
                    <a:pt x="841" y="1287"/>
                    <a:pt x="694" y="1027"/>
                    <a:pt x="554" y="763"/>
                  </a:cubicBezTo>
                  <a:cubicBezTo>
                    <a:pt x="418" y="510"/>
                    <a:pt x="317" y="245"/>
                    <a:pt x="138" y="19"/>
                  </a:cubicBezTo>
                  <a:cubicBezTo>
                    <a:pt x="128" y="6"/>
                    <a:pt x="115" y="0"/>
                    <a:pt x="1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7"/>
            <p:cNvSpPr/>
            <p:nvPr/>
          </p:nvSpPr>
          <p:spPr>
            <a:xfrm>
              <a:off x="8768070" y="3834577"/>
              <a:ext cx="257524" cy="1284885"/>
            </a:xfrm>
            <a:custGeom>
              <a:rect b="b" l="l" r="r" t="t"/>
              <a:pathLst>
                <a:path extrusionOk="0" h="31473" w="6308">
                  <a:moveTo>
                    <a:pt x="278" y="1"/>
                  </a:moveTo>
                  <a:lnTo>
                    <a:pt x="0" y="123"/>
                  </a:lnTo>
                  <a:cubicBezTo>
                    <a:pt x="4280" y="9946"/>
                    <a:pt x="6003" y="20776"/>
                    <a:pt x="4979" y="31445"/>
                  </a:cubicBezTo>
                  <a:lnTo>
                    <a:pt x="5280" y="31472"/>
                  </a:lnTo>
                  <a:cubicBezTo>
                    <a:pt x="6308" y="20753"/>
                    <a:pt x="4578" y="9872"/>
                    <a:pt x="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7"/>
            <p:cNvSpPr/>
            <p:nvPr/>
          </p:nvSpPr>
          <p:spPr>
            <a:xfrm>
              <a:off x="8683724" y="3662170"/>
              <a:ext cx="111656" cy="212208"/>
            </a:xfrm>
            <a:custGeom>
              <a:rect b="b" l="l" r="r" t="t"/>
              <a:pathLst>
                <a:path extrusionOk="0" h="5198" w="2735">
                  <a:moveTo>
                    <a:pt x="397" y="0"/>
                  </a:moveTo>
                  <a:cubicBezTo>
                    <a:pt x="215" y="596"/>
                    <a:pt x="66" y="1209"/>
                    <a:pt x="32" y="1831"/>
                  </a:cubicBezTo>
                  <a:cubicBezTo>
                    <a:pt x="0" y="2451"/>
                    <a:pt x="87" y="3088"/>
                    <a:pt x="361" y="3648"/>
                  </a:cubicBezTo>
                  <a:cubicBezTo>
                    <a:pt x="793" y="4535"/>
                    <a:pt x="1753" y="5095"/>
                    <a:pt x="2735" y="5198"/>
                  </a:cubicBezTo>
                  <a:cubicBezTo>
                    <a:pt x="2539" y="4497"/>
                    <a:pt x="2298" y="3810"/>
                    <a:pt x="2013" y="3139"/>
                  </a:cubicBezTo>
                  <a:cubicBezTo>
                    <a:pt x="1712" y="2439"/>
                    <a:pt x="1367" y="1762"/>
                    <a:pt x="1022" y="1084"/>
                  </a:cubicBezTo>
                  <a:cubicBezTo>
                    <a:pt x="831" y="712"/>
                    <a:pt x="640" y="337"/>
                    <a:pt x="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7"/>
            <p:cNvSpPr/>
            <p:nvPr/>
          </p:nvSpPr>
          <p:spPr>
            <a:xfrm>
              <a:off x="8525688" y="4307624"/>
              <a:ext cx="246011" cy="817684"/>
            </a:xfrm>
            <a:custGeom>
              <a:rect b="b" l="l" r="r" t="t"/>
              <a:pathLst>
                <a:path extrusionOk="0" h="20029" w="6026">
                  <a:moveTo>
                    <a:pt x="268" y="0"/>
                  </a:moveTo>
                  <a:lnTo>
                    <a:pt x="0" y="142"/>
                  </a:lnTo>
                  <a:cubicBezTo>
                    <a:pt x="3277" y="6242"/>
                    <a:pt x="5258" y="13120"/>
                    <a:pt x="5723" y="20029"/>
                  </a:cubicBezTo>
                  <a:lnTo>
                    <a:pt x="6026" y="20011"/>
                  </a:lnTo>
                  <a:cubicBezTo>
                    <a:pt x="5557" y="13057"/>
                    <a:pt x="3566" y="6138"/>
                    <a:pt x="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7"/>
            <p:cNvSpPr/>
            <p:nvPr/>
          </p:nvSpPr>
          <p:spPr>
            <a:xfrm>
              <a:off x="8397904" y="4096882"/>
              <a:ext cx="170077" cy="277447"/>
            </a:xfrm>
            <a:custGeom>
              <a:rect b="b" l="l" r="r" t="t"/>
              <a:pathLst>
                <a:path extrusionOk="0" h="6796" w="4166">
                  <a:moveTo>
                    <a:pt x="883" y="1"/>
                  </a:moveTo>
                  <a:cubicBezTo>
                    <a:pt x="594" y="613"/>
                    <a:pt x="261" y="1245"/>
                    <a:pt x="131" y="1910"/>
                  </a:cubicBezTo>
                  <a:cubicBezTo>
                    <a:pt x="0" y="2574"/>
                    <a:pt x="2" y="3273"/>
                    <a:pt x="220" y="3913"/>
                  </a:cubicBezTo>
                  <a:cubicBezTo>
                    <a:pt x="402" y="4446"/>
                    <a:pt x="730" y="4921"/>
                    <a:pt x="1113" y="5332"/>
                  </a:cubicBezTo>
                  <a:cubicBezTo>
                    <a:pt x="1903" y="6171"/>
                    <a:pt x="3016" y="6689"/>
                    <a:pt x="4166" y="6796"/>
                  </a:cubicBezTo>
                  <a:cubicBezTo>
                    <a:pt x="3946" y="6093"/>
                    <a:pt x="3616" y="5431"/>
                    <a:pt x="3288" y="4774"/>
                  </a:cubicBezTo>
                  <a:cubicBezTo>
                    <a:pt x="2489" y="3180"/>
                    <a:pt x="1687" y="1589"/>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7"/>
            <p:cNvSpPr/>
            <p:nvPr/>
          </p:nvSpPr>
          <p:spPr>
            <a:xfrm>
              <a:off x="6522947" y="4265655"/>
              <a:ext cx="320313" cy="911459"/>
            </a:xfrm>
            <a:custGeom>
              <a:rect b="b" l="l" r="r" t="t"/>
              <a:pathLst>
                <a:path extrusionOk="0" h="22326" w="7846">
                  <a:moveTo>
                    <a:pt x="263" y="0"/>
                  </a:moveTo>
                  <a:lnTo>
                    <a:pt x="0" y="150"/>
                  </a:lnTo>
                  <a:cubicBezTo>
                    <a:pt x="3869" y="7041"/>
                    <a:pt x="6409" y="14503"/>
                    <a:pt x="7546" y="22326"/>
                  </a:cubicBezTo>
                  <a:lnTo>
                    <a:pt x="7846" y="22283"/>
                  </a:lnTo>
                  <a:cubicBezTo>
                    <a:pt x="6702" y="14422"/>
                    <a:pt x="4150" y="6925"/>
                    <a:pt x="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7"/>
            <p:cNvSpPr/>
            <p:nvPr/>
          </p:nvSpPr>
          <p:spPr>
            <a:xfrm>
              <a:off x="6422801" y="4130236"/>
              <a:ext cx="142438" cy="192367"/>
            </a:xfrm>
            <a:custGeom>
              <a:rect b="b" l="l" r="r" t="t"/>
              <a:pathLst>
                <a:path extrusionOk="0" h="4712" w="3489">
                  <a:moveTo>
                    <a:pt x="416" y="1"/>
                  </a:moveTo>
                  <a:cubicBezTo>
                    <a:pt x="137" y="693"/>
                    <a:pt x="1" y="1464"/>
                    <a:pt x="114" y="2201"/>
                  </a:cubicBezTo>
                  <a:cubicBezTo>
                    <a:pt x="239" y="3017"/>
                    <a:pt x="645" y="3830"/>
                    <a:pt x="1357" y="4247"/>
                  </a:cubicBezTo>
                  <a:cubicBezTo>
                    <a:pt x="1896" y="4562"/>
                    <a:pt x="2618" y="4712"/>
                    <a:pt x="3262" y="4712"/>
                  </a:cubicBezTo>
                  <a:cubicBezTo>
                    <a:pt x="3338" y="4712"/>
                    <a:pt x="3414" y="4710"/>
                    <a:pt x="3488" y="4705"/>
                  </a:cubicBezTo>
                  <a:cubicBezTo>
                    <a:pt x="2699" y="2998"/>
                    <a:pt x="1661" y="1409"/>
                    <a:pt x="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7"/>
            <p:cNvSpPr/>
            <p:nvPr/>
          </p:nvSpPr>
          <p:spPr>
            <a:xfrm>
              <a:off x="6163110" y="4492319"/>
              <a:ext cx="534603" cy="637115"/>
            </a:xfrm>
            <a:custGeom>
              <a:rect b="b" l="l" r="r" t="t"/>
              <a:pathLst>
                <a:path extrusionOk="0" h="15606" w="13095">
                  <a:moveTo>
                    <a:pt x="175" y="0"/>
                  </a:moveTo>
                  <a:lnTo>
                    <a:pt x="1" y="249"/>
                  </a:lnTo>
                  <a:cubicBezTo>
                    <a:pt x="5545" y="4144"/>
                    <a:pt x="9978" y="9455"/>
                    <a:pt x="12819" y="15606"/>
                  </a:cubicBezTo>
                  <a:lnTo>
                    <a:pt x="13094" y="15479"/>
                  </a:lnTo>
                  <a:cubicBezTo>
                    <a:pt x="10230" y="9280"/>
                    <a:pt x="5763" y="3928"/>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7"/>
            <p:cNvSpPr/>
            <p:nvPr/>
          </p:nvSpPr>
          <p:spPr>
            <a:xfrm>
              <a:off x="6047900" y="4398747"/>
              <a:ext cx="215189" cy="172690"/>
            </a:xfrm>
            <a:custGeom>
              <a:rect b="b" l="l" r="r" t="t"/>
              <a:pathLst>
                <a:path extrusionOk="0" h="4230" w="5271">
                  <a:moveTo>
                    <a:pt x="1" y="0"/>
                  </a:moveTo>
                  <a:lnTo>
                    <a:pt x="1" y="0"/>
                  </a:lnTo>
                  <a:cubicBezTo>
                    <a:pt x="140" y="506"/>
                    <a:pt x="268" y="1207"/>
                    <a:pt x="444" y="1701"/>
                  </a:cubicBezTo>
                  <a:cubicBezTo>
                    <a:pt x="779" y="2636"/>
                    <a:pt x="1476" y="3442"/>
                    <a:pt x="2363" y="3888"/>
                  </a:cubicBezTo>
                  <a:cubicBezTo>
                    <a:pt x="2829" y="4123"/>
                    <a:pt x="3347" y="4230"/>
                    <a:pt x="3869" y="4230"/>
                  </a:cubicBezTo>
                  <a:cubicBezTo>
                    <a:pt x="4345" y="4230"/>
                    <a:pt x="4824" y="4141"/>
                    <a:pt x="5270" y="3980"/>
                  </a:cubicBezTo>
                  <a:cubicBezTo>
                    <a:pt x="3746" y="2376"/>
                    <a:pt x="1958" y="102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7"/>
            <p:cNvSpPr/>
            <p:nvPr/>
          </p:nvSpPr>
          <p:spPr>
            <a:xfrm>
              <a:off x="6288118" y="3485436"/>
              <a:ext cx="145827" cy="590003"/>
            </a:xfrm>
            <a:custGeom>
              <a:rect b="b" l="l" r="r" t="t"/>
              <a:pathLst>
                <a:path extrusionOk="0" h="14452" w="3572">
                  <a:moveTo>
                    <a:pt x="273" y="0"/>
                  </a:moveTo>
                  <a:lnTo>
                    <a:pt x="0" y="133"/>
                  </a:lnTo>
                  <a:cubicBezTo>
                    <a:pt x="2173" y="4564"/>
                    <a:pt x="3266" y="9513"/>
                    <a:pt x="3165" y="14445"/>
                  </a:cubicBezTo>
                  <a:lnTo>
                    <a:pt x="3469" y="14451"/>
                  </a:lnTo>
                  <a:cubicBezTo>
                    <a:pt x="3572" y="9470"/>
                    <a:pt x="2466" y="4474"/>
                    <a:pt x="2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7"/>
            <p:cNvSpPr/>
            <p:nvPr/>
          </p:nvSpPr>
          <p:spPr>
            <a:xfrm>
              <a:off x="6207569" y="3373574"/>
              <a:ext cx="126313" cy="190571"/>
            </a:xfrm>
            <a:custGeom>
              <a:rect b="b" l="l" r="r" t="t"/>
              <a:pathLst>
                <a:path extrusionOk="0" h="4668" w="3094">
                  <a:moveTo>
                    <a:pt x="800" y="1"/>
                  </a:moveTo>
                  <a:cubicBezTo>
                    <a:pt x="446" y="473"/>
                    <a:pt x="162" y="969"/>
                    <a:pt x="80" y="1552"/>
                  </a:cubicBezTo>
                  <a:cubicBezTo>
                    <a:pt x="0" y="2137"/>
                    <a:pt x="139" y="2766"/>
                    <a:pt x="538" y="3200"/>
                  </a:cubicBezTo>
                  <a:cubicBezTo>
                    <a:pt x="741" y="3421"/>
                    <a:pt x="999" y="3581"/>
                    <a:pt x="1254" y="3736"/>
                  </a:cubicBezTo>
                  <a:cubicBezTo>
                    <a:pt x="1804" y="4064"/>
                    <a:pt x="2523" y="4383"/>
                    <a:pt x="3094" y="4667"/>
                  </a:cubicBezTo>
                  <a:cubicBezTo>
                    <a:pt x="2582" y="3003"/>
                    <a:pt x="1805" y="1422"/>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7"/>
            <p:cNvSpPr/>
            <p:nvPr/>
          </p:nvSpPr>
          <p:spPr>
            <a:xfrm>
              <a:off x="4282600" y="4456638"/>
              <a:ext cx="96592" cy="300268"/>
            </a:xfrm>
            <a:custGeom>
              <a:rect b="b" l="l" r="r" t="t"/>
              <a:pathLst>
                <a:path extrusionOk="0" h="7355" w="2366">
                  <a:moveTo>
                    <a:pt x="2105" y="1"/>
                  </a:moveTo>
                  <a:cubicBezTo>
                    <a:pt x="781" y="2223"/>
                    <a:pt x="54" y="4763"/>
                    <a:pt x="1" y="7349"/>
                  </a:cubicBezTo>
                  <a:lnTo>
                    <a:pt x="304" y="7355"/>
                  </a:lnTo>
                  <a:cubicBezTo>
                    <a:pt x="356" y="4822"/>
                    <a:pt x="1069" y="2331"/>
                    <a:pt x="2366" y="155"/>
                  </a:cubicBezTo>
                  <a:lnTo>
                    <a:pt x="2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7"/>
            <p:cNvSpPr/>
            <p:nvPr/>
          </p:nvSpPr>
          <p:spPr>
            <a:xfrm>
              <a:off x="4361026" y="4397359"/>
              <a:ext cx="66871" cy="80221"/>
            </a:xfrm>
            <a:custGeom>
              <a:rect b="b" l="l" r="r" t="t"/>
              <a:pathLst>
                <a:path extrusionOk="0" h="1965" w="1638">
                  <a:moveTo>
                    <a:pt x="1491" y="1"/>
                  </a:moveTo>
                  <a:cubicBezTo>
                    <a:pt x="891" y="502"/>
                    <a:pt x="384" y="1112"/>
                    <a:pt x="1" y="1792"/>
                  </a:cubicBezTo>
                  <a:cubicBezTo>
                    <a:pt x="135" y="1909"/>
                    <a:pt x="306" y="1964"/>
                    <a:pt x="481" y="1964"/>
                  </a:cubicBezTo>
                  <a:cubicBezTo>
                    <a:pt x="601" y="1964"/>
                    <a:pt x="722" y="1938"/>
                    <a:pt x="833" y="1888"/>
                  </a:cubicBezTo>
                  <a:cubicBezTo>
                    <a:pt x="1111" y="1761"/>
                    <a:pt x="1349" y="1538"/>
                    <a:pt x="1469" y="1257"/>
                  </a:cubicBezTo>
                  <a:cubicBezTo>
                    <a:pt x="1637" y="868"/>
                    <a:pt x="1563" y="421"/>
                    <a:pt x="1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7"/>
            <p:cNvSpPr/>
            <p:nvPr/>
          </p:nvSpPr>
          <p:spPr>
            <a:xfrm>
              <a:off x="3992901" y="4250386"/>
              <a:ext cx="247930" cy="488185"/>
            </a:xfrm>
            <a:custGeom>
              <a:rect b="b" l="l" r="r" t="t"/>
              <a:pathLst>
                <a:path extrusionOk="0" h="11958" w="6073">
                  <a:moveTo>
                    <a:pt x="231" y="0"/>
                  </a:moveTo>
                  <a:lnTo>
                    <a:pt x="1" y="197"/>
                  </a:lnTo>
                  <a:cubicBezTo>
                    <a:pt x="2879" y="3558"/>
                    <a:pt x="4875" y="7626"/>
                    <a:pt x="5774" y="11958"/>
                  </a:cubicBezTo>
                  <a:lnTo>
                    <a:pt x="6072" y="11897"/>
                  </a:lnTo>
                  <a:cubicBezTo>
                    <a:pt x="5164" y="7514"/>
                    <a:pt x="3143" y="3399"/>
                    <a:pt x="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7"/>
            <p:cNvSpPr/>
            <p:nvPr/>
          </p:nvSpPr>
          <p:spPr>
            <a:xfrm>
              <a:off x="3922477" y="4182126"/>
              <a:ext cx="111820" cy="117821"/>
            </a:xfrm>
            <a:custGeom>
              <a:rect b="b" l="l" r="r" t="t"/>
              <a:pathLst>
                <a:path extrusionOk="0" h="2886" w="2739">
                  <a:moveTo>
                    <a:pt x="498" y="0"/>
                  </a:moveTo>
                  <a:cubicBezTo>
                    <a:pt x="382" y="219"/>
                    <a:pt x="225" y="443"/>
                    <a:pt x="158" y="680"/>
                  </a:cubicBezTo>
                  <a:cubicBezTo>
                    <a:pt x="23" y="1158"/>
                    <a:pt x="0" y="1701"/>
                    <a:pt x="260" y="2124"/>
                  </a:cubicBezTo>
                  <a:cubicBezTo>
                    <a:pt x="364" y="2295"/>
                    <a:pt x="509" y="2437"/>
                    <a:pt x="674" y="2555"/>
                  </a:cubicBezTo>
                  <a:cubicBezTo>
                    <a:pt x="985" y="2778"/>
                    <a:pt x="1371" y="2886"/>
                    <a:pt x="1758" y="2886"/>
                  </a:cubicBezTo>
                  <a:cubicBezTo>
                    <a:pt x="2100" y="2886"/>
                    <a:pt x="2443" y="2802"/>
                    <a:pt x="2738" y="2639"/>
                  </a:cubicBezTo>
                  <a:cubicBezTo>
                    <a:pt x="2088" y="1684"/>
                    <a:pt x="1337" y="799"/>
                    <a:pt x="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7"/>
            <p:cNvSpPr/>
            <p:nvPr/>
          </p:nvSpPr>
          <p:spPr>
            <a:xfrm>
              <a:off x="7651326" y="4483109"/>
              <a:ext cx="1563475" cy="787718"/>
            </a:xfrm>
            <a:custGeom>
              <a:rect b="b" l="l" r="r" t="t"/>
              <a:pathLst>
                <a:path extrusionOk="0" h="19295" w="38297">
                  <a:moveTo>
                    <a:pt x="27380" y="0"/>
                  </a:moveTo>
                  <a:cubicBezTo>
                    <a:pt x="27702" y="4558"/>
                    <a:pt x="28014" y="9238"/>
                    <a:pt x="26675" y="13606"/>
                  </a:cubicBezTo>
                  <a:cubicBezTo>
                    <a:pt x="26455" y="11133"/>
                    <a:pt x="25609" y="8722"/>
                    <a:pt x="24239" y="6658"/>
                  </a:cubicBezTo>
                  <a:lnTo>
                    <a:pt x="24239" y="6658"/>
                  </a:lnTo>
                  <a:cubicBezTo>
                    <a:pt x="24430" y="9182"/>
                    <a:pt x="24048" y="11752"/>
                    <a:pt x="23121" y="14111"/>
                  </a:cubicBezTo>
                  <a:cubicBezTo>
                    <a:pt x="22989" y="13007"/>
                    <a:pt x="22622" y="11930"/>
                    <a:pt x="22056" y="10973"/>
                  </a:cubicBezTo>
                  <a:lnTo>
                    <a:pt x="22056" y="10973"/>
                  </a:lnTo>
                  <a:cubicBezTo>
                    <a:pt x="22111" y="12240"/>
                    <a:pt x="21874" y="13517"/>
                    <a:pt x="21373" y="14685"/>
                  </a:cubicBezTo>
                  <a:cubicBezTo>
                    <a:pt x="20930" y="13036"/>
                    <a:pt x="20979" y="11259"/>
                    <a:pt x="21514" y="9637"/>
                  </a:cubicBezTo>
                  <a:lnTo>
                    <a:pt x="21514" y="9637"/>
                  </a:lnTo>
                  <a:cubicBezTo>
                    <a:pt x="20597" y="11332"/>
                    <a:pt x="19977" y="13187"/>
                    <a:pt x="19695" y="15091"/>
                  </a:cubicBezTo>
                  <a:cubicBezTo>
                    <a:pt x="19452" y="13613"/>
                    <a:pt x="19486" y="12089"/>
                    <a:pt x="19796" y="10625"/>
                  </a:cubicBezTo>
                  <a:lnTo>
                    <a:pt x="19796" y="10625"/>
                  </a:lnTo>
                  <a:cubicBezTo>
                    <a:pt x="19060" y="12211"/>
                    <a:pt x="18548" y="13903"/>
                    <a:pt x="18281" y="15632"/>
                  </a:cubicBezTo>
                  <a:cubicBezTo>
                    <a:pt x="17875" y="13170"/>
                    <a:pt x="16914" y="10831"/>
                    <a:pt x="16360" y="8400"/>
                  </a:cubicBezTo>
                  <a:cubicBezTo>
                    <a:pt x="15971" y="6698"/>
                    <a:pt x="15800" y="4874"/>
                    <a:pt x="16143" y="3189"/>
                  </a:cubicBezTo>
                  <a:lnTo>
                    <a:pt x="16143" y="3189"/>
                  </a:lnTo>
                  <a:cubicBezTo>
                    <a:pt x="14867" y="7241"/>
                    <a:pt x="14572" y="11605"/>
                    <a:pt x="15319" y="15791"/>
                  </a:cubicBezTo>
                  <a:cubicBezTo>
                    <a:pt x="14648" y="13969"/>
                    <a:pt x="13980" y="12149"/>
                    <a:pt x="13306" y="10330"/>
                  </a:cubicBezTo>
                  <a:cubicBezTo>
                    <a:pt x="13117" y="9820"/>
                    <a:pt x="12895" y="9269"/>
                    <a:pt x="12421" y="9005"/>
                  </a:cubicBezTo>
                  <a:lnTo>
                    <a:pt x="12421" y="9005"/>
                  </a:lnTo>
                  <a:cubicBezTo>
                    <a:pt x="12758" y="11572"/>
                    <a:pt x="12706" y="14196"/>
                    <a:pt x="12269" y="16753"/>
                  </a:cubicBezTo>
                  <a:cubicBezTo>
                    <a:pt x="11769" y="14685"/>
                    <a:pt x="10750" y="12744"/>
                    <a:pt x="9324" y="11164"/>
                  </a:cubicBezTo>
                  <a:lnTo>
                    <a:pt x="9324" y="11164"/>
                  </a:lnTo>
                  <a:cubicBezTo>
                    <a:pt x="9712" y="12625"/>
                    <a:pt x="9948" y="14129"/>
                    <a:pt x="10025" y="15644"/>
                  </a:cubicBezTo>
                  <a:cubicBezTo>
                    <a:pt x="8557" y="11874"/>
                    <a:pt x="5797" y="8620"/>
                    <a:pt x="2320" y="6554"/>
                  </a:cubicBezTo>
                  <a:lnTo>
                    <a:pt x="2320" y="6554"/>
                  </a:lnTo>
                  <a:cubicBezTo>
                    <a:pt x="4745" y="9562"/>
                    <a:pt x="6272" y="13289"/>
                    <a:pt x="6644" y="17137"/>
                  </a:cubicBezTo>
                  <a:cubicBezTo>
                    <a:pt x="5261" y="15794"/>
                    <a:pt x="3683" y="14648"/>
                    <a:pt x="1973" y="13748"/>
                  </a:cubicBezTo>
                  <a:lnTo>
                    <a:pt x="1973" y="13748"/>
                  </a:lnTo>
                  <a:cubicBezTo>
                    <a:pt x="3018" y="14913"/>
                    <a:pt x="3674" y="16418"/>
                    <a:pt x="3818" y="17970"/>
                  </a:cubicBezTo>
                  <a:cubicBezTo>
                    <a:pt x="2750" y="17099"/>
                    <a:pt x="1381" y="16609"/>
                    <a:pt x="0" y="16600"/>
                  </a:cubicBezTo>
                  <a:lnTo>
                    <a:pt x="0" y="16600"/>
                  </a:lnTo>
                  <a:cubicBezTo>
                    <a:pt x="1014" y="17365"/>
                    <a:pt x="1917" y="18275"/>
                    <a:pt x="2673" y="19295"/>
                  </a:cubicBezTo>
                  <a:lnTo>
                    <a:pt x="38296" y="19295"/>
                  </a:lnTo>
                  <a:lnTo>
                    <a:pt x="38296" y="12502"/>
                  </a:lnTo>
                  <a:cubicBezTo>
                    <a:pt x="37533" y="13205"/>
                    <a:pt x="36844" y="13995"/>
                    <a:pt x="36246" y="14842"/>
                  </a:cubicBezTo>
                  <a:cubicBezTo>
                    <a:pt x="36412" y="12905"/>
                    <a:pt x="36873" y="10990"/>
                    <a:pt x="37601" y="9187"/>
                  </a:cubicBezTo>
                  <a:lnTo>
                    <a:pt x="37601" y="9187"/>
                  </a:lnTo>
                  <a:cubicBezTo>
                    <a:pt x="36067" y="10746"/>
                    <a:pt x="34651" y="12425"/>
                    <a:pt x="33379" y="14203"/>
                  </a:cubicBezTo>
                  <a:cubicBezTo>
                    <a:pt x="33389" y="13010"/>
                    <a:pt x="33517" y="11819"/>
                    <a:pt x="33758" y="10651"/>
                  </a:cubicBezTo>
                  <a:lnTo>
                    <a:pt x="33758" y="10651"/>
                  </a:lnTo>
                  <a:cubicBezTo>
                    <a:pt x="33274" y="11526"/>
                    <a:pt x="32886" y="12457"/>
                    <a:pt x="32604" y="13416"/>
                  </a:cubicBezTo>
                  <a:cubicBezTo>
                    <a:pt x="32518" y="13234"/>
                    <a:pt x="32491" y="13025"/>
                    <a:pt x="32527" y="12828"/>
                  </a:cubicBezTo>
                  <a:lnTo>
                    <a:pt x="32527" y="12828"/>
                  </a:lnTo>
                  <a:cubicBezTo>
                    <a:pt x="32314" y="13271"/>
                    <a:pt x="32101" y="13717"/>
                    <a:pt x="31891" y="14160"/>
                  </a:cubicBezTo>
                  <a:cubicBezTo>
                    <a:pt x="32059" y="12269"/>
                    <a:pt x="32385" y="10394"/>
                    <a:pt x="32868" y="8556"/>
                  </a:cubicBezTo>
                  <a:lnTo>
                    <a:pt x="32868" y="8556"/>
                  </a:lnTo>
                  <a:cubicBezTo>
                    <a:pt x="31746" y="10478"/>
                    <a:pt x="30785" y="12495"/>
                    <a:pt x="29999" y="14583"/>
                  </a:cubicBezTo>
                  <a:cubicBezTo>
                    <a:pt x="29493" y="10333"/>
                    <a:pt x="28907" y="6094"/>
                    <a:pt x="28247" y="1871"/>
                  </a:cubicBezTo>
                  <a:cubicBezTo>
                    <a:pt x="28137" y="1170"/>
                    <a:pt x="27974" y="387"/>
                    <a:pt x="27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7"/>
            <p:cNvSpPr/>
            <p:nvPr/>
          </p:nvSpPr>
          <p:spPr>
            <a:xfrm>
              <a:off x="6231737" y="4388353"/>
              <a:ext cx="1167268" cy="882555"/>
            </a:xfrm>
            <a:custGeom>
              <a:rect b="b" l="l" r="r" t="t"/>
              <a:pathLst>
                <a:path extrusionOk="0" h="21618" w="28592">
                  <a:moveTo>
                    <a:pt x="13406" y="0"/>
                  </a:moveTo>
                  <a:lnTo>
                    <a:pt x="13406" y="0"/>
                  </a:lnTo>
                  <a:cubicBezTo>
                    <a:pt x="14991" y="5326"/>
                    <a:pt x="15568" y="10956"/>
                    <a:pt x="15105" y="16496"/>
                  </a:cubicBezTo>
                  <a:cubicBezTo>
                    <a:pt x="14039" y="13557"/>
                    <a:pt x="12650" y="10738"/>
                    <a:pt x="10970" y="8102"/>
                  </a:cubicBezTo>
                  <a:lnTo>
                    <a:pt x="10970" y="8102"/>
                  </a:lnTo>
                  <a:cubicBezTo>
                    <a:pt x="11929" y="10454"/>
                    <a:pt x="12450" y="12984"/>
                    <a:pt x="12502" y="15525"/>
                  </a:cubicBezTo>
                  <a:cubicBezTo>
                    <a:pt x="11030" y="13978"/>
                    <a:pt x="9304" y="12671"/>
                    <a:pt x="7419" y="11671"/>
                  </a:cubicBezTo>
                  <a:lnTo>
                    <a:pt x="7419" y="11671"/>
                  </a:lnTo>
                  <a:cubicBezTo>
                    <a:pt x="8623" y="13115"/>
                    <a:pt x="9427" y="14890"/>
                    <a:pt x="9715" y="16748"/>
                  </a:cubicBezTo>
                  <a:cubicBezTo>
                    <a:pt x="6707" y="14604"/>
                    <a:pt x="3595" y="12411"/>
                    <a:pt x="1" y="11547"/>
                  </a:cubicBezTo>
                  <a:lnTo>
                    <a:pt x="1" y="11547"/>
                  </a:lnTo>
                  <a:cubicBezTo>
                    <a:pt x="3183" y="14051"/>
                    <a:pt x="6458" y="16669"/>
                    <a:pt x="8338" y="20257"/>
                  </a:cubicBezTo>
                  <a:cubicBezTo>
                    <a:pt x="6999" y="19490"/>
                    <a:pt x="5460" y="19085"/>
                    <a:pt x="3920" y="19085"/>
                  </a:cubicBezTo>
                  <a:cubicBezTo>
                    <a:pt x="3579" y="19085"/>
                    <a:pt x="3239" y="19105"/>
                    <a:pt x="2900" y="19145"/>
                  </a:cubicBezTo>
                  <a:cubicBezTo>
                    <a:pt x="4122" y="19901"/>
                    <a:pt x="5379" y="20691"/>
                    <a:pt x="6475" y="21617"/>
                  </a:cubicBezTo>
                  <a:lnTo>
                    <a:pt x="24707" y="21617"/>
                  </a:lnTo>
                  <a:cubicBezTo>
                    <a:pt x="25292" y="18066"/>
                    <a:pt x="26620" y="14636"/>
                    <a:pt x="28591" y="11628"/>
                  </a:cubicBezTo>
                  <a:lnTo>
                    <a:pt x="28591" y="11628"/>
                  </a:lnTo>
                  <a:cubicBezTo>
                    <a:pt x="25980" y="13961"/>
                    <a:pt x="23314" y="16362"/>
                    <a:pt x="21650" y="19448"/>
                  </a:cubicBezTo>
                  <a:cubicBezTo>
                    <a:pt x="21474" y="17985"/>
                    <a:pt x="21511" y="16498"/>
                    <a:pt x="21763" y="15050"/>
                  </a:cubicBezTo>
                  <a:lnTo>
                    <a:pt x="21763" y="15050"/>
                  </a:lnTo>
                  <a:cubicBezTo>
                    <a:pt x="20757" y="16197"/>
                    <a:pt x="19949" y="17518"/>
                    <a:pt x="19391" y="18938"/>
                  </a:cubicBezTo>
                  <a:cubicBezTo>
                    <a:pt x="19086" y="17116"/>
                    <a:pt x="18994" y="15258"/>
                    <a:pt x="19123" y="13410"/>
                  </a:cubicBezTo>
                  <a:lnTo>
                    <a:pt x="19123" y="13410"/>
                  </a:lnTo>
                  <a:cubicBezTo>
                    <a:pt x="18643" y="14936"/>
                    <a:pt x="18087" y="16433"/>
                    <a:pt x="17458" y="17901"/>
                  </a:cubicBezTo>
                  <a:cubicBezTo>
                    <a:pt x="16559" y="11836"/>
                    <a:pt x="15647" y="5707"/>
                    <a:pt x="134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7"/>
            <p:cNvSpPr/>
            <p:nvPr/>
          </p:nvSpPr>
          <p:spPr>
            <a:xfrm>
              <a:off x="4851995" y="4650740"/>
              <a:ext cx="1311340" cy="620091"/>
            </a:xfrm>
            <a:custGeom>
              <a:rect b="b" l="l" r="r" t="t"/>
              <a:pathLst>
                <a:path extrusionOk="0" h="15189" w="32121">
                  <a:moveTo>
                    <a:pt x="3380" y="0"/>
                  </a:moveTo>
                  <a:lnTo>
                    <a:pt x="3380" y="0"/>
                  </a:lnTo>
                  <a:cubicBezTo>
                    <a:pt x="6510" y="3549"/>
                    <a:pt x="8941" y="7711"/>
                    <a:pt x="10486" y="12182"/>
                  </a:cubicBezTo>
                  <a:cubicBezTo>
                    <a:pt x="9578" y="11223"/>
                    <a:pt x="8440" y="10478"/>
                    <a:pt x="7194" y="10025"/>
                  </a:cubicBezTo>
                  <a:lnTo>
                    <a:pt x="7194" y="10025"/>
                  </a:lnTo>
                  <a:cubicBezTo>
                    <a:pt x="7787" y="10886"/>
                    <a:pt x="8188" y="11879"/>
                    <a:pt x="8368" y="12909"/>
                  </a:cubicBezTo>
                  <a:cubicBezTo>
                    <a:pt x="6324" y="11184"/>
                    <a:pt x="4073" y="9701"/>
                    <a:pt x="1683" y="8496"/>
                  </a:cubicBezTo>
                  <a:lnTo>
                    <a:pt x="1683" y="8496"/>
                  </a:lnTo>
                  <a:cubicBezTo>
                    <a:pt x="3236" y="9666"/>
                    <a:pt x="4359" y="11396"/>
                    <a:pt x="4795" y="13288"/>
                  </a:cubicBezTo>
                  <a:cubicBezTo>
                    <a:pt x="3659" y="12583"/>
                    <a:pt x="2323" y="12209"/>
                    <a:pt x="988" y="12209"/>
                  </a:cubicBezTo>
                  <a:cubicBezTo>
                    <a:pt x="658" y="12209"/>
                    <a:pt x="328" y="12232"/>
                    <a:pt x="1" y="12279"/>
                  </a:cubicBezTo>
                  <a:cubicBezTo>
                    <a:pt x="1972" y="13163"/>
                    <a:pt x="3982" y="14077"/>
                    <a:pt x="5844" y="15189"/>
                  </a:cubicBezTo>
                  <a:lnTo>
                    <a:pt x="30524" y="15189"/>
                  </a:lnTo>
                  <a:cubicBezTo>
                    <a:pt x="30879" y="13711"/>
                    <a:pt x="31416" y="12280"/>
                    <a:pt x="32120" y="10935"/>
                  </a:cubicBezTo>
                  <a:lnTo>
                    <a:pt x="32120" y="10935"/>
                  </a:lnTo>
                  <a:cubicBezTo>
                    <a:pt x="31222" y="11848"/>
                    <a:pt x="30327" y="12763"/>
                    <a:pt x="29427" y="13679"/>
                  </a:cubicBezTo>
                  <a:cubicBezTo>
                    <a:pt x="29366" y="12787"/>
                    <a:pt x="29449" y="11891"/>
                    <a:pt x="29680" y="11025"/>
                  </a:cubicBezTo>
                  <a:lnTo>
                    <a:pt x="29680" y="11025"/>
                  </a:lnTo>
                  <a:cubicBezTo>
                    <a:pt x="28990" y="11816"/>
                    <a:pt x="28495" y="12778"/>
                    <a:pt x="28258" y="13802"/>
                  </a:cubicBezTo>
                  <a:cubicBezTo>
                    <a:pt x="27611" y="10203"/>
                    <a:pt x="26620" y="6669"/>
                    <a:pt x="25298" y="3259"/>
                  </a:cubicBezTo>
                  <a:lnTo>
                    <a:pt x="25298" y="3259"/>
                  </a:lnTo>
                  <a:cubicBezTo>
                    <a:pt x="25886" y="6962"/>
                    <a:pt x="26061" y="10729"/>
                    <a:pt x="25829" y="14467"/>
                  </a:cubicBezTo>
                  <a:cubicBezTo>
                    <a:pt x="25176" y="12902"/>
                    <a:pt x="24421" y="11376"/>
                    <a:pt x="23572" y="9909"/>
                  </a:cubicBezTo>
                  <a:lnTo>
                    <a:pt x="23572" y="9909"/>
                  </a:lnTo>
                  <a:cubicBezTo>
                    <a:pt x="23891" y="11083"/>
                    <a:pt x="23913" y="12335"/>
                    <a:pt x="23633" y="13520"/>
                  </a:cubicBezTo>
                  <a:cubicBezTo>
                    <a:pt x="22581" y="11483"/>
                    <a:pt x="21557" y="9429"/>
                    <a:pt x="20563" y="7365"/>
                  </a:cubicBezTo>
                  <a:lnTo>
                    <a:pt x="20563" y="7365"/>
                  </a:lnTo>
                  <a:cubicBezTo>
                    <a:pt x="21184" y="9043"/>
                    <a:pt x="21442" y="10855"/>
                    <a:pt x="21314" y="12642"/>
                  </a:cubicBezTo>
                  <a:cubicBezTo>
                    <a:pt x="19159" y="8554"/>
                    <a:pt x="16893" y="4334"/>
                    <a:pt x="13233" y="1512"/>
                  </a:cubicBezTo>
                  <a:lnTo>
                    <a:pt x="13233" y="1512"/>
                  </a:lnTo>
                  <a:cubicBezTo>
                    <a:pt x="15782" y="4622"/>
                    <a:pt x="17379" y="8496"/>
                    <a:pt x="17764" y="12497"/>
                  </a:cubicBezTo>
                  <a:cubicBezTo>
                    <a:pt x="16812" y="11410"/>
                    <a:pt x="15768" y="10396"/>
                    <a:pt x="14649" y="9478"/>
                  </a:cubicBezTo>
                  <a:lnTo>
                    <a:pt x="14649" y="9478"/>
                  </a:lnTo>
                  <a:cubicBezTo>
                    <a:pt x="15257" y="10697"/>
                    <a:pt x="15553" y="12063"/>
                    <a:pt x="15504" y="13422"/>
                  </a:cubicBezTo>
                  <a:cubicBezTo>
                    <a:pt x="12157" y="8345"/>
                    <a:pt x="8576" y="3164"/>
                    <a:pt x="3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7"/>
            <p:cNvSpPr/>
            <p:nvPr/>
          </p:nvSpPr>
          <p:spPr>
            <a:xfrm>
              <a:off x="-70800" y="3751742"/>
              <a:ext cx="4699243" cy="1505340"/>
            </a:xfrm>
            <a:custGeom>
              <a:rect b="b" l="l" r="r" t="t"/>
              <a:pathLst>
                <a:path extrusionOk="0" h="36873" w="115107">
                  <a:moveTo>
                    <a:pt x="0" y="0"/>
                  </a:moveTo>
                  <a:lnTo>
                    <a:pt x="0" y="36873"/>
                  </a:lnTo>
                  <a:lnTo>
                    <a:pt x="115106" y="36873"/>
                  </a:lnTo>
                  <a:cubicBezTo>
                    <a:pt x="112671" y="35383"/>
                    <a:pt x="110212" y="33929"/>
                    <a:pt x="107726" y="32523"/>
                  </a:cubicBezTo>
                  <a:cubicBezTo>
                    <a:pt x="105734" y="31391"/>
                    <a:pt x="103724" y="30287"/>
                    <a:pt x="101701" y="29211"/>
                  </a:cubicBezTo>
                  <a:cubicBezTo>
                    <a:pt x="100463" y="28554"/>
                    <a:pt x="99218" y="27905"/>
                    <a:pt x="97965" y="27268"/>
                  </a:cubicBezTo>
                  <a:cubicBezTo>
                    <a:pt x="90160" y="23280"/>
                    <a:pt x="82148" y="19696"/>
                    <a:pt x="73969" y="16536"/>
                  </a:cubicBezTo>
                  <a:cubicBezTo>
                    <a:pt x="70837" y="15322"/>
                    <a:pt x="67681" y="14172"/>
                    <a:pt x="64498" y="13086"/>
                  </a:cubicBezTo>
                  <a:lnTo>
                    <a:pt x="64495" y="13086"/>
                  </a:lnTo>
                  <a:cubicBezTo>
                    <a:pt x="55213" y="9907"/>
                    <a:pt x="45748" y="7261"/>
                    <a:pt x="36158" y="5175"/>
                  </a:cubicBezTo>
                  <a:cubicBezTo>
                    <a:pt x="32173" y="4305"/>
                    <a:pt x="28171" y="3532"/>
                    <a:pt x="24149" y="2859"/>
                  </a:cubicBezTo>
                  <a:cubicBezTo>
                    <a:pt x="16152" y="1515"/>
                    <a:pt x="8091" y="55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7"/>
            <p:cNvSpPr/>
            <p:nvPr/>
          </p:nvSpPr>
          <p:spPr>
            <a:xfrm>
              <a:off x="-70800" y="4285986"/>
              <a:ext cx="1621732" cy="971186"/>
            </a:xfrm>
            <a:custGeom>
              <a:rect b="b" l="l" r="r" t="t"/>
              <a:pathLst>
                <a:path extrusionOk="0" h="23789" w="39724">
                  <a:moveTo>
                    <a:pt x="39724" y="0"/>
                  </a:moveTo>
                  <a:lnTo>
                    <a:pt x="39724" y="0"/>
                  </a:lnTo>
                  <a:cubicBezTo>
                    <a:pt x="26172" y="1052"/>
                    <a:pt x="12767" y="3973"/>
                    <a:pt x="0" y="8638"/>
                  </a:cubicBezTo>
                  <a:lnTo>
                    <a:pt x="0" y="23788"/>
                  </a:lnTo>
                  <a:lnTo>
                    <a:pt x="6213" y="23788"/>
                  </a:lnTo>
                  <a:cubicBezTo>
                    <a:pt x="15966" y="14071"/>
                    <a:pt x="27333" y="5923"/>
                    <a:pt x="397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7"/>
            <p:cNvSpPr/>
            <p:nvPr/>
          </p:nvSpPr>
          <p:spPr>
            <a:xfrm>
              <a:off x="1165604" y="4285986"/>
              <a:ext cx="2915599" cy="971227"/>
            </a:xfrm>
            <a:custGeom>
              <a:rect b="b" l="l" r="r" t="t"/>
              <a:pathLst>
                <a:path extrusionOk="0" h="23790" w="71417">
                  <a:moveTo>
                    <a:pt x="34210" y="0"/>
                  </a:moveTo>
                  <a:cubicBezTo>
                    <a:pt x="22065" y="4047"/>
                    <a:pt x="10025" y="9009"/>
                    <a:pt x="1436" y="18324"/>
                  </a:cubicBezTo>
                  <a:cubicBezTo>
                    <a:pt x="902" y="18902"/>
                    <a:pt x="366" y="19530"/>
                    <a:pt x="190" y="20296"/>
                  </a:cubicBezTo>
                  <a:cubicBezTo>
                    <a:pt x="1" y="21118"/>
                    <a:pt x="256" y="21981"/>
                    <a:pt x="653" y="22726"/>
                  </a:cubicBezTo>
                  <a:cubicBezTo>
                    <a:pt x="856" y="23107"/>
                    <a:pt x="1096" y="23462"/>
                    <a:pt x="1360" y="23790"/>
                  </a:cubicBezTo>
                  <a:lnTo>
                    <a:pt x="53302" y="23790"/>
                  </a:lnTo>
                  <a:cubicBezTo>
                    <a:pt x="59478" y="21617"/>
                    <a:pt x="65493" y="18971"/>
                    <a:pt x="71416" y="16128"/>
                  </a:cubicBezTo>
                  <a:lnTo>
                    <a:pt x="67681" y="14181"/>
                  </a:lnTo>
                  <a:cubicBezTo>
                    <a:pt x="65433" y="14627"/>
                    <a:pt x="63210" y="15082"/>
                    <a:pt x="61051" y="15564"/>
                  </a:cubicBezTo>
                  <a:cubicBezTo>
                    <a:pt x="53151" y="17332"/>
                    <a:pt x="45172" y="19107"/>
                    <a:pt x="37083" y="19107"/>
                  </a:cubicBezTo>
                  <a:cubicBezTo>
                    <a:pt x="37024" y="19107"/>
                    <a:pt x="36966" y="19107"/>
                    <a:pt x="36907" y="19107"/>
                  </a:cubicBezTo>
                  <a:cubicBezTo>
                    <a:pt x="35336" y="19101"/>
                    <a:pt x="33699" y="19009"/>
                    <a:pt x="32334" y="18230"/>
                  </a:cubicBezTo>
                  <a:cubicBezTo>
                    <a:pt x="30969" y="17452"/>
                    <a:pt x="29990" y="15784"/>
                    <a:pt x="30485" y="14295"/>
                  </a:cubicBezTo>
                  <a:cubicBezTo>
                    <a:pt x="30738" y="13533"/>
                    <a:pt x="31321" y="12936"/>
                    <a:pt x="31897" y="12379"/>
                  </a:cubicBezTo>
                  <a:cubicBezTo>
                    <a:pt x="35444" y="8939"/>
                    <a:pt x="39414" y="5935"/>
                    <a:pt x="43685" y="3450"/>
                  </a:cubicBezTo>
                  <a:cubicBezTo>
                    <a:pt x="40552" y="2236"/>
                    <a:pt x="37396" y="1087"/>
                    <a:pt x="34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7"/>
            <p:cNvSpPr/>
            <p:nvPr/>
          </p:nvSpPr>
          <p:spPr>
            <a:xfrm>
              <a:off x="-70800" y="3868422"/>
              <a:ext cx="1476191" cy="443441"/>
            </a:xfrm>
            <a:custGeom>
              <a:rect b="b" l="l" r="r" t="t"/>
              <a:pathLst>
                <a:path extrusionOk="0" h="10862" w="36159">
                  <a:moveTo>
                    <a:pt x="24149" y="1"/>
                  </a:moveTo>
                  <a:cubicBezTo>
                    <a:pt x="15864" y="2085"/>
                    <a:pt x="7818" y="5131"/>
                    <a:pt x="0" y="8709"/>
                  </a:cubicBezTo>
                  <a:lnTo>
                    <a:pt x="0" y="10862"/>
                  </a:lnTo>
                  <a:cubicBezTo>
                    <a:pt x="11825" y="7144"/>
                    <a:pt x="23918" y="4285"/>
                    <a:pt x="36158" y="2317"/>
                  </a:cubicBezTo>
                  <a:cubicBezTo>
                    <a:pt x="32173" y="1447"/>
                    <a:pt x="28171" y="674"/>
                    <a:pt x="241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7"/>
            <p:cNvSpPr/>
            <p:nvPr/>
          </p:nvSpPr>
          <p:spPr>
            <a:xfrm>
              <a:off x="-70800" y="3751742"/>
              <a:ext cx="4397955" cy="1327711"/>
            </a:xfrm>
            <a:custGeom>
              <a:rect b="b" l="l" r="r" t="t"/>
              <a:pathLst>
                <a:path extrusionOk="0" h="32522" w="107727">
                  <a:moveTo>
                    <a:pt x="0" y="0"/>
                  </a:moveTo>
                  <a:lnTo>
                    <a:pt x="0" y="5204"/>
                  </a:lnTo>
                  <a:cubicBezTo>
                    <a:pt x="162" y="5230"/>
                    <a:pt x="322" y="5259"/>
                    <a:pt x="483" y="5287"/>
                  </a:cubicBezTo>
                  <a:cubicBezTo>
                    <a:pt x="10139" y="6907"/>
                    <a:pt x="19788" y="8566"/>
                    <a:pt x="29402" y="10414"/>
                  </a:cubicBezTo>
                  <a:cubicBezTo>
                    <a:pt x="39021" y="12259"/>
                    <a:pt x="48601" y="14314"/>
                    <a:pt x="58114" y="16632"/>
                  </a:cubicBezTo>
                  <a:cubicBezTo>
                    <a:pt x="67467" y="18911"/>
                    <a:pt x="76850" y="21316"/>
                    <a:pt x="86018" y="24253"/>
                  </a:cubicBezTo>
                  <a:cubicBezTo>
                    <a:pt x="91220" y="25920"/>
                    <a:pt x="96418" y="27652"/>
                    <a:pt x="101458" y="29774"/>
                  </a:cubicBezTo>
                  <a:cubicBezTo>
                    <a:pt x="103564" y="30661"/>
                    <a:pt x="105650" y="31584"/>
                    <a:pt x="107726" y="32521"/>
                  </a:cubicBezTo>
                  <a:cubicBezTo>
                    <a:pt x="105734" y="31391"/>
                    <a:pt x="103724" y="30287"/>
                    <a:pt x="101701" y="29211"/>
                  </a:cubicBezTo>
                  <a:cubicBezTo>
                    <a:pt x="100463" y="28554"/>
                    <a:pt x="99218" y="27905"/>
                    <a:pt x="97966" y="27268"/>
                  </a:cubicBezTo>
                  <a:cubicBezTo>
                    <a:pt x="90160" y="23280"/>
                    <a:pt x="82148" y="19696"/>
                    <a:pt x="73970" y="16536"/>
                  </a:cubicBezTo>
                  <a:cubicBezTo>
                    <a:pt x="70837" y="15322"/>
                    <a:pt x="67681" y="14172"/>
                    <a:pt x="64498" y="13086"/>
                  </a:cubicBezTo>
                  <a:lnTo>
                    <a:pt x="64495" y="13086"/>
                  </a:lnTo>
                  <a:cubicBezTo>
                    <a:pt x="55213" y="9907"/>
                    <a:pt x="45748" y="7261"/>
                    <a:pt x="36158" y="5175"/>
                  </a:cubicBezTo>
                  <a:cubicBezTo>
                    <a:pt x="32173" y="4305"/>
                    <a:pt x="28171" y="3532"/>
                    <a:pt x="24149" y="2859"/>
                  </a:cubicBezTo>
                  <a:cubicBezTo>
                    <a:pt x="16152" y="1515"/>
                    <a:pt x="8091" y="558"/>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7"/>
            <p:cNvSpPr/>
            <p:nvPr/>
          </p:nvSpPr>
          <p:spPr>
            <a:xfrm>
              <a:off x="-70800" y="4276637"/>
              <a:ext cx="4138063" cy="980453"/>
            </a:xfrm>
            <a:custGeom>
              <a:rect b="b" l="l" r="r" t="t"/>
              <a:pathLst>
                <a:path extrusionOk="0" h="24016" w="101361">
                  <a:moveTo>
                    <a:pt x="0" y="0"/>
                  </a:moveTo>
                  <a:lnTo>
                    <a:pt x="0" y="24016"/>
                  </a:lnTo>
                  <a:lnTo>
                    <a:pt x="101361" y="24016"/>
                  </a:lnTo>
                  <a:cubicBezTo>
                    <a:pt x="77334" y="21481"/>
                    <a:pt x="53596" y="15610"/>
                    <a:pt x="29844" y="11124"/>
                  </a:cubicBezTo>
                  <a:cubicBezTo>
                    <a:pt x="19293" y="9131"/>
                    <a:pt x="8024" y="689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7"/>
            <p:cNvSpPr/>
            <p:nvPr/>
          </p:nvSpPr>
          <p:spPr>
            <a:xfrm>
              <a:off x="789723" y="3689687"/>
              <a:ext cx="628705" cy="1393725"/>
            </a:xfrm>
            <a:custGeom>
              <a:rect b="b" l="l" r="r" t="t"/>
              <a:pathLst>
                <a:path extrusionOk="0" h="34139" w="15400">
                  <a:moveTo>
                    <a:pt x="15170" y="1"/>
                  </a:moveTo>
                  <a:cubicBezTo>
                    <a:pt x="6951" y="9517"/>
                    <a:pt x="1565" y="21627"/>
                    <a:pt x="0" y="34101"/>
                  </a:cubicBezTo>
                  <a:lnTo>
                    <a:pt x="301" y="34139"/>
                  </a:lnTo>
                  <a:cubicBezTo>
                    <a:pt x="1862" y="21722"/>
                    <a:pt x="7223" y="9670"/>
                    <a:pt x="15399" y="199"/>
                  </a:cubicBezTo>
                  <a:lnTo>
                    <a:pt x="151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7"/>
            <p:cNvSpPr/>
            <p:nvPr/>
          </p:nvSpPr>
          <p:spPr>
            <a:xfrm>
              <a:off x="1400923" y="3366674"/>
              <a:ext cx="289613" cy="343175"/>
            </a:xfrm>
            <a:custGeom>
              <a:rect b="b" l="l" r="r" t="t"/>
              <a:pathLst>
                <a:path extrusionOk="0" h="8406" w="7094">
                  <a:moveTo>
                    <a:pt x="6822" y="0"/>
                  </a:moveTo>
                  <a:lnTo>
                    <a:pt x="6822" y="0"/>
                  </a:lnTo>
                  <a:cubicBezTo>
                    <a:pt x="4286" y="2491"/>
                    <a:pt x="1997" y="5236"/>
                    <a:pt x="1" y="8177"/>
                  </a:cubicBezTo>
                  <a:cubicBezTo>
                    <a:pt x="452" y="8332"/>
                    <a:pt x="944" y="8405"/>
                    <a:pt x="1444" y="8405"/>
                  </a:cubicBezTo>
                  <a:cubicBezTo>
                    <a:pt x="2427" y="8405"/>
                    <a:pt x="3439" y="8120"/>
                    <a:pt x="4221" y="7603"/>
                  </a:cubicBezTo>
                  <a:cubicBezTo>
                    <a:pt x="5399" y="6820"/>
                    <a:pt x="6231" y="5577"/>
                    <a:pt x="6661" y="4230"/>
                  </a:cubicBezTo>
                  <a:cubicBezTo>
                    <a:pt x="7094" y="2882"/>
                    <a:pt x="6993" y="1405"/>
                    <a:pt x="6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7"/>
            <p:cNvSpPr/>
            <p:nvPr/>
          </p:nvSpPr>
          <p:spPr>
            <a:xfrm>
              <a:off x="2408663" y="4073693"/>
              <a:ext cx="634012" cy="1184088"/>
            </a:xfrm>
            <a:custGeom>
              <a:rect b="b" l="l" r="r" t="t"/>
              <a:pathLst>
                <a:path extrusionOk="0" h="29004" w="15530">
                  <a:moveTo>
                    <a:pt x="15332" y="1"/>
                  </a:moveTo>
                  <a:cubicBezTo>
                    <a:pt x="6812" y="7275"/>
                    <a:pt x="1223" y="17834"/>
                    <a:pt x="0" y="28972"/>
                  </a:cubicBezTo>
                  <a:lnTo>
                    <a:pt x="301" y="29004"/>
                  </a:lnTo>
                  <a:cubicBezTo>
                    <a:pt x="1515" y="17943"/>
                    <a:pt x="7065" y="7457"/>
                    <a:pt x="15529" y="233"/>
                  </a:cubicBezTo>
                  <a:lnTo>
                    <a:pt x="15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7"/>
            <p:cNvSpPr/>
            <p:nvPr/>
          </p:nvSpPr>
          <p:spPr>
            <a:xfrm>
              <a:off x="3024191" y="3886385"/>
              <a:ext cx="282468" cy="204370"/>
            </a:xfrm>
            <a:custGeom>
              <a:rect b="b" l="l" r="r" t="t"/>
              <a:pathLst>
                <a:path extrusionOk="0" h="5006" w="6919">
                  <a:moveTo>
                    <a:pt x="6919" y="0"/>
                  </a:moveTo>
                  <a:cubicBezTo>
                    <a:pt x="4358" y="1196"/>
                    <a:pt x="2008" y="2831"/>
                    <a:pt x="0" y="4816"/>
                  </a:cubicBezTo>
                  <a:cubicBezTo>
                    <a:pt x="447" y="4944"/>
                    <a:pt x="919" y="5005"/>
                    <a:pt x="1397" y="5005"/>
                  </a:cubicBezTo>
                  <a:cubicBezTo>
                    <a:pt x="2526" y="5005"/>
                    <a:pt x="3684" y="4663"/>
                    <a:pt x="4590" y="4045"/>
                  </a:cubicBezTo>
                  <a:cubicBezTo>
                    <a:pt x="5880" y="3163"/>
                    <a:pt x="6774" y="1556"/>
                    <a:pt x="6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7"/>
            <p:cNvSpPr/>
            <p:nvPr/>
          </p:nvSpPr>
          <p:spPr>
            <a:xfrm>
              <a:off x="462179" y="3635715"/>
              <a:ext cx="227273" cy="1369597"/>
            </a:xfrm>
            <a:custGeom>
              <a:rect b="b" l="l" r="r" t="t"/>
              <a:pathLst>
                <a:path extrusionOk="0" h="33548" w="5567">
                  <a:moveTo>
                    <a:pt x="259" y="1"/>
                  </a:moveTo>
                  <a:lnTo>
                    <a:pt x="1" y="159"/>
                  </a:lnTo>
                  <a:cubicBezTo>
                    <a:pt x="2578" y="4342"/>
                    <a:pt x="3488" y="9284"/>
                    <a:pt x="4039" y="13568"/>
                  </a:cubicBezTo>
                  <a:cubicBezTo>
                    <a:pt x="4893" y="20193"/>
                    <a:pt x="5079" y="26982"/>
                    <a:pt x="5262" y="33548"/>
                  </a:cubicBezTo>
                  <a:lnTo>
                    <a:pt x="5566" y="33538"/>
                  </a:lnTo>
                  <a:cubicBezTo>
                    <a:pt x="5383" y="26965"/>
                    <a:pt x="5194" y="20168"/>
                    <a:pt x="4342" y="13528"/>
                  </a:cubicBezTo>
                  <a:cubicBezTo>
                    <a:pt x="3786" y="9213"/>
                    <a:pt x="2868" y="4230"/>
                    <a:pt x="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7"/>
            <p:cNvSpPr/>
            <p:nvPr/>
          </p:nvSpPr>
          <p:spPr>
            <a:xfrm>
              <a:off x="320350" y="3448571"/>
              <a:ext cx="170118" cy="216862"/>
            </a:xfrm>
            <a:custGeom>
              <a:rect b="b" l="l" r="r" t="t"/>
              <a:pathLst>
                <a:path extrusionOk="0" h="5312" w="4167">
                  <a:moveTo>
                    <a:pt x="1" y="1"/>
                  </a:moveTo>
                  <a:lnTo>
                    <a:pt x="1" y="1"/>
                  </a:lnTo>
                  <a:cubicBezTo>
                    <a:pt x="37" y="1386"/>
                    <a:pt x="412" y="2858"/>
                    <a:pt x="1407" y="3821"/>
                  </a:cubicBezTo>
                  <a:cubicBezTo>
                    <a:pt x="2117" y="4508"/>
                    <a:pt x="3246" y="4948"/>
                    <a:pt x="4166" y="5311"/>
                  </a:cubicBezTo>
                  <a:cubicBezTo>
                    <a:pt x="3184" y="3268"/>
                    <a:pt x="1751" y="144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7"/>
            <p:cNvSpPr/>
            <p:nvPr/>
          </p:nvSpPr>
          <p:spPr>
            <a:xfrm>
              <a:off x="-84534" y="4279308"/>
              <a:ext cx="3707808" cy="991517"/>
            </a:xfrm>
            <a:custGeom>
              <a:rect b="b" l="l" r="r" t="t"/>
              <a:pathLst>
                <a:path extrusionOk="0" h="24287" w="90822">
                  <a:moveTo>
                    <a:pt x="12408" y="1"/>
                  </a:moveTo>
                  <a:cubicBezTo>
                    <a:pt x="8627" y="4855"/>
                    <a:pt x="6262" y="10795"/>
                    <a:pt x="5671" y="16918"/>
                  </a:cubicBezTo>
                  <a:cubicBezTo>
                    <a:pt x="5061" y="14383"/>
                    <a:pt x="4862" y="11751"/>
                    <a:pt x="5079" y="9155"/>
                  </a:cubicBezTo>
                  <a:lnTo>
                    <a:pt x="5079" y="9155"/>
                  </a:lnTo>
                  <a:cubicBezTo>
                    <a:pt x="4060" y="11764"/>
                    <a:pt x="3291" y="14464"/>
                    <a:pt x="2781" y="17219"/>
                  </a:cubicBezTo>
                  <a:cubicBezTo>
                    <a:pt x="2695" y="15090"/>
                    <a:pt x="1825" y="12998"/>
                    <a:pt x="376" y="11439"/>
                  </a:cubicBezTo>
                  <a:lnTo>
                    <a:pt x="376" y="11439"/>
                  </a:lnTo>
                  <a:cubicBezTo>
                    <a:pt x="948" y="13711"/>
                    <a:pt x="1005" y="16116"/>
                    <a:pt x="536" y="18411"/>
                  </a:cubicBezTo>
                  <a:cubicBezTo>
                    <a:pt x="373" y="18121"/>
                    <a:pt x="196" y="17842"/>
                    <a:pt x="0" y="17571"/>
                  </a:cubicBezTo>
                  <a:lnTo>
                    <a:pt x="0" y="24287"/>
                  </a:lnTo>
                  <a:lnTo>
                    <a:pt x="88534" y="24287"/>
                  </a:lnTo>
                  <a:cubicBezTo>
                    <a:pt x="89298" y="22972"/>
                    <a:pt x="90058" y="21653"/>
                    <a:pt x="90822" y="20335"/>
                  </a:cubicBezTo>
                  <a:lnTo>
                    <a:pt x="90822" y="20335"/>
                  </a:lnTo>
                  <a:cubicBezTo>
                    <a:pt x="88553" y="20998"/>
                    <a:pt x="86374" y="21958"/>
                    <a:pt x="84358" y="23188"/>
                  </a:cubicBezTo>
                  <a:cubicBezTo>
                    <a:pt x="84769" y="21885"/>
                    <a:pt x="85399" y="20653"/>
                    <a:pt x="86218" y="19556"/>
                  </a:cubicBezTo>
                  <a:lnTo>
                    <a:pt x="86218" y="19556"/>
                  </a:lnTo>
                  <a:cubicBezTo>
                    <a:pt x="84717" y="20631"/>
                    <a:pt x="83301" y="21822"/>
                    <a:pt x="81984" y="23120"/>
                  </a:cubicBezTo>
                  <a:cubicBezTo>
                    <a:pt x="82457" y="21699"/>
                    <a:pt x="82930" y="20277"/>
                    <a:pt x="83404" y="18857"/>
                  </a:cubicBezTo>
                  <a:lnTo>
                    <a:pt x="83404" y="18857"/>
                  </a:lnTo>
                  <a:cubicBezTo>
                    <a:pt x="81854" y="20294"/>
                    <a:pt x="80304" y="21731"/>
                    <a:pt x="78759" y="23172"/>
                  </a:cubicBezTo>
                  <a:cubicBezTo>
                    <a:pt x="78769" y="20969"/>
                    <a:pt x="79351" y="18775"/>
                    <a:pt x="80432" y="16858"/>
                  </a:cubicBezTo>
                  <a:lnTo>
                    <a:pt x="80432" y="16858"/>
                  </a:lnTo>
                  <a:cubicBezTo>
                    <a:pt x="78730" y="18417"/>
                    <a:pt x="77276" y="20247"/>
                    <a:pt x="76138" y="22256"/>
                  </a:cubicBezTo>
                  <a:cubicBezTo>
                    <a:pt x="76699" y="21112"/>
                    <a:pt x="76699" y="19706"/>
                    <a:pt x="76132" y="18562"/>
                  </a:cubicBezTo>
                  <a:cubicBezTo>
                    <a:pt x="75515" y="19396"/>
                    <a:pt x="74900" y="20231"/>
                    <a:pt x="74285" y="21065"/>
                  </a:cubicBezTo>
                  <a:cubicBezTo>
                    <a:pt x="73288" y="18327"/>
                    <a:pt x="73678" y="15304"/>
                    <a:pt x="74082" y="12416"/>
                  </a:cubicBezTo>
                  <a:lnTo>
                    <a:pt x="74082" y="12416"/>
                  </a:lnTo>
                  <a:cubicBezTo>
                    <a:pt x="72477" y="15475"/>
                    <a:pt x="70997" y="18594"/>
                    <a:pt x="69647" y="21774"/>
                  </a:cubicBezTo>
                  <a:cubicBezTo>
                    <a:pt x="69724" y="20546"/>
                    <a:pt x="69800" y="19312"/>
                    <a:pt x="69873" y="18086"/>
                  </a:cubicBezTo>
                  <a:lnTo>
                    <a:pt x="69873" y="18086"/>
                  </a:lnTo>
                  <a:cubicBezTo>
                    <a:pt x="69133" y="19173"/>
                    <a:pt x="68392" y="20263"/>
                    <a:pt x="67650" y="21351"/>
                  </a:cubicBezTo>
                  <a:cubicBezTo>
                    <a:pt x="67759" y="19770"/>
                    <a:pt x="68232" y="18216"/>
                    <a:pt x="69024" y="16842"/>
                  </a:cubicBezTo>
                  <a:lnTo>
                    <a:pt x="69024" y="16842"/>
                  </a:lnTo>
                  <a:cubicBezTo>
                    <a:pt x="67224" y="17944"/>
                    <a:pt x="65674" y="19463"/>
                    <a:pt x="64537" y="21244"/>
                  </a:cubicBezTo>
                  <a:cubicBezTo>
                    <a:pt x="64567" y="20317"/>
                    <a:pt x="64393" y="19376"/>
                    <a:pt x="64033" y="18521"/>
                  </a:cubicBezTo>
                  <a:cubicBezTo>
                    <a:pt x="63475" y="19679"/>
                    <a:pt x="62788" y="20775"/>
                    <a:pt x="61988" y="21784"/>
                  </a:cubicBezTo>
                  <a:cubicBezTo>
                    <a:pt x="61443" y="19937"/>
                    <a:pt x="61863" y="17836"/>
                    <a:pt x="63069" y="16338"/>
                  </a:cubicBezTo>
                  <a:lnTo>
                    <a:pt x="63069" y="16338"/>
                  </a:lnTo>
                  <a:cubicBezTo>
                    <a:pt x="61596" y="17658"/>
                    <a:pt x="60315" y="19198"/>
                    <a:pt x="59284" y="20891"/>
                  </a:cubicBezTo>
                  <a:cubicBezTo>
                    <a:pt x="59934" y="19495"/>
                    <a:pt x="60362" y="17991"/>
                    <a:pt x="60542" y="16461"/>
                  </a:cubicBezTo>
                  <a:lnTo>
                    <a:pt x="60542" y="16461"/>
                  </a:lnTo>
                  <a:cubicBezTo>
                    <a:pt x="59374" y="17981"/>
                    <a:pt x="58337" y="19601"/>
                    <a:pt x="57442" y="21296"/>
                  </a:cubicBezTo>
                  <a:cubicBezTo>
                    <a:pt x="58049" y="19338"/>
                    <a:pt x="58658" y="17377"/>
                    <a:pt x="59264" y="15418"/>
                  </a:cubicBezTo>
                  <a:lnTo>
                    <a:pt x="59264" y="15418"/>
                  </a:lnTo>
                  <a:cubicBezTo>
                    <a:pt x="57667" y="17109"/>
                    <a:pt x="56068" y="18793"/>
                    <a:pt x="54469" y="20483"/>
                  </a:cubicBezTo>
                  <a:cubicBezTo>
                    <a:pt x="53430" y="16257"/>
                    <a:pt x="51993" y="12123"/>
                    <a:pt x="50189" y="8162"/>
                  </a:cubicBezTo>
                  <a:cubicBezTo>
                    <a:pt x="50083" y="12551"/>
                    <a:pt x="49968" y="17005"/>
                    <a:pt x="48670" y="21198"/>
                  </a:cubicBezTo>
                  <a:cubicBezTo>
                    <a:pt x="48586" y="19859"/>
                    <a:pt x="48160" y="18538"/>
                    <a:pt x="47449" y="17399"/>
                  </a:cubicBezTo>
                  <a:cubicBezTo>
                    <a:pt x="47319" y="18494"/>
                    <a:pt x="46778" y="19534"/>
                    <a:pt x="45960" y="20271"/>
                  </a:cubicBezTo>
                  <a:cubicBezTo>
                    <a:pt x="45677" y="18907"/>
                    <a:pt x="45795" y="17465"/>
                    <a:pt x="46299" y="16167"/>
                  </a:cubicBezTo>
                  <a:lnTo>
                    <a:pt x="46299" y="16167"/>
                  </a:lnTo>
                  <a:cubicBezTo>
                    <a:pt x="45441" y="17471"/>
                    <a:pt x="44579" y="18770"/>
                    <a:pt x="43720" y="20073"/>
                  </a:cubicBezTo>
                  <a:cubicBezTo>
                    <a:pt x="43732" y="17961"/>
                    <a:pt x="44248" y="15857"/>
                    <a:pt x="45215" y="13980"/>
                  </a:cubicBezTo>
                  <a:lnTo>
                    <a:pt x="45215" y="13980"/>
                  </a:lnTo>
                  <a:cubicBezTo>
                    <a:pt x="43428" y="15820"/>
                    <a:pt x="41933" y="17941"/>
                    <a:pt x="40797" y="20239"/>
                  </a:cubicBezTo>
                  <a:cubicBezTo>
                    <a:pt x="40521" y="19503"/>
                    <a:pt x="40400" y="18709"/>
                    <a:pt x="40451" y="17927"/>
                  </a:cubicBezTo>
                  <a:lnTo>
                    <a:pt x="40451" y="17927"/>
                  </a:lnTo>
                  <a:cubicBezTo>
                    <a:pt x="40026" y="18475"/>
                    <a:pt x="39603" y="19027"/>
                    <a:pt x="39180" y="19576"/>
                  </a:cubicBezTo>
                  <a:cubicBezTo>
                    <a:pt x="39626" y="15226"/>
                    <a:pt x="40892" y="10963"/>
                    <a:pt x="42886" y="7072"/>
                  </a:cubicBezTo>
                  <a:lnTo>
                    <a:pt x="42886" y="7072"/>
                  </a:lnTo>
                  <a:cubicBezTo>
                    <a:pt x="39681" y="10836"/>
                    <a:pt x="37117" y="15147"/>
                    <a:pt x="35335" y="19761"/>
                  </a:cubicBezTo>
                  <a:cubicBezTo>
                    <a:pt x="35147" y="18506"/>
                    <a:pt x="35244" y="17208"/>
                    <a:pt x="35621" y="15991"/>
                  </a:cubicBezTo>
                  <a:lnTo>
                    <a:pt x="35621" y="15991"/>
                  </a:lnTo>
                  <a:cubicBezTo>
                    <a:pt x="34920" y="16968"/>
                    <a:pt x="34219" y="17944"/>
                    <a:pt x="33518" y="18921"/>
                  </a:cubicBezTo>
                  <a:cubicBezTo>
                    <a:pt x="33297" y="17869"/>
                    <a:pt x="33060" y="16721"/>
                    <a:pt x="33272" y="15666"/>
                  </a:cubicBezTo>
                  <a:lnTo>
                    <a:pt x="33272" y="15666"/>
                  </a:lnTo>
                  <a:cubicBezTo>
                    <a:pt x="32483" y="16727"/>
                    <a:pt x="31823" y="17883"/>
                    <a:pt x="31315" y="19104"/>
                  </a:cubicBezTo>
                  <a:cubicBezTo>
                    <a:pt x="31174" y="15637"/>
                    <a:pt x="31999" y="12134"/>
                    <a:pt x="33674" y="9092"/>
                  </a:cubicBezTo>
                  <a:lnTo>
                    <a:pt x="33674" y="9092"/>
                  </a:lnTo>
                  <a:cubicBezTo>
                    <a:pt x="31174" y="11880"/>
                    <a:pt x="29292" y="15220"/>
                    <a:pt x="28194" y="18801"/>
                  </a:cubicBezTo>
                  <a:cubicBezTo>
                    <a:pt x="28281" y="17345"/>
                    <a:pt x="28372" y="15890"/>
                    <a:pt x="28461" y="14434"/>
                  </a:cubicBezTo>
                  <a:lnTo>
                    <a:pt x="28461" y="14434"/>
                  </a:lnTo>
                  <a:cubicBezTo>
                    <a:pt x="27688" y="15988"/>
                    <a:pt x="26917" y="17538"/>
                    <a:pt x="26143" y="19089"/>
                  </a:cubicBezTo>
                  <a:cubicBezTo>
                    <a:pt x="25937" y="18292"/>
                    <a:pt x="25874" y="17461"/>
                    <a:pt x="25958" y="16643"/>
                  </a:cubicBezTo>
                  <a:lnTo>
                    <a:pt x="25958" y="16643"/>
                  </a:lnTo>
                  <a:cubicBezTo>
                    <a:pt x="25438" y="17567"/>
                    <a:pt x="24773" y="18414"/>
                    <a:pt x="24001" y="19141"/>
                  </a:cubicBezTo>
                  <a:cubicBezTo>
                    <a:pt x="24398" y="17205"/>
                    <a:pt x="24242" y="15159"/>
                    <a:pt x="23558" y="13307"/>
                  </a:cubicBezTo>
                  <a:cubicBezTo>
                    <a:pt x="23495" y="15238"/>
                    <a:pt x="23048" y="17156"/>
                    <a:pt x="22243" y="18915"/>
                  </a:cubicBezTo>
                  <a:cubicBezTo>
                    <a:pt x="21208" y="16522"/>
                    <a:pt x="21042" y="13760"/>
                    <a:pt x="21784" y="11257"/>
                  </a:cubicBezTo>
                  <a:lnTo>
                    <a:pt x="21784" y="11257"/>
                  </a:lnTo>
                  <a:cubicBezTo>
                    <a:pt x="20776" y="13133"/>
                    <a:pt x="19985" y="15121"/>
                    <a:pt x="19428" y="17174"/>
                  </a:cubicBezTo>
                  <a:cubicBezTo>
                    <a:pt x="19380" y="12551"/>
                    <a:pt x="20309" y="7917"/>
                    <a:pt x="22138" y="3667"/>
                  </a:cubicBezTo>
                  <a:lnTo>
                    <a:pt x="22138" y="3667"/>
                  </a:lnTo>
                  <a:cubicBezTo>
                    <a:pt x="19084" y="6817"/>
                    <a:pt x="16821" y="10726"/>
                    <a:pt x="15612" y="14940"/>
                  </a:cubicBezTo>
                  <a:cubicBezTo>
                    <a:pt x="15632" y="13301"/>
                    <a:pt x="15653" y="11662"/>
                    <a:pt x="15674" y="10021"/>
                  </a:cubicBezTo>
                  <a:lnTo>
                    <a:pt x="15674" y="10021"/>
                  </a:lnTo>
                  <a:cubicBezTo>
                    <a:pt x="15331" y="12177"/>
                    <a:pt x="14532" y="14256"/>
                    <a:pt x="13347" y="16089"/>
                  </a:cubicBezTo>
                  <a:cubicBezTo>
                    <a:pt x="13169" y="14304"/>
                    <a:pt x="12310" y="12598"/>
                    <a:pt x="10988" y="11387"/>
                  </a:cubicBezTo>
                  <a:cubicBezTo>
                    <a:pt x="10596" y="13472"/>
                    <a:pt x="10203" y="15554"/>
                    <a:pt x="9809" y="17639"/>
                  </a:cubicBezTo>
                  <a:cubicBezTo>
                    <a:pt x="8588" y="11734"/>
                    <a:pt x="10177" y="5603"/>
                    <a:pt x="124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7"/>
            <p:cNvSpPr/>
            <p:nvPr/>
          </p:nvSpPr>
          <p:spPr>
            <a:xfrm>
              <a:off x="2808550" y="4635617"/>
              <a:ext cx="126272" cy="96796"/>
            </a:xfrm>
            <a:custGeom>
              <a:rect b="b" l="l" r="r" t="t"/>
              <a:pathLst>
                <a:path extrusionOk="0" h="2371" w="3093">
                  <a:moveTo>
                    <a:pt x="2753" y="1"/>
                  </a:moveTo>
                  <a:cubicBezTo>
                    <a:pt x="2701" y="1"/>
                    <a:pt x="2649" y="13"/>
                    <a:pt x="2602" y="39"/>
                  </a:cubicBezTo>
                  <a:cubicBezTo>
                    <a:pt x="2579" y="53"/>
                    <a:pt x="2553" y="66"/>
                    <a:pt x="2531" y="79"/>
                  </a:cubicBezTo>
                  <a:cubicBezTo>
                    <a:pt x="2480" y="89"/>
                    <a:pt x="2428" y="106"/>
                    <a:pt x="2378" y="129"/>
                  </a:cubicBezTo>
                  <a:cubicBezTo>
                    <a:pt x="2269" y="147"/>
                    <a:pt x="2178" y="199"/>
                    <a:pt x="2076" y="254"/>
                  </a:cubicBezTo>
                  <a:cubicBezTo>
                    <a:pt x="2059" y="264"/>
                    <a:pt x="1995" y="292"/>
                    <a:pt x="1997" y="292"/>
                  </a:cubicBezTo>
                  <a:cubicBezTo>
                    <a:pt x="1997" y="292"/>
                    <a:pt x="1997" y="292"/>
                    <a:pt x="1997" y="292"/>
                  </a:cubicBezTo>
                  <a:lnTo>
                    <a:pt x="1997" y="292"/>
                  </a:lnTo>
                  <a:cubicBezTo>
                    <a:pt x="1939" y="316"/>
                    <a:pt x="1898" y="337"/>
                    <a:pt x="1842" y="373"/>
                  </a:cubicBezTo>
                  <a:cubicBezTo>
                    <a:pt x="1805" y="396"/>
                    <a:pt x="1764" y="415"/>
                    <a:pt x="1730" y="442"/>
                  </a:cubicBezTo>
                  <a:cubicBezTo>
                    <a:pt x="1719" y="448"/>
                    <a:pt x="1710" y="453"/>
                    <a:pt x="1704" y="457"/>
                  </a:cubicBezTo>
                  <a:lnTo>
                    <a:pt x="1704" y="457"/>
                  </a:lnTo>
                  <a:cubicBezTo>
                    <a:pt x="1666" y="471"/>
                    <a:pt x="1630" y="489"/>
                    <a:pt x="1596" y="512"/>
                  </a:cubicBezTo>
                  <a:cubicBezTo>
                    <a:pt x="1515" y="563"/>
                    <a:pt x="1436" y="616"/>
                    <a:pt x="1359" y="671"/>
                  </a:cubicBezTo>
                  <a:cubicBezTo>
                    <a:pt x="1178" y="799"/>
                    <a:pt x="984" y="926"/>
                    <a:pt x="820" y="1077"/>
                  </a:cubicBezTo>
                  <a:cubicBezTo>
                    <a:pt x="695" y="1193"/>
                    <a:pt x="541" y="1308"/>
                    <a:pt x="445" y="1453"/>
                  </a:cubicBezTo>
                  <a:cubicBezTo>
                    <a:pt x="260" y="1618"/>
                    <a:pt x="8" y="1766"/>
                    <a:pt x="2" y="2038"/>
                  </a:cubicBezTo>
                  <a:cubicBezTo>
                    <a:pt x="0" y="2148"/>
                    <a:pt x="65" y="2265"/>
                    <a:pt x="162" y="2319"/>
                  </a:cubicBezTo>
                  <a:cubicBezTo>
                    <a:pt x="232" y="2356"/>
                    <a:pt x="298" y="2371"/>
                    <a:pt x="363" y="2371"/>
                  </a:cubicBezTo>
                  <a:cubicBezTo>
                    <a:pt x="448" y="2371"/>
                    <a:pt x="533" y="2346"/>
                    <a:pt x="622" y="2316"/>
                  </a:cubicBezTo>
                  <a:cubicBezTo>
                    <a:pt x="698" y="2290"/>
                    <a:pt x="772" y="2261"/>
                    <a:pt x="846" y="2230"/>
                  </a:cubicBezTo>
                  <a:cubicBezTo>
                    <a:pt x="855" y="2227"/>
                    <a:pt x="915" y="2201"/>
                    <a:pt x="946" y="2190"/>
                  </a:cubicBezTo>
                  <a:cubicBezTo>
                    <a:pt x="1049" y="2171"/>
                    <a:pt x="1149" y="2129"/>
                    <a:pt x="1266" y="2077"/>
                  </a:cubicBezTo>
                  <a:cubicBezTo>
                    <a:pt x="1359" y="2036"/>
                    <a:pt x="1457" y="1998"/>
                    <a:pt x="1546" y="1949"/>
                  </a:cubicBezTo>
                  <a:cubicBezTo>
                    <a:pt x="1759" y="1838"/>
                    <a:pt x="1964" y="1673"/>
                    <a:pt x="2149" y="1520"/>
                  </a:cubicBezTo>
                  <a:cubicBezTo>
                    <a:pt x="2334" y="1367"/>
                    <a:pt x="2502" y="1196"/>
                    <a:pt x="2650" y="1007"/>
                  </a:cubicBezTo>
                  <a:lnTo>
                    <a:pt x="2650" y="1007"/>
                  </a:lnTo>
                  <a:cubicBezTo>
                    <a:pt x="2634" y="1028"/>
                    <a:pt x="2628" y="1036"/>
                    <a:pt x="2629" y="1036"/>
                  </a:cubicBezTo>
                  <a:cubicBezTo>
                    <a:pt x="2631" y="1036"/>
                    <a:pt x="2701" y="952"/>
                    <a:pt x="2711" y="940"/>
                  </a:cubicBezTo>
                  <a:cubicBezTo>
                    <a:pt x="2775" y="864"/>
                    <a:pt x="2815" y="799"/>
                    <a:pt x="2857" y="705"/>
                  </a:cubicBezTo>
                  <a:cubicBezTo>
                    <a:pt x="2866" y="683"/>
                    <a:pt x="2871" y="673"/>
                    <a:pt x="2871" y="673"/>
                  </a:cubicBezTo>
                  <a:lnTo>
                    <a:pt x="2871" y="673"/>
                  </a:lnTo>
                  <a:cubicBezTo>
                    <a:pt x="2871" y="673"/>
                    <a:pt x="2868" y="682"/>
                    <a:pt x="2860" y="700"/>
                  </a:cubicBezTo>
                  <a:cubicBezTo>
                    <a:pt x="2879" y="677"/>
                    <a:pt x="2894" y="656"/>
                    <a:pt x="2911" y="633"/>
                  </a:cubicBezTo>
                  <a:cubicBezTo>
                    <a:pt x="2928" y="601"/>
                    <a:pt x="2940" y="570"/>
                    <a:pt x="2947" y="537"/>
                  </a:cubicBezTo>
                  <a:cubicBezTo>
                    <a:pt x="2970" y="509"/>
                    <a:pt x="2990" y="480"/>
                    <a:pt x="3013" y="451"/>
                  </a:cubicBezTo>
                  <a:cubicBezTo>
                    <a:pt x="3092" y="346"/>
                    <a:pt x="3050" y="173"/>
                    <a:pt x="2966" y="86"/>
                  </a:cubicBezTo>
                  <a:cubicBezTo>
                    <a:pt x="2909" y="29"/>
                    <a:pt x="2831" y="1"/>
                    <a:pt x="275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7"/>
            <p:cNvSpPr/>
            <p:nvPr/>
          </p:nvSpPr>
          <p:spPr>
            <a:xfrm>
              <a:off x="2666926" y="4783243"/>
              <a:ext cx="84712" cy="71852"/>
            </a:xfrm>
            <a:custGeom>
              <a:rect b="b" l="l" r="r" t="t"/>
              <a:pathLst>
                <a:path extrusionOk="0" h="1760" w="2075">
                  <a:moveTo>
                    <a:pt x="1850" y="21"/>
                  </a:moveTo>
                  <a:lnTo>
                    <a:pt x="1850" y="21"/>
                  </a:lnTo>
                  <a:cubicBezTo>
                    <a:pt x="1853" y="21"/>
                    <a:pt x="1856" y="22"/>
                    <a:pt x="1860" y="22"/>
                  </a:cubicBezTo>
                  <a:cubicBezTo>
                    <a:pt x="1857" y="22"/>
                    <a:pt x="1853" y="21"/>
                    <a:pt x="1850" y="21"/>
                  </a:cubicBezTo>
                  <a:close/>
                  <a:moveTo>
                    <a:pt x="1723" y="0"/>
                  </a:moveTo>
                  <a:cubicBezTo>
                    <a:pt x="1633" y="0"/>
                    <a:pt x="1553" y="36"/>
                    <a:pt x="1472" y="75"/>
                  </a:cubicBezTo>
                  <a:cubicBezTo>
                    <a:pt x="1419" y="95"/>
                    <a:pt x="1370" y="120"/>
                    <a:pt x="1323" y="156"/>
                  </a:cubicBezTo>
                  <a:cubicBezTo>
                    <a:pt x="1269" y="196"/>
                    <a:pt x="1216" y="234"/>
                    <a:pt x="1162" y="274"/>
                  </a:cubicBezTo>
                  <a:cubicBezTo>
                    <a:pt x="1043" y="364"/>
                    <a:pt x="933" y="462"/>
                    <a:pt x="819" y="555"/>
                  </a:cubicBezTo>
                  <a:cubicBezTo>
                    <a:pt x="791" y="576"/>
                    <a:pt x="765" y="595"/>
                    <a:pt x="739" y="617"/>
                  </a:cubicBezTo>
                  <a:cubicBezTo>
                    <a:pt x="716" y="639"/>
                    <a:pt x="706" y="653"/>
                    <a:pt x="684" y="682"/>
                  </a:cubicBezTo>
                  <a:cubicBezTo>
                    <a:pt x="678" y="691"/>
                    <a:pt x="671" y="698"/>
                    <a:pt x="665" y="707"/>
                  </a:cubicBezTo>
                  <a:lnTo>
                    <a:pt x="665" y="707"/>
                  </a:lnTo>
                  <a:cubicBezTo>
                    <a:pt x="670" y="699"/>
                    <a:pt x="676" y="691"/>
                    <a:pt x="683" y="683"/>
                  </a:cubicBezTo>
                  <a:cubicBezTo>
                    <a:pt x="671" y="683"/>
                    <a:pt x="629" y="734"/>
                    <a:pt x="619" y="743"/>
                  </a:cubicBezTo>
                  <a:cubicBezTo>
                    <a:pt x="594" y="766"/>
                    <a:pt x="570" y="789"/>
                    <a:pt x="545" y="810"/>
                  </a:cubicBezTo>
                  <a:cubicBezTo>
                    <a:pt x="493" y="857"/>
                    <a:pt x="440" y="898"/>
                    <a:pt x="396" y="955"/>
                  </a:cubicBezTo>
                  <a:cubicBezTo>
                    <a:pt x="394" y="958"/>
                    <a:pt x="382" y="975"/>
                    <a:pt x="371" y="993"/>
                  </a:cubicBezTo>
                  <a:cubicBezTo>
                    <a:pt x="365" y="996"/>
                    <a:pt x="359" y="1002"/>
                    <a:pt x="356" y="1004"/>
                  </a:cubicBezTo>
                  <a:cubicBezTo>
                    <a:pt x="332" y="1025"/>
                    <a:pt x="309" y="1050"/>
                    <a:pt x="283" y="1073"/>
                  </a:cubicBezTo>
                  <a:cubicBezTo>
                    <a:pt x="153" y="1195"/>
                    <a:pt x="0" y="1346"/>
                    <a:pt x="58" y="1543"/>
                  </a:cubicBezTo>
                  <a:cubicBezTo>
                    <a:pt x="98" y="1676"/>
                    <a:pt x="223" y="1759"/>
                    <a:pt x="358" y="1759"/>
                  </a:cubicBezTo>
                  <a:cubicBezTo>
                    <a:pt x="372" y="1759"/>
                    <a:pt x="386" y="1758"/>
                    <a:pt x="400" y="1757"/>
                  </a:cubicBezTo>
                  <a:cubicBezTo>
                    <a:pt x="487" y="1744"/>
                    <a:pt x="571" y="1705"/>
                    <a:pt x="649" y="1662"/>
                  </a:cubicBezTo>
                  <a:cubicBezTo>
                    <a:pt x="700" y="1636"/>
                    <a:pt x="751" y="1608"/>
                    <a:pt x="800" y="1578"/>
                  </a:cubicBezTo>
                  <a:cubicBezTo>
                    <a:pt x="805" y="1576"/>
                    <a:pt x="806" y="1575"/>
                    <a:pt x="809" y="1573"/>
                  </a:cubicBezTo>
                  <a:cubicBezTo>
                    <a:pt x="831" y="1565"/>
                    <a:pt x="858" y="1556"/>
                    <a:pt x="862" y="1555"/>
                  </a:cubicBezTo>
                  <a:lnTo>
                    <a:pt x="862" y="1555"/>
                  </a:lnTo>
                  <a:cubicBezTo>
                    <a:pt x="862" y="1555"/>
                    <a:pt x="862" y="1555"/>
                    <a:pt x="861" y="1555"/>
                  </a:cubicBezTo>
                  <a:cubicBezTo>
                    <a:pt x="862" y="1555"/>
                    <a:pt x="863" y="1555"/>
                    <a:pt x="863" y="1555"/>
                  </a:cubicBezTo>
                  <a:lnTo>
                    <a:pt x="863" y="1555"/>
                  </a:lnTo>
                  <a:cubicBezTo>
                    <a:pt x="863" y="1555"/>
                    <a:pt x="863" y="1555"/>
                    <a:pt x="862" y="1555"/>
                  </a:cubicBezTo>
                  <a:lnTo>
                    <a:pt x="862" y="1555"/>
                  </a:lnTo>
                  <a:cubicBezTo>
                    <a:pt x="906" y="1536"/>
                    <a:pt x="943" y="1515"/>
                    <a:pt x="982" y="1489"/>
                  </a:cubicBezTo>
                  <a:cubicBezTo>
                    <a:pt x="1029" y="1459"/>
                    <a:pt x="1077" y="1425"/>
                    <a:pt x="1126" y="1393"/>
                  </a:cubicBezTo>
                  <a:cubicBezTo>
                    <a:pt x="1135" y="1386"/>
                    <a:pt x="1196" y="1355"/>
                    <a:pt x="1196" y="1346"/>
                  </a:cubicBezTo>
                  <a:lnTo>
                    <a:pt x="1196" y="1346"/>
                  </a:lnTo>
                  <a:cubicBezTo>
                    <a:pt x="1187" y="1349"/>
                    <a:pt x="1180" y="1351"/>
                    <a:pt x="1171" y="1354"/>
                  </a:cubicBezTo>
                  <a:lnTo>
                    <a:pt x="1171" y="1354"/>
                  </a:lnTo>
                  <a:cubicBezTo>
                    <a:pt x="1178" y="1351"/>
                    <a:pt x="1186" y="1348"/>
                    <a:pt x="1196" y="1344"/>
                  </a:cubicBezTo>
                  <a:cubicBezTo>
                    <a:pt x="1249" y="1321"/>
                    <a:pt x="1268" y="1306"/>
                    <a:pt x="1316" y="1271"/>
                  </a:cubicBezTo>
                  <a:cubicBezTo>
                    <a:pt x="1436" y="1178"/>
                    <a:pt x="1555" y="1079"/>
                    <a:pt x="1669" y="975"/>
                  </a:cubicBezTo>
                  <a:cubicBezTo>
                    <a:pt x="1723" y="927"/>
                    <a:pt x="1770" y="872"/>
                    <a:pt x="1820" y="821"/>
                  </a:cubicBezTo>
                  <a:cubicBezTo>
                    <a:pt x="1843" y="796"/>
                    <a:pt x="1868" y="773"/>
                    <a:pt x="1889" y="746"/>
                  </a:cubicBezTo>
                  <a:cubicBezTo>
                    <a:pt x="1924" y="705"/>
                    <a:pt x="1952" y="666"/>
                    <a:pt x="1973" y="614"/>
                  </a:cubicBezTo>
                  <a:cubicBezTo>
                    <a:pt x="1975" y="611"/>
                    <a:pt x="1975" y="607"/>
                    <a:pt x="1976" y="604"/>
                  </a:cubicBezTo>
                  <a:cubicBezTo>
                    <a:pt x="2025" y="527"/>
                    <a:pt x="2071" y="443"/>
                    <a:pt x="2071" y="344"/>
                  </a:cubicBezTo>
                  <a:cubicBezTo>
                    <a:pt x="2068" y="315"/>
                    <a:pt x="2065" y="285"/>
                    <a:pt x="2059" y="256"/>
                  </a:cubicBezTo>
                  <a:cubicBezTo>
                    <a:pt x="2060" y="248"/>
                    <a:pt x="2060" y="239"/>
                    <a:pt x="2063" y="231"/>
                  </a:cubicBezTo>
                  <a:cubicBezTo>
                    <a:pt x="2075" y="134"/>
                    <a:pt x="2025" y="9"/>
                    <a:pt x="1910" y="9"/>
                  </a:cubicBezTo>
                  <a:cubicBezTo>
                    <a:pt x="1904" y="9"/>
                    <a:pt x="1898" y="9"/>
                    <a:pt x="1892" y="10"/>
                  </a:cubicBezTo>
                  <a:cubicBezTo>
                    <a:pt x="1880" y="11"/>
                    <a:pt x="1819" y="12"/>
                    <a:pt x="1833" y="17"/>
                  </a:cubicBezTo>
                  <a:lnTo>
                    <a:pt x="1833" y="17"/>
                  </a:lnTo>
                  <a:cubicBezTo>
                    <a:pt x="1812" y="12"/>
                    <a:pt x="1791" y="6"/>
                    <a:pt x="1770" y="4"/>
                  </a:cubicBezTo>
                  <a:cubicBezTo>
                    <a:pt x="1754" y="1"/>
                    <a:pt x="1738" y="0"/>
                    <a:pt x="17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7"/>
            <p:cNvSpPr/>
            <p:nvPr/>
          </p:nvSpPr>
          <p:spPr>
            <a:xfrm>
              <a:off x="3017740" y="4725434"/>
              <a:ext cx="80548" cy="78180"/>
            </a:xfrm>
            <a:custGeom>
              <a:rect b="b" l="l" r="r" t="t"/>
              <a:pathLst>
                <a:path extrusionOk="0" h="1915" w="1973">
                  <a:moveTo>
                    <a:pt x="1488" y="1"/>
                  </a:moveTo>
                  <a:cubicBezTo>
                    <a:pt x="1450" y="1"/>
                    <a:pt x="1412" y="5"/>
                    <a:pt x="1375" y="13"/>
                  </a:cubicBezTo>
                  <a:cubicBezTo>
                    <a:pt x="1314" y="27"/>
                    <a:pt x="1254" y="58"/>
                    <a:pt x="1198" y="85"/>
                  </a:cubicBezTo>
                  <a:cubicBezTo>
                    <a:pt x="1174" y="97"/>
                    <a:pt x="1148" y="111"/>
                    <a:pt x="1125" y="123"/>
                  </a:cubicBezTo>
                  <a:cubicBezTo>
                    <a:pt x="1065" y="139"/>
                    <a:pt x="1007" y="161"/>
                    <a:pt x="951" y="203"/>
                  </a:cubicBezTo>
                  <a:cubicBezTo>
                    <a:pt x="909" y="233"/>
                    <a:pt x="865" y="264"/>
                    <a:pt x="824" y="294"/>
                  </a:cubicBezTo>
                  <a:cubicBezTo>
                    <a:pt x="712" y="378"/>
                    <a:pt x="606" y="462"/>
                    <a:pt x="506" y="557"/>
                  </a:cubicBezTo>
                  <a:cubicBezTo>
                    <a:pt x="405" y="653"/>
                    <a:pt x="334" y="768"/>
                    <a:pt x="251" y="878"/>
                  </a:cubicBezTo>
                  <a:cubicBezTo>
                    <a:pt x="222" y="916"/>
                    <a:pt x="193" y="955"/>
                    <a:pt x="167" y="997"/>
                  </a:cubicBezTo>
                  <a:cubicBezTo>
                    <a:pt x="108" y="1082"/>
                    <a:pt x="77" y="1177"/>
                    <a:pt x="73" y="1275"/>
                  </a:cubicBezTo>
                  <a:cubicBezTo>
                    <a:pt x="68" y="1290"/>
                    <a:pt x="60" y="1307"/>
                    <a:pt x="53" y="1322"/>
                  </a:cubicBezTo>
                  <a:cubicBezTo>
                    <a:pt x="25" y="1391"/>
                    <a:pt x="18" y="1464"/>
                    <a:pt x="12" y="1539"/>
                  </a:cubicBezTo>
                  <a:cubicBezTo>
                    <a:pt x="1" y="1669"/>
                    <a:pt x="92" y="1801"/>
                    <a:pt x="199" y="1864"/>
                  </a:cubicBezTo>
                  <a:cubicBezTo>
                    <a:pt x="259" y="1899"/>
                    <a:pt x="319" y="1914"/>
                    <a:pt x="379" y="1914"/>
                  </a:cubicBezTo>
                  <a:cubicBezTo>
                    <a:pt x="447" y="1914"/>
                    <a:pt x="515" y="1895"/>
                    <a:pt x="581" y="1864"/>
                  </a:cubicBezTo>
                  <a:cubicBezTo>
                    <a:pt x="631" y="1841"/>
                    <a:pt x="674" y="1809"/>
                    <a:pt x="719" y="1777"/>
                  </a:cubicBezTo>
                  <a:cubicBezTo>
                    <a:pt x="760" y="1763"/>
                    <a:pt x="802" y="1748"/>
                    <a:pt x="836" y="1724"/>
                  </a:cubicBezTo>
                  <a:cubicBezTo>
                    <a:pt x="897" y="1684"/>
                    <a:pt x="948" y="1635"/>
                    <a:pt x="999" y="1586"/>
                  </a:cubicBezTo>
                  <a:cubicBezTo>
                    <a:pt x="1038" y="1548"/>
                    <a:pt x="1077" y="1511"/>
                    <a:pt x="1117" y="1478"/>
                  </a:cubicBezTo>
                  <a:cubicBezTo>
                    <a:pt x="1229" y="1395"/>
                    <a:pt x="1328" y="1288"/>
                    <a:pt x="1422" y="1191"/>
                  </a:cubicBezTo>
                  <a:cubicBezTo>
                    <a:pt x="1467" y="1146"/>
                    <a:pt x="1513" y="1101"/>
                    <a:pt x="1558" y="1059"/>
                  </a:cubicBezTo>
                  <a:cubicBezTo>
                    <a:pt x="1581" y="1038"/>
                    <a:pt x="1606" y="1017"/>
                    <a:pt x="1629" y="997"/>
                  </a:cubicBezTo>
                  <a:cubicBezTo>
                    <a:pt x="1659" y="963"/>
                    <a:pt x="1684" y="928"/>
                    <a:pt x="1705" y="891"/>
                  </a:cubicBezTo>
                  <a:cubicBezTo>
                    <a:pt x="1726" y="870"/>
                    <a:pt x="1748" y="847"/>
                    <a:pt x="1771" y="826"/>
                  </a:cubicBezTo>
                  <a:cubicBezTo>
                    <a:pt x="1813" y="786"/>
                    <a:pt x="1856" y="740"/>
                    <a:pt x="1885" y="688"/>
                  </a:cubicBezTo>
                  <a:cubicBezTo>
                    <a:pt x="1916" y="638"/>
                    <a:pt x="1932" y="581"/>
                    <a:pt x="1940" y="525"/>
                  </a:cubicBezTo>
                  <a:cubicBezTo>
                    <a:pt x="1972" y="420"/>
                    <a:pt x="1964" y="305"/>
                    <a:pt x="1908" y="206"/>
                  </a:cubicBezTo>
                  <a:cubicBezTo>
                    <a:pt x="1848" y="105"/>
                    <a:pt x="1728" y="21"/>
                    <a:pt x="1604" y="13"/>
                  </a:cubicBezTo>
                  <a:cubicBezTo>
                    <a:pt x="1566" y="5"/>
                    <a:pt x="1527" y="1"/>
                    <a:pt x="14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7"/>
            <p:cNvSpPr/>
            <p:nvPr/>
          </p:nvSpPr>
          <p:spPr>
            <a:xfrm>
              <a:off x="3265593" y="4759890"/>
              <a:ext cx="92265" cy="76710"/>
            </a:xfrm>
            <a:custGeom>
              <a:rect b="b" l="l" r="r" t="t"/>
              <a:pathLst>
                <a:path extrusionOk="0" h="1879" w="2260">
                  <a:moveTo>
                    <a:pt x="1900" y="0"/>
                  </a:moveTo>
                  <a:cubicBezTo>
                    <a:pt x="1831" y="0"/>
                    <a:pt x="1763" y="19"/>
                    <a:pt x="1696" y="46"/>
                  </a:cubicBezTo>
                  <a:cubicBezTo>
                    <a:pt x="1661" y="46"/>
                    <a:pt x="1624" y="49"/>
                    <a:pt x="1587" y="61"/>
                  </a:cubicBezTo>
                  <a:cubicBezTo>
                    <a:pt x="1534" y="73"/>
                    <a:pt x="1482" y="101"/>
                    <a:pt x="1433" y="127"/>
                  </a:cubicBezTo>
                  <a:cubicBezTo>
                    <a:pt x="1389" y="153"/>
                    <a:pt x="1345" y="179"/>
                    <a:pt x="1302" y="206"/>
                  </a:cubicBezTo>
                  <a:cubicBezTo>
                    <a:pt x="1249" y="226"/>
                    <a:pt x="1194" y="247"/>
                    <a:pt x="1146" y="276"/>
                  </a:cubicBezTo>
                  <a:cubicBezTo>
                    <a:pt x="1097" y="307"/>
                    <a:pt x="1047" y="344"/>
                    <a:pt x="1000" y="376"/>
                  </a:cubicBezTo>
                  <a:cubicBezTo>
                    <a:pt x="876" y="460"/>
                    <a:pt x="757" y="551"/>
                    <a:pt x="639" y="644"/>
                  </a:cubicBezTo>
                  <a:cubicBezTo>
                    <a:pt x="596" y="679"/>
                    <a:pt x="551" y="710"/>
                    <a:pt x="516" y="750"/>
                  </a:cubicBezTo>
                  <a:cubicBezTo>
                    <a:pt x="474" y="794"/>
                    <a:pt x="441" y="843"/>
                    <a:pt x="401" y="887"/>
                  </a:cubicBezTo>
                  <a:cubicBezTo>
                    <a:pt x="294" y="1011"/>
                    <a:pt x="169" y="1142"/>
                    <a:pt x="138" y="1306"/>
                  </a:cubicBezTo>
                  <a:cubicBezTo>
                    <a:pt x="103" y="1362"/>
                    <a:pt x="73" y="1422"/>
                    <a:pt x="53" y="1489"/>
                  </a:cubicBezTo>
                  <a:cubicBezTo>
                    <a:pt x="1" y="1671"/>
                    <a:pt x="144" y="1878"/>
                    <a:pt x="338" y="1878"/>
                  </a:cubicBezTo>
                  <a:cubicBezTo>
                    <a:pt x="342" y="1878"/>
                    <a:pt x="346" y="1878"/>
                    <a:pt x="351" y="1878"/>
                  </a:cubicBezTo>
                  <a:cubicBezTo>
                    <a:pt x="424" y="1874"/>
                    <a:pt x="490" y="1858"/>
                    <a:pt x="557" y="1835"/>
                  </a:cubicBezTo>
                  <a:cubicBezTo>
                    <a:pt x="564" y="1836"/>
                    <a:pt x="571" y="1836"/>
                    <a:pt x="577" y="1836"/>
                  </a:cubicBezTo>
                  <a:cubicBezTo>
                    <a:pt x="774" y="1836"/>
                    <a:pt x="960" y="1712"/>
                    <a:pt x="1136" y="1629"/>
                  </a:cubicBezTo>
                  <a:cubicBezTo>
                    <a:pt x="1215" y="1591"/>
                    <a:pt x="1281" y="1536"/>
                    <a:pt x="1349" y="1483"/>
                  </a:cubicBezTo>
                  <a:cubicBezTo>
                    <a:pt x="1442" y="1409"/>
                    <a:pt x="1536" y="1339"/>
                    <a:pt x="1623" y="1260"/>
                  </a:cubicBezTo>
                  <a:cubicBezTo>
                    <a:pt x="1681" y="1206"/>
                    <a:pt x="1746" y="1154"/>
                    <a:pt x="1803" y="1096"/>
                  </a:cubicBezTo>
                  <a:cubicBezTo>
                    <a:pt x="1839" y="1055"/>
                    <a:pt x="1875" y="1012"/>
                    <a:pt x="1907" y="967"/>
                  </a:cubicBezTo>
                  <a:cubicBezTo>
                    <a:pt x="1907" y="965"/>
                    <a:pt x="1908" y="965"/>
                    <a:pt x="1908" y="964"/>
                  </a:cubicBezTo>
                  <a:lnTo>
                    <a:pt x="1925" y="947"/>
                  </a:lnTo>
                  <a:lnTo>
                    <a:pt x="1960" y="912"/>
                  </a:lnTo>
                  <a:cubicBezTo>
                    <a:pt x="2007" y="863"/>
                    <a:pt x="2052" y="818"/>
                    <a:pt x="2090" y="759"/>
                  </a:cubicBezTo>
                  <a:cubicBezTo>
                    <a:pt x="2119" y="721"/>
                    <a:pt x="2139" y="676"/>
                    <a:pt x="2151" y="629"/>
                  </a:cubicBezTo>
                  <a:cubicBezTo>
                    <a:pt x="2174" y="605"/>
                    <a:pt x="2191" y="570"/>
                    <a:pt x="2204" y="545"/>
                  </a:cubicBezTo>
                  <a:cubicBezTo>
                    <a:pt x="2244" y="467"/>
                    <a:pt x="2259" y="385"/>
                    <a:pt x="2246" y="302"/>
                  </a:cubicBezTo>
                  <a:cubicBezTo>
                    <a:pt x="2246" y="173"/>
                    <a:pt x="2154" y="52"/>
                    <a:pt x="2027" y="24"/>
                  </a:cubicBezTo>
                  <a:cubicBezTo>
                    <a:pt x="1985" y="8"/>
                    <a:pt x="1942" y="0"/>
                    <a:pt x="190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7"/>
            <p:cNvSpPr/>
            <p:nvPr/>
          </p:nvSpPr>
          <p:spPr>
            <a:xfrm>
              <a:off x="3111435" y="4880081"/>
              <a:ext cx="74424" cy="68831"/>
            </a:xfrm>
            <a:custGeom>
              <a:rect b="b" l="l" r="r" t="t"/>
              <a:pathLst>
                <a:path extrusionOk="0" h="1686" w="1823">
                  <a:moveTo>
                    <a:pt x="1512" y="1"/>
                  </a:moveTo>
                  <a:cubicBezTo>
                    <a:pt x="1484" y="1"/>
                    <a:pt x="1455" y="5"/>
                    <a:pt x="1424" y="15"/>
                  </a:cubicBezTo>
                  <a:cubicBezTo>
                    <a:pt x="1371" y="34"/>
                    <a:pt x="1326" y="64"/>
                    <a:pt x="1280" y="95"/>
                  </a:cubicBezTo>
                  <a:cubicBezTo>
                    <a:pt x="1250" y="114"/>
                    <a:pt x="1218" y="133"/>
                    <a:pt x="1189" y="156"/>
                  </a:cubicBezTo>
                  <a:lnTo>
                    <a:pt x="1184" y="160"/>
                  </a:lnTo>
                  <a:cubicBezTo>
                    <a:pt x="1146" y="168"/>
                    <a:pt x="1100" y="188"/>
                    <a:pt x="1076" y="203"/>
                  </a:cubicBezTo>
                  <a:cubicBezTo>
                    <a:pt x="995" y="255"/>
                    <a:pt x="920" y="325"/>
                    <a:pt x="844" y="385"/>
                  </a:cubicBezTo>
                  <a:cubicBezTo>
                    <a:pt x="798" y="418"/>
                    <a:pt x="754" y="455"/>
                    <a:pt x="708" y="489"/>
                  </a:cubicBezTo>
                  <a:cubicBezTo>
                    <a:pt x="570" y="592"/>
                    <a:pt x="419" y="693"/>
                    <a:pt x="308" y="825"/>
                  </a:cubicBezTo>
                  <a:lnTo>
                    <a:pt x="164" y="997"/>
                  </a:lnTo>
                  <a:cubicBezTo>
                    <a:pt x="135" y="1031"/>
                    <a:pt x="105" y="1066"/>
                    <a:pt x="82" y="1102"/>
                  </a:cubicBezTo>
                  <a:cubicBezTo>
                    <a:pt x="68" y="1118"/>
                    <a:pt x="60" y="1136"/>
                    <a:pt x="56" y="1156"/>
                  </a:cubicBezTo>
                  <a:cubicBezTo>
                    <a:pt x="43" y="1186"/>
                    <a:pt x="37" y="1200"/>
                    <a:pt x="36" y="1200"/>
                  </a:cubicBezTo>
                  <a:cubicBezTo>
                    <a:pt x="36" y="1200"/>
                    <a:pt x="43" y="1184"/>
                    <a:pt x="56" y="1153"/>
                  </a:cubicBezTo>
                  <a:lnTo>
                    <a:pt x="56" y="1153"/>
                  </a:lnTo>
                  <a:lnTo>
                    <a:pt x="19" y="1237"/>
                  </a:lnTo>
                  <a:cubicBezTo>
                    <a:pt x="16" y="1267"/>
                    <a:pt x="12" y="1301"/>
                    <a:pt x="5" y="1331"/>
                  </a:cubicBezTo>
                  <a:cubicBezTo>
                    <a:pt x="5" y="1336"/>
                    <a:pt x="8" y="1344"/>
                    <a:pt x="8" y="1350"/>
                  </a:cubicBezTo>
                  <a:cubicBezTo>
                    <a:pt x="5" y="1365"/>
                    <a:pt x="1" y="1380"/>
                    <a:pt x="1" y="1397"/>
                  </a:cubicBezTo>
                  <a:cubicBezTo>
                    <a:pt x="1" y="1564"/>
                    <a:pt x="132" y="1669"/>
                    <a:pt x="286" y="1684"/>
                  </a:cubicBezTo>
                  <a:cubicBezTo>
                    <a:pt x="294" y="1684"/>
                    <a:pt x="303" y="1683"/>
                    <a:pt x="311" y="1683"/>
                  </a:cubicBezTo>
                  <a:cubicBezTo>
                    <a:pt x="324" y="1684"/>
                    <a:pt x="337" y="1685"/>
                    <a:pt x="351" y="1685"/>
                  </a:cubicBezTo>
                  <a:cubicBezTo>
                    <a:pt x="521" y="1685"/>
                    <a:pt x="695" y="1555"/>
                    <a:pt x="830" y="1463"/>
                  </a:cubicBezTo>
                  <a:cubicBezTo>
                    <a:pt x="986" y="1356"/>
                    <a:pt x="1112" y="1212"/>
                    <a:pt x="1242" y="1078"/>
                  </a:cubicBezTo>
                  <a:cubicBezTo>
                    <a:pt x="1299" y="1023"/>
                    <a:pt x="1352" y="967"/>
                    <a:pt x="1407" y="910"/>
                  </a:cubicBezTo>
                  <a:cubicBezTo>
                    <a:pt x="1433" y="884"/>
                    <a:pt x="1459" y="857"/>
                    <a:pt x="1485" y="831"/>
                  </a:cubicBezTo>
                  <a:cubicBezTo>
                    <a:pt x="1499" y="815"/>
                    <a:pt x="1516" y="802"/>
                    <a:pt x="1529" y="786"/>
                  </a:cubicBezTo>
                  <a:cubicBezTo>
                    <a:pt x="1548" y="762"/>
                    <a:pt x="1567" y="737"/>
                    <a:pt x="1589" y="710"/>
                  </a:cubicBezTo>
                  <a:cubicBezTo>
                    <a:pt x="1598" y="692"/>
                    <a:pt x="1606" y="670"/>
                    <a:pt x="1613" y="650"/>
                  </a:cubicBezTo>
                  <a:cubicBezTo>
                    <a:pt x="1616" y="647"/>
                    <a:pt x="1621" y="641"/>
                    <a:pt x="1624" y="638"/>
                  </a:cubicBezTo>
                  <a:cubicBezTo>
                    <a:pt x="1651" y="605"/>
                    <a:pt x="1677" y="574"/>
                    <a:pt x="1705" y="542"/>
                  </a:cubicBezTo>
                  <a:cubicBezTo>
                    <a:pt x="1764" y="472"/>
                    <a:pt x="1822" y="389"/>
                    <a:pt x="1818" y="290"/>
                  </a:cubicBezTo>
                  <a:cubicBezTo>
                    <a:pt x="1815" y="202"/>
                    <a:pt x="1774" y="82"/>
                    <a:pt x="1680" y="43"/>
                  </a:cubicBezTo>
                  <a:cubicBezTo>
                    <a:pt x="1622" y="18"/>
                    <a:pt x="1569" y="1"/>
                    <a:pt x="1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7"/>
            <p:cNvSpPr/>
            <p:nvPr/>
          </p:nvSpPr>
          <p:spPr>
            <a:xfrm>
              <a:off x="3317359" y="4839296"/>
              <a:ext cx="71403" cy="65116"/>
            </a:xfrm>
            <a:custGeom>
              <a:rect b="b" l="l" r="r" t="t"/>
              <a:pathLst>
                <a:path extrusionOk="0" h="1595" w="1749">
                  <a:moveTo>
                    <a:pt x="1338" y="1"/>
                  </a:moveTo>
                  <a:cubicBezTo>
                    <a:pt x="1328" y="1"/>
                    <a:pt x="1319" y="1"/>
                    <a:pt x="1309" y="2"/>
                  </a:cubicBezTo>
                  <a:cubicBezTo>
                    <a:pt x="1289" y="2"/>
                    <a:pt x="1272" y="3"/>
                    <a:pt x="1252" y="5"/>
                  </a:cubicBezTo>
                  <a:cubicBezTo>
                    <a:pt x="1247" y="5"/>
                    <a:pt x="1242" y="5"/>
                    <a:pt x="1237" y="5"/>
                  </a:cubicBezTo>
                  <a:cubicBezTo>
                    <a:pt x="1103" y="5"/>
                    <a:pt x="989" y="79"/>
                    <a:pt x="892" y="165"/>
                  </a:cubicBezTo>
                  <a:cubicBezTo>
                    <a:pt x="891" y="167"/>
                    <a:pt x="886" y="168"/>
                    <a:pt x="884" y="171"/>
                  </a:cubicBezTo>
                  <a:cubicBezTo>
                    <a:pt x="762" y="242"/>
                    <a:pt x="663" y="356"/>
                    <a:pt x="553" y="445"/>
                  </a:cubicBezTo>
                  <a:cubicBezTo>
                    <a:pt x="550" y="446"/>
                    <a:pt x="547" y="448"/>
                    <a:pt x="545" y="449"/>
                  </a:cubicBezTo>
                  <a:cubicBezTo>
                    <a:pt x="480" y="500"/>
                    <a:pt x="484" y="495"/>
                    <a:pt x="434" y="559"/>
                  </a:cubicBezTo>
                  <a:cubicBezTo>
                    <a:pt x="394" y="599"/>
                    <a:pt x="352" y="637"/>
                    <a:pt x="310" y="674"/>
                  </a:cubicBezTo>
                  <a:cubicBezTo>
                    <a:pt x="220" y="747"/>
                    <a:pt x="145" y="845"/>
                    <a:pt x="104" y="956"/>
                  </a:cubicBezTo>
                  <a:cubicBezTo>
                    <a:pt x="100" y="959"/>
                    <a:pt x="97" y="965"/>
                    <a:pt x="95" y="968"/>
                  </a:cubicBezTo>
                  <a:cubicBezTo>
                    <a:pt x="98" y="965"/>
                    <a:pt x="100" y="961"/>
                    <a:pt x="104" y="956"/>
                  </a:cubicBezTo>
                  <a:lnTo>
                    <a:pt x="104" y="956"/>
                  </a:lnTo>
                  <a:cubicBezTo>
                    <a:pt x="103" y="959"/>
                    <a:pt x="103" y="961"/>
                    <a:pt x="100" y="965"/>
                  </a:cubicBezTo>
                  <a:cubicBezTo>
                    <a:pt x="75" y="1004"/>
                    <a:pt x="52" y="1042"/>
                    <a:pt x="42" y="1091"/>
                  </a:cubicBezTo>
                  <a:cubicBezTo>
                    <a:pt x="0" y="1248"/>
                    <a:pt x="68" y="1430"/>
                    <a:pt x="211" y="1509"/>
                  </a:cubicBezTo>
                  <a:cubicBezTo>
                    <a:pt x="268" y="1541"/>
                    <a:pt x="327" y="1555"/>
                    <a:pt x="388" y="1562"/>
                  </a:cubicBezTo>
                  <a:cubicBezTo>
                    <a:pt x="440" y="1582"/>
                    <a:pt x="495" y="1594"/>
                    <a:pt x="553" y="1594"/>
                  </a:cubicBezTo>
                  <a:cubicBezTo>
                    <a:pt x="565" y="1594"/>
                    <a:pt x="579" y="1594"/>
                    <a:pt x="593" y="1593"/>
                  </a:cubicBezTo>
                  <a:cubicBezTo>
                    <a:pt x="726" y="1584"/>
                    <a:pt x="759" y="1572"/>
                    <a:pt x="878" y="1521"/>
                  </a:cubicBezTo>
                  <a:cubicBezTo>
                    <a:pt x="897" y="1514"/>
                    <a:pt x="912" y="1504"/>
                    <a:pt x="929" y="1498"/>
                  </a:cubicBezTo>
                  <a:cubicBezTo>
                    <a:pt x="978" y="1475"/>
                    <a:pt x="1026" y="1446"/>
                    <a:pt x="1074" y="1419"/>
                  </a:cubicBezTo>
                  <a:cubicBezTo>
                    <a:pt x="1106" y="1407"/>
                    <a:pt x="1138" y="1393"/>
                    <a:pt x="1168" y="1373"/>
                  </a:cubicBezTo>
                  <a:cubicBezTo>
                    <a:pt x="1225" y="1339"/>
                    <a:pt x="1275" y="1295"/>
                    <a:pt x="1320" y="1248"/>
                  </a:cubicBezTo>
                  <a:cubicBezTo>
                    <a:pt x="1350" y="1216"/>
                    <a:pt x="1379" y="1182"/>
                    <a:pt x="1408" y="1150"/>
                  </a:cubicBezTo>
                  <a:cubicBezTo>
                    <a:pt x="1515" y="1022"/>
                    <a:pt x="1631" y="891"/>
                    <a:pt x="1663" y="724"/>
                  </a:cubicBezTo>
                  <a:lnTo>
                    <a:pt x="1698" y="645"/>
                  </a:lnTo>
                  <a:cubicBezTo>
                    <a:pt x="1749" y="521"/>
                    <a:pt x="1740" y="387"/>
                    <a:pt x="1682" y="271"/>
                  </a:cubicBezTo>
                  <a:cubicBezTo>
                    <a:pt x="1680" y="269"/>
                    <a:pt x="1680" y="264"/>
                    <a:pt x="1678" y="263"/>
                  </a:cubicBezTo>
                  <a:cubicBezTo>
                    <a:pt x="1677" y="258"/>
                    <a:pt x="1677" y="255"/>
                    <a:pt x="1675" y="251"/>
                  </a:cubicBezTo>
                  <a:cubicBezTo>
                    <a:pt x="1675" y="248"/>
                    <a:pt x="1671" y="246"/>
                    <a:pt x="1671" y="242"/>
                  </a:cubicBezTo>
                  <a:cubicBezTo>
                    <a:pt x="1663" y="225"/>
                    <a:pt x="1656" y="210"/>
                    <a:pt x="1646" y="193"/>
                  </a:cubicBezTo>
                  <a:cubicBezTo>
                    <a:pt x="1588" y="76"/>
                    <a:pt x="1466" y="1"/>
                    <a:pt x="13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7"/>
            <p:cNvSpPr/>
            <p:nvPr/>
          </p:nvSpPr>
          <p:spPr>
            <a:xfrm>
              <a:off x="1496006" y="4459087"/>
              <a:ext cx="116841" cy="94551"/>
            </a:xfrm>
            <a:custGeom>
              <a:rect b="b" l="l" r="r" t="t"/>
              <a:pathLst>
                <a:path extrusionOk="0" h="2316" w="2862">
                  <a:moveTo>
                    <a:pt x="1431" y="1810"/>
                  </a:moveTo>
                  <a:cubicBezTo>
                    <a:pt x="1430" y="1810"/>
                    <a:pt x="1429" y="1811"/>
                    <a:pt x="1428" y="1811"/>
                  </a:cubicBezTo>
                  <a:cubicBezTo>
                    <a:pt x="1429" y="1811"/>
                    <a:pt x="1430" y="1811"/>
                    <a:pt x="1431" y="1810"/>
                  </a:cubicBezTo>
                  <a:close/>
                  <a:moveTo>
                    <a:pt x="2379" y="1"/>
                  </a:moveTo>
                  <a:cubicBezTo>
                    <a:pt x="2342" y="1"/>
                    <a:pt x="2307" y="6"/>
                    <a:pt x="2277" y="17"/>
                  </a:cubicBezTo>
                  <a:cubicBezTo>
                    <a:pt x="2254" y="26"/>
                    <a:pt x="2230" y="34"/>
                    <a:pt x="2207" y="43"/>
                  </a:cubicBezTo>
                  <a:cubicBezTo>
                    <a:pt x="2186" y="52"/>
                    <a:pt x="2179" y="55"/>
                    <a:pt x="2181" y="55"/>
                  </a:cubicBezTo>
                  <a:cubicBezTo>
                    <a:pt x="2088" y="65"/>
                    <a:pt x="2001" y="107"/>
                    <a:pt x="1918" y="153"/>
                  </a:cubicBezTo>
                  <a:cubicBezTo>
                    <a:pt x="1873" y="178"/>
                    <a:pt x="1825" y="202"/>
                    <a:pt x="1779" y="230"/>
                  </a:cubicBezTo>
                  <a:cubicBezTo>
                    <a:pt x="1756" y="242"/>
                    <a:pt x="1750" y="247"/>
                    <a:pt x="1752" y="247"/>
                  </a:cubicBezTo>
                  <a:cubicBezTo>
                    <a:pt x="1753" y="247"/>
                    <a:pt x="1760" y="244"/>
                    <a:pt x="1767" y="240"/>
                  </a:cubicBezTo>
                  <a:lnTo>
                    <a:pt x="1767" y="240"/>
                  </a:lnTo>
                  <a:cubicBezTo>
                    <a:pt x="1729" y="262"/>
                    <a:pt x="1665" y="277"/>
                    <a:pt x="1634" y="294"/>
                  </a:cubicBezTo>
                  <a:cubicBezTo>
                    <a:pt x="1448" y="407"/>
                    <a:pt x="1272" y="538"/>
                    <a:pt x="1097" y="665"/>
                  </a:cubicBezTo>
                  <a:cubicBezTo>
                    <a:pt x="897" y="807"/>
                    <a:pt x="706" y="959"/>
                    <a:pt x="517" y="1118"/>
                  </a:cubicBezTo>
                  <a:cubicBezTo>
                    <a:pt x="477" y="1153"/>
                    <a:pt x="433" y="1185"/>
                    <a:pt x="398" y="1222"/>
                  </a:cubicBezTo>
                  <a:cubicBezTo>
                    <a:pt x="361" y="1256"/>
                    <a:pt x="301" y="1315"/>
                    <a:pt x="286" y="1363"/>
                  </a:cubicBezTo>
                  <a:cubicBezTo>
                    <a:pt x="285" y="1369"/>
                    <a:pt x="286" y="1367"/>
                    <a:pt x="286" y="1369"/>
                  </a:cubicBezTo>
                  <a:cubicBezTo>
                    <a:pt x="179" y="1489"/>
                    <a:pt x="95" y="1607"/>
                    <a:pt x="46" y="1766"/>
                  </a:cubicBezTo>
                  <a:cubicBezTo>
                    <a:pt x="1" y="1914"/>
                    <a:pt x="51" y="2086"/>
                    <a:pt x="158" y="2193"/>
                  </a:cubicBezTo>
                  <a:cubicBezTo>
                    <a:pt x="248" y="2283"/>
                    <a:pt x="351" y="2315"/>
                    <a:pt x="463" y="2315"/>
                  </a:cubicBezTo>
                  <a:cubicBezTo>
                    <a:pt x="503" y="2315"/>
                    <a:pt x="544" y="2311"/>
                    <a:pt x="585" y="2305"/>
                  </a:cubicBezTo>
                  <a:cubicBezTo>
                    <a:pt x="666" y="2294"/>
                    <a:pt x="738" y="2271"/>
                    <a:pt x="811" y="2233"/>
                  </a:cubicBezTo>
                  <a:cubicBezTo>
                    <a:pt x="834" y="2221"/>
                    <a:pt x="856" y="2207"/>
                    <a:pt x="879" y="2193"/>
                  </a:cubicBezTo>
                  <a:cubicBezTo>
                    <a:pt x="894" y="2183"/>
                    <a:pt x="955" y="2159"/>
                    <a:pt x="938" y="2159"/>
                  </a:cubicBezTo>
                  <a:cubicBezTo>
                    <a:pt x="935" y="2159"/>
                    <a:pt x="928" y="2160"/>
                    <a:pt x="917" y="2163"/>
                  </a:cubicBezTo>
                  <a:cubicBezTo>
                    <a:pt x="904" y="2165"/>
                    <a:pt x="897" y="2166"/>
                    <a:pt x="894" y="2166"/>
                  </a:cubicBezTo>
                  <a:cubicBezTo>
                    <a:pt x="877" y="2166"/>
                    <a:pt x="985" y="2134"/>
                    <a:pt x="987" y="2134"/>
                  </a:cubicBezTo>
                  <a:cubicBezTo>
                    <a:pt x="987" y="2134"/>
                    <a:pt x="987" y="2134"/>
                    <a:pt x="987" y="2134"/>
                  </a:cubicBezTo>
                  <a:cubicBezTo>
                    <a:pt x="1062" y="2102"/>
                    <a:pt x="1117" y="2057"/>
                    <a:pt x="1181" y="2005"/>
                  </a:cubicBezTo>
                  <a:cubicBezTo>
                    <a:pt x="1224" y="1973"/>
                    <a:pt x="1263" y="1938"/>
                    <a:pt x="1306" y="1906"/>
                  </a:cubicBezTo>
                  <a:cubicBezTo>
                    <a:pt x="1347" y="1873"/>
                    <a:pt x="1390" y="1839"/>
                    <a:pt x="1433" y="1807"/>
                  </a:cubicBezTo>
                  <a:lnTo>
                    <a:pt x="1433" y="1807"/>
                  </a:lnTo>
                  <a:cubicBezTo>
                    <a:pt x="1432" y="1808"/>
                    <a:pt x="1431" y="1809"/>
                    <a:pt x="1431" y="1810"/>
                  </a:cubicBezTo>
                  <a:lnTo>
                    <a:pt x="1431" y="1810"/>
                  </a:lnTo>
                  <a:cubicBezTo>
                    <a:pt x="1450" y="1795"/>
                    <a:pt x="1470" y="1777"/>
                    <a:pt x="1491" y="1763"/>
                  </a:cubicBezTo>
                  <a:cubicBezTo>
                    <a:pt x="1607" y="1674"/>
                    <a:pt x="1718" y="1578"/>
                    <a:pt x="1830" y="1483"/>
                  </a:cubicBezTo>
                  <a:cubicBezTo>
                    <a:pt x="1911" y="1414"/>
                    <a:pt x="1990" y="1347"/>
                    <a:pt x="2073" y="1280"/>
                  </a:cubicBezTo>
                  <a:cubicBezTo>
                    <a:pt x="2112" y="1246"/>
                    <a:pt x="2155" y="1213"/>
                    <a:pt x="2195" y="1181"/>
                  </a:cubicBezTo>
                  <a:cubicBezTo>
                    <a:pt x="2219" y="1159"/>
                    <a:pt x="2248" y="1141"/>
                    <a:pt x="2271" y="1118"/>
                  </a:cubicBezTo>
                  <a:cubicBezTo>
                    <a:pt x="2303" y="1089"/>
                    <a:pt x="2329" y="1053"/>
                    <a:pt x="2355" y="1020"/>
                  </a:cubicBezTo>
                  <a:cubicBezTo>
                    <a:pt x="2360" y="1019"/>
                    <a:pt x="2364" y="1013"/>
                    <a:pt x="2378" y="1004"/>
                  </a:cubicBezTo>
                  <a:cubicBezTo>
                    <a:pt x="2398" y="987"/>
                    <a:pt x="2416" y="967"/>
                    <a:pt x="2436" y="950"/>
                  </a:cubicBezTo>
                  <a:cubicBezTo>
                    <a:pt x="2474" y="915"/>
                    <a:pt x="2515" y="882"/>
                    <a:pt x="2551" y="843"/>
                  </a:cubicBezTo>
                  <a:lnTo>
                    <a:pt x="2622" y="750"/>
                  </a:lnTo>
                  <a:cubicBezTo>
                    <a:pt x="2630" y="735"/>
                    <a:pt x="2634" y="729"/>
                    <a:pt x="2636" y="723"/>
                  </a:cubicBezTo>
                  <a:cubicBezTo>
                    <a:pt x="2644" y="714"/>
                    <a:pt x="2650" y="701"/>
                    <a:pt x="2653" y="698"/>
                  </a:cubicBezTo>
                  <a:cubicBezTo>
                    <a:pt x="2691" y="652"/>
                    <a:pt x="2726" y="610"/>
                    <a:pt x="2749" y="555"/>
                  </a:cubicBezTo>
                  <a:cubicBezTo>
                    <a:pt x="2773" y="495"/>
                    <a:pt x="2751" y="510"/>
                    <a:pt x="2775" y="463"/>
                  </a:cubicBezTo>
                  <a:cubicBezTo>
                    <a:pt x="2862" y="287"/>
                    <a:pt x="2766" y="8"/>
                    <a:pt x="2542" y="8"/>
                  </a:cubicBezTo>
                  <a:cubicBezTo>
                    <a:pt x="2533" y="8"/>
                    <a:pt x="2523" y="9"/>
                    <a:pt x="2514" y="10"/>
                  </a:cubicBezTo>
                  <a:cubicBezTo>
                    <a:pt x="2503" y="11"/>
                    <a:pt x="2491" y="11"/>
                    <a:pt x="2479" y="13"/>
                  </a:cubicBezTo>
                  <a:cubicBezTo>
                    <a:pt x="2446" y="5"/>
                    <a:pt x="2412" y="1"/>
                    <a:pt x="23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7"/>
            <p:cNvSpPr/>
            <p:nvPr/>
          </p:nvSpPr>
          <p:spPr>
            <a:xfrm>
              <a:off x="1554550" y="4531675"/>
              <a:ext cx="1633" cy="1184"/>
            </a:xfrm>
            <a:custGeom>
              <a:rect b="b" l="l" r="r" t="t"/>
              <a:pathLst>
                <a:path extrusionOk="0" h="29" w="40">
                  <a:moveTo>
                    <a:pt x="39" y="0"/>
                  </a:moveTo>
                  <a:lnTo>
                    <a:pt x="39" y="0"/>
                  </a:lnTo>
                  <a:cubicBezTo>
                    <a:pt x="38" y="0"/>
                    <a:pt x="31" y="6"/>
                    <a:pt x="13" y="20"/>
                  </a:cubicBezTo>
                  <a:cubicBezTo>
                    <a:pt x="12" y="20"/>
                    <a:pt x="12" y="21"/>
                    <a:pt x="11" y="21"/>
                  </a:cubicBezTo>
                  <a:lnTo>
                    <a:pt x="11" y="21"/>
                  </a:lnTo>
                  <a:cubicBezTo>
                    <a:pt x="26" y="11"/>
                    <a:pt x="39" y="0"/>
                    <a:pt x="39" y="0"/>
                  </a:cubicBezTo>
                  <a:close/>
                  <a:moveTo>
                    <a:pt x="11" y="21"/>
                  </a:moveTo>
                  <a:cubicBezTo>
                    <a:pt x="8" y="24"/>
                    <a:pt x="4" y="26"/>
                    <a:pt x="0" y="29"/>
                  </a:cubicBezTo>
                  <a:cubicBezTo>
                    <a:pt x="3" y="28"/>
                    <a:pt x="8" y="25"/>
                    <a:pt x="11" y="21"/>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7"/>
            <p:cNvSpPr/>
            <p:nvPr/>
          </p:nvSpPr>
          <p:spPr>
            <a:xfrm>
              <a:off x="1250766" y="4534329"/>
              <a:ext cx="111207" cy="83977"/>
            </a:xfrm>
            <a:custGeom>
              <a:rect b="b" l="l" r="r" t="t"/>
              <a:pathLst>
                <a:path extrusionOk="0" h="2057" w="2724">
                  <a:moveTo>
                    <a:pt x="2302" y="0"/>
                  </a:moveTo>
                  <a:cubicBezTo>
                    <a:pt x="2299" y="0"/>
                    <a:pt x="2296" y="0"/>
                    <a:pt x="2292" y="1"/>
                  </a:cubicBezTo>
                  <a:cubicBezTo>
                    <a:pt x="2219" y="2"/>
                    <a:pt x="2160" y="30"/>
                    <a:pt x="2092" y="52"/>
                  </a:cubicBezTo>
                  <a:cubicBezTo>
                    <a:pt x="1970" y="94"/>
                    <a:pt x="1860" y="141"/>
                    <a:pt x="1747" y="207"/>
                  </a:cubicBezTo>
                  <a:cubicBezTo>
                    <a:pt x="1563" y="315"/>
                    <a:pt x="1384" y="437"/>
                    <a:pt x="1207" y="562"/>
                  </a:cubicBezTo>
                  <a:cubicBezTo>
                    <a:pt x="1016" y="695"/>
                    <a:pt x="804" y="827"/>
                    <a:pt x="634" y="987"/>
                  </a:cubicBezTo>
                  <a:cubicBezTo>
                    <a:pt x="558" y="1059"/>
                    <a:pt x="475" y="1123"/>
                    <a:pt x="398" y="1190"/>
                  </a:cubicBezTo>
                  <a:cubicBezTo>
                    <a:pt x="358" y="1222"/>
                    <a:pt x="320" y="1257"/>
                    <a:pt x="283" y="1295"/>
                  </a:cubicBezTo>
                  <a:cubicBezTo>
                    <a:pt x="234" y="1349"/>
                    <a:pt x="201" y="1404"/>
                    <a:pt x="178" y="1460"/>
                  </a:cubicBezTo>
                  <a:cubicBezTo>
                    <a:pt x="170" y="1472"/>
                    <a:pt x="165" y="1483"/>
                    <a:pt x="158" y="1495"/>
                  </a:cubicBezTo>
                  <a:cubicBezTo>
                    <a:pt x="0" y="1758"/>
                    <a:pt x="219" y="2057"/>
                    <a:pt x="493" y="2057"/>
                  </a:cubicBezTo>
                  <a:cubicBezTo>
                    <a:pt x="522" y="2057"/>
                    <a:pt x="551" y="2054"/>
                    <a:pt x="581" y="2047"/>
                  </a:cubicBezTo>
                  <a:cubicBezTo>
                    <a:pt x="587" y="2045"/>
                    <a:pt x="593" y="2044"/>
                    <a:pt x="601" y="2044"/>
                  </a:cubicBezTo>
                  <a:cubicBezTo>
                    <a:pt x="665" y="2039"/>
                    <a:pt x="730" y="2024"/>
                    <a:pt x="796" y="1992"/>
                  </a:cubicBezTo>
                  <a:cubicBezTo>
                    <a:pt x="845" y="1969"/>
                    <a:pt x="891" y="1944"/>
                    <a:pt x="933" y="1917"/>
                  </a:cubicBezTo>
                  <a:cubicBezTo>
                    <a:pt x="1022" y="1863"/>
                    <a:pt x="1106" y="1796"/>
                    <a:pt x="1199" y="1749"/>
                  </a:cubicBezTo>
                  <a:cubicBezTo>
                    <a:pt x="1398" y="1647"/>
                    <a:pt x="1582" y="1483"/>
                    <a:pt x="1761" y="1346"/>
                  </a:cubicBezTo>
                  <a:cubicBezTo>
                    <a:pt x="1937" y="1211"/>
                    <a:pt x="2115" y="1077"/>
                    <a:pt x="2282" y="929"/>
                  </a:cubicBezTo>
                  <a:cubicBezTo>
                    <a:pt x="2320" y="894"/>
                    <a:pt x="2361" y="862"/>
                    <a:pt x="2398" y="825"/>
                  </a:cubicBezTo>
                  <a:cubicBezTo>
                    <a:pt x="2427" y="796"/>
                    <a:pt x="2476" y="749"/>
                    <a:pt x="2491" y="709"/>
                  </a:cubicBezTo>
                  <a:cubicBezTo>
                    <a:pt x="2496" y="697"/>
                    <a:pt x="2496" y="697"/>
                    <a:pt x="2496" y="695"/>
                  </a:cubicBezTo>
                  <a:cubicBezTo>
                    <a:pt x="2535" y="628"/>
                    <a:pt x="2598" y="579"/>
                    <a:pt x="2628" y="504"/>
                  </a:cubicBezTo>
                  <a:cubicBezTo>
                    <a:pt x="2648" y="460"/>
                    <a:pt x="2654" y="434"/>
                    <a:pt x="2659" y="387"/>
                  </a:cubicBezTo>
                  <a:cubicBezTo>
                    <a:pt x="2662" y="376"/>
                    <a:pt x="2662" y="373"/>
                    <a:pt x="2662" y="367"/>
                  </a:cubicBezTo>
                  <a:cubicBezTo>
                    <a:pt x="2663" y="365"/>
                    <a:pt x="2667" y="359"/>
                    <a:pt x="2673" y="343"/>
                  </a:cubicBezTo>
                  <a:cubicBezTo>
                    <a:pt x="2723" y="181"/>
                    <a:pt x="2581" y="13"/>
                    <a:pt x="2419" y="13"/>
                  </a:cubicBezTo>
                  <a:lnTo>
                    <a:pt x="2398" y="13"/>
                  </a:lnTo>
                  <a:cubicBezTo>
                    <a:pt x="2367" y="7"/>
                    <a:pt x="2334" y="0"/>
                    <a:pt x="2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7"/>
            <p:cNvSpPr/>
            <p:nvPr/>
          </p:nvSpPr>
          <p:spPr>
            <a:xfrm>
              <a:off x="1535484" y="4339795"/>
              <a:ext cx="86304" cy="67606"/>
            </a:xfrm>
            <a:custGeom>
              <a:rect b="b" l="l" r="r" t="t"/>
              <a:pathLst>
                <a:path extrusionOk="0" h="1656" w="2114">
                  <a:moveTo>
                    <a:pt x="1721" y="1"/>
                  </a:moveTo>
                  <a:cubicBezTo>
                    <a:pt x="1664" y="1"/>
                    <a:pt x="1606" y="14"/>
                    <a:pt x="1548" y="40"/>
                  </a:cubicBezTo>
                  <a:lnTo>
                    <a:pt x="1509" y="56"/>
                  </a:lnTo>
                  <a:cubicBezTo>
                    <a:pt x="1490" y="59"/>
                    <a:pt x="1471" y="63"/>
                    <a:pt x="1452" y="64"/>
                  </a:cubicBezTo>
                  <a:cubicBezTo>
                    <a:pt x="1419" y="78"/>
                    <a:pt x="1388" y="92"/>
                    <a:pt x="1356" y="105"/>
                  </a:cubicBezTo>
                  <a:cubicBezTo>
                    <a:pt x="1335" y="114"/>
                    <a:pt x="1315" y="128"/>
                    <a:pt x="1293" y="137"/>
                  </a:cubicBezTo>
                  <a:lnTo>
                    <a:pt x="1153" y="209"/>
                  </a:lnTo>
                  <a:cubicBezTo>
                    <a:pt x="1164" y="204"/>
                    <a:pt x="1175" y="200"/>
                    <a:pt x="1185" y="196"/>
                  </a:cubicBezTo>
                  <a:lnTo>
                    <a:pt x="1185" y="196"/>
                  </a:lnTo>
                  <a:cubicBezTo>
                    <a:pt x="1113" y="226"/>
                    <a:pt x="1045" y="258"/>
                    <a:pt x="977" y="302"/>
                  </a:cubicBezTo>
                  <a:cubicBezTo>
                    <a:pt x="909" y="347"/>
                    <a:pt x="843" y="389"/>
                    <a:pt x="774" y="435"/>
                  </a:cubicBezTo>
                  <a:cubicBezTo>
                    <a:pt x="684" y="493"/>
                    <a:pt x="609" y="569"/>
                    <a:pt x="527" y="638"/>
                  </a:cubicBezTo>
                  <a:cubicBezTo>
                    <a:pt x="463" y="696"/>
                    <a:pt x="400" y="757"/>
                    <a:pt x="357" y="829"/>
                  </a:cubicBezTo>
                  <a:cubicBezTo>
                    <a:pt x="347" y="843"/>
                    <a:pt x="336" y="855"/>
                    <a:pt x="331" y="860"/>
                  </a:cubicBezTo>
                  <a:cubicBezTo>
                    <a:pt x="312" y="881"/>
                    <a:pt x="290" y="901"/>
                    <a:pt x="272" y="921"/>
                  </a:cubicBezTo>
                  <a:cubicBezTo>
                    <a:pt x="226" y="970"/>
                    <a:pt x="183" y="1018"/>
                    <a:pt x="142" y="1072"/>
                  </a:cubicBezTo>
                  <a:cubicBezTo>
                    <a:pt x="50" y="1186"/>
                    <a:pt x="0" y="1347"/>
                    <a:pt x="89" y="1483"/>
                  </a:cubicBezTo>
                  <a:cubicBezTo>
                    <a:pt x="149" y="1576"/>
                    <a:pt x="265" y="1655"/>
                    <a:pt x="382" y="1655"/>
                  </a:cubicBezTo>
                  <a:cubicBezTo>
                    <a:pt x="412" y="1655"/>
                    <a:pt x="443" y="1650"/>
                    <a:pt x="472" y="1638"/>
                  </a:cubicBezTo>
                  <a:cubicBezTo>
                    <a:pt x="557" y="1606"/>
                    <a:pt x="641" y="1573"/>
                    <a:pt x="724" y="1530"/>
                  </a:cubicBezTo>
                  <a:lnTo>
                    <a:pt x="814" y="1484"/>
                  </a:lnTo>
                  <a:lnTo>
                    <a:pt x="815" y="1483"/>
                  </a:lnTo>
                  <a:cubicBezTo>
                    <a:pt x="951" y="1455"/>
                    <a:pt x="1075" y="1362"/>
                    <a:pt x="1196" y="1292"/>
                  </a:cubicBezTo>
                  <a:lnTo>
                    <a:pt x="1196" y="1292"/>
                  </a:lnTo>
                  <a:cubicBezTo>
                    <a:pt x="1191" y="1293"/>
                    <a:pt x="1188" y="1295"/>
                    <a:pt x="1182" y="1298"/>
                  </a:cubicBezTo>
                  <a:cubicBezTo>
                    <a:pt x="1212" y="1283"/>
                    <a:pt x="1241" y="1267"/>
                    <a:pt x="1270" y="1244"/>
                  </a:cubicBezTo>
                  <a:cubicBezTo>
                    <a:pt x="1301" y="1218"/>
                    <a:pt x="1333" y="1196"/>
                    <a:pt x="1362" y="1171"/>
                  </a:cubicBezTo>
                  <a:lnTo>
                    <a:pt x="1471" y="1079"/>
                  </a:lnTo>
                  <a:lnTo>
                    <a:pt x="1579" y="988"/>
                  </a:lnTo>
                  <a:cubicBezTo>
                    <a:pt x="1599" y="973"/>
                    <a:pt x="1616" y="957"/>
                    <a:pt x="1632" y="941"/>
                  </a:cubicBezTo>
                  <a:cubicBezTo>
                    <a:pt x="1649" y="924"/>
                    <a:pt x="1664" y="904"/>
                    <a:pt x="1677" y="886"/>
                  </a:cubicBezTo>
                  <a:lnTo>
                    <a:pt x="1680" y="881"/>
                  </a:lnTo>
                  <a:cubicBezTo>
                    <a:pt x="1715" y="864"/>
                    <a:pt x="1748" y="811"/>
                    <a:pt x="1776" y="786"/>
                  </a:cubicBezTo>
                  <a:cubicBezTo>
                    <a:pt x="1828" y="734"/>
                    <a:pt x="1874" y="682"/>
                    <a:pt x="1906" y="618"/>
                  </a:cubicBezTo>
                  <a:cubicBezTo>
                    <a:pt x="1919" y="603"/>
                    <a:pt x="1932" y="589"/>
                    <a:pt x="1944" y="574"/>
                  </a:cubicBezTo>
                  <a:cubicBezTo>
                    <a:pt x="2003" y="507"/>
                    <a:pt x="2035" y="437"/>
                    <a:pt x="2045" y="359"/>
                  </a:cubicBezTo>
                  <a:cubicBezTo>
                    <a:pt x="2113" y="182"/>
                    <a:pt x="1977" y="9"/>
                    <a:pt x="1797" y="9"/>
                  </a:cubicBezTo>
                  <a:cubicBezTo>
                    <a:pt x="1772" y="3"/>
                    <a:pt x="1746" y="1"/>
                    <a:pt x="17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7"/>
            <p:cNvSpPr/>
            <p:nvPr/>
          </p:nvSpPr>
          <p:spPr>
            <a:xfrm>
              <a:off x="1361240" y="4603732"/>
              <a:ext cx="71648" cy="69158"/>
            </a:xfrm>
            <a:custGeom>
              <a:rect b="b" l="l" r="r" t="t"/>
              <a:pathLst>
                <a:path extrusionOk="0" h="1694" w="1755">
                  <a:moveTo>
                    <a:pt x="1159" y="0"/>
                  </a:moveTo>
                  <a:cubicBezTo>
                    <a:pt x="1052" y="0"/>
                    <a:pt x="955" y="26"/>
                    <a:pt x="863" y="79"/>
                  </a:cubicBezTo>
                  <a:cubicBezTo>
                    <a:pt x="787" y="115"/>
                    <a:pt x="715" y="154"/>
                    <a:pt x="646" y="200"/>
                  </a:cubicBezTo>
                  <a:cubicBezTo>
                    <a:pt x="573" y="249"/>
                    <a:pt x="503" y="305"/>
                    <a:pt x="434" y="360"/>
                  </a:cubicBezTo>
                  <a:cubicBezTo>
                    <a:pt x="365" y="415"/>
                    <a:pt x="319" y="479"/>
                    <a:pt x="264" y="554"/>
                  </a:cubicBezTo>
                  <a:cubicBezTo>
                    <a:pt x="217" y="617"/>
                    <a:pt x="174" y="686"/>
                    <a:pt x="138" y="757"/>
                  </a:cubicBezTo>
                  <a:cubicBezTo>
                    <a:pt x="103" y="829"/>
                    <a:pt x="66" y="905"/>
                    <a:pt x="38" y="980"/>
                  </a:cubicBezTo>
                  <a:cubicBezTo>
                    <a:pt x="31" y="1002"/>
                    <a:pt x="28" y="1020"/>
                    <a:pt x="23" y="1043"/>
                  </a:cubicBezTo>
                  <a:cubicBezTo>
                    <a:pt x="22" y="1055"/>
                    <a:pt x="20" y="1064"/>
                    <a:pt x="19" y="1075"/>
                  </a:cubicBezTo>
                  <a:cubicBezTo>
                    <a:pt x="12" y="1119"/>
                    <a:pt x="6" y="1162"/>
                    <a:pt x="0" y="1205"/>
                  </a:cubicBezTo>
                  <a:cubicBezTo>
                    <a:pt x="5" y="1251"/>
                    <a:pt x="11" y="1298"/>
                    <a:pt x="20" y="1342"/>
                  </a:cubicBezTo>
                  <a:cubicBezTo>
                    <a:pt x="35" y="1406"/>
                    <a:pt x="64" y="1460"/>
                    <a:pt x="106" y="1506"/>
                  </a:cubicBezTo>
                  <a:cubicBezTo>
                    <a:pt x="141" y="1556"/>
                    <a:pt x="183" y="1599"/>
                    <a:pt x="240" y="1629"/>
                  </a:cubicBezTo>
                  <a:lnTo>
                    <a:pt x="355" y="1677"/>
                  </a:lnTo>
                  <a:cubicBezTo>
                    <a:pt x="396" y="1688"/>
                    <a:pt x="439" y="1694"/>
                    <a:pt x="481" y="1694"/>
                  </a:cubicBezTo>
                  <a:cubicBezTo>
                    <a:pt x="524" y="1694"/>
                    <a:pt x="566" y="1688"/>
                    <a:pt x="608" y="1677"/>
                  </a:cubicBezTo>
                  <a:cubicBezTo>
                    <a:pt x="646" y="1661"/>
                    <a:pt x="695" y="1646"/>
                    <a:pt x="730" y="1625"/>
                  </a:cubicBezTo>
                  <a:cubicBezTo>
                    <a:pt x="767" y="1605"/>
                    <a:pt x="805" y="1570"/>
                    <a:pt x="837" y="1542"/>
                  </a:cubicBezTo>
                  <a:cubicBezTo>
                    <a:pt x="848" y="1532"/>
                    <a:pt x="858" y="1522"/>
                    <a:pt x="869" y="1513"/>
                  </a:cubicBezTo>
                  <a:cubicBezTo>
                    <a:pt x="892" y="1493"/>
                    <a:pt x="913" y="1470"/>
                    <a:pt x="936" y="1448"/>
                  </a:cubicBezTo>
                  <a:cubicBezTo>
                    <a:pt x="965" y="1417"/>
                    <a:pt x="997" y="1393"/>
                    <a:pt x="1029" y="1367"/>
                  </a:cubicBezTo>
                  <a:cubicBezTo>
                    <a:pt x="1040" y="1359"/>
                    <a:pt x="1051" y="1351"/>
                    <a:pt x="1060" y="1345"/>
                  </a:cubicBezTo>
                  <a:cubicBezTo>
                    <a:pt x="1104" y="1316"/>
                    <a:pt x="1145" y="1284"/>
                    <a:pt x="1187" y="1252"/>
                  </a:cubicBezTo>
                  <a:cubicBezTo>
                    <a:pt x="1271" y="1191"/>
                    <a:pt x="1359" y="1138"/>
                    <a:pt x="1457" y="1095"/>
                  </a:cubicBezTo>
                  <a:cubicBezTo>
                    <a:pt x="1526" y="1058"/>
                    <a:pt x="1581" y="1008"/>
                    <a:pt x="1622" y="944"/>
                  </a:cubicBezTo>
                  <a:cubicBezTo>
                    <a:pt x="1672" y="887"/>
                    <a:pt x="1709" y="820"/>
                    <a:pt x="1726" y="744"/>
                  </a:cubicBezTo>
                  <a:cubicBezTo>
                    <a:pt x="1752" y="664"/>
                    <a:pt x="1755" y="585"/>
                    <a:pt x="1738" y="507"/>
                  </a:cubicBezTo>
                  <a:cubicBezTo>
                    <a:pt x="1735" y="429"/>
                    <a:pt x="1712" y="356"/>
                    <a:pt x="1668" y="290"/>
                  </a:cubicBezTo>
                  <a:cubicBezTo>
                    <a:pt x="1587" y="163"/>
                    <a:pt x="1468" y="53"/>
                    <a:pt x="1316" y="20"/>
                  </a:cubicBezTo>
                  <a:cubicBezTo>
                    <a:pt x="1265" y="12"/>
                    <a:pt x="1211" y="8"/>
                    <a:pt x="11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7"/>
            <p:cNvSpPr/>
            <p:nvPr/>
          </p:nvSpPr>
          <p:spPr>
            <a:xfrm>
              <a:off x="1689356" y="4437327"/>
              <a:ext cx="85038" cy="76751"/>
            </a:xfrm>
            <a:custGeom>
              <a:rect b="b" l="l" r="r" t="t"/>
              <a:pathLst>
                <a:path extrusionOk="0" h="1880" w="2083">
                  <a:moveTo>
                    <a:pt x="1281" y="238"/>
                  </a:moveTo>
                  <a:cubicBezTo>
                    <a:pt x="1280" y="238"/>
                    <a:pt x="1280" y="239"/>
                    <a:pt x="1279" y="239"/>
                  </a:cubicBezTo>
                  <a:cubicBezTo>
                    <a:pt x="1280" y="239"/>
                    <a:pt x="1280" y="238"/>
                    <a:pt x="1281" y="238"/>
                  </a:cubicBezTo>
                  <a:close/>
                  <a:moveTo>
                    <a:pt x="1833" y="0"/>
                  </a:moveTo>
                  <a:cubicBezTo>
                    <a:pt x="1793" y="0"/>
                    <a:pt x="1752" y="10"/>
                    <a:pt x="1714" y="31"/>
                  </a:cubicBezTo>
                  <a:cubicBezTo>
                    <a:pt x="1699" y="39"/>
                    <a:pt x="1681" y="48"/>
                    <a:pt x="1665" y="56"/>
                  </a:cubicBezTo>
                  <a:cubicBezTo>
                    <a:pt x="1677" y="52"/>
                    <a:pt x="1683" y="50"/>
                    <a:pt x="1683" y="50"/>
                  </a:cubicBezTo>
                  <a:cubicBezTo>
                    <a:pt x="1684" y="50"/>
                    <a:pt x="1676" y="53"/>
                    <a:pt x="1661" y="60"/>
                  </a:cubicBezTo>
                  <a:cubicBezTo>
                    <a:pt x="1620" y="77"/>
                    <a:pt x="1581" y="92"/>
                    <a:pt x="1543" y="114"/>
                  </a:cubicBezTo>
                  <a:cubicBezTo>
                    <a:pt x="1542" y="115"/>
                    <a:pt x="1513" y="132"/>
                    <a:pt x="1493" y="144"/>
                  </a:cubicBezTo>
                  <a:cubicBezTo>
                    <a:pt x="1488" y="144"/>
                    <a:pt x="1490" y="144"/>
                    <a:pt x="1485" y="146"/>
                  </a:cubicBezTo>
                  <a:cubicBezTo>
                    <a:pt x="1450" y="159"/>
                    <a:pt x="1418" y="172"/>
                    <a:pt x="1388" y="187"/>
                  </a:cubicBezTo>
                  <a:cubicBezTo>
                    <a:pt x="1378" y="192"/>
                    <a:pt x="1373" y="194"/>
                    <a:pt x="1373" y="194"/>
                  </a:cubicBezTo>
                  <a:cubicBezTo>
                    <a:pt x="1372" y="194"/>
                    <a:pt x="1388" y="186"/>
                    <a:pt x="1418" y="172"/>
                  </a:cubicBezTo>
                  <a:lnTo>
                    <a:pt x="1418" y="172"/>
                  </a:lnTo>
                  <a:cubicBezTo>
                    <a:pt x="1375" y="184"/>
                    <a:pt x="1337" y="202"/>
                    <a:pt x="1302" y="225"/>
                  </a:cubicBezTo>
                  <a:cubicBezTo>
                    <a:pt x="1295" y="229"/>
                    <a:pt x="1288" y="235"/>
                    <a:pt x="1281" y="238"/>
                  </a:cubicBezTo>
                  <a:lnTo>
                    <a:pt x="1281" y="238"/>
                  </a:lnTo>
                  <a:cubicBezTo>
                    <a:pt x="1315" y="223"/>
                    <a:pt x="1333" y="216"/>
                    <a:pt x="1333" y="216"/>
                  </a:cubicBezTo>
                  <a:lnTo>
                    <a:pt x="1333" y="216"/>
                  </a:lnTo>
                  <a:cubicBezTo>
                    <a:pt x="1333" y="216"/>
                    <a:pt x="1298" y="231"/>
                    <a:pt x="1229" y="260"/>
                  </a:cubicBezTo>
                  <a:cubicBezTo>
                    <a:pt x="1178" y="291"/>
                    <a:pt x="1132" y="328"/>
                    <a:pt x="1083" y="363"/>
                  </a:cubicBezTo>
                  <a:lnTo>
                    <a:pt x="1083" y="363"/>
                  </a:lnTo>
                  <a:cubicBezTo>
                    <a:pt x="1021" y="395"/>
                    <a:pt x="967" y="438"/>
                    <a:pt x="907" y="482"/>
                  </a:cubicBezTo>
                  <a:cubicBezTo>
                    <a:pt x="815" y="549"/>
                    <a:pt x="723" y="604"/>
                    <a:pt x="632" y="672"/>
                  </a:cubicBezTo>
                  <a:lnTo>
                    <a:pt x="734" y="592"/>
                  </a:lnTo>
                  <a:lnTo>
                    <a:pt x="734" y="592"/>
                  </a:lnTo>
                  <a:cubicBezTo>
                    <a:pt x="600" y="695"/>
                    <a:pt x="452" y="793"/>
                    <a:pt x="345" y="924"/>
                  </a:cubicBezTo>
                  <a:cubicBezTo>
                    <a:pt x="276" y="1002"/>
                    <a:pt x="197" y="1080"/>
                    <a:pt x="146" y="1170"/>
                  </a:cubicBezTo>
                  <a:cubicBezTo>
                    <a:pt x="119" y="1225"/>
                    <a:pt x="93" y="1283"/>
                    <a:pt x="74" y="1343"/>
                  </a:cubicBezTo>
                  <a:cubicBezTo>
                    <a:pt x="69" y="1360"/>
                    <a:pt x="43" y="1421"/>
                    <a:pt x="45" y="1421"/>
                  </a:cubicBezTo>
                  <a:cubicBezTo>
                    <a:pt x="45" y="1421"/>
                    <a:pt x="49" y="1413"/>
                    <a:pt x="58" y="1394"/>
                  </a:cubicBezTo>
                  <a:lnTo>
                    <a:pt x="58" y="1394"/>
                  </a:lnTo>
                  <a:cubicBezTo>
                    <a:pt x="1" y="1516"/>
                    <a:pt x="1" y="1644"/>
                    <a:pt x="88" y="1755"/>
                  </a:cubicBezTo>
                  <a:cubicBezTo>
                    <a:pt x="157" y="1844"/>
                    <a:pt x="250" y="1879"/>
                    <a:pt x="353" y="1879"/>
                  </a:cubicBezTo>
                  <a:cubicBezTo>
                    <a:pt x="367" y="1879"/>
                    <a:pt x="381" y="1879"/>
                    <a:pt x="396" y="1877"/>
                  </a:cubicBezTo>
                  <a:lnTo>
                    <a:pt x="396" y="1877"/>
                  </a:lnTo>
                  <a:cubicBezTo>
                    <a:pt x="396" y="1877"/>
                    <a:pt x="398" y="1878"/>
                    <a:pt x="399" y="1878"/>
                  </a:cubicBezTo>
                  <a:cubicBezTo>
                    <a:pt x="402" y="1878"/>
                    <a:pt x="407" y="1877"/>
                    <a:pt x="413" y="1877"/>
                  </a:cubicBezTo>
                  <a:cubicBezTo>
                    <a:pt x="433" y="1877"/>
                    <a:pt x="450" y="1874"/>
                    <a:pt x="470" y="1874"/>
                  </a:cubicBezTo>
                  <a:cubicBezTo>
                    <a:pt x="536" y="1871"/>
                    <a:pt x="603" y="1863"/>
                    <a:pt x="668" y="1847"/>
                  </a:cubicBezTo>
                  <a:cubicBezTo>
                    <a:pt x="771" y="1821"/>
                    <a:pt x="867" y="1763"/>
                    <a:pt x="959" y="1711"/>
                  </a:cubicBezTo>
                  <a:cubicBezTo>
                    <a:pt x="960" y="1711"/>
                    <a:pt x="962" y="1709"/>
                    <a:pt x="963" y="1709"/>
                  </a:cubicBezTo>
                  <a:cubicBezTo>
                    <a:pt x="1036" y="1677"/>
                    <a:pt x="1091" y="1634"/>
                    <a:pt x="1152" y="1583"/>
                  </a:cubicBezTo>
                  <a:cubicBezTo>
                    <a:pt x="1188" y="1553"/>
                    <a:pt x="1223" y="1523"/>
                    <a:pt x="1256" y="1491"/>
                  </a:cubicBezTo>
                  <a:cubicBezTo>
                    <a:pt x="1329" y="1424"/>
                    <a:pt x="1396" y="1357"/>
                    <a:pt x="1455" y="1279"/>
                  </a:cubicBezTo>
                  <a:lnTo>
                    <a:pt x="1455" y="1279"/>
                  </a:lnTo>
                  <a:cubicBezTo>
                    <a:pt x="1487" y="1245"/>
                    <a:pt x="1519" y="1212"/>
                    <a:pt x="1549" y="1178"/>
                  </a:cubicBezTo>
                  <a:cubicBezTo>
                    <a:pt x="1569" y="1156"/>
                    <a:pt x="1588" y="1138"/>
                    <a:pt x="1604" y="1117"/>
                  </a:cubicBezTo>
                  <a:cubicBezTo>
                    <a:pt x="1640" y="1077"/>
                    <a:pt x="1664" y="1040"/>
                    <a:pt x="1687" y="1004"/>
                  </a:cubicBezTo>
                  <a:cubicBezTo>
                    <a:pt x="1708" y="979"/>
                    <a:pt x="1730" y="953"/>
                    <a:pt x="1748" y="927"/>
                  </a:cubicBezTo>
                  <a:cubicBezTo>
                    <a:pt x="1788" y="888"/>
                    <a:pt x="1818" y="843"/>
                    <a:pt x="1839" y="793"/>
                  </a:cubicBezTo>
                  <a:lnTo>
                    <a:pt x="1839" y="793"/>
                  </a:lnTo>
                  <a:cubicBezTo>
                    <a:pt x="1840" y="791"/>
                    <a:pt x="1843" y="787"/>
                    <a:pt x="1846" y="782"/>
                  </a:cubicBezTo>
                  <a:cubicBezTo>
                    <a:pt x="1867" y="758"/>
                    <a:pt x="1912" y="657"/>
                    <a:pt x="1908" y="657"/>
                  </a:cubicBezTo>
                  <a:cubicBezTo>
                    <a:pt x="1907" y="657"/>
                    <a:pt x="1900" y="668"/>
                    <a:pt x="1885" y="698"/>
                  </a:cubicBezTo>
                  <a:cubicBezTo>
                    <a:pt x="1901" y="666"/>
                    <a:pt x="1914" y="630"/>
                    <a:pt x="1928" y="596"/>
                  </a:cubicBezTo>
                  <a:cubicBezTo>
                    <a:pt x="1931" y="595"/>
                    <a:pt x="1962" y="541"/>
                    <a:pt x="1968" y="529"/>
                  </a:cubicBezTo>
                  <a:cubicBezTo>
                    <a:pt x="1989" y="491"/>
                    <a:pt x="2006" y="453"/>
                    <a:pt x="2020" y="413"/>
                  </a:cubicBezTo>
                  <a:cubicBezTo>
                    <a:pt x="2023" y="401"/>
                    <a:pt x="2024" y="396"/>
                    <a:pt x="2027" y="393"/>
                  </a:cubicBezTo>
                  <a:cubicBezTo>
                    <a:pt x="2032" y="382"/>
                    <a:pt x="2038" y="369"/>
                    <a:pt x="2044" y="358"/>
                  </a:cubicBezTo>
                  <a:cubicBezTo>
                    <a:pt x="2081" y="262"/>
                    <a:pt x="2082" y="144"/>
                    <a:pt x="2000" y="68"/>
                  </a:cubicBezTo>
                  <a:cubicBezTo>
                    <a:pt x="1952" y="23"/>
                    <a:pt x="1893" y="0"/>
                    <a:pt x="18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7"/>
            <p:cNvSpPr/>
            <p:nvPr/>
          </p:nvSpPr>
          <p:spPr>
            <a:xfrm>
              <a:off x="1837635" y="4430591"/>
              <a:ext cx="76710" cy="67361"/>
            </a:xfrm>
            <a:custGeom>
              <a:rect b="b" l="l" r="r" t="t"/>
              <a:pathLst>
                <a:path extrusionOk="0" h="1650" w="1879">
                  <a:moveTo>
                    <a:pt x="1374" y="0"/>
                  </a:moveTo>
                  <a:cubicBezTo>
                    <a:pt x="1314" y="0"/>
                    <a:pt x="1253" y="10"/>
                    <a:pt x="1193" y="24"/>
                  </a:cubicBezTo>
                  <a:cubicBezTo>
                    <a:pt x="1060" y="43"/>
                    <a:pt x="938" y="111"/>
                    <a:pt x="819" y="175"/>
                  </a:cubicBezTo>
                  <a:cubicBezTo>
                    <a:pt x="706" y="237"/>
                    <a:pt x="606" y="327"/>
                    <a:pt x="506" y="408"/>
                  </a:cubicBezTo>
                  <a:cubicBezTo>
                    <a:pt x="399" y="494"/>
                    <a:pt x="312" y="572"/>
                    <a:pt x="235" y="688"/>
                  </a:cubicBezTo>
                  <a:lnTo>
                    <a:pt x="167" y="798"/>
                  </a:lnTo>
                  <a:cubicBezTo>
                    <a:pt x="154" y="816"/>
                    <a:pt x="144" y="833"/>
                    <a:pt x="133" y="853"/>
                  </a:cubicBezTo>
                  <a:cubicBezTo>
                    <a:pt x="93" y="924"/>
                    <a:pt x="78" y="993"/>
                    <a:pt x="75" y="1065"/>
                  </a:cubicBezTo>
                  <a:cubicBezTo>
                    <a:pt x="61" y="1097"/>
                    <a:pt x="48" y="1128"/>
                    <a:pt x="38" y="1161"/>
                  </a:cubicBezTo>
                  <a:cubicBezTo>
                    <a:pt x="0" y="1289"/>
                    <a:pt x="31" y="1456"/>
                    <a:pt x="125" y="1551"/>
                  </a:cubicBezTo>
                  <a:cubicBezTo>
                    <a:pt x="193" y="1618"/>
                    <a:pt x="289" y="1649"/>
                    <a:pt x="384" y="1649"/>
                  </a:cubicBezTo>
                  <a:cubicBezTo>
                    <a:pt x="426" y="1649"/>
                    <a:pt x="468" y="1643"/>
                    <a:pt x="507" y="1631"/>
                  </a:cubicBezTo>
                  <a:cubicBezTo>
                    <a:pt x="548" y="1619"/>
                    <a:pt x="587" y="1602"/>
                    <a:pt x="625" y="1581"/>
                  </a:cubicBezTo>
                  <a:cubicBezTo>
                    <a:pt x="750" y="1563"/>
                    <a:pt x="858" y="1489"/>
                    <a:pt x="970" y="1422"/>
                  </a:cubicBezTo>
                  <a:cubicBezTo>
                    <a:pt x="1084" y="1352"/>
                    <a:pt x="1170" y="1259"/>
                    <a:pt x="1268" y="1167"/>
                  </a:cubicBezTo>
                  <a:cubicBezTo>
                    <a:pt x="1412" y="1029"/>
                    <a:pt x="1594" y="882"/>
                    <a:pt x="1683" y="696"/>
                  </a:cubicBezTo>
                  <a:lnTo>
                    <a:pt x="1683" y="696"/>
                  </a:lnTo>
                  <a:cubicBezTo>
                    <a:pt x="1697" y="675"/>
                    <a:pt x="1712" y="654"/>
                    <a:pt x="1724" y="633"/>
                  </a:cubicBezTo>
                  <a:cubicBezTo>
                    <a:pt x="1755" y="581"/>
                    <a:pt x="1771" y="526"/>
                    <a:pt x="1779" y="468"/>
                  </a:cubicBezTo>
                  <a:cubicBezTo>
                    <a:pt x="1782" y="463"/>
                    <a:pt x="1787" y="457"/>
                    <a:pt x="1790" y="450"/>
                  </a:cubicBezTo>
                  <a:cubicBezTo>
                    <a:pt x="1804" y="419"/>
                    <a:pt x="1810" y="389"/>
                    <a:pt x="1813" y="358"/>
                  </a:cubicBezTo>
                  <a:cubicBezTo>
                    <a:pt x="1879" y="220"/>
                    <a:pt x="1785" y="20"/>
                    <a:pt x="1622" y="20"/>
                  </a:cubicBezTo>
                  <a:cubicBezTo>
                    <a:pt x="1619" y="20"/>
                    <a:pt x="1617" y="20"/>
                    <a:pt x="1614" y="21"/>
                  </a:cubicBezTo>
                  <a:cubicBezTo>
                    <a:pt x="1587" y="13"/>
                    <a:pt x="1552" y="8"/>
                    <a:pt x="1536" y="7"/>
                  </a:cubicBezTo>
                  <a:cubicBezTo>
                    <a:pt x="1529" y="6"/>
                    <a:pt x="1521" y="5"/>
                    <a:pt x="1513" y="5"/>
                  </a:cubicBezTo>
                  <a:cubicBezTo>
                    <a:pt x="1495" y="5"/>
                    <a:pt x="1477" y="7"/>
                    <a:pt x="1460" y="8"/>
                  </a:cubicBezTo>
                  <a:cubicBezTo>
                    <a:pt x="1432" y="3"/>
                    <a:pt x="1403" y="0"/>
                    <a:pt x="13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7"/>
            <p:cNvSpPr/>
            <p:nvPr/>
          </p:nvSpPr>
          <p:spPr>
            <a:xfrm>
              <a:off x="316921" y="4229688"/>
              <a:ext cx="189142" cy="98429"/>
            </a:xfrm>
            <a:custGeom>
              <a:rect b="b" l="l" r="r" t="t"/>
              <a:pathLst>
                <a:path extrusionOk="0" h="2411" w="4633">
                  <a:moveTo>
                    <a:pt x="4257" y="1"/>
                  </a:moveTo>
                  <a:cubicBezTo>
                    <a:pt x="4183" y="1"/>
                    <a:pt x="4109" y="8"/>
                    <a:pt x="4035" y="8"/>
                  </a:cubicBezTo>
                  <a:cubicBezTo>
                    <a:pt x="4031" y="8"/>
                    <a:pt x="4027" y="8"/>
                    <a:pt x="4023" y="8"/>
                  </a:cubicBezTo>
                  <a:cubicBezTo>
                    <a:pt x="4016" y="8"/>
                    <a:pt x="4009" y="8"/>
                    <a:pt x="4002" y="8"/>
                  </a:cubicBezTo>
                  <a:cubicBezTo>
                    <a:pt x="3883" y="8"/>
                    <a:pt x="3767" y="32"/>
                    <a:pt x="3650" y="54"/>
                  </a:cubicBezTo>
                  <a:cubicBezTo>
                    <a:pt x="3642" y="54"/>
                    <a:pt x="3634" y="53"/>
                    <a:pt x="3626" y="53"/>
                  </a:cubicBezTo>
                  <a:cubicBezTo>
                    <a:pt x="3469" y="53"/>
                    <a:pt x="3321" y="95"/>
                    <a:pt x="3162" y="132"/>
                  </a:cubicBezTo>
                  <a:cubicBezTo>
                    <a:pt x="2975" y="173"/>
                    <a:pt x="2797" y="216"/>
                    <a:pt x="2616" y="278"/>
                  </a:cubicBezTo>
                  <a:cubicBezTo>
                    <a:pt x="2238" y="408"/>
                    <a:pt x="1867" y="565"/>
                    <a:pt x="1506" y="738"/>
                  </a:cubicBezTo>
                  <a:cubicBezTo>
                    <a:pt x="1152" y="910"/>
                    <a:pt x="773" y="1095"/>
                    <a:pt x="474" y="1353"/>
                  </a:cubicBezTo>
                  <a:cubicBezTo>
                    <a:pt x="321" y="1485"/>
                    <a:pt x="123" y="1645"/>
                    <a:pt x="68" y="1848"/>
                  </a:cubicBezTo>
                  <a:cubicBezTo>
                    <a:pt x="1" y="2092"/>
                    <a:pt x="137" y="2329"/>
                    <a:pt x="378" y="2395"/>
                  </a:cubicBezTo>
                  <a:cubicBezTo>
                    <a:pt x="418" y="2406"/>
                    <a:pt x="458" y="2411"/>
                    <a:pt x="498" y="2411"/>
                  </a:cubicBezTo>
                  <a:cubicBezTo>
                    <a:pt x="672" y="2411"/>
                    <a:pt x="844" y="2319"/>
                    <a:pt x="999" y="2254"/>
                  </a:cubicBezTo>
                  <a:cubicBezTo>
                    <a:pt x="1199" y="2170"/>
                    <a:pt x="1375" y="2065"/>
                    <a:pt x="1561" y="1956"/>
                  </a:cubicBezTo>
                  <a:cubicBezTo>
                    <a:pt x="1888" y="1767"/>
                    <a:pt x="2224" y="1587"/>
                    <a:pt x="2565" y="1422"/>
                  </a:cubicBezTo>
                  <a:cubicBezTo>
                    <a:pt x="2902" y="1257"/>
                    <a:pt x="3232" y="1078"/>
                    <a:pt x="3571" y="916"/>
                  </a:cubicBezTo>
                  <a:cubicBezTo>
                    <a:pt x="3740" y="834"/>
                    <a:pt x="3896" y="744"/>
                    <a:pt x="4064" y="660"/>
                  </a:cubicBezTo>
                  <a:cubicBezTo>
                    <a:pt x="4148" y="619"/>
                    <a:pt x="4220" y="562"/>
                    <a:pt x="4301" y="519"/>
                  </a:cubicBezTo>
                  <a:cubicBezTo>
                    <a:pt x="4383" y="474"/>
                    <a:pt x="4450" y="445"/>
                    <a:pt x="4521" y="377"/>
                  </a:cubicBezTo>
                  <a:cubicBezTo>
                    <a:pt x="4632" y="264"/>
                    <a:pt x="4576" y="57"/>
                    <a:pt x="4421" y="19"/>
                  </a:cubicBezTo>
                  <a:cubicBezTo>
                    <a:pt x="4366" y="5"/>
                    <a:pt x="4312" y="1"/>
                    <a:pt x="42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7"/>
            <p:cNvSpPr/>
            <p:nvPr/>
          </p:nvSpPr>
          <p:spPr>
            <a:xfrm>
              <a:off x="418128" y="4291416"/>
              <a:ext cx="94592" cy="64585"/>
            </a:xfrm>
            <a:custGeom>
              <a:rect b="b" l="l" r="r" t="t"/>
              <a:pathLst>
                <a:path extrusionOk="0" h="1582" w="2317">
                  <a:moveTo>
                    <a:pt x="1830" y="1"/>
                  </a:moveTo>
                  <a:cubicBezTo>
                    <a:pt x="1818" y="1"/>
                    <a:pt x="1806" y="1"/>
                    <a:pt x="1794" y="3"/>
                  </a:cubicBezTo>
                  <a:cubicBezTo>
                    <a:pt x="1784" y="5"/>
                    <a:pt x="1750" y="12"/>
                    <a:pt x="1721" y="20"/>
                  </a:cubicBezTo>
                  <a:cubicBezTo>
                    <a:pt x="1664" y="34"/>
                    <a:pt x="1597" y="26"/>
                    <a:pt x="1538" y="49"/>
                  </a:cubicBezTo>
                  <a:cubicBezTo>
                    <a:pt x="1506" y="61"/>
                    <a:pt x="1475" y="75"/>
                    <a:pt x="1443" y="89"/>
                  </a:cubicBezTo>
                  <a:cubicBezTo>
                    <a:pt x="1275" y="160"/>
                    <a:pt x="1109" y="231"/>
                    <a:pt x="944" y="310"/>
                  </a:cubicBezTo>
                  <a:cubicBezTo>
                    <a:pt x="634" y="461"/>
                    <a:pt x="270" y="606"/>
                    <a:pt x="81" y="918"/>
                  </a:cubicBezTo>
                  <a:cubicBezTo>
                    <a:pt x="0" y="1051"/>
                    <a:pt x="3" y="1229"/>
                    <a:pt x="81" y="1362"/>
                  </a:cubicBezTo>
                  <a:cubicBezTo>
                    <a:pt x="163" y="1504"/>
                    <a:pt x="305" y="1570"/>
                    <a:pt x="463" y="1580"/>
                  </a:cubicBezTo>
                  <a:cubicBezTo>
                    <a:pt x="474" y="1581"/>
                    <a:pt x="486" y="1581"/>
                    <a:pt x="498" y="1581"/>
                  </a:cubicBezTo>
                  <a:cubicBezTo>
                    <a:pt x="713" y="1581"/>
                    <a:pt x="946" y="1479"/>
                    <a:pt x="1127" y="1382"/>
                  </a:cubicBezTo>
                  <a:cubicBezTo>
                    <a:pt x="1275" y="1301"/>
                    <a:pt x="1420" y="1217"/>
                    <a:pt x="1567" y="1135"/>
                  </a:cubicBezTo>
                  <a:cubicBezTo>
                    <a:pt x="1603" y="1116"/>
                    <a:pt x="1637" y="1095"/>
                    <a:pt x="1674" y="1077"/>
                  </a:cubicBezTo>
                  <a:cubicBezTo>
                    <a:pt x="1695" y="1064"/>
                    <a:pt x="1713" y="1054"/>
                    <a:pt x="1733" y="1041"/>
                  </a:cubicBezTo>
                  <a:cubicBezTo>
                    <a:pt x="1801" y="987"/>
                    <a:pt x="1836" y="961"/>
                    <a:pt x="1836" y="961"/>
                  </a:cubicBezTo>
                  <a:lnTo>
                    <a:pt x="1836" y="961"/>
                  </a:lnTo>
                  <a:cubicBezTo>
                    <a:pt x="1837" y="961"/>
                    <a:pt x="1821" y="974"/>
                    <a:pt x="1788" y="1000"/>
                  </a:cubicBezTo>
                  <a:cubicBezTo>
                    <a:pt x="1788" y="1000"/>
                    <a:pt x="1788" y="1000"/>
                    <a:pt x="1788" y="1000"/>
                  </a:cubicBezTo>
                  <a:cubicBezTo>
                    <a:pt x="1798" y="1000"/>
                    <a:pt x="1868" y="948"/>
                    <a:pt x="1875" y="942"/>
                  </a:cubicBezTo>
                  <a:cubicBezTo>
                    <a:pt x="1895" y="928"/>
                    <a:pt x="1913" y="918"/>
                    <a:pt x="1935" y="904"/>
                  </a:cubicBezTo>
                  <a:cubicBezTo>
                    <a:pt x="2005" y="863"/>
                    <a:pt x="2063" y="805"/>
                    <a:pt x="2104" y="734"/>
                  </a:cubicBezTo>
                  <a:cubicBezTo>
                    <a:pt x="2107" y="731"/>
                    <a:pt x="2109" y="727"/>
                    <a:pt x="2111" y="724"/>
                  </a:cubicBezTo>
                  <a:lnTo>
                    <a:pt x="2111" y="724"/>
                  </a:lnTo>
                  <a:cubicBezTo>
                    <a:pt x="2107" y="731"/>
                    <a:pt x="2101" y="741"/>
                    <a:pt x="2093" y="753"/>
                  </a:cubicBezTo>
                  <a:cubicBezTo>
                    <a:pt x="2110" y="741"/>
                    <a:pt x="2127" y="725"/>
                    <a:pt x="2142" y="710"/>
                  </a:cubicBezTo>
                  <a:cubicBezTo>
                    <a:pt x="2164" y="681"/>
                    <a:pt x="2187" y="654"/>
                    <a:pt x="2208" y="626"/>
                  </a:cubicBezTo>
                  <a:cubicBezTo>
                    <a:pt x="2217" y="603"/>
                    <a:pt x="2223" y="589"/>
                    <a:pt x="2231" y="576"/>
                  </a:cubicBezTo>
                  <a:cubicBezTo>
                    <a:pt x="2245" y="559"/>
                    <a:pt x="2260" y="544"/>
                    <a:pt x="2271" y="527"/>
                  </a:cubicBezTo>
                  <a:cubicBezTo>
                    <a:pt x="2300" y="470"/>
                    <a:pt x="2315" y="412"/>
                    <a:pt x="2316" y="348"/>
                  </a:cubicBezTo>
                  <a:cubicBezTo>
                    <a:pt x="2316" y="282"/>
                    <a:pt x="2307" y="188"/>
                    <a:pt x="2254" y="139"/>
                  </a:cubicBezTo>
                  <a:cubicBezTo>
                    <a:pt x="2181" y="72"/>
                    <a:pt x="2116" y="23"/>
                    <a:pt x="2017" y="9"/>
                  </a:cubicBezTo>
                  <a:cubicBezTo>
                    <a:pt x="2000" y="7"/>
                    <a:pt x="1982" y="6"/>
                    <a:pt x="1966" y="6"/>
                  </a:cubicBezTo>
                  <a:cubicBezTo>
                    <a:pt x="1949" y="6"/>
                    <a:pt x="1932" y="7"/>
                    <a:pt x="1916" y="9"/>
                  </a:cubicBezTo>
                  <a:cubicBezTo>
                    <a:pt x="1887" y="5"/>
                    <a:pt x="1859" y="1"/>
                    <a:pt x="18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7"/>
            <p:cNvSpPr/>
            <p:nvPr/>
          </p:nvSpPr>
          <p:spPr>
            <a:xfrm>
              <a:off x="659979" y="4207928"/>
              <a:ext cx="106635" cy="63850"/>
            </a:xfrm>
            <a:custGeom>
              <a:rect b="b" l="l" r="r" t="t"/>
              <a:pathLst>
                <a:path extrusionOk="0" h="1564" w="2612">
                  <a:moveTo>
                    <a:pt x="1769" y="1"/>
                  </a:moveTo>
                  <a:cubicBezTo>
                    <a:pt x="1735" y="1"/>
                    <a:pt x="1701" y="2"/>
                    <a:pt x="1665" y="7"/>
                  </a:cubicBezTo>
                  <a:cubicBezTo>
                    <a:pt x="1523" y="22"/>
                    <a:pt x="1384" y="39"/>
                    <a:pt x="1248" y="77"/>
                  </a:cubicBezTo>
                  <a:cubicBezTo>
                    <a:pt x="1024" y="139"/>
                    <a:pt x="811" y="229"/>
                    <a:pt x="601" y="330"/>
                  </a:cubicBezTo>
                  <a:cubicBezTo>
                    <a:pt x="561" y="350"/>
                    <a:pt x="520" y="368"/>
                    <a:pt x="479" y="391"/>
                  </a:cubicBezTo>
                  <a:cubicBezTo>
                    <a:pt x="425" y="422"/>
                    <a:pt x="369" y="462"/>
                    <a:pt x="324" y="506"/>
                  </a:cubicBezTo>
                  <a:cubicBezTo>
                    <a:pt x="301" y="535"/>
                    <a:pt x="280" y="564"/>
                    <a:pt x="257" y="594"/>
                  </a:cubicBezTo>
                  <a:cubicBezTo>
                    <a:pt x="231" y="607"/>
                    <a:pt x="182" y="659"/>
                    <a:pt x="170" y="672"/>
                  </a:cubicBezTo>
                  <a:cubicBezTo>
                    <a:pt x="69" y="773"/>
                    <a:pt x="1" y="917"/>
                    <a:pt x="1" y="1060"/>
                  </a:cubicBezTo>
                  <a:cubicBezTo>
                    <a:pt x="4" y="1090"/>
                    <a:pt x="7" y="1121"/>
                    <a:pt x="12" y="1150"/>
                  </a:cubicBezTo>
                  <a:lnTo>
                    <a:pt x="12" y="1150"/>
                  </a:lnTo>
                  <a:cubicBezTo>
                    <a:pt x="10" y="1140"/>
                    <a:pt x="8" y="1131"/>
                    <a:pt x="5" y="1121"/>
                  </a:cubicBezTo>
                  <a:lnTo>
                    <a:pt x="5" y="1121"/>
                  </a:lnTo>
                  <a:cubicBezTo>
                    <a:pt x="5" y="1185"/>
                    <a:pt x="25" y="1259"/>
                    <a:pt x="57" y="1314"/>
                  </a:cubicBezTo>
                  <a:cubicBezTo>
                    <a:pt x="112" y="1407"/>
                    <a:pt x="217" y="1485"/>
                    <a:pt x="314" y="1526"/>
                  </a:cubicBezTo>
                  <a:cubicBezTo>
                    <a:pt x="382" y="1554"/>
                    <a:pt x="449" y="1564"/>
                    <a:pt x="516" y="1564"/>
                  </a:cubicBezTo>
                  <a:cubicBezTo>
                    <a:pt x="576" y="1564"/>
                    <a:pt x="637" y="1556"/>
                    <a:pt x="698" y="1546"/>
                  </a:cubicBezTo>
                  <a:cubicBezTo>
                    <a:pt x="712" y="1547"/>
                    <a:pt x="726" y="1547"/>
                    <a:pt x="740" y="1547"/>
                  </a:cubicBezTo>
                  <a:cubicBezTo>
                    <a:pt x="890" y="1547"/>
                    <a:pt x="1030" y="1495"/>
                    <a:pt x="1179" y="1446"/>
                  </a:cubicBezTo>
                  <a:cubicBezTo>
                    <a:pt x="1300" y="1408"/>
                    <a:pt x="1418" y="1367"/>
                    <a:pt x="1537" y="1323"/>
                  </a:cubicBezTo>
                  <a:cubicBezTo>
                    <a:pt x="1696" y="1266"/>
                    <a:pt x="1848" y="1201"/>
                    <a:pt x="2002" y="1132"/>
                  </a:cubicBezTo>
                  <a:cubicBezTo>
                    <a:pt x="2082" y="1095"/>
                    <a:pt x="2154" y="1060"/>
                    <a:pt x="2219" y="1004"/>
                  </a:cubicBezTo>
                  <a:cubicBezTo>
                    <a:pt x="2224" y="1002"/>
                    <a:pt x="2225" y="1002"/>
                    <a:pt x="2230" y="1001"/>
                  </a:cubicBezTo>
                  <a:cubicBezTo>
                    <a:pt x="2257" y="987"/>
                    <a:pt x="2286" y="969"/>
                    <a:pt x="2315" y="953"/>
                  </a:cubicBezTo>
                  <a:cubicBezTo>
                    <a:pt x="2502" y="851"/>
                    <a:pt x="2612" y="591"/>
                    <a:pt x="2546" y="390"/>
                  </a:cubicBezTo>
                  <a:cubicBezTo>
                    <a:pt x="2474" y="168"/>
                    <a:pt x="2294" y="42"/>
                    <a:pt x="2065" y="23"/>
                  </a:cubicBezTo>
                  <a:cubicBezTo>
                    <a:pt x="2021" y="19"/>
                    <a:pt x="1978" y="17"/>
                    <a:pt x="1935" y="14"/>
                  </a:cubicBezTo>
                  <a:cubicBezTo>
                    <a:pt x="1879" y="6"/>
                    <a:pt x="1825" y="1"/>
                    <a:pt x="17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7"/>
            <p:cNvSpPr/>
            <p:nvPr/>
          </p:nvSpPr>
          <p:spPr>
            <a:xfrm>
              <a:off x="666715" y="4265778"/>
              <a:ext cx="130313" cy="74383"/>
            </a:xfrm>
            <a:custGeom>
              <a:rect b="b" l="l" r="r" t="t"/>
              <a:pathLst>
                <a:path extrusionOk="0" h="1822" w="3192">
                  <a:moveTo>
                    <a:pt x="2764" y="0"/>
                  </a:moveTo>
                  <a:cubicBezTo>
                    <a:pt x="2734" y="0"/>
                    <a:pt x="2702" y="5"/>
                    <a:pt x="2670" y="14"/>
                  </a:cubicBezTo>
                  <a:cubicBezTo>
                    <a:pt x="2670" y="14"/>
                    <a:pt x="2580" y="36"/>
                    <a:pt x="2594" y="36"/>
                  </a:cubicBezTo>
                  <a:cubicBezTo>
                    <a:pt x="2595" y="36"/>
                    <a:pt x="2595" y="36"/>
                    <a:pt x="2596" y="36"/>
                  </a:cubicBezTo>
                  <a:lnTo>
                    <a:pt x="2596" y="36"/>
                  </a:lnTo>
                  <a:cubicBezTo>
                    <a:pt x="2575" y="38"/>
                    <a:pt x="2553" y="40"/>
                    <a:pt x="2532" y="42"/>
                  </a:cubicBezTo>
                  <a:cubicBezTo>
                    <a:pt x="2518" y="41"/>
                    <a:pt x="2504" y="40"/>
                    <a:pt x="2489" y="40"/>
                  </a:cubicBezTo>
                  <a:cubicBezTo>
                    <a:pt x="2440" y="40"/>
                    <a:pt x="2390" y="47"/>
                    <a:pt x="2337" y="63"/>
                  </a:cubicBezTo>
                  <a:cubicBezTo>
                    <a:pt x="2321" y="66"/>
                    <a:pt x="2245" y="87"/>
                    <a:pt x="2259" y="89"/>
                  </a:cubicBezTo>
                  <a:cubicBezTo>
                    <a:pt x="2218" y="92"/>
                    <a:pt x="2173" y="97"/>
                    <a:pt x="2131" y="104"/>
                  </a:cubicBezTo>
                  <a:cubicBezTo>
                    <a:pt x="2088" y="124"/>
                    <a:pt x="2059" y="135"/>
                    <a:pt x="2036" y="144"/>
                  </a:cubicBezTo>
                  <a:cubicBezTo>
                    <a:pt x="2012" y="155"/>
                    <a:pt x="1944" y="182"/>
                    <a:pt x="1935" y="187"/>
                  </a:cubicBezTo>
                  <a:cubicBezTo>
                    <a:pt x="1808" y="239"/>
                    <a:pt x="1683" y="280"/>
                    <a:pt x="1558" y="335"/>
                  </a:cubicBezTo>
                  <a:cubicBezTo>
                    <a:pt x="1550" y="339"/>
                    <a:pt x="1549" y="339"/>
                    <a:pt x="1546" y="341"/>
                  </a:cubicBezTo>
                  <a:cubicBezTo>
                    <a:pt x="1543" y="341"/>
                    <a:pt x="1543" y="342"/>
                    <a:pt x="1540" y="342"/>
                  </a:cubicBezTo>
                  <a:cubicBezTo>
                    <a:pt x="1494" y="362"/>
                    <a:pt x="1448" y="381"/>
                    <a:pt x="1401" y="400"/>
                  </a:cubicBezTo>
                  <a:cubicBezTo>
                    <a:pt x="1192" y="483"/>
                    <a:pt x="966" y="572"/>
                    <a:pt x="769" y="681"/>
                  </a:cubicBezTo>
                  <a:cubicBezTo>
                    <a:pt x="689" y="743"/>
                    <a:pt x="648" y="775"/>
                    <a:pt x="647" y="775"/>
                  </a:cubicBezTo>
                  <a:cubicBezTo>
                    <a:pt x="646" y="775"/>
                    <a:pt x="664" y="760"/>
                    <a:pt x="700" y="730"/>
                  </a:cubicBezTo>
                  <a:lnTo>
                    <a:pt x="700" y="730"/>
                  </a:lnTo>
                  <a:cubicBezTo>
                    <a:pt x="686" y="738"/>
                    <a:pt x="675" y="744"/>
                    <a:pt x="662" y="752"/>
                  </a:cubicBezTo>
                  <a:cubicBezTo>
                    <a:pt x="611" y="773"/>
                    <a:pt x="558" y="804"/>
                    <a:pt x="511" y="830"/>
                  </a:cubicBezTo>
                  <a:cubicBezTo>
                    <a:pt x="404" y="891"/>
                    <a:pt x="303" y="965"/>
                    <a:pt x="236" y="1065"/>
                  </a:cubicBezTo>
                  <a:cubicBezTo>
                    <a:pt x="104" y="1195"/>
                    <a:pt x="1" y="1353"/>
                    <a:pt x="77" y="1546"/>
                  </a:cubicBezTo>
                  <a:cubicBezTo>
                    <a:pt x="149" y="1727"/>
                    <a:pt x="324" y="1773"/>
                    <a:pt x="497" y="1793"/>
                  </a:cubicBezTo>
                  <a:cubicBezTo>
                    <a:pt x="556" y="1813"/>
                    <a:pt x="617" y="1822"/>
                    <a:pt x="682" y="1822"/>
                  </a:cubicBezTo>
                  <a:cubicBezTo>
                    <a:pt x="713" y="1822"/>
                    <a:pt x="745" y="1820"/>
                    <a:pt x="778" y="1816"/>
                  </a:cubicBezTo>
                  <a:cubicBezTo>
                    <a:pt x="869" y="1805"/>
                    <a:pt x="955" y="1790"/>
                    <a:pt x="1045" y="1770"/>
                  </a:cubicBezTo>
                  <a:cubicBezTo>
                    <a:pt x="1074" y="1766"/>
                    <a:pt x="1100" y="1758"/>
                    <a:pt x="1129" y="1752"/>
                  </a:cubicBezTo>
                  <a:lnTo>
                    <a:pt x="1129" y="1752"/>
                  </a:lnTo>
                  <a:lnTo>
                    <a:pt x="1060" y="1763"/>
                  </a:lnTo>
                  <a:cubicBezTo>
                    <a:pt x="1167" y="1743"/>
                    <a:pt x="1240" y="1735"/>
                    <a:pt x="1337" y="1700"/>
                  </a:cubicBezTo>
                  <a:cubicBezTo>
                    <a:pt x="1378" y="1685"/>
                    <a:pt x="1418" y="1671"/>
                    <a:pt x="1457" y="1656"/>
                  </a:cubicBezTo>
                  <a:cubicBezTo>
                    <a:pt x="1593" y="1607"/>
                    <a:pt x="1729" y="1553"/>
                    <a:pt x="1859" y="1488"/>
                  </a:cubicBezTo>
                  <a:cubicBezTo>
                    <a:pt x="2039" y="1396"/>
                    <a:pt x="2210" y="1297"/>
                    <a:pt x="2380" y="1188"/>
                  </a:cubicBezTo>
                  <a:cubicBezTo>
                    <a:pt x="2421" y="1162"/>
                    <a:pt x="2463" y="1133"/>
                    <a:pt x="2505" y="1104"/>
                  </a:cubicBezTo>
                  <a:cubicBezTo>
                    <a:pt x="2555" y="1072"/>
                    <a:pt x="2602" y="1036"/>
                    <a:pt x="2648" y="998"/>
                  </a:cubicBezTo>
                  <a:cubicBezTo>
                    <a:pt x="2680" y="958"/>
                    <a:pt x="2714" y="918"/>
                    <a:pt x="2741" y="874"/>
                  </a:cubicBezTo>
                  <a:cubicBezTo>
                    <a:pt x="2750" y="863"/>
                    <a:pt x="2754" y="857"/>
                    <a:pt x="2754" y="857"/>
                  </a:cubicBezTo>
                  <a:lnTo>
                    <a:pt x="2754" y="857"/>
                  </a:lnTo>
                  <a:cubicBezTo>
                    <a:pt x="2754" y="857"/>
                    <a:pt x="2745" y="871"/>
                    <a:pt x="2726" y="898"/>
                  </a:cubicBezTo>
                  <a:cubicBezTo>
                    <a:pt x="2748" y="881"/>
                    <a:pt x="2769" y="862"/>
                    <a:pt x="2790" y="845"/>
                  </a:cubicBezTo>
                  <a:cubicBezTo>
                    <a:pt x="2841" y="797"/>
                    <a:pt x="2874" y="746"/>
                    <a:pt x="2902" y="691"/>
                  </a:cubicBezTo>
                  <a:cubicBezTo>
                    <a:pt x="2931" y="648"/>
                    <a:pt x="2954" y="614"/>
                    <a:pt x="2992" y="575"/>
                  </a:cubicBezTo>
                  <a:cubicBezTo>
                    <a:pt x="3191" y="359"/>
                    <a:pt x="3038" y="0"/>
                    <a:pt x="27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7"/>
            <p:cNvSpPr/>
            <p:nvPr/>
          </p:nvSpPr>
          <p:spPr>
            <a:xfrm>
              <a:off x="912648" y="4182738"/>
              <a:ext cx="91938" cy="66463"/>
            </a:xfrm>
            <a:custGeom>
              <a:rect b="b" l="l" r="r" t="t"/>
              <a:pathLst>
                <a:path extrusionOk="0" h="1628" w="2252">
                  <a:moveTo>
                    <a:pt x="1640" y="0"/>
                  </a:moveTo>
                  <a:cubicBezTo>
                    <a:pt x="1635" y="0"/>
                    <a:pt x="1630" y="0"/>
                    <a:pt x="1625" y="1"/>
                  </a:cubicBezTo>
                  <a:cubicBezTo>
                    <a:pt x="1593" y="2"/>
                    <a:pt x="1559" y="7"/>
                    <a:pt x="1526" y="10"/>
                  </a:cubicBezTo>
                  <a:cubicBezTo>
                    <a:pt x="1500" y="7"/>
                    <a:pt x="1474" y="5"/>
                    <a:pt x="1449" y="5"/>
                  </a:cubicBezTo>
                  <a:cubicBezTo>
                    <a:pt x="1345" y="5"/>
                    <a:pt x="1242" y="28"/>
                    <a:pt x="1142" y="60"/>
                  </a:cubicBezTo>
                  <a:cubicBezTo>
                    <a:pt x="1023" y="98"/>
                    <a:pt x="900" y="135"/>
                    <a:pt x="791" y="191"/>
                  </a:cubicBezTo>
                  <a:cubicBezTo>
                    <a:pt x="729" y="223"/>
                    <a:pt x="666" y="260"/>
                    <a:pt x="608" y="294"/>
                  </a:cubicBezTo>
                  <a:cubicBezTo>
                    <a:pt x="550" y="327"/>
                    <a:pt x="501" y="364"/>
                    <a:pt x="449" y="404"/>
                  </a:cubicBezTo>
                  <a:cubicBezTo>
                    <a:pt x="358" y="474"/>
                    <a:pt x="295" y="556"/>
                    <a:pt x="249" y="660"/>
                  </a:cubicBezTo>
                  <a:cubicBezTo>
                    <a:pt x="211" y="704"/>
                    <a:pt x="179" y="752"/>
                    <a:pt x="152" y="804"/>
                  </a:cubicBezTo>
                  <a:cubicBezTo>
                    <a:pt x="60" y="979"/>
                    <a:pt x="0" y="1205"/>
                    <a:pt x="118" y="1389"/>
                  </a:cubicBezTo>
                  <a:cubicBezTo>
                    <a:pt x="234" y="1571"/>
                    <a:pt x="417" y="1627"/>
                    <a:pt x="609" y="1627"/>
                  </a:cubicBezTo>
                  <a:cubicBezTo>
                    <a:pt x="665" y="1627"/>
                    <a:pt x="722" y="1622"/>
                    <a:pt x="778" y="1615"/>
                  </a:cubicBezTo>
                  <a:cubicBezTo>
                    <a:pt x="816" y="1620"/>
                    <a:pt x="856" y="1623"/>
                    <a:pt x="895" y="1623"/>
                  </a:cubicBezTo>
                  <a:cubicBezTo>
                    <a:pt x="948" y="1623"/>
                    <a:pt x="1001" y="1617"/>
                    <a:pt x="1049" y="1604"/>
                  </a:cubicBezTo>
                  <a:cubicBezTo>
                    <a:pt x="1133" y="1581"/>
                    <a:pt x="1217" y="1534"/>
                    <a:pt x="1297" y="1495"/>
                  </a:cubicBezTo>
                  <a:cubicBezTo>
                    <a:pt x="1364" y="1462"/>
                    <a:pt x="1436" y="1436"/>
                    <a:pt x="1501" y="1399"/>
                  </a:cubicBezTo>
                  <a:cubicBezTo>
                    <a:pt x="1562" y="1366"/>
                    <a:pt x="1619" y="1323"/>
                    <a:pt x="1678" y="1286"/>
                  </a:cubicBezTo>
                  <a:cubicBezTo>
                    <a:pt x="1733" y="1254"/>
                    <a:pt x="1784" y="1222"/>
                    <a:pt x="1837" y="1182"/>
                  </a:cubicBezTo>
                  <a:cubicBezTo>
                    <a:pt x="1883" y="1146"/>
                    <a:pt x="1921" y="1103"/>
                    <a:pt x="1953" y="1062"/>
                  </a:cubicBezTo>
                  <a:cubicBezTo>
                    <a:pt x="1962" y="1054"/>
                    <a:pt x="1973" y="1046"/>
                    <a:pt x="1984" y="1039"/>
                  </a:cubicBezTo>
                  <a:cubicBezTo>
                    <a:pt x="2098" y="949"/>
                    <a:pt x="2190" y="819"/>
                    <a:pt x="2217" y="674"/>
                  </a:cubicBezTo>
                  <a:cubicBezTo>
                    <a:pt x="2242" y="588"/>
                    <a:pt x="2251" y="497"/>
                    <a:pt x="2225" y="402"/>
                  </a:cubicBezTo>
                  <a:cubicBezTo>
                    <a:pt x="2188" y="274"/>
                    <a:pt x="2075" y="135"/>
                    <a:pt x="1940" y="91"/>
                  </a:cubicBezTo>
                  <a:cubicBezTo>
                    <a:pt x="1852" y="34"/>
                    <a:pt x="1753" y="0"/>
                    <a:pt x="16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8">
  <p:cSld name="BLANK_1_1_1_1_1_1_1_1_1_1_1_1_1_1_1_1_1_1_1_1_1_1_1_1_1_1_1_1_1_1_1_1_1_1">
    <p:bg>
      <p:bgPr>
        <a:solidFill>
          <a:schemeClr val="accent2"/>
        </a:solidFill>
      </p:bgPr>
    </p:bg>
    <p:spTree>
      <p:nvGrpSpPr>
        <p:cNvPr id="7061" name="Shape 7061"/>
        <p:cNvGrpSpPr/>
        <p:nvPr/>
      </p:nvGrpSpPr>
      <p:grpSpPr>
        <a:xfrm>
          <a:off x="0" y="0"/>
          <a:ext cx="0" cy="0"/>
          <a:chOff x="0" y="0"/>
          <a:chExt cx="0" cy="0"/>
        </a:xfrm>
      </p:grpSpPr>
      <p:grpSp>
        <p:nvGrpSpPr>
          <p:cNvPr id="7062" name="Google Shape;7062;p38"/>
          <p:cNvGrpSpPr/>
          <p:nvPr/>
        </p:nvGrpSpPr>
        <p:grpSpPr>
          <a:xfrm>
            <a:off x="-201843" y="-157203"/>
            <a:ext cx="9875763" cy="5414992"/>
            <a:chOff x="205750" y="1423648"/>
            <a:chExt cx="6122986" cy="3357302"/>
          </a:xfrm>
        </p:grpSpPr>
        <p:sp>
          <p:nvSpPr>
            <p:cNvPr id="7063" name="Google Shape;7063;p38"/>
            <p:cNvSpPr/>
            <p:nvPr/>
          </p:nvSpPr>
          <p:spPr>
            <a:xfrm>
              <a:off x="4247991" y="1423648"/>
              <a:ext cx="2080744" cy="443313"/>
            </a:xfrm>
            <a:custGeom>
              <a:rect b="b" l="l" r="r" t="t"/>
              <a:pathLst>
                <a:path extrusionOk="0" h="27143" w="127399">
                  <a:moveTo>
                    <a:pt x="74754" y="1"/>
                  </a:moveTo>
                  <a:cubicBezTo>
                    <a:pt x="68590" y="1"/>
                    <a:pt x="62556" y="838"/>
                    <a:pt x="57923" y="3930"/>
                  </a:cubicBezTo>
                  <a:cubicBezTo>
                    <a:pt x="52656" y="7362"/>
                    <a:pt x="57363" y="11006"/>
                    <a:pt x="61159" y="12737"/>
                  </a:cubicBezTo>
                  <a:cubicBezTo>
                    <a:pt x="58078" y="12645"/>
                    <a:pt x="54995" y="12598"/>
                    <a:pt x="51909" y="12598"/>
                  </a:cubicBezTo>
                  <a:cubicBezTo>
                    <a:pt x="41629" y="12598"/>
                    <a:pt x="31321" y="13121"/>
                    <a:pt x="20980" y="14242"/>
                  </a:cubicBezTo>
                  <a:cubicBezTo>
                    <a:pt x="17569" y="14732"/>
                    <a:pt x="13989" y="15210"/>
                    <a:pt x="10570" y="15868"/>
                  </a:cubicBezTo>
                  <a:cubicBezTo>
                    <a:pt x="8348" y="16252"/>
                    <a:pt x="5285" y="16590"/>
                    <a:pt x="3355" y="17837"/>
                  </a:cubicBezTo>
                  <a:cubicBezTo>
                    <a:pt x="1" y="20360"/>
                    <a:pt x="6017" y="21708"/>
                    <a:pt x="8023" y="22155"/>
                  </a:cubicBezTo>
                  <a:cubicBezTo>
                    <a:pt x="24047" y="26086"/>
                    <a:pt x="41280" y="26529"/>
                    <a:pt x="57668" y="26925"/>
                  </a:cubicBezTo>
                  <a:cubicBezTo>
                    <a:pt x="62374" y="27058"/>
                    <a:pt x="67082" y="27143"/>
                    <a:pt x="71785" y="27143"/>
                  </a:cubicBezTo>
                  <a:cubicBezTo>
                    <a:pt x="79578" y="27143"/>
                    <a:pt x="87358" y="26911"/>
                    <a:pt x="95094" y="26283"/>
                  </a:cubicBezTo>
                  <a:cubicBezTo>
                    <a:pt x="101718" y="25803"/>
                    <a:pt x="109503" y="24816"/>
                    <a:pt x="115209" y="20457"/>
                  </a:cubicBezTo>
                  <a:cubicBezTo>
                    <a:pt x="127398" y="11146"/>
                    <a:pt x="107266" y="1916"/>
                    <a:pt x="91918" y="1069"/>
                  </a:cubicBezTo>
                  <a:cubicBezTo>
                    <a:pt x="86846" y="790"/>
                    <a:pt x="80738" y="1"/>
                    <a:pt x="74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8"/>
            <p:cNvSpPr/>
            <p:nvPr/>
          </p:nvSpPr>
          <p:spPr>
            <a:xfrm>
              <a:off x="205750" y="1729200"/>
              <a:ext cx="2515200" cy="679200"/>
            </a:xfrm>
            <a:custGeom>
              <a:rect b="b" l="l" r="r" t="t"/>
              <a:pathLst>
                <a:path extrusionOk="0" h="27168" w="100608">
                  <a:moveTo>
                    <a:pt x="47393" y="0"/>
                  </a:moveTo>
                  <a:cubicBezTo>
                    <a:pt x="41717" y="0"/>
                    <a:pt x="36057" y="169"/>
                    <a:pt x="30502" y="455"/>
                  </a:cubicBezTo>
                  <a:cubicBezTo>
                    <a:pt x="27460" y="727"/>
                    <a:pt x="8034" y="1136"/>
                    <a:pt x="8710" y="6170"/>
                  </a:cubicBezTo>
                  <a:cubicBezTo>
                    <a:pt x="9219" y="8755"/>
                    <a:pt x="16144" y="9573"/>
                    <a:pt x="18508" y="9982"/>
                  </a:cubicBezTo>
                  <a:cubicBezTo>
                    <a:pt x="26279" y="11343"/>
                    <a:pt x="34219" y="11615"/>
                    <a:pt x="41989" y="12024"/>
                  </a:cubicBezTo>
                  <a:cubicBezTo>
                    <a:pt x="41989" y="12024"/>
                    <a:pt x="36733" y="12588"/>
                    <a:pt x="19691" y="14474"/>
                  </a:cubicBezTo>
                  <a:cubicBezTo>
                    <a:pt x="0" y="16652"/>
                    <a:pt x="27631" y="25903"/>
                    <a:pt x="45706" y="26855"/>
                  </a:cubicBezTo>
                  <a:cubicBezTo>
                    <a:pt x="48660" y="27009"/>
                    <a:pt x="51534" y="27167"/>
                    <a:pt x="54413" y="27167"/>
                  </a:cubicBezTo>
                  <a:cubicBezTo>
                    <a:pt x="56509" y="27167"/>
                    <a:pt x="58607" y="27084"/>
                    <a:pt x="60741" y="26855"/>
                  </a:cubicBezTo>
                  <a:cubicBezTo>
                    <a:pt x="65469" y="26448"/>
                    <a:pt x="74594" y="25903"/>
                    <a:pt x="78141" y="22772"/>
                  </a:cubicBezTo>
                  <a:cubicBezTo>
                    <a:pt x="82870" y="18418"/>
                    <a:pt x="65808" y="16649"/>
                    <a:pt x="62768" y="16512"/>
                  </a:cubicBezTo>
                  <a:cubicBezTo>
                    <a:pt x="64137" y="16512"/>
                    <a:pt x="65559" y="16522"/>
                    <a:pt x="67014" y="16522"/>
                  </a:cubicBezTo>
                  <a:cubicBezTo>
                    <a:pt x="75250" y="16522"/>
                    <a:pt x="84518" y="16227"/>
                    <a:pt x="90980" y="12296"/>
                  </a:cubicBezTo>
                  <a:cubicBezTo>
                    <a:pt x="100608" y="6444"/>
                    <a:pt x="83715" y="2769"/>
                    <a:pt x="78647" y="2088"/>
                  </a:cubicBezTo>
                  <a:cubicBezTo>
                    <a:pt x="68544" y="584"/>
                    <a:pt x="57940" y="0"/>
                    <a:pt x="47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8"/>
            <p:cNvSpPr/>
            <p:nvPr/>
          </p:nvSpPr>
          <p:spPr>
            <a:xfrm>
              <a:off x="1493600" y="2473700"/>
              <a:ext cx="4585625" cy="1878175"/>
            </a:xfrm>
            <a:custGeom>
              <a:rect b="b" l="l" r="r" t="t"/>
              <a:pathLst>
                <a:path extrusionOk="0" h="75127" w="183425">
                  <a:moveTo>
                    <a:pt x="34254" y="1"/>
                  </a:moveTo>
                  <a:cubicBezTo>
                    <a:pt x="17452" y="1"/>
                    <a:pt x="0" y="1409"/>
                    <a:pt x="0" y="1409"/>
                  </a:cubicBezTo>
                  <a:lnTo>
                    <a:pt x="0" y="75127"/>
                  </a:lnTo>
                  <a:lnTo>
                    <a:pt x="183424" y="75127"/>
                  </a:lnTo>
                  <a:lnTo>
                    <a:pt x="183424" y="1060"/>
                  </a:lnTo>
                  <a:cubicBezTo>
                    <a:pt x="183424" y="1060"/>
                    <a:pt x="178562" y="4262"/>
                    <a:pt x="168935" y="4262"/>
                  </a:cubicBezTo>
                  <a:cubicBezTo>
                    <a:pt x="166878" y="4262"/>
                    <a:pt x="164604" y="4116"/>
                    <a:pt x="162113" y="3761"/>
                  </a:cubicBezTo>
                  <a:cubicBezTo>
                    <a:pt x="160012" y="3462"/>
                    <a:pt x="157568" y="3335"/>
                    <a:pt x="154854" y="3335"/>
                  </a:cubicBezTo>
                  <a:cubicBezTo>
                    <a:pt x="139285" y="3335"/>
                    <a:pt x="114803" y="7524"/>
                    <a:pt x="94942" y="7524"/>
                  </a:cubicBezTo>
                  <a:cubicBezTo>
                    <a:pt x="71617" y="7524"/>
                    <a:pt x="66557" y="1585"/>
                    <a:pt x="47341" y="363"/>
                  </a:cubicBezTo>
                  <a:cubicBezTo>
                    <a:pt x="43262" y="103"/>
                    <a:pt x="38781" y="1"/>
                    <a:pt x="342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8"/>
            <p:cNvSpPr/>
            <p:nvPr/>
          </p:nvSpPr>
          <p:spPr>
            <a:xfrm>
              <a:off x="1493600" y="2503150"/>
              <a:ext cx="4585575" cy="1848725"/>
            </a:xfrm>
            <a:custGeom>
              <a:rect b="b" l="l" r="r" t="t"/>
              <a:pathLst>
                <a:path extrusionOk="0" h="73949" w="183423">
                  <a:moveTo>
                    <a:pt x="8915" y="0"/>
                  </a:moveTo>
                  <a:cubicBezTo>
                    <a:pt x="5977" y="0"/>
                    <a:pt x="3008" y="74"/>
                    <a:pt x="0" y="231"/>
                  </a:cubicBezTo>
                  <a:lnTo>
                    <a:pt x="0" y="73949"/>
                  </a:lnTo>
                  <a:lnTo>
                    <a:pt x="183423" y="73949"/>
                  </a:lnTo>
                  <a:lnTo>
                    <a:pt x="183423" y="4820"/>
                  </a:lnTo>
                  <a:cubicBezTo>
                    <a:pt x="183053" y="4817"/>
                    <a:pt x="182683" y="4816"/>
                    <a:pt x="182313" y="4816"/>
                  </a:cubicBezTo>
                  <a:cubicBezTo>
                    <a:pt x="173472" y="4816"/>
                    <a:pt x="164626" y="5612"/>
                    <a:pt x="155865" y="7114"/>
                  </a:cubicBezTo>
                  <a:cubicBezTo>
                    <a:pt x="138892" y="10121"/>
                    <a:pt x="122749" y="12361"/>
                    <a:pt x="106387" y="12361"/>
                  </a:cubicBezTo>
                  <a:cubicBezTo>
                    <a:pt x="95185" y="12361"/>
                    <a:pt x="83881" y="11311"/>
                    <a:pt x="72136" y="8739"/>
                  </a:cubicBezTo>
                  <a:cubicBezTo>
                    <a:pt x="50600" y="4043"/>
                    <a:pt x="30604" y="0"/>
                    <a:pt x="89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8"/>
            <p:cNvSpPr/>
            <p:nvPr/>
          </p:nvSpPr>
          <p:spPr>
            <a:xfrm>
              <a:off x="2911325" y="2543825"/>
              <a:ext cx="66825" cy="38625"/>
            </a:xfrm>
            <a:custGeom>
              <a:rect b="b" l="l" r="r" t="t"/>
              <a:pathLst>
                <a:path extrusionOk="0" h="1545" w="2673">
                  <a:moveTo>
                    <a:pt x="133" y="1"/>
                  </a:moveTo>
                  <a:cubicBezTo>
                    <a:pt x="62" y="1"/>
                    <a:pt x="1" y="86"/>
                    <a:pt x="68" y="139"/>
                  </a:cubicBezTo>
                  <a:cubicBezTo>
                    <a:pt x="818" y="723"/>
                    <a:pt x="1656" y="1115"/>
                    <a:pt x="2503" y="1535"/>
                  </a:cubicBezTo>
                  <a:cubicBezTo>
                    <a:pt x="2517" y="1542"/>
                    <a:pt x="2530" y="1545"/>
                    <a:pt x="2542" y="1545"/>
                  </a:cubicBezTo>
                  <a:cubicBezTo>
                    <a:pt x="2621" y="1545"/>
                    <a:pt x="2673" y="1432"/>
                    <a:pt x="2588" y="1389"/>
                  </a:cubicBezTo>
                  <a:cubicBezTo>
                    <a:pt x="1754" y="977"/>
                    <a:pt x="926" y="595"/>
                    <a:pt x="188" y="20"/>
                  </a:cubicBezTo>
                  <a:cubicBezTo>
                    <a:pt x="170" y="6"/>
                    <a:pt x="151"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8"/>
            <p:cNvSpPr/>
            <p:nvPr/>
          </p:nvSpPr>
          <p:spPr>
            <a:xfrm>
              <a:off x="3061500" y="2590400"/>
              <a:ext cx="38050" cy="35825"/>
            </a:xfrm>
            <a:custGeom>
              <a:rect b="b" l="l" r="r" t="t"/>
              <a:pathLst>
                <a:path extrusionOk="0" h="1433" w="1522">
                  <a:moveTo>
                    <a:pt x="170" y="1"/>
                  </a:moveTo>
                  <a:cubicBezTo>
                    <a:pt x="80" y="1"/>
                    <a:pt x="0" y="118"/>
                    <a:pt x="82" y="202"/>
                  </a:cubicBezTo>
                  <a:cubicBezTo>
                    <a:pt x="480" y="607"/>
                    <a:pt x="860" y="1044"/>
                    <a:pt x="1298" y="1404"/>
                  </a:cubicBezTo>
                  <a:cubicBezTo>
                    <a:pt x="1323" y="1424"/>
                    <a:pt x="1349" y="1432"/>
                    <a:pt x="1373" y="1432"/>
                  </a:cubicBezTo>
                  <a:cubicBezTo>
                    <a:pt x="1457" y="1432"/>
                    <a:pt x="1521" y="1334"/>
                    <a:pt x="1452" y="1248"/>
                  </a:cubicBezTo>
                  <a:cubicBezTo>
                    <a:pt x="1092" y="811"/>
                    <a:pt x="655" y="431"/>
                    <a:pt x="249" y="35"/>
                  </a:cubicBezTo>
                  <a:cubicBezTo>
                    <a:pt x="224" y="11"/>
                    <a:pt x="197" y="1"/>
                    <a:pt x="1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8"/>
            <p:cNvSpPr/>
            <p:nvPr/>
          </p:nvSpPr>
          <p:spPr>
            <a:xfrm>
              <a:off x="2868800" y="2586850"/>
              <a:ext cx="19175" cy="30925"/>
            </a:xfrm>
            <a:custGeom>
              <a:rect b="b" l="l" r="r" t="t"/>
              <a:pathLst>
                <a:path extrusionOk="0" h="1237" w="767">
                  <a:moveTo>
                    <a:pt x="102" y="1"/>
                  </a:moveTo>
                  <a:cubicBezTo>
                    <a:pt x="44" y="1"/>
                    <a:pt x="0" y="71"/>
                    <a:pt x="30" y="129"/>
                  </a:cubicBezTo>
                  <a:cubicBezTo>
                    <a:pt x="204" y="477"/>
                    <a:pt x="320" y="847"/>
                    <a:pt x="518" y="1183"/>
                  </a:cubicBezTo>
                  <a:cubicBezTo>
                    <a:pt x="541" y="1220"/>
                    <a:pt x="578" y="1236"/>
                    <a:pt x="616" y="1236"/>
                  </a:cubicBezTo>
                  <a:cubicBezTo>
                    <a:pt x="691" y="1236"/>
                    <a:pt x="767" y="1175"/>
                    <a:pt x="735" y="1091"/>
                  </a:cubicBezTo>
                  <a:cubicBezTo>
                    <a:pt x="651" y="882"/>
                    <a:pt x="573" y="678"/>
                    <a:pt x="471" y="475"/>
                  </a:cubicBezTo>
                  <a:cubicBezTo>
                    <a:pt x="388" y="309"/>
                    <a:pt x="308" y="117"/>
                    <a:pt x="145" y="14"/>
                  </a:cubicBezTo>
                  <a:cubicBezTo>
                    <a:pt x="130" y="5"/>
                    <a:pt x="116"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8"/>
            <p:cNvSpPr/>
            <p:nvPr/>
          </p:nvSpPr>
          <p:spPr>
            <a:xfrm>
              <a:off x="2685850" y="2538800"/>
              <a:ext cx="34025" cy="45050"/>
            </a:xfrm>
            <a:custGeom>
              <a:rect b="b" l="l" r="r" t="t"/>
              <a:pathLst>
                <a:path extrusionOk="0" h="1802" w="1361">
                  <a:moveTo>
                    <a:pt x="1197" y="0"/>
                  </a:moveTo>
                  <a:cubicBezTo>
                    <a:pt x="1161" y="0"/>
                    <a:pt x="1124" y="17"/>
                    <a:pt x="1106" y="53"/>
                  </a:cubicBezTo>
                  <a:cubicBezTo>
                    <a:pt x="825" y="609"/>
                    <a:pt x="316" y="1034"/>
                    <a:pt x="47" y="1596"/>
                  </a:cubicBezTo>
                  <a:cubicBezTo>
                    <a:pt x="1" y="1693"/>
                    <a:pt x="81" y="1801"/>
                    <a:pt x="170" y="1801"/>
                  </a:cubicBezTo>
                  <a:cubicBezTo>
                    <a:pt x="200" y="1801"/>
                    <a:pt x="231" y="1789"/>
                    <a:pt x="259" y="1759"/>
                  </a:cubicBezTo>
                  <a:cubicBezTo>
                    <a:pt x="527" y="1469"/>
                    <a:pt x="738" y="1119"/>
                    <a:pt x="961" y="796"/>
                  </a:cubicBezTo>
                  <a:cubicBezTo>
                    <a:pt x="1088" y="612"/>
                    <a:pt x="1360" y="324"/>
                    <a:pt x="1307" y="80"/>
                  </a:cubicBezTo>
                  <a:cubicBezTo>
                    <a:pt x="1295" y="29"/>
                    <a:pt x="1246" y="0"/>
                    <a:pt x="1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8"/>
            <p:cNvSpPr/>
            <p:nvPr/>
          </p:nvSpPr>
          <p:spPr>
            <a:xfrm>
              <a:off x="2475275" y="2526025"/>
              <a:ext cx="64325" cy="23400"/>
            </a:xfrm>
            <a:custGeom>
              <a:rect b="b" l="l" r="r" t="t"/>
              <a:pathLst>
                <a:path extrusionOk="0" h="936" w="2573">
                  <a:moveTo>
                    <a:pt x="110" y="0"/>
                  </a:moveTo>
                  <a:cubicBezTo>
                    <a:pt x="1" y="0"/>
                    <a:pt x="5" y="162"/>
                    <a:pt x="97" y="199"/>
                  </a:cubicBezTo>
                  <a:cubicBezTo>
                    <a:pt x="813" y="488"/>
                    <a:pt x="1580" y="759"/>
                    <a:pt x="2333" y="931"/>
                  </a:cubicBezTo>
                  <a:cubicBezTo>
                    <a:pt x="2346" y="934"/>
                    <a:pt x="2358" y="936"/>
                    <a:pt x="2369" y="936"/>
                  </a:cubicBezTo>
                  <a:cubicBezTo>
                    <a:pt x="2522" y="936"/>
                    <a:pt x="2573" y="702"/>
                    <a:pt x="2408" y="655"/>
                  </a:cubicBezTo>
                  <a:cubicBezTo>
                    <a:pt x="1661" y="435"/>
                    <a:pt x="899" y="97"/>
                    <a:pt x="125" y="1"/>
                  </a:cubicBezTo>
                  <a:cubicBezTo>
                    <a:pt x="119" y="1"/>
                    <a:pt x="115"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8"/>
            <p:cNvSpPr/>
            <p:nvPr/>
          </p:nvSpPr>
          <p:spPr>
            <a:xfrm>
              <a:off x="2769025" y="2504875"/>
              <a:ext cx="45000" cy="30150"/>
            </a:xfrm>
            <a:custGeom>
              <a:rect b="b" l="l" r="r" t="t"/>
              <a:pathLst>
                <a:path extrusionOk="0" h="1206" w="1800">
                  <a:moveTo>
                    <a:pt x="123" y="0"/>
                  </a:moveTo>
                  <a:cubicBezTo>
                    <a:pt x="58" y="0"/>
                    <a:pt x="0" y="83"/>
                    <a:pt x="60" y="144"/>
                  </a:cubicBezTo>
                  <a:cubicBezTo>
                    <a:pt x="503" y="583"/>
                    <a:pt x="1035" y="1036"/>
                    <a:pt x="1652" y="1203"/>
                  </a:cubicBezTo>
                  <a:cubicBezTo>
                    <a:pt x="1659" y="1204"/>
                    <a:pt x="1666" y="1205"/>
                    <a:pt x="1672" y="1205"/>
                  </a:cubicBezTo>
                  <a:cubicBezTo>
                    <a:pt x="1752" y="1205"/>
                    <a:pt x="1800" y="1083"/>
                    <a:pt x="1716" y="1047"/>
                  </a:cubicBezTo>
                  <a:cubicBezTo>
                    <a:pt x="1128" y="790"/>
                    <a:pt x="641" y="474"/>
                    <a:pt x="179" y="25"/>
                  </a:cubicBezTo>
                  <a:cubicBezTo>
                    <a:pt x="162" y="7"/>
                    <a:pt x="142"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8"/>
            <p:cNvSpPr/>
            <p:nvPr/>
          </p:nvSpPr>
          <p:spPr>
            <a:xfrm>
              <a:off x="2603700" y="2508325"/>
              <a:ext cx="24700" cy="22525"/>
            </a:xfrm>
            <a:custGeom>
              <a:rect b="b" l="l" r="r" t="t"/>
              <a:pathLst>
                <a:path extrusionOk="0" h="901" w="988">
                  <a:moveTo>
                    <a:pt x="174" y="0"/>
                  </a:moveTo>
                  <a:cubicBezTo>
                    <a:pt x="83" y="0"/>
                    <a:pt x="1" y="121"/>
                    <a:pt x="86" y="203"/>
                  </a:cubicBezTo>
                  <a:cubicBezTo>
                    <a:pt x="320" y="426"/>
                    <a:pt x="549" y="661"/>
                    <a:pt x="795" y="876"/>
                  </a:cubicBezTo>
                  <a:cubicBezTo>
                    <a:pt x="816" y="893"/>
                    <a:pt x="838" y="901"/>
                    <a:pt x="859" y="901"/>
                  </a:cubicBezTo>
                  <a:cubicBezTo>
                    <a:pt x="930" y="901"/>
                    <a:pt x="987" y="814"/>
                    <a:pt x="925" y="744"/>
                  </a:cubicBezTo>
                  <a:cubicBezTo>
                    <a:pt x="712" y="499"/>
                    <a:pt x="478" y="271"/>
                    <a:pt x="252" y="36"/>
                  </a:cubicBezTo>
                  <a:cubicBezTo>
                    <a:pt x="228" y="11"/>
                    <a:pt x="201"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8"/>
            <p:cNvSpPr/>
            <p:nvPr/>
          </p:nvSpPr>
          <p:spPr>
            <a:xfrm>
              <a:off x="2258650" y="2504200"/>
              <a:ext cx="19975" cy="22400"/>
            </a:xfrm>
            <a:custGeom>
              <a:rect b="b" l="l" r="r" t="t"/>
              <a:pathLst>
                <a:path extrusionOk="0" h="896" w="799">
                  <a:moveTo>
                    <a:pt x="159" y="1"/>
                  </a:moveTo>
                  <a:cubicBezTo>
                    <a:pt x="77" y="1"/>
                    <a:pt x="1" y="112"/>
                    <a:pt x="76" y="189"/>
                  </a:cubicBezTo>
                  <a:cubicBezTo>
                    <a:pt x="278" y="393"/>
                    <a:pt x="403" y="664"/>
                    <a:pt x="606" y="868"/>
                  </a:cubicBezTo>
                  <a:cubicBezTo>
                    <a:pt x="625" y="888"/>
                    <a:pt x="647" y="896"/>
                    <a:pt x="668" y="896"/>
                  </a:cubicBezTo>
                  <a:cubicBezTo>
                    <a:pt x="738" y="896"/>
                    <a:pt x="799" y="805"/>
                    <a:pt x="736" y="738"/>
                  </a:cubicBezTo>
                  <a:cubicBezTo>
                    <a:pt x="541" y="522"/>
                    <a:pt x="427" y="248"/>
                    <a:pt x="231" y="35"/>
                  </a:cubicBezTo>
                  <a:cubicBezTo>
                    <a:pt x="209" y="11"/>
                    <a:pt x="184"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8"/>
            <p:cNvSpPr/>
            <p:nvPr/>
          </p:nvSpPr>
          <p:spPr>
            <a:xfrm>
              <a:off x="3178775" y="2655500"/>
              <a:ext cx="40950" cy="17425"/>
            </a:xfrm>
            <a:custGeom>
              <a:rect b="b" l="l" r="r" t="t"/>
              <a:pathLst>
                <a:path extrusionOk="0" h="697" w="1638">
                  <a:moveTo>
                    <a:pt x="131" y="1"/>
                  </a:moveTo>
                  <a:cubicBezTo>
                    <a:pt x="33" y="1"/>
                    <a:pt x="1" y="165"/>
                    <a:pt x="111" y="202"/>
                  </a:cubicBezTo>
                  <a:cubicBezTo>
                    <a:pt x="568" y="353"/>
                    <a:pt x="1027" y="616"/>
                    <a:pt x="1501" y="695"/>
                  </a:cubicBezTo>
                  <a:cubicBezTo>
                    <a:pt x="1506" y="696"/>
                    <a:pt x="1511" y="696"/>
                    <a:pt x="1515" y="696"/>
                  </a:cubicBezTo>
                  <a:cubicBezTo>
                    <a:pt x="1588" y="696"/>
                    <a:pt x="1637" y="599"/>
                    <a:pt x="1560" y="557"/>
                  </a:cubicBezTo>
                  <a:cubicBezTo>
                    <a:pt x="1129" y="329"/>
                    <a:pt x="626" y="166"/>
                    <a:pt x="164" y="7"/>
                  </a:cubicBezTo>
                  <a:cubicBezTo>
                    <a:pt x="153" y="3"/>
                    <a:pt x="141"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8"/>
            <p:cNvSpPr/>
            <p:nvPr/>
          </p:nvSpPr>
          <p:spPr>
            <a:xfrm>
              <a:off x="3265875" y="2643075"/>
              <a:ext cx="40250" cy="8750"/>
            </a:xfrm>
            <a:custGeom>
              <a:rect b="b" l="l" r="r" t="t"/>
              <a:pathLst>
                <a:path extrusionOk="0" h="350" w="1610">
                  <a:moveTo>
                    <a:pt x="105" y="0"/>
                  </a:moveTo>
                  <a:cubicBezTo>
                    <a:pt x="0" y="0"/>
                    <a:pt x="1" y="164"/>
                    <a:pt x="108" y="168"/>
                  </a:cubicBezTo>
                  <a:cubicBezTo>
                    <a:pt x="575" y="182"/>
                    <a:pt x="1026" y="333"/>
                    <a:pt x="1490" y="350"/>
                  </a:cubicBezTo>
                  <a:cubicBezTo>
                    <a:pt x="1491" y="350"/>
                    <a:pt x="1492" y="350"/>
                    <a:pt x="1493" y="350"/>
                  </a:cubicBezTo>
                  <a:cubicBezTo>
                    <a:pt x="1609" y="350"/>
                    <a:pt x="1609" y="167"/>
                    <a:pt x="1490" y="164"/>
                  </a:cubicBezTo>
                  <a:cubicBezTo>
                    <a:pt x="1026" y="153"/>
                    <a:pt x="575" y="8"/>
                    <a:pt x="108" y="0"/>
                  </a:cubicBezTo>
                  <a:cubicBezTo>
                    <a:pt x="107" y="0"/>
                    <a:pt x="106" y="0"/>
                    <a:pt x="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8"/>
            <p:cNvSpPr/>
            <p:nvPr/>
          </p:nvSpPr>
          <p:spPr>
            <a:xfrm>
              <a:off x="3133975" y="2581400"/>
              <a:ext cx="40125" cy="14975"/>
            </a:xfrm>
            <a:custGeom>
              <a:rect b="b" l="l" r="r" t="t"/>
              <a:pathLst>
                <a:path extrusionOk="0" h="599" w="1605">
                  <a:moveTo>
                    <a:pt x="213" y="0"/>
                  </a:moveTo>
                  <a:cubicBezTo>
                    <a:pt x="85" y="0"/>
                    <a:pt x="0" y="185"/>
                    <a:pt x="137" y="247"/>
                  </a:cubicBezTo>
                  <a:cubicBezTo>
                    <a:pt x="524" y="421"/>
                    <a:pt x="964" y="412"/>
                    <a:pt x="1350" y="586"/>
                  </a:cubicBezTo>
                  <a:cubicBezTo>
                    <a:pt x="1369" y="595"/>
                    <a:pt x="1388" y="598"/>
                    <a:pt x="1406" y="598"/>
                  </a:cubicBezTo>
                  <a:cubicBezTo>
                    <a:pt x="1524" y="598"/>
                    <a:pt x="1604" y="428"/>
                    <a:pt x="1477" y="368"/>
                  </a:cubicBezTo>
                  <a:cubicBezTo>
                    <a:pt x="1093" y="188"/>
                    <a:pt x="654" y="194"/>
                    <a:pt x="273" y="14"/>
                  </a:cubicBezTo>
                  <a:cubicBezTo>
                    <a:pt x="252" y="5"/>
                    <a:pt x="232"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8"/>
            <p:cNvSpPr/>
            <p:nvPr/>
          </p:nvSpPr>
          <p:spPr>
            <a:xfrm>
              <a:off x="3347700" y="2681700"/>
              <a:ext cx="31900" cy="8950"/>
            </a:xfrm>
            <a:custGeom>
              <a:rect b="b" l="l" r="r" t="t"/>
              <a:pathLst>
                <a:path extrusionOk="0" h="358" w="1276">
                  <a:moveTo>
                    <a:pt x="117" y="1"/>
                  </a:moveTo>
                  <a:cubicBezTo>
                    <a:pt x="0" y="1"/>
                    <a:pt x="1" y="182"/>
                    <a:pt x="120" y="187"/>
                  </a:cubicBezTo>
                  <a:cubicBezTo>
                    <a:pt x="474" y="198"/>
                    <a:pt x="802" y="347"/>
                    <a:pt x="1156" y="358"/>
                  </a:cubicBezTo>
                  <a:cubicBezTo>
                    <a:pt x="1157" y="358"/>
                    <a:pt x="1159" y="358"/>
                    <a:pt x="1160" y="358"/>
                  </a:cubicBezTo>
                  <a:cubicBezTo>
                    <a:pt x="1275" y="358"/>
                    <a:pt x="1271" y="176"/>
                    <a:pt x="1156" y="173"/>
                  </a:cubicBezTo>
                  <a:cubicBezTo>
                    <a:pt x="802" y="161"/>
                    <a:pt x="474" y="13"/>
                    <a:pt x="120" y="1"/>
                  </a:cubicBezTo>
                  <a:cubicBezTo>
                    <a:pt x="119" y="1"/>
                    <a:pt x="118"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8"/>
            <p:cNvSpPr/>
            <p:nvPr/>
          </p:nvSpPr>
          <p:spPr>
            <a:xfrm>
              <a:off x="3473125" y="2664800"/>
              <a:ext cx="52750" cy="38125"/>
            </a:xfrm>
            <a:custGeom>
              <a:rect b="b" l="l" r="r" t="t"/>
              <a:pathLst>
                <a:path extrusionOk="0" h="1525" w="2110">
                  <a:moveTo>
                    <a:pt x="112" y="1"/>
                  </a:moveTo>
                  <a:cubicBezTo>
                    <a:pt x="54" y="1"/>
                    <a:pt x="1" y="89"/>
                    <a:pt x="57" y="132"/>
                  </a:cubicBezTo>
                  <a:cubicBezTo>
                    <a:pt x="679" y="616"/>
                    <a:pt x="1245" y="1205"/>
                    <a:pt x="1977" y="1518"/>
                  </a:cubicBezTo>
                  <a:cubicBezTo>
                    <a:pt x="1987" y="1523"/>
                    <a:pt x="1998" y="1525"/>
                    <a:pt x="2008" y="1525"/>
                  </a:cubicBezTo>
                  <a:cubicBezTo>
                    <a:pt x="2070" y="1525"/>
                    <a:pt x="2110" y="1442"/>
                    <a:pt x="2045" y="1403"/>
                  </a:cubicBezTo>
                  <a:cubicBezTo>
                    <a:pt x="1375" y="987"/>
                    <a:pt x="780" y="479"/>
                    <a:pt x="148" y="13"/>
                  </a:cubicBezTo>
                  <a:cubicBezTo>
                    <a:pt x="137" y="5"/>
                    <a:pt x="124"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8"/>
            <p:cNvSpPr/>
            <p:nvPr/>
          </p:nvSpPr>
          <p:spPr>
            <a:xfrm>
              <a:off x="3484750" y="2741800"/>
              <a:ext cx="34125" cy="18325"/>
            </a:xfrm>
            <a:custGeom>
              <a:rect b="b" l="l" r="r" t="t"/>
              <a:pathLst>
                <a:path extrusionOk="0" h="733" w="1365">
                  <a:moveTo>
                    <a:pt x="167" y="1"/>
                  </a:moveTo>
                  <a:cubicBezTo>
                    <a:pt x="66" y="1"/>
                    <a:pt x="0" y="148"/>
                    <a:pt x="108" y="203"/>
                  </a:cubicBezTo>
                  <a:cubicBezTo>
                    <a:pt x="454" y="374"/>
                    <a:pt x="801" y="548"/>
                    <a:pt x="1144" y="720"/>
                  </a:cubicBezTo>
                  <a:cubicBezTo>
                    <a:pt x="1161" y="729"/>
                    <a:pt x="1178" y="732"/>
                    <a:pt x="1195" y="732"/>
                  </a:cubicBezTo>
                  <a:cubicBezTo>
                    <a:pt x="1296" y="732"/>
                    <a:pt x="1364" y="585"/>
                    <a:pt x="1255" y="531"/>
                  </a:cubicBezTo>
                  <a:cubicBezTo>
                    <a:pt x="908" y="359"/>
                    <a:pt x="565" y="185"/>
                    <a:pt x="219" y="14"/>
                  </a:cubicBezTo>
                  <a:cubicBezTo>
                    <a:pt x="201" y="5"/>
                    <a:pt x="183" y="1"/>
                    <a:pt x="1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8"/>
            <p:cNvSpPr/>
            <p:nvPr/>
          </p:nvSpPr>
          <p:spPr>
            <a:xfrm>
              <a:off x="3874250" y="2733700"/>
              <a:ext cx="18825" cy="26075"/>
            </a:xfrm>
            <a:custGeom>
              <a:rect b="b" l="l" r="r" t="t"/>
              <a:pathLst>
                <a:path extrusionOk="0" h="1043" w="753">
                  <a:moveTo>
                    <a:pt x="639" y="0"/>
                  </a:moveTo>
                  <a:cubicBezTo>
                    <a:pt x="614" y="0"/>
                    <a:pt x="589" y="13"/>
                    <a:pt x="574" y="43"/>
                  </a:cubicBezTo>
                  <a:cubicBezTo>
                    <a:pt x="428" y="330"/>
                    <a:pt x="288" y="648"/>
                    <a:pt x="64" y="884"/>
                  </a:cubicBezTo>
                  <a:cubicBezTo>
                    <a:pt x="0" y="950"/>
                    <a:pt x="63" y="1043"/>
                    <a:pt x="132" y="1043"/>
                  </a:cubicBezTo>
                  <a:cubicBezTo>
                    <a:pt x="153" y="1043"/>
                    <a:pt x="175" y="1034"/>
                    <a:pt x="194" y="1014"/>
                  </a:cubicBezTo>
                  <a:cubicBezTo>
                    <a:pt x="428" y="763"/>
                    <a:pt x="571" y="432"/>
                    <a:pt x="719" y="128"/>
                  </a:cubicBezTo>
                  <a:cubicBezTo>
                    <a:pt x="752" y="61"/>
                    <a:pt x="695" y="0"/>
                    <a:pt x="6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8"/>
            <p:cNvSpPr/>
            <p:nvPr/>
          </p:nvSpPr>
          <p:spPr>
            <a:xfrm>
              <a:off x="3653250" y="2698400"/>
              <a:ext cx="33275" cy="40475"/>
            </a:xfrm>
            <a:custGeom>
              <a:rect b="b" l="l" r="r" t="t"/>
              <a:pathLst>
                <a:path extrusionOk="0" h="1619" w="1331">
                  <a:moveTo>
                    <a:pt x="1189" y="0"/>
                  </a:moveTo>
                  <a:cubicBezTo>
                    <a:pt x="1143" y="0"/>
                    <a:pt x="1098" y="25"/>
                    <a:pt x="1082" y="83"/>
                  </a:cubicBezTo>
                  <a:cubicBezTo>
                    <a:pt x="918" y="655"/>
                    <a:pt x="567" y="1044"/>
                    <a:pt x="98" y="1396"/>
                  </a:cubicBezTo>
                  <a:cubicBezTo>
                    <a:pt x="1" y="1471"/>
                    <a:pt x="58" y="1618"/>
                    <a:pt x="157" y="1618"/>
                  </a:cubicBezTo>
                  <a:cubicBezTo>
                    <a:pt x="176" y="1618"/>
                    <a:pt x="197" y="1613"/>
                    <a:pt x="218" y="1600"/>
                  </a:cubicBezTo>
                  <a:cubicBezTo>
                    <a:pt x="790" y="1254"/>
                    <a:pt x="1148" y="805"/>
                    <a:pt x="1308" y="148"/>
                  </a:cubicBezTo>
                  <a:cubicBezTo>
                    <a:pt x="1330" y="58"/>
                    <a:pt x="1259" y="0"/>
                    <a:pt x="1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8"/>
            <p:cNvSpPr/>
            <p:nvPr/>
          </p:nvSpPr>
          <p:spPr>
            <a:xfrm>
              <a:off x="3760475" y="2724400"/>
              <a:ext cx="34200" cy="40900"/>
            </a:xfrm>
            <a:custGeom>
              <a:rect b="b" l="l" r="r" t="t"/>
              <a:pathLst>
                <a:path extrusionOk="0" h="1636" w="1368">
                  <a:moveTo>
                    <a:pt x="1227" y="1"/>
                  </a:moveTo>
                  <a:cubicBezTo>
                    <a:pt x="1179" y="1"/>
                    <a:pt x="1131" y="25"/>
                    <a:pt x="1111" y="82"/>
                  </a:cubicBezTo>
                  <a:cubicBezTo>
                    <a:pt x="920" y="612"/>
                    <a:pt x="586" y="1061"/>
                    <a:pt x="120" y="1378"/>
                  </a:cubicBezTo>
                  <a:cubicBezTo>
                    <a:pt x="1" y="1460"/>
                    <a:pt x="76" y="1635"/>
                    <a:pt x="186" y="1635"/>
                  </a:cubicBezTo>
                  <a:cubicBezTo>
                    <a:pt x="208" y="1635"/>
                    <a:pt x="232" y="1628"/>
                    <a:pt x="256" y="1611"/>
                  </a:cubicBezTo>
                  <a:cubicBezTo>
                    <a:pt x="773" y="1244"/>
                    <a:pt x="1136" y="743"/>
                    <a:pt x="1337" y="144"/>
                  </a:cubicBezTo>
                  <a:cubicBezTo>
                    <a:pt x="1367" y="57"/>
                    <a:pt x="1298" y="1"/>
                    <a:pt x="1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8"/>
            <p:cNvSpPr/>
            <p:nvPr/>
          </p:nvSpPr>
          <p:spPr>
            <a:xfrm>
              <a:off x="4055875" y="2721075"/>
              <a:ext cx="40075" cy="38575"/>
            </a:xfrm>
            <a:custGeom>
              <a:rect b="b" l="l" r="r" t="t"/>
              <a:pathLst>
                <a:path extrusionOk="0" h="1543" w="1603">
                  <a:moveTo>
                    <a:pt x="1498" y="0"/>
                  </a:moveTo>
                  <a:cubicBezTo>
                    <a:pt x="1475" y="0"/>
                    <a:pt x="1451" y="10"/>
                    <a:pt x="1435" y="35"/>
                  </a:cubicBezTo>
                  <a:cubicBezTo>
                    <a:pt x="1069" y="565"/>
                    <a:pt x="606" y="1021"/>
                    <a:pt x="75" y="1383"/>
                  </a:cubicBezTo>
                  <a:cubicBezTo>
                    <a:pt x="1" y="1433"/>
                    <a:pt x="47" y="1542"/>
                    <a:pt x="117" y="1542"/>
                  </a:cubicBezTo>
                  <a:cubicBezTo>
                    <a:pt x="130" y="1542"/>
                    <a:pt x="145" y="1538"/>
                    <a:pt x="160" y="1528"/>
                  </a:cubicBezTo>
                  <a:cubicBezTo>
                    <a:pt x="712" y="1147"/>
                    <a:pt x="1188" y="669"/>
                    <a:pt x="1565" y="112"/>
                  </a:cubicBezTo>
                  <a:cubicBezTo>
                    <a:pt x="1603" y="54"/>
                    <a:pt x="1551" y="0"/>
                    <a:pt x="14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8"/>
            <p:cNvSpPr/>
            <p:nvPr/>
          </p:nvSpPr>
          <p:spPr>
            <a:xfrm>
              <a:off x="4273800" y="2689175"/>
              <a:ext cx="48800" cy="37300"/>
            </a:xfrm>
            <a:custGeom>
              <a:rect b="b" l="l" r="r" t="t"/>
              <a:pathLst>
                <a:path extrusionOk="0" h="1492" w="1952">
                  <a:moveTo>
                    <a:pt x="219" y="1"/>
                  </a:moveTo>
                  <a:cubicBezTo>
                    <a:pt x="102" y="1"/>
                    <a:pt x="1" y="147"/>
                    <a:pt x="109" y="240"/>
                  </a:cubicBezTo>
                  <a:cubicBezTo>
                    <a:pt x="330" y="432"/>
                    <a:pt x="583" y="588"/>
                    <a:pt x="814" y="762"/>
                  </a:cubicBezTo>
                  <a:cubicBezTo>
                    <a:pt x="1117" y="988"/>
                    <a:pt x="1374" y="1272"/>
                    <a:pt x="1691" y="1472"/>
                  </a:cubicBezTo>
                  <a:cubicBezTo>
                    <a:pt x="1714" y="1486"/>
                    <a:pt x="1737" y="1492"/>
                    <a:pt x="1760" y="1492"/>
                  </a:cubicBezTo>
                  <a:cubicBezTo>
                    <a:pt x="1861" y="1492"/>
                    <a:pt x="1952" y="1374"/>
                    <a:pt x="1888" y="1276"/>
                  </a:cubicBezTo>
                  <a:cubicBezTo>
                    <a:pt x="1703" y="994"/>
                    <a:pt x="1430" y="797"/>
                    <a:pt x="1162" y="594"/>
                  </a:cubicBezTo>
                  <a:cubicBezTo>
                    <a:pt x="887" y="387"/>
                    <a:pt x="593" y="171"/>
                    <a:pt x="283" y="17"/>
                  </a:cubicBezTo>
                  <a:cubicBezTo>
                    <a:pt x="262" y="6"/>
                    <a:pt x="240" y="1"/>
                    <a:pt x="2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8"/>
            <p:cNvSpPr/>
            <p:nvPr/>
          </p:nvSpPr>
          <p:spPr>
            <a:xfrm>
              <a:off x="3979175" y="2728225"/>
              <a:ext cx="25050" cy="33075"/>
            </a:xfrm>
            <a:custGeom>
              <a:rect b="b" l="l" r="r" t="t"/>
              <a:pathLst>
                <a:path extrusionOk="0" h="1323" w="1002">
                  <a:moveTo>
                    <a:pt x="247" y="1"/>
                  </a:moveTo>
                  <a:cubicBezTo>
                    <a:pt x="191" y="1"/>
                    <a:pt x="136" y="32"/>
                    <a:pt x="120" y="97"/>
                  </a:cubicBezTo>
                  <a:cubicBezTo>
                    <a:pt x="0" y="575"/>
                    <a:pt x="233" y="1109"/>
                    <a:pt x="687" y="1307"/>
                  </a:cubicBezTo>
                  <a:cubicBezTo>
                    <a:pt x="712" y="1318"/>
                    <a:pt x="737" y="1322"/>
                    <a:pt x="760" y="1322"/>
                  </a:cubicBezTo>
                  <a:cubicBezTo>
                    <a:pt x="908" y="1322"/>
                    <a:pt x="1002" y="1128"/>
                    <a:pt x="847" y="1030"/>
                  </a:cubicBezTo>
                  <a:cubicBezTo>
                    <a:pt x="503" y="809"/>
                    <a:pt x="480" y="455"/>
                    <a:pt x="379" y="97"/>
                  </a:cubicBezTo>
                  <a:cubicBezTo>
                    <a:pt x="361" y="33"/>
                    <a:pt x="304" y="1"/>
                    <a:pt x="2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8"/>
            <p:cNvSpPr/>
            <p:nvPr/>
          </p:nvSpPr>
          <p:spPr>
            <a:xfrm>
              <a:off x="4216075" y="2756575"/>
              <a:ext cx="14500" cy="10725"/>
            </a:xfrm>
            <a:custGeom>
              <a:rect b="b" l="l" r="r" t="t"/>
              <a:pathLst>
                <a:path extrusionOk="0" h="429" w="580">
                  <a:moveTo>
                    <a:pt x="168" y="1"/>
                  </a:moveTo>
                  <a:cubicBezTo>
                    <a:pt x="82" y="1"/>
                    <a:pt x="1" y="117"/>
                    <a:pt x="83" y="188"/>
                  </a:cubicBezTo>
                  <a:cubicBezTo>
                    <a:pt x="178" y="270"/>
                    <a:pt x="287" y="327"/>
                    <a:pt x="383" y="406"/>
                  </a:cubicBezTo>
                  <a:cubicBezTo>
                    <a:pt x="402" y="422"/>
                    <a:pt x="424" y="429"/>
                    <a:pt x="444" y="429"/>
                  </a:cubicBezTo>
                  <a:cubicBezTo>
                    <a:pt x="518" y="429"/>
                    <a:pt x="580" y="342"/>
                    <a:pt x="513" y="274"/>
                  </a:cubicBezTo>
                  <a:cubicBezTo>
                    <a:pt x="426" y="188"/>
                    <a:pt x="324" y="122"/>
                    <a:pt x="239" y="32"/>
                  </a:cubicBezTo>
                  <a:cubicBezTo>
                    <a:pt x="217" y="10"/>
                    <a:pt x="192"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8"/>
            <p:cNvSpPr/>
            <p:nvPr/>
          </p:nvSpPr>
          <p:spPr>
            <a:xfrm>
              <a:off x="4429900" y="2702875"/>
              <a:ext cx="33100" cy="23400"/>
            </a:xfrm>
            <a:custGeom>
              <a:rect b="b" l="l" r="r" t="t"/>
              <a:pathLst>
                <a:path extrusionOk="0" h="936" w="1324">
                  <a:moveTo>
                    <a:pt x="170" y="1"/>
                  </a:moveTo>
                  <a:cubicBezTo>
                    <a:pt x="64" y="1"/>
                    <a:pt x="1" y="162"/>
                    <a:pt x="110" y="240"/>
                  </a:cubicBezTo>
                  <a:cubicBezTo>
                    <a:pt x="435" y="471"/>
                    <a:pt x="733" y="736"/>
                    <a:pt x="1090" y="922"/>
                  </a:cubicBezTo>
                  <a:cubicBezTo>
                    <a:pt x="1108" y="931"/>
                    <a:pt x="1126" y="935"/>
                    <a:pt x="1143" y="935"/>
                  </a:cubicBezTo>
                  <a:cubicBezTo>
                    <a:pt x="1240" y="935"/>
                    <a:pt x="1323" y="813"/>
                    <a:pt x="1232" y="736"/>
                  </a:cubicBezTo>
                  <a:cubicBezTo>
                    <a:pt x="919" y="471"/>
                    <a:pt x="582" y="243"/>
                    <a:pt x="237" y="22"/>
                  </a:cubicBezTo>
                  <a:cubicBezTo>
                    <a:pt x="214" y="7"/>
                    <a:pt x="191" y="1"/>
                    <a:pt x="1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8"/>
            <p:cNvSpPr/>
            <p:nvPr/>
          </p:nvSpPr>
          <p:spPr>
            <a:xfrm>
              <a:off x="4406450" y="2777100"/>
              <a:ext cx="13200" cy="7125"/>
            </a:xfrm>
            <a:custGeom>
              <a:rect b="b" l="l" r="r" t="t"/>
              <a:pathLst>
                <a:path extrusionOk="0" h="285" w="528">
                  <a:moveTo>
                    <a:pt x="133" y="1"/>
                  </a:moveTo>
                  <a:cubicBezTo>
                    <a:pt x="43" y="1"/>
                    <a:pt x="1" y="141"/>
                    <a:pt x="109" y="182"/>
                  </a:cubicBezTo>
                  <a:cubicBezTo>
                    <a:pt x="197" y="214"/>
                    <a:pt x="306" y="220"/>
                    <a:pt x="383" y="273"/>
                  </a:cubicBezTo>
                  <a:cubicBezTo>
                    <a:pt x="395" y="281"/>
                    <a:pt x="407" y="285"/>
                    <a:pt x="419" y="285"/>
                  </a:cubicBezTo>
                  <a:cubicBezTo>
                    <a:pt x="477" y="285"/>
                    <a:pt x="527" y="200"/>
                    <a:pt x="473" y="154"/>
                  </a:cubicBezTo>
                  <a:cubicBezTo>
                    <a:pt x="387" y="81"/>
                    <a:pt x="278" y="64"/>
                    <a:pt x="180" y="13"/>
                  </a:cubicBezTo>
                  <a:cubicBezTo>
                    <a:pt x="163" y="4"/>
                    <a:pt x="147"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8"/>
            <p:cNvSpPr/>
            <p:nvPr/>
          </p:nvSpPr>
          <p:spPr>
            <a:xfrm>
              <a:off x="4600700" y="2682500"/>
              <a:ext cx="31700" cy="32750"/>
            </a:xfrm>
            <a:custGeom>
              <a:rect b="b" l="l" r="r" t="t"/>
              <a:pathLst>
                <a:path extrusionOk="0" h="1310" w="1268">
                  <a:moveTo>
                    <a:pt x="188" y="1"/>
                  </a:moveTo>
                  <a:cubicBezTo>
                    <a:pt x="91" y="1"/>
                    <a:pt x="0" y="136"/>
                    <a:pt x="84" y="238"/>
                  </a:cubicBezTo>
                  <a:cubicBezTo>
                    <a:pt x="390" y="604"/>
                    <a:pt x="644" y="999"/>
                    <a:pt x="1034" y="1285"/>
                  </a:cubicBezTo>
                  <a:cubicBezTo>
                    <a:pt x="1057" y="1302"/>
                    <a:pt x="1080" y="1309"/>
                    <a:pt x="1102" y="1309"/>
                  </a:cubicBezTo>
                  <a:cubicBezTo>
                    <a:pt x="1202" y="1309"/>
                    <a:pt x="1267" y="1147"/>
                    <a:pt x="1161" y="1067"/>
                  </a:cubicBezTo>
                  <a:cubicBezTo>
                    <a:pt x="796" y="792"/>
                    <a:pt x="561" y="398"/>
                    <a:pt x="275" y="46"/>
                  </a:cubicBezTo>
                  <a:cubicBezTo>
                    <a:pt x="249" y="14"/>
                    <a:pt x="218"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8"/>
            <p:cNvSpPr/>
            <p:nvPr/>
          </p:nvSpPr>
          <p:spPr>
            <a:xfrm>
              <a:off x="4783250" y="2663475"/>
              <a:ext cx="31600" cy="32650"/>
            </a:xfrm>
            <a:custGeom>
              <a:rect b="b" l="l" r="r" t="t"/>
              <a:pathLst>
                <a:path extrusionOk="0" h="1306" w="1264">
                  <a:moveTo>
                    <a:pt x="123" y="0"/>
                  </a:moveTo>
                  <a:cubicBezTo>
                    <a:pt x="57" y="0"/>
                    <a:pt x="0" y="92"/>
                    <a:pt x="55" y="161"/>
                  </a:cubicBezTo>
                  <a:cubicBezTo>
                    <a:pt x="373" y="571"/>
                    <a:pt x="552" y="1042"/>
                    <a:pt x="1039" y="1290"/>
                  </a:cubicBezTo>
                  <a:cubicBezTo>
                    <a:pt x="1060" y="1301"/>
                    <a:pt x="1080" y="1306"/>
                    <a:pt x="1099" y="1306"/>
                  </a:cubicBezTo>
                  <a:cubicBezTo>
                    <a:pt x="1203" y="1306"/>
                    <a:pt x="1264" y="1160"/>
                    <a:pt x="1156" y="1087"/>
                  </a:cubicBezTo>
                  <a:cubicBezTo>
                    <a:pt x="739" y="810"/>
                    <a:pt x="512" y="396"/>
                    <a:pt x="186" y="31"/>
                  </a:cubicBezTo>
                  <a:cubicBezTo>
                    <a:pt x="166" y="10"/>
                    <a:pt x="144"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8"/>
            <p:cNvSpPr/>
            <p:nvPr/>
          </p:nvSpPr>
          <p:spPr>
            <a:xfrm>
              <a:off x="4586275" y="2752500"/>
              <a:ext cx="31275" cy="17700"/>
            </a:xfrm>
            <a:custGeom>
              <a:rect b="b" l="l" r="r" t="t"/>
              <a:pathLst>
                <a:path extrusionOk="0" h="708" w="1251">
                  <a:moveTo>
                    <a:pt x="244" y="0"/>
                  </a:moveTo>
                  <a:cubicBezTo>
                    <a:pt x="97" y="0"/>
                    <a:pt x="1" y="220"/>
                    <a:pt x="159" y="297"/>
                  </a:cubicBezTo>
                  <a:cubicBezTo>
                    <a:pt x="442" y="433"/>
                    <a:pt x="716" y="584"/>
                    <a:pt x="1006" y="699"/>
                  </a:cubicBezTo>
                  <a:cubicBezTo>
                    <a:pt x="1021" y="705"/>
                    <a:pt x="1037" y="708"/>
                    <a:pt x="1051" y="708"/>
                  </a:cubicBezTo>
                  <a:cubicBezTo>
                    <a:pt x="1178" y="708"/>
                    <a:pt x="1251" y="494"/>
                    <a:pt x="1116" y="437"/>
                  </a:cubicBezTo>
                  <a:cubicBezTo>
                    <a:pt x="840" y="319"/>
                    <a:pt x="585" y="162"/>
                    <a:pt x="321" y="20"/>
                  </a:cubicBezTo>
                  <a:cubicBezTo>
                    <a:pt x="295" y="6"/>
                    <a:pt x="269" y="0"/>
                    <a:pt x="2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8"/>
            <p:cNvSpPr/>
            <p:nvPr/>
          </p:nvSpPr>
          <p:spPr>
            <a:xfrm>
              <a:off x="4696050" y="2664675"/>
              <a:ext cx="10075" cy="23700"/>
            </a:xfrm>
            <a:custGeom>
              <a:rect b="b" l="l" r="r" t="t"/>
              <a:pathLst>
                <a:path extrusionOk="0" h="948" w="403">
                  <a:moveTo>
                    <a:pt x="267" y="0"/>
                  </a:moveTo>
                  <a:cubicBezTo>
                    <a:pt x="224" y="0"/>
                    <a:pt x="183" y="24"/>
                    <a:pt x="171" y="78"/>
                  </a:cubicBezTo>
                  <a:cubicBezTo>
                    <a:pt x="113" y="328"/>
                    <a:pt x="59" y="578"/>
                    <a:pt x="13" y="832"/>
                  </a:cubicBezTo>
                  <a:cubicBezTo>
                    <a:pt x="1" y="901"/>
                    <a:pt x="58" y="947"/>
                    <a:pt x="111" y="947"/>
                  </a:cubicBezTo>
                  <a:cubicBezTo>
                    <a:pt x="147" y="947"/>
                    <a:pt x="180" y="927"/>
                    <a:pt x="190" y="880"/>
                  </a:cubicBezTo>
                  <a:cubicBezTo>
                    <a:pt x="248" y="631"/>
                    <a:pt x="311" y="384"/>
                    <a:pt x="379" y="137"/>
                  </a:cubicBezTo>
                  <a:cubicBezTo>
                    <a:pt x="402" y="55"/>
                    <a:pt x="333" y="0"/>
                    <a:pt x="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8"/>
            <p:cNvSpPr/>
            <p:nvPr/>
          </p:nvSpPr>
          <p:spPr>
            <a:xfrm>
              <a:off x="4932925" y="2664000"/>
              <a:ext cx="25225" cy="18950"/>
            </a:xfrm>
            <a:custGeom>
              <a:rect b="b" l="l" r="r" t="t"/>
              <a:pathLst>
                <a:path extrusionOk="0" h="758" w="1009">
                  <a:moveTo>
                    <a:pt x="166" y="1"/>
                  </a:moveTo>
                  <a:cubicBezTo>
                    <a:pt x="67" y="1"/>
                    <a:pt x="0" y="163"/>
                    <a:pt x="106" y="242"/>
                  </a:cubicBezTo>
                  <a:cubicBezTo>
                    <a:pt x="331" y="411"/>
                    <a:pt x="554" y="618"/>
                    <a:pt x="803" y="745"/>
                  </a:cubicBezTo>
                  <a:cubicBezTo>
                    <a:pt x="821" y="754"/>
                    <a:pt x="839" y="758"/>
                    <a:pt x="856" y="758"/>
                  </a:cubicBezTo>
                  <a:cubicBezTo>
                    <a:pt x="945" y="758"/>
                    <a:pt x="1009" y="650"/>
                    <a:pt x="936" y="573"/>
                  </a:cubicBezTo>
                  <a:cubicBezTo>
                    <a:pt x="738" y="361"/>
                    <a:pt x="465" y="201"/>
                    <a:pt x="233" y="25"/>
                  </a:cubicBezTo>
                  <a:cubicBezTo>
                    <a:pt x="210" y="8"/>
                    <a:pt x="187" y="1"/>
                    <a:pt x="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8"/>
            <p:cNvSpPr/>
            <p:nvPr/>
          </p:nvSpPr>
          <p:spPr>
            <a:xfrm>
              <a:off x="4864975" y="2706675"/>
              <a:ext cx="22250" cy="14675"/>
            </a:xfrm>
            <a:custGeom>
              <a:rect b="b" l="l" r="r" t="t"/>
              <a:pathLst>
                <a:path extrusionOk="0" h="587" w="890">
                  <a:moveTo>
                    <a:pt x="133" y="1"/>
                  </a:moveTo>
                  <a:cubicBezTo>
                    <a:pt x="68" y="1"/>
                    <a:pt x="1" y="78"/>
                    <a:pt x="47" y="141"/>
                  </a:cubicBezTo>
                  <a:cubicBezTo>
                    <a:pt x="223" y="377"/>
                    <a:pt x="444" y="531"/>
                    <a:pt x="735" y="584"/>
                  </a:cubicBezTo>
                  <a:cubicBezTo>
                    <a:pt x="743" y="585"/>
                    <a:pt x="750" y="586"/>
                    <a:pt x="757" y="586"/>
                  </a:cubicBezTo>
                  <a:cubicBezTo>
                    <a:pt x="857" y="586"/>
                    <a:pt x="890" y="444"/>
                    <a:pt x="784" y="407"/>
                  </a:cubicBezTo>
                  <a:cubicBezTo>
                    <a:pt x="555" y="327"/>
                    <a:pt x="350" y="216"/>
                    <a:pt x="192" y="29"/>
                  </a:cubicBezTo>
                  <a:cubicBezTo>
                    <a:pt x="176" y="9"/>
                    <a:pt x="155"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8"/>
            <p:cNvSpPr/>
            <p:nvPr/>
          </p:nvSpPr>
          <p:spPr>
            <a:xfrm>
              <a:off x="5025700" y="2617900"/>
              <a:ext cx="10725" cy="17800"/>
            </a:xfrm>
            <a:custGeom>
              <a:rect b="b" l="l" r="r" t="t"/>
              <a:pathLst>
                <a:path extrusionOk="0" h="712" w="429">
                  <a:moveTo>
                    <a:pt x="246" y="0"/>
                  </a:moveTo>
                  <a:cubicBezTo>
                    <a:pt x="188" y="0"/>
                    <a:pt x="132" y="31"/>
                    <a:pt x="114" y="101"/>
                  </a:cubicBezTo>
                  <a:cubicBezTo>
                    <a:pt x="76" y="254"/>
                    <a:pt x="63" y="413"/>
                    <a:pt x="23" y="567"/>
                  </a:cubicBezTo>
                  <a:cubicBezTo>
                    <a:pt x="1" y="657"/>
                    <a:pt x="68" y="712"/>
                    <a:pt x="137" y="712"/>
                  </a:cubicBezTo>
                  <a:cubicBezTo>
                    <a:pt x="183" y="712"/>
                    <a:pt x="230" y="687"/>
                    <a:pt x="250" y="631"/>
                  </a:cubicBezTo>
                  <a:cubicBezTo>
                    <a:pt x="305" y="481"/>
                    <a:pt x="335" y="327"/>
                    <a:pt x="389" y="177"/>
                  </a:cubicBezTo>
                  <a:cubicBezTo>
                    <a:pt x="428" y="72"/>
                    <a:pt x="335"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8"/>
            <p:cNvSpPr/>
            <p:nvPr/>
          </p:nvSpPr>
          <p:spPr>
            <a:xfrm>
              <a:off x="4719350" y="2749700"/>
              <a:ext cx="7800" cy="17175"/>
            </a:xfrm>
            <a:custGeom>
              <a:rect b="b" l="l" r="r" t="t"/>
              <a:pathLst>
                <a:path extrusionOk="0" h="687" w="312">
                  <a:moveTo>
                    <a:pt x="207" y="0"/>
                  </a:moveTo>
                  <a:cubicBezTo>
                    <a:pt x="155" y="0"/>
                    <a:pt x="103" y="33"/>
                    <a:pt x="104" y="99"/>
                  </a:cubicBezTo>
                  <a:cubicBezTo>
                    <a:pt x="105" y="270"/>
                    <a:pt x="61" y="431"/>
                    <a:pt x="16" y="595"/>
                  </a:cubicBezTo>
                  <a:cubicBezTo>
                    <a:pt x="1" y="652"/>
                    <a:pt x="43" y="687"/>
                    <a:pt x="88" y="687"/>
                  </a:cubicBezTo>
                  <a:cubicBezTo>
                    <a:pt x="118" y="687"/>
                    <a:pt x="149" y="671"/>
                    <a:pt x="163" y="636"/>
                  </a:cubicBezTo>
                  <a:cubicBezTo>
                    <a:pt x="231" y="459"/>
                    <a:pt x="290" y="288"/>
                    <a:pt x="306" y="99"/>
                  </a:cubicBezTo>
                  <a:cubicBezTo>
                    <a:pt x="312" y="34"/>
                    <a:pt x="260" y="0"/>
                    <a:pt x="2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8"/>
            <p:cNvSpPr/>
            <p:nvPr/>
          </p:nvSpPr>
          <p:spPr>
            <a:xfrm>
              <a:off x="5102050" y="2674750"/>
              <a:ext cx="18400" cy="28025"/>
            </a:xfrm>
            <a:custGeom>
              <a:rect b="b" l="l" r="r" t="t"/>
              <a:pathLst>
                <a:path extrusionOk="0" h="1121" w="736">
                  <a:moveTo>
                    <a:pt x="525" y="1"/>
                  </a:moveTo>
                  <a:cubicBezTo>
                    <a:pt x="464" y="1"/>
                    <a:pt x="402" y="36"/>
                    <a:pt x="371" y="119"/>
                  </a:cubicBezTo>
                  <a:cubicBezTo>
                    <a:pt x="273" y="379"/>
                    <a:pt x="176" y="640"/>
                    <a:pt x="56" y="891"/>
                  </a:cubicBezTo>
                  <a:cubicBezTo>
                    <a:pt x="0" y="1011"/>
                    <a:pt x="102" y="1121"/>
                    <a:pt x="201" y="1121"/>
                  </a:cubicBezTo>
                  <a:cubicBezTo>
                    <a:pt x="245" y="1121"/>
                    <a:pt x="289" y="1098"/>
                    <a:pt x="316" y="1044"/>
                  </a:cubicBezTo>
                  <a:cubicBezTo>
                    <a:pt x="451" y="786"/>
                    <a:pt x="563" y="518"/>
                    <a:pt x="676" y="249"/>
                  </a:cubicBezTo>
                  <a:cubicBezTo>
                    <a:pt x="736" y="106"/>
                    <a:pt x="631" y="1"/>
                    <a:pt x="5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8"/>
            <p:cNvSpPr/>
            <p:nvPr/>
          </p:nvSpPr>
          <p:spPr>
            <a:xfrm>
              <a:off x="5217825" y="2606875"/>
              <a:ext cx="29625" cy="19500"/>
            </a:xfrm>
            <a:custGeom>
              <a:rect b="b" l="l" r="r" t="t"/>
              <a:pathLst>
                <a:path extrusionOk="0" h="780" w="1185">
                  <a:moveTo>
                    <a:pt x="164" y="1"/>
                  </a:moveTo>
                  <a:cubicBezTo>
                    <a:pt x="85" y="1"/>
                    <a:pt x="1" y="86"/>
                    <a:pt x="52" y="179"/>
                  </a:cubicBezTo>
                  <a:cubicBezTo>
                    <a:pt x="252" y="538"/>
                    <a:pt x="617" y="779"/>
                    <a:pt x="1031" y="779"/>
                  </a:cubicBezTo>
                  <a:cubicBezTo>
                    <a:pt x="1045" y="779"/>
                    <a:pt x="1059" y="779"/>
                    <a:pt x="1073" y="778"/>
                  </a:cubicBezTo>
                  <a:cubicBezTo>
                    <a:pt x="1185" y="775"/>
                    <a:pt x="1180" y="621"/>
                    <a:pt x="1074" y="610"/>
                  </a:cubicBezTo>
                  <a:cubicBezTo>
                    <a:pt x="710" y="576"/>
                    <a:pt x="421" y="390"/>
                    <a:pt x="256" y="60"/>
                  </a:cubicBezTo>
                  <a:cubicBezTo>
                    <a:pt x="235" y="18"/>
                    <a:pt x="200"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8"/>
            <p:cNvSpPr/>
            <p:nvPr/>
          </p:nvSpPr>
          <p:spPr>
            <a:xfrm>
              <a:off x="5310375" y="2587800"/>
              <a:ext cx="31575" cy="22525"/>
            </a:xfrm>
            <a:custGeom>
              <a:rect b="b" l="l" r="r" t="t"/>
              <a:pathLst>
                <a:path extrusionOk="0" h="901" w="1263">
                  <a:moveTo>
                    <a:pt x="186" y="1"/>
                  </a:moveTo>
                  <a:cubicBezTo>
                    <a:pt x="70" y="1"/>
                    <a:pt x="0" y="170"/>
                    <a:pt x="119" y="253"/>
                  </a:cubicBezTo>
                  <a:cubicBezTo>
                    <a:pt x="394" y="442"/>
                    <a:pt x="624" y="681"/>
                    <a:pt x="898" y="870"/>
                  </a:cubicBezTo>
                  <a:cubicBezTo>
                    <a:pt x="930" y="891"/>
                    <a:pt x="961" y="901"/>
                    <a:pt x="992" y="901"/>
                  </a:cubicBezTo>
                  <a:cubicBezTo>
                    <a:pt x="1149" y="901"/>
                    <a:pt x="1263" y="647"/>
                    <a:pt x="1085" y="551"/>
                  </a:cubicBezTo>
                  <a:cubicBezTo>
                    <a:pt x="796" y="392"/>
                    <a:pt x="545" y="179"/>
                    <a:pt x="255" y="20"/>
                  </a:cubicBezTo>
                  <a:cubicBezTo>
                    <a:pt x="231" y="6"/>
                    <a:pt x="208" y="1"/>
                    <a:pt x="1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8"/>
            <p:cNvSpPr/>
            <p:nvPr/>
          </p:nvSpPr>
          <p:spPr>
            <a:xfrm>
              <a:off x="5269200" y="2657375"/>
              <a:ext cx="13525" cy="18925"/>
            </a:xfrm>
            <a:custGeom>
              <a:rect b="b" l="l" r="r" t="t"/>
              <a:pathLst>
                <a:path extrusionOk="0" h="757" w="541">
                  <a:moveTo>
                    <a:pt x="402" y="1"/>
                  </a:moveTo>
                  <a:cubicBezTo>
                    <a:pt x="355" y="1"/>
                    <a:pt x="306" y="25"/>
                    <a:pt x="284" y="80"/>
                  </a:cubicBezTo>
                  <a:cubicBezTo>
                    <a:pt x="214" y="256"/>
                    <a:pt x="108" y="416"/>
                    <a:pt x="39" y="593"/>
                  </a:cubicBezTo>
                  <a:cubicBezTo>
                    <a:pt x="1" y="690"/>
                    <a:pt x="85" y="757"/>
                    <a:pt x="169" y="757"/>
                  </a:cubicBezTo>
                  <a:cubicBezTo>
                    <a:pt x="222" y="757"/>
                    <a:pt x="276" y="729"/>
                    <a:pt x="297" y="664"/>
                  </a:cubicBezTo>
                  <a:cubicBezTo>
                    <a:pt x="356" y="484"/>
                    <a:pt x="453" y="322"/>
                    <a:pt x="511" y="142"/>
                  </a:cubicBezTo>
                  <a:cubicBezTo>
                    <a:pt x="540" y="55"/>
                    <a:pt x="473" y="1"/>
                    <a:pt x="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8"/>
            <p:cNvSpPr/>
            <p:nvPr/>
          </p:nvSpPr>
          <p:spPr>
            <a:xfrm>
              <a:off x="5507150" y="2584450"/>
              <a:ext cx="31650" cy="25125"/>
            </a:xfrm>
            <a:custGeom>
              <a:rect b="b" l="l" r="r" t="t"/>
              <a:pathLst>
                <a:path extrusionOk="0" h="1005" w="1266">
                  <a:moveTo>
                    <a:pt x="194" y="1"/>
                  </a:moveTo>
                  <a:cubicBezTo>
                    <a:pt x="97" y="1"/>
                    <a:pt x="1" y="77"/>
                    <a:pt x="37" y="198"/>
                  </a:cubicBezTo>
                  <a:cubicBezTo>
                    <a:pt x="178" y="654"/>
                    <a:pt x="578" y="966"/>
                    <a:pt x="1053" y="1004"/>
                  </a:cubicBezTo>
                  <a:cubicBezTo>
                    <a:pt x="1058" y="1004"/>
                    <a:pt x="1063" y="1004"/>
                    <a:pt x="1067" y="1004"/>
                  </a:cubicBezTo>
                  <a:cubicBezTo>
                    <a:pt x="1238" y="1004"/>
                    <a:pt x="1265" y="733"/>
                    <a:pt x="1096" y="691"/>
                  </a:cubicBezTo>
                  <a:cubicBezTo>
                    <a:pt x="755" y="607"/>
                    <a:pt x="460" y="470"/>
                    <a:pt x="346" y="111"/>
                  </a:cubicBezTo>
                  <a:cubicBezTo>
                    <a:pt x="321" y="34"/>
                    <a:pt x="257"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8"/>
            <p:cNvSpPr/>
            <p:nvPr/>
          </p:nvSpPr>
          <p:spPr>
            <a:xfrm>
              <a:off x="5620300" y="2585475"/>
              <a:ext cx="19175" cy="16925"/>
            </a:xfrm>
            <a:custGeom>
              <a:rect b="b" l="l" r="r" t="t"/>
              <a:pathLst>
                <a:path extrusionOk="0" h="677" w="767">
                  <a:moveTo>
                    <a:pt x="146" y="0"/>
                  </a:moveTo>
                  <a:cubicBezTo>
                    <a:pt x="57" y="0"/>
                    <a:pt x="1" y="142"/>
                    <a:pt x="94" y="210"/>
                  </a:cubicBezTo>
                  <a:cubicBezTo>
                    <a:pt x="265" y="334"/>
                    <a:pt x="370" y="521"/>
                    <a:pt x="532" y="651"/>
                  </a:cubicBezTo>
                  <a:cubicBezTo>
                    <a:pt x="554" y="669"/>
                    <a:pt x="579" y="676"/>
                    <a:pt x="605" y="676"/>
                  </a:cubicBezTo>
                  <a:cubicBezTo>
                    <a:pt x="686" y="676"/>
                    <a:pt x="767" y="600"/>
                    <a:pt x="705" y="520"/>
                  </a:cubicBezTo>
                  <a:cubicBezTo>
                    <a:pt x="561" y="335"/>
                    <a:pt x="396" y="152"/>
                    <a:pt x="204" y="20"/>
                  </a:cubicBezTo>
                  <a:cubicBezTo>
                    <a:pt x="184" y="6"/>
                    <a:pt x="164"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8"/>
            <p:cNvSpPr/>
            <p:nvPr/>
          </p:nvSpPr>
          <p:spPr>
            <a:xfrm>
              <a:off x="5434175" y="2612425"/>
              <a:ext cx="19700" cy="17350"/>
            </a:xfrm>
            <a:custGeom>
              <a:rect b="b" l="l" r="r" t="t"/>
              <a:pathLst>
                <a:path extrusionOk="0" h="694" w="788">
                  <a:moveTo>
                    <a:pt x="184" y="1"/>
                  </a:moveTo>
                  <a:cubicBezTo>
                    <a:pt x="87" y="1"/>
                    <a:pt x="0" y="129"/>
                    <a:pt x="90" y="216"/>
                  </a:cubicBezTo>
                  <a:cubicBezTo>
                    <a:pt x="246" y="367"/>
                    <a:pt x="397" y="526"/>
                    <a:pt x="563" y="664"/>
                  </a:cubicBezTo>
                  <a:cubicBezTo>
                    <a:pt x="588" y="684"/>
                    <a:pt x="614" y="693"/>
                    <a:pt x="639" y="693"/>
                  </a:cubicBezTo>
                  <a:cubicBezTo>
                    <a:pt x="722" y="693"/>
                    <a:pt x="787" y="593"/>
                    <a:pt x="718" y="509"/>
                  </a:cubicBezTo>
                  <a:cubicBezTo>
                    <a:pt x="578" y="345"/>
                    <a:pt x="420" y="193"/>
                    <a:pt x="268" y="39"/>
                  </a:cubicBezTo>
                  <a:cubicBezTo>
                    <a:pt x="242"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8"/>
            <p:cNvSpPr/>
            <p:nvPr/>
          </p:nvSpPr>
          <p:spPr>
            <a:xfrm>
              <a:off x="5693900" y="2606450"/>
              <a:ext cx="12475" cy="16175"/>
            </a:xfrm>
            <a:custGeom>
              <a:rect b="b" l="l" r="r" t="t"/>
              <a:pathLst>
                <a:path extrusionOk="0" h="647" w="499">
                  <a:moveTo>
                    <a:pt x="306" y="1"/>
                  </a:moveTo>
                  <a:cubicBezTo>
                    <a:pt x="252" y="1"/>
                    <a:pt x="198" y="30"/>
                    <a:pt x="172" y="100"/>
                  </a:cubicBezTo>
                  <a:cubicBezTo>
                    <a:pt x="119" y="236"/>
                    <a:pt x="82" y="376"/>
                    <a:pt x="31" y="512"/>
                  </a:cubicBezTo>
                  <a:cubicBezTo>
                    <a:pt x="1" y="589"/>
                    <a:pt x="72" y="647"/>
                    <a:pt x="141" y="647"/>
                  </a:cubicBezTo>
                  <a:cubicBezTo>
                    <a:pt x="176" y="647"/>
                    <a:pt x="211" y="632"/>
                    <a:pt x="232" y="596"/>
                  </a:cubicBezTo>
                  <a:cubicBezTo>
                    <a:pt x="303" y="469"/>
                    <a:pt x="361" y="335"/>
                    <a:pt x="435" y="210"/>
                  </a:cubicBezTo>
                  <a:cubicBezTo>
                    <a:pt x="499" y="95"/>
                    <a:pt x="403" y="1"/>
                    <a:pt x="3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8"/>
            <p:cNvSpPr/>
            <p:nvPr/>
          </p:nvSpPr>
          <p:spPr>
            <a:xfrm>
              <a:off x="5843725" y="2605250"/>
              <a:ext cx="20525" cy="16750"/>
            </a:xfrm>
            <a:custGeom>
              <a:rect b="b" l="l" r="r" t="t"/>
              <a:pathLst>
                <a:path extrusionOk="0" h="670" w="821">
                  <a:moveTo>
                    <a:pt x="632" y="0"/>
                  </a:moveTo>
                  <a:cubicBezTo>
                    <a:pt x="603" y="0"/>
                    <a:pt x="574" y="12"/>
                    <a:pt x="549" y="39"/>
                  </a:cubicBezTo>
                  <a:cubicBezTo>
                    <a:pt x="393" y="208"/>
                    <a:pt x="228" y="367"/>
                    <a:pt x="62" y="527"/>
                  </a:cubicBezTo>
                  <a:cubicBezTo>
                    <a:pt x="1" y="587"/>
                    <a:pt x="56" y="669"/>
                    <a:pt x="125" y="669"/>
                  </a:cubicBezTo>
                  <a:cubicBezTo>
                    <a:pt x="137" y="669"/>
                    <a:pt x="150" y="666"/>
                    <a:pt x="163" y="660"/>
                  </a:cubicBezTo>
                  <a:cubicBezTo>
                    <a:pt x="380" y="557"/>
                    <a:pt x="555" y="376"/>
                    <a:pt x="727" y="216"/>
                  </a:cubicBezTo>
                  <a:cubicBezTo>
                    <a:pt x="821" y="131"/>
                    <a:pt x="729" y="0"/>
                    <a:pt x="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8"/>
            <p:cNvSpPr/>
            <p:nvPr/>
          </p:nvSpPr>
          <p:spPr>
            <a:xfrm>
              <a:off x="5955750" y="2551350"/>
              <a:ext cx="9875" cy="17025"/>
            </a:xfrm>
            <a:custGeom>
              <a:rect b="b" l="l" r="r" t="t"/>
              <a:pathLst>
                <a:path extrusionOk="0" h="681" w="395">
                  <a:moveTo>
                    <a:pt x="235" y="1"/>
                  </a:moveTo>
                  <a:cubicBezTo>
                    <a:pt x="211" y="1"/>
                    <a:pt x="187" y="9"/>
                    <a:pt x="167" y="27"/>
                  </a:cubicBezTo>
                  <a:cubicBezTo>
                    <a:pt x="0" y="177"/>
                    <a:pt x="64" y="404"/>
                    <a:pt x="117" y="593"/>
                  </a:cubicBezTo>
                  <a:cubicBezTo>
                    <a:pt x="134" y="655"/>
                    <a:pt x="184" y="681"/>
                    <a:pt x="235" y="681"/>
                  </a:cubicBezTo>
                  <a:cubicBezTo>
                    <a:pt x="314" y="681"/>
                    <a:pt x="394" y="618"/>
                    <a:pt x="360" y="526"/>
                  </a:cubicBezTo>
                  <a:cubicBezTo>
                    <a:pt x="315" y="402"/>
                    <a:pt x="250" y="274"/>
                    <a:pt x="325" y="150"/>
                  </a:cubicBezTo>
                  <a:cubicBezTo>
                    <a:pt x="373" y="74"/>
                    <a:pt x="306"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8"/>
            <p:cNvSpPr/>
            <p:nvPr/>
          </p:nvSpPr>
          <p:spPr>
            <a:xfrm>
              <a:off x="5990200" y="2525125"/>
              <a:ext cx="12625" cy="22700"/>
            </a:xfrm>
            <a:custGeom>
              <a:rect b="b" l="l" r="r" t="t"/>
              <a:pathLst>
                <a:path extrusionOk="0" h="908" w="505">
                  <a:moveTo>
                    <a:pt x="355" y="1"/>
                  </a:moveTo>
                  <a:cubicBezTo>
                    <a:pt x="319" y="1"/>
                    <a:pt x="282" y="17"/>
                    <a:pt x="254" y="54"/>
                  </a:cubicBezTo>
                  <a:cubicBezTo>
                    <a:pt x="94" y="272"/>
                    <a:pt x="80" y="521"/>
                    <a:pt x="20" y="774"/>
                  </a:cubicBezTo>
                  <a:cubicBezTo>
                    <a:pt x="1" y="858"/>
                    <a:pt x="61" y="907"/>
                    <a:pt x="123" y="907"/>
                  </a:cubicBezTo>
                  <a:cubicBezTo>
                    <a:pt x="165" y="907"/>
                    <a:pt x="209" y="884"/>
                    <a:pt x="230" y="833"/>
                  </a:cubicBezTo>
                  <a:cubicBezTo>
                    <a:pt x="269" y="736"/>
                    <a:pt x="300" y="636"/>
                    <a:pt x="334" y="538"/>
                  </a:cubicBezTo>
                  <a:cubicBezTo>
                    <a:pt x="375" y="418"/>
                    <a:pt x="398" y="287"/>
                    <a:pt x="455" y="175"/>
                  </a:cubicBezTo>
                  <a:cubicBezTo>
                    <a:pt x="504" y="78"/>
                    <a:pt x="433" y="1"/>
                    <a:pt x="3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8"/>
            <p:cNvSpPr/>
            <p:nvPr/>
          </p:nvSpPr>
          <p:spPr>
            <a:xfrm>
              <a:off x="5822650" y="2561375"/>
              <a:ext cx="13625" cy="22225"/>
            </a:xfrm>
            <a:custGeom>
              <a:rect b="b" l="l" r="r" t="t"/>
              <a:pathLst>
                <a:path extrusionOk="0" h="889" w="545">
                  <a:moveTo>
                    <a:pt x="107" y="1"/>
                  </a:moveTo>
                  <a:cubicBezTo>
                    <a:pt x="54" y="1"/>
                    <a:pt x="1" y="40"/>
                    <a:pt x="4" y="101"/>
                  </a:cubicBezTo>
                  <a:cubicBezTo>
                    <a:pt x="7" y="284"/>
                    <a:pt x="87" y="448"/>
                    <a:pt x="167" y="608"/>
                  </a:cubicBezTo>
                  <a:cubicBezTo>
                    <a:pt x="211" y="696"/>
                    <a:pt x="303" y="889"/>
                    <a:pt x="428" y="889"/>
                  </a:cubicBezTo>
                  <a:cubicBezTo>
                    <a:pt x="443" y="889"/>
                    <a:pt x="458" y="886"/>
                    <a:pt x="474" y="880"/>
                  </a:cubicBezTo>
                  <a:cubicBezTo>
                    <a:pt x="510" y="865"/>
                    <a:pt x="545" y="835"/>
                    <a:pt x="542" y="791"/>
                  </a:cubicBezTo>
                  <a:cubicBezTo>
                    <a:pt x="533" y="685"/>
                    <a:pt x="424" y="581"/>
                    <a:pt x="377" y="487"/>
                  </a:cubicBezTo>
                  <a:cubicBezTo>
                    <a:pt x="306" y="343"/>
                    <a:pt x="264" y="190"/>
                    <a:pt x="190" y="50"/>
                  </a:cubicBezTo>
                  <a:cubicBezTo>
                    <a:pt x="172" y="16"/>
                    <a:pt x="139"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8"/>
            <p:cNvSpPr/>
            <p:nvPr/>
          </p:nvSpPr>
          <p:spPr>
            <a:xfrm>
              <a:off x="5929950" y="2593025"/>
              <a:ext cx="13725" cy="13200"/>
            </a:xfrm>
            <a:custGeom>
              <a:rect b="b" l="l" r="r" t="t"/>
              <a:pathLst>
                <a:path extrusionOk="0" h="528" w="549">
                  <a:moveTo>
                    <a:pt x="403" y="0"/>
                  </a:moveTo>
                  <a:cubicBezTo>
                    <a:pt x="372" y="0"/>
                    <a:pt x="342" y="14"/>
                    <a:pt x="321" y="48"/>
                  </a:cubicBezTo>
                  <a:cubicBezTo>
                    <a:pt x="253" y="160"/>
                    <a:pt x="196" y="301"/>
                    <a:pt x="79" y="372"/>
                  </a:cubicBezTo>
                  <a:cubicBezTo>
                    <a:pt x="1" y="421"/>
                    <a:pt x="48" y="528"/>
                    <a:pt x="124" y="528"/>
                  </a:cubicBezTo>
                  <a:cubicBezTo>
                    <a:pt x="137" y="528"/>
                    <a:pt x="151" y="524"/>
                    <a:pt x="166" y="517"/>
                  </a:cubicBezTo>
                  <a:cubicBezTo>
                    <a:pt x="317" y="438"/>
                    <a:pt x="402" y="286"/>
                    <a:pt x="498" y="151"/>
                  </a:cubicBezTo>
                  <a:cubicBezTo>
                    <a:pt x="548" y="77"/>
                    <a:pt x="475" y="0"/>
                    <a:pt x="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8"/>
            <p:cNvSpPr/>
            <p:nvPr/>
          </p:nvSpPr>
          <p:spPr>
            <a:xfrm>
              <a:off x="6002425" y="2575175"/>
              <a:ext cx="27800" cy="21175"/>
            </a:xfrm>
            <a:custGeom>
              <a:rect b="b" l="l" r="r" t="t"/>
              <a:pathLst>
                <a:path extrusionOk="0" h="847" w="1112">
                  <a:moveTo>
                    <a:pt x="839" y="1"/>
                  </a:moveTo>
                  <a:cubicBezTo>
                    <a:pt x="799" y="1"/>
                    <a:pt x="755" y="15"/>
                    <a:pt x="712" y="50"/>
                  </a:cubicBezTo>
                  <a:cubicBezTo>
                    <a:pt x="503" y="222"/>
                    <a:pt x="292" y="392"/>
                    <a:pt x="104" y="591"/>
                  </a:cubicBezTo>
                  <a:cubicBezTo>
                    <a:pt x="0" y="702"/>
                    <a:pt x="98" y="847"/>
                    <a:pt x="214" y="847"/>
                  </a:cubicBezTo>
                  <a:cubicBezTo>
                    <a:pt x="249" y="847"/>
                    <a:pt x="285" y="834"/>
                    <a:pt x="317" y="805"/>
                  </a:cubicBezTo>
                  <a:cubicBezTo>
                    <a:pt x="511" y="631"/>
                    <a:pt x="724" y="487"/>
                    <a:pt x="936" y="339"/>
                  </a:cubicBezTo>
                  <a:cubicBezTo>
                    <a:pt x="1111" y="221"/>
                    <a:pt x="998" y="1"/>
                    <a:pt x="8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8"/>
            <p:cNvSpPr/>
            <p:nvPr/>
          </p:nvSpPr>
          <p:spPr>
            <a:xfrm>
              <a:off x="5742025" y="2564900"/>
              <a:ext cx="19075" cy="40700"/>
            </a:xfrm>
            <a:custGeom>
              <a:rect b="b" l="l" r="r" t="t"/>
              <a:pathLst>
                <a:path extrusionOk="0" h="1628" w="763">
                  <a:moveTo>
                    <a:pt x="224" y="0"/>
                  </a:moveTo>
                  <a:cubicBezTo>
                    <a:pt x="171" y="0"/>
                    <a:pt x="118" y="33"/>
                    <a:pt x="93" y="96"/>
                  </a:cubicBezTo>
                  <a:cubicBezTo>
                    <a:pt x="1" y="332"/>
                    <a:pt x="27" y="664"/>
                    <a:pt x="52" y="913"/>
                  </a:cubicBezTo>
                  <a:cubicBezTo>
                    <a:pt x="78" y="1181"/>
                    <a:pt x="166" y="1417"/>
                    <a:pt x="381" y="1586"/>
                  </a:cubicBezTo>
                  <a:cubicBezTo>
                    <a:pt x="418" y="1615"/>
                    <a:pt x="462" y="1628"/>
                    <a:pt x="504" y="1628"/>
                  </a:cubicBezTo>
                  <a:cubicBezTo>
                    <a:pt x="637" y="1628"/>
                    <a:pt x="762" y="1506"/>
                    <a:pt x="671" y="1361"/>
                  </a:cubicBezTo>
                  <a:cubicBezTo>
                    <a:pt x="555" y="1179"/>
                    <a:pt x="468" y="996"/>
                    <a:pt x="424" y="784"/>
                  </a:cubicBezTo>
                  <a:cubicBezTo>
                    <a:pt x="379" y="561"/>
                    <a:pt x="434" y="310"/>
                    <a:pt x="352" y="96"/>
                  </a:cubicBezTo>
                  <a:cubicBezTo>
                    <a:pt x="328" y="32"/>
                    <a:pt x="276"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8"/>
            <p:cNvSpPr/>
            <p:nvPr/>
          </p:nvSpPr>
          <p:spPr>
            <a:xfrm>
              <a:off x="5143150" y="2550700"/>
              <a:ext cx="22175" cy="37200"/>
            </a:xfrm>
            <a:custGeom>
              <a:rect b="b" l="l" r="r" t="t"/>
              <a:pathLst>
                <a:path extrusionOk="0" h="1488" w="887">
                  <a:moveTo>
                    <a:pt x="157" y="1"/>
                  </a:moveTo>
                  <a:cubicBezTo>
                    <a:pt x="78" y="1"/>
                    <a:pt x="1" y="75"/>
                    <a:pt x="31" y="159"/>
                  </a:cubicBezTo>
                  <a:cubicBezTo>
                    <a:pt x="97" y="347"/>
                    <a:pt x="232" y="507"/>
                    <a:pt x="323" y="686"/>
                  </a:cubicBezTo>
                  <a:cubicBezTo>
                    <a:pt x="431" y="902"/>
                    <a:pt x="493" y="1147"/>
                    <a:pt x="574" y="1375"/>
                  </a:cubicBezTo>
                  <a:cubicBezTo>
                    <a:pt x="599" y="1451"/>
                    <a:pt x="666" y="1487"/>
                    <a:pt x="731" y="1487"/>
                  </a:cubicBezTo>
                  <a:cubicBezTo>
                    <a:pt x="810" y="1487"/>
                    <a:pt x="887" y="1434"/>
                    <a:pt x="887" y="1333"/>
                  </a:cubicBezTo>
                  <a:cubicBezTo>
                    <a:pt x="887" y="1083"/>
                    <a:pt x="807" y="878"/>
                    <a:pt x="696" y="655"/>
                  </a:cubicBezTo>
                  <a:cubicBezTo>
                    <a:pt x="589" y="433"/>
                    <a:pt x="430" y="149"/>
                    <a:pt x="217" y="17"/>
                  </a:cubicBezTo>
                  <a:cubicBezTo>
                    <a:pt x="198" y="6"/>
                    <a:pt x="177" y="1"/>
                    <a:pt x="1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8"/>
            <p:cNvSpPr/>
            <p:nvPr/>
          </p:nvSpPr>
          <p:spPr>
            <a:xfrm>
              <a:off x="5120075" y="2615750"/>
              <a:ext cx="35325" cy="39075"/>
            </a:xfrm>
            <a:custGeom>
              <a:rect b="b" l="l" r="r" t="t"/>
              <a:pathLst>
                <a:path extrusionOk="0" h="1563" w="1413">
                  <a:moveTo>
                    <a:pt x="159" y="1"/>
                  </a:moveTo>
                  <a:cubicBezTo>
                    <a:pt x="74" y="1"/>
                    <a:pt x="0" y="108"/>
                    <a:pt x="76" y="187"/>
                  </a:cubicBezTo>
                  <a:cubicBezTo>
                    <a:pt x="477" y="602"/>
                    <a:pt x="846" y="992"/>
                    <a:pt x="1129" y="1499"/>
                  </a:cubicBezTo>
                  <a:cubicBezTo>
                    <a:pt x="1154" y="1544"/>
                    <a:pt x="1198" y="1563"/>
                    <a:pt x="1242" y="1563"/>
                  </a:cubicBezTo>
                  <a:cubicBezTo>
                    <a:pt x="1326" y="1563"/>
                    <a:pt x="1412" y="1491"/>
                    <a:pt x="1376" y="1396"/>
                  </a:cubicBezTo>
                  <a:cubicBezTo>
                    <a:pt x="1159" y="839"/>
                    <a:pt x="653" y="435"/>
                    <a:pt x="232" y="32"/>
                  </a:cubicBezTo>
                  <a:cubicBezTo>
                    <a:pt x="209" y="10"/>
                    <a:pt x="183"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8"/>
            <p:cNvSpPr/>
            <p:nvPr/>
          </p:nvSpPr>
          <p:spPr>
            <a:xfrm>
              <a:off x="4812725" y="2573900"/>
              <a:ext cx="25200" cy="32275"/>
            </a:xfrm>
            <a:custGeom>
              <a:rect b="b" l="l" r="r" t="t"/>
              <a:pathLst>
                <a:path extrusionOk="0" h="1291" w="1008">
                  <a:moveTo>
                    <a:pt x="157" y="1"/>
                  </a:moveTo>
                  <a:cubicBezTo>
                    <a:pt x="82" y="1"/>
                    <a:pt x="1" y="66"/>
                    <a:pt x="35" y="148"/>
                  </a:cubicBezTo>
                  <a:cubicBezTo>
                    <a:pt x="203" y="555"/>
                    <a:pt x="468" y="908"/>
                    <a:pt x="741" y="1247"/>
                  </a:cubicBezTo>
                  <a:cubicBezTo>
                    <a:pt x="766" y="1278"/>
                    <a:pt x="797" y="1291"/>
                    <a:pt x="827" y="1291"/>
                  </a:cubicBezTo>
                  <a:cubicBezTo>
                    <a:pt x="917" y="1291"/>
                    <a:pt x="1007" y="1180"/>
                    <a:pt x="953" y="1084"/>
                  </a:cubicBezTo>
                  <a:cubicBezTo>
                    <a:pt x="749" y="719"/>
                    <a:pt x="436" y="438"/>
                    <a:pt x="250" y="57"/>
                  </a:cubicBezTo>
                  <a:cubicBezTo>
                    <a:pt x="230" y="17"/>
                    <a:pt x="194" y="1"/>
                    <a:pt x="1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8"/>
            <p:cNvSpPr/>
            <p:nvPr/>
          </p:nvSpPr>
          <p:spPr>
            <a:xfrm>
              <a:off x="4894375" y="2588000"/>
              <a:ext cx="11300" cy="24725"/>
            </a:xfrm>
            <a:custGeom>
              <a:rect b="b" l="l" r="r" t="t"/>
              <a:pathLst>
                <a:path extrusionOk="0" h="989" w="452">
                  <a:moveTo>
                    <a:pt x="172" y="0"/>
                  </a:moveTo>
                  <a:cubicBezTo>
                    <a:pt x="88" y="0"/>
                    <a:pt x="0" y="91"/>
                    <a:pt x="51" y="192"/>
                  </a:cubicBezTo>
                  <a:cubicBezTo>
                    <a:pt x="158" y="408"/>
                    <a:pt x="210" y="633"/>
                    <a:pt x="216" y="875"/>
                  </a:cubicBezTo>
                  <a:cubicBezTo>
                    <a:pt x="217" y="951"/>
                    <a:pt x="276" y="989"/>
                    <a:pt x="335" y="989"/>
                  </a:cubicBezTo>
                  <a:cubicBezTo>
                    <a:pt x="394" y="989"/>
                    <a:pt x="452" y="951"/>
                    <a:pt x="452" y="875"/>
                  </a:cubicBezTo>
                  <a:cubicBezTo>
                    <a:pt x="452" y="588"/>
                    <a:pt x="393" y="323"/>
                    <a:pt x="270" y="65"/>
                  </a:cubicBezTo>
                  <a:cubicBezTo>
                    <a:pt x="248" y="19"/>
                    <a:pt x="210"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8"/>
            <p:cNvSpPr/>
            <p:nvPr/>
          </p:nvSpPr>
          <p:spPr>
            <a:xfrm>
              <a:off x="4622000" y="2619900"/>
              <a:ext cx="9300" cy="25725"/>
            </a:xfrm>
            <a:custGeom>
              <a:rect b="b" l="l" r="r" t="t"/>
              <a:pathLst>
                <a:path extrusionOk="0" h="1029" w="372">
                  <a:moveTo>
                    <a:pt x="146" y="0"/>
                  </a:moveTo>
                  <a:cubicBezTo>
                    <a:pt x="76" y="0"/>
                    <a:pt x="0" y="58"/>
                    <a:pt x="19" y="148"/>
                  </a:cubicBezTo>
                  <a:cubicBezTo>
                    <a:pt x="72" y="415"/>
                    <a:pt x="79" y="687"/>
                    <a:pt x="141" y="951"/>
                  </a:cubicBezTo>
                  <a:cubicBezTo>
                    <a:pt x="155" y="1005"/>
                    <a:pt x="196" y="1029"/>
                    <a:pt x="238" y="1029"/>
                  </a:cubicBezTo>
                  <a:cubicBezTo>
                    <a:pt x="303" y="1029"/>
                    <a:pt x="371" y="975"/>
                    <a:pt x="353" y="892"/>
                  </a:cubicBezTo>
                  <a:cubicBezTo>
                    <a:pt x="297" y="628"/>
                    <a:pt x="292" y="354"/>
                    <a:pt x="245" y="85"/>
                  </a:cubicBezTo>
                  <a:cubicBezTo>
                    <a:pt x="235" y="26"/>
                    <a:pt x="191"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8"/>
            <p:cNvSpPr/>
            <p:nvPr/>
          </p:nvSpPr>
          <p:spPr>
            <a:xfrm>
              <a:off x="4561050" y="2606025"/>
              <a:ext cx="8000" cy="36300"/>
            </a:xfrm>
            <a:custGeom>
              <a:rect b="b" l="l" r="r" t="t"/>
              <a:pathLst>
                <a:path extrusionOk="0" h="1452" w="320">
                  <a:moveTo>
                    <a:pt x="145" y="0"/>
                  </a:moveTo>
                  <a:cubicBezTo>
                    <a:pt x="96" y="0"/>
                    <a:pt x="50" y="31"/>
                    <a:pt x="55" y="95"/>
                  </a:cubicBezTo>
                  <a:cubicBezTo>
                    <a:pt x="91" y="526"/>
                    <a:pt x="0" y="960"/>
                    <a:pt x="67" y="1385"/>
                  </a:cubicBezTo>
                  <a:cubicBezTo>
                    <a:pt x="74" y="1430"/>
                    <a:pt x="113" y="1451"/>
                    <a:pt x="154" y="1451"/>
                  </a:cubicBezTo>
                  <a:cubicBezTo>
                    <a:pt x="195" y="1451"/>
                    <a:pt x="236" y="1429"/>
                    <a:pt x="244" y="1385"/>
                  </a:cubicBezTo>
                  <a:cubicBezTo>
                    <a:pt x="320" y="963"/>
                    <a:pt x="312" y="519"/>
                    <a:pt x="256" y="95"/>
                  </a:cubicBezTo>
                  <a:cubicBezTo>
                    <a:pt x="248" y="33"/>
                    <a:pt x="195"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8"/>
            <p:cNvSpPr/>
            <p:nvPr/>
          </p:nvSpPr>
          <p:spPr>
            <a:xfrm>
              <a:off x="4517875" y="2718400"/>
              <a:ext cx="12500" cy="21825"/>
            </a:xfrm>
            <a:custGeom>
              <a:rect b="b" l="l" r="r" t="t"/>
              <a:pathLst>
                <a:path extrusionOk="0" h="873" w="500">
                  <a:moveTo>
                    <a:pt x="109" y="0"/>
                  </a:moveTo>
                  <a:cubicBezTo>
                    <a:pt x="55" y="0"/>
                    <a:pt x="0" y="61"/>
                    <a:pt x="30" y="127"/>
                  </a:cubicBezTo>
                  <a:cubicBezTo>
                    <a:pt x="130" y="348"/>
                    <a:pt x="206" y="575"/>
                    <a:pt x="292" y="802"/>
                  </a:cubicBezTo>
                  <a:cubicBezTo>
                    <a:pt x="312" y="851"/>
                    <a:pt x="351" y="873"/>
                    <a:pt x="389" y="873"/>
                  </a:cubicBezTo>
                  <a:cubicBezTo>
                    <a:pt x="445" y="873"/>
                    <a:pt x="500" y="825"/>
                    <a:pt x="487" y="749"/>
                  </a:cubicBezTo>
                  <a:cubicBezTo>
                    <a:pt x="448" y="499"/>
                    <a:pt x="294" y="263"/>
                    <a:pt x="176" y="44"/>
                  </a:cubicBezTo>
                  <a:cubicBezTo>
                    <a:pt x="159" y="13"/>
                    <a:pt x="134"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8"/>
            <p:cNvSpPr/>
            <p:nvPr/>
          </p:nvSpPr>
          <p:spPr>
            <a:xfrm>
              <a:off x="4492050" y="2772825"/>
              <a:ext cx="31450" cy="19925"/>
            </a:xfrm>
            <a:custGeom>
              <a:rect b="b" l="l" r="r" t="t"/>
              <a:pathLst>
                <a:path extrusionOk="0" h="797" w="1258">
                  <a:moveTo>
                    <a:pt x="219" y="0"/>
                  </a:moveTo>
                  <a:cubicBezTo>
                    <a:pt x="92" y="0"/>
                    <a:pt x="1" y="176"/>
                    <a:pt x="139" y="281"/>
                  </a:cubicBezTo>
                  <a:cubicBezTo>
                    <a:pt x="419" y="491"/>
                    <a:pt x="719" y="665"/>
                    <a:pt x="1045" y="789"/>
                  </a:cubicBezTo>
                  <a:cubicBezTo>
                    <a:pt x="1058" y="794"/>
                    <a:pt x="1071" y="796"/>
                    <a:pt x="1083" y="796"/>
                  </a:cubicBezTo>
                  <a:cubicBezTo>
                    <a:pt x="1194" y="796"/>
                    <a:pt x="1258" y="609"/>
                    <a:pt x="1142" y="559"/>
                  </a:cubicBezTo>
                  <a:cubicBezTo>
                    <a:pt x="844" y="429"/>
                    <a:pt x="573" y="250"/>
                    <a:pt x="324" y="42"/>
                  </a:cubicBezTo>
                  <a:cubicBezTo>
                    <a:pt x="289" y="13"/>
                    <a:pt x="252"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8"/>
            <p:cNvSpPr/>
            <p:nvPr/>
          </p:nvSpPr>
          <p:spPr>
            <a:xfrm>
              <a:off x="4405850" y="2618075"/>
              <a:ext cx="17975" cy="38275"/>
            </a:xfrm>
            <a:custGeom>
              <a:rect b="b" l="l" r="r" t="t"/>
              <a:pathLst>
                <a:path extrusionOk="0" h="1531" w="719">
                  <a:moveTo>
                    <a:pt x="565" y="0"/>
                  </a:moveTo>
                  <a:cubicBezTo>
                    <a:pt x="525" y="0"/>
                    <a:pt x="484" y="28"/>
                    <a:pt x="484" y="75"/>
                  </a:cubicBezTo>
                  <a:cubicBezTo>
                    <a:pt x="490" y="533"/>
                    <a:pt x="249" y="937"/>
                    <a:pt x="47" y="1335"/>
                  </a:cubicBezTo>
                  <a:cubicBezTo>
                    <a:pt x="1" y="1424"/>
                    <a:pt x="81" y="1530"/>
                    <a:pt x="164" y="1530"/>
                  </a:cubicBezTo>
                  <a:cubicBezTo>
                    <a:pt x="193" y="1530"/>
                    <a:pt x="222" y="1518"/>
                    <a:pt x="246" y="1487"/>
                  </a:cubicBezTo>
                  <a:cubicBezTo>
                    <a:pt x="572" y="1085"/>
                    <a:pt x="718" y="572"/>
                    <a:pt x="632" y="56"/>
                  </a:cubicBezTo>
                  <a:cubicBezTo>
                    <a:pt x="626" y="18"/>
                    <a:pt x="596" y="0"/>
                    <a:pt x="5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8"/>
            <p:cNvSpPr/>
            <p:nvPr/>
          </p:nvSpPr>
          <p:spPr>
            <a:xfrm>
              <a:off x="4351225" y="2707150"/>
              <a:ext cx="15050" cy="40075"/>
            </a:xfrm>
            <a:custGeom>
              <a:rect b="b" l="l" r="r" t="t"/>
              <a:pathLst>
                <a:path extrusionOk="0" h="1603" w="602">
                  <a:moveTo>
                    <a:pt x="436" y="1"/>
                  </a:moveTo>
                  <a:cubicBezTo>
                    <a:pt x="383" y="1"/>
                    <a:pt x="332" y="30"/>
                    <a:pt x="315" y="96"/>
                  </a:cubicBezTo>
                  <a:cubicBezTo>
                    <a:pt x="204" y="557"/>
                    <a:pt x="79" y="1017"/>
                    <a:pt x="11" y="1488"/>
                  </a:cubicBezTo>
                  <a:cubicBezTo>
                    <a:pt x="1" y="1558"/>
                    <a:pt x="52" y="1603"/>
                    <a:pt x="103" y="1603"/>
                  </a:cubicBezTo>
                  <a:cubicBezTo>
                    <a:pt x="137" y="1603"/>
                    <a:pt x="172" y="1583"/>
                    <a:pt x="188" y="1537"/>
                  </a:cubicBezTo>
                  <a:cubicBezTo>
                    <a:pt x="352" y="1091"/>
                    <a:pt x="455" y="628"/>
                    <a:pt x="574" y="169"/>
                  </a:cubicBezTo>
                  <a:cubicBezTo>
                    <a:pt x="601" y="67"/>
                    <a:pt x="516" y="1"/>
                    <a:pt x="4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8"/>
            <p:cNvSpPr/>
            <p:nvPr/>
          </p:nvSpPr>
          <p:spPr>
            <a:xfrm>
              <a:off x="4299025" y="2793550"/>
              <a:ext cx="25850" cy="18400"/>
            </a:xfrm>
            <a:custGeom>
              <a:rect b="b" l="l" r="r" t="t"/>
              <a:pathLst>
                <a:path extrusionOk="0" h="736" w="1034">
                  <a:moveTo>
                    <a:pt x="180" y="1"/>
                  </a:moveTo>
                  <a:cubicBezTo>
                    <a:pt x="83" y="1"/>
                    <a:pt x="0" y="123"/>
                    <a:pt x="88" y="214"/>
                  </a:cubicBezTo>
                  <a:cubicBezTo>
                    <a:pt x="277" y="411"/>
                    <a:pt x="493" y="583"/>
                    <a:pt x="732" y="715"/>
                  </a:cubicBezTo>
                  <a:cubicBezTo>
                    <a:pt x="757" y="729"/>
                    <a:pt x="782" y="735"/>
                    <a:pt x="806" y="735"/>
                  </a:cubicBezTo>
                  <a:cubicBezTo>
                    <a:pt x="942" y="735"/>
                    <a:pt x="1033" y="525"/>
                    <a:pt x="885" y="454"/>
                  </a:cubicBezTo>
                  <a:cubicBezTo>
                    <a:pt x="658" y="346"/>
                    <a:pt x="452" y="206"/>
                    <a:pt x="265" y="36"/>
                  </a:cubicBezTo>
                  <a:cubicBezTo>
                    <a:pt x="238" y="11"/>
                    <a:pt x="208" y="1"/>
                    <a:pt x="1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8"/>
            <p:cNvSpPr/>
            <p:nvPr/>
          </p:nvSpPr>
          <p:spPr>
            <a:xfrm>
              <a:off x="4162925" y="2640825"/>
              <a:ext cx="16825" cy="34925"/>
            </a:xfrm>
            <a:custGeom>
              <a:rect b="b" l="l" r="r" t="t"/>
              <a:pathLst>
                <a:path extrusionOk="0" h="1397" w="673">
                  <a:moveTo>
                    <a:pt x="110" y="1"/>
                  </a:moveTo>
                  <a:cubicBezTo>
                    <a:pt x="56" y="1"/>
                    <a:pt x="0" y="48"/>
                    <a:pt x="22" y="107"/>
                  </a:cubicBezTo>
                  <a:cubicBezTo>
                    <a:pt x="179" y="515"/>
                    <a:pt x="302" y="940"/>
                    <a:pt x="476" y="1343"/>
                  </a:cubicBezTo>
                  <a:cubicBezTo>
                    <a:pt x="493" y="1381"/>
                    <a:pt x="521" y="1396"/>
                    <a:pt x="550" y="1396"/>
                  </a:cubicBezTo>
                  <a:cubicBezTo>
                    <a:pt x="609" y="1396"/>
                    <a:pt x="673" y="1335"/>
                    <a:pt x="662" y="1265"/>
                  </a:cubicBezTo>
                  <a:cubicBezTo>
                    <a:pt x="589" y="836"/>
                    <a:pt x="362" y="432"/>
                    <a:pt x="178" y="42"/>
                  </a:cubicBezTo>
                  <a:cubicBezTo>
                    <a:pt x="163" y="13"/>
                    <a:pt x="13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8"/>
            <p:cNvSpPr/>
            <p:nvPr/>
          </p:nvSpPr>
          <p:spPr>
            <a:xfrm>
              <a:off x="4141575" y="2714975"/>
              <a:ext cx="15700" cy="34900"/>
            </a:xfrm>
            <a:custGeom>
              <a:rect b="b" l="l" r="r" t="t"/>
              <a:pathLst>
                <a:path extrusionOk="0" h="1396" w="628">
                  <a:moveTo>
                    <a:pt x="493" y="1"/>
                  </a:moveTo>
                  <a:cubicBezTo>
                    <a:pt x="450" y="1"/>
                    <a:pt x="407" y="24"/>
                    <a:pt x="392" y="78"/>
                  </a:cubicBezTo>
                  <a:cubicBezTo>
                    <a:pt x="279" y="485"/>
                    <a:pt x="105" y="878"/>
                    <a:pt x="14" y="1293"/>
                  </a:cubicBezTo>
                  <a:cubicBezTo>
                    <a:pt x="0" y="1357"/>
                    <a:pt x="48" y="1396"/>
                    <a:pt x="96" y="1396"/>
                  </a:cubicBezTo>
                  <a:cubicBezTo>
                    <a:pt x="129" y="1396"/>
                    <a:pt x="162" y="1378"/>
                    <a:pt x="177" y="1338"/>
                  </a:cubicBezTo>
                  <a:cubicBezTo>
                    <a:pt x="326" y="940"/>
                    <a:pt x="477" y="542"/>
                    <a:pt x="604" y="137"/>
                  </a:cubicBezTo>
                  <a:cubicBezTo>
                    <a:pt x="628" y="55"/>
                    <a:pt x="559" y="1"/>
                    <a:pt x="4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8"/>
            <p:cNvSpPr/>
            <p:nvPr/>
          </p:nvSpPr>
          <p:spPr>
            <a:xfrm>
              <a:off x="4099025" y="2796650"/>
              <a:ext cx="11175" cy="22075"/>
            </a:xfrm>
            <a:custGeom>
              <a:rect b="b" l="l" r="r" t="t"/>
              <a:pathLst>
                <a:path extrusionOk="0" h="883" w="447">
                  <a:moveTo>
                    <a:pt x="231" y="0"/>
                  </a:moveTo>
                  <a:cubicBezTo>
                    <a:pt x="162" y="0"/>
                    <a:pt x="95" y="39"/>
                    <a:pt x="75" y="128"/>
                  </a:cubicBezTo>
                  <a:cubicBezTo>
                    <a:pt x="22" y="356"/>
                    <a:pt x="1" y="559"/>
                    <a:pt x="58" y="786"/>
                  </a:cubicBezTo>
                  <a:cubicBezTo>
                    <a:pt x="74" y="850"/>
                    <a:pt x="131" y="882"/>
                    <a:pt x="188" y="882"/>
                  </a:cubicBezTo>
                  <a:cubicBezTo>
                    <a:pt x="244" y="882"/>
                    <a:pt x="301" y="850"/>
                    <a:pt x="317" y="786"/>
                  </a:cubicBezTo>
                  <a:cubicBezTo>
                    <a:pt x="364" y="598"/>
                    <a:pt x="371" y="409"/>
                    <a:pt x="415" y="222"/>
                  </a:cubicBezTo>
                  <a:cubicBezTo>
                    <a:pt x="446" y="88"/>
                    <a:pt x="335"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8"/>
            <p:cNvSpPr/>
            <p:nvPr/>
          </p:nvSpPr>
          <p:spPr>
            <a:xfrm>
              <a:off x="4017975" y="2644275"/>
              <a:ext cx="18925" cy="29300"/>
            </a:xfrm>
            <a:custGeom>
              <a:rect b="b" l="l" r="r" t="t"/>
              <a:pathLst>
                <a:path extrusionOk="0" h="1172" w="757">
                  <a:moveTo>
                    <a:pt x="604" y="0"/>
                  </a:moveTo>
                  <a:cubicBezTo>
                    <a:pt x="569" y="0"/>
                    <a:pt x="535" y="18"/>
                    <a:pt x="511" y="60"/>
                  </a:cubicBezTo>
                  <a:cubicBezTo>
                    <a:pt x="339" y="362"/>
                    <a:pt x="108" y="660"/>
                    <a:pt x="24" y="1003"/>
                  </a:cubicBezTo>
                  <a:cubicBezTo>
                    <a:pt x="1" y="1100"/>
                    <a:pt x="80" y="1171"/>
                    <a:pt x="159" y="1171"/>
                  </a:cubicBezTo>
                  <a:cubicBezTo>
                    <a:pt x="201" y="1171"/>
                    <a:pt x="242" y="1152"/>
                    <a:pt x="269" y="1106"/>
                  </a:cubicBezTo>
                  <a:cubicBezTo>
                    <a:pt x="445" y="816"/>
                    <a:pt x="575" y="491"/>
                    <a:pt x="716" y="179"/>
                  </a:cubicBezTo>
                  <a:cubicBezTo>
                    <a:pt x="756" y="85"/>
                    <a:pt x="680" y="0"/>
                    <a:pt x="6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8"/>
            <p:cNvSpPr/>
            <p:nvPr/>
          </p:nvSpPr>
          <p:spPr>
            <a:xfrm>
              <a:off x="3897950" y="2656075"/>
              <a:ext cx="17325" cy="35325"/>
            </a:xfrm>
            <a:custGeom>
              <a:rect b="b" l="l" r="r" t="t"/>
              <a:pathLst>
                <a:path extrusionOk="0" h="1413" w="693">
                  <a:moveTo>
                    <a:pt x="129" y="0"/>
                  </a:moveTo>
                  <a:cubicBezTo>
                    <a:pt x="65" y="0"/>
                    <a:pt x="0" y="53"/>
                    <a:pt x="20" y="135"/>
                  </a:cubicBezTo>
                  <a:cubicBezTo>
                    <a:pt x="122" y="557"/>
                    <a:pt x="291" y="985"/>
                    <a:pt x="500" y="1365"/>
                  </a:cubicBezTo>
                  <a:cubicBezTo>
                    <a:pt x="518" y="1398"/>
                    <a:pt x="551" y="1413"/>
                    <a:pt x="585" y="1413"/>
                  </a:cubicBezTo>
                  <a:cubicBezTo>
                    <a:pt x="639" y="1413"/>
                    <a:pt x="692" y="1376"/>
                    <a:pt x="686" y="1313"/>
                  </a:cubicBezTo>
                  <a:cubicBezTo>
                    <a:pt x="645" y="873"/>
                    <a:pt x="358" y="498"/>
                    <a:pt x="231" y="78"/>
                  </a:cubicBezTo>
                  <a:cubicBezTo>
                    <a:pt x="214" y="24"/>
                    <a:pt x="172"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8"/>
            <p:cNvSpPr/>
            <p:nvPr/>
          </p:nvSpPr>
          <p:spPr>
            <a:xfrm>
              <a:off x="3915825" y="2711550"/>
              <a:ext cx="11675" cy="33175"/>
            </a:xfrm>
            <a:custGeom>
              <a:rect b="b" l="l" r="r" t="t"/>
              <a:pathLst>
                <a:path extrusionOk="0" h="1327" w="467">
                  <a:moveTo>
                    <a:pt x="172" y="1"/>
                  </a:moveTo>
                  <a:cubicBezTo>
                    <a:pt x="90" y="1"/>
                    <a:pt x="1" y="92"/>
                    <a:pt x="49" y="192"/>
                  </a:cubicBezTo>
                  <a:cubicBezTo>
                    <a:pt x="208" y="522"/>
                    <a:pt x="196" y="865"/>
                    <a:pt x="220" y="1221"/>
                  </a:cubicBezTo>
                  <a:cubicBezTo>
                    <a:pt x="226" y="1291"/>
                    <a:pt x="278" y="1326"/>
                    <a:pt x="331" y="1326"/>
                  </a:cubicBezTo>
                  <a:cubicBezTo>
                    <a:pt x="383" y="1326"/>
                    <a:pt x="435" y="1291"/>
                    <a:pt x="440" y="1221"/>
                  </a:cubicBezTo>
                  <a:cubicBezTo>
                    <a:pt x="467" y="825"/>
                    <a:pt x="435" y="430"/>
                    <a:pt x="269" y="67"/>
                  </a:cubicBezTo>
                  <a:cubicBezTo>
                    <a:pt x="247" y="20"/>
                    <a:pt x="211" y="1"/>
                    <a:pt x="1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8"/>
            <p:cNvSpPr/>
            <p:nvPr/>
          </p:nvSpPr>
          <p:spPr>
            <a:xfrm>
              <a:off x="3717850" y="2719050"/>
              <a:ext cx="9700" cy="17800"/>
            </a:xfrm>
            <a:custGeom>
              <a:rect b="b" l="l" r="r" t="t"/>
              <a:pathLst>
                <a:path extrusionOk="0" h="712" w="388">
                  <a:moveTo>
                    <a:pt x="243" y="0"/>
                  </a:moveTo>
                  <a:cubicBezTo>
                    <a:pt x="197" y="0"/>
                    <a:pt x="156" y="26"/>
                    <a:pt x="146" y="86"/>
                  </a:cubicBezTo>
                  <a:cubicBezTo>
                    <a:pt x="130" y="180"/>
                    <a:pt x="101" y="275"/>
                    <a:pt x="69" y="366"/>
                  </a:cubicBezTo>
                  <a:cubicBezTo>
                    <a:pt x="52" y="414"/>
                    <a:pt x="24" y="464"/>
                    <a:pt x="10" y="512"/>
                  </a:cubicBezTo>
                  <a:cubicBezTo>
                    <a:pt x="6" y="533"/>
                    <a:pt x="1" y="614"/>
                    <a:pt x="16" y="614"/>
                  </a:cubicBezTo>
                  <a:cubicBezTo>
                    <a:pt x="19" y="614"/>
                    <a:pt x="22" y="611"/>
                    <a:pt x="27" y="605"/>
                  </a:cubicBezTo>
                  <a:lnTo>
                    <a:pt x="27" y="605"/>
                  </a:lnTo>
                  <a:cubicBezTo>
                    <a:pt x="5" y="643"/>
                    <a:pt x="33" y="684"/>
                    <a:pt x="69" y="698"/>
                  </a:cubicBezTo>
                  <a:cubicBezTo>
                    <a:pt x="91" y="708"/>
                    <a:pt x="111" y="712"/>
                    <a:pt x="130" y="712"/>
                  </a:cubicBezTo>
                  <a:cubicBezTo>
                    <a:pt x="330" y="712"/>
                    <a:pt x="387" y="247"/>
                    <a:pt x="378" y="116"/>
                  </a:cubicBezTo>
                  <a:cubicBezTo>
                    <a:pt x="371" y="46"/>
                    <a:pt x="303"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8"/>
            <p:cNvSpPr/>
            <p:nvPr/>
          </p:nvSpPr>
          <p:spPr>
            <a:xfrm>
              <a:off x="3614675" y="2641775"/>
              <a:ext cx="9675" cy="27025"/>
            </a:xfrm>
            <a:custGeom>
              <a:rect b="b" l="l" r="r" t="t"/>
              <a:pathLst>
                <a:path extrusionOk="0" h="1081" w="387">
                  <a:moveTo>
                    <a:pt x="127" y="1"/>
                  </a:moveTo>
                  <a:cubicBezTo>
                    <a:pt x="62" y="1"/>
                    <a:pt x="1" y="51"/>
                    <a:pt x="28" y="132"/>
                  </a:cubicBezTo>
                  <a:cubicBezTo>
                    <a:pt x="117" y="403"/>
                    <a:pt x="111" y="684"/>
                    <a:pt x="129" y="967"/>
                  </a:cubicBezTo>
                  <a:cubicBezTo>
                    <a:pt x="135" y="1043"/>
                    <a:pt x="191" y="1081"/>
                    <a:pt x="248" y="1081"/>
                  </a:cubicBezTo>
                  <a:cubicBezTo>
                    <a:pt x="304" y="1081"/>
                    <a:pt x="360" y="1043"/>
                    <a:pt x="367" y="967"/>
                  </a:cubicBezTo>
                  <a:cubicBezTo>
                    <a:pt x="386" y="659"/>
                    <a:pt x="359" y="364"/>
                    <a:pt x="239" y="76"/>
                  </a:cubicBezTo>
                  <a:cubicBezTo>
                    <a:pt x="218" y="24"/>
                    <a:pt x="171" y="1"/>
                    <a:pt x="1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8"/>
            <p:cNvSpPr/>
            <p:nvPr/>
          </p:nvSpPr>
          <p:spPr>
            <a:xfrm>
              <a:off x="3607075" y="2705875"/>
              <a:ext cx="9850" cy="32950"/>
            </a:xfrm>
            <a:custGeom>
              <a:rect b="b" l="l" r="r" t="t"/>
              <a:pathLst>
                <a:path extrusionOk="0" h="1318" w="394">
                  <a:moveTo>
                    <a:pt x="168" y="1"/>
                  </a:moveTo>
                  <a:cubicBezTo>
                    <a:pt x="96" y="1"/>
                    <a:pt x="15" y="64"/>
                    <a:pt x="28" y="159"/>
                  </a:cubicBezTo>
                  <a:cubicBezTo>
                    <a:pt x="76" y="522"/>
                    <a:pt x="0" y="887"/>
                    <a:pt x="52" y="1244"/>
                  </a:cubicBezTo>
                  <a:cubicBezTo>
                    <a:pt x="58" y="1291"/>
                    <a:pt x="106" y="1317"/>
                    <a:pt x="152" y="1317"/>
                  </a:cubicBezTo>
                  <a:cubicBezTo>
                    <a:pt x="188" y="1317"/>
                    <a:pt x="222" y="1302"/>
                    <a:pt x="236" y="1269"/>
                  </a:cubicBezTo>
                  <a:cubicBezTo>
                    <a:pt x="394" y="909"/>
                    <a:pt x="338" y="471"/>
                    <a:pt x="271" y="93"/>
                  </a:cubicBezTo>
                  <a:cubicBezTo>
                    <a:pt x="260" y="28"/>
                    <a:pt x="216"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8"/>
            <p:cNvSpPr/>
            <p:nvPr/>
          </p:nvSpPr>
          <p:spPr>
            <a:xfrm>
              <a:off x="3417675" y="2617700"/>
              <a:ext cx="16625" cy="26500"/>
            </a:xfrm>
            <a:custGeom>
              <a:rect b="b" l="l" r="r" t="t"/>
              <a:pathLst>
                <a:path extrusionOk="0" h="1060" w="665">
                  <a:moveTo>
                    <a:pt x="149" y="1"/>
                  </a:moveTo>
                  <a:cubicBezTo>
                    <a:pt x="72" y="1"/>
                    <a:pt x="1" y="94"/>
                    <a:pt x="73" y="156"/>
                  </a:cubicBezTo>
                  <a:cubicBezTo>
                    <a:pt x="185" y="248"/>
                    <a:pt x="182" y="382"/>
                    <a:pt x="209" y="518"/>
                  </a:cubicBezTo>
                  <a:cubicBezTo>
                    <a:pt x="235" y="657"/>
                    <a:pt x="234" y="799"/>
                    <a:pt x="264" y="940"/>
                  </a:cubicBezTo>
                  <a:cubicBezTo>
                    <a:pt x="281" y="1020"/>
                    <a:pt x="354" y="1060"/>
                    <a:pt x="427" y="1060"/>
                  </a:cubicBezTo>
                  <a:cubicBezTo>
                    <a:pt x="500" y="1060"/>
                    <a:pt x="572" y="1020"/>
                    <a:pt x="589" y="940"/>
                  </a:cubicBezTo>
                  <a:cubicBezTo>
                    <a:pt x="665" y="581"/>
                    <a:pt x="603" y="73"/>
                    <a:pt x="164" y="2"/>
                  </a:cubicBezTo>
                  <a:cubicBezTo>
                    <a:pt x="159" y="1"/>
                    <a:pt x="154"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8"/>
            <p:cNvSpPr/>
            <p:nvPr/>
          </p:nvSpPr>
          <p:spPr>
            <a:xfrm>
              <a:off x="3416225" y="2705475"/>
              <a:ext cx="19325" cy="26975"/>
            </a:xfrm>
            <a:custGeom>
              <a:rect b="b" l="l" r="r" t="t"/>
              <a:pathLst>
                <a:path extrusionOk="0" h="1079" w="773">
                  <a:moveTo>
                    <a:pt x="586" y="0"/>
                  </a:moveTo>
                  <a:cubicBezTo>
                    <a:pt x="541" y="0"/>
                    <a:pt x="497" y="21"/>
                    <a:pt x="475" y="69"/>
                  </a:cubicBezTo>
                  <a:cubicBezTo>
                    <a:pt x="335" y="364"/>
                    <a:pt x="19" y="609"/>
                    <a:pt x="4" y="947"/>
                  </a:cubicBezTo>
                  <a:cubicBezTo>
                    <a:pt x="0" y="1026"/>
                    <a:pt x="71" y="1079"/>
                    <a:pt x="142" y="1079"/>
                  </a:cubicBezTo>
                  <a:cubicBezTo>
                    <a:pt x="175" y="1079"/>
                    <a:pt x="208" y="1067"/>
                    <a:pt x="233" y="1040"/>
                  </a:cubicBezTo>
                  <a:cubicBezTo>
                    <a:pt x="351" y="916"/>
                    <a:pt x="420" y="771"/>
                    <a:pt x="508" y="624"/>
                  </a:cubicBezTo>
                  <a:cubicBezTo>
                    <a:pt x="594" y="481"/>
                    <a:pt x="676" y="337"/>
                    <a:pt x="735" y="178"/>
                  </a:cubicBezTo>
                  <a:cubicBezTo>
                    <a:pt x="773" y="80"/>
                    <a:pt x="676" y="0"/>
                    <a:pt x="5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8"/>
            <p:cNvSpPr/>
            <p:nvPr/>
          </p:nvSpPr>
          <p:spPr>
            <a:xfrm>
              <a:off x="3247150" y="2578825"/>
              <a:ext cx="19925" cy="20475"/>
            </a:xfrm>
            <a:custGeom>
              <a:rect b="b" l="l" r="r" t="t"/>
              <a:pathLst>
                <a:path extrusionOk="0" h="819" w="797">
                  <a:moveTo>
                    <a:pt x="573" y="0"/>
                  </a:moveTo>
                  <a:cubicBezTo>
                    <a:pt x="550" y="0"/>
                    <a:pt x="526" y="6"/>
                    <a:pt x="503" y="19"/>
                  </a:cubicBezTo>
                  <a:cubicBezTo>
                    <a:pt x="261" y="155"/>
                    <a:pt x="102" y="358"/>
                    <a:pt x="29" y="627"/>
                  </a:cubicBezTo>
                  <a:cubicBezTo>
                    <a:pt x="0" y="734"/>
                    <a:pt x="98" y="819"/>
                    <a:pt x="189" y="819"/>
                  </a:cubicBezTo>
                  <a:cubicBezTo>
                    <a:pt x="235" y="819"/>
                    <a:pt x="280" y="797"/>
                    <a:pt x="306" y="743"/>
                  </a:cubicBezTo>
                  <a:cubicBezTo>
                    <a:pt x="391" y="569"/>
                    <a:pt x="541" y="383"/>
                    <a:pt x="684" y="258"/>
                  </a:cubicBezTo>
                  <a:cubicBezTo>
                    <a:pt x="796" y="159"/>
                    <a:pt x="695" y="0"/>
                    <a:pt x="5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8"/>
            <p:cNvSpPr/>
            <p:nvPr/>
          </p:nvSpPr>
          <p:spPr>
            <a:xfrm>
              <a:off x="3122075" y="2650050"/>
              <a:ext cx="16675" cy="27000"/>
            </a:xfrm>
            <a:custGeom>
              <a:rect b="b" l="l" r="r" t="t"/>
              <a:pathLst>
                <a:path extrusionOk="0" h="1080" w="667">
                  <a:moveTo>
                    <a:pt x="517" y="0"/>
                  </a:moveTo>
                  <a:cubicBezTo>
                    <a:pt x="489" y="0"/>
                    <a:pt x="462" y="10"/>
                    <a:pt x="441" y="34"/>
                  </a:cubicBezTo>
                  <a:cubicBezTo>
                    <a:pt x="221" y="284"/>
                    <a:pt x="91" y="553"/>
                    <a:pt x="25" y="880"/>
                  </a:cubicBezTo>
                  <a:cubicBezTo>
                    <a:pt x="1" y="1000"/>
                    <a:pt x="100" y="1080"/>
                    <a:pt x="193" y="1080"/>
                  </a:cubicBezTo>
                  <a:cubicBezTo>
                    <a:pt x="255" y="1080"/>
                    <a:pt x="314" y="1045"/>
                    <a:pt x="333" y="964"/>
                  </a:cubicBezTo>
                  <a:cubicBezTo>
                    <a:pt x="397" y="680"/>
                    <a:pt x="537" y="422"/>
                    <a:pt x="637" y="148"/>
                  </a:cubicBezTo>
                  <a:cubicBezTo>
                    <a:pt x="667" y="69"/>
                    <a:pt x="591" y="0"/>
                    <a:pt x="5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8"/>
            <p:cNvSpPr/>
            <p:nvPr/>
          </p:nvSpPr>
          <p:spPr>
            <a:xfrm>
              <a:off x="3013550" y="2524025"/>
              <a:ext cx="13475" cy="27600"/>
            </a:xfrm>
            <a:custGeom>
              <a:rect b="b" l="l" r="r" t="t"/>
              <a:pathLst>
                <a:path extrusionOk="0" h="1104" w="539">
                  <a:moveTo>
                    <a:pt x="205" y="1"/>
                  </a:moveTo>
                  <a:cubicBezTo>
                    <a:pt x="166" y="1"/>
                    <a:pt x="128" y="24"/>
                    <a:pt x="111" y="74"/>
                  </a:cubicBezTo>
                  <a:cubicBezTo>
                    <a:pt x="1" y="396"/>
                    <a:pt x="225" y="774"/>
                    <a:pt x="367" y="1061"/>
                  </a:cubicBezTo>
                  <a:cubicBezTo>
                    <a:pt x="382" y="1091"/>
                    <a:pt x="407" y="1104"/>
                    <a:pt x="434" y="1104"/>
                  </a:cubicBezTo>
                  <a:cubicBezTo>
                    <a:pt x="485" y="1104"/>
                    <a:pt x="538" y="1057"/>
                    <a:pt x="519" y="998"/>
                  </a:cubicBezTo>
                  <a:cubicBezTo>
                    <a:pt x="477" y="853"/>
                    <a:pt x="436" y="709"/>
                    <a:pt x="406" y="559"/>
                  </a:cubicBezTo>
                  <a:cubicBezTo>
                    <a:pt x="373" y="388"/>
                    <a:pt x="371" y="234"/>
                    <a:pt x="306" y="74"/>
                  </a:cubicBezTo>
                  <a:cubicBezTo>
                    <a:pt x="287" y="26"/>
                    <a:pt x="246"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8"/>
            <p:cNvSpPr/>
            <p:nvPr/>
          </p:nvSpPr>
          <p:spPr>
            <a:xfrm>
              <a:off x="3015625" y="2607000"/>
              <a:ext cx="10600" cy="31800"/>
            </a:xfrm>
            <a:custGeom>
              <a:rect b="b" l="l" r="r" t="t"/>
              <a:pathLst>
                <a:path extrusionOk="0" h="1272" w="424">
                  <a:moveTo>
                    <a:pt x="300" y="0"/>
                  </a:moveTo>
                  <a:cubicBezTo>
                    <a:pt x="250" y="0"/>
                    <a:pt x="200" y="27"/>
                    <a:pt x="185" y="84"/>
                  </a:cubicBezTo>
                  <a:cubicBezTo>
                    <a:pt x="96" y="436"/>
                    <a:pt x="1" y="781"/>
                    <a:pt x="1" y="1150"/>
                  </a:cubicBezTo>
                  <a:cubicBezTo>
                    <a:pt x="1" y="1231"/>
                    <a:pt x="62" y="1271"/>
                    <a:pt x="124" y="1271"/>
                  </a:cubicBezTo>
                  <a:cubicBezTo>
                    <a:pt x="185" y="1271"/>
                    <a:pt x="248" y="1231"/>
                    <a:pt x="252" y="1150"/>
                  </a:cubicBezTo>
                  <a:cubicBezTo>
                    <a:pt x="269" y="800"/>
                    <a:pt x="381" y="463"/>
                    <a:pt x="417" y="115"/>
                  </a:cubicBezTo>
                  <a:cubicBezTo>
                    <a:pt x="424" y="41"/>
                    <a:pt x="362"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8"/>
            <p:cNvSpPr/>
            <p:nvPr/>
          </p:nvSpPr>
          <p:spPr>
            <a:xfrm>
              <a:off x="2895275" y="2498350"/>
              <a:ext cx="25100" cy="22675"/>
            </a:xfrm>
            <a:custGeom>
              <a:rect b="b" l="l" r="r" t="t"/>
              <a:pathLst>
                <a:path extrusionOk="0" h="907" w="1004">
                  <a:moveTo>
                    <a:pt x="801" y="1"/>
                  </a:moveTo>
                  <a:cubicBezTo>
                    <a:pt x="777" y="1"/>
                    <a:pt x="751" y="6"/>
                    <a:pt x="725" y="19"/>
                  </a:cubicBezTo>
                  <a:cubicBezTo>
                    <a:pt x="523" y="121"/>
                    <a:pt x="403" y="293"/>
                    <a:pt x="273" y="475"/>
                  </a:cubicBezTo>
                  <a:cubicBezTo>
                    <a:pt x="203" y="573"/>
                    <a:pt x="1" y="780"/>
                    <a:pt x="167" y="884"/>
                  </a:cubicBezTo>
                  <a:cubicBezTo>
                    <a:pt x="179" y="892"/>
                    <a:pt x="194" y="898"/>
                    <a:pt x="206" y="901"/>
                  </a:cubicBezTo>
                  <a:cubicBezTo>
                    <a:pt x="219" y="905"/>
                    <a:pt x="232" y="906"/>
                    <a:pt x="245" y="906"/>
                  </a:cubicBezTo>
                  <a:cubicBezTo>
                    <a:pt x="283" y="906"/>
                    <a:pt x="320" y="891"/>
                    <a:pt x="347" y="863"/>
                  </a:cubicBezTo>
                  <a:cubicBezTo>
                    <a:pt x="536" y="664"/>
                    <a:pt x="731" y="467"/>
                    <a:pt x="910" y="257"/>
                  </a:cubicBezTo>
                  <a:cubicBezTo>
                    <a:pt x="1003" y="148"/>
                    <a:pt x="922" y="1"/>
                    <a:pt x="8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8"/>
            <p:cNvSpPr/>
            <p:nvPr/>
          </p:nvSpPr>
          <p:spPr>
            <a:xfrm>
              <a:off x="2796200" y="2584750"/>
              <a:ext cx="24525" cy="23700"/>
            </a:xfrm>
            <a:custGeom>
              <a:rect b="b" l="l" r="r" t="t"/>
              <a:pathLst>
                <a:path extrusionOk="0" h="948" w="981">
                  <a:moveTo>
                    <a:pt x="172" y="0"/>
                  </a:moveTo>
                  <a:cubicBezTo>
                    <a:pt x="86" y="0"/>
                    <a:pt x="1" y="76"/>
                    <a:pt x="28" y="180"/>
                  </a:cubicBezTo>
                  <a:cubicBezTo>
                    <a:pt x="124" y="541"/>
                    <a:pt x="349" y="794"/>
                    <a:pt x="695" y="936"/>
                  </a:cubicBezTo>
                  <a:cubicBezTo>
                    <a:pt x="714" y="944"/>
                    <a:pt x="733" y="947"/>
                    <a:pt x="750" y="947"/>
                  </a:cubicBezTo>
                  <a:cubicBezTo>
                    <a:pt x="896" y="947"/>
                    <a:pt x="981" y="699"/>
                    <a:pt x="825" y="629"/>
                  </a:cubicBezTo>
                  <a:cubicBezTo>
                    <a:pt x="574" y="518"/>
                    <a:pt x="425" y="302"/>
                    <a:pt x="289" y="69"/>
                  </a:cubicBezTo>
                  <a:cubicBezTo>
                    <a:pt x="261" y="21"/>
                    <a:pt x="216"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8"/>
            <p:cNvSpPr/>
            <p:nvPr/>
          </p:nvSpPr>
          <p:spPr>
            <a:xfrm>
              <a:off x="2711675" y="2465825"/>
              <a:ext cx="13300" cy="29300"/>
            </a:xfrm>
            <a:custGeom>
              <a:rect b="b" l="l" r="r" t="t"/>
              <a:pathLst>
                <a:path extrusionOk="0" h="1172" w="532">
                  <a:moveTo>
                    <a:pt x="396" y="1"/>
                  </a:moveTo>
                  <a:cubicBezTo>
                    <a:pt x="348" y="1"/>
                    <a:pt x="298" y="21"/>
                    <a:pt x="271" y="60"/>
                  </a:cubicBezTo>
                  <a:cubicBezTo>
                    <a:pt x="155" y="227"/>
                    <a:pt x="82" y="455"/>
                    <a:pt x="61" y="656"/>
                  </a:cubicBezTo>
                  <a:cubicBezTo>
                    <a:pt x="46" y="796"/>
                    <a:pt x="0" y="988"/>
                    <a:pt x="35" y="1124"/>
                  </a:cubicBezTo>
                  <a:cubicBezTo>
                    <a:pt x="44" y="1154"/>
                    <a:pt x="71" y="1172"/>
                    <a:pt x="100" y="1172"/>
                  </a:cubicBezTo>
                  <a:cubicBezTo>
                    <a:pt x="111" y="1172"/>
                    <a:pt x="123" y="1169"/>
                    <a:pt x="133" y="1163"/>
                  </a:cubicBezTo>
                  <a:cubicBezTo>
                    <a:pt x="251" y="1101"/>
                    <a:pt x="303" y="900"/>
                    <a:pt x="354" y="786"/>
                  </a:cubicBezTo>
                  <a:cubicBezTo>
                    <a:pt x="448" y="584"/>
                    <a:pt x="493" y="346"/>
                    <a:pt x="522" y="127"/>
                  </a:cubicBezTo>
                  <a:cubicBezTo>
                    <a:pt x="532" y="42"/>
                    <a:pt x="465" y="1"/>
                    <a:pt x="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8"/>
            <p:cNvSpPr/>
            <p:nvPr/>
          </p:nvSpPr>
          <p:spPr>
            <a:xfrm>
              <a:off x="2458150" y="2458825"/>
              <a:ext cx="17600" cy="34275"/>
            </a:xfrm>
            <a:custGeom>
              <a:rect b="b" l="l" r="r" t="t"/>
              <a:pathLst>
                <a:path extrusionOk="0" h="1371" w="704">
                  <a:moveTo>
                    <a:pt x="522" y="0"/>
                  </a:moveTo>
                  <a:cubicBezTo>
                    <a:pt x="494" y="0"/>
                    <a:pt x="465" y="10"/>
                    <a:pt x="438" y="32"/>
                  </a:cubicBezTo>
                  <a:cubicBezTo>
                    <a:pt x="0" y="383"/>
                    <a:pt x="162" y="893"/>
                    <a:pt x="382" y="1322"/>
                  </a:cubicBezTo>
                  <a:cubicBezTo>
                    <a:pt x="399" y="1356"/>
                    <a:pt x="430" y="1371"/>
                    <a:pt x="462" y="1371"/>
                  </a:cubicBezTo>
                  <a:cubicBezTo>
                    <a:pt x="524" y="1371"/>
                    <a:pt x="590" y="1316"/>
                    <a:pt x="568" y="1245"/>
                  </a:cubicBezTo>
                  <a:cubicBezTo>
                    <a:pt x="460" y="920"/>
                    <a:pt x="354" y="490"/>
                    <a:pt x="616" y="210"/>
                  </a:cubicBezTo>
                  <a:cubicBezTo>
                    <a:pt x="703" y="116"/>
                    <a:pt x="621" y="0"/>
                    <a:pt x="5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8"/>
            <p:cNvSpPr/>
            <p:nvPr/>
          </p:nvSpPr>
          <p:spPr>
            <a:xfrm>
              <a:off x="2524100" y="2497875"/>
              <a:ext cx="15475" cy="17575"/>
            </a:xfrm>
            <a:custGeom>
              <a:rect b="b" l="l" r="r" t="t"/>
              <a:pathLst>
                <a:path extrusionOk="0" h="703" w="619">
                  <a:moveTo>
                    <a:pt x="479" y="1"/>
                  </a:moveTo>
                  <a:cubicBezTo>
                    <a:pt x="432" y="1"/>
                    <a:pt x="383" y="25"/>
                    <a:pt x="360" y="81"/>
                  </a:cubicBezTo>
                  <a:cubicBezTo>
                    <a:pt x="297" y="239"/>
                    <a:pt x="170" y="367"/>
                    <a:pt x="71" y="504"/>
                  </a:cubicBezTo>
                  <a:cubicBezTo>
                    <a:pt x="0" y="602"/>
                    <a:pt x="97" y="703"/>
                    <a:pt x="194" y="703"/>
                  </a:cubicBezTo>
                  <a:cubicBezTo>
                    <a:pt x="235" y="703"/>
                    <a:pt x="276" y="684"/>
                    <a:pt x="304" y="640"/>
                  </a:cubicBezTo>
                  <a:cubicBezTo>
                    <a:pt x="409" y="478"/>
                    <a:pt x="525" y="329"/>
                    <a:pt x="590" y="143"/>
                  </a:cubicBezTo>
                  <a:cubicBezTo>
                    <a:pt x="618" y="55"/>
                    <a:pt x="550" y="1"/>
                    <a:pt x="4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8"/>
            <p:cNvSpPr/>
            <p:nvPr/>
          </p:nvSpPr>
          <p:spPr>
            <a:xfrm>
              <a:off x="2363000" y="2511075"/>
              <a:ext cx="22200" cy="22575"/>
            </a:xfrm>
            <a:custGeom>
              <a:rect b="b" l="l" r="r" t="t"/>
              <a:pathLst>
                <a:path extrusionOk="0" h="903" w="888">
                  <a:moveTo>
                    <a:pt x="202" y="0"/>
                  </a:moveTo>
                  <a:cubicBezTo>
                    <a:pt x="102" y="0"/>
                    <a:pt x="1" y="125"/>
                    <a:pt x="62" y="233"/>
                  </a:cubicBezTo>
                  <a:cubicBezTo>
                    <a:pt x="187" y="457"/>
                    <a:pt x="357" y="664"/>
                    <a:pt x="532" y="852"/>
                  </a:cubicBezTo>
                  <a:cubicBezTo>
                    <a:pt x="566" y="888"/>
                    <a:pt x="605" y="903"/>
                    <a:pt x="643" y="903"/>
                  </a:cubicBezTo>
                  <a:cubicBezTo>
                    <a:pt x="770" y="903"/>
                    <a:pt x="887" y="732"/>
                    <a:pt x="769" y="614"/>
                  </a:cubicBezTo>
                  <a:cubicBezTo>
                    <a:pt x="596" y="440"/>
                    <a:pt x="452" y="244"/>
                    <a:pt x="299" y="50"/>
                  </a:cubicBezTo>
                  <a:cubicBezTo>
                    <a:pt x="271" y="15"/>
                    <a:pt x="237"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8"/>
            <p:cNvSpPr/>
            <p:nvPr/>
          </p:nvSpPr>
          <p:spPr>
            <a:xfrm>
              <a:off x="2301950" y="2454450"/>
              <a:ext cx="13250" cy="38975"/>
            </a:xfrm>
            <a:custGeom>
              <a:rect b="b" l="l" r="r" t="t"/>
              <a:pathLst>
                <a:path extrusionOk="0" h="1559" w="530">
                  <a:moveTo>
                    <a:pt x="274" y="1"/>
                  </a:moveTo>
                  <a:cubicBezTo>
                    <a:pt x="198" y="1"/>
                    <a:pt x="124" y="42"/>
                    <a:pt x="100" y="131"/>
                  </a:cubicBezTo>
                  <a:cubicBezTo>
                    <a:pt x="43" y="351"/>
                    <a:pt x="1" y="558"/>
                    <a:pt x="20" y="785"/>
                  </a:cubicBezTo>
                  <a:cubicBezTo>
                    <a:pt x="41" y="1007"/>
                    <a:pt x="93" y="1223"/>
                    <a:pt x="164" y="1435"/>
                  </a:cubicBezTo>
                  <a:cubicBezTo>
                    <a:pt x="194" y="1521"/>
                    <a:pt x="262" y="1559"/>
                    <a:pt x="329" y="1559"/>
                  </a:cubicBezTo>
                  <a:cubicBezTo>
                    <a:pt x="429" y="1559"/>
                    <a:pt x="530" y="1474"/>
                    <a:pt x="504" y="1340"/>
                  </a:cubicBezTo>
                  <a:cubicBezTo>
                    <a:pt x="435" y="966"/>
                    <a:pt x="459" y="562"/>
                    <a:pt x="463" y="181"/>
                  </a:cubicBezTo>
                  <a:cubicBezTo>
                    <a:pt x="464" y="65"/>
                    <a:pt x="368" y="1"/>
                    <a:pt x="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8"/>
            <p:cNvSpPr/>
            <p:nvPr/>
          </p:nvSpPr>
          <p:spPr>
            <a:xfrm>
              <a:off x="2387625" y="2454525"/>
              <a:ext cx="15925" cy="36050"/>
            </a:xfrm>
            <a:custGeom>
              <a:rect b="b" l="l" r="r" t="t"/>
              <a:pathLst>
                <a:path extrusionOk="0" h="1442" w="637">
                  <a:moveTo>
                    <a:pt x="471" y="1"/>
                  </a:moveTo>
                  <a:cubicBezTo>
                    <a:pt x="433" y="1"/>
                    <a:pt x="393" y="18"/>
                    <a:pt x="364" y="57"/>
                  </a:cubicBezTo>
                  <a:cubicBezTo>
                    <a:pt x="84" y="435"/>
                    <a:pt x="1" y="863"/>
                    <a:pt x="10" y="1328"/>
                  </a:cubicBezTo>
                  <a:cubicBezTo>
                    <a:pt x="12" y="1404"/>
                    <a:pt x="69" y="1442"/>
                    <a:pt x="126" y="1442"/>
                  </a:cubicBezTo>
                  <a:cubicBezTo>
                    <a:pt x="183" y="1442"/>
                    <a:pt x="241" y="1403"/>
                    <a:pt x="246" y="1328"/>
                  </a:cubicBezTo>
                  <a:cubicBezTo>
                    <a:pt x="267" y="922"/>
                    <a:pt x="388" y="540"/>
                    <a:pt x="583" y="183"/>
                  </a:cubicBezTo>
                  <a:cubicBezTo>
                    <a:pt x="636" y="83"/>
                    <a:pt x="557" y="1"/>
                    <a:pt x="4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8"/>
            <p:cNvSpPr/>
            <p:nvPr/>
          </p:nvSpPr>
          <p:spPr>
            <a:xfrm>
              <a:off x="2115525" y="2467175"/>
              <a:ext cx="28825" cy="30425"/>
            </a:xfrm>
            <a:custGeom>
              <a:rect b="b" l="l" r="r" t="t"/>
              <a:pathLst>
                <a:path extrusionOk="0" h="1217" w="1153">
                  <a:moveTo>
                    <a:pt x="90" y="0"/>
                  </a:moveTo>
                  <a:cubicBezTo>
                    <a:pt x="43" y="0"/>
                    <a:pt x="1" y="50"/>
                    <a:pt x="18" y="96"/>
                  </a:cubicBezTo>
                  <a:cubicBezTo>
                    <a:pt x="78" y="279"/>
                    <a:pt x="243" y="427"/>
                    <a:pt x="364" y="572"/>
                  </a:cubicBezTo>
                  <a:cubicBezTo>
                    <a:pt x="526" y="767"/>
                    <a:pt x="674" y="973"/>
                    <a:pt x="841" y="1165"/>
                  </a:cubicBezTo>
                  <a:cubicBezTo>
                    <a:pt x="872" y="1201"/>
                    <a:pt x="909" y="1216"/>
                    <a:pt x="945" y="1216"/>
                  </a:cubicBezTo>
                  <a:cubicBezTo>
                    <a:pt x="1051" y="1216"/>
                    <a:pt x="1153" y="1087"/>
                    <a:pt x="1092" y="973"/>
                  </a:cubicBezTo>
                  <a:cubicBezTo>
                    <a:pt x="972" y="748"/>
                    <a:pt x="810" y="580"/>
                    <a:pt x="630" y="406"/>
                  </a:cubicBezTo>
                  <a:cubicBezTo>
                    <a:pt x="481" y="262"/>
                    <a:pt x="313" y="68"/>
                    <a:pt x="110" y="3"/>
                  </a:cubicBezTo>
                  <a:cubicBezTo>
                    <a:pt x="103" y="1"/>
                    <a:pt x="96"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8"/>
            <p:cNvSpPr/>
            <p:nvPr/>
          </p:nvSpPr>
          <p:spPr>
            <a:xfrm>
              <a:off x="2038825" y="2491675"/>
              <a:ext cx="7875" cy="13125"/>
            </a:xfrm>
            <a:custGeom>
              <a:rect b="b" l="l" r="r" t="t"/>
              <a:pathLst>
                <a:path extrusionOk="0" h="525" w="315">
                  <a:moveTo>
                    <a:pt x="160" y="0"/>
                  </a:moveTo>
                  <a:cubicBezTo>
                    <a:pt x="96" y="0"/>
                    <a:pt x="33" y="42"/>
                    <a:pt x="34" y="129"/>
                  </a:cubicBezTo>
                  <a:cubicBezTo>
                    <a:pt x="37" y="227"/>
                    <a:pt x="0" y="318"/>
                    <a:pt x="2" y="416"/>
                  </a:cubicBezTo>
                  <a:cubicBezTo>
                    <a:pt x="3" y="484"/>
                    <a:pt x="65" y="524"/>
                    <a:pt x="122" y="524"/>
                  </a:cubicBezTo>
                  <a:cubicBezTo>
                    <a:pt x="167" y="524"/>
                    <a:pt x="209" y="500"/>
                    <a:pt x="218" y="445"/>
                  </a:cubicBezTo>
                  <a:cubicBezTo>
                    <a:pt x="233" y="347"/>
                    <a:pt x="283" y="261"/>
                    <a:pt x="298" y="164"/>
                  </a:cubicBezTo>
                  <a:cubicBezTo>
                    <a:pt x="315" y="57"/>
                    <a:pt x="236"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8"/>
            <p:cNvSpPr/>
            <p:nvPr/>
          </p:nvSpPr>
          <p:spPr>
            <a:xfrm>
              <a:off x="1979800" y="2475575"/>
              <a:ext cx="24375" cy="21475"/>
            </a:xfrm>
            <a:custGeom>
              <a:rect b="b" l="l" r="r" t="t"/>
              <a:pathLst>
                <a:path extrusionOk="0" h="859" w="975">
                  <a:moveTo>
                    <a:pt x="122" y="0"/>
                  </a:moveTo>
                  <a:cubicBezTo>
                    <a:pt x="63" y="0"/>
                    <a:pt x="1" y="68"/>
                    <a:pt x="43" y="126"/>
                  </a:cubicBezTo>
                  <a:cubicBezTo>
                    <a:pt x="258" y="412"/>
                    <a:pt x="509" y="673"/>
                    <a:pt x="820" y="847"/>
                  </a:cubicBezTo>
                  <a:cubicBezTo>
                    <a:pt x="834" y="855"/>
                    <a:pt x="848" y="858"/>
                    <a:pt x="862" y="858"/>
                  </a:cubicBezTo>
                  <a:cubicBezTo>
                    <a:pt x="928" y="858"/>
                    <a:pt x="975" y="772"/>
                    <a:pt x="923" y="714"/>
                  </a:cubicBezTo>
                  <a:cubicBezTo>
                    <a:pt x="696" y="461"/>
                    <a:pt x="403" y="281"/>
                    <a:pt x="176" y="24"/>
                  </a:cubicBezTo>
                  <a:cubicBezTo>
                    <a:pt x="161" y="7"/>
                    <a:pt x="142" y="0"/>
                    <a:pt x="1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8"/>
            <p:cNvSpPr/>
            <p:nvPr/>
          </p:nvSpPr>
          <p:spPr>
            <a:xfrm>
              <a:off x="2180575" y="2497675"/>
              <a:ext cx="17050" cy="27250"/>
            </a:xfrm>
            <a:custGeom>
              <a:rect b="b" l="l" r="r" t="t"/>
              <a:pathLst>
                <a:path extrusionOk="0" h="1090" w="682">
                  <a:moveTo>
                    <a:pt x="531" y="0"/>
                  </a:moveTo>
                  <a:cubicBezTo>
                    <a:pt x="504" y="0"/>
                    <a:pt x="476" y="11"/>
                    <a:pt x="451" y="36"/>
                  </a:cubicBezTo>
                  <a:cubicBezTo>
                    <a:pt x="214" y="275"/>
                    <a:pt x="99" y="553"/>
                    <a:pt x="28" y="880"/>
                  </a:cubicBezTo>
                  <a:cubicBezTo>
                    <a:pt x="1" y="1007"/>
                    <a:pt x="107" y="1090"/>
                    <a:pt x="206" y="1090"/>
                  </a:cubicBezTo>
                  <a:cubicBezTo>
                    <a:pt x="272" y="1090"/>
                    <a:pt x="335" y="1053"/>
                    <a:pt x="353" y="969"/>
                  </a:cubicBezTo>
                  <a:cubicBezTo>
                    <a:pt x="411" y="698"/>
                    <a:pt x="515" y="423"/>
                    <a:pt x="637" y="178"/>
                  </a:cubicBezTo>
                  <a:cubicBezTo>
                    <a:pt x="681" y="92"/>
                    <a:pt x="611" y="0"/>
                    <a:pt x="5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8"/>
            <p:cNvSpPr/>
            <p:nvPr/>
          </p:nvSpPr>
          <p:spPr>
            <a:xfrm>
              <a:off x="314450" y="2268675"/>
              <a:ext cx="4254475" cy="2083175"/>
            </a:xfrm>
            <a:custGeom>
              <a:rect b="b" l="l" r="r" t="t"/>
              <a:pathLst>
                <a:path extrusionOk="0" h="83327" w="170179">
                  <a:moveTo>
                    <a:pt x="1" y="0"/>
                  </a:moveTo>
                  <a:lnTo>
                    <a:pt x="1" y="83326"/>
                  </a:lnTo>
                  <a:lnTo>
                    <a:pt x="170179" y="83326"/>
                  </a:lnTo>
                  <a:lnTo>
                    <a:pt x="170179" y="31376"/>
                  </a:lnTo>
                  <a:cubicBezTo>
                    <a:pt x="159687" y="27547"/>
                    <a:pt x="141875" y="24261"/>
                    <a:pt x="128031" y="24261"/>
                  </a:cubicBezTo>
                  <a:cubicBezTo>
                    <a:pt x="123937" y="24261"/>
                    <a:pt x="120190" y="24548"/>
                    <a:pt x="117082" y="25194"/>
                  </a:cubicBezTo>
                  <a:cubicBezTo>
                    <a:pt x="115382" y="25548"/>
                    <a:pt x="113610" y="25709"/>
                    <a:pt x="111780" y="25709"/>
                  </a:cubicBezTo>
                  <a:cubicBezTo>
                    <a:pt x="95748" y="25709"/>
                    <a:pt x="75329" y="13322"/>
                    <a:pt x="61490" y="9085"/>
                  </a:cubicBezTo>
                  <a:cubicBezTo>
                    <a:pt x="38592" y="2072"/>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8"/>
            <p:cNvSpPr/>
            <p:nvPr/>
          </p:nvSpPr>
          <p:spPr>
            <a:xfrm>
              <a:off x="314450" y="2268675"/>
              <a:ext cx="4254400" cy="1028100"/>
            </a:xfrm>
            <a:custGeom>
              <a:rect b="b" l="l" r="r" t="t"/>
              <a:pathLst>
                <a:path extrusionOk="0" h="41124" w="170176">
                  <a:moveTo>
                    <a:pt x="1" y="0"/>
                  </a:moveTo>
                  <a:lnTo>
                    <a:pt x="1" y="552"/>
                  </a:lnTo>
                  <a:cubicBezTo>
                    <a:pt x="29425" y="6644"/>
                    <a:pt x="58670" y="16893"/>
                    <a:pt x="83622" y="33366"/>
                  </a:cubicBezTo>
                  <a:cubicBezTo>
                    <a:pt x="88111" y="36305"/>
                    <a:pt x="93122" y="40105"/>
                    <a:pt x="98648" y="40969"/>
                  </a:cubicBezTo>
                  <a:cubicBezTo>
                    <a:pt x="99281" y="41074"/>
                    <a:pt x="99894" y="41123"/>
                    <a:pt x="100491" y="41123"/>
                  </a:cubicBezTo>
                  <a:cubicBezTo>
                    <a:pt x="103800" y="41123"/>
                    <a:pt x="106603" y="39616"/>
                    <a:pt x="109530" y="37859"/>
                  </a:cubicBezTo>
                  <a:cubicBezTo>
                    <a:pt x="115653" y="34390"/>
                    <a:pt x="121655" y="33332"/>
                    <a:pt x="127928" y="33332"/>
                  </a:cubicBezTo>
                  <a:cubicBezTo>
                    <a:pt x="132273" y="33332"/>
                    <a:pt x="136748" y="33839"/>
                    <a:pt x="141483" y="34405"/>
                  </a:cubicBezTo>
                  <a:cubicBezTo>
                    <a:pt x="151012" y="35609"/>
                    <a:pt x="160599" y="36578"/>
                    <a:pt x="170176" y="37622"/>
                  </a:cubicBezTo>
                  <a:lnTo>
                    <a:pt x="170176" y="31379"/>
                  </a:lnTo>
                  <a:cubicBezTo>
                    <a:pt x="159683" y="27551"/>
                    <a:pt x="141868" y="24263"/>
                    <a:pt x="128025" y="24263"/>
                  </a:cubicBezTo>
                  <a:cubicBezTo>
                    <a:pt x="123932" y="24263"/>
                    <a:pt x="120187" y="24550"/>
                    <a:pt x="117080" y="25196"/>
                  </a:cubicBezTo>
                  <a:cubicBezTo>
                    <a:pt x="115381" y="25549"/>
                    <a:pt x="113609" y="25710"/>
                    <a:pt x="111779" y="25710"/>
                  </a:cubicBezTo>
                  <a:cubicBezTo>
                    <a:pt x="95748" y="25710"/>
                    <a:pt x="75326" y="13322"/>
                    <a:pt x="61490" y="9085"/>
                  </a:cubicBezTo>
                  <a:cubicBezTo>
                    <a:pt x="38592" y="2072"/>
                    <a:pt x="1" y="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8"/>
            <p:cNvSpPr/>
            <p:nvPr/>
          </p:nvSpPr>
          <p:spPr>
            <a:xfrm>
              <a:off x="1284325" y="2703875"/>
              <a:ext cx="35025" cy="16400"/>
            </a:xfrm>
            <a:custGeom>
              <a:rect b="b" l="l" r="r" t="t"/>
              <a:pathLst>
                <a:path extrusionOk="0" h="656" w="1401">
                  <a:moveTo>
                    <a:pt x="86" y="1"/>
                  </a:moveTo>
                  <a:cubicBezTo>
                    <a:pt x="20" y="1"/>
                    <a:pt x="0" y="109"/>
                    <a:pt x="74" y="135"/>
                  </a:cubicBezTo>
                  <a:cubicBezTo>
                    <a:pt x="485" y="276"/>
                    <a:pt x="877" y="452"/>
                    <a:pt x="1266" y="648"/>
                  </a:cubicBezTo>
                  <a:cubicBezTo>
                    <a:pt x="1277" y="653"/>
                    <a:pt x="1287" y="655"/>
                    <a:pt x="1297" y="655"/>
                  </a:cubicBezTo>
                  <a:cubicBezTo>
                    <a:pt x="1360" y="655"/>
                    <a:pt x="1400" y="565"/>
                    <a:pt x="1334" y="533"/>
                  </a:cubicBezTo>
                  <a:cubicBezTo>
                    <a:pt x="933" y="330"/>
                    <a:pt x="531" y="148"/>
                    <a:pt x="109" y="5"/>
                  </a:cubicBezTo>
                  <a:cubicBezTo>
                    <a:pt x="100" y="2"/>
                    <a:pt x="93"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8"/>
            <p:cNvSpPr/>
            <p:nvPr/>
          </p:nvSpPr>
          <p:spPr>
            <a:xfrm>
              <a:off x="1248575" y="2802625"/>
              <a:ext cx="27950" cy="12725"/>
            </a:xfrm>
            <a:custGeom>
              <a:rect b="b" l="l" r="r" t="t"/>
              <a:pathLst>
                <a:path extrusionOk="0" h="509" w="1118">
                  <a:moveTo>
                    <a:pt x="142" y="0"/>
                  </a:moveTo>
                  <a:cubicBezTo>
                    <a:pt x="56" y="0"/>
                    <a:pt x="0" y="128"/>
                    <a:pt x="93" y="170"/>
                  </a:cubicBezTo>
                  <a:cubicBezTo>
                    <a:pt x="376" y="300"/>
                    <a:pt x="681" y="371"/>
                    <a:pt x="964" y="501"/>
                  </a:cubicBezTo>
                  <a:cubicBezTo>
                    <a:pt x="975" y="506"/>
                    <a:pt x="987" y="509"/>
                    <a:pt x="998" y="509"/>
                  </a:cubicBezTo>
                  <a:cubicBezTo>
                    <a:pt x="1069" y="509"/>
                    <a:pt x="1117" y="408"/>
                    <a:pt x="1040" y="371"/>
                  </a:cubicBezTo>
                  <a:cubicBezTo>
                    <a:pt x="764" y="231"/>
                    <a:pt x="462" y="153"/>
                    <a:pt x="185" y="11"/>
                  </a:cubicBezTo>
                  <a:cubicBezTo>
                    <a:pt x="170" y="4"/>
                    <a:pt x="155" y="0"/>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8"/>
            <p:cNvSpPr/>
            <p:nvPr/>
          </p:nvSpPr>
          <p:spPr>
            <a:xfrm>
              <a:off x="1435175" y="2802850"/>
              <a:ext cx="13000" cy="38050"/>
            </a:xfrm>
            <a:custGeom>
              <a:rect b="b" l="l" r="r" t="t"/>
              <a:pathLst>
                <a:path extrusionOk="0" h="1522" w="520">
                  <a:moveTo>
                    <a:pt x="104" y="1"/>
                  </a:moveTo>
                  <a:cubicBezTo>
                    <a:pt x="53" y="1"/>
                    <a:pt x="1" y="42"/>
                    <a:pt x="22" y="105"/>
                  </a:cubicBezTo>
                  <a:cubicBezTo>
                    <a:pt x="174" y="556"/>
                    <a:pt x="238" y="1029"/>
                    <a:pt x="392" y="1481"/>
                  </a:cubicBezTo>
                  <a:cubicBezTo>
                    <a:pt x="402" y="1510"/>
                    <a:pt x="425" y="1522"/>
                    <a:pt x="448" y="1522"/>
                  </a:cubicBezTo>
                  <a:cubicBezTo>
                    <a:pt x="484" y="1522"/>
                    <a:pt x="519" y="1493"/>
                    <a:pt x="506" y="1448"/>
                  </a:cubicBezTo>
                  <a:cubicBezTo>
                    <a:pt x="369" y="993"/>
                    <a:pt x="319" y="517"/>
                    <a:pt x="183" y="60"/>
                  </a:cubicBezTo>
                  <a:cubicBezTo>
                    <a:pt x="171" y="18"/>
                    <a:pt x="138"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8"/>
            <p:cNvSpPr/>
            <p:nvPr/>
          </p:nvSpPr>
          <p:spPr>
            <a:xfrm>
              <a:off x="1072125" y="2837325"/>
              <a:ext cx="22550" cy="38850"/>
            </a:xfrm>
            <a:custGeom>
              <a:rect b="b" l="l" r="r" t="t"/>
              <a:pathLst>
                <a:path extrusionOk="0" h="1554" w="902">
                  <a:moveTo>
                    <a:pt x="116" y="1"/>
                  </a:moveTo>
                  <a:cubicBezTo>
                    <a:pt x="54" y="1"/>
                    <a:pt x="0" y="84"/>
                    <a:pt x="56" y="145"/>
                  </a:cubicBezTo>
                  <a:cubicBezTo>
                    <a:pt x="405" y="530"/>
                    <a:pt x="534" y="1042"/>
                    <a:pt x="732" y="1511"/>
                  </a:cubicBezTo>
                  <a:cubicBezTo>
                    <a:pt x="745" y="1541"/>
                    <a:pt x="769" y="1554"/>
                    <a:pt x="795" y="1554"/>
                  </a:cubicBezTo>
                  <a:cubicBezTo>
                    <a:pt x="845" y="1554"/>
                    <a:pt x="901" y="1505"/>
                    <a:pt x="886" y="1446"/>
                  </a:cubicBezTo>
                  <a:cubicBezTo>
                    <a:pt x="759" y="930"/>
                    <a:pt x="550" y="413"/>
                    <a:pt x="172" y="27"/>
                  </a:cubicBezTo>
                  <a:cubicBezTo>
                    <a:pt x="155" y="9"/>
                    <a:pt x="135"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8"/>
            <p:cNvSpPr/>
            <p:nvPr/>
          </p:nvSpPr>
          <p:spPr>
            <a:xfrm>
              <a:off x="1093325" y="2681475"/>
              <a:ext cx="44975" cy="17700"/>
            </a:xfrm>
            <a:custGeom>
              <a:rect b="b" l="l" r="r" t="t"/>
              <a:pathLst>
                <a:path extrusionOk="0" h="708" w="1799">
                  <a:moveTo>
                    <a:pt x="125" y="1"/>
                  </a:moveTo>
                  <a:cubicBezTo>
                    <a:pt x="0" y="1"/>
                    <a:pt x="2" y="199"/>
                    <a:pt x="130" y="204"/>
                  </a:cubicBezTo>
                  <a:cubicBezTo>
                    <a:pt x="676" y="220"/>
                    <a:pt x="1157" y="529"/>
                    <a:pt x="1661" y="703"/>
                  </a:cubicBezTo>
                  <a:cubicBezTo>
                    <a:pt x="1671" y="706"/>
                    <a:pt x="1680" y="707"/>
                    <a:pt x="1689" y="707"/>
                  </a:cubicBezTo>
                  <a:cubicBezTo>
                    <a:pt x="1772" y="707"/>
                    <a:pt x="1798" y="572"/>
                    <a:pt x="1706" y="539"/>
                  </a:cubicBezTo>
                  <a:cubicBezTo>
                    <a:pt x="1183" y="349"/>
                    <a:pt x="699" y="31"/>
                    <a:pt x="130" y="1"/>
                  </a:cubicBezTo>
                  <a:cubicBezTo>
                    <a:pt x="129" y="1"/>
                    <a:pt x="127" y="1"/>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8"/>
            <p:cNvSpPr/>
            <p:nvPr/>
          </p:nvSpPr>
          <p:spPr>
            <a:xfrm>
              <a:off x="567450" y="2501050"/>
              <a:ext cx="26250" cy="37950"/>
            </a:xfrm>
            <a:custGeom>
              <a:rect b="b" l="l" r="r" t="t"/>
              <a:pathLst>
                <a:path extrusionOk="0" h="1518" w="1050">
                  <a:moveTo>
                    <a:pt x="94" y="1"/>
                  </a:moveTo>
                  <a:cubicBezTo>
                    <a:pt x="47" y="1"/>
                    <a:pt x="1" y="48"/>
                    <a:pt x="35" y="97"/>
                  </a:cubicBezTo>
                  <a:cubicBezTo>
                    <a:pt x="335" y="544"/>
                    <a:pt x="702" y="952"/>
                    <a:pt x="884" y="1466"/>
                  </a:cubicBezTo>
                  <a:cubicBezTo>
                    <a:pt x="896" y="1502"/>
                    <a:pt x="927" y="1518"/>
                    <a:pt x="958" y="1518"/>
                  </a:cubicBezTo>
                  <a:cubicBezTo>
                    <a:pt x="1004" y="1518"/>
                    <a:pt x="1050" y="1482"/>
                    <a:pt x="1029" y="1427"/>
                  </a:cubicBezTo>
                  <a:cubicBezTo>
                    <a:pt x="837" y="902"/>
                    <a:pt x="463" y="488"/>
                    <a:pt x="150" y="32"/>
                  </a:cubicBezTo>
                  <a:cubicBezTo>
                    <a:pt x="136" y="10"/>
                    <a:pt x="115"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8"/>
            <p:cNvSpPr/>
            <p:nvPr/>
          </p:nvSpPr>
          <p:spPr>
            <a:xfrm>
              <a:off x="739225" y="2828500"/>
              <a:ext cx="28325" cy="26400"/>
            </a:xfrm>
            <a:custGeom>
              <a:rect b="b" l="l" r="r" t="t"/>
              <a:pathLst>
                <a:path extrusionOk="0" h="1056" w="1133">
                  <a:moveTo>
                    <a:pt x="131" y="1"/>
                  </a:moveTo>
                  <a:cubicBezTo>
                    <a:pt x="60" y="1"/>
                    <a:pt x="1" y="91"/>
                    <a:pt x="64" y="158"/>
                  </a:cubicBezTo>
                  <a:cubicBezTo>
                    <a:pt x="342" y="462"/>
                    <a:pt x="617" y="753"/>
                    <a:pt x="923" y="1027"/>
                  </a:cubicBezTo>
                  <a:cubicBezTo>
                    <a:pt x="945" y="1047"/>
                    <a:pt x="969" y="1056"/>
                    <a:pt x="992" y="1056"/>
                  </a:cubicBezTo>
                  <a:cubicBezTo>
                    <a:pt x="1068" y="1056"/>
                    <a:pt x="1132" y="960"/>
                    <a:pt x="1064" y="887"/>
                  </a:cubicBezTo>
                  <a:cubicBezTo>
                    <a:pt x="790" y="581"/>
                    <a:pt x="496" y="306"/>
                    <a:pt x="194" y="27"/>
                  </a:cubicBezTo>
                  <a:cubicBezTo>
                    <a:pt x="174" y="9"/>
                    <a:pt x="152"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8"/>
            <p:cNvSpPr/>
            <p:nvPr/>
          </p:nvSpPr>
          <p:spPr>
            <a:xfrm>
              <a:off x="664375" y="3013100"/>
              <a:ext cx="30975" cy="28150"/>
            </a:xfrm>
            <a:custGeom>
              <a:rect b="b" l="l" r="r" t="t"/>
              <a:pathLst>
                <a:path extrusionOk="0" h="1126" w="1239">
                  <a:moveTo>
                    <a:pt x="195" y="0"/>
                  </a:moveTo>
                  <a:cubicBezTo>
                    <a:pt x="92" y="0"/>
                    <a:pt x="0" y="136"/>
                    <a:pt x="94" y="233"/>
                  </a:cubicBezTo>
                  <a:cubicBezTo>
                    <a:pt x="387" y="528"/>
                    <a:pt x="612" y="910"/>
                    <a:pt x="990" y="1110"/>
                  </a:cubicBezTo>
                  <a:cubicBezTo>
                    <a:pt x="1011" y="1121"/>
                    <a:pt x="1031" y="1126"/>
                    <a:pt x="1050" y="1126"/>
                  </a:cubicBezTo>
                  <a:cubicBezTo>
                    <a:pt x="1163" y="1126"/>
                    <a:pt x="1239" y="958"/>
                    <a:pt x="1116" y="891"/>
                  </a:cubicBezTo>
                  <a:cubicBezTo>
                    <a:pt x="765" y="699"/>
                    <a:pt x="556" y="321"/>
                    <a:pt x="284" y="41"/>
                  </a:cubicBezTo>
                  <a:cubicBezTo>
                    <a:pt x="256" y="12"/>
                    <a:pt x="225" y="0"/>
                    <a:pt x="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8"/>
            <p:cNvSpPr/>
            <p:nvPr/>
          </p:nvSpPr>
          <p:spPr>
            <a:xfrm>
              <a:off x="1014050" y="3000150"/>
              <a:ext cx="21875" cy="19325"/>
            </a:xfrm>
            <a:custGeom>
              <a:rect b="b" l="l" r="r" t="t"/>
              <a:pathLst>
                <a:path extrusionOk="0" h="773" w="875">
                  <a:moveTo>
                    <a:pt x="198" y="1"/>
                  </a:moveTo>
                  <a:cubicBezTo>
                    <a:pt x="94" y="1"/>
                    <a:pt x="1" y="139"/>
                    <a:pt x="97" y="232"/>
                  </a:cubicBezTo>
                  <a:cubicBezTo>
                    <a:pt x="275" y="400"/>
                    <a:pt x="451" y="571"/>
                    <a:pt x="626" y="739"/>
                  </a:cubicBezTo>
                  <a:cubicBezTo>
                    <a:pt x="651" y="763"/>
                    <a:pt x="679" y="773"/>
                    <a:pt x="706" y="773"/>
                  </a:cubicBezTo>
                  <a:cubicBezTo>
                    <a:pt x="797" y="773"/>
                    <a:pt x="874" y="657"/>
                    <a:pt x="794" y="571"/>
                  </a:cubicBezTo>
                  <a:cubicBezTo>
                    <a:pt x="626" y="392"/>
                    <a:pt x="458" y="217"/>
                    <a:pt x="287" y="42"/>
                  </a:cubicBezTo>
                  <a:cubicBezTo>
                    <a:pt x="260" y="13"/>
                    <a:pt x="22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8"/>
            <p:cNvSpPr/>
            <p:nvPr/>
          </p:nvSpPr>
          <p:spPr>
            <a:xfrm>
              <a:off x="1317875" y="2979425"/>
              <a:ext cx="14925" cy="9200"/>
            </a:xfrm>
            <a:custGeom>
              <a:rect b="b" l="l" r="r" t="t"/>
              <a:pathLst>
                <a:path extrusionOk="0" h="368" w="597">
                  <a:moveTo>
                    <a:pt x="117" y="0"/>
                  </a:moveTo>
                  <a:cubicBezTo>
                    <a:pt x="1" y="0"/>
                    <a:pt x="3" y="193"/>
                    <a:pt x="129" y="204"/>
                  </a:cubicBezTo>
                  <a:cubicBezTo>
                    <a:pt x="208" y="208"/>
                    <a:pt x="241" y="273"/>
                    <a:pt x="300" y="312"/>
                  </a:cubicBezTo>
                  <a:cubicBezTo>
                    <a:pt x="356" y="350"/>
                    <a:pt x="409" y="364"/>
                    <a:pt x="476" y="367"/>
                  </a:cubicBezTo>
                  <a:cubicBezTo>
                    <a:pt x="478" y="367"/>
                    <a:pt x="481" y="367"/>
                    <a:pt x="483" y="367"/>
                  </a:cubicBezTo>
                  <a:cubicBezTo>
                    <a:pt x="596" y="367"/>
                    <a:pt x="590" y="193"/>
                    <a:pt x="476" y="182"/>
                  </a:cubicBezTo>
                  <a:cubicBezTo>
                    <a:pt x="400" y="175"/>
                    <a:pt x="364" y="102"/>
                    <a:pt x="308" y="61"/>
                  </a:cubicBezTo>
                  <a:cubicBezTo>
                    <a:pt x="253" y="21"/>
                    <a:pt x="197" y="8"/>
                    <a:pt x="129" y="1"/>
                  </a:cubicBezTo>
                  <a:cubicBezTo>
                    <a:pt x="125" y="0"/>
                    <a:pt x="121"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8"/>
            <p:cNvSpPr/>
            <p:nvPr/>
          </p:nvSpPr>
          <p:spPr>
            <a:xfrm>
              <a:off x="1191775" y="3099850"/>
              <a:ext cx="15500" cy="26975"/>
            </a:xfrm>
            <a:custGeom>
              <a:rect b="b" l="l" r="r" t="t"/>
              <a:pathLst>
                <a:path extrusionOk="0" h="1079" w="620">
                  <a:moveTo>
                    <a:pt x="171" y="0"/>
                  </a:moveTo>
                  <a:cubicBezTo>
                    <a:pt x="83" y="0"/>
                    <a:pt x="0" y="120"/>
                    <a:pt x="81" y="205"/>
                  </a:cubicBezTo>
                  <a:cubicBezTo>
                    <a:pt x="181" y="313"/>
                    <a:pt x="217" y="462"/>
                    <a:pt x="259" y="598"/>
                  </a:cubicBezTo>
                  <a:cubicBezTo>
                    <a:pt x="306" y="748"/>
                    <a:pt x="359" y="892"/>
                    <a:pt x="429" y="1031"/>
                  </a:cubicBezTo>
                  <a:cubicBezTo>
                    <a:pt x="446" y="1065"/>
                    <a:pt x="472" y="1078"/>
                    <a:pt x="499" y="1078"/>
                  </a:cubicBezTo>
                  <a:cubicBezTo>
                    <a:pt x="559" y="1078"/>
                    <a:pt x="620" y="1011"/>
                    <a:pt x="588" y="939"/>
                  </a:cubicBezTo>
                  <a:cubicBezTo>
                    <a:pt x="464" y="647"/>
                    <a:pt x="459" y="288"/>
                    <a:pt x="247" y="39"/>
                  </a:cubicBezTo>
                  <a:cubicBezTo>
                    <a:pt x="225" y="12"/>
                    <a:pt x="197" y="0"/>
                    <a:pt x="1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8"/>
            <p:cNvSpPr/>
            <p:nvPr/>
          </p:nvSpPr>
          <p:spPr>
            <a:xfrm>
              <a:off x="1584325" y="3004725"/>
              <a:ext cx="24850" cy="31900"/>
            </a:xfrm>
            <a:custGeom>
              <a:rect b="b" l="l" r="r" t="t"/>
              <a:pathLst>
                <a:path extrusionOk="0" h="1276" w="994">
                  <a:moveTo>
                    <a:pt x="185" y="1"/>
                  </a:moveTo>
                  <a:cubicBezTo>
                    <a:pt x="88" y="1"/>
                    <a:pt x="1" y="128"/>
                    <a:pt x="92" y="215"/>
                  </a:cubicBezTo>
                  <a:cubicBezTo>
                    <a:pt x="347" y="467"/>
                    <a:pt x="730" y="777"/>
                    <a:pt x="753" y="1162"/>
                  </a:cubicBezTo>
                  <a:cubicBezTo>
                    <a:pt x="759" y="1237"/>
                    <a:pt x="820" y="1275"/>
                    <a:pt x="879" y="1275"/>
                  </a:cubicBezTo>
                  <a:cubicBezTo>
                    <a:pt x="938" y="1275"/>
                    <a:pt x="994" y="1238"/>
                    <a:pt x="990" y="1162"/>
                  </a:cubicBezTo>
                  <a:cubicBezTo>
                    <a:pt x="967" y="698"/>
                    <a:pt x="576" y="346"/>
                    <a:pt x="269" y="38"/>
                  </a:cubicBezTo>
                  <a:cubicBezTo>
                    <a:pt x="243" y="12"/>
                    <a:pt x="213"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8"/>
            <p:cNvSpPr/>
            <p:nvPr/>
          </p:nvSpPr>
          <p:spPr>
            <a:xfrm>
              <a:off x="1344450" y="2863025"/>
              <a:ext cx="28300" cy="31450"/>
            </a:xfrm>
            <a:custGeom>
              <a:rect b="b" l="l" r="r" t="t"/>
              <a:pathLst>
                <a:path extrusionOk="0" h="1258" w="1132">
                  <a:moveTo>
                    <a:pt x="107" y="1"/>
                  </a:moveTo>
                  <a:cubicBezTo>
                    <a:pt x="53" y="1"/>
                    <a:pt x="1" y="55"/>
                    <a:pt x="15" y="120"/>
                  </a:cubicBezTo>
                  <a:cubicBezTo>
                    <a:pt x="62" y="325"/>
                    <a:pt x="240" y="484"/>
                    <a:pt x="384" y="632"/>
                  </a:cubicBezTo>
                  <a:cubicBezTo>
                    <a:pt x="555" y="808"/>
                    <a:pt x="742" y="976"/>
                    <a:pt x="860" y="1195"/>
                  </a:cubicBezTo>
                  <a:cubicBezTo>
                    <a:pt x="883" y="1239"/>
                    <a:pt x="921" y="1258"/>
                    <a:pt x="959" y="1258"/>
                  </a:cubicBezTo>
                  <a:cubicBezTo>
                    <a:pt x="1044" y="1258"/>
                    <a:pt x="1132" y="1166"/>
                    <a:pt x="1076" y="1068"/>
                  </a:cubicBezTo>
                  <a:cubicBezTo>
                    <a:pt x="967" y="868"/>
                    <a:pt x="804" y="706"/>
                    <a:pt x="644" y="549"/>
                  </a:cubicBezTo>
                  <a:cubicBezTo>
                    <a:pt x="476" y="383"/>
                    <a:pt x="332" y="198"/>
                    <a:pt x="169" y="29"/>
                  </a:cubicBezTo>
                  <a:cubicBezTo>
                    <a:pt x="151" y="9"/>
                    <a:pt x="129"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8"/>
            <p:cNvSpPr/>
            <p:nvPr/>
          </p:nvSpPr>
          <p:spPr>
            <a:xfrm>
              <a:off x="1438675" y="2664050"/>
              <a:ext cx="55250" cy="40150"/>
            </a:xfrm>
            <a:custGeom>
              <a:rect b="b" l="l" r="r" t="t"/>
              <a:pathLst>
                <a:path extrusionOk="0" h="1606" w="2210">
                  <a:moveTo>
                    <a:pt x="132" y="0"/>
                  </a:moveTo>
                  <a:cubicBezTo>
                    <a:pt x="53" y="0"/>
                    <a:pt x="0" y="131"/>
                    <a:pt x="83" y="194"/>
                  </a:cubicBezTo>
                  <a:cubicBezTo>
                    <a:pt x="706" y="675"/>
                    <a:pt x="1276" y="1221"/>
                    <a:pt x="1973" y="1592"/>
                  </a:cubicBezTo>
                  <a:cubicBezTo>
                    <a:pt x="1993" y="1602"/>
                    <a:pt x="2012" y="1606"/>
                    <a:pt x="2030" y="1606"/>
                  </a:cubicBezTo>
                  <a:cubicBezTo>
                    <a:pt x="2138" y="1606"/>
                    <a:pt x="2210" y="1447"/>
                    <a:pt x="2094" y="1388"/>
                  </a:cubicBezTo>
                  <a:cubicBezTo>
                    <a:pt x="1394" y="1029"/>
                    <a:pt x="813" y="489"/>
                    <a:pt x="186" y="20"/>
                  </a:cubicBezTo>
                  <a:cubicBezTo>
                    <a:pt x="167" y="6"/>
                    <a:pt x="149"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8"/>
            <p:cNvSpPr/>
            <p:nvPr/>
          </p:nvSpPr>
          <p:spPr>
            <a:xfrm>
              <a:off x="1639325" y="2874275"/>
              <a:ext cx="35550" cy="41775"/>
            </a:xfrm>
            <a:custGeom>
              <a:rect b="b" l="l" r="r" t="t"/>
              <a:pathLst>
                <a:path extrusionOk="0" h="1671" w="1422">
                  <a:moveTo>
                    <a:pt x="234" y="1"/>
                  </a:moveTo>
                  <a:cubicBezTo>
                    <a:pt x="112" y="1"/>
                    <a:pt x="1" y="164"/>
                    <a:pt x="115" y="275"/>
                  </a:cubicBezTo>
                  <a:cubicBezTo>
                    <a:pt x="519" y="669"/>
                    <a:pt x="886" y="1106"/>
                    <a:pt x="1154" y="1607"/>
                  </a:cubicBezTo>
                  <a:cubicBezTo>
                    <a:pt x="1178" y="1652"/>
                    <a:pt x="1216" y="1670"/>
                    <a:pt x="1253" y="1670"/>
                  </a:cubicBezTo>
                  <a:cubicBezTo>
                    <a:pt x="1337" y="1670"/>
                    <a:pt x="1422" y="1579"/>
                    <a:pt x="1372" y="1480"/>
                  </a:cubicBezTo>
                  <a:cubicBezTo>
                    <a:pt x="1113" y="949"/>
                    <a:pt x="744" y="477"/>
                    <a:pt x="340" y="49"/>
                  </a:cubicBezTo>
                  <a:cubicBezTo>
                    <a:pt x="308" y="15"/>
                    <a:pt x="271" y="1"/>
                    <a:pt x="2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8"/>
            <p:cNvSpPr/>
            <p:nvPr/>
          </p:nvSpPr>
          <p:spPr>
            <a:xfrm>
              <a:off x="1428650" y="3121050"/>
              <a:ext cx="25600" cy="36450"/>
            </a:xfrm>
            <a:custGeom>
              <a:rect b="b" l="l" r="r" t="t"/>
              <a:pathLst>
                <a:path extrusionOk="0" h="1458" w="1024">
                  <a:moveTo>
                    <a:pt x="197" y="1"/>
                  </a:moveTo>
                  <a:cubicBezTo>
                    <a:pt x="94" y="1"/>
                    <a:pt x="0" y="137"/>
                    <a:pt x="95" y="233"/>
                  </a:cubicBezTo>
                  <a:cubicBezTo>
                    <a:pt x="422" y="560"/>
                    <a:pt x="615" y="945"/>
                    <a:pt x="768" y="1378"/>
                  </a:cubicBezTo>
                  <a:cubicBezTo>
                    <a:pt x="787" y="1433"/>
                    <a:pt x="834" y="1458"/>
                    <a:pt x="881" y="1458"/>
                  </a:cubicBezTo>
                  <a:cubicBezTo>
                    <a:pt x="952" y="1458"/>
                    <a:pt x="1023" y="1401"/>
                    <a:pt x="995" y="1313"/>
                  </a:cubicBezTo>
                  <a:cubicBezTo>
                    <a:pt x="839" y="835"/>
                    <a:pt x="635" y="408"/>
                    <a:pt x="286" y="41"/>
                  </a:cubicBezTo>
                  <a:cubicBezTo>
                    <a:pt x="258" y="13"/>
                    <a:pt x="227"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8"/>
            <p:cNvSpPr/>
            <p:nvPr/>
          </p:nvSpPr>
          <p:spPr>
            <a:xfrm>
              <a:off x="941400" y="3164650"/>
              <a:ext cx="25125" cy="44900"/>
            </a:xfrm>
            <a:custGeom>
              <a:rect b="b" l="l" r="r" t="t"/>
              <a:pathLst>
                <a:path extrusionOk="0" h="1796" w="1005">
                  <a:moveTo>
                    <a:pt x="165" y="1"/>
                  </a:moveTo>
                  <a:cubicBezTo>
                    <a:pt x="77" y="1"/>
                    <a:pt x="1" y="117"/>
                    <a:pt x="78" y="202"/>
                  </a:cubicBezTo>
                  <a:cubicBezTo>
                    <a:pt x="437" y="597"/>
                    <a:pt x="667" y="1145"/>
                    <a:pt x="726" y="1674"/>
                  </a:cubicBezTo>
                  <a:cubicBezTo>
                    <a:pt x="735" y="1754"/>
                    <a:pt x="798" y="1796"/>
                    <a:pt x="859" y="1796"/>
                  </a:cubicBezTo>
                  <a:cubicBezTo>
                    <a:pt x="918" y="1796"/>
                    <a:pt x="975" y="1756"/>
                    <a:pt x="977" y="1674"/>
                  </a:cubicBezTo>
                  <a:cubicBezTo>
                    <a:pt x="1005" y="1071"/>
                    <a:pt x="661" y="455"/>
                    <a:pt x="244" y="36"/>
                  </a:cubicBezTo>
                  <a:cubicBezTo>
                    <a:pt x="219" y="11"/>
                    <a:pt x="192"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8"/>
            <p:cNvSpPr/>
            <p:nvPr/>
          </p:nvSpPr>
          <p:spPr>
            <a:xfrm>
              <a:off x="765075" y="3173500"/>
              <a:ext cx="24500" cy="53775"/>
            </a:xfrm>
            <a:custGeom>
              <a:rect b="b" l="l" r="r" t="t"/>
              <a:pathLst>
                <a:path extrusionOk="0" h="2151" w="980">
                  <a:moveTo>
                    <a:pt x="143" y="1"/>
                  </a:moveTo>
                  <a:cubicBezTo>
                    <a:pt x="72" y="1"/>
                    <a:pt x="1" y="80"/>
                    <a:pt x="40" y="166"/>
                  </a:cubicBezTo>
                  <a:cubicBezTo>
                    <a:pt x="317" y="782"/>
                    <a:pt x="465" y="1418"/>
                    <a:pt x="686" y="2049"/>
                  </a:cubicBezTo>
                  <a:cubicBezTo>
                    <a:pt x="711" y="2120"/>
                    <a:pt x="764" y="2151"/>
                    <a:pt x="818" y="2151"/>
                  </a:cubicBezTo>
                  <a:cubicBezTo>
                    <a:pt x="899" y="2151"/>
                    <a:pt x="979" y="2081"/>
                    <a:pt x="963" y="1973"/>
                  </a:cubicBezTo>
                  <a:cubicBezTo>
                    <a:pt x="852" y="1299"/>
                    <a:pt x="548" y="656"/>
                    <a:pt x="229" y="57"/>
                  </a:cubicBezTo>
                  <a:cubicBezTo>
                    <a:pt x="208" y="17"/>
                    <a:pt x="176"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8"/>
            <p:cNvSpPr/>
            <p:nvPr/>
          </p:nvSpPr>
          <p:spPr>
            <a:xfrm>
              <a:off x="437075" y="3143850"/>
              <a:ext cx="33500" cy="39925"/>
            </a:xfrm>
            <a:custGeom>
              <a:rect b="b" l="l" r="r" t="t"/>
              <a:pathLst>
                <a:path extrusionOk="0" h="1597" w="1340">
                  <a:moveTo>
                    <a:pt x="128" y="1"/>
                  </a:moveTo>
                  <a:cubicBezTo>
                    <a:pt x="63" y="1"/>
                    <a:pt x="0" y="65"/>
                    <a:pt x="44" y="135"/>
                  </a:cubicBezTo>
                  <a:cubicBezTo>
                    <a:pt x="360" y="628"/>
                    <a:pt x="670" y="1131"/>
                    <a:pt x="1071" y="1558"/>
                  </a:cubicBezTo>
                  <a:cubicBezTo>
                    <a:pt x="1097" y="1585"/>
                    <a:pt x="1127" y="1597"/>
                    <a:pt x="1155" y="1597"/>
                  </a:cubicBezTo>
                  <a:cubicBezTo>
                    <a:pt x="1252" y="1597"/>
                    <a:pt x="1339" y="1468"/>
                    <a:pt x="1250" y="1381"/>
                  </a:cubicBezTo>
                  <a:cubicBezTo>
                    <a:pt x="849" y="981"/>
                    <a:pt x="528" y="505"/>
                    <a:pt x="206" y="42"/>
                  </a:cubicBezTo>
                  <a:cubicBezTo>
                    <a:pt x="185" y="13"/>
                    <a:pt x="157"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8"/>
            <p:cNvSpPr/>
            <p:nvPr/>
          </p:nvSpPr>
          <p:spPr>
            <a:xfrm>
              <a:off x="558425" y="3074800"/>
              <a:ext cx="8850" cy="21100"/>
            </a:xfrm>
            <a:custGeom>
              <a:rect b="b" l="l" r="r" t="t"/>
              <a:pathLst>
                <a:path extrusionOk="0" h="844" w="354">
                  <a:moveTo>
                    <a:pt x="118" y="1"/>
                  </a:moveTo>
                  <a:cubicBezTo>
                    <a:pt x="62" y="1"/>
                    <a:pt x="1" y="63"/>
                    <a:pt x="36" y="129"/>
                  </a:cubicBezTo>
                  <a:cubicBezTo>
                    <a:pt x="147" y="341"/>
                    <a:pt x="209" y="542"/>
                    <a:pt x="215" y="778"/>
                  </a:cubicBezTo>
                  <a:cubicBezTo>
                    <a:pt x="215" y="821"/>
                    <a:pt x="248" y="843"/>
                    <a:pt x="281" y="843"/>
                  </a:cubicBezTo>
                  <a:cubicBezTo>
                    <a:pt x="314" y="843"/>
                    <a:pt x="347" y="821"/>
                    <a:pt x="348" y="778"/>
                  </a:cubicBezTo>
                  <a:cubicBezTo>
                    <a:pt x="354" y="513"/>
                    <a:pt x="292" y="285"/>
                    <a:pt x="181" y="44"/>
                  </a:cubicBezTo>
                  <a:cubicBezTo>
                    <a:pt x="167" y="14"/>
                    <a:pt x="143"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8"/>
            <p:cNvSpPr/>
            <p:nvPr/>
          </p:nvSpPr>
          <p:spPr>
            <a:xfrm>
              <a:off x="381475" y="2919225"/>
              <a:ext cx="27300" cy="43225"/>
            </a:xfrm>
            <a:custGeom>
              <a:rect b="b" l="l" r="r" t="t"/>
              <a:pathLst>
                <a:path extrusionOk="0" h="1729" w="1092">
                  <a:moveTo>
                    <a:pt x="111" y="0"/>
                  </a:moveTo>
                  <a:cubicBezTo>
                    <a:pt x="57" y="0"/>
                    <a:pt x="1" y="46"/>
                    <a:pt x="18" y="116"/>
                  </a:cubicBezTo>
                  <a:cubicBezTo>
                    <a:pt x="157" y="707"/>
                    <a:pt x="335" y="1424"/>
                    <a:pt x="928" y="1719"/>
                  </a:cubicBezTo>
                  <a:cubicBezTo>
                    <a:pt x="941" y="1726"/>
                    <a:pt x="954" y="1728"/>
                    <a:pt x="967" y="1728"/>
                  </a:cubicBezTo>
                  <a:cubicBezTo>
                    <a:pt x="1036" y="1728"/>
                    <a:pt x="1091" y="1645"/>
                    <a:pt x="1031" y="1586"/>
                  </a:cubicBezTo>
                  <a:cubicBezTo>
                    <a:pt x="567" y="1141"/>
                    <a:pt x="360" y="679"/>
                    <a:pt x="195" y="66"/>
                  </a:cubicBezTo>
                  <a:cubicBezTo>
                    <a:pt x="182" y="20"/>
                    <a:pt x="147"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8"/>
            <p:cNvSpPr/>
            <p:nvPr/>
          </p:nvSpPr>
          <p:spPr>
            <a:xfrm>
              <a:off x="385575" y="2531025"/>
              <a:ext cx="54400" cy="30475"/>
            </a:xfrm>
            <a:custGeom>
              <a:rect b="b" l="l" r="r" t="t"/>
              <a:pathLst>
                <a:path extrusionOk="0" h="1219" w="2176">
                  <a:moveTo>
                    <a:pt x="117" y="0"/>
                  </a:moveTo>
                  <a:cubicBezTo>
                    <a:pt x="46" y="0"/>
                    <a:pt x="0" y="99"/>
                    <a:pt x="76" y="139"/>
                  </a:cubicBezTo>
                  <a:cubicBezTo>
                    <a:pt x="716" y="476"/>
                    <a:pt x="1321" y="869"/>
                    <a:pt x="1959" y="1205"/>
                  </a:cubicBezTo>
                  <a:cubicBezTo>
                    <a:pt x="1977" y="1214"/>
                    <a:pt x="1995" y="1219"/>
                    <a:pt x="2012" y="1219"/>
                  </a:cubicBezTo>
                  <a:cubicBezTo>
                    <a:pt x="2111" y="1219"/>
                    <a:pt x="2176" y="1070"/>
                    <a:pt x="2070" y="1016"/>
                  </a:cubicBezTo>
                  <a:cubicBezTo>
                    <a:pt x="1421" y="698"/>
                    <a:pt x="801" y="326"/>
                    <a:pt x="152" y="8"/>
                  </a:cubicBezTo>
                  <a:cubicBezTo>
                    <a:pt x="140" y="3"/>
                    <a:pt x="128"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8"/>
            <p:cNvSpPr/>
            <p:nvPr/>
          </p:nvSpPr>
          <p:spPr>
            <a:xfrm>
              <a:off x="1239175" y="3021725"/>
              <a:ext cx="30550" cy="32800"/>
            </a:xfrm>
            <a:custGeom>
              <a:rect b="b" l="l" r="r" t="t"/>
              <a:pathLst>
                <a:path extrusionOk="0" h="1312" w="1222">
                  <a:moveTo>
                    <a:pt x="178" y="1"/>
                  </a:moveTo>
                  <a:cubicBezTo>
                    <a:pt x="89" y="1"/>
                    <a:pt x="1" y="98"/>
                    <a:pt x="53" y="204"/>
                  </a:cubicBezTo>
                  <a:cubicBezTo>
                    <a:pt x="251" y="609"/>
                    <a:pt x="579" y="998"/>
                    <a:pt x="932" y="1275"/>
                  </a:cubicBezTo>
                  <a:cubicBezTo>
                    <a:pt x="965" y="1301"/>
                    <a:pt x="999" y="1312"/>
                    <a:pt x="1032" y="1312"/>
                  </a:cubicBezTo>
                  <a:cubicBezTo>
                    <a:pt x="1140" y="1312"/>
                    <a:pt x="1222" y="1185"/>
                    <a:pt x="1134" y="1072"/>
                  </a:cubicBezTo>
                  <a:cubicBezTo>
                    <a:pt x="862" y="724"/>
                    <a:pt x="505" y="458"/>
                    <a:pt x="286" y="68"/>
                  </a:cubicBezTo>
                  <a:cubicBezTo>
                    <a:pt x="258" y="20"/>
                    <a:pt x="218"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8"/>
            <p:cNvSpPr/>
            <p:nvPr/>
          </p:nvSpPr>
          <p:spPr>
            <a:xfrm>
              <a:off x="1749225" y="3031150"/>
              <a:ext cx="23800" cy="48300"/>
            </a:xfrm>
            <a:custGeom>
              <a:rect b="b" l="l" r="r" t="t"/>
              <a:pathLst>
                <a:path extrusionOk="0" h="1932" w="952">
                  <a:moveTo>
                    <a:pt x="153" y="1"/>
                  </a:moveTo>
                  <a:cubicBezTo>
                    <a:pt x="77" y="1"/>
                    <a:pt x="1" y="79"/>
                    <a:pt x="54" y="161"/>
                  </a:cubicBezTo>
                  <a:cubicBezTo>
                    <a:pt x="398" y="692"/>
                    <a:pt x="554" y="1262"/>
                    <a:pt x="742" y="1860"/>
                  </a:cubicBezTo>
                  <a:cubicBezTo>
                    <a:pt x="758" y="1910"/>
                    <a:pt x="796" y="1932"/>
                    <a:pt x="835" y="1932"/>
                  </a:cubicBezTo>
                  <a:cubicBezTo>
                    <a:pt x="893" y="1932"/>
                    <a:pt x="951" y="1883"/>
                    <a:pt x="937" y="1807"/>
                  </a:cubicBezTo>
                  <a:cubicBezTo>
                    <a:pt x="816" y="1187"/>
                    <a:pt x="588" y="582"/>
                    <a:pt x="243" y="51"/>
                  </a:cubicBezTo>
                  <a:cubicBezTo>
                    <a:pt x="220" y="16"/>
                    <a:pt x="187" y="1"/>
                    <a:pt x="1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8"/>
            <p:cNvSpPr/>
            <p:nvPr/>
          </p:nvSpPr>
          <p:spPr>
            <a:xfrm>
              <a:off x="1605950" y="3147200"/>
              <a:ext cx="29200" cy="31650"/>
            </a:xfrm>
            <a:custGeom>
              <a:rect b="b" l="l" r="r" t="t"/>
              <a:pathLst>
                <a:path extrusionOk="0" h="1266" w="1168">
                  <a:moveTo>
                    <a:pt x="185" y="1"/>
                  </a:moveTo>
                  <a:cubicBezTo>
                    <a:pt x="88" y="1"/>
                    <a:pt x="0" y="129"/>
                    <a:pt x="90" y="217"/>
                  </a:cubicBezTo>
                  <a:cubicBezTo>
                    <a:pt x="408" y="525"/>
                    <a:pt x="726" y="832"/>
                    <a:pt x="957" y="1215"/>
                  </a:cubicBezTo>
                  <a:cubicBezTo>
                    <a:pt x="978" y="1250"/>
                    <a:pt x="1008" y="1265"/>
                    <a:pt x="1038" y="1265"/>
                  </a:cubicBezTo>
                  <a:cubicBezTo>
                    <a:pt x="1103" y="1265"/>
                    <a:pt x="1167" y="1193"/>
                    <a:pt x="1131" y="1112"/>
                  </a:cubicBezTo>
                  <a:cubicBezTo>
                    <a:pt x="939" y="695"/>
                    <a:pt x="583" y="362"/>
                    <a:pt x="269" y="38"/>
                  </a:cubicBezTo>
                  <a:cubicBezTo>
                    <a:pt x="243" y="12"/>
                    <a:pt x="214"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8"/>
            <p:cNvSpPr/>
            <p:nvPr/>
          </p:nvSpPr>
          <p:spPr>
            <a:xfrm>
              <a:off x="1784275" y="2893050"/>
              <a:ext cx="37525" cy="44475"/>
            </a:xfrm>
            <a:custGeom>
              <a:rect b="b" l="l" r="r" t="t"/>
              <a:pathLst>
                <a:path extrusionOk="0" h="1779" w="1501">
                  <a:moveTo>
                    <a:pt x="137" y="0"/>
                  </a:moveTo>
                  <a:cubicBezTo>
                    <a:pt x="70" y="0"/>
                    <a:pt x="1" y="74"/>
                    <a:pt x="42" y="153"/>
                  </a:cubicBezTo>
                  <a:cubicBezTo>
                    <a:pt x="347" y="771"/>
                    <a:pt x="706" y="1354"/>
                    <a:pt x="1277" y="1757"/>
                  </a:cubicBezTo>
                  <a:cubicBezTo>
                    <a:pt x="1299" y="1772"/>
                    <a:pt x="1320" y="1779"/>
                    <a:pt x="1340" y="1779"/>
                  </a:cubicBezTo>
                  <a:cubicBezTo>
                    <a:pt x="1436" y="1779"/>
                    <a:pt x="1501" y="1626"/>
                    <a:pt x="1397" y="1555"/>
                  </a:cubicBezTo>
                  <a:cubicBezTo>
                    <a:pt x="852" y="1183"/>
                    <a:pt x="512" y="628"/>
                    <a:pt x="216" y="51"/>
                  </a:cubicBezTo>
                  <a:cubicBezTo>
                    <a:pt x="197" y="15"/>
                    <a:pt x="167"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8"/>
            <p:cNvSpPr/>
            <p:nvPr/>
          </p:nvSpPr>
          <p:spPr>
            <a:xfrm>
              <a:off x="2006825" y="2969650"/>
              <a:ext cx="30675" cy="50150"/>
            </a:xfrm>
            <a:custGeom>
              <a:rect b="b" l="l" r="r" t="t"/>
              <a:pathLst>
                <a:path extrusionOk="0" h="2006" w="1227">
                  <a:moveTo>
                    <a:pt x="214" y="1"/>
                  </a:moveTo>
                  <a:cubicBezTo>
                    <a:pt x="107" y="1"/>
                    <a:pt x="1" y="110"/>
                    <a:pt x="78" y="224"/>
                  </a:cubicBezTo>
                  <a:cubicBezTo>
                    <a:pt x="438" y="755"/>
                    <a:pt x="769" y="1286"/>
                    <a:pt x="942" y="1910"/>
                  </a:cubicBezTo>
                  <a:cubicBezTo>
                    <a:pt x="960" y="1977"/>
                    <a:pt x="1012" y="2006"/>
                    <a:pt x="1064" y="2006"/>
                  </a:cubicBezTo>
                  <a:cubicBezTo>
                    <a:pt x="1144" y="2006"/>
                    <a:pt x="1227" y="1939"/>
                    <a:pt x="1200" y="1838"/>
                  </a:cubicBezTo>
                  <a:cubicBezTo>
                    <a:pt x="1032" y="1187"/>
                    <a:pt x="703" y="628"/>
                    <a:pt x="338" y="70"/>
                  </a:cubicBezTo>
                  <a:cubicBezTo>
                    <a:pt x="306" y="21"/>
                    <a:pt x="260" y="1"/>
                    <a:pt x="2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8"/>
            <p:cNvSpPr/>
            <p:nvPr/>
          </p:nvSpPr>
          <p:spPr>
            <a:xfrm>
              <a:off x="1282300" y="3267825"/>
              <a:ext cx="12250" cy="49500"/>
            </a:xfrm>
            <a:custGeom>
              <a:rect b="b" l="l" r="r" t="t"/>
              <a:pathLst>
                <a:path extrusionOk="0" h="1980" w="490">
                  <a:moveTo>
                    <a:pt x="174" y="0"/>
                  </a:moveTo>
                  <a:cubicBezTo>
                    <a:pt x="88" y="0"/>
                    <a:pt x="0" y="70"/>
                    <a:pt x="34" y="177"/>
                  </a:cubicBezTo>
                  <a:cubicBezTo>
                    <a:pt x="206" y="723"/>
                    <a:pt x="197" y="1283"/>
                    <a:pt x="58" y="1835"/>
                  </a:cubicBezTo>
                  <a:cubicBezTo>
                    <a:pt x="35" y="1923"/>
                    <a:pt x="103" y="1979"/>
                    <a:pt x="171" y="1979"/>
                  </a:cubicBezTo>
                  <a:cubicBezTo>
                    <a:pt x="217" y="1979"/>
                    <a:pt x="264" y="1954"/>
                    <a:pt x="285" y="1897"/>
                  </a:cubicBezTo>
                  <a:cubicBezTo>
                    <a:pt x="489" y="1328"/>
                    <a:pt x="480" y="678"/>
                    <a:pt x="309" y="102"/>
                  </a:cubicBezTo>
                  <a:cubicBezTo>
                    <a:pt x="288" y="31"/>
                    <a:pt x="232"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8"/>
            <p:cNvSpPr/>
            <p:nvPr/>
          </p:nvSpPr>
          <p:spPr>
            <a:xfrm>
              <a:off x="1041775" y="3381075"/>
              <a:ext cx="9875" cy="43775"/>
            </a:xfrm>
            <a:custGeom>
              <a:rect b="b" l="l" r="r" t="t"/>
              <a:pathLst>
                <a:path extrusionOk="0" h="1751" w="395">
                  <a:moveTo>
                    <a:pt x="292" y="1"/>
                  </a:moveTo>
                  <a:cubicBezTo>
                    <a:pt x="242" y="1"/>
                    <a:pt x="192" y="33"/>
                    <a:pt x="192" y="98"/>
                  </a:cubicBezTo>
                  <a:cubicBezTo>
                    <a:pt x="192" y="617"/>
                    <a:pt x="179" y="1127"/>
                    <a:pt x="24" y="1626"/>
                  </a:cubicBezTo>
                  <a:cubicBezTo>
                    <a:pt x="1" y="1701"/>
                    <a:pt x="62" y="1750"/>
                    <a:pt x="123" y="1750"/>
                  </a:cubicBezTo>
                  <a:cubicBezTo>
                    <a:pt x="164" y="1750"/>
                    <a:pt x="204" y="1729"/>
                    <a:pt x="219" y="1679"/>
                  </a:cubicBezTo>
                  <a:cubicBezTo>
                    <a:pt x="379" y="1163"/>
                    <a:pt x="394" y="635"/>
                    <a:pt x="394" y="98"/>
                  </a:cubicBezTo>
                  <a:cubicBezTo>
                    <a:pt x="393" y="33"/>
                    <a:pt x="343" y="1"/>
                    <a:pt x="2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8"/>
            <p:cNvSpPr/>
            <p:nvPr/>
          </p:nvSpPr>
          <p:spPr>
            <a:xfrm>
              <a:off x="1437250" y="3336525"/>
              <a:ext cx="21025" cy="32350"/>
            </a:xfrm>
            <a:custGeom>
              <a:rect b="b" l="l" r="r" t="t"/>
              <a:pathLst>
                <a:path extrusionOk="0" h="1294" w="841">
                  <a:moveTo>
                    <a:pt x="205" y="1"/>
                  </a:moveTo>
                  <a:cubicBezTo>
                    <a:pt x="106" y="1"/>
                    <a:pt x="1" y="110"/>
                    <a:pt x="61" y="230"/>
                  </a:cubicBezTo>
                  <a:cubicBezTo>
                    <a:pt x="235" y="577"/>
                    <a:pt x="389" y="932"/>
                    <a:pt x="615" y="1245"/>
                  </a:cubicBezTo>
                  <a:cubicBezTo>
                    <a:pt x="639" y="1279"/>
                    <a:pt x="676" y="1294"/>
                    <a:pt x="712" y="1294"/>
                  </a:cubicBezTo>
                  <a:cubicBezTo>
                    <a:pt x="778" y="1294"/>
                    <a:pt x="841" y="1243"/>
                    <a:pt x="814" y="1160"/>
                  </a:cubicBezTo>
                  <a:cubicBezTo>
                    <a:pt x="696" y="781"/>
                    <a:pt x="501" y="434"/>
                    <a:pt x="321" y="77"/>
                  </a:cubicBezTo>
                  <a:cubicBezTo>
                    <a:pt x="294" y="23"/>
                    <a:pt x="250"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8"/>
            <p:cNvSpPr/>
            <p:nvPr/>
          </p:nvSpPr>
          <p:spPr>
            <a:xfrm>
              <a:off x="1719750" y="3273250"/>
              <a:ext cx="5975" cy="4675"/>
            </a:xfrm>
            <a:custGeom>
              <a:rect b="b" l="l" r="r" t="t"/>
              <a:pathLst>
                <a:path extrusionOk="0" h="187" w="239">
                  <a:moveTo>
                    <a:pt x="119" y="1"/>
                  </a:moveTo>
                  <a:cubicBezTo>
                    <a:pt x="0" y="1"/>
                    <a:pt x="0" y="187"/>
                    <a:pt x="119" y="187"/>
                  </a:cubicBezTo>
                  <a:cubicBezTo>
                    <a:pt x="239" y="187"/>
                    <a:pt x="239"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8"/>
            <p:cNvSpPr/>
            <p:nvPr/>
          </p:nvSpPr>
          <p:spPr>
            <a:xfrm>
              <a:off x="1921000" y="3134275"/>
              <a:ext cx="34775" cy="27700"/>
            </a:xfrm>
            <a:custGeom>
              <a:rect b="b" l="l" r="r" t="t"/>
              <a:pathLst>
                <a:path extrusionOk="0" h="1108" w="1391">
                  <a:moveTo>
                    <a:pt x="190" y="1"/>
                  </a:moveTo>
                  <a:cubicBezTo>
                    <a:pt x="75" y="1"/>
                    <a:pt x="0" y="171"/>
                    <a:pt x="123" y="235"/>
                  </a:cubicBezTo>
                  <a:cubicBezTo>
                    <a:pt x="516" y="439"/>
                    <a:pt x="828" y="764"/>
                    <a:pt x="1140" y="1073"/>
                  </a:cubicBezTo>
                  <a:cubicBezTo>
                    <a:pt x="1164" y="1097"/>
                    <a:pt x="1192" y="1107"/>
                    <a:pt x="1219" y="1107"/>
                  </a:cubicBezTo>
                  <a:cubicBezTo>
                    <a:pt x="1310" y="1107"/>
                    <a:pt x="1390" y="989"/>
                    <a:pt x="1306" y="906"/>
                  </a:cubicBezTo>
                  <a:cubicBezTo>
                    <a:pt x="985" y="581"/>
                    <a:pt x="659" y="235"/>
                    <a:pt x="250" y="17"/>
                  </a:cubicBezTo>
                  <a:cubicBezTo>
                    <a:pt x="229" y="6"/>
                    <a:pt x="209"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8"/>
            <p:cNvSpPr/>
            <p:nvPr/>
          </p:nvSpPr>
          <p:spPr>
            <a:xfrm>
              <a:off x="1730275" y="3280325"/>
              <a:ext cx="25850" cy="49675"/>
            </a:xfrm>
            <a:custGeom>
              <a:rect b="b" l="l" r="r" t="t"/>
              <a:pathLst>
                <a:path extrusionOk="0" h="1987" w="1034">
                  <a:moveTo>
                    <a:pt x="224" y="1"/>
                  </a:moveTo>
                  <a:cubicBezTo>
                    <a:pt x="112" y="1"/>
                    <a:pt x="0" y="116"/>
                    <a:pt x="78" y="235"/>
                  </a:cubicBezTo>
                  <a:cubicBezTo>
                    <a:pt x="411" y="749"/>
                    <a:pt x="571" y="1350"/>
                    <a:pt x="803" y="1911"/>
                  </a:cubicBezTo>
                  <a:cubicBezTo>
                    <a:pt x="824" y="1963"/>
                    <a:pt x="868" y="1987"/>
                    <a:pt x="911" y="1987"/>
                  </a:cubicBezTo>
                  <a:cubicBezTo>
                    <a:pt x="974" y="1987"/>
                    <a:pt x="1033" y="1937"/>
                    <a:pt x="1013" y="1855"/>
                  </a:cubicBezTo>
                  <a:cubicBezTo>
                    <a:pt x="857" y="1235"/>
                    <a:pt x="697" y="624"/>
                    <a:pt x="355" y="75"/>
                  </a:cubicBezTo>
                  <a:cubicBezTo>
                    <a:pt x="321" y="22"/>
                    <a:pt x="273" y="1"/>
                    <a:pt x="2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8"/>
            <p:cNvSpPr/>
            <p:nvPr/>
          </p:nvSpPr>
          <p:spPr>
            <a:xfrm>
              <a:off x="3803800" y="3258800"/>
              <a:ext cx="35050" cy="16375"/>
            </a:xfrm>
            <a:custGeom>
              <a:rect b="b" l="l" r="r" t="t"/>
              <a:pathLst>
                <a:path extrusionOk="0" h="655" w="1402">
                  <a:moveTo>
                    <a:pt x="87" y="0"/>
                  </a:moveTo>
                  <a:cubicBezTo>
                    <a:pt x="21" y="0"/>
                    <a:pt x="1" y="110"/>
                    <a:pt x="73" y="134"/>
                  </a:cubicBezTo>
                  <a:cubicBezTo>
                    <a:pt x="486" y="275"/>
                    <a:pt x="878" y="452"/>
                    <a:pt x="1267" y="647"/>
                  </a:cubicBezTo>
                  <a:cubicBezTo>
                    <a:pt x="1277" y="652"/>
                    <a:pt x="1288" y="655"/>
                    <a:pt x="1298" y="655"/>
                  </a:cubicBezTo>
                  <a:cubicBezTo>
                    <a:pt x="1360" y="655"/>
                    <a:pt x="1401" y="565"/>
                    <a:pt x="1335" y="532"/>
                  </a:cubicBezTo>
                  <a:cubicBezTo>
                    <a:pt x="935" y="331"/>
                    <a:pt x="533" y="149"/>
                    <a:pt x="110" y="4"/>
                  </a:cubicBezTo>
                  <a:cubicBezTo>
                    <a:pt x="102" y="1"/>
                    <a:pt x="94"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8"/>
            <p:cNvSpPr/>
            <p:nvPr/>
          </p:nvSpPr>
          <p:spPr>
            <a:xfrm>
              <a:off x="3768100" y="3357600"/>
              <a:ext cx="27900" cy="12725"/>
            </a:xfrm>
            <a:custGeom>
              <a:rect b="b" l="l" r="r" t="t"/>
              <a:pathLst>
                <a:path extrusionOk="0" h="509" w="1116">
                  <a:moveTo>
                    <a:pt x="141" y="0"/>
                  </a:moveTo>
                  <a:cubicBezTo>
                    <a:pt x="56" y="0"/>
                    <a:pt x="1" y="128"/>
                    <a:pt x="92" y="169"/>
                  </a:cubicBezTo>
                  <a:cubicBezTo>
                    <a:pt x="375" y="302"/>
                    <a:pt x="682" y="370"/>
                    <a:pt x="963" y="500"/>
                  </a:cubicBezTo>
                  <a:cubicBezTo>
                    <a:pt x="975" y="506"/>
                    <a:pt x="987" y="508"/>
                    <a:pt x="998" y="508"/>
                  </a:cubicBezTo>
                  <a:cubicBezTo>
                    <a:pt x="1069" y="508"/>
                    <a:pt x="1116" y="409"/>
                    <a:pt x="1039" y="370"/>
                  </a:cubicBezTo>
                  <a:cubicBezTo>
                    <a:pt x="763" y="231"/>
                    <a:pt x="462" y="151"/>
                    <a:pt x="185" y="12"/>
                  </a:cubicBezTo>
                  <a:cubicBezTo>
                    <a:pt x="170" y="4"/>
                    <a:pt x="155" y="0"/>
                    <a:pt x="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8"/>
            <p:cNvSpPr/>
            <p:nvPr/>
          </p:nvSpPr>
          <p:spPr>
            <a:xfrm>
              <a:off x="3954650" y="3357800"/>
              <a:ext cx="12975" cy="38025"/>
            </a:xfrm>
            <a:custGeom>
              <a:rect b="b" l="l" r="r" t="t"/>
              <a:pathLst>
                <a:path extrusionOk="0" h="1521" w="519">
                  <a:moveTo>
                    <a:pt x="105" y="1"/>
                  </a:moveTo>
                  <a:cubicBezTo>
                    <a:pt x="54" y="1"/>
                    <a:pt x="1" y="42"/>
                    <a:pt x="21" y="105"/>
                  </a:cubicBezTo>
                  <a:cubicBezTo>
                    <a:pt x="175" y="556"/>
                    <a:pt x="239" y="1029"/>
                    <a:pt x="392" y="1480"/>
                  </a:cubicBezTo>
                  <a:cubicBezTo>
                    <a:pt x="402" y="1508"/>
                    <a:pt x="425" y="1520"/>
                    <a:pt x="449" y="1520"/>
                  </a:cubicBezTo>
                  <a:cubicBezTo>
                    <a:pt x="484" y="1520"/>
                    <a:pt x="519" y="1492"/>
                    <a:pt x="505" y="1448"/>
                  </a:cubicBezTo>
                  <a:cubicBezTo>
                    <a:pt x="369" y="991"/>
                    <a:pt x="320" y="515"/>
                    <a:pt x="184" y="60"/>
                  </a:cubicBezTo>
                  <a:cubicBezTo>
                    <a:pt x="172" y="18"/>
                    <a:pt x="13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8"/>
            <p:cNvSpPr/>
            <p:nvPr/>
          </p:nvSpPr>
          <p:spPr>
            <a:xfrm>
              <a:off x="3591625" y="3392275"/>
              <a:ext cx="22575" cy="38825"/>
            </a:xfrm>
            <a:custGeom>
              <a:rect b="b" l="l" r="r" t="t"/>
              <a:pathLst>
                <a:path extrusionOk="0" h="1553" w="903">
                  <a:moveTo>
                    <a:pt x="118" y="1"/>
                  </a:moveTo>
                  <a:cubicBezTo>
                    <a:pt x="55" y="1"/>
                    <a:pt x="0" y="83"/>
                    <a:pt x="57" y="145"/>
                  </a:cubicBezTo>
                  <a:cubicBezTo>
                    <a:pt x="407" y="532"/>
                    <a:pt x="535" y="1040"/>
                    <a:pt x="733" y="1509"/>
                  </a:cubicBezTo>
                  <a:cubicBezTo>
                    <a:pt x="746" y="1540"/>
                    <a:pt x="771" y="1552"/>
                    <a:pt x="796" y="1552"/>
                  </a:cubicBezTo>
                  <a:cubicBezTo>
                    <a:pt x="847" y="1552"/>
                    <a:pt x="903" y="1504"/>
                    <a:pt x="888" y="1445"/>
                  </a:cubicBezTo>
                  <a:cubicBezTo>
                    <a:pt x="761" y="928"/>
                    <a:pt x="552" y="411"/>
                    <a:pt x="174" y="25"/>
                  </a:cubicBezTo>
                  <a:cubicBezTo>
                    <a:pt x="156" y="8"/>
                    <a:pt x="137"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8"/>
            <p:cNvSpPr/>
            <p:nvPr/>
          </p:nvSpPr>
          <p:spPr>
            <a:xfrm>
              <a:off x="3612850" y="3236400"/>
              <a:ext cx="44975" cy="17700"/>
            </a:xfrm>
            <a:custGeom>
              <a:rect b="b" l="l" r="r" t="t"/>
              <a:pathLst>
                <a:path extrusionOk="0" h="708" w="1799">
                  <a:moveTo>
                    <a:pt x="125" y="0"/>
                  </a:moveTo>
                  <a:cubicBezTo>
                    <a:pt x="1" y="0"/>
                    <a:pt x="3" y="199"/>
                    <a:pt x="131" y="203"/>
                  </a:cubicBezTo>
                  <a:cubicBezTo>
                    <a:pt x="677" y="220"/>
                    <a:pt x="1155" y="528"/>
                    <a:pt x="1662" y="702"/>
                  </a:cubicBezTo>
                  <a:cubicBezTo>
                    <a:pt x="1672" y="706"/>
                    <a:pt x="1682" y="707"/>
                    <a:pt x="1691" y="707"/>
                  </a:cubicBezTo>
                  <a:cubicBezTo>
                    <a:pt x="1773" y="707"/>
                    <a:pt x="1798" y="573"/>
                    <a:pt x="1707" y="539"/>
                  </a:cubicBezTo>
                  <a:cubicBezTo>
                    <a:pt x="1184" y="348"/>
                    <a:pt x="700" y="31"/>
                    <a:pt x="131" y="0"/>
                  </a:cubicBezTo>
                  <a:cubicBezTo>
                    <a:pt x="129" y="0"/>
                    <a:pt x="127" y="0"/>
                    <a:pt x="1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8"/>
            <p:cNvSpPr/>
            <p:nvPr/>
          </p:nvSpPr>
          <p:spPr>
            <a:xfrm>
              <a:off x="2801225" y="3590575"/>
              <a:ext cx="26250" cy="37950"/>
            </a:xfrm>
            <a:custGeom>
              <a:rect b="b" l="l" r="r" t="t"/>
              <a:pathLst>
                <a:path extrusionOk="0" h="1518" w="1050">
                  <a:moveTo>
                    <a:pt x="94" y="0"/>
                  </a:moveTo>
                  <a:cubicBezTo>
                    <a:pt x="47" y="0"/>
                    <a:pt x="1" y="48"/>
                    <a:pt x="35" y="97"/>
                  </a:cubicBezTo>
                  <a:cubicBezTo>
                    <a:pt x="336" y="543"/>
                    <a:pt x="702" y="952"/>
                    <a:pt x="883" y="1466"/>
                  </a:cubicBezTo>
                  <a:cubicBezTo>
                    <a:pt x="896" y="1502"/>
                    <a:pt x="927" y="1517"/>
                    <a:pt x="958" y="1517"/>
                  </a:cubicBezTo>
                  <a:cubicBezTo>
                    <a:pt x="1004" y="1517"/>
                    <a:pt x="1050" y="1481"/>
                    <a:pt x="1030" y="1427"/>
                  </a:cubicBezTo>
                  <a:cubicBezTo>
                    <a:pt x="836" y="899"/>
                    <a:pt x="464" y="487"/>
                    <a:pt x="150" y="31"/>
                  </a:cubicBezTo>
                  <a:cubicBezTo>
                    <a:pt x="135" y="9"/>
                    <a:pt x="114"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8"/>
            <p:cNvSpPr/>
            <p:nvPr/>
          </p:nvSpPr>
          <p:spPr>
            <a:xfrm>
              <a:off x="3258775" y="3383450"/>
              <a:ext cx="28300" cy="26400"/>
            </a:xfrm>
            <a:custGeom>
              <a:rect b="b" l="l" r="r" t="t"/>
              <a:pathLst>
                <a:path extrusionOk="0" h="1056" w="1132">
                  <a:moveTo>
                    <a:pt x="131" y="0"/>
                  </a:moveTo>
                  <a:cubicBezTo>
                    <a:pt x="60" y="0"/>
                    <a:pt x="0" y="90"/>
                    <a:pt x="63" y="157"/>
                  </a:cubicBezTo>
                  <a:cubicBezTo>
                    <a:pt x="340" y="460"/>
                    <a:pt x="617" y="750"/>
                    <a:pt x="922" y="1027"/>
                  </a:cubicBezTo>
                  <a:cubicBezTo>
                    <a:pt x="944" y="1047"/>
                    <a:pt x="968" y="1056"/>
                    <a:pt x="991" y="1056"/>
                  </a:cubicBezTo>
                  <a:cubicBezTo>
                    <a:pt x="1068" y="1056"/>
                    <a:pt x="1132" y="960"/>
                    <a:pt x="1063" y="885"/>
                  </a:cubicBezTo>
                  <a:cubicBezTo>
                    <a:pt x="789" y="579"/>
                    <a:pt x="496" y="304"/>
                    <a:pt x="193" y="26"/>
                  </a:cubicBezTo>
                  <a:cubicBezTo>
                    <a:pt x="174" y="8"/>
                    <a:pt x="152"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8"/>
            <p:cNvSpPr/>
            <p:nvPr/>
          </p:nvSpPr>
          <p:spPr>
            <a:xfrm>
              <a:off x="3183875" y="3568075"/>
              <a:ext cx="30975" cy="28100"/>
            </a:xfrm>
            <a:custGeom>
              <a:rect b="b" l="l" r="r" t="t"/>
              <a:pathLst>
                <a:path extrusionOk="0" h="1124" w="1239">
                  <a:moveTo>
                    <a:pt x="194" y="0"/>
                  </a:moveTo>
                  <a:cubicBezTo>
                    <a:pt x="92" y="0"/>
                    <a:pt x="0" y="136"/>
                    <a:pt x="94" y="232"/>
                  </a:cubicBezTo>
                  <a:cubicBezTo>
                    <a:pt x="388" y="525"/>
                    <a:pt x="611" y="911"/>
                    <a:pt x="989" y="1108"/>
                  </a:cubicBezTo>
                  <a:cubicBezTo>
                    <a:pt x="1010" y="1118"/>
                    <a:pt x="1030" y="1123"/>
                    <a:pt x="1050" y="1123"/>
                  </a:cubicBezTo>
                  <a:cubicBezTo>
                    <a:pt x="1164" y="1123"/>
                    <a:pt x="1239" y="956"/>
                    <a:pt x="1116" y="890"/>
                  </a:cubicBezTo>
                  <a:cubicBezTo>
                    <a:pt x="764" y="699"/>
                    <a:pt x="555" y="321"/>
                    <a:pt x="284" y="41"/>
                  </a:cubicBezTo>
                  <a:cubicBezTo>
                    <a:pt x="256" y="12"/>
                    <a:pt x="225" y="0"/>
                    <a:pt x="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8"/>
            <p:cNvSpPr/>
            <p:nvPr/>
          </p:nvSpPr>
          <p:spPr>
            <a:xfrm>
              <a:off x="3533600" y="3555125"/>
              <a:ext cx="21850" cy="19350"/>
            </a:xfrm>
            <a:custGeom>
              <a:rect b="b" l="l" r="r" t="t"/>
              <a:pathLst>
                <a:path extrusionOk="0" h="774" w="874">
                  <a:moveTo>
                    <a:pt x="198" y="1"/>
                  </a:moveTo>
                  <a:cubicBezTo>
                    <a:pt x="94" y="1"/>
                    <a:pt x="0" y="139"/>
                    <a:pt x="96" y="233"/>
                  </a:cubicBezTo>
                  <a:cubicBezTo>
                    <a:pt x="272" y="400"/>
                    <a:pt x="450" y="570"/>
                    <a:pt x="625" y="739"/>
                  </a:cubicBezTo>
                  <a:cubicBezTo>
                    <a:pt x="651" y="763"/>
                    <a:pt x="678" y="773"/>
                    <a:pt x="705" y="773"/>
                  </a:cubicBezTo>
                  <a:cubicBezTo>
                    <a:pt x="796" y="773"/>
                    <a:pt x="874" y="657"/>
                    <a:pt x="792" y="573"/>
                  </a:cubicBezTo>
                  <a:cubicBezTo>
                    <a:pt x="624" y="393"/>
                    <a:pt x="456" y="217"/>
                    <a:pt x="287" y="40"/>
                  </a:cubicBezTo>
                  <a:cubicBezTo>
                    <a:pt x="259" y="12"/>
                    <a:pt x="22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8"/>
            <p:cNvSpPr/>
            <p:nvPr/>
          </p:nvSpPr>
          <p:spPr>
            <a:xfrm>
              <a:off x="3837375" y="3534375"/>
              <a:ext cx="14925" cy="9225"/>
            </a:xfrm>
            <a:custGeom>
              <a:rect b="b" l="l" r="r" t="t"/>
              <a:pathLst>
                <a:path extrusionOk="0" h="369" w="597">
                  <a:moveTo>
                    <a:pt x="119" y="0"/>
                  </a:moveTo>
                  <a:cubicBezTo>
                    <a:pt x="1" y="0"/>
                    <a:pt x="3" y="195"/>
                    <a:pt x="129" y="204"/>
                  </a:cubicBezTo>
                  <a:cubicBezTo>
                    <a:pt x="208" y="210"/>
                    <a:pt x="241" y="273"/>
                    <a:pt x="300" y="314"/>
                  </a:cubicBezTo>
                  <a:cubicBezTo>
                    <a:pt x="356" y="352"/>
                    <a:pt x="409" y="364"/>
                    <a:pt x="476" y="368"/>
                  </a:cubicBezTo>
                  <a:cubicBezTo>
                    <a:pt x="478" y="368"/>
                    <a:pt x="480" y="369"/>
                    <a:pt x="482" y="369"/>
                  </a:cubicBezTo>
                  <a:cubicBezTo>
                    <a:pt x="597" y="369"/>
                    <a:pt x="592" y="194"/>
                    <a:pt x="476" y="182"/>
                  </a:cubicBezTo>
                  <a:cubicBezTo>
                    <a:pt x="400" y="175"/>
                    <a:pt x="364" y="104"/>
                    <a:pt x="308" y="61"/>
                  </a:cubicBezTo>
                  <a:cubicBezTo>
                    <a:pt x="253" y="22"/>
                    <a:pt x="197" y="8"/>
                    <a:pt x="129" y="1"/>
                  </a:cubicBezTo>
                  <a:cubicBezTo>
                    <a:pt x="126" y="0"/>
                    <a:pt x="122"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8"/>
            <p:cNvSpPr/>
            <p:nvPr/>
          </p:nvSpPr>
          <p:spPr>
            <a:xfrm>
              <a:off x="3711300" y="3654750"/>
              <a:ext cx="15525" cy="27000"/>
            </a:xfrm>
            <a:custGeom>
              <a:rect b="b" l="l" r="r" t="t"/>
              <a:pathLst>
                <a:path extrusionOk="0" h="1080" w="621">
                  <a:moveTo>
                    <a:pt x="171" y="1"/>
                  </a:moveTo>
                  <a:cubicBezTo>
                    <a:pt x="84" y="1"/>
                    <a:pt x="1" y="120"/>
                    <a:pt x="81" y="206"/>
                  </a:cubicBezTo>
                  <a:cubicBezTo>
                    <a:pt x="181" y="313"/>
                    <a:pt x="218" y="463"/>
                    <a:pt x="260" y="599"/>
                  </a:cubicBezTo>
                  <a:cubicBezTo>
                    <a:pt x="305" y="749"/>
                    <a:pt x="360" y="892"/>
                    <a:pt x="429" y="1031"/>
                  </a:cubicBezTo>
                  <a:cubicBezTo>
                    <a:pt x="446" y="1065"/>
                    <a:pt x="473" y="1080"/>
                    <a:pt x="500" y="1080"/>
                  </a:cubicBezTo>
                  <a:cubicBezTo>
                    <a:pt x="559" y="1080"/>
                    <a:pt x="620" y="1012"/>
                    <a:pt x="588" y="939"/>
                  </a:cubicBezTo>
                  <a:cubicBezTo>
                    <a:pt x="461" y="649"/>
                    <a:pt x="460" y="289"/>
                    <a:pt x="248" y="39"/>
                  </a:cubicBezTo>
                  <a:cubicBezTo>
                    <a:pt x="225" y="12"/>
                    <a:pt x="198" y="1"/>
                    <a:pt x="1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8"/>
            <p:cNvSpPr/>
            <p:nvPr/>
          </p:nvSpPr>
          <p:spPr>
            <a:xfrm>
              <a:off x="4103900" y="3559650"/>
              <a:ext cx="24800" cy="31950"/>
            </a:xfrm>
            <a:custGeom>
              <a:rect b="b" l="l" r="r" t="t"/>
              <a:pathLst>
                <a:path extrusionOk="0" h="1278" w="992">
                  <a:moveTo>
                    <a:pt x="183" y="0"/>
                  </a:moveTo>
                  <a:cubicBezTo>
                    <a:pt x="87" y="0"/>
                    <a:pt x="0" y="127"/>
                    <a:pt x="90" y="215"/>
                  </a:cubicBezTo>
                  <a:cubicBezTo>
                    <a:pt x="346" y="467"/>
                    <a:pt x="728" y="776"/>
                    <a:pt x="754" y="1163"/>
                  </a:cubicBezTo>
                  <a:cubicBezTo>
                    <a:pt x="758" y="1239"/>
                    <a:pt x="818" y="1277"/>
                    <a:pt x="877" y="1277"/>
                  </a:cubicBezTo>
                  <a:cubicBezTo>
                    <a:pt x="935" y="1277"/>
                    <a:pt x="992" y="1239"/>
                    <a:pt x="989" y="1163"/>
                  </a:cubicBezTo>
                  <a:cubicBezTo>
                    <a:pt x="964" y="697"/>
                    <a:pt x="574" y="346"/>
                    <a:pt x="267" y="38"/>
                  </a:cubicBezTo>
                  <a:cubicBezTo>
                    <a:pt x="241" y="11"/>
                    <a:pt x="212"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8"/>
            <p:cNvSpPr/>
            <p:nvPr/>
          </p:nvSpPr>
          <p:spPr>
            <a:xfrm>
              <a:off x="3863975" y="3417975"/>
              <a:ext cx="28325" cy="31500"/>
            </a:xfrm>
            <a:custGeom>
              <a:rect b="b" l="l" r="r" t="t"/>
              <a:pathLst>
                <a:path extrusionOk="0" h="1260" w="1133">
                  <a:moveTo>
                    <a:pt x="108" y="1"/>
                  </a:moveTo>
                  <a:cubicBezTo>
                    <a:pt x="54" y="1"/>
                    <a:pt x="1" y="56"/>
                    <a:pt x="15" y="120"/>
                  </a:cubicBezTo>
                  <a:cubicBezTo>
                    <a:pt x="62" y="327"/>
                    <a:pt x="240" y="486"/>
                    <a:pt x="384" y="632"/>
                  </a:cubicBezTo>
                  <a:cubicBezTo>
                    <a:pt x="555" y="808"/>
                    <a:pt x="743" y="977"/>
                    <a:pt x="861" y="1196"/>
                  </a:cubicBezTo>
                  <a:cubicBezTo>
                    <a:pt x="884" y="1241"/>
                    <a:pt x="921" y="1259"/>
                    <a:pt x="959" y="1259"/>
                  </a:cubicBezTo>
                  <a:cubicBezTo>
                    <a:pt x="1044" y="1259"/>
                    <a:pt x="1132" y="1168"/>
                    <a:pt x="1077" y="1069"/>
                  </a:cubicBezTo>
                  <a:cubicBezTo>
                    <a:pt x="966" y="868"/>
                    <a:pt x="803" y="708"/>
                    <a:pt x="644" y="549"/>
                  </a:cubicBezTo>
                  <a:cubicBezTo>
                    <a:pt x="476" y="383"/>
                    <a:pt x="333" y="200"/>
                    <a:pt x="169" y="29"/>
                  </a:cubicBezTo>
                  <a:cubicBezTo>
                    <a:pt x="151" y="9"/>
                    <a:pt x="130"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8"/>
            <p:cNvSpPr/>
            <p:nvPr/>
          </p:nvSpPr>
          <p:spPr>
            <a:xfrm>
              <a:off x="3958200" y="3219050"/>
              <a:ext cx="55225" cy="40125"/>
            </a:xfrm>
            <a:custGeom>
              <a:rect b="b" l="l" r="r" t="t"/>
              <a:pathLst>
                <a:path extrusionOk="0" h="1605" w="2209">
                  <a:moveTo>
                    <a:pt x="132" y="1"/>
                  </a:moveTo>
                  <a:cubicBezTo>
                    <a:pt x="52" y="1"/>
                    <a:pt x="1" y="130"/>
                    <a:pt x="83" y="194"/>
                  </a:cubicBezTo>
                  <a:cubicBezTo>
                    <a:pt x="706" y="673"/>
                    <a:pt x="1277" y="1221"/>
                    <a:pt x="1977" y="1590"/>
                  </a:cubicBezTo>
                  <a:cubicBezTo>
                    <a:pt x="1996" y="1600"/>
                    <a:pt x="2014" y="1604"/>
                    <a:pt x="2032" y="1604"/>
                  </a:cubicBezTo>
                  <a:cubicBezTo>
                    <a:pt x="2137" y="1604"/>
                    <a:pt x="2208" y="1445"/>
                    <a:pt x="2093" y="1387"/>
                  </a:cubicBezTo>
                  <a:cubicBezTo>
                    <a:pt x="1391" y="1027"/>
                    <a:pt x="812" y="489"/>
                    <a:pt x="186" y="20"/>
                  </a:cubicBezTo>
                  <a:cubicBezTo>
                    <a:pt x="168" y="6"/>
                    <a:pt x="149"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8"/>
            <p:cNvSpPr/>
            <p:nvPr/>
          </p:nvSpPr>
          <p:spPr>
            <a:xfrm>
              <a:off x="4158825" y="3429250"/>
              <a:ext cx="35500" cy="41775"/>
            </a:xfrm>
            <a:custGeom>
              <a:rect b="b" l="l" r="r" t="t"/>
              <a:pathLst>
                <a:path extrusionOk="0" h="1671" w="1420">
                  <a:moveTo>
                    <a:pt x="233" y="1"/>
                  </a:moveTo>
                  <a:cubicBezTo>
                    <a:pt x="111" y="1"/>
                    <a:pt x="1" y="163"/>
                    <a:pt x="115" y="274"/>
                  </a:cubicBezTo>
                  <a:cubicBezTo>
                    <a:pt x="519" y="670"/>
                    <a:pt x="885" y="1105"/>
                    <a:pt x="1154" y="1607"/>
                  </a:cubicBezTo>
                  <a:cubicBezTo>
                    <a:pt x="1178" y="1652"/>
                    <a:pt x="1215" y="1671"/>
                    <a:pt x="1252" y="1671"/>
                  </a:cubicBezTo>
                  <a:cubicBezTo>
                    <a:pt x="1335" y="1671"/>
                    <a:pt x="1420" y="1579"/>
                    <a:pt x="1372" y="1480"/>
                  </a:cubicBezTo>
                  <a:cubicBezTo>
                    <a:pt x="1115" y="950"/>
                    <a:pt x="746" y="476"/>
                    <a:pt x="339" y="50"/>
                  </a:cubicBezTo>
                  <a:cubicBezTo>
                    <a:pt x="306" y="15"/>
                    <a:pt x="269"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8"/>
            <p:cNvSpPr/>
            <p:nvPr/>
          </p:nvSpPr>
          <p:spPr>
            <a:xfrm>
              <a:off x="3948175" y="3676025"/>
              <a:ext cx="25575" cy="36450"/>
            </a:xfrm>
            <a:custGeom>
              <a:rect b="b" l="l" r="r" t="t"/>
              <a:pathLst>
                <a:path extrusionOk="0" h="1458" w="1023">
                  <a:moveTo>
                    <a:pt x="196" y="1"/>
                  </a:moveTo>
                  <a:cubicBezTo>
                    <a:pt x="94" y="1"/>
                    <a:pt x="1" y="137"/>
                    <a:pt x="94" y="232"/>
                  </a:cubicBezTo>
                  <a:cubicBezTo>
                    <a:pt x="421" y="558"/>
                    <a:pt x="613" y="944"/>
                    <a:pt x="767" y="1378"/>
                  </a:cubicBezTo>
                  <a:cubicBezTo>
                    <a:pt x="787" y="1433"/>
                    <a:pt x="834" y="1457"/>
                    <a:pt x="880" y="1457"/>
                  </a:cubicBezTo>
                  <a:cubicBezTo>
                    <a:pt x="952" y="1457"/>
                    <a:pt x="1022" y="1401"/>
                    <a:pt x="994" y="1313"/>
                  </a:cubicBezTo>
                  <a:cubicBezTo>
                    <a:pt x="838" y="835"/>
                    <a:pt x="634" y="407"/>
                    <a:pt x="285" y="41"/>
                  </a:cubicBezTo>
                  <a:cubicBezTo>
                    <a:pt x="257" y="13"/>
                    <a:pt x="226" y="1"/>
                    <a:pt x="1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8"/>
            <p:cNvSpPr/>
            <p:nvPr/>
          </p:nvSpPr>
          <p:spPr>
            <a:xfrm>
              <a:off x="3460925" y="3719650"/>
              <a:ext cx="25150" cy="44850"/>
            </a:xfrm>
            <a:custGeom>
              <a:rect b="b" l="l" r="r" t="t"/>
              <a:pathLst>
                <a:path extrusionOk="0" h="1794" w="1006">
                  <a:moveTo>
                    <a:pt x="165" y="0"/>
                  </a:moveTo>
                  <a:cubicBezTo>
                    <a:pt x="77" y="0"/>
                    <a:pt x="0" y="115"/>
                    <a:pt x="78" y="202"/>
                  </a:cubicBezTo>
                  <a:cubicBezTo>
                    <a:pt x="438" y="597"/>
                    <a:pt x="668" y="1143"/>
                    <a:pt x="727" y="1672"/>
                  </a:cubicBezTo>
                  <a:cubicBezTo>
                    <a:pt x="735" y="1752"/>
                    <a:pt x="798" y="1794"/>
                    <a:pt x="859" y="1794"/>
                  </a:cubicBezTo>
                  <a:cubicBezTo>
                    <a:pt x="918" y="1794"/>
                    <a:pt x="976" y="1754"/>
                    <a:pt x="978" y="1672"/>
                  </a:cubicBezTo>
                  <a:cubicBezTo>
                    <a:pt x="1005" y="1070"/>
                    <a:pt x="663" y="453"/>
                    <a:pt x="244" y="36"/>
                  </a:cubicBezTo>
                  <a:cubicBezTo>
                    <a:pt x="219" y="11"/>
                    <a:pt x="192" y="0"/>
                    <a:pt x="1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8"/>
            <p:cNvSpPr/>
            <p:nvPr/>
          </p:nvSpPr>
          <p:spPr>
            <a:xfrm>
              <a:off x="3284575" y="3728450"/>
              <a:ext cx="24475" cy="53800"/>
            </a:xfrm>
            <a:custGeom>
              <a:rect b="b" l="l" r="r" t="t"/>
              <a:pathLst>
                <a:path extrusionOk="0" h="2152" w="979">
                  <a:moveTo>
                    <a:pt x="142" y="0"/>
                  </a:moveTo>
                  <a:cubicBezTo>
                    <a:pt x="72" y="0"/>
                    <a:pt x="0" y="80"/>
                    <a:pt x="39" y="168"/>
                  </a:cubicBezTo>
                  <a:cubicBezTo>
                    <a:pt x="317" y="782"/>
                    <a:pt x="465" y="1418"/>
                    <a:pt x="686" y="2050"/>
                  </a:cubicBezTo>
                  <a:cubicBezTo>
                    <a:pt x="711" y="2121"/>
                    <a:pt x="765" y="2152"/>
                    <a:pt x="818" y="2152"/>
                  </a:cubicBezTo>
                  <a:cubicBezTo>
                    <a:pt x="898" y="2152"/>
                    <a:pt x="979" y="2083"/>
                    <a:pt x="961" y="1975"/>
                  </a:cubicBezTo>
                  <a:cubicBezTo>
                    <a:pt x="852" y="1300"/>
                    <a:pt x="548" y="658"/>
                    <a:pt x="228" y="57"/>
                  </a:cubicBezTo>
                  <a:cubicBezTo>
                    <a:pt x="206" y="17"/>
                    <a:pt x="174" y="0"/>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8"/>
            <p:cNvSpPr/>
            <p:nvPr/>
          </p:nvSpPr>
          <p:spPr>
            <a:xfrm>
              <a:off x="2956625" y="3698775"/>
              <a:ext cx="33525" cy="39950"/>
            </a:xfrm>
            <a:custGeom>
              <a:rect b="b" l="l" r="r" t="t"/>
              <a:pathLst>
                <a:path extrusionOk="0" h="1598" w="1341">
                  <a:moveTo>
                    <a:pt x="128" y="1"/>
                  </a:moveTo>
                  <a:cubicBezTo>
                    <a:pt x="63" y="1"/>
                    <a:pt x="0" y="65"/>
                    <a:pt x="47" y="135"/>
                  </a:cubicBezTo>
                  <a:cubicBezTo>
                    <a:pt x="361" y="629"/>
                    <a:pt x="671" y="1131"/>
                    <a:pt x="1072" y="1559"/>
                  </a:cubicBezTo>
                  <a:cubicBezTo>
                    <a:pt x="1098" y="1586"/>
                    <a:pt x="1127" y="1597"/>
                    <a:pt x="1156" y="1597"/>
                  </a:cubicBezTo>
                  <a:cubicBezTo>
                    <a:pt x="1252" y="1597"/>
                    <a:pt x="1341" y="1468"/>
                    <a:pt x="1251" y="1380"/>
                  </a:cubicBezTo>
                  <a:cubicBezTo>
                    <a:pt x="845" y="982"/>
                    <a:pt x="528" y="508"/>
                    <a:pt x="206" y="42"/>
                  </a:cubicBezTo>
                  <a:cubicBezTo>
                    <a:pt x="185" y="13"/>
                    <a:pt x="156"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8"/>
            <p:cNvSpPr/>
            <p:nvPr/>
          </p:nvSpPr>
          <p:spPr>
            <a:xfrm>
              <a:off x="3077950" y="3629750"/>
              <a:ext cx="8825" cy="21050"/>
            </a:xfrm>
            <a:custGeom>
              <a:rect b="b" l="l" r="r" t="t"/>
              <a:pathLst>
                <a:path extrusionOk="0" h="842" w="353">
                  <a:moveTo>
                    <a:pt x="118" y="1"/>
                  </a:moveTo>
                  <a:cubicBezTo>
                    <a:pt x="62" y="1"/>
                    <a:pt x="1" y="62"/>
                    <a:pt x="35" y="129"/>
                  </a:cubicBezTo>
                  <a:cubicBezTo>
                    <a:pt x="144" y="340"/>
                    <a:pt x="208" y="540"/>
                    <a:pt x="212" y="776"/>
                  </a:cubicBezTo>
                  <a:cubicBezTo>
                    <a:pt x="214" y="820"/>
                    <a:pt x="247" y="842"/>
                    <a:pt x="280" y="842"/>
                  </a:cubicBezTo>
                  <a:cubicBezTo>
                    <a:pt x="313" y="842"/>
                    <a:pt x="346" y="820"/>
                    <a:pt x="347" y="776"/>
                  </a:cubicBezTo>
                  <a:cubicBezTo>
                    <a:pt x="353" y="511"/>
                    <a:pt x="291" y="283"/>
                    <a:pt x="180" y="43"/>
                  </a:cubicBezTo>
                  <a:cubicBezTo>
                    <a:pt x="167" y="13"/>
                    <a:pt x="143"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8"/>
            <p:cNvSpPr/>
            <p:nvPr/>
          </p:nvSpPr>
          <p:spPr>
            <a:xfrm>
              <a:off x="2900950" y="3474200"/>
              <a:ext cx="27300" cy="43200"/>
            </a:xfrm>
            <a:custGeom>
              <a:rect b="b" l="l" r="r" t="t"/>
              <a:pathLst>
                <a:path extrusionOk="0" h="1728" w="1092">
                  <a:moveTo>
                    <a:pt x="112" y="0"/>
                  </a:moveTo>
                  <a:cubicBezTo>
                    <a:pt x="57" y="0"/>
                    <a:pt x="1" y="46"/>
                    <a:pt x="17" y="115"/>
                  </a:cubicBezTo>
                  <a:cubicBezTo>
                    <a:pt x="158" y="706"/>
                    <a:pt x="335" y="1423"/>
                    <a:pt x="929" y="1718"/>
                  </a:cubicBezTo>
                  <a:cubicBezTo>
                    <a:pt x="943" y="1725"/>
                    <a:pt x="956" y="1728"/>
                    <a:pt x="969" y="1728"/>
                  </a:cubicBezTo>
                  <a:cubicBezTo>
                    <a:pt x="1037" y="1728"/>
                    <a:pt x="1092" y="1645"/>
                    <a:pt x="1031" y="1587"/>
                  </a:cubicBezTo>
                  <a:cubicBezTo>
                    <a:pt x="569" y="1142"/>
                    <a:pt x="362" y="679"/>
                    <a:pt x="196" y="67"/>
                  </a:cubicBezTo>
                  <a:cubicBezTo>
                    <a:pt x="183" y="20"/>
                    <a:pt x="148"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8"/>
            <p:cNvSpPr/>
            <p:nvPr/>
          </p:nvSpPr>
          <p:spPr>
            <a:xfrm>
              <a:off x="2619350" y="3620525"/>
              <a:ext cx="54425" cy="30500"/>
            </a:xfrm>
            <a:custGeom>
              <a:rect b="b" l="l" r="r" t="t"/>
              <a:pathLst>
                <a:path extrusionOk="0" h="1220" w="2177">
                  <a:moveTo>
                    <a:pt x="114" y="0"/>
                  </a:moveTo>
                  <a:cubicBezTo>
                    <a:pt x="45" y="0"/>
                    <a:pt x="0" y="100"/>
                    <a:pt x="74" y="139"/>
                  </a:cubicBezTo>
                  <a:cubicBezTo>
                    <a:pt x="714" y="477"/>
                    <a:pt x="1319" y="868"/>
                    <a:pt x="1957" y="1206"/>
                  </a:cubicBezTo>
                  <a:cubicBezTo>
                    <a:pt x="1975" y="1215"/>
                    <a:pt x="1993" y="1219"/>
                    <a:pt x="2009" y="1219"/>
                  </a:cubicBezTo>
                  <a:cubicBezTo>
                    <a:pt x="2110" y="1219"/>
                    <a:pt x="2176" y="1068"/>
                    <a:pt x="2068" y="1017"/>
                  </a:cubicBezTo>
                  <a:cubicBezTo>
                    <a:pt x="1419" y="702"/>
                    <a:pt x="799" y="327"/>
                    <a:pt x="150" y="9"/>
                  </a:cubicBezTo>
                  <a:cubicBezTo>
                    <a:pt x="137" y="3"/>
                    <a:pt x="125"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8"/>
            <p:cNvSpPr/>
            <p:nvPr/>
          </p:nvSpPr>
          <p:spPr>
            <a:xfrm>
              <a:off x="3758675" y="3576725"/>
              <a:ext cx="30550" cy="32800"/>
            </a:xfrm>
            <a:custGeom>
              <a:rect b="b" l="l" r="r" t="t"/>
              <a:pathLst>
                <a:path extrusionOk="0" h="1312" w="1222">
                  <a:moveTo>
                    <a:pt x="178" y="0"/>
                  </a:moveTo>
                  <a:cubicBezTo>
                    <a:pt x="89" y="0"/>
                    <a:pt x="1" y="97"/>
                    <a:pt x="53" y="203"/>
                  </a:cubicBezTo>
                  <a:cubicBezTo>
                    <a:pt x="251" y="609"/>
                    <a:pt x="578" y="997"/>
                    <a:pt x="932" y="1274"/>
                  </a:cubicBezTo>
                  <a:cubicBezTo>
                    <a:pt x="965" y="1300"/>
                    <a:pt x="999" y="1311"/>
                    <a:pt x="1031" y="1311"/>
                  </a:cubicBezTo>
                  <a:cubicBezTo>
                    <a:pt x="1140" y="1311"/>
                    <a:pt x="1222" y="1184"/>
                    <a:pt x="1134" y="1072"/>
                  </a:cubicBezTo>
                  <a:cubicBezTo>
                    <a:pt x="863" y="722"/>
                    <a:pt x="507" y="458"/>
                    <a:pt x="286" y="67"/>
                  </a:cubicBezTo>
                  <a:cubicBezTo>
                    <a:pt x="258" y="20"/>
                    <a:pt x="218"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8"/>
            <p:cNvSpPr/>
            <p:nvPr/>
          </p:nvSpPr>
          <p:spPr>
            <a:xfrm>
              <a:off x="4268750" y="3586075"/>
              <a:ext cx="23800" cy="48300"/>
            </a:xfrm>
            <a:custGeom>
              <a:rect b="b" l="l" r="r" t="t"/>
              <a:pathLst>
                <a:path extrusionOk="0" h="1932" w="952">
                  <a:moveTo>
                    <a:pt x="154" y="0"/>
                  </a:moveTo>
                  <a:cubicBezTo>
                    <a:pt x="77" y="0"/>
                    <a:pt x="0" y="78"/>
                    <a:pt x="54" y="161"/>
                  </a:cubicBezTo>
                  <a:cubicBezTo>
                    <a:pt x="399" y="692"/>
                    <a:pt x="555" y="1263"/>
                    <a:pt x="742" y="1861"/>
                  </a:cubicBezTo>
                  <a:cubicBezTo>
                    <a:pt x="758" y="1910"/>
                    <a:pt x="796" y="1932"/>
                    <a:pt x="835" y="1932"/>
                  </a:cubicBezTo>
                  <a:cubicBezTo>
                    <a:pt x="893" y="1932"/>
                    <a:pt x="952" y="1883"/>
                    <a:pt x="937" y="1808"/>
                  </a:cubicBezTo>
                  <a:cubicBezTo>
                    <a:pt x="816" y="1188"/>
                    <a:pt x="585" y="583"/>
                    <a:pt x="243" y="50"/>
                  </a:cubicBezTo>
                  <a:cubicBezTo>
                    <a:pt x="220" y="15"/>
                    <a:pt x="187"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8"/>
            <p:cNvSpPr/>
            <p:nvPr/>
          </p:nvSpPr>
          <p:spPr>
            <a:xfrm>
              <a:off x="4125500" y="3702125"/>
              <a:ext cx="29175" cy="31625"/>
            </a:xfrm>
            <a:custGeom>
              <a:rect b="b" l="l" r="r" t="t"/>
              <a:pathLst>
                <a:path extrusionOk="0" h="1265" w="1167">
                  <a:moveTo>
                    <a:pt x="184" y="1"/>
                  </a:moveTo>
                  <a:cubicBezTo>
                    <a:pt x="87" y="1"/>
                    <a:pt x="0" y="129"/>
                    <a:pt x="90" y="216"/>
                  </a:cubicBezTo>
                  <a:cubicBezTo>
                    <a:pt x="407" y="525"/>
                    <a:pt x="725" y="833"/>
                    <a:pt x="956" y="1214"/>
                  </a:cubicBezTo>
                  <a:cubicBezTo>
                    <a:pt x="978" y="1250"/>
                    <a:pt x="1008" y="1265"/>
                    <a:pt x="1038" y="1265"/>
                  </a:cubicBezTo>
                  <a:cubicBezTo>
                    <a:pt x="1103" y="1265"/>
                    <a:pt x="1167" y="1193"/>
                    <a:pt x="1130" y="1113"/>
                  </a:cubicBezTo>
                  <a:cubicBezTo>
                    <a:pt x="938" y="697"/>
                    <a:pt x="583" y="361"/>
                    <a:pt x="268" y="39"/>
                  </a:cubicBezTo>
                  <a:cubicBezTo>
                    <a:pt x="242"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8"/>
            <p:cNvSpPr/>
            <p:nvPr/>
          </p:nvSpPr>
          <p:spPr>
            <a:xfrm>
              <a:off x="4303850" y="3448000"/>
              <a:ext cx="37475" cy="44500"/>
            </a:xfrm>
            <a:custGeom>
              <a:rect b="b" l="l" r="r" t="t"/>
              <a:pathLst>
                <a:path extrusionOk="0" h="1780" w="1499">
                  <a:moveTo>
                    <a:pt x="136" y="1"/>
                  </a:moveTo>
                  <a:cubicBezTo>
                    <a:pt x="69" y="1"/>
                    <a:pt x="0" y="73"/>
                    <a:pt x="40" y="153"/>
                  </a:cubicBezTo>
                  <a:cubicBezTo>
                    <a:pt x="346" y="771"/>
                    <a:pt x="704" y="1354"/>
                    <a:pt x="1276" y="1759"/>
                  </a:cubicBezTo>
                  <a:cubicBezTo>
                    <a:pt x="1296" y="1773"/>
                    <a:pt x="1317" y="1780"/>
                    <a:pt x="1336" y="1780"/>
                  </a:cubicBezTo>
                  <a:cubicBezTo>
                    <a:pt x="1432" y="1780"/>
                    <a:pt x="1498" y="1627"/>
                    <a:pt x="1395" y="1556"/>
                  </a:cubicBezTo>
                  <a:cubicBezTo>
                    <a:pt x="849" y="1184"/>
                    <a:pt x="510" y="626"/>
                    <a:pt x="214" y="51"/>
                  </a:cubicBezTo>
                  <a:cubicBezTo>
                    <a:pt x="195" y="16"/>
                    <a:pt x="166"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8"/>
            <p:cNvSpPr/>
            <p:nvPr/>
          </p:nvSpPr>
          <p:spPr>
            <a:xfrm>
              <a:off x="4526375" y="3524625"/>
              <a:ext cx="30675" cy="50125"/>
            </a:xfrm>
            <a:custGeom>
              <a:rect b="b" l="l" r="r" t="t"/>
              <a:pathLst>
                <a:path extrusionOk="0" h="2005" w="1227">
                  <a:moveTo>
                    <a:pt x="213" y="1"/>
                  </a:moveTo>
                  <a:cubicBezTo>
                    <a:pt x="106" y="1"/>
                    <a:pt x="0" y="110"/>
                    <a:pt x="78" y="223"/>
                  </a:cubicBezTo>
                  <a:cubicBezTo>
                    <a:pt x="439" y="754"/>
                    <a:pt x="769" y="1286"/>
                    <a:pt x="941" y="1909"/>
                  </a:cubicBezTo>
                  <a:cubicBezTo>
                    <a:pt x="959" y="1976"/>
                    <a:pt x="1011" y="2005"/>
                    <a:pt x="1064" y="2005"/>
                  </a:cubicBezTo>
                  <a:cubicBezTo>
                    <a:pt x="1144" y="2005"/>
                    <a:pt x="1226" y="1939"/>
                    <a:pt x="1200" y="1838"/>
                  </a:cubicBezTo>
                  <a:cubicBezTo>
                    <a:pt x="1032" y="1188"/>
                    <a:pt x="704" y="628"/>
                    <a:pt x="338" y="70"/>
                  </a:cubicBezTo>
                  <a:cubicBezTo>
                    <a:pt x="306" y="21"/>
                    <a:pt x="259"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8"/>
            <p:cNvSpPr/>
            <p:nvPr/>
          </p:nvSpPr>
          <p:spPr>
            <a:xfrm>
              <a:off x="3801800" y="3822775"/>
              <a:ext cx="12275" cy="49450"/>
            </a:xfrm>
            <a:custGeom>
              <a:rect b="b" l="l" r="r" t="t"/>
              <a:pathLst>
                <a:path extrusionOk="0" h="1978" w="491">
                  <a:moveTo>
                    <a:pt x="176" y="0"/>
                  </a:moveTo>
                  <a:cubicBezTo>
                    <a:pt x="89" y="0"/>
                    <a:pt x="1" y="70"/>
                    <a:pt x="35" y="176"/>
                  </a:cubicBezTo>
                  <a:cubicBezTo>
                    <a:pt x="209" y="722"/>
                    <a:pt x="199" y="1281"/>
                    <a:pt x="60" y="1833"/>
                  </a:cubicBezTo>
                  <a:cubicBezTo>
                    <a:pt x="37" y="1923"/>
                    <a:pt x="104" y="1978"/>
                    <a:pt x="172" y="1978"/>
                  </a:cubicBezTo>
                  <a:cubicBezTo>
                    <a:pt x="219" y="1978"/>
                    <a:pt x="266" y="1953"/>
                    <a:pt x="286" y="1895"/>
                  </a:cubicBezTo>
                  <a:cubicBezTo>
                    <a:pt x="491" y="1327"/>
                    <a:pt x="482" y="676"/>
                    <a:pt x="311" y="100"/>
                  </a:cubicBezTo>
                  <a:cubicBezTo>
                    <a:pt x="290" y="30"/>
                    <a:pt x="233"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8"/>
            <p:cNvSpPr/>
            <p:nvPr/>
          </p:nvSpPr>
          <p:spPr>
            <a:xfrm>
              <a:off x="3561250" y="3936075"/>
              <a:ext cx="9875" cy="43725"/>
            </a:xfrm>
            <a:custGeom>
              <a:rect b="b" l="l" r="r" t="t"/>
              <a:pathLst>
                <a:path extrusionOk="0" h="1749" w="395">
                  <a:moveTo>
                    <a:pt x="294" y="0"/>
                  </a:moveTo>
                  <a:cubicBezTo>
                    <a:pt x="243" y="0"/>
                    <a:pt x="192" y="33"/>
                    <a:pt x="192" y="98"/>
                  </a:cubicBezTo>
                  <a:cubicBezTo>
                    <a:pt x="192" y="615"/>
                    <a:pt x="177" y="1126"/>
                    <a:pt x="23" y="1625"/>
                  </a:cubicBezTo>
                  <a:cubicBezTo>
                    <a:pt x="0" y="1700"/>
                    <a:pt x="61" y="1749"/>
                    <a:pt x="122" y="1749"/>
                  </a:cubicBezTo>
                  <a:cubicBezTo>
                    <a:pt x="162" y="1749"/>
                    <a:pt x="202" y="1728"/>
                    <a:pt x="217" y="1678"/>
                  </a:cubicBezTo>
                  <a:cubicBezTo>
                    <a:pt x="379" y="1162"/>
                    <a:pt x="394" y="635"/>
                    <a:pt x="394" y="98"/>
                  </a:cubicBezTo>
                  <a:cubicBezTo>
                    <a:pt x="394" y="33"/>
                    <a:pt x="344" y="0"/>
                    <a:pt x="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8"/>
            <p:cNvSpPr/>
            <p:nvPr/>
          </p:nvSpPr>
          <p:spPr>
            <a:xfrm>
              <a:off x="3956800" y="3891500"/>
              <a:ext cx="21025" cy="32350"/>
            </a:xfrm>
            <a:custGeom>
              <a:rect b="b" l="l" r="r" t="t"/>
              <a:pathLst>
                <a:path extrusionOk="0" h="1294" w="841">
                  <a:moveTo>
                    <a:pt x="205" y="0"/>
                  </a:moveTo>
                  <a:cubicBezTo>
                    <a:pt x="106" y="0"/>
                    <a:pt x="0" y="111"/>
                    <a:pt x="61" y="231"/>
                  </a:cubicBezTo>
                  <a:cubicBezTo>
                    <a:pt x="234" y="575"/>
                    <a:pt x="389" y="931"/>
                    <a:pt x="614" y="1245"/>
                  </a:cubicBezTo>
                  <a:cubicBezTo>
                    <a:pt x="638" y="1278"/>
                    <a:pt x="675" y="1293"/>
                    <a:pt x="711" y="1293"/>
                  </a:cubicBezTo>
                  <a:cubicBezTo>
                    <a:pt x="777" y="1293"/>
                    <a:pt x="841" y="1242"/>
                    <a:pt x="815" y="1161"/>
                  </a:cubicBezTo>
                  <a:cubicBezTo>
                    <a:pt x="694" y="780"/>
                    <a:pt x="499" y="432"/>
                    <a:pt x="321" y="76"/>
                  </a:cubicBezTo>
                  <a:cubicBezTo>
                    <a:pt x="294" y="22"/>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8"/>
            <p:cNvSpPr/>
            <p:nvPr/>
          </p:nvSpPr>
          <p:spPr>
            <a:xfrm>
              <a:off x="4239225" y="3828250"/>
              <a:ext cx="5975" cy="4625"/>
            </a:xfrm>
            <a:custGeom>
              <a:rect b="b" l="l" r="r" t="t"/>
              <a:pathLst>
                <a:path extrusionOk="0" h="185" w="239">
                  <a:moveTo>
                    <a:pt x="119" y="0"/>
                  </a:moveTo>
                  <a:cubicBezTo>
                    <a:pt x="1" y="0"/>
                    <a:pt x="1" y="185"/>
                    <a:pt x="119" y="185"/>
                  </a:cubicBezTo>
                  <a:cubicBezTo>
                    <a:pt x="238" y="185"/>
                    <a:pt x="238"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38"/>
            <p:cNvSpPr/>
            <p:nvPr/>
          </p:nvSpPr>
          <p:spPr>
            <a:xfrm>
              <a:off x="4440500" y="3689250"/>
              <a:ext cx="34775" cy="27675"/>
            </a:xfrm>
            <a:custGeom>
              <a:rect b="b" l="l" r="r" t="t"/>
              <a:pathLst>
                <a:path extrusionOk="0" h="1107" w="1391">
                  <a:moveTo>
                    <a:pt x="190" y="1"/>
                  </a:moveTo>
                  <a:cubicBezTo>
                    <a:pt x="76" y="1"/>
                    <a:pt x="1" y="172"/>
                    <a:pt x="125" y="234"/>
                  </a:cubicBezTo>
                  <a:cubicBezTo>
                    <a:pt x="518" y="438"/>
                    <a:pt x="830" y="763"/>
                    <a:pt x="1141" y="1072"/>
                  </a:cubicBezTo>
                  <a:cubicBezTo>
                    <a:pt x="1166" y="1096"/>
                    <a:pt x="1194" y="1106"/>
                    <a:pt x="1220" y="1106"/>
                  </a:cubicBezTo>
                  <a:cubicBezTo>
                    <a:pt x="1311" y="1106"/>
                    <a:pt x="1390" y="988"/>
                    <a:pt x="1307" y="905"/>
                  </a:cubicBezTo>
                  <a:cubicBezTo>
                    <a:pt x="985" y="580"/>
                    <a:pt x="660" y="234"/>
                    <a:pt x="252" y="17"/>
                  </a:cubicBezTo>
                  <a:cubicBezTo>
                    <a:pt x="231" y="6"/>
                    <a:pt x="210"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8"/>
            <p:cNvSpPr/>
            <p:nvPr/>
          </p:nvSpPr>
          <p:spPr>
            <a:xfrm>
              <a:off x="4249775" y="3835300"/>
              <a:ext cx="25825" cy="49650"/>
            </a:xfrm>
            <a:custGeom>
              <a:rect b="b" l="l" r="r" t="t"/>
              <a:pathLst>
                <a:path extrusionOk="0" h="1986" w="1033">
                  <a:moveTo>
                    <a:pt x="223" y="1"/>
                  </a:moveTo>
                  <a:cubicBezTo>
                    <a:pt x="111" y="1"/>
                    <a:pt x="0" y="116"/>
                    <a:pt x="78" y="236"/>
                  </a:cubicBezTo>
                  <a:cubicBezTo>
                    <a:pt x="411" y="750"/>
                    <a:pt x="571" y="1349"/>
                    <a:pt x="801" y="1911"/>
                  </a:cubicBezTo>
                  <a:cubicBezTo>
                    <a:pt x="822" y="1963"/>
                    <a:pt x="867" y="1986"/>
                    <a:pt x="910" y="1986"/>
                  </a:cubicBezTo>
                  <a:cubicBezTo>
                    <a:pt x="973" y="1986"/>
                    <a:pt x="1033" y="1937"/>
                    <a:pt x="1011" y="1853"/>
                  </a:cubicBezTo>
                  <a:cubicBezTo>
                    <a:pt x="859" y="1232"/>
                    <a:pt x="698" y="623"/>
                    <a:pt x="353" y="75"/>
                  </a:cubicBezTo>
                  <a:cubicBezTo>
                    <a:pt x="320" y="23"/>
                    <a:pt x="272"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8"/>
            <p:cNvSpPr/>
            <p:nvPr/>
          </p:nvSpPr>
          <p:spPr>
            <a:xfrm>
              <a:off x="327300" y="3437200"/>
              <a:ext cx="14925" cy="9225"/>
            </a:xfrm>
            <a:custGeom>
              <a:rect b="b" l="l" r="r" t="t"/>
              <a:pathLst>
                <a:path extrusionOk="0" h="369" w="597">
                  <a:moveTo>
                    <a:pt x="119" y="0"/>
                  </a:moveTo>
                  <a:cubicBezTo>
                    <a:pt x="1" y="0"/>
                    <a:pt x="3" y="195"/>
                    <a:pt x="129" y="204"/>
                  </a:cubicBezTo>
                  <a:cubicBezTo>
                    <a:pt x="207" y="210"/>
                    <a:pt x="241" y="273"/>
                    <a:pt x="299" y="314"/>
                  </a:cubicBezTo>
                  <a:cubicBezTo>
                    <a:pt x="356" y="352"/>
                    <a:pt x="409" y="364"/>
                    <a:pt x="476" y="368"/>
                  </a:cubicBezTo>
                  <a:cubicBezTo>
                    <a:pt x="478" y="369"/>
                    <a:pt x="481" y="369"/>
                    <a:pt x="483" y="369"/>
                  </a:cubicBezTo>
                  <a:cubicBezTo>
                    <a:pt x="597" y="369"/>
                    <a:pt x="590" y="194"/>
                    <a:pt x="476" y="182"/>
                  </a:cubicBezTo>
                  <a:cubicBezTo>
                    <a:pt x="400" y="175"/>
                    <a:pt x="364" y="104"/>
                    <a:pt x="306" y="61"/>
                  </a:cubicBezTo>
                  <a:cubicBezTo>
                    <a:pt x="252" y="22"/>
                    <a:pt x="197" y="8"/>
                    <a:pt x="129" y="1"/>
                  </a:cubicBezTo>
                  <a:cubicBezTo>
                    <a:pt x="126" y="1"/>
                    <a:pt x="122"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8"/>
            <p:cNvSpPr/>
            <p:nvPr/>
          </p:nvSpPr>
          <p:spPr>
            <a:xfrm>
              <a:off x="593800" y="3462525"/>
              <a:ext cx="24800" cy="31900"/>
            </a:xfrm>
            <a:custGeom>
              <a:rect b="b" l="l" r="r" t="t"/>
              <a:pathLst>
                <a:path extrusionOk="0" h="1276" w="992">
                  <a:moveTo>
                    <a:pt x="185" y="0"/>
                  </a:moveTo>
                  <a:cubicBezTo>
                    <a:pt x="88" y="0"/>
                    <a:pt x="1" y="127"/>
                    <a:pt x="90" y="214"/>
                  </a:cubicBezTo>
                  <a:cubicBezTo>
                    <a:pt x="345" y="467"/>
                    <a:pt x="730" y="777"/>
                    <a:pt x="754" y="1163"/>
                  </a:cubicBezTo>
                  <a:cubicBezTo>
                    <a:pt x="758" y="1238"/>
                    <a:pt x="818" y="1276"/>
                    <a:pt x="877" y="1276"/>
                  </a:cubicBezTo>
                  <a:cubicBezTo>
                    <a:pt x="936" y="1276"/>
                    <a:pt x="992" y="1238"/>
                    <a:pt x="988" y="1163"/>
                  </a:cubicBezTo>
                  <a:cubicBezTo>
                    <a:pt x="965" y="697"/>
                    <a:pt x="574" y="346"/>
                    <a:pt x="268" y="38"/>
                  </a:cubicBezTo>
                  <a:cubicBezTo>
                    <a:pt x="242" y="11"/>
                    <a:pt x="213"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8"/>
            <p:cNvSpPr/>
            <p:nvPr/>
          </p:nvSpPr>
          <p:spPr>
            <a:xfrm>
              <a:off x="648800" y="3332075"/>
              <a:ext cx="35500" cy="41775"/>
            </a:xfrm>
            <a:custGeom>
              <a:rect b="b" l="l" r="r" t="t"/>
              <a:pathLst>
                <a:path extrusionOk="0" h="1671" w="1420">
                  <a:moveTo>
                    <a:pt x="232" y="1"/>
                  </a:moveTo>
                  <a:cubicBezTo>
                    <a:pt x="111" y="1"/>
                    <a:pt x="0" y="163"/>
                    <a:pt x="113" y="274"/>
                  </a:cubicBezTo>
                  <a:cubicBezTo>
                    <a:pt x="518" y="668"/>
                    <a:pt x="884" y="1105"/>
                    <a:pt x="1154" y="1606"/>
                  </a:cubicBezTo>
                  <a:cubicBezTo>
                    <a:pt x="1178" y="1651"/>
                    <a:pt x="1215" y="1670"/>
                    <a:pt x="1252" y="1670"/>
                  </a:cubicBezTo>
                  <a:cubicBezTo>
                    <a:pt x="1335" y="1670"/>
                    <a:pt x="1419" y="1579"/>
                    <a:pt x="1371" y="1480"/>
                  </a:cubicBezTo>
                  <a:cubicBezTo>
                    <a:pt x="1111" y="950"/>
                    <a:pt x="744" y="476"/>
                    <a:pt x="338" y="50"/>
                  </a:cubicBezTo>
                  <a:cubicBezTo>
                    <a:pt x="306" y="15"/>
                    <a:pt x="269" y="1"/>
                    <a:pt x="2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8"/>
            <p:cNvSpPr/>
            <p:nvPr/>
          </p:nvSpPr>
          <p:spPr>
            <a:xfrm>
              <a:off x="438100" y="3578850"/>
              <a:ext cx="25600" cy="36450"/>
            </a:xfrm>
            <a:custGeom>
              <a:rect b="b" l="l" r="r" t="t"/>
              <a:pathLst>
                <a:path extrusionOk="0" h="1458" w="1024">
                  <a:moveTo>
                    <a:pt x="197" y="1"/>
                  </a:moveTo>
                  <a:cubicBezTo>
                    <a:pt x="95" y="1"/>
                    <a:pt x="1" y="137"/>
                    <a:pt x="94" y="232"/>
                  </a:cubicBezTo>
                  <a:cubicBezTo>
                    <a:pt x="422" y="559"/>
                    <a:pt x="614" y="944"/>
                    <a:pt x="767" y="1378"/>
                  </a:cubicBezTo>
                  <a:cubicBezTo>
                    <a:pt x="787" y="1433"/>
                    <a:pt x="834" y="1457"/>
                    <a:pt x="881" y="1457"/>
                  </a:cubicBezTo>
                  <a:cubicBezTo>
                    <a:pt x="952" y="1457"/>
                    <a:pt x="1023" y="1401"/>
                    <a:pt x="994" y="1313"/>
                  </a:cubicBezTo>
                  <a:cubicBezTo>
                    <a:pt x="840" y="835"/>
                    <a:pt x="636" y="407"/>
                    <a:pt x="286" y="41"/>
                  </a:cubicBezTo>
                  <a:cubicBezTo>
                    <a:pt x="259" y="13"/>
                    <a:pt x="228"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8"/>
            <p:cNvSpPr/>
            <p:nvPr/>
          </p:nvSpPr>
          <p:spPr>
            <a:xfrm>
              <a:off x="758650" y="3488900"/>
              <a:ext cx="23825" cy="48300"/>
            </a:xfrm>
            <a:custGeom>
              <a:rect b="b" l="l" r="r" t="t"/>
              <a:pathLst>
                <a:path extrusionOk="0" h="1932" w="953">
                  <a:moveTo>
                    <a:pt x="154" y="0"/>
                  </a:moveTo>
                  <a:cubicBezTo>
                    <a:pt x="77" y="0"/>
                    <a:pt x="0" y="78"/>
                    <a:pt x="55" y="161"/>
                  </a:cubicBezTo>
                  <a:cubicBezTo>
                    <a:pt x="399" y="692"/>
                    <a:pt x="556" y="1263"/>
                    <a:pt x="743" y="1861"/>
                  </a:cubicBezTo>
                  <a:cubicBezTo>
                    <a:pt x="759" y="1910"/>
                    <a:pt x="797" y="1932"/>
                    <a:pt x="836" y="1932"/>
                  </a:cubicBezTo>
                  <a:cubicBezTo>
                    <a:pt x="894" y="1932"/>
                    <a:pt x="952" y="1883"/>
                    <a:pt x="937" y="1806"/>
                  </a:cubicBezTo>
                  <a:cubicBezTo>
                    <a:pt x="816" y="1188"/>
                    <a:pt x="586" y="583"/>
                    <a:pt x="244" y="50"/>
                  </a:cubicBezTo>
                  <a:cubicBezTo>
                    <a:pt x="221" y="15"/>
                    <a:pt x="188"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8"/>
            <p:cNvSpPr/>
            <p:nvPr/>
          </p:nvSpPr>
          <p:spPr>
            <a:xfrm>
              <a:off x="615375" y="3604975"/>
              <a:ext cx="29200" cy="31600"/>
            </a:xfrm>
            <a:custGeom>
              <a:rect b="b" l="l" r="r" t="t"/>
              <a:pathLst>
                <a:path extrusionOk="0" h="1264" w="1168">
                  <a:moveTo>
                    <a:pt x="185" y="0"/>
                  </a:moveTo>
                  <a:cubicBezTo>
                    <a:pt x="88" y="0"/>
                    <a:pt x="1" y="128"/>
                    <a:pt x="92" y="215"/>
                  </a:cubicBezTo>
                  <a:cubicBezTo>
                    <a:pt x="409" y="524"/>
                    <a:pt x="727" y="832"/>
                    <a:pt x="957" y="1214"/>
                  </a:cubicBezTo>
                  <a:cubicBezTo>
                    <a:pt x="978" y="1249"/>
                    <a:pt x="1008" y="1264"/>
                    <a:pt x="1038" y="1264"/>
                  </a:cubicBezTo>
                  <a:cubicBezTo>
                    <a:pt x="1104" y="1264"/>
                    <a:pt x="1167" y="1192"/>
                    <a:pt x="1131" y="1112"/>
                  </a:cubicBezTo>
                  <a:cubicBezTo>
                    <a:pt x="940" y="696"/>
                    <a:pt x="585" y="364"/>
                    <a:pt x="269" y="38"/>
                  </a:cubicBezTo>
                  <a:cubicBezTo>
                    <a:pt x="243" y="11"/>
                    <a:pt x="213"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8"/>
            <p:cNvSpPr/>
            <p:nvPr/>
          </p:nvSpPr>
          <p:spPr>
            <a:xfrm>
              <a:off x="793775" y="3350825"/>
              <a:ext cx="37475" cy="44500"/>
            </a:xfrm>
            <a:custGeom>
              <a:rect b="b" l="l" r="r" t="t"/>
              <a:pathLst>
                <a:path extrusionOk="0" h="1780" w="1499">
                  <a:moveTo>
                    <a:pt x="135" y="1"/>
                  </a:moveTo>
                  <a:cubicBezTo>
                    <a:pt x="69" y="1"/>
                    <a:pt x="0" y="74"/>
                    <a:pt x="39" y="154"/>
                  </a:cubicBezTo>
                  <a:cubicBezTo>
                    <a:pt x="346" y="771"/>
                    <a:pt x="703" y="1354"/>
                    <a:pt x="1276" y="1759"/>
                  </a:cubicBezTo>
                  <a:cubicBezTo>
                    <a:pt x="1296" y="1773"/>
                    <a:pt x="1317" y="1780"/>
                    <a:pt x="1336" y="1780"/>
                  </a:cubicBezTo>
                  <a:cubicBezTo>
                    <a:pt x="1432" y="1780"/>
                    <a:pt x="1498" y="1627"/>
                    <a:pt x="1395" y="1556"/>
                  </a:cubicBezTo>
                  <a:cubicBezTo>
                    <a:pt x="849" y="1184"/>
                    <a:pt x="509" y="626"/>
                    <a:pt x="213" y="51"/>
                  </a:cubicBezTo>
                  <a:cubicBezTo>
                    <a:pt x="194" y="16"/>
                    <a:pt x="164"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8"/>
            <p:cNvSpPr/>
            <p:nvPr/>
          </p:nvSpPr>
          <p:spPr>
            <a:xfrm>
              <a:off x="1016300" y="3427450"/>
              <a:ext cx="30675" cy="50125"/>
            </a:xfrm>
            <a:custGeom>
              <a:rect b="b" l="l" r="r" t="t"/>
              <a:pathLst>
                <a:path extrusionOk="0" h="2005" w="1227">
                  <a:moveTo>
                    <a:pt x="213" y="1"/>
                  </a:moveTo>
                  <a:cubicBezTo>
                    <a:pt x="106" y="1"/>
                    <a:pt x="0" y="110"/>
                    <a:pt x="76" y="223"/>
                  </a:cubicBezTo>
                  <a:cubicBezTo>
                    <a:pt x="438" y="754"/>
                    <a:pt x="769" y="1286"/>
                    <a:pt x="941" y="1909"/>
                  </a:cubicBezTo>
                  <a:cubicBezTo>
                    <a:pt x="959" y="1976"/>
                    <a:pt x="1011" y="2005"/>
                    <a:pt x="1064" y="2005"/>
                  </a:cubicBezTo>
                  <a:cubicBezTo>
                    <a:pt x="1144" y="2005"/>
                    <a:pt x="1226" y="1939"/>
                    <a:pt x="1200" y="1838"/>
                  </a:cubicBezTo>
                  <a:cubicBezTo>
                    <a:pt x="1032" y="1188"/>
                    <a:pt x="702" y="628"/>
                    <a:pt x="338" y="70"/>
                  </a:cubicBezTo>
                  <a:cubicBezTo>
                    <a:pt x="306" y="21"/>
                    <a:pt x="260"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8"/>
            <p:cNvSpPr/>
            <p:nvPr/>
          </p:nvSpPr>
          <p:spPr>
            <a:xfrm>
              <a:off x="446700" y="3794325"/>
              <a:ext cx="21025" cy="32350"/>
            </a:xfrm>
            <a:custGeom>
              <a:rect b="b" l="l" r="r" t="t"/>
              <a:pathLst>
                <a:path extrusionOk="0" h="1294" w="841">
                  <a:moveTo>
                    <a:pt x="206" y="0"/>
                  </a:moveTo>
                  <a:cubicBezTo>
                    <a:pt x="106" y="0"/>
                    <a:pt x="1" y="111"/>
                    <a:pt x="60" y="231"/>
                  </a:cubicBezTo>
                  <a:cubicBezTo>
                    <a:pt x="234" y="576"/>
                    <a:pt x="390" y="931"/>
                    <a:pt x="615" y="1246"/>
                  </a:cubicBezTo>
                  <a:cubicBezTo>
                    <a:pt x="639" y="1278"/>
                    <a:pt x="676" y="1293"/>
                    <a:pt x="711" y="1293"/>
                  </a:cubicBezTo>
                  <a:cubicBezTo>
                    <a:pt x="777" y="1293"/>
                    <a:pt x="840" y="1242"/>
                    <a:pt x="815" y="1161"/>
                  </a:cubicBezTo>
                  <a:cubicBezTo>
                    <a:pt x="694" y="780"/>
                    <a:pt x="499" y="432"/>
                    <a:pt x="322" y="76"/>
                  </a:cubicBezTo>
                  <a:cubicBezTo>
                    <a:pt x="295" y="22"/>
                    <a:pt x="251" y="0"/>
                    <a:pt x="2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8"/>
            <p:cNvSpPr/>
            <p:nvPr/>
          </p:nvSpPr>
          <p:spPr>
            <a:xfrm>
              <a:off x="729200" y="3731075"/>
              <a:ext cx="5925" cy="4650"/>
            </a:xfrm>
            <a:custGeom>
              <a:rect b="b" l="l" r="r" t="t"/>
              <a:pathLst>
                <a:path extrusionOk="0" h="186" w="237">
                  <a:moveTo>
                    <a:pt x="119" y="1"/>
                  </a:moveTo>
                  <a:cubicBezTo>
                    <a:pt x="1" y="1"/>
                    <a:pt x="1" y="185"/>
                    <a:pt x="119" y="185"/>
                  </a:cubicBezTo>
                  <a:cubicBezTo>
                    <a:pt x="237" y="185"/>
                    <a:pt x="237"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8"/>
            <p:cNvSpPr/>
            <p:nvPr/>
          </p:nvSpPr>
          <p:spPr>
            <a:xfrm>
              <a:off x="930400" y="3592075"/>
              <a:ext cx="34800" cy="27675"/>
            </a:xfrm>
            <a:custGeom>
              <a:rect b="b" l="l" r="r" t="t"/>
              <a:pathLst>
                <a:path extrusionOk="0" h="1107" w="1392">
                  <a:moveTo>
                    <a:pt x="190" y="1"/>
                  </a:moveTo>
                  <a:cubicBezTo>
                    <a:pt x="76" y="1"/>
                    <a:pt x="0" y="172"/>
                    <a:pt x="124" y="234"/>
                  </a:cubicBezTo>
                  <a:cubicBezTo>
                    <a:pt x="518" y="438"/>
                    <a:pt x="831" y="763"/>
                    <a:pt x="1142" y="1072"/>
                  </a:cubicBezTo>
                  <a:cubicBezTo>
                    <a:pt x="1167" y="1096"/>
                    <a:pt x="1194" y="1106"/>
                    <a:pt x="1221" y="1106"/>
                  </a:cubicBezTo>
                  <a:cubicBezTo>
                    <a:pt x="1311" y="1106"/>
                    <a:pt x="1391" y="988"/>
                    <a:pt x="1309" y="905"/>
                  </a:cubicBezTo>
                  <a:cubicBezTo>
                    <a:pt x="985" y="580"/>
                    <a:pt x="660" y="234"/>
                    <a:pt x="251" y="17"/>
                  </a:cubicBezTo>
                  <a:cubicBezTo>
                    <a:pt x="230" y="6"/>
                    <a:pt x="209"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8"/>
            <p:cNvSpPr/>
            <p:nvPr/>
          </p:nvSpPr>
          <p:spPr>
            <a:xfrm>
              <a:off x="739675" y="3738125"/>
              <a:ext cx="25850" cy="49650"/>
            </a:xfrm>
            <a:custGeom>
              <a:rect b="b" l="l" r="r" t="t"/>
              <a:pathLst>
                <a:path extrusionOk="0" h="1986" w="1034">
                  <a:moveTo>
                    <a:pt x="223" y="1"/>
                  </a:moveTo>
                  <a:cubicBezTo>
                    <a:pt x="112" y="1"/>
                    <a:pt x="1" y="116"/>
                    <a:pt x="78" y="236"/>
                  </a:cubicBezTo>
                  <a:cubicBezTo>
                    <a:pt x="410" y="750"/>
                    <a:pt x="572" y="1349"/>
                    <a:pt x="802" y="1912"/>
                  </a:cubicBezTo>
                  <a:cubicBezTo>
                    <a:pt x="823" y="1963"/>
                    <a:pt x="868" y="1986"/>
                    <a:pt x="911" y="1986"/>
                  </a:cubicBezTo>
                  <a:cubicBezTo>
                    <a:pt x="974" y="1986"/>
                    <a:pt x="1034" y="1937"/>
                    <a:pt x="1012" y="1853"/>
                  </a:cubicBezTo>
                  <a:cubicBezTo>
                    <a:pt x="858" y="1234"/>
                    <a:pt x="698" y="623"/>
                    <a:pt x="354" y="75"/>
                  </a:cubicBezTo>
                  <a:cubicBezTo>
                    <a:pt x="321" y="23"/>
                    <a:pt x="272"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8"/>
            <p:cNvSpPr/>
            <p:nvPr/>
          </p:nvSpPr>
          <p:spPr>
            <a:xfrm>
              <a:off x="2276525" y="3903800"/>
              <a:ext cx="37050" cy="10350"/>
            </a:xfrm>
            <a:custGeom>
              <a:rect b="b" l="l" r="r" t="t"/>
              <a:pathLst>
                <a:path extrusionOk="0" h="414" w="1482">
                  <a:moveTo>
                    <a:pt x="94" y="1"/>
                  </a:moveTo>
                  <a:cubicBezTo>
                    <a:pt x="25" y="1"/>
                    <a:pt x="0" y="111"/>
                    <a:pt x="77" y="133"/>
                  </a:cubicBezTo>
                  <a:cubicBezTo>
                    <a:pt x="500" y="253"/>
                    <a:pt x="927" y="353"/>
                    <a:pt x="1362" y="413"/>
                  </a:cubicBezTo>
                  <a:cubicBezTo>
                    <a:pt x="1366" y="414"/>
                    <a:pt x="1369" y="414"/>
                    <a:pt x="1372" y="414"/>
                  </a:cubicBezTo>
                  <a:cubicBezTo>
                    <a:pt x="1450" y="414"/>
                    <a:pt x="1482" y="295"/>
                    <a:pt x="1399" y="283"/>
                  </a:cubicBezTo>
                  <a:cubicBezTo>
                    <a:pt x="962" y="223"/>
                    <a:pt x="538" y="120"/>
                    <a:pt x="113" y="3"/>
                  </a:cubicBezTo>
                  <a:cubicBezTo>
                    <a:pt x="106" y="2"/>
                    <a:pt x="100"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8"/>
            <p:cNvSpPr/>
            <p:nvPr/>
          </p:nvSpPr>
          <p:spPr>
            <a:xfrm>
              <a:off x="2300725" y="3802175"/>
              <a:ext cx="28775" cy="8650"/>
            </a:xfrm>
            <a:custGeom>
              <a:rect b="b" l="l" r="r" t="t"/>
              <a:pathLst>
                <a:path extrusionOk="0" h="346" w="1151">
                  <a:moveTo>
                    <a:pt x="108" y="0"/>
                  </a:moveTo>
                  <a:cubicBezTo>
                    <a:pt x="29" y="0"/>
                    <a:pt x="1" y="124"/>
                    <a:pt x="89" y="148"/>
                  </a:cubicBezTo>
                  <a:cubicBezTo>
                    <a:pt x="387" y="234"/>
                    <a:pt x="700" y="254"/>
                    <a:pt x="998" y="342"/>
                  </a:cubicBezTo>
                  <a:cubicBezTo>
                    <a:pt x="1007" y="344"/>
                    <a:pt x="1015" y="345"/>
                    <a:pt x="1024" y="345"/>
                  </a:cubicBezTo>
                  <a:cubicBezTo>
                    <a:pt x="1118" y="345"/>
                    <a:pt x="1151" y="188"/>
                    <a:pt x="1045" y="162"/>
                  </a:cubicBezTo>
                  <a:cubicBezTo>
                    <a:pt x="742" y="86"/>
                    <a:pt x="431" y="77"/>
                    <a:pt x="128" y="3"/>
                  </a:cubicBezTo>
                  <a:cubicBezTo>
                    <a:pt x="121" y="1"/>
                    <a:pt x="115"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8"/>
            <p:cNvSpPr/>
            <p:nvPr/>
          </p:nvSpPr>
          <p:spPr>
            <a:xfrm>
              <a:off x="2127050" y="3809700"/>
              <a:ext cx="19600" cy="35925"/>
            </a:xfrm>
            <a:custGeom>
              <a:rect b="b" l="l" r="r" t="t"/>
              <a:pathLst>
                <a:path extrusionOk="0" h="1437" w="784">
                  <a:moveTo>
                    <a:pt x="79" y="0"/>
                  </a:moveTo>
                  <a:cubicBezTo>
                    <a:pt x="40" y="0"/>
                    <a:pt x="0" y="42"/>
                    <a:pt x="24" y="88"/>
                  </a:cubicBezTo>
                  <a:cubicBezTo>
                    <a:pt x="245" y="513"/>
                    <a:pt x="381" y="971"/>
                    <a:pt x="602" y="1394"/>
                  </a:cubicBezTo>
                  <a:cubicBezTo>
                    <a:pt x="618" y="1424"/>
                    <a:pt x="643" y="1436"/>
                    <a:pt x="668" y="1436"/>
                  </a:cubicBezTo>
                  <a:cubicBezTo>
                    <a:pt x="725" y="1436"/>
                    <a:pt x="784" y="1374"/>
                    <a:pt x="747" y="1310"/>
                  </a:cubicBezTo>
                  <a:cubicBezTo>
                    <a:pt x="513" y="895"/>
                    <a:pt x="360" y="443"/>
                    <a:pt x="126" y="29"/>
                  </a:cubicBezTo>
                  <a:cubicBezTo>
                    <a:pt x="114" y="8"/>
                    <a:pt x="96"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8"/>
            <p:cNvSpPr/>
            <p:nvPr/>
          </p:nvSpPr>
          <p:spPr>
            <a:xfrm>
              <a:off x="2467475" y="3708325"/>
              <a:ext cx="28950" cy="34950"/>
            </a:xfrm>
            <a:custGeom>
              <a:rect b="b" l="l" r="r" t="t"/>
              <a:pathLst>
                <a:path extrusionOk="0" h="1398" w="1158">
                  <a:moveTo>
                    <a:pt x="108" y="0"/>
                  </a:moveTo>
                  <a:cubicBezTo>
                    <a:pt x="52" y="0"/>
                    <a:pt x="0" y="58"/>
                    <a:pt x="31" y="126"/>
                  </a:cubicBezTo>
                  <a:cubicBezTo>
                    <a:pt x="255" y="610"/>
                    <a:pt x="556" y="1078"/>
                    <a:pt x="1002" y="1382"/>
                  </a:cubicBezTo>
                  <a:cubicBezTo>
                    <a:pt x="1018" y="1393"/>
                    <a:pt x="1033" y="1398"/>
                    <a:pt x="1047" y="1398"/>
                  </a:cubicBezTo>
                  <a:cubicBezTo>
                    <a:pt x="1115" y="1398"/>
                    <a:pt x="1157" y="1290"/>
                    <a:pt x="1087" y="1237"/>
                  </a:cubicBezTo>
                  <a:cubicBezTo>
                    <a:pt x="674" y="930"/>
                    <a:pt x="458" y="457"/>
                    <a:pt x="178" y="41"/>
                  </a:cubicBezTo>
                  <a:cubicBezTo>
                    <a:pt x="159" y="12"/>
                    <a:pt x="133"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8"/>
            <p:cNvSpPr/>
            <p:nvPr/>
          </p:nvSpPr>
          <p:spPr>
            <a:xfrm>
              <a:off x="2457975" y="3890425"/>
              <a:ext cx="47425" cy="10300"/>
            </a:xfrm>
            <a:custGeom>
              <a:rect b="b" l="l" r="r" t="t"/>
              <a:pathLst>
                <a:path extrusionOk="0" h="412" w="1897">
                  <a:moveTo>
                    <a:pt x="134" y="0"/>
                  </a:moveTo>
                  <a:cubicBezTo>
                    <a:pt x="38" y="0"/>
                    <a:pt x="0" y="147"/>
                    <a:pt x="104" y="163"/>
                  </a:cubicBezTo>
                  <a:cubicBezTo>
                    <a:pt x="581" y="241"/>
                    <a:pt x="1043" y="411"/>
                    <a:pt x="1525" y="411"/>
                  </a:cubicBezTo>
                  <a:cubicBezTo>
                    <a:pt x="1608" y="411"/>
                    <a:pt x="1692" y="406"/>
                    <a:pt x="1777" y="395"/>
                  </a:cubicBezTo>
                  <a:cubicBezTo>
                    <a:pt x="1896" y="376"/>
                    <a:pt x="1856" y="198"/>
                    <a:pt x="1743" y="198"/>
                  </a:cubicBezTo>
                  <a:cubicBezTo>
                    <a:pt x="1737" y="198"/>
                    <a:pt x="1731" y="198"/>
                    <a:pt x="1724" y="200"/>
                  </a:cubicBezTo>
                  <a:cubicBezTo>
                    <a:pt x="1638" y="213"/>
                    <a:pt x="1552" y="219"/>
                    <a:pt x="1467" y="219"/>
                  </a:cubicBezTo>
                  <a:cubicBezTo>
                    <a:pt x="1023" y="219"/>
                    <a:pt x="584" y="62"/>
                    <a:pt x="148" y="1"/>
                  </a:cubicBezTo>
                  <a:cubicBezTo>
                    <a:pt x="143" y="1"/>
                    <a:pt x="139" y="0"/>
                    <a:pt x="1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8"/>
            <p:cNvSpPr/>
            <p:nvPr/>
          </p:nvSpPr>
          <p:spPr>
            <a:xfrm>
              <a:off x="3023075" y="3944725"/>
              <a:ext cx="32625" cy="33375"/>
            </a:xfrm>
            <a:custGeom>
              <a:rect b="b" l="l" r="r" t="t"/>
              <a:pathLst>
                <a:path extrusionOk="0" h="1335" w="1305">
                  <a:moveTo>
                    <a:pt x="104" y="0"/>
                  </a:moveTo>
                  <a:cubicBezTo>
                    <a:pt x="52" y="0"/>
                    <a:pt x="0" y="56"/>
                    <a:pt x="36" y="113"/>
                  </a:cubicBezTo>
                  <a:cubicBezTo>
                    <a:pt x="320" y="593"/>
                    <a:pt x="771" y="927"/>
                    <a:pt x="1162" y="1316"/>
                  </a:cubicBezTo>
                  <a:cubicBezTo>
                    <a:pt x="1176" y="1329"/>
                    <a:pt x="1192" y="1335"/>
                    <a:pt x="1207" y="1335"/>
                  </a:cubicBezTo>
                  <a:cubicBezTo>
                    <a:pt x="1259" y="1335"/>
                    <a:pt x="1304" y="1267"/>
                    <a:pt x="1256" y="1220"/>
                  </a:cubicBezTo>
                  <a:cubicBezTo>
                    <a:pt x="878" y="839"/>
                    <a:pt x="439" y="509"/>
                    <a:pt x="166" y="38"/>
                  </a:cubicBezTo>
                  <a:cubicBezTo>
                    <a:pt x="150" y="11"/>
                    <a:pt x="127" y="0"/>
                    <a:pt x="1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8"/>
            <p:cNvSpPr/>
            <p:nvPr/>
          </p:nvSpPr>
          <p:spPr>
            <a:xfrm>
              <a:off x="2793075" y="3667075"/>
              <a:ext cx="31825" cy="22100"/>
            </a:xfrm>
            <a:custGeom>
              <a:rect b="b" l="l" r="r" t="t"/>
              <a:pathLst>
                <a:path extrusionOk="0" h="884" w="1273">
                  <a:moveTo>
                    <a:pt x="133" y="0"/>
                  </a:moveTo>
                  <a:cubicBezTo>
                    <a:pt x="48" y="0"/>
                    <a:pt x="1" y="127"/>
                    <a:pt x="85" y="191"/>
                  </a:cubicBezTo>
                  <a:cubicBezTo>
                    <a:pt x="412" y="439"/>
                    <a:pt x="751" y="655"/>
                    <a:pt x="1100" y="868"/>
                  </a:cubicBezTo>
                  <a:cubicBezTo>
                    <a:pt x="1117" y="879"/>
                    <a:pt x="1134" y="883"/>
                    <a:pt x="1149" y="883"/>
                  </a:cubicBezTo>
                  <a:cubicBezTo>
                    <a:pt x="1227" y="883"/>
                    <a:pt x="1272" y="766"/>
                    <a:pt x="1192" y="709"/>
                  </a:cubicBezTo>
                  <a:cubicBezTo>
                    <a:pt x="864" y="463"/>
                    <a:pt x="539" y="228"/>
                    <a:pt x="187" y="17"/>
                  </a:cubicBezTo>
                  <a:cubicBezTo>
                    <a:pt x="168" y="5"/>
                    <a:pt x="149"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8"/>
            <p:cNvSpPr/>
            <p:nvPr/>
          </p:nvSpPr>
          <p:spPr>
            <a:xfrm>
              <a:off x="2829125" y="3470250"/>
              <a:ext cx="34350" cy="23850"/>
            </a:xfrm>
            <a:custGeom>
              <a:rect b="b" l="l" r="r" t="t"/>
              <a:pathLst>
                <a:path extrusionOk="0" h="954" w="1374">
                  <a:moveTo>
                    <a:pt x="169" y="1"/>
                  </a:moveTo>
                  <a:cubicBezTo>
                    <a:pt x="42" y="1"/>
                    <a:pt x="0" y="203"/>
                    <a:pt x="142" y="250"/>
                  </a:cubicBezTo>
                  <a:cubicBezTo>
                    <a:pt x="520" y="373"/>
                    <a:pt x="800" y="704"/>
                    <a:pt x="1119" y="929"/>
                  </a:cubicBezTo>
                  <a:cubicBezTo>
                    <a:pt x="1143" y="946"/>
                    <a:pt x="1167" y="954"/>
                    <a:pt x="1190" y="954"/>
                  </a:cubicBezTo>
                  <a:cubicBezTo>
                    <a:pt x="1300" y="954"/>
                    <a:pt x="1373" y="778"/>
                    <a:pt x="1255" y="696"/>
                  </a:cubicBezTo>
                  <a:cubicBezTo>
                    <a:pt x="907" y="461"/>
                    <a:pt x="617" y="134"/>
                    <a:pt x="209" y="7"/>
                  </a:cubicBezTo>
                  <a:cubicBezTo>
                    <a:pt x="195" y="3"/>
                    <a:pt x="182" y="1"/>
                    <a:pt x="1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8"/>
            <p:cNvSpPr/>
            <p:nvPr/>
          </p:nvSpPr>
          <p:spPr>
            <a:xfrm>
              <a:off x="2498550" y="3556000"/>
              <a:ext cx="23925" cy="16850"/>
            </a:xfrm>
            <a:custGeom>
              <a:rect b="b" l="l" r="r" t="t"/>
              <a:pathLst>
                <a:path extrusionOk="0" h="674" w="957">
                  <a:moveTo>
                    <a:pt x="159" y="1"/>
                  </a:moveTo>
                  <a:cubicBezTo>
                    <a:pt x="60" y="1"/>
                    <a:pt x="0" y="153"/>
                    <a:pt x="101" y="223"/>
                  </a:cubicBezTo>
                  <a:cubicBezTo>
                    <a:pt x="301" y="365"/>
                    <a:pt x="500" y="508"/>
                    <a:pt x="700" y="648"/>
                  </a:cubicBezTo>
                  <a:cubicBezTo>
                    <a:pt x="724" y="666"/>
                    <a:pt x="748" y="673"/>
                    <a:pt x="771" y="673"/>
                  </a:cubicBezTo>
                  <a:cubicBezTo>
                    <a:pt x="880" y="673"/>
                    <a:pt x="956" y="496"/>
                    <a:pt x="835" y="418"/>
                  </a:cubicBezTo>
                  <a:cubicBezTo>
                    <a:pt x="630" y="285"/>
                    <a:pt x="425" y="154"/>
                    <a:pt x="221" y="21"/>
                  </a:cubicBezTo>
                  <a:cubicBezTo>
                    <a:pt x="199" y="7"/>
                    <a:pt x="178"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8"/>
            <p:cNvSpPr/>
            <p:nvPr/>
          </p:nvSpPr>
          <p:spPr>
            <a:xfrm>
              <a:off x="2212625" y="3642625"/>
              <a:ext cx="15550" cy="7575"/>
            </a:xfrm>
            <a:custGeom>
              <a:rect b="b" l="l" r="r" t="t"/>
              <a:pathLst>
                <a:path extrusionOk="0" h="303" w="622">
                  <a:moveTo>
                    <a:pt x="149" y="1"/>
                  </a:moveTo>
                  <a:cubicBezTo>
                    <a:pt x="140" y="1"/>
                    <a:pt x="130" y="1"/>
                    <a:pt x="121" y="2"/>
                  </a:cubicBezTo>
                  <a:cubicBezTo>
                    <a:pt x="9" y="17"/>
                    <a:pt x="0" y="189"/>
                    <a:pt x="112" y="189"/>
                  </a:cubicBezTo>
                  <a:cubicBezTo>
                    <a:pt x="115" y="189"/>
                    <a:pt x="118" y="189"/>
                    <a:pt x="121" y="188"/>
                  </a:cubicBezTo>
                  <a:cubicBezTo>
                    <a:pt x="126" y="188"/>
                    <a:pt x="132" y="188"/>
                    <a:pt x="138" y="188"/>
                  </a:cubicBezTo>
                  <a:cubicBezTo>
                    <a:pt x="258" y="188"/>
                    <a:pt x="344" y="302"/>
                    <a:pt x="476" y="302"/>
                  </a:cubicBezTo>
                  <a:cubicBezTo>
                    <a:pt x="482" y="302"/>
                    <a:pt x="487" y="302"/>
                    <a:pt x="493" y="302"/>
                  </a:cubicBezTo>
                  <a:cubicBezTo>
                    <a:pt x="619" y="290"/>
                    <a:pt x="621" y="98"/>
                    <a:pt x="507" y="98"/>
                  </a:cubicBezTo>
                  <a:cubicBezTo>
                    <a:pt x="502" y="98"/>
                    <a:pt x="498" y="99"/>
                    <a:pt x="493" y="99"/>
                  </a:cubicBezTo>
                  <a:cubicBezTo>
                    <a:pt x="485" y="100"/>
                    <a:pt x="477" y="101"/>
                    <a:pt x="469" y="101"/>
                  </a:cubicBezTo>
                  <a:cubicBezTo>
                    <a:pt x="356" y="101"/>
                    <a:pt x="272"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8"/>
            <p:cNvSpPr/>
            <p:nvPr/>
          </p:nvSpPr>
          <p:spPr>
            <a:xfrm>
              <a:off x="2309400" y="3483225"/>
              <a:ext cx="19950" cy="24875"/>
            </a:xfrm>
            <a:custGeom>
              <a:rect b="b" l="l" r="r" t="t"/>
              <a:pathLst>
                <a:path extrusionOk="0" h="995" w="798">
                  <a:moveTo>
                    <a:pt x="132" y="0"/>
                  </a:moveTo>
                  <a:cubicBezTo>
                    <a:pt x="68" y="0"/>
                    <a:pt x="0" y="78"/>
                    <a:pt x="44" y="141"/>
                  </a:cubicBezTo>
                  <a:cubicBezTo>
                    <a:pt x="224" y="398"/>
                    <a:pt x="297" y="767"/>
                    <a:pt x="545" y="964"/>
                  </a:cubicBezTo>
                  <a:cubicBezTo>
                    <a:pt x="573" y="986"/>
                    <a:pt x="601" y="995"/>
                    <a:pt x="627" y="995"/>
                  </a:cubicBezTo>
                  <a:cubicBezTo>
                    <a:pt x="728" y="995"/>
                    <a:pt x="798" y="858"/>
                    <a:pt x="687" y="779"/>
                  </a:cubicBezTo>
                  <a:cubicBezTo>
                    <a:pt x="580" y="701"/>
                    <a:pt x="519" y="571"/>
                    <a:pt x="457" y="456"/>
                  </a:cubicBezTo>
                  <a:cubicBezTo>
                    <a:pt x="379" y="306"/>
                    <a:pt x="294" y="164"/>
                    <a:pt x="190" y="29"/>
                  </a:cubicBezTo>
                  <a:cubicBezTo>
                    <a:pt x="174" y="9"/>
                    <a:pt x="153"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8"/>
            <p:cNvSpPr/>
            <p:nvPr/>
          </p:nvSpPr>
          <p:spPr>
            <a:xfrm>
              <a:off x="1931975" y="3647650"/>
              <a:ext cx="29625" cy="28425"/>
            </a:xfrm>
            <a:custGeom>
              <a:rect b="b" l="l" r="r" t="t"/>
              <a:pathLst>
                <a:path extrusionOk="0" h="1137" w="1185">
                  <a:moveTo>
                    <a:pt x="143" y="1"/>
                  </a:moveTo>
                  <a:cubicBezTo>
                    <a:pt x="73" y="1"/>
                    <a:pt x="0" y="59"/>
                    <a:pt x="20" y="148"/>
                  </a:cubicBezTo>
                  <a:cubicBezTo>
                    <a:pt x="124" y="595"/>
                    <a:pt x="593" y="872"/>
                    <a:pt x="946" y="1114"/>
                  </a:cubicBezTo>
                  <a:cubicBezTo>
                    <a:pt x="968" y="1130"/>
                    <a:pt x="990" y="1136"/>
                    <a:pt x="1011" y="1136"/>
                  </a:cubicBezTo>
                  <a:cubicBezTo>
                    <a:pt x="1114" y="1136"/>
                    <a:pt x="1184" y="972"/>
                    <a:pt x="1071" y="896"/>
                  </a:cubicBezTo>
                  <a:cubicBezTo>
                    <a:pt x="773" y="694"/>
                    <a:pt x="341" y="461"/>
                    <a:pt x="247" y="86"/>
                  </a:cubicBezTo>
                  <a:cubicBezTo>
                    <a:pt x="233" y="27"/>
                    <a:pt x="189"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8"/>
            <p:cNvSpPr/>
            <p:nvPr/>
          </p:nvSpPr>
          <p:spPr>
            <a:xfrm>
              <a:off x="2191275" y="3742325"/>
              <a:ext cx="32950" cy="27100"/>
            </a:xfrm>
            <a:custGeom>
              <a:rect b="b" l="l" r="r" t="t"/>
              <a:pathLst>
                <a:path extrusionOk="0" h="1084" w="1318">
                  <a:moveTo>
                    <a:pt x="174" y="0"/>
                  </a:moveTo>
                  <a:cubicBezTo>
                    <a:pt x="85" y="0"/>
                    <a:pt x="0" y="126"/>
                    <a:pt x="79" y="221"/>
                  </a:cubicBezTo>
                  <a:cubicBezTo>
                    <a:pt x="217" y="387"/>
                    <a:pt x="400" y="511"/>
                    <a:pt x="578" y="629"/>
                  </a:cubicBezTo>
                  <a:cubicBezTo>
                    <a:pt x="783" y="768"/>
                    <a:pt x="966" y="924"/>
                    <a:pt x="1165" y="1066"/>
                  </a:cubicBezTo>
                  <a:cubicBezTo>
                    <a:pt x="1182" y="1078"/>
                    <a:pt x="1199" y="1083"/>
                    <a:pt x="1214" y="1083"/>
                  </a:cubicBezTo>
                  <a:cubicBezTo>
                    <a:pt x="1276" y="1083"/>
                    <a:pt x="1318" y="999"/>
                    <a:pt x="1292" y="939"/>
                  </a:cubicBezTo>
                  <a:cubicBezTo>
                    <a:pt x="1208" y="754"/>
                    <a:pt x="1012" y="636"/>
                    <a:pt x="849" y="523"/>
                  </a:cubicBezTo>
                  <a:cubicBezTo>
                    <a:pt x="642" y="376"/>
                    <a:pt x="417" y="243"/>
                    <a:pt x="256" y="44"/>
                  </a:cubicBezTo>
                  <a:cubicBezTo>
                    <a:pt x="232" y="13"/>
                    <a:pt x="203"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8"/>
            <p:cNvSpPr/>
            <p:nvPr/>
          </p:nvSpPr>
          <p:spPr>
            <a:xfrm>
              <a:off x="2108500" y="3952050"/>
              <a:ext cx="61050" cy="30425"/>
            </a:xfrm>
            <a:custGeom>
              <a:rect b="b" l="l" r="r" t="t"/>
              <a:pathLst>
                <a:path extrusionOk="0" h="1217" w="2442">
                  <a:moveTo>
                    <a:pt x="158" y="0"/>
                  </a:moveTo>
                  <a:cubicBezTo>
                    <a:pt x="40" y="0"/>
                    <a:pt x="0" y="196"/>
                    <a:pt x="133" y="233"/>
                  </a:cubicBezTo>
                  <a:cubicBezTo>
                    <a:pt x="881" y="452"/>
                    <a:pt x="1542" y="867"/>
                    <a:pt x="2238" y="1206"/>
                  </a:cubicBezTo>
                  <a:cubicBezTo>
                    <a:pt x="2254" y="1213"/>
                    <a:pt x="2270" y="1217"/>
                    <a:pt x="2285" y="1217"/>
                  </a:cubicBezTo>
                  <a:cubicBezTo>
                    <a:pt x="2380" y="1217"/>
                    <a:pt x="2441" y="1083"/>
                    <a:pt x="2341" y="1032"/>
                  </a:cubicBezTo>
                  <a:cubicBezTo>
                    <a:pt x="1631" y="675"/>
                    <a:pt x="958" y="244"/>
                    <a:pt x="195" y="6"/>
                  </a:cubicBezTo>
                  <a:cubicBezTo>
                    <a:pt x="182" y="2"/>
                    <a:pt x="169"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8"/>
            <p:cNvSpPr/>
            <p:nvPr/>
          </p:nvSpPr>
          <p:spPr>
            <a:xfrm>
              <a:off x="1890175" y="3778300"/>
              <a:ext cx="41925" cy="36400"/>
            </a:xfrm>
            <a:custGeom>
              <a:rect b="b" l="l" r="r" t="t"/>
              <a:pathLst>
                <a:path extrusionOk="0" h="1456" w="1677">
                  <a:moveTo>
                    <a:pt x="183" y="0"/>
                  </a:moveTo>
                  <a:cubicBezTo>
                    <a:pt x="95" y="0"/>
                    <a:pt x="1" y="106"/>
                    <a:pt x="65" y="193"/>
                  </a:cubicBezTo>
                  <a:cubicBezTo>
                    <a:pt x="426" y="677"/>
                    <a:pt x="881" y="1077"/>
                    <a:pt x="1371" y="1427"/>
                  </a:cubicBezTo>
                  <a:cubicBezTo>
                    <a:pt x="1400" y="1447"/>
                    <a:pt x="1428" y="1456"/>
                    <a:pt x="1454" y="1456"/>
                  </a:cubicBezTo>
                  <a:cubicBezTo>
                    <a:pt x="1585" y="1456"/>
                    <a:pt x="1676" y="1246"/>
                    <a:pt x="1532" y="1152"/>
                  </a:cubicBezTo>
                  <a:cubicBezTo>
                    <a:pt x="1063" y="841"/>
                    <a:pt x="621" y="478"/>
                    <a:pt x="263" y="40"/>
                  </a:cubicBezTo>
                  <a:cubicBezTo>
                    <a:pt x="241" y="12"/>
                    <a:pt x="212"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8"/>
            <p:cNvSpPr/>
            <p:nvPr/>
          </p:nvSpPr>
          <p:spPr>
            <a:xfrm>
              <a:off x="2061350" y="3499550"/>
              <a:ext cx="31150" cy="32900"/>
            </a:xfrm>
            <a:custGeom>
              <a:rect b="b" l="l" r="r" t="t"/>
              <a:pathLst>
                <a:path extrusionOk="0" h="1316" w="1246">
                  <a:moveTo>
                    <a:pt x="161" y="1"/>
                  </a:moveTo>
                  <a:cubicBezTo>
                    <a:pt x="81" y="1"/>
                    <a:pt x="1" y="85"/>
                    <a:pt x="51" y="176"/>
                  </a:cubicBezTo>
                  <a:cubicBezTo>
                    <a:pt x="293" y="618"/>
                    <a:pt x="577" y="998"/>
                    <a:pt x="990" y="1291"/>
                  </a:cubicBezTo>
                  <a:cubicBezTo>
                    <a:pt x="1014" y="1308"/>
                    <a:pt x="1037" y="1315"/>
                    <a:pt x="1059" y="1315"/>
                  </a:cubicBezTo>
                  <a:cubicBezTo>
                    <a:pt x="1169" y="1315"/>
                    <a:pt x="1246" y="1139"/>
                    <a:pt x="1126" y="1058"/>
                  </a:cubicBezTo>
                  <a:cubicBezTo>
                    <a:pt x="744" y="799"/>
                    <a:pt x="483" y="452"/>
                    <a:pt x="255" y="58"/>
                  </a:cubicBezTo>
                  <a:cubicBezTo>
                    <a:pt x="232" y="18"/>
                    <a:pt x="196"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8"/>
            <p:cNvSpPr/>
            <p:nvPr/>
          </p:nvSpPr>
          <p:spPr>
            <a:xfrm>
              <a:off x="2531125" y="3356325"/>
              <a:ext cx="31650" cy="41100"/>
            </a:xfrm>
            <a:custGeom>
              <a:rect b="b" l="l" r="r" t="t"/>
              <a:pathLst>
                <a:path extrusionOk="0" h="1644" w="1266">
                  <a:moveTo>
                    <a:pt x="146" y="0"/>
                  </a:moveTo>
                  <a:cubicBezTo>
                    <a:pt x="74" y="0"/>
                    <a:pt x="0" y="64"/>
                    <a:pt x="14" y="158"/>
                  </a:cubicBezTo>
                  <a:cubicBezTo>
                    <a:pt x="100" y="754"/>
                    <a:pt x="562" y="1292"/>
                    <a:pt x="1047" y="1622"/>
                  </a:cubicBezTo>
                  <a:cubicBezTo>
                    <a:pt x="1069" y="1637"/>
                    <a:pt x="1090" y="1643"/>
                    <a:pt x="1110" y="1643"/>
                  </a:cubicBezTo>
                  <a:cubicBezTo>
                    <a:pt x="1207" y="1643"/>
                    <a:pt x="1266" y="1492"/>
                    <a:pt x="1167" y="1419"/>
                  </a:cubicBezTo>
                  <a:cubicBezTo>
                    <a:pt x="740" y="1100"/>
                    <a:pt x="413" y="601"/>
                    <a:pt x="258" y="90"/>
                  </a:cubicBezTo>
                  <a:cubicBezTo>
                    <a:pt x="238" y="27"/>
                    <a:pt x="192"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8"/>
            <p:cNvSpPr/>
            <p:nvPr/>
          </p:nvSpPr>
          <p:spPr>
            <a:xfrm>
              <a:off x="2700750" y="3305600"/>
              <a:ext cx="34100" cy="49600"/>
            </a:xfrm>
            <a:custGeom>
              <a:rect b="b" l="l" r="r" t="t"/>
              <a:pathLst>
                <a:path extrusionOk="0" h="1984" w="1364">
                  <a:moveTo>
                    <a:pt x="180" y="0"/>
                  </a:moveTo>
                  <a:cubicBezTo>
                    <a:pt x="91" y="0"/>
                    <a:pt x="0" y="74"/>
                    <a:pt x="38" y="176"/>
                  </a:cubicBezTo>
                  <a:cubicBezTo>
                    <a:pt x="279" y="832"/>
                    <a:pt x="698" y="1411"/>
                    <a:pt x="1136" y="1950"/>
                  </a:cubicBezTo>
                  <a:cubicBezTo>
                    <a:pt x="1156" y="1974"/>
                    <a:pt x="1181" y="1984"/>
                    <a:pt x="1206" y="1984"/>
                  </a:cubicBezTo>
                  <a:cubicBezTo>
                    <a:pt x="1283" y="1984"/>
                    <a:pt x="1363" y="1893"/>
                    <a:pt x="1309" y="1817"/>
                  </a:cubicBezTo>
                  <a:cubicBezTo>
                    <a:pt x="914" y="1260"/>
                    <a:pt x="642" y="655"/>
                    <a:pt x="300" y="67"/>
                  </a:cubicBezTo>
                  <a:cubicBezTo>
                    <a:pt x="272" y="20"/>
                    <a:pt x="226"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8"/>
            <p:cNvSpPr/>
            <p:nvPr/>
          </p:nvSpPr>
          <p:spPr>
            <a:xfrm>
              <a:off x="3022675" y="3287825"/>
              <a:ext cx="39625" cy="34650"/>
            </a:xfrm>
            <a:custGeom>
              <a:rect b="b" l="l" r="r" t="t"/>
              <a:pathLst>
                <a:path extrusionOk="0" h="1386" w="1585">
                  <a:moveTo>
                    <a:pt x="175" y="0"/>
                  </a:moveTo>
                  <a:cubicBezTo>
                    <a:pt x="72" y="0"/>
                    <a:pt x="1" y="165"/>
                    <a:pt x="114" y="241"/>
                  </a:cubicBezTo>
                  <a:cubicBezTo>
                    <a:pt x="584" y="554"/>
                    <a:pt x="986" y="965"/>
                    <a:pt x="1390" y="1358"/>
                  </a:cubicBezTo>
                  <a:cubicBezTo>
                    <a:pt x="1409" y="1377"/>
                    <a:pt x="1431" y="1385"/>
                    <a:pt x="1452" y="1385"/>
                  </a:cubicBezTo>
                  <a:cubicBezTo>
                    <a:pt x="1522" y="1385"/>
                    <a:pt x="1584" y="1293"/>
                    <a:pt x="1520" y="1227"/>
                  </a:cubicBezTo>
                  <a:cubicBezTo>
                    <a:pt x="1118" y="803"/>
                    <a:pt x="717" y="369"/>
                    <a:pt x="241" y="23"/>
                  </a:cubicBezTo>
                  <a:cubicBezTo>
                    <a:pt x="218" y="7"/>
                    <a:pt x="196" y="0"/>
                    <a:pt x="1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8"/>
            <p:cNvSpPr/>
            <p:nvPr/>
          </p:nvSpPr>
          <p:spPr>
            <a:xfrm>
              <a:off x="2944000" y="3393050"/>
              <a:ext cx="12200" cy="19850"/>
            </a:xfrm>
            <a:custGeom>
              <a:rect b="b" l="l" r="r" t="t"/>
              <a:pathLst>
                <a:path extrusionOk="0" h="794" w="488">
                  <a:moveTo>
                    <a:pt x="82" y="1"/>
                  </a:moveTo>
                  <a:cubicBezTo>
                    <a:pt x="43" y="1"/>
                    <a:pt x="1" y="35"/>
                    <a:pt x="9" y="85"/>
                  </a:cubicBezTo>
                  <a:cubicBezTo>
                    <a:pt x="53" y="338"/>
                    <a:pt x="153" y="546"/>
                    <a:pt x="302" y="754"/>
                  </a:cubicBezTo>
                  <a:cubicBezTo>
                    <a:pt x="322" y="782"/>
                    <a:pt x="347" y="793"/>
                    <a:pt x="372" y="793"/>
                  </a:cubicBezTo>
                  <a:cubicBezTo>
                    <a:pt x="433" y="793"/>
                    <a:pt x="488" y="720"/>
                    <a:pt x="434" y="652"/>
                  </a:cubicBezTo>
                  <a:cubicBezTo>
                    <a:pt x="289" y="466"/>
                    <a:pt x="190" y="280"/>
                    <a:pt x="139" y="49"/>
                  </a:cubicBezTo>
                  <a:cubicBezTo>
                    <a:pt x="132" y="15"/>
                    <a:pt x="108" y="1"/>
                    <a:pt x="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8"/>
            <p:cNvSpPr/>
            <p:nvPr/>
          </p:nvSpPr>
          <p:spPr>
            <a:xfrm>
              <a:off x="3125175" y="3493850"/>
              <a:ext cx="34250" cy="38550"/>
            </a:xfrm>
            <a:custGeom>
              <a:rect b="b" l="l" r="r" t="t"/>
              <a:pathLst>
                <a:path extrusionOk="0" h="1542" w="1370">
                  <a:moveTo>
                    <a:pt x="113" y="0"/>
                  </a:moveTo>
                  <a:cubicBezTo>
                    <a:pt x="35" y="0"/>
                    <a:pt x="0" y="111"/>
                    <a:pt x="73" y="158"/>
                  </a:cubicBezTo>
                  <a:cubicBezTo>
                    <a:pt x="324" y="320"/>
                    <a:pt x="557" y="488"/>
                    <a:pt x="740" y="726"/>
                  </a:cubicBezTo>
                  <a:cubicBezTo>
                    <a:pt x="920" y="961"/>
                    <a:pt x="1049" y="1232"/>
                    <a:pt x="1177" y="1493"/>
                  </a:cubicBezTo>
                  <a:cubicBezTo>
                    <a:pt x="1194" y="1527"/>
                    <a:pt x="1220" y="1541"/>
                    <a:pt x="1247" y="1541"/>
                  </a:cubicBezTo>
                  <a:cubicBezTo>
                    <a:pt x="1307" y="1541"/>
                    <a:pt x="1369" y="1474"/>
                    <a:pt x="1336" y="1401"/>
                  </a:cubicBezTo>
                  <a:cubicBezTo>
                    <a:pt x="1086" y="846"/>
                    <a:pt x="776" y="177"/>
                    <a:pt x="137" y="4"/>
                  </a:cubicBezTo>
                  <a:cubicBezTo>
                    <a:pt x="128" y="1"/>
                    <a:pt x="12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8"/>
            <p:cNvSpPr/>
            <p:nvPr/>
          </p:nvSpPr>
          <p:spPr>
            <a:xfrm>
              <a:off x="3170275" y="3893275"/>
              <a:ext cx="58100" cy="21125"/>
            </a:xfrm>
            <a:custGeom>
              <a:rect b="b" l="l" r="r" t="t"/>
              <a:pathLst>
                <a:path extrusionOk="0" h="845" w="2324">
                  <a:moveTo>
                    <a:pt x="151" y="0"/>
                  </a:moveTo>
                  <a:cubicBezTo>
                    <a:pt x="40" y="0"/>
                    <a:pt x="0" y="182"/>
                    <a:pt x="125" y="216"/>
                  </a:cubicBezTo>
                  <a:cubicBezTo>
                    <a:pt x="821" y="405"/>
                    <a:pt x="1500" y="654"/>
                    <a:pt x="2195" y="842"/>
                  </a:cubicBezTo>
                  <a:cubicBezTo>
                    <a:pt x="2203" y="844"/>
                    <a:pt x="2211" y="845"/>
                    <a:pt x="2218" y="845"/>
                  </a:cubicBezTo>
                  <a:cubicBezTo>
                    <a:pt x="2298" y="845"/>
                    <a:pt x="2324" y="724"/>
                    <a:pt x="2236" y="698"/>
                  </a:cubicBezTo>
                  <a:cubicBezTo>
                    <a:pt x="1545" y="488"/>
                    <a:pt x="875" y="217"/>
                    <a:pt x="184" y="5"/>
                  </a:cubicBezTo>
                  <a:cubicBezTo>
                    <a:pt x="172" y="2"/>
                    <a:pt x="161"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8"/>
            <p:cNvSpPr/>
            <p:nvPr/>
          </p:nvSpPr>
          <p:spPr>
            <a:xfrm>
              <a:off x="2261775" y="3565725"/>
              <a:ext cx="36050" cy="28225"/>
            </a:xfrm>
            <a:custGeom>
              <a:rect b="b" l="l" r="r" t="t"/>
              <a:pathLst>
                <a:path extrusionOk="0" h="1129" w="1442">
                  <a:moveTo>
                    <a:pt x="218" y="0"/>
                  </a:moveTo>
                  <a:cubicBezTo>
                    <a:pt x="101" y="0"/>
                    <a:pt x="1" y="146"/>
                    <a:pt x="107" y="241"/>
                  </a:cubicBezTo>
                  <a:cubicBezTo>
                    <a:pt x="448" y="539"/>
                    <a:pt x="860" y="737"/>
                    <a:pt x="1157" y="1090"/>
                  </a:cubicBezTo>
                  <a:cubicBezTo>
                    <a:pt x="1182" y="1117"/>
                    <a:pt x="1213" y="1129"/>
                    <a:pt x="1244" y="1129"/>
                  </a:cubicBezTo>
                  <a:cubicBezTo>
                    <a:pt x="1341" y="1129"/>
                    <a:pt x="1441" y="1016"/>
                    <a:pt x="1370" y="925"/>
                  </a:cubicBezTo>
                  <a:cubicBezTo>
                    <a:pt x="1093" y="554"/>
                    <a:pt x="694" y="226"/>
                    <a:pt x="281" y="16"/>
                  </a:cubicBezTo>
                  <a:cubicBezTo>
                    <a:pt x="260" y="5"/>
                    <a:pt x="239" y="0"/>
                    <a:pt x="2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8"/>
            <p:cNvSpPr/>
            <p:nvPr/>
          </p:nvSpPr>
          <p:spPr>
            <a:xfrm>
              <a:off x="1762850" y="3636600"/>
              <a:ext cx="32100" cy="44400"/>
            </a:xfrm>
            <a:custGeom>
              <a:rect b="b" l="l" r="r" t="t"/>
              <a:pathLst>
                <a:path extrusionOk="0" h="1776" w="1284">
                  <a:moveTo>
                    <a:pt x="131" y="1"/>
                  </a:moveTo>
                  <a:cubicBezTo>
                    <a:pt x="67" y="1"/>
                    <a:pt x="1" y="55"/>
                    <a:pt x="29" y="127"/>
                  </a:cubicBezTo>
                  <a:cubicBezTo>
                    <a:pt x="269" y="721"/>
                    <a:pt x="610" y="1279"/>
                    <a:pt x="1053" y="1742"/>
                  </a:cubicBezTo>
                  <a:cubicBezTo>
                    <a:pt x="1076" y="1766"/>
                    <a:pt x="1101" y="1776"/>
                    <a:pt x="1126" y="1776"/>
                  </a:cubicBezTo>
                  <a:cubicBezTo>
                    <a:pt x="1209" y="1776"/>
                    <a:pt x="1283" y="1666"/>
                    <a:pt x="1209" y="1588"/>
                  </a:cubicBezTo>
                  <a:cubicBezTo>
                    <a:pt x="770" y="1133"/>
                    <a:pt x="511" y="600"/>
                    <a:pt x="213" y="48"/>
                  </a:cubicBezTo>
                  <a:cubicBezTo>
                    <a:pt x="196" y="15"/>
                    <a:pt x="164"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8"/>
            <p:cNvSpPr/>
            <p:nvPr/>
          </p:nvSpPr>
          <p:spPr>
            <a:xfrm>
              <a:off x="1879525" y="3512950"/>
              <a:ext cx="33975" cy="27225"/>
            </a:xfrm>
            <a:custGeom>
              <a:rect b="b" l="l" r="r" t="t"/>
              <a:pathLst>
                <a:path extrusionOk="0" h="1089" w="1359">
                  <a:moveTo>
                    <a:pt x="144" y="1"/>
                  </a:moveTo>
                  <a:cubicBezTo>
                    <a:pt x="73" y="1"/>
                    <a:pt x="0" y="82"/>
                    <a:pt x="50" y="153"/>
                  </a:cubicBezTo>
                  <a:cubicBezTo>
                    <a:pt x="323" y="536"/>
                    <a:pt x="739" y="800"/>
                    <a:pt x="1117" y="1067"/>
                  </a:cubicBezTo>
                  <a:cubicBezTo>
                    <a:pt x="1139" y="1082"/>
                    <a:pt x="1162" y="1089"/>
                    <a:pt x="1183" y="1089"/>
                  </a:cubicBezTo>
                  <a:cubicBezTo>
                    <a:pt x="1287" y="1089"/>
                    <a:pt x="1359" y="923"/>
                    <a:pt x="1245" y="847"/>
                  </a:cubicBezTo>
                  <a:cubicBezTo>
                    <a:pt x="876" y="605"/>
                    <a:pt x="506" y="362"/>
                    <a:pt x="209" y="31"/>
                  </a:cubicBezTo>
                  <a:cubicBezTo>
                    <a:pt x="191" y="10"/>
                    <a:pt x="167"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8"/>
            <p:cNvSpPr/>
            <p:nvPr/>
          </p:nvSpPr>
          <p:spPr>
            <a:xfrm>
              <a:off x="1741775" y="3785150"/>
              <a:ext cx="45025" cy="37900"/>
            </a:xfrm>
            <a:custGeom>
              <a:rect b="b" l="l" r="r" t="t"/>
              <a:pathLst>
                <a:path extrusionOk="0" h="1516" w="1801">
                  <a:moveTo>
                    <a:pt x="188" y="1"/>
                  </a:moveTo>
                  <a:cubicBezTo>
                    <a:pt x="76" y="1"/>
                    <a:pt x="1" y="164"/>
                    <a:pt x="122" y="215"/>
                  </a:cubicBezTo>
                  <a:cubicBezTo>
                    <a:pt x="737" y="481"/>
                    <a:pt x="1182" y="965"/>
                    <a:pt x="1590" y="1484"/>
                  </a:cubicBezTo>
                  <a:cubicBezTo>
                    <a:pt x="1608" y="1506"/>
                    <a:pt x="1630" y="1515"/>
                    <a:pt x="1653" y="1515"/>
                  </a:cubicBezTo>
                  <a:cubicBezTo>
                    <a:pt x="1724" y="1515"/>
                    <a:pt x="1800" y="1430"/>
                    <a:pt x="1749" y="1361"/>
                  </a:cubicBezTo>
                  <a:cubicBezTo>
                    <a:pt x="1333" y="817"/>
                    <a:pt x="878" y="300"/>
                    <a:pt x="240" y="12"/>
                  </a:cubicBezTo>
                  <a:cubicBezTo>
                    <a:pt x="222" y="4"/>
                    <a:pt x="205"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8"/>
            <p:cNvSpPr/>
            <p:nvPr/>
          </p:nvSpPr>
          <p:spPr>
            <a:xfrm>
              <a:off x="1514575" y="3744800"/>
              <a:ext cx="38875" cy="45600"/>
            </a:xfrm>
            <a:custGeom>
              <a:rect b="b" l="l" r="r" t="t"/>
              <a:pathLst>
                <a:path extrusionOk="0" h="1824" w="1555">
                  <a:moveTo>
                    <a:pt x="181" y="0"/>
                  </a:moveTo>
                  <a:cubicBezTo>
                    <a:pt x="93" y="0"/>
                    <a:pt x="0" y="98"/>
                    <a:pt x="50" y="205"/>
                  </a:cubicBezTo>
                  <a:cubicBezTo>
                    <a:pt x="338" y="813"/>
                    <a:pt x="772" y="1300"/>
                    <a:pt x="1235" y="1778"/>
                  </a:cubicBezTo>
                  <a:cubicBezTo>
                    <a:pt x="1266" y="1810"/>
                    <a:pt x="1301" y="1823"/>
                    <a:pt x="1335" y="1823"/>
                  </a:cubicBezTo>
                  <a:cubicBezTo>
                    <a:pt x="1451" y="1823"/>
                    <a:pt x="1554" y="1670"/>
                    <a:pt x="1448" y="1564"/>
                  </a:cubicBezTo>
                  <a:cubicBezTo>
                    <a:pt x="994" y="1109"/>
                    <a:pt x="571" y="649"/>
                    <a:pt x="283" y="69"/>
                  </a:cubicBezTo>
                  <a:cubicBezTo>
                    <a:pt x="259" y="20"/>
                    <a:pt x="221" y="0"/>
                    <a:pt x="1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8"/>
            <p:cNvSpPr/>
            <p:nvPr/>
          </p:nvSpPr>
          <p:spPr>
            <a:xfrm>
              <a:off x="2190900" y="3311675"/>
              <a:ext cx="18000" cy="48925"/>
            </a:xfrm>
            <a:custGeom>
              <a:rect b="b" l="l" r="r" t="t"/>
              <a:pathLst>
                <a:path extrusionOk="0" h="1957" w="720">
                  <a:moveTo>
                    <a:pt x="203" y="0"/>
                  </a:moveTo>
                  <a:cubicBezTo>
                    <a:pt x="154" y="0"/>
                    <a:pt x="107" y="27"/>
                    <a:pt x="97" y="84"/>
                  </a:cubicBezTo>
                  <a:cubicBezTo>
                    <a:pt x="1" y="695"/>
                    <a:pt x="129" y="1338"/>
                    <a:pt x="413" y="1884"/>
                  </a:cubicBezTo>
                  <a:cubicBezTo>
                    <a:pt x="439" y="1935"/>
                    <a:pt x="482" y="1956"/>
                    <a:pt x="525" y="1956"/>
                  </a:cubicBezTo>
                  <a:cubicBezTo>
                    <a:pt x="620" y="1956"/>
                    <a:pt x="720" y="1852"/>
                    <a:pt x="658" y="1740"/>
                  </a:cubicBezTo>
                  <a:cubicBezTo>
                    <a:pt x="385" y="1239"/>
                    <a:pt x="292" y="681"/>
                    <a:pt x="329" y="117"/>
                  </a:cubicBezTo>
                  <a:cubicBezTo>
                    <a:pt x="332" y="43"/>
                    <a:pt x="266" y="0"/>
                    <a:pt x="2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8"/>
            <p:cNvSpPr/>
            <p:nvPr/>
          </p:nvSpPr>
          <p:spPr>
            <a:xfrm>
              <a:off x="2409150" y="3160475"/>
              <a:ext cx="9900" cy="43950"/>
            </a:xfrm>
            <a:custGeom>
              <a:rect b="b" l="l" r="r" t="t"/>
              <a:pathLst>
                <a:path extrusionOk="0" h="1758" w="396">
                  <a:moveTo>
                    <a:pt x="173" y="1"/>
                  </a:moveTo>
                  <a:cubicBezTo>
                    <a:pt x="122" y="1"/>
                    <a:pt x="68" y="33"/>
                    <a:pt x="61" y="97"/>
                  </a:cubicBezTo>
                  <a:cubicBezTo>
                    <a:pt x="0" y="637"/>
                    <a:pt x="87" y="1156"/>
                    <a:pt x="186" y="1684"/>
                  </a:cubicBezTo>
                  <a:cubicBezTo>
                    <a:pt x="197" y="1735"/>
                    <a:pt x="234" y="1757"/>
                    <a:pt x="273" y="1757"/>
                  </a:cubicBezTo>
                  <a:cubicBezTo>
                    <a:pt x="332" y="1757"/>
                    <a:pt x="396" y="1707"/>
                    <a:pt x="381" y="1631"/>
                  </a:cubicBezTo>
                  <a:cubicBezTo>
                    <a:pt x="285" y="1121"/>
                    <a:pt x="206" y="617"/>
                    <a:pt x="262" y="97"/>
                  </a:cubicBezTo>
                  <a:cubicBezTo>
                    <a:pt x="270" y="33"/>
                    <a:pt x="223" y="1"/>
                    <a:pt x="1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8"/>
            <p:cNvSpPr/>
            <p:nvPr/>
          </p:nvSpPr>
          <p:spPr>
            <a:xfrm>
              <a:off x="2017500" y="3292750"/>
              <a:ext cx="26475" cy="29250"/>
            </a:xfrm>
            <a:custGeom>
              <a:rect b="b" l="l" r="r" t="t"/>
              <a:pathLst>
                <a:path extrusionOk="0" h="1170" w="1059">
                  <a:moveTo>
                    <a:pt x="142" y="1"/>
                  </a:moveTo>
                  <a:cubicBezTo>
                    <a:pt x="67" y="1"/>
                    <a:pt x="0" y="82"/>
                    <a:pt x="44" y="165"/>
                  </a:cubicBezTo>
                  <a:cubicBezTo>
                    <a:pt x="227" y="505"/>
                    <a:pt x="477" y="800"/>
                    <a:pt x="713" y="1105"/>
                  </a:cubicBezTo>
                  <a:cubicBezTo>
                    <a:pt x="748" y="1151"/>
                    <a:pt x="795" y="1170"/>
                    <a:pt x="842" y="1170"/>
                  </a:cubicBezTo>
                  <a:cubicBezTo>
                    <a:pt x="953" y="1170"/>
                    <a:pt x="1059" y="1062"/>
                    <a:pt x="974" y="953"/>
                  </a:cubicBezTo>
                  <a:cubicBezTo>
                    <a:pt x="731" y="637"/>
                    <a:pt x="506" y="305"/>
                    <a:pt x="217" y="32"/>
                  </a:cubicBezTo>
                  <a:cubicBezTo>
                    <a:pt x="193" y="10"/>
                    <a:pt x="167"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8"/>
            <p:cNvSpPr/>
            <p:nvPr/>
          </p:nvSpPr>
          <p:spPr>
            <a:xfrm>
              <a:off x="1772150" y="3432750"/>
              <a:ext cx="6000" cy="4625"/>
            </a:xfrm>
            <a:custGeom>
              <a:rect b="b" l="l" r="r" t="t"/>
              <a:pathLst>
                <a:path extrusionOk="0" h="185" w="240">
                  <a:moveTo>
                    <a:pt x="120" y="0"/>
                  </a:moveTo>
                  <a:cubicBezTo>
                    <a:pt x="0" y="0"/>
                    <a:pt x="0" y="185"/>
                    <a:pt x="120" y="185"/>
                  </a:cubicBezTo>
                  <a:cubicBezTo>
                    <a:pt x="239" y="185"/>
                    <a:pt x="239"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8"/>
            <p:cNvSpPr/>
            <p:nvPr/>
          </p:nvSpPr>
          <p:spPr>
            <a:xfrm>
              <a:off x="1568375" y="3589750"/>
              <a:ext cx="38000" cy="22575"/>
            </a:xfrm>
            <a:custGeom>
              <a:rect b="b" l="l" r="r" t="t"/>
              <a:pathLst>
                <a:path extrusionOk="0" h="903" w="1520">
                  <a:moveTo>
                    <a:pt x="160" y="1"/>
                  </a:moveTo>
                  <a:cubicBezTo>
                    <a:pt x="63" y="1"/>
                    <a:pt x="0" y="152"/>
                    <a:pt x="102" y="224"/>
                  </a:cubicBezTo>
                  <a:cubicBezTo>
                    <a:pt x="482" y="484"/>
                    <a:pt x="866" y="756"/>
                    <a:pt x="1307" y="897"/>
                  </a:cubicBezTo>
                  <a:cubicBezTo>
                    <a:pt x="1321" y="901"/>
                    <a:pt x="1334" y="903"/>
                    <a:pt x="1346" y="903"/>
                  </a:cubicBezTo>
                  <a:cubicBezTo>
                    <a:pt x="1475" y="903"/>
                    <a:pt x="1519" y="696"/>
                    <a:pt x="1376" y="652"/>
                  </a:cubicBezTo>
                  <a:cubicBezTo>
                    <a:pt x="952" y="526"/>
                    <a:pt x="585" y="263"/>
                    <a:pt x="222" y="21"/>
                  </a:cubicBezTo>
                  <a:cubicBezTo>
                    <a:pt x="200" y="7"/>
                    <a:pt x="179"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8"/>
            <p:cNvSpPr/>
            <p:nvPr/>
          </p:nvSpPr>
          <p:spPr>
            <a:xfrm>
              <a:off x="1732350" y="3387175"/>
              <a:ext cx="34050" cy="45925"/>
            </a:xfrm>
            <a:custGeom>
              <a:rect b="b" l="l" r="r" t="t"/>
              <a:pathLst>
                <a:path extrusionOk="0" h="1837" w="1362">
                  <a:moveTo>
                    <a:pt x="139" y="1"/>
                  </a:moveTo>
                  <a:cubicBezTo>
                    <a:pt x="68" y="1"/>
                    <a:pt x="0" y="76"/>
                    <a:pt x="40" y="163"/>
                  </a:cubicBezTo>
                  <a:cubicBezTo>
                    <a:pt x="311" y="745"/>
                    <a:pt x="583" y="1312"/>
                    <a:pt x="1028" y="1787"/>
                  </a:cubicBezTo>
                  <a:cubicBezTo>
                    <a:pt x="1060" y="1822"/>
                    <a:pt x="1098" y="1837"/>
                    <a:pt x="1134" y="1837"/>
                  </a:cubicBezTo>
                  <a:cubicBezTo>
                    <a:pt x="1253" y="1837"/>
                    <a:pt x="1361" y="1677"/>
                    <a:pt x="1252" y="1562"/>
                  </a:cubicBezTo>
                  <a:cubicBezTo>
                    <a:pt x="828" y="1122"/>
                    <a:pt x="561" y="562"/>
                    <a:pt x="230" y="54"/>
                  </a:cubicBezTo>
                  <a:cubicBezTo>
                    <a:pt x="205" y="16"/>
                    <a:pt x="172"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8"/>
            <p:cNvSpPr/>
            <p:nvPr/>
          </p:nvSpPr>
          <p:spPr>
            <a:xfrm>
              <a:off x="1472200" y="2423950"/>
              <a:ext cx="25075" cy="44900"/>
            </a:xfrm>
            <a:custGeom>
              <a:rect b="b" l="l" r="r" t="t"/>
              <a:pathLst>
                <a:path extrusionOk="0" h="1796" w="1003">
                  <a:moveTo>
                    <a:pt x="164" y="0"/>
                  </a:moveTo>
                  <a:cubicBezTo>
                    <a:pt x="76" y="0"/>
                    <a:pt x="0" y="117"/>
                    <a:pt x="77" y="202"/>
                  </a:cubicBezTo>
                  <a:cubicBezTo>
                    <a:pt x="436" y="598"/>
                    <a:pt x="667" y="1144"/>
                    <a:pt x="726" y="1673"/>
                  </a:cubicBezTo>
                  <a:cubicBezTo>
                    <a:pt x="734" y="1754"/>
                    <a:pt x="797" y="1795"/>
                    <a:pt x="858" y="1795"/>
                  </a:cubicBezTo>
                  <a:cubicBezTo>
                    <a:pt x="917" y="1795"/>
                    <a:pt x="974" y="1756"/>
                    <a:pt x="977" y="1673"/>
                  </a:cubicBezTo>
                  <a:cubicBezTo>
                    <a:pt x="1003" y="1070"/>
                    <a:pt x="661" y="454"/>
                    <a:pt x="244" y="35"/>
                  </a:cubicBezTo>
                  <a:cubicBezTo>
                    <a:pt x="219" y="11"/>
                    <a:pt x="191" y="0"/>
                    <a:pt x="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8"/>
            <p:cNvSpPr/>
            <p:nvPr/>
          </p:nvSpPr>
          <p:spPr>
            <a:xfrm>
              <a:off x="1295850" y="2432800"/>
              <a:ext cx="24500" cy="53775"/>
            </a:xfrm>
            <a:custGeom>
              <a:rect b="b" l="l" r="r" t="t"/>
              <a:pathLst>
                <a:path extrusionOk="0" h="2151" w="980">
                  <a:moveTo>
                    <a:pt x="143" y="1"/>
                  </a:moveTo>
                  <a:cubicBezTo>
                    <a:pt x="73" y="1"/>
                    <a:pt x="1" y="80"/>
                    <a:pt x="39" y="165"/>
                  </a:cubicBezTo>
                  <a:cubicBezTo>
                    <a:pt x="318" y="781"/>
                    <a:pt x="464" y="1418"/>
                    <a:pt x="685" y="2048"/>
                  </a:cubicBezTo>
                  <a:cubicBezTo>
                    <a:pt x="711" y="2119"/>
                    <a:pt x="765" y="2150"/>
                    <a:pt x="818" y="2150"/>
                  </a:cubicBezTo>
                  <a:cubicBezTo>
                    <a:pt x="899" y="2150"/>
                    <a:pt x="979" y="2081"/>
                    <a:pt x="962" y="1973"/>
                  </a:cubicBezTo>
                  <a:cubicBezTo>
                    <a:pt x="852" y="1298"/>
                    <a:pt x="548" y="655"/>
                    <a:pt x="228" y="57"/>
                  </a:cubicBezTo>
                  <a:cubicBezTo>
                    <a:pt x="207" y="17"/>
                    <a:pt x="175"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8"/>
            <p:cNvSpPr/>
            <p:nvPr/>
          </p:nvSpPr>
          <p:spPr>
            <a:xfrm>
              <a:off x="967850" y="2403150"/>
              <a:ext cx="33550" cy="39925"/>
            </a:xfrm>
            <a:custGeom>
              <a:rect b="b" l="l" r="r" t="t"/>
              <a:pathLst>
                <a:path extrusionOk="0" h="1597" w="1342">
                  <a:moveTo>
                    <a:pt x="128" y="0"/>
                  </a:moveTo>
                  <a:cubicBezTo>
                    <a:pt x="63" y="0"/>
                    <a:pt x="0" y="64"/>
                    <a:pt x="46" y="134"/>
                  </a:cubicBezTo>
                  <a:cubicBezTo>
                    <a:pt x="363" y="629"/>
                    <a:pt x="673" y="1131"/>
                    <a:pt x="1073" y="1559"/>
                  </a:cubicBezTo>
                  <a:cubicBezTo>
                    <a:pt x="1099" y="1586"/>
                    <a:pt x="1128" y="1597"/>
                    <a:pt x="1157" y="1597"/>
                  </a:cubicBezTo>
                  <a:cubicBezTo>
                    <a:pt x="1253" y="1597"/>
                    <a:pt x="1341" y="1468"/>
                    <a:pt x="1250" y="1380"/>
                  </a:cubicBezTo>
                  <a:cubicBezTo>
                    <a:pt x="848" y="981"/>
                    <a:pt x="529" y="505"/>
                    <a:pt x="205" y="42"/>
                  </a:cubicBezTo>
                  <a:cubicBezTo>
                    <a:pt x="185" y="12"/>
                    <a:pt x="156" y="0"/>
                    <a:pt x="1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8"/>
            <p:cNvSpPr/>
            <p:nvPr/>
          </p:nvSpPr>
          <p:spPr>
            <a:xfrm>
              <a:off x="1111150" y="2392625"/>
              <a:ext cx="8850" cy="21050"/>
            </a:xfrm>
            <a:custGeom>
              <a:rect b="b" l="l" r="r" t="t"/>
              <a:pathLst>
                <a:path extrusionOk="0" h="842" w="354">
                  <a:moveTo>
                    <a:pt x="117" y="0"/>
                  </a:moveTo>
                  <a:cubicBezTo>
                    <a:pt x="61" y="0"/>
                    <a:pt x="1" y="62"/>
                    <a:pt x="36" y="128"/>
                  </a:cubicBezTo>
                  <a:cubicBezTo>
                    <a:pt x="145" y="340"/>
                    <a:pt x="207" y="540"/>
                    <a:pt x="213" y="777"/>
                  </a:cubicBezTo>
                  <a:cubicBezTo>
                    <a:pt x="214" y="820"/>
                    <a:pt x="247" y="842"/>
                    <a:pt x="280" y="842"/>
                  </a:cubicBezTo>
                  <a:cubicBezTo>
                    <a:pt x="314" y="842"/>
                    <a:pt x="347" y="820"/>
                    <a:pt x="348" y="777"/>
                  </a:cubicBezTo>
                  <a:cubicBezTo>
                    <a:pt x="354" y="513"/>
                    <a:pt x="290" y="283"/>
                    <a:pt x="181" y="44"/>
                  </a:cubicBezTo>
                  <a:cubicBezTo>
                    <a:pt x="167" y="13"/>
                    <a:pt x="143"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8"/>
            <p:cNvSpPr/>
            <p:nvPr/>
          </p:nvSpPr>
          <p:spPr>
            <a:xfrm>
              <a:off x="1813050" y="2527100"/>
              <a:ext cx="12250" cy="49500"/>
            </a:xfrm>
            <a:custGeom>
              <a:rect b="b" l="l" r="r" t="t"/>
              <a:pathLst>
                <a:path extrusionOk="0" h="1980" w="490">
                  <a:moveTo>
                    <a:pt x="176" y="1"/>
                  </a:moveTo>
                  <a:cubicBezTo>
                    <a:pt x="89" y="1"/>
                    <a:pt x="0" y="71"/>
                    <a:pt x="34" y="178"/>
                  </a:cubicBezTo>
                  <a:cubicBezTo>
                    <a:pt x="208" y="724"/>
                    <a:pt x="199" y="1283"/>
                    <a:pt x="58" y="1835"/>
                  </a:cubicBezTo>
                  <a:cubicBezTo>
                    <a:pt x="36" y="1925"/>
                    <a:pt x="103" y="1980"/>
                    <a:pt x="172" y="1980"/>
                  </a:cubicBezTo>
                  <a:cubicBezTo>
                    <a:pt x="218" y="1980"/>
                    <a:pt x="265" y="1955"/>
                    <a:pt x="285" y="1897"/>
                  </a:cubicBezTo>
                  <a:cubicBezTo>
                    <a:pt x="489" y="1329"/>
                    <a:pt x="480" y="678"/>
                    <a:pt x="311" y="102"/>
                  </a:cubicBezTo>
                  <a:cubicBezTo>
                    <a:pt x="290" y="31"/>
                    <a:pt x="233" y="1"/>
                    <a:pt x="1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8"/>
            <p:cNvSpPr/>
            <p:nvPr/>
          </p:nvSpPr>
          <p:spPr>
            <a:xfrm>
              <a:off x="1572575" y="2640400"/>
              <a:ext cx="9850" cy="43725"/>
            </a:xfrm>
            <a:custGeom>
              <a:rect b="b" l="l" r="r" t="t"/>
              <a:pathLst>
                <a:path extrusionOk="0" h="1749" w="394">
                  <a:moveTo>
                    <a:pt x="291" y="0"/>
                  </a:moveTo>
                  <a:cubicBezTo>
                    <a:pt x="241" y="0"/>
                    <a:pt x="191" y="32"/>
                    <a:pt x="191" y="97"/>
                  </a:cubicBezTo>
                  <a:cubicBezTo>
                    <a:pt x="191" y="615"/>
                    <a:pt x="178" y="1125"/>
                    <a:pt x="23" y="1624"/>
                  </a:cubicBezTo>
                  <a:cubicBezTo>
                    <a:pt x="1" y="1700"/>
                    <a:pt x="61" y="1749"/>
                    <a:pt x="122" y="1749"/>
                  </a:cubicBezTo>
                  <a:cubicBezTo>
                    <a:pt x="162" y="1749"/>
                    <a:pt x="202" y="1727"/>
                    <a:pt x="217" y="1677"/>
                  </a:cubicBezTo>
                  <a:cubicBezTo>
                    <a:pt x="379" y="1161"/>
                    <a:pt x="394" y="634"/>
                    <a:pt x="394" y="97"/>
                  </a:cubicBezTo>
                  <a:cubicBezTo>
                    <a:pt x="392" y="32"/>
                    <a:pt x="342"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8"/>
            <p:cNvSpPr/>
            <p:nvPr/>
          </p:nvSpPr>
          <p:spPr>
            <a:xfrm>
              <a:off x="1968025" y="2595825"/>
              <a:ext cx="21025" cy="32350"/>
            </a:xfrm>
            <a:custGeom>
              <a:rect b="b" l="l" r="r" t="t"/>
              <a:pathLst>
                <a:path extrusionOk="0" h="1294" w="841">
                  <a:moveTo>
                    <a:pt x="205" y="0"/>
                  </a:moveTo>
                  <a:cubicBezTo>
                    <a:pt x="106" y="0"/>
                    <a:pt x="1" y="110"/>
                    <a:pt x="60" y="230"/>
                  </a:cubicBezTo>
                  <a:cubicBezTo>
                    <a:pt x="234" y="576"/>
                    <a:pt x="390" y="931"/>
                    <a:pt x="615" y="1244"/>
                  </a:cubicBezTo>
                  <a:cubicBezTo>
                    <a:pt x="639" y="1278"/>
                    <a:pt x="676" y="1293"/>
                    <a:pt x="712" y="1293"/>
                  </a:cubicBezTo>
                  <a:cubicBezTo>
                    <a:pt x="778" y="1293"/>
                    <a:pt x="840" y="1242"/>
                    <a:pt x="815" y="1160"/>
                  </a:cubicBezTo>
                  <a:cubicBezTo>
                    <a:pt x="694" y="780"/>
                    <a:pt x="499" y="434"/>
                    <a:pt x="322" y="77"/>
                  </a:cubicBezTo>
                  <a:cubicBezTo>
                    <a:pt x="295" y="23"/>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8"/>
            <p:cNvSpPr/>
            <p:nvPr/>
          </p:nvSpPr>
          <p:spPr>
            <a:xfrm>
              <a:off x="3991675" y="2978925"/>
              <a:ext cx="25150" cy="44875"/>
            </a:xfrm>
            <a:custGeom>
              <a:rect b="b" l="l" r="r" t="t"/>
              <a:pathLst>
                <a:path extrusionOk="0" h="1795" w="1006">
                  <a:moveTo>
                    <a:pt x="167" y="0"/>
                  </a:moveTo>
                  <a:cubicBezTo>
                    <a:pt x="78" y="0"/>
                    <a:pt x="1" y="116"/>
                    <a:pt x="80" y="202"/>
                  </a:cubicBezTo>
                  <a:cubicBezTo>
                    <a:pt x="438" y="597"/>
                    <a:pt x="670" y="1143"/>
                    <a:pt x="729" y="1672"/>
                  </a:cubicBezTo>
                  <a:cubicBezTo>
                    <a:pt x="737" y="1753"/>
                    <a:pt x="800" y="1794"/>
                    <a:pt x="860" y="1794"/>
                  </a:cubicBezTo>
                  <a:cubicBezTo>
                    <a:pt x="919" y="1794"/>
                    <a:pt x="977" y="1755"/>
                    <a:pt x="980" y="1672"/>
                  </a:cubicBezTo>
                  <a:cubicBezTo>
                    <a:pt x="1005" y="1070"/>
                    <a:pt x="663" y="453"/>
                    <a:pt x="246" y="36"/>
                  </a:cubicBezTo>
                  <a:cubicBezTo>
                    <a:pt x="221" y="11"/>
                    <a:pt x="193" y="0"/>
                    <a:pt x="1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8"/>
            <p:cNvSpPr/>
            <p:nvPr/>
          </p:nvSpPr>
          <p:spPr>
            <a:xfrm>
              <a:off x="3815325" y="2987725"/>
              <a:ext cx="24525" cy="53800"/>
            </a:xfrm>
            <a:custGeom>
              <a:rect b="b" l="l" r="r" t="t"/>
              <a:pathLst>
                <a:path extrusionOk="0" h="2152" w="981">
                  <a:moveTo>
                    <a:pt x="144" y="1"/>
                  </a:moveTo>
                  <a:cubicBezTo>
                    <a:pt x="73" y="1"/>
                    <a:pt x="1" y="81"/>
                    <a:pt x="40" y="168"/>
                  </a:cubicBezTo>
                  <a:cubicBezTo>
                    <a:pt x="319" y="782"/>
                    <a:pt x="465" y="1419"/>
                    <a:pt x="686" y="2051"/>
                  </a:cubicBezTo>
                  <a:cubicBezTo>
                    <a:pt x="712" y="2121"/>
                    <a:pt x="766" y="2152"/>
                    <a:pt x="820" y="2152"/>
                  </a:cubicBezTo>
                  <a:cubicBezTo>
                    <a:pt x="900" y="2152"/>
                    <a:pt x="980" y="2083"/>
                    <a:pt x="963" y="1975"/>
                  </a:cubicBezTo>
                  <a:cubicBezTo>
                    <a:pt x="853" y="1301"/>
                    <a:pt x="549" y="658"/>
                    <a:pt x="229" y="58"/>
                  </a:cubicBezTo>
                  <a:cubicBezTo>
                    <a:pt x="208" y="17"/>
                    <a:pt x="176"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8"/>
            <p:cNvSpPr/>
            <p:nvPr/>
          </p:nvSpPr>
          <p:spPr>
            <a:xfrm>
              <a:off x="3487375" y="2958075"/>
              <a:ext cx="33550" cy="39925"/>
            </a:xfrm>
            <a:custGeom>
              <a:rect b="b" l="l" r="r" t="t"/>
              <a:pathLst>
                <a:path extrusionOk="0" h="1597" w="1342">
                  <a:moveTo>
                    <a:pt x="128" y="0"/>
                  </a:moveTo>
                  <a:cubicBezTo>
                    <a:pt x="63" y="0"/>
                    <a:pt x="1" y="64"/>
                    <a:pt x="47" y="135"/>
                  </a:cubicBezTo>
                  <a:cubicBezTo>
                    <a:pt x="362" y="626"/>
                    <a:pt x="673" y="1130"/>
                    <a:pt x="1074" y="1558"/>
                  </a:cubicBezTo>
                  <a:cubicBezTo>
                    <a:pt x="1100" y="1585"/>
                    <a:pt x="1129" y="1597"/>
                    <a:pt x="1157" y="1597"/>
                  </a:cubicBezTo>
                  <a:cubicBezTo>
                    <a:pt x="1254" y="1597"/>
                    <a:pt x="1342" y="1467"/>
                    <a:pt x="1251" y="1380"/>
                  </a:cubicBezTo>
                  <a:cubicBezTo>
                    <a:pt x="847" y="982"/>
                    <a:pt x="529" y="507"/>
                    <a:pt x="206" y="41"/>
                  </a:cubicBezTo>
                  <a:cubicBezTo>
                    <a:pt x="185" y="12"/>
                    <a:pt x="156" y="0"/>
                    <a:pt x="1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8"/>
            <p:cNvSpPr/>
            <p:nvPr/>
          </p:nvSpPr>
          <p:spPr>
            <a:xfrm>
              <a:off x="3608725" y="2889050"/>
              <a:ext cx="8800" cy="21100"/>
            </a:xfrm>
            <a:custGeom>
              <a:rect b="b" l="l" r="r" t="t"/>
              <a:pathLst>
                <a:path extrusionOk="0" h="844" w="352">
                  <a:moveTo>
                    <a:pt x="117" y="1"/>
                  </a:moveTo>
                  <a:cubicBezTo>
                    <a:pt x="62" y="1"/>
                    <a:pt x="1" y="62"/>
                    <a:pt x="34" y="130"/>
                  </a:cubicBezTo>
                  <a:cubicBezTo>
                    <a:pt x="143" y="340"/>
                    <a:pt x="207" y="541"/>
                    <a:pt x="213" y="779"/>
                  </a:cubicBezTo>
                  <a:cubicBezTo>
                    <a:pt x="214" y="822"/>
                    <a:pt x="246" y="843"/>
                    <a:pt x="280" y="843"/>
                  </a:cubicBezTo>
                  <a:cubicBezTo>
                    <a:pt x="313" y="843"/>
                    <a:pt x="346" y="822"/>
                    <a:pt x="347" y="779"/>
                  </a:cubicBezTo>
                  <a:cubicBezTo>
                    <a:pt x="352" y="514"/>
                    <a:pt x="290" y="284"/>
                    <a:pt x="181" y="43"/>
                  </a:cubicBezTo>
                  <a:cubicBezTo>
                    <a:pt x="167" y="13"/>
                    <a:pt x="143"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8"/>
            <p:cNvSpPr/>
            <p:nvPr/>
          </p:nvSpPr>
          <p:spPr>
            <a:xfrm>
              <a:off x="3150100" y="2969850"/>
              <a:ext cx="54400" cy="30450"/>
            </a:xfrm>
            <a:custGeom>
              <a:rect b="b" l="l" r="r" t="t"/>
              <a:pathLst>
                <a:path extrusionOk="0" h="1218" w="2176">
                  <a:moveTo>
                    <a:pt x="116" y="0"/>
                  </a:moveTo>
                  <a:cubicBezTo>
                    <a:pt x="46" y="0"/>
                    <a:pt x="0" y="101"/>
                    <a:pt x="76" y="139"/>
                  </a:cubicBezTo>
                  <a:cubicBezTo>
                    <a:pt x="714" y="476"/>
                    <a:pt x="1319" y="868"/>
                    <a:pt x="1959" y="1204"/>
                  </a:cubicBezTo>
                  <a:cubicBezTo>
                    <a:pt x="1977" y="1214"/>
                    <a:pt x="1995" y="1218"/>
                    <a:pt x="2012" y="1218"/>
                  </a:cubicBezTo>
                  <a:cubicBezTo>
                    <a:pt x="2111" y="1218"/>
                    <a:pt x="2176" y="1070"/>
                    <a:pt x="2068" y="1018"/>
                  </a:cubicBezTo>
                  <a:cubicBezTo>
                    <a:pt x="1420" y="701"/>
                    <a:pt x="800" y="326"/>
                    <a:pt x="151" y="9"/>
                  </a:cubicBezTo>
                  <a:cubicBezTo>
                    <a:pt x="139" y="3"/>
                    <a:pt x="127" y="0"/>
                    <a:pt x="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8"/>
            <p:cNvSpPr/>
            <p:nvPr/>
          </p:nvSpPr>
          <p:spPr>
            <a:xfrm>
              <a:off x="4332550" y="3082050"/>
              <a:ext cx="12275" cy="49525"/>
            </a:xfrm>
            <a:custGeom>
              <a:rect b="b" l="l" r="r" t="t"/>
              <a:pathLst>
                <a:path extrusionOk="0" h="1981" w="491">
                  <a:moveTo>
                    <a:pt x="176" y="0"/>
                  </a:moveTo>
                  <a:cubicBezTo>
                    <a:pt x="89" y="0"/>
                    <a:pt x="1" y="70"/>
                    <a:pt x="35" y="178"/>
                  </a:cubicBezTo>
                  <a:cubicBezTo>
                    <a:pt x="209" y="724"/>
                    <a:pt x="200" y="1283"/>
                    <a:pt x="60" y="1835"/>
                  </a:cubicBezTo>
                  <a:cubicBezTo>
                    <a:pt x="37" y="1925"/>
                    <a:pt x="104" y="1980"/>
                    <a:pt x="173" y="1980"/>
                  </a:cubicBezTo>
                  <a:cubicBezTo>
                    <a:pt x="219" y="1980"/>
                    <a:pt x="266" y="1955"/>
                    <a:pt x="287" y="1899"/>
                  </a:cubicBezTo>
                  <a:cubicBezTo>
                    <a:pt x="491" y="1329"/>
                    <a:pt x="482" y="678"/>
                    <a:pt x="311" y="102"/>
                  </a:cubicBezTo>
                  <a:cubicBezTo>
                    <a:pt x="290" y="31"/>
                    <a:pt x="233"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8"/>
            <p:cNvSpPr/>
            <p:nvPr/>
          </p:nvSpPr>
          <p:spPr>
            <a:xfrm>
              <a:off x="4092000" y="3195325"/>
              <a:ext cx="9875" cy="43775"/>
            </a:xfrm>
            <a:custGeom>
              <a:rect b="b" l="l" r="r" t="t"/>
              <a:pathLst>
                <a:path extrusionOk="0" h="1751" w="395">
                  <a:moveTo>
                    <a:pt x="295" y="0"/>
                  </a:moveTo>
                  <a:cubicBezTo>
                    <a:pt x="244" y="0"/>
                    <a:pt x="194" y="33"/>
                    <a:pt x="194" y="99"/>
                  </a:cubicBezTo>
                  <a:cubicBezTo>
                    <a:pt x="194" y="616"/>
                    <a:pt x="179" y="1126"/>
                    <a:pt x="23" y="1627"/>
                  </a:cubicBezTo>
                  <a:cubicBezTo>
                    <a:pt x="0" y="1701"/>
                    <a:pt x="62" y="1750"/>
                    <a:pt x="123" y="1750"/>
                  </a:cubicBezTo>
                  <a:cubicBezTo>
                    <a:pt x="163" y="1750"/>
                    <a:pt x="203" y="1729"/>
                    <a:pt x="218" y="1680"/>
                  </a:cubicBezTo>
                  <a:cubicBezTo>
                    <a:pt x="379" y="1164"/>
                    <a:pt x="394" y="636"/>
                    <a:pt x="394" y="99"/>
                  </a:cubicBezTo>
                  <a:cubicBezTo>
                    <a:pt x="395" y="33"/>
                    <a:pt x="345" y="0"/>
                    <a:pt x="2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8"/>
            <p:cNvSpPr/>
            <p:nvPr/>
          </p:nvSpPr>
          <p:spPr>
            <a:xfrm>
              <a:off x="4487575" y="3150775"/>
              <a:ext cx="21000" cy="32350"/>
            </a:xfrm>
            <a:custGeom>
              <a:rect b="b" l="l" r="r" t="t"/>
              <a:pathLst>
                <a:path extrusionOk="0" h="1294" w="840">
                  <a:moveTo>
                    <a:pt x="205" y="0"/>
                  </a:moveTo>
                  <a:cubicBezTo>
                    <a:pt x="105" y="0"/>
                    <a:pt x="0" y="110"/>
                    <a:pt x="60" y="231"/>
                  </a:cubicBezTo>
                  <a:cubicBezTo>
                    <a:pt x="234" y="576"/>
                    <a:pt x="389" y="931"/>
                    <a:pt x="615" y="1246"/>
                  </a:cubicBezTo>
                  <a:cubicBezTo>
                    <a:pt x="639" y="1279"/>
                    <a:pt x="675" y="1294"/>
                    <a:pt x="711" y="1294"/>
                  </a:cubicBezTo>
                  <a:cubicBezTo>
                    <a:pt x="777" y="1294"/>
                    <a:pt x="840" y="1243"/>
                    <a:pt x="814" y="1163"/>
                  </a:cubicBezTo>
                  <a:cubicBezTo>
                    <a:pt x="693" y="780"/>
                    <a:pt x="498" y="432"/>
                    <a:pt x="321" y="77"/>
                  </a:cubicBezTo>
                  <a:cubicBezTo>
                    <a:pt x="294" y="23"/>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8"/>
            <p:cNvSpPr/>
            <p:nvPr/>
          </p:nvSpPr>
          <p:spPr>
            <a:xfrm>
              <a:off x="4770000" y="3087525"/>
              <a:ext cx="6000" cy="4650"/>
            </a:xfrm>
            <a:custGeom>
              <a:rect b="b" l="l" r="r" t="t"/>
              <a:pathLst>
                <a:path extrusionOk="0" h="186" w="240">
                  <a:moveTo>
                    <a:pt x="120" y="1"/>
                  </a:moveTo>
                  <a:cubicBezTo>
                    <a:pt x="0" y="1"/>
                    <a:pt x="0" y="185"/>
                    <a:pt x="120" y="185"/>
                  </a:cubicBezTo>
                  <a:cubicBezTo>
                    <a:pt x="239" y="185"/>
                    <a:pt x="239"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8"/>
            <p:cNvSpPr/>
            <p:nvPr/>
          </p:nvSpPr>
          <p:spPr>
            <a:xfrm>
              <a:off x="2507100" y="2819000"/>
              <a:ext cx="25850" cy="49700"/>
            </a:xfrm>
            <a:custGeom>
              <a:rect b="b" l="l" r="r" t="t"/>
              <a:pathLst>
                <a:path extrusionOk="0" h="1988" w="1034">
                  <a:moveTo>
                    <a:pt x="224" y="0"/>
                  </a:moveTo>
                  <a:cubicBezTo>
                    <a:pt x="112" y="0"/>
                    <a:pt x="0" y="116"/>
                    <a:pt x="78" y="235"/>
                  </a:cubicBezTo>
                  <a:cubicBezTo>
                    <a:pt x="411" y="749"/>
                    <a:pt x="571" y="1350"/>
                    <a:pt x="803" y="1912"/>
                  </a:cubicBezTo>
                  <a:cubicBezTo>
                    <a:pt x="823" y="1964"/>
                    <a:pt x="867" y="1987"/>
                    <a:pt x="910" y="1987"/>
                  </a:cubicBezTo>
                  <a:cubicBezTo>
                    <a:pt x="973" y="1987"/>
                    <a:pt x="1034" y="1938"/>
                    <a:pt x="1013" y="1853"/>
                  </a:cubicBezTo>
                  <a:cubicBezTo>
                    <a:pt x="857" y="1232"/>
                    <a:pt x="697" y="624"/>
                    <a:pt x="353" y="75"/>
                  </a:cubicBezTo>
                  <a:cubicBezTo>
                    <a:pt x="321" y="22"/>
                    <a:pt x="272"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8"/>
            <p:cNvSpPr/>
            <p:nvPr/>
          </p:nvSpPr>
          <p:spPr>
            <a:xfrm>
              <a:off x="858075" y="2696475"/>
              <a:ext cx="14900" cy="9250"/>
            </a:xfrm>
            <a:custGeom>
              <a:rect b="b" l="l" r="r" t="t"/>
              <a:pathLst>
                <a:path extrusionOk="0" h="370" w="596">
                  <a:moveTo>
                    <a:pt x="118" y="1"/>
                  </a:moveTo>
                  <a:cubicBezTo>
                    <a:pt x="0" y="1"/>
                    <a:pt x="2" y="195"/>
                    <a:pt x="129" y="204"/>
                  </a:cubicBezTo>
                  <a:cubicBezTo>
                    <a:pt x="206" y="210"/>
                    <a:pt x="240" y="274"/>
                    <a:pt x="299" y="314"/>
                  </a:cubicBezTo>
                  <a:cubicBezTo>
                    <a:pt x="355" y="352"/>
                    <a:pt x="408" y="364"/>
                    <a:pt x="475" y="369"/>
                  </a:cubicBezTo>
                  <a:cubicBezTo>
                    <a:pt x="477" y="369"/>
                    <a:pt x="480" y="369"/>
                    <a:pt x="482" y="369"/>
                  </a:cubicBezTo>
                  <a:cubicBezTo>
                    <a:pt x="596" y="369"/>
                    <a:pt x="590" y="195"/>
                    <a:pt x="475" y="183"/>
                  </a:cubicBezTo>
                  <a:cubicBezTo>
                    <a:pt x="399" y="175"/>
                    <a:pt x="363" y="104"/>
                    <a:pt x="307" y="62"/>
                  </a:cubicBezTo>
                  <a:cubicBezTo>
                    <a:pt x="251" y="22"/>
                    <a:pt x="197" y="9"/>
                    <a:pt x="129" y="1"/>
                  </a:cubicBezTo>
                  <a:cubicBezTo>
                    <a:pt x="125" y="1"/>
                    <a:pt x="121"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8"/>
            <p:cNvSpPr/>
            <p:nvPr/>
          </p:nvSpPr>
          <p:spPr>
            <a:xfrm>
              <a:off x="1236725" y="2397725"/>
              <a:ext cx="24775" cy="31900"/>
            </a:xfrm>
            <a:custGeom>
              <a:rect b="b" l="l" r="r" t="t"/>
              <a:pathLst>
                <a:path extrusionOk="0" h="1276" w="991">
                  <a:moveTo>
                    <a:pt x="182" y="1"/>
                  </a:moveTo>
                  <a:cubicBezTo>
                    <a:pt x="86" y="1"/>
                    <a:pt x="0" y="127"/>
                    <a:pt x="89" y="215"/>
                  </a:cubicBezTo>
                  <a:cubicBezTo>
                    <a:pt x="344" y="467"/>
                    <a:pt x="727" y="777"/>
                    <a:pt x="753" y="1163"/>
                  </a:cubicBezTo>
                  <a:cubicBezTo>
                    <a:pt x="757" y="1238"/>
                    <a:pt x="818" y="1275"/>
                    <a:pt x="877" y="1275"/>
                  </a:cubicBezTo>
                  <a:cubicBezTo>
                    <a:pt x="935" y="1275"/>
                    <a:pt x="991" y="1238"/>
                    <a:pt x="987" y="1163"/>
                  </a:cubicBezTo>
                  <a:cubicBezTo>
                    <a:pt x="965" y="697"/>
                    <a:pt x="573" y="346"/>
                    <a:pt x="266" y="38"/>
                  </a:cubicBezTo>
                  <a:cubicBezTo>
                    <a:pt x="240" y="12"/>
                    <a:pt x="211" y="1"/>
                    <a:pt x="1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8"/>
            <p:cNvSpPr/>
            <p:nvPr/>
          </p:nvSpPr>
          <p:spPr>
            <a:xfrm>
              <a:off x="1779575" y="2658375"/>
              <a:ext cx="35500" cy="41775"/>
            </a:xfrm>
            <a:custGeom>
              <a:rect b="b" l="l" r="r" t="t"/>
              <a:pathLst>
                <a:path extrusionOk="0" h="1671" w="1420">
                  <a:moveTo>
                    <a:pt x="233" y="1"/>
                  </a:moveTo>
                  <a:cubicBezTo>
                    <a:pt x="112" y="1"/>
                    <a:pt x="0" y="164"/>
                    <a:pt x="115" y="275"/>
                  </a:cubicBezTo>
                  <a:cubicBezTo>
                    <a:pt x="518" y="669"/>
                    <a:pt x="886" y="1106"/>
                    <a:pt x="1154" y="1607"/>
                  </a:cubicBezTo>
                  <a:cubicBezTo>
                    <a:pt x="1178" y="1652"/>
                    <a:pt x="1214" y="1670"/>
                    <a:pt x="1252" y="1670"/>
                  </a:cubicBezTo>
                  <a:cubicBezTo>
                    <a:pt x="1334" y="1670"/>
                    <a:pt x="1419" y="1579"/>
                    <a:pt x="1371" y="1480"/>
                  </a:cubicBezTo>
                  <a:cubicBezTo>
                    <a:pt x="1113" y="949"/>
                    <a:pt x="744" y="477"/>
                    <a:pt x="338" y="49"/>
                  </a:cubicBezTo>
                  <a:cubicBezTo>
                    <a:pt x="306" y="15"/>
                    <a:pt x="269"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8"/>
            <p:cNvSpPr/>
            <p:nvPr/>
          </p:nvSpPr>
          <p:spPr>
            <a:xfrm>
              <a:off x="697525" y="2336950"/>
              <a:ext cx="25600" cy="36450"/>
            </a:xfrm>
            <a:custGeom>
              <a:rect b="b" l="l" r="r" t="t"/>
              <a:pathLst>
                <a:path extrusionOk="0" h="1458" w="1024">
                  <a:moveTo>
                    <a:pt x="197" y="1"/>
                  </a:moveTo>
                  <a:cubicBezTo>
                    <a:pt x="94" y="1"/>
                    <a:pt x="1" y="138"/>
                    <a:pt x="94" y="232"/>
                  </a:cubicBezTo>
                  <a:cubicBezTo>
                    <a:pt x="422" y="559"/>
                    <a:pt x="614" y="944"/>
                    <a:pt x="767" y="1378"/>
                  </a:cubicBezTo>
                  <a:cubicBezTo>
                    <a:pt x="787" y="1433"/>
                    <a:pt x="835" y="1457"/>
                    <a:pt x="881" y="1457"/>
                  </a:cubicBezTo>
                  <a:cubicBezTo>
                    <a:pt x="953" y="1457"/>
                    <a:pt x="1023" y="1401"/>
                    <a:pt x="994" y="1313"/>
                  </a:cubicBezTo>
                  <a:cubicBezTo>
                    <a:pt x="840" y="835"/>
                    <a:pt x="635" y="407"/>
                    <a:pt x="286" y="41"/>
                  </a:cubicBezTo>
                  <a:cubicBezTo>
                    <a:pt x="259" y="13"/>
                    <a:pt x="227"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8"/>
            <p:cNvSpPr/>
            <p:nvPr/>
          </p:nvSpPr>
          <p:spPr>
            <a:xfrm>
              <a:off x="1889450" y="2815200"/>
              <a:ext cx="23825" cy="48325"/>
            </a:xfrm>
            <a:custGeom>
              <a:rect b="b" l="l" r="r" t="t"/>
              <a:pathLst>
                <a:path extrusionOk="0" h="1933" w="953">
                  <a:moveTo>
                    <a:pt x="154" y="1"/>
                  </a:moveTo>
                  <a:cubicBezTo>
                    <a:pt x="77" y="1"/>
                    <a:pt x="1" y="79"/>
                    <a:pt x="54" y="160"/>
                  </a:cubicBezTo>
                  <a:cubicBezTo>
                    <a:pt x="398" y="693"/>
                    <a:pt x="555" y="1263"/>
                    <a:pt x="742" y="1860"/>
                  </a:cubicBezTo>
                  <a:cubicBezTo>
                    <a:pt x="758" y="1910"/>
                    <a:pt x="797" y="1932"/>
                    <a:pt x="835" y="1932"/>
                  </a:cubicBezTo>
                  <a:cubicBezTo>
                    <a:pt x="893" y="1932"/>
                    <a:pt x="952" y="1883"/>
                    <a:pt x="938" y="1807"/>
                  </a:cubicBezTo>
                  <a:cubicBezTo>
                    <a:pt x="817" y="1187"/>
                    <a:pt x="587" y="582"/>
                    <a:pt x="243" y="51"/>
                  </a:cubicBezTo>
                  <a:cubicBezTo>
                    <a:pt x="220" y="16"/>
                    <a:pt x="187"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8"/>
            <p:cNvSpPr/>
            <p:nvPr/>
          </p:nvSpPr>
          <p:spPr>
            <a:xfrm>
              <a:off x="2225300" y="2773975"/>
              <a:ext cx="29200" cy="31625"/>
            </a:xfrm>
            <a:custGeom>
              <a:rect b="b" l="l" r="r" t="t"/>
              <a:pathLst>
                <a:path extrusionOk="0" h="1265" w="1168">
                  <a:moveTo>
                    <a:pt x="185" y="1"/>
                  </a:moveTo>
                  <a:cubicBezTo>
                    <a:pt x="88" y="1"/>
                    <a:pt x="0" y="129"/>
                    <a:pt x="90" y="217"/>
                  </a:cubicBezTo>
                  <a:cubicBezTo>
                    <a:pt x="408" y="524"/>
                    <a:pt x="725" y="832"/>
                    <a:pt x="957" y="1215"/>
                  </a:cubicBezTo>
                  <a:cubicBezTo>
                    <a:pt x="978" y="1250"/>
                    <a:pt x="1008" y="1265"/>
                    <a:pt x="1038" y="1265"/>
                  </a:cubicBezTo>
                  <a:cubicBezTo>
                    <a:pt x="1103" y="1265"/>
                    <a:pt x="1167" y="1193"/>
                    <a:pt x="1131" y="1112"/>
                  </a:cubicBezTo>
                  <a:cubicBezTo>
                    <a:pt x="937" y="695"/>
                    <a:pt x="582" y="362"/>
                    <a:pt x="269" y="38"/>
                  </a:cubicBezTo>
                  <a:cubicBezTo>
                    <a:pt x="243" y="12"/>
                    <a:pt x="214"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8"/>
            <p:cNvSpPr/>
            <p:nvPr/>
          </p:nvSpPr>
          <p:spPr>
            <a:xfrm>
              <a:off x="1924550" y="2677150"/>
              <a:ext cx="37475" cy="44475"/>
            </a:xfrm>
            <a:custGeom>
              <a:rect b="b" l="l" r="r" t="t"/>
              <a:pathLst>
                <a:path extrusionOk="0" h="1779" w="1499">
                  <a:moveTo>
                    <a:pt x="136" y="0"/>
                  </a:moveTo>
                  <a:cubicBezTo>
                    <a:pt x="69" y="0"/>
                    <a:pt x="1" y="74"/>
                    <a:pt x="40" y="153"/>
                  </a:cubicBezTo>
                  <a:cubicBezTo>
                    <a:pt x="346" y="771"/>
                    <a:pt x="703" y="1354"/>
                    <a:pt x="1276" y="1757"/>
                  </a:cubicBezTo>
                  <a:cubicBezTo>
                    <a:pt x="1297" y="1772"/>
                    <a:pt x="1318" y="1779"/>
                    <a:pt x="1337" y="1779"/>
                  </a:cubicBezTo>
                  <a:cubicBezTo>
                    <a:pt x="1433" y="1779"/>
                    <a:pt x="1498" y="1626"/>
                    <a:pt x="1395" y="1556"/>
                  </a:cubicBezTo>
                  <a:cubicBezTo>
                    <a:pt x="851" y="1183"/>
                    <a:pt x="511" y="626"/>
                    <a:pt x="214" y="51"/>
                  </a:cubicBezTo>
                  <a:cubicBezTo>
                    <a:pt x="195" y="15"/>
                    <a:pt x="166"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8"/>
            <p:cNvSpPr/>
            <p:nvPr/>
          </p:nvSpPr>
          <p:spPr>
            <a:xfrm>
              <a:off x="1035625" y="2353775"/>
              <a:ext cx="14350" cy="54950"/>
            </a:xfrm>
            <a:custGeom>
              <a:rect b="b" l="l" r="r" t="t"/>
              <a:pathLst>
                <a:path extrusionOk="0" h="2198" w="574">
                  <a:moveTo>
                    <a:pt x="173" y="0"/>
                  </a:moveTo>
                  <a:cubicBezTo>
                    <a:pt x="86" y="0"/>
                    <a:pt x="0" y="63"/>
                    <a:pt x="26" y="170"/>
                  </a:cubicBezTo>
                  <a:cubicBezTo>
                    <a:pt x="173" y="796"/>
                    <a:pt x="292" y="1409"/>
                    <a:pt x="232" y="2055"/>
                  </a:cubicBezTo>
                  <a:cubicBezTo>
                    <a:pt x="223" y="2147"/>
                    <a:pt x="295" y="2198"/>
                    <a:pt x="368" y="2198"/>
                  </a:cubicBezTo>
                  <a:cubicBezTo>
                    <a:pt x="430" y="2198"/>
                    <a:pt x="491" y="2161"/>
                    <a:pt x="501" y="2082"/>
                  </a:cubicBezTo>
                  <a:cubicBezTo>
                    <a:pt x="574" y="1412"/>
                    <a:pt x="466" y="770"/>
                    <a:pt x="324" y="120"/>
                  </a:cubicBezTo>
                  <a:cubicBezTo>
                    <a:pt x="306" y="37"/>
                    <a:pt x="239" y="0"/>
                    <a:pt x="1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8"/>
            <p:cNvSpPr/>
            <p:nvPr/>
          </p:nvSpPr>
          <p:spPr>
            <a:xfrm>
              <a:off x="817950" y="2348800"/>
              <a:ext cx="21050" cy="32350"/>
            </a:xfrm>
            <a:custGeom>
              <a:rect b="b" l="l" r="r" t="t"/>
              <a:pathLst>
                <a:path extrusionOk="0" h="1294" w="842">
                  <a:moveTo>
                    <a:pt x="206" y="1"/>
                  </a:moveTo>
                  <a:cubicBezTo>
                    <a:pt x="106" y="1"/>
                    <a:pt x="0" y="111"/>
                    <a:pt x="61" y="231"/>
                  </a:cubicBezTo>
                  <a:cubicBezTo>
                    <a:pt x="235" y="576"/>
                    <a:pt x="390" y="930"/>
                    <a:pt x="614" y="1246"/>
                  </a:cubicBezTo>
                  <a:cubicBezTo>
                    <a:pt x="638" y="1279"/>
                    <a:pt x="675" y="1294"/>
                    <a:pt x="711" y="1294"/>
                  </a:cubicBezTo>
                  <a:cubicBezTo>
                    <a:pt x="777" y="1294"/>
                    <a:pt x="841" y="1243"/>
                    <a:pt x="815" y="1160"/>
                  </a:cubicBezTo>
                  <a:cubicBezTo>
                    <a:pt x="694" y="780"/>
                    <a:pt x="499" y="433"/>
                    <a:pt x="322" y="77"/>
                  </a:cubicBezTo>
                  <a:cubicBezTo>
                    <a:pt x="295" y="23"/>
                    <a:pt x="251" y="1"/>
                    <a:pt x="2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8"/>
            <p:cNvSpPr/>
            <p:nvPr/>
          </p:nvSpPr>
          <p:spPr>
            <a:xfrm>
              <a:off x="2061250" y="2918375"/>
              <a:ext cx="34800" cy="27700"/>
            </a:xfrm>
            <a:custGeom>
              <a:rect b="b" l="l" r="r" t="t"/>
              <a:pathLst>
                <a:path extrusionOk="0" h="1108" w="1392">
                  <a:moveTo>
                    <a:pt x="191" y="1"/>
                  </a:moveTo>
                  <a:cubicBezTo>
                    <a:pt x="76" y="1"/>
                    <a:pt x="0" y="171"/>
                    <a:pt x="124" y="235"/>
                  </a:cubicBezTo>
                  <a:cubicBezTo>
                    <a:pt x="518" y="439"/>
                    <a:pt x="829" y="764"/>
                    <a:pt x="1141" y="1073"/>
                  </a:cubicBezTo>
                  <a:cubicBezTo>
                    <a:pt x="1166" y="1097"/>
                    <a:pt x="1193" y="1107"/>
                    <a:pt x="1220" y="1107"/>
                  </a:cubicBezTo>
                  <a:cubicBezTo>
                    <a:pt x="1311" y="1107"/>
                    <a:pt x="1391" y="989"/>
                    <a:pt x="1307" y="906"/>
                  </a:cubicBezTo>
                  <a:cubicBezTo>
                    <a:pt x="985" y="581"/>
                    <a:pt x="657" y="235"/>
                    <a:pt x="251" y="17"/>
                  </a:cubicBezTo>
                  <a:cubicBezTo>
                    <a:pt x="231" y="6"/>
                    <a:pt x="210" y="1"/>
                    <a:pt x="1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8"/>
            <p:cNvSpPr/>
            <p:nvPr/>
          </p:nvSpPr>
          <p:spPr>
            <a:xfrm>
              <a:off x="1165250" y="2398275"/>
              <a:ext cx="25850" cy="49625"/>
            </a:xfrm>
            <a:custGeom>
              <a:rect b="b" l="l" r="r" t="t"/>
              <a:pathLst>
                <a:path extrusionOk="0" h="1985" w="1034">
                  <a:moveTo>
                    <a:pt x="223" y="0"/>
                  </a:moveTo>
                  <a:cubicBezTo>
                    <a:pt x="111" y="0"/>
                    <a:pt x="0" y="115"/>
                    <a:pt x="77" y="235"/>
                  </a:cubicBezTo>
                  <a:cubicBezTo>
                    <a:pt x="410" y="749"/>
                    <a:pt x="572" y="1348"/>
                    <a:pt x="802" y="1909"/>
                  </a:cubicBezTo>
                  <a:cubicBezTo>
                    <a:pt x="823" y="1961"/>
                    <a:pt x="867" y="1985"/>
                    <a:pt x="911" y="1985"/>
                  </a:cubicBezTo>
                  <a:cubicBezTo>
                    <a:pt x="974" y="1985"/>
                    <a:pt x="1033" y="1935"/>
                    <a:pt x="1012" y="1852"/>
                  </a:cubicBezTo>
                  <a:cubicBezTo>
                    <a:pt x="859" y="1233"/>
                    <a:pt x="697" y="622"/>
                    <a:pt x="354" y="75"/>
                  </a:cubicBezTo>
                  <a:cubicBezTo>
                    <a:pt x="320" y="22"/>
                    <a:pt x="272"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8"/>
            <p:cNvSpPr/>
            <p:nvPr/>
          </p:nvSpPr>
          <p:spPr>
            <a:xfrm>
              <a:off x="2807300" y="3163100"/>
              <a:ext cx="37075" cy="10350"/>
            </a:xfrm>
            <a:custGeom>
              <a:rect b="b" l="l" r="r" t="t"/>
              <a:pathLst>
                <a:path extrusionOk="0" h="414" w="1483">
                  <a:moveTo>
                    <a:pt x="95" y="0"/>
                  </a:moveTo>
                  <a:cubicBezTo>
                    <a:pt x="26" y="0"/>
                    <a:pt x="1" y="111"/>
                    <a:pt x="77" y="133"/>
                  </a:cubicBezTo>
                  <a:cubicBezTo>
                    <a:pt x="501" y="252"/>
                    <a:pt x="926" y="352"/>
                    <a:pt x="1363" y="413"/>
                  </a:cubicBezTo>
                  <a:cubicBezTo>
                    <a:pt x="1366" y="413"/>
                    <a:pt x="1370" y="413"/>
                    <a:pt x="1373" y="413"/>
                  </a:cubicBezTo>
                  <a:cubicBezTo>
                    <a:pt x="1451" y="413"/>
                    <a:pt x="1482" y="294"/>
                    <a:pt x="1399" y="283"/>
                  </a:cubicBezTo>
                  <a:cubicBezTo>
                    <a:pt x="962" y="222"/>
                    <a:pt x="539" y="121"/>
                    <a:pt x="114" y="3"/>
                  </a:cubicBezTo>
                  <a:cubicBezTo>
                    <a:pt x="107" y="1"/>
                    <a:pt x="10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8"/>
            <p:cNvSpPr/>
            <p:nvPr/>
          </p:nvSpPr>
          <p:spPr>
            <a:xfrm>
              <a:off x="2831525" y="3061450"/>
              <a:ext cx="28775" cy="8650"/>
            </a:xfrm>
            <a:custGeom>
              <a:rect b="b" l="l" r="r" t="t"/>
              <a:pathLst>
                <a:path extrusionOk="0" h="346" w="1151">
                  <a:moveTo>
                    <a:pt x="108" y="1"/>
                  </a:moveTo>
                  <a:cubicBezTo>
                    <a:pt x="28" y="1"/>
                    <a:pt x="0" y="125"/>
                    <a:pt x="87" y="149"/>
                  </a:cubicBezTo>
                  <a:cubicBezTo>
                    <a:pt x="386" y="235"/>
                    <a:pt x="698" y="254"/>
                    <a:pt x="998" y="342"/>
                  </a:cubicBezTo>
                  <a:cubicBezTo>
                    <a:pt x="1007" y="345"/>
                    <a:pt x="1015" y="346"/>
                    <a:pt x="1023" y="346"/>
                  </a:cubicBezTo>
                  <a:cubicBezTo>
                    <a:pt x="1118" y="346"/>
                    <a:pt x="1150" y="189"/>
                    <a:pt x="1044" y="162"/>
                  </a:cubicBezTo>
                  <a:cubicBezTo>
                    <a:pt x="742" y="87"/>
                    <a:pt x="430" y="77"/>
                    <a:pt x="128" y="3"/>
                  </a:cubicBezTo>
                  <a:cubicBezTo>
                    <a:pt x="121" y="2"/>
                    <a:pt x="114"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8"/>
            <p:cNvSpPr/>
            <p:nvPr/>
          </p:nvSpPr>
          <p:spPr>
            <a:xfrm>
              <a:off x="2657825" y="3068975"/>
              <a:ext cx="19625" cy="35925"/>
            </a:xfrm>
            <a:custGeom>
              <a:rect b="b" l="l" r="r" t="t"/>
              <a:pathLst>
                <a:path extrusionOk="0" h="1437" w="785">
                  <a:moveTo>
                    <a:pt x="79" y="0"/>
                  </a:moveTo>
                  <a:cubicBezTo>
                    <a:pt x="40" y="0"/>
                    <a:pt x="0" y="42"/>
                    <a:pt x="23" y="88"/>
                  </a:cubicBezTo>
                  <a:cubicBezTo>
                    <a:pt x="244" y="513"/>
                    <a:pt x="380" y="971"/>
                    <a:pt x="601" y="1395"/>
                  </a:cubicBezTo>
                  <a:cubicBezTo>
                    <a:pt x="617" y="1425"/>
                    <a:pt x="642" y="1437"/>
                    <a:pt x="668" y="1437"/>
                  </a:cubicBezTo>
                  <a:cubicBezTo>
                    <a:pt x="725" y="1437"/>
                    <a:pt x="784" y="1375"/>
                    <a:pt x="748" y="1310"/>
                  </a:cubicBezTo>
                  <a:cubicBezTo>
                    <a:pt x="513" y="896"/>
                    <a:pt x="359" y="443"/>
                    <a:pt x="126" y="29"/>
                  </a:cubicBezTo>
                  <a:cubicBezTo>
                    <a:pt x="114" y="9"/>
                    <a:pt x="97"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8"/>
            <p:cNvSpPr/>
            <p:nvPr/>
          </p:nvSpPr>
          <p:spPr>
            <a:xfrm>
              <a:off x="2998250" y="2967650"/>
              <a:ext cx="28950" cy="34950"/>
            </a:xfrm>
            <a:custGeom>
              <a:rect b="b" l="l" r="r" t="t"/>
              <a:pathLst>
                <a:path extrusionOk="0" h="1398" w="1158">
                  <a:moveTo>
                    <a:pt x="107" y="0"/>
                  </a:moveTo>
                  <a:cubicBezTo>
                    <a:pt x="52" y="0"/>
                    <a:pt x="1" y="58"/>
                    <a:pt x="32" y="126"/>
                  </a:cubicBezTo>
                  <a:cubicBezTo>
                    <a:pt x="254" y="608"/>
                    <a:pt x="555" y="1077"/>
                    <a:pt x="1001" y="1382"/>
                  </a:cubicBezTo>
                  <a:cubicBezTo>
                    <a:pt x="1017" y="1393"/>
                    <a:pt x="1032" y="1398"/>
                    <a:pt x="1046" y="1398"/>
                  </a:cubicBezTo>
                  <a:cubicBezTo>
                    <a:pt x="1115" y="1398"/>
                    <a:pt x="1157" y="1289"/>
                    <a:pt x="1086" y="1237"/>
                  </a:cubicBezTo>
                  <a:cubicBezTo>
                    <a:pt x="675" y="932"/>
                    <a:pt x="457" y="457"/>
                    <a:pt x="177" y="41"/>
                  </a:cubicBezTo>
                  <a:cubicBezTo>
                    <a:pt x="158" y="12"/>
                    <a:pt x="132" y="0"/>
                    <a:pt x="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8"/>
            <p:cNvSpPr/>
            <p:nvPr/>
          </p:nvSpPr>
          <p:spPr>
            <a:xfrm>
              <a:off x="2988750" y="3149700"/>
              <a:ext cx="47425" cy="10350"/>
            </a:xfrm>
            <a:custGeom>
              <a:rect b="b" l="l" r="r" t="t"/>
              <a:pathLst>
                <a:path extrusionOk="0" h="414" w="1897">
                  <a:moveTo>
                    <a:pt x="135" y="1"/>
                  </a:moveTo>
                  <a:cubicBezTo>
                    <a:pt x="39" y="1"/>
                    <a:pt x="1" y="148"/>
                    <a:pt x="103" y="164"/>
                  </a:cubicBezTo>
                  <a:cubicBezTo>
                    <a:pt x="581" y="241"/>
                    <a:pt x="1043" y="413"/>
                    <a:pt x="1525" y="413"/>
                  </a:cubicBezTo>
                  <a:cubicBezTo>
                    <a:pt x="1608" y="413"/>
                    <a:pt x="1692" y="408"/>
                    <a:pt x="1776" y="397"/>
                  </a:cubicBezTo>
                  <a:cubicBezTo>
                    <a:pt x="1897" y="378"/>
                    <a:pt x="1855" y="198"/>
                    <a:pt x="1742" y="198"/>
                  </a:cubicBezTo>
                  <a:cubicBezTo>
                    <a:pt x="1736" y="198"/>
                    <a:pt x="1730" y="199"/>
                    <a:pt x="1723" y="200"/>
                  </a:cubicBezTo>
                  <a:cubicBezTo>
                    <a:pt x="1637" y="213"/>
                    <a:pt x="1552" y="219"/>
                    <a:pt x="1466" y="219"/>
                  </a:cubicBezTo>
                  <a:cubicBezTo>
                    <a:pt x="1023" y="219"/>
                    <a:pt x="585" y="63"/>
                    <a:pt x="149" y="2"/>
                  </a:cubicBezTo>
                  <a:cubicBezTo>
                    <a:pt x="144" y="1"/>
                    <a:pt x="139"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8"/>
            <p:cNvSpPr/>
            <p:nvPr/>
          </p:nvSpPr>
          <p:spPr>
            <a:xfrm>
              <a:off x="3553875" y="3204050"/>
              <a:ext cx="32600" cy="33400"/>
            </a:xfrm>
            <a:custGeom>
              <a:rect b="b" l="l" r="r" t="t"/>
              <a:pathLst>
                <a:path extrusionOk="0" h="1336" w="1304">
                  <a:moveTo>
                    <a:pt x="104" y="1"/>
                  </a:moveTo>
                  <a:cubicBezTo>
                    <a:pt x="52" y="1"/>
                    <a:pt x="0" y="55"/>
                    <a:pt x="34" y="113"/>
                  </a:cubicBezTo>
                  <a:cubicBezTo>
                    <a:pt x="320" y="593"/>
                    <a:pt x="769" y="928"/>
                    <a:pt x="1161" y="1316"/>
                  </a:cubicBezTo>
                  <a:cubicBezTo>
                    <a:pt x="1175" y="1329"/>
                    <a:pt x="1191" y="1335"/>
                    <a:pt x="1206" y="1335"/>
                  </a:cubicBezTo>
                  <a:cubicBezTo>
                    <a:pt x="1258" y="1335"/>
                    <a:pt x="1304" y="1269"/>
                    <a:pt x="1256" y="1220"/>
                  </a:cubicBezTo>
                  <a:cubicBezTo>
                    <a:pt x="878" y="839"/>
                    <a:pt x="439" y="508"/>
                    <a:pt x="164" y="38"/>
                  </a:cubicBezTo>
                  <a:cubicBezTo>
                    <a:pt x="149" y="12"/>
                    <a:pt x="126"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8"/>
            <p:cNvSpPr/>
            <p:nvPr/>
          </p:nvSpPr>
          <p:spPr>
            <a:xfrm>
              <a:off x="3323825" y="2926350"/>
              <a:ext cx="31750" cy="22150"/>
            </a:xfrm>
            <a:custGeom>
              <a:rect b="b" l="l" r="r" t="t"/>
              <a:pathLst>
                <a:path extrusionOk="0" h="886" w="1270">
                  <a:moveTo>
                    <a:pt x="132" y="1"/>
                  </a:moveTo>
                  <a:cubicBezTo>
                    <a:pt x="48" y="1"/>
                    <a:pt x="1" y="128"/>
                    <a:pt x="84" y="191"/>
                  </a:cubicBezTo>
                  <a:cubicBezTo>
                    <a:pt x="411" y="439"/>
                    <a:pt x="749" y="654"/>
                    <a:pt x="1099" y="870"/>
                  </a:cubicBezTo>
                  <a:cubicBezTo>
                    <a:pt x="1116" y="881"/>
                    <a:pt x="1133" y="885"/>
                    <a:pt x="1148" y="885"/>
                  </a:cubicBezTo>
                  <a:cubicBezTo>
                    <a:pt x="1225" y="885"/>
                    <a:pt x="1269" y="768"/>
                    <a:pt x="1191" y="710"/>
                  </a:cubicBezTo>
                  <a:cubicBezTo>
                    <a:pt x="864" y="463"/>
                    <a:pt x="538" y="229"/>
                    <a:pt x="185" y="17"/>
                  </a:cubicBezTo>
                  <a:cubicBezTo>
                    <a:pt x="167" y="6"/>
                    <a:pt x="148"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8"/>
            <p:cNvSpPr/>
            <p:nvPr/>
          </p:nvSpPr>
          <p:spPr>
            <a:xfrm>
              <a:off x="2743400" y="2901950"/>
              <a:ext cx="15525" cy="7550"/>
            </a:xfrm>
            <a:custGeom>
              <a:rect b="b" l="l" r="r" t="t"/>
              <a:pathLst>
                <a:path extrusionOk="0" h="302" w="621">
                  <a:moveTo>
                    <a:pt x="149" y="1"/>
                  </a:moveTo>
                  <a:cubicBezTo>
                    <a:pt x="140" y="1"/>
                    <a:pt x="131" y="1"/>
                    <a:pt x="121" y="2"/>
                  </a:cubicBezTo>
                  <a:cubicBezTo>
                    <a:pt x="8" y="17"/>
                    <a:pt x="1" y="189"/>
                    <a:pt x="113" y="189"/>
                  </a:cubicBezTo>
                  <a:cubicBezTo>
                    <a:pt x="115" y="189"/>
                    <a:pt x="118" y="189"/>
                    <a:pt x="121" y="188"/>
                  </a:cubicBezTo>
                  <a:cubicBezTo>
                    <a:pt x="127" y="188"/>
                    <a:pt x="133" y="188"/>
                    <a:pt x="138" y="188"/>
                  </a:cubicBezTo>
                  <a:cubicBezTo>
                    <a:pt x="257" y="188"/>
                    <a:pt x="342" y="301"/>
                    <a:pt x="475" y="301"/>
                  </a:cubicBezTo>
                  <a:cubicBezTo>
                    <a:pt x="481" y="301"/>
                    <a:pt x="487" y="301"/>
                    <a:pt x="493" y="300"/>
                  </a:cubicBezTo>
                  <a:cubicBezTo>
                    <a:pt x="618" y="289"/>
                    <a:pt x="620" y="97"/>
                    <a:pt x="508" y="97"/>
                  </a:cubicBezTo>
                  <a:cubicBezTo>
                    <a:pt x="503" y="97"/>
                    <a:pt x="498" y="97"/>
                    <a:pt x="493" y="98"/>
                  </a:cubicBezTo>
                  <a:cubicBezTo>
                    <a:pt x="485" y="99"/>
                    <a:pt x="477" y="99"/>
                    <a:pt x="469" y="99"/>
                  </a:cubicBezTo>
                  <a:cubicBezTo>
                    <a:pt x="356" y="99"/>
                    <a:pt x="270"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8"/>
            <p:cNvSpPr/>
            <p:nvPr/>
          </p:nvSpPr>
          <p:spPr>
            <a:xfrm>
              <a:off x="2462725" y="2906925"/>
              <a:ext cx="29650" cy="28350"/>
            </a:xfrm>
            <a:custGeom>
              <a:rect b="b" l="l" r="r" t="t"/>
              <a:pathLst>
                <a:path extrusionOk="0" h="1134" w="1186">
                  <a:moveTo>
                    <a:pt x="144" y="1"/>
                  </a:moveTo>
                  <a:cubicBezTo>
                    <a:pt x="74" y="1"/>
                    <a:pt x="1" y="59"/>
                    <a:pt x="22" y="148"/>
                  </a:cubicBezTo>
                  <a:cubicBezTo>
                    <a:pt x="124" y="596"/>
                    <a:pt x="595" y="873"/>
                    <a:pt x="946" y="1112"/>
                  </a:cubicBezTo>
                  <a:cubicBezTo>
                    <a:pt x="968" y="1127"/>
                    <a:pt x="991" y="1134"/>
                    <a:pt x="1012" y="1134"/>
                  </a:cubicBezTo>
                  <a:cubicBezTo>
                    <a:pt x="1116" y="1134"/>
                    <a:pt x="1186" y="971"/>
                    <a:pt x="1073" y="895"/>
                  </a:cubicBezTo>
                  <a:cubicBezTo>
                    <a:pt x="773" y="696"/>
                    <a:pt x="339" y="461"/>
                    <a:pt x="249" y="85"/>
                  </a:cubicBezTo>
                  <a:cubicBezTo>
                    <a:pt x="234" y="26"/>
                    <a:pt x="190"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8"/>
            <p:cNvSpPr/>
            <p:nvPr/>
          </p:nvSpPr>
          <p:spPr>
            <a:xfrm>
              <a:off x="2722025" y="3001650"/>
              <a:ext cx="33000" cy="27075"/>
            </a:xfrm>
            <a:custGeom>
              <a:rect b="b" l="l" r="r" t="t"/>
              <a:pathLst>
                <a:path extrusionOk="0" h="1083" w="1320">
                  <a:moveTo>
                    <a:pt x="175" y="0"/>
                  </a:moveTo>
                  <a:cubicBezTo>
                    <a:pt x="85" y="0"/>
                    <a:pt x="0" y="127"/>
                    <a:pt x="79" y="222"/>
                  </a:cubicBezTo>
                  <a:cubicBezTo>
                    <a:pt x="217" y="388"/>
                    <a:pt x="402" y="511"/>
                    <a:pt x="579" y="630"/>
                  </a:cubicBezTo>
                  <a:cubicBezTo>
                    <a:pt x="783" y="768"/>
                    <a:pt x="966" y="925"/>
                    <a:pt x="1167" y="1066"/>
                  </a:cubicBezTo>
                  <a:cubicBezTo>
                    <a:pt x="1184" y="1078"/>
                    <a:pt x="1200" y="1083"/>
                    <a:pt x="1216" y="1083"/>
                  </a:cubicBezTo>
                  <a:cubicBezTo>
                    <a:pt x="1277" y="1083"/>
                    <a:pt x="1319" y="1001"/>
                    <a:pt x="1294" y="940"/>
                  </a:cubicBezTo>
                  <a:cubicBezTo>
                    <a:pt x="1208" y="753"/>
                    <a:pt x="1014" y="638"/>
                    <a:pt x="851" y="524"/>
                  </a:cubicBezTo>
                  <a:cubicBezTo>
                    <a:pt x="644" y="376"/>
                    <a:pt x="418" y="245"/>
                    <a:pt x="258" y="44"/>
                  </a:cubicBezTo>
                  <a:cubicBezTo>
                    <a:pt x="233" y="13"/>
                    <a:pt x="204" y="0"/>
                    <a:pt x="1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8"/>
            <p:cNvSpPr/>
            <p:nvPr/>
          </p:nvSpPr>
          <p:spPr>
            <a:xfrm>
              <a:off x="2523350" y="2994600"/>
              <a:ext cx="61075" cy="30400"/>
            </a:xfrm>
            <a:custGeom>
              <a:rect b="b" l="l" r="r" t="t"/>
              <a:pathLst>
                <a:path extrusionOk="0" h="1216" w="2443">
                  <a:moveTo>
                    <a:pt x="158" y="0"/>
                  </a:moveTo>
                  <a:cubicBezTo>
                    <a:pt x="40" y="0"/>
                    <a:pt x="1" y="195"/>
                    <a:pt x="133" y="233"/>
                  </a:cubicBezTo>
                  <a:cubicBezTo>
                    <a:pt x="882" y="453"/>
                    <a:pt x="1544" y="867"/>
                    <a:pt x="2240" y="1204"/>
                  </a:cubicBezTo>
                  <a:cubicBezTo>
                    <a:pt x="2256" y="1212"/>
                    <a:pt x="2272" y="1216"/>
                    <a:pt x="2287" y="1216"/>
                  </a:cubicBezTo>
                  <a:cubicBezTo>
                    <a:pt x="2381" y="1216"/>
                    <a:pt x="2443" y="1081"/>
                    <a:pt x="2341" y="1030"/>
                  </a:cubicBezTo>
                  <a:cubicBezTo>
                    <a:pt x="1632" y="673"/>
                    <a:pt x="959" y="242"/>
                    <a:pt x="195" y="6"/>
                  </a:cubicBezTo>
                  <a:cubicBezTo>
                    <a:pt x="182" y="2"/>
                    <a:pt x="170"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8"/>
            <p:cNvSpPr/>
            <p:nvPr/>
          </p:nvSpPr>
          <p:spPr>
            <a:xfrm>
              <a:off x="2420950" y="3037575"/>
              <a:ext cx="41925" cy="36425"/>
            </a:xfrm>
            <a:custGeom>
              <a:rect b="b" l="l" r="r" t="t"/>
              <a:pathLst>
                <a:path extrusionOk="0" h="1457" w="1677">
                  <a:moveTo>
                    <a:pt x="184" y="1"/>
                  </a:moveTo>
                  <a:cubicBezTo>
                    <a:pt x="95" y="1"/>
                    <a:pt x="0" y="105"/>
                    <a:pt x="65" y="193"/>
                  </a:cubicBezTo>
                  <a:cubicBezTo>
                    <a:pt x="425" y="677"/>
                    <a:pt x="882" y="1078"/>
                    <a:pt x="1370" y="1427"/>
                  </a:cubicBezTo>
                  <a:cubicBezTo>
                    <a:pt x="1399" y="1447"/>
                    <a:pt x="1427" y="1456"/>
                    <a:pt x="1454" y="1456"/>
                  </a:cubicBezTo>
                  <a:cubicBezTo>
                    <a:pt x="1584" y="1456"/>
                    <a:pt x="1677" y="1246"/>
                    <a:pt x="1532" y="1152"/>
                  </a:cubicBezTo>
                  <a:cubicBezTo>
                    <a:pt x="1063" y="842"/>
                    <a:pt x="620" y="479"/>
                    <a:pt x="263" y="39"/>
                  </a:cubicBezTo>
                  <a:cubicBezTo>
                    <a:pt x="241"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8"/>
            <p:cNvSpPr/>
            <p:nvPr/>
          </p:nvSpPr>
          <p:spPr>
            <a:xfrm>
              <a:off x="3701075" y="3152550"/>
              <a:ext cx="58000" cy="21150"/>
            </a:xfrm>
            <a:custGeom>
              <a:rect b="b" l="l" r="r" t="t"/>
              <a:pathLst>
                <a:path extrusionOk="0" h="846" w="2320">
                  <a:moveTo>
                    <a:pt x="149" y="1"/>
                  </a:moveTo>
                  <a:cubicBezTo>
                    <a:pt x="40" y="1"/>
                    <a:pt x="0" y="183"/>
                    <a:pt x="124" y="216"/>
                  </a:cubicBezTo>
                  <a:cubicBezTo>
                    <a:pt x="820" y="405"/>
                    <a:pt x="1498" y="655"/>
                    <a:pt x="2193" y="842"/>
                  </a:cubicBezTo>
                  <a:cubicBezTo>
                    <a:pt x="2202" y="845"/>
                    <a:pt x="2210" y="846"/>
                    <a:pt x="2218" y="846"/>
                  </a:cubicBezTo>
                  <a:cubicBezTo>
                    <a:pt x="2296" y="846"/>
                    <a:pt x="2320" y="725"/>
                    <a:pt x="2236" y="699"/>
                  </a:cubicBezTo>
                  <a:cubicBezTo>
                    <a:pt x="1543" y="488"/>
                    <a:pt x="875" y="218"/>
                    <a:pt x="182" y="6"/>
                  </a:cubicBezTo>
                  <a:cubicBezTo>
                    <a:pt x="170" y="2"/>
                    <a:pt x="160"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8"/>
            <p:cNvSpPr/>
            <p:nvPr/>
          </p:nvSpPr>
          <p:spPr>
            <a:xfrm>
              <a:off x="2876825" y="2939425"/>
              <a:ext cx="36000" cy="28250"/>
            </a:xfrm>
            <a:custGeom>
              <a:rect b="b" l="l" r="r" t="t"/>
              <a:pathLst>
                <a:path extrusionOk="0" h="1130" w="1440">
                  <a:moveTo>
                    <a:pt x="217" y="0"/>
                  </a:moveTo>
                  <a:cubicBezTo>
                    <a:pt x="100" y="0"/>
                    <a:pt x="0" y="146"/>
                    <a:pt x="108" y="241"/>
                  </a:cubicBezTo>
                  <a:cubicBezTo>
                    <a:pt x="448" y="541"/>
                    <a:pt x="860" y="739"/>
                    <a:pt x="1156" y="1090"/>
                  </a:cubicBezTo>
                  <a:cubicBezTo>
                    <a:pt x="1181" y="1117"/>
                    <a:pt x="1212" y="1129"/>
                    <a:pt x="1243" y="1129"/>
                  </a:cubicBezTo>
                  <a:cubicBezTo>
                    <a:pt x="1340" y="1129"/>
                    <a:pt x="1440" y="1018"/>
                    <a:pt x="1371" y="926"/>
                  </a:cubicBezTo>
                  <a:cubicBezTo>
                    <a:pt x="1093" y="556"/>
                    <a:pt x="695" y="226"/>
                    <a:pt x="281" y="16"/>
                  </a:cubicBezTo>
                  <a:cubicBezTo>
                    <a:pt x="260" y="5"/>
                    <a:pt x="238"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8"/>
            <p:cNvSpPr/>
            <p:nvPr/>
          </p:nvSpPr>
          <p:spPr>
            <a:xfrm>
              <a:off x="2293650" y="2895950"/>
              <a:ext cx="32050" cy="44400"/>
            </a:xfrm>
            <a:custGeom>
              <a:rect b="b" l="l" r="r" t="t"/>
              <a:pathLst>
                <a:path extrusionOk="0" h="1776" w="1282">
                  <a:moveTo>
                    <a:pt x="130" y="1"/>
                  </a:moveTo>
                  <a:cubicBezTo>
                    <a:pt x="66" y="1"/>
                    <a:pt x="0" y="54"/>
                    <a:pt x="27" y="126"/>
                  </a:cubicBezTo>
                  <a:cubicBezTo>
                    <a:pt x="268" y="722"/>
                    <a:pt x="608" y="1278"/>
                    <a:pt x="1052" y="1743"/>
                  </a:cubicBezTo>
                  <a:cubicBezTo>
                    <a:pt x="1075" y="1766"/>
                    <a:pt x="1101" y="1776"/>
                    <a:pt x="1125" y="1776"/>
                  </a:cubicBezTo>
                  <a:cubicBezTo>
                    <a:pt x="1208" y="1776"/>
                    <a:pt x="1281" y="1666"/>
                    <a:pt x="1207" y="1587"/>
                  </a:cubicBezTo>
                  <a:cubicBezTo>
                    <a:pt x="768" y="1129"/>
                    <a:pt x="510" y="598"/>
                    <a:pt x="213" y="49"/>
                  </a:cubicBezTo>
                  <a:cubicBezTo>
                    <a:pt x="195" y="15"/>
                    <a:pt x="163"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8"/>
            <p:cNvSpPr/>
            <p:nvPr/>
          </p:nvSpPr>
          <p:spPr>
            <a:xfrm>
              <a:off x="2410300" y="2772250"/>
              <a:ext cx="33950" cy="27225"/>
            </a:xfrm>
            <a:custGeom>
              <a:rect b="b" l="l" r="r" t="t"/>
              <a:pathLst>
                <a:path extrusionOk="0" h="1089" w="1358">
                  <a:moveTo>
                    <a:pt x="143" y="0"/>
                  </a:moveTo>
                  <a:cubicBezTo>
                    <a:pt x="73" y="0"/>
                    <a:pt x="1" y="82"/>
                    <a:pt x="50" y="152"/>
                  </a:cubicBezTo>
                  <a:cubicBezTo>
                    <a:pt x="322" y="535"/>
                    <a:pt x="738" y="800"/>
                    <a:pt x="1116" y="1066"/>
                  </a:cubicBezTo>
                  <a:cubicBezTo>
                    <a:pt x="1138" y="1081"/>
                    <a:pt x="1161" y="1088"/>
                    <a:pt x="1182" y="1088"/>
                  </a:cubicBezTo>
                  <a:cubicBezTo>
                    <a:pt x="1287" y="1088"/>
                    <a:pt x="1358" y="922"/>
                    <a:pt x="1244" y="847"/>
                  </a:cubicBezTo>
                  <a:cubicBezTo>
                    <a:pt x="877" y="605"/>
                    <a:pt x="505" y="361"/>
                    <a:pt x="208" y="30"/>
                  </a:cubicBezTo>
                  <a:cubicBezTo>
                    <a:pt x="190" y="9"/>
                    <a:pt x="167"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8"/>
            <p:cNvSpPr/>
            <p:nvPr/>
          </p:nvSpPr>
          <p:spPr>
            <a:xfrm>
              <a:off x="2272550" y="3044450"/>
              <a:ext cx="45000" cy="37875"/>
            </a:xfrm>
            <a:custGeom>
              <a:rect b="b" l="l" r="r" t="t"/>
              <a:pathLst>
                <a:path extrusionOk="0" h="1515" w="1800">
                  <a:moveTo>
                    <a:pt x="189" y="0"/>
                  </a:moveTo>
                  <a:cubicBezTo>
                    <a:pt x="76" y="0"/>
                    <a:pt x="1" y="163"/>
                    <a:pt x="121" y="214"/>
                  </a:cubicBezTo>
                  <a:cubicBezTo>
                    <a:pt x="738" y="481"/>
                    <a:pt x="1181" y="965"/>
                    <a:pt x="1589" y="1483"/>
                  </a:cubicBezTo>
                  <a:cubicBezTo>
                    <a:pt x="1607" y="1505"/>
                    <a:pt x="1630" y="1515"/>
                    <a:pt x="1653" y="1515"/>
                  </a:cubicBezTo>
                  <a:cubicBezTo>
                    <a:pt x="1724" y="1515"/>
                    <a:pt x="1800" y="1429"/>
                    <a:pt x="1748" y="1361"/>
                  </a:cubicBezTo>
                  <a:cubicBezTo>
                    <a:pt x="1332" y="816"/>
                    <a:pt x="876" y="299"/>
                    <a:pt x="240" y="12"/>
                  </a:cubicBezTo>
                  <a:cubicBezTo>
                    <a:pt x="223" y="4"/>
                    <a:pt x="205" y="0"/>
                    <a:pt x="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8"/>
            <p:cNvSpPr/>
            <p:nvPr/>
          </p:nvSpPr>
          <p:spPr>
            <a:xfrm>
              <a:off x="2098950" y="2707550"/>
              <a:ext cx="38850" cy="45600"/>
            </a:xfrm>
            <a:custGeom>
              <a:rect b="b" l="l" r="r" t="t"/>
              <a:pathLst>
                <a:path extrusionOk="0" h="1824" w="1554">
                  <a:moveTo>
                    <a:pt x="180" y="0"/>
                  </a:moveTo>
                  <a:cubicBezTo>
                    <a:pt x="93" y="0"/>
                    <a:pt x="1" y="99"/>
                    <a:pt x="52" y="206"/>
                  </a:cubicBezTo>
                  <a:cubicBezTo>
                    <a:pt x="338" y="812"/>
                    <a:pt x="772" y="1301"/>
                    <a:pt x="1234" y="1779"/>
                  </a:cubicBezTo>
                  <a:cubicBezTo>
                    <a:pt x="1265" y="1810"/>
                    <a:pt x="1301" y="1824"/>
                    <a:pt x="1335" y="1824"/>
                  </a:cubicBezTo>
                  <a:cubicBezTo>
                    <a:pt x="1450" y="1824"/>
                    <a:pt x="1554" y="1671"/>
                    <a:pt x="1448" y="1564"/>
                  </a:cubicBezTo>
                  <a:cubicBezTo>
                    <a:pt x="994" y="1109"/>
                    <a:pt x="570" y="650"/>
                    <a:pt x="283" y="70"/>
                  </a:cubicBezTo>
                  <a:cubicBezTo>
                    <a:pt x="259" y="20"/>
                    <a:pt x="220"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8"/>
            <p:cNvSpPr/>
            <p:nvPr/>
          </p:nvSpPr>
          <p:spPr>
            <a:xfrm>
              <a:off x="2302925" y="2692075"/>
              <a:ext cx="5975" cy="4625"/>
            </a:xfrm>
            <a:custGeom>
              <a:rect b="b" l="l" r="r" t="t"/>
              <a:pathLst>
                <a:path extrusionOk="0" h="185" w="239">
                  <a:moveTo>
                    <a:pt x="120" y="0"/>
                  </a:moveTo>
                  <a:cubicBezTo>
                    <a:pt x="1" y="0"/>
                    <a:pt x="1" y="185"/>
                    <a:pt x="120" y="185"/>
                  </a:cubicBezTo>
                  <a:cubicBezTo>
                    <a:pt x="238" y="185"/>
                    <a:pt x="238"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8"/>
            <p:cNvSpPr/>
            <p:nvPr/>
          </p:nvSpPr>
          <p:spPr>
            <a:xfrm>
              <a:off x="2099125" y="2849050"/>
              <a:ext cx="37950" cy="22575"/>
            </a:xfrm>
            <a:custGeom>
              <a:rect b="b" l="l" r="r" t="t"/>
              <a:pathLst>
                <a:path extrusionOk="0" h="903" w="1518">
                  <a:moveTo>
                    <a:pt x="160" y="0"/>
                  </a:moveTo>
                  <a:cubicBezTo>
                    <a:pt x="63" y="0"/>
                    <a:pt x="0" y="152"/>
                    <a:pt x="102" y="223"/>
                  </a:cubicBezTo>
                  <a:cubicBezTo>
                    <a:pt x="483" y="483"/>
                    <a:pt x="866" y="756"/>
                    <a:pt x="1309" y="896"/>
                  </a:cubicBezTo>
                  <a:cubicBezTo>
                    <a:pt x="1323" y="901"/>
                    <a:pt x="1336" y="903"/>
                    <a:pt x="1349" y="903"/>
                  </a:cubicBezTo>
                  <a:cubicBezTo>
                    <a:pt x="1476" y="903"/>
                    <a:pt x="1518" y="694"/>
                    <a:pt x="1377" y="651"/>
                  </a:cubicBezTo>
                  <a:cubicBezTo>
                    <a:pt x="954" y="526"/>
                    <a:pt x="585" y="263"/>
                    <a:pt x="222" y="21"/>
                  </a:cubicBezTo>
                  <a:cubicBezTo>
                    <a:pt x="200" y="6"/>
                    <a:pt x="179"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8"/>
            <p:cNvSpPr/>
            <p:nvPr/>
          </p:nvSpPr>
          <p:spPr>
            <a:xfrm>
              <a:off x="2263050" y="2646475"/>
              <a:ext cx="34125" cy="45950"/>
            </a:xfrm>
            <a:custGeom>
              <a:rect b="b" l="l" r="r" t="t"/>
              <a:pathLst>
                <a:path extrusionOk="0" h="1838" w="1365">
                  <a:moveTo>
                    <a:pt x="140" y="0"/>
                  </a:moveTo>
                  <a:cubicBezTo>
                    <a:pt x="68" y="0"/>
                    <a:pt x="1" y="75"/>
                    <a:pt x="41" y="162"/>
                  </a:cubicBezTo>
                  <a:cubicBezTo>
                    <a:pt x="312" y="744"/>
                    <a:pt x="584" y="1312"/>
                    <a:pt x="1029" y="1787"/>
                  </a:cubicBezTo>
                  <a:cubicBezTo>
                    <a:pt x="1061" y="1822"/>
                    <a:pt x="1099" y="1837"/>
                    <a:pt x="1135" y="1837"/>
                  </a:cubicBezTo>
                  <a:cubicBezTo>
                    <a:pt x="1255" y="1837"/>
                    <a:pt x="1364" y="1676"/>
                    <a:pt x="1254" y="1561"/>
                  </a:cubicBezTo>
                  <a:cubicBezTo>
                    <a:pt x="831" y="1121"/>
                    <a:pt x="563" y="561"/>
                    <a:pt x="230" y="53"/>
                  </a:cubicBezTo>
                  <a:cubicBezTo>
                    <a:pt x="206" y="16"/>
                    <a:pt x="172"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8"/>
            <p:cNvSpPr/>
            <p:nvPr/>
          </p:nvSpPr>
          <p:spPr>
            <a:xfrm>
              <a:off x="2264600" y="2750700"/>
              <a:ext cx="182500" cy="97400"/>
            </a:xfrm>
            <a:custGeom>
              <a:rect b="b" l="l" r="r" t="t"/>
              <a:pathLst>
                <a:path extrusionOk="0" h="3896" w="7300">
                  <a:moveTo>
                    <a:pt x="536" y="0"/>
                  </a:moveTo>
                  <a:cubicBezTo>
                    <a:pt x="447" y="0"/>
                    <a:pt x="357" y="12"/>
                    <a:pt x="263" y="39"/>
                  </a:cubicBezTo>
                  <a:cubicBezTo>
                    <a:pt x="120" y="80"/>
                    <a:pt x="0" y="249"/>
                    <a:pt x="58" y="400"/>
                  </a:cubicBezTo>
                  <a:cubicBezTo>
                    <a:pt x="266" y="949"/>
                    <a:pt x="965" y="1579"/>
                    <a:pt x="1392" y="1961"/>
                  </a:cubicBezTo>
                  <a:cubicBezTo>
                    <a:pt x="2239" y="2724"/>
                    <a:pt x="3189" y="3421"/>
                    <a:pt x="4323" y="3675"/>
                  </a:cubicBezTo>
                  <a:cubicBezTo>
                    <a:pt x="4712" y="3762"/>
                    <a:pt x="5237" y="3895"/>
                    <a:pt x="5728" y="3895"/>
                  </a:cubicBezTo>
                  <a:cubicBezTo>
                    <a:pt x="6098" y="3895"/>
                    <a:pt x="6449" y="3819"/>
                    <a:pt x="6706" y="3590"/>
                  </a:cubicBezTo>
                  <a:cubicBezTo>
                    <a:pt x="7047" y="3288"/>
                    <a:pt x="7299" y="2730"/>
                    <a:pt x="6958" y="2339"/>
                  </a:cubicBezTo>
                  <a:cubicBezTo>
                    <a:pt x="6955" y="2337"/>
                    <a:pt x="6950" y="2336"/>
                    <a:pt x="6944" y="2336"/>
                  </a:cubicBezTo>
                  <a:cubicBezTo>
                    <a:pt x="6940" y="2336"/>
                    <a:pt x="6934" y="2336"/>
                    <a:pt x="6929" y="2338"/>
                  </a:cubicBezTo>
                  <a:cubicBezTo>
                    <a:pt x="6630" y="2494"/>
                    <a:pt x="6431" y="2589"/>
                    <a:pt x="6207" y="2589"/>
                  </a:cubicBezTo>
                  <a:cubicBezTo>
                    <a:pt x="6038" y="2589"/>
                    <a:pt x="5855" y="2536"/>
                    <a:pt x="5605" y="2413"/>
                  </a:cubicBezTo>
                  <a:cubicBezTo>
                    <a:pt x="4928" y="2082"/>
                    <a:pt x="4309" y="1574"/>
                    <a:pt x="3666" y="1178"/>
                  </a:cubicBezTo>
                  <a:cubicBezTo>
                    <a:pt x="2986" y="757"/>
                    <a:pt x="2224" y="618"/>
                    <a:pt x="1507" y="311"/>
                  </a:cubicBezTo>
                  <a:cubicBezTo>
                    <a:pt x="1181" y="172"/>
                    <a:pt x="874" y="0"/>
                    <a:pt x="5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8"/>
            <p:cNvSpPr/>
            <p:nvPr/>
          </p:nvSpPr>
          <p:spPr>
            <a:xfrm>
              <a:off x="2497175" y="2852775"/>
              <a:ext cx="114025" cy="72575"/>
            </a:xfrm>
            <a:custGeom>
              <a:rect b="b" l="l" r="r" t="t"/>
              <a:pathLst>
                <a:path extrusionOk="0" h="2903" w="4561">
                  <a:moveTo>
                    <a:pt x="1192" y="0"/>
                  </a:moveTo>
                  <a:cubicBezTo>
                    <a:pt x="890" y="0"/>
                    <a:pt x="577" y="75"/>
                    <a:pt x="227" y="236"/>
                  </a:cubicBezTo>
                  <a:cubicBezTo>
                    <a:pt x="12" y="336"/>
                    <a:pt x="0" y="652"/>
                    <a:pt x="155" y="803"/>
                  </a:cubicBezTo>
                  <a:cubicBezTo>
                    <a:pt x="704" y="1353"/>
                    <a:pt x="2400" y="2903"/>
                    <a:pt x="3533" y="2903"/>
                  </a:cubicBezTo>
                  <a:cubicBezTo>
                    <a:pt x="3947" y="2903"/>
                    <a:pt x="4285" y="2696"/>
                    <a:pt x="4465" y="2157"/>
                  </a:cubicBezTo>
                  <a:cubicBezTo>
                    <a:pt x="4560" y="1868"/>
                    <a:pt x="4336" y="1596"/>
                    <a:pt x="4061" y="1543"/>
                  </a:cubicBezTo>
                  <a:cubicBezTo>
                    <a:pt x="4057" y="1537"/>
                    <a:pt x="4052" y="1531"/>
                    <a:pt x="4046" y="1526"/>
                  </a:cubicBezTo>
                  <a:cubicBezTo>
                    <a:pt x="3910" y="1408"/>
                    <a:pt x="3769" y="1302"/>
                    <a:pt x="3621" y="1201"/>
                  </a:cubicBezTo>
                  <a:cubicBezTo>
                    <a:pt x="3255" y="952"/>
                    <a:pt x="2904" y="676"/>
                    <a:pt x="2526" y="448"/>
                  </a:cubicBezTo>
                  <a:cubicBezTo>
                    <a:pt x="2052" y="161"/>
                    <a:pt x="1634" y="0"/>
                    <a:pt x="1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8"/>
            <p:cNvSpPr/>
            <p:nvPr/>
          </p:nvSpPr>
          <p:spPr>
            <a:xfrm>
              <a:off x="2670875" y="2884225"/>
              <a:ext cx="125525" cy="76050"/>
            </a:xfrm>
            <a:custGeom>
              <a:rect b="b" l="l" r="r" t="t"/>
              <a:pathLst>
                <a:path extrusionOk="0" h="3042" w="5021">
                  <a:moveTo>
                    <a:pt x="579" y="0"/>
                  </a:moveTo>
                  <a:cubicBezTo>
                    <a:pt x="486" y="0"/>
                    <a:pt x="389" y="9"/>
                    <a:pt x="286" y="28"/>
                  </a:cubicBezTo>
                  <a:cubicBezTo>
                    <a:pt x="44" y="73"/>
                    <a:pt x="0" y="391"/>
                    <a:pt x="149" y="548"/>
                  </a:cubicBezTo>
                  <a:cubicBezTo>
                    <a:pt x="431" y="851"/>
                    <a:pt x="781" y="1024"/>
                    <a:pt x="1127" y="1245"/>
                  </a:cubicBezTo>
                  <a:cubicBezTo>
                    <a:pt x="1596" y="1545"/>
                    <a:pt x="1775" y="1989"/>
                    <a:pt x="2154" y="2383"/>
                  </a:cubicBezTo>
                  <a:cubicBezTo>
                    <a:pt x="2533" y="2776"/>
                    <a:pt x="3142" y="3042"/>
                    <a:pt x="3719" y="3042"/>
                  </a:cubicBezTo>
                  <a:cubicBezTo>
                    <a:pt x="4150" y="3042"/>
                    <a:pt x="4562" y="2893"/>
                    <a:pt x="4845" y="2538"/>
                  </a:cubicBezTo>
                  <a:cubicBezTo>
                    <a:pt x="4985" y="2358"/>
                    <a:pt x="5020" y="2175"/>
                    <a:pt x="4917" y="1964"/>
                  </a:cubicBezTo>
                  <a:cubicBezTo>
                    <a:pt x="4491" y="1090"/>
                    <a:pt x="3662" y="655"/>
                    <a:pt x="2723" y="510"/>
                  </a:cubicBezTo>
                  <a:cubicBezTo>
                    <a:pt x="2271" y="439"/>
                    <a:pt x="2006" y="436"/>
                    <a:pt x="1548" y="250"/>
                  </a:cubicBezTo>
                  <a:cubicBezTo>
                    <a:pt x="1202" y="112"/>
                    <a:pt x="914" y="0"/>
                    <a:pt x="5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8"/>
            <p:cNvSpPr/>
            <p:nvPr/>
          </p:nvSpPr>
          <p:spPr>
            <a:xfrm>
              <a:off x="1272025" y="2385050"/>
              <a:ext cx="154750" cy="57175"/>
            </a:xfrm>
            <a:custGeom>
              <a:rect b="b" l="l" r="r" t="t"/>
              <a:pathLst>
                <a:path extrusionOk="0" h="2287" w="6190">
                  <a:moveTo>
                    <a:pt x="1674" y="0"/>
                  </a:moveTo>
                  <a:cubicBezTo>
                    <a:pt x="1166" y="0"/>
                    <a:pt x="662" y="116"/>
                    <a:pt x="226" y="394"/>
                  </a:cubicBezTo>
                  <a:cubicBezTo>
                    <a:pt x="0" y="536"/>
                    <a:pt x="68" y="825"/>
                    <a:pt x="294" y="915"/>
                  </a:cubicBezTo>
                  <a:cubicBezTo>
                    <a:pt x="835" y="1135"/>
                    <a:pt x="1265" y="1588"/>
                    <a:pt x="1792" y="1776"/>
                  </a:cubicBezTo>
                  <a:cubicBezTo>
                    <a:pt x="2443" y="2006"/>
                    <a:pt x="3222" y="2272"/>
                    <a:pt x="3917" y="2286"/>
                  </a:cubicBezTo>
                  <a:cubicBezTo>
                    <a:pt x="3931" y="2286"/>
                    <a:pt x="3945" y="2286"/>
                    <a:pt x="3959" y="2286"/>
                  </a:cubicBezTo>
                  <a:cubicBezTo>
                    <a:pt x="4610" y="2286"/>
                    <a:pt x="6074" y="1983"/>
                    <a:pt x="6186" y="1218"/>
                  </a:cubicBezTo>
                  <a:cubicBezTo>
                    <a:pt x="6189" y="1198"/>
                    <a:pt x="6179" y="1179"/>
                    <a:pt x="6154" y="1179"/>
                  </a:cubicBezTo>
                  <a:cubicBezTo>
                    <a:pt x="6140" y="1178"/>
                    <a:pt x="6127" y="1178"/>
                    <a:pt x="6113" y="1178"/>
                  </a:cubicBezTo>
                  <a:cubicBezTo>
                    <a:pt x="5840" y="1178"/>
                    <a:pt x="5603" y="1237"/>
                    <a:pt x="5368" y="1237"/>
                  </a:cubicBezTo>
                  <a:cubicBezTo>
                    <a:pt x="5156" y="1237"/>
                    <a:pt x="4946" y="1189"/>
                    <a:pt x="4713" y="1006"/>
                  </a:cubicBezTo>
                  <a:cubicBezTo>
                    <a:pt x="4259" y="651"/>
                    <a:pt x="3615" y="484"/>
                    <a:pt x="3081" y="276"/>
                  </a:cubicBezTo>
                  <a:cubicBezTo>
                    <a:pt x="2644" y="105"/>
                    <a:pt x="2157" y="0"/>
                    <a:pt x="16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8"/>
            <p:cNvSpPr/>
            <p:nvPr/>
          </p:nvSpPr>
          <p:spPr>
            <a:xfrm>
              <a:off x="969200" y="2366900"/>
              <a:ext cx="126425" cy="63750"/>
            </a:xfrm>
            <a:custGeom>
              <a:rect b="b" l="l" r="r" t="t"/>
              <a:pathLst>
                <a:path extrusionOk="0" h="2550" w="5057">
                  <a:moveTo>
                    <a:pt x="1183" y="1"/>
                  </a:moveTo>
                  <a:cubicBezTo>
                    <a:pt x="1159" y="1"/>
                    <a:pt x="1134" y="2"/>
                    <a:pt x="1110" y="3"/>
                  </a:cubicBezTo>
                  <a:cubicBezTo>
                    <a:pt x="360" y="56"/>
                    <a:pt x="0" y="1058"/>
                    <a:pt x="712" y="1468"/>
                  </a:cubicBezTo>
                  <a:cubicBezTo>
                    <a:pt x="1308" y="1809"/>
                    <a:pt x="1966" y="2234"/>
                    <a:pt x="2636" y="2399"/>
                  </a:cubicBezTo>
                  <a:cubicBezTo>
                    <a:pt x="2957" y="2478"/>
                    <a:pt x="3435" y="2549"/>
                    <a:pt x="3879" y="2549"/>
                  </a:cubicBezTo>
                  <a:cubicBezTo>
                    <a:pt x="4502" y="2549"/>
                    <a:pt x="5057" y="2410"/>
                    <a:pt x="5015" y="1961"/>
                  </a:cubicBezTo>
                  <a:cubicBezTo>
                    <a:pt x="5014" y="1936"/>
                    <a:pt x="5038" y="1914"/>
                    <a:pt x="5015" y="1902"/>
                  </a:cubicBezTo>
                  <a:cubicBezTo>
                    <a:pt x="4295" y="1534"/>
                    <a:pt x="3554" y="1430"/>
                    <a:pt x="2910" y="899"/>
                  </a:cubicBezTo>
                  <a:cubicBezTo>
                    <a:pt x="2468" y="532"/>
                    <a:pt x="1792" y="1"/>
                    <a:pt x="1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8"/>
            <p:cNvSpPr/>
            <p:nvPr/>
          </p:nvSpPr>
          <p:spPr>
            <a:xfrm>
              <a:off x="626875" y="2299375"/>
              <a:ext cx="157025" cy="42450"/>
            </a:xfrm>
            <a:custGeom>
              <a:rect b="b" l="l" r="r" t="t"/>
              <a:pathLst>
                <a:path extrusionOk="0" h="1698" w="6281">
                  <a:moveTo>
                    <a:pt x="2145" y="0"/>
                  </a:moveTo>
                  <a:cubicBezTo>
                    <a:pt x="1669" y="0"/>
                    <a:pt x="1199" y="69"/>
                    <a:pt x="757" y="254"/>
                  </a:cubicBezTo>
                  <a:cubicBezTo>
                    <a:pt x="0" y="573"/>
                    <a:pt x="240" y="1697"/>
                    <a:pt x="1032" y="1697"/>
                  </a:cubicBezTo>
                  <a:cubicBezTo>
                    <a:pt x="1056" y="1697"/>
                    <a:pt x="1079" y="1696"/>
                    <a:pt x="1103" y="1694"/>
                  </a:cubicBezTo>
                  <a:cubicBezTo>
                    <a:pt x="2041" y="1617"/>
                    <a:pt x="2965" y="1459"/>
                    <a:pt x="3908" y="1459"/>
                  </a:cubicBezTo>
                  <a:cubicBezTo>
                    <a:pt x="4032" y="1459"/>
                    <a:pt x="4155" y="1461"/>
                    <a:pt x="4280" y="1467"/>
                  </a:cubicBezTo>
                  <a:cubicBezTo>
                    <a:pt x="4589" y="1481"/>
                    <a:pt x="5001" y="1546"/>
                    <a:pt x="5391" y="1546"/>
                  </a:cubicBezTo>
                  <a:cubicBezTo>
                    <a:pt x="5716" y="1546"/>
                    <a:pt x="6026" y="1501"/>
                    <a:pt x="6250" y="1346"/>
                  </a:cubicBezTo>
                  <a:cubicBezTo>
                    <a:pt x="6270" y="1331"/>
                    <a:pt x="6281" y="1301"/>
                    <a:pt x="6270" y="1278"/>
                  </a:cubicBezTo>
                  <a:cubicBezTo>
                    <a:pt x="5964" y="613"/>
                    <a:pt x="4798" y="433"/>
                    <a:pt x="4160" y="288"/>
                  </a:cubicBezTo>
                  <a:cubicBezTo>
                    <a:pt x="3518" y="142"/>
                    <a:pt x="2825" y="0"/>
                    <a:pt x="2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8"/>
            <p:cNvSpPr/>
            <p:nvPr/>
          </p:nvSpPr>
          <p:spPr>
            <a:xfrm>
              <a:off x="2282550" y="2510900"/>
              <a:ext cx="190775" cy="338550"/>
            </a:xfrm>
            <a:custGeom>
              <a:rect b="b" l="l" r="r" t="t"/>
              <a:pathLst>
                <a:path extrusionOk="0" h="13542" w="7631">
                  <a:moveTo>
                    <a:pt x="2173" y="0"/>
                  </a:moveTo>
                  <a:cubicBezTo>
                    <a:pt x="2111" y="0"/>
                    <a:pt x="2051" y="28"/>
                    <a:pt x="2020" y="94"/>
                  </a:cubicBezTo>
                  <a:cubicBezTo>
                    <a:pt x="1" y="4527"/>
                    <a:pt x="3166" y="8522"/>
                    <a:pt x="4287" y="12701"/>
                  </a:cubicBezTo>
                  <a:cubicBezTo>
                    <a:pt x="4444" y="13288"/>
                    <a:pt x="4881" y="13542"/>
                    <a:pt x="5331" y="13542"/>
                  </a:cubicBezTo>
                  <a:cubicBezTo>
                    <a:pt x="6013" y="13542"/>
                    <a:pt x="6725" y="12962"/>
                    <a:pt x="6550" y="12077"/>
                  </a:cubicBezTo>
                  <a:cubicBezTo>
                    <a:pt x="6105" y="9831"/>
                    <a:pt x="6229" y="7765"/>
                    <a:pt x="7096" y="5634"/>
                  </a:cubicBezTo>
                  <a:cubicBezTo>
                    <a:pt x="7586" y="4436"/>
                    <a:pt x="7631" y="3431"/>
                    <a:pt x="7607" y="2143"/>
                  </a:cubicBezTo>
                  <a:cubicBezTo>
                    <a:pt x="7604" y="2024"/>
                    <a:pt x="7494" y="1953"/>
                    <a:pt x="7393" y="1953"/>
                  </a:cubicBezTo>
                  <a:cubicBezTo>
                    <a:pt x="7315" y="1953"/>
                    <a:pt x="7242" y="1995"/>
                    <a:pt x="7229" y="2091"/>
                  </a:cubicBezTo>
                  <a:cubicBezTo>
                    <a:pt x="7050" y="3288"/>
                    <a:pt x="6891" y="4204"/>
                    <a:pt x="6215" y="5263"/>
                  </a:cubicBezTo>
                  <a:cubicBezTo>
                    <a:pt x="5867" y="5811"/>
                    <a:pt x="5523" y="6246"/>
                    <a:pt x="5269" y="6759"/>
                  </a:cubicBezTo>
                  <a:cubicBezTo>
                    <a:pt x="5157" y="5230"/>
                    <a:pt x="5148" y="3701"/>
                    <a:pt x="5185" y="2144"/>
                  </a:cubicBezTo>
                  <a:cubicBezTo>
                    <a:pt x="5186" y="2101"/>
                    <a:pt x="5146" y="2075"/>
                    <a:pt x="5108" y="2075"/>
                  </a:cubicBezTo>
                  <a:cubicBezTo>
                    <a:pt x="5079" y="2075"/>
                    <a:pt x="5051" y="2090"/>
                    <a:pt x="5046" y="2125"/>
                  </a:cubicBezTo>
                  <a:cubicBezTo>
                    <a:pt x="4769" y="3908"/>
                    <a:pt x="4432" y="5730"/>
                    <a:pt x="4618" y="7520"/>
                  </a:cubicBezTo>
                  <a:cubicBezTo>
                    <a:pt x="3435" y="5200"/>
                    <a:pt x="2265" y="2907"/>
                    <a:pt x="2381" y="193"/>
                  </a:cubicBezTo>
                  <a:cubicBezTo>
                    <a:pt x="2386" y="78"/>
                    <a:pt x="2276" y="0"/>
                    <a:pt x="21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8"/>
            <p:cNvSpPr/>
            <p:nvPr/>
          </p:nvSpPr>
          <p:spPr>
            <a:xfrm>
              <a:off x="2410500" y="2561025"/>
              <a:ext cx="64550" cy="287825"/>
            </a:xfrm>
            <a:custGeom>
              <a:rect b="b" l="l" r="r" t="t"/>
              <a:pathLst>
                <a:path extrusionOk="0" h="11513" w="2582">
                  <a:moveTo>
                    <a:pt x="2410" y="0"/>
                  </a:moveTo>
                  <a:lnTo>
                    <a:pt x="2410" y="0"/>
                  </a:lnTo>
                  <a:cubicBezTo>
                    <a:pt x="2581" y="1251"/>
                    <a:pt x="2318" y="2535"/>
                    <a:pt x="1846" y="3715"/>
                  </a:cubicBezTo>
                  <a:cubicBezTo>
                    <a:pt x="1377" y="4587"/>
                    <a:pt x="706" y="5394"/>
                    <a:pt x="436" y="6399"/>
                  </a:cubicBezTo>
                  <a:cubicBezTo>
                    <a:pt x="1" y="8013"/>
                    <a:pt x="163" y="9798"/>
                    <a:pt x="436" y="11513"/>
                  </a:cubicBezTo>
                  <a:cubicBezTo>
                    <a:pt x="1040" y="11401"/>
                    <a:pt x="1587" y="10860"/>
                    <a:pt x="1432" y="10073"/>
                  </a:cubicBezTo>
                  <a:cubicBezTo>
                    <a:pt x="987" y="7827"/>
                    <a:pt x="1111" y="5760"/>
                    <a:pt x="1978" y="3630"/>
                  </a:cubicBezTo>
                  <a:cubicBezTo>
                    <a:pt x="2468" y="2431"/>
                    <a:pt x="2513" y="1426"/>
                    <a:pt x="2489" y="138"/>
                  </a:cubicBezTo>
                  <a:cubicBezTo>
                    <a:pt x="2489" y="76"/>
                    <a:pt x="2454" y="32"/>
                    <a:pt x="24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8"/>
            <p:cNvSpPr/>
            <p:nvPr/>
          </p:nvSpPr>
          <p:spPr>
            <a:xfrm>
              <a:off x="2222125" y="2283875"/>
              <a:ext cx="414700" cy="348850"/>
            </a:xfrm>
            <a:custGeom>
              <a:rect b="b" l="l" r="r" t="t"/>
              <a:pathLst>
                <a:path extrusionOk="0" h="13954" w="16588">
                  <a:moveTo>
                    <a:pt x="8222" y="0"/>
                  </a:moveTo>
                  <a:cubicBezTo>
                    <a:pt x="8053" y="0"/>
                    <a:pt x="7871" y="22"/>
                    <a:pt x="7673" y="67"/>
                  </a:cubicBezTo>
                  <a:cubicBezTo>
                    <a:pt x="6132" y="419"/>
                    <a:pt x="5833" y="1847"/>
                    <a:pt x="5866" y="3261"/>
                  </a:cubicBezTo>
                  <a:cubicBezTo>
                    <a:pt x="5256" y="2598"/>
                    <a:pt x="4447" y="2092"/>
                    <a:pt x="3634" y="2092"/>
                  </a:cubicBezTo>
                  <a:cubicBezTo>
                    <a:pt x="3204" y="2092"/>
                    <a:pt x="2773" y="2233"/>
                    <a:pt x="2369" y="2567"/>
                  </a:cubicBezTo>
                  <a:cubicBezTo>
                    <a:pt x="869" y="3804"/>
                    <a:pt x="2200" y="5841"/>
                    <a:pt x="3265" y="7112"/>
                  </a:cubicBezTo>
                  <a:cubicBezTo>
                    <a:pt x="1671" y="7594"/>
                    <a:pt x="1" y="8999"/>
                    <a:pt x="1047" y="10799"/>
                  </a:cubicBezTo>
                  <a:cubicBezTo>
                    <a:pt x="1569" y="11697"/>
                    <a:pt x="2286" y="12039"/>
                    <a:pt x="3054" y="12039"/>
                  </a:cubicBezTo>
                  <a:cubicBezTo>
                    <a:pt x="3789" y="12039"/>
                    <a:pt x="4572" y="11725"/>
                    <a:pt x="5276" y="11286"/>
                  </a:cubicBezTo>
                  <a:lnTo>
                    <a:pt x="5276" y="11286"/>
                  </a:lnTo>
                  <a:cubicBezTo>
                    <a:pt x="5272" y="13027"/>
                    <a:pt x="6717" y="13954"/>
                    <a:pt x="8087" y="13954"/>
                  </a:cubicBezTo>
                  <a:cubicBezTo>
                    <a:pt x="9371" y="13954"/>
                    <a:pt x="10588" y="13141"/>
                    <a:pt x="10484" y="11422"/>
                  </a:cubicBezTo>
                  <a:lnTo>
                    <a:pt x="10484" y="11422"/>
                  </a:lnTo>
                  <a:cubicBezTo>
                    <a:pt x="11120" y="11595"/>
                    <a:pt x="11904" y="11711"/>
                    <a:pt x="12683" y="11711"/>
                  </a:cubicBezTo>
                  <a:cubicBezTo>
                    <a:pt x="14651" y="11711"/>
                    <a:pt x="16587" y="10973"/>
                    <a:pt x="16025" y="8556"/>
                  </a:cubicBezTo>
                  <a:cubicBezTo>
                    <a:pt x="15788" y="7533"/>
                    <a:pt x="15084" y="7185"/>
                    <a:pt x="14234" y="7185"/>
                  </a:cubicBezTo>
                  <a:cubicBezTo>
                    <a:pt x="14059" y="7185"/>
                    <a:pt x="13878" y="7200"/>
                    <a:pt x="13693" y="7227"/>
                  </a:cubicBezTo>
                  <a:cubicBezTo>
                    <a:pt x="14080" y="6507"/>
                    <a:pt x="14141" y="5629"/>
                    <a:pt x="13729" y="4720"/>
                  </a:cubicBezTo>
                  <a:cubicBezTo>
                    <a:pt x="13355" y="3893"/>
                    <a:pt x="12741" y="3589"/>
                    <a:pt x="12064" y="3589"/>
                  </a:cubicBezTo>
                  <a:cubicBezTo>
                    <a:pt x="11427" y="3589"/>
                    <a:pt x="10736" y="3859"/>
                    <a:pt x="10139" y="4214"/>
                  </a:cubicBezTo>
                  <a:cubicBezTo>
                    <a:pt x="10247" y="2503"/>
                    <a:pt x="10052" y="0"/>
                    <a:pt x="8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8"/>
            <p:cNvSpPr/>
            <p:nvPr/>
          </p:nvSpPr>
          <p:spPr>
            <a:xfrm>
              <a:off x="2400175" y="2285075"/>
              <a:ext cx="236700" cy="347475"/>
            </a:xfrm>
            <a:custGeom>
              <a:rect b="b" l="l" r="r" t="t"/>
              <a:pathLst>
                <a:path extrusionOk="0" h="13899" w="9468">
                  <a:moveTo>
                    <a:pt x="1480" y="1"/>
                  </a:moveTo>
                  <a:cubicBezTo>
                    <a:pt x="2147" y="1763"/>
                    <a:pt x="1282" y="4477"/>
                    <a:pt x="810" y="5923"/>
                  </a:cubicBezTo>
                  <a:cubicBezTo>
                    <a:pt x="1" y="8416"/>
                    <a:pt x="1940" y="7817"/>
                    <a:pt x="3790" y="8174"/>
                  </a:cubicBezTo>
                  <a:cubicBezTo>
                    <a:pt x="7000" y="8795"/>
                    <a:pt x="3525" y="9881"/>
                    <a:pt x="2474" y="10675"/>
                  </a:cubicBezTo>
                  <a:cubicBezTo>
                    <a:pt x="1247" y="11601"/>
                    <a:pt x="899" y="12714"/>
                    <a:pt x="996" y="13898"/>
                  </a:cubicBezTo>
                  <a:cubicBezTo>
                    <a:pt x="2268" y="13885"/>
                    <a:pt x="3469" y="13080"/>
                    <a:pt x="3363" y="11374"/>
                  </a:cubicBezTo>
                  <a:lnTo>
                    <a:pt x="3363" y="11374"/>
                  </a:lnTo>
                  <a:cubicBezTo>
                    <a:pt x="3999" y="11548"/>
                    <a:pt x="4784" y="11664"/>
                    <a:pt x="5563" y="11664"/>
                  </a:cubicBezTo>
                  <a:cubicBezTo>
                    <a:pt x="7531" y="11664"/>
                    <a:pt x="9467" y="10925"/>
                    <a:pt x="8906" y="8508"/>
                  </a:cubicBezTo>
                  <a:cubicBezTo>
                    <a:pt x="8668" y="7485"/>
                    <a:pt x="7966" y="7136"/>
                    <a:pt x="7118" y="7136"/>
                  </a:cubicBezTo>
                  <a:cubicBezTo>
                    <a:pt x="6942" y="7136"/>
                    <a:pt x="6759" y="7151"/>
                    <a:pt x="6572" y="7179"/>
                  </a:cubicBezTo>
                  <a:cubicBezTo>
                    <a:pt x="6960" y="6459"/>
                    <a:pt x="7020" y="5581"/>
                    <a:pt x="6609" y="4672"/>
                  </a:cubicBezTo>
                  <a:cubicBezTo>
                    <a:pt x="6235" y="3846"/>
                    <a:pt x="5619" y="3542"/>
                    <a:pt x="4943" y="3542"/>
                  </a:cubicBezTo>
                  <a:cubicBezTo>
                    <a:pt x="4306" y="3542"/>
                    <a:pt x="3614" y="3811"/>
                    <a:pt x="3018" y="4166"/>
                  </a:cubicBezTo>
                  <a:cubicBezTo>
                    <a:pt x="3118" y="2581"/>
                    <a:pt x="2955" y="330"/>
                    <a:pt x="14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8"/>
            <p:cNvSpPr/>
            <p:nvPr/>
          </p:nvSpPr>
          <p:spPr>
            <a:xfrm>
              <a:off x="2322300" y="2393675"/>
              <a:ext cx="62525" cy="100575"/>
            </a:xfrm>
            <a:custGeom>
              <a:rect b="b" l="l" r="r" t="t"/>
              <a:pathLst>
                <a:path extrusionOk="0" h="4023" w="2501">
                  <a:moveTo>
                    <a:pt x="1649" y="1"/>
                  </a:moveTo>
                  <a:cubicBezTo>
                    <a:pt x="1517" y="1"/>
                    <a:pt x="1369" y="52"/>
                    <a:pt x="1207" y="173"/>
                  </a:cubicBezTo>
                  <a:cubicBezTo>
                    <a:pt x="783" y="490"/>
                    <a:pt x="734" y="1000"/>
                    <a:pt x="909" y="1436"/>
                  </a:cubicBezTo>
                  <a:lnTo>
                    <a:pt x="909" y="1436"/>
                  </a:lnTo>
                  <a:cubicBezTo>
                    <a:pt x="496" y="1464"/>
                    <a:pt x="149" y="1701"/>
                    <a:pt x="79" y="2222"/>
                  </a:cubicBezTo>
                  <a:cubicBezTo>
                    <a:pt x="0" y="2803"/>
                    <a:pt x="197" y="3703"/>
                    <a:pt x="755" y="4004"/>
                  </a:cubicBezTo>
                  <a:cubicBezTo>
                    <a:pt x="779" y="4017"/>
                    <a:pt x="803" y="4023"/>
                    <a:pt x="827" y="4023"/>
                  </a:cubicBezTo>
                  <a:cubicBezTo>
                    <a:pt x="952" y="4023"/>
                    <a:pt x="1062" y="3862"/>
                    <a:pt x="998" y="3745"/>
                  </a:cubicBezTo>
                  <a:cubicBezTo>
                    <a:pt x="776" y="3338"/>
                    <a:pt x="472" y="3016"/>
                    <a:pt x="502" y="2509"/>
                  </a:cubicBezTo>
                  <a:cubicBezTo>
                    <a:pt x="526" y="2111"/>
                    <a:pt x="693" y="1925"/>
                    <a:pt x="967" y="1925"/>
                  </a:cubicBezTo>
                  <a:cubicBezTo>
                    <a:pt x="1084" y="1925"/>
                    <a:pt x="1220" y="1959"/>
                    <a:pt x="1372" y="2024"/>
                  </a:cubicBezTo>
                  <a:cubicBezTo>
                    <a:pt x="1410" y="2040"/>
                    <a:pt x="1446" y="2047"/>
                    <a:pt x="1479" y="2047"/>
                  </a:cubicBezTo>
                  <a:cubicBezTo>
                    <a:pt x="1696" y="2047"/>
                    <a:pt x="1794" y="1734"/>
                    <a:pt x="1616" y="1575"/>
                  </a:cubicBezTo>
                  <a:cubicBezTo>
                    <a:pt x="1316" y="1310"/>
                    <a:pt x="1289" y="939"/>
                    <a:pt x="1538" y="634"/>
                  </a:cubicBezTo>
                  <a:cubicBezTo>
                    <a:pt x="1603" y="555"/>
                    <a:pt x="1666" y="522"/>
                    <a:pt x="1724" y="522"/>
                  </a:cubicBezTo>
                  <a:cubicBezTo>
                    <a:pt x="1971" y="522"/>
                    <a:pt x="2158" y="1100"/>
                    <a:pt x="2205" y="1277"/>
                  </a:cubicBezTo>
                  <a:cubicBezTo>
                    <a:pt x="2226" y="1357"/>
                    <a:pt x="2288" y="1393"/>
                    <a:pt x="2349" y="1393"/>
                  </a:cubicBezTo>
                  <a:cubicBezTo>
                    <a:pt x="2425" y="1393"/>
                    <a:pt x="2501" y="1335"/>
                    <a:pt x="2491" y="1230"/>
                  </a:cubicBezTo>
                  <a:cubicBezTo>
                    <a:pt x="2443" y="737"/>
                    <a:pt x="2152" y="1"/>
                    <a:pt x="16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8"/>
            <p:cNvSpPr/>
            <p:nvPr/>
          </p:nvSpPr>
          <p:spPr>
            <a:xfrm>
              <a:off x="2358400" y="2521825"/>
              <a:ext cx="57900" cy="24100"/>
            </a:xfrm>
            <a:custGeom>
              <a:rect b="b" l="l" r="r" t="t"/>
              <a:pathLst>
                <a:path extrusionOk="0" h="964" w="2316">
                  <a:moveTo>
                    <a:pt x="1551" y="0"/>
                  </a:moveTo>
                  <a:cubicBezTo>
                    <a:pt x="1112" y="0"/>
                    <a:pt x="585" y="207"/>
                    <a:pt x="271" y="414"/>
                  </a:cubicBezTo>
                  <a:cubicBezTo>
                    <a:pt x="0" y="592"/>
                    <a:pt x="217" y="963"/>
                    <a:pt x="487" y="963"/>
                  </a:cubicBezTo>
                  <a:cubicBezTo>
                    <a:pt x="525" y="963"/>
                    <a:pt x="563" y="956"/>
                    <a:pt x="601" y="941"/>
                  </a:cubicBezTo>
                  <a:cubicBezTo>
                    <a:pt x="909" y="815"/>
                    <a:pt x="1411" y="387"/>
                    <a:pt x="1772" y="387"/>
                  </a:cubicBezTo>
                  <a:cubicBezTo>
                    <a:pt x="1947" y="387"/>
                    <a:pt x="2089" y="488"/>
                    <a:pt x="2160" y="771"/>
                  </a:cubicBezTo>
                  <a:cubicBezTo>
                    <a:pt x="2169" y="809"/>
                    <a:pt x="2205" y="829"/>
                    <a:pt x="2238" y="829"/>
                  </a:cubicBezTo>
                  <a:cubicBezTo>
                    <a:pt x="2271" y="829"/>
                    <a:pt x="2301" y="810"/>
                    <a:pt x="2303" y="768"/>
                  </a:cubicBezTo>
                  <a:cubicBezTo>
                    <a:pt x="2316" y="194"/>
                    <a:pt x="1975" y="0"/>
                    <a:pt x="15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8"/>
            <p:cNvSpPr/>
            <p:nvPr/>
          </p:nvSpPr>
          <p:spPr>
            <a:xfrm>
              <a:off x="1025825" y="2178550"/>
              <a:ext cx="71750" cy="250650"/>
            </a:xfrm>
            <a:custGeom>
              <a:rect b="b" l="l" r="r" t="t"/>
              <a:pathLst>
                <a:path extrusionOk="0" h="10026" w="2870">
                  <a:moveTo>
                    <a:pt x="2569" y="0"/>
                  </a:moveTo>
                  <a:cubicBezTo>
                    <a:pt x="2525" y="0"/>
                    <a:pt x="2482" y="25"/>
                    <a:pt x="2467" y="81"/>
                  </a:cubicBezTo>
                  <a:cubicBezTo>
                    <a:pt x="2126" y="1374"/>
                    <a:pt x="1873" y="2589"/>
                    <a:pt x="1698" y="3797"/>
                  </a:cubicBezTo>
                  <a:cubicBezTo>
                    <a:pt x="1312" y="2628"/>
                    <a:pt x="863" y="1464"/>
                    <a:pt x="386" y="231"/>
                  </a:cubicBezTo>
                  <a:cubicBezTo>
                    <a:pt x="353" y="143"/>
                    <a:pt x="280" y="103"/>
                    <a:pt x="208" y="103"/>
                  </a:cubicBezTo>
                  <a:cubicBezTo>
                    <a:pt x="103" y="103"/>
                    <a:pt x="1" y="189"/>
                    <a:pt x="32" y="329"/>
                  </a:cubicBezTo>
                  <a:cubicBezTo>
                    <a:pt x="349" y="1760"/>
                    <a:pt x="878" y="3091"/>
                    <a:pt x="1256" y="4496"/>
                  </a:cubicBezTo>
                  <a:cubicBezTo>
                    <a:pt x="1377" y="4947"/>
                    <a:pt x="1439" y="5408"/>
                    <a:pt x="1472" y="5872"/>
                  </a:cubicBezTo>
                  <a:cubicBezTo>
                    <a:pt x="1395" y="6988"/>
                    <a:pt x="1380" y="8132"/>
                    <a:pt x="1431" y="9355"/>
                  </a:cubicBezTo>
                  <a:cubicBezTo>
                    <a:pt x="1450" y="9802"/>
                    <a:pt x="1810" y="10026"/>
                    <a:pt x="2158" y="10026"/>
                  </a:cubicBezTo>
                  <a:cubicBezTo>
                    <a:pt x="2507" y="10026"/>
                    <a:pt x="2845" y="9802"/>
                    <a:pt x="2821" y="9355"/>
                  </a:cubicBezTo>
                  <a:cubicBezTo>
                    <a:pt x="2694" y="6272"/>
                    <a:pt x="2870" y="3188"/>
                    <a:pt x="2690" y="111"/>
                  </a:cubicBezTo>
                  <a:cubicBezTo>
                    <a:pt x="2686" y="42"/>
                    <a:pt x="2626" y="0"/>
                    <a:pt x="2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8"/>
            <p:cNvSpPr/>
            <p:nvPr/>
          </p:nvSpPr>
          <p:spPr>
            <a:xfrm>
              <a:off x="961975" y="2048750"/>
              <a:ext cx="235950" cy="191900"/>
            </a:xfrm>
            <a:custGeom>
              <a:rect b="b" l="l" r="r" t="t"/>
              <a:pathLst>
                <a:path extrusionOk="0" h="7676" w="9438">
                  <a:moveTo>
                    <a:pt x="6029" y="1"/>
                  </a:moveTo>
                  <a:cubicBezTo>
                    <a:pt x="5005" y="1"/>
                    <a:pt x="4216" y="1400"/>
                    <a:pt x="3890" y="2354"/>
                  </a:cubicBezTo>
                  <a:cubicBezTo>
                    <a:pt x="3298" y="1965"/>
                    <a:pt x="2521" y="1502"/>
                    <a:pt x="1799" y="1502"/>
                  </a:cubicBezTo>
                  <a:cubicBezTo>
                    <a:pt x="1488" y="1502"/>
                    <a:pt x="1187" y="1588"/>
                    <a:pt x="915" y="1802"/>
                  </a:cubicBezTo>
                  <a:cubicBezTo>
                    <a:pt x="74" y="2466"/>
                    <a:pt x="0" y="3481"/>
                    <a:pt x="286" y="4456"/>
                  </a:cubicBezTo>
                  <a:cubicBezTo>
                    <a:pt x="670" y="5764"/>
                    <a:pt x="1704" y="6349"/>
                    <a:pt x="2803" y="6349"/>
                  </a:cubicBezTo>
                  <a:cubicBezTo>
                    <a:pt x="3373" y="6349"/>
                    <a:pt x="3960" y="6192"/>
                    <a:pt x="4483" y="5896"/>
                  </a:cubicBezTo>
                  <a:cubicBezTo>
                    <a:pt x="5034" y="6805"/>
                    <a:pt x="6026" y="7675"/>
                    <a:pt x="6979" y="7675"/>
                  </a:cubicBezTo>
                  <a:cubicBezTo>
                    <a:pt x="7403" y="7675"/>
                    <a:pt x="7818" y="7503"/>
                    <a:pt x="8184" y="7085"/>
                  </a:cubicBezTo>
                  <a:cubicBezTo>
                    <a:pt x="9438" y="5651"/>
                    <a:pt x="8002" y="4273"/>
                    <a:pt x="6611" y="3646"/>
                  </a:cubicBezTo>
                  <a:cubicBezTo>
                    <a:pt x="7692" y="2710"/>
                    <a:pt x="8219" y="1299"/>
                    <a:pt x="6845" y="297"/>
                  </a:cubicBezTo>
                  <a:cubicBezTo>
                    <a:pt x="6561" y="90"/>
                    <a:pt x="6287" y="1"/>
                    <a:pt x="6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8"/>
            <p:cNvSpPr/>
            <p:nvPr/>
          </p:nvSpPr>
          <p:spPr>
            <a:xfrm>
              <a:off x="999250" y="2060700"/>
              <a:ext cx="198675" cy="179950"/>
            </a:xfrm>
            <a:custGeom>
              <a:rect b="b" l="l" r="r" t="t"/>
              <a:pathLst>
                <a:path extrusionOk="0" h="7198" w="7947">
                  <a:moveTo>
                    <a:pt x="5575" y="1"/>
                  </a:moveTo>
                  <a:lnTo>
                    <a:pt x="5575" y="1"/>
                  </a:lnTo>
                  <a:cubicBezTo>
                    <a:pt x="5636" y="361"/>
                    <a:pt x="5627" y="731"/>
                    <a:pt x="5459" y="1173"/>
                  </a:cubicBezTo>
                  <a:cubicBezTo>
                    <a:pt x="5111" y="2095"/>
                    <a:pt x="4769" y="2399"/>
                    <a:pt x="4104" y="2912"/>
                  </a:cubicBezTo>
                  <a:cubicBezTo>
                    <a:pt x="2724" y="3971"/>
                    <a:pt x="4560" y="4408"/>
                    <a:pt x="5407" y="5039"/>
                  </a:cubicBezTo>
                  <a:cubicBezTo>
                    <a:pt x="5772" y="5311"/>
                    <a:pt x="6171" y="5361"/>
                    <a:pt x="5634" y="5716"/>
                  </a:cubicBezTo>
                  <a:cubicBezTo>
                    <a:pt x="5484" y="5816"/>
                    <a:pt x="5329" y="5858"/>
                    <a:pt x="5172" y="5858"/>
                  </a:cubicBezTo>
                  <a:cubicBezTo>
                    <a:pt x="4396" y="5858"/>
                    <a:pt x="3570" y="4828"/>
                    <a:pt x="3027" y="4582"/>
                  </a:cubicBezTo>
                  <a:cubicBezTo>
                    <a:pt x="2754" y="4457"/>
                    <a:pt x="2447" y="4400"/>
                    <a:pt x="2134" y="4400"/>
                  </a:cubicBezTo>
                  <a:cubicBezTo>
                    <a:pt x="1491" y="4400"/>
                    <a:pt x="823" y="4644"/>
                    <a:pt x="371" y="5051"/>
                  </a:cubicBezTo>
                  <a:cubicBezTo>
                    <a:pt x="202" y="5204"/>
                    <a:pt x="88" y="5373"/>
                    <a:pt x="0" y="5548"/>
                  </a:cubicBezTo>
                  <a:cubicBezTo>
                    <a:pt x="398" y="5767"/>
                    <a:pt x="852" y="5872"/>
                    <a:pt x="1316" y="5872"/>
                  </a:cubicBezTo>
                  <a:cubicBezTo>
                    <a:pt x="1885" y="5872"/>
                    <a:pt x="2471" y="5715"/>
                    <a:pt x="2994" y="5420"/>
                  </a:cubicBezTo>
                  <a:cubicBezTo>
                    <a:pt x="3543" y="6327"/>
                    <a:pt x="4535" y="7197"/>
                    <a:pt x="5488" y="7197"/>
                  </a:cubicBezTo>
                  <a:cubicBezTo>
                    <a:pt x="5911" y="7197"/>
                    <a:pt x="6327" y="7025"/>
                    <a:pt x="6693" y="6607"/>
                  </a:cubicBezTo>
                  <a:cubicBezTo>
                    <a:pt x="7947" y="5173"/>
                    <a:pt x="6511" y="3795"/>
                    <a:pt x="5120" y="3168"/>
                  </a:cubicBezTo>
                  <a:cubicBezTo>
                    <a:pt x="6138" y="2289"/>
                    <a:pt x="6663" y="984"/>
                    <a:pt x="55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8"/>
            <p:cNvSpPr/>
            <p:nvPr/>
          </p:nvSpPr>
          <p:spPr>
            <a:xfrm>
              <a:off x="986575" y="2115575"/>
              <a:ext cx="54525" cy="26625"/>
            </a:xfrm>
            <a:custGeom>
              <a:rect b="b" l="l" r="r" t="t"/>
              <a:pathLst>
                <a:path extrusionOk="0" h="1065" w="2181">
                  <a:moveTo>
                    <a:pt x="505" y="1"/>
                  </a:moveTo>
                  <a:cubicBezTo>
                    <a:pt x="439" y="1"/>
                    <a:pt x="373" y="20"/>
                    <a:pt x="308" y="65"/>
                  </a:cubicBezTo>
                  <a:cubicBezTo>
                    <a:pt x="1" y="279"/>
                    <a:pt x="43" y="702"/>
                    <a:pt x="152" y="1015"/>
                  </a:cubicBezTo>
                  <a:cubicBezTo>
                    <a:pt x="165" y="1050"/>
                    <a:pt x="191" y="1064"/>
                    <a:pt x="218" y="1064"/>
                  </a:cubicBezTo>
                  <a:cubicBezTo>
                    <a:pt x="266" y="1064"/>
                    <a:pt x="313" y="1019"/>
                    <a:pt x="282" y="959"/>
                  </a:cubicBezTo>
                  <a:cubicBezTo>
                    <a:pt x="175" y="750"/>
                    <a:pt x="55" y="260"/>
                    <a:pt x="399" y="168"/>
                  </a:cubicBezTo>
                  <a:cubicBezTo>
                    <a:pt x="430" y="160"/>
                    <a:pt x="459" y="156"/>
                    <a:pt x="487" y="156"/>
                  </a:cubicBezTo>
                  <a:cubicBezTo>
                    <a:pt x="719" y="156"/>
                    <a:pt x="812" y="439"/>
                    <a:pt x="854" y="645"/>
                  </a:cubicBezTo>
                  <a:cubicBezTo>
                    <a:pt x="870" y="722"/>
                    <a:pt x="938" y="762"/>
                    <a:pt x="1008" y="762"/>
                  </a:cubicBezTo>
                  <a:cubicBezTo>
                    <a:pt x="1064" y="762"/>
                    <a:pt x="1120" y="736"/>
                    <a:pt x="1150" y="684"/>
                  </a:cubicBezTo>
                  <a:cubicBezTo>
                    <a:pt x="1184" y="625"/>
                    <a:pt x="1269" y="511"/>
                    <a:pt x="1356" y="511"/>
                  </a:cubicBezTo>
                  <a:cubicBezTo>
                    <a:pt x="1382" y="511"/>
                    <a:pt x="1409" y="522"/>
                    <a:pt x="1435" y="548"/>
                  </a:cubicBezTo>
                  <a:cubicBezTo>
                    <a:pt x="1525" y="642"/>
                    <a:pt x="1519" y="799"/>
                    <a:pt x="1595" y="912"/>
                  </a:cubicBezTo>
                  <a:cubicBezTo>
                    <a:pt x="1630" y="967"/>
                    <a:pt x="1684" y="995"/>
                    <a:pt x="1740" y="995"/>
                  </a:cubicBezTo>
                  <a:cubicBezTo>
                    <a:pt x="1783" y="995"/>
                    <a:pt x="1827" y="979"/>
                    <a:pt x="1866" y="949"/>
                  </a:cubicBezTo>
                  <a:cubicBezTo>
                    <a:pt x="2180" y="679"/>
                    <a:pt x="1922" y="194"/>
                    <a:pt x="1598" y="65"/>
                  </a:cubicBezTo>
                  <a:cubicBezTo>
                    <a:pt x="1531" y="39"/>
                    <a:pt x="1466" y="26"/>
                    <a:pt x="1404" y="26"/>
                  </a:cubicBezTo>
                  <a:cubicBezTo>
                    <a:pt x="1225" y="26"/>
                    <a:pt x="1071" y="127"/>
                    <a:pt x="970" y="274"/>
                  </a:cubicBezTo>
                  <a:lnTo>
                    <a:pt x="970" y="274"/>
                  </a:lnTo>
                  <a:cubicBezTo>
                    <a:pt x="841" y="130"/>
                    <a:pt x="675" y="1"/>
                    <a:pt x="5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8"/>
            <p:cNvSpPr/>
            <p:nvPr/>
          </p:nvSpPr>
          <p:spPr>
            <a:xfrm>
              <a:off x="1079675" y="2082425"/>
              <a:ext cx="25025" cy="25300"/>
            </a:xfrm>
            <a:custGeom>
              <a:rect b="b" l="l" r="r" t="t"/>
              <a:pathLst>
                <a:path extrusionOk="0" h="1012" w="1001">
                  <a:moveTo>
                    <a:pt x="724" y="1"/>
                  </a:moveTo>
                  <a:cubicBezTo>
                    <a:pt x="676" y="1"/>
                    <a:pt x="621" y="17"/>
                    <a:pt x="557" y="54"/>
                  </a:cubicBezTo>
                  <a:cubicBezTo>
                    <a:pt x="248" y="236"/>
                    <a:pt x="35" y="618"/>
                    <a:pt x="3" y="969"/>
                  </a:cubicBezTo>
                  <a:cubicBezTo>
                    <a:pt x="1" y="996"/>
                    <a:pt x="25" y="1012"/>
                    <a:pt x="48" y="1012"/>
                  </a:cubicBezTo>
                  <a:cubicBezTo>
                    <a:pt x="66" y="1012"/>
                    <a:pt x="83" y="1002"/>
                    <a:pt x="87" y="981"/>
                  </a:cubicBezTo>
                  <a:cubicBezTo>
                    <a:pt x="126" y="720"/>
                    <a:pt x="277" y="460"/>
                    <a:pt x="481" y="289"/>
                  </a:cubicBezTo>
                  <a:cubicBezTo>
                    <a:pt x="522" y="255"/>
                    <a:pt x="628" y="164"/>
                    <a:pt x="705" y="164"/>
                  </a:cubicBezTo>
                  <a:cubicBezTo>
                    <a:pt x="722" y="164"/>
                    <a:pt x="737" y="168"/>
                    <a:pt x="751" y="178"/>
                  </a:cubicBezTo>
                  <a:cubicBezTo>
                    <a:pt x="850" y="251"/>
                    <a:pt x="805" y="475"/>
                    <a:pt x="791" y="575"/>
                  </a:cubicBezTo>
                  <a:cubicBezTo>
                    <a:pt x="784" y="638"/>
                    <a:pt x="832" y="670"/>
                    <a:pt x="883" y="670"/>
                  </a:cubicBezTo>
                  <a:cubicBezTo>
                    <a:pt x="933" y="670"/>
                    <a:pt x="986" y="639"/>
                    <a:pt x="990" y="575"/>
                  </a:cubicBezTo>
                  <a:cubicBezTo>
                    <a:pt x="1001" y="366"/>
                    <a:pt x="949"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8"/>
            <p:cNvSpPr/>
            <p:nvPr/>
          </p:nvSpPr>
          <p:spPr>
            <a:xfrm>
              <a:off x="1083900" y="2301250"/>
              <a:ext cx="12900" cy="127450"/>
            </a:xfrm>
            <a:custGeom>
              <a:rect b="b" l="l" r="r" t="t"/>
              <a:pathLst>
                <a:path extrusionOk="0" h="5098" w="516">
                  <a:moveTo>
                    <a:pt x="450" y="1"/>
                  </a:moveTo>
                  <a:lnTo>
                    <a:pt x="450" y="1"/>
                  </a:lnTo>
                  <a:cubicBezTo>
                    <a:pt x="370" y="802"/>
                    <a:pt x="356" y="1616"/>
                    <a:pt x="284" y="2294"/>
                  </a:cubicBezTo>
                  <a:cubicBezTo>
                    <a:pt x="176" y="3104"/>
                    <a:pt x="205" y="4168"/>
                    <a:pt x="1" y="5098"/>
                  </a:cubicBezTo>
                  <a:cubicBezTo>
                    <a:pt x="282" y="5037"/>
                    <a:pt x="515" y="4821"/>
                    <a:pt x="495" y="4447"/>
                  </a:cubicBezTo>
                  <a:cubicBezTo>
                    <a:pt x="435" y="2965"/>
                    <a:pt x="445" y="1483"/>
                    <a:pt x="4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8"/>
            <p:cNvSpPr/>
            <p:nvPr/>
          </p:nvSpPr>
          <p:spPr>
            <a:xfrm>
              <a:off x="2722925" y="2672450"/>
              <a:ext cx="80800" cy="282250"/>
            </a:xfrm>
            <a:custGeom>
              <a:rect b="b" l="l" r="r" t="t"/>
              <a:pathLst>
                <a:path extrusionOk="0" h="11290" w="3232">
                  <a:moveTo>
                    <a:pt x="2893" y="0"/>
                  </a:moveTo>
                  <a:cubicBezTo>
                    <a:pt x="2843" y="0"/>
                    <a:pt x="2794" y="28"/>
                    <a:pt x="2778" y="91"/>
                  </a:cubicBezTo>
                  <a:cubicBezTo>
                    <a:pt x="2394" y="1548"/>
                    <a:pt x="2109" y="2916"/>
                    <a:pt x="1911" y="4275"/>
                  </a:cubicBezTo>
                  <a:cubicBezTo>
                    <a:pt x="1479" y="2962"/>
                    <a:pt x="971" y="1649"/>
                    <a:pt x="435" y="262"/>
                  </a:cubicBezTo>
                  <a:cubicBezTo>
                    <a:pt x="397" y="162"/>
                    <a:pt x="314" y="117"/>
                    <a:pt x="233" y="117"/>
                  </a:cubicBezTo>
                  <a:cubicBezTo>
                    <a:pt x="115" y="117"/>
                    <a:pt x="0" y="213"/>
                    <a:pt x="34" y="369"/>
                  </a:cubicBezTo>
                  <a:cubicBezTo>
                    <a:pt x="388" y="1982"/>
                    <a:pt x="986" y="3481"/>
                    <a:pt x="1411" y="5061"/>
                  </a:cubicBezTo>
                  <a:cubicBezTo>
                    <a:pt x="1547" y="5568"/>
                    <a:pt x="1618" y="6088"/>
                    <a:pt x="1656" y="6611"/>
                  </a:cubicBezTo>
                  <a:cubicBezTo>
                    <a:pt x="1569" y="7870"/>
                    <a:pt x="1554" y="9157"/>
                    <a:pt x="1610" y="10535"/>
                  </a:cubicBezTo>
                  <a:cubicBezTo>
                    <a:pt x="1631" y="11038"/>
                    <a:pt x="2035" y="11289"/>
                    <a:pt x="2428" y="11289"/>
                  </a:cubicBezTo>
                  <a:cubicBezTo>
                    <a:pt x="2820" y="11289"/>
                    <a:pt x="3201" y="11038"/>
                    <a:pt x="3174" y="10535"/>
                  </a:cubicBezTo>
                  <a:cubicBezTo>
                    <a:pt x="3032" y="7062"/>
                    <a:pt x="3232" y="3589"/>
                    <a:pt x="3029" y="126"/>
                  </a:cubicBezTo>
                  <a:cubicBezTo>
                    <a:pt x="3024" y="47"/>
                    <a:pt x="2957" y="0"/>
                    <a:pt x="2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8"/>
            <p:cNvSpPr/>
            <p:nvPr/>
          </p:nvSpPr>
          <p:spPr>
            <a:xfrm>
              <a:off x="2651050" y="2526300"/>
              <a:ext cx="265725" cy="216075"/>
            </a:xfrm>
            <a:custGeom>
              <a:rect b="b" l="l" r="r" t="t"/>
              <a:pathLst>
                <a:path extrusionOk="0" h="8643" w="10629">
                  <a:moveTo>
                    <a:pt x="6791" y="0"/>
                  </a:moveTo>
                  <a:cubicBezTo>
                    <a:pt x="5637" y="0"/>
                    <a:pt x="4751" y="1575"/>
                    <a:pt x="4382" y="2652"/>
                  </a:cubicBezTo>
                  <a:cubicBezTo>
                    <a:pt x="3716" y="2213"/>
                    <a:pt x="2840" y="1691"/>
                    <a:pt x="2026" y="1691"/>
                  </a:cubicBezTo>
                  <a:cubicBezTo>
                    <a:pt x="1676" y="1691"/>
                    <a:pt x="1338" y="1787"/>
                    <a:pt x="1032" y="2029"/>
                  </a:cubicBezTo>
                  <a:cubicBezTo>
                    <a:pt x="84" y="2776"/>
                    <a:pt x="1" y="3920"/>
                    <a:pt x="323" y="5018"/>
                  </a:cubicBezTo>
                  <a:cubicBezTo>
                    <a:pt x="755" y="6490"/>
                    <a:pt x="1920" y="7150"/>
                    <a:pt x="3158" y="7150"/>
                  </a:cubicBezTo>
                  <a:cubicBezTo>
                    <a:pt x="3800" y="7150"/>
                    <a:pt x="4461" y="6972"/>
                    <a:pt x="5049" y="6639"/>
                  </a:cubicBezTo>
                  <a:cubicBezTo>
                    <a:pt x="5668" y="7663"/>
                    <a:pt x="6785" y="8642"/>
                    <a:pt x="7858" y="8642"/>
                  </a:cubicBezTo>
                  <a:cubicBezTo>
                    <a:pt x="8335" y="8642"/>
                    <a:pt x="8804" y="8448"/>
                    <a:pt x="9216" y="7977"/>
                  </a:cubicBezTo>
                  <a:cubicBezTo>
                    <a:pt x="10629" y="6365"/>
                    <a:pt x="9012" y="4810"/>
                    <a:pt x="7445" y="4104"/>
                  </a:cubicBezTo>
                  <a:cubicBezTo>
                    <a:pt x="8663" y="3050"/>
                    <a:pt x="9256" y="1459"/>
                    <a:pt x="7710" y="334"/>
                  </a:cubicBezTo>
                  <a:cubicBezTo>
                    <a:pt x="7389" y="100"/>
                    <a:pt x="7082" y="0"/>
                    <a:pt x="67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8"/>
            <p:cNvSpPr/>
            <p:nvPr/>
          </p:nvSpPr>
          <p:spPr>
            <a:xfrm>
              <a:off x="2693000" y="2539700"/>
              <a:ext cx="223700" cy="202675"/>
            </a:xfrm>
            <a:custGeom>
              <a:rect b="b" l="l" r="r" t="t"/>
              <a:pathLst>
                <a:path extrusionOk="0" h="8107" w="8948">
                  <a:moveTo>
                    <a:pt x="6278" y="0"/>
                  </a:moveTo>
                  <a:cubicBezTo>
                    <a:pt x="6345" y="404"/>
                    <a:pt x="6336" y="820"/>
                    <a:pt x="6147" y="1319"/>
                  </a:cubicBezTo>
                  <a:cubicBezTo>
                    <a:pt x="5754" y="2358"/>
                    <a:pt x="5368" y="2701"/>
                    <a:pt x="4619" y="3278"/>
                  </a:cubicBezTo>
                  <a:cubicBezTo>
                    <a:pt x="3067" y="4471"/>
                    <a:pt x="5133" y="4963"/>
                    <a:pt x="6088" y="5673"/>
                  </a:cubicBezTo>
                  <a:cubicBezTo>
                    <a:pt x="6501" y="5982"/>
                    <a:pt x="6948" y="6038"/>
                    <a:pt x="6343" y="6437"/>
                  </a:cubicBezTo>
                  <a:cubicBezTo>
                    <a:pt x="6174" y="6549"/>
                    <a:pt x="5999" y="6597"/>
                    <a:pt x="5822" y="6597"/>
                  </a:cubicBezTo>
                  <a:cubicBezTo>
                    <a:pt x="4948" y="6597"/>
                    <a:pt x="4019" y="5437"/>
                    <a:pt x="3408" y="5159"/>
                  </a:cubicBezTo>
                  <a:cubicBezTo>
                    <a:pt x="3100" y="5020"/>
                    <a:pt x="2755" y="4956"/>
                    <a:pt x="2404" y="4956"/>
                  </a:cubicBezTo>
                  <a:cubicBezTo>
                    <a:pt x="1679" y="4956"/>
                    <a:pt x="926" y="5230"/>
                    <a:pt x="416" y="5689"/>
                  </a:cubicBezTo>
                  <a:cubicBezTo>
                    <a:pt x="226" y="5861"/>
                    <a:pt x="99" y="6050"/>
                    <a:pt x="0" y="6248"/>
                  </a:cubicBezTo>
                  <a:cubicBezTo>
                    <a:pt x="448" y="6494"/>
                    <a:pt x="959" y="6612"/>
                    <a:pt x="1483" y="6612"/>
                  </a:cubicBezTo>
                  <a:cubicBezTo>
                    <a:pt x="2124" y="6612"/>
                    <a:pt x="2784" y="6436"/>
                    <a:pt x="3371" y="6103"/>
                  </a:cubicBezTo>
                  <a:cubicBezTo>
                    <a:pt x="3990" y="7127"/>
                    <a:pt x="5107" y="8106"/>
                    <a:pt x="6179" y="8106"/>
                  </a:cubicBezTo>
                  <a:cubicBezTo>
                    <a:pt x="6657" y="8106"/>
                    <a:pt x="7125" y="7912"/>
                    <a:pt x="7537" y="7441"/>
                  </a:cubicBezTo>
                  <a:cubicBezTo>
                    <a:pt x="8948" y="5826"/>
                    <a:pt x="7333" y="4274"/>
                    <a:pt x="5764" y="3567"/>
                  </a:cubicBezTo>
                  <a:cubicBezTo>
                    <a:pt x="6912" y="2574"/>
                    <a:pt x="7502" y="1107"/>
                    <a:pt x="6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8"/>
            <p:cNvSpPr/>
            <p:nvPr/>
          </p:nvSpPr>
          <p:spPr>
            <a:xfrm>
              <a:off x="2678775" y="2601550"/>
              <a:ext cx="61325" cy="29975"/>
            </a:xfrm>
            <a:custGeom>
              <a:rect b="b" l="l" r="r" t="t"/>
              <a:pathLst>
                <a:path extrusionOk="0" h="1199" w="2453">
                  <a:moveTo>
                    <a:pt x="568" y="1"/>
                  </a:moveTo>
                  <a:cubicBezTo>
                    <a:pt x="493" y="1"/>
                    <a:pt x="418" y="23"/>
                    <a:pt x="344" y="75"/>
                  </a:cubicBezTo>
                  <a:cubicBezTo>
                    <a:pt x="1" y="314"/>
                    <a:pt x="47" y="790"/>
                    <a:pt x="170" y="1142"/>
                  </a:cubicBezTo>
                  <a:cubicBezTo>
                    <a:pt x="184" y="1182"/>
                    <a:pt x="214" y="1199"/>
                    <a:pt x="244" y="1199"/>
                  </a:cubicBezTo>
                  <a:cubicBezTo>
                    <a:pt x="297" y="1199"/>
                    <a:pt x="350" y="1148"/>
                    <a:pt x="317" y="1082"/>
                  </a:cubicBezTo>
                  <a:cubicBezTo>
                    <a:pt x="196" y="846"/>
                    <a:pt x="61" y="296"/>
                    <a:pt x="447" y="191"/>
                  </a:cubicBezTo>
                  <a:cubicBezTo>
                    <a:pt x="483" y="181"/>
                    <a:pt x="516" y="177"/>
                    <a:pt x="547" y="177"/>
                  </a:cubicBezTo>
                  <a:cubicBezTo>
                    <a:pt x="808" y="177"/>
                    <a:pt x="912" y="497"/>
                    <a:pt x="959" y="727"/>
                  </a:cubicBezTo>
                  <a:cubicBezTo>
                    <a:pt x="977" y="814"/>
                    <a:pt x="1054" y="859"/>
                    <a:pt x="1132" y="859"/>
                  </a:cubicBezTo>
                  <a:cubicBezTo>
                    <a:pt x="1196" y="859"/>
                    <a:pt x="1260" y="829"/>
                    <a:pt x="1294" y="770"/>
                  </a:cubicBezTo>
                  <a:cubicBezTo>
                    <a:pt x="1331" y="703"/>
                    <a:pt x="1427" y="576"/>
                    <a:pt x="1524" y="576"/>
                  </a:cubicBezTo>
                  <a:cubicBezTo>
                    <a:pt x="1554" y="576"/>
                    <a:pt x="1584" y="588"/>
                    <a:pt x="1613" y="618"/>
                  </a:cubicBezTo>
                  <a:cubicBezTo>
                    <a:pt x="1716" y="724"/>
                    <a:pt x="1710" y="899"/>
                    <a:pt x="1794" y="1028"/>
                  </a:cubicBezTo>
                  <a:cubicBezTo>
                    <a:pt x="1836" y="1089"/>
                    <a:pt x="1896" y="1119"/>
                    <a:pt x="1958" y="1119"/>
                  </a:cubicBezTo>
                  <a:cubicBezTo>
                    <a:pt x="2005" y="1119"/>
                    <a:pt x="2054" y="1102"/>
                    <a:pt x="2097" y="1067"/>
                  </a:cubicBezTo>
                  <a:cubicBezTo>
                    <a:pt x="2452" y="764"/>
                    <a:pt x="2162" y="218"/>
                    <a:pt x="1796" y="72"/>
                  </a:cubicBezTo>
                  <a:cubicBezTo>
                    <a:pt x="1721" y="42"/>
                    <a:pt x="1648" y="28"/>
                    <a:pt x="1578" y="28"/>
                  </a:cubicBezTo>
                  <a:cubicBezTo>
                    <a:pt x="1378" y="28"/>
                    <a:pt x="1204" y="142"/>
                    <a:pt x="1090" y="308"/>
                  </a:cubicBezTo>
                  <a:lnTo>
                    <a:pt x="1090" y="308"/>
                  </a:lnTo>
                  <a:cubicBezTo>
                    <a:pt x="946" y="146"/>
                    <a:pt x="759" y="1"/>
                    <a:pt x="5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8"/>
            <p:cNvSpPr/>
            <p:nvPr/>
          </p:nvSpPr>
          <p:spPr>
            <a:xfrm>
              <a:off x="2783550" y="2564225"/>
              <a:ext cx="28250" cy="28475"/>
            </a:xfrm>
            <a:custGeom>
              <a:rect b="b" l="l" r="r" t="t"/>
              <a:pathLst>
                <a:path extrusionOk="0" h="1139" w="1130">
                  <a:moveTo>
                    <a:pt x="817" y="1"/>
                  </a:moveTo>
                  <a:cubicBezTo>
                    <a:pt x="763" y="1"/>
                    <a:pt x="701" y="19"/>
                    <a:pt x="628" y="61"/>
                  </a:cubicBezTo>
                  <a:cubicBezTo>
                    <a:pt x="279" y="266"/>
                    <a:pt x="38" y="694"/>
                    <a:pt x="2" y="1091"/>
                  </a:cubicBezTo>
                  <a:cubicBezTo>
                    <a:pt x="0" y="1122"/>
                    <a:pt x="27" y="1139"/>
                    <a:pt x="53" y="1139"/>
                  </a:cubicBezTo>
                  <a:cubicBezTo>
                    <a:pt x="74" y="1139"/>
                    <a:pt x="93" y="1128"/>
                    <a:pt x="97" y="1105"/>
                  </a:cubicBezTo>
                  <a:cubicBezTo>
                    <a:pt x="144" y="807"/>
                    <a:pt x="312" y="515"/>
                    <a:pt x="543" y="323"/>
                  </a:cubicBezTo>
                  <a:cubicBezTo>
                    <a:pt x="590" y="284"/>
                    <a:pt x="708" y="183"/>
                    <a:pt x="795" y="183"/>
                  </a:cubicBezTo>
                  <a:cubicBezTo>
                    <a:pt x="814" y="183"/>
                    <a:pt x="831" y="188"/>
                    <a:pt x="846" y="199"/>
                  </a:cubicBezTo>
                  <a:cubicBezTo>
                    <a:pt x="959" y="284"/>
                    <a:pt x="906" y="533"/>
                    <a:pt x="893" y="647"/>
                  </a:cubicBezTo>
                  <a:cubicBezTo>
                    <a:pt x="884" y="718"/>
                    <a:pt x="939" y="754"/>
                    <a:pt x="997" y="754"/>
                  </a:cubicBezTo>
                  <a:cubicBezTo>
                    <a:pt x="1054" y="754"/>
                    <a:pt x="1113" y="719"/>
                    <a:pt x="1117" y="647"/>
                  </a:cubicBezTo>
                  <a:cubicBezTo>
                    <a:pt x="1129" y="411"/>
                    <a:pt x="1071" y="1"/>
                    <a:pt x="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8"/>
            <p:cNvSpPr/>
            <p:nvPr/>
          </p:nvSpPr>
          <p:spPr>
            <a:xfrm>
              <a:off x="2788400" y="2810600"/>
              <a:ext cx="14500" cy="143575"/>
            </a:xfrm>
            <a:custGeom>
              <a:rect b="b" l="l" r="r" t="t"/>
              <a:pathLst>
                <a:path extrusionOk="0" h="5743" w="580">
                  <a:moveTo>
                    <a:pt x="507" y="1"/>
                  </a:moveTo>
                  <a:lnTo>
                    <a:pt x="507" y="1"/>
                  </a:lnTo>
                  <a:cubicBezTo>
                    <a:pt x="413" y="904"/>
                    <a:pt x="398" y="1823"/>
                    <a:pt x="319" y="2583"/>
                  </a:cubicBezTo>
                  <a:cubicBezTo>
                    <a:pt x="198" y="3498"/>
                    <a:pt x="230" y="4695"/>
                    <a:pt x="0" y="5742"/>
                  </a:cubicBezTo>
                  <a:cubicBezTo>
                    <a:pt x="315" y="5672"/>
                    <a:pt x="579" y="5430"/>
                    <a:pt x="557" y="5009"/>
                  </a:cubicBezTo>
                  <a:cubicBezTo>
                    <a:pt x="489" y="3339"/>
                    <a:pt x="499" y="1669"/>
                    <a:pt x="5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8"/>
            <p:cNvSpPr/>
            <p:nvPr/>
          </p:nvSpPr>
          <p:spPr>
            <a:xfrm>
              <a:off x="1300225" y="2163575"/>
              <a:ext cx="154325" cy="273950"/>
            </a:xfrm>
            <a:custGeom>
              <a:rect b="b" l="l" r="r" t="t"/>
              <a:pathLst>
                <a:path extrusionOk="0" h="10958" w="6173">
                  <a:moveTo>
                    <a:pt x="1758" y="1"/>
                  </a:moveTo>
                  <a:cubicBezTo>
                    <a:pt x="1708" y="1"/>
                    <a:pt x="1659" y="24"/>
                    <a:pt x="1634" y="77"/>
                  </a:cubicBezTo>
                  <a:cubicBezTo>
                    <a:pt x="0" y="3664"/>
                    <a:pt x="2560" y="6896"/>
                    <a:pt x="3467" y="10277"/>
                  </a:cubicBezTo>
                  <a:cubicBezTo>
                    <a:pt x="3595" y="10752"/>
                    <a:pt x="3949" y="10957"/>
                    <a:pt x="4314" y="10957"/>
                  </a:cubicBezTo>
                  <a:cubicBezTo>
                    <a:pt x="4865" y="10957"/>
                    <a:pt x="5441" y="10488"/>
                    <a:pt x="5300" y="9771"/>
                  </a:cubicBezTo>
                  <a:cubicBezTo>
                    <a:pt x="4940" y="7955"/>
                    <a:pt x="5040" y="6282"/>
                    <a:pt x="5742" y="4560"/>
                  </a:cubicBezTo>
                  <a:cubicBezTo>
                    <a:pt x="6136" y="3589"/>
                    <a:pt x="6173" y="2776"/>
                    <a:pt x="6155" y="1734"/>
                  </a:cubicBezTo>
                  <a:cubicBezTo>
                    <a:pt x="6152" y="1638"/>
                    <a:pt x="6063" y="1579"/>
                    <a:pt x="5981" y="1579"/>
                  </a:cubicBezTo>
                  <a:cubicBezTo>
                    <a:pt x="5918" y="1579"/>
                    <a:pt x="5859" y="1614"/>
                    <a:pt x="5848" y="1692"/>
                  </a:cubicBezTo>
                  <a:cubicBezTo>
                    <a:pt x="5707" y="2661"/>
                    <a:pt x="5575" y="3403"/>
                    <a:pt x="5029" y="4260"/>
                  </a:cubicBezTo>
                  <a:cubicBezTo>
                    <a:pt x="4748" y="4702"/>
                    <a:pt x="4470" y="5056"/>
                    <a:pt x="4264" y="5470"/>
                  </a:cubicBezTo>
                  <a:cubicBezTo>
                    <a:pt x="4173" y="4231"/>
                    <a:pt x="4166" y="2994"/>
                    <a:pt x="4196" y="1736"/>
                  </a:cubicBezTo>
                  <a:cubicBezTo>
                    <a:pt x="4197" y="1701"/>
                    <a:pt x="4164" y="1680"/>
                    <a:pt x="4134" y="1680"/>
                  </a:cubicBezTo>
                  <a:cubicBezTo>
                    <a:pt x="4110" y="1680"/>
                    <a:pt x="4088" y="1692"/>
                    <a:pt x="4084" y="1721"/>
                  </a:cubicBezTo>
                  <a:cubicBezTo>
                    <a:pt x="3859" y="3164"/>
                    <a:pt x="3586" y="4638"/>
                    <a:pt x="3736" y="6084"/>
                  </a:cubicBezTo>
                  <a:cubicBezTo>
                    <a:pt x="2782" y="4207"/>
                    <a:pt x="1832" y="2351"/>
                    <a:pt x="1927" y="157"/>
                  </a:cubicBezTo>
                  <a:cubicBezTo>
                    <a:pt x="1931" y="64"/>
                    <a:pt x="1842" y="1"/>
                    <a:pt x="1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8"/>
            <p:cNvSpPr/>
            <p:nvPr/>
          </p:nvSpPr>
          <p:spPr>
            <a:xfrm>
              <a:off x="1403725" y="2204200"/>
              <a:ext cx="52275" cy="232900"/>
            </a:xfrm>
            <a:custGeom>
              <a:rect b="b" l="l" r="r" t="t"/>
              <a:pathLst>
                <a:path extrusionOk="0" h="9316" w="2091">
                  <a:moveTo>
                    <a:pt x="1953" y="0"/>
                  </a:moveTo>
                  <a:lnTo>
                    <a:pt x="1953" y="0"/>
                  </a:lnTo>
                  <a:cubicBezTo>
                    <a:pt x="2090" y="1012"/>
                    <a:pt x="1877" y="2050"/>
                    <a:pt x="1494" y="3006"/>
                  </a:cubicBezTo>
                  <a:cubicBezTo>
                    <a:pt x="1115" y="3710"/>
                    <a:pt x="572" y="4361"/>
                    <a:pt x="354" y="5176"/>
                  </a:cubicBezTo>
                  <a:cubicBezTo>
                    <a:pt x="0" y="6481"/>
                    <a:pt x="132" y="7926"/>
                    <a:pt x="354" y="9316"/>
                  </a:cubicBezTo>
                  <a:cubicBezTo>
                    <a:pt x="842" y="9226"/>
                    <a:pt x="1286" y="8788"/>
                    <a:pt x="1160" y="8151"/>
                  </a:cubicBezTo>
                  <a:cubicBezTo>
                    <a:pt x="800" y="6335"/>
                    <a:pt x="901" y="4662"/>
                    <a:pt x="1602" y="2939"/>
                  </a:cubicBezTo>
                  <a:cubicBezTo>
                    <a:pt x="1998" y="1967"/>
                    <a:pt x="2033" y="1156"/>
                    <a:pt x="2015" y="112"/>
                  </a:cubicBezTo>
                  <a:cubicBezTo>
                    <a:pt x="2015" y="64"/>
                    <a:pt x="1986" y="28"/>
                    <a:pt x="19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8"/>
            <p:cNvSpPr/>
            <p:nvPr/>
          </p:nvSpPr>
          <p:spPr>
            <a:xfrm>
              <a:off x="1251375" y="1979950"/>
              <a:ext cx="335475" cy="282200"/>
            </a:xfrm>
            <a:custGeom>
              <a:rect b="b" l="l" r="r" t="t"/>
              <a:pathLst>
                <a:path extrusionOk="0" h="11288" w="13419">
                  <a:moveTo>
                    <a:pt x="6652" y="1"/>
                  </a:moveTo>
                  <a:cubicBezTo>
                    <a:pt x="6515" y="1"/>
                    <a:pt x="6367" y="18"/>
                    <a:pt x="6207" y="55"/>
                  </a:cubicBezTo>
                  <a:cubicBezTo>
                    <a:pt x="4960" y="339"/>
                    <a:pt x="4718" y="1494"/>
                    <a:pt x="4746" y="2639"/>
                  </a:cubicBezTo>
                  <a:cubicBezTo>
                    <a:pt x="4253" y="2103"/>
                    <a:pt x="3598" y="1694"/>
                    <a:pt x="2940" y="1694"/>
                  </a:cubicBezTo>
                  <a:cubicBezTo>
                    <a:pt x="2592" y="1694"/>
                    <a:pt x="2243" y="1808"/>
                    <a:pt x="1917" y="2078"/>
                  </a:cubicBezTo>
                  <a:cubicBezTo>
                    <a:pt x="704" y="3078"/>
                    <a:pt x="1781" y="4727"/>
                    <a:pt x="2641" y="5755"/>
                  </a:cubicBezTo>
                  <a:cubicBezTo>
                    <a:pt x="1351" y="6147"/>
                    <a:pt x="0" y="7281"/>
                    <a:pt x="847" y="8739"/>
                  </a:cubicBezTo>
                  <a:cubicBezTo>
                    <a:pt x="1269" y="9463"/>
                    <a:pt x="1847" y="9738"/>
                    <a:pt x="2468" y="9738"/>
                  </a:cubicBezTo>
                  <a:cubicBezTo>
                    <a:pt x="3063" y="9738"/>
                    <a:pt x="3697" y="9484"/>
                    <a:pt x="4267" y="9129"/>
                  </a:cubicBezTo>
                  <a:lnTo>
                    <a:pt x="4267" y="9129"/>
                  </a:lnTo>
                  <a:cubicBezTo>
                    <a:pt x="4263" y="10538"/>
                    <a:pt x="5433" y="11287"/>
                    <a:pt x="6541" y="11287"/>
                  </a:cubicBezTo>
                  <a:cubicBezTo>
                    <a:pt x="7580" y="11287"/>
                    <a:pt x="8564" y="10630"/>
                    <a:pt x="8479" y="9240"/>
                  </a:cubicBezTo>
                  <a:lnTo>
                    <a:pt x="8479" y="9240"/>
                  </a:lnTo>
                  <a:cubicBezTo>
                    <a:pt x="8994" y="9379"/>
                    <a:pt x="9628" y="9473"/>
                    <a:pt x="10258" y="9473"/>
                  </a:cubicBezTo>
                  <a:cubicBezTo>
                    <a:pt x="11851" y="9473"/>
                    <a:pt x="13419" y="8876"/>
                    <a:pt x="12964" y="6920"/>
                  </a:cubicBezTo>
                  <a:cubicBezTo>
                    <a:pt x="12771" y="6094"/>
                    <a:pt x="12203" y="5811"/>
                    <a:pt x="11518" y="5811"/>
                  </a:cubicBezTo>
                  <a:cubicBezTo>
                    <a:pt x="11375" y="5811"/>
                    <a:pt x="11227" y="5824"/>
                    <a:pt x="11076" y="5846"/>
                  </a:cubicBezTo>
                  <a:cubicBezTo>
                    <a:pt x="11391" y="5263"/>
                    <a:pt x="11439" y="4553"/>
                    <a:pt x="11106" y="3819"/>
                  </a:cubicBezTo>
                  <a:cubicBezTo>
                    <a:pt x="10805" y="3150"/>
                    <a:pt x="10308" y="2905"/>
                    <a:pt x="9760" y="2905"/>
                  </a:cubicBezTo>
                  <a:cubicBezTo>
                    <a:pt x="9245" y="2905"/>
                    <a:pt x="8685" y="3122"/>
                    <a:pt x="8202" y="3409"/>
                  </a:cubicBezTo>
                  <a:cubicBezTo>
                    <a:pt x="8290" y="2026"/>
                    <a:pt x="8132" y="1"/>
                    <a:pt x="66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38"/>
            <p:cNvSpPr/>
            <p:nvPr/>
          </p:nvSpPr>
          <p:spPr>
            <a:xfrm>
              <a:off x="1395350" y="1980900"/>
              <a:ext cx="191500" cy="281025"/>
            </a:xfrm>
            <a:custGeom>
              <a:rect b="b" l="l" r="r" t="t"/>
              <a:pathLst>
                <a:path extrusionOk="0" h="11241" w="7660">
                  <a:moveTo>
                    <a:pt x="1199" y="0"/>
                  </a:moveTo>
                  <a:cubicBezTo>
                    <a:pt x="1739" y="1426"/>
                    <a:pt x="1037" y="3622"/>
                    <a:pt x="657" y="4793"/>
                  </a:cubicBezTo>
                  <a:cubicBezTo>
                    <a:pt x="1" y="6807"/>
                    <a:pt x="1571" y="6324"/>
                    <a:pt x="3068" y="6614"/>
                  </a:cubicBezTo>
                  <a:cubicBezTo>
                    <a:pt x="5665" y="7116"/>
                    <a:pt x="2855" y="7993"/>
                    <a:pt x="2003" y="8636"/>
                  </a:cubicBezTo>
                  <a:cubicBezTo>
                    <a:pt x="1011" y="9386"/>
                    <a:pt x="730" y="10286"/>
                    <a:pt x="805" y="11240"/>
                  </a:cubicBezTo>
                  <a:cubicBezTo>
                    <a:pt x="1835" y="11230"/>
                    <a:pt x="2805" y="10579"/>
                    <a:pt x="2720" y="9199"/>
                  </a:cubicBezTo>
                  <a:lnTo>
                    <a:pt x="2720" y="9199"/>
                  </a:lnTo>
                  <a:cubicBezTo>
                    <a:pt x="3235" y="9339"/>
                    <a:pt x="3870" y="9433"/>
                    <a:pt x="4501" y="9433"/>
                  </a:cubicBezTo>
                  <a:cubicBezTo>
                    <a:pt x="6093" y="9433"/>
                    <a:pt x="7659" y="8835"/>
                    <a:pt x="7205" y="6880"/>
                  </a:cubicBezTo>
                  <a:cubicBezTo>
                    <a:pt x="7013" y="6054"/>
                    <a:pt x="6445" y="5772"/>
                    <a:pt x="5759" y="5772"/>
                  </a:cubicBezTo>
                  <a:cubicBezTo>
                    <a:pt x="5616" y="5772"/>
                    <a:pt x="5468" y="5784"/>
                    <a:pt x="5317" y="5806"/>
                  </a:cubicBezTo>
                  <a:cubicBezTo>
                    <a:pt x="5633" y="5225"/>
                    <a:pt x="5680" y="4515"/>
                    <a:pt x="5347" y="3780"/>
                  </a:cubicBezTo>
                  <a:cubicBezTo>
                    <a:pt x="5046" y="3110"/>
                    <a:pt x="4548" y="2864"/>
                    <a:pt x="4000" y="2864"/>
                  </a:cubicBezTo>
                  <a:cubicBezTo>
                    <a:pt x="3485" y="2864"/>
                    <a:pt x="2926" y="3082"/>
                    <a:pt x="2443" y="3368"/>
                  </a:cubicBezTo>
                  <a:cubicBezTo>
                    <a:pt x="2524" y="2089"/>
                    <a:pt x="2390" y="266"/>
                    <a:pt x="11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8"/>
            <p:cNvSpPr/>
            <p:nvPr/>
          </p:nvSpPr>
          <p:spPr>
            <a:xfrm>
              <a:off x="1332325" y="2068750"/>
              <a:ext cx="50575" cy="81400"/>
            </a:xfrm>
            <a:custGeom>
              <a:rect b="b" l="l" r="r" t="t"/>
              <a:pathLst>
                <a:path extrusionOk="0" h="3256" w="2023">
                  <a:moveTo>
                    <a:pt x="1335" y="0"/>
                  </a:moveTo>
                  <a:cubicBezTo>
                    <a:pt x="1227" y="0"/>
                    <a:pt x="1107" y="42"/>
                    <a:pt x="976" y="140"/>
                  </a:cubicBezTo>
                  <a:cubicBezTo>
                    <a:pt x="632" y="397"/>
                    <a:pt x="592" y="811"/>
                    <a:pt x="735" y="1164"/>
                  </a:cubicBezTo>
                  <a:lnTo>
                    <a:pt x="735" y="1164"/>
                  </a:lnTo>
                  <a:cubicBezTo>
                    <a:pt x="400" y="1187"/>
                    <a:pt x="119" y="1378"/>
                    <a:pt x="63" y="1801"/>
                  </a:cubicBezTo>
                  <a:cubicBezTo>
                    <a:pt x="1" y="2270"/>
                    <a:pt x="161" y="2997"/>
                    <a:pt x="612" y="3241"/>
                  </a:cubicBezTo>
                  <a:cubicBezTo>
                    <a:pt x="631" y="3251"/>
                    <a:pt x="651" y="3256"/>
                    <a:pt x="670" y="3256"/>
                  </a:cubicBezTo>
                  <a:cubicBezTo>
                    <a:pt x="772" y="3256"/>
                    <a:pt x="862" y="3127"/>
                    <a:pt x="810" y="3032"/>
                  </a:cubicBezTo>
                  <a:cubicBezTo>
                    <a:pt x="628" y="2701"/>
                    <a:pt x="382" y="2440"/>
                    <a:pt x="407" y="2031"/>
                  </a:cubicBezTo>
                  <a:cubicBezTo>
                    <a:pt x="426" y="1707"/>
                    <a:pt x="562" y="1558"/>
                    <a:pt x="783" y="1558"/>
                  </a:cubicBezTo>
                  <a:cubicBezTo>
                    <a:pt x="878" y="1558"/>
                    <a:pt x="988" y="1585"/>
                    <a:pt x="1111" y="1637"/>
                  </a:cubicBezTo>
                  <a:cubicBezTo>
                    <a:pt x="1142" y="1651"/>
                    <a:pt x="1171" y="1657"/>
                    <a:pt x="1198" y="1657"/>
                  </a:cubicBezTo>
                  <a:cubicBezTo>
                    <a:pt x="1374" y="1657"/>
                    <a:pt x="1453" y="1404"/>
                    <a:pt x="1309" y="1274"/>
                  </a:cubicBezTo>
                  <a:cubicBezTo>
                    <a:pt x="1068" y="1061"/>
                    <a:pt x="1044" y="760"/>
                    <a:pt x="1247" y="515"/>
                  </a:cubicBezTo>
                  <a:cubicBezTo>
                    <a:pt x="1300" y="451"/>
                    <a:pt x="1351" y="424"/>
                    <a:pt x="1399" y="424"/>
                  </a:cubicBezTo>
                  <a:cubicBezTo>
                    <a:pt x="1599" y="424"/>
                    <a:pt x="1749" y="891"/>
                    <a:pt x="1787" y="1034"/>
                  </a:cubicBezTo>
                  <a:cubicBezTo>
                    <a:pt x="1804" y="1098"/>
                    <a:pt x="1853" y="1129"/>
                    <a:pt x="1902" y="1129"/>
                  </a:cubicBezTo>
                  <a:cubicBezTo>
                    <a:pt x="1963" y="1129"/>
                    <a:pt x="2023" y="1081"/>
                    <a:pt x="2014" y="995"/>
                  </a:cubicBezTo>
                  <a:cubicBezTo>
                    <a:pt x="1975" y="595"/>
                    <a:pt x="1741" y="0"/>
                    <a:pt x="13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8"/>
            <p:cNvSpPr/>
            <p:nvPr/>
          </p:nvSpPr>
          <p:spPr>
            <a:xfrm>
              <a:off x="1361625" y="2172450"/>
              <a:ext cx="46825" cy="19500"/>
            </a:xfrm>
            <a:custGeom>
              <a:rect b="b" l="l" r="r" t="t"/>
              <a:pathLst>
                <a:path extrusionOk="0" h="780" w="1873">
                  <a:moveTo>
                    <a:pt x="1253" y="1"/>
                  </a:moveTo>
                  <a:cubicBezTo>
                    <a:pt x="899" y="1"/>
                    <a:pt x="472" y="168"/>
                    <a:pt x="218" y="336"/>
                  </a:cubicBezTo>
                  <a:cubicBezTo>
                    <a:pt x="1" y="479"/>
                    <a:pt x="175" y="779"/>
                    <a:pt x="393" y="779"/>
                  </a:cubicBezTo>
                  <a:cubicBezTo>
                    <a:pt x="423" y="779"/>
                    <a:pt x="454" y="773"/>
                    <a:pt x="485" y="761"/>
                  </a:cubicBezTo>
                  <a:cubicBezTo>
                    <a:pt x="733" y="660"/>
                    <a:pt x="1139" y="314"/>
                    <a:pt x="1432" y="314"/>
                  </a:cubicBezTo>
                  <a:cubicBezTo>
                    <a:pt x="1573" y="314"/>
                    <a:pt x="1688" y="395"/>
                    <a:pt x="1746" y="625"/>
                  </a:cubicBezTo>
                  <a:cubicBezTo>
                    <a:pt x="1753" y="654"/>
                    <a:pt x="1782" y="671"/>
                    <a:pt x="1810" y="671"/>
                  </a:cubicBezTo>
                  <a:cubicBezTo>
                    <a:pt x="1836" y="671"/>
                    <a:pt x="1861" y="655"/>
                    <a:pt x="1861" y="620"/>
                  </a:cubicBezTo>
                  <a:cubicBezTo>
                    <a:pt x="1872" y="157"/>
                    <a:pt x="1596" y="1"/>
                    <a:pt x="12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8"/>
            <p:cNvSpPr/>
            <p:nvPr/>
          </p:nvSpPr>
          <p:spPr>
            <a:xfrm>
              <a:off x="2535725" y="2603250"/>
              <a:ext cx="87275" cy="322500"/>
            </a:xfrm>
            <a:custGeom>
              <a:rect b="b" l="l" r="r" t="t"/>
              <a:pathLst>
                <a:path extrusionOk="0" h="12900" w="3491">
                  <a:moveTo>
                    <a:pt x="2143" y="0"/>
                  </a:moveTo>
                  <a:cubicBezTo>
                    <a:pt x="2075" y="0"/>
                    <a:pt x="2004" y="46"/>
                    <a:pt x="1996" y="137"/>
                  </a:cubicBezTo>
                  <a:cubicBezTo>
                    <a:pt x="1813" y="2039"/>
                    <a:pt x="1563" y="3879"/>
                    <a:pt x="1398" y="5716"/>
                  </a:cubicBezTo>
                  <a:cubicBezTo>
                    <a:pt x="1155" y="5144"/>
                    <a:pt x="878" y="4618"/>
                    <a:pt x="438" y="4149"/>
                  </a:cubicBezTo>
                  <a:cubicBezTo>
                    <a:pt x="396" y="4105"/>
                    <a:pt x="342" y="4086"/>
                    <a:pt x="287" y="4086"/>
                  </a:cubicBezTo>
                  <a:cubicBezTo>
                    <a:pt x="145" y="4086"/>
                    <a:pt x="0" y="4213"/>
                    <a:pt x="60" y="4369"/>
                  </a:cubicBezTo>
                  <a:cubicBezTo>
                    <a:pt x="548" y="5641"/>
                    <a:pt x="980" y="7094"/>
                    <a:pt x="1232" y="8560"/>
                  </a:cubicBezTo>
                  <a:cubicBezTo>
                    <a:pt x="1209" y="9748"/>
                    <a:pt x="1256" y="10951"/>
                    <a:pt x="1411" y="12180"/>
                  </a:cubicBezTo>
                  <a:cubicBezTo>
                    <a:pt x="1408" y="12185"/>
                    <a:pt x="1408" y="12192"/>
                    <a:pt x="1408" y="12198"/>
                  </a:cubicBezTo>
                  <a:cubicBezTo>
                    <a:pt x="1356" y="12662"/>
                    <a:pt x="1717" y="12899"/>
                    <a:pt x="2092" y="12899"/>
                  </a:cubicBezTo>
                  <a:cubicBezTo>
                    <a:pt x="2462" y="12899"/>
                    <a:pt x="2845" y="12669"/>
                    <a:pt x="2866" y="12198"/>
                  </a:cubicBezTo>
                  <a:cubicBezTo>
                    <a:pt x="2950" y="10278"/>
                    <a:pt x="2297" y="8407"/>
                    <a:pt x="2268" y="6472"/>
                  </a:cubicBezTo>
                  <a:lnTo>
                    <a:pt x="2268" y="6306"/>
                  </a:lnTo>
                  <a:cubicBezTo>
                    <a:pt x="2616" y="5389"/>
                    <a:pt x="3041" y="4494"/>
                    <a:pt x="3412" y="3591"/>
                  </a:cubicBezTo>
                  <a:cubicBezTo>
                    <a:pt x="3490" y="3404"/>
                    <a:pt x="3301" y="3251"/>
                    <a:pt x="3130" y="3251"/>
                  </a:cubicBezTo>
                  <a:cubicBezTo>
                    <a:pt x="3044" y="3251"/>
                    <a:pt x="2962" y="3290"/>
                    <a:pt x="2920" y="3382"/>
                  </a:cubicBezTo>
                  <a:cubicBezTo>
                    <a:pt x="2726" y="3824"/>
                    <a:pt x="2477" y="4290"/>
                    <a:pt x="2267" y="4763"/>
                  </a:cubicBezTo>
                  <a:cubicBezTo>
                    <a:pt x="2280" y="3221"/>
                    <a:pt x="2320" y="1679"/>
                    <a:pt x="2280" y="137"/>
                  </a:cubicBezTo>
                  <a:cubicBezTo>
                    <a:pt x="2277" y="45"/>
                    <a:pt x="2211"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8"/>
            <p:cNvSpPr/>
            <p:nvPr/>
          </p:nvSpPr>
          <p:spPr>
            <a:xfrm>
              <a:off x="2579700" y="2731350"/>
              <a:ext cx="29800" cy="194375"/>
            </a:xfrm>
            <a:custGeom>
              <a:rect b="b" l="l" r="r" t="t"/>
              <a:pathLst>
                <a:path extrusionOk="0" h="7775" w="1192">
                  <a:moveTo>
                    <a:pt x="999" y="1"/>
                  </a:moveTo>
                  <a:cubicBezTo>
                    <a:pt x="538" y="548"/>
                    <a:pt x="133" y="1158"/>
                    <a:pt x="55" y="1850"/>
                  </a:cubicBezTo>
                  <a:cubicBezTo>
                    <a:pt x="1" y="2557"/>
                    <a:pt x="219" y="3262"/>
                    <a:pt x="216" y="4021"/>
                  </a:cubicBezTo>
                  <a:cubicBezTo>
                    <a:pt x="249" y="5261"/>
                    <a:pt x="347" y="6519"/>
                    <a:pt x="347" y="7775"/>
                  </a:cubicBezTo>
                  <a:cubicBezTo>
                    <a:pt x="712" y="7769"/>
                    <a:pt x="1085" y="7540"/>
                    <a:pt x="1107" y="7074"/>
                  </a:cubicBezTo>
                  <a:cubicBezTo>
                    <a:pt x="1191" y="5154"/>
                    <a:pt x="538" y="3283"/>
                    <a:pt x="509" y="1348"/>
                  </a:cubicBezTo>
                  <a:lnTo>
                    <a:pt x="509" y="1182"/>
                  </a:lnTo>
                  <a:cubicBezTo>
                    <a:pt x="660" y="784"/>
                    <a:pt x="828" y="391"/>
                    <a:pt x="9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8"/>
            <p:cNvSpPr/>
            <p:nvPr/>
          </p:nvSpPr>
          <p:spPr>
            <a:xfrm>
              <a:off x="2475425" y="2474200"/>
              <a:ext cx="212300" cy="256550"/>
            </a:xfrm>
            <a:custGeom>
              <a:rect b="b" l="l" r="r" t="t"/>
              <a:pathLst>
                <a:path extrusionOk="0" h="10262" w="8492">
                  <a:moveTo>
                    <a:pt x="4913" y="1"/>
                  </a:moveTo>
                  <a:cubicBezTo>
                    <a:pt x="3979" y="1"/>
                    <a:pt x="3937" y="1982"/>
                    <a:pt x="4006" y="2932"/>
                  </a:cubicBezTo>
                  <a:cubicBezTo>
                    <a:pt x="3873" y="2918"/>
                    <a:pt x="3743" y="2911"/>
                    <a:pt x="3616" y="2911"/>
                  </a:cubicBezTo>
                  <a:cubicBezTo>
                    <a:pt x="1686" y="2911"/>
                    <a:pt x="536" y="4504"/>
                    <a:pt x="1545" y="6386"/>
                  </a:cubicBezTo>
                  <a:cubicBezTo>
                    <a:pt x="329" y="6969"/>
                    <a:pt x="1" y="8431"/>
                    <a:pt x="789" y="9571"/>
                  </a:cubicBezTo>
                  <a:cubicBezTo>
                    <a:pt x="1131" y="10066"/>
                    <a:pt x="1513" y="10261"/>
                    <a:pt x="1899" y="10261"/>
                  </a:cubicBezTo>
                  <a:cubicBezTo>
                    <a:pt x="2766" y="10261"/>
                    <a:pt x="3655" y="9275"/>
                    <a:pt x="4154" y="8476"/>
                  </a:cubicBezTo>
                  <a:cubicBezTo>
                    <a:pt x="4537" y="9438"/>
                    <a:pt x="5292" y="10025"/>
                    <a:pt x="6107" y="10025"/>
                  </a:cubicBezTo>
                  <a:cubicBezTo>
                    <a:pt x="6654" y="10025"/>
                    <a:pt x="7229" y="9761"/>
                    <a:pt x="7737" y="9169"/>
                  </a:cubicBezTo>
                  <a:cubicBezTo>
                    <a:pt x="8206" y="8625"/>
                    <a:pt x="8491" y="7752"/>
                    <a:pt x="8200" y="7058"/>
                  </a:cubicBezTo>
                  <a:cubicBezTo>
                    <a:pt x="7815" y="6137"/>
                    <a:pt x="6968" y="5698"/>
                    <a:pt x="6058" y="5441"/>
                  </a:cubicBezTo>
                  <a:cubicBezTo>
                    <a:pt x="6873" y="3904"/>
                    <a:pt x="7221" y="1424"/>
                    <a:pt x="5619" y="285"/>
                  </a:cubicBezTo>
                  <a:cubicBezTo>
                    <a:pt x="5341" y="87"/>
                    <a:pt x="5108" y="1"/>
                    <a:pt x="49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8"/>
            <p:cNvSpPr/>
            <p:nvPr/>
          </p:nvSpPr>
          <p:spPr>
            <a:xfrm>
              <a:off x="2526850" y="2478300"/>
              <a:ext cx="160825" cy="252050"/>
            </a:xfrm>
            <a:custGeom>
              <a:rect b="b" l="l" r="r" t="t"/>
              <a:pathLst>
                <a:path extrusionOk="0" h="10082" w="6433">
                  <a:moveTo>
                    <a:pt x="3358" y="0"/>
                  </a:moveTo>
                  <a:cubicBezTo>
                    <a:pt x="3550" y="349"/>
                    <a:pt x="3676" y="732"/>
                    <a:pt x="3723" y="1097"/>
                  </a:cubicBezTo>
                  <a:cubicBezTo>
                    <a:pt x="3868" y="2219"/>
                    <a:pt x="3447" y="2913"/>
                    <a:pt x="2969" y="3870"/>
                  </a:cubicBezTo>
                  <a:cubicBezTo>
                    <a:pt x="2366" y="5083"/>
                    <a:pt x="1828" y="5793"/>
                    <a:pt x="2901" y="6783"/>
                  </a:cubicBezTo>
                  <a:cubicBezTo>
                    <a:pt x="3113" y="6978"/>
                    <a:pt x="3907" y="7524"/>
                    <a:pt x="3612" y="7942"/>
                  </a:cubicBezTo>
                  <a:cubicBezTo>
                    <a:pt x="3549" y="8031"/>
                    <a:pt x="3449" y="8066"/>
                    <a:pt x="3327" y="8066"/>
                  </a:cubicBezTo>
                  <a:cubicBezTo>
                    <a:pt x="2886" y="8066"/>
                    <a:pt x="2160" y="7614"/>
                    <a:pt x="1861" y="7614"/>
                  </a:cubicBezTo>
                  <a:cubicBezTo>
                    <a:pt x="665" y="7617"/>
                    <a:pt x="185" y="8869"/>
                    <a:pt x="1" y="10082"/>
                  </a:cubicBezTo>
                  <a:cubicBezTo>
                    <a:pt x="816" y="9973"/>
                    <a:pt x="1626" y="9063"/>
                    <a:pt x="2095" y="8315"/>
                  </a:cubicBezTo>
                  <a:cubicBezTo>
                    <a:pt x="2478" y="9276"/>
                    <a:pt x="3232" y="9862"/>
                    <a:pt x="4048" y="9862"/>
                  </a:cubicBezTo>
                  <a:cubicBezTo>
                    <a:pt x="4595" y="9862"/>
                    <a:pt x="5169" y="9598"/>
                    <a:pt x="5678" y="9007"/>
                  </a:cubicBezTo>
                  <a:cubicBezTo>
                    <a:pt x="6146" y="8462"/>
                    <a:pt x="6433" y="7591"/>
                    <a:pt x="6141" y="6895"/>
                  </a:cubicBezTo>
                  <a:cubicBezTo>
                    <a:pt x="5755" y="5974"/>
                    <a:pt x="4910" y="5536"/>
                    <a:pt x="3999" y="5278"/>
                  </a:cubicBezTo>
                  <a:cubicBezTo>
                    <a:pt x="4815" y="3743"/>
                    <a:pt x="5160" y="1263"/>
                    <a:pt x="3561" y="123"/>
                  </a:cubicBezTo>
                  <a:cubicBezTo>
                    <a:pt x="3488" y="73"/>
                    <a:pt x="3425" y="36"/>
                    <a:pt x="33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8"/>
            <p:cNvSpPr/>
            <p:nvPr/>
          </p:nvSpPr>
          <p:spPr>
            <a:xfrm>
              <a:off x="2532800" y="2621475"/>
              <a:ext cx="30175" cy="29250"/>
            </a:xfrm>
            <a:custGeom>
              <a:rect b="b" l="l" r="r" t="t"/>
              <a:pathLst>
                <a:path extrusionOk="0" h="1170" w="1207">
                  <a:moveTo>
                    <a:pt x="500" y="1"/>
                  </a:moveTo>
                  <a:cubicBezTo>
                    <a:pt x="158" y="1"/>
                    <a:pt x="1" y="365"/>
                    <a:pt x="14" y="705"/>
                  </a:cubicBezTo>
                  <a:cubicBezTo>
                    <a:pt x="16" y="766"/>
                    <a:pt x="70" y="802"/>
                    <a:pt x="121" y="802"/>
                  </a:cubicBezTo>
                  <a:cubicBezTo>
                    <a:pt x="161" y="802"/>
                    <a:pt x="198" y="781"/>
                    <a:pt x="209" y="731"/>
                  </a:cubicBezTo>
                  <a:cubicBezTo>
                    <a:pt x="239" y="585"/>
                    <a:pt x="341" y="296"/>
                    <a:pt x="521" y="296"/>
                  </a:cubicBezTo>
                  <a:cubicBezTo>
                    <a:pt x="554" y="296"/>
                    <a:pt x="590" y="306"/>
                    <a:pt x="628" y="327"/>
                  </a:cubicBezTo>
                  <a:cubicBezTo>
                    <a:pt x="870" y="463"/>
                    <a:pt x="927" y="752"/>
                    <a:pt x="892" y="1009"/>
                  </a:cubicBezTo>
                  <a:cubicBezTo>
                    <a:pt x="879" y="1105"/>
                    <a:pt x="960" y="1169"/>
                    <a:pt x="1034" y="1169"/>
                  </a:cubicBezTo>
                  <a:cubicBezTo>
                    <a:pt x="1082" y="1169"/>
                    <a:pt x="1126" y="1142"/>
                    <a:pt x="1137" y="1078"/>
                  </a:cubicBezTo>
                  <a:cubicBezTo>
                    <a:pt x="1207" y="690"/>
                    <a:pt x="1106" y="161"/>
                    <a:pt x="670" y="28"/>
                  </a:cubicBezTo>
                  <a:cubicBezTo>
                    <a:pt x="609" y="9"/>
                    <a:pt x="552" y="1"/>
                    <a:pt x="5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8"/>
            <p:cNvSpPr/>
            <p:nvPr/>
          </p:nvSpPr>
          <p:spPr>
            <a:xfrm>
              <a:off x="2526550" y="2586275"/>
              <a:ext cx="31625" cy="17675"/>
            </a:xfrm>
            <a:custGeom>
              <a:rect b="b" l="l" r="r" t="t"/>
              <a:pathLst>
                <a:path extrusionOk="0" h="707" w="1265">
                  <a:moveTo>
                    <a:pt x="645" y="1"/>
                  </a:moveTo>
                  <a:cubicBezTo>
                    <a:pt x="316" y="1"/>
                    <a:pt x="47" y="184"/>
                    <a:pt x="10" y="534"/>
                  </a:cubicBezTo>
                  <a:cubicBezTo>
                    <a:pt x="1" y="616"/>
                    <a:pt x="61" y="655"/>
                    <a:pt x="126" y="655"/>
                  </a:cubicBezTo>
                  <a:cubicBezTo>
                    <a:pt x="172" y="655"/>
                    <a:pt x="220" y="636"/>
                    <a:pt x="247" y="598"/>
                  </a:cubicBezTo>
                  <a:cubicBezTo>
                    <a:pt x="325" y="491"/>
                    <a:pt x="598" y="333"/>
                    <a:pt x="780" y="333"/>
                  </a:cubicBezTo>
                  <a:cubicBezTo>
                    <a:pt x="892" y="333"/>
                    <a:pt x="970" y="393"/>
                    <a:pt x="946" y="563"/>
                  </a:cubicBezTo>
                  <a:cubicBezTo>
                    <a:pt x="933" y="649"/>
                    <a:pt x="999" y="707"/>
                    <a:pt x="1064" y="707"/>
                  </a:cubicBezTo>
                  <a:cubicBezTo>
                    <a:pt x="1107" y="707"/>
                    <a:pt x="1149" y="681"/>
                    <a:pt x="1167" y="622"/>
                  </a:cubicBezTo>
                  <a:cubicBezTo>
                    <a:pt x="1265" y="302"/>
                    <a:pt x="1067" y="37"/>
                    <a:pt x="736" y="5"/>
                  </a:cubicBezTo>
                  <a:cubicBezTo>
                    <a:pt x="705" y="2"/>
                    <a:pt x="675" y="1"/>
                    <a:pt x="6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8"/>
            <p:cNvSpPr/>
            <p:nvPr/>
          </p:nvSpPr>
          <p:spPr>
            <a:xfrm>
              <a:off x="2553050" y="2585850"/>
              <a:ext cx="27325" cy="16575"/>
            </a:xfrm>
            <a:custGeom>
              <a:rect b="b" l="l" r="r" t="t"/>
              <a:pathLst>
                <a:path extrusionOk="0" h="663" w="1093">
                  <a:moveTo>
                    <a:pt x="727" y="0"/>
                  </a:moveTo>
                  <a:cubicBezTo>
                    <a:pt x="435" y="0"/>
                    <a:pt x="196" y="250"/>
                    <a:pt x="49" y="494"/>
                  </a:cubicBezTo>
                  <a:cubicBezTo>
                    <a:pt x="1" y="578"/>
                    <a:pt x="73" y="663"/>
                    <a:pt x="151" y="663"/>
                  </a:cubicBezTo>
                  <a:cubicBezTo>
                    <a:pt x="178" y="663"/>
                    <a:pt x="205" y="653"/>
                    <a:pt x="228" y="630"/>
                  </a:cubicBezTo>
                  <a:cubicBezTo>
                    <a:pt x="424" y="440"/>
                    <a:pt x="562" y="417"/>
                    <a:pt x="822" y="411"/>
                  </a:cubicBezTo>
                  <a:cubicBezTo>
                    <a:pt x="1047" y="408"/>
                    <a:pt x="1093" y="84"/>
                    <a:pt x="876" y="22"/>
                  </a:cubicBezTo>
                  <a:cubicBezTo>
                    <a:pt x="825" y="7"/>
                    <a:pt x="775" y="0"/>
                    <a:pt x="7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8"/>
            <p:cNvSpPr/>
            <p:nvPr/>
          </p:nvSpPr>
          <p:spPr>
            <a:xfrm>
              <a:off x="2587375" y="2511275"/>
              <a:ext cx="21575" cy="20400"/>
            </a:xfrm>
            <a:custGeom>
              <a:rect b="b" l="l" r="r" t="t"/>
              <a:pathLst>
                <a:path extrusionOk="0" h="816" w="863">
                  <a:moveTo>
                    <a:pt x="566" y="1"/>
                  </a:moveTo>
                  <a:cubicBezTo>
                    <a:pt x="529" y="1"/>
                    <a:pt x="487" y="10"/>
                    <a:pt x="441" y="32"/>
                  </a:cubicBezTo>
                  <a:cubicBezTo>
                    <a:pt x="210" y="139"/>
                    <a:pt x="1" y="490"/>
                    <a:pt x="89" y="744"/>
                  </a:cubicBezTo>
                  <a:cubicBezTo>
                    <a:pt x="104" y="789"/>
                    <a:pt x="150" y="815"/>
                    <a:pt x="194" y="815"/>
                  </a:cubicBezTo>
                  <a:cubicBezTo>
                    <a:pt x="233" y="815"/>
                    <a:pt x="270" y="794"/>
                    <a:pt x="279" y="744"/>
                  </a:cubicBezTo>
                  <a:cubicBezTo>
                    <a:pt x="314" y="572"/>
                    <a:pt x="293" y="395"/>
                    <a:pt x="426" y="254"/>
                  </a:cubicBezTo>
                  <a:cubicBezTo>
                    <a:pt x="480" y="197"/>
                    <a:pt x="526" y="173"/>
                    <a:pt x="566" y="173"/>
                  </a:cubicBezTo>
                  <a:cubicBezTo>
                    <a:pt x="676" y="173"/>
                    <a:pt x="730" y="363"/>
                    <a:pt x="751" y="505"/>
                  </a:cubicBezTo>
                  <a:cubicBezTo>
                    <a:pt x="755" y="534"/>
                    <a:pt x="778" y="547"/>
                    <a:pt x="802" y="547"/>
                  </a:cubicBezTo>
                  <a:cubicBezTo>
                    <a:pt x="831" y="547"/>
                    <a:pt x="863" y="527"/>
                    <a:pt x="860" y="493"/>
                  </a:cubicBezTo>
                  <a:cubicBezTo>
                    <a:pt x="851" y="304"/>
                    <a:pt x="777" y="1"/>
                    <a:pt x="5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8"/>
            <p:cNvSpPr/>
            <p:nvPr/>
          </p:nvSpPr>
          <p:spPr>
            <a:xfrm>
              <a:off x="693000" y="2050800"/>
              <a:ext cx="107625" cy="291250"/>
            </a:xfrm>
            <a:custGeom>
              <a:rect b="b" l="l" r="r" t="t"/>
              <a:pathLst>
                <a:path extrusionOk="0" h="11650" w="4305">
                  <a:moveTo>
                    <a:pt x="3533" y="1"/>
                  </a:moveTo>
                  <a:cubicBezTo>
                    <a:pt x="3450" y="1"/>
                    <a:pt x="3370" y="38"/>
                    <a:pt x="3329" y="125"/>
                  </a:cubicBezTo>
                  <a:cubicBezTo>
                    <a:pt x="2760" y="1324"/>
                    <a:pt x="2214" y="2904"/>
                    <a:pt x="1899" y="4556"/>
                  </a:cubicBezTo>
                  <a:cubicBezTo>
                    <a:pt x="1551" y="3629"/>
                    <a:pt x="1119" y="2715"/>
                    <a:pt x="538" y="1806"/>
                  </a:cubicBezTo>
                  <a:cubicBezTo>
                    <a:pt x="488" y="1727"/>
                    <a:pt x="404" y="1692"/>
                    <a:pt x="321" y="1692"/>
                  </a:cubicBezTo>
                  <a:cubicBezTo>
                    <a:pt x="161" y="1692"/>
                    <a:pt x="0" y="1820"/>
                    <a:pt x="74" y="2003"/>
                  </a:cubicBezTo>
                  <a:cubicBezTo>
                    <a:pt x="582" y="3248"/>
                    <a:pt x="1240" y="4483"/>
                    <a:pt x="1713" y="5757"/>
                  </a:cubicBezTo>
                  <a:cubicBezTo>
                    <a:pt x="1476" y="7856"/>
                    <a:pt x="1700" y="9948"/>
                    <a:pt x="2814" y="11413"/>
                  </a:cubicBezTo>
                  <a:cubicBezTo>
                    <a:pt x="2881" y="11565"/>
                    <a:pt x="3057" y="11649"/>
                    <a:pt x="3228" y="11649"/>
                  </a:cubicBezTo>
                  <a:cubicBezTo>
                    <a:pt x="3380" y="11649"/>
                    <a:pt x="3528" y="11582"/>
                    <a:pt x="3590" y="11436"/>
                  </a:cubicBezTo>
                  <a:cubicBezTo>
                    <a:pt x="4304" y="9751"/>
                    <a:pt x="4015" y="7849"/>
                    <a:pt x="3878" y="6064"/>
                  </a:cubicBezTo>
                  <a:cubicBezTo>
                    <a:pt x="3729" y="4143"/>
                    <a:pt x="3679" y="2178"/>
                    <a:pt x="3802" y="253"/>
                  </a:cubicBezTo>
                  <a:cubicBezTo>
                    <a:pt x="3811" y="101"/>
                    <a:pt x="3669" y="1"/>
                    <a:pt x="3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8"/>
            <p:cNvSpPr/>
            <p:nvPr/>
          </p:nvSpPr>
          <p:spPr>
            <a:xfrm>
              <a:off x="749275" y="2112650"/>
              <a:ext cx="51350" cy="229400"/>
            </a:xfrm>
            <a:custGeom>
              <a:rect b="b" l="l" r="r" t="t"/>
              <a:pathLst>
                <a:path extrusionOk="0" h="9176" w="2054">
                  <a:moveTo>
                    <a:pt x="1489" y="1"/>
                  </a:moveTo>
                  <a:cubicBezTo>
                    <a:pt x="1206" y="1291"/>
                    <a:pt x="911" y="2578"/>
                    <a:pt x="771" y="3888"/>
                  </a:cubicBezTo>
                  <a:cubicBezTo>
                    <a:pt x="659" y="5187"/>
                    <a:pt x="501" y="6678"/>
                    <a:pt x="1" y="7970"/>
                  </a:cubicBezTo>
                  <a:cubicBezTo>
                    <a:pt x="158" y="8313"/>
                    <a:pt x="336" y="8643"/>
                    <a:pt x="563" y="8939"/>
                  </a:cubicBezTo>
                  <a:cubicBezTo>
                    <a:pt x="630" y="9091"/>
                    <a:pt x="806" y="9175"/>
                    <a:pt x="977" y="9175"/>
                  </a:cubicBezTo>
                  <a:cubicBezTo>
                    <a:pt x="1129" y="9175"/>
                    <a:pt x="1277" y="9108"/>
                    <a:pt x="1339" y="8962"/>
                  </a:cubicBezTo>
                  <a:cubicBezTo>
                    <a:pt x="2053" y="7277"/>
                    <a:pt x="1764" y="5375"/>
                    <a:pt x="1627" y="3590"/>
                  </a:cubicBezTo>
                  <a:cubicBezTo>
                    <a:pt x="1536" y="2403"/>
                    <a:pt x="1489" y="1200"/>
                    <a:pt x="1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8"/>
            <p:cNvSpPr/>
            <p:nvPr/>
          </p:nvSpPr>
          <p:spPr>
            <a:xfrm>
              <a:off x="573925" y="1885325"/>
              <a:ext cx="327075" cy="272225"/>
            </a:xfrm>
            <a:custGeom>
              <a:rect b="b" l="l" r="r" t="t"/>
              <a:pathLst>
                <a:path extrusionOk="0" h="10889" w="13083">
                  <a:moveTo>
                    <a:pt x="6469" y="1"/>
                  </a:moveTo>
                  <a:cubicBezTo>
                    <a:pt x="6363" y="1"/>
                    <a:pt x="6249" y="11"/>
                    <a:pt x="6127" y="33"/>
                  </a:cubicBezTo>
                  <a:cubicBezTo>
                    <a:pt x="4164" y="387"/>
                    <a:pt x="3559" y="2583"/>
                    <a:pt x="3539" y="4342"/>
                  </a:cubicBezTo>
                  <a:cubicBezTo>
                    <a:pt x="3186" y="4218"/>
                    <a:pt x="2849" y="4159"/>
                    <a:pt x="2538" y="4159"/>
                  </a:cubicBezTo>
                  <a:cubicBezTo>
                    <a:pt x="943" y="4159"/>
                    <a:pt x="1" y="5688"/>
                    <a:pt x="717" y="7686"/>
                  </a:cubicBezTo>
                  <a:cubicBezTo>
                    <a:pt x="1229" y="9112"/>
                    <a:pt x="2821" y="10888"/>
                    <a:pt x="4463" y="10888"/>
                  </a:cubicBezTo>
                  <a:cubicBezTo>
                    <a:pt x="4906" y="10888"/>
                    <a:pt x="5352" y="10759"/>
                    <a:pt x="5782" y="10460"/>
                  </a:cubicBezTo>
                  <a:cubicBezTo>
                    <a:pt x="6130" y="10215"/>
                    <a:pt x="6417" y="9685"/>
                    <a:pt x="6502" y="9277"/>
                  </a:cubicBezTo>
                  <a:cubicBezTo>
                    <a:pt x="6516" y="9210"/>
                    <a:pt x="6603" y="9183"/>
                    <a:pt x="6734" y="9183"/>
                  </a:cubicBezTo>
                  <a:cubicBezTo>
                    <a:pt x="7203" y="9183"/>
                    <a:pt x="8240" y="9527"/>
                    <a:pt x="8547" y="9585"/>
                  </a:cubicBezTo>
                  <a:cubicBezTo>
                    <a:pt x="8880" y="9647"/>
                    <a:pt x="9209" y="9683"/>
                    <a:pt x="9529" y="9683"/>
                  </a:cubicBezTo>
                  <a:cubicBezTo>
                    <a:pt x="10256" y="9683"/>
                    <a:pt x="10941" y="9497"/>
                    <a:pt x="11538" y="8994"/>
                  </a:cubicBezTo>
                  <a:cubicBezTo>
                    <a:pt x="13083" y="7696"/>
                    <a:pt x="11402" y="5910"/>
                    <a:pt x="9876" y="4989"/>
                  </a:cubicBezTo>
                  <a:cubicBezTo>
                    <a:pt x="10551" y="4460"/>
                    <a:pt x="10997" y="3720"/>
                    <a:pt x="10380" y="2910"/>
                  </a:cubicBezTo>
                  <a:cubicBezTo>
                    <a:pt x="9996" y="2407"/>
                    <a:pt x="9551" y="2205"/>
                    <a:pt x="9097" y="2205"/>
                  </a:cubicBezTo>
                  <a:cubicBezTo>
                    <a:pt x="8657" y="2205"/>
                    <a:pt x="8209" y="2395"/>
                    <a:pt x="7801" y="2689"/>
                  </a:cubicBezTo>
                  <a:cubicBezTo>
                    <a:pt x="7914" y="1503"/>
                    <a:pt x="7745" y="1"/>
                    <a:pt x="64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8"/>
            <p:cNvSpPr/>
            <p:nvPr/>
          </p:nvSpPr>
          <p:spPr>
            <a:xfrm>
              <a:off x="725225" y="1885400"/>
              <a:ext cx="175775" cy="244475"/>
            </a:xfrm>
            <a:custGeom>
              <a:rect b="b" l="l" r="r" t="t"/>
              <a:pathLst>
                <a:path extrusionOk="0" h="9779" w="7031">
                  <a:moveTo>
                    <a:pt x="419" y="0"/>
                  </a:moveTo>
                  <a:cubicBezTo>
                    <a:pt x="401" y="0"/>
                    <a:pt x="382" y="1"/>
                    <a:pt x="364" y="1"/>
                  </a:cubicBezTo>
                  <a:cubicBezTo>
                    <a:pt x="479" y="1111"/>
                    <a:pt x="1" y="2604"/>
                    <a:pt x="172" y="3372"/>
                  </a:cubicBezTo>
                  <a:cubicBezTo>
                    <a:pt x="409" y="4428"/>
                    <a:pt x="1218" y="4147"/>
                    <a:pt x="2044" y="4322"/>
                  </a:cubicBezTo>
                  <a:cubicBezTo>
                    <a:pt x="2227" y="4747"/>
                    <a:pt x="1846" y="5022"/>
                    <a:pt x="1917" y="5322"/>
                  </a:cubicBezTo>
                  <a:cubicBezTo>
                    <a:pt x="2085" y="6015"/>
                    <a:pt x="2611" y="6010"/>
                    <a:pt x="3200" y="6323"/>
                  </a:cubicBezTo>
                  <a:cubicBezTo>
                    <a:pt x="3806" y="6647"/>
                    <a:pt x="4969" y="7394"/>
                    <a:pt x="5007" y="8183"/>
                  </a:cubicBezTo>
                  <a:cubicBezTo>
                    <a:pt x="5042" y="8934"/>
                    <a:pt x="4399" y="9251"/>
                    <a:pt x="3763" y="9251"/>
                  </a:cubicBezTo>
                  <a:cubicBezTo>
                    <a:pt x="3495" y="9251"/>
                    <a:pt x="3228" y="9194"/>
                    <a:pt x="3014" y="9091"/>
                  </a:cubicBezTo>
                  <a:cubicBezTo>
                    <a:pt x="2498" y="8842"/>
                    <a:pt x="1502" y="7749"/>
                    <a:pt x="806" y="7749"/>
                  </a:cubicBezTo>
                  <a:cubicBezTo>
                    <a:pt x="480" y="7749"/>
                    <a:pt x="220" y="7988"/>
                    <a:pt x="107" y="8666"/>
                  </a:cubicBezTo>
                  <a:cubicBezTo>
                    <a:pt x="49" y="9014"/>
                    <a:pt x="147" y="9395"/>
                    <a:pt x="262" y="9779"/>
                  </a:cubicBezTo>
                  <a:cubicBezTo>
                    <a:pt x="349" y="9608"/>
                    <a:pt x="418" y="9434"/>
                    <a:pt x="450" y="9275"/>
                  </a:cubicBezTo>
                  <a:cubicBezTo>
                    <a:pt x="464" y="9209"/>
                    <a:pt x="550" y="9182"/>
                    <a:pt x="679" y="9182"/>
                  </a:cubicBezTo>
                  <a:cubicBezTo>
                    <a:pt x="1148" y="9182"/>
                    <a:pt x="2188" y="9528"/>
                    <a:pt x="2496" y="9584"/>
                  </a:cubicBezTo>
                  <a:cubicBezTo>
                    <a:pt x="2828" y="9645"/>
                    <a:pt x="3157" y="9682"/>
                    <a:pt x="3477" y="9682"/>
                  </a:cubicBezTo>
                  <a:cubicBezTo>
                    <a:pt x="4203" y="9682"/>
                    <a:pt x="4888" y="9495"/>
                    <a:pt x="5486" y="8993"/>
                  </a:cubicBezTo>
                  <a:cubicBezTo>
                    <a:pt x="7031" y="7695"/>
                    <a:pt x="5349" y="5909"/>
                    <a:pt x="3824" y="4988"/>
                  </a:cubicBezTo>
                  <a:cubicBezTo>
                    <a:pt x="4502" y="4458"/>
                    <a:pt x="4948" y="3717"/>
                    <a:pt x="4328" y="2908"/>
                  </a:cubicBezTo>
                  <a:cubicBezTo>
                    <a:pt x="3944" y="2406"/>
                    <a:pt x="3498" y="2203"/>
                    <a:pt x="3044" y="2203"/>
                  </a:cubicBezTo>
                  <a:cubicBezTo>
                    <a:pt x="2605" y="2203"/>
                    <a:pt x="2158" y="2393"/>
                    <a:pt x="1749" y="2687"/>
                  </a:cubicBezTo>
                  <a:cubicBezTo>
                    <a:pt x="1862" y="1502"/>
                    <a:pt x="1694" y="0"/>
                    <a:pt x="4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8"/>
            <p:cNvSpPr/>
            <p:nvPr/>
          </p:nvSpPr>
          <p:spPr>
            <a:xfrm>
              <a:off x="679175" y="2031575"/>
              <a:ext cx="71850" cy="47350"/>
            </a:xfrm>
            <a:custGeom>
              <a:rect b="b" l="l" r="r" t="t"/>
              <a:pathLst>
                <a:path extrusionOk="0" h="1894" w="2874">
                  <a:moveTo>
                    <a:pt x="1771" y="1"/>
                  </a:moveTo>
                  <a:cubicBezTo>
                    <a:pt x="1519" y="1"/>
                    <a:pt x="1368" y="173"/>
                    <a:pt x="1309" y="395"/>
                  </a:cubicBezTo>
                  <a:lnTo>
                    <a:pt x="1309" y="395"/>
                  </a:lnTo>
                  <a:cubicBezTo>
                    <a:pt x="1140" y="295"/>
                    <a:pt x="947" y="218"/>
                    <a:pt x="766" y="218"/>
                  </a:cubicBezTo>
                  <a:cubicBezTo>
                    <a:pt x="616" y="218"/>
                    <a:pt x="474" y="271"/>
                    <a:pt x="358" y="407"/>
                  </a:cubicBezTo>
                  <a:cubicBezTo>
                    <a:pt x="1" y="824"/>
                    <a:pt x="96" y="1382"/>
                    <a:pt x="350" y="1828"/>
                  </a:cubicBezTo>
                  <a:cubicBezTo>
                    <a:pt x="377" y="1874"/>
                    <a:pt x="417" y="1894"/>
                    <a:pt x="458" y="1894"/>
                  </a:cubicBezTo>
                  <a:cubicBezTo>
                    <a:pt x="552" y="1894"/>
                    <a:pt x="646" y="1795"/>
                    <a:pt x="584" y="1692"/>
                  </a:cubicBezTo>
                  <a:cubicBezTo>
                    <a:pt x="421" y="1417"/>
                    <a:pt x="265" y="999"/>
                    <a:pt x="454" y="691"/>
                  </a:cubicBezTo>
                  <a:cubicBezTo>
                    <a:pt x="547" y="541"/>
                    <a:pt x="657" y="482"/>
                    <a:pt x="769" y="482"/>
                  </a:cubicBezTo>
                  <a:cubicBezTo>
                    <a:pt x="965" y="482"/>
                    <a:pt x="1170" y="662"/>
                    <a:pt x="1312" y="848"/>
                  </a:cubicBezTo>
                  <a:cubicBezTo>
                    <a:pt x="1357" y="908"/>
                    <a:pt x="1421" y="936"/>
                    <a:pt x="1482" y="936"/>
                  </a:cubicBezTo>
                  <a:cubicBezTo>
                    <a:pt x="1573" y="936"/>
                    <a:pt x="1658" y="872"/>
                    <a:pt x="1666" y="753"/>
                  </a:cubicBezTo>
                  <a:cubicBezTo>
                    <a:pt x="1680" y="556"/>
                    <a:pt x="1753" y="482"/>
                    <a:pt x="1850" y="482"/>
                  </a:cubicBezTo>
                  <a:cubicBezTo>
                    <a:pt x="2052" y="482"/>
                    <a:pt x="2358" y="801"/>
                    <a:pt x="2445" y="989"/>
                  </a:cubicBezTo>
                  <a:cubicBezTo>
                    <a:pt x="2477" y="1058"/>
                    <a:pt x="2539" y="1087"/>
                    <a:pt x="2604" y="1087"/>
                  </a:cubicBezTo>
                  <a:cubicBezTo>
                    <a:pt x="2733" y="1087"/>
                    <a:pt x="2874" y="973"/>
                    <a:pt x="2815" y="830"/>
                  </a:cubicBezTo>
                  <a:cubicBezTo>
                    <a:pt x="2661" y="444"/>
                    <a:pt x="2328" y="113"/>
                    <a:pt x="1914" y="18"/>
                  </a:cubicBezTo>
                  <a:cubicBezTo>
                    <a:pt x="1863" y="6"/>
                    <a:pt x="1815" y="1"/>
                    <a:pt x="17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8"/>
            <p:cNvSpPr/>
            <p:nvPr/>
          </p:nvSpPr>
          <p:spPr>
            <a:xfrm>
              <a:off x="674975" y="1977425"/>
              <a:ext cx="37075" cy="34150"/>
            </a:xfrm>
            <a:custGeom>
              <a:rect b="b" l="l" r="r" t="t"/>
              <a:pathLst>
                <a:path extrusionOk="0" h="1366" w="1483">
                  <a:moveTo>
                    <a:pt x="847" y="0"/>
                  </a:moveTo>
                  <a:cubicBezTo>
                    <a:pt x="687" y="0"/>
                    <a:pt x="530" y="60"/>
                    <a:pt x="402" y="206"/>
                  </a:cubicBezTo>
                  <a:cubicBezTo>
                    <a:pt x="140" y="499"/>
                    <a:pt x="1" y="968"/>
                    <a:pt x="253" y="1305"/>
                  </a:cubicBezTo>
                  <a:cubicBezTo>
                    <a:pt x="283" y="1345"/>
                    <a:pt x="334" y="1366"/>
                    <a:pt x="383" y="1366"/>
                  </a:cubicBezTo>
                  <a:cubicBezTo>
                    <a:pt x="451" y="1366"/>
                    <a:pt x="515" y="1325"/>
                    <a:pt x="506" y="1237"/>
                  </a:cubicBezTo>
                  <a:cubicBezTo>
                    <a:pt x="480" y="1000"/>
                    <a:pt x="433" y="714"/>
                    <a:pt x="568" y="499"/>
                  </a:cubicBezTo>
                  <a:cubicBezTo>
                    <a:pt x="664" y="343"/>
                    <a:pt x="783" y="276"/>
                    <a:pt x="914" y="276"/>
                  </a:cubicBezTo>
                  <a:cubicBezTo>
                    <a:pt x="1020" y="276"/>
                    <a:pt x="1135" y="321"/>
                    <a:pt x="1250" y="398"/>
                  </a:cubicBezTo>
                  <a:cubicBezTo>
                    <a:pt x="1269" y="410"/>
                    <a:pt x="1288" y="415"/>
                    <a:pt x="1307" y="415"/>
                  </a:cubicBezTo>
                  <a:cubicBezTo>
                    <a:pt x="1401" y="415"/>
                    <a:pt x="1482" y="282"/>
                    <a:pt x="1395" y="213"/>
                  </a:cubicBezTo>
                  <a:cubicBezTo>
                    <a:pt x="1235" y="86"/>
                    <a:pt x="1038" y="0"/>
                    <a:pt x="8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8"/>
            <p:cNvSpPr/>
            <p:nvPr/>
          </p:nvSpPr>
          <p:spPr>
            <a:xfrm>
              <a:off x="613200" y="2042575"/>
              <a:ext cx="42150" cy="37075"/>
            </a:xfrm>
            <a:custGeom>
              <a:rect b="b" l="l" r="r" t="t"/>
              <a:pathLst>
                <a:path extrusionOk="0" h="1483" w="1686">
                  <a:moveTo>
                    <a:pt x="845" y="0"/>
                  </a:moveTo>
                  <a:cubicBezTo>
                    <a:pt x="796" y="0"/>
                    <a:pt x="746" y="6"/>
                    <a:pt x="696" y="19"/>
                  </a:cubicBezTo>
                  <a:cubicBezTo>
                    <a:pt x="0" y="201"/>
                    <a:pt x="152" y="960"/>
                    <a:pt x="475" y="1406"/>
                  </a:cubicBezTo>
                  <a:cubicBezTo>
                    <a:pt x="513" y="1459"/>
                    <a:pt x="569" y="1482"/>
                    <a:pt x="625" y="1482"/>
                  </a:cubicBezTo>
                  <a:cubicBezTo>
                    <a:pt x="726" y="1482"/>
                    <a:pt x="823" y="1403"/>
                    <a:pt x="784" y="1276"/>
                  </a:cubicBezTo>
                  <a:cubicBezTo>
                    <a:pt x="743" y="1149"/>
                    <a:pt x="598" y="594"/>
                    <a:pt x="838" y="537"/>
                  </a:cubicBezTo>
                  <a:cubicBezTo>
                    <a:pt x="856" y="532"/>
                    <a:pt x="873" y="530"/>
                    <a:pt x="889" y="530"/>
                  </a:cubicBezTo>
                  <a:cubicBezTo>
                    <a:pt x="1089" y="530"/>
                    <a:pt x="1102" y="868"/>
                    <a:pt x="1265" y="944"/>
                  </a:cubicBezTo>
                  <a:cubicBezTo>
                    <a:pt x="1298" y="958"/>
                    <a:pt x="1333" y="967"/>
                    <a:pt x="1367" y="967"/>
                  </a:cubicBezTo>
                  <a:cubicBezTo>
                    <a:pt x="1412" y="967"/>
                    <a:pt x="1456" y="951"/>
                    <a:pt x="1492" y="915"/>
                  </a:cubicBezTo>
                  <a:cubicBezTo>
                    <a:pt x="1685" y="717"/>
                    <a:pt x="1514" y="346"/>
                    <a:pt x="1325" y="190"/>
                  </a:cubicBezTo>
                  <a:cubicBezTo>
                    <a:pt x="1187" y="79"/>
                    <a:pt x="1021" y="0"/>
                    <a:pt x="8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8"/>
            <p:cNvSpPr/>
            <p:nvPr/>
          </p:nvSpPr>
          <p:spPr>
            <a:xfrm>
              <a:off x="652700" y="2114425"/>
              <a:ext cx="21275" cy="28150"/>
            </a:xfrm>
            <a:custGeom>
              <a:rect b="b" l="l" r="r" t="t"/>
              <a:pathLst>
                <a:path extrusionOk="0" h="1126" w="851">
                  <a:moveTo>
                    <a:pt x="577" y="0"/>
                  </a:moveTo>
                  <a:cubicBezTo>
                    <a:pt x="81" y="0"/>
                    <a:pt x="0" y="776"/>
                    <a:pt x="378" y="1078"/>
                  </a:cubicBezTo>
                  <a:cubicBezTo>
                    <a:pt x="418" y="1111"/>
                    <a:pt x="467" y="1125"/>
                    <a:pt x="514" y="1125"/>
                  </a:cubicBezTo>
                  <a:cubicBezTo>
                    <a:pt x="659" y="1125"/>
                    <a:pt x="797" y="989"/>
                    <a:pt x="695" y="831"/>
                  </a:cubicBezTo>
                  <a:cubicBezTo>
                    <a:pt x="580" y="655"/>
                    <a:pt x="298" y="226"/>
                    <a:pt x="677" y="226"/>
                  </a:cubicBezTo>
                  <a:cubicBezTo>
                    <a:pt x="691" y="226"/>
                    <a:pt x="705" y="227"/>
                    <a:pt x="721" y="228"/>
                  </a:cubicBezTo>
                  <a:cubicBezTo>
                    <a:pt x="724" y="228"/>
                    <a:pt x="728" y="228"/>
                    <a:pt x="731" y="228"/>
                  </a:cubicBezTo>
                  <a:cubicBezTo>
                    <a:pt x="840" y="228"/>
                    <a:pt x="851" y="62"/>
                    <a:pt x="750" y="28"/>
                  </a:cubicBezTo>
                  <a:cubicBezTo>
                    <a:pt x="687" y="9"/>
                    <a:pt x="630" y="0"/>
                    <a:pt x="5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8"/>
            <p:cNvSpPr/>
            <p:nvPr/>
          </p:nvSpPr>
          <p:spPr>
            <a:xfrm>
              <a:off x="685425" y="1911425"/>
              <a:ext cx="34650" cy="46650"/>
            </a:xfrm>
            <a:custGeom>
              <a:rect b="b" l="l" r="r" t="t"/>
              <a:pathLst>
                <a:path extrusionOk="0" h="1866" w="1386">
                  <a:moveTo>
                    <a:pt x="897" y="0"/>
                  </a:moveTo>
                  <a:cubicBezTo>
                    <a:pt x="738" y="0"/>
                    <a:pt x="600" y="126"/>
                    <a:pt x="507" y="244"/>
                  </a:cubicBezTo>
                  <a:cubicBezTo>
                    <a:pt x="216" y="613"/>
                    <a:pt x="0" y="1183"/>
                    <a:pt x="65" y="1655"/>
                  </a:cubicBezTo>
                  <a:cubicBezTo>
                    <a:pt x="84" y="1794"/>
                    <a:pt x="203" y="1866"/>
                    <a:pt x="312" y="1866"/>
                  </a:cubicBezTo>
                  <a:cubicBezTo>
                    <a:pt x="419" y="1866"/>
                    <a:pt x="517" y="1797"/>
                    <a:pt x="505" y="1655"/>
                  </a:cubicBezTo>
                  <a:cubicBezTo>
                    <a:pt x="483" y="1357"/>
                    <a:pt x="602" y="999"/>
                    <a:pt x="702" y="719"/>
                  </a:cubicBezTo>
                  <a:cubicBezTo>
                    <a:pt x="747" y="597"/>
                    <a:pt x="800" y="436"/>
                    <a:pt x="906" y="352"/>
                  </a:cubicBezTo>
                  <a:cubicBezTo>
                    <a:pt x="911" y="348"/>
                    <a:pt x="916" y="346"/>
                    <a:pt x="921" y="346"/>
                  </a:cubicBezTo>
                  <a:cubicBezTo>
                    <a:pt x="986" y="346"/>
                    <a:pt x="1092" y="610"/>
                    <a:pt x="1110" y="651"/>
                  </a:cubicBezTo>
                  <a:cubicBezTo>
                    <a:pt x="1131" y="699"/>
                    <a:pt x="1171" y="720"/>
                    <a:pt x="1212" y="720"/>
                  </a:cubicBezTo>
                  <a:cubicBezTo>
                    <a:pt x="1295" y="720"/>
                    <a:pt x="1385" y="641"/>
                    <a:pt x="1358" y="542"/>
                  </a:cubicBezTo>
                  <a:cubicBezTo>
                    <a:pt x="1298" y="332"/>
                    <a:pt x="1207" y="64"/>
                    <a:pt x="967" y="8"/>
                  </a:cubicBezTo>
                  <a:cubicBezTo>
                    <a:pt x="943" y="3"/>
                    <a:pt x="920" y="0"/>
                    <a:pt x="8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8"/>
            <p:cNvSpPr/>
            <p:nvPr/>
          </p:nvSpPr>
          <p:spPr>
            <a:xfrm>
              <a:off x="764600" y="2319775"/>
              <a:ext cx="20250" cy="26525"/>
            </a:xfrm>
            <a:custGeom>
              <a:rect b="b" l="l" r="r" t="t"/>
              <a:pathLst>
                <a:path extrusionOk="0" h="1061" w="810">
                  <a:moveTo>
                    <a:pt x="192" y="0"/>
                  </a:moveTo>
                  <a:cubicBezTo>
                    <a:pt x="100" y="0"/>
                    <a:pt x="0" y="85"/>
                    <a:pt x="34" y="193"/>
                  </a:cubicBezTo>
                  <a:cubicBezTo>
                    <a:pt x="79" y="338"/>
                    <a:pt x="115" y="486"/>
                    <a:pt x="150" y="635"/>
                  </a:cubicBezTo>
                  <a:cubicBezTo>
                    <a:pt x="180" y="762"/>
                    <a:pt x="215" y="966"/>
                    <a:pt x="339" y="1042"/>
                  </a:cubicBezTo>
                  <a:cubicBezTo>
                    <a:pt x="360" y="1054"/>
                    <a:pt x="386" y="1061"/>
                    <a:pt x="411" y="1061"/>
                  </a:cubicBezTo>
                  <a:cubicBezTo>
                    <a:pt x="448" y="1061"/>
                    <a:pt x="486" y="1047"/>
                    <a:pt x="510" y="1019"/>
                  </a:cubicBezTo>
                  <a:cubicBezTo>
                    <a:pt x="545" y="983"/>
                    <a:pt x="558" y="934"/>
                    <a:pt x="563" y="883"/>
                  </a:cubicBezTo>
                  <a:cubicBezTo>
                    <a:pt x="720" y="675"/>
                    <a:pt x="809" y="344"/>
                    <a:pt x="781" y="114"/>
                  </a:cubicBezTo>
                  <a:cubicBezTo>
                    <a:pt x="774" y="53"/>
                    <a:pt x="713" y="2"/>
                    <a:pt x="657" y="2"/>
                  </a:cubicBezTo>
                  <a:cubicBezTo>
                    <a:pt x="625" y="2"/>
                    <a:pt x="595" y="19"/>
                    <a:pt x="576" y="58"/>
                  </a:cubicBezTo>
                  <a:cubicBezTo>
                    <a:pt x="522" y="182"/>
                    <a:pt x="490" y="314"/>
                    <a:pt x="463" y="450"/>
                  </a:cubicBezTo>
                  <a:cubicBezTo>
                    <a:pt x="415" y="323"/>
                    <a:pt x="366" y="199"/>
                    <a:pt x="310" y="75"/>
                  </a:cubicBezTo>
                  <a:cubicBezTo>
                    <a:pt x="285" y="22"/>
                    <a:pt x="240" y="0"/>
                    <a:pt x="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8"/>
            <p:cNvSpPr/>
            <p:nvPr/>
          </p:nvSpPr>
          <p:spPr>
            <a:xfrm>
              <a:off x="479775" y="2740300"/>
              <a:ext cx="73075" cy="255325"/>
            </a:xfrm>
            <a:custGeom>
              <a:rect b="b" l="l" r="r" t="t"/>
              <a:pathLst>
                <a:path extrusionOk="0" h="10213" w="2923">
                  <a:moveTo>
                    <a:pt x="1791" y="0"/>
                  </a:moveTo>
                  <a:cubicBezTo>
                    <a:pt x="1718" y="0"/>
                    <a:pt x="1648" y="40"/>
                    <a:pt x="1630" y="131"/>
                  </a:cubicBezTo>
                  <a:cubicBezTo>
                    <a:pt x="1316" y="1694"/>
                    <a:pt x="1313" y="3288"/>
                    <a:pt x="1216" y="4873"/>
                  </a:cubicBezTo>
                  <a:cubicBezTo>
                    <a:pt x="986" y="3996"/>
                    <a:pt x="696" y="3133"/>
                    <a:pt x="309" y="2300"/>
                  </a:cubicBezTo>
                  <a:cubicBezTo>
                    <a:pt x="282" y="2244"/>
                    <a:pt x="237" y="2220"/>
                    <a:pt x="191" y="2220"/>
                  </a:cubicBezTo>
                  <a:cubicBezTo>
                    <a:pt x="99" y="2220"/>
                    <a:pt x="1" y="2312"/>
                    <a:pt x="23" y="2421"/>
                  </a:cubicBezTo>
                  <a:cubicBezTo>
                    <a:pt x="330" y="3935"/>
                    <a:pt x="835" y="5379"/>
                    <a:pt x="1018" y="6866"/>
                  </a:cubicBezTo>
                  <a:cubicBezTo>
                    <a:pt x="906" y="7792"/>
                    <a:pt x="808" y="8745"/>
                    <a:pt x="909" y="9592"/>
                  </a:cubicBezTo>
                  <a:cubicBezTo>
                    <a:pt x="914" y="9590"/>
                    <a:pt x="917" y="9590"/>
                    <a:pt x="921" y="9590"/>
                  </a:cubicBezTo>
                  <a:cubicBezTo>
                    <a:pt x="933" y="9931"/>
                    <a:pt x="1208" y="10213"/>
                    <a:pt x="1531" y="10213"/>
                  </a:cubicBezTo>
                  <a:cubicBezTo>
                    <a:pt x="1631" y="10213"/>
                    <a:pt x="1735" y="10186"/>
                    <a:pt x="1838" y="10125"/>
                  </a:cubicBezTo>
                  <a:cubicBezTo>
                    <a:pt x="2922" y="9490"/>
                    <a:pt x="2833" y="7898"/>
                    <a:pt x="2842" y="6778"/>
                  </a:cubicBezTo>
                  <a:cubicBezTo>
                    <a:pt x="2859" y="4566"/>
                    <a:pt x="2713" y="2240"/>
                    <a:pt x="1986" y="131"/>
                  </a:cubicBezTo>
                  <a:cubicBezTo>
                    <a:pt x="1957" y="48"/>
                    <a:pt x="1872" y="0"/>
                    <a:pt x="17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8"/>
            <p:cNvSpPr/>
            <p:nvPr/>
          </p:nvSpPr>
          <p:spPr>
            <a:xfrm>
              <a:off x="522900" y="2740500"/>
              <a:ext cx="29875" cy="254075"/>
            </a:xfrm>
            <a:custGeom>
              <a:rect b="b" l="l" r="r" t="t"/>
              <a:pathLst>
                <a:path extrusionOk="0" h="10163" w="1195">
                  <a:moveTo>
                    <a:pt x="73" y="1"/>
                  </a:moveTo>
                  <a:cubicBezTo>
                    <a:pt x="54" y="1"/>
                    <a:pt x="35" y="3"/>
                    <a:pt x="17" y="8"/>
                  </a:cubicBezTo>
                  <a:cubicBezTo>
                    <a:pt x="769" y="3183"/>
                    <a:pt x="1078" y="6996"/>
                    <a:pt x="1" y="10163"/>
                  </a:cubicBezTo>
                  <a:cubicBezTo>
                    <a:pt x="37" y="10149"/>
                    <a:pt x="75" y="10139"/>
                    <a:pt x="111" y="10117"/>
                  </a:cubicBezTo>
                  <a:cubicBezTo>
                    <a:pt x="1194" y="9482"/>
                    <a:pt x="1105" y="7890"/>
                    <a:pt x="1115" y="6770"/>
                  </a:cubicBezTo>
                  <a:cubicBezTo>
                    <a:pt x="1132" y="4556"/>
                    <a:pt x="987" y="2232"/>
                    <a:pt x="258" y="123"/>
                  </a:cubicBezTo>
                  <a:cubicBezTo>
                    <a:pt x="231" y="43"/>
                    <a:pt x="151" y="1"/>
                    <a:pt x="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8"/>
            <p:cNvSpPr/>
            <p:nvPr/>
          </p:nvSpPr>
          <p:spPr>
            <a:xfrm>
              <a:off x="374550" y="2620675"/>
              <a:ext cx="245625" cy="223175"/>
            </a:xfrm>
            <a:custGeom>
              <a:rect b="b" l="l" r="r" t="t"/>
              <a:pathLst>
                <a:path extrusionOk="0" h="8927" w="9825">
                  <a:moveTo>
                    <a:pt x="6942" y="1"/>
                  </a:moveTo>
                  <a:cubicBezTo>
                    <a:pt x="5900" y="1"/>
                    <a:pt x="5246" y="1056"/>
                    <a:pt x="4930" y="2153"/>
                  </a:cubicBezTo>
                  <a:cubicBezTo>
                    <a:pt x="4737" y="1851"/>
                    <a:pt x="4490" y="1722"/>
                    <a:pt x="4216" y="1722"/>
                  </a:cubicBezTo>
                  <a:cubicBezTo>
                    <a:pt x="2580" y="1722"/>
                    <a:pt x="1" y="6350"/>
                    <a:pt x="2282" y="6350"/>
                  </a:cubicBezTo>
                  <a:cubicBezTo>
                    <a:pt x="2444" y="6350"/>
                    <a:pt x="2631" y="6326"/>
                    <a:pt x="2845" y="6276"/>
                  </a:cubicBezTo>
                  <a:lnTo>
                    <a:pt x="2845" y="6276"/>
                  </a:lnTo>
                  <a:cubicBezTo>
                    <a:pt x="2824" y="7394"/>
                    <a:pt x="3345" y="8708"/>
                    <a:pt x="4572" y="8902"/>
                  </a:cubicBezTo>
                  <a:cubicBezTo>
                    <a:pt x="4677" y="8918"/>
                    <a:pt x="4776" y="8926"/>
                    <a:pt x="4870" y="8926"/>
                  </a:cubicBezTo>
                  <a:cubicBezTo>
                    <a:pt x="5936" y="8926"/>
                    <a:pt x="6294" y="7898"/>
                    <a:pt x="6287" y="6914"/>
                  </a:cubicBezTo>
                  <a:lnTo>
                    <a:pt x="6287" y="6914"/>
                  </a:lnTo>
                  <a:cubicBezTo>
                    <a:pt x="6822" y="7268"/>
                    <a:pt x="7567" y="7641"/>
                    <a:pt x="8206" y="7641"/>
                  </a:cubicBezTo>
                  <a:cubicBezTo>
                    <a:pt x="8660" y="7641"/>
                    <a:pt x="9061" y="7452"/>
                    <a:pt x="9295" y="6935"/>
                  </a:cubicBezTo>
                  <a:cubicBezTo>
                    <a:pt x="9825" y="5768"/>
                    <a:pt x="9029" y="4680"/>
                    <a:pt x="8104" y="3983"/>
                  </a:cubicBezTo>
                  <a:cubicBezTo>
                    <a:pt x="8592" y="3476"/>
                    <a:pt x="8966" y="2861"/>
                    <a:pt x="8963" y="2142"/>
                  </a:cubicBezTo>
                  <a:cubicBezTo>
                    <a:pt x="8961" y="1397"/>
                    <a:pt x="8592" y="633"/>
                    <a:pt x="7911" y="272"/>
                  </a:cubicBezTo>
                  <a:cubicBezTo>
                    <a:pt x="7557" y="84"/>
                    <a:pt x="7234" y="1"/>
                    <a:pt x="69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8"/>
            <p:cNvSpPr/>
            <p:nvPr/>
          </p:nvSpPr>
          <p:spPr>
            <a:xfrm>
              <a:off x="483775" y="2636900"/>
              <a:ext cx="136450" cy="206875"/>
            </a:xfrm>
            <a:custGeom>
              <a:rect b="b" l="l" r="r" t="t"/>
              <a:pathLst>
                <a:path extrusionOk="0" h="8275" w="5458">
                  <a:moveTo>
                    <a:pt x="4026" y="1"/>
                  </a:moveTo>
                  <a:cubicBezTo>
                    <a:pt x="4032" y="143"/>
                    <a:pt x="4032" y="284"/>
                    <a:pt x="4017" y="432"/>
                  </a:cubicBezTo>
                  <a:cubicBezTo>
                    <a:pt x="3912" y="1525"/>
                    <a:pt x="3243" y="2088"/>
                    <a:pt x="2378" y="2631"/>
                  </a:cubicBezTo>
                  <a:cubicBezTo>
                    <a:pt x="1017" y="3481"/>
                    <a:pt x="2160" y="3841"/>
                    <a:pt x="2903" y="4754"/>
                  </a:cubicBezTo>
                  <a:cubicBezTo>
                    <a:pt x="3471" y="5452"/>
                    <a:pt x="3318" y="5635"/>
                    <a:pt x="2907" y="5635"/>
                  </a:cubicBezTo>
                  <a:cubicBezTo>
                    <a:pt x="2457" y="5635"/>
                    <a:pt x="1699" y="5416"/>
                    <a:pt x="1237" y="5416"/>
                  </a:cubicBezTo>
                  <a:cubicBezTo>
                    <a:pt x="1136" y="5416"/>
                    <a:pt x="1048" y="5427"/>
                    <a:pt x="982" y="5453"/>
                  </a:cubicBezTo>
                  <a:cubicBezTo>
                    <a:pt x="0" y="5839"/>
                    <a:pt x="374" y="7185"/>
                    <a:pt x="345" y="8268"/>
                  </a:cubicBezTo>
                  <a:cubicBezTo>
                    <a:pt x="400" y="8273"/>
                    <a:pt x="452" y="8275"/>
                    <a:pt x="504" y="8275"/>
                  </a:cubicBezTo>
                  <a:cubicBezTo>
                    <a:pt x="1566" y="8275"/>
                    <a:pt x="1927" y="7251"/>
                    <a:pt x="1920" y="6268"/>
                  </a:cubicBezTo>
                  <a:lnTo>
                    <a:pt x="1920" y="6268"/>
                  </a:lnTo>
                  <a:cubicBezTo>
                    <a:pt x="2455" y="6620"/>
                    <a:pt x="3200" y="6992"/>
                    <a:pt x="3839" y="6992"/>
                  </a:cubicBezTo>
                  <a:cubicBezTo>
                    <a:pt x="4293" y="6992"/>
                    <a:pt x="4694" y="6804"/>
                    <a:pt x="4928" y="6288"/>
                  </a:cubicBezTo>
                  <a:cubicBezTo>
                    <a:pt x="5457" y="5120"/>
                    <a:pt x="4662" y="4033"/>
                    <a:pt x="3738" y="3336"/>
                  </a:cubicBezTo>
                  <a:cubicBezTo>
                    <a:pt x="4225" y="2829"/>
                    <a:pt x="4597" y="2212"/>
                    <a:pt x="4595" y="1497"/>
                  </a:cubicBezTo>
                  <a:cubicBezTo>
                    <a:pt x="4594" y="952"/>
                    <a:pt x="4395" y="402"/>
                    <a:pt x="40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8"/>
            <p:cNvSpPr/>
            <p:nvPr/>
          </p:nvSpPr>
          <p:spPr>
            <a:xfrm>
              <a:off x="463050" y="2710475"/>
              <a:ext cx="44750" cy="46400"/>
            </a:xfrm>
            <a:custGeom>
              <a:rect b="b" l="l" r="r" t="t"/>
              <a:pathLst>
                <a:path extrusionOk="0" h="1856" w="1790">
                  <a:moveTo>
                    <a:pt x="1329" y="1"/>
                  </a:moveTo>
                  <a:cubicBezTo>
                    <a:pt x="1088" y="1"/>
                    <a:pt x="962" y="176"/>
                    <a:pt x="904" y="380"/>
                  </a:cubicBezTo>
                  <a:lnTo>
                    <a:pt x="904" y="380"/>
                  </a:lnTo>
                  <a:cubicBezTo>
                    <a:pt x="757" y="258"/>
                    <a:pt x="584" y="159"/>
                    <a:pt x="429" y="159"/>
                  </a:cubicBezTo>
                  <a:cubicBezTo>
                    <a:pt x="289" y="159"/>
                    <a:pt x="164" y="241"/>
                    <a:pt x="87" y="461"/>
                  </a:cubicBezTo>
                  <a:cubicBezTo>
                    <a:pt x="2" y="700"/>
                    <a:pt x="1" y="972"/>
                    <a:pt x="32" y="1221"/>
                  </a:cubicBezTo>
                  <a:cubicBezTo>
                    <a:pt x="56" y="1415"/>
                    <a:pt x="69" y="1718"/>
                    <a:pt x="235" y="1843"/>
                  </a:cubicBezTo>
                  <a:cubicBezTo>
                    <a:pt x="247" y="1852"/>
                    <a:pt x="261" y="1856"/>
                    <a:pt x="275" y="1856"/>
                  </a:cubicBezTo>
                  <a:cubicBezTo>
                    <a:pt x="312" y="1856"/>
                    <a:pt x="351" y="1828"/>
                    <a:pt x="359" y="1792"/>
                  </a:cubicBezTo>
                  <a:cubicBezTo>
                    <a:pt x="397" y="1633"/>
                    <a:pt x="297" y="1442"/>
                    <a:pt x="282" y="1279"/>
                  </a:cubicBezTo>
                  <a:cubicBezTo>
                    <a:pt x="265" y="1108"/>
                    <a:pt x="253" y="927"/>
                    <a:pt x="283" y="754"/>
                  </a:cubicBezTo>
                  <a:cubicBezTo>
                    <a:pt x="298" y="676"/>
                    <a:pt x="333" y="424"/>
                    <a:pt x="453" y="424"/>
                  </a:cubicBezTo>
                  <a:cubicBezTo>
                    <a:pt x="455" y="424"/>
                    <a:pt x="458" y="424"/>
                    <a:pt x="460" y="424"/>
                  </a:cubicBezTo>
                  <a:cubicBezTo>
                    <a:pt x="643" y="443"/>
                    <a:pt x="802" y="675"/>
                    <a:pt x="903" y="806"/>
                  </a:cubicBezTo>
                  <a:cubicBezTo>
                    <a:pt x="931" y="839"/>
                    <a:pt x="965" y="853"/>
                    <a:pt x="999" y="853"/>
                  </a:cubicBezTo>
                  <a:cubicBezTo>
                    <a:pt x="1078" y="853"/>
                    <a:pt x="1157" y="781"/>
                    <a:pt x="1161" y="700"/>
                  </a:cubicBezTo>
                  <a:cubicBezTo>
                    <a:pt x="1165" y="626"/>
                    <a:pt x="1191" y="277"/>
                    <a:pt x="1327" y="277"/>
                  </a:cubicBezTo>
                  <a:cubicBezTo>
                    <a:pt x="1339" y="277"/>
                    <a:pt x="1351" y="280"/>
                    <a:pt x="1365" y="285"/>
                  </a:cubicBezTo>
                  <a:cubicBezTo>
                    <a:pt x="1546" y="359"/>
                    <a:pt x="1576" y="650"/>
                    <a:pt x="1589" y="810"/>
                  </a:cubicBezTo>
                  <a:cubicBezTo>
                    <a:pt x="1593" y="874"/>
                    <a:pt x="1643" y="907"/>
                    <a:pt x="1692" y="907"/>
                  </a:cubicBezTo>
                  <a:cubicBezTo>
                    <a:pt x="1740" y="907"/>
                    <a:pt x="1786" y="875"/>
                    <a:pt x="1787" y="810"/>
                  </a:cubicBezTo>
                  <a:cubicBezTo>
                    <a:pt x="1790" y="530"/>
                    <a:pt x="1714" y="2"/>
                    <a:pt x="1331" y="1"/>
                  </a:cubicBezTo>
                  <a:cubicBezTo>
                    <a:pt x="1331" y="1"/>
                    <a:pt x="1330" y="1"/>
                    <a:pt x="1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8"/>
            <p:cNvSpPr/>
            <p:nvPr/>
          </p:nvSpPr>
          <p:spPr>
            <a:xfrm>
              <a:off x="459650" y="2766525"/>
              <a:ext cx="29800" cy="20125"/>
            </a:xfrm>
            <a:custGeom>
              <a:rect b="b" l="l" r="r" t="t"/>
              <a:pathLst>
                <a:path extrusionOk="0" h="805" w="1192">
                  <a:moveTo>
                    <a:pt x="536" y="1"/>
                  </a:moveTo>
                  <a:cubicBezTo>
                    <a:pt x="519" y="1"/>
                    <a:pt x="503" y="2"/>
                    <a:pt x="486" y="3"/>
                  </a:cubicBezTo>
                  <a:cubicBezTo>
                    <a:pt x="127" y="41"/>
                    <a:pt x="0" y="374"/>
                    <a:pt x="97" y="695"/>
                  </a:cubicBezTo>
                  <a:cubicBezTo>
                    <a:pt x="119" y="769"/>
                    <a:pt x="188" y="805"/>
                    <a:pt x="254" y="805"/>
                  </a:cubicBezTo>
                  <a:cubicBezTo>
                    <a:pt x="334" y="805"/>
                    <a:pt x="412" y="753"/>
                    <a:pt x="403" y="654"/>
                  </a:cubicBezTo>
                  <a:cubicBezTo>
                    <a:pt x="388" y="515"/>
                    <a:pt x="349" y="274"/>
                    <a:pt x="545" y="274"/>
                  </a:cubicBezTo>
                  <a:cubicBezTo>
                    <a:pt x="550" y="274"/>
                    <a:pt x="556" y="274"/>
                    <a:pt x="562" y="274"/>
                  </a:cubicBezTo>
                  <a:cubicBezTo>
                    <a:pt x="767" y="285"/>
                    <a:pt x="932" y="434"/>
                    <a:pt x="1009" y="620"/>
                  </a:cubicBezTo>
                  <a:cubicBezTo>
                    <a:pt x="1026" y="660"/>
                    <a:pt x="1061" y="678"/>
                    <a:pt x="1094" y="678"/>
                  </a:cubicBezTo>
                  <a:cubicBezTo>
                    <a:pt x="1144" y="678"/>
                    <a:pt x="1191" y="639"/>
                    <a:pt x="1174" y="574"/>
                  </a:cubicBezTo>
                  <a:cubicBezTo>
                    <a:pt x="1101" y="301"/>
                    <a:pt x="845" y="1"/>
                    <a:pt x="5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8"/>
            <p:cNvSpPr/>
            <p:nvPr/>
          </p:nvSpPr>
          <p:spPr>
            <a:xfrm>
              <a:off x="513325" y="2651800"/>
              <a:ext cx="32725" cy="19350"/>
            </a:xfrm>
            <a:custGeom>
              <a:rect b="b" l="l" r="r" t="t"/>
              <a:pathLst>
                <a:path extrusionOk="0" h="774" w="1309">
                  <a:moveTo>
                    <a:pt x="840" y="1"/>
                  </a:moveTo>
                  <a:cubicBezTo>
                    <a:pt x="828" y="1"/>
                    <a:pt x="815" y="1"/>
                    <a:pt x="803" y="2"/>
                  </a:cubicBezTo>
                  <a:cubicBezTo>
                    <a:pt x="441" y="25"/>
                    <a:pt x="104" y="229"/>
                    <a:pt x="18" y="592"/>
                  </a:cubicBezTo>
                  <a:cubicBezTo>
                    <a:pt x="0" y="664"/>
                    <a:pt x="68" y="739"/>
                    <a:pt x="135" y="739"/>
                  </a:cubicBezTo>
                  <a:cubicBezTo>
                    <a:pt x="160" y="739"/>
                    <a:pt x="186" y="728"/>
                    <a:pt x="207" y="702"/>
                  </a:cubicBezTo>
                  <a:cubicBezTo>
                    <a:pt x="349" y="523"/>
                    <a:pt x="652" y="294"/>
                    <a:pt x="853" y="294"/>
                  </a:cubicBezTo>
                  <a:cubicBezTo>
                    <a:pt x="987" y="294"/>
                    <a:pt x="1076" y="395"/>
                    <a:pt x="1043" y="677"/>
                  </a:cubicBezTo>
                  <a:cubicBezTo>
                    <a:pt x="1036" y="739"/>
                    <a:pt x="1090" y="774"/>
                    <a:pt x="1143" y="774"/>
                  </a:cubicBezTo>
                  <a:cubicBezTo>
                    <a:pt x="1185" y="774"/>
                    <a:pt x="1227" y="752"/>
                    <a:pt x="1237" y="705"/>
                  </a:cubicBezTo>
                  <a:cubicBezTo>
                    <a:pt x="1309" y="389"/>
                    <a:pt x="1224" y="1"/>
                    <a:pt x="8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8"/>
            <p:cNvSpPr/>
            <p:nvPr/>
          </p:nvSpPr>
          <p:spPr>
            <a:xfrm>
              <a:off x="523200" y="2961675"/>
              <a:ext cx="33075" cy="36650"/>
            </a:xfrm>
            <a:custGeom>
              <a:rect b="b" l="l" r="r" t="t"/>
              <a:pathLst>
                <a:path extrusionOk="0" h="1466" w="1323">
                  <a:moveTo>
                    <a:pt x="1123" y="0"/>
                  </a:moveTo>
                  <a:cubicBezTo>
                    <a:pt x="1110" y="0"/>
                    <a:pt x="1097" y="2"/>
                    <a:pt x="1084" y="6"/>
                  </a:cubicBezTo>
                  <a:cubicBezTo>
                    <a:pt x="898" y="61"/>
                    <a:pt x="742" y="218"/>
                    <a:pt x="622" y="401"/>
                  </a:cubicBezTo>
                  <a:cubicBezTo>
                    <a:pt x="619" y="352"/>
                    <a:pt x="613" y="306"/>
                    <a:pt x="606" y="259"/>
                  </a:cubicBezTo>
                  <a:cubicBezTo>
                    <a:pt x="595" y="178"/>
                    <a:pt x="521" y="138"/>
                    <a:pt x="447" y="138"/>
                  </a:cubicBezTo>
                  <a:cubicBezTo>
                    <a:pt x="372" y="138"/>
                    <a:pt x="295" y="179"/>
                    <a:pt x="281" y="259"/>
                  </a:cubicBezTo>
                  <a:cubicBezTo>
                    <a:pt x="256" y="407"/>
                    <a:pt x="206" y="548"/>
                    <a:pt x="197" y="697"/>
                  </a:cubicBezTo>
                  <a:cubicBezTo>
                    <a:pt x="187" y="888"/>
                    <a:pt x="135" y="1081"/>
                    <a:pt x="54" y="1255"/>
                  </a:cubicBezTo>
                  <a:cubicBezTo>
                    <a:pt x="1" y="1371"/>
                    <a:pt x="85" y="1465"/>
                    <a:pt x="179" y="1465"/>
                  </a:cubicBezTo>
                  <a:cubicBezTo>
                    <a:pt x="222" y="1465"/>
                    <a:pt x="267" y="1445"/>
                    <a:pt x="302" y="1399"/>
                  </a:cubicBezTo>
                  <a:cubicBezTo>
                    <a:pt x="386" y="1283"/>
                    <a:pt x="448" y="1160"/>
                    <a:pt x="506" y="1033"/>
                  </a:cubicBezTo>
                  <a:cubicBezTo>
                    <a:pt x="514" y="1034"/>
                    <a:pt x="523" y="1035"/>
                    <a:pt x="531" y="1035"/>
                  </a:cubicBezTo>
                  <a:cubicBezTo>
                    <a:pt x="570" y="1035"/>
                    <a:pt x="607" y="1019"/>
                    <a:pt x="627" y="976"/>
                  </a:cubicBezTo>
                  <a:cubicBezTo>
                    <a:pt x="700" y="821"/>
                    <a:pt x="793" y="690"/>
                    <a:pt x="910" y="567"/>
                  </a:cubicBezTo>
                  <a:cubicBezTo>
                    <a:pt x="1026" y="446"/>
                    <a:pt x="1161" y="371"/>
                    <a:pt x="1255" y="230"/>
                  </a:cubicBezTo>
                  <a:cubicBezTo>
                    <a:pt x="1322" y="127"/>
                    <a:pt x="1232" y="0"/>
                    <a:pt x="1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8"/>
            <p:cNvSpPr/>
            <p:nvPr/>
          </p:nvSpPr>
          <p:spPr>
            <a:xfrm>
              <a:off x="494050" y="2966200"/>
              <a:ext cx="17400" cy="28675"/>
            </a:xfrm>
            <a:custGeom>
              <a:rect b="b" l="l" r="r" t="t"/>
              <a:pathLst>
                <a:path extrusionOk="0" h="1147" w="696">
                  <a:moveTo>
                    <a:pt x="133" y="0"/>
                  </a:moveTo>
                  <a:cubicBezTo>
                    <a:pt x="70" y="0"/>
                    <a:pt x="7" y="44"/>
                    <a:pt x="5" y="123"/>
                  </a:cubicBezTo>
                  <a:cubicBezTo>
                    <a:pt x="1" y="516"/>
                    <a:pt x="237" y="781"/>
                    <a:pt x="447" y="1091"/>
                  </a:cubicBezTo>
                  <a:cubicBezTo>
                    <a:pt x="473" y="1130"/>
                    <a:pt x="509" y="1147"/>
                    <a:pt x="544" y="1147"/>
                  </a:cubicBezTo>
                  <a:cubicBezTo>
                    <a:pt x="622" y="1147"/>
                    <a:pt x="696" y="1065"/>
                    <a:pt x="651" y="971"/>
                  </a:cubicBezTo>
                  <a:cubicBezTo>
                    <a:pt x="509" y="683"/>
                    <a:pt x="349" y="395"/>
                    <a:pt x="253" y="90"/>
                  </a:cubicBezTo>
                  <a:cubicBezTo>
                    <a:pt x="235" y="29"/>
                    <a:pt x="184"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8"/>
            <p:cNvSpPr/>
            <p:nvPr/>
          </p:nvSpPr>
          <p:spPr>
            <a:xfrm>
              <a:off x="817450" y="2566700"/>
              <a:ext cx="91675" cy="266600"/>
            </a:xfrm>
            <a:custGeom>
              <a:rect b="b" l="l" r="r" t="t"/>
              <a:pathLst>
                <a:path extrusionOk="0" h="10664" w="3667">
                  <a:moveTo>
                    <a:pt x="225" y="1"/>
                  </a:moveTo>
                  <a:cubicBezTo>
                    <a:pt x="117" y="1"/>
                    <a:pt x="1" y="102"/>
                    <a:pt x="40" y="229"/>
                  </a:cubicBezTo>
                  <a:cubicBezTo>
                    <a:pt x="463" y="1679"/>
                    <a:pt x="1133" y="3057"/>
                    <a:pt x="1639" y="4481"/>
                  </a:cubicBezTo>
                  <a:cubicBezTo>
                    <a:pt x="1590" y="5226"/>
                    <a:pt x="1540" y="5968"/>
                    <a:pt x="1469" y="6709"/>
                  </a:cubicBezTo>
                  <a:cubicBezTo>
                    <a:pt x="1345" y="7966"/>
                    <a:pt x="1124" y="9507"/>
                    <a:pt x="2061" y="10498"/>
                  </a:cubicBezTo>
                  <a:cubicBezTo>
                    <a:pt x="2168" y="10611"/>
                    <a:pt x="2318" y="10664"/>
                    <a:pt x="2470" y="10664"/>
                  </a:cubicBezTo>
                  <a:cubicBezTo>
                    <a:pt x="2726" y="10664"/>
                    <a:pt x="2985" y="10511"/>
                    <a:pt x="3039" y="10239"/>
                  </a:cubicBezTo>
                  <a:cubicBezTo>
                    <a:pt x="3667" y="7089"/>
                    <a:pt x="3248" y="3399"/>
                    <a:pt x="2531" y="306"/>
                  </a:cubicBezTo>
                  <a:cubicBezTo>
                    <a:pt x="2502" y="183"/>
                    <a:pt x="2383" y="118"/>
                    <a:pt x="2268" y="118"/>
                  </a:cubicBezTo>
                  <a:cubicBezTo>
                    <a:pt x="2157" y="118"/>
                    <a:pt x="2049" y="179"/>
                    <a:pt x="2029" y="306"/>
                  </a:cubicBezTo>
                  <a:cubicBezTo>
                    <a:pt x="1881" y="1243"/>
                    <a:pt x="1797" y="2189"/>
                    <a:pt x="1729" y="3134"/>
                  </a:cubicBezTo>
                  <a:cubicBezTo>
                    <a:pt x="1336" y="2104"/>
                    <a:pt x="822" y="1106"/>
                    <a:pt x="362" y="91"/>
                  </a:cubicBezTo>
                  <a:cubicBezTo>
                    <a:pt x="333" y="27"/>
                    <a:pt x="281"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8"/>
            <p:cNvSpPr/>
            <p:nvPr/>
          </p:nvSpPr>
          <p:spPr>
            <a:xfrm>
              <a:off x="861000" y="2575050"/>
              <a:ext cx="48100" cy="258250"/>
            </a:xfrm>
            <a:custGeom>
              <a:rect b="b" l="l" r="r" t="t"/>
              <a:pathLst>
                <a:path extrusionOk="0" h="10330" w="1924">
                  <a:moveTo>
                    <a:pt x="793" y="0"/>
                  </a:moveTo>
                  <a:cubicBezTo>
                    <a:pt x="742" y="3255"/>
                    <a:pt x="471" y="6507"/>
                    <a:pt x="1" y="9734"/>
                  </a:cubicBezTo>
                  <a:cubicBezTo>
                    <a:pt x="87" y="9886"/>
                    <a:pt x="190" y="10029"/>
                    <a:pt x="317" y="10164"/>
                  </a:cubicBezTo>
                  <a:cubicBezTo>
                    <a:pt x="424" y="10277"/>
                    <a:pt x="575" y="10330"/>
                    <a:pt x="726" y="10330"/>
                  </a:cubicBezTo>
                  <a:cubicBezTo>
                    <a:pt x="983" y="10330"/>
                    <a:pt x="1241" y="10177"/>
                    <a:pt x="1296" y="9905"/>
                  </a:cubicBezTo>
                  <a:cubicBezTo>
                    <a:pt x="1923" y="6764"/>
                    <a:pt x="1507" y="3087"/>
                    <a:pt x="7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8"/>
            <p:cNvSpPr/>
            <p:nvPr/>
          </p:nvSpPr>
          <p:spPr>
            <a:xfrm>
              <a:off x="674950" y="2341875"/>
              <a:ext cx="441850" cy="288400"/>
            </a:xfrm>
            <a:custGeom>
              <a:rect b="b" l="l" r="r" t="t"/>
              <a:pathLst>
                <a:path extrusionOk="0" h="11536" w="17674">
                  <a:moveTo>
                    <a:pt x="8004" y="1"/>
                  </a:moveTo>
                  <a:cubicBezTo>
                    <a:pt x="7795" y="1"/>
                    <a:pt x="7591" y="55"/>
                    <a:pt x="7419" y="176"/>
                  </a:cubicBezTo>
                  <a:cubicBezTo>
                    <a:pt x="6123" y="1077"/>
                    <a:pt x="5637" y="2887"/>
                    <a:pt x="5412" y="4370"/>
                  </a:cubicBezTo>
                  <a:cubicBezTo>
                    <a:pt x="5371" y="4646"/>
                    <a:pt x="5304" y="5012"/>
                    <a:pt x="5291" y="5297"/>
                  </a:cubicBezTo>
                  <a:cubicBezTo>
                    <a:pt x="5319" y="4669"/>
                    <a:pt x="4435" y="4143"/>
                    <a:pt x="4032" y="3807"/>
                  </a:cubicBezTo>
                  <a:cubicBezTo>
                    <a:pt x="3733" y="3557"/>
                    <a:pt x="3139" y="3154"/>
                    <a:pt x="2685" y="3154"/>
                  </a:cubicBezTo>
                  <a:cubicBezTo>
                    <a:pt x="2671" y="3154"/>
                    <a:pt x="2657" y="3154"/>
                    <a:pt x="2644" y="3155"/>
                  </a:cubicBezTo>
                  <a:cubicBezTo>
                    <a:pt x="1945" y="3193"/>
                    <a:pt x="1529" y="3686"/>
                    <a:pt x="1714" y="4427"/>
                  </a:cubicBezTo>
                  <a:cubicBezTo>
                    <a:pt x="1842" y="4941"/>
                    <a:pt x="2338" y="6608"/>
                    <a:pt x="2901" y="6728"/>
                  </a:cubicBezTo>
                  <a:cubicBezTo>
                    <a:pt x="2522" y="6647"/>
                    <a:pt x="2179" y="6583"/>
                    <a:pt x="1836" y="6583"/>
                  </a:cubicBezTo>
                  <a:cubicBezTo>
                    <a:pt x="1533" y="6583"/>
                    <a:pt x="1230" y="6633"/>
                    <a:pt x="903" y="6764"/>
                  </a:cubicBezTo>
                  <a:cubicBezTo>
                    <a:pt x="0" y="7125"/>
                    <a:pt x="94" y="8246"/>
                    <a:pt x="327" y="8981"/>
                  </a:cubicBezTo>
                  <a:cubicBezTo>
                    <a:pt x="905" y="10817"/>
                    <a:pt x="2344" y="11536"/>
                    <a:pt x="3914" y="11536"/>
                  </a:cubicBezTo>
                  <a:cubicBezTo>
                    <a:pt x="5074" y="11536"/>
                    <a:pt x="6305" y="11144"/>
                    <a:pt x="7314" y="10521"/>
                  </a:cubicBezTo>
                  <a:cubicBezTo>
                    <a:pt x="8676" y="10896"/>
                    <a:pt x="10390" y="11329"/>
                    <a:pt x="11965" y="11329"/>
                  </a:cubicBezTo>
                  <a:cubicBezTo>
                    <a:pt x="13250" y="11329"/>
                    <a:pt x="14441" y="11041"/>
                    <a:pt x="15271" y="10197"/>
                  </a:cubicBezTo>
                  <a:cubicBezTo>
                    <a:pt x="17673" y="7757"/>
                    <a:pt x="12328" y="6675"/>
                    <a:pt x="11037" y="6619"/>
                  </a:cubicBezTo>
                  <a:cubicBezTo>
                    <a:pt x="11457" y="6419"/>
                    <a:pt x="11882" y="6160"/>
                    <a:pt x="12110" y="5760"/>
                  </a:cubicBezTo>
                  <a:cubicBezTo>
                    <a:pt x="12420" y="5217"/>
                    <a:pt x="12634" y="4353"/>
                    <a:pt x="11986" y="3928"/>
                  </a:cubicBezTo>
                  <a:cubicBezTo>
                    <a:pt x="11654" y="3710"/>
                    <a:pt x="11202" y="3604"/>
                    <a:pt x="10734" y="3604"/>
                  </a:cubicBezTo>
                  <a:cubicBezTo>
                    <a:pt x="9859" y="3604"/>
                    <a:pt x="8929" y="3973"/>
                    <a:pt x="8624" y="4665"/>
                  </a:cubicBezTo>
                  <a:cubicBezTo>
                    <a:pt x="9140" y="3491"/>
                    <a:pt x="9517" y="2234"/>
                    <a:pt x="9276" y="950"/>
                  </a:cubicBezTo>
                  <a:cubicBezTo>
                    <a:pt x="9174" y="401"/>
                    <a:pt x="8572" y="1"/>
                    <a:pt x="80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8"/>
            <p:cNvSpPr/>
            <p:nvPr/>
          </p:nvSpPr>
          <p:spPr>
            <a:xfrm>
              <a:off x="817500" y="2343800"/>
              <a:ext cx="299175" cy="281275"/>
            </a:xfrm>
            <a:custGeom>
              <a:rect b="b" l="l" r="r" t="t"/>
              <a:pathLst>
                <a:path extrusionOk="0" h="11251" w="11967">
                  <a:moveTo>
                    <a:pt x="2716" y="0"/>
                  </a:moveTo>
                  <a:cubicBezTo>
                    <a:pt x="2284" y="1605"/>
                    <a:pt x="1886" y="3367"/>
                    <a:pt x="1922" y="4636"/>
                  </a:cubicBezTo>
                  <a:cubicBezTo>
                    <a:pt x="1940" y="5246"/>
                    <a:pt x="2451" y="5402"/>
                    <a:pt x="3077" y="5402"/>
                  </a:cubicBezTo>
                  <a:cubicBezTo>
                    <a:pt x="3730" y="5402"/>
                    <a:pt x="4507" y="5233"/>
                    <a:pt x="4981" y="5233"/>
                  </a:cubicBezTo>
                  <a:cubicBezTo>
                    <a:pt x="5447" y="5233"/>
                    <a:pt x="5620" y="5397"/>
                    <a:pt x="5091" y="6046"/>
                  </a:cubicBezTo>
                  <a:cubicBezTo>
                    <a:pt x="3669" y="7788"/>
                    <a:pt x="7547" y="8617"/>
                    <a:pt x="7270" y="9250"/>
                  </a:cubicBezTo>
                  <a:cubicBezTo>
                    <a:pt x="7117" y="9603"/>
                    <a:pt x="6150" y="9677"/>
                    <a:pt x="5130" y="9677"/>
                  </a:cubicBezTo>
                  <a:cubicBezTo>
                    <a:pt x="4393" y="9677"/>
                    <a:pt x="3627" y="9638"/>
                    <a:pt x="3121" y="9638"/>
                  </a:cubicBezTo>
                  <a:cubicBezTo>
                    <a:pt x="2917" y="9638"/>
                    <a:pt x="2756" y="9644"/>
                    <a:pt x="2654" y="9662"/>
                  </a:cubicBezTo>
                  <a:cubicBezTo>
                    <a:pt x="1411" y="9878"/>
                    <a:pt x="539" y="10002"/>
                    <a:pt x="0" y="11167"/>
                  </a:cubicBezTo>
                  <a:cubicBezTo>
                    <a:pt x="567" y="10991"/>
                    <a:pt x="1115" y="10748"/>
                    <a:pt x="1611" y="10441"/>
                  </a:cubicBezTo>
                  <a:cubicBezTo>
                    <a:pt x="2973" y="10817"/>
                    <a:pt x="4687" y="11250"/>
                    <a:pt x="6262" y="11250"/>
                  </a:cubicBezTo>
                  <a:cubicBezTo>
                    <a:pt x="7547" y="11250"/>
                    <a:pt x="8738" y="10962"/>
                    <a:pt x="9568" y="10119"/>
                  </a:cubicBezTo>
                  <a:cubicBezTo>
                    <a:pt x="11967" y="7679"/>
                    <a:pt x="6625" y="6596"/>
                    <a:pt x="5333" y="6539"/>
                  </a:cubicBezTo>
                  <a:cubicBezTo>
                    <a:pt x="5752" y="6340"/>
                    <a:pt x="6175" y="6082"/>
                    <a:pt x="6407" y="5681"/>
                  </a:cubicBezTo>
                  <a:cubicBezTo>
                    <a:pt x="6717" y="5138"/>
                    <a:pt x="6929" y="4274"/>
                    <a:pt x="6281" y="3849"/>
                  </a:cubicBezTo>
                  <a:cubicBezTo>
                    <a:pt x="5949" y="3631"/>
                    <a:pt x="5496" y="3525"/>
                    <a:pt x="5027" y="3525"/>
                  </a:cubicBezTo>
                  <a:cubicBezTo>
                    <a:pt x="4154" y="3525"/>
                    <a:pt x="3226" y="3893"/>
                    <a:pt x="2921" y="4586"/>
                  </a:cubicBezTo>
                  <a:cubicBezTo>
                    <a:pt x="3436" y="3412"/>
                    <a:pt x="3813" y="2156"/>
                    <a:pt x="3573" y="872"/>
                  </a:cubicBezTo>
                  <a:cubicBezTo>
                    <a:pt x="3495" y="459"/>
                    <a:pt x="3132" y="136"/>
                    <a:pt x="27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8"/>
            <p:cNvSpPr/>
            <p:nvPr/>
          </p:nvSpPr>
          <p:spPr>
            <a:xfrm>
              <a:off x="807200" y="2530125"/>
              <a:ext cx="46275" cy="31475"/>
            </a:xfrm>
            <a:custGeom>
              <a:rect b="b" l="l" r="r" t="t"/>
              <a:pathLst>
                <a:path extrusionOk="0" h="1259" w="1851">
                  <a:moveTo>
                    <a:pt x="1026" y="0"/>
                  </a:moveTo>
                  <a:cubicBezTo>
                    <a:pt x="423" y="0"/>
                    <a:pt x="50" y="494"/>
                    <a:pt x="5" y="1062"/>
                  </a:cubicBezTo>
                  <a:cubicBezTo>
                    <a:pt x="0" y="1124"/>
                    <a:pt x="49" y="1157"/>
                    <a:pt x="99" y="1157"/>
                  </a:cubicBezTo>
                  <a:cubicBezTo>
                    <a:pt x="140" y="1157"/>
                    <a:pt x="182" y="1135"/>
                    <a:pt x="196" y="1088"/>
                  </a:cubicBezTo>
                  <a:cubicBezTo>
                    <a:pt x="278" y="809"/>
                    <a:pt x="504" y="453"/>
                    <a:pt x="831" y="453"/>
                  </a:cubicBezTo>
                  <a:cubicBezTo>
                    <a:pt x="865" y="453"/>
                    <a:pt x="901" y="457"/>
                    <a:pt x="937" y="465"/>
                  </a:cubicBezTo>
                  <a:cubicBezTo>
                    <a:pt x="1235" y="530"/>
                    <a:pt x="1359" y="708"/>
                    <a:pt x="1271" y="1009"/>
                  </a:cubicBezTo>
                  <a:cubicBezTo>
                    <a:pt x="1231" y="1147"/>
                    <a:pt x="1361" y="1258"/>
                    <a:pt x="1480" y="1258"/>
                  </a:cubicBezTo>
                  <a:cubicBezTo>
                    <a:pt x="1540" y="1258"/>
                    <a:pt x="1598" y="1229"/>
                    <a:pt x="1630" y="1161"/>
                  </a:cubicBezTo>
                  <a:cubicBezTo>
                    <a:pt x="1850" y="671"/>
                    <a:pt x="1675" y="11"/>
                    <a:pt x="1043" y="1"/>
                  </a:cubicBezTo>
                  <a:cubicBezTo>
                    <a:pt x="1037" y="1"/>
                    <a:pt x="1032" y="0"/>
                    <a:pt x="10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8"/>
            <p:cNvSpPr/>
            <p:nvPr/>
          </p:nvSpPr>
          <p:spPr>
            <a:xfrm>
              <a:off x="719975" y="2557200"/>
              <a:ext cx="51475" cy="45175"/>
            </a:xfrm>
            <a:custGeom>
              <a:rect b="b" l="l" r="r" t="t"/>
              <a:pathLst>
                <a:path extrusionOk="0" h="1807" w="2059">
                  <a:moveTo>
                    <a:pt x="1340" y="0"/>
                  </a:moveTo>
                  <a:cubicBezTo>
                    <a:pt x="1298" y="0"/>
                    <a:pt x="1254" y="6"/>
                    <a:pt x="1209" y="19"/>
                  </a:cubicBezTo>
                  <a:cubicBezTo>
                    <a:pt x="961" y="88"/>
                    <a:pt x="886" y="360"/>
                    <a:pt x="871" y="610"/>
                  </a:cubicBezTo>
                  <a:lnTo>
                    <a:pt x="871" y="610"/>
                  </a:lnTo>
                  <a:cubicBezTo>
                    <a:pt x="815" y="599"/>
                    <a:pt x="759" y="593"/>
                    <a:pt x="703" y="593"/>
                  </a:cubicBezTo>
                  <a:cubicBezTo>
                    <a:pt x="495" y="593"/>
                    <a:pt x="301" y="679"/>
                    <a:pt x="182" y="897"/>
                  </a:cubicBezTo>
                  <a:cubicBezTo>
                    <a:pt x="1" y="1232"/>
                    <a:pt x="203" y="1696"/>
                    <a:pt x="559" y="1797"/>
                  </a:cubicBezTo>
                  <a:cubicBezTo>
                    <a:pt x="580" y="1803"/>
                    <a:pt x="600" y="1806"/>
                    <a:pt x="619" y="1806"/>
                  </a:cubicBezTo>
                  <a:cubicBezTo>
                    <a:pt x="772" y="1806"/>
                    <a:pt x="869" y="1629"/>
                    <a:pt x="796" y="1487"/>
                  </a:cubicBezTo>
                  <a:cubicBezTo>
                    <a:pt x="740" y="1374"/>
                    <a:pt x="548" y="1217"/>
                    <a:pt x="607" y="1077"/>
                  </a:cubicBezTo>
                  <a:cubicBezTo>
                    <a:pt x="631" y="1021"/>
                    <a:pt x="684" y="1002"/>
                    <a:pt x="746" y="1002"/>
                  </a:cubicBezTo>
                  <a:cubicBezTo>
                    <a:pt x="842" y="1002"/>
                    <a:pt x="958" y="1048"/>
                    <a:pt x="1015" y="1070"/>
                  </a:cubicBezTo>
                  <a:cubicBezTo>
                    <a:pt x="1037" y="1078"/>
                    <a:pt x="1057" y="1082"/>
                    <a:pt x="1077" y="1082"/>
                  </a:cubicBezTo>
                  <a:cubicBezTo>
                    <a:pt x="1195" y="1082"/>
                    <a:pt x="1274" y="941"/>
                    <a:pt x="1254" y="831"/>
                  </a:cubicBezTo>
                  <a:cubicBezTo>
                    <a:pt x="1235" y="732"/>
                    <a:pt x="1162" y="299"/>
                    <a:pt x="1362" y="299"/>
                  </a:cubicBezTo>
                  <a:cubicBezTo>
                    <a:pt x="1367" y="299"/>
                    <a:pt x="1373" y="299"/>
                    <a:pt x="1378" y="300"/>
                  </a:cubicBezTo>
                  <a:cubicBezTo>
                    <a:pt x="1567" y="323"/>
                    <a:pt x="1713" y="503"/>
                    <a:pt x="1826" y="640"/>
                  </a:cubicBezTo>
                  <a:cubicBezTo>
                    <a:pt x="1847" y="666"/>
                    <a:pt x="1873" y="677"/>
                    <a:pt x="1899" y="677"/>
                  </a:cubicBezTo>
                  <a:cubicBezTo>
                    <a:pt x="1978" y="677"/>
                    <a:pt x="2058" y="582"/>
                    <a:pt x="2008" y="498"/>
                  </a:cubicBezTo>
                  <a:cubicBezTo>
                    <a:pt x="1855" y="270"/>
                    <a:pt x="1629" y="0"/>
                    <a:pt x="13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8"/>
            <p:cNvSpPr/>
            <p:nvPr/>
          </p:nvSpPr>
          <p:spPr>
            <a:xfrm>
              <a:off x="741200" y="2473750"/>
              <a:ext cx="46150" cy="29025"/>
            </a:xfrm>
            <a:custGeom>
              <a:rect b="b" l="l" r="r" t="t"/>
              <a:pathLst>
                <a:path extrusionOk="0" h="1161" w="1846">
                  <a:moveTo>
                    <a:pt x="1024" y="0"/>
                  </a:moveTo>
                  <a:cubicBezTo>
                    <a:pt x="545" y="0"/>
                    <a:pt x="187" y="366"/>
                    <a:pt x="44" y="807"/>
                  </a:cubicBezTo>
                  <a:cubicBezTo>
                    <a:pt x="1" y="940"/>
                    <a:pt x="114" y="1029"/>
                    <a:pt x="223" y="1029"/>
                  </a:cubicBezTo>
                  <a:cubicBezTo>
                    <a:pt x="295" y="1029"/>
                    <a:pt x="365" y="991"/>
                    <a:pt x="389" y="902"/>
                  </a:cubicBezTo>
                  <a:cubicBezTo>
                    <a:pt x="471" y="603"/>
                    <a:pt x="702" y="295"/>
                    <a:pt x="1040" y="295"/>
                  </a:cubicBezTo>
                  <a:cubicBezTo>
                    <a:pt x="1054" y="295"/>
                    <a:pt x="1068" y="296"/>
                    <a:pt x="1083" y="297"/>
                  </a:cubicBezTo>
                  <a:cubicBezTo>
                    <a:pt x="1475" y="330"/>
                    <a:pt x="1594" y="711"/>
                    <a:pt x="1591" y="1050"/>
                  </a:cubicBezTo>
                  <a:cubicBezTo>
                    <a:pt x="1590" y="1124"/>
                    <a:pt x="1644" y="1161"/>
                    <a:pt x="1700" y="1161"/>
                  </a:cubicBezTo>
                  <a:cubicBezTo>
                    <a:pt x="1757" y="1161"/>
                    <a:pt x="1815" y="1123"/>
                    <a:pt x="1818" y="1049"/>
                  </a:cubicBezTo>
                  <a:cubicBezTo>
                    <a:pt x="1845" y="569"/>
                    <a:pt x="1626" y="37"/>
                    <a:pt x="1081" y="2"/>
                  </a:cubicBezTo>
                  <a:cubicBezTo>
                    <a:pt x="1062" y="1"/>
                    <a:pt x="1043" y="0"/>
                    <a:pt x="10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8"/>
            <p:cNvSpPr/>
            <p:nvPr/>
          </p:nvSpPr>
          <p:spPr>
            <a:xfrm>
              <a:off x="877950" y="2799675"/>
              <a:ext cx="35000" cy="42250"/>
            </a:xfrm>
            <a:custGeom>
              <a:rect b="b" l="l" r="r" t="t"/>
              <a:pathLst>
                <a:path extrusionOk="0" h="1690" w="1400">
                  <a:moveTo>
                    <a:pt x="1132" y="1"/>
                  </a:moveTo>
                  <a:cubicBezTo>
                    <a:pt x="1095" y="1"/>
                    <a:pt x="1058" y="11"/>
                    <a:pt x="1023" y="36"/>
                  </a:cubicBezTo>
                  <a:cubicBezTo>
                    <a:pt x="804" y="187"/>
                    <a:pt x="664" y="409"/>
                    <a:pt x="569" y="653"/>
                  </a:cubicBezTo>
                  <a:cubicBezTo>
                    <a:pt x="527" y="512"/>
                    <a:pt x="480" y="371"/>
                    <a:pt x="410" y="240"/>
                  </a:cubicBezTo>
                  <a:cubicBezTo>
                    <a:pt x="372" y="167"/>
                    <a:pt x="308" y="135"/>
                    <a:pt x="242" y="135"/>
                  </a:cubicBezTo>
                  <a:cubicBezTo>
                    <a:pt x="134" y="135"/>
                    <a:pt x="23" y="221"/>
                    <a:pt x="19" y="346"/>
                  </a:cubicBezTo>
                  <a:cubicBezTo>
                    <a:pt x="1" y="758"/>
                    <a:pt x="168" y="1143"/>
                    <a:pt x="273" y="1534"/>
                  </a:cubicBezTo>
                  <a:cubicBezTo>
                    <a:pt x="302" y="1640"/>
                    <a:pt x="396" y="1689"/>
                    <a:pt x="490" y="1689"/>
                  </a:cubicBezTo>
                  <a:cubicBezTo>
                    <a:pt x="605" y="1689"/>
                    <a:pt x="718" y="1615"/>
                    <a:pt x="707" y="1475"/>
                  </a:cubicBezTo>
                  <a:cubicBezTo>
                    <a:pt x="707" y="1466"/>
                    <a:pt x="705" y="1454"/>
                    <a:pt x="702" y="1444"/>
                  </a:cubicBezTo>
                  <a:cubicBezTo>
                    <a:pt x="760" y="1433"/>
                    <a:pt x="811" y="1401"/>
                    <a:pt x="840" y="1330"/>
                  </a:cubicBezTo>
                  <a:cubicBezTo>
                    <a:pt x="990" y="978"/>
                    <a:pt x="1242" y="654"/>
                    <a:pt x="1356" y="291"/>
                  </a:cubicBezTo>
                  <a:cubicBezTo>
                    <a:pt x="1400" y="147"/>
                    <a:pt x="1269" y="1"/>
                    <a:pt x="1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8"/>
            <p:cNvSpPr/>
            <p:nvPr/>
          </p:nvSpPr>
          <p:spPr>
            <a:xfrm>
              <a:off x="834550" y="2786525"/>
              <a:ext cx="26875" cy="31550"/>
            </a:xfrm>
            <a:custGeom>
              <a:rect b="b" l="l" r="r" t="t"/>
              <a:pathLst>
                <a:path extrusionOk="0" h="1262" w="1075">
                  <a:moveTo>
                    <a:pt x="184" y="0"/>
                  </a:moveTo>
                  <a:cubicBezTo>
                    <a:pt x="72" y="0"/>
                    <a:pt x="0" y="121"/>
                    <a:pt x="53" y="229"/>
                  </a:cubicBezTo>
                  <a:cubicBezTo>
                    <a:pt x="150" y="425"/>
                    <a:pt x="386" y="571"/>
                    <a:pt x="528" y="740"/>
                  </a:cubicBezTo>
                  <a:cubicBezTo>
                    <a:pt x="613" y="843"/>
                    <a:pt x="691" y="956"/>
                    <a:pt x="772" y="1064"/>
                  </a:cubicBezTo>
                  <a:cubicBezTo>
                    <a:pt x="823" y="1132"/>
                    <a:pt x="847" y="1204"/>
                    <a:pt x="915" y="1254"/>
                  </a:cubicBezTo>
                  <a:cubicBezTo>
                    <a:pt x="922" y="1259"/>
                    <a:pt x="931" y="1262"/>
                    <a:pt x="940" y="1262"/>
                  </a:cubicBezTo>
                  <a:cubicBezTo>
                    <a:pt x="959" y="1262"/>
                    <a:pt x="978" y="1252"/>
                    <a:pt x="985" y="1236"/>
                  </a:cubicBezTo>
                  <a:cubicBezTo>
                    <a:pt x="1074" y="1046"/>
                    <a:pt x="918" y="760"/>
                    <a:pt x="818" y="599"/>
                  </a:cubicBezTo>
                  <a:cubicBezTo>
                    <a:pt x="684" y="389"/>
                    <a:pt x="478" y="67"/>
                    <a:pt x="223" y="5"/>
                  </a:cubicBezTo>
                  <a:cubicBezTo>
                    <a:pt x="209" y="2"/>
                    <a:pt x="196" y="0"/>
                    <a:pt x="1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8"/>
            <p:cNvSpPr/>
            <p:nvPr/>
          </p:nvSpPr>
          <p:spPr>
            <a:xfrm>
              <a:off x="443650" y="2183050"/>
              <a:ext cx="106050" cy="286450"/>
            </a:xfrm>
            <a:custGeom>
              <a:rect b="b" l="l" r="r" t="t"/>
              <a:pathLst>
                <a:path extrusionOk="0" h="11458" w="4242">
                  <a:moveTo>
                    <a:pt x="1802" y="0"/>
                  </a:moveTo>
                  <a:cubicBezTo>
                    <a:pt x="1732" y="0"/>
                    <a:pt x="1668" y="55"/>
                    <a:pt x="1690" y="146"/>
                  </a:cubicBezTo>
                  <a:cubicBezTo>
                    <a:pt x="2033" y="1530"/>
                    <a:pt x="1856" y="2964"/>
                    <a:pt x="1679" y="4384"/>
                  </a:cubicBezTo>
                  <a:cubicBezTo>
                    <a:pt x="1648" y="4325"/>
                    <a:pt x="1616" y="4263"/>
                    <a:pt x="1584" y="4203"/>
                  </a:cubicBezTo>
                  <a:cubicBezTo>
                    <a:pt x="1347" y="3483"/>
                    <a:pt x="1017" y="2773"/>
                    <a:pt x="545" y="2076"/>
                  </a:cubicBezTo>
                  <a:cubicBezTo>
                    <a:pt x="485" y="1985"/>
                    <a:pt x="405" y="1948"/>
                    <a:pt x="327" y="1948"/>
                  </a:cubicBezTo>
                  <a:cubicBezTo>
                    <a:pt x="158" y="1948"/>
                    <a:pt x="1" y="2129"/>
                    <a:pt x="90" y="2338"/>
                  </a:cubicBezTo>
                  <a:cubicBezTo>
                    <a:pt x="476" y="3244"/>
                    <a:pt x="813" y="4159"/>
                    <a:pt x="1282" y="5001"/>
                  </a:cubicBezTo>
                  <a:cubicBezTo>
                    <a:pt x="1374" y="5341"/>
                    <a:pt x="1450" y="5683"/>
                    <a:pt x="1510" y="6030"/>
                  </a:cubicBezTo>
                  <a:cubicBezTo>
                    <a:pt x="1509" y="6057"/>
                    <a:pt x="1504" y="6084"/>
                    <a:pt x="1502" y="6113"/>
                  </a:cubicBezTo>
                  <a:cubicBezTo>
                    <a:pt x="1406" y="7704"/>
                    <a:pt x="1400" y="9457"/>
                    <a:pt x="1614" y="11045"/>
                  </a:cubicBezTo>
                  <a:cubicBezTo>
                    <a:pt x="1611" y="11051"/>
                    <a:pt x="1611" y="11055"/>
                    <a:pt x="1611" y="11061"/>
                  </a:cubicBezTo>
                  <a:cubicBezTo>
                    <a:pt x="1593" y="11298"/>
                    <a:pt x="1823" y="11457"/>
                    <a:pt x="2037" y="11457"/>
                  </a:cubicBezTo>
                  <a:cubicBezTo>
                    <a:pt x="2167" y="11457"/>
                    <a:pt x="2291" y="11398"/>
                    <a:pt x="2349" y="11263"/>
                  </a:cubicBezTo>
                  <a:cubicBezTo>
                    <a:pt x="3109" y="9488"/>
                    <a:pt x="3540" y="6917"/>
                    <a:pt x="3357" y="4529"/>
                  </a:cubicBezTo>
                  <a:cubicBezTo>
                    <a:pt x="3839" y="3176"/>
                    <a:pt x="4137" y="1783"/>
                    <a:pt x="4240" y="316"/>
                  </a:cubicBezTo>
                  <a:cubicBezTo>
                    <a:pt x="4242" y="273"/>
                    <a:pt x="4204" y="248"/>
                    <a:pt x="4168" y="248"/>
                  </a:cubicBezTo>
                  <a:cubicBezTo>
                    <a:pt x="4139" y="248"/>
                    <a:pt x="4111" y="264"/>
                    <a:pt x="4105" y="297"/>
                  </a:cubicBezTo>
                  <a:cubicBezTo>
                    <a:pt x="3900" y="1432"/>
                    <a:pt x="3646" y="2601"/>
                    <a:pt x="3268" y="3717"/>
                  </a:cubicBezTo>
                  <a:cubicBezTo>
                    <a:pt x="3068" y="2318"/>
                    <a:pt x="2640" y="1025"/>
                    <a:pt x="1906" y="52"/>
                  </a:cubicBezTo>
                  <a:cubicBezTo>
                    <a:pt x="1879" y="17"/>
                    <a:pt x="1840" y="0"/>
                    <a:pt x="18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8"/>
            <p:cNvSpPr/>
            <p:nvPr/>
          </p:nvSpPr>
          <p:spPr>
            <a:xfrm>
              <a:off x="489325" y="2189250"/>
              <a:ext cx="60425" cy="280200"/>
            </a:xfrm>
            <a:custGeom>
              <a:rect b="b" l="l" r="r" t="t"/>
              <a:pathLst>
                <a:path extrusionOk="0" h="11208" w="2417">
                  <a:moveTo>
                    <a:pt x="2342" y="0"/>
                  </a:moveTo>
                  <a:cubicBezTo>
                    <a:pt x="2314" y="0"/>
                    <a:pt x="2286" y="16"/>
                    <a:pt x="2280" y="49"/>
                  </a:cubicBezTo>
                  <a:cubicBezTo>
                    <a:pt x="2074" y="1184"/>
                    <a:pt x="1820" y="2353"/>
                    <a:pt x="1442" y="3469"/>
                  </a:cubicBezTo>
                  <a:cubicBezTo>
                    <a:pt x="1316" y="2583"/>
                    <a:pt x="1085" y="1746"/>
                    <a:pt x="755" y="999"/>
                  </a:cubicBezTo>
                  <a:lnTo>
                    <a:pt x="755" y="999"/>
                  </a:lnTo>
                  <a:cubicBezTo>
                    <a:pt x="1100" y="4262"/>
                    <a:pt x="1149" y="8115"/>
                    <a:pt x="1" y="11154"/>
                  </a:cubicBezTo>
                  <a:cubicBezTo>
                    <a:pt x="68" y="11189"/>
                    <a:pt x="143" y="11208"/>
                    <a:pt x="217" y="11208"/>
                  </a:cubicBezTo>
                  <a:cubicBezTo>
                    <a:pt x="345" y="11208"/>
                    <a:pt x="466" y="11150"/>
                    <a:pt x="524" y="11015"/>
                  </a:cubicBezTo>
                  <a:cubicBezTo>
                    <a:pt x="1283" y="9240"/>
                    <a:pt x="1714" y="6669"/>
                    <a:pt x="1531" y="4281"/>
                  </a:cubicBezTo>
                  <a:cubicBezTo>
                    <a:pt x="2014" y="2928"/>
                    <a:pt x="2312" y="1535"/>
                    <a:pt x="2415" y="68"/>
                  </a:cubicBezTo>
                  <a:cubicBezTo>
                    <a:pt x="2416" y="25"/>
                    <a:pt x="2379" y="0"/>
                    <a:pt x="23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8"/>
            <p:cNvSpPr/>
            <p:nvPr/>
          </p:nvSpPr>
          <p:spPr>
            <a:xfrm>
              <a:off x="333025" y="1984300"/>
              <a:ext cx="315350" cy="271900"/>
            </a:xfrm>
            <a:custGeom>
              <a:rect b="b" l="l" r="r" t="t"/>
              <a:pathLst>
                <a:path extrusionOk="0" h="10876" w="12614">
                  <a:moveTo>
                    <a:pt x="5022" y="0"/>
                  </a:moveTo>
                  <a:cubicBezTo>
                    <a:pt x="2962" y="0"/>
                    <a:pt x="3223" y="3326"/>
                    <a:pt x="3677" y="5082"/>
                  </a:cubicBezTo>
                  <a:cubicBezTo>
                    <a:pt x="3120" y="4811"/>
                    <a:pt x="2446" y="4557"/>
                    <a:pt x="1835" y="4557"/>
                  </a:cubicBezTo>
                  <a:cubicBezTo>
                    <a:pt x="1389" y="4557"/>
                    <a:pt x="977" y="4692"/>
                    <a:pt x="667" y="5055"/>
                  </a:cubicBezTo>
                  <a:cubicBezTo>
                    <a:pt x="8" y="5829"/>
                    <a:pt x="0" y="6865"/>
                    <a:pt x="395" y="7783"/>
                  </a:cubicBezTo>
                  <a:cubicBezTo>
                    <a:pt x="1316" y="9922"/>
                    <a:pt x="3119" y="10875"/>
                    <a:pt x="5038" y="10875"/>
                  </a:cubicBezTo>
                  <a:cubicBezTo>
                    <a:pt x="6493" y="10875"/>
                    <a:pt x="8015" y="10327"/>
                    <a:pt x="9271" y="9333"/>
                  </a:cubicBezTo>
                  <a:cubicBezTo>
                    <a:pt x="9364" y="9261"/>
                    <a:pt x="9402" y="9173"/>
                    <a:pt x="9412" y="9084"/>
                  </a:cubicBezTo>
                  <a:cubicBezTo>
                    <a:pt x="11167" y="7949"/>
                    <a:pt x="12614" y="5474"/>
                    <a:pt x="11277" y="3591"/>
                  </a:cubicBezTo>
                  <a:cubicBezTo>
                    <a:pt x="10845" y="2982"/>
                    <a:pt x="10389" y="2738"/>
                    <a:pt x="9940" y="2738"/>
                  </a:cubicBezTo>
                  <a:cubicBezTo>
                    <a:pt x="9170" y="2738"/>
                    <a:pt x="8424" y="3459"/>
                    <a:pt x="7874" y="4289"/>
                  </a:cubicBezTo>
                  <a:cubicBezTo>
                    <a:pt x="7780" y="2343"/>
                    <a:pt x="7088" y="0"/>
                    <a:pt x="50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8"/>
            <p:cNvSpPr/>
            <p:nvPr/>
          </p:nvSpPr>
          <p:spPr>
            <a:xfrm>
              <a:off x="471225" y="1986475"/>
              <a:ext cx="177125" cy="269100"/>
            </a:xfrm>
            <a:custGeom>
              <a:rect b="b" l="l" r="r" t="t"/>
              <a:pathLst>
                <a:path extrusionOk="0" h="10764" w="7085">
                  <a:moveTo>
                    <a:pt x="124" y="1"/>
                  </a:moveTo>
                  <a:lnTo>
                    <a:pt x="124" y="1"/>
                  </a:lnTo>
                  <a:cubicBezTo>
                    <a:pt x="366" y="541"/>
                    <a:pt x="561" y="1106"/>
                    <a:pt x="598" y="1696"/>
                  </a:cubicBezTo>
                  <a:cubicBezTo>
                    <a:pt x="660" y="2726"/>
                    <a:pt x="204" y="3696"/>
                    <a:pt x="138" y="4723"/>
                  </a:cubicBezTo>
                  <a:cubicBezTo>
                    <a:pt x="91" y="5449"/>
                    <a:pt x="9" y="6220"/>
                    <a:pt x="741" y="6584"/>
                  </a:cubicBezTo>
                  <a:cubicBezTo>
                    <a:pt x="890" y="6659"/>
                    <a:pt x="1035" y="6689"/>
                    <a:pt x="1178" y="6689"/>
                  </a:cubicBezTo>
                  <a:cubicBezTo>
                    <a:pt x="1778" y="6689"/>
                    <a:pt x="2332" y="6159"/>
                    <a:pt x="2876" y="6159"/>
                  </a:cubicBezTo>
                  <a:cubicBezTo>
                    <a:pt x="2912" y="6159"/>
                    <a:pt x="2949" y="6162"/>
                    <a:pt x="2986" y="6167"/>
                  </a:cubicBezTo>
                  <a:cubicBezTo>
                    <a:pt x="5073" y="6462"/>
                    <a:pt x="1868" y="8973"/>
                    <a:pt x="1355" y="9416"/>
                  </a:cubicBezTo>
                  <a:cubicBezTo>
                    <a:pt x="883" y="9821"/>
                    <a:pt x="393" y="10266"/>
                    <a:pt x="0" y="10763"/>
                  </a:cubicBezTo>
                  <a:cubicBezTo>
                    <a:pt x="1301" y="10657"/>
                    <a:pt x="2627" y="10130"/>
                    <a:pt x="3743" y="9246"/>
                  </a:cubicBezTo>
                  <a:cubicBezTo>
                    <a:pt x="3836" y="9174"/>
                    <a:pt x="3874" y="9086"/>
                    <a:pt x="3883" y="8997"/>
                  </a:cubicBezTo>
                  <a:cubicBezTo>
                    <a:pt x="5639" y="7861"/>
                    <a:pt x="7084" y="5387"/>
                    <a:pt x="5749" y="3504"/>
                  </a:cubicBezTo>
                  <a:cubicBezTo>
                    <a:pt x="5318" y="2895"/>
                    <a:pt x="4861" y="2650"/>
                    <a:pt x="4413" y="2650"/>
                  </a:cubicBezTo>
                  <a:cubicBezTo>
                    <a:pt x="3643" y="2650"/>
                    <a:pt x="2898" y="3371"/>
                    <a:pt x="2346" y="4202"/>
                  </a:cubicBezTo>
                  <a:cubicBezTo>
                    <a:pt x="2261" y="2469"/>
                    <a:pt x="1702" y="429"/>
                    <a:pt x="1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8"/>
            <p:cNvSpPr/>
            <p:nvPr/>
          </p:nvSpPr>
          <p:spPr>
            <a:xfrm>
              <a:off x="435075" y="2116100"/>
              <a:ext cx="54350" cy="50150"/>
            </a:xfrm>
            <a:custGeom>
              <a:rect b="b" l="l" r="r" t="t"/>
              <a:pathLst>
                <a:path extrusionOk="0" h="2006" w="2174">
                  <a:moveTo>
                    <a:pt x="1494" y="0"/>
                  </a:moveTo>
                  <a:cubicBezTo>
                    <a:pt x="1416" y="0"/>
                    <a:pt x="1338" y="24"/>
                    <a:pt x="1262" y="82"/>
                  </a:cubicBezTo>
                  <a:cubicBezTo>
                    <a:pt x="1071" y="227"/>
                    <a:pt x="1007" y="509"/>
                    <a:pt x="979" y="773"/>
                  </a:cubicBezTo>
                  <a:lnTo>
                    <a:pt x="979" y="773"/>
                  </a:lnTo>
                  <a:cubicBezTo>
                    <a:pt x="859" y="692"/>
                    <a:pt x="722" y="632"/>
                    <a:pt x="597" y="632"/>
                  </a:cubicBezTo>
                  <a:cubicBezTo>
                    <a:pt x="474" y="632"/>
                    <a:pt x="363" y="691"/>
                    <a:pt x="294" y="846"/>
                  </a:cubicBezTo>
                  <a:cubicBezTo>
                    <a:pt x="144" y="1179"/>
                    <a:pt x="115" y="1548"/>
                    <a:pt x="17" y="1896"/>
                  </a:cubicBezTo>
                  <a:cubicBezTo>
                    <a:pt x="1" y="1952"/>
                    <a:pt x="52" y="2005"/>
                    <a:pt x="103" y="2005"/>
                  </a:cubicBezTo>
                  <a:cubicBezTo>
                    <a:pt x="123" y="2005"/>
                    <a:pt x="143" y="1997"/>
                    <a:pt x="159" y="1979"/>
                  </a:cubicBezTo>
                  <a:cubicBezTo>
                    <a:pt x="295" y="1818"/>
                    <a:pt x="265" y="1533"/>
                    <a:pt x="298" y="1337"/>
                  </a:cubicBezTo>
                  <a:cubicBezTo>
                    <a:pt x="322" y="1192"/>
                    <a:pt x="356" y="952"/>
                    <a:pt x="510" y="879"/>
                  </a:cubicBezTo>
                  <a:cubicBezTo>
                    <a:pt x="529" y="871"/>
                    <a:pt x="548" y="867"/>
                    <a:pt x="568" y="867"/>
                  </a:cubicBezTo>
                  <a:cubicBezTo>
                    <a:pt x="729" y="867"/>
                    <a:pt x="907" y="1133"/>
                    <a:pt x="999" y="1221"/>
                  </a:cubicBezTo>
                  <a:cubicBezTo>
                    <a:pt x="1030" y="1251"/>
                    <a:pt x="1071" y="1265"/>
                    <a:pt x="1111" y="1265"/>
                  </a:cubicBezTo>
                  <a:cubicBezTo>
                    <a:pt x="1195" y="1265"/>
                    <a:pt x="1277" y="1205"/>
                    <a:pt x="1272" y="1108"/>
                  </a:cubicBezTo>
                  <a:cubicBezTo>
                    <a:pt x="1259" y="869"/>
                    <a:pt x="1230" y="586"/>
                    <a:pt x="1316" y="356"/>
                  </a:cubicBezTo>
                  <a:cubicBezTo>
                    <a:pt x="1368" y="217"/>
                    <a:pt x="1453" y="167"/>
                    <a:pt x="1550" y="167"/>
                  </a:cubicBezTo>
                  <a:cubicBezTo>
                    <a:pt x="1737" y="167"/>
                    <a:pt x="1971" y="354"/>
                    <a:pt x="2110" y="460"/>
                  </a:cubicBezTo>
                  <a:cubicBezTo>
                    <a:pt x="2115" y="464"/>
                    <a:pt x="2121" y="466"/>
                    <a:pt x="2126" y="466"/>
                  </a:cubicBezTo>
                  <a:cubicBezTo>
                    <a:pt x="2152" y="466"/>
                    <a:pt x="2173" y="427"/>
                    <a:pt x="2149" y="407"/>
                  </a:cubicBezTo>
                  <a:cubicBezTo>
                    <a:pt x="1986" y="243"/>
                    <a:pt x="1741" y="0"/>
                    <a:pt x="1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8"/>
            <p:cNvSpPr/>
            <p:nvPr/>
          </p:nvSpPr>
          <p:spPr>
            <a:xfrm>
              <a:off x="422225" y="2202575"/>
              <a:ext cx="40625" cy="28525"/>
            </a:xfrm>
            <a:custGeom>
              <a:rect b="b" l="l" r="r" t="t"/>
              <a:pathLst>
                <a:path extrusionOk="0" h="1141" w="1625">
                  <a:moveTo>
                    <a:pt x="960" y="0"/>
                  </a:moveTo>
                  <a:cubicBezTo>
                    <a:pt x="517" y="0"/>
                    <a:pt x="192" y="389"/>
                    <a:pt x="45" y="779"/>
                  </a:cubicBezTo>
                  <a:cubicBezTo>
                    <a:pt x="0" y="898"/>
                    <a:pt x="115" y="993"/>
                    <a:pt x="222" y="993"/>
                  </a:cubicBezTo>
                  <a:cubicBezTo>
                    <a:pt x="276" y="993"/>
                    <a:pt x="328" y="968"/>
                    <a:pt x="355" y="909"/>
                  </a:cubicBezTo>
                  <a:cubicBezTo>
                    <a:pt x="457" y="694"/>
                    <a:pt x="650" y="421"/>
                    <a:pt x="916" y="421"/>
                  </a:cubicBezTo>
                  <a:cubicBezTo>
                    <a:pt x="932" y="421"/>
                    <a:pt x="948" y="422"/>
                    <a:pt x="964" y="424"/>
                  </a:cubicBezTo>
                  <a:cubicBezTo>
                    <a:pt x="1261" y="457"/>
                    <a:pt x="1263" y="799"/>
                    <a:pt x="1239" y="1026"/>
                  </a:cubicBezTo>
                  <a:cubicBezTo>
                    <a:pt x="1229" y="1103"/>
                    <a:pt x="1285" y="1140"/>
                    <a:pt x="1345" y="1140"/>
                  </a:cubicBezTo>
                  <a:cubicBezTo>
                    <a:pt x="1397" y="1140"/>
                    <a:pt x="1453" y="1112"/>
                    <a:pt x="1473" y="1058"/>
                  </a:cubicBezTo>
                  <a:cubicBezTo>
                    <a:pt x="1624" y="652"/>
                    <a:pt x="1588" y="75"/>
                    <a:pt x="1059" y="6"/>
                  </a:cubicBezTo>
                  <a:cubicBezTo>
                    <a:pt x="1025" y="2"/>
                    <a:pt x="992" y="0"/>
                    <a:pt x="9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8"/>
            <p:cNvSpPr/>
            <p:nvPr/>
          </p:nvSpPr>
          <p:spPr>
            <a:xfrm>
              <a:off x="385050" y="2194800"/>
              <a:ext cx="35275" cy="20950"/>
            </a:xfrm>
            <a:custGeom>
              <a:rect b="b" l="l" r="r" t="t"/>
              <a:pathLst>
                <a:path extrusionOk="0" h="838" w="1411">
                  <a:moveTo>
                    <a:pt x="511" y="0"/>
                  </a:moveTo>
                  <a:cubicBezTo>
                    <a:pt x="224" y="0"/>
                    <a:pt x="19" y="163"/>
                    <a:pt x="5" y="460"/>
                  </a:cubicBezTo>
                  <a:cubicBezTo>
                    <a:pt x="0" y="543"/>
                    <a:pt x="70" y="593"/>
                    <a:pt x="142" y="593"/>
                  </a:cubicBezTo>
                  <a:cubicBezTo>
                    <a:pt x="165" y="593"/>
                    <a:pt x="188" y="588"/>
                    <a:pt x="209" y="578"/>
                  </a:cubicBezTo>
                  <a:cubicBezTo>
                    <a:pt x="314" y="527"/>
                    <a:pt x="431" y="428"/>
                    <a:pt x="549" y="428"/>
                  </a:cubicBezTo>
                  <a:cubicBezTo>
                    <a:pt x="574" y="428"/>
                    <a:pt x="600" y="432"/>
                    <a:pt x="625" y="443"/>
                  </a:cubicBezTo>
                  <a:cubicBezTo>
                    <a:pt x="776" y="505"/>
                    <a:pt x="896" y="628"/>
                    <a:pt x="991" y="758"/>
                  </a:cubicBezTo>
                  <a:cubicBezTo>
                    <a:pt x="1034" y="814"/>
                    <a:pt x="1093" y="838"/>
                    <a:pt x="1151" y="838"/>
                  </a:cubicBezTo>
                  <a:cubicBezTo>
                    <a:pt x="1284" y="838"/>
                    <a:pt x="1410" y="712"/>
                    <a:pt x="1316" y="569"/>
                  </a:cubicBezTo>
                  <a:cubicBezTo>
                    <a:pt x="1145" y="311"/>
                    <a:pt x="884" y="16"/>
                    <a:pt x="549" y="1"/>
                  </a:cubicBezTo>
                  <a:cubicBezTo>
                    <a:pt x="536" y="1"/>
                    <a:pt x="523" y="0"/>
                    <a:pt x="5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8"/>
            <p:cNvSpPr/>
            <p:nvPr/>
          </p:nvSpPr>
          <p:spPr>
            <a:xfrm>
              <a:off x="424325" y="2021375"/>
              <a:ext cx="38175" cy="31925"/>
            </a:xfrm>
            <a:custGeom>
              <a:rect b="b" l="l" r="r" t="t"/>
              <a:pathLst>
                <a:path extrusionOk="0" h="1277" w="1527">
                  <a:moveTo>
                    <a:pt x="869" y="1"/>
                  </a:moveTo>
                  <a:cubicBezTo>
                    <a:pt x="783" y="1"/>
                    <a:pt x="691" y="30"/>
                    <a:pt x="595" y="99"/>
                  </a:cubicBezTo>
                  <a:cubicBezTo>
                    <a:pt x="288" y="318"/>
                    <a:pt x="1" y="722"/>
                    <a:pt x="22" y="1111"/>
                  </a:cubicBezTo>
                  <a:cubicBezTo>
                    <a:pt x="27" y="1216"/>
                    <a:pt x="108" y="1277"/>
                    <a:pt x="192" y="1277"/>
                  </a:cubicBezTo>
                  <a:cubicBezTo>
                    <a:pt x="247" y="1277"/>
                    <a:pt x="302" y="1251"/>
                    <a:pt x="340" y="1196"/>
                  </a:cubicBezTo>
                  <a:cubicBezTo>
                    <a:pt x="464" y="1007"/>
                    <a:pt x="532" y="787"/>
                    <a:pt x="671" y="609"/>
                  </a:cubicBezTo>
                  <a:cubicBezTo>
                    <a:pt x="751" y="504"/>
                    <a:pt x="817" y="454"/>
                    <a:pt x="876" y="454"/>
                  </a:cubicBezTo>
                  <a:cubicBezTo>
                    <a:pt x="952" y="454"/>
                    <a:pt x="1014" y="536"/>
                    <a:pt x="1076" y="692"/>
                  </a:cubicBezTo>
                  <a:cubicBezTo>
                    <a:pt x="1115" y="786"/>
                    <a:pt x="1200" y="828"/>
                    <a:pt x="1282" y="828"/>
                  </a:cubicBezTo>
                  <a:cubicBezTo>
                    <a:pt x="1407" y="828"/>
                    <a:pt x="1527" y="733"/>
                    <a:pt x="1469" y="583"/>
                  </a:cubicBezTo>
                  <a:cubicBezTo>
                    <a:pt x="1367" y="315"/>
                    <a:pt x="1150" y="1"/>
                    <a:pt x="8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8"/>
            <p:cNvSpPr/>
            <p:nvPr/>
          </p:nvSpPr>
          <p:spPr>
            <a:xfrm>
              <a:off x="469025" y="2447700"/>
              <a:ext cx="52325" cy="32025"/>
            </a:xfrm>
            <a:custGeom>
              <a:rect b="b" l="l" r="r" t="t"/>
              <a:pathLst>
                <a:path extrusionOk="0" h="1281" w="2093">
                  <a:moveTo>
                    <a:pt x="270" y="0"/>
                  </a:moveTo>
                  <a:cubicBezTo>
                    <a:pt x="267" y="0"/>
                    <a:pt x="264" y="0"/>
                    <a:pt x="261" y="1"/>
                  </a:cubicBezTo>
                  <a:cubicBezTo>
                    <a:pt x="109" y="2"/>
                    <a:pt x="0" y="208"/>
                    <a:pt x="129" y="317"/>
                  </a:cubicBezTo>
                  <a:cubicBezTo>
                    <a:pt x="435" y="575"/>
                    <a:pt x="684" y="876"/>
                    <a:pt x="928" y="1192"/>
                  </a:cubicBezTo>
                  <a:cubicBezTo>
                    <a:pt x="975" y="1254"/>
                    <a:pt x="1036" y="1281"/>
                    <a:pt x="1093" y="1281"/>
                  </a:cubicBezTo>
                  <a:cubicBezTo>
                    <a:pt x="1192" y="1281"/>
                    <a:pt x="1282" y="1202"/>
                    <a:pt x="1282" y="1089"/>
                  </a:cubicBezTo>
                  <a:cubicBezTo>
                    <a:pt x="1303" y="1089"/>
                    <a:pt x="1322" y="1083"/>
                    <a:pt x="1337" y="1074"/>
                  </a:cubicBezTo>
                  <a:cubicBezTo>
                    <a:pt x="1410" y="1034"/>
                    <a:pt x="1434" y="962"/>
                    <a:pt x="1489" y="902"/>
                  </a:cubicBezTo>
                  <a:cubicBezTo>
                    <a:pt x="1555" y="829"/>
                    <a:pt x="1623" y="757"/>
                    <a:pt x="1699" y="693"/>
                  </a:cubicBezTo>
                  <a:cubicBezTo>
                    <a:pt x="1841" y="568"/>
                    <a:pt x="2076" y="475"/>
                    <a:pt x="2089" y="259"/>
                  </a:cubicBezTo>
                  <a:cubicBezTo>
                    <a:pt x="2092" y="209"/>
                    <a:pt x="2056" y="147"/>
                    <a:pt x="2009" y="125"/>
                  </a:cubicBezTo>
                  <a:cubicBezTo>
                    <a:pt x="1964" y="102"/>
                    <a:pt x="1919" y="92"/>
                    <a:pt x="1873" y="92"/>
                  </a:cubicBezTo>
                  <a:cubicBezTo>
                    <a:pt x="1662" y="92"/>
                    <a:pt x="1447" y="300"/>
                    <a:pt x="1316" y="438"/>
                  </a:cubicBezTo>
                  <a:cubicBezTo>
                    <a:pt x="1248" y="510"/>
                    <a:pt x="1179" y="621"/>
                    <a:pt x="1145" y="734"/>
                  </a:cubicBezTo>
                  <a:cubicBezTo>
                    <a:pt x="970" y="351"/>
                    <a:pt x="759" y="0"/>
                    <a:pt x="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8"/>
            <p:cNvSpPr/>
            <p:nvPr/>
          </p:nvSpPr>
          <p:spPr>
            <a:xfrm>
              <a:off x="315350" y="3034900"/>
              <a:ext cx="3971600" cy="1529275"/>
            </a:xfrm>
            <a:custGeom>
              <a:rect b="b" l="l" r="r" t="t"/>
              <a:pathLst>
                <a:path extrusionOk="0" h="61171" w="158864">
                  <a:moveTo>
                    <a:pt x="135922" y="1"/>
                  </a:moveTo>
                  <a:cubicBezTo>
                    <a:pt x="61493" y="1"/>
                    <a:pt x="1" y="22230"/>
                    <a:pt x="1" y="22230"/>
                  </a:cubicBezTo>
                  <a:lnTo>
                    <a:pt x="1" y="60657"/>
                  </a:lnTo>
                  <a:lnTo>
                    <a:pt x="158863" y="61171"/>
                  </a:lnTo>
                  <a:lnTo>
                    <a:pt x="158863" y="730"/>
                  </a:lnTo>
                  <a:cubicBezTo>
                    <a:pt x="151117" y="228"/>
                    <a:pt x="143453" y="1"/>
                    <a:pt x="1359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8"/>
            <p:cNvSpPr/>
            <p:nvPr/>
          </p:nvSpPr>
          <p:spPr>
            <a:xfrm>
              <a:off x="1567775" y="3034900"/>
              <a:ext cx="2719175" cy="228475"/>
            </a:xfrm>
            <a:custGeom>
              <a:rect b="b" l="l" r="r" t="t"/>
              <a:pathLst>
                <a:path extrusionOk="0" h="9139" w="108767">
                  <a:moveTo>
                    <a:pt x="85820" y="0"/>
                  </a:moveTo>
                  <a:cubicBezTo>
                    <a:pt x="53429" y="0"/>
                    <a:pt x="23490" y="4212"/>
                    <a:pt x="0" y="8968"/>
                  </a:cubicBezTo>
                  <a:cubicBezTo>
                    <a:pt x="18581" y="6677"/>
                    <a:pt x="37280" y="5465"/>
                    <a:pt x="55949" y="5465"/>
                  </a:cubicBezTo>
                  <a:cubicBezTo>
                    <a:pt x="57271" y="5465"/>
                    <a:pt x="58593" y="5471"/>
                    <a:pt x="59914" y="5483"/>
                  </a:cubicBezTo>
                  <a:cubicBezTo>
                    <a:pt x="76330" y="5634"/>
                    <a:pt x="92613" y="6968"/>
                    <a:pt x="108766" y="9139"/>
                  </a:cubicBezTo>
                  <a:lnTo>
                    <a:pt x="108766" y="730"/>
                  </a:lnTo>
                  <a:cubicBezTo>
                    <a:pt x="101018" y="228"/>
                    <a:pt x="93353" y="0"/>
                    <a:pt x="858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8"/>
            <p:cNvSpPr/>
            <p:nvPr/>
          </p:nvSpPr>
          <p:spPr>
            <a:xfrm>
              <a:off x="3951825" y="2756300"/>
              <a:ext cx="237750" cy="308625"/>
            </a:xfrm>
            <a:custGeom>
              <a:rect b="b" l="l" r="r" t="t"/>
              <a:pathLst>
                <a:path extrusionOk="0" h="12345" w="9510">
                  <a:moveTo>
                    <a:pt x="1" y="1"/>
                  </a:moveTo>
                  <a:cubicBezTo>
                    <a:pt x="1" y="1"/>
                    <a:pt x="4047" y="11787"/>
                    <a:pt x="4691" y="12132"/>
                  </a:cubicBezTo>
                  <a:cubicBezTo>
                    <a:pt x="4977" y="12285"/>
                    <a:pt x="5622" y="12344"/>
                    <a:pt x="6271" y="12344"/>
                  </a:cubicBezTo>
                  <a:cubicBezTo>
                    <a:pt x="7083" y="12344"/>
                    <a:pt x="7904" y="12252"/>
                    <a:pt x="8047" y="12132"/>
                  </a:cubicBezTo>
                  <a:cubicBezTo>
                    <a:pt x="8306" y="11916"/>
                    <a:pt x="9510" y="3442"/>
                    <a:pt x="9510" y="3442"/>
                  </a:cubicBezTo>
                  <a:lnTo>
                    <a:pt x="9336" y="2666"/>
                  </a:lnTo>
                  <a:lnTo>
                    <a:pt x="8862" y="2194"/>
                  </a:lnTo>
                  <a:cubicBezTo>
                    <a:pt x="8862" y="2194"/>
                    <a:pt x="6647" y="5577"/>
                    <a:pt x="6133" y="5577"/>
                  </a:cubicBezTo>
                  <a:cubicBezTo>
                    <a:pt x="6106" y="5577"/>
                    <a:pt x="6084" y="5568"/>
                    <a:pt x="6067" y="5549"/>
                  </a:cubicBezTo>
                  <a:cubicBezTo>
                    <a:pt x="5722" y="5161"/>
                    <a:pt x="6196" y="1805"/>
                    <a:pt x="6196" y="1805"/>
                  </a:cubicBezTo>
                  <a:lnTo>
                    <a:pt x="4755" y="1721"/>
                  </a:lnTo>
                  <a:cubicBezTo>
                    <a:pt x="4755" y="1721"/>
                    <a:pt x="4565" y="5766"/>
                    <a:pt x="4227" y="5766"/>
                  </a:cubicBezTo>
                  <a:cubicBezTo>
                    <a:pt x="4223" y="5766"/>
                    <a:pt x="4220" y="5766"/>
                    <a:pt x="4216" y="5765"/>
                  </a:cubicBezTo>
                  <a:cubicBezTo>
                    <a:pt x="3871" y="5680"/>
                    <a:pt x="2023" y="515"/>
                    <a:pt x="1935" y="300"/>
                  </a:cubicBezTo>
                  <a:cubicBezTo>
                    <a:pt x="1849" y="87"/>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8"/>
            <p:cNvSpPr/>
            <p:nvPr/>
          </p:nvSpPr>
          <p:spPr>
            <a:xfrm>
              <a:off x="4075850" y="2865725"/>
              <a:ext cx="28075" cy="196075"/>
            </a:xfrm>
            <a:custGeom>
              <a:rect b="b" l="l" r="r" t="t"/>
              <a:pathLst>
                <a:path extrusionOk="0" h="7843" w="1123">
                  <a:moveTo>
                    <a:pt x="114" y="0"/>
                  </a:moveTo>
                  <a:cubicBezTo>
                    <a:pt x="92" y="0"/>
                    <a:pt x="70" y="15"/>
                    <a:pt x="69" y="43"/>
                  </a:cubicBezTo>
                  <a:cubicBezTo>
                    <a:pt x="20" y="1141"/>
                    <a:pt x="1" y="2220"/>
                    <a:pt x="155" y="3310"/>
                  </a:cubicBezTo>
                  <a:cubicBezTo>
                    <a:pt x="388" y="4935"/>
                    <a:pt x="1056" y="6055"/>
                    <a:pt x="681" y="7773"/>
                  </a:cubicBezTo>
                  <a:cubicBezTo>
                    <a:pt x="672" y="7816"/>
                    <a:pt x="705" y="7843"/>
                    <a:pt x="737" y="7843"/>
                  </a:cubicBezTo>
                  <a:cubicBezTo>
                    <a:pt x="758" y="7843"/>
                    <a:pt x="780" y="7831"/>
                    <a:pt x="789" y="7804"/>
                  </a:cubicBezTo>
                  <a:cubicBezTo>
                    <a:pt x="1123" y="6778"/>
                    <a:pt x="1094" y="5918"/>
                    <a:pt x="802" y="4883"/>
                  </a:cubicBezTo>
                  <a:cubicBezTo>
                    <a:pt x="343" y="3266"/>
                    <a:pt x="160" y="1722"/>
                    <a:pt x="157" y="43"/>
                  </a:cubicBezTo>
                  <a:cubicBezTo>
                    <a:pt x="157" y="14"/>
                    <a:pt x="136"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8"/>
            <p:cNvSpPr/>
            <p:nvPr/>
          </p:nvSpPr>
          <p:spPr>
            <a:xfrm>
              <a:off x="4091025" y="3063000"/>
              <a:ext cx="1425" cy="1150"/>
            </a:xfrm>
            <a:custGeom>
              <a:rect b="b" l="l" r="r" t="t"/>
              <a:pathLst>
                <a:path extrusionOk="0" h="46" w="57">
                  <a:moveTo>
                    <a:pt x="29" y="0"/>
                  </a:moveTo>
                  <a:cubicBezTo>
                    <a:pt x="0" y="0"/>
                    <a:pt x="0" y="46"/>
                    <a:pt x="29" y="46"/>
                  </a:cubicBezTo>
                  <a:cubicBezTo>
                    <a:pt x="56" y="46"/>
                    <a:pt x="56" y="0"/>
                    <a:pt x="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8"/>
            <p:cNvSpPr/>
            <p:nvPr/>
          </p:nvSpPr>
          <p:spPr>
            <a:xfrm>
              <a:off x="4107975" y="2858875"/>
              <a:ext cx="59825" cy="190850"/>
            </a:xfrm>
            <a:custGeom>
              <a:rect b="b" l="l" r="r" t="t"/>
              <a:pathLst>
                <a:path extrusionOk="0" h="7634" w="2393">
                  <a:moveTo>
                    <a:pt x="2064" y="0"/>
                  </a:moveTo>
                  <a:cubicBezTo>
                    <a:pt x="2040" y="0"/>
                    <a:pt x="2017" y="15"/>
                    <a:pt x="2019" y="44"/>
                  </a:cubicBezTo>
                  <a:cubicBezTo>
                    <a:pt x="2160" y="1497"/>
                    <a:pt x="1290" y="2315"/>
                    <a:pt x="792" y="3548"/>
                  </a:cubicBezTo>
                  <a:cubicBezTo>
                    <a:pt x="254" y="4886"/>
                    <a:pt x="245" y="6204"/>
                    <a:pt x="3" y="7607"/>
                  </a:cubicBezTo>
                  <a:cubicBezTo>
                    <a:pt x="0" y="7623"/>
                    <a:pt x="13" y="7634"/>
                    <a:pt x="25" y="7634"/>
                  </a:cubicBezTo>
                  <a:cubicBezTo>
                    <a:pt x="33" y="7634"/>
                    <a:pt x="40" y="7629"/>
                    <a:pt x="42" y="7619"/>
                  </a:cubicBezTo>
                  <a:cubicBezTo>
                    <a:pt x="337" y="5924"/>
                    <a:pt x="532" y="4257"/>
                    <a:pt x="1425" y="2752"/>
                  </a:cubicBezTo>
                  <a:cubicBezTo>
                    <a:pt x="1966" y="1839"/>
                    <a:pt x="2392" y="1087"/>
                    <a:pt x="2108" y="31"/>
                  </a:cubicBezTo>
                  <a:cubicBezTo>
                    <a:pt x="2102" y="10"/>
                    <a:pt x="2083" y="0"/>
                    <a:pt x="20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8"/>
            <p:cNvSpPr/>
            <p:nvPr/>
          </p:nvSpPr>
          <p:spPr>
            <a:xfrm>
              <a:off x="4101200" y="2896425"/>
              <a:ext cx="33225" cy="86450"/>
            </a:xfrm>
            <a:custGeom>
              <a:rect b="b" l="l" r="r" t="t"/>
              <a:pathLst>
                <a:path extrusionOk="0" h="3458" w="1329">
                  <a:moveTo>
                    <a:pt x="1314" y="1"/>
                  </a:moveTo>
                  <a:cubicBezTo>
                    <a:pt x="1310" y="1"/>
                    <a:pt x="1307" y="3"/>
                    <a:pt x="1305" y="7"/>
                  </a:cubicBezTo>
                  <a:cubicBezTo>
                    <a:pt x="790" y="1075"/>
                    <a:pt x="0" y="2193"/>
                    <a:pt x="11" y="3425"/>
                  </a:cubicBezTo>
                  <a:cubicBezTo>
                    <a:pt x="11" y="3445"/>
                    <a:pt x="30" y="3458"/>
                    <a:pt x="48" y="3458"/>
                  </a:cubicBezTo>
                  <a:cubicBezTo>
                    <a:pt x="61" y="3458"/>
                    <a:pt x="74" y="3451"/>
                    <a:pt x="77" y="3434"/>
                  </a:cubicBezTo>
                  <a:cubicBezTo>
                    <a:pt x="303" y="2182"/>
                    <a:pt x="805" y="1167"/>
                    <a:pt x="1325" y="19"/>
                  </a:cubicBezTo>
                  <a:cubicBezTo>
                    <a:pt x="1328" y="9"/>
                    <a:pt x="1321" y="1"/>
                    <a:pt x="13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8"/>
            <p:cNvSpPr/>
            <p:nvPr/>
          </p:nvSpPr>
          <p:spPr>
            <a:xfrm>
              <a:off x="4095375" y="2898500"/>
              <a:ext cx="5725" cy="58500"/>
            </a:xfrm>
            <a:custGeom>
              <a:rect b="b" l="l" r="r" t="t"/>
              <a:pathLst>
                <a:path extrusionOk="0" h="2340" w="229">
                  <a:moveTo>
                    <a:pt x="102" y="1"/>
                  </a:moveTo>
                  <a:cubicBezTo>
                    <a:pt x="64" y="1"/>
                    <a:pt x="27" y="26"/>
                    <a:pt x="24" y="77"/>
                  </a:cubicBezTo>
                  <a:cubicBezTo>
                    <a:pt x="0" y="829"/>
                    <a:pt x="115" y="1568"/>
                    <a:pt x="154" y="2318"/>
                  </a:cubicBezTo>
                  <a:cubicBezTo>
                    <a:pt x="156" y="2333"/>
                    <a:pt x="167" y="2340"/>
                    <a:pt x="178" y="2340"/>
                  </a:cubicBezTo>
                  <a:cubicBezTo>
                    <a:pt x="188" y="2340"/>
                    <a:pt x="199" y="2333"/>
                    <a:pt x="200" y="2318"/>
                  </a:cubicBezTo>
                  <a:cubicBezTo>
                    <a:pt x="229" y="1573"/>
                    <a:pt x="218" y="826"/>
                    <a:pt x="182" y="77"/>
                  </a:cubicBezTo>
                  <a:cubicBezTo>
                    <a:pt x="179" y="26"/>
                    <a:pt x="140"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8"/>
            <p:cNvSpPr/>
            <p:nvPr/>
          </p:nvSpPr>
          <p:spPr>
            <a:xfrm>
              <a:off x="4127700" y="2928675"/>
              <a:ext cx="32375" cy="121450"/>
            </a:xfrm>
            <a:custGeom>
              <a:rect b="b" l="l" r="r" t="t"/>
              <a:pathLst>
                <a:path extrusionOk="0" h="4858" w="1295">
                  <a:moveTo>
                    <a:pt x="1222" y="0"/>
                  </a:moveTo>
                  <a:cubicBezTo>
                    <a:pt x="1195" y="0"/>
                    <a:pt x="1169" y="15"/>
                    <a:pt x="1163" y="47"/>
                  </a:cubicBezTo>
                  <a:cubicBezTo>
                    <a:pt x="856" y="1483"/>
                    <a:pt x="0" y="3362"/>
                    <a:pt x="419" y="4849"/>
                  </a:cubicBezTo>
                  <a:cubicBezTo>
                    <a:pt x="421" y="4854"/>
                    <a:pt x="425" y="4858"/>
                    <a:pt x="430" y="4858"/>
                  </a:cubicBezTo>
                  <a:cubicBezTo>
                    <a:pt x="434" y="4858"/>
                    <a:pt x="438" y="4856"/>
                    <a:pt x="440" y="4852"/>
                  </a:cubicBezTo>
                  <a:cubicBezTo>
                    <a:pt x="558" y="4641"/>
                    <a:pt x="531" y="4708"/>
                    <a:pt x="540" y="4442"/>
                  </a:cubicBezTo>
                  <a:cubicBezTo>
                    <a:pt x="560" y="3867"/>
                    <a:pt x="673" y="3295"/>
                    <a:pt x="763" y="2728"/>
                  </a:cubicBezTo>
                  <a:cubicBezTo>
                    <a:pt x="902" y="1833"/>
                    <a:pt x="1289" y="977"/>
                    <a:pt x="1295" y="65"/>
                  </a:cubicBezTo>
                  <a:cubicBezTo>
                    <a:pt x="1294" y="24"/>
                    <a:pt x="1257" y="0"/>
                    <a:pt x="1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8"/>
            <p:cNvSpPr/>
            <p:nvPr/>
          </p:nvSpPr>
          <p:spPr>
            <a:xfrm>
              <a:off x="4031900" y="2884300"/>
              <a:ext cx="38950" cy="106000"/>
            </a:xfrm>
            <a:custGeom>
              <a:rect b="b" l="l" r="r" t="t"/>
              <a:pathLst>
                <a:path extrusionOk="0" h="4240" w="1558">
                  <a:moveTo>
                    <a:pt x="31" y="1"/>
                  </a:moveTo>
                  <a:cubicBezTo>
                    <a:pt x="16" y="1"/>
                    <a:pt x="0" y="17"/>
                    <a:pt x="9" y="34"/>
                  </a:cubicBezTo>
                  <a:cubicBezTo>
                    <a:pt x="629" y="1344"/>
                    <a:pt x="1269" y="2771"/>
                    <a:pt x="1490" y="4216"/>
                  </a:cubicBezTo>
                  <a:cubicBezTo>
                    <a:pt x="1492" y="4232"/>
                    <a:pt x="1506" y="4240"/>
                    <a:pt x="1520" y="4240"/>
                  </a:cubicBezTo>
                  <a:cubicBezTo>
                    <a:pt x="1539" y="4240"/>
                    <a:pt x="1558" y="4228"/>
                    <a:pt x="1556" y="4207"/>
                  </a:cubicBezTo>
                  <a:cubicBezTo>
                    <a:pt x="1399" y="2718"/>
                    <a:pt x="717" y="1325"/>
                    <a:pt x="47" y="11"/>
                  </a:cubicBezTo>
                  <a:cubicBezTo>
                    <a:pt x="43" y="4"/>
                    <a:pt x="37" y="1"/>
                    <a:pt x="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8"/>
            <p:cNvSpPr/>
            <p:nvPr/>
          </p:nvSpPr>
          <p:spPr>
            <a:xfrm>
              <a:off x="4071475" y="3020925"/>
              <a:ext cx="13800" cy="23175"/>
            </a:xfrm>
            <a:custGeom>
              <a:rect b="b" l="l" r="r" t="t"/>
              <a:pathLst>
                <a:path extrusionOk="0" h="927" w="552">
                  <a:moveTo>
                    <a:pt x="15" y="0"/>
                  </a:moveTo>
                  <a:cubicBezTo>
                    <a:pt x="8" y="0"/>
                    <a:pt x="0" y="7"/>
                    <a:pt x="3" y="14"/>
                  </a:cubicBezTo>
                  <a:cubicBezTo>
                    <a:pt x="124" y="325"/>
                    <a:pt x="270" y="625"/>
                    <a:pt x="449" y="906"/>
                  </a:cubicBezTo>
                  <a:cubicBezTo>
                    <a:pt x="459" y="920"/>
                    <a:pt x="472" y="926"/>
                    <a:pt x="486" y="926"/>
                  </a:cubicBezTo>
                  <a:cubicBezTo>
                    <a:pt x="519" y="926"/>
                    <a:pt x="551" y="893"/>
                    <a:pt x="527" y="861"/>
                  </a:cubicBezTo>
                  <a:cubicBezTo>
                    <a:pt x="328" y="594"/>
                    <a:pt x="164" y="307"/>
                    <a:pt x="24" y="6"/>
                  </a:cubicBezTo>
                  <a:cubicBezTo>
                    <a:pt x="22" y="2"/>
                    <a:pt x="19" y="0"/>
                    <a:pt x="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8"/>
            <p:cNvSpPr/>
            <p:nvPr/>
          </p:nvSpPr>
          <p:spPr>
            <a:xfrm>
              <a:off x="4045200" y="2961950"/>
              <a:ext cx="12000" cy="37800"/>
            </a:xfrm>
            <a:custGeom>
              <a:rect b="b" l="l" r="r" t="t"/>
              <a:pathLst>
                <a:path extrusionOk="0" h="1512" w="480">
                  <a:moveTo>
                    <a:pt x="70" y="1"/>
                  </a:moveTo>
                  <a:cubicBezTo>
                    <a:pt x="35" y="1"/>
                    <a:pt x="0" y="29"/>
                    <a:pt x="14" y="71"/>
                  </a:cubicBezTo>
                  <a:cubicBezTo>
                    <a:pt x="173" y="544"/>
                    <a:pt x="334" y="1017"/>
                    <a:pt x="457" y="1503"/>
                  </a:cubicBezTo>
                  <a:cubicBezTo>
                    <a:pt x="458" y="1509"/>
                    <a:pt x="462" y="1511"/>
                    <a:pt x="466" y="1511"/>
                  </a:cubicBezTo>
                  <a:cubicBezTo>
                    <a:pt x="473" y="1511"/>
                    <a:pt x="480" y="1505"/>
                    <a:pt x="478" y="1497"/>
                  </a:cubicBezTo>
                  <a:cubicBezTo>
                    <a:pt x="384" y="1005"/>
                    <a:pt x="253" y="524"/>
                    <a:pt x="123" y="42"/>
                  </a:cubicBezTo>
                  <a:cubicBezTo>
                    <a:pt x="115" y="13"/>
                    <a:pt x="92" y="1"/>
                    <a:pt x="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8"/>
            <p:cNvSpPr/>
            <p:nvPr/>
          </p:nvSpPr>
          <p:spPr>
            <a:xfrm>
              <a:off x="3951875" y="2756300"/>
              <a:ext cx="135150" cy="307550"/>
            </a:xfrm>
            <a:custGeom>
              <a:rect b="b" l="l" r="r" t="t"/>
              <a:pathLst>
                <a:path extrusionOk="0" h="12302" w="5406">
                  <a:moveTo>
                    <a:pt x="0" y="1"/>
                  </a:moveTo>
                  <a:cubicBezTo>
                    <a:pt x="0" y="1"/>
                    <a:pt x="4045" y="11787"/>
                    <a:pt x="4691" y="12132"/>
                  </a:cubicBezTo>
                  <a:cubicBezTo>
                    <a:pt x="4843" y="12214"/>
                    <a:pt x="5100" y="12268"/>
                    <a:pt x="5406" y="12302"/>
                  </a:cubicBezTo>
                  <a:cubicBezTo>
                    <a:pt x="5182" y="11824"/>
                    <a:pt x="4969" y="11349"/>
                    <a:pt x="4774" y="10847"/>
                  </a:cubicBezTo>
                  <a:cubicBezTo>
                    <a:pt x="4275" y="9526"/>
                    <a:pt x="3777" y="8207"/>
                    <a:pt x="3205" y="6937"/>
                  </a:cubicBezTo>
                  <a:cubicBezTo>
                    <a:pt x="2171" y="4709"/>
                    <a:pt x="1421" y="2383"/>
                    <a:pt x="660" y="46"/>
                  </a:cubicBezTo>
                  <a:cubicBezTo>
                    <a:pt x="298" y="16"/>
                    <a:pt x="1" y="1"/>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8"/>
            <p:cNvSpPr/>
            <p:nvPr/>
          </p:nvSpPr>
          <p:spPr>
            <a:xfrm>
              <a:off x="3682325" y="2249250"/>
              <a:ext cx="780325" cy="629975"/>
            </a:xfrm>
            <a:custGeom>
              <a:rect b="b" l="l" r="r" t="t"/>
              <a:pathLst>
                <a:path extrusionOk="0" h="25199" w="31213">
                  <a:moveTo>
                    <a:pt x="19417" y="1"/>
                  </a:moveTo>
                  <a:cubicBezTo>
                    <a:pt x="17472" y="1"/>
                    <a:pt x="15620" y="1620"/>
                    <a:pt x="14565" y="3386"/>
                  </a:cubicBezTo>
                  <a:cubicBezTo>
                    <a:pt x="13980" y="2005"/>
                    <a:pt x="11946" y="1287"/>
                    <a:pt x="10108" y="1287"/>
                  </a:cubicBezTo>
                  <a:cubicBezTo>
                    <a:pt x="9015" y="1287"/>
                    <a:pt x="7990" y="1541"/>
                    <a:pt x="7381" y="2061"/>
                  </a:cubicBezTo>
                  <a:cubicBezTo>
                    <a:pt x="6109" y="3149"/>
                    <a:pt x="6436" y="5001"/>
                    <a:pt x="7239" y="6559"/>
                  </a:cubicBezTo>
                  <a:cubicBezTo>
                    <a:pt x="6790" y="6413"/>
                    <a:pt x="6322" y="6345"/>
                    <a:pt x="5851" y="6345"/>
                  </a:cubicBezTo>
                  <a:cubicBezTo>
                    <a:pt x="3344" y="6345"/>
                    <a:pt x="749" y="8290"/>
                    <a:pt x="363" y="10861"/>
                  </a:cubicBezTo>
                  <a:cubicBezTo>
                    <a:pt x="0" y="13273"/>
                    <a:pt x="2847" y="14000"/>
                    <a:pt x="5056" y="14123"/>
                  </a:cubicBezTo>
                  <a:cubicBezTo>
                    <a:pt x="4463" y="14959"/>
                    <a:pt x="4606" y="16139"/>
                    <a:pt x="5385" y="16738"/>
                  </a:cubicBezTo>
                  <a:cubicBezTo>
                    <a:pt x="3713" y="17417"/>
                    <a:pt x="2540" y="18672"/>
                    <a:pt x="3238" y="20870"/>
                  </a:cubicBezTo>
                  <a:cubicBezTo>
                    <a:pt x="3856" y="22808"/>
                    <a:pt x="5269" y="23533"/>
                    <a:pt x="6828" y="23533"/>
                  </a:cubicBezTo>
                  <a:cubicBezTo>
                    <a:pt x="7954" y="23533"/>
                    <a:pt x="9156" y="23155"/>
                    <a:pt x="10190" y="22583"/>
                  </a:cubicBezTo>
                  <a:cubicBezTo>
                    <a:pt x="10682" y="24427"/>
                    <a:pt x="12030" y="25198"/>
                    <a:pt x="13528" y="25198"/>
                  </a:cubicBezTo>
                  <a:cubicBezTo>
                    <a:pt x="15203" y="25198"/>
                    <a:pt x="17064" y="24234"/>
                    <a:pt x="18125" y="22723"/>
                  </a:cubicBezTo>
                  <a:cubicBezTo>
                    <a:pt x="19404" y="24049"/>
                    <a:pt x="21075" y="25150"/>
                    <a:pt x="22777" y="25150"/>
                  </a:cubicBezTo>
                  <a:cubicBezTo>
                    <a:pt x="23412" y="25150"/>
                    <a:pt x="24050" y="24997"/>
                    <a:pt x="24674" y="24646"/>
                  </a:cubicBezTo>
                  <a:cubicBezTo>
                    <a:pt x="27133" y="23264"/>
                    <a:pt x="27211" y="20316"/>
                    <a:pt x="25586" y="18371"/>
                  </a:cubicBezTo>
                  <a:lnTo>
                    <a:pt x="25586" y="18371"/>
                  </a:lnTo>
                  <a:cubicBezTo>
                    <a:pt x="25806" y="18389"/>
                    <a:pt x="26028" y="18398"/>
                    <a:pt x="26251" y="18398"/>
                  </a:cubicBezTo>
                  <a:cubicBezTo>
                    <a:pt x="28153" y="18398"/>
                    <a:pt x="30079" y="17713"/>
                    <a:pt x="30349" y="15590"/>
                  </a:cubicBezTo>
                  <a:cubicBezTo>
                    <a:pt x="30536" y="14106"/>
                    <a:pt x="29317" y="12120"/>
                    <a:pt x="27805" y="11382"/>
                  </a:cubicBezTo>
                  <a:cubicBezTo>
                    <a:pt x="29634" y="10554"/>
                    <a:pt x="31212" y="8911"/>
                    <a:pt x="30716" y="7030"/>
                  </a:cubicBezTo>
                  <a:cubicBezTo>
                    <a:pt x="30248" y="5259"/>
                    <a:pt x="28693" y="4616"/>
                    <a:pt x="27008" y="4616"/>
                  </a:cubicBezTo>
                  <a:cubicBezTo>
                    <a:pt x="25835" y="4616"/>
                    <a:pt x="24600" y="4927"/>
                    <a:pt x="23625" y="5386"/>
                  </a:cubicBezTo>
                  <a:cubicBezTo>
                    <a:pt x="23646" y="3409"/>
                    <a:pt x="22688" y="1299"/>
                    <a:pt x="21100" y="437"/>
                  </a:cubicBezTo>
                  <a:cubicBezTo>
                    <a:pt x="20543" y="134"/>
                    <a:pt x="19976" y="1"/>
                    <a:pt x="194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8"/>
            <p:cNvSpPr/>
            <p:nvPr/>
          </p:nvSpPr>
          <p:spPr>
            <a:xfrm>
              <a:off x="3682350" y="2249250"/>
              <a:ext cx="733950" cy="548225"/>
            </a:xfrm>
            <a:custGeom>
              <a:rect b="b" l="l" r="r" t="t"/>
              <a:pathLst>
                <a:path extrusionOk="0" h="21929" w="29358">
                  <a:moveTo>
                    <a:pt x="19418" y="1"/>
                  </a:moveTo>
                  <a:cubicBezTo>
                    <a:pt x="17472" y="1"/>
                    <a:pt x="15621" y="1620"/>
                    <a:pt x="14566" y="3386"/>
                  </a:cubicBezTo>
                  <a:cubicBezTo>
                    <a:pt x="13980" y="2005"/>
                    <a:pt x="11947" y="1287"/>
                    <a:pt x="10108" y="1287"/>
                  </a:cubicBezTo>
                  <a:cubicBezTo>
                    <a:pt x="9015" y="1287"/>
                    <a:pt x="7991" y="1541"/>
                    <a:pt x="7381" y="2061"/>
                  </a:cubicBezTo>
                  <a:cubicBezTo>
                    <a:pt x="6110" y="3149"/>
                    <a:pt x="6436" y="5001"/>
                    <a:pt x="7241" y="6559"/>
                  </a:cubicBezTo>
                  <a:cubicBezTo>
                    <a:pt x="6792" y="6413"/>
                    <a:pt x="6324" y="6345"/>
                    <a:pt x="5853" y="6345"/>
                  </a:cubicBezTo>
                  <a:cubicBezTo>
                    <a:pt x="3346" y="6345"/>
                    <a:pt x="750" y="8290"/>
                    <a:pt x="364" y="10861"/>
                  </a:cubicBezTo>
                  <a:cubicBezTo>
                    <a:pt x="1" y="13273"/>
                    <a:pt x="2849" y="14000"/>
                    <a:pt x="5057" y="14123"/>
                  </a:cubicBezTo>
                  <a:cubicBezTo>
                    <a:pt x="4465" y="14959"/>
                    <a:pt x="4606" y="16139"/>
                    <a:pt x="5385" y="16738"/>
                  </a:cubicBezTo>
                  <a:cubicBezTo>
                    <a:pt x="3714" y="17417"/>
                    <a:pt x="2540" y="18672"/>
                    <a:pt x="3240" y="20870"/>
                  </a:cubicBezTo>
                  <a:cubicBezTo>
                    <a:pt x="3369" y="21275"/>
                    <a:pt x="3532" y="21625"/>
                    <a:pt x="3726" y="21929"/>
                  </a:cubicBezTo>
                  <a:cubicBezTo>
                    <a:pt x="3867" y="21467"/>
                    <a:pt x="4107" y="20995"/>
                    <a:pt x="4472" y="20510"/>
                  </a:cubicBezTo>
                  <a:cubicBezTo>
                    <a:pt x="5217" y="19494"/>
                    <a:pt x="6300" y="18681"/>
                    <a:pt x="7318" y="18070"/>
                  </a:cubicBezTo>
                  <a:cubicBezTo>
                    <a:pt x="7859" y="17732"/>
                    <a:pt x="8944" y="17394"/>
                    <a:pt x="9281" y="16851"/>
                  </a:cubicBezTo>
                  <a:cubicBezTo>
                    <a:pt x="9824" y="15970"/>
                    <a:pt x="8265" y="13938"/>
                    <a:pt x="7926" y="12990"/>
                  </a:cubicBezTo>
                  <a:cubicBezTo>
                    <a:pt x="7589" y="11703"/>
                    <a:pt x="7250" y="10213"/>
                    <a:pt x="8333" y="9265"/>
                  </a:cubicBezTo>
                  <a:cubicBezTo>
                    <a:pt x="9281" y="8451"/>
                    <a:pt x="10161" y="7639"/>
                    <a:pt x="11042" y="6757"/>
                  </a:cubicBezTo>
                  <a:cubicBezTo>
                    <a:pt x="11557" y="6272"/>
                    <a:pt x="11964" y="6073"/>
                    <a:pt x="12360" y="6073"/>
                  </a:cubicBezTo>
                  <a:cubicBezTo>
                    <a:pt x="12848" y="6073"/>
                    <a:pt x="13320" y="6377"/>
                    <a:pt x="13956" y="6825"/>
                  </a:cubicBezTo>
                  <a:cubicBezTo>
                    <a:pt x="14460" y="7133"/>
                    <a:pt x="14908" y="7263"/>
                    <a:pt x="15327" y="7263"/>
                  </a:cubicBezTo>
                  <a:cubicBezTo>
                    <a:pt x="16200" y="7263"/>
                    <a:pt x="16947" y="6699"/>
                    <a:pt x="17816" y="6013"/>
                  </a:cubicBezTo>
                  <a:cubicBezTo>
                    <a:pt x="18458" y="5538"/>
                    <a:pt x="18963" y="5293"/>
                    <a:pt x="19395" y="5293"/>
                  </a:cubicBezTo>
                  <a:cubicBezTo>
                    <a:pt x="20012" y="5293"/>
                    <a:pt x="20482" y="5790"/>
                    <a:pt x="20999" y="6825"/>
                  </a:cubicBezTo>
                  <a:cubicBezTo>
                    <a:pt x="21338" y="7436"/>
                    <a:pt x="21676" y="8451"/>
                    <a:pt x="22489" y="8451"/>
                  </a:cubicBezTo>
                  <a:cubicBezTo>
                    <a:pt x="23439" y="8383"/>
                    <a:pt x="24590" y="6893"/>
                    <a:pt x="25266" y="6350"/>
                  </a:cubicBezTo>
                  <a:cubicBezTo>
                    <a:pt x="26392" y="5454"/>
                    <a:pt x="27441" y="5085"/>
                    <a:pt x="28430" y="5085"/>
                  </a:cubicBezTo>
                  <a:cubicBezTo>
                    <a:pt x="28745" y="5085"/>
                    <a:pt x="29054" y="5122"/>
                    <a:pt x="29357" y="5192"/>
                  </a:cubicBezTo>
                  <a:cubicBezTo>
                    <a:pt x="28688" y="4789"/>
                    <a:pt x="27856" y="4620"/>
                    <a:pt x="26991" y="4620"/>
                  </a:cubicBezTo>
                  <a:cubicBezTo>
                    <a:pt x="25825" y="4620"/>
                    <a:pt x="24597" y="4928"/>
                    <a:pt x="23625" y="5386"/>
                  </a:cubicBezTo>
                  <a:cubicBezTo>
                    <a:pt x="23646" y="3409"/>
                    <a:pt x="22690" y="1299"/>
                    <a:pt x="21102" y="437"/>
                  </a:cubicBezTo>
                  <a:cubicBezTo>
                    <a:pt x="20544" y="134"/>
                    <a:pt x="19977" y="1"/>
                    <a:pt x="194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8"/>
            <p:cNvSpPr/>
            <p:nvPr/>
          </p:nvSpPr>
          <p:spPr>
            <a:xfrm>
              <a:off x="4045575" y="2490350"/>
              <a:ext cx="108500" cy="86550"/>
            </a:xfrm>
            <a:custGeom>
              <a:rect b="b" l="l" r="r" t="t"/>
              <a:pathLst>
                <a:path extrusionOk="0" h="3462" w="4340">
                  <a:moveTo>
                    <a:pt x="3606" y="0"/>
                  </a:moveTo>
                  <a:cubicBezTo>
                    <a:pt x="3288" y="0"/>
                    <a:pt x="2952" y="168"/>
                    <a:pt x="2751" y="433"/>
                  </a:cubicBezTo>
                  <a:cubicBezTo>
                    <a:pt x="2499" y="772"/>
                    <a:pt x="2420" y="1206"/>
                    <a:pt x="2561" y="1564"/>
                  </a:cubicBezTo>
                  <a:cubicBezTo>
                    <a:pt x="2131" y="1363"/>
                    <a:pt x="1535" y="1146"/>
                    <a:pt x="1030" y="1146"/>
                  </a:cubicBezTo>
                  <a:cubicBezTo>
                    <a:pt x="519" y="1146"/>
                    <a:pt x="101" y="1368"/>
                    <a:pt x="44" y="2051"/>
                  </a:cubicBezTo>
                  <a:cubicBezTo>
                    <a:pt x="0" y="2570"/>
                    <a:pt x="519" y="2986"/>
                    <a:pt x="914" y="3213"/>
                  </a:cubicBezTo>
                  <a:cubicBezTo>
                    <a:pt x="1119" y="3329"/>
                    <a:pt x="1494" y="3462"/>
                    <a:pt x="1821" y="3462"/>
                  </a:cubicBezTo>
                  <a:cubicBezTo>
                    <a:pt x="2007" y="3462"/>
                    <a:pt x="2178" y="3418"/>
                    <a:pt x="2292" y="3304"/>
                  </a:cubicBezTo>
                  <a:cubicBezTo>
                    <a:pt x="2310" y="3286"/>
                    <a:pt x="2304" y="3252"/>
                    <a:pt x="2276" y="3246"/>
                  </a:cubicBezTo>
                  <a:cubicBezTo>
                    <a:pt x="2151" y="3221"/>
                    <a:pt x="2022" y="3236"/>
                    <a:pt x="1891" y="3210"/>
                  </a:cubicBezTo>
                  <a:cubicBezTo>
                    <a:pt x="1678" y="3171"/>
                    <a:pt x="1489" y="3059"/>
                    <a:pt x="1293" y="2971"/>
                  </a:cubicBezTo>
                  <a:cubicBezTo>
                    <a:pt x="964" y="2820"/>
                    <a:pt x="542" y="2525"/>
                    <a:pt x="490" y="2133"/>
                  </a:cubicBezTo>
                  <a:cubicBezTo>
                    <a:pt x="438" y="1737"/>
                    <a:pt x="683" y="1607"/>
                    <a:pt x="1024" y="1607"/>
                  </a:cubicBezTo>
                  <a:cubicBezTo>
                    <a:pt x="1562" y="1607"/>
                    <a:pt x="2341" y="1931"/>
                    <a:pt x="2568" y="2038"/>
                  </a:cubicBezTo>
                  <a:cubicBezTo>
                    <a:pt x="2602" y="2054"/>
                    <a:pt x="2634" y="2061"/>
                    <a:pt x="2665" y="2061"/>
                  </a:cubicBezTo>
                  <a:cubicBezTo>
                    <a:pt x="2745" y="2061"/>
                    <a:pt x="2812" y="2014"/>
                    <a:pt x="2851" y="1953"/>
                  </a:cubicBezTo>
                  <a:cubicBezTo>
                    <a:pt x="2894" y="1985"/>
                    <a:pt x="2931" y="2020"/>
                    <a:pt x="2978" y="2048"/>
                  </a:cubicBezTo>
                  <a:cubicBezTo>
                    <a:pt x="2989" y="2054"/>
                    <a:pt x="2999" y="2057"/>
                    <a:pt x="3010" y="2057"/>
                  </a:cubicBezTo>
                  <a:cubicBezTo>
                    <a:pt x="3064" y="2057"/>
                    <a:pt x="3109" y="1984"/>
                    <a:pt x="3060" y="1943"/>
                  </a:cubicBezTo>
                  <a:cubicBezTo>
                    <a:pt x="2676" y="1607"/>
                    <a:pt x="2726" y="1093"/>
                    <a:pt x="2986" y="695"/>
                  </a:cubicBezTo>
                  <a:cubicBezTo>
                    <a:pt x="3095" y="528"/>
                    <a:pt x="3260" y="407"/>
                    <a:pt x="3453" y="362"/>
                  </a:cubicBezTo>
                  <a:cubicBezTo>
                    <a:pt x="3482" y="355"/>
                    <a:pt x="3510" y="352"/>
                    <a:pt x="3538" y="352"/>
                  </a:cubicBezTo>
                  <a:cubicBezTo>
                    <a:pt x="3745" y="352"/>
                    <a:pt x="3923" y="524"/>
                    <a:pt x="4090" y="624"/>
                  </a:cubicBezTo>
                  <a:cubicBezTo>
                    <a:pt x="4116" y="639"/>
                    <a:pt x="4141" y="646"/>
                    <a:pt x="4165" y="646"/>
                  </a:cubicBezTo>
                  <a:cubicBezTo>
                    <a:pt x="4266" y="646"/>
                    <a:pt x="4340" y="527"/>
                    <a:pt x="4290" y="426"/>
                  </a:cubicBezTo>
                  <a:cubicBezTo>
                    <a:pt x="4143" y="126"/>
                    <a:pt x="3881" y="0"/>
                    <a:pt x="36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8"/>
            <p:cNvSpPr/>
            <p:nvPr/>
          </p:nvSpPr>
          <p:spPr>
            <a:xfrm>
              <a:off x="3975275" y="2620550"/>
              <a:ext cx="111625" cy="59175"/>
            </a:xfrm>
            <a:custGeom>
              <a:rect b="b" l="l" r="r" t="t"/>
              <a:pathLst>
                <a:path extrusionOk="0" h="2367" w="4465">
                  <a:moveTo>
                    <a:pt x="3797" y="1"/>
                  </a:moveTo>
                  <a:cubicBezTo>
                    <a:pt x="3535" y="1"/>
                    <a:pt x="3254" y="91"/>
                    <a:pt x="3075" y="210"/>
                  </a:cubicBezTo>
                  <a:cubicBezTo>
                    <a:pt x="2917" y="316"/>
                    <a:pt x="2718" y="526"/>
                    <a:pt x="2561" y="761"/>
                  </a:cubicBezTo>
                  <a:cubicBezTo>
                    <a:pt x="2270" y="416"/>
                    <a:pt x="1891" y="247"/>
                    <a:pt x="1510" y="247"/>
                  </a:cubicBezTo>
                  <a:cubicBezTo>
                    <a:pt x="1097" y="247"/>
                    <a:pt x="683" y="447"/>
                    <a:pt x="380" y="844"/>
                  </a:cubicBezTo>
                  <a:cubicBezTo>
                    <a:pt x="155" y="1139"/>
                    <a:pt x="1" y="1514"/>
                    <a:pt x="119" y="1881"/>
                  </a:cubicBezTo>
                  <a:cubicBezTo>
                    <a:pt x="193" y="2107"/>
                    <a:pt x="457" y="2367"/>
                    <a:pt x="714" y="2367"/>
                  </a:cubicBezTo>
                  <a:cubicBezTo>
                    <a:pt x="762" y="2367"/>
                    <a:pt x="809" y="2358"/>
                    <a:pt x="855" y="2338"/>
                  </a:cubicBezTo>
                  <a:cubicBezTo>
                    <a:pt x="904" y="2317"/>
                    <a:pt x="901" y="2249"/>
                    <a:pt x="870" y="2214"/>
                  </a:cubicBezTo>
                  <a:cubicBezTo>
                    <a:pt x="713" y="2037"/>
                    <a:pt x="485" y="2039"/>
                    <a:pt x="474" y="1748"/>
                  </a:cubicBezTo>
                  <a:cubicBezTo>
                    <a:pt x="466" y="1500"/>
                    <a:pt x="590" y="1243"/>
                    <a:pt x="743" y="1056"/>
                  </a:cubicBezTo>
                  <a:cubicBezTo>
                    <a:pt x="969" y="776"/>
                    <a:pt x="1246" y="654"/>
                    <a:pt x="1530" y="654"/>
                  </a:cubicBezTo>
                  <a:cubicBezTo>
                    <a:pt x="1830" y="654"/>
                    <a:pt x="2139" y="789"/>
                    <a:pt x="2407" y="1019"/>
                  </a:cubicBezTo>
                  <a:cubicBezTo>
                    <a:pt x="2408" y="1022"/>
                    <a:pt x="2413" y="1022"/>
                    <a:pt x="2414" y="1024"/>
                  </a:cubicBezTo>
                  <a:cubicBezTo>
                    <a:pt x="2327" y="1207"/>
                    <a:pt x="2280" y="1390"/>
                    <a:pt x="2309" y="1544"/>
                  </a:cubicBezTo>
                  <a:cubicBezTo>
                    <a:pt x="2314" y="1577"/>
                    <a:pt x="2342" y="1592"/>
                    <a:pt x="2370" y="1592"/>
                  </a:cubicBezTo>
                  <a:cubicBezTo>
                    <a:pt x="2388" y="1592"/>
                    <a:pt x="2406" y="1586"/>
                    <a:pt x="2419" y="1574"/>
                  </a:cubicBezTo>
                  <a:cubicBezTo>
                    <a:pt x="2520" y="1481"/>
                    <a:pt x="2573" y="1341"/>
                    <a:pt x="2649" y="1228"/>
                  </a:cubicBezTo>
                  <a:cubicBezTo>
                    <a:pt x="2784" y="1025"/>
                    <a:pt x="2962" y="845"/>
                    <a:pt x="3157" y="702"/>
                  </a:cubicBezTo>
                  <a:cubicBezTo>
                    <a:pt x="3304" y="594"/>
                    <a:pt x="3463" y="491"/>
                    <a:pt x="3649" y="473"/>
                  </a:cubicBezTo>
                  <a:cubicBezTo>
                    <a:pt x="3661" y="472"/>
                    <a:pt x="3672" y="471"/>
                    <a:pt x="3684" y="471"/>
                  </a:cubicBezTo>
                  <a:cubicBezTo>
                    <a:pt x="3883" y="471"/>
                    <a:pt x="4026" y="648"/>
                    <a:pt x="4222" y="683"/>
                  </a:cubicBezTo>
                  <a:cubicBezTo>
                    <a:pt x="4235" y="686"/>
                    <a:pt x="4249" y="687"/>
                    <a:pt x="4262" y="687"/>
                  </a:cubicBezTo>
                  <a:cubicBezTo>
                    <a:pt x="4380" y="687"/>
                    <a:pt x="4464" y="590"/>
                    <a:pt x="4441" y="464"/>
                  </a:cubicBezTo>
                  <a:cubicBezTo>
                    <a:pt x="4380" y="123"/>
                    <a:pt x="4102" y="1"/>
                    <a:pt x="37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8"/>
            <p:cNvSpPr/>
            <p:nvPr/>
          </p:nvSpPr>
          <p:spPr>
            <a:xfrm>
              <a:off x="4221775" y="2724225"/>
              <a:ext cx="110550" cy="110125"/>
            </a:xfrm>
            <a:custGeom>
              <a:rect b="b" l="l" r="r" t="t"/>
              <a:pathLst>
                <a:path extrusionOk="0" h="4405" w="4422">
                  <a:moveTo>
                    <a:pt x="1294" y="0"/>
                  </a:moveTo>
                  <a:cubicBezTo>
                    <a:pt x="659" y="0"/>
                    <a:pt x="202" y="970"/>
                    <a:pt x="21" y="1423"/>
                  </a:cubicBezTo>
                  <a:cubicBezTo>
                    <a:pt x="0" y="1478"/>
                    <a:pt x="52" y="1520"/>
                    <a:pt x="102" y="1520"/>
                  </a:cubicBezTo>
                  <a:cubicBezTo>
                    <a:pt x="127" y="1520"/>
                    <a:pt x="151" y="1509"/>
                    <a:pt x="165" y="1484"/>
                  </a:cubicBezTo>
                  <a:cubicBezTo>
                    <a:pt x="355" y="1136"/>
                    <a:pt x="757" y="423"/>
                    <a:pt x="1242" y="423"/>
                  </a:cubicBezTo>
                  <a:cubicBezTo>
                    <a:pt x="1367" y="423"/>
                    <a:pt x="1498" y="471"/>
                    <a:pt x="1632" y="585"/>
                  </a:cubicBezTo>
                  <a:cubicBezTo>
                    <a:pt x="2009" y="906"/>
                    <a:pt x="1783" y="1825"/>
                    <a:pt x="1771" y="2256"/>
                  </a:cubicBezTo>
                  <a:cubicBezTo>
                    <a:pt x="1767" y="2393"/>
                    <a:pt x="1881" y="2477"/>
                    <a:pt x="1997" y="2477"/>
                  </a:cubicBezTo>
                  <a:cubicBezTo>
                    <a:pt x="2052" y="2477"/>
                    <a:pt x="2108" y="2458"/>
                    <a:pt x="2152" y="2415"/>
                  </a:cubicBezTo>
                  <a:cubicBezTo>
                    <a:pt x="2334" y="2240"/>
                    <a:pt x="2525" y="2086"/>
                    <a:pt x="2735" y="1943"/>
                  </a:cubicBezTo>
                  <a:cubicBezTo>
                    <a:pt x="2895" y="1835"/>
                    <a:pt x="3059" y="1785"/>
                    <a:pt x="3205" y="1785"/>
                  </a:cubicBezTo>
                  <a:cubicBezTo>
                    <a:pt x="3548" y="1785"/>
                    <a:pt x="3797" y="2065"/>
                    <a:pt x="3703" y="2542"/>
                  </a:cubicBezTo>
                  <a:cubicBezTo>
                    <a:pt x="3573" y="3209"/>
                    <a:pt x="2951" y="3674"/>
                    <a:pt x="2478" y="4094"/>
                  </a:cubicBezTo>
                  <a:cubicBezTo>
                    <a:pt x="2364" y="4196"/>
                    <a:pt x="2456" y="4405"/>
                    <a:pt x="2596" y="4405"/>
                  </a:cubicBezTo>
                  <a:cubicBezTo>
                    <a:pt x="2614" y="4405"/>
                    <a:pt x="2632" y="4401"/>
                    <a:pt x="2652" y="4394"/>
                  </a:cubicBezTo>
                  <a:cubicBezTo>
                    <a:pt x="3502" y="4062"/>
                    <a:pt x="4421" y="2864"/>
                    <a:pt x="4107" y="1927"/>
                  </a:cubicBezTo>
                  <a:cubicBezTo>
                    <a:pt x="3952" y="1463"/>
                    <a:pt x="3673" y="1294"/>
                    <a:pt x="3354" y="1294"/>
                  </a:cubicBezTo>
                  <a:cubicBezTo>
                    <a:pt x="2997" y="1294"/>
                    <a:pt x="2588" y="1507"/>
                    <a:pt x="2248" y="1756"/>
                  </a:cubicBezTo>
                  <a:cubicBezTo>
                    <a:pt x="2290" y="1057"/>
                    <a:pt x="2295" y="334"/>
                    <a:pt x="1531" y="45"/>
                  </a:cubicBezTo>
                  <a:cubicBezTo>
                    <a:pt x="1449" y="15"/>
                    <a:pt x="1370" y="0"/>
                    <a:pt x="1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8"/>
            <p:cNvSpPr/>
            <p:nvPr/>
          </p:nvSpPr>
          <p:spPr>
            <a:xfrm>
              <a:off x="4247250" y="2552675"/>
              <a:ext cx="58325" cy="55175"/>
            </a:xfrm>
            <a:custGeom>
              <a:rect b="b" l="l" r="r" t="t"/>
              <a:pathLst>
                <a:path extrusionOk="0" h="2207" w="2333">
                  <a:moveTo>
                    <a:pt x="1174" y="1"/>
                  </a:moveTo>
                  <a:cubicBezTo>
                    <a:pt x="953" y="1"/>
                    <a:pt x="732" y="81"/>
                    <a:pt x="553" y="218"/>
                  </a:cubicBezTo>
                  <a:cubicBezTo>
                    <a:pt x="241" y="458"/>
                    <a:pt x="61" y="812"/>
                    <a:pt x="28" y="1204"/>
                  </a:cubicBezTo>
                  <a:cubicBezTo>
                    <a:pt x="1" y="1489"/>
                    <a:pt x="184" y="2207"/>
                    <a:pt x="557" y="2207"/>
                  </a:cubicBezTo>
                  <a:cubicBezTo>
                    <a:pt x="562" y="2207"/>
                    <a:pt x="566" y="2207"/>
                    <a:pt x="571" y="2207"/>
                  </a:cubicBezTo>
                  <a:cubicBezTo>
                    <a:pt x="648" y="2204"/>
                    <a:pt x="696" y="2149"/>
                    <a:pt x="704" y="2074"/>
                  </a:cubicBezTo>
                  <a:cubicBezTo>
                    <a:pt x="718" y="1927"/>
                    <a:pt x="594" y="1829"/>
                    <a:pt x="527" y="1711"/>
                  </a:cubicBezTo>
                  <a:cubicBezTo>
                    <a:pt x="454" y="1582"/>
                    <a:pt x="432" y="1435"/>
                    <a:pt x="436" y="1292"/>
                  </a:cubicBezTo>
                  <a:cubicBezTo>
                    <a:pt x="439" y="1035"/>
                    <a:pt x="586" y="805"/>
                    <a:pt x="775" y="641"/>
                  </a:cubicBezTo>
                  <a:cubicBezTo>
                    <a:pt x="869" y="559"/>
                    <a:pt x="992" y="509"/>
                    <a:pt x="1115" y="509"/>
                  </a:cubicBezTo>
                  <a:cubicBezTo>
                    <a:pt x="1183" y="509"/>
                    <a:pt x="1251" y="524"/>
                    <a:pt x="1313" y="558"/>
                  </a:cubicBezTo>
                  <a:cubicBezTo>
                    <a:pt x="1649" y="744"/>
                    <a:pt x="1607" y="1169"/>
                    <a:pt x="1852" y="1404"/>
                  </a:cubicBezTo>
                  <a:cubicBezTo>
                    <a:pt x="1893" y="1443"/>
                    <a:pt x="1942" y="1461"/>
                    <a:pt x="1990" y="1461"/>
                  </a:cubicBezTo>
                  <a:cubicBezTo>
                    <a:pt x="2074" y="1461"/>
                    <a:pt x="2155" y="1405"/>
                    <a:pt x="2189" y="1314"/>
                  </a:cubicBezTo>
                  <a:cubicBezTo>
                    <a:pt x="2333" y="920"/>
                    <a:pt x="1924" y="290"/>
                    <a:pt x="1580" y="103"/>
                  </a:cubicBezTo>
                  <a:cubicBezTo>
                    <a:pt x="1452" y="33"/>
                    <a:pt x="1313" y="1"/>
                    <a:pt x="11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8"/>
            <p:cNvSpPr/>
            <p:nvPr/>
          </p:nvSpPr>
          <p:spPr>
            <a:xfrm>
              <a:off x="3899725" y="2742525"/>
              <a:ext cx="64750" cy="51775"/>
            </a:xfrm>
            <a:custGeom>
              <a:rect b="b" l="l" r="r" t="t"/>
              <a:pathLst>
                <a:path extrusionOk="0" h="2071" w="2590">
                  <a:moveTo>
                    <a:pt x="1211" y="0"/>
                  </a:moveTo>
                  <a:cubicBezTo>
                    <a:pt x="968" y="0"/>
                    <a:pt x="723" y="68"/>
                    <a:pt x="517" y="191"/>
                  </a:cubicBezTo>
                  <a:cubicBezTo>
                    <a:pt x="222" y="366"/>
                    <a:pt x="51" y="673"/>
                    <a:pt x="30" y="1009"/>
                  </a:cubicBezTo>
                  <a:cubicBezTo>
                    <a:pt x="1" y="1446"/>
                    <a:pt x="364" y="1803"/>
                    <a:pt x="687" y="2036"/>
                  </a:cubicBezTo>
                  <a:cubicBezTo>
                    <a:pt x="721" y="2060"/>
                    <a:pt x="756" y="2071"/>
                    <a:pt x="789" y="2071"/>
                  </a:cubicBezTo>
                  <a:cubicBezTo>
                    <a:pt x="941" y="2071"/>
                    <a:pt x="1061" y="1849"/>
                    <a:pt x="931" y="1720"/>
                  </a:cubicBezTo>
                  <a:cubicBezTo>
                    <a:pt x="622" y="1417"/>
                    <a:pt x="362" y="915"/>
                    <a:pt x="840" y="640"/>
                  </a:cubicBezTo>
                  <a:cubicBezTo>
                    <a:pt x="947" y="579"/>
                    <a:pt x="1055" y="552"/>
                    <a:pt x="1162" y="552"/>
                  </a:cubicBezTo>
                  <a:cubicBezTo>
                    <a:pt x="1564" y="552"/>
                    <a:pt x="1949" y="925"/>
                    <a:pt x="2204" y="1190"/>
                  </a:cubicBezTo>
                  <a:cubicBezTo>
                    <a:pt x="2243" y="1230"/>
                    <a:pt x="2291" y="1247"/>
                    <a:pt x="2340" y="1247"/>
                  </a:cubicBezTo>
                  <a:cubicBezTo>
                    <a:pt x="2465" y="1247"/>
                    <a:pt x="2590" y="1134"/>
                    <a:pt x="2542" y="995"/>
                  </a:cubicBezTo>
                  <a:cubicBezTo>
                    <a:pt x="2380" y="526"/>
                    <a:pt x="2089" y="237"/>
                    <a:pt x="1621" y="70"/>
                  </a:cubicBezTo>
                  <a:cubicBezTo>
                    <a:pt x="1490" y="23"/>
                    <a:pt x="1350" y="0"/>
                    <a:pt x="12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8"/>
            <p:cNvSpPr/>
            <p:nvPr/>
          </p:nvSpPr>
          <p:spPr>
            <a:xfrm>
              <a:off x="4054875" y="3042550"/>
              <a:ext cx="51250" cy="38750"/>
            </a:xfrm>
            <a:custGeom>
              <a:rect b="b" l="l" r="r" t="t"/>
              <a:pathLst>
                <a:path extrusionOk="0" h="1550" w="2050">
                  <a:moveTo>
                    <a:pt x="1809" y="0"/>
                  </a:moveTo>
                  <a:cubicBezTo>
                    <a:pt x="1442" y="2"/>
                    <a:pt x="1248" y="254"/>
                    <a:pt x="1106" y="567"/>
                  </a:cubicBezTo>
                  <a:cubicBezTo>
                    <a:pt x="1082" y="622"/>
                    <a:pt x="1056" y="678"/>
                    <a:pt x="1036" y="735"/>
                  </a:cubicBezTo>
                  <a:cubicBezTo>
                    <a:pt x="893" y="608"/>
                    <a:pt x="720" y="508"/>
                    <a:pt x="554" y="439"/>
                  </a:cubicBezTo>
                  <a:cubicBezTo>
                    <a:pt x="488" y="411"/>
                    <a:pt x="392" y="382"/>
                    <a:pt x="303" y="382"/>
                  </a:cubicBezTo>
                  <a:cubicBezTo>
                    <a:pt x="233" y="382"/>
                    <a:pt x="168" y="400"/>
                    <a:pt x="124" y="449"/>
                  </a:cubicBezTo>
                  <a:cubicBezTo>
                    <a:pt x="68" y="511"/>
                    <a:pt x="0" y="617"/>
                    <a:pt x="87" y="685"/>
                  </a:cubicBezTo>
                  <a:cubicBezTo>
                    <a:pt x="182" y="759"/>
                    <a:pt x="280" y="784"/>
                    <a:pt x="383" y="843"/>
                  </a:cubicBezTo>
                  <a:cubicBezTo>
                    <a:pt x="533" y="926"/>
                    <a:pt x="652" y="1066"/>
                    <a:pt x="741" y="1210"/>
                  </a:cubicBezTo>
                  <a:cubicBezTo>
                    <a:pt x="820" y="1336"/>
                    <a:pt x="909" y="1506"/>
                    <a:pt x="1067" y="1543"/>
                  </a:cubicBezTo>
                  <a:cubicBezTo>
                    <a:pt x="1086" y="1547"/>
                    <a:pt x="1104" y="1549"/>
                    <a:pt x="1121" y="1549"/>
                  </a:cubicBezTo>
                  <a:cubicBezTo>
                    <a:pt x="1300" y="1549"/>
                    <a:pt x="1367" y="1327"/>
                    <a:pt x="1325" y="1172"/>
                  </a:cubicBezTo>
                  <a:cubicBezTo>
                    <a:pt x="1378" y="1071"/>
                    <a:pt x="1419" y="965"/>
                    <a:pt x="1452" y="894"/>
                  </a:cubicBezTo>
                  <a:cubicBezTo>
                    <a:pt x="1555" y="660"/>
                    <a:pt x="1728" y="443"/>
                    <a:pt x="1930" y="287"/>
                  </a:cubicBezTo>
                  <a:cubicBezTo>
                    <a:pt x="2050" y="192"/>
                    <a:pt x="1944" y="0"/>
                    <a:pt x="18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8"/>
            <p:cNvSpPr/>
            <p:nvPr/>
          </p:nvSpPr>
          <p:spPr>
            <a:xfrm>
              <a:off x="4124375" y="3038225"/>
              <a:ext cx="31400" cy="31075"/>
            </a:xfrm>
            <a:custGeom>
              <a:rect b="b" l="l" r="r" t="t"/>
              <a:pathLst>
                <a:path extrusionOk="0" h="1243" w="1256">
                  <a:moveTo>
                    <a:pt x="1059" y="1"/>
                  </a:moveTo>
                  <a:cubicBezTo>
                    <a:pt x="1058" y="1"/>
                    <a:pt x="1058" y="1"/>
                    <a:pt x="1057" y="1"/>
                  </a:cubicBezTo>
                  <a:cubicBezTo>
                    <a:pt x="747" y="4"/>
                    <a:pt x="520" y="225"/>
                    <a:pt x="334" y="454"/>
                  </a:cubicBezTo>
                  <a:cubicBezTo>
                    <a:pt x="245" y="568"/>
                    <a:pt x="186" y="692"/>
                    <a:pt x="126" y="825"/>
                  </a:cubicBezTo>
                  <a:cubicBezTo>
                    <a:pt x="74" y="941"/>
                    <a:pt x="0" y="1062"/>
                    <a:pt x="73" y="1188"/>
                  </a:cubicBezTo>
                  <a:cubicBezTo>
                    <a:pt x="91" y="1220"/>
                    <a:pt x="129" y="1242"/>
                    <a:pt x="167" y="1242"/>
                  </a:cubicBezTo>
                  <a:cubicBezTo>
                    <a:pt x="362" y="1241"/>
                    <a:pt x="511" y="946"/>
                    <a:pt x="613" y="805"/>
                  </a:cubicBezTo>
                  <a:cubicBezTo>
                    <a:pt x="775" y="580"/>
                    <a:pt x="948" y="421"/>
                    <a:pt x="1159" y="246"/>
                  </a:cubicBezTo>
                  <a:cubicBezTo>
                    <a:pt x="1255" y="161"/>
                    <a:pt x="1176" y="1"/>
                    <a:pt x="10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8"/>
            <p:cNvSpPr/>
            <p:nvPr/>
          </p:nvSpPr>
          <p:spPr>
            <a:xfrm>
              <a:off x="3570575" y="3021500"/>
              <a:ext cx="11225" cy="26100"/>
            </a:xfrm>
            <a:custGeom>
              <a:rect b="b" l="l" r="r" t="t"/>
              <a:pathLst>
                <a:path extrusionOk="0" h="1044" w="449">
                  <a:moveTo>
                    <a:pt x="257" y="1"/>
                  </a:moveTo>
                  <a:cubicBezTo>
                    <a:pt x="218" y="1"/>
                    <a:pt x="179" y="19"/>
                    <a:pt x="158" y="59"/>
                  </a:cubicBezTo>
                  <a:cubicBezTo>
                    <a:pt x="1" y="346"/>
                    <a:pt x="89" y="810"/>
                    <a:pt x="335" y="1033"/>
                  </a:cubicBezTo>
                  <a:cubicBezTo>
                    <a:pt x="342" y="1040"/>
                    <a:pt x="352" y="1043"/>
                    <a:pt x="361" y="1043"/>
                  </a:cubicBezTo>
                  <a:cubicBezTo>
                    <a:pt x="369" y="1043"/>
                    <a:pt x="378" y="1040"/>
                    <a:pt x="384" y="1033"/>
                  </a:cubicBezTo>
                  <a:cubicBezTo>
                    <a:pt x="449" y="953"/>
                    <a:pt x="449" y="803"/>
                    <a:pt x="431" y="709"/>
                  </a:cubicBezTo>
                  <a:cubicBezTo>
                    <a:pt x="393" y="521"/>
                    <a:pt x="369" y="308"/>
                    <a:pt x="378" y="118"/>
                  </a:cubicBezTo>
                  <a:cubicBezTo>
                    <a:pt x="381" y="45"/>
                    <a:pt x="319" y="1"/>
                    <a:pt x="2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8"/>
            <p:cNvSpPr/>
            <p:nvPr/>
          </p:nvSpPr>
          <p:spPr>
            <a:xfrm>
              <a:off x="3644875" y="3028375"/>
              <a:ext cx="19000" cy="17475"/>
            </a:xfrm>
            <a:custGeom>
              <a:rect b="b" l="l" r="r" t="t"/>
              <a:pathLst>
                <a:path extrusionOk="0" h="699" w="760">
                  <a:moveTo>
                    <a:pt x="548" y="0"/>
                  </a:moveTo>
                  <a:cubicBezTo>
                    <a:pt x="526" y="0"/>
                    <a:pt x="504" y="6"/>
                    <a:pt x="482" y="18"/>
                  </a:cubicBezTo>
                  <a:cubicBezTo>
                    <a:pt x="302" y="116"/>
                    <a:pt x="1" y="327"/>
                    <a:pt x="31" y="569"/>
                  </a:cubicBezTo>
                  <a:cubicBezTo>
                    <a:pt x="41" y="639"/>
                    <a:pt x="102" y="699"/>
                    <a:pt x="166" y="699"/>
                  </a:cubicBezTo>
                  <a:cubicBezTo>
                    <a:pt x="195" y="699"/>
                    <a:pt x="225" y="687"/>
                    <a:pt x="250" y="659"/>
                  </a:cubicBezTo>
                  <a:cubicBezTo>
                    <a:pt x="379" y="519"/>
                    <a:pt x="509" y="367"/>
                    <a:pt x="656" y="243"/>
                  </a:cubicBezTo>
                  <a:cubicBezTo>
                    <a:pt x="760" y="151"/>
                    <a:pt x="664" y="0"/>
                    <a:pt x="5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8"/>
            <p:cNvSpPr/>
            <p:nvPr/>
          </p:nvSpPr>
          <p:spPr>
            <a:xfrm>
              <a:off x="3069375" y="3044825"/>
              <a:ext cx="18900" cy="23550"/>
            </a:xfrm>
            <a:custGeom>
              <a:rect b="b" l="l" r="r" t="t"/>
              <a:pathLst>
                <a:path extrusionOk="0" h="942" w="756">
                  <a:moveTo>
                    <a:pt x="230" y="0"/>
                  </a:moveTo>
                  <a:cubicBezTo>
                    <a:pt x="178" y="0"/>
                    <a:pt x="128" y="36"/>
                    <a:pt x="107" y="92"/>
                  </a:cubicBezTo>
                  <a:cubicBezTo>
                    <a:pt x="0" y="372"/>
                    <a:pt x="272" y="715"/>
                    <a:pt x="460" y="903"/>
                  </a:cubicBezTo>
                  <a:cubicBezTo>
                    <a:pt x="487" y="930"/>
                    <a:pt x="520" y="942"/>
                    <a:pt x="553" y="942"/>
                  </a:cubicBezTo>
                  <a:cubicBezTo>
                    <a:pt x="654" y="942"/>
                    <a:pt x="756" y="832"/>
                    <a:pt x="684" y="729"/>
                  </a:cubicBezTo>
                  <a:cubicBezTo>
                    <a:pt x="531" y="516"/>
                    <a:pt x="510" y="221"/>
                    <a:pt x="318" y="38"/>
                  </a:cubicBezTo>
                  <a:cubicBezTo>
                    <a:pt x="291" y="12"/>
                    <a:pt x="260"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8"/>
            <p:cNvSpPr/>
            <p:nvPr/>
          </p:nvSpPr>
          <p:spPr>
            <a:xfrm>
              <a:off x="3086375" y="3042375"/>
              <a:ext cx="19875" cy="18775"/>
            </a:xfrm>
            <a:custGeom>
              <a:rect b="b" l="l" r="r" t="t"/>
              <a:pathLst>
                <a:path extrusionOk="0" h="751" w="795">
                  <a:moveTo>
                    <a:pt x="663" y="0"/>
                  </a:moveTo>
                  <a:cubicBezTo>
                    <a:pt x="501" y="0"/>
                    <a:pt x="329" y="148"/>
                    <a:pt x="228" y="260"/>
                  </a:cubicBezTo>
                  <a:cubicBezTo>
                    <a:pt x="120" y="379"/>
                    <a:pt x="61" y="561"/>
                    <a:pt x="10" y="710"/>
                  </a:cubicBezTo>
                  <a:cubicBezTo>
                    <a:pt x="1" y="735"/>
                    <a:pt x="21" y="751"/>
                    <a:pt x="42" y="751"/>
                  </a:cubicBezTo>
                  <a:cubicBezTo>
                    <a:pt x="53" y="751"/>
                    <a:pt x="64" y="746"/>
                    <a:pt x="70" y="736"/>
                  </a:cubicBezTo>
                  <a:cubicBezTo>
                    <a:pt x="150" y="623"/>
                    <a:pt x="235" y="518"/>
                    <a:pt x="336" y="426"/>
                  </a:cubicBezTo>
                  <a:cubicBezTo>
                    <a:pt x="403" y="366"/>
                    <a:pt x="463" y="301"/>
                    <a:pt x="536" y="249"/>
                  </a:cubicBezTo>
                  <a:cubicBezTo>
                    <a:pt x="601" y="201"/>
                    <a:pt x="675" y="181"/>
                    <a:pt x="737" y="130"/>
                  </a:cubicBezTo>
                  <a:cubicBezTo>
                    <a:pt x="795" y="84"/>
                    <a:pt x="745" y="4"/>
                    <a:pt x="684" y="1"/>
                  </a:cubicBezTo>
                  <a:cubicBezTo>
                    <a:pt x="677" y="0"/>
                    <a:pt x="670" y="0"/>
                    <a:pt x="6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8"/>
            <p:cNvSpPr/>
            <p:nvPr/>
          </p:nvSpPr>
          <p:spPr>
            <a:xfrm>
              <a:off x="3101450" y="3050350"/>
              <a:ext cx="17650" cy="10975"/>
            </a:xfrm>
            <a:custGeom>
              <a:rect b="b" l="l" r="r" t="t"/>
              <a:pathLst>
                <a:path extrusionOk="0" h="439" w="706">
                  <a:moveTo>
                    <a:pt x="586" y="1"/>
                  </a:moveTo>
                  <a:cubicBezTo>
                    <a:pt x="583" y="1"/>
                    <a:pt x="580" y="1"/>
                    <a:pt x="577" y="1"/>
                  </a:cubicBezTo>
                  <a:cubicBezTo>
                    <a:pt x="367" y="16"/>
                    <a:pt x="210" y="139"/>
                    <a:pt x="66" y="282"/>
                  </a:cubicBezTo>
                  <a:cubicBezTo>
                    <a:pt x="1" y="348"/>
                    <a:pt x="63" y="439"/>
                    <a:pt x="135" y="439"/>
                  </a:cubicBezTo>
                  <a:cubicBezTo>
                    <a:pt x="156" y="439"/>
                    <a:pt x="178" y="431"/>
                    <a:pt x="198" y="413"/>
                  </a:cubicBezTo>
                  <a:cubicBezTo>
                    <a:pt x="304" y="313"/>
                    <a:pt x="425" y="208"/>
                    <a:pt x="577" y="201"/>
                  </a:cubicBezTo>
                  <a:cubicBezTo>
                    <a:pt x="705" y="198"/>
                    <a:pt x="706" y="1"/>
                    <a:pt x="5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8"/>
            <p:cNvSpPr/>
            <p:nvPr/>
          </p:nvSpPr>
          <p:spPr>
            <a:xfrm>
              <a:off x="2941100" y="3060525"/>
              <a:ext cx="29225" cy="17175"/>
            </a:xfrm>
            <a:custGeom>
              <a:rect b="b" l="l" r="r" t="t"/>
              <a:pathLst>
                <a:path extrusionOk="0" h="687" w="1169">
                  <a:moveTo>
                    <a:pt x="228" y="1"/>
                  </a:moveTo>
                  <a:cubicBezTo>
                    <a:pt x="91" y="1"/>
                    <a:pt x="0" y="184"/>
                    <a:pt x="143" y="264"/>
                  </a:cubicBezTo>
                  <a:cubicBezTo>
                    <a:pt x="388" y="400"/>
                    <a:pt x="633" y="533"/>
                    <a:pt x="881" y="666"/>
                  </a:cubicBezTo>
                  <a:cubicBezTo>
                    <a:pt x="908" y="681"/>
                    <a:pt x="934" y="687"/>
                    <a:pt x="958" y="687"/>
                  </a:cubicBezTo>
                  <a:cubicBezTo>
                    <a:pt x="1090" y="687"/>
                    <a:pt x="1168" y="498"/>
                    <a:pt x="1034" y="405"/>
                  </a:cubicBezTo>
                  <a:cubicBezTo>
                    <a:pt x="778" y="231"/>
                    <a:pt x="565" y="55"/>
                    <a:pt x="253" y="3"/>
                  </a:cubicBezTo>
                  <a:cubicBezTo>
                    <a:pt x="245" y="1"/>
                    <a:pt x="237" y="1"/>
                    <a:pt x="2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8"/>
            <p:cNvSpPr/>
            <p:nvPr/>
          </p:nvSpPr>
          <p:spPr>
            <a:xfrm>
              <a:off x="2973650" y="3052125"/>
              <a:ext cx="12050" cy="21175"/>
            </a:xfrm>
            <a:custGeom>
              <a:rect b="b" l="l" r="r" t="t"/>
              <a:pathLst>
                <a:path extrusionOk="0" h="847" w="482">
                  <a:moveTo>
                    <a:pt x="353" y="1"/>
                  </a:moveTo>
                  <a:cubicBezTo>
                    <a:pt x="308" y="1"/>
                    <a:pt x="261" y="21"/>
                    <a:pt x="231" y="62"/>
                  </a:cubicBezTo>
                  <a:cubicBezTo>
                    <a:pt x="101" y="240"/>
                    <a:pt x="27" y="482"/>
                    <a:pt x="9" y="703"/>
                  </a:cubicBezTo>
                  <a:cubicBezTo>
                    <a:pt x="0" y="797"/>
                    <a:pt x="76" y="847"/>
                    <a:pt x="153" y="847"/>
                  </a:cubicBezTo>
                  <a:cubicBezTo>
                    <a:pt x="204" y="847"/>
                    <a:pt x="256" y="825"/>
                    <a:pt x="284" y="779"/>
                  </a:cubicBezTo>
                  <a:cubicBezTo>
                    <a:pt x="402" y="591"/>
                    <a:pt x="479" y="348"/>
                    <a:pt x="481" y="133"/>
                  </a:cubicBezTo>
                  <a:cubicBezTo>
                    <a:pt x="481" y="45"/>
                    <a:pt x="419" y="1"/>
                    <a:pt x="3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8"/>
            <p:cNvSpPr/>
            <p:nvPr/>
          </p:nvSpPr>
          <p:spPr>
            <a:xfrm>
              <a:off x="2864550" y="3111025"/>
              <a:ext cx="19650" cy="21525"/>
            </a:xfrm>
            <a:custGeom>
              <a:rect b="b" l="l" r="r" t="t"/>
              <a:pathLst>
                <a:path extrusionOk="0" h="861" w="786">
                  <a:moveTo>
                    <a:pt x="161" y="0"/>
                  </a:moveTo>
                  <a:cubicBezTo>
                    <a:pt x="68" y="0"/>
                    <a:pt x="1" y="84"/>
                    <a:pt x="14" y="189"/>
                  </a:cubicBezTo>
                  <a:cubicBezTo>
                    <a:pt x="32" y="318"/>
                    <a:pt x="111" y="407"/>
                    <a:pt x="186" y="510"/>
                  </a:cubicBezTo>
                  <a:cubicBezTo>
                    <a:pt x="263" y="616"/>
                    <a:pt x="343" y="720"/>
                    <a:pt x="437" y="811"/>
                  </a:cubicBezTo>
                  <a:cubicBezTo>
                    <a:pt x="474" y="846"/>
                    <a:pt x="514" y="861"/>
                    <a:pt x="552" y="861"/>
                  </a:cubicBezTo>
                  <a:cubicBezTo>
                    <a:pt x="679" y="861"/>
                    <a:pt x="786" y="697"/>
                    <a:pt x="676" y="572"/>
                  </a:cubicBezTo>
                  <a:cubicBezTo>
                    <a:pt x="525" y="402"/>
                    <a:pt x="452" y="120"/>
                    <a:pt x="238" y="18"/>
                  </a:cubicBezTo>
                  <a:cubicBezTo>
                    <a:pt x="211" y="6"/>
                    <a:pt x="185" y="0"/>
                    <a:pt x="1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8"/>
            <p:cNvSpPr/>
            <p:nvPr/>
          </p:nvSpPr>
          <p:spPr>
            <a:xfrm>
              <a:off x="2898300" y="3108825"/>
              <a:ext cx="10075" cy="16625"/>
            </a:xfrm>
            <a:custGeom>
              <a:rect b="b" l="l" r="r" t="t"/>
              <a:pathLst>
                <a:path extrusionOk="0" h="665" w="403">
                  <a:moveTo>
                    <a:pt x="139" y="0"/>
                  </a:moveTo>
                  <a:cubicBezTo>
                    <a:pt x="71" y="0"/>
                    <a:pt x="7" y="45"/>
                    <a:pt x="5" y="138"/>
                  </a:cubicBezTo>
                  <a:cubicBezTo>
                    <a:pt x="1" y="307"/>
                    <a:pt x="37" y="462"/>
                    <a:pt x="129" y="602"/>
                  </a:cubicBezTo>
                  <a:cubicBezTo>
                    <a:pt x="158" y="645"/>
                    <a:pt x="202" y="664"/>
                    <a:pt x="245" y="664"/>
                  </a:cubicBezTo>
                  <a:cubicBezTo>
                    <a:pt x="325" y="664"/>
                    <a:pt x="403" y="598"/>
                    <a:pt x="376" y="498"/>
                  </a:cubicBezTo>
                  <a:cubicBezTo>
                    <a:pt x="346" y="383"/>
                    <a:pt x="303" y="256"/>
                    <a:pt x="290" y="138"/>
                  </a:cubicBezTo>
                  <a:cubicBezTo>
                    <a:pt x="280" y="48"/>
                    <a:pt x="208"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8"/>
            <p:cNvSpPr/>
            <p:nvPr/>
          </p:nvSpPr>
          <p:spPr>
            <a:xfrm>
              <a:off x="3257200" y="3120350"/>
              <a:ext cx="14600" cy="27100"/>
            </a:xfrm>
            <a:custGeom>
              <a:rect b="b" l="l" r="r" t="t"/>
              <a:pathLst>
                <a:path extrusionOk="0" h="1084" w="584">
                  <a:moveTo>
                    <a:pt x="430" y="1"/>
                  </a:moveTo>
                  <a:cubicBezTo>
                    <a:pt x="392" y="1"/>
                    <a:pt x="353" y="18"/>
                    <a:pt x="322" y="58"/>
                  </a:cubicBezTo>
                  <a:cubicBezTo>
                    <a:pt x="125" y="314"/>
                    <a:pt x="22" y="589"/>
                    <a:pt x="5" y="913"/>
                  </a:cubicBezTo>
                  <a:cubicBezTo>
                    <a:pt x="0" y="1026"/>
                    <a:pt x="89" y="1083"/>
                    <a:pt x="179" y="1083"/>
                  </a:cubicBezTo>
                  <a:cubicBezTo>
                    <a:pt x="269" y="1083"/>
                    <a:pt x="360" y="1027"/>
                    <a:pt x="359" y="913"/>
                  </a:cubicBezTo>
                  <a:cubicBezTo>
                    <a:pt x="358" y="657"/>
                    <a:pt x="438" y="417"/>
                    <a:pt x="539" y="185"/>
                  </a:cubicBezTo>
                  <a:cubicBezTo>
                    <a:pt x="584" y="83"/>
                    <a:pt x="512" y="1"/>
                    <a:pt x="4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8"/>
            <p:cNvSpPr/>
            <p:nvPr/>
          </p:nvSpPr>
          <p:spPr>
            <a:xfrm>
              <a:off x="3324475" y="3126225"/>
              <a:ext cx="22325" cy="22725"/>
            </a:xfrm>
            <a:custGeom>
              <a:rect b="b" l="l" r="r" t="t"/>
              <a:pathLst>
                <a:path extrusionOk="0" h="909" w="893">
                  <a:moveTo>
                    <a:pt x="706" y="0"/>
                  </a:moveTo>
                  <a:cubicBezTo>
                    <a:pt x="684" y="0"/>
                    <a:pt x="662" y="6"/>
                    <a:pt x="640" y="18"/>
                  </a:cubicBezTo>
                  <a:cubicBezTo>
                    <a:pt x="379" y="166"/>
                    <a:pt x="180" y="359"/>
                    <a:pt x="61" y="638"/>
                  </a:cubicBezTo>
                  <a:cubicBezTo>
                    <a:pt x="1" y="779"/>
                    <a:pt x="125" y="909"/>
                    <a:pt x="237" y="909"/>
                  </a:cubicBezTo>
                  <a:cubicBezTo>
                    <a:pt x="289" y="909"/>
                    <a:pt x="338" y="882"/>
                    <a:pt x="367" y="815"/>
                  </a:cubicBezTo>
                  <a:cubicBezTo>
                    <a:pt x="462" y="593"/>
                    <a:pt x="633" y="399"/>
                    <a:pt x="802" y="227"/>
                  </a:cubicBezTo>
                  <a:cubicBezTo>
                    <a:pt x="893" y="139"/>
                    <a:pt x="811" y="0"/>
                    <a:pt x="7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8"/>
            <p:cNvSpPr/>
            <p:nvPr/>
          </p:nvSpPr>
          <p:spPr>
            <a:xfrm>
              <a:off x="3398325" y="3079225"/>
              <a:ext cx="18425" cy="20475"/>
            </a:xfrm>
            <a:custGeom>
              <a:rect b="b" l="l" r="r" t="t"/>
              <a:pathLst>
                <a:path extrusionOk="0" h="819" w="737">
                  <a:moveTo>
                    <a:pt x="178" y="1"/>
                  </a:moveTo>
                  <a:cubicBezTo>
                    <a:pt x="77" y="1"/>
                    <a:pt x="1" y="126"/>
                    <a:pt x="82" y="230"/>
                  </a:cubicBezTo>
                  <a:cubicBezTo>
                    <a:pt x="174" y="348"/>
                    <a:pt x="250" y="471"/>
                    <a:pt x="348" y="584"/>
                  </a:cubicBezTo>
                  <a:cubicBezTo>
                    <a:pt x="406" y="650"/>
                    <a:pt x="503" y="819"/>
                    <a:pt x="605" y="819"/>
                  </a:cubicBezTo>
                  <a:cubicBezTo>
                    <a:pt x="608" y="819"/>
                    <a:pt x="610" y="819"/>
                    <a:pt x="613" y="818"/>
                  </a:cubicBezTo>
                  <a:cubicBezTo>
                    <a:pt x="658" y="814"/>
                    <a:pt x="691" y="791"/>
                    <a:pt x="705" y="746"/>
                  </a:cubicBezTo>
                  <a:cubicBezTo>
                    <a:pt x="737" y="649"/>
                    <a:pt x="608" y="495"/>
                    <a:pt x="566" y="415"/>
                  </a:cubicBezTo>
                  <a:cubicBezTo>
                    <a:pt x="490" y="268"/>
                    <a:pt x="400" y="148"/>
                    <a:pt x="273" y="39"/>
                  </a:cubicBezTo>
                  <a:cubicBezTo>
                    <a:pt x="241" y="12"/>
                    <a:pt x="208"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8"/>
            <p:cNvSpPr/>
            <p:nvPr/>
          </p:nvSpPr>
          <p:spPr>
            <a:xfrm>
              <a:off x="3421650" y="3079125"/>
              <a:ext cx="7275" cy="14050"/>
            </a:xfrm>
            <a:custGeom>
              <a:rect b="b" l="l" r="r" t="t"/>
              <a:pathLst>
                <a:path extrusionOk="0" h="562" w="291">
                  <a:moveTo>
                    <a:pt x="181" y="1"/>
                  </a:moveTo>
                  <a:cubicBezTo>
                    <a:pt x="145" y="1"/>
                    <a:pt x="108" y="21"/>
                    <a:pt x="94" y="66"/>
                  </a:cubicBezTo>
                  <a:cubicBezTo>
                    <a:pt x="53" y="190"/>
                    <a:pt x="0" y="391"/>
                    <a:pt x="53" y="515"/>
                  </a:cubicBezTo>
                  <a:cubicBezTo>
                    <a:pt x="67" y="547"/>
                    <a:pt x="99" y="561"/>
                    <a:pt x="132" y="561"/>
                  </a:cubicBezTo>
                  <a:cubicBezTo>
                    <a:pt x="166" y="561"/>
                    <a:pt x="201" y="545"/>
                    <a:pt x="215" y="515"/>
                  </a:cubicBezTo>
                  <a:cubicBezTo>
                    <a:pt x="270" y="400"/>
                    <a:pt x="239" y="240"/>
                    <a:pt x="273" y="115"/>
                  </a:cubicBezTo>
                  <a:cubicBezTo>
                    <a:pt x="291" y="45"/>
                    <a:pt x="236" y="1"/>
                    <a:pt x="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8"/>
            <p:cNvSpPr/>
            <p:nvPr/>
          </p:nvSpPr>
          <p:spPr>
            <a:xfrm>
              <a:off x="3726350" y="3118800"/>
              <a:ext cx="8700" cy="20250"/>
            </a:xfrm>
            <a:custGeom>
              <a:rect b="b" l="l" r="r" t="t"/>
              <a:pathLst>
                <a:path extrusionOk="0" h="810" w="348">
                  <a:moveTo>
                    <a:pt x="254" y="1"/>
                  </a:moveTo>
                  <a:cubicBezTo>
                    <a:pt x="228" y="1"/>
                    <a:pt x="203" y="13"/>
                    <a:pt x="189" y="42"/>
                  </a:cubicBezTo>
                  <a:cubicBezTo>
                    <a:pt x="98" y="228"/>
                    <a:pt x="90" y="445"/>
                    <a:pt x="31" y="642"/>
                  </a:cubicBezTo>
                  <a:cubicBezTo>
                    <a:pt x="1" y="744"/>
                    <a:pt x="91" y="809"/>
                    <a:pt x="173" y="809"/>
                  </a:cubicBezTo>
                  <a:cubicBezTo>
                    <a:pt x="228" y="809"/>
                    <a:pt x="280" y="780"/>
                    <a:pt x="290" y="713"/>
                  </a:cubicBezTo>
                  <a:cubicBezTo>
                    <a:pt x="323" y="509"/>
                    <a:pt x="348" y="291"/>
                    <a:pt x="343" y="84"/>
                  </a:cubicBezTo>
                  <a:cubicBezTo>
                    <a:pt x="343" y="35"/>
                    <a:pt x="297" y="1"/>
                    <a:pt x="2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8"/>
            <p:cNvSpPr/>
            <p:nvPr/>
          </p:nvSpPr>
          <p:spPr>
            <a:xfrm>
              <a:off x="3751725" y="3114525"/>
              <a:ext cx="13300" cy="12275"/>
            </a:xfrm>
            <a:custGeom>
              <a:rect b="b" l="l" r="r" t="t"/>
              <a:pathLst>
                <a:path extrusionOk="0" h="491" w="532">
                  <a:moveTo>
                    <a:pt x="381" y="0"/>
                  </a:moveTo>
                  <a:cubicBezTo>
                    <a:pt x="357" y="0"/>
                    <a:pt x="331" y="9"/>
                    <a:pt x="307" y="30"/>
                  </a:cubicBezTo>
                  <a:cubicBezTo>
                    <a:pt x="216" y="108"/>
                    <a:pt x="136" y="188"/>
                    <a:pt x="69" y="287"/>
                  </a:cubicBezTo>
                  <a:cubicBezTo>
                    <a:pt x="1" y="389"/>
                    <a:pt x="104" y="490"/>
                    <a:pt x="198" y="490"/>
                  </a:cubicBezTo>
                  <a:cubicBezTo>
                    <a:pt x="240" y="490"/>
                    <a:pt x="279" y="471"/>
                    <a:pt x="302" y="423"/>
                  </a:cubicBezTo>
                  <a:cubicBezTo>
                    <a:pt x="344" y="335"/>
                    <a:pt x="399" y="259"/>
                    <a:pt x="461" y="185"/>
                  </a:cubicBezTo>
                  <a:cubicBezTo>
                    <a:pt x="531" y="102"/>
                    <a:pt x="465" y="0"/>
                    <a:pt x="3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8"/>
            <p:cNvSpPr/>
            <p:nvPr/>
          </p:nvSpPr>
          <p:spPr>
            <a:xfrm>
              <a:off x="3563975" y="3123175"/>
              <a:ext cx="19950" cy="18000"/>
            </a:xfrm>
            <a:custGeom>
              <a:rect b="b" l="l" r="r" t="t"/>
              <a:pathLst>
                <a:path extrusionOk="0" h="720" w="798">
                  <a:moveTo>
                    <a:pt x="190" y="0"/>
                  </a:moveTo>
                  <a:cubicBezTo>
                    <a:pt x="161" y="0"/>
                    <a:pt x="132" y="4"/>
                    <a:pt x="103" y="12"/>
                  </a:cubicBezTo>
                  <a:cubicBezTo>
                    <a:pt x="32" y="30"/>
                    <a:pt x="0" y="128"/>
                    <a:pt x="58" y="180"/>
                  </a:cubicBezTo>
                  <a:cubicBezTo>
                    <a:pt x="150" y="261"/>
                    <a:pt x="267" y="293"/>
                    <a:pt x="357" y="379"/>
                  </a:cubicBezTo>
                  <a:cubicBezTo>
                    <a:pt x="451" y="468"/>
                    <a:pt x="505" y="589"/>
                    <a:pt x="590" y="686"/>
                  </a:cubicBezTo>
                  <a:cubicBezTo>
                    <a:pt x="611" y="709"/>
                    <a:pt x="640" y="720"/>
                    <a:pt x="670" y="720"/>
                  </a:cubicBezTo>
                  <a:cubicBezTo>
                    <a:pt x="733" y="720"/>
                    <a:pt x="798" y="672"/>
                    <a:pt x="791" y="603"/>
                  </a:cubicBezTo>
                  <a:cubicBezTo>
                    <a:pt x="768" y="349"/>
                    <a:pt x="477"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8"/>
            <p:cNvSpPr/>
            <p:nvPr/>
          </p:nvSpPr>
          <p:spPr>
            <a:xfrm>
              <a:off x="3584900" y="3124000"/>
              <a:ext cx="15975" cy="17750"/>
            </a:xfrm>
            <a:custGeom>
              <a:rect b="b" l="l" r="r" t="t"/>
              <a:pathLst>
                <a:path extrusionOk="0" h="710" w="639">
                  <a:moveTo>
                    <a:pt x="481" y="0"/>
                  </a:moveTo>
                  <a:cubicBezTo>
                    <a:pt x="461" y="0"/>
                    <a:pt x="440" y="7"/>
                    <a:pt x="419" y="23"/>
                  </a:cubicBezTo>
                  <a:cubicBezTo>
                    <a:pt x="245" y="153"/>
                    <a:pt x="107" y="367"/>
                    <a:pt x="31" y="570"/>
                  </a:cubicBezTo>
                  <a:cubicBezTo>
                    <a:pt x="1" y="652"/>
                    <a:pt x="71" y="709"/>
                    <a:pt x="143" y="709"/>
                  </a:cubicBezTo>
                  <a:cubicBezTo>
                    <a:pt x="181" y="709"/>
                    <a:pt x="218" y="694"/>
                    <a:pt x="242" y="658"/>
                  </a:cubicBezTo>
                  <a:cubicBezTo>
                    <a:pt x="334" y="514"/>
                    <a:pt x="394" y="333"/>
                    <a:pt x="538" y="227"/>
                  </a:cubicBezTo>
                  <a:cubicBezTo>
                    <a:pt x="638" y="152"/>
                    <a:pt x="575" y="0"/>
                    <a:pt x="4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8"/>
            <p:cNvSpPr/>
            <p:nvPr/>
          </p:nvSpPr>
          <p:spPr>
            <a:xfrm>
              <a:off x="3873450" y="3084425"/>
              <a:ext cx="8200" cy="18900"/>
            </a:xfrm>
            <a:custGeom>
              <a:rect b="b" l="l" r="r" t="t"/>
              <a:pathLst>
                <a:path extrusionOk="0" h="756" w="328">
                  <a:moveTo>
                    <a:pt x="165" y="1"/>
                  </a:moveTo>
                  <a:cubicBezTo>
                    <a:pt x="111" y="1"/>
                    <a:pt x="58" y="30"/>
                    <a:pt x="43" y="90"/>
                  </a:cubicBezTo>
                  <a:cubicBezTo>
                    <a:pt x="1" y="261"/>
                    <a:pt x="5" y="424"/>
                    <a:pt x="5" y="601"/>
                  </a:cubicBezTo>
                  <a:cubicBezTo>
                    <a:pt x="5" y="704"/>
                    <a:pt x="85" y="756"/>
                    <a:pt x="165" y="756"/>
                  </a:cubicBezTo>
                  <a:cubicBezTo>
                    <a:pt x="245" y="756"/>
                    <a:pt x="324" y="704"/>
                    <a:pt x="324" y="601"/>
                  </a:cubicBezTo>
                  <a:cubicBezTo>
                    <a:pt x="324" y="424"/>
                    <a:pt x="327" y="263"/>
                    <a:pt x="286" y="90"/>
                  </a:cubicBezTo>
                  <a:cubicBezTo>
                    <a:pt x="271" y="30"/>
                    <a:pt x="218"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8"/>
            <p:cNvSpPr/>
            <p:nvPr/>
          </p:nvSpPr>
          <p:spPr>
            <a:xfrm>
              <a:off x="3882675" y="3117550"/>
              <a:ext cx="15525" cy="16875"/>
            </a:xfrm>
            <a:custGeom>
              <a:rect b="b" l="l" r="r" t="t"/>
              <a:pathLst>
                <a:path extrusionOk="0" h="675" w="621">
                  <a:moveTo>
                    <a:pt x="433" y="0"/>
                  </a:moveTo>
                  <a:cubicBezTo>
                    <a:pt x="403" y="0"/>
                    <a:pt x="371" y="12"/>
                    <a:pt x="342" y="40"/>
                  </a:cubicBezTo>
                  <a:cubicBezTo>
                    <a:pt x="211" y="170"/>
                    <a:pt x="114" y="320"/>
                    <a:pt x="45" y="489"/>
                  </a:cubicBezTo>
                  <a:cubicBezTo>
                    <a:pt x="0" y="598"/>
                    <a:pt x="96" y="675"/>
                    <a:pt x="191" y="675"/>
                  </a:cubicBezTo>
                  <a:cubicBezTo>
                    <a:pt x="251" y="675"/>
                    <a:pt x="311" y="644"/>
                    <a:pt x="335" y="571"/>
                  </a:cubicBezTo>
                  <a:cubicBezTo>
                    <a:pt x="376" y="444"/>
                    <a:pt x="442" y="330"/>
                    <a:pt x="532" y="231"/>
                  </a:cubicBezTo>
                  <a:cubicBezTo>
                    <a:pt x="620" y="132"/>
                    <a:pt x="535" y="0"/>
                    <a:pt x="4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8"/>
            <p:cNvSpPr/>
            <p:nvPr/>
          </p:nvSpPr>
          <p:spPr>
            <a:xfrm>
              <a:off x="3855575" y="3100750"/>
              <a:ext cx="5375" cy="13575"/>
            </a:xfrm>
            <a:custGeom>
              <a:rect b="b" l="l" r="r" t="t"/>
              <a:pathLst>
                <a:path extrusionOk="0" h="543" w="215">
                  <a:moveTo>
                    <a:pt x="137" y="1"/>
                  </a:moveTo>
                  <a:cubicBezTo>
                    <a:pt x="110" y="1"/>
                    <a:pt x="83" y="15"/>
                    <a:pt x="71" y="48"/>
                  </a:cubicBezTo>
                  <a:cubicBezTo>
                    <a:pt x="24" y="184"/>
                    <a:pt x="9" y="319"/>
                    <a:pt x="3" y="461"/>
                  </a:cubicBezTo>
                  <a:cubicBezTo>
                    <a:pt x="0" y="515"/>
                    <a:pt x="43" y="543"/>
                    <a:pt x="87" y="543"/>
                  </a:cubicBezTo>
                  <a:cubicBezTo>
                    <a:pt x="130" y="543"/>
                    <a:pt x="173" y="515"/>
                    <a:pt x="171" y="461"/>
                  </a:cubicBezTo>
                  <a:cubicBezTo>
                    <a:pt x="165" y="331"/>
                    <a:pt x="170" y="210"/>
                    <a:pt x="201" y="83"/>
                  </a:cubicBezTo>
                  <a:cubicBezTo>
                    <a:pt x="215" y="32"/>
                    <a:pt x="176"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8"/>
            <p:cNvSpPr/>
            <p:nvPr/>
          </p:nvSpPr>
          <p:spPr>
            <a:xfrm>
              <a:off x="3822250" y="3106200"/>
              <a:ext cx="10975" cy="14000"/>
            </a:xfrm>
            <a:custGeom>
              <a:rect b="b" l="l" r="r" t="t"/>
              <a:pathLst>
                <a:path extrusionOk="0" h="560" w="439">
                  <a:moveTo>
                    <a:pt x="143" y="1"/>
                  </a:moveTo>
                  <a:cubicBezTo>
                    <a:pt x="101" y="1"/>
                    <a:pt x="58" y="28"/>
                    <a:pt x="46" y="71"/>
                  </a:cubicBezTo>
                  <a:cubicBezTo>
                    <a:pt x="1" y="231"/>
                    <a:pt x="113" y="363"/>
                    <a:pt x="182" y="502"/>
                  </a:cubicBezTo>
                  <a:cubicBezTo>
                    <a:pt x="204" y="543"/>
                    <a:pt x="239" y="559"/>
                    <a:pt x="274" y="559"/>
                  </a:cubicBezTo>
                  <a:cubicBezTo>
                    <a:pt x="355" y="559"/>
                    <a:pt x="438" y="473"/>
                    <a:pt x="385" y="382"/>
                  </a:cubicBezTo>
                  <a:cubicBezTo>
                    <a:pt x="318" y="270"/>
                    <a:pt x="265" y="166"/>
                    <a:pt x="216" y="48"/>
                  </a:cubicBezTo>
                  <a:cubicBezTo>
                    <a:pt x="201" y="15"/>
                    <a:pt x="172"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8"/>
            <p:cNvSpPr/>
            <p:nvPr/>
          </p:nvSpPr>
          <p:spPr>
            <a:xfrm>
              <a:off x="3839850" y="3082375"/>
              <a:ext cx="11275" cy="17775"/>
            </a:xfrm>
            <a:custGeom>
              <a:rect b="b" l="l" r="r" t="t"/>
              <a:pathLst>
                <a:path extrusionOk="0" h="711" w="451">
                  <a:moveTo>
                    <a:pt x="126" y="0"/>
                  </a:moveTo>
                  <a:cubicBezTo>
                    <a:pt x="71" y="0"/>
                    <a:pt x="18" y="41"/>
                    <a:pt x="14" y="107"/>
                  </a:cubicBezTo>
                  <a:cubicBezTo>
                    <a:pt x="0" y="292"/>
                    <a:pt x="79" y="662"/>
                    <a:pt x="292" y="708"/>
                  </a:cubicBezTo>
                  <a:cubicBezTo>
                    <a:pt x="301" y="709"/>
                    <a:pt x="310" y="710"/>
                    <a:pt x="319" y="710"/>
                  </a:cubicBezTo>
                  <a:cubicBezTo>
                    <a:pt x="367" y="710"/>
                    <a:pt x="415" y="683"/>
                    <a:pt x="427" y="632"/>
                  </a:cubicBezTo>
                  <a:cubicBezTo>
                    <a:pt x="451" y="520"/>
                    <a:pt x="393" y="458"/>
                    <a:pt x="354" y="355"/>
                  </a:cubicBezTo>
                  <a:cubicBezTo>
                    <a:pt x="310" y="248"/>
                    <a:pt x="283" y="154"/>
                    <a:pt x="218" y="53"/>
                  </a:cubicBezTo>
                  <a:cubicBezTo>
                    <a:pt x="195" y="16"/>
                    <a:pt x="160" y="0"/>
                    <a:pt x="1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8"/>
            <p:cNvSpPr/>
            <p:nvPr/>
          </p:nvSpPr>
          <p:spPr>
            <a:xfrm>
              <a:off x="3812125" y="3046125"/>
              <a:ext cx="6850" cy="12950"/>
            </a:xfrm>
            <a:custGeom>
              <a:rect b="b" l="l" r="r" t="t"/>
              <a:pathLst>
                <a:path extrusionOk="0" h="518" w="274">
                  <a:moveTo>
                    <a:pt x="192" y="0"/>
                  </a:moveTo>
                  <a:cubicBezTo>
                    <a:pt x="173" y="0"/>
                    <a:pt x="154" y="7"/>
                    <a:pt x="140" y="20"/>
                  </a:cubicBezTo>
                  <a:cubicBezTo>
                    <a:pt x="35" y="126"/>
                    <a:pt x="0" y="308"/>
                    <a:pt x="47" y="448"/>
                  </a:cubicBezTo>
                  <a:cubicBezTo>
                    <a:pt x="63" y="497"/>
                    <a:pt x="104" y="518"/>
                    <a:pt x="145" y="518"/>
                  </a:cubicBezTo>
                  <a:cubicBezTo>
                    <a:pt x="208" y="518"/>
                    <a:pt x="271" y="468"/>
                    <a:pt x="242" y="396"/>
                  </a:cubicBezTo>
                  <a:cubicBezTo>
                    <a:pt x="199" y="284"/>
                    <a:pt x="259" y="185"/>
                    <a:pt x="270" y="76"/>
                  </a:cubicBezTo>
                  <a:cubicBezTo>
                    <a:pt x="274" y="28"/>
                    <a:pt x="233" y="0"/>
                    <a:pt x="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8"/>
            <p:cNvSpPr/>
            <p:nvPr/>
          </p:nvSpPr>
          <p:spPr>
            <a:xfrm>
              <a:off x="2599350" y="3116800"/>
              <a:ext cx="8450" cy="7925"/>
            </a:xfrm>
            <a:custGeom>
              <a:rect b="b" l="l" r="r" t="t"/>
              <a:pathLst>
                <a:path extrusionOk="0" h="317" w="338">
                  <a:moveTo>
                    <a:pt x="85" y="0"/>
                  </a:moveTo>
                  <a:cubicBezTo>
                    <a:pt x="39" y="0"/>
                    <a:pt x="0" y="47"/>
                    <a:pt x="27" y="100"/>
                  </a:cubicBezTo>
                  <a:cubicBezTo>
                    <a:pt x="56" y="153"/>
                    <a:pt x="69" y="211"/>
                    <a:pt x="97" y="267"/>
                  </a:cubicBezTo>
                  <a:cubicBezTo>
                    <a:pt x="116" y="302"/>
                    <a:pt x="145" y="317"/>
                    <a:pt x="174" y="317"/>
                  </a:cubicBezTo>
                  <a:cubicBezTo>
                    <a:pt x="253" y="317"/>
                    <a:pt x="337" y="213"/>
                    <a:pt x="256" y="143"/>
                  </a:cubicBezTo>
                  <a:cubicBezTo>
                    <a:pt x="212" y="103"/>
                    <a:pt x="178" y="58"/>
                    <a:pt x="133" y="19"/>
                  </a:cubicBezTo>
                  <a:cubicBezTo>
                    <a:pt x="118" y="6"/>
                    <a:pt x="101" y="0"/>
                    <a:pt x="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8"/>
            <p:cNvSpPr/>
            <p:nvPr/>
          </p:nvSpPr>
          <p:spPr>
            <a:xfrm>
              <a:off x="2647850" y="3109175"/>
              <a:ext cx="21525" cy="14025"/>
            </a:xfrm>
            <a:custGeom>
              <a:rect b="b" l="l" r="r" t="t"/>
              <a:pathLst>
                <a:path extrusionOk="0" h="561" w="861">
                  <a:moveTo>
                    <a:pt x="765" y="0"/>
                  </a:moveTo>
                  <a:cubicBezTo>
                    <a:pt x="741" y="0"/>
                    <a:pt x="717" y="11"/>
                    <a:pt x="702" y="36"/>
                  </a:cubicBezTo>
                  <a:cubicBezTo>
                    <a:pt x="663" y="107"/>
                    <a:pt x="646" y="180"/>
                    <a:pt x="636" y="254"/>
                  </a:cubicBezTo>
                  <a:cubicBezTo>
                    <a:pt x="510" y="147"/>
                    <a:pt x="385" y="89"/>
                    <a:pt x="233" y="21"/>
                  </a:cubicBezTo>
                  <a:cubicBezTo>
                    <a:pt x="216" y="14"/>
                    <a:pt x="199" y="10"/>
                    <a:pt x="182" y="10"/>
                  </a:cubicBezTo>
                  <a:cubicBezTo>
                    <a:pt x="85" y="10"/>
                    <a:pt x="1" y="123"/>
                    <a:pt x="91" y="206"/>
                  </a:cubicBezTo>
                  <a:cubicBezTo>
                    <a:pt x="215" y="319"/>
                    <a:pt x="329" y="405"/>
                    <a:pt x="481" y="470"/>
                  </a:cubicBezTo>
                  <a:cubicBezTo>
                    <a:pt x="534" y="495"/>
                    <a:pt x="633" y="560"/>
                    <a:pt x="709" y="560"/>
                  </a:cubicBezTo>
                  <a:cubicBezTo>
                    <a:pt x="743" y="560"/>
                    <a:pt x="772" y="547"/>
                    <a:pt x="791" y="513"/>
                  </a:cubicBezTo>
                  <a:cubicBezTo>
                    <a:pt x="831" y="443"/>
                    <a:pt x="787" y="384"/>
                    <a:pt x="734" y="333"/>
                  </a:cubicBezTo>
                  <a:cubicBezTo>
                    <a:pt x="772" y="256"/>
                    <a:pt x="810" y="178"/>
                    <a:pt x="843" y="92"/>
                  </a:cubicBezTo>
                  <a:cubicBezTo>
                    <a:pt x="861" y="40"/>
                    <a:pt x="812" y="0"/>
                    <a:pt x="7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8"/>
            <p:cNvSpPr/>
            <p:nvPr/>
          </p:nvSpPr>
          <p:spPr>
            <a:xfrm>
              <a:off x="2655300" y="3099475"/>
              <a:ext cx="8225" cy="11000"/>
            </a:xfrm>
            <a:custGeom>
              <a:rect b="b" l="l" r="r" t="t"/>
              <a:pathLst>
                <a:path extrusionOk="0" h="440" w="329">
                  <a:moveTo>
                    <a:pt x="174" y="0"/>
                  </a:moveTo>
                  <a:cubicBezTo>
                    <a:pt x="123" y="0"/>
                    <a:pt x="72" y="29"/>
                    <a:pt x="61" y="86"/>
                  </a:cubicBezTo>
                  <a:cubicBezTo>
                    <a:pt x="53" y="123"/>
                    <a:pt x="46" y="161"/>
                    <a:pt x="35" y="199"/>
                  </a:cubicBezTo>
                  <a:cubicBezTo>
                    <a:pt x="30" y="219"/>
                    <a:pt x="18" y="267"/>
                    <a:pt x="31" y="267"/>
                  </a:cubicBezTo>
                  <a:cubicBezTo>
                    <a:pt x="36" y="267"/>
                    <a:pt x="44" y="260"/>
                    <a:pt x="58" y="243"/>
                  </a:cubicBezTo>
                  <a:lnTo>
                    <a:pt x="58" y="243"/>
                  </a:lnTo>
                  <a:cubicBezTo>
                    <a:pt x="0" y="318"/>
                    <a:pt x="31" y="438"/>
                    <a:pt x="139" y="439"/>
                  </a:cubicBezTo>
                  <a:cubicBezTo>
                    <a:pt x="140" y="439"/>
                    <a:pt x="141" y="439"/>
                    <a:pt x="141" y="439"/>
                  </a:cubicBezTo>
                  <a:cubicBezTo>
                    <a:pt x="328" y="439"/>
                    <a:pt x="312" y="208"/>
                    <a:pt x="288" y="86"/>
                  </a:cubicBezTo>
                  <a:cubicBezTo>
                    <a:pt x="276" y="29"/>
                    <a:pt x="225"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8"/>
            <p:cNvSpPr/>
            <p:nvPr/>
          </p:nvSpPr>
          <p:spPr>
            <a:xfrm>
              <a:off x="2419650" y="3138700"/>
              <a:ext cx="15275" cy="14200"/>
            </a:xfrm>
            <a:custGeom>
              <a:rect b="b" l="l" r="r" t="t"/>
              <a:pathLst>
                <a:path extrusionOk="0" h="568" w="611">
                  <a:moveTo>
                    <a:pt x="150" y="0"/>
                  </a:moveTo>
                  <a:cubicBezTo>
                    <a:pt x="74" y="0"/>
                    <a:pt x="0" y="62"/>
                    <a:pt x="22" y="165"/>
                  </a:cubicBezTo>
                  <a:cubicBezTo>
                    <a:pt x="46" y="288"/>
                    <a:pt x="102" y="393"/>
                    <a:pt x="190" y="483"/>
                  </a:cubicBezTo>
                  <a:cubicBezTo>
                    <a:pt x="259" y="557"/>
                    <a:pt x="405" y="564"/>
                    <a:pt x="498" y="567"/>
                  </a:cubicBezTo>
                  <a:cubicBezTo>
                    <a:pt x="500" y="567"/>
                    <a:pt x="502" y="568"/>
                    <a:pt x="504" y="568"/>
                  </a:cubicBezTo>
                  <a:cubicBezTo>
                    <a:pt x="599" y="568"/>
                    <a:pt x="611" y="446"/>
                    <a:pt x="545" y="396"/>
                  </a:cubicBezTo>
                  <a:cubicBezTo>
                    <a:pt x="492" y="359"/>
                    <a:pt x="465" y="298"/>
                    <a:pt x="415" y="257"/>
                  </a:cubicBezTo>
                  <a:cubicBezTo>
                    <a:pt x="356" y="210"/>
                    <a:pt x="311" y="165"/>
                    <a:pt x="281" y="94"/>
                  </a:cubicBezTo>
                  <a:cubicBezTo>
                    <a:pt x="255" y="29"/>
                    <a:pt x="202" y="0"/>
                    <a:pt x="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8"/>
            <p:cNvSpPr/>
            <p:nvPr/>
          </p:nvSpPr>
          <p:spPr>
            <a:xfrm>
              <a:off x="2443350" y="3131575"/>
              <a:ext cx="10825" cy="14650"/>
            </a:xfrm>
            <a:custGeom>
              <a:rect b="b" l="l" r="r" t="t"/>
              <a:pathLst>
                <a:path extrusionOk="0" h="586" w="433">
                  <a:moveTo>
                    <a:pt x="338" y="0"/>
                  </a:moveTo>
                  <a:cubicBezTo>
                    <a:pt x="323" y="0"/>
                    <a:pt x="307" y="6"/>
                    <a:pt x="293" y="21"/>
                  </a:cubicBezTo>
                  <a:cubicBezTo>
                    <a:pt x="167" y="155"/>
                    <a:pt x="84" y="322"/>
                    <a:pt x="21" y="494"/>
                  </a:cubicBezTo>
                  <a:cubicBezTo>
                    <a:pt x="1" y="549"/>
                    <a:pt x="47" y="585"/>
                    <a:pt x="94" y="585"/>
                  </a:cubicBezTo>
                  <a:cubicBezTo>
                    <a:pt x="125" y="585"/>
                    <a:pt x="156" y="570"/>
                    <a:pt x="167" y="533"/>
                  </a:cubicBezTo>
                  <a:cubicBezTo>
                    <a:pt x="216" y="384"/>
                    <a:pt x="284" y="235"/>
                    <a:pt x="388" y="116"/>
                  </a:cubicBezTo>
                  <a:cubicBezTo>
                    <a:pt x="432" y="66"/>
                    <a:pt x="388" y="0"/>
                    <a:pt x="3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8"/>
            <p:cNvSpPr/>
            <p:nvPr/>
          </p:nvSpPr>
          <p:spPr>
            <a:xfrm>
              <a:off x="2358600" y="3126475"/>
              <a:ext cx="9150" cy="15300"/>
            </a:xfrm>
            <a:custGeom>
              <a:rect b="b" l="l" r="r" t="t"/>
              <a:pathLst>
                <a:path extrusionOk="0" h="612" w="366">
                  <a:moveTo>
                    <a:pt x="115" y="0"/>
                  </a:moveTo>
                  <a:cubicBezTo>
                    <a:pt x="86" y="0"/>
                    <a:pt x="57" y="17"/>
                    <a:pt x="49" y="55"/>
                  </a:cubicBezTo>
                  <a:cubicBezTo>
                    <a:pt x="0" y="252"/>
                    <a:pt x="157" y="465"/>
                    <a:pt x="288" y="600"/>
                  </a:cubicBezTo>
                  <a:cubicBezTo>
                    <a:pt x="296" y="608"/>
                    <a:pt x="306" y="612"/>
                    <a:pt x="316" y="612"/>
                  </a:cubicBezTo>
                  <a:cubicBezTo>
                    <a:pt x="342" y="612"/>
                    <a:pt x="366" y="588"/>
                    <a:pt x="357" y="557"/>
                  </a:cubicBezTo>
                  <a:cubicBezTo>
                    <a:pt x="313" y="386"/>
                    <a:pt x="254" y="220"/>
                    <a:pt x="194" y="55"/>
                  </a:cubicBezTo>
                  <a:cubicBezTo>
                    <a:pt x="182" y="20"/>
                    <a:pt x="148"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8"/>
            <p:cNvSpPr/>
            <p:nvPr/>
          </p:nvSpPr>
          <p:spPr>
            <a:xfrm>
              <a:off x="2375625" y="3116650"/>
              <a:ext cx="12075" cy="16000"/>
            </a:xfrm>
            <a:custGeom>
              <a:rect b="b" l="l" r="r" t="t"/>
              <a:pathLst>
                <a:path extrusionOk="0" h="640" w="483">
                  <a:moveTo>
                    <a:pt x="328" y="0"/>
                  </a:moveTo>
                  <a:cubicBezTo>
                    <a:pt x="309" y="0"/>
                    <a:pt x="289" y="6"/>
                    <a:pt x="271" y="20"/>
                  </a:cubicBezTo>
                  <a:cubicBezTo>
                    <a:pt x="112" y="138"/>
                    <a:pt x="19" y="323"/>
                    <a:pt x="6" y="518"/>
                  </a:cubicBezTo>
                  <a:cubicBezTo>
                    <a:pt x="1" y="599"/>
                    <a:pt x="60" y="639"/>
                    <a:pt x="123" y="639"/>
                  </a:cubicBezTo>
                  <a:cubicBezTo>
                    <a:pt x="186" y="639"/>
                    <a:pt x="252" y="598"/>
                    <a:pt x="257" y="518"/>
                  </a:cubicBezTo>
                  <a:cubicBezTo>
                    <a:pt x="268" y="379"/>
                    <a:pt x="360" y="291"/>
                    <a:pt x="431" y="182"/>
                  </a:cubicBezTo>
                  <a:cubicBezTo>
                    <a:pt x="482" y="105"/>
                    <a:pt x="409" y="0"/>
                    <a:pt x="3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8"/>
            <p:cNvSpPr/>
            <p:nvPr/>
          </p:nvSpPr>
          <p:spPr>
            <a:xfrm>
              <a:off x="2368475" y="3124250"/>
              <a:ext cx="5625" cy="12575"/>
            </a:xfrm>
            <a:custGeom>
              <a:rect b="b" l="l" r="r" t="t"/>
              <a:pathLst>
                <a:path extrusionOk="0" h="503" w="225">
                  <a:moveTo>
                    <a:pt x="70" y="0"/>
                  </a:moveTo>
                  <a:cubicBezTo>
                    <a:pt x="35" y="0"/>
                    <a:pt x="1" y="22"/>
                    <a:pt x="4" y="64"/>
                  </a:cubicBezTo>
                  <a:cubicBezTo>
                    <a:pt x="20" y="214"/>
                    <a:pt x="63" y="350"/>
                    <a:pt x="135" y="483"/>
                  </a:cubicBezTo>
                  <a:cubicBezTo>
                    <a:pt x="142" y="497"/>
                    <a:pt x="155" y="503"/>
                    <a:pt x="169" y="503"/>
                  </a:cubicBezTo>
                  <a:cubicBezTo>
                    <a:pt x="196" y="503"/>
                    <a:pt x="224" y="480"/>
                    <a:pt x="213" y="450"/>
                  </a:cubicBezTo>
                  <a:cubicBezTo>
                    <a:pt x="163" y="326"/>
                    <a:pt x="138" y="200"/>
                    <a:pt x="141" y="67"/>
                  </a:cubicBezTo>
                  <a:cubicBezTo>
                    <a:pt x="141" y="22"/>
                    <a:pt x="105"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8"/>
            <p:cNvSpPr/>
            <p:nvPr/>
          </p:nvSpPr>
          <p:spPr>
            <a:xfrm>
              <a:off x="2439400" y="3108200"/>
              <a:ext cx="10750" cy="14750"/>
            </a:xfrm>
            <a:custGeom>
              <a:rect b="b" l="l" r="r" t="t"/>
              <a:pathLst>
                <a:path extrusionOk="0" h="590" w="430">
                  <a:moveTo>
                    <a:pt x="350" y="0"/>
                  </a:moveTo>
                  <a:cubicBezTo>
                    <a:pt x="334" y="0"/>
                    <a:pt x="318" y="5"/>
                    <a:pt x="304" y="16"/>
                  </a:cubicBezTo>
                  <a:cubicBezTo>
                    <a:pt x="170" y="130"/>
                    <a:pt x="83" y="325"/>
                    <a:pt x="23" y="487"/>
                  </a:cubicBezTo>
                  <a:cubicBezTo>
                    <a:pt x="0" y="549"/>
                    <a:pt x="50" y="589"/>
                    <a:pt x="102" y="589"/>
                  </a:cubicBezTo>
                  <a:cubicBezTo>
                    <a:pt x="136" y="589"/>
                    <a:pt x="170" y="572"/>
                    <a:pt x="185" y="532"/>
                  </a:cubicBezTo>
                  <a:cubicBezTo>
                    <a:pt x="244" y="372"/>
                    <a:pt x="366" y="242"/>
                    <a:pt x="415" y="83"/>
                  </a:cubicBezTo>
                  <a:cubicBezTo>
                    <a:pt x="430" y="33"/>
                    <a:pt x="391" y="0"/>
                    <a:pt x="3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8"/>
            <p:cNvSpPr/>
            <p:nvPr/>
          </p:nvSpPr>
          <p:spPr>
            <a:xfrm>
              <a:off x="2480650" y="3108675"/>
              <a:ext cx="12050" cy="11825"/>
            </a:xfrm>
            <a:custGeom>
              <a:rect b="b" l="l" r="r" t="t"/>
              <a:pathLst>
                <a:path extrusionOk="0" h="473" w="482">
                  <a:moveTo>
                    <a:pt x="379" y="0"/>
                  </a:moveTo>
                  <a:cubicBezTo>
                    <a:pt x="363" y="0"/>
                    <a:pt x="349" y="4"/>
                    <a:pt x="336" y="14"/>
                  </a:cubicBezTo>
                  <a:cubicBezTo>
                    <a:pt x="223" y="102"/>
                    <a:pt x="115" y="236"/>
                    <a:pt x="32" y="338"/>
                  </a:cubicBezTo>
                  <a:cubicBezTo>
                    <a:pt x="3" y="372"/>
                    <a:pt x="0" y="434"/>
                    <a:pt x="47" y="457"/>
                  </a:cubicBezTo>
                  <a:cubicBezTo>
                    <a:pt x="70" y="468"/>
                    <a:pt x="94" y="472"/>
                    <a:pt x="117" y="472"/>
                  </a:cubicBezTo>
                  <a:cubicBezTo>
                    <a:pt x="284" y="472"/>
                    <a:pt x="459" y="236"/>
                    <a:pt x="475" y="94"/>
                  </a:cubicBezTo>
                  <a:cubicBezTo>
                    <a:pt x="481" y="44"/>
                    <a:pt x="428" y="0"/>
                    <a:pt x="3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8"/>
            <p:cNvSpPr/>
            <p:nvPr/>
          </p:nvSpPr>
          <p:spPr>
            <a:xfrm>
              <a:off x="2190750" y="3142325"/>
              <a:ext cx="7575" cy="15250"/>
            </a:xfrm>
            <a:custGeom>
              <a:rect b="b" l="l" r="r" t="t"/>
              <a:pathLst>
                <a:path extrusionOk="0" h="610" w="303">
                  <a:moveTo>
                    <a:pt x="121" y="0"/>
                  </a:moveTo>
                  <a:cubicBezTo>
                    <a:pt x="79" y="0"/>
                    <a:pt x="31" y="34"/>
                    <a:pt x="26" y="84"/>
                  </a:cubicBezTo>
                  <a:cubicBezTo>
                    <a:pt x="0" y="273"/>
                    <a:pt x="20" y="418"/>
                    <a:pt x="135" y="572"/>
                  </a:cubicBezTo>
                  <a:cubicBezTo>
                    <a:pt x="155" y="598"/>
                    <a:pt x="183" y="610"/>
                    <a:pt x="209" y="610"/>
                  </a:cubicBezTo>
                  <a:cubicBezTo>
                    <a:pt x="257" y="610"/>
                    <a:pt x="302" y="569"/>
                    <a:pt x="289" y="506"/>
                  </a:cubicBezTo>
                  <a:cubicBezTo>
                    <a:pt x="274" y="434"/>
                    <a:pt x="271" y="362"/>
                    <a:pt x="259" y="292"/>
                  </a:cubicBezTo>
                  <a:cubicBezTo>
                    <a:pt x="244" y="215"/>
                    <a:pt x="206" y="141"/>
                    <a:pt x="190" y="62"/>
                  </a:cubicBezTo>
                  <a:cubicBezTo>
                    <a:pt x="182" y="19"/>
                    <a:pt x="153"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8"/>
            <p:cNvSpPr/>
            <p:nvPr/>
          </p:nvSpPr>
          <p:spPr>
            <a:xfrm>
              <a:off x="2209400" y="3141425"/>
              <a:ext cx="12250" cy="13050"/>
            </a:xfrm>
            <a:custGeom>
              <a:rect b="b" l="l" r="r" t="t"/>
              <a:pathLst>
                <a:path extrusionOk="0" h="522" w="490">
                  <a:moveTo>
                    <a:pt x="346" y="0"/>
                  </a:moveTo>
                  <a:cubicBezTo>
                    <a:pt x="319" y="0"/>
                    <a:pt x="291" y="12"/>
                    <a:pt x="269" y="38"/>
                  </a:cubicBezTo>
                  <a:cubicBezTo>
                    <a:pt x="218" y="98"/>
                    <a:pt x="151" y="147"/>
                    <a:pt x="115" y="219"/>
                  </a:cubicBezTo>
                  <a:cubicBezTo>
                    <a:pt x="89" y="268"/>
                    <a:pt x="47" y="334"/>
                    <a:pt x="24" y="371"/>
                  </a:cubicBezTo>
                  <a:cubicBezTo>
                    <a:pt x="0" y="413"/>
                    <a:pt x="15" y="470"/>
                    <a:pt x="59" y="496"/>
                  </a:cubicBezTo>
                  <a:cubicBezTo>
                    <a:pt x="87" y="513"/>
                    <a:pt x="115" y="521"/>
                    <a:pt x="142" y="521"/>
                  </a:cubicBezTo>
                  <a:cubicBezTo>
                    <a:pt x="299" y="521"/>
                    <a:pt x="431" y="269"/>
                    <a:pt x="467" y="151"/>
                  </a:cubicBezTo>
                  <a:cubicBezTo>
                    <a:pt x="489" y="73"/>
                    <a:pt x="417" y="0"/>
                    <a:pt x="3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8"/>
            <p:cNvSpPr/>
            <p:nvPr/>
          </p:nvSpPr>
          <p:spPr>
            <a:xfrm>
              <a:off x="2135350" y="3153175"/>
              <a:ext cx="13400" cy="13650"/>
            </a:xfrm>
            <a:custGeom>
              <a:rect b="b" l="l" r="r" t="t"/>
              <a:pathLst>
                <a:path extrusionOk="0" h="546" w="536">
                  <a:moveTo>
                    <a:pt x="104" y="1"/>
                  </a:moveTo>
                  <a:cubicBezTo>
                    <a:pt x="51" y="1"/>
                    <a:pt x="0" y="52"/>
                    <a:pt x="11" y="120"/>
                  </a:cubicBezTo>
                  <a:cubicBezTo>
                    <a:pt x="40" y="298"/>
                    <a:pt x="203" y="432"/>
                    <a:pt x="346" y="528"/>
                  </a:cubicBezTo>
                  <a:cubicBezTo>
                    <a:pt x="364" y="540"/>
                    <a:pt x="381" y="546"/>
                    <a:pt x="398" y="546"/>
                  </a:cubicBezTo>
                  <a:cubicBezTo>
                    <a:pt x="481" y="546"/>
                    <a:pt x="535" y="415"/>
                    <a:pt x="448" y="354"/>
                  </a:cubicBezTo>
                  <a:cubicBezTo>
                    <a:pt x="320" y="267"/>
                    <a:pt x="259" y="176"/>
                    <a:pt x="179" y="47"/>
                  </a:cubicBezTo>
                  <a:cubicBezTo>
                    <a:pt x="159" y="15"/>
                    <a:pt x="131"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8"/>
            <p:cNvSpPr/>
            <p:nvPr/>
          </p:nvSpPr>
          <p:spPr>
            <a:xfrm>
              <a:off x="2154325" y="3166500"/>
              <a:ext cx="6650" cy="10675"/>
            </a:xfrm>
            <a:custGeom>
              <a:rect b="b" l="l" r="r" t="t"/>
              <a:pathLst>
                <a:path extrusionOk="0" h="427" w="266">
                  <a:moveTo>
                    <a:pt x="132" y="0"/>
                  </a:moveTo>
                  <a:cubicBezTo>
                    <a:pt x="80" y="0"/>
                    <a:pt x="29" y="35"/>
                    <a:pt x="24" y="106"/>
                  </a:cubicBezTo>
                  <a:lnTo>
                    <a:pt x="7" y="305"/>
                  </a:lnTo>
                  <a:cubicBezTo>
                    <a:pt x="0" y="386"/>
                    <a:pt x="67" y="427"/>
                    <a:pt x="133" y="427"/>
                  </a:cubicBezTo>
                  <a:cubicBezTo>
                    <a:pt x="200" y="427"/>
                    <a:pt x="266" y="386"/>
                    <a:pt x="258" y="305"/>
                  </a:cubicBezTo>
                  <a:lnTo>
                    <a:pt x="241" y="106"/>
                  </a:lnTo>
                  <a:cubicBezTo>
                    <a:pt x="235" y="35"/>
                    <a:pt x="184"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8"/>
            <p:cNvSpPr/>
            <p:nvPr/>
          </p:nvSpPr>
          <p:spPr>
            <a:xfrm>
              <a:off x="2191050" y="3167125"/>
              <a:ext cx="10325" cy="9575"/>
            </a:xfrm>
            <a:custGeom>
              <a:rect b="b" l="l" r="r" t="t"/>
              <a:pathLst>
                <a:path extrusionOk="0" h="383" w="413">
                  <a:moveTo>
                    <a:pt x="245" y="1"/>
                  </a:moveTo>
                  <a:cubicBezTo>
                    <a:pt x="213" y="1"/>
                    <a:pt x="181" y="11"/>
                    <a:pt x="150" y="35"/>
                  </a:cubicBezTo>
                  <a:cubicBezTo>
                    <a:pt x="99" y="78"/>
                    <a:pt x="63" y="125"/>
                    <a:pt x="43" y="187"/>
                  </a:cubicBezTo>
                  <a:cubicBezTo>
                    <a:pt x="1" y="315"/>
                    <a:pt x="104" y="382"/>
                    <a:pt x="203" y="382"/>
                  </a:cubicBezTo>
                  <a:cubicBezTo>
                    <a:pt x="288" y="382"/>
                    <a:pt x="370" y="333"/>
                    <a:pt x="356" y="229"/>
                  </a:cubicBezTo>
                  <a:cubicBezTo>
                    <a:pt x="354" y="217"/>
                    <a:pt x="356" y="208"/>
                    <a:pt x="362" y="199"/>
                  </a:cubicBezTo>
                  <a:cubicBezTo>
                    <a:pt x="413" y="93"/>
                    <a:pt x="336" y="1"/>
                    <a:pt x="2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8"/>
            <p:cNvSpPr/>
            <p:nvPr/>
          </p:nvSpPr>
          <p:spPr>
            <a:xfrm>
              <a:off x="2276625" y="3129225"/>
              <a:ext cx="9425" cy="15975"/>
            </a:xfrm>
            <a:custGeom>
              <a:rect b="b" l="l" r="r" t="t"/>
              <a:pathLst>
                <a:path extrusionOk="0" h="639" w="377">
                  <a:moveTo>
                    <a:pt x="135" y="0"/>
                  </a:moveTo>
                  <a:cubicBezTo>
                    <a:pt x="65" y="0"/>
                    <a:pt x="0" y="57"/>
                    <a:pt x="23" y="145"/>
                  </a:cubicBezTo>
                  <a:cubicBezTo>
                    <a:pt x="40" y="211"/>
                    <a:pt x="41" y="279"/>
                    <a:pt x="61" y="343"/>
                  </a:cubicBezTo>
                  <a:cubicBezTo>
                    <a:pt x="70" y="375"/>
                    <a:pt x="85" y="403"/>
                    <a:pt x="96" y="435"/>
                  </a:cubicBezTo>
                  <a:cubicBezTo>
                    <a:pt x="100" y="446"/>
                    <a:pt x="105" y="475"/>
                    <a:pt x="109" y="491"/>
                  </a:cubicBezTo>
                  <a:cubicBezTo>
                    <a:pt x="100" y="529"/>
                    <a:pt x="108" y="568"/>
                    <a:pt x="145" y="599"/>
                  </a:cubicBezTo>
                  <a:cubicBezTo>
                    <a:pt x="179" y="626"/>
                    <a:pt x="212" y="639"/>
                    <a:pt x="243" y="639"/>
                  </a:cubicBezTo>
                  <a:cubicBezTo>
                    <a:pt x="318" y="639"/>
                    <a:pt x="377" y="567"/>
                    <a:pt x="377" y="473"/>
                  </a:cubicBezTo>
                  <a:cubicBezTo>
                    <a:pt x="375" y="317"/>
                    <a:pt x="327" y="180"/>
                    <a:pt x="238" y="54"/>
                  </a:cubicBezTo>
                  <a:cubicBezTo>
                    <a:pt x="211" y="17"/>
                    <a:pt x="172" y="0"/>
                    <a:pt x="1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8"/>
            <p:cNvSpPr/>
            <p:nvPr/>
          </p:nvSpPr>
          <p:spPr>
            <a:xfrm>
              <a:off x="2311350" y="3128175"/>
              <a:ext cx="11700" cy="13275"/>
            </a:xfrm>
            <a:custGeom>
              <a:rect b="b" l="l" r="r" t="t"/>
              <a:pathLst>
                <a:path extrusionOk="0" h="531" w="468">
                  <a:moveTo>
                    <a:pt x="327" y="1"/>
                  </a:moveTo>
                  <a:cubicBezTo>
                    <a:pt x="291" y="1"/>
                    <a:pt x="256" y="16"/>
                    <a:pt x="234" y="51"/>
                  </a:cubicBezTo>
                  <a:lnTo>
                    <a:pt x="65" y="335"/>
                  </a:lnTo>
                  <a:cubicBezTo>
                    <a:pt x="1" y="441"/>
                    <a:pt x="91" y="530"/>
                    <a:pt x="183" y="530"/>
                  </a:cubicBezTo>
                  <a:cubicBezTo>
                    <a:pt x="233" y="530"/>
                    <a:pt x="283" y="504"/>
                    <a:pt x="310" y="439"/>
                  </a:cubicBezTo>
                  <a:cubicBezTo>
                    <a:pt x="352" y="337"/>
                    <a:pt x="393" y="237"/>
                    <a:pt x="435" y="137"/>
                  </a:cubicBezTo>
                  <a:cubicBezTo>
                    <a:pt x="467" y="58"/>
                    <a:pt x="397" y="1"/>
                    <a:pt x="3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8"/>
            <p:cNvSpPr/>
            <p:nvPr/>
          </p:nvSpPr>
          <p:spPr>
            <a:xfrm>
              <a:off x="2548000" y="3226300"/>
              <a:ext cx="21525" cy="20275"/>
            </a:xfrm>
            <a:custGeom>
              <a:rect b="b" l="l" r="r" t="t"/>
              <a:pathLst>
                <a:path extrusionOk="0" h="811" w="861">
                  <a:moveTo>
                    <a:pt x="138" y="1"/>
                  </a:moveTo>
                  <a:cubicBezTo>
                    <a:pt x="52" y="1"/>
                    <a:pt x="0" y="130"/>
                    <a:pt x="89" y="171"/>
                  </a:cubicBezTo>
                  <a:cubicBezTo>
                    <a:pt x="357" y="300"/>
                    <a:pt x="486" y="569"/>
                    <a:pt x="679" y="779"/>
                  </a:cubicBezTo>
                  <a:cubicBezTo>
                    <a:pt x="699" y="801"/>
                    <a:pt x="723" y="810"/>
                    <a:pt x="745" y="810"/>
                  </a:cubicBezTo>
                  <a:cubicBezTo>
                    <a:pt x="805" y="810"/>
                    <a:pt x="860" y="748"/>
                    <a:pt x="847" y="681"/>
                  </a:cubicBezTo>
                  <a:cubicBezTo>
                    <a:pt x="780" y="345"/>
                    <a:pt x="481" y="88"/>
                    <a:pt x="160" y="4"/>
                  </a:cubicBezTo>
                  <a:cubicBezTo>
                    <a:pt x="153" y="2"/>
                    <a:pt x="145"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8"/>
            <p:cNvSpPr/>
            <p:nvPr/>
          </p:nvSpPr>
          <p:spPr>
            <a:xfrm>
              <a:off x="2577350" y="3230525"/>
              <a:ext cx="16575" cy="19875"/>
            </a:xfrm>
            <a:custGeom>
              <a:rect b="b" l="l" r="r" t="t"/>
              <a:pathLst>
                <a:path extrusionOk="0" h="795" w="663">
                  <a:moveTo>
                    <a:pt x="492" y="1"/>
                  </a:moveTo>
                  <a:cubicBezTo>
                    <a:pt x="471" y="1"/>
                    <a:pt x="450" y="5"/>
                    <a:pt x="431" y="13"/>
                  </a:cubicBezTo>
                  <a:cubicBezTo>
                    <a:pt x="248" y="93"/>
                    <a:pt x="143" y="397"/>
                    <a:pt x="60" y="564"/>
                  </a:cubicBezTo>
                  <a:cubicBezTo>
                    <a:pt x="1" y="684"/>
                    <a:pt x="106" y="794"/>
                    <a:pt x="206" y="794"/>
                  </a:cubicBezTo>
                  <a:cubicBezTo>
                    <a:pt x="251" y="794"/>
                    <a:pt x="295" y="772"/>
                    <a:pt x="322" y="718"/>
                  </a:cubicBezTo>
                  <a:cubicBezTo>
                    <a:pt x="370" y="620"/>
                    <a:pt x="422" y="520"/>
                    <a:pt x="475" y="423"/>
                  </a:cubicBezTo>
                  <a:cubicBezTo>
                    <a:pt x="524" y="335"/>
                    <a:pt x="594" y="260"/>
                    <a:pt x="627" y="164"/>
                  </a:cubicBezTo>
                  <a:cubicBezTo>
                    <a:pt x="662" y="65"/>
                    <a:pt x="577"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8"/>
            <p:cNvSpPr/>
            <p:nvPr/>
          </p:nvSpPr>
          <p:spPr>
            <a:xfrm>
              <a:off x="2450200" y="3276900"/>
              <a:ext cx="18625" cy="11275"/>
            </a:xfrm>
            <a:custGeom>
              <a:rect b="b" l="l" r="r" t="t"/>
              <a:pathLst>
                <a:path extrusionOk="0" h="451" w="745">
                  <a:moveTo>
                    <a:pt x="151" y="0"/>
                  </a:moveTo>
                  <a:cubicBezTo>
                    <a:pt x="1" y="0"/>
                    <a:pt x="5" y="227"/>
                    <a:pt x="154" y="238"/>
                  </a:cubicBezTo>
                  <a:cubicBezTo>
                    <a:pt x="296" y="244"/>
                    <a:pt x="380" y="316"/>
                    <a:pt x="474" y="413"/>
                  </a:cubicBezTo>
                  <a:cubicBezTo>
                    <a:pt x="500" y="439"/>
                    <a:pt x="529" y="450"/>
                    <a:pt x="558" y="450"/>
                  </a:cubicBezTo>
                  <a:cubicBezTo>
                    <a:pt x="655" y="450"/>
                    <a:pt x="744" y="321"/>
                    <a:pt x="653" y="235"/>
                  </a:cubicBezTo>
                  <a:cubicBezTo>
                    <a:pt x="508" y="94"/>
                    <a:pt x="361" y="6"/>
                    <a:pt x="154" y="0"/>
                  </a:cubicBezTo>
                  <a:cubicBezTo>
                    <a:pt x="153" y="0"/>
                    <a:pt x="152"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8"/>
            <p:cNvSpPr/>
            <p:nvPr/>
          </p:nvSpPr>
          <p:spPr>
            <a:xfrm>
              <a:off x="2504850" y="3289750"/>
              <a:ext cx="10200" cy="26225"/>
            </a:xfrm>
            <a:custGeom>
              <a:rect b="b" l="l" r="r" t="t"/>
              <a:pathLst>
                <a:path extrusionOk="0" h="1049" w="408">
                  <a:moveTo>
                    <a:pt x="223" y="0"/>
                  </a:moveTo>
                  <a:cubicBezTo>
                    <a:pt x="181" y="0"/>
                    <a:pt x="139" y="19"/>
                    <a:pt x="121" y="58"/>
                  </a:cubicBezTo>
                  <a:cubicBezTo>
                    <a:pt x="0" y="310"/>
                    <a:pt x="61" y="636"/>
                    <a:pt x="15" y="908"/>
                  </a:cubicBezTo>
                  <a:cubicBezTo>
                    <a:pt x="4" y="972"/>
                    <a:pt x="48" y="1049"/>
                    <a:pt x="116" y="1049"/>
                  </a:cubicBezTo>
                  <a:cubicBezTo>
                    <a:pt x="127" y="1049"/>
                    <a:pt x="138" y="1047"/>
                    <a:pt x="150" y="1042"/>
                  </a:cubicBezTo>
                  <a:cubicBezTo>
                    <a:pt x="306" y="983"/>
                    <a:pt x="336" y="799"/>
                    <a:pt x="369" y="651"/>
                  </a:cubicBezTo>
                  <a:cubicBezTo>
                    <a:pt x="407" y="477"/>
                    <a:pt x="401" y="220"/>
                    <a:pt x="324" y="58"/>
                  </a:cubicBezTo>
                  <a:cubicBezTo>
                    <a:pt x="306" y="19"/>
                    <a:pt x="264"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8"/>
            <p:cNvSpPr/>
            <p:nvPr/>
          </p:nvSpPr>
          <p:spPr>
            <a:xfrm>
              <a:off x="2607850" y="3308925"/>
              <a:ext cx="13375" cy="20125"/>
            </a:xfrm>
            <a:custGeom>
              <a:rect b="b" l="l" r="r" t="t"/>
              <a:pathLst>
                <a:path extrusionOk="0" h="805" w="535">
                  <a:moveTo>
                    <a:pt x="204" y="0"/>
                  </a:moveTo>
                  <a:cubicBezTo>
                    <a:pt x="192" y="0"/>
                    <a:pt x="180" y="3"/>
                    <a:pt x="170" y="9"/>
                  </a:cubicBezTo>
                  <a:cubicBezTo>
                    <a:pt x="0" y="108"/>
                    <a:pt x="23" y="406"/>
                    <a:pt x="33" y="579"/>
                  </a:cubicBezTo>
                  <a:cubicBezTo>
                    <a:pt x="37" y="622"/>
                    <a:pt x="68" y="641"/>
                    <a:pt x="99" y="641"/>
                  </a:cubicBezTo>
                  <a:cubicBezTo>
                    <a:pt x="108" y="641"/>
                    <a:pt x="116" y="640"/>
                    <a:pt x="124" y="637"/>
                  </a:cubicBezTo>
                  <a:cubicBezTo>
                    <a:pt x="129" y="641"/>
                    <a:pt x="129" y="646"/>
                    <a:pt x="132" y="652"/>
                  </a:cubicBezTo>
                  <a:cubicBezTo>
                    <a:pt x="195" y="732"/>
                    <a:pt x="270" y="804"/>
                    <a:pt x="362" y="804"/>
                  </a:cubicBezTo>
                  <a:cubicBezTo>
                    <a:pt x="393" y="804"/>
                    <a:pt x="427" y="796"/>
                    <a:pt x="463" y="776"/>
                  </a:cubicBezTo>
                  <a:cubicBezTo>
                    <a:pt x="534" y="737"/>
                    <a:pt x="533" y="628"/>
                    <a:pt x="463" y="587"/>
                  </a:cubicBezTo>
                  <a:cubicBezTo>
                    <a:pt x="389" y="548"/>
                    <a:pt x="341" y="561"/>
                    <a:pt x="274" y="508"/>
                  </a:cubicBezTo>
                  <a:cubicBezTo>
                    <a:pt x="250" y="490"/>
                    <a:pt x="226" y="483"/>
                    <a:pt x="204" y="483"/>
                  </a:cubicBezTo>
                  <a:cubicBezTo>
                    <a:pt x="196" y="483"/>
                    <a:pt x="189" y="484"/>
                    <a:pt x="182" y="486"/>
                  </a:cubicBezTo>
                  <a:cubicBezTo>
                    <a:pt x="186" y="436"/>
                    <a:pt x="191" y="387"/>
                    <a:pt x="204" y="337"/>
                  </a:cubicBezTo>
                  <a:cubicBezTo>
                    <a:pt x="230" y="230"/>
                    <a:pt x="289" y="161"/>
                    <a:pt x="268" y="49"/>
                  </a:cubicBezTo>
                  <a:cubicBezTo>
                    <a:pt x="263" y="18"/>
                    <a:pt x="233" y="0"/>
                    <a:pt x="2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8"/>
            <p:cNvSpPr/>
            <p:nvPr/>
          </p:nvSpPr>
          <p:spPr>
            <a:xfrm>
              <a:off x="2944175" y="3211750"/>
              <a:ext cx="14775" cy="33000"/>
            </a:xfrm>
            <a:custGeom>
              <a:rect b="b" l="l" r="r" t="t"/>
              <a:pathLst>
                <a:path extrusionOk="0" h="1320" w="591">
                  <a:moveTo>
                    <a:pt x="168" y="1"/>
                  </a:moveTo>
                  <a:cubicBezTo>
                    <a:pt x="83" y="1"/>
                    <a:pt x="0" y="57"/>
                    <a:pt x="5" y="162"/>
                  </a:cubicBezTo>
                  <a:cubicBezTo>
                    <a:pt x="12" y="338"/>
                    <a:pt x="71" y="487"/>
                    <a:pt x="114" y="657"/>
                  </a:cubicBezTo>
                  <a:cubicBezTo>
                    <a:pt x="156" y="837"/>
                    <a:pt x="138" y="1008"/>
                    <a:pt x="141" y="1189"/>
                  </a:cubicBezTo>
                  <a:cubicBezTo>
                    <a:pt x="144" y="1273"/>
                    <a:pt x="209" y="1320"/>
                    <a:pt x="276" y="1320"/>
                  </a:cubicBezTo>
                  <a:cubicBezTo>
                    <a:pt x="320" y="1320"/>
                    <a:pt x="364" y="1300"/>
                    <a:pt x="394" y="1257"/>
                  </a:cubicBezTo>
                  <a:cubicBezTo>
                    <a:pt x="590" y="958"/>
                    <a:pt x="507" y="363"/>
                    <a:pt x="320" y="79"/>
                  </a:cubicBezTo>
                  <a:cubicBezTo>
                    <a:pt x="284" y="26"/>
                    <a:pt x="225"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8"/>
            <p:cNvSpPr/>
            <p:nvPr/>
          </p:nvSpPr>
          <p:spPr>
            <a:xfrm>
              <a:off x="2976925" y="3207150"/>
              <a:ext cx="16675" cy="28875"/>
            </a:xfrm>
            <a:custGeom>
              <a:rect b="b" l="l" r="r" t="t"/>
              <a:pathLst>
                <a:path extrusionOk="0" h="1155" w="667">
                  <a:moveTo>
                    <a:pt x="497" y="1"/>
                  </a:moveTo>
                  <a:cubicBezTo>
                    <a:pt x="466" y="1"/>
                    <a:pt x="435" y="14"/>
                    <a:pt x="409" y="45"/>
                  </a:cubicBezTo>
                  <a:cubicBezTo>
                    <a:pt x="238" y="242"/>
                    <a:pt x="127" y="423"/>
                    <a:pt x="67" y="679"/>
                  </a:cubicBezTo>
                  <a:cubicBezTo>
                    <a:pt x="32" y="818"/>
                    <a:pt x="0" y="1058"/>
                    <a:pt x="150" y="1142"/>
                  </a:cubicBezTo>
                  <a:cubicBezTo>
                    <a:pt x="165" y="1150"/>
                    <a:pt x="181" y="1154"/>
                    <a:pt x="196" y="1154"/>
                  </a:cubicBezTo>
                  <a:cubicBezTo>
                    <a:pt x="235" y="1154"/>
                    <a:pt x="271" y="1128"/>
                    <a:pt x="284" y="1087"/>
                  </a:cubicBezTo>
                  <a:cubicBezTo>
                    <a:pt x="301" y="1040"/>
                    <a:pt x="295" y="1001"/>
                    <a:pt x="295" y="951"/>
                  </a:cubicBezTo>
                  <a:cubicBezTo>
                    <a:pt x="292" y="862"/>
                    <a:pt x="343" y="768"/>
                    <a:pt x="381" y="692"/>
                  </a:cubicBezTo>
                  <a:cubicBezTo>
                    <a:pt x="461" y="529"/>
                    <a:pt x="543" y="370"/>
                    <a:pt x="622" y="208"/>
                  </a:cubicBezTo>
                  <a:cubicBezTo>
                    <a:pt x="667" y="113"/>
                    <a:pt x="585" y="1"/>
                    <a:pt x="4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8"/>
            <p:cNvSpPr/>
            <p:nvPr/>
          </p:nvSpPr>
          <p:spPr>
            <a:xfrm>
              <a:off x="2964975" y="3233825"/>
              <a:ext cx="11050" cy="21300"/>
            </a:xfrm>
            <a:custGeom>
              <a:rect b="b" l="l" r="r" t="t"/>
              <a:pathLst>
                <a:path extrusionOk="0" h="852" w="442">
                  <a:moveTo>
                    <a:pt x="265" y="1"/>
                  </a:moveTo>
                  <a:cubicBezTo>
                    <a:pt x="224" y="1"/>
                    <a:pt x="184" y="25"/>
                    <a:pt x="168" y="73"/>
                  </a:cubicBezTo>
                  <a:cubicBezTo>
                    <a:pt x="103" y="262"/>
                    <a:pt x="129" y="463"/>
                    <a:pt x="47" y="646"/>
                  </a:cubicBezTo>
                  <a:cubicBezTo>
                    <a:pt x="0" y="753"/>
                    <a:pt x="93" y="852"/>
                    <a:pt x="179" y="852"/>
                  </a:cubicBezTo>
                  <a:cubicBezTo>
                    <a:pt x="218" y="852"/>
                    <a:pt x="256" y="831"/>
                    <a:pt x="280" y="782"/>
                  </a:cubicBezTo>
                  <a:cubicBezTo>
                    <a:pt x="386" y="559"/>
                    <a:pt x="442" y="312"/>
                    <a:pt x="363" y="73"/>
                  </a:cubicBezTo>
                  <a:cubicBezTo>
                    <a:pt x="346" y="25"/>
                    <a:pt x="305" y="1"/>
                    <a:pt x="2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8"/>
            <p:cNvSpPr/>
            <p:nvPr/>
          </p:nvSpPr>
          <p:spPr>
            <a:xfrm>
              <a:off x="3281025" y="3251300"/>
              <a:ext cx="13200" cy="23450"/>
            </a:xfrm>
            <a:custGeom>
              <a:rect b="b" l="l" r="r" t="t"/>
              <a:pathLst>
                <a:path extrusionOk="0" h="938" w="528">
                  <a:moveTo>
                    <a:pt x="389" y="767"/>
                  </a:moveTo>
                  <a:cubicBezTo>
                    <a:pt x="385" y="769"/>
                    <a:pt x="382" y="771"/>
                    <a:pt x="378" y="774"/>
                  </a:cubicBezTo>
                  <a:lnTo>
                    <a:pt x="378" y="774"/>
                  </a:lnTo>
                  <a:lnTo>
                    <a:pt x="385" y="767"/>
                  </a:lnTo>
                  <a:close/>
                  <a:moveTo>
                    <a:pt x="226" y="0"/>
                  </a:moveTo>
                  <a:cubicBezTo>
                    <a:pt x="197" y="0"/>
                    <a:pt x="168" y="11"/>
                    <a:pt x="144" y="34"/>
                  </a:cubicBezTo>
                  <a:cubicBezTo>
                    <a:pt x="1" y="180"/>
                    <a:pt x="141" y="475"/>
                    <a:pt x="203" y="626"/>
                  </a:cubicBezTo>
                  <a:cubicBezTo>
                    <a:pt x="237" y="707"/>
                    <a:pt x="302" y="937"/>
                    <a:pt x="424" y="937"/>
                  </a:cubicBezTo>
                  <a:cubicBezTo>
                    <a:pt x="441" y="937"/>
                    <a:pt x="459" y="933"/>
                    <a:pt x="479" y="923"/>
                  </a:cubicBezTo>
                  <a:cubicBezTo>
                    <a:pt x="503" y="909"/>
                    <a:pt x="527" y="873"/>
                    <a:pt x="523" y="846"/>
                  </a:cubicBezTo>
                  <a:cubicBezTo>
                    <a:pt x="522" y="840"/>
                    <a:pt x="521" y="835"/>
                    <a:pt x="521" y="830"/>
                  </a:cubicBezTo>
                  <a:lnTo>
                    <a:pt x="521" y="830"/>
                  </a:lnTo>
                  <a:cubicBezTo>
                    <a:pt x="521" y="829"/>
                    <a:pt x="520" y="820"/>
                    <a:pt x="516" y="796"/>
                  </a:cubicBezTo>
                  <a:cubicBezTo>
                    <a:pt x="512" y="772"/>
                    <a:pt x="503" y="749"/>
                    <a:pt x="497" y="725"/>
                  </a:cubicBezTo>
                  <a:cubicBezTo>
                    <a:pt x="476" y="646"/>
                    <a:pt x="459" y="569"/>
                    <a:pt x="445" y="490"/>
                  </a:cubicBezTo>
                  <a:cubicBezTo>
                    <a:pt x="421" y="359"/>
                    <a:pt x="418" y="129"/>
                    <a:pt x="312" y="34"/>
                  </a:cubicBezTo>
                  <a:cubicBezTo>
                    <a:pt x="287" y="12"/>
                    <a:pt x="257"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8"/>
            <p:cNvSpPr/>
            <p:nvPr/>
          </p:nvSpPr>
          <p:spPr>
            <a:xfrm>
              <a:off x="3316125" y="3230900"/>
              <a:ext cx="9350" cy="19300"/>
            </a:xfrm>
            <a:custGeom>
              <a:rect b="b" l="l" r="r" t="t"/>
              <a:pathLst>
                <a:path extrusionOk="0" h="772" w="374">
                  <a:moveTo>
                    <a:pt x="254" y="0"/>
                  </a:moveTo>
                  <a:cubicBezTo>
                    <a:pt x="230" y="0"/>
                    <a:pt x="205" y="11"/>
                    <a:pt x="182" y="37"/>
                  </a:cubicBezTo>
                  <a:cubicBezTo>
                    <a:pt x="74" y="158"/>
                    <a:pt x="44" y="275"/>
                    <a:pt x="24" y="434"/>
                  </a:cubicBezTo>
                  <a:cubicBezTo>
                    <a:pt x="14" y="527"/>
                    <a:pt x="0" y="608"/>
                    <a:pt x="38" y="686"/>
                  </a:cubicBezTo>
                  <a:cubicBezTo>
                    <a:pt x="44" y="697"/>
                    <a:pt x="50" y="710"/>
                    <a:pt x="58" y="719"/>
                  </a:cubicBezTo>
                  <a:cubicBezTo>
                    <a:pt x="61" y="726"/>
                    <a:pt x="61" y="729"/>
                    <a:pt x="64" y="733"/>
                  </a:cubicBezTo>
                  <a:lnTo>
                    <a:pt x="68" y="729"/>
                  </a:lnTo>
                  <a:cubicBezTo>
                    <a:pt x="93" y="755"/>
                    <a:pt x="126" y="772"/>
                    <a:pt x="161" y="772"/>
                  </a:cubicBezTo>
                  <a:cubicBezTo>
                    <a:pt x="181" y="772"/>
                    <a:pt x="201" y="766"/>
                    <a:pt x="221" y="754"/>
                  </a:cubicBezTo>
                  <a:cubicBezTo>
                    <a:pt x="303" y="703"/>
                    <a:pt x="309" y="620"/>
                    <a:pt x="316" y="530"/>
                  </a:cubicBezTo>
                  <a:cubicBezTo>
                    <a:pt x="327" y="402"/>
                    <a:pt x="347" y="270"/>
                    <a:pt x="365" y="142"/>
                  </a:cubicBezTo>
                  <a:cubicBezTo>
                    <a:pt x="373" y="73"/>
                    <a:pt x="317" y="0"/>
                    <a:pt x="2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8"/>
            <p:cNvSpPr/>
            <p:nvPr/>
          </p:nvSpPr>
          <p:spPr>
            <a:xfrm>
              <a:off x="3636725" y="3241975"/>
              <a:ext cx="33250" cy="31400"/>
            </a:xfrm>
            <a:custGeom>
              <a:rect b="b" l="l" r="r" t="t"/>
              <a:pathLst>
                <a:path extrusionOk="0" h="1256" w="1330">
                  <a:moveTo>
                    <a:pt x="241" y="0"/>
                  </a:moveTo>
                  <a:cubicBezTo>
                    <a:pt x="95" y="0"/>
                    <a:pt x="1" y="228"/>
                    <a:pt x="155" y="335"/>
                  </a:cubicBezTo>
                  <a:cubicBezTo>
                    <a:pt x="316" y="449"/>
                    <a:pt x="460" y="579"/>
                    <a:pt x="596" y="721"/>
                  </a:cubicBezTo>
                  <a:cubicBezTo>
                    <a:pt x="752" y="883"/>
                    <a:pt x="885" y="1139"/>
                    <a:pt x="1089" y="1237"/>
                  </a:cubicBezTo>
                  <a:cubicBezTo>
                    <a:pt x="1115" y="1249"/>
                    <a:pt x="1141" y="1255"/>
                    <a:pt x="1165" y="1255"/>
                  </a:cubicBezTo>
                  <a:cubicBezTo>
                    <a:pt x="1258" y="1255"/>
                    <a:pt x="1329" y="1173"/>
                    <a:pt x="1312" y="1067"/>
                  </a:cubicBezTo>
                  <a:cubicBezTo>
                    <a:pt x="1271" y="828"/>
                    <a:pt x="1023" y="623"/>
                    <a:pt x="858" y="458"/>
                  </a:cubicBezTo>
                  <a:cubicBezTo>
                    <a:pt x="699" y="298"/>
                    <a:pt x="522" y="155"/>
                    <a:pt x="333" y="30"/>
                  </a:cubicBezTo>
                  <a:cubicBezTo>
                    <a:pt x="301" y="9"/>
                    <a:pt x="270" y="0"/>
                    <a:pt x="2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8"/>
            <p:cNvSpPr/>
            <p:nvPr/>
          </p:nvSpPr>
          <p:spPr>
            <a:xfrm>
              <a:off x="3681200" y="3234975"/>
              <a:ext cx="22900" cy="25675"/>
            </a:xfrm>
            <a:custGeom>
              <a:rect b="b" l="l" r="r" t="t"/>
              <a:pathLst>
                <a:path extrusionOk="0" h="1027" w="916">
                  <a:moveTo>
                    <a:pt x="719" y="0"/>
                  </a:moveTo>
                  <a:cubicBezTo>
                    <a:pt x="694" y="0"/>
                    <a:pt x="668" y="8"/>
                    <a:pt x="644" y="26"/>
                  </a:cubicBezTo>
                  <a:cubicBezTo>
                    <a:pt x="395" y="207"/>
                    <a:pt x="308" y="543"/>
                    <a:pt x="103" y="767"/>
                  </a:cubicBezTo>
                  <a:cubicBezTo>
                    <a:pt x="1" y="876"/>
                    <a:pt x="101" y="1027"/>
                    <a:pt x="214" y="1027"/>
                  </a:cubicBezTo>
                  <a:cubicBezTo>
                    <a:pt x="249" y="1027"/>
                    <a:pt x="284" y="1013"/>
                    <a:pt x="316" y="980"/>
                  </a:cubicBezTo>
                  <a:cubicBezTo>
                    <a:pt x="423" y="871"/>
                    <a:pt x="507" y="744"/>
                    <a:pt x="588" y="614"/>
                  </a:cubicBezTo>
                  <a:cubicBezTo>
                    <a:pt x="670" y="481"/>
                    <a:pt x="768" y="361"/>
                    <a:pt x="853" y="231"/>
                  </a:cubicBezTo>
                  <a:cubicBezTo>
                    <a:pt x="915" y="133"/>
                    <a:pt x="822" y="0"/>
                    <a:pt x="7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8"/>
            <p:cNvSpPr/>
            <p:nvPr/>
          </p:nvSpPr>
          <p:spPr>
            <a:xfrm>
              <a:off x="3564400" y="3245800"/>
              <a:ext cx="13550" cy="25150"/>
            </a:xfrm>
            <a:custGeom>
              <a:rect b="b" l="l" r="r" t="t"/>
              <a:pathLst>
                <a:path extrusionOk="0" h="1006" w="542">
                  <a:moveTo>
                    <a:pt x="376" y="0"/>
                  </a:moveTo>
                  <a:cubicBezTo>
                    <a:pt x="317" y="0"/>
                    <a:pt x="256" y="34"/>
                    <a:pt x="240" y="98"/>
                  </a:cubicBezTo>
                  <a:cubicBezTo>
                    <a:pt x="207" y="237"/>
                    <a:pt x="165" y="379"/>
                    <a:pt x="125" y="518"/>
                  </a:cubicBezTo>
                  <a:cubicBezTo>
                    <a:pt x="89" y="636"/>
                    <a:pt x="12" y="725"/>
                    <a:pt x="6" y="849"/>
                  </a:cubicBezTo>
                  <a:cubicBezTo>
                    <a:pt x="1" y="949"/>
                    <a:pt x="86" y="1005"/>
                    <a:pt x="173" y="1005"/>
                  </a:cubicBezTo>
                  <a:cubicBezTo>
                    <a:pt x="185" y="1005"/>
                    <a:pt x="197" y="1004"/>
                    <a:pt x="209" y="1002"/>
                  </a:cubicBezTo>
                  <a:cubicBezTo>
                    <a:pt x="372" y="976"/>
                    <a:pt x="428" y="801"/>
                    <a:pt x="475" y="665"/>
                  </a:cubicBezTo>
                  <a:cubicBezTo>
                    <a:pt x="541" y="471"/>
                    <a:pt x="538" y="294"/>
                    <a:pt x="501" y="95"/>
                  </a:cubicBezTo>
                  <a:cubicBezTo>
                    <a:pt x="488" y="31"/>
                    <a:pt x="433" y="0"/>
                    <a:pt x="3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8"/>
            <p:cNvSpPr/>
            <p:nvPr/>
          </p:nvSpPr>
          <p:spPr>
            <a:xfrm>
              <a:off x="2071100" y="3289250"/>
              <a:ext cx="21425" cy="28150"/>
            </a:xfrm>
            <a:custGeom>
              <a:rect b="b" l="l" r="r" t="t"/>
              <a:pathLst>
                <a:path extrusionOk="0" h="1126" w="857">
                  <a:moveTo>
                    <a:pt x="49" y="0"/>
                  </a:moveTo>
                  <a:cubicBezTo>
                    <a:pt x="26" y="0"/>
                    <a:pt x="1" y="28"/>
                    <a:pt x="18" y="52"/>
                  </a:cubicBezTo>
                  <a:cubicBezTo>
                    <a:pt x="258" y="392"/>
                    <a:pt x="485" y="740"/>
                    <a:pt x="706" y="1094"/>
                  </a:cubicBezTo>
                  <a:cubicBezTo>
                    <a:pt x="720" y="1116"/>
                    <a:pt x="741" y="1126"/>
                    <a:pt x="761" y="1126"/>
                  </a:cubicBezTo>
                  <a:cubicBezTo>
                    <a:pt x="809" y="1126"/>
                    <a:pt x="857" y="1076"/>
                    <a:pt x="821" y="1026"/>
                  </a:cubicBezTo>
                  <a:cubicBezTo>
                    <a:pt x="579" y="681"/>
                    <a:pt x="331" y="341"/>
                    <a:pt x="71" y="11"/>
                  </a:cubicBezTo>
                  <a:cubicBezTo>
                    <a:pt x="65" y="4"/>
                    <a:pt x="57" y="0"/>
                    <a:pt x="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8"/>
            <p:cNvSpPr/>
            <p:nvPr/>
          </p:nvSpPr>
          <p:spPr>
            <a:xfrm>
              <a:off x="2097900" y="3282925"/>
              <a:ext cx="10225" cy="25000"/>
            </a:xfrm>
            <a:custGeom>
              <a:rect b="b" l="l" r="r" t="t"/>
              <a:pathLst>
                <a:path extrusionOk="0" h="1000" w="409">
                  <a:moveTo>
                    <a:pt x="307" y="1"/>
                  </a:moveTo>
                  <a:cubicBezTo>
                    <a:pt x="280" y="1"/>
                    <a:pt x="252" y="13"/>
                    <a:pt x="234" y="39"/>
                  </a:cubicBezTo>
                  <a:cubicBezTo>
                    <a:pt x="73" y="281"/>
                    <a:pt x="12" y="614"/>
                    <a:pt x="3" y="901"/>
                  </a:cubicBezTo>
                  <a:cubicBezTo>
                    <a:pt x="1" y="967"/>
                    <a:pt x="51" y="1000"/>
                    <a:pt x="101" y="1000"/>
                  </a:cubicBezTo>
                  <a:cubicBezTo>
                    <a:pt x="152" y="1000"/>
                    <a:pt x="203" y="967"/>
                    <a:pt x="204" y="901"/>
                  </a:cubicBezTo>
                  <a:cubicBezTo>
                    <a:pt x="209" y="612"/>
                    <a:pt x="302" y="375"/>
                    <a:pt x="390" y="104"/>
                  </a:cubicBezTo>
                  <a:cubicBezTo>
                    <a:pt x="409" y="42"/>
                    <a:pt x="359" y="1"/>
                    <a:pt x="3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8"/>
            <p:cNvSpPr/>
            <p:nvPr/>
          </p:nvSpPr>
          <p:spPr>
            <a:xfrm>
              <a:off x="2077650" y="3268275"/>
              <a:ext cx="9750" cy="28275"/>
            </a:xfrm>
            <a:custGeom>
              <a:rect b="b" l="l" r="r" t="t"/>
              <a:pathLst>
                <a:path extrusionOk="0" h="1131" w="390">
                  <a:moveTo>
                    <a:pt x="195" y="0"/>
                  </a:moveTo>
                  <a:cubicBezTo>
                    <a:pt x="121" y="0"/>
                    <a:pt x="48" y="52"/>
                    <a:pt x="36" y="155"/>
                  </a:cubicBezTo>
                  <a:cubicBezTo>
                    <a:pt x="1" y="428"/>
                    <a:pt x="23" y="699"/>
                    <a:pt x="36" y="976"/>
                  </a:cubicBezTo>
                  <a:cubicBezTo>
                    <a:pt x="40" y="1079"/>
                    <a:pt x="118" y="1130"/>
                    <a:pt x="196" y="1130"/>
                  </a:cubicBezTo>
                  <a:cubicBezTo>
                    <a:pt x="273" y="1130"/>
                    <a:pt x="351" y="1079"/>
                    <a:pt x="355" y="976"/>
                  </a:cubicBezTo>
                  <a:cubicBezTo>
                    <a:pt x="367" y="701"/>
                    <a:pt x="389" y="428"/>
                    <a:pt x="355" y="155"/>
                  </a:cubicBezTo>
                  <a:cubicBezTo>
                    <a:pt x="343" y="52"/>
                    <a:pt x="269" y="0"/>
                    <a:pt x="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8"/>
            <p:cNvSpPr/>
            <p:nvPr/>
          </p:nvSpPr>
          <p:spPr>
            <a:xfrm>
              <a:off x="1909675" y="3235625"/>
              <a:ext cx="36150" cy="27250"/>
            </a:xfrm>
            <a:custGeom>
              <a:rect b="b" l="l" r="r" t="t"/>
              <a:pathLst>
                <a:path extrusionOk="0" h="1090" w="1446">
                  <a:moveTo>
                    <a:pt x="156" y="1"/>
                  </a:moveTo>
                  <a:cubicBezTo>
                    <a:pt x="73" y="1"/>
                    <a:pt x="1" y="101"/>
                    <a:pt x="42" y="193"/>
                  </a:cubicBezTo>
                  <a:cubicBezTo>
                    <a:pt x="227" y="592"/>
                    <a:pt x="617" y="881"/>
                    <a:pt x="1001" y="1073"/>
                  </a:cubicBezTo>
                  <a:cubicBezTo>
                    <a:pt x="1024" y="1085"/>
                    <a:pt x="1047" y="1090"/>
                    <a:pt x="1068" y="1090"/>
                  </a:cubicBezTo>
                  <a:cubicBezTo>
                    <a:pt x="1181" y="1090"/>
                    <a:pt x="1260" y="951"/>
                    <a:pt x="1190" y="863"/>
                  </a:cubicBezTo>
                  <a:cubicBezTo>
                    <a:pt x="1166" y="765"/>
                    <a:pt x="1162" y="673"/>
                    <a:pt x="1196" y="570"/>
                  </a:cubicBezTo>
                  <a:cubicBezTo>
                    <a:pt x="1233" y="464"/>
                    <a:pt x="1323" y="385"/>
                    <a:pt x="1387" y="296"/>
                  </a:cubicBezTo>
                  <a:cubicBezTo>
                    <a:pt x="1446" y="215"/>
                    <a:pt x="1361" y="103"/>
                    <a:pt x="1274" y="103"/>
                  </a:cubicBezTo>
                  <a:cubicBezTo>
                    <a:pt x="1254" y="103"/>
                    <a:pt x="1233" y="109"/>
                    <a:pt x="1214" y="124"/>
                  </a:cubicBezTo>
                  <a:cubicBezTo>
                    <a:pt x="1028" y="266"/>
                    <a:pt x="927" y="462"/>
                    <a:pt x="910" y="676"/>
                  </a:cubicBezTo>
                  <a:cubicBezTo>
                    <a:pt x="661" y="494"/>
                    <a:pt x="461" y="269"/>
                    <a:pt x="242" y="40"/>
                  </a:cubicBezTo>
                  <a:cubicBezTo>
                    <a:pt x="215" y="13"/>
                    <a:pt x="185"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8"/>
            <p:cNvSpPr/>
            <p:nvPr/>
          </p:nvSpPr>
          <p:spPr>
            <a:xfrm>
              <a:off x="1884575" y="3260175"/>
              <a:ext cx="29450" cy="15750"/>
            </a:xfrm>
            <a:custGeom>
              <a:rect b="b" l="l" r="r" t="t"/>
              <a:pathLst>
                <a:path extrusionOk="0" h="630" w="1178">
                  <a:moveTo>
                    <a:pt x="222" y="1"/>
                  </a:moveTo>
                  <a:cubicBezTo>
                    <a:pt x="60" y="1"/>
                    <a:pt x="0" y="278"/>
                    <a:pt x="189" y="336"/>
                  </a:cubicBezTo>
                  <a:cubicBezTo>
                    <a:pt x="425" y="412"/>
                    <a:pt x="650" y="507"/>
                    <a:pt x="875" y="613"/>
                  </a:cubicBezTo>
                  <a:cubicBezTo>
                    <a:pt x="899" y="624"/>
                    <a:pt x="921" y="629"/>
                    <a:pt x="943" y="629"/>
                  </a:cubicBezTo>
                  <a:cubicBezTo>
                    <a:pt x="1082" y="629"/>
                    <a:pt x="1177" y="429"/>
                    <a:pt x="1027" y="350"/>
                  </a:cubicBezTo>
                  <a:cubicBezTo>
                    <a:pt x="782" y="221"/>
                    <a:pt x="537" y="107"/>
                    <a:pt x="278" y="11"/>
                  </a:cubicBezTo>
                  <a:cubicBezTo>
                    <a:pt x="258" y="4"/>
                    <a:pt x="240" y="1"/>
                    <a:pt x="2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8"/>
            <p:cNvSpPr/>
            <p:nvPr/>
          </p:nvSpPr>
          <p:spPr>
            <a:xfrm>
              <a:off x="2212725" y="3268575"/>
              <a:ext cx="20200" cy="27775"/>
            </a:xfrm>
            <a:custGeom>
              <a:rect b="b" l="l" r="r" t="t"/>
              <a:pathLst>
                <a:path extrusionOk="0" h="1111" w="808">
                  <a:moveTo>
                    <a:pt x="634" y="1"/>
                  </a:moveTo>
                  <a:cubicBezTo>
                    <a:pt x="610" y="1"/>
                    <a:pt x="586" y="7"/>
                    <a:pt x="561" y="20"/>
                  </a:cubicBezTo>
                  <a:cubicBezTo>
                    <a:pt x="387" y="112"/>
                    <a:pt x="289" y="232"/>
                    <a:pt x="204" y="407"/>
                  </a:cubicBezTo>
                  <a:cubicBezTo>
                    <a:pt x="136" y="551"/>
                    <a:pt x="71" y="704"/>
                    <a:pt x="35" y="859"/>
                  </a:cubicBezTo>
                  <a:cubicBezTo>
                    <a:pt x="0" y="1011"/>
                    <a:pt x="122" y="1110"/>
                    <a:pt x="241" y="1110"/>
                  </a:cubicBezTo>
                  <a:cubicBezTo>
                    <a:pt x="319" y="1110"/>
                    <a:pt x="396" y="1067"/>
                    <a:pt x="425" y="967"/>
                  </a:cubicBezTo>
                  <a:cubicBezTo>
                    <a:pt x="458" y="846"/>
                    <a:pt x="514" y="734"/>
                    <a:pt x="572" y="624"/>
                  </a:cubicBezTo>
                  <a:cubicBezTo>
                    <a:pt x="607" y="559"/>
                    <a:pt x="646" y="498"/>
                    <a:pt x="681" y="436"/>
                  </a:cubicBezTo>
                  <a:cubicBezTo>
                    <a:pt x="716" y="368"/>
                    <a:pt x="723" y="288"/>
                    <a:pt x="758" y="217"/>
                  </a:cubicBezTo>
                  <a:cubicBezTo>
                    <a:pt x="807" y="112"/>
                    <a:pt x="733" y="1"/>
                    <a:pt x="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8"/>
            <p:cNvSpPr/>
            <p:nvPr/>
          </p:nvSpPr>
          <p:spPr>
            <a:xfrm>
              <a:off x="2237950" y="3268175"/>
              <a:ext cx="21375" cy="18475"/>
            </a:xfrm>
            <a:custGeom>
              <a:rect b="b" l="l" r="r" t="t"/>
              <a:pathLst>
                <a:path extrusionOk="0" h="739" w="855">
                  <a:moveTo>
                    <a:pt x="647" y="0"/>
                  </a:moveTo>
                  <a:cubicBezTo>
                    <a:pt x="622" y="0"/>
                    <a:pt x="595" y="7"/>
                    <a:pt x="569" y="22"/>
                  </a:cubicBezTo>
                  <a:cubicBezTo>
                    <a:pt x="387" y="130"/>
                    <a:pt x="280" y="323"/>
                    <a:pt x="103" y="437"/>
                  </a:cubicBezTo>
                  <a:cubicBezTo>
                    <a:pt x="47" y="472"/>
                    <a:pt x="0" y="550"/>
                    <a:pt x="29" y="618"/>
                  </a:cubicBezTo>
                  <a:cubicBezTo>
                    <a:pt x="35" y="630"/>
                    <a:pt x="39" y="643"/>
                    <a:pt x="44" y="656"/>
                  </a:cubicBezTo>
                  <a:cubicBezTo>
                    <a:pt x="69" y="716"/>
                    <a:pt x="110" y="738"/>
                    <a:pt x="158" y="738"/>
                  </a:cubicBezTo>
                  <a:cubicBezTo>
                    <a:pt x="292" y="738"/>
                    <a:pt x="482" y="558"/>
                    <a:pt x="537" y="513"/>
                  </a:cubicBezTo>
                  <a:cubicBezTo>
                    <a:pt x="635" y="429"/>
                    <a:pt x="720" y="354"/>
                    <a:pt x="786" y="242"/>
                  </a:cubicBezTo>
                  <a:cubicBezTo>
                    <a:pt x="854" y="130"/>
                    <a:pt x="760" y="0"/>
                    <a:pt x="6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8"/>
            <p:cNvSpPr/>
            <p:nvPr/>
          </p:nvSpPr>
          <p:spPr>
            <a:xfrm>
              <a:off x="1867975" y="3284425"/>
              <a:ext cx="26075" cy="17525"/>
            </a:xfrm>
            <a:custGeom>
              <a:rect b="b" l="l" r="r" t="t"/>
              <a:pathLst>
                <a:path extrusionOk="0" h="701" w="1043">
                  <a:moveTo>
                    <a:pt x="183" y="1"/>
                  </a:moveTo>
                  <a:cubicBezTo>
                    <a:pt x="80" y="1"/>
                    <a:pt x="1" y="136"/>
                    <a:pt x="91" y="213"/>
                  </a:cubicBezTo>
                  <a:cubicBezTo>
                    <a:pt x="286" y="384"/>
                    <a:pt x="481" y="558"/>
                    <a:pt x="711" y="679"/>
                  </a:cubicBezTo>
                  <a:cubicBezTo>
                    <a:pt x="738" y="694"/>
                    <a:pt x="765" y="700"/>
                    <a:pt x="791" y="700"/>
                  </a:cubicBezTo>
                  <a:cubicBezTo>
                    <a:pt x="942" y="700"/>
                    <a:pt x="1043" y="477"/>
                    <a:pt x="878" y="390"/>
                  </a:cubicBezTo>
                  <a:cubicBezTo>
                    <a:pt x="647" y="266"/>
                    <a:pt x="473" y="71"/>
                    <a:pt x="213" y="5"/>
                  </a:cubicBezTo>
                  <a:cubicBezTo>
                    <a:pt x="203" y="2"/>
                    <a:pt x="193" y="1"/>
                    <a:pt x="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8"/>
            <p:cNvSpPr/>
            <p:nvPr/>
          </p:nvSpPr>
          <p:spPr>
            <a:xfrm>
              <a:off x="1687525" y="3295675"/>
              <a:ext cx="42325" cy="19775"/>
            </a:xfrm>
            <a:custGeom>
              <a:rect b="b" l="l" r="r" t="t"/>
              <a:pathLst>
                <a:path extrusionOk="0" h="791" w="1693">
                  <a:moveTo>
                    <a:pt x="121" y="1"/>
                  </a:moveTo>
                  <a:cubicBezTo>
                    <a:pt x="43" y="1"/>
                    <a:pt x="0" y="117"/>
                    <a:pt x="79" y="157"/>
                  </a:cubicBezTo>
                  <a:cubicBezTo>
                    <a:pt x="315" y="278"/>
                    <a:pt x="552" y="383"/>
                    <a:pt x="797" y="485"/>
                  </a:cubicBezTo>
                  <a:cubicBezTo>
                    <a:pt x="1033" y="583"/>
                    <a:pt x="1280" y="742"/>
                    <a:pt x="1533" y="789"/>
                  </a:cubicBezTo>
                  <a:cubicBezTo>
                    <a:pt x="1538" y="790"/>
                    <a:pt x="1544" y="790"/>
                    <a:pt x="1549" y="790"/>
                  </a:cubicBezTo>
                  <a:cubicBezTo>
                    <a:pt x="1626" y="790"/>
                    <a:pt x="1692" y="697"/>
                    <a:pt x="1623" y="633"/>
                  </a:cubicBezTo>
                  <a:cubicBezTo>
                    <a:pt x="1446" y="477"/>
                    <a:pt x="1198" y="403"/>
                    <a:pt x="985" y="312"/>
                  </a:cubicBezTo>
                  <a:cubicBezTo>
                    <a:pt x="707" y="193"/>
                    <a:pt x="433" y="89"/>
                    <a:pt x="144" y="4"/>
                  </a:cubicBezTo>
                  <a:cubicBezTo>
                    <a:pt x="136" y="2"/>
                    <a:pt x="128"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8"/>
            <p:cNvSpPr/>
            <p:nvPr/>
          </p:nvSpPr>
          <p:spPr>
            <a:xfrm>
              <a:off x="1730550" y="3309075"/>
              <a:ext cx="18250" cy="25275"/>
            </a:xfrm>
            <a:custGeom>
              <a:rect b="b" l="l" r="r" t="t"/>
              <a:pathLst>
                <a:path extrusionOk="0" h="1011" w="730">
                  <a:moveTo>
                    <a:pt x="552" y="0"/>
                  </a:moveTo>
                  <a:cubicBezTo>
                    <a:pt x="508" y="0"/>
                    <a:pt x="464" y="15"/>
                    <a:pt x="432" y="44"/>
                  </a:cubicBezTo>
                  <a:cubicBezTo>
                    <a:pt x="300" y="165"/>
                    <a:pt x="246" y="321"/>
                    <a:pt x="165" y="480"/>
                  </a:cubicBezTo>
                  <a:cubicBezTo>
                    <a:pt x="132" y="548"/>
                    <a:pt x="96" y="616"/>
                    <a:pt x="58" y="679"/>
                  </a:cubicBezTo>
                  <a:cubicBezTo>
                    <a:pt x="38" y="713"/>
                    <a:pt x="16" y="740"/>
                    <a:pt x="7" y="776"/>
                  </a:cubicBezTo>
                  <a:cubicBezTo>
                    <a:pt x="1" y="795"/>
                    <a:pt x="9" y="913"/>
                    <a:pt x="12" y="913"/>
                  </a:cubicBezTo>
                  <a:cubicBezTo>
                    <a:pt x="13" y="913"/>
                    <a:pt x="14" y="904"/>
                    <a:pt x="14" y="880"/>
                  </a:cubicBezTo>
                  <a:cubicBezTo>
                    <a:pt x="14" y="942"/>
                    <a:pt x="68" y="1008"/>
                    <a:pt x="135" y="1008"/>
                  </a:cubicBezTo>
                  <a:cubicBezTo>
                    <a:pt x="137" y="1008"/>
                    <a:pt x="139" y="1008"/>
                    <a:pt x="141" y="1008"/>
                  </a:cubicBezTo>
                  <a:cubicBezTo>
                    <a:pt x="140" y="1008"/>
                    <a:pt x="137" y="1005"/>
                    <a:pt x="137" y="1005"/>
                  </a:cubicBezTo>
                  <a:lnTo>
                    <a:pt x="137" y="1005"/>
                  </a:lnTo>
                  <a:cubicBezTo>
                    <a:pt x="154" y="1009"/>
                    <a:pt x="170" y="1011"/>
                    <a:pt x="186" y="1011"/>
                  </a:cubicBezTo>
                  <a:cubicBezTo>
                    <a:pt x="251" y="1011"/>
                    <a:pt x="304" y="976"/>
                    <a:pt x="347" y="920"/>
                  </a:cubicBezTo>
                  <a:cubicBezTo>
                    <a:pt x="512" y="702"/>
                    <a:pt x="695" y="437"/>
                    <a:pt x="719" y="164"/>
                  </a:cubicBezTo>
                  <a:cubicBezTo>
                    <a:pt x="729" y="58"/>
                    <a:pt x="641" y="0"/>
                    <a:pt x="5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8"/>
            <p:cNvSpPr/>
            <p:nvPr/>
          </p:nvSpPr>
          <p:spPr>
            <a:xfrm>
              <a:off x="1722500" y="3277575"/>
              <a:ext cx="9250" cy="18575"/>
            </a:xfrm>
            <a:custGeom>
              <a:rect b="b" l="l" r="r" t="t"/>
              <a:pathLst>
                <a:path extrusionOk="0" h="743" w="370">
                  <a:moveTo>
                    <a:pt x="255" y="1"/>
                  </a:moveTo>
                  <a:cubicBezTo>
                    <a:pt x="240" y="1"/>
                    <a:pt x="225" y="4"/>
                    <a:pt x="212" y="11"/>
                  </a:cubicBezTo>
                  <a:cubicBezTo>
                    <a:pt x="0" y="127"/>
                    <a:pt x="17" y="392"/>
                    <a:pt x="13" y="604"/>
                  </a:cubicBezTo>
                  <a:cubicBezTo>
                    <a:pt x="11" y="696"/>
                    <a:pt x="84" y="742"/>
                    <a:pt x="156" y="742"/>
                  </a:cubicBezTo>
                  <a:cubicBezTo>
                    <a:pt x="228" y="742"/>
                    <a:pt x="301" y="696"/>
                    <a:pt x="298" y="604"/>
                  </a:cubicBezTo>
                  <a:cubicBezTo>
                    <a:pt x="297" y="442"/>
                    <a:pt x="292" y="270"/>
                    <a:pt x="348" y="115"/>
                  </a:cubicBezTo>
                  <a:cubicBezTo>
                    <a:pt x="370" y="50"/>
                    <a:pt x="312" y="1"/>
                    <a:pt x="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8"/>
            <p:cNvSpPr/>
            <p:nvPr/>
          </p:nvSpPr>
          <p:spPr>
            <a:xfrm>
              <a:off x="2373300" y="3320950"/>
              <a:ext cx="12800" cy="27475"/>
            </a:xfrm>
            <a:custGeom>
              <a:rect b="b" l="l" r="r" t="t"/>
              <a:pathLst>
                <a:path extrusionOk="0" h="1099" w="512">
                  <a:moveTo>
                    <a:pt x="256" y="0"/>
                  </a:moveTo>
                  <a:cubicBezTo>
                    <a:pt x="202" y="0"/>
                    <a:pt x="146" y="20"/>
                    <a:pt x="114" y="59"/>
                  </a:cubicBezTo>
                  <a:cubicBezTo>
                    <a:pt x="1" y="201"/>
                    <a:pt x="16" y="331"/>
                    <a:pt x="22" y="501"/>
                  </a:cubicBezTo>
                  <a:cubicBezTo>
                    <a:pt x="28" y="631"/>
                    <a:pt x="32" y="759"/>
                    <a:pt x="37" y="886"/>
                  </a:cubicBezTo>
                  <a:cubicBezTo>
                    <a:pt x="42" y="1028"/>
                    <a:pt x="148" y="1099"/>
                    <a:pt x="255" y="1099"/>
                  </a:cubicBezTo>
                  <a:cubicBezTo>
                    <a:pt x="361" y="1099"/>
                    <a:pt x="468" y="1028"/>
                    <a:pt x="474" y="886"/>
                  </a:cubicBezTo>
                  <a:cubicBezTo>
                    <a:pt x="478" y="758"/>
                    <a:pt x="483" y="629"/>
                    <a:pt x="489" y="501"/>
                  </a:cubicBezTo>
                  <a:cubicBezTo>
                    <a:pt x="497" y="331"/>
                    <a:pt x="512" y="201"/>
                    <a:pt x="395" y="59"/>
                  </a:cubicBezTo>
                  <a:cubicBezTo>
                    <a:pt x="365" y="20"/>
                    <a:pt x="311" y="0"/>
                    <a:pt x="2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8"/>
            <p:cNvSpPr/>
            <p:nvPr/>
          </p:nvSpPr>
          <p:spPr>
            <a:xfrm>
              <a:off x="2406725" y="3362900"/>
              <a:ext cx="15725" cy="21750"/>
            </a:xfrm>
            <a:custGeom>
              <a:rect b="b" l="l" r="r" t="t"/>
              <a:pathLst>
                <a:path extrusionOk="0" h="870" w="629">
                  <a:moveTo>
                    <a:pt x="473" y="1"/>
                  </a:moveTo>
                  <a:cubicBezTo>
                    <a:pt x="390" y="1"/>
                    <a:pt x="302" y="56"/>
                    <a:pt x="289" y="163"/>
                  </a:cubicBezTo>
                  <a:cubicBezTo>
                    <a:pt x="273" y="302"/>
                    <a:pt x="153" y="458"/>
                    <a:pt x="85" y="576"/>
                  </a:cubicBezTo>
                  <a:cubicBezTo>
                    <a:pt x="1" y="728"/>
                    <a:pt x="144" y="869"/>
                    <a:pt x="274" y="869"/>
                  </a:cubicBezTo>
                  <a:cubicBezTo>
                    <a:pt x="333" y="869"/>
                    <a:pt x="388" y="840"/>
                    <a:pt x="419" y="771"/>
                  </a:cubicBezTo>
                  <a:cubicBezTo>
                    <a:pt x="506" y="580"/>
                    <a:pt x="621" y="373"/>
                    <a:pt x="625" y="160"/>
                  </a:cubicBezTo>
                  <a:cubicBezTo>
                    <a:pt x="628" y="52"/>
                    <a:pt x="553" y="1"/>
                    <a:pt x="4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8"/>
            <p:cNvSpPr/>
            <p:nvPr/>
          </p:nvSpPr>
          <p:spPr>
            <a:xfrm>
              <a:off x="2164225" y="3388675"/>
              <a:ext cx="27425" cy="23975"/>
            </a:xfrm>
            <a:custGeom>
              <a:rect b="b" l="l" r="r" t="t"/>
              <a:pathLst>
                <a:path extrusionOk="0" h="959" w="1097">
                  <a:moveTo>
                    <a:pt x="219" y="0"/>
                  </a:moveTo>
                  <a:cubicBezTo>
                    <a:pt x="97" y="0"/>
                    <a:pt x="0" y="148"/>
                    <a:pt x="104" y="269"/>
                  </a:cubicBezTo>
                  <a:cubicBezTo>
                    <a:pt x="292" y="490"/>
                    <a:pt x="500" y="693"/>
                    <a:pt x="702" y="903"/>
                  </a:cubicBezTo>
                  <a:cubicBezTo>
                    <a:pt x="739" y="942"/>
                    <a:pt x="782" y="958"/>
                    <a:pt x="824" y="958"/>
                  </a:cubicBezTo>
                  <a:cubicBezTo>
                    <a:pt x="966" y="958"/>
                    <a:pt x="1096" y="769"/>
                    <a:pt x="962" y="641"/>
                  </a:cubicBezTo>
                  <a:cubicBezTo>
                    <a:pt x="754" y="442"/>
                    <a:pt x="550" y="231"/>
                    <a:pt x="329" y="44"/>
                  </a:cubicBezTo>
                  <a:cubicBezTo>
                    <a:pt x="293" y="13"/>
                    <a:pt x="255"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8"/>
            <p:cNvSpPr/>
            <p:nvPr/>
          </p:nvSpPr>
          <p:spPr>
            <a:xfrm>
              <a:off x="3171750" y="3299450"/>
              <a:ext cx="10725" cy="27850"/>
            </a:xfrm>
            <a:custGeom>
              <a:rect b="b" l="l" r="r" t="t"/>
              <a:pathLst>
                <a:path extrusionOk="0" h="1114" w="429">
                  <a:moveTo>
                    <a:pt x="188" y="1"/>
                  </a:moveTo>
                  <a:cubicBezTo>
                    <a:pt x="121" y="1"/>
                    <a:pt x="54" y="46"/>
                    <a:pt x="49" y="139"/>
                  </a:cubicBezTo>
                  <a:cubicBezTo>
                    <a:pt x="34" y="405"/>
                    <a:pt x="119" y="653"/>
                    <a:pt x="37" y="916"/>
                  </a:cubicBezTo>
                  <a:cubicBezTo>
                    <a:pt x="1" y="1035"/>
                    <a:pt x="100" y="1113"/>
                    <a:pt x="197" y="1113"/>
                  </a:cubicBezTo>
                  <a:cubicBezTo>
                    <a:pt x="261" y="1113"/>
                    <a:pt x="323" y="1079"/>
                    <a:pt x="346" y="1001"/>
                  </a:cubicBezTo>
                  <a:cubicBezTo>
                    <a:pt x="429" y="709"/>
                    <a:pt x="365" y="432"/>
                    <a:pt x="335" y="139"/>
                  </a:cubicBezTo>
                  <a:cubicBezTo>
                    <a:pt x="326" y="47"/>
                    <a:pt x="256"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8"/>
            <p:cNvSpPr/>
            <p:nvPr/>
          </p:nvSpPr>
          <p:spPr>
            <a:xfrm>
              <a:off x="2854625" y="3291700"/>
              <a:ext cx="21700" cy="27275"/>
            </a:xfrm>
            <a:custGeom>
              <a:rect b="b" l="l" r="r" t="t"/>
              <a:pathLst>
                <a:path extrusionOk="0" h="1091" w="868">
                  <a:moveTo>
                    <a:pt x="270" y="1"/>
                  </a:moveTo>
                  <a:cubicBezTo>
                    <a:pt x="236" y="1"/>
                    <a:pt x="203" y="14"/>
                    <a:pt x="169" y="40"/>
                  </a:cubicBezTo>
                  <a:cubicBezTo>
                    <a:pt x="1" y="170"/>
                    <a:pt x="39" y="521"/>
                    <a:pt x="69" y="707"/>
                  </a:cubicBezTo>
                  <a:cubicBezTo>
                    <a:pt x="86" y="803"/>
                    <a:pt x="116" y="1077"/>
                    <a:pt x="253" y="1077"/>
                  </a:cubicBezTo>
                  <a:cubicBezTo>
                    <a:pt x="275" y="1077"/>
                    <a:pt x="299" y="1071"/>
                    <a:pt x="326" y="1055"/>
                  </a:cubicBezTo>
                  <a:cubicBezTo>
                    <a:pt x="341" y="1048"/>
                    <a:pt x="347" y="1033"/>
                    <a:pt x="358" y="1023"/>
                  </a:cubicBezTo>
                  <a:cubicBezTo>
                    <a:pt x="382" y="1067"/>
                    <a:pt x="429" y="1091"/>
                    <a:pt x="476" y="1091"/>
                  </a:cubicBezTo>
                  <a:cubicBezTo>
                    <a:pt x="522" y="1091"/>
                    <a:pt x="568" y="1068"/>
                    <a:pt x="592" y="1020"/>
                  </a:cubicBezTo>
                  <a:cubicBezTo>
                    <a:pt x="595" y="1020"/>
                    <a:pt x="597" y="1020"/>
                    <a:pt x="598" y="1020"/>
                  </a:cubicBezTo>
                  <a:lnTo>
                    <a:pt x="598" y="1020"/>
                  </a:lnTo>
                  <a:cubicBezTo>
                    <a:pt x="625" y="1033"/>
                    <a:pt x="653" y="1038"/>
                    <a:pt x="681" y="1038"/>
                  </a:cubicBezTo>
                  <a:cubicBezTo>
                    <a:pt x="777" y="1038"/>
                    <a:pt x="866" y="969"/>
                    <a:pt x="866" y="859"/>
                  </a:cubicBezTo>
                  <a:cubicBezTo>
                    <a:pt x="867" y="748"/>
                    <a:pt x="777" y="677"/>
                    <a:pt x="680" y="677"/>
                  </a:cubicBezTo>
                  <a:cubicBezTo>
                    <a:pt x="649" y="677"/>
                    <a:pt x="617" y="684"/>
                    <a:pt x="588" y="700"/>
                  </a:cubicBezTo>
                  <a:cubicBezTo>
                    <a:pt x="551" y="719"/>
                    <a:pt x="509" y="724"/>
                    <a:pt x="471" y="738"/>
                  </a:cubicBezTo>
                  <a:cubicBezTo>
                    <a:pt x="477" y="694"/>
                    <a:pt x="482" y="653"/>
                    <a:pt x="486" y="612"/>
                  </a:cubicBezTo>
                  <a:cubicBezTo>
                    <a:pt x="514" y="452"/>
                    <a:pt x="512" y="148"/>
                    <a:pt x="371" y="40"/>
                  </a:cubicBezTo>
                  <a:cubicBezTo>
                    <a:pt x="337" y="14"/>
                    <a:pt x="304" y="1"/>
                    <a:pt x="2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8"/>
            <p:cNvSpPr/>
            <p:nvPr/>
          </p:nvSpPr>
          <p:spPr>
            <a:xfrm>
              <a:off x="3477575" y="3287875"/>
              <a:ext cx="8975" cy="26400"/>
            </a:xfrm>
            <a:custGeom>
              <a:rect b="b" l="l" r="r" t="t"/>
              <a:pathLst>
                <a:path extrusionOk="0" h="1056" w="359">
                  <a:moveTo>
                    <a:pt x="251" y="1"/>
                  </a:moveTo>
                  <a:cubicBezTo>
                    <a:pt x="232" y="1"/>
                    <a:pt x="213" y="9"/>
                    <a:pt x="197" y="30"/>
                  </a:cubicBezTo>
                  <a:cubicBezTo>
                    <a:pt x="55" y="210"/>
                    <a:pt x="0" y="385"/>
                    <a:pt x="14" y="617"/>
                  </a:cubicBezTo>
                  <a:cubicBezTo>
                    <a:pt x="23" y="768"/>
                    <a:pt x="85" y="1004"/>
                    <a:pt x="247" y="1054"/>
                  </a:cubicBezTo>
                  <a:cubicBezTo>
                    <a:pt x="251" y="1055"/>
                    <a:pt x="254" y="1056"/>
                    <a:pt x="258" y="1056"/>
                  </a:cubicBezTo>
                  <a:cubicBezTo>
                    <a:pt x="284" y="1056"/>
                    <a:pt x="302" y="1028"/>
                    <a:pt x="297" y="1003"/>
                  </a:cubicBezTo>
                  <a:cubicBezTo>
                    <a:pt x="270" y="865"/>
                    <a:pt x="195" y="768"/>
                    <a:pt x="194" y="617"/>
                  </a:cubicBezTo>
                  <a:cubicBezTo>
                    <a:pt x="191" y="460"/>
                    <a:pt x="262" y="275"/>
                    <a:pt x="330" y="133"/>
                  </a:cubicBezTo>
                  <a:cubicBezTo>
                    <a:pt x="358" y="72"/>
                    <a:pt x="305"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8"/>
            <p:cNvSpPr/>
            <p:nvPr/>
          </p:nvSpPr>
          <p:spPr>
            <a:xfrm>
              <a:off x="3825050" y="3292825"/>
              <a:ext cx="28350" cy="21300"/>
            </a:xfrm>
            <a:custGeom>
              <a:rect b="b" l="l" r="r" t="t"/>
              <a:pathLst>
                <a:path extrusionOk="0" h="852" w="1134">
                  <a:moveTo>
                    <a:pt x="1020" y="1"/>
                  </a:moveTo>
                  <a:cubicBezTo>
                    <a:pt x="1010" y="1"/>
                    <a:pt x="1000" y="2"/>
                    <a:pt x="988" y="6"/>
                  </a:cubicBezTo>
                  <a:cubicBezTo>
                    <a:pt x="648" y="118"/>
                    <a:pt x="421" y="407"/>
                    <a:pt x="123" y="594"/>
                  </a:cubicBezTo>
                  <a:cubicBezTo>
                    <a:pt x="0" y="673"/>
                    <a:pt x="82" y="852"/>
                    <a:pt x="191" y="852"/>
                  </a:cubicBezTo>
                  <a:cubicBezTo>
                    <a:pt x="213" y="852"/>
                    <a:pt x="236" y="844"/>
                    <a:pt x="259" y="827"/>
                  </a:cubicBezTo>
                  <a:cubicBezTo>
                    <a:pt x="523" y="629"/>
                    <a:pt x="728" y="314"/>
                    <a:pt x="1037" y="184"/>
                  </a:cubicBezTo>
                  <a:cubicBezTo>
                    <a:pt x="1134" y="145"/>
                    <a:pt x="1111" y="1"/>
                    <a:pt x="10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8"/>
            <p:cNvSpPr/>
            <p:nvPr/>
          </p:nvSpPr>
          <p:spPr>
            <a:xfrm>
              <a:off x="3917825" y="3273075"/>
              <a:ext cx="35400" cy="19550"/>
            </a:xfrm>
            <a:custGeom>
              <a:rect b="b" l="l" r="r" t="t"/>
              <a:pathLst>
                <a:path extrusionOk="0" h="782" w="1416">
                  <a:moveTo>
                    <a:pt x="1201" y="0"/>
                  </a:moveTo>
                  <a:cubicBezTo>
                    <a:pt x="1199" y="0"/>
                    <a:pt x="1198" y="0"/>
                    <a:pt x="1196" y="0"/>
                  </a:cubicBezTo>
                  <a:cubicBezTo>
                    <a:pt x="813" y="6"/>
                    <a:pt x="488" y="214"/>
                    <a:pt x="177" y="413"/>
                  </a:cubicBezTo>
                  <a:cubicBezTo>
                    <a:pt x="0" y="524"/>
                    <a:pt x="113" y="781"/>
                    <a:pt x="273" y="781"/>
                  </a:cubicBezTo>
                  <a:cubicBezTo>
                    <a:pt x="304" y="781"/>
                    <a:pt x="338" y="771"/>
                    <a:pt x="372" y="748"/>
                  </a:cubicBezTo>
                  <a:cubicBezTo>
                    <a:pt x="617" y="575"/>
                    <a:pt x="886" y="357"/>
                    <a:pt x="1196" y="339"/>
                  </a:cubicBezTo>
                  <a:cubicBezTo>
                    <a:pt x="1409" y="324"/>
                    <a:pt x="1415" y="0"/>
                    <a:pt x="1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8"/>
            <p:cNvSpPr/>
            <p:nvPr/>
          </p:nvSpPr>
          <p:spPr>
            <a:xfrm>
              <a:off x="4094700" y="3262475"/>
              <a:ext cx="43800" cy="25325"/>
            </a:xfrm>
            <a:custGeom>
              <a:rect b="b" l="l" r="r" t="t"/>
              <a:pathLst>
                <a:path extrusionOk="0" h="1013" w="1752">
                  <a:moveTo>
                    <a:pt x="284" y="1"/>
                  </a:moveTo>
                  <a:cubicBezTo>
                    <a:pt x="79" y="1"/>
                    <a:pt x="1" y="307"/>
                    <a:pt x="222" y="362"/>
                  </a:cubicBezTo>
                  <a:cubicBezTo>
                    <a:pt x="676" y="476"/>
                    <a:pt x="1033" y="691"/>
                    <a:pt x="1399" y="972"/>
                  </a:cubicBezTo>
                  <a:cubicBezTo>
                    <a:pt x="1436" y="1000"/>
                    <a:pt x="1472" y="1012"/>
                    <a:pt x="1506" y="1012"/>
                  </a:cubicBezTo>
                  <a:cubicBezTo>
                    <a:pt x="1652" y="1012"/>
                    <a:pt x="1752" y="788"/>
                    <a:pt x="1644" y="654"/>
                  </a:cubicBezTo>
                  <a:cubicBezTo>
                    <a:pt x="1322" y="266"/>
                    <a:pt x="806" y="90"/>
                    <a:pt x="321" y="4"/>
                  </a:cubicBezTo>
                  <a:cubicBezTo>
                    <a:pt x="308" y="2"/>
                    <a:pt x="296" y="1"/>
                    <a:pt x="2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8"/>
            <p:cNvSpPr/>
            <p:nvPr/>
          </p:nvSpPr>
          <p:spPr>
            <a:xfrm>
              <a:off x="4199925" y="3280625"/>
              <a:ext cx="20175" cy="25650"/>
            </a:xfrm>
            <a:custGeom>
              <a:rect b="b" l="l" r="r" t="t"/>
              <a:pathLst>
                <a:path extrusionOk="0" h="1026" w="807">
                  <a:moveTo>
                    <a:pt x="569" y="1"/>
                  </a:moveTo>
                  <a:cubicBezTo>
                    <a:pt x="529" y="1"/>
                    <a:pt x="487" y="16"/>
                    <a:pt x="446" y="51"/>
                  </a:cubicBezTo>
                  <a:cubicBezTo>
                    <a:pt x="328" y="152"/>
                    <a:pt x="215" y="272"/>
                    <a:pt x="138" y="409"/>
                  </a:cubicBezTo>
                  <a:cubicBezTo>
                    <a:pt x="61" y="547"/>
                    <a:pt x="0" y="775"/>
                    <a:pt x="32" y="930"/>
                  </a:cubicBezTo>
                  <a:cubicBezTo>
                    <a:pt x="45" y="994"/>
                    <a:pt x="100" y="1025"/>
                    <a:pt x="157" y="1025"/>
                  </a:cubicBezTo>
                  <a:cubicBezTo>
                    <a:pt x="193" y="1025"/>
                    <a:pt x="230" y="1013"/>
                    <a:pt x="257" y="989"/>
                  </a:cubicBezTo>
                  <a:cubicBezTo>
                    <a:pt x="354" y="902"/>
                    <a:pt x="402" y="762"/>
                    <a:pt x="475" y="653"/>
                  </a:cubicBezTo>
                  <a:cubicBezTo>
                    <a:pt x="552" y="536"/>
                    <a:pt x="607" y="409"/>
                    <a:pt x="697" y="300"/>
                  </a:cubicBezTo>
                  <a:cubicBezTo>
                    <a:pt x="806" y="164"/>
                    <a:pt x="702" y="1"/>
                    <a:pt x="5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8"/>
            <p:cNvSpPr/>
            <p:nvPr/>
          </p:nvSpPr>
          <p:spPr>
            <a:xfrm>
              <a:off x="4173250" y="3296850"/>
              <a:ext cx="250" cy="700"/>
            </a:xfrm>
            <a:custGeom>
              <a:rect b="b" l="l" r="r" t="t"/>
              <a:pathLst>
                <a:path extrusionOk="0" h="28" w="10">
                  <a:moveTo>
                    <a:pt x="8" y="1"/>
                  </a:moveTo>
                  <a:cubicBezTo>
                    <a:pt x="2" y="16"/>
                    <a:pt x="1" y="25"/>
                    <a:pt x="4" y="28"/>
                  </a:cubicBezTo>
                  <a:cubicBezTo>
                    <a:pt x="4" y="19"/>
                    <a:pt x="5" y="10"/>
                    <a:pt x="10" y="2"/>
                  </a:cubicBezTo>
                  <a:cubicBezTo>
                    <a:pt x="8" y="2"/>
                    <a:pt x="8" y="1"/>
                    <a:pt x="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8"/>
            <p:cNvSpPr/>
            <p:nvPr/>
          </p:nvSpPr>
          <p:spPr>
            <a:xfrm>
              <a:off x="4168625" y="3283900"/>
              <a:ext cx="11550" cy="16500"/>
            </a:xfrm>
            <a:custGeom>
              <a:rect b="b" l="l" r="r" t="t"/>
              <a:pathLst>
                <a:path extrusionOk="0" h="660" w="462">
                  <a:moveTo>
                    <a:pt x="197" y="1"/>
                  </a:moveTo>
                  <a:cubicBezTo>
                    <a:pt x="104" y="1"/>
                    <a:pt x="0" y="104"/>
                    <a:pt x="59" y="218"/>
                  </a:cubicBezTo>
                  <a:cubicBezTo>
                    <a:pt x="94" y="281"/>
                    <a:pt x="127" y="346"/>
                    <a:pt x="157" y="413"/>
                  </a:cubicBezTo>
                  <a:cubicBezTo>
                    <a:pt x="171" y="442"/>
                    <a:pt x="181" y="469"/>
                    <a:pt x="189" y="499"/>
                  </a:cubicBezTo>
                  <a:cubicBezTo>
                    <a:pt x="192" y="510"/>
                    <a:pt x="192" y="511"/>
                    <a:pt x="192" y="519"/>
                  </a:cubicBezTo>
                  <a:cubicBezTo>
                    <a:pt x="195" y="510"/>
                    <a:pt x="199" y="498"/>
                    <a:pt x="211" y="484"/>
                  </a:cubicBezTo>
                  <a:lnTo>
                    <a:pt x="211" y="484"/>
                  </a:lnTo>
                  <a:cubicBezTo>
                    <a:pt x="202" y="495"/>
                    <a:pt x="196" y="507"/>
                    <a:pt x="192" y="520"/>
                  </a:cubicBezTo>
                  <a:cubicBezTo>
                    <a:pt x="193" y="537"/>
                    <a:pt x="190" y="548"/>
                    <a:pt x="188" y="548"/>
                  </a:cubicBezTo>
                  <a:cubicBezTo>
                    <a:pt x="187" y="548"/>
                    <a:pt x="186" y="547"/>
                    <a:pt x="186" y="546"/>
                  </a:cubicBezTo>
                  <a:lnTo>
                    <a:pt x="186" y="546"/>
                  </a:lnTo>
                  <a:cubicBezTo>
                    <a:pt x="181" y="584"/>
                    <a:pt x="193" y="625"/>
                    <a:pt x="231" y="641"/>
                  </a:cubicBezTo>
                  <a:cubicBezTo>
                    <a:pt x="256" y="653"/>
                    <a:pt x="283" y="659"/>
                    <a:pt x="309" y="659"/>
                  </a:cubicBezTo>
                  <a:cubicBezTo>
                    <a:pt x="386" y="659"/>
                    <a:pt x="457" y="610"/>
                    <a:pt x="458" y="519"/>
                  </a:cubicBezTo>
                  <a:cubicBezTo>
                    <a:pt x="461" y="363"/>
                    <a:pt x="367" y="206"/>
                    <a:pt x="302" y="73"/>
                  </a:cubicBezTo>
                  <a:cubicBezTo>
                    <a:pt x="280" y="22"/>
                    <a:pt x="239"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8"/>
            <p:cNvSpPr/>
            <p:nvPr/>
          </p:nvSpPr>
          <p:spPr>
            <a:xfrm>
              <a:off x="3096150" y="3386625"/>
              <a:ext cx="21525" cy="20275"/>
            </a:xfrm>
            <a:custGeom>
              <a:rect b="b" l="l" r="r" t="t"/>
              <a:pathLst>
                <a:path extrusionOk="0" h="811" w="861">
                  <a:moveTo>
                    <a:pt x="723" y="0"/>
                  </a:moveTo>
                  <a:cubicBezTo>
                    <a:pt x="715" y="0"/>
                    <a:pt x="708" y="1"/>
                    <a:pt x="700" y="3"/>
                  </a:cubicBezTo>
                  <a:cubicBezTo>
                    <a:pt x="379" y="88"/>
                    <a:pt x="80" y="348"/>
                    <a:pt x="13" y="681"/>
                  </a:cubicBezTo>
                  <a:cubicBezTo>
                    <a:pt x="0" y="748"/>
                    <a:pt x="57" y="810"/>
                    <a:pt x="116" y="810"/>
                  </a:cubicBezTo>
                  <a:cubicBezTo>
                    <a:pt x="139" y="810"/>
                    <a:pt x="163" y="801"/>
                    <a:pt x="183" y="779"/>
                  </a:cubicBezTo>
                  <a:cubicBezTo>
                    <a:pt x="375" y="569"/>
                    <a:pt x="504" y="300"/>
                    <a:pt x="773" y="171"/>
                  </a:cubicBezTo>
                  <a:cubicBezTo>
                    <a:pt x="861" y="129"/>
                    <a:pt x="808" y="0"/>
                    <a:pt x="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8"/>
            <p:cNvSpPr/>
            <p:nvPr/>
          </p:nvSpPr>
          <p:spPr>
            <a:xfrm>
              <a:off x="3071700" y="3390850"/>
              <a:ext cx="16575" cy="19850"/>
            </a:xfrm>
            <a:custGeom>
              <a:rect b="b" l="l" r="r" t="t"/>
              <a:pathLst>
                <a:path extrusionOk="0" h="794" w="663">
                  <a:moveTo>
                    <a:pt x="171" y="0"/>
                  </a:moveTo>
                  <a:cubicBezTo>
                    <a:pt x="86" y="0"/>
                    <a:pt x="1" y="65"/>
                    <a:pt x="36" y="164"/>
                  </a:cubicBezTo>
                  <a:cubicBezTo>
                    <a:pt x="69" y="259"/>
                    <a:pt x="140" y="335"/>
                    <a:pt x="188" y="423"/>
                  </a:cubicBezTo>
                  <a:cubicBezTo>
                    <a:pt x="241" y="521"/>
                    <a:pt x="293" y="619"/>
                    <a:pt x="341" y="718"/>
                  </a:cubicBezTo>
                  <a:cubicBezTo>
                    <a:pt x="368" y="772"/>
                    <a:pt x="412" y="794"/>
                    <a:pt x="457" y="794"/>
                  </a:cubicBezTo>
                  <a:cubicBezTo>
                    <a:pt x="557" y="794"/>
                    <a:pt x="662" y="684"/>
                    <a:pt x="603" y="565"/>
                  </a:cubicBezTo>
                  <a:cubicBezTo>
                    <a:pt x="520" y="397"/>
                    <a:pt x="415" y="93"/>
                    <a:pt x="232" y="13"/>
                  </a:cubicBezTo>
                  <a:cubicBezTo>
                    <a:pt x="213" y="4"/>
                    <a:pt x="192" y="0"/>
                    <a:pt x="1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8"/>
            <p:cNvSpPr/>
            <p:nvPr/>
          </p:nvSpPr>
          <p:spPr>
            <a:xfrm>
              <a:off x="3196850" y="3437200"/>
              <a:ext cx="18650" cy="11300"/>
            </a:xfrm>
            <a:custGeom>
              <a:rect b="b" l="l" r="r" t="t"/>
              <a:pathLst>
                <a:path extrusionOk="0" h="452" w="746">
                  <a:moveTo>
                    <a:pt x="594" y="1"/>
                  </a:moveTo>
                  <a:cubicBezTo>
                    <a:pt x="593" y="1"/>
                    <a:pt x="592" y="1"/>
                    <a:pt x="591" y="1"/>
                  </a:cubicBezTo>
                  <a:cubicBezTo>
                    <a:pt x="384" y="7"/>
                    <a:pt x="238" y="96"/>
                    <a:pt x="92" y="235"/>
                  </a:cubicBezTo>
                  <a:cubicBezTo>
                    <a:pt x="0" y="322"/>
                    <a:pt x="89" y="451"/>
                    <a:pt x="187" y="451"/>
                  </a:cubicBezTo>
                  <a:cubicBezTo>
                    <a:pt x="215" y="451"/>
                    <a:pt x="245" y="440"/>
                    <a:pt x="270" y="414"/>
                  </a:cubicBezTo>
                  <a:cubicBezTo>
                    <a:pt x="364" y="317"/>
                    <a:pt x="450" y="244"/>
                    <a:pt x="591" y="238"/>
                  </a:cubicBezTo>
                  <a:cubicBezTo>
                    <a:pt x="740" y="228"/>
                    <a:pt x="745" y="1"/>
                    <a:pt x="5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8"/>
            <p:cNvSpPr/>
            <p:nvPr/>
          </p:nvSpPr>
          <p:spPr>
            <a:xfrm>
              <a:off x="3150650" y="3450050"/>
              <a:ext cx="10175" cy="26250"/>
            </a:xfrm>
            <a:custGeom>
              <a:rect b="b" l="l" r="r" t="t"/>
              <a:pathLst>
                <a:path extrusionOk="0" h="1050" w="407">
                  <a:moveTo>
                    <a:pt x="185" y="1"/>
                  </a:moveTo>
                  <a:cubicBezTo>
                    <a:pt x="143" y="1"/>
                    <a:pt x="102" y="20"/>
                    <a:pt x="84" y="59"/>
                  </a:cubicBezTo>
                  <a:cubicBezTo>
                    <a:pt x="7" y="220"/>
                    <a:pt x="1" y="478"/>
                    <a:pt x="39" y="651"/>
                  </a:cubicBezTo>
                  <a:cubicBezTo>
                    <a:pt x="70" y="800"/>
                    <a:pt x="101" y="984"/>
                    <a:pt x="258" y="1043"/>
                  </a:cubicBezTo>
                  <a:cubicBezTo>
                    <a:pt x="270" y="1048"/>
                    <a:pt x="281" y="1050"/>
                    <a:pt x="292" y="1050"/>
                  </a:cubicBezTo>
                  <a:cubicBezTo>
                    <a:pt x="358" y="1050"/>
                    <a:pt x="403" y="972"/>
                    <a:pt x="393" y="909"/>
                  </a:cubicBezTo>
                  <a:cubicBezTo>
                    <a:pt x="347" y="636"/>
                    <a:pt x="406" y="311"/>
                    <a:pt x="287" y="59"/>
                  </a:cubicBezTo>
                  <a:cubicBezTo>
                    <a:pt x="268" y="20"/>
                    <a:pt x="226"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8"/>
            <p:cNvSpPr/>
            <p:nvPr/>
          </p:nvSpPr>
          <p:spPr>
            <a:xfrm>
              <a:off x="3044475" y="3469225"/>
              <a:ext cx="13425" cy="20150"/>
            </a:xfrm>
            <a:custGeom>
              <a:rect b="b" l="l" r="r" t="t"/>
              <a:pathLst>
                <a:path extrusionOk="0" h="806" w="537">
                  <a:moveTo>
                    <a:pt x="332" y="1"/>
                  </a:moveTo>
                  <a:cubicBezTo>
                    <a:pt x="303" y="1"/>
                    <a:pt x="272" y="18"/>
                    <a:pt x="267" y="49"/>
                  </a:cubicBezTo>
                  <a:cubicBezTo>
                    <a:pt x="247" y="161"/>
                    <a:pt x="305" y="231"/>
                    <a:pt x="332" y="338"/>
                  </a:cubicBezTo>
                  <a:cubicBezTo>
                    <a:pt x="343" y="388"/>
                    <a:pt x="347" y="436"/>
                    <a:pt x="353" y="486"/>
                  </a:cubicBezTo>
                  <a:cubicBezTo>
                    <a:pt x="346" y="485"/>
                    <a:pt x="338" y="484"/>
                    <a:pt x="331" y="484"/>
                  </a:cubicBezTo>
                  <a:cubicBezTo>
                    <a:pt x="308" y="484"/>
                    <a:pt x="285" y="491"/>
                    <a:pt x="261" y="509"/>
                  </a:cubicBezTo>
                  <a:cubicBezTo>
                    <a:pt x="193" y="562"/>
                    <a:pt x="143" y="548"/>
                    <a:pt x="73" y="588"/>
                  </a:cubicBezTo>
                  <a:cubicBezTo>
                    <a:pt x="2" y="629"/>
                    <a:pt x="1" y="737"/>
                    <a:pt x="73" y="777"/>
                  </a:cubicBezTo>
                  <a:cubicBezTo>
                    <a:pt x="109" y="797"/>
                    <a:pt x="142" y="805"/>
                    <a:pt x="174" y="805"/>
                  </a:cubicBezTo>
                  <a:cubicBezTo>
                    <a:pt x="265" y="805"/>
                    <a:pt x="340" y="733"/>
                    <a:pt x="403" y="653"/>
                  </a:cubicBezTo>
                  <a:cubicBezTo>
                    <a:pt x="408" y="647"/>
                    <a:pt x="408" y="644"/>
                    <a:pt x="411" y="638"/>
                  </a:cubicBezTo>
                  <a:cubicBezTo>
                    <a:pt x="419" y="640"/>
                    <a:pt x="427" y="642"/>
                    <a:pt x="436" y="642"/>
                  </a:cubicBezTo>
                  <a:cubicBezTo>
                    <a:pt x="468" y="642"/>
                    <a:pt x="499" y="623"/>
                    <a:pt x="501" y="580"/>
                  </a:cubicBezTo>
                  <a:cubicBezTo>
                    <a:pt x="514" y="406"/>
                    <a:pt x="536" y="108"/>
                    <a:pt x="365" y="10"/>
                  </a:cubicBezTo>
                  <a:cubicBezTo>
                    <a:pt x="356" y="4"/>
                    <a:pt x="344" y="1"/>
                    <a:pt x="3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8"/>
            <p:cNvSpPr/>
            <p:nvPr/>
          </p:nvSpPr>
          <p:spPr>
            <a:xfrm>
              <a:off x="2706725" y="3372075"/>
              <a:ext cx="14725" cy="33000"/>
            </a:xfrm>
            <a:custGeom>
              <a:rect b="b" l="l" r="r" t="t"/>
              <a:pathLst>
                <a:path extrusionOk="0" h="1320" w="589">
                  <a:moveTo>
                    <a:pt x="422" y="1"/>
                  </a:moveTo>
                  <a:cubicBezTo>
                    <a:pt x="364" y="1"/>
                    <a:pt x="305" y="26"/>
                    <a:pt x="269" y="79"/>
                  </a:cubicBezTo>
                  <a:cubicBezTo>
                    <a:pt x="82" y="363"/>
                    <a:pt x="0" y="957"/>
                    <a:pt x="195" y="1257"/>
                  </a:cubicBezTo>
                  <a:cubicBezTo>
                    <a:pt x="225" y="1300"/>
                    <a:pt x="269" y="1320"/>
                    <a:pt x="313" y="1320"/>
                  </a:cubicBezTo>
                  <a:cubicBezTo>
                    <a:pt x="380" y="1320"/>
                    <a:pt x="445" y="1272"/>
                    <a:pt x="448" y="1189"/>
                  </a:cubicBezTo>
                  <a:cubicBezTo>
                    <a:pt x="451" y="1007"/>
                    <a:pt x="433" y="836"/>
                    <a:pt x="477" y="658"/>
                  </a:cubicBezTo>
                  <a:cubicBezTo>
                    <a:pt x="518" y="487"/>
                    <a:pt x="576" y="337"/>
                    <a:pt x="584" y="162"/>
                  </a:cubicBezTo>
                  <a:cubicBezTo>
                    <a:pt x="589" y="57"/>
                    <a:pt x="507" y="1"/>
                    <a:pt x="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8"/>
            <p:cNvSpPr/>
            <p:nvPr/>
          </p:nvSpPr>
          <p:spPr>
            <a:xfrm>
              <a:off x="2672050" y="3367525"/>
              <a:ext cx="16650" cy="28875"/>
            </a:xfrm>
            <a:custGeom>
              <a:rect b="b" l="l" r="r" t="t"/>
              <a:pathLst>
                <a:path extrusionOk="0" h="1155" w="666">
                  <a:moveTo>
                    <a:pt x="168" y="0"/>
                  </a:moveTo>
                  <a:cubicBezTo>
                    <a:pt x="81" y="0"/>
                    <a:pt x="0" y="111"/>
                    <a:pt x="44" y="208"/>
                  </a:cubicBezTo>
                  <a:cubicBezTo>
                    <a:pt x="124" y="371"/>
                    <a:pt x="205" y="530"/>
                    <a:pt x="285" y="692"/>
                  </a:cubicBezTo>
                  <a:cubicBezTo>
                    <a:pt x="322" y="767"/>
                    <a:pt x="374" y="863"/>
                    <a:pt x="371" y="950"/>
                  </a:cubicBezTo>
                  <a:cubicBezTo>
                    <a:pt x="371" y="1000"/>
                    <a:pt x="366" y="1040"/>
                    <a:pt x="381" y="1086"/>
                  </a:cubicBezTo>
                  <a:cubicBezTo>
                    <a:pt x="395" y="1128"/>
                    <a:pt x="432" y="1155"/>
                    <a:pt x="472" y="1155"/>
                  </a:cubicBezTo>
                  <a:cubicBezTo>
                    <a:pt x="487" y="1155"/>
                    <a:pt x="503" y="1151"/>
                    <a:pt x="518" y="1142"/>
                  </a:cubicBezTo>
                  <a:cubicBezTo>
                    <a:pt x="666" y="1059"/>
                    <a:pt x="634" y="819"/>
                    <a:pt x="601" y="678"/>
                  </a:cubicBezTo>
                  <a:cubicBezTo>
                    <a:pt x="540" y="424"/>
                    <a:pt x="428" y="242"/>
                    <a:pt x="257" y="46"/>
                  </a:cubicBezTo>
                  <a:cubicBezTo>
                    <a:pt x="230" y="14"/>
                    <a:pt x="199" y="0"/>
                    <a:pt x="1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8"/>
            <p:cNvSpPr/>
            <p:nvPr/>
          </p:nvSpPr>
          <p:spPr>
            <a:xfrm>
              <a:off x="2689625" y="3394150"/>
              <a:ext cx="11075" cy="21300"/>
            </a:xfrm>
            <a:custGeom>
              <a:rect b="b" l="l" r="r" t="t"/>
              <a:pathLst>
                <a:path extrusionOk="0" h="852" w="443">
                  <a:moveTo>
                    <a:pt x="178" y="0"/>
                  </a:moveTo>
                  <a:cubicBezTo>
                    <a:pt x="137" y="0"/>
                    <a:pt x="97" y="24"/>
                    <a:pt x="81" y="73"/>
                  </a:cubicBezTo>
                  <a:cubicBezTo>
                    <a:pt x="1" y="312"/>
                    <a:pt x="58" y="558"/>
                    <a:pt x="164" y="782"/>
                  </a:cubicBezTo>
                  <a:cubicBezTo>
                    <a:pt x="188" y="831"/>
                    <a:pt x="225" y="851"/>
                    <a:pt x="264" y="851"/>
                  </a:cubicBezTo>
                  <a:cubicBezTo>
                    <a:pt x="351" y="851"/>
                    <a:pt x="442" y="752"/>
                    <a:pt x="395" y="646"/>
                  </a:cubicBezTo>
                  <a:cubicBezTo>
                    <a:pt x="315" y="460"/>
                    <a:pt x="339" y="262"/>
                    <a:pt x="274" y="73"/>
                  </a:cubicBezTo>
                  <a:cubicBezTo>
                    <a:pt x="258" y="24"/>
                    <a:pt x="218"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8"/>
            <p:cNvSpPr/>
            <p:nvPr/>
          </p:nvSpPr>
          <p:spPr>
            <a:xfrm>
              <a:off x="2371525" y="3411650"/>
              <a:ext cx="13150" cy="23450"/>
            </a:xfrm>
            <a:custGeom>
              <a:rect b="b" l="l" r="r" t="t"/>
              <a:pathLst>
                <a:path extrusionOk="0" h="938" w="526">
                  <a:moveTo>
                    <a:pt x="140" y="769"/>
                  </a:moveTo>
                  <a:lnTo>
                    <a:pt x="150" y="779"/>
                  </a:lnTo>
                  <a:lnTo>
                    <a:pt x="150" y="779"/>
                  </a:lnTo>
                  <a:cubicBezTo>
                    <a:pt x="146" y="776"/>
                    <a:pt x="141" y="772"/>
                    <a:pt x="137" y="769"/>
                  </a:cubicBezTo>
                  <a:close/>
                  <a:moveTo>
                    <a:pt x="301" y="1"/>
                  </a:moveTo>
                  <a:cubicBezTo>
                    <a:pt x="270" y="1"/>
                    <a:pt x="239" y="13"/>
                    <a:pt x="215" y="35"/>
                  </a:cubicBezTo>
                  <a:cubicBezTo>
                    <a:pt x="109" y="129"/>
                    <a:pt x="105" y="360"/>
                    <a:pt x="81" y="491"/>
                  </a:cubicBezTo>
                  <a:cubicBezTo>
                    <a:pt x="65" y="568"/>
                    <a:pt x="50" y="648"/>
                    <a:pt x="29" y="725"/>
                  </a:cubicBezTo>
                  <a:cubicBezTo>
                    <a:pt x="25" y="749"/>
                    <a:pt x="14" y="772"/>
                    <a:pt x="11" y="796"/>
                  </a:cubicBezTo>
                  <a:cubicBezTo>
                    <a:pt x="6" y="821"/>
                    <a:pt x="4" y="830"/>
                    <a:pt x="5" y="830"/>
                  </a:cubicBezTo>
                  <a:cubicBezTo>
                    <a:pt x="5" y="830"/>
                    <a:pt x="9" y="814"/>
                    <a:pt x="17" y="801"/>
                  </a:cubicBezTo>
                  <a:lnTo>
                    <a:pt x="17" y="801"/>
                  </a:lnTo>
                  <a:cubicBezTo>
                    <a:pt x="10" y="816"/>
                    <a:pt x="5" y="829"/>
                    <a:pt x="3" y="846"/>
                  </a:cubicBezTo>
                  <a:cubicBezTo>
                    <a:pt x="0" y="876"/>
                    <a:pt x="23" y="909"/>
                    <a:pt x="49" y="923"/>
                  </a:cubicBezTo>
                  <a:cubicBezTo>
                    <a:pt x="68" y="933"/>
                    <a:pt x="86" y="938"/>
                    <a:pt x="102" y="938"/>
                  </a:cubicBezTo>
                  <a:cubicBezTo>
                    <a:pt x="222" y="938"/>
                    <a:pt x="288" y="708"/>
                    <a:pt x="323" y="627"/>
                  </a:cubicBezTo>
                  <a:cubicBezTo>
                    <a:pt x="386" y="474"/>
                    <a:pt x="525" y="179"/>
                    <a:pt x="382" y="35"/>
                  </a:cubicBezTo>
                  <a:cubicBezTo>
                    <a:pt x="359" y="12"/>
                    <a:pt x="330" y="1"/>
                    <a:pt x="3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8"/>
            <p:cNvSpPr/>
            <p:nvPr/>
          </p:nvSpPr>
          <p:spPr>
            <a:xfrm>
              <a:off x="2340150" y="3391225"/>
              <a:ext cx="9400" cy="19300"/>
            </a:xfrm>
            <a:custGeom>
              <a:rect b="b" l="l" r="r" t="t"/>
              <a:pathLst>
                <a:path extrusionOk="0" h="772" w="376">
                  <a:moveTo>
                    <a:pt x="121" y="1"/>
                  </a:moveTo>
                  <a:cubicBezTo>
                    <a:pt x="58" y="1"/>
                    <a:pt x="1" y="73"/>
                    <a:pt x="11" y="141"/>
                  </a:cubicBezTo>
                  <a:cubicBezTo>
                    <a:pt x="30" y="270"/>
                    <a:pt x="49" y="402"/>
                    <a:pt x="61" y="530"/>
                  </a:cubicBezTo>
                  <a:cubicBezTo>
                    <a:pt x="68" y="619"/>
                    <a:pt x="73" y="703"/>
                    <a:pt x="154" y="754"/>
                  </a:cubicBezTo>
                  <a:cubicBezTo>
                    <a:pt x="174" y="766"/>
                    <a:pt x="194" y="771"/>
                    <a:pt x="214" y="771"/>
                  </a:cubicBezTo>
                  <a:cubicBezTo>
                    <a:pt x="249" y="771"/>
                    <a:pt x="283" y="754"/>
                    <a:pt x="307" y="728"/>
                  </a:cubicBezTo>
                  <a:lnTo>
                    <a:pt x="312" y="733"/>
                  </a:lnTo>
                  <a:cubicBezTo>
                    <a:pt x="315" y="728"/>
                    <a:pt x="315" y="725"/>
                    <a:pt x="319" y="719"/>
                  </a:cubicBezTo>
                  <a:cubicBezTo>
                    <a:pt x="327" y="710"/>
                    <a:pt x="333" y="696"/>
                    <a:pt x="337" y="686"/>
                  </a:cubicBezTo>
                  <a:cubicBezTo>
                    <a:pt x="375" y="607"/>
                    <a:pt x="363" y="527"/>
                    <a:pt x="351" y="433"/>
                  </a:cubicBezTo>
                  <a:cubicBezTo>
                    <a:pt x="333" y="275"/>
                    <a:pt x="301" y="158"/>
                    <a:pt x="194" y="37"/>
                  </a:cubicBezTo>
                  <a:cubicBezTo>
                    <a:pt x="171" y="11"/>
                    <a:pt x="146"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8"/>
            <p:cNvSpPr/>
            <p:nvPr/>
          </p:nvSpPr>
          <p:spPr>
            <a:xfrm>
              <a:off x="1995650" y="3402350"/>
              <a:ext cx="33250" cy="31375"/>
            </a:xfrm>
            <a:custGeom>
              <a:rect b="b" l="l" r="r" t="t"/>
              <a:pathLst>
                <a:path extrusionOk="0" h="1255" w="1330">
                  <a:moveTo>
                    <a:pt x="1090" y="0"/>
                  </a:moveTo>
                  <a:cubicBezTo>
                    <a:pt x="1061" y="0"/>
                    <a:pt x="1029" y="9"/>
                    <a:pt x="997" y="31"/>
                  </a:cubicBezTo>
                  <a:cubicBezTo>
                    <a:pt x="808" y="155"/>
                    <a:pt x="631" y="297"/>
                    <a:pt x="472" y="457"/>
                  </a:cubicBezTo>
                  <a:cubicBezTo>
                    <a:pt x="309" y="621"/>
                    <a:pt x="59" y="826"/>
                    <a:pt x="18" y="1067"/>
                  </a:cubicBezTo>
                  <a:cubicBezTo>
                    <a:pt x="1" y="1173"/>
                    <a:pt x="72" y="1255"/>
                    <a:pt x="164" y="1255"/>
                  </a:cubicBezTo>
                  <a:cubicBezTo>
                    <a:pt x="189" y="1255"/>
                    <a:pt x="215" y="1249"/>
                    <a:pt x="241" y="1236"/>
                  </a:cubicBezTo>
                  <a:cubicBezTo>
                    <a:pt x="445" y="1138"/>
                    <a:pt x="578" y="884"/>
                    <a:pt x="735" y="720"/>
                  </a:cubicBezTo>
                  <a:cubicBezTo>
                    <a:pt x="871" y="578"/>
                    <a:pt x="1015" y="448"/>
                    <a:pt x="1175" y="335"/>
                  </a:cubicBezTo>
                  <a:cubicBezTo>
                    <a:pt x="1329" y="228"/>
                    <a:pt x="1236" y="0"/>
                    <a:pt x="10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8"/>
            <p:cNvSpPr/>
            <p:nvPr/>
          </p:nvSpPr>
          <p:spPr>
            <a:xfrm>
              <a:off x="1961550" y="3395300"/>
              <a:ext cx="22925" cy="25675"/>
            </a:xfrm>
            <a:custGeom>
              <a:rect b="b" l="l" r="r" t="t"/>
              <a:pathLst>
                <a:path extrusionOk="0" h="1027" w="917">
                  <a:moveTo>
                    <a:pt x="198" y="0"/>
                  </a:moveTo>
                  <a:cubicBezTo>
                    <a:pt x="94" y="0"/>
                    <a:pt x="0" y="133"/>
                    <a:pt x="65" y="231"/>
                  </a:cubicBezTo>
                  <a:cubicBezTo>
                    <a:pt x="150" y="361"/>
                    <a:pt x="248" y="481"/>
                    <a:pt x="330" y="614"/>
                  </a:cubicBezTo>
                  <a:cubicBezTo>
                    <a:pt x="410" y="744"/>
                    <a:pt x="493" y="871"/>
                    <a:pt x="602" y="980"/>
                  </a:cubicBezTo>
                  <a:cubicBezTo>
                    <a:pt x="634" y="1013"/>
                    <a:pt x="669" y="1027"/>
                    <a:pt x="703" y="1027"/>
                  </a:cubicBezTo>
                  <a:cubicBezTo>
                    <a:pt x="817" y="1027"/>
                    <a:pt x="916" y="876"/>
                    <a:pt x="815" y="766"/>
                  </a:cubicBezTo>
                  <a:cubicBezTo>
                    <a:pt x="610" y="543"/>
                    <a:pt x="522" y="207"/>
                    <a:pt x="272" y="25"/>
                  </a:cubicBezTo>
                  <a:cubicBezTo>
                    <a:pt x="248" y="8"/>
                    <a:pt x="223" y="0"/>
                    <a:pt x="1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8"/>
            <p:cNvSpPr/>
            <p:nvPr/>
          </p:nvSpPr>
          <p:spPr>
            <a:xfrm>
              <a:off x="2087675" y="3406125"/>
              <a:ext cx="13550" cy="25150"/>
            </a:xfrm>
            <a:custGeom>
              <a:rect b="b" l="l" r="r" t="t"/>
              <a:pathLst>
                <a:path extrusionOk="0" h="1006" w="542">
                  <a:moveTo>
                    <a:pt x="167" y="1"/>
                  </a:moveTo>
                  <a:cubicBezTo>
                    <a:pt x="110" y="1"/>
                    <a:pt x="55" y="31"/>
                    <a:pt x="41" y="94"/>
                  </a:cubicBezTo>
                  <a:cubicBezTo>
                    <a:pt x="4" y="294"/>
                    <a:pt x="1" y="471"/>
                    <a:pt x="67" y="665"/>
                  </a:cubicBezTo>
                  <a:cubicBezTo>
                    <a:pt x="114" y="801"/>
                    <a:pt x="170" y="976"/>
                    <a:pt x="333" y="1002"/>
                  </a:cubicBezTo>
                  <a:cubicBezTo>
                    <a:pt x="345" y="1004"/>
                    <a:pt x="357" y="1005"/>
                    <a:pt x="369" y="1005"/>
                  </a:cubicBezTo>
                  <a:cubicBezTo>
                    <a:pt x="456" y="1005"/>
                    <a:pt x="541" y="949"/>
                    <a:pt x="536" y="849"/>
                  </a:cubicBezTo>
                  <a:cubicBezTo>
                    <a:pt x="530" y="725"/>
                    <a:pt x="453" y="636"/>
                    <a:pt x="416" y="518"/>
                  </a:cubicBezTo>
                  <a:cubicBezTo>
                    <a:pt x="377" y="379"/>
                    <a:pt x="336" y="237"/>
                    <a:pt x="302" y="97"/>
                  </a:cubicBezTo>
                  <a:cubicBezTo>
                    <a:pt x="286" y="34"/>
                    <a:pt x="226" y="1"/>
                    <a:pt x="1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8"/>
            <p:cNvSpPr/>
            <p:nvPr/>
          </p:nvSpPr>
          <p:spPr>
            <a:xfrm>
              <a:off x="3573100" y="3449575"/>
              <a:ext cx="21400" cy="28150"/>
            </a:xfrm>
            <a:custGeom>
              <a:rect b="b" l="l" r="r" t="t"/>
              <a:pathLst>
                <a:path extrusionOk="0" h="1126" w="856">
                  <a:moveTo>
                    <a:pt x="807" y="0"/>
                  </a:moveTo>
                  <a:cubicBezTo>
                    <a:pt x="800" y="0"/>
                    <a:pt x="792" y="3"/>
                    <a:pt x="786" y="11"/>
                  </a:cubicBezTo>
                  <a:cubicBezTo>
                    <a:pt x="526" y="342"/>
                    <a:pt x="278" y="683"/>
                    <a:pt x="36" y="1026"/>
                  </a:cubicBezTo>
                  <a:cubicBezTo>
                    <a:pt x="0" y="1076"/>
                    <a:pt x="49" y="1125"/>
                    <a:pt x="96" y="1125"/>
                  </a:cubicBezTo>
                  <a:cubicBezTo>
                    <a:pt x="117" y="1125"/>
                    <a:pt x="137" y="1116"/>
                    <a:pt x="151" y="1094"/>
                  </a:cubicBezTo>
                  <a:cubicBezTo>
                    <a:pt x="373" y="742"/>
                    <a:pt x="600" y="394"/>
                    <a:pt x="839" y="53"/>
                  </a:cubicBezTo>
                  <a:cubicBezTo>
                    <a:pt x="855" y="28"/>
                    <a:pt x="830" y="0"/>
                    <a:pt x="8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8"/>
            <p:cNvSpPr/>
            <p:nvPr/>
          </p:nvSpPr>
          <p:spPr>
            <a:xfrm>
              <a:off x="3557525" y="3443300"/>
              <a:ext cx="10225" cy="25000"/>
            </a:xfrm>
            <a:custGeom>
              <a:rect b="b" l="l" r="r" t="t"/>
              <a:pathLst>
                <a:path extrusionOk="0" h="1000" w="409">
                  <a:moveTo>
                    <a:pt x="101" y="0"/>
                  </a:moveTo>
                  <a:cubicBezTo>
                    <a:pt x="50" y="0"/>
                    <a:pt x="0" y="42"/>
                    <a:pt x="18" y="103"/>
                  </a:cubicBezTo>
                  <a:cubicBezTo>
                    <a:pt x="106" y="374"/>
                    <a:pt x="199" y="611"/>
                    <a:pt x="204" y="902"/>
                  </a:cubicBezTo>
                  <a:cubicBezTo>
                    <a:pt x="205" y="967"/>
                    <a:pt x="256" y="999"/>
                    <a:pt x="307" y="999"/>
                  </a:cubicBezTo>
                  <a:cubicBezTo>
                    <a:pt x="358" y="999"/>
                    <a:pt x="408" y="967"/>
                    <a:pt x="407" y="902"/>
                  </a:cubicBezTo>
                  <a:cubicBezTo>
                    <a:pt x="396" y="614"/>
                    <a:pt x="335" y="282"/>
                    <a:pt x="174" y="40"/>
                  </a:cubicBezTo>
                  <a:cubicBezTo>
                    <a:pt x="156" y="12"/>
                    <a:pt x="128"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8"/>
            <p:cNvSpPr/>
            <p:nvPr/>
          </p:nvSpPr>
          <p:spPr>
            <a:xfrm>
              <a:off x="3578275" y="3428625"/>
              <a:ext cx="9700" cy="28275"/>
            </a:xfrm>
            <a:custGeom>
              <a:rect b="b" l="l" r="r" t="t"/>
              <a:pathLst>
                <a:path extrusionOk="0" h="1131" w="388">
                  <a:moveTo>
                    <a:pt x="193" y="1"/>
                  </a:moveTo>
                  <a:cubicBezTo>
                    <a:pt x="119" y="1"/>
                    <a:pt x="45" y="52"/>
                    <a:pt x="33" y="155"/>
                  </a:cubicBezTo>
                  <a:cubicBezTo>
                    <a:pt x="0" y="430"/>
                    <a:pt x="23" y="702"/>
                    <a:pt x="33" y="976"/>
                  </a:cubicBezTo>
                  <a:cubicBezTo>
                    <a:pt x="38" y="1079"/>
                    <a:pt x="116" y="1130"/>
                    <a:pt x="193" y="1130"/>
                  </a:cubicBezTo>
                  <a:cubicBezTo>
                    <a:pt x="271" y="1130"/>
                    <a:pt x="349" y="1079"/>
                    <a:pt x="352" y="976"/>
                  </a:cubicBezTo>
                  <a:cubicBezTo>
                    <a:pt x="365" y="699"/>
                    <a:pt x="387" y="430"/>
                    <a:pt x="352" y="155"/>
                  </a:cubicBezTo>
                  <a:cubicBezTo>
                    <a:pt x="340" y="52"/>
                    <a:pt x="267" y="1"/>
                    <a:pt x="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8"/>
            <p:cNvSpPr/>
            <p:nvPr/>
          </p:nvSpPr>
          <p:spPr>
            <a:xfrm>
              <a:off x="3719875" y="3395950"/>
              <a:ext cx="36125" cy="27250"/>
            </a:xfrm>
            <a:custGeom>
              <a:rect b="b" l="l" r="r" t="t"/>
              <a:pathLst>
                <a:path extrusionOk="0" h="1090" w="1445">
                  <a:moveTo>
                    <a:pt x="1289" y="1"/>
                  </a:moveTo>
                  <a:cubicBezTo>
                    <a:pt x="1261" y="1"/>
                    <a:pt x="1231" y="12"/>
                    <a:pt x="1204" y="40"/>
                  </a:cubicBezTo>
                  <a:cubicBezTo>
                    <a:pt x="985" y="270"/>
                    <a:pt x="784" y="494"/>
                    <a:pt x="534" y="675"/>
                  </a:cubicBezTo>
                  <a:cubicBezTo>
                    <a:pt x="517" y="462"/>
                    <a:pt x="418" y="265"/>
                    <a:pt x="230" y="123"/>
                  </a:cubicBezTo>
                  <a:cubicBezTo>
                    <a:pt x="211" y="109"/>
                    <a:pt x="190" y="103"/>
                    <a:pt x="170" y="103"/>
                  </a:cubicBezTo>
                  <a:cubicBezTo>
                    <a:pt x="83" y="103"/>
                    <a:pt x="0" y="215"/>
                    <a:pt x="58" y="296"/>
                  </a:cubicBezTo>
                  <a:cubicBezTo>
                    <a:pt x="123" y="385"/>
                    <a:pt x="215" y="464"/>
                    <a:pt x="250" y="569"/>
                  </a:cubicBezTo>
                  <a:cubicBezTo>
                    <a:pt x="283" y="672"/>
                    <a:pt x="280" y="765"/>
                    <a:pt x="254" y="863"/>
                  </a:cubicBezTo>
                  <a:cubicBezTo>
                    <a:pt x="184" y="951"/>
                    <a:pt x="264" y="1090"/>
                    <a:pt x="376" y="1090"/>
                  </a:cubicBezTo>
                  <a:cubicBezTo>
                    <a:pt x="398" y="1090"/>
                    <a:pt x="420" y="1084"/>
                    <a:pt x="443" y="1073"/>
                  </a:cubicBezTo>
                  <a:cubicBezTo>
                    <a:pt x="827" y="883"/>
                    <a:pt x="1219" y="592"/>
                    <a:pt x="1402" y="194"/>
                  </a:cubicBezTo>
                  <a:cubicBezTo>
                    <a:pt x="1445" y="101"/>
                    <a:pt x="1373" y="1"/>
                    <a:pt x="12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8"/>
            <p:cNvSpPr/>
            <p:nvPr/>
          </p:nvSpPr>
          <p:spPr>
            <a:xfrm>
              <a:off x="3751650" y="3420500"/>
              <a:ext cx="29450" cy="15725"/>
            </a:xfrm>
            <a:custGeom>
              <a:rect b="b" l="l" r="r" t="t"/>
              <a:pathLst>
                <a:path extrusionOk="0" h="629" w="1178">
                  <a:moveTo>
                    <a:pt x="957" y="1"/>
                  </a:moveTo>
                  <a:cubicBezTo>
                    <a:pt x="939" y="1"/>
                    <a:pt x="921" y="4"/>
                    <a:pt x="901" y="11"/>
                  </a:cubicBezTo>
                  <a:cubicBezTo>
                    <a:pt x="641" y="106"/>
                    <a:pt x="396" y="221"/>
                    <a:pt x="152" y="350"/>
                  </a:cubicBezTo>
                  <a:cubicBezTo>
                    <a:pt x="1" y="429"/>
                    <a:pt x="94" y="629"/>
                    <a:pt x="235" y="629"/>
                  </a:cubicBezTo>
                  <a:cubicBezTo>
                    <a:pt x="257" y="629"/>
                    <a:pt x="280" y="624"/>
                    <a:pt x="304" y="613"/>
                  </a:cubicBezTo>
                  <a:cubicBezTo>
                    <a:pt x="529" y="507"/>
                    <a:pt x="753" y="412"/>
                    <a:pt x="990" y="336"/>
                  </a:cubicBezTo>
                  <a:cubicBezTo>
                    <a:pt x="1177" y="277"/>
                    <a:pt x="1119" y="1"/>
                    <a:pt x="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8"/>
            <p:cNvSpPr/>
            <p:nvPr/>
          </p:nvSpPr>
          <p:spPr>
            <a:xfrm>
              <a:off x="3432775" y="3428950"/>
              <a:ext cx="20150" cy="27750"/>
            </a:xfrm>
            <a:custGeom>
              <a:rect b="b" l="l" r="r" t="t"/>
              <a:pathLst>
                <a:path extrusionOk="0" h="1110" w="806">
                  <a:moveTo>
                    <a:pt x="172" y="0"/>
                  </a:moveTo>
                  <a:cubicBezTo>
                    <a:pt x="72" y="0"/>
                    <a:pt x="0" y="111"/>
                    <a:pt x="47" y="216"/>
                  </a:cubicBezTo>
                  <a:cubicBezTo>
                    <a:pt x="82" y="289"/>
                    <a:pt x="89" y="367"/>
                    <a:pt x="124" y="435"/>
                  </a:cubicBezTo>
                  <a:cubicBezTo>
                    <a:pt x="159" y="497"/>
                    <a:pt x="198" y="558"/>
                    <a:pt x="233" y="623"/>
                  </a:cubicBezTo>
                  <a:cubicBezTo>
                    <a:pt x="292" y="733"/>
                    <a:pt x="346" y="845"/>
                    <a:pt x="380" y="966"/>
                  </a:cubicBezTo>
                  <a:cubicBezTo>
                    <a:pt x="409" y="1066"/>
                    <a:pt x="486" y="1110"/>
                    <a:pt x="565" y="1110"/>
                  </a:cubicBezTo>
                  <a:cubicBezTo>
                    <a:pt x="683" y="1110"/>
                    <a:pt x="805" y="1011"/>
                    <a:pt x="770" y="859"/>
                  </a:cubicBezTo>
                  <a:cubicBezTo>
                    <a:pt x="734" y="704"/>
                    <a:pt x="670" y="550"/>
                    <a:pt x="602" y="407"/>
                  </a:cubicBezTo>
                  <a:cubicBezTo>
                    <a:pt x="516" y="231"/>
                    <a:pt x="418" y="112"/>
                    <a:pt x="244" y="19"/>
                  </a:cubicBezTo>
                  <a:cubicBezTo>
                    <a:pt x="219" y="6"/>
                    <a:pt x="195"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8"/>
            <p:cNvSpPr/>
            <p:nvPr/>
          </p:nvSpPr>
          <p:spPr>
            <a:xfrm>
              <a:off x="3406325" y="3428500"/>
              <a:ext cx="21350" cy="18475"/>
            </a:xfrm>
            <a:custGeom>
              <a:rect b="b" l="l" r="r" t="t"/>
              <a:pathLst>
                <a:path extrusionOk="0" h="739" w="854">
                  <a:moveTo>
                    <a:pt x="208" y="0"/>
                  </a:moveTo>
                  <a:cubicBezTo>
                    <a:pt x="97" y="0"/>
                    <a:pt x="1" y="129"/>
                    <a:pt x="67" y="242"/>
                  </a:cubicBezTo>
                  <a:cubicBezTo>
                    <a:pt x="134" y="353"/>
                    <a:pt x="219" y="429"/>
                    <a:pt x="317" y="512"/>
                  </a:cubicBezTo>
                  <a:cubicBezTo>
                    <a:pt x="372" y="558"/>
                    <a:pt x="562" y="738"/>
                    <a:pt x="696" y="738"/>
                  </a:cubicBezTo>
                  <a:cubicBezTo>
                    <a:pt x="744" y="738"/>
                    <a:pt x="785" y="715"/>
                    <a:pt x="810" y="656"/>
                  </a:cubicBezTo>
                  <a:cubicBezTo>
                    <a:pt x="815" y="642"/>
                    <a:pt x="821" y="632"/>
                    <a:pt x="825" y="618"/>
                  </a:cubicBezTo>
                  <a:cubicBezTo>
                    <a:pt x="854" y="550"/>
                    <a:pt x="807" y="473"/>
                    <a:pt x="753" y="437"/>
                  </a:cubicBezTo>
                  <a:cubicBezTo>
                    <a:pt x="574" y="323"/>
                    <a:pt x="468" y="130"/>
                    <a:pt x="285" y="22"/>
                  </a:cubicBezTo>
                  <a:cubicBezTo>
                    <a:pt x="260" y="7"/>
                    <a:pt x="234" y="0"/>
                    <a:pt x="2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8"/>
            <p:cNvSpPr/>
            <p:nvPr/>
          </p:nvSpPr>
          <p:spPr>
            <a:xfrm>
              <a:off x="3771625" y="3444750"/>
              <a:ext cx="26050" cy="17550"/>
            </a:xfrm>
            <a:custGeom>
              <a:rect b="b" l="l" r="r" t="t"/>
              <a:pathLst>
                <a:path extrusionOk="0" h="702" w="1042">
                  <a:moveTo>
                    <a:pt x="860" y="1"/>
                  </a:moveTo>
                  <a:cubicBezTo>
                    <a:pt x="850" y="1"/>
                    <a:pt x="840" y="2"/>
                    <a:pt x="829" y="4"/>
                  </a:cubicBezTo>
                  <a:cubicBezTo>
                    <a:pt x="571" y="72"/>
                    <a:pt x="397" y="266"/>
                    <a:pt x="164" y="390"/>
                  </a:cubicBezTo>
                  <a:cubicBezTo>
                    <a:pt x="0" y="476"/>
                    <a:pt x="99" y="701"/>
                    <a:pt x="250" y="701"/>
                  </a:cubicBezTo>
                  <a:cubicBezTo>
                    <a:pt x="276" y="701"/>
                    <a:pt x="304" y="694"/>
                    <a:pt x="332" y="679"/>
                  </a:cubicBezTo>
                  <a:cubicBezTo>
                    <a:pt x="563" y="558"/>
                    <a:pt x="758" y="384"/>
                    <a:pt x="952" y="213"/>
                  </a:cubicBezTo>
                  <a:cubicBezTo>
                    <a:pt x="1042" y="136"/>
                    <a:pt x="964" y="1"/>
                    <a:pt x="8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8"/>
            <p:cNvSpPr/>
            <p:nvPr/>
          </p:nvSpPr>
          <p:spPr>
            <a:xfrm>
              <a:off x="3935825" y="3456000"/>
              <a:ext cx="42350" cy="19775"/>
            </a:xfrm>
            <a:custGeom>
              <a:rect b="b" l="l" r="r" t="t"/>
              <a:pathLst>
                <a:path extrusionOk="0" h="791" w="1694">
                  <a:moveTo>
                    <a:pt x="1572" y="0"/>
                  </a:moveTo>
                  <a:cubicBezTo>
                    <a:pt x="1565" y="0"/>
                    <a:pt x="1558" y="1"/>
                    <a:pt x="1550" y="4"/>
                  </a:cubicBezTo>
                  <a:cubicBezTo>
                    <a:pt x="1261" y="88"/>
                    <a:pt x="986" y="193"/>
                    <a:pt x="709" y="312"/>
                  </a:cubicBezTo>
                  <a:cubicBezTo>
                    <a:pt x="494" y="403"/>
                    <a:pt x="248" y="478"/>
                    <a:pt x="69" y="633"/>
                  </a:cubicBezTo>
                  <a:cubicBezTo>
                    <a:pt x="0" y="696"/>
                    <a:pt x="67" y="790"/>
                    <a:pt x="143" y="790"/>
                  </a:cubicBezTo>
                  <a:cubicBezTo>
                    <a:pt x="149" y="790"/>
                    <a:pt x="154" y="790"/>
                    <a:pt x="160" y="789"/>
                  </a:cubicBezTo>
                  <a:cubicBezTo>
                    <a:pt x="411" y="742"/>
                    <a:pt x="659" y="583"/>
                    <a:pt x="895" y="485"/>
                  </a:cubicBezTo>
                  <a:cubicBezTo>
                    <a:pt x="1142" y="383"/>
                    <a:pt x="1377" y="277"/>
                    <a:pt x="1613" y="156"/>
                  </a:cubicBezTo>
                  <a:cubicBezTo>
                    <a:pt x="1694" y="118"/>
                    <a:pt x="1650" y="0"/>
                    <a:pt x="1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8"/>
            <p:cNvSpPr/>
            <p:nvPr/>
          </p:nvSpPr>
          <p:spPr>
            <a:xfrm>
              <a:off x="3916850" y="3469425"/>
              <a:ext cx="18225" cy="25250"/>
            </a:xfrm>
            <a:custGeom>
              <a:rect b="b" l="l" r="r" t="t"/>
              <a:pathLst>
                <a:path extrusionOk="0" h="1010" w="729">
                  <a:moveTo>
                    <a:pt x="179" y="1"/>
                  </a:moveTo>
                  <a:cubicBezTo>
                    <a:pt x="90" y="1"/>
                    <a:pt x="1" y="58"/>
                    <a:pt x="10" y="162"/>
                  </a:cubicBezTo>
                  <a:cubicBezTo>
                    <a:pt x="34" y="436"/>
                    <a:pt x="217" y="701"/>
                    <a:pt x="382" y="919"/>
                  </a:cubicBezTo>
                  <a:cubicBezTo>
                    <a:pt x="425" y="975"/>
                    <a:pt x="477" y="1009"/>
                    <a:pt x="543" y="1009"/>
                  </a:cubicBezTo>
                  <a:cubicBezTo>
                    <a:pt x="559" y="1009"/>
                    <a:pt x="575" y="1007"/>
                    <a:pt x="592" y="1003"/>
                  </a:cubicBezTo>
                  <a:lnTo>
                    <a:pt x="592" y="1003"/>
                  </a:lnTo>
                  <a:cubicBezTo>
                    <a:pt x="592" y="1003"/>
                    <a:pt x="591" y="1006"/>
                    <a:pt x="588" y="1006"/>
                  </a:cubicBezTo>
                  <a:cubicBezTo>
                    <a:pt x="590" y="1006"/>
                    <a:pt x="592" y="1006"/>
                    <a:pt x="594" y="1006"/>
                  </a:cubicBezTo>
                  <a:cubicBezTo>
                    <a:pt x="662" y="1006"/>
                    <a:pt x="715" y="941"/>
                    <a:pt x="715" y="879"/>
                  </a:cubicBezTo>
                  <a:cubicBezTo>
                    <a:pt x="715" y="902"/>
                    <a:pt x="716" y="912"/>
                    <a:pt x="717" y="912"/>
                  </a:cubicBezTo>
                  <a:cubicBezTo>
                    <a:pt x="720" y="912"/>
                    <a:pt x="728" y="794"/>
                    <a:pt x="722" y="775"/>
                  </a:cubicBezTo>
                  <a:cubicBezTo>
                    <a:pt x="713" y="739"/>
                    <a:pt x="691" y="711"/>
                    <a:pt x="671" y="678"/>
                  </a:cubicBezTo>
                  <a:cubicBezTo>
                    <a:pt x="633" y="615"/>
                    <a:pt x="598" y="546"/>
                    <a:pt x="564" y="478"/>
                  </a:cubicBezTo>
                  <a:cubicBezTo>
                    <a:pt x="485" y="320"/>
                    <a:pt x="429" y="164"/>
                    <a:pt x="297" y="43"/>
                  </a:cubicBezTo>
                  <a:cubicBezTo>
                    <a:pt x="265" y="14"/>
                    <a:pt x="222" y="1"/>
                    <a:pt x="1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8"/>
            <p:cNvSpPr/>
            <p:nvPr/>
          </p:nvSpPr>
          <p:spPr>
            <a:xfrm>
              <a:off x="3933875" y="3437950"/>
              <a:ext cx="9300" cy="18550"/>
            </a:xfrm>
            <a:custGeom>
              <a:rect b="b" l="l" r="r" t="t"/>
              <a:pathLst>
                <a:path extrusionOk="0" h="742" w="372">
                  <a:moveTo>
                    <a:pt x="115" y="1"/>
                  </a:moveTo>
                  <a:cubicBezTo>
                    <a:pt x="57" y="1"/>
                    <a:pt x="0" y="51"/>
                    <a:pt x="23" y="115"/>
                  </a:cubicBezTo>
                  <a:cubicBezTo>
                    <a:pt x="78" y="269"/>
                    <a:pt x="76" y="443"/>
                    <a:pt x="72" y="603"/>
                  </a:cubicBezTo>
                  <a:cubicBezTo>
                    <a:pt x="70" y="695"/>
                    <a:pt x="142" y="741"/>
                    <a:pt x="215" y="741"/>
                  </a:cubicBezTo>
                  <a:cubicBezTo>
                    <a:pt x="287" y="741"/>
                    <a:pt x="359" y="695"/>
                    <a:pt x="357" y="603"/>
                  </a:cubicBezTo>
                  <a:cubicBezTo>
                    <a:pt x="353" y="391"/>
                    <a:pt x="371" y="127"/>
                    <a:pt x="159" y="12"/>
                  </a:cubicBezTo>
                  <a:cubicBezTo>
                    <a:pt x="146" y="4"/>
                    <a:pt x="130"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8"/>
            <p:cNvSpPr/>
            <p:nvPr/>
          </p:nvSpPr>
          <p:spPr>
            <a:xfrm>
              <a:off x="3279475" y="3481250"/>
              <a:ext cx="12850" cy="27500"/>
            </a:xfrm>
            <a:custGeom>
              <a:rect b="b" l="l" r="r" t="t"/>
              <a:pathLst>
                <a:path extrusionOk="0" h="1100" w="514">
                  <a:moveTo>
                    <a:pt x="258" y="1"/>
                  </a:moveTo>
                  <a:cubicBezTo>
                    <a:pt x="203" y="1"/>
                    <a:pt x="147" y="21"/>
                    <a:pt x="116" y="60"/>
                  </a:cubicBezTo>
                  <a:cubicBezTo>
                    <a:pt x="1" y="202"/>
                    <a:pt x="16" y="332"/>
                    <a:pt x="23" y="503"/>
                  </a:cubicBezTo>
                  <a:cubicBezTo>
                    <a:pt x="29" y="630"/>
                    <a:pt x="34" y="759"/>
                    <a:pt x="39" y="887"/>
                  </a:cubicBezTo>
                  <a:cubicBezTo>
                    <a:pt x="45" y="1029"/>
                    <a:pt x="151" y="1099"/>
                    <a:pt x="258" y="1099"/>
                  </a:cubicBezTo>
                  <a:cubicBezTo>
                    <a:pt x="364" y="1099"/>
                    <a:pt x="470" y="1029"/>
                    <a:pt x="476" y="887"/>
                  </a:cubicBezTo>
                  <a:cubicBezTo>
                    <a:pt x="480" y="760"/>
                    <a:pt x="485" y="632"/>
                    <a:pt x="491" y="503"/>
                  </a:cubicBezTo>
                  <a:cubicBezTo>
                    <a:pt x="498" y="332"/>
                    <a:pt x="513" y="202"/>
                    <a:pt x="400" y="60"/>
                  </a:cubicBezTo>
                  <a:cubicBezTo>
                    <a:pt x="368" y="21"/>
                    <a:pt x="313" y="1"/>
                    <a:pt x="2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8"/>
            <p:cNvSpPr/>
            <p:nvPr/>
          </p:nvSpPr>
          <p:spPr>
            <a:xfrm>
              <a:off x="3243175" y="3523225"/>
              <a:ext cx="15700" cy="21775"/>
            </a:xfrm>
            <a:custGeom>
              <a:rect b="b" l="l" r="r" t="t"/>
              <a:pathLst>
                <a:path extrusionOk="0" h="871" w="628">
                  <a:moveTo>
                    <a:pt x="156" y="1"/>
                  </a:moveTo>
                  <a:cubicBezTo>
                    <a:pt x="76" y="1"/>
                    <a:pt x="1" y="53"/>
                    <a:pt x="4" y="162"/>
                  </a:cubicBezTo>
                  <a:cubicBezTo>
                    <a:pt x="8" y="376"/>
                    <a:pt x="125" y="581"/>
                    <a:pt x="209" y="772"/>
                  </a:cubicBezTo>
                  <a:cubicBezTo>
                    <a:pt x="241" y="842"/>
                    <a:pt x="297" y="871"/>
                    <a:pt x="356" y="871"/>
                  </a:cubicBezTo>
                  <a:cubicBezTo>
                    <a:pt x="485" y="871"/>
                    <a:pt x="628" y="730"/>
                    <a:pt x="544" y="578"/>
                  </a:cubicBezTo>
                  <a:cubicBezTo>
                    <a:pt x="477" y="459"/>
                    <a:pt x="356" y="303"/>
                    <a:pt x="340" y="164"/>
                  </a:cubicBezTo>
                  <a:cubicBezTo>
                    <a:pt x="327" y="57"/>
                    <a:pt x="239"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8"/>
            <p:cNvSpPr/>
            <p:nvPr/>
          </p:nvSpPr>
          <p:spPr>
            <a:xfrm>
              <a:off x="3473975" y="3549000"/>
              <a:ext cx="27425" cy="23975"/>
            </a:xfrm>
            <a:custGeom>
              <a:rect b="b" l="l" r="r" t="t"/>
              <a:pathLst>
                <a:path extrusionOk="0" h="959" w="1097">
                  <a:moveTo>
                    <a:pt x="879" y="0"/>
                  </a:moveTo>
                  <a:cubicBezTo>
                    <a:pt x="843" y="0"/>
                    <a:pt x="805" y="13"/>
                    <a:pt x="769" y="43"/>
                  </a:cubicBezTo>
                  <a:cubicBezTo>
                    <a:pt x="547" y="231"/>
                    <a:pt x="346" y="441"/>
                    <a:pt x="135" y="641"/>
                  </a:cubicBezTo>
                  <a:cubicBezTo>
                    <a:pt x="1" y="768"/>
                    <a:pt x="132" y="958"/>
                    <a:pt x="274" y="958"/>
                  </a:cubicBezTo>
                  <a:cubicBezTo>
                    <a:pt x="316" y="958"/>
                    <a:pt x="358" y="942"/>
                    <a:pt x="395" y="903"/>
                  </a:cubicBezTo>
                  <a:cubicBezTo>
                    <a:pt x="597" y="692"/>
                    <a:pt x="807" y="490"/>
                    <a:pt x="993" y="269"/>
                  </a:cubicBezTo>
                  <a:cubicBezTo>
                    <a:pt x="1097" y="148"/>
                    <a:pt x="1000" y="0"/>
                    <a:pt x="8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8"/>
            <p:cNvSpPr/>
            <p:nvPr/>
          </p:nvSpPr>
          <p:spPr>
            <a:xfrm>
              <a:off x="2483150" y="3459800"/>
              <a:ext cx="10725" cy="27850"/>
            </a:xfrm>
            <a:custGeom>
              <a:rect b="b" l="l" r="r" t="t"/>
              <a:pathLst>
                <a:path extrusionOk="0" h="1114" w="429">
                  <a:moveTo>
                    <a:pt x="243" y="1"/>
                  </a:moveTo>
                  <a:cubicBezTo>
                    <a:pt x="174" y="1"/>
                    <a:pt x="105" y="47"/>
                    <a:pt x="95" y="139"/>
                  </a:cubicBezTo>
                  <a:cubicBezTo>
                    <a:pt x="65" y="432"/>
                    <a:pt x="0" y="711"/>
                    <a:pt x="83" y="1001"/>
                  </a:cubicBezTo>
                  <a:cubicBezTo>
                    <a:pt x="106" y="1080"/>
                    <a:pt x="169" y="1113"/>
                    <a:pt x="233" y="1113"/>
                  </a:cubicBezTo>
                  <a:cubicBezTo>
                    <a:pt x="329" y="1113"/>
                    <a:pt x="428" y="1035"/>
                    <a:pt x="392" y="916"/>
                  </a:cubicBezTo>
                  <a:cubicBezTo>
                    <a:pt x="310" y="653"/>
                    <a:pt x="395" y="405"/>
                    <a:pt x="380" y="139"/>
                  </a:cubicBezTo>
                  <a:cubicBezTo>
                    <a:pt x="375" y="46"/>
                    <a:pt x="310" y="1"/>
                    <a:pt x="2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8"/>
            <p:cNvSpPr/>
            <p:nvPr/>
          </p:nvSpPr>
          <p:spPr>
            <a:xfrm>
              <a:off x="2789325" y="3452025"/>
              <a:ext cx="21675" cy="27275"/>
            </a:xfrm>
            <a:custGeom>
              <a:rect b="b" l="l" r="r" t="t"/>
              <a:pathLst>
                <a:path extrusionOk="0" h="1091" w="867">
                  <a:moveTo>
                    <a:pt x="597" y="0"/>
                  </a:moveTo>
                  <a:cubicBezTo>
                    <a:pt x="563" y="0"/>
                    <a:pt x="530" y="14"/>
                    <a:pt x="495" y="40"/>
                  </a:cubicBezTo>
                  <a:cubicBezTo>
                    <a:pt x="356" y="147"/>
                    <a:pt x="353" y="451"/>
                    <a:pt x="381" y="613"/>
                  </a:cubicBezTo>
                  <a:cubicBezTo>
                    <a:pt x="387" y="653"/>
                    <a:pt x="390" y="693"/>
                    <a:pt x="396" y="737"/>
                  </a:cubicBezTo>
                  <a:cubicBezTo>
                    <a:pt x="358" y="724"/>
                    <a:pt x="316" y="719"/>
                    <a:pt x="281" y="700"/>
                  </a:cubicBezTo>
                  <a:cubicBezTo>
                    <a:pt x="251" y="684"/>
                    <a:pt x="219" y="677"/>
                    <a:pt x="188" y="677"/>
                  </a:cubicBezTo>
                  <a:cubicBezTo>
                    <a:pt x="91" y="677"/>
                    <a:pt x="2" y="748"/>
                    <a:pt x="1" y="858"/>
                  </a:cubicBezTo>
                  <a:cubicBezTo>
                    <a:pt x="1" y="969"/>
                    <a:pt x="90" y="1038"/>
                    <a:pt x="187" y="1038"/>
                  </a:cubicBezTo>
                  <a:cubicBezTo>
                    <a:pt x="215" y="1038"/>
                    <a:pt x="243" y="1032"/>
                    <a:pt x="270" y="1020"/>
                  </a:cubicBezTo>
                  <a:lnTo>
                    <a:pt x="270" y="1020"/>
                  </a:lnTo>
                  <a:cubicBezTo>
                    <a:pt x="271" y="1020"/>
                    <a:pt x="273" y="1020"/>
                    <a:pt x="275" y="1020"/>
                  </a:cubicBezTo>
                  <a:cubicBezTo>
                    <a:pt x="300" y="1068"/>
                    <a:pt x="346" y="1090"/>
                    <a:pt x="392" y="1090"/>
                  </a:cubicBezTo>
                  <a:cubicBezTo>
                    <a:pt x="439" y="1090"/>
                    <a:pt x="485" y="1067"/>
                    <a:pt x="509" y="1023"/>
                  </a:cubicBezTo>
                  <a:cubicBezTo>
                    <a:pt x="520" y="1032"/>
                    <a:pt x="526" y="1047"/>
                    <a:pt x="541" y="1055"/>
                  </a:cubicBezTo>
                  <a:cubicBezTo>
                    <a:pt x="568" y="1070"/>
                    <a:pt x="593" y="1077"/>
                    <a:pt x="614" y="1077"/>
                  </a:cubicBezTo>
                  <a:cubicBezTo>
                    <a:pt x="752" y="1077"/>
                    <a:pt x="782" y="802"/>
                    <a:pt x="798" y="707"/>
                  </a:cubicBezTo>
                  <a:cubicBezTo>
                    <a:pt x="828" y="521"/>
                    <a:pt x="866" y="170"/>
                    <a:pt x="698" y="40"/>
                  </a:cubicBezTo>
                  <a:cubicBezTo>
                    <a:pt x="664" y="14"/>
                    <a:pt x="630" y="0"/>
                    <a:pt x="5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8"/>
            <p:cNvSpPr/>
            <p:nvPr/>
          </p:nvSpPr>
          <p:spPr>
            <a:xfrm>
              <a:off x="2179125" y="3448225"/>
              <a:ext cx="8925" cy="26375"/>
            </a:xfrm>
            <a:custGeom>
              <a:rect b="b" l="l" r="r" t="t"/>
              <a:pathLst>
                <a:path extrusionOk="0" h="1055" w="357">
                  <a:moveTo>
                    <a:pt x="106" y="0"/>
                  </a:moveTo>
                  <a:cubicBezTo>
                    <a:pt x="52" y="0"/>
                    <a:pt x="0" y="71"/>
                    <a:pt x="28" y="132"/>
                  </a:cubicBezTo>
                  <a:cubicBezTo>
                    <a:pt x="95" y="274"/>
                    <a:pt x="166" y="458"/>
                    <a:pt x="163" y="616"/>
                  </a:cubicBezTo>
                  <a:cubicBezTo>
                    <a:pt x="161" y="767"/>
                    <a:pt x="87" y="864"/>
                    <a:pt x="60" y="1001"/>
                  </a:cubicBezTo>
                  <a:cubicBezTo>
                    <a:pt x="55" y="1027"/>
                    <a:pt x="73" y="1054"/>
                    <a:pt x="99" y="1054"/>
                  </a:cubicBezTo>
                  <a:cubicBezTo>
                    <a:pt x="103" y="1054"/>
                    <a:pt x="106" y="1054"/>
                    <a:pt x="110" y="1053"/>
                  </a:cubicBezTo>
                  <a:cubicBezTo>
                    <a:pt x="272" y="1003"/>
                    <a:pt x="334" y="767"/>
                    <a:pt x="343" y="616"/>
                  </a:cubicBezTo>
                  <a:cubicBezTo>
                    <a:pt x="357" y="384"/>
                    <a:pt x="302" y="209"/>
                    <a:pt x="160" y="29"/>
                  </a:cubicBezTo>
                  <a:cubicBezTo>
                    <a:pt x="144" y="9"/>
                    <a:pt x="125" y="0"/>
                    <a:pt x="1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8"/>
            <p:cNvSpPr/>
            <p:nvPr/>
          </p:nvSpPr>
          <p:spPr>
            <a:xfrm>
              <a:off x="1812250" y="3453225"/>
              <a:ext cx="28350" cy="21275"/>
            </a:xfrm>
            <a:custGeom>
              <a:rect b="b" l="l" r="r" t="t"/>
              <a:pathLst>
                <a:path extrusionOk="0" h="851" w="1134">
                  <a:moveTo>
                    <a:pt x="114" y="0"/>
                  </a:moveTo>
                  <a:cubicBezTo>
                    <a:pt x="22" y="0"/>
                    <a:pt x="1" y="143"/>
                    <a:pt x="96" y="183"/>
                  </a:cubicBezTo>
                  <a:cubicBezTo>
                    <a:pt x="405" y="313"/>
                    <a:pt x="610" y="627"/>
                    <a:pt x="874" y="825"/>
                  </a:cubicBezTo>
                  <a:cubicBezTo>
                    <a:pt x="897" y="843"/>
                    <a:pt x="920" y="851"/>
                    <a:pt x="943" y="851"/>
                  </a:cubicBezTo>
                  <a:cubicBezTo>
                    <a:pt x="1052" y="851"/>
                    <a:pt x="1134" y="672"/>
                    <a:pt x="1010" y="593"/>
                  </a:cubicBezTo>
                  <a:cubicBezTo>
                    <a:pt x="713" y="406"/>
                    <a:pt x="486" y="116"/>
                    <a:pt x="146" y="6"/>
                  </a:cubicBezTo>
                  <a:cubicBezTo>
                    <a:pt x="135" y="2"/>
                    <a:pt x="124"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8"/>
            <p:cNvSpPr/>
            <p:nvPr/>
          </p:nvSpPr>
          <p:spPr>
            <a:xfrm>
              <a:off x="1712400" y="3433400"/>
              <a:ext cx="35400" cy="19550"/>
            </a:xfrm>
            <a:custGeom>
              <a:rect b="b" l="l" r="r" t="t"/>
              <a:pathLst>
                <a:path extrusionOk="0" h="782" w="1416">
                  <a:moveTo>
                    <a:pt x="217" y="0"/>
                  </a:moveTo>
                  <a:cubicBezTo>
                    <a:pt x="1" y="0"/>
                    <a:pt x="8" y="324"/>
                    <a:pt x="220" y="339"/>
                  </a:cubicBezTo>
                  <a:cubicBezTo>
                    <a:pt x="530" y="360"/>
                    <a:pt x="799" y="575"/>
                    <a:pt x="1044" y="747"/>
                  </a:cubicBezTo>
                  <a:cubicBezTo>
                    <a:pt x="1078" y="771"/>
                    <a:pt x="1112" y="781"/>
                    <a:pt x="1143" y="781"/>
                  </a:cubicBezTo>
                  <a:cubicBezTo>
                    <a:pt x="1303" y="781"/>
                    <a:pt x="1416" y="524"/>
                    <a:pt x="1239" y="413"/>
                  </a:cubicBezTo>
                  <a:cubicBezTo>
                    <a:pt x="928" y="213"/>
                    <a:pt x="603" y="6"/>
                    <a:pt x="220" y="0"/>
                  </a:cubicBezTo>
                  <a:cubicBezTo>
                    <a:pt x="219" y="0"/>
                    <a:pt x="218"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8"/>
            <p:cNvSpPr/>
            <p:nvPr/>
          </p:nvSpPr>
          <p:spPr>
            <a:xfrm>
              <a:off x="1527100" y="3422825"/>
              <a:ext cx="43850" cy="25300"/>
            </a:xfrm>
            <a:custGeom>
              <a:rect b="b" l="l" r="r" t="t"/>
              <a:pathLst>
                <a:path extrusionOk="0" h="1012" w="1754">
                  <a:moveTo>
                    <a:pt x="1472" y="1"/>
                  </a:moveTo>
                  <a:cubicBezTo>
                    <a:pt x="1460" y="1"/>
                    <a:pt x="1447" y="2"/>
                    <a:pt x="1434" y="4"/>
                  </a:cubicBezTo>
                  <a:cubicBezTo>
                    <a:pt x="950" y="89"/>
                    <a:pt x="433" y="264"/>
                    <a:pt x="109" y="655"/>
                  </a:cubicBezTo>
                  <a:cubicBezTo>
                    <a:pt x="1" y="787"/>
                    <a:pt x="101" y="1012"/>
                    <a:pt x="248" y="1012"/>
                  </a:cubicBezTo>
                  <a:cubicBezTo>
                    <a:pt x="281" y="1012"/>
                    <a:pt x="317" y="1000"/>
                    <a:pt x="354" y="972"/>
                  </a:cubicBezTo>
                  <a:cubicBezTo>
                    <a:pt x="720" y="689"/>
                    <a:pt x="1080" y="475"/>
                    <a:pt x="1532" y="361"/>
                  </a:cubicBezTo>
                  <a:cubicBezTo>
                    <a:pt x="1753" y="305"/>
                    <a:pt x="1674" y="1"/>
                    <a:pt x="14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8"/>
            <p:cNvSpPr/>
            <p:nvPr/>
          </p:nvSpPr>
          <p:spPr>
            <a:xfrm>
              <a:off x="1445525" y="3440950"/>
              <a:ext cx="20250" cy="25625"/>
            </a:xfrm>
            <a:custGeom>
              <a:rect b="b" l="l" r="r" t="t"/>
              <a:pathLst>
                <a:path extrusionOk="0" h="1025" w="810">
                  <a:moveTo>
                    <a:pt x="241" y="1"/>
                  </a:moveTo>
                  <a:cubicBezTo>
                    <a:pt x="107" y="1"/>
                    <a:pt x="1" y="166"/>
                    <a:pt x="111" y="300"/>
                  </a:cubicBezTo>
                  <a:cubicBezTo>
                    <a:pt x="202" y="409"/>
                    <a:pt x="258" y="536"/>
                    <a:pt x="335" y="652"/>
                  </a:cubicBezTo>
                  <a:cubicBezTo>
                    <a:pt x="406" y="761"/>
                    <a:pt x="456" y="902"/>
                    <a:pt x="553" y="988"/>
                  </a:cubicBezTo>
                  <a:cubicBezTo>
                    <a:pt x="580" y="1012"/>
                    <a:pt x="617" y="1025"/>
                    <a:pt x="653" y="1025"/>
                  </a:cubicBezTo>
                  <a:cubicBezTo>
                    <a:pt x="710" y="1025"/>
                    <a:pt x="765" y="994"/>
                    <a:pt x="777" y="929"/>
                  </a:cubicBezTo>
                  <a:cubicBezTo>
                    <a:pt x="810" y="775"/>
                    <a:pt x="749" y="547"/>
                    <a:pt x="671" y="409"/>
                  </a:cubicBezTo>
                  <a:cubicBezTo>
                    <a:pt x="594" y="271"/>
                    <a:pt x="480" y="152"/>
                    <a:pt x="364" y="51"/>
                  </a:cubicBezTo>
                  <a:cubicBezTo>
                    <a:pt x="324" y="16"/>
                    <a:pt x="281" y="1"/>
                    <a:pt x="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8"/>
            <p:cNvSpPr/>
            <p:nvPr/>
          </p:nvSpPr>
          <p:spPr>
            <a:xfrm>
              <a:off x="1492125" y="3457175"/>
              <a:ext cx="250" cy="750"/>
            </a:xfrm>
            <a:custGeom>
              <a:rect b="b" l="l" r="r" t="t"/>
              <a:pathLst>
                <a:path extrusionOk="0" h="30" w="10">
                  <a:moveTo>
                    <a:pt x="2" y="0"/>
                  </a:moveTo>
                  <a:cubicBezTo>
                    <a:pt x="2" y="2"/>
                    <a:pt x="2" y="2"/>
                    <a:pt x="0" y="2"/>
                  </a:cubicBezTo>
                  <a:cubicBezTo>
                    <a:pt x="5" y="10"/>
                    <a:pt x="6" y="19"/>
                    <a:pt x="6" y="29"/>
                  </a:cubicBezTo>
                  <a:cubicBezTo>
                    <a:pt x="9" y="25"/>
                    <a:pt x="8" y="16"/>
                    <a:pt x="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8"/>
            <p:cNvSpPr/>
            <p:nvPr/>
          </p:nvSpPr>
          <p:spPr>
            <a:xfrm>
              <a:off x="1485450" y="3444250"/>
              <a:ext cx="11600" cy="16500"/>
            </a:xfrm>
            <a:custGeom>
              <a:rect b="b" l="l" r="r" t="t"/>
              <a:pathLst>
                <a:path extrusionOk="0" h="660" w="464">
                  <a:moveTo>
                    <a:pt x="267" y="0"/>
                  </a:moveTo>
                  <a:cubicBezTo>
                    <a:pt x="224" y="0"/>
                    <a:pt x="183" y="22"/>
                    <a:pt x="160" y="73"/>
                  </a:cubicBezTo>
                  <a:cubicBezTo>
                    <a:pt x="95" y="207"/>
                    <a:pt x="1" y="365"/>
                    <a:pt x="4" y="519"/>
                  </a:cubicBezTo>
                  <a:cubicBezTo>
                    <a:pt x="6" y="610"/>
                    <a:pt x="78" y="660"/>
                    <a:pt x="153" y="660"/>
                  </a:cubicBezTo>
                  <a:cubicBezTo>
                    <a:pt x="179" y="660"/>
                    <a:pt x="206" y="654"/>
                    <a:pt x="231" y="641"/>
                  </a:cubicBezTo>
                  <a:cubicBezTo>
                    <a:pt x="269" y="623"/>
                    <a:pt x="281" y="584"/>
                    <a:pt x="276" y="546"/>
                  </a:cubicBezTo>
                  <a:lnTo>
                    <a:pt x="276" y="546"/>
                  </a:lnTo>
                  <a:cubicBezTo>
                    <a:pt x="276" y="547"/>
                    <a:pt x="275" y="547"/>
                    <a:pt x="275" y="547"/>
                  </a:cubicBezTo>
                  <a:cubicBezTo>
                    <a:pt x="272" y="547"/>
                    <a:pt x="269" y="537"/>
                    <a:pt x="272" y="519"/>
                  </a:cubicBezTo>
                  <a:cubicBezTo>
                    <a:pt x="266" y="505"/>
                    <a:pt x="260" y="493"/>
                    <a:pt x="250" y="483"/>
                  </a:cubicBezTo>
                  <a:lnTo>
                    <a:pt x="250" y="483"/>
                  </a:lnTo>
                  <a:cubicBezTo>
                    <a:pt x="264" y="496"/>
                    <a:pt x="267" y="508"/>
                    <a:pt x="272" y="517"/>
                  </a:cubicBezTo>
                  <a:cubicBezTo>
                    <a:pt x="272" y="510"/>
                    <a:pt x="272" y="508"/>
                    <a:pt x="273" y="498"/>
                  </a:cubicBezTo>
                  <a:cubicBezTo>
                    <a:pt x="281" y="468"/>
                    <a:pt x="291" y="440"/>
                    <a:pt x="305" y="412"/>
                  </a:cubicBezTo>
                  <a:cubicBezTo>
                    <a:pt x="335" y="345"/>
                    <a:pt x="370" y="282"/>
                    <a:pt x="403" y="216"/>
                  </a:cubicBezTo>
                  <a:cubicBezTo>
                    <a:pt x="464" y="105"/>
                    <a:pt x="361" y="0"/>
                    <a:pt x="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8"/>
            <p:cNvSpPr/>
            <p:nvPr/>
          </p:nvSpPr>
          <p:spPr>
            <a:xfrm>
              <a:off x="1350475" y="3367000"/>
              <a:ext cx="241875" cy="754125"/>
            </a:xfrm>
            <a:custGeom>
              <a:rect b="b" l="l" r="r" t="t"/>
              <a:pathLst>
                <a:path extrusionOk="0" h="30165" w="9675">
                  <a:moveTo>
                    <a:pt x="5480" y="1"/>
                  </a:moveTo>
                  <a:cubicBezTo>
                    <a:pt x="4417" y="1"/>
                    <a:pt x="4201" y="917"/>
                    <a:pt x="4201" y="917"/>
                  </a:cubicBezTo>
                  <a:cubicBezTo>
                    <a:pt x="4201" y="917"/>
                    <a:pt x="4822" y="7634"/>
                    <a:pt x="4225" y="7634"/>
                  </a:cubicBezTo>
                  <a:cubicBezTo>
                    <a:pt x="4217" y="7634"/>
                    <a:pt x="4209" y="7633"/>
                    <a:pt x="4201" y="7631"/>
                  </a:cubicBezTo>
                  <a:cubicBezTo>
                    <a:pt x="3564" y="7443"/>
                    <a:pt x="1688" y="1892"/>
                    <a:pt x="1688" y="1892"/>
                  </a:cubicBezTo>
                  <a:lnTo>
                    <a:pt x="1" y="2868"/>
                  </a:lnTo>
                  <a:cubicBezTo>
                    <a:pt x="1914" y="6132"/>
                    <a:pt x="3187" y="29166"/>
                    <a:pt x="3375" y="29615"/>
                  </a:cubicBezTo>
                  <a:cubicBezTo>
                    <a:pt x="3500" y="29916"/>
                    <a:pt x="5973" y="30165"/>
                    <a:pt x="7609" y="30165"/>
                  </a:cubicBezTo>
                  <a:cubicBezTo>
                    <a:pt x="8428" y="30165"/>
                    <a:pt x="9037" y="30102"/>
                    <a:pt x="9037" y="29953"/>
                  </a:cubicBezTo>
                  <a:cubicBezTo>
                    <a:pt x="9037" y="25939"/>
                    <a:pt x="9674" y="2419"/>
                    <a:pt x="9674" y="2419"/>
                  </a:cubicBezTo>
                  <a:cubicBezTo>
                    <a:pt x="7596" y="535"/>
                    <a:pt x="6291" y="1"/>
                    <a:pt x="54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8"/>
            <p:cNvSpPr/>
            <p:nvPr/>
          </p:nvSpPr>
          <p:spPr>
            <a:xfrm>
              <a:off x="1475600" y="3423600"/>
              <a:ext cx="116750" cy="697525"/>
            </a:xfrm>
            <a:custGeom>
              <a:rect b="b" l="l" r="r" t="t"/>
              <a:pathLst>
                <a:path extrusionOk="0" h="27901" w="4670">
                  <a:moveTo>
                    <a:pt x="4495" y="0"/>
                  </a:moveTo>
                  <a:cubicBezTo>
                    <a:pt x="2462" y="4641"/>
                    <a:pt x="1104" y="9450"/>
                    <a:pt x="552" y="14644"/>
                  </a:cubicBezTo>
                  <a:cubicBezTo>
                    <a:pt x="83" y="19016"/>
                    <a:pt x="0" y="23387"/>
                    <a:pt x="109" y="27760"/>
                  </a:cubicBezTo>
                  <a:cubicBezTo>
                    <a:pt x="911" y="27847"/>
                    <a:pt x="1850" y="27901"/>
                    <a:pt x="2608" y="27901"/>
                  </a:cubicBezTo>
                  <a:cubicBezTo>
                    <a:pt x="3425" y="27901"/>
                    <a:pt x="4032" y="27838"/>
                    <a:pt x="4032" y="27689"/>
                  </a:cubicBezTo>
                  <a:cubicBezTo>
                    <a:pt x="4032" y="23675"/>
                    <a:pt x="4669" y="155"/>
                    <a:pt x="4669" y="155"/>
                  </a:cubicBezTo>
                  <a:cubicBezTo>
                    <a:pt x="4610" y="102"/>
                    <a:pt x="4554" y="52"/>
                    <a:pt x="4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8"/>
            <p:cNvSpPr/>
            <p:nvPr/>
          </p:nvSpPr>
          <p:spPr>
            <a:xfrm>
              <a:off x="1479175" y="3528975"/>
              <a:ext cx="49675" cy="584200"/>
            </a:xfrm>
            <a:custGeom>
              <a:rect b="b" l="l" r="r" t="t"/>
              <a:pathLst>
                <a:path extrusionOk="0" h="23368" w="1987">
                  <a:moveTo>
                    <a:pt x="90" y="1"/>
                  </a:moveTo>
                  <a:cubicBezTo>
                    <a:pt x="86" y="1"/>
                    <a:pt x="81" y="4"/>
                    <a:pt x="81" y="10"/>
                  </a:cubicBezTo>
                  <a:cubicBezTo>
                    <a:pt x="95" y="3922"/>
                    <a:pt x="1" y="7824"/>
                    <a:pt x="427" y="11722"/>
                  </a:cubicBezTo>
                  <a:cubicBezTo>
                    <a:pt x="849" y="15565"/>
                    <a:pt x="1034" y="19544"/>
                    <a:pt x="1863" y="23325"/>
                  </a:cubicBezTo>
                  <a:cubicBezTo>
                    <a:pt x="1869" y="23355"/>
                    <a:pt x="1892" y="23368"/>
                    <a:pt x="1915" y="23368"/>
                  </a:cubicBezTo>
                  <a:cubicBezTo>
                    <a:pt x="1949" y="23368"/>
                    <a:pt x="1986" y="23339"/>
                    <a:pt x="1976" y="23294"/>
                  </a:cubicBezTo>
                  <a:cubicBezTo>
                    <a:pt x="1152" y="19514"/>
                    <a:pt x="1031" y="15560"/>
                    <a:pt x="556" y="11722"/>
                  </a:cubicBezTo>
                  <a:cubicBezTo>
                    <a:pt x="78" y="7846"/>
                    <a:pt x="210" y="3906"/>
                    <a:pt x="99" y="10"/>
                  </a:cubicBezTo>
                  <a:cubicBezTo>
                    <a:pt x="99" y="4"/>
                    <a:pt x="95"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8"/>
            <p:cNvSpPr/>
            <p:nvPr/>
          </p:nvSpPr>
          <p:spPr>
            <a:xfrm>
              <a:off x="1398700" y="3556025"/>
              <a:ext cx="68275" cy="551000"/>
            </a:xfrm>
            <a:custGeom>
              <a:rect b="b" l="l" r="r" t="t"/>
              <a:pathLst>
                <a:path extrusionOk="0" h="22040" w="2731">
                  <a:moveTo>
                    <a:pt x="51" y="0"/>
                  </a:moveTo>
                  <a:cubicBezTo>
                    <a:pt x="26" y="0"/>
                    <a:pt x="0" y="21"/>
                    <a:pt x="7" y="53"/>
                  </a:cubicBezTo>
                  <a:cubicBezTo>
                    <a:pt x="795" y="3758"/>
                    <a:pt x="1361" y="7506"/>
                    <a:pt x="1659" y="11283"/>
                  </a:cubicBezTo>
                  <a:cubicBezTo>
                    <a:pt x="1943" y="14869"/>
                    <a:pt x="1742" y="18486"/>
                    <a:pt x="2624" y="22003"/>
                  </a:cubicBezTo>
                  <a:cubicBezTo>
                    <a:pt x="2630" y="22028"/>
                    <a:pt x="2649" y="22039"/>
                    <a:pt x="2669" y="22039"/>
                  </a:cubicBezTo>
                  <a:cubicBezTo>
                    <a:pt x="2699" y="22039"/>
                    <a:pt x="2730" y="22014"/>
                    <a:pt x="2719" y="21977"/>
                  </a:cubicBezTo>
                  <a:cubicBezTo>
                    <a:pt x="1803" y="18316"/>
                    <a:pt x="2095" y="14456"/>
                    <a:pt x="1800" y="10717"/>
                  </a:cubicBezTo>
                  <a:cubicBezTo>
                    <a:pt x="1515" y="7110"/>
                    <a:pt x="915" y="3550"/>
                    <a:pt x="88" y="30"/>
                  </a:cubicBezTo>
                  <a:cubicBezTo>
                    <a:pt x="83" y="9"/>
                    <a:pt x="67" y="0"/>
                    <a:pt x="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8"/>
            <p:cNvSpPr/>
            <p:nvPr/>
          </p:nvSpPr>
          <p:spPr>
            <a:xfrm>
              <a:off x="1428150" y="3597275"/>
              <a:ext cx="54250" cy="331975"/>
            </a:xfrm>
            <a:custGeom>
              <a:rect b="b" l="l" r="r" t="t"/>
              <a:pathLst>
                <a:path extrusionOk="0" h="13279" w="2170">
                  <a:moveTo>
                    <a:pt x="220" y="0"/>
                  </a:moveTo>
                  <a:cubicBezTo>
                    <a:pt x="200" y="0"/>
                    <a:pt x="180" y="10"/>
                    <a:pt x="168" y="30"/>
                  </a:cubicBezTo>
                  <a:cubicBezTo>
                    <a:pt x="70" y="203"/>
                    <a:pt x="94" y="156"/>
                    <a:pt x="15" y="366"/>
                  </a:cubicBezTo>
                  <a:cubicBezTo>
                    <a:pt x="1" y="402"/>
                    <a:pt x="36" y="430"/>
                    <a:pt x="69" y="430"/>
                  </a:cubicBezTo>
                  <a:cubicBezTo>
                    <a:pt x="84" y="430"/>
                    <a:pt x="99" y="423"/>
                    <a:pt x="107" y="407"/>
                  </a:cubicBezTo>
                  <a:cubicBezTo>
                    <a:pt x="158" y="295"/>
                    <a:pt x="206" y="250"/>
                    <a:pt x="249" y="250"/>
                  </a:cubicBezTo>
                  <a:cubicBezTo>
                    <a:pt x="419" y="250"/>
                    <a:pt x="526" y="958"/>
                    <a:pt x="564" y="1104"/>
                  </a:cubicBezTo>
                  <a:cubicBezTo>
                    <a:pt x="749" y="1770"/>
                    <a:pt x="790" y="2488"/>
                    <a:pt x="867" y="3170"/>
                  </a:cubicBezTo>
                  <a:cubicBezTo>
                    <a:pt x="1009" y="4401"/>
                    <a:pt x="1041" y="5584"/>
                    <a:pt x="1025" y="6823"/>
                  </a:cubicBezTo>
                  <a:cubicBezTo>
                    <a:pt x="1000" y="8796"/>
                    <a:pt x="1007" y="11442"/>
                    <a:pt x="1971" y="13232"/>
                  </a:cubicBezTo>
                  <a:cubicBezTo>
                    <a:pt x="1989" y="13265"/>
                    <a:pt x="2016" y="13278"/>
                    <a:pt x="2044" y="13278"/>
                  </a:cubicBezTo>
                  <a:cubicBezTo>
                    <a:pt x="2106" y="13278"/>
                    <a:pt x="2169" y="13211"/>
                    <a:pt x="2130" y="13139"/>
                  </a:cubicBezTo>
                  <a:cubicBezTo>
                    <a:pt x="941" y="10876"/>
                    <a:pt x="1325" y="7774"/>
                    <a:pt x="1342" y="5319"/>
                  </a:cubicBezTo>
                  <a:cubicBezTo>
                    <a:pt x="1354" y="3675"/>
                    <a:pt x="1190" y="1444"/>
                    <a:pt x="275" y="30"/>
                  </a:cubicBezTo>
                  <a:cubicBezTo>
                    <a:pt x="263" y="11"/>
                    <a:pt x="241" y="0"/>
                    <a:pt x="2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8"/>
            <p:cNvSpPr/>
            <p:nvPr/>
          </p:nvSpPr>
          <p:spPr>
            <a:xfrm>
              <a:off x="1467775" y="3804100"/>
              <a:ext cx="16750" cy="56125"/>
            </a:xfrm>
            <a:custGeom>
              <a:rect b="b" l="l" r="r" t="t"/>
              <a:pathLst>
                <a:path extrusionOk="0" h="2245" w="670">
                  <a:moveTo>
                    <a:pt x="225" y="0"/>
                  </a:moveTo>
                  <a:cubicBezTo>
                    <a:pt x="207" y="0"/>
                    <a:pt x="188" y="10"/>
                    <a:pt x="174" y="29"/>
                  </a:cubicBezTo>
                  <a:cubicBezTo>
                    <a:pt x="0" y="280"/>
                    <a:pt x="67" y="690"/>
                    <a:pt x="68" y="985"/>
                  </a:cubicBezTo>
                  <a:cubicBezTo>
                    <a:pt x="71" y="1369"/>
                    <a:pt x="142" y="1738"/>
                    <a:pt x="265" y="2101"/>
                  </a:cubicBezTo>
                  <a:cubicBezTo>
                    <a:pt x="298" y="2197"/>
                    <a:pt x="385" y="2244"/>
                    <a:pt x="469" y="2244"/>
                  </a:cubicBezTo>
                  <a:cubicBezTo>
                    <a:pt x="571" y="2244"/>
                    <a:pt x="669" y="2176"/>
                    <a:pt x="669" y="2045"/>
                  </a:cubicBezTo>
                  <a:cubicBezTo>
                    <a:pt x="663" y="1559"/>
                    <a:pt x="649" y="1044"/>
                    <a:pt x="570" y="563"/>
                  </a:cubicBezTo>
                  <a:cubicBezTo>
                    <a:pt x="557" y="464"/>
                    <a:pt x="490" y="425"/>
                    <a:pt x="416" y="425"/>
                  </a:cubicBezTo>
                  <a:cubicBezTo>
                    <a:pt x="408" y="425"/>
                    <a:pt x="400" y="426"/>
                    <a:pt x="392" y="427"/>
                  </a:cubicBezTo>
                  <a:cubicBezTo>
                    <a:pt x="383" y="281"/>
                    <a:pt x="356" y="144"/>
                    <a:pt x="277" y="29"/>
                  </a:cubicBezTo>
                  <a:cubicBezTo>
                    <a:pt x="263" y="10"/>
                    <a:pt x="244" y="0"/>
                    <a:pt x="2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8"/>
            <p:cNvSpPr/>
            <p:nvPr/>
          </p:nvSpPr>
          <p:spPr>
            <a:xfrm>
              <a:off x="1488700" y="3520825"/>
              <a:ext cx="28675" cy="318575"/>
            </a:xfrm>
            <a:custGeom>
              <a:rect b="b" l="l" r="r" t="t"/>
              <a:pathLst>
                <a:path extrusionOk="0" h="12743" w="1147">
                  <a:moveTo>
                    <a:pt x="586" y="1"/>
                  </a:moveTo>
                  <a:cubicBezTo>
                    <a:pt x="578" y="1"/>
                    <a:pt x="571" y="4"/>
                    <a:pt x="568" y="12"/>
                  </a:cubicBezTo>
                  <a:cubicBezTo>
                    <a:pt x="1" y="1661"/>
                    <a:pt x="373" y="3687"/>
                    <a:pt x="483" y="5395"/>
                  </a:cubicBezTo>
                  <a:cubicBezTo>
                    <a:pt x="636" y="7818"/>
                    <a:pt x="765" y="10244"/>
                    <a:pt x="977" y="12662"/>
                  </a:cubicBezTo>
                  <a:cubicBezTo>
                    <a:pt x="981" y="12715"/>
                    <a:pt x="1025" y="12743"/>
                    <a:pt x="1066" y="12743"/>
                  </a:cubicBezTo>
                  <a:cubicBezTo>
                    <a:pt x="1108" y="12743"/>
                    <a:pt x="1147" y="12716"/>
                    <a:pt x="1144" y="12662"/>
                  </a:cubicBezTo>
                  <a:cubicBezTo>
                    <a:pt x="1069" y="10439"/>
                    <a:pt x="921" y="8221"/>
                    <a:pt x="794" y="6000"/>
                  </a:cubicBezTo>
                  <a:cubicBezTo>
                    <a:pt x="680" y="4009"/>
                    <a:pt x="399" y="2005"/>
                    <a:pt x="600" y="17"/>
                  </a:cubicBezTo>
                  <a:cubicBezTo>
                    <a:pt x="602" y="6"/>
                    <a:pt x="594" y="1"/>
                    <a:pt x="5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8"/>
            <p:cNvSpPr/>
            <p:nvPr/>
          </p:nvSpPr>
          <p:spPr>
            <a:xfrm>
              <a:off x="808375" y="2206800"/>
              <a:ext cx="1452025" cy="1343100"/>
            </a:xfrm>
            <a:custGeom>
              <a:rect b="b" l="l" r="r" t="t"/>
              <a:pathLst>
                <a:path extrusionOk="0" h="53724" w="58081">
                  <a:moveTo>
                    <a:pt x="23009" y="1"/>
                  </a:moveTo>
                  <a:cubicBezTo>
                    <a:pt x="22050" y="1"/>
                    <a:pt x="21202" y="210"/>
                    <a:pt x="20579" y="683"/>
                  </a:cubicBezTo>
                  <a:cubicBezTo>
                    <a:pt x="17723" y="2850"/>
                    <a:pt x="18681" y="6761"/>
                    <a:pt x="20614" y="10133"/>
                  </a:cubicBezTo>
                  <a:cubicBezTo>
                    <a:pt x="19460" y="9714"/>
                    <a:pt x="18161" y="9550"/>
                    <a:pt x="17162" y="9516"/>
                  </a:cubicBezTo>
                  <a:cubicBezTo>
                    <a:pt x="16996" y="9510"/>
                    <a:pt x="16828" y="9507"/>
                    <a:pt x="16658" y="9507"/>
                  </a:cubicBezTo>
                  <a:cubicBezTo>
                    <a:pt x="14575" y="9507"/>
                    <a:pt x="12248" y="9977"/>
                    <a:pt x="10933" y="11736"/>
                  </a:cubicBezTo>
                  <a:cubicBezTo>
                    <a:pt x="9624" y="13483"/>
                    <a:pt x="10261" y="15603"/>
                    <a:pt x="11659" y="17332"/>
                  </a:cubicBezTo>
                  <a:cubicBezTo>
                    <a:pt x="11072" y="17215"/>
                    <a:pt x="10453" y="17158"/>
                    <a:pt x="9819" y="17158"/>
                  </a:cubicBezTo>
                  <a:cubicBezTo>
                    <a:pt x="6313" y="17158"/>
                    <a:pt x="2382" y="18889"/>
                    <a:pt x="1410" y="21679"/>
                  </a:cubicBezTo>
                  <a:cubicBezTo>
                    <a:pt x="1" y="25717"/>
                    <a:pt x="3718" y="27752"/>
                    <a:pt x="7362" y="28238"/>
                  </a:cubicBezTo>
                  <a:cubicBezTo>
                    <a:pt x="4234" y="29741"/>
                    <a:pt x="1221" y="32542"/>
                    <a:pt x="2263" y="36041"/>
                  </a:cubicBezTo>
                  <a:cubicBezTo>
                    <a:pt x="3178" y="39114"/>
                    <a:pt x="5841" y="40233"/>
                    <a:pt x="8692" y="40233"/>
                  </a:cubicBezTo>
                  <a:cubicBezTo>
                    <a:pt x="9036" y="40233"/>
                    <a:pt x="9382" y="40217"/>
                    <a:pt x="9729" y="40186"/>
                  </a:cubicBezTo>
                  <a:lnTo>
                    <a:pt x="9729" y="40186"/>
                  </a:lnTo>
                  <a:cubicBezTo>
                    <a:pt x="8791" y="41945"/>
                    <a:pt x="7974" y="44383"/>
                    <a:pt x="9949" y="45596"/>
                  </a:cubicBezTo>
                  <a:cubicBezTo>
                    <a:pt x="10983" y="46232"/>
                    <a:pt x="11997" y="46513"/>
                    <a:pt x="12989" y="46513"/>
                  </a:cubicBezTo>
                  <a:cubicBezTo>
                    <a:pt x="14195" y="46513"/>
                    <a:pt x="15367" y="46098"/>
                    <a:pt x="16500" y="45401"/>
                  </a:cubicBezTo>
                  <a:cubicBezTo>
                    <a:pt x="16666" y="48328"/>
                    <a:pt x="17920" y="51062"/>
                    <a:pt x="20626" y="52196"/>
                  </a:cubicBezTo>
                  <a:cubicBezTo>
                    <a:pt x="21577" y="52596"/>
                    <a:pt x="22591" y="52781"/>
                    <a:pt x="23610" y="52781"/>
                  </a:cubicBezTo>
                  <a:cubicBezTo>
                    <a:pt x="27521" y="52781"/>
                    <a:pt x="31512" y="50058"/>
                    <a:pt x="32368" y="46305"/>
                  </a:cubicBezTo>
                  <a:cubicBezTo>
                    <a:pt x="34252" y="49979"/>
                    <a:pt x="37817" y="53724"/>
                    <a:pt x="41735" y="53724"/>
                  </a:cubicBezTo>
                  <a:cubicBezTo>
                    <a:pt x="43000" y="53724"/>
                    <a:pt x="44302" y="53333"/>
                    <a:pt x="45596" y="52423"/>
                  </a:cubicBezTo>
                  <a:cubicBezTo>
                    <a:pt x="48624" y="50295"/>
                    <a:pt x="48889" y="46865"/>
                    <a:pt x="47266" y="44162"/>
                  </a:cubicBezTo>
                  <a:lnTo>
                    <a:pt x="47266" y="44162"/>
                  </a:lnTo>
                  <a:cubicBezTo>
                    <a:pt x="48274" y="44391"/>
                    <a:pt x="49310" y="44530"/>
                    <a:pt x="50310" y="44530"/>
                  </a:cubicBezTo>
                  <a:cubicBezTo>
                    <a:pt x="52033" y="44530"/>
                    <a:pt x="53645" y="44116"/>
                    <a:pt x="54807" y="43028"/>
                  </a:cubicBezTo>
                  <a:cubicBezTo>
                    <a:pt x="56569" y="41379"/>
                    <a:pt x="56410" y="38938"/>
                    <a:pt x="55668" y="36821"/>
                  </a:cubicBezTo>
                  <a:cubicBezTo>
                    <a:pt x="55067" y="35113"/>
                    <a:pt x="53636" y="34005"/>
                    <a:pt x="52001" y="33268"/>
                  </a:cubicBezTo>
                  <a:cubicBezTo>
                    <a:pt x="53933" y="32961"/>
                    <a:pt x="56819" y="32259"/>
                    <a:pt x="57191" y="30110"/>
                  </a:cubicBezTo>
                  <a:cubicBezTo>
                    <a:pt x="58081" y="24975"/>
                    <a:pt x="51507" y="22298"/>
                    <a:pt x="46394" y="22298"/>
                  </a:cubicBezTo>
                  <a:cubicBezTo>
                    <a:pt x="45415" y="22298"/>
                    <a:pt x="44490" y="22396"/>
                    <a:pt x="43681" y="22594"/>
                  </a:cubicBezTo>
                  <a:cubicBezTo>
                    <a:pt x="48078" y="19805"/>
                    <a:pt x="51997" y="15515"/>
                    <a:pt x="49810" y="10556"/>
                  </a:cubicBezTo>
                  <a:cubicBezTo>
                    <a:pt x="47827" y="6061"/>
                    <a:pt x="43649" y="3598"/>
                    <a:pt x="39361" y="3598"/>
                  </a:cubicBezTo>
                  <a:cubicBezTo>
                    <a:pt x="37001" y="3598"/>
                    <a:pt x="34608" y="4344"/>
                    <a:pt x="32530" y="5907"/>
                  </a:cubicBezTo>
                  <a:cubicBezTo>
                    <a:pt x="31653" y="2881"/>
                    <a:pt x="26565" y="1"/>
                    <a:pt x="230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8"/>
            <p:cNvSpPr/>
            <p:nvPr/>
          </p:nvSpPr>
          <p:spPr>
            <a:xfrm>
              <a:off x="1386425" y="2206800"/>
              <a:ext cx="873975" cy="973100"/>
            </a:xfrm>
            <a:custGeom>
              <a:rect b="b" l="l" r="r" t="t"/>
              <a:pathLst>
                <a:path extrusionOk="0" h="38924" w="34959">
                  <a:moveTo>
                    <a:pt x="1" y="1"/>
                  </a:moveTo>
                  <a:lnTo>
                    <a:pt x="1" y="1"/>
                  </a:lnTo>
                  <a:cubicBezTo>
                    <a:pt x="2256" y="1342"/>
                    <a:pt x="4275" y="2994"/>
                    <a:pt x="5508" y="5272"/>
                  </a:cubicBezTo>
                  <a:cubicBezTo>
                    <a:pt x="6718" y="7344"/>
                    <a:pt x="6373" y="11489"/>
                    <a:pt x="8098" y="13044"/>
                  </a:cubicBezTo>
                  <a:cubicBezTo>
                    <a:pt x="8600" y="13517"/>
                    <a:pt x="9312" y="13703"/>
                    <a:pt x="10160" y="13703"/>
                  </a:cubicBezTo>
                  <a:cubicBezTo>
                    <a:pt x="13273" y="13703"/>
                    <a:pt x="18214" y="11197"/>
                    <a:pt x="21261" y="11197"/>
                  </a:cubicBezTo>
                  <a:cubicBezTo>
                    <a:pt x="22533" y="11197"/>
                    <a:pt x="23475" y="11634"/>
                    <a:pt x="23816" y="12872"/>
                  </a:cubicBezTo>
                  <a:cubicBezTo>
                    <a:pt x="24681" y="15461"/>
                    <a:pt x="19670" y="19608"/>
                    <a:pt x="18117" y="21161"/>
                  </a:cubicBezTo>
                  <a:cubicBezTo>
                    <a:pt x="17426" y="21680"/>
                    <a:pt x="12244" y="25479"/>
                    <a:pt x="12763" y="26689"/>
                  </a:cubicBezTo>
                  <a:cubicBezTo>
                    <a:pt x="12985" y="27301"/>
                    <a:pt x="14229" y="27483"/>
                    <a:pt x="15887" y="27483"/>
                  </a:cubicBezTo>
                  <a:cubicBezTo>
                    <a:pt x="18320" y="27483"/>
                    <a:pt x="21645" y="27091"/>
                    <a:pt x="23954" y="27091"/>
                  </a:cubicBezTo>
                  <a:cubicBezTo>
                    <a:pt x="24960" y="27091"/>
                    <a:pt x="25772" y="27166"/>
                    <a:pt x="26234" y="27379"/>
                  </a:cubicBezTo>
                  <a:cubicBezTo>
                    <a:pt x="30552" y="29280"/>
                    <a:pt x="26407" y="33598"/>
                    <a:pt x="24334" y="35670"/>
                  </a:cubicBezTo>
                  <a:cubicBezTo>
                    <a:pt x="27517" y="35829"/>
                    <a:pt x="30551" y="36869"/>
                    <a:pt x="33034" y="38923"/>
                  </a:cubicBezTo>
                  <a:cubicBezTo>
                    <a:pt x="32961" y="38214"/>
                    <a:pt x="32783" y="37500"/>
                    <a:pt x="32546" y="36819"/>
                  </a:cubicBezTo>
                  <a:cubicBezTo>
                    <a:pt x="31945" y="35112"/>
                    <a:pt x="30513" y="34002"/>
                    <a:pt x="28879" y="33267"/>
                  </a:cubicBezTo>
                  <a:cubicBezTo>
                    <a:pt x="30811" y="32958"/>
                    <a:pt x="33697" y="32258"/>
                    <a:pt x="34069" y="30107"/>
                  </a:cubicBezTo>
                  <a:cubicBezTo>
                    <a:pt x="34959" y="24971"/>
                    <a:pt x="28384" y="22296"/>
                    <a:pt x="23270" y="22296"/>
                  </a:cubicBezTo>
                  <a:cubicBezTo>
                    <a:pt x="22292" y="22296"/>
                    <a:pt x="21368" y="22393"/>
                    <a:pt x="20559" y="22591"/>
                  </a:cubicBezTo>
                  <a:cubicBezTo>
                    <a:pt x="24956" y="19802"/>
                    <a:pt x="28875" y="15512"/>
                    <a:pt x="26688" y="10553"/>
                  </a:cubicBezTo>
                  <a:cubicBezTo>
                    <a:pt x="24706" y="6059"/>
                    <a:pt x="20527" y="3596"/>
                    <a:pt x="16239" y="3596"/>
                  </a:cubicBezTo>
                  <a:cubicBezTo>
                    <a:pt x="13879" y="3596"/>
                    <a:pt x="11486" y="4342"/>
                    <a:pt x="9408" y="5905"/>
                  </a:cubicBezTo>
                  <a:cubicBezTo>
                    <a:pt x="8540" y="2912"/>
                    <a:pt x="3549" y="6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8"/>
            <p:cNvSpPr/>
            <p:nvPr/>
          </p:nvSpPr>
          <p:spPr>
            <a:xfrm>
              <a:off x="1455200" y="2834300"/>
              <a:ext cx="229975" cy="205350"/>
            </a:xfrm>
            <a:custGeom>
              <a:rect b="b" l="l" r="r" t="t"/>
              <a:pathLst>
                <a:path extrusionOk="0" h="8214" w="9199">
                  <a:moveTo>
                    <a:pt x="3603" y="0"/>
                  </a:moveTo>
                  <a:cubicBezTo>
                    <a:pt x="2103" y="0"/>
                    <a:pt x="1" y="1578"/>
                    <a:pt x="216" y="3006"/>
                  </a:cubicBezTo>
                  <a:cubicBezTo>
                    <a:pt x="225" y="3070"/>
                    <a:pt x="268" y="3097"/>
                    <a:pt x="315" y="3097"/>
                  </a:cubicBezTo>
                  <a:cubicBezTo>
                    <a:pt x="381" y="3097"/>
                    <a:pt x="455" y="3046"/>
                    <a:pt x="464" y="2972"/>
                  </a:cubicBezTo>
                  <a:cubicBezTo>
                    <a:pt x="589" y="1962"/>
                    <a:pt x="2336" y="585"/>
                    <a:pt x="3502" y="585"/>
                  </a:cubicBezTo>
                  <a:cubicBezTo>
                    <a:pt x="4043" y="585"/>
                    <a:pt x="4460" y="882"/>
                    <a:pt x="4531" y="1650"/>
                  </a:cubicBezTo>
                  <a:cubicBezTo>
                    <a:pt x="4659" y="3046"/>
                    <a:pt x="3920" y="4526"/>
                    <a:pt x="3525" y="5835"/>
                  </a:cubicBezTo>
                  <a:cubicBezTo>
                    <a:pt x="3462" y="6041"/>
                    <a:pt x="3622" y="6174"/>
                    <a:pt x="3789" y="6174"/>
                  </a:cubicBezTo>
                  <a:cubicBezTo>
                    <a:pt x="3879" y="6174"/>
                    <a:pt x="3971" y="6135"/>
                    <a:pt x="4032" y="6048"/>
                  </a:cubicBezTo>
                  <a:cubicBezTo>
                    <a:pt x="4655" y="5156"/>
                    <a:pt x="5863" y="4431"/>
                    <a:pt x="6942" y="4324"/>
                  </a:cubicBezTo>
                  <a:cubicBezTo>
                    <a:pt x="7708" y="4867"/>
                    <a:pt x="7879" y="5385"/>
                    <a:pt x="7451" y="5883"/>
                  </a:cubicBezTo>
                  <a:cubicBezTo>
                    <a:pt x="7247" y="6157"/>
                    <a:pt x="7020" y="6412"/>
                    <a:pt x="6772" y="6648"/>
                  </a:cubicBezTo>
                  <a:cubicBezTo>
                    <a:pt x="6356" y="7070"/>
                    <a:pt x="5878" y="7439"/>
                    <a:pt x="5408" y="7793"/>
                  </a:cubicBezTo>
                  <a:cubicBezTo>
                    <a:pt x="5223" y="7932"/>
                    <a:pt x="5340" y="8214"/>
                    <a:pt x="5513" y="8214"/>
                  </a:cubicBezTo>
                  <a:cubicBezTo>
                    <a:pt x="5550" y="8214"/>
                    <a:pt x="5589" y="8201"/>
                    <a:pt x="5629" y="8171"/>
                  </a:cubicBezTo>
                  <a:cubicBezTo>
                    <a:pt x="6636" y="7401"/>
                    <a:pt x="9198" y="5581"/>
                    <a:pt x="7775" y="4159"/>
                  </a:cubicBezTo>
                  <a:cubicBezTo>
                    <a:pt x="7532" y="3916"/>
                    <a:pt x="7222" y="3815"/>
                    <a:pt x="6879" y="3815"/>
                  </a:cubicBezTo>
                  <a:cubicBezTo>
                    <a:pt x="6100" y="3815"/>
                    <a:pt x="5152" y="4337"/>
                    <a:pt x="4441" y="4894"/>
                  </a:cubicBezTo>
                  <a:cubicBezTo>
                    <a:pt x="5036" y="3238"/>
                    <a:pt x="5818" y="742"/>
                    <a:pt x="4213" y="107"/>
                  </a:cubicBezTo>
                  <a:cubicBezTo>
                    <a:pt x="4029" y="34"/>
                    <a:pt x="3822" y="0"/>
                    <a:pt x="36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8"/>
            <p:cNvSpPr/>
            <p:nvPr/>
          </p:nvSpPr>
          <p:spPr>
            <a:xfrm>
              <a:off x="1345100" y="2557150"/>
              <a:ext cx="123675" cy="126475"/>
            </a:xfrm>
            <a:custGeom>
              <a:rect b="b" l="l" r="r" t="t"/>
              <a:pathLst>
                <a:path extrusionOk="0" h="5059" w="4947">
                  <a:moveTo>
                    <a:pt x="4222" y="0"/>
                  </a:moveTo>
                  <a:cubicBezTo>
                    <a:pt x="4201" y="0"/>
                    <a:pt x="4181" y="3"/>
                    <a:pt x="4160" y="9"/>
                  </a:cubicBezTo>
                  <a:cubicBezTo>
                    <a:pt x="2902" y="361"/>
                    <a:pt x="2543" y="1448"/>
                    <a:pt x="2613" y="2577"/>
                  </a:cubicBezTo>
                  <a:cubicBezTo>
                    <a:pt x="2181" y="2161"/>
                    <a:pt x="1656" y="1919"/>
                    <a:pt x="1063" y="1919"/>
                  </a:cubicBezTo>
                  <a:cubicBezTo>
                    <a:pt x="785" y="1919"/>
                    <a:pt x="493" y="1972"/>
                    <a:pt x="188" y="2085"/>
                  </a:cubicBezTo>
                  <a:cubicBezTo>
                    <a:pt x="63" y="2132"/>
                    <a:pt x="1" y="2236"/>
                    <a:pt x="28" y="2368"/>
                  </a:cubicBezTo>
                  <a:cubicBezTo>
                    <a:pt x="203" y="3315"/>
                    <a:pt x="881" y="5059"/>
                    <a:pt x="2042" y="5059"/>
                  </a:cubicBezTo>
                  <a:cubicBezTo>
                    <a:pt x="2191" y="5059"/>
                    <a:pt x="2349" y="5030"/>
                    <a:pt x="2514" y="4966"/>
                  </a:cubicBezTo>
                  <a:cubicBezTo>
                    <a:pt x="2582" y="4939"/>
                    <a:pt x="2576" y="4833"/>
                    <a:pt x="2496" y="4833"/>
                  </a:cubicBezTo>
                  <a:cubicBezTo>
                    <a:pt x="2490" y="4833"/>
                    <a:pt x="2484" y="4833"/>
                    <a:pt x="2477" y="4833"/>
                  </a:cubicBezTo>
                  <a:cubicBezTo>
                    <a:pt x="1263" y="4833"/>
                    <a:pt x="721" y="3532"/>
                    <a:pt x="513" y="2474"/>
                  </a:cubicBezTo>
                  <a:cubicBezTo>
                    <a:pt x="686" y="2431"/>
                    <a:pt x="852" y="2410"/>
                    <a:pt x="1011" y="2410"/>
                  </a:cubicBezTo>
                  <a:cubicBezTo>
                    <a:pt x="1779" y="2410"/>
                    <a:pt x="2383" y="2892"/>
                    <a:pt x="2802" y="3644"/>
                  </a:cubicBezTo>
                  <a:cubicBezTo>
                    <a:pt x="2849" y="3729"/>
                    <a:pt x="2924" y="3765"/>
                    <a:pt x="3001" y="3765"/>
                  </a:cubicBezTo>
                  <a:cubicBezTo>
                    <a:pt x="3149" y="3765"/>
                    <a:pt x="3300" y="3630"/>
                    <a:pt x="3252" y="3454"/>
                  </a:cubicBezTo>
                  <a:cubicBezTo>
                    <a:pt x="2967" y="2376"/>
                    <a:pt x="2917" y="1022"/>
                    <a:pt x="4068" y="542"/>
                  </a:cubicBezTo>
                  <a:lnTo>
                    <a:pt x="4068" y="542"/>
                  </a:lnTo>
                  <a:cubicBezTo>
                    <a:pt x="4358" y="1595"/>
                    <a:pt x="4296" y="2465"/>
                    <a:pt x="3575" y="3387"/>
                  </a:cubicBezTo>
                  <a:cubicBezTo>
                    <a:pt x="3477" y="3511"/>
                    <a:pt x="3563" y="3713"/>
                    <a:pt x="3701" y="3713"/>
                  </a:cubicBezTo>
                  <a:cubicBezTo>
                    <a:pt x="3732" y="3713"/>
                    <a:pt x="3765" y="3703"/>
                    <a:pt x="3800" y="3679"/>
                  </a:cubicBezTo>
                  <a:cubicBezTo>
                    <a:pt x="4946" y="2882"/>
                    <a:pt x="4819" y="1358"/>
                    <a:pt x="4452" y="173"/>
                  </a:cubicBezTo>
                  <a:cubicBezTo>
                    <a:pt x="4420" y="71"/>
                    <a:pt x="4326" y="0"/>
                    <a:pt x="4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8"/>
            <p:cNvSpPr/>
            <p:nvPr/>
          </p:nvSpPr>
          <p:spPr>
            <a:xfrm>
              <a:off x="1509175" y="2627150"/>
              <a:ext cx="85875" cy="86750"/>
            </a:xfrm>
            <a:custGeom>
              <a:rect b="b" l="l" r="r" t="t"/>
              <a:pathLst>
                <a:path extrusionOk="0" h="3470" w="3435">
                  <a:moveTo>
                    <a:pt x="2662" y="0"/>
                  </a:moveTo>
                  <a:cubicBezTo>
                    <a:pt x="2644" y="0"/>
                    <a:pt x="2627" y="2"/>
                    <a:pt x="2611" y="5"/>
                  </a:cubicBezTo>
                  <a:cubicBezTo>
                    <a:pt x="1951" y="143"/>
                    <a:pt x="0" y="979"/>
                    <a:pt x="534" y="1962"/>
                  </a:cubicBezTo>
                  <a:cubicBezTo>
                    <a:pt x="548" y="1985"/>
                    <a:pt x="572" y="1995"/>
                    <a:pt x="596" y="1995"/>
                  </a:cubicBezTo>
                  <a:cubicBezTo>
                    <a:pt x="625" y="1995"/>
                    <a:pt x="654" y="1978"/>
                    <a:pt x="661" y="1947"/>
                  </a:cubicBezTo>
                  <a:cubicBezTo>
                    <a:pt x="853" y="1088"/>
                    <a:pt x="1732" y="627"/>
                    <a:pt x="2544" y="435"/>
                  </a:cubicBezTo>
                  <a:lnTo>
                    <a:pt x="2544" y="435"/>
                  </a:lnTo>
                  <a:cubicBezTo>
                    <a:pt x="2998" y="1637"/>
                    <a:pt x="2270" y="2478"/>
                    <a:pt x="1345" y="3196"/>
                  </a:cubicBezTo>
                  <a:cubicBezTo>
                    <a:pt x="1229" y="3285"/>
                    <a:pt x="1329" y="3470"/>
                    <a:pt x="1456" y="3470"/>
                  </a:cubicBezTo>
                  <a:cubicBezTo>
                    <a:pt x="1470" y="3470"/>
                    <a:pt x="1484" y="3467"/>
                    <a:pt x="1499" y="3462"/>
                  </a:cubicBezTo>
                  <a:cubicBezTo>
                    <a:pt x="2916" y="2989"/>
                    <a:pt x="3435" y="1393"/>
                    <a:pt x="2841" y="97"/>
                  </a:cubicBezTo>
                  <a:cubicBezTo>
                    <a:pt x="2808" y="29"/>
                    <a:pt x="2734" y="0"/>
                    <a:pt x="26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8"/>
            <p:cNvSpPr/>
            <p:nvPr/>
          </p:nvSpPr>
          <p:spPr>
            <a:xfrm>
              <a:off x="1201650" y="3056025"/>
              <a:ext cx="269525" cy="140725"/>
            </a:xfrm>
            <a:custGeom>
              <a:rect b="b" l="l" r="r" t="t"/>
              <a:pathLst>
                <a:path extrusionOk="0" h="5629" w="10781">
                  <a:moveTo>
                    <a:pt x="8760" y="1"/>
                  </a:moveTo>
                  <a:cubicBezTo>
                    <a:pt x="8636" y="1"/>
                    <a:pt x="8537" y="146"/>
                    <a:pt x="8646" y="255"/>
                  </a:cubicBezTo>
                  <a:cubicBezTo>
                    <a:pt x="9956" y="1544"/>
                    <a:pt x="8875" y="3050"/>
                    <a:pt x="7709" y="3050"/>
                  </a:cubicBezTo>
                  <a:cubicBezTo>
                    <a:pt x="7147" y="3050"/>
                    <a:pt x="6565" y="2701"/>
                    <a:pt x="6221" y="1810"/>
                  </a:cubicBezTo>
                  <a:cubicBezTo>
                    <a:pt x="6178" y="1696"/>
                    <a:pt x="6080" y="1641"/>
                    <a:pt x="5985" y="1641"/>
                  </a:cubicBezTo>
                  <a:cubicBezTo>
                    <a:pt x="5869" y="1641"/>
                    <a:pt x="5758" y="1721"/>
                    <a:pt x="5749" y="1875"/>
                  </a:cubicBezTo>
                  <a:cubicBezTo>
                    <a:pt x="5698" y="2838"/>
                    <a:pt x="5342" y="3844"/>
                    <a:pt x="4840" y="4659"/>
                  </a:cubicBezTo>
                  <a:cubicBezTo>
                    <a:pt x="4541" y="4968"/>
                    <a:pt x="4293" y="5122"/>
                    <a:pt x="4098" y="5122"/>
                  </a:cubicBezTo>
                  <a:cubicBezTo>
                    <a:pt x="3835" y="5122"/>
                    <a:pt x="3668" y="4843"/>
                    <a:pt x="3596" y="4283"/>
                  </a:cubicBezTo>
                  <a:cubicBezTo>
                    <a:pt x="3664" y="3903"/>
                    <a:pt x="3883" y="3552"/>
                    <a:pt x="4069" y="3221"/>
                  </a:cubicBezTo>
                  <a:cubicBezTo>
                    <a:pt x="4308" y="2793"/>
                    <a:pt x="4609" y="2392"/>
                    <a:pt x="4946" y="2041"/>
                  </a:cubicBezTo>
                  <a:cubicBezTo>
                    <a:pt x="5092" y="1888"/>
                    <a:pt x="4959" y="1635"/>
                    <a:pt x="4781" y="1635"/>
                  </a:cubicBezTo>
                  <a:cubicBezTo>
                    <a:pt x="4743" y="1635"/>
                    <a:pt x="4703" y="1647"/>
                    <a:pt x="4663" y="1674"/>
                  </a:cubicBezTo>
                  <a:cubicBezTo>
                    <a:pt x="4276" y="1935"/>
                    <a:pt x="3889" y="2176"/>
                    <a:pt x="3479" y="2400"/>
                  </a:cubicBezTo>
                  <a:cubicBezTo>
                    <a:pt x="3388" y="2450"/>
                    <a:pt x="1984" y="2920"/>
                    <a:pt x="1217" y="2920"/>
                  </a:cubicBezTo>
                  <a:cubicBezTo>
                    <a:pt x="848" y="2920"/>
                    <a:pt x="627" y="2812"/>
                    <a:pt x="767" y="2497"/>
                  </a:cubicBezTo>
                  <a:cubicBezTo>
                    <a:pt x="1274" y="1359"/>
                    <a:pt x="2781" y="1086"/>
                    <a:pt x="3907" y="1086"/>
                  </a:cubicBezTo>
                  <a:cubicBezTo>
                    <a:pt x="3970" y="1086"/>
                    <a:pt x="4031" y="1087"/>
                    <a:pt x="4092" y="1088"/>
                  </a:cubicBezTo>
                  <a:cubicBezTo>
                    <a:pt x="4092" y="1088"/>
                    <a:pt x="4093" y="1088"/>
                    <a:pt x="4093" y="1088"/>
                  </a:cubicBezTo>
                  <a:cubicBezTo>
                    <a:pt x="4191" y="1088"/>
                    <a:pt x="4185" y="948"/>
                    <a:pt x="4092" y="937"/>
                  </a:cubicBezTo>
                  <a:cubicBezTo>
                    <a:pt x="3833" y="905"/>
                    <a:pt x="3574" y="888"/>
                    <a:pt x="3319" y="888"/>
                  </a:cubicBezTo>
                  <a:cubicBezTo>
                    <a:pt x="1852" y="888"/>
                    <a:pt x="509" y="1458"/>
                    <a:pt x="40" y="3017"/>
                  </a:cubicBezTo>
                  <a:cubicBezTo>
                    <a:pt x="1" y="3148"/>
                    <a:pt x="85" y="3304"/>
                    <a:pt x="221" y="3336"/>
                  </a:cubicBezTo>
                  <a:cubicBezTo>
                    <a:pt x="597" y="3427"/>
                    <a:pt x="958" y="3469"/>
                    <a:pt x="1308" y="3469"/>
                  </a:cubicBezTo>
                  <a:cubicBezTo>
                    <a:pt x="2193" y="3469"/>
                    <a:pt x="3005" y="3200"/>
                    <a:pt x="3789" y="2776"/>
                  </a:cubicBezTo>
                  <a:lnTo>
                    <a:pt x="3789" y="2776"/>
                  </a:lnTo>
                  <a:cubicBezTo>
                    <a:pt x="3112" y="3802"/>
                    <a:pt x="2602" y="5107"/>
                    <a:pt x="3853" y="5559"/>
                  </a:cubicBezTo>
                  <a:cubicBezTo>
                    <a:pt x="3984" y="5607"/>
                    <a:pt x="4109" y="5629"/>
                    <a:pt x="4229" y="5629"/>
                  </a:cubicBezTo>
                  <a:cubicBezTo>
                    <a:pt x="5298" y="5629"/>
                    <a:pt x="5899" y="3866"/>
                    <a:pt x="6126" y="2667"/>
                  </a:cubicBezTo>
                  <a:cubicBezTo>
                    <a:pt x="6551" y="3313"/>
                    <a:pt x="7070" y="3570"/>
                    <a:pt x="7582" y="3570"/>
                  </a:cubicBezTo>
                  <a:cubicBezTo>
                    <a:pt x="9224" y="3570"/>
                    <a:pt x="10781" y="925"/>
                    <a:pt x="8829" y="16"/>
                  </a:cubicBezTo>
                  <a:cubicBezTo>
                    <a:pt x="8806" y="5"/>
                    <a:pt x="8782" y="1"/>
                    <a:pt x="87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8"/>
            <p:cNvSpPr/>
            <p:nvPr/>
          </p:nvSpPr>
          <p:spPr>
            <a:xfrm>
              <a:off x="1803800" y="3209075"/>
              <a:ext cx="128075" cy="92200"/>
            </a:xfrm>
            <a:custGeom>
              <a:rect b="b" l="l" r="r" t="t"/>
              <a:pathLst>
                <a:path extrusionOk="0" h="3688" w="5123">
                  <a:moveTo>
                    <a:pt x="4068" y="1"/>
                  </a:moveTo>
                  <a:cubicBezTo>
                    <a:pt x="3979" y="1"/>
                    <a:pt x="3887" y="15"/>
                    <a:pt x="3796" y="44"/>
                  </a:cubicBezTo>
                  <a:cubicBezTo>
                    <a:pt x="3411" y="169"/>
                    <a:pt x="3161" y="511"/>
                    <a:pt x="3027" y="879"/>
                  </a:cubicBezTo>
                  <a:cubicBezTo>
                    <a:pt x="2900" y="1229"/>
                    <a:pt x="2915" y="1589"/>
                    <a:pt x="3007" y="1933"/>
                  </a:cubicBezTo>
                  <a:cubicBezTo>
                    <a:pt x="2594" y="1669"/>
                    <a:pt x="2133" y="1491"/>
                    <a:pt x="1633" y="1491"/>
                  </a:cubicBezTo>
                  <a:cubicBezTo>
                    <a:pt x="1628" y="1491"/>
                    <a:pt x="1624" y="1491"/>
                    <a:pt x="1620" y="1491"/>
                  </a:cubicBezTo>
                  <a:cubicBezTo>
                    <a:pt x="1092" y="1493"/>
                    <a:pt x="578" y="1727"/>
                    <a:pt x="266" y="2157"/>
                  </a:cubicBezTo>
                  <a:cubicBezTo>
                    <a:pt x="0" y="2523"/>
                    <a:pt x="8" y="3049"/>
                    <a:pt x="357" y="3356"/>
                  </a:cubicBezTo>
                  <a:cubicBezTo>
                    <a:pt x="636" y="3601"/>
                    <a:pt x="998" y="3687"/>
                    <a:pt x="1368" y="3687"/>
                  </a:cubicBezTo>
                  <a:cubicBezTo>
                    <a:pt x="1701" y="3687"/>
                    <a:pt x="2041" y="3617"/>
                    <a:pt x="2332" y="3530"/>
                  </a:cubicBezTo>
                  <a:cubicBezTo>
                    <a:pt x="2523" y="3475"/>
                    <a:pt x="2499" y="3166"/>
                    <a:pt x="2300" y="3166"/>
                  </a:cubicBezTo>
                  <a:cubicBezTo>
                    <a:pt x="2294" y="3166"/>
                    <a:pt x="2289" y="3166"/>
                    <a:pt x="2284" y="3167"/>
                  </a:cubicBezTo>
                  <a:cubicBezTo>
                    <a:pt x="2102" y="3181"/>
                    <a:pt x="1874" y="3200"/>
                    <a:pt x="1645" y="3200"/>
                  </a:cubicBezTo>
                  <a:cubicBezTo>
                    <a:pt x="1305" y="3200"/>
                    <a:pt x="961" y="3157"/>
                    <a:pt x="759" y="2990"/>
                  </a:cubicBezTo>
                  <a:cubicBezTo>
                    <a:pt x="682" y="2925"/>
                    <a:pt x="697" y="2940"/>
                    <a:pt x="651" y="2855"/>
                  </a:cubicBezTo>
                  <a:cubicBezTo>
                    <a:pt x="640" y="2835"/>
                    <a:pt x="635" y="2828"/>
                    <a:pt x="633" y="2826"/>
                  </a:cubicBezTo>
                  <a:lnTo>
                    <a:pt x="633" y="2826"/>
                  </a:lnTo>
                  <a:cubicBezTo>
                    <a:pt x="633" y="2822"/>
                    <a:pt x="630" y="2814"/>
                    <a:pt x="625" y="2796"/>
                  </a:cubicBezTo>
                  <a:cubicBezTo>
                    <a:pt x="622" y="2784"/>
                    <a:pt x="617" y="2769"/>
                    <a:pt x="614" y="2754"/>
                  </a:cubicBezTo>
                  <a:cubicBezTo>
                    <a:pt x="613" y="2749"/>
                    <a:pt x="613" y="2748"/>
                    <a:pt x="613" y="2746"/>
                  </a:cubicBezTo>
                  <a:lnTo>
                    <a:pt x="613" y="2739"/>
                  </a:lnTo>
                  <a:cubicBezTo>
                    <a:pt x="601" y="2600"/>
                    <a:pt x="629" y="2529"/>
                    <a:pt x="716" y="2391"/>
                  </a:cubicBezTo>
                  <a:cubicBezTo>
                    <a:pt x="896" y="2105"/>
                    <a:pt x="1295" y="1934"/>
                    <a:pt x="1656" y="1910"/>
                  </a:cubicBezTo>
                  <a:cubicBezTo>
                    <a:pt x="1694" y="1907"/>
                    <a:pt x="1732" y="1906"/>
                    <a:pt x="1770" y="1906"/>
                  </a:cubicBezTo>
                  <a:cubicBezTo>
                    <a:pt x="2288" y="1906"/>
                    <a:pt x="2779" y="2142"/>
                    <a:pt x="3196" y="2441"/>
                  </a:cubicBezTo>
                  <a:cubicBezTo>
                    <a:pt x="3211" y="2474"/>
                    <a:pt x="3225" y="2504"/>
                    <a:pt x="3240" y="2536"/>
                  </a:cubicBezTo>
                  <a:cubicBezTo>
                    <a:pt x="3256" y="2569"/>
                    <a:pt x="3282" y="2582"/>
                    <a:pt x="3308" y="2582"/>
                  </a:cubicBezTo>
                  <a:cubicBezTo>
                    <a:pt x="3326" y="2582"/>
                    <a:pt x="3344" y="2576"/>
                    <a:pt x="3359" y="2566"/>
                  </a:cubicBezTo>
                  <a:cubicBezTo>
                    <a:pt x="3370" y="2574"/>
                    <a:pt x="3382" y="2583"/>
                    <a:pt x="3391" y="2591"/>
                  </a:cubicBezTo>
                  <a:cubicBezTo>
                    <a:pt x="3421" y="2615"/>
                    <a:pt x="3454" y="2625"/>
                    <a:pt x="3486" y="2625"/>
                  </a:cubicBezTo>
                  <a:cubicBezTo>
                    <a:pt x="3602" y="2625"/>
                    <a:pt x="3702" y="2488"/>
                    <a:pt x="3594" y="2388"/>
                  </a:cubicBezTo>
                  <a:cubicBezTo>
                    <a:pt x="3520" y="2320"/>
                    <a:pt x="3442" y="2255"/>
                    <a:pt x="3362" y="2190"/>
                  </a:cubicBezTo>
                  <a:cubicBezTo>
                    <a:pt x="3287" y="1617"/>
                    <a:pt x="3308" y="789"/>
                    <a:pt x="3867" y="561"/>
                  </a:cubicBezTo>
                  <a:cubicBezTo>
                    <a:pt x="3930" y="535"/>
                    <a:pt x="3988" y="522"/>
                    <a:pt x="4042" y="522"/>
                  </a:cubicBezTo>
                  <a:cubicBezTo>
                    <a:pt x="4147" y="522"/>
                    <a:pt x="4238" y="570"/>
                    <a:pt x="4326" y="670"/>
                  </a:cubicBezTo>
                  <a:cubicBezTo>
                    <a:pt x="4563" y="944"/>
                    <a:pt x="4391" y="1370"/>
                    <a:pt x="4515" y="1676"/>
                  </a:cubicBezTo>
                  <a:cubicBezTo>
                    <a:pt x="4546" y="1754"/>
                    <a:pt x="4633" y="1822"/>
                    <a:pt x="4717" y="1822"/>
                  </a:cubicBezTo>
                  <a:cubicBezTo>
                    <a:pt x="4761" y="1822"/>
                    <a:pt x="4803" y="1804"/>
                    <a:pt x="4837" y="1760"/>
                  </a:cubicBezTo>
                  <a:cubicBezTo>
                    <a:pt x="5123" y="1394"/>
                    <a:pt x="5031" y="738"/>
                    <a:pt x="4769" y="372"/>
                  </a:cubicBezTo>
                  <a:cubicBezTo>
                    <a:pt x="4601" y="133"/>
                    <a:pt x="4344" y="1"/>
                    <a:pt x="4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8"/>
            <p:cNvSpPr/>
            <p:nvPr/>
          </p:nvSpPr>
          <p:spPr>
            <a:xfrm>
              <a:off x="1785300" y="2971950"/>
              <a:ext cx="138400" cy="108675"/>
            </a:xfrm>
            <a:custGeom>
              <a:rect b="b" l="l" r="r" t="t"/>
              <a:pathLst>
                <a:path extrusionOk="0" h="4347" w="5536">
                  <a:moveTo>
                    <a:pt x="1254" y="1"/>
                  </a:moveTo>
                  <a:cubicBezTo>
                    <a:pt x="1123" y="1"/>
                    <a:pt x="992" y="14"/>
                    <a:pt x="861" y="44"/>
                  </a:cubicBezTo>
                  <a:cubicBezTo>
                    <a:pt x="418" y="147"/>
                    <a:pt x="91" y="495"/>
                    <a:pt x="49" y="949"/>
                  </a:cubicBezTo>
                  <a:cubicBezTo>
                    <a:pt x="1" y="1470"/>
                    <a:pt x="426" y="1895"/>
                    <a:pt x="848" y="2124"/>
                  </a:cubicBezTo>
                  <a:cubicBezTo>
                    <a:pt x="1296" y="2372"/>
                    <a:pt x="1804" y="2465"/>
                    <a:pt x="2316" y="2465"/>
                  </a:cubicBezTo>
                  <a:cubicBezTo>
                    <a:pt x="2359" y="2465"/>
                    <a:pt x="2403" y="2464"/>
                    <a:pt x="2446" y="2463"/>
                  </a:cubicBezTo>
                  <a:lnTo>
                    <a:pt x="2446" y="2463"/>
                  </a:lnTo>
                  <a:cubicBezTo>
                    <a:pt x="2141" y="2897"/>
                    <a:pt x="2076" y="3462"/>
                    <a:pt x="2476" y="3916"/>
                  </a:cubicBezTo>
                  <a:cubicBezTo>
                    <a:pt x="2749" y="4225"/>
                    <a:pt x="3102" y="4347"/>
                    <a:pt x="3474" y="4347"/>
                  </a:cubicBezTo>
                  <a:cubicBezTo>
                    <a:pt x="4183" y="4347"/>
                    <a:pt x="4964" y="3906"/>
                    <a:pt x="5408" y="3471"/>
                  </a:cubicBezTo>
                  <a:cubicBezTo>
                    <a:pt x="5535" y="3345"/>
                    <a:pt x="5420" y="3137"/>
                    <a:pt x="5270" y="3137"/>
                  </a:cubicBezTo>
                  <a:cubicBezTo>
                    <a:pt x="5239" y="3137"/>
                    <a:pt x="5206" y="3146"/>
                    <a:pt x="5173" y="3167"/>
                  </a:cubicBezTo>
                  <a:cubicBezTo>
                    <a:pt x="4721" y="3461"/>
                    <a:pt x="4141" y="3798"/>
                    <a:pt x="3572" y="3798"/>
                  </a:cubicBezTo>
                  <a:cubicBezTo>
                    <a:pt x="3369" y="3798"/>
                    <a:pt x="3167" y="3755"/>
                    <a:pt x="2973" y="3651"/>
                  </a:cubicBezTo>
                  <a:cubicBezTo>
                    <a:pt x="2424" y="3358"/>
                    <a:pt x="2655" y="2838"/>
                    <a:pt x="2942" y="2419"/>
                  </a:cubicBezTo>
                  <a:cubicBezTo>
                    <a:pt x="3107" y="2398"/>
                    <a:pt x="3269" y="2372"/>
                    <a:pt x="3428" y="2337"/>
                  </a:cubicBezTo>
                  <a:cubicBezTo>
                    <a:pt x="3670" y="2284"/>
                    <a:pt x="3614" y="1908"/>
                    <a:pt x="3372" y="1908"/>
                  </a:cubicBezTo>
                  <a:cubicBezTo>
                    <a:pt x="3371" y="1908"/>
                    <a:pt x="3370" y="1908"/>
                    <a:pt x="3369" y="1908"/>
                  </a:cubicBezTo>
                  <a:cubicBezTo>
                    <a:pt x="3331" y="1908"/>
                    <a:pt x="3293" y="1908"/>
                    <a:pt x="3255" y="1911"/>
                  </a:cubicBezTo>
                  <a:cubicBezTo>
                    <a:pt x="3241" y="1892"/>
                    <a:pt x="3219" y="1878"/>
                    <a:pt x="3197" y="1878"/>
                  </a:cubicBezTo>
                  <a:cubicBezTo>
                    <a:pt x="3190" y="1878"/>
                    <a:pt x="3183" y="1879"/>
                    <a:pt x="3177" y="1882"/>
                  </a:cubicBezTo>
                  <a:cubicBezTo>
                    <a:pt x="3154" y="1891"/>
                    <a:pt x="3133" y="1903"/>
                    <a:pt x="3112" y="1912"/>
                  </a:cubicBezTo>
                  <a:cubicBezTo>
                    <a:pt x="3079" y="1912"/>
                    <a:pt x="3046" y="1912"/>
                    <a:pt x="3013" y="1912"/>
                  </a:cubicBezTo>
                  <a:cubicBezTo>
                    <a:pt x="2420" y="1912"/>
                    <a:pt x="1815" y="1870"/>
                    <a:pt x="1256" y="1663"/>
                  </a:cubicBezTo>
                  <a:cubicBezTo>
                    <a:pt x="956" y="1551"/>
                    <a:pt x="600" y="1274"/>
                    <a:pt x="563" y="1005"/>
                  </a:cubicBezTo>
                  <a:cubicBezTo>
                    <a:pt x="528" y="737"/>
                    <a:pt x="720" y="522"/>
                    <a:pt x="1005" y="427"/>
                  </a:cubicBezTo>
                  <a:cubicBezTo>
                    <a:pt x="1147" y="378"/>
                    <a:pt x="1295" y="358"/>
                    <a:pt x="1446" y="358"/>
                  </a:cubicBezTo>
                  <a:cubicBezTo>
                    <a:pt x="1852" y="358"/>
                    <a:pt x="2272" y="509"/>
                    <a:pt x="2625" y="669"/>
                  </a:cubicBezTo>
                  <a:cubicBezTo>
                    <a:pt x="2642" y="676"/>
                    <a:pt x="2659" y="680"/>
                    <a:pt x="2675" y="680"/>
                  </a:cubicBezTo>
                  <a:cubicBezTo>
                    <a:pt x="2777" y="680"/>
                    <a:pt x="2842" y="543"/>
                    <a:pt x="2734" y="480"/>
                  </a:cubicBezTo>
                  <a:cubicBezTo>
                    <a:pt x="2289" y="217"/>
                    <a:pt x="1775" y="1"/>
                    <a:pt x="12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8"/>
            <p:cNvSpPr/>
            <p:nvPr/>
          </p:nvSpPr>
          <p:spPr>
            <a:xfrm>
              <a:off x="1416325" y="3318150"/>
              <a:ext cx="171300" cy="121900"/>
            </a:xfrm>
            <a:custGeom>
              <a:rect b="b" l="l" r="r" t="t"/>
              <a:pathLst>
                <a:path extrusionOk="0" h="4876" w="6852">
                  <a:moveTo>
                    <a:pt x="1347" y="1"/>
                  </a:moveTo>
                  <a:cubicBezTo>
                    <a:pt x="926" y="1"/>
                    <a:pt x="500" y="227"/>
                    <a:pt x="165" y="543"/>
                  </a:cubicBezTo>
                  <a:cubicBezTo>
                    <a:pt x="0" y="697"/>
                    <a:pt x="152" y="968"/>
                    <a:pt x="337" y="968"/>
                  </a:cubicBezTo>
                  <a:cubicBezTo>
                    <a:pt x="377" y="968"/>
                    <a:pt x="419" y="955"/>
                    <a:pt x="459" y="926"/>
                  </a:cubicBezTo>
                  <a:cubicBezTo>
                    <a:pt x="737" y="727"/>
                    <a:pt x="1039" y="584"/>
                    <a:pt x="1334" y="584"/>
                  </a:cubicBezTo>
                  <a:cubicBezTo>
                    <a:pt x="1555" y="584"/>
                    <a:pt x="1773" y="665"/>
                    <a:pt x="1973" y="861"/>
                  </a:cubicBezTo>
                  <a:cubicBezTo>
                    <a:pt x="2283" y="1163"/>
                    <a:pt x="2415" y="1622"/>
                    <a:pt x="2503" y="2047"/>
                  </a:cubicBezTo>
                  <a:cubicBezTo>
                    <a:pt x="2218" y="2341"/>
                    <a:pt x="1544" y="3119"/>
                    <a:pt x="2037" y="3349"/>
                  </a:cubicBezTo>
                  <a:cubicBezTo>
                    <a:pt x="2045" y="3353"/>
                    <a:pt x="2053" y="3354"/>
                    <a:pt x="2061" y="3354"/>
                  </a:cubicBezTo>
                  <a:cubicBezTo>
                    <a:pt x="2097" y="3354"/>
                    <a:pt x="2129" y="3318"/>
                    <a:pt x="2108" y="3279"/>
                  </a:cubicBezTo>
                  <a:cubicBezTo>
                    <a:pt x="1889" y="2910"/>
                    <a:pt x="2897" y="2139"/>
                    <a:pt x="3121" y="1969"/>
                  </a:cubicBezTo>
                  <a:cubicBezTo>
                    <a:pt x="3476" y="1699"/>
                    <a:pt x="3954" y="1380"/>
                    <a:pt x="4420" y="1380"/>
                  </a:cubicBezTo>
                  <a:cubicBezTo>
                    <a:pt x="4563" y="1380"/>
                    <a:pt x="4705" y="1410"/>
                    <a:pt x="4842" y="1481"/>
                  </a:cubicBezTo>
                  <a:cubicBezTo>
                    <a:pt x="5605" y="1879"/>
                    <a:pt x="4849" y="2945"/>
                    <a:pt x="4510" y="3352"/>
                  </a:cubicBezTo>
                  <a:cubicBezTo>
                    <a:pt x="4098" y="3846"/>
                    <a:pt x="3568" y="4215"/>
                    <a:pt x="3003" y="4519"/>
                  </a:cubicBezTo>
                  <a:cubicBezTo>
                    <a:pt x="2804" y="4627"/>
                    <a:pt x="2936" y="4875"/>
                    <a:pt x="3123" y="4875"/>
                  </a:cubicBezTo>
                  <a:cubicBezTo>
                    <a:pt x="3133" y="4875"/>
                    <a:pt x="3143" y="4875"/>
                    <a:pt x="3153" y="4873"/>
                  </a:cubicBezTo>
                  <a:cubicBezTo>
                    <a:pt x="4421" y="4699"/>
                    <a:pt x="6851" y="1817"/>
                    <a:pt x="4885" y="1027"/>
                  </a:cubicBezTo>
                  <a:cubicBezTo>
                    <a:pt x="4740" y="969"/>
                    <a:pt x="4593" y="943"/>
                    <a:pt x="4445" y="943"/>
                  </a:cubicBezTo>
                  <a:cubicBezTo>
                    <a:pt x="3813" y="943"/>
                    <a:pt x="3177" y="1416"/>
                    <a:pt x="2722" y="1836"/>
                  </a:cubicBezTo>
                  <a:cubicBezTo>
                    <a:pt x="2770" y="1307"/>
                    <a:pt x="2550" y="766"/>
                    <a:pt x="2184" y="377"/>
                  </a:cubicBezTo>
                  <a:cubicBezTo>
                    <a:pt x="1930" y="111"/>
                    <a:pt x="1640" y="1"/>
                    <a:pt x="13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8"/>
            <p:cNvSpPr/>
            <p:nvPr/>
          </p:nvSpPr>
          <p:spPr>
            <a:xfrm>
              <a:off x="1040500" y="2769625"/>
              <a:ext cx="158500" cy="94600"/>
            </a:xfrm>
            <a:custGeom>
              <a:rect b="b" l="l" r="r" t="t"/>
              <a:pathLst>
                <a:path extrusionOk="0" h="3784" w="6340">
                  <a:moveTo>
                    <a:pt x="5349" y="1"/>
                  </a:moveTo>
                  <a:cubicBezTo>
                    <a:pt x="5073" y="1"/>
                    <a:pt x="4801" y="155"/>
                    <a:pt x="4606" y="342"/>
                  </a:cubicBezTo>
                  <a:cubicBezTo>
                    <a:pt x="4285" y="655"/>
                    <a:pt x="4126" y="1076"/>
                    <a:pt x="4054" y="1510"/>
                  </a:cubicBezTo>
                  <a:cubicBezTo>
                    <a:pt x="3686" y="1373"/>
                    <a:pt x="3274" y="1318"/>
                    <a:pt x="2893" y="1318"/>
                  </a:cubicBezTo>
                  <a:cubicBezTo>
                    <a:pt x="2796" y="1318"/>
                    <a:pt x="2701" y="1322"/>
                    <a:pt x="2609" y="1328"/>
                  </a:cubicBezTo>
                  <a:cubicBezTo>
                    <a:pt x="1487" y="1411"/>
                    <a:pt x="413" y="2162"/>
                    <a:pt x="53" y="3231"/>
                  </a:cubicBezTo>
                  <a:cubicBezTo>
                    <a:pt x="1" y="3390"/>
                    <a:pt x="114" y="3555"/>
                    <a:pt x="264" y="3601"/>
                  </a:cubicBezTo>
                  <a:cubicBezTo>
                    <a:pt x="616" y="3713"/>
                    <a:pt x="945" y="3783"/>
                    <a:pt x="1282" y="3783"/>
                  </a:cubicBezTo>
                  <a:cubicBezTo>
                    <a:pt x="1500" y="3783"/>
                    <a:pt x="1721" y="3754"/>
                    <a:pt x="1953" y="3688"/>
                  </a:cubicBezTo>
                  <a:cubicBezTo>
                    <a:pt x="2210" y="3616"/>
                    <a:pt x="2112" y="3280"/>
                    <a:pt x="1878" y="3280"/>
                  </a:cubicBezTo>
                  <a:cubicBezTo>
                    <a:pt x="1867" y="3280"/>
                    <a:pt x="1855" y="3281"/>
                    <a:pt x="1843" y="3282"/>
                  </a:cubicBezTo>
                  <a:cubicBezTo>
                    <a:pt x="1751" y="3295"/>
                    <a:pt x="1664" y="3301"/>
                    <a:pt x="1581" y="3301"/>
                  </a:cubicBezTo>
                  <a:cubicBezTo>
                    <a:pt x="1277" y="3301"/>
                    <a:pt x="1016" y="3225"/>
                    <a:pt x="742" y="3131"/>
                  </a:cubicBezTo>
                  <a:cubicBezTo>
                    <a:pt x="1151" y="2291"/>
                    <a:pt x="2115" y="1831"/>
                    <a:pt x="3054" y="1831"/>
                  </a:cubicBezTo>
                  <a:cubicBezTo>
                    <a:pt x="3382" y="1831"/>
                    <a:pt x="3708" y="1887"/>
                    <a:pt x="4005" y="2003"/>
                  </a:cubicBezTo>
                  <a:lnTo>
                    <a:pt x="4005" y="2009"/>
                  </a:lnTo>
                  <a:cubicBezTo>
                    <a:pt x="4001" y="2081"/>
                    <a:pt x="4054" y="2130"/>
                    <a:pt x="4116" y="2154"/>
                  </a:cubicBezTo>
                  <a:cubicBezTo>
                    <a:pt x="4127" y="2159"/>
                    <a:pt x="4137" y="2161"/>
                    <a:pt x="4149" y="2161"/>
                  </a:cubicBezTo>
                  <a:cubicBezTo>
                    <a:pt x="4152" y="2161"/>
                    <a:pt x="4156" y="2160"/>
                    <a:pt x="4160" y="2160"/>
                  </a:cubicBezTo>
                  <a:cubicBezTo>
                    <a:pt x="4172" y="2157"/>
                    <a:pt x="4184" y="2156"/>
                    <a:pt x="4196" y="2154"/>
                  </a:cubicBezTo>
                  <a:cubicBezTo>
                    <a:pt x="4219" y="2150"/>
                    <a:pt x="4240" y="2137"/>
                    <a:pt x="4258" y="2118"/>
                  </a:cubicBezTo>
                  <a:cubicBezTo>
                    <a:pt x="4509" y="2254"/>
                    <a:pt x="4736" y="2437"/>
                    <a:pt x="4913" y="2676"/>
                  </a:cubicBezTo>
                  <a:cubicBezTo>
                    <a:pt x="4938" y="2710"/>
                    <a:pt x="4974" y="2726"/>
                    <a:pt x="5009" y="2726"/>
                  </a:cubicBezTo>
                  <a:cubicBezTo>
                    <a:pt x="5073" y="2726"/>
                    <a:pt x="5132" y="2675"/>
                    <a:pt x="5113" y="2593"/>
                  </a:cubicBezTo>
                  <a:cubicBezTo>
                    <a:pt x="5011" y="2169"/>
                    <a:pt x="4747" y="1874"/>
                    <a:pt x="4406" y="1676"/>
                  </a:cubicBezTo>
                  <a:cubicBezTo>
                    <a:pt x="4558" y="1174"/>
                    <a:pt x="4838" y="480"/>
                    <a:pt x="5300" y="480"/>
                  </a:cubicBezTo>
                  <a:cubicBezTo>
                    <a:pt x="5356" y="480"/>
                    <a:pt x="5413" y="490"/>
                    <a:pt x="5474" y="512"/>
                  </a:cubicBezTo>
                  <a:cubicBezTo>
                    <a:pt x="5699" y="589"/>
                    <a:pt x="5769" y="915"/>
                    <a:pt x="5783" y="1117"/>
                  </a:cubicBezTo>
                  <a:cubicBezTo>
                    <a:pt x="5795" y="1321"/>
                    <a:pt x="5760" y="1520"/>
                    <a:pt x="5707" y="1718"/>
                  </a:cubicBezTo>
                  <a:cubicBezTo>
                    <a:pt x="5642" y="1964"/>
                    <a:pt x="5495" y="2198"/>
                    <a:pt x="5489" y="2451"/>
                  </a:cubicBezTo>
                  <a:cubicBezTo>
                    <a:pt x="5486" y="2583"/>
                    <a:pt x="5588" y="2653"/>
                    <a:pt x="5695" y="2653"/>
                  </a:cubicBezTo>
                  <a:cubicBezTo>
                    <a:pt x="5749" y="2653"/>
                    <a:pt x="5803" y="2636"/>
                    <a:pt x="5848" y="2600"/>
                  </a:cubicBezTo>
                  <a:cubicBezTo>
                    <a:pt x="6247" y="2274"/>
                    <a:pt x="6339" y="1430"/>
                    <a:pt x="6262" y="947"/>
                  </a:cubicBezTo>
                  <a:cubicBezTo>
                    <a:pt x="6198" y="545"/>
                    <a:pt x="5985" y="198"/>
                    <a:pt x="5600" y="47"/>
                  </a:cubicBezTo>
                  <a:cubicBezTo>
                    <a:pt x="5517" y="15"/>
                    <a:pt x="5433" y="1"/>
                    <a:pt x="53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8"/>
            <p:cNvSpPr/>
            <p:nvPr/>
          </p:nvSpPr>
          <p:spPr>
            <a:xfrm>
              <a:off x="1318400" y="2901850"/>
              <a:ext cx="112975" cy="59075"/>
            </a:xfrm>
            <a:custGeom>
              <a:rect b="b" l="l" r="r" t="t"/>
              <a:pathLst>
                <a:path extrusionOk="0" h="2363" w="4519">
                  <a:moveTo>
                    <a:pt x="2415" y="0"/>
                  </a:moveTo>
                  <a:cubicBezTo>
                    <a:pt x="2047" y="0"/>
                    <a:pt x="1663" y="120"/>
                    <a:pt x="1288" y="391"/>
                  </a:cubicBezTo>
                  <a:cubicBezTo>
                    <a:pt x="601" y="888"/>
                    <a:pt x="1" y="2305"/>
                    <a:pt x="1320" y="2363"/>
                  </a:cubicBezTo>
                  <a:cubicBezTo>
                    <a:pt x="1323" y="2363"/>
                    <a:pt x="1325" y="2363"/>
                    <a:pt x="1328" y="2363"/>
                  </a:cubicBezTo>
                  <a:cubicBezTo>
                    <a:pt x="1537" y="2363"/>
                    <a:pt x="1582" y="2028"/>
                    <a:pt x="1370" y="1983"/>
                  </a:cubicBezTo>
                  <a:cubicBezTo>
                    <a:pt x="499" y="1796"/>
                    <a:pt x="1355" y="868"/>
                    <a:pt x="1742" y="625"/>
                  </a:cubicBezTo>
                  <a:cubicBezTo>
                    <a:pt x="2010" y="456"/>
                    <a:pt x="2262" y="385"/>
                    <a:pt x="2499" y="385"/>
                  </a:cubicBezTo>
                  <a:cubicBezTo>
                    <a:pt x="3291" y="385"/>
                    <a:pt x="3909" y="1187"/>
                    <a:pt x="4363" y="1861"/>
                  </a:cubicBezTo>
                  <a:cubicBezTo>
                    <a:pt x="4379" y="1885"/>
                    <a:pt x="4403" y="1896"/>
                    <a:pt x="4428" y="1896"/>
                  </a:cubicBezTo>
                  <a:cubicBezTo>
                    <a:pt x="4474" y="1896"/>
                    <a:pt x="4518" y="1858"/>
                    <a:pt x="4500" y="1803"/>
                  </a:cubicBezTo>
                  <a:cubicBezTo>
                    <a:pt x="4188" y="778"/>
                    <a:pt x="3353" y="0"/>
                    <a:pt x="24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8"/>
            <p:cNvSpPr/>
            <p:nvPr/>
          </p:nvSpPr>
          <p:spPr>
            <a:xfrm>
              <a:off x="1798275" y="2602250"/>
              <a:ext cx="135850" cy="139175"/>
            </a:xfrm>
            <a:custGeom>
              <a:rect b="b" l="l" r="r" t="t"/>
              <a:pathLst>
                <a:path extrusionOk="0" h="5567" w="5434">
                  <a:moveTo>
                    <a:pt x="1290" y="0"/>
                  </a:moveTo>
                  <a:cubicBezTo>
                    <a:pt x="1264" y="0"/>
                    <a:pt x="1238" y="7"/>
                    <a:pt x="1213" y="24"/>
                  </a:cubicBezTo>
                  <a:cubicBezTo>
                    <a:pt x="188" y="732"/>
                    <a:pt x="0" y="1948"/>
                    <a:pt x="218" y="3112"/>
                  </a:cubicBezTo>
                  <a:cubicBezTo>
                    <a:pt x="222" y="3130"/>
                    <a:pt x="240" y="3140"/>
                    <a:pt x="259" y="3140"/>
                  </a:cubicBezTo>
                  <a:cubicBezTo>
                    <a:pt x="278" y="3140"/>
                    <a:pt x="297" y="3130"/>
                    <a:pt x="300" y="3109"/>
                  </a:cubicBezTo>
                  <a:cubicBezTo>
                    <a:pt x="419" y="2362"/>
                    <a:pt x="362" y="1635"/>
                    <a:pt x="720" y="939"/>
                  </a:cubicBezTo>
                  <a:cubicBezTo>
                    <a:pt x="882" y="624"/>
                    <a:pt x="1021" y="502"/>
                    <a:pt x="1137" y="502"/>
                  </a:cubicBezTo>
                  <a:cubicBezTo>
                    <a:pt x="1451" y="502"/>
                    <a:pt x="1604" y="1396"/>
                    <a:pt x="1631" y="1798"/>
                  </a:cubicBezTo>
                  <a:cubicBezTo>
                    <a:pt x="1647" y="2069"/>
                    <a:pt x="1640" y="2344"/>
                    <a:pt x="1628" y="2618"/>
                  </a:cubicBezTo>
                  <a:cubicBezTo>
                    <a:pt x="1575" y="2878"/>
                    <a:pt x="1564" y="3125"/>
                    <a:pt x="1605" y="3329"/>
                  </a:cubicBezTo>
                  <a:cubicBezTo>
                    <a:pt x="1626" y="3436"/>
                    <a:pt x="1711" y="3484"/>
                    <a:pt x="1800" y="3484"/>
                  </a:cubicBezTo>
                  <a:cubicBezTo>
                    <a:pt x="1913" y="3484"/>
                    <a:pt x="2032" y="3406"/>
                    <a:pt x="2032" y="3271"/>
                  </a:cubicBezTo>
                  <a:cubicBezTo>
                    <a:pt x="2030" y="3035"/>
                    <a:pt x="2033" y="2799"/>
                    <a:pt x="2033" y="2565"/>
                  </a:cubicBezTo>
                  <a:cubicBezTo>
                    <a:pt x="2112" y="2203"/>
                    <a:pt x="2308" y="1877"/>
                    <a:pt x="2575" y="1591"/>
                  </a:cubicBezTo>
                  <a:cubicBezTo>
                    <a:pt x="2789" y="1361"/>
                    <a:pt x="2998" y="1266"/>
                    <a:pt x="3187" y="1266"/>
                  </a:cubicBezTo>
                  <a:cubicBezTo>
                    <a:pt x="3761" y="1266"/>
                    <a:pt x="4162" y="2133"/>
                    <a:pt x="4036" y="2740"/>
                  </a:cubicBezTo>
                  <a:cubicBezTo>
                    <a:pt x="3845" y="3655"/>
                    <a:pt x="3142" y="4455"/>
                    <a:pt x="2656" y="5230"/>
                  </a:cubicBezTo>
                  <a:cubicBezTo>
                    <a:pt x="2547" y="5402"/>
                    <a:pt x="2704" y="5566"/>
                    <a:pt x="2862" y="5566"/>
                  </a:cubicBezTo>
                  <a:cubicBezTo>
                    <a:pt x="2931" y="5566"/>
                    <a:pt x="3000" y="5535"/>
                    <a:pt x="3046" y="5458"/>
                  </a:cubicBezTo>
                  <a:cubicBezTo>
                    <a:pt x="3801" y="4238"/>
                    <a:pt x="5433" y="2279"/>
                    <a:pt x="3853" y="1046"/>
                  </a:cubicBezTo>
                  <a:cubicBezTo>
                    <a:pt x="3623" y="867"/>
                    <a:pt x="3398" y="790"/>
                    <a:pt x="3183" y="790"/>
                  </a:cubicBezTo>
                  <a:cubicBezTo>
                    <a:pt x="2706" y="790"/>
                    <a:pt x="2283" y="1174"/>
                    <a:pt x="1992" y="1670"/>
                  </a:cubicBezTo>
                  <a:cubicBezTo>
                    <a:pt x="1933" y="1113"/>
                    <a:pt x="1788" y="576"/>
                    <a:pt x="1436" y="81"/>
                  </a:cubicBezTo>
                  <a:cubicBezTo>
                    <a:pt x="1402" y="35"/>
                    <a:pt x="1346" y="0"/>
                    <a:pt x="12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8"/>
            <p:cNvSpPr/>
            <p:nvPr/>
          </p:nvSpPr>
          <p:spPr>
            <a:xfrm>
              <a:off x="1962300" y="2987875"/>
              <a:ext cx="78775" cy="86250"/>
            </a:xfrm>
            <a:custGeom>
              <a:rect b="b" l="l" r="r" t="t"/>
              <a:pathLst>
                <a:path extrusionOk="0" h="3450" w="3151">
                  <a:moveTo>
                    <a:pt x="1225" y="1"/>
                  </a:moveTo>
                  <a:cubicBezTo>
                    <a:pt x="907" y="1"/>
                    <a:pt x="603" y="130"/>
                    <a:pt x="410" y="413"/>
                  </a:cubicBezTo>
                  <a:cubicBezTo>
                    <a:pt x="0" y="1015"/>
                    <a:pt x="750" y="1593"/>
                    <a:pt x="1204" y="1824"/>
                  </a:cubicBezTo>
                  <a:cubicBezTo>
                    <a:pt x="1237" y="1841"/>
                    <a:pt x="1268" y="1848"/>
                    <a:pt x="1298" y="1848"/>
                  </a:cubicBezTo>
                  <a:cubicBezTo>
                    <a:pt x="1462" y="1848"/>
                    <a:pt x="1556" y="1619"/>
                    <a:pt x="1392" y="1503"/>
                  </a:cubicBezTo>
                  <a:cubicBezTo>
                    <a:pt x="1133" y="1322"/>
                    <a:pt x="508" y="797"/>
                    <a:pt x="991" y="508"/>
                  </a:cubicBezTo>
                  <a:cubicBezTo>
                    <a:pt x="1080" y="455"/>
                    <a:pt x="1175" y="431"/>
                    <a:pt x="1270" y="431"/>
                  </a:cubicBezTo>
                  <a:cubicBezTo>
                    <a:pt x="1679" y="431"/>
                    <a:pt x="2114" y="854"/>
                    <a:pt x="2292" y="1137"/>
                  </a:cubicBezTo>
                  <a:cubicBezTo>
                    <a:pt x="2689" y="1771"/>
                    <a:pt x="2845" y="2653"/>
                    <a:pt x="2795" y="3391"/>
                  </a:cubicBezTo>
                  <a:cubicBezTo>
                    <a:pt x="2793" y="3427"/>
                    <a:pt x="2825" y="3450"/>
                    <a:pt x="2856" y="3450"/>
                  </a:cubicBezTo>
                  <a:cubicBezTo>
                    <a:pt x="2875" y="3450"/>
                    <a:pt x="2894" y="3441"/>
                    <a:pt x="2904" y="3421"/>
                  </a:cubicBezTo>
                  <a:cubicBezTo>
                    <a:pt x="3151" y="2952"/>
                    <a:pt x="3061" y="2248"/>
                    <a:pt x="2950" y="1753"/>
                  </a:cubicBezTo>
                  <a:cubicBezTo>
                    <a:pt x="2789" y="1047"/>
                    <a:pt x="2425" y="419"/>
                    <a:pt x="1746" y="115"/>
                  </a:cubicBezTo>
                  <a:cubicBezTo>
                    <a:pt x="1579" y="40"/>
                    <a:pt x="1400" y="1"/>
                    <a:pt x="12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8"/>
            <p:cNvSpPr/>
            <p:nvPr/>
          </p:nvSpPr>
          <p:spPr>
            <a:xfrm>
              <a:off x="2039075" y="3197200"/>
              <a:ext cx="63550" cy="57475"/>
            </a:xfrm>
            <a:custGeom>
              <a:rect b="b" l="l" r="r" t="t"/>
              <a:pathLst>
                <a:path extrusionOk="0" h="2299" w="2542">
                  <a:moveTo>
                    <a:pt x="1997" y="0"/>
                  </a:moveTo>
                  <a:cubicBezTo>
                    <a:pt x="905" y="0"/>
                    <a:pt x="170" y="1054"/>
                    <a:pt x="15" y="2069"/>
                  </a:cubicBezTo>
                  <a:cubicBezTo>
                    <a:pt x="1" y="2158"/>
                    <a:pt x="75" y="2218"/>
                    <a:pt x="143" y="2218"/>
                  </a:cubicBezTo>
                  <a:cubicBezTo>
                    <a:pt x="187" y="2218"/>
                    <a:pt x="228" y="2192"/>
                    <a:pt x="242" y="2132"/>
                  </a:cubicBezTo>
                  <a:cubicBezTo>
                    <a:pt x="436" y="1285"/>
                    <a:pt x="1081" y="378"/>
                    <a:pt x="2008" y="378"/>
                  </a:cubicBezTo>
                  <a:cubicBezTo>
                    <a:pt x="2018" y="378"/>
                    <a:pt x="2029" y="378"/>
                    <a:pt x="2040" y="378"/>
                  </a:cubicBezTo>
                  <a:cubicBezTo>
                    <a:pt x="2129" y="956"/>
                    <a:pt x="1997" y="1500"/>
                    <a:pt x="1680" y="1999"/>
                  </a:cubicBezTo>
                  <a:cubicBezTo>
                    <a:pt x="1583" y="2152"/>
                    <a:pt x="1724" y="2298"/>
                    <a:pt x="1864" y="2298"/>
                  </a:cubicBezTo>
                  <a:cubicBezTo>
                    <a:pt x="1925" y="2298"/>
                    <a:pt x="1986" y="2271"/>
                    <a:pt x="2028" y="2204"/>
                  </a:cubicBezTo>
                  <a:cubicBezTo>
                    <a:pt x="2418" y="1573"/>
                    <a:pt x="2542" y="873"/>
                    <a:pt x="2382" y="151"/>
                  </a:cubicBezTo>
                  <a:cubicBezTo>
                    <a:pt x="2364" y="63"/>
                    <a:pt x="2282" y="23"/>
                    <a:pt x="2200" y="12"/>
                  </a:cubicBezTo>
                  <a:cubicBezTo>
                    <a:pt x="2131" y="4"/>
                    <a:pt x="2063" y="0"/>
                    <a:pt x="19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8"/>
            <p:cNvSpPr/>
            <p:nvPr/>
          </p:nvSpPr>
          <p:spPr>
            <a:xfrm>
              <a:off x="838900" y="2819125"/>
              <a:ext cx="710750" cy="707125"/>
            </a:xfrm>
            <a:custGeom>
              <a:rect b="b" l="l" r="r" t="t"/>
              <a:pathLst>
                <a:path extrusionOk="0" h="28285" w="28430">
                  <a:moveTo>
                    <a:pt x="7084" y="1"/>
                  </a:moveTo>
                  <a:cubicBezTo>
                    <a:pt x="5042" y="1"/>
                    <a:pt x="2811" y="519"/>
                    <a:pt x="729" y="1225"/>
                  </a:cubicBezTo>
                  <a:cubicBezTo>
                    <a:pt x="1876" y="2648"/>
                    <a:pt x="4019" y="3459"/>
                    <a:pt x="6141" y="3743"/>
                  </a:cubicBezTo>
                  <a:cubicBezTo>
                    <a:pt x="3013" y="5247"/>
                    <a:pt x="0" y="8048"/>
                    <a:pt x="1042" y="11546"/>
                  </a:cubicBezTo>
                  <a:cubicBezTo>
                    <a:pt x="1957" y="14619"/>
                    <a:pt x="4620" y="15739"/>
                    <a:pt x="7471" y="15739"/>
                  </a:cubicBezTo>
                  <a:cubicBezTo>
                    <a:pt x="7815" y="15739"/>
                    <a:pt x="8161" y="15723"/>
                    <a:pt x="8508" y="15692"/>
                  </a:cubicBezTo>
                  <a:lnTo>
                    <a:pt x="8508" y="15692"/>
                  </a:lnTo>
                  <a:cubicBezTo>
                    <a:pt x="7570" y="17449"/>
                    <a:pt x="6753" y="19889"/>
                    <a:pt x="8728" y="21102"/>
                  </a:cubicBezTo>
                  <a:cubicBezTo>
                    <a:pt x="9761" y="21737"/>
                    <a:pt x="10775" y="22018"/>
                    <a:pt x="11766" y="22018"/>
                  </a:cubicBezTo>
                  <a:cubicBezTo>
                    <a:pt x="12973" y="22018"/>
                    <a:pt x="14146" y="21602"/>
                    <a:pt x="15279" y="20905"/>
                  </a:cubicBezTo>
                  <a:cubicBezTo>
                    <a:pt x="15445" y="23832"/>
                    <a:pt x="16699" y="26568"/>
                    <a:pt x="19405" y="27702"/>
                  </a:cubicBezTo>
                  <a:cubicBezTo>
                    <a:pt x="20354" y="28101"/>
                    <a:pt x="21366" y="28285"/>
                    <a:pt x="22382" y="28285"/>
                  </a:cubicBezTo>
                  <a:cubicBezTo>
                    <a:pt x="23884" y="28285"/>
                    <a:pt x="25397" y="27883"/>
                    <a:pt x="26740" y="27177"/>
                  </a:cubicBezTo>
                  <a:cubicBezTo>
                    <a:pt x="27805" y="25442"/>
                    <a:pt x="28430" y="23540"/>
                    <a:pt x="28100" y="21713"/>
                  </a:cubicBezTo>
                  <a:cubicBezTo>
                    <a:pt x="27374" y="18603"/>
                    <a:pt x="24782" y="17608"/>
                    <a:pt x="22005" y="17608"/>
                  </a:cubicBezTo>
                  <a:cubicBezTo>
                    <a:pt x="20153" y="17608"/>
                    <a:pt x="18219" y="18050"/>
                    <a:pt x="16699" y="18603"/>
                  </a:cubicBezTo>
                  <a:cubicBezTo>
                    <a:pt x="19757" y="14096"/>
                    <a:pt x="19216" y="7789"/>
                    <a:pt x="13396" y="7789"/>
                  </a:cubicBezTo>
                  <a:cubicBezTo>
                    <a:pt x="12971" y="7789"/>
                    <a:pt x="12517" y="7823"/>
                    <a:pt x="12035" y="7894"/>
                  </a:cubicBezTo>
                  <a:cubicBezTo>
                    <a:pt x="12381" y="5475"/>
                    <a:pt x="13936" y="2710"/>
                    <a:pt x="11171" y="985"/>
                  </a:cubicBezTo>
                  <a:cubicBezTo>
                    <a:pt x="10003" y="284"/>
                    <a:pt x="8595" y="1"/>
                    <a:pt x="70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8"/>
            <p:cNvSpPr/>
            <p:nvPr/>
          </p:nvSpPr>
          <p:spPr>
            <a:xfrm>
              <a:off x="869950" y="3212500"/>
              <a:ext cx="63750" cy="74200"/>
            </a:xfrm>
            <a:custGeom>
              <a:rect b="b" l="l" r="r" t="t"/>
              <a:pathLst>
                <a:path extrusionOk="0" h="2968" w="2550">
                  <a:moveTo>
                    <a:pt x="632" y="1"/>
                  </a:moveTo>
                  <a:cubicBezTo>
                    <a:pt x="133" y="1"/>
                    <a:pt x="0" y="1109"/>
                    <a:pt x="68" y="1424"/>
                  </a:cubicBezTo>
                  <a:cubicBezTo>
                    <a:pt x="81" y="1484"/>
                    <a:pt x="122" y="1509"/>
                    <a:pt x="166" y="1509"/>
                  </a:cubicBezTo>
                  <a:cubicBezTo>
                    <a:pt x="234" y="1509"/>
                    <a:pt x="308" y="1449"/>
                    <a:pt x="295" y="1362"/>
                  </a:cubicBezTo>
                  <a:cubicBezTo>
                    <a:pt x="266" y="1158"/>
                    <a:pt x="324" y="949"/>
                    <a:pt x="384" y="757"/>
                  </a:cubicBezTo>
                  <a:cubicBezTo>
                    <a:pt x="422" y="637"/>
                    <a:pt x="481" y="522"/>
                    <a:pt x="558" y="424"/>
                  </a:cubicBezTo>
                  <a:cubicBezTo>
                    <a:pt x="607" y="361"/>
                    <a:pt x="654" y="335"/>
                    <a:pt x="696" y="335"/>
                  </a:cubicBezTo>
                  <a:cubicBezTo>
                    <a:pt x="840" y="335"/>
                    <a:pt x="935" y="632"/>
                    <a:pt x="938" y="746"/>
                  </a:cubicBezTo>
                  <a:cubicBezTo>
                    <a:pt x="954" y="1229"/>
                    <a:pt x="717" y="1688"/>
                    <a:pt x="700" y="2168"/>
                  </a:cubicBezTo>
                  <a:cubicBezTo>
                    <a:pt x="698" y="2238"/>
                    <a:pt x="761" y="2278"/>
                    <a:pt x="820" y="2278"/>
                  </a:cubicBezTo>
                  <a:cubicBezTo>
                    <a:pt x="867" y="2278"/>
                    <a:pt x="911" y="2253"/>
                    <a:pt x="919" y="2198"/>
                  </a:cubicBezTo>
                  <a:cubicBezTo>
                    <a:pt x="962" y="1896"/>
                    <a:pt x="1105" y="1623"/>
                    <a:pt x="1276" y="1372"/>
                  </a:cubicBezTo>
                  <a:cubicBezTo>
                    <a:pt x="1388" y="1208"/>
                    <a:pt x="1583" y="1006"/>
                    <a:pt x="1795" y="1006"/>
                  </a:cubicBezTo>
                  <a:cubicBezTo>
                    <a:pt x="1867" y="1006"/>
                    <a:pt x="1942" y="1029"/>
                    <a:pt x="2016" y="1086"/>
                  </a:cubicBezTo>
                  <a:cubicBezTo>
                    <a:pt x="2190" y="1223"/>
                    <a:pt x="2110" y="1460"/>
                    <a:pt x="2034" y="1616"/>
                  </a:cubicBezTo>
                  <a:cubicBezTo>
                    <a:pt x="1804" y="2100"/>
                    <a:pt x="1316" y="2428"/>
                    <a:pt x="921" y="2764"/>
                  </a:cubicBezTo>
                  <a:cubicBezTo>
                    <a:pt x="843" y="2829"/>
                    <a:pt x="908" y="2968"/>
                    <a:pt x="999" y="2968"/>
                  </a:cubicBezTo>
                  <a:cubicBezTo>
                    <a:pt x="1011" y="2968"/>
                    <a:pt x="1023" y="2966"/>
                    <a:pt x="1036" y="2960"/>
                  </a:cubicBezTo>
                  <a:cubicBezTo>
                    <a:pt x="1592" y="2735"/>
                    <a:pt x="2550" y="1776"/>
                    <a:pt x="2296" y="1108"/>
                  </a:cubicBezTo>
                  <a:cubicBezTo>
                    <a:pt x="2211" y="888"/>
                    <a:pt x="2024" y="798"/>
                    <a:pt x="1825" y="798"/>
                  </a:cubicBezTo>
                  <a:cubicBezTo>
                    <a:pt x="1690" y="798"/>
                    <a:pt x="1551" y="840"/>
                    <a:pt x="1435" y="909"/>
                  </a:cubicBezTo>
                  <a:cubicBezTo>
                    <a:pt x="1338" y="968"/>
                    <a:pt x="1249" y="1046"/>
                    <a:pt x="1171" y="1136"/>
                  </a:cubicBezTo>
                  <a:cubicBezTo>
                    <a:pt x="1270" y="670"/>
                    <a:pt x="1267" y="224"/>
                    <a:pt x="783" y="32"/>
                  </a:cubicBezTo>
                  <a:cubicBezTo>
                    <a:pt x="729" y="11"/>
                    <a:pt x="679" y="1"/>
                    <a:pt x="6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8"/>
            <p:cNvSpPr/>
            <p:nvPr/>
          </p:nvSpPr>
          <p:spPr>
            <a:xfrm>
              <a:off x="672100" y="3040525"/>
              <a:ext cx="105175" cy="65675"/>
            </a:xfrm>
            <a:custGeom>
              <a:rect b="b" l="l" r="r" t="t"/>
              <a:pathLst>
                <a:path extrusionOk="0" h="2627" w="4207">
                  <a:moveTo>
                    <a:pt x="3302" y="0"/>
                  </a:moveTo>
                  <a:cubicBezTo>
                    <a:pt x="3138" y="0"/>
                    <a:pt x="2971" y="32"/>
                    <a:pt x="2826" y="77"/>
                  </a:cubicBezTo>
                  <a:cubicBezTo>
                    <a:pt x="2551" y="161"/>
                    <a:pt x="2245" y="338"/>
                    <a:pt x="2124" y="612"/>
                  </a:cubicBezTo>
                  <a:cubicBezTo>
                    <a:pt x="2085" y="703"/>
                    <a:pt x="2079" y="787"/>
                    <a:pt x="2093" y="869"/>
                  </a:cubicBezTo>
                  <a:cubicBezTo>
                    <a:pt x="1879" y="727"/>
                    <a:pt x="1645" y="621"/>
                    <a:pt x="1394" y="576"/>
                  </a:cubicBezTo>
                  <a:cubicBezTo>
                    <a:pt x="1340" y="566"/>
                    <a:pt x="1285" y="561"/>
                    <a:pt x="1230" y="561"/>
                  </a:cubicBezTo>
                  <a:cubicBezTo>
                    <a:pt x="745" y="561"/>
                    <a:pt x="235" y="930"/>
                    <a:pt x="149" y="1417"/>
                  </a:cubicBezTo>
                  <a:cubicBezTo>
                    <a:pt x="0" y="2290"/>
                    <a:pt x="1555" y="2626"/>
                    <a:pt x="2292" y="2626"/>
                  </a:cubicBezTo>
                  <a:cubicBezTo>
                    <a:pt x="2356" y="2626"/>
                    <a:pt x="2414" y="2624"/>
                    <a:pt x="2465" y="2619"/>
                  </a:cubicBezTo>
                  <a:cubicBezTo>
                    <a:pt x="2684" y="2596"/>
                    <a:pt x="2679" y="2312"/>
                    <a:pt x="2465" y="2283"/>
                  </a:cubicBezTo>
                  <a:cubicBezTo>
                    <a:pt x="1867" y="2206"/>
                    <a:pt x="1055" y="2132"/>
                    <a:pt x="603" y="1692"/>
                  </a:cubicBezTo>
                  <a:cubicBezTo>
                    <a:pt x="486" y="1575"/>
                    <a:pt x="510" y="1445"/>
                    <a:pt x="585" y="1315"/>
                  </a:cubicBezTo>
                  <a:cubicBezTo>
                    <a:pt x="726" y="1060"/>
                    <a:pt x="984" y="927"/>
                    <a:pt x="1259" y="927"/>
                  </a:cubicBezTo>
                  <a:cubicBezTo>
                    <a:pt x="1307" y="927"/>
                    <a:pt x="1355" y="931"/>
                    <a:pt x="1403" y="939"/>
                  </a:cubicBezTo>
                  <a:cubicBezTo>
                    <a:pt x="1955" y="1031"/>
                    <a:pt x="2483" y="1489"/>
                    <a:pt x="2812" y="1920"/>
                  </a:cubicBezTo>
                  <a:cubicBezTo>
                    <a:pt x="2836" y="1951"/>
                    <a:pt x="2869" y="1963"/>
                    <a:pt x="2900" y="1963"/>
                  </a:cubicBezTo>
                  <a:cubicBezTo>
                    <a:pt x="2971" y="1963"/>
                    <a:pt x="3037" y="1896"/>
                    <a:pt x="2986" y="1817"/>
                  </a:cubicBezTo>
                  <a:cubicBezTo>
                    <a:pt x="2884" y="1654"/>
                    <a:pt x="2759" y="1491"/>
                    <a:pt x="2622" y="1338"/>
                  </a:cubicBezTo>
                  <a:cubicBezTo>
                    <a:pt x="2649" y="1308"/>
                    <a:pt x="2657" y="1264"/>
                    <a:pt x="2619" y="1228"/>
                  </a:cubicBezTo>
                  <a:cubicBezTo>
                    <a:pt x="2469" y="1087"/>
                    <a:pt x="2363" y="945"/>
                    <a:pt x="2468" y="750"/>
                  </a:cubicBezTo>
                  <a:cubicBezTo>
                    <a:pt x="2554" y="588"/>
                    <a:pt x="2759" y="499"/>
                    <a:pt x="2926" y="446"/>
                  </a:cubicBezTo>
                  <a:cubicBezTo>
                    <a:pt x="3034" y="411"/>
                    <a:pt x="3147" y="391"/>
                    <a:pt x="3259" y="391"/>
                  </a:cubicBezTo>
                  <a:cubicBezTo>
                    <a:pt x="3350" y="391"/>
                    <a:pt x="3441" y="404"/>
                    <a:pt x="3528" y="434"/>
                  </a:cubicBezTo>
                  <a:cubicBezTo>
                    <a:pt x="3746" y="508"/>
                    <a:pt x="3735" y="759"/>
                    <a:pt x="3761" y="946"/>
                  </a:cubicBezTo>
                  <a:cubicBezTo>
                    <a:pt x="3772" y="1034"/>
                    <a:pt x="3861" y="1109"/>
                    <a:pt x="3942" y="1109"/>
                  </a:cubicBezTo>
                  <a:cubicBezTo>
                    <a:pt x="3988" y="1109"/>
                    <a:pt x="4031" y="1086"/>
                    <a:pt x="4057" y="1028"/>
                  </a:cubicBezTo>
                  <a:cubicBezTo>
                    <a:pt x="4207" y="695"/>
                    <a:pt x="4103" y="331"/>
                    <a:pt x="3794" y="130"/>
                  </a:cubicBezTo>
                  <a:cubicBezTo>
                    <a:pt x="3651" y="36"/>
                    <a:pt x="3477" y="0"/>
                    <a:pt x="33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8"/>
            <p:cNvSpPr/>
            <p:nvPr/>
          </p:nvSpPr>
          <p:spPr>
            <a:xfrm>
              <a:off x="913200" y="3023900"/>
              <a:ext cx="50825" cy="69400"/>
            </a:xfrm>
            <a:custGeom>
              <a:rect b="b" l="l" r="r" t="t"/>
              <a:pathLst>
                <a:path extrusionOk="0" h="2776" w="2033">
                  <a:moveTo>
                    <a:pt x="709" y="0"/>
                  </a:moveTo>
                  <a:cubicBezTo>
                    <a:pt x="149" y="0"/>
                    <a:pt x="1" y="812"/>
                    <a:pt x="70" y="1247"/>
                  </a:cubicBezTo>
                  <a:cubicBezTo>
                    <a:pt x="76" y="1288"/>
                    <a:pt x="110" y="1307"/>
                    <a:pt x="145" y="1307"/>
                  </a:cubicBezTo>
                  <a:cubicBezTo>
                    <a:pt x="189" y="1307"/>
                    <a:pt x="236" y="1277"/>
                    <a:pt x="235" y="1224"/>
                  </a:cubicBezTo>
                  <a:cubicBezTo>
                    <a:pt x="221" y="912"/>
                    <a:pt x="351" y="566"/>
                    <a:pt x="560" y="335"/>
                  </a:cubicBezTo>
                  <a:cubicBezTo>
                    <a:pt x="812" y="356"/>
                    <a:pt x="900" y="460"/>
                    <a:pt x="820" y="649"/>
                  </a:cubicBezTo>
                  <a:cubicBezTo>
                    <a:pt x="800" y="757"/>
                    <a:pt x="759" y="863"/>
                    <a:pt x="722" y="967"/>
                  </a:cubicBezTo>
                  <a:cubicBezTo>
                    <a:pt x="673" y="1106"/>
                    <a:pt x="608" y="1242"/>
                    <a:pt x="554" y="1381"/>
                  </a:cubicBezTo>
                  <a:cubicBezTo>
                    <a:pt x="513" y="1481"/>
                    <a:pt x="599" y="1542"/>
                    <a:pt x="685" y="1542"/>
                  </a:cubicBezTo>
                  <a:cubicBezTo>
                    <a:pt x="719" y="1542"/>
                    <a:pt x="753" y="1533"/>
                    <a:pt x="779" y="1511"/>
                  </a:cubicBezTo>
                  <a:cubicBezTo>
                    <a:pt x="911" y="1406"/>
                    <a:pt x="1039" y="1301"/>
                    <a:pt x="1183" y="1210"/>
                  </a:cubicBezTo>
                  <a:cubicBezTo>
                    <a:pt x="1265" y="1147"/>
                    <a:pt x="1344" y="1115"/>
                    <a:pt x="1419" y="1115"/>
                  </a:cubicBezTo>
                  <a:cubicBezTo>
                    <a:pt x="1559" y="1115"/>
                    <a:pt x="1688" y="1223"/>
                    <a:pt x="1809" y="1439"/>
                  </a:cubicBezTo>
                  <a:cubicBezTo>
                    <a:pt x="1824" y="1590"/>
                    <a:pt x="1720" y="1740"/>
                    <a:pt x="1643" y="1859"/>
                  </a:cubicBezTo>
                  <a:cubicBezTo>
                    <a:pt x="1446" y="2160"/>
                    <a:pt x="1119" y="2395"/>
                    <a:pt x="829" y="2599"/>
                  </a:cubicBezTo>
                  <a:cubicBezTo>
                    <a:pt x="750" y="2655"/>
                    <a:pt x="801" y="2775"/>
                    <a:pt x="874" y="2775"/>
                  </a:cubicBezTo>
                  <a:cubicBezTo>
                    <a:pt x="890" y="2775"/>
                    <a:pt x="906" y="2770"/>
                    <a:pt x="923" y="2758"/>
                  </a:cubicBezTo>
                  <a:cubicBezTo>
                    <a:pt x="1354" y="2442"/>
                    <a:pt x="2033" y="1959"/>
                    <a:pt x="1959" y="1347"/>
                  </a:cubicBezTo>
                  <a:cubicBezTo>
                    <a:pt x="1923" y="1052"/>
                    <a:pt x="1745" y="951"/>
                    <a:pt x="1525" y="951"/>
                  </a:cubicBezTo>
                  <a:cubicBezTo>
                    <a:pt x="1346" y="951"/>
                    <a:pt x="1140" y="1017"/>
                    <a:pt x="961" y="1102"/>
                  </a:cubicBezTo>
                  <a:cubicBezTo>
                    <a:pt x="1131" y="649"/>
                    <a:pt x="1292" y="13"/>
                    <a:pt x="720" y="0"/>
                  </a:cubicBezTo>
                  <a:cubicBezTo>
                    <a:pt x="716" y="0"/>
                    <a:pt x="713" y="0"/>
                    <a:pt x="7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8"/>
            <p:cNvSpPr/>
            <p:nvPr/>
          </p:nvSpPr>
          <p:spPr>
            <a:xfrm>
              <a:off x="649800" y="3303700"/>
              <a:ext cx="141250" cy="100025"/>
            </a:xfrm>
            <a:custGeom>
              <a:rect b="b" l="l" r="r" t="t"/>
              <a:pathLst>
                <a:path extrusionOk="0" h="4001" w="5650">
                  <a:moveTo>
                    <a:pt x="2104" y="1"/>
                  </a:moveTo>
                  <a:cubicBezTo>
                    <a:pt x="2092" y="1"/>
                    <a:pt x="2080" y="3"/>
                    <a:pt x="2066" y="7"/>
                  </a:cubicBezTo>
                  <a:cubicBezTo>
                    <a:pt x="1386" y="206"/>
                    <a:pt x="0" y="781"/>
                    <a:pt x="289" y="1703"/>
                  </a:cubicBezTo>
                  <a:cubicBezTo>
                    <a:pt x="402" y="2065"/>
                    <a:pt x="672" y="2193"/>
                    <a:pt x="999" y="2193"/>
                  </a:cubicBezTo>
                  <a:cubicBezTo>
                    <a:pt x="1369" y="2193"/>
                    <a:pt x="1813" y="2030"/>
                    <a:pt x="2190" y="1853"/>
                  </a:cubicBezTo>
                  <a:lnTo>
                    <a:pt x="2190" y="1853"/>
                  </a:lnTo>
                  <a:cubicBezTo>
                    <a:pt x="1687" y="2587"/>
                    <a:pt x="1136" y="3738"/>
                    <a:pt x="1827" y="3972"/>
                  </a:cubicBezTo>
                  <a:cubicBezTo>
                    <a:pt x="1884" y="3991"/>
                    <a:pt x="1942" y="4000"/>
                    <a:pt x="1999" y="4000"/>
                  </a:cubicBezTo>
                  <a:cubicBezTo>
                    <a:pt x="2545" y="4000"/>
                    <a:pt x="3105" y="3186"/>
                    <a:pt x="3406" y="2490"/>
                  </a:cubicBezTo>
                  <a:cubicBezTo>
                    <a:pt x="3527" y="2911"/>
                    <a:pt x="3961" y="3255"/>
                    <a:pt x="4396" y="3255"/>
                  </a:cubicBezTo>
                  <a:cubicBezTo>
                    <a:pt x="4568" y="3255"/>
                    <a:pt x="4741" y="3201"/>
                    <a:pt x="4895" y="3077"/>
                  </a:cubicBezTo>
                  <a:cubicBezTo>
                    <a:pt x="5539" y="2558"/>
                    <a:pt x="5649" y="1102"/>
                    <a:pt x="4943" y="569"/>
                  </a:cubicBezTo>
                  <a:cubicBezTo>
                    <a:pt x="4919" y="552"/>
                    <a:pt x="4893" y="544"/>
                    <a:pt x="4867" y="544"/>
                  </a:cubicBezTo>
                  <a:cubicBezTo>
                    <a:pt x="4769" y="544"/>
                    <a:pt x="4672" y="650"/>
                    <a:pt x="4709" y="749"/>
                  </a:cubicBezTo>
                  <a:cubicBezTo>
                    <a:pt x="4905" y="1283"/>
                    <a:pt x="5041" y="1741"/>
                    <a:pt x="4899" y="2319"/>
                  </a:cubicBezTo>
                  <a:cubicBezTo>
                    <a:pt x="4829" y="2605"/>
                    <a:pt x="4637" y="2855"/>
                    <a:pt x="4338" y="2855"/>
                  </a:cubicBezTo>
                  <a:cubicBezTo>
                    <a:pt x="4309" y="2855"/>
                    <a:pt x="4279" y="2853"/>
                    <a:pt x="4249" y="2848"/>
                  </a:cubicBezTo>
                  <a:cubicBezTo>
                    <a:pt x="3869" y="2788"/>
                    <a:pt x="3521" y="2482"/>
                    <a:pt x="3558" y="2089"/>
                  </a:cubicBezTo>
                  <a:cubicBezTo>
                    <a:pt x="3599" y="1947"/>
                    <a:pt x="3627" y="1823"/>
                    <a:pt x="3632" y="1726"/>
                  </a:cubicBezTo>
                  <a:cubicBezTo>
                    <a:pt x="3635" y="1648"/>
                    <a:pt x="3570" y="1603"/>
                    <a:pt x="3505" y="1603"/>
                  </a:cubicBezTo>
                  <a:cubicBezTo>
                    <a:pt x="3463" y="1603"/>
                    <a:pt x="3421" y="1622"/>
                    <a:pt x="3397" y="1663"/>
                  </a:cubicBezTo>
                  <a:cubicBezTo>
                    <a:pt x="3039" y="2271"/>
                    <a:pt x="2777" y="2897"/>
                    <a:pt x="2302" y="3435"/>
                  </a:cubicBezTo>
                  <a:cubicBezTo>
                    <a:pt x="2217" y="3532"/>
                    <a:pt x="2132" y="3576"/>
                    <a:pt x="2062" y="3576"/>
                  </a:cubicBezTo>
                  <a:cubicBezTo>
                    <a:pt x="1936" y="3576"/>
                    <a:pt x="1855" y="3435"/>
                    <a:pt x="1896" y="3207"/>
                  </a:cubicBezTo>
                  <a:cubicBezTo>
                    <a:pt x="1939" y="2971"/>
                    <a:pt x="2045" y="2736"/>
                    <a:pt x="2145" y="2519"/>
                  </a:cubicBezTo>
                  <a:cubicBezTo>
                    <a:pt x="2308" y="2165"/>
                    <a:pt x="2531" y="1744"/>
                    <a:pt x="2853" y="1511"/>
                  </a:cubicBezTo>
                  <a:cubicBezTo>
                    <a:pt x="2981" y="1418"/>
                    <a:pt x="2909" y="1236"/>
                    <a:pt x="2779" y="1236"/>
                  </a:cubicBezTo>
                  <a:cubicBezTo>
                    <a:pt x="2755" y="1236"/>
                    <a:pt x="2730" y="1242"/>
                    <a:pt x="2703" y="1256"/>
                  </a:cubicBezTo>
                  <a:cubicBezTo>
                    <a:pt x="2548" y="1337"/>
                    <a:pt x="1608" y="1758"/>
                    <a:pt x="1041" y="1758"/>
                  </a:cubicBezTo>
                  <a:cubicBezTo>
                    <a:pt x="761" y="1758"/>
                    <a:pt x="573" y="1655"/>
                    <a:pt x="615" y="1359"/>
                  </a:cubicBezTo>
                  <a:cubicBezTo>
                    <a:pt x="692" y="817"/>
                    <a:pt x="1678" y="395"/>
                    <a:pt x="2128" y="233"/>
                  </a:cubicBezTo>
                  <a:cubicBezTo>
                    <a:pt x="2255" y="187"/>
                    <a:pt x="2221" y="1"/>
                    <a:pt x="2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8"/>
            <p:cNvSpPr/>
            <p:nvPr/>
          </p:nvSpPr>
          <p:spPr>
            <a:xfrm>
              <a:off x="1081775" y="3425925"/>
              <a:ext cx="89725" cy="105725"/>
            </a:xfrm>
            <a:custGeom>
              <a:rect b="b" l="l" r="r" t="t"/>
              <a:pathLst>
                <a:path extrusionOk="0" h="4229" w="3589">
                  <a:moveTo>
                    <a:pt x="1328" y="1"/>
                  </a:moveTo>
                  <a:cubicBezTo>
                    <a:pt x="716" y="1"/>
                    <a:pt x="115" y="1004"/>
                    <a:pt x="16" y="1473"/>
                  </a:cubicBezTo>
                  <a:cubicBezTo>
                    <a:pt x="1" y="1543"/>
                    <a:pt x="59" y="1589"/>
                    <a:pt x="113" y="1589"/>
                  </a:cubicBezTo>
                  <a:cubicBezTo>
                    <a:pt x="149" y="1589"/>
                    <a:pt x="183" y="1569"/>
                    <a:pt x="193" y="1523"/>
                  </a:cubicBezTo>
                  <a:cubicBezTo>
                    <a:pt x="269" y="1191"/>
                    <a:pt x="919" y="200"/>
                    <a:pt x="1388" y="200"/>
                  </a:cubicBezTo>
                  <a:cubicBezTo>
                    <a:pt x="1530" y="200"/>
                    <a:pt x="1656" y="292"/>
                    <a:pt x="1743" y="523"/>
                  </a:cubicBezTo>
                  <a:cubicBezTo>
                    <a:pt x="1863" y="836"/>
                    <a:pt x="1576" y="1290"/>
                    <a:pt x="1430" y="1548"/>
                  </a:cubicBezTo>
                  <a:cubicBezTo>
                    <a:pt x="1275" y="1828"/>
                    <a:pt x="1090" y="2088"/>
                    <a:pt x="918" y="2356"/>
                  </a:cubicBezTo>
                  <a:cubicBezTo>
                    <a:pt x="855" y="2451"/>
                    <a:pt x="944" y="2542"/>
                    <a:pt x="1032" y="2542"/>
                  </a:cubicBezTo>
                  <a:cubicBezTo>
                    <a:pt x="1071" y="2542"/>
                    <a:pt x="1109" y="2525"/>
                    <a:pt x="1135" y="2483"/>
                  </a:cubicBezTo>
                  <a:cubicBezTo>
                    <a:pt x="1284" y="2243"/>
                    <a:pt x="1541" y="1893"/>
                    <a:pt x="1734" y="1526"/>
                  </a:cubicBezTo>
                  <a:cubicBezTo>
                    <a:pt x="1985" y="1417"/>
                    <a:pt x="2246" y="1345"/>
                    <a:pt x="2475" y="1345"/>
                  </a:cubicBezTo>
                  <a:cubicBezTo>
                    <a:pt x="2859" y="1345"/>
                    <a:pt x="3151" y="1550"/>
                    <a:pt x="3142" y="2137"/>
                  </a:cubicBezTo>
                  <a:cubicBezTo>
                    <a:pt x="3133" y="2839"/>
                    <a:pt x="2733" y="3391"/>
                    <a:pt x="2448" y="3994"/>
                  </a:cubicBezTo>
                  <a:cubicBezTo>
                    <a:pt x="2404" y="4091"/>
                    <a:pt x="2478" y="4229"/>
                    <a:pt x="2577" y="4229"/>
                  </a:cubicBezTo>
                  <a:cubicBezTo>
                    <a:pt x="2602" y="4229"/>
                    <a:pt x="2629" y="4220"/>
                    <a:pt x="2655" y="4200"/>
                  </a:cubicBezTo>
                  <a:cubicBezTo>
                    <a:pt x="3313" y="3696"/>
                    <a:pt x="3589" y="2569"/>
                    <a:pt x="3397" y="1787"/>
                  </a:cubicBezTo>
                  <a:cubicBezTo>
                    <a:pt x="3282" y="1324"/>
                    <a:pt x="2986" y="1164"/>
                    <a:pt x="2644" y="1164"/>
                  </a:cubicBezTo>
                  <a:cubicBezTo>
                    <a:pt x="2367" y="1164"/>
                    <a:pt x="2060" y="1269"/>
                    <a:pt x="1795" y="1405"/>
                  </a:cubicBezTo>
                  <a:cubicBezTo>
                    <a:pt x="2016" y="939"/>
                    <a:pt x="2100" y="456"/>
                    <a:pt x="1700" y="139"/>
                  </a:cubicBezTo>
                  <a:cubicBezTo>
                    <a:pt x="1578" y="43"/>
                    <a:pt x="1453" y="1"/>
                    <a:pt x="1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8"/>
            <p:cNvSpPr/>
            <p:nvPr/>
          </p:nvSpPr>
          <p:spPr>
            <a:xfrm>
              <a:off x="418650" y="3214125"/>
              <a:ext cx="107350" cy="87300"/>
            </a:xfrm>
            <a:custGeom>
              <a:rect b="b" l="l" r="r" t="t"/>
              <a:pathLst>
                <a:path extrusionOk="0" h="3492" w="4294">
                  <a:moveTo>
                    <a:pt x="3588" y="1"/>
                  </a:moveTo>
                  <a:cubicBezTo>
                    <a:pt x="3127" y="1"/>
                    <a:pt x="2763" y="712"/>
                    <a:pt x="2642" y="1241"/>
                  </a:cubicBezTo>
                  <a:cubicBezTo>
                    <a:pt x="2371" y="988"/>
                    <a:pt x="2162" y="674"/>
                    <a:pt x="1789" y="551"/>
                  </a:cubicBezTo>
                  <a:cubicBezTo>
                    <a:pt x="1772" y="546"/>
                    <a:pt x="1755" y="543"/>
                    <a:pt x="1737" y="543"/>
                  </a:cubicBezTo>
                  <a:cubicBezTo>
                    <a:pt x="1667" y="543"/>
                    <a:pt x="1590" y="582"/>
                    <a:pt x="1560" y="643"/>
                  </a:cubicBezTo>
                  <a:cubicBezTo>
                    <a:pt x="1391" y="982"/>
                    <a:pt x="1441" y="1374"/>
                    <a:pt x="1627" y="1694"/>
                  </a:cubicBezTo>
                  <a:cubicBezTo>
                    <a:pt x="1497" y="1671"/>
                    <a:pt x="1367" y="1658"/>
                    <a:pt x="1241" y="1658"/>
                  </a:cubicBezTo>
                  <a:cubicBezTo>
                    <a:pt x="754" y="1658"/>
                    <a:pt x="327" y="1854"/>
                    <a:pt x="190" y="2405"/>
                  </a:cubicBezTo>
                  <a:cubicBezTo>
                    <a:pt x="0" y="3170"/>
                    <a:pt x="873" y="3492"/>
                    <a:pt x="1629" y="3492"/>
                  </a:cubicBezTo>
                  <a:cubicBezTo>
                    <a:pt x="1946" y="3492"/>
                    <a:pt x="2242" y="3435"/>
                    <a:pt x="2430" y="3331"/>
                  </a:cubicBezTo>
                  <a:cubicBezTo>
                    <a:pt x="2542" y="3267"/>
                    <a:pt x="2489" y="3098"/>
                    <a:pt x="2366" y="3096"/>
                  </a:cubicBezTo>
                  <a:cubicBezTo>
                    <a:pt x="2355" y="3096"/>
                    <a:pt x="2343" y="3096"/>
                    <a:pt x="2330" y="3096"/>
                  </a:cubicBezTo>
                  <a:cubicBezTo>
                    <a:pt x="2149" y="3096"/>
                    <a:pt x="1877" y="3118"/>
                    <a:pt x="1596" y="3118"/>
                  </a:cubicBezTo>
                  <a:cubicBezTo>
                    <a:pt x="997" y="3118"/>
                    <a:pt x="358" y="3017"/>
                    <a:pt x="486" y="2383"/>
                  </a:cubicBezTo>
                  <a:cubicBezTo>
                    <a:pt x="563" y="2006"/>
                    <a:pt x="873" y="1876"/>
                    <a:pt x="1245" y="1876"/>
                  </a:cubicBezTo>
                  <a:cubicBezTo>
                    <a:pt x="1428" y="1876"/>
                    <a:pt x="1625" y="1907"/>
                    <a:pt x="1817" y="1956"/>
                  </a:cubicBezTo>
                  <a:cubicBezTo>
                    <a:pt x="2035" y="2189"/>
                    <a:pt x="2332" y="2342"/>
                    <a:pt x="2651" y="2342"/>
                  </a:cubicBezTo>
                  <a:cubicBezTo>
                    <a:pt x="2682" y="2342"/>
                    <a:pt x="2713" y="2340"/>
                    <a:pt x="2744" y="2337"/>
                  </a:cubicBezTo>
                  <a:cubicBezTo>
                    <a:pt x="2748" y="2338"/>
                    <a:pt x="2751" y="2339"/>
                    <a:pt x="2755" y="2339"/>
                  </a:cubicBezTo>
                  <a:cubicBezTo>
                    <a:pt x="2762" y="2339"/>
                    <a:pt x="2770" y="2337"/>
                    <a:pt x="2776" y="2336"/>
                  </a:cubicBezTo>
                  <a:cubicBezTo>
                    <a:pt x="2782" y="2335"/>
                    <a:pt x="2788" y="2335"/>
                    <a:pt x="2794" y="2335"/>
                  </a:cubicBezTo>
                  <a:cubicBezTo>
                    <a:pt x="2800" y="2335"/>
                    <a:pt x="2806" y="2335"/>
                    <a:pt x="2813" y="2334"/>
                  </a:cubicBezTo>
                  <a:cubicBezTo>
                    <a:pt x="2837" y="2330"/>
                    <a:pt x="2837" y="2305"/>
                    <a:pt x="2826" y="2289"/>
                  </a:cubicBezTo>
                  <a:cubicBezTo>
                    <a:pt x="2838" y="2253"/>
                    <a:pt x="2835" y="2207"/>
                    <a:pt x="2794" y="2178"/>
                  </a:cubicBezTo>
                  <a:cubicBezTo>
                    <a:pt x="2627" y="2057"/>
                    <a:pt x="2410" y="1942"/>
                    <a:pt x="2171" y="1850"/>
                  </a:cubicBezTo>
                  <a:cubicBezTo>
                    <a:pt x="1946" y="1614"/>
                    <a:pt x="1793" y="1315"/>
                    <a:pt x="1848" y="1029"/>
                  </a:cubicBezTo>
                  <a:lnTo>
                    <a:pt x="1848" y="1029"/>
                  </a:lnTo>
                  <a:cubicBezTo>
                    <a:pt x="2158" y="1230"/>
                    <a:pt x="2375" y="1610"/>
                    <a:pt x="2699" y="1797"/>
                  </a:cubicBezTo>
                  <a:cubicBezTo>
                    <a:pt x="2729" y="1814"/>
                    <a:pt x="2763" y="1822"/>
                    <a:pt x="2797" y="1822"/>
                  </a:cubicBezTo>
                  <a:cubicBezTo>
                    <a:pt x="2905" y="1822"/>
                    <a:pt x="3015" y="1743"/>
                    <a:pt x="3005" y="1622"/>
                  </a:cubicBezTo>
                  <a:cubicBezTo>
                    <a:pt x="2983" y="1365"/>
                    <a:pt x="3077" y="1096"/>
                    <a:pt x="3180" y="863"/>
                  </a:cubicBezTo>
                  <a:cubicBezTo>
                    <a:pt x="3248" y="712"/>
                    <a:pt x="3459" y="413"/>
                    <a:pt x="3628" y="413"/>
                  </a:cubicBezTo>
                  <a:cubicBezTo>
                    <a:pt x="3699" y="413"/>
                    <a:pt x="3763" y="466"/>
                    <a:pt x="3805" y="605"/>
                  </a:cubicBezTo>
                  <a:cubicBezTo>
                    <a:pt x="3891" y="896"/>
                    <a:pt x="3771" y="1259"/>
                    <a:pt x="3685" y="1533"/>
                  </a:cubicBezTo>
                  <a:cubicBezTo>
                    <a:pt x="3610" y="1770"/>
                    <a:pt x="3418" y="2003"/>
                    <a:pt x="3395" y="2251"/>
                  </a:cubicBezTo>
                  <a:cubicBezTo>
                    <a:pt x="3388" y="2324"/>
                    <a:pt x="3462" y="2386"/>
                    <a:pt x="3532" y="2386"/>
                  </a:cubicBezTo>
                  <a:cubicBezTo>
                    <a:pt x="3543" y="2386"/>
                    <a:pt x="3554" y="2384"/>
                    <a:pt x="3564" y="2381"/>
                  </a:cubicBezTo>
                  <a:cubicBezTo>
                    <a:pt x="3901" y="2269"/>
                    <a:pt x="4036" y="1657"/>
                    <a:pt x="4115" y="1360"/>
                  </a:cubicBezTo>
                  <a:cubicBezTo>
                    <a:pt x="4218" y="984"/>
                    <a:pt x="4293" y="444"/>
                    <a:pt x="3960" y="158"/>
                  </a:cubicBezTo>
                  <a:cubicBezTo>
                    <a:pt x="3832" y="48"/>
                    <a:pt x="3706" y="1"/>
                    <a:pt x="3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8"/>
            <p:cNvSpPr/>
            <p:nvPr/>
          </p:nvSpPr>
          <p:spPr>
            <a:xfrm>
              <a:off x="471225" y="3438425"/>
              <a:ext cx="120075" cy="78750"/>
            </a:xfrm>
            <a:custGeom>
              <a:rect b="b" l="l" r="r" t="t"/>
              <a:pathLst>
                <a:path extrusionOk="0" h="3150" w="4803">
                  <a:moveTo>
                    <a:pt x="2398" y="1"/>
                  </a:moveTo>
                  <a:cubicBezTo>
                    <a:pt x="2378" y="1"/>
                    <a:pt x="2357" y="7"/>
                    <a:pt x="2335" y="20"/>
                  </a:cubicBezTo>
                  <a:cubicBezTo>
                    <a:pt x="1738" y="383"/>
                    <a:pt x="0" y="1818"/>
                    <a:pt x="1207" y="2499"/>
                  </a:cubicBezTo>
                  <a:cubicBezTo>
                    <a:pt x="1334" y="2571"/>
                    <a:pt x="1471" y="2602"/>
                    <a:pt x="1613" y="2602"/>
                  </a:cubicBezTo>
                  <a:cubicBezTo>
                    <a:pt x="1963" y="2602"/>
                    <a:pt x="2344" y="2412"/>
                    <a:pt x="2695" y="2174"/>
                  </a:cubicBezTo>
                  <a:lnTo>
                    <a:pt x="2695" y="2174"/>
                  </a:lnTo>
                  <a:cubicBezTo>
                    <a:pt x="2652" y="2556"/>
                    <a:pt x="2765" y="2939"/>
                    <a:pt x="3175" y="3096"/>
                  </a:cubicBezTo>
                  <a:cubicBezTo>
                    <a:pt x="3271" y="3133"/>
                    <a:pt x="3366" y="3150"/>
                    <a:pt x="3458" y="3150"/>
                  </a:cubicBezTo>
                  <a:cubicBezTo>
                    <a:pt x="3966" y="3150"/>
                    <a:pt x="4402" y="2651"/>
                    <a:pt x="4698" y="2280"/>
                  </a:cubicBezTo>
                  <a:cubicBezTo>
                    <a:pt x="4803" y="2150"/>
                    <a:pt x="4706" y="1997"/>
                    <a:pt x="4579" y="1997"/>
                  </a:cubicBezTo>
                  <a:cubicBezTo>
                    <a:pt x="4541" y="1997"/>
                    <a:pt x="4500" y="2010"/>
                    <a:pt x="4462" y="2042"/>
                  </a:cubicBezTo>
                  <a:cubicBezTo>
                    <a:pt x="4153" y="2293"/>
                    <a:pt x="3889" y="2568"/>
                    <a:pt x="3511" y="2717"/>
                  </a:cubicBezTo>
                  <a:cubicBezTo>
                    <a:pt x="3464" y="2735"/>
                    <a:pt x="3418" y="2744"/>
                    <a:pt x="3374" y="2744"/>
                  </a:cubicBezTo>
                  <a:cubicBezTo>
                    <a:pt x="3186" y="2744"/>
                    <a:pt x="3028" y="2592"/>
                    <a:pt x="2959" y="2411"/>
                  </a:cubicBezTo>
                  <a:cubicBezTo>
                    <a:pt x="2912" y="2287"/>
                    <a:pt x="2906" y="2149"/>
                    <a:pt x="2924" y="2010"/>
                  </a:cubicBezTo>
                  <a:cubicBezTo>
                    <a:pt x="3197" y="1805"/>
                    <a:pt x="3441" y="1590"/>
                    <a:pt x="3619" y="1442"/>
                  </a:cubicBezTo>
                  <a:cubicBezTo>
                    <a:pt x="3734" y="1346"/>
                    <a:pt x="3629" y="1186"/>
                    <a:pt x="3505" y="1186"/>
                  </a:cubicBezTo>
                  <a:cubicBezTo>
                    <a:pt x="3482" y="1186"/>
                    <a:pt x="3458" y="1192"/>
                    <a:pt x="3435" y="1204"/>
                  </a:cubicBezTo>
                  <a:cubicBezTo>
                    <a:pt x="2889" y="1504"/>
                    <a:pt x="2390" y="1886"/>
                    <a:pt x="1794" y="2089"/>
                  </a:cubicBezTo>
                  <a:cubicBezTo>
                    <a:pt x="1706" y="2119"/>
                    <a:pt x="1629" y="2132"/>
                    <a:pt x="1562" y="2132"/>
                  </a:cubicBezTo>
                  <a:cubicBezTo>
                    <a:pt x="1209" y="2132"/>
                    <a:pt x="1145" y="1753"/>
                    <a:pt x="1331" y="1363"/>
                  </a:cubicBezTo>
                  <a:cubicBezTo>
                    <a:pt x="1557" y="893"/>
                    <a:pt x="2036" y="516"/>
                    <a:pt x="2455" y="223"/>
                  </a:cubicBezTo>
                  <a:cubicBezTo>
                    <a:pt x="2557" y="152"/>
                    <a:pt x="2497" y="1"/>
                    <a:pt x="23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8"/>
            <p:cNvSpPr/>
            <p:nvPr/>
          </p:nvSpPr>
          <p:spPr>
            <a:xfrm>
              <a:off x="903500" y="3448050"/>
              <a:ext cx="51450" cy="55600"/>
            </a:xfrm>
            <a:custGeom>
              <a:rect b="b" l="l" r="r" t="t"/>
              <a:pathLst>
                <a:path extrusionOk="0" h="2224" w="2058">
                  <a:moveTo>
                    <a:pt x="1950" y="0"/>
                  </a:moveTo>
                  <a:cubicBezTo>
                    <a:pt x="1942" y="0"/>
                    <a:pt x="1933" y="2"/>
                    <a:pt x="1925" y="5"/>
                  </a:cubicBezTo>
                  <a:cubicBezTo>
                    <a:pt x="1267" y="278"/>
                    <a:pt x="1" y="845"/>
                    <a:pt x="142" y="1751"/>
                  </a:cubicBezTo>
                  <a:cubicBezTo>
                    <a:pt x="196" y="2100"/>
                    <a:pt x="383" y="2223"/>
                    <a:pt x="619" y="2223"/>
                  </a:cubicBezTo>
                  <a:cubicBezTo>
                    <a:pt x="1054" y="2223"/>
                    <a:pt x="1658" y="1806"/>
                    <a:pt x="1925" y="1616"/>
                  </a:cubicBezTo>
                  <a:cubicBezTo>
                    <a:pt x="2057" y="1523"/>
                    <a:pt x="1982" y="1334"/>
                    <a:pt x="1851" y="1334"/>
                  </a:cubicBezTo>
                  <a:cubicBezTo>
                    <a:pt x="1826" y="1334"/>
                    <a:pt x="1800" y="1341"/>
                    <a:pt x="1772" y="1356"/>
                  </a:cubicBezTo>
                  <a:cubicBezTo>
                    <a:pt x="1533" y="1488"/>
                    <a:pt x="1299" y="1624"/>
                    <a:pt x="1046" y="1724"/>
                  </a:cubicBezTo>
                  <a:cubicBezTo>
                    <a:pt x="918" y="1775"/>
                    <a:pt x="771" y="1840"/>
                    <a:pt x="657" y="1840"/>
                  </a:cubicBezTo>
                  <a:cubicBezTo>
                    <a:pt x="541" y="1840"/>
                    <a:pt x="458" y="1774"/>
                    <a:pt x="459" y="1562"/>
                  </a:cubicBezTo>
                  <a:cubicBezTo>
                    <a:pt x="464" y="1181"/>
                    <a:pt x="874" y="851"/>
                    <a:pt x="1147" y="645"/>
                  </a:cubicBezTo>
                  <a:cubicBezTo>
                    <a:pt x="1408" y="450"/>
                    <a:pt x="1695" y="290"/>
                    <a:pt x="1984" y="145"/>
                  </a:cubicBezTo>
                  <a:cubicBezTo>
                    <a:pt x="2051" y="111"/>
                    <a:pt x="2015" y="0"/>
                    <a:pt x="19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8"/>
            <p:cNvSpPr/>
            <p:nvPr/>
          </p:nvSpPr>
          <p:spPr>
            <a:xfrm>
              <a:off x="988500" y="3298325"/>
              <a:ext cx="83950" cy="99650"/>
            </a:xfrm>
            <a:custGeom>
              <a:rect b="b" l="l" r="r" t="t"/>
              <a:pathLst>
                <a:path extrusionOk="0" h="3986" w="3358">
                  <a:moveTo>
                    <a:pt x="911" y="1"/>
                  </a:moveTo>
                  <a:cubicBezTo>
                    <a:pt x="62" y="1"/>
                    <a:pt x="1" y="1312"/>
                    <a:pt x="275" y="1885"/>
                  </a:cubicBezTo>
                  <a:cubicBezTo>
                    <a:pt x="287" y="1911"/>
                    <a:pt x="311" y="1922"/>
                    <a:pt x="335" y="1922"/>
                  </a:cubicBezTo>
                  <a:cubicBezTo>
                    <a:pt x="382" y="1922"/>
                    <a:pt x="432" y="1880"/>
                    <a:pt x="414" y="1826"/>
                  </a:cubicBezTo>
                  <a:cubicBezTo>
                    <a:pt x="275" y="1422"/>
                    <a:pt x="357" y="324"/>
                    <a:pt x="925" y="324"/>
                  </a:cubicBezTo>
                  <a:cubicBezTo>
                    <a:pt x="972" y="324"/>
                    <a:pt x="1022" y="331"/>
                    <a:pt x="1075" y="347"/>
                  </a:cubicBezTo>
                  <a:cubicBezTo>
                    <a:pt x="1429" y="451"/>
                    <a:pt x="1482" y="1064"/>
                    <a:pt x="1506" y="1357"/>
                  </a:cubicBezTo>
                  <a:cubicBezTo>
                    <a:pt x="1521" y="1539"/>
                    <a:pt x="1420" y="1994"/>
                    <a:pt x="1572" y="2117"/>
                  </a:cubicBezTo>
                  <a:cubicBezTo>
                    <a:pt x="1597" y="2137"/>
                    <a:pt x="1623" y="2148"/>
                    <a:pt x="1651" y="2148"/>
                  </a:cubicBezTo>
                  <a:cubicBezTo>
                    <a:pt x="1668" y="2148"/>
                    <a:pt x="1686" y="2144"/>
                    <a:pt x="1704" y="2135"/>
                  </a:cubicBezTo>
                  <a:cubicBezTo>
                    <a:pt x="1851" y="2061"/>
                    <a:pt x="1867" y="1791"/>
                    <a:pt x="1845" y="1518"/>
                  </a:cubicBezTo>
                  <a:cubicBezTo>
                    <a:pt x="1926" y="1403"/>
                    <a:pt x="2023" y="1297"/>
                    <a:pt x="2118" y="1202"/>
                  </a:cubicBezTo>
                  <a:cubicBezTo>
                    <a:pt x="2232" y="1090"/>
                    <a:pt x="2409" y="1011"/>
                    <a:pt x="2571" y="1011"/>
                  </a:cubicBezTo>
                  <a:cubicBezTo>
                    <a:pt x="2728" y="1011"/>
                    <a:pt x="2870" y="1085"/>
                    <a:pt x="2924" y="1276"/>
                  </a:cubicBezTo>
                  <a:cubicBezTo>
                    <a:pt x="3055" y="1735"/>
                    <a:pt x="2418" y="2295"/>
                    <a:pt x="2149" y="2588"/>
                  </a:cubicBezTo>
                  <a:cubicBezTo>
                    <a:pt x="2078" y="2665"/>
                    <a:pt x="2142" y="2794"/>
                    <a:pt x="2230" y="2794"/>
                  </a:cubicBezTo>
                  <a:cubicBezTo>
                    <a:pt x="2250" y="2794"/>
                    <a:pt x="2270" y="2788"/>
                    <a:pt x="2291" y="2773"/>
                  </a:cubicBezTo>
                  <a:cubicBezTo>
                    <a:pt x="2397" y="2697"/>
                    <a:pt x="2519" y="2590"/>
                    <a:pt x="2639" y="2461"/>
                  </a:cubicBezTo>
                  <a:cubicBezTo>
                    <a:pt x="2648" y="2464"/>
                    <a:pt x="2655" y="2472"/>
                    <a:pt x="2669" y="2472"/>
                  </a:cubicBezTo>
                  <a:cubicBezTo>
                    <a:pt x="2673" y="2472"/>
                    <a:pt x="2677" y="2472"/>
                    <a:pt x="2681" y="2472"/>
                  </a:cubicBezTo>
                  <a:cubicBezTo>
                    <a:pt x="3119" y="2472"/>
                    <a:pt x="2896" y="2896"/>
                    <a:pt x="2738" y="3121"/>
                  </a:cubicBezTo>
                  <a:cubicBezTo>
                    <a:pt x="2634" y="3271"/>
                    <a:pt x="2496" y="3395"/>
                    <a:pt x="2351" y="3505"/>
                  </a:cubicBezTo>
                  <a:cubicBezTo>
                    <a:pt x="2223" y="3602"/>
                    <a:pt x="2073" y="3650"/>
                    <a:pt x="1953" y="3753"/>
                  </a:cubicBezTo>
                  <a:cubicBezTo>
                    <a:pt x="1898" y="3801"/>
                    <a:pt x="1914" y="3904"/>
                    <a:pt x="1979" y="3938"/>
                  </a:cubicBezTo>
                  <a:cubicBezTo>
                    <a:pt x="2043" y="3971"/>
                    <a:pt x="2107" y="3986"/>
                    <a:pt x="2171" y="3986"/>
                  </a:cubicBezTo>
                  <a:cubicBezTo>
                    <a:pt x="2578" y="3986"/>
                    <a:pt x="2972" y="3378"/>
                    <a:pt x="3100" y="3077"/>
                  </a:cubicBezTo>
                  <a:cubicBezTo>
                    <a:pt x="3253" y="2714"/>
                    <a:pt x="3197" y="2306"/>
                    <a:pt x="2788" y="2288"/>
                  </a:cubicBezTo>
                  <a:cubicBezTo>
                    <a:pt x="3121" y="1869"/>
                    <a:pt x="3357" y="1321"/>
                    <a:pt x="3033" y="946"/>
                  </a:cubicBezTo>
                  <a:cubicBezTo>
                    <a:pt x="2888" y="777"/>
                    <a:pt x="2726" y="706"/>
                    <a:pt x="2564" y="706"/>
                  </a:cubicBezTo>
                  <a:cubicBezTo>
                    <a:pt x="2284" y="706"/>
                    <a:pt x="2002" y="915"/>
                    <a:pt x="1805" y="1188"/>
                  </a:cubicBezTo>
                  <a:cubicBezTo>
                    <a:pt x="1786" y="1068"/>
                    <a:pt x="1766" y="966"/>
                    <a:pt x="1754" y="904"/>
                  </a:cubicBezTo>
                  <a:cubicBezTo>
                    <a:pt x="1677" y="494"/>
                    <a:pt x="1444" y="40"/>
                    <a:pt x="979" y="4"/>
                  </a:cubicBezTo>
                  <a:cubicBezTo>
                    <a:pt x="956" y="2"/>
                    <a:pt x="933" y="1"/>
                    <a:pt x="9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8"/>
            <p:cNvSpPr/>
            <p:nvPr/>
          </p:nvSpPr>
          <p:spPr>
            <a:xfrm>
              <a:off x="1731825" y="2747125"/>
              <a:ext cx="4347350" cy="1813200"/>
            </a:xfrm>
            <a:custGeom>
              <a:rect b="b" l="l" r="r" t="t"/>
              <a:pathLst>
                <a:path extrusionOk="0" h="72528" w="173894">
                  <a:moveTo>
                    <a:pt x="173894" y="0"/>
                  </a:moveTo>
                  <a:cubicBezTo>
                    <a:pt x="173894" y="0"/>
                    <a:pt x="139200" y="0"/>
                    <a:pt x="94432" y="13659"/>
                  </a:cubicBezTo>
                  <a:cubicBezTo>
                    <a:pt x="49576" y="27345"/>
                    <a:pt x="1" y="72528"/>
                    <a:pt x="1" y="72528"/>
                  </a:cubicBezTo>
                  <a:lnTo>
                    <a:pt x="173894" y="72528"/>
                  </a:lnTo>
                  <a:lnTo>
                    <a:pt x="1738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8"/>
            <p:cNvSpPr/>
            <p:nvPr/>
          </p:nvSpPr>
          <p:spPr>
            <a:xfrm>
              <a:off x="5007775" y="2834225"/>
              <a:ext cx="423100" cy="122475"/>
            </a:xfrm>
            <a:custGeom>
              <a:rect b="b" l="l" r="r" t="t"/>
              <a:pathLst>
                <a:path extrusionOk="0" h="4899" w="16924">
                  <a:moveTo>
                    <a:pt x="15864" y="1"/>
                  </a:moveTo>
                  <a:cubicBezTo>
                    <a:pt x="15859" y="1"/>
                    <a:pt x="15854" y="1"/>
                    <a:pt x="15848" y="1"/>
                  </a:cubicBezTo>
                  <a:cubicBezTo>
                    <a:pt x="13428" y="53"/>
                    <a:pt x="11043" y="470"/>
                    <a:pt x="8684" y="995"/>
                  </a:cubicBezTo>
                  <a:cubicBezTo>
                    <a:pt x="7531" y="1252"/>
                    <a:pt x="6389" y="1554"/>
                    <a:pt x="5248" y="1852"/>
                  </a:cubicBezTo>
                  <a:cubicBezTo>
                    <a:pt x="4092" y="2152"/>
                    <a:pt x="2805" y="2368"/>
                    <a:pt x="1823" y="3071"/>
                  </a:cubicBezTo>
                  <a:cubicBezTo>
                    <a:pt x="1566" y="3256"/>
                    <a:pt x="1489" y="3723"/>
                    <a:pt x="1743" y="3920"/>
                  </a:cubicBezTo>
                  <a:cubicBezTo>
                    <a:pt x="1592" y="3932"/>
                    <a:pt x="1440" y="3938"/>
                    <a:pt x="1285" y="3938"/>
                  </a:cubicBezTo>
                  <a:cubicBezTo>
                    <a:pt x="982" y="3938"/>
                    <a:pt x="671" y="3913"/>
                    <a:pt x="349" y="3856"/>
                  </a:cubicBezTo>
                  <a:cubicBezTo>
                    <a:pt x="334" y="3854"/>
                    <a:pt x="320" y="3852"/>
                    <a:pt x="307" y="3852"/>
                  </a:cubicBezTo>
                  <a:cubicBezTo>
                    <a:pt x="112" y="3852"/>
                    <a:pt x="1" y="4109"/>
                    <a:pt x="193" y="4224"/>
                  </a:cubicBezTo>
                  <a:cubicBezTo>
                    <a:pt x="1016" y="4717"/>
                    <a:pt x="1835" y="4899"/>
                    <a:pt x="2672" y="4899"/>
                  </a:cubicBezTo>
                  <a:cubicBezTo>
                    <a:pt x="3522" y="4899"/>
                    <a:pt x="4391" y="4711"/>
                    <a:pt x="5300" y="4473"/>
                  </a:cubicBezTo>
                  <a:cubicBezTo>
                    <a:pt x="6784" y="4086"/>
                    <a:pt x="8260" y="3943"/>
                    <a:pt x="9783" y="3772"/>
                  </a:cubicBezTo>
                  <a:cubicBezTo>
                    <a:pt x="12055" y="3519"/>
                    <a:pt x="15139" y="3313"/>
                    <a:pt x="16567" y="1252"/>
                  </a:cubicBezTo>
                  <a:cubicBezTo>
                    <a:pt x="16923" y="733"/>
                    <a:pt x="16454" y="1"/>
                    <a:pt x="158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8"/>
            <p:cNvSpPr/>
            <p:nvPr/>
          </p:nvSpPr>
          <p:spPr>
            <a:xfrm>
              <a:off x="3061575" y="3767200"/>
              <a:ext cx="26925" cy="79100"/>
            </a:xfrm>
            <a:custGeom>
              <a:rect b="b" l="l" r="r" t="t"/>
              <a:pathLst>
                <a:path extrusionOk="0" h="3164" w="1077">
                  <a:moveTo>
                    <a:pt x="201" y="0"/>
                  </a:moveTo>
                  <a:cubicBezTo>
                    <a:pt x="99" y="0"/>
                    <a:pt x="1" y="78"/>
                    <a:pt x="47" y="201"/>
                  </a:cubicBezTo>
                  <a:cubicBezTo>
                    <a:pt x="395" y="1134"/>
                    <a:pt x="466" y="2125"/>
                    <a:pt x="779" y="3057"/>
                  </a:cubicBezTo>
                  <a:cubicBezTo>
                    <a:pt x="803" y="3129"/>
                    <a:pt x="867" y="3163"/>
                    <a:pt x="929" y="3163"/>
                  </a:cubicBezTo>
                  <a:cubicBezTo>
                    <a:pt x="1004" y="3163"/>
                    <a:pt x="1077" y="3113"/>
                    <a:pt x="1076" y="3017"/>
                  </a:cubicBezTo>
                  <a:cubicBezTo>
                    <a:pt x="1064" y="2040"/>
                    <a:pt x="731" y="1009"/>
                    <a:pt x="371" y="112"/>
                  </a:cubicBezTo>
                  <a:cubicBezTo>
                    <a:pt x="339" y="34"/>
                    <a:pt x="269" y="0"/>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8"/>
            <p:cNvSpPr/>
            <p:nvPr/>
          </p:nvSpPr>
          <p:spPr>
            <a:xfrm>
              <a:off x="3095475" y="3770925"/>
              <a:ext cx="25425" cy="47275"/>
            </a:xfrm>
            <a:custGeom>
              <a:rect b="b" l="l" r="r" t="t"/>
              <a:pathLst>
                <a:path extrusionOk="0" h="1891" w="1017">
                  <a:moveTo>
                    <a:pt x="805" y="1"/>
                  </a:moveTo>
                  <a:cubicBezTo>
                    <a:pt x="751" y="1"/>
                    <a:pt x="697" y="28"/>
                    <a:pt x="659" y="94"/>
                  </a:cubicBezTo>
                  <a:cubicBezTo>
                    <a:pt x="472" y="426"/>
                    <a:pt x="363" y="792"/>
                    <a:pt x="220" y="1146"/>
                  </a:cubicBezTo>
                  <a:cubicBezTo>
                    <a:pt x="158" y="1303"/>
                    <a:pt x="68" y="1463"/>
                    <a:pt x="22" y="1623"/>
                  </a:cubicBezTo>
                  <a:cubicBezTo>
                    <a:pt x="18" y="1641"/>
                    <a:pt x="13" y="1734"/>
                    <a:pt x="20" y="1734"/>
                  </a:cubicBezTo>
                  <a:cubicBezTo>
                    <a:pt x="22" y="1734"/>
                    <a:pt x="25" y="1726"/>
                    <a:pt x="30" y="1707"/>
                  </a:cubicBezTo>
                  <a:lnTo>
                    <a:pt x="30" y="1707"/>
                  </a:lnTo>
                  <a:cubicBezTo>
                    <a:pt x="25" y="1728"/>
                    <a:pt x="21" y="1750"/>
                    <a:pt x="15" y="1772"/>
                  </a:cubicBezTo>
                  <a:cubicBezTo>
                    <a:pt x="0" y="1831"/>
                    <a:pt x="55" y="1891"/>
                    <a:pt x="110" y="1891"/>
                  </a:cubicBezTo>
                  <a:cubicBezTo>
                    <a:pt x="131" y="1891"/>
                    <a:pt x="152" y="1882"/>
                    <a:pt x="169" y="1862"/>
                  </a:cubicBezTo>
                  <a:cubicBezTo>
                    <a:pt x="304" y="1704"/>
                    <a:pt x="408" y="1549"/>
                    <a:pt x="514" y="1353"/>
                  </a:cubicBezTo>
                  <a:cubicBezTo>
                    <a:pt x="704" y="1002"/>
                    <a:pt x="937" y="637"/>
                    <a:pt x="998" y="238"/>
                  </a:cubicBezTo>
                  <a:cubicBezTo>
                    <a:pt x="1017" y="108"/>
                    <a:pt x="911" y="1"/>
                    <a:pt x="8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8"/>
            <p:cNvSpPr/>
            <p:nvPr/>
          </p:nvSpPr>
          <p:spPr>
            <a:xfrm>
              <a:off x="3120425" y="3798450"/>
              <a:ext cx="41700" cy="34600"/>
            </a:xfrm>
            <a:custGeom>
              <a:rect b="b" l="l" r="r" t="t"/>
              <a:pathLst>
                <a:path extrusionOk="0" h="1384" w="1668">
                  <a:moveTo>
                    <a:pt x="1425" y="1"/>
                  </a:moveTo>
                  <a:cubicBezTo>
                    <a:pt x="1412" y="1"/>
                    <a:pt x="1400" y="2"/>
                    <a:pt x="1387" y="5"/>
                  </a:cubicBezTo>
                  <a:cubicBezTo>
                    <a:pt x="764" y="153"/>
                    <a:pt x="219" y="559"/>
                    <a:pt x="32" y="1189"/>
                  </a:cubicBezTo>
                  <a:cubicBezTo>
                    <a:pt x="1" y="1297"/>
                    <a:pt x="101" y="1383"/>
                    <a:pt x="193" y="1383"/>
                  </a:cubicBezTo>
                  <a:cubicBezTo>
                    <a:pt x="240" y="1383"/>
                    <a:pt x="284" y="1361"/>
                    <a:pt x="308" y="1307"/>
                  </a:cubicBezTo>
                  <a:cubicBezTo>
                    <a:pt x="531" y="804"/>
                    <a:pt x="1030" y="519"/>
                    <a:pt x="1508" y="296"/>
                  </a:cubicBezTo>
                  <a:cubicBezTo>
                    <a:pt x="1667" y="224"/>
                    <a:pt x="1575" y="1"/>
                    <a:pt x="14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8"/>
            <p:cNvSpPr/>
            <p:nvPr/>
          </p:nvSpPr>
          <p:spPr>
            <a:xfrm>
              <a:off x="2997400" y="3814625"/>
              <a:ext cx="48625" cy="14975"/>
            </a:xfrm>
            <a:custGeom>
              <a:rect b="b" l="l" r="r" t="t"/>
              <a:pathLst>
                <a:path extrusionOk="0" h="599" w="1945">
                  <a:moveTo>
                    <a:pt x="440" y="0"/>
                  </a:moveTo>
                  <a:cubicBezTo>
                    <a:pt x="367" y="0"/>
                    <a:pt x="292" y="5"/>
                    <a:pt x="216" y="16"/>
                  </a:cubicBezTo>
                  <a:cubicBezTo>
                    <a:pt x="1" y="46"/>
                    <a:pt x="11" y="399"/>
                    <a:pt x="216" y="437"/>
                  </a:cubicBezTo>
                  <a:cubicBezTo>
                    <a:pt x="638" y="517"/>
                    <a:pt x="1057" y="598"/>
                    <a:pt x="1485" y="598"/>
                  </a:cubicBezTo>
                  <a:cubicBezTo>
                    <a:pt x="1557" y="598"/>
                    <a:pt x="1630" y="596"/>
                    <a:pt x="1702" y="591"/>
                  </a:cubicBezTo>
                  <a:cubicBezTo>
                    <a:pt x="1944" y="573"/>
                    <a:pt x="1937" y="248"/>
                    <a:pt x="1702" y="220"/>
                  </a:cubicBezTo>
                  <a:cubicBezTo>
                    <a:pt x="1261" y="169"/>
                    <a:pt x="875" y="0"/>
                    <a:pt x="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8"/>
            <p:cNvSpPr/>
            <p:nvPr/>
          </p:nvSpPr>
          <p:spPr>
            <a:xfrm>
              <a:off x="4116200" y="3364125"/>
              <a:ext cx="33975" cy="58125"/>
            </a:xfrm>
            <a:custGeom>
              <a:rect b="b" l="l" r="r" t="t"/>
              <a:pathLst>
                <a:path extrusionOk="0" h="2325" w="1359">
                  <a:moveTo>
                    <a:pt x="1101" y="0"/>
                  </a:moveTo>
                  <a:cubicBezTo>
                    <a:pt x="1057" y="0"/>
                    <a:pt x="1011" y="17"/>
                    <a:pt x="967" y="56"/>
                  </a:cubicBezTo>
                  <a:cubicBezTo>
                    <a:pt x="604" y="381"/>
                    <a:pt x="377" y="764"/>
                    <a:pt x="221" y="1222"/>
                  </a:cubicBezTo>
                  <a:cubicBezTo>
                    <a:pt x="125" y="1507"/>
                    <a:pt x="1" y="2060"/>
                    <a:pt x="271" y="2278"/>
                  </a:cubicBezTo>
                  <a:cubicBezTo>
                    <a:pt x="309" y="2309"/>
                    <a:pt x="352" y="2324"/>
                    <a:pt x="392" y="2324"/>
                  </a:cubicBezTo>
                  <a:cubicBezTo>
                    <a:pt x="460" y="2324"/>
                    <a:pt x="523" y="2282"/>
                    <a:pt x="553" y="2204"/>
                  </a:cubicBezTo>
                  <a:cubicBezTo>
                    <a:pt x="596" y="2089"/>
                    <a:pt x="574" y="2019"/>
                    <a:pt x="566" y="1895"/>
                  </a:cubicBezTo>
                  <a:cubicBezTo>
                    <a:pt x="553" y="1706"/>
                    <a:pt x="607" y="1522"/>
                    <a:pt x="663" y="1343"/>
                  </a:cubicBezTo>
                  <a:cubicBezTo>
                    <a:pt x="773" y="985"/>
                    <a:pt x="1008" y="620"/>
                    <a:pt x="1242" y="330"/>
                  </a:cubicBezTo>
                  <a:cubicBezTo>
                    <a:pt x="1358" y="183"/>
                    <a:pt x="1245" y="0"/>
                    <a:pt x="1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8"/>
            <p:cNvSpPr/>
            <p:nvPr/>
          </p:nvSpPr>
          <p:spPr>
            <a:xfrm>
              <a:off x="4148875" y="3394750"/>
              <a:ext cx="33000" cy="31625"/>
            </a:xfrm>
            <a:custGeom>
              <a:rect b="b" l="l" r="r" t="t"/>
              <a:pathLst>
                <a:path extrusionOk="0" h="1265" w="1320">
                  <a:moveTo>
                    <a:pt x="1067" y="1"/>
                  </a:moveTo>
                  <a:cubicBezTo>
                    <a:pt x="1043" y="1"/>
                    <a:pt x="1018" y="6"/>
                    <a:pt x="991" y="17"/>
                  </a:cubicBezTo>
                  <a:cubicBezTo>
                    <a:pt x="704" y="138"/>
                    <a:pt x="508" y="344"/>
                    <a:pt x="312" y="580"/>
                  </a:cubicBezTo>
                  <a:cubicBezTo>
                    <a:pt x="229" y="678"/>
                    <a:pt x="152" y="781"/>
                    <a:pt x="73" y="885"/>
                  </a:cubicBezTo>
                  <a:cubicBezTo>
                    <a:pt x="35" y="935"/>
                    <a:pt x="0" y="980"/>
                    <a:pt x="0" y="1049"/>
                  </a:cubicBezTo>
                  <a:cubicBezTo>
                    <a:pt x="0" y="1093"/>
                    <a:pt x="2" y="1108"/>
                    <a:pt x="4" y="1108"/>
                  </a:cubicBezTo>
                  <a:cubicBezTo>
                    <a:pt x="5" y="1108"/>
                    <a:pt x="6" y="1105"/>
                    <a:pt x="8" y="1101"/>
                  </a:cubicBezTo>
                  <a:lnTo>
                    <a:pt x="8" y="1101"/>
                  </a:lnTo>
                  <a:cubicBezTo>
                    <a:pt x="3" y="1191"/>
                    <a:pt x="73" y="1264"/>
                    <a:pt x="155" y="1264"/>
                  </a:cubicBezTo>
                  <a:cubicBezTo>
                    <a:pt x="179" y="1264"/>
                    <a:pt x="204" y="1258"/>
                    <a:pt x="229" y="1244"/>
                  </a:cubicBezTo>
                  <a:cubicBezTo>
                    <a:pt x="229" y="1244"/>
                    <a:pt x="229" y="1243"/>
                    <a:pt x="229" y="1243"/>
                  </a:cubicBezTo>
                  <a:lnTo>
                    <a:pt x="229" y="1243"/>
                  </a:lnTo>
                  <a:cubicBezTo>
                    <a:pt x="219" y="1250"/>
                    <a:pt x="216" y="1253"/>
                    <a:pt x="219" y="1253"/>
                  </a:cubicBezTo>
                  <a:cubicBezTo>
                    <a:pt x="229" y="1253"/>
                    <a:pt x="339" y="1198"/>
                    <a:pt x="362" y="1173"/>
                  </a:cubicBezTo>
                  <a:cubicBezTo>
                    <a:pt x="434" y="1085"/>
                    <a:pt x="513" y="1000"/>
                    <a:pt x="590" y="917"/>
                  </a:cubicBezTo>
                  <a:cubicBezTo>
                    <a:pt x="758" y="737"/>
                    <a:pt x="947" y="534"/>
                    <a:pt x="1153" y="401"/>
                  </a:cubicBezTo>
                  <a:cubicBezTo>
                    <a:pt x="1320" y="292"/>
                    <a:pt x="1245" y="1"/>
                    <a:pt x="10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8"/>
            <p:cNvSpPr/>
            <p:nvPr/>
          </p:nvSpPr>
          <p:spPr>
            <a:xfrm>
              <a:off x="4048750" y="3350325"/>
              <a:ext cx="35525" cy="46350"/>
            </a:xfrm>
            <a:custGeom>
              <a:rect b="b" l="l" r="r" t="t"/>
              <a:pathLst>
                <a:path extrusionOk="0" h="1854" w="1421">
                  <a:moveTo>
                    <a:pt x="232" y="1"/>
                  </a:moveTo>
                  <a:cubicBezTo>
                    <a:pt x="119" y="1"/>
                    <a:pt x="0" y="82"/>
                    <a:pt x="15" y="208"/>
                  </a:cubicBezTo>
                  <a:cubicBezTo>
                    <a:pt x="53" y="501"/>
                    <a:pt x="201" y="704"/>
                    <a:pt x="363" y="943"/>
                  </a:cubicBezTo>
                  <a:cubicBezTo>
                    <a:pt x="548" y="1215"/>
                    <a:pt x="729" y="1487"/>
                    <a:pt x="923" y="1752"/>
                  </a:cubicBezTo>
                  <a:cubicBezTo>
                    <a:pt x="976" y="1823"/>
                    <a:pt x="1047" y="1853"/>
                    <a:pt x="1117" y="1853"/>
                  </a:cubicBezTo>
                  <a:cubicBezTo>
                    <a:pt x="1274" y="1853"/>
                    <a:pt x="1420" y="1701"/>
                    <a:pt x="1315" y="1523"/>
                  </a:cubicBezTo>
                  <a:cubicBezTo>
                    <a:pt x="1165" y="1268"/>
                    <a:pt x="1021" y="1009"/>
                    <a:pt x="882" y="746"/>
                  </a:cubicBezTo>
                  <a:cubicBezTo>
                    <a:pt x="734" y="471"/>
                    <a:pt x="611" y="189"/>
                    <a:pt x="332" y="26"/>
                  </a:cubicBezTo>
                  <a:cubicBezTo>
                    <a:pt x="302" y="9"/>
                    <a:pt x="267" y="1"/>
                    <a:pt x="2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8"/>
            <p:cNvSpPr/>
            <p:nvPr/>
          </p:nvSpPr>
          <p:spPr>
            <a:xfrm>
              <a:off x="5596725" y="2970200"/>
              <a:ext cx="33750" cy="91900"/>
            </a:xfrm>
            <a:custGeom>
              <a:rect b="b" l="l" r="r" t="t"/>
              <a:pathLst>
                <a:path extrusionOk="0" h="3676" w="1350">
                  <a:moveTo>
                    <a:pt x="326" y="0"/>
                  </a:moveTo>
                  <a:cubicBezTo>
                    <a:pt x="220" y="0"/>
                    <a:pt x="118" y="75"/>
                    <a:pt x="105" y="220"/>
                  </a:cubicBezTo>
                  <a:cubicBezTo>
                    <a:pt x="1" y="1385"/>
                    <a:pt x="277" y="2540"/>
                    <a:pt x="837" y="3561"/>
                  </a:cubicBezTo>
                  <a:cubicBezTo>
                    <a:pt x="881" y="3642"/>
                    <a:pt x="958" y="3676"/>
                    <a:pt x="1037" y="3676"/>
                  </a:cubicBezTo>
                  <a:cubicBezTo>
                    <a:pt x="1190" y="3676"/>
                    <a:pt x="1349" y="3546"/>
                    <a:pt x="1283" y="3374"/>
                  </a:cubicBezTo>
                  <a:cubicBezTo>
                    <a:pt x="881" y="2331"/>
                    <a:pt x="982" y="1184"/>
                    <a:pt x="551" y="160"/>
                  </a:cubicBezTo>
                  <a:cubicBezTo>
                    <a:pt x="506" y="52"/>
                    <a:pt x="415" y="0"/>
                    <a:pt x="3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8"/>
            <p:cNvSpPr/>
            <p:nvPr/>
          </p:nvSpPr>
          <p:spPr>
            <a:xfrm>
              <a:off x="5664650" y="2912550"/>
              <a:ext cx="30900" cy="61150"/>
            </a:xfrm>
            <a:custGeom>
              <a:rect b="b" l="l" r="r" t="t"/>
              <a:pathLst>
                <a:path extrusionOk="0" h="2446" w="1236">
                  <a:moveTo>
                    <a:pt x="1012" y="0"/>
                  </a:moveTo>
                  <a:cubicBezTo>
                    <a:pt x="445" y="5"/>
                    <a:pt x="290" y="905"/>
                    <a:pt x="236" y="1331"/>
                  </a:cubicBezTo>
                  <a:cubicBezTo>
                    <a:pt x="215" y="1491"/>
                    <a:pt x="0" y="2446"/>
                    <a:pt x="303" y="2446"/>
                  </a:cubicBezTo>
                  <a:cubicBezTo>
                    <a:pt x="310" y="2446"/>
                    <a:pt x="316" y="2445"/>
                    <a:pt x="324" y="2444"/>
                  </a:cubicBezTo>
                  <a:cubicBezTo>
                    <a:pt x="616" y="2405"/>
                    <a:pt x="675" y="1738"/>
                    <a:pt x="738" y="1517"/>
                  </a:cubicBezTo>
                  <a:cubicBezTo>
                    <a:pt x="803" y="1292"/>
                    <a:pt x="880" y="1068"/>
                    <a:pt x="959" y="849"/>
                  </a:cubicBezTo>
                  <a:cubicBezTo>
                    <a:pt x="1041" y="625"/>
                    <a:pt x="1236" y="454"/>
                    <a:pt x="1214" y="203"/>
                  </a:cubicBezTo>
                  <a:cubicBezTo>
                    <a:pt x="1205" y="93"/>
                    <a:pt x="1130" y="0"/>
                    <a:pt x="10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8"/>
            <p:cNvSpPr/>
            <p:nvPr/>
          </p:nvSpPr>
          <p:spPr>
            <a:xfrm>
              <a:off x="5631675" y="2973250"/>
              <a:ext cx="18700" cy="51025"/>
            </a:xfrm>
            <a:custGeom>
              <a:rect b="b" l="l" r="r" t="t"/>
              <a:pathLst>
                <a:path extrusionOk="0" h="2041" w="748">
                  <a:moveTo>
                    <a:pt x="365" y="0"/>
                  </a:moveTo>
                  <a:cubicBezTo>
                    <a:pt x="264" y="0"/>
                    <a:pt x="164" y="45"/>
                    <a:pt x="126" y="136"/>
                  </a:cubicBezTo>
                  <a:cubicBezTo>
                    <a:pt x="0" y="432"/>
                    <a:pt x="55" y="735"/>
                    <a:pt x="61" y="1049"/>
                  </a:cubicBezTo>
                  <a:cubicBezTo>
                    <a:pt x="67" y="1329"/>
                    <a:pt x="24" y="1620"/>
                    <a:pt x="27" y="1884"/>
                  </a:cubicBezTo>
                  <a:cubicBezTo>
                    <a:pt x="27" y="1982"/>
                    <a:pt x="104" y="2041"/>
                    <a:pt x="186" y="2041"/>
                  </a:cubicBezTo>
                  <a:cubicBezTo>
                    <a:pt x="226" y="2041"/>
                    <a:pt x="266" y="2027"/>
                    <a:pt x="300" y="1998"/>
                  </a:cubicBezTo>
                  <a:cubicBezTo>
                    <a:pt x="529" y="1794"/>
                    <a:pt x="566" y="1527"/>
                    <a:pt x="613" y="1223"/>
                  </a:cubicBezTo>
                  <a:cubicBezTo>
                    <a:pt x="670" y="866"/>
                    <a:pt x="747" y="478"/>
                    <a:pt x="604" y="137"/>
                  </a:cubicBezTo>
                  <a:cubicBezTo>
                    <a:pt x="566" y="46"/>
                    <a:pt x="465" y="0"/>
                    <a:pt x="3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8"/>
            <p:cNvSpPr/>
            <p:nvPr/>
          </p:nvSpPr>
          <p:spPr>
            <a:xfrm>
              <a:off x="5605000" y="2863725"/>
              <a:ext cx="18875" cy="44550"/>
            </a:xfrm>
            <a:custGeom>
              <a:rect b="b" l="l" r="r" t="t"/>
              <a:pathLst>
                <a:path extrusionOk="0" h="1782" w="755">
                  <a:moveTo>
                    <a:pt x="539" y="1"/>
                  </a:moveTo>
                  <a:cubicBezTo>
                    <a:pt x="478" y="1"/>
                    <a:pt x="415" y="28"/>
                    <a:pt x="370" y="90"/>
                  </a:cubicBezTo>
                  <a:cubicBezTo>
                    <a:pt x="190" y="332"/>
                    <a:pt x="169" y="615"/>
                    <a:pt x="128" y="905"/>
                  </a:cubicBezTo>
                  <a:cubicBezTo>
                    <a:pt x="108" y="1040"/>
                    <a:pt x="89" y="1174"/>
                    <a:pt x="58" y="1306"/>
                  </a:cubicBezTo>
                  <a:cubicBezTo>
                    <a:pt x="46" y="1357"/>
                    <a:pt x="30" y="1409"/>
                    <a:pt x="13" y="1457"/>
                  </a:cubicBezTo>
                  <a:cubicBezTo>
                    <a:pt x="1" y="1500"/>
                    <a:pt x="1" y="1540"/>
                    <a:pt x="13" y="1583"/>
                  </a:cubicBezTo>
                  <a:cubicBezTo>
                    <a:pt x="16" y="1590"/>
                    <a:pt x="16" y="1595"/>
                    <a:pt x="21" y="1599"/>
                  </a:cubicBezTo>
                  <a:cubicBezTo>
                    <a:pt x="12" y="1708"/>
                    <a:pt x="92" y="1781"/>
                    <a:pt x="187" y="1781"/>
                  </a:cubicBezTo>
                  <a:cubicBezTo>
                    <a:pt x="212" y="1781"/>
                    <a:pt x="239" y="1776"/>
                    <a:pt x="266" y="1764"/>
                  </a:cubicBezTo>
                  <a:cubicBezTo>
                    <a:pt x="506" y="1658"/>
                    <a:pt x="524" y="1415"/>
                    <a:pt x="567" y="1176"/>
                  </a:cubicBezTo>
                  <a:cubicBezTo>
                    <a:pt x="621" y="866"/>
                    <a:pt x="659" y="547"/>
                    <a:pt x="724" y="238"/>
                  </a:cubicBezTo>
                  <a:cubicBezTo>
                    <a:pt x="754" y="94"/>
                    <a:pt x="651" y="1"/>
                    <a:pt x="5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8"/>
            <p:cNvSpPr/>
            <p:nvPr/>
          </p:nvSpPr>
          <p:spPr>
            <a:xfrm>
              <a:off x="5808775" y="2728875"/>
              <a:ext cx="21200" cy="55875"/>
            </a:xfrm>
            <a:custGeom>
              <a:rect b="b" l="l" r="r" t="t"/>
              <a:pathLst>
                <a:path extrusionOk="0" h="2235" w="848">
                  <a:moveTo>
                    <a:pt x="616" y="0"/>
                  </a:moveTo>
                  <a:cubicBezTo>
                    <a:pt x="539" y="0"/>
                    <a:pt x="460" y="34"/>
                    <a:pt x="415" y="104"/>
                  </a:cubicBezTo>
                  <a:cubicBezTo>
                    <a:pt x="67" y="653"/>
                    <a:pt x="0" y="1461"/>
                    <a:pt x="205" y="2069"/>
                  </a:cubicBezTo>
                  <a:cubicBezTo>
                    <a:pt x="243" y="2184"/>
                    <a:pt x="336" y="2235"/>
                    <a:pt x="428" y="2235"/>
                  </a:cubicBezTo>
                  <a:cubicBezTo>
                    <a:pt x="565" y="2235"/>
                    <a:pt x="701" y="2122"/>
                    <a:pt x="658" y="1945"/>
                  </a:cubicBezTo>
                  <a:cubicBezTo>
                    <a:pt x="516" y="1352"/>
                    <a:pt x="800" y="805"/>
                    <a:pt x="838" y="221"/>
                  </a:cubicBezTo>
                  <a:cubicBezTo>
                    <a:pt x="847" y="78"/>
                    <a:pt x="733" y="0"/>
                    <a:pt x="6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8"/>
            <p:cNvSpPr/>
            <p:nvPr/>
          </p:nvSpPr>
          <p:spPr>
            <a:xfrm>
              <a:off x="5844875" y="2742550"/>
              <a:ext cx="44650" cy="39450"/>
            </a:xfrm>
            <a:custGeom>
              <a:rect b="b" l="l" r="r" t="t"/>
              <a:pathLst>
                <a:path extrusionOk="0" h="1578" w="1786">
                  <a:moveTo>
                    <a:pt x="1486" y="1"/>
                  </a:moveTo>
                  <a:cubicBezTo>
                    <a:pt x="1469" y="1"/>
                    <a:pt x="1452" y="3"/>
                    <a:pt x="1433" y="7"/>
                  </a:cubicBezTo>
                  <a:cubicBezTo>
                    <a:pt x="1008" y="94"/>
                    <a:pt x="638" y="273"/>
                    <a:pt x="370" y="621"/>
                  </a:cubicBezTo>
                  <a:cubicBezTo>
                    <a:pt x="178" y="866"/>
                    <a:pt x="1" y="1213"/>
                    <a:pt x="137" y="1520"/>
                  </a:cubicBezTo>
                  <a:cubicBezTo>
                    <a:pt x="154" y="1560"/>
                    <a:pt x="193" y="1578"/>
                    <a:pt x="233" y="1578"/>
                  </a:cubicBezTo>
                  <a:cubicBezTo>
                    <a:pt x="276" y="1578"/>
                    <a:pt x="320" y="1557"/>
                    <a:pt x="340" y="1520"/>
                  </a:cubicBezTo>
                  <a:cubicBezTo>
                    <a:pt x="465" y="1288"/>
                    <a:pt x="529" y="1076"/>
                    <a:pt x="730" y="887"/>
                  </a:cubicBezTo>
                  <a:cubicBezTo>
                    <a:pt x="954" y="680"/>
                    <a:pt x="1256" y="509"/>
                    <a:pt x="1545" y="412"/>
                  </a:cubicBezTo>
                  <a:cubicBezTo>
                    <a:pt x="1786" y="332"/>
                    <a:pt x="1713" y="1"/>
                    <a:pt x="1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8"/>
            <p:cNvSpPr/>
            <p:nvPr/>
          </p:nvSpPr>
          <p:spPr>
            <a:xfrm>
              <a:off x="5906625" y="2733750"/>
              <a:ext cx="31650" cy="32950"/>
            </a:xfrm>
            <a:custGeom>
              <a:rect b="b" l="l" r="r" t="t"/>
              <a:pathLst>
                <a:path extrusionOk="0" h="1318" w="1266">
                  <a:moveTo>
                    <a:pt x="985" y="0"/>
                  </a:moveTo>
                  <a:cubicBezTo>
                    <a:pt x="937" y="0"/>
                    <a:pt x="886" y="17"/>
                    <a:pt x="837" y="56"/>
                  </a:cubicBezTo>
                  <a:cubicBezTo>
                    <a:pt x="516" y="313"/>
                    <a:pt x="256" y="611"/>
                    <a:pt x="81" y="988"/>
                  </a:cubicBezTo>
                  <a:cubicBezTo>
                    <a:pt x="1" y="1161"/>
                    <a:pt x="142" y="1318"/>
                    <a:pt x="285" y="1318"/>
                  </a:cubicBezTo>
                  <a:cubicBezTo>
                    <a:pt x="349" y="1318"/>
                    <a:pt x="414" y="1286"/>
                    <a:pt x="459" y="1209"/>
                  </a:cubicBezTo>
                  <a:cubicBezTo>
                    <a:pt x="640" y="897"/>
                    <a:pt x="910" y="634"/>
                    <a:pt x="1133" y="352"/>
                  </a:cubicBezTo>
                  <a:cubicBezTo>
                    <a:pt x="1265" y="189"/>
                    <a:pt x="1144" y="0"/>
                    <a:pt x="9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8"/>
            <p:cNvSpPr/>
            <p:nvPr/>
          </p:nvSpPr>
          <p:spPr>
            <a:xfrm>
              <a:off x="5671625" y="2750125"/>
              <a:ext cx="43375" cy="38000"/>
            </a:xfrm>
            <a:custGeom>
              <a:rect b="b" l="l" r="r" t="t"/>
              <a:pathLst>
                <a:path extrusionOk="0" h="1520" w="1735">
                  <a:moveTo>
                    <a:pt x="381" y="1"/>
                  </a:moveTo>
                  <a:cubicBezTo>
                    <a:pt x="174" y="1"/>
                    <a:pt x="1" y="258"/>
                    <a:pt x="185" y="455"/>
                  </a:cubicBezTo>
                  <a:cubicBezTo>
                    <a:pt x="377" y="661"/>
                    <a:pt x="588" y="845"/>
                    <a:pt x="804" y="1027"/>
                  </a:cubicBezTo>
                  <a:cubicBezTo>
                    <a:pt x="905" y="1112"/>
                    <a:pt x="1002" y="1202"/>
                    <a:pt x="1093" y="1299"/>
                  </a:cubicBezTo>
                  <a:cubicBezTo>
                    <a:pt x="1194" y="1407"/>
                    <a:pt x="1239" y="1491"/>
                    <a:pt x="1398" y="1515"/>
                  </a:cubicBezTo>
                  <a:cubicBezTo>
                    <a:pt x="1414" y="1518"/>
                    <a:pt x="1430" y="1519"/>
                    <a:pt x="1444" y="1519"/>
                  </a:cubicBezTo>
                  <a:cubicBezTo>
                    <a:pt x="1530" y="1519"/>
                    <a:pt x="1593" y="1475"/>
                    <a:pt x="1625" y="1387"/>
                  </a:cubicBezTo>
                  <a:cubicBezTo>
                    <a:pt x="1734" y="1099"/>
                    <a:pt x="1444" y="858"/>
                    <a:pt x="1255" y="671"/>
                  </a:cubicBezTo>
                  <a:cubicBezTo>
                    <a:pt x="1038" y="455"/>
                    <a:pt x="792" y="278"/>
                    <a:pt x="565" y="76"/>
                  </a:cubicBezTo>
                  <a:cubicBezTo>
                    <a:pt x="506" y="23"/>
                    <a:pt x="442" y="1"/>
                    <a:pt x="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8"/>
            <p:cNvSpPr/>
            <p:nvPr/>
          </p:nvSpPr>
          <p:spPr>
            <a:xfrm>
              <a:off x="5325925" y="3430250"/>
              <a:ext cx="43875" cy="45575"/>
            </a:xfrm>
            <a:custGeom>
              <a:rect b="b" l="l" r="r" t="t"/>
              <a:pathLst>
                <a:path extrusionOk="0" h="1823" w="1755">
                  <a:moveTo>
                    <a:pt x="300" y="0"/>
                  </a:moveTo>
                  <a:cubicBezTo>
                    <a:pt x="287" y="0"/>
                    <a:pt x="274" y="1"/>
                    <a:pt x="261" y="2"/>
                  </a:cubicBezTo>
                  <a:cubicBezTo>
                    <a:pt x="115" y="14"/>
                    <a:pt x="1" y="135"/>
                    <a:pt x="41" y="289"/>
                  </a:cubicBezTo>
                  <a:cubicBezTo>
                    <a:pt x="135" y="630"/>
                    <a:pt x="578" y="879"/>
                    <a:pt x="816" y="1124"/>
                  </a:cubicBezTo>
                  <a:cubicBezTo>
                    <a:pt x="938" y="1253"/>
                    <a:pt x="1055" y="1387"/>
                    <a:pt x="1161" y="1528"/>
                  </a:cubicBezTo>
                  <a:cubicBezTo>
                    <a:pt x="1197" y="1578"/>
                    <a:pt x="1232" y="1629"/>
                    <a:pt x="1260" y="1682"/>
                  </a:cubicBezTo>
                  <a:cubicBezTo>
                    <a:pt x="1275" y="1709"/>
                    <a:pt x="1371" y="1804"/>
                    <a:pt x="1391" y="1804"/>
                  </a:cubicBezTo>
                  <a:cubicBezTo>
                    <a:pt x="1400" y="1804"/>
                    <a:pt x="1395" y="1788"/>
                    <a:pt x="1366" y="1743"/>
                  </a:cubicBezTo>
                  <a:lnTo>
                    <a:pt x="1366" y="1743"/>
                  </a:lnTo>
                  <a:cubicBezTo>
                    <a:pt x="1402" y="1797"/>
                    <a:pt x="1456" y="1823"/>
                    <a:pt x="1509" y="1823"/>
                  </a:cubicBezTo>
                  <a:cubicBezTo>
                    <a:pt x="1579" y="1823"/>
                    <a:pt x="1647" y="1780"/>
                    <a:pt x="1675" y="1702"/>
                  </a:cubicBezTo>
                  <a:cubicBezTo>
                    <a:pt x="1682" y="1698"/>
                    <a:pt x="1690" y="1690"/>
                    <a:pt x="1698" y="1684"/>
                  </a:cubicBezTo>
                  <a:cubicBezTo>
                    <a:pt x="1755" y="1610"/>
                    <a:pt x="1734" y="1504"/>
                    <a:pt x="1698" y="1428"/>
                  </a:cubicBezTo>
                  <a:cubicBezTo>
                    <a:pt x="1564" y="1152"/>
                    <a:pt x="1360" y="905"/>
                    <a:pt x="1165" y="669"/>
                  </a:cubicBezTo>
                  <a:cubicBezTo>
                    <a:pt x="962" y="424"/>
                    <a:pt x="657"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8"/>
            <p:cNvSpPr/>
            <p:nvPr/>
          </p:nvSpPr>
          <p:spPr>
            <a:xfrm>
              <a:off x="5365125" y="3410550"/>
              <a:ext cx="25325" cy="54775"/>
            </a:xfrm>
            <a:custGeom>
              <a:rect b="b" l="l" r="r" t="t"/>
              <a:pathLst>
                <a:path extrusionOk="0" h="2191" w="1013">
                  <a:moveTo>
                    <a:pt x="640" y="1"/>
                  </a:moveTo>
                  <a:cubicBezTo>
                    <a:pt x="574" y="1"/>
                    <a:pt x="508" y="28"/>
                    <a:pt x="452" y="94"/>
                  </a:cubicBezTo>
                  <a:cubicBezTo>
                    <a:pt x="1" y="624"/>
                    <a:pt x="16" y="1348"/>
                    <a:pt x="205" y="1986"/>
                  </a:cubicBezTo>
                  <a:cubicBezTo>
                    <a:pt x="246" y="2123"/>
                    <a:pt x="364" y="2191"/>
                    <a:pt x="482" y="2191"/>
                  </a:cubicBezTo>
                  <a:cubicBezTo>
                    <a:pt x="599" y="2191"/>
                    <a:pt x="717" y="2123"/>
                    <a:pt x="757" y="1986"/>
                  </a:cubicBezTo>
                  <a:cubicBezTo>
                    <a:pt x="914" y="1457"/>
                    <a:pt x="1013" y="851"/>
                    <a:pt x="954" y="302"/>
                  </a:cubicBezTo>
                  <a:cubicBezTo>
                    <a:pt x="937" y="144"/>
                    <a:pt x="790" y="1"/>
                    <a:pt x="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8"/>
            <p:cNvSpPr/>
            <p:nvPr/>
          </p:nvSpPr>
          <p:spPr>
            <a:xfrm>
              <a:off x="5415625" y="3399000"/>
              <a:ext cx="30950" cy="42400"/>
            </a:xfrm>
            <a:custGeom>
              <a:rect b="b" l="l" r="r" t="t"/>
              <a:pathLst>
                <a:path extrusionOk="0" h="1696" w="1238">
                  <a:moveTo>
                    <a:pt x="964" y="1"/>
                  </a:moveTo>
                  <a:cubicBezTo>
                    <a:pt x="928" y="1"/>
                    <a:pt x="889" y="10"/>
                    <a:pt x="850" y="32"/>
                  </a:cubicBezTo>
                  <a:cubicBezTo>
                    <a:pt x="529" y="204"/>
                    <a:pt x="369" y="558"/>
                    <a:pt x="212" y="871"/>
                  </a:cubicBezTo>
                  <a:cubicBezTo>
                    <a:pt x="153" y="990"/>
                    <a:pt x="97" y="1111"/>
                    <a:pt x="45" y="1234"/>
                  </a:cubicBezTo>
                  <a:cubicBezTo>
                    <a:pt x="8" y="1319"/>
                    <a:pt x="0" y="1388"/>
                    <a:pt x="23" y="1477"/>
                  </a:cubicBezTo>
                  <a:cubicBezTo>
                    <a:pt x="37" y="1533"/>
                    <a:pt x="44" y="1549"/>
                    <a:pt x="45" y="1549"/>
                  </a:cubicBezTo>
                  <a:cubicBezTo>
                    <a:pt x="45" y="1549"/>
                    <a:pt x="45" y="1549"/>
                    <a:pt x="45" y="1549"/>
                  </a:cubicBezTo>
                  <a:cubicBezTo>
                    <a:pt x="79" y="1640"/>
                    <a:pt x="160" y="1696"/>
                    <a:pt x="248" y="1696"/>
                  </a:cubicBezTo>
                  <a:cubicBezTo>
                    <a:pt x="300" y="1696"/>
                    <a:pt x="355" y="1677"/>
                    <a:pt x="404" y="1635"/>
                  </a:cubicBezTo>
                  <a:cubicBezTo>
                    <a:pt x="408" y="1629"/>
                    <a:pt x="414" y="1626"/>
                    <a:pt x="422" y="1620"/>
                  </a:cubicBezTo>
                  <a:cubicBezTo>
                    <a:pt x="572" y="1526"/>
                    <a:pt x="623" y="1332"/>
                    <a:pt x="706" y="1160"/>
                  </a:cubicBezTo>
                  <a:cubicBezTo>
                    <a:pt x="844" y="879"/>
                    <a:pt x="1025" y="626"/>
                    <a:pt x="1160" y="343"/>
                  </a:cubicBezTo>
                  <a:cubicBezTo>
                    <a:pt x="1238" y="178"/>
                    <a:pt x="1122" y="1"/>
                    <a:pt x="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8"/>
            <p:cNvSpPr/>
            <p:nvPr/>
          </p:nvSpPr>
          <p:spPr>
            <a:xfrm>
              <a:off x="4160575" y="3636250"/>
              <a:ext cx="34275" cy="57725"/>
            </a:xfrm>
            <a:custGeom>
              <a:rect b="b" l="l" r="r" t="t"/>
              <a:pathLst>
                <a:path extrusionOk="0" h="2309" w="1371">
                  <a:moveTo>
                    <a:pt x="236" y="1"/>
                  </a:moveTo>
                  <a:cubicBezTo>
                    <a:pt x="122" y="1"/>
                    <a:pt x="0" y="85"/>
                    <a:pt x="12" y="211"/>
                  </a:cubicBezTo>
                  <a:cubicBezTo>
                    <a:pt x="77" y="923"/>
                    <a:pt x="278" y="1551"/>
                    <a:pt x="661" y="2160"/>
                  </a:cubicBezTo>
                  <a:cubicBezTo>
                    <a:pt x="727" y="2265"/>
                    <a:pt x="824" y="2308"/>
                    <a:pt x="921" y="2308"/>
                  </a:cubicBezTo>
                  <a:cubicBezTo>
                    <a:pt x="1146" y="2308"/>
                    <a:pt x="1371" y="2076"/>
                    <a:pt x="1213" y="1836"/>
                  </a:cubicBezTo>
                  <a:cubicBezTo>
                    <a:pt x="857" y="1306"/>
                    <a:pt x="654" y="690"/>
                    <a:pt x="403" y="105"/>
                  </a:cubicBezTo>
                  <a:cubicBezTo>
                    <a:pt x="372" y="32"/>
                    <a:pt x="305" y="1"/>
                    <a:pt x="2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8"/>
            <p:cNvSpPr/>
            <p:nvPr/>
          </p:nvSpPr>
          <p:spPr>
            <a:xfrm>
              <a:off x="4189550" y="3607800"/>
              <a:ext cx="24575" cy="51650"/>
            </a:xfrm>
            <a:custGeom>
              <a:rect b="b" l="l" r="r" t="t"/>
              <a:pathLst>
                <a:path extrusionOk="0" h="2066" w="983">
                  <a:moveTo>
                    <a:pt x="492" y="1"/>
                  </a:moveTo>
                  <a:cubicBezTo>
                    <a:pt x="395" y="1"/>
                    <a:pt x="297" y="46"/>
                    <a:pt x="252" y="137"/>
                  </a:cubicBezTo>
                  <a:cubicBezTo>
                    <a:pt x="1" y="641"/>
                    <a:pt x="188" y="1303"/>
                    <a:pt x="256" y="1839"/>
                  </a:cubicBezTo>
                  <a:cubicBezTo>
                    <a:pt x="275" y="1990"/>
                    <a:pt x="383" y="2065"/>
                    <a:pt x="491" y="2065"/>
                  </a:cubicBezTo>
                  <a:cubicBezTo>
                    <a:pt x="600" y="2065"/>
                    <a:pt x="708" y="1990"/>
                    <a:pt x="727" y="1839"/>
                  </a:cubicBezTo>
                  <a:cubicBezTo>
                    <a:pt x="795" y="1303"/>
                    <a:pt x="982" y="641"/>
                    <a:pt x="731" y="137"/>
                  </a:cubicBezTo>
                  <a:cubicBezTo>
                    <a:pt x="687" y="46"/>
                    <a:pt x="589"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8"/>
            <p:cNvSpPr/>
            <p:nvPr/>
          </p:nvSpPr>
          <p:spPr>
            <a:xfrm>
              <a:off x="3561475" y="3707575"/>
              <a:ext cx="57150" cy="76975"/>
            </a:xfrm>
            <a:custGeom>
              <a:rect b="b" l="l" r="r" t="t"/>
              <a:pathLst>
                <a:path extrusionOk="0" h="3079" w="2286">
                  <a:moveTo>
                    <a:pt x="2009" y="1"/>
                  </a:moveTo>
                  <a:cubicBezTo>
                    <a:pt x="1941" y="1"/>
                    <a:pt x="1874" y="33"/>
                    <a:pt x="1832" y="109"/>
                  </a:cubicBezTo>
                  <a:cubicBezTo>
                    <a:pt x="1475" y="741"/>
                    <a:pt x="1475" y="1493"/>
                    <a:pt x="1462" y="2206"/>
                  </a:cubicBezTo>
                  <a:cubicBezTo>
                    <a:pt x="1331" y="2336"/>
                    <a:pt x="1189" y="2442"/>
                    <a:pt x="1026" y="2545"/>
                  </a:cubicBezTo>
                  <a:cubicBezTo>
                    <a:pt x="1014" y="2554"/>
                    <a:pt x="1006" y="2563"/>
                    <a:pt x="994" y="2575"/>
                  </a:cubicBezTo>
                  <a:cubicBezTo>
                    <a:pt x="993" y="2571"/>
                    <a:pt x="991" y="2568"/>
                    <a:pt x="988" y="2562"/>
                  </a:cubicBezTo>
                  <a:cubicBezTo>
                    <a:pt x="864" y="2274"/>
                    <a:pt x="593" y="1913"/>
                    <a:pt x="288" y="1810"/>
                  </a:cubicBezTo>
                  <a:cubicBezTo>
                    <a:pt x="269" y="1804"/>
                    <a:pt x="250" y="1801"/>
                    <a:pt x="232" y="1801"/>
                  </a:cubicBezTo>
                  <a:cubicBezTo>
                    <a:pt x="108" y="1801"/>
                    <a:pt x="0" y="1934"/>
                    <a:pt x="40" y="2057"/>
                  </a:cubicBezTo>
                  <a:cubicBezTo>
                    <a:pt x="106" y="2264"/>
                    <a:pt x="288" y="2471"/>
                    <a:pt x="419" y="2642"/>
                  </a:cubicBezTo>
                  <a:cubicBezTo>
                    <a:pt x="492" y="2734"/>
                    <a:pt x="539" y="2870"/>
                    <a:pt x="616" y="2963"/>
                  </a:cubicBezTo>
                  <a:cubicBezTo>
                    <a:pt x="636" y="3010"/>
                    <a:pt x="669" y="3053"/>
                    <a:pt x="723" y="3069"/>
                  </a:cubicBezTo>
                  <a:cubicBezTo>
                    <a:pt x="748" y="3075"/>
                    <a:pt x="771" y="3078"/>
                    <a:pt x="792" y="3078"/>
                  </a:cubicBezTo>
                  <a:cubicBezTo>
                    <a:pt x="827" y="3078"/>
                    <a:pt x="860" y="3070"/>
                    <a:pt x="896" y="3053"/>
                  </a:cubicBezTo>
                  <a:cubicBezTo>
                    <a:pt x="912" y="3047"/>
                    <a:pt x="928" y="3035"/>
                    <a:pt x="941" y="3022"/>
                  </a:cubicBezTo>
                  <a:cubicBezTo>
                    <a:pt x="955" y="3013"/>
                    <a:pt x="971" y="3008"/>
                    <a:pt x="984" y="2997"/>
                  </a:cubicBezTo>
                  <a:cubicBezTo>
                    <a:pt x="1015" y="2963"/>
                    <a:pt x="1037" y="2926"/>
                    <a:pt x="1047" y="2892"/>
                  </a:cubicBezTo>
                  <a:cubicBezTo>
                    <a:pt x="1075" y="2905"/>
                    <a:pt x="1105" y="2913"/>
                    <a:pt x="1139" y="2913"/>
                  </a:cubicBezTo>
                  <a:cubicBezTo>
                    <a:pt x="1168" y="2913"/>
                    <a:pt x="1198" y="2907"/>
                    <a:pt x="1230" y="2893"/>
                  </a:cubicBezTo>
                  <a:cubicBezTo>
                    <a:pt x="1259" y="2880"/>
                    <a:pt x="1588" y="2694"/>
                    <a:pt x="1644" y="2694"/>
                  </a:cubicBezTo>
                  <a:cubicBezTo>
                    <a:pt x="1647" y="2694"/>
                    <a:pt x="1649" y="2694"/>
                    <a:pt x="1651" y="2695"/>
                  </a:cubicBezTo>
                  <a:cubicBezTo>
                    <a:pt x="1709" y="2731"/>
                    <a:pt x="1773" y="2747"/>
                    <a:pt x="1837" y="2747"/>
                  </a:cubicBezTo>
                  <a:cubicBezTo>
                    <a:pt x="2038" y="2747"/>
                    <a:pt x="2234" y="2582"/>
                    <a:pt x="2228" y="2362"/>
                  </a:cubicBezTo>
                  <a:cubicBezTo>
                    <a:pt x="2210" y="1647"/>
                    <a:pt x="2286" y="928"/>
                    <a:pt x="2242" y="216"/>
                  </a:cubicBezTo>
                  <a:cubicBezTo>
                    <a:pt x="2233" y="88"/>
                    <a:pt x="2120" y="1"/>
                    <a:pt x="2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8"/>
            <p:cNvSpPr/>
            <p:nvPr/>
          </p:nvSpPr>
          <p:spPr>
            <a:xfrm>
              <a:off x="3070950" y="3548025"/>
              <a:ext cx="40750" cy="40025"/>
            </a:xfrm>
            <a:custGeom>
              <a:rect b="b" l="l" r="r" t="t"/>
              <a:pathLst>
                <a:path extrusionOk="0" h="1601" w="1630">
                  <a:moveTo>
                    <a:pt x="194" y="1"/>
                  </a:moveTo>
                  <a:cubicBezTo>
                    <a:pt x="89" y="1"/>
                    <a:pt x="0" y="127"/>
                    <a:pt x="52" y="243"/>
                  </a:cubicBezTo>
                  <a:cubicBezTo>
                    <a:pt x="227" y="635"/>
                    <a:pt x="485" y="923"/>
                    <a:pt x="793" y="1218"/>
                  </a:cubicBezTo>
                  <a:cubicBezTo>
                    <a:pt x="913" y="1332"/>
                    <a:pt x="1037" y="1436"/>
                    <a:pt x="1171" y="1531"/>
                  </a:cubicBezTo>
                  <a:cubicBezTo>
                    <a:pt x="1226" y="1569"/>
                    <a:pt x="1283" y="1601"/>
                    <a:pt x="1350" y="1601"/>
                  </a:cubicBezTo>
                  <a:cubicBezTo>
                    <a:pt x="1378" y="1601"/>
                    <a:pt x="1405" y="1596"/>
                    <a:pt x="1430" y="1586"/>
                  </a:cubicBezTo>
                  <a:lnTo>
                    <a:pt x="1430" y="1586"/>
                  </a:lnTo>
                  <a:cubicBezTo>
                    <a:pt x="1442" y="1583"/>
                    <a:pt x="1471" y="1573"/>
                    <a:pt x="1486" y="1569"/>
                  </a:cubicBezTo>
                  <a:cubicBezTo>
                    <a:pt x="1596" y="1540"/>
                    <a:pt x="1629" y="1397"/>
                    <a:pt x="1558" y="1314"/>
                  </a:cubicBezTo>
                  <a:cubicBezTo>
                    <a:pt x="1557" y="1305"/>
                    <a:pt x="1549" y="1292"/>
                    <a:pt x="1537" y="1270"/>
                  </a:cubicBezTo>
                  <a:cubicBezTo>
                    <a:pt x="1505" y="1214"/>
                    <a:pt x="1450" y="1185"/>
                    <a:pt x="1397" y="1150"/>
                  </a:cubicBezTo>
                  <a:cubicBezTo>
                    <a:pt x="1276" y="1070"/>
                    <a:pt x="1171" y="957"/>
                    <a:pt x="1067" y="854"/>
                  </a:cubicBezTo>
                  <a:cubicBezTo>
                    <a:pt x="807" y="594"/>
                    <a:pt x="563" y="315"/>
                    <a:pt x="303" y="51"/>
                  </a:cubicBezTo>
                  <a:cubicBezTo>
                    <a:pt x="268" y="16"/>
                    <a:pt x="230"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8"/>
            <p:cNvSpPr/>
            <p:nvPr/>
          </p:nvSpPr>
          <p:spPr>
            <a:xfrm>
              <a:off x="2965575" y="3589075"/>
              <a:ext cx="56325" cy="38700"/>
            </a:xfrm>
            <a:custGeom>
              <a:rect b="b" l="l" r="r" t="t"/>
              <a:pathLst>
                <a:path extrusionOk="0" h="1548" w="2253">
                  <a:moveTo>
                    <a:pt x="546" y="0"/>
                  </a:moveTo>
                  <a:cubicBezTo>
                    <a:pt x="254" y="0"/>
                    <a:pt x="1" y="373"/>
                    <a:pt x="276" y="600"/>
                  </a:cubicBezTo>
                  <a:cubicBezTo>
                    <a:pt x="548" y="823"/>
                    <a:pt x="849" y="972"/>
                    <a:pt x="1157" y="1139"/>
                  </a:cubicBezTo>
                  <a:cubicBezTo>
                    <a:pt x="1395" y="1266"/>
                    <a:pt x="1681" y="1487"/>
                    <a:pt x="1947" y="1544"/>
                  </a:cubicBezTo>
                  <a:cubicBezTo>
                    <a:pt x="1962" y="1546"/>
                    <a:pt x="1979" y="1548"/>
                    <a:pt x="1996" y="1548"/>
                  </a:cubicBezTo>
                  <a:cubicBezTo>
                    <a:pt x="2041" y="1548"/>
                    <a:pt x="2088" y="1538"/>
                    <a:pt x="2125" y="1514"/>
                  </a:cubicBezTo>
                  <a:cubicBezTo>
                    <a:pt x="2199" y="1488"/>
                    <a:pt x="2252" y="1413"/>
                    <a:pt x="2217" y="1331"/>
                  </a:cubicBezTo>
                  <a:lnTo>
                    <a:pt x="2217" y="1331"/>
                  </a:lnTo>
                  <a:cubicBezTo>
                    <a:pt x="2220" y="1338"/>
                    <a:pt x="2224" y="1344"/>
                    <a:pt x="2226" y="1344"/>
                  </a:cubicBezTo>
                  <a:cubicBezTo>
                    <a:pt x="2230" y="1344"/>
                    <a:pt x="2229" y="1328"/>
                    <a:pt x="2215" y="1276"/>
                  </a:cubicBezTo>
                  <a:cubicBezTo>
                    <a:pt x="2196" y="1214"/>
                    <a:pt x="2151" y="1161"/>
                    <a:pt x="2103" y="1122"/>
                  </a:cubicBezTo>
                  <a:cubicBezTo>
                    <a:pt x="1973" y="1016"/>
                    <a:pt x="1841" y="910"/>
                    <a:pt x="1713" y="803"/>
                  </a:cubicBezTo>
                  <a:cubicBezTo>
                    <a:pt x="1390" y="538"/>
                    <a:pt x="1077" y="237"/>
                    <a:pt x="707" y="41"/>
                  </a:cubicBezTo>
                  <a:cubicBezTo>
                    <a:pt x="654" y="13"/>
                    <a:pt x="599" y="0"/>
                    <a:pt x="5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8"/>
            <p:cNvSpPr/>
            <p:nvPr/>
          </p:nvSpPr>
          <p:spPr>
            <a:xfrm>
              <a:off x="2993050" y="3563625"/>
              <a:ext cx="40025" cy="42050"/>
            </a:xfrm>
            <a:custGeom>
              <a:rect b="b" l="l" r="r" t="t"/>
              <a:pathLst>
                <a:path extrusionOk="0" h="1682" w="1601">
                  <a:moveTo>
                    <a:pt x="285" y="0"/>
                  </a:moveTo>
                  <a:cubicBezTo>
                    <a:pt x="154" y="0"/>
                    <a:pt x="20" y="117"/>
                    <a:pt x="16" y="257"/>
                  </a:cubicBezTo>
                  <a:cubicBezTo>
                    <a:pt x="1" y="933"/>
                    <a:pt x="656" y="1582"/>
                    <a:pt x="1294" y="1679"/>
                  </a:cubicBezTo>
                  <a:cubicBezTo>
                    <a:pt x="1305" y="1680"/>
                    <a:pt x="1315" y="1681"/>
                    <a:pt x="1326" y="1681"/>
                  </a:cubicBezTo>
                  <a:cubicBezTo>
                    <a:pt x="1499" y="1681"/>
                    <a:pt x="1600" y="1462"/>
                    <a:pt x="1430" y="1355"/>
                  </a:cubicBezTo>
                  <a:cubicBezTo>
                    <a:pt x="1206" y="1216"/>
                    <a:pt x="1010" y="994"/>
                    <a:pt x="863" y="774"/>
                  </a:cubicBezTo>
                  <a:cubicBezTo>
                    <a:pt x="715" y="547"/>
                    <a:pt x="621" y="289"/>
                    <a:pt x="447" y="79"/>
                  </a:cubicBezTo>
                  <a:cubicBezTo>
                    <a:pt x="402" y="23"/>
                    <a:pt x="344" y="0"/>
                    <a:pt x="2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8"/>
            <p:cNvSpPr/>
            <p:nvPr/>
          </p:nvSpPr>
          <p:spPr>
            <a:xfrm>
              <a:off x="5249675" y="3750625"/>
              <a:ext cx="23575" cy="44150"/>
            </a:xfrm>
            <a:custGeom>
              <a:rect b="b" l="l" r="r" t="t"/>
              <a:pathLst>
                <a:path extrusionOk="0" h="1766" w="943">
                  <a:moveTo>
                    <a:pt x="625" y="1"/>
                  </a:moveTo>
                  <a:cubicBezTo>
                    <a:pt x="580" y="1"/>
                    <a:pt x="534" y="14"/>
                    <a:pt x="490" y="44"/>
                  </a:cubicBezTo>
                  <a:cubicBezTo>
                    <a:pt x="57" y="342"/>
                    <a:pt x="23" y="997"/>
                    <a:pt x="6" y="1472"/>
                  </a:cubicBezTo>
                  <a:cubicBezTo>
                    <a:pt x="0" y="1647"/>
                    <a:pt x="166" y="1766"/>
                    <a:pt x="322" y="1766"/>
                  </a:cubicBezTo>
                  <a:cubicBezTo>
                    <a:pt x="416" y="1766"/>
                    <a:pt x="508" y="1722"/>
                    <a:pt x="555" y="1620"/>
                  </a:cubicBezTo>
                  <a:cubicBezTo>
                    <a:pt x="740" y="1226"/>
                    <a:pt x="942" y="731"/>
                    <a:pt x="906" y="285"/>
                  </a:cubicBezTo>
                  <a:cubicBezTo>
                    <a:pt x="894" y="138"/>
                    <a:pt x="768" y="1"/>
                    <a:pt x="6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8"/>
            <p:cNvSpPr/>
            <p:nvPr/>
          </p:nvSpPr>
          <p:spPr>
            <a:xfrm>
              <a:off x="5274550" y="3747425"/>
              <a:ext cx="35300" cy="45850"/>
            </a:xfrm>
            <a:custGeom>
              <a:rect b="b" l="l" r="r" t="t"/>
              <a:pathLst>
                <a:path extrusionOk="0" h="1834" w="1412">
                  <a:moveTo>
                    <a:pt x="1055" y="0"/>
                  </a:moveTo>
                  <a:cubicBezTo>
                    <a:pt x="1038" y="0"/>
                    <a:pt x="1021" y="2"/>
                    <a:pt x="1003" y="6"/>
                  </a:cubicBezTo>
                  <a:cubicBezTo>
                    <a:pt x="658" y="82"/>
                    <a:pt x="386" y="316"/>
                    <a:pt x="201" y="609"/>
                  </a:cubicBezTo>
                  <a:cubicBezTo>
                    <a:pt x="0" y="924"/>
                    <a:pt x="62" y="1378"/>
                    <a:pt x="179" y="1710"/>
                  </a:cubicBezTo>
                  <a:cubicBezTo>
                    <a:pt x="207" y="1793"/>
                    <a:pt x="287" y="1834"/>
                    <a:pt x="363" y="1834"/>
                  </a:cubicBezTo>
                  <a:cubicBezTo>
                    <a:pt x="452" y="1834"/>
                    <a:pt x="536" y="1777"/>
                    <a:pt x="523" y="1664"/>
                  </a:cubicBezTo>
                  <a:cubicBezTo>
                    <a:pt x="467" y="1116"/>
                    <a:pt x="702" y="693"/>
                    <a:pt x="1181" y="437"/>
                  </a:cubicBezTo>
                  <a:cubicBezTo>
                    <a:pt x="1412" y="316"/>
                    <a:pt x="1278" y="0"/>
                    <a:pt x="10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8"/>
            <p:cNvSpPr/>
            <p:nvPr/>
          </p:nvSpPr>
          <p:spPr>
            <a:xfrm>
              <a:off x="5718375" y="3372600"/>
              <a:ext cx="55975" cy="36175"/>
            </a:xfrm>
            <a:custGeom>
              <a:rect b="b" l="l" r="r" t="t"/>
              <a:pathLst>
                <a:path extrusionOk="0" h="1447" w="2239">
                  <a:moveTo>
                    <a:pt x="1650" y="897"/>
                  </a:moveTo>
                  <a:lnTo>
                    <a:pt x="1650" y="897"/>
                  </a:lnTo>
                  <a:cubicBezTo>
                    <a:pt x="1630" y="917"/>
                    <a:pt x="1615" y="932"/>
                    <a:pt x="1614" y="932"/>
                  </a:cubicBezTo>
                  <a:cubicBezTo>
                    <a:pt x="1613" y="932"/>
                    <a:pt x="1619" y="924"/>
                    <a:pt x="1637" y="905"/>
                  </a:cubicBezTo>
                  <a:cubicBezTo>
                    <a:pt x="1641" y="903"/>
                    <a:pt x="1646" y="899"/>
                    <a:pt x="1650" y="897"/>
                  </a:cubicBezTo>
                  <a:close/>
                  <a:moveTo>
                    <a:pt x="289" y="1"/>
                  </a:moveTo>
                  <a:cubicBezTo>
                    <a:pt x="194" y="1"/>
                    <a:pt x="102" y="48"/>
                    <a:pt x="80" y="154"/>
                  </a:cubicBezTo>
                  <a:cubicBezTo>
                    <a:pt x="0" y="557"/>
                    <a:pt x="406" y="921"/>
                    <a:pt x="587" y="1246"/>
                  </a:cubicBezTo>
                  <a:cubicBezTo>
                    <a:pt x="642" y="1345"/>
                    <a:pt x="723" y="1386"/>
                    <a:pt x="803" y="1386"/>
                  </a:cubicBezTo>
                  <a:cubicBezTo>
                    <a:pt x="899" y="1386"/>
                    <a:pt x="996" y="1328"/>
                    <a:pt x="1050" y="1242"/>
                  </a:cubicBezTo>
                  <a:cubicBezTo>
                    <a:pt x="1083" y="1274"/>
                    <a:pt x="1125" y="1298"/>
                    <a:pt x="1184" y="1302"/>
                  </a:cubicBezTo>
                  <a:cubicBezTo>
                    <a:pt x="1358" y="1311"/>
                    <a:pt x="1520" y="1317"/>
                    <a:pt x="1684" y="1360"/>
                  </a:cubicBezTo>
                  <a:cubicBezTo>
                    <a:pt x="1744" y="1411"/>
                    <a:pt x="1820" y="1446"/>
                    <a:pt x="1901" y="1446"/>
                  </a:cubicBezTo>
                  <a:cubicBezTo>
                    <a:pt x="2084" y="1446"/>
                    <a:pt x="2237" y="1292"/>
                    <a:pt x="2237" y="1109"/>
                  </a:cubicBezTo>
                  <a:cubicBezTo>
                    <a:pt x="2239" y="956"/>
                    <a:pt x="2136" y="820"/>
                    <a:pt x="1992" y="781"/>
                  </a:cubicBezTo>
                  <a:cubicBezTo>
                    <a:pt x="1963" y="772"/>
                    <a:pt x="1933" y="768"/>
                    <a:pt x="1903" y="768"/>
                  </a:cubicBezTo>
                  <a:cubicBezTo>
                    <a:pt x="1844" y="768"/>
                    <a:pt x="1784" y="784"/>
                    <a:pt x="1733" y="814"/>
                  </a:cubicBezTo>
                  <a:lnTo>
                    <a:pt x="1697" y="850"/>
                  </a:lnTo>
                  <a:cubicBezTo>
                    <a:pt x="1531" y="897"/>
                    <a:pt x="1364" y="900"/>
                    <a:pt x="1187" y="912"/>
                  </a:cubicBezTo>
                  <a:cubicBezTo>
                    <a:pt x="1136" y="917"/>
                    <a:pt x="1098" y="935"/>
                    <a:pt x="1066" y="962"/>
                  </a:cubicBezTo>
                  <a:cubicBezTo>
                    <a:pt x="988" y="797"/>
                    <a:pt x="897" y="640"/>
                    <a:pt x="802" y="486"/>
                  </a:cubicBezTo>
                  <a:cubicBezTo>
                    <a:pt x="699" y="321"/>
                    <a:pt x="584" y="104"/>
                    <a:pt x="402" y="24"/>
                  </a:cubicBezTo>
                  <a:cubicBezTo>
                    <a:pt x="368" y="9"/>
                    <a:pt x="328" y="1"/>
                    <a:pt x="2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8"/>
            <p:cNvSpPr/>
            <p:nvPr/>
          </p:nvSpPr>
          <p:spPr>
            <a:xfrm>
              <a:off x="5795125" y="3363025"/>
              <a:ext cx="35650" cy="34925"/>
            </a:xfrm>
            <a:custGeom>
              <a:rect b="b" l="l" r="r" t="t"/>
              <a:pathLst>
                <a:path extrusionOk="0" h="1397" w="1426">
                  <a:moveTo>
                    <a:pt x="1156" y="0"/>
                  </a:moveTo>
                  <a:cubicBezTo>
                    <a:pt x="1135" y="0"/>
                    <a:pt x="1114" y="3"/>
                    <a:pt x="1092" y="10"/>
                  </a:cubicBezTo>
                  <a:cubicBezTo>
                    <a:pt x="841" y="85"/>
                    <a:pt x="675" y="315"/>
                    <a:pt x="518" y="510"/>
                  </a:cubicBezTo>
                  <a:cubicBezTo>
                    <a:pt x="444" y="601"/>
                    <a:pt x="372" y="690"/>
                    <a:pt x="297" y="779"/>
                  </a:cubicBezTo>
                  <a:cubicBezTo>
                    <a:pt x="235" y="852"/>
                    <a:pt x="146" y="922"/>
                    <a:pt x="100" y="1003"/>
                  </a:cubicBezTo>
                  <a:cubicBezTo>
                    <a:pt x="0" y="1185"/>
                    <a:pt x="135" y="1396"/>
                    <a:pt x="326" y="1396"/>
                  </a:cubicBezTo>
                  <a:cubicBezTo>
                    <a:pt x="348" y="1396"/>
                    <a:pt x="372" y="1394"/>
                    <a:pt x="395" y="1387"/>
                  </a:cubicBezTo>
                  <a:cubicBezTo>
                    <a:pt x="592" y="1337"/>
                    <a:pt x="764" y="1094"/>
                    <a:pt x="896" y="953"/>
                  </a:cubicBezTo>
                  <a:cubicBezTo>
                    <a:pt x="1076" y="761"/>
                    <a:pt x="1309" y="560"/>
                    <a:pt x="1381" y="298"/>
                  </a:cubicBezTo>
                  <a:cubicBezTo>
                    <a:pt x="1425" y="150"/>
                    <a:pt x="1303" y="0"/>
                    <a:pt x="1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8"/>
            <p:cNvSpPr/>
            <p:nvPr/>
          </p:nvSpPr>
          <p:spPr>
            <a:xfrm>
              <a:off x="5342000" y="3130875"/>
              <a:ext cx="36125" cy="50225"/>
            </a:xfrm>
            <a:custGeom>
              <a:rect b="b" l="l" r="r" t="t"/>
              <a:pathLst>
                <a:path extrusionOk="0" h="2009" w="1445">
                  <a:moveTo>
                    <a:pt x="672" y="0"/>
                  </a:moveTo>
                  <a:cubicBezTo>
                    <a:pt x="624" y="0"/>
                    <a:pt x="576" y="21"/>
                    <a:pt x="537" y="71"/>
                  </a:cubicBezTo>
                  <a:cubicBezTo>
                    <a:pt x="0" y="765"/>
                    <a:pt x="551" y="1562"/>
                    <a:pt x="1142" y="1981"/>
                  </a:cubicBezTo>
                  <a:cubicBezTo>
                    <a:pt x="1169" y="2000"/>
                    <a:pt x="1197" y="2009"/>
                    <a:pt x="1224" y="2009"/>
                  </a:cubicBezTo>
                  <a:cubicBezTo>
                    <a:pt x="1340" y="2009"/>
                    <a:pt x="1444" y="1862"/>
                    <a:pt x="1372" y="1750"/>
                  </a:cubicBezTo>
                  <a:cubicBezTo>
                    <a:pt x="1212" y="1504"/>
                    <a:pt x="1073" y="1233"/>
                    <a:pt x="979" y="953"/>
                  </a:cubicBezTo>
                  <a:cubicBezTo>
                    <a:pt x="902" y="717"/>
                    <a:pt x="930" y="469"/>
                    <a:pt x="909" y="227"/>
                  </a:cubicBezTo>
                  <a:cubicBezTo>
                    <a:pt x="900" y="112"/>
                    <a:pt x="785" y="0"/>
                    <a:pt x="6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8"/>
            <p:cNvSpPr/>
            <p:nvPr/>
          </p:nvSpPr>
          <p:spPr>
            <a:xfrm>
              <a:off x="5378375" y="3126975"/>
              <a:ext cx="17650" cy="48575"/>
            </a:xfrm>
            <a:custGeom>
              <a:rect b="b" l="l" r="r" t="t"/>
              <a:pathLst>
                <a:path extrusionOk="0" h="1943" w="706">
                  <a:moveTo>
                    <a:pt x="493" y="0"/>
                  </a:moveTo>
                  <a:cubicBezTo>
                    <a:pt x="424" y="0"/>
                    <a:pt x="352" y="32"/>
                    <a:pt x="306" y="99"/>
                  </a:cubicBezTo>
                  <a:cubicBezTo>
                    <a:pt x="0" y="528"/>
                    <a:pt x="59" y="1206"/>
                    <a:pt x="65" y="1706"/>
                  </a:cubicBezTo>
                  <a:cubicBezTo>
                    <a:pt x="66" y="1865"/>
                    <a:pt x="183" y="1943"/>
                    <a:pt x="303" y="1943"/>
                  </a:cubicBezTo>
                  <a:cubicBezTo>
                    <a:pt x="423" y="1943"/>
                    <a:pt x="546" y="1863"/>
                    <a:pt x="554" y="1706"/>
                  </a:cubicBezTo>
                  <a:cubicBezTo>
                    <a:pt x="581" y="1207"/>
                    <a:pt x="705" y="704"/>
                    <a:pt x="698" y="205"/>
                  </a:cubicBezTo>
                  <a:cubicBezTo>
                    <a:pt x="696" y="72"/>
                    <a:pt x="597" y="0"/>
                    <a:pt x="4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8"/>
            <p:cNvSpPr/>
            <p:nvPr/>
          </p:nvSpPr>
          <p:spPr>
            <a:xfrm>
              <a:off x="4615150" y="3658975"/>
              <a:ext cx="52850" cy="84150"/>
            </a:xfrm>
            <a:custGeom>
              <a:rect b="b" l="l" r="r" t="t"/>
              <a:pathLst>
                <a:path extrusionOk="0" h="3366" w="2114">
                  <a:moveTo>
                    <a:pt x="1881" y="0"/>
                  </a:moveTo>
                  <a:cubicBezTo>
                    <a:pt x="1850" y="0"/>
                    <a:pt x="1816" y="9"/>
                    <a:pt x="1782" y="29"/>
                  </a:cubicBezTo>
                  <a:cubicBezTo>
                    <a:pt x="1351" y="279"/>
                    <a:pt x="1206" y="822"/>
                    <a:pt x="1096" y="1274"/>
                  </a:cubicBezTo>
                  <a:cubicBezTo>
                    <a:pt x="1058" y="1428"/>
                    <a:pt x="1017" y="1607"/>
                    <a:pt x="991" y="1782"/>
                  </a:cubicBezTo>
                  <a:cubicBezTo>
                    <a:pt x="890" y="1538"/>
                    <a:pt x="760" y="1278"/>
                    <a:pt x="604" y="1112"/>
                  </a:cubicBezTo>
                  <a:cubicBezTo>
                    <a:pt x="562" y="1068"/>
                    <a:pt x="512" y="1049"/>
                    <a:pt x="461" y="1049"/>
                  </a:cubicBezTo>
                  <a:cubicBezTo>
                    <a:pt x="385" y="1049"/>
                    <a:pt x="309" y="1092"/>
                    <a:pt x="261" y="1156"/>
                  </a:cubicBezTo>
                  <a:cubicBezTo>
                    <a:pt x="1" y="1501"/>
                    <a:pt x="284" y="2140"/>
                    <a:pt x="465" y="2458"/>
                  </a:cubicBezTo>
                  <a:cubicBezTo>
                    <a:pt x="552" y="2610"/>
                    <a:pt x="878" y="3365"/>
                    <a:pt x="1145" y="3365"/>
                  </a:cubicBezTo>
                  <a:cubicBezTo>
                    <a:pt x="1163" y="3365"/>
                    <a:pt x="1180" y="3362"/>
                    <a:pt x="1197" y="3355"/>
                  </a:cubicBezTo>
                  <a:cubicBezTo>
                    <a:pt x="1202" y="3353"/>
                    <a:pt x="1205" y="3350"/>
                    <a:pt x="1211" y="3349"/>
                  </a:cubicBezTo>
                  <a:cubicBezTo>
                    <a:pt x="1307" y="3310"/>
                    <a:pt x="1369" y="3243"/>
                    <a:pt x="1375" y="3134"/>
                  </a:cubicBezTo>
                  <a:cubicBezTo>
                    <a:pt x="1388" y="2889"/>
                    <a:pt x="1324" y="2668"/>
                    <a:pt x="1247" y="2449"/>
                  </a:cubicBezTo>
                  <a:cubicBezTo>
                    <a:pt x="1270" y="2432"/>
                    <a:pt x="1291" y="2410"/>
                    <a:pt x="1304" y="2378"/>
                  </a:cubicBezTo>
                  <a:cubicBezTo>
                    <a:pt x="1412" y="2113"/>
                    <a:pt x="1441" y="1791"/>
                    <a:pt x="1518" y="1501"/>
                  </a:cubicBezTo>
                  <a:cubicBezTo>
                    <a:pt x="1633" y="1064"/>
                    <a:pt x="1856" y="695"/>
                    <a:pt x="2049" y="292"/>
                  </a:cubicBezTo>
                  <a:cubicBezTo>
                    <a:pt x="2113" y="158"/>
                    <a:pt x="2015" y="0"/>
                    <a:pt x="1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8"/>
            <p:cNvSpPr/>
            <p:nvPr/>
          </p:nvSpPr>
          <p:spPr>
            <a:xfrm>
              <a:off x="4690925" y="3729150"/>
              <a:ext cx="28350" cy="44225"/>
            </a:xfrm>
            <a:custGeom>
              <a:rect b="b" l="l" r="r" t="t"/>
              <a:pathLst>
                <a:path extrusionOk="0" h="1769" w="1134">
                  <a:moveTo>
                    <a:pt x="810" y="1"/>
                  </a:moveTo>
                  <a:cubicBezTo>
                    <a:pt x="770" y="1"/>
                    <a:pt x="730" y="13"/>
                    <a:pt x="692" y="40"/>
                  </a:cubicBezTo>
                  <a:cubicBezTo>
                    <a:pt x="211" y="385"/>
                    <a:pt x="8" y="917"/>
                    <a:pt x="2" y="1501"/>
                  </a:cubicBezTo>
                  <a:cubicBezTo>
                    <a:pt x="1" y="1679"/>
                    <a:pt x="137" y="1768"/>
                    <a:pt x="275" y="1768"/>
                  </a:cubicBezTo>
                  <a:cubicBezTo>
                    <a:pt x="413" y="1768"/>
                    <a:pt x="552" y="1679"/>
                    <a:pt x="556" y="1501"/>
                  </a:cubicBezTo>
                  <a:cubicBezTo>
                    <a:pt x="568" y="1039"/>
                    <a:pt x="775" y="740"/>
                    <a:pt x="1025" y="372"/>
                  </a:cubicBezTo>
                  <a:cubicBezTo>
                    <a:pt x="1133" y="213"/>
                    <a:pt x="979" y="1"/>
                    <a:pt x="8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8"/>
            <p:cNvSpPr/>
            <p:nvPr/>
          </p:nvSpPr>
          <p:spPr>
            <a:xfrm>
              <a:off x="3901350" y="3699525"/>
              <a:ext cx="47550" cy="77750"/>
            </a:xfrm>
            <a:custGeom>
              <a:rect b="b" l="l" r="r" t="t"/>
              <a:pathLst>
                <a:path extrusionOk="0" h="3110" w="1902">
                  <a:moveTo>
                    <a:pt x="223" y="0"/>
                  </a:moveTo>
                  <a:cubicBezTo>
                    <a:pt x="94" y="0"/>
                    <a:pt x="0" y="140"/>
                    <a:pt x="63" y="276"/>
                  </a:cubicBezTo>
                  <a:cubicBezTo>
                    <a:pt x="265" y="715"/>
                    <a:pt x="618" y="1083"/>
                    <a:pt x="833" y="1529"/>
                  </a:cubicBezTo>
                  <a:cubicBezTo>
                    <a:pt x="1053" y="1996"/>
                    <a:pt x="1053" y="2525"/>
                    <a:pt x="1264" y="2988"/>
                  </a:cubicBezTo>
                  <a:cubicBezTo>
                    <a:pt x="1302" y="3074"/>
                    <a:pt x="1371" y="3110"/>
                    <a:pt x="1445" y="3110"/>
                  </a:cubicBezTo>
                  <a:cubicBezTo>
                    <a:pt x="1552" y="3110"/>
                    <a:pt x="1669" y="3033"/>
                    <a:pt x="1710" y="2929"/>
                  </a:cubicBezTo>
                  <a:cubicBezTo>
                    <a:pt x="1902" y="2424"/>
                    <a:pt x="1622" y="1836"/>
                    <a:pt x="1404" y="1382"/>
                  </a:cubicBezTo>
                  <a:cubicBezTo>
                    <a:pt x="1182" y="915"/>
                    <a:pt x="795" y="266"/>
                    <a:pt x="315" y="24"/>
                  </a:cubicBezTo>
                  <a:cubicBezTo>
                    <a:pt x="284" y="7"/>
                    <a:pt x="252"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8"/>
            <p:cNvSpPr/>
            <p:nvPr/>
          </p:nvSpPr>
          <p:spPr>
            <a:xfrm>
              <a:off x="3944775" y="3705675"/>
              <a:ext cx="59225" cy="75625"/>
            </a:xfrm>
            <a:custGeom>
              <a:rect b="b" l="l" r="r" t="t"/>
              <a:pathLst>
                <a:path extrusionOk="0" h="3025" w="2369">
                  <a:moveTo>
                    <a:pt x="809" y="1"/>
                  </a:moveTo>
                  <a:cubicBezTo>
                    <a:pt x="742" y="1"/>
                    <a:pt x="680" y="59"/>
                    <a:pt x="696" y="147"/>
                  </a:cubicBezTo>
                  <a:cubicBezTo>
                    <a:pt x="865" y="1094"/>
                    <a:pt x="460" y="1842"/>
                    <a:pt x="79" y="2682"/>
                  </a:cubicBezTo>
                  <a:cubicBezTo>
                    <a:pt x="1" y="2852"/>
                    <a:pt x="128" y="3025"/>
                    <a:pt x="279" y="3025"/>
                  </a:cubicBezTo>
                  <a:cubicBezTo>
                    <a:pt x="331" y="3025"/>
                    <a:pt x="386" y="3004"/>
                    <a:pt x="436" y="2957"/>
                  </a:cubicBezTo>
                  <a:cubicBezTo>
                    <a:pt x="575" y="2824"/>
                    <a:pt x="703" y="2650"/>
                    <a:pt x="814" y="2450"/>
                  </a:cubicBezTo>
                  <a:lnTo>
                    <a:pt x="814" y="2450"/>
                  </a:lnTo>
                  <a:cubicBezTo>
                    <a:pt x="813" y="2556"/>
                    <a:pt x="896" y="2607"/>
                    <a:pt x="983" y="2607"/>
                  </a:cubicBezTo>
                  <a:cubicBezTo>
                    <a:pt x="1030" y="2607"/>
                    <a:pt x="1078" y="2593"/>
                    <a:pt x="1115" y="2564"/>
                  </a:cubicBezTo>
                  <a:cubicBezTo>
                    <a:pt x="1116" y="2562"/>
                    <a:pt x="1119" y="2561"/>
                    <a:pt x="1121" y="2559"/>
                  </a:cubicBezTo>
                  <a:cubicBezTo>
                    <a:pt x="1327" y="2465"/>
                    <a:pt x="1484" y="2198"/>
                    <a:pt x="1638" y="2048"/>
                  </a:cubicBezTo>
                  <a:cubicBezTo>
                    <a:pt x="1865" y="1826"/>
                    <a:pt x="2118" y="1593"/>
                    <a:pt x="2273" y="1311"/>
                  </a:cubicBezTo>
                  <a:cubicBezTo>
                    <a:pt x="2368" y="1135"/>
                    <a:pt x="2230" y="947"/>
                    <a:pt x="2059" y="947"/>
                  </a:cubicBezTo>
                  <a:cubicBezTo>
                    <a:pt x="2020" y="947"/>
                    <a:pt x="1979" y="956"/>
                    <a:pt x="1939" y="979"/>
                  </a:cubicBezTo>
                  <a:cubicBezTo>
                    <a:pt x="1659" y="1133"/>
                    <a:pt x="1426" y="1390"/>
                    <a:pt x="1228" y="1638"/>
                  </a:cubicBezTo>
                  <a:cubicBezTo>
                    <a:pt x="1168" y="1712"/>
                    <a:pt x="1116" y="1792"/>
                    <a:pt x="1062" y="1871"/>
                  </a:cubicBezTo>
                  <a:cubicBezTo>
                    <a:pt x="1257" y="1237"/>
                    <a:pt x="1263" y="525"/>
                    <a:pt x="912" y="56"/>
                  </a:cubicBezTo>
                  <a:cubicBezTo>
                    <a:pt x="884" y="18"/>
                    <a:pt x="846" y="1"/>
                    <a:pt x="8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8"/>
            <p:cNvSpPr/>
            <p:nvPr/>
          </p:nvSpPr>
          <p:spPr>
            <a:xfrm>
              <a:off x="4291950" y="2995100"/>
              <a:ext cx="51375" cy="71525"/>
            </a:xfrm>
            <a:custGeom>
              <a:rect b="b" l="l" r="r" t="t"/>
              <a:pathLst>
                <a:path extrusionOk="0" h="2861" w="2055">
                  <a:moveTo>
                    <a:pt x="859" y="1"/>
                  </a:moveTo>
                  <a:cubicBezTo>
                    <a:pt x="781" y="1"/>
                    <a:pt x="703" y="29"/>
                    <a:pt x="657" y="88"/>
                  </a:cubicBezTo>
                  <a:cubicBezTo>
                    <a:pt x="0" y="923"/>
                    <a:pt x="908" y="2340"/>
                    <a:pt x="1640" y="2824"/>
                  </a:cubicBezTo>
                  <a:cubicBezTo>
                    <a:pt x="1679" y="2850"/>
                    <a:pt x="1719" y="2861"/>
                    <a:pt x="1758" y="2861"/>
                  </a:cubicBezTo>
                  <a:cubicBezTo>
                    <a:pt x="1920" y="2861"/>
                    <a:pt x="2055" y="2662"/>
                    <a:pt x="1962" y="2503"/>
                  </a:cubicBezTo>
                  <a:cubicBezTo>
                    <a:pt x="1740" y="2113"/>
                    <a:pt x="1561" y="1694"/>
                    <a:pt x="1455" y="1258"/>
                  </a:cubicBezTo>
                  <a:cubicBezTo>
                    <a:pt x="1357" y="859"/>
                    <a:pt x="1351" y="405"/>
                    <a:pt x="1073" y="88"/>
                  </a:cubicBezTo>
                  <a:cubicBezTo>
                    <a:pt x="1024" y="31"/>
                    <a:pt x="941" y="1"/>
                    <a:pt x="8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8"/>
            <p:cNvSpPr/>
            <p:nvPr/>
          </p:nvSpPr>
          <p:spPr>
            <a:xfrm>
              <a:off x="4337200" y="2987150"/>
              <a:ext cx="23500" cy="49525"/>
            </a:xfrm>
            <a:custGeom>
              <a:rect b="b" l="l" r="r" t="t"/>
              <a:pathLst>
                <a:path extrusionOk="0" h="1981" w="940">
                  <a:moveTo>
                    <a:pt x="625" y="1"/>
                  </a:moveTo>
                  <a:cubicBezTo>
                    <a:pt x="272" y="1"/>
                    <a:pt x="128" y="417"/>
                    <a:pt x="94" y="729"/>
                  </a:cubicBezTo>
                  <a:cubicBezTo>
                    <a:pt x="60" y="1071"/>
                    <a:pt x="1" y="1628"/>
                    <a:pt x="205" y="1924"/>
                  </a:cubicBezTo>
                  <a:cubicBezTo>
                    <a:pt x="231" y="1962"/>
                    <a:pt x="268" y="1981"/>
                    <a:pt x="306" y="1981"/>
                  </a:cubicBezTo>
                  <a:cubicBezTo>
                    <a:pt x="344" y="1981"/>
                    <a:pt x="382" y="1962"/>
                    <a:pt x="408" y="1924"/>
                  </a:cubicBezTo>
                  <a:cubicBezTo>
                    <a:pt x="572" y="1685"/>
                    <a:pt x="542" y="1318"/>
                    <a:pt x="601" y="1039"/>
                  </a:cubicBezTo>
                  <a:cubicBezTo>
                    <a:pt x="660" y="773"/>
                    <a:pt x="839" y="577"/>
                    <a:pt x="907" y="324"/>
                  </a:cubicBezTo>
                  <a:cubicBezTo>
                    <a:pt x="940" y="197"/>
                    <a:pt x="867" y="43"/>
                    <a:pt x="731" y="12"/>
                  </a:cubicBezTo>
                  <a:cubicBezTo>
                    <a:pt x="694" y="4"/>
                    <a:pt x="658" y="1"/>
                    <a:pt x="6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8"/>
            <p:cNvSpPr/>
            <p:nvPr/>
          </p:nvSpPr>
          <p:spPr>
            <a:xfrm>
              <a:off x="4230800" y="3024900"/>
              <a:ext cx="65975" cy="30900"/>
            </a:xfrm>
            <a:custGeom>
              <a:rect b="b" l="l" r="r" t="t"/>
              <a:pathLst>
                <a:path extrusionOk="0" h="1236" w="2639">
                  <a:moveTo>
                    <a:pt x="902" y="0"/>
                  </a:moveTo>
                  <a:cubicBezTo>
                    <a:pt x="664" y="0"/>
                    <a:pt x="423" y="52"/>
                    <a:pt x="188" y="166"/>
                  </a:cubicBezTo>
                  <a:cubicBezTo>
                    <a:pt x="70" y="224"/>
                    <a:pt x="7" y="363"/>
                    <a:pt x="5" y="488"/>
                  </a:cubicBezTo>
                  <a:cubicBezTo>
                    <a:pt x="0" y="755"/>
                    <a:pt x="168" y="830"/>
                    <a:pt x="366" y="830"/>
                  </a:cubicBezTo>
                  <a:cubicBezTo>
                    <a:pt x="512" y="830"/>
                    <a:pt x="675" y="789"/>
                    <a:pt x="796" y="755"/>
                  </a:cubicBezTo>
                  <a:cubicBezTo>
                    <a:pt x="928" y="717"/>
                    <a:pt x="1059" y="699"/>
                    <a:pt x="1188" y="699"/>
                  </a:cubicBezTo>
                  <a:cubicBezTo>
                    <a:pt x="1603" y="699"/>
                    <a:pt x="1991" y="886"/>
                    <a:pt x="2298" y="1189"/>
                  </a:cubicBezTo>
                  <a:cubicBezTo>
                    <a:pt x="2332" y="1222"/>
                    <a:pt x="2371" y="1236"/>
                    <a:pt x="2410" y="1236"/>
                  </a:cubicBezTo>
                  <a:cubicBezTo>
                    <a:pt x="2528" y="1236"/>
                    <a:pt x="2639" y="1108"/>
                    <a:pt x="2563" y="984"/>
                  </a:cubicBezTo>
                  <a:cubicBezTo>
                    <a:pt x="2197" y="402"/>
                    <a:pt x="1564" y="0"/>
                    <a:pt x="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8"/>
            <p:cNvSpPr/>
            <p:nvPr/>
          </p:nvSpPr>
          <p:spPr>
            <a:xfrm>
              <a:off x="5649225" y="3573075"/>
              <a:ext cx="44300" cy="49175"/>
            </a:xfrm>
            <a:custGeom>
              <a:rect b="b" l="l" r="r" t="t"/>
              <a:pathLst>
                <a:path extrusionOk="0" h="1967" w="1772">
                  <a:moveTo>
                    <a:pt x="1446" y="1"/>
                  </a:moveTo>
                  <a:cubicBezTo>
                    <a:pt x="1427" y="1"/>
                    <a:pt x="1408" y="4"/>
                    <a:pt x="1390" y="9"/>
                  </a:cubicBezTo>
                  <a:cubicBezTo>
                    <a:pt x="664" y="228"/>
                    <a:pt x="272" y="886"/>
                    <a:pt x="71" y="1581"/>
                  </a:cubicBezTo>
                  <a:cubicBezTo>
                    <a:pt x="1" y="1822"/>
                    <a:pt x="178" y="1967"/>
                    <a:pt x="366" y="1967"/>
                  </a:cubicBezTo>
                  <a:cubicBezTo>
                    <a:pt x="493" y="1967"/>
                    <a:pt x="626" y="1900"/>
                    <a:pt x="688" y="1750"/>
                  </a:cubicBezTo>
                  <a:cubicBezTo>
                    <a:pt x="906" y="1225"/>
                    <a:pt x="1316" y="800"/>
                    <a:pt x="1656" y="355"/>
                  </a:cubicBezTo>
                  <a:cubicBezTo>
                    <a:pt x="1771" y="202"/>
                    <a:pt x="1611" y="1"/>
                    <a:pt x="14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8"/>
            <p:cNvSpPr/>
            <p:nvPr/>
          </p:nvSpPr>
          <p:spPr>
            <a:xfrm>
              <a:off x="5677500" y="3604775"/>
              <a:ext cx="47150" cy="28400"/>
            </a:xfrm>
            <a:custGeom>
              <a:rect b="b" l="l" r="r" t="t"/>
              <a:pathLst>
                <a:path extrusionOk="0" h="1136" w="1886">
                  <a:moveTo>
                    <a:pt x="1567" y="0"/>
                  </a:moveTo>
                  <a:cubicBezTo>
                    <a:pt x="1515" y="0"/>
                    <a:pt x="1461" y="18"/>
                    <a:pt x="1410" y="58"/>
                  </a:cubicBezTo>
                  <a:cubicBezTo>
                    <a:pt x="1050" y="349"/>
                    <a:pt x="614" y="532"/>
                    <a:pt x="213" y="753"/>
                  </a:cubicBezTo>
                  <a:cubicBezTo>
                    <a:pt x="1" y="869"/>
                    <a:pt x="135" y="1136"/>
                    <a:pt x="332" y="1136"/>
                  </a:cubicBezTo>
                  <a:cubicBezTo>
                    <a:pt x="362" y="1136"/>
                    <a:pt x="393" y="1129"/>
                    <a:pt x="425" y="1116"/>
                  </a:cubicBezTo>
                  <a:cubicBezTo>
                    <a:pt x="897" y="911"/>
                    <a:pt x="1378" y="780"/>
                    <a:pt x="1730" y="381"/>
                  </a:cubicBezTo>
                  <a:cubicBezTo>
                    <a:pt x="1885" y="207"/>
                    <a:pt x="1744" y="0"/>
                    <a:pt x="15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8"/>
            <p:cNvSpPr/>
            <p:nvPr/>
          </p:nvSpPr>
          <p:spPr>
            <a:xfrm>
              <a:off x="5919450" y="2969325"/>
              <a:ext cx="52350" cy="30625"/>
            </a:xfrm>
            <a:custGeom>
              <a:rect b="b" l="l" r="r" t="t"/>
              <a:pathLst>
                <a:path extrusionOk="0" h="1225" w="2094">
                  <a:moveTo>
                    <a:pt x="407" y="1"/>
                  </a:moveTo>
                  <a:cubicBezTo>
                    <a:pt x="347" y="1"/>
                    <a:pt x="288" y="9"/>
                    <a:pt x="232" y="28"/>
                  </a:cubicBezTo>
                  <a:cubicBezTo>
                    <a:pt x="97" y="74"/>
                    <a:pt x="0" y="242"/>
                    <a:pt x="90" y="375"/>
                  </a:cubicBezTo>
                  <a:cubicBezTo>
                    <a:pt x="248" y="608"/>
                    <a:pt x="519" y="654"/>
                    <a:pt x="775" y="741"/>
                  </a:cubicBezTo>
                  <a:cubicBezTo>
                    <a:pt x="1050" y="836"/>
                    <a:pt x="1319" y="960"/>
                    <a:pt x="1540" y="1155"/>
                  </a:cubicBezTo>
                  <a:cubicBezTo>
                    <a:pt x="1596" y="1204"/>
                    <a:pt x="1657" y="1225"/>
                    <a:pt x="1716" y="1225"/>
                  </a:cubicBezTo>
                  <a:cubicBezTo>
                    <a:pt x="1920" y="1225"/>
                    <a:pt x="2093" y="974"/>
                    <a:pt x="1909" y="786"/>
                  </a:cubicBezTo>
                  <a:cubicBezTo>
                    <a:pt x="1697" y="570"/>
                    <a:pt x="1449" y="408"/>
                    <a:pt x="1180" y="273"/>
                  </a:cubicBezTo>
                  <a:cubicBezTo>
                    <a:pt x="961" y="164"/>
                    <a:pt x="671" y="1"/>
                    <a:pt x="4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8"/>
            <p:cNvSpPr/>
            <p:nvPr/>
          </p:nvSpPr>
          <p:spPr>
            <a:xfrm>
              <a:off x="5965150" y="2965425"/>
              <a:ext cx="26550" cy="23800"/>
            </a:xfrm>
            <a:custGeom>
              <a:rect b="b" l="l" r="r" t="t"/>
              <a:pathLst>
                <a:path extrusionOk="0" h="952" w="1062">
                  <a:moveTo>
                    <a:pt x="610" y="0"/>
                  </a:moveTo>
                  <a:cubicBezTo>
                    <a:pt x="539" y="0"/>
                    <a:pt x="468" y="18"/>
                    <a:pt x="403" y="56"/>
                  </a:cubicBezTo>
                  <a:cubicBezTo>
                    <a:pt x="219" y="166"/>
                    <a:pt x="187" y="343"/>
                    <a:pt x="225" y="526"/>
                  </a:cubicBezTo>
                  <a:cubicBezTo>
                    <a:pt x="190" y="564"/>
                    <a:pt x="157" y="602"/>
                    <a:pt x="123" y="638"/>
                  </a:cubicBezTo>
                  <a:cubicBezTo>
                    <a:pt x="1" y="775"/>
                    <a:pt x="119" y="952"/>
                    <a:pt x="260" y="952"/>
                  </a:cubicBezTo>
                  <a:cubicBezTo>
                    <a:pt x="301" y="952"/>
                    <a:pt x="345" y="936"/>
                    <a:pt x="385" y="900"/>
                  </a:cubicBezTo>
                  <a:cubicBezTo>
                    <a:pt x="423" y="865"/>
                    <a:pt x="459" y="833"/>
                    <a:pt x="497" y="798"/>
                  </a:cubicBezTo>
                  <a:cubicBezTo>
                    <a:pt x="542" y="808"/>
                    <a:pt x="586" y="814"/>
                    <a:pt x="630" y="814"/>
                  </a:cubicBezTo>
                  <a:cubicBezTo>
                    <a:pt x="727" y="814"/>
                    <a:pt x="821" y="784"/>
                    <a:pt x="902" y="702"/>
                  </a:cubicBezTo>
                  <a:cubicBezTo>
                    <a:pt x="1061" y="543"/>
                    <a:pt x="1061" y="277"/>
                    <a:pt x="902" y="121"/>
                  </a:cubicBezTo>
                  <a:cubicBezTo>
                    <a:pt x="824" y="42"/>
                    <a:pt x="718" y="0"/>
                    <a:pt x="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8"/>
            <p:cNvSpPr/>
            <p:nvPr/>
          </p:nvSpPr>
          <p:spPr>
            <a:xfrm>
              <a:off x="5174425" y="3091750"/>
              <a:ext cx="26925" cy="79100"/>
            </a:xfrm>
            <a:custGeom>
              <a:rect b="b" l="l" r="r" t="t"/>
              <a:pathLst>
                <a:path extrusionOk="0" h="3164" w="1077">
                  <a:moveTo>
                    <a:pt x="875" y="1"/>
                  </a:moveTo>
                  <a:cubicBezTo>
                    <a:pt x="807" y="1"/>
                    <a:pt x="738" y="35"/>
                    <a:pt x="707" y="113"/>
                  </a:cubicBezTo>
                  <a:cubicBezTo>
                    <a:pt x="345" y="1010"/>
                    <a:pt x="12" y="2043"/>
                    <a:pt x="2" y="3017"/>
                  </a:cubicBezTo>
                  <a:cubicBezTo>
                    <a:pt x="0" y="3113"/>
                    <a:pt x="73" y="3163"/>
                    <a:pt x="148" y="3163"/>
                  </a:cubicBezTo>
                  <a:cubicBezTo>
                    <a:pt x="210" y="3163"/>
                    <a:pt x="274" y="3128"/>
                    <a:pt x="298" y="3056"/>
                  </a:cubicBezTo>
                  <a:cubicBezTo>
                    <a:pt x="610" y="2123"/>
                    <a:pt x="682" y="1134"/>
                    <a:pt x="1030" y="202"/>
                  </a:cubicBezTo>
                  <a:cubicBezTo>
                    <a:pt x="1077" y="79"/>
                    <a:pt x="978" y="1"/>
                    <a:pt x="8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8"/>
            <p:cNvSpPr/>
            <p:nvPr/>
          </p:nvSpPr>
          <p:spPr>
            <a:xfrm>
              <a:off x="5142025" y="3095475"/>
              <a:ext cx="25400" cy="47250"/>
            </a:xfrm>
            <a:custGeom>
              <a:rect b="b" l="l" r="r" t="t"/>
              <a:pathLst>
                <a:path extrusionOk="0" h="1890" w="1016">
                  <a:moveTo>
                    <a:pt x="212" y="0"/>
                  </a:moveTo>
                  <a:cubicBezTo>
                    <a:pt x="107" y="0"/>
                    <a:pt x="1" y="107"/>
                    <a:pt x="20" y="236"/>
                  </a:cubicBezTo>
                  <a:cubicBezTo>
                    <a:pt x="80" y="637"/>
                    <a:pt x="312" y="1000"/>
                    <a:pt x="504" y="1351"/>
                  </a:cubicBezTo>
                  <a:cubicBezTo>
                    <a:pt x="610" y="1548"/>
                    <a:pt x="712" y="1700"/>
                    <a:pt x="847" y="1859"/>
                  </a:cubicBezTo>
                  <a:cubicBezTo>
                    <a:pt x="865" y="1881"/>
                    <a:pt x="887" y="1889"/>
                    <a:pt x="908" y="1889"/>
                  </a:cubicBezTo>
                  <a:cubicBezTo>
                    <a:pt x="963" y="1889"/>
                    <a:pt x="1016" y="1831"/>
                    <a:pt x="1003" y="1769"/>
                  </a:cubicBezTo>
                  <a:cubicBezTo>
                    <a:pt x="997" y="1751"/>
                    <a:pt x="993" y="1731"/>
                    <a:pt x="989" y="1712"/>
                  </a:cubicBezTo>
                  <a:lnTo>
                    <a:pt x="989" y="1712"/>
                  </a:lnTo>
                  <a:cubicBezTo>
                    <a:pt x="993" y="1727"/>
                    <a:pt x="995" y="1733"/>
                    <a:pt x="997" y="1733"/>
                  </a:cubicBezTo>
                  <a:cubicBezTo>
                    <a:pt x="1004" y="1733"/>
                    <a:pt x="1001" y="1641"/>
                    <a:pt x="995" y="1623"/>
                  </a:cubicBezTo>
                  <a:cubicBezTo>
                    <a:pt x="951" y="1462"/>
                    <a:pt x="859" y="1300"/>
                    <a:pt x="796" y="1145"/>
                  </a:cubicBezTo>
                  <a:cubicBezTo>
                    <a:pt x="655" y="792"/>
                    <a:pt x="545" y="426"/>
                    <a:pt x="357" y="94"/>
                  </a:cubicBezTo>
                  <a:cubicBezTo>
                    <a:pt x="320" y="28"/>
                    <a:pt x="266" y="0"/>
                    <a:pt x="2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8"/>
            <p:cNvSpPr/>
            <p:nvPr/>
          </p:nvSpPr>
          <p:spPr>
            <a:xfrm>
              <a:off x="5100775" y="3123000"/>
              <a:ext cx="41750" cy="34600"/>
            </a:xfrm>
            <a:custGeom>
              <a:rect b="b" l="l" r="r" t="t"/>
              <a:pathLst>
                <a:path extrusionOk="0" h="1384" w="1670">
                  <a:moveTo>
                    <a:pt x="244" y="0"/>
                  </a:moveTo>
                  <a:cubicBezTo>
                    <a:pt x="95" y="0"/>
                    <a:pt x="1" y="224"/>
                    <a:pt x="159" y="295"/>
                  </a:cubicBezTo>
                  <a:cubicBezTo>
                    <a:pt x="638" y="516"/>
                    <a:pt x="1137" y="804"/>
                    <a:pt x="1361" y="1307"/>
                  </a:cubicBezTo>
                  <a:cubicBezTo>
                    <a:pt x="1385" y="1361"/>
                    <a:pt x="1430" y="1384"/>
                    <a:pt x="1477" y="1384"/>
                  </a:cubicBezTo>
                  <a:cubicBezTo>
                    <a:pt x="1569" y="1384"/>
                    <a:pt x="1669" y="1298"/>
                    <a:pt x="1636" y="1191"/>
                  </a:cubicBezTo>
                  <a:cubicBezTo>
                    <a:pt x="1450" y="560"/>
                    <a:pt x="906" y="156"/>
                    <a:pt x="281" y="5"/>
                  </a:cubicBezTo>
                  <a:cubicBezTo>
                    <a:pt x="268" y="2"/>
                    <a:pt x="256" y="0"/>
                    <a:pt x="2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8"/>
            <p:cNvSpPr/>
            <p:nvPr/>
          </p:nvSpPr>
          <p:spPr>
            <a:xfrm>
              <a:off x="5216875" y="3139175"/>
              <a:ext cx="48625" cy="14975"/>
            </a:xfrm>
            <a:custGeom>
              <a:rect b="b" l="l" r="r" t="t"/>
              <a:pathLst>
                <a:path extrusionOk="0" h="599" w="1945">
                  <a:moveTo>
                    <a:pt x="1507" y="0"/>
                  </a:moveTo>
                  <a:cubicBezTo>
                    <a:pt x="1072" y="0"/>
                    <a:pt x="684" y="170"/>
                    <a:pt x="243" y="220"/>
                  </a:cubicBezTo>
                  <a:cubicBezTo>
                    <a:pt x="8" y="246"/>
                    <a:pt x="1" y="571"/>
                    <a:pt x="243" y="591"/>
                  </a:cubicBezTo>
                  <a:cubicBezTo>
                    <a:pt x="317" y="596"/>
                    <a:pt x="391" y="599"/>
                    <a:pt x="465" y="599"/>
                  </a:cubicBezTo>
                  <a:cubicBezTo>
                    <a:pt x="893" y="599"/>
                    <a:pt x="1311" y="517"/>
                    <a:pt x="1731" y="438"/>
                  </a:cubicBezTo>
                  <a:cubicBezTo>
                    <a:pt x="1937" y="399"/>
                    <a:pt x="1944" y="48"/>
                    <a:pt x="1731" y="16"/>
                  </a:cubicBezTo>
                  <a:cubicBezTo>
                    <a:pt x="1655" y="5"/>
                    <a:pt x="1580" y="0"/>
                    <a:pt x="15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8"/>
            <p:cNvSpPr/>
            <p:nvPr/>
          </p:nvSpPr>
          <p:spPr>
            <a:xfrm>
              <a:off x="4440650" y="2939425"/>
              <a:ext cx="34050" cy="58100"/>
            </a:xfrm>
            <a:custGeom>
              <a:rect b="b" l="l" r="r" t="t"/>
              <a:pathLst>
                <a:path extrusionOk="0" h="2324" w="1362">
                  <a:moveTo>
                    <a:pt x="259" y="0"/>
                  </a:moveTo>
                  <a:cubicBezTo>
                    <a:pt x="114" y="0"/>
                    <a:pt x="1" y="182"/>
                    <a:pt x="120" y="330"/>
                  </a:cubicBezTo>
                  <a:cubicBezTo>
                    <a:pt x="355" y="621"/>
                    <a:pt x="589" y="987"/>
                    <a:pt x="701" y="1344"/>
                  </a:cubicBezTo>
                  <a:cubicBezTo>
                    <a:pt x="755" y="1521"/>
                    <a:pt x="810" y="1708"/>
                    <a:pt x="798" y="1896"/>
                  </a:cubicBezTo>
                  <a:cubicBezTo>
                    <a:pt x="787" y="2018"/>
                    <a:pt x="768" y="2086"/>
                    <a:pt x="810" y="2204"/>
                  </a:cubicBezTo>
                  <a:cubicBezTo>
                    <a:pt x="840" y="2282"/>
                    <a:pt x="902" y="2323"/>
                    <a:pt x="970" y="2323"/>
                  </a:cubicBezTo>
                  <a:cubicBezTo>
                    <a:pt x="1011" y="2323"/>
                    <a:pt x="1054" y="2308"/>
                    <a:pt x="1093" y="2277"/>
                  </a:cubicBezTo>
                  <a:cubicBezTo>
                    <a:pt x="1362" y="2061"/>
                    <a:pt x="1236" y="1504"/>
                    <a:pt x="1141" y="1223"/>
                  </a:cubicBezTo>
                  <a:cubicBezTo>
                    <a:pt x="984" y="763"/>
                    <a:pt x="757" y="382"/>
                    <a:pt x="394" y="57"/>
                  </a:cubicBezTo>
                  <a:cubicBezTo>
                    <a:pt x="350" y="17"/>
                    <a:pt x="303" y="0"/>
                    <a:pt x="2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8"/>
            <p:cNvSpPr/>
            <p:nvPr/>
          </p:nvSpPr>
          <p:spPr>
            <a:xfrm>
              <a:off x="4408950" y="2970025"/>
              <a:ext cx="32975" cy="31650"/>
            </a:xfrm>
            <a:custGeom>
              <a:rect b="b" l="l" r="r" t="t"/>
              <a:pathLst>
                <a:path extrusionOk="0" h="1266" w="1319">
                  <a:moveTo>
                    <a:pt x="1068" y="1231"/>
                  </a:moveTo>
                  <a:cubicBezTo>
                    <a:pt x="1073" y="1234"/>
                    <a:pt x="1078" y="1237"/>
                    <a:pt x="1084" y="1240"/>
                  </a:cubicBezTo>
                  <a:lnTo>
                    <a:pt x="1084" y="1240"/>
                  </a:lnTo>
                  <a:cubicBezTo>
                    <a:pt x="1079" y="1238"/>
                    <a:pt x="1074" y="1235"/>
                    <a:pt x="1068" y="1231"/>
                  </a:cubicBezTo>
                  <a:close/>
                  <a:moveTo>
                    <a:pt x="255" y="1"/>
                  </a:moveTo>
                  <a:cubicBezTo>
                    <a:pt x="77" y="1"/>
                    <a:pt x="0" y="293"/>
                    <a:pt x="168" y="401"/>
                  </a:cubicBezTo>
                  <a:cubicBezTo>
                    <a:pt x="373" y="536"/>
                    <a:pt x="562" y="740"/>
                    <a:pt x="729" y="917"/>
                  </a:cubicBezTo>
                  <a:cubicBezTo>
                    <a:pt x="806" y="1000"/>
                    <a:pt x="883" y="1086"/>
                    <a:pt x="957" y="1172"/>
                  </a:cubicBezTo>
                  <a:cubicBezTo>
                    <a:pt x="980" y="1200"/>
                    <a:pt x="1091" y="1253"/>
                    <a:pt x="1100" y="1253"/>
                  </a:cubicBezTo>
                  <a:cubicBezTo>
                    <a:pt x="1102" y="1253"/>
                    <a:pt x="1101" y="1251"/>
                    <a:pt x="1096" y="1248"/>
                  </a:cubicBezTo>
                  <a:lnTo>
                    <a:pt x="1096" y="1248"/>
                  </a:lnTo>
                  <a:cubicBezTo>
                    <a:pt x="1119" y="1260"/>
                    <a:pt x="1141" y="1265"/>
                    <a:pt x="1163" y="1265"/>
                  </a:cubicBezTo>
                  <a:cubicBezTo>
                    <a:pt x="1244" y="1265"/>
                    <a:pt x="1313" y="1192"/>
                    <a:pt x="1311" y="1103"/>
                  </a:cubicBezTo>
                  <a:lnTo>
                    <a:pt x="1311" y="1103"/>
                  </a:lnTo>
                  <a:cubicBezTo>
                    <a:pt x="1312" y="1107"/>
                    <a:pt x="1313" y="1109"/>
                    <a:pt x="1314" y="1109"/>
                  </a:cubicBezTo>
                  <a:cubicBezTo>
                    <a:pt x="1316" y="1109"/>
                    <a:pt x="1319" y="1094"/>
                    <a:pt x="1319" y="1050"/>
                  </a:cubicBezTo>
                  <a:cubicBezTo>
                    <a:pt x="1319" y="982"/>
                    <a:pt x="1282" y="936"/>
                    <a:pt x="1245" y="885"/>
                  </a:cubicBezTo>
                  <a:cubicBezTo>
                    <a:pt x="1169" y="781"/>
                    <a:pt x="1090" y="679"/>
                    <a:pt x="1009" y="581"/>
                  </a:cubicBezTo>
                  <a:cubicBezTo>
                    <a:pt x="812" y="345"/>
                    <a:pt x="617" y="138"/>
                    <a:pt x="330" y="17"/>
                  </a:cubicBezTo>
                  <a:cubicBezTo>
                    <a:pt x="303" y="6"/>
                    <a:pt x="278" y="1"/>
                    <a:pt x="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8"/>
            <p:cNvSpPr/>
            <p:nvPr/>
          </p:nvSpPr>
          <p:spPr>
            <a:xfrm>
              <a:off x="4506575" y="2925650"/>
              <a:ext cx="35575" cy="46350"/>
            </a:xfrm>
            <a:custGeom>
              <a:rect b="b" l="l" r="r" t="t"/>
              <a:pathLst>
                <a:path extrusionOk="0" h="1854" w="1423">
                  <a:moveTo>
                    <a:pt x="1190" y="1"/>
                  </a:moveTo>
                  <a:cubicBezTo>
                    <a:pt x="1154" y="1"/>
                    <a:pt x="1119" y="9"/>
                    <a:pt x="1089" y="27"/>
                  </a:cubicBezTo>
                  <a:cubicBezTo>
                    <a:pt x="809" y="189"/>
                    <a:pt x="687" y="470"/>
                    <a:pt x="538" y="747"/>
                  </a:cubicBezTo>
                  <a:cubicBezTo>
                    <a:pt x="399" y="1008"/>
                    <a:pt x="257" y="1269"/>
                    <a:pt x="106" y="1524"/>
                  </a:cubicBezTo>
                  <a:cubicBezTo>
                    <a:pt x="0" y="1702"/>
                    <a:pt x="147" y="1854"/>
                    <a:pt x="304" y="1854"/>
                  </a:cubicBezTo>
                  <a:cubicBezTo>
                    <a:pt x="374" y="1854"/>
                    <a:pt x="445" y="1824"/>
                    <a:pt x="498" y="1753"/>
                  </a:cubicBezTo>
                  <a:cubicBezTo>
                    <a:pt x="691" y="1488"/>
                    <a:pt x="873" y="1216"/>
                    <a:pt x="1057" y="943"/>
                  </a:cubicBezTo>
                  <a:cubicBezTo>
                    <a:pt x="1219" y="703"/>
                    <a:pt x="1367" y="503"/>
                    <a:pt x="1405" y="208"/>
                  </a:cubicBezTo>
                  <a:cubicBezTo>
                    <a:pt x="1422" y="83"/>
                    <a:pt x="1303" y="1"/>
                    <a:pt x="1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8"/>
            <p:cNvSpPr/>
            <p:nvPr/>
          </p:nvSpPr>
          <p:spPr>
            <a:xfrm>
              <a:off x="3270775" y="4013700"/>
              <a:ext cx="43850" cy="45650"/>
            </a:xfrm>
            <a:custGeom>
              <a:rect b="b" l="l" r="r" t="t"/>
              <a:pathLst>
                <a:path extrusionOk="0" h="1826" w="1754">
                  <a:moveTo>
                    <a:pt x="1452" y="1"/>
                  </a:moveTo>
                  <a:cubicBezTo>
                    <a:pt x="1096" y="1"/>
                    <a:pt x="790" y="426"/>
                    <a:pt x="589" y="669"/>
                  </a:cubicBezTo>
                  <a:cubicBezTo>
                    <a:pt x="394" y="905"/>
                    <a:pt x="190" y="1152"/>
                    <a:pt x="58" y="1430"/>
                  </a:cubicBezTo>
                  <a:cubicBezTo>
                    <a:pt x="22" y="1506"/>
                    <a:pt x="1" y="1612"/>
                    <a:pt x="58" y="1684"/>
                  </a:cubicBezTo>
                  <a:cubicBezTo>
                    <a:pt x="66" y="1690"/>
                    <a:pt x="73" y="1698"/>
                    <a:pt x="81" y="1704"/>
                  </a:cubicBezTo>
                  <a:cubicBezTo>
                    <a:pt x="108" y="1782"/>
                    <a:pt x="177" y="1825"/>
                    <a:pt x="246" y="1825"/>
                  </a:cubicBezTo>
                  <a:cubicBezTo>
                    <a:pt x="298" y="1825"/>
                    <a:pt x="351" y="1800"/>
                    <a:pt x="386" y="1747"/>
                  </a:cubicBezTo>
                  <a:lnTo>
                    <a:pt x="386" y="1747"/>
                  </a:lnTo>
                  <a:cubicBezTo>
                    <a:pt x="359" y="1789"/>
                    <a:pt x="355" y="1805"/>
                    <a:pt x="363" y="1805"/>
                  </a:cubicBezTo>
                  <a:cubicBezTo>
                    <a:pt x="384" y="1805"/>
                    <a:pt x="480" y="1709"/>
                    <a:pt x="495" y="1683"/>
                  </a:cubicBezTo>
                  <a:cubicBezTo>
                    <a:pt x="526" y="1630"/>
                    <a:pt x="557" y="1578"/>
                    <a:pt x="595" y="1530"/>
                  </a:cubicBezTo>
                  <a:cubicBezTo>
                    <a:pt x="701" y="1388"/>
                    <a:pt x="818" y="1252"/>
                    <a:pt x="942" y="1125"/>
                  </a:cubicBezTo>
                  <a:cubicBezTo>
                    <a:pt x="1178" y="878"/>
                    <a:pt x="1622" y="630"/>
                    <a:pt x="1714" y="290"/>
                  </a:cubicBezTo>
                  <a:cubicBezTo>
                    <a:pt x="1754" y="137"/>
                    <a:pt x="1639" y="16"/>
                    <a:pt x="1494" y="2"/>
                  </a:cubicBezTo>
                  <a:cubicBezTo>
                    <a:pt x="1480" y="1"/>
                    <a:pt x="1466" y="1"/>
                    <a:pt x="1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8"/>
            <p:cNvSpPr/>
            <p:nvPr/>
          </p:nvSpPr>
          <p:spPr>
            <a:xfrm>
              <a:off x="3250150" y="3994000"/>
              <a:ext cx="25275" cy="54775"/>
            </a:xfrm>
            <a:custGeom>
              <a:rect b="b" l="l" r="r" t="t"/>
              <a:pathLst>
                <a:path extrusionOk="0" h="2191" w="1011">
                  <a:moveTo>
                    <a:pt x="371" y="1"/>
                  </a:moveTo>
                  <a:cubicBezTo>
                    <a:pt x="221" y="1"/>
                    <a:pt x="74" y="144"/>
                    <a:pt x="56" y="302"/>
                  </a:cubicBezTo>
                  <a:cubicBezTo>
                    <a:pt x="0" y="851"/>
                    <a:pt x="97" y="1459"/>
                    <a:pt x="253" y="1987"/>
                  </a:cubicBezTo>
                  <a:cubicBezTo>
                    <a:pt x="293" y="2123"/>
                    <a:pt x="411" y="2191"/>
                    <a:pt x="529" y="2191"/>
                  </a:cubicBezTo>
                  <a:cubicBezTo>
                    <a:pt x="647" y="2191"/>
                    <a:pt x="765" y="2123"/>
                    <a:pt x="805" y="1987"/>
                  </a:cubicBezTo>
                  <a:cubicBezTo>
                    <a:pt x="995" y="1349"/>
                    <a:pt x="1010" y="623"/>
                    <a:pt x="560" y="95"/>
                  </a:cubicBezTo>
                  <a:cubicBezTo>
                    <a:pt x="503" y="28"/>
                    <a:pt x="437" y="1"/>
                    <a:pt x="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8"/>
            <p:cNvSpPr/>
            <p:nvPr/>
          </p:nvSpPr>
          <p:spPr>
            <a:xfrm>
              <a:off x="3194025" y="3982425"/>
              <a:ext cx="31000" cy="42350"/>
            </a:xfrm>
            <a:custGeom>
              <a:rect b="b" l="l" r="r" t="t"/>
              <a:pathLst>
                <a:path extrusionOk="0" h="1694" w="1240">
                  <a:moveTo>
                    <a:pt x="274" y="1"/>
                  </a:moveTo>
                  <a:cubicBezTo>
                    <a:pt x="116" y="1"/>
                    <a:pt x="1" y="178"/>
                    <a:pt x="79" y="341"/>
                  </a:cubicBezTo>
                  <a:cubicBezTo>
                    <a:pt x="212" y="624"/>
                    <a:pt x="397" y="877"/>
                    <a:pt x="533" y="1158"/>
                  </a:cubicBezTo>
                  <a:cubicBezTo>
                    <a:pt x="616" y="1331"/>
                    <a:pt x="666" y="1521"/>
                    <a:pt x="816" y="1618"/>
                  </a:cubicBezTo>
                  <a:cubicBezTo>
                    <a:pt x="822" y="1624"/>
                    <a:pt x="828" y="1627"/>
                    <a:pt x="835" y="1633"/>
                  </a:cubicBezTo>
                  <a:cubicBezTo>
                    <a:pt x="884" y="1675"/>
                    <a:pt x="938" y="1694"/>
                    <a:pt x="990" y="1694"/>
                  </a:cubicBezTo>
                  <a:cubicBezTo>
                    <a:pt x="1078" y="1694"/>
                    <a:pt x="1159" y="1638"/>
                    <a:pt x="1192" y="1547"/>
                  </a:cubicBezTo>
                  <a:cubicBezTo>
                    <a:pt x="1193" y="1547"/>
                    <a:pt x="1193" y="1548"/>
                    <a:pt x="1193" y="1548"/>
                  </a:cubicBezTo>
                  <a:cubicBezTo>
                    <a:pt x="1195" y="1548"/>
                    <a:pt x="1202" y="1532"/>
                    <a:pt x="1215" y="1476"/>
                  </a:cubicBezTo>
                  <a:cubicBezTo>
                    <a:pt x="1239" y="1384"/>
                    <a:pt x="1230" y="1317"/>
                    <a:pt x="1192" y="1232"/>
                  </a:cubicBezTo>
                  <a:cubicBezTo>
                    <a:pt x="1139" y="1111"/>
                    <a:pt x="1085" y="990"/>
                    <a:pt x="1026" y="871"/>
                  </a:cubicBezTo>
                  <a:cubicBezTo>
                    <a:pt x="869" y="558"/>
                    <a:pt x="708" y="204"/>
                    <a:pt x="389" y="31"/>
                  </a:cubicBezTo>
                  <a:cubicBezTo>
                    <a:pt x="350" y="10"/>
                    <a:pt x="311" y="1"/>
                    <a:pt x="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8"/>
            <p:cNvSpPr/>
            <p:nvPr/>
          </p:nvSpPr>
          <p:spPr>
            <a:xfrm>
              <a:off x="4395975" y="3211600"/>
              <a:ext cx="34300" cy="57675"/>
            </a:xfrm>
            <a:custGeom>
              <a:rect b="b" l="l" r="r" t="t"/>
              <a:pathLst>
                <a:path extrusionOk="0" h="2307" w="1372">
                  <a:moveTo>
                    <a:pt x="1136" y="0"/>
                  </a:moveTo>
                  <a:cubicBezTo>
                    <a:pt x="1067" y="0"/>
                    <a:pt x="1001" y="32"/>
                    <a:pt x="970" y="105"/>
                  </a:cubicBezTo>
                  <a:cubicBezTo>
                    <a:pt x="717" y="690"/>
                    <a:pt x="516" y="1302"/>
                    <a:pt x="160" y="1836"/>
                  </a:cubicBezTo>
                  <a:cubicBezTo>
                    <a:pt x="1" y="2075"/>
                    <a:pt x="226" y="2307"/>
                    <a:pt x="451" y="2307"/>
                  </a:cubicBezTo>
                  <a:cubicBezTo>
                    <a:pt x="549" y="2307"/>
                    <a:pt x="646" y="2263"/>
                    <a:pt x="712" y="2158"/>
                  </a:cubicBezTo>
                  <a:cubicBezTo>
                    <a:pt x="1097" y="1550"/>
                    <a:pt x="1299" y="923"/>
                    <a:pt x="1361" y="210"/>
                  </a:cubicBezTo>
                  <a:cubicBezTo>
                    <a:pt x="1372" y="85"/>
                    <a:pt x="1250" y="0"/>
                    <a:pt x="1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8"/>
            <p:cNvSpPr/>
            <p:nvPr/>
          </p:nvSpPr>
          <p:spPr>
            <a:xfrm>
              <a:off x="4376675" y="3183125"/>
              <a:ext cx="24575" cy="51625"/>
            </a:xfrm>
            <a:custGeom>
              <a:rect b="b" l="l" r="r" t="t"/>
              <a:pathLst>
                <a:path extrusionOk="0" h="2065" w="983">
                  <a:moveTo>
                    <a:pt x="492" y="0"/>
                  </a:moveTo>
                  <a:cubicBezTo>
                    <a:pt x="395" y="0"/>
                    <a:pt x="297" y="46"/>
                    <a:pt x="252" y="136"/>
                  </a:cubicBezTo>
                  <a:cubicBezTo>
                    <a:pt x="1" y="642"/>
                    <a:pt x="188" y="1304"/>
                    <a:pt x="256" y="1838"/>
                  </a:cubicBezTo>
                  <a:cubicBezTo>
                    <a:pt x="275" y="1989"/>
                    <a:pt x="383" y="2065"/>
                    <a:pt x="492" y="2065"/>
                  </a:cubicBezTo>
                  <a:cubicBezTo>
                    <a:pt x="600" y="2065"/>
                    <a:pt x="708" y="1989"/>
                    <a:pt x="727" y="1838"/>
                  </a:cubicBezTo>
                  <a:cubicBezTo>
                    <a:pt x="795" y="1304"/>
                    <a:pt x="982" y="642"/>
                    <a:pt x="730" y="136"/>
                  </a:cubicBezTo>
                  <a:cubicBezTo>
                    <a:pt x="686" y="46"/>
                    <a:pt x="589" y="0"/>
                    <a:pt x="4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8"/>
            <p:cNvSpPr/>
            <p:nvPr/>
          </p:nvSpPr>
          <p:spPr>
            <a:xfrm>
              <a:off x="5791800" y="2872150"/>
              <a:ext cx="57125" cy="77025"/>
            </a:xfrm>
            <a:custGeom>
              <a:rect b="b" l="l" r="r" t="t"/>
              <a:pathLst>
                <a:path extrusionOk="0" h="3081" w="2285">
                  <a:moveTo>
                    <a:pt x="276" y="1"/>
                  </a:moveTo>
                  <a:cubicBezTo>
                    <a:pt x="165" y="1"/>
                    <a:pt x="53" y="88"/>
                    <a:pt x="44" y="217"/>
                  </a:cubicBezTo>
                  <a:cubicBezTo>
                    <a:pt x="0" y="928"/>
                    <a:pt x="76" y="1647"/>
                    <a:pt x="58" y="2364"/>
                  </a:cubicBezTo>
                  <a:cubicBezTo>
                    <a:pt x="52" y="2583"/>
                    <a:pt x="249" y="2749"/>
                    <a:pt x="450" y="2749"/>
                  </a:cubicBezTo>
                  <a:cubicBezTo>
                    <a:pt x="513" y="2749"/>
                    <a:pt x="577" y="2732"/>
                    <a:pt x="636" y="2696"/>
                  </a:cubicBezTo>
                  <a:cubicBezTo>
                    <a:pt x="637" y="2696"/>
                    <a:pt x="638" y="2695"/>
                    <a:pt x="640" y="2695"/>
                  </a:cubicBezTo>
                  <a:cubicBezTo>
                    <a:pt x="692" y="2695"/>
                    <a:pt x="1024" y="2881"/>
                    <a:pt x="1056" y="2894"/>
                  </a:cubicBezTo>
                  <a:cubicBezTo>
                    <a:pt x="1087" y="2908"/>
                    <a:pt x="1117" y="2914"/>
                    <a:pt x="1146" y="2914"/>
                  </a:cubicBezTo>
                  <a:cubicBezTo>
                    <a:pt x="1179" y="2914"/>
                    <a:pt x="1210" y="2906"/>
                    <a:pt x="1239" y="2893"/>
                  </a:cubicBezTo>
                  <a:cubicBezTo>
                    <a:pt x="1250" y="2929"/>
                    <a:pt x="1271" y="2962"/>
                    <a:pt x="1303" y="2999"/>
                  </a:cubicBezTo>
                  <a:cubicBezTo>
                    <a:pt x="1315" y="3009"/>
                    <a:pt x="1331" y="3014"/>
                    <a:pt x="1345" y="3023"/>
                  </a:cubicBezTo>
                  <a:cubicBezTo>
                    <a:pt x="1359" y="3037"/>
                    <a:pt x="1374" y="3047"/>
                    <a:pt x="1390" y="3055"/>
                  </a:cubicBezTo>
                  <a:cubicBezTo>
                    <a:pt x="1427" y="3071"/>
                    <a:pt x="1459" y="3080"/>
                    <a:pt x="1494" y="3080"/>
                  </a:cubicBezTo>
                  <a:cubicBezTo>
                    <a:pt x="1516" y="3080"/>
                    <a:pt x="1538" y="3077"/>
                    <a:pt x="1563" y="3070"/>
                  </a:cubicBezTo>
                  <a:cubicBezTo>
                    <a:pt x="1617" y="3055"/>
                    <a:pt x="1650" y="3012"/>
                    <a:pt x="1670" y="2964"/>
                  </a:cubicBezTo>
                  <a:cubicBezTo>
                    <a:pt x="1747" y="2872"/>
                    <a:pt x="1794" y="2736"/>
                    <a:pt x="1867" y="2643"/>
                  </a:cubicBezTo>
                  <a:cubicBezTo>
                    <a:pt x="1997" y="2472"/>
                    <a:pt x="2180" y="2265"/>
                    <a:pt x="2246" y="2060"/>
                  </a:cubicBezTo>
                  <a:cubicBezTo>
                    <a:pt x="2285" y="1934"/>
                    <a:pt x="2176" y="1801"/>
                    <a:pt x="2052" y="1801"/>
                  </a:cubicBezTo>
                  <a:cubicBezTo>
                    <a:pt x="2034" y="1801"/>
                    <a:pt x="2015" y="1804"/>
                    <a:pt x="1997" y="1810"/>
                  </a:cubicBezTo>
                  <a:cubicBezTo>
                    <a:pt x="1691" y="1913"/>
                    <a:pt x="1421" y="2274"/>
                    <a:pt x="1295" y="2562"/>
                  </a:cubicBezTo>
                  <a:cubicBezTo>
                    <a:pt x="1293" y="2566"/>
                    <a:pt x="1292" y="2569"/>
                    <a:pt x="1290" y="2575"/>
                  </a:cubicBezTo>
                  <a:cubicBezTo>
                    <a:pt x="1278" y="2566"/>
                    <a:pt x="1271" y="2554"/>
                    <a:pt x="1257" y="2545"/>
                  </a:cubicBezTo>
                  <a:cubicBezTo>
                    <a:pt x="1094" y="2441"/>
                    <a:pt x="953" y="2335"/>
                    <a:pt x="823" y="2206"/>
                  </a:cubicBezTo>
                  <a:cubicBezTo>
                    <a:pt x="808" y="1492"/>
                    <a:pt x="809" y="741"/>
                    <a:pt x="453" y="108"/>
                  </a:cubicBezTo>
                  <a:cubicBezTo>
                    <a:pt x="410" y="33"/>
                    <a:pt x="344" y="1"/>
                    <a:pt x="2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8"/>
            <p:cNvSpPr/>
            <p:nvPr/>
          </p:nvSpPr>
          <p:spPr>
            <a:xfrm>
              <a:off x="5241025" y="2913600"/>
              <a:ext cx="56300" cy="38700"/>
            </a:xfrm>
            <a:custGeom>
              <a:rect b="b" l="l" r="r" t="t"/>
              <a:pathLst>
                <a:path extrusionOk="0" h="1548" w="2252">
                  <a:moveTo>
                    <a:pt x="1705" y="0"/>
                  </a:moveTo>
                  <a:cubicBezTo>
                    <a:pt x="1652" y="0"/>
                    <a:pt x="1598" y="12"/>
                    <a:pt x="1545" y="40"/>
                  </a:cubicBezTo>
                  <a:cubicBezTo>
                    <a:pt x="1175" y="237"/>
                    <a:pt x="863" y="536"/>
                    <a:pt x="540" y="801"/>
                  </a:cubicBezTo>
                  <a:cubicBezTo>
                    <a:pt x="411" y="910"/>
                    <a:pt x="281" y="1016"/>
                    <a:pt x="151" y="1123"/>
                  </a:cubicBezTo>
                  <a:cubicBezTo>
                    <a:pt x="102" y="1162"/>
                    <a:pt x="56" y="1215"/>
                    <a:pt x="39" y="1277"/>
                  </a:cubicBezTo>
                  <a:cubicBezTo>
                    <a:pt x="24" y="1330"/>
                    <a:pt x="23" y="1345"/>
                    <a:pt x="27" y="1345"/>
                  </a:cubicBezTo>
                  <a:cubicBezTo>
                    <a:pt x="29" y="1345"/>
                    <a:pt x="33" y="1339"/>
                    <a:pt x="37" y="1332"/>
                  </a:cubicBezTo>
                  <a:lnTo>
                    <a:pt x="37" y="1332"/>
                  </a:lnTo>
                  <a:cubicBezTo>
                    <a:pt x="1" y="1415"/>
                    <a:pt x="52" y="1489"/>
                    <a:pt x="128" y="1515"/>
                  </a:cubicBezTo>
                  <a:cubicBezTo>
                    <a:pt x="163" y="1538"/>
                    <a:pt x="207" y="1548"/>
                    <a:pt x="250" y="1548"/>
                  </a:cubicBezTo>
                  <a:cubicBezTo>
                    <a:pt x="269" y="1548"/>
                    <a:pt x="288" y="1546"/>
                    <a:pt x="305" y="1542"/>
                  </a:cubicBezTo>
                  <a:cubicBezTo>
                    <a:pt x="571" y="1486"/>
                    <a:pt x="857" y="1267"/>
                    <a:pt x="1095" y="1138"/>
                  </a:cubicBezTo>
                  <a:cubicBezTo>
                    <a:pt x="1405" y="973"/>
                    <a:pt x="1706" y="822"/>
                    <a:pt x="1976" y="600"/>
                  </a:cubicBezTo>
                  <a:cubicBezTo>
                    <a:pt x="2252" y="373"/>
                    <a:pt x="1997" y="0"/>
                    <a:pt x="17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8"/>
            <p:cNvSpPr/>
            <p:nvPr/>
          </p:nvSpPr>
          <p:spPr>
            <a:xfrm>
              <a:off x="5231850" y="2900500"/>
              <a:ext cx="25125" cy="51225"/>
            </a:xfrm>
            <a:custGeom>
              <a:rect b="b" l="l" r="r" t="t"/>
              <a:pathLst>
                <a:path extrusionOk="0" h="2049" w="1005">
                  <a:moveTo>
                    <a:pt x="278" y="0"/>
                  </a:moveTo>
                  <a:cubicBezTo>
                    <a:pt x="140" y="0"/>
                    <a:pt x="0" y="100"/>
                    <a:pt x="23" y="262"/>
                  </a:cubicBezTo>
                  <a:cubicBezTo>
                    <a:pt x="64" y="531"/>
                    <a:pt x="196" y="774"/>
                    <a:pt x="264" y="1036"/>
                  </a:cubicBezTo>
                  <a:cubicBezTo>
                    <a:pt x="330" y="1292"/>
                    <a:pt x="364" y="1585"/>
                    <a:pt x="318" y="1845"/>
                  </a:cubicBezTo>
                  <a:cubicBezTo>
                    <a:pt x="295" y="1974"/>
                    <a:pt x="386" y="2048"/>
                    <a:pt x="485" y="2048"/>
                  </a:cubicBezTo>
                  <a:cubicBezTo>
                    <a:pt x="546" y="2048"/>
                    <a:pt x="609" y="2020"/>
                    <a:pt x="649" y="1958"/>
                  </a:cubicBezTo>
                  <a:cubicBezTo>
                    <a:pt x="1005" y="1420"/>
                    <a:pt x="959" y="499"/>
                    <a:pt x="444" y="59"/>
                  </a:cubicBezTo>
                  <a:cubicBezTo>
                    <a:pt x="398" y="19"/>
                    <a:pt x="338" y="0"/>
                    <a:pt x="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8"/>
            <p:cNvSpPr/>
            <p:nvPr/>
          </p:nvSpPr>
          <p:spPr>
            <a:xfrm>
              <a:off x="3367275" y="4334075"/>
              <a:ext cx="23550" cy="44200"/>
            </a:xfrm>
            <a:custGeom>
              <a:rect b="b" l="l" r="r" t="t"/>
              <a:pathLst>
                <a:path extrusionOk="0" h="1768" w="942">
                  <a:moveTo>
                    <a:pt x="319" y="0"/>
                  </a:moveTo>
                  <a:cubicBezTo>
                    <a:pt x="176" y="0"/>
                    <a:pt x="49" y="138"/>
                    <a:pt x="35" y="285"/>
                  </a:cubicBezTo>
                  <a:cubicBezTo>
                    <a:pt x="1" y="731"/>
                    <a:pt x="205" y="1226"/>
                    <a:pt x="388" y="1622"/>
                  </a:cubicBezTo>
                  <a:cubicBezTo>
                    <a:pt x="436" y="1724"/>
                    <a:pt x="527" y="1767"/>
                    <a:pt x="621" y="1767"/>
                  </a:cubicBezTo>
                  <a:cubicBezTo>
                    <a:pt x="777" y="1767"/>
                    <a:pt x="942" y="1648"/>
                    <a:pt x="935" y="1472"/>
                  </a:cubicBezTo>
                  <a:cubicBezTo>
                    <a:pt x="923" y="997"/>
                    <a:pt x="887" y="344"/>
                    <a:pt x="454" y="45"/>
                  </a:cubicBezTo>
                  <a:cubicBezTo>
                    <a:pt x="410" y="14"/>
                    <a:pt x="363" y="0"/>
                    <a:pt x="3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8"/>
            <p:cNvSpPr/>
            <p:nvPr/>
          </p:nvSpPr>
          <p:spPr>
            <a:xfrm>
              <a:off x="3330700" y="4330875"/>
              <a:ext cx="35250" cy="45875"/>
            </a:xfrm>
            <a:custGeom>
              <a:rect b="b" l="l" r="r" t="t"/>
              <a:pathLst>
                <a:path extrusionOk="0" h="1835" w="1410">
                  <a:moveTo>
                    <a:pt x="358" y="1"/>
                  </a:moveTo>
                  <a:cubicBezTo>
                    <a:pt x="136" y="1"/>
                    <a:pt x="0" y="316"/>
                    <a:pt x="228" y="437"/>
                  </a:cubicBezTo>
                  <a:cubicBezTo>
                    <a:pt x="709" y="693"/>
                    <a:pt x="943" y="1115"/>
                    <a:pt x="886" y="1664"/>
                  </a:cubicBezTo>
                  <a:cubicBezTo>
                    <a:pt x="874" y="1778"/>
                    <a:pt x="959" y="1834"/>
                    <a:pt x="1049" y="1834"/>
                  </a:cubicBezTo>
                  <a:cubicBezTo>
                    <a:pt x="1125" y="1834"/>
                    <a:pt x="1204" y="1794"/>
                    <a:pt x="1232" y="1712"/>
                  </a:cubicBezTo>
                  <a:cubicBezTo>
                    <a:pt x="1347" y="1380"/>
                    <a:pt x="1409" y="927"/>
                    <a:pt x="1210" y="610"/>
                  </a:cubicBezTo>
                  <a:cubicBezTo>
                    <a:pt x="1026" y="316"/>
                    <a:pt x="754" y="82"/>
                    <a:pt x="409" y="6"/>
                  </a:cubicBezTo>
                  <a:cubicBezTo>
                    <a:pt x="392" y="2"/>
                    <a:pt x="375" y="1"/>
                    <a:pt x="3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8"/>
            <p:cNvSpPr/>
            <p:nvPr/>
          </p:nvSpPr>
          <p:spPr>
            <a:xfrm>
              <a:off x="2866125" y="3956000"/>
              <a:ext cx="56075" cy="36075"/>
            </a:xfrm>
            <a:custGeom>
              <a:rect b="b" l="l" r="r" t="t"/>
              <a:pathLst>
                <a:path extrusionOk="0" h="1443" w="2243">
                  <a:moveTo>
                    <a:pt x="592" y="899"/>
                  </a:moveTo>
                  <a:lnTo>
                    <a:pt x="592" y="899"/>
                  </a:lnTo>
                  <a:cubicBezTo>
                    <a:pt x="597" y="902"/>
                    <a:pt x="601" y="905"/>
                    <a:pt x="606" y="907"/>
                  </a:cubicBezTo>
                  <a:cubicBezTo>
                    <a:pt x="624" y="927"/>
                    <a:pt x="631" y="935"/>
                    <a:pt x="630" y="935"/>
                  </a:cubicBezTo>
                  <a:cubicBezTo>
                    <a:pt x="628" y="935"/>
                    <a:pt x="612" y="920"/>
                    <a:pt x="592" y="899"/>
                  </a:cubicBezTo>
                  <a:close/>
                  <a:moveTo>
                    <a:pt x="1952" y="0"/>
                  </a:moveTo>
                  <a:cubicBezTo>
                    <a:pt x="1913" y="0"/>
                    <a:pt x="1873" y="9"/>
                    <a:pt x="1838" y="25"/>
                  </a:cubicBezTo>
                  <a:cubicBezTo>
                    <a:pt x="1657" y="105"/>
                    <a:pt x="1539" y="322"/>
                    <a:pt x="1439" y="486"/>
                  </a:cubicBezTo>
                  <a:cubicBezTo>
                    <a:pt x="1342" y="641"/>
                    <a:pt x="1251" y="798"/>
                    <a:pt x="1174" y="963"/>
                  </a:cubicBezTo>
                  <a:cubicBezTo>
                    <a:pt x="1144" y="936"/>
                    <a:pt x="1106" y="918"/>
                    <a:pt x="1053" y="913"/>
                  </a:cubicBezTo>
                  <a:cubicBezTo>
                    <a:pt x="876" y="904"/>
                    <a:pt x="712" y="898"/>
                    <a:pt x="544" y="851"/>
                  </a:cubicBezTo>
                  <a:lnTo>
                    <a:pt x="507" y="815"/>
                  </a:lnTo>
                  <a:cubicBezTo>
                    <a:pt x="456" y="784"/>
                    <a:pt x="396" y="768"/>
                    <a:pt x="336" y="768"/>
                  </a:cubicBezTo>
                  <a:cubicBezTo>
                    <a:pt x="306" y="768"/>
                    <a:pt x="277" y="772"/>
                    <a:pt x="249" y="780"/>
                  </a:cubicBezTo>
                  <a:cubicBezTo>
                    <a:pt x="105" y="821"/>
                    <a:pt x="1" y="954"/>
                    <a:pt x="1" y="1105"/>
                  </a:cubicBezTo>
                  <a:cubicBezTo>
                    <a:pt x="1" y="1290"/>
                    <a:pt x="153" y="1442"/>
                    <a:pt x="336" y="1442"/>
                  </a:cubicBezTo>
                  <a:cubicBezTo>
                    <a:pt x="417" y="1442"/>
                    <a:pt x="494" y="1411"/>
                    <a:pt x="554" y="1358"/>
                  </a:cubicBezTo>
                  <a:cubicBezTo>
                    <a:pt x="718" y="1314"/>
                    <a:pt x="879" y="1308"/>
                    <a:pt x="1053" y="1299"/>
                  </a:cubicBezTo>
                  <a:cubicBezTo>
                    <a:pt x="1112" y="1294"/>
                    <a:pt x="1156" y="1271"/>
                    <a:pt x="1188" y="1238"/>
                  </a:cubicBezTo>
                  <a:cubicBezTo>
                    <a:pt x="1242" y="1325"/>
                    <a:pt x="1338" y="1382"/>
                    <a:pt x="1435" y="1382"/>
                  </a:cubicBezTo>
                  <a:cubicBezTo>
                    <a:pt x="1515" y="1382"/>
                    <a:pt x="1596" y="1342"/>
                    <a:pt x="1651" y="1244"/>
                  </a:cubicBezTo>
                  <a:cubicBezTo>
                    <a:pt x="1837" y="922"/>
                    <a:pt x="2242" y="558"/>
                    <a:pt x="2159" y="155"/>
                  </a:cubicBezTo>
                  <a:cubicBezTo>
                    <a:pt x="2138" y="49"/>
                    <a:pt x="2046" y="0"/>
                    <a:pt x="19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8"/>
            <p:cNvSpPr/>
            <p:nvPr/>
          </p:nvSpPr>
          <p:spPr>
            <a:xfrm>
              <a:off x="2809800" y="3946450"/>
              <a:ext cx="35650" cy="34925"/>
            </a:xfrm>
            <a:custGeom>
              <a:rect b="b" l="l" r="r" t="t"/>
              <a:pathLst>
                <a:path extrusionOk="0" h="1397" w="1426">
                  <a:moveTo>
                    <a:pt x="270" y="0"/>
                  </a:moveTo>
                  <a:cubicBezTo>
                    <a:pt x="123" y="0"/>
                    <a:pt x="0" y="150"/>
                    <a:pt x="44" y="298"/>
                  </a:cubicBezTo>
                  <a:cubicBezTo>
                    <a:pt x="120" y="560"/>
                    <a:pt x="350" y="763"/>
                    <a:pt x="530" y="953"/>
                  </a:cubicBezTo>
                  <a:cubicBezTo>
                    <a:pt x="661" y="1092"/>
                    <a:pt x="834" y="1337"/>
                    <a:pt x="1030" y="1387"/>
                  </a:cubicBezTo>
                  <a:cubicBezTo>
                    <a:pt x="1054" y="1393"/>
                    <a:pt x="1077" y="1396"/>
                    <a:pt x="1099" y="1396"/>
                  </a:cubicBezTo>
                  <a:cubicBezTo>
                    <a:pt x="1290" y="1396"/>
                    <a:pt x="1425" y="1183"/>
                    <a:pt x="1325" y="1005"/>
                  </a:cubicBezTo>
                  <a:cubicBezTo>
                    <a:pt x="1278" y="921"/>
                    <a:pt x="1190" y="853"/>
                    <a:pt x="1128" y="779"/>
                  </a:cubicBezTo>
                  <a:cubicBezTo>
                    <a:pt x="1053" y="690"/>
                    <a:pt x="982" y="601"/>
                    <a:pt x="908" y="510"/>
                  </a:cubicBezTo>
                  <a:cubicBezTo>
                    <a:pt x="750" y="316"/>
                    <a:pt x="584" y="85"/>
                    <a:pt x="333" y="9"/>
                  </a:cubicBezTo>
                  <a:cubicBezTo>
                    <a:pt x="312" y="3"/>
                    <a:pt x="290" y="0"/>
                    <a:pt x="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8"/>
            <p:cNvSpPr/>
            <p:nvPr/>
          </p:nvSpPr>
          <p:spPr>
            <a:xfrm>
              <a:off x="3167800" y="3606300"/>
              <a:ext cx="36150" cy="50200"/>
            </a:xfrm>
            <a:custGeom>
              <a:rect b="b" l="l" r="r" t="t"/>
              <a:pathLst>
                <a:path extrusionOk="0" h="2008" w="1446">
                  <a:moveTo>
                    <a:pt x="772" y="1"/>
                  </a:moveTo>
                  <a:cubicBezTo>
                    <a:pt x="659" y="1"/>
                    <a:pt x="545" y="112"/>
                    <a:pt x="535" y="227"/>
                  </a:cubicBezTo>
                  <a:cubicBezTo>
                    <a:pt x="516" y="469"/>
                    <a:pt x="543" y="716"/>
                    <a:pt x="466" y="952"/>
                  </a:cubicBezTo>
                  <a:cubicBezTo>
                    <a:pt x="374" y="1235"/>
                    <a:pt x="233" y="1504"/>
                    <a:pt x="73" y="1750"/>
                  </a:cubicBezTo>
                  <a:cubicBezTo>
                    <a:pt x="0" y="1862"/>
                    <a:pt x="105" y="2007"/>
                    <a:pt x="221" y="2007"/>
                  </a:cubicBezTo>
                  <a:cubicBezTo>
                    <a:pt x="249" y="2007"/>
                    <a:pt x="277" y="1999"/>
                    <a:pt x="304" y="1980"/>
                  </a:cubicBezTo>
                  <a:cubicBezTo>
                    <a:pt x="894" y="1561"/>
                    <a:pt x="1446" y="764"/>
                    <a:pt x="909" y="72"/>
                  </a:cubicBezTo>
                  <a:cubicBezTo>
                    <a:pt x="869" y="21"/>
                    <a:pt x="821" y="1"/>
                    <a:pt x="7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8"/>
            <p:cNvSpPr/>
            <p:nvPr/>
          </p:nvSpPr>
          <p:spPr>
            <a:xfrm>
              <a:off x="3149900" y="3602375"/>
              <a:ext cx="17600" cy="48550"/>
            </a:xfrm>
            <a:custGeom>
              <a:rect b="b" l="l" r="r" t="t"/>
              <a:pathLst>
                <a:path extrusionOk="0" h="1942" w="704">
                  <a:moveTo>
                    <a:pt x="213" y="0"/>
                  </a:moveTo>
                  <a:cubicBezTo>
                    <a:pt x="109" y="0"/>
                    <a:pt x="10" y="72"/>
                    <a:pt x="8" y="204"/>
                  </a:cubicBezTo>
                  <a:cubicBezTo>
                    <a:pt x="1" y="703"/>
                    <a:pt x="125" y="1206"/>
                    <a:pt x="152" y="1705"/>
                  </a:cubicBezTo>
                  <a:cubicBezTo>
                    <a:pt x="159" y="1862"/>
                    <a:pt x="281" y="1942"/>
                    <a:pt x="402" y="1942"/>
                  </a:cubicBezTo>
                  <a:cubicBezTo>
                    <a:pt x="521" y="1942"/>
                    <a:pt x="640" y="1863"/>
                    <a:pt x="642" y="1705"/>
                  </a:cubicBezTo>
                  <a:cubicBezTo>
                    <a:pt x="645" y="1204"/>
                    <a:pt x="704" y="528"/>
                    <a:pt x="401" y="98"/>
                  </a:cubicBezTo>
                  <a:cubicBezTo>
                    <a:pt x="354" y="32"/>
                    <a:pt x="282"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8"/>
            <p:cNvSpPr/>
            <p:nvPr/>
          </p:nvSpPr>
          <p:spPr>
            <a:xfrm>
              <a:off x="5979075" y="3067525"/>
              <a:ext cx="52800" cy="84150"/>
            </a:xfrm>
            <a:custGeom>
              <a:rect b="b" l="l" r="r" t="t"/>
              <a:pathLst>
                <a:path extrusionOk="0" h="3366" w="2112">
                  <a:moveTo>
                    <a:pt x="231" y="1"/>
                  </a:moveTo>
                  <a:cubicBezTo>
                    <a:pt x="98" y="1"/>
                    <a:pt x="1" y="157"/>
                    <a:pt x="65" y="294"/>
                  </a:cubicBezTo>
                  <a:cubicBezTo>
                    <a:pt x="259" y="697"/>
                    <a:pt x="481" y="1066"/>
                    <a:pt x="598" y="1501"/>
                  </a:cubicBezTo>
                  <a:cubicBezTo>
                    <a:pt x="675" y="1793"/>
                    <a:pt x="701" y="2114"/>
                    <a:pt x="811" y="2378"/>
                  </a:cubicBezTo>
                  <a:cubicBezTo>
                    <a:pt x="825" y="2410"/>
                    <a:pt x="844" y="2433"/>
                    <a:pt x="867" y="2451"/>
                  </a:cubicBezTo>
                  <a:cubicBezTo>
                    <a:pt x="790" y="2670"/>
                    <a:pt x="728" y="2891"/>
                    <a:pt x="739" y="3135"/>
                  </a:cubicBezTo>
                  <a:cubicBezTo>
                    <a:pt x="745" y="3245"/>
                    <a:pt x="805" y="3310"/>
                    <a:pt x="903" y="3351"/>
                  </a:cubicBezTo>
                  <a:cubicBezTo>
                    <a:pt x="908" y="3352"/>
                    <a:pt x="911" y="3354"/>
                    <a:pt x="917" y="3355"/>
                  </a:cubicBezTo>
                  <a:cubicBezTo>
                    <a:pt x="934" y="3362"/>
                    <a:pt x="951" y="3366"/>
                    <a:pt x="969" y="3366"/>
                  </a:cubicBezTo>
                  <a:cubicBezTo>
                    <a:pt x="1236" y="3366"/>
                    <a:pt x="1564" y="2610"/>
                    <a:pt x="1651" y="2460"/>
                  </a:cubicBezTo>
                  <a:cubicBezTo>
                    <a:pt x="1831" y="2142"/>
                    <a:pt x="2112" y="1501"/>
                    <a:pt x="1853" y="1158"/>
                  </a:cubicBezTo>
                  <a:cubicBezTo>
                    <a:pt x="1804" y="1093"/>
                    <a:pt x="1727" y="1049"/>
                    <a:pt x="1651" y="1049"/>
                  </a:cubicBezTo>
                  <a:cubicBezTo>
                    <a:pt x="1600" y="1049"/>
                    <a:pt x="1550" y="1068"/>
                    <a:pt x="1508" y="1112"/>
                  </a:cubicBezTo>
                  <a:cubicBezTo>
                    <a:pt x="1354" y="1279"/>
                    <a:pt x="1223" y="1537"/>
                    <a:pt x="1121" y="1781"/>
                  </a:cubicBezTo>
                  <a:cubicBezTo>
                    <a:pt x="1097" y="1606"/>
                    <a:pt x="1055" y="1429"/>
                    <a:pt x="1017" y="1273"/>
                  </a:cubicBezTo>
                  <a:cubicBezTo>
                    <a:pt x="909" y="821"/>
                    <a:pt x="761" y="278"/>
                    <a:pt x="330" y="30"/>
                  </a:cubicBezTo>
                  <a:cubicBezTo>
                    <a:pt x="296" y="10"/>
                    <a:pt x="263" y="1"/>
                    <a:pt x="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8"/>
            <p:cNvSpPr/>
            <p:nvPr/>
          </p:nvSpPr>
          <p:spPr>
            <a:xfrm>
              <a:off x="5927800" y="3137650"/>
              <a:ext cx="28375" cy="44200"/>
            </a:xfrm>
            <a:custGeom>
              <a:rect b="b" l="l" r="r" t="t"/>
              <a:pathLst>
                <a:path extrusionOk="0" h="1768" w="1135">
                  <a:moveTo>
                    <a:pt x="324" y="0"/>
                  </a:moveTo>
                  <a:cubicBezTo>
                    <a:pt x="156" y="0"/>
                    <a:pt x="1" y="213"/>
                    <a:pt x="109" y="372"/>
                  </a:cubicBezTo>
                  <a:cubicBezTo>
                    <a:pt x="359" y="741"/>
                    <a:pt x="566" y="1039"/>
                    <a:pt x="578" y="1500"/>
                  </a:cubicBezTo>
                  <a:cubicBezTo>
                    <a:pt x="583" y="1679"/>
                    <a:pt x="722" y="1768"/>
                    <a:pt x="860" y="1768"/>
                  </a:cubicBezTo>
                  <a:cubicBezTo>
                    <a:pt x="998" y="1768"/>
                    <a:pt x="1134" y="1679"/>
                    <a:pt x="1132" y="1500"/>
                  </a:cubicBezTo>
                  <a:cubicBezTo>
                    <a:pt x="1126" y="918"/>
                    <a:pt x="925" y="384"/>
                    <a:pt x="442" y="39"/>
                  </a:cubicBezTo>
                  <a:cubicBezTo>
                    <a:pt x="404" y="12"/>
                    <a:pt x="364" y="0"/>
                    <a:pt x="3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8"/>
            <p:cNvSpPr/>
            <p:nvPr/>
          </p:nvSpPr>
          <p:spPr>
            <a:xfrm>
              <a:off x="4167975" y="3178100"/>
              <a:ext cx="47550" cy="77775"/>
            </a:xfrm>
            <a:custGeom>
              <a:rect b="b" l="l" r="r" t="t"/>
              <a:pathLst>
                <a:path extrusionOk="0" h="3111" w="1902">
                  <a:moveTo>
                    <a:pt x="1680" y="1"/>
                  </a:moveTo>
                  <a:cubicBezTo>
                    <a:pt x="1650" y="1"/>
                    <a:pt x="1619" y="8"/>
                    <a:pt x="1587" y="24"/>
                  </a:cubicBezTo>
                  <a:cubicBezTo>
                    <a:pt x="1107" y="266"/>
                    <a:pt x="720" y="915"/>
                    <a:pt x="498" y="1384"/>
                  </a:cubicBezTo>
                  <a:cubicBezTo>
                    <a:pt x="280" y="1838"/>
                    <a:pt x="0" y="2425"/>
                    <a:pt x="192" y="2930"/>
                  </a:cubicBezTo>
                  <a:cubicBezTo>
                    <a:pt x="232" y="3033"/>
                    <a:pt x="348" y="3110"/>
                    <a:pt x="456" y="3110"/>
                  </a:cubicBezTo>
                  <a:cubicBezTo>
                    <a:pt x="529" y="3110"/>
                    <a:pt x="599" y="3075"/>
                    <a:pt x="638" y="2989"/>
                  </a:cubicBezTo>
                  <a:cubicBezTo>
                    <a:pt x="850" y="2526"/>
                    <a:pt x="849" y="1997"/>
                    <a:pt x="1069" y="1529"/>
                  </a:cubicBezTo>
                  <a:cubicBezTo>
                    <a:pt x="1281" y="1083"/>
                    <a:pt x="1637" y="716"/>
                    <a:pt x="1839" y="277"/>
                  </a:cubicBezTo>
                  <a:cubicBezTo>
                    <a:pt x="1902" y="140"/>
                    <a:pt x="1809" y="1"/>
                    <a:pt x="16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8"/>
            <p:cNvSpPr/>
            <p:nvPr/>
          </p:nvSpPr>
          <p:spPr>
            <a:xfrm>
              <a:off x="4112925" y="3184250"/>
              <a:ext cx="59200" cy="75650"/>
            </a:xfrm>
            <a:custGeom>
              <a:rect b="b" l="l" r="r" t="t"/>
              <a:pathLst>
                <a:path extrusionOk="0" h="3026" w="2368">
                  <a:moveTo>
                    <a:pt x="1559" y="1"/>
                  </a:moveTo>
                  <a:cubicBezTo>
                    <a:pt x="1523" y="1"/>
                    <a:pt x="1485" y="18"/>
                    <a:pt x="1456" y="55"/>
                  </a:cubicBezTo>
                  <a:cubicBezTo>
                    <a:pt x="1106" y="524"/>
                    <a:pt x="1110" y="1238"/>
                    <a:pt x="1307" y="1870"/>
                  </a:cubicBezTo>
                  <a:cubicBezTo>
                    <a:pt x="1252" y="1793"/>
                    <a:pt x="1199" y="1714"/>
                    <a:pt x="1140" y="1639"/>
                  </a:cubicBezTo>
                  <a:cubicBezTo>
                    <a:pt x="942" y="1389"/>
                    <a:pt x="709" y="1132"/>
                    <a:pt x="429" y="978"/>
                  </a:cubicBezTo>
                  <a:cubicBezTo>
                    <a:pt x="390" y="956"/>
                    <a:pt x="349" y="946"/>
                    <a:pt x="311" y="946"/>
                  </a:cubicBezTo>
                  <a:cubicBezTo>
                    <a:pt x="140" y="946"/>
                    <a:pt x="1" y="1136"/>
                    <a:pt x="97" y="1312"/>
                  </a:cubicBezTo>
                  <a:cubicBezTo>
                    <a:pt x="249" y="1593"/>
                    <a:pt x="502" y="1826"/>
                    <a:pt x="730" y="2049"/>
                  </a:cubicBezTo>
                  <a:cubicBezTo>
                    <a:pt x="885" y="2198"/>
                    <a:pt x="1044" y="2466"/>
                    <a:pt x="1246" y="2560"/>
                  </a:cubicBezTo>
                  <a:cubicBezTo>
                    <a:pt x="1249" y="2561"/>
                    <a:pt x="1252" y="2563"/>
                    <a:pt x="1254" y="2564"/>
                  </a:cubicBezTo>
                  <a:cubicBezTo>
                    <a:pt x="1291" y="2593"/>
                    <a:pt x="1338" y="2608"/>
                    <a:pt x="1385" y="2608"/>
                  </a:cubicBezTo>
                  <a:cubicBezTo>
                    <a:pt x="1472" y="2608"/>
                    <a:pt x="1556" y="2556"/>
                    <a:pt x="1555" y="2451"/>
                  </a:cubicBezTo>
                  <a:lnTo>
                    <a:pt x="1555" y="2451"/>
                  </a:lnTo>
                  <a:cubicBezTo>
                    <a:pt x="1667" y="2650"/>
                    <a:pt x="1794" y="2826"/>
                    <a:pt x="1933" y="2958"/>
                  </a:cubicBezTo>
                  <a:cubicBezTo>
                    <a:pt x="1983" y="3005"/>
                    <a:pt x="2038" y="3026"/>
                    <a:pt x="2089" y="3026"/>
                  </a:cubicBezTo>
                  <a:cubicBezTo>
                    <a:pt x="2241" y="3026"/>
                    <a:pt x="2367" y="2852"/>
                    <a:pt x="2290" y="2682"/>
                  </a:cubicBezTo>
                  <a:cubicBezTo>
                    <a:pt x="1907" y="1843"/>
                    <a:pt x="1502" y="1094"/>
                    <a:pt x="1673" y="146"/>
                  </a:cubicBezTo>
                  <a:cubicBezTo>
                    <a:pt x="1688" y="58"/>
                    <a:pt x="1627" y="1"/>
                    <a:pt x="15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8"/>
            <p:cNvSpPr/>
            <p:nvPr/>
          </p:nvSpPr>
          <p:spPr>
            <a:xfrm>
              <a:off x="4202625" y="3470475"/>
              <a:ext cx="51375" cy="71475"/>
            </a:xfrm>
            <a:custGeom>
              <a:rect b="b" l="l" r="r" t="t"/>
              <a:pathLst>
                <a:path extrusionOk="0" h="2859" w="2055">
                  <a:moveTo>
                    <a:pt x="1196" y="1"/>
                  </a:moveTo>
                  <a:cubicBezTo>
                    <a:pt x="1114" y="1"/>
                    <a:pt x="1031" y="31"/>
                    <a:pt x="981" y="89"/>
                  </a:cubicBezTo>
                  <a:cubicBezTo>
                    <a:pt x="703" y="406"/>
                    <a:pt x="695" y="860"/>
                    <a:pt x="598" y="1258"/>
                  </a:cubicBezTo>
                  <a:cubicBezTo>
                    <a:pt x="492" y="1693"/>
                    <a:pt x="316" y="2112"/>
                    <a:pt x="92" y="2501"/>
                  </a:cubicBezTo>
                  <a:cubicBezTo>
                    <a:pt x="0" y="2661"/>
                    <a:pt x="134" y="2859"/>
                    <a:pt x="296" y="2859"/>
                  </a:cubicBezTo>
                  <a:cubicBezTo>
                    <a:pt x="334" y="2859"/>
                    <a:pt x="375" y="2848"/>
                    <a:pt x="414" y="2822"/>
                  </a:cubicBezTo>
                  <a:cubicBezTo>
                    <a:pt x="1147" y="2339"/>
                    <a:pt x="2055" y="922"/>
                    <a:pt x="1397" y="86"/>
                  </a:cubicBezTo>
                  <a:cubicBezTo>
                    <a:pt x="1351" y="28"/>
                    <a:pt x="1274" y="1"/>
                    <a:pt x="11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8"/>
            <p:cNvSpPr/>
            <p:nvPr/>
          </p:nvSpPr>
          <p:spPr>
            <a:xfrm>
              <a:off x="4185200" y="3462550"/>
              <a:ext cx="23500" cy="49525"/>
            </a:xfrm>
            <a:custGeom>
              <a:rect b="b" l="l" r="r" t="t"/>
              <a:pathLst>
                <a:path extrusionOk="0" h="1981" w="940">
                  <a:moveTo>
                    <a:pt x="318" y="0"/>
                  </a:moveTo>
                  <a:cubicBezTo>
                    <a:pt x="284" y="0"/>
                    <a:pt x="249" y="4"/>
                    <a:pt x="211" y="12"/>
                  </a:cubicBezTo>
                  <a:cubicBezTo>
                    <a:pt x="75" y="41"/>
                    <a:pt x="1" y="195"/>
                    <a:pt x="36" y="322"/>
                  </a:cubicBezTo>
                  <a:cubicBezTo>
                    <a:pt x="104" y="573"/>
                    <a:pt x="281" y="772"/>
                    <a:pt x="340" y="1036"/>
                  </a:cubicBezTo>
                  <a:cubicBezTo>
                    <a:pt x="402" y="1316"/>
                    <a:pt x="370" y="1684"/>
                    <a:pt x="535" y="1924"/>
                  </a:cubicBezTo>
                  <a:cubicBezTo>
                    <a:pt x="560" y="1962"/>
                    <a:pt x="597" y="1981"/>
                    <a:pt x="635" y="1981"/>
                  </a:cubicBezTo>
                  <a:cubicBezTo>
                    <a:pt x="673" y="1981"/>
                    <a:pt x="711" y="1962"/>
                    <a:pt x="736" y="1924"/>
                  </a:cubicBezTo>
                  <a:cubicBezTo>
                    <a:pt x="940" y="1629"/>
                    <a:pt x="882" y="1071"/>
                    <a:pt x="846" y="729"/>
                  </a:cubicBezTo>
                  <a:cubicBezTo>
                    <a:pt x="812" y="416"/>
                    <a:pt x="670" y="0"/>
                    <a:pt x="3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8"/>
            <p:cNvSpPr/>
            <p:nvPr/>
          </p:nvSpPr>
          <p:spPr>
            <a:xfrm>
              <a:off x="4249125" y="3500300"/>
              <a:ext cx="66050" cy="30900"/>
            </a:xfrm>
            <a:custGeom>
              <a:rect b="b" l="l" r="r" t="t"/>
              <a:pathLst>
                <a:path extrusionOk="0" h="1236" w="2642">
                  <a:moveTo>
                    <a:pt x="1737" y="1"/>
                  </a:moveTo>
                  <a:cubicBezTo>
                    <a:pt x="1075" y="1"/>
                    <a:pt x="443" y="401"/>
                    <a:pt x="77" y="984"/>
                  </a:cubicBezTo>
                  <a:cubicBezTo>
                    <a:pt x="1" y="1108"/>
                    <a:pt x="113" y="1236"/>
                    <a:pt x="230" y="1236"/>
                  </a:cubicBezTo>
                  <a:cubicBezTo>
                    <a:pt x="269" y="1236"/>
                    <a:pt x="308" y="1222"/>
                    <a:pt x="342" y="1188"/>
                  </a:cubicBezTo>
                  <a:cubicBezTo>
                    <a:pt x="649" y="886"/>
                    <a:pt x="1036" y="698"/>
                    <a:pt x="1451" y="698"/>
                  </a:cubicBezTo>
                  <a:cubicBezTo>
                    <a:pt x="1580" y="698"/>
                    <a:pt x="1711" y="716"/>
                    <a:pt x="1843" y="754"/>
                  </a:cubicBezTo>
                  <a:cubicBezTo>
                    <a:pt x="1966" y="788"/>
                    <a:pt x="2129" y="829"/>
                    <a:pt x="2275" y="829"/>
                  </a:cubicBezTo>
                  <a:cubicBezTo>
                    <a:pt x="2474" y="829"/>
                    <a:pt x="2642" y="754"/>
                    <a:pt x="2637" y="487"/>
                  </a:cubicBezTo>
                  <a:cubicBezTo>
                    <a:pt x="2633" y="363"/>
                    <a:pt x="2569" y="220"/>
                    <a:pt x="2451" y="166"/>
                  </a:cubicBezTo>
                  <a:cubicBezTo>
                    <a:pt x="2217" y="52"/>
                    <a:pt x="1975" y="1"/>
                    <a:pt x="17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8"/>
            <p:cNvSpPr/>
            <p:nvPr/>
          </p:nvSpPr>
          <p:spPr>
            <a:xfrm>
              <a:off x="2947075" y="4156550"/>
              <a:ext cx="44275" cy="49175"/>
            </a:xfrm>
            <a:custGeom>
              <a:rect b="b" l="l" r="r" t="t"/>
              <a:pathLst>
                <a:path extrusionOk="0" h="1967" w="1771">
                  <a:moveTo>
                    <a:pt x="328" y="0"/>
                  </a:moveTo>
                  <a:cubicBezTo>
                    <a:pt x="162" y="0"/>
                    <a:pt x="0" y="203"/>
                    <a:pt x="116" y="355"/>
                  </a:cubicBezTo>
                  <a:cubicBezTo>
                    <a:pt x="456" y="799"/>
                    <a:pt x="869" y="1226"/>
                    <a:pt x="1084" y="1751"/>
                  </a:cubicBezTo>
                  <a:cubicBezTo>
                    <a:pt x="1146" y="1900"/>
                    <a:pt x="1278" y="1967"/>
                    <a:pt x="1406" y="1967"/>
                  </a:cubicBezTo>
                  <a:cubicBezTo>
                    <a:pt x="1593" y="1967"/>
                    <a:pt x="1770" y="1822"/>
                    <a:pt x="1701" y="1580"/>
                  </a:cubicBezTo>
                  <a:cubicBezTo>
                    <a:pt x="1498" y="886"/>
                    <a:pt x="1106" y="228"/>
                    <a:pt x="383" y="8"/>
                  </a:cubicBezTo>
                  <a:cubicBezTo>
                    <a:pt x="365" y="3"/>
                    <a:pt x="346" y="0"/>
                    <a:pt x="3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8"/>
            <p:cNvSpPr/>
            <p:nvPr/>
          </p:nvSpPr>
          <p:spPr>
            <a:xfrm>
              <a:off x="2915975" y="4188250"/>
              <a:ext cx="47075" cy="28375"/>
            </a:xfrm>
            <a:custGeom>
              <a:rect b="b" l="l" r="r" t="t"/>
              <a:pathLst>
                <a:path extrusionOk="0" h="1135" w="1883">
                  <a:moveTo>
                    <a:pt x="317" y="1"/>
                  </a:moveTo>
                  <a:cubicBezTo>
                    <a:pt x="141" y="1"/>
                    <a:pt x="1" y="208"/>
                    <a:pt x="153" y="380"/>
                  </a:cubicBezTo>
                  <a:cubicBezTo>
                    <a:pt x="505" y="779"/>
                    <a:pt x="985" y="911"/>
                    <a:pt x="1458" y="1115"/>
                  </a:cubicBezTo>
                  <a:cubicBezTo>
                    <a:pt x="1490" y="1129"/>
                    <a:pt x="1521" y="1135"/>
                    <a:pt x="1551" y="1135"/>
                  </a:cubicBezTo>
                  <a:cubicBezTo>
                    <a:pt x="1747" y="1135"/>
                    <a:pt x="1883" y="868"/>
                    <a:pt x="1670" y="752"/>
                  </a:cubicBezTo>
                  <a:cubicBezTo>
                    <a:pt x="1269" y="531"/>
                    <a:pt x="833" y="347"/>
                    <a:pt x="473" y="59"/>
                  </a:cubicBezTo>
                  <a:cubicBezTo>
                    <a:pt x="423" y="18"/>
                    <a:pt x="369" y="1"/>
                    <a:pt x="3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8"/>
            <p:cNvSpPr/>
            <p:nvPr/>
          </p:nvSpPr>
          <p:spPr>
            <a:xfrm>
              <a:off x="3555875" y="3520575"/>
              <a:ext cx="422875" cy="117600"/>
            </a:xfrm>
            <a:custGeom>
              <a:rect b="b" l="l" r="r" t="t"/>
              <a:pathLst>
                <a:path extrusionOk="0" h="4704" w="16915">
                  <a:moveTo>
                    <a:pt x="13752" y="0"/>
                  </a:moveTo>
                  <a:cubicBezTo>
                    <a:pt x="12719" y="0"/>
                    <a:pt x="11698" y="147"/>
                    <a:pt x="11271" y="220"/>
                  </a:cubicBezTo>
                  <a:cubicBezTo>
                    <a:pt x="9927" y="452"/>
                    <a:pt x="8606" y="790"/>
                    <a:pt x="7266" y="1040"/>
                  </a:cubicBezTo>
                  <a:cubicBezTo>
                    <a:pt x="6448" y="1193"/>
                    <a:pt x="5625" y="1294"/>
                    <a:pt x="4809" y="1460"/>
                  </a:cubicBezTo>
                  <a:cubicBezTo>
                    <a:pt x="3659" y="1695"/>
                    <a:pt x="3464" y="2018"/>
                    <a:pt x="2646" y="2735"/>
                  </a:cubicBezTo>
                  <a:cubicBezTo>
                    <a:pt x="2546" y="2821"/>
                    <a:pt x="2510" y="2947"/>
                    <a:pt x="2519" y="3068"/>
                  </a:cubicBezTo>
                  <a:cubicBezTo>
                    <a:pt x="1837" y="3135"/>
                    <a:pt x="1150" y="3189"/>
                    <a:pt x="459" y="3233"/>
                  </a:cubicBezTo>
                  <a:cubicBezTo>
                    <a:pt x="43" y="3259"/>
                    <a:pt x="1" y="3779"/>
                    <a:pt x="364" y="3926"/>
                  </a:cubicBezTo>
                  <a:cubicBezTo>
                    <a:pt x="1774" y="4495"/>
                    <a:pt x="3304" y="4703"/>
                    <a:pt x="4854" y="4703"/>
                  </a:cubicBezTo>
                  <a:cubicBezTo>
                    <a:pt x="6736" y="4703"/>
                    <a:pt x="8646" y="4397"/>
                    <a:pt x="10406" y="4060"/>
                  </a:cubicBezTo>
                  <a:cubicBezTo>
                    <a:pt x="11704" y="3812"/>
                    <a:pt x="12991" y="3502"/>
                    <a:pt x="14283" y="3219"/>
                  </a:cubicBezTo>
                  <a:cubicBezTo>
                    <a:pt x="15116" y="3036"/>
                    <a:pt x="16258" y="2734"/>
                    <a:pt x="16517" y="1785"/>
                  </a:cubicBezTo>
                  <a:cubicBezTo>
                    <a:pt x="16915" y="338"/>
                    <a:pt x="15319" y="0"/>
                    <a:pt x="137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8"/>
            <p:cNvSpPr/>
            <p:nvPr/>
          </p:nvSpPr>
          <p:spPr>
            <a:xfrm>
              <a:off x="5002025" y="2687975"/>
              <a:ext cx="174125" cy="263275"/>
            </a:xfrm>
            <a:custGeom>
              <a:rect b="b" l="l" r="r" t="t"/>
              <a:pathLst>
                <a:path extrusionOk="0" h="10531" w="6965">
                  <a:moveTo>
                    <a:pt x="3019" y="1"/>
                  </a:moveTo>
                  <a:cubicBezTo>
                    <a:pt x="2436" y="1"/>
                    <a:pt x="1497" y="385"/>
                    <a:pt x="1" y="1740"/>
                  </a:cubicBezTo>
                  <a:cubicBezTo>
                    <a:pt x="1" y="1740"/>
                    <a:pt x="459" y="7491"/>
                    <a:pt x="459" y="10378"/>
                  </a:cubicBezTo>
                  <a:cubicBezTo>
                    <a:pt x="459" y="10486"/>
                    <a:pt x="898" y="10531"/>
                    <a:pt x="1488" y="10531"/>
                  </a:cubicBezTo>
                  <a:cubicBezTo>
                    <a:pt x="2666" y="10531"/>
                    <a:pt x="4446" y="10351"/>
                    <a:pt x="4535" y="10136"/>
                  </a:cubicBezTo>
                  <a:cubicBezTo>
                    <a:pt x="4670" y="9814"/>
                    <a:pt x="5589" y="4414"/>
                    <a:pt x="6964" y="2065"/>
                  </a:cubicBezTo>
                  <a:lnTo>
                    <a:pt x="5750" y="1364"/>
                  </a:lnTo>
                  <a:cubicBezTo>
                    <a:pt x="5750" y="1364"/>
                    <a:pt x="4399" y="5360"/>
                    <a:pt x="3939" y="5493"/>
                  </a:cubicBezTo>
                  <a:cubicBezTo>
                    <a:pt x="3933" y="5494"/>
                    <a:pt x="3927" y="5495"/>
                    <a:pt x="3921" y="5495"/>
                  </a:cubicBezTo>
                  <a:cubicBezTo>
                    <a:pt x="3493" y="5495"/>
                    <a:pt x="3939" y="660"/>
                    <a:pt x="3939" y="660"/>
                  </a:cubicBezTo>
                  <a:cubicBezTo>
                    <a:pt x="3939" y="660"/>
                    <a:pt x="3784" y="1"/>
                    <a:pt x="30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8"/>
            <p:cNvSpPr/>
            <p:nvPr/>
          </p:nvSpPr>
          <p:spPr>
            <a:xfrm>
              <a:off x="5001950" y="2688000"/>
              <a:ext cx="174200" cy="257775"/>
            </a:xfrm>
            <a:custGeom>
              <a:rect b="b" l="l" r="r" t="t"/>
              <a:pathLst>
                <a:path extrusionOk="0" h="10311" w="6968">
                  <a:moveTo>
                    <a:pt x="3020" y="0"/>
                  </a:moveTo>
                  <a:cubicBezTo>
                    <a:pt x="2436" y="0"/>
                    <a:pt x="1496" y="385"/>
                    <a:pt x="1" y="1739"/>
                  </a:cubicBezTo>
                  <a:cubicBezTo>
                    <a:pt x="1" y="1739"/>
                    <a:pt x="24" y="2012"/>
                    <a:pt x="58" y="2470"/>
                  </a:cubicBezTo>
                  <a:cubicBezTo>
                    <a:pt x="615" y="2381"/>
                    <a:pt x="1166" y="2275"/>
                    <a:pt x="1695" y="2241"/>
                  </a:cubicBezTo>
                  <a:cubicBezTo>
                    <a:pt x="2055" y="3914"/>
                    <a:pt x="2890" y="5466"/>
                    <a:pt x="3307" y="7078"/>
                  </a:cubicBezTo>
                  <a:cubicBezTo>
                    <a:pt x="3576" y="8155"/>
                    <a:pt x="3833" y="9232"/>
                    <a:pt x="4089" y="10310"/>
                  </a:cubicBezTo>
                  <a:cubicBezTo>
                    <a:pt x="4346" y="10257"/>
                    <a:pt x="4514" y="10198"/>
                    <a:pt x="4538" y="10136"/>
                  </a:cubicBezTo>
                  <a:cubicBezTo>
                    <a:pt x="4673" y="9813"/>
                    <a:pt x="5592" y="4413"/>
                    <a:pt x="6967" y="2064"/>
                  </a:cubicBezTo>
                  <a:lnTo>
                    <a:pt x="5753" y="1364"/>
                  </a:lnTo>
                  <a:cubicBezTo>
                    <a:pt x="5753" y="1364"/>
                    <a:pt x="4402" y="5359"/>
                    <a:pt x="3942" y="5493"/>
                  </a:cubicBezTo>
                  <a:cubicBezTo>
                    <a:pt x="3936" y="5495"/>
                    <a:pt x="3930" y="5496"/>
                    <a:pt x="3925" y="5496"/>
                  </a:cubicBezTo>
                  <a:cubicBezTo>
                    <a:pt x="3496" y="5496"/>
                    <a:pt x="3942" y="661"/>
                    <a:pt x="3942" y="661"/>
                  </a:cubicBezTo>
                  <a:cubicBezTo>
                    <a:pt x="3942" y="661"/>
                    <a:pt x="3786" y="0"/>
                    <a:pt x="30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8"/>
            <p:cNvSpPr/>
            <p:nvPr/>
          </p:nvSpPr>
          <p:spPr>
            <a:xfrm>
              <a:off x="5012575" y="2733950"/>
              <a:ext cx="18225" cy="205050"/>
            </a:xfrm>
            <a:custGeom>
              <a:rect b="b" l="l" r="r" t="t"/>
              <a:pathLst>
                <a:path extrusionOk="0" h="8202" w="729">
                  <a:moveTo>
                    <a:pt x="433" y="1"/>
                  </a:moveTo>
                  <a:cubicBezTo>
                    <a:pt x="413" y="1"/>
                    <a:pt x="396" y="12"/>
                    <a:pt x="393" y="37"/>
                  </a:cubicBezTo>
                  <a:cubicBezTo>
                    <a:pt x="1" y="2720"/>
                    <a:pt x="620" y="5497"/>
                    <a:pt x="527" y="8194"/>
                  </a:cubicBezTo>
                  <a:cubicBezTo>
                    <a:pt x="527" y="8199"/>
                    <a:pt x="531" y="8202"/>
                    <a:pt x="536" y="8202"/>
                  </a:cubicBezTo>
                  <a:cubicBezTo>
                    <a:pt x="540" y="8202"/>
                    <a:pt x="544" y="8199"/>
                    <a:pt x="544" y="8194"/>
                  </a:cubicBezTo>
                  <a:cubicBezTo>
                    <a:pt x="728" y="5502"/>
                    <a:pt x="75" y="2742"/>
                    <a:pt x="489" y="65"/>
                  </a:cubicBezTo>
                  <a:cubicBezTo>
                    <a:pt x="495" y="26"/>
                    <a:pt x="462" y="1"/>
                    <a:pt x="4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8"/>
            <p:cNvSpPr/>
            <p:nvPr/>
          </p:nvSpPr>
          <p:spPr>
            <a:xfrm>
              <a:off x="5025700" y="2803125"/>
              <a:ext cx="18375" cy="88200"/>
            </a:xfrm>
            <a:custGeom>
              <a:rect b="b" l="l" r="r" t="t"/>
              <a:pathLst>
                <a:path extrusionOk="0" h="3528" w="735">
                  <a:moveTo>
                    <a:pt x="402" y="1"/>
                  </a:moveTo>
                  <a:cubicBezTo>
                    <a:pt x="330" y="1"/>
                    <a:pt x="265" y="102"/>
                    <a:pt x="232" y="149"/>
                  </a:cubicBezTo>
                  <a:cubicBezTo>
                    <a:pt x="1" y="475"/>
                    <a:pt x="75" y="935"/>
                    <a:pt x="226" y="1269"/>
                  </a:cubicBezTo>
                  <a:cubicBezTo>
                    <a:pt x="241" y="1307"/>
                    <a:pt x="271" y="1323"/>
                    <a:pt x="303" y="1323"/>
                  </a:cubicBezTo>
                  <a:cubicBezTo>
                    <a:pt x="365" y="1323"/>
                    <a:pt x="434" y="1264"/>
                    <a:pt x="411" y="1192"/>
                  </a:cubicBezTo>
                  <a:cubicBezTo>
                    <a:pt x="408" y="1180"/>
                    <a:pt x="403" y="1168"/>
                    <a:pt x="400" y="1156"/>
                  </a:cubicBezTo>
                  <a:cubicBezTo>
                    <a:pt x="393" y="1134"/>
                    <a:pt x="371" y="1112"/>
                    <a:pt x="345" y="1112"/>
                  </a:cubicBezTo>
                  <a:cubicBezTo>
                    <a:pt x="344" y="1112"/>
                    <a:pt x="343" y="1112"/>
                    <a:pt x="343" y="1112"/>
                  </a:cubicBezTo>
                  <a:cubicBezTo>
                    <a:pt x="385" y="923"/>
                    <a:pt x="359" y="738"/>
                    <a:pt x="273" y="555"/>
                  </a:cubicBezTo>
                  <a:cubicBezTo>
                    <a:pt x="255" y="388"/>
                    <a:pt x="269" y="305"/>
                    <a:pt x="312" y="305"/>
                  </a:cubicBezTo>
                  <a:cubicBezTo>
                    <a:pt x="354" y="305"/>
                    <a:pt x="425" y="384"/>
                    <a:pt x="523" y="540"/>
                  </a:cubicBezTo>
                  <a:cubicBezTo>
                    <a:pt x="562" y="840"/>
                    <a:pt x="568" y="1145"/>
                    <a:pt x="575" y="1446"/>
                  </a:cubicBezTo>
                  <a:cubicBezTo>
                    <a:pt x="592" y="2134"/>
                    <a:pt x="607" y="2823"/>
                    <a:pt x="642" y="3511"/>
                  </a:cubicBezTo>
                  <a:cubicBezTo>
                    <a:pt x="643" y="3522"/>
                    <a:pt x="651" y="3527"/>
                    <a:pt x="660" y="3527"/>
                  </a:cubicBezTo>
                  <a:cubicBezTo>
                    <a:pt x="668" y="3527"/>
                    <a:pt x="675" y="3522"/>
                    <a:pt x="675" y="3511"/>
                  </a:cubicBezTo>
                  <a:cubicBezTo>
                    <a:pt x="680" y="2823"/>
                    <a:pt x="734" y="2133"/>
                    <a:pt x="701" y="1446"/>
                  </a:cubicBezTo>
                  <a:cubicBezTo>
                    <a:pt x="684" y="1114"/>
                    <a:pt x="721" y="286"/>
                    <a:pt x="465" y="31"/>
                  </a:cubicBezTo>
                  <a:cubicBezTo>
                    <a:pt x="444" y="9"/>
                    <a:pt x="422" y="1"/>
                    <a:pt x="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8"/>
            <p:cNvSpPr/>
            <p:nvPr/>
          </p:nvSpPr>
          <p:spPr>
            <a:xfrm>
              <a:off x="5029275" y="2729250"/>
              <a:ext cx="13475" cy="69375"/>
            </a:xfrm>
            <a:custGeom>
              <a:rect b="b" l="l" r="r" t="t"/>
              <a:pathLst>
                <a:path extrusionOk="0" h="2775" w="539">
                  <a:moveTo>
                    <a:pt x="321" y="0"/>
                  </a:moveTo>
                  <a:cubicBezTo>
                    <a:pt x="288" y="0"/>
                    <a:pt x="256" y="22"/>
                    <a:pt x="259" y="65"/>
                  </a:cubicBezTo>
                  <a:cubicBezTo>
                    <a:pt x="295" y="626"/>
                    <a:pt x="304" y="1189"/>
                    <a:pt x="315" y="1750"/>
                  </a:cubicBezTo>
                  <a:cubicBezTo>
                    <a:pt x="318" y="1863"/>
                    <a:pt x="390" y="2608"/>
                    <a:pt x="228" y="2627"/>
                  </a:cubicBezTo>
                  <a:cubicBezTo>
                    <a:pt x="136" y="2636"/>
                    <a:pt x="70" y="2706"/>
                    <a:pt x="4" y="2760"/>
                  </a:cubicBezTo>
                  <a:cubicBezTo>
                    <a:pt x="1" y="2765"/>
                    <a:pt x="3" y="2775"/>
                    <a:pt x="9" y="2775"/>
                  </a:cubicBezTo>
                  <a:cubicBezTo>
                    <a:pt x="10" y="2775"/>
                    <a:pt x="11" y="2775"/>
                    <a:pt x="12" y="2774"/>
                  </a:cubicBezTo>
                  <a:cubicBezTo>
                    <a:pt x="104" y="2746"/>
                    <a:pt x="196" y="2732"/>
                    <a:pt x="290" y="2732"/>
                  </a:cubicBezTo>
                  <a:cubicBezTo>
                    <a:pt x="307" y="2732"/>
                    <a:pt x="325" y="2732"/>
                    <a:pt x="342" y="2733"/>
                  </a:cubicBezTo>
                  <a:cubicBezTo>
                    <a:pt x="366" y="2733"/>
                    <a:pt x="395" y="2716"/>
                    <a:pt x="398" y="2689"/>
                  </a:cubicBezTo>
                  <a:cubicBezTo>
                    <a:pt x="538" y="1847"/>
                    <a:pt x="442" y="915"/>
                    <a:pt x="393" y="65"/>
                  </a:cubicBezTo>
                  <a:cubicBezTo>
                    <a:pt x="390" y="22"/>
                    <a:pt x="355" y="0"/>
                    <a:pt x="3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8"/>
            <p:cNvSpPr/>
            <p:nvPr/>
          </p:nvSpPr>
          <p:spPr>
            <a:xfrm>
              <a:off x="5029900" y="2878450"/>
              <a:ext cx="19650" cy="68000"/>
            </a:xfrm>
            <a:custGeom>
              <a:rect b="b" l="l" r="r" t="t"/>
              <a:pathLst>
                <a:path extrusionOk="0" h="2720" w="786">
                  <a:moveTo>
                    <a:pt x="80" y="1"/>
                  </a:moveTo>
                  <a:cubicBezTo>
                    <a:pt x="67" y="1"/>
                    <a:pt x="54" y="10"/>
                    <a:pt x="55" y="26"/>
                  </a:cubicBezTo>
                  <a:cubicBezTo>
                    <a:pt x="61" y="433"/>
                    <a:pt x="1" y="935"/>
                    <a:pt x="191" y="1313"/>
                  </a:cubicBezTo>
                  <a:cubicBezTo>
                    <a:pt x="417" y="1758"/>
                    <a:pt x="423" y="2239"/>
                    <a:pt x="625" y="2679"/>
                  </a:cubicBezTo>
                  <a:cubicBezTo>
                    <a:pt x="638" y="2707"/>
                    <a:pt x="665" y="2719"/>
                    <a:pt x="693" y="2719"/>
                  </a:cubicBezTo>
                  <a:cubicBezTo>
                    <a:pt x="738" y="2719"/>
                    <a:pt x="786" y="2687"/>
                    <a:pt x="781" y="2636"/>
                  </a:cubicBezTo>
                  <a:cubicBezTo>
                    <a:pt x="689" y="1714"/>
                    <a:pt x="268" y="926"/>
                    <a:pt x="105" y="23"/>
                  </a:cubicBezTo>
                  <a:cubicBezTo>
                    <a:pt x="102" y="8"/>
                    <a:pt x="91" y="1"/>
                    <a:pt x="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8"/>
            <p:cNvSpPr/>
            <p:nvPr/>
          </p:nvSpPr>
          <p:spPr>
            <a:xfrm>
              <a:off x="5053675" y="2820725"/>
              <a:ext cx="12475" cy="114725"/>
            </a:xfrm>
            <a:custGeom>
              <a:rect b="b" l="l" r="r" t="t"/>
              <a:pathLst>
                <a:path extrusionOk="0" h="4589" w="499">
                  <a:moveTo>
                    <a:pt x="458" y="1"/>
                  </a:moveTo>
                  <a:cubicBezTo>
                    <a:pt x="446" y="1"/>
                    <a:pt x="433" y="9"/>
                    <a:pt x="432" y="27"/>
                  </a:cubicBezTo>
                  <a:cubicBezTo>
                    <a:pt x="367" y="1511"/>
                    <a:pt x="1" y="3050"/>
                    <a:pt x="161" y="4532"/>
                  </a:cubicBezTo>
                  <a:cubicBezTo>
                    <a:pt x="165" y="4569"/>
                    <a:pt x="197" y="4588"/>
                    <a:pt x="227" y="4588"/>
                  </a:cubicBezTo>
                  <a:cubicBezTo>
                    <a:pt x="256" y="4588"/>
                    <a:pt x="283" y="4570"/>
                    <a:pt x="279" y="4532"/>
                  </a:cubicBezTo>
                  <a:cubicBezTo>
                    <a:pt x="152" y="3053"/>
                    <a:pt x="499" y="1518"/>
                    <a:pt x="483" y="27"/>
                  </a:cubicBezTo>
                  <a:cubicBezTo>
                    <a:pt x="483" y="9"/>
                    <a:pt x="471" y="1"/>
                    <a:pt x="4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8"/>
            <p:cNvSpPr/>
            <p:nvPr/>
          </p:nvSpPr>
          <p:spPr>
            <a:xfrm>
              <a:off x="5047625" y="2755950"/>
              <a:ext cx="7250" cy="66075"/>
            </a:xfrm>
            <a:custGeom>
              <a:rect b="b" l="l" r="r" t="t"/>
              <a:pathLst>
                <a:path extrusionOk="0" h="2643" w="290">
                  <a:moveTo>
                    <a:pt x="208" y="0"/>
                  </a:moveTo>
                  <a:cubicBezTo>
                    <a:pt x="204" y="0"/>
                    <a:pt x="200" y="2"/>
                    <a:pt x="199" y="7"/>
                  </a:cubicBezTo>
                  <a:cubicBezTo>
                    <a:pt x="1" y="857"/>
                    <a:pt x="125" y="1724"/>
                    <a:pt x="116" y="2586"/>
                  </a:cubicBezTo>
                  <a:cubicBezTo>
                    <a:pt x="116" y="2624"/>
                    <a:pt x="144" y="2643"/>
                    <a:pt x="173" y="2643"/>
                  </a:cubicBezTo>
                  <a:cubicBezTo>
                    <a:pt x="202" y="2643"/>
                    <a:pt x="232" y="2624"/>
                    <a:pt x="234" y="2586"/>
                  </a:cubicBezTo>
                  <a:cubicBezTo>
                    <a:pt x="290" y="1724"/>
                    <a:pt x="78" y="871"/>
                    <a:pt x="216" y="10"/>
                  </a:cubicBezTo>
                  <a:cubicBezTo>
                    <a:pt x="218" y="4"/>
                    <a:pt x="213" y="0"/>
                    <a:pt x="2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8"/>
            <p:cNvSpPr/>
            <p:nvPr/>
          </p:nvSpPr>
          <p:spPr>
            <a:xfrm>
              <a:off x="5075800" y="2831600"/>
              <a:ext cx="11325" cy="110575"/>
            </a:xfrm>
            <a:custGeom>
              <a:rect b="b" l="l" r="r" t="t"/>
              <a:pathLst>
                <a:path extrusionOk="0" h="4423" w="453">
                  <a:moveTo>
                    <a:pt x="217" y="1"/>
                  </a:moveTo>
                  <a:cubicBezTo>
                    <a:pt x="194" y="1"/>
                    <a:pt x="171" y="17"/>
                    <a:pt x="170" y="49"/>
                  </a:cubicBezTo>
                  <a:cubicBezTo>
                    <a:pt x="150" y="829"/>
                    <a:pt x="182" y="1609"/>
                    <a:pt x="160" y="2388"/>
                  </a:cubicBezTo>
                  <a:cubicBezTo>
                    <a:pt x="140" y="3069"/>
                    <a:pt x="1" y="3713"/>
                    <a:pt x="117" y="4392"/>
                  </a:cubicBezTo>
                  <a:cubicBezTo>
                    <a:pt x="121" y="4413"/>
                    <a:pt x="137" y="4422"/>
                    <a:pt x="154" y="4422"/>
                  </a:cubicBezTo>
                  <a:cubicBezTo>
                    <a:pt x="176" y="4422"/>
                    <a:pt x="200" y="4407"/>
                    <a:pt x="200" y="4380"/>
                  </a:cubicBezTo>
                  <a:cubicBezTo>
                    <a:pt x="176" y="2925"/>
                    <a:pt x="453" y="1519"/>
                    <a:pt x="270" y="49"/>
                  </a:cubicBezTo>
                  <a:cubicBezTo>
                    <a:pt x="267" y="17"/>
                    <a:pt x="242" y="1"/>
                    <a:pt x="2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8"/>
            <p:cNvSpPr/>
            <p:nvPr/>
          </p:nvSpPr>
          <p:spPr>
            <a:xfrm>
              <a:off x="4555750" y="2035300"/>
              <a:ext cx="1042525" cy="817100"/>
            </a:xfrm>
            <a:custGeom>
              <a:rect b="b" l="l" r="r" t="t"/>
              <a:pathLst>
                <a:path extrusionOk="0" h="32684" w="41701">
                  <a:moveTo>
                    <a:pt x="18441" y="0"/>
                  </a:moveTo>
                  <a:cubicBezTo>
                    <a:pt x="16849" y="0"/>
                    <a:pt x="15143" y="1320"/>
                    <a:pt x="14611" y="2823"/>
                  </a:cubicBezTo>
                  <a:cubicBezTo>
                    <a:pt x="14182" y="2793"/>
                    <a:pt x="13725" y="2776"/>
                    <a:pt x="13252" y="2776"/>
                  </a:cubicBezTo>
                  <a:cubicBezTo>
                    <a:pt x="10072" y="2776"/>
                    <a:pt x="6162" y="3562"/>
                    <a:pt x="5134" y="6785"/>
                  </a:cubicBezTo>
                  <a:cubicBezTo>
                    <a:pt x="4648" y="8308"/>
                    <a:pt x="5565" y="9252"/>
                    <a:pt x="6850" y="9846"/>
                  </a:cubicBezTo>
                  <a:cubicBezTo>
                    <a:pt x="5073" y="10025"/>
                    <a:pt x="3395" y="10681"/>
                    <a:pt x="2080" y="11973"/>
                  </a:cubicBezTo>
                  <a:cubicBezTo>
                    <a:pt x="837" y="13196"/>
                    <a:pt x="1" y="15578"/>
                    <a:pt x="907" y="17200"/>
                  </a:cubicBezTo>
                  <a:cubicBezTo>
                    <a:pt x="1478" y="18222"/>
                    <a:pt x="2687" y="18569"/>
                    <a:pt x="4065" y="18569"/>
                  </a:cubicBezTo>
                  <a:cubicBezTo>
                    <a:pt x="4124" y="18569"/>
                    <a:pt x="4184" y="18568"/>
                    <a:pt x="4243" y="18567"/>
                  </a:cubicBezTo>
                  <a:lnTo>
                    <a:pt x="4243" y="18567"/>
                  </a:lnTo>
                  <a:cubicBezTo>
                    <a:pt x="3045" y="19074"/>
                    <a:pt x="1934" y="19763"/>
                    <a:pt x="1212" y="20889"/>
                  </a:cubicBezTo>
                  <a:cubicBezTo>
                    <a:pt x="345" y="22242"/>
                    <a:pt x="1087" y="23965"/>
                    <a:pt x="2154" y="24942"/>
                  </a:cubicBezTo>
                  <a:cubicBezTo>
                    <a:pt x="2750" y="25488"/>
                    <a:pt x="3471" y="25712"/>
                    <a:pt x="4245" y="25712"/>
                  </a:cubicBezTo>
                  <a:cubicBezTo>
                    <a:pt x="5145" y="25712"/>
                    <a:pt x="6117" y="25409"/>
                    <a:pt x="7049" y="24957"/>
                  </a:cubicBezTo>
                  <a:lnTo>
                    <a:pt x="7049" y="24957"/>
                  </a:lnTo>
                  <a:cubicBezTo>
                    <a:pt x="5238" y="27406"/>
                    <a:pt x="4400" y="30281"/>
                    <a:pt x="7986" y="32056"/>
                  </a:cubicBezTo>
                  <a:cubicBezTo>
                    <a:pt x="8868" y="32493"/>
                    <a:pt x="9762" y="32683"/>
                    <a:pt x="10653" y="32683"/>
                  </a:cubicBezTo>
                  <a:cubicBezTo>
                    <a:pt x="13900" y="32683"/>
                    <a:pt x="17105" y="30155"/>
                    <a:pt x="19473" y="27790"/>
                  </a:cubicBezTo>
                  <a:cubicBezTo>
                    <a:pt x="20969" y="30081"/>
                    <a:pt x="23873" y="31347"/>
                    <a:pt x="26768" y="31578"/>
                  </a:cubicBezTo>
                  <a:cubicBezTo>
                    <a:pt x="26974" y="31595"/>
                    <a:pt x="27181" y="31603"/>
                    <a:pt x="27389" y="31603"/>
                  </a:cubicBezTo>
                  <a:cubicBezTo>
                    <a:pt x="29493" y="31603"/>
                    <a:pt x="31614" y="30766"/>
                    <a:pt x="33178" y="29395"/>
                  </a:cubicBezTo>
                  <a:cubicBezTo>
                    <a:pt x="35074" y="27732"/>
                    <a:pt x="34829" y="25311"/>
                    <a:pt x="33636" y="23361"/>
                  </a:cubicBezTo>
                  <a:lnTo>
                    <a:pt x="33636" y="23361"/>
                  </a:lnTo>
                  <a:cubicBezTo>
                    <a:pt x="34244" y="23574"/>
                    <a:pt x="34980" y="23680"/>
                    <a:pt x="35753" y="23680"/>
                  </a:cubicBezTo>
                  <a:cubicBezTo>
                    <a:pt x="38113" y="23680"/>
                    <a:pt x="40824" y="22687"/>
                    <a:pt x="41334" y="20675"/>
                  </a:cubicBezTo>
                  <a:cubicBezTo>
                    <a:pt x="41701" y="19224"/>
                    <a:pt x="40350" y="18791"/>
                    <a:pt x="38892" y="18791"/>
                  </a:cubicBezTo>
                  <a:cubicBezTo>
                    <a:pt x="38088" y="18791"/>
                    <a:pt x="37252" y="18923"/>
                    <a:pt x="36653" y="19087"/>
                  </a:cubicBezTo>
                  <a:cubicBezTo>
                    <a:pt x="35741" y="18325"/>
                    <a:pt x="35691" y="17318"/>
                    <a:pt x="35673" y="16149"/>
                  </a:cubicBezTo>
                  <a:cubicBezTo>
                    <a:pt x="35673" y="16094"/>
                    <a:pt x="35653" y="16056"/>
                    <a:pt x="35623" y="16031"/>
                  </a:cubicBezTo>
                  <a:cubicBezTo>
                    <a:pt x="37473" y="15656"/>
                    <a:pt x="39020" y="13709"/>
                    <a:pt x="37843" y="11828"/>
                  </a:cubicBezTo>
                  <a:cubicBezTo>
                    <a:pt x="37479" y="11243"/>
                    <a:pt x="36773" y="11026"/>
                    <a:pt x="35989" y="11026"/>
                  </a:cubicBezTo>
                  <a:cubicBezTo>
                    <a:pt x="35576" y="11026"/>
                    <a:pt x="35143" y="11086"/>
                    <a:pt x="34725" y="11183"/>
                  </a:cubicBezTo>
                  <a:cubicBezTo>
                    <a:pt x="35355" y="10271"/>
                    <a:pt x="34387" y="8366"/>
                    <a:pt x="33831" y="7676"/>
                  </a:cubicBezTo>
                  <a:cubicBezTo>
                    <a:pt x="33307" y="7029"/>
                    <a:pt x="32589" y="6786"/>
                    <a:pt x="31811" y="6786"/>
                  </a:cubicBezTo>
                  <a:cubicBezTo>
                    <a:pt x="31291" y="6786"/>
                    <a:pt x="30744" y="6894"/>
                    <a:pt x="30212" y="7063"/>
                  </a:cubicBezTo>
                  <a:cubicBezTo>
                    <a:pt x="30311" y="5481"/>
                    <a:pt x="29911" y="3915"/>
                    <a:pt x="28533" y="2954"/>
                  </a:cubicBezTo>
                  <a:cubicBezTo>
                    <a:pt x="27780" y="2429"/>
                    <a:pt x="26847" y="2192"/>
                    <a:pt x="25886" y="2192"/>
                  </a:cubicBezTo>
                  <a:cubicBezTo>
                    <a:pt x="24346" y="2192"/>
                    <a:pt x="22736" y="2803"/>
                    <a:pt x="21691" y="3822"/>
                  </a:cubicBezTo>
                  <a:cubicBezTo>
                    <a:pt x="21494" y="2455"/>
                    <a:pt x="20789" y="1056"/>
                    <a:pt x="19883" y="436"/>
                  </a:cubicBezTo>
                  <a:cubicBezTo>
                    <a:pt x="19441" y="133"/>
                    <a:pt x="18947" y="0"/>
                    <a:pt x="184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8"/>
            <p:cNvSpPr/>
            <p:nvPr/>
          </p:nvSpPr>
          <p:spPr>
            <a:xfrm>
              <a:off x="4555800" y="2040400"/>
              <a:ext cx="433225" cy="616725"/>
            </a:xfrm>
            <a:custGeom>
              <a:rect b="b" l="l" r="r" t="t"/>
              <a:pathLst>
                <a:path extrusionOk="0" h="24669" w="17329">
                  <a:moveTo>
                    <a:pt x="17328" y="1"/>
                  </a:moveTo>
                  <a:lnTo>
                    <a:pt x="17328" y="1"/>
                  </a:lnTo>
                  <a:cubicBezTo>
                    <a:pt x="16120" y="424"/>
                    <a:pt x="15019" y="1466"/>
                    <a:pt x="14610" y="2619"/>
                  </a:cubicBezTo>
                  <a:cubicBezTo>
                    <a:pt x="14182" y="2589"/>
                    <a:pt x="13725" y="2572"/>
                    <a:pt x="13253" y="2572"/>
                  </a:cubicBezTo>
                  <a:cubicBezTo>
                    <a:pt x="10072" y="2572"/>
                    <a:pt x="6162" y="3359"/>
                    <a:pt x="5133" y="6581"/>
                  </a:cubicBezTo>
                  <a:cubicBezTo>
                    <a:pt x="4648" y="8106"/>
                    <a:pt x="5564" y="9048"/>
                    <a:pt x="6850" y="9642"/>
                  </a:cubicBezTo>
                  <a:cubicBezTo>
                    <a:pt x="5073" y="9822"/>
                    <a:pt x="3394" y="10477"/>
                    <a:pt x="2080" y="11769"/>
                  </a:cubicBezTo>
                  <a:cubicBezTo>
                    <a:pt x="837" y="12992"/>
                    <a:pt x="0" y="15374"/>
                    <a:pt x="906" y="16996"/>
                  </a:cubicBezTo>
                  <a:cubicBezTo>
                    <a:pt x="1478" y="18018"/>
                    <a:pt x="2686" y="18365"/>
                    <a:pt x="4065" y="18365"/>
                  </a:cubicBezTo>
                  <a:cubicBezTo>
                    <a:pt x="4124" y="18365"/>
                    <a:pt x="4183" y="18364"/>
                    <a:pt x="4243" y="18363"/>
                  </a:cubicBezTo>
                  <a:lnTo>
                    <a:pt x="4243" y="18363"/>
                  </a:lnTo>
                  <a:cubicBezTo>
                    <a:pt x="3045" y="18870"/>
                    <a:pt x="1933" y="19559"/>
                    <a:pt x="1213" y="20685"/>
                  </a:cubicBezTo>
                  <a:cubicBezTo>
                    <a:pt x="366" y="22006"/>
                    <a:pt x="1054" y="23681"/>
                    <a:pt x="2083" y="24668"/>
                  </a:cubicBezTo>
                  <a:cubicBezTo>
                    <a:pt x="2163" y="24608"/>
                    <a:pt x="2242" y="24543"/>
                    <a:pt x="2328" y="24482"/>
                  </a:cubicBezTo>
                  <a:cubicBezTo>
                    <a:pt x="3808" y="23469"/>
                    <a:pt x="6853" y="22611"/>
                    <a:pt x="7009" y="20426"/>
                  </a:cubicBezTo>
                  <a:cubicBezTo>
                    <a:pt x="7166" y="18398"/>
                    <a:pt x="4746" y="17537"/>
                    <a:pt x="3261" y="16835"/>
                  </a:cubicBezTo>
                  <a:cubicBezTo>
                    <a:pt x="1466" y="15978"/>
                    <a:pt x="2403" y="15275"/>
                    <a:pt x="3886" y="14493"/>
                  </a:cubicBezTo>
                  <a:cubicBezTo>
                    <a:pt x="5681" y="13478"/>
                    <a:pt x="8099" y="13089"/>
                    <a:pt x="9583" y="11761"/>
                  </a:cubicBezTo>
                  <a:cubicBezTo>
                    <a:pt x="11065" y="10435"/>
                    <a:pt x="9740" y="9030"/>
                    <a:pt x="9037" y="7702"/>
                  </a:cubicBezTo>
                  <a:cubicBezTo>
                    <a:pt x="7476" y="4893"/>
                    <a:pt x="14267" y="5595"/>
                    <a:pt x="15828" y="4893"/>
                  </a:cubicBezTo>
                  <a:cubicBezTo>
                    <a:pt x="17310" y="4269"/>
                    <a:pt x="16998" y="2708"/>
                    <a:pt x="17079" y="1380"/>
                  </a:cubicBezTo>
                  <a:cubicBezTo>
                    <a:pt x="17110" y="851"/>
                    <a:pt x="17197" y="397"/>
                    <a:pt x="17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8"/>
            <p:cNvSpPr/>
            <p:nvPr/>
          </p:nvSpPr>
          <p:spPr>
            <a:xfrm>
              <a:off x="4875550" y="2483300"/>
              <a:ext cx="167150" cy="88200"/>
            </a:xfrm>
            <a:custGeom>
              <a:rect b="b" l="l" r="r" t="t"/>
              <a:pathLst>
                <a:path extrusionOk="0" h="3528" w="6686">
                  <a:moveTo>
                    <a:pt x="2960" y="1"/>
                  </a:moveTo>
                  <a:cubicBezTo>
                    <a:pt x="2955" y="1"/>
                    <a:pt x="2950" y="2"/>
                    <a:pt x="2944" y="3"/>
                  </a:cubicBezTo>
                  <a:cubicBezTo>
                    <a:pt x="2309" y="146"/>
                    <a:pt x="1" y="959"/>
                    <a:pt x="689" y="2013"/>
                  </a:cubicBezTo>
                  <a:cubicBezTo>
                    <a:pt x="936" y="2390"/>
                    <a:pt x="1303" y="2529"/>
                    <a:pt x="1716" y="2529"/>
                  </a:cubicBezTo>
                  <a:cubicBezTo>
                    <a:pt x="2243" y="2529"/>
                    <a:pt x="2843" y="2303"/>
                    <a:pt x="3363" y="2055"/>
                  </a:cubicBezTo>
                  <a:lnTo>
                    <a:pt x="3363" y="2055"/>
                  </a:lnTo>
                  <a:cubicBezTo>
                    <a:pt x="3003" y="2411"/>
                    <a:pt x="2701" y="2839"/>
                    <a:pt x="2871" y="3230"/>
                  </a:cubicBezTo>
                  <a:cubicBezTo>
                    <a:pt x="2916" y="3333"/>
                    <a:pt x="3044" y="3366"/>
                    <a:pt x="3172" y="3366"/>
                  </a:cubicBezTo>
                  <a:cubicBezTo>
                    <a:pt x="3276" y="3366"/>
                    <a:pt x="3381" y="3344"/>
                    <a:pt x="3442" y="3318"/>
                  </a:cubicBezTo>
                  <a:cubicBezTo>
                    <a:pt x="3643" y="3232"/>
                    <a:pt x="3827" y="3132"/>
                    <a:pt x="4003" y="2993"/>
                  </a:cubicBezTo>
                  <a:cubicBezTo>
                    <a:pt x="4118" y="2907"/>
                    <a:pt x="4230" y="2816"/>
                    <a:pt x="4337" y="2719"/>
                  </a:cubicBezTo>
                  <a:cubicBezTo>
                    <a:pt x="4369" y="2689"/>
                    <a:pt x="4404" y="2659"/>
                    <a:pt x="4437" y="2627"/>
                  </a:cubicBezTo>
                  <a:lnTo>
                    <a:pt x="4437" y="2627"/>
                  </a:lnTo>
                  <a:cubicBezTo>
                    <a:pt x="4428" y="3146"/>
                    <a:pt x="5061" y="3528"/>
                    <a:pt x="5556" y="3528"/>
                  </a:cubicBezTo>
                  <a:cubicBezTo>
                    <a:pt x="5638" y="3528"/>
                    <a:pt x="5716" y="3517"/>
                    <a:pt x="5787" y="3495"/>
                  </a:cubicBezTo>
                  <a:cubicBezTo>
                    <a:pt x="6686" y="3212"/>
                    <a:pt x="5617" y="1564"/>
                    <a:pt x="5612" y="1072"/>
                  </a:cubicBezTo>
                  <a:cubicBezTo>
                    <a:pt x="5612" y="1022"/>
                    <a:pt x="5575" y="998"/>
                    <a:pt x="5538" y="998"/>
                  </a:cubicBezTo>
                  <a:cubicBezTo>
                    <a:pt x="5500" y="998"/>
                    <a:pt x="5462" y="1022"/>
                    <a:pt x="5461" y="1071"/>
                  </a:cubicBezTo>
                  <a:cubicBezTo>
                    <a:pt x="5450" y="1317"/>
                    <a:pt x="5518" y="1536"/>
                    <a:pt x="5592" y="1768"/>
                  </a:cubicBezTo>
                  <a:cubicBezTo>
                    <a:pt x="5660" y="1984"/>
                    <a:pt x="5735" y="2196"/>
                    <a:pt x="5798" y="2414"/>
                  </a:cubicBezTo>
                  <a:cubicBezTo>
                    <a:pt x="5932" y="2862"/>
                    <a:pt x="5458" y="3229"/>
                    <a:pt x="5075" y="3229"/>
                  </a:cubicBezTo>
                  <a:cubicBezTo>
                    <a:pt x="4764" y="3229"/>
                    <a:pt x="4513" y="2986"/>
                    <a:pt x="4697" y="2347"/>
                  </a:cubicBezTo>
                  <a:cubicBezTo>
                    <a:pt x="4716" y="2275"/>
                    <a:pt x="4658" y="2220"/>
                    <a:pt x="4597" y="2220"/>
                  </a:cubicBezTo>
                  <a:cubicBezTo>
                    <a:pt x="4572" y="2220"/>
                    <a:pt x="4547" y="2229"/>
                    <a:pt x="4526" y="2249"/>
                  </a:cubicBezTo>
                  <a:cubicBezTo>
                    <a:pt x="4208" y="2550"/>
                    <a:pt x="3889" y="2839"/>
                    <a:pt x="3513" y="3064"/>
                  </a:cubicBezTo>
                  <a:lnTo>
                    <a:pt x="3139" y="2683"/>
                  </a:lnTo>
                  <a:cubicBezTo>
                    <a:pt x="3254" y="2512"/>
                    <a:pt x="3384" y="2353"/>
                    <a:pt x="3528" y="2205"/>
                  </a:cubicBezTo>
                  <a:cubicBezTo>
                    <a:pt x="3724" y="1992"/>
                    <a:pt x="3951" y="1806"/>
                    <a:pt x="4184" y="1635"/>
                  </a:cubicBezTo>
                  <a:cubicBezTo>
                    <a:pt x="4281" y="1564"/>
                    <a:pt x="4226" y="1434"/>
                    <a:pt x="4129" y="1434"/>
                  </a:cubicBezTo>
                  <a:cubicBezTo>
                    <a:pt x="4112" y="1434"/>
                    <a:pt x="4093" y="1438"/>
                    <a:pt x="4074" y="1447"/>
                  </a:cubicBezTo>
                  <a:cubicBezTo>
                    <a:pt x="3287" y="1810"/>
                    <a:pt x="2436" y="2166"/>
                    <a:pt x="1556" y="2176"/>
                  </a:cubicBezTo>
                  <a:cubicBezTo>
                    <a:pt x="925" y="1819"/>
                    <a:pt x="810" y="1477"/>
                    <a:pt x="1206" y="1149"/>
                  </a:cubicBezTo>
                  <a:cubicBezTo>
                    <a:pt x="1388" y="951"/>
                    <a:pt x="1628" y="801"/>
                    <a:pt x="1851" y="656"/>
                  </a:cubicBezTo>
                  <a:cubicBezTo>
                    <a:pt x="2195" y="429"/>
                    <a:pt x="2584" y="248"/>
                    <a:pt x="2976" y="116"/>
                  </a:cubicBezTo>
                  <a:cubicBezTo>
                    <a:pt x="3043" y="92"/>
                    <a:pt x="3023" y="1"/>
                    <a:pt x="29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8"/>
            <p:cNvSpPr/>
            <p:nvPr/>
          </p:nvSpPr>
          <p:spPr>
            <a:xfrm>
              <a:off x="5018125" y="2294700"/>
              <a:ext cx="97175" cy="65625"/>
            </a:xfrm>
            <a:custGeom>
              <a:rect b="b" l="l" r="r" t="t"/>
              <a:pathLst>
                <a:path extrusionOk="0" h="2625" w="3887">
                  <a:moveTo>
                    <a:pt x="2776" y="1"/>
                  </a:moveTo>
                  <a:cubicBezTo>
                    <a:pt x="2150" y="1"/>
                    <a:pt x="1814" y="593"/>
                    <a:pt x="1716" y="1208"/>
                  </a:cubicBezTo>
                  <a:cubicBezTo>
                    <a:pt x="1508" y="886"/>
                    <a:pt x="1211" y="642"/>
                    <a:pt x="896" y="642"/>
                  </a:cubicBezTo>
                  <a:cubicBezTo>
                    <a:pt x="687" y="642"/>
                    <a:pt x="471" y="748"/>
                    <a:pt x="267" y="1008"/>
                  </a:cubicBezTo>
                  <a:cubicBezTo>
                    <a:pt x="0" y="1354"/>
                    <a:pt x="71" y="2625"/>
                    <a:pt x="664" y="2625"/>
                  </a:cubicBezTo>
                  <a:cubicBezTo>
                    <a:pt x="699" y="2625"/>
                    <a:pt x="735" y="2621"/>
                    <a:pt x="773" y="2612"/>
                  </a:cubicBezTo>
                  <a:cubicBezTo>
                    <a:pt x="780" y="2610"/>
                    <a:pt x="780" y="2597"/>
                    <a:pt x="773" y="2595"/>
                  </a:cubicBezTo>
                  <a:cubicBezTo>
                    <a:pt x="328" y="2513"/>
                    <a:pt x="390" y="1651"/>
                    <a:pt x="461" y="1349"/>
                  </a:cubicBezTo>
                  <a:cubicBezTo>
                    <a:pt x="523" y="1082"/>
                    <a:pt x="671" y="983"/>
                    <a:pt x="838" y="983"/>
                  </a:cubicBezTo>
                  <a:cubicBezTo>
                    <a:pt x="1056" y="983"/>
                    <a:pt x="1307" y="1151"/>
                    <a:pt x="1447" y="1332"/>
                  </a:cubicBezTo>
                  <a:cubicBezTo>
                    <a:pt x="1600" y="1530"/>
                    <a:pt x="1682" y="1772"/>
                    <a:pt x="1727" y="2017"/>
                  </a:cubicBezTo>
                  <a:cubicBezTo>
                    <a:pt x="1742" y="2090"/>
                    <a:pt x="1792" y="2120"/>
                    <a:pt x="1846" y="2120"/>
                  </a:cubicBezTo>
                  <a:cubicBezTo>
                    <a:pt x="1927" y="2120"/>
                    <a:pt x="2016" y="2048"/>
                    <a:pt x="2001" y="1942"/>
                  </a:cubicBezTo>
                  <a:cubicBezTo>
                    <a:pt x="1993" y="1887"/>
                    <a:pt x="1983" y="1836"/>
                    <a:pt x="1969" y="1783"/>
                  </a:cubicBezTo>
                  <a:cubicBezTo>
                    <a:pt x="1886" y="1223"/>
                    <a:pt x="2042" y="410"/>
                    <a:pt x="2597" y="213"/>
                  </a:cubicBezTo>
                  <a:cubicBezTo>
                    <a:pt x="2664" y="189"/>
                    <a:pt x="2727" y="178"/>
                    <a:pt x="2784" y="178"/>
                  </a:cubicBezTo>
                  <a:cubicBezTo>
                    <a:pt x="3210" y="178"/>
                    <a:pt x="3357" y="785"/>
                    <a:pt x="3357" y="1128"/>
                  </a:cubicBezTo>
                  <a:cubicBezTo>
                    <a:pt x="3357" y="1485"/>
                    <a:pt x="3233" y="1874"/>
                    <a:pt x="3019" y="2156"/>
                  </a:cubicBezTo>
                  <a:cubicBezTo>
                    <a:pt x="2959" y="2235"/>
                    <a:pt x="3036" y="2313"/>
                    <a:pt x="3116" y="2313"/>
                  </a:cubicBezTo>
                  <a:cubicBezTo>
                    <a:pt x="3149" y="2313"/>
                    <a:pt x="3183" y="2299"/>
                    <a:pt x="3208" y="2267"/>
                  </a:cubicBezTo>
                  <a:cubicBezTo>
                    <a:pt x="3598" y="1747"/>
                    <a:pt x="3887" y="106"/>
                    <a:pt x="2878" y="6"/>
                  </a:cubicBezTo>
                  <a:cubicBezTo>
                    <a:pt x="2843" y="2"/>
                    <a:pt x="2809" y="1"/>
                    <a:pt x="27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8"/>
            <p:cNvSpPr/>
            <p:nvPr/>
          </p:nvSpPr>
          <p:spPr>
            <a:xfrm>
              <a:off x="5241275" y="2489125"/>
              <a:ext cx="94175" cy="78850"/>
            </a:xfrm>
            <a:custGeom>
              <a:rect b="b" l="l" r="r" t="t"/>
              <a:pathLst>
                <a:path extrusionOk="0" h="3154" w="3767">
                  <a:moveTo>
                    <a:pt x="837" y="0"/>
                  </a:moveTo>
                  <a:cubicBezTo>
                    <a:pt x="794" y="0"/>
                    <a:pt x="747" y="5"/>
                    <a:pt x="697" y="15"/>
                  </a:cubicBezTo>
                  <a:cubicBezTo>
                    <a:pt x="0" y="155"/>
                    <a:pt x="348" y="1600"/>
                    <a:pt x="605" y="1964"/>
                  </a:cubicBezTo>
                  <a:cubicBezTo>
                    <a:pt x="620" y="1986"/>
                    <a:pt x="641" y="1995"/>
                    <a:pt x="662" y="1995"/>
                  </a:cubicBezTo>
                  <a:cubicBezTo>
                    <a:pt x="708" y="1995"/>
                    <a:pt x="752" y="1949"/>
                    <a:pt x="720" y="1896"/>
                  </a:cubicBezTo>
                  <a:cubicBezTo>
                    <a:pt x="596" y="1678"/>
                    <a:pt x="567" y="1406"/>
                    <a:pt x="549" y="1163"/>
                  </a:cubicBezTo>
                  <a:cubicBezTo>
                    <a:pt x="539" y="1035"/>
                    <a:pt x="570" y="249"/>
                    <a:pt x="834" y="249"/>
                  </a:cubicBezTo>
                  <a:cubicBezTo>
                    <a:pt x="877" y="249"/>
                    <a:pt x="926" y="270"/>
                    <a:pt x="982" y="317"/>
                  </a:cubicBezTo>
                  <a:cubicBezTo>
                    <a:pt x="1336" y="618"/>
                    <a:pt x="1234" y="1462"/>
                    <a:pt x="1325" y="1883"/>
                  </a:cubicBezTo>
                  <a:cubicBezTo>
                    <a:pt x="1338" y="1941"/>
                    <a:pt x="1392" y="1972"/>
                    <a:pt x="1445" y="1972"/>
                  </a:cubicBezTo>
                  <a:cubicBezTo>
                    <a:pt x="1487" y="1972"/>
                    <a:pt x="1529" y="1953"/>
                    <a:pt x="1550" y="1913"/>
                  </a:cubicBezTo>
                  <a:cubicBezTo>
                    <a:pt x="1719" y="1598"/>
                    <a:pt x="2345" y="858"/>
                    <a:pt x="2809" y="858"/>
                  </a:cubicBezTo>
                  <a:cubicBezTo>
                    <a:pt x="2985" y="858"/>
                    <a:pt x="3138" y="964"/>
                    <a:pt x="3234" y="1238"/>
                  </a:cubicBezTo>
                  <a:cubicBezTo>
                    <a:pt x="3439" y="1828"/>
                    <a:pt x="2583" y="2621"/>
                    <a:pt x="2161" y="2914"/>
                  </a:cubicBezTo>
                  <a:cubicBezTo>
                    <a:pt x="2050" y="2990"/>
                    <a:pt x="2120" y="3154"/>
                    <a:pt x="2222" y="3154"/>
                  </a:cubicBezTo>
                  <a:cubicBezTo>
                    <a:pt x="2243" y="3154"/>
                    <a:pt x="2266" y="3147"/>
                    <a:pt x="2289" y="3130"/>
                  </a:cubicBezTo>
                  <a:cubicBezTo>
                    <a:pt x="2887" y="2698"/>
                    <a:pt x="3766" y="1751"/>
                    <a:pt x="3328" y="957"/>
                  </a:cubicBezTo>
                  <a:cubicBezTo>
                    <a:pt x="3196" y="718"/>
                    <a:pt x="3020" y="624"/>
                    <a:pt x="2826" y="624"/>
                  </a:cubicBezTo>
                  <a:cubicBezTo>
                    <a:pt x="2378" y="624"/>
                    <a:pt x="1834" y="1128"/>
                    <a:pt x="1526" y="1518"/>
                  </a:cubicBezTo>
                  <a:cubicBezTo>
                    <a:pt x="1477" y="925"/>
                    <a:pt x="1447" y="0"/>
                    <a:pt x="8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8"/>
            <p:cNvSpPr/>
            <p:nvPr/>
          </p:nvSpPr>
          <p:spPr>
            <a:xfrm>
              <a:off x="4763450" y="2181625"/>
              <a:ext cx="152750" cy="68650"/>
            </a:xfrm>
            <a:custGeom>
              <a:rect b="b" l="l" r="r" t="t"/>
              <a:pathLst>
                <a:path extrusionOk="0" h="2746" w="6110">
                  <a:moveTo>
                    <a:pt x="2231" y="1"/>
                  </a:moveTo>
                  <a:cubicBezTo>
                    <a:pt x="1333" y="129"/>
                    <a:pt x="0" y="415"/>
                    <a:pt x="311" y="1383"/>
                  </a:cubicBezTo>
                  <a:cubicBezTo>
                    <a:pt x="419" y="1722"/>
                    <a:pt x="713" y="1847"/>
                    <a:pt x="1083" y="1847"/>
                  </a:cubicBezTo>
                  <a:cubicBezTo>
                    <a:pt x="1572" y="1847"/>
                    <a:pt x="2192" y="1629"/>
                    <a:pt x="2688" y="1395"/>
                  </a:cubicBezTo>
                  <a:lnTo>
                    <a:pt x="2688" y="1395"/>
                  </a:lnTo>
                  <a:cubicBezTo>
                    <a:pt x="2301" y="1821"/>
                    <a:pt x="1965" y="2351"/>
                    <a:pt x="2340" y="2616"/>
                  </a:cubicBezTo>
                  <a:cubicBezTo>
                    <a:pt x="2444" y="2690"/>
                    <a:pt x="2556" y="2723"/>
                    <a:pt x="2672" y="2723"/>
                  </a:cubicBezTo>
                  <a:cubicBezTo>
                    <a:pt x="3207" y="2723"/>
                    <a:pt x="3843" y="2034"/>
                    <a:pt x="4314" y="1569"/>
                  </a:cubicBezTo>
                  <a:lnTo>
                    <a:pt x="4314" y="1569"/>
                  </a:lnTo>
                  <a:cubicBezTo>
                    <a:pt x="4161" y="2082"/>
                    <a:pt x="4158" y="2687"/>
                    <a:pt x="4819" y="2741"/>
                  </a:cubicBezTo>
                  <a:cubicBezTo>
                    <a:pt x="4852" y="2744"/>
                    <a:pt x="4885" y="2745"/>
                    <a:pt x="4917" y="2745"/>
                  </a:cubicBezTo>
                  <a:cubicBezTo>
                    <a:pt x="5714" y="2745"/>
                    <a:pt x="6110" y="1891"/>
                    <a:pt x="5975" y="1171"/>
                  </a:cubicBezTo>
                  <a:cubicBezTo>
                    <a:pt x="5965" y="1127"/>
                    <a:pt x="5924" y="1104"/>
                    <a:pt x="5883" y="1104"/>
                  </a:cubicBezTo>
                  <a:cubicBezTo>
                    <a:pt x="5842" y="1104"/>
                    <a:pt x="5803" y="1126"/>
                    <a:pt x="5796" y="1171"/>
                  </a:cubicBezTo>
                  <a:cubicBezTo>
                    <a:pt x="5728" y="1643"/>
                    <a:pt x="5704" y="2110"/>
                    <a:pt x="5264" y="2405"/>
                  </a:cubicBezTo>
                  <a:cubicBezTo>
                    <a:pt x="5160" y="2464"/>
                    <a:pt x="5058" y="2493"/>
                    <a:pt x="4958" y="2493"/>
                  </a:cubicBezTo>
                  <a:cubicBezTo>
                    <a:pt x="4834" y="2493"/>
                    <a:pt x="4712" y="2448"/>
                    <a:pt x="4592" y="2360"/>
                  </a:cubicBezTo>
                  <a:cubicBezTo>
                    <a:pt x="4232" y="2071"/>
                    <a:pt x="4586" y="1462"/>
                    <a:pt x="4743" y="1180"/>
                  </a:cubicBezTo>
                  <a:cubicBezTo>
                    <a:pt x="4789" y="1097"/>
                    <a:pt x="4721" y="988"/>
                    <a:pt x="4636" y="988"/>
                  </a:cubicBezTo>
                  <a:cubicBezTo>
                    <a:pt x="4615" y="988"/>
                    <a:pt x="4594" y="995"/>
                    <a:pt x="4573" y="1009"/>
                  </a:cubicBezTo>
                  <a:cubicBezTo>
                    <a:pt x="4131" y="1322"/>
                    <a:pt x="3759" y="1734"/>
                    <a:pt x="3348" y="2086"/>
                  </a:cubicBezTo>
                  <a:cubicBezTo>
                    <a:pt x="3199" y="2218"/>
                    <a:pt x="3036" y="2336"/>
                    <a:pt x="2864" y="2437"/>
                  </a:cubicBezTo>
                  <a:cubicBezTo>
                    <a:pt x="2485" y="2227"/>
                    <a:pt x="2407" y="2004"/>
                    <a:pt x="2626" y="1770"/>
                  </a:cubicBezTo>
                  <a:cubicBezTo>
                    <a:pt x="2634" y="1758"/>
                    <a:pt x="2904" y="1440"/>
                    <a:pt x="3080" y="1195"/>
                  </a:cubicBezTo>
                  <a:cubicBezTo>
                    <a:pt x="3242" y="1105"/>
                    <a:pt x="3376" y="1020"/>
                    <a:pt x="3459" y="955"/>
                  </a:cubicBezTo>
                  <a:cubicBezTo>
                    <a:pt x="3535" y="897"/>
                    <a:pt x="3464" y="779"/>
                    <a:pt x="3386" y="779"/>
                  </a:cubicBezTo>
                  <a:cubicBezTo>
                    <a:pt x="3369" y="779"/>
                    <a:pt x="3353" y="784"/>
                    <a:pt x="3337" y="796"/>
                  </a:cubicBezTo>
                  <a:cubicBezTo>
                    <a:pt x="3302" y="820"/>
                    <a:pt x="3252" y="861"/>
                    <a:pt x="3193" y="909"/>
                  </a:cubicBezTo>
                  <a:cubicBezTo>
                    <a:pt x="3171" y="914"/>
                    <a:pt x="3140" y="925"/>
                    <a:pt x="3090" y="953"/>
                  </a:cubicBezTo>
                  <a:cubicBezTo>
                    <a:pt x="2785" y="1135"/>
                    <a:pt x="2439" y="1250"/>
                    <a:pt x="2106" y="1368"/>
                  </a:cubicBezTo>
                  <a:cubicBezTo>
                    <a:pt x="2010" y="1401"/>
                    <a:pt x="1598" y="1470"/>
                    <a:pt x="1207" y="1470"/>
                  </a:cubicBezTo>
                  <a:cubicBezTo>
                    <a:pt x="641" y="1470"/>
                    <a:pt x="120" y="1324"/>
                    <a:pt x="669" y="710"/>
                  </a:cubicBezTo>
                  <a:cubicBezTo>
                    <a:pt x="976" y="367"/>
                    <a:pt x="1651" y="100"/>
                    <a:pt x="2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8"/>
            <p:cNvSpPr/>
            <p:nvPr/>
          </p:nvSpPr>
          <p:spPr>
            <a:xfrm>
              <a:off x="4819750" y="2179925"/>
              <a:ext cx="13225" cy="1700"/>
            </a:xfrm>
            <a:custGeom>
              <a:rect b="b" l="l" r="r" t="t"/>
              <a:pathLst>
                <a:path extrusionOk="0" h="68" w="529">
                  <a:moveTo>
                    <a:pt x="509" y="0"/>
                  </a:moveTo>
                  <a:cubicBezTo>
                    <a:pt x="508" y="0"/>
                    <a:pt x="507" y="0"/>
                    <a:pt x="506" y="0"/>
                  </a:cubicBezTo>
                  <a:cubicBezTo>
                    <a:pt x="413" y="13"/>
                    <a:pt x="296" y="27"/>
                    <a:pt x="165" y="44"/>
                  </a:cubicBezTo>
                  <a:lnTo>
                    <a:pt x="165" y="44"/>
                  </a:lnTo>
                  <a:cubicBezTo>
                    <a:pt x="257" y="34"/>
                    <a:pt x="345" y="29"/>
                    <a:pt x="427" y="29"/>
                  </a:cubicBezTo>
                  <a:cubicBezTo>
                    <a:pt x="456" y="29"/>
                    <a:pt x="484" y="29"/>
                    <a:pt x="512" y="31"/>
                  </a:cubicBezTo>
                  <a:cubicBezTo>
                    <a:pt x="512" y="31"/>
                    <a:pt x="512" y="31"/>
                    <a:pt x="513" y="31"/>
                  </a:cubicBezTo>
                  <a:cubicBezTo>
                    <a:pt x="529" y="31"/>
                    <a:pt x="528" y="0"/>
                    <a:pt x="509" y="0"/>
                  </a:cubicBezTo>
                  <a:close/>
                  <a:moveTo>
                    <a:pt x="165" y="44"/>
                  </a:moveTo>
                  <a:lnTo>
                    <a:pt x="165" y="44"/>
                  </a:lnTo>
                  <a:cubicBezTo>
                    <a:pt x="111" y="50"/>
                    <a:pt x="56" y="58"/>
                    <a:pt x="0" y="67"/>
                  </a:cubicBezTo>
                  <a:cubicBezTo>
                    <a:pt x="57" y="59"/>
                    <a:pt x="112" y="51"/>
                    <a:pt x="165" y="44"/>
                  </a:cubicBezTo>
                  <a:close/>
                </a:path>
              </a:pathLst>
            </a:custGeom>
            <a:solidFill>
              <a:srgbClr val="D6F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8"/>
            <p:cNvSpPr/>
            <p:nvPr/>
          </p:nvSpPr>
          <p:spPr>
            <a:xfrm>
              <a:off x="4819150" y="2181600"/>
              <a:ext cx="625" cy="100"/>
            </a:xfrm>
            <a:custGeom>
              <a:rect b="b" l="l" r="r" t="t"/>
              <a:pathLst>
                <a:path extrusionOk="0" h="4" w="25">
                  <a:moveTo>
                    <a:pt x="0" y="3"/>
                  </a:moveTo>
                  <a:cubicBezTo>
                    <a:pt x="8" y="2"/>
                    <a:pt x="15" y="2"/>
                    <a:pt x="24" y="0"/>
                  </a:cubicBezTo>
                  <a:cubicBezTo>
                    <a:pt x="15" y="2"/>
                    <a:pt x="8" y="2"/>
                    <a:pt x="0" y="3"/>
                  </a:cubicBezTo>
                  <a:close/>
                </a:path>
              </a:pathLst>
            </a:custGeom>
            <a:solidFill>
              <a:srgbClr val="D6F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8"/>
            <p:cNvSpPr/>
            <p:nvPr/>
          </p:nvSpPr>
          <p:spPr>
            <a:xfrm>
              <a:off x="4816075" y="2709100"/>
              <a:ext cx="81675" cy="80100"/>
            </a:xfrm>
            <a:custGeom>
              <a:rect b="b" l="l" r="r" t="t"/>
              <a:pathLst>
                <a:path extrusionOk="0" h="3204" w="3267">
                  <a:moveTo>
                    <a:pt x="2388" y="0"/>
                  </a:moveTo>
                  <a:cubicBezTo>
                    <a:pt x="1788" y="0"/>
                    <a:pt x="1505" y="1018"/>
                    <a:pt x="1430" y="1596"/>
                  </a:cubicBezTo>
                  <a:cubicBezTo>
                    <a:pt x="1211" y="1433"/>
                    <a:pt x="896" y="1246"/>
                    <a:pt x="635" y="1246"/>
                  </a:cubicBezTo>
                  <a:cubicBezTo>
                    <a:pt x="463" y="1246"/>
                    <a:pt x="314" y="1328"/>
                    <a:pt x="232" y="1553"/>
                  </a:cubicBezTo>
                  <a:cubicBezTo>
                    <a:pt x="1" y="2191"/>
                    <a:pt x="515" y="2852"/>
                    <a:pt x="1008" y="3190"/>
                  </a:cubicBezTo>
                  <a:cubicBezTo>
                    <a:pt x="1022" y="3199"/>
                    <a:pt x="1036" y="3203"/>
                    <a:pt x="1049" y="3203"/>
                  </a:cubicBezTo>
                  <a:cubicBezTo>
                    <a:pt x="1110" y="3203"/>
                    <a:pt x="1146" y="3106"/>
                    <a:pt x="1084" y="3058"/>
                  </a:cubicBezTo>
                  <a:cubicBezTo>
                    <a:pt x="718" y="2777"/>
                    <a:pt x="447" y="2391"/>
                    <a:pt x="415" y="1921"/>
                  </a:cubicBezTo>
                  <a:cubicBezTo>
                    <a:pt x="394" y="1616"/>
                    <a:pt x="512" y="1513"/>
                    <a:pt x="679" y="1513"/>
                  </a:cubicBezTo>
                  <a:cubicBezTo>
                    <a:pt x="924" y="1513"/>
                    <a:pt x="1271" y="1733"/>
                    <a:pt x="1439" y="1869"/>
                  </a:cubicBezTo>
                  <a:cubicBezTo>
                    <a:pt x="1463" y="1888"/>
                    <a:pt x="1490" y="1897"/>
                    <a:pt x="1516" y="1897"/>
                  </a:cubicBezTo>
                  <a:cubicBezTo>
                    <a:pt x="1569" y="1897"/>
                    <a:pt x="1618" y="1860"/>
                    <a:pt x="1619" y="1795"/>
                  </a:cubicBezTo>
                  <a:cubicBezTo>
                    <a:pt x="1625" y="1505"/>
                    <a:pt x="1695" y="1224"/>
                    <a:pt x="1779" y="945"/>
                  </a:cubicBezTo>
                  <a:cubicBezTo>
                    <a:pt x="1855" y="697"/>
                    <a:pt x="2175" y="122"/>
                    <a:pt x="2461" y="122"/>
                  </a:cubicBezTo>
                  <a:cubicBezTo>
                    <a:pt x="2574" y="122"/>
                    <a:pt x="2682" y="212"/>
                    <a:pt x="2767" y="448"/>
                  </a:cubicBezTo>
                  <a:cubicBezTo>
                    <a:pt x="2959" y="982"/>
                    <a:pt x="2646" y="1712"/>
                    <a:pt x="2519" y="2238"/>
                  </a:cubicBezTo>
                  <a:cubicBezTo>
                    <a:pt x="2502" y="2308"/>
                    <a:pt x="2562" y="2353"/>
                    <a:pt x="2617" y="2353"/>
                  </a:cubicBezTo>
                  <a:cubicBezTo>
                    <a:pt x="2654" y="2353"/>
                    <a:pt x="2689" y="2333"/>
                    <a:pt x="2697" y="2287"/>
                  </a:cubicBezTo>
                  <a:cubicBezTo>
                    <a:pt x="2782" y="1832"/>
                    <a:pt x="3266" y="221"/>
                    <a:pt x="2546" y="23"/>
                  </a:cubicBezTo>
                  <a:cubicBezTo>
                    <a:pt x="2491" y="7"/>
                    <a:pt x="2439" y="0"/>
                    <a:pt x="23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8"/>
            <p:cNvSpPr/>
            <p:nvPr/>
          </p:nvSpPr>
          <p:spPr>
            <a:xfrm>
              <a:off x="4726625" y="2434000"/>
              <a:ext cx="74875" cy="61800"/>
            </a:xfrm>
            <a:custGeom>
              <a:rect b="b" l="l" r="r" t="t"/>
              <a:pathLst>
                <a:path extrusionOk="0" h="2472" w="2995">
                  <a:moveTo>
                    <a:pt x="2372" y="0"/>
                  </a:moveTo>
                  <a:cubicBezTo>
                    <a:pt x="2259" y="0"/>
                    <a:pt x="2142" y="33"/>
                    <a:pt x="2042" y="86"/>
                  </a:cubicBezTo>
                  <a:cubicBezTo>
                    <a:pt x="1809" y="205"/>
                    <a:pt x="1622" y="435"/>
                    <a:pt x="1552" y="688"/>
                  </a:cubicBezTo>
                  <a:cubicBezTo>
                    <a:pt x="1514" y="828"/>
                    <a:pt x="1542" y="963"/>
                    <a:pt x="1610" y="1078"/>
                  </a:cubicBezTo>
                  <a:cubicBezTo>
                    <a:pt x="1379" y="961"/>
                    <a:pt x="1094" y="874"/>
                    <a:pt x="829" y="874"/>
                  </a:cubicBezTo>
                  <a:cubicBezTo>
                    <a:pt x="497" y="874"/>
                    <a:pt x="197" y="1011"/>
                    <a:pt x="82" y="1399"/>
                  </a:cubicBezTo>
                  <a:cubicBezTo>
                    <a:pt x="0" y="1668"/>
                    <a:pt x="108" y="1951"/>
                    <a:pt x="298" y="2144"/>
                  </a:cubicBezTo>
                  <a:cubicBezTo>
                    <a:pt x="533" y="2384"/>
                    <a:pt x="868" y="2471"/>
                    <a:pt x="1194" y="2471"/>
                  </a:cubicBezTo>
                  <a:cubicBezTo>
                    <a:pt x="1272" y="2471"/>
                    <a:pt x="1350" y="2466"/>
                    <a:pt x="1425" y="2457"/>
                  </a:cubicBezTo>
                  <a:cubicBezTo>
                    <a:pt x="1573" y="2438"/>
                    <a:pt x="1581" y="2232"/>
                    <a:pt x="1425" y="2220"/>
                  </a:cubicBezTo>
                  <a:cubicBezTo>
                    <a:pt x="1014" y="2194"/>
                    <a:pt x="203" y="2064"/>
                    <a:pt x="332" y="1464"/>
                  </a:cubicBezTo>
                  <a:cubicBezTo>
                    <a:pt x="404" y="1123"/>
                    <a:pt x="682" y="1014"/>
                    <a:pt x="987" y="1014"/>
                  </a:cubicBezTo>
                  <a:cubicBezTo>
                    <a:pt x="1222" y="1014"/>
                    <a:pt x="1474" y="1078"/>
                    <a:pt x="1663" y="1152"/>
                  </a:cubicBezTo>
                  <a:cubicBezTo>
                    <a:pt x="1723" y="1228"/>
                    <a:pt x="1800" y="1290"/>
                    <a:pt x="1886" y="1338"/>
                  </a:cubicBezTo>
                  <a:cubicBezTo>
                    <a:pt x="1889" y="1339"/>
                    <a:pt x="1892" y="1340"/>
                    <a:pt x="1895" y="1340"/>
                  </a:cubicBezTo>
                  <a:cubicBezTo>
                    <a:pt x="1909" y="1340"/>
                    <a:pt x="1919" y="1322"/>
                    <a:pt x="1908" y="1311"/>
                  </a:cubicBezTo>
                  <a:cubicBezTo>
                    <a:pt x="1560" y="984"/>
                    <a:pt x="1758" y="485"/>
                    <a:pt x="2139" y="281"/>
                  </a:cubicBezTo>
                  <a:cubicBezTo>
                    <a:pt x="2203" y="245"/>
                    <a:pt x="2279" y="222"/>
                    <a:pt x="2353" y="222"/>
                  </a:cubicBezTo>
                  <a:cubicBezTo>
                    <a:pt x="2433" y="222"/>
                    <a:pt x="2509" y="249"/>
                    <a:pt x="2562" y="320"/>
                  </a:cubicBezTo>
                  <a:cubicBezTo>
                    <a:pt x="2759" y="583"/>
                    <a:pt x="2671" y="1023"/>
                    <a:pt x="2655" y="1323"/>
                  </a:cubicBezTo>
                  <a:cubicBezTo>
                    <a:pt x="2651" y="1386"/>
                    <a:pt x="2702" y="1421"/>
                    <a:pt x="2755" y="1421"/>
                  </a:cubicBezTo>
                  <a:cubicBezTo>
                    <a:pt x="2797" y="1421"/>
                    <a:pt x="2840" y="1398"/>
                    <a:pt x="2853" y="1349"/>
                  </a:cubicBezTo>
                  <a:cubicBezTo>
                    <a:pt x="2953" y="977"/>
                    <a:pt x="2995" y="465"/>
                    <a:pt x="2723" y="151"/>
                  </a:cubicBezTo>
                  <a:cubicBezTo>
                    <a:pt x="2628" y="44"/>
                    <a:pt x="2502" y="0"/>
                    <a:pt x="23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8"/>
            <p:cNvSpPr/>
            <p:nvPr/>
          </p:nvSpPr>
          <p:spPr>
            <a:xfrm>
              <a:off x="5212300" y="2202875"/>
              <a:ext cx="57800" cy="68550"/>
            </a:xfrm>
            <a:custGeom>
              <a:rect b="b" l="l" r="r" t="t"/>
              <a:pathLst>
                <a:path extrusionOk="0" h="2742" w="2312">
                  <a:moveTo>
                    <a:pt x="948" y="1"/>
                  </a:moveTo>
                  <a:cubicBezTo>
                    <a:pt x="644" y="1"/>
                    <a:pt x="356" y="100"/>
                    <a:pt x="161" y="359"/>
                  </a:cubicBezTo>
                  <a:cubicBezTo>
                    <a:pt x="1" y="572"/>
                    <a:pt x="85" y="858"/>
                    <a:pt x="290" y="1011"/>
                  </a:cubicBezTo>
                  <a:cubicBezTo>
                    <a:pt x="583" y="1232"/>
                    <a:pt x="991" y="1291"/>
                    <a:pt x="1372" y="1304"/>
                  </a:cubicBezTo>
                  <a:cubicBezTo>
                    <a:pt x="1032" y="1570"/>
                    <a:pt x="624" y="1956"/>
                    <a:pt x="718" y="2342"/>
                  </a:cubicBezTo>
                  <a:cubicBezTo>
                    <a:pt x="793" y="2656"/>
                    <a:pt x="1103" y="2742"/>
                    <a:pt x="1431" y="2742"/>
                  </a:cubicBezTo>
                  <a:cubicBezTo>
                    <a:pt x="1704" y="2742"/>
                    <a:pt x="1989" y="2683"/>
                    <a:pt x="2165" y="2646"/>
                  </a:cubicBezTo>
                  <a:cubicBezTo>
                    <a:pt x="2312" y="2615"/>
                    <a:pt x="2253" y="2418"/>
                    <a:pt x="2120" y="2418"/>
                  </a:cubicBezTo>
                  <a:cubicBezTo>
                    <a:pt x="2115" y="2418"/>
                    <a:pt x="2109" y="2418"/>
                    <a:pt x="2103" y="2419"/>
                  </a:cubicBezTo>
                  <a:cubicBezTo>
                    <a:pt x="1996" y="2433"/>
                    <a:pt x="1708" y="2484"/>
                    <a:pt x="1442" y="2484"/>
                  </a:cubicBezTo>
                  <a:cubicBezTo>
                    <a:pt x="1179" y="2484"/>
                    <a:pt x="938" y="2434"/>
                    <a:pt x="916" y="2251"/>
                  </a:cubicBezTo>
                  <a:cubicBezTo>
                    <a:pt x="873" y="1918"/>
                    <a:pt x="1236" y="1557"/>
                    <a:pt x="1515" y="1307"/>
                  </a:cubicBezTo>
                  <a:lnTo>
                    <a:pt x="1743" y="1307"/>
                  </a:lnTo>
                  <a:cubicBezTo>
                    <a:pt x="1875" y="1306"/>
                    <a:pt x="1875" y="1109"/>
                    <a:pt x="1743" y="1105"/>
                  </a:cubicBezTo>
                  <a:cubicBezTo>
                    <a:pt x="1725" y="1105"/>
                    <a:pt x="1705" y="1103"/>
                    <a:pt x="1686" y="1103"/>
                  </a:cubicBezTo>
                  <a:cubicBezTo>
                    <a:pt x="1679" y="1098"/>
                    <a:pt x="1671" y="1093"/>
                    <a:pt x="1663" y="1093"/>
                  </a:cubicBezTo>
                  <a:cubicBezTo>
                    <a:pt x="1658" y="1093"/>
                    <a:pt x="1653" y="1095"/>
                    <a:pt x="1648" y="1100"/>
                  </a:cubicBezTo>
                  <a:cubicBezTo>
                    <a:pt x="1645" y="1102"/>
                    <a:pt x="1643" y="1102"/>
                    <a:pt x="1642" y="1103"/>
                  </a:cubicBezTo>
                  <a:cubicBezTo>
                    <a:pt x="1250" y="1092"/>
                    <a:pt x="811" y="1059"/>
                    <a:pt x="479" y="844"/>
                  </a:cubicBezTo>
                  <a:cubicBezTo>
                    <a:pt x="320" y="742"/>
                    <a:pt x="253" y="612"/>
                    <a:pt x="356" y="454"/>
                  </a:cubicBezTo>
                  <a:cubicBezTo>
                    <a:pt x="480" y="264"/>
                    <a:pt x="757" y="188"/>
                    <a:pt x="969" y="167"/>
                  </a:cubicBezTo>
                  <a:cubicBezTo>
                    <a:pt x="1010" y="163"/>
                    <a:pt x="1051" y="161"/>
                    <a:pt x="1092" y="161"/>
                  </a:cubicBezTo>
                  <a:cubicBezTo>
                    <a:pt x="1427" y="161"/>
                    <a:pt x="1751" y="284"/>
                    <a:pt x="2030" y="462"/>
                  </a:cubicBezTo>
                  <a:cubicBezTo>
                    <a:pt x="2039" y="467"/>
                    <a:pt x="2046" y="469"/>
                    <a:pt x="2054" y="469"/>
                  </a:cubicBezTo>
                  <a:cubicBezTo>
                    <a:pt x="2089" y="469"/>
                    <a:pt x="2109" y="416"/>
                    <a:pt x="2074" y="391"/>
                  </a:cubicBezTo>
                  <a:cubicBezTo>
                    <a:pt x="1785" y="177"/>
                    <a:pt x="1351" y="1"/>
                    <a:pt x="9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8"/>
            <p:cNvSpPr/>
            <p:nvPr/>
          </p:nvSpPr>
          <p:spPr>
            <a:xfrm>
              <a:off x="5150675" y="2678600"/>
              <a:ext cx="101250" cy="64425"/>
            </a:xfrm>
            <a:custGeom>
              <a:rect b="b" l="l" r="r" t="t"/>
              <a:pathLst>
                <a:path extrusionOk="0" h="2577" w="4050">
                  <a:moveTo>
                    <a:pt x="2088" y="0"/>
                  </a:moveTo>
                  <a:cubicBezTo>
                    <a:pt x="1931" y="0"/>
                    <a:pt x="1790" y="95"/>
                    <a:pt x="1682" y="204"/>
                  </a:cubicBezTo>
                  <a:cubicBezTo>
                    <a:pt x="1480" y="408"/>
                    <a:pt x="1363" y="747"/>
                    <a:pt x="1490" y="1004"/>
                  </a:cubicBezTo>
                  <a:cubicBezTo>
                    <a:pt x="1280" y="893"/>
                    <a:pt x="1051" y="825"/>
                    <a:pt x="829" y="825"/>
                  </a:cubicBezTo>
                  <a:cubicBezTo>
                    <a:pt x="667" y="825"/>
                    <a:pt x="509" y="861"/>
                    <a:pt x="365" y="943"/>
                  </a:cubicBezTo>
                  <a:cubicBezTo>
                    <a:pt x="9" y="1144"/>
                    <a:pt x="0" y="1539"/>
                    <a:pt x="149" y="1869"/>
                  </a:cubicBezTo>
                  <a:cubicBezTo>
                    <a:pt x="243" y="2073"/>
                    <a:pt x="475" y="2427"/>
                    <a:pt x="739" y="2427"/>
                  </a:cubicBezTo>
                  <a:cubicBezTo>
                    <a:pt x="755" y="2427"/>
                    <a:pt x="772" y="2425"/>
                    <a:pt x="788" y="2422"/>
                  </a:cubicBezTo>
                  <a:cubicBezTo>
                    <a:pt x="819" y="2416"/>
                    <a:pt x="819" y="2375"/>
                    <a:pt x="796" y="2362"/>
                  </a:cubicBezTo>
                  <a:cubicBezTo>
                    <a:pt x="658" y="2274"/>
                    <a:pt x="518" y="2029"/>
                    <a:pt x="439" y="1895"/>
                  </a:cubicBezTo>
                  <a:cubicBezTo>
                    <a:pt x="257" y="1591"/>
                    <a:pt x="295" y="1220"/>
                    <a:pt x="667" y="1100"/>
                  </a:cubicBezTo>
                  <a:cubicBezTo>
                    <a:pt x="736" y="1078"/>
                    <a:pt x="809" y="1068"/>
                    <a:pt x="883" y="1068"/>
                  </a:cubicBezTo>
                  <a:cubicBezTo>
                    <a:pt x="1366" y="1068"/>
                    <a:pt x="1927" y="1502"/>
                    <a:pt x="2104" y="1891"/>
                  </a:cubicBezTo>
                  <a:cubicBezTo>
                    <a:pt x="2118" y="1923"/>
                    <a:pt x="2144" y="1935"/>
                    <a:pt x="2173" y="1935"/>
                  </a:cubicBezTo>
                  <a:cubicBezTo>
                    <a:pt x="2179" y="1935"/>
                    <a:pt x="2186" y="1935"/>
                    <a:pt x="2192" y="1934"/>
                  </a:cubicBezTo>
                  <a:lnTo>
                    <a:pt x="2192" y="1934"/>
                  </a:lnTo>
                  <a:cubicBezTo>
                    <a:pt x="2150" y="2006"/>
                    <a:pt x="2113" y="2078"/>
                    <a:pt x="2086" y="2144"/>
                  </a:cubicBezTo>
                  <a:cubicBezTo>
                    <a:pt x="2077" y="2164"/>
                    <a:pt x="2093" y="2182"/>
                    <a:pt x="2109" y="2182"/>
                  </a:cubicBezTo>
                  <a:cubicBezTo>
                    <a:pt x="2116" y="2182"/>
                    <a:pt x="2124" y="2178"/>
                    <a:pt x="2128" y="2168"/>
                  </a:cubicBezTo>
                  <a:cubicBezTo>
                    <a:pt x="2315" y="1796"/>
                    <a:pt x="2687" y="1316"/>
                    <a:pt x="3148" y="1316"/>
                  </a:cubicBezTo>
                  <a:cubicBezTo>
                    <a:pt x="3202" y="1316"/>
                    <a:pt x="3257" y="1323"/>
                    <a:pt x="3313" y="1336"/>
                  </a:cubicBezTo>
                  <a:cubicBezTo>
                    <a:pt x="3902" y="1485"/>
                    <a:pt x="3343" y="2189"/>
                    <a:pt x="3124" y="2391"/>
                  </a:cubicBezTo>
                  <a:cubicBezTo>
                    <a:pt x="3042" y="2463"/>
                    <a:pt x="3120" y="2576"/>
                    <a:pt x="3206" y="2576"/>
                  </a:cubicBezTo>
                  <a:cubicBezTo>
                    <a:pt x="3230" y="2576"/>
                    <a:pt x="3256" y="2567"/>
                    <a:pt x="3278" y="2545"/>
                  </a:cubicBezTo>
                  <a:cubicBezTo>
                    <a:pt x="3570" y="2244"/>
                    <a:pt x="4049" y="1507"/>
                    <a:pt x="3443" y="1237"/>
                  </a:cubicBezTo>
                  <a:cubicBezTo>
                    <a:pt x="3351" y="1196"/>
                    <a:pt x="3260" y="1178"/>
                    <a:pt x="3172" y="1178"/>
                  </a:cubicBezTo>
                  <a:cubicBezTo>
                    <a:pt x="2807" y="1178"/>
                    <a:pt x="2481" y="1487"/>
                    <a:pt x="2265" y="1810"/>
                  </a:cubicBezTo>
                  <a:cubicBezTo>
                    <a:pt x="2156" y="1547"/>
                    <a:pt x="1930" y="1294"/>
                    <a:pt x="1658" y="1108"/>
                  </a:cubicBezTo>
                  <a:cubicBezTo>
                    <a:pt x="1508" y="754"/>
                    <a:pt x="1804" y="250"/>
                    <a:pt x="2145" y="250"/>
                  </a:cubicBezTo>
                  <a:cubicBezTo>
                    <a:pt x="2247" y="250"/>
                    <a:pt x="2353" y="295"/>
                    <a:pt x="2452" y="403"/>
                  </a:cubicBezTo>
                  <a:cubicBezTo>
                    <a:pt x="2464" y="416"/>
                    <a:pt x="2478" y="422"/>
                    <a:pt x="2491" y="422"/>
                  </a:cubicBezTo>
                  <a:cubicBezTo>
                    <a:pt x="2531" y="422"/>
                    <a:pt x="2567" y="375"/>
                    <a:pt x="2544" y="331"/>
                  </a:cubicBezTo>
                  <a:cubicBezTo>
                    <a:pt x="2460" y="169"/>
                    <a:pt x="2330" y="33"/>
                    <a:pt x="2140" y="4"/>
                  </a:cubicBezTo>
                  <a:cubicBezTo>
                    <a:pt x="2123" y="2"/>
                    <a:pt x="2105" y="0"/>
                    <a:pt x="20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8"/>
            <p:cNvSpPr/>
            <p:nvPr/>
          </p:nvSpPr>
          <p:spPr>
            <a:xfrm>
              <a:off x="5122400" y="2721175"/>
              <a:ext cx="33150" cy="17875"/>
            </a:xfrm>
            <a:custGeom>
              <a:rect b="b" l="l" r="r" t="t"/>
              <a:pathLst>
                <a:path extrusionOk="0" h="715" w="1326">
                  <a:moveTo>
                    <a:pt x="671" y="1"/>
                  </a:moveTo>
                  <a:cubicBezTo>
                    <a:pt x="332" y="1"/>
                    <a:pt x="14" y="196"/>
                    <a:pt x="3" y="609"/>
                  </a:cubicBezTo>
                  <a:cubicBezTo>
                    <a:pt x="1" y="679"/>
                    <a:pt x="52" y="714"/>
                    <a:pt x="107" y="714"/>
                  </a:cubicBezTo>
                  <a:cubicBezTo>
                    <a:pt x="152" y="714"/>
                    <a:pt x="200" y="689"/>
                    <a:pt x="218" y="638"/>
                  </a:cubicBezTo>
                  <a:cubicBezTo>
                    <a:pt x="322" y="343"/>
                    <a:pt x="569" y="173"/>
                    <a:pt x="836" y="173"/>
                  </a:cubicBezTo>
                  <a:cubicBezTo>
                    <a:pt x="980" y="173"/>
                    <a:pt x="1129" y="222"/>
                    <a:pt x="1266" y="326"/>
                  </a:cubicBezTo>
                  <a:cubicBezTo>
                    <a:pt x="1272" y="331"/>
                    <a:pt x="1278" y="332"/>
                    <a:pt x="1283" y="332"/>
                  </a:cubicBezTo>
                  <a:cubicBezTo>
                    <a:pt x="1308" y="332"/>
                    <a:pt x="1325" y="294"/>
                    <a:pt x="1307" y="273"/>
                  </a:cubicBezTo>
                  <a:cubicBezTo>
                    <a:pt x="1149" y="94"/>
                    <a:pt x="905" y="1"/>
                    <a:pt x="6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8"/>
            <p:cNvSpPr/>
            <p:nvPr/>
          </p:nvSpPr>
          <p:spPr>
            <a:xfrm>
              <a:off x="3538100" y="3380125"/>
              <a:ext cx="179000" cy="232350"/>
            </a:xfrm>
            <a:custGeom>
              <a:rect b="b" l="l" r="r" t="t"/>
              <a:pathLst>
                <a:path extrusionOk="0" h="9294" w="7160">
                  <a:moveTo>
                    <a:pt x="7159" y="0"/>
                  </a:moveTo>
                  <a:cubicBezTo>
                    <a:pt x="7159" y="0"/>
                    <a:pt x="5766" y="65"/>
                    <a:pt x="5701" y="227"/>
                  </a:cubicBezTo>
                  <a:cubicBezTo>
                    <a:pt x="5638" y="389"/>
                    <a:pt x="4243" y="4276"/>
                    <a:pt x="3985" y="4341"/>
                  </a:cubicBezTo>
                  <a:cubicBezTo>
                    <a:pt x="3982" y="4341"/>
                    <a:pt x="3979" y="4342"/>
                    <a:pt x="3977" y="4342"/>
                  </a:cubicBezTo>
                  <a:cubicBezTo>
                    <a:pt x="3723" y="4342"/>
                    <a:pt x="3581" y="1298"/>
                    <a:pt x="3581" y="1298"/>
                  </a:cubicBezTo>
                  <a:lnTo>
                    <a:pt x="2495" y="1361"/>
                  </a:lnTo>
                  <a:cubicBezTo>
                    <a:pt x="2495" y="1361"/>
                    <a:pt x="2850" y="3887"/>
                    <a:pt x="2592" y="4180"/>
                  </a:cubicBezTo>
                  <a:cubicBezTo>
                    <a:pt x="2579" y="4195"/>
                    <a:pt x="2562" y="4202"/>
                    <a:pt x="2542" y="4202"/>
                  </a:cubicBezTo>
                  <a:cubicBezTo>
                    <a:pt x="2156" y="4202"/>
                    <a:pt x="488" y="1655"/>
                    <a:pt x="488" y="1655"/>
                  </a:cubicBezTo>
                  <a:lnTo>
                    <a:pt x="129" y="2010"/>
                  </a:lnTo>
                  <a:lnTo>
                    <a:pt x="1" y="2591"/>
                  </a:lnTo>
                  <a:cubicBezTo>
                    <a:pt x="1" y="2591"/>
                    <a:pt x="908" y="8972"/>
                    <a:pt x="1103" y="9134"/>
                  </a:cubicBezTo>
                  <a:cubicBezTo>
                    <a:pt x="1212" y="9224"/>
                    <a:pt x="1827" y="9294"/>
                    <a:pt x="2437" y="9294"/>
                  </a:cubicBezTo>
                  <a:cubicBezTo>
                    <a:pt x="2927" y="9294"/>
                    <a:pt x="3413" y="9249"/>
                    <a:pt x="3629" y="9134"/>
                  </a:cubicBezTo>
                  <a:cubicBezTo>
                    <a:pt x="4115" y="8875"/>
                    <a:pt x="7159" y="0"/>
                    <a:pt x="71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8"/>
            <p:cNvSpPr/>
            <p:nvPr/>
          </p:nvSpPr>
          <p:spPr>
            <a:xfrm>
              <a:off x="3538750" y="3449275"/>
              <a:ext cx="45900" cy="162750"/>
            </a:xfrm>
            <a:custGeom>
              <a:rect b="b" l="l" r="r" t="t"/>
              <a:pathLst>
                <a:path extrusionOk="0" h="6510" w="1836">
                  <a:moveTo>
                    <a:pt x="1" y="0"/>
                  </a:moveTo>
                  <a:lnTo>
                    <a:pt x="1" y="0"/>
                  </a:lnTo>
                  <a:cubicBezTo>
                    <a:pt x="146" y="1020"/>
                    <a:pt x="902" y="6224"/>
                    <a:pt x="1076" y="6369"/>
                  </a:cubicBezTo>
                  <a:cubicBezTo>
                    <a:pt x="1148" y="6430"/>
                    <a:pt x="1455" y="6483"/>
                    <a:pt x="1835" y="6510"/>
                  </a:cubicBezTo>
                  <a:cubicBezTo>
                    <a:pt x="1811" y="6460"/>
                    <a:pt x="1787" y="6412"/>
                    <a:pt x="1764" y="6362"/>
                  </a:cubicBezTo>
                  <a:cubicBezTo>
                    <a:pt x="1558" y="5890"/>
                    <a:pt x="1495" y="5369"/>
                    <a:pt x="1401" y="4879"/>
                  </a:cubicBezTo>
                  <a:cubicBezTo>
                    <a:pt x="1306" y="4317"/>
                    <a:pt x="1161" y="3775"/>
                    <a:pt x="1015" y="3223"/>
                  </a:cubicBezTo>
                  <a:cubicBezTo>
                    <a:pt x="837" y="2588"/>
                    <a:pt x="692" y="1942"/>
                    <a:pt x="484" y="1316"/>
                  </a:cubicBezTo>
                  <a:cubicBezTo>
                    <a:pt x="333" y="875"/>
                    <a:pt x="168" y="437"/>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8"/>
            <p:cNvSpPr/>
            <p:nvPr/>
          </p:nvSpPr>
          <p:spPr>
            <a:xfrm>
              <a:off x="3573425" y="3513175"/>
              <a:ext cx="9025" cy="36850"/>
            </a:xfrm>
            <a:custGeom>
              <a:rect b="b" l="l" r="r" t="t"/>
              <a:pathLst>
                <a:path extrusionOk="0" h="1474" w="361">
                  <a:moveTo>
                    <a:pt x="0" y="0"/>
                  </a:moveTo>
                  <a:cubicBezTo>
                    <a:pt x="111" y="493"/>
                    <a:pt x="226" y="988"/>
                    <a:pt x="360" y="1473"/>
                  </a:cubicBezTo>
                  <a:cubicBezTo>
                    <a:pt x="239" y="982"/>
                    <a:pt x="120" y="492"/>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8"/>
            <p:cNvSpPr/>
            <p:nvPr/>
          </p:nvSpPr>
          <p:spPr>
            <a:xfrm>
              <a:off x="3582425" y="3550025"/>
              <a:ext cx="4875" cy="16675"/>
            </a:xfrm>
            <a:custGeom>
              <a:rect b="b" l="l" r="r" t="t"/>
              <a:pathLst>
                <a:path extrusionOk="0" h="667" w="195">
                  <a:moveTo>
                    <a:pt x="0" y="1"/>
                  </a:moveTo>
                  <a:lnTo>
                    <a:pt x="0" y="1"/>
                  </a:lnTo>
                  <a:cubicBezTo>
                    <a:pt x="53" y="219"/>
                    <a:pt x="108" y="437"/>
                    <a:pt x="161" y="656"/>
                  </a:cubicBezTo>
                  <a:cubicBezTo>
                    <a:pt x="162" y="663"/>
                    <a:pt x="168" y="666"/>
                    <a:pt x="174" y="666"/>
                  </a:cubicBezTo>
                  <a:cubicBezTo>
                    <a:pt x="184" y="666"/>
                    <a:pt x="195" y="659"/>
                    <a:pt x="191" y="648"/>
                  </a:cubicBezTo>
                  <a:cubicBezTo>
                    <a:pt x="121" y="434"/>
                    <a:pt x="61" y="219"/>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8"/>
            <p:cNvSpPr/>
            <p:nvPr/>
          </p:nvSpPr>
          <p:spPr>
            <a:xfrm>
              <a:off x="3566750" y="3485550"/>
              <a:ext cx="6650" cy="27650"/>
            </a:xfrm>
            <a:custGeom>
              <a:rect b="b" l="l" r="r" t="t"/>
              <a:pathLst>
                <a:path extrusionOk="0" h="1106" w="266">
                  <a:moveTo>
                    <a:pt x="11" y="1"/>
                  </a:moveTo>
                  <a:cubicBezTo>
                    <a:pt x="6" y="1"/>
                    <a:pt x="0" y="5"/>
                    <a:pt x="1" y="10"/>
                  </a:cubicBezTo>
                  <a:cubicBezTo>
                    <a:pt x="87" y="376"/>
                    <a:pt x="177" y="741"/>
                    <a:pt x="266" y="1105"/>
                  </a:cubicBezTo>
                  <a:cubicBezTo>
                    <a:pt x="183" y="736"/>
                    <a:pt x="101" y="370"/>
                    <a:pt x="16" y="7"/>
                  </a:cubicBezTo>
                  <a:cubicBezTo>
                    <a:pt x="16" y="2"/>
                    <a:pt x="14" y="1"/>
                    <a:pt x="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8"/>
            <p:cNvSpPr/>
            <p:nvPr/>
          </p:nvSpPr>
          <p:spPr>
            <a:xfrm>
              <a:off x="3588100" y="3580250"/>
              <a:ext cx="1150" cy="4400"/>
            </a:xfrm>
            <a:custGeom>
              <a:rect b="b" l="l" r="r" t="t"/>
              <a:pathLst>
                <a:path extrusionOk="0" h="176" w="46">
                  <a:moveTo>
                    <a:pt x="21" y="0"/>
                  </a:moveTo>
                  <a:cubicBezTo>
                    <a:pt x="11" y="0"/>
                    <a:pt x="1" y="8"/>
                    <a:pt x="5" y="19"/>
                  </a:cubicBezTo>
                  <a:cubicBezTo>
                    <a:pt x="24" y="68"/>
                    <a:pt x="38" y="121"/>
                    <a:pt x="46" y="176"/>
                  </a:cubicBezTo>
                  <a:cubicBezTo>
                    <a:pt x="40" y="121"/>
                    <a:pt x="34" y="68"/>
                    <a:pt x="35" y="16"/>
                  </a:cubicBezTo>
                  <a:cubicBezTo>
                    <a:pt x="36" y="5"/>
                    <a:pt x="29" y="0"/>
                    <a:pt x="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8"/>
            <p:cNvSpPr/>
            <p:nvPr/>
          </p:nvSpPr>
          <p:spPr>
            <a:xfrm>
              <a:off x="3589650" y="3588950"/>
              <a:ext cx="3375" cy="18400"/>
            </a:xfrm>
            <a:custGeom>
              <a:rect b="b" l="l" r="r" t="t"/>
              <a:pathLst>
                <a:path extrusionOk="0" h="736" w="135">
                  <a:moveTo>
                    <a:pt x="0" y="0"/>
                  </a:moveTo>
                  <a:cubicBezTo>
                    <a:pt x="3" y="79"/>
                    <a:pt x="6" y="159"/>
                    <a:pt x="11" y="233"/>
                  </a:cubicBezTo>
                  <a:cubicBezTo>
                    <a:pt x="24" y="400"/>
                    <a:pt x="49" y="563"/>
                    <a:pt x="99" y="725"/>
                  </a:cubicBezTo>
                  <a:cubicBezTo>
                    <a:pt x="101" y="732"/>
                    <a:pt x="107" y="736"/>
                    <a:pt x="114" y="736"/>
                  </a:cubicBezTo>
                  <a:cubicBezTo>
                    <a:pt x="124" y="736"/>
                    <a:pt x="135" y="727"/>
                    <a:pt x="130" y="714"/>
                  </a:cubicBezTo>
                  <a:cubicBezTo>
                    <a:pt x="68" y="533"/>
                    <a:pt x="41" y="350"/>
                    <a:pt x="21" y="161"/>
                  </a:cubicBezTo>
                  <a:cubicBezTo>
                    <a:pt x="17" y="108"/>
                    <a:pt x="8" y="55"/>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8"/>
            <p:cNvSpPr/>
            <p:nvPr/>
          </p:nvSpPr>
          <p:spPr>
            <a:xfrm>
              <a:off x="3589225" y="3584625"/>
              <a:ext cx="450" cy="4350"/>
            </a:xfrm>
            <a:custGeom>
              <a:rect b="b" l="l" r="r" t="t"/>
              <a:pathLst>
                <a:path extrusionOk="0" h="174" w="18">
                  <a:moveTo>
                    <a:pt x="1" y="1"/>
                  </a:moveTo>
                  <a:lnTo>
                    <a:pt x="1" y="1"/>
                  </a:lnTo>
                  <a:cubicBezTo>
                    <a:pt x="5" y="60"/>
                    <a:pt x="10" y="116"/>
                    <a:pt x="17" y="173"/>
                  </a:cubicBezTo>
                  <a:cubicBezTo>
                    <a:pt x="13" y="114"/>
                    <a:pt x="10" y="5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8"/>
            <p:cNvSpPr/>
            <p:nvPr/>
          </p:nvSpPr>
          <p:spPr>
            <a:xfrm>
              <a:off x="3565675" y="3464800"/>
              <a:ext cx="38125" cy="140675"/>
            </a:xfrm>
            <a:custGeom>
              <a:rect b="b" l="l" r="r" t="t"/>
              <a:pathLst>
                <a:path extrusionOk="0" h="5627" w="1525">
                  <a:moveTo>
                    <a:pt x="23" y="0"/>
                  </a:moveTo>
                  <a:cubicBezTo>
                    <a:pt x="11" y="0"/>
                    <a:pt x="1" y="16"/>
                    <a:pt x="11" y="27"/>
                  </a:cubicBezTo>
                  <a:cubicBezTo>
                    <a:pt x="926" y="996"/>
                    <a:pt x="1304" y="1866"/>
                    <a:pt x="1231" y="3206"/>
                  </a:cubicBezTo>
                  <a:cubicBezTo>
                    <a:pt x="1188" y="4021"/>
                    <a:pt x="1272" y="4800"/>
                    <a:pt x="1418" y="5601"/>
                  </a:cubicBezTo>
                  <a:cubicBezTo>
                    <a:pt x="1421" y="5619"/>
                    <a:pt x="1432" y="5626"/>
                    <a:pt x="1445" y="5626"/>
                  </a:cubicBezTo>
                  <a:cubicBezTo>
                    <a:pt x="1465" y="5626"/>
                    <a:pt x="1487" y="5608"/>
                    <a:pt x="1483" y="5582"/>
                  </a:cubicBezTo>
                  <a:cubicBezTo>
                    <a:pt x="1298" y="4451"/>
                    <a:pt x="1525" y="3233"/>
                    <a:pt x="1295" y="2129"/>
                  </a:cubicBezTo>
                  <a:cubicBezTo>
                    <a:pt x="1112" y="1238"/>
                    <a:pt x="599" y="688"/>
                    <a:pt x="32" y="5"/>
                  </a:cubicBezTo>
                  <a:cubicBezTo>
                    <a:pt x="29" y="2"/>
                    <a:pt x="26" y="0"/>
                    <a:pt x="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8"/>
            <p:cNvSpPr/>
            <p:nvPr/>
          </p:nvSpPr>
          <p:spPr>
            <a:xfrm>
              <a:off x="3611275" y="3467050"/>
              <a:ext cx="2625" cy="41650"/>
            </a:xfrm>
            <a:custGeom>
              <a:rect b="b" l="l" r="r" t="t"/>
              <a:pathLst>
                <a:path extrusionOk="0" h="1666" w="105">
                  <a:moveTo>
                    <a:pt x="0" y="0"/>
                  </a:moveTo>
                  <a:cubicBezTo>
                    <a:pt x="53" y="554"/>
                    <a:pt x="84" y="1110"/>
                    <a:pt x="105" y="1665"/>
                  </a:cubicBezTo>
                  <a:cubicBezTo>
                    <a:pt x="99" y="1106"/>
                    <a:pt x="74" y="55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8"/>
            <p:cNvSpPr/>
            <p:nvPr/>
          </p:nvSpPr>
          <p:spPr>
            <a:xfrm>
              <a:off x="3609025" y="3453375"/>
              <a:ext cx="2225" cy="13700"/>
            </a:xfrm>
            <a:custGeom>
              <a:rect b="b" l="l" r="r" t="t"/>
              <a:pathLst>
                <a:path extrusionOk="0" h="548" w="89">
                  <a:moveTo>
                    <a:pt x="16" y="1"/>
                  </a:moveTo>
                  <a:cubicBezTo>
                    <a:pt x="8" y="1"/>
                    <a:pt x="0" y="7"/>
                    <a:pt x="3" y="19"/>
                  </a:cubicBezTo>
                  <a:cubicBezTo>
                    <a:pt x="37" y="196"/>
                    <a:pt x="65" y="372"/>
                    <a:pt x="89" y="547"/>
                  </a:cubicBezTo>
                  <a:cubicBezTo>
                    <a:pt x="72" y="370"/>
                    <a:pt x="56" y="192"/>
                    <a:pt x="33" y="16"/>
                  </a:cubicBezTo>
                  <a:cubicBezTo>
                    <a:pt x="31" y="6"/>
                    <a:pt x="24" y="1"/>
                    <a:pt x="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8"/>
            <p:cNvSpPr/>
            <p:nvPr/>
          </p:nvSpPr>
          <p:spPr>
            <a:xfrm>
              <a:off x="3612375" y="3508675"/>
              <a:ext cx="5875" cy="91650"/>
            </a:xfrm>
            <a:custGeom>
              <a:rect b="b" l="l" r="r" t="t"/>
              <a:pathLst>
                <a:path extrusionOk="0" h="3666" w="235">
                  <a:moveTo>
                    <a:pt x="59" y="0"/>
                  </a:moveTo>
                  <a:lnTo>
                    <a:pt x="59" y="0"/>
                  </a:lnTo>
                  <a:cubicBezTo>
                    <a:pt x="73" y="1222"/>
                    <a:pt x="0" y="2451"/>
                    <a:pt x="201" y="3653"/>
                  </a:cubicBezTo>
                  <a:cubicBezTo>
                    <a:pt x="203" y="3662"/>
                    <a:pt x="210" y="3666"/>
                    <a:pt x="217" y="3666"/>
                  </a:cubicBezTo>
                  <a:cubicBezTo>
                    <a:pt x="226" y="3666"/>
                    <a:pt x="235" y="3660"/>
                    <a:pt x="233" y="3650"/>
                  </a:cubicBezTo>
                  <a:cubicBezTo>
                    <a:pt x="103" y="2435"/>
                    <a:pt x="103" y="1218"/>
                    <a:pt x="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8"/>
            <p:cNvSpPr/>
            <p:nvPr/>
          </p:nvSpPr>
          <p:spPr>
            <a:xfrm>
              <a:off x="3618600" y="3496450"/>
              <a:ext cx="8475" cy="33725"/>
            </a:xfrm>
            <a:custGeom>
              <a:rect b="b" l="l" r="r" t="t"/>
              <a:pathLst>
                <a:path extrusionOk="0" h="1349" w="339">
                  <a:moveTo>
                    <a:pt x="238" y="1"/>
                  </a:moveTo>
                  <a:cubicBezTo>
                    <a:pt x="236" y="1"/>
                    <a:pt x="233" y="2"/>
                    <a:pt x="232" y="5"/>
                  </a:cubicBezTo>
                  <a:cubicBezTo>
                    <a:pt x="1" y="429"/>
                    <a:pt x="202" y="890"/>
                    <a:pt x="288" y="1329"/>
                  </a:cubicBezTo>
                  <a:cubicBezTo>
                    <a:pt x="291" y="1342"/>
                    <a:pt x="301" y="1348"/>
                    <a:pt x="312" y="1348"/>
                  </a:cubicBezTo>
                  <a:cubicBezTo>
                    <a:pt x="325" y="1348"/>
                    <a:pt x="339" y="1339"/>
                    <a:pt x="338" y="1324"/>
                  </a:cubicBezTo>
                  <a:cubicBezTo>
                    <a:pt x="323" y="1144"/>
                    <a:pt x="324" y="958"/>
                    <a:pt x="293" y="780"/>
                  </a:cubicBezTo>
                  <a:cubicBezTo>
                    <a:pt x="247" y="515"/>
                    <a:pt x="164" y="282"/>
                    <a:pt x="247" y="11"/>
                  </a:cubicBezTo>
                  <a:cubicBezTo>
                    <a:pt x="248" y="6"/>
                    <a:pt x="243" y="1"/>
                    <a:pt x="2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8"/>
            <p:cNvSpPr/>
            <p:nvPr/>
          </p:nvSpPr>
          <p:spPr>
            <a:xfrm>
              <a:off x="3627125" y="3500025"/>
              <a:ext cx="6075" cy="25300"/>
            </a:xfrm>
            <a:custGeom>
              <a:rect b="b" l="l" r="r" t="t"/>
              <a:pathLst>
                <a:path extrusionOk="0" h="1012" w="243">
                  <a:moveTo>
                    <a:pt x="48" y="0"/>
                  </a:moveTo>
                  <a:cubicBezTo>
                    <a:pt x="25" y="0"/>
                    <a:pt x="1" y="24"/>
                    <a:pt x="15" y="51"/>
                  </a:cubicBezTo>
                  <a:cubicBezTo>
                    <a:pt x="156" y="336"/>
                    <a:pt x="204" y="699"/>
                    <a:pt x="110" y="1001"/>
                  </a:cubicBezTo>
                  <a:cubicBezTo>
                    <a:pt x="108" y="1007"/>
                    <a:pt x="113" y="1011"/>
                    <a:pt x="118" y="1011"/>
                  </a:cubicBezTo>
                  <a:cubicBezTo>
                    <a:pt x="122" y="1011"/>
                    <a:pt x="125" y="1009"/>
                    <a:pt x="127" y="1004"/>
                  </a:cubicBezTo>
                  <a:cubicBezTo>
                    <a:pt x="242" y="693"/>
                    <a:pt x="206" y="316"/>
                    <a:pt x="76" y="17"/>
                  </a:cubicBezTo>
                  <a:cubicBezTo>
                    <a:pt x="69" y="5"/>
                    <a:pt x="59" y="0"/>
                    <a:pt x="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8"/>
            <p:cNvSpPr/>
            <p:nvPr/>
          </p:nvSpPr>
          <p:spPr>
            <a:xfrm>
              <a:off x="3622275" y="3466075"/>
              <a:ext cx="5675" cy="26900"/>
            </a:xfrm>
            <a:custGeom>
              <a:rect b="b" l="l" r="r" t="t"/>
              <a:pathLst>
                <a:path extrusionOk="0" h="1076" w="227">
                  <a:moveTo>
                    <a:pt x="21" y="1"/>
                  </a:moveTo>
                  <a:cubicBezTo>
                    <a:pt x="11" y="1"/>
                    <a:pt x="1" y="9"/>
                    <a:pt x="4" y="23"/>
                  </a:cubicBezTo>
                  <a:cubicBezTo>
                    <a:pt x="73" y="369"/>
                    <a:pt x="111" y="720"/>
                    <a:pt x="191" y="1065"/>
                  </a:cubicBezTo>
                  <a:cubicBezTo>
                    <a:pt x="193" y="1072"/>
                    <a:pt x="199" y="1076"/>
                    <a:pt x="205" y="1076"/>
                  </a:cubicBezTo>
                  <a:cubicBezTo>
                    <a:pt x="215" y="1076"/>
                    <a:pt x="227" y="1067"/>
                    <a:pt x="223" y="1054"/>
                  </a:cubicBezTo>
                  <a:cubicBezTo>
                    <a:pt x="143" y="711"/>
                    <a:pt x="105" y="358"/>
                    <a:pt x="35" y="13"/>
                  </a:cubicBezTo>
                  <a:cubicBezTo>
                    <a:pt x="34" y="5"/>
                    <a:pt x="28"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8"/>
            <p:cNvSpPr/>
            <p:nvPr/>
          </p:nvSpPr>
          <p:spPr>
            <a:xfrm>
              <a:off x="3625800" y="3507775"/>
              <a:ext cx="2700" cy="7450"/>
            </a:xfrm>
            <a:custGeom>
              <a:rect b="b" l="l" r="r" t="t"/>
              <a:pathLst>
                <a:path extrusionOk="0" h="298" w="108">
                  <a:moveTo>
                    <a:pt x="55" y="1"/>
                  </a:moveTo>
                  <a:cubicBezTo>
                    <a:pt x="48" y="1"/>
                    <a:pt x="40" y="5"/>
                    <a:pt x="38" y="12"/>
                  </a:cubicBezTo>
                  <a:cubicBezTo>
                    <a:pt x="21" y="100"/>
                    <a:pt x="0" y="179"/>
                    <a:pt x="14" y="268"/>
                  </a:cubicBezTo>
                  <a:cubicBezTo>
                    <a:pt x="17" y="287"/>
                    <a:pt x="36" y="297"/>
                    <a:pt x="55" y="297"/>
                  </a:cubicBezTo>
                  <a:cubicBezTo>
                    <a:pt x="74" y="297"/>
                    <a:pt x="92" y="287"/>
                    <a:pt x="95" y="268"/>
                  </a:cubicBezTo>
                  <a:cubicBezTo>
                    <a:pt x="108" y="179"/>
                    <a:pt x="88" y="100"/>
                    <a:pt x="70" y="12"/>
                  </a:cubicBezTo>
                  <a:cubicBezTo>
                    <a:pt x="69" y="5"/>
                    <a:pt x="62" y="1"/>
                    <a:pt x="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8"/>
            <p:cNvSpPr/>
            <p:nvPr/>
          </p:nvSpPr>
          <p:spPr>
            <a:xfrm>
              <a:off x="3614750" y="3509300"/>
              <a:ext cx="9400" cy="53450"/>
            </a:xfrm>
            <a:custGeom>
              <a:rect b="b" l="l" r="r" t="t"/>
              <a:pathLst>
                <a:path extrusionOk="0" h="2138" w="376">
                  <a:moveTo>
                    <a:pt x="174" y="0"/>
                  </a:moveTo>
                  <a:cubicBezTo>
                    <a:pt x="171" y="0"/>
                    <a:pt x="169" y="1"/>
                    <a:pt x="168" y="4"/>
                  </a:cubicBezTo>
                  <a:cubicBezTo>
                    <a:pt x="49" y="269"/>
                    <a:pt x="1" y="490"/>
                    <a:pt x="78" y="777"/>
                  </a:cubicBezTo>
                  <a:cubicBezTo>
                    <a:pt x="199" y="1226"/>
                    <a:pt x="333" y="1647"/>
                    <a:pt x="336" y="2123"/>
                  </a:cubicBezTo>
                  <a:cubicBezTo>
                    <a:pt x="336" y="2133"/>
                    <a:pt x="344" y="2138"/>
                    <a:pt x="351" y="2138"/>
                  </a:cubicBezTo>
                  <a:cubicBezTo>
                    <a:pt x="359" y="2138"/>
                    <a:pt x="367" y="2133"/>
                    <a:pt x="367" y="2123"/>
                  </a:cubicBezTo>
                  <a:cubicBezTo>
                    <a:pt x="360" y="1795"/>
                    <a:pt x="376" y="1479"/>
                    <a:pt x="333" y="1151"/>
                  </a:cubicBezTo>
                  <a:cubicBezTo>
                    <a:pt x="314" y="1014"/>
                    <a:pt x="243" y="872"/>
                    <a:pt x="197" y="744"/>
                  </a:cubicBezTo>
                  <a:cubicBezTo>
                    <a:pt x="122" y="532"/>
                    <a:pt x="161" y="229"/>
                    <a:pt x="184" y="9"/>
                  </a:cubicBezTo>
                  <a:cubicBezTo>
                    <a:pt x="184" y="4"/>
                    <a:pt x="178"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8"/>
            <p:cNvSpPr/>
            <p:nvPr/>
          </p:nvSpPr>
          <p:spPr>
            <a:xfrm>
              <a:off x="3616675" y="3511625"/>
              <a:ext cx="20650" cy="99300"/>
            </a:xfrm>
            <a:custGeom>
              <a:rect b="b" l="l" r="r" t="t"/>
              <a:pathLst>
                <a:path extrusionOk="0" h="3972" w="826">
                  <a:moveTo>
                    <a:pt x="816" y="1"/>
                  </a:moveTo>
                  <a:cubicBezTo>
                    <a:pt x="813" y="1"/>
                    <a:pt x="810" y="3"/>
                    <a:pt x="808" y="8"/>
                  </a:cubicBezTo>
                  <a:cubicBezTo>
                    <a:pt x="465" y="1301"/>
                    <a:pt x="722" y="2756"/>
                    <a:pt x="16" y="3921"/>
                  </a:cubicBezTo>
                  <a:cubicBezTo>
                    <a:pt x="0" y="3947"/>
                    <a:pt x="24" y="3972"/>
                    <a:pt x="48" y="3972"/>
                  </a:cubicBezTo>
                  <a:cubicBezTo>
                    <a:pt x="58" y="3972"/>
                    <a:pt x="68" y="3967"/>
                    <a:pt x="75" y="3955"/>
                  </a:cubicBezTo>
                  <a:cubicBezTo>
                    <a:pt x="719" y="2733"/>
                    <a:pt x="589" y="1345"/>
                    <a:pt x="825" y="11"/>
                  </a:cubicBezTo>
                  <a:cubicBezTo>
                    <a:pt x="826" y="5"/>
                    <a:pt x="821" y="1"/>
                    <a:pt x="8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8"/>
            <p:cNvSpPr/>
            <p:nvPr/>
          </p:nvSpPr>
          <p:spPr>
            <a:xfrm>
              <a:off x="3639475" y="3487300"/>
              <a:ext cx="29950" cy="72425"/>
            </a:xfrm>
            <a:custGeom>
              <a:rect b="b" l="l" r="r" t="t"/>
              <a:pathLst>
                <a:path extrusionOk="0" h="2897" w="1198">
                  <a:moveTo>
                    <a:pt x="1155" y="0"/>
                  </a:moveTo>
                  <a:cubicBezTo>
                    <a:pt x="1144" y="0"/>
                    <a:pt x="1133" y="5"/>
                    <a:pt x="1126" y="16"/>
                  </a:cubicBezTo>
                  <a:cubicBezTo>
                    <a:pt x="618" y="878"/>
                    <a:pt x="241" y="1917"/>
                    <a:pt x="2" y="2887"/>
                  </a:cubicBezTo>
                  <a:cubicBezTo>
                    <a:pt x="0" y="2893"/>
                    <a:pt x="5" y="2897"/>
                    <a:pt x="10" y="2897"/>
                  </a:cubicBezTo>
                  <a:cubicBezTo>
                    <a:pt x="13" y="2897"/>
                    <a:pt x="17" y="2895"/>
                    <a:pt x="19" y="2890"/>
                  </a:cubicBezTo>
                  <a:cubicBezTo>
                    <a:pt x="299" y="1887"/>
                    <a:pt x="820" y="1007"/>
                    <a:pt x="1189" y="42"/>
                  </a:cubicBezTo>
                  <a:cubicBezTo>
                    <a:pt x="1197" y="18"/>
                    <a:pt x="1176" y="0"/>
                    <a:pt x="1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8"/>
            <p:cNvSpPr/>
            <p:nvPr/>
          </p:nvSpPr>
          <p:spPr>
            <a:xfrm>
              <a:off x="3669175" y="3475000"/>
              <a:ext cx="4600" cy="10725"/>
            </a:xfrm>
            <a:custGeom>
              <a:rect b="b" l="l" r="r" t="t"/>
              <a:pathLst>
                <a:path extrusionOk="0" h="429" w="184">
                  <a:moveTo>
                    <a:pt x="165" y="1"/>
                  </a:moveTo>
                  <a:cubicBezTo>
                    <a:pt x="159" y="1"/>
                    <a:pt x="153" y="4"/>
                    <a:pt x="150" y="12"/>
                  </a:cubicBezTo>
                  <a:cubicBezTo>
                    <a:pt x="100" y="142"/>
                    <a:pt x="65" y="277"/>
                    <a:pt x="6" y="405"/>
                  </a:cubicBezTo>
                  <a:cubicBezTo>
                    <a:pt x="1" y="417"/>
                    <a:pt x="12" y="428"/>
                    <a:pt x="22" y="428"/>
                  </a:cubicBezTo>
                  <a:cubicBezTo>
                    <a:pt x="26" y="428"/>
                    <a:pt x="31" y="426"/>
                    <a:pt x="33" y="420"/>
                  </a:cubicBezTo>
                  <a:cubicBezTo>
                    <a:pt x="94" y="292"/>
                    <a:pt x="130" y="153"/>
                    <a:pt x="180" y="21"/>
                  </a:cubicBezTo>
                  <a:cubicBezTo>
                    <a:pt x="184" y="8"/>
                    <a:pt x="175"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8"/>
            <p:cNvSpPr/>
            <p:nvPr/>
          </p:nvSpPr>
          <p:spPr>
            <a:xfrm>
              <a:off x="3674325" y="3466425"/>
              <a:ext cx="1600" cy="3325"/>
            </a:xfrm>
            <a:custGeom>
              <a:rect b="b" l="l" r="r" t="t"/>
              <a:pathLst>
                <a:path extrusionOk="0" h="133" w="64">
                  <a:moveTo>
                    <a:pt x="63" y="1"/>
                  </a:moveTo>
                  <a:cubicBezTo>
                    <a:pt x="50" y="40"/>
                    <a:pt x="33" y="78"/>
                    <a:pt x="9" y="110"/>
                  </a:cubicBezTo>
                  <a:cubicBezTo>
                    <a:pt x="0" y="121"/>
                    <a:pt x="12" y="132"/>
                    <a:pt x="23" y="132"/>
                  </a:cubicBezTo>
                  <a:cubicBezTo>
                    <a:pt x="29" y="132"/>
                    <a:pt x="36" y="128"/>
                    <a:pt x="37" y="117"/>
                  </a:cubicBezTo>
                  <a:cubicBezTo>
                    <a:pt x="40" y="80"/>
                    <a:pt x="54" y="40"/>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8"/>
            <p:cNvSpPr/>
            <p:nvPr/>
          </p:nvSpPr>
          <p:spPr>
            <a:xfrm>
              <a:off x="3675900" y="3466250"/>
              <a:ext cx="50" cy="200"/>
            </a:xfrm>
            <a:custGeom>
              <a:rect b="b" l="l" r="r" t="t"/>
              <a:pathLst>
                <a:path extrusionOk="0" h="8" w="2">
                  <a:moveTo>
                    <a:pt x="2" y="0"/>
                  </a:moveTo>
                  <a:cubicBezTo>
                    <a:pt x="2" y="2"/>
                    <a:pt x="0" y="3"/>
                    <a:pt x="0" y="8"/>
                  </a:cubicBezTo>
                  <a:cubicBezTo>
                    <a:pt x="0" y="6"/>
                    <a:pt x="2" y="2"/>
                    <a:pt x="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8"/>
            <p:cNvSpPr/>
            <p:nvPr/>
          </p:nvSpPr>
          <p:spPr>
            <a:xfrm>
              <a:off x="3675925" y="3448200"/>
              <a:ext cx="3850" cy="18025"/>
            </a:xfrm>
            <a:custGeom>
              <a:rect b="b" l="l" r="r" t="t"/>
              <a:pathLst>
                <a:path extrusionOk="0" h="721" w="154">
                  <a:moveTo>
                    <a:pt x="112" y="1"/>
                  </a:moveTo>
                  <a:cubicBezTo>
                    <a:pt x="98" y="1"/>
                    <a:pt x="85" y="8"/>
                    <a:pt x="82" y="25"/>
                  </a:cubicBezTo>
                  <a:cubicBezTo>
                    <a:pt x="64" y="131"/>
                    <a:pt x="54" y="237"/>
                    <a:pt x="45" y="343"/>
                  </a:cubicBezTo>
                  <a:cubicBezTo>
                    <a:pt x="37" y="440"/>
                    <a:pt x="38" y="561"/>
                    <a:pt x="14" y="669"/>
                  </a:cubicBezTo>
                  <a:lnTo>
                    <a:pt x="14" y="669"/>
                  </a:lnTo>
                  <a:cubicBezTo>
                    <a:pt x="34" y="597"/>
                    <a:pt x="55" y="524"/>
                    <a:pt x="67" y="452"/>
                  </a:cubicBezTo>
                  <a:cubicBezTo>
                    <a:pt x="91" y="316"/>
                    <a:pt x="111" y="178"/>
                    <a:pt x="147" y="43"/>
                  </a:cubicBezTo>
                  <a:cubicBezTo>
                    <a:pt x="154" y="17"/>
                    <a:pt x="132" y="1"/>
                    <a:pt x="112" y="1"/>
                  </a:cubicBezTo>
                  <a:close/>
                  <a:moveTo>
                    <a:pt x="14" y="669"/>
                  </a:moveTo>
                  <a:lnTo>
                    <a:pt x="14" y="669"/>
                  </a:lnTo>
                  <a:cubicBezTo>
                    <a:pt x="10" y="686"/>
                    <a:pt x="5" y="704"/>
                    <a:pt x="1" y="721"/>
                  </a:cubicBezTo>
                  <a:cubicBezTo>
                    <a:pt x="6" y="704"/>
                    <a:pt x="11" y="687"/>
                    <a:pt x="14" y="66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8"/>
            <p:cNvSpPr/>
            <p:nvPr/>
          </p:nvSpPr>
          <p:spPr>
            <a:xfrm>
              <a:off x="3638650" y="3459850"/>
              <a:ext cx="25000" cy="71500"/>
            </a:xfrm>
            <a:custGeom>
              <a:rect b="b" l="l" r="r" t="t"/>
              <a:pathLst>
                <a:path extrusionOk="0" h="2860" w="1000">
                  <a:moveTo>
                    <a:pt x="977" y="1"/>
                  </a:moveTo>
                  <a:cubicBezTo>
                    <a:pt x="973" y="1"/>
                    <a:pt x="968" y="3"/>
                    <a:pt x="965" y="8"/>
                  </a:cubicBezTo>
                  <a:cubicBezTo>
                    <a:pt x="493" y="910"/>
                    <a:pt x="239" y="1867"/>
                    <a:pt x="2" y="2850"/>
                  </a:cubicBezTo>
                  <a:cubicBezTo>
                    <a:pt x="1" y="2856"/>
                    <a:pt x="6" y="2859"/>
                    <a:pt x="10" y="2859"/>
                  </a:cubicBezTo>
                  <a:cubicBezTo>
                    <a:pt x="14" y="2859"/>
                    <a:pt x="16" y="2858"/>
                    <a:pt x="17" y="2853"/>
                  </a:cubicBezTo>
                  <a:cubicBezTo>
                    <a:pt x="303" y="1900"/>
                    <a:pt x="557" y="923"/>
                    <a:pt x="993" y="25"/>
                  </a:cubicBezTo>
                  <a:cubicBezTo>
                    <a:pt x="1000" y="12"/>
                    <a:pt x="988" y="1"/>
                    <a:pt x="9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8"/>
            <p:cNvSpPr/>
            <p:nvPr/>
          </p:nvSpPr>
          <p:spPr>
            <a:xfrm>
              <a:off x="3637875" y="3579300"/>
              <a:ext cx="900" cy="4150"/>
            </a:xfrm>
            <a:custGeom>
              <a:rect b="b" l="l" r="r" t="t"/>
              <a:pathLst>
                <a:path extrusionOk="0" h="166" w="36">
                  <a:moveTo>
                    <a:pt x="36" y="1"/>
                  </a:moveTo>
                  <a:lnTo>
                    <a:pt x="36" y="1"/>
                  </a:lnTo>
                  <a:cubicBezTo>
                    <a:pt x="25" y="54"/>
                    <a:pt x="13" y="106"/>
                    <a:pt x="3" y="155"/>
                  </a:cubicBezTo>
                  <a:cubicBezTo>
                    <a:pt x="1" y="162"/>
                    <a:pt x="6" y="166"/>
                    <a:pt x="10" y="166"/>
                  </a:cubicBezTo>
                  <a:cubicBezTo>
                    <a:pt x="14" y="166"/>
                    <a:pt x="17" y="164"/>
                    <a:pt x="18" y="159"/>
                  </a:cubicBezTo>
                  <a:cubicBezTo>
                    <a:pt x="25" y="108"/>
                    <a:pt x="30" y="54"/>
                    <a:pt x="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8"/>
            <p:cNvSpPr/>
            <p:nvPr/>
          </p:nvSpPr>
          <p:spPr>
            <a:xfrm>
              <a:off x="3638750" y="3578325"/>
              <a:ext cx="150" cy="1000"/>
            </a:xfrm>
            <a:custGeom>
              <a:rect b="b" l="l" r="r" t="t"/>
              <a:pathLst>
                <a:path extrusionOk="0" h="40" w="6">
                  <a:moveTo>
                    <a:pt x="5" y="0"/>
                  </a:moveTo>
                  <a:lnTo>
                    <a:pt x="5" y="0"/>
                  </a:lnTo>
                  <a:cubicBezTo>
                    <a:pt x="4" y="12"/>
                    <a:pt x="1" y="26"/>
                    <a:pt x="1" y="40"/>
                  </a:cubicBezTo>
                  <a:lnTo>
                    <a:pt x="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8"/>
            <p:cNvSpPr/>
            <p:nvPr/>
          </p:nvSpPr>
          <p:spPr>
            <a:xfrm>
              <a:off x="3638700" y="3574000"/>
              <a:ext cx="950" cy="4350"/>
            </a:xfrm>
            <a:custGeom>
              <a:rect b="b" l="l" r="r" t="t"/>
              <a:pathLst>
                <a:path extrusionOk="0" h="174" w="38">
                  <a:moveTo>
                    <a:pt x="19" y="0"/>
                  </a:moveTo>
                  <a:cubicBezTo>
                    <a:pt x="9" y="0"/>
                    <a:pt x="1" y="6"/>
                    <a:pt x="4" y="19"/>
                  </a:cubicBezTo>
                  <a:cubicBezTo>
                    <a:pt x="18" y="69"/>
                    <a:pt x="14" y="120"/>
                    <a:pt x="7" y="173"/>
                  </a:cubicBezTo>
                  <a:cubicBezTo>
                    <a:pt x="14" y="120"/>
                    <a:pt x="20" y="67"/>
                    <a:pt x="35" y="19"/>
                  </a:cubicBezTo>
                  <a:cubicBezTo>
                    <a:pt x="38" y="7"/>
                    <a:pt x="28" y="0"/>
                    <a:pt x="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8"/>
            <p:cNvSpPr/>
            <p:nvPr/>
          </p:nvSpPr>
          <p:spPr>
            <a:xfrm>
              <a:off x="3153525" y="2942175"/>
              <a:ext cx="904425" cy="727700"/>
            </a:xfrm>
            <a:custGeom>
              <a:rect b="b" l="l" r="r" t="t"/>
              <a:pathLst>
                <a:path extrusionOk="0" h="29108" w="36177">
                  <a:moveTo>
                    <a:pt x="24794" y="1"/>
                  </a:moveTo>
                  <a:cubicBezTo>
                    <a:pt x="22630" y="1"/>
                    <a:pt x="20785" y="2186"/>
                    <a:pt x="19790" y="4131"/>
                  </a:cubicBezTo>
                  <a:cubicBezTo>
                    <a:pt x="19260" y="2293"/>
                    <a:pt x="18217" y="206"/>
                    <a:pt x="16076" y="141"/>
                  </a:cubicBezTo>
                  <a:cubicBezTo>
                    <a:pt x="16023" y="140"/>
                    <a:pt x="15970" y="139"/>
                    <a:pt x="15917" y="139"/>
                  </a:cubicBezTo>
                  <a:cubicBezTo>
                    <a:pt x="14030" y="139"/>
                    <a:pt x="12549" y="1181"/>
                    <a:pt x="11674" y="2679"/>
                  </a:cubicBezTo>
                  <a:cubicBezTo>
                    <a:pt x="10094" y="1584"/>
                    <a:pt x="8219" y="768"/>
                    <a:pt x="6435" y="768"/>
                  </a:cubicBezTo>
                  <a:cubicBezTo>
                    <a:pt x="4847" y="768"/>
                    <a:pt x="3331" y="1415"/>
                    <a:pt x="2158" y="3089"/>
                  </a:cubicBezTo>
                  <a:cubicBezTo>
                    <a:pt x="16" y="6149"/>
                    <a:pt x="2767" y="8509"/>
                    <a:pt x="5508" y="9818"/>
                  </a:cubicBezTo>
                  <a:cubicBezTo>
                    <a:pt x="3224" y="10178"/>
                    <a:pt x="1359" y="11649"/>
                    <a:pt x="698" y="14183"/>
                  </a:cubicBezTo>
                  <a:cubicBezTo>
                    <a:pt x="0" y="16863"/>
                    <a:pt x="2605" y="17655"/>
                    <a:pt x="4740" y="17655"/>
                  </a:cubicBezTo>
                  <a:cubicBezTo>
                    <a:pt x="4767" y="17655"/>
                    <a:pt x="4793" y="17655"/>
                    <a:pt x="4819" y="17655"/>
                  </a:cubicBezTo>
                  <a:lnTo>
                    <a:pt x="4819" y="17655"/>
                  </a:lnTo>
                  <a:cubicBezTo>
                    <a:pt x="2911" y="19169"/>
                    <a:pt x="2495" y="21634"/>
                    <a:pt x="4559" y="22926"/>
                  </a:cubicBezTo>
                  <a:cubicBezTo>
                    <a:pt x="4457" y="22922"/>
                    <a:pt x="4354" y="22920"/>
                    <a:pt x="4251" y="22920"/>
                  </a:cubicBezTo>
                  <a:cubicBezTo>
                    <a:pt x="3068" y="22920"/>
                    <a:pt x="1860" y="23183"/>
                    <a:pt x="1171" y="24234"/>
                  </a:cubicBezTo>
                  <a:cubicBezTo>
                    <a:pt x="211" y="25701"/>
                    <a:pt x="562" y="27241"/>
                    <a:pt x="1891" y="28324"/>
                  </a:cubicBezTo>
                  <a:cubicBezTo>
                    <a:pt x="2476" y="28800"/>
                    <a:pt x="3120" y="28998"/>
                    <a:pt x="3785" y="28998"/>
                  </a:cubicBezTo>
                  <a:cubicBezTo>
                    <a:pt x="5888" y="28998"/>
                    <a:pt x="8205" y="27018"/>
                    <a:pt x="9561" y="25574"/>
                  </a:cubicBezTo>
                  <a:cubicBezTo>
                    <a:pt x="10155" y="27286"/>
                    <a:pt x="11616" y="29080"/>
                    <a:pt x="13498" y="29107"/>
                  </a:cubicBezTo>
                  <a:cubicBezTo>
                    <a:pt x="13516" y="29108"/>
                    <a:pt x="13533" y="29108"/>
                    <a:pt x="13551" y="29108"/>
                  </a:cubicBezTo>
                  <a:cubicBezTo>
                    <a:pt x="15493" y="29108"/>
                    <a:pt x="16101" y="27619"/>
                    <a:pt x="16449" y="25902"/>
                  </a:cubicBezTo>
                  <a:cubicBezTo>
                    <a:pt x="16585" y="25230"/>
                    <a:pt x="16571" y="24972"/>
                    <a:pt x="16625" y="24972"/>
                  </a:cubicBezTo>
                  <a:cubicBezTo>
                    <a:pt x="16686" y="24972"/>
                    <a:pt x="16837" y="25314"/>
                    <a:pt x="17410" y="25760"/>
                  </a:cubicBezTo>
                  <a:cubicBezTo>
                    <a:pt x="18059" y="26264"/>
                    <a:pt x="18905" y="26388"/>
                    <a:pt x="19697" y="26395"/>
                  </a:cubicBezTo>
                  <a:cubicBezTo>
                    <a:pt x="19709" y="26396"/>
                    <a:pt x="19722" y="26396"/>
                    <a:pt x="19734" y="26396"/>
                  </a:cubicBezTo>
                  <a:cubicBezTo>
                    <a:pt x="21399" y="26396"/>
                    <a:pt x="23005" y="25366"/>
                    <a:pt x="23852" y="23959"/>
                  </a:cubicBezTo>
                  <a:cubicBezTo>
                    <a:pt x="24204" y="25449"/>
                    <a:pt x="25372" y="26961"/>
                    <a:pt x="26765" y="26961"/>
                  </a:cubicBezTo>
                  <a:cubicBezTo>
                    <a:pt x="27288" y="26961"/>
                    <a:pt x="27841" y="26748"/>
                    <a:pt x="28395" y="26243"/>
                  </a:cubicBezTo>
                  <a:cubicBezTo>
                    <a:pt x="29590" y="25152"/>
                    <a:pt x="30023" y="23284"/>
                    <a:pt x="29713" y="21601"/>
                  </a:cubicBezTo>
                  <a:lnTo>
                    <a:pt x="29713" y="21601"/>
                  </a:lnTo>
                  <a:cubicBezTo>
                    <a:pt x="29904" y="21668"/>
                    <a:pt x="30108" y="21699"/>
                    <a:pt x="30320" y="21699"/>
                  </a:cubicBezTo>
                  <a:cubicBezTo>
                    <a:pt x="31485" y="21699"/>
                    <a:pt x="32874" y="20784"/>
                    <a:pt x="33506" y="20075"/>
                  </a:cubicBezTo>
                  <a:cubicBezTo>
                    <a:pt x="34763" y="18665"/>
                    <a:pt x="33123" y="17920"/>
                    <a:pt x="31869" y="17610"/>
                  </a:cubicBezTo>
                  <a:cubicBezTo>
                    <a:pt x="33563" y="17009"/>
                    <a:pt x="36177" y="15704"/>
                    <a:pt x="35784" y="13812"/>
                  </a:cubicBezTo>
                  <a:cubicBezTo>
                    <a:pt x="35502" y="12458"/>
                    <a:pt x="34456" y="11999"/>
                    <a:pt x="33268" y="11987"/>
                  </a:cubicBezTo>
                  <a:cubicBezTo>
                    <a:pt x="34097" y="10572"/>
                    <a:pt x="34289" y="8872"/>
                    <a:pt x="33510" y="7077"/>
                  </a:cubicBezTo>
                  <a:cubicBezTo>
                    <a:pt x="33008" y="5921"/>
                    <a:pt x="32185" y="5504"/>
                    <a:pt x="31261" y="5504"/>
                  </a:cubicBezTo>
                  <a:cubicBezTo>
                    <a:pt x="30158" y="5504"/>
                    <a:pt x="28912" y="6098"/>
                    <a:pt x="27896" y="6741"/>
                  </a:cubicBezTo>
                  <a:cubicBezTo>
                    <a:pt x="29034" y="4548"/>
                    <a:pt x="29032" y="1964"/>
                    <a:pt x="26609" y="528"/>
                  </a:cubicBezTo>
                  <a:cubicBezTo>
                    <a:pt x="25988" y="161"/>
                    <a:pt x="25379" y="1"/>
                    <a:pt x="247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8"/>
            <p:cNvSpPr/>
            <p:nvPr/>
          </p:nvSpPr>
          <p:spPr>
            <a:xfrm>
              <a:off x="3153900" y="2942250"/>
              <a:ext cx="653450" cy="428750"/>
            </a:xfrm>
            <a:custGeom>
              <a:rect b="b" l="l" r="r" t="t"/>
              <a:pathLst>
                <a:path extrusionOk="0" h="17150" w="26138">
                  <a:moveTo>
                    <a:pt x="24777" y="0"/>
                  </a:moveTo>
                  <a:cubicBezTo>
                    <a:pt x="22614" y="0"/>
                    <a:pt x="20769" y="2182"/>
                    <a:pt x="19775" y="4128"/>
                  </a:cubicBezTo>
                  <a:cubicBezTo>
                    <a:pt x="19245" y="2290"/>
                    <a:pt x="18202" y="203"/>
                    <a:pt x="16061" y="138"/>
                  </a:cubicBezTo>
                  <a:cubicBezTo>
                    <a:pt x="16008" y="137"/>
                    <a:pt x="15955" y="136"/>
                    <a:pt x="15902" y="136"/>
                  </a:cubicBezTo>
                  <a:cubicBezTo>
                    <a:pt x="14015" y="136"/>
                    <a:pt x="12534" y="1178"/>
                    <a:pt x="11659" y="2676"/>
                  </a:cubicBezTo>
                  <a:cubicBezTo>
                    <a:pt x="10079" y="1581"/>
                    <a:pt x="8204" y="765"/>
                    <a:pt x="6420" y="765"/>
                  </a:cubicBezTo>
                  <a:cubicBezTo>
                    <a:pt x="4832" y="765"/>
                    <a:pt x="3316" y="1412"/>
                    <a:pt x="2143" y="3086"/>
                  </a:cubicBezTo>
                  <a:cubicBezTo>
                    <a:pt x="1" y="6146"/>
                    <a:pt x="2752" y="8506"/>
                    <a:pt x="5493" y="9815"/>
                  </a:cubicBezTo>
                  <a:cubicBezTo>
                    <a:pt x="3209" y="10175"/>
                    <a:pt x="1344" y="11646"/>
                    <a:pt x="683" y="14180"/>
                  </a:cubicBezTo>
                  <a:cubicBezTo>
                    <a:pt x="279" y="15731"/>
                    <a:pt x="982" y="16651"/>
                    <a:pt x="2059" y="17150"/>
                  </a:cubicBezTo>
                  <a:cubicBezTo>
                    <a:pt x="2289" y="15193"/>
                    <a:pt x="3175" y="13650"/>
                    <a:pt x="5314" y="12734"/>
                  </a:cubicBezTo>
                  <a:cubicBezTo>
                    <a:pt x="7670" y="11708"/>
                    <a:pt x="7215" y="10166"/>
                    <a:pt x="5621" y="7528"/>
                  </a:cubicBezTo>
                  <a:cubicBezTo>
                    <a:pt x="4048" y="4924"/>
                    <a:pt x="5169" y="3281"/>
                    <a:pt x="7606" y="3281"/>
                  </a:cubicBezTo>
                  <a:cubicBezTo>
                    <a:pt x="8924" y="3281"/>
                    <a:pt x="10628" y="3762"/>
                    <a:pt x="12498" y="4831"/>
                  </a:cubicBezTo>
                  <a:cubicBezTo>
                    <a:pt x="13625" y="5445"/>
                    <a:pt x="15354" y="6345"/>
                    <a:pt x="16688" y="6345"/>
                  </a:cubicBezTo>
                  <a:cubicBezTo>
                    <a:pt x="18121" y="6345"/>
                    <a:pt x="19865" y="5663"/>
                    <a:pt x="20788" y="4638"/>
                  </a:cubicBezTo>
                  <a:cubicBezTo>
                    <a:pt x="22285" y="2743"/>
                    <a:pt x="23879" y="1044"/>
                    <a:pt x="26137" y="294"/>
                  </a:cubicBezTo>
                  <a:cubicBezTo>
                    <a:pt x="25674" y="91"/>
                    <a:pt x="25219" y="0"/>
                    <a:pt x="247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8"/>
            <p:cNvSpPr/>
            <p:nvPr/>
          </p:nvSpPr>
          <p:spPr>
            <a:xfrm>
              <a:off x="3370050" y="3206800"/>
              <a:ext cx="109025" cy="103200"/>
            </a:xfrm>
            <a:custGeom>
              <a:rect b="b" l="l" r="r" t="t"/>
              <a:pathLst>
                <a:path extrusionOk="0" h="4128" w="4361">
                  <a:moveTo>
                    <a:pt x="3378" y="0"/>
                  </a:moveTo>
                  <a:cubicBezTo>
                    <a:pt x="3306" y="0"/>
                    <a:pt x="3230" y="11"/>
                    <a:pt x="3147" y="34"/>
                  </a:cubicBezTo>
                  <a:cubicBezTo>
                    <a:pt x="2311" y="269"/>
                    <a:pt x="2225" y="1414"/>
                    <a:pt x="2515" y="2206"/>
                  </a:cubicBezTo>
                  <a:cubicBezTo>
                    <a:pt x="2191" y="2057"/>
                    <a:pt x="1807" y="1938"/>
                    <a:pt x="1455" y="1938"/>
                  </a:cubicBezTo>
                  <a:cubicBezTo>
                    <a:pt x="1132" y="1938"/>
                    <a:pt x="835" y="2038"/>
                    <a:pt x="634" y="2306"/>
                  </a:cubicBezTo>
                  <a:cubicBezTo>
                    <a:pt x="0" y="3147"/>
                    <a:pt x="1346" y="3856"/>
                    <a:pt x="1936" y="4118"/>
                  </a:cubicBezTo>
                  <a:cubicBezTo>
                    <a:pt x="1950" y="4124"/>
                    <a:pt x="1964" y="4127"/>
                    <a:pt x="1978" y="4127"/>
                  </a:cubicBezTo>
                  <a:cubicBezTo>
                    <a:pt x="2064" y="4127"/>
                    <a:pt x="2123" y="4009"/>
                    <a:pt x="2030" y="3959"/>
                  </a:cubicBezTo>
                  <a:cubicBezTo>
                    <a:pt x="1632" y="3746"/>
                    <a:pt x="263" y="2956"/>
                    <a:pt x="1050" y="2431"/>
                  </a:cubicBezTo>
                  <a:cubicBezTo>
                    <a:pt x="1203" y="2329"/>
                    <a:pt x="1378" y="2288"/>
                    <a:pt x="1561" y="2288"/>
                  </a:cubicBezTo>
                  <a:cubicBezTo>
                    <a:pt x="2009" y="2288"/>
                    <a:pt x="2503" y="2536"/>
                    <a:pt x="2825" y="2742"/>
                  </a:cubicBezTo>
                  <a:cubicBezTo>
                    <a:pt x="2853" y="2760"/>
                    <a:pt x="2881" y="2767"/>
                    <a:pt x="2907" y="2767"/>
                  </a:cubicBezTo>
                  <a:cubicBezTo>
                    <a:pt x="3028" y="2767"/>
                    <a:pt x="3111" y="2599"/>
                    <a:pt x="3017" y="2492"/>
                  </a:cubicBezTo>
                  <a:cubicBezTo>
                    <a:pt x="2579" y="1993"/>
                    <a:pt x="2508" y="916"/>
                    <a:pt x="2955" y="408"/>
                  </a:cubicBezTo>
                  <a:cubicBezTo>
                    <a:pt x="3076" y="272"/>
                    <a:pt x="3188" y="216"/>
                    <a:pt x="3291" y="216"/>
                  </a:cubicBezTo>
                  <a:cubicBezTo>
                    <a:pt x="3685" y="216"/>
                    <a:pt x="3939" y="1037"/>
                    <a:pt x="3990" y="1303"/>
                  </a:cubicBezTo>
                  <a:cubicBezTo>
                    <a:pt x="4065" y="1707"/>
                    <a:pt x="4052" y="2158"/>
                    <a:pt x="3990" y="2563"/>
                  </a:cubicBezTo>
                  <a:cubicBezTo>
                    <a:pt x="3973" y="2679"/>
                    <a:pt x="4072" y="2754"/>
                    <a:pt x="4159" y="2754"/>
                  </a:cubicBezTo>
                  <a:cubicBezTo>
                    <a:pt x="4218" y="2754"/>
                    <a:pt x="4271" y="2721"/>
                    <a:pt x="4280" y="2645"/>
                  </a:cubicBezTo>
                  <a:cubicBezTo>
                    <a:pt x="4359" y="2054"/>
                    <a:pt x="4361" y="0"/>
                    <a:pt x="33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8"/>
            <p:cNvSpPr/>
            <p:nvPr/>
          </p:nvSpPr>
          <p:spPr>
            <a:xfrm>
              <a:off x="3566200" y="3286825"/>
              <a:ext cx="104600" cy="73150"/>
            </a:xfrm>
            <a:custGeom>
              <a:rect b="b" l="l" r="r" t="t"/>
              <a:pathLst>
                <a:path extrusionOk="0" h="2926" w="4184">
                  <a:moveTo>
                    <a:pt x="1111" y="0"/>
                  </a:moveTo>
                  <a:cubicBezTo>
                    <a:pt x="1085" y="0"/>
                    <a:pt x="1059" y="7"/>
                    <a:pt x="1037" y="17"/>
                  </a:cubicBezTo>
                  <a:cubicBezTo>
                    <a:pt x="442" y="271"/>
                    <a:pt x="49" y="816"/>
                    <a:pt x="4" y="1463"/>
                  </a:cubicBezTo>
                  <a:cubicBezTo>
                    <a:pt x="0" y="1512"/>
                    <a:pt x="34" y="1535"/>
                    <a:pt x="72" y="1535"/>
                  </a:cubicBezTo>
                  <a:cubicBezTo>
                    <a:pt x="104" y="1535"/>
                    <a:pt x="139" y="1517"/>
                    <a:pt x="153" y="1484"/>
                  </a:cubicBezTo>
                  <a:cubicBezTo>
                    <a:pt x="277" y="1183"/>
                    <a:pt x="394" y="890"/>
                    <a:pt x="598" y="631"/>
                  </a:cubicBezTo>
                  <a:cubicBezTo>
                    <a:pt x="669" y="525"/>
                    <a:pt x="747" y="472"/>
                    <a:pt x="830" y="472"/>
                  </a:cubicBezTo>
                  <a:cubicBezTo>
                    <a:pt x="958" y="472"/>
                    <a:pt x="1101" y="598"/>
                    <a:pt x="1257" y="850"/>
                  </a:cubicBezTo>
                  <a:cubicBezTo>
                    <a:pt x="1253" y="1079"/>
                    <a:pt x="1200" y="1298"/>
                    <a:pt x="1099" y="1505"/>
                  </a:cubicBezTo>
                  <a:cubicBezTo>
                    <a:pt x="1058" y="1599"/>
                    <a:pt x="1127" y="1697"/>
                    <a:pt x="1210" y="1697"/>
                  </a:cubicBezTo>
                  <a:cubicBezTo>
                    <a:pt x="1239" y="1697"/>
                    <a:pt x="1269" y="1685"/>
                    <a:pt x="1297" y="1658"/>
                  </a:cubicBezTo>
                  <a:cubicBezTo>
                    <a:pt x="1518" y="1445"/>
                    <a:pt x="1764" y="1265"/>
                    <a:pt x="2021" y="1098"/>
                  </a:cubicBezTo>
                  <a:cubicBezTo>
                    <a:pt x="2178" y="997"/>
                    <a:pt x="2765" y="717"/>
                    <a:pt x="3177" y="717"/>
                  </a:cubicBezTo>
                  <a:cubicBezTo>
                    <a:pt x="3463" y="717"/>
                    <a:pt x="3665" y="852"/>
                    <a:pt x="3582" y="1274"/>
                  </a:cubicBezTo>
                  <a:cubicBezTo>
                    <a:pt x="3443" y="1989"/>
                    <a:pt x="2485" y="2204"/>
                    <a:pt x="2122" y="2735"/>
                  </a:cubicBezTo>
                  <a:cubicBezTo>
                    <a:pt x="2067" y="2818"/>
                    <a:pt x="2143" y="2926"/>
                    <a:pt x="2232" y="2926"/>
                  </a:cubicBezTo>
                  <a:cubicBezTo>
                    <a:pt x="2243" y="2926"/>
                    <a:pt x="2254" y="2924"/>
                    <a:pt x="2265" y="2921"/>
                  </a:cubicBezTo>
                  <a:cubicBezTo>
                    <a:pt x="2923" y="2715"/>
                    <a:pt x="4184" y="1525"/>
                    <a:pt x="3677" y="775"/>
                  </a:cubicBezTo>
                  <a:cubicBezTo>
                    <a:pt x="3522" y="543"/>
                    <a:pt x="3302" y="452"/>
                    <a:pt x="3054" y="452"/>
                  </a:cubicBezTo>
                  <a:cubicBezTo>
                    <a:pt x="2536" y="452"/>
                    <a:pt x="1896" y="847"/>
                    <a:pt x="1463" y="1183"/>
                  </a:cubicBezTo>
                  <a:cubicBezTo>
                    <a:pt x="1551" y="782"/>
                    <a:pt x="1490" y="398"/>
                    <a:pt x="1197" y="38"/>
                  </a:cubicBezTo>
                  <a:cubicBezTo>
                    <a:pt x="1175" y="10"/>
                    <a:pt x="1144" y="0"/>
                    <a:pt x="1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8"/>
            <p:cNvSpPr/>
            <p:nvPr/>
          </p:nvSpPr>
          <p:spPr>
            <a:xfrm>
              <a:off x="3440725" y="3410700"/>
              <a:ext cx="111375" cy="68750"/>
            </a:xfrm>
            <a:custGeom>
              <a:rect b="b" l="l" r="r" t="t"/>
              <a:pathLst>
                <a:path extrusionOk="0" h="2750" w="4455">
                  <a:moveTo>
                    <a:pt x="2116" y="1"/>
                  </a:moveTo>
                  <a:cubicBezTo>
                    <a:pt x="1325" y="1"/>
                    <a:pt x="1" y="700"/>
                    <a:pt x="258" y="1579"/>
                  </a:cubicBezTo>
                  <a:cubicBezTo>
                    <a:pt x="350" y="1890"/>
                    <a:pt x="565" y="2009"/>
                    <a:pt x="834" y="2009"/>
                  </a:cubicBezTo>
                  <a:cubicBezTo>
                    <a:pt x="1320" y="2009"/>
                    <a:pt x="1981" y="1622"/>
                    <a:pt x="2403" y="1289"/>
                  </a:cubicBezTo>
                  <a:lnTo>
                    <a:pt x="2403" y="1289"/>
                  </a:lnTo>
                  <a:cubicBezTo>
                    <a:pt x="2300" y="1856"/>
                    <a:pt x="2338" y="2556"/>
                    <a:pt x="2955" y="2716"/>
                  </a:cubicBezTo>
                  <a:cubicBezTo>
                    <a:pt x="3041" y="2739"/>
                    <a:pt x="3124" y="2749"/>
                    <a:pt x="3203" y="2749"/>
                  </a:cubicBezTo>
                  <a:cubicBezTo>
                    <a:pt x="3868" y="2749"/>
                    <a:pt x="4300" y="2016"/>
                    <a:pt x="4433" y="1413"/>
                  </a:cubicBezTo>
                  <a:cubicBezTo>
                    <a:pt x="4455" y="1311"/>
                    <a:pt x="4368" y="1231"/>
                    <a:pt x="4284" y="1231"/>
                  </a:cubicBezTo>
                  <a:cubicBezTo>
                    <a:pt x="4240" y="1231"/>
                    <a:pt x="4198" y="1252"/>
                    <a:pt x="4171" y="1302"/>
                  </a:cubicBezTo>
                  <a:cubicBezTo>
                    <a:pt x="3956" y="1694"/>
                    <a:pt x="3743" y="2149"/>
                    <a:pt x="3280" y="2284"/>
                  </a:cubicBezTo>
                  <a:cubicBezTo>
                    <a:pt x="3223" y="2300"/>
                    <a:pt x="3171" y="2308"/>
                    <a:pt x="3124" y="2308"/>
                  </a:cubicBezTo>
                  <a:cubicBezTo>
                    <a:pt x="2563" y="2308"/>
                    <a:pt x="2712" y="1208"/>
                    <a:pt x="2787" y="897"/>
                  </a:cubicBezTo>
                  <a:cubicBezTo>
                    <a:pt x="2812" y="796"/>
                    <a:pt x="2731" y="725"/>
                    <a:pt x="2649" y="725"/>
                  </a:cubicBezTo>
                  <a:cubicBezTo>
                    <a:pt x="2606" y="725"/>
                    <a:pt x="2562" y="745"/>
                    <a:pt x="2533" y="790"/>
                  </a:cubicBezTo>
                  <a:cubicBezTo>
                    <a:pt x="2364" y="1054"/>
                    <a:pt x="2028" y="1213"/>
                    <a:pt x="1756" y="1351"/>
                  </a:cubicBezTo>
                  <a:cubicBezTo>
                    <a:pt x="1583" y="1438"/>
                    <a:pt x="1405" y="1494"/>
                    <a:pt x="1219" y="1546"/>
                  </a:cubicBezTo>
                  <a:cubicBezTo>
                    <a:pt x="1169" y="1559"/>
                    <a:pt x="1118" y="1566"/>
                    <a:pt x="1067" y="1566"/>
                  </a:cubicBezTo>
                  <a:cubicBezTo>
                    <a:pt x="752" y="1566"/>
                    <a:pt x="464" y="1318"/>
                    <a:pt x="756" y="1003"/>
                  </a:cubicBezTo>
                  <a:cubicBezTo>
                    <a:pt x="1131" y="600"/>
                    <a:pt x="1774" y="312"/>
                    <a:pt x="2261" y="70"/>
                  </a:cubicBezTo>
                  <a:cubicBezTo>
                    <a:pt x="2293" y="53"/>
                    <a:pt x="2274" y="11"/>
                    <a:pt x="2244" y="8"/>
                  </a:cubicBezTo>
                  <a:cubicBezTo>
                    <a:pt x="2203" y="3"/>
                    <a:pt x="2161" y="1"/>
                    <a:pt x="2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8"/>
            <p:cNvSpPr/>
            <p:nvPr/>
          </p:nvSpPr>
          <p:spPr>
            <a:xfrm>
              <a:off x="3643375" y="3133675"/>
              <a:ext cx="111025" cy="66850"/>
            </a:xfrm>
            <a:custGeom>
              <a:rect b="b" l="l" r="r" t="t"/>
              <a:pathLst>
                <a:path extrusionOk="0" h="2674" w="4441">
                  <a:moveTo>
                    <a:pt x="3037" y="1"/>
                  </a:moveTo>
                  <a:cubicBezTo>
                    <a:pt x="2423" y="1"/>
                    <a:pt x="2169" y="606"/>
                    <a:pt x="2190" y="1173"/>
                  </a:cubicBezTo>
                  <a:cubicBezTo>
                    <a:pt x="2048" y="1019"/>
                    <a:pt x="1893" y="886"/>
                    <a:pt x="1767" y="784"/>
                  </a:cubicBezTo>
                  <a:cubicBezTo>
                    <a:pt x="1530" y="594"/>
                    <a:pt x="1188" y="393"/>
                    <a:pt x="864" y="393"/>
                  </a:cubicBezTo>
                  <a:cubicBezTo>
                    <a:pt x="719" y="393"/>
                    <a:pt x="578" y="434"/>
                    <a:pt x="451" y="533"/>
                  </a:cubicBezTo>
                  <a:cubicBezTo>
                    <a:pt x="0" y="887"/>
                    <a:pt x="186" y="1336"/>
                    <a:pt x="483" y="1727"/>
                  </a:cubicBezTo>
                  <a:cubicBezTo>
                    <a:pt x="667" y="1970"/>
                    <a:pt x="887" y="2186"/>
                    <a:pt x="1120" y="2385"/>
                  </a:cubicBezTo>
                  <a:cubicBezTo>
                    <a:pt x="1242" y="2489"/>
                    <a:pt x="1419" y="2667"/>
                    <a:pt x="1587" y="2673"/>
                  </a:cubicBezTo>
                  <a:cubicBezTo>
                    <a:pt x="1610" y="2673"/>
                    <a:pt x="1634" y="2660"/>
                    <a:pt x="1646" y="2640"/>
                  </a:cubicBezTo>
                  <a:lnTo>
                    <a:pt x="1651" y="2628"/>
                  </a:lnTo>
                  <a:cubicBezTo>
                    <a:pt x="1685" y="2503"/>
                    <a:pt x="1238" y="2200"/>
                    <a:pt x="1156" y="2112"/>
                  </a:cubicBezTo>
                  <a:cubicBezTo>
                    <a:pt x="932" y="1873"/>
                    <a:pt x="460" y="1377"/>
                    <a:pt x="521" y="1010"/>
                  </a:cubicBezTo>
                  <a:cubicBezTo>
                    <a:pt x="552" y="819"/>
                    <a:pt x="663" y="751"/>
                    <a:pt x="803" y="751"/>
                  </a:cubicBezTo>
                  <a:cubicBezTo>
                    <a:pt x="1071" y="751"/>
                    <a:pt x="1444" y="997"/>
                    <a:pt x="1572" y="1102"/>
                  </a:cubicBezTo>
                  <a:cubicBezTo>
                    <a:pt x="1905" y="1376"/>
                    <a:pt x="2107" y="1712"/>
                    <a:pt x="2293" y="2090"/>
                  </a:cubicBezTo>
                  <a:cubicBezTo>
                    <a:pt x="2323" y="2148"/>
                    <a:pt x="2374" y="2172"/>
                    <a:pt x="2425" y="2172"/>
                  </a:cubicBezTo>
                  <a:cubicBezTo>
                    <a:pt x="2513" y="2172"/>
                    <a:pt x="2604" y="2102"/>
                    <a:pt x="2608" y="2003"/>
                  </a:cubicBezTo>
                  <a:cubicBezTo>
                    <a:pt x="2611" y="1896"/>
                    <a:pt x="2585" y="1787"/>
                    <a:pt x="2540" y="1678"/>
                  </a:cubicBezTo>
                  <a:cubicBezTo>
                    <a:pt x="2588" y="1237"/>
                    <a:pt x="2457" y="595"/>
                    <a:pt x="2971" y="427"/>
                  </a:cubicBezTo>
                  <a:cubicBezTo>
                    <a:pt x="3012" y="414"/>
                    <a:pt x="3053" y="407"/>
                    <a:pt x="3093" y="407"/>
                  </a:cubicBezTo>
                  <a:cubicBezTo>
                    <a:pt x="3352" y="407"/>
                    <a:pt x="3576" y="671"/>
                    <a:pt x="3703" y="868"/>
                  </a:cubicBezTo>
                  <a:cubicBezTo>
                    <a:pt x="3895" y="1169"/>
                    <a:pt x="3889" y="1463"/>
                    <a:pt x="3927" y="1798"/>
                  </a:cubicBezTo>
                  <a:cubicBezTo>
                    <a:pt x="3938" y="1889"/>
                    <a:pt x="4009" y="1947"/>
                    <a:pt x="4083" y="1947"/>
                  </a:cubicBezTo>
                  <a:cubicBezTo>
                    <a:pt x="4129" y="1947"/>
                    <a:pt x="4176" y="1924"/>
                    <a:pt x="4210" y="1873"/>
                  </a:cubicBezTo>
                  <a:cubicBezTo>
                    <a:pt x="4441" y="1524"/>
                    <a:pt x="4232" y="995"/>
                    <a:pt x="4046" y="665"/>
                  </a:cubicBezTo>
                  <a:cubicBezTo>
                    <a:pt x="3841" y="299"/>
                    <a:pt x="3481" y="4"/>
                    <a:pt x="3048" y="1"/>
                  </a:cubicBezTo>
                  <a:cubicBezTo>
                    <a:pt x="3044" y="1"/>
                    <a:pt x="3040" y="1"/>
                    <a:pt x="30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8"/>
            <p:cNvSpPr/>
            <p:nvPr/>
          </p:nvSpPr>
          <p:spPr>
            <a:xfrm>
              <a:off x="3844450" y="3380800"/>
              <a:ext cx="75950" cy="82625"/>
            </a:xfrm>
            <a:custGeom>
              <a:rect b="b" l="l" r="r" t="t"/>
              <a:pathLst>
                <a:path extrusionOk="0" h="3305" w="3038">
                  <a:moveTo>
                    <a:pt x="1507" y="0"/>
                  </a:moveTo>
                  <a:cubicBezTo>
                    <a:pt x="827" y="0"/>
                    <a:pt x="141" y="1098"/>
                    <a:pt x="20" y="1617"/>
                  </a:cubicBezTo>
                  <a:cubicBezTo>
                    <a:pt x="0" y="1706"/>
                    <a:pt x="72" y="1764"/>
                    <a:pt x="141" y="1764"/>
                  </a:cubicBezTo>
                  <a:cubicBezTo>
                    <a:pt x="186" y="1764"/>
                    <a:pt x="231" y="1738"/>
                    <a:pt x="247" y="1680"/>
                  </a:cubicBezTo>
                  <a:cubicBezTo>
                    <a:pt x="397" y="1152"/>
                    <a:pt x="913" y="525"/>
                    <a:pt x="1445" y="363"/>
                  </a:cubicBezTo>
                  <a:cubicBezTo>
                    <a:pt x="1482" y="351"/>
                    <a:pt x="1517" y="346"/>
                    <a:pt x="1551" y="346"/>
                  </a:cubicBezTo>
                  <a:cubicBezTo>
                    <a:pt x="1757" y="346"/>
                    <a:pt x="1904" y="542"/>
                    <a:pt x="1862" y="779"/>
                  </a:cubicBezTo>
                  <a:cubicBezTo>
                    <a:pt x="1828" y="963"/>
                    <a:pt x="1692" y="1139"/>
                    <a:pt x="1589" y="1290"/>
                  </a:cubicBezTo>
                  <a:cubicBezTo>
                    <a:pt x="1418" y="1535"/>
                    <a:pt x="1205" y="1742"/>
                    <a:pt x="1032" y="1984"/>
                  </a:cubicBezTo>
                  <a:cubicBezTo>
                    <a:pt x="959" y="2087"/>
                    <a:pt x="1061" y="2205"/>
                    <a:pt x="1167" y="2205"/>
                  </a:cubicBezTo>
                  <a:cubicBezTo>
                    <a:pt x="1190" y="2205"/>
                    <a:pt x="1213" y="2199"/>
                    <a:pt x="1235" y="2187"/>
                  </a:cubicBezTo>
                  <a:cubicBezTo>
                    <a:pt x="1590" y="1983"/>
                    <a:pt x="1940" y="1840"/>
                    <a:pt x="2352" y="1806"/>
                  </a:cubicBezTo>
                  <a:cubicBezTo>
                    <a:pt x="2389" y="1803"/>
                    <a:pt x="2422" y="1801"/>
                    <a:pt x="2452" y="1801"/>
                  </a:cubicBezTo>
                  <a:cubicBezTo>
                    <a:pt x="2978" y="1801"/>
                    <a:pt x="2620" y="2231"/>
                    <a:pt x="2378" y="2454"/>
                  </a:cubicBezTo>
                  <a:cubicBezTo>
                    <a:pt x="1918" y="2879"/>
                    <a:pt x="1366" y="2885"/>
                    <a:pt x="828" y="3096"/>
                  </a:cubicBezTo>
                  <a:cubicBezTo>
                    <a:pt x="745" y="3127"/>
                    <a:pt x="736" y="3245"/>
                    <a:pt x="828" y="3273"/>
                  </a:cubicBezTo>
                  <a:cubicBezTo>
                    <a:pt x="900" y="3295"/>
                    <a:pt x="976" y="3305"/>
                    <a:pt x="1054" y="3305"/>
                  </a:cubicBezTo>
                  <a:cubicBezTo>
                    <a:pt x="1448" y="3305"/>
                    <a:pt x="1906" y="3057"/>
                    <a:pt x="2210" y="2884"/>
                  </a:cubicBezTo>
                  <a:cubicBezTo>
                    <a:pt x="2637" y="2637"/>
                    <a:pt x="2995" y="2256"/>
                    <a:pt x="3035" y="1750"/>
                  </a:cubicBezTo>
                  <a:cubicBezTo>
                    <a:pt x="3038" y="1694"/>
                    <a:pt x="2991" y="1638"/>
                    <a:pt x="2936" y="1623"/>
                  </a:cubicBezTo>
                  <a:cubicBezTo>
                    <a:pt x="2748" y="1571"/>
                    <a:pt x="2566" y="1547"/>
                    <a:pt x="2387" y="1547"/>
                  </a:cubicBezTo>
                  <a:cubicBezTo>
                    <a:pt x="2136" y="1547"/>
                    <a:pt x="1892" y="1594"/>
                    <a:pt x="1652" y="1675"/>
                  </a:cubicBezTo>
                  <a:cubicBezTo>
                    <a:pt x="2103" y="1107"/>
                    <a:pt x="2596" y="345"/>
                    <a:pt x="1710" y="34"/>
                  </a:cubicBezTo>
                  <a:cubicBezTo>
                    <a:pt x="1643" y="11"/>
                    <a:pt x="1575" y="0"/>
                    <a:pt x="15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8"/>
            <p:cNvSpPr/>
            <p:nvPr/>
          </p:nvSpPr>
          <p:spPr>
            <a:xfrm>
              <a:off x="3801525" y="3237100"/>
              <a:ext cx="85025" cy="49750"/>
            </a:xfrm>
            <a:custGeom>
              <a:rect b="b" l="l" r="r" t="t"/>
              <a:pathLst>
                <a:path extrusionOk="0" h="1990" w="3401">
                  <a:moveTo>
                    <a:pt x="721" y="1"/>
                  </a:moveTo>
                  <a:cubicBezTo>
                    <a:pt x="666" y="1"/>
                    <a:pt x="611" y="8"/>
                    <a:pt x="556" y="25"/>
                  </a:cubicBezTo>
                  <a:cubicBezTo>
                    <a:pt x="293" y="103"/>
                    <a:pt x="154" y="373"/>
                    <a:pt x="99" y="622"/>
                  </a:cubicBezTo>
                  <a:cubicBezTo>
                    <a:pt x="1" y="1062"/>
                    <a:pt x="154" y="1514"/>
                    <a:pt x="329" y="1914"/>
                  </a:cubicBezTo>
                  <a:cubicBezTo>
                    <a:pt x="345" y="1950"/>
                    <a:pt x="375" y="1965"/>
                    <a:pt x="407" y="1965"/>
                  </a:cubicBezTo>
                  <a:cubicBezTo>
                    <a:pt x="469" y="1965"/>
                    <a:pt x="536" y="1907"/>
                    <a:pt x="515" y="1835"/>
                  </a:cubicBezTo>
                  <a:cubicBezTo>
                    <a:pt x="409" y="1498"/>
                    <a:pt x="352" y="1157"/>
                    <a:pt x="379" y="802"/>
                  </a:cubicBezTo>
                  <a:cubicBezTo>
                    <a:pt x="391" y="631"/>
                    <a:pt x="462" y="389"/>
                    <a:pt x="639" y="323"/>
                  </a:cubicBezTo>
                  <a:cubicBezTo>
                    <a:pt x="669" y="311"/>
                    <a:pt x="698" y="306"/>
                    <a:pt x="727" y="306"/>
                  </a:cubicBezTo>
                  <a:cubicBezTo>
                    <a:pt x="876" y="306"/>
                    <a:pt x="1014" y="440"/>
                    <a:pt x="1105" y="545"/>
                  </a:cubicBezTo>
                  <a:cubicBezTo>
                    <a:pt x="1206" y="660"/>
                    <a:pt x="1279" y="807"/>
                    <a:pt x="1343" y="946"/>
                  </a:cubicBezTo>
                  <a:cubicBezTo>
                    <a:pt x="1420" y="1112"/>
                    <a:pt x="1439" y="1297"/>
                    <a:pt x="1559" y="1439"/>
                  </a:cubicBezTo>
                  <a:cubicBezTo>
                    <a:pt x="1579" y="1464"/>
                    <a:pt x="1611" y="1476"/>
                    <a:pt x="1644" y="1476"/>
                  </a:cubicBezTo>
                  <a:cubicBezTo>
                    <a:pt x="1701" y="1476"/>
                    <a:pt x="1760" y="1442"/>
                    <a:pt x="1768" y="1384"/>
                  </a:cubicBezTo>
                  <a:cubicBezTo>
                    <a:pt x="1786" y="1283"/>
                    <a:pt x="1772" y="1176"/>
                    <a:pt x="1742" y="1064"/>
                  </a:cubicBezTo>
                  <a:cubicBezTo>
                    <a:pt x="1804" y="1026"/>
                    <a:pt x="1876" y="987"/>
                    <a:pt x="1901" y="976"/>
                  </a:cubicBezTo>
                  <a:cubicBezTo>
                    <a:pt x="2078" y="879"/>
                    <a:pt x="2280" y="811"/>
                    <a:pt x="2481" y="784"/>
                  </a:cubicBezTo>
                  <a:cubicBezTo>
                    <a:pt x="2524" y="779"/>
                    <a:pt x="2570" y="775"/>
                    <a:pt x="2617" y="775"/>
                  </a:cubicBezTo>
                  <a:cubicBezTo>
                    <a:pt x="2747" y="775"/>
                    <a:pt x="2881" y="804"/>
                    <a:pt x="2953" y="912"/>
                  </a:cubicBezTo>
                  <a:cubicBezTo>
                    <a:pt x="3117" y="1162"/>
                    <a:pt x="2938" y="1585"/>
                    <a:pt x="2849" y="1826"/>
                  </a:cubicBezTo>
                  <a:cubicBezTo>
                    <a:pt x="2812" y="1925"/>
                    <a:pt x="2894" y="1989"/>
                    <a:pt x="2977" y="1989"/>
                  </a:cubicBezTo>
                  <a:cubicBezTo>
                    <a:pt x="3031" y="1989"/>
                    <a:pt x="3086" y="1962"/>
                    <a:pt x="3109" y="1899"/>
                  </a:cubicBezTo>
                  <a:cubicBezTo>
                    <a:pt x="3233" y="1560"/>
                    <a:pt x="3401" y="1061"/>
                    <a:pt x="3156" y="734"/>
                  </a:cubicBezTo>
                  <a:cubicBezTo>
                    <a:pt x="3032" y="569"/>
                    <a:pt x="2846" y="515"/>
                    <a:pt x="2654" y="515"/>
                  </a:cubicBezTo>
                  <a:cubicBezTo>
                    <a:pt x="2564" y="515"/>
                    <a:pt x="2473" y="527"/>
                    <a:pt x="2386" y="545"/>
                  </a:cubicBezTo>
                  <a:cubicBezTo>
                    <a:pt x="2134" y="598"/>
                    <a:pt x="1881" y="716"/>
                    <a:pt x="1674" y="872"/>
                  </a:cubicBezTo>
                  <a:cubicBezTo>
                    <a:pt x="1571" y="633"/>
                    <a:pt x="1408" y="403"/>
                    <a:pt x="1264" y="253"/>
                  </a:cubicBezTo>
                  <a:cubicBezTo>
                    <a:pt x="1121" y="105"/>
                    <a:pt x="924" y="1"/>
                    <a:pt x="7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8"/>
            <p:cNvSpPr/>
            <p:nvPr/>
          </p:nvSpPr>
          <p:spPr>
            <a:xfrm>
              <a:off x="3358625" y="3078025"/>
              <a:ext cx="83900" cy="67575"/>
            </a:xfrm>
            <a:custGeom>
              <a:rect b="b" l="l" r="r" t="t"/>
              <a:pathLst>
                <a:path extrusionOk="0" h="2703" w="3356">
                  <a:moveTo>
                    <a:pt x="2506" y="1"/>
                  </a:moveTo>
                  <a:cubicBezTo>
                    <a:pt x="2270" y="1"/>
                    <a:pt x="2069" y="167"/>
                    <a:pt x="1918" y="345"/>
                  </a:cubicBezTo>
                  <a:cubicBezTo>
                    <a:pt x="1752" y="544"/>
                    <a:pt x="1628" y="792"/>
                    <a:pt x="1561" y="1043"/>
                  </a:cubicBezTo>
                  <a:cubicBezTo>
                    <a:pt x="1333" y="919"/>
                    <a:pt x="1062" y="839"/>
                    <a:pt x="856" y="810"/>
                  </a:cubicBezTo>
                  <a:cubicBezTo>
                    <a:pt x="815" y="804"/>
                    <a:pt x="772" y="801"/>
                    <a:pt x="730" y="801"/>
                  </a:cubicBezTo>
                  <a:cubicBezTo>
                    <a:pt x="510" y="801"/>
                    <a:pt x="289" y="880"/>
                    <a:pt x="159" y="1065"/>
                  </a:cubicBezTo>
                  <a:cubicBezTo>
                    <a:pt x="0" y="1289"/>
                    <a:pt x="56" y="1587"/>
                    <a:pt x="168" y="1819"/>
                  </a:cubicBezTo>
                  <a:cubicBezTo>
                    <a:pt x="363" y="2224"/>
                    <a:pt x="763" y="2486"/>
                    <a:pt x="1148" y="2691"/>
                  </a:cubicBezTo>
                  <a:cubicBezTo>
                    <a:pt x="1162" y="2699"/>
                    <a:pt x="1176" y="2702"/>
                    <a:pt x="1189" y="2702"/>
                  </a:cubicBezTo>
                  <a:cubicBezTo>
                    <a:pt x="1271" y="2702"/>
                    <a:pt x="1326" y="2571"/>
                    <a:pt x="1243" y="2516"/>
                  </a:cubicBezTo>
                  <a:cubicBezTo>
                    <a:pt x="952" y="2315"/>
                    <a:pt x="696" y="2083"/>
                    <a:pt x="499" y="1788"/>
                  </a:cubicBezTo>
                  <a:cubicBezTo>
                    <a:pt x="404" y="1646"/>
                    <a:pt x="310" y="1413"/>
                    <a:pt x="409" y="1248"/>
                  </a:cubicBezTo>
                  <a:cubicBezTo>
                    <a:pt x="469" y="1146"/>
                    <a:pt x="586" y="1117"/>
                    <a:pt x="706" y="1117"/>
                  </a:cubicBezTo>
                  <a:cubicBezTo>
                    <a:pt x="776" y="1117"/>
                    <a:pt x="847" y="1127"/>
                    <a:pt x="908" y="1138"/>
                  </a:cubicBezTo>
                  <a:cubicBezTo>
                    <a:pt x="1060" y="1165"/>
                    <a:pt x="1206" y="1236"/>
                    <a:pt x="1342" y="1306"/>
                  </a:cubicBezTo>
                  <a:cubicBezTo>
                    <a:pt x="1507" y="1389"/>
                    <a:pt x="1635" y="1524"/>
                    <a:pt x="1817" y="1561"/>
                  </a:cubicBezTo>
                  <a:cubicBezTo>
                    <a:pt x="1823" y="1563"/>
                    <a:pt x="1830" y="1563"/>
                    <a:pt x="1836" y="1563"/>
                  </a:cubicBezTo>
                  <a:cubicBezTo>
                    <a:pt x="1918" y="1563"/>
                    <a:pt x="1989" y="1461"/>
                    <a:pt x="1950" y="1388"/>
                  </a:cubicBezTo>
                  <a:cubicBezTo>
                    <a:pt x="1900" y="1298"/>
                    <a:pt x="1823" y="1221"/>
                    <a:pt x="1732" y="1150"/>
                  </a:cubicBezTo>
                  <a:cubicBezTo>
                    <a:pt x="1756" y="1082"/>
                    <a:pt x="1791" y="1006"/>
                    <a:pt x="1802" y="982"/>
                  </a:cubicBezTo>
                  <a:cubicBezTo>
                    <a:pt x="1882" y="798"/>
                    <a:pt x="1998" y="618"/>
                    <a:pt x="2140" y="474"/>
                  </a:cubicBezTo>
                  <a:cubicBezTo>
                    <a:pt x="2235" y="379"/>
                    <a:pt x="2365" y="271"/>
                    <a:pt x="2506" y="271"/>
                  </a:cubicBezTo>
                  <a:cubicBezTo>
                    <a:pt x="2534" y="271"/>
                    <a:pt x="2563" y="275"/>
                    <a:pt x="2593" y="285"/>
                  </a:cubicBezTo>
                  <a:cubicBezTo>
                    <a:pt x="2874" y="382"/>
                    <a:pt x="2995" y="822"/>
                    <a:pt x="3074" y="1067"/>
                  </a:cubicBezTo>
                  <a:cubicBezTo>
                    <a:pt x="3092" y="1126"/>
                    <a:pt x="3136" y="1151"/>
                    <a:pt x="3182" y="1151"/>
                  </a:cubicBezTo>
                  <a:cubicBezTo>
                    <a:pt x="3265" y="1151"/>
                    <a:pt x="3356" y="1069"/>
                    <a:pt x="3322" y="964"/>
                  </a:cubicBezTo>
                  <a:cubicBezTo>
                    <a:pt x="3213" y="619"/>
                    <a:pt x="3034" y="125"/>
                    <a:pt x="2639" y="19"/>
                  </a:cubicBezTo>
                  <a:cubicBezTo>
                    <a:pt x="2594" y="7"/>
                    <a:pt x="2549" y="1"/>
                    <a:pt x="25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8"/>
            <p:cNvSpPr/>
            <p:nvPr/>
          </p:nvSpPr>
          <p:spPr>
            <a:xfrm>
              <a:off x="3227375" y="3524875"/>
              <a:ext cx="101275" cy="78625"/>
            </a:xfrm>
            <a:custGeom>
              <a:rect b="b" l="l" r="r" t="t"/>
              <a:pathLst>
                <a:path extrusionOk="0" h="3145" w="4051">
                  <a:moveTo>
                    <a:pt x="3206" y="1"/>
                  </a:moveTo>
                  <a:cubicBezTo>
                    <a:pt x="3115" y="1"/>
                    <a:pt x="3018" y="23"/>
                    <a:pt x="2915" y="75"/>
                  </a:cubicBezTo>
                  <a:cubicBezTo>
                    <a:pt x="2171" y="445"/>
                    <a:pt x="2242" y="1035"/>
                    <a:pt x="2387" y="1719"/>
                  </a:cubicBezTo>
                  <a:cubicBezTo>
                    <a:pt x="2079" y="1621"/>
                    <a:pt x="1756" y="1564"/>
                    <a:pt x="1438" y="1564"/>
                  </a:cubicBezTo>
                  <a:cubicBezTo>
                    <a:pt x="935" y="1564"/>
                    <a:pt x="444" y="1708"/>
                    <a:pt x="43" y="2064"/>
                  </a:cubicBezTo>
                  <a:cubicBezTo>
                    <a:pt x="10" y="2094"/>
                    <a:pt x="1" y="2156"/>
                    <a:pt x="26" y="2192"/>
                  </a:cubicBezTo>
                  <a:cubicBezTo>
                    <a:pt x="299" y="2572"/>
                    <a:pt x="590" y="2897"/>
                    <a:pt x="999" y="3133"/>
                  </a:cubicBezTo>
                  <a:cubicBezTo>
                    <a:pt x="1013" y="3141"/>
                    <a:pt x="1027" y="3145"/>
                    <a:pt x="1041" y="3145"/>
                  </a:cubicBezTo>
                  <a:cubicBezTo>
                    <a:pt x="1114" y="3145"/>
                    <a:pt x="1160" y="3035"/>
                    <a:pt x="1083" y="2988"/>
                  </a:cubicBezTo>
                  <a:cubicBezTo>
                    <a:pt x="746" y="2777"/>
                    <a:pt x="550" y="2564"/>
                    <a:pt x="320" y="2247"/>
                  </a:cubicBezTo>
                  <a:cubicBezTo>
                    <a:pt x="126" y="1982"/>
                    <a:pt x="1155" y="1826"/>
                    <a:pt x="1207" y="1822"/>
                  </a:cubicBezTo>
                  <a:cubicBezTo>
                    <a:pt x="1268" y="1816"/>
                    <a:pt x="1328" y="1813"/>
                    <a:pt x="1389" y="1813"/>
                  </a:cubicBezTo>
                  <a:cubicBezTo>
                    <a:pt x="1783" y="1813"/>
                    <a:pt x="2181" y="1929"/>
                    <a:pt x="2541" y="2068"/>
                  </a:cubicBezTo>
                  <a:cubicBezTo>
                    <a:pt x="2557" y="2074"/>
                    <a:pt x="2571" y="2077"/>
                    <a:pt x="2586" y="2077"/>
                  </a:cubicBezTo>
                  <a:cubicBezTo>
                    <a:pt x="2672" y="2077"/>
                    <a:pt x="2735" y="1976"/>
                    <a:pt x="2715" y="1894"/>
                  </a:cubicBezTo>
                  <a:cubicBezTo>
                    <a:pt x="2658" y="1637"/>
                    <a:pt x="2591" y="1383"/>
                    <a:pt x="2558" y="1120"/>
                  </a:cubicBezTo>
                  <a:cubicBezTo>
                    <a:pt x="2516" y="851"/>
                    <a:pt x="2614" y="615"/>
                    <a:pt x="2853" y="412"/>
                  </a:cubicBezTo>
                  <a:cubicBezTo>
                    <a:pt x="2940" y="399"/>
                    <a:pt x="3021" y="393"/>
                    <a:pt x="3095" y="393"/>
                  </a:cubicBezTo>
                  <a:cubicBezTo>
                    <a:pt x="3556" y="393"/>
                    <a:pt x="3782" y="634"/>
                    <a:pt x="3776" y="1114"/>
                  </a:cubicBezTo>
                  <a:cubicBezTo>
                    <a:pt x="3783" y="1200"/>
                    <a:pt x="3854" y="1243"/>
                    <a:pt x="3921" y="1243"/>
                  </a:cubicBezTo>
                  <a:cubicBezTo>
                    <a:pt x="3988" y="1243"/>
                    <a:pt x="4051" y="1200"/>
                    <a:pt x="4043" y="1114"/>
                  </a:cubicBezTo>
                  <a:cubicBezTo>
                    <a:pt x="4008" y="680"/>
                    <a:pt x="3702" y="1"/>
                    <a:pt x="32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8"/>
            <p:cNvSpPr/>
            <p:nvPr/>
          </p:nvSpPr>
          <p:spPr>
            <a:xfrm>
              <a:off x="3266650" y="3435350"/>
              <a:ext cx="55325" cy="35925"/>
            </a:xfrm>
            <a:custGeom>
              <a:rect b="b" l="l" r="r" t="t"/>
              <a:pathLst>
                <a:path extrusionOk="0" h="1437" w="2213">
                  <a:moveTo>
                    <a:pt x="939" y="0"/>
                  </a:moveTo>
                  <a:cubicBezTo>
                    <a:pt x="677" y="0"/>
                    <a:pt x="417" y="134"/>
                    <a:pt x="249" y="331"/>
                  </a:cubicBezTo>
                  <a:cubicBezTo>
                    <a:pt x="77" y="537"/>
                    <a:pt x="1" y="814"/>
                    <a:pt x="142" y="1057"/>
                  </a:cubicBezTo>
                  <a:cubicBezTo>
                    <a:pt x="323" y="1381"/>
                    <a:pt x="763" y="1437"/>
                    <a:pt x="1094" y="1437"/>
                  </a:cubicBezTo>
                  <a:cubicBezTo>
                    <a:pt x="1429" y="1437"/>
                    <a:pt x="1752" y="1336"/>
                    <a:pt x="2067" y="1230"/>
                  </a:cubicBezTo>
                  <a:cubicBezTo>
                    <a:pt x="2212" y="1180"/>
                    <a:pt x="2166" y="984"/>
                    <a:pt x="2026" y="984"/>
                  </a:cubicBezTo>
                  <a:cubicBezTo>
                    <a:pt x="2017" y="984"/>
                    <a:pt x="2008" y="985"/>
                    <a:pt x="1999" y="986"/>
                  </a:cubicBezTo>
                  <a:cubicBezTo>
                    <a:pt x="1699" y="1036"/>
                    <a:pt x="1397" y="1062"/>
                    <a:pt x="1094" y="1077"/>
                  </a:cubicBezTo>
                  <a:cubicBezTo>
                    <a:pt x="1061" y="1079"/>
                    <a:pt x="1027" y="1080"/>
                    <a:pt x="993" y="1080"/>
                  </a:cubicBezTo>
                  <a:cubicBezTo>
                    <a:pt x="848" y="1080"/>
                    <a:pt x="704" y="1062"/>
                    <a:pt x="567" y="1009"/>
                  </a:cubicBezTo>
                  <a:cubicBezTo>
                    <a:pt x="539" y="997"/>
                    <a:pt x="480" y="958"/>
                    <a:pt x="458" y="935"/>
                  </a:cubicBezTo>
                  <a:cubicBezTo>
                    <a:pt x="434" y="912"/>
                    <a:pt x="405" y="865"/>
                    <a:pt x="400" y="855"/>
                  </a:cubicBezTo>
                  <a:cubicBezTo>
                    <a:pt x="369" y="770"/>
                    <a:pt x="375" y="711"/>
                    <a:pt x="405" y="613"/>
                  </a:cubicBezTo>
                  <a:cubicBezTo>
                    <a:pt x="461" y="431"/>
                    <a:pt x="650" y="253"/>
                    <a:pt x="865" y="186"/>
                  </a:cubicBezTo>
                  <a:cubicBezTo>
                    <a:pt x="927" y="167"/>
                    <a:pt x="988" y="159"/>
                    <a:pt x="1048" y="159"/>
                  </a:cubicBezTo>
                  <a:cubicBezTo>
                    <a:pt x="1304" y="159"/>
                    <a:pt x="1541" y="314"/>
                    <a:pt x="1715" y="502"/>
                  </a:cubicBezTo>
                  <a:cubicBezTo>
                    <a:pt x="1718" y="505"/>
                    <a:pt x="1722" y="506"/>
                    <a:pt x="1726" y="506"/>
                  </a:cubicBezTo>
                  <a:cubicBezTo>
                    <a:pt x="1738" y="506"/>
                    <a:pt x="1750" y="494"/>
                    <a:pt x="1740" y="481"/>
                  </a:cubicBezTo>
                  <a:cubicBezTo>
                    <a:pt x="1556" y="212"/>
                    <a:pt x="1290" y="6"/>
                    <a:pt x="952" y="0"/>
                  </a:cubicBezTo>
                  <a:cubicBezTo>
                    <a:pt x="948" y="0"/>
                    <a:pt x="944" y="0"/>
                    <a:pt x="9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8"/>
            <p:cNvSpPr/>
            <p:nvPr/>
          </p:nvSpPr>
          <p:spPr>
            <a:xfrm>
              <a:off x="3291400" y="3392550"/>
              <a:ext cx="33825" cy="56850"/>
            </a:xfrm>
            <a:custGeom>
              <a:rect b="b" l="l" r="r" t="t"/>
              <a:pathLst>
                <a:path extrusionOk="0" h="2274" w="1353">
                  <a:moveTo>
                    <a:pt x="1161" y="1"/>
                  </a:moveTo>
                  <a:cubicBezTo>
                    <a:pt x="1156" y="1"/>
                    <a:pt x="1151" y="1"/>
                    <a:pt x="1147" y="2"/>
                  </a:cubicBezTo>
                  <a:cubicBezTo>
                    <a:pt x="0" y="135"/>
                    <a:pt x="151" y="1732"/>
                    <a:pt x="906" y="2261"/>
                  </a:cubicBezTo>
                  <a:cubicBezTo>
                    <a:pt x="918" y="2270"/>
                    <a:pt x="930" y="2273"/>
                    <a:pt x="942" y="2273"/>
                  </a:cubicBezTo>
                  <a:cubicBezTo>
                    <a:pt x="992" y="2273"/>
                    <a:pt x="1026" y="2200"/>
                    <a:pt x="988" y="2155"/>
                  </a:cubicBezTo>
                  <a:cubicBezTo>
                    <a:pt x="487" y="1576"/>
                    <a:pt x="458" y="623"/>
                    <a:pt x="1222" y="283"/>
                  </a:cubicBezTo>
                  <a:cubicBezTo>
                    <a:pt x="1352" y="224"/>
                    <a:pt x="1296" y="1"/>
                    <a:pt x="1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8"/>
            <p:cNvSpPr/>
            <p:nvPr/>
          </p:nvSpPr>
          <p:spPr>
            <a:xfrm>
              <a:off x="3673325" y="3438600"/>
              <a:ext cx="50975" cy="91025"/>
            </a:xfrm>
            <a:custGeom>
              <a:rect b="b" l="l" r="r" t="t"/>
              <a:pathLst>
                <a:path extrusionOk="0" h="3641" w="2039">
                  <a:moveTo>
                    <a:pt x="1460" y="1"/>
                  </a:moveTo>
                  <a:cubicBezTo>
                    <a:pt x="1443" y="1"/>
                    <a:pt x="1424" y="4"/>
                    <a:pt x="1404" y="12"/>
                  </a:cubicBezTo>
                  <a:cubicBezTo>
                    <a:pt x="796" y="256"/>
                    <a:pt x="21" y="888"/>
                    <a:pt x="333" y="1631"/>
                  </a:cubicBezTo>
                  <a:cubicBezTo>
                    <a:pt x="400" y="1785"/>
                    <a:pt x="583" y="1962"/>
                    <a:pt x="776" y="2040"/>
                  </a:cubicBezTo>
                  <a:cubicBezTo>
                    <a:pt x="664" y="2121"/>
                    <a:pt x="557" y="2205"/>
                    <a:pt x="457" y="2298"/>
                  </a:cubicBezTo>
                  <a:cubicBezTo>
                    <a:pt x="232" y="2508"/>
                    <a:pt x="0" y="2809"/>
                    <a:pt x="9" y="3132"/>
                  </a:cubicBezTo>
                  <a:cubicBezTo>
                    <a:pt x="15" y="3438"/>
                    <a:pt x="285" y="3604"/>
                    <a:pt x="560" y="3635"/>
                  </a:cubicBezTo>
                  <a:cubicBezTo>
                    <a:pt x="597" y="3639"/>
                    <a:pt x="635" y="3641"/>
                    <a:pt x="674" y="3641"/>
                  </a:cubicBezTo>
                  <a:cubicBezTo>
                    <a:pt x="1113" y="3641"/>
                    <a:pt x="1634" y="3383"/>
                    <a:pt x="1942" y="3114"/>
                  </a:cubicBezTo>
                  <a:cubicBezTo>
                    <a:pt x="2038" y="3032"/>
                    <a:pt x="1951" y="2903"/>
                    <a:pt x="1848" y="2903"/>
                  </a:cubicBezTo>
                  <a:cubicBezTo>
                    <a:pt x="1839" y="2903"/>
                    <a:pt x="1830" y="2904"/>
                    <a:pt x="1821" y="2906"/>
                  </a:cubicBezTo>
                  <a:cubicBezTo>
                    <a:pt x="1439" y="2983"/>
                    <a:pt x="1086" y="3164"/>
                    <a:pt x="687" y="3173"/>
                  </a:cubicBezTo>
                  <a:cubicBezTo>
                    <a:pt x="651" y="3174"/>
                    <a:pt x="617" y="3176"/>
                    <a:pt x="586" y="3176"/>
                  </a:cubicBezTo>
                  <a:cubicBezTo>
                    <a:pt x="486" y="3176"/>
                    <a:pt x="418" y="3159"/>
                    <a:pt x="421" y="3046"/>
                  </a:cubicBezTo>
                  <a:cubicBezTo>
                    <a:pt x="425" y="2827"/>
                    <a:pt x="632" y="2603"/>
                    <a:pt x="770" y="2455"/>
                  </a:cubicBezTo>
                  <a:cubicBezTo>
                    <a:pt x="903" y="2313"/>
                    <a:pt x="1051" y="2192"/>
                    <a:pt x="1209" y="2080"/>
                  </a:cubicBezTo>
                  <a:cubicBezTo>
                    <a:pt x="1371" y="1966"/>
                    <a:pt x="1572" y="1891"/>
                    <a:pt x="1711" y="1753"/>
                  </a:cubicBezTo>
                  <a:cubicBezTo>
                    <a:pt x="1758" y="1706"/>
                    <a:pt x="1727" y="1609"/>
                    <a:pt x="1657" y="1609"/>
                  </a:cubicBezTo>
                  <a:cubicBezTo>
                    <a:pt x="1655" y="1609"/>
                    <a:pt x="1654" y="1609"/>
                    <a:pt x="1652" y="1609"/>
                  </a:cubicBezTo>
                  <a:cubicBezTo>
                    <a:pt x="1511" y="1619"/>
                    <a:pt x="1372" y="1682"/>
                    <a:pt x="1240" y="1753"/>
                  </a:cubicBezTo>
                  <a:cubicBezTo>
                    <a:pt x="1233" y="1751"/>
                    <a:pt x="1224" y="1747"/>
                    <a:pt x="1214" y="1747"/>
                  </a:cubicBezTo>
                  <a:cubicBezTo>
                    <a:pt x="1212" y="1747"/>
                    <a:pt x="1210" y="1747"/>
                    <a:pt x="1209" y="1747"/>
                  </a:cubicBezTo>
                  <a:cubicBezTo>
                    <a:pt x="1168" y="1750"/>
                    <a:pt x="1128" y="1753"/>
                    <a:pt x="1090" y="1753"/>
                  </a:cubicBezTo>
                  <a:cubicBezTo>
                    <a:pt x="888" y="1753"/>
                    <a:pt x="738" y="1693"/>
                    <a:pt x="679" y="1442"/>
                  </a:cubicBezTo>
                  <a:cubicBezTo>
                    <a:pt x="564" y="938"/>
                    <a:pt x="1198" y="522"/>
                    <a:pt x="1522" y="288"/>
                  </a:cubicBezTo>
                  <a:cubicBezTo>
                    <a:pt x="1635" y="206"/>
                    <a:pt x="1591" y="1"/>
                    <a:pt x="1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8"/>
            <p:cNvSpPr/>
            <p:nvPr/>
          </p:nvSpPr>
          <p:spPr>
            <a:xfrm>
              <a:off x="3818050" y="3518725"/>
              <a:ext cx="64625" cy="45875"/>
            </a:xfrm>
            <a:custGeom>
              <a:rect b="b" l="l" r="r" t="t"/>
              <a:pathLst>
                <a:path extrusionOk="0" h="1835" w="2585">
                  <a:moveTo>
                    <a:pt x="2414" y="0"/>
                  </a:moveTo>
                  <a:cubicBezTo>
                    <a:pt x="2385" y="0"/>
                    <a:pt x="2356" y="11"/>
                    <a:pt x="2332" y="38"/>
                  </a:cubicBezTo>
                  <a:cubicBezTo>
                    <a:pt x="1988" y="413"/>
                    <a:pt x="1684" y="809"/>
                    <a:pt x="1291" y="1133"/>
                  </a:cubicBezTo>
                  <a:cubicBezTo>
                    <a:pt x="1152" y="1246"/>
                    <a:pt x="914" y="1427"/>
                    <a:pt x="707" y="1427"/>
                  </a:cubicBezTo>
                  <a:cubicBezTo>
                    <a:pt x="660" y="1427"/>
                    <a:pt x="615" y="1418"/>
                    <a:pt x="573" y="1396"/>
                  </a:cubicBezTo>
                  <a:cubicBezTo>
                    <a:pt x="152" y="1180"/>
                    <a:pt x="576" y="542"/>
                    <a:pt x="768" y="318"/>
                  </a:cubicBezTo>
                  <a:cubicBezTo>
                    <a:pt x="850" y="225"/>
                    <a:pt x="771" y="102"/>
                    <a:pt x="677" y="102"/>
                  </a:cubicBezTo>
                  <a:cubicBezTo>
                    <a:pt x="648" y="102"/>
                    <a:pt x="618" y="114"/>
                    <a:pt x="591" y="141"/>
                  </a:cubicBezTo>
                  <a:cubicBezTo>
                    <a:pt x="312" y="410"/>
                    <a:pt x="1" y="838"/>
                    <a:pt x="69" y="1249"/>
                  </a:cubicBezTo>
                  <a:cubicBezTo>
                    <a:pt x="125" y="1591"/>
                    <a:pt x="415" y="1835"/>
                    <a:pt x="752" y="1835"/>
                  </a:cubicBezTo>
                  <a:cubicBezTo>
                    <a:pt x="779" y="1835"/>
                    <a:pt x="806" y="1833"/>
                    <a:pt x="833" y="1830"/>
                  </a:cubicBezTo>
                  <a:cubicBezTo>
                    <a:pt x="1574" y="1747"/>
                    <a:pt x="2182" y="771"/>
                    <a:pt x="2530" y="189"/>
                  </a:cubicBezTo>
                  <a:cubicBezTo>
                    <a:pt x="2584" y="101"/>
                    <a:pt x="2500" y="0"/>
                    <a:pt x="24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8"/>
            <p:cNvSpPr/>
            <p:nvPr/>
          </p:nvSpPr>
          <p:spPr>
            <a:xfrm>
              <a:off x="4389400" y="2785350"/>
              <a:ext cx="833150" cy="770650"/>
            </a:xfrm>
            <a:custGeom>
              <a:rect b="b" l="l" r="r" t="t"/>
              <a:pathLst>
                <a:path extrusionOk="0" h="30826" w="33326">
                  <a:moveTo>
                    <a:pt x="20126" y="0"/>
                  </a:moveTo>
                  <a:cubicBezTo>
                    <a:pt x="18085" y="0"/>
                    <a:pt x="15167" y="1654"/>
                    <a:pt x="14663" y="3388"/>
                  </a:cubicBezTo>
                  <a:cubicBezTo>
                    <a:pt x="13471" y="2492"/>
                    <a:pt x="12098" y="2064"/>
                    <a:pt x="10744" y="2064"/>
                  </a:cubicBezTo>
                  <a:cubicBezTo>
                    <a:pt x="8283" y="2064"/>
                    <a:pt x="5885" y="3477"/>
                    <a:pt x="4747" y="6056"/>
                  </a:cubicBezTo>
                  <a:cubicBezTo>
                    <a:pt x="3492" y="8901"/>
                    <a:pt x="5741" y="11363"/>
                    <a:pt x="8264" y="12962"/>
                  </a:cubicBezTo>
                  <a:cubicBezTo>
                    <a:pt x="7800" y="12849"/>
                    <a:pt x="7269" y="12793"/>
                    <a:pt x="6709" y="12793"/>
                  </a:cubicBezTo>
                  <a:cubicBezTo>
                    <a:pt x="3773" y="12793"/>
                    <a:pt x="1" y="14330"/>
                    <a:pt x="511" y="17276"/>
                  </a:cubicBezTo>
                  <a:cubicBezTo>
                    <a:pt x="724" y="18508"/>
                    <a:pt x="2380" y="18912"/>
                    <a:pt x="3488" y="19087"/>
                  </a:cubicBezTo>
                  <a:cubicBezTo>
                    <a:pt x="2550" y="19509"/>
                    <a:pt x="1729" y="20146"/>
                    <a:pt x="1384" y="21126"/>
                  </a:cubicBezTo>
                  <a:cubicBezTo>
                    <a:pt x="957" y="22342"/>
                    <a:pt x="867" y="23743"/>
                    <a:pt x="1877" y="24688"/>
                  </a:cubicBezTo>
                  <a:cubicBezTo>
                    <a:pt x="2545" y="25312"/>
                    <a:pt x="3469" y="25550"/>
                    <a:pt x="4457" y="25550"/>
                  </a:cubicBezTo>
                  <a:cubicBezTo>
                    <a:pt x="5031" y="25550"/>
                    <a:pt x="5626" y="25470"/>
                    <a:pt x="6205" y="25338"/>
                  </a:cubicBezTo>
                  <a:lnTo>
                    <a:pt x="6205" y="25338"/>
                  </a:lnTo>
                  <a:cubicBezTo>
                    <a:pt x="5272" y="26889"/>
                    <a:pt x="5424" y="28858"/>
                    <a:pt x="7163" y="30080"/>
                  </a:cubicBezTo>
                  <a:cubicBezTo>
                    <a:pt x="7906" y="30602"/>
                    <a:pt x="8653" y="30826"/>
                    <a:pt x="9379" y="30826"/>
                  </a:cubicBezTo>
                  <a:cubicBezTo>
                    <a:pt x="11627" y="30826"/>
                    <a:pt x="13672" y="28677"/>
                    <a:pt x="14754" y="26569"/>
                  </a:cubicBezTo>
                  <a:cubicBezTo>
                    <a:pt x="15246" y="28722"/>
                    <a:pt x="17537" y="30284"/>
                    <a:pt x="19782" y="30284"/>
                  </a:cubicBezTo>
                  <a:cubicBezTo>
                    <a:pt x="20366" y="30284"/>
                    <a:pt x="20947" y="30178"/>
                    <a:pt x="21492" y="29950"/>
                  </a:cubicBezTo>
                  <a:cubicBezTo>
                    <a:pt x="23043" y="29299"/>
                    <a:pt x="23762" y="27728"/>
                    <a:pt x="23859" y="26049"/>
                  </a:cubicBezTo>
                  <a:cubicBezTo>
                    <a:pt x="24509" y="26448"/>
                    <a:pt x="25182" y="26686"/>
                    <a:pt x="25873" y="26686"/>
                  </a:cubicBezTo>
                  <a:cubicBezTo>
                    <a:pt x="26442" y="26686"/>
                    <a:pt x="27024" y="26525"/>
                    <a:pt x="27617" y="26161"/>
                  </a:cubicBezTo>
                  <a:cubicBezTo>
                    <a:pt x="28750" y="25465"/>
                    <a:pt x="28283" y="24063"/>
                    <a:pt x="27744" y="23056"/>
                  </a:cubicBezTo>
                  <a:lnTo>
                    <a:pt x="27744" y="23056"/>
                  </a:lnTo>
                  <a:cubicBezTo>
                    <a:pt x="27943" y="23074"/>
                    <a:pt x="28142" y="23083"/>
                    <a:pt x="28340" y="23083"/>
                  </a:cubicBezTo>
                  <a:cubicBezTo>
                    <a:pt x="29975" y="23083"/>
                    <a:pt x="31504" y="22441"/>
                    <a:pt x="32027" y="20679"/>
                  </a:cubicBezTo>
                  <a:cubicBezTo>
                    <a:pt x="32628" y="18672"/>
                    <a:pt x="30898" y="17064"/>
                    <a:pt x="29104" y="16202"/>
                  </a:cubicBezTo>
                  <a:cubicBezTo>
                    <a:pt x="31192" y="15926"/>
                    <a:pt x="33325" y="14760"/>
                    <a:pt x="32517" y="12440"/>
                  </a:cubicBezTo>
                  <a:cubicBezTo>
                    <a:pt x="31960" y="10842"/>
                    <a:pt x="29705" y="9848"/>
                    <a:pt x="27695" y="9848"/>
                  </a:cubicBezTo>
                  <a:cubicBezTo>
                    <a:pt x="27331" y="9848"/>
                    <a:pt x="26975" y="9880"/>
                    <a:pt x="26639" y="9948"/>
                  </a:cubicBezTo>
                  <a:cubicBezTo>
                    <a:pt x="27440" y="8954"/>
                    <a:pt x="27806" y="7737"/>
                    <a:pt x="27056" y="6735"/>
                  </a:cubicBezTo>
                  <a:cubicBezTo>
                    <a:pt x="26299" y="5724"/>
                    <a:pt x="24958" y="5456"/>
                    <a:pt x="23760" y="5456"/>
                  </a:cubicBezTo>
                  <a:cubicBezTo>
                    <a:pt x="23666" y="5456"/>
                    <a:pt x="23572" y="5457"/>
                    <a:pt x="23481" y="5460"/>
                  </a:cubicBezTo>
                  <a:cubicBezTo>
                    <a:pt x="22907" y="5480"/>
                    <a:pt x="22163" y="5577"/>
                    <a:pt x="21499" y="5814"/>
                  </a:cubicBezTo>
                  <a:cubicBezTo>
                    <a:pt x="22609" y="3880"/>
                    <a:pt x="23157" y="1637"/>
                    <a:pt x="21520" y="392"/>
                  </a:cubicBezTo>
                  <a:cubicBezTo>
                    <a:pt x="21162" y="121"/>
                    <a:pt x="20676" y="0"/>
                    <a:pt x="20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8"/>
            <p:cNvSpPr/>
            <p:nvPr/>
          </p:nvSpPr>
          <p:spPr>
            <a:xfrm>
              <a:off x="4389325" y="2785475"/>
              <a:ext cx="512525" cy="574350"/>
            </a:xfrm>
            <a:custGeom>
              <a:rect b="b" l="l" r="r" t="t"/>
              <a:pathLst>
                <a:path extrusionOk="0" h="22974" w="20501">
                  <a:moveTo>
                    <a:pt x="20124" y="1"/>
                  </a:moveTo>
                  <a:cubicBezTo>
                    <a:pt x="18082" y="1"/>
                    <a:pt x="15165" y="1653"/>
                    <a:pt x="14663" y="3388"/>
                  </a:cubicBezTo>
                  <a:cubicBezTo>
                    <a:pt x="13470" y="2491"/>
                    <a:pt x="12097" y="2064"/>
                    <a:pt x="10743" y="2064"/>
                  </a:cubicBezTo>
                  <a:cubicBezTo>
                    <a:pt x="8282" y="2064"/>
                    <a:pt x="5884" y="3476"/>
                    <a:pt x="4746" y="6056"/>
                  </a:cubicBezTo>
                  <a:cubicBezTo>
                    <a:pt x="3491" y="8901"/>
                    <a:pt x="5741" y="11361"/>
                    <a:pt x="8262" y="12962"/>
                  </a:cubicBezTo>
                  <a:cubicBezTo>
                    <a:pt x="7798" y="12849"/>
                    <a:pt x="7268" y="12792"/>
                    <a:pt x="6707" y="12792"/>
                  </a:cubicBezTo>
                  <a:cubicBezTo>
                    <a:pt x="3772" y="12792"/>
                    <a:pt x="0" y="14328"/>
                    <a:pt x="510" y="17274"/>
                  </a:cubicBezTo>
                  <a:cubicBezTo>
                    <a:pt x="723" y="18506"/>
                    <a:pt x="2379" y="18912"/>
                    <a:pt x="3488" y="19087"/>
                  </a:cubicBezTo>
                  <a:cubicBezTo>
                    <a:pt x="2550" y="19509"/>
                    <a:pt x="1727" y="20146"/>
                    <a:pt x="1384" y="21124"/>
                  </a:cubicBezTo>
                  <a:cubicBezTo>
                    <a:pt x="1174" y="21722"/>
                    <a:pt x="1046" y="22363"/>
                    <a:pt x="1090" y="22974"/>
                  </a:cubicBezTo>
                  <a:cubicBezTo>
                    <a:pt x="1387" y="22800"/>
                    <a:pt x="1686" y="22655"/>
                    <a:pt x="1977" y="22541"/>
                  </a:cubicBezTo>
                  <a:cubicBezTo>
                    <a:pt x="3534" y="22023"/>
                    <a:pt x="6125" y="21676"/>
                    <a:pt x="6643" y="19951"/>
                  </a:cubicBezTo>
                  <a:cubicBezTo>
                    <a:pt x="7160" y="18223"/>
                    <a:pt x="5260" y="16841"/>
                    <a:pt x="3878" y="16322"/>
                  </a:cubicBezTo>
                  <a:cubicBezTo>
                    <a:pt x="5606" y="15112"/>
                    <a:pt x="9578" y="15633"/>
                    <a:pt x="10268" y="13559"/>
                  </a:cubicBezTo>
                  <a:cubicBezTo>
                    <a:pt x="11304" y="10794"/>
                    <a:pt x="7158" y="9587"/>
                    <a:pt x="7679" y="7169"/>
                  </a:cubicBezTo>
                  <a:cubicBezTo>
                    <a:pt x="7992" y="5991"/>
                    <a:pt x="8877" y="5670"/>
                    <a:pt x="9895" y="5670"/>
                  </a:cubicBezTo>
                  <a:cubicBezTo>
                    <a:pt x="11117" y="5670"/>
                    <a:pt x="12531" y="6133"/>
                    <a:pt x="13379" y="6133"/>
                  </a:cubicBezTo>
                  <a:cubicBezTo>
                    <a:pt x="13443" y="6135"/>
                    <a:pt x="13505" y="6136"/>
                    <a:pt x="13565" y="6136"/>
                  </a:cubicBezTo>
                  <a:cubicBezTo>
                    <a:pt x="17273" y="6136"/>
                    <a:pt x="14579" y="2432"/>
                    <a:pt x="20501" y="21"/>
                  </a:cubicBezTo>
                  <a:cubicBezTo>
                    <a:pt x="20379" y="8"/>
                    <a:pt x="20253" y="1"/>
                    <a:pt x="201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8"/>
            <p:cNvSpPr/>
            <p:nvPr/>
          </p:nvSpPr>
          <p:spPr>
            <a:xfrm>
              <a:off x="4739675" y="3020725"/>
              <a:ext cx="71550" cy="56275"/>
            </a:xfrm>
            <a:custGeom>
              <a:rect b="b" l="l" r="r" t="t"/>
              <a:pathLst>
                <a:path extrusionOk="0" h="2251" w="2862">
                  <a:moveTo>
                    <a:pt x="2273" y="1"/>
                  </a:moveTo>
                  <a:cubicBezTo>
                    <a:pt x="2243" y="1"/>
                    <a:pt x="2211" y="3"/>
                    <a:pt x="2178" y="8"/>
                  </a:cubicBezTo>
                  <a:cubicBezTo>
                    <a:pt x="1629" y="88"/>
                    <a:pt x="1652" y="953"/>
                    <a:pt x="1764" y="1474"/>
                  </a:cubicBezTo>
                  <a:cubicBezTo>
                    <a:pt x="1473" y="1296"/>
                    <a:pt x="1095" y="1082"/>
                    <a:pt x="776" y="1082"/>
                  </a:cubicBezTo>
                  <a:cubicBezTo>
                    <a:pt x="595" y="1082"/>
                    <a:pt x="433" y="1151"/>
                    <a:pt x="318" y="1336"/>
                  </a:cubicBezTo>
                  <a:cubicBezTo>
                    <a:pt x="0" y="1843"/>
                    <a:pt x="1057" y="2224"/>
                    <a:pt x="1383" y="2251"/>
                  </a:cubicBezTo>
                  <a:cubicBezTo>
                    <a:pt x="1383" y="2251"/>
                    <a:pt x="1383" y="2251"/>
                    <a:pt x="1384" y="2251"/>
                  </a:cubicBezTo>
                  <a:cubicBezTo>
                    <a:pt x="1401" y="2251"/>
                    <a:pt x="1405" y="2222"/>
                    <a:pt x="1386" y="2219"/>
                  </a:cubicBezTo>
                  <a:cubicBezTo>
                    <a:pt x="1183" y="2156"/>
                    <a:pt x="127" y="1517"/>
                    <a:pt x="666" y="1342"/>
                  </a:cubicBezTo>
                  <a:cubicBezTo>
                    <a:pt x="710" y="1328"/>
                    <a:pt x="757" y="1321"/>
                    <a:pt x="806" y="1321"/>
                  </a:cubicBezTo>
                  <a:cubicBezTo>
                    <a:pt x="1162" y="1321"/>
                    <a:pt x="1623" y="1659"/>
                    <a:pt x="1889" y="1808"/>
                  </a:cubicBezTo>
                  <a:cubicBezTo>
                    <a:pt x="1904" y="1816"/>
                    <a:pt x="1922" y="1820"/>
                    <a:pt x="1939" y="1820"/>
                  </a:cubicBezTo>
                  <a:cubicBezTo>
                    <a:pt x="2008" y="1820"/>
                    <a:pt x="2081" y="1759"/>
                    <a:pt x="2050" y="1685"/>
                  </a:cubicBezTo>
                  <a:cubicBezTo>
                    <a:pt x="1886" y="1297"/>
                    <a:pt x="1832" y="767"/>
                    <a:pt x="2027" y="379"/>
                  </a:cubicBezTo>
                  <a:cubicBezTo>
                    <a:pt x="2072" y="286"/>
                    <a:pt x="2178" y="203"/>
                    <a:pt x="2284" y="203"/>
                  </a:cubicBezTo>
                  <a:cubicBezTo>
                    <a:pt x="2344" y="203"/>
                    <a:pt x="2404" y="229"/>
                    <a:pt x="2453" y="294"/>
                  </a:cubicBezTo>
                  <a:cubicBezTo>
                    <a:pt x="2532" y="394"/>
                    <a:pt x="2544" y="559"/>
                    <a:pt x="2556" y="678"/>
                  </a:cubicBezTo>
                  <a:cubicBezTo>
                    <a:pt x="2577" y="882"/>
                    <a:pt x="2559" y="1094"/>
                    <a:pt x="2533" y="1297"/>
                  </a:cubicBezTo>
                  <a:cubicBezTo>
                    <a:pt x="2522" y="1382"/>
                    <a:pt x="2581" y="1429"/>
                    <a:pt x="2640" y="1429"/>
                  </a:cubicBezTo>
                  <a:cubicBezTo>
                    <a:pt x="2689" y="1429"/>
                    <a:pt x="2739" y="1396"/>
                    <a:pt x="2748" y="1324"/>
                  </a:cubicBezTo>
                  <a:cubicBezTo>
                    <a:pt x="2803" y="903"/>
                    <a:pt x="2862" y="1"/>
                    <a:pt x="22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8"/>
            <p:cNvSpPr/>
            <p:nvPr/>
          </p:nvSpPr>
          <p:spPr>
            <a:xfrm>
              <a:off x="4688675" y="3206375"/>
              <a:ext cx="126975" cy="63575"/>
            </a:xfrm>
            <a:custGeom>
              <a:rect b="b" l="l" r="r" t="t"/>
              <a:pathLst>
                <a:path extrusionOk="0" h="2543" w="5079">
                  <a:moveTo>
                    <a:pt x="4812" y="0"/>
                  </a:moveTo>
                  <a:cubicBezTo>
                    <a:pt x="4759" y="0"/>
                    <a:pt x="4704" y="39"/>
                    <a:pt x="4708" y="99"/>
                  </a:cubicBezTo>
                  <a:cubicBezTo>
                    <a:pt x="4732" y="447"/>
                    <a:pt x="4719" y="746"/>
                    <a:pt x="4521" y="1049"/>
                  </a:cubicBezTo>
                  <a:cubicBezTo>
                    <a:pt x="4459" y="1145"/>
                    <a:pt x="4354" y="1241"/>
                    <a:pt x="4241" y="1271"/>
                  </a:cubicBezTo>
                  <a:cubicBezTo>
                    <a:pt x="4226" y="1275"/>
                    <a:pt x="4211" y="1277"/>
                    <a:pt x="4197" y="1277"/>
                  </a:cubicBezTo>
                  <a:cubicBezTo>
                    <a:pt x="4051" y="1277"/>
                    <a:pt x="3923" y="1090"/>
                    <a:pt x="3849" y="973"/>
                  </a:cubicBezTo>
                  <a:cubicBezTo>
                    <a:pt x="3854" y="941"/>
                    <a:pt x="3857" y="908"/>
                    <a:pt x="3861" y="881"/>
                  </a:cubicBezTo>
                  <a:cubicBezTo>
                    <a:pt x="3864" y="848"/>
                    <a:pt x="3840" y="832"/>
                    <a:pt x="3814" y="832"/>
                  </a:cubicBezTo>
                  <a:cubicBezTo>
                    <a:pt x="3793" y="832"/>
                    <a:pt x="3770" y="843"/>
                    <a:pt x="3763" y="867"/>
                  </a:cubicBezTo>
                  <a:cubicBezTo>
                    <a:pt x="3757" y="881"/>
                    <a:pt x="3751" y="893"/>
                    <a:pt x="3745" y="908"/>
                  </a:cubicBezTo>
                  <a:cubicBezTo>
                    <a:pt x="3713" y="919"/>
                    <a:pt x="3687" y="946"/>
                    <a:pt x="3702" y="987"/>
                  </a:cubicBezTo>
                  <a:cubicBezTo>
                    <a:pt x="3704" y="990"/>
                    <a:pt x="3705" y="996"/>
                    <a:pt x="3707" y="999"/>
                  </a:cubicBezTo>
                  <a:cubicBezTo>
                    <a:pt x="3607" y="1238"/>
                    <a:pt x="3480" y="1472"/>
                    <a:pt x="3351" y="1693"/>
                  </a:cubicBezTo>
                  <a:cubicBezTo>
                    <a:pt x="3238" y="1891"/>
                    <a:pt x="3085" y="2057"/>
                    <a:pt x="2898" y="2189"/>
                  </a:cubicBezTo>
                  <a:cubicBezTo>
                    <a:pt x="2311" y="2133"/>
                    <a:pt x="2099" y="1902"/>
                    <a:pt x="2266" y="1492"/>
                  </a:cubicBezTo>
                  <a:cubicBezTo>
                    <a:pt x="2305" y="1345"/>
                    <a:pt x="2358" y="1201"/>
                    <a:pt x="2426" y="1065"/>
                  </a:cubicBezTo>
                  <a:cubicBezTo>
                    <a:pt x="2461" y="991"/>
                    <a:pt x="2409" y="904"/>
                    <a:pt x="2335" y="904"/>
                  </a:cubicBezTo>
                  <a:cubicBezTo>
                    <a:pt x="2318" y="904"/>
                    <a:pt x="2299" y="909"/>
                    <a:pt x="2281" y="920"/>
                  </a:cubicBezTo>
                  <a:cubicBezTo>
                    <a:pt x="1815" y="1189"/>
                    <a:pt x="1236" y="1395"/>
                    <a:pt x="694" y="1395"/>
                  </a:cubicBezTo>
                  <a:cubicBezTo>
                    <a:pt x="251" y="1185"/>
                    <a:pt x="166" y="961"/>
                    <a:pt x="440" y="723"/>
                  </a:cubicBezTo>
                  <a:cubicBezTo>
                    <a:pt x="581" y="584"/>
                    <a:pt x="785" y="521"/>
                    <a:pt x="966" y="465"/>
                  </a:cubicBezTo>
                  <a:cubicBezTo>
                    <a:pt x="1134" y="411"/>
                    <a:pt x="1329" y="376"/>
                    <a:pt x="1522" y="376"/>
                  </a:cubicBezTo>
                  <a:cubicBezTo>
                    <a:pt x="1696" y="376"/>
                    <a:pt x="1868" y="404"/>
                    <a:pt x="2017" y="471"/>
                  </a:cubicBezTo>
                  <a:cubicBezTo>
                    <a:pt x="2022" y="473"/>
                    <a:pt x="2026" y="474"/>
                    <a:pt x="2029" y="474"/>
                  </a:cubicBezTo>
                  <a:cubicBezTo>
                    <a:pt x="2052" y="474"/>
                    <a:pt x="2068" y="443"/>
                    <a:pt x="2042" y="428"/>
                  </a:cubicBezTo>
                  <a:cubicBezTo>
                    <a:pt x="1876" y="332"/>
                    <a:pt x="1564" y="271"/>
                    <a:pt x="1233" y="271"/>
                  </a:cubicBezTo>
                  <a:cubicBezTo>
                    <a:pt x="644" y="271"/>
                    <a:pt x="1" y="465"/>
                    <a:pt x="42" y="1000"/>
                  </a:cubicBezTo>
                  <a:cubicBezTo>
                    <a:pt x="79" y="1485"/>
                    <a:pt x="391" y="1649"/>
                    <a:pt x="784" y="1649"/>
                  </a:cubicBezTo>
                  <a:cubicBezTo>
                    <a:pt x="1224" y="1649"/>
                    <a:pt x="1765" y="1443"/>
                    <a:pt x="2134" y="1250"/>
                  </a:cubicBezTo>
                  <a:lnTo>
                    <a:pt x="2134" y="1250"/>
                  </a:lnTo>
                  <a:cubicBezTo>
                    <a:pt x="1949" y="1830"/>
                    <a:pt x="1891" y="2543"/>
                    <a:pt x="2718" y="2543"/>
                  </a:cubicBezTo>
                  <a:cubicBezTo>
                    <a:pt x="2721" y="2543"/>
                    <a:pt x="2725" y="2543"/>
                    <a:pt x="2728" y="2543"/>
                  </a:cubicBezTo>
                  <a:cubicBezTo>
                    <a:pt x="3314" y="2540"/>
                    <a:pt x="3675" y="1767"/>
                    <a:pt x="3808" y="1194"/>
                  </a:cubicBezTo>
                  <a:cubicBezTo>
                    <a:pt x="3926" y="1379"/>
                    <a:pt x="4094" y="1525"/>
                    <a:pt x="4282" y="1525"/>
                  </a:cubicBezTo>
                  <a:cubicBezTo>
                    <a:pt x="4385" y="1525"/>
                    <a:pt x="4495" y="1481"/>
                    <a:pt x="4607" y="1375"/>
                  </a:cubicBezTo>
                  <a:cubicBezTo>
                    <a:pt x="4915" y="1086"/>
                    <a:pt x="5079" y="439"/>
                    <a:pt x="4893" y="52"/>
                  </a:cubicBezTo>
                  <a:cubicBezTo>
                    <a:pt x="4877" y="16"/>
                    <a:pt x="4845" y="0"/>
                    <a:pt x="48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8"/>
            <p:cNvSpPr/>
            <p:nvPr/>
          </p:nvSpPr>
          <p:spPr>
            <a:xfrm>
              <a:off x="4854375" y="2874750"/>
              <a:ext cx="40350" cy="42825"/>
            </a:xfrm>
            <a:custGeom>
              <a:rect b="b" l="l" r="r" t="t"/>
              <a:pathLst>
                <a:path extrusionOk="0" h="1713" w="1614">
                  <a:moveTo>
                    <a:pt x="780" y="1"/>
                  </a:moveTo>
                  <a:cubicBezTo>
                    <a:pt x="739" y="1"/>
                    <a:pt x="697" y="8"/>
                    <a:pt x="654" y="23"/>
                  </a:cubicBezTo>
                  <a:cubicBezTo>
                    <a:pt x="1" y="248"/>
                    <a:pt x="222" y="1287"/>
                    <a:pt x="583" y="1683"/>
                  </a:cubicBezTo>
                  <a:cubicBezTo>
                    <a:pt x="602" y="1704"/>
                    <a:pt x="625" y="1713"/>
                    <a:pt x="648" y="1713"/>
                  </a:cubicBezTo>
                  <a:cubicBezTo>
                    <a:pt x="718" y="1713"/>
                    <a:pt x="788" y="1632"/>
                    <a:pt x="742" y="1558"/>
                  </a:cubicBezTo>
                  <a:cubicBezTo>
                    <a:pt x="642" y="1398"/>
                    <a:pt x="420" y="335"/>
                    <a:pt x="754" y="335"/>
                  </a:cubicBezTo>
                  <a:cubicBezTo>
                    <a:pt x="765" y="335"/>
                    <a:pt x="776" y="336"/>
                    <a:pt x="789" y="339"/>
                  </a:cubicBezTo>
                  <a:cubicBezTo>
                    <a:pt x="993" y="378"/>
                    <a:pt x="1085" y="776"/>
                    <a:pt x="1132" y="938"/>
                  </a:cubicBezTo>
                  <a:cubicBezTo>
                    <a:pt x="1185" y="1119"/>
                    <a:pt x="1188" y="1332"/>
                    <a:pt x="1297" y="1491"/>
                  </a:cubicBezTo>
                  <a:cubicBezTo>
                    <a:pt x="1321" y="1526"/>
                    <a:pt x="1358" y="1544"/>
                    <a:pt x="1394" y="1544"/>
                  </a:cubicBezTo>
                  <a:cubicBezTo>
                    <a:pt x="1438" y="1544"/>
                    <a:pt x="1481" y="1517"/>
                    <a:pt x="1498" y="1465"/>
                  </a:cubicBezTo>
                  <a:cubicBezTo>
                    <a:pt x="1613" y="1110"/>
                    <a:pt x="1294" y="1"/>
                    <a:pt x="7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8"/>
            <p:cNvSpPr/>
            <p:nvPr/>
          </p:nvSpPr>
          <p:spPr>
            <a:xfrm>
              <a:off x="4648175" y="2948700"/>
              <a:ext cx="54725" cy="36400"/>
            </a:xfrm>
            <a:custGeom>
              <a:rect b="b" l="l" r="r" t="t"/>
              <a:pathLst>
                <a:path extrusionOk="0" h="1456" w="2189">
                  <a:moveTo>
                    <a:pt x="484" y="1"/>
                  </a:moveTo>
                  <a:cubicBezTo>
                    <a:pt x="397" y="1"/>
                    <a:pt x="303" y="34"/>
                    <a:pt x="204" y="114"/>
                  </a:cubicBezTo>
                  <a:cubicBezTo>
                    <a:pt x="62" y="227"/>
                    <a:pt x="0" y="415"/>
                    <a:pt x="15" y="593"/>
                  </a:cubicBezTo>
                  <a:cubicBezTo>
                    <a:pt x="39" y="865"/>
                    <a:pt x="257" y="1041"/>
                    <a:pt x="486" y="1154"/>
                  </a:cubicBezTo>
                  <a:cubicBezTo>
                    <a:pt x="499" y="1161"/>
                    <a:pt x="512" y="1164"/>
                    <a:pt x="525" y="1164"/>
                  </a:cubicBezTo>
                  <a:cubicBezTo>
                    <a:pt x="593" y="1164"/>
                    <a:pt x="648" y="1081"/>
                    <a:pt x="587" y="1021"/>
                  </a:cubicBezTo>
                  <a:cubicBezTo>
                    <a:pt x="446" y="885"/>
                    <a:pt x="213" y="572"/>
                    <a:pt x="389" y="375"/>
                  </a:cubicBezTo>
                  <a:cubicBezTo>
                    <a:pt x="423" y="337"/>
                    <a:pt x="457" y="321"/>
                    <a:pt x="489" y="321"/>
                  </a:cubicBezTo>
                  <a:cubicBezTo>
                    <a:pt x="660" y="321"/>
                    <a:pt x="793" y="773"/>
                    <a:pt x="814" y="861"/>
                  </a:cubicBezTo>
                  <a:cubicBezTo>
                    <a:pt x="831" y="935"/>
                    <a:pt x="896" y="969"/>
                    <a:pt x="962" y="969"/>
                  </a:cubicBezTo>
                  <a:cubicBezTo>
                    <a:pt x="1042" y="969"/>
                    <a:pt x="1123" y="917"/>
                    <a:pt x="1113" y="821"/>
                  </a:cubicBezTo>
                  <a:cubicBezTo>
                    <a:pt x="1094" y="654"/>
                    <a:pt x="1142" y="489"/>
                    <a:pt x="1252" y="360"/>
                  </a:cubicBezTo>
                  <a:cubicBezTo>
                    <a:pt x="1300" y="306"/>
                    <a:pt x="1366" y="281"/>
                    <a:pt x="1432" y="281"/>
                  </a:cubicBezTo>
                  <a:cubicBezTo>
                    <a:pt x="1539" y="281"/>
                    <a:pt x="1647" y="346"/>
                    <a:pt x="1679" y="457"/>
                  </a:cubicBezTo>
                  <a:cubicBezTo>
                    <a:pt x="1754" y="717"/>
                    <a:pt x="1512" y="1074"/>
                    <a:pt x="1379" y="1283"/>
                  </a:cubicBezTo>
                  <a:cubicBezTo>
                    <a:pt x="1321" y="1372"/>
                    <a:pt x="1402" y="1455"/>
                    <a:pt x="1485" y="1455"/>
                  </a:cubicBezTo>
                  <a:cubicBezTo>
                    <a:pt x="1521" y="1455"/>
                    <a:pt x="1557" y="1440"/>
                    <a:pt x="1582" y="1402"/>
                  </a:cubicBezTo>
                  <a:cubicBezTo>
                    <a:pt x="1797" y="1088"/>
                    <a:pt x="2189" y="434"/>
                    <a:pt x="1771" y="124"/>
                  </a:cubicBezTo>
                  <a:cubicBezTo>
                    <a:pt x="1656" y="39"/>
                    <a:pt x="1542" y="2"/>
                    <a:pt x="1434" y="2"/>
                  </a:cubicBezTo>
                  <a:cubicBezTo>
                    <a:pt x="1227" y="2"/>
                    <a:pt x="1044" y="138"/>
                    <a:pt x="930" y="328"/>
                  </a:cubicBezTo>
                  <a:cubicBezTo>
                    <a:pt x="819" y="147"/>
                    <a:pt x="666" y="1"/>
                    <a:pt x="4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8"/>
            <p:cNvSpPr/>
            <p:nvPr/>
          </p:nvSpPr>
          <p:spPr>
            <a:xfrm>
              <a:off x="4571075" y="3185425"/>
              <a:ext cx="53050" cy="61550"/>
            </a:xfrm>
            <a:custGeom>
              <a:rect b="b" l="l" r="r" t="t"/>
              <a:pathLst>
                <a:path extrusionOk="0" h="2462" w="2122">
                  <a:moveTo>
                    <a:pt x="1053" y="0"/>
                  </a:moveTo>
                  <a:cubicBezTo>
                    <a:pt x="656" y="0"/>
                    <a:pt x="305" y="185"/>
                    <a:pt x="159" y="690"/>
                  </a:cubicBezTo>
                  <a:cubicBezTo>
                    <a:pt x="0" y="1238"/>
                    <a:pt x="533" y="1368"/>
                    <a:pt x="1004" y="1378"/>
                  </a:cubicBezTo>
                  <a:cubicBezTo>
                    <a:pt x="758" y="1534"/>
                    <a:pt x="604" y="1803"/>
                    <a:pt x="667" y="2123"/>
                  </a:cubicBezTo>
                  <a:cubicBezTo>
                    <a:pt x="721" y="2386"/>
                    <a:pt x="937" y="2461"/>
                    <a:pt x="1172" y="2461"/>
                  </a:cubicBezTo>
                  <a:cubicBezTo>
                    <a:pt x="1355" y="2461"/>
                    <a:pt x="1549" y="2416"/>
                    <a:pt x="1688" y="2380"/>
                  </a:cubicBezTo>
                  <a:cubicBezTo>
                    <a:pt x="1801" y="2349"/>
                    <a:pt x="1774" y="2185"/>
                    <a:pt x="1662" y="2182"/>
                  </a:cubicBezTo>
                  <a:cubicBezTo>
                    <a:pt x="1544" y="2177"/>
                    <a:pt x="1428" y="2175"/>
                    <a:pt x="1313" y="2165"/>
                  </a:cubicBezTo>
                  <a:cubicBezTo>
                    <a:pt x="1209" y="2154"/>
                    <a:pt x="1072" y="2172"/>
                    <a:pt x="986" y="2098"/>
                  </a:cubicBezTo>
                  <a:cubicBezTo>
                    <a:pt x="880" y="2008"/>
                    <a:pt x="944" y="1769"/>
                    <a:pt x="994" y="1669"/>
                  </a:cubicBezTo>
                  <a:cubicBezTo>
                    <a:pt x="1066" y="1530"/>
                    <a:pt x="1204" y="1424"/>
                    <a:pt x="1349" y="1363"/>
                  </a:cubicBezTo>
                  <a:cubicBezTo>
                    <a:pt x="1395" y="1359"/>
                    <a:pt x="1439" y="1353"/>
                    <a:pt x="1475" y="1348"/>
                  </a:cubicBezTo>
                  <a:cubicBezTo>
                    <a:pt x="1599" y="1330"/>
                    <a:pt x="1566" y="1132"/>
                    <a:pt x="1446" y="1132"/>
                  </a:cubicBezTo>
                  <a:cubicBezTo>
                    <a:pt x="1388" y="1133"/>
                    <a:pt x="1305" y="1136"/>
                    <a:pt x="1213" y="1136"/>
                  </a:cubicBezTo>
                  <a:cubicBezTo>
                    <a:pt x="877" y="1136"/>
                    <a:pt x="403" y="1097"/>
                    <a:pt x="404" y="784"/>
                  </a:cubicBezTo>
                  <a:cubicBezTo>
                    <a:pt x="407" y="403"/>
                    <a:pt x="773" y="188"/>
                    <a:pt x="1106" y="181"/>
                  </a:cubicBezTo>
                  <a:cubicBezTo>
                    <a:pt x="1114" y="180"/>
                    <a:pt x="1123" y="180"/>
                    <a:pt x="1131" y="180"/>
                  </a:cubicBezTo>
                  <a:cubicBezTo>
                    <a:pt x="1424" y="180"/>
                    <a:pt x="1720" y="305"/>
                    <a:pt x="1974" y="441"/>
                  </a:cubicBezTo>
                  <a:cubicBezTo>
                    <a:pt x="1987" y="447"/>
                    <a:pt x="1999" y="450"/>
                    <a:pt x="2011" y="450"/>
                  </a:cubicBezTo>
                  <a:cubicBezTo>
                    <a:pt x="2079" y="450"/>
                    <a:pt x="2122" y="352"/>
                    <a:pt x="2050" y="309"/>
                  </a:cubicBezTo>
                  <a:cubicBezTo>
                    <a:pt x="1747" y="129"/>
                    <a:pt x="1384" y="0"/>
                    <a:pt x="10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8"/>
            <p:cNvSpPr/>
            <p:nvPr/>
          </p:nvSpPr>
          <p:spPr>
            <a:xfrm>
              <a:off x="4586900" y="3395675"/>
              <a:ext cx="62400" cy="70250"/>
            </a:xfrm>
            <a:custGeom>
              <a:rect b="b" l="l" r="r" t="t"/>
              <a:pathLst>
                <a:path extrusionOk="0" h="2810" w="2496">
                  <a:moveTo>
                    <a:pt x="1944" y="0"/>
                  </a:moveTo>
                  <a:cubicBezTo>
                    <a:pt x="1528" y="0"/>
                    <a:pt x="1078" y="162"/>
                    <a:pt x="925" y="571"/>
                  </a:cubicBezTo>
                  <a:cubicBezTo>
                    <a:pt x="822" y="845"/>
                    <a:pt x="911" y="1031"/>
                    <a:pt x="1082" y="1149"/>
                  </a:cubicBezTo>
                  <a:cubicBezTo>
                    <a:pt x="848" y="1251"/>
                    <a:pt x="632" y="1405"/>
                    <a:pt x="456" y="1583"/>
                  </a:cubicBezTo>
                  <a:cubicBezTo>
                    <a:pt x="250" y="1789"/>
                    <a:pt x="1" y="2253"/>
                    <a:pt x="243" y="2524"/>
                  </a:cubicBezTo>
                  <a:cubicBezTo>
                    <a:pt x="436" y="2739"/>
                    <a:pt x="745" y="2810"/>
                    <a:pt x="1081" y="2810"/>
                  </a:cubicBezTo>
                  <a:cubicBezTo>
                    <a:pt x="1550" y="2810"/>
                    <a:pt x="2071" y="2672"/>
                    <a:pt x="2403" y="2591"/>
                  </a:cubicBezTo>
                  <a:cubicBezTo>
                    <a:pt x="2495" y="2570"/>
                    <a:pt x="2481" y="2410"/>
                    <a:pt x="2382" y="2410"/>
                  </a:cubicBezTo>
                  <a:cubicBezTo>
                    <a:pt x="2379" y="2410"/>
                    <a:pt x="2377" y="2410"/>
                    <a:pt x="2374" y="2411"/>
                  </a:cubicBezTo>
                  <a:cubicBezTo>
                    <a:pt x="1920" y="2456"/>
                    <a:pt x="1470" y="2548"/>
                    <a:pt x="1014" y="2548"/>
                  </a:cubicBezTo>
                  <a:cubicBezTo>
                    <a:pt x="984" y="2548"/>
                    <a:pt x="954" y="2548"/>
                    <a:pt x="923" y="2547"/>
                  </a:cubicBezTo>
                  <a:cubicBezTo>
                    <a:pt x="556" y="2538"/>
                    <a:pt x="250" y="2408"/>
                    <a:pt x="427" y="1993"/>
                  </a:cubicBezTo>
                  <a:cubicBezTo>
                    <a:pt x="585" y="1629"/>
                    <a:pt x="985" y="1341"/>
                    <a:pt x="1392" y="1288"/>
                  </a:cubicBezTo>
                  <a:cubicBezTo>
                    <a:pt x="1520" y="1321"/>
                    <a:pt x="1655" y="1336"/>
                    <a:pt x="1778" y="1336"/>
                  </a:cubicBezTo>
                  <a:cubicBezTo>
                    <a:pt x="1805" y="1336"/>
                    <a:pt x="1830" y="1335"/>
                    <a:pt x="1855" y="1334"/>
                  </a:cubicBezTo>
                  <a:cubicBezTo>
                    <a:pt x="2002" y="1328"/>
                    <a:pt x="2038" y="1111"/>
                    <a:pt x="1891" y="1072"/>
                  </a:cubicBezTo>
                  <a:cubicBezTo>
                    <a:pt x="1797" y="1047"/>
                    <a:pt x="1704" y="1038"/>
                    <a:pt x="1612" y="1038"/>
                  </a:cubicBezTo>
                  <a:cubicBezTo>
                    <a:pt x="1598" y="1038"/>
                    <a:pt x="1583" y="1038"/>
                    <a:pt x="1569" y="1039"/>
                  </a:cubicBezTo>
                  <a:cubicBezTo>
                    <a:pt x="1297" y="990"/>
                    <a:pt x="1034" y="872"/>
                    <a:pt x="1212" y="556"/>
                  </a:cubicBezTo>
                  <a:cubicBezTo>
                    <a:pt x="1369" y="282"/>
                    <a:pt x="1708" y="180"/>
                    <a:pt x="2015" y="180"/>
                  </a:cubicBezTo>
                  <a:cubicBezTo>
                    <a:pt x="2088" y="180"/>
                    <a:pt x="2158" y="186"/>
                    <a:pt x="2224" y="196"/>
                  </a:cubicBezTo>
                  <a:cubicBezTo>
                    <a:pt x="2230" y="197"/>
                    <a:pt x="2235" y="198"/>
                    <a:pt x="2241" y="198"/>
                  </a:cubicBezTo>
                  <a:cubicBezTo>
                    <a:pt x="2332" y="198"/>
                    <a:pt x="2371" y="57"/>
                    <a:pt x="2270" y="35"/>
                  </a:cubicBezTo>
                  <a:cubicBezTo>
                    <a:pt x="2168" y="12"/>
                    <a:pt x="2057" y="0"/>
                    <a:pt x="19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8"/>
            <p:cNvSpPr/>
            <p:nvPr/>
          </p:nvSpPr>
          <p:spPr>
            <a:xfrm>
              <a:off x="4856800" y="3296700"/>
              <a:ext cx="91175" cy="63775"/>
            </a:xfrm>
            <a:custGeom>
              <a:rect b="b" l="l" r="r" t="t"/>
              <a:pathLst>
                <a:path extrusionOk="0" h="2551" w="3647">
                  <a:moveTo>
                    <a:pt x="2525" y="0"/>
                  </a:moveTo>
                  <a:cubicBezTo>
                    <a:pt x="2488" y="0"/>
                    <a:pt x="2451" y="2"/>
                    <a:pt x="2413" y="7"/>
                  </a:cubicBezTo>
                  <a:cubicBezTo>
                    <a:pt x="1849" y="70"/>
                    <a:pt x="1723" y="734"/>
                    <a:pt x="1751" y="1279"/>
                  </a:cubicBezTo>
                  <a:cubicBezTo>
                    <a:pt x="1528" y="985"/>
                    <a:pt x="1195" y="719"/>
                    <a:pt x="883" y="719"/>
                  </a:cubicBezTo>
                  <a:cubicBezTo>
                    <a:pt x="738" y="719"/>
                    <a:pt x="597" y="777"/>
                    <a:pt x="474" y="916"/>
                  </a:cubicBezTo>
                  <a:cubicBezTo>
                    <a:pt x="1" y="1447"/>
                    <a:pt x="1026" y="2313"/>
                    <a:pt x="1406" y="2546"/>
                  </a:cubicBezTo>
                  <a:cubicBezTo>
                    <a:pt x="1412" y="2549"/>
                    <a:pt x="1417" y="2551"/>
                    <a:pt x="1423" y="2551"/>
                  </a:cubicBezTo>
                  <a:cubicBezTo>
                    <a:pt x="1451" y="2551"/>
                    <a:pt x="1469" y="2509"/>
                    <a:pt x="1441" y="2487"/>
                  </a:cubicBezTo>
                  <a:cubicBezTo>
                    <a:pt x="1067" y="2210"/>
                    <a:pt x="752" y="1817"/>
                    <a:pt x="589" y="1385"/>
                  </a:cubicBezTo>
                  <a:cubicBezTo>
                    <a:pt x="466" y="1056"/>
                    <a:pt x="613" y="947"/>
                    <a:pt x="818" y="947"/>
                  </a:cubicBezTo>
                  <a:cubicBezTo>
                    <a:pt x="1004" y="947"/>
                    <a:pt x="1237" y="1036"/>
                    <a:pt x="1360" y="1133"/>
                  </a:cubicBezTo>
                  <a:cubicBezTo>
                    <a:pt x="1559" y="1289"/>
                    <a:pt x="1738" y="1515"/>
                    <a:pt x="1814" y="1761"/>
                  </a:cubicBezTo>
                  <a:cubicBezTo>
                    <a:pt x="1828" y="1804"/>
                    <a:pt x="1862" y="1823"/>
                    <a:pt x="1897" y="1823"/>
                  </a:cubicBezTo>
                  <a:cubicBezTo>
                    <a:pt x="1949" y="1823"/>
                    <a:pt x="2002" y="1780"/>
                    <a:pt x="1987" y="1713"/>
                  </a:cubicBezTo>
                  <a:cubicBezTo>
                    <a:pt x="1903" y="1372"/>
                    <a:pt x="1894" y="1037"/>
                    <a:pt x="1974" y="695"/>
                  </a:cubicBezTo>
                  <a:cubicBezTo>
                    <a:pt x="2058" y="340"/>
                    <a:pt x="2307" y="195"/>
                    <a:pt x="2563" y="195"/>
                  </a:cubicBezTo>
                  <a:cubicBezTo>
                    <a:pt x="2999" y="195"/>
                    <a:pt x="3457" y="613"/>
                    <a:pt x="3166" y="1126"/>
                  </a:cubicBezTo>
                  <a:cubicBezTo>
                    <a:pt x="3125" y="1197"/>
                    <a:pt x="3191" y="1264"/>
                    <a:pt x="3253" y="1264"/>
                  </a:cubicBezTo>
                  <a:cubicBezTo>
                    <a:pt x="3281" y="1264"/>
                    <a:pt x="3308" y="1251"/>
                    <a:pt x="3325" y="1218"/>
                  </a:cubicBezTo>
                  <a:cubicBezTo>
                    <a:pt x="3646" y="623"/>
                    <a:pt x="3149" y="0"/>
                    <a:pt x="25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8"/>
            <p:cNvSpPr/>
            <p:nvPr/>
          </p:nvSpPr>
          <p:spPr>
            <a:xfrm>
              <a:off x="4896050" y="3068850"/>
              <a:ext cx="72850" cy="60350"/>
            </a:xfrm>
            <a:custGeom>
              <a:rect b="b" l="l" r="r" t="t"/>
              <a:pathLst>
                <a:path extrusionOk="0" h="2414" w="2914">
                  <a:moveTo>
                    <a:pt x="2449" y="1"/>
                  </a:moveTo>
                  <a:cubicBezTo>
                    <a:pt x="2326" y="1"/>
                    <a:pt x="2202" y="51"/>
                    <a:pt x="2100" y="120"/>
                  </a:cubicBezTo>
                  <a:cubicBezTo>
                    <a:pt x="1926" y="237"/>
                    <a:pt x="1808" y="415"/>
                    <a:pt x="1734" y="607"/>
                  </a:cubicBezTo>
                  <a:cubicBezTo>
                    <a:pt x="1651" y="825"/>
                    <a:pt x="1711" y="1029"/>
                    <a:pt x="1769" y="1239"/>
                  </a:cubicBezTo>
                  <a:cubicBezTo>
                    <a:pt x="1687" y="1187"/>
                    <a:pt x="1598" y="1143"/>
                    <a:pt x="1499" y="1111"/>
                  </a:cubicBezTo>
                  <a:cubicBezTo>
                    <a:pt x="1427" y="1088"/>
                    <a:pt x="1352" y="1077"/>
                    <a:pt x="1278" y="1077"/>
                  </a:cubicBezTo>
                  <a:cubicBezTo>
                    <a:pt x="944" y="1077"/>
                    <a:pt x="608" y="1290"/>
                    <a:pt x="430" y="1557"/>
                  </a:cubicBezTo>
                  <a:cubicBezTo>
                    <a:pt x="1" y="2192"/>
                    <a:pt x="1288" y="2390"/>
                    <a:pt x="1634" y="2413"/>
                  </a:cubicBezTo>
                  <a:cubicBezTo>
                    <a:pt x="1636" y="2413"/>
                    <a:pt x="1639" y="2413"/>
                    <a:pt x="1641" y="2413"/>
                  </a:cubicBezTo>
                  <a:cubicBezTo>
                    <a:pt x="1760" y="2413"/>
                    <a:pt x="1777" y="2231"/>
                    <a:pt x="1663" y="2197"/>
                  </a:cubicBezTo>
                  <a:cubicBezTo>
                    <a:pt x="1502" y="2151"/>
                    <a:pt x="627" y="1997"/>
                    <a:pt x="675" y="1761"/>
                  </a:cubicBezTo>
                  <a:cubicBezTo>
                    <a:pt x="696" y="1658"/>
                    <a:pt x="843" y="1562"/>
                    <a:pt x="916" y="1500"/>
                  </a:cubicBezTo>
                  <a:cubicBezTo>
                    <a:pt x="1052" y="1384"/>
                    <a:pt x="1207" y="1335"/>
                    <a:pt x="1381" y="1335"/>
                  </a:cubicBezTo>
                  <a:cubicBezTo>
                    <a:pt x="1386" y="1335"/>
                    <a:pt x="1391" y="1335"/>
                    <a:pt x="1397" y="1335"/>
                  </a:cubicBezTo>
                  <a:cubicBezTo>
                    <a:pt x="1757" y="1342"/>
                    <a:pt x="2033" y="1702"/>
                    <a:pt x="2183" y="1990"/>
                  </a:cubicBezTo>
                  <a:cubicBezTo>
                    <a:pt x="2194" y="2012"/>
                    <a:pt x="2215" y="2021"/>
                    <a:pt x="2236" y="2021"/>
                  </a:cubicBezTo>
                  <a:cubicBezTo>
                    <a:pt x="2279" y="2021"/>
                    <a:pt x="2325" y="1984"/>
                    <a:pt x="2306" y="1938"/>
                  </a:cubicBezTo>
                  <a:cubicBezTo>
                    <a:pt x="2224" y="1739"/>
                    <a:pt x="2115" y="1554"/>
                    <a:pt x="1971" y="1407"/>
                  </a:cubicBezTo>
                  <a:cubicBezTo>
                    <a:pt x="1996" y="1388"/>
                    <a:pt x="2012" y="1363"/>
                    <a:pt x="2014" y="1327"/>
                  </a:cubicBezTo>
                  <a:cubicBezTo>
                    <a:pt x="2029" y="1008"/>
                    <a:pt x="1953" y="713"/>
                    <a:pt x="2189" y="458"/>
                  </a:cubicBezTo>
                  <a:cubicBezTo>
                    <a:pt x="2247" y="398"/>
                    <a:pt x="2344" y="318"/>
                    <a:pt x="2435" y="318"/>
                  </a:cubicBezTo>
                  <a:cubicBezTo>
                    <a:pt x="2443" y="318"/>
                    <a:pt x="2452" y="319"/>
                    <a:pt x="2460" y="320"/>
                  </a:cubicBezTo>
                  <a:cubicBezTo>
                    <a:pt x="2572" y="340"/>
                    <a:pt x="2613" y="547"/>
                    <a:pt x="2650" y="631"/>
                  </a:cubicBezTo>
                  <a:cubicBezTo>
                    <a:pt x="2671" y="679"/>
                    <a:pt x="2705" y="698"/>
                    <a:pt x="2741" y="698"/>
                  </a:cubicBezTo>
                  <a:cubicBezTo>
                    <a:pt x="2806" y="698"/>
                    <a:pt x="2877" y="636"/>
                    <a:pt x="2885" y="568"/>
                  </a:cubicBezTo>
                  <a:cubicBezTo>
                    <a:pt x="2914" y="362"/>
                    <a:pt x="2827" y="144"/>
                    <a:pt x="2634" y="45"/>
                  </a:cubicBezTo>
                  <a:cubicBezTo>
                    <a:pt x="2574" y="14"/>
                    <a:pt x="2512" y="1"/>
                    <a:pt x="2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8"/>
            <p:cNvSpPr/>
            <p:nvPr/>
          </p:nvSpPr>
          <p:spPr>
            <a:xfrm>
              <a:off x="4924325" y="2968400"/>
              <a:ext cx="45825" cy="40400"/>
            </a:xfrm>
            <a:custGeom>
              <a:rect b="b" l="l" r="r" t="t"/>
              <a:pathLst>
                <a:path extrusionOk="0" h="1616" w="1833">
                  <a:moveTo>
                    <a:pt x="838" y="0"/>
                  </a:moveTo>
                  <a:cubicBezTo>
                    <a:pt x="584" y="0"/>
                    <a:pt x="317" y="93"/>
                    <a:pt x="223" y="322"/>
                  </a:cubicBezTo>
                  <a:cubicBezTo>
                    <a:pt x="1" y="874"/>
                    <a:pt x="895" y="1514"/>
                    <a:pt x="1341" y="1612"/>
                  </a:cubicBezTo>
                  <a:cubicBezTo>
                    <a:pt x="1350" y="1614"/>
                    <a:pt x="1358" y="1615"/>
                    <a:pt x="1366" y="1615"/>
                  </a:cubicBezTo>
                  <a:cubicBezTo>
                    <a:pt x="1470" y="1615"/>
                    <a:pt x="1528" y="1472"/>
                    <a:pt x="1426" y="1411"/>
                  </a:cubicBezTo>
                  <a:cubicBezTo>
                    <a:pt x="1108" y="1225"/>
                    <a:pt x="666" y="900"/>
                    <a:pt x="561" y="530"/>
                  </a:cubicBezTo>
                  <a:cubicBezTo>
                    <a:pt x="515" y="373"/>
                    <a:pt x="744" y="332"/>
                    <a:pt x="918" y="332"/>
                  </a:cubicBezTo>
                  <a:cubicBezTo>
                    <a:pt x="991" y="332"/>
                    <a:pt x="1054" y="339"/>
                    <a:pt x="1084" y="348"/>
                  </a:cubicBezTo>
                  <a:cubicBezTo>
                    <a:pt x="1373" y="431"/>
                    <a:pt x="1509" y="761"/>
                    <a:pt x="1752" y="912"/>
                  </a:cubicBezTo>
                  <a:cubicBezTo>
                    <a:pt x="1754" y="914"/>
                    <a:pt x="1757" y="915"/>
                    <a:pt x="1760" y="915"/>
                  </a:cubicBezTo>
                  <a:cubicBezTo>
                    <a:pt x="1767" y="915"/>
                    <a:pt x="1776" y="910"/>
                    <a:pt x="1778" y="903"/>
                  </a:cubicBezTo>
                  <a:cubicBezTo>
                    <a:pt x="1832" y="555"/>
                    <a:pt x="1465" y="171"/>
                    <a:pt x="1165" y="56"/>
                  </a:cubicBezTo>
                  <a:cubicBezTo>
                    <a:pt x="1072" y="20"/>
                    <a:pt x="957" y="0"/>
                    <a:pt x="8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8"/>
            <p:cNvSpPr/>
            <p:nvPr/>
          </p:nvSpPr>
          <p:spPr>
            <a:xfrm>
              <a:off x="5032325" y="3239550"/>
              <a:ext cx="63325" cy="41550"/>
            </a:xfrm>
            <a:custGeom>
              <a:rect b="b" l="l" r="r" t="t"/>
              <a:pathLst>
                <a:path extrusionOk="0" h="1662" w="2533">
                  <a:moveTo>
                    <a:pt x="799" y="1"/>
                  </a:moveTo>
                  <a:cubicBezTo>
                    <a:pt x="735" y="1"/>
                    <a:pt x="666" y="13"/>
                    <a:pt x="593" y="41"/>
                  </a:cubicBezTo>
                  <a:cubicBezTo>
                    <a:pt x="0" y="262"/>
                    <a:pt x="344" y="1245"/>
                    <a:pt x="548" y="1627"/>
                  </a:cubicBezTo>
                  <a:cubicBezTo>
                    <a:pt x="561" y="1651"/>
                    <a:pt x="581" y="1661"/>
                    <a:pt x="600" y="1661"/>
                  </a:cubicBezTo>
                  <a:cubicBezTo>
                    <a:pt x="643" y="1661"/>
                    <a:pt x="687" y="1612"/>
                    <a:pt x="664" y="1559"/>
                  </a:cubicBezTo>
                  <a:cubicBezTo>
                    <a:pt x="525" y="1236"/>
                    <a:pt x="344" y="623"/>
                    <a:pt x="596" y="316"/>
                  </a:cubicBezTo>
                  <a:cubicBezTo>
                    <a:pt x="655" y="245"/>
                    <a:pt x="717" y="216"/>
                    <a:pt x="776" y="216"/>
                  </a:cubicBezTo>
                  <a:cubicBezTo>
                    <a:pt x="940" y="216"/>
                    <a:pt x="1091" y="433"/>
                    <a:pt x="1136" y="581"/>
                  </a:cubicBezTo>
                  <a:cubicBezTo>
                    <a:pt x="1180" y="723"/>
                    <a:pt x="1180" y="862"/>
                    <a:pt x="1180" y="1000"/>
                  </a:cubicBezTo>
                  <a:lnTo>
                    <a:pt x="1174" y="1006"/>
                  </a:lnTo>
                  <a:cubicBezTo>
                    <a:pt x="1160" y="1022"/>
                    <a:pt x="1168" y="1039"/>
                    <a:pt x="1180" y="1053"/>
                  </a:cubicBezTo>
                  <a:cubicBezTo>
                    <a:pt x="1180" y="1116"/>
                    <a:pt x="1182" y="1180"/>
                    <a:pt x="1188" y="1243"/>
                  </a:cubicBezTo>
                  <a:cubicBezTo>
                    <a:pt x="1195" y="1311"/>
                    <a:pt x="1248" y="1349"/>
                    <a:pt x="1300" y="1349"/>
                  </a:cubicBezTo>
                  <a:cubicBezTo>
                    <a:pt x="1342" y="1349"/>
                    <a:pt x="1384" y="1325"/>
                    <a:pt x="1402" y="1272"/>
                  </a:cubicBezTo>
                  <a:cubicBezTo>
                    <a:pt x="1440" y="1166"/>
                    <a:pt x="1455" y="1036"/>
                    <a:pt x="1448" y="903"/>
                  </a:cubicBezTo>
                  <a:cubicBezTo>
                    <a:pt x="1628" y="798"/>
                    <a:pt x="1834" y="741"/>
                    <a:pt x="2038" y="726"/>
                  </a:cubicBezTo>
                  <a:cubicBezTo>
                    <a:pt x="2052" y="725"/>
                    <a:pt x="2070" y="724"/>
                    <a:pt x="2089" y="724"/>
                  </a:cubicBezTo>
                  <a:cubicBezTo>
                    <a:pt x="2155" y="724"/>
                    <a:pt x="2238" y="735"/>
                    <a:pt x="2255" y="795"/>
                  </a:cubicBezTo>
                  <a:cubicBezTo>
                    <a:pt x="2292" y="910"/>
                    <a:pt x="2147" y="1113"/>
                    <a:pt x="2091" y="1199"/>
                  </a:cubicBezTo>
                  <a:cubicBezTo>
                    <a:pt x="2053" y="1261"/>
                    <a:pt x="2110" y="1326"/>
                    <a:pt x="2168" y="1326"/>
                  </a:cubicBezTo>
                  <a:cubicBezTo>
                    <a:pt x="2188" y="1326"/>
                    <a:pt x="2207" y="1319"/>
                    <a:pt x="2224" y="1302"/>
                  </a:cubicBezTo>
                  <a:cubicBezTo>
                    <a:pt x="2366" y="1161"/>
                    <a:pt x="2532" y="975"/>
                    <a:pt x="2487" y="758"/>
                  </a:cubicBezTo>
                  <a:cubicBezTo>
                    <a:pt x="2454" y="606"/>
                    <a:pt x="2324" y="528"/>
                    <a:pt x="2178" y="510"/>
                  </a:cubicBezTo>
                  <a:cubicBezTo>
                    <a:pt x="2147" y="506"/>
                    <a:pt x="2116" y="504"/>
                    <a:pt x="2085" y="504"/>
                  </a:cubicBezTo>
                  <a:cubicBezTo>
                    <a:pt x="1856" y="504"/>
                    <a:pt x="1624" y="603"/>
                    <a:pt x="1436" y="749"/>
                  </a:cubicBezTo>
                  <a:cubicBezTo>
                    <a:pt x="1373" y="370"/>
                    <a:pt x="1149" y="1"/>
                    <a:pt x="7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8"/>
            <p:cNvSpPr/>
            <p:nvPr/>
          </p:nvSpPr>
          <p:spPr>
            <a:xfrm>
              <a:off x="4817450" y="3380925"/>
              <a:ext cx="42700" cy="72550"/>
            </a:xfrm>
            <a:custGeom>
              <a:rect b="b" l="l" r="r" t="t"/>
              <a:pathLst>
                <a:path extrusionOk="0" h="2902" w="1708">
                  <a:moveTo>
                    <a:pt x="1037" y="0"/>
                  </a:moveTo>
                  <a:cubicBezTo>
                    <a:pt x="945" y="0"/>
                    <a:pt x="853" y="50"/>
                    <a:pt x="767" y="171"/>
                  </a:cubicBezTo>
                  <a:cubicBezTo>
                    <a:pt x="611" y="389"/>
                    <a:pt x="643" y="746"/>
                    <a:pt x="670" y="992"/>
                  </a:cubicBezTo>
                  <a:cubicBezTo>
                    <a:pt x="684" y="1122"/>
                    <a:pt x="726" y="1239"/>
                    <a:pt x="773" y="1360"/>
                  </a:cubicBezTo>
                  <a:cubicBezTo>
                    <a:pt x="793" y="1409"/>
                    <a:pt x="814" y="1473"/>
                    <a:pt x="838" y="1533"/>
                  </a:cubicBezTo>
                  <a:cubicBezTo>
                    <a:pt x="413" y="1636"/>
                    <a:pt x="0" y="1851"/>
                    <a:pt x="35" y="2324"/>
                  </a:cubicBezTo>
                  <a:cubicBezTo>
                    <a:pt x="68" y="2770"/>
                    <a:pt x="406" y="2901"/>
                    <a:pt x="778" y="2901"/>
                  </a:cubicBezTo>
                  <a:cubicBezTo>
                    <a:pt x="1040" y="2901"/>
                    <a:pt x="1318" y="2836"/>
                    <a:pt x="1520" y="2771"/>
                  </a:cubicBezTo>
                  <a:cubicBezTo>
                    <a:pt x="1707" y="2709"/>
                    <a:pt x="1645" y="2459"/>
                    <a:pt x="1468" y="2459"/>
                  </a:cubicBezTo>
                  <a:cubicBezTo>
                    <a:pt x="1458" y="2459"/>
                    <a:pt x="1447" y="2460"/>
                    <a:pt x="1436" y="2462"/>
                  </a:cubicBezTo>
                  <a:cubicBezTo>
                    <a:pt x="1316" y="2483"/>
                    <a:pt x="1113" y="2519"/>
                    <a:pt x="919" y="2519"/>
                  </a:cubicBezTo>
                  <a:cubicBezTo>
                    <a:pt x="685" y="2519"/>
                    <a:pt x="462" y="2466"/>
                    <a:pt x="410" y="2273"/>
                  </a:cubicBezTo>
                  <a:cubicBezTo>
                    <a:pt x="307" y="1884"/>
                    <a:pt x="1186" y="1738"/>
                    <a:pt x="1423" y="1697"/>
                  </a:cubicBezTo>
                  <a:cubicBezTo>
                    <a:pt x="1561" y="1673"/>
                    <a:pt x="1534" y="1448"/>
                    <a:pt x="1399" y="1448"/>
                  </a:cubicBezTo>
                  <a:cubicBezTo>
                    <a:pt x="1396" y="1448"/>
                    <a:pt x="1393" y="1449"/>
                    <a:pt x="1390" y="1449"/>
                  </a:cubicBezTo>
                  <a:cubicBezTo>
                    <a:pt x="1302" y="1456"/>
                    <a:pt x="1206" y="1465"/>
                    <a:pt x="1103" y="1481"/>
                  </a:cubicBezTo>
                  <a:cubicBezTo>
                    <a:pt x="1094" y="1449"/>
                    <a:pt x="1083" y="1417"/>
                    <a:pt x="1076" y="1388"/>
                  </a:cubicBezTo>
                  <a:cubicBezTo>
                    <a:pt x="1056" y="1291"/>
                    <a:pt x="1036" y="1196"/>
                    <a:pt x="1021" y="1098"/>
                  </a:cubicBezTo>
                  <a:cubicBezTo>
                    <a:pt x="989" y="889"/>
                    <a:pt x="952" y="691"/>
                    <a:pt x="967" y="479"/>
                  </a:cubicBezTo>
                  <a:cubicBezTo>
                    <a:pt x="972" y="404"/>
                    <a:pt x="989" y="288"/>
                    <a:pt x="1059" y="288"/>
                  </a:cubicBezTo>
                  <a:cubicBezTo>
                    <a:pt x="1072" y="288"/>
                    <a:pt x="1087" y="292"/>
                    <a:pt x="1104" y="301"/>
                  </a:cubicBezTo>
                  <a:cubicBezTo>
                    <a:pt x="1301" y="410"/>
                    <a:pt x="1366" y="668"/>
                    <a:pt x="1478" y="844"/>
                  </a:cubicBezTo>
                  <a:cubicBezTo>
                    <a:pt x="1497" y="874"/>
                    <a:pt x="1533" y="889"/>
                    <a:pt x="1569" y="889"/>
                  </a:cubicBezTo>
                  <a:cubicBezTo>
                    <a:pt x="1622" y="889"/>
                    <a:pt x="1673" y="856"/>
                    <a:pt x="1664" y="792"/>
                  </a:cubicBezTo>
                  <a:cubicBezTo>
                    <a:pt x="1633" y="530"/>
                    <a:pt x="1338" y="0"/>
                    <a:pt x="10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8"/>
            <p:cNvSpPr/>
            <p:nvPr/>
          </p:nvSpPr>
          <p:spPr>
            <a:xfrm>
              <a:off x="314500" y="3500000"/>
              <a:ext cx="2653075" cy="1060250"/>
            </a:xfrm>
            <a:custGeom>
              <a:rect b="b" l="l" r="r" t="t"/>
              <a:pathLst>
                <a:path extrusionOk="0" h="42410" w="106123">
                  <a:moveTo>
                    <a:pt x="93270" y="1"/>
                  </a:moveTo>
                  <a:cubicBezTo>
                    <a:pt x="91274" y="1"/>
                    <a:pt x="89117" y="1128"/>
                    <a:pt x="87368" y="1988"/>
                  </a:cubicBezTo>
                  <a:cubicBezTo>
                    <a:pt x="85087" y="3112"/>
                    <a:pt x="82970" y="4552"/>
                    <a:pt x="80846" y="5948"/>
                  </a:cubicBezTo>
                  <a:cubicBezTo>
                    <a:pt x="80817" y="5912"/>
                    <a:pt x="80780" y="5880"/>
                    <a:pt x="80728" y="5860"/>
                  </a:cubicBezTo>
                  <a:cubicBezTo>
                    <a:pt x="79279" y="5328"/>
                    <a:pt x="77844" y="4814"/>
                    <a:pt x="76298" y="4655"/>
                  </a:cubicBezTo>
                  <a:cubicBezTo>
                    <a:pt x="75895" y="4613"/>
                    <a:pt x="75489" y="4598"/>
                    <a:pt x="75082" y="4598"/>
                  </a:cubicBezTo>
                  <a:cubicBezTo>
                    <a:pt x="74557" y="4598"/>
                    <a:pt x="74031" y="4623"/>
                    <a:pt x="73511" y="4649"/>
                  </a:cubicBezTo>
                  <a:cubicBezTo>
                    <a:pt x="72935" y="4677"/>
                    <a:pt x="72148" y="4849"/>
                    <a:pt x="71412" y="4849"/>
                  </a:cubicBezTo>
                  <a:cubicBezTo>
                    <a:pt x="70731" y="4849"/>
                    <a:pt x="70094" y="4702"/>
                    <a:pt x="69710" y="4157"/>
                  </a:cubicBezTo>
                  <a:cubicBezTo>
                    <a:pt x="69104" y="3294"/>
                    <a:pt x="67826" y="3082"/>
                    <a:pt x="66867" y="2843"/>
                  </a:cubicBezTo>
                  <a:cubicBezTo>
                    <a:pt x="66118" y="2656"/>
                    <a:pt x="65361" y="2497"/>
                    <a:pt x="64604" y="2497"/>
                  </a:cubicBezTo>
                  <a:cubicBezTo>
                    <a:pt x="64203" y="2497"/>
                    <a:pt x="63801" y="2542"/>
                    <a:pt x="63400" y="2651"/>
                  </a:cubicBezTo>
                  <a:cubicBezTo>
                    <a:pt x="62340" y="2938"/>
                    <a:pt x="61697" y="4051"/>
                    <a:pt x="60703" y="4051"/>
                  </a:cubicBezTo>
                  <a:cubicBezTo>
                    <a:pt x="60612" y="4051"/>
                    <a:pt x="60518" y="4041"/>
                    <a:pt x="60421" y="4021"/>
                  </a:cubicBezTo>
                  <a:cubicBezTo>
                    <a:pt x="60177" y="3971"/>
                    <a:pt x="59932" y="3948"/>
                    <a:pt x="59688" y="3948"/>
                  </a:cubicBezTo>
                  <a:cubicBezTo>
                    <a:pt x="58691" y="3948"/>
                    <a:pt x="57706" y="4337"/>
                    <a:pt x="56885" y="4879"/>
                  </a:cubicBezTo>
                  <a:cubicBezTo>
                    <a:pt x="56301" y="5264"/>
                    <a:pt x="55787" y="5751"/>
                    <a:pt x="55206" y="6145"/>
                  </a:cubicBezTo>
                  <a:cubicBezTo>
                    <a:pt x="54439" y="6666"/>
                    <a:pt x="53237" y="6278"/>
                    <a:pt x="52394" y="6698"/>
                  </a:cubicBezTo>
                  <a:cubicBezTo>
                    <a:pt x="51289" y="7252"/>
                    <a:pt x="50101" y="7742"/>
                    <a:pt x="49139" y="8527"/>
                  </a:cubicBezTo>
                  <a:cubicBezTo>
                    <a:pt x="48764" y="7754"/>
                    <a:pt x="48165" y="7469"/>
                    <a:pt x="47496" y="7469"/>
                  </a:cubicBezTo>
                  <a:cubicBezTo>
                    <a:pt x="46508" y="7469"/>
                    <a:pt x="45366" y="8090"/>
                    <a:pt x="44558" y="8682"/>
                  </a:cubicBezTo>
                  <a:cubicBezTo>
                    <a:pt x="44481" y="8422"/>
                    <a:pt x="44430" y="8161"/>
                    <a:pt x="44383" y="7872"/>
                  </a:cubicBezTo>
                  <a:cubicBezTo>
                    <a:pt x="44362" y="7748"/>
                    <a:pt x="44224" y="7665"/>
                    <a:pt x="44109" y="7662"/>
                  </a:cubicBezTo>
                  <a:cubicBezTo>
                    <a:pt x="44098" y="7661"/>
                    <a:pt x="44087" y="7661"/>
                    <a:pt x="44075" y="7661"/>
                  </a:cubicBezTo>
                  <a:cubicBezTo>
                    <a:pt x="43699" y="7661"/>
                    <a:pt x="43157" y="7739"/>
                    <a:pt x="42658" y="7739"/>
                  </a:cubicBezTo>
                  <a:cubicBezTo>
                    <a:pt x="42095" y="7739"/>
                    <a:pt x="41586" y="7640"/>
                    <a:pt x="41436" y="7214"/>
                  </a:cubicBezTo>
                  <a:cubicBezTo>
                    <a:pt x="41164" y="6439"/>
                    <a:pt x="40653" y="5797"/>
                    <a:pt x="40022" y="5284"/>
                  </a:cubicBezTo>
                  <a:cubicBezTo>
                    <a:pt x="39410" y="4785"/>
                    <a:pt x="38703" y="4584"/>
                    <a:pt x="37983" y="4584"/>
                  </a:cubicBezTo>
                  <a:cubicBezTo>
                    <a:pt x="37153" y="4584"/>
                    <a:pt x="36304" y="4851"/>
                    <a:pt x="35561" y="5237"/>
                  </a:cubicBezTo>
                  <a:cubicBezTo>
                    <a:pt x="34242" y="5921"/>
                    <a:pt x="33307" y="6834"/>
                    <a:pt x="31843" y="7294"/>
                  </a:cubicBezTo>
                  <a:cubicBezTo>
                    <a:pt x="31535" y="7390"/>
                    <a:pt x="31284" y="7430"/>
                    <a:pt x="31067" y="7430"/>
                  </a:cubicBezTo>
                  <a:cubicBezTo>
                    <a:pt x="30286" y="7430"/>
                    <a:pt x="29941" y="6913"/>
                    <a:pt x="28989" y="6613"/>
                  </a:cubicBezTo>
                  <a:cubicBezTo>
                    <a:pt x="28471" y="6449"/>
                    <a:pt x="27959" y="6379"/>
                    <a:pt x="27453" y="6379"/>
                  </a:cubicBezTo>
                  <a:cubicBezTo>
                    <a:pt x="26117" y="6379"/>
                    <a:pt x="24823" y="6867"/>
                    <a:pt x="23555" y="7397"/>
                  </a:cubicBezTo>
                  <a:cubicBezTo>
                    <a:pt x="23369" y="6459"/>
                    <a:pt x="23882" y="5090"/>
                    <a:pt x="22649" y="4702"/>
                  </a:cubicBezTo>
                  <a:cubicBezTo>
                    <a:pt x="22064" y="4517"/>
                    <a:pt x="21453" y="4455"/>
                    <a:pt x="20836" y="4455"/>
                  </a:cubicBezTo>
                  <a:cubicBezTo>
                    <a:pt x="20060" y="4455"/>
                    <a:pt x="19274" y="4553"/>
                    <a:pt x="18520" y="4625"/>
                  </a:cubicBezTo>
                  <a:cubicBezTo>
                    <a:pt x="17132" y="4756"/>
                    <a:pt x="16141" y="4856"/>
                    <a:pt x="15135" y="5865"/>
                  </a:cubicBezTo>
                  <a:cubicBezTo>
                    <a:pt x="14764" y="6236"/>
                    <a:pt x="14467" y="6380"/>
                    <a:pt x="14219" y="6380"/>
                  </a:cubicBezTo>
                  <a:cubicBezTo>
                    <a:pt x="13488" y="6380"/>
                    <a:pt x="13176" y="5141"/>
                    <a:pt x="12620" y="4814"/>
                  </a:cubicBezTo>
                  <a:cubicBezTo>
                    <a:pt x="12446" y="4713"/>
                    <a:pt x="12125" y="4686"/>
                    <a:pt x="11781" y="4686"/>
                  </a:cubicBezTo>
                  <a:cubicBezTo>
                    <a:pt x="11395" y="4686"/>
                    <a:pt x="10980" y="4720"/>
                    <a:pt x="10715" y="4720"/>
                  </a:cubicBezTo>
                  <a:cubicBezTo>
                    <a:pt x="10686" y="4720"/>
                    <a:pt x="10658" y="4719"/>
                    <a:pt x="10633" y="4718"/>
                  </a:cubicBezTo>
                  <a:cubicBezTo>
                    <a:pt x="10581" y="4716"/>
                    <a:pt x="10530" y="4716"/>
                    <a:pt x="10481" y="4716"/>
                  </a:cubicBezTo>
                  <a:cubicBezTo>
                    <a:pt x="9511" y="4716"/>
                    <a:pt x="9019" y="5075"/>
                    <a:pt x="8638" y="5987"/>
                  </a:cubicBezTo>
                  <a:cubicBezTo>
                    <a:pt x="8572" y="6147"/>
                    <a:pt x="8125" y="7646"/>
                    <a:pt x="7968" y="7646"/>
                  </a:cubicBezTo>
                  <a:cubicBezTo>
                    <a:pt x="7960" y="7646"/>
                    <a:pt x="7953" y="7643"/>
                    <a:pt x="7946" y="7634"/>
                  </a:cubicBezTo>
                  <a:cubicBezTo>
                    <a:pt x="7345" y="6871"/>
                    <a:pt x="6974" y="6084"/>
                    <a:pt x="6445" y="5301"/>
                  </a:cubicBezTo>
                  <a:cubicBezTo>
                    <a:pt x="6184" y="4915"/>
                    <a:pt x="5736" y="4763"/>
                    <a:pt x="5194" y="4763"/>
                  </a:cubicBezTo>
                  <a:cubicBezTo>
                    <a:pt x="3768" y="4763"/>
                    <a:pt x="1693" y="5810"/>
                    <a:pt x="675" y="6373"/>
                  </a:cubicBezTo>
                  <a:lnTo>
                    <a:pt x="0" y="6651"/>
                  </a:lnTo>
                  <a:lnTo>
                    <a:pt x="0" y="42410"/>
                  </a:lnTo>
                  <a:cubicBezTo>
                    <a:pt x="11853" y="42408"/>
                    <a:pt x="24104" y="42407"/>
                    <a:pt x="35958" y="42407"/>
                  </a:cubicBezTo>
                  <a:cubicBezTo>
                    <a:pt x="54737" y="42405"/>
                    <a:pt x="73515" y="42387"/>
                    <a:pt x="92292" y="42369"/>
                  </a:cubicBezTo>
                  <a:lnTo>
                    <a:pt x="104765" y="42357"/>
                  </a:lnTo>
                  <a:cubicBezTo>
                    <a:pt x="104891" y="42357"/>
                    <a:pt x="105038" y="42264"/>
                    <a:pt x="105062" y="42133"/>
                  </a:cubicBezTo>
                  <a:cubicBezTo>
                    <a:pt x="106122" y="36077"/>
                    <a:pt x="103729" y="30664"/>
                    <a:pt x="102241" y="24930"/>
                  </a:cubicBezTo>
                  <a:cubicBezTo>
                    <a:pt x="101358" y="21527"/>
                    <a:pt x="101810" y="18563"/>
                    <a:pt x="103020" y="15320"/>
                  </a:cubicBezTo>
                  <a:cubicBezTo>
                    <a:pt x="103503" y="14029"/>
                    <a:pt x="103850" y="12749"/>
                    <a:pt x="103879" y="11367"/>
                  </a:cubicBezTo>
                  <a:cubicBezTo>
                    <a:pt x="103918" y="9489"/>
                    <a:pt x="102563" y="7802"/>
                    <a:pt x="103664" y="6004"/>
                  </a:cubicBezTo>
                  <a:cubicBezTo>
                    <a:pt x="103761" y="5847"/>
                    <a:pt x="103634" y="5673"/>
                    <a:pt x="103468" y="5662"/>
                  </a:cubicBezTo>
                  <a:cubicBezTo>
                    <a:pt x="99157" y="5352"/>
                    <a:pt x="97710" y="51"/>
                    <a:pt x="93325" y="1"/>
                  </a:cubicBezTo>
                  <a:cubicBezTo>
                    <a:pt x="93307" y="1"/>
                    <a:pt x="93288" y="1"/>
                    <a:pt x="93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8"/>
            <p:cNvSpPr/>
            <p:nvPr/>
          </p:nvSpPr>
          <p:spPr>
            <a:xfrm>
              <a:off x="2772800" y="3641800"/>
              <a:ext cx="194775" cy="912925"/>
            </a:xfrm>
            <a:custGeom>
              <a:rect b="b" l="l" r="r" t="t"/>
              <a:pathLst>
                <a:path extrusionOk="0" h="36517" w="7791">
                  <a:moveTo>
                    <a:pt x="5193" y="1"/>
                  </a:moveTo>
                  <a:cubicBezTo>
                    <a:pt x="4652" y="389"/>
                    <a:pt x="4118" y="784"/>
                    <a:pt x="3631" y="1242"/>
                  </a:cubicBezTo>
                  <a:cubicBezTo>
                    <a:pt x="2286" y="2452"/>
                    <a:pt x="2356" y="4332"/>
                    <a:pt x="2556" y="6013"/>
                  </a:cubicBezTo>
                  <a:cubicBezTo>
                    <a:pt x="2690" y="7694"/>
                    <a:pt x="3295" y="9509"/>
                    <a:pt x="2893" y="11256"/>
                  </a:cubicBezTo>
                  <a:cubicBezTo>
                    <a:pt x="2421" y="13206"/>
                    <a:pt x="1414" y="15021"/>
                    <a:pt x="943" y="17035"/>
                  </a:cubicBezTo>
                  <a:cubicBezTo>
                    <a:pt x="541" y="18647"/>
                    <a:pt x="1" y="20800"/>
                    <a:pt x="674" y="22412"/>
                  </a:cubicBezTo>
                  <a:cubicBezTo>
                    <a:pt x="1211" y="23622"/>
                    <a:pt x="2288" y="24697"/>
                    <a:pt x="2893" y="25906"/>
                  </a:cubicBezTo>
                  <a:cubicBezTo>
                    <a:pt x="3631" y="27182"/>
                    <a:pt x="4708" y="28862"/>
                    <a:pt x="4773" y="30342"/>
                  </a:cubicBezTo>
                  <a:cubicBezTo>
                    <a:pt x="4839" y="31148"/>
                    <a:pt x="4302" y="31887"/>
                    <a:pt x="4302" y="32692"/>
                  </a:cubicBezTo>
                  <a:cubicBezTo>
                    <a:pt x="4370" y="34306"/>
                    <a:pt x="5512" y="35313"/>
                    <a:pt x="6520" y="36322"/>
                  </a:cubicBezTo>
                  <a:cubicBezTo>
                    <a:pt x="6585" y="36387"/>
                    <a:pt x="6647" y="36453"/>
                    <a:pt x="6706" y="36517"/>
                  </a:cubicBezTo>
                  <a:cubicBezTo>
                    <a:pt x="6713" y="36500"/>
                    <a:pt x="6724" y="36484"/>
                    <a:pt x="6728" y="36464"/>
                  </a:cubicBezTo>
                  <a:cubicBezTo>
                    <a:pt x="7790" y="30405"/>
                    <a:pt x="5397" y="24992"/>
                    <a:pt x="3909" y="19258"/>
                  </a:cubicBezTo>
                  <a:cubicBezTo>
                    <a:pt x="3026" y="15855"/>
                    <a:pt x="3478" y="12891"/>
                    <a:pt x="4688" y="9648"/>
                  </a:cubicBezTo>
                  <a:cubicBezTo>
                    <a:pt x="5171" y="8357"/>
                    <a:pt x="5518" y="7077"/>
                    <a:pt x="5547" y="5695"/>
                  </a:cubicBezTo>
                  <a:cubicBezTo>
                    <a:pt x="5586" y="3817"/>
                    <a:pt x="4231" y="2130"/>
                    <a:pt x="5332" y="332"/>
                  </a:cubicBezTo>
                  <a:cubicBezTo>
                    <a:pt x="5419" y="194"/>
                    <a:pt x="5329" y="43"/>
                    <a:pt x="5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8"/>
            <p:cNvSpPr/>
            <p:nvPr/>
          </p:nvSpPr>
          <p:spPr>
            <a:xfrm>
              <a:off x="2900975" y="4353675"/>
              <a:ext cx="44350" cy="110000"/>
            </a:xfrm>
            <a:custGeom>
              <a:rect b="b" l="l" r="r" t="t"/>
              <a:pathLst>
                <a:path extrusionOk="0" h="4400" w="1774">
                  <a:moveTo>
                    <a:pt x="1309" y="0"/>
                  </a:moveTo>
                  <a:cubicBezTo>
                    <a:pt x="1191" y="130"/>
                    <a:pt x="1082" y="172"/>
                    <a:pt x="977" y="172"/>
                  </a:cubicBezTo>
                  <a:cubicBezTo>
                    <a:pt x="794" y="172"/>
                    <a:pt x="623" y="46"/>
                    <a:pt x="436" y="46"/>
                  </a:cubicBezTo>
                  <a:cubicBezTo>
                    <a:pt x="333" y="46"/>
                    <a:pt x="224" y="85"/>
                    <a:pt x="106" y="206"/>
                  </a:cubicBezTo>
                  <a:cubicBezTo>
                    <a:pt x="1" y="315"/>
                    <a:pt x="75" y="4400"/>
                    <a:pt x="372" y="4400"/>
                  </a:cubicBezTo>
                  <a:cubicBezTo>
                    <a:pt x="383" y="4400"/>
                    <a:pt x="395" y="4394"/>
                    <a:pt x="407" y="4382"/>
                  </a:cubicBezTo>
                  <a:cubicBezTo>
                    <a:pt x="862" y="3916"/>
                    <a:pt x="1315" y="3449"/>
                    <a:pt x="1774" y="2983"/>
                  </a:cubicBezTo>
                  <a:cubicBezTo>
                    <a:pt x="1678" y="1980"/>
                    <a:pt x="1517" y="986"/>
                    <a:pt x="13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8"/>
            <p:cNvSpPr/>
            <p:nvPr/>
          </p:nvSpPr>
          <p:spPr>
            <a:xfrm>
              <a:off x="2845875" y="3718725"/>
              <a:ext cx="66075" cy="130100"/>
            </a:xfrm>
            <a:custGeom>
              <a:rect b="b" l="l" r="r" t="t"/>
              <a:pathLst>
                <a:path extrusionOk="0" h="5204" w="2643">
                  <a:moveTo>
                    <a:pt x="1880" y="0"/>
                  </a:moveTo>
                  <a:cubicBezTo>
                    <a:pt x="1462" y="0"/>
                    <a:pt x="644" y="80"/>
                    <a:pt x="156" y="650"/>
                  </a:cubicBezTo>
                  <a:cubicBezTo>
                    <a:pt x="0" y="834"/>
                    <a:pt x="429" y="5204"/>
                    <a:pt x="645" y="5204"/>
                  </a:cubicBezTo>
                  <a:cubicBezTo>
                    <a:pt x="649" y="5204"/>
                    <a:pt x="654" y="5202"/>
                    <a:pt x="658" y="5198"/>
                  </a:cubicBezTo>
                  <a:cubicBezTo>
                    <a:pt x="1295" y="4613"/>
                    <a:pt x="1936" y="4043"/>
                    <a:pt x="2564" y="3471"/>
                  </a:cubicBezTo>
                  <a:cubicBezTo>
                    <a:pt x="2595" y="3190"/>
                    <a:pt x="2618" y="2908"/>
                    <a:pt x="2624" y="2619"/>
                  </a:cubicBezTo>
                  <a:cubicBezTo>
                    <a:pt x="2642" y="1717"/>
                    <a:pt x="2340" y="859"/>
                    <a:pt x="2143" y="12"/>
                  </a:cubicBezTo>
                  <a:cubicBezTo>
                    <a:pt x="2143" y="12"/>
                    <a:pt x="2041" y="0"/>
                    <a:pt x="18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8"/>
            <p:cNvSpPr/>
            <p:nvPr/>
          </p:nvSpPr>
          <p:spPr>
            <a:xfrm>
              <a:off x="2573325" y="3500050"/>
              <a:ext cx="335225" cy="203025"/>
            </a:xfrm>
            <a:custGeom>
              <a:rect b="b" l="l" r="r" t="t"/>
              <a:pathLst>
                <a:path extrusionOk="0" h="8121" w="13409">
                  <a:moveTo>
                    <a:pt x="2908" y="0"/>
                  </a:moveTo>
                  <a:cubicBezTo>
                    <a:pt x="2066" y="0"/>
                    <a:pt x="1196" y="202"/>
                    <a:pt x="341" y="500"/>
                  </a:cubicBezTo>
                  <a:cubicBezTo>
                    <a:pt x="0" y="1802"/>
                    <a:pt x="463" y="2929"/>
                    <a:pt x="2472" y="3458"/>
                  </a:cubicBezTo>
                  <a:cubicBezTo>
                    <a:pt x="5159" y="4167"/>
                    <a:pt x="5726" y="5094"/>
                    <a:pt x="7599" y="6952"/>
                  </a:cubicBezTo>
                  <a:cubicBezTo>
                    <a:pt x="8448" y="7794"/>
                    <a:pt x="9240" y="8120"/>
                    <a:pt x="9998" y="8120"/>
                  </a:cubicBezTo>
                  <a:cubicBezTo>
                    <a:pt x="11042" y="8120"/>
                    <a:pt x="12019" y="7500"/>
                    <a:pt x="12986" y="6755"/>
                  </a:cubicBezTo>
                  <a:cubicBezTo>
                    <a:pt x="13054" y="6506"/>
                    <a:pt x="13157" y="6256"/>
                    <a:pt x="13311" y="6002"/>
                  </a:cubicBezTo>
                  <a:cubicBezTo>
                    <a:pt x="13408" y="5846"/>
                    <a:pt x="13281" y="5672"/>
                    <a:pt x="13115" y="5660"/>
                  </a:cubicBezTo>
                  <a:cubicBezTo>
                    <a:pt x="8804" y="5350"/>
                    <a:pt x="7357" y="49"/>
                    <a:pt x="2972" y="1"/>
                  </a:cubicBezTo>
                  <a:cubicBezTo>
                    <a:pt x="2951" y="0"/>
                    <a:pt x="2930" y="0"/>
                    <a:pt x="29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8"/>
            <p:cNvSpPr/>
            <p:nvPr/>
          </p:nvSpPr>
          <p:spPr>
            <a:xfrm>
              <a:off x="1326725" y="3626975"/>
              <a:ext cx="403100" cy="163675"/>
            </a:xfrm>
            <a:custGeom>
              <a:rect b="b" l="l" r="r" t="t"/>
              <a:pathLst>
                <a:path extrusionOk="0" h="6547" w="16124">
                  <a:moveTo>
                    <a:pt x="16123" y="1"/>
                  </a:moveTo>
                  <a:lnTo>
                    <a:pt x="16123" y="1"/>
                  </a:lnTo>
                  <a:cubicBezTo>
                    <a:pt x="15651" y="347"/>
                    <a:pt x="15208" y="739"/>
                    <a:pt x="14723" y="1069"/>
                  </a:cubicBezTo>
                  <a:cubicBezTo>
                    <a:pt x="13956" y="1590"/>
                    <a:pt x="12754" y="1203"/>
                    <a:pt x="11911" y="1624"/>
                  </a:cubicBezTo>
                  <a:cubicBezTo>
                    <a:pt x="10806" y="2177"/>
                    <a:pt x="9618" y="2667"/>
                    <a:pt x="8656" y="3451"/>
                  </a:cubicBezTo>
                  <a:cubicBezTo>
                    <a:pt x="8281" y="2678"/>
                    <a:pt x="7683" y="2393"/>
                    <a:pt x="7014" y="2393"/>
                  </a:cubicBezTo>
                  <a:cubicBezTo>
                    <a:pt x="6026" y="2393"/>
                    <a:pt x="4883" y="3015"/>
                    <a:pt x="4075" y="3608"/>
                  </a:cubicBezTo>
                  <a:cubicBezTo>
                    <a:pt x="3998" y="3348"/>
                    <a:pt x="3947" y="3086"/>
                    <a:pt x="3900" y="2797"/>
                  </a:cubicBezTo>
                  <a:cubicBezTo>
                    <a:pt x="3879" y="2672"/>
                    <a:pt x="3741" y="2589"/>
                    <a:pt x="3626" y="2587"/>
                  </a:cubicBezTo>
                  <a:cubicBezTo>
                    <a:pt x="3615" y="2587"/>
                    <a:pt x="3604" y="2587"/>
                    <a:pt x="3592" y="2587"/>
                  </a:cubicBezTo>
                  <a:cubicBezTo>
                    <a:pt x="3217" y="2587"/>
                    <a:pt x="2676" y="2664"/>
                    <a:pt x="2177" y="2664"/>
                  </a:cubicBezTo>
                  <a:cubicBezTo>
                    <a:pt x="1613" y="2664"/>
                    <a:pt x="1103" y="2565"/>
                    <a:pt x="954" y="2139"/>
                  </a:cubicBezTo>
                  <a:cubicBezTo>
                    <a:pt x="928" y="2065"/>
                    <a:pt x="899" y="1996"/>
                    <a:pt x="869" y="1926"/>
                  </a:cubicBezTo>
                  <a:cubicBezTo>
                    <a:pt x="610" y="2306"/>
                    <a:pt x="1" y="2859"/>
                    <a:pt x="315" y="3231"/>
                  </a:cubicBezTo>
                  <a:cubicBezTo>
                    <a:pt x="503" y="3454"/>
                    <a:pt x="878" y="3524"/>
                    <a:pt x="1286" y="3524"/>
                  </a:cubicBezTo>
                  <a:cubicBezTo>
                    <a:pt x="1649" y="3524"/>
                    <a:pt x="2037" y="3469"/>
                    <a:pt x="2342" y="3417"/>
                  </a:cubicBezTo>
                  <a:cubicBezTo>
                    <a:pt x="2445" y="5801"/>
                    <a:pt x="2348" y="6494"/>
                    <a:pt x="4297" y="6494"/>
                  </a:cubicBezTo>
                  <a:cubicBezTo>
                    <a:pt x="4541" y="6494"/>
                    <a:pt x="4819" y="6483"/>
                    <a:pt x="5132" y="6463"/>
                  </a:cubicBezTo>
                  <a:cubicBezTo>
                    <a:pt x="6677" y="6365"/>
                    <a:pt x="9573" y="6547"/>
                    <a:pt x="10701" y="5647"/>
                  </a:cubicBezTo>
                  <a:cubicBezTo>
                    <a:pt x="11408" y="5084"/>
                    <a:pt x="11273" y="4109"/>
                    <a:pt x="12211" y="3440"/>
                  </a:cubicBezTo>
                  <a:cubicBezTo>
                    <a:pt x="12976" y="2894"/>
                    <a:pt x="14463" y="3118"/>
                    <a:pt x="15116" y="2495"/>
                  </a:cubicBezTo>
                  <a:cubicBezTo>
                    <a:pt x="15685" y="1952"/>
                    <a:pt x="15945" y="981"/>
                    <a:pt x="161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8"/>
            <p:cNvSpPr/>
            <p:nvPr/>
          </p:nvSpPr>
          <p:spPr>
            <a:xfrm>
              <a:off x="1911625" y="3562425"/>
              <a:ext cx="435200" cy="167225"/>
            </a:xfrm>
            <a:custGeom>
              <a:rect b="b" l="l" r="r" t="t"/>
              <a:pathLst>
                <a:path extrusionOk="0" h="6689" w="17408">
                  <a:moveTo>
                    <a:pt x="724" y="1"/>
                  </a:moveTo>
                  <a:cubicBezTo>
                    <a:pt x="483" y="1"/>
                    <a:pt x="242" y="17"/>
                    <a:pt x="1" y="52"/>
                  </a:cubicBezTo>
                  <a:cubicBezTo>
                    <a:pt x="1117" y="434"/>
                    <a:pt x="2312" y="851"/>
                    <a:pt x="3022" y="2173"/>
                  </a:cubicBezTo>
                  <a:cubicBezTo>
                    <a:pt x="3547" y="3150"/>
                    <a:pt x="3045" y="4009"/>
                    <a:pt x="4181" y="4600"/>
                  </a:cubicBezTo>
                  <a:cubicBezTo>
                    <a:pt x="4375" y="4701"/>
                    <a:pt x="4619" y="4739"/>
                    <a:pt x="4891" y="4739"/>
                  </a:cubicBezTo>
                  <a:cubicBezTo>
                    <a:pt x="5687" y="4739"/>
                    <a:pt x="6717" y="4416"/>
                    <a:pt x="7397" y="4416"/>
                  </a:cubicBezTo>
                  <a:cubicBezTo>
                    <a:pt x="7436" y="4416"/>
                    <a:pt x="7474" y="4417"/>
                    <a:pt x="7510" y="4419"/>
                  </a:cubicBezTo>
                  <a:cubicBezTo>
                    <a:pt x="9915" y="4570"/>
                    <a:pt x="12318" y="5825"/>
                    <a:pt x="14555" y="6284"/>
                  </a:cubicBezTo>
                  <a:cubicBezTo>
                    <a:pt x="15402" y="6458"/>
                    <a:pt x="15818" y="6689"/>
                    <a:pt x="16118" y="6689"/>
                  </a:cubicBezTo>
                  <a:cubicBezTo>
                    <a:pt x="16424" y="6689"/>
                    <a:pt x="16609" y="6448"/>
                    <a:pt x="17007" y="5661"/>
                  </a:cubicBezTo>
                  <a:cubicBezTo>
                    <a:pt x="17388" y="4903"/>
                    <a:pt x="17407" y="4095"/>
                    <a:pt x="17106" y="3354"/>
                  </a:cubicBezTo>
                  <a:lnTo>
                    <a:pt x="17106" y="3354"/>
                  </a:lnTo>
                  <a:cubicBezTo>
                    <a:pt x="17059" y="3386"/>
                    <a:pt x="17010" y="3418"/>
                    <a:pt x="16963" y="3448"/>
                  </a:cubicBezTo>
                  <a:cubicBezTo>
                    <a:pt x="16934" y="3413"/>
                    <a:pt x="16896" y="3380"/>
                    <a:pt x="16846" y="3362"/>
                  </a:cubicBezTo>
                  <a:cubicBezTo>
                    <a:pt x="15396" y="2828"/>
                    <a:pt x="13960" y="2314"/>
                    <a:pt x="12416" y="2155"/>
                  </a:cubicBezTo>
                  <a:cubicBezTo>
                    <a:pt x="12016" y="2114"/>
                    <a:pt x="11612" y="2099"/>
                    <a:pt x="11208" y="2099"/>
                  </a:cubicBezTo>
                  <a:cubicBezTo>
                    <a:pt x="10680" y="2099"/>
                    <a:pt x="10151" y="2125"/>
                    <a:pt x="9627" y="2150"/>
                  </a:cubicBezTo>
                  <a:cubicBezTo>
                    <a:pt x="9053" y="2178"/>
                    <a:pt x="8266" y="2350"/>
                    <a:pt x="7530" y="2350"/>
                  </a:cubicBezTo>
                  <a:cubicBezTo>
                    <a:pt x="6849" y="2350"/>
                    <a:pt x="6211" y="2203"/>
                    <a:pt x="5828" y="1659"/>
                  </a:cubicBezTo>
                  <a:cubicBezTo>
                    <a:pt x="5220" y="794"/>
                    <a:pt x="3942" y="582"/>
                    <a:pt x="2985" y="344"/>
                  </a:cubicBezTo>
                  <a:cubicBezTo>
                    <a:pt x="2236" y="157"/>
                    <a:pt x="1480"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8"/>
            <p:cNvSpPr/>
            <p:nvPr/>
          </p:nvSpPr>
          <p:spPr>
            <a:xfrm>
              <a:off x="372275" y="3619125"/>
              <a:ext cx="133975" cy="143650"/>
            </a:xfrm>
            <a:custGeom>
              <a:rect b="b" l="l" r="r" t="t"/>
              <a:pathLst>
                <a:path extrusionOk="0" h="5746" w="5359">
                  <a:moveTo>
                    <a:pt x="2881" y="0"/>
                  </a:moveTo>
                  <a:cubicBezTo>
                    <a:pt x="2031" y="0"/>
                    <a:pt x="949" y="373"/>
                    <a:pt x="0" y="793"/>
                  </a:cubicBezTo>
                  <a:cubicBezTo>
                    <a:pt x="756" y="1118"/>
                    <a:pt x="1449" y="1693"/>
                    <a:pt x="1984" y="2505"/>
                  </a:cubicBezTo>
                  <a:cubicBezTo>
                    <a:pt x="2822" y="3772"/>
                    <a:pt x="2588" y="5684"/>
                    <a:pt x="4590" y="5746"/>
                  </a:cubicBezTo>
                  <a:cubicBezTo>
                    <a:pt x="5079" y="4875"/>
                    <a:pt x="5188" y="3663"/>
                    <a:pt x="5359" y="2494"/>
                  </a:cubicBezTo>
                  <a:cubicBezTo>
                    <a:pt x="4911" y="1850"/>
                    <a:pt x="4577" y="1192"/>
                    <a:pt x="4134" y="539"/>
                  </a:cubicBezTo>
                  <a:cubicBezTo>
                    <a:pt x="3873" y="152"/>
                    <a:pt x="3424" y="0"/>
                    <a:pt x="2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8"/>
            <p:cNvSpPr/>
            <p:nvPr/>
          </p:nvSpPr>
          <p:spPr>
            <a:xfrm>
              <a:off x="675575" y="3611400"/>
              <a:ext cx="617975" cy="130450"/>
            </a:xfrm>
            <a:custGeom>
              <a:rect b="b" l="l" r="r" t="t"/>
              <a:pathLst>
                <a:path extrusionOk="0" h="5218" w="24719">
                  <a:moveTo>
                    <a:pt x="6396" y="1"/>
                  </a:moveTo>
                  <a:cubicBezTo>
                    <a:pt x="5619" y="1"/>
                    <a:pt x="4832" y="98"/>
                    <a:pt x="4078" y="170"/>
                  </a:cubicBezTo>
                  <a:cubicBezTo>
                    <a:pt x="2692" y="303"/>
                    <a:pt x="1701" y="403"/>
                    <a:pt x="695" y="1410"/>
                  </a:cubicBezTo>
                  <a:cubicBezTo>
                    <a:pt x="427" y="1676"/>
                    <a:pt x="199" y="1826"/>
                    <a:pt x="1" y="1888"/>
                  </a:cubicBezTo>
                  <a:cubicBezTo>
                    <a:pt x="67" y="2281"/>
                    <a:pt x="210" y="2602"/>
                    <a:pt x="467" y="2770"/>
                  </a:cubicBezTo>
                  <a:cubicBezTo>
                    <a:pt x="578" y="2843"/>
                    <a:pt x="716" y="2874"/>
                    <a:pt x="876" y="2874"/>
                  </a:cubicBezTo>
                  <a:cubicBezTo>
                    <a:pt x="1794" y="2874"/>
                    <a:pt x="3417" y="1847"/>
                    <a:pt x="4568" y="1847"/>
                  </a:cubicBezTo>
                  <a:cubicBezTo>
                    <a:pt x="4759" y="1847"/>
                    <a:pt x="4937" y="1875"/>
                    <a:pt x="5096" y="1941"/>
                  </a:cubicBezTo>
                  <a:cubicBezTo>
                    <a:pt x="6778" y="2634"/>
                    <a:pt x="5338" y="4279"/>
                    <a:pt x="6781" y="5101"/>
                  </a:cubicBezTo>
                  <a:cubicBezTo>
                    <a:pt x="6925" y="5183"/>
                    <a:pt x="7091" y="5217"/>
                    <a:pt x="7273" y="5217"/>
                  </a:cubicBezTo>
                  <a:cubicBezTo>
                    <a:pt x="8216" y="5217"/>
                    <a:pt x="9584" y="4287"/>
                    <a:pt x="10450" y="4195"/>
                  </a:cubicBezTo>
                  <a:cubicBezTo>
                    <a:pt x="10711" y="4167"/>
                    <a:pt x="10963" y="4155"/>
                    <a:pt x="11205" y="4155"/>
                  </a:cubicBezTo>
                  <a:cubicBezTo>
                    <a:pt x="13097" y="4155"/>
                    <a:pt x="14476" y="4894"/>
                    <a:pt x="16045" y="4894"/>
                  </a:cubicBezTo>
                  <a:cubicBezTo>
                    <a:pt x="16895" y="4894"/>
                    <a:pt x="17801" y="4677"/>
                    <a:pt x="18875" y="4009"/>
                  </a:cubicBezTo>
                  <a:cubicBezTo>
                    <a:pt x="20367" y="3078"/>
                    <a:pt x="22580" y="1303"/>
                    <a:pt x="24719" y="336"/>
                  </a:cubicBezTo>
                  <a:cubicBezTo>
                    <a:pt x="24338" y="194"/>
                    <a:pt x="23940" y="132"/>
                    <a:pt x="23537" y="132"/>
                  </a:cubicBezTo>
                  <a:cubicBezTo>
                    <a:pt x="22708" y="132"/>
                    <a:pt x="21863" y="397"/>
                    <a:pt x="21121" y="783"/>
                  </a:cubicBezTo>
                  <a:cubicBezTo>
                    <a:pt x="19800" y="1468"/>
                    <a:pt x="18867" y="2380"/>
                    <a:pt x="17402" y="2839"/>
                  </a:cubicBezTo>
                  <a:cubicBezTo>
                    <a:pt x="17093" y="2936"/>
                    <a:pt x="16841" y="2977"/>
                    <a:pt x="16624" y="2977"/>
                  </a:cubicBezTo>
                  <a:cubicBezTo>
                    <a:pt x="15844" y="2977"/>
                    <a:pt x="15501" y="2459"/>
                    <a:pt x="14549" y="2159"/>
                  </a:cubicBezTo>
                  <a:cubicBezTo>
                    <a:pt x="14030" y="1995"/>
                    <a:pt x="13518" y="1925"/>
                    <a:pt x="13012" y="1925"/>
                  </a:cubicBezTo>
                  <a:cubicBezTo>
                    <a:pt x="11676" y="1925"/>
                    <a:pt x="10382" y="2413"/>
                    <a:pt x="9113" y="2944"/>
                  </a:cubicBezTo>
                  <a:cubicBezTo>
                    <a:pt x="8929" y="2006"/>
                    <a:pt x="9440" y="637"/>
                    <a:pt x="8207" y="247"/>
                  </a:cubicBezTo>
                  <a:cubicBezTo>
                    <a:pt x="7624" y="62"/>
                    <a:pt x="7013" y="1"/>
                    <a:pt x="6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8"/>
            <p:cNvSpPr/>
            <p:nvPr/>
          </p:nvSpPr>
          <p:spPr>
            <a:xfrm>
              <a:off x="1576400" y="4172525"/>
              <a:ext cx="365650" cy="359950"/>
            </a:xfrm>
            <a:custGeom>
              <a:rect b="b" l="l" r="r" t="t"/>
              <a:pathLst>
                <a:path extrusionOk="0" h="14398" w="14626">
                  <a:moveTo>
                    <a:pt x="7024" y="1"/>
                  </a:moveTo>
                  <a:cubicBezTo>
                    <a:pt x="4840" y="1"/>
                    <a:pt x="2577" y="299"/>
                    <a:pt x="450" y="706"/>
                  </a:cubicBezTo>
                  <a:cubicBezTo>
                    <a:pt x="432" y="698"/>
                    <a:pt x="414" y="692"/>
                    <a:pt x="396" y="692"/>
                  </a:cubicBezTo>
                  <a:cubicBezTo>
                    <a:pt x="384" y="692"/>
                    <a:pt x="373" y="694"/>
                    <a:pt x="362" y="699"/>
                  </a:cubicBezTo>
                  <a:cubicBezTo>
                    <a:pt x="316" y="716"/>
                    <a:pt x="271" y="731"/>
                    <a:pt x="226" y="749"/>
                  </a:cubicBezTo>
                  <a:cubicBezTo>
                    <a:pt x="0" y="829"/>
                    <a:pt x="34" y="1154"/>
                    <a:pt x="282" y="1168"/>
                  </a:cubicBezTo>
                  <a:cubicBezTo>
                    <a:pt x="602" y="1184"/>
                    <a:pt x="923" y="1190"/>
                    <a:pt x="1243" y="1190"/>
                  </a:cubicBezTo>
                  <a:cubicBezTo>
                    <a:pt x="2919" y="1190"/>
                    <a:pt x="4599" y="1009"/>
                    <a:pt x="6272" y="998"/>
                  </a:cubicBezTo>
                  <a:cubicBezTo>
                    <a:pt x="6641" y="996"/>
                    <a:pt x="7043" y="988"/>
                    <a:pt x="7461" y="988"/>
                  </a:cubicBezTo>
                  <a:cubicBezTo>
                    <a:pt x="9162" y="988"/>
                    <a:pt x="11138" y="1115"/>
                    <a:pt x="12303" y="2223"/>
                  </a:cubicBezTo>
                  <a:cubicBezTo>
                    <a:pt x="13629" y="3486"/>
                    <a:pt x="13384" y="5917"/>
                    <a:pt x="13637" y="7567"/>
                  </a:cubicBezTo>
                  <a:cubicBezTo>
                    <a:pt x="13824" y="8792"/>
                    <a:pt x="14216" y="9946"/>
                    <a:pt x="14278" y="11195"/>
                  </a:cubicBezTo>
                  <a:cubicBezTo>
                    <a:pt x="14331" y="12260"/>
                    <a:pt x="14226" y="13293"/>
                    <a:pt x="14170" y="14356"/>
                  </a:cubicBezTo>
                  <a:cubicBezTo>
                    <a:pt x="14169" y="14383"/>
                    <a:pt x="14193" y="14398"/>
                    <a:pt x="14216" y="14398"/>
                  </a:cubicBezTo>
                  <a:cubicBezTo>
                    <a:pt x="14233" y="14398"/>
                    <a:pt x="14250" y="14389"/>
                    <a:pt x="14254" y="14368"/>
                  </a:cubicBezTo>
                  <a:cubicBezTo>
                    <a:pt x="14626" y="12134"/>
                    <a:pt x="14595" y="10242"/>
                    <a:pt x="14090" y="8048"/>
                  </a:cubicBezTo>
                  <a:cubicBezTo>
                    <a:pt x="13758" y="6605"/>
                    <a:pt x="13726" y="5167"/>
                    <a:pt x="13835" y="3703"/>
                  </a:cubicBezTo>
                  <a:cubicBezTo>
                    <a:pt x="13886" y="3010"/>
                    <a:pt x="13742" y="2233"/>
                    <a:pt x="13296" y="1679"/>
                  </a:cubicBezTo>
                  <a:cubicBezTo>
                    <a:pt x="12062" y="148"/>
                    <a:pt x="9733" y="91"/>
                    <a:pt x="7927" y="18"/>
                  </a:cubicBezTo>
                  <a:cubicBezTo>
                    <a:pt x="7628" y="6"/>
                    <a:pt x="7327" y="1"/>
                    <a:pt x="70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8"/>
            <p:cNvSpPr/>
            <p:nvPr/>
          </p:nvSpPr>
          <p:spPr>
            <a:xfrm>
              <a:off x="1920950" y="4544200"/>
              <a:ext cx="2400" cy="3675"/>
            </a:xfrm>
            <a:custGeom>
              <a:rect b="b" l="l" r="r" t="t"/>
              <a:pathLst>
                <a:path extrusionOk="0" h="147" w="96">
                  <a:moveTo>
                    <a:pt x="76" y="1"/>
                  </a:moveTo>
                  <a:cubicBezTo>
                    <a:pt x="71" y="1"/>
                    <a:pt x="65" y="4"/>
                    <a:pt x="65" y="11"/>
                  </a:cubicBezTo>
                  <a:cubicBezTo>
                    <a:pt x="57" y="58"/>
                    <a:pt x="42" y="87"/>
                    <a:pt x="10" y="121"/>
                  </a:cubicBezTo>
                  <a:cubicBezTo>
                    <a:pt x="0" y="133"/>
                    <a:pt x="9" y="146"/>
                    <a:pt x="20" y="146"/>
                  </a:cubicBezTo>
                  <a:cubicBezTo>
                    <a:pt x="23" y="146"/>
                    <a:pt x="27" y="145"/>
                    <a:pt x="30" y="141"/>
                  </a:cubicBezTo>
                  <a:cubicBezTo>
                    <a:pt x="65" y="106"/>
                    <a:pt x="86" y="65"/>
                    <a:pt x="93" y="19"/>
                  </a:cubicBezTo>
                  <a:cubicBezTo>
                    <a:pt x="95" y="8"/>
                    <a:pt x="85"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8"/>
            <p:cNvSpPr/>
            <p:nvPr/>
          </p:nvSpPr>
          <p:spPr>
            <a:xfrm>
              <a:off x="1135700" y="3702925"/>
              <a:ext cx="533200" cy="359950"/>
            </a:xfrm>
            <a:custGeom>
              <a:rect b="b" l="l" r="r" t="t"/>
              <a:pathLst>
                <a:path extrusionOk="0" h="14398" w="21328">
                  <a:moveTo>
                    <a:pt x="9953" y="0"/>
                  </a:moveTo>
                  <a:cubicBezTo>
                    <a:pt x="9922" y="0"/>
                    <a:pt x="9891" y="18"/>
                    <a:pt x="9885" y="48"/>
                  </a:cubicBezTo>
                  <a:cubicBezTo>
                    <a:pt x="9635" y="1234"/>
                    <a:pt x="9885" y="2578"/>
                    <a:pt x="9921" y="3779"/>
                  </a:cubicBezTo>
                  <a:cubicBezTo>
                    <a:pt x="9963" y="5231"/>
                    <a:pt x="9873" y="6668"/>
                    <a:pt x="9871" y="8117"/>
                  </a:cubicBezTo>
                  <a:cubicBezTo>
                    <a:pt x="9871" y="8965"/>
                    <a:pt x="9679" y="9811"/>
                    <a:pt x="9283" y="10537"/>
                  </a:cubicBezTo>
                  <a:cubicBezTo>
                    <a:pt x="9280" y="10537"/>
                    <a:pt x="9275" y="10538"/>
                    <a:pt x="9272" y="10538"/>
                  </a:cubicBezTo>
                  <a:cubicBezTo>
                    <a:pt x="9184" y="10555"/>
                    <a:pt x="9166" y="10635"/>
                    <a:pt x="9192" y="10699"/>
                  </a:cubicBezTo>
                  <a:cubicBezTo>
                    <a:pt x="8841" y="11281"/>
                    <a:pt x="8351" y="11776"/>
                    <a:pt x="7713" y="12117"/>
                  </a:cubicBezTo>
                  <a:cubicBezTo>
                    <a:pt x="6775" y="12617"/>
                    <a:pt x="5684" y="12766"/>
                    <a:pt x="4557" y="12766"/>
                  </a:cubicBezTo>
                  <a:cubicBezTo>
                    <a:pt x="3044" y="12766"/>
                    <a:pt x="1468" y="12498"/>
                    <a:pt x="116" y="12450"/>
                  </a:cubicBezTo>
                  <a:cubicBezTo>
                    <a:pt x="115" y="12450"/>
                    <a:pt x="114" y="12450"/>
                    <a:pt x="113" y="12450"/>
                  </a:cubicBezTo>
                  <a:cubicBezTo>
                    <a:pt x="23" y="12450"/>
                    <a:pt x="0" y="12601"/>
                    <a:pt x="93" y="12615"/>
                  </a:cubicBezTo>
                  <a:cubicBezTo>
                    <a:pt x="1336" y="12800"/>
                    <a:pt x="2721" y="12987"/>
                    <a:pt x="4073" y="12987"/>
                  </a:cubicBezTo>
                  <a:cubicBezTo>
                    <a:pt x="6229" y="12987"/>
                    <a:pt x="8302" y="12512"/>
                    <a:pt x="9590" y="10800"/>
                  </a:cubicBezTo>
                  <a:cubicBezTo>
                    <a:pt x="9965" y="10822"/>
                    <a:pt x="10338" y="10831"/>
                    <a:pt x="10710" y="10831"/>
                  </a:cubicBezTo>
                  <a:cubicBezTo>
                    <a:pt x="11502" y="10831"/>
                    <a:pt x="12291" y="10790"/>
                    <a:pt x="13093" y="10747"/>
                  </a:cubicBezTo>
                  <a:cubicBezTo>
                    <a:pt x="13230" y="10740"/>
                    <a:pt x="13367" y="10736"/>
                    <a:pt x="13502" y="10736"/>
                  </a:cubicBezTo>
                  <a:cubicBezTo>
                    <a:pt x="14577" y="10736"/>
                    <a:pt x="15599" y="10952"/>
                    <a:pt x="16653" y="11106"/>
                  </a:cubicBezTo>
                  <a:cubicBezTo>
                    <a:pt x="16685" y="11538"/>
                    <a:pt x="16898" y="11940"/>
                    <a:pt x="17016" y="12356"/>
                  </a:cubicBezTo>
                  <a:cubicBezTo>
                    <a:pt x="17191" y="12979"/>
                    <a:pt x="17318" y="13615"/>
                    <a:pt x="17515" y="14233"/>
                  </a:cubicBezTo>
                  <a:cubicBezTo>
                    <a:pt x="17550" y="14345"/>
                    <a:pt x="17642" y="14397"/>
                    <a:pt x="17733" y="14397"/>
                  </a:cubicBezTo>
                  <a:cubicBezTo>
                    <a:pt x="17846" y="14397"/>
                    <a:pt x="17957" y="14319"/>
                    <a:pt x="17961" y="14176"/>
                  </a:cubicBezTo>
                  <a:cubicBezTo>
                    <a:pt x="17993" y="13037"/>
                    <a:pt x="17584" y="12154"/>
                    <a:pt x="17122" y="11172"/>
                  </a:cubicBezTo>
                  <a:lnTo>
                    <a:pt x="17122" y="11172"/>
                  </a:lnTo>
                  <a:cubicBezTo>
                    <a:pt x="17178" y="11183"/>
                    <a:pt x="17236" y="11188"/>
                    <a:pt x="17297" y="11188"/>
                  </a:cubicBezTo>
                  <a:cubicBezTo>
                    <a:pt x="17702" y="11188"/>
                    <a:pt x="18194" y="10964"/>
                    <a:pt x="18536" y="10935"/>
                  </a:cubicBezTo>
                  <a:cubicBezTo>
                    <a:pt x="18606" y="10929"/>
                    <a:pt x="18675" y="10926"/>
                    <a:pt x="18745" y="10926"/>
                  </a:cubicBezTo>
                  <a:cubicBezTo>
                    <a:pt x="19555" y="10926"/>
                    <a:pt x="20347" y="11302"/>
                    <a:pt x="21092" y="11562"/>
                  </a:cubicBezTo>
                  <a:cubicBezTo>
                    <a:pt x="21107" y="11568"/>
                    <a:pt x="21122" y="11570"/>
                    <a:pt x="21136" y="11570"/>
                  </a:cubicBezTo>
                  <a:cubicBezTo>
                    <a:pt x="21263" y="11570"/>
                    <a:pt x="21327" y="11370"/>
                    <a:pt x="21201" y="11301"/>
                  </a:cubicBezTo>
                  <a:cubicBezTo>
                    <a:pt x="20452" y="10886"/>
                    <a:pt x="19673" y="10501"/>
                    <a:pt x="18808" y="10446"/>
                  </a:cubicBezTo>
                  <a:cubicBezTo>
                    <a:pt x="18763" y="10443"/>
                    <a:pt x="18716" y="10442"/>
                    <a:pt x="18667" y="10442"/>
                  </a:cubicBezTo>
                  <a:cubicBezTo>
                    <a:pt x="18205" y="10442"/>
                    <a:pt x="17603" y="10566"/>
                    <a:pt x="17188" y="10827"/>
                  </a:cubicBezTo>
                  <a:cubicBezTo>
                    <a:pt x="16403" y="10053"/>
                    <a:pt x="15274" y="9799"/>
                    <a:pt x="14063" y="9799"/>
                  </a:cubicBezTo>
                  <a:cubicBezTo>
                    <a:pt x="12631" y="9799"/>
                    <a:pt x="11083" y="10154"/>
                    <a:pt x="9853" y="10417"/>
                  </a:cubicBezTo>
                  <a:cubicBezTo>
                    <a:pt x="9981" y="10212"/>
                    <a:pt x="10099" y="9989"/>
                    <a:pt x="10205" y="9750"/>
                  </a:cubicBezTo>
                  <a:cubicBezTo>
                    <a:pt x="10946" y="8102"/>
                    <a:pt x="11060" y="6586"/>
                    <a:pt x="10936" y="4796"/>
                  </a:cubicBezTo>
                  <a:cubicBezTo>
                    <a:pt x="10830" y="3294"/>
                    <a:pt x="10608" y="1420"/>
                    <a:pt x="10007" y="33"/>
                  </a:cubicBezTo>
                  <a:cubicBezTo>
                    <a:pt x="9997" y="10"/>
                    <a:pt x="9975" y="0"/>
                    <a:pt x="99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8"/>
            <p:cNvSpPr/>
            <p:nvPr/>
          </p:nvSpPr>
          <p:spPr>
            <a:xfrm>
              <a:off x="1948825" y="3658000"/>
              <a:ext cx="816575" cy="443275"/>
            </a:xfrm>
            <a:custGeom>
              <a:rect b="b" l="l" r="r" t="t"/>
              <a:pathLst>
                <a:path extrusionOk="0" h="17731" w="32663">
                  <a:moveTo>
                    <a:pt x="29642" y="1"/>
                  </a:moveTo>
                  <a:cubicBezTo>
                    <a:pt x="29239" y="1"/>
                    <a:pt x="28827" y="63"/>
                    <a:pt x="28464" y="97"/>
                  </a:cubicBezTo>
                  <a:cubicBezTo>
                    <a:pt x="27179" y="218"/>
                    <a:pt x="25932" y="602"/>
                    <a:pt x="24687" y="924"/>
                  </a:cubicBezTo>
                  <a:cubicBezTo>
                    <a:pt x="24535" y="964"/>
                    <a:pt x="24589" y="1171"/>
                    <a:pt x="24729" y="1171"/>
                  </a:cubicBezTo>
                  <a:cubicBezTo>
                    <a:pt x="24737" y="1171"/>
                    <a:pt x="24745" y="1170"/>
                    <a:pt x="24753" y="1169"/>
                  </a:cubicBezTo>
                  <a:cubicBezTo>
                    <a:pt x="26381" y="883"/>
                    <a:pt x="28016" y="543"/>
                    <a:pt x="29674" y="543"/>
                  </a:cubicBezTo>
                  <a:cubicBezTo>
                    <a:pt x="29740" y="543"/>
                    <a:pt x="29806" y="543"/>
                    <a:pt x="29872" y="544"/>
                  </a:cubicBezTo>
                  <a:cubicBezTo>
                    <a:pt x="30967" y="564"/>
                    <a:pt x="31390" y="3699"/>
                    <a:pt x="31458" y="4788"/>
                  </a:cubicBezTo>
                  <a:cubicBezTo>
                    <a:pt x="31351" y="4785"/>
                    <a:pt x="31243" y="4783"/>
                    <a:pt x="31135" y="4783"/>
                  </a:cubicBezTo>
                  <a:cubicBezTo>
                    <a:pt x="30020" y="4783"/>
                    <a:pt x="28820" y="4979"/>
                    <a:pt x="27963" y="5496"/>
                  </a:cubicBezTo>
                  <a:cubicBezTo>
                    <a:pt x="27946" y="5505"/>
                    <a:pt x="27939" y="5520"/>
                    <a:pt x="27936" y="5535"/>
                  </a:cubicBezTo>
                  <a:cubicBezTo>
                    <a:pt x="26729" y="5340"/>
                    <a:pt x="25541" y="5036"/>
                    <a:pt x="24336" y="4834"/>
                  </a:cubicBezTo>
                  <a:cubicBezTo>
                    <a:pt x="23004" y="4610"/>
                    <a:pt x="21683" y="4589"/>
                    <a:pt x="20416" y="4067"/>
                  </a:cubicBezTo>
                  <a:cubicBezTo>
                    <a:pt x="20172" y="3966"/>
                    <a:pt x="19911" y="3921"/>
                    <a:pt x="19640" y="3921"/>
                  </a:cubicBezTo>
                  <a:cubicBezTo>
                    <a:pt x="18306" y="3921"/>
                    <a:pt x="16733" y="5022"/>
                    <a:pt x="15863" y="6065"/>
                  </a:cubicBezTo>
                  <a:cubicBezTo>
                    <a:pt x="15530" y="5760"/>
                    <a:pt x="14703" y="5684"/>
                    <a:pt x="13965" y="5684"/>
                  </a:cubicBezTo>
                  <a:cubicBezTo>
                    <a:pt x="13353" y="5684"/>
                    <a:pt x="12803" y="5736"/>
                    <a:pt x="12645" y="5752"/>
                  </a:cubicBezTo>
                  <a:cubicBezTo>
                    <a:pt x="9469" y="6056"/>
                    <a:pt x="6252" y="6255"/>
                    <a:pt x="3061" y="6258"/>
                  </a:cubicBezTo>
                  <a:cubicBezTo>
                    <a:pt x="2985" y="6258"/>
                    <a:pt x="2985" y="6372"/>
                    <a:pt x="3061" y="6375"/>
                  </a:cubicBezTo>
                  <a:cubicBezTo>
                    <a:pt x="4481" y="6467"/>
                    <a:pt x="5900" y="6506"/>
                    <a:pt x="7319" y="6506"/>
                  </a:cubicBezTo>
                  <a:cubicBezTo>
                    <a:pt x="8193" y="6506"/>
                    <a:pt x="9067" y="6491"/>
                    <a:pt x="9942" y="6464"/>
                  </a:cubicBezTo>
                  <a:cubicBezTo>
                    <a:pt x="10986" y="6432"/>
                    <a:pt x="12028" y="6395"/>
                    <a:pt x="13070" y="6334"/>
                  </a:cubicBezTo>
                  <a:cubicBezTo>
                    <a:pt x="13157" y="6329"/>
                    <a:pt x="13242" y="6326"/>
                    <a:pt x="13327" y="6326"/>
                  </a:cubicBezTo>
                  <a:cubicBezTo>
                    <a:pt x="14046" y="6326"/>
                    <a:pt x="14680" y="6503"/>
                    <a:pt x="15357" y="6632"/>
                  </a:cubicBezTo>
                  <a:cubicBezTo>
                    <a:pt x="15364" y="6679"/>
                    <a:pt x="15375" y="6729"/>
                    <a:pt x="15384" y="6777"/>
                  </a:cubicBezTo>
                  <a:cubicBezTo>
                    <a:pt x="15360" y="6853"/>
                    <a:pt x="15378" y="6924"/>
                    <a:pt x="15420" y="6974"/>
                  </a:cubicBezTo>
                  <a:cubicBezTo>
                    <a:pt x="16022" y="10105"/>
                    <a:pt x="17932" y="16793"/>
                    <a:pt x="13539" y="17254"/>
                  </a:cubicBezTo>
                  <a:cubicBezTo>
                    <a:pt x="11599" y="17457"/>
                    <a:pt x="9643" y="17498"/>
                    <a:pt x="7683" y="17498"/>
                  </a:cubicBezTo>
                  <a:cubicBezTo>
                    <a:pt x="6368" y="17498"/>
                    <a:pt x="5051" y="17479"/>
                    <a:pt x="3736" y="17479"/>
                  </a:cubicBezTo>
                  <a:cubicBezTo>
                    <a:pt x="2513" y="17479"/>
                    <a:pt x="1293" y="17495"/>
                    <a:pt x="77" y="17556"/>
                  </a:cubicBezTo>
                  <a:cubicBezTo>
                    <a:pt x="1" y="17559"/>
                    <a:pt x="1" y="17670"/>
                    <a:pt x="77" y="17673"/>
                  </a:cubicBezTo>
                  <a:cubicBezTo>
                    <a:pt x="1000" y="17716"/>
                    <a:pt x="1924" y="17730"/>
                    <a:pt x="2849" y="17730"/>
                  </a:cubicBezTo>
                  <a:cubicBezTo>
                    <a:pt x="4690" y="17730"/>
                    <a:pt x="6531" y="17673"/>
                    <a:pt x="8372" y="17673"/>
                  </a:cubicBezTo>
                  <a:cubicBezTo>
                    <a:pt x="8503" y="17673"/>
                    <a:pt x="8634" y="17674"/>
                    <a:pt x="8765" y="17674"/>
                  </a:cubicBezTo>
                  <a:cubicBezTo>
                    <a:pt x="9572" y="17678"/>
                    <a:pt x="10434" y="17718"/>
                    <a:pt x="11304" y="17718"/>
                  </a:cubicBezTo>
                  <a:cubicBezTo>
                    <a:pt x="12711" y="17718"/>
                    <a:pt x="14136" y="17615"/>
                    <a:pt x="15369" y="17092"/>
                  </a:cubicBezTo>
                  <a:cubicBezTo>
                    <a:pt x="16978" y="16410"/>
                    <a:pt x="17131" y="14386"/>
                    <a:pt x="17179" y="12887"/>
                  </a:cubicBezTo>
                  <a:cubicBezTo>
                    <a:pt x="17247" y="10850"/>
                    <a:pt x="16733" y="8758"/>
                    <a:pt x="15813" y="6939"/>
                  </a:cubicBezTo>
                  <a:cubicBezTo>
                    <a:pt x="16700" y="6187"/>
                    <a:pt x="17550" y="5492"/>
                    <a:pt x="18646" y="5053"/>
                  </a:cubicBezTo>
                  <a:cubicBezTo>
                    <a:pt x="19044" y="4893"/>
                    <a:pt x="19432" y="4839"/>
                    <a:pt x="19817" y="4839"/>
                  </a:cubicBezTo>
                  <a:cubicBezTo>
                    <a:pt x="20453" y="4839"/>
                    <a:pt x="21085" y="4987"/>
                    <a:pt x="21753" y="5053"/>
                  </a:cubicBezTo>
                  <a:cubicBezTo>
                    <a:pt x="22759" y="5151"/>
                    <a:pt x="23770" y="5162"/>
                    <a:pt x="24775" y="5263"/>
                  </a:cubicBezTo>
                  <a:cubicBezTo>
                    <a:pt x="25858" y="5374"/>
                    <a:pt x="26907" y="5679"/>
                    <a:pt x="27983" y="5838"/>
                  </a:cubicBezTo>
                  <a:cubicBezTo>
                    <a:pt x="27987" y="5852"/>
                    <a:pt x="27992" y="5865"/>
                    <a:pt x="27999" y="5876"/>
                  </a:cubicBezTo>
                  <a:cubicBezTo>
                    <a:pt x="28178" y="6127"/>
                    <a:pt x="28343" y="6392"/>
                    <a:pt x="28451" y="6679"/>
                  </a:cubicBezTo>
                  <a:cubicBezTo>
                    <a:pt x="28553" y="6951"/>
                    <a:pt x="28628" y="7257"/>
                    <a:pt x="28817" y="7483"/>
                  </a:cubicBezTo>
                  <a:cubicBezTo>
                    <a:pt x="28859" y="7534"/>
                    <a:pt x="28918" y="7556"/>
                    <a:pt x="28978" y="7556"/>
                  </a:cubicBezTo>
                  <a:cubicBezTo>
                    <a:pt x="29087" y="7556"/>
                    <a:pt x="29199" y="7484"/>
                    <a:pt x="29226" y="7375"/>
                  </a:cubicBezTo>
                  <a:cubicBezTo>
                    <a:pt x="29371" y="6773"/>
                    <a:pt x="28889" y="5945"/>
                    <a:pt x="28346" y="5641"/>
                  </a:cubicBezTo>
                  <a:cubicBezTo>
                    <a:pt x="28338" y="5628"/>
                    <a:pt x="28326" y="5619"/>
                    <a:pt x="28315" y="5610"/>
                  </a:cubicBezTo>
                  <a:cubicBezTo>
                    <a:pt x="28858" y="5570"/>
                    <a:pt x="29404" y="5430"/>
                    <a:pt x="29940" y="5340"/>
                  </a:cubicBezTo>
                  <a:cubicBezTo>
                    <a:pt x="30767" y="5203"/>
                    <a:pt x="31611" y="5207"/>
                    <a:pt x="32446" y="5179"/>
                  </a:cubicBezTo>
                  <a:cubicBezTo>
                    <a:pt x="32609" y="5172"/>
                    <a:pt x="32662" y="4908"/>
                    <a:pt x="32485" y="4882"/>
                  </a:cubicBezTo>
                  <a:cubicBezTo>
                    <a:pt x="32269" y="4847"/>
                    <a:pt x="32036" y="4825"/>
                    <a:pt x="31798" y="4808"/>
                  </a:cubicBezTo>
                  <a:cubicBezTo>
                    <a:pt x="31853" y="3727"/>
                    <a:pt x="31573" y="2728"/>
                    <a:pt x="31304" y="1677"/>
                  </a:cubicBezTo>
                  <a:cubicBezTo>
                    <a:pt x="31203" y="1276"/>
                    <a:pt x="31189" y="587"/>
                    <a:pt x="30815" y="312"/>
                  </a:cubicBezTo>
                  <a:cubicBezTo>
                    <a:pt x="30480" y="70"/>
                    <a:pt x="30066" y="1"/>
                    <a:pt x="296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8"/>
            <p:cNvSpPr/>
            <p:nvPr/>
          </p:nvSpPr>
          <p:spPr>
            <a:xfrm>
              <a:off x="2430025" y="4149500"/>
              <a:ext cx="351425" cy="91650"/>
            </a:xfrm>
            <a:custGeom>
              <a:rect b="b" l="l" r="r" t="t"/>
              <a:pathLst>
                <a:path extrusionOk="0" h="3666" w="14057">
                  <a:moveTo>
                    <a:pt x="13076" y="1"/>
                  </a:moveTo>
                  <a:cubicBezTo>
                    <a:pt x="12328" y="1"/>
                    <a:pt x="11530" y="187"/>
                    <a:pt x="11017" y="676"/>
                  </a:cubicBezTo>
                  <a:cubicBezTo>
                    <a:pt x="10560" y="1112"/>
                    <a:pt x="10190" y="1717"/>
                    <a:pt x="9870" y="2278"/>
                  </a:cubicBezTo>
                  <a:cubicBezTo>
                    <a:pt x="9076" y="1361"/>
                    <a:pt x="8019" y="646"/>
                    <a:pt x="6829" y="498"/>
                  </a:cubicBezTo>
                  <a:cubicBezTo>
                    <a:pt x="6690" y="480"/>
                    <a:pt x="6547" y="472"/>
                    <a:pt x="6402" y="472"/>
                  </a:cubicBezTo>
                  <a:cubicBezTo>
                    <a:pt x="5663" y="472"/>
                    <a:pt x="4864" y="677"/>
                    <a:pt x="4170" y="809"/>
                  </a:cubicBezTo>
                  <a:cubicBezTo>
                    <a:pt x="2920" y="1049"/>
                    <a:pt x="1616" y="1206"/>
                    <a:pt x="339" y="1206"/>
                  </a:cubicBezTo>
                  <a:cubicBezTo>
                    <a:pt x="292" y="1206"/>
                    <a:pt x="245" y="1206"/>
                    <a:pt x="198" y="1206"/>
                  </a:cubicBezTo>
                  <a:cubicBezTo>
                    <a:pt x="198" y="1205"/>
                    <a:pt x="197" y="1205"/>
                    <a:pt x="197" y="1205"/>
                  </a:cubicBezTo>
                  <a:cubicBezTo>
                    <a:pt x="39" y="1205"/>
                    <a:pt x="1" y="1455"/>
                    <a:pt x="161" y="1485"/>
                  </a:cubicBezTo>
                  <a:cubicBezTo>
                    <a:pt x="723" y="1591"/>
                    <a:pt x="1289" y="1633"/>
                    <a:pt x="1857" y="1633"/>
                  </a:cubicBezTo>
                  <a:cubicBezTo>
                    <a:pt x="2822" y="1633"/>
                    <a:pt x="3791" y="1512"/>
                    <a:pt x="4751" y="1379"/>
                  </a:cubicBezTo>
                  <a:cubicBezTo>
                    <a:pt x="5341" y="1299"/>
                    <a:pt x="5891" y="1190"/>
                    <a:pt x="6437" y="1190"/>
                  </a:cubicBezTo>
                  <a:cubicBezTo>
                    <a:pt x="6884" y="1190"/>
                    <a:pt x="7330" y="1263"/>
                    <a:pt x="7795" y="1484"/>
                  </a:cubicBezTo>
                  <a:cubicBezTo>
                    <a:pt x="8771" y="1950"/>
                    <a:pt x="9483" y="2915"/>
                    <a:pt x="10286" y="3609"/>
                  </a:cubicBezTo>
                  <a:cubicBezTo>
                    <a:pt x="10332" y="3649"/>
                    <a:pt x="10385" y="3666"/>
                    <a:pt x="10436" y="3666"/>
                  </a:cubicBezTo>
                  <a:cubicBezTo>
                    <a:pt x="10589" y="3666"/>
                    <a:pt x="10727" y="3512"/>
                    <a:pt x="10631" y="3344"/>
                  </a:cubicBezTo>
                  <a:cubicBezTo>
                    <a:pt x="10484" y="3088"/>
                    <a:pt x="10318" y="2839"/>
                    <a:pt x="10135" y="2600"/>
                  </a:cubicBezTo>
                  <a:cubicBezTo>
                    <a:pt x="10518" y="2202"/>
                    <a:pt x="10823" y="1739"/>
                    <a:pt x="11173" y="1314"/>
                  </a:cubicBezTo>
                  <a:cubicBezTo>
                    <a:pt x="11850" y="493"/>
                    <a:pt x="12963" y="697"/>
                    <a:pt x="13883" y="396"/>
                  </a:cubicBezTo>
                  <a:cubicBezTo>
                    <a:pt x="14030" y="349"/>
                    <a:pt x="14057" y="106"/>
                    <a:pt x="13883" y="74"/>
                  </a:cubicBezTo>
                  <a:cubicBezTo>
                    <a:pt x="13633" y="27"/>
                    <a:pt x="13358" y="1"/>
                    <a:pt x="130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8"/>
            <p:cNvSpPr/>
            <p:nvPr/>
          </p:nvSpPr>
          <p:spPr>
            <a:xfrm>
              <a:off x="2673975" y="4288000"/>
              <a:ext cx="53950" cy="135625"/>
            </a:xfrm>
            <a:custGeom>
              <a:rect b="b" l="l" r="r" t="t"/>
              <a:pathLst>
                <a:path extrusionOk="0" h="5425" w="2158">
                  <a:moveTo>
                    <a:pt x="1328" y="1"/>
                  </a:moveTo>
                  <a:cubicBezTo>
                    <a:pt x="1260" y="1"/>
                    <a:pt x="1193" y="46"/>
                    <a:pt x="1186" y="139"/>
                  </a:cubicBezTo>
                  <a:cubicBezTo>
                    <a:pt x="1126" y="941"/>
                    <a:pt x="1077" y="1742"/>
                    <a:pt x="1003" y="2544"/>
                  </a:cubicBezTo>
                  <a:cubicBezTo>
                    <a:pt x="911" y="3559"/>
                    <a:pt x="521" y="4347"/>
                    <a:pt x="43" y="5221"/>
                  </a:cubicBezTo>
                  <a:cubicBezTo>
                    <a:pt x="1" y="5296"/>
                    <a:pt x="48" y="5424"/>
                    <a:pt x="145" y="5424"/>
                  </a:cubicBezTo>
                  <a:cubicBezTo>
                    <a:pt x="149" y="5424"/>
                    <a:pt x="153" y="5424"/>
                    <a:pt x="158" y="5424"/>
                  </a:cubicBezTo>
                  <a:cubicBezTo>
                    <a:pt x="2157" y="5182"/>
                    <a:pt x="1587" y="1457"/>
                    <a:pt x="1472" y="138"/>
                  </a:cubicBezTo>
                  <a:cubicBezTo>
                    <a:pt x="1464" y="47"/>
                    <a:pt x="1396" y="1"/>
                    <a:pt x="1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8"/>
            <p:cNvSpPr/>
            <p:nvPr/>
          </p:nvSpPr>
          <p:spPr>
            <a:xfrm>
              <a:off x="2505300" y="4439000"/>
              <a:ext cx="126575" cy="9625"/>
            </a:xfrm>
            <a:custGeom>
              <a:rect b="b" l="l" r="r" t="t"/>
              <a:pathLst>
                <a:path extrusionOk="0" h="385" w="5063">
                  <a:moveTo>
                    <a:pt x="4976" y="1"/>
                  </a:moveTo>
                  <a:cubicBezTo>
                    <a:pt x="4976" y="1"/>
                    <a:pt x="4975" y="1"/>
                    <a:pt x="4975" y="1"/>
                  </a:cubicBezTo>
                  <a:cubicBezTo>
                    <a:pt x="3378" y="34"/>
                    <a:pt x="1773" y="45"/>
                    <a:pt x="174" y="110"/>
                  </a:cubicBezTo>
                  <a:cubicBezTo>
                    <a:pt x="0" y="117"/>
                    <a:pt x="0" y="374"/>
                    <a:pt x="174" y="377"/>
                  </a:cubicBezTo>
                  <a:cubicBezTo>
                    <a:pt x="341" y="382"/>
                    <a:pt x="507" y="385"/>
                    <a:pt x="673" y="385"/>
                  </a:cubicBezTo>
                  <a:cubicBezTo>
                    <a:pt x="2107" y="385"/>
                    <a:pt x="3547" y="218"/>
                    <a:pt x="4975" y="135"/>
                  </a:cubicBezTo>
                  <a:cubicBezTo>
                    <a:pt x="5059" y="129"/>
                    <a:pt x="5063" y="1"/>
                    <a:pt x="49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8"/>
            <p:cNvSpPr/>
            <p:nvPr/>
          </p:nvSpPr>
          <p:spPr>
            <a:xfrm>
              <a:off x="489375" y="3875175"/>
              <a:ext cx="440100" cy="118900"/>
            </a:xfrm>
            <a:custGeom>
              <a:rect b="b" l="l" r="r" t="t"/>
              <a:pathLst>
                <a:path extrusionOk="0" h="4756" w="17604">
                  <a:moveTo>
                    <a:pt x="768" y="0"/>
                  </a:moveTo>
                  <a:cubicBezTo>
                    <a:pt x="621" y="0"/>
                    <a:pt x="479" y="0"/>
                    <a:pt x="343" y="0"/>
                  </a:cubicBezTo>
                  <a:cubicBezTo>
                    <a:pt x="320" y="0"/>
                    <a:pt x="297" y="0"/>
                    <a:pt x="274" y="0"/>
                  </a:cubicBezTo>
                  <a:cubicBezTo>
                    <a:pt x="98" y="0"/>
                    <a:pt x="0" y="226"/>
                    <a:pt x="130" y="350"/>
                  </a:cubicBezTo>
                  <a:cubicBezTo>
                    <a:pt x="142" y="362"/>
                    <a:pt x="153" y="371"/>
                    <a:pt x="165" y="382"/>
                  </a:cubicBezTo>
                  <a:cubicBezTo>
                    <a:pt x="201" y="416"/>
                    <a:pt x="244" y="433"/>
                    <a:pt x="288" y="433"/>
                  </a:cubicBezTo>
                  <a:cubicBezTo>
                    <a:pt x="318" y="433"/>
                    <a:pt x="350" y="425"/>
                    <a:pt x="380" y="410"/>
                  </a:cubicBezTo>
                  <a:cubicBezTo>
                    <a:pt x="404" y="397"/>
                    <a:pt x="431" y="386"/>
                    <a:pt x="455" y="372"/>
                  </a:cubicBezTo>
                  <a:cubicBezTo>
                    <a:pt x="490" y="356"/>
                    <a:pt x="502" y="329"/>
                    <a:pt x="510" y="298"/>
                  </a:cubicBezTo>
                  <a:cubicBezTo>
                    <a:pt x="626" y="545"/>
                    <a:pt x="828" y="671"/>
                    <a:pt x="1117" y="671"/>
                  </a:cubicBezTo>
                  <a:cubicBezTo>
                    <a:pt x="1145" y="671"/>
                    <a:pt x="1174" y="670"/>
                    <a:pt x="1204" y="667"/>
                  </a:cubicBezTo>
                  <a:cubicBezTo>
                    <a:pt x="1543" y="734"/>
                    <a:pt x="1882" y="797"/>
                    <a:pt x="2220" y="864"/>
                  </a:cubicBezTo>
                  <a:cubicBezTo>
                    <a:pt x="3045" y="1023"/>
                    <a:pt x="3872" y="1156"/>
                    <a:pt x="4696" y="1310"/>
                  </a:cubicBezTo>
                  <a:cubicBezTo>
                    <a:pt x="5853" y="1528"/>
                    <a:pt x="6762" y="2747"/>
                    <a:pt x="7568" y="3617"/>
                  </a:cubicBezTo>
                  <a:cubicBezTo>
                    <a:pt x="7515" y="3940"/>
                    <a:pt x="7561" y="4299"/>
                    <a:pt x="7741" y="4706"/>
                  </a:cubicBezTo>
                  <a:cubicBezTo>
                    <a:pt x="7757" y="4740"/>
                    <a:pt x="7788" y="4755"/>
                    <a:pt x="7820" y="4755"/>
                  </a:cubicBezTo>
                  <a:cubicBezTo>
                    <a:pt x="7865" y="4755"/>
                    <a:pt x="7912" y="4726"/>
                    <a:pt x="7925" y="4681"/>
                  </a:cubicBezTo>
                  <a:cubicBezTo>
                    <a:pt x="8871" y="1430"/>
                    <a:pt x="14675" y="2097"/>
                    <a:pt x="17365" y="1461"/>
                  </a:cubicBezTo>
                  <a:cubicBezTo>
                    <a:pt x="17603" y="1405"/>
                    <a:pt x="17535" y="1061"/>
                    <a:pt x="17307" y="1047"/>
                  </a:cubicBezTo>
                  <a:cubicBezTo>
                    <a:pt x="17041" y="1031"/>
                    <a:pt x="16611" y="1018"/>
                    <a:pt x="16076" y="1018"/>
                  </a:cubicBezTo>
                  <a:cubicBezTo>
                    <a:pt x="13767" y="1018"/>
                    <a:pt x="9503" y="1272"/>
                    <a:pt x="8045" y="2723"/>
                  </a:cubicBezTo>
                  <a:cubicBezTo>
                    <a:pt x="7662" y="2094"/>
                    <a:pt x="6874" y="1560"/>
                    <a:pt x="6399" y="1160"/>
                  </a:cubicBezTo>
                  <a:cubicBezTo>
                    <a:pt x="5073" y="42"/>
                    <a:pt x="2561" y="0"/>
                    <a:pt x="7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8"/>
            <p:cNvSpPr/>
            <p:nvPr/>
          </p:nvSpPr>
          <p:spPr>
            <a:xfrm>
              <a:off x="877175" y="4083075"/>
              <a:ext cx="209225" cy="255325"/>
            </a:xfrm>
            <a:custGeom>
              <a:rect b="b" l="l" r="r" t="t"/>
              <a:pathLst>
                <a:path extrusionOk="0" h="10213" w="8369">
                  <a:moveTo>
                    <a:pt x="2625" y="0"/>
                  </a:moveTo>
                  <a:cubicBezTo>
                    <a:pt x="2509" y="0"/>
                    <a:pt x="2396" y="109"/>
                    <a:pt x="2423" y="254"/>
                  </a:cubicBezTo>
                  <a:cubicBezTo>
                    <a:pt x="2721" y="1924"/>
                    <a:pt x="2828" y="3648"/>
                    <a:pt x="2672" y="5337"/>
                  </a:cubicBezTo>
                  <a:cubicBezTo>
                    <a:pt x="2586" y="6242"/>
                    <a:pt x="2470" y="7175"/>
                    <a:pt x="2196" y="8043"/>
                  </a:cubicBezTo>
                  <a:cubicBezTo>
                    <a:pt x="1886" y="9032"/>
                    <a:pt x="850" y="9416"/>
                    <a:pt x="98" y="9991"/>
                  </a:cubicBezTo>
                  <a:cubicBezTo>
                    <a:pt x="0" y="10065"/>
                    <a:pt x="55" y="10213"/>
                    <a:pt x="156" y="10213"/>
                  </a:cubicBezTo>
                  <a:cubicBezTo>
                    <a:pt x="175" y="10213"/>
                    <a:pt x="196" y="10207"/>
                    <a:pt x="218" y="10195"/>
                  </a:cubicBezTo>
                  <a:cubicBezTo>
                    <a:pt x="1934" y="9206"/>
                    <a:pt x="3347" y="8593"/>
                    <a:pt x="3796" y="6552"/>
                  </a:cubicBezTo>
                  <a:cubicBezTo>
                    <a:pt x="3869" y="6225"/>
                    <a:pt x="3922" y="5894"/>
                    <a:pt x="3959" y="5561"/>
                  </a:cubicBezTo>
                  <a:cubicBezTo>
                    <a:pt x="4418" y="5653"/>
                    <a:pt x="4903" y="5668"/>
                    <a:pt x="5363" y="5708"/>
                  </a:cubicBezTo>
                  <a:cubicBezTo>
                    <a:pt x="6337" y="5791"/>
                    <a:pt x="7070" y="6001"/>
                    <a:pt x="7948" y="6419"/>
                  </a:cubicBezTo>
                  <a:cubicBezTo>
                    <a:pt x="7976" y="6432"/>
                    <a:pt x="8007" y="6438"/>
                    <a:pt x="8039" y="6438"/>
                  </a:cubicBezTo>
                  <a:cubicBezTo>
                    <a:pt x="8199" y="6438"/>
                    <a:pt x="8368" y="6280"/>
                    <a:pt x="8247" y="6119"/>
                  </a:cubicBezTo>
                  <a:cubicBezTo>
                    <a:pt x="7589" y="5249"/>
                    <a:pt x="6402" y="5097"/>
                    <a:pt x="5251" y="5097"/>
                  </a:cubicBezTo>
                  <a:cubicBezTo>
                    <a:pt x="4818" y="5097"/>
                    <a:pt x="4390" y="5119"/>
                    <a:pt x="3997" y="5131"/>
                  </a:cubicBezTo>
                  <a:cubicBezTo>
                    <a:pt x="4117" y="3371"/>
                    <a:pt x="3739" y="1604"/>
                    <a:pt x="2790" y="100"/>
                  </a:cubicBezTo>
                  <a:cubicBezTo>
                    <a:pt x="2747" y="30"/>
                    <a:pt x="2685" y="0"/>
                    <a:pt x="26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8"/>
            <p:cNvSpPr/>
            <p:nvPr/>
          </p:nvSpPr>
          <p:spPr>
            <a:xfrm>
              <a:off x="1078125" y="4260525"/>
              <a:ext cx="17525" cy="61075"/>
            </a:xfrm>
            <a:custGeom>
              <a:rect b="b" l="l" r="r" t="t"/>
              <a:pathLst>
                <a:path extrusionOk="0" h="2443" w="701">
                  <a:moveTo>
                    <a:pt x="259" y="1"/>
                  </a:moveTo>
                  <a:cubicBezTo>
                    <a:pt x="207" y="1"/>
                    <a:pt x="154" y="36"/>
                    <a:pt x="132" y="92"/>
                  </a:cubicBezTo>
                  <a:cubicBezTo>
                    <a:pt x="0" y="440"/>
                    <a:pt x="81" y="868"/>
                    <a:pt x="127" y="1231"/>
                  </a:cubicBezTo>
                  <a:cubicBezTo>
                    <a:pt x="177" y="1600"/>
                    <a:pt x="226" y="1964"/>
                    <a:pt x="283" y="2333"/>
                  </a:cubicBezTo>
                  <a:cubicBezTo>
                    <a:pt x="295" y="2410"/>
                    <a:pt x="345" y="2442"/>
                    <a:pt x="401" y="2442"/>
                  </a:cubicBezTo>
                  <a:cubicBezTo>
                    <a:pt x="479" y="2442"/>
                    <a:pt x="568" y="2380"/>
                    <a:pt x="580" y="2292"/>
                  </a:cubicBezTo>
                  <a:cubicBezTo>
                    <a:pt x="663" y="1644"/>
                    <a:pt x="701" y="648"/>
                    <a:pt x="362" y="65"/>
                  </a:cubicBezTo>
                  <a:cubicBezTo>
                    <a:pt x="337" y="20"/>
                    <a:pt x="298" y="1"/>
                    <a:pt x="2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8"/>
            <p:cNvSpPr/>
            <p:nvPr/>
          </p:nvSpPr>
          <p:spPr>
            <a:xfrm>
              <a:off x="1084550" y="4346500"/>
              <a:ext cx="9250" cy="19950"/>
            </a:xfrm>
            <a:custGeom>
              <a:rect b="b" l="l" r="r" t="t"/>
              <a:pathLst>
                <a:path extrusionOk="0" h="798" w="370">
                  <a:moveTo>
                    <a:pt x="177" y="1"/>
                  </a:moveTo>
                  <a:cubicBezTo>
                    <a:pt x="90" y="1"/>
                    <a:pt x="1" y="71"/>
                    <a:pt x="35" y="177"/>
                  </a:cubicBezTo>
                  <a:cubicBezTo>
                    <a:pt x="87" y="339"/>
                    <a:pt x="94" y="499"/>
                    <a:pt x="97" y="667"/>
                  </a:cubicBezTo>
                  <a:cubicBezTo>
                    <a:pt x="100" y="754"/>
                    <a:pt x="166" y="797"/>
                    <a:pt x="232" y="797"/>
                  </a:cubicBezTo>
                  <a:cubicBezTo>
                    <a:pt x="299" y="797"/>
                    <a:pt x="365" y="754"/>
                    <a:pt x="367" y="667"/>
                  </a:cubicBezTo>
                  <a:cubicBezTo>
                    <a:pt x="370" y="476"/>
                    <a:pt x="363" y="287"/>
                    <a:pt x="311" y="101"/>
                  </a:cubicBezTo>
                  <a:cubicBezTo>
                    <a:pt x="291" y="31"/>
                    <a:pt x="234" y="1"/>
                    <a:pt x="1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8"/>
            <p:cNvSpPr/>
            <p:nvPr/>
          </p:nvSpPr>
          <p:spPr>
            <a:xfrm>
              <a:off x="436975" y="3613400"/>
              <a:ext cx="187225" cy="159150"/>
            </a:xfrm>
            <a:custGeom>
              <a:rect b="b" l="l" r="r" t="t"/>
              <a:pathLst>
                <a:path extrusionOk="0" h="6366" w="7489">
                  <a:moveTo>
                    <a:pt x="7386" y="99"/>
                  </a:moveTo>
                  <a:cubicBezTo>
                    <a:pt x="7385" y="99"/>
                    <a:pt x="7385" y="99"/>
                    <a:pt x="7384" y="99"/>
                  </a:cubicBezTo>
                  <a:cubicBezTo>
                    <a:pt x="6051" y="158"/>
                    <a:pt x="4719" y="1"/>
                    <a:pt x="3760" y="1082"/>
                  </a:cubicBezTo>
                  <a:cubicBezTo>
                    <a:pt x="2762" y="2209"/>
                    <a:pt x="2122" y="4264"/>
                    <a:pt x="1999" y="5806"/>
                  </a:cubicBezTo>
                  <a:cubicBezTo>
                    <a:pt x="1366" y="5688"/>
                    <a:pt x="721" y="5648"/>
                    <a:pt x="100" y="5474"/>
                  </a:cubicBezTo>
                  <a:cubicBezTo>
                    <a:pt x="94" y="5473"/>
                    <a:pt x="89" y="5472"/>
                    <a:pt x="84" y="5472"/>
                  </a:cubicBezTo>
                  <a:cubicBezTo>
                    <a:pt x="29" y="5472"/>
                    <a:pt x="0" y="5551"/>
                    <a:pt x="54" y="5582"/>
                  </a:cubicBezTo>
                  <a:cubicBezTo>
                    <a:pt x="726" y="5970"/>
                    <a:pt x="1446" y="6093"/>
                    <a:pt x="2170" y="6355"/>
                  </a:cubicBezTo>
                  <a:cubicBezTo>
                    <a:pt x="2191" y="6362"/>
                    <a:pt x="2213" y="6366"/>
                    <a:pt x="2236" y="6366"/>
                  </a:cubicBezTo>
                  <a:cubicBezTo>
                    <a:pt x="2345" y="6366"/>
                    <a:pt x="2468" y="6285"/>
                    <a:pt x="2483" y="6178"/>
                  </a:cubicBezTo>
                  <a:cubicBezTo>
                    <a:pt x="2694" y="4729"/>
                    <a:pt x="3483" y="3514"/>
                    <a:pt x="4038" y="2183"/>
                  </a:cubicBezTo>
                  <a:cubicBezTo>
                    <a:pt x="4413" y="1277"/>
                    <a:pt x="4707" y="754"/>
                    <a:pt x="5679" y="492"/>
                  </a:cubicBezTo>
                  <a:cubicBezTo>
                    <a:pt x="6234" y="344"/>
                    <a:pt x="6835" y="332"/>
                    <a:pt x="7403" y="249"/>
                  </a:cubicBezTo>
                  <a:cubicBezTo>
                    <a:pt x="7489" y="238"/>
                    <a:pt x="7467" y="99"/>
                    <a:pt x="7386" y="9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8"/>
            <p:cNvSpPr/>
            <p:nvPr/>
          </p:nvSpPr>
          <p:spPr>
            <a:xfrm>
              <a:off x="1761000" y="3567550"/>
              <a:ext cx="134750" cy="77325"/>
            </a:xfrm>
            <a:custGeom>
              <a:rect b="b" l="l" r="r" t="t"/>
              <a:pathLst>
                <a:path extrusionOk="0" h="3093" w="5390">
                  <a:moveTo>
                    <a:pt x="5364" y="0"/>
                  </a:moveTo>
                  <a:cubicBezTo>
                    <a:pt x="5362" y="0"/>
                    <a:pt x="5360" y="1"/>
                    <a:pt x="5357" y="2"/>
                  </a:cubicBezTo>
                  <a:cubicBezTo>
                    <a:pt x="4445" y="462"/>
                    <a:pt x="3565" y="912"/>
                    <a:pt x="2644" y="1334"/>
                  </a:cubicBezTo>
                  <a:cubicBezTo>
                    <a:pt x="1829" y="1706"/>
                    <a:pt x="708" y="2075"/>
                    <a:pt x="42" y="2674"/>
                  </a:cubicBezTo>
                  <a:cubicBezTo>
                    <a:pt x="5" y="2709"/>
                    <a:pt x="0" y="2785"/>
                    <a:pt x="42" y="2818"/>
                  </a:cubicBezTo>
                  <a:cubicBezTo>
                    <a:pt x="285" y="3015"/>
                    <a:pt x="569" y="3093"/>
                    <a:pt x="867" y="3093"/>
                  </a:cubicBezTo>
                  <a:cubicBezTo>
                    <a:pt x="1465" y="3093"/>
                    <a:pt x="2116" y="2781"/>
                    <a:pt x="2585" y="2511"/>
                  </a:cubicBezTo>
                  <a:cubicBezTo>
                    <a:pt x="3114" y="2204"/>
                    <a:pt x="3388" y="1741"/>
                    <a:pt x="3839" y="1349"/>
                  </a:cubicBezTo>
                  <a:cubicBezTo>
                    <a:pt x="4347" y="905"/>
                    <a:pt x="4853" y="454"/>
                    <a:pt x="5377" y="27"/>
                  </a:cubicBezTo>
                  <a:cubicBezTo>
                    <a:pt x="5390" y="17"/>
                    <a:pt x="5378" y="0"/>
                    <a:pt x="53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8"/>
            <p:cNvSpPr/>
            <p:nvPr/>
          </p:nvSpPr>
          <p:spPr>
            <a:xfrm>
              <a:off x="2244725" y="3644250"/>
              <a:ext cx="104625" cy="100325"/>
            </a:xfrm>
            <a:custGeom>
              <a:rect b="b" l="l" r="r" t="t"/>
              <a:pathLst>
                <a:path extrusionOk="0" h="4013" w="4185">
                  <a:moveTo>
                    <a:pt x="3839" y="1"/>
                  </a:moveTo>
                  <a:cubicBezTo>
                    <a:pt x="3763" y="1"/>
                    <a:pt x="3680" y="61"/>
                    <a:pt x="3667" y="151"/>
                  </a:cubicBezTo>
                  <a:cubicBezTo>
                    <a:pt x="3545" y="1099"/>
                    <a:pt x="3448" y="2183"/>
                    <a:pt x="2778" y="2923"/>
                  </a:cubicBezTo>
                  <a:cubicBezTo>
                    <a:pt x="2123" y="3647"/>
                    <a:pt x="948" y="3634"/>
                    <a:pt x="71" y="3868"/>
                  </a:cubicBezTo>
                  <a:cubicBezTo>
                    <a:pt x="1" y="3886"/>
                    <a:pt x="13" y="4000"/>
                    <a:pt x="86" y="4000"/>
                  </a:cubicBezTo>
                  <a:cubicBezTo>
                    <a:pt x="87" y="4000"/>
                    <a:pt x="88" y="4000"/>
                    <a:pt x="89" y="4000"/>
                  </a:cubicBezTo>
                  <a:cubicBezTo>
                    <a:pt x="178" y="3997"/>
                    <a:pt x="267" y="3996"/>
                    <a:pt x="355" y="3996"/>
                  </a:cubicBezTo>
                  <a:cubicBezTo>
                    <a:pt x="687" y="3996"/>
                    <a:pt x="1016" y="4013"/>
                    <a:pt x="1336" y="4013"/>
                  </a:cubicBezTo>
                  <a:cubicBezTo>
                    <a:pt x="2096" y="4013"/>
                    <a:pt x="2807" y="3916"/>
                    <a:pt x="3398" y="3263"/>
                  </a:cubicBezTo>
                  <a:cubicBezTo>
                    <a:pt x="4160" y="2422"/>
                    <a:pt x="4185" y="1156"/>
                    <a:pt x="3962" y="111"/>
                  </a:cubicBezTo>
                  <a:cubicBezTo>
                    <a:pt x="3947" y="34"/>
                    <a:pt x="3895" y="1"/>
                    <a:pt x="38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8"/>
            <p:cNvSpPr/>
            <p:nvPr/>
          </p:nvSpPr>
          <p:spPr>
            <a:xfrm>
              <a:off x="1496875" y="4381675"/>
              <a:ext cx="199775" cy="154100"/>
            </a:xfrm>
            <a:custGeom>
              <a:rect b="b" l="l" r="r" t="t"/>
              <a:pathLst>
                <a:path extrusionOk="0" h="6164" w="7991">
                  <a:moveTo>
                    <a:pt x="1061" y="0"/>
                  </a:moveTo>
                  <a:cubicBezTo>
                    <a:pt x="1010" y="0"/>
                    <a:pt x="960" y="27"/>
                    <a:pt x="952" y="84"/>
                  </a:cubicBezTo>
                  <a:cubicBezTo>
                    <a:pt x="686" y="1840"/>
                    <a:pt x="1" y="4104"/>
                    <a:pt x="1351" y="5586"/>
                  </a:cubicBezTo>
                  <a:cubicBezTo>
                    <a:pt x="1782" y="6060"/>
                    <a:pt x="2489" y="6163"/>
                    <a:pt x="3126" y="6163"/>
                  </a:cubicBezTo>
                  <a:cubicBezTo>
                    <a:pt x="3288" y="6163"/>
                    <a:pt x="3445" y="6156"/>
                    <a:pt x="3593" y="6147"/>
                  </a:cubicBezTo>
                  <a:cubicBezTo>
                    <a:pt x="5049" y="6060"/>
                    <a:pt x="6486" y="5996"/>
                    <a:pt x="7946" y="5980"/>
                  </a:cubicBezTo>
                  <a:cubicBezTo>
                    <a:pt x="7991" y="5977"/>
                    <a:pt x="7989" y="5915"/>
                    <a:pt x="7947" y="5912"/>
                  </a:cubicBezTo>
                  <a:cubicBezTo>
                    <a:pt x="7217" y="5828"/>
                    <a:pt x="6468" y="5779"/>
                    <a:pt x="5726" y="5779"/>
                  </a:cubicBezTo>
                  <a:cubicBezTo>
                    <a:pt x="5498" y="5779"/>
                    <a:pt x="5271" y="5784"/>
                    <a:pt x="5045" y="5794"/>
                  </a:cubicBezTo>
                  <a:cubicBezTo>
                    <a:pt x="4833" y="5803"/>
                    <a:pt x="4634" y="5810"/>
                    <a:pt x="4447" y="5810"/>
                  </a:cubicBezTo>
                  <a:cubicBezTo>
                    <a:pt x="3469" y="5810"/>
                    <a:pt x="2805" y="5612"/>
                    <a:pt x="2251" y="4500"/>
                  </a:cubicBezTo>
                  <a:cubicBezTo>
                    <a:pt x="1578" y="3147"/>
                    <a:pt x="1469" y="1550"/>
                    <a:pt x="1179" y="84"/>
                  </a:cubicBezTo>
                  <a:cubicBezTo>
                    <a:pt x="1167" y="29"/>
                    <a:pt x="1114" y="0"/>
                    <a:pt x="10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8"/>
            <p:cNvSpPr/>
            <p:nvPr/>
          </p:nvSpPr>
          <p:spPr>
            <a:xfrm>
              <a:off x="2370700" y="4302150"/>
              <a:ext cx="115850" cy="252675"/>
            </a:xfrm>
            <a:custGeom>
              <a:rect b="b" l="l" r="r" t="t"/>
              <a:pathLst>
                <a:path extrusionOk="0" h="10107" w="4634">
                  <a:moveTo>
                    <a:pt x="1392" y="0"/>
                  </a:moveTo>
                  <a:cubicBezTo>
                    <a:pt x="1317" y="0"/>
                    <a:pt x="1243" y="28"/>
                    <a:pt x="1189" y="89"/>
                  </a:cubicBezTo>
                  <a:cubicBezTo>
                    <a:pt x="53" y="1405"/>
                    <a:pt x="0" y="2790"/>
                    <a:pt x="348" y="4428"/>
                  </a:cubicBezTo>
                  <a:cubicBezTo>
                    <a:pt x="625" y="5721"/>
                    <a:pt x="2033" y="5845"/>
                    <a:pt x="3137" y="5904"/>
                  </a:cubicBezTo>
                  <a:cubicBezTo>
                    <a:pt x="3092" y="5945"/>
                    <a:pt x="3063" y="5997"/>
                    <a:pt x="3060" y="6071"/>
                  </a:cubicBezTo>
                  <a:cubicBezTo>
                    <a:pt x="2993" y="7255"/>
                    <a:pt x="2419" y="9012"/>
                    <a:pt x="3450" y="9950"/>
                  </a:cubicBezTo>
                  <a:cubicBezTo>
                    <a:pt x="3570" y="10058"/>
                    <a:pt x="3722" y="10106"/>
                    <a:pt x="3873" y="10106"/>
                  </a:cubicBezTo>
                  <a:cubicBezTo>
                    <a:pt x="4256" y="10106"/>
                    <a:pt x="4633" y="9794"/>
                    <a:pt x="4477" y="9354"/>
                  </a:cubicBezTo>
                  <a:cubicBezTo>
                    <a:pt x="4291" y="8822"/>
                    <a:pt x="4073" y="8339"/>
                    <a:pt x="3952" y="7780"/>
                  </a:cubicBezTo>
                  <a:cubicBezTo>
                    <a:pt x="3822" y="7175"/>
                    <a:pt x="3756" y="6589"/>
                    <a:pt x="3524" y="6009"/>
                  </a:cubicBezTo>
                  <a:cubicBezTo>
                    <a:pt x="3488" y="5921"/>
                    <a:pt x="3417" y="5838"/>
                    <a:pt x="3312" y="5838"/>
                  </a:cubicBezTo>
                  <a:cubicBezTo>
                    <a:pt x="3352" y="5762"/>
                    <a:pt x="3329" y="5652"/>
                    <a:pt x="3229" y="5629"/>
                  </a:cubicBezTo>
                  <a:cubicBezTo>
                    <a:pt x="3128" y="5603"/>
                    <a:pt x="1871" y="5375"/>
                    <a:pt x="1918" y="5286"/>
                  </a:cubicBezTo>
                  <a:cubicBezTo>
                    <a:pt x="2151" y="4852"/>
                    <a:pt x="2193" y="4416"/>
                    <a:pt x="2180" y="3929"/>
                  </a:cubicBezTo>
                  <a:cubicBezTo>
                    <a:pt x="2168" y="3351"/>
                    <a:pt x="1988" y="2769"/>
                    <a:pt x="1938" y="2190"/>
                  </a:cubicBezTo>
                  <a:cubicBezTo>
                    <a:pt x="1882" y="1524"/>
                    <a:pt x="1850" y="875"/>
                    <a:pt x="1696" y="224"/>
                  </a:cubicBezTo>
                  <a:cubicBezTo>
                    <a:pt x="1665" y="88"/>
                    <a:pt x="1526" y="0"/>
                    <a:pt x="13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8"/>
            <p:cNvSpPr/>
            <p:nvPr/>
          </p:nvSpPr>
          <p:spPr>
            <a:xfrm>
              <a:off x="1368950" y="4134725"/>
              <a:ext cx="274400" cy="40100"/>
            </a:xfrm>
            <a:custGeom>
              <a:rect b="b" l="l" r="r" t="t"/>
              <a:pathLst>
                <a:path extrusionOk="0" h="1604" w="10976">
                  <a:moveTo>
                    <a:pt x="9861" y="0"/>
                  </a:moveTo>
                  <a:cubicBezTo>
                    <a:pt x="9831" y="0"/>
                    <a:pt x="9801" y="17"/>
                    <a:pt x="9796" y="48"/>
                  </a:cubicBezTo>
                  <a:cubicBezTo>
                    <a:pt x="9779" y="140"/>
                    <a:pt x="9774" y="236"/>
                    <a:pt x="9776" y="328"/>
                  </a:cubicBezTo>
                  <a:cubicBezTo>
                    <a:pt x="9691" y="388"/>
                    <a:pt x="9443" y="405"/>
                    <a:pt x="9179" y="405"/>
                  </a:cubicBezTo>
                  <a:cubicBezTo>
                    <a:pt x="8870" y="405"/>
                    <a:pt x="8539" y="382"/>
                    <a:pt x="8423" y="382"/>
                  </a:cubicBezTo>
                  <a:cubicBezTo>
                    <a:pt x="8417" y="382"/>
                    <a:pt x="8412" y="382"/>
                    <a:pt x="8407" y="382"/>
                  </a:cubicBezTo>
                  <a:cubicBezTo>
                    <a:pt x="7485" y="411"/>
                    <a:pt x="6565" y="487"/>
                    <a:pt x="5644" y="544"/>
                  </a:cubicBezTo>
                  <a:cubicBezTo>
                    <a:pt x="4805" y="596"/>
                    <a:pt x="3959" y="657"/>
                    <a:pt x="3118" y="657"/>
                  </a:cubicBezTo>
                  <a:cubicBezTo>
                    <a:pt x="2123" y="657"/>
                    <a:pt x="1134" y="572"/>
                    <a:pt x="170" y="284"/>
                  </a:cubicBezTo>
                  <a:cubicBezTo>
                    <a:pt x="162" y="282"/>
                    <a:pt x="153" y="280"/>
                    <a:pt x="145" y="280"/>
                  </a:cubicBezTo>
                  <a:cubicBezTo>
                    <a:pt x="64" y="280"/>
                    <a:pt x="1" y="393"/>
                    <a:pt x="72" y="453"/>
                  </a:cubicBezTo>
                  <a:cubicBezTo>
                    <a:pt x="1203" y="1406"/>
                    <a:pt x="2795" y="1603"/>
                    <a:pt x="4376" y="1603"/>
                  </a:cubicBezTo>
                  <a:cubicBezTo>
                    <a:pt x="5397" y="1603"/>
                    <a:pt x="6414" y="1521"/>
                    <a:pt x="7300" y="1508"/>
                  </a:cubicBezTo>
                  <a:cubicBezTo>
                    <a:pt x="7307" y="1508"/>
                    <a:pt x="7316" y="1507"/>
                    <a:pt x="7327" y="1507"/>
                  </a:cubicBezTo>
                  <a:cubicBezTo>
                    <a:pt x="7369" y="1507"/>
                    <a:pt x="7437" y="1508"/>
                    <a:pt x="7524" y="1508"/>
                  </a:cubicBezTo>
                  <a:cubicBezTo>
                    <a:pt x="8157" y="1508"/>
                    <a:pt x="9822" y="1479"/>
                    <a:pt x="10157" y="999"/>
                  </a:cubicBezTo>
                  <a:cubicBezTo>
                    <a:pt x="10258" y="1048"/>
                    <a:pt x="10371" y="1076"/>
                    <a:pt x="10479" y="1076"/>
                  </a:cubicBezTo>
                  <a:cubicBezTo>
                    <a:pt x="10602" y="1076"/>
                    <a:pt x="10719" y="1040"/>
                    <a:pt x="10804" y="957"/>
                  </a:cubicBezTo>
                  <a:cubicBezTo>
                    <a:pt x="10975" y="795"/>
                    <a:pt x="10877" y="537"/>
                    <a:pt x="10674" y="466"/>
                  </a:cubicBezTo>
                  <a:cubicBezTo>
                    <a:pt x="10639" y="453"/>
                    <a:pt x="10605" y="449"/>
                    <a:pt x="10572" y="449"/>
                  </a:cubicBezTo>
                  <a:cubicBezTo>
                    <a:pt x="10510" y="449"/>
                    <a:pt x="10452" y="463"/>
                    <a:pt x="10393" y="464"/>
                  </a:cubicBezTo>
                  <a:cubicBezTo>
                    <a:pt x="10348" y="464"/>
                    <a:pt x="10289" y="423"/>
                    <a:pt x="10234" y="394"/>
                  </a:cubicBezTo>
                  <a:cubicBezTo>
                    <a:pt x="10085" y="317"/>
                    <a:pt x="9991" y="181"/>
                    <a:pt x="9918" y="33"/>
                  </a:cubicBezTo>
                  <a:cubicBezTo>
                    <a:pt x="9908" y="11"/>
                    <a:pt x="9885" y="0"/>
                    <a:pt x="98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8"/>
            <p:cNvSpPr/>
            <p:nvPr/>
          </p:nvSpPr>
          <p:spPr>
            <a:xfrm>
              <a:off x="410050" y="4117825"/>
              <a:ext cx="199575" cy="253225"/>
            </a:xfrm>
            <a:custGeom>
              <a:rect b="b" l="l" r="r" t="t"/>
              <a:pathLst>
                <a:path extrusionOk="0" h="10129" w="7983">
                  <a:moveTo>
                    <a:pt x="1094" y="1"/>
                  </a:moveTo>
                  <a:cubicBezTo>
                    <a:pt x="1029" y="1"/>
                    <a:pt x="967" y="37"/>
                    <a:pt x="945" y="121"/>
                  </a:cubicBezTo>
                  <a:cubicBezTo>
                    <a:pt x="383" y="2330"/>
                    <a:pt x="0" y="5036"/>
                    <a:pt x="1198" y="7107"/>
                  </a:cubicBezTo>
                  <a:cubicBezTo>
                    <a:pt x="1729" y="8026"/>
                    <a:pt x="2604" y="8345"/>
                    <a:pt x="3535" y="8345"/>
                  </a:cubicBezTo>
                  <a:cubicBezTo>
                    <a:pt x="4290" y="8345"/>
                    <a:pt x="5083" y="8135"/>
                    <a:pt x="5758" y="7866"/>
                  </a:cubicBezTo>
                  <a:cubicBezTo>
                    <a:pt x="5880" y="8850"/>
                    <a:pt x="6492" y="10129"/>
                    <a:pt x="7471" y="10129"/>
                  </a:cubicBezTo>
                  <a:cubicBezTo>
                    <a:pt x="7526" y="10129"/>
                    <a:pt x="7582" y="10125"/>
                    <a:pt x="7639" y="10116"/>
                  </a:cubicBezTo>
                  <a:cubicBezTo>
                    <a:pt x="7836" y="10088"/>
                    <a:pt x="7983" y="9855"/>
                    <a:pt x="7980" y="9670"/>
                  </a:cubicBezTo>
                  <a:cubicBezTo>
                    <a:pt x="7965" y="9129"/>
                    <a:pt x="7586" y="8761"/>
                    <a:pt x="7278" y="8356"/>
                  </a:cubicBezTo>
                  <a:cubicBezTo>
                    <a:pt x="6948" y="7928"/>
                    <a:pt x="6667" y="7421"/>
                    <a:pt x="6215" y="7108"/>
                  </a:cubicBezTo>
                  <a:cubicBezTo>
                    <a:pt x="6204" y="7101"/>
                    <a:pt x="6195" y="7099"/>
                    <a:pt x="6183" y="7093"/>
                  </a:cubicBezTo>
                  <a:cubicBezTo>
                    <a:pt x="6139" y="6980"/>
                    <a:pt x="6065" y="6881"/>
                    <a:pt x="5958" y="6828"/>
                  </a:cubicBezTo>
                  <a:cubicBezTo>
                    <a:pt x="5103" y="6412"/>
                    <a:pt x="3876" y="6293"/>
                    <a:pt x="3300" y="5475"/>
                  </a:cubicBezTo>
                  <a:cubicBezTo>
                    <a:pt x="2229" y="3955"/>
                    <a:pt x="1434" y="2004"/>
                    <a:pt x="1277" y="166"/>
                  </a:cubicBezTo>
                  <a:cubicBezTo>
                    <a:pt x="1268" y="63"/>
                    <a:pt x="1179" y="1"/>
                    <a:pt x="10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8"/>
            <p:cNvSpPr/>
            <p:nvPr/>
          </p:nvSpPr>
          <p:spPr>
            <a:xfrm>
              <a:off x="927050" y="4405275"/>
              <a:ext cx="440875" cy="45800"/>
            </a:xfrm>
            <a:custGeom>
              <a:rect b="b" l="l" r="r" t="t"/>
              <a:pathLst>
                <a:path extrusionOk="0" h="1832" w="17635">
                  <a:moveTo>
                    <a:pt x="654" y="1"/>
                  </a:moveTo>
                  <a:cubicBezTo>
                    <a:pt x="538" y="1"/>
                    <a:pt x="428" y="85"/>
                    <a:pt x="390" y="200"/>
                  </a:cubicBezTo>
                  <a:cubicBezTo>
                    <a:pt x="1" y="1373"/>
                    <a:pt x="947" y="1713"/>
                    <a:pt x="2204" y="1713"/>
                  </a:cubicBezTo>
                  <a:cubicBezTo>
                    <a:pt x="3830" y="1713"/>
                    <a:pt x="5976" y="1144"/>
                    <a:pt x="6420" y="1073"/>
                  </a:cubicBezTo>
                  <a:cubicBezTo>
                    <a:pt x="7336" y="926"/>
                    <a:pt x="8168" y="722"/>
                    <a:pt x="9006" y="722"/>
                  </a:cubicBezTo>
                  <a:cubicBezTo>
                    <a:pt x="9537" y="722"/>
                    <a:pt x="10070" y="803"/>
                    <a:pt x="10629" y="1032"/>
                  </a:cubicBezTo>
                  <a:cubicBezTo>
                    <a:pt x="11738" y="1487"/>
                    <a:pt x="12816" y="1832"/>
                    <a:pt x="14010" y="1832"/>
                  </a:cubicBezTo>
                  <a:cubicBezTo>
                    <a:pt x="14098" y="1832"/>
                    <a:pt x="14186" y="1830"/>
                    <a:pt x="14276" y="1826"/>
                  </a:cubicBezTo>
                  <a:cubicBezTo>
                    <a:pt x="14531" y="1816"/>
                    <a:pt x="14799" y="1815"/>
                    <a:pt x="15072" y="1815"/>
                  </a:cubicBezTo>
                  <a:cubicBezTo>
                    <a:pt x="15101" y="1815"/>
                    <a:pt x="15130" y="1815"/>
                    <a:pt x="15158" y="1815"/>
                  </a:cubicBezTo>
                  <a:cubicBezTo>
                    <a:pt x="15897" y="1815"/>
                    <a:pt x="16669" y="1812"/>
                    <a:pt x="17326" y="1622"/>
                  </a:cubicBezTo>
                  <a:cubicBezTo>
                    <a:pt x="17503" y="1572"/>
                    <a:pt x="17635" y="1332"/>
                    <a:pt x="17512" y="1165"/>
                  </a:cubicBezTo>
                  <a:cubicBezTo>
                    <a:pt x="17017" y="501"/>
                    <a:pt x="16138" y="360"/>
                    <a:pt x="15212" y="360"/>
                  </a:cubicBezTo>
                  <a:cubicBezTo>
                    <a:pt x="14530" y="360"/>
                    <a:pt x="13822" y="437"/>
                    <a:pt x="13225" y="437"/>
                  </a:cubicBezTo>
                  <a:cubicBezTo>
                    <a:pt x="13074" y="437"/>
                    <a:pt x="12930" y="432"/>
                    <a:pt x="12795" y="420"/>
                  </a:cubicBezTo>
                  <a:cubicBezTo>
                    <a:pt x="12595" y="401"/>
                    <a:pt x="12396" y="395"/>
                    <a:pt x="12199" y="395"/>
                  </a:cubicBezTo>
                  <a:cubicBezTo>
                    <a:pt x="11751" y="395"/>
                    <a:pt x="11310" y="428"/>
                    <a:pt x="10864" y="428"/>
                  </a:cubicBezTo>
                  <a:cubicBezTo>
                    <a:pt x="10595" y="428"/>
                    <a:pt x="10323" y="416"/>
                    <a:pt x="10048" y="377"/>
                  </a:cubicBezTo>
                  <a:cubicBezTo>
                    <a:pt x="9829" y="346"/>
                    <a:pt x="9590" y="333"/>
                    <a:pt x="9348" y="333"/>
                  </a:cubicBezTo>
                  <a:cubicBezTo>
                    <a:pt x="9074" y="333"/>
                    <a:pt x="8798" y="350"/>
                    <a:pt x="8543" y="377"/>
                  </a:cubicBezTo>
                  <a:cubicBezTo>
                    <a:pt x="7532" y="487"/>
                    <a:pt x="6542" y="632"/>
                    <a:pt x="5543" y="632"/>
                  </a:cubicBezTo>
                  <a:cubicBezTo>
                    <a:pt x="5101" y="632"/>
                    <a:pt x="4657" y="603"/>
                    <a:pt x="4209" y="532"/>
                  </a:cubicBezTo>
                  <a:cubicBezTo>
                    <a:pt x="3244" y="379"/>
                    <a:pt x="1619" y="574"/>
                    <a:pt x="785" y="40"/>
                  </a:cubicBezTo>
                  <a:cubicBezTo>
                    <a:pt x="743" y="13"/>
                    <a:pt x="698" y="1"/>
                    <a:pt x="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8"/>
            <p:cNvSpPr/>
            <p:nvPr/>
          </p:nvSpPr>
          <p:spPr>
            <a:xfrm>
              <a:off x="1030750" y="3768050"/>
              <a:ext cx="244950" cy="138125"/>
            </a:xfrm>
            <a:custGeom>
              <a:rect b="b" l="l" r="r" t="t"/>
              <a:pathLst>
                <a:path extrusionOk="0" h="5525" w="9798">
                  <a:moveTo>
                    <a:pt x="921" y="1"/>
                  </a:moveTo>
                  <a:cubicBezTo>
                    <a:pt x="886" y="1"/>
                    <a:pt x="848" y="21"/>
                    <a:pt x="832" y="58"/>
                  </a:cubicBezTo>
                  <a:cubicBezTo>
                    <a:pt x="472" y="907"/>
                    <a:pt x="0" y="3931"/>
                    <a:pt x="1514" y="3951"/>
                  </a:cubicBezTo>
                  <a:cubicBezTo>
                    <a:pt x="1475" y="4446"/>
                    <a:pt x="1377" y="4936"/>
                    <a:pt x="1593" y="5405"/>
                  </a:cubicBezTo>
                  <a:cubicBezTo>
                    <a:pt x="1631" y="5488"/>
                    <a:pt x="1709" y="5524"/>
                    <a:pt x="1789" y="5524"/>
                  </a:cubicBezTo>
                  <a:cubicBezTo>
                    <a:pt x="1920" y="5524"/>
                    <a:pt x="2058" y="5428"/>
                    <a:pt x="2047" y="5282"/>
                  </a:cubicBezTo>
                  <a:cubicBezTo>
                    <a:pt x="2013" y="4815"/>
                    <a:pt x="2118" y="4239"/>
                    <a:pt x="1956" y="3780"/>
                  </a:cubicBezTo>
                  <a:cubicBezTo>
                    <a:pt x="1971" y="3741"/>
                    <a:pt x="1977" y="3697"/>
                    <a:pt x="1976" y="3652"/>
                  </a:cubicBezTo>
                  <a:cubicBezTo>
                    <a:pt x="2214" y="3596"/>
                    <a:pt x="2469" y="3576"/>
                    <a:pt x="2730" y="3576"/>
                  </a:cubicBezTo>
                  <a:cubicBezTo>
                    <a:pt x="3350" y="3576"/>
                    <a:pt x="4003" y="3688"/>
                    <a:pt x="4535" y="3699"/>
                  </a:cubicBezTo>
                  <a:cubicBezTo>
                    <a:pt x="4617" y="3700"/>
                    <a:pt x="4699" y="3701"/>
                    <a:pt x="4782" y="3701"/>
                  </a:cubicBezTo>
                  <a:cubicBezTo>
                    <a:pt x="6186" y="3701"/>
                    <a:pt x="7574" y="3477"/>
                    <a:pt x="8976" y="3477"/>
                  </a:cubicBezTo>
                  <a:cubicBezTo>
                    <a:pt x="9246" y="3477"/>
                    <a:pt x="9516" y="3485"/>
                    <a:pt x="9787" y="3505"/>
                  </a:cubicBezTo>
                  <a:cubicBezTo>
                    <a:pt x="9798" y="3505"/>
                    <a:pt x="9798" y="3490"/>
                    <a:pt x="9787" y="3487"/>
                  </a:cubicBezTo>
                  <a:cubicBezTo>
                    <a:pt x="9084" y="3408"/>
                    <a:pt x="8381" y="3389"/>
                    <a:pt x="7679" y="3389"/>
                  </a:cubicBezTo>
                  <a:cubicBezTo>
                    <a:pt x="6990" y="3389"/>
                    <a:pt x="6303" y="3407"/>
                    <a:pt x="5615" y="3407"/>
                  </a:cubicBezTo>
                  <a:cubicBezTo>
                    <a:pt x="4984" y="3407"/>
                    <a:pt x="4354" y="3392"/>
                    <a:pt x="3724" y="3331"/>
                  </a:cubicBezTo>
                  <a:cubicBezTo>
                    <a:pt x="3445" y="3304"/>
                    <a:pt x="3096" y="3264"/>
                    <a:pt x="2745" y="3264"/>
                  </a:cubicBezTo>
                  <a:cubicBezTo>
                    <a:pt x="2428" y="3264"/>
                    <a:pt x="2109" y="3297"/>
                    <a:pt x="1838" y="3401"/>
                  </a:cubicBezTo>
                  <a:cubicBezTo>
                    <a:pt x="779" y="2719"/>
                    <a:pt x="953" y="1203"/>
                    <a:pt x="995" y="81"/>
                  </a:cubicBezTo>
                  <a:cubicBezTo>
                    <a:pt x="998" y="26"/>
                    <a:pt x="961" y="1"/>
                    <a:pt x="9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8"/>
            <p:cNvSpPr/>
            <p:nvPr/>
          </p:nvSpPr>
          <p:spPr>
            <a:xfrm>
              <a:off x="1536475" y="3712950"/>
              <a:ext cx="73075" cy="122750"/>
            </a:xfrm>
            <a:custGeom>
              <a:rect b="b" l="l" r="r" t="t"/>
              <a:pathLst>
                <a:path extrusionOk="0" h="4910" w="2923">
                  <a:moveTo>
                    <a:pt x="322" y="0"/>
                  </a:moveTo>
                  <a:cubicBezTo>
                    <a:pt x="316" y="0"/>
                    <a:pt x="310" y="3"/>
                    <a:pt x="306" y="9"/>
                  </a:cubicBezTo>
                  <a:cubicBezTo>
                    <a:pt x="0" y="343"/>
                    <a:pt x="524" y="843"/>
                    <a:pt x="731" y="1090"/>
                  </a:cubicBezTo>
                  <a:cubicBezTo>
                    <a:pt x="1047" y="1462"/>
                    <a:pt x="1411" y="1725"/>
                    <a:pt x="1646" y="2162"/>
                  </a:cubicBezTo>
                  <a:cubicBezTo>
                    <a:pt x="2104" y="3014"/>
                    <a:pt x="1733" y="3823"/>
                    <a:pt x="1741" y="4700"/>
                  </a:cubicBezTo>
                  <a:cubicBezTo>
                    <a:pt x="1742" y="4824"/>
                    <a:pt x="1848" y="4909"/>
                    <a:pt x="1957" y="4909"/>
                  </a:cubicBezTo>
                  <a:cubicBezTo>
                    <a:pt x="2007" y="4909"/>
                    <a:pt x="2058" y="4891"/>
                    <a:pt x="2099" y="4850"/>
                  </a:cubicBezTo>
                  <a:cubicBezTo>
                    <a:pt x="2922" y="4017"/>
                    <a:pt x="2658" y="2801"/>
                    <a:pt x="2180" y="1849"/>
                  </a:cubicBezTo>
                  <a:cubicBezTo>
                    <a:pt x="2013" y="1515"/>
                    <a:pt x="1765" y="1294"/>
                    <a:pt x="1472" y="1069"/>
                  </a:cubicBezTo>
                  <a:cubicBezTo>
                    <a:pt x="1212" y="869"/>
                    <a:pt x="274" y="443"/>
                    <a:pt x="348" y="33"/>
                  </a:cubicBezTo>
                  <a:cubicBezTo>
                    <a:pt x="350" y="17"/>
                    <a:pt x="336" y="0"/>
                    <a:pt x="3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8"/>
            <p:cNvSpPr/>
            <p:nvPr/>
          </p:nvSpPr>
          <p:spPr>
            <a:xfrm>
              <a:off x="2009975" y="3623300"/>
              <a:ext cx="55825" cy="48100"/>
            </a:xfrm>
            <a:custGeom>
              <a:rect b="b" l="l" r="r" t="t"/>
              <a:pathLst>
                <a:path extrusionOk="0" h="1924" w="2233">
                  <a:moveTo>
                    <a:pt x="2187" y="1"/>
                  </a:moveTo>
                  <a:cubicBezTo>
                    <a:pt x="2185" y="1"/>
                    <a:pt x="2183" y="1"/>
                    <a:pt x="2181" y="1"/>
                  </a:cubicBezTo>
                  <a:cubicBezTo>
                    <a:pt x="1837" y="46"/>
                    <a:pt x="1573" y="245"/>
                    <a:pt x="1312" y="456"/>
                  </a:cubicBezTo>
                  <a:cubicBezTo>
                    <a:pt x="1161" y="577"/>
                    <a:pt x="1059" y="738"/>
                    <a:pt x="929" y="880"/>
                  </a:cubicBezTo>
                  <a:cubicBezTo>
                    <a:pt x="799" y="1022"/>
                    <a:pt x="636" y="1078"/>
                    <a:pt x="454" y="1135"/>
                  </a:cubicBezTo>
                  <a:cubicBezTo>
                    <a:pt x="0" y="1273"/>
                    <a:pt x="126" y="1873"/>
                    <a:pt x="560" y="1919"/>
                  </a:cubicBezTo>
                  <a:cubicBezTo>
                    <a:pt x="593" y="1922"/>
                    <a:pt x="625" y="1924"/>
                    <a:pt x="657" y="1924"/>
                  </a:cubicBezTo>
                  <a:cubicBezTo>
                    <a:pt x="1094" y="1924"/>
                    <a:pt x="1412" y="1603"/>
                    <a:pt x="1645" y="1256"/>
                  </a:cubicBezTo>
                  <a:cubicBezTo>
                    <a:pt x="1894" y="886"/>
                    <a:pt x="1879" y="391"/>
                    <a:pt x="2209" y="74"/>
                  </a:cubicBezTo>
                  <a:cubicBezTo>
                    <a:pt x="2233" y="49"/>
                    <a:pt x="2221" y="1"/>
                    <a:pt x="21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8"/>
            <p:cNvSpPr/>
            <p:nvPr/>
          </p:nvSpPr>
          <p:spPr>
            <a:xfrm>
              <a:off x="794625" y="3683200"/>
              <a:ext cx="110775" cy="92350"/>
            </a:xfrm>
            <a:custGeom>
              <a:rect b="b" l="l" r="r" t="t"/>
              <a:pathLst>
                <a:path extrusionOk="0" h="3694" w="4431">
                  <a:moveTo>
                    <a:pt x="4421" y="1"/>
                  </a:moveTo>
                  <a:cubicBezTo>
                    <a:pt x="4420" y="1"/>
                    <a:pt x="4418" y="2"/>
                    <a:pt x="4416" y="4"/>
                  </a:cubicBezTo>
                  <a:cubicBezTo>
                    <a:pt x="3857" y="698"/>
                    <a:pt x="3178" y="1221"/>
                    <a:pt x="2432" y="1708"/>
                  </a:cubicBezTo>
                  <a:cubicBezTo>
                    <a:pt x="2045" y="1964"/>
                    <a:pt x="1677" y="2242"/>
                    <a:pt x="1284" y="2490"/>
                  </a:cubicBezTo>
                  <a:cubicBezTo>
                    <a:pt x="891" y="2737"/>
                    <a:pt x="437" y="2871"/>
                    <a:pt x="133" y="3233"/>
                  </a:cubicBezTo>
                  <a:cubicBezTo>
                    <a:pt x="1" y="3390"/>
                    <a:pt x="63" y="3693"/>
                    <a:pt x="303" y="3693"/>
                  </a:cubicBezTo>
                  <a:cubicBezTo>
                    <a:pt x="310" y="3693"/>
                    <a:pt x="317" y="3693"/>
                    <a:pt x="324" y="3693"/>
                  </a:cubicBezTo>
                  <a:cubicBezTo>
                    <a:pt x="1283" y="3617"/>
                    <a:pt x="2052" y="2669"/>
                    <a:pt x="2676" y="2024"/>
                  </a:cubicBezTo>
                  <a:cubicBezTo>
                    <a:pt x="3228" y="1451"/>
                    <a:pt x="4256" y="843"/>
                    <a:pt x="4429" y="13"/>
                  </a:cubicBezTo>
                  <a:cubicBezTo>
                    <a:pt x="4431" y="6"/>
                    <a:pt x="4426" y="1"/>
                    <a:pt x="44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8"/>
            <p:cNvSpPr/>
            <p:nvPr/>
          </p:nvSpPr>
          <p:spPr>
            <a:xfrm>
              <a:off x="575725" y="4360200"/>
              <a:ext cx="264400" cy="136775"/>
            </a:xfrm>
            <a:custGeom>
              <a:rect b="b" l="l" r="r" t="t"/>
              <a:pathLst>
                <a:path extrusionOk="0" h="5471" w="10576">
                  <a:moveTo>
                    <a:pt x="6917" y="0"/>
                  </a:moveTo>
                  <a:cubicBezTo>
                    <a:pt x="6325" y="0"/>
                    <a:pt x="5756" y="63"/>
                    <a:pt x="5323" y="131"/>
                  </a:cubicBezTo>
                  <a:cubicBezTo>
                    <a:pt x="5158" y="155"/>
                    <a:pt x="4984" y="185"/>
                    <a:pt x="4807" y="217"/>
                  </a:cubicBezTo>
                  <a:cubicBezTo>
                    <a:pt x="4647" y="194"/>
                    <a:pt x="4485" y="183"/>
                    <a:pt x="4324" y="183"/>
                  </a:cubicBezTo>
                  <a:cubicBezTo>
                    <a:pt x="3245" y="183"/>
                    <a:pt x="2153" y="679"/>
                    <a:pt x="1309" y="1547"/>
                  </a:cubicBezTo>
                  <a:cubicBezTo>
                    <a:pt x="16" y="2351"/>
                    <a:pt x="1" y="3909"/>
                    <a:pt x="1430" y="4747"/>
                  </a:cubicBezTo>
                  <a:cubicBezTo>
                    <a:pt x="2257" y="5233"/>
                    <a:pt x="3446" y="5470"/>
                    <a:pt x="4570" y="5470"/>
                  </a:cubicBezTo>
                  <a:cubicBezTo>
                    <a:pt x="5209" y="5470"/>
                    <a:pt x="5827" y="5394"/>
                    <a:pt x="6347" y="5243"/>
                  </a:cubicBezTo>
                  <a:cubicBezTo>
                    <a:pt x="7865" y="4801"/>
                    <a:pt x="10576" y="3526"/>
                    <a:pt x="9974" y="1510"/>
                  </a:cubicBezTo>
                  <a:cubicBezTo>
                    <a:pt x="9611" y="300"/>
                    <a:pt x="8208" y="0"/>
                    <a:pt x="69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8"/>
            <p:cNvSpPr/>
            <p:nvPr/>
          </p:nvSpPr>
          <p:spPr>
            <a:xfrm>
              <a:off x="1676075" y="3799675"/>
              <a:ext cx="274900" cy="193550"/>
            </a:xfrm>
            <a:custGeom>
              <a:rect b="b" l="l" r="r" t="t"/>
              <a:pathLst>
                <a:path extrusionOk="0" h="7742" w="10996">
                  <a:moveTo>
                    <a:pt x="8338" y="1842"/>
                  </a:moveTo>
                  <a:lnTo>
                    <a:pt x="8338" y="1842"/>
                  </a:lnTo>
                  <a:cubicBezTo>
                    <a:pt x="8349" y="1848"/>
                    <a:pt x="8361" y="1851"/>
                    <a:pt x="8370" y="1857"/>
                  </a:cubicBezTo>
                  <a:cubicBezTo>
                    <a:pt x="8418" y="1885"/>
                    <a:pt x="8462" y="1915"/>
                    <a:pt x="8505" y="1945"/>
                  </a:cubicBezTo>
                  <a:cubicBezTo>
                    <a:pt x="8538" y="2007"/>
                    <a:pt x="8567" y="2075"/>
                    <a:pt x="8588" y="2149"/>
                  </a:cubicBezTo>
                  <a:cubicBezTo>
                    <a:pt x="8517" y="2043"/>
                    <a:pt x="8434" y="1941"/>
                    <a:pt x="8338" y="1842"/>
                  </a:cubicBezTo>
                  <a:close/>
                  <a:moveTo>
                    <a:pt x="4726" y="3125"/>
                  </a:moveTo>
                  <a:cubicBezTo>
                    <a:pt x="4728" y="3125"/>
                    <a:pt x="4730" y="3126"/>
                    <a:pt x="4733" y="3126"/>
                  </a:cubicBezTo>
                  <a:cubicBezTo>
                    <a:pt x="4723" y="3132"/>
                    <a:pt x="4716" y="3137"/>
                    <a:pt x="4707" y="3144"/>
                  </a:cubicBezTo>
                  <a:cubicBezTo>
                    <a:pt x="4711" y="3140"/>
                    <a:pt x="4716" y="3132"/>
                    <a:pt x="4720" y="3126"/>
                  </a:cubicBezTo>
                  <a:cubicBezTo>
                    <a:pt x="4722" y="3126"/>
                    <a:pt x="4724" y="3125"/>
                    <a:pt x="4726" y="3125"/>
                  </a:cubicBezTo>
                  <a:close/>
                  <a:moveTo>
                    <a:pt x="3281" y="3901"/>
                  </a:moveTo>
                  <a:cubicBezTo>
                    <a:pt x="3299" y="4005"/>
                    <a:pt x="3332" y="4100"/>
                    <a:pt x="3374" y="4185"/>
                  </a:cubicBezTo>
                  <a:cubicBezTo>
                    <a:pt x="3320" y="4191"/>
                    <a:pt x="3265" y="4193"/>
                    <a:pt x="3214" y="4194"/>
                  </a:cubicBezTo>
                  <a:cubicBezTo>
                    <a:pt x="3219" y="4097"/>
                    <a:pt x="3241" y="3997"/>
                    <a:pt x="3281" y="3901"/>
                  </a:cubicBezTo>
                  <a:close/>
                  <a:moveTo>
                    <a:pt x="5733" y="1"/>
                  </a:moveTo>
                  <a:cubicBezTo>
                    <a:pt x="3153" y="1"/>
                    <a:pt x="455" y="1470"/>
                    <a:pt x="115" y="4123"/>
                  </a:cubicBezTo>
                  <a:cubicBezTo>
                    <a:pt x="0" y="5020"/>
                    <a:pt x="416" y="5682"/>
                    <a:pt x="1048" y="6168"/>
                  </a:cubicBezTo>
                  <a:cubicBezTo>
                    <a:pt x="1277" y="6543"/>
                    <a:pt x="1585" y="6885"/>
                    <a:pt x="1981" y="7172"/>
                  </a:cubicBezTo>
                  <a:cubicBezTo>
                    <a:pt x="2534" y="7573"/>
                    <a:pt x="3202" y="7741"/>
                    <a:pt x="3902" y="7741"/>
                  </a:cubicBezTo>
                  <a:cubicBezTo>
                    <a:pt x="4603" y="7741"/>
                    <a:pt x="5335" y="7572"/>
                    <a:pt x="6014" y="7299"/>
                  </a:cubicBezTo>
                  <a:cubicBezTo>
                    <a:pt x="7662" y="7051"/>
                    <a:pt x="9226" y="6172"/>
                    <a:pt x="9943" y="4631"/>
                  </a:cubicBezTo>
                  <a:cubicBezTo>
                    <a:pt x="10996" y="2369"/>
                    <a:pt x="9967" y="1063"/>
                    <a:pt x="8278" y="546"/>
                  </a:cubicBezTo>
                  <a:cubicBezTo>
                    <a:pt x="7513" y="178"/>
                    <a:pt x="6630" y="1"/>
                    <a:pt x="57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8"/>
            <p:cNvSpPr/>
            <p:nvPr/>
          </p:nvSpPr>
          <p:spPr>
            <a:xfrm>
              <a:off x="1869775" y="3708700"/>
              <a:ext cx="121050" cy="82400"/>
            </a:xfrm>
            <a:custGeom>
              <a:rect b="b" l="l" r="r" t="t"/>
              <a:pathLst>
                <a:path extrusionOk="0" h="3296" w="4842">
                  <a:moveTo>
                    <a:pt x="2540" y="1"/>
                  </a:moveTo>
                  <a:cubicBezTo>
                    <a:pt x="2077" y="1"/>
                    <a:pt x="1634" y="191"/>
                    <a:pt x="1253" y="492"/>
                  </a:cubicBezTo>
                  <a:cubicBezTo>
                    <a:pt x="796" y="539"/>
                    <a:pt x="321" y="867"/>
                    <a:pt x="215" y="1295"/>
                  </a:cubicBezTo>
                  <a:cubicBezTo>
                    <a:pt x="0" y="2163"/>
                    <a:pt x="1145" y="2698"/>
                    <a:pt x="1759" y="2952"/>
                  </a:cubicBezTo>
                  <a:cubicBezTo>
                    <a:pt x="2188" y="3129"/>
                    <a:pt x="2737" y="3295"/>
                    <a:pt x="3242" y="3295"/>
                  </a:cubicBezTo>
                  <a:cubicBezTo>
                    <a:pt x="3808" y="3295"/>
                    <a:pt x="4319" y="3086"/>
                    <a:pt x="4545" y="2449"/>
                  </a:cubicBezTo>
                  <a:cubicBezTo>
                    <a:pt x="4842" y="1614"/>
                    <a:pt x="4149" y="687"/>
                    <a:pt x="3479" y="277"/>
                  </a:cubicBezTo>
                  <a:cubicBezTo>
                    <a:pt x="3165" y="85"/>
                    <a:pt x="2849" y="1"/>
                    <a:pt x="25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8"/>
            <p:cNvSpPr/>
            <p:nvPr/>
          </p:nvSpPr>
          <p:spPr>
            <a:xfrm>
              <a:off x="2073425" y="4402625"/>
              <a:ext cx="282475" cy="122150"/>
            </a:xfrm>
            <a:custGeom>
              <a:rect b="b" l="l" r="r" t="t"/>
              <a:pathLst>
                <a:path extrusionOk="0" h="4886" w="11299">
                  <a:moveTo>
                    <a:pt x="7241" y="0"/>
                  </a:moveTo>
                  <a:cubicBezTo>
                    <a:pt x="6625" y="0"/>
                    <a:pt x="5970" y="135"/>
                    <a:pt x="5335" y="343"/>
                  </a:cubicBezTo>
                  <a:cubicBezTo>
                    <a:pt x="4092" y="420"/>
                    <a:pt x="2866" y="839"/>
                    <a:pt x="2118" y="1534"/>
                  </a:cubicBezTo>
                  <a:cubicBezTo>
                    <a:pt x="1" y="3501"/>
                    <a:pt x="3865" y="4886"/>
                    <a:pt x="5602" y="4886"/>
                  </a:cubicBezTo>
                  <a:cubicBezTo>
                    <a:pt x="5732" y="4886"/>
                    <a:pt x="5850" y="4878"/>
                    <a:pt x="5953" y="4862"/>
                  </a:cubicBezTo>
                  <a:cubicBezTo>
                    <a:pt x="7670" y="4597"/>
                    <a:pt x="11298" y="3275"/>
                    <a:pt x="9446" y="957"/>
                  </a:cubicBezTo>
                  <a:cubicBezTo>
                    <a:pt x="8891" y="263"/>
                    <a:pt x="8103" y="0"/>
                    <a:pt x="72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8"/>
            <p:cNvSpPr/>
            <p:nvPr/>
          </p:nvSpPr>
          <p:spPr>
            <a:xfrm>
              <a:off x="2041325" y="4353925"/>
              <a:ext cx="107375" cy="65925"/>
            </a:xfrm>
            <a:custGeom>
              <a:rect b="b" l="l" r="r" t="t"/>
              <a:pathLst>
                <a:path extrusionOk="0" h="2637" w="4295">
                  <a:moveTo>
                    <a:pt x="2581" y="0"/>
                  </a:moveTo>
                  <a:cubicBezTo>
                    <a:pt x="1789" y="0"/>
                    <a:pt x="1002" y="299"/>
                    <a:pt x="410" y="840"/>
                  </a:cubicBezTo>
                  <a:cubicBezTo>
                    <a:pt x="0" y="1217"/>
                    <a:pt x="138" y="1716"/>
                    <a:pt x="471" y="1994"/>
                  </a:cubicBezTo>
                  <a:cubicBezTo>
                    <a:pt x="558" y="2189"/>
                    <a:pt x="741" y="2333"/>
                    <a:pt x="946" y="2410"/>
                  </a:cubicBezTo>
                  <a:cubicBezTo>
                    <a:pt x="1327" y="2554"/>
                    <a:pt x="1752" y="2637"/>
                    <a:pt x="2168" y="2637"/>
                  </a:cubicBezTo>
                  <a:cubicBezTo>
                    <a:pt x="3101" y="2637"/>
                    <a:pt x="3984" y="2221"/>
                    <a:pt x="4202" y="1161"/>
                  </a:cubicBezTo>
                  <a:cubicBezTo>
                    <a:pt x="4294" y="709"/>
                    <a:pt x="4075" y="352"/>
                    <a:pt x="3651" y="193"/>
                  </a:cubicBezTo>
                  <a:cubicBezTo>
                    <a:pt x="3306" y="62"/>
                    <a:pt x="2943" y="0"/>
                    <a:pt x="25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8"/>
            <p:cNvSpPr/>
            <p:nvPr/>
          </p:nvSpPr>
          <p:spPr>
            <a:xfrm>
              <a:off x="2197225" y="4350500"/>
              <a:ext cx="53600" cy="35875"/>
            </a:xfrm>
            <a:custGeom>
              <a:rect b="b" l="l" r="r" t="t"/>
              <a:pathLst>
                <a:path extrusionOk="0" h="1435" w="2144">
                  <a:moveTo>
                    <a:pt x="592" y="0"/>
                  </a:moveTo>
                  <a:cubicBezTo>
                    <a:pt x="426" y="0"/>
                    <a:pt x="260" y="86"/>
                    <a:pt x="177" y="235"/>
                  </a:cubicBezTo>
                  <a:cubicBezTo>
                    <a:pt x="132" y="315"/>
                    <a:pt x="80" y="393"/>
                    <a:pt x="58" y="483"/>
                  </a:cubicBezTo>
                  <a:cubicBezTo>
                    <a:pt x="0" y="720"/>
                    <a:pt x="117" y="1030"/>
                    <a:pt x="357" y="1128"/>
                  </a:cubicBezTo>
                  <a:cubicBezTo>
                    <a:pt x="372" y="1150"/>
                    <a:pt x="384" y="1169"/>
                    <a:pt x="402" y="1187"/>
                  </a:cubicBezTo>
                  <a:cubicBezTo>
                    <a:pt x="594" y="1389"/>
                    <a:pt x="866" y="1434"/>
                    <a:pt x="1137" y="1434"/>
                  </a:cubicBezTo>
                  <a:cubicBezTo>
                    <a:pt x="1264" y="1434"/>
                    <a:pt x="1390" y="1424"/>
                    <a:pt x="1508" y="1416"/>
                  </a:cubicBezTo>
                  <a:cubicBezTo>
                    <a:pt x="1851" y="1392"/>
                    <a:pt x="2143" y="1147"/>
                    <a:pt x="2143" y="781"/>
                  </a:cubicBezTo>
                  <a:cubicBezTo>
                    <a:pt x="2143" y="454"/>
                    <a:pt x="1868" y="145"/>
                    <a:pt x="1532" y="145"/>
                  </a:cubicBezTo>
                  <a:cubicBezTo>
                    <a:pt x="1524" y="145"/>
                    <a:pt x="1516" y="145"/>
                    <a:pt x="1508" y="145"/>
                  </a:cubicBezTo>
                  <a:cubicBezTo>
                    <a:pt x="1413" y="138"/>
                    <a:pt x="1311" y="130"/>
                    <a:pt x="1212" y="129"/>
                  </a:cubicBezTo>
                  <a:cubicBezTo>
                    <a:pt x="1190" y="126"/>
                    <a:pt x="1168" y="121"/>
                    <a:pt x="1139" y="115"/>
                  </a:cubicBezTo>
                  <a:cubicBezTo>
                    <a:pt x="1042" y="98"/>
                    <a:pt x="947" y="85"/>
                    <a:pt x="850" y="80"/>
                  </a:cubicBezTo>
                  <a:cubicBezTo>
                    <a:pt x="843" y="74"/>
                    <a:pt x="833" y="68"/>
                    <a:pt x="826" y="65"/>
                  </a:cubicBezTo>
                  <a:cubicBezTo>
                    <a:pt x="754" y="21"/>
                    <a:pt x="673" y="0"/>
                    <a:pt x="5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8"/>
            <p:cNvSpPr/>
            <p:nvPr/>
          </p:nvSpPr>
          <p:spPr>
            <a:xfrm>
              <a:off x="373100" y="4416450"/>
              <a:ext cx="127250" cy="104200"/>
            </a:xfrm>
            <a:custGeom>
              <a:rect b="b" l="l" r="r" t="t"/>
              <a:pathLst>
                <a:path extrusionOk="0" h="4168" w="5090">
                  <a:moveTo>
                    <a:pt x="2246" y="0"/>
                  </a:moveTo>
                  <a:cubicBezTo>
                    <a:pt x="2000" y="0"/>
                    <a:pt x="1757" y="33"/>
                    <a:pt x="1522" y="124"/>
                  </a:cubicBezTo>
                  <a:cubicBezTo>
                    <a:pt x="441" y="543"/>
                    <a:pt x="0" y="1627"/>
                    <a:pt x="490" y="2680"/>
                  </a:cubicBezTo>
                  <a:cubicBezTo>
                    <a:pt x="569" y="2852"/>
                    <a:pt x="689" y="3001"/>
                    <a:pt x="832" y="3129"/>
                  </a:cubicBezTo>
                  <a:cubicBezTo>
                    <a:pt x="1088" y="3554"/>
                    <a:pt x="1507" y="3887"/>
                    <a:pt x="2018" y="4062"/>
                  </a:cubicBezTo>
                  <a:cubicBezTo>
                    <a:pt x="2226" y="4134"/>
                    <a:pt x="2435" y="4167"/>
                    <a:pt x="2639" y="4167"/>
                  </a:cubicBezTo>
                  <a:cubicBezTo>
                    <a:pt x="3548" y="4167"/>
                    <a:pt x="4374" y="3510"/>
                    <a:pt x="4719" y="2669"/>
                  </a:cubicBezTo>
                  <a:cubicBezTo>
                    <a:pt x="5090" y="1769"/>
                    <a:pt x="4627" y="797"/>
                    <a:pt x="3812" y="348"/>
                  </a:cubicBezTo>
                  <a:cubicBezTo>
                    <a:pt x="3630" y="248"/>
                    <a:pt x="3432" y="174"/>
                    <a:pt x="3234" y="115"/>
                  </a:cubicBezTo>
                  <a:cubicBezTo>
                    <a:pt x="3164" y="97"/>
                    <a:pt x="3095" y="83"/>
                    <a:pt x="3025" y="71"/>
                  </a:cubicBezTo>
                  <a:cubicBezTo>
                    <a:pt x="2932" y="59"/>
                    <a:pt x="2835" y="45"/>
                    <a:pt x="2738" y="33"/>
                  </a:cubicBezTo>
                  <a:lnTo>
                    <a:pt x="2738" y="33"/>
                  </a:lnTo>
                  <a:cubicBezTo>
                    <a:pt x="2770" y="38"/>
                    <a:pt x="2792" y="41"/>
                    <a:pt x="2814" y="45"/>
                  </a:cubicBezTo>
                  <a:cubicBezTo>
                    <a:pt x="2625" y="20"/>
                    <a:pt x="2435" y="0"/>
                    <a:pt x="2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8"/>
            <p:cNvSpPr/>
            <p:nvPr/>
          </p:nvSpPr>
          <p:spPr>
            <a:xfrm>
              <a:off x="509925" y="4461950"/>
              <a:ext cx="51650" cy="52600"/>
            </a:xfrm>
            <a:custGeom>
              <a:rect b="b" l="l" r="r" t="t"/>
              <a:pathLst>
                <a:path extrusionOk="0" h="2104" w="2066">
                  <a:moveTo>
                    <a:pt x="426" y="1344"/>
                  </a:moveTo>
                  <a:lnTo>
                    <a:pt x="426" y="1344"/>
                  </a:lnTo>
                  <a:cubicBezTo>
                    <a:pt x="437" y="1369"/>
                    <a:pt x="445" y="1390"/>
                    <a:pt x="445" y="1390"/>
                  </a:cubicBezTo>
                  <a:cubicBezTo>
                    <a:pt x="445" y="1390"/>
                    <a:pt x="439" y="1377"/>
                    <a:pt x="426" y="1344"/>
                  </a:cubicBezTo>
                  <a:close/>
                  <a:moveTo>
                    <a:pt x="1055" y="1"/>
                  </a:moveTo>
                  <a:cubicBezTo>
                    <a:pt x="659" y="1"/>
                    <a:pt x="370" y="285"/>
                    <a:pt x="294" y="648"/>
                  </a:cubicBezTo>
                  <a:cubicBezTo>
                    <a:pt x="196" y="759"/>
                    <a:pt x="122" y="890"/>
                    <a:pt x="87" y="1014"/>
                  </a:cubicBezTo>
                  <a:cubicBezTo>
                    <a:pt x="1" y="1327"/>
                    <a:pt x="105" y="1613"/>
                    <a:pt x="309" y="1851"/>
                  </a:cubicBezTo>
                  <a:cubicBezTo>
                    <a:pt x="481" y="2051"/>
                    <a:pt x="699" y="2103"/>
                    <a:pt x="927" y="2103"/>
                  </a:cubicBezTo>
                  <a:cubicBezTo>
                    <a:pt x="1021" y="2103"/>
                    <a:pt x="1116" y="2094"/>
                    <a:pt x="1211" y="2083"/>
                  </a:cubicBezTo>
                  <a:cubicBezTo>
                    <a:pt x="1444" y="2055"/>
                    <a:pt x="1634" y="2009"/>
                    <a:pt x="1804" y="1838"/>
                  </a:cubicBezTo>
                  <a:cubicBezTo>
                    <a:pt x="2035" y="1607"/>
                    <a:pt x="2065" y="1327"/>
                    <a:pt x="2020" y="1019"/>
                  </a:cubicBezTo>
                  <a:cubicBezTo>
                    <a:pt x="1997" y="864"/>
                    <a:pt x="1938" y="707"/>
                    <a:pt x="1852" y="579"/>
                  </a:cubicBezTo>
                  <a:cubicBezTo>
                    <a:pt x="1831" y="548"/>
                    <a:pt x="1808" y="518"/>
                    <a:pt x="1784" y="486"/>
                  </a:cubicBezTo>
                  <a:cubicBezTo>
                    <a:pt x="1680" y="197"/>
                    <a:pt x="1350" y="1"/>
                    <a:pt x="10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8"/>
            <p:cNvSpPr/>
            <p:nvPr/>
          </p:nvSpPr>
          <p:spPr>
            <a:xfrm>
              <a:off x="395325" y="3932850"/>
              <a:ext cx="132875" cy="98375"/>
            </a:xfrm>
            <a:custGeom>
              <a:rect b="b" l="l" r="r" t="t"/>
              <a:pathLst>
                <a:path extrusionOk="0" h="3935" w="5315">
                  <a:moveTo>
                    <a:pt x="2258" y="0"/>
                  </a:moveTo>
                  <a:cubicBezTo>
                    <a:pt x="1938" y="0"/>
                    <a:pt x="1621" y="73"/>
                    <a:pt x="1326" y="236"/>
                  </a:cubicBezTo>
                  <a:cubicBezTo>
                    <a:pt x="1084" y="370"/>
                    <a:pt x="890" y="540"/>
                    <a:pt x="749" y="733"/>
                  </a:cubicBezTo>
                  <a:cubicBezTo>
                    <a:pt x="281" y="962"/>
                    <a:pt x="1" y="1370"/>
                    <a:pt x="176" y="2085"/>
                  </a:cubicBezTo>
                  <a:cubicBezTo>
                    <a:pt x="327" y="2700"/>
                    <a:pt x="1010" y="3193"/>
                    <a:pt x="1554" y="3429"/>
                  </a:cubicBezTo>
                  <a:cubicBezTo>
                    <a:pt x="2382" y="3787"/>
                    <a:pt x="3274" y="3934"/>
                    <a:pt x="4173" y="3934"/>
                  </a:cubicBezTo>
                  <a:cubicBezTo>
                    <a:pt x="4200" y="3934"/>
                    <a:pt x="4227" y="3934"/>
                    <a:pt x="4254" y="3934"/>
                  </a:cubicBezTo>
                  <a:cubicBezTo>
                    <a:pt x="4785" y="3926"/>
                    <a:pt x="5095" y="3525"/>
                    <a:pt x="5151" y="3038"/>
                  </a:cubicBezTo>
                  <a:cubicBezTo>
                    <a:pt x="5315" y="1583"/>
                    <a:pt x="3750" y="0"/>
                    <a:pt x="2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8"/>
            <p:cNvSpPr/>
            <p:nvPr/>
          </p:nvSpPr>
          <p:spPr>
            <a:xfrm>
              <a:off x="314375" y="3862050"/>
              <a:ext cx="2624225" cy="698275"/>
            </a:xfrm>
            <a:custGeom>
              <a:rect b="b" l="l" r="r" t="t"/>
              <a:pathLst>
                <a:path extrusionOk="0" h="27931" w="104969">
                  <a:moveTo>
                    <a:pt x="657" y="1"/>
                  </a:moveTo>
                  <a:cubicBezTo>
                    <a:pt x="234" y="1"/>
                    <a:pt x="1" y="275"/>
                    <a:pt x="1" y="916"/>
                  </a:cubicBezTo>
                  <a:lnTo>
                    <a:pt x="1" y="27931"/>
                  </a:lnTo>
                  <a:cubicBezTo>
                    <a:pt x="11855" y="27928"/>
                    <a:pt x="24106" y="27926"/>
                    <a:pt x="35960" y="27926"/>
                  </a:cubicBezTo>
                  <a:cubicBezTo>
                    <a:pt x="54739" y="27925"/>
                    <a:pt x="73517" y="27908"/>
                    <a:pt x="92294" y="27888"/>
                  </a:cubicBezTo>
                  <a:lnTo>
                    <a:pt x="104766" y="27878"/>
                  </a:lnTo>
                  <a:cubicBezTo>
                    <a:pt x="104837" y="27878"/>
                    <a:pt x="104910" y="27847"/>
                    <a:pt x="104969" y="27799"/>
                  </a:cubicBezTo>
                  <a:cubicBezTo>
                    <a:pt x="98760" y="26606"/>
                    <a:pt x="92477" y="25541"/>
                    <a:pt x="86355" y="24316"/>
                  </a:cubicBezTo>
                  <a:cubicBezTo>
                    <a:pt x="83127" y="23762"/>
                    <a:pt x="79899" y="23486"/>
                    <a:pt x="76671" y="23486"/>
                  </a:cubicBezTo>
                  <a:cubicBezTo>
                    <a:pt x="74518" y="23486"/>
                    <a:pt x="72366" y="23609"/>
                    <a:pt x="70213" y="23855"/>
                  </a:cubicBezTo>
                  <a:cubicBezTo>
                    <a:pt x="66884" y="24145"/>
                    <a:pt x="63416" y="25252"/>
                    <a:pt x="60070" y="25252"/>
                  </a:cubicBezTo>
                  <a:cubicBezTo>
                    <a:pt x="59863" y="25252"/>
                    <a:pt x="59657" y="25247"/>
                    <a:pt x="59452" y="25239"/>
                  </a:cubicBezTo>
                  <a:cubicBezTo>
                    <a:pt x="54379" y="25086"/>
                    <a:pt x="50689" y="20934"/>
                    <a:pt x="45923" y="20473"/>
                  </a:cubicBezTo>
                  <a:cubicBezTo>
                    <a:pt x="45384" y="20416"/>
                    <a:pt x="44844" y="20396"/>
                    <a:pt x="44306" y="20396"/>
                  </a:cubicBezTo>
                  <a:cubicBezTo>
                    <a:pt x="42980" y="20396"/>
                    <a:pt x="41660" y="20519"/>
                    <a:pt x="40360" y="20519"/>
                  </a:cubicBezTo>
                  <a:cubicBezTo>
                    <a:pt x="39330" y="20519"/>
                    <a:pt x="38312" y="20441"/>
                    <a:pt x="37314" y="20164"/>
                  </a:cubicBezTo>
                  <a:cubicBezTo>
                    <a:pt x="34392" y="19242"/>
                    <a:pt x="32394" y="16628"/>
                    <a:pt x="29935" y="15092"/>
                  </a:cubicBezTo>
                  <a:cubicBezTo>
                    <a:pt x="24401" y="11710"/>
                    <a:pt x="17790" y="10480"/>
                    <a:pt x="12103" y="7251"/>
                  </a:cubicBezTo>
                  <a:cubicBezTo>
                    <a:pt x="7159" y="4470"/>
                    <a:pt x="2365" y="1"/>
                    <a:pt x="6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8"/>
            <p:cNvSpPr/>
            <p:nvPr/>
          </p:nvSpPr>
          <p:spPr>
            <a:xfrm>
              <a:off x="2976425" y="3827425"/>
              <a:ext cx="432200" cy="559875"/>
            </a:xfrm>
            <a:custGeom>
              <a:rect b="b" l="l" r="r" t="t"/>
              <a:pathLst>
                <a:path extrusionOk="0" h="22395" w="17288">
                  <a:moveTo>
                    <a:pt x="16123" y="0"/>
                  </a:moveTo>
                  <a:cubicBezTo>
                    <a:pt x="15817" y="0"/>
                    <a:pt x="15297" y="339"/>
                    <a:pt x="15297" y="339"/>
                  </a:cubicBezTo>
                  <a:lnTo>
                    <a:pt x="0" y="21362"/>
                  </a:lnTo>
                  <a:cubicBezTo>
                    <a:pt x="0" y="21362"/>
                    <a:pt x="1170" y="22324"/>
                    <a:pt x="1685" y="22395"/>
                  </a:cubicBezTo>
                  <a:cubicBezTo>
                    <a:pt x="1686" y="22395"/>
                    <a:pt x="1687" y="22395"/>
                    <a:pt x="1688" y="22395"/>
                  </a:cubicBezTo>
                  <a:cubicBezTo>
                    <a:pt x="2248" y="22395"/>
                    <a:pt x="17288" y="800"/>
                    <a:pt x="17288" y="800"/>
                  </a:cubicBezTo>
                  <a:cubicBezTo>
                    <a:pt x="17288" y="800"/>
                    <a:pt x="16483" y="95"/>
                    <a:pt x="16212" y="12"/>
                  </a:cubicBezTo>
                  <a:cubicBezTo>
                    <a:pt x="16186" y="4"/>
                    <a:pt x="16156" y="0"/>
                    <a:pt x="161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8"/>
            <p:cNvSpPr/>
            <p:nvPr/>
          </p:nvSpPr>
          <p:spPr>
            <a:xfrm>
              <a:off x="2976425" y="3827425"/>
              <a:ext cx="405325" cy="542100"/>
            </a:xfrm>
            <a:custGeom>
              <a:rect b="b" l="l" r="r" t="t"/>
              <a:pathLst>
                <a:path extrusionOk="0" h="21684" w="16213">
                  <a:moveTo>
                    <a:pt x="16123" y="0"/>
                  </a:moveTo>
                  <a:cubicBezTo>
                    <a:pt x="15817" y="0"/>
                    <a:pt x="15297" y="339"/>
                    <a:pt x="15297" y="339"/>
                  </a:cubicBezTo>
                  <a:lnTo>
                    <a:pt x="0" y="21362"/>
                  </a:lnTo>
                  <a:cubicBezTo>
                    <a:pt x="0" y="21362"/>
                    <a:pt x="173" y="21504"/>
                    <a:pt x="415" y="21684"/>
                  </a:cubicBezTo>
                  <a:lnTo>
                    <a:pt x="16212" y="12"/>
                  </a:lnTo>
                  <a:cubicBezTo>
                    <a:pt x="16186" y="4"/>
                    <a:pt x="16156" y="0"/>
                    <a:pt x="16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8"/>
            <p:cNvSpPr/>
            <p:nvPr/>
          </p:nvSpPr>
          <p:spPr>
            <a:xfrm>
              <a:off x="2979650" y="4253475"/>
              <a:ext cx="79900" cy="133825"/>
            </a:xfrm>
            <a:custGeom>
              <a:rect b="b" l="l" r="r" t="t"/>
              <a:pathLst>
                <a:path extrusionOk="0" h="5353" w="3196">
                  <a:moveTo>
                    <a:pt x="3014" y="0"/>
                  </a:moveTo>
                  <a:lnTo>
                    <a:pt x="0" y="4143"/>
                  </a:lnTo>
                  <a:cubicBezTo>
                    <a:pt x="6" y="4243"/>
                    <a:pt x="14" y="4341"/>
                    <a:pt x="20" y="4439"/>
                  </a:cubicBezTo>
                  <a:cubicBezTo>
                    <a:pt x="348" y="4698"/>
                    <a:pt x="1150" y="5300"/>
                    <a:pt x="1555" y="5353"/>
                  </a:cubicBezTo>
                  <a:cubicBezTo>
                    <a:pt x="1556" y="5353"/>
                    <a:pt x="1556" y="5353"/>
                    <a:pt x="1557" y="5353"/>
                  </a:cubicBezTo>
                  <a:cubicBezTo>
                    <a:pt x="1661" y="5353"/>
                    <a:pt x="2272" y="4599"/>
                    <a:pt x="3196" y="3373"/>
                  </a:cubicBezTo>
                  <a:lnTo>
                    <a:pt x="301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8"/>
            <p:cNvSpPr/>
            <p:nvPr/>
          </p:nvSpPr>
          <p:spPr>
            <a:xfrm>
              <a:off x="3103775" y="4080825"/>
              <a:ext cx="79850" cy="193800"/>
            </a:xfrm>
            <a:custGeom>
              <a:rect b="b" l="l" r="r" t="t"/>
              <a:pathLst>
                <a:path extrusionOk="0" h="7752" w="3194">
                  <a:moveTo>
                    <a:pt x="3077" y="1"/>
                  </a:moveTo>
                  <a:lnTo>
                    <a:pt x="0" y="4228"/>
                  </a:lnTo>
                  <a:cubicBezTo>
                    <a:pt x="31" y="5454"/>
                    <a:pt x="62" y="6640"/>
                    <a:pt x="97" y="7752"/>
                  </a:cubicBezTo>
                  <a:cubicBezTo>
                    <a:pt x="1038" y="6459"/>
                    <a:pt x="2098" y="4979"/>
                    <a:pt x="3193" y="3446"/>
                  </a:cubicBezTo>
                  <a:lnTo>
                    <a:pt x="307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8"/>
            <p:cNvSpPr/>
            <p:nvPr/>
          </p:nvSpPr>
          <p:spPr>
            <a:xfrm>
              <a:off x="3244775" y="3890725"/>
              <a:ext cx="77000" cy="187975"/>
            </a:xfrm>
            <a:custGeom>
              <a:rect b="b" l="l" r="r" t="t"/>
              <a:pathLst>
                <a:path extrusionOk="0" h="7519" w="3080">
                  <a:moveTo>
                    <a:pt x="2969" y="0"/>
                  </a:moveTo>
                  <a:lnTo>
                    <a:pt x="0" y="4081"/>
                  </a:lnTo>
                  <a:cubicBezTo>
                    <a:pt x="18" y="5210"/>
                    <a:pt x="38" y="6366"/>
                    <a:pt x="61" y="7518"/>
                  </a:cubicBezTo>
                  <a:cubicBezTo>
                    <a:pt x="1129" y="6009"/>
                    <a:pt x="2162" y="4542"/>
                    <a:pt x="3080" y="3235"/>
                  </a:cubicBezTo>
                  <a:lnTo>
                    <a:pt x="29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8"/>
            <p:cNvSpPr/>
            <p:nvPr/>
          </p:nvSpPr>
          <p:spPr>
            <a:xfrm>
              <a:off x="2848250" y="3690050"/>
              <a:ext cx="586050" cy="92325"/>
            </a:xfrm>
            <a:custGeom>
              <a:rect b="b" l="l" r="r" t="t"/>
              <a:pathLst>
                <a:path extrusionOk="0" h="3693" w="23442">
                  <a:moveTo>
                    <a:pt x="23259" y="1"/>
                  </a:moveTo>
                  <a:lnTo>
                    <a:pt x="722" y="988"/>
                  </a:lnTo>
                  <a:cubicBezTo>
                    <a:pt x="722" y="988"/>
                    <a:pt x="126" y="1401"/>
                    <a:pt x="61" y="1797"/>
                  </a:cubicBezTo>
                  <a:cubicBezTo>
                    <a:pt x="0" y="2181"/>
                    <a:pt x="156" y="3692"/>
                    <a:pt x="156" y="3692"/>
                  </a:cubicBezTo>
                  <a:cubicBezTo>
                    <a:pt x="156" y="3692"/>
                    <a:pt x="23076" y="3464"/>
                    <a:pt x="23259" y="2803"/>
                  </a:cubicBezTo>
                  <a:cubicBezTo>
                    <a:pt x="23442" y="2144"/>
                    <a:pt x="23259" y="1"/>
                    <a:pt x="23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8"/>
            <p:cNvSpPr/>
            <p:nvPr/>
          </p:nvSpPr>
          <p:spPr>
            <a:xfrm>
              <a:off x="2849825" y="3689975"/>
              <a:ext cx="581225" cy="44975"/>
            </a:xfrm>
            <a:custGeom>
              <a:rect b="b" l="l" r="r" t="t"/>
              <a:pathLst>
                <a:path extrusionOk="0" h="1799" w="23249">
                  <a:moveTo>
                    <a:pt x="23197" y="0"/>
                  </a:moveTo>
                  <a:lnTo>
                    <a:pt x="660" y="990"/>
                  </a:lnTo>
                  <a:cubicBezTo>
                    <a:pt x="660" y="990"/>
                    <a:pt x="64" y="1403"/>
                    <a:pt x="1" y="1799"/>
                  </a:cubicBezTo>
                  <a:lnTo>
                    <a:pt x="23249" y="745"/>
                  </a:lnTo>
                  <a:cubicBezTo>
                    <a:pt x="23224" y="318"/>
                    <a:pt x="23197" y="0"/>
                    <a:pt x="23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8"/>
            <p:cNvSpPr/>
            <p:nvPr/>
          </p:nvSpPr>
          <p:spPr>
            <a:xfrm>
              <a:off x="2959700" y="3707525"/>
              <a:ext cx="75350" cy="73375"/>
            </a:xfrm>
            <a:custGeom>
              <a:rect b="b" l="l" r="r" t="t"/>
              <a:pathLst>
                <a:path extrusionOk="0" h="2935" w="3014">
                  <a:moveTo>
                    <a:pt x="2861" y="0"/>
                  </a:moveTo>
                  <a:lnTo>
                    <a:pt x="1" y="126"/>
                  </a:lnTo>
                  <a:cubicBezTo>
                    <a:pt x="19" y="808"/>
                    <a:pt x="48" y="1770"/>
                    <a:pt x="84" y="2934"/>
                  </a:cubicBezTo>
                  <a:cubicBezTo>
                    <a:pt x="980" y="2921"/>
                    <a:pt x="1970" y="2904"/>
                    <a:pt x="3014" y="2883"/>
                  </a:cubicBezTo>
                  <a:lnTo>
                    <a:pt x="286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8"/>
            <p:cNvSpPr/>
            <p:nvPr/>
          </p:nvSpPr>
          <p:spPr>
            <a:xfrm>
              <a:off x="3101925" y="3701250"/>
              <a:ext cx="73950" cy="76950"/>
            </a:xfrm>
            <a:custGeom>
              <a:rect b="b" l="l" r="r" t="t"/>
              <a:pathLst>
                <a:path extrusionOk="0" h="3078" w="2958">
                  <a:moveTo>
                    <a:pt x="2856" y="0"/>
                  </a:moveTo>
                  <a:lnTo>
                    <a:pt x="0" y="124"/>
                  </a:lnTo>
                  <a:cubicBezTo>
                    <a:pt x="6" y="808"/>
                    <a:pt x="15" y="1823"/>
                    <a:pt x="29" y="3078"/>
                  </a:cubicBezTo>
                  <a:cubicBezTo>
                    <a:pt x="1000" y="3058"/>
                    <a:pt x="1986" y="3034"/>
                    <a:pt x="2957" y="3008"/>
                  </a:cubicBezTo>
                  <a:lnTo>
                    <a:pt x="285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8"/>
            <p:cNvSpPr/>
            <p:nvPr/>
          </p:nvSpPr>
          <p:spPr>
            <a:xfrm>
              <a:off x="3246650" y="3695000"/>
              <a:ext cx="73875" cy="79275"/>
            </a:xfrm>
            <a:custGeom>
              <a:rect b="b" l="l" r="r" t="t"/>
              <a:pathLst>
                <a:path extrusionOk="0" h="3171" w="2955">
                  <a:moveTo>
                    <a:pt x="2751" y="1"/>
                  </a:moveTo>
                  <a:lnTo>
                    <a:pt x="1" y="122"/>
                  </a:lnTo>
                  <a:cubicBezTo>
                    <a:pt x="5" y="766"/>
                    <a:pt x="16" y="1823"/>
                    <a:pt x="31" y="3171"/>
                  </a:cubicBezTo>
                  <a:cubicBezTo>
                    <a:pt x="1075" y="3137"/>
                    <a:pt x="2061" y="3100"/>
                    <a:pt x="2955" y="3056"/>
                  </a:cubicBezTo>
                  <a:lnTo>
                    <a:pt x="2856" y="188"/>
                  </a:lnTo>
                  <a:cubicBezTo>
                    <a:pt x="2856" y="188"/>
                    <a:pt x="2817" y="116"/>
                    <a:pt x="27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8"/>
            <p:cNvSpPr/>
            <p:nvPr/>
          </p:nvSpPr>
          <p:spPr>
            <a:xfrm>
              <a:off x="3368675" y="3690050"/>
              <a:ext cx="65675" cy="78675"/>
            </a:xfrm>
            <a:custGeom>
              <a:rect b="b" l="l" r="r" t="t"/>
              <a:pathLst>
                <a:path extrusionOk="0" h="3147" w="2627">
                  <a:moveTo>
                    <a:pt x="2443" y="1"/>
                  </a:moveTo>
                  <a:lnTo>
                    <a:pt x="1" y="108"/>
                  </a:lnTo>
                  <a:cubicBezTo>
                    <a:pt x="7" y="690"/>
                    <a:pt x="16" y="1752"/>
                    <a:pt x="29" y="3146"/>
                  </a:cubicBezTo>
                  <a:cubicBezTo>
                    <a:pt x="1484" y="3045"/>
                    <a:pt x="2405" y="2932"/>
                    <a:pt x="2443" y="2803"/>
                  </a:cubicBezTo>
                  <a:cubicBezTo>
                    <a:pt x="2626" y="2144"/>
                    <a:pt x="2443" y="1"/>
                    <a:pt x="2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8"/>
            <p:cNvSpPr/>
            <p:nvPr/>
          </p:nvSpPr>
          <p:spPr>
            <a:xfrm>
              <a:off x="2905350" y="4313925"/>
              <a:ext cx="559725" cy="92325"/>
            </a:xfrm>
            <a:custGeom>
              <a:rect b="b" l="l" r="r" t="t"/>
              <a:pathLst>
                <a:path extrusionOk="0" h="3693" w="22389">
                  <a:moveTo>
                    <a:pt x="22215" y="1"/>
                  </a:moveTo>
                  <a:lnTo>
                    <a:pt x="688" y="988"/>
                  </a:lnTo>
                  <a:cubicBezTo>
                    <a:pt x="688" y="988"/>
                    <a:pt x="120" y="1401"/>
                    <a:pt x="59" y="1797"/>
                  </a:cubicBezTo>
                  <a:cubicBezTo>
                    <a:pt x="0" y="2182"/>
                    <a:pt x="150" y="3693"/>
                    <a:pt x="150" y="3693"/>
                  </a:cubicBezTo>
                  <a:cubicBezTo>
                    <a:pt x="150" y="3693"/>
                    <a:pt x="22041" y="3464"/>
                    <a:pt x="22215" y="2803"/>
                  </a:cubicBezTo>
                  <a:cubicBezTo>
                    <a:pt x="22389" y="2144"/>
                    <a:pt x="22215" y="1"/>
                    <a:pt x="22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8"/>
            <p:cNvSpPr/>
            <p:nvPr/>
          </p:nvSpPr>
          <p:spPr>
            <a:xfrm>
              <a:off x="2906825" y="4313925"/>
              <a:ext cx="555125" cy="44950"/>
            </a:xfrm>
            <a:custGeom>
              <a:rect b="b" l="l" r="r" t="t"/>
              <a:pathLst>
                <a:path extrusionOk="0" h="1798" w="22205">
                  <a:moveTo>
                    <a:pt x="22156" y="1"/>
                  </a:moveTo>
                  <a:lnTo>
                    <a:pt x="629" y="988"/>
                  </a:lnTo>
                  <a:cubicBezTo>
                    <a:pt x="629" y="988"/>
                    <a:pt x="61" y="1401"/>
                    <a:pt x="0" y="1797"/>
                  </a:cubicBezTo>
                  <a:lnTo>
                    <a:pt x="22204" y="743"/>
                  </a:lnTo>
                  <a:cubicBezTo>
                    <a:pt x="22182" y="318"/>
                    <a:pt x="22156" y="1"/>
                    <a:pt x="22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8"/>
            <p:cNvSpPr/>
            <p:nvPr/>
          </p:nvSpPr>
          <p:spPr>
            <a:xfrm>
              <a:off x="2983950" y="4332075"/>
              <a:ext cx="84725" cy="73075"/>
            </a:xfrm>
            <a:custGeom>
              <a:rect b="b" l="l" r="r" t="t"/>
              <a:pathLst>
                <a:path extrusionOk="0" h="2923" w="3389">
                  <a:moveTo>
                    <a:pt x="3234" y="1"/>
                  </a:moveTo>
                  <a:lnTo>
                    <a:pt x="0" y="149"/>
                  </a:lnTo>
                  <a:cubicBezTo>
                    <a:pt x="62" y="1203"/>
                    <a:pt x="128" y="2142"/>
                    <a:pt x="190" y="2923"/>
                  </a:cubicBezTo>
                  <a:cubicBezTo>
                    <a:pt x="1124" y="2909"/>
                    <a:pt x="2213" y="2891"/>
                    <a:pt x="3388" y="2868"/>
                  </a:cubicBezTo>
                  <a:lnTo>
                    <a:pt x="323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8"/>
            <p:cNvSpPr/>
            <p:nvPr/>
          </p:nvSpPr>
          <p:spPr>
            <a:xfrm>
              <a:off x="3113650" y="4326150"/>
              <a:ext cx="83500" cy="76700"/>
            </a:xfrm>
            <a:custGeom>
              <a:rect b="b" l="l" r="r" t="t"/>
              <a:pathLst>
                <a:path extrusionOk="0" h="3068" w="3340">
                  <a:moveTo>
                    <a:pt x="3237" y="0"/>
                  </a:moveTo>
                  <a:lnTo>
                    <a:pt x="0" y="148"/>
                  </a:lnTo>
                  <a:cubicBezTo>
                    <a:pt x="44" y="1259"/>
                    <a:pt x="89" y="2249"/>
                    <a:pt x="141" y="3067"/>
                  </a:cubicBezTo>
                  <a:cubicBezTo>
                    <a:pt x="1186" y="3045"/>
                    <a:pt x="2264" y="3021"/>
                    <a:pt x="3340" y="2992"/>
                  </a:cubicBezTo>
                  <a:lnTo>
                    <a:pt x="323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8"/>
            <p:cNvSpPr/>
            <p:nvPr/>
          </p:nvSpPr>
          <p:spPr>
            <a:xfrm>
              <a:off x="3258225" y="4319475"/>
              <a:ext cx="83550" cy="79600"/>
            </a:xfrm>
            <a:custGeom>
              <a:rect b="b" l="l" r="r" t="t"/>
              <a:pathLst>
                <a:path extrusionOk="0" h="3184" w="3342">
                  <a:moveTo>
                    <a:pt x="3237" y="1"/>
                  </a:moveTo>
                  <a:lnTo>
                    <a:pt x="1" y="151"/>
                  </a:lnTo>
                  <a:cubicBezTo>
                    <a:pt x="45" y="1302"/>
                    <a:pt x="91" y="2329"/>
                    <a:pt x="140" y="3183"/>
                  </a:cubicBezTo>
                  <a:cubicBezTo>
                    <a:pt x="1271" y="3145"/>
                    <a:pt x="2356" y="3105"/>
                    <a:pt x="3342" y="3061"/>
                  </a:cubicBezTo>
                  <a:lnTo>
                    <a:pt x="323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8"/>
            <p:cNvSpPr/>
            <p:nvPr/>
          </p:nvSpPr>
          <p:spPr>
            <a:xfrm>
              <a:off x="3380050" y="4313925"/>
              <a:ext cx="82600" cy="79875"/>
            </a:xfrm>
            <a:custGeom>
              <a:rect b="b" l="l" r="r" t="t"/>
              <a:pathLst>
                <a:path extrusionOk="0" h="3195" w="3304">
                  <a:moveTo>
                    <a:pt x="3227" y="1"/>
                  </a:moveTo>
                  <a:lnTo>
                    <a:pt x="1" y="147"/>
                  </a:lnTo>
                  <a:cubicBezTo>
                    <a:pt x="43" y="1295"/>
                    <a:pt x="90" y="2327"/>
                    <a:pt x="140" y="3195"/>
                  </a:cubicBezTo>
                  <a:cubicBezTo>
                    <a:pt x="1973" y="3088"/>
                    <a:pt x="3184" y="2957"/>
                    <a:pt x="3227" y="2803"/>
                  </a:cubicBezTo>
                  <a:cubicBezTo>
                    <a:pt x="3281" y="2599"/>
                    <a:pt x="3301" y="2254"/>
                    <a:pt x="3304" y="1873"/>
                  </a:cubicBezTo>
                  <a:lnTo>
                    <a:pt x="3253" y="367"/>
                  </a:lnTo>
                  <a:cubicBezTo>
                    <a:pt x="3237" y="144"/>
                    <a:pt x="3227" y="1"/>
                    <a:pt x="3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8"/>
            <p:cNvSpPr/>
            <p:nvPr/>
          </p:nvSpPr>
          <p:spPr>
            <a:xfrm>
              <a:off x="2936125" y="3648300"/>
              <a:ext cx="113100" cy="821625"/>
            </a:xfrm>
            <a:custGeom>
              <a:rect b="b" l="l" r="r" t="t"/>
              <a:pathLst>
                <a:path extrusionOk="0" h="32865" w="4524">
                  <a:moveTo>
                    <a:pt x="1236" y="0"/>
                  </a:moveTo>
                  <a:cubicBezTo>
                    <a:pt x="1231" y="0"/>
                    <a:pt x="1227" y="0"/>
                    <a:pt x="1222" y="1"/>
                  </a:cubicBezTo>
                  <a:cubicBezTo>
                    <a:pt x="734" y="54"/>
                    <a:pt x="0" y="1386"/>
                    <a:pt x="0" y="1386"/>
                  </a:cubicBezTo>
                  <a:cubicBezTo>
                    <a:pt x="0" y="1386"/>
                    <a:pt x="853" y="32535"/>
                    <a:pt x="1557" y="32771"/>
                  </a:cubicBezTo>
                  <a:cubicBezTo>
                    <a:pt x="1761" y="32840"/>
                    <a:pt x="2096" y="32864"/>
                    <a:pt x="2470" y="32864"/>
                  </a:cubicBezTo>
                  <a:cubicBezTo>
                    <a:pt x="3383" y="32864"/>
                    <a:pt x="4524" y="32718"/>
                    <a:pt x="4524" y="32718"/>
                  </a:cubicBezTo>
                  <a:lnTo>
                    <a:pt x="2878" y="2103"/>
                  </a:lnTo>
                  <a:cubicBezTo>
                    <a:pt x="2878" y="2103"/>
                    <a:pt x="1671" y="0"/>
                    <a:pt x="1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8"/>
            <p:cNvSpPr/>
            <p:nvPr/>
          </p:nvSpPr>
          <p:spPr>
            <a:xfrm>
              <a:off x="2941000" y="3701075"/>
              <a:ext cx="3925" cy="152775"/>
            </a:xfrm>
            <a:custGeom>
              <a:rect b="b" l="l" r="r" t="t"/>
              <a:pathLst>
                <a:path extrusionOk="0" h="6111" w="157">
                  <a:moveTo>
                    <a:pt x="53" y="1"/>
                  </a:moveTo>
                  <a:cubicBezTo>
                    <a:pt x="48" y="1"/>
                    <a:pt x="44" y="3"/>
                    <a:pt x="44" y="9"/>
                  </a:cubicBezTo>
                  <a:cubicBezTo>
                    <a:pt x="0" y="2041"/>
                    <a:pt x="91" y="4070"/>
                    <a:pt x="85" y="6102"/>
                  </a:cubicBezTo>
                  <a:cubicBezTo>
                    <a:pt x="85" y="6108"/>
                    <a:pt x="89" y="6110"/>
                    <a:pt x="93" y="6110"/>
                  </a:cubicBezTo>
                  <a:cubicBezTo>
                    <a:pt x="98" y="6110"/>
                    <a:pt x="102" y="6108"/>
                    <a:pt x="102" y="6102"/>
                  </a:cubicBezTo>
                  <a:cubicBezTo>
                    <a:pt x="156" y="4070"/>
                    <a:pt x="43" y="2041"/>
                    <a:pt x="61" y="9"/>
                  </a:cubicBezTo>
                  <a:cubicBezTo>
                    <a:pt x="61" y="3"/>
                    <a:pt x="57" y="1"/>
                    <a:pt x="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8"/>
            <p:cNvSpPr/>
            <p:nvPr/>
          </p:nvSpPr>
          <p:spPr>
            <a:xfrm>
              <a:off x="2966925" y="3648525"/>
              <a:ext cx="82375" cy="819775"/>
            </a:xfrm>
            <a:custGeom>
              <a:rect b="b" l="l" r="r" t="t"/>
              <a:pathLst>
                <a:path extrusionOk="0" h="32791" w="3295">
                  <a:moveTo>
                    <a:pt x="61" y="1"/>
                  </a:moveTo>
                  <a:cubicBezTo>
                    <a:pt x="1" y="207"/>
                    <a:pt x="999" y="1913"/>
                    <a:pt x="1149" y="2365"/>
                  </a:cubicBezTo>
                  <a:lnTo>
                    <a:pt x="2508" y="32790"/>
                  </a:lnTo>
                  <a:cubicBezTo>
                    <a:pt x="2959" y="32753"/>
                    <a:pt x="3295" y="32709"/>
                    <a:pt x="3295" y="32709"/>
                  </a:cubicBezTo>
                  <a:lnTo>
                    <a:pt x="1646" y="2094"/>
                  </a:lnTo>
                  <a:cubicBezTo>
                    <a:pt x="1646" y="2094"/>
                    <a:pt x="638" y="207"/>
                    <a:pt x="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8"/>
            <p:cNvSpPr/>
            <p:nvPr/>
          </p:nvSpPr>
          <p:spPr>
            <a:xfrm>
              <a:off x="2946900" y="3667275"/>
              <a:ext cx="25475" cy="194700"/>
            </a:xfrm>
            <a:custGeom>
              <a:rect b="b" l="l" r="r" t="t"/>
              <a:pathLst>
                <a:path extrusionOk="0" h="7788" w="1019">
                  <a:moveTo>
                    <a:pt x="366" y="0"/>
                  </a:moveTo>
                  <a:cubicBezTo>
                    <a:pt x="362" y="0"/>
                    <a:pt x="358" y="2"/>
                    <a:pt x="356" y="6"/>
                  </a:cubicBezTo>
                  <a:cubicBezTo>
                    <a:pt x="21" y="972"/>
                    <a:pt x="262" y="1647"/>
                    <a:pt x="539" y="2605"/>
                  </a:cubicBezTo>
                  <a:cubicBezTo>
                    <a:pt x="1018" y="4259"/>
                    <a:pt x="867" y="6073"/>
                    <a:pt x="938" y="7772"/>
                  </a:cubicBezTo>
                  <a:cubicBezTo>
                    <a:pt x="938" y="7783"/>
                    <a:pt x="947" y="7788"/>
                    <a:pt x="956" y="7788"/>
                  </a:cubicBezTo>
                  <a:cubicBezTo>
                    <a:pt x="965" y="7788"/>
                    <a:pt x="974" y="7783"/>
                    <a:pt x="974" y="7772"/>
                  </a:cubicBezTo>
                  <a:cubicBezTo>
                    <a:pt x="932" y="6550"/>
                    <a:pt x="950" y="5329"/>
                    <a:pt x="861" y="4110"/>
                  </a:cubicBezTo>
                  <a:cubicBezTo>
                    <a:pt x="761" y="2722"/>
                    <a:pt x="0" y="1395"/>
                    <a:pt x="375" y="9"/>
                  </a:cubicBezTo>
                  <a:cubicBezTo>
                    <a:pt x="376" y="3"/>
                    <a:pt x="371" y="0"/>
                    <a:pt x="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8"/>
            <p:cNvSpPr/>
            <p:nvPr/>
          </p:nvSpPr>
          <p:spPr>
            <a:xfrm>
              <a:off x="2957800" y="3881125"/>
              <a:ext cx="22100" cy="498600"/>
            </a:xfrm>
            <a:custGeom>
              <a:rect b="b" l="l" r="r" t="t"/>
              <a:pathLst>
                <a:path extrusionOk="0" h="19944" w="884">
                  <a:moveTo>
                    <a:pt x="434" y="0"/>
                  </a:moveTo>
                  <a:cubicBezTo>
                    <a:pt x="426" y="0"/>
                    <a:pt x="418" y="5"/>
                    <a:pt x="419" y="15"/>
                  </a:cubicBezTo>
                  <a:cubicBezTo>
                    <a:pt x="423" y="255"/>
                    <a:pt x="425" y="495"/>
                    <a:pt x="423" y="735"/>
                  </a:cubicBezTo>
                  <a:lnTo>
                    <a:pt x="423" y="735"/>
                  </a:lnTo>
                  <a:cubicBezTo>
                    <a:pt x="432" y="495"/>
                    <a:pt x="441" y="255"/>
                    <a:pt x="449" y="15"/>
                  </a:cubicBezTo>
                  <a:cubicBezTo>
                    <a:pt x="450" y="5"/>
                    <a:pt x="442" y="0"/>
                    <a:pt x="434" y="0"/>
                  </a:cubicBezTo>
                  <a:close/>
                  <a:moveTo>
                    <a:pt x="423" y="735"/>
                  </a:moveTo>
                  <a:cubicBezTo>
                    <a:pt x="380" y="1900"/>
                    <a:pt x="333" y="3071"/>
                    <a:pt x="338" y="4237"/>
                  </a:cubicBezTo>
                  <a:lnTo>
                    <a:pt x="338" y="4237"/>
                  </a:lnTo>
                  <a:cubicBezTo>
                    <a:pt x="356" y="3069"/>
                    <a:pt x="418" y="1902"/>
                    <a:pt x="423" y="735"/>
                  </a:cubicBezTo>
                  <a:close/>
                  <a:moveTo>
                    <a:pt x="338" y="4237"/>
                  </a:moveTo>
                  <a:cubicBezTo>
                    <a:pt x="334" y="4515"/>
                    <a:pt x="332" y="4793"/>
                    <a:pt x="334" y="5071"/>
                  </a:cubicBezTo>
                  <a:cubicBezTo>
                    <a:pt x="345" y="6765"/>
                    <a:pt x="764" y="8394"/>
                    <a:pt x="842" y="10079"/>
                  </a:cubicBezTo>
                  <a:cubicBezTo>
                    <a:pt x="863" y="10516"/>
                    <a:pt x="855" y="10956"/>
                    <a:pt x="828" y="11397"/>
                  </a:cubicBezTo>
                  <a:lnTo>
                    <a:pt x="828" y="11397"/>
                  </a:lnTo>
                  <a:cubicBezTo>
                    <a:pt x="863" y="10953"/>
                    <a:pt x="884" y="10513"/>
                    <a:pt x="882" y="10079"/>
                  </a:cubicBezTo>
                  <a:cubicBezTo>
                    <a:pt x="873" y="8401"/>
                    <a:pt x="405" y="6754"/>
                    <a:pt x="352" y="5071"/>
                  </a:cubicBezTo>
                  <a:cubicBezTo>
                    <a:pt x="344" y="4793"/>
                    <a:pt x="340" y="4515"/>
                    <a:pt x="338" y="4237"/>
                  </a:cubicBezTo>
                  <a:close/>
                  <a:moveTo>
                    <a:pt x="828" y="11397"/>
                  </a:moveTo>
                  <a:cubicBezTo>
                    <a:pt x="757" y="12305"/>
                    <a:pt x="626" y="13228"/>
                    <a:pt x="509" y="14153"/>
                  </a:cubicBezTo>
                  <a:lnTo>
                    <a:pt x="509" y="14153"/>
                  </a:lnTo>
                  <a:cubicBezTo>
                    <a:pt x="637" y="13232"/>
                    <a:pt x="773" y="12311"/>
                    <a:pt x="828" y="11397"/>
                  </a:cubicBezTo>
                  <a:close/>
                  <a:moveTo>
                    <a:pt x="509" y="14153"/>
                  </a:moveTo>
                  <a:cubicBezTo>
                    <a:pt x="238" y="16102"/>
                    <a:pt x="1" y="18052"/>
                    <a:pt x="629" y="19932"/>
                  </a:cubicBezTo>
                  <a:cubicBezTo>
                    <a:pt x="632" y="19940"/>
                    <a:pt x="639" y="19944"/>
                    <a:pt x="645" y="19944"/>
                  </a:cubicBezTo>
                  <a:cubicBezTo>
                    <a:pt x="656" y="19944"/>
                    <a:pt x="667" y="19935"/>
                    <a:pt x="662" y="19923"/>
                  </a:cubicBezTo>
                  <a:cubicBezTo>
                    <a:pt x="79" y="18079"/>
                    <a:pt x="262" y="16112"/>
                    <a:pt x="509" y="1415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8"/>
            <p:cNvSpPr/>
            <p:nvPr/>
          </p:nvSpPr>
          <p:spPr>
            <a:xfrm>
              <a:off x="2970250" y="4379850"/>
              <a:ext cx="16700" cy="72200"/>
            </a:xfrm>
            <a:custGeom>
              <a:rect b="b" l="l" r="r" t="t"/>
              <a:pathLst>
                <a:path extrusionOk="0" h="2888" w="668">
                  <a:moveTo>
                    <a:pt x="21" y="1"/>
                  </a:moveTo>
                  <a:cubicBezTo>
                    <a:pt x="11" y="1"/>
                    <a:pt x="0" y="8"/>
                    <a:pt x="4" y="21"/>
                  </a:cubicBezTo>
                  <a:cubicBezTo>
                    <a:pt x="163" y="634"/>
                    <a:pt x="276" y="1239"/>
                    <a:pt x="322" y="1868"/>
                  </a:cubicBezTo>
                  <a:cubicBezTo>
                    <a:pt x="349" y="2234"/>
                    <a:pt x="326" y="2577"/>
                    <a:pt x="579" y="2873"/>
                  </a:cubicBezTo>
                  <a:cubicBezTo>
                    <a:pt x="587" y="2883"/>
                    <a:pt x="597" y="2887"/>
                    <a:pt x="607" y="2887"/>
                  </a:cubicBezTo>
                  <a:cubicBezTo>
                    <a:pt x="637" y="2887"/>
                    <a:pt x="667" y="2853"/>
                    <a:pt x="648" y="2824"/>
                  </a:cubicBezTo>
                  <a:cubicBezTo>
                    <a:pt x="384" y="2380"/>
                    <a:pt x="424" y="1833"/>
                    <a:pt x="358" y="1341"/>
                  </a:cubicBezTo>
                  <a:cubicBezTo>
                    <a:pt x="296" y="891"/>
                    <a:pt x="167" y="449"/>
                    <a:pt x="39" y="12"/>
                  </a:cubicBezTo>
                  <a:cubicBezTo>
                    <a:pt x="36" y="4"/>
                    <a:pt x="29"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8"/>
            <p:cNvSpPr/>
            <p:nvPr/>
          </p:nvSpPr>
          <p:spPr>
            <a:xfrm>
              <a:off x="2973675" y="3984775"/>
              <a:ext cx="31500" cy="475575"/>
            </a:xfrm>
            <a:custGeom>
              <a:rect b="b" l="l" r="r" t="t"/>
              <a:pathLst>
                <a:path extrusionOk="0" h="19023" w="1260">
                  <a:moveTo>
                    <a:pt x="9" y="1"/>
                  </a:moveTo>
                  <a:cubicBezTo>
                    <a:pt x="4" y="1"/>
                    <a:pt x="0" y="4"/>
                    <a:pt x="2" y="10"/>
                  </a:cubicBezTo>
                  <a:cubicBezTo>
                    <a:pt x="110" y="3136"/>
                    <a:pt x="451" y="6225"/>
                    <a:pt x="490" y="9358"/>
                  </a:cubicBezTo>
                  <a:cubicBezTo>
                    <a:pt x="531" y="12578"/>
                    <a:pt x="965" y="15785"/>
                    <a:pt x="752" y="19006"/>
                  </a:cubicBezTo>
                  <a:cubicBezTo>
                    <a:pt x="751" y="19017"/>
                    <a:pt x="760" y="19022"/>
                    <a:pt x="769" y="19022"/>
                  </a:cubicBezTo>
                  <a:cubicBezTo>
                    <a:pt x="777" y="19022"/>
                    <a:pt x="787" y="19017"/>
                    <a:pt x="787" y="19006"/>
                  </a:cubicBezTo>
                  <a:cubicBezTo>
                    <a:pt x="1260" y="12693"/>
                    <a:pt x="290" y="6303"/>
                    <a:pt x="18" y="10"/>
                  </a:cubicBezTo>
                  <a:cubicBezTo>
                    <a:pt x="18" y="4"/>
                    <a:pt x="13"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8"/>
            <p:cNvSpPr/>
            <p:nvPr/>
          </p:nvSpPr>
          <p:spPr>
            <a:xfrm>
              <a:off x="2971325" y="3698925"/>
              <a:ext cx="51375" cy="628800"/>
            </a:xfrm>
            <a:custGeom>
              <a:rect b="b" l="l" r="r" t="t"/>
              <a:pathLst>
                <a:path extrusionOk="0" h="25152" w="2055">
                  <a:moveTo>
                    <a:pt x="21" y="1"/>
                  </a:moveTo>
                  <a:cubicBezTo>
                    <a:pt x="10" y="1"/>
                    <a:pt x="0" y="8"/>
                    <a:pt x="5" y="19"/>
                  </a:cubicBezTo>
                  <a:cubicBezTo>
                    <a:pt x="86" y="237"/>
                    <a:pt x="157" y="457"/>
                    <a:pt x="220" y="679"/>
                  </a:cubicBezTo>
                  <a:lnTo>
                    <a:pt x="220" y="679"/>
                  </a:lnTo>
                  <a:cubicBezTo>
                    <a:pt x="166" y="456"/>
                    <a:pt x="105" y="233"/>
                    <a:pt x="37" y="10"/>
                  </a:cubicBezTo>
                  <a:cubicBezTo>
                    <a:pt x="34" y="4"/>
                    <a:pt x="27" y="1"/>
                    <a:pt x="21" y="1"/>
                  </a:cubicBezTo>
                  <a:close/>
                  <a:moveTo>
                    <a:pt x="220" y="679"/>
                  </a:moveTo>
                  <a:lnTo>
                    <a:pt x="220" y="679"/>
                  </a:lnTo>
                  <a:cubicBezTo>
                    <a:pt x="558" y="2085"/>
                    <a:pt x="617" y="3484"/>
                    <a:pt x="699" y="4920"/>
                  </a:cubicBezTo>
                  <a:lnTo>
                    <a:pt x="699" y="4920"/>
                  </a:lnTo>
                  <a:cubicBezTo>
                    <a:pt x="648" y="3492"/>
                    <a:pt x="607" y="2058"/>
                    <a:pt x="220" y="679"/>
                  </a:cubicBezTo>
                  <a:close/>
                  <a:moveTo>
                    <a:pt x="699" y="4920"/>
                  </a:moveTo>
                  <a:cubicBezTo>
                    <a:pt x="709" y="5209"/>
                    <a:pt x="720" y="5498"/>
                    <a:pt x="734" y="5786"/>
                  </a:cubicBezTo>
                  <a:cubicBezTo>
                    <a:pt x="837" y="7914"/>
                    <a:pt x="930" y="10028"/>
                    <a:pt x="929" y="12161"/>
                  </a:cubicBezTo>
                  <a:cubicBezTo>
                    <a:pt x="926" y="14355"/>
                    <a:pt x="876" y="16542"/>
                    <a:pt x="1071" y="18732"/>
                  </a:cubicBezTo>
                  <a:cubicBezTo>
                    <a:pt x="1262" y="20885"/>
                    <a:pt x="1926" y="22984"/>
                    <a:pt x="2038" y="25142"/>
                  </a:cubicBezTo>
                  <a:cubicBezTo>
                    <a:pt x="2038" y="25148"/>
                    <a:pt x="2042" y="25151"/>
                    <a:pt x="2046" y="25151"/>
                  </a:cubicBezTo>
                  <a:cubicBezTo>
                    <a:pt x="2051" y="25151"/>
                    <a:pt x="2055" y="25148"/>
                    <a:pt x="2054" y="25142"/>
                  </a:cubicBezTo>
                  <a:cubicBezTo>
                    <a:pt x="1962" y="22985"/>
                    <a:pt x="1352" y="20876"/>
                    <a:pt x="1116" y="18732"/>
                  </a:cubicBezTo>
                  <a:cubicBezTo>
                    <a:pt x="878" y="16555"/>
                    <a:pt x="967" y="14346"/>
                    <a:pt x="968" y="12161"/>
                  </a:cubicBezTo>
                  <a:cubicBezTo>
                    <a:pt x="971" y="10030"/>
                    <a:pt x="905" y="7912"/>
                    <a:pt x="754" y="5786"/>
                  </a:cubicBezTo>
                  <a:cubicBezTo>
                    <a:pt x="733" y="5496"/>
                    <a:pt x="715" y="5207"/>
                    <a:pt x="699" y="492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8"/>
            <p:cNvSpPr/>
            <p:nvPr/>
          </p:nvSpPr>
          <p:spPr>
            <a:xfrm>
              <a:off x="3020825" y="4336075"/>
              <a:ext cx="1075" cy="800"/>
            </a:xfrm>
            <a:custGeom>
              <a:rect b="b" l="l" r="r" t="t"/>
              <a:pathLst>
                <a:path extrusionOk="0" h="32" w="43">
                  <a:moveTo>
                    <a:pt x="21" y="1"/>
                  </a:moveTo>
                  <a:cubicBezTo>
                    <a:pt x="0" y="1"/>
                    <a:pt x="0" y="31"/>
                    <a:pt x="21" y="31"/>
                  </a:cubicBezTo>
                  <a:cubicBezTo>
                    <a:pt x="42" y="31"/>
                    <a:pt x="42"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8"/>
            <p:cNvSpPr/>
            <p:nvPr/>
          </p:nvSpPr>
          <p:spPr>
            <a:xfrm>
              <a:off x="3019525" y="4349200"/>
              <a:ext cx="7200" cy="100600"/>
            </a:xfrm>
            <a:custGeom>
              <a:rect b="b" l="l" r="r" t="t"/>
              <a:pathLst>
                <a:path extrusionOk="0" h="4024" w="288">
                  <a:moveTo>
                    <a:pt x="116" y="0"/>
                  </a:moveTo>
                  <a:cubicBezTo>
                    <a:pt x="111" y="0"/>
                    <a:pt x="107" y="3"/>
                    <a:pt x="107" y="8"/>
                  </a:cubicBezTo>
                  <a:cubicBezTo>
                    <a:pt x="82" y="1324"/>
                    <a:pt x="1" y="2638"/>
                    <a:pt x="120" y="3951"/>
                  </a:cubicBezTo>
                  <a:cubicBezTo>
                    <a:pt x="125" y="4000"/>
                    <a:pt x="167" y="4023"/>
                    <a:pt x="207" y="4023"/>
                  </a:cubicBezTo>
                  <a:cubicBezTo>
                    <a:pt x="249" y="4023"/>
                    <a:pt x="287" y="3999"/>
                    <a:pt x="280" y="3951"/>
                  </a:cubicBezTo>
                  <a:cubicBezTo>
                    <a:pt x="102" y="2640"/>
                    <a:pt x="140" y="1327"/>
                    <a:pt x="126" y="8"/>
                  </a:cubicBezTo>
                  <a:cubicBezTo>
                    <a:pt x="125" y="3"/>
                    <a:pt x="121" y="0"/>
                    <a:pt x="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8"/>
            <p:cNvSpPr/>
            <p:nvPr/>
          </p:nvSpPr>
          <p:spPr>
            <a:xfrm>
              <a:off x="2991550" y="4292250"/>
              <a:ext cx="26125" cy="85200"/>
            </a:xfrm>
            <a:custGeom>
              <a:rect b="b" l="l" r="r" t="t"/>
              <a:pathLst>
                <a:path extrusionOk="0" h="3408" w="1045">
                  <a:moveTo>
                    <a:pt x="559" y="0"/>
                  </a:moveTo>
                  <a:cubicBezTo>
                    <a:pt x="553" y="0"/>
                    <a:pt x="548" y="3"/>
                    <a:pt x="545" y="9"/>
                  </a:cubicBezTo>
                  <a:cubicBezTo>
                    <a:pt x="0" y="983"/>
                    <a:pt x="44" y="2315"/>
                    <a:pt x="391" y="3344"/>
                  </a:cubicBezTo>
                  <a:cubicBezTo>
                    <a:pt x="403" y="3379"/>
                    <a:pt x="444" y="3407"/>
                    <a:pt x="484" y="3407"/>
                  </a:cubicBezTo>
                  <a:cubicBezTo>
                    <a:pt x="505" y="3407"/>
                    <a:pt x="525" y="3400"/>
                    <a:pt x="540" y="3381"/>
                  </a:cubicBezTo>
                  <a:cubicBezTo>
                    <a:pt x="996" y="2829"/>
                    <a:pt x="1044" y="1610"/>
                    <a:pt x="835" y="967"/>
                  </a:cubicBezTo>
                  <a:cubicBezTo>
                    <a:pt x="832" y="958"/>
                    <a:pt x="823" y="953"/>
                    <a:pt x="814" y="953"/>
                  </a:cubicBezTo>
                  <a:cubicBezTo>
                    <a:pt x="807" y="953"/>
                    <a:pt x="800" y="956"/>
                    <a:pt x="794" y="961"/>
                  </a:cubicBezTo>
                  <a:cubicBezTo>
                    <a:pt x="575" y="1262"/>
                    <a:pt x="533" y="1585"/>
                    <a:pt x="586" y="1943"/>
                  </a:cubicBezTo>
                  <a:cubicBezTo>
                    <a:pt x="590" y="1972"/>
                    <a:pt x="613" y="1984"/>
                    <a:pt x="638" y="1984"/>
                  </a:cubicBezTo>
                  <a:cubicBezTo>
                    <a:pt x="675" y="1984"/>
                    <a:pt x="717" y="1955"/>
                    <a:pt x="705" y="1910"/>
                  </a:cubicBezTo>
                  <a:cubicBezTo>
                    <a:pt x="663" y="1750"/>
                    <a:pt x="742" y="1104"/>
                    <a:pt x="802" y="1104"/>
                  </a:cubicBezTo>
                  <a:cubicBezTo>
                    <a:pt x="817" y="1104"/>
                    <a:pt x="831" y="1148"/>
                    <a:pt x="841" y="1255"/>
                  </a:cubicBezTo>
                  <a:cubicBezTo>
                    <a:pt x="861" y="1436"/>
                    <a:pt x="846" y="1621"/>
                    <a:pt x="831" y="1802"/>
                  </a:cubicBezTo>
                  <a:cubicBezTo>
                    <a:pt x="811" y="2056"/>
                    <a:pt x="764" y="2306"/>
                    <a:pt x="710" y="2553"/>
                  </a:cubicBezTo>
                  <a:cubicBezTo>
                    <a:pt x="680" y="2693"/>
                    <a:pt x="484" y="3060"/>
                    <a:pt x="520" y="3170"/>
                  </a:cubicBezTo>
                  <a:lnTo>
                    <a:pt x="520" y="3170"/>
                  </a:lnTo>
                  <a:cubicBezTo>
                    <a:pt x="212" y="2253"/>
                    <a:pt x="224" y="922"/>
                    <a:pt x="580" y="19"/>
                  </a:cubicBezTo>
                  <a:cubicBezTo>
                    <a:pt x="582" y="8"/>
                    <a:pt x="570" y="0"/>
                    <a:pt x="5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8"/>
            <p:cNvSpPr/>
            <p:nvPr/>
          </p:nvSpPr>
          <p:spPr>
            <a:xfrm>
              <a:off x="2977675" y="4279300"/>
              <a:ext cx="5875" cy="79275"/>
            </a:xfrm>
            <a:custGeom>
              <a:rect b="b" l="l" r="r" t="t"/>
              <a:pathLst>
                <a:path extrusionOk="0" h="3171" w="235">
                  <a:moveTo>
                    <a:pt x="20" y="0"/>
                  </a:moveTo>
                  <a:cubicBezTo>
                    <a:pt x="10" y="0"/>
                    <a:pt x="0" y="6"/>
                    <a:pt x="0" y="17"/>
                  </a:cubicBezTo>
                  <a:cubicBezTo>
                    <a:pt x="102" y="1068"/>
                    <a:pt x="205" y="2107"/>
                    <a:pt x="93" y="3161"/>
                  </a:cubicBezTo>
                  <a:cubicBezTo>
                    <a:pt x="93" y="3168"/>
                    <a:pt x="97" y="3171"/>
                    <a:pt x="102" y="3171"/>
                  </a:cubicBezTo>
                  <a:cubicBezTo>
                    <a:pt x="106" y="3171"/>
                    <a:pt x="111" y="3168"/>
                    <a:pt x="112" y="3163"/>
                  </a:cubicBezTo>
                  <a:cubicBezTo>
                    <a:pt x="235" y="2116"/>
                    <a:pt x="189" y="1053"/>
                    <a:pt x="37" y="12"/>
                  </a:cubicBezTo>
                  <a:cubicBezTo>
                    <a:pt x="35" y="4"/>
                    <a:pt x="28" y="0"/>
                    <a:pt x="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8"/>
            <p:cNvSpPr/>
            <p:nvPr/>
          </p:nvSpPr>
          <p:spPr>
            <a:xfrm>
              <a:off x="2950275" y="4030450"/>
              <a:ext cx="18600" cy="171825"/>
            </a:xfrm>
            <a:custGeom>
              <a:rect b="b" l="l" r="r" t="t"/>
              <a:pathLst>
                <a:path extrusionOk="0" h="6873" w="744">
                  <a:moveTo>
                    <a:pt x="17" y="1"/>
                  </a:moveTo>
                  <a:cubicBezTo>
                    <a:pt x="9" y="1"/>
                    <a:pt x="1" y="5"/>
                    <a:pt x="1" y="15"/>
                  </a:cubicBezTo>
                  <a:cubicBezTo>
                    <a:pt x="29" y="229"/>
                    <a:pt x="58" y="443"/>
                    <a:pt x="87" y="658"/>
                  </a:cubicBezTo>
                  <a:lnTo>
                    <a:pt x="87" y="658"/>
                  </a:lnTo>
                  <a:cubicBezTo>
                    <a:pt x="66" y="444"/>
                    <a:pt x="48" y="229"/>
                    <a:pt x="33" y="15"/>
                  </a:cubicBezTo>
                  <a:cubicBezTo>
                    <a:pt x="33" y="5"/>
                    <a:pt x="25" y="1"/>
                    <a:pt x="17" y="1"/>
                  </a:cubicBezTo>
                  <a:close/>
                  <a:moveTo>
                    <a:pt x="87" y="658"/>
                  </a:moveTo>
                  <a:cubicBezTo>
                    <a:pt x="233" y="2215"/>
                    <a:pt x="490" y="3760"/>
                    <a:pt x="639" y="5318"/>
                  </a:cubicBezTo>
                  <a:lnTo>
                    <a:pt x="639" y="5318"/>
                  </a:lnTo>
                  <a:cubicBezTo>
                    <a:pt x="515" y="3760"/>
                    <a:pt x="294" y="2207"/>
                    <a:pt x="87" y="658"/>
                  </a:cubicBezTo>
                  <a:close/>
                  <a:moveTo>
                    <a:pt x="639" y="5318"/>
                  </a:moveTo>
                  <a:lnTo>
                    <a:pt x="639" y="5318"/>
                  </a:lnTo>
                  <a:cubicBezTo>
                    <a:pt x="680" y="5833"/>
                    <a:pt x="710" y="6348"/>
                    <a:pt x="726" y="6864"/>
                  </a:cubicBezTo>
                  <a:cubicBezTo>
                    <a:pt x="726" y="6870"/>
                    <a:pt x="730" y="6872"/>
                    <a:pt x="735" y="6872"/>
                  </a:cubicBezTo>
                  <a:cubicBezTo>
                    <a:pt x="739" y="6872"/>
                    <a:pt x="743" y="6870"/>
                    <a:pt x="742" y="6864"/>
                  </a:cubicBezTo>
                  <a:cubicBezTo>
                    <a:pt x="725" y="6347"/>
                    <a:pt x="688" y="5832"/>
                    <a:pt x="639" y="531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8"/>
            <p:cNvSpPr/>
            <p:nvPr/>
          </p:nvSpPr>
          <p:spPr>
            <a:xfrm>
              <a:off x="3079000" y="3647225"/>
              <a:ext cx="97625" cy="822125"/>
            </a:xfrm>
            <a:custGeom>
              <a:rect b="b" l="l" r="r" t="t"/>
              <a:pathLst>
                <a:path extrusionOk="0" h="32885" w="3905">
                  <a:moveTo>
                    <a:pt x="1260" y="1"/>
                  </a:moveTo>
                  <a:cubicBezTo>
                    <a:pt x="1256" y="1"/>
                    <a:pt x="1252" y="1"/>
                    <a:pt x="1249" y="1"/>
                  </a:cubicBezTo>
                  <a:cubicBezTo>
                    <a:pt x="758" y="45"/>
                    <a:pt x="1" y="1367"/>
                    <a:pt x="1" y="1367"/>
                  </a:cubicBezTo>
                  <a:cubicBezTo>
                    <a:pt x="1" y="1367"/>
                    <a:pt x="237" y="32525"/>
                    <a:pt x="937" y="32774"/>
                  </a:cubicBezTo>
                  <a:cubicBezTo>
                    <a:pt x="1169" y="32857"/>
                    <a:pt x="1577" y="32885"/>
                    <a:pt x="2016" y="32885"/>
                  </a:cubicBezTo>
                  <a:cubicBezTo>
                    <a:pt x="2895" y="32885"/>
                    <a:pt x="3904" y="32774"/>
                    <a:pt x="3904" y="32774"/>
                  </a:cubicBezTo>
                  <a:lnTo>
                    <a:pt x="2861" y="2134"/>
                  </a:lnTo>
                  <a:cubicBezTo>
                    <a:pt x="2861" y="2134"/>
                    <a:pt x="1691" y="1"/>
                    <a:pt x="1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8"/>
            <p:cNvSpPr/>
            <p:nvPr/>
          </p:nvSpPr>
          <p:spPr>
            <a:xfrm>
              <a:off x="3110350" y="3647600"/>
              <a:ext cx="66275" cy="820700"/>
            </a:xfrm>
            <a:custGeom>
              <a:rect b="b" l="l" r="r" t="t"/>
              <a:pathLst>
                <a:path extrusionOk="0" h="32828" w="2651">
                  <a:moveTo>
                    <a:pt x="64" y="0"/>
                  </a:moveTo>
                  <a:lnTo>
                    <a:pt x="64" y="0"/>
                  </a:lnTo>
                  <a:cubicBezTo>
                    <a:pt x="1" y="204"/>
                    <a:pt x="964" y="1927"/>
                    <a:pt x="1105" y="2382"/>
                  </a:cubicBezTo>
                  <a:lnTo>
                    <a:pt x="1862" y="32827"/>
                  </a:lnTo>
                  <a:cubicBezTo>
                    <a:pt x="2315" y="32796"/>
                    <a:pt x="2650" y="32758"/>
                    <a:pt x="2650" y="32758"/>
                  </a:cubicBezTo>
                  <a:lnTo>
                    <a:pt x="1607" y="2119"/>
                  </a:lnTo>
                  <a:cubicBezTo>
                    <a:pt x="1607" y="2119"/>
                    <a:pt x="637" y="216"/>
                    <a:pt x="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8"/>
            <p:cNvSpPr/>
            <p:nvPr/>
          </p:nvSpPr>
          <p:spPr>
            <a:xfrm>
              <a:off x="3098925" y="3664075"/>
              <a:ext cx="34100" cy="668850"/>
            </a:xfrm>
            <a:custGeom>
              <a:rect b="b" l="l" r="r" t="t"/>
              <a:pathLst>
                <a:path extrusionOk="0" h="26754" w="1364">
                  <a:moveTo>
                    <a:pt x="17" y="1"/>
                  </a:moveTo>
                  <a:cubicBezTo>
                    <a:pt x="8" y="1"/>
                    <a:pt x="0" y="6"/>
                    <a:pt x="1" y="16"/>
                  </a:cubicBezTo>
                  <a:cubicBezTo>
                    <a:pt x="38" y="481"/>
                    <a:pt x="83" y="946"/>
                    <a:pt x="132" y="1410"/>
                  </a:cubicBezTo>
                  <a:lnTo>
                    <a:pt x="132" y="1410"/>
                  </a:lnTo>
                  <a:cubicBezTo>
                    <a:pt x="90" y="947"/>
                    <a:pt x="56" y="482"/>
                    <a:pt x="33" y="16"/>
                  </a:cubicBezTo>
                  <a:cubicBezTo>
                    <a:pt x="33" y="6"/>
                    <a:pt x="25" y="1"/>
                    <a:pt x="17" y="1"/>
                  </a:cubicBezTo>
                  <a:close/>
                  <a:moveTo>
                    <a:pt x="132" y="1410"/>
                  </a:moveTo>
                  <a:cubicBezTo>
                    <a:pt x="236" y="2540"/>
                    <a:pt x="387" y="3661"/>
                    <a:pt x="543" y="4779"/>
                  </a:cubicBezTo>
                  <a:lnTo>
                    <a:pt x="543" y="4779"/>
                  </a:lnTo>
                  <a:cubicBezTo>
                    <a:pt x="400" y="3658"/>
                    <a:pt x="252" y="2536"/>
                    <a:pt x="132" y="1410"/>
                  </a:cubicBezTo>
                  <a:close/>
                  <a:moveTo>
                    <a:pt x="543" y="4779"/>
                  </a:moveTo>
                  <a:cubicBezTo>
                    <a:pt x="908" y="7639"/>
                    <a:pt x="1240" y="10492"/>
                    <a:pt x="988" y="13398"/>
                  </a:cubicBezTo>
                  <a:cubicBezTo>
                    <a:pt x="802" y="15539"/>
                    <a:pt x="467" y="17663"/>
                    <a:pt x="324" y="19809"/>
                  </a:cubicBezTo>
                  <a:cubicBezTo>
                    <a:pt x="172" y="22149"/>
                    <a:pt x="595" y="24416"/>
                    <a:pt x="801" y="26737"/>
                  </a:cubicBezTo>
                  <a:cubicBezTo>
                    <a:pt x="802" y="26748"/>
                    <a:pt x="811" y="26753"/>
                    <a:pt x="820" y="26753"/>
                  </a:cubicBezTo>
                  <a:cubicBezTo>
                    <a:pt x="829" y="26753"/>
                    <a:pt x="838" y="26748"/>
                    <a:pt x="837" y="26737"/>
                  </a:cubicBezTo>
                  <a:cubicBezTo>
                    <a:pt x="666" y="24614"/>
                    <a:pt x="353" y="22527"/>
                    <a:pt x="402" y="20391"/>
                  </a:cubicBezTo>
                  <a:cubicBezTo>
                    <a:pt x="455" y="18051"/>
                    <a:pt x="854" y="15725"/>
                    <a:pt x="1079" y="13398"/>
                  </a:cubicBezTo>
                  <a:cubicBezTo>
                    <a:pt x="1364" y="10465"/>
                    <a:pt x="940" y="7631"/>
                    <a:pt x="543" y="477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8"/>
            <p:cNvSpPr/>
            <p:nvPr/>
          </p:nvSpPr>
          <p:spPr>
            <a:xfrm>
              <a:off x="3117200" y="4345225"/>
              <a:ext cx="2250" cy="77925"/>
            </a:xfrm>
            <a:custGeom>
              <a:rect b="b" l="l" r="r" t="t"/>
              <a:pathLst>
                <a:path extrusionOk="0" h="3117" w="90">
                  <a:moveTo>
                    <a:pt x="45" y="1"/>
                  </a:moveTo>
                  <a:cubicBezTo>
                    <a:pt x="41" y="1"/>
                    <a:pt x="37" y="3"/>
                    <a:pt x="37" y="9"/>
                  </a:cubicBezTo>
                  <a:cubicBezTo>
                    <a:pt x="25" y="1032"/>
                    <a:pt x="11" y="2053"/>
                    <a:pt x="0" y="3076"/>
                  </a:cubicBezTo>
                  <a:cubicBezTo>
                    <a:pt x="0" y="3103"/>
                    <a:pt x="23" y="3117"/>
                    <a:pt x="45" y="3117"/>
                  </a:cubicBezTo>
                  <a:cubicBezTo>
                    <a:pt x="67" y="3117"/>
                    <a:pt x="90" y="3103"/>
                    <a:pt x="90" y="3076"/>
                  </a:cubicBezTo>
                  <a:cubicBezTo>
                    <a:pt x="77" y="2053"/>
                    <a:pt x="64" y="1032"/>
                    <a:pt x="53" y="9"/>
                  </a:cubicBezTo>
                  <a:cubicBezTo>
                    <a:pt x="54" y="3"/>
                    <a:pt x="50" y="1"/>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8"/>
            <p:cNvSpPr/>
            <p:nvPr/>
          </p:nvSpPr>
          <p:spPr>
            <a:xfrm>
              <a:off x="3116050" y="4030475"/>
              <a:ext cx="40775" cy="428900"/>
            </a:xfrm>
            <a:custGeom>
              <a:rect b="b" l="l" r="r" t="t"/>
              <a:pathLst>
                <a:path extrusionOk="0" h="17156" w="1631">
                  <a:moveTo>
                    <a:pt x="809" y="0"/>
                  </a:moveTo>
                  <a:cubicBezTo>
                    <a:pt x="801" y="0"/>
                    <a:pt x="793" y="5"/>
                    <a:pt x="793" y="15"/>
                  </a:cubicBezTo>
                  <a:cubicBezTo>
                    <a:pt x="751" y="5678"/>
                    <a:pt x="1" y="11605"/>
                    <a:pt x="1592" y="17143"/>
                  </a:cubicBezTo>
                  <a:cubicBezTo>
                    <a:pt x="1594" y="17152"/>
                    <a:pt x="1601" y="17155"/>
                    <a:pt x="1608" y="17155"/>
                  </a:cubicBezTo>
                  <a:cubicBezTo>
                    <a:pt x="1619" y="17155"/>
                    <a:pt x="1630" y="17147"/>
                    <a:pt x="1627" y="17134"/>
                  </a:cubicBezTo>
                  <a:cubicBezTo>
                    <a:pt x="840" y="14398"/>
                    <a:pt x="765" y="11597"/>
                    <a:pt x="736" y="8780"/>
                  </a:cubicBezTo>
                  <a:cubicBezTo>
                    <a:pt x="707" y="5865"/>
                    <a:pt x="718" y="2930"/>
                    <a:pt x="825" y="15"/>
                  </a:cubicBezTo>
                  <a:cubicBezTo>
                    <a:pt x="825" y="5"/>
                    <a:pt x="817" y="0"/>
                    <a:pt x="8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8"/>
            <p:cNvSpPr/>
            <p:nvPr/>
          </p:nvSpPr>
          <p:spPr>
            <a:xfrm>
              <a:off x="3092125" y="3823525"/>
              <a:ext cx="7125" cy="310250"/>
            </a:xfrm>
            <a:custGeom>
              <a:rect b="b" l="l" r="r" t="t"/>
              <a:pathLst>
                <a:path extrusionOk="0" h="12410" w="285">
                  <a:moveTo>
                    <a:pt x="247" y="0"/>
                  </a:moveTo>
                  <a:cubicBezTo>
                    <a:pt x="243" y="0"/>
                    <a:pt x="238" y="3"/>
                    <a:pt x="238" y="9"/>
                  </a:cubicBezTo>
                  <a:cubicBezTo>
                    <a:pt x="262" y="4138"/>
                    <a:pt x="1" y="8266"/>
                    <a:pt x="187" y="12395"/>
                  </a:cubicBezTo>
                  <a:cubicBezTo>
                    <a:pt x="187" y="12405"/>
                    <a:pt x="196" y="12410"/>
                    <a:pt x="205" y="12410"/>
                  </a:cubicBezTo>
                  <a:cubicBezTo>
                    <a:pt x="214" y="12410"/>
                    <a:pt x="223" y="12405"/>
                    <a:pt x="223" y="12395"/>
                  </a:cubicBezTo>
                  <a:cubicBezTo>
                    <a:pt x="34" y="8266"/>
                    <a:pt x="285" y="4138"/>
                    <a:pt x="256" y="9"/>
                  </a:cubicBezTo>
                  <a:cubicBezTo>
                    <a:pt x="256" y="3"/>
                    <a:pt x="252" y="0"/>
                    <a:pt x="2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8"/>
            <p:cNvSpPr/>
            <p:nvPr/>
          </p:nvSpPr>
          <p:spPr>
            <a:xfrm>
              <a:off x="3100000" y="3919525"/>
              <a:ext cx="28450" cy="72500"/>
            </a:xfrm>
            <a:custGeom>
              <a:rect b="b" l="l" r="r" t="t"/>
              <a:pathLst>
                <a:path extrusionOk="0" h="2900" w="1138">
                  <a:moveTo>
                    <a:pt x="312" y="1"/>
                  </a:moveTo>
                  <a:cubicBezTo>
                    <a:pt x="298" y="1"/>
                    <a:pt x="283" y="9"/>
                    <a:pt x="278" y="25"/>
                  </a:cubicBezTo>
                  <a:cubicBezTo>
                    <a:pt x="0" y="935"/>
                    <a:pt x="138" y="2010"/>
                    <a:pt x="576" y="2860"/>
                  </a:cubicBezTo>
                  <a:cubicBezTo>
                    <a:pt x="590" y="2886"/>
                    <a:pt x="620" y="2900"/>
                    <a:pt x="650" y="2900"/>
                  </a:cubicBezTo>
                  <a:cubicBezTo>
                    <a:pt x="671" y="2900"/>
                    <a:pt x="692" y="2892"/>
                    <a:pt x="706" y="2877"/>
                  </a:cubicBezTo>
                  <a:cubicBezTo>
                    <a:pt x="1138" y="2423"/>
                    <a:pt x="915" y="1372"/>
                    <a:pt x="650" y="884"/>
                  </a:cubicBezTo>
                  <a:cubicBezTo>
                    <a:pt x="641" y="868"/>
                    <a:pt x="625" y="861"/>
                    <a:pt x="609" y="861"/>
                  </a:cubicBezTo>
                  <a:cubicBezTo>
                    <a:pt x="591" y="861"/>
                    <a:pt x="572" y="870"/>
                    <a:pt x="560" y="884"/>
                  </a:cubicBezTo>
                  <a:cubicBezTo>
                    <a:pt x="384" y="1102"/>
                    <a:pt x="354" y="1310"/>
                    <a:pt x="461" y="1561"/>
                  </a:cubicBezTo>
                  <a:cubicBezTo>
                    <a:pt x="474" y="1590"/>
                    <a:pt x="497" y="1602"/>
                    <a:pt x="519" y="1602"/>
                  </a:cubicBezTo>
                  <a:cubicBezTo>
                    <a:pt x="559" y="1602"/>
                    <a:pt x="598" y="1565"/>
                    <a:pt x="575" y="1516"/>
                  </a:cubicBezTo>
                  <a:cubicBezTo>
                    <a:pt x="584" y="1345"/>
                    <a:pt x="593" y="1177"/>
                    <a:pt x="604" y="1008"/>
                  </a:cubicBezTo>
                  <a:cubicBezTo>
                    <a:pt x="649" y="1100"/>
                    <a:pt x="684" y="1192"/>
                    <a:pt x="713" y="1291"/>
                  </a:cubicBezTo>
                  <a:cubicBezTo>
                    <a:pt x="752" y="1410"/>
                    <a:pt x="773" y="1534"/>
                    <a:pt x="796" y="1658"/>
                  </a:cubicBezTo>
                  <a:cubicBezTo>
                    <a:pt x="854" y="1961"/>
                    <a:pt x="884" y="2399"/>
                    <a:pt x="678" y="2671"/>
                  </a:cubicBezTo>
                  <a:lnTo>
                    <a:pt x="678" y="2671"/>
                  </a:lnTo>
                  <a:cubicBezTo>
                    <a:pt x="520" y="2271"/>
                    <a:pt x="410" y="1867"/>
                    <a:pt x="348" y="1440"/>
                  </a:cubicBezTo>
                  <a:cubicBezTo>
                    <a:pt x="316" y="1221"/>
                    <a:pt x="312" y="997"/>
                    <a:pt x="306" y="776"/>
                  </a:cubicBezTo>
                  <a:cubicBezTo>
                    <a:pt x="301" y="672"/>
                    <a:pt x="298" y="566"/>
                    <a:pt x="303" y="460"/>
                  </a:cubicBezTo>
                  <a:cubicBezTo>
                    <a:pt x="263" y="360"/>
                    <a:pt x="288" y="298"/>
                    <a:pt x="378" y="274"/>
                  </a:cubicBezTo>
                  <a:cubicBezTo>
                    <a:pt x="380" y="283"/>
                    <a:pt x="387" y="288"/>
                    <a:pt x="396" y="288"/>
                  </a:cubicBezTo>
                  <a:cubicBezTo>
                    <a:pt x="405" y="288"/>
                    <a:pt x="415" y="282"/>
                    <a:pt x="415" y="271"/>
                  </a:cubicBezTo>
                  <a:cubicBezTo>
                    <a:pt x="412" y="96"/>
                    <a:pt x="433" y="164"/>
                    <a:pt x="342" y="17"/>
                  </a:cubicBezTo>
                  <a:cubicBezTo>
                    <a:pt x="335" y="6"/>
                    <a:pt x="324" y="1"/>
                    <a:pt x="3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8"/>
            <p:cNvSpPr/>
            <p:nvPr/>
          </p:nvSpPr>
          <p:spPr>
            <a:xfrm>
              <a:off x="3102050" y="3815400"/>
              <a:ext cx="9150" cy="100175"/>
            </a:xfrm>
            <a:custGeom>
              <a:rect b="b" l="l" r="r" t="t"/>
              <a:pathLst>
                <a:path extrusionOk="0" h="4007" w="366">
                  <a:moveTo>
                    <a:pt x="17" y="0"/>
                  </a:moveTo>
                  <a:cubicBezTo>
                    <a:pt x="9" y="0"/>
                    <a:pt x="1" y="6"/>
                    <a:pt x="1" y="17"/>
                  </a:cubicBezTo>
                  <a:cubicBezTo>
                    <a:pt x="86" y="1351"/>
                    <a:pt x="159" y="2674"/>
                    <a:pt x="348" y="4001"/>
                  </a:cubicBezTo>
                  <a:cubicBezTo>
                    <a:pt x="348" y="4005"/>
                    <a:pt x="352" y="4007"/>
                    <a:pt x="356" y="4007"/>
                  </a:cubicBezTo>
                  <a:cubicBezTo>
                    <a:pt x="361" y="4007"/>
                    <a:pt x="366" y="4003"/>
                    <a:pt x="366" y="3998"/>
                  </a:cubicBezTo>
                  <a:cubicBezTo>
                    <a:pt x="236" y="2671"/>
                    <a:pt x="196" y="1342"/>
                    <a:pt x="38" y="17"/>
                  </a:cubicBezTo>
                  <a:cubicBezTo>
                    <a:pt x="36" y="6"/>
                    <a:pt x="26" y="0"/>
                    <a:pt x="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8"/>
            <p:cNvSpPr/>
            <p:nvPr/>
          </p:nvSpPr>
          <p:spPr>
            <a:xfrm>
              <a:off x="3080300" y="3664100"/>
              <a:ext cx="18225" cy="117100"/>
            </a:xfrm>
            <a:custGeom>
              <a:rect b="b" l="l" r="r" t="t"/>
              <a:pathLst>
                <a:path extrusionOk="0" h="4684" w="729">
                  <a:moveTo>
                    <a:pt x="382" y="0"/>
                  </a:moveTo>
                  <a:cubicBezTo>
                    <a:pt x="375" y="0"/>
                    <a:pt x="369" y="4"/>
                    <a:pt x="366" y="12"/>
                  </a:cubicBezTo>
                  <a:cubicBezTo>
                    <a:pt x="0" y="1494"/>
                    <a:pt x="387" y="3204"/>
                    <a:pt x="711" y="4677"/>
                  </a:cubicBezTo>
                  <a:cubicBezTo>
                    <a:pt x="712" y="4682"/>
                    <a:pt x="715" y="4683"/>
                    <a:pt x="718" y="4683"/>
                  </a:cubicBezTo>
                  <a:cubicBezTo>
                    <a:pt x="723" y="4683"/>
                    <a:pt x="729" y="4679"/>
                    <a:pt x="728" y="4673"/>
                  </a:cubicBezTo>
                  <a:cubicBezTo>
                    <a:pt x="590" y="3929"/>
                    <a:pt x="525" y="3180"/>
                    <a:pt x="460" y="2427"/>
                  </a:cubicBezTo>
                  <a:cubicBezTo>
                    <a:pt x="392" y="1618"/>
                    <a:pt x="185" y="824"/>
                    <a:pt x="396" y="21"/>
                  </a:cubicBezTo>
                  <a:cubicBezTo>
                    <a:pt x="401" y="8"/>
                    <a:pt x="391" y="0"/>
                    <a:pt x="3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8"/>
            <p:cNvSpPr/>
            <p:nvPr/>
          </p:nvSpPr>
          <p:spPr>
            <a:xfrm>
              <a:off x="3087100" y="3782325"/>
              <a:ext cx="8750" cy="156175"/>
            </a:xfrm>
            <a:custGeom>
              <a:rect b="b" l="l" r="r" t="t"/>
              <a:pathLst>
                <a:path extrusionOk="0" h="6247" w="350">
                  <a:moveTo>
                    <a:pt x="27" y="1"/>
                  </a:moveTo>
                  <a:cubicBezTo>
                    <a:pt x="14" y="1"/>
                    <a:pt x="0" y="9"/>
                    <a:pt x="0" y="26"/>
                  </a:cubicBezTo>
                  <a:cubicBezTo>
                    <a:pt x="19" y="1015"/>
                    <a:pt x="147" y="1993"/>
                    <a:pt x="223" y="2979"/>
                  </a:cubicBezTo>
                  <a:cubicBezTo>
                    <a:pt x="307" y="4062"/>
                    <a:pt x="117" y="5153"/>
                    <a:pt x="102" y="6237"/>
                  </a:cubicBezTo>
                  <a:cubicBezTo>
                    <a:pt x="102" y="6243"/>
                    <a:pt x="106" y="6246"/>
                    <a:pt x="110" y="6246"/>
                  </a:cubicBezTo>
                  <a:cubicBezTo>
                    <a:pt x="114" y="6246"/>
                    <a:pt x="118" y="6243"/>
                    <a:pt x="118" y="6237"/>
                  </a:cubicBezTo>
                  <a:cubicBezTo>
                    <a:pt x="161" y="5148"/>
                    <a:pt x="350" y="4070"/>
                    <a:pt x="289" y="2979"/>
                  </a:cubicBezTo>
                  <a:cubicBezTo>
                    <a:pt x="235" y="1992"/>
                    <a:pt x="78" y="1015"/>
                    <a:pt x="53" y="26"/>
                  </a:cubicBezTo>
                  <a:cubicBezTo>
                    <a:pt x="53" y="9"/>
                    <a:pt x="40" y="1"/>
                    <a:pt x="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8"/>
            <p:cNvSpPr/>
            <p:nvPr/>
          </p:nvSpPr>
          <p:spPr>
            <a:xfrm>
              <a:off x="3223825" y="3647225"/>
              <a:ext cx="97600" cy="822125"/>
            </a:xfrm>
            <a:custGeom>
              <a:rect b="b" l="l" r="r" t="t"/>
              <a:pathLst>
                <a:path extrusionOk="0" h="32885" w="3904">
                  <a:moveTo>
                    <a:pt x="1259" y="1"/>
                  </a:moveTo>
                  <a:cubicBezTo>
                    <a:pt x="1255" y="1"/>
                    <a:pt x="1252" y="1"/>
                    <a:pt x="1248" y="1"/>
                  </a:cubicBezTo>
                  <a:cubicBezTo>
                    <a:pt x="758" y="45"/>
                    <a:pt x="0" y="1367"/>
                    <a:pt x="0" y="1367"/>
                  </a:cubicBezTo>
                  <a:cubicBezTo>
                    <a:pt x="0" y="1367"/>
                    <a:pt x="236" y="32525"/>
                    <a:pt x="937" y="32774"/>
                  </a:cubicBezTo>
                  <a:cubicBezTo>
                    <a:pt x="1169" y="32857"/>
                    <a:pt x="1576" y="32885"/>
                    <a:pt x="2016" y="32885"/>
                  </a:cubicBezTo>
                  <a:cubicBezTo>
                    <a:pt x="2895" y="32885"/>
                    <a:pt x="3904" y="32774"/>
                    <a:pt x="3904" y="32774"/>
                  </a:cubicBezTo>
                  <a:lnTo>
                    <a:pt x="2860" y="2134"/>
                  </a:lnTo>
                  <a:cubicBezTo>
                    <a:pt x="2860" y="2134"/>
                    <a:pt x="1691" y="1"/>
                    <a:pt x="1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8"/>
            <p:cNvSpPr/>
            <p:nvPr/>
          </p:nvSpPr>
          <p:spPr>
            <a:xfrm>
              <a:off x="3255175" y="3647550"/>
              <a:ext cx="66250" cy="820700"/>
            </a:xfrm>
            <a:custGeom>
              <a:rect b="b" l="l" r="r" t="t"/>
              <a:pathLst>
                <a:path extrusionOk="0" h="32828" w="2650">
                  <a:moveTo>
                    <a:pt x="64" y="1"/>
                  </a:moveTo>
                  <a:cubicBezTo>
                    <a:pt x="0" y="205"/>
                    <a:pt x="964" y="1926"/>
                    <a:pt x="1106" y="2383"/>
                  </a:cubicBezTo>
                  <a:lnTo>
                    <a:pt x="1864" y="32828"/>
                  </a:lnTo>
                  <a:cubicBezTo>
                    <a:pt x="2314" y="32798"/>
                    <a:pt x="2650" y="32760"/>
                    <a:pt x="2650" y="32760"/>
                  </a:cubicBezTo>
                  <a:lnTo>
                    <a:pt x="1606" y="2119"/>
                  </a:lnTo>
                  <a:cubicBezTo>
                    <a:pt x="1606" y="2119"/>
                    <a:pt x="637" y="215"/>
                    <a:pt x="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8"/>
            <p:cNvSpPr/>
            <p:nvPr/>
          </p:nvSpPr>
          <p:spPr>
            <a:xfrm>
              <a:off x="3228925" y="3672225"/>
              <a:ext cx="13000" cy="352850"/>
            </a:xfrm>
            <a:custGeom>
              <a:rect b="b" l="l" r="r" t="t"/>
              <a:pathLst>
                <a:path extrusionOk="0" h="14114" w="520">
                  <a:moveTo>
                    <a:pt x="509" y="0"/>
                  </a:moveTo>
                  <a:cubicBezTo>
                    <a:pt x="505" y="0"/>
                    <a:pt x="502" y="2"/>
                    <a:pt x="501" y="6"/>
                  </a:cubicBezTo>
                  <a:cubicBezTo>
                    <a:pt x="1" y="2203"/>
                    <a:pt x="318" y="4445"/>
                    <a:pt x="314" y="6673"/>
                  </a:cubicBezTo>
                  <a:cubicBezTo>
                    <a:pt x="309" y="9177"/>
                    <a:pt x="97" y="11614"/>
                    <a:pt x="460" y="14108"/>
                  </a:cubicBezTo>
                  <a:cubicBezTo>
                    <a:pt x="461" y="14112"/>
                    <a:pt x="465" y="14114"/>
                    <a:pt x="469" y="14114"/>
                  </a:cubicBezTo>
                  <a:cubicBezTo>
                    <a:pt x="473" y="14114"/>
                    <a:pt x="478" y="14111"/>
                    <a:pt x="477" y="14106"/>
                  </a:cubicBezTo>
                  <a:cubicBezTo>
                    <a:pt x="165" y="11824"/>
                    <a:pt x="258" y="9576"/>
                    <a:pt x="338" y="7282"/>
                  </a:cubicBezTo>
                  <a:cubicBezTo>
                    <a:pt x="424" y="4870"/>
                    <a:pt x="23" y="2392"/>
                    <a:pt x="518" y="10"/>
                  </a:cubicBezTo>
                  <a:cubicBezTo>
                    <a:pt x="520" y="4"/>
                    <a:pt x="514" y="0"/>
                    <a:pt x="5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8"/>
            <p:cNvSpPr/>
            <p:nvPr/>
          </p:nvSpPr>
          <p:spPr>
            <a:xfrm>
              <a:off x="3229750" y="4065275"/>
              <a:ext cx="19700" cy="234875"/>
            </a:xfrm>
            <a:custGeom>
              <a:rect b="b" l="l" r="r" t="t"/>
              <a:pathLst>
                <a:path extrusionOk="0" h="9395" w="788">
                  <a:moveTo>
                    <a:pt x="520" y="1"/>
                  </a:moveTo>
                  <a:cubicBezTo>
                    <a:pt x="510" y="1"/>
                    <a:pt x="499" y="9"/>
                    <a:pt x="503" y="21"/>
                  </a:cubicBezTo>
                  <a:cubicBezTo>
                    <a:pt x="597" y="354"/>
                    <a:pt x="662" y="688"/>
                    <a:pt x="706" y="1021"/>
                  </a:cubicBezTo>
                  <a:lnTo>
                    <a:pt x="706" y="1021"/>
                  </a:lnTo>
                  <a:cubicBezTo>
                    <a:pt x="668" y="685"/>
                    <a:pt x="613" y="348"/>
                    <a:pt x="535" y="11"/>
                  </a:cubicBezTo>
                  <a:cubicBezTo>
                    <a:pt x="532" y="4"/>
                    <a:pt x="526" y="1"/>
                    <a:pt x="520" y="1"/>
                  </a:cubicBezTo>
                  <a:close/>
                  <a:moveTo>
                    <a:pt x="706" y="1021"/>
                  </a:moveTo>
                  <a:cubicBezTo>
                    <a:pt x="767" y="1581"/>
                    <a:pt x="779" y="2139"/>
                    <a:pt x="762" y="2697"/>
                  </a:cubicBezTo>
                  <a:lnTo>
                    <a:pt x="762" y="2697"/>
                  </a:lnTo>
                  <a:cubicBezTo>
                    <a:pt x="788" y="2138"/>
                    <a:pt x="778" y="1580"/>
                    <a:pt x="706" y="1021"/>
                  </a:cubicBezTo>
                  <a:close/>
                  <a:moveTo>
                    <a:pt x="762" y="2697"/>
                  </a:moveTo>
                  <a:lnTo>
                    <a:pt x="762" y="2697"/>
                  </a:lnTo>
                  <a:cubicBezTo>
                    <a:pt x="659" y="4910"/>
                    <a:pt x="0" y="7130"/>
                    <a:pt x="459" y="9351"/>
                  </a:cubicBezTo>
                  <a:cubicBezTo>
                    <a:pt x="465" y="9381"/>
                    <a:pt x="487" y="9394"/>
                    <a:pt x="511" y="9394"/>
                  </a:cubicBezTo>
                  <a:cubicBezTo>
                    <a:pt x="547" y="9394"/>
                    <a:pt x="586" y="9364"/>
                    <a:pt x="580" y="9319"/>
                  </a:cubicBezTo>
                  <a:cubicBezTo>
                    <a:pt x="184" y="7099"/>
                    <a:pt x="694" y="4901"/>
                    <a:pt x="762" y="2697"/>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8"/>
            <p:cNvSpPr/>
            <p:nvPr/>
          </p:nvSpPr>
          <p:spPr>
            <a:xfrm>
              <a:off x="3244575" y="4312375"/>
              <a:ext cx="10450" cy="139250"/>
            </a:xfrm>
            <a:custGeom>
              <a:rect b="b" l="l" r="r" t="t"/>
              <a:pathLst>
                <a:path extrusionOk="0" h="5570" w="418">
                  <a:moveTo>
                    <a:pt x="10" y="1"/>
                  </a:moveTo>
                  <a:cubicBezTo>
                    <a:pt x="5" y="1"/>
                    <a:pt x="1" y="4"/>
                    <a:pt x="1" y="10"/>
                  </a:cubicBezTo>
                  <a:cubicBezTo>
                    <a:pt x="34" y="1864"/>
                    <a:pt x="49" y="3717"/>
                    <a:pt x="364" y="5550"/>
                  </a:cubicBezTo>
                  <a:cubicBezTo>
                    <a:pt x="366" y="5563"/>
                    <a:pt x="375" y="5569"/>
                    <a:pt x="385" y="5569"/>
                  </a:cubicBezTo>
                  <a:cubicBezTo>
                    <a:pt x="400" y="5569"/>
                    <a:pt x="417" y="5557"/>
                    <a:pt x="414" y="5538"/>
                  </a:cubicBezTo>
                  <a:cubicBezTo>
                    <a:pt x="88" y="3708"/>
                    <a:pt x="64" y="1859"/>
                    <a:pt x="17" y="10"/>
                  </a:cubicBezTo>
                  <a:cubicBezTo>
                    <a:pt x="18" y="4"/>
                    <a:pt x="14" y="1"/>
                    <a:pt x="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8"/>
            <p:cNvSpPr/>
            <p:nvPr/>
          </p:nvSpPr>
          <p:spPr>
            <a:xfrm>
              <a:off x="3254950" y="3730825"/>
              <a:ext cx="19375" cy="729775"/>
            </a:xfrm>
            <a:custGeom>
              <a:rect b="b" l="l" r="r" t="t"/>
              <a:pathLst>
                <a:path extrusionOk="0" h="29191" w="775">
                  <a:moveTo>
                    <a:pt x="15" y="0"/>
                  </a:moveTo>
                  <a:cubicBezTo>
                    <a:pt x="7" y="0"/>
                    <a:pt x="0" y="5"/>
                    <a:pt x="2" y="14"/>
                  </a:cubicBezTo>
                  <a:cubicBezTo>
                    <a:pt x="23" y="297"/>
                    <a:pt x="43" y="581"/>
                    <a:pt x="60" y="865"/>
                  </a:cubicBezTo>
                  <a:lnTo>
                    <a:pt x="60" y="865"/>
                  </a:lnTo>
                  <a:cubicBezTo>
                    <a:pt x="52" y="581"/>
                    <a:pt x="42" y="298"/>
                    <a:pt x="32" y="15"/>
                  </a:cubicBezTo>
                  <a:cubicBezTo>
                    <a:pt x="32" y="5"/>
                    <a:pt x="23" y="0"/>
                    <a:pt x="15" y="0"/>
                  </a:cubicBezTo>
                  <a:close/>
                  <a:moveTo>
                    <a:pt x="60" y="865"/>
                  </a:moveTo>
                  <a:cubicBezTo>
                    <a:pt x="168" y="4389"/>
                    <a:pt x="148" y="7909"/>
                    <a:pt x="169" y="11430"/>
                  </a:cubicBezTo>
                  <a:lnTo>
                    <a:pt x="169" y="11430"/>
                  </a:lnTo>
                  <a:cubicBezTo>
                    <a:pt x="202" y="7908"/>
                    <a:pt x="278" y="4374"/>
                    <a:pt x="60" y="865"/>
                  </a:cubicBezTo>
                  <a:close/>
                  <a:moveTo>
                    <a:pt x="169" y="11430"/>
                  </a:moveTo>
                  <a:cubicBezTo>
                    <a:pt x="159" y="12511"/>
                    <a:pt x="153" y="13591"/>
                    <a:pt x="160" y="14669"/>
                  </a:cubicBezTo>
                  <a:cubicBezTo>
                    <a:pt x="177" y="17063"/>
                    <a:pt x="365" y="19448"/>
                    <a:pt x="493" y="21838"/>
                  </a:cubicBezTo>
                  <a:cubicBezTo>
                    <a:pt x="625" y="24267"/>
                    <a:pt x="433" y="26702"/>
                    <a:pt x="578" y="29126"/>
                  </a:cubicBezTo>
                  <a:cubicBezTo>
                    <a:pt x="581" y="29169"/>
                    <a:pt x="616" y="29191"/>
                    <a:pt x="651" y="29191"/>
                  </a:cubicBezTo>
                  <a:cubicBezTo>
                    <a:pt x="686" y="29191"/>
                    <a:pt x="720" y="29169"/>
                    <a:pt x="720" y="29126"/>
                  </a:cubicBezTo>
                  <a:cubicBezTo>
                    <a:pt x="774" y="24500"/>
                    <a:pt x="307" y="19888"/>
                    <a:pt x="215" y="15268"/>
                  </a:cubicBezTo>
                  <a:cubicBezTo>
                    <a:pt x="189" y="13988"/>
                    <a:pt x="176" y="12709"/>
                    <a:pt x="169" y="1143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8"/>
            <p:cNvSpPr/>
            <p:nvPr/>
          </p:nvSpPr>
          <p:spPr>
            <a:xfrm>
              <a:off x="3248775" y="4205850"/>
              <a:ext cx="6050" cy="162925"/>
            </a:xfrm>
            <a:custGeom>
              <a:rect b="b" l="l" r="r" t="t"/>
              <a:pathLst>
                <a:path extrusionOk="0" h="6517" w="242">
                  <a:moveTo>
                    <a:pt x="11" y="1"/>
                  </a:moveTo>
                  <a:cubicBezTo>
                    <a:pt x="6" y="1"/>
                    <a:pt x="2" y="3"/>
                    <a:pt x="2" y="9"/>
                  </a:cubicBezTo>
                  <a:cubicBezTo>
                    <a:pt x="1" y="2176"/>
                    <a:pt x="176" y="4334"/>
                    <a:pt x="205" y="6502"/>
                  </a:cubicBezTo>
                  <a:cubicBezTo>
                    <a:pt x="205" y="6511"/>
                    <a:pt x="214" y="6516"/>
                    <a:pt x="223" y="6516"/>
                  </a:cubicBezTo>
                  <a:cubicBezTo>
                    <a:pt x="232" y="6516"/>
                    <a:pt x="241" y="6511"/>
                    <a:pt x="241" y="6502"/>
                  </a:cubicBezTo>
                  <a:cubicBezTo>
                    <a:pt x="237" y="4334"/>
                    <a:pt x="55" y="2176"/>
                    <a:pt x="20" y="9"/>
                  </a:cubicBezTo>
                  <a:cubicBezTo>
                    <a:pt x="20" y="3"/>
                    <a:pt x="15" y="1"/>
                    <a:pt x="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8"/>
            <p:cNvSpPr/>
            <p:nvPr/>
          </p:nvSpPr>
          <p:spPr>
            <a:xfrm>
              <a:off x="3262025" y="3690700"/>
              <a:ext cx="25375" cy="686975"/>
            </a:xfrm>
            <a:custGeom>
              <a:rect b="b" l="l" r="r" t="t"/>
              <a:pathLst>
                <a:path extrusionOk="0" h="27479" w="1015">
                  <a:moveTo>
                    <a:pt x="32" y="1"/>
                  </a:moveTo>
                  <a:cubicBezTo>
                    <a:pt x="17" y="1"/>
                    <a:pt x="0" y="13"/>
                    <a:pt x="3" y="32"/>
                  </a:cubicBezTo>
                  <a:cubicBezTo>
                    <a:pt x="363" y="2252"/>
                    <a:pt x="313" y="4439"/>
                    <a:pt x="334" y="6676"/>
                  </a:cubicBezTo>
                  <a:cubicBezTo>
                    <a:pt x="357" y="9066"/>
                    <a:pt x="440" y="11452"/>
                    <a:pt x="414" y="13845"/>
                  </a:cubicBezTo>
                  <a:cubicBezTo>
                    <a:pt x="396" y="15488"/>
                    <a:pt x="470" y="17127"/>
                    <a:pt x="570" y="18764"/>
                  </a:cubicBezTo>
                  <a:lnTo>
                    <a:pt x="570" y="18764"/>
                  </a:lnTo>
                  <a:cubicBezTo>
                    <a:pt x="494" y="16929"/>
                    <a:pt x="449" y="15092"/>
                    <a:pt x="475" y="13248"/>
                  </a:cubicBezTo>
                  <a:cubicBezTo>
                    <a:pt x="535" y="8908"/>
                    <a:pt x="785" y="4311"/>
                    <a:pt x="54" y="20"/>
                  </a:cubicBezTo>
                  <a:cubicBezTo>
                    <a:pt x="52" y="6"/>
                    <a:pt x="42" y="1"/>
                    <a:pt x="32" y="1"/>
                  </a:cubicBezTo>
                  <a:close/>
                  <a:moveTo>
                    <a:pt x="570" y="18764"/>
                  </a:moveTo>
                  <a:cubicBezTo>
                    <a:pt x="681" y="21430"/>
                    <a:pt x="859" y="24091"/>
                    <a:pt x="984" y="26765"/>
                  </a:cubicBezTo>
                  <a:lnTo>
                    <a:pt x="984" y="26765"/>
                  </a:lnTo>
                  <a:cubicBezTo>
                    <a:pt x="966" y="24095"/>
                    <a:pt x="734" y="21432"/>
                    <a:pt x="570" y="18764"/>
                  </a:cubicBezTo>
                  <a:close/>
                  <a:moveTo>
                    <a:pt x="984" y="26765"/>
                  </a:moveTo>
                  <a:lnTo>
                    <a:pt x="984" y="26765"/>
                  </a:lnTo>
                  <a:cubicBezTo>
                    <a:pt x="985" y="26998"/>
                    <a:pt x="985" y="27231"/>
                    <a:pt x="983" y="27464"/>
                  </a:cubicBezTo>
                  <a:cubicBezTo>
                    <a:pt x="983" y="27474"/>
                    <a:pt x="991" y="27478"/>
                    <a:pt x="999" y="27478"/>
                  </a:cubicBezTo>
                  <a:cubicBezTo>
                    <a:pt x="1007" y="27478"/>
                    <a:pt x="1015" y="27474"/>
                    <a:pt x="1015" y="27464"/>
                  </a:cubicBezTo>
                  <a:cubicBezTo>
                    <a:pt x="1005" y="27231"/>
                    <a:pt x="994" y="26998"/>
                    <a:pt x="984" y="26765"/>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8"/>
            <p:cNvSpPr/>
            <p:nvPr/>
          </p:nvSpPr>
          <p:spPr>
            <a:xfrm>
              <a:off x="3247125" y="3693950"/>
              <a:ext cx="14525" cy="31025"/>
            </a:xfrm>
            <a:custGeom>
              <a:rect b="b" l="l" r="r" t="t"/>
              <a:pathLst>
                <a:path extrusionOk="0" h="1241" w="581">
                  <a:moveTo>
                    <a:pt x="246" y="1"/>
                  </a:moveTo>
                  <a:cubicBezTo>
                    <a:pt x="237" y="1"/>
                    <a:pt x="228" y="5"/>
                    <a:pt x="228" y="15"/>
                  </a:cubicBezTo>
                  <a:cubicBezTo>
                    <a:pt x="226" y="72"/>
                    <a:pt x="218" y="128"/>
                    <a:pt x="207" y="185"/>
                  </a:cubicBezTo>
                  <a:lnTo>
                    <a:pt x="207" y="185"/>
                  </a:lnTo>
                  <a:cubicBezTo>
                    <a:pt x="224" y="127"/>
                    <a:pt x="243" y="71"/>
                    <a:pt x="263" y="17"/>
                  </a:cubicBezTo>
                  <a:cubicBezTo>
                    <a:pt x="267" y="7"/>
                    <a:pt x="256" y="1"/>
                    <a:pt x="246" y="1"/>
                  </a:cubicBezTo>
                  <a:close/>
                  <a:moveTo>
                    <a:pt x="207" y="185"/>
                  </a:moveTo>
                  <a:lnTo>
                    <a:pt x="207" y="185"/>
                  </a:lnTo>
                  <a:cubicBezTo>
                    <a:pt x="185" y="259"/>
                    <a:pt x="166" y="335"/>
                    <a:pt x="150" y="412"/>
                  </a:cubicBezTo>
                  <a:lnTo>
                    <a:pt x="150" y="412"/>
                  </a:lnTo>
                  <a:cubicBezTo>
                    <a:pt x="172" y="337"/>
                    <a:pt x="192" y="261"/>
                    <a:pt x="207" y="185"/>
                  </a:cubicBezTo>
                  <a:close/>
                  <a:moveTo>
                    <a:pt x="150" y="412"/>
                  </a:moveTo>
                  <a:lnTo>
                    <a:pt x="150" y="412"/>
                  </a:lnTo>
                  <a:cubicBezTo>
                    <a:pt x="127" y="491"/>
                    <a:pt x="103" y="570"/>
                    <a:pt x="83" y="648"/>
                  </a:cubicBezTo>
                  <a:cubicBezTo>
                    <a:pt x="36" y="832"/>
                    <a:pt x="9" y="1020"/>
                    <a:pt x="2" y="1210"/>
                  </a:cubicBezTo>
                  <a:cubicBezTo>
                    <a:pt x="1" y="1230"/>
                    <a:pt x="18" y="1241"/>
                    <a:pt x="35" y="1241"/>
                  </a:cubicBezTo>
                  <a:cubicBezTo>
                    <a:pt x="50" y="1241"/>
                    <a:pt x="64" y="1234"/>
                    <a:pt x="68" y="1218"/>
                  </a:cubicBezTo>
                  <a:cubicBezTo>
                    <a:pt x="136" y="988"/>
                    <a:pt x="581" y="660"/>
                    <a:pt x="224" y="465"/>
                  </a:cubicBezTo>
                  <a:cubicBezTo>
                    <a:pt x="218" y="461"/>
                    <a:pt x="211" y="460"/>
                    <a:pt x="206" y="460"/>
                  </a:cubicBezTo>
                  <a:cubicBezTo>
                    <a:pt x="174" y="460"/>
                    <a:pt x="154" y="503"/>
                    <a:pt x="188" y="522"/>
                  </a:cubicBezTo>
                  <a:cubicBezTo>
                    <a:pt x="379" y="637"/>
                    <a:pt x="185" y="879"/>
                    <a:pt x="71" y="1064"/>
                  </a:cubicBezTo>
                  <a:lnTo>
                    <a:pt x="71" y="1064"/>
                  </a:lnTo>
                  <a:cubicBezTo>
                    <a:pt x="78" y="851"/>
                    <a:pt x="104" y="627"/>
                    <a:pt x="150" y="41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8"/>
            <p:cNvSpPr/>
            <p:nvPr/>
          </p:nvSpPr>
          <p:spPr>
            <a:xfrm>
              <a:off x="3239375" y="3745900"/>
              <a:ext cx="16650" cy="247350"/>
            </a:xfrm>
            <a:custGeom>
              <a:rect b="b" l="l" r="r" t="t"/>
              <a:pathLst>
                <a:path extrusionOk="0" h="9894" w="666">
                  <a:moveTo>
                    <a:pt x="261" y="1"/>
                  </a:moveTo>
                  <a:cubicBezTo>
                    <a:pt x="256" y="1"/>
                    <a:pt x="251" y="3"/>
                    <a:pt x="251" y="8"/>
                  </a:cubicBezTo>
                  <a:cubicBezTo>
                    <a:pt x="54" y="1587"/>
                    <a:pt x="0" y="3134"/>
                    <a:pt x="188" y="4716"/>
                  </a:cubicBezTo>
                  <a:cubicBezTo>
                    <a:pt x="401" y="6517"/>
                    <a:pt x="470" y="8078"/>
                    <a:pt x="337" y="9884"/>
                  </a:cubicBezTo>
                  <a:cubicBezTo>
                    <a:pt x="337" y="9890"/>
                    <a:pt x="341" y="9893"/>
                    <a:pt x="346" y="9893"/>
                  </a:cubicBezTo>
                  <a:cubicBezTo>
                    <a:pt x="350" y="9893"/>
                    <a:pt x="354" y="9890"/>
                    <a:pt x="354" y="9884"/>
                  </a:cubicBezTo>
                  <a:cubicBezTo>
                    <a:pt x="469" y="8538"/>
                    <a:pt x="665" y="7239"/>
                    <a:pt x="460" y="5893"/>
                  </a:cubicBezTo>
                  <a:cubicBezTo>
                    <a:pt x="156" y="3901"/>
                    <a:pt x="59" y="2012"/>
                    <a:pt x="269" y="8"/>
                  </a:cubicBezTo>
                  <a:cubicBezTo>
                    <a:pt x="270" y="3"/>
                    <a:pt x="266" y="1"/>
                    <a:pt x="2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8"/>
            <p:cNvSpPr/>
            <p:nvPr/>
          </p:nvSpPr>
          <p:spPr>
            <a:xfrm>
              <a:off x="3239675" y="4018050"/>
              <a:ext cx="5675" cy="47050"/>
            </a:xfrm>
            <a:custGeom>
              <a:rect b="b" l="l" r="r" t="t"/>
              <a:pathLst>
                <a:path extrusionOk="0" h="1882" w="227">
                  <a:moveTo>
                    <a:pt x="40" y="1"/>
                  </a:moveTo>
                  <a:cubicBezTo>
                    <a:pt x="21" y="1"/>
                    <a:pt x="1" y="13"/>
                    <a:pt x="2" y="34"/>
                  </a:cubicBezTo>
                  <a:cubicBezTo>
                    <a:pt x="48" y="645"/>
                    <a:pt x="18" y="1276"/>
                    <a:pt x="189" y="1870"/>
                  </a:cubicBezTo>
                  <a:cubicBezTo>
                    <a:pt x="191" y="1878"/>
                    <a:pt x="197" y="1882"/>
                    <a:pt x="204" y="1882"/>
                  </a:cubicBezTo>
                  <a:cubicBezTo>
                    <a:pt x="214" y="1882"/>
                    <a:pt x="226" y="1873"/>
                    <a:pt x="222" y="1861"/>
                  </a:cubicBezTo>
                  <a:cubicBezTo>
                    <a:pt x="70" y="1256"/>
                    <a:pt x="173" y="633"/>
                    <a:pt x="71" y="25"/>
                  </a:cubicBezTo>
                  <a:cubicBezTo>
                    <a:pt x="69" y="8"/>
                    <a:pt x="54" y="1"/>
                    <a:pt x="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8"/>
            <p:cNvSpPr/>
            <p:nvPr/>
          </p:nvSpPr>
          <p:spPr>
            <a:xfrm>
              <a:off x="3345850" y="3646850"/>
              <a:ext cx="97650" cy="822125"/>
            </a:xfrm>
            <a:custGeom>
              <a:rect b="b" l="l" r="r" t="t"/>
              <a:pathLst>
                <a:path extrusionOk="0" h="32885" w="3906">
                  <a:moveTo>
                    <a:pt x="1259" y="1"/>
                  </a:moveTo>
                  <a:cubicBezTo>
                    <a:pt x="1255" y="1"/>
                    <a:pt x="1251" y="1"/>
                    <a:pt x="1248" y="1"/>
                  </a:cubicBezTo>
                  <a:cubicBezTo>
                    <a:pt x="759" y="45"/>
                    <a:pt x="0" y="1367"/>
                    <a:pt x="0" y="1367"/>
                  </a:cubicBezTo>
                  <a:cubicBezTo>
                    <a:pt x="0" y="1367"/>
                    <a:pt x="237" y="32525"/>
                    <a:pt x="936" y="32774"/>
                  </a:cubicBezTo>
                  <a:cubicBezTo>
                    <a:pt x="1169" y="32857"/>
                    <a:pt x="1576" y="32884"/>
                    <a:pt x="2016" y="32884"/>
                  </a:cubicBezTo>
                  <a:cubicBezTo>
                    <a:pt x="2896" y="32884"/>
                    <a:pt x="3905" y="32774"/>
                    <a:pt x="3905" y="32774"/>
                  </a:cubicBezTo>
                  <a:lnTo>
                    <a:pt x="2862" y="2134"/>
                  </a:lnTo>
                  <a:cubicBezTo>
                    <a:pt x="2862" y="2134"/>
                    <a:pt x="1690" y="1"/>
                    <a:pt x="1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8"/>
            <p:cNvSpPr/>
            <p:nvPr/>
          </p:nvSpPr>
          <p:spPr>
            <a:xfrm>
              <a:off x="3377175" y="3647175"/>
              <a:ext cx="66325" cy="820700"/>
            </a:xfrm>
            <a:custGeom>
              <a:rect b="b" l="l" r="r" t="t"/>
              <a:pathLst>
                <a:path extrusionOk="0" h="32828" w="2653">
                  <a:moveTo>
                    <a:pt x="66" y="0"/>
                  </a:moveTo>
                  <a:lnTo>
                    <a:pt x="66" y="0"/>
                  </a:lnTo>
                  <a:cubicBezTo>
                    <a:pt x="1" y="205"/>
                    <a:pt x="966" y="1926"/>
                    <a:pt x="1106" y="2383"/>
                  </a:cubicBezTo>
                  <a:lnTo>
                    <a:pt x="1866" y="32828"/>
                  </a:lnTo>
                  <a:cubicBezTo>
                    <a:pt x="2315" y="32798"/>
                    <a:pt x="2652" y="32760"/>
                    <a:pt x="2652" y="32760"/>
                  </a:cubicBezTo>
                  <a:lnTo>
                    <a:pt x="1609" y="2119"/>
                  </a:lnTo>
                  <a:cubicBezTo>
                    <a:pt x="1609" y="2119"/>
                    <a:pt x="638" y="215"/>
                    <a:pt x="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8"/>
            <p:cNvSpPr/>
            <p:nvPr/>
          </p:nvSpPr>
          <p:spPr>
            <a:xfrm>
              <a:off x="3364725" y="3672225"/>
              <a:ext cx="34975" cy="788550"/>
            </a:xfrm>
            <a:custGeom>
              <a:rect b="b" l="l" r="r" t="t"/>
              <a:pathLst>
                <a:path extrusionOk="0" h="31542" w="1399">
                  <a:moveTo>
                    <a:pt x="10" y="0"/>
                  </a:moveTo>
                  <a:cubicBezTo>
                    <a:pt x="5" y="0"/>
                    <a:pt x="1" y="3"/>
                    <a:pt x="1" y="7"/>
                  </a:cubicBezTo>
                  <a:cubicBezTo>
                    <a:pt x="263" y="5193"/>
                    <a:pt x="187" y="10389"/>
                    <a:pt x="372" y="15578"/>
                  </a:cubicBezTo>
                  <a:cubicBezTo>
                    <a:pt x="559" y="20874"/>
                    <a:pt x="906" y="26224"/>
                    <a:pt x="1325" y="31508"/>
                  </a:cubicBezTo>
                  <a:cubicBezTo>
                    <a:pt x="1327" y="31530"/>
                    <a:pt x="1346" y="31541"/>
                    <a:pt x="1364" y="31541"/>
                  </a:cubicBezTo>
                  <a:cubicBezTo>
                    <a:pt x="1382" y="31541"/>
                    <a:pt x="1399" y="31530"/>
                    <a:pt x="1397" y="31508"/>
                  </a:cubicBezTo>
                  <a:cubicBezTo>
                    <a:pt x="1116" y="29053"/>
                    <a:pt x="1123" y="26572"/>
                    <a:pt x="954" y="24108"/>
                  </a:cubicBezTo>
                  <a:cubicBezTo>
                    <a:pt x="773" y="21469"/>
                    <a:pt x="567" y="18829"/>
                    <a:pt x="437" y="16187"/>
                  </a:cubicBezTo>
                  <a:cubicBezTo>
                    <a:pt x="172" y="10795"/>
                    <a:pt x="416" y="5398"/>
                    <a:pt x="21" y="7"/>
                  </a:cubicBezTo>
                  <a:cubicBezTo>
                    <a:pt x="20" y="3"/>
                    <a:pt x="15"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8"/>
            <p:cNvSpPr/>
            <p:nvPr/>
          </p:nvSpPr>
          <p:spPr>
            <a:xfrm>
              <a:off x="3353550" y="4058250"/>
              <a:ext cx="38275" cy="399100"/>
            </a:xfrm>
            <a:custGeom>
              <a:rect b="b" l="l" r="r" t="t"/>
              <a:pathLst>
                <a:path extrusionOk="0" h="15964" w="1531">
                  <a:moveTo>
                    <a:pt x="332" y="0"/>
                  </a:moveTo>
                  <a:cubicBezTo>
                    <a:pt x="328" y="0"/>
                    <a:pt x="325" y="2"/>
                    <a:pt x="324" y="7"/>
                  </a:cubicBezTo>
                  <a:cubicBezTo>
                    <a:pt x="14" y="1988"/>
                    <a:pt x="224" y="4248"/>
                    <a:pt x="303" y="6242"/>
                  </a:cubicBezTo>
                  <a:cubicBezTo>
                    <a:pt x="358" y="7631"/>
                    <a:pt x="645" y="9119"/>
                    <a:pt x="899" y="10500"/>
                  </a:cubicBezTo>
                  <a:cubicBezTo>
                    <a:pt x="911" y="10565"/>
                    <a:pt x="923" y="10630"/>
                    <a:pt x="934" y="10695"/>
                  </a:cubicBezTo>
                  <a:lnTo>
                    <a:pt x="934" y="10695"/>
                  </a:lnTo>
                  <a:cubicBezTo>
                    <a:pt x="800" y="9583"/>
                    <a:pt x="663" y="8470"/>
                    <a:pt x="521" y="7356"/>
                  </a:cubicBezTo>
                  <a:cubicBezTo>
                    <a:pt x="233" y="5101"/>
                    <a:pt x="1" y="2295"/>
                    <a:pt x="341" y="11"/>
                  </a:cubicBezTo>
                  <a:cubicBezTo>
                    <a:pt x="342" y="4"/>
                    <a:pt x="336" y="0"/>
                    <a:pt x="332" y="0"/>
                  </a:cubicBezTo>
                  <a:close/>
                  <a:moveTo>
                    <a:pt x="934" y="10695"/>
                  </a:moveTo>
                  <a:cubicBezTo>
                    <a:pt x="1063" y="11775"/>
                    <a:pt x="1189" y="12855"/>
                    <a:pt x="1309" y="13936"/>
                  </a:cubicBezTo>
                  <a:lnTo>
                    <a:pt x="1309" y="13936"/>
                  </a:lnTo>
                  <a:cubicBezTo>
                    <a:pt x="1218" y="12852"/>
                    <a:pt x="1120" y="11768"/>
                    <a:pt x="934" y="10695"/>
                  </a:cubicBezTo>
                  <a:close/>
                  <a:moveTo>
                    <a:pt x="1309" y="13936"/>
                  </a:moveTo>
                  <a:cubicBezTo>
                    <a:pt x="1366" y="14608"/>
                    <a:pt x="1420" y="15280"/>
                    <a:pt x="1492" y="15949"/>
                  </a:cubicBezTo>
                  <a:cubicBezTo>
                    <a:pt x="1494" y="15959"/>
                    <a:pt x="1504" y="15964"/>
                    <a:pt x="1513" y="15964"/>
                  </a:cubicBezTo>
                  <a:cubicBezTo>
                    <a:pt x="1522" y="15964"/>
                    <a:pt x="1530" y="15958"/>
                    <a:pt x="1528" y="15948"/>
                  </a:cubicBezTo>
                  <a:cubicBezTo>
                    <a:pt x="1457" y="15276"/>
                    <a:pt x="1384" y="14606"/>
                    <a:pt x="1309" y="1393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8"/>
            <p:cNvSpPr/>
            <p:nvPr/>
          </p:nvSpPr>
          <p:spPr>
            <a:xfrm>
              <a:off x="3367700" y="4160850"/>
              <a:ext cx="5375" cy="70700"/>
            </a:xfrm>
            <a:custGeom>
              <a:rect b="b" l="l" r="r" t="t"/>
              <a:pathLst>
                <a:path extrusionOk="0" h="2828" w="215">
                  <a:moveTo>
                    <a:pt x="18" y="1"/>
                  </a:moveTo>
                  <a:cubicBezTo>
                    <a:pt x="10" y="1"/>
                    <a:pt x="1" y="6"/>
                    <a:pt x="2" y="16"/>
                  </a:cubicBezTo>
                  <a:cubicBezTo>
                    <a:pt x="9" y="105"/>
                    <a:pt x="17" y="194"/>
                    <a:pt x="25" y="283"/>
                  </a:cubicBezTo>
                  <a:lnTo>
                    <a:pt x="25" y="283"/>
                  </a:lnTo>
                  <a:cubicBezTo>
                    <a:pt x="25" y="194"/>
                    <a:pt x="28" y="105"/>
                    <a:pt x="34" y="16"/>
                  </a:cubicBezTo>
                  <a:cubicBezTo>
                    <a:pt x="35" y="6"/>
                    <a:pt x="27" y="1"/>
                    <a:pt x="18" y="1"/>
                  </a:cubicBezTo>
                  <a:close/>
                  <a:moveTo>
                    <a:pt x="25" y="283"/>
                  </a:moveTo>
                  <a:cubicBezTo>
                    <a:pt x="21" y="739"/>
                    <a:pt x="73" y="1199"/>
                    <a:pt x="123" y="1658"/>
                  </a:cubicBezTo>
                  <a:lnTo>
                    <a:pt x="123" y="1658"/>
                  </a:lnTo>
                  <a:cubicBezTo>
                    <a:pt x="98" y="1198"/>
                    <a:pt x="63" y="739"/>
                    <a:pt x="25" y="283"/>
                  </a:cubicBezTo>
                  <a:close/>
                  <a:moveTo>
                    <a:pt x="123" y="1658"/>
                  </a:moveTo>
                  <a:cubicBezTo>
                    <a:pt x="144" y="2041"/>
                    <a:pt x="158" y="2423"/>
                    <a:pt x="161" y="2804"/>
                  </a:cubicBezTo>
                  <a:cubicBezTo>
                    <a:pt x="161" y="2820"/>
                    <a:pt x="174" y="2828"/>
                    <a:pt x="188" y="2828"/>
                  </a:cubicBezTo>
                  <a:cubicBezTo>
                    <a:pt x="201" y="2828"/>
                    <a:pt x="214" y="2820"/>
                    <a:pt x="213" y="2804"/>
                  </a:cubicBezTo>
                  <a:cubicBezTo>
                    <a:pt x="207" y="2423"/>
                    <a:pt x="166" y="2040"/>
                    <a:pt x="123" y="165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8"/>
            <p:cNvSpPr/>
            <p:nvPr/>
          </p:nvSpPr>
          <p:spPr>
            <a:xfrm>
              <a:off x="3385600" y="4008550"/>
              <a:ext cx="11650" cy="238525"/>
            </a:xfrm>
            <a:custGeom>
              <a:rect b="b" l="l" r="r" t="t"/>
              <a:pathLst>
                <a:path extrusionOk="0" h="9541" w="466">
                  <a:moveTo>
                    <a:pt x="20" y="0"/>
                  </a:moveTo>
                  <a:cubicBezTo>
                    <a:pt x="10" y="0"/>
                    <a:pt x="0" y="7"/>
                    <a:pt x="3" y="19"/>
                  </a:cubicBezTo>
                  <a:cubicBezTo>
                    <a:pt x="465" y="3206"/>
                    <a:pt x="122" y="6344"/>
                    <a:pt x="305" y="9533"/>
                  </a:cubicBezTo>
                  <a:cubicBezTo>
                    <a:pt x="305" y="9538"/>
                    <a:pt x="310" y="9541"/>
                    <a:pt x="314" y="9541"/>
                  </a:cubicBezTo>
                  <a:cubicBezTo>
                    <a:pt x="318" y="9541"/>
                    <a:pt x="323" y="9538"/>
                    <a:pt x="322" y="9533"/>
                  </a:cubicBezTo>
                  <a:cubicBezTo>
                    <a:pt x="252" y="8038"/>
                    <a:pt x="391" y="6552"/>
                    <a:pt x="399" y="5057"/>
                  </a:cubicBezTo>
                  <a:cubicBezTo>
                    <a:pt x="406" y="3368"/>
                    <a:pt x="195" y="1694"/>
                    <a:pt x="34" y="13"/>
                  </a:cubicBezTo>
                  <a:cubicBezTo>
                    <a:pt x="34" y="4"/>
                    <a:pt x="27" y="0"/>
                    <a:pt x="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8"/>
            <p:cNvSpPr/>
            <p:nvPr/>
          </p:nvSpPr>
          <p:spPr>
            <a:xfrm>
              <a:off x="3409050" y="4343225"/>
              <a:ext cx="14600" cy="113925"/>
            </a:xfrm>
            <a:custGeom>
              <a:rect b="b" l="l" r="r" t="t"/>
              <a:pathLst>
                <a:path extrusionOk="0" h="4557" w="584">
                  <a:moveTo>
                    <a:pt x="9" y="1"/>
                  </a:moveTo>
                  <a:cubicBezTo>
                    <a:pt x="5" y="1"/>
                    <a:pt x="1" y="4"/>
                    <a:pt x="1" y="10"/>
                  </a:cubicBezTo>
                  <a:cubicBezTo>
                    <a:pt x="13" y="1537"/>
                    <a:pt x="303" y="3021"/>
                    <a:pt x="43" y="4547"/>
                  </a:cubicBezTo>
                  <a:cubicBezTo>
                    <a:pt x="41" y="4553"/>
                    <a:pt x="46" y="4557"/>
                    <a:pt x="51" y="4557"/>
                  </a:cubicBezTo>
                  <a:cubicBezTo>
                    <a:pt x="54" y="4557"/>
                    <a:pt x="57" y="4555"/>
                    <a:pt x="58" y="4550"/>
                  </a:cubicBezTo>
                  <a:cubicBezTo>
                    <a:pt x="583" y="3104"/>
                    <a:pt x="63" y="1498"/>
                    <a:pt x="17" y="10"/>
                  </a:cubicBezTo>
                  <a:cubicBezTo>
                    <a:pt x="17" y="4"/>
                    <a:pt x="13"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8"/>
            <p:cNvSpPr/>
            <p:nvPr/>
          </p:nvSpPr>
          <p:spPr>
            <a:xfrm>
              <a:off x="3382650" y="3672225"/>
              <a:ext cx="9350" cy="272175"/>
            </a:xfrm>
            <a:custGeom>
              <a:rect b="b" l="l" r="r" t="t"/>
              <a:pathLst>
                <a:path extrusionOk="0" h="10887" w="374">
                  <a:moveTo>
                    <a:pt x="9" y="0"/>
                  </a:moveTo>
                  <a:cubicBezTo>
                    <a:pt x="5" y="0"/>
                    <a:pt x="0" y="3"/>
                    <a:pt x="1" y="7"/>
                  </a:cubicBezTo>
                  <a:cubicBezTo>
                    <a:pt x="346" y="3598"/>
                    <a:pt x="134" y="7273"/>
                    <a:pt x="211" y="10879"/>
                  </a:cubicBezTo>
                  <a:cubicBezTo>
                    <a:pt x="211" y="10884"/>
                    <a:pt x="216" y="10887"/>
                    <a:pt x="220" y="10887"/>
                  </a:cubicBezTo>
                  <a:cubicBezTo>
                    <a:pt x="224" y="10887"/>
                    <a:pt x="228" y="10884"/>
                    <a:pt x="228" y="10879"/>
                  </a:cubicBezTo>
                  <a:cubicBezTo>
                    <a:pt x="234" y="7290"/>
                    <a:pt x="373" y="3581"/>
                    <a:pt x="18" y="7"/>
                  </a:cubicBezTo>
                  <a:cubicBezTo>
                    <a:pt x="18" y="3"/>
                    <a:pt x="13" y="0"/>
                    <a:pt x="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8"/>
            <p:cNvSpPr/>
            <p:nvPr/>
          </p:nvSpPr>
          <p:spPr>
            <a:xfrm>
              <a:off x="3390425" y="3857825"/>
              <a:ext cx="8875" cy="144350"/>
            </a:xfrm>
            <a:custGeom>
              <a:rect b="b" l="l" r="r" t="t"/>
              <a:pathLst>
                <a:path extrusionOk="0" h="5774" w="355">
                  <a:moveTo>
                    <a:pt x="35" y="0"/>
                  </a:moveTo>
                  <a:cubicBezTo>
                    <a:pt x="17" y="0"/>
                    <a:pt x="0" y="11"/>
                    <a:pt x="0" y="32"/>
                  </a:cubicBezTo>
                  <a:cubicBezTo>
                    <a:pt x="43" y="1948"/>
                    <a:pt x="278" y="3851"/>
                    <a:pt x="322" y="5767"/>
                  </a:cubicBezTo>
                  <a:cubicBezTo>
                    <a:pt x="323" y="5772"/>
                    <a:pt x="328" y="5774"/>
                    <a:pt x="332" y="5774"/>
                  </a:cubicBezTo>
                  <a:cubicBezTo>
                    <a:pt x="336" y="5774"/>
                    <a:pt x="341" y="5772"/>
                    <a:pt x="341" y="5767"/>
                  </a:cubicBezTo>
                  <a:cubicBezTo>
                    <a:pt x="354" y="3851"/>
                    <a:pt x="218" y="1942"/>
                    <a:pt x="73" y="32"/>
                  </a:cubicBezTo>
                  <a:cubicBezTo>
                    <a:pt x="71" y="11"/>
                    <a:pt x="52" y="0"/>
                    <a:pt x="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8"/>
            <p:cNvSpPr/>
            <p:nvPr/>
          </p:nvSpPr>
          <p:spPr>
            <a:xfrm>
              <a:off x="3381575" y="3948725"/>
              <a:ext cx="13975" cy="32725"/>
            </a:xfrm>
            <a:custGeom>
              <a:rect b="b" l="l" r="r" t="t"/>
              <a:pathLst>
                <a:path extrusionOk="0" h="1309" w="559">
                  <a:moveTo>
                    <a:pt x="267" y="1"/>
                  </a:moveTo>
                  <a:cubicBezTo>
                    <a:pt x="244" y="1"/>
                    <a:pt x="221" y="12"/>
                    <a:pt x="209" y="30"/>
                  </a:cubicBezTo>
                  <a:cubicBezTo>
                    <a:pt x="112" y="168"/>
                    <a:pt x="46" y="290"/>
                    <a:pt x="31" y="457"/>
                  </a:cubicBezTo>
                  <a:cubicBezTo>
                    <a:pt x="28" y="495"/>
                    <a:pt x="58" y="514"/>
                    <a:pt x="89" y="514"/>
                  </a:cubicBezTo>
                  <a:cubicBezTo>
                    <a:pt x="121" y="514"/>
                    <a:pt x="153" y="495"/>
                    <a:pt x="156" y="457"/>
                  </a:cubicBezTo>
                  <a:cubicBezTo>
                    <a:pt x="166" y="353"/>
                    <a:pt x="202" y="269"/>
                    <a:pt x="252" y="186"/>
                  </a:cubicBezTo>
                  <a:lnTo>
                    <a:pt x="252" y="186"/>
                  </a:lnTo>
                  <a:cubicBezTo>
                    <a:pt x="375" y="498"/>
                    <a:pt x="385" y="855"/>
                    <a:pt x="276" y="1170"/>
                  </a:cubicBezTo>
                  <a:lnTo>
                    <a:pt x="276" y="1170"/>
                  </a:lnTo>
                  <a:cubicBezTo>
                    <a:pt x="96" y="1017"/>
                    <a:pt x="164" y="700"/>
                    <a:pt x="188" y="498"/>
                  </a:cubicBezTo>
                  <a:cubicBezTo>
                    <a:pt x="189" y="492"/>
                    <a:pt x="184" y="489"/>
                    <a:pt x="179" y="489"/>
                  </a:cubicBezTo>
                  <a:cubicBezTo>
                    <a:pt x="176" y="489"/>
                    <a:pt x="172" y="491"/>
                    <a:pt x="171" y="495"/>
                  </a:cubicBezTo>
                  <a:cubicBezTo>
                    <a:pt x="109" y="758"/>
                    <a:pt x="0" y="1115"/>
                    <a:pt x="277" y="1301"/>
                  </a:cubicBezTo>
                  <a:cubicBezTo>
                    <a:pt x="285" y="1306"/>
                    <a:pt x="295" y="1309"/>
                    <a:pt x="304" y="1309"/>
                  </a:cubicBezTo>
                  <a:cubicBezTo>
                    <a:pt x="324" y="1309"/>
                    <a:pt x="345" y="1298"/>
                    <a:pt x="354" y="1281"/>
                  </a:cubicBezTo>
                  <a:cubicBezTo>
                    <a:pt x="558" y="909"/>
                    <a:pt x="498" y="401"/>
                    <a:pt x="316" y="30"/>
                  </a:cubicBezTo>
                  <a:cubicBezTo>
                    <a:pt x="306" y="10"/>
                    <a:pt x="287" y="1"/>
                    <a:pt x="2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8"/>
            <p:cNvSpPr/>
            <p:nvPr/>
          </p:nvSpPr>
          <p:spPr>
            <a:xfrm>
              <a:off x="3379975" y="3959950"/>
              <a:ext cx="13075" cy="35625"/>
            </a:xfrm>
            <a:custGeom>
              <a:rect b="b" l="l" r="r" t="t"/>
              <a:pathLst>
                <a:path extrusionOk="0" h="1425" w="523">
                  <a:moveTo>
                    <a:pt x="117" y="0"/>
                  </a:moveTo>
                  <a:cubicBezTo>
                    <a:pt x="114" y="0"/>
                    <a:pt x="110" y="2"/>
                    <a:pt x="108" y="6"/>
                  </a:cubicBezTo>
                  <a:cubicBezTo>
                    <a:pt x="1" y="345"/>
                    <a:pt x="25" y="767"/>
                    <a:pt x="76" y="1110"/>
                  </a:cubicBezTo>
                  <a:cubicBezTo>
                    <a:pt x="102" y="1282"/>
                    <a:pt x="193" y="1424"/>
                    <a:pt x="303" y="1424"/>
                  </a:cubicBezTo>
                  <a:cubicBezTo>
                    <a:pt x="366" y="1424"/>
                    <a:pt x="434" y="1379"/>
                    <a:pt x="500" y="1268"/>
                  </a:cubicBezTo>
                  <a:cubicBezTo>
                    <a:pt x="523" y="1228"/>
                    <a:pt x="489" y="1193"/>
                    <a:pt x="452" y="1193"/>
                  </a:cubicBezTo>
                  <a:cubicBezTo>
                    <a:pt x="436" y="1193"/>
                    <a:pt x="420" y="1200"/>
                    <a:pt x="408" y="1216"/>
                  </a:cubicBezTo>
                  <a:cubicBezTo>
                    <a:pt x="366" y="1272"/>
                    <a:pt x="335" y="1298"/>
                    <a:pt x="309" y="1298"/>
                  </a:cubicBezTo>
                  <a:cubicBezTo>
                    <a:pt x="276" y="1298"/>
                    <a:pt x="252" y="1257"/>
                    <a:pt x="223" y="1183"/>
                  </a:cubicBezTo>
                  <a:cubicBezTo>
                    <a:pt x="170" y="1047"/>
                    <a:pt x="152" y="896"/>
                    <a:pt x="132" y="752"/>
                  </a:cubicBezTo>
                  <a:cubicBezTo>
                    <a:pt x="102" y="514"/>
                    <a:pt x="70" y="244"/>
                    <a:pt x="123" y="8"/>
                  </a:cubicBezTo>
                  <a:cubicBezTo>
                    <a:pt x="126" y="3"/>
                    <a:pt x="122"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8"/>
            <p:cNvSpPr/>
            <p:nvPr/>
          </p:nvSpPr>
          <p:spPr>
            <a:xfrm>
              <a:off x="3352075" y="3677200"/>
              <a:ext cx="9975" cy="233425"/>
            </a:xfrm>
            <a:custGeom>
              <a:rect b="b" l="l" r="r" t="t"/>
              <a:pathLst>
                <a:path extrusionOk="0" h="9337" w="399">
                  <a:moveTo>
                    <a:pt x="10" y="0"/>
                  </a:moveTo>
                  <a:cubicBezTo>
                    <a:pt x="5" y="0"/>
                    <a:pt x="1" y="3"/>
                    <a:pt x="1" y="9"/>
                  </a:cubicBezTo>
                  <a:cubicBezTo>
                    <a:pt x="171" y="3111"/>
                    <a:pt x="333" y="6224"/>
                    <a:pt x="128" y="9327"/>
                  </a:cubicBezTo>
                  <a:cubicBezTo>
                    <a:pt x="128" y="9334"/>
                    <a:pt x="132" y="9337"/>
                    <a:pt x="136" y="9337"/>
                  </a:cubicBezTo>
                  <a:cubicBezTo>
                    <a:pt x="140" y="9337"/>
                    <a:pt x="144" y="9334"/>
                    <a:pt x="144" y="9327"/>
                  </a:cubicBezTo>
                  <a:cubicBezTo>
                    <a:pt x="398" y="6212"/>
                    <a:pt x="268" y="3119"/>
                    <a:pt x="19" y="9"/>
                  </a:cubicBezTo>
                  <a:cubicBezTo>
                    <a:pt x="19" y="3"/>
                    <a:pt x="14"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8"/>
            <p:cNvSpPr/>
            <p:nvPr/>
          </p:nvSpPr>
          <p:spPr>
            <a:xfrm>
              <a:off x="3354000" y="3920925"/>
              <a:ext cx="9400" cy="128250"/>
            </a:xfrm>
            <a:custGeom>
              <a:rect b="b" l="l" r="r" t="t"/>
              <a:pathLst>
                <a:path extrusionOk="0" h="5130" w="376">
                  <a:moveTo>
                    <a:pt x="17" y="1"/>
                  </a:moveTo>
                  <a:cubicBezTo>
                    <a:pt x="9" y="1"/>
                    <a:pt x="1" y="6"/>
                    <a:pt x="2" y="16"/>
                  </a:cubicBezTo>
                  <a:cubicBezTo>
                    <a:pt x="101" y="997"/>
                    <a:pt x="237" y="1977"/>
                    <a:pt x="255" y="2963"/>
                  </a:cubicBezTo>
                  <a:cubicBezTo>
                    <a:pt x="268" y="3692"/>
                    <a:pt x="138" y="4400"/>
                    <a:pt x="338" y="5119"/>
                  </a:cubicBezTo>
                  <a:cubicBezTo>
                    <a:pt x="340" y="5126"/>
                    <a:pt x="347" y="5129"/>
                    <a:pt x="353" y="5129"/>
                  </a:cubicBezTo>
                  <a:cubicBezTo>
                    <a:pt x="364" y="5129"/>
                    <a:pt x="376" y="5121"/>
                    <a:pt x="373" y="5108"/>
                  </a:cubicBezTo>
                  <a:cubicBezTo>
                    <a:pt x="187" y="4273"/>
                    <a:pt x="300" y="3437"/>
                    <a:pt x="276" y="2590"/>
                  </a:cubicBezTo>
                  <a:cubicBezTo>
                    <a:pt x="249" y="1728"/>
                    <a:pt x="55" y="879"/>
                    <a:pt x="34" y="16"/>
                  </a:cubicBezTo>
                  <a:cubicBezTo>
                    <a:pt x="34" y="6"/>
                    <a:pt x="25" y="1"/>
                    <a:pt x="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8"/>
            <p:cNvSpPr/>
            <p:nvPr/>
          </p:nvSpPr>
          <p:spPr>
            <a:xfrm>
              <a:off x="3367900" y="4338250"/>
              <a:ext cx="11200" cy="114050"/>
            </a:xfrm>
            <a:custGeom>
              <a:rect b="b" l="l" r="r" t="t"/>
              <a:pathLst>
                <a:path extrusionOk="0" h="4562" w="448">
                  <a:moveTo>
                    <a:pt x="10" y="0"/>
                  </a:moveTo>
                  <a:cubicBezTo>
                    <a:pt x="5" y="0"/>
                    <a:pt x="0" y="3"/>
                    <a:pt x="1" y="8"/>
                  </a:cubicBezTo>
                  <a:cubicBezTo>
                    <a:pt x="175" y="1505"/>
                    <a:pt x="426" y="3040"/>
                    <a:pt x="416" y="4548"/>
                  </a:cubicBezTo>
                  <a:cubicBezTo>
                    <a:pt x="416" y="4557"/>
                    <a:pt x="424" y="4562"/>
                    <a:pt x="432" y="4562"/>
                  </a:cubicBezTo>
                  <a:cubicBezTo>
                    <a:pt x="440" y="4562"/>
                    <a:pt x="447" y="4557"/>
                    <a:pt x="447" y="4548"/>
                  </a:cubicBezTo>
                  <a:cubicBezTo>
                    <a:pt x="404" y="3005"/>
                    <a:pt x="264" y="1531"/>
                    <a:pt x="18" y="6"/>
                  </a:cubicBezTo>
                  <a:cubicBezTo>
                    <a:pt x="17" y="2"/>
                    <a:pt x="13"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8"/>
            <p:cNvSpPr/>
            <p:nvPr/>
          </p:nvSpPr>
          <p:spPr>
            <a:xfrm>
              <a:off x="3414000" y="3210025"/>
              <a:ext cx="2668500" cy="1353975"/>
            </a:xfrm>
            <a:custGeom>
              <a:rect b="b" l="l" r="r" t="t"/>
              <a:pathLst>
                <a:path extrusionOk="0" h="54159" w="106740">
                  <a:moveTo>
                    <a:pt x="99303" y="1"/>
                  </a:moveTo>
                  <a:cubicBezTo>
                    <a:pt x="98546" y="1"/>
                    <a:pt x="97945" y="372"/>
                    <a:pt x="97488" y="981"/>
                  </a:cubicBezTo>
                  <a:cubicBezTo>
                    <a:pt x="96558" y="2224"/>
                    <a:pt x="96477" y="3070"/>
                    <a:pt x="94757" y="3070"/>
                  </a:cubicBezTo>
                  <a:cubicBezTo>
                    <a:pt x="94712" y="3070"/>
                    <a:pt x="94666" y="3070"/>
                    <a:pt x="94619" y="3068"/>
                  </a:cubicBezTo>
                  <a:cubicBezTo>
                    <a:pt x="93134" y="3032"/>
                    <a:pt x="91650" y="2633"/>
                    <a:pt x="90163" y="2633"/>
                  </a:cubicBezTo>
                  <a:cubicBezTo>
                    <a:pt x="89862" y="2633"/>
                    <a:pt x="89561" y="2650"/>
                    <a:pt x="89259" y="2689"/>
                  </a:cubicBezTo>
                  <a:cubicBezTo>
                    <a:pt x="87813" y="2873"/>
                    <a:pt x="86490" y="3746"/>
                    <a:pt x="85112" y="4163"/>
                  </a:cubicBezTo>
                  <a:cubicBezTo>
                    <a:pt x="84479" y="4355"/>
                    <a:pt x="83836" y="4410"/>
                    <a:pt x="83191" y="4410"/>
                  </a:cubicBezTo>
                  <a:cubicBezTo>
                    <a:pt x="82325" y="4410"/>
                    <a:pt x="81455" y="4311"/>
                    <a:pt x="80604" y="4311"/>
                  </a:cubicBezTo>
                  <a:cubicBezTo>
                    <a:pt x="79521" y="4311"/>
                    <a:pt x="78468" y="4472"/>
                    <a:pt x="77489" y="5202"/>
                  </a:cubicBezTo>
                  <a:cubicBezTo>
                    <a:pt x="77130" y="5471"/>
                    <a:pt x="76925" y="5941"/>
                    <a:pt x="76570" y="5941"/>
                  </a:cubicBezTo>
                  <a:cubicBezTo>
                    <a:pt x="76479" y="5941"/>
                    <a:pt x="76377" y="5909"/>
                    <a:pt x="76260" y="5835"/>
                  </a:cubicBezTo>
                  <a:cubicBezTo>
                    <a:pt x="75811" y="5547"/>
                    <a:pt x="75311" y="5345"/>
                    <a:pt x="74817" y="5148"/>
                  </a:cubicBezTo>
                  <a:cubicBezTo>
                    <a:pt x="74155" y="4885"/>
                    <a:pt x="73442" y="4722"/>
                    <a:pt x="72731" y="4722"/>
                  </a:cubicBezTo>
                  <a:cubicBezTo>
                    <a:pt x="72426" y="4722"/>
                    <a:pt x="72121" y="4752"/>
                    <a:pt x="71821" y="4817"/>
                  </a:cubicBezTo>
                  <a:cubicBezTo>
                    <a:pt x="69802" y="5258"/>
                    <a:pt x="70295" y="8701"/>
                    <a:pt x="68191" y="8852"/>
                  </a:cubicBezTo>
                  <a:cubicBezTo>
                    <a:pt x="68136" y="8856"/>
                    <a:pt x="68081" y="8858"/>
                    <a:pt x="68026" y="8858"/>
                  </a:cubicBezTo>
                  <a:cubicBezTo>
                    <a:pt x="66636" y="8858"/>
                    <a:pt x="65252" y="7625"/>
                    <a:pt x="63994" y="7158"/>
                  </a:cubicBezTo>
                  <a:cubicBezTo>
                    <a:pt x="62972" y="6777"/>
                    <a:pt x="61974" y="6661"/>
                    <a:pt x="60920" y="6661"/>
                  </a:cubicBezTo>
                  <a:cubicBezTo>
                    <a:pt x="60684" y="6661"/>
                    <a:pt x="60446" y="6667"/>
                    <a:pt x="60204" y="6677"/>
                  </a:cubicBezTo>
                  <a:cubicBezTo>
                    <a:pt x="58369" y="6753"/>
                    <a:pt x="57186" y="7500"/>
                    <a:pt x="56963" y="9245"/>
                  </a:cubicBezTo>
                  <a:cubicBezTo>
                    <a:pt x="55789" y="8459"/>
                    <a:pt x="54615" y="7566"/>
                    <a:pt x="53287" y="7076"/>
                  </a:cubicBezTo>
                  <a:cubicBezTo>
                    <a:pt x="51695" y="6488"/>
                    <a:pt x="49940" y="6483"/>
                    <a:pt x="48264" y="6294"/>
                  </a:cubicBezTo>
                  <a:cubicBezTo>
                    <a:pt x="47412" y="6199"/>
                    <a:pt x="46345" y="5997"/>
                    <a:pt x="45336" y="5997"/>
                  </a:cubicBezTo>
                  <a:cubicBezTo>
                    <a:pt x="44044" y="5997"/>
                    <a:pt x="42847" y="6327"/>
                    <a:pt x="42313" y="7630"/>
                  </a:cubicBezTo>
                  <a:cubicBezTo>
                    <a:pt x="41793" y="8901"/>
                    <a:pt x="41333" y="10334"/>
                    <a:pt x="39924" y="10334"/>
                  </a:cubicBezTo>
                  <a:cubicBezTo>
                    <a:pt x="39693" y="10334"/>
                    <a:pt x="39437" y="10296"/>
                    <a:pt x="39151" y="10212"/>
                  </a:cubicBezTo>
                  <a:cubicBezTo>
                    <a:pt x="37993" y="9871"/>
                    <a:pt x="36920" y="8820"/>
                    <a:pt x="35660" y="8820"/>
                  </a:cubicBezTo>
                  <a:cubicBezTo>
                    <a:pt x="33140" y="8820"/>
                    <a:pt x="31340" y="11180"/>
                    <a:pt x="29737" y="12919"/>
                  </a:cubicBezTo>
                  <a:cubicBezTo>
                    <a:pt x="29849" y="11334"/>
                    <a:pt x="30174" y="9513"/>
                    <a:pt x="29008" y="8294"/>
                  </a:cubicBezTo>
                  <a:cubicBezTo>
                    <a:pt x="28496" y="7759"/>
                    <a:pt x="27649" y="7596"/>
                    <a:pt x="26739" y="7596"/>
                  </a:cubicBezTo>
                  <a:cubicBezTo>
                    <a:pt x="25567" y="7596"/>
                    <a:pt x="24291" y="7866"/>
                    <a:pt x="23495" y="7963"/>
                  </a:cubicBezTo>
                  <a:cubicBezTo>
                    <a:pt x="23420" y="7973"/>
                    <a:pt x="23329" y="8028"/>
                    <a:pt x="23339" y="8118"/>
                  </a:cubicBezTo>
                  <a:cubicBezTo>
                    <a:pt x="23606" y="10328"/>
                    <a:pt x="24872" y="12294"/>
                    <a:pt x="24807" y="14548"/>
                  </a:cubicBezTo>
                  <a:cubicBezTo>
                    <a:pt x="23218" y="13327"/>
                    <a:pt x="21335" y="12449"/>
                    <a:pt x="19357" y="12449"/>
                  </a:cubicBezTo>
                  <a:cubicBezTo>
                    <a:pt x="18971" y="12449"/>
                    <a:pt x="18581" y="12482"/>
                    <a:pt x="18190" y="12553"/>
                  </a:cubicBezTo>
                  <a:cubicBezTo>
                    <a:pt x="16668" y="12830"/>
                    <a:pt x="15218" y="13521"/>
                    <a:pt x="13714" y="13899"/>
                  </a:cubicBezTo>
                  <a:cubicBezTo>
                    <a:pt x="12215" y="14277"/>
                    <a:pt x="10688" y="14548"/>
                    <a:pt x="9177" y="14873"/>
                  </a:cubicBezTo>
                  <a:cubicBezTo>
                    <a:pt x="6656" y="15414"/>
                    <a:pt x="3876" y="16106"/>
                    <a:pt x="1882" y="17837"/>
                  </a:cubicBezTo>
                  <a:cubicBezTo>
                    <a:pt x="385" y="19136"/>
                    <a:pt x="456" y="21165"/>
                    <a:pt x="857" y="22928"/>
                  </a:cubicBezTo>
                  <a:cubicBezTo>
                    <a:pt x="878" y="23017"/>
                    <a:pt x="964" y="23075"/>
                    <a:pt x="1052" y="23076"/>
                  </a:cubicBezTo>
                  <a:cubicBezTo>
                    <a:pt x="1748" y="23099"/>
                    <a:pt x="2438" y="23169"/>
                    <a:pt x="3130" y="23212"/>
                  </a:cubicBezTo>
                  <a:cubicBezTo>
                    <a:pt x="2273" y="23919"/>
                    <a:pt x="1312" y="24542"/>
                    <a:pt x="783" y="25542"/>
                  </a:cubicBezTo>
                  <a:cubicBezTo>
                    <a:pt x="241" y="26569"/>
                    <a:pt x="1630" y="27768"/>
                    <a:pt x="1743" y="28716"/>
                  </a:cubicBezTo>
                  <a:cubicBezTo>
                    <a:pt x="1970" y="30616"/>
                    <a:pt x="963" y="32373"/>
                    <a:pt x="695" y="34217"/>
                  </a:cubicBezTo>
                  <a:cubicBezTo>
                    <a:pt x="441" y="35961"/>
                    <a:pt x="275" y="37788"/>
                    <a:pt x="140" y="39553"/>
                  </a:cubicBezTo>
                  <a:cubicBezTo>
                    <a:pt x="1" y="41393"/>
                    <a:pt x="797" y="42631"/>
                    <a:pt x="1343" y="44311"/>
                  </a:cubicBezTo>
                  <a:cubicBezTo>
                    <a:pt x="1816" y="45766"/>
                    <a:pt x="609" y="47130"/>
                    <a:pt x="810" y="48602"/>
                  </a:cubicBezTo>
                  <a:cubicBezTo>
                    <a:pt x="1073" y="50527"/>
                    <a:pt x="2793" y="53785"/>
                    <a:pt x="3256" y="54158"/>
                  </a:cubicBezTo>
                  <a:lnTo>
                    <a:pt x="106598" y="54158"/>
                  </a:lnTo>
                  <a:lnTo>
                    <a:pt x="106740" y="1400"/>
                  </a:lnTo>
                  <a:lnTo>
                    <a:pt x="106740" y="1400"/>
                  </a:lnTo>
                  <a:cubicBezTo>
                    <a:pt x="106257" y="1585"/>
                    <a:pt x="105725" y="1659"/>
                    <a:pt x="105180" y="1659"/>
                  </a:cubicBezTo>
                  <a:cubicBezTo>
                    <a:pt x="104158" y="1659"/>
                    <a:pt x="103086" y="1399"/>
                    <a:pt x="102188" y="1125"/>
                  </a:cubicBezTo>
                  <a:cubicBezTo>
                    <a:pt x="101269" y="845"/>
                    <a:pt x="100332" y="13"/>
                    <a:pt x="99340" y="1"/>
                  </a:cubicBezTo>
                  <a:cubicBezTo>
                    <a:pt x="99327" y="1"/>
                    <a:pt x="99315" y="1"/>
                    <a:pt x="99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8"/>
            <p:cNvSpPr/>
            <p:nvPr/>
          </p:nvSpPr>
          <p:spPr>
            <a:xfrm>
              <a:off x="5526150" y="3210025"/>
              <a:ext cx="417400" cy="148675"/>
            </a:xfrm>
            <a:custGeom>
              <a:rect b="b" l="l" r="r" t="t"/>
              <a:pathLst>
                <a:path extrusionOk="0" h="5947" w="16696">
                  <a:moveTo>
                    <a:pt x="14817" y="1"/>
                  </a:moveTo>
                  <a:cubicBezTo>
                    <a:pt x="14060" y="1"/>
                    <a:pt x="13459" y="372"/>
                    <a:pt x="13002" y="981"/>
                  </a:cubicBezTo>
                  <a:cubicBezTo>
                    <a:pt x="12072" y="2224"/>
                    <a:pt x="11991" y="3070"/>
                    <a:pt x="10271" y="3070"/>
                  </a:cubicBezTo>
                  <a:cubicBezTo>
                    <a:pt x="10226" y="3070"/>
                    <a:pt x="10180" y="3070"/>
                    <a:pt x="10133" y="3068"/>
                  </a:cubicBezTo>
                  <a:cubicBezTo>
                    <a:pt x="8648" y="3032"/>
                    <a:pt x="7164" y="2633"/>
                    <a:pt x="5677" y="2633"/>
                  </a:cubicBezTo>
                  <a:cubicBezTo>
                    <a:pt x="5376" y="2633"/>
                    <a:pt x="5075" y="2650"/>
                    <a:pt x="4773" y="2689"/>
                  </a:cubicBezTo>
                  <a:cubicBezTo>
                    <a:pt x="3327" y="2873"/>
                    <a:pt x="2004" y="3746"/>
                    <a:pt x="626" y="4163"/>
                  </a:cubicBezTo>
                  <a:cubicBezTo>
                    <a:pt x="419" y="4225"/>
                    <a:pt x="210" y="4272"/>
                    <a:pt x="1" y="4309"/>
                  </a:cubicBezTo>
                  <a:cubicBezTo>
                    <a:pt x="1" y="5529"/>
                    <a:pt x="441" y="5946"/>
                    <a:pt x="1074" y="5946"/>
                  </a:cubicBezTo>
                  <a:cubicBezTo>
                    <a:pt x="1807" y="5946"/>
                    <a:pt x="2800" y="5386"/>
                    <a:pt x="3663" y="4867"/>
                  </a:cubicBezTo>
                  <a:cubicBezTo>
                    <a:pt x="4568" y="4358"/>
                    <a:pt x="5251" y="4182"/>
                    <a:pt x="5851" y="4182"/>
                  </a:cubicBezTo>
                  <a:cubicBezTo>
                    <a:pt x="7083" y="4182"/>
                    <a:pt x="7966" y="4923"/>
                    <a:pt x="9710" y="5039"/>
                  </a:cubicBezTo>
                  <a:cubicBezTo>
                    <a:pt x="11092" y="5039"/>
                    <a:pt x="14028" y="4520"/>
                    <a:pt x="15064" y="3657"/>
                  </a:cubicBezTo>
                  <a:cubicBezTo>
                    <a:pt x="15992" y="2899"/>
                    <a:pt x="16260" y="1686"/>
                    <a:pt x="16696" y="665"/>
                  </a:cubicBezTo>
                  <a:cubicBezTo>
                    <a:pt x="16095" y="351"/>
                    <a:pt x="15487" y="10"/>
                    <a:pt x="14854" y="1"/>
                  </a:cubicBezTo>
                  <a:cubicBezTo>
                    <a:pt x="14841" y="1"/>
                    <a:pt x="14829" y="1"/>
                    <a:pt x="14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38"/>
            <p:cNvSpPr/>
            <p:nvPr/>
          </p:nvSpPr>
          <p:spPr>
            <a:xfrm>
              <a:off x="3997125" y="3400050"/>
              <a:ext cx="137325" cy="44700"/>
            </a:xfrm>
            <a:custGeom>
              <a:rect b="b" l="l" r="r" t="t"/>
              <a:pathLst>
                <a:path extrusionOk="0" h="1788" w="5493">
                  <a:moveTo>
                    <a:pt x="3403" y="0"/>
                  </a:moveTo>
                  <a:cubicBezTo>
                    <a:pt x="2234" y="0"/>
                    <a:pt x="963" y="269"/>
                    <a:pt x="167" y="366"/>
                  </a:cubicBezTo>
                  <a:cubicBezTo>
                    <a:pt x="92" y="375"/>
                    <a:pt x="1" y="431"/>
                    <a:pt x="13" y="522"/>
                  </a:cubicBezTo>
                  <a:cubicBezTo>
                    <a:pt x="64" y="950"/>
                    <a:pt x="155" y="1372"/>
                    <a:pt x="266" y="1788"/>
                  </a:cubicBezTo>
                  <a:cubicBezTo>
                    <a:pt x="1671" y="1656"/>
                    <a:pt x="3839" y="1041"/>
                    <a:pt x="5493" y="533"/>
                  </a:cubicBezTo>
                  <a:cubicBezTo>
                    <a:pt x="4973" y="129"/>
                    <a:pt x="4213" y="0"/>
                    <a:pt x="3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38"/>
            <p:cNvSpPr/>
            <p:nvPr/>
          </p:nvSpPr>
          <p:spPr>
            <a:xfrm>
              <a:off x="5192525" y="3317800"/>
              <a:ext cx="245050" cy="65850"/>
            </a:xfrm>
            <a:custGeom>
              <a:rect b="b" l="l" r="r" t="t"/>
              <a:pathLst>
                <a:path extrusionOk="0" h="2634" w="9802">
                  <a:moveTo>
                    <a:pt x="9476" y="1"/>
                  </a:moveTo>
                  <a:cubicBezTo>
                    <a:pt x="8388" y="1"/>
                    <a:pt x="7329" y="160"/>
                    <a:pt x="6345" y="894"/>
                  </a:cubicBezTo>
                  <a:cubicBezTo>
                    <a:pt x="5987" y="1162"/>
                    <a:pt x="5782" y="1631"/>
                    <a:pt x="5428" y="1631"/>
                  </a:cubicBezTo>
                  <a:cubicBezTo>
                    <a:pt x="5336" y="1631"/>
                    <a:pt x="5234" y="1600"/>
                    <a:pt x="5117" y="1525"/>
                  </a:cubicBezTo>
                  <a:cubicBezTo>
                    <a:pt x="4667" y="1238"/>
                    <a:pt x="4167" y="1037"/>
                    <a:pt x="3674" y="839"/>
                  </a:cubicBezTo>
                  <a:cubicBezTo>
                    <a:pt x="3012" y="576"/>
                    <a:pt x="2300" y="413"/>
                    <a:pt x="1590" y="413"/>
                  </a:cubicBezTo>
                  <a:cubicBezTo>
                    <a:pt x="1284" y="413"/>
                    <a:pt x="979" y="443"/>
                    <a:pt x="678" y="509"/>
                  </a:cubicBezTo>
                  <a:cubicBezTo>
                    <a:pt x="414" y="568"/>
                    <a:pt x="193" y="677"/>
                    <a:pt x="1" y="823"/>
                  </a:cubicBezTo>
                  <a:cubicBezTo>
                    <a:pt x="268" y="834"/>
                    <a:pt x="527" y="854"/>
                    <a:pt x="770" y="902"/>
                  </a:cubicBezTo>
                  <a:cubicBezTo>
                    <a:pt x="2153" y="1074"/>
                    <a:pt x="3016" y="1938"/>
                    <a:pt x="4225" y="2455"/>
                  </a:cubicBezTo>
                  <a:cubicBezTo>
                    <a:pt x="4614" y="2578"/>
                    <a:pt x="4976" y="2633"/>
                    <a:pt x="5317" y="2633"/>
                  </a:cubicBezTo>
                  <a:cubicBezTo>
                    <a:pt x="7087" y="2633"/>
                    <a:pt x="8303" y="1158"/>
                    <a:pt x="9801" y="5"/>
                  </a:cubicBezTo>
                  <a:cubicBezTo>
                    <a:pt x="9693" y="2"/>
                    <a:pt x="9584" y="1"/>
                    <a:pt x="94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8"/>
            <p:cNvSpPr/>
            <p:nvPr/>
          </p:nvSpPr>
          <p:spPr>
            <a:xfrm>
              <a:off x="3448275" y="3521325"/>
              <a:ext cx="583550" cy="148375"/>
            </a:xfrm>
            <a:custGeom>
              <a:rect b="b" l="l" r="r" t="t"/>
              <a:pathLst>
                <a:path extrusionOk="0" h="5935" w="23342">
                  <a:moveTo>
                    <a:pt x="17987" y="0"/>
                  </a:moveTo>
                  <a:cubicBezTo>
                    <a:pt x="17600" y="0"/>
                    <a:pt x="17210" y="34"/>
                    <a:pt x="16817" y="105"/>
                  </a:cubicBezTo>
                  <a:cubicBezTo>
                    <a:pt x="15296" y="382"/>
                    <a:pt x="13845" y="1073"/>
                    <a:pt x="12342" y="1451"/>
                  </a:cubicBezTo>
                  <a:cubicBezTo>
                    <a:pt x="10843" y="1830"/>
                    <a:pt x="9315" y="2100"/>
                    <a:pt x="7804" y="2425"/>
                  </a:cubicBezTo>
                  <a:cubicBezTo>
                    <a:pt x="5283" y="2965"/>
                    <a:pt x="2503" y="3658"/>
                    <a:pt x="508" y="5390"/>
                  </a:cubicBezTo>
                  <a:cubicBezTo>
                    <a:pt x="312" y="5559"/>
                    <a:pt x="145" y="5741"/>
                    <a:pt x="0" y="5934"/>
                  </a:cubicBezTo>
                  <a:cubicBezTo>
                    <a:pt x="3102" y="4780"/>
                    <a:pt x="6781" y="5290"/>
                    <a:pt x="9913" y="4160"/>
                  </a:cubicBezTo>
                  <a:cubicBezTo>
                    <a:pt x="11589" y="3489"/>
                    <a:pt x="13917" y="3144"/>
                    <a:pt x="16243" y="3144"/>
                  </a:cubicBezTo>
                  <a:cubicBezTo>
                    <a:pt x="18711" y="3144"/>
                    <a:pt x="21178" y="3532"/>
                    <a:pt x="22867" y="4333"/>
                  </a:cubicBezTo>
                  <a:cubicBezTo>
                    <a:pt x="23240" y="3461"/>
                    <a:pt x="23342" y="2681"/>
                    <a:pt x="23240" y="1957"/>
                  </a:cubicBezTo>
                  <a:cubicBezTo>
                    <a:pt x="21695" y="812"/>
                    <a:pt x="19885" y="0"/>
                    <a:pt x="179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8"/>
            <p:cNvSpPr/>
            <p:nvPr/>
          </p:nvSpPr>
          <p:spPr>
            <a:xfrm>
              <a:off x="4149475" y="3360075"/>
              <a:ext cx="442725" cy="191925"/>
            </a:xfrm>
            <a:custGeom>
              <a:rect b="b" l="l" r="r" t="t"/>
              <a:pathLst>
                <a:path extrusionOk="0" h="7677" w="17709">
                  <a:moveTo>
                    <a:pt x="15913" y="0"/>
                  </a:moveTo>
                  <a:cubicBezTo>
                    <a:pt x="14623" y="0"/>
                    <a:pt x="13426" y="331"/>
                    <a:pt x="12893" y="1632"/>
                  </a:cubicBezTo>
                  <a:cubicBezTo>
                    <a:pt x="12373" y="2903"/>
                    <a:pt x="11911" y="4335"/>
                    <a:pt x="10504" y="4335"/>
                  </a:cubicBezTo>
                  <a:cubicBezTo>
                    <a:pt x="10273" y="4335"/>
                    <a:pt x="10016" y="4297"/>
                    <a:pt x="9730" y="4213"/>
                  </a:cubicBezTo>
                  <a:cubicBezTo>
                    <a:pt x="8573" y="3872"/>
                    <a:pt x="7499" y="2821"/>
                    <a:pt x="6239" y="2821"/>
                  </a:cubicBezTo>
                  <a:cubicBezTo>
                    <a:pt x="3720" y="2821"/>
                    <a:pt x="1920" y="5181"/>
                    <a:pt x="317" y="6920"/>
                  </a:cubicBezTo>
                  <a:cubicBezTo>
                    <a:pt x="326" y="6788"/>
                    <a:pt x="338" y="6652"/>
                    <a:pt x="348" y="6518"/>
                  </a:cubicBezTo>
                  <a:lnTo>
                    <a:pt x="348" y="6518"/>
                  </a:lnTo>
                  <a:cubicBezTo>
                    <a:pt x="211" y="6896"/>
                    <a:pt x="90" y="7281"/>
                    <a:pt x="0" y="7676"/>
                  </a:cubicBezTo>
                  <a:cubicBezTo>
                    <a:pt x="1729" y="6813"/>
                    <a:pt x="3801" y="5777"/>
                    <a:pt x="5701" y="5604"/>
                  </a:cubicBezTo>
                  <a:cubicBezTo>
                    <a:pt x="7389" y="5604"/>
                    <a:pt x="9078" y="6866"/>
                    <a:pt x="10673" y="6866"/>
                  </a:cubicBezTo>
                  <a:cubicBezTo>
                    <a:pt x="11036" y="6866"/>
                    <a:pt x="11394" y="6800"/>
                    <a:pt x="11746" y="6640"/>
                  </a:cubicBezTo>
                  <a:cubicBezTo>
                    <a:pt x="14381" y="5385"/>
                    <a:pt x="15376" y="1855"/>
                    <a:pt x="17708" y="149"/>
                  </a:cubicBezTo>
                  <a:cubicBezTo>
                    <a:pt x="17127" y="71"/>
                    <a:pt x="16510" y="0"/>
                    <a:pt x="159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8"/>
            <p:cNvSpPr/>
            <p:nvPr/>
          </p:nvSpPr>
          <p:spPr>
            <a:xfrm>
              <a:off x="4838650" y="3376625"/>
              <a:ext cx="187300" cy="84850"/>
            </a:xfrm>
            <a:custGeom>
              <a:rect b="b" l="l" r="r" t="t"/>
              <a:pathLst>
                <a:path extrusionOk="0" h="3394" w="7492">
                  <a:moveTo>
                    <a:pt x="3932" y="0"/>
                  </a:moveTo>
                  <a:cubicBezTo>
                    <a:pt x="3696" y="0"/>
                    <a:pt x="3457" y="6"/>
                    <a:pt x="3215" y="16"/>
                  </a:cubicBezTo>
                  <a:cubicBezTo>
                    <a:pt x="1441" y="90"/>
                    <a:pt x="277" y="795"/>
                    <a:pt x="1" y="2424"/>
                  </a:cubicBezTo>
                  <a:cubicBezTo>
                    <a:pt x="619" y="3091"/>
                    <a:pt x="1204" y="3393"/>
                    <a:pt x="1867" y="3393"/>
                  </a:cubicBezTo>
                  <a:cubicBezTo>
                    <a:pt x="2727" y="3393"/>
                    <a:pt x="3718" y="2884"/>
                    <a:pt x="5079" y="2003"/>
                  </a:cubicBezTo>
                  <a:cubicBezTo>
                    <a:pt x="5867" y="1430"/>
                    <a:pt x="6655" y="1008"/>
                    <a:pt x="7492" y="707"/>
                  </a:cubicBezTo>
                  <a:cubicBezTo>
                    <a:pt x="7327" y="629"/>
                    <a:pt x="7165" y="555"/>
                    <a:pt x="7006" y="496"/>
                  </a:cubicBezTo>
                  <a:cubicBezTo>
                    <a:pt x="5983" y="116"/>
                    <a:pt x="4986" y="0"/>
                    <a:pt x="39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8"/>
            <p:cNvSpPr/>
            <p:nvPr/>
          </p:nvSpPr>
          <p:spPr>
            <a:xfrm>
              <a:off x="5022775" y="3399125"/>
              <a:ext cx="379300" cy="190100"/>
            </a:xfrm>
            <a:custGeom>
              <a:rect b="b" l="l" r="r" t="t"/>
              <a:pathLst>
                <a:path extrusionOk="0" h="7604" w="15172">
                  <a:moveTo>
                    <a:pt x="71" y="0"/>
                  </a:moveTo>
                  <a:cubicBezTo>
                    <a:pt x="31" y="0"/>
                    <a:pt x="1" y="57"/>
                    <a:pt x="45" y="78"/>
                  </a:cubicBezTo>
                  <a:cubicBezTo>
                    <a:pt x="866" y="465"/>
                    <a:pt x="1733" y="730"/>
                    <a:pt x="2554" y="1122"/>
                  </a:cubicBezTo>
                  <a:cubicBezTo>
                    <a:pt x="3456" y="1553"/>
                    <a:pt x="4100" y="2276"/>
                    <a:pt x="4815" y="2946"/>
                  </a:cubicBezTo>
                  <a:cubicBezTo>
                    <a:pt x="5062" y="3177"/>
                    <a:pt x="5395" y="3254"/>
                    <a:pt x="5770" y="3254"/>
                  </a:cubicBezTo>
                  <a:cubicBezTo>
                    <a:pt x="6536" y="3254"/>
                    <a:pt x="7478" y="2931"/>
                    <a:pt x="8224" y="2931"/>
                  </a:cubicBezTo>
                  <a:cubicBezTo>
                    <a:pt x="8770" y="2931"/>
                    <a:pt x="9211" y="3103"/>
                    <a:pt x="9404" y="3700"/>
                  </a:cubicBezTo>
                  <a:cubicBezTo>
                    <a:pt x="9692" y="4590"/>
                    <a:pt x="9509" y="5969"/>
                    <a:pt x="10472" y="6521"/>
                  </a:cubicBezTo>
                  <a:cubicBezTo>
                    <a:pt x="11785" y="7271"/>
                    <a:pt x="13323" y="7380"/>
                    <a:pt x="14788" y="7601"/>
                  </a:cubicBezTo>
                  <a:cubicBezTo>
                    <a:pt x="14801" y="7603"/>
                    <a:pt x="14814" y="7604"/>
                    <a:pt x="14827" y="7604"/>
                  </a:cubicBezTo>
                  <a:cubicBezTo>
                    <a:pt x="15072" y="7604"/>
                    <a:pt x="15171" y="7235"/>
                    <a:pt x="14905" y="7179"/>
                  </a:cubicBezTo>
                  <a:cubicBezTo>
                    <a:pt x="14049" y="7003"/>
                    <a:pt x="13184" y="6888"/>
                    <a:pt x="12332" y="6686"/>
                  </a:cubicBezTo>
                  <a:cubicBezTo>
                    <a:pt x="11429" y="6470"/>
                    <a:pt x="10670" y="6825"/>
                    <a:pt x="10065" y="5839"/>
                  </a:cubicBezTo>
                  <a:cubicBezTo>
                    <a:pt x="9601" y="5080"/>
                    <a:pt x="9977" y="3523"/>
                    <a:pt x="9194" y="2946"/>
                  </a:cubicBezTo>
                  <a:cubicBezTo>
                    <a:pt x="8871" y="2708"/>
                    <a:pt x="8526" y="2671"/>
                    <a:pt x="8153" y="2671"/>
                  </a:cubicBezTo>
                  <a:cubicBezTo>
                    <a:pt x="8009" y="2671"/>
                    <a:pt x="7861" y="2676"/>
                    <a:pt x="7709" y="2678"/>
                  </a:cubicBezTo>
                  <a:cubicBezTo>
                    <a:pt x="7262" y="2681"/>
                    <a:pt x="6847" y="2722"/>
                    <a:pt x="6455" y="2722"/>
                  </a:cubicBezTo>
                  <a:cubicBezTo>
                    <a:pt x="5806" y="2722"/>
                    <a:pt x="5217" y="2611"/>
                    <a:pt x="4638" y="2038"/>
                  </a:cubicBezTo>
                  <a:cubicBezTo>
                    <a:pt x="3469" y="886"/>
                    <a:pt x="1667" y="272"/>
                    <a:pt x="78" y="1"/>
                  </a:cubicBezTo>
                  <a:cubicBezTo>
                    <a:pt x="76" y="0"/>
                    <a:pt x="73" y="0"/>
                    <a:pt x="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8"/>
            <p:cNvSpPr/>
            <p:nvPr/>
          </p:nvSpPr>
          <p:spPr>
            <a:xfrm>
              <a:off x="4127725" y="3485550"/>
              <a:ext cx="32550" cy="164925"/>
            </a:xfrm>
            <a:custGeom>
              <a:rect b="b" l="l" r="r" t="t"/>
              <a:pathLst>
                <a:path extrusionOk="0" h="6597" w="1302">
                  <a:moveTo>
                    <a:pt x="1146" y="0"/>
                  </a:moveTo>
                  <a:cubicBezTo>
                    <a:pt x="1133" y="0"/>
                    <a:pt x="1122" y="8"/>
                    <a:pt x="1122" y="24"/>
                  </a:cubicBezTo>
                  <a:cubicBezTo>
                    <a:pt x="1197" y="1650"/>
                    <a:pt x="483" y="2879"/>
                    <a:pt x="161" y="4409"/>
                  </a:cubicBezTo>
                  <a:cubicBezTo>
                    <a:pt x="1" y="5177"/>
                    <a:pt x="8" y="6019"/>
                    <a:pt x="636" y="6556"/>
                  </a:cubicBezTo>
                  <a:cubicBezTo>
                    <a:pt x="671" y="6585"/>
                    <a:pt x="711" y="6597"/>
                    <a:pt x="750" y="6597"/>
                  </a:cubicBezTo>
                  <a:cubicBezTo>
                    <a:pt x="872" y="6597"/>
                    <a:pt x="986" y="6478"/>
                    <a:pt x="902" y="6350"/>
                  </a:cubicBezTo>
                  <a:cubicBezTo>
                    <a:pt x="290" y="5405"/>
                    <a:pt x="453" y="4278"/>
                    <a:pt x="804" y="3268"/>
                  </a:cubicBezTo>
                  <a:cubicBezTo>
                    <a:pt x="1174" y="2200"/>
                    <a:pt x="1302" y="1145"/>
                    <a:pt x="1173" y="24"/>
                  </a:cubicBezTo>
                  <a:cubicBezTo>
                    <a:pt x="1171" y="8"/>
                    <a:pt x="1158" y="0"/>
                    <a:pt x="1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8"/>
            <p:cNvSpPr/>
            <p:nvPr/>
          </p:nvSpPr>
          <p:spPr>
            <a:xfrm>
              <a:off x="5457925" y="3985700"/>
              <a:ext cx="291775" cy="341325"/>
            </a:xfrm>
            <a:custGeom>
              <a:rect b="b" l="l" r="r" t="t"/>
              <a:pathLst>
                <a:path extrusionOk="0" h="13653" w="11671">
                  <a:moveTo>
                    <a:pt x="11279" y="0"/>
                  </a:moveTo>
                  <a:cubicBezTo>
                    <a:pt x="11221" y="0"/>
                    <a:pt x="11163" y="38"/>
                    <a:pt x="11164" y="115"/>
                  </a:cubicBezTo>
                  <a:cubicBezTo>
                    <a:pt x="11185" y="3734"/>
                    <a:pt x="11630" y="8078"/>
                    <a:pt x="10113" y="11464"/>
                  </a:cubicBezTo>
                  <a:cubicBezTo>
                    <a:pt x="9553" y="12716"/>
                    <a:pt x="8476" y="13020"/>
                    <a:pt x="7308" y="13020"/>
                  </a:cubicBezTo>
                  <a:cubicBezTo>
                    <a:pt x="6504" y="13020"/>
                    <a:pt x="5657" y="12876"/>
                    <a:pt x="4907" y="12798"/>
                  </a:cubicBezTo>
                  <a:cubicBezTo>
                    <a:pt x="4453" y="12751"/>
                    <a:pt x="4002" y="12730"/>
                    <a:pt x="3552" y="12730"/>
                  </a:cubicBezTo>
                  <a:cubicBezTo>
                    <a:pt x="2369" y="12730"/>
                    <a:pt x="1198" y="12877"/>
                    <a:pt x="17" y="13080"/>
                  </a:cubicBezTo>
                  <a:cubicBezTo>
                    <a:pt x="0" y="13083"/>
                    <a:pt x="2" y="13112"/>
                    <a:pt x="18" y="13112"/>
                  </a:cubicBezTo>
                  <a:cubicBezTo>
                    <a:pt x="19" y="13112"/>
                    <a:pt x="20" y="13112"/>
                    <a:pt x="22" y="13112"/>
                  </a:cubicBezTo>
                  <a:cubicBezTo>
                    <a:pt x="822" y="13007"/>
                    <a:pt x="1581" y="12957"/>
                    <a:pt x="2323" y="12957"/>
                  </a:cubicBezTo>
                  <a:cubicBezTo>
                    <a:pt x="3852" y="12957"/>
                    <a:pt x="5312" y="13168"/>
                    <a:pt x="6929" y="13540"/>
                  </a:cubicBezTo>
                  <a:cubicBezTo>
                    <a:pt x="7243" y="13611"/>
                    <a:pt x="7591" y="13653"/>
                    <a:pt x="7946" y="13653"/>
                  </a:cubicBezTo>
                  <a:cubicBezTo>
                    <a:pt x="8913" y="13653"/>
                    <a:pt x="9930" y="13346"/>
                    <a:pt x="10444" y="12519"/>
                  </a:cubicBezTo>
                  <a:cubicBezTo>
                    <a:pt x="11348" y="11062"/>
                    <a:pt x="11403" y="9231"/>
                    <a:pt x="11510" y="7567"/>
                  </a:cubicBezTo>
                  <a:cubicBezTo>
                    <a:pt x="11670" y="5085"/>
                    <a:pt x="11510" y="2593"/>
                    <a:pt x="11398" y="112"/>
                  </a:cubicBezTo>
                  <a:cubicBezTo>
                    <a:pt x="11396" y="38"/>
                    <a:pt x="11337" y="0"/>
                    <a:pt x="112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8"/>
            <p:cNvSpPr/>
            <p:nvPr/>
          </p:nvSpPr>
          <p:spPr>
            <a:xfrm>
              <a:off x="5180850" y="4296575"/>
              <a:ext cx="189900" cy="27125"/>
            </a:xfrm>
            <a:custGeom>
              <a:rect b="b" l="l" r="r" t="t"/>
              <a:pathLst>
                <a:path extrusionOk="0" h="1085" w="7596">
                  <a:moveTo>
                    <a:pt x="157" y="0"/>
                  </a:moveTo>
                  <a:cubicBezTo>
                    <a:pt x="73" y="0"/>
                    <a:pt x="0" y="124"/>
                    <a:pt x="79" y="191"/>
                  </a:cubicBezTo>
                  <a:cubicBezTo>
                    <a:pt x="880" y="876"/>
                    <a:pt x="1924" y="1085"/>
                    <a:pt x="3032" y="1085"/>
                  </a:cubicBezTo>
                  <a:cubicBezTo>
                    <a:pt x="4590" y="1085"/>
                    <a:pt x="6273" y="672"/>
                    <a:pt x="7584" y="592"/>
                  </a:cubicBezTo>
                  <a:cubicBezTo>
                    <a:pt x="7596" y="592"/>
                    <a:pt x="7596" y="575"/>
                    <a:pt x="7584" y="575"/>
                  </a:cubicBezTo>
                  <a:cubicBezTo>
                    <a:pt x="6234" y="646"/>
                    <a:pt x="4798" y="955"/>
                    <a:pt x="3420" y="955"/>
                  </a:cubicBezTo>
                  <a:cubicBezTo>
                    <a:pt x="2284" y="955"/>
                    <a:pt x="1188" y="745"/>
                    <a:pt x="211" y="19"/>
                  </a:cubicBezTo>
                  <a:cubicBezTo>
                    <a:pt x="193" y="6"/>
                    <a:pt x="175" y="0"/>
                    <a:pt x="1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8"/>
            <p:cNvSpPr/>
            <p:nvPr/>
          </p:nvSpPr>
          <p:spPr>
            <a:xfrm>
              <a:off x="5382825" y="3898400"/>
              <a:ext cx="331850" cy="40875"/>
            </a:xfrm>
            <a:custGeom>
              <a:rect b="b" l="l" r="r" t="t"/>
              <a:pathLst>
                <a:path extrusionOk="0" h="1635" w="13274">
                  <a:moveTo>
                    <a:pt x="5752" y="0"/>
                  </a:moveTo>
                  <a:cubicBezTo>
                    <a:pt x="3844" y="0"/>
                    <a:pt x="1968" y="222"/>
                    <a:pt x="107" y="782"/>
                  </a:cubicBezTo>
                  <a:cubicBezTo>
                    <a:pt x="0" y="814"/>
                    <a:pt x="34" y="963"/>
                    <a:pt x="131" y="963"/>
                  </a:cubicBezTo>
                  <a:cubicBezTo>
                    <a:pt x="139" y="963"/>
                    <a:pt x="147" y="962"/>
                    <a:pt x="155" y="960"/>
                  </a:cubicBezTo>
                  <a:cubicBezTo>
                    <a:pt x="1928" y="546"/>
                    <a:pt x="3723" y="386"/>
                    <a:pt x="5531" y="386"/>
                  </a:cubicBezTo>
                  <a:cubicBezTo>
                    <a:pt x="5933" y="386"/>
                    <a:pt x="6336" y="394"/>
                    <a:pt x="6740" y="408"/>
                  </a:cubicBezTo>
                  <a:cubicBezTo>
                    <a:pt x="8877" y="486"/>
                    <a:pt x="11259" y="554"/>
                    <a:pt x="13161" y="1626"/>
                  </a:cubicBezTo>
                  <a:cubicBezTo>
                    <a:pt x="13171" y="1632"/>
                    <a:pt x="13181" y="1634"/>
                    <a:pt x="13190" y="1634"/>
                  </a:cubicBezTo>
                  <a:cubicBezTo>
                    <a:pt x="13242" y="1634"/>
                    <a:pt x="13273" y="1559"/>
                    <a:pt x="13220" y="1523"/>
                  </a:cubicBezTo>
                  <a:cubicBezTo>
                    <a:pt x="11518" y="419"/>
                    <a:pt x="9847" y="231"/>
                    <a:pt x="7858" y="83"/>
                  </a:cubicBezTo>
                  <a:cubicBezTo>
                    <a:pt x="7151" y="30"/>
                    <a:pt x="6449" y="0"/>
                    <a:pt x="57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8"/>
            <p:cNvSpPr/>
            <p:nvPr/>
          </p:nvSpPr>
          <p:spPr>
            <a:xfrm>
              <a:off x="5916150" y="3727150"/>
              <a:ext cx="147175" cy="180375"/>
            </a:xfrm>
            <a:custGeom>
              <a:rect b="b" l="l" r="r" t="t"/>
              <a:pathLst>
                <a:path extrusionOk="0" h="7215" w="5887">
                  <a:moveTo>
                    <a:pt x="2645" y="0"/>
                  </a:moveTo>
                  <a:cubicBezTo>
                    <a:pt x="2617" y="0"/>
                    <a:pt x="2590" y="18"/>
                    <a:pt x="2590" y="56"/>
                  </a:cubicBezTo>
                  <a:cubicBezTo>
                    <a:pt x="2590" y="2284"/>
                    <a:pt x="3119" y="5788"/>
                    <a:pt x="365" y="6519"/>
                  </a:cubicBezTo>
                  <a:cubicBezTo>
                    <a:pt x="0" y="6616"/>
                    <a:pt x="51" y="7215"/>
                    <a:pt x="424" y="7215"/>
                  </a:cubicBezTo>
                  <a:cubicBezTo>
                    <a:pt x="436" y="7215"/>
                    <a:pt x="448" y="7214"/>
                    <a:pt x="461" y="7213"/>
                  </a:cubicBezTo>
                  <a:cubicBezTo>
                    <a:pt x="2581" y="6994"/>
                    <a:pt x="3001" y="5082"/>
                    <a:pt x="2970" y="3140"/>
                  </a:cubicBezTo>
                  <a:lnTo>
                    <a:pt x="2970" y="3140"/>
                  </a:lnTo>
                  <a:cubicBezTo>
                    <a:pt x="3079" y="3218"/>
                    <a:pt x="3221" y="3244"/>
                    <a:pt x="3371" y="3244"/>
                  </a:cubicBezTo>
                  <a:cubicBezTo>
                    <a:pt x="3584" y="3244"/>
                    <a:pt x="3815" y="3192"/>
                    <a:pt x="3995" y="3167"/>
                  </a:cubicBezTo>
                  <a:cubicBezTo>
                    <a:pt x="4582" y="3087"/>
                    <a:pt x="5167" y="3008"/>
                    <a:pt x="5739" y="2853"/>
                  </a:cubicBezTo>
                  <a:cubicBezTo>
                    <a:pt x="5886" y="2813"/>
                    <a:pt x="5864" y="2571"/>
                    <a:pt x="5711" y="2571"/>
                  </a:cubicBezTo>
                  <a:cubicBezTo>
                    <a:pt x="5707" y="2571"/>
                    <a:pt x="5702" y="2571"/>
                    <a:pt x="5698" y="2571"/>
                  </a:cubicBezTo>
                  <a:cubicBezTo>
                    <a:pt x="5213" y="2615"/>
                    <a:pt x="4735" y="2695"/>
                    <a:pt x="4252" y="2763"/>
                  </a:cubicBezTo>
                  <a:cubicBezTo>
                    <a:pt x="3904" y="2813"/>
                    <a:pt x="3225" y="2791"/>
                    <a:pt x="2968" y="3066"/>
                  </a:cubicBezTo>
                  <a:cubicBezTo>
                    <a:pt x="2945" y="1966"/>
                    <a:pt x="2784" y="862"/>
                    <a:pt x="2708" y="56"/>
                  </a:cubicBezTo>
                  <a:cubicBezTo>
                    <a:pt x="2704" y="19"/>
                    <a:pt x="2674" y="0"/>
                    <a:pt x="26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8"/>
            <p:cNvSpPr/>
            <p:nvPr/>
          </p:nvSpPr>
          <p:spPr>
            <a:xfrm>
              <a:off x="3926700" y="4276175"/>
              <a:ext cx="347025" cy="150900"/>
            </a:xfrm>
            <a:custGeom>
              <a:rect b="b" l="l" r="r" t="t"/>
              <a:pathLst>
                <a:path extrusionOk="0" h="6036" w="13881">
                  <a:moveTo>
                    <a:pt x="13730" y="0"/>
                  </a:moveTo>
                  <a:cubicBezTo>
                    <a:pt x="13654" y="0"/>
                    <a:pt x="13577" y="49"/>
                    <a:pt x="13574" y="146"/>
                  </a:cubicBezTo>
                  <a:cubicBezTo>
                    <a:pt x="13535" y="1449"/>
                    <a:pt x="12556" y="1712"/>
                    <a:pt x="11492" y="1712"/>
                  </a:cubicBezTo>
                  <a:cubicBezTo>
                    <a:pt x="10917" y="1712"/>
                    <a:pt x="10317" y="1635"/>
                    <a:pt x="9826" y="1604"/>
                  </a:cubicBezTo>
                  <a:cubicBezTo>
                    <a:pt x="8629" y="1532"/>
                    <a:pt x="7303" y="1331"/>
                    <a:pt x="6059" y="1331"/>
                  </a:cubicBezTo>
                  <a:cubicBezTo>
                    <a:pt x="5831" y="1331"/>
                    <a:pt x="5606" y="1338"/>
                    <a:pt x="5384" y="1353"/>
                  </a:cubicBezTo>
                  <a:cubicBezTo>
                    <a:pt x="4362" y="1292"/>
                    <a:pt x="3329" y="1242"/>
                    <a:pt x="2300" y="1242"/>
                  </a:cubicBezTo>
                  <a:cubicBezTo>
                    <a:pt x="1597" y="1242"/>
                    <a:pt x="895" y="1266"/>
                    <a:pt x="198" y="1325"/>
                  </a:cubicBezTo>
                  <a:cubicBezTo>
                    <a:pt x="8" y="1341"/>
                    <a:pt x="0" y="1626"/>
                    <a:pt x="198" y="1627"/>
                  </a:cubicBezTo>
                  <a:cubicBezTo>
                    <a:pt x="698" y="1633"/>
                    <a:pt x="1201" y="1639"/>
                    <a:pt x="1705" y="1639"/>
                  </a:cubicBezTo>
                  <a:cubicBezTo>
                    <a:pt x="2507" y="1639"/>
                    <a:pt x="3311" y="1624"/>
                    <a:pt x="4109" y="1574"/>
                  </a:cubicBezTo>
                  <a:lnTo>
                    <a:pt x="4109" y="1574"/>
                  </a:lnTo>
                  <a:cubicBezTo>
                    <a:pt x="3427" y="1784"/>
                    <a:pt x="2815" y="2155"/>
                    <a:pt x="2414" y="2777"/>
                  </a:cubicBezTo>
                  <a:cubicBezTo>
                    <a:pt x="1891" y="3590"/>
                    <a:pt x="2390" y="4992"/>
                    <a:pt x="2438" y="5854"/>
                  </a:cubicBezTo>
                  <a:cubicBezTo>
                    <a:pt x="2446" y="5969"/>
                    <a:pt x="2532" y="6035"/>
                    <a:pt x="2623" y="6035"/>
                  </a:cubicBezTo>
                  <a:cubicBezTo>
                    <a:pt x="2682" y="6035"/>
                    <a:pt x="2742" y="6007"/>
                    <a:pt x="2783" y="5947"/>
                  </a:cubicBezTo>
                  <a:cubicBezTo>
                    <a:pt x="3052" y="5556"/>
                    <a:pt x="3116" y="5243"/>
                    <a:pt x="3151" y="4773"/>
                  </a:cubicBezTo>
                  <a:cubicBezTo>
                    <a:pt x="3240" y="3592"/>
                    <a:pt x="3647" y="3000"/>
                    <a:pt x="4787" y="2609"/>
                  </a:cubicBezTo>
                  <a:cubicBezTo>
                    <a:pt x="5415" y="2392"/>
                    <a:pt x="6098" y="2042"/>
                    <a:pt x="6753" y="1934"/>
                  </a:cubicBezTo>
                  <a:cubicBezTo>
                    <a:pt x="7190" y="1862"/>
                    <a:pt x="7639" y="1837"/>
                    <a:pt x="8090" y="1837"/>
                  </a:cubicBezTo>
                  <a:cubicBezTo>
                    <a:pt x="8673" y="1837"/>
                    <a:pt x="9261" y="1878"/>
                    <a:pt x="9830" y="1907"/>
                  </a:cubicBezTo>
                  <a:cubicBezTo>
                    <a:pt x="10375" y="1935"/>
                    <a:pt x="10980" y="2000"/>
                    <a:pt x="11552" y="2000"/>
                  </a:cubicBezTo>
                  <a:cubicBezTo>
                    <a:pt x="12765" y="2000"/>
                    <a:pt x="13834" y="1707"/>
                    <a:pt x="13880" y="146"/>
                  </a:cubicBezTo>
                  <a:cubicBezTo>
                    <a:pt x="13881" y="49"/>
                    <a:pt x="13806" y="0"/>
                    <a:pt x="137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8"/>
            <p:cNvSpPr/>
            <p:nvPr/>
          </p:nvSpPr>
          <p:spPr>
            <a:xfrm>
              <a:off x="4655200" y="3867375"/>
              <a:ext cx="291650" cy="72900"/>
            </a:xfrm>
            <a:custGeom>
              <a:rect b="b" l="l" r="r" t="t"/>
              <a:pathLst>
                <a:path extrusionOk="0" h="2916" w="11666">
                  <a:moveTo>
                    <a:pt x="10040" y="1"/>
                  </a:moveTo>
                  <a:cubicBezTo>
                    <a:pt x="9950" y="1"/>
                    <a:pt x="9870" y="51"/>
                    <a:pt x="9852" y="170"/>
                  </a:cubicBezTo>
                  <a:cubicBezTo>
                    <a:pt x="9784" y="644"/>
                    <a:pt x="9583" y="1342"/>
                    <a:pt x="9784" y="1834"/>
                  </a:cubicBezTo>
                  <a:cubicBezTo>
                    <a:pt x="9062" y="1773"/>
                    <a:pt x="8335" y="1755"/>
                    <a:pt x="7607" y="1755"/>
                  </a:cubicBezTo>
                  <a:cubicBezTo>
                    <a:pt x="6630" y="1755"/>
                    <a:pt x="5651" y="1788"/>
                    <a:pt x="4678" y="1798"/>
                  </a:cubicBezTo>
                  <a:cubicBezTo>
                    <a:pt x="3199" y="1813"/>
                    <a:pt x="1520" y="1734"/>
                    <a:pt x="117" y="2239"/>
                  </a:cubicBezTo>
                  <a:cubicBezTo>
                    <a:pt x="28" y="2271"/>
                    <a:pt x="0" y="2430"/>
                    <a:pt x="117" y="2448"/>
                  </a:cubicBezTo>
                  <a:cubicBezTo>
                    <a:pt x="663" y="2538"/>
                    <a:pt x="1226" y="2567"/>
                    <a:pt x="1795" y="2567"/>
                  </a:cubicBezTo>
                  <a:cubicBezTo>
                    <a:pt x="2759" y="2567"/>
                    <a:pt x="3740" y="2483"/>
                    <a:pt x="4678" y="2468"/>
                  </a:cubicBezTo>
                  <a:cubicBezTo>
                    <a:pt x="6418" y="2437"/>
                    <a:pt x="8175" y="2519"/>
                    <a:pt x="9893" y="2218"/>
                  </a:cubicBezTo>
                  <a:cubicBezTo>
                    <a:pt x="9917" y="2214"/>
                    <a:pt x="9937" y="2204"/>
                    <a:pt x="9954" y="2195"/>
                  </a:cubicBezTo>
                  <a:cubicBezTo>
                    <a:pt x="9957" y="2201"/>
                    <a:pt x="9954" y="2204"/>
                    <a:pt x="9957" y="2210"/>
                  </a:cubicBezTo>
                  <a:cubicBezTo>
                    <a:pt x="10132" y="2718"/>
                    <a:pt x="10787" y="2916"/>
                    <a:pt x="11293" y="2916"/>
                  </a:cubicBezTo>
                  <a:cubicBezTo>
                    <a:pt x="11331" y="2916"/>
                    <a:pt x="11369" y="2915"/>
                    <a:pt x="11406" y="2912"/>
                  </a:cubicBezTo>
                  <a:cubicBezTo>
                    <a:pt x="11569" y="2902"/>
                    <a:pt x="11666" y="2666"/>
                    <a:pt x="11496" y="2583"/>
                  </a:cubicBezTo>
                  <a:cubicBezTo>
                    <a:pt x="11297" y="2484"/>
                    <a:pt x="11080" y="2431"/>
                    <a:pt x="10875" y="2350"/>
                  </a:cubicBezTo>
                  <a:cubicBezTo>
                    <a:pt x="10699" y="2280"/>
                    <a:pt x="10448" y="2224"/>
                    <a:pt x="10358" y="2043"/>
                  </a:cubicBezTo>
                  <a:cubicBezTo>
                    <a:pt x="10330" y="1990"/>
                    <a:pt x="10289" y="1959"/>
                    <a:pt x="10241" y="1944"/>
                  </a:cubicBezTo>
                  <a:cubicBezTo>
                    <a:pt x="10299" y="1719"/>
                    <a:pt x="10305" y="1483"/>
                    <a:pt x="10315" y="1250"/>
                  </a:cubicBezTo>
                  <a:cubicBezTo>
                    <a:pt x="10332" y="908"/>
                    <a:pt x="10353" y="576"/>
                    <a:pt x="10315" y="232"/>
                  </a:cubicBezTo>
                  <a:cubicBezTo>
                    <a:pt x="10300" y="94"/>
                    <a:pt x="10162" y="1"/>
                    <a:pt x="100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8"/>
            <p:cNvSpPr/>
            <p:nvPr/>
          </p:nvSpPr>
          <p:spPr>
            <a:xfrm>
              <a:off x="3436150" y="3783500"/>
              <a:ext cx="191175" cy="18400"/>
            </a:xfrm>
            <a:custGeom>
              <a:rect b="b" l="l" r="r" t="t"/>
              <a:pathLst>
                <a:path extrusionOk="0" h="736" w="7647">
                  <a:moveTo>
                    <a:pt x="3787" y="0"/>
                  </a:moveTo>
                  <a:cubicBezTo>
                    <a:pt x="2809" y="0"/>
                    <a:pt x="1891" y="183"/>
                    <a:pt x="928" y="183"/>
                  </a:cubicBezTo>
                  <a:cubicBezTo>
                    <a:pt x="639" y="183"/>
                    <a:pt x="345" y="167"/>
                    <a:pt x="45" y="124"/>
                  </a:cubicBezTo>
                  <a:cubicBezTo>
                    <a:pt x="44" y="124"/>
                    <a:pt x="43" y="124"/>
                    <a:pt x="42" y="124"/>
                  </a:cubicBezTo>
                  <a:cubicBezTo>
                    <a:pt x="12" y="124"/>
                    <a:pt x="1" y="162"/>
                    <a:pt x="32" y="174"/>
                  </a:cubicBezTo>
                  <a:cubicBezTo>
                    <a:pt x="1296" y="607"/>
                    <a:pt x="2614" y="736"/>
                    <a:pt x="3939" y="736"/>
                  </a:cubicBezTo>
                  <a:cubicBezTo>
                    <a:pt x="5160" y="736"/>
                    <a:pt x="6387" y="626"/>
                    <a:pt x="7583" y="543"/>
                  </a:cubicBezTo>
                  <a:cubicBezTo>
                    <a:pt x="7647" y="538"/>
                    <a:pt x="7647" y="447"/>
                    <a:pt x="7583" y="441"/>
                  </a:cubicBezTo>
                  <a:cubicBezTo>
                    <a:pt x="6335" y="334"/>
                    <a:pt x="5187" y="24"/>
                    <a:pt x="3917" y="1"/>
                  </a:cubicBezTo>
                  <a:cubicBezTo>
                    <a:pt x="3874" y="1"/>
                    <a:pt x="3830" y="0"/>
                    <a:pt x="37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8"/>
            <p:cNvSpPr/>
            <p:nvPr/>
          </p:nvSpPr>
          <p:spPr>
            <a:xfrm>
              <a:off x="3407475" y="3867800"/>
              <a:ext cx="76775" cy="336550"/>
            </a:xfrm>
            <a:custGeom>
              <a:rect b="b" l="l" r="r" t="t"/>
              <a:pathLst>
                <a:path extrusionOk="0" h="13462" w="3071">
                  <a:moveTo>
                    <a:pt x="957" y="0"/>
                  </a:moveTo>
                  <a:cubicBezTo>
                    <a:pt x="935" y="0"/>
                    <a:pt x="915" y="24"/>
                    <a:pt x="927" y="52"/>
                  </a:cubicBezTo>
                  <a:cubicBezTo>
                    <a:pt x="1390" y="1108"/>
                    <a:pt x="1718" y="1829"/>
                    <a:pt x="1566" y="3007"/>
                  </a:cubicBezTo>
                  <a:cubicBezTo>
                    <a:pt x="1393" y="4331"/>
                    <a:pt x="1449" y="5657"/>
                    <a:pt x="1204" y="6973"/>
                  </a:cubicBezTo>
                  <a:cubicBezTo>
                    <a:pt x="802" y="9145"/>
                    <a:pt x="0" y="11162"/>
                    <a:pt x="212" y="13405"/>
                  </a:cubicBezTo>
                  <a:cubicBezTo>
                    <a:pt x="216" y="13443"/>
                    <a:pt x="244" y="13462"/>
                    <a:pt x="272" y="13462"/>
                  </a:cubicBezTo>
                  <a:cubicBezTo>
                    <a:pt x="299" y="13462"/>
                    <a:pt x="327" y="13443"/>
                    <a:pt x="330" y="13405"/>
                  </a:cubicBezTo>
                  <a:cubicBezTo>
                    <a:pt x="557" y="10771"/>
                    <a:pt x="1502" y="8003"/>
                    <a:pt x="2428" y="5537"/>
                  </a:cubicBezTo>
                  <a:cubicBezTo>
                    <a:pt x="2715" y="4772"/>
                    <a:pt x="3071" y="3670"/>
                    <a:pt x="2841" y="2836"/>
                  </a:cubicBezTo>
                  <a:cubicBezTo>
                    <a:pt x="2564" y="1832"/>
                    <a:pt x="1549" y="899"/>
                    <a:pt x="985" y="17"/>
                  </a:cubicBezTo>
                  <a:cubicBezTo>
                    <a:pt x="977" y="5"/>
                    <a:pt x="967" y="0"/>
                    <a:pt x="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8"/>
            <p:cNvSpPr/>
            <p:nvPr/>
          </p:nvSpPr>
          <p:spPr>
            <a:xfrm>
              <a:off x="3430600" y="4208925"/>
              <a:ext cx="98350" cy="217600"/>
            </a:xfrm>
            <a:custGeom>
              <a:rect b="b" l="l" r="r" t="t"/>
              <a:pathLst>
                <a:path extrusionOk="0" h="8704" w="3934">
                  <a:moveTo>
                    <a:pt x="1574" y="0"/>
                  </a:moveTo>
                  <a:cubicBezTo>
                    <a:pt x="1547" y="0"/>
                    <a:pt x="1521" y="17"/>
                    <a:pt x="1524" y="49"/>
                  </a:cubicBezTo>
                  <a:cubicBezTo>
                    <a:pt x="1586" y="628"/>
                    <a:pt x="1758" y="1011"/>
                    <a:pt x="2076" y="1506"/>
                  </a:cubicBezTo>
                  <a:cubicBezTo>
                    <a:pt x="2401" y="2012"/>
                    <a:pt x="2803" y="2784"/>
                    <a:pt x="2127" y="3109"/>
                  </a:cubicBezTo>
                  <a:cubicBezTo>
                    <a:pt x="1826" y="3255"/>
                    <a:pt x="1584" y="3683"/>
                    <a:pt x="1401" y="3939"/>
                  </a:cubicBezTo>
                  <a:cubicBezTo>
                    <a:pt x="452" y="5262"/>
                    <a:pt x="157" y="7029"/>
                    <a:pt x="5" y="8622"/>
                  </a:cubicBezTo>
                  <a:cubicBezTo>
                    <a:pt x="0" y="8675"/>
                    <a:pt x="44" y="8703"/>
                    <a:pt x="87" y="8703"/>
                  </a:cubicBezTo>
                  <a:cubicBezTo>
                    <a:pt x="123" y="8703"/>
                    <a:pt x="159" y="8684"/>
                    <a:pt x="170" y="8644"/>
                  </a:cubicBezTo>
                  <a:cubicBezTo>
                    <a:pt x="429" y="7729"/>
                    <a:pt x="747" y="6826"/>
                    <a:pt x="1255" y="6019"/>
                  </a:cubicBezTo>
                  <a:cubicBezTo>
                    <a:pt x="1743" y="5246"/>
                    <a:pt x="2657" y="4866"/>
                    <a:pt x="3107" y="4092"/>
                  </a:cubicBezTo>
                  <a:cubicBezTo>
                    <a:pt x="3933" y="2685"/>
                    <a:pt x="1893" y="1186"/>
                    <a:pt x="1624" y="37"/>
                  </a:cubicBezTo>
                  <a:cubicBezTo>
                    <a:pt x="1618" y="12"/>
                    <a:pt x="1596" y="0"/>
                    <a:pt x="15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8"/>
            <p:cNvSpPr/>
            <p:nvPr/>
          </p:nvSpPr>
          <p:spPr>
            <a:xfrm>
              <a:off x="5381875" y="3673100"/>
              <a:ext cx="12675" cy="2450"/>
            </a:xfrm>
            <a:custGeom>
              <a:rect b="b" l="l" r="r" t="t"/>
              <a:pathLst>
                <a:path extrusionOk="0" h="98" w="507">
                  <a:moveTo>
                    <a:pt x="15" y="0"/>
                  </a:moveTo>
                  <a:cubicBezTo>
                    <a:pt x="7" y="0"/>
                    <a:pt x="1" y="11"/>
                    <a:pt x="10" y="16"/>
                  </a:cubicBezTo>
                  <a:cubicBezTo>
                    <a:pt x="167" y="86"/>
                    <a:pt x="322" y="98"/>
                    <a:pt x="494" y="98"/>
                  </a:cubicBezTo>
                  <a:cubicBezTo>
                    <a:pt x="506" y="98"/>
                    <a:pt x="506" y="81"/>
                    <a:pt x="494" y="81"/>
                  </a:cubicBezTo>
                  <a:cubicBezTo>
                    <a:pt x="326" y="81"/>
                    <a:pt x="170" y="69"/>
                    <a:pt x="18" y="1"/>
                  </a:cubicBezTo>
                  <a:cubicBezTo>
                    <a:pt x="17" y="1"/>
                    <a:pt x="16" y="0"/>
                    <a:pt x="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8"/>
            <p:cNvSpPr/>
            <p:nvPr/>
          </p:nvSpPr>
          <p:spPr>
            <a:xfrm>
              <a:off x="5173725" y="3634175"/>
              <a:ext cx="168700" cy="200950"/>
            </a:xfrm>
            <a:custGeom>
              <a:rect b="b" l="l" r="r" t="t"/>
              <a:pathLst>
                <a:path extrusionOk="0" h="8038" w="6748">
                  <a:moveTo>
                    <a:pt x="6586" y="0"/>
                  </a:moveTo>
                  <a:cubicBezTo>
                    <a:pt x="6574" y="0"/>
                    <a:pt x="6562" y="3"/>
                    <a:pt x="6550" y="8"/>
                  </a:cubicBezTo>
                  <a:cubicBezTo>
                    <a:pt x="5983" y="244"/>
                    <a:pt x="5615" y="867"/>
                    <a:pt x="5620" y="1476"/>
                  </a:cubicBezTo>
                  <a:cubicBezTo>
                    <a:pt x="4993" y="1337"/>
                    <a:pt x="4249" y="1217"/>
                    <a:pt x="3521" y="1217"/>
                  </a:cubicBezTo>
                  <a:cubicBezTo>
                    <a:pt x="2301" y="1217"/>
                    <a:pt x="1126" y="1554"/>
                    <a:pt x="623" y="2704"/>
                  </a:cubicBezTo>
                  <a:cubicBezTo>
                    <a:pt x="1" y="4128"/>
                    <a:pt x="55" y="6436"/>
                    <a:pt x="434" y="7916"/>
                  </a:cubicBezTo>
                  <a:cubicBezTo>
                    <a:pt x="453" y="7996"/>
                    <a:pt x="526" y="8037"/>
                    <a:pt x="598" y="8037"/>
                  </a:cubicBezTo>
                  <a:cubicBezTo>
                    <a:pt x="669" y="8037"/>
                    <a:pt x="740" y="7997"/>
                    <a:pt x="759" y="7916"/>
                  </a:cubicBezTo>
                  <a:cubicBezTo>
                    <a:pt x="1028" y="6738"/>
                    <a:pt x="697" y="5324"/>
                    <a:pt x="753" y="4112"/>
                  </a:cubicBezTo>
                  <a:cubicBezTo>
                    <a:pt x="790" y="3297"/>
                    <a:pt x="975" y="2382"/>
                    <a:pt x="1663" y="1860"/>
                  </a:cubicBezTo>
                  <a:cubicBezTo>
                    <a:pt x="2154" y="1488"/>
                    <a:pt x="2816" y="1372"/>
                    <a:pt x="3504" y="1372"/>
                  </a:cubicBezTo>
                  <a:cubicBezTo>
                    <a:pt x="4242" y="1372"/>
                    <a:pt x="5010" y="1505"/>
                    <a:pt x="5627" y="1594"/>
                  </a:cubicBezTo>
                  <a:cubicBezTo>
                    <a:pt x="5638" y="1727"/>
                    <a:pt x="5661" y="1860"/>
                    <a:pt x="5712" y="1984"/>
                  </a:cubicBezTo>
                  <a:cubicBezTo>
                    <a:pt x="5726" y="2019"/>
                    <a:pt x="5761" y="2040"/>
                    <a:pt x="5794" y="2040"/>
                  </a:cubicBezTo>
                  <a:cubicBezTo>
                    <a:pt x="5823" y="2040"/>
                    <a:pt x="5849" y="2023"/>
                    <a:pt x="5857" y="1984"/>
                  </a:cubicBezTo>
                  <a:cubicBezTo>
                    <a:pt x="5933" y="1644"/>
                    <a:pt x="5945" y="1301"/>
                    <a:pt x="6102" y="983"/>
                  </a:cubicBezTo>
                  <a:cubicBezTo>
                    <a:pt x="6250" y="681"/>
                    <a:pt x="6495" y="460"/>
                    <a:pt x="6694" y="192"/>
                  </a:cubicBezTo>
                  <a:cubicBezTo>
                    <a:pt x="6748" y="118"/>
                    <a:pt x="6672" y="0"/>
                    <a:pt x="65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8"/>
            <p:cNvSpPr/>
            <p:nvPr/>
          </p:nvSpPr>
          <p:spPr>
            <a:xfrm>
              <a:off x="4480750" y="3545275"/>
              <a:ext cx="457575" cy="261400"/>
            </a:xfrm>
            <a:custGeom>
              <a:rect b="b" l="l" r="r" t="t"/>
              <a:pathLst>
                <a:path extrusionOk="0" h="10456" w="18303">
                  <a:moveTo>
                    <a:pt x="16242" y="0"/>
                  </a:moveTo>
                  <a:cubicBezTo>
                    <a:pt x="15830" y="0"/>
                    <a:pt x="15423" y="57"/>
                    <a:pt x="15052" y="170"/>
                  </a:cubicBezTo>
                  <a:cubicBezTo>
                    <a:pt x="14394" y="371"/>
                    <a:pt x="14035" y="864"/>
                    <a:pt x="13998" y="1421"/>
                  </a:cubicBezTo>
                  <a:cubicBezTo>
                    <a:pt x="13317" y="1246"/>
                    <a:pt x="12612" y="1189"/>
                    <a:pt x="11898" y="1189"/>
                  </a:cubicBezTo>
                  <a:cubicBezTo>
                    <a:pt x="10619" y="1189"/>
                    <a:pt x="9313" y="1372"/>
                    <a:pt x="8073" y="1393"/>
                  </a:cubicBezTo>
                  <a:cubicBezTo>
                    <a:pt x="7963" y="1395"/>
                    <a:pt x="7843" y="1396"/>
                    <a:pt x="7716" y="1396"/>
                  </a:cubicBezTo>
                  <a:cubicBezTo>
                    <a:pt x="7610" y="1396"/>
                    <a:pt x="7499" y="1396"/>
                    <a:pt x="7385" y="1396"/>
                  </a:cubicBezTo>
                  <a:cubicBezTo>
                    <a:pt x="6338" y="1396"/>
                    <a:pt x="4982" y="1423"/>
                    <a:pt x="4270" y="1980"/>
                  </a:cubicBezTo>
                  <a:cubicBezTo>
                    <a:pt x="2544" y="3334"/>
                    <a:pt x="3294" y="6968"/>
                    <a:pt x="3839" y="9081"/>
                  </a:cubicBezTo>
                  <a:cubicBezTo>
                    <a:pt x="2479" y="9145"/>
                    <a:pt x="1180" y="9432"/>
                    <a:pt x="138" y="10179"/>
                  </a:cubicBezTo>
                  <a:cubicBezTo>
                    <a:pt x="0" y="10277"/>
                    <a:pt x="80" y="10456"/>
                    <a:pt x="218" y="10456"/>
                  </a:cubicBezTo>
                  <a:cubicBezTo>
                    <a:pt x="241" y="10456"/>
                    <a:pt x="266" y="10451"/>
                    <a:pt x="292" y="10439"/>
                  </a:cubicBezTo>
                  <a:cubicBezTo>
                    <a:pt x="1493" y="9923"/>
                    <a:pt x="2719" y="9672"/>
                    <a:pt x="3963" y="9557"/>
                  </a:cubicBezTo>
                  <a:cubicBezTo>
                    <a:pt x="3975" y="9600"/>
                    <a:pt x="3985" y="9644"/>
                    <a:pt x="3997" y="9683"/>
                  </a:cubicBezTo>
                  <a:cubicBezTo>
                    <a:pt x="4004" y="9709"/>
                    <a:pt x="4022" y="9720"/>
                    <a:pt x="4041" y="9720"/>
                  </a:cubicBezTo>
                  <a:cubicBezTo>
                    <a:pt x="4070" y="9720"/>
                    <a:pt x="4101" y="9695"/>
                    <a:pt x="4094" y="9657"/>
                  </a:cubicBezTo>
                  <a:cubicBezTo>
                    <a:pt x="4088" y="9621"/>
                    <a:pt x="4081" y="9583"/>
                    <a:pt x="4074" y="9545"/>
                  </a:cubicBezTo>
                  <a:cubicBezTo>
                    <a:pt x="4724" y="9489"/>
                    <a:pt x="5377" y="9470"/>
                    <a:pt x="6035" y="9470"/>
                  </a:cubicBezTo>
                  <a:cubicBezTo>
                    <a:pt x="7067" y="9470"/>
                    <a:pt x="8107" y="9518"/>
                    <a:pt x="9153" y="9545"/>
                  </a:cubicBezTo>
                  <a:cubicBezTo>
                    <a:pt x="9154" y="9545"/>
                    <a:pt x="9154" y="9545"/>
                    <a:pt x="9155" y="9545"/>
                  </a:cubicBezTo>
                  <a:cubicBezTo>
                    <a:pt x="9196" y="9545"/>
                    <a:pt x="9194" y="9483"/>
                    <a:pt x="9153" y="9477"/>
                  </a:cubicBezTo>
                  <a:cubicBezTo>
                    <a:pt x="7762" y="9331"/>
                    <a:pt x="6090" y="9066"/>
                    <a:pt x="4462" y="9066"/>
                  </a:cubicBezTo>
                  <a:cubicBezTo>
                    <a:pt x="4304" y="9066"/>
                    <a:pt x="4147" y="9068"/>
                    <a:pt x="3990" y="9074"/>
                  </a:cubicBezTo>
                  <a:cubicBezTo>
                    <a:pt x="3578" y="6903"/>
                    <a:pt x="2638" y="2609"/>
                    <a:pt x="4973" y="1829"/>
                  </a:cubicBezTo>
                  <a:cubicBezTo>
                    <a:pt x="5666" y="1596"/>
                    <a:pt x="6567" y="1538"/>
                    <a:pt x="7439" y="1538"/>
                  </a:cubicBezTo>
                  <a:cubicBezTo>
                    <a:pt x="8025" y="1538"/>
                    <a:pt x="8598" y="1564"/>
                    <a:pt x="9085" y="1582"/>
                  </a:cubicBezTo>
                  <a:cubicBezTo>
                    <a:pt x="9370" y="1593"/>
                    <a:pt x="9652" y="1597"/>
                    <a:pt x="9934" y="1597"/>
                  </a:cubicBezTo>
                  <a:cubicBezTo>
                    <a:pt x="10898" y="1597"/>
                    <a:pt x="11851" y="1549"/>
                    <a:pt x="12814" y="1549"/>
                  </a:cubicBezTo>
                  <a:cubicBezTo>
                    <a:pt x="13205" y="1549"/>
                    <a:pt x="13598" y="1557"/>
                    <a:pt x="13995" y="1579"/>
                  </a:cubicBezTo>
                  <a:cubicBezTo>
                    <a:pt x="14005" y="1826"/>
                    <a:pt x="14076" y="2082"/>
                    <a:pt x="14212" y="2328"/>
                  </a:cubicBezTo>
                  <a:cubicBezTo>
                    <a:pt x="14215" y="3066"/>
                    <a:pt x="14852" y="3707"/>
                    <a:pt x="15377" y="4167"/>
                  </a:cubicBezTo>
                  <a:cubicBezTo>
                    <a:pt x="15403" y="4190"/>
                    <a:pt x="15431" y="4200"/>
                    <a:pt x="15457" y="4200"/>
                  </a:cubicBezTo>
                  <a:cubicBezTo>
                    <a:pt x="15547" y="4200"/>
                    <a:pt x="15620" y="4088"/>
                    <a:pt x="15543" y="4001"/>
                  </a:cubicBezTo>
                  <a:cubicBezTo>
                    <a:pt x="15032" y="3422"/>
                    <a:pt x="14492" y="2990"/>
                    <a:pt x="14315" y="2204"/>
                  </a:cubicBezTo>
                  <a:cubicBezTo>
                    <a:pt x="14235" y="1779"/>
                    <a:pt x="14164" y="1350"/>
                    <a:pt x="14397" y="955"/>
                  </a:cubicBezTo>
                  <a:cubicBezTo>
                    <a:pt x="14616" y="584"/>
                    <a:pt x="15111" y="460"/>
                    <a:pt x="15502" y="392"/>
                  </a:cubicBezTo>
                  <a:cubicBezTo>
                    <a:pt x="15726" y="352"/>
                    <a:pt x="15954" y="335"/>
                    <a:pt x="16184" y="335"/>
                  </a:cubicBezTo>
                  <a:cubicBezTo>
                    <a:pt x="16849" y="335"/>
                    <a:pt x="17527" y="481"/>
                    <a:pt x="18148" y="660"/>
                  </a:cubicBezTo>
                  <a:cubicBezTo>
                    <a:pt x="18157" y="662"/>
                    <a:pt x="18165" y="664"/>
                    <a:pt x="18174" y="664"/>
                  </a:cubicBezTo>
                  <a:cubicBezTo>
                    <a:pt x="18259" y="664"/>
                    <a:pt x="18303" y="539"/>
                    <a:pt x="18219" y="492"/>
                  </a:cubicBezTo>
                  <a:cubicBezTo>
                    <a:pt x="17649" y="163"/>
                    <a:pt x="16939" y="0"/>
                    <a:pt x="162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8"/>
            <p:cNvSpPr/>
            <p:nvPr/>
          </p:nvSpPr>
          <p:spPr>
            <a:xfrm>
              <a:off x="3529550" y="4017975"/>
              <a:ext cx="262925" cy="102075"/>
            </a:xfrm>
            <a:custGeom>
              <a:rect b="b" l="l" r="r" t="t"/>
              <a:pathLst>
                <a:path extrusionOk="0" h="4083" w="10517">
                  <a:moveTo>
                    <a:pt x="5866" y="0"/>
                  </a:moveTo>
                  <a:cubicBezTo>
                    <a:pt x="5017" y="0"/>
                    <a:pt x="4189" y="77"/>
                    <a:pt x="3421" y="326"/>
                  </a:cubicBezTo>
                  <a:cubicBezTo>
                    <a:pt x="1790" y="858"/>
                    <a:pt x="650" y="2368"/>
                    <a:pt x="43" y="3894"/>
                  </a:cubicBezTo>
                  <a:cubicBezTo>
                    <a:pt x="0" y="4002"/>
                    <a:pt x="99" y="4082"/>
                    <a:pt x="194" y="4082"/>
                  </a:cubicBezTo>
                  <a:cubicBezTo>
                    <a:pt x="243" y="4082"/>
                    <a:pt x="291" y="4061"/>
                    <a:pt x="319" y="4012"/>
                  </a:cubicBezTo>
                  <a:cubicBezTo>
                    <a:pt x="1391" y="2091"/>
                    <a:pt x="3000" y="629"/>
                    <a:pt x="5292" y="609"/>
                  </a:cubicBezTo>
                  <a:cubicBezTo>
                    <a:pt x="5480" y="607"/>
                    <a:pt x="5668" y="606"/>
                    <a:pt x="5857" y="606"/>
                  </a:cubicBezTo>
                  <a:cubicBezTo>
                    <a:pt x="6528" y="606"/>
                    <a:pt x="7200" y="616"/>
                    <a:pt x="7873" y="616"/>
                  </a:cubicBezTo>
                  <a:cubicBezTo>
                    <a:pt x="8134" y="616"/>
                    <a:pt x="8395" y="615"/>
                    <a:pt x="8657" y="610"/>
                  </a:cubicBezTo>
                  <a:cubicBezTo>
                    <a:pt x="8995" y="605"/>
                    <a:pt x="9264" y="566"/>
                    <a:pt x="9465" y="566"/>
                  </a:cubicBezTo>
                  <a:cubicBezTo>
                    <a:pt x="9815" y="566"/>
                    <a:pt x="9957" y="684"/>
                    <a:pt x="9889" y="1300"/>
                  </a:cubicBezTo>
                  <a:cubicBezTo>
                    <a:pt x="9881" y="1372"/>
                    <a:pt x="9944" y="1415"/>
                    <a:pt x="10007" y="1415"/>
                  </a:cubicBezTo>
                  <a:cubicBezTo>
                    <a:pt x="10037" y="1415"/>
                    <a:pt x="10067" y="1405"/>
                    <a:pt x="10089" y="1383"/>
                  </a:cubicBezTo>
                  <a:cubicBezTo>
                    <a:pt x="10161" y="1305"/>
                    <a:pt x="10211" y="1266"/>
                    <a:pt x="10238" y="1266"/>
                  </a:cubicBezTo>
                  <a:cubicBezTo>
                    <a:pt x="10313" y="1266"/>
                    <a:pt x="10222" y="1559"/>
                    <a:pt x="9965" y="2145"/>
                  </a:cubicBezTo>
                  <a:cubicBezTo>
                    <a:pt x="9949" y="2242"/>
                    <a:pt x="10032" y="2304"/>
                    <a:pt x="10106" y="2304"/>
                  </a:cubicBezTo>
                  <a:cubicBezTo>
                    <a:pt x="10155" y="2304"/>
                    <a:pt x="10199" y="2277"/>
                    <a:pt x="10208" y="2214"/>
                  </a:cubicBezTo>
                  <a:cubicBezTo>
                    <a:pt x="10292" y="1601"/>
                    <a:pt x="10278" y="1786"/>
                    <a:pt x="10286" y="1141"/>
                  </a:cubicBezTo>
                  <a:cubicBezTo>
                    <a:pt x="10287" y="1070"/>
                    <a:pt x="10226" y="1022"/>
                    <a:pt x="10164" y="1022"/>
                  </a:cubicBezTo>
                  <a:cubicBezTo>
                    <a:pt x="10135" y="1022"/>
                    <a:pt x="10105" y="1033"/>
                    <a:pt x="10081" y="1057"/>
                  </a:cubicBezTo>
                  <a:cubicBezTo>
                    <a:pt x="10003" y="1139"/>
                    <a:pt x="9958" y="1181"/>
                    <a:pt x="9945" y="1181"/>
                  </a:cubicBezTo>
                  <a:cubicBezTo>
                    <a:pt x="9915" y="1181"/>
                    <a:pt x="10086" y="928"/>
                    <a:pt x="10458" y="421"/>
                  </a:cubicBezTo>
                  <a:cubicBezTo>
                    <a:pt x="10516" y="323"/>
                    <a:pt x="10447" y="188"/>
                    <a:pt x="10332" y="188"/>
                  </a:cubicBezTo>
                  <a:cubicBezTo>
                    <a:pt x="10331" y="188"/>
                    <a:pt x="10329" y="188"/>
                    <a:pt x="10328" y="188"/>
                  </a:cubicBezTo>
                  <a:cubicBezTo>
                    <a:pt x="10196" y="193"/>
                    <a:pt x="10062" y="195"/>
                    <a:pt x="9928" y="195"/>
                  </a:cubicBezTo>
                  <a:cubicBezTo>
                    <a:pt x="8629" y="195"/>
                    <a:pt x="7221" y="0"/>
                    <a:pt x="58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8"/>
            <p:cNvSpPr/>
            <p:nvPr/>
          </p:nvSpPr>
          <p:spPr>
            <a:xfrm>
              <a:off x="4468750" y="4113350"/>
              <a:ext cx="91900" cy="68300"/>
            </a:xfrm>
            <a:custGeom>
              <a:rect b="b" l="l" r="r" t="t"/>
              <a:pathLst>
                <a:path extrusionOk="0" h="2732" w="3676">
                  <a:moveTo>
                    <a:pt x="2461" y="0"/>
                  </a:moveTo>
                  <a:cubicBezTo>
                    <a:pt x="2322" y="0"/>
                    <a:pt x="2174" y="24"/>
                    <a:pt x="2024" y="61"/>
                  </a:cubicBezTo>
                  <a:cubicBezTo>
                    <a:pt x="1875" y="29"/>
                    <a:pt x="1719" y="8"/>
                    <a:pt x="1567" y="8"/>
                  </a:cubicBezTo>
                  <a:cubicBezTo>
                    <a:pt x="1298" y="8"/>
                    <a:pt x="1037" y="73"/>
                    <a:pt x="829" y="260"/>
                  </a:cubicBezTo>
                  <a:cubicBezTo>
                    <a:pt x="713" y="365"/>
                    <a:pt x="639" y="496"/>
                    <a:pt x="595" y="638"/>
                  </a:cubicBezTo>
                  <a:cubicBezTo>
                    <a:pt x="583" y="658"/>
                    <a:pt x="568" y="673"/>
                    <a:pt x="554" y="693"/>
                  </a:cubicBezTo>
                  <a:cubicBezTo>
                    <a:pt x="481" y="806"/>
                    <a:pt x="442" y="932"/>
                    <a:pt x="426" y="1062"/>
                  </a:cubicBezTo>
                  <a:cubicBezTo>
                    <a:pt x="108" y="1455"/>
                    <a:pt x="1" y="1948"/>
                    <a:pt x="351" y="2369"/>
                  </a:cubicBezTo>
                  <a:cubicBezTo>
                    <a:pt x="601" y="2666"/>
                    <a:pt x="1032" y="2731"/>
                    <a:pt x="1422" y="2731"/>
                  </a:cubicBezTo>
                  <a:cubicBezTo>
                    <a:pt x="1531" y="2731"/>
                    <a:pt x="1636" y="2726"/>
                    <a:pt x="1734" y="2720"/>
                  </a:cubicBezTo>
                  <a:cubicBezTo>
                    <a:pt x="1929" y="2707"/>
                    <a:pt x="2150" y="2674"/>
                    <a:pt x="2364" y="2614"/>
                  </a:cubicBezTo>
                  <a:cubicBezTo>
                    <a:pt x="2374" y="2614"/>
                    <a:pt x="2384" y="2614"/>
                    <a:pt x="2394" y="2614"/>
                  </a:cubicBezTo>
                  <a:cubicBezTo>
                    <a:pt x="2673" y="2614"/>
                    <a:pt x="2943" y="2531"/>
                    <a:pt x="3174" y="2329"/>
                  </a:cubicBezTo>
                  <a:cubicBezTo>
                    <a:pt x="3588" y="1969"/>
                    <a:pt x="3676" y="1325"/>
                    <a:pt x="3570" y="814"/>
                  </a:cubicBezTo>
                  <a:cubicBezTo>
                    <a:pt x="3467" y="310"/>
                    <a:pt x="3003" y="26"/>
                    <a:pt x="2519" y="2"/>
                  </a:cubicBezTo>
                  <a:cubicBezTo>
                    <a:pt x="2500" y="1"/>
                    <a:pt x="2480" y="0"/>
                    <a:pt x="2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8"/>
            <p:cNvSpPr/>
            <p:nvPr/>
          </p:nvSpPr>
          <p:spPr>
            <a:xfrm>
              <a:off x="4387425" y="4079975"/>
              <a:ext cx="58325" cy="42975"/>
            </a:xfrm>
            <a:custGeom>
              <a:rect b="b" l="l" r="r" t="t"/>
              <a:pathLst>
                <a:path extrusionOk="0" h="1719" w="2333">
                  <a:moveTo>
                    <a:pt x="1235" y="1"/>
                  </a:moveTo>
                  <a:cubicBezTo>
                    <a:pt x="799" y="1"/>
                    <a:pt x="382" y="258"/>
                    <a:pt x="138" y="624"/>
                  </a:cubicBezTo>
                  <a:cubicBezTo>
                    <a:pt x="0" y="832"/>
                    <a:pt x="67" y="1098"/>
                    <a:pt x="221" y="1270"/>
                  </a:cubicBezTo>
                  <a:cubicBezTo>
                    <a:pt x="484" y="1567"/>
                    <a:pt x="841" y="1718"/>
                    <a:pt x="1192" y="1718"/>
                  </a:cubicBezTo>
                  <a:cubicBezTo>
                    <a:pt x="1313" y="1718"/>
                    <a:pt x="1433" y="1700"/>
                    <a:pt x="1549" y="1663"/>
                  </a:cubicBezTo>
                  <a:cubicBezTo>
                    <a:pt x="1774" y="1627"/>
                    <a:pt x="1988" y="1524"/>
                    <a:pt x="2122" y="1361"/>
                  </a:cubicBezTo>
                  <a:cubicBezTo>
                    <a:pt x="2289" y="1158"/>
                    <a:pt x="2332" y="951"/>
                    <a:pt x="2295" y="762"/>
                  </a:cubicBezTo>
                  <a:cubicBezTo>
                    <a:pt x="2278" y="594"/>
                    <a:pt x="2186" y="432"/>
                    <a:pt x="2034" y="326"/>
                  </a:cubicBezTo>
                  <a:cubicBezTo>
                    <a:pt x="1918" y="219"/>
                    <a:pt x="1779" y="130"/>
                    <a:pt x="1623" y="72"/>
                  </a:cubicBezTo>
                  <a:cubicBezTo>
                    <a:pt x="1495" y="23"/>
                    <a:pt x="1364" y="1"/>
                    <a:pt x="1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8"/>
            <p:cNvSpPr/>
            <p:nvPr/>
          </p:nvSpPr>
          <p:spPr>
            <a:xfrm>
              <a:off x="4562075" y="4294575"/>
              <a:ext cx="362375" cy="160000"/>
            </a:xfrm>
            <a:custGeom>
              <a:rect b="b" l="l" r="r" t="t"/>
              <a:pathLst>
                <a:path extrusionOk="0" h="6400" w="14495">
                  <a:moveTo>
                    <a:pt x="5985" y="0"/>
                  </a:moveTo>
                  <a:cubicBezTo>
                    <a:pt x="5964" y="0"/>
                    <a:pt x="5942" y="7"/>
                    <a:pt x="5920" y="23"/>
                  </a:cubicBezTo>
                  <a:cubicBezTo>
                    <a:pt x="5383" y="421"/>
                    <a:pt x="4795" y="1057"/>
                    <a:pt x="4665" y="1752"/>
                  </a:cubicBezTo>
                  <a:cubicBezTo>
                    <a:pt x="4155" y="1796"/>
                    <a:pt x="3647" y="1889"/>
                    <a:pt x="3136" y="1904"/>
                  </a:cubicBezTo>
                  <a:cubicBezTo>
                    <a:pt x="3068" y="1906"/>
                    <a:pt x="3001" y="1907"/>
                    <a:pt x="2934" y="1907"/>
                  </a:cubicBezTo>
                  <a:cubicBezTo>
                    <a:pt x="1983" y="1907"/>
                    <a:pt x="1025" y="1719"/>
                    <a:pt x="79" y="1669"/>
                  </a:cubicBezTo>
                  <a:cubicBezTo>
                    <a:pt x="77" y="1668"/>
                    <a:pt x="76" y="1668"/>
                    <a:pt x="74" y="1668"/>
                  </a:cubicBezTo>
                  <a:cubicBezTo>
                    <a:pt x="0" y="1668"/>
                    <a:pt x="6" y="1776"/>
                    <a:pt x="79" y="1785"/>
                  </a:cubicBezTo>
                  <a:cubicBezTo>
                    <a:pt x="1252" y="1929"/>
                    <a:pt x="2376" y="2205"/>
                    <a:pt x="3560" y="2205"/>
                  </a:cubicBezTo>
                  <a:cubicBezTo>
                    <a:pt x="3597" y="2205"/>
                    <a:pt x="3634" y="2204"/>
                    <a:pt x="3671" y="2204"/>
                  </a:cubicBezTo>
                  <a:cubicBezTo>
                    <a:pt x="4247" y="2195"/>
                    <a:pt x="4785" y="2112"/>
                    <a:pt x="5292" y="2112"/>
                  </a:cubicBezTo>
                  <a:cubicBezTo>
                    <a:pt x="5911" y="2112"/>
                    <a:pt x="6485" y="2236"/>
                    <a:pt x="7030" y="2771"/>
                  </a:cubicBezTo>
                  <a:cubicBezTo>
                    <a:pt x="6336" y="3724"/>
                    <a:pt x="6212" y="5301"/>
                    <a:pt x="6177" y="6275"/>
                  </a:cubicBezTo>
                  <a:cubicBezTo>
                    <a:pt x="6174" y="6354"/>
                    <a:pt x="6246" y="6400"/>
                    <a:pt x="6313" y="6400"/>
                  </a:cubicBezTo>
                  <a:cubicBezTo>
                    <a:pt x="6366" y="6400"/>
                    <a:pt x="6416" y="6372"/>
                    <a:pt x="6425" y="6310"/>
                  </a:cubicBezTo>
                  <a:cubicBezTo>
                    <a:pt x="6684" y="4474"/>
                    <a:pt x="7038" y="2476"/>
                    <a:pt x="9181" y="2072"/>
                  </a:cubicBezTo>
                  <a:cubicBezTo>
                    <a:pt x="10912" y="1746"/>
                    <a:pt x="12608" y="1599"/>
                    <a:pt x="14367" y="1588"/>
                  </a:cubicBezTo>
                  <a:cubicBezTo>
                    <a:pt x="14368" y="1588"/>
                    <a:pt x="14369" y="1588"/>
                    <a:pt x="14370" y="1588"/>
                  </a:cubicBezTo>
                  <a:cubicBezTo>
                    <a:pt x="14495" y="1588"/>
                    <a:pt x="14494" y="1390"/>
                    <a:pt x="14367" y="1390"/>
                  </a:cubicBezTo>
                  <a:cubicBezTo>
                    <a:pt x="14366" y="1390"/>
                    <a:pt x="14366" y="1390"/>
                    <a:pt x="14365" y="1390"/>
                  </a:cubicBezTo>
                  <a:cubicBezTo>
                    <a:pt x="12307" y="1402"/>
                    <a:pt x="9967" y="1430"/>
                    <a:pt x="7987" y="2054"/>
                  </a:cubicBezTo>
                  <a:cubicBezTo>
                    <a:pt x="7674" y="2152"/>
                    <a:pt x="7420" y="2329"/>
                    <a:pt x="7205" y="2559"/>
                  </a:cubicBezTo>
                  <a:cubicBezTo>
                    <a:pt x="6664" y="1954"/>
                    <a:pt x="6033" y="1737"/>
                    <a:pt x="5152" y="1731"/>
                  </a:cubicBezTo>
                  <a:cubicBezTo>
                    <a:pt x="5070" y="1731"/>
                    <a:pt x="4990" y="1738"/>
                    <a:pt x="4911" y="1743"/>
                  </a:cubicBezTo>
                  <a:cubicBezTo>
                    <a:pt x="5041" y="1563"/>
                    <a:pt x="5155" y="1366"/>
                    <a:pt x="5277" y="1185"/>
                  </a:cubicBezTo>
                  <a:cubicBezTo>
                    <a:pt x="5505" y="844"/>
                    <a:pt x="5796" y="525"/>
                    <a:pt x="6073" y="223"/>
                  </a:cubicBezTo>
                  <a:cubicBezTo>
                    <a:pt x="6149" y="140"/>
                    <a:pt x="6079" y="0"/>
                    <a:pt x="59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8"/>
            <p:cNvSpPr/>
            <p:nvPr/>
          </p:nvSpPr>
          <p:spPr>
            <a:xfrm>
              <a:off x="5689175" y="3342650"/>
              <a:ext cx="244075" cy="184925"/>
            </a:xfrm>
            <a:custGeom>
              <a:rect b="b" l="l" r="r" t="t"/>
              <a:pathLst>
                <a:path extrusionOk="0" h="7397" w="9763">
                  <a:moveTo>
                    <a:pt x="9510" y="1"/>
                  </a:moveTo>
                  <a:cubicBezTo>
                    <a:pt x="9457" y="1"/>
                    <a:pt x="9404" y="19"/>
                    <a:pt x="9358" y="61"/>
                  </a:cubicBezTo>
                  <a:cubicBezTo>
                    <a:pt x="8981" y="406"/>
                    <a:pt x="8794" y="998"/>
                    <a:pt x="8674" y="1484"/>
                  </a:cubicBezTo>
                  <a:cubicBezTo>
                    <a:pt x="8618" y="1711"/>
                    <a:pt x="8466" y="2236"/>
                    <a:pt x="8541" y="2555"/>
                  </a:cubicBezTo>
                  <a:cubicBezTo>
                    <a:pt x="7480" y="2614"/>
                    <a:pt x="6436" y="2785"/>
                    <a:pt x="5373" y="2898"/>
                  </a:cubicBezTo>
                  <a:cubicBezTo>
                    <a:pt x="4482" y="2993"/>
                    <a:pt x="3134" y="2962"/>
                    <a:pt x="2357" y="3426"/>
                  </a:cubicBezTo>
                  <a:cubicBezTo>
                    <a:pt x="1270" y="4078"/>
                    <a:pt x="1" y="5973"/>
                    <a:pt x="498" y="7283"/>
                  </a:cubicBezTo>
                  <a:cubicBezTo>
                    <a:pt x="527" y="7360"/>
                    <a:pt x="591" y="7396"/>
                    <a:pt x="654" y="7396"/>
                  </a:cubicBezTo>
                  <a:cubicBezTo>
                    <a:pt x="730" y="7396"/>
                    <a:pt x="804" y="7342"/>
                    <a:pt x="813" y="7242"/>
                  </a:cubicBezTo>
                  <a:cubicBezTo>
                    <a:pt x="1108" y="3491"/>
                    <a:pt x="5612" y="3125"/>
                    <a:pt x="8688" y="2777"/>
                  </a:cubicBezTo>
                  <a:cubicBezTo>
                    <a:pt x="8699" y="2780"/>
                    <a:pt x="8710" y="2782"/>
                    <a:pt x="8720" y="2782"/>
                  </a:cubicBezTo>
                  <a:cubicBezTo>
                    <a:pt x="8735" y="2782"/>
                    <a:pt x="8750" y="2778"/>
                    <a:pt x="8764" y="2768"/>
                  </a:cubicBezTo>
                  <a:cubicBezTo>
                    <a:pt x="8997" y="2742"/>
                    <a:pt x="9222" y="2715"/>
                    <a:pt x="9434" y="2686"/>
                  </a:cubicBezTo>
                  <a:cubicBezTo>
                    <a:pt x="9527" y="2674"/>
                    <a:pt x="9533" y="2538"/>
                    <a:pt x="9434" y="2535"/>
                  </a:cubicBezTo>
                  <a:cubicBezTo>
                    <a:pt x="9371" y="2534"/>
                    <a:pt x="9308" y="2534"/>
                    <a:pt x="9245" y="2534"/>
                  </a:cubicBezTo>
                  <a:cubicBezTo>
                    <a:pt x="9119" y="2534"/>
                    <a:pt x="8993" y="2536"/>
                    <a:pt x="8868" y="2540"/>
                  </a:cubicBezTo>
                  <a:cubicBezTo>
                    <a:pt x="8870" y="2514"/>
                    <a:pt x="8874" y="2488"/>
                    <a:pt x="8877" y="2456"/>
                  </a:cubicBezTo>
                  <a:cubicBezTo>
                    <a:pt x="8913" y="2213"/>
                    <a:pt x="9007" y="1974"/>
                    <a:pt x="9095" y="1746"/>
                  </a:cubicBezTo>
                  <a:cubicBezTo>
                    <a:pt x="9285" y="1250"/>
                    <a:pt x="9589" y="785"/>
                    <a:pt x="9723" y="274"/>
                  </a:cubicBezTo>
                  <a:cubicBezTo>
                    <a:pt x="9763" y="117"/>
                    <a:pt x="9641" y="1"/>
                    <a:pt x="95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8"/>
            <p:cNvSpPr/>
            <p:nvPr/>
          </p:nvSpPr>
          <p:spPr>
            <a:xfrm>
              <a:off x="5979050" y="3246250"/>
              <a:ext cx="99125" cy="61050"/>
            </a:xfrm>
            <a:custGeom>
              <a:rect b="b" l="l" r="r" t="t"/>
              <a:pathLst>
                <a:path extrusionOk="0" h="2442" w="3965">
                  <a:moveTo>
                    <a:pt x="3699" y="0"/>
                  </a:moveTo>
                  <a:cubicBezTo>
                    <a:pt x="3444" y="0"/>
                    <a:pt x="3189" y="111"/>
                    <a:pt x="2933" y="161"/>
                  </a:cubicBezTo>
                  <a:cubicBezTo>
                    <a:pt x="2539" y="240"/>
                    <a:pt x="2152" y="287"/>
                    <a:pt x="1773" y="417"/>
                  </a:cubicBezTo>
                  <a:cubicBezTo>
                    <a:pt x="963" y="698"/>
                    <a:pt x="277" y="1232"/>
                    <a:pt x="47" y="2081"/>
                  </a:cubicBezTo>
                  <a:cubicBezTo>
                    <a:pt x="0" y="2252"/>
                    <a:pt x="151" y="2442"/>
                    <a:pt x="319" y="2442"/>
                  </a:cubicBezTo>
                  <a:cubicBezTo>
                    <a:pt x="364" y="2442"/>
                    <a:pt x="411" y="2428"/>
                    <a:pt x="455" y="2395"/>
                  </a:cubicBezTo>
                  <a:cubicBezTo>
                    <a:pt x="1121" y="1904"/>
                    <a:pt x="1650" y="1420"/>
                    <a:pt x="2399" y="1052"/>
                  </a:cubicBezTo>
                  <a:cubicBezTo>
                    <a:pt x="2877" y="818"/>
                    <a:pt x="3742" y="615"/>
                    <a:pt x="3956" y="95"/>
                  </a:cubicBezTo>
                  <a:cubicBezTo>
                    <a:pt x="3964" y="68"/>
                    <a:pt x="3941" y="39"/>
                    <a:pt x="3919" y="31"/>
                  </a:cubicBezTo>
                  <a:cubicBezTo>
                    <a:pt x="3846" y="9"/>
                    <a:pt x="3772" y="0"/>
                    <a:pt x="36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8"/>
            <p:cNvSpPr/>
            <p:nvPr/>
          </p:nvSpPr>
          <p:spPr>
            <a:xfrm>
              <a:off x="4088375" y="3870875"/>
              <a:ext cx="171650" cy="93550"/>
            </a:xfrm>
            <a:custGeom>
              <a:rect b="b" l="l" r="r" t="t"/>
              <a:pathLst>
                <a:path extrusionOk="0" h="3742" w="6866">
                  <a:moveTo>
                    <a:pt x="4009" y="1"/>
                  </a:moveTo>
                  <a:cubicBezTo>
                    <a:pt x="3073" y="1"/>
                    <a:pt x="2004" y="242"/>
                    <a:pt x="1362" y="768"/>
                  </a:cubicBezTo>
                  <a:cubicBezTo>
                    <a:pt x="766" y="1257"/>
                    <a:pt x="0" y="2139"/>
                    <a:pt x="575" y="2933"/>
                  </a:cubicBezTo>
                  <a:cubicBezTo>
                    <a:pt x="992" y="3508"/>
                    <a:pt x="1786" y="3742"/>
                    <a:pt x="2620" y="3742"/>
                  </a:cubicBezTo>
                  <a:cubicBezTo>
                    <a:pt x="3516" y="3742"/>
                    <a:pt x="4459" y="3472"/>
                    <a:pt x="5029" y="3064"/>
                  </a:cubicBezTo>
                  <a:cubicBezTo>
                    <a:pt x="5311" y="2927"/>
                    <a:pt x="5572" y="2760"/>
                    <a:pt x="5791" y="2570"/>
                  </a:cubicBezTo>
                  <a:cubicBezTo>
                    <a:pt x="6865" y="1633"/>
                    <a:pt x="6033" y="307"/>
                    <a:pt x="4866" y="77"/>
                  </a:cubicBezTo>
                  <a:cubicBezTo>
                    <a:pt x="4608" y="27"/>
                    <a:pt x="4315" y="1"/>
                    <a:pt x="4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8"/>
            <p:cNvSpPr/>
            <p:nvPr/>
          </p:nvSpPr>
          <p:spPr>
            <a:xfrm>
              <a:off x="3551075" y="3673225"/>
              <a:ext cx="79625" cy="68150"/>
            </a:xfrm>
            <a:custGeom>
              <a:rect b="b" l="l" r="r" t="t"/>
              <a:pathLst>
                <a:path extrusionOk="0" h="2726" w="3185">
                  <a:moveTo>
                    <a:pt x="1418" y="1"/>
                  </a:moveTo>
                  <a:cubicBezTo>
                    <a:pt x="1366" y="1"/>
                    <a:pt x="1313" y="7"/>
                    <a:pt x="1257" y="19"/>
                  </a:cubicBezTo>
                  <a:cubicBezTo>
                    <a:pt x="959" y="85"/>
                    <a:pt x="778" y="323"/>
                    <a:pt x="672" y="599"/>
                  </a:cubicBezTo>
                  <a:cubicBezTo>
                    <a:pt x="230" y="971"/>
                    <a:pt x="1" y="1669"/>
                    <a:pt x="521" y="2071"/>
                  </a:cubicBezTo>
                  <a:cubicBezTo>
                    <a:pt x="621" y="2150"/>
                    <a:pt x="742" y="2207"/>
                    <a:pt x="864" y="2210"/>
                  </a:cubicBezTo>
                  <a:cubicBezTo>
                    <a:pt x="1017" y="2411"/>
                    <a:pt x="1218" y="2575"/>
                    <a:pt x="1462" y="2664"/>
                  </a:cubicBezTo>
                  <a:cubicBezTo>
                    <a:pt x="1576" y="2706"/>
                    <a:pt x="1683" y="2725"/>
                    <a:pt x="1785" y="2725"/>
                  </a:cubicBezTo>
                  <a:cubicBezTo>
                    <a:pt x="2466" y="2725"/>
                    <a:pt x="2880" y="1870"/>
                    <a:pt x="3062" y="1306"/>
                  </a:cubicBezTo>
                  <a:cubicBezTo>
                    <a:pt x="3184" y="919"/>
                    <a:pt x="2914" y="590"/>
                    <a:pt x="2575" y="454"/>
                  </a:cubicBezTo>
                  <a:cubicBezTo>
                    <a:pt x="2411" y="389"/>
                    <a:pt x="2239" y="341"/>
                    <a:pt x="2065" y="311"/>
                  </a:cubicBezTo>
                  <a:cubicBezTo>
                    <a:pt x="1882" y="130"/>
                    <a:pt x="1668" y="1"/>
                    <a:pt x="14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8"/>
            <p:cNvSpPr/>
            <p:nvPr/>
          </p:nvSpPr>
          <p:spPr>
            <a:xfrm>
              <a:off x="3637925" y="3681875"/>
              <a:ext cx="44375" cy="37075"/>
            </a:xfrm>
            <a:custGeom>
              <a:rect b="b" l="l" r="r" t="t"/>
              <a:pathLst>
                <a:path extrusionOk="0" h="1483" w="1775">
                  <a:moveTo>
                    <a:pt x="612" y="716"/>
                  </a:moveTo>
                  <a:lnTo>
                    <a:pt x="612" y="716"/>
                  </a:lnTo>
                  <a:cubicBezTo>
                    <a:pt x="612" y="742"/>
                    <a:pt x="607" y="768"/>
                    <a:pt x="605" y="768"/>
                  </a:cubicBezTo>
                  <a:cubicBezTo>
                    <a:pt x="604" y="768"/>
                    <a:pt x="605" y="754"/>
                    <a:pt x="612" y="716"/>
                  </a:cubicBezTo>
                  <a:close/>
                  <a:moveTo>
                    <a:pt x="1184" y="1"/>
                  </a:moveTo>
                  <a:cubicBezTo>
                    <a:pt x="1018" y="1"/>
                    <a:pt x="851" y="82"/>
                    <a:pt x="740" y="211"/>
                  </a:cubicBezTo>
                  <a:cubicBezTo>
                    <a:pt x="724" y="200"/>
                    <a:pt x="710" y="187"/>
                    <a:pt x="690" y="173"/>
                  </a:cubicBezTo>
                  <a:cubicBezTo>
                    <a:pt x="680" y="166"/>
                    <a:pt x="609" y="148"/>
                    <a:pt x="550" y="132"/>
                  </a:cubicBezTo>
                  <a:lnTo>
                    <a:pt x="550" y="132"/>
                  </a:lnTo>
                  <a:cubicBezTo>
                    <a:pt x="550" y="134"/>
                    <a:pt x="550" y="134"/>
                    <a:pt x="551" y="135"/>
                  </a:cubicBezTo>
                  <a:cubicBezTo>
                    <a:pt x="517" y="125"/>
                    <a:pt x="483" y="120"/>
                    <a:pt x="448" y="120"/>
                  </a:cubicBezTo>
                  <a:cubicBezTo>
                    <a:pt x="367" y="120"/>
                    <a:pt x="285" y="149"/>
                    <a:pt x="205" y="211"/>
                  </a:cubicBezTo>
                  <a:lnTo>
                    <a:pt x="205" y="211"/>
                  </a:lnTo>
                  <a:cubicBezTo>
                    <a:pt x="238" y="185"/>
                    <a:pt x="254" y="172"/>
                    <a:pt x="254" y="172"/>
                  </a:cubicBezTo>
                  <a:lnTo>
                    <a:pt x="254" y="172"/>
                  </a:lnTo>
                  <a:cubicBezTo>
                    <a:pt x="254" y="172"/>
                    <a:pt x="224" y="195"/>
                    <a:pt x="166" y="241"/>
                  </a:cubicBezTo>
                  <a:cubicBezTo>
                    <a:pt x="134" y="273"/>
                    <a:pt x="105" y="311"/>
                    <a:pt x="84" y="353"/>
                  </a:cubicBezTo>
                  <a:cubicBezTo>
                    <a:pt x="28" y="455"/>
                    <a:pt x="23" y="563"/>
                    <a:pt x="13" y="677"/>
                  </a:cubicBezTo>
                  <a:cubicBezTo>
                    <a:pt x="1" y="786"/>
                    <a:pt x="2" y="867"/>
                    <a:pt x="23" y="979"/>
                  </a:cubicBezTo>
                  <a:cubicBezTo>
                    <a:pt x="82" y="1306"/>
                    <a:pt x="401" y="1430"/>
                    <a:pt x="690" y="1436"/>
                  </a:cubicBezTo>
                  <a:cubicBezTo>
                    <a:pt x="718" y="1436"/>
                    <a:pt x="742" y="1439"/>
                    <a:pt x="769" y="1441"/>
                  </a:cubicBezTo>
                  <a:cubicBezTo>
                    <a:pt x="792" y="1444"/>
                    <a:pt x="814" y="1450"/>
                    <a:pt x="837" y="1453"/>
                  </a:cubicBezTo>
                  <a:cubicBezTo>
                    <a:pt x="920" y="1471"/>
                    <a:pt x="1001" y="1482"/>
                    <a:pt x="1079" y="1482"/>
                  </a:cubicBezTo>
                  <a:cubicBezTo>
                    <a:pt x="1245" y="1482"/>
                    <a:pt x="1398" y="1432"/>
                    <a:pt x="1533" y="1294"/>
                  </a:cubicBezTo>
                  <a:cubicBezTo>
                    <a:pt x="1687" y="1138"/>
                    <a:pt x="1731" y="937"/>
                    <a:pt x="1752" y="727"/>
                  </a:cubicBezTo>
                  <a:cubicBezTo>
                    <a:pt x="1775" y="508"/>
                    <a:pt x="1675" y="317"/>
                    <a:pt x="1534" y="158"/>
                  </a:cubicBezTo>
                  <a:cubicBezTo>
                    <a:pt x="1436" y="49"/>
                    <a:pt x="1311" y="1"/>
                    <a:pt x="1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8"/>
            <p:cNvSpPr/>
            <p:nvPr/>
          </p:nvSpPr>
          <p:spPr>
            <a:xfrm>
              <a:off x="3649675" y="3684675"/>
              <a:ext cx="2050" cy="525"/>
            </a:xfrm>
            <a:custGeom>
              <a:rect b="b" l="l" r="r" t="t"/>
              <a:pathLst>
                <a:path extrusionOk="0" h="21" w="82">
                  <a:moveTo>
                    <a:pt x="9" y="1"/>
                  </a:moveTo>
                  <a:cubicBezTo>
                    <a:pt x="1" y="1"/>
                    <a:pt x="37" y="10"/>
                    <a:pt x="81" y="20"/>
                  </a:cubicBezTo>
                  <a:cubicBezTo>
                    <a:pt x="81" y="19"/>
                    <a:pt x="80" y="14"/>
                    <a:pt x="80" y="13"/>
                  </a:cubicBezTo>
                  <a:cubicBezTo>
                    <a:pt x="34" y="4"/>
                    <a:pt x="14"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8"/>
            <p:cNvSpPr/>
            <p:nvPr/>
          </p:nvSpPr>
          <p:spPr>
            <a:xfrm>
              <a:off x="5760450" y="4371800"/>
              <a:ext cx="241325" cy="149250"/>
            </a:xfrm>
            <a:custGeom>
              <a:rect b="b" l="l" r="r" t="t"/>
              <a:pathLst>
                <a:path extrusionOk="0" h="5970" w="9653">
                  <a:moveTo>
                    <a:pt x="5154" y="0"/>
                  </a:moveTo>
                  <a:cubicBezTo>
                    <a:pt x="3569" y="0"/>
                    <a:pt x="2038" y="512"/>
                    <a:pt x="1557" y="1585"/>
                  </a:cubicBezTo>
                  <a:cubicBezTo>
                    <a:pt x="784" y="1907"/>
                    <a:pt x="158" y="2417"/>
                    <a:pt x="111" y="3259"/>
                  </a:cubicBezTo>
                  <a:cubicBezTo>
                    <a:pt x="0" y="5157"/>
                    <a:pt x="2317" y="5970"/>
                    <a:pt x="3837" y="5970"/>
                  </a:cubicBezTo>
                  <a:cubicBezTo>
                    <a:pt x="3852" y="5970"/>
                    <a:pt x="3868" y="5969"/>
                    <a:pt x="3883" y="5969"/>
                  </a:cubicBezTo>
                  <a:cubicBezTo>
                    <a:pt x="5619" y="5948"/>
                    <a:pt x="8317" y="5372"/>
                    <a:pt x="9155" y="3634"/>
                  </a:cubicBezTo>
                  <a:cubicBezTo>
                    <a:pt x="9653" y="2603"/>
                    <a:pt x="9428" y="1780"/>
                    <a:pt x="8810" y="1179"/>
                  </a:cubicBezTo>
                  <a:cubicBezTo>
                    <a:pt x="8829" y="1176"/>
                    <a:pt x="8847" y="1175"/>
                    <a:pt x="8863" y="1173"/>
                  </a:cubicBezTo>
                  <a:cubicBezTo>
                    <a:pt x="9080" y="1152"/>
                    <a:pt x="9081" y="854"/>
                    <a:pt x="8863" y="836"/>
                  </a:cubicBezTo>
                  <a:cubicBezTo>
                    <a:pt x="8689" y="824"/>
                    <a:pt x="8514" y="816"/>
                    <a:pt x="8340" y="809"/>
                  </a:cubicBezTo>
                  <a:cubicBezTo>
                    <a:pt x="7512" y="276"/>
                    <a:pt x="6318" y="0"/>
                    <a:pt x="5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8"/>
            <p:cNvSpPr/>
            <p:nvPr/>
          </p:nvSpPr>
          <p:spPr>
            <a:xfrm>
              <a:off x="5805400" y="3485500"/>
              <a:ext cx="159175" cy="98025"/>
            </a:xfrm>
            <a:custGeom>
              <a:rect b="b" l="l" r="r" t="t"/>
              <a:pathLst>
                <a:path extrusionOk="0" h="3921" w="6367">
                  <a:moveTo>
                    <a:pt x="4381" y="1020"/>
                  </a:moveTo>
                  <a:cubicBezTo>
                    <a:pt x="4411" y="1020"/>
                    <a:pt x="4452" y="1023"/>
                    <a:pt x="4499" y="1032"/>
                  </a:cubicBezTo>
                  <a:cubicBezTo>
                    <a:pt x="4469" y="1030"/>
                    <a:pt x="4440" y="1026"/>
                    <a:pt x="4410" y="1026"/>
                  </a:cubicBezTo>
                  <a:cubicBezTo>
                    <a:pt x="4380" y="1029"/>
                    <a:pt x="4359" y="1030"/>
                    <a:pt x="4345" y="1030"/>
                  </a:cubicBezTo>
                  <a:cubicBezTo>
                    <a:pt x="4304" y="1030"/>
                    <a:pt x="4324" y="1020"/>
                    <a:pt x="4381" y="1020"/>
                  </a:cubicBezTo>
                  <a:close/>
                  <a:moveTo>
                    <a:pt x="1964" y="0"/>
                  </a:moveTo>
                  <a:cubicBezTo>
                    <a:pt x="895" y="0"/>
                    <a:pt x="2" y="893"/>
                    <a:pt x="2" y="1960"/>
                  </a:cubicBezTo>
                  <a:cubicBezTo>
                    <a:pt x="1" y="3028"/>
                    <a:pt x="893" y="3920"/>
                    <a:pt x="1961" y="3920"/>
                  </a:cubicBezTo>
                  <a:cubicBezTo>
                    <a:pt x="2601" y="3920"/>
                    <a:pt x="3174" y="3601"/>
                    <a:pt x="3532" y="3117"/>
                  </a:cubicBezTo>
                  <a:cubicBezTo>
                    <a:pt x="3646" y="3314"/>
                    <a:pt x="3802" y="3483"/>
                    <a:pt x="3992" y="3601"/>
                  </a:cubicBezTo>
                  <a:cubicBezTo>
                    <a:pt x="4199" y="3728"/>
                    <a:pt x="4409" y="3780"/>
                    <a:pt x="4616" y="3780"/>
                  </a:cubicBezTo>
                  <a:cubicBezTo>
                    <a:pt x="5058" y="3780"/>
                    <a:pt x="5489" y="3541"/>
                    <a:pt x="5848" y="3261"/>
                  </a:cubicBezTo>
                  <a:cubicBezTo>
                    <a:pt x="6261" y="2939"/>
                    <a:pt x="6367" y="2236"/>
                    <a:pt x="6067" y="1812"/>
                  </a:cubicBezTo>
                  <a:cubicBezTo>
                    <a:pt x="5813" y="1451"/>
                    <a:pt x="5488" y="1218"/>
                    <a:pt x="5061" y="1086"/>
                  </a:cubicBezTo>
                  <a:cubicBezTo>
                    <a:pt x="5038" y="1079"/>
                    <a:pt x="5026" y="1076"/>
                    <a:pt x="5022" y="1076"/>
                  </a:cubicBezTo>
                  <a:cubicBezTo>
                    <a:pt x="5017" y="1076"/>
                    <a:pt x="5022" y="1080"/>
                    <a:pt x="5031" y="1085"/>
                  </a:cubicBezTo>
                  <a:cubicBezTo>
                    <a:pt x="5022" y="1082"/>
                    <a:pt x="5016" y="1077"/>
                    <a:pt x="5004" y="1071"/>
                  </a:cubicBezTo>
                  <a:cubicBezTo>
                    <a:pt x="4871" y="1015"/>
                    <a:pt x="4756" y="964"/>
                    <a:pt x="4618" y="933"/>
                  </a:cubicBezTo>
                  <a:cubicBezTo>
                    <a:pt x="4521" y="913"/>
                    <a:pt x="4428" y="903"/>
                    <a:pt x="4337" y="903"/>
                  </a:cubicBezTo>
                  <a:cubicBezTo>
                    <a:pt x="4105" y="903"/>
                    <a:pt x="3896" y="970"/>
                    <a:pt x="3718" y="1100"/>
                  </a:cubicBezTo>
                  <a:cubicBezTo>
                    <a:pt x="3395" y="454"/>
                    <a:pt x="2725" y="0"/>
                    <a:pt x="19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8"/>
            <p:cNvSpPr/>
            <p:nvPr/>
          </p:nvSpPr>
          <p:spPr>
            <a:xfrm>
              <a:off x="4022550" y="3869250"/>
              <a:ext cx="75000" cy="46525"/>
            </a:xfrm>
            <a:custGeom>
              <a:rect b="b" l="l" r="r" t="t"/>
              <a:pathLst>
                <a:path extrusionOk="0" h="1861" w="3000">
                  <a:moveTo>
                    <a:pt x="1554" y="1"/>
                  </a:moveTo>
                  <a:cubicBezTo>
                    <a:pt x="1279" y="1"/>
                    <a:pt x="1006" y="46"/>
                    <a:pt x="743" y="148"/>
                  </a:cubicBezTo>
                  <a:cubicBezTo>
                    <a:pt x="449" y="162"/>
                    <a:pt x="136" y="316"/>
                    <a:pt x="91" y="634"/>
                  </a:cubicBezTo>
                  <a:cubicBezTo>
                    <a:pt x="77" y="732"/>
                    <a:pt x="62" y="830"/>
                    <a:pt x="49" y="932"/>
                  </a:cubicBezTo>
                  <a:cubicBezTo>
                    <a:pt x="0" y="1279"/>
                    <a:pt x="129" y="1763"/>
                    <a:pt x="555" y="1824"/>
                  </a:cubicBezTo>
                  <a:cubicBezTo>
                    <a:pt x="724" y="1847"/>
                    <a:pt x="896" y="1860"/>
                    <a:pt x="1069" y="1860"/>
                  </a:cubicBezTo>
                  <a:cubicBezTo>
                    <a:pt x="1575" y="1860"/>
                    <a:pt x="2082" y="1747"/>
                    <a:pt x="2503" y="1450"/>
                  </a:cubicBezTo>
                  <a:cubicBezTo>
                    <a:pt x="2999" y="1099"/>
                    <a:pt x="2984" y="281"/>
                    <a:pt x="2326" y="107"/>
                  </a:cubicBezTo>
                  <a:cubicBezTo>
                    <a:pt x="2070" y="40"/>
                    <a:pt x="1811" y="1"/>
                    <a:pt x="15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8"/>
            <p:cNvSpPr/>
            <p:nvPr/>
          </p:nvSpPr>
          <p:spPr>
            <a:xfrm>
              <a:off x="3533000" y="4346475"/>
              <a:ext cx="181700" cy="147925"/>
            </a:xfrm>
            <a:custGeom>
              <a:rect b="b" l="l" r="r" t="t"/>
              <a:pathLst>
                <a:path extrusionOk="0" h="5917" w="7268">
                  <a:moveTo>
                    <a:pt x="4384" y="1"/>
                  </a:moveTo>
                  <a:cubicBezTo>
                    <a:pt x="4198" y="1"/>
                    <a:pt x="4005" y="25"/>
                    <a:pt x="3810" y="75"/>
                  </a:cubicBezTo>
                  <a:cubicBezTo>
                    <a:pt x="1897" y="390"/>
                    <a:pt x="1" y="1804"/>
                    <a:pt x="382" y="3782"/>
                  </a:cubicBezTo>
                  <a:cubicBezTo>
                    <a:pt x="680" y="5339"/>
                    <a:pt x="2774" y="5916"/>
                    <a:pt x="4113" y="5916"/>
                  </a:cubicBezTo>
                  <a:cubicBezTo>
                    <a:pt x="4120" y="5916"/>
                    <a:pt x="4127" y="5916"/>
                    <a:pt x="4134" y="5916"/>
                  </a:cubicBezTo>
                  <a:cubicBezTo>
                    <a:pt x="5421" y="5910"/>
                    <a:pt x="6481" y="5143"/>
                    <a:pt x="6887" y="3933"/>
                  </a:cubicBezTo>
                  <a:cubicBezTo>
                    <a:pt x="7268" y="2794"/>
                    <a:pt x="6844" y="1462"/>
                    <a:pt x="6003" y="677"/>
                  </a:cubicBezTo>
                  <a:cubicBezTo>
                    <a:pt x="6144" y="582"/>
                    <a:pt x="6194" y="352"/>
                    <a:pt x="6003" y="272"/>
                  </a:cubicBezTo>
                  <a:cubicBezTo>
                    <a:pt x="5588" y="92"/>
                    <a:pt x="5108" y="8"/>
                    <a:pt x="4607" y="8"/>
                  </a:cubicBezTo>
                  <a:cubicBezTo>
                    <a:pt x="4593" y="8"/>
                    <a:pt x="4580" y="8"/>
                    <a:pt x="4567" y="8"/>
                  </a:cubicBezTo>
                  <a:cubicBezTo>
                    <a:pt x="4507" y="3"/>
                    <a:pt x="4446" y="1"/>
                    <a:pt x="43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8"/>
            <p:cNvSpPr/>
            <p:nvPr/>
          </p:nvSpPr>
          <p:spPr>
            <a:xfrm>
              <a:off x="3723075" y="4427250"/>
              <a:ext cx="54675" cy="51950"/>
            </a:xfrm>
            <a:custGeom>
              <a:rect b="b" l="l" r="r" t="t"/>
              <a:pathLst>
                <a:path extrusionOk="0" h="2078" w="2187">
                  <a:moveTo>
                    <a:pt x="1168" y="1"/>
                  </a:moveTo>
                  <a:cubicBezTo>
                    <a:pt x="1101" y="1"/>
                    <a:pt x="1033" y="9"/>
                    <a:pt x="964" y="28"/>
                  </a:cubicBezTo>
                  <a:cubicBezTo>
                    <a:pt x="724" y="91"/>
                    <a:pt x="510" y="206"/>
                    <a:pt x="352" y="400"/>
                  </a:cubicBezTo>
                  <a:cubicBezTo>
                    <a:pt x="123" y="678"/>
                    <a:pt x="1" y="990"/>
                    <a:pt x="100" y="1353"/>
                  </a:cubicBezTo>
                  <a:cubicBezTo>
                    <a:pt x="197" y="1703"/>
                    <a:pt x="456" y="1915"/>
                    <a:pt x="784" y="2036"/>
                  </a:cubicBezTo>
                  <a:cubicBezTo>
                    <a:pt x="859" y="2064"/>
                    <a:pt x="947" y="2077"/>
                    <a:pt x="1041" y="2077"/>
                  </a:cubicBezTo>
                  <a:cubicBezTo>
                    <a:pt x="1416" y="2077"/>
                    <a:pt x="1886" y="1863"/>
                    <a:pt x="2029" y="1534"/>
                  </a:cubicBezTo>
                  <a:cubicBezTo>
                    <a:pt x="2127" y="1307"/>
                    <a:pt x="2186" y="1108"/>
                    <a:pt x="2118" y="858"/>
                  </a:cubicBezTo>
                  <a:cubicBezTo>
                    <a:pt x="2112" y="846"/>
                    <a:pt x="2103" y="832"/>
                    <a:pt x="2097" y="817"/>
                  </a:cubicBezTo>
                  <a:cubicBezTo>
                    <a:pt x="2091" y="784"/>
                    <a:pt x="2088" y="749"/>
                    <a:pt x="2077" y="717"/>
                  </a:cubicBezTo>
                  <a:cubicBezTo>
                    <a:pt x="2021" y="509"/>
                    <a:pt x="1896" y="354"/>
                    <a:pt x="1741" y="250"/>
                  </a:cubicBezTo>
                  <a:cubicBezTo>
                    <a:pt x="1592" y="95"/>
                    <a:pt x="1387" y="1"/>
                    <a:pt x="1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8"/>
            <p:cNvSpPr/>
            <p:nvPr/>
          </p:nvSpPr>
          <p:spPr>
            <a:xfrm>
              <a:off x="5842625" y="3605100"/>
              <a:ext cx="97525" cy="54375"/>
            </a:xfrm>
            <a:custGeom>
              <a:rect b="b" l="l" r="r" t="t"/>
              <a:pathLst>
                <a:path extrusionOk="0" h="2175" w="3901">
                  <a:moveTo>
                    <a:pt x="2007" y="0"/>
                  </a:moveTo>
                  <a:cubicBezTo>
                    <a:pt x="1427" y="0"/>
                    <a:pt x="841" y="127"/>
                    <a:pt x="346" y="390"/>
                  </a:cubicBezTo>
                  <a:cubicBezTo>
                    <a:pt x="91" y="526"/>
                    <a:pt x="11" y="762"/>
                    <a:pt x="48" y="988"/>
                  </a:cubicBezTo>
                  <a:cubicBezTo>
                    <a:pt x="0" y="1277"/>
                    <a:pt x="103" y="1587"/>
                    <a:pt x="419" y="1758"/>
                  </a:cubicBezTo>
                  <a:cubicBezTo>
                    <a:pt x="918" y="2025"/>
                    <a:pt x="1445" y="2175"/>
                    <a:pt x="1961" y="2175"/>
                  </a:cubicBezTo>
                  <a:cubicBezTo>
                    <a:pt x="2540" y="2175"/>
                    <a:pt x="3106" y="1987"/>
                    <a:pt x="3604" y="1565"/>
                  </a:cubicBezTo>
                  <a:cubicBezTo>
                    <a:pt x="3901" y="1316"/>
                    <a:pt x="3852" y="752"/>
                    <a:pt x="3533" y="534"/>
                  </a:cubicBezTo>
                  <a:cubicBezTo>
                    <a:pt x="3462" y="368"/>
                    <a:pt x="3323" y="227"/>
                    <a:pt x="3132" y="166"/>
                  </a:cubicBezTo>
                  <a:cubicBezTo>
                    <a:pt x="2779" y="56"/>
                    <a:pt x="2394" y="0"/>
                    <a:pt x="20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8"/>
            <p:cNvSpPr/>
            <p:nvPr/>
          </p:nvSpPr>
          <p:spPr>
            <a:xfrm>
              <a:off x="5327525" y="4313225"/>
              <a:ext cx="86325" cy="48500"/>
            </a:xfrm>
            <a:custGeom>
              <a:rect b="b" l="l" r="r" t="t"/>
              <a:pathLst>
                <a:path extrusionOk="0" h="1940" w="3453">
                  <a:moveTo>
                    <a:pt x="2856" y="0"/>
                  </a:moveTo>
                  <a:cubicBezTo>
                    <a:pt x="2842" y="0"/>
                    <a:pt x="2828" y="1"/>
                    <a:pt x="2813" y="1"/>
                  </a:cubicBezTo>
                  <a:cubicBezTo>
                    <a:pt x="2794" y="1"/>
                    <a:pt x="2775" y="1"/>
                    <a:pt x="2756" y="1"/>
                  </a:cubicBezTo>
                  <a:cubicBezTo>
                    <a:pt x="2093" y="1"/>
                    <a:pt x="1444" y="126"/>
                    <a:pt x="797" y="265"/>
                  </a:cubicBezTo>
                  <a:cubicBezTo>
                    <a:pt x="557" y="315"/>
                    <a:pt x="419" y="463"/>
                    <a:pt x="362" y="640"/>
                  </a:cubicBezTo>
                  <a:cubicBezTo>
                    <a:pt x="234" y="718"/>
                    <a:pt x="121" y="817"/>
                    <a:pt x="41" y="948"/>
                  </a:cubicBezTo>
                  <a:cubicBezTo>
                    <a:pt x="0" y="1013"/>
                    <a:pt x="6" y="1122"/>
                    <a:pt x="68" y="1174"/>
                  </a:cubicBezTo>
                  <a:cubicBezTo>
                    <a:pt x="97" y="1196"/>
                    <a:pt x="126" y="1213"/>
                    <a:pt x="156" y="1230"/>
                  </a:cubicBezTo>
                  <a:cubicBezTo>
                    <a:pt x="188" y="1505"/>
                    <a:pt x="363" y="1772"/>
                    <a:pt x="638" y="1841"/>
                  </a:cubicBezTo>
                  <a:cubicBezTo>
                    <a:pt x="700" y="1856"/>
                    <a:pt x="761" y="1868"/>
                    <a:pt x="823" y="1878"/>
                  </a:cubicBezTo>
                  <a:cubicBezTo>
                    <a:pt x="838" y="1883"/>
                    <a:pt x="855" y="1886"/>
                    <a:pt x="870" y="1887"/>
                  </a:cubicBezTo>
                  <a:cubicBezTo>
                    <a:pt x="1062" y="1922"/>
                    <a:pt x="1255" y="1939"/>
                    <a:pt x="1446" y="1939"/>
                  </a:cubicBezTo>
                  <a:cubicBezTo>
                    <a:pt x="1995" y="1939"/>
                    <a:pt x="2532" y="1796"/>
                    <a:pt x="3014" y="1494"/>
                  </a:cubicBezTo>
                  <a:cubicBezTo>
                    <a:pt x="3282" y="1328"/>
                    <a:pt x="3379" y="1033"/>
                    <a:pt x="3335" y="765"/>
                  </a:cubicBezTo>
                  <a:cubicBezTo>
                    <a:pt x="3452" y="430"/>
                    <a:pt x="3295" y="0"/>
                    <a:pt x="28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8"/>
            <p:cNvSpPr/>
            <p:nvPr/>
          </p:nvSpPr>
          <p:spPr>
            <a:xfrm>
              <a:off x="5597025" y="4396575"/>
              <a:ext cx="122425" cy="88600"/>
            </a:xfrm>
            <a:custGeom>
              <a:rect b="b" l="l" r="r" t="t"/>
              <a:pathLst>
                <a:path extrusionOk="0" h="3544" w="4897">
                  <a:moveTo>
                    <a:pt x="2516" y="0"/>
                  </a:moveTo>
                  <a:cubicBezTo>
                    <a:pt x="1721" y="0"/>
                    <a:pt x="920" y="289"/>
                    <a:pt x="402" y="848"/>
                  </a:cubicBezTo>
                  <a:cubicBezTo>
                    <a:pt x="1" y="1279"/>
                    <a:pt x="190" y="1832"/>
                    <a:pt x="586" y="2059"/>
                  </a:cubicBezTo>
                  <a:cubicBezTo>
                    <a:pt x="491" y="2307"/>
                    <a:pt x="545" y="2595"/>
                    <a:pt x="718" y="2794"/>
                  </a:cubicBezTo>
                  <a:cubicBezTo>
                    <a:pt x="942" y="3355"/>
                    <a:pt x="1375" y="3544"/>
                    <a:pt x="1861" y="3544"/>
                  </a:cubicBezTo>
                  <a:cubicBezTo>
                    <a:pt x="2161" y="3544"/>
                    <a:pt x="2482" y="3472"/>
                    <a:pt x="2785" y="3372"/>
                  </a:cubicBezTo>
                  <a:cubicBezTo>
                    <a:pt x="3142" y="3358"/>
                    <a:pt x="3494" y="3271"/>
                    <a:pt x="3818" y="3097"/>
                  </a:cubicBezTo>
                  <a:cubicBezTo>
                    <a:pt x="4373" y="2968"/>
                    <a:pt x="4825" y="2518"/>
                    <a:pt x="4795" y="1905"/>
                  </a:cubicBezTo>
                  <a:cubicBezTo>
                    <a:pt x="4897" y="1423"/>
                    <a:pt x="4756" y="922"/>
                    <a:pt x="4332" y="622"/>
                  </a:cubicBezTo>
                  <a:cubicBezTo>
                    <a:pt x="4246" y="547"/>
                    <a:pt x="4158" y="477"/>
                    <a:pt x="4057" y="415"/>
                  </a:cubicBezTo>
                  <a:cubicBezTo>
                    <a:pt x="3974" y="362"/>
                    <a:pt x="3888" y="317"/>
                    <a:pt x="3797" y="275"/>
                  </a:cubicBezTo>
                  <a:cubicBezTo>
                    <a:pt x="3661" y="196"/>
                    <a:pt x="3516" y="129"/>
                    <a:pt x="3360" y="92"/>
                  </a:cubicBezTo>
                  <a:cubicBezTo>
                    <a:pt x="3271" y="70"/>
                    <a:pt x="3183" y="57"/>
                    <a:pt x="3094" y="52"/>
                  </a:cubicBezTo>
                  <a:cubicBezTo>
                    <a:pt x="2904" y="17"/>
                    <a:pt x="2710" y="0"/>
                    <a:pt x="25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8"/>
            <p:cNvSpPr/>
            <p:nvPr/>
          </p:nvSpPr>
          <p:spPr>
            <a:xfrm>
              <a:off x="3414000" y="3653075"/>
              <a:ext cx="2665100" cy="911075"/>
            </a:xfrm>
            <a:custGeom>
              <a:rect b="b" l="l" r="r" t="t"/>
              <a:pathLst>
                <a:path extrusionOk="0" h="36443" w="106604">
                  <a:moveTo>
                    <a:pt x="2029" y="0"/>
                  </a:moveTo>
                  <a:cubicBezTo>
                    <a:pt x="1981" y="40"/>
                    <a:pt x="1929" y="79"/>
                    <a:pt x="1882" y="121"/>
                  </a:cubicBezTo>
                  <a:cubicBezTo>
                    <a:pt x="385" y="1421"/>
                    <a:pt x="456" y="3449"/>
                    <a:pt x="857" y="5212"/>
                  </a:cubicBezTo>
                  <a:cubicBezTo>
                    <a:pt x="878" y="5301"/>
                    <a:pt x="964" y="5357"/>
                    <a:pt x="1052" y="5360"/>
                  </a:cubicBezTo>
                  <a:cubicBezTo>
                    <a:pt x="1748" y="5383"/>
                    <a:pt x="2438" y="5453"/>
                    <a:pt x="3130" y="5497"/>
                  </a:cubicBezTo>
                  <a:cubicBezTo>
                    <a:pt x="2273" y="6203"/>
                    <a:pt x="1312" y="6824"/>
                    <a:pt x="783" y="7826"/>
                  </a:cubicBezTo>
                  <a:cubicBezTo>
                    <a:pt x="241" y="8851"/>
                    <a:pt x="1630" y="10052"/>
                    <a:pt x="1743" y="10999"/>
                  </a:cubicBezTo>
                  <a:cubicBezTo>
                    <a:pt x="1970" y="12900"/>
                    <a:pt x="963" y="14657"/>
                    <a:pt x="695" y="16501"/>
                  </a:cubicBezTo>
                  <a:cubicBezTo>
                    <a:pt x="441" y="18243"/>
                    <a:pt x="275" y="20072"/>
                    <a:pt x="140" y="21835"/>
                  </a:cubicBezTo>
                  <a:cubicBezTo>
                    <a:pt x="1" y="23677"/>
                    <a:pt x="797" y="24913"/>
                    <a:pt x="1343" y="26595"/>
                  </a:cubicBezTo>
                  <a:cubicBezTo>
                    <a:pt x="1816" y="28050"/>
                    <a:pt x="609" y="29413"/>
                    <a:pt x="810" y="30886"/>
                  </a:cubicBezTo>
                  <a:cubicBezTo>
                    <a:pt x="1073" y="32811"/>
                    <a:pt x="2793" y="36067"/>
                    <a:pt x="3256" y="36442"/>
                  </a:cubicBezTo>
                  <a:lnTo>
                    <a:pt x="106598" y="36442"/>
                  </a:lnTo>
                  <a:lnTo>
                    <a:pt x="106604" y="34711"/>
                  </a:lnTo>
                  <a:cubicBezTo>
                    <a:pt x="104592" y="34537"/>
                    <a:pt x="102581" y="34346"/>
                    <a:pt x="100571" y="34212"/>
                  </a:cubicBezTo>
                  <a:cubicBezTo>
                    <a:pt x="96266" y="33903"/>
                    <a:pt x="91960" y="34059"/>
                    <a:pt x="87658" y="33136"/>
                  </a:cubicBezTo>
                  <a:cubicBezTo>
                    <a:pt x="83814" y="32366"/>
                    <a:pt x="79819" y="32061"/>
                    <a:pt x="76130" y="30984"/>
                  </a:cubicBezTo>
                  <a:cubicBezTo>
                    <a:pt x="73362" y="30061"/>
                    <a:pt x="70748" y="28833"/>
                    <a:pt x="68136" y="27755"/>
                  </a:cubicBezTo>
                  <a:cubicBezTo>
                    <a:pt x="64446" y="26371"/>
                    <a:pt x="61066" y="24682"/>
                    <a:pt x="57067" y="24220"/>
                  </a:cubicBezTo>
                  <a:cubicBezTo>
                    <a:pt x="51687" y="23606"/>
                    <a:pt x="46306" y="22375"/>
                    <a:pt x="41079" y="22068"/>
                  </a:cubicBezTo>
                  <a:cubicBezTo>
                    <a:pt x="40746" y="22035"/>
                    <a:pt x="40406" y="22020"/>
                    <a:pt x="40058" y="22020"/>
                  </a:cubicBezTo>
                  <a:cubicBezTo>
                    <a:pt x="37122" y="22020"/>
                    <a:pt x="33707" y="23084"/>
                    <a:pt x="30619" y="23084"/>
                  </a:cubicBezTo>
                  <a:cubicBezTo>
                    <a:pt x="29009" y="23084"/>
                    <a:pt x="27487" y="22795"/>
                    <a:pt x="26168" y="21916"/>
                  </a:cubicBezTo>
                  <a:cubicBezTo>
                    <a:pt x="24170" y="20532"/>
                    <a:pt x="23094" y="17920"/>
                    <a:pt x="21711" y="15920"/>
                  </a:cubicBezTo>
                  <a:cubicBezTo>
                    <a:pt x="20172" y="13614"/>
                    <a:pt x="18481" y="11770"/>
                    <a:pt x="16329" y="10079"/>
                  </a:cubicBezTo>
                  <a:cubicBezTo>
                    <a:pt x="14793" y="9002"/>
                    <a:pt x="13256" y="7773"/>
                    <a:pt x="12025" y="6235"/>
                  </a:cubicBezTo>
                  <a:cubicBezTo>
                    <a:pt x="11102" y="5159"/>
                    <a:pt x="10488" y="3928"/>
                    <a:pt x="9257" y="3314"/>
                  </a:cubicBezTo>
                  <a:cubicBezTo>
                    <a:pt x="6535" y="1839"/>
                    <a:pt x="4063" y="1619"/>
                    <a:pt x="20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8"/>
            <p:cNvSpPr/>
            <p:nvPr/>
          </p:nvSpPr>
          <p:spPr>
            <a:xfrm>
              <a:off x="3641300" y="3696100"/>
              <a:ext cx="776425" cy="895125"/>
            </a:xfrm>
            <a:custGeom>
              <a:rect b="b" l="l" r="r" t="t"/>
              <a:pathLst>
                <a:path extrusionOk="0" h="35805" w="31057">
                  <a:moveTo>
                    <a:pt x="2109" y="1"/>
                  </a:moveTo>
                  <a:cubicBezTo>
                    <a:pt x="2100" y="8"/>
                    <a:pt x="2087" y="25"/>
                    <a:pt x="2074" y="46"/>
                  </a:cubicBezTo>
                  <a:cubicBezTo>
                    <a:pt x="2071" y="50"/>
                    <a:pt x="2068" y="56"/>
                    <a:pt x="2065" y="63"/>
                  </a:cubicBezTo>
                  <a:cubicBezTo>
                    <a:pt x="2053" y="81"/>
                    <a:pt x="2044" y="106"/>
                    <a:pt x="2030" y="134"/>
                  </a:cubicBezTo>
                  <a:cubicBezTo>
                    <a:pt x="2028" y="140"/>
                    <a:pt x="2025" y="147"/>
                    <a:pt x="2024" y="153"/>
                  </a:cubicBezTo>
                  <a:cubicBezTo>
                    <a:pt x="1991" y="229"/>
                    <a:pt x="1954" y="333"/>
                    <a:pt x="1915" y="459"/>
                  </a:cubicBezTo>
                  <a:cubicBezTo>
                    <a:pt x="1915" y="462"/>
                    <a:pt x="1915" y="462"/>
                    <a:pt x="1913" y="463"/>
                  </a:cubicBezTo>
                  <a:cubicBezTo>
                    <a:pt x="1873" y="595"/>
                    <a:pt x="1829" y="749"/>
                    <a:pt x="1779" y="925"/>
                  </a:cubicBezTo>
                  <a:cubicBezTo>
                    <a:pt x="1150" y="3219"/>
                    <a:pt x="0" y="8987"/>
                    <a:pt x="357" y="9207"/>
                  </a:cubicBezTo>
                  <a:cubicBezTo>
                    <a:pt x="572" y="9340"/>
                    <a:pt x="6735" y="9999"/>
                    <a:pt x="13081" y="10659"/>
                  </a:cubicBezTo>
                  <a:lnTo>
                    <a:pt x="8603" y="35526"/>
                  </a:lnTo>
                  <a:lnTo>
                    <a:pt x="11378" y="35804"/>
                  </a:lnTo>
                  <a:lnTo>
                    <a:pt x="11530" y="35685"/>
                  </a:lnTo>
                  <a:lnTo>
                    <a:pt x="12537" y="34891"/>
                  </a:lnTo>
                  <a:lnTo>
                    <a:pt x="16478" y="11008"/>
                  </a:lnTo>
                  <a:cubicBezTo>
                    <a:pt x="21953" y="11574"/>
                    <a:pt x="26772" y="12064"/>
                    <a:pt x="27012" y="12121"/>
                  </a:cubicBezTo>
                  <a:cubicBezTo>
                    <a:pt x="27059" y="12132"/>
                    <a:pt x="27110" y="12138"/>
                    <a:pt x="27165" y="12138"/>
                  </a:cubicBezTo>
                  <a:cubicBezTo>
                    <a:pt x="27786" y="12138"/>
                    <a:pt x="28917" y="11485"/>
                    <a:pt x="29145" y="11236"/>
                  </a:cubicBezTo>
                  <a:cubicBezTo>
                    <a:pt x="29393" y="10967"/>
                    <a:pt x="31057" y="3245"/>
                    <a:pt x="30686" y="3127"/>
                  </a:cubicBezTo>
                  <a:cubicBezTo>
                    <a:pt x="30313" y="3012"/>
                    <a:pt x="2109" y="1"/>
                    <a:pt x="2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8"/>
            <p:cNvSpPr/>
            <p:nvPr/>
          </p:nvSpPr>
          <p:spPr>
            <a:xfrm>
              <a:off x="3826950" y="3813800"/>
              <a:ext cx="178225" cy="777375"/>
            </a:xfrm>
            <a:custGeom>
              <a:rect b="b" l="l" r="r" t="t"/>
              <a:pathLst>
                <a:path extrusionOk="0" h="31095" w="7129">
                  <a:moveTo>
                    <a:pt x="4209" y="1"/>
                  </a:moveTo>
                  <a:lnTo>
                    <a:pt x="0" y="30782"/>
                  </a:lnTo>
                  <a:lnTo>
                    <a:pt x="2382" y="31095"/>
                  </a:lnTo>
                  <a:lnTo>
                    <a:pt x="3375" y="30065"/>
                  </a:lnTo>
                  <a:lnTo>
                    <a:pt x="7128" y="107"/>
                  </a:lnTo>
                  <a:lnTo>
                    <a:pt x="4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8"/>
            <p:cNvSpPr/>
            <p:nvPr/>
          </p:nvSpPr>
          <p:spPr>
            <a:xfrm>
              <a:off x="3889700" y="3815950"/>
              <a:ext cx="115475" cy="771950"/>
            </a:xfrm>
            <a:custGeom>
              <a:rect b="b" l="l" r="r" t="t"/>
              <a:pathLst>
                <a:path extrusionOk="0" h="30878" w="4619">
                  <a:moveTo>
                    <a:pt x="4013" y="1"/>
                  </a:moveTo>
                  <a:lnTo>
                    <a:pt x="1" y="30877"/>
                  </a:lnTo>
                  <a:lnTo>
                    <a:pt x="865" y="29979"/>
                  </a:lnTo>
                  <a:lnTo>
                    <a:pt x="4618" y="21"/>
                  </a:lnTo>
                  <a:lnTo>
                    <a:pt x="4013"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8"/>
            <p:cNvSpPr/>
            <p:nvPr/>
          </p:nvSpPr>
          <p:spPr>
            <a:xfrm>
              <a:off x="3843750" y="3893875"/>
              <a:ext cx="103675" cy="663225"/>
            </a:xfrm>
            <a:custGeom>
              <a:rect b="b" l="l" r="r" t="t"/>
              <a:pathLst>
                <a:path extrusionOk="0" h="26529" w="4147">
                  <a:moveTo>
                    <a:pt x="4116" y="0"/>
                  </a:moveTo>
                  <a:cubicBezTo>
                    <a:pt x="4106" y="0"/>
                    <a:pt x="4096" y="6"/>
                    <a:pt x="4093" y="18"/>
                  </a:cubicBezTo>
                  <a:cubicBezTo>
                    <a:pt x="3478" y="1982"/>
                    <a:pt x="3441" y="3997"/>
                    <a:pt x="3280" y="6034"/>
                  </a:cubicBezTo>
                  <a:cubicBezTo>
                    <a:pt x="3084" y="8507"/>
                    <a:pt x="2601" y="10953"/>
                    <a:pt x="2208" y="13397"/>
                  </a:cubicBezTo>
                  <a:cubicBezTo>
                    <a:pt x="1511" y="17743"/>
                    <a:pt x="283" y="22107"/>
                    <a:pt x="1" y="26505"/>
                  </a:cubicBezTo>
                  <a:cubicBezTo>
                    <a:pt x="1" y="26521"/>
                    <a:pt x="12" y="26529"/>
                    <a:pt x="25" y="26529"/>
                  </a:cubicBezTo>
                  <a:cubicBezTo>
                    <a:pt x="37" y="26529"/>
                    <a:pt x="51" y="26521"/>
                    <a:pt x="53" y="26505"/>
                  </a:cubicBezTo>
                  <a:cubicBezTo>
                    <a:pt x="407" y="22122"/>
                    <a:pt x="1636" y="17772"/>
                    <a:pt x="2337" y="13431"/>
                  </a:cubicBezTo>
                  <a:cubicBezTo>
                    <a:pt x="2672" y="11352"/>
                    <a:pt x="3043" y="9275"/>
                    <a:pt x="3305" y="7184"/>
                  </a:cubicBezTo>
                  <a:cubicBezTo>
                    <a:pt x="3601" y="4802"/>
                    <a:pt x="3531" y="2366"/>
                    <a:pt x="4142" y="31"/>
                  </a:cubicBezTo>
                  <a:cubicBezTo>
                    <a:pt x="4147" y="12"/>
                    <a:pt x="4131" y="0"/>
                    <a:pt x="4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8"/>
            <p:cNvSpPr/>
            <p:nvPr/>
          </p:nvSpPr>
          <p:spPr>
            <a:xfrm>
              <a:off x="3852250" y="4219100"/>
              <a:ext cx="71850" cy="355100"/>
            </a:xfrm>
            <a:custGeom>
              <a:rect b="b" l="l" r="r" t="t"/>
              <a:pathLst>
                <a:path extrusionOk="0" h="14204" w="2874">
                  <a:moveTo>
                    <a:pt x="2518" y="0"/>
                  </a:moveTo>
                  <a:cubicBezTo>
                    <a:pt x="2514" y="0"/>
                    <a:pt x="2509" y="3"/>
                    <a:pt x="2509" y="8"/>
                  </a:cubicBezTo>
                  <a:cubicBezTo>
                    <a:pt x="2527" y="1360"/>
                    <a:pt x="2293" y="2691"/>
                    <a:pt x="2043" y="4022"/>
                  </a:cubicBezTo>
                  <a:cubicBezTo>
                    <a:pt x="2013" y="3862"/>
                    <a:pt x="1983" y="3703"/>
                    <a:pt x="1951" y="3541"/>
                  </a:cubicBezTo>
                  <a:cubicBezTo>
                    <a:pt x="1989" y="3107"/>
                    <a:pt x="2060" y="2677"/>
                    <a:pt x="2172" y="2256"/>
                  </a:cubicBezTo>
                  <a:cubicBezTo>
                    <a:pt x="2261" y="1867"/>
                    <a:pt x="2363" y="1483"/>
                    <a:pt x="2435" y="1089"/>
                  </a:cubicBezTo>
                  <a:cubicBezTo>
                    <a:pt x="2436" y="1083"/>
                    <a:pt x="2431" y="1079"/>
                    <a:pt x="2427" y="1079"/>
                  </a:cubicBezTo>
                  <a:cubicBezTo>
                    <a:pt x="2423" y="1079"/>
                    <a:pt x="2420" y="1081"/>
                    <a:pt x="2419" y="1086"/>
                  </a:cubicBezTo>
                  <a:cubicBezTo>
                    <a:pt x="2180" y="2148"/>
                    <a:pt x="1680" y="3196"/>
                    <a:pt x="1912" y="4297"/>
                  </a:cubicBezTo>
                  <a:cubicBezTo>
                    <a:pt x="1919" y="4328"/>
                    <a:pt x="1944" y="4343"/>
                    <a:pt x="1972" y="4343"/>
                  </a:cubicBezTo>
                  <a:cubicBezTo>
                    <a:pt x="1976" y="4343"/>
                    <a:pt x="1979" y="4343"/>
                    <a:pt x="1983" y="4343"/>
                  </a:cubicBezTo>
                  <a:lnTo>
                    <a:pt x="1983" y="4343"/>
                  </a:lnTo>
                  <a:cubicBezTo>
                    <a:pt x="1848" y="5058"/>
                    <a:pt x="1715" y="5770"/>
                    <a:pt x="1620" y="6489"/>
                  </a:cubicBezTo>
                  <a:cubicBezTo>
                    <a:pt x="1516" y="7275"/>
                    <a:pt x="1423" y="8060"/>
                    <a:pt x="1331" y="8845"/>
                  </a:cubicBezTo>
                  <a:cubicBezTo>
                    <a:pt x="918" y="10483"/>
                    <a:pt x="147" y="12085"/>
                    <a:pt x="6" y="13765"/>
                  </a:cubicBezTo>
                  <a:cubicBezTo>
                    <a:pt x="1" y="13820"/>
                    <a:pt x="41" y="13847"/>
                    <a:pt x="83" y="13847"/>
                  </a:cubicBezTo>
                  <a:cubicBezTo>
                    <a:pt x="125" y="13847"/>
                    <a:pt x="170" y="13820"/>
                    <a:pt x="174" y="13765"/>
                  </a:cubicBezTo>
                  <a:cubicBezTo>
                    <a:pt x="284" y="12408"/>
                    <a:pt x="805" y="11064"/>
                    <a:pt x="1225" y="9731"/>
                  </a:cubicBezTo>
                  <a:lnTo>
                    <a:pt x="1225" y="9731"/>
                  </a:lnTo>
                  <a:cubicBezTo>
                    <a:pt x="1045" y="11212"/>
                    <a:pt x="847" y="12690"/>
                    <a:pt x="552" y="14161"/>
                  </a:cubicBezTo>
                  <a:cubicBezTo>
                    <a:pt x="547" y="14187"/>
                    <a:pt x="569" y="14204"/>
                    <a:pt x="589" y="14204"/>
                  </a:cubicBezTo>
                  <a:cubicBezTo>
                    <a:pt x="602" y="14204"/>
                    <a:pt x="614" y="14196"/>
                    <a:pt x="616" y="14180"/>
                  </a:cubicBezTo>
                  <a:cubicBezTo>
                    <a:pt x="773" y="13065"/>
                    <a:pt x="1119" y="11991"/>
                    <a:pt x="1266" y="10869"/>
                  </a:cubicBezTo>
                  <a:cubicBezTo>
                    <a:pt x="1364" y="10131"/>
                    <a:pt x="1448" y="9391"/>
                    <a:pt x="1532" y="8652"/>
                  </a:cubicBezTo>
                  <a:cubicBezTo>
                    <a:pt x="1538" y="8626"/>
                    <a:pt x="1549" y="8599"/>
                    <a:pt x="1553" y="8573"/>
                  </a:cubicBezTo>
                  <a:cubicBezTo>
                    <a:pt x="1839" y="7389"/>
                    <a:pt x="2019" y="6176"/>
                    <a:pt x="2118" y="4960"/>
                  </a:cubicBezTo>
                  <a:cubicBezTo>
                    <a:pt x="2484" y="3298"/>
                    <a:pt x="2874" y="1557"/>
                    <a:pt x="2526" y="7"/>
                  </a:cubicBezTo>
                  <a:cubicBezTo>
                    <a:pt x="2525" y="2"/>
                    <a:pt x="2522" y="0"/>
                    <a:pt x="25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8"/>
            <p:cNvSpPr/>
            <p:nvPr/>
          </p:nvSpPr>
          <p:spPr>
            <a:xfrm>
              <a:off x="3918550" y="3888225"/>
              <a:ext cx="62875" cy="267825"/>
            </a:xfrm>
            <a:custGeom>
              <a:rect b="b" l="l" r="r" t="t"/>
              <a:pathLst>
                <a:path extrusionOk="0" h="10713" w="2515">
                  <a:moveTo>
                    <a:pt x="2115" y="1"/>
                  </a:moveTo>
                  <a:cubicBezTo>
                    <a:pt x="2105" y="1"/>
                    <a:pt x="2094" y="7"/>
                    <a:pt x="2090" y="18"/>
                  </a:cubicBezTo>
                  <a:cubicBezTo>
                    <a:pt x="1453" y="1854"/>
                    <a:pt x="1160" y="3807"/>
                    <a:pt x="712" y="5696"/>
                  </a:cubicBezTo>
                  <a:cubicBezTo>
                    <a:pt x="331" y="7293"/>
                    <a:pt x="1" y="9067"/>
                    <a:pt x="373" y="10689"/>
                  </a:cubicBezTo>
                  <a:cubicBezTo>
                    <a:pt x="376" y="10705"/>
                    <a:pt x="390" y="10713"/>
                    <a:pt x="404" y="10713"/>
                  </a:cubicBezTo>
                  <a:cubicBezTo>
                    <a:pt x="422" y="10713"/>
                    <a:pt x="440" y="10701"/>
                    <a:pt x="440" y="10679"/>
                  </a:cubicBezTo>
                  <a:cubicBezTo>
                    <a:pt x="326" y="8486"/>
                    <a:pt x="731" y="6449"/>
                    <a:pt x="1197" y="4314"/>
                  </a:cubicBezTo>
                  <a:cubicBezTo>
                    <a:pt x="1432" y="3238"/>
                    <a:pt x="1586" y="2148"/>
                    <a:pt x="1831" y="1074"/>
                  </a:cubicBezTo>
                  <a:cubicBezTo>
                    <a:pt x="1917" y="695"/>
                    <a:pt x="1977" y="554"/>
                    <a:pt x="2017" y="554"/>
                  </a:cubicBezTo>
                  <a:cubicBezTo>
                    <a:pt x="2132" y="554"/>
                    <a:pt x="2096" y="1669"/>
                    <a:pt x="2068" y="1795"/>
                  </a:cubicBezTo>
                  <a:cubicBezTo>
                    <a:pt x="1937" y="2381"/>
                    <a:pt x="1689" y="2955"/>
                    <a:pt x="1488" y="3520"/>
                  </a:cubicBezTo>
                  <a:cubicBezTo>
                    <a:pt x="1477" y="3551"/>
                    <a:pt x="1502" y="3571"/>
                    <a:pt x="1528" y="3571"/>
                  </a:cubicBezTo>
                  <a:cubicBezTo>
                    <a:pt x="1545" y="3571"/>
                    <a:pt x="1562" y="3562"/>
                    <a:pt x="1569" y="3542"/>
                  </a:cubicBezTo>
                  <a:cubicBezTo>
                    <a:pt x="2032" y="2382"/>
                    <a:pt x="2515" y="1266"/>
                    <a:pt x="2138" y="18"/>
                  </a:cubicBezTo>
                  <a:cubicBezTo>
                    <a:pt x="2134" y="6"/>
                    <a:pt x="2125" y="1"/>
                    <a:pt x="2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8"/>
            <p:cNvSpPr/>
            <p:nvPr/>
          </p:nvSpPr>
          <p:spPr>
            <a:xfrm>
              <a:off x="3906400" y="3897450"/>
              <a:ext cx="25025" cy="129200"/>
            </a:xfrm>
            <a:custGeom>
              <a:rect b="b" l="l" r="r" t="t"/>
              <a:pathLst>
                <a:path extrusionOk="0" h="5168" w="1001">
                  <a:moveTo>
                    <a:pt x="981" y="0"/>
                  </a:moveTo>
                  <a:cubicBezTo>
                    <a:pt x="974" y="0"/>
                    <a:pt x="968" y="4"/>
                    <a:pt x="965" y="11"/>
                  </a:cubicBezTo>
                  <a:cubicBezTo>
                    <a:pt x="358" y="1664"/>
                    <a:pt x="224" y="3365"/>
                    <a:pt x="6" y="5097"/>
                  </a:cubicBezTo>
                  <a:cubicBezTo>
                    <a:pt x="1" y="5145"/>
                    <a:pt x="36" y="5168"/>
                    <a:pt x="73" y="5168"/>
                  </a:cubicBezTo>
                  <a:cubicBezTo>
                    <a:pt x="111" y="5168"/>
                    <a:pt x="152" y="5144"/>
                    <a:pt x="157" y="5097"/>
                  </a:cubicBezTo>
                  <a:cubicBezTo>
                    <a:pt x="383" y="3397"/>
                    <a:pt x="490" y="1665"/>
                    <a:pt x="997" y="20"/>
                  </a:cubicBezTo>
                  <a:cubicBezTo>
                    <a:pt x="1000" y="8"/>
                    <a:pt x="991" y="0"/>
                    <a:pt x="9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8"/>
            <p:cNvSpPr/>
            <p:nvPr/>
          </p:nvSpPr>
          <p:spPr>
            <a:xfrm>
              <a:off x="3918950" y="3813800"/>
              <a:ext cx="86225" cy="166175"/>
            </a:xfrm>
            <a:custGeom>
              <a:rect b="b" l="l" r="r" t="t"/>
              <a:pathLst>
                <a:path extrusionOk="0" h="6647" w="3449">
                  <a:moveTo>
                    <a:pt x="529" y="1"/>
                  </a:moveTo>
                  <a:lnTo>
                    <a:pt x="0" y="3873"/>
                  </a:lnTo>
                  <a:cubicBezTo>
                    <a:pt x="685" y="4249"/>
                    <a:pt x="1355" y="4674"/>
                    <a:pt x="1739" y="5252"/>
                  </a:cubicBezTo>
                  <a:cubicBezTo>
                    <a:pt x="2030" y="5710"/>
                    <a:pt x="2331" y="6176"/>
                    <a:pt x="2629" y="6646"/>
                  </a:cubicBezTo>
                  <a:lnTo>
                    <a:pt x="3448" y="110"/>
                  </a:lnTo>
                  <a:lnTo>
                    <a:pt x="52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8"/>
            <p:cNvSpPr/>
            <p:nvPr/>
          </p:nvSpPr>
          <p:spPr>
            <a:xfrm>
              <a:off x="3645300" y="3579575"/>
              <a:ext cx="663350" cy="343125"/>
            </a:xfrm>
            <a:custGeom>
              <a:rect b="b" l="l" r="r" t="t"/>
              <a:pathLst>
                <a:path extrusionOk="0" h="13725" w="26534">
                  <a:moveTo>
                    <a:pt x="1690" y="0"/>
                  </a:moveTo>
                  <a:cubicBezTo>
                    <a:pt x="1557" y="133"/>
                    <a:pt x="1170" y="2155"/>
                    <a:pt x="814" y="4386"/>
                  </a:cubicBezTo>
                  <a:cubicBezTo>
                    <a:pt x="793" y="4513"/>
                    <a:pt x="2740" y="5183"/>
                    <a:pt x="2740" y="5183"/>
                  </a:cubicBezTo>
                  <a:cubicBezTo>
                    <a:pt x="2740" y="5183"/>
                    <a:pt x="1904" y="5130"/>
                    <a:pt x="1299" y="5130"/>
                  </a:cubicBezTo>
                  <a:cubicBezTo>
                    <a:pt x="961" y="5130"/>
                    <a:pt x="695" y="5147"/>
                    <a:pt x="687" y="5198"/>
                  </a:cubicBezTo>
                  <a:cubicBezTo>
                    <a:pt x="302" y="7726"/>
                    <a:pt x="1" y="10253"/>
                    <a:pt x="190" y="10409"/>
                  </a:cubicBezTo>
                  <a:cubicBezTo>
                    <a:pt x="566" y="10714"/>
                    <a:pt x="22580" y="13552"/>
                    <a:pt x="23064" y="13706"/>
                  </a:cubicBezTo>
                  <a:cubicBezTo>
                    <a:pt x="23103" y="13718"/>
                    <a:pt x="23147" y="13724"/>
                    <a:pt x="23194" y="13724"/>
                  </a:cubicBezTo>
                  <a:cubicBezTo>
                    <a:pt x="23726" y="13724"/>
                    <a:pt x="24698" y="12987"/>
                    <a:pt x="24894" y="12705"/>
                  </a:cubicBezTo>
                  <a:cubicBezTo>
                    <a:pt x="25106" y="12399"/>
                    <a:pt x="26533" y="3671"/>
                    <a:pt x="26216" y="3539"/>
                  </a:cubicBezTo>
                  <a:cubicBezTo>
                    <a:pt x="25894" y="3406"/>
                    <a:pt x="1690"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8"/>
            <p:cNvSpPr/>
            <p:nvPr/>
          </p:nvSpPr>
          <p:spPr>
            <a:xfrm>
              <a:off x="3680475" y="3579575"/>
              <a:ext cx="628175" cy="343000"/>
            </a:xfrm>
            <a:custGeom>
              <a:rect b="b" l="l" r="r" t="t"/>
              <a:pathLst>
                <a:path extrusionOk="0" h="13720" w="25127">
                  <a:moveTo>
                    <a:pt x="283" y="0"/>
                  </a:moveTo>
                  <a:cubicBezTo>
                    <a:pt x="225" y="56"/>
                    <a:pt x="126" y="445"/>
                    <a:pt x="0" y="1044"/>
                  </a:cubicBezTo>
                  <a:cubicBezTo>
                    <a:pt x="4382" y="1622"/>
                    <a:pt x="22513" y="4026"/>
                    <a:pt x="22771" y="4285"/>
                  </a:cubicBezTo>
                  <a:cubicBezTo>
                    <a:pt x="23068" y="4580"/>
                    <a:pt x="21655" y="13701"/>
                    <a:pt x="21655" y="13701"/>
                  </a:cubicBezTo>
                  <a:cubicBezTo>
                    <a:pt x="21695" y="13714"/>
                    <a:pt x="21738" y="13720"/>
                    <a:pt x="21786" y="13720"/>
                  </a:cubicBezTo>
                  <a:cubicBezTo>
                    <a:pt x="22318" y="13720"/>
                    <a:pt x="23288" y="12982"/>
                    <a:pt x="23485" y="12702"/>
                  </a:cubicBezTo>
                  <a:cubicBezTo>
                    <a:pt x="23699" y="12395"/>
                    <a:pt x="25126" y="3666"/>
                    <a:pt x="24807" y="3536"/>
                  </a:cubicBezTo>
                  <a:cubicBezTo>
                    <a:pt x="24487" y="3406"/>
                    <a:pt x="283" y="0"/>
                    <a:pt x="2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8"/>
            <p:cNvSpPr/>
            <p:nvPr/>
          </p:nvSpPr>
          <p:spPr>
            <a:xfrm>
              <a:off x="3673625" y="3644225"/>
              <a:ext cx="565825" cy="107950"/>
            </a:xfrm>
            <a:custGeom>
              <a:rect b="b" l="l" r="r" t="t"/>
              <a:pathLst>
                <a:path extrusionOk="0" h="4318" w="22633">
                  <a:moveTo>
                    <a:pt x="12" y="111"/>
                  </a:moveTo>
                  <a:cubicBezTo>
                    <a:pt x="0" y="111"/>
                    <a:pt x="0" y="127"/>
                    <a:pt x="12" y="127"/>
                  </a:cubicBezTo>
                  <a:cubicBezTo>
                    <a:pt x="1003" y="194"/>
                    <a:pt x="1988" y="205"/>
                    <a:pt x="2971" y="360"/>
                  </a:cubicBezTo>
                  <a:cubicBezTo>
                    <a:pt x="3813" y="495"/>
                    <a:pt x="4554" y="973"/>
                    <a:pt x="5353" y="1259"/>
                  </a:cubicBezTo>
                  <a:cubicBezTo>
                    <a:pt x="7000" y="1850"/>
                    <a:pt x="8989" y="1832"/>
                    <a:pt x="10705" y="2147"/>
                  </a:cubicBezTo>
                  <a:cubicBezTo>
                    <a:pt x="12599" y="2493"/>
                    <a:pt x="14453" y="3033"/>
                    <a:pt x="16348" y="3370"/>
                  </a:cubicBezTo>
                  <a:cubicBezTo>
                    <a:pt x="17114" y="3506"/>
                    <a:pt x="17899" y="3567"/>
                    <a:pt x="18671" y="3650"/>
                  </a:cubicBezTo>
                  <a:cubicBezTo>
                    <a:pt x="19399" y="3727"/>
                    <a:pt x="20129" y="3801"/>
                    <a:pt x="20855" y="3898"/>
                  </a:cubicBezTo>
                  <a:cubicBezTo>
                    <a:pt x="21169" y="3940"/>
                    <a:pt x="21761" y="4172"/>
                    <a:pt x="22147" y="4172"/>
                  </a:cubicBezTo>
                  <a:cubicBezTo>
                    <a:pt x="22210" y="4172"/>
                    <a:pt x="22268" y="4166"/>
                    <a:pt x="22318" y="4152"/>
                  </a:cubicBezTo>
                  <a:lnTo>
                    <a:pt x="22318" y="4152"/>
                  </a:lnTo>
                  <a:cubicBezTo>
                    <a:pt x="22222" y="4180"/>
                    <a:pt x="22252" y="4318"/>
                    <a:pt x="22342" y="4318"/>
                  </a:cubicBezTo>
                  <a:cubicBezTo>
                    <a:pt x="22349" y="4318"/>
                    <a:pt x="22356" y="4317"/>
                    <a:pt x="22363" y="4315"/>
                  </a:cubicBezTo>
                  <a:cubicBezTo>
                    <a:pt x="22490" y="4285"/>
                    <a:pt x="22484" y="4285"/>
                    <a:pt x="22583" y="4205"/>
                  </a:cubicBezTo>
                  <a:cubicBezTo>
                    <a:pt x="22633" y="4164"/>
                    <a:pt x="22601" y="4079"/>
                    <a:pt x="22542" y="4061"/>
                  </a:cubicBezTo>
                  <a:cubicBezTo>
                    <a:pt x="20742" y="3555"/>
                    <a:pt x="18867" y="3364"/>
                    <a:pt x="17027" y="3040"/>
                  </a:cubicBezTo>
                  <a:cubicBezTo>
                    <a:pt x="15107" y="2705"/>
                    <a:pt x="13257" y="2139"/>
                    <a:pt x="11319" y="1883"/>
                  </a:cubicBezTo>
                  <a:cubicBezTo>
                    <a:pt x="9170" y="1601"/>
                    <a:pt x="6403" y="1578"/>
                    <a:pt x="4447" y="661"/>
                  </a:cubicBezTo>
                  <a:cubicBezTo>
                    <a:pt x="3039" y="0"/>
                    <a:pt x="1528" y="141"/>
                    <a:pt x="12" y="11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8"/>
            <p:cNvSpPr/>
            <p:nvPr/>
          </p:nvSpPr>
          <p:spPr>
            <a:xfrm>
              <a:off x="3678725" y="3712800"/>
              <a:ext cx="530125" cy="58500"/>
            </a:xfrm>
            <a:custGeom>
              <a:rect b="b" l="l" r="r" t="t"/>
              <a:pathLst>
                <a:path extrusionOk="0" h="2340" w="21205">
                  <a:moveTo>
                    <a:pt x="7959" y="826"/>
                  </a:moveTo>
                  <a:cubicBezTo>
                    <a:pt x="8743" y="826"/>
                    <a:pt x="9527" y="843"/>
                    <a:pt x="10312" y="901"/>
                  </a:cubicBezTo>
                  <a:cubicBezTo>
                    <a:pt x="11799" y="1011"/>
                    <a:pt x="13263" y="1429"/>
                    <a:pt x="14700" y="1852"/>
                  </a:cubicBezTo>
                  <a:cubicBezTo>
                    <a:pt x="13315" y="1769"/>
                    <a:pt x="11931" y="1666"/>
                    <a:pt x="10550" y="1518"/>
                  </a:cubicBezTo>
                  <a:cubicBezTo>
                    <a:pt x="8900" y="1338"/>
                    <a:pt x="7253" y="1075"/>
                    <a:pt x="5604" y="857"/>
                  </a:cubicBezTo>
                  <a:cubicBezTo>
                    <a:pt x="6390" y="843"/>
                    <a:pt x="7174" y="826"/>
                    <a:pt x="7959" y="826"/>
                  </a:cubicBezTo>
                  <a:close/>
                  <a:moveTo>
                    <a:pt x="73" y="1"/>
                  </a:moveTo>
                  <a:cubicBezTo>
                    <a:pt x="1" y="1"/>
                    <a:pt x="2" y="114"/>
                    <a:pt x="76" y="119"/>
                  </a:cubicBezTo>
                  <a:cubicBezTo>
                    <a:pt x="1822" y="205"/>
                    <a:pt x="3546" y="721"/>
                    <a:pt x="5281" y="951"/>
                  </a:cubicBezTo>
                  <a:cubicBezTo>
                    <a:pt x="7039" y="1181"/>
                    <a:pt x="8789" y="1462"/>
                    <a:pt x="10551" y="1663"/>
                  </a:cubicBezTo>
                  <a:cubicBezTo>
                    <a:pt x="12123" y="1843"/>
                    <a:pt x="13699" y="1943"/>
                    <a:pt x="15279" y="2022"/>
                  </a:cubicBezTo>
                  <a:cubicBezTo>
                    <a:pt x="15384" y="2052"/>
                    <a:pt x="15489" y="2085"/>
                    <a:pt x="15594" y="2114"/>
                  </a:cubicBezTo>
                  <a:cubicBezTo>
                    <a:pt x="15598" y="2115"/>
                    <a:pt x="15603" y="2116"/>
                    <a:pt x="15606" y="2116"/>
                  </a:cubicBezTo>
                  <a:cubicBezTo>
                    <a:pt x="15644" y="2116"/>
                    <a:pt x="15658" y="2062"/>
                    <a:pt x="15624" y="2041"/>
                  </a:cubicBezTo>
                  <a:lnTo>
                    <a:pt x="15624" y="2041"/>
                  </a:lnTo>
                  <a:cubicBezTo>
                    <a:pt x="17468" y="2132"/>
                    <a:pt x="19314" y="2200"/>
                    <a:pt x="21154" y="2339"/>
                  </a:cubicBezTo>
                  <a:cubicBezTo>
                    <a:pt x="21155" y="2339"/>
                    <a:pt x="21156" y="2339"/>
                    <a:pt x="21158" y="2339"/>
                  </a:cubicBezTo>
                  <a:cubicBezTo>
                    <a:pt x="21205" y="2339"/>
                    <a:pt x="21202" y="2260"/>
                    <a:pt x="21151" y="2255"/>
                  </a:cubicBezTo>
                  <a:cubicBezTo>
                    <a:pt x="19144" y="2090"/>
                    <a:pt x="17135" y="1997"/>
                    <a:pt x="15126" y="1878"/>
                  </a:cubicBezTo>
                  <a:cubicBezTo>
                    <a:pt x="13724" y="1432"/>
                    <a:pt x="12325" y="1005"/>
                    <a:pt x="10860" y="815"/>
                  </a:cubicBezTo>
                  <a:cubicBezTo>
                    <a:pt x="10110" y="716"/>
                    <a:pt x="9352" y="684"/>
                    <a:pt x="8592" y="684"/>
                  </a:cubicBezTo>
                  <a:cubicBezTo>
                    <a:pt x="7511" y="684"/>
                    <a:pt x="6426" y="749"/>
                    <a:pt x="5356" y="780"/>
                  </a:cubicBezTo>
                  <a:cubicBezTo>
                    <a:pt x="5330" y="780"/>
                    <a:pt x="5318" y="801"/>
                    <a:pt x="5317" y="819"/>
                  </a:cubicBezTo>
                  <a:cubicBezTo>
                    <a:pt x="5305" y="818"/>
                    <a:pt x="5293" y="816"/>
                    <a:pt x="5281" y="815"/>
                  </a:cubicBezTo>
                  <a:cubicBezTo>
                    <a:pt x="3543" y="592"/>
                    <a:pt x="1826" y="83"/>
                    <a:pt x="76" y="1"/>
                  </a:cubicBezTo>
                  <a:cubicBezTo>
                    <a:pt x="75" y="1"/>
                    <a:pt x="74" y="1"/>
                    <a:pt x="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8"/>
            <p:cNvSpPr/>
            <p:nvPr/>
          </p:nvSpPr>
          <p:spPr>
            <a:xfrm>
              <a:off x="3660650" y="3746125"/>
              <a:ext cx="242675" cy="40600"/>
            </a:xfrm>
            <a:custGeom>
              <a:rect b="b" l="l" r="r" t="t"/>
              <a:pathLst>
                <a:path extrusionOk="0" h="1624" w="9707">
                  <a:moveTo>
                    <a:pt x="40" y="0"/>
                  </a:moveTo>
                  <a:cubicBezTo>
                    <a:pt x="12" y="0"/>
                    <a:pt x="1" y="45"/>
                    <a:pt x="32" y="50"/>
                  </a:cubicBezTo>
                  <a:cubicBezTo>
                    <a:pt x="1617" y="336"/>
                    <a:pt x="3142" y="873"/>
                    <a:pt x="4729" y="1168"/>
                  </a:cubicBezTo>
                  <a:cubicBezTo>
                    <a:pt x="6351" y="1468"/>
                    <a:pt x="8023" y="1309"/>
                    <a:pt x="9648" y="1623"/>
                  </a:cubicBezTo>
                  <a:cubicBezTo>
                    <a:pt x="9651" y="1624"/>
                    <a:pt x="9653" y="1624"/>
                    <a:pt x="9656" y="1624"/>
                  </a:cubicBezTo>
                  <a:cubicBezTo>
                    <a:pt x="9693" y="1624"/>
                    <a:pt x="9707" y="1568"/>
                    <a:pt x="9668" y="1558"/>
                  </a:cubicBezTo>
                  <a:cubicBezTo>
                    <a:pt x="8381" y="1232"/>
                    <a:pt x="7076" y="1263"/>
                    <a:pt x="5757" y="1185"/>
                  </a:cubicBezTo>
                  <a:cubicBezTo>
                    <a:pt x="3803" y="1065"/>
                    <a:pt x="1962" y="326"/>
                    <a:pt x="44" y="0"/>
                  </a:cubicBezTo>
                  <a:cubicBezTo>
                    <a:pt x="43" y="0"/>
                    <a:pt x="42"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8"/>
            <p:cNvSpPr/>
            <p:nvPr/>
          </p:nvSpPr>
          <p:spPr>
            <a:xfrm>
              <a:off x="3854900" y="3768050"/>
              <a:ext cx="351600" cy="50025"/>
            </a:xfrm>
            <a:custGeom>
              <a:rect b="b" l="l" r="r" t="t"/>
              <a:pathLst>
                <a:path extrusionOk="0" h="2001" w="14064">
                  <a:moveTo>
                    <a:pt x="50" y="0"/>
                  </a:moveTo>
                  <a:cubicBezTo>
                    <a:pt x="0" y="0"/>
                    <a:pt x="3" y="79"/>
                    <a:pt x="54" y="84"/>
                  </a:cubicBezTo>
                  <a:cubicBezTo>
                    <a:pt x="4710" y="689"/>
                    <a:pt x="9395" y="1084"/>
                    <a:pt x="14005" y="2000"/>
                  </a:cubicBezTo>
                  <a:cubicBezTo>
                    <a:pt x="14008" y="2001"/>
                    <a:pt x="14010" y="2001"/>
                    <a:pt x="14012" y="2001"/>
                  </a:cubicBezTo>
                  <a:cubicBezTo>
                    <a:pt x="14048" y="2001"/>
                    <a:pt x="14063" y="1944"/>
                    <a:pt x="14023" y="1935"/>
                  </a:cubicBezTo>
                  <a:cubicBezTo>
                    <a:pt x="9416" y="934"/>
                    <a:pt x="4729" y="535"/>
                    <a:pt x="54" y="1"/>
                  </a:cubicBezTo>
                  <a:cubicBezTo>
                    <a:pt x="53" y="1"/>
                    <a:pt x="52"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8"/>
            <p:cNvSpPr/>
            <p:nvPr/>
          </p:nvSpPr>
          <p:spPr>
            <a:xfrm>
              <a:off x="4007875" y="3821525"/>
              <a:ext cx="196700" cy="24650"/>
            </a:xfrm>
            <a:custGeom>
              <a:rect b="b" l="l" r="r" t="t"/>
              <a:pathLst>
                <a:path extrusionOk="0" h="986" w="7868">
                  <a:moveTo>
                    <a:pt x="63" y="0"/>
                  </a:moveTo>
                  <a:cubicBezTo>
                    <a:pt x="0" y="0"/>
                    <a:pt x="1" y="97"/>
                    <a:pt x="65" y="100"/>
                  </a:cubicBezTo>
                  <a:cubicBezTo>
                    <a:pt x="2659" y="248"/>
                    <a:pt x="5221" y="629"/>
                    <a:pt x="7795" y="985"/>
                  </a:cubicBezTo>
                  <a:cubicBezTo>
                    <a:pt x="7799" y="985"/>
                    <a:pt x="7802" y="986"/>
                    <a:pt x="7805" y="986"/>
                  </a:cubicBezTo>
                  <a:cubicBezTo>
                    <a:pt x="7851" y="986"/>
                    <a:pt x="7868" y="913"/>
                    <a:pt x="7817" y="906"/>
                  </a:cubicBezTo>
                  <a:cubicBezTo>
                    <a:pt x="5238" y="545"/>
                    <a:pt x="2667" y="156"/>
                    <a:pt x="65" y="0"/>
                  </a:cubicBezTo>
                  <a:cubicBezTo>
                    <a:pt x="64" y="0"/>
                    <a:pt x="63" y="0"/>
                    <a:pt x="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8"/>
            <p:cNvSpPr/>
            <p:nvPr/>
          </p:nvSpPr>
          <p:spPr>
            <a:xfrm>
              <a:off x="3668375" y="3801850"/>
              <a:ext cx="313275" cy="68650"/>
            </a:xfrm>
            <a:custGeom>
              <a:rect b="b" l="l" r="r" t="t"/>
              <a:pathLst>
                <a:path extrusionOk="0" h="2746" w="12531">
                  <a:moveTo>
                    <a:pt x="41" y="1"/>
                  </a:moveTo>
                  <a:cubicBezTo>
                    <a:pt x="20" y="1"/>
                    <a:pt x="0" y="17"/>
                    <a:pt x="9" y="43"/>
                  </a:cubicBezTo>
                  <a:cubicBezTo>
                    <a:pt x="477" y="1377"/>
                    <a:pt x="2161" y="1306"/>
                    <a:pt x="3347" y="1379"/>
                  </a:cubicBezTo>
                  <a:cubicBezTo>
                    <a:pt x="5037" y="1483"/>
                    <a:pt x="6623" y="1873"/>
                    <a:pt x="8263" y="2257"/>
                  </a:cubicBezTo>
                  <a:cubicBezTo>
                    <a:pt x="9601" y="2573"/>
                    <a:pt x="10987" y="2586"/>
                    <a:pt x="12348" y="2744"/>
                  </a:cubicBezTo>
                  <a:cubicBezTo>
                    <a:pt x="12355" y="2745"/>
                    <a:pt x="12361" y="2746"/>
                    <a:pt x="12367" y="2746"/>
                  </a:cubicBezTo>
                  <a:cubicBezTo>
                    <a:pt x="12507" y="2746"/>
                    <a:pt x="12531" y="2560"/>
                    <a:pt x="12461" y="2472"/>
                  </a:cubicBezTo>
                  <a:cubicBezTo>
                    <a:pt x="11638" y="1416"/>
                    <a:pt x="10452" y="803"/>
                    <a:pt x="9138" y="803"/>
                  </a:cubicBezTo>
                  <a:cubicBezTo>
                    <a:pt x="9001" y="803"/>
                    <a:pt x="8862" y="810"/>
                    <a:pt x="8722" y="824"/>
                  </a:cubicBezTo>
                  <a:cubicBezTo>
                    <a:pt x="8614" y="834"/>
                    <a:pt x="8529" y="945"/>
                    <a:pt x="8594" y="1047"/>
                  </a:cubicBezTo>
                  <a:cubicBezTo>
                    <a:pt x="9105" y="1885"/>
                    <a:pt x="10202" y="1935"/>
                    <a:pt x="11094" y="1962"/>
                  </a:cubicBezTo>
                  <a:cubicBezTo>
                    <a:pt x="11096" y="1962"/>
                    <a:pt x="11099" y="1963"/>
                    <a:pt x="11101" y="1963"/>
                  </a:cubicBezTo>
                  <a:cubicBezTo>
                    <a:pt x="11336" y="1963"/>
                    <a:pt x="11330" y="1604"/>
                    <a:pt x="11094" y="1590"/>
                  </a:cubicBezTo>
                  <a:cubicBezTo>
                    <a:pt x="10735" y="1587"/>
                    <a:pt x="10380" y="1539"/>
                    <a:pt x="10031" y="1448"/>
                  </a:cubicBezTo>
                  <a:cubicBezTo>
                    <a:pt x="10014" y="1444"/>
                    <a:pt x="9999" y="1443"/>
                    <a:pt x="9984" y="1443"/>
                  </a:cubicBezTo>
                  <a:cubicBezTo>
                    <a:pt x="9938" y="1443"/>
                    <a:pt x="9899" y="1459"/>
                    <a:pt x="9866" y="1483"/>
                  </a:cubicBezTo>
                  <a:cubicBezTo>
                    <a:pt x="9639" y="1433"/>
                    <a:pt x="9414" y="1363"/>
                    <a:pt x="9193" y="1264"/>
                  </a:cubicBezTo>
                  <a:cubicBezTo>
                    <a:pt x="9047" y="1198"/>
                    <a:pt x="9148" y="1173"/>
                    <a:pt x="9349" y="1173"/>
                  </a:cubicBezTo>
                  <a:cubicBezTo>
                    <a:pt x="9703" y="1173"/>
                    <a:pt x="10371" y="1249"/>
                    <a:pt x="10551" y="1303"/>
                  </a:cubicBezTo>
                  <a:cubicBezTo>
                    <a:pt x="11145" y="1501"/>
                    <a:pt x="11643" y="1847"/>
                    <a:pt x="12039" y="2344"/>
                  </a:cubicBezTo>
                  <a:cubicBezTo>
                    <a:pt x="11932" y="2355"/>
                    <a:pt x="11825" y="2360"/>
                    <a:pt x="11717" y="2360"/>
                  </a:cubicBezTo>
                  <a:cubicBezTo>
                    <a:pt x="11534" y="2360"/>
                    <a:pt x="11351" y="2344"/>
                    <a:pt x="11168" y="2315"/>
                  </a:cubicBezTo>
                  <a:cubicBezTo>
                    <a:pt x="10215" y="2241"/>
                    <a:pt x="9277" y="2164"/>
                    <a:pt x="8338" y="1981"/>
                  </a:cubicBezTo>
                  <a:cubicBezTo>
                    <a:pt x="7038" y="1728"/>
                    <a:pt x="5782" y="1348"/>
                    <a:pt x="4460" y="1208"/>
                  </a:cubicBezTo>
                  <a:cubicBezTo>
                    <a:pt x="4226" y="1182"/>
                    <a:pt x="3942" y="1178"/>
                    <a:pt x="3632" y="1178"/>
                  </a:cubicBezTo>
                  <a:cubicBezTo>
                    <a:pt x="3505" y="1178"/>
                    <a:pt x="3372" y="1179"/>
                    <a:pt x="3237" y="1179"/>
                  </a:cubicBezTo>
                  <a:cubicBezTo>
                    <a:pt x="1993" y="1179"/>
                    <a:pt x="512" y="1125"/>
                    <a:pt x="74" y="23"/>
                  </a:cubicBezTo>
                  <a:cubicBezTo>
                    <a:pt x="68" y="8"/>
                    <a:pt x="54"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8"/>
            <p:cNvSpPr/>
            <p:nvPr/>
          </p:nvSpPr>
          <p:spPr>
            <a:xfrm>
              <a:off x="3961275" y="3830925"/>
              <a:ext cx="212950" cy="48900"/>
            </a:xfrm>
            <a:custGeom>
              <a:rect b="b" l="l" r="r" t="t"/>
              <a:pathLst>
                <a:path extrusionOk="0" h="1956" w="8518">
                  <a:moveTo>
                    <a:pt x="50" y="0"/>
                  </a:moveTo>
                  <a:cubicBezTo>
                    <a:pt x="12" y="0"/>
                    <a:pt x="0" y="50"/>
                    <a:pt x="39" y="64"/>
                  </a:cubicBezTo>
                  <a:cubicBezTo>
                    <a:pt x="2733" y="1120"/>
                    <a:pt x="5742" y="984"/>
                    <a:pt x="8450" y="1952"/>
                  </a:cubicBezTo>
                  <a:cubicBezTo>
                    <a:pt x="8456" y="1954"/>
                    <a:pt x="8461" y="1955"/>
                    <a:pt x="8466" y="1955"/>
                  </a:cubicBezTo>
                  <a:cubicBezTo>
                    <a:pt x="8506" y="1955"/>
                    <a:pt x="8518" y="1889"/>
                    <a:pt x="8472" y="1872"/>
                  </a:cubicBezTo>
                  <a:cubicBezTo>
                    <a:pt x="5856" y="872"/>
                    <a:pt x="2822" y="408"/>
                    <a:pt x="57" y="1"/>
                  </a:cubicBezTo>
                  <a:cubicBezTo>
                    <a:pt x="55" y="1"/>
                    <a:pt x="52"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8"/>
            <p:cNvSpPr/>
            <p:nvPr/>
          </p:nvSpPr>
          <p:spPr>
            <a:xfrm>
              <a:off x="4039975" y="3870000"/>
              <a:ext cx="71900" cy="17350"/>
            </a:xfrm>
            <a:custGeom>
              <a:rect b="b" l="l" r="r" t="t"/>
              <a:pathLst>
                <a:path extrusionOk="0" h="694" w="2876">
                  <a:moveTo>
                    <a:pt x="129" y="0"/>
                  </a:moveTo>
                  <a:cubicBezTo>
                    <a:pt x="37" y="0"/>
                    <a:pt x="0" y="138"/>
                    <a:pt x="100" y="164"/>
                  </a:cubicBezTo>
                  <a:cubicBezTo>
                    <a:pt x="970" y="377"/>
                    <a:pt x="1856" y="558"/>
                    <a:pt x="2744" y="693"/>
                  </a:cubicBezTo>
                  <a:cubicBezTo>
                    <a:pt x="2748" y="693"/>
                    <a:pt x="2752" y="694"/>
                    <a:pt x="2756" y="694"/>
                  </a:cubicBezTo>
                  <a:cubicBezTo>
                    <a:pt x="2841" y="694"/>
                    <a:pt x="2876" y="561"/>
                    <a:pt x="2783" y="546"/>
                  </a:cubicBezTo>
                  <a:cubicBezTo>
                    <a:pt x="1897" y="399"/>
                    <a:pt x="1030" y="145"/>
                    <a:pt x="146" y="2"/>
                  </a:cubicBezTo>
                  <a:cubicBezTo>
                    <a:pt x="140" y="1"/>
                    <a:pt x="134"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8"/>
            <p:cNvSpPr/>
            <p:nvPr/>
          </p:nvSpPr>
          <p:spPr>
            <a:xfrm>
              <a:off x="4221850" y="3667975"/>
              <a:ext cx="86725" cy="254600"/>
            </a:xfrm>
            <a:custGeom>
              <a:rect b="b" l="l" r="r" t="t"/>
              <a:pathLst>
                <a:path extrusionOk="0" h="10184" w="3469">
                  <a:moveTo>
                    <a:pt x="3150" y="0"/>
                  </a:moveTo>
                  <a:cubicBezTo>
                    <a:pt x="3116" y="0"/>
                    <a:pt x="1098" y="729"/>
                    <a:pt x="1116" y="749"/>
                  </a:cubicBezTo>
                  <a:cubicBezTo>
                    <a:pt x="1413" y="1044"/>
                    <a:pt x="0" y="10165"/>
                    <a:pt x="0" y="10165"/>
                  </a:cubicBezTo>
                  <a:cubicBezTo>
                    <a:pt x="40" y="10178"/>
                    <a:pt x="83" y="10184"/>
                    <a:pt x="131" y="10184"/>
                  </a:cubicBezTo>
                  <a:cubicBezTo>
                    <a:pt x="663" y="10184"/>
                    <a:pt x="1633" y="9446"/>
                    <a:pt x="1830" y="9166"/>
                  </a:cubicBezTo>
                  <a:cubicBezTo>
                    <a:pt x="2042" y="8859"/>
                    <a:pt x="3468" y="130"/>
                    <a:pt x="3151" y="0"/>
                  </a:cubicBezTo>
                  <a:cubicBezTo>
                    <a:pt x="3151" y="0"/>
                    <a:pt x="3150" y="0"/>
                    <a:pt x="3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8"/>
            <p:cNvSpPr/>
            <p:nvPr/>
          </p:nvSpPr>
          <p:spPr>
            <a:xfrm>
              <a:off x="314500" y="4463675"/>
              <a:ext cx="5765025" cy="317275"/>
            </a:xfrm>
            <a:custGeom>
              <a:rect b="b" l="l" r="r" t="t"/>
              <a:pathLst>
                <a:path extrusionOk="0" h="12691" w="230601">
                  <a:moveTo>
                    <a:pt x="212246" y="1"/>
                  </a:moveTo>
                  <a:cubicBezTo>
                    <a:pt x="212162" y="1"/>
                    <a:pt x="212076" y="10"/>
                    <a:pt x="211988" y="30"/>
                  </a:cubicBezTo>
                  <a:cubicBezTo>
                    <a:pt x="210400" y="390"/>
                    <a:pt x="211978" y="2442"/>
                    <a:pt x="213130" y="3649"/>
                  </a:cubicBezTo>
                  <a:lnTo>
                    <a:pt x="209895" y="3649"/>
                  </a:lnTo>
                  <a:cubicBezTo>
                    <a:pt x="210538" y="2979"/>
                    <a:pt x="211054" y="1939"/>
                    <a:pt x="210122" y="1860"/>
                  </a:cubicBezTo>
                  <a:cubicBezTo>
                    <a:pt x="210086" y="1857"/>
                    <a:pt x="210050" y="1856"/>
                    <a:pt x="210015" y="1856"/>
                  </a:cubicBezTo>
                  <a:cubicBezTo>
                    <a:pt x="209120" y="1856"/>
                    <a:pt x="208285" y="2797"/>
                    <a:pt x="207735" y="3528"/>
                  </a:cubicBezTo>
                  <a:cubicBezTo>
                    <a:pt x="207741" y="3259"/>
                    <a:pt x="207716" y="3028"/>
                    <a:pt x="207640" y="2754"/>
                  </a:cubicBezTo>
                  <a:cubicBezTo>
                    <a:pt x="207543" y="2408"/>
                    <a:pt x="207270" y="2258"/>
                    <a:pt x="206970" y="2132"/>
                  </a:cubicBezTo>
                  <a:cubicBezTo>
                    <a:pt x="206906" y="2105"/>
                    <a:pt x="206837" y="2093"/>
                    <a:pt x="206766" y="2093"/>
                  </a:cubicBezTo>
                  <a:cubicBezTo>
                    <a:pt x="206496" y="2093"/>
                    <a:pt x="206202" y="2272"/>
                    <a:pt x="206070" y="2477"/>
                  </a:cubicBezTo>
                  <a:cubicBezTo>
                    <a:pt x="205880" y="2778"/>
                    <a:pt x="205734" y="3082"/>
                    <a:pt x="205603" y="3413"/>
                  </a:cubicBezTo>
                  <a:cubicBezTo>
                    <a:pt x="205585" y="3463"/>
                    <a:pt x="205571" y="3551"/>
                    <a:pt x="205564" y="3649"/>
                  </a:cubicBezTo>
                  <a:lnTo>
                    <a:pt x="205420" y="3649"/>
                  </a:lnTo>
                  <a:cubicBezTo>
                    <a:pt x="205214" y="2644"/>
                    <a:pt x="204732" y="1338"/>
                    <a:pt x="203879" y="797"/>
                  </a:cubicBezTo>
                  <a:cubicBezTo>
                    <a:pt x="203686" y="675"/>
                    <a:pt x="203468" y="612"/>
                    <a:pt x="203263" y="612"/>
                  </a:cubicBezTo>
                  <a:cubicBezTo>
                    <a:pt x="202840" y="612"/>
                    <a:pt x="202468" y="877"/>
                    <a:pt x="202463" y="1437"/>
                  </a:cubicBezTo>
                  <a:cubicBezTo>
                    <a:pt x="202457" y="2178"/>
                    <a:pt x="202710" y="2961"/>
                    <a:pt x="203089" y="3648"/>
                  </a:cubicBezTo>
                  <a:lnTo>
                    <a:pt x="201894" y="3648"/>
                  </a:lnTo>
                  <a:cubicBezTo>
                    <a:pt x="201852" y="3506"/>
                    <a:pt x="201781" y="3385"/>
                    <a:pt x="201664" y="3302"/>
                  </a:cubicBezTo>
                  <a:cubicBezTo>
                    <a:pt x="201482" y="3171"/>
                    <a:pt x="201305" y="3116"/>
                    <a:pt x="201134" y="3116"/>
                  </a:cubicBezTo>
                  <a:cubicBezTo>
                    <a:pt x="200779" y="3116"/>
                    <a:pt x="200451" y="3355"/>
                    <a:pt x="200158" y="3648"/>
                  </a:cubicBezTo>
                  <a:lnTo>
                    <a:pt x="199591" y="3648"/>
                  </a:lnTo>
                  <a:cubicBezTo>
                    <a:pt x="199582" y="3619"/>
                    <a:pt x="199573" y="3592"/>
                    <a:pt x="199561" y="3562"/>
                  </a:cubicBezTo>
                  <a:cubicBezTo>
                    <a:pt x="199509" y="3421"/>
                    <a:pt x="199361" y="3217"/>
                    <a:pt x="199234" y="3134"/>
                  </a:cubicBezTo>
                  <a:cubicBezTo>
                    <a:pt x="198995" y="2977"/>
                    <a:pt x="198759" y="2908"/>
                    <a:pt x="198522" y="2908"/>
                  </a:cubicBezTo>
                  <a:cubicBezTo>
                    <a:pt x="198244" y="2908"/>
                    <a:pt x="197965" y="3004"/>
                    <a:pt x="197682" y="3164"/>
                  </a:cubicBezTo>
                  <a:cubicBezTo>
                    <a:pt x="197546" y="3241"/>
                    <a:pt x="197294" y="3444"/>
                    <a:pt x="197169" y="3648"/>
                  </a:cubicBezTo>
                  <a:lnTo>
                    <a:pt x="197018" y="3648"/>
                  </a:lnTo>
                  <a:cubicBezTo>
                    <a:pt x="196928" y="3344"/>
                    <a:pt x="196825" y="3043"/>
                    <a:pt x="196704" y="2748"/>
                  </a:cubicBezTo>
                  <a:cubicBezTo>
                    <a:pt x="196475" y="2190"/>
                    <a:pt x="196140" y="1588"/>
                    <a:pt x="195524" y="1414"/>
                  </a:cubicBezTo>
                  <a:cubicBezTo>
                    <a:pt x="195418" y="1384"/>
                    <a:pt x="195323" y="1370"/>
                    <a:pt x="195239" y="1370"/>
                  </a:cubicBezTo>
                  <a:cubicBezTo>
                    <a:pt x="194336" y="1370"/>
                    <a:pt x="194618" y="2972"/>
                    <a:pt x="194957" y="3649"/>
                  </a:cubicBezTo>
                  <a:lnTo>
                    <a:pt x="192419" y="3649"/>
                  </a:lnTo>
                  <a:cubicBezTo>
                    <a:pt x="192708" y="3117"/>
                    <a:pt x="192785" y="2445"/>
                    <a:pt x="192544" y="1936"/>
                  </a:cubicBezTo>
                  <a:cubicBezTo>
                    <a:pt x="192519" y="1882"/>
                    <a:pt x="192466" y="1857"/>
                    <a:pt x="192412" y="1857"/>
                  </a:cubicBezTo>
                  <a:cubicBezTo>
                    <a:pt x="192368" y="1857"/>
                    <a:pt x="192322" y="1873"/>
                    <a:pt x="192290" y="1903"/>
                  </a:cubicBezTo>
                  <a:cubicBezTo>
                    <a:pt x="191920" y="2246"/>
                    <a:pt x="191723" y="2665"/>
                    <a:pt x="191569" y="3116"/>
                  </a:cubicBezTo>
                  <a:cubicBezTo>
                    <a:pt x="191381" y="2346"/>
                    <a:pt x="190875" y="1666"/>
                    <a:pt x="190020" y="1666"/>
                  </a:cubicBezTo>
                  <a:cubicBezTo>
                    <a:pt x="190006" y="1666"/>
                    <a:pt x="189992" y="1666"/>
                    <a:pt x="189978" y="1667"/>
                  </a:cubicBezTo>
                  <a:cubicBezTo>
                    <a:pt x="189926" y="1668"/>
                    <a:pt x="189872" y="1703"/>
                    <a:pt x="189863" y="1756"/>
                  </a:cubicBezTo>
                  <a:cubicBezTo>
                    <a:pt x="189813" y="2019"/>
                    <a:pt x="189792" y="2247"/>
                    <a:pt x="189804" y="2473"/>
                  </a:cubicBezTo>
                  <a:cubicBezTo>
                    <a:pt x="189212" y="1612"/>
                    <a:pt x="188459" y="835"/>
                    <a:pt x="187348" y="835"/>
                  </a:cubicBezTo>
                  <a:cubicBezTo>
                    <a:pt x="187338" y="835"/>
                    <a:pt x="187329" y="835"/>
                    <a:pt x="187319" y="835"/>
                  </a:cubicBezTo>
                  <a:cubicBezTo>
                    <a:pt x="187246" y="835"/>
                    <a:pt x="187168" y="900"/>
                    <a:pt x="187175" y="978"/>
                  </a:cubicBezTo>
                  <a:cubicBezTo>
                    <a:pt x="187243" y="1779"/>
                    <a:pt x="187821" y="2919"/>
                    <a:pt x="188524" y="3652"/>
                  </a:cubicBezTo>
                  <a:lnTo>
                    <a:pt x="185856" y="3652"/>
                  </a:lnTo>
                  <a:cubicBezTo>
                    <a:pt x="185968" y="2967"/>
                    <a:pt x="185855" y="2228"/>
                    <a:pt x="185466" y="1721"/>
                  </a:cubicBezTo>
                  <a:cubicBezTo>
                    <a:pt x="185437" y="1683"/>
                    <a:pt x="185391" y="1660"/>
                    <a:pt x="185347" y="1660"/>
                  </a:cubicBezTo>
                  <a:cubicBezTo>
                    <a:pt x="185307" y="1660"/>
                    <a:pt x="185269" y="1678"/>
                    <a:pt x="185244" y="1721"/>
                  </a:cubicBezTo>
                  <a:cubicBezTo>
                    <a:pt x="185000" y="2135"/>
                    <a:pt x="184438" y="3090"/>
                    <a:pt x="184495" y="3652"/>
                  </a:cubicBezTo>
                  <a:lnTo>
                    <a:pt x="184473" y="3652"/>
                  </a:lnTo>
                  <a:cubicBezTo>
                    <a:pt x="184344" y="3306"/>
                    <a:pt x="184179" y="2972"/>
                    <a:pt x="183961" y="2672"/>
                  </a:cubicBezTo>
                  <a:cubicBezTo>
                    <a:pt x="183611" y="2193"/>
                    <a:pt x="183007" y="1386"/>
                    <a:pt x="182321" y="1386"/>
                  </a:cubicBezTo>
                  <a:cubicBezTo>
                    <a:pt x="182312" y="1386"/>
                    <a:pt x="182303" y="1386"/>
                    <a:pt x="182293" y="1387"/>
                  </a:cubicBezTo>
                  <a:cubicBezTo>
                    <a:pt x="181507" y="1414"/>
                    <a:pt x="181328" y="1880"/>
                    <a:pt x="181419" y="2455"/>
                  </a:cubicBezTo>
                  <a:cubicBezTo>
                    <a:pt x="180956" y="1957"/>
                    <a:pt x="180409" y="1582"/>
                    <a:pt x="179886" y="1582"/>
                  </a:cubicBezTo>
                  <a:cubicBezTo>
                    <a:pt x="179725" y="1582"/>
                    <a:pt x="179567" y="1617"/>
                    <a:pt x="179413" y="1695"/>
                  </a:cubicBezTo>
                  <a:cubicBezTo>
                    <a:pt x="178591" y="2113"/>
                    <a:pt x="178804" y="2893"/>
                    <a:pt x="179277" y="3652"/>
                  </a:cubicBezTo>
                  <a:lnTo>
                    <a:pt x="178452" y="3652"/>
                  </a:lnTo>
                  <a:cubicBezTo>
                    <a:pt x="178544" y="3391"/>
                    <a:pt x="178577" y="3111"/>
                    <a:pt x="178560" y="2828"/>
                  </a:cubicBezTo>
                  <a:cubicBezTo>
                    <a:pt x="178558" y="2761"/>
                    <a:pt x="178504" y="2685"/>
                    <a:pt x="178431" y="2685"/>
                  </a:cubicBezTo>
                  <a:cubicBezTo>
                    <a:pt x="178427" y="2685"/>
                    <a:pt x="178422" y="2686"/>
                    <a:pt x="178418" y="2686"/>
                  </a:cubicBezTo>
                  <a:cubicBezTo>
                    <a:pt x="177759" y="2763"/>
                    <a:pt x="177447" y="3143"/>
                    <a:pt x="177226" y="3652"/>
                  </a:cubicBezTo>
                  <a:lnTo>
                    <a:pt x="177046" y="3652"/>
                  </a:lnTo>
                  <a:cubicBezTo>
                    <a:pt x="176653" y="2898"/>
                    <a:pt x="176009" y="2406"/>
                    <a:pt x="175068" y="2332"/>
                  </a:cubicBezTo>
                  <a:cubicBezTo>
                    <a:pt x="175065" y="2332"/>
                    <a:pt x="175062" y="2332"/>
                    <a:pt x="175059" y="2332"/>
                  </a:cubicBezTo>
                  <a:cubicBezTo>
                    <a:pt x="175001" y="2332"/>
                    <a:pt x="174936" y="2385"/>
                    <a:pt x="174925" y="2442"/>
                  </a:cubicBezTo>
                  <a:cubicBezTo>
                    <a:pt x="174861" y="2810"/>
                    <a:pt x="174878" y="3117"/>
                    <a:pt x="174955" y="3407"/>
                  </a:cubicBezTo>
                  <a:cubicBezTo>
                    <a:pt x="174341" y="2877"/>
                    <a:pt x="173514" y="2549"/>
                    <a:pt x="172708" y="2549"/>
                  </a:cubicBezTo>
                  <a:cubicBezTo>
                    <a:pt x="172519" y="2549"/>
                    <a:pt x="172331" y="2567"/>
                    <a:pt x="172148" y="2604"/>
                  </a:cubicBezTo>
                  <a:cubicBezTo>
                    <a:pt x="171789" y="2678"/>
                    <a:pt x="171559" y="2815"/>
                    <a:pt x="171438" y="2984"/>
                  </a:cubicBezTo>
                  <a:cubicBezTo>
                    <a:pt x="171582" y="2560"/>
                    <a:pt x="171723" y="2135"/>
                    <a:pt x="171895" y="1724"/>
                  </a:cubicBezTo>
                  <a:cubicBezTo>
                    <a:pt x="171927" y="1648"/>
                    <a:pt x="171874" y="1552"/>
                    <a:pt x="171809" y="1514"/>
                  </a:cubicBezTo>
                  <a:cubicBezTo>
                    <a:pt x="171645" y="1420"/>
                    <a:pt x="171498" y="1378"/>
                    <a:pt x="171365" y="1378"/>
                  </a:cubicBezTo>
                  <a:cubicBezTo>
                    <a:pt x="170745" y="1378"/>
                    <a:pt x="170450" y="2294"/>
                    <a:pt x="170333" y="3043"/>
                  </a:cubicBezTo>
                  <a:cubicBezTo>
                    <a:pt x="169989" y="2445"/>
                    <a:pt x="169449" y="2039"/>
                    <a:pt x="168746" y="1772"/>
                  </a:cubicBezTo>
                  <a:cubicBezTo>
                    <a:pt x="168734" y="1768"/>
                    <a:pt x="168722" y="1766"/>
                    <a:pt x="168710" y="1766"/>
                  </a:cubicBezTo>
                  <a:cubicBezTo>
                    <a:pt x="168651" y="1766"/>
                    <a:pt x="168595" y="1813"/>
                    <a:pt x="168578" y="1869"/>
                  </a:cubicBezTo>
                  <a:cubicBezTo>
                    <a:pt x="168409" y="2470"/>
                    <a:pt x="168613" y="3097"/>
                    <a:pt x="168925" y="3654"/>
                  </a:cubicBezTo>
                  <a:lnTo>
                    <a:pt x="167001" y="3654"/>
                  </a:lnTo>
                  <a:cubicBezTo>
                    <a:pt x="167169" y="3339"/>
                    <a:pt x="167237" y="2946"/>
                    <a:pt x="167261" y="2598"/>
                  </a:cubicBezTo>
                  <a:cubicBezTo>
                    <a:pt x="167267" y="2526"/>
                    <a:pt x="167207" y="2453"/>
                    <a:pt x="167135" y="2436"/>
                  </a:cubicBezTo>
                  <a:cubicBezTo>
                    <a:pt x="167040" y="2412"/>
                    <a:pt x="166950" y="2400"/>
                    <a:pt x="166866" y="2400"/>
                  </a:cubicBezTo>
                  <a:cubicBezTo>
                    <a:pt x="166222" y="2400"/>
                    <a:pt x="165875" y="3064"/>
                    <a:pt x="165559" y="3654"/>
                  </a:cubicBezTo>
                  <a:lnTo>
                    <a:pt x="163758" y="3654"/>
                  </a:lnTo>
                  <a:cubicBezTo>
                    <a:pt x="164283" y="2928"/>
                    <a:pt x="165066" y="2255"/>
                    <a:pt x="165514" y="1679"/>
                  </a:cubicBezTo>
                  <a:cubicBezTo>
                    <a:pt x="165874" y="1214"/>
                    <a:pt x="166308" y="563"/>
                    <a:pt x="165671" y="148"/>
                  </a:cubicBezTo>
                  <a:cubicBezTo>
                    <a:pt x="165559" y="75"/>
                    <a:pt x="165440" y="43"/>
                    <a:pt x="165317" y="43"/>
                  </a:cubicBezTo>
                  <a:cubicBezTo>
                    <a:pt x="164689" y="43"/>
                    <a:pt x="163968" y="869"/>
                    <a:pt x="163683" y="1234"/>
                  </a:cubicBezTo>
                  <a:cubicBezTo>
                    <a:pt x="163480" y="1491"/>
                    <a:pt x="163251" y="1792"/>
                    <a:pt x="163050" y="2113"/>
                  </a:cubicBezTo>
                  <a:cubicBezTo>
                    <a:pt x="163025" y="1803"/>
                    <a:pt x="162954" y="1491"/>
                    <a:pt x="162833" y="1177"/>
                  </a:cubicBezTo>
                  <a:cubicBezTo>
                    <a:pt x="162809" y="1115"/>
                    <a:pt x="162760" y="1076"/>
                    <a:pt x="162697" y="1076"/>
                  </a:cubicBezTo>
                  <a:cubicBezTo>
                    <a:pt x="162686" y="1076"/>
                    <a:pt x="162675" y="1077"/>
                    <a:pt x="162663" y="1080"/>
                  </a:cubicBezTo>
                  <a:cubicBezTo>
                    <a:pt x="161573" y="1310"/>
                    <a:pt x="161369" y="2653"/>
                    <a:pt x="161542" y="3655"/>
                  </a:cubicBezTo>
                  <a:lnTo>
                    <a:pt x="159655" y="3655"/>
                  </a:lnTo>
                  <a:cubicBezTo>
                    <a:pt x="159641" y="2713"/>
                    <a:pt x="159077" y="2086"/>
                    <a:pt x="158112" y="1900"/>
                  </a:cubicBezTo>
                  <a:cubicBezTo>
                    <a:pt x="158102" y="1897"/>
                    <a:pt x="158091" y="1896"/>
                    <a:pt x="158081" y="1896"/>
                  </a:cubicBezTo>
                  <a:cubicBezTo>
                    <a:pt x="158011" y="1896"/>
                    <a:pt x="157957" y="1945"/>
                    <a:pt x="157952" y="2022"/>
                  </a:cubicBezTo>
                  <a:cubicBezTo>
                    <a:pt x="157916" y="2488"/>
                    <a:pt x="158034" y="2923"/>
                    <a:pt x="158164" y="3361"/>
                  </a:cubicBezTo>
                  <a:cubicBezTo>
                    <a:pt x="157427" y="2491"/>
                    <a:pt x="156191" y="1743"/>
                    <a:pt x="155214" y="1743"/>
                  </a:cubicBezTo>
                  <a:cubicBezTo>
                    <a:pt x="155201" y="1743"/>
                    <a:pt x="155187" y="1743"/>
                    <a:pt x="155174" y="1744"/>
                  </a:cubicBezTo>
                  <a:cubicBezTo>
                    <a:pt x="154664" y="1756"/>
                    <a:pt x="154242" y="1996"/>
                    <a:pt x="154193" y="2535"/>
                  </a:cubicBezTo>
                  <a:cubicBezTo>
                    <a:pt x="154160" y="2920"/>
                    <a:pt x="154573" y="3351"/>
                    <a:pt x="154972" y="3655"/>
                  </a:cubicBezTo>
                  <a:lnTo>
                    <a:pt x="153775" y="3655"/>
                  </a:lnTo>
                  <a:cubicBezTo>
                    <a:pt x="153959" y="3075"/>
                    <a:pt x="153843" y="2450"/>
                    <a:pt x="153154" y="2217"/>
                  </a:cubicBezTo>
                  <a:cubicBezTo>
                    <a:pt x="153141" y="2212"/>
                    <a:pt x="153127" y="2210"/>
                    <a:pt x="153113" y="2210"/>
                  </a:cubicBezTo>
                  <a:cubicBezTo>
                    <a:pt x="153058" y="2210"/>
                    <a:pt x="153001" y="2243"/>
                    <a:pt x="152976" y="2288"/>
                  </a:cubicBezTo>
                  <a:cubicBezTo>
                    <a:pt x="152772" y="2663"/>
                    <a:pt x="152728" y="3209"/>
                    <a:pt x="152884" y="3655"/>
                  </a:cubicBezTo>
                  <a:lnTo>
                    <a:pt x="151857" y="3655"/>
                  </a:lnTo>
                  <a:cubicBezTo>
                    <a:pt x="152244" y="3509"/>
                    <a:pt x="152391" y="2937"/>
                    <a:pt x="152559" y="2523"/>
                  </a:cubicBezTo>
                  <a:cubicBezTo>
                    <a:pt x="152598" y="2429"/>
                    <a:pt x="152501" y="2349"/>
                    <a:pt x="152418" y="2340"/>
                  </a:cubicBezTo>
                  <a:cubicBezTo>
                    <a:pt x="152336" y="2331"/>
                    <a:pt x="152259" y="2327"/>
                    <a:pt x="152186" y="2327"/>
                  </a:cubicBezTo>
                  <a:cubicBezTo>
                    <a:pt x="151424" y="2327"/>
                    <a:pt x="151104" y="2761"/>
                    <a:pt x="150568" y="3368"/>
                  </a:cubicBezTo>
                  <a:cubicBezTo>
                    <a:pt x="150865" y="3032"/>
                    <a:pt x="150225" y="2504"/>
                    <a:pt x="149854" y="2405"/>
                  </a:cubicBezTo>
                  <a:cubicBezTo>
                    <a:pt x="149783" y="2385"/>
                    <a:pt x="149713" y="2376"/>
                    <a:pt x="149646" y="2376"/>
                  </a:cubicBezTo>
                  <a:cubicBezTo>
                    <a:pt x="149237" y="2376"/>
                    <a:pt x="148921" y="2719"/>
                    <a:pt x="148726" y="3067"/>
                  </a:cubicBezTo>
                  <a:cubicBezTo>
                    <a:pt x="148726" y="3043"/>
                    <a:pt x="148731" y="3019"/>
                    <a:pt x="148731" y="2995"/>
                  </a:cubicBezTo>
                  <a:cubicBezTo>
                    <a:pt x="148731" y="2674"/>
                    <a:pt x="148738" y="2347"/>
                    <a:pt x="148681" y="2030"/>
                  </a:cubicBezTo>
                  <a:cubicBezTo>
                    <a:pt x="148560" y="1343"/>
                    <a:pt x="148148" y="643"/>
                    <a:pt x="147576" y="643"/>
                  </a:cubicBezTo>
                  <a:cubicBezTo>
                    <a:pt x="147355" y="643"/>
                    <a:pt x="147109" y="748"/>
                    <a:pt x="146848" y="1000"/>
                  </a:cubicBezTo>
                  <a:cubicBezTo>
                    <a:pt x="146358" y="1470"/>
                    <a:pt x="146303" y="2421"/>
                    <a:pt x="146459" y="3223"/>
                  </a:cubicBezTo>
                  <a:cubicBezTo>
                    <a:pt x="146128" y="2937"/>
                    <a:pt x="145741" y="2707"/>
                    <a:pt x="145383" y="2707"/>
                  </a:cubicBezTo>
                  <a:cubicBezTo>
                    <a:pt x="145305" y="2707"/>
                    <a:pt x="145228" y="2718"/>
                    <a:pt x="145154" y="2742"/>
                  </a:cubicBezTo>
                  <a:cubicBezTo>
                    <a:pt x="145003" y="2790"/>
                    <a:pt x="144774" y="3007"/>
                    <a:pt x="144626" y="3007"/>
                  </a:cubicBezTo>
                  <a:cubicBezTo>
                    <a:pt x="144590" y="3007"/>
                    <a:pt x="144558" y="2994"/>
                    <a:pt x="144534" y="2961"/>
                  </a:cubicBezTo>
                  <a:cubicBezTo>
                    <a:pt x="144337" y="2704"/>
                    <a:pt x="143945" y="2368"/>
                    <a:pt x="143626" y="2293"/>
                  </a:cubicBezTo>
                  <a:cubicBezTo>
                    <a:pt x="143500" y="2262"/>
                    <a:pt x="143381" y="2246"/>
                    <a:pt x="143272" y="2246"/>
                  </a:cubicBezTo>
                  <a:cubicBezTo>
                    <a:pt x="142911" y="2246"/>
                    <a:pt x="142645" y="2421"/>
                    <a:pt x="142502" y="2839"/>
                  </a:cubicBezTo>
                  <a:cubicBezTo>
                    <a:pt x="142409" y="3119"/>
                    <a:pt x="142457" y="3397"/>
                    <a:pt x="142582" y="3655"/>
                  </a:cubicBezTo>
                  <a:lnTo>
                    <a:pt x="140866" y="3655"/>
                  </a:lnTo>
                  <a:cubicBezTo>
                    <a:pt x="140437" y="2502"/>
                    <a:pt x="139553" y="625"/>
                    <a:pt x="138395" y="625"/>
                  </a:cubicBezTo>
                  <a:cubicBezTo>
                    <a:pt x="138170" y="625"/>
                    <a:pt x="137934" y="696"/>
                    <a:pt x="137690" y="857"/>
                  </a:cubicBezTo>
                  <a:cubicBezTo>
                    <a:pt x="136870" y="1396"/>
                    <a:pt x="138428" y="2722"/>
                    <a:pt x="139426" y="3655"/>
                  </a:cubicBezTo>
                  <a:lnTo>
                    <a:pt x="138903" y="3655"/>
                  </a:lnTo>
                  <a:cubicBezTo>
                    <a:pt x="138110" y="3176"/>
                    <a:pt x="137352" y="2656"/>
                    <a:pt x="136351" y="2624"/>
                  </a:cubicBezTo>
                  <a:cubicBezTo>
                    <a:pt x="136339" y="2624"/>
                    <a:pt x="136333" y="2632"/>
                    <a:pt x="136324" y="2635"/>
                  </a:cubicBezTo>
                  <a:cubicBezTo>
                    <a:pt x="136326" y="2391"/>
                    <a:pt x="136283" y="2151"/>
                    <a:pt x="136185" y="1940"/>
                  </a:cubicBezTo>
                  <a:cubicBezTo>
                    <a:pt x="136160" y="1886"/>
                    <a:pt x="136107" y="1862"/>
                    <a:pt x="136052" y="1862"/>
                  </a:cubicBezTo>
                  <a:cubicBezTo>
                    <a:pt x="136007" y="1862"/>
                    <a:pt x="135961" y="1879"/>
                    <a:pt x="135929" y="1909"/>
                  </a:cubicBezTo>
                  <a:cubicBezTo>
                    <a:pt x="135559" y="2250"/>
                    <a:pt x="135362" y="2671"/>
                    <a:pt x="135209" y="3120"/>
                  </a:cubicBezTo>
                  <a:cubicBezTo>
                    <a:pt x="135020" y="2352"/>
                    <a:pt x="134515" y="1672"/>
                    <a:pt x="133659" y="1672"/>
                  </a:cubicBezTo>
                  <a:cubicBezTo>
                    <a:pt x="133645" y="1672"/>
                    <a:pt x="133631" y="1672"/>
                    <a:pt x="133617" y="1673"/>
                  </a:cubicBezTo>
                  <a:cubicBezTo>
                    <a:pt x="133565" y="1674"/>
                    <a:pt x="133511" y="1709"/>
                    <a:pt x="133502" y="1762"/>
                  </a:cubicBezTo>
                  <a:cubicBezTo>
                    <a:pt x="133452" y="2024"/>
                    <a:pt x="133432" y="2253"/>
                    <a:pt x="133443" y="2477"/>
                  </a:cubicBezTo>
                  <a:cubicBezTo>
                    <a:pt x="132851" y="1618"/>
                    <a:pt x="132099" y="841"/>
                    <a:pt x="130988" y="841"/>
                  </a:cubicBezTo>
                  <a:cubicBezTo>
                    <a:pt x="130979" y="841"/>
                    <a:pt x="130969" y="841"/>
                    <a:pt x="130959" y="841"/>
                  </a:cubicBezTo>
                  <a:cubicBezTo>
                    <a:pt x="130885" y="841"/>
                    <a:pt x="130808" y="904"/>
                    <a:pt x="130816" y="984"/>
                  </a:cubicBezTo>
                  <a:cubicBezTo>
                    <a:pt x="130884" y="1785"/>
                    <a:pt x="131460" y="2923"/>
                    <a:pt x="132163" y="3657"/>
                  </a:cubicBezTo>
                  <a:lnTo>
                    <a:pt x="130772" y="3657"/>
                  </a:lnTo>
                  <a:cubicBezTo>
                    <a:pt x="130884" y="2973"/>
                    <a:pt x="130770" y="2234"/>
                    <a:pt x="130382" y="1727"/>
                  </a:cubicBezTo>
                  <a:cubicBezTo>
                    <a:pt x="130352" y="1688"/>
                    <a:pt x="130307" y="1665"/>
                    <a:pt x="130263" y="1665"/>
                  </a:cubicBezTo>
                  <a:cubicBezTo>
                    <a:pt x="130223" y="1665"/>
                    <a:pt x="130184" y="1684"/>
                    <a:pt x="130159" y="1727"/>
                  </a:cubicBezTo>
                  <a:cubicBezTo>
                    <a:pt x="129916" y="2142"/>
                    <a:pt x="129353" y="3096"/>
                    <a:pt x="129411" y="3657"/>
                  </a:cubicBezTo>
                  <a:lnTo>
                    <a:pt x="129388" y="3657"/>
                  </a:lnTo>
                  <a:cubicBezTo>
                    <a:pt x="129259" y="3312"/>
                    <a:pt x="129095" y="2976"/>
                    <a:pt x="128877" y="2678"/>
                  </a:cubicBezTo>
                  <a:cubicBezTo>
                    <a:pt x="128526" y="2199"/>
                    <a:pt x="127922" y="1392"/>
                    <a:pt x="127237" y="1392"/>
                  </a:cubicBezTo>
                  <a:cubicBezTo>
                    <a:pt x="127227" y="1392"/>
                    <a:pt x="127218" y="1393"/>
                    <a:pt x="127209" y="1393"/>
                  </a:cubicBezTo>
                  <a:cubicBezTo>
                    <a:pt x="126422" y="1419"/>
                    <a:pt x="126244" y="1886"/>
                    <a:pt x="126334" y="2461"/>
                  </a:cubicBezTo>
                  <a:cubicBezTo>
                    <a:pt x="125872" y="1963"/>
                    <a:pt x="125325" y="1588"/>
                    <a:pt x="124801" y="1588"/>
                  </a:cubicBezTo>
                  <a:cubicBezTo>
                    <a:pt x="124641" y="1588"/>
                    <a:pt x="124482" y="1623"/>
                    <a:pt x="124329" y="1701"/>
                  </a:cubicBezTo>
                  <a:cubicBezTo>
                    <a:pt x="123506" y="2119"/>
                    <a:pt x="123719" y="2899"/>
                    <a:pt x="124193" y="3657"/>
                  </a:cubicBezTo>
                  <a:lnTo>
                    <a:pt x="101055" y="3657"/>
                  </a:lnTo>
                  <a:cubicBezTo>
                    <a:pt x="101148" y="3397"/>
                    <a:pt x="101182" y="3117"/>
                    <a:pt x="101166" y="2833"/>
                  </a:cubicBezTo>
                  <a:cubicBezTo>
                    <a:pt x="101162" y="2767"/>
                    <a:pt x="101110" y="2691"/>
                    <a:pt x="101038" y="2691"/>
                  </a:cubicBezTo>
                  <a:cubicBezTo>
                    <a:pt x="101033" y="2691"/>
                    <a:pt x="101028" y="2691"/>
                    <a:pt x="101024" y="2692"/>
                  </a:cubicBezTo>
                  <a:cubicBezTo>
                    <a:pt x="100364" y="2769"/>
                    <a:pt x="100053" y="3149"/>
                    <a:pt x="99830" y="3657"/>
                  </a:cubicBezTo>
                  <a:lnTo>
                    <a:pt x="99649" y="3657"/>
                  </a:lnTo>
                  <a:cubicBezTo>
                    <a:pt x="99256" y="2904"/>
                    <a:pt x="98611" y="2412"/>
                    <a:pt x="97672" y="2338"/>
                  </a:cubicBezTo>
                  <a:cubicBezTo>
                    <a:pt x="97669" y="2338"/>
                    <a:pt x="97666" y="2338"/>
                    <a:pt x="97663" y="2338"/>
                  </a:cubicBezTo>
                  <a:cubicBezTo>
                    <a:pt x="97604" y="2338"/>
                    <a:pt x="97538" y="2390"/>
                    <a:pt x="97528" y="2447"/>
                  </a:cubicBezTo>
                  <a:cubicBezTo>
                    <a:pt x="97463" y="2816"/>
                    <a:pt x="97480" y="3123"/>
                    <a:pt x="97559" y="3413"/>
                  </a:cubicBezTo>
                  <a:cubicBezTo>
                    <a:pt x="96944" y="2882"/>
                    <a:pt x="96118" y="2555"/>
                    <a:pt x="95312" y="2555"/>
                  </a:cubicBezTo>
                  <a:cubicBezTo>
                    <a:pt x="95122" y="2555"/>
                    <a:pt x="94934" y="2573"/>
                    <a:pt x="94750" y="2610"/>
                  </a:cubicBezTo>
                  <a:cubicBezTo>
                    <a:pt x="93992" y="2765"/>
                    <a:pt x="93805" y="3191"/>
                    <a:pt x="94030" y="3660"/>
                  </a:cubicBezTo>
                  <a:lnTo>
                    <a:pt x="93573" y="3660"/>
                  </a:lnTo>
                  <a:cubicBezTo>
                    <a:pt x="93796" y="3403"/>
                    <a:pt x="93947" y="3103"/>
                    <a:pt x="93939" y="2719"/>
                  </a:cubicBezTo>
                  <a:cubicBezTo>
                    <a:pt x="93939" y="2672"/>
                    <a:pt x="93900" y="2627"/>
                    <a:pt x="93850" y="2627"/>
                  </a:cubicBezTo>
                  <a:cubicBezTo>
                    <a:pt x="93849" y="2627"/>
                    <a:pt x="93848" y="2627"/>
                    <a:pt x="93847" y="2627"/>
                  </a:cubicBezTo>
                  <a:cubicBezTo>
                    <a:pt x="92844" y="2662"/>
                    <a:pt x="92087" y="3179"/>
                    <a:pt x="91294" y="3660"/>
                  </a:cubicBezTo>
                  <a:lnTo>
                    <a:pt x="90774" y="3660"/>
                  </a:lnTo>
                  <a:cubicBezTo>
                    <a:pt x="91772" y="2725"/>
                    <a:pt x="93330" y="1402"/>
                    <a:pt x="92510" y="862"/>
                  </a:cubicBezTo>
                  <a:cubicBezTo>
                    <a:pt x="92266" y="701"/>
                    <a:pt x="92030" y="630"/>
                    <a:pt x="91805" y="630"/>
                  </a:cubicBezTo>
                  <a:cubicBezTo>
                    <a:pt x="90648" y="630"/>
                    <a:pt x="89763" y="2505"/>
                    <a:pt x="89334" y="3660"/>
                  </a:cubicBezTo>
                  <a:lnTo>
                    <a:pt x="87617" y="3660"/>
                  </a:lnTo>
                  <a:cubicBezTo>
                    <a:pt x="87744" y="3400"/>
                    <a:pt x="87793" y="3123"/>
                    <a:pt x="87698" y="2843"/>
                  </a:cubicBezTo>
                  <a:cubicBezTo>
                    <a:pt x="87555" y="2425"/>
                    <a:pt x="87289" y="2250"/>
                    <a:pt x="86927" y="2250"/>
                  </a:cubicBezTo>
                  <a:cubicBezTo>
                    <a:pt x="86818" y="2250"/>
                    <a:pt x="86700" y="2266"/>
                    <a:pt x="86574" y="2296"/>
                  </a:cubicBezTo>
                  <a:cubicBezTo>
                    <a:pt x="86255" y="2374"/>
                    <a:pt x="85863" y="2709"/>
                    <a:pt x="85666" y="2966"/>
                  </a:cubicBezTo>
                  <a:cubicBezTo>
                    <a:pt x="85642" y="2998"/>
                    <a:pt x="85611" y="3011"/>
                    <a:pt x="85574" y="3011"/>
                  </a:cubicBezTo>
                  <a:cubicBezTo>
                    <a:pt x="85426" y="3011"/>
                    <a:pt x="85197" y="2794"/>
                    <a:pt x="85046" y="2746"/>
                  </a:cubicBezTo>
                  <a:cubicBezTo>
                    <a:pt x="84971" y="2722"/>
                    <a:pt x="84893" y="2711"/>
                    <a:pt x="84814" y="2711"/>
                  </a:cubicBezTo>
                  <a:cubicBezTo>
                    <a:pt x="84456" y="2711"/>
                    <a:pt x="84070" y="2941"/>
                    <a:pt x="83738" y="3226"/>
                  </a:cubicBezTo>
                  <a:cubicBezTo>
                    <a:pt x="83895" y="2424"/>
                    <a:pt x="83841" y="1471"/>
                    <a:pt x="83352" y="1003"/>
                  </a:cubicBezTo>
                  <a:cubicBezTo>
                    <a:pt x="83090" y="751"/>
                    <a:pt x="82845" y="646"/>
                    <a:pt x="82624" y="646"/>
                  </a:cubicBezTo>
                  <a:cubicBezTo>
                    <a:pt x="82053" y="646"/>
                    <a:pt x="81642" y="1345"/>
                    <a:pt x="81521" y="2034"/>
                  </a:cubicBezTo>
                  <a:cubicBezTo>
                    <a:pt x="81465" y="2349"/>
                    <a:pt x="81472" y="2678"/>
                    <a:pt x="81472" y="2998"/>
                  </a:cubicBezTo>
                  <a:cubicBezTo>
                    <a:pt x="81472" y="3022"/>
                    <a:pt x="81475" y="3047"/>
                    <a:pt x="81475" y="3072"/>
                  </a:cubicBezTo>
                  <a:cubicBezTo>
                    <a:pt x="81281" y="2722"/>
                    <a:pt x="80964" y="2379"/>
                    <a:pt x="80554" y="2379"/>
                  </a:cubicBezTo>
                  <a:cubicBezTo>
                    <a:pt x="80487" y="2379"/>
                    <a:pt x="80418" y="2388"/>
                    <a:pt x="80347" y="2408"/>
                  </a:cubicBezTo>
                  <a:cubicBezTo>
                    <a:pt x="79979" y="2510"/>
                    <a:pt x="79339" y="3035"/>
                    <a:pt x="79635" y="3371"/>
                  </a:cubicBezTo>
                  <a:lnTo>
                    <a:pt x="79635" y="3371"/>
                  </a:lnTo>
                  <a:cubicBezTo>
                    <a:pt x="79099" y="2766"/>
                    <a:pt x="78779" y="2332"/>
                    <a:pt x="78017" y="2332"/>
                  </a:cubicBezTo>
                  <a:cubicBezTo>
                    <a:pt x="77944" y="2332"/>
                    <a:pt x="77867" y="2336"/>
                    <a:pt x="77785" y="2344"/>
                  </a:cubicBezTo>
                  <a:cubicBezTo>
                    <a:pt x="77702" y="2352"/>
                    <a:pt x="77608" y="2432"/>
                    <a:pt x="77646" y="2527"/>
                  </a:cubicBezTo>
                  <a:cubicBezTo>
                    <a:pt x="77814" y="2942"/>
                    <a:pt x="77959" y="3512"/>
                    <a:pt x="78346" y="3660"/>
                  </a:cubicBezTo>
                  <a:lnTo>
                    <a:pt x="77321" y="3660"/>
                  </a:lnTo>
                  <a:cubicBezTo>
                    <a:pt x="77475" y="3214"/>
                    <a:pt x="77431" y="2669"/>
                    <a:pt x="77227" y="2293"/>
                  </a:cubicBezTo>
                  <a:cubicBezTo>
                    <a:pt x="77202" y="2246"/>
                    <a:pt x="77145" y="2213"/>
                    <a:pt x="77091" y="2213"/>
                  </a:cubicBezTo>
                  <a:cubicBezTo>
                    <a:pt x="77077" y="2213"/>
                    <a:pt x="77063" y="2215"/>
                    <a:pt x="77050" y="2220"/>
                  </a:cubicBezTo>
                  <a:cubicBezTo>
                    <a:pt x="76362" y="2453"/>
                    <a:pt x="76244" y="3079"/>
                    <a:pt x="76430" y="3660"/>
                  </a:cubicBezTo>
                  <a:lnTo>
                    <a:pt x="75230" y="3660"/>
                  </a:lnTo>
                  <a:cubicBezTo>
                    <a:pt x="75630" y="3354"/>
                    <a:pt x="76044" y="2926"/>
                    <a:pt x="76009" y="2538"/>
                  </a:cubicBezTo>
                  <a:cubicBezTo>
                    <a:pt x="75961" y="1998"/>
                    <a:pt x="75541" y="1759"/>
                    <a:pt x="75031" y="1748"/>
                  </a:cubicBezTo>
                  <a:cubicBezTo>
                    <a:pt x="75017" y="1748"/>
                    <a:pt x="75004" y="1748"/>
                    <a:pt x="74990" y="1748"/>
                  </a:cubicBezTo>
                  <a:cubicBezTo>
                    <a:pt x="74012" y="1748"/>
                    <a:pt x="72775" y="2495"/>
                    <a:pt x="72039" y="3365"/>
                  </a:cubicBezTo>
                  <a:cubicBezTo>
                    <a:pt x="72171" y="2928"/>
                    <a:pt x="72287" y="2491"/>
                    <a:pt x="72251" y="2027"/>
                  </a:cubicBezTo>
                  <a:cubicBezTo>
                    <a:pt x="72244" y="1950"/>
                    <a:pt x="72191" y="1899"/>
                    <a:pt x="72121" y="1899"/>
                  </a:cubicBezTo>
                  <a:cubicBezTo>
                    <a:pt x="72111" y="1899"/>
                    <a:pt x="72101" y="1900"/>
                    <a:pt x="72091" y="1903"/>
                  </a:cubicBezTo>
                  <a:cubicBezTo>
                    <a:pt x="71124" y="2090"/>
                    <a:pt x="70560" y="2718"/>
                    <a:pt x="70548" y="3660"/>
                  </a:cubicBezTo>
                  <a:lnTo>
                    <a:pt x="68662" y="3660"/>
                  </a:lnTo>
                  <a:cubicBezTo>
                    <a:pt x="68836" y="2657"/>
                    <a:pt x="68633" y="1313"/>
                    <a:pt x="67540" y="1084"/>
                  </a:cubicBezTo>
                  <a:cubicBezTo>
                    <a:pt x="67528" y="1082"/>
                    <a:pt x="67516" y="1081"/>
                    <a:pt x="67505" y="1081"/>
                  </a:cubicBezTo>
                  <a:cubicBezTo>
                    <a:pt x="67443" y="1081"/>
                    <a:pt x="67395" y="1118"/>
                    <a:pt x="67370" y="1181"/>
                  </a:cubicBezTo>
                  <a:cubicBezTo>
                    <a:pt x="67249" y="1494"/>
                    <a:pt x="67180" y="1807"/>
                    <a:pt x="67153" y="2117"/>
                  </a:cubicBezTo>
                  <a:cubicBezTo>
                    <a:pt x="66953" y="1795"/>
                    <a:pt x="66723" y="1494"/>
                    <a:pt x="66522" y="1237"/>
                  </a:cubicBezTo>
                  <a:cubicBezTo>
                    <a:pt x="66235" y="873"/>
                    <a:pt x="65514" y="48"/>
                    <a:pt x="64887" y="48"/>
                  </a:cubicBezTo>
                  <a:cubicBezTo>
                    <a:pt x="64764" y="48"/>
                    <a:pt x="64645" y="80"/>
                    <a:pt x="64533" y="153"/>
                  </a:cubicBezTo>
                  <a:cubicBezTo>
                    <a:pt x="63895" y="569"/>
                    <a:pt x="64330" y="1220"/>
                    <a:pt x="64689" y="1682"/>
                  </a:cubicBezTo>
                  <a:cubicBezTo>
                    <a:pt x="65138" y="2258"/>
                    <a:pt x="65920" y="2931"/>
                    <a:pt x="66446" y="3657"/>
                  </a:cubicBezTo>
                  <a:lnTo>
                    <a:pt x="64643" y="3657"/>
                  </a:lnTo>
                  <a:cubicBezTo>
                    <a:pt x="64327" y="3067"/>
                    <a:pt x="63980" y="2403"/>
                    <a:pt x="63338" y="2403"/>
                  </a:cubicBezTo>
                  <a:cubicBezTo>
                    <a:pt x="63253" y="2403"/>
                    <a:pt x="63163" y="2415"/>
                    <a:pt x="63067" y="2439"/>
                  </a:cubicBezTo>
                  <a:cubicBezTo>
                    <a:pt x="62999" y="2458"/>
                    <a:pt x="62939" y="2529"/>
                    <a:pt x="62942" y="2603"/>
                  </a:cubicBezTo>
                  <a:cubicBezTo>
                    <a:pt x="62968" y="2952"/>
                    <a:pt x="63036" y="3345"/>
                    <a:pt x="63204" y="3657"/>
                  </a:cubicBezTo>
                  <a:lnTo>
                    <a:pt x="61278" y="3657"/>
                  </a:lnTo>
                  <a:cubicBezTo>
                    <a:pt x="61591" y="3102"/>
                    <a:pt x="61797" y="2474"/>
                    <a:pt x="61625" y="1872"/>
                  </a:cubicBezTo>
                  <a:cubicBezTo>
                    <a:pt x="61610" y="1819"/>
                    <a:pt x="61552" y="1770"/>
                    <a:pt x="61494" y="1770"/>
                  </a:cubicBezTo>
                  <a:cubicBezTo>
                    <a:pt x="61481" y="1770"/>
                    <a:pt x="61469" y="1772"/>
                    <a:pt x="61457" y="1777"/>
                  </a:cubicBezTo>
                  <a:cubicBezTo>
                    <a:pt x="60753" y="2043"/>
                    <a:pt x="60216" y="2450"/>
                    <a:pt x="59870" y="3047"/>
                  </a:cubicBezTo>
                  <a:cubicBezTo>
                    <a:pt x="59753" y="2297"/>
                    <a:pt x="59458" y="1381"/>
                    <a:pt x="58837" y="1381"/>
                  </a:cubicBezTo>
                  <a:cubicBezTo>
                    <a:pt x="58705" y="1381"/>
                    <a:pt x="58558" y="1423"/>
                    <a:pt x="58394" y="1517"/>
                  </a:cubicBezTo>
                  <a:cubicBezTo>
                    <a:pt x="58329" y="1555"/>
                    <a:pt x="58276" y="1651"/>
                    <a:pt x="58309" y="1727"/>
                  </a:cubicBezTo>
                  <a:cubicBezTo>
                    <a:pt x="58480" y="2142"/>
                    <a:pt x="58622" y="2565"/>
                    <a:pt x="58765" y="2990"/>
                  </a:cubicBezTo>
                  <a:cubicBezTo>
                    <a:pt x="58644" y="2818"/>
                    <a:pt x="58415" y="2684"/>
                    <a:pt x="58055" y="2610"/>
                  </a:cubicBezTo>
                  <a:cubicBezTo>
                    <a:pt x="57871" y="2573"/>
                    <a:pt x="57683" y="2555"/>
                    <a:pt x="57494" y="2555"/>
                  </a:cubicBezTo>
                  <a:cubicBezTo>
                    <a:pt x="56689" y="2555"/>
                    <a:pt x="55862" y="2882"/>
                    <a:pt x="55248" y="3413"/>
                  </a:cubicBezTo>
                  <a:cubicBezTo>
                    <a:pt x="55325" y="3123"/>
                    <a:pt x="55342" y="2816"/>
                    <a:pt x="55278" y="2447"/>
                  </a:cubicBezTo>
                  <a:cubicBezTo>
                    <a:pt x="55267" y="2390"/>
                    <a:pt x="55202" y="2338"/>
                    <a:pt x="55144" y="2338"/>
                  </a:cubicBezTo>
                  <a:cubicBezTo>
                    <a:pt x="55141" y="2338"/>
                    <a:pt x="55138" y="2338"/>
                    <a:pt x="55135" y="2338"/>
                  </a:cubicBezTo>
                  <a:cubicBezTo>
                    <a:pt x="54195" y="2414"/>
                    <a:pt x="53548" y="2904"/>
                    <a:pt x="53156" y="3657"/>
                  </a:cubicBezTo>
                  <a:lnTo>
                    <a:pt x="52975" y="3657"/>
                  </a:lnTo>
                  <a:cubicBezTo>
                    <a:pt x="52753" y="3149"/>
                    <a:pt x="52443" y="2771"/>
                    <a:pt x="51783" y="2692"/>
                  </a:cubicBezTo>
                  <a:cubicBezTo>
                    <a:pt x="51778" y="2691"/>
                    <a:pt x="51774" y="2691"/>
                    <a:pt x="51769" y="2691"/>
                  </a:cubicBezTo>
                  <a:cubicBezTo>
                    <a:pt x="51696" y="2691"/>
                    <a:pt x="51644" y="2767"/>
                    <a:pt x="51641" y="2833"/>
                  </a:cubicBezTo>
                  <a:cubicBezTo>
                    <a:pt x="51624" y="3116"/>
                    <a:pt x="51658" y="3397"/>
                    <a:pt x="51750" y="3657"/>
                  </a:cubicBezTo>
                  <a:lnTo>
                    <a:pt x="50924" y="3657"/>
                  </a:lnTo>
                  <a:cubicBezTo>
                    <a:pt x="51399" y="2899"/>
                    <a:pt x="51611" y="2117"/>
                    <a:pt x="50788" y="1701"/>
                  </a:cubicBezTo>
                  <a:cubicBezTo>
                    <a:pt x="50635" y="1624"/>
                    <a:pt x="50477" y="1589"/>
                    <a:pt x="50317" y="1589"/>
                  </a:cubicBezTo>
                  <a:cubicBezTo>
                    <a:pt x="49793" y="1589"/>
                    <a:pt x="49246" y="1964"/>
                    <a:pt x="48782" y="2461"/>
                  </a:cubicBezTo>
                  <a:cubicBezTo>
                    <a:pt x="48873" y="1886"/>
                    <a:pt x="48695" y="1419"/>
                    <a:pt x="47908" y="1393"/>
                  </a:cubicBezTo>
                  <a:cubicBezTo>
                    <a:pt x="47899" y="1393"/>
                    <a:pt x="47889" y="1392"/>
                    <a:pt x="47880" y="1392"/>
                  </a:cubicBezTo>
                  <a:cubicBezTo>
                    <a:pt x="47196" y="1392"/>
                    <a:pt x="46591" y="2199"/>
                    <a:pt x="46240" y="2678"/>
                  </a:cubicBezTo>
                  <a:cubicBezTo>
                    <a:pt x="46022" y="2976"/>
                    <a:pt x="45856" y="3309"/>
                    <a:pt x="45729" y="3657"/>
                  </a:cubicBezTo>
                  <a:lnTo>
                    <a:pt x="45706" y="3657"/>
                  </a:lnTo>
                  <a:cubicBezTo>
                    <a:pt x="45764" y="3096"/>
                    <a:pt x="45201" y="2143"/>
                    <a:pt x="44957" y="1727"/>
                  </a:cubicBezTo>
                  <a:cubicBezTo>
                    <a:pt x="44932" y="1684"/>
                    <a:pt x="44894" y="1665"/>
                    <a:pt x="44854" y="1665"/>
                  </a:cubicBezTo>
                  <a:cubicBezTo>
                    <a:pt x="44810" y="1665"/>
                    <a:pt x="44764" y="1688"/>
                    <a:pt x="44735" y="1727"/>
                  </a:cubicBezTo>
                  <a:cubicBezTo>
                    <a:pt x="44346" y="2234"/>
                    <a:pt x="44233" y="2973"/>
                    <a:pt x="44345" y="3657"/>
                  </a:cubicBezTo>
                  <a:lnTo>
                    <a:pt x="41677" y="3657"/>
                  </a:lnTo>
                  <a:cubicBezTo>
                    <a:pt x="42380" y="2923"/>
                    <a:pt x="42958" y="1785"/>
                    <a:pt x="43026" y="984"/>
                  </a:cubicBezTo>
                  <a:cubicBezTo>
                    <a:pt x="43034" y="904"/>
                    <a:pt x="42955" y="841"/>
                    <a:pt x="42882" y="841"/>
                  </a:cubicBezTo>
                  <a:cubicBezTo>
                    <a:pt x="42873" y="841"/>
                    <a:pt x="42863" y="841"/>
                    <a:pt x="42853" y="841"/>
                  </a:cubicBezTo>
                  <a:cubicBezTo>
                    <a:pt x="41743" y="841"/>
                    <a:pt x="40991" y="1618"/>
                    <a:pt x="40397" y="2477"/>
                  </a:cubicBezTo>
                  <a:cubicBezTo>
                    <a:pt x="40410" y="2253"/>
                    <a:pt x="40388" y="2024"/>
                    <a:pt x="40338" y="1762"/>
                  </a:cubicBezTo>
                  <a:cubicBezTo>
                    <a:pt x="40329" y="1709"/>
                    <a:pt x="40273" y="1674"/>
                    <a:pt x="40223" y="1673"/>
                  </a:cubicBezTo>
                  <a:cubicBezTo>
                    <a:pt x="40209" y="1672"/>
                    <a:pt x="40195" y="1672"/>
                    <a:pt x="40181" y="1672"/>
                  </a:cubicBezTo>
                  <a:cubicBezTo>
                    <a:pt x="39327" y="1672"/>
                    <a:pt x="38818" y="2352"/>
                    <a:pt x="38632" y="3120"/>
                  </a:cubicBezTo>
                  <a:cubicBezTo>
                    <a:pt x="38478" y="2671"/>
                    <a:pt x="38282" y="2250"/>
                    <a:pt x="37911" y="1909"/>
                  </a:cubicBezTo>
                  <a:cubicBezTo>
                    <a:pt x="37879" y="1879"/>
                    <a:pt x="37834" y="1862"/>
                    <a:pt x="37789" y="1862"/>
                  </a:cubicBezTo>
                  <a:cubicBezTo>
                    <a:pt x="37735" y="1862"/>
                    <a:pt x="37683" y="1886"/>
                    <a:pt x="37657" y="1940"/>
                  </a:cubicBezTo>
                  <a:cubicBezTo>
                    <a:pt x="37418" y="2452"/>
                    <a:pt x="37494" y="3123"/>
                    <a:pt x="37782" y="3655"/>
                  </a:cubicBezTo>
                  <a:lnTo>
                    <a:pt x="35245" y="3655"/>
                  </a:lnTo>
                  <a:cubicBezTo>
                    <a:pt x="35584" y="2979"/>
                    <a:pt x="35866" y="1375"/>
                    <a:pt x="34961" y="1375"/>
                  </a:cubicBezTo>
                  <a:cubicBezTo>
                    <a:pt x="34877" y="1375"/>
                    <a:pt x="34783" y="1389"/>
                    <a:pt x="34677" y="1419"/>
                  </a:cubicBezTo>
                  <a:cubicBezTo>
                    <a:pt x="34062" y="1592"/>
                    <a:pt x="33728" y="2196"/>
                    <a:pt x="33498" y="2754"/>
                  </a:cubicBezTo>
                  <a:cubicBezTo>
                    <a:pt x="33377" y="3050"/>
                    <a:pt x="33274" y="3350"/>
                    <a:pt x="33183" y="3654"/>
                  </a:cubicBezTo>
                  <a:lnTo>
                    <a:pt x="33032" y="3654"/>
                  </a:lnTo>
                  <a:cubicBezTo>
                    <a:pt x="32908" y="3450"/>
                    <a:pt x="32655" y="3247"/>
                    <a:pt x="32519" y="3170"/>
                  </a:cubicBezTo>
                  <a:cubicBezTo>
                    <a:pt x="32236" y="3010"/>
                    <a:pt x="31956" y="2914"/>
                    <a:pt x="31677" y="2914"/>
                  </a:cubicBezTo>
                  <a:cubicBezTo>
                    <a:pt x="31441" y="2914"/>
                    <a:pt x="31205" y="2983"/>
                    <a:pt x="30967" y="3140"/>
                  </a:cubicBezTo>
                  <a:cubicBezTo>
                    <a:pt x="30840" y="3223"/>
                    <a:pt x="30692" y="3427"/>
                    <a:pt x="30641" y="3566"/>
                  </a:cubicBezTo>
                  <a:cubicBezTo>
                    <a:pt x="30629" y="3596"/>
                    <a:pt x="30619" y="3625"/>
                    <a:pt x="30610" y="3654"/>
                  </a:cubicBezTo>
                  <a:lnTo>
                    <a:pt x="30043" y="3654"/>
                  </a:lnTo>
                  <a:cubicBezTo>
                    <a:pt x="29751" y="3360"/>
                    <a:pt x="29423" y="3122"/>
                    <a:pt x="29068" y="3122"/>
                  </a:cubicBezTo>
                  <a:cubicBezTo>
                    <a:pt x="28897" y="3122"/>
                    <a:pt x="28720" y="3177"/>
                    <a:pt x="28537" y="3308"/>
                  </a:cubicBezTo>
                  <a:cubicBezTo>
                    <a:pt x="28420" y="3391"/>
                    <a:pt x="28349" y="3512"/>
                    <a:pt x="28307" y="3654"/>
                  </a:cubicBezTo>
                  <a:lnTo>
                    <a:pt x="27112" y="3654"/>
                  </a:lnTo>
                  <a:cubicBezTo>
                    <a:pt x="27493" y="2967"/>
                    <a:pt x="27744" y="2182"/>
                    <a:pt x="27738" y="1441"/>
                  </a:cubicBezTo>
                  <a:cubicBezTo>
                    <a:pt x="27734" y="882"/>
                    <a:pt x="27364" y="616"/>
                    <a:pt x="26942" y="616"/>
                  </a:cubicBezTo>
                  <a:cubicBezTo>
                    <a:pt x="26735" y="616"/>
                    <a:pt x="26517" y="679"/>
                    <a:pt x="26323" y="803"/>
                  </a:cubicBezTo>
                  <a:cubicBezTo>
                    <a:pt x="25471" y="1343"/>
                    <a:pt x="24987" y="2650"/>
                    <a:pt x="24781" y="3655"/>
                  </a:cubicBezTo>
                  <a:lnTo>
                    <a:pt x="24638" y="3655"/>
                  </a:lnTo>
                  <a:cubicBezTo>
                    <a:pt x="24629" y="3557"/>
                    <a:pt x="24617" y="3468"/>
                    <a:pt x="24598" y="3420"/>
                  </a:cubicBezTo>
                  <a:cubicBezTo>
                    <a:pt x="24468" y="3088"/>
                    <a:pt x="24325" y="2783"/>
                    <a:pt x="24131" y="2483"/>
                  </a:cubicBezTo>
                  <a:cubicBezTo>
                    <a:pt x="24000" y="2278"/>
                    <a:pt x="23705" y="2099"/>
                    <a:pt x="23434" y="2099"/>
                  </a:cubicBezTo>
                  <a:cubicBezTo>
                    <a:pt x="23364" y="2099"/>
                    <a:pt x="23295" y="2111"/>
                    <a:pt x="23231" y="2137"/>
                  </a:cubicBezTo>
                  <a:cubicBezTo>
                    <a:pt x="22933" y="2262"/>
                    <a:pt x="22658" y="2414"/>
                    <a:pt x="22563" y="2760"/>
                  </a:cubicBezTo>
                  <a:cubicBezTo>
                    <a:pt x="22487" y="3034"/>
                    <a:pt x="22460" y="3264"/>
                    <a:pt x="22466" y="3534"/>
                  </a:cubicBezTo>
                  <a:cubicBezTo>
                    <a:pt x="21916" y="2801"/>
                    <a:pt x="21080" y="1860"/>
                    <a:pt x="20185" y="1860"/>
                  </a:cubicBezTo>
                  <a:cubicBezTo>
                    <a:pt x="20150" y="1860"/>
                    <a:pt x="20115" y="1862"/>
                    <a:pt x="20079" y="1865"/>
                  </a:cubicBezTo>
                  <a:cubicBezTo>
                    <a:pt x="19148" y="1945"/>
                    <a:pt x="19663" y="2984"/>
                    <a:pt x="20306" y="3655"/>
                  </a:cubicBezTo>
                  <a:lnTo>
                    <a:pt x="17073" y="3655"/>
                  </a:lnTo>
                  <a:cubicBezTo>
                    <a:pt x="18225" y="2447"/>
                    <a:pt x="19803" y="396"/>
                    <a:pt x="18214" y="35"/>
                  </a:cubicBezTo>
                  <a:cubicBezTo>
                    <a:pt x="18128" y="15"/>
                    <a:pt x="18042" y="6"/>
                    <a:pt x="17958" y="6"/>
                  </a:cubicBezTo>
                  <a:cubicBezTo>
                    <a:pt x="17206" y="6"/>
                    <a:pt x="16575" y="746"/>
                    <a:pt x="16158" y="1301"/>
                  </a:cubicBezTo>
                  <a:cubicBezTo>
                    <a:pt x="15882" y="1661"/>
                    <a:pt x="15622" y="2045"/>
                    <a:pt x="15412" y="2453"/>
                  </a:cubicBezTo>
                  <a:cubicBezTo>
                    <a:pt x="15416" y="2309"/>
                    <a:pt x="15424" y="2166"/>
                    <a:pt x="15426" y="2022"/>
                  </a:cubicBezTo>
                  <a:cubicBezTo>
                    <a:pt x="15435" y="1606"/>
                    <a:pt x="15374" y="1228"/>
                    <a:pt x="15277" y="829"/>
                  </a:cubicBezTo>
                  <a:cubicBezTo>
                    <a:pt x="15266" y="777"/>
                    <a:pt x="15208" y="727"/>
                    <a:pt x="15153" y="727"/>
                  </a:cubicBezTo>
                  <a:cubicBezTo>
                    <a:pt x="15150" y="727"/>
                    <a:pt x="15147" y="727"/>
                    <a:pt x="15144" y="727"/>
                  </a:cubicBezTo>
                  <a:cubicBezTo>
                    <a:pt x="14223" y="820"/>
                    <a:pt x="13677" y="1328"/>
                    <a:pt x="13208" y="2107"/>
                  </a:cubicBezTo>
                  <a:cubicBezTo>
                    <a:pt x="12969" y="2503"/>
                    <a:pt x="12843" y="2969"/>
                    <a:pt x="12744" y="3415"/>
                  </a:cubicBezTo>
                  <a:lnTo>
                    <a:pt x="12744" y="3415"/>
                  </a:lnTo>
                  <a:cubicBezTo>
                    <a:pt x="12830" y="3023"/>
                    <a:pt x="12685" y="2733"/>
                    <a:pt x="12422" y="2394"/>
                  </a:cubicBezTo>
                  <a:cubicBezTo>
                    <a:pt x="12342" y="2293"/>
                    <a:pt x="12230" y="2249"/>
                    <a:pt x="12116" y="2249"/>
                  </a:cubicBezTo>
                  <a:cubicBezTo>
                    <a:pt x="11952" y="2249"/>
                    <a:pt x="11784" y="2339"/>
                    <a:pt x="11697" y="2480"/>
                  </a:cubicBezTo>
                  <a:cubicBezTo>
                    <a:pt x="11480" y="2833"/>
                    <a:pt x="11375" y="3244"/>
                    <a:pt x="11359" y="3657"/>
                  </a:cubicBezTo>
                  <a:lnTo>
                    <a:pt x="10365" y="3657"/>
                  </a:lnTo>
                  <a:cubicBezTo>
                    <a:pt x="10291" y="3336"/>
                    <a:pt x="10173" y="3022"/>
                    <a:pt x="10052" y="2769"/>
                  </a:cubicBezTo>
                  <a:cubicBezTo>
                    <a:pt x="10032" y="2729"/>
                    <a:pt x="9985" y="2706"/>
                    <a:pt x="9940" y="2706"/>
                  </a:cubicBezTo>
                  <a:cubicBezTo>
                    <a:pt x="9929" y="2706"/>
                    <a:pt x="9918" y="2707"/>
                    <a:pt x="9908" y="2710"/>
                  </a:cubicBezTo>
                  <a:cubicBezTo>
                    <a:pt x="9489" y="2837"/>
                    <a:pt x="9226" y="3134"/>
                    <a:pt x="9066" y="3533"/>
                  </a:cubicBezTo>
                  <a:cubicBezTo>
                    <a:pt x="9049" y="3572"/>
                    <a:pt x="9042" y="3616"/>
                    <a:pt x="9028" y="3657"/>
                  </a:cubicBezTo>
                  <a:lnTo>
                    <a:pt x="8893" y="3657"/>
                  </a:lnTo>
                  <a:cubicBezTo>
                    <a:pt x="9344" y="2452"/>
                    <a:pt x="9678" y="772"/>
                    <a:pt x="8460" y="772"/>
                  </a:cubicBezTo>
                  <a:cubicBezTo>
                    <a:pt x="8415" y="772"/>
                    <a:pt x="8368" y="774"/>
                    <a:pt x="8319" y="779"/>
                  </a:cubicBezTo>
                  <a:cubicBezTo>
                    <a:pt x="7534" y="851"/>
                    <a:pt x="7056" y="1455"/>
                    <a:pt x="6623" y="2066"/>
                  </a:cubicBezTo>
                  <a:cubicBezTo>
                    <a:pt x="6330" y="2480"/>
                    <a:pt x="6101" y="2943"/>
                    <a:pt x="5885" y="3400"/>
                  </a:cubicBezTo>
                  <a:cubicBezTo>
                    <a:pt x="6130" y="2883"/>
                    <a:pt x="5900" y="2338"/>
                    <a:pt x="5649" y="1854"/>
                  </a:cubicBezTo>
                  <a:cubicBezTo>
                    <a:pt x="5630" y="1818"/>
                    <a:pt x="5594" y="1801"/>
                    <a:pt x="5556" y="1801"/>
                  </a:cubicBezTo>
                  <a:cubicBezTo>
                    <a:pt x="5537" y="1801"/>
                    <a:pt x="5517" y="1806"/>
                    <a:pt x="5499" y="1815"/>
                  </a:cubicBezTo>
                  <a:cubicBezTo>
                    <a:pt x="5155" y="1996"/>
                    <a:pt x="4392" y="2347"/>
                    <a:pt x="4333" y="2778"/>
                  </a:cubicBezTo>
                  <a:cubicBezTo>
                    <a:pt x="4403" y="2269"/>
                    <a:pt x="4214" y="1954"/>
                    <a:pt x="3899" y="1599"/>
                  </a:cubicBezTo>
                  <a:cubicBezTo>
                    <a:pt x="3879" y="1577"/>
                    <a:pt x="3850" y="1566"/>
                    <a:pt x="3821" y="1566"/>
                  </a:cubicBezTo>
                  <a:cubicBezTo>
                    <a:pt x="3801" y="1566"/>
                    <a:pt x="3782" y="1571"/>
                    <a:pt x="3766" y="1582"/>
                  </a:cubicBezTo>
                  <a:cubicBezTo>
                    <a:pt x="3290" y="1890"/>
                    <a:pt x="2912" y="2255"/>
                    <a:pt x="2716" y="2813"/>
                  </a:cubicBezTo>
                  <a:cubicBezTo>
                    <a:pt x="2662" y="2969"/>
                    <a:pt x="2614" y="3126"/>
                    <a:pt x="2568" y="3283"/>
                  </a:cubicBezTo>
                  <a:cubicBezTo>
                    <a:pt x="2381" y="2200"/>
                    <a:pt x="2027" y="867"/>
                    <a:pt x="1006" y="413"/>
                  </a:cubicBezTo>
                  <a:cubicBezTo>
                    <a:pt x="891" y="362"/>
                    <a:pt x="777" y="340"/>
                    <a:pt x="665" y="340"/>
                  </a:cubicBezTo>
                  <a:cubicBezTo>
                    <a:pt x="415" y="340"/>
                    <a:pt x="181" y="455"/>
                    <a:pt x="0" y="635"/>
                  </a:cubicBezTo>
                  <a:lnTo>
                    <a:pt x="0" y="3655"/>
                  </a:lnTo>
                  <a:lnTo>
                    <a:pt x="0" y="12691"/>
                  </a:lnTo>
                  <a:lnTo>
                    <a:pt x="230588" y="12691"/>
                  </a:lnTo>
                  <a:lnTo>
                    <a:pt x="230588" y="3655"/>
                  </a:lnTo>
                  <a:lnTo>
                    <a:pt x="230080" y="3655"/>
                  </a:lnTo>
                  <a:lnTo>
                    <a:pt x="230080" y="3649"/>
                  </a:lnTo>
                  <a:cubicBezTo>
                    <a:pt x="230425" y="2926"/>
                    <a:pt x="230600" y="2107"/>
                    <a:pt x="230546" y="1355"/>
                  </a:cubicBezTo>
                  <a:cubicBezTo>
                    <a:pt x="230509" y="838"/>
                    <a:pt x="230058" y="334"/>
                    <a:pt x="229537" y="334"/>
                  </a:cubicBezTo>
                  <a:cubicBezTo>
                    <a:pt x="229425" y="334"/>
                    <a:pt x="229310" y="357"/>
                    <a:pt x="229195" y="408"/>
                  </a:cubicBezTo>
                  <a:cubicBezTo>
                    <a:pt x="228175" y="862"/>
                    <a:pt x="227819" y="2194"/>
                    <a:pt x="227635" y="3277"/>
                  </a:cubicBezTo>
                  <a:cubicBezTo>
                    <a:pt x="227589" y="3119"/>
                    <a:pt x="227538" y="2961"/>
                    <a:pt x="227485" y="2807"/>
                  </a:cubicBezTo>
                  <a:cubicBezTo>
                    <a:pt x="227291" y="2249"/>
                    <a:pt x="226913" y="1884"/>
                    <a:pt x="226435" y="1576"/>
                  </a:cubicBezTo>
                  <a:cubicBezTo>
                    <a:pt x="226419" y="1566"/>
                    <a:pt x="226400" y="1561"/>
                    <a:pt x="226380" y="1561"/>
                  </a:cubicBezTo>
                  <a:cubicBezTo>
                    <a:pt x="226352" y="1561"/>
                    <a:pt x="226323" y="1572"/>
                    <a:pt x="226304" y="1592"/>
                  </a:cubicBezTo>
                  <a:cubicBezTo>
                    <a:pt x="225989" y="1948"/>
                    <a:pt x="225798" y="2262"/>
                    <a:pt x="225868" y="2772"/>
                  </a:cubicBezTo>
                  <a:cubicBezTo>
                    <a:pt x="225808" y="2341"/>
                    <a:pt x="225048" y="1987"/>
                    <a:pt x="224702" y="1809"/>
                  </a:cubicBezTo>
                  <a:cubicBezTo>
                    <a:pt x="224684" y="1799"/>
                    <a:pt x="224665" y="1795"/>
                    <a:pt x="224645" y="1795"/>
                  </a:cubicBezTo>
                  <a:cubicBezTo>
                    <a:pt x="224608" y="1795"/>
                    <a:pt x="224571" y="1812"/>
                    <a:pt x="224552" y="1848"/>
                  </a:cubicBezTo>
                  <a:cubicBezTo>
                    <a:pt x="224301" y="2332"/>
                    <a:pt x="224073" y="2877"/>
                    <a:pt x="224316" y="3395"/>
                  </a:cubicBezTo>
                  <a:cubicBezTo>
                    <a:pt x="224100" y="2937"/>
                    <a:pt x="223872" y="2474"/>
                    <a:pt x="223578" y="2060"/>
                  </a:cubicBezTo>
                  <a:cubicBezTo>
                    <a:pt x="223146" y="1449"/>
                    <a:pt x="222668" y="847"/>
                    <a:pt x="221883" y="773"/>
                  </a:cubicBezTo>
                  <a:cubicBezTo>
                    <a:pt x="221834" y="768"/>
                    <a:pt x="221787" y="766"/>
                    <a:pt x="221743" y="766"/>
                  </a:cubicBezTo>
                  <a:cubicBezTo>
                    <a:pt x="220523" y="766"/>
                    <a:pt x="220856" y="2446"/>
                    <a:pt x="221308" y="3651"/>
                  </a:cubicBezTo>
                  <a:lnTo>
                    <a:pt x="221172" y="3651"/>
                  </a:lnTo>
                  <a:cubicBezTo>
                    <a:pt x="221158" y="3610"/>
                    <a:pt x="221151" y="3569"/>
                    <a:pt x="221134" y="3527"/>
                  </a:cubicBezTo>
                  <a:cubicBezTo>
                    <a:pt x="220972" y="3128"/>
                    <a:pt x="220711" y="2831"/>
                    <a:pt x="220292" y="2704"/>
                  </a:cubicBezTo>
                  <a:cubicBezTo>
                    <a:pt x="220281" y="2701"/>
                    <a:pt x="220270" y="2700"/>
                    <a:pt x="220258" y="2700"/>
                  </a:cubicBezTo>
                  <a:cubicBezTo>
                    <a:pt x="220214" y="2700"/>
                    <a:pt x="220167" y="2722"/>
                    <a:pt x="220148" y="2763"/>
                  </a:cubicBezTo>
                  <a:cubicBezTo>
                    <a:pt x="220027" y="3016"/>
                    <a:pt x="219908" y="3330"/>
                    <a:pt x="219835" y="3651"/>
                  </a:cubicBezTo>
                  <a:lnTo>
                    <a:pt x="218841" y="3651"/>
                  </a:lnTo>
                  <a:cubicBezTo>
                    <a:pt x="218826" y="3238"/>
                    <a:pt x="218720" y="2830"/>
                    <a:pt x="218504" y="2474"/>
                  </a:cubicBezTo>
                  <a:cubicBezTo>
                    <a:pt x="218418" y="2333"/>
                    <a:pt x="218249" y="2243"/>
                    <a:pt x="218086" y="2243"/>
                  </a:cubicBezTo>
                  <a:cubicBezTo>
                    <a:pt x="217972" y="2243"/>
                    <a:pt x="217860" y="2287"/>
                    <a:pt x="217781" y="2388"/>
                  </a:cubicBezTo>
                  <a:cubicBezTo>
                    <a:pt x="217514" y="2727"/>
                    <a:pt x="217371" y="3018"/>
                    <a:pt x="217458" y="3410"/>
                  </a:cubicBezTo>
                  <a:lnTo>
                    <a:pt x="217458" y="3410"/>
                  </a:lnTo>
                  <a:cubicBezTo>
                    <a:pt x="217358" y="2965"/>
                    <a:pt x="217233" y="2497"/>
                    <a:pt x="216995" y="2101"/>
                  </a:cubicBezTo>
                  <a:cubicBezTo>
                    <a:pt x="216526" y="1325"/>
                    <a:pt x="215978" y="815"/>
                    <a:pt x="215059" y="721"/>
                  </a:cubicBezTo>
                  <a:cubicBezTo>
                    <a:pt x="215056" y="721"/>
                    <a:pt x="215052" y="721"/>
                    <a:pt x="215049" y="721"/>
                  </a:cubicBezTo>
                  <a:cubicBezTo>
                    <a:pt x="214993" y="721"/>
                    <a:pt x="214937" y="771"/>
                    <a:pt x="214924" y="823"/>
                  </a:cubicBezTo>
                  <a:cubicBezTo>
                    <a:pt x="214827" y="1222"/>
                    <a:pt x="214768" y="1600"/>
                    <a:pt x="214776" y="2016"/>
                  </a:cubicBezTo>
                  <a:cubicBezTo>
                    <a:pt x="214779" y="2160"/>
                    <a:pt x="214783" y="2303"/>
                    <a:pt x="214789" y="2447"/>
                  </a:cubicBezTo>
                  <a:cubicBezTo>
                    <a:pt x="214579" y="2039"/>
                    <a:pt x="214319" y="1658"/>
                    <a:pt x="214045" y="1295"/>
                  </a:cubicBezTo>
                  <a:cubicBezTo>
                    <a:pt x="213627" y="740"/>
                    <a:pt x="212997" y="1"/>
                    <a:pt x="2122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8"/>
            <p:cNvSpPr/>
            <p:nvPr/>
          </p:nvSpPr>
          <p:spPr>
            <a:xfrm>
              <a:off x="3543575" y="4634125"/>
              <a:ext cx="188450" cy="96850"/>
            </a:xfrm>
            <a:custGeom>
              <a:rect b="b" l="l" r="r" t="t"/>
              <a:pathLst>
                <a:path extrusionOk="0" h="3874" w="7538">
                  <a:moveTo>
                    <a:pt x="4197" y="1"/>
                  </a:moveTo>
                  <a:cubicBezTo>
                    <a:pt x="4177" y="1"/>
                    <a:pt x="4157" y="3"/>
                    <a:pt x="4138" y="8"/>
                  </a:cubicBezTo>
                  <a:cubicBezTo>
                    <a:pt x="3265" y="219"/>
                    <a:pt x="2757" y="850"/>
                    <a:pt x="2465" y="1617"/>
                  </a:cubicBezTo>
                  <a:cubicBezTo>
                    <a:pt x="2227" y="1021"/>
                    <a:pt x="1843" y="407"/>
                    <a:pt x="1356" y="407"/>
                  </a:cubicBezTo>
                  <a:cubicBezTo>
                    <a:pt x="1150" y="407"/>
                    <a:pt x="926" y="517"/>
                    <a:pt x="686" y="785"/>
                  </a:cubicBezTo>
                  <a:cubicBezTo>
                    <a:pt x="1" y="1551"/>
                    <a:pt x="575" y="2390"/>
                    <a:pt x="1438" y="2390"/>
                  </a:cubicBezTo>
                  <a:cubicBezTo>
                    <a:pt x="1494" y="2390"/>
                    <a:pt x="1552" y="2386"/>
                    <a:pt x="1610" y="2379"/>
                  </a:cubicBezTo>
                  <a:cubicBezTo>
                    <a:pt x="1680" y="2370"/>
                    <a:pt x="1709" y="2264"/>
                    <a:pt x="1628" y="2246"/>
                  </a:cubicBezTo>
                  <a:cubicBezTo>
                    <a:pt x="1037" y="2120"/>
                    <a:pt x="517" y="1686"/>
                    <a:pt x="1004" y="1103"/>
                  </a:cubicBezTo>
                  <a:cubicBezTo>
                    <a:pt x="1127" y="954"/>
                    <a:pt x="1244" y="891"/>
                    <a:pt x="1352" y="891"/>
                  </a:cubicBezTo>
                  <a:cubicBezTo>
                    <a:pt x="1854" y="891"/>
                    <a:pt x="2181" y="2237"/>
                    <a:pt x="2241" y="2548"/>
                  </a:cubicBezTo>
                  <a:cubicBezTo>
                    <a:pt x="2264" y="2665"/>
                    <a:pt x="2369" y="2723"/>
                    <a:pt x="2475" y="2723"/>
                  </a:cubicBezTo>
                  <a:cubicBezTo>
                    <a:pt x="2580" y="2723"/>
                    <a:pt x="2686" y="2665"/>
                    <a:pt x="2708" y="2548"/>
                  </a:cubicBezTo>
                  <a:cubicBezTo>
                    <a:pt x="2873" y="1698"/>
                    <a:pt x="3198" y="877"/>
                    <a:pt x="4030" y="552"/>
                  </a:cubicBezTo>
                  <a:lnTo>
                    <a:pt x="4030" y="552"/>
                  </a:lnTo>
                  <a:cubicBezTo>
                    <a:pt x="4183" y="1335"/>
                    <a:pt x="3923" y="2025"/>
                    <a:pt x="3628" y="2766"/>
                  </a:cubicBezTo>
                  <a:cubicBezTo>
                    <a:pt x="3564" y="2926"/>
                    <a:pt x="3717" y="3066"/>
                    <a:pt x="3866" y="3066"/>
                  </a:cubicBezTo>
                  <a:cubicBezTo>
                    <a:pt x="3905" y="3066"/>
                    <a:pt x="3943" y="3056"/>
                    <a:pt x="3977" y="3035"/>
                  </a:cubicBezTo>
                  <a:cubicBezTo>
                    <a:pt x="4475" y="2728"/>
                    <a:pt x="5062" y="2589"/>
                    <a:pt x="5639" y="2530"/>
                  </a:cubicBezTo>
                  <a:cubicBezTo>
                    <a:pt x="5731" y="2521"/>
                    <a:pt x="5823" y="2515"/>
                    <a:pt x="5914" y="2515"/>
                  </a:cubicBezTo>
                  <a:cubicBezTo>
                    <a:pt x="6083" y="2515"/>
                    <a:pt x="6251" y="2533"/>
                    <a:pt x="6415" y="2576"/>
                  </a:cubicBezTo>
                  <a:cubicBezTo>
                    <a:pt x="6925" y="2704"/>
                    <a:pt x="6260" y="3380"/>
                    <a:pt x="6120" y="3604"/>
                  </a:cubicBezTo>
                  <a:cubicBezTo>
                    <a:pt x="6049" y="3722"/>
                    <a:pt x="6155" y="3874"/>
                    <a:pt x="6276" y="3874"/>
                  </a:cubicBezTo>
                  <a:cubicBezTo>
                    <a:pt x="6305" y="3874"/>
                    <a:pt x="6334" y="3865"/>
                    <a:pt x="6362" y="3846"/>
                  </a:cubicBezTo>
                  <a:cubicBezTo>
                    <a:pt x="6863" y="3506"/>
                    <a:pt x="7538" y="2494"/>
                    <a:pt x="6645" y="2160"/>
                  </a:cubicBezTo>
                  <a:cubicBezTo>
                    <a:pt x="6395" y="2067"/>
                    <a:pt x="6116" y="2026"/>
                    <a:pt x="5827" y="2026"/>
                  </a:cubicBezTo>
                  <a:cubicBezTo>
                    <a:pt x="5311" y="2026"/>
                    <a:pt x="4762" y="2156"/>
                    <a:pt x="4287" y="2350"/>
                  </a:cubicBezTo>
                  <a:cubicBezTo>
                    <a:pt x="4535" y="1638"/>
                    <a:pt x="4667" y="950"/>
                    <a:pt x="4433" y="177"/>
                  </a:cubicBezTo>
                  <a:cubicBezTo>
                    <a:pt x="4401" y="68"/>
                    <a:pt x="4304" y="1"/>
                    <a:pt x="4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8"/>
            <p:cNvSpPr/>
            <p:nvPr/>
          </p:nvSpPr>
          <p:spPr>
            <a:xfrm>
              <a:off x="5211525" y="4704675"/>
              <a:ext cx="207825" cy="66325"/>
            </a:xfrm>
            <a:custGeom>
              <a:rect b="b" l="l" r="r" t="t"/>
              <a:pathLst>
                <a:path extrusionOk="0" h="2653" w="8313">
                  <a:moveTo>
                    <a:pt x="5961" y="1"/>
                  </a:moveTo>
                  <a:cubicBezTo>
                    <a:pt x="5114" y="1"/>
                    <a:pt x="4373" y="381"/>
                    <a:pt x="4639" y="1228"/>
                  </a:cubicBezTo>
                  <a:cubicBezTo>
                    <a:pt x="4046" y="1048"/>
                    <a:pt x="3388" y="928"/>
                    <a:pt x="2750" y="928"/>
                  </a:cubicBezTo>
                  <a:cubicBezTo>
                    <a:pt x="1681" y="928"/>
                    <a:pt x="669" y="1266"/>
                    <a:pt x="122" y="2226"/>
                  </a:cubicBezTo>
                  <a:cubicBezTo>
                    <a:pt x="0" y="2440"/>
                    <a:pt x="180" y="2653"/>
                    <a:pt x="377" y="2653"/>
                  </a:cubicBezTo>
                  <a:cubicBezTo>
                    <a:pt x="443" y="2653"/>
                    <a:pt x="511" y="2629"/>
                    <a:pt x="570" y="2573"/>
                  </a:cubicBezTo>
                  <a:cubicBezTo>
                    <a:pt x="1287" y="1894"/>
                    <a:pt x="2132" y="1612"/>
                    <a:pt x="3007" y="1612"/>
                  </a:cubicBezTo>
                  <a:cubicBezTo>
                    <a:pt x="3739" y="1612"/>
                    <a:pt x="4492" y="1809"/>
                    <a:pt x="5210" y="2137"/>
                  </a:cubicBezTo>
                  <a:cubicBezTo>
                    <a:pt x="5266" y="2163"/>
                    <a:pt x="5321" y="2175"/>
                    <a:pt x="5372" y="2175"/>
                  </a:cubicBezTo>
                  <a:cubicBezTo>
                    <a:pt x="5638" y="2175"/>
                    <a:pt x="5814" y="1867"/>
                    <a:pt x="5611" y="1620"/>
                  </a:cubicBezTo>
                  <a:cubicBezTo>
                    <a:pt x="4958" y="833"/>
                    <a:pt x="5560" y="513"/>
                    <a:pt x="6223" y="513"/>
                  </a:cubicBezTo>
                  <a:cubicBezTo>
                    <a:pt x="6354" y="513"/>
                    <a:pt x="6487" y="525"/>
                    <a:pt x="6614" y="549"/>
                  </a:cubicBezTo>
                  <a:cubicBezTo>
                    <a:pt x="7272" y="675"/>
                    <a:pt x="7502" y="1151"/>
                    <a:pt x="7751" y="1705"/>
                  </a:cubicBezTo>
                  <a:cubicBezTo>
                    <a:pt x="7759" y="1721"/>
                    <a:pt x="7777" y="1729"/>
                    <a:pt x="7795" y="1729"/>
                  </a:cubicBezTo>
                  <a:cubicBezTo>
                    <a:pt x="7812" y="1729"/>
                    <a:pt x="7830" y="1721"/>
                    <a:pt x="7837" y="1705"/>
                  </a:cubicBezTo>
                  <a:cubicBezTo>
                    <a:pt x="8312" y="629"/>
                    <a:pt x="7049" y="1"/>
                    <a:pt x="59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8"/>
            <p:cNvSpPr/>
            <p:nvPr/>
          </p:nvSpPr>
          <p:spPr>
            <a:xfrm>
              <a:off x="2364300" y="4594575"/>
              <a:ext cx="111950" cy="79950"/>
            </a:xfrm>
            <a:custGeom>
              <a:rect b="b" l="l" r="r" t="t"/>
              <a:pathLst>
                <a:path extrusionOk="0" h="3198" w="4478">
                  <a:moveTo>
                    <a:pt x="1619" y="0"/>
                  </a:moveTo>
                  <a:cubicBezTo>
                    <a:pt x="1597" y="0"/>
                    <a:pt x="1576" y="3"/>
                    <a:pt x="1555" y="7"/>
                  </a:cubicBezTo>
                  <a:cubicBezTo>
                    <a:pt x="929" y="145"/>
                    <a:pt x="497" y="599"/>
                    <a:pt x="279" y="1187"/>
                  </a:cubicBezTo>
                  <a:cubicBezTo>
                    <a:pt x="179" y="1458"/>
                    <a:pt x="1" y="2125"/>
                    <a:pt x="397" y="2247"/>
                  </a:cubicBezTo>
                  <a:cubicBezTo>
                    <a:pt x="404" y="2250"/>
                    <a:pt x="411" y="2251"/>
                    <a:pt x="419" y="2251"/>
                  </a:cubicBezTo>
                  <a:cubicBezTo>
                    <a:pt x="447" y="2251"/>
                    <a:pt x="476" y="2234"/>
                    <a:pt x="491" y="2210"/>
                  </a:cubicBezTo>
                  <a:cubicBezTo>
                    <a:pt x="612" y="2004"/>
                    <a:pt x="609" y="1751"/>
                    <a:pt x="684" y="1524"/>
                  </a:cubicBezTo>
                  <a:cubicBezTo>
                    <a:pt x="808" y="1154"/>
                    <a:pt x="1050" y="824"/>
                    <a:pt x="1387" y="644"/>
                  </a:cubicBezTo>
                  <a:lnTo>
                    <a:pt x="1387" y="644"/>
                  </a:lnTo>
                  <a:cubicBezTo>
                    <a:pt x="1383" y="1025"/>
                    <a:pt x="1279" y="1391"/>
                    <a:pt x="1156" y="1756"/>
                  </a:cubicBezTo>
                  <a:cubicBezTo>
                    <a:pt x="1133" y="1824"/>
                    <a:pt x="1108" y="1892"/>
                    <a:pt x="1079" y="1960"/>
                  </a:cubicBezTo>
                  <a:cubicBezTo>
                    <a:pt x="976" y="2034"/>
                    <a:pt x="869" y="2096"/>
                    <a:pt x="755" y="2145"/>
                  </a:cubicBezTo>
                  <a:cubicBezTo>
                    <a:pt x="732" y="2153"/>
                    <a:pt x="731" y="2193"/>
                    <a:pt x="758" y="2193"/>
                  </a:cubicBezTo>
                  <a:cubicBezTo>
                    <a:pt x="760" y="2193"/>
                    <a:pt x="761" y="2193"/>
                    <a:pt x="763" y="2193"/>
                  </a:cubicBezTo>
                  <a:cubicBezTo>
                    <a:pt x="848" y="2184"/>
                    <a:pt x="928" y="2164"/>
                    <a:pt x="1003" y="2142"/>
                  </a:cubicBezTo>
                  <a:lnTo>
                    <a:pt x="1003" y="2142"/>
                  </a:lnTo>
                  <a:cubicBezTo>
                    <a:pt x="878" y="2429"/>
                    <a:pt x="755" y="2722"/>
                    <a:pt x="769" y="3031"/>
                  </a:cubicBezTo>
                  <a:cubicBezTo>
                    <a:pt x="773" y="3131"/>
                    <a:pt x="854" y="3197"/>
                    <a:pt x="940" y="3197"/>
                  </a:cubicBezTo>
                  <a:cubicBezTo>
                    <a:pt x="980" y="3197"/>
                    <a:pt x="1021" y="3183"/>
                    <a:pt x="1056" y="3150"/>
                  </a:cubicBezTo>
                  <a:cubicBezTo>
                    <a:pt x="1425" y="2799"/>
                    <a:pt x="1580" y="2190"/>
                    <a:pt x="1737" y="1721"/>
                  </a:cubicBezTo>
                  <a:cubicBezTo>
                    <a:pt x="1737" y="1718"/>
                    <a:pt x="1737" y="1717"/>
                    <a:pt x="1738" y="1715"/>
                  </a:cubicBezTo>
                  <a:cubicBezTo>
                    <a:pt x="1964" y="1526"/>
                    <a:pt x="2178" y="1314"/>
                    <a:pt x="2439" y="1139"/>
                  </a:cubicBezTo>
                  <a:cubicBezTo>
                    <a:pt x="2592" y="1035"/>
                    <a:pt x="2776" y="983"/>
                    <a:pt x="2960" y="983"/>
                  </a:cubicBezTo>
                  <a:cubicBezTo>
                    <a:pt x="3296" y="983"/>
                    <a:pt x="3629" y="1155"/>
                    <a:pt x="3756" y="1488"/>
                  </a:cubicBezTo>
                  <a:cubicBezTo>
                    <a:pt x="3940" y="1975"/>
                    <a:pt x="3487" y="2381"/>
                    <a:pt x="3369" y="2812"/>
                  </a:cubicBezTo>
                  <a:cubicBezTo>
                    <a:pt x="3336" y="2925"/>
                    <a:pt x="3429" y="3024"/>
                    <a:pt x="3533" y="3024"/>
                  </a:cubicBezTo>
                  <a:cubicBezTo>
                    <a:pt x="3561" y="3024"/>
                    <a:pt x="3589" y="3017"/>
                    <a:pt x="3615" y="3002"/>
                  </a:cubicBezTo>
                  <a:cubicBezTo>
                    <a:pt x="4477" y="2512"/>
                    <a:pt x="4414" y="1098"/>
                    <a:pt x="3506" y="712"/>
                  </a:cubicBezTo>
                  <a:cubicBezTo>
                    <a:pt x="3321" y="634"/>
                    <a:pt x="3153" y="600"/>
                    <a:pt x="2997" y="600"/>
                  </a:cubicBezTo>
                  <a:cubicBezTo>
                    <a:pt x="2542" y="600"/>
                    <a:pt x="2195" y="891"/>
                    <a:pt x="1859" y="1227"/>
                  </a:cubicBezTo>
                  <a:cubicBezTo>
                    <a:pt x="1924" y="889"/>
                    <a:pt x="1940" y="544"/>
                    <a:pt x="1887" y="195"/>
                  </a:cubicBezTo>
                  <a:cubicBezTo>
                    <a:pt x="1867" y="68"/>
                    <a:pt x="1737" y="0"/>
                    <a:pt x="16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8"/>
            <p:cNvSpPr/>
            <p:nvPr/>
          </p:nvSpPr>
          <p:spPr>
            <a:xfrm>
              <a:off x="1724850" y="4614700"/>
              <a:ext cx="125275" cy="52225"/>
            </a:xfrm>
            <a:custGeom>
              <a:rect b="b" l="l" r="r" t="t"/>
              <a:pathLst>
                <a:path extrusionOk="0" h="2089" w="5011">
                  <a:moveTo>
                    <a:pt x="721" y="0"/>
                  </a:moveTo>
                  <a:cubicBezTo>
                    <a:pt x="541" y="0"/>
                    <a:pt x="362" y="27"/>
                    <a:pt x="194" y="84"/>
                  </a:cubicBezTo>
                  <a:cubicBezTo>
                    <a:pt x="95" y="118"/>
                    <a:pt x="0" y="210"/>
                    <a:pt x="9" y="326"/>
                  </a:cubicBezTo>
                  <a:cubicBezTo>
                    <a:pt x="58" y="885"/>
                    <a:pt x="543" y="2088"/>
                    <a:pt x="1236" y="2088"/>
                  </a:cubicBezTo>
                  <a:cubicBezTo>
                    <a:pt x="1373" y="2088"/>
                    <a:pt x="1519" y="2041"/>
                    <a:pt x="1671" y="1931"/>
                  </a:cubicBezTo>
                  <a:cubicBezTo>
                    <a:pt x="1725" y="1894"/>
                    <a:pt x="1697" y="1823"/>
                    <a:pt x="1638" y="1823"/>
                  </a:cubicBezTo>
                  <a:cubicBezTo>
                    <a:pt x="1634" y="1823"/>
                    <a:pt x="1630" y="1823"/>
                    <a:pt x="1626" y="1824"/>
                  </a:cubicBezTo>
                  <a:cubicBezTo>
                    <a:pt x="1584" y="1830"/>
                    <a:pt x="1543" y="1833"/>
                    <a:pt x="1503" y="1833"/>
                  </a:cubicBezTo>
                  <a:cubicBezTo>
                    <a:pt x="887" y="1833"/>
                    <a:pt x="577" y="1108"/>
                    <a:pt x="520" y="535"/>
                  </a:cubicBezTo>
                  <a:cubicBezTo>
                    <a:pt x="565" y="531"/>
                    <a:pt x="610" y="528"/>
                    <a:pt x="654" y="528"/>
                  </a:cubicBezTo>
                  <a:cubicBezTo>
                    <a:pt x="993" y="528"/>
                    <a:pt x="1304" y="656"/>
                    <a:pt x="1581" y="887"/>
                  </a:cubicBezTo>
                  <a:cubicBezTo>
                    <a:pt x="1904" y="1158"/>
                    <a:pt x="2069" y="1553"/>
                    <a:pt x="2357" y="1855"/>
                  </a:cubicBezTo>
                  <a:cubicBezTo>
                    <a:pt x="2396" y="1897"/>
                    <a:pt x="2447" y="1915"/>
                    <a:pt x="2498" y="1915"/>
                  </a:cubicBezTo>
                  <a:cubicBezTo>
                    <a:pt x="2609" y="1915"/>
                    <a:pt x="2720" y="1830"/>
                    <a:pt x="2715" y="1706"/>
                  </a:cubicBezTo>
                  <a:cubicBezTo>
                    <a:pt x="2706" y="1492"/>
                    <a:pt x="2648" y="1291"/>
                    <a:pt x="2558" y="1107"/>
                  </a:cubicBezTo>
                  <a:cubicBezTo>
                    <a:pt x="2732" y="946"/>
                    <a:pt x="2907" y="815"/>
                    <a:pt x="3138" y="727"/>
                  </a:cubicBezTo>
                  <a:cubicBezTo>
                    <a:pt x="3290" y="668"/>
                    <a:pt x="3431" y="646"/>
                    <a:pt x="3567" y="646"/>
                  </a:cubicBezTo>
                  <a:cubicBezTo>
                    <a:pt x="3971" y="646"/>
                    <a:pt x="4321" y="847"/>
                    <a:pt x="4751" y="880"/>
                  </a:cubicBezTo>
                  <a:cubicBezTo>
                    <a:pt x="4755" y="880"/>
                    <a:pt x="4759" y="880"/>
                    <a:pt x="4763" y="880"/>
                  </a:cubicBezTo>
                  <a:cubicBezTo>
                    <a:pt x="4916" y="880"/>
                    <a:pt x="5010" y="689"/>
                    <a:pt x="4932" y="564"/>
                  </a:cubicBezTo>
                  <a:cubicBezTo>
                    <a:pt x="4714" y="206"/>
                    <a:pt x="4262" y="62"/>
                    <a:pt x="3815" y="62"/>
                  </a:cubicBezTo>
                  <a:cubicBezTo>
                    <a:pt x="3544" y="62"/>
                    <a:pt x="3276" y="115"/>
                    <a:pt x="3063" y="205"/>
                  </a:cubicBezTo>
                  <a:cubicBezTo>
                    <a:pt x="2866" y="288"/>
                    <a:pt x="2527" y="485"/>
                    <a:pt x="2301" y="727"/>
                  </a:cubicBezTo>
                  <a:cubicBezTo>
                    <a:pt x="1912" y="280"/>
                    <a:pt x="1304" y="0"/>
                    <a:pt x="7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8"/>
            <p:cNvSpPr/>
            <p:nvPr/>
          </p:nvSpPr>
          <p:spPr>
            <a:xfrm>
              <a:off x="996175" y="4604350"/>
              <a:ext cx="140550" cy="62300"/>
            </a:xfrm>
            <a:custGeom>
              <a:rect b="b" l="l" r="r" t="t"/>
              <a:pathLst>
                <a:path extrusionOk="0" h="2492" w="5622">
                  <a:moveTo>
                    <a:pt x="4631" y="0"/>
                  </a:moveTo>
                  <a:cubicBezTo>
                    <a:pt x="4483" y="0"/>
                    <a:pt x="4321" y="37"/>
                    <a:pt x="4147" y="120"/>
                  </a:cubicBezTo>
                  <a:cubicBezTo>
                    <a:pt x="3782" y="291"/>
                    <a:pt x="3517" y="631"/>
                    <a:pt x="3327" y="975"/>
                  </a:cubicBezTo>
                  <a:cubicBezTo>
                    <a:pt x="3306" y="1009"/>
                    <a:pt x="3281" y="1059"/>
                    <a:pt x="3254" y="1111"/>
                  </a:cubicBezTo>
                  <a:cubicBezTo>
                    <a:pt x="3032" y="932"/>
                    <a:pt x="2802" y="766"/>
                    <a:pt x="2595" y="609"/>
                  </a:cubicBezTo>
                  <a:cubicBezTo>
                    <a:pt x="2231" y="335"/>
                    <a:pt x="1872" y="173"/>
                    <a:pt x="1467" y="173"/>
                  </a:cubicBezTo>
                  <a:cubicBezTo>
                    <a:pt x="1316" y="173"/>
                    <a:pt x="1159" y="196"/>
                    <a:pt x="993" y="243"/>
                  </a:cubicBezTo>
                  <a:cubicBezTo>
                    <a:pt x="533" y="373"/>
                    <a:pt x="107" y="816"/>
                    <a:pt x="61" y="1301"/>
                  </a:cubicBezTo>
                  <a:cubicBezTo>
                    <a:pt x="1" y="1943"/>
                    <a:pt x="468" y="2301"/>
                    <a:pt x="1026" y="2483"/>
                  </a:cubicBezTo>
                  <a:cubicBezTo>
                    <a:pt x="1046" y="2489"/>
                    <a:pt x="1065" y="2492"/>
                    <a:pt x="1084" y="2492"/>
                  </a:cubicBezTo>
                  <a:cubicBezTo>
                    <a:pt x="1258" y="2492"/>
                    <a:pt x="1351" y="2222"/>
                    <a:pt x="1176" y="2129"/>
                  </a:cubicBezTo>
                  <a:cubicBezTo>
                    <a:pt x="734" y="1894"/>
                    <a:pt x="370" y="1484"/>
                    <a:pt x="756" y="1017"/>
                  </a:cubicBezTo>
                  <a:cubicBezTo>
                    <a:pt x="961" y="768"/>
                    <a:pt x="1266" y="648"/>
                    <a:pt x="1573" y="648"/>
                  </a:cubicBezTo>
                  <a:cubicBezTo>
                    <a:pt x="1729" y="648"/>
                    <a:pt x="1885" y="679"/>
                    <a:pt x="2029" y="740"/>
                  </a:cubicBezTo>
                  <a:cubicBezTo>
                    <a:pt x="2421" y="907"/>
                    <a:pt x="2775" y="1176"/>
                    <a:pt x="3115" y="1428"/>
                  </a:cubicBezTo>
                  <a:cubicBezTo>
                    <a:pt x="3036" y="1637"/>
                    <a:pt x="2997" y="1856"/>
                    <a:pt x="3094" y="1983"/>
                  </a:cubicBezTo>
                  <a:cubicBezTo>
                    <a:pt x="3108" y="2003"/>
                    <a:pt x="3131" y="2017"/>
                    <a:pt x="3154" y="2017"/>
                  </a:cubicBezTo>
                  <a:cubicBezTo>
                    <a:pt x="3165" y="2017"/>
                    <a:pt x="3176" y="2014"/>
                    <a:pt x="3186" y="2008"/>
                  </a:cubicBezTo>
                  <a:cubicBezTo>
                    <a:pt x="3298" y="1935"/>
                    <a:pt x="3349" y="1791"/>
                    <a:pt x="3399" y="1652"/>
                  </a:cubicBezTo>
                  <a:cubicBezTo>
                    <a:pt x="3585" y="1807"/>
                    <a:pt x="3781" y="1962"/>
                    <a:pt x="3994" y="2030"/>
                  </a:cubicBezTo>
                  <a:cubicBezTo>
                    <a:pt x="4004" y="2034"/>
                    <a:pt x="4013" y="2035"/>
                    <a:pt x="4022" y="2035"/>
                  </a:cubicBezTo>
                  <a:cubicBezTo>
                    <a:pt x="4091" y="2035"/>
                    <a:pt x="4117" y="1944"/>
                    <a:pt x="4075" y="1891"/>
                  </a:cubicBezTo>
                  <a:cubicBezTo>
                    <a:pt x="3927" y="1705"/>
                    <a:pt x="3747" y="1528"/>
                    <a:pt x="3554" y="1357"/>
                  </a:cubicBezTo>
                  <a:cubicBezTo>
                    <a:pt x="3697" y="1144"/>
                    <a:pt x="3879" y="961"/>
                    <a:pt x="4068" y="786"/>
                  </a:cubicBezTo>
                  <a:cubicBezTo>
                    <a:pt x="4210" y="653"/>
                    <a:pt x="4419" y="508"/>
                    <a:pt x="4626" y="508"/>
                  </a:cubicBezTo>
                  <a:cubicBezTo>
                    <a:pt x="4654" y="508"/>
                    <a:pt x="4683" y="511"/>
                    <a:pt x="4711" y="516"/>
                  </a:cubicBezTo>
                  <a:cubicBezTo>
                    <a:pt x="4987" y="575"/>
                    <a:pt x="5111" y="1097"/>
                    <a:pt x="5187" y="1316"/>
                  </a:cubicBezTo>
                  <a:cubicBezTo>
                    <a:pt x="5222" y="1419"/>
                    <a:pt x="5316" y="1469"/>
                    <a:pt x="5407" y="1469"/>
                  </a:cubicBezTo>
                  <a:cubicBezTo>
                    <a:pt x="5517" y="1469"/>
                    <a:pt x="5622" y="1398"/>
                    <a:pt x="5615" y="1257"/>
                  </a:cubicBezTo>
                  <a:cubicBezTo>
                    <a:pt x="5587" y="593"/>
                    <a:pt x="5221" y="0"/>
                    <a:pt x="46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8"/>
            <p:cNvSpPr/>
            <p:nvPr/>
          </p:nvSpPr>
          <p:spPr>
            <a:xfrm>
              <a:off x="811100" y="4647800"/>
              <a:ext cx="54700" cy="44975"/>
            </a:xfrm>
            <a:custGeom>
              <a:rect b="b" l="l" r="r" t="t"/>
              <a:pathLst>
                <a:path extrusionOk="0" h="1799" w="2188">
                  <a:moveTo>
                    <a:pt x="1153" y="0"/>
                  </a:moveTo>
                  <a:cubicBezTo>
                    <a:pt x="964" y="0"/>
                    <a:pt x="768" y="53"/>
                    <a:pt x="584" y="170"/>
                  </a:cubicBezTo>
                  <a:cubicBezTo>
                    <a:pt x="317" y="341"/>
                    <a:pt x="112" y="628"/>
                    <a:pt x="60" y="941"/>
                  </a:cubicBezTo>
                  <a:cubicBezTo>
                    <a:pt x="1" y="1289"/>
                    <a:pt x="249" y="1611"/>
                    <a:pt x="521" y="1794"/>
                  </a:cubicBezTo>
                  <a:cubicBezTo>
                    <a:pt x="526" y="1797"/>
                    <a:pt x="531" y="1799"/>
                    <a:pt x="536" y="1799"/>
                  </a:cubicBezTo>
                  <a:cubicBezTo>
                    <a:pt x="559" y="1799"/>
                    <a:pt x="580" y="1770"/>
                    <a:pt x="566" y="1749"/>
                  </a:cubicBezTo>
                  <a:cubicBezTo>
                    <a:pt x="320" y="1343"/>
                    <a:pt x="410" y="837"/>
                    <a:pt x="834" y="598"/>
                  </a:cubicBezTo>
                  <a:cubicBezTo>
                    <a:pt x="931" y="543"/>
                    <a:pt x="1017" y="519"/>
                    <a:pt x="1094" y="519"/>
                  </a:cubicBezTo>
                  <a:cubicBezTo>
                    <a:pt x="1405" y="519"/>
                    <a:pt x="1564" y="914"/>
                    <a:pt x="1708" y="1197"/>
                  </a:cubicBezTo>
                  <a:cubicBezTo>
                    <a:pt x="1751" y="1282"/>
                    <a:pt x="1824" y="1318"/>
                    <a:pt x="1899" y="1318"/>
                  </a:cubicBezTo>
                  <a:cubicBezTo>
                    <a:pt x="2024" y="1318"/>
                    <a:pt x="2155" y="1217"/>
                    <a:pt x="2162" y="1074"/>
                  </a:cubicBezTo>
                  <a:cubicBezTo>
                    <a:pt x="2188" y="440"/>
                    <a:pt x="1698" y="0"/>
                    <a:pt x="11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8"/>
            <p:cNvSpPr/>
            <p:nvPr/>
          </p:nvSpPr>
          <p:spPr>
            <a:xfrm>
              <a:off x="667875" y="4584225"/>
              <a:ext cx="123850" cy="102050"/>
            </a:xfrm>
            <a:custGeom>
              <a:rect b="b" l="l" r="r" t="t"/>
              <a:pathLst>
                <a:path extrusionOk="0" h="4082" w="4954">
                  <a:moveTo>
                    <a:pt x="4020" y="0"/>
                  </a:moveTo>
                  <a:cubicBezTo>
                    <a:pt x="3832" y="0"/>
                    <a:pt x="3647" y="35"/>
                    <a:pt x="3499" y="95"/>
                  </a:cubicBezTo>
                  <a:cubicBezTo>
                    <a:pt x="3083" y="263"/>
                    <a:pt x="2794" y="615"/>
                    <a:pt x="2600" y="1010"/>
                  </a:cubicBezTo>
                  <a:cubicBezTo>
                    <a:pt x="2417" y="1383"/>
                    <a:pt x="2328" y="1792"/>
                    <a:pt x="2292" y="2205"/>
                  </a:cubicBezTo>
                  <a:cubicBezTo>
                    <a:pt x="2287" y="2264"/>
                    <a:pt x="2304" y="2397"/>
                    <a:pt x="2343" y="2525"/>
                  </a:cubicBezTo>
                  <a:cubicBezTo>
                    <a:pt x="2038" y="2339"/>
                    <a:pt x="1686" y="2231"/>
                    <a:pt x="1326" y="2231"/>
                  </a:cubicBezTo>
                  <a:cubicBezTo>
                    <a:pt x="1176" y="2231"/>
                    <a:pt x="1025" y="2250"/>
                    <a:pt x="876" y="2289"/>
                  </a:cubicBezTo>
                  <a:cubicBezTo>
                    <a:pt x="512" y="2386"/>
                    <a:pt x="103" y="2661"/>
                    <a:pt x="58" y="3067"/>
                  </a:cubicBezTo>
                  <a:cubicBezTo>
                    <a:pt x="0" y="3549"/>
                    <a:pt x="457" y="3867"/>
                    <a:pt x="858" y="4004"/>
                  </a:cubicBezTo>
                  <a:cubicBezTo>
                    <a:pt x="883" y="4013"/>
                    <a:pt x="907" y="4017"/>
                    <a:pt x="929" y="4017"/>
                  </a:cubicBezTo>
                  <a:cubicBezTo>
                    <a:pt x="1123" y="4017"/>
                    <a:pt x="1208" y="3719"/>
                    <a:pt x="1026" y="3605"/>
                  </a:cubicBezTo>
                  <a:cubicBezTo>
                    <a:pt x="847" y="3493"/>
                    <a:pt x="568" y="3348"/>
                    <a:pt x="628" y="3105"/>
                  </a:cubicBezTo>
                  <a:cubicBezTo>
                    <a:pt x="684" y="2885"/>
                    <a:pt x="999" y="2779"/>
                    <a:pt x="1186" y="2732"/>
                  </a:cubicBezTo>
                  <a:cubicBezTo>
                    <a:pt x="1281" y="2709"/>
                    <a:pt x="1377" y="2697"/>
                    <a:pt x="1473" y="2697"/>
                  </a:cubicBezTo>
                  <a:cubicBezTo>
                    <a:pt x="1705" y="2697"/>
                    <a:pt x="1937" y="2762"/>
                    <a:pt x="2144" y="2866"/>
                  </a:cubicBezTo>
                  <a:cubicBezTo>
                    <a:pt x="2632" y="3118"/>
                    <a:pt x="2795" y="3587"/>
                    <a:pt x="3060" y="4027"/>
                  </a:cubicBezTo>
                  <a:cubicBezTo>
                    <a:pt x="3082" y="4064"/>
                    <a:pt x="3123" y="4082"/>
                    <a:pt x="3163" y="4082"/>
                  </a:cubicBezTo>
                  <a:cubicBezTo>
                    <a:pt x="3225" y="4082"/>
                    <a:pt x="3286" y="4041"/>
                    <a:pt x="3279" y="3968"/>
                  </a:cubicBezTo>
                  <a:cubicBezTo>
                    <a:pt x="3234" y="3513"/>
                    <a:pt x="3015" y="3111"/>
                    <a:pt x="2700" y="2805"/>
                  </a:cubicBezTo>
                  <a:cubicBezTo>
                    <a:pt x="2857" y="2699"/>
                    <a:pt x="2882" y="2540"/>
                    <a:pt x="2933" y="2368"/>
                  </a:cubicBezTo>
                  <a:cubicBezTo>
                    <a:pt x="3016" y="2087"/>
                    <a:pt x="3031" y="1798"/>
                    <a:pt x="3140" y="1517"/>
                  </a:cubicBezTo>
                  <a:cubicBezTo>
                    <a:pt x="3242" y="1255"/>
                    <a:pt x="3415" y="999"/>
                    <a:pt x="3651" y="851"/>
                  </a:cubicBezTo>
                  <a:cubicBezTo>
                    <a:pt x="3750" y="788"/>
                    <a:pt x="3847" y="768"/>
                    <a:pt x="3943" y="768"/>
                  </a:cubicBezTo>
                  <a:cubicBezTo>
                    <a:pt x="4118" y="768"/>
                    <a:pt x="4293" y="836"/>
                    <a:pt x="4476" y="836"/>
                  </a:cubicBezTo>
                  <a:cubicBezTo>
                    <a:pt x="4498" y="836"/>
                    <a:pt x="4520" y="835"/>
                    <a:pt x="4542" y="833"/>
                  </a:cubicBezTo>
                  <a:cubicBezTo>
                    <a:pt x="4827" y="806"/>
                    <a:pt x="4954" y="512"/>
                    <a:pt x="4769" y="288"/>
                  </a:cubicBezTo>
                  <a:cubicBezTo>
                    <a:pt x="4600" y="83"/>
                    <a:pt x="4307" y="0"/>
                    <a:pt x="40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8"/>
            <p:cNvSpPr/>
            <p:nvPr/>
          </p:nvSpPr>
          <p:spPr>
            <a:xfrm>
              <a:off x="4423750" y="4621350"/>
              <a:ext cx="156275" cy="85100"/>
            </a:xfrm>
            <a:custGeom>
              <a:rect b="b" l="l" r="r" t="t"/>
              <a:pathLst>
                <a:path extrusionOk="0" h="3404" w="6251">
                  <a:moveTo>
                    <a:pt x="3904" y="0"/>
                  </a:moveTo>
                  <a:cubicBezTo>
                    <a:pt x="3898" y="0"/>
                    <a:pt x="3891" y="1"/>
                    <a:pt x="3885" y="1"/>
                  </a:cubicBezTo>
                  <a:cubicBezTo>
                    <a:pt x="3033" y="77"/>
                    <a:pt x="2632" y="682"/>
                    <a:pt x="2401" y="1403"/>
                  </a:cubicBezTo>
                  <a:cubicBezTo>
                    <a:pt x="2121" y="1082"/>
                    <a:pt x="1771" y="844"/>
                    <a:pt x="1378" y="844"/>
                  </a:cubicBezTo>
                  <a:cubicBezTo>
                    <a:pt x="1194" y="844"/>
                    <a:pt x="1000" y="896"/>
                    <a:pt x="799" y="1018"/>
                  </a:cubicBezTo>
                  <a:cubicBezTo>
                    <a:pt x="1" y="1500"/>
                    <a:pt x="217" y="2613"/>
                    <a:pt x="624" y="3259"/>
                  </a:cubicBezTo>
                  <a:cubicBezTo>
                    <a:pt x="661" y="3318"/>
                    <a:pt x="715" y="3343"/>
                    <a:pt x="769" y="3343"/>
                  </a:cubicBezTo>
                  <a:cubicBezTo>
                    <a:pt x="888" y="3343"/>
                    <a:pt x="1005" y="3220"/>
                    <a:pt x="928" y="3081"/>
                  </a:cubicBezTo>
                  <a:cubicBezTo>
                    <a:pt x="675" y="2621"/>
                    <a:pt x="560" y="2155"/>
                    <a:pt x="819" y="1666"/>
                  </a:cubicBezTo>
                  <a:cubicBezTo>
                    <a:pt x="949" y="1422"/>
                    <a:pt x="1116" y="1328"/>
                    <a:pt x="1292" y="1328"/>
                  </a:cubicBezTo>
                  <a:cubicBezTo>
                    <a:pt x="1676" y="1328"/>
                    <a:pt x="2104" y="1775"/>
                    <a:pt x="2294" y="2082"/>
                  </a:cubicBezTo>
                  <a:cubicBezTo>
                    <a:pt x="2341" y="2160"/>
                    <a:pt x="2427" y="2199"/>
                    <a:pt x="2512" y="2199"/>
                  </a:cubicBezTo>
                  <a:cubicBezTo>
                    <a:pt x="2614" y="2199"/>
                    <a:pt x="2714" y="2142"/>
                    <a:pt x="2740" y="2023"/>
                  </a:cubicBezTo>
                  <a:cubicBezTo>
                    <a:pt x="2868" y="1423"/>
                    <a:pt x="3041" y="689"/>
                    <a:pt x="3699" y="506"/>
                  </a:cubicBezTo>
                  <a:cubicBezTo>
                    <a:pt x="3777" y="910"/>
                    <a:pt x="3916" y="1323"/>
                    <a:pt x="3844" y="1727"/>
                  </a:cubicBezTo>
                  <a:cubicBezTo>
                    <a:pt x="3818" y="1877"/>
                    <a:pt x="3936" y="2013"/>
                    <a:pt x="4066" y="2013"/>
                  </a:cubicBezTo>
                  <a:cubicBezTo>
                    <a:pt x="4117" y="2013"/>
                    <a:pt x="4169" y="1993"/>
                    <a:pt x="4216" y="1945"/>
                  </a:cubicBezTo>
                  <a:cubicBezTo>
                    <a:pt x="4380" y="1775"/>
                    <a:pt x="4772" y="1348"/>
                    <a:pt x="5120" y="1348"/>
                  </a:cubicBezTo>
                  <a:cubicBezTo>
                    <a:pt x="5245" y="1348"/>
                    <a:pt x="5365" y="1403"/>
                    <a:pt x="5467" y="1545"/>
                  </a:cubicBezTo>
                  <a:cubicBezTo>
                    <a:pt x="5799" y="2011"/>
                    <a:pt x="5219" y="2702"/>
                    <a:pt x="4933" y="3009"/>
                  </a:cubicBezTo>
                  <a:cubicBezTo>
                    <a:pt x="4781" y="3174"/>
                    <a:pt x="4937" y="3403"/>
                    <a:pt x="5105" y="3403"/>
                  </a:cubicBezTo>
                  <a:cubicBezTo>
                    <a:pt x="5157" y="3403"/>
                    <a:pt x="5210" y="3382"/>
                    <a:pt x="5255" y="3330"/>
                  </a:cubicBezTo>
                  <a:cubicBezTo>
                    <a:pt x="5746" y="2772"/>
                    <a:pt x="6250" y="1928"/>
                    <a:pt x="5754" y="1214"/>
                  </a:cubicBezTo>
                  <a:cubicBezTo>
                    <a:pt x="5600" y="994"/>
                    <a:pt x="5405" y="910"/>
                    <a:pt x="5196" y="910"/>
                  </a:cubicBezTo>
                  <a:cubicBezTo>
                    <a:pt x="4893" y="910"/>
                    <a:pt x="4562" y="1088"/>
                    <a:pt x="4290" y="1290"/>
                  </a:cubicBezTo>
                  <a:cubicBezTo>
                    <a:pt x="4254" y="945"/>
                    <a:pt x="4152" y="614"/>
                    <a:pt x="4116" y="231"/>
                  </a:cubicBezTo>
                  <a:cubicBezTo>
                    <a:pt x="4105" y="120"/>
                    <a:pt x="4026" y="0"/>
                    <a:pt x="39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8"/>
            <p:cNvSpPr/>
            <p:nvPr/>
          </p:nvSpPr>
          <p:spPr>
            <a:xfrm>
              <a:off x="5098575" y="4618550"/>
              <a:ext cx="131300" cy="70450"/>
            </a:xfrm>
            <a:custGeom>
              <a:rect b="b" l="l" r="r" t="t"/>
              <a:pathLst>
                <a:path extrusionOk="0" h="2818" w="5252">
                  <a:moveTo>
                    <a:pt x="3403" y="0"/>
                  </a:moveTo>
                  <a:cubicBezTo>
                    <a:pt x="2858" y="0"/>
                    <a:pt x="2495" y="458"/>
                    <a:pt x="2393" y="963"/>
                  </a:cubicBezTo>
                  <a:cubicBezTo>
                    <a:pt x="2252" y="773"/>
                    <a:pt x="2078" y="606"/>
                    <a:pt x="1895" y="502"/>
                  </a:cubicBezTo>
                  <a:cubicBezTo>
                    <a:pt x="1717" y="400"/>
                    <a:pt x="1523" y="353"/>
                    <a:pt x="1329" y="353"/>
                  </a:cubicBezTo>
                  <a:cubicBezTo>
                    <a:pt x="1146" y="353"/>
                    <a:pt x="963" y="394"/>
                    <a:pt x="790" y="467"/>
                  </a:cubicBezTo>
                  <a:cubicBezTo>
                    <a:pt x="466" y="605"/>
                    <a:pt x="203" y="906"/>
                    <a:pt x="111" y="1243"/>
                  </a:cubicBezTo>
                  <a:cubicBezTo>
                    <a:pt x="0" y="1648"/>
                    <a:pt x="207" y="2066"/>
                    <a:pt x="521" y="2317"/>
                  </a:cubicBezTo>
                  <a:cubicBezTo>
                    <a:pt x="993" y="2694"/>
                    <a:pt x="1584" y="2817"/>
                    <a:pt x="2174" y="2817"/>
                  </a:cubicBezTo>
                  <a:cubicBezTo>
                    <a:pt x="2209" y="2817"/>
                    <a:pt x="2244" y="2817"/>
                    <a:pt x="2279" y="2816"/>
                  </a:cubicBezTo>
                  <a:cubicBezTo>
                    <a:pt x="2529" y="2811"/>
                    <a:pt x="2599" y="2426"/>
                    <a:pt x="2340" y="2370"/>
                  </a:cubicBezTo>
                  <a:cubicBezTo>
                    <a:pt x="1994" y="2297"/>
                    <a:pt x="1637" y="2214"/>
                    <a:pt x="1304" y="2096"/>
                  </a:cubicBezTo>
                  <a:cubicBezTo>
                    <a:pt x="1201" y="2060"/>
                    <a:pt x="1115" y="2019"/>
                    <a:pt x="1004" y="1954"/>
                  </a:cubicBezTo>
                  <a:cubicBezTo>
                    <a:pt x="987" y="1944"/>
                    <a:pt x="904" y="1887"/>
                    <a:pt x="902" y="1887"/>
                  </a:cubicBezTo>
                  <a:lnTo>
                    <a:pt x="902" y="1887"/>
                  </a:lnTo>
                  <a:cubicBezTo>
                    <a:pt x="902" y="1887"/>
                    <a:pt x="902" y="1887"/>
                    <a:pt x="902" y="1887"/>
                  </a:cubicBezTo>
                  <a:lnTo>
                    <a:pt x="902" y="1887"/>
                  </a:lnTo>
                  <a:cubicBezTo>
                    <a:pt x="862" y="1855"/>
                    <a:pt x="825" y="1819"/>
                    <a:pt x="790" y="1780"/>
                  </a:cubicBezTo>
                  <a:cubicBezTo>
                    <a:pt x="779" y="1771"/>
                    <a:pt x="772" y="1762"/>
                    <a:pt x="763" y="1750"/>
                  </a:cubicBezTo>
                  <a:cubicBezTo>
                    <a:pt x="756" y="1742"/>
                    <a:pt x="744" y="1726"/>
                    <a:pt x="740" y="1719"/>
                  </a:cubicBezTo>
                  <a:cubicBezTo>
                    <a:pt x="723" y="1694"/>
                    <a:pt x="708" y="1665"/>
                    <a:pt x="693" y="1636"/>
                  </a:cubicBezTo>
                  <a:cubicBezTo>
                    <a:pt x="691" y="1627"/>
                    <a:pt x="669" y="1574"/>
                    <a:pt x="664" y="1559"/>
                  </a:cubicBezTo>
                  <a:cubicBezTo>
                    <a:pt x="661" y="1543"/>
                    <a:pt x="657" y="1527"/>
                    <a:pt x="654" y="1511"/>
                  </a:cubicBezTo>
                  <a:lnTo>
                    <a:pt x="654" y="1493"/>
                  </a:lnTo>
                  <a:cubicBezTo>
                    <a:pt x="651" y="1458"/>
                    <a:pt x="654" y="1423"/>
                    <a:pt x="655" y="1387"/>
                  </a:cubicBezTo>
                  <a:lnTo>
                    <a:pt x="655" y="1361"/>
                  </a:lnTo>
                  <a:cubicBezTo>
                    <a:pt x="657" y="1356"/>
                    <a:pt x="657" y="1353"/>
                    <a:pt x="661" y="1340"/>
                  </a:cubicBezTo>
                  <a:cubicBezTo>
                    <a:pt x="669" y="1307"/>
                    <a:pt x="678" y="1272"/>
                    <a:pt x="688" y="1239"/>
                  </a:cubicBezTo>
                  <a:cubicBezTo>
                    <a:pt x="691" y="1234"/>
                    <a:pt x="693" y="1228"/>
                    <a:pt x="694" y="1223"/>
                  </a:cubicBezTo>
                  <a:cubicBezTo>
                    <a:pt x="702" y="1205"/>
                    <a:pt x="711" y="1189"/>
                    <a:pt x="719" y="1172"/>
                  </a:cubicBezTo>
                  <a:cubicBezTo>
                    <a:pt x="737" y="1140"/>
                    <a:pt x="756" y="1110"/>
                    <a:pt x="776" y="1080"/>
                  </a:cubicBezTo>
                  <a:cubicBezTo>
                    <a:pt x="778" y="1075"/>
                    <a:pt x="778" y="1077"/>
                    <a:pt x="779" y="1074"/>
                  </a:cubicBezTo>
                  <a:lnTo>
                    <a:pt x="782" y="1072"/>
                  </a:lnTo>
                  <a:cubicBezTo>
                    <a:pt x="793" y="1057"/>
                    <a:pt x="806" y="1043"/>
                    <a:pt x="817" y="1028"/>
                  </a:cubicBezTo>
                  <a:cubicBezTo>
                    <a:pt x="885" y="953"/>
                    <a:pt x="926" y="924"/>
                    <a:pt x="971" y="894"/>
                  </a:cubicBezTo>
                  <a:cubicBezTo>
                    <a:pt x="1003" y="872"/>
                    <a:pt x="1036" y="854"/>
                    <a:pt x="1071" y="835"/>
                  </a:cubicBezTo>
                  <a:cubicBezTo>
                    <a:pt x="1082" y="829"/>
                    <a:pt x="1095" y="824"/>
                    <a:pt x="1107" y="818"/>
                  </a:cubicBezTo>
                  <a:cubicBezTo>
                    <a:pt x="1109" y="818"/>
                    <a:pt x="1138" y="804"/>
                    <a:pt x="1141" y="804"/>
                  </a:cubicBezTo>
                  <a:cubicBezTo>
                    <a:pt x="1221" y="774"/>
                    <a:pt x="1313" y="758"/>
                    <a:pt x="1354" y="755"/>
                  </a:cubicBezTo>
                  <a:cubicBezTo>
                    <a:pt x="1376" y="753"/>
                    <a:pt x="1398" y="752"/>
                    <a:pt x="1419" y="752"/>
                  </a:cubicBezTo>
                  <a:cubicBezTo>
                    <a:pt x="1782" y="752"/>
                    <a:pt x="2092" y="1009"/>
                    <a:pt x="2304" y="1319"/>
                  </a:cubicBezTo>
                  <a:cubicBezTo>
                    <a:pt x="2329" y="1359"/>
                    <a:pt x="2351" y="1400"/>
                    <a:pt x="2373" y="1440"/>
                  </a:cubicBezTo>
                  <a:cubicBezTo>
                    <a:pt x="2393" y="1568"/>
                    <a:pt x="2426" y="1694"/>
                    <a:pt x="2485" y="1807"/>
                  </a:cubicBezTo>
                  <a:cubicBezTo>
                    <a:pt x="2514" y="1862"/>
                    <a:pt x="2561" y="1885"/>
                    <a:pt x="2610" y="1885"/>
                  </a:cubicBezTo>
                  <a:cubicBezTo>
                    <a:pt x="2679" y="1885"/>
                    <a:pt x="2751" y="1838"/>
                    <a:pt x="2776" y="1769"/>
                  </a:cubicBezTo>
                  <a:cubicBezTo>
                    <a:pt x="2914" y="1397"/>
                    <a:pt x="2919" y="630"/>
                    <a:pt x="3443" y="630"/>
                  </a:cubicBezTo>
                  <a:cubicBezTo>
                    <a:pt x="3481" y="630"/>
                    <a:pt x="3522" y="634"/>
                    <a:pt x="3567" y="643"/>
                  </a:cubicBezTo>
                  <a:cubicBezTo>
                    <a:pt x="4303" y="788"/>
                    <a:pt x="4306" y="1606"/>
                    <a:pt x="4695" y="2072"/>
                  </a:cubicBezTo>
                  <a:cubicBezTo>
                    <a:pt x="4738" y="2123"/>
                    <a:pt x="4794" y="2145"/>
                    <a:pt x="4852" y="2145"/>
                  </a:cubicBezTo>
                  <a:cubicBezTo>
                    <a:pt x="4959" y="2145"/>
                    <a:pt x="5070" y="2069"/>
                    <a:pt x="5103" y="1963"/>
                  </a:cubicBezTo>
                  <a:cubicBezTo>
                    <a:pt x="5251" y="1485"/>
                    <a:pt x="4882" y="925"/>
                    <a:pt x="4586" y="572"/>
                  </a:cubicBezTo>
                  <a:cubicBezTo>
                    <a:pt x="4321" y="251"/>
                    <a:pt x="3937" y="54"/>
                    <a:pt x="3523" y="7"/>
                  </a:cubicBezTo>
                  <a:cubicBezTo>
                    <a:pt x="3482" y="3"/>
                    <a:pt x="3442" y="0"/>
                    <a:pt x="3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8"/>
            <p:cNvSpPr/>
            <p:nvPr/>
          </p:nvSpPr>
          <p:spPr>
            <a:xfrm>
              <a:off x="5484400" y="4621350"/>
              <a:ext cx="145850" cy="79200"/>
            </a:xfrm>
            <a:custGeom>
              <a:rect b="b" l="l" r="r" t="t"/>
              <a:pathLst>
                <a:path extrusionOk="0" h="3168" w="5834">
                  <a:moveTo>
                    <a:pt x="3963" y="1"/>
                  </a:moveTo>
                  <a:cubicBezTo>
                    <a:pt x="3958" y="1"/>
                    <a:pt x="3954" y="1"/>
                    <a:pt x="3949" y="1"/>
                  </a:cubicBezTo>
                  <a:cubicBezTo>
                    <a:pt x="3317" y="42"/>
                    <a:pt x="2836" y="367"/>
                    <a:pt x="2464" y="869"/>
                  </a:cubicBezTo>
                  <a:cubicBezTo>
                    <a:pt x="2414" y="934"/>
                    <a:pt x="2344" y="1074"/>
                    <a:pt x="2296" y="1225"/>
                  </a:cubicBezTo>
                  <a:cubicBezTo>
                    <a:pt x="2252" y="1055"/>
                    <a:pt x="2178" y="900"/>
                    <a:pt x="2066" y="786"/>
                  </a:cubicBezTo>
                  <a:cubicBezTo>
                    <a:pt x="1934" y="651"/>
                    <a:pt x="1757" y="596"/>
                    <a:pt x="1576" y="596"/>
                  </a:cubicBezTo>
                  <a:cubicBezTo>
                    <a:pt x="1454" y="596"/>
                    <a:pt x="1330" y="621"/>
                    <a:pt x="1218" y="662"/>
                  </a:cubicBezTo>
                  <a:cubicBezTo>
                    <a:pt x="622" y="885"/>
                    <a:pt x="0" y="1629"/>
                    <a:pt x="241" y="2299"/>
                  </a:cubicBezTo>
                  <a:cubicBezTo>
                    <a:pt x="449" y="2879"/>
                    <a:pt x="1099" y="3068"/>
                    <a:pt x="1686" y="3068"/>
                  </a:cubicBezTo>
                  <a:cubicBezTo>
                    <a:pt x="1833" y="3068"/>
                    <a:pt x="1977" y="3056"/>
                    <a:pt x="2109" y="3035"/>
                  </a:cubicBezTo>
                  <a:cubicBezTo>
                    <a:pt x="2317" y="3003"/>
                    <a:pt x="2317" y="2648"/>
                    <a:pt x="2109" y="2613"/>
                  </a:cubicBezTo>
                  <a:cubicBezTo>
                    <a:pt x="1803" y="2565"/>
                    <a:pt x="1511" y="2519"/>
                    <a:pt x="1212" y="2444"/>
                  </a:cubicBezTo>
                  <a:cubicBezTo>
                    <a:pt x="1085" y="2412"/>
                    <a:pt x="1051" y="2398"/>
                    <a:pt x="962" y="2353"/>
                  </a:cubicBezTo>
                  <a:cubicBezTo>
                    <a:pt x="923" y="2332"/>
                    <a:pt x="886" y="2309"/>
                    <a:pt x="850" y="2284"/>
                  </a:cubicBezTo>
                  <a:lnTo>
                    <a:pt x="850" y="2284"/>
                  </a:lnTo>
                  <a:cubicBezTo>
                    <a:pt x="859" y="2289"/>
                    <a:pt x="863" y="2292"/>
                    <a:pt x="864" y="2292"/>
                  </a:cubicBezTo>
                  <a:cubicBezTo>
                    <a:pt x="869" y="2292"/>
                    <a:pt x="800" y="2236"/>
                    <a:pt x="787" y="2220"/>
                  </a:cubicBezTo>
                  <a:cubicBezTo>
                    <a:pt x="782" y="2217"/>
                    <a:pt x="775" y="2208"/>
                    <a:pt x="770" y="2200"/>
                  </a:cubicBezTo>
                  <a:cubicBezTo>
                    <a:pt x="764" y="2190"/>
                    <a:pt x="756" y="2181"/>
                    <a:pt x="750" y="2173"/>
                  </a:cubicBezTo>
                  <a:cubicBezTo>
                    <a:pt x="743" y="2163"/>
                    <a:pt x="726" y="2125"/>
                    <a:pt x="719" y="2110"/>
                  </a:cubicBezTo>
                  <a:cubicBezTo>
                    <a:pt x="710" y="2082"/>
                    <a:pt x="702" y="2057"/>
                    <a:pt x="696" y="2029"/>
                  </a:cubicBezTo>
                  <a:cubicBezTo>
                    <a:pt x="696" y="2028"/>
                    <a:pt x="694" y="2022"/>
                    <a:pt x="694" y="2019"/>
                  </a:cubicBezTo>
                  <a:cubicBezTo>
                    <a:pt x="691" y="1999"/>
                    <a:pt x="691" y="1981"/>
                    <a:pt x="690" y="1963"/>
                  </a:cubicBezTo>
                  <a:cubicBezTo>
                    <a:pt x="690" y="1937"/>
                    <a:pt x="691" y="1910"/>
                    <a:pt x="694" y="1884"/>
                  </a:cubicBezTo>
                  <a:cubicBezTo>
                    <a:pt x="696" y="1878"/>
                    <a:pt x="706" y="1819"/>
                    <a:pt x="710" y="1807"/>
                  </a:cubicBezTo>
                  <a:cubicBezTo>
                    <a:pt x="719" y="1772"/>
                    <a:pt x="729" y="1736"/>
                    <a:pt x="741" y="1704"/>
                  </a:cubicBezTo>
                  <a:cubicBezTo>
                    <a:pt x="743" y="1701"/>
                    <a:pt x="747" y="1691"/>
                    <a:pt x="750" y="1682"/>
                  </a:cubicBezTo>
                  <a:cubicBezTo>
                    <a:pt x="758" y="1663"/>
                    <a:pt x="767" y="1644"/>
                    <a:pt x="778" y="1626"/>
                  </a:cubicBezTo>
                  <a:cubicBezTo>
                    <a:pt x="914" y="1350"/>
                    <a:pt x="1110" y="1160"/>
                    <a:pt x="1386" y="1018"/>
                  </a:cubicBezTo>
                  <a:cubicBezTo>
                    <a:pt x="1463" y="978"/>
                    <a:pt x="1555" y="950"/>
                    <a:pt x="1655" y="950"/>
                  </a:cubicBezTo>
                  <a:cubicBezTo>
                    <a:pt x="1671" y="950"/>
                    <a:pt x="1687" y="951"/>
                    <a:pt x="1703" y="953"/>
                  </a:cubicBezTo>
                  <a:cubicBezTo>
                    <a:pt x="1711" y="954"/>
                    <a:pt x="1756" y="963"/>
                    <a:pt x="1768" y="968"/>
                  </a:cubicBezTo>
                  <a:cubicBezTo>
                    <a:pt x="1803" y="978"/>
                    <a:pt x="1783" y="971"/>
                    <a:pt x="1824" y="993"/>
                  </a:cubicBezTo>
                  <a:cubicBezTo>
                    <a:pt x="1870" y="1018"/>
                    <a:pt x="1913" y="1060"/>
                    <a:pt x="1950" y="1113"/>
                  </a:cubicBezTo>
                  <a:cubicBezTo>
                    <a:pt x="2127" y="1368"/>
                    <a:pt x="2101" y="1688"/>
                    <a:pt x="2155" y="1978"/>
                  </a:cubicBezTo>
                  <a:cubicBezTo>
                    <a:pt x="2162" y="2011"/>
                    <a:pt x="2189" y="2026"/>
                    <a:pt x="2216" y="2026"/>
                  </a:cubicBezTo>
                  <a:cubicBezTo>
                    <a:pt x="2246" y="2026"/>
                    <a:pt x="2276" y="2009"/>
                    <a:pt x="2285" y="1978"/>
                  </a:cubicBezTo>
                  <a:cubicBezTo>
                    <a:pt x="2307" y="1910"/>
                    <a:pt x="2317" y="1837"/>
                    <a:pt x="2328" y="1762"/>
                  </a:cubicBezTo>
                  <a:cubicBezTo>
                    <a:pt x="2346" y="1777"/>
                    <a:pt x="2363" y="1795"/>
                    <a:pt x="2390" y="1804"/>
                  </a:cubicBezTo>
                  <a:cubicBezTo>
                    <a:pt x="2391" y="1805"/>
                    <a:pt x="2393" y="1805"/>
                    <a:pt x="2395" y="1805"/>
                  </a:cubicBezTo>
                  <a:cubicBezTo>
                    <a:pt x="2401" y="1805"/>
                    <a:pt x="2406" y="1801"/>
                    <a:pt x="2408" y="1797"/>
                  </a:cubicBezTo>
                  <a:cubicBezTo>
                    <a:pt x="2756" y="1232"/>
                    <a:pt x="3049" y="624"/>
                    <a:pt x="3739" y="494"/>
                  </a:cubicBezTo>
                  <a:lnTo>
                    <a:pt x="3739" y="494"/>
                  </a:lnTo>
                  <a:cubicBezTo>
                    <a:pt x="3796" y="950"/>
                    <a:pt x="3928" y="1387"/>
                    <a:pt x="3730" y="1834"/>
                  </a:cubicBezTo>
                  <a:cubicBezTo>
                    <a:pt x="3641" y="2037"/>
                    <a:pt x="3791" y="2209"/>
                    <a:pt x="3955" y="2209"/>
                  </a:cubicBezTo>
                  <a:cubicBezTo>
                    <a:pt x="4029" y="2209"/>
                    <a:pt x="4107" y="2173"/>
                    <a:pt x="4165" y="2088"/>
                  </a:cubicBezTo>
                  <a:cubicBezTo>
                    <a:pt x="4300" y="1894"/>
                    <a:pt x="4580" y="1572"/>
                    <a:pt x="4832" y="1572"/>
                  </a:cubicBezTo>
                  <a:cubicBezTo>
                    <a:pt x="4933" y="1572"/>
                    <a:pt x="5029" y="1624"/>
                    <a:pt x="5111" y="1756"/>
                  </a:cubicBezTo>
                  <a:cubicBezTo>
                    <a:pt x="5394" y="2215"/>
                    <a:pt x="4773" y="2613"/>
                    <a:pt x="4521" y="2878"/>
                  </a:cubicBezTo>
                  <a:cubicBezTo>
                    <a:pt x="4419" y="2986"/>
                    <a:pt x="4498" y="3167"/>
                    <a:pt x="4637" y="3167"/>
                  </a:cubicBezTo>
                  <a:cubicBezTo>
                    <a:pt x="4652" y="3167"/>
                    <a:pt x="4668" y="3165"/>
                    <a:pt x="4684" y="3161"/>
                  </a:cubicBezTo>
                  <a:cubicBezTo>
                    <a:pt x="5368" y="2964"/>
                    <a:pt x="5834" y="2105"/>
                    <a:pt x="5462" y="1459"/>
                  </a:cubicBezTo>
                  <a:cubicBezTo>
                    <a:pt x="5310" y="1194"/>
                    <a:pt x="5109" y="1093"/>
                    <a:pt x="4895" y="1093"/>
                  </a:cubicBezTo>
                  <a:cubicBezTo>
                    <a:pt x="4699" y="1093"/>
                    <a:pt x="4492" y="1178"/>
                    <a:pt x="4302" y="1300"/>
                  </a:cubicBezTo>
                  <a:cubicBezTo>
                    <a:pt x="4286" y="963"/>
                    <a:pt x="4202" y="632"/>
                    <a:pt x="4181" y="231"/>
                  </a:cubicBezTo>
                  <a:cubicBezTo>
                    <a:pt x="4175" y="117"/>
                    <a:pt x="4087" y="1"/>
                    <a:pt x="39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8"/>
            <p:cNvSpPr/>
            <p:nvPr/>
          </p:nvSpPr>
          <p:spPr>
            <a:xfrm>
              <a:off x="5826350" y="4589575"/>
              <a:ext cx="116450" cy="74725"/>
            </a:xfrm>
            <a:custGeom>
              <a:rect b="b" l="l" r="r" t="t"/>
              <a:pathLst>
                <a:path extrusionOk="0" h="2989" w="4658">
                  <a:moveTo>
                    <a:pt x="3932" y="1"/>
                  </a:moveTo>
                  <a:cubicBezTo>
                    <a:pt x="3752" y="1"/>
                    <a:pt x="3571" y="65"/>
                    <a:pt x="3405" y="155"/>
                  </a:cubicBezTo>
                  <a:cubicBezTo>
                    <a:pt x="3080" y="328"/>
                    <a:pt x="2596" y="775"/>
                    <a:pt x="2386" y="1236"/>
                  </a:cubicBezTo>
                  <a:cubicBezTo>
                    <a:pt x="2200" y="1175"/>
                    <a:pt x="2003" y="1145"/>
                    <a:pt x="1801" y="1145"/>
                  </a:cubicBezTo>
                  <a:cubicBezTo>
                    <a:pt x="1221" y="1145"/>
                    <a:pt x="605" y="1392"/>
                    <a:pt x="122" y="1856"/>
                  </a:cubicBezTo>
                  <a:cubicBezTo>
                    <a:pt x="1" y="1971"/>
                    <a:pt x="52" y="2142"/>
                    <a:pt x="170" y="2231"/>
                  </a:cubicBezTo>
                  <a:cubicBezTo>
                    <a:pt x="683" y="2616"/>
                    <a:pt x="1303" y="2988"/>
                    <a:pt x="1959" y="2988"/>
                  </a:cubicBezTo>
                  <a:cubicBezTo>
                    <a:pt x="2043" y="2988"/>
                    <a:pt x="2127" y="2982"/>
                    <a:pt x="2212" y="2969"/>
                  </a:cubicBezTo>
                  <a:cubicBezTo>
                    <a:pt x="2298" y="2957"/>
                    <a:pt x="2288" y="2826"/>
                    <a:pt x="2212" y="2807"/>
                  </a:cubicBezTo>
                  <a:cubicBezTo>
                    <a:pt x="1604" y="2658"/>
                    <a:pt x="1106" y="2484"/>
                    <a:pt x="668" y="2074"/>
                  </a:cubicBezTo>
                  <a:cubicBezTo>
                    <a:pt x="1093" y="1831"/>
                    <a:pt x="1538" y="1671"/>
                    <a:pt x="1951" y="1671"/>
                  </a:cubicBezTo>
                  <a:cubicBezTo>
                    <a:pt x="2066" y="1671"/>
                    <a:pt x="2177" y="1684"/>
                    <a:pt x="2286" y="1709"/>
                  </a:cubicBezTo>
                  <a:cubicBezTo>
                    <a:pt x="2291" y="1762"/>
                    <a:pt x="2298" y="1815"/>
                    <a:pt x="2315" y="1865"/>
                  </a:cubicBezTo>
                  <a:cubicBezTo>
                    <a:pt x="2321" y="1887"/>
                    <a:pt x="2346" y="1902"/>
                    <a:pt x="2369" y="1902"/>
                  </a:cubicBezTo>
                  <a:cubicBezTo>
                    <a:pt x="2385" y="1902"/>
                    <a:pt x="2400" y="1895"/>
                    <a:pt x="2407" y="1877"/>
                  </a:cubicBezTo>
                  <a:cubicBezTo>
                    <a:pt x="2424" y="1838"/>
                    <a:pt x="2445" y="1802"/>
                    <a:pt x="2464" y="1764"/>
                  </a:cubicBezTo>
                  <a:cubicBezTo>
                    <a:pt x="2785" y="1891"/>
                    <a:pt x="3072" y="2152"/>
                    <a:pt x="3292" y="2606"/>
                  </a:cubicBezTo>
                  <a:cubicBezTo>
                    <a:pt x="3314" y="2651"/>
                    <a:pt x="3352" y="2670"/>
                    <a:pt x="3391" y="2670"/>
                  </a:cubicBezTo>
                  <a:cubicBezTo>
                    <a:pt x="3466" y="2670"/>
                    <a:pt x="3546" y="2599"/>
                    <a:pt x="3523" y="2511"/>
                  </a:cubicBezTo>
                  <a:cubicBezTo>
                    <a:pt x="3375" y="1960"/>
                    <a:pt x="3069" y="1588"/>
                    <a:pt x="2691" y="1372"/>
                  </a:cubicBezTo>
                  <a:cubicBezTo>
                    <a:pt x="2865" y="1116"/>
                    <a:pt x="3074" y="888"/>
                    <a:pt x="3330" y="699"/>
                  </a:cubicBezTo>
                  <a:cubicBezTo>
                    <a:pt x="3474" y="593"/>
                    <a:pt x="3685" y="454"/>
                    <a:pt x="3878" y="454"/>
                  </a:cubicBezTo>
                  <a:cubicBezTo>
                    <a:pt x="3897" y="454"/>
                    <a:pt x="3917" y="455"/>
                    <a:pt x="3936" y="459"/>
                  </a:cubicBezTo>
                  <a:cubicBezTo>
                    <a:pt x="4193" y="502"/>
                    <a:pt x="4236" y="1015"/>
                    <a:pt x="4275" y="1206"/>
                  </a:cubicBezTo>
                  <a:cubicBezTo>
                    <a:pt x="4291" y="1286"/>
                    <a:pt x="4366" y="1327"/>
                    <a:pt x="4441" y="1327"/>
                  </a:cubicBezTo>
                  <a:cubicBezTo>
                    <a:pt x="4514" y="1327"/>
                    <a:pt x="4586" y="1287"/>
                    <a:pt x="4600" y="1206"/>
                  </a:cubicBezTo>
                  <a:cubicBezTo>
                    <a:pt x="4658" y="835"/>
                    <a:pt x="4658" y="330"/>
                    <a:pt x="4295" y="103"/>
                  </a:cubicBezTo>
                  <a:cubicBezTo>
                    <a:pt x="4178" y="31"/>
                    <a:pt x="4055" y="1"/>
                    <a:pt x="39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8"/>
            <p:cNvSpPr/>
            <p:nvPr/>
          </p:nvSpPr>
          <p:spPr>
            <a:xfrm>
              <a:off x="5651100" y="4578725"/>
              <a:ext cx="59700" cy="44850"/>
            </a:xfrm>
            <a:custGeom>
              <a:rect b="b" l="l" r="r" t="t"/>
              <a:pathLst>
                <a:path extrusionOk="0" h="1794" w="2388">
                  <a:moveTo>
                    <a:pt x="1181" y="1"/>
                  </a:moveTo>
                  <a:cubicBezTo>
                    <a:pt x="818" y="1"/>
                    <a:pt x="457" y="177"/>
                    <a:pt x="267" y="489"/>
                  </a:cubicBezTo>
                  <a:cubicBezTo>
                    <a:pt x="102" y="761"/>
                    <a:pt x="1" y="1531"/>
                    <a:pt x="365" y="1682"/>
                  </a:cubicBezTo>
                  <a:cubicBezTo>
                    <a:pt x="371" y="1685"/>
                    <a:pt x="379" y="1686"/>
                    <a:pt x="387" y="1686"/>
                  </a:cubicBezTo>
                  <a:cubicBezTo>
                    <a:pt x="412" y="1686"/>
                    <a:pt x="442" y="1674"/>
                    <a:pt x="456" y="1656"/>
                  </a:cubicBezTo>
                  <a:cubicBezTo>
                    <a:pt x="559" y="1531"/>
                    <a:pt x="507" y="1361"/>
                    <a:pt x="518" y="1207"/>
                  </a:cubicBezTo>
                  <a:cubicBezTo>
                    <a:pt x="527" y="1077"/>
                    <a:pt x="572" y="933"/>
                    <a:pt x="655" y="831"/>
                  </a:cubicBezTo>
                  <a:cubicBezTo>
                    <a:pt x="796" y="661"/>
                    <a:pt x="1000" y="586"/>
                    <a:pt x="1191" y="583"/>
                  </a:cubicBezTo>
                  <a:cubicBezTo>
                    <a:pt x="1192" y="583"/>
                    <a:pt x="1194" y="582"/>
                    <a:pt x="1196" y="582"/>
                  </a:cubicBezTo>
                  <a:cubicBezTo>
                    <a:pt x="1376" y="582"/>
                    <a:pt x="1564" y="667"/>
                    <a:pt x="1643" y="784"/>
                  </a:cubicBezTo>
                  <a:cubicBezTo>
                    <a:pt x="1785" y="997"/>
                    <a:pt x="1664" y="1271"/>
                    <a:pt x="1570" y="1534"/>
                  </a:cubicBezTo>
                  <a:cubicBezTo>
                    <a:pt x="1518" y="1682"/>
                    <a:pt x="1649" y="1794"/>
                    <a:pt x="1780" y="1794"/>
                  </a:cubicBezTo>
                  <a:cubicBezTo>
                    <a:pt x="1831" y="1794"/>
                    <a:pt x="1883" y="1777"/>
                    <a:pt x="1923" y="1738"/>
                  </a:cubicBezTo>
                  <a:cubicBezTo>
                    <a:pt x="2240" y="1433"/>
                    <a:pt x="2387" y="942"/>
                    <a:pt x="2194" y="536"/>
                  </a:cubicBezTo>
                  <a:cubicBezTo>
                    <a:pt x="2026" y="189"/>
                    <a:pt x="1620" y="29"/>
                    <a:pt x="1259" y="3"/>
                  </a:cubicBezTo>
                  <a:cubicBezTo>
                    <a:pt x="1233" y="1"/>
                    <a:pt x="1207" y="1"/>
                    <a:pt x="1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8"/>
            <p:cNvSpPr/>
            <p:nvPr/>
          </p:nvSpPr>
          <p:spPr>
            <a:xfrm>
              <a:off x="4718350" y="4630900"/>
              <a:ext cx="129725" cy="82700"/>
            </a:xfrm>
            <a:custGeom>
              <a:rect b="b" l="l" r="r" t="t"/>
              <a:pathLst>
                <a:path extrusionOk="0" h="3308" w="5189">
                  <a:moveTo>
                    <a:pt x="4865" y="0"/>
                  </a:moveTo>
                  <a:cubicBezTo>
                    <a:pt x="4854" y="0"/>
                    <a:pt x="4842" y="1"/>
                    <a:pt x="4829" y="3"/>
                  </a:cubicBezTo>
                  <a:cubicBezTo>
                    <a:pt x="4022" y="137"/>
                    <a:pt x="2583" y="670"/>
                    <a:pt x="2502" y="1607"/>
                  </a:cubicBezTo>
                  <a:cubicBezTo>
                    <a:pt x="2207" y="1459"/>
                    <a:pt x="1875" y="1377"/>
                    <a:pt x="1558" y="1377"/>
                  </a:cubicBezTo>
                  <a:cubicBezTo>
                    <a:pt x="1463" y="1377"/>
                    <a:pt x="1370" y="1384"/>
                    <a:pt x="1280" y="1399"/>
                  </a:cubicBezTo>
                  <a:cubicBezTo>
                    <a:pt x="242" y="1572"/>
                    <a:pt x="0" y="2597"/>
                    <a:pt x="785" y="3258"/>
                  </a:cubicBezTo>
                  <a:cubicBezTo>
                    <a:pt x="826" y="3293"/>
                    <a:pt x="869" y="3308"/>
                    <a:pt x="909" y="3308"/>
                  </a:cubicBezTo>
                  <a:cubicBezTo>
                    <a:pt x="1041" y="3308"/>
                    <a:pt x="1140" y="3146"/>
                    <a:pt x="1035" y="3009"/>
                  </a:cubicBezTo>
                  <a:cubicBezTo>
                    <a:pt x="876" y="2803"/>
                    <a:pt x="649" y="2473"/>
                    <a:pt x="781" y="2204"/>
                  </a:cubicBezTo>
                  <a:cubicBezTo>
                    <a:pt x="900" y="1957"/>
                    <a:pt x="1227" y="1879"/>
                    <a:pt x="1472" y="1833"/>
                  </a:cubicBezTo>
                  <a:cubicBezTo>
                    <a:pt x="1547" y="1819"/>
                    <a:pt x="1624" y="1812"/>
                    <a:pt x="1701" y="1812"/>
                  </a:cubicBezTo>
                  <a:cubicBezTo>
                    <a:pt x="1974" y="1812"/>
                    <a:pt x="2252" y="1897"/>
                    <a:pt x="2487" y="2027"/>
                  </a:cubicBezTo>
                  <a:cubicBezTo>
                    <a:pt x="2517" y="2045"/>
                    <a:pt x="2543" y="2063"/>
                    <a:pt x="2570" y="2083"/>
                  </a:cubicBezTo>
                  <a:cubicBezTo>
                    <a:pt x="2573" y="2094"/>
                    <a:pt x="2576" y="2103"/>
                    <a:pt x="2579" y="2115"/>
                  </a:cubicBezTo>
                  <a:cubicBezTo>
                    <a:pt x="2590" y="2140"/>
                    <a:pt x="2616" y="2154"/>
                    <a:pt x="2642" y="2154"/>
                  </a:cubicBezTo>
                  <a:cubicBezTo>
                    <a:pt x="2649" y="2154"/>
                    <a:pt x="2656" y="2153"/>
                    <a:pt x="2662" y="2151"/>
                  </a:cubicBezTo>
                  <a:cubicBezTo>
                    <a:pt x="2931" y="2375"/>
                    <a:pt x="3072" y="2700"/>
                    <a:pt x="3253" y="3006"/>
                  </a:cubicBezTo>
                  <a:cubicBezTo>
                    <a:pt x="3270" y="3033"/>
                    <a:pt x="3297" y="3046"/>
                    <a:pt x="3323" y="3046"/>
                  </a:cubicBezTo>
                  <a:cubicBezTo>
                    <a:pt x="3366" y="3046"/>
                    <a:pt x="3409" y="3014"/>
                    <a:pt x="3411" y="2963"/>
                  </a:cubicBezTo>
                  <a:cubicBezTo>
                    <a:pt x="3427" y="2470"/>
                    <a:pt x="3169" y="2065"/>
                    <a:pt x="2792" y="1790"/>
                  </a:cubicBezTo>
                  <a:cubicBezTo>
                    <a:pt x="3154" y="1012"/>
                    <a:pt x="4297" y="732"/>
                    <a:pt x="4984" y="375"/>
                  </a:cubicBezTo>
                  <a:cubicBezTo>
                    <a:pt x="5189" y="264"/>
                    <a:pt x="5057" y="0"/>
                    <a:pt x="48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8"/>
            <p:cNvSpPr/>
            <p:nvPr/>
          </p:nvSpPr>
          <p:spPr>
            <a:xfrm>
              <a:off x="4092975" y="4621350"/>
              <a:ext cx="51975" cy="68975"/>
            </a:xfrm>
            <a:custGeom>
              <a:rect b="b" l="l" r="r" t="t"/>
              <a:pathLst>
                <a:path extrusionOk="0" h="2759" w="2079">
                  <a:moveTo>
                    <a:pt x="1082" y="1"/>
                  </a:moveTo>
                  <a:cubicBezTo>
                    <a:pt x="970" y="1"/>
                    <a:pt x="859" y="23"/>
                    <a:pt x="754" y="71"/>
                  </a:cubicBezTo>
                  <a:cubicBezTo>
                    <a:pt x="423" y="221"/>
                    <a:pt x="1" y="742"/>
                    <a:pt x="99" y="1122"/>
                  </a:cubicBezTo>
                  <a:cubicBezTo>
                    <a:pt x="109" y="1160"/>
                    <a:pt x="151" y="1191"/>
                    <a:pt x="191" y="1191"/>
                  </a:cubicBezTo>
                  <a:cubicBezTo>
                    <a:pt x="207" y="1191"/>
                    <a:pt x="222" y="1186"/>
                    <a:pt x="235" y="1176"/>
                  </a:cubicBezTo>
                  <a:cubicBezTo>
                    <a:pt x="365" y="1078"/>
                    <a:pt x="409" y="937"/>
                    <a:pt x="492" y="798"/>
                  </a:cubicBezTo>
                  <a:cubicBezTo>
                    <a:pt x="582" y="652"/>
                    <a:pt x="709" y="526"/>
                    <a:pt x="855" y="440"/>
                  </a:cubicBezTo>
                  <a:cubicBezTo>
                    <a:pt x="921" y="402"/>
                    <a:pt x="988" y="385"/>
                    <a:pt x="1054" y="385"/>
                  </a:cubicBezTo>
                  <a:cubicBezTo>
                    <a:pt x="1196" y="385"/>
                    <a:pt x="1332" y="464"/>
                    <a:pt x="1435" y="574"/>
                  </a:cubicBezTo>
                  <a:cubicBezTo>
                    <a:pt x="1959" y="1143"/>
                    <a:pt x="1389" y="2150"/>
                    <a:pt x="975" y="2574"/>
                  </a:cubicBezTo>
                  <a:cubicBezTo>
                    <a:pt x="897" y="2654"/>
                    <a:pt x="970" y="2758"/>
                    <a:pt x="1057" y="2758"/>
                  </a:cubicBezTo>
                  <a:cubicBezTo>
                    <a:pt x="1081" y="2758"/>
                    <a:pt x="1107" y="2750"/>
                    <a:pt x="1131" y="2730"/>
                  </a:cubicBezTo>
                  <a:cubicBezTo>
                    <a:pt x="1527" y="2389"/>
                    <a:pt x="1973" y="1916"/>
                    <a:pt x="2034" y="1372"/>
                  </a:cubicBezTo>
                  <a:cubicBezTo>
                    <a:pt x="2079" y="965"/>
                    <a:pt x="1978" y="553"/>
                    <a:pt x="1686" y="254"/>
                  </a:cubicBezTo>
                  <a:cubicBezTo>
                    <a:pt x="1525" y="91"/>
                    <a:pt x="1304" y="1"/>
                    <a:pt x="10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8"/>
            <p:cNvSpPr/>
            <p:nvPr/>
          </p:nvSpPr>
          <p:spPr>
            <a:xfrm>
              <a:off x="3925675" y="4601350"/>
              <a:ext cx="66125" cy="99150"/>
            </a:xfrm>
            <a:custGeom>
              <a:rect b="b" l="l" r="r" t="t"/>
              <a:pathLst>
                <a:path extrusionOk="0" h="3966" w="2645">
                  <a:moveTo>
                    <a:pt x="1357" y="1"/>
                  </a:moveTo>
                  <a:cubicBezTo>
                    <a:pt x="1341" y="1"/>
                    <a:pt x="1325" y="4"/>
                    <a:pt x="1309" y="10"/>
                  </a:cubicBezTo>
                  <a:cubicBezTo>
                    <a:pt x="227" y="449"/>
                    <a:pt x="0" y="1588"/>
                    <a:pt x="416" y="2609"/>
                  </a:cubicBezTo>
                  <a:cubicBezTo>
                    <a:pt x="431" y="2643"/>
                    <a:pt x="462" y="2659"/>
                    <a:pt x="493" y="2659"/>
                  </a:cubicBezTo>
                  <a:cubicBezTo>
                    <a:pt x="538" y="2659"/>
                    <a:pt x="580" y="2625"/>
                    <a:pt x="561" y="2568"/>
                  </a:cubicBezTo>
                  <a:cubicBezTo>
                    <a:pt x="316" y="1765"/>
                    <a:pt x="453" y="832"/>
                    <a:pt x="1221" y="413"/>
                  </a:cubicBezTo>
                  <a:cubicBezTo>
                    <a:pt x="1298" y="894"/>
                    <a:pt x="1443" y="1340"/>
                    <a:pt x="1358" y="1852"/>
                  </a:cubicBezTo>
                  <a:cubicBezTo>
                    <a:pt x="1337" y="1976"/>
                    <a:pt x="1424" y="2069"/>
                    <a:pt x="1525" y="2069"/>
                  </a:cubicBezTo>
                  <a:cubicBezTo>
                    <a:pt x="1566" y="2069"/>
                    <a:pt x="1609" y="2054"/>
                    <a:pt x="1649" y="2020"/>
                  </a:cubicBezTo>
                  <a:cubicBezTo>
                    <a:pt x="1664" y="2009"/>
                    <a:pt x="2004" y="1691"/>
                    <a:pt x="2172" y="1691"/>
                  </a:cubicBezTo>
                  <a:cubicBezTo>
                    <a:pt x="2221" y="1691"/>
                    <a:pt x="2255" y="1718"/>
                    <a:pt x="2263" y="1786"/>
                  </a:cubicBezTo>
                  <a:cubicBezTo>
                    <a:pt x="2286" y="1976"/>
                    <a:pt x="2213" y="2184"/>
                    <a:pt x="2156" y="2362"/>
                  </a:cubicBezTo>
                  <a:cubicBezTo>
                    <a:pt x="1998" y="2851"/>
                    <a:pt x="1690" y="3351"/>
                    <a:pt x="1275" y="3660"/>
                  </a:cubicBezTo>
                  <a:cubicBezTo>
                    <a:pt x="1140" y="3760"/>
                    <a:pt x="1223" y="3965"/>
                    <a:pt x="1351" y="3965"/>
                  </a:cubicBezTo>
                  <a:cubicBezTo>
                    <a:pt x="1378" y="3965"/>
                    <a:pt x="1406" y="3956"/>
                    <a:pt x="1436" y="3935"/>
                  </a:cubicBezTo>
                  <a:cubicBezTo>
                    <a:pt x="2077" y="3474"/>
                    <a:pt x="2535" y="2660"/>
                    <a:pt x="2609" y="1874"/>
                  </a:cubicBezTo>
                  <a:cubicBezTo>
                    <a:pt x="2645" y="1491"/>
                    <a:pt x="2497" y="1362"/>
                    <a:pt x="2288" y="1362"/>
                  </a:cubicBezTo>
                  <a:cubicBezTo>
                    <a:pt x="2116" y="1362"/>
                    <a:pt x="1903" y="1449"/>
                    <a:pt x="1717" y="1556"/>
                  </a:cubicBezTo>
                  <a:cubicBezTo>
                    <a:pt x="1709" y="1084"/>
                    <a:pt x="1570" y="665"/>
                    <a:pt x="1517" y="169"/>
                  </a:cubicBezTo>
                  <a:cubicBezTo>
                    <a:pt x="1508" y="90"/>
                    <a:pt x="1442" y="1"/>
                    <a:pt x="13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8"/>
            <p:cNvSpPr/>
            <p:nvPr/>
          </p:nvSpPr>
          <p:spPr>
            <a:xfrm>
              <a:off x="2659725" y="4571075"/>
              <a:ext cx="46500" cy="46925"/>
            </a:xfrm>
            <a:custGeom>
              <a:rect b="b" l="l" r="r" t="t"/>
              <a:pathLst>
                <a:path extrusionOk="0" h="1877" w="1860">
                  <a:moveTo>
                    <a:pt x="812" y="1"/>
                  </a:moveTo>
                  <a:cubicBezTo>
                    <a:pt x="678" y="1"/>
                    <a:pt x="543" y="37"/>
                    <a:pt x="421" y="113"/>
                  </a:cubicBezTo>
                  <a:cubicBezTo>
                    <a:pt x="121" y="297"/>
                    <a:pt x="0" y="631"/>
                    <a:pt x="59" y="970"/>
                  </a:cubicBezTo>
                  <a:cubicBezTo>
                    <a:pt x="130" y="1380"/>
                    <a:pt x="516" y="1642"/>
                    <a:pt x="877" y="1778"/>
                  </a:cubicBezTo>
                  <a:cubicBezTo>
                    <a:pt x="888" y="1782"/>
                    <a:pt x="898" y="1784"/>
                    <a:pt x="907" y="1784"/>
                  </a:cubicBezTo>
                  <a:cubicBezTo>
                    <a:pt x="979" y="1784"/>
                    <a:pt x="1008" y="1668"/>
                    <a:pt x="941" y="1625"/>
                  </a:cubicBezTo>
                  <a:cubicBezTo>
                    <a:pt x="790" y="1527"/>
                    <a:pt x="651" y="1407"/>
                    <a:pt x="552" y="1256"/>
                  </a:cubicBezTo>
                  <a:cubicBezTo>
                    <a:pt x="483" y="1146"/>
                    <a:pt x="453" y="1032"/>
                    <a:pt x="453" y="937"/>
                  </a:cubicBezTo>
                  <a:cubicBezTo>
                    <a:pt x="453" y="855"/>
                    <a:pt x="448" y="893"/>
                    <a:pt x="472" y="808"/>
                  </a:cubicBezTo>
                  <a:cubicBezTo>
                    <a:pt x="477" y="796"/>
                    <a:pt x="478" y="787"/>
                    <a:pt x="484" y="775"/>
                  </a:cubicBezTo>
                  <a:lnTo>
                    <a:pt x="484" y="774"/>
                  </a:lnTo>
                  <a:cubicBezTo>
                    <a:pt x="484" y="772"/>
                    <a:pt x="484" y="774"/>
                    <a:pt x="486" y="771"/>
                  </a:cubicBezTo>
                  <a:cubicBezTo>
                    <a:pt x="498" y="745"/>
                    <a:pt x="511" y="722"/>
                    <a:pt x="527" y="699"/>
                  </a:cubicBezTo>
                  <a:cubicBezTo>
                    <a:pt x="539" y="680"/>
                    <a:pt x="554" y="659"/>
                    <a:pt x="567" y="637"/>
                  </a:cubicBezTo>
                  <a:cubicBezTo>
                    <a:pt x="575" y="628"/>
                    <a:pt x="583" y="621"/>
                    <a:pt x="590" y="612"/>
                  </a:cubicBezTo>
                  <a:cubicBezTo>
                    <a:pt x="602" y="598"/>
                    <a:pt x="614" y="586"/>
                    <a:pt x="628" y="575"/>
                  </a:cubicBezTo>
                  <a:cubicBezTo>
                    <a:pt x="634" y="574"/>
                    <a:pt x="672" y="545"/>
                    <a:pt x="685" y="538"/>
                  </a:cubicBezTo>
                  <a:cubicBezTo>
                    <a:pt x="693" y="533"/>
                    <a:pt x="698" y="530"/>
                    <a:pt x="705" y="526"/>
                  </a:cubicBezTo>
                  <a:lnTo>
                    <a:pt x="708" y="526"/>
                  </a:lnTo>
                  <a:cubicBezTo>
                    <a:pt x="726" y="518"/>
                    <a:pt x="747" y="515"/>
                    <a:pt x="769" y="509"/>
                  </a:cubicBezTo>
                  <a:cubicBezTo>
                    <a:pt x="779" y="509"/>
                    <a:pt x="788" y="507"/>
                    <a:pt x="800" y="507"/>
                  </a:cubicBezTo>
                  <a:lnTo>
                    <a:pt x="825" y="507"/>
                  </a:lnTo>
                  <a:cubicBezTo>
                    <a:pt x="841" y="510"/>
                    <a:pt x="856" y="516"/>
                    <a:pt x="871" y="521"/>
                  </a:cubicBezTo>
                  <a:cubicBezTo>
                    <a:pt x="879" y="526"/>
                    <a:pt x="914" y="539"/>
                    <a:pt x="924" y="547"/>
                  </a:cubicBezTo>
                  <a:cubicBezTo>
                    <a:pt x="936" y="554"/>
                    <a:pt x="940" y="554"/>
                    <a:pt x="943" y="556"/>
                  </a:cubicBezTo>
                  <a:cubicBezTo>
                    <a:pt x="944" y="559"/>
                    <a:pt x="947" y="562"/>
                    <a:pt x="959" y="571"/>
                  </a:cubicBezTo>
                  <a:cubicBezTo>
                    <a:pt x="983" y="594"/>
                    <a:pt x="1006" y="619"/>
                    <a:pt x="1029" y="644"/>
                  </a:cubicBezTo>
                  <a:cubicBezTo>
                    <a:pt x="1042" y="660"/>
                    <a:pt x="1053" y="680"/>
                    <a:pt x="1065" y="698"/>
                  </a:cubicBezTo>
                  <a:cubicBezTo>
                    <a:pt x="1088" y="734"/>
                    <a:pt x="1106" y="771"/>
                    <a:pt x="1126" y="808"/>
                  </a:cubicBezTo>
                  <a:cubicBezTo>
                    <a:pt x="1153" y="866"/>
                    <a:pt x="1181" y="954"/>
                    <a:pt x="1209" y="1050"/>
                  </a:cubicBezTo>
                  <a:cubicBezTo>
                    <a:pt x="1280" y="1312"/>
                    <a:pt x="1256" y="1675"/>
                    <a:pt x="1496" y="1849"/>
                  </a:cubicBezTo>
                  <a:cubicBezTo>
                    <a:pt x="1522" y="1868"/>
                    <a:pt x="1553" y="1876"/>
                    <a:pt x="1584" y="1876"/>
                  </a:cubicBezTo>
                  <a:cubicBezTo>
                    <a:pt x="1634" y="1876"/>
                    <a:pt x="1685" y="1854"/>
                    <a:pt x="1720" y="1822"/>
                  </a:cubicBezTo>
                  <a:cubicBezTo>
                    <a:pt x="1859" y="1689"/>
                    <a:pt x="1855" y="1436"/>
                    <a:pt x="1826" y="1264"/>
                  </a:cubicBezTo>
                  <a:cubicBezTo>
                    <a:pt x="1806" y="1126"/>
                    <a:pt x="1770" y="984"/>
                    <a:pt x="1724" y="846"/>
                  </a:cubicBezTo>
                  <a:cubicBezTo>
                    <a:pt x="1650" y="624"/>
                    <a:pt x="1541" y="411"/>
                    <a:pt x="1377" y="243"/>
                  </a:cubicBezTo>
                  <a:cubicBezTo>
                    <a:pt x="1223" y="87"/>
                    <a:pt x="1019" y="1"/>
                    <a:pt x="8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8"/>
            <p:cNvSpPr/>
            <p:nvPr/>
          </p:nvSpPr>
          <p:spPr>
            <a:xfrm>
              <a:off x="2774475" y="4647850"/>
              <a:ext cx="99800" cy="52500"/>
            </a:xfrm>
            <a:custGeom>
              <a:rect b="b" l="l" r="r" t="t"/>
              <a:pathLst>
                <a:path extrusionOk="0" h="2100" w="3992">
                  <a:moveTo>
                    <a:pt x="2011" y="0"/>
                  </a:moveTo>
                  <a:cubicBezTo>
                    <a:pt x="1776" y="0"/>
                    <a:pt x="1540" y="31"/>
                    <a:pt x="1309" y="91"/>
                  </a:cubicBezTo>
                  <a:cubicBezTo>
                    <a:pt x="217" y="372"/>
                    <a:pt x="1" y="1528"/>
                    <a:pt x="1026" y="2081"/>
                  </a:cubicBezTo>
                  <a:cubicBezTo>
                    <a:pt x="1050" y="2094"/>
                    <a:pt x="1075" y="2100"/>
                    <a:pt x="1101" y="2100"/>
                  </a:cubicBezTo>
                  <a:cubicBezTo>
                    <a:pt x="1223" y="2100"/>
                    <a:pt x="1345" y="1970"/>
                    <a:pt x="1256" y="1851"/>
                  </a:cubicBezTo>
                  <a:cubicBezTo>
                    <a:pt x="1086" y="1627"/>
                    <a:pt x="743" y="1258"/>
                    <a:pt x="884" y="948"/>
                  </a:cubicBezTo>
                  <a:cubicBezTo>
                    <a:pt x="1014" y="656"/>
                    <a:pt x="1409" y="543"/>
                    <a:pt x="1693" y="478"/>
                  </a:cubicBezTo>
                  <a:cubicBezTo>
                    <a:pt x="1831" y="447"/>
                    <a:pt x="1971" y="432"/>
                    <a:pt x="2112" y="432"/>
                  </a:cubicBezTo>
                  <a:cubicBezTo>
                    <a:pt x="2380" y="432"/>
                    <a:pt x="2647" y="484"/>
                    <a:pt x="2897" y="570"/>
                  </a:cubicBezTo>
                  <a:cubicBezTo>
                    <a:pt x="3314" y="717"/>
                    <a:pt x="3496" y="1092"/>
                    <a:pt x="3847" y="1293"/>
                  </a:cubicBezTo>
                  <a:cubicBezTo>
                    <a:pt x="3856" y="1299"/>
                    <a:pt x="3866" y="1301"/>
                    <a:pt x="3876" y="1301"/>
                  </a:cubicBezTo>
                  <a:cubicBezTo>
                    <a:pt x="3906" y="1301"/>
                    <a:pt x="3931" y="1275"/>
                    <a:pt x="3934" y="1242"/>
                  </a:cubicBezTo>
                  <a:cubicBezTo>
                    <a:pt x="3992" y="780"/>
                    <a:pt x="3372" y="343"/>
                    <a:pt x="3001" y="192"/>
                  </a:cubicBezTo>
                  <a:cubicBezTo>
                    <a:pt x="2684" y="63"/>
                    <a:pt x="2349" y="0"/>
                    <a:pt x="20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8"/>
            <p:cNvSpPr/>
            <p:nvPr/>
          </p:nvSpPr>
          <p:spPr>
            <a:xfrm>
              <a:off x="3284200" y="4554675"/>
              <a:ext cx="178450" cy="226175"/>
            </a:xfrm>
            <a:custGeom>
              <a:rect b="b" l="l" r="r" t="t"/>
              <a:pathLst>
                <a:path extrusionOk="0" h="9047" w="7138">
                  <a:moveTo>
                    <a:pt x="1" y="0"/>
                  </a:moveTo>
                  <a:lnTo>
                    <a:pt x="1854" y="9046"/>
                  </a:lnTo>
                  <a:lnTo>
                    <a:pt x="7138" y="9046"/>
                  </a:lnTo>
                  <a:lnTo>
                    <a:pt x="246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8"/>
            <p:cNvSpPr/>
            <p:nvPr/>
          </p:nvSpPr>
          <p:spPr>
            <a:xfrm>
              <a:off x="2957625" y="4554675"/>
              <a:ext cx="151425" cy="226175"/>
            </a:xfrm>
            <a:custGeom>
              <a:rect b="b" l="l" r="r" t="t"/>
              <a:pathLst>
                <a:path extrusionOk="0" h="9047" w="6057">
                  <a:moveTo>
                    <a:pt x="5356" y="0"/>
                  </a:moveTo>
                  <a:lnTo>
                    <a:pt x="1" y="9046"/>
                  </a:lnTo>
                  <a:lnTo>
                    <a:pt x="5505" y="9046"/>
                  </a:lnTo>
                  <a:lnTo>
                    <a:pt x="605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8"/>
            <p:cNvSpPr/>
            <p:nvPr/>
          </p:nvSpPr>
          <p:spPr>
            <a:xfrm>
              <a:off x="2818900" y="4554675"/>
              <a:ext cx="227125" cy="226175"/>
            </a:xfrm>
            <a:custGeom>
              <a:rect b="b" l="l" r="r" t="t"/>
              <a:pathLst>
                <a:path extrusionOk="0" h="9047" w="9085">
                  <a:moveTo>
                    <a:pt x="8150" y="0"/>
                  </a:moveTo>
                  <a:lnTo>
                    <a:pt x="1" y="9046"/>
                  </a:lnTo>
                  <a:lnTo>
                    <a:pt x="4792" y="9046"/>
                  </a:lnTo>
                  <a:lnTo>
                    <a:pt x="908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8"/>
            <p:cNvSpPr/>
            <p:nvPr/>
          </p:nvSpPr>
          <p:spPr>
            <a:xfrm>
              <a:off x="3220050" y="4554675"/>
              <a:ext cx="93550" cy="226175"/>
            </a:xfrm>
            <a:custGeom>
              <a:rect b="b" l="l" r="r" t="t"/>
              <a:pathLst>
                <a:path extrusionOk="0" h="9047" w="3742">
                  <a:moveTo>
                    <a:pt x="71" y="0"/>
                  </a:moveTo>
                  <a:lnTo>
                    <a:pt x="0" y="9046"/>
                  </a:lnTo>
                  <a:lnTo>
                    <a:pt x="3742" y="9046"/>
                  </a:lnTo>
                  <a:lnTo>
                    <a:pt x="94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8"/>
            <p:cNvSpPr/>
            <p:nvPr/>
          </p:nvSpPr>
          <p:spPr>
            <a:xfrm>
              <a:off x="3109900" y="4554675"/>
              <a:ext cx="94350" cy="226175"/>
            </a:xfrm>
            <a:custGeom>
              <a:rect b="b" l="l" r="r" t="t"/>
              <a:pathLst>
                <a:path extrusionOk="0" h="9047" w="3774">
                  <a:moveTo>
                    <a:pt x="1564" y="0"/>
                  </a:moveTo>
                  <a:lnTo>
                    <a:pt x="0" y="9046"/>
                  </a:lnTo>
                  <a:lnTo>
                    <a:pt x="3774" y="9046"/>
                  </a:lnTo>
                  <a:lnTo>
                    <a:pt x="296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9">
  <p:cSld name="BLANK_1_1_1_1_1_1_1_1_1_1_1_1_1_1_1_1_1_1_1_1_1_1_1_1_1_1_1_1_1_1_1_1_1_1_1">
    <p:bg>
      <p:bgPr>
        <a:solidFill>
          <a:schemeClr val="accent4"/>
        </a:solidFill>
      </p:bgPr>
    </p:bg>
    <p:spTree>
      <p:nvGrpSpPr>
        <p:cNvPr id="7892" name="Shape 7892"/>
        <p:cNvGrpSpPr/>
        <p:nvPr/>
      </p:nvGrpSpPr>
      <p:grpSpPr>
        <a:xfrm>
          <a:off x="0" y="0"/>
          <a:ext cx="0" cy="0"/>
          <a:chOff x="0" y="0"/>
          <a:chExt cx="0" cy="0"/>
        </a:xfrm>
      </p:grpSpPr>
      <p:grpSp>
        <p:nvGrpSpPr>
          <p:cNvPr id="7893" name="Google Shape;7893;p39"/>
          <p:cNvGrpSpPr/>
          <p:nvPr/>
        </p:nvGrpSpPr>
        <p:grpSpPr>
          <a:xfrm>
            <a:off x="-2218675" y="-777419"/>
            <a:ext cx="12681583" cy="7267231"/>
            <a:chOff x="-2218675" y="-777419"/>
            <a:chExt cx="12681583" cy="7267231"/>
          </a:xfrm>
        </p:grpSpPr>
        <p:sp>
          <p:nvSpPr>
            <p:cNvPr id="7894" name="Google Shape;7894;p39"/>
            <p:cNvSpPr/>
            <p:nvPr/>
          </p:nvSpPr>
          <p:spPr>
            <a:xfrm>
              <a:off x="-743094" y="221323"/>
              <a:ext cx="10940308" cy="2289298"/>
            </a:xfrm>
            <a:custGeom>
              <a:rect b="b" l="l" r="r" t="t"/>
              <a:pathLst>
                <a:path extrusionOk="0" h="48420" w="231394">
                  <a:moveTo>
                    <a:pt x="41092" y="1"/>
                  </a:moveTo>
                  <a:cubicBezTo>
                    <a:pt x="39755" y="1"/>
                    <a:pt x="38417" y="58"/>
                    <a:pt x="37084" y="167"/>
                  </a:cubicBezTo>
                  <a:cubicBezTo>
                    <a:pt x="31462" y="632"/>
                    <a:pt x="25937" y="2012"/>
                    <a:pt x="20646" y="3939"/>
                  </a:cubicBezTo>
                  <a:cubicBezTo>
                    <a:pt x="17027" y="5257"/>
                    <a:pt x="13361" y="6817"/>
                    <a:pt x="9560" y="8354"/>
                  </a:cubicBezTo>
                  <a:cubicBezTo>
                    <a:pt x="6755" y="9490"/>
                    <a:pt x="5181" y="15744"/>
                    <a:pt x="2579" y="19474"/>
                  </a:cubicBezTo>
                  <a:cubicBezTo>
                    <a:pt x="263" y="22794"/>
                    <a:pt x="0" y="28234"/>
                    <a:pt x="171" y="32462"/>
                  </a:cubicBezTo>
                  <a:cubicBezTo>
                    <a:pt x="208" y="33426"/>
                    <a:pt x="419" y="34448"/>
                    <a:pt x="1108" y="35124"/>
                  </a:cubicBezTo>
                  <a:cubicBezTo>
                    <a:pt x="1758" y="35763"/>
                    <a:pt x="2669" y="35951"/>
                    <a:pt x="3604" y="35951"/>
                  </a:cubicBezTo>
                  <a:cubicBezTo>
                    <a:pt x="4061" y="35951"/>
                    <a:pt x="4523" y="35906"/>
                    <a:pt x="4965" y="35847"/>
                  </a:cubicBezTo>
                  <a:cubicBezTo>
                    <a:pt x="12279" y="34861"/>
                    <a:pt x="19139" y="31780"/>
                    <a:pt x="26338" y="30148"/>
                  </a:cubicBezTo>
                  <a:cubicBezTo>
                    <a:pt x="30313" y="29248"/>
                    <a:pt x="34387" y="28798"/>
                    <a:pt x="38460" y="28798"/>
                  </a:cubicBezTo>
                  <a:cubicBezTo>
                    <a:pt x="42543" y="28798"/>
                    <a:pt x="46626" y="29250"/>
                    <a:pt x="50608" y="30155"/>
                  </a:cubicBezTo>
                  <a:cubicBezTo>
                    <a:pt x="58065" y="31847"/>
                    <a:pt x="65138" y="35090"/>
                    <a:pt x="72686" y="36299"/>
                  </a:cubicBezTo>
                  <a:cubicBezTo>
                    <a:pt x="75139" y="36691"/>
                    <a:pt x="77592" y="36864"/>
                    <a:pt x="80044" y="36864"/>
                  </a:cubicBezTo>
                  <a:cubicBezTo>
                    <a:pt x="98281" y="36864"/>
                    <a:pt x="116521" y="27307"/>
                    <a:pt x="134637" y="27307"/>
                  </a:cubicBezTo>
                  <a:cubicBezTo>
                    <a:pt x="137724" y="27307"/>
                    <a:pt x="140807" y="27585"/>
                    <a:pt x="143886" y="28234"/>
                  </a:cubicBezTo>
                  <a:cubicBezTo>
                    <a:pt x="161296" y="31907"/>
                    <a:pt x="175209" y="46975"/>
                    <a:pt x="192953" y="48317"/>
                  </a:cubicBezTo>
                  <a:cubicBezTo>
                    <a:pt x="193885" y="48388"/>
                    <a:pt x="194820" y="48420"/>
                    <a:pt x="195758" y="48420"/>
                  </a:cubicBezTo>
                  <a:cubicBezTo>
                    <a:pt x="203647" y="48420"/>
                    <a:pt x="211703" y="46184"/>
                    <a:pt x="219432" y="46184"/>
                  </a:cubicBezTo>
                  <a:cubicBezTo>
                    <a:pt x="222806" y="46184"/>
                    <a:pt x="226118" y="46611"/>
                    <a:pt x="229327" y="47835"/>
                  </a:cubicBezTo>
                  <a:cubicBezTo>
                    <a:pt x="231394" y="37622"/>
                    <a:pt x="231090" y="26934"/>
                    <a:pt x="228441" y="16858"/>
                  </a:cubicBezTo>
                  <a:cubicBezTo>
                    <a:pt x="221483" y="20465"/>
                    <a:pt x="214300" y="24142"/>
                    <a:pt x="206497" y="24851"/>
                  </a:cubicBezTo>
                  <a:cubicBezTo>
                    <a:pt x="205525" y="24939"/>
                    <a:pt x="204560" y="24981"/>
                    <a:pt x="203601" y="24981"/>
                  </a:cubicBezTo>
                  <a:cubicBezTo>
                    <a:pt x="183602" y="24981"/>
                    <a:pt x="166137" y="6672"/>
                    <a:pt x="145961" y="6672"/>
                  </a:cubicBezTo>
                  <a:cubicBezTo>
                    <a:pt x="145453" y="6672"/>
                    <a:pt x="144942" y="6684"/>
                    <a:pt x="144430" y="6708"/>
                  </a:cubicBezTo>
                  <a:cubicBezTo>
                    <a:pt x="130546" y="7355"/>
                    <a:pt x="118515" y="16940"/>
                    <a:pt x="104758" y="18912"/>
                  </a:cubicBezTo>
                  <a:cubicBezTo>
                    <a:pt x="102943" y="19171"/>
                    <a:pt x="101125" y="19294"/>
                    <a:pt x="99309" y="19294"/>
                  </a:cubicBezTo>
                  <a:cubicBezTo>
                    <a:pt x="89457" y="19294"/>
                    <a:pt x="79683" y="15686"/>
                    <a:pt x="71013" y="10813"/>
                  </a:cubicBezTo>
                  <a:cubicBezTo>
                    <a:pt x="65871" y="7922"/>
                    <a:pt x="60947" y="4558"/>
                    <a:pt x="55426" y="2483"/>
                  </a:cubicBezTo>
                  <a:cubicBezTo>
                    <a:pt x="50843" y="760"/>
                    <a:pt x="45972" y="1"/>
                    <a:pt x="41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9"/>
            <p:cNvSpPr/>
            <p:nvPr/>
          </p:nvSpPr>
          <p:spPr>
            <a:xfrm>
              <a:off x="-226489" y="215886"/>
              <a:ext cx="10335408" cy="1128857"/>
            </a:xfrm>
            <a:custGeom>
              <a:rect b="b" l="l" r="r" t="t"/>
              <a:pathLst>
                <a:path extrusionOk="0" h="23876" w="218600">
                  <a:moveTo>
                    <a:pt x="30808" y="1"/>
                  </a:moveTo>
                  <a:cubicBezTo>
                    <a:pt x="19424" y="1"/>
                    <a:pt x="8029" y="4488"/>
                    <a:pt x="1" y="12644"/>
                  </a:cubicBezTo>
                  <a:lnTo>
                    <a:pt x="366" y="13004"/>
                  </a:lnTo>
                  <a:cubicBezTo>
                    <a:pt x="8299" y="4945"/>
                    <a:pt x="19558" y="512"/>
                    <a:pt x="30805" y="512"/>
                  </a:cubicBezTo>
                  <a:cubicBezTo>
                    <a:pt x="35147" y="512"/>
                    <a:pt x="39487" y="1173"/>
                    <a:pt x="43634" y="2541"/>
                  </a:cubicBezTo>
                  <a:cubicBezTo>
                    <a:pt x="50039" y="4655"/>
                    <a:pt x="55897" y="8311"/>
                    <a:pt x="61564" y="11847"/>
                  </a:cubicBezTo>
                  <a:cubicBezTo>
                    <a:pt x="66748" y="15084"/>
                    <a:pt x="72107" y="18429"/>
                    <a:pt x="77905" y="20613"/>
                  </a:cubicBezTo>
                  <a:cubicBezTo>
                    <a:pt x="83680" y="22788"/>
                    <a:pt x="89966" y="23876"/>
                    <a:pt x="96732" y="23876"/>
                  </a:cubicBezTo>
                  <a:cubicBezTo>
                    <a:pt x="105922" y="23876"/>
                    <a:pt x="115997" y="21869"/>
                    <a:pt x="126863" y="17858"/>
                  </a:cubicBezTo>
                  <a:cubicBezTo>
                    <a:pt x="129856" y="16753"/>
                    <a:pt x="132890" y="15523"/>
                    <a:pt x="135826" y="14330"/>
                  </a:cubicBezTo>
                  <a:cubicBezTo>
                    <a:pt x="145817" y="10273"/>
                    <a:pt x="156133" y="6086"/>
                    <a:pt x="166864" y="6086"/>
                  </a:cubicBezTo>
                  <a:cubicBezTo>
                    <a:pt x="167369" y="6086"/>
                    <a:pt x="167875" y="6095"/>
                    <a:pt x="168382" y="6114"/>
                  </a:cubicBezTo>
                  <a:cubicBezTo>
                    <a:pt x="173684" y="6313"/>
                    <a:pt x="178951" y="7593"/>
                    <a:pt x="184043" y="8828"/>
                  </a:cubicBezTo>
                  <a:cubicBezTo>
                    <a:pt x="187263" y="9610"/>
                    <a:pt x="190594" y="10417"/>
                    <a:pt x="193915" y="10950"/>
                  </a:cubicBezTo>
                  <a:cubicBezTo>
                    <a:pt x="195849" y="11261"/>
                    <a:pt x="198304" y="11531"/>
                    <a:pt x="200983" y="11531"/>
                  </a:cubicBezTo>
                  <a:cubicBezTo>
                    <a:pt x="206800" y="11531"/>
                    <a:pt x="213677" y="10257"/>
                    <a:pt x="218599" y="5351"/>
                  </a:cubicBezTo>
                  <a:lnTo>
                    <a:pt x="218238" y="4988"/>
                  </a:lnTo>
                  <a:cubicBezTo>
                    <a:pt x="213437" y="9775"/>
                    <a:pt x="206697" y="11021"/>
                    <a:pt x="200984" y="11021"/>
                  </a:cubicBezTo>
                  <a:cubicBezTo>
                    <a:pt x="198336" y="11021"/>
                    <a:pt x="195908" y="10753"/>
                    <a:pt x="193997" y="10447"/>
                  </a:cubicBezTo>
                  <a:cubicBezTo>
                    <a:pt x="190695" y="9917"/>
                    <a:pt x="187375" y="9112"/>
                    <a:pt x="184164" y="8332"/>
                  </a:cubicBezTo>
                  <a:cubicBezTo>
                    <a:pt x="179045" y="7089"/>
                    <a:pt x="173754" y="5806"/>
                    <a:pt x="168401" y="5604"/>
                  </a:cubicBezTo>
                  <a:cubicBezTo>
                    <a:pt x="167887" y="5585"/>
                    <a:pt x="167373" y="5575"/>
                    <a:pt x="166860" y="5575"/>
                  </a:cubicBezTo>
                  <a:cubicBezTo>
                    <a:pt x="156029" y="5575"/>
                    <a:pt x="145667" y="9785"/>
                    <a:pt x="135633" y="13859"/>
                  </a:cubicBezTo>
                  <a:cubicBezTo>
                    <a:pt x="132700" y="15049"/>
                    <a:pt x="129669" y="16280"/>
                    <a:pt x="126686" y="17380"/>
                  </a:cubicBezTo>
                  <a:cubicBezTo>
                    <a:pt x="115876" y="21367"/>
                    <a:pt x="105862" y="23363"/>
                    <a:pt x="96732" y="23363"/>
                  </a:cubicBezTo>
                  <a:cubicBezTo>
                    <a:pt x="90029" y="23363"/>
                    <a:pt x="83802" y="22287"/>
                    <a:pt x="78085" y="20133"/>
                  </a:cubicBezTo>
                  <a:cubicBezTo>
                    <a:pt x="72338" y="17969"/>
                    <a:pt x="66999" y="14634"/>
                    <a:pt x="61835" y="11413"/>
                  </a:cubicBezTo>
                  <a:cubicBezTo>
                    <a:pt x="56144" y="7861"/>
                    <a:pt x="50259" y="4189"/>
                    <a:pt x="43794" y="2055"/>
                  </a:cubicBezTo>
                  <a:cubicBezTo>
                    <a:pt x="39597" y="670"/>
                    <a:pt x="35203" y="1"/>
                    <a:pt x="308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9"/>
            <p:cNvSpPr/>
            <p:nvPr/>
          </p:nvSpPr>
          <p:spPr>
            <a:xfrm>
              <a:off x="-226568" y="448599"/>
              <a:ext cx="10335550" cy="1128857"/>
            </a:xfrm>
            <a:custGeom>
              <a:rect b="b" l="l" r="r" t="t"/>
              <a:pathLst>
                <a:path extrusionOk="0" h="23876" w="218603">
                  <a:moveTo>
                    <a:pt x="187794" y="1"/>
                  </a:moveTo>
                  <a:cubicBezTo>
                    <a:pt x="183398" y="1"/>
                    <a:pt x="179005" y="670"/>
                    <a:pt x="174808" y="2055"/>
                  </a:cubicBezTo>
                  <a:cubicBezTo>
                    <a:pt x="168342" y="4188"/>
                    <a:pt x="162458" y="7861"/>
                    <a:pt x="156768" y="11413"/>
                  </a:cubicBezTo>
                  <a:cubicBezTo>
                    <a:pt x="151603" y="14636"/>
                    <a:pt x="146265" y="17968"/>
                    <a:pt x="140518" y="20133"/>
                  </a:cubicBezTo>
                  <a:cubicBezTo>
                    <a:pt x="134800" y="22288"/>
                    <a:pt x="128572" y="23364"/>
                    <a:pt x="121868" y="23364"/>
                  </a:cubicBezTo>
                  <a:cubicBezTo>
                    <a:pt x="112738" y="23364"/>
                    <a:pt x="102725" y="21368"/>
                    <a:pt x="91917" y="17382"/>
                  </a:cubicBezTo>
                  <a:cubicBezTo>
                    <a:pt x="88933" y="16280"/>
                    <a:pt x="85903" y="15050"/>
                    <a:pt x="82970" y="13859"/>
                  </a:cubicBezTo>
                  <a:cubicBezTo>
                    <a:pt x="72933" y="9784"/>
                    <a:pt x="62571" y="5575"/>
                    <a:pt x="51736" y="5575"/>
                  </a:cubicBezTo>
                  <a:cubicBezTo>
                    <a:pt x="51225" y="5575"/>
                    <a:pt x="50713" y="5585"/>
                    <a:pt x="50200" y="5604"/>
                  </a:cubicBezTo>
                  <a:cubicBezTo>
                    <a:pt x="44847" y="5805"/>
                    <a:pt x="39556" y="7089"/>
                    <a:pt x="34437" y="8332"/>
                  </a:cubicBezTo>
                  <a:cubicBezTo>
                    <a:pt x="31225" y="9112"/>
                    <a:pt x="27907" y="9917"/>
                    <a:pt x="24603" y="10446"/>
                  </a:cubicBezTo>
                  <a:cubicBezTo>
                    <a:pt x="22691" y="10753"/>
                    <a:pt x="20262" y="11021"/>
                    <a:pt x="17614" y="11021"/>
                  </a:cubicBezTo>
                  <a:cubicBezTo>
                    <a:pt x="11901" y="11021"/>
                    <a:pt x="5163" y="9775"/>
                    <a:pt x="363" y="4988"/>
                  </a:cubicBezTo>
                  <a:lnTo>
                    <a:pt x="0" y="5350"/>
                  </a:lnTo>
                  <a:cubicBezTo>
                    <a:pt x="4922" y="10256"/>
                    <a:pt x="11801" y="11531"/>
                    <a:pt x="17617" y="11531"/>
                  </a:cubicBezTo>
                  <a:cubicBezTo>
                    <a:pt x="20297" y="11531"/>
                    <a:pt x="22751" y="11261"/>
                    <a:pt x="24684" y="10950"/>
                  </a:cubicBezTo>
                  <a:cubicBezTo>
                    <a:pt x="28006" y="10419"/>
                    <a:pt x="31337" y="9609"/>
                    <a:pt x="34556" y="8828"/>
                  </a:cubicBezTo>
                  <a:cubicBezTo>
                    <a:pt x="39649" y="7593"/>
                    <a:pt x="44915" y="6312"/>
                    <a:pt x="50218" y="6114"/>
                  </a:cubicBezTo>
                  <a:cubicBezTo>
                    <a:pt x="50725" y="6095"/>
                    <a:pt x="51230" y="6086"/>
                    <a:pt x="51735" y="6086"/>
                  </a:cubicBezTo>
                  <a:cubicBezTo>
                    <a:pt x="62467" y="6086"/>
                    <a:pt x="72783" y="10273"/>
                    <a:pt x="82775" y="14330"/>
                  </a:cubicBezTo>
                  <a:cubicBezTo>
                    <a:pt x="85709" y="15523"/>
                    <a:pt x="88745" y="16753"/>
                    <a:pt x="91737" y="17858"/>
                  </a:cubicBezTo>
                  <a:cubicBezTo>
                    <a:pt x="102606" y="21868"/>
                    <a:pt x="112678" y="23875"/>
                    <a:pt x="121871" y="23875"/>
                  </a:cubicBezTo>
                  <a:cubicBezTo>
                    <a:pt x="128636" y="23875"/>
                    <a:pt x="134923" y="22788"/>
                    <a:pt x="140698" y="20612"/>
                  </a:cubicBezTo>
                  <a:cubicBezTo>
                    <a:pt x="146494" y="18430"/>
                    <a:pt x="151855" y="15084"/>
                    <a:pt x="157039" y="11849"/>
                  </a:cubicBezTo>
                  <a:cubicBezTo>
                    <a:pt x="162704" y="8311"/>
                    <a:pt x="168562" y="4655"/>
                    <a:pt x="174969" y="2541"/>
                  </a:cubicBezTo>
                  <a:cubicBezTo>
                    <a:pt x="179115" y="1173"/>
                    <a:pt x="183455" y="512"/>
                    <a:pt x="187797" y="512"/>
                  </a:cubicBezTo>
                  <a:cubicBezTo>
                    <a:pt x="199044" y="512"/>
                    <a:pt x="210304" y="4945"/>
                    <a:pt x="218236" y="13004"/>
                  </a:cubicBezTo>
                  <a:lnTo>
                    <a:pt x="218602" y="12645"/>
                  </a:lnTo>
                  <a:cubicBezTo>
                    <a:pt x="210573" y="4488"/>
                    <a:pt x="199177" y="1"/>
                    <a:pt x="1877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9"/>
            <p:cNvSpPr/>
            <p:nvPr/>
          </p:nvSpPr>
          <p:spPr>
            <a:xfrm>
              <a:off x="1096608" y="1451323"/>
              <a:ext cx="1982072" cy="1935974"/>
            </a:xfrm>
            <a:custGeom>
              <a:rect b="b" l="l" r="r" t="t"/>
              <a:pathLst>
                <a:path extrusionOk="0" h="40947" w="41922">
                  <a:moveTo>
                    <a:pt x="21837" y="0"/>
                  </a:moveTo>
                  <a:cubicBezTo>
                    <a:pt x="18632" y="0"/>
                    <a:pt x="15424" y="885"/>
                    <a:pt x="12708" y="2589"/>
                  </a:cubicBezTo>
                  <a:cubicBezTo>
                    <a:pt x="11458" y="1235"/>
                    <a:pt x="9619" y="456"/>
                    <a:pt x="7781" y="456"/>
                  </a:cubicBezTo>
                  <a:cubicBezTo>
                    <a:pt x="7448" y="456"/>
                    <a:pt x="7115" y="481"/>
                    <a:pt x="6786" y="533"/>
                  </a:cubicBezTo>
                  <a:cubicBezTo>
                    <a:pt x="5398" y="8354"/>
                    <a:pt x="4804" y="16317"/>
                    <a:pt x="5013" y="24260"/>
                  </a:cubicBezTo>
                  <a:cubicBezTo>
                    <a:pt x="5096" y="27388"/>
                    <a:pt x="5091" y="30233"/>
                    <a:pt x="3544" y="33024"/>
                  </a:cubicBezTo>
                  <a:cubicBezTo>
                    <a:pt x="2592" y="34741"/>
                    <a:pt x="0" y="36439"/>
                    <a:pt x="806" y="38703"/>
                  </a:cubicBezTo>
                  <a:cubicBezTo>
                    <a:pt x="1426" y="40447"/>
                    <a:pt x="4102" y="40947"/>
                    <a:pt x="7184" y="40947"/>
                  </a:cubicBezTo>
                  <a:cubicBezTo>
                    <a:pt x="11097" y="40947"/>
                    <a:pt x="15663" y="40142"/>
                    <a:pt x="17501" y="40060"/>
                  </a:cubicBezTo>
                  <a:cubicBezTo>
                    <a:pt x="18473" y="40018"/>
                    <a:pt x="19448" y="39974"/>
                    <a:pt x="20422" y="39931"/>
                  </a:cubicBezTo>
                  <a:cubicBezTo>
                    <a:pt x="22347" y="39845"/>
                    <a:pt x="24273" y="39761"/>
                    <a:pt x="26198" y="39652"/>
                  </a:cubicBezTo>
                  <a:cubicBezTo>
                    <a:pt x="30449" y="39415"/>
                    <a:pt x="34697" y="39073"/>
                    <a:pt x="38932" y="38628"/>
                  </a:cubicBezTo>
                  <a:cubicBezTo>
                    <a:pt x="40212" y="38495"/>
                    <a:pt x="41839" y="38003"/>
                    <a:pt x="41896" y="36717"/>
                  </a:cubicBezTo>
                  <a:cubicBezTo>
                    <a:pt x="41922" y="36145"/>
                    <a:pt x="41589" y="35620"/>
                    <a:pt x="41251" y="35157"/>
                  </a:cubicBezTo>
                  <a:cubicBezTo>
                    <a:pt x="37733" y="30363"/>
                    <a:pt x="31670" y="26693"/>
                    <a:pt x="31351" y="20756"/>
                  </a:cubicBezTo>
                  <a:cubicBezTo>
                    <a:pt x="31192" y="20782"/>
                    <a:pt x="31036" y="20794"/>
                    <a:pt x="30885" y="20794"/>
                  </a:cubicBezTo>
                  <a:cubicBezTo>
                    <a:pt x="28399" y="20794"/>
                    <a:pt x="26977" y="17520"/>
                    <a:pt x="26636" y="14893"/>
                  </a:cubicBezTo>
                  <a:cubicBezTo>
                    <a:pt x="26020" y="10187"/>
                    <a:pt x="26028" y="5400"/>
                    <a:pt x="26660" y="696"/>
                  </a:cubicBezTo>
                  <a:cubicBezTo>
                    <a:pt x="25097" y="229"/>
                    <a:pt x="23467" y="0"/>
                    <a:pt x="218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9"/>
            <p:cNvSpPr/>
            <p:nvPr/>
          </p:nvSpPr>
          <p:spPr>
            <a:xfrm>
              <a:off x="6898602" y="1082947"/>
              <a:ext cx="2404283" cy="2189726"/>
            </a:xfrm>
            <a:custGeom>
              <a:rect b="b" l="l" r="r" t="t"/>
              <a:pathLst>
                <a:path extrusionOk="0" h="46314" w="50852">
                  <a:moveTo>
                    <a:pt x="47615" y="1"/>
                  </a:moveTo>
                  <a:cubicBezTo>
                    <a:pt x="47369" y="1"/>
                    <a:pt x="47130" y="66"/>
                    <a:pt x="46921" y="212"/>
                  </a:cubicBezTo>
                  <a:cubicBezTo>
                    <a:pt x="46209" y="713"/>
                    <a:pt x="46259" y="1755"/>
                    <a:pt x="46157" y="2621"/>
                  </a:cubicBezTo>
                  <a:cubicBezTo>
                    <a:pt x="46071" y="3362"/>
                    <a:pt x="45516" y="4225"/>
                    <a:pt x="44861" y="4225"/>
                  </a:cubicBezTo>
                  <a:cubicBezTo>
                    <a:pt x="44752" y="4225"/>
                    <a:pt x="44641" y="4201"/>
                    <a:pt x="44529" y="4150"/>
                  </a:cubicBezTo>
                  <a:cubicBezTo>
                    <a:pt x="43999" y="3908"/>
                    <a:pt x="43822" y="3146"/>
                    <a:pt x="43263" y="2981"/>
                  </a:cubicBezTo>
                  <a:cubicBezTo>
                    <a:pt x="43190" y="2960"/>
                    <a:pt x="43118" y="2950"/>
                    <a:pt x="43046" y="2950"/>
                  </a:cubicBezTo>
                  <a:cubicBezTo>
                    <a:pt x="42639" y="2950"/>
                    <a:pt x="42249" y="3264"/>
                    <a:pt x="41883" y="3492"/>
                  </a:cubicBezTo>
                  <a:cubicBezTo>
                    <a:pt x="41674" y="3622"/>
                    <a:pt x="41398" y="3709"/>
                    <a:pt x="41149" y="3709"/>
                  </a:cubicBezTo>
                  <a:cubicBezTo>
                    <a:pt x="40887" y="3709"/>
                    <a:pt x="40655" y="3613"/>
                    <a:pt x="40559" y="3371"/>
                  </a:cubicBezTo>
                  <a:lnTo>
                    <a:pt x="40559" y="3371"/>
                  </a:lnTo>
                  <a:cubicBezTo>
                    <a:pt x="40912" y="4273"/>
                    <a:pt x="38060" y="9889"/>
                    <a:pt x="37070" y="10473"/>
                  </a:cubicBezTo>
                  <a:cubicBezTo>
                    <a:pt x="36866" y="10593"/>
                    <a:pt x="36590" y="10632"/>
                    <a:pt x="36289" y="10632"/>
                  </a:cubicBezTo>
                  <a:cubicBezTo>
                    <a:pt x="35723" y="10632"/>
                    <a:pt x="35069" y="10494"/>
                    <a:pt x="34638" y="10494"/>
                  </a:cubicBezTo>
                  <a:cubicBezTo>
                    <a:pt x="34458" y="10494"/>
                    <a:pt x="34317" y="10518"/>
                    <a:pt x="34238" y="10586"/>
                  </a:cubicBezTo>
                  <a:cubicBezTo>
                    <a:pt x="33391" y="11319"/>
                    <a:pt x="33706" y="13583"/>
                    <a:pt x="33656" y="14647"/>
                  </a:cubicBezTo>
                  <a:cubicBezTo>
                    <a:pt x="33581" y="16175"/>
                    <a:pt x="33537" y="17704"/>
                    <a:pt x="33513" y="19231"/>
                  </a:cubicBezTo>
                  <a:cubicBezTo>
                    <a:pt x="32254" y="19174"/>
                    <a:pt x="31295" y="18599"/>
                    <a:pt x="31061" y="16126"/>
                  </a:cubicBezTo>
                  <a:lnTo>
                    <a:pt x="31061" y="16126"/>
                  </a:lnTo>
                  <a:cubicBezTo>
                    <a:pt x="31116" y="16715"/>
                    <a:pt x="30889" y="16932"/>
                    <a:pt x="30538" y="16932"/>
                  </a:cubicBezTo>
                  <a:cubicBezTo>
                    <a:pt x="29742" y="16932"/>
                    <a:pt x="28311" y="15816"/>
                    <a:pt x="28095" y="15388"/>
                  </a:cubicBezTo>
                  <a:cubicBezTo>
                    <a:pt x="27110" y="13437"/>
                    <a:pt x="28313" y="10908"/>
                    <a:pt x="27447" y="9035"/>
                  </a:cubicBezTo>
                  <a:lnTo>
                    <a:pt x="27447" y="9035"/>
                  </a:lnTo>
                  <a:cubicBezTo>
                    <a:pt x="26697" y="9259"/>
                    <a:pt x="25759" y="9711"/>
                    <a:pt x="24953" y="9711"/>
                  </a:cubicBezTo>
                  <a:cubicBezTo>
                    <a:pt x="24943" y="9711"/>
                    <a:pt x="24933" y="9711"/>
                    <a:pt x="24923" y="9711"/>
                  </a:cubicBezTo>
                  <a:cubicBezTo>
                    <a:pt x="24082" y="9701"/>
                    <a:pt x="23238" y="9140"/>
                    <a:pt x="22447" y="9140"/>
                  </a:cubicBezTo>
                  <a:cubicBezTo>
                    <a:pt x="22243" y="9140"/>
                    <a:pt x="22043" y="9178"/>
                    <a:pt x="21847" y="9272"/>
                  </a:cubicBezTo>
                  <a:cubicBezTo>
                    <a:pt x="20753" y="9798"/>
                    <a:pt x="21319" y="18578"/>
                    <a:pt x="20222" y="20237"/>
                  </a:cubicBezTo>
                  <a:cubicBezTo>
                    <a:pt x="18662" y="22600"/>
                    <a:pt x="14689" y="22312"/>
                    <a:pt x="14478" y="25863"/>
                  </a:cubicBezTo>
                  <a:cubicBezTo>
                    <a:pt x="14403" y="27122"/>
                    <a:pt x="14957" y="28325"/>
                    <a:pt x="15246" y="29555"/>
                  </a:cubicBezTo>
                  <a:cubicBezTo>
                    <a:pt x="15534" y="30785"/>
                    <a:pt x="15472" y="32277"/>
                    <a:pt x="14476" y="33054"/>
                  </a:cubicBezTo>
                  <a:cubicBezTo>
                    <a:pt x="13262" y="34003"/>
                    <a:pt x="11434" y="33351"/>
                    <a:pt x="9999" y="33913"/>
                  </a:cubicBezTo>
                  <a:cubicBezTo>
                    <a:pt x="8501" y="34503"/>
                    <a:pt x="7840" y="36201"/>
                    <a:pt x="6912" y="37517"/>
                  </a:cubicBezTo>
                  <a:cubicBezTo>
                    <a:pt x="5847" y="39025"/>
                    <a:pt x="1778" y="41950"/>
                    <a:pt x="1" y="42454"/>
                  </a:cubicBezTo>
                  <a:cubicBezTo>
                    <a:pt x="1971" y="46021"/>
                    <a:pt x="8388" y="46314"/>
                    <a:pt x="12689" y="46314"/>
                  </a:cubicBezTo>
                  <a:cubicBezTo>
                    <a:pt x="12902" y="46314"/>
                    <a:pt x="13110" y="46313"/>
                    <a:pt x="13313" y="46312"/>
                  </a:cubicBezTo>
                  <a:cubicBezTo>
                    <a:pt x="17588" y="46288"/>
                    <a:pt x="21685" y="44606"/>
                    <a:pt x="25451" y="42581"/>
                  </a:cubicBezTo>
                  <a:cubicBezTo>
                    <a:pt x="26309" y="42119"/>
                    <a:pt x="27185" y="41629"/>
                    <a:pt x="28152" y="41495"/>
                  </a:cubicBezTo>
                  <a:cubicBezTo>
                    <a:pt x="28347" y="41469"/>
                    <a:pt x="28543" y="41457"/>
                    <a:pt x="28739" y="41457"/>
                  </a:cubicBezTo>
                  <a:cubicBezTo>
                    <a:pt x="29401" y="41457"/>
                    <a:pt x="30064" y="41591"/>
                    <a:pt x="30713" y="41731"/>
                  </a:cubicBezTo>
                  <a:cubicBezTo>
                    <a:pt x="34280" y="42503"/>
                    <a:pt x="37996" y="43482"/>
                    <a:pt x="41592" y="43482"/>
                  </a:cubicBezTo>
                  <a:cubicBezTo>
                    <a:pt x="43434" y="43482"/>
                    <a:pt x="45244" y="43225"/>
                    <a:pt x="46987" y="42552"/>
                  </a:cubicBezTo>
                  <a:cubicBezTo>
                    <a:pt x="47985" y="42168"/>
                    <a:pt x="48967" y="41622"/>
                    <a:pt x="49570" y="40740"/>
                  </a:cubicBezTo>
                  <a:cubicBezTo>
                    <a:pt x="50023" y="40078"/>
                    <a:pt x="50228" y="39277"/>
                    <a:pt x="50374" y="38489"/>
                  </a:cubicBezTo>
                  <a:cubicBezTo>
                    <a:pt x="50852" y="35936"/>
                    <a:pt x="50645" y="33078"/>
                    <a:pt x="49607" y="30738"/>
                  </a:cubicBezTo>
                  <a:cubicBezTo>
                    <a:pt x="49784" y="28078"/>
                    <a:pt x="50021" y="25423"/>
                    <a:pt x="50114" y="22754"/>
                  </a:cubicBezTo>
                  <a:cubicBezTo>
                    <a:pt x="50345" y="16222"/>
                    <a:pt x="50203" y="9676"/>
                    <a:pt x="49696" y="3160"/>
                  </a:cubicBezTo>
                  <a:cubicBezTo>
                    <a:pt x="49631" y="2336"/>
                    <a:pt x="49545" y="1470"/>
                    <a:pt x="49072" y="794"/>
                  </a:cubicBezTo>
                  <a:cubicBezTo>
                    <a:pt x="48745" y="327"/>
                    <a:pt x="48165" y="1"/>
                    <a:pt x="476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9"/>
            <p:cNvSpPr/>
            <p:nvPr/>
          </p:nvSpPr>
          <p:spPr>
            <a:xfrm>
              <a:off x="-2218675" y="2455409"/>
              <a:ext cx="12681583" cy="4034402"/>
            </a:xfrm>
            <a:custGeom>
              <a:rect b="b" l="l" r="r" t="t"/>
              <a:pathLst>
                <a:path extrusionOk="0" h="85330" w="268223">
                  <a:moveTo>
                    <a:pt x="158555" y="0"/>
                  </a:moveTo>
                  <a:cubicBezTo>
                    <a:pt x="154171" y="0"/>
                    <a:pt x="149987" y="1749"/>
                    <a:pt x="145891" y="3329"/>
                  </a:cubicBezTo>
                  <a:cubicBezTo>
                    <a:pt x="128157" y="10177"/>
                    <a:pt x="109428" y="14441"/>
                    <a:pt x="90478" y="15939"/>
                  </a:cubicBezTo>
                  <a:cubicBezTo>
                    <a:pt x="87866" y="16146"/>
                    <a:pt x="85234" y="16299"/>
                    <a:pt x="82610" y="16299"/>
                  </a:cubicBezTo>
                  <a:cubicBezTo>
                    <a:pt x="79004" y="16299"/>
                    <a:pt x="75414" y="16010"/>
                    <a:pt x="71913" y="15174"/>
                  </a:cubicBezTo>
                  <a:cubicBezTo>
                    <a:pt x="67225" y="14056"/>
                    <a:pt x="62797" y="11978"/>
                    <a:pt x="58078" y="10993"/>
                  </a:cubicBezTo>
                  <a:cubicBezTo>
                    <a:pt x="55729" y="10502"/>
                    <a:pt x="53358" y="10291"/>
                    <a:pt x="50980" y="10291"/>
                  </a:cubicBezTo>
                  <a:cubicBezTo>
                    <a:pt x="44440" y="10291"/>
                    <a:pt x="37843" y="11893"/>
                    <a:pt x="31501" y="13707"/>
                  </a:cubicBezTo>
                  <a:cubicBezTo>
                    <a:pt x="23753" y="15920"/>
                    <a:pt x="15238" y="18244"/>
                    <a:pt x="10767" y="25346"/>
                  </a:cubicBezTo>
                  <a:cubicBezTo>
                    <a:pt x="5811" y="33213"/>
                    <a:pt x="0" y="41739"/>
                    <a:pt x="2051" y="51558"/>
                  </a:cubicBezTo>
                  <a:cubicBezTo>
                    <a:pt x="2854" y="55396"/>
                    <a:pt x="4830" y="58867"/>
                    <a:pt x="6201" y="62539"/>
                  </a:cubicBezTo>
                  <a:cubicBezTo>
                    <a:pt x="8273" y="68090"/>
                    <a:pt x="9082" y="74345"/>
                    <a:pt x="12911" y="78866"/>
                  </a:cubicBezTo>
                  <a:cubicBezTo>
                    <a:pt x="17194" y="83927"/>
                    <a:pt x="23745" y="85329"/>
                    <a:pt x="30598" y="85329"/>
                  </a:cubicBezTo>
                  <a:cubicBezTo>
                    <a:pt x="34446" y="85329"/>
                    <a:pt x="38389" y="84887"/>
                    <a:pt x="42079" y="84402"/>
                  </a:cubicBezTo>
                  <a:cubicBezTo>
                    <a:pt x="69397" y="80812"/>
                    <a:pt x="96978" y="79787"/>
                    <a:pt x="124509" y="78765"/>
                  </a:cubicBezTo>
                  <a:cubicBezTo>
                    <a:pt x="132850" y="78455"/>
                    <a:pt x="141208" y="78143"/>
                    <a:pt x="149471" y="76968"/>
                  </a:cubicBezTo>
                  <a:cubicBezTo>
                    <a:pt x="160935" y="75335"/>
                    <a:pt x="172184" y="72041"/>
                    <a:pt x="183749" y="71469"/>
                  </a:cubicBezTo>
                  <a:cubicBezTo>
                    <a:pt x="185040" y="71405"/>
                    <a:pt x="186331" y="71375"/>
                    <a:pt x="187622" y="71375"/>
                  </a:cubicBezTo>
                  <a:cubicBezTo>
                    <a:pt x="206188" y="71375"/>
                    <a:pt x="224645" y="77570"/>
                    <a:pt x="243083" y="77570"/>
                  </a:cubicBezTo>
                  <a:cubicBezTo>
                    <a:pt x="246265" y="77570"/>
                    <a:pt x="249445" y="77386"/>
                    <a:pt x="252626" y="76953"/>
                  </a:cubicBezTo>
                  <a:cubicBezTo>
                    <a:pt x="253640" y="76815"/>
                    <a:pt x="254677" y="76644"/>
                    <a:pt x="255572" y="76150"/>
                  </a:cubicBezTo>
                  <a:cubicBezTo>
                    <a:pt x="257524" y="75075"/>
                    <a:pt x="258375" y="72767"/>
                    <a:pt x="259074" y="70650"/>
                  </a:cubicBezTo>
                  <a:cubicBezTo>
                    <a:pt x="261601" y="62996"/>
                    <a:pt x="264126" y="55342"/>
                    <a:pt x="266650" y="47689"/>
                  </a:cubicBezTo>
                  <a:cubicBezTo>
                    <a:pt x="267433" y="45323"/>
                    <a:pt x="268223" y="42843"/>
                    <a:pt x="267825" y="40383"/>
                  </a:cubicBezTo>
                  <a:cubicBezTo>
                    <a:pt x="267386" y="37679"/>
                    <a:pt x="265561" y="35360"/>
                    <a:pt x="265088" y="32661"/>
                  </a:cubicBezTo>
                  <a:cubicBezTo>
                    <a:pt x="264527" y="29466"/>
                    <a:pt x="265933" y="26174"/>
                    <a:pt x="265408" y="22972"/>
                  </a:cubicBezTo>
                  <a:cubicBezTo>
                    <a:pt x="264610" y="18089"/>
                    <a:pt x="259760" y="15062"/>
                    <a:pt x="255278" y="12969"/>
                  </a:cubicBezTo>
                  <a:cubicBezTo>
                    <a:pt x="249543" y="10289"/>
                    <a:pt x="243469" y="8037"/>
                    <a:pt x="237146" y="7780"/>
                  </a:cubicBezTo>
                  <a:cubicBezTo>
                    <a:pt x="236726" y="7763"/>
                    <a:pt x="236307" y="7755"/>
                    <a:pt x="235889" y="7755"/>
                  </a:cubicBezTo>
                  <a:cubicBezTo>
                    <a:pt x="226111" y="7755"/>
                    <a:pt x="216798" y="12239"/>
                    <a:pt x="207066" y="13604"/>
                  </a:cubicBezTo>
                  <a:cubicBezTo>
                    <a:pt x="204981" y="13897"/>
                    <a:pt x="202876" y="14042"/>
                    <a:pt x="200771" y="14042"/>
                  </a:cubicBezTo>
                  <a:cubicBezTo>
                    <a:pt x="193490" y="14042"/>
                    <a:pt x="186206" y="12309"/>
                    <a:pt x="179727" y="8983"/>
                  </a:cubicBezTo>
                  <a:cubicBezTo>
                    <a:pt x="172882" y="5466"/>
                    <a:pt x="166442" y="88"/>
                    <a:pt x="158746" y="1"/>
                  </a:cubicBezTo>
                  <a:cubicBezTo>
                    <a:pt x="158683" y="1"/>
                    <a:pt x="158619" y="0"/>
                    <a:pt x="1585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9"/>
            <p:cNvSpPr/>
            <p:nvPr/>
          </p:nvSpPr>
          <p:spPr>
            <a:xfrm>
              <a:off x="-1486085" y="3044120"/>
              <a:ext cx="11841181" cy="2805217"/>
            </a:xfrm>
            <a:custGeom>
              <a:rect b="b" l="l" r="r" t="t"/>
              <a:pathLst>
                <a:path extrusionOk="0" h="59332" w="250448">
                  <a:moveTo>
                    <a:pt x="139433" y="1"/>
                  </a:moveTo>
                  <a:cubicBezTo>
                    <a:pt x="139085" y="1"/>
                    <a:pt x="138736" y="8"/>
                    <a:pt x="138387" y="22"/>
                  </a:cubicBezTo>
                  <a:cubicBezTo>
                    <a:pt x="124307" y="604"/>
                    <a:pt x="113669" y="12793"/>
                    <a:pt x="100515" y="17847"/>
                  </a:cubicBezTo>
                  <a:cubicBezTo>
                    <a:pt x="95361" y="19827"/>
                    <a:pt x="89939" y="20658"/>
                    <a:pt x="84450" y="20658"/>
                  </a:cubicBezTo>
                  <a:cubicBezTo>
                    <a:pt x="76033" y="20658"/>
                    <a:pt x="67458" y="18703"/>
                    <a:pt x="59453" y="15942"/>
                  </a:cubicBezTo>
                  <a:cubicBezTo>
                    <a:pt x="54709" y="14308"/>
                    <a:pt x="50011" y="12388"/>
                    <a:pt x="45044" y="11706"/>
                  </a:cubicBezTo>
                  <a:cubicBezTo>
                    <a:pt x="43619" y="11510"/>
                    <a:pt x="42205" y="11418"/>
                    <a:pt x="40802" y="11418"/>
                  </a:cubicBezTo>
                  <a:cubicBezTo>
                    <a:pt x="27075" y="11418"/>
                    <a:pt x="14366" y="20293"/>
                    <a:pt x="3135" y="28752"/>
                  </a:cubicBezTo>
                  <a:cubicBezTo>
                    <a:pt x="3135" y="28752"/>
                    <a:pt x="579" y="30174"/>
                    <a:pt x="457" y="31866"/>
                  </a:cubicBezTo>
                  <a:cubicBezTo>
                    <a:pt x="0" y="38270"/>
                    <a:pt x="12076" y="36864"/>
                    <a:pt x="17325" y="40559"/>
                  </a:cubicBezTo>
                  <a:cubicBezTo>
                    <a:pt x="39080" y="55880"/>
                    <a:pt x="67401" y="57253"/>
                    <a:pt x="94007" y="57745"/>
                  </a:cubicBezTo>
                  <a:cubicBezTo>
                    <a:pt x="104173" y="57934"/>
                    <a:pt x="115311" y="59332"/>
                    <a:pt x="126097" y="59332"/>
                  </a:cubicBezTo>
                  <a:cubicBezTo>
                    <a:pt x="133784" y="59332"/>
                    <a:pt x="141293" y="58622"/>
                    <a:pt x="148144" y="56258"/>
                  </a:cubicBezTo>
                  <a:cubicBezTo>
                    <a:pt x="159151" y="52462"/>
                    <a:pt x="170536" y="44383"/>
                    <a:pt x="182163" y="43790"/>
                  </a:cubicBezTo>
                  <a:cubicBezTo>
                    <a:pt x="183958" y="43698"/>
                    <a:pt x="185596" y="43657"/>
                    <a:pt x="187142" y="43657"/>
                  </a:cubicBezTo>
                  <a:cubicBezTo>
                    <a:pt x="192971" y="43657"/>
                    <a:pt x="197496" y="44238"/>
                    <a:pt x="204247" y="44849"/>
                  </a:cubicBezTo>
                  <a:cubicBezTo>
                    <a:pt x="206087" y="45016"/>
                    <a:pt x="207928" y="45090"/>
                    <a:pt x="209770" y="45090"/>
                  </a:cubicBezTo>
                  <a:cubicBezTo>
                    <a:pt x="216815" y="45090"/>
                    <a:pt x="223865" y="44012"/>
                    <a:pt x="230848" y="42934"/>
                  </a:cubicBezTo>
                  <a:cubicBezTo>
                    <a:pt x="234514" y="42370"/>
                    <a:pt x="238284" y="41767"/>
                    <a:pt x="241461" y="39853"/>
                  </a:cubicBezTo>
                  <a:cubicBezTo>
                    <a:pt x="248262" y="35756"/>
                    <a:pt x="250447" y="26146"/>
                    <a:pt x="247382" y="18822"/>
                  </a:cubicBezTo>
                  <a:cubicBezTo>
                    <a:pt x="244319" y="11496"/>
                    <a:pt x="237025" y="6534"/>
                    <a:pt x="229303" y="4697"/>
                  </a:cubicBezTo>
                  <a:cubicBezTo>
                    <a:pt x="226331" y="3991"/>
                    <a:pt x="223300" y="3692"/>
                    <a:pt x="220254" y="3692"/>
                  </a:cubicBezTo>
                  <a:cubicBezTo>
                    <a:pt x="215383" y="3692"/>
                    <a:pt x="210475" y="4457"/>
                    <a:pt x="205713" y="5542"/>
                  </a:cubicBezTo>
                  <a:cubicBezTo>
                    <a:pt x="200761" y="6672"/>
                    <a:pt x="195872" y="8147"/>
                    <a:pt x="190839" y="8817"/>
                  </a:cubicBezTo>
                  <a:cubicBezTo>
                    <a:pt x="188602" y="9115"/>
                    <a:pt x="186358" y="9252"/>
                    <a:pt x="184113" y="9252"/>
                  </a:cubicBezTo>
                  <a:cubicBezTo>
                    <a:pt x="175352" y="9252"/>
                    <a:pt x="166588" y="7163"/>
                    <a:pt x="158217" y="4416"/>
                  </a:cubicBezTo>
                  <a:cubicBezTo>
                    <a:pt x="152077" y="2404"/>
                    <a:pt x="145865" y="1"/>
                    <a:pt x="1394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9"/>
            <p:cNvSpPr/>
            <p:nvPr/>
          </p:nvSpPr>
          <p:spPr>
            <a:xfrm>
              <a:off x="286239" y="4087355"/>
              <a:ext cx="2660540" cy="261317"/>
            </a:xfrm>
            <a:custGeom>
              <a:rect b="b" l="l" r="r" t="t"/>
              <a:pathLst>
                <a:path extrusionOk="0" h="5527" w="56272">
                  <a:moveTo>
                    <a:pt x="10033" y="1"/>
                  </a:moveTo>
                  <a:cubicBezTo>
                    <a:pt x="9977" y="1"/>
                    <a:pt x="9921" y="1"/>
                    <a:pt x="9864" y="1"/>
                  </a:cubicBezTo>
                  <a:cubicBezTo>
                    <a:pt x="7929" y="18"/>
                    <a:pt x="6487" y="386"/>
                    <a:pt x="0" y="1745"/>
                  </a:cubicBezTo>
                  <a:cubicBezTo>
                    <a:pt x="1011" y="3261"/>
                    <a:pt x="3156" y="3313"/>
                    <a:pt x="4971" y="3445"/>
                  </a:cubicBezTo>
                  <a:cubicBezTo>
                    <a:pt x="9492" y="3764"/>
                    <a:pt x="13854" y="5526"/>
                    <a:pt x="18387" y="5526"/>
                  </a:cubicBezTo>
                  <a:cubicBezTo>
                    <a:pt x="18400" y="5526"/>
                    <a:pt x="18412" y="5526"/>
                    <a:pt x="18425" y="5526"/>
                  </a:cubicBezTo>
                  <a:cubicBezTo>
                    <a:pt x="23035" y="5517"/>
                    <a:pt x="27461" y="3671"/>
                    <a:pt x="32062" y="3346"/>
                  </a:cubicBezTo>
                  <a:cubicBezTo>
                    <a:pt x="32660" y="3303"/>
                    <a:pt x="33288" y="3285"/>
                    <a:pt x="33939" y="3285"/>
                  </a:cubicBezTo>
                  <a:cubicBezTo>
                    <a:pt x="37873" y="3285"/>
                    <a:pt x="42651" y="3950"/>
                    <a:pt x="46875" y="3950"/>
                  </a:cubicBezTo>
                  <a:cubicBezTo>
                    <a:pt x="50026" y="3950"/>
                    <a:pt x="52870" y="3580"/>
                    <a:pt x="54826" y="2286"/>
                  </a:cubicBezTo>
                  <a:cubicBezTo>
                    <a:pt x="56272" y="1330"/>
                    <a:pt x="53801" y="480"/>
                    <a:pt x="50964" y="480"/>
                  </a:cubicBezTo>
                  <a:cubicBezTo>
                    <a:pt x="50083" y="480"/>
                    <a:pt x="49167" y="562"/>
                    <a:pt x="48321" y="749"/>
                  </a:cubicBezTo>
                  <a:cubicBezTo>
                    <a:pt x="47407" y="951"/>
                    <a:pt x="46631" y="1013"/>
                    <a:pt x="45638" y="1013"/>
                  </a:cubicBezTo>
                  <a:cubicBezTo>
                    <a:pt x="44079" y="1013"/>
                    <a:pt x="41985" y="861"/>
                    <a:pt x="37979" y="861"/>
                  </a:cubicBezTo>
                  <a:cubicBezTo>
                    <a:pt x="34763" y="861"/>
                    <a:pt x="30316" y="959"/>
                    <a:pt x="23925" y="1313"/>
                  </a:cubicBezTo>
                  <a:cubicBezTo>
                    <a:pt x="22874" y="1371"/>
                    <a:pt x="21945" y="1397"/>
                    <a:pt x="21116" y="1397"/>
                  </a:cubicBezTo>
                  <a:cubicBezTo>
                    <a:pt x="15003" y="1397"/>
                    <a:pt x="14316" y="1"/>
                    <a:pt x="100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9"/>
            <p:cNvSpPr/>
            <p:nvPr/>
          </p:nvSpPr>
          <p:spPr>
            <a:xfrm>
              <a:off x="2464481" y="2210014"/>
              <a:ext cx="469018" cy="2054080"/>
            </a:xfrm>
            <a:custGeom>
              <a:rect b="b" l="l" r="r" t="t"/>
              <a:pathLst>
                <a:path extrusionOk="0" h="43445" w="9920">
                  <a:moveTo>
                    <a:pt x="5160" y="0"/>
                  </a:moveTo>
                  <a:cubicBezTo>
                    <a:pt x="4585" y="0"/>
                    <a:pt x="4022" y="194"/>
                    <a:pt x="3526" y="630"/>
                  </a:cubicBezTo>
                  <a:cubicBezTo>
                    <a:pt x="2312" y="1701"/>
                    <a:pt x="1918" y="3747"/>
                    <a:pt x="1654" y="5614"/>
                  </a:cubicBezTo>
                  <a:cubicBezTo>
                    <a:pt x="470" y="13960"/>
                    <a:pt x="0" y="22475"/>
                    <a:pt x="249" y="30951"/>
                  </a:cubicBezTo>
                  <a:cubicBezTo>
                    <a:pt x="309" y="33052"/>
                    <a:pt x="424" y="35148"/>
                    <a:pt x="566" y="37241"/>
                  </a:cubicBezTo>
                  <a:cubicBezTo>
                    <a:pt x="640" y="38359"/>
                    <a:pt x="411" y="40686"/>
                    <a:pt x="813" y="41705"/>
                  </a:cubicBezTo>
                  <a:cubicBezTo>
                    <a:pt x="1332" y="43028"/>
                    <a:pt x="2915" y="43444"/>
                    <a:pt x="4582" y="43444"/>
                  </a:cubicBezTo>
                  <a:cubicBezTo>
                    <a:pt x="5422" y="43444"/>
                    <a:pt x="6283" y="43339"/>
                    <a:pt x="7041" y="43190"/>
                  </a:cubicBezTo>
                  <a:cubicBezTo>
                    <a:pt x="8106" y="42981"/>
                    <a:pt x="8900" y="42058"/>
                    <a:pt x="8991" y="40945"/>
                  </a:cubicBezTo>
                  <a:cubicBezTo>
                    <a:pt x="9797" y="31071"/>
                    <a:pt x="9766" y="20427"/>
                    <a:pt x="9887" y="10582"/>
                  </a:cubicBezTo>
                  <a:cubicBezTo>
                    <a:pt x="9919" y="7908"/>
                    <a:pt x="9893" y="5081"/>
                    <a:pt x="8821" y="2795"/>
                  </a:cubicBezTo>
                  <a:cubicBezTo>
                    <a:pt x="8059" y="1169"/>
                    <a:pt x="6571" y="0"/>
                    <a:pt x="5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9"/>
            <p:cNvSpPr/>
            <p:nvPr/>
          </p:nvSpPr>
          <p:spPr>
            <a:xfrm>
              <a:off x="2876971" y="2582740"/>
              <a:ext cx="492847" cy="538141"/>
            </a:xfrm>
            <a:custGeom>
              <a:rect b="b" l="l" r="r" t="t"/>
              <a:pathLst>
                <a:path extrusionOk="0" h="11382" w="10424">
                  <a:moveTo>
                    <a:pt x="6826" y="0"/>
                  </a:moveTo>
                  <a:cubicBezTo>
                    <a:pt x="5328" y="0"/>
                    <a:pt x="4450" y="1494"/>
                    <a:pt x="4083" y="2768"/>
                  </a:cubicBezTo>
                  <a:cubicBezTo>
                    <a:pt x="3520" y="4736"/>
                    <a:pt x="1943" y="7335"/>
                    <a:pt x="1202" y="9255"/>
                  </a:cubicBezTo>
                  <a:cubicBezTo>
                    <a:pt x="773" y="10367"/>
                    <a:pt x="1" y="10744"/>
                    <a:pt x="1762" y="11256"/>
                  </a:cubicBezTo>
                  <a:cubicBezTo>
                    <a:pt x="2059" y="11342"/>
                    <a:pt x="2356" y="11381"/>
                    <a:pt x="2651" y="11381"/>
                  </a:cubicBezTo>
                  <a:cubicBezTo>
                    <a:pt x="4930" y="11381"/>
                    <a:pt x="7082" y="9033"/>
                    <a:pt x="8109" y="7816"/>
                  </a:cubicBezTo>
                  <a:cubicBezTo>
                    <a:pt x="9010" y="6750"/>
                    <a:pt x="9873" y="5619"/>
                    <a:pt x="10147" y="4322"/>
                  </a:cubicBezTo>
                  <a:cubicBezTo>
                    <a:pt x="10423" y="3025"/>
                    <a:pt x="9993" y="1525"/>
                    <a:pt x="8699" y="666"/>
                  </a:cubicBezTo>
                  <a:cubicBezTo>
                    <a:pt x="7990" y="195"/>
                    <a:pt x="7368" y="0"/>
                    <a:pt x="68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9"/>
            <p:cNvSpPr/>
            <p:nvPr/>
          </p:nvSpPr>
          <p:spPr>
            <a:xfrm>
              <a:off x="2103434" y="2283018"/>
              <a:ext cx="478332" cy="918650"/>
            </a:xfrm>
            <a:custGeom>
              <a:rect b="b" l="l" r="r" t="t"/>
              <a:pathLst>
                <a:path extrusionOk="0" h="19430" w="10117">
                  <a:moveTo>
                    <a:pt x="3169" y="0"/>
                  </a:moveTo>
                  <a:cubicBezTo>
                    <a:pt x="1841" y="0"/>
                    <a:pt x="473" y="1244"/>
                    <a:pt x="353" y="3568"/>
                  </a:cubicBezTo>
                  <a:cubicBezTo>
                    <a:pt x="0" y="10329"/>
                    <a:pt x="1045" y="16509"/>
                    <a:pt x="1812" y="17431"/>
                  </a:cubicBezTo>
                  <a:cubicBezTo>
                    <a:pt x="2192" y="17891"/>
                    <a:pt x="4778" y="19264"/>
                    <a:pt x="6564" y="19426"/>
                  </a:cubicBezTo>
                  <a:cubicBezTo>
                    <a:pt x="6586" y="19428"/>
                    <a:pt x="6611" y="19429"/>
                    <a:pt x="6640" y="19429"/>
                  </a:cubicBezTo>
                  <a:cubicBezTo>
                    <a:pt x="7389" y="19429"/>
                    <a:pt x="10116" y="18754"/>
                    <a:pt x="9177" y="17813"/>
                  </a:cubicBezTo>
                  <a:cubicBezTo>
                    <a:pt x="8902" y="17536"/>
                    <a:pt x="7743" y="17704"/>
                    <a:pt x="7344" y="17566"/>
                  </a:cubicBezTo>
                  <a:cubicBezTo>
                    <a:pt x="4423" y="16555"/>
                    <a:pt x="5121" y="13466"/>
                    <a:pt x="5727" y="4336"/>
                  </a:cubicBezTo>
                  <a:cubicBezTo>
                    <a:pt x="5923" y="1381"/>
                    <a:pt x="4568" y="0"/>
                    <a:pt x="3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9"/>
            <p:cNvSpPr/>
            <p:nvPr/>
          </p:nvSpPr>
          <p:spPr>
            <a:xfrm>
              <a:off x="2464481" y="2210014"/>
              <a:ext cx="469018" cy="2035593"/>
            </a:xfrm>
            <a:custGeom>
              <a:rect b="b" l="l" r="r" t="t"/>
              <a:pathLst>
                <a:path extrusionOk="0" h="43054" w="9920">
                  <a:moveTo>
                    <a:pt x="5161" y="1"/>
                  </a:moveTo>
                  <a:cubicBezTo>
                    <a:pt x="4585" y="1"/>
                    <a:pt x="4022" y="195"/>
                    <a:pt x="3526" y="632"/>
                  </a:cubicBezTo>
                  <a:cubicBezTo>
                    <a:pt x="2311" y="1701"/>
                    <a:pt x="1918" y="3747"/>
                    <a:pt x="1654" y="5614"/>
                  </a:cubicBezTo>
                  <a:cubicBezTo>
                    <a:pt x="470" y="13960"/>
                    <a:pt x="0" y="22475"/>
                    <a:pt x="249" y="30954"/>
                  </a:cubicBezTo>
                  <a:cubicBezTo>
                    <a:pt x="309" y="33054"/>
                    <a:pt x="426" y="35150"/>
                    <a:pt x="566" y="37244"/>
                  </a:cubicBezTo>
                  <a:cubicBezTo>
                    <a:pt x="640" y="38361"/>
                    <a:pt x="413" y="40688"/>
                    <a:pt x="813" y="41707"/>
                  </a:cubicBezTo>
                  <a:cubicBezTo>
                    <a:pt x="1068" y="42355"/>
                    <a:pt x="1580" y="42784"/>
                    <a:pt x="2226" y="43054"/>
                  </a:cubicBezTo>
                  <a:cubicBezTo>
                    <a:pt x="2298" y="42960"/>
                    <a:pt x="2363" y="42862"/>
                    <a:pt x="2420" y="42755"/>
                  </a:cubicBezTo>
                  <a:cubicBezTo>
                    <a:pt x="2868" y="41894"/>
                    <a:pt x="2819" y="40868"/>
                    <a:pt x="2761" y="39900"/>
                  </a:cubicBezTo>
                  <a:cubicBezTo>
                    <a:pt x="2566" y="36757"/>
                    <a:pt x="2373" y="33614"/>
                    <a:pt x="2043" y="30484"/>
                  </a:cubicBezTo>
                  <a:cubicBezTo>
                    <a:pt x="1714" y="27392"/>
                    <a:pt x="1255" y="24308"/>
                    <a:pt x="1251" y="21199"/>
                  </a:cubicBezTo>
                  <a:cubicBezTo>
                    <a:pt x="1248" y="16787"/>
                    <a:pt x="2168" y="12434"/>
                    <a:pt x="3083" y="8118"/>
                  </a:cubicBezTo>
                  <a:cubicBezTo>
                    <a:pt x="3362" y="6792"/>
                    <a:pt x="3713" y="5352"/>
                    <a:pt x="4792" y="4532"/>
                  </a:cubicBezTo>
                  <a:cubicBezTo>
                    <a:pt x="5014" y="4364"/>
                    <a:pt x="5273" y="4223"/>
                    <a:pt x="5550" y="4223"/>
                  </a:cubicBezTo>
                  <a:cubicBezTo>
                    <a:pt x="5555" y="4223"/>
                    <a:pt x="5559" y="4223"/>
                    <a:pt x="5564" y="4223"/>
                  </a:cubicBezTo>
                  <a:cubicBezTo>
                    <a:pt x="6066" y="4228"/>
                    <a:pt x="6442" y="4673"/>
                    <a:pt x="6693" y="5105"/>
                  </a:cubicBezTo>
                  <a:cubicBezTo>
                    <a:pt x="7366" y="6257"/>
                    <a:pt x="7673" y="7582"/>
                    <a:pt x="7920" y="8895"/>
                  </a:cubicBezTo>
                  <a:cubicBezTo>
                    <a:pt x="8868" y="13913"/>
                    <a:pt x="9064" y="19072"/>
                    <a:pt x="8502" y="24150"/>
                  </a:cubicBezTo>
                  <a:cubicBezTo>
                    <a:pt x="8276" y="26195"/>
                    <a:pt x="7927" y="28224"/>
                    <a:pt x="7795" y="30275"/>
                  </a:cubicBezTo>
                  <a:cubicBezTo>
                    <a:pt x="7568" y="33795"/>
                    <a:pt x="7982" y="37357"/>
                    <a:pt x="9009" y="40730"/>
                  </a:cubicBezTo>
                  <a:cubicBezTo>
                    <a:pt x="9796" y="30917"/>
                    <a:pt x="9766" y="20359"/>
                    <a:pt x="9887" y="10585"/>
                  </a:cubicBezTo>
                  <a:cubicBezTo>
                    <a:pt x="9919" y="7912"/>
                    <a:pt x="9893" y="5084"/>
                    <a:pt x="8821" y="2796"/>
                  </a:cubicBezTo>
                  <a:cubicBezTo>
                    <a:pt x="8059" y="1170"/>
                    <a:pt x="6572" y="1"/>
                    <a:pt x="5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9"/>
            <p:cNvSpPr/>
            <p:nvPr/>
          </p:nvSpPr>
          <p:spPr>
            <a:xfrm>
              <a:off x="2928130" y="2582740"/>
              <a:ext cx="441690" cy="455826"/>
            </a:xfrm>
            <a:custGeom>
              <a:rect b="b" l="l" r="r" t="t"/>
              <a:pathLst>
                <a:path extrusionOk="0" h="9641" w="9342">
                  <a:moveTo>
                    <a:pt x="5744" y="0"/>
                  </a:moveTo>
                  <a:cubicBezTo>
                    <a:pt x="4245" y="0"/>
                    <a:pt x="3369" y="1494"/>
                    <a:pt x="3004" y="2768"/>
                  </a:cubicBezTo>
                  <a:cubicBezTo>
                    <a:pt x="2442" y="4736"/>
                    <a:pt x="862" y="7335"/>
                    <a:pt x="121" y="9255"/>
                  </a:cubicBezTo>
                  <a:cubicBezTo>
                    <a:pt x="82" y="9353"/>
                    <a:pt x="42" y="9447"/>
                    <a:pt x="1" y="9533"/>
                  </a:cubicBezTo>
                  <a:cubicBezTo>
                    <a:pt x="64" y="9561"/>
                    <a:pt x="126" y="9582"/>
                    <a:pt x="183" y="9595"/>
                  </a:cubicBezTo>
                  <a:cubicBezTo>
                    <a:pt x="286" y="9620"/>
                    <a:pt x="396" y="9641"/>
                    <a:pt x="503" y="9641"/>
                  </a:cubicBezTo>
                  <a:cubicBezTo>
                    <a:pt x="577" y="9641"/>
                    <a:pt x="651" y="9631"/>
                    <a:pt x="721" y="9605"/>
                  </a:cubicBezTo>
                  <a:cubicBezTo>
                    <a:pt x="901" y="9538"/>
                    <a:pt x="1030" y="9377"/>
                    <a:pt x="1145" y="9221"/>
                  </a:cubicBezTo>
                  <a:cubicBezTo>
                    <a:pt x="1821" y="8306"/>
                    <a:pt x="2398" y="7318"/>
                    <a:pt x="2861" y="6280"/>
                  </a:cubicBezTo>
                  <a:cubicBezTo>
                    <a:pt x="3599" y="4624"/>
                    <a:pt x="4192" y="2674"/>
                    <a:pt x="5809" y="1854"/>
                  </a:cubicBezTo>
                  <a:cubicBezTo>
                    <a:pt x="6084" y="1715"/>
                    <a:pt x="6400" y="1619"/>
                    <a:pt x="6705" y="1619"/>
                  </a:cubicBezTo>
                  <a:cubicBezTo>
                    <a:pt x="6920" y="1619"/>
                    <a:pt x="7130" y="1667"/>
                    <a:pt x="7317" y="1780"/>
                  </a:cubicBezTo>
                  <a:cubicBezTo>
                    <a:pt x="7838" y="2102"/>
                    <a:pt x="7963" y="2812"/>
                    <a:pt x="7905" y="3423"/>
                  </a:cubicBezTo>
                  <a:cubicBezTo>
                    <a:pt x="7718" y="5333"/>
                    <a:pt x="6278" y="6997"/>
                    <a:pt x="6090" y="8862"/>
                  </a:cubicBezTo>
                  <a:cubicBezTo>
                    <a:pt x="6460" y="8477"/>
                    <a:pt x="6782" y="8111"/>
                    <a:pt x="7034" y="7814"/>
                  </a:cubicBezTo>
                  <a:cubicBezTo>
                    <a:pt x="7934" y="6746"/>
                    <a:pt x="8797" y="5615"/>
                    <a:pt x="9072" y="4320"/>
                  </a:cubicBezTo>
                  <a:cubicBezTo>
                    <a:pt x="9341" y="3025"/>
                    <a:pt x="8911" y="1525"/>
                    <a:pt x="7617" y="666"/>
                  </a:cubicBezTo>
                  <a:cubicBezTo>
                    <a:pt x="6908" y="195"/>
                    <a:pt x="6285" y="0"/>
                    <a:pt x="57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9"/>
            <p:cNvSpPr/>
            <p:nvPr/>
          </p:nvSpPr>
          <p:spPr>
            <a:xfrm>
              <a:off x="2103718" y="2282876"/>
              <a:ext cx="279661" cy="820734"/>
            </a:xfrm>
            <a:custGeom>
              <a:rect b="b" l="l" r="r" t="t"/>
              <a:pathLst>
                <a:path extrusionOk="0" h="17359" w="5915">
                  <a:moveTo>
                    <a:pt x="3162" y="1"/>
                  </a:moveTo>
                  <a:cubicBezTo>
                    <a:pt x="1834" y="1"/>
                    <a:pt x="466" y="1245"/>
                    <a:pt x="345" y="3569"/>
                  </a:cubicBezTo>
                  <a:cubicBezTo>
                    <a:pt x="1" y="10178"/>
                    <a:pt x="992" y="16230"/>
                    <a:pt x="1754" y="17359"/>
                  </a:cubicBezTo>
                  <a:cubicBezTo>
                    <a:pt x="2022" y="16959"/>
                    <a:pt x="2193" y="16477"/>
                    <a:pt x="2279" y="15996"/>
                  </a:cubicBezTo>
                  <a:cubicBezTo>
                    <a:pt x="2649" y="13914"/>
                    <a:pt x="1757" y="11842"/>
                    <a:pt x="1397" y="9757"/>
                  </a:cubicBezTo>
                  <a:cubicBezTo>
                    <a:pt x="1033" y="7658"/>
                    <a:pt x="1219" y="5466"/>
                    <a:pt x="1933" y="3457"/>
                  </a:cubicBezTo>
                  <a:cubicBezTo>
                    <a:pt x="2127" y="2906"/>
                    <a:pt x="2493" y="2279"/>
                    <a:pt x="3073" y="2279"/>
                  </a:cubicBezTo>
                  <a:cubicBezTo>
                    <a:pt x="3080" y="2279"/>
                    <a:pt x="3086" y="2279"/>
                    <a:pt x="3093" y="2279"/>
                  </a:cubicBezTo>
                  <a:cubicBezTo>
                    <a:pt x="3477" y="2289"/>
                    <a:pt x="3802" y="2601"/>
                    <a:pt x="3948" y="2955"/>
                  </a:cubicBezTo>
                  <a:cubicBezTo>
                    <a:pt x="4094" y="3311"/>
                    <a:pt x="4099" y="3707"/>
                    <a:pt x="4101" y="4091"/>
                  </a:cubicBezTo>
                  <a:cubicBezTo>
                    <a:pt x="4110" y="6476"/>
                    <a:pt x="4120" y="8860"/>
                    <a:pt x="4131" y="11247"/>
                  </a:cubicBezTo>
                  <a:cubicBezTo>
                    <a:pt x="4135" y="12193"/>
                    <a:pt x="4240" y="13321"/>
                    <a:pt x="5069" y="13777"/>
                  </a:cubicBezTo>
                  <a:cubicBezTo>
                    <a:pt x="5111" y="13800"/>
                    <a:pt x="5155" y="13821"/>
                    <a:pt x="5199" y="13836"/>
                  </a:cubicBezTo>
                  <a:cubicBezTo>
                    <a:pt x="5110" y="11798"/>
                    <a:pt x="5425" y="8787"/>
                    <a:pt x="5719" y="4336"/>
                  </a:cubicBezTo>
                  <a:cubicBezTo>
                    <a:pt x="5915" y="1381"/>
                    <a:pt x="4561" y="1"/>
                    <a:pt x="3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9"/>
            <p:cNvSpPr/>
            <p:nvPr/>
          </p:nvSpPr>
          <p:spPr>
            <a:xfrm>
              <a:off x="3304827" y="2571770"/>
              <a:ext cx="132006" cy="93236"/>
            </a:xfrm>
            <a:custGeom>
              <a:rect b="b" l="l" r="r" t="t"/>
              <a:pathLst>
                <a:path extrusionOk="0" h="1972" w="2792">
                  <a:moveTo>
                    <a:pt x="1190" y="0"/>
                  </a:moveTo>
                  <a:cubicBezTo>
                    <a:pt x="1111" y="0"/>
                    <a:pt x="1030" y="34"/>
                    <a:pt x="971" y="113"/>
                  </a:cubicBezTo>
                  <a:cubicBezTo>
                    <a:pt x="694" y="490"/>
                    <a:pt x="425" y="873"/>
                    <a:pt x="273" y="1314"/>
                  </a:cubicBezTo>
                  <a:cubicBezTo>
                    <a:pt x="219" y="1410"/>
                    <a:pt x="164" y="1505"/>
                    <a:pt x="107" y="1598"/>
                  </a:cubicBezTo>
                  <a:cubicBezTo>
                    <a:pt x="1" y="1781"/>
                    <a:pt x="152" y="1972"/>
                    <a:pt x="329" y="1972"/>
                  </a:cubicBezTo>
                  <a:cubicBezTo>
                    <a:pt x="369" y="1972"/>
                    <a:pt x="410" y="1962"/>
                    <a:pt x="450" y="1941"/>
                  </a:cubicBezTo>
                  <a:cubicBezTo>
                    <a:pt x="1171" y="1559"/>
                    <a:pt x="2052" y="1249"/>
                    <a:pt x="2653" y="688"/>
                  </a:cubicBezTo>
                  <a:cubicBezTo>
                    <a:pt x="2792" y="566"/>
                    <a:pt x="2674" y="364"/>
                    <a:pt x="2515" y="364"/>
                  </a:cubicBezTo>
                  <a:cubicBezTo>
                    <a:pt x="2501" y="364"/>
                    <a:pt x="2486" y="366"/>
                    <a:pt x="2471" y="370"/>
                  </a:cubicBezTo>
                  <a:cubicBezTo>
                    <a:pt x="1974" y="485"/>
                    <a:pt x="1495" y="750"/>
                    <a:pt x="1032" y="1023"/>
                  </a:cubicBezTo>
                  <a:cubicBezTo>
                    <a:pt x="1158" y="807"/>
                    <a:pt x="1287" y="589"/>
                    <a:pt x="1413" y="371"/>
                  </a:cubicBezTo>
                  <a:cubicBezTo>
                    <a:pt x="1532" y="170"/>
                    <a:pt x="1366" y="0"/>
                    <a:pt x="1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9"/>
            <p:cNvSpPr/>
            <p:nvPr/>
          </p:nvSpPr>
          <p:spPr>
            <a:xfrm>
              <a:off x="2086366" y="2322593"/>
              <a:ext cx="69643" cy="76499"/>
            </a:xfrm>
            <a:custGeom>
              <a:rect b="b" l="l" r="r" t="t"/>
              <a:pathLst>
                <a:path extrusionOk="0" h="1618" w="1473">
                  <a:moveTo>
                    <a:pt x="242" y="1"/>
                  </a:moveTo>
                  <a:cubicBezTo>
                    <a:pt x="113" y="1"/>
                    <a:pt x="0" y="145"/>
                    <a:pt x="72" y="290"/>
                  </a:cubicBezTo>
                  <a:cubicBezTo>
                    <a:pt x="213" y="579"/>
                    <a:pt x="420" y="847"/>
                    <a:pt x="616" y="1103"/>
                  </a:cubicBezTo>
                  <a:cubicBezTo>
                    <a:pt x="779" y="1311"/>
                    <a:pt x="974" y="1618"/>
                    <a:pt x="1266" y="1618"/>
                  </a:cubicBezTo>
                  <a:cubicBezTo>
                    <a:pt x="1370" y="1618"/>
                    <a:pt x="1439" y="1535"/>
                    <a:pt x="1447" y="1437"/>
                  </a:cubicBezTo>
                  <a:cubicBezTo>
                    <a:pt x="1473" y="1159"/>
                    <a:pt x="1183" y="927"/>
                    <a:pt x="1013" y="742"/>
                  </a:cubicBezTo>
                  <a:cubicBezTo>
                    <a:pt x="803" y="513"/>
                    <a:pt x="602" y="267"/>
                    <a:pt x="374" y="56"/>
                  </a:cubicBezTo>
                  <a:cubicBezTo>
                    <a:pt x="333" y="17"/>
                    <a:pt x="286" y="1"/>
                    <a:pt x="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9"/>
            <p:cNvSpPr/>
            <p:nvPr/>
          </p:nvSpPr>
          <p:spPr>
            <a:xfrm>
              <a:off x="2453133" y="2724256"/>
              <a:ext cx="73095" cy="127892"/>
            </a:xfrm>
            <a:custGeom>
              <a:rect b="b" l="l" r="r" t="t"/>
              <a:pathLst>
                <a:path extrusionOk="0" h="2705" w="1546">
                  <a:moveTo>
                    <a:pt x="320" y="1"/>
                  </a:moveTo>
                  <a:cubicBezTo>
                    <a:pt x="252" y="1"/>
                    <a:pt x="185" y="43"/>
                    <a:pt x="191" y="123"/>
                  </a:cubicBezTo>
                  <a:cubicBezTo>
                    <a:pt x="253" y="781"/>
                    <a:pt x="585" y="1435"/>
                    <a:pt x="825" y="2076"/>
                  </a:cubicBezTo>
                  <a:cubicBezTo>
                    <a:pt x="710" y="2041"/>
                    <a:pt x="598" y="1992"/>
                    <a:pt x="479" y="1932"/>
                  </a:cubicBezTo>
                  <a:cubicBezTo>
                    <a:pt x="434" y="1910"/>
                    <a:pt x="392" y="1900"/>
                    <a:pt x="352" y="1900"/>
                  </a:cubicBezTo>
                  <a:cubicBezTo>
                    <a:pt x="125" y="1900"/>
                    <a:pt x="1" y="2218"/>
                    <a:pt x="229" y="2377"/>
                  </a:cubicBezTo>
                  <a:cubicBezTo>
                    <a:pt x="533" y="2590"/>
                    <a:pt x="867" y="2678"/>
                    <a:pt x="1238" y="2704"/>
                  </a:cubicBezTo>
                  <a:cubicBezTo>
                    <a:pt x="1244" y="2704"/>
                    <a:pt x="1249" y="2704"/>
                    <a:pt x="1255" y="2704"/>
                  </a:cubicBezTo>
                  <a:cubicBezTo>
                    <a:pt x="1428" y="2704"/>
                    <a:pt x="1545" y="2512"/>
                    <a:pt x="1504" y="2354"/>
                  </a:cubicBezTo>
                  <a:cubicBezTo>
                    <a:pt x="1301" y="1594"/>
                    <a:pt x="1043" y="554"/>
                    <a:pt x="409" y="31"/>
                  </a:cubicBezTo>
                  <a:cubicBezTo>
                    <a:pt x="385" y="11"/>
                    <a:pt x="352" y="1"/>
                    <a:pt x="3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9"/>
            <p:cNvSpPr/>
            <p:nvPr/>
          </p:nvSpPr>
          <p:spPr>
            <a:xfrm>
              <a:off x="2841651" y="2279755"/>
              <a:ext cx="108602" cy="62079"/>
            </a:xfrm>
            <a:custGeom>
              <a:rect b="b" l="l" r="r" t="t"/>
              <a:pathLst>
                <a:path extrusionOk="0" h="1313" w="2297">
                  <a:moveTo>
                    <a:pt x="829" y="1"/>
                  </a:moveTo>
                  <a:cubicBezTo>
                    <a:pt x="784" y="1"/>
                    <a:pt x="738" y="21"/>
                    <a:pt x="697" y="68"/>
                  </a:cubicBezTo>
                  <a:cubicBezTo>
                    <a:pt x="494" y="307"/>
                    <a:pt x="293" y="543"/>
                    <a:pt x="107" y="800"/>
                  </a:cubicBezTo>
                  <a:cubicBezTo>
                    <a:pt x="0" y="949"/>
                    <a:pt x="107" y="1204"/>
                    <a:pt x="286" y="1238"/>
                  </a:cubicBezTo>
                  <a:cubicBezTo>
                    <a:pt x="500" y="1281"/>
                    <a:pt x="750" y="1312"/>
                    <a:pt x="1004" y="1312"/>
                  </a:cubicBezTo>
                  <a:cubicBezTo>
                    <a:pt x="1480" y="1312"/>
                    <a:pt x="1968" y="1200"/>
                    <a:pt x="2244" y="839"/>
                  </a:cubicBezTo>
                  <a:cubicBezTo>
                    <a:pt x="2296" y="769"/>
                    <a:pt x="2241" y="648"/>
                    <a:pt x="2160" y="632"/>
                  </a:cubicBezTo>
                  <a:cubicBezTo>
                    <a:pt x="2073" y="614"/>
                    <a:pt x="1987" y="607"/>
                    <a:pt x="1901" y="607"/>
                  </a:cubicBezTo>
                  <a:cubicBezTo>
                    <a:pt x="1707" y="607"/>
                    <a:pt x="1515" y="642"/>
                    <a:pt x="1321" y="665"/>
                  </a:cubicBezTo>
                  <a:cubicBezTo>
                    <a:pt x="1189" y="681"/>
                    <a:pt x="1058" y="687"/>
                    <a:pt x="928" y="687"/>
                  </a:cubicBezTo>
                  <a:cubicBezTo>
                    <a:pt x="898" y="687"/>
                    <a:pt x="868" y="686"/>
                    <a:pt x="839" y="686"/>
                  </a:cubicBezTo>
                  <a:cubicBezTo>
                    <a:pt x="899" y="562"/>
                    <a:pt x="956" y="440"/>
                    <a:pt x="1014" y="314"/>
                  </a:cubicBezTo>
                  <a:cubicBezTo>
                    <a:pt x="1082" y="170"/>
                    <a:pt x="961" y="1"/>
                    <a:pt x="8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9"/>
            <p:cNvSpPr/>
            <p:nvPr/>
          </p:nvSpPr>
          <p:spPr>
            <a:xfrm>
              <a:off x="2487649" y="3121805"/>
              <a:ext cx="434361" cy="1142238"/>
            </a:xfrm>
            <a:custGeom>
              <a:rect b="b" l="l" r="r" t="t"/>
              <a:pathLst>
                <a:path extrusionOk="0" h="24159" w="9187">
                  <a:moveTo>
                    <a:pt x="2719" y="0"/>
                  </a:moveTo>
                  <a:cubicBezTo>
                    <a:pt x="2613" y="0"/>
                    <a:pt x="2504" y="68"/>
                    <a:pt x="2497" y="203"/>
                  </a:cubicBezTo>
                  <a:cubicBezTo>
                    <a:pt x="2289" y="3969"/>
                    <a:pt x="2108" y="7755"/>
                    <a:pt x="1970" y="11519"/>
                  </a:cubicBezTo>
                  <a:cubicBezTo>
                    <a:pt x="1904" y="13352"/>
                    <a:pt x="2073" y="15213"/>
                    <a:pt x="2196" y="17037"/>
                  </a:cubicBezTo>
                  <a:cubicBezTo>
                    <a:pt x="2263" y="18011"/>
                    <a:pt x="2273" y="19049"/>
                    <a:pt x="2351" y="20066"/>
                  </a:cubicBezTo>
                  <a:cubicBezTo>
                    <a:pt x="2173" y="20131"/>
                    <a:pt x="1996" y="20196"/>
                    <a:pt x="1831" y="20279"/>
                  </a:cubicBezTo>
                  <a:cubicBezTo>
                    <a:pt x="1143" y="20625"/>
                    <a:pt x="1" y="21602"/>
                    <a:pt x="323" y="22421"/>
                  </a:cubicBezTo>
                  <a:cubicBezTo>
                    <a:pt x="844" y="23741"/>
                    <a:pt x="2427" y="24158"/>
                    <a:pt x="4093" y="24158"/>
                  </a:cubicBezTo>
                  <a:cubicBezTo>
                    <a:pt x="4933" y="24158"/>
                    <a:pt x="5794" y="24052"/>
                    <a:pt x="6551" y="23903"/>
                  </a:cubicBezTo>
                  <a:cubicBezTo>
                    <a:pt x="7616" y="23695"/>
                    <a:pt x="8412" y="22772"/>
                    <a:pt x="8501" y="21659"/>
                  </a:cubicBezTo>
                  <a:cubicBezTo>
                    <a:pt x="8691" y="19327"/>
                    <a:pt x="8833" y="16992"/>
                    <a:pt x="8940" y="14654"/>
                  </a:cubicBezTo>
                  <a:cubicBezTo>
                    <a:pt x="9020" y="12926"/>
                    <a:pt x="9003" y="11200"/>
                    <a:pt x="9117" y="9484"/>
                  </a:cubicBezTo>
                  <a:cubicBezTo>
                    <a:pt x="9127" y="9359"/>
                    <a:pt x="9187" y="9129"/>
                    <a:pt x="9117" y="9010"/>
                  </a:cubicBezTo>
                  <a:cubicBezTo>
                    <a:pt x="9059" y="8914"/>
                    <a:pt x="9013" y="8886"/>
                    <a:pt x="8968" y="8886"/>
                  </a:cubicBezTo>
                  <a:cubicBezTo>
                    <a:pt x="8907" y="8886"/>
                    <a:pt x="8845" y="8938"/>
                    <a:pt x="8751" y="8940"/>
                  </a:cubicBezTo>
                  <a:cubicBezTo>
                    <a:pt x="8431" y="8942"/>
                    <a:pt x="8540" y="10120"/>
                    <a:pt x="8517" y="10282"/>
                  </a:cubicBezTo>
                  <a:cubicBezTo>
                    <a:pt x="8469" y="10640"/>
                    <a:pt x="8318" y="10843"/>
                    <a:pt x="8186" y="11161"/>
                  </a:cubicBezTo>
                  <a:cubicBezTo>
                    <a:pt x="7778" y="12158"/>
                    <a:pt x="7692" y="13360"/>
                    <a:pt x="7486" y="14413"/>
                  </a:cubicBezTo>
                  <a:cubicBezTo>
                    <a:pt x="7408" y="14806"/>
                    <a:pt x="7331" y="15201"/>
                    <a:pt x="7180" y="15572"/>
                  </a:cubicBezTo>
                  <a:cubicBezTo>
                    <a:pt x="6944" y="16152"/>
                    <a:pt x="6543" y="16634"/>
                    <a:pt x="6070" y="17052"/>
                  </a:cubicBezTo>
                  <a:cubicBezTo>
                    <a:pt x="6056" y="16664"/>
                    <a:pt x="6041" y="16279"/>
                    <a:pt x="6033" y="15900"/>
                  </a:cubicBezTo>
                  <a:cubicBezTo>
                    <a:pt x="5995" y="14173"/>
                    <a:pt x="5982" y="12437"/>
                    <a:pt x="5828" y="10715"/>
                  </a:cubicBezTo>
                  <a:cubicBezTo>
                    <a:pt x="5812" y="10529"/>
                    <a:pt x="5676" y="10436"/>
                    <a:pt x="5540" y="10436"/>
                  </a:cubicBezTo>
                  <a:cubicBezTo>
                    <a:pt x="5404" y="10436"/>
                    <a:pt x="5267" y="10529"/>
                    <a:pt x="5251" y="10715"/>
                  </a:cubicBezTo>
                  <a:cubicBezTo>
                    <a:pt x="5097" y="12437"/>
                    <a:pt x="5082" y="14173"/>
                    <a:pt x="5045" y="15900"/>
                  </a:cubicBezTo>
                  <a:cubicBezTo>
                    <a:pt x="5033" y="16539"/>
                    <a:pt x="5001" y="17198"/>
                    <a:pt x="4986" y="17858"/>
                  </a:cubicBezTo>
                  <a:cubicBezTo>
                    <a:pt x="4978" y="17865"/>
                    <a:pt x="4970" y="17869"/>
                    <a:pt x="4962" y="17874"/>
                  </a:cubicBezTo>
                  <a:cubicBezTo>
                    <a:pt x="4712" y="18035"/>
                    <a:pt x="4457" y="18191"/>
                    <a:pt x="4240" y="18398"/>
                  </a:cubicBezTo>
                  <a:cubicBezTo>
                    <a:pt x="3894" y="18731"/>
                    <a:pt x="3667" y="19178"/>
                    <a:pt x="3330" y="19514"/>
                  </a:cubicBezTo>
                  <a:cubicBezTo>
                    <a:pt x="3256" y="18586"/>
                    <a:pt x="3150" y="17655"/>
                    <a:pt x="3118" y="16761"/>
                  </a:cubicBezTo>
                  <a:cubicBezTo>
                    <a:pt x="3051" y="14928"/>
                    <a:pt x="3109" y="13071"/>
                    <a:pt x="2952" y="11243"/>
                  </a:cubicBezTo>
                  <a:cubicBezTo>
                    <a:pt x="2633" y="7538"/>
                    <a:pt x="2697" y="3919"/>
                    <a:pt x="2918" y="203"/>
                  </a:cubicBezTo>
                  <a:cubicBezTo>
                    <a:pt x="2926" y="68"/>
                    <a:pt x="2824" y="0"/>
                    <a:pt x="27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9"/>
            <p:cNvSpPr/>
            <p:nvPr/>
          </p:nvSpPr>
          <p:spPr>
            <a:xfrm>
              <a:off x="2241356" y="2612764"/>
              <a:ext cx="38297" cy="140327"/>
            </a:xfrm>
            <a:custGeom>
              <a:rect b="b" l="l" r="r" t="t"/>
              <a:pathLst>
                <a:path extrusionOk="0" h="2968" w="810">
                  <a:moveTo>
                    <a:pt x="405" y="0"/>
                  </a:moveTo>
                  <a:cubicBezTo>
                    <a:pt x="266" y="0"/>
                    <a:pt x="128" y="92"/>
                    <a:pt x="120" y="274"/>
                  </a:cubicBezTo>
                  <a:cubicBezTo>
                    <a:pt x="102" y="707"/>
                    <a:pt x="86" y="1142"/>
                    <a:pt x="68" y="1574"/>
                  </a:cubicBezTo>
                  <a:cubicBezTo>
                    <a:pt x="52" y="1973"/>
                    <a:pt x="0" y="2380"/>
                    <a:pt x="130" y="2766"/>
                  </a:cubicBezTo>
                  <a:cubicBezTo>
                    <a:pt x="176" y="2900"/>
                    <a:pt x="291" y="2968"/>
                    <a:pt x="405" y="2968"/>
                  </a:cubicBezTo>
                  <a:cubicBezTo>
                    <a:pt x="520" y="2968"/>
                    <a:pt x="634" y="2900"/>
                    <a:pt x="679" y="2766"/>
                  </a:cubicBezTo>
                  <a:cubicBezTo>
                    <a:pt x="809" y="2380"/>
                    <a:pt x="759" y="1973"/>
                    <a:pt x="743" y="1574"/>
                  </a:cubicBezTo>
                  <a:cubicBezTo>
                    <a:pt x="725" y="1142"/>
                    <a:pt x="709" y="707"/>
                    <a:pt x="689" y="274"/>
                  </a:cubicBezTo>
                  <a:cubicBezTo>
                    <a:pt x="682" y="92"/>
                    <a:pt x="543" y="0"/>
                    <a:pt x="4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9"/>
            <p:cNvSpPr/>
            <p:nvPr/>
          </p:nvSpPr>
          <p:spPr>
            <a:xfrm>
              <a:off x="2237337" y="2815179"/>
              <a:ext cx="109831" cy="316398"/>
            </a:xfrm>
            <a:custGeom>
              <a:rect b="b" l="l" r="r" t="t"/>
              <a:pathLst>
                <a:path extrusionOk="0" h="6692" w="2323">
                  <a:moveTo>
                    <a:pt x="374" y="0"/>
                  </a:moveTo>
                  <a:cubicBezTo>
                    <a:pt x="226" y="0"/>
                    <a:pt x="78" y="97"/>
                    <a:pt x="72" y="292"/>
                  </a:cubicBezTo>
                  <a:cubicBezTo>
                    <a:pt x="1" y="2437"/>
                    <a:pt x="62" y="5256"/>
                    <a:pt x="1981" y="6662"/>
                  </a:cubicBezTo>
                  <a:cubicBezTo>
                    <a:pt x="2010" y="6683"/>
                    <a:pt x="2040" y="6692"/>
                    <a:pt x="2070" y="6692"/>
                  </a:cubicBezTo>
                  <a:cubicBezTo>
                    <a:pt x="2199" y="6692"/>
                    <a:pt x="2322" y="6526"/>
                    <a:pt x="2237" y="6403"/>
                  </a:cubicBezTo>
                  <a:cubicBezTo>
                    <a:pt x="901" y="4517"/>
                    <a:pt x="733" y="2555"/>
                    <a:pt x="675" y="292"/>
                  </a:cubicBezTo>
                  <a:cubicBezTo>
                    <a:pt x="670" y="97"/>
                    <a:pt x="522" y="0"/>
                    <a:pt x="3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9"/>
            <p:cNvSpPr/>
            <p:nvPr/>
          </p:nvSpPr>
          <p:spPr>
            <a:xfrm>
              <a:off x="2984301" y="3001377"/>
              <a:ext cx="71818" cy="31394"/>
            </a:xfrm>
            <a:custGeom>
              <a:rect b="b" l="l" r="r" t="t"/>
              <a:pathLst>
                <a:path extrusionOk="0" h="664" w="1519">
                  <a:moveTo>
                    <a:pt x="847" y="0"/>
                  </a:moveTo>
                  <a:cubicBezTo>
                    <a:pt x="693" y="0"/>
                    <a:pt x="534" y="25"/>
                    <a:pt x="379" y="39"/>
                  </a:cubicBezTo>
                  <a:cubicBezTo>
                    <a:pt x="4" y="73"/>
                    <a:pt x="1" y="588"/>
                    <a:pt x="379" y="626"/>
                  </a:cubicBezTo>
                  <a:cubicBezTo>
                    <a:pt x="529" y="639"/>
                    <a:pt x="681" y="664"/>
                    <a:pt x="831" y="664"/>
                  </a:cubicBezTo>
                  <a:cubicBezTo>
                    <a:pt x="857" y="664"/>
                    <a:pt x="883" y="663"/>
                    <a:pt x="909" y="661"/>
                  </a:cubicBezTo>
                  <a:cubicBezTo>
                    <a:pt x="1088" y="652"/>
                    <a:pt x="1294" y="653"/>
                    <a:pt x="1421" y="512"/>
                  </a:cubicBezTo>
                  <a:cubicBezTo>
                    <a:pt x="1517" y="405"/>
                    <a:pt x="1519" y="260"/>
                    <a:pt x="1421" y="153"/>
                  </a:cubicBezTo>
                  <a:cubicBezTo>
                    <a:pt x="1296" y="10"/>
                    <a:pt x="1091" y="10"/>
                    <a:pt x="909" y="2"/>
                  </a:cubicBezTo>
                  <a:cubicBezTo>
                    <a:pt x="889" y="1"/>
                    <a:pt x="868" y="0"/>
                    <a:pt x="8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9"/>
            <p:cNvSpPr/>
            <p:nvPr/>
          </p:nvSpPr>
          <p:spPr>
            <a:xfrm>
              <a:off x="3080568" y="2741797"/>
              <a:ext cx="213564" cy="249969"/>
            </a:xfrm>
            <a:custGeom>
              <a:rect b="b" l="l" r="r" t="t"/>
              <a:pathLst>
                <a:path extrusionOk="0" h="5287" w="4517">
                  <a:moveTo>
                    <a:pt x="4105" y="1"/>
                  </a:moveTo>
                  <a:cubicBezTo>
                    <a:pt x="4061" y="1"/>
                    <a:pt x="4015" y="22"/>
                    <a:pt x="3982" y="72"/>
                  </a:cubicBezTo>
                  <a:cubicBezTo>
                    <a:pt x="3410" y="942"/>
                    <a:pt x="3153" y="1949"/>
                    <a:pt x="2492" y="2783"/>
                  </a:cubicBezTo>
                  <a:cubicBezTo>
                    <a:pt x="1831" y="3612"/>
                    <a:pt x="948" y="4140"/>
                    <a:pt x="181" y="4848"/>
                  </a:cubicBezTo>
                  <a:cubicBezTo>
                    <a:pt x="1" y="5015"/>
                    <a:pt x="163" y="5287"/>
                    <a:pt x="376" y="5287"/>
                  </a:cubicBezTo>
                  <a:cubicBezTo>
                    <a:pt x="395" y="5287"/>
                    <a:pt x="414" y="5285"/>
                    <a:pt x="433" y="5280"/>
                  </a:cubicBezTo>
                  <a:cubicBezTo>
                    <a:pt x="2299" y="4850"/>
                    <a:pt x="4517" y="2112"/>
                    <a:pt x="4260" y="147"/>
                  </a:cubicBezTo>
                  <a:cubicBezTo>
                    <a:pt x="4249" y="59"/>
                    <a:pt x="4178" y="1"/>
                    <a:pt x="4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9"/>
            <p:cNvSpPr/>
            <p:nvPr/>
          </p:nvSpPr>
          <p:spPr>
            <a:xfrm>
              <a:off x="2604436" y="2688132"/>
              <a:ext cx="34089" cy="70353"/>
            </a:xfrm>
            <a:custGeom>
              <a:rect b="b" l="l" r="r" t="t"/>
              <a:pathLst>
                <a:path extrusionOk="0" h="1488" w="721">
                  <a:moveTo>
                    <a:pt x="443" y="1"/>
                  </a:moveTo>
                  <a:cubicBezTo>
                    <a:pt x="356" y="1"/>
                    <a:pt x="275" y="51"/>
                    <a:pt x="249" y="169"/>
                  </a:cubicBezTo>
                  <a:lnTo>
                    <a:pt x="123" y="759"/>
                  </a:lnTo>
                  <a:cubicBezTo>
                    <a:pt x="84" y="941"/>
                    <a:pt x="1" y="1141"/>
                    <a:pt x="74" y="1321"/>
                  </a:cubicBezTo>
                  <a:cubicBezTo>
                    <a:pt x="111" y="1416"/>
                    <a:pt x="206" y="1487"/>
                    <a:pt x="302" y="1487"/>
                  </a:cubicBezTo>
                  <a:cubicBezTo>
                    <a:pt x="353" y="1487"/>
                    <a:pt x="404" y="1467"/>
                    <a:pt x="448" y="1420"/>
                  </a:cubicBezTo>
                  <a:cubicBezTo>
                    <a:pt x="586" y="1267"/>
                    <a:pt x="583" y="1092"/>
                    <a:pt x="612" y="892"/>
                  </a:cubicBezTo>
                  <a:cubicBezTo>
                    <a:pt x="639" y="692"/>
                    <a:pt x="669" y="492"/>
                    <a:pt x="696" y="291"/>
                  </a:cubicBezTo>
                  <a:cubicBezTo>
                    <a:pt x="721" y="118"/>
                    <a:pt x="576" y="1"/>
                    <a:pt x="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9"/>
            <p:cNvSpPr/>
            <p:nvPr/>
          </p:nvSpPr>
          <p:spPr>
            <a:xfrm>
              <a:off x="2721318" y="3386916"/>
              <a:ext cx="40377" cy="160705"/>
            </a:xfrm>
            <a:custGeom>
              <a:rect b="b" l="l" r="r" t="t"/>
              <a:pathLst>
                <a:path extrusionOk="0" h="3399" w="854">
                  <a:moveTo>
                    <a:pt x="426" y="1"/>
                  </a:moveTo>
                  <a:cubicBezTo>
                    <a:pt x="287" y="1"/>
                    <a:pt x="148" y="94"/>
                    <a:pt x="139" y="280"/>
                  </a:cubicBezTo>
                  <a:cubicBezTo>
                    <a:pt x="77" y="1304"/>
                    <a:pt x="0" y="2254"/>
                    <a:pt x="243" y="3262"/>
                  </a:cubicBezTo>
                  <a:cubicBezTo>
                    <a:pt x="265" y="3353"/>
                    <a:pt x="346" y="3398"/>
                    <a:pt x="428" y="3398"/>
                  </a:cubicBezTo>
                  <a:cubicBezTo>
                    <a:pt x="510" y="3398"/>
                    <a:pt x="591" y="3353"/>
                    <a:pt x="613" y="3262"/>
                  </a:cubicBezTo>
                  <a:cubicBezTo>
                    <a:pt x="854" y="2254"/>
                    <a:pt x="776" y="1305"/>
                    <a:pt x="715" y="280"/>
                  </a:cubicBezTo>
                  <a:cubicBezTo>
                    <a:pt x="704" y="94"/>
                    <a:pt x="565" y="1"/>
                    <a:pt x="4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9"/>
            <p:cNvSpPr/>
            <p:nvPr/>
          </p:nvSpPr>
          <p:spPr>
            <a:xfrm>
              <a:off x="5499145" y="2479003"/>
              <a:ext cx="524335" cy="797614"/>
            </a:xfrm>
            <a:custGeom>
              <a:rect b="b" l="l" r="r" t="t"/>
              <a:pathLst>
                <a:path extrusionOk="0" h="16870" w="11090">
                  <a:moveTo>
                    <a:pt x="5977" y="0"/>
                  </a:moveTo>
                  <a:cubicBezTo>
                    <a:pt x="5961" y="0"/>
                    <a:pt x="5945" y="1"/>
                    <a:pt x="5929" y="1"/>
                  </a:cubicBezTo>
                  <a:cubicBezTo>
                    <a:pt x="5498" y="24"/>
                    <a:pt x="5056" y="321"/>
                    <a:pt x="4751" y="757"/>
                  </a:cubicBezTo>
                  <a:cubicBezTo>
                    <a:pt x="4708" y="705"/>
                    <a:pt x="4665" y="651"/>
                    <a:pt x="4619" y="599"/>
                  </a:cubicBezTo>
                  <a:cubicBezTo>
                    <a:pt x="4603" y="581"/>
                    <a:pt x="4584" y="573"/>
                    <a:pt x="4567" y="573"/>
                  </a:cubicBezTo>
                  <a:cubicBezTo>
                    <a:pt x="4516" y="573"/>
                    <a:pt x="4470" y="638"/>
                    <a:pt x="4496" y="694"/>
                  </a:cubicBezTo>
                  <a:cubicBezTo>
                    <a:pt x="4518" y="742"/>
                    <a:pt x="4539" y="789"/>
                    <a:pt x="4562" y="838"/>
                  </a:cubicBezTo>
                  <a:cubicBezTo>
                    <a:pt x="4549" y="839"/>
                    <a:pt x="4535" y="839"/>
                    <a:pt x="4521" y="839"/>
                  </a:cubicBezTo>
                  <a:cubicBezTo>
                    <a:pt x="4474" y="839"/>
                    <a:pt x="4424" y="836"/>
                    <a:pt x="4375" y="830"/>
                  </a:cubicBezTo>
                  <a:cubicBezTo>
                    <a:pt x="4300" y="822"/>
                    <a:pt x="4225" y="809"/>
                    <a:pt x="4150" y="809"/>
                  </a:cubicBezTo>
                  <a:cubicBezTo>
                    <a:pt x="4116" y="809"/>
                    <a:pt x="4082" y="812"/>
                    <a:pt x="4049" y="819"/>
                  </a:cubicBezTo>
                  <a:cubicBezTo>
                    <a:pt x="4016" y="824"/>
                    <a:pt x="3995" y="871"/>
                    <a:pt x="4016" y="897"/>
                  </a:cubicBezTo>
                  <a:cubicBezTo>
                    <a:pt x="4121" y="1040"/>
                    <a:pt x="4313" y="1082"/>
                    <a:pt x="4498" y="1082"/>
                  </a:cubicBezTo>
                  <a:cubicBezTo>
                    <a:pt x="4519" y="1082"/>
                    <a:pt x="4540" y="1081"/>
                    <a:pt x="4561" y="1080"/>
                  </a:cubicBezTo>
                  <a:lnTo>
                    <a:pt x="4561" y="1080"/>
                  </a:lnTo>
                  <a:cubicBezTo>
                    <a:pt x="4561" y="1082"/>
                    <a:pt x="4559" y="1082"/>
                    <a:pt x="4559" y="1084"/>
                  </a:cubicBezTo>
                  <a:cubicBezTo>
                    <a:pt x="4455" y="1306"/>
                    <a:pt x="4375" y="1542"/>
                    <a:pt x="4317" y="1786"/>
                  </a:cubicBezTo>
                  <a:cubicBezTo>
                    <a:pt x="4169" y="2397"/>
                    <a:pt x="4141" y="3061"/>
                    <a:pt x="4141" y="3716"/>
                  </a:cubicBezTo>
                  <a:cubicBezTo>
                    <a:pt x="4141" y="3849"/>
                    <a:pt x="4141" y="3979"/>
                    <a:pt x="4145" y="4109"/>
                  </a:cubicBezTo>
                  <a:cubicBezTo>
                    <a:pt x="4156" y="4975"/>
                    <a:pt x="4164" y="5863"/>
                    <a:pt x="4172" y="6753"/>
                  </a:cubicBezTo>
                  <a:cubicBezTo>
                    <a:pt x="4158" y="6721"/>
                    <a:pt x="4145" y="6688"/>
                    <a:pt x="4130" y="6654"/>
                  </a:cubicBezTo>
                  <a:cubicBezTo>
                    <a:pt x="3948" y="6189"/>
                    <a:pt x="3642" y="5621"/>
                    <a:pt x="3384" y="5071"/>
                  </a:cubicBezTo>
                  <a:cubicBezTo>
                    <a:pt x="3280" y="4852"/>
                    <a:pt x="3184" y="4637"/>
                    <a:pt x="3108" y="4433"/>
                  </a:cubicBezTo>
                  <a:cubicBezTo>
                    <a:pt x="3069" y="4330"/>
                    <a:pt x="3035" y="4231"/>
                    <a:pt x="3009" y="4135"/>
                  </a:cubicBezTo>
                  <a:cubicBezTo>
                    <a:pt x="2867" y="3640"/>
                    <a:pt x="2527" y="3061"/>
                    <a:pt x="1945" y="3061"/>
                  </a:cubicBezTo>
                  <a:cubicBezTo>
                    <a:pt x="1734" y="3061"/>
                    <a:pt x="1492" y="3137"/>
                    <a:pt x="1216" y="3320"/>
                  </a:cubicBezTo>
                  <a:cubicBezTo>
                    <a:pt x="1132" y="3376"/>
                    <a:pt x="1060" y="3443"/>
                    <a:pt x="994" y="3511"/>
                  </a:cubicBezTo>
                  <a:lnTo>
                    <a:pt x="976" y="3482"/>
                  </a:lnTo>
                  <a:cubicBezTo>
                    <a:pt x="916" y="3308"/>
                    <a:pt x="813" y="3160"/>
                    <a:pt x="704" y="3014"/>
                  </a:cubicBezTo>
                  <a:cubicBezTo>
                    <a:pt x="682" y="2984"/>
                    <a:pt x="651" y="2971"/>
                    <a:pt x="621" y="2971"/>
                  </a:cubicBezTo>
                  <a:cubicBezTo>
                    <a:pt x="552" y="2971"/>
                    <a:pt x="488" y="3037"/>
                    <a:pt x="534" y="3113"/>
                  </a:cubicBezTo>
                  <a:cubicBezTo>
                    <a:pt x="583" y="3199"/>
                    <a:pt x="635" y="3284"/>
                    <a:pt x="683" y="3368"/>
                  </a:cubicBezTo>
                  <a:cubicBezTo>
                    <a:pt x="505" y="3259"/>
                    <a:pt x="318" y="3159"/>
                    <a:pt x="124" y="3113"/>
                  </a:cubicBezTo>
                  <a:cubicBezTo>
                    <a:pt x="119" y="3112"/>
                    <a:pt x="113" y="3111"/>
                    <a:pt x="108" y="3111"/>
                  </a:cubicBezTo>
                  <a:cubicBezTo>
                    <a:pt x="46" y="3111"/>
                    <a:pt x="0" y="3191"/>
                    <a:pt x="66" y="3246"/>
                  </a:cubicBezTo>
                  <a:cubicBezTo>
                    <a:pt x="282" y="3450"/>
                    <a:pt x="594" y="3568"/>
                    <a:pt x="862" y="3703"/>
                  </a:cubicBezTo>
                  <a:cubicBezTo>
                    <a:pt x="843" y="3734"/>
                    <a:pt x="821" y="3760"/>
                    <a:pt x="805" y="3791"/>
                  </a:cubicBezTo>
                  <a:cubicBezTo>
                    <a:pt x="708" y="3966"/>
                    <a:pt x="652" y="4165"/>
                    <a:pt x="639" y="4360"/>
                  </a:cubicBezTo>
                  <a:cubicBezTo>
                    <a:pt x="631" y="4491"/>
                    <a:pt x="643" y="4621"/>
                    <a:pt x="669" y="4746"/>
                  </a:cubicBezTo>
                  <a:cubicBezTo>
                    <a:pt x="709" y="4933"/>
                    <a:pt x="781" y="5115"/>
                    <a:pt x="873" y="5287"/>
                  </a:cubicBezTo>
                  <a:cubicBezTo>
                    <a:pt x="1028" y="5573"/>
                    <a:pt x="1241" y="5843"/>
                    <a:pt x="1458" y="6102"/>
                  </a:cubicBezTo>
                  <a:cubicBezTo>
                    <a:pt x="1483" y="6132"/>
                    <a:pt x="1512" y="6165"/>
                    <a:pt x="1541" y="6199"/>
                  </a:cubicBezTo>
                  <a:cubicBezTo>
                    <a:pt x="1553" y="6209"/>
                    <a:pt x="1562" y="6222"/>
                    <a:pt x="1572" y="6233"/>
                  </a:cubicBezTo>
                  <a:cubicBezTo>
                    <a:pt x="1593" y="6258"/>
                    <a:pt x="1614" y="6282"/>
                    <a:pt x="1637" y="6306"/>
                  </a:cubicBezTo>
                  <a:cubicBezTo>
                    <a:pt x="1650" y="6321"/>
                    <a:pt x="1663" y="6336"/>
                    <a:pt x="1678" y="6352"/>
                  </a:cubicBezTo>
                  <a:cubicBezTo>
                    <a:pt x="1699" y="6376"/>
                    <a:pt x="1720" y="6399"/>
                    <a:pt x="1743" y="6423"/>
                  </a:cubicBezTo>
                  <a:cubicBezTo>
                    <a:pt x="1759" y="6440"/>
                    <a:pt x="1775" y="6457"/>
                    <a:pt x="1792" y="6474"/>
                  </a:cubicBezTo>
                  <a:cubicBezTo>
                    <a:pt x="1801" y="6485"/>
                    <a:pt x="1813" y="6496"/>
                    <a:pt x="1824" y="6508"/>
                  </a:cubicBezTo>
                  <a:cubicBezTo>
                    <a:pt x="2269" y="6966"/>
                    <a:pt x="2909" y="7488"/>
                    <a:pt x="3577" y="7488"/>
                  </a:cubicBezTo>
                  <a:cubicBezTo>
                    <a:pt x="3692" y="7488"/>
                    <a:pt x="3807" y="7472"/>
                    <a:pt x="3922" y="7439"/>
                  </a:cubicBezTo>
                  <a:cubicBezTo>
                    <a:pt x="4039" y="7406"/>
                    <a:pt x="4123" y="7374"/>
                    <a:pt x="4188" y="7341"/>
                  </a:cubicBezTo>
                  <a:cubicBezTo>
                    <a:pt x="4203" y="8562"/>
                    <a:pt x="4221" y="9795"/>
                    <a:pt x="4255" y="11024"/>
                  </a:cubicBezTo>
                  <a:cubicBezTo>
                    <a:pt x="4247" y="11056"/>
                    <a:pt x="4252" y="11097"/>
                    <a:pt x="4258" y="11133"/>
                  </a:cubicBezTo>
                  <a:lnTo>
                    <a:pt x="4263" y="11407"/>
                  </a:lnTo>
                  <a:lnTo>
                    <a:pt x="4263" y="11446"/>
                  </a:lnTo>
                  <a:cubicBezTo>
                    <a:pt x="4276" y="11870"/>
                    <a:pt x="4292" y="12294"/>
                    <a:pt x="4310" y="12717"/>
                  </a:cubicBezTo>
                  <a:cubicBezTo>
                    <a:pt x="4315" y="12787"/>
                    <a:pt x="4317" y="12855"/>
                    <a:pt x="4318" y="12925"/>
                  </a:cubicBezTo>
                  <a:cubicBezTo>
                    <a:pt x="4320" y="12988"/>
                    <a:pt x="4325" y="13048"/>
                    <a:pt x="4327" y="13112"/>
                  </a:cubicBezTo>
                  <a:cubicBezTo>
                    <a:pt x="4327" y="13136"/>
                    <a:pt x="4327" y="13161"/>
                    <a:pt x="4328" y="13185"/>
                  </a:cubicBezTo>
                  <a:cubicBezTo>
                    <a:pt x="4341" y="13455"/>
                    <a:pt x="4357" y="13723"/>
                    <a:pt x="4372" y="13993"/>
                  </a:cubicBezTo>
                  <a:cubicBezTo>
                    <a:pt x="4374" y="14020"/>
                    <a:pt x="4374" y="14046"/>
                    <a:pt x="4375" y="14072"/>
                  </a:cubicBezTo>
                  <a:cubicBezTo>
                    <a:pt x="4382" y="14178"/>
                    <a:pt x="4385" y="14285"/>
                    <a:pt x="4392" y="14391"/>
                  </a:cubicBezTo>
                  <a:lnTo>
                    <a:pt x="4398" y="14495"/>
                  </a:lnTo>
                  <a:cubicBezTo>
                    <a:pt x="4421" y="14862"/>
                    <a:pt x="4447" y="15228"/>
                    <a:pt x="4474" y="15596"/>
                  </a:cubicBezTo>
                  <a:cubicBezTo>
                    <a:pt x="4481" y="15670"/>
                    <a:pt x="4486" y="15744"/>
                    <a:pt x="4491" y="15817"/>
                  </a:cubicBezTo>
                  <a:lnTo>
                    <a:pt x="4491" y="15816"/>
                  </a:lnTo>
                  <a:lnTo>
                    <a:pt x="4497" y="15900"/>
                  </a:lnTo>
                  <a:cubicBezTo>
                    <a:pt x="4512" y="16063"/>
                    <a:pt x="4562" y="16216"/>
                    <a:pt x="4643" y="16346"/>
                  </a:cubicBezTo>
                  <a:cubicBezTo>
                    <a:pt x="4751" y="16519"/>
                    <a:pt x="4912" y="16656"/>
                    <a:pt x="5105" y="16729"/>
                  </a:cubicBezTo>
                  <a:cubicBezTo>
                    <a:pt x="5154" y="16747"/>
                    <a:pt x="5204" y="16762"/>
                    <a:pt x="5254" y="16771"/>
                  </a:cubicBezTo>
                  <a:cubicBezTo>
                    <a:pt x="5393" y="16799"/>
                    <a:pt x="5542" y="16823"/>
                    <a:pt x="5692" y="16840"/>
                  </a:cubicBezTo>
                  <a:cubicBezTo>
                    <a:pt x="5750" y="16844"/>
                    <a:pt x="5810" y="16851"/>
                    <a:pt x="5869" y="16856"/>
                  </a:cubicBezTo>
                  <a:cubicBezTo>
                    <a:pt x="5960" y="16864"/>
                    <a:pt x="6054" y="16867"/>
                    <a:pt x="6145" y="16869"/>
                  </a:cubicBezTo>
                  <a:lnTo>
                    <a:pt x="6156" y="16869"/>
                  </a:lnTo>
                  <a:cubicBezTo>
                    <a:pt x="6181" y="16869"/>
                    <a:pt x="6206" y="16870"/>
                    <a:pt x="6230" y="16870"/>
                  </a:cubicBezTo>
                  <a:cubicBezTo>
                    <a:pt x="6324" y="16870"/>
                    <a:pt x="6416" y="16865"/>
                    <a:pt x="6506" y="16857"/>
                  </a:cubicBezTo>
                  <a:cubicBezTo>
                    <a:pt x="6520" y="16857"/>
                    <a:pt x="6533" y="16856"/>
                    <a:pt x="6546" y="16853"/>
                  </a:cubicBezTo>
                  <a:cubicBezTo>
                    <a:pt x="6650" y="16843"/>
                    <a:pt x="6753" y="16828"/>
                    <a:pt x="6847" y="16807"/>
                  </a:cubicBezTo>
                  <a:cubicBezTo>
                    <a:pt x="6852" y="16807"/>
                    <a:pt x="6853" y="16804"/>
                    <a:pt x="6858" y="16804"/>
                  </a:cubicBezTo>
                  <a:cubicBezTo>
                    <a:pt x="6953" y="16783"/>
                    <a:pt x="7042" y="16753"/>
                    <a:pt x="7126" y="16719"/>
                  </a:cubicBezTo>
                  <a:cubicBezTo>
                    <a:pt x="7130" y="16718"/>
                    <a:pt x="7131" y="16718"/>
                    <a:pt x="7135" y="16714"/>
                  </a:cubicBezTo>
                  <a:cubicBezTo>
                    <a:pt x="7139" y="16713"/>
                    <a:pt x="7148" y="16711"/>
                    <a:pt x="7156" y="16706"/>
                  </a:cubicBezTo>
                  <a:cubicBezTo>
                    <a:pt x="7170" y="16701"/>
                    <a:pt x="7185" y="16690"/>
                    <a:pt x="7200" y="16685"/>
                  </a:cubicBezTo>
                  <a:cubicBezTo>
                    <a:pt x="7229" y="16669"/>
                    <a:pt x="7261" y="16654"/>
                    <a:pt x="7292" y="16636"/>
                  </a:cubicBezTo>
                  <a:cubicBezTo>
                    <a:pt x="7294" y="16633"/>
                    <a:pt x="7297" y="16632"/>
                    <a:pt x="7300" y="16630"/>
                  </a:cubicBezTo>
                  <a:cubicBezTo>
                    <a:pt x="7305" y="16628"/>
                    <a:pt x="7308" y="16623"/>
                    <a:pt x="7313" y="16622"/>
                  </a:cubicBezTo>
                  <a:cubicBezTo>
                    <a:pt x="7323" y="16615"/>
                    <a:pt x="7334" y="16607"/>
                    <a:pt x="7346" y="16599"/>
                  </a:cubicBezTo>
                  <a:cubicBezTo>
                    <a:pt x="7367" y="16584"/>
                    <a:pt x="7391" y="16568"/>
                    <a:pt x="7412" y="16552"/>
                  </a:cubicBezTo>
                  <a:cubicBezTo>
                    <a:pt x="7422" y="16547"/>
                    <a:pt x="7429" y="16536"/>
                    <a:pt x="7438" y="16528"/>
                  </a:cubicBezTo>
                  <a:cubicBezTo>
                    <a:pt x="7453" y="16516"/>
                    <a:pt x="7463" y="16506"/>
                    <a:pt x="7476" y="16493"/>
                  </a:cubicBezTo>
                  <a:cubicBezTo>
                    <a:pt x="7489" y="16482"/>
                    <a:pt x="7503" y="16467"/>
                    <a:pt x="7518" y="16453"/>
                  </a:cubicBezTo>
                  <a:cubicBezTo>
                    <a:pt x="7526" y="16445"/>
                    <a:pt x="7533" y="16433"/>
                    <a:pt x="7541" y="16422"/>
                  </a:cubicBezTo>
                  <a:lnTo>
                    <a:pt x="7559" y="16398"/>
                  </a:lnTo>
                  <a:cubicBezTo>
                    <a:pt x="7568" y="16385"/>
                    <a:pt x="7578" y="16372"/>
                    <a:pt x="7590" y="16357"/>
                  </a:cubicBezTo>
                  <a:cubicBezTo>
                    <a:pt x="7594" y="16349"/>
                    <a:pt x="7601" y="16344"/>
                    <a:pt x="7606" y="16336"/>
                  </a:cubicBezTo>
                  <a:cubicBezTo>
                    <a:pt x="7616" y="16320"/>
                    <a:pt x="7624" y="16300"/>
                    <a:pt x="7632" y="16284"/>
                  </a:cubicBezTo>
                  <a:cubicBezTo>
                    <a:pt x="7648" y="16258"/>
                    <a:pt x="7663" y="16232"/>
                    <a:pt x="7674" y="16201"/>
                  </a:cubicBezTo>
                  <a:cubicBezTo>
                    <a:pt x="7762" y="15980"/>
                    <a:pt x="7772" y="15596"/>
                    <a:pt x="7770" y="15226"/>
                  </a:cubicBezTo>
                  <a:cubicBezTo>
                    <a:pt x="7768" y="15185"/>
                    <a:pt x="7768" y="15145"/>
                    <a:pt x="7768" y="15104"/>
                  </a:cubicBezTo>
                  <a:cubicBezTo>
                    <a:pt x="7765" y="14901"/>
                    <a:pt x="7762" y="14708"/>
                    <a:pt x="7765" y="14556"/>
                  </a:cubicBezTo>
                  <a:cubicBezTo>
                    <a:pt x="7765" y="14526"/>
                    <a:pt x="7768" y="14495"/>
                    <a:pt x="7770" y="14469"/>
                  </a:cubicBezTo>
                  <a:cubicBezTo>
                    <a:pt x="7798" y="14062"/>
                    <a:pt x="7822" y="13653"/>
                    <a:pt x="7843" y="13247"/>
                  </a:cubicBezTo>
                  <a:cubicBezTo>
                    <a:pt x="7866" y="12839"/>
                    <a:pt x="7882" y="12433"/>
                    <a:pt x="7893" y="12025"/>
                  </a:cubicBezTo>
                  <a:cubicBezTo>
                    <a:pt x="7932" y="10702"/>
                    <a:pt x="7924" y="9378"/>
                    <a:pt x="7874" y="8058"/>
                  </a:cubicBezTo>
                  <a:lnTo>
                    <a:pt x="7874" y="8058"/>
                  </a:lnTo>
                  <a:cubicBezTo>
                    <a:pt x="8073" y="8117"/>
                    <a:pt x="8274" y="8150"/>
                    <a:pt x="8377" y="8150"/>
                  </a:cubicBezTo>
                  <a:cubicBezTo>
                    <a:pt x="8388" y="8150"/>
                    <a:pt x="8398" y="8150"/>
                    <a:pt x="8407" y="8149"/>
                  </a:cubicBezTo>
                  <a:cubicBezTo>
                    <a:pt x="9101" y="8086"/>
                    <a:pt x="10103" y="7554"/>
                    <a:pt x="10251" y="7376"/>
                  </a:cubicBezTo>
                  <a:cubicBezTo>
                    <a:pt x="10268" y="7354"/>
                    <a:pt x="10284" y="7330"/>
                    <a:pt x="10300" y="7299"/>
                  </a:cubicBezTo>
                  <a:cubicBezTo>
                    <a:pt x="10311" y="7281"/>
                    <a:pt x="10320" y="7263"/>
                    <a:pt x="10329" y="7242"/>
                  </a:cubicBezTo>
                  <a:lnTo>
                    <a:pt x="10329" y="7241"/>
                  </a:lnTo>
                  <a:cubicBezTo>
                    <a:pt x="10337" y="7221"/>
                    <a:pt x="10347" y="7198"/>
                    <a:pt x="10355" y="7176"/>
                  </a:cubicBezTo>
                  <a:cubicBezTo>
                    <a:pt x="10355" y="7174"/>
                    <a:pt x="10357" y="7174"/>
                    <a:pt x="10357" y="7172"/>
                  </a:cubicBezTo>
                  <a:cubicBezTo>
                    <a:pt x="10365" y="7148"/>
                    <a:pt x="10376" y="7125"/>
                    <a:pt x="10385" y="7099"/>
                  </a:cubicBezTo>
                  <a:cubicBezTo>
                    <a:pt x="10385" y="7094"/>
                    <a:pt x="10386" y="7093"/>
                    <a:pt x="10386" y="7091"/>
                  </a:cubicBezTo>
                  <a:cubicBezTo>
                    <a:pt x="10396" y="7067"/>
                    <a:pt x="10404" y="7039"/>
                    <a:pt x="10412" y="7012"/>
                  </a:cubicBezTo>
                  <a:cubicBezTo>
                    <a:pt x="10414" y="7010"/>
                    <a:pt x="10414" y="7005"/>
                    <a:pt x="10417" y="7002"/>
                  </a:cubicBezTo>
                  <a:cubicBezTo>
                    <a:pt x="10425" y="6974"/>
                    <a:pt x="10433" y="6947"/>
                    <a:pt x="10441" y="6916"/>
                  </a:cubicBezTo>
                  <a:cubicBezTo>
                    <a:pt x="10443" y="6912"/>
                    <a:pt x="10443" y="6906"/>
                    <a:pt x="10445" y="6903"/>
                  </a:cubicBezTo>
                  <a:lnTo>
                    <a:pt x="10469" y="6810"/>
                  </a:lnTo>
                  <a:cubicBezTo>
                    <a:pt x="10469" y="6802"/>
                    <a:pt x="10471" y="6797"/>
                    <a:pt x="10474" y="6791"/>
                  </a:cubicBezTo>
                  <a:cubicBezTo>
                    <a:pt x="10479" y="6760"/>
                    <a:pt x="10487" y="6727"/>
                    <a:pt x="10495" y="6695"/>
                  </a:cubicBezTo>
                  <a:lnTo>
                    <a:pt x="10502" y="6670"/>
                  </a:lnTo>
                  <a:cubicBezTo>
                    <a:pt x="10510" y="6638"/>
                    <a:pt x="10516" y="6605"/>
                    <a:pt x="10524" y="6573"/>
                  </a:cubicBezTo>
                  <a:lnTo>
                    <a:pt x="10531" y="6542"/>
                  </a:lnTo>
                  <a:cubicBezTo>
                    <a:pt x="10536" y="6508"/>
                    <a:pt x="10544" y="6475"/>
                    <a:pt x="10550" y="6441"/>
                  </a:cubicBezTo>
                  <a:cubicBezTo>
                    <a:pt x="10555" y="6428"/>
                    <a:pt x="10557" y="6417"/>
                    <a:pt x="10558" y="6404"/>
                  </a:cubicBezTo>
                  <a:cubicBezTo>
                    <a:pt x="10567" y="6371"/>
                    <a:pt x="10573" y="6337"/>
                    <a:pt x="10580" y="6303"/>
                  </a:cubicBezTo>
                  <a:cubicBezTo>
                    <a:pt x="10581" y="6288"/>
                    <a:pt x="10584" y="6272"/>
                    <a:pt x="10588" y="6258"/>
                  </a:cubicBezTo>
                  <a:lnTo>
                    <a:pt x="10606" y="6154"/>
                  </a:lnTo>
                  <a:cubicBezTo>
                    <a:pt x="10607" y="6137"/>
                    <a:pt x="10612" y="6119"/>
                    <a:pt x="10614" y="6103"/>
                  </a:cubicBezTo>
                  <a:cubicBezTo>
                    <a:pt x="10617" y="6069"/>
                    <a:pt x="10623" y="6032"/>
                    <a:pt x="10630" y="5998"/>
                  </a:cubicBezTo>
                  <a:cubicBezTo>
                    <a:pt x="10632" y="5978"/>
                    <a:pt x="10636" y="5959"/>
                    <a:pt x="10638" y="5941"/>
                  </a:cubicBezTo>
                  <a:cubicBezTo>
                    <a:pt x="10645" y="5907"/>
                    <a:pt x="10648" y="5872"/>
                    <a:pt x="10654" y="5835"/>
                  </a:cubicBezTo>
                  <a:cubicBezTo>
                    <a:pt x="10656" y="5816"/>
                    <a:pt x="10661" y="5794"/>
                    <a:pt x="10662" y="5772"/>
                  </a:cubicBezTo>
                  <a:cubicBezTo>
                    <a:pt x="10666" y="5738"/>
                    <a:pt x="10672" y="5702"/>
                    <a:pt x="10677" y="5666"/>
                  </a:cubicBezTo>
                  <a:cubicBezTo>
                    <a:pt x="10680" y="5642"/>
                    <a:pt x="10682" y="5617"/>
                    <a:pt x="10687" y="5593"/>
                  </a:cubicBezTo>
                  <a:lnTo>
                    <a:pt x="10698" y="5491"/>
                  </a:lnTo>
                  <a:cubicBezTo>
                    <a:pt x="10703" y="5463"/>
                    <a:pt x="10705" y="5437"/>
                    <a:pt x="10710" y="5411"/>
                  </a:cubicBezTo>
                  <a:cubicBezTo>
                    <a:pt x="10713" y="5377"/>
                    <a:pt x="10718" y="5339"/>
                    <a:pt x="10721" y="5305"/>
                  </a:cubicBezTo>
                  <a:cubicBezTo>
                    <a:pt x="10726" y="5279"/>
                    <a:pt x="10729" y="5250"/>
                    <a:pt x="10731" y="5222"/>
                  </a:cubicBezTo>
                  <a:cubicBezTo>
                    <a:pt x="10734" y="5187"/>
                    <a:pt x="10737" y="5151"/>
                    <a:pt x="10742" y="5117"/>
                  </a:cubicBezTo>
                  <a:cubicBezTo>
                    <a:pt x="10744" y="5088"/>
                    <a:pt x="10747" y="5057"/>
                    <a:pt x="10750" y="5027"/>
                  </a:cubicBezTo>
                  <a:cubicBezTo>
                    <a:pt x="10753" y="4990"/>
                    <a:pt x="10755" y="4956"/>
                    <a:pt x="10760" y="4922"/>
                  </a:cubicBezTo>
                  <a:cubicBezTo>
                    <a:pt x="10762" y="4889"/>
                    <a:pt x="10766" y="4857"/>
                    <a:pt x="10768" y="4824"/>
                  </a:cubicBezTo>
                  <a:cubicBezTo>
                    <a:pt x="10770" y="4792"/>
                    <a:pt x="10775" y="4756"/>
                    <a:pt x="10776" y="4722"/>
                  </a:cubicBezTo>
                  <a:cubicBezTo>
                    <a:pt x="10778" y="4688"/>
                    <a:pt x="10783" y="4650"/>
                    <a:pt x="10784" y="4616"/>
                  </a:cubicBezTo>
                  <a:cubicBezTo>
                    <a:pt x="10788" y="4582"/>
                    <a:pt x="10791" y="4550"/>
                    <a:pt x="10792" y="4516"/>
                  </a:cubicBezTo>
                  <a:lnTo>
                    <a:pt x="10799" y="4405"/>
                  </a:lnTo>
                  <a:lnTo>
                    <a:pt x="10804" y="4303"/>
                  </a:lnTo>
                  <a:cubicBezTo>
                    <a:pt x="10807" y="4265"/>
                    <a:pt x="10809" y="4226"/>
                    <a:pt x="10810" y="4191"/>
                  </a:cubicBezTo>
                  <a:cubicBezTo>
                    <a:pt x="10812" y="4156"/>
                    <a:pt x="10815" y="4119"/>
                    <a:pt x="10817" y="4085"/>
                  </a:cubicBezTo>
                  <a:lnTo>
                    <a:pt x="10823" y="3970"/>
                  </a:lnTo>
                  <a:cubicBezTo>
                    <a:pt x="10825" y="3932"/>
                    <a:pt x="10825" y="3898"/>
                    <a:pt x="10827" y="3864"/>
                  </a:cubicBezTo>
                  <a:cubicBezTo>
                    <a:pt x="10828" y="3823"/>
                    <a:pt x="10828" y="3784"/>
                    <a:pt x="10831" y="3744"/>
                  </a:cubicBezTo>
                  <a:cubicBezTo>
                    <a:pt x="10833" y="3710"/>
                    <a:pt x="10835" y="3674"/>
                    <a:pt x="10835" y="3638"/>
                  </a:cubicBezTo>
                  <a:cubicBezTo>
                    <a:pt x="10835" y="3599"/>
                    <a:pt x="10836" y="3558"/>
                    <a:pt x="10836" y="3519"/>
                  </a:cubicBezTo>
                  <a:cubicBezTo>
                    <a:pt x="10836" y="3484"/>
                    <a:pt x="10840" y="3446"/>
                    <a:pt x="10840" y="3411"/>
                  </a:cubicBezTo>
                  <a:cubicBezTo>
                    <a:pt x="10841" y="3372"/>
                    <a:pt x="10841" y="3331"/>
                    <a:pt x="10841" y="3290"/>
                  </a:cubicBezTo>
                  <a:cubicBezTo>
                    <a:pt x="10843" y="3255"/>
                    <a:pt x="10843" y="3216"/>
                    <a:pt x="10843" y="3178"/>
                  </a:cubicBezTo>
                  <a:lnTo>
                    <a:pt x="10843" y="3053"/>
                  </a:lnTo>
                  <a:lnTo>
                    <a:pt x="10843" y="2946"/>
                  </a:lnTo>
                  <a:cubicBezTo>
                    <a:pt x="10843" y="2899"/>
                    <a:pt x="10841" y="2853"/>
                    <a:pt x="10841" y="2808"/>
                  </a:cubicBezTo>
                  <a:cubicBezTo>
                    <a:pt x="10840" y="2772"/>
                    <a:pt x="10840" y="2739"/>
                    <a:pt x="10840" y="2707"/>
                  </a:cubicBezTo>
                  <a:cubicBezTo>
                    <a:pt x="10836" y="2658"/>
                    <a:pt x="10836" y="2609"/>
                    <a:pt x="10835" y="2561"/>
                  </a:cubicBezTo>
                  <a:cubicBezTo>
                    <a:pt x="10835" y="2531"/>
                    <a:pt x="10833" y="2501"/>
                    <a:pt x="10833" y="2470"/>
                  </a:cubicBezTo>
                  <a:cubicBezTo>
                    <a:pt x="10831" y="2418"/>
                    <a:pt x="10828" y="2362"/>
                    <a:pt x="10827" y="2307"/>
                  </a:cubicBezTo>
                  <a:cubicBezTo>
                    <a:pt x="10827" y="2283"/>
                    <a:pt x="10827" y="2257"/>
                    <a:pt x="10825" y="2231"/>
                  </a:cubicBezTo>
                  <a:cubicBezTo>
                    <a:pt x="10823" y="2150"/>
                    <a:pt x="10818" y="2068"/>
                    <a:pt x="10815" y="1987"/>
                  </a:cubicBezTo>
                  <a:cubicBezTo>
                    <a:pt x="10804" y="1805"/>
                    <a:pt x="10776" y="1641"/>
                    <a:pt x="10731" y="1495"/>
                  </a:cubicBezTo>
                  <a:cubicBezTo>
                    <a:pt x="10778" y="1452"/>
                    <a:pt x="10817" y="1397"/>
                    <a:pt x="10851" y="1353"/>
                  </a:cubicBezTo>
                  <a:cubicBezTo>
                    <a:pt x="10929" y="1256"/>
                    <a:pt x="11007" y="1152"/>
                    <a:pt x="11062" y="1038"/>
                  </a:cubicBezTo>
                  <a:cubicBezTo>
                    <a:pt x="11090" y="980"/>
                    <a:pt x="11046" y="925"/>
                    <a:pt x="10996" y="925"/>
                  </a:cubicBezTo>
                  <a:cubicBezTo>
                    <a:pt x="10979" y="925"/>
                    <a:pt x="10961" y="932"/>
                    <a:pt x="10945" y="947"/>
                  </a:cubicBezTo>
                  <a:cubicBezTo>
                    <a:pt x="10856" y="1028"/>
                    <a:pt x="10778" y="1123"/>
                    <a:pt x="10697" y="1212"/>
                  </a:cubicBezTo>
                  <a:cubicBezTo>
                    <a:pt x="10680" y="1228"/>
                    <a:pt x="10662" y="1248"/>
                    <a:pt x="10645" y="1267"/>
                  </a:cubicBezTo>
                  <a:cubicBezTo>
                    <a:pt x="10506" y="976"/>
                    <a:pt x="10298" y="776"/>
                    <a:pt x="10071" y="676"/>
                  </a:cubicBezTo>
                  <a:cubicBezTo>
                    <a:pt x="10008" y="648"/>
                    <a:pt x="9941" y="627"/>
                    <a:pt x="9876" y="616"/>
                  </a:cubicBezTo>
                  <a:cubicBezTo>
                    <a:pt x="9824" y="606"/>
                    <a:pt x="9771" y="601"/>
                    <a:pt x="9719" y="601"/>
                  </a:cubicBezTo>
                  <a:cubicBezTo>
                    <a:pt x="9639" y="601"/>
                    <a:pt x="9559" y="612"/>
                    <a:pt x="9483" y="635"/>
                  </a:cubicBezTo>
                  <a:cubicBezTo>
                    <a:pt x="9450" y="643"/>
                    <a:pt x="9418" y="656"/>
                    <a:pt x="9387" y="671"/>
                  </a:cubicBezTo>
                  <a:cubicBezTo>
                    <a:pt x="9263" y="724"/>
                    <a:pt x="9146" y="812"/>
                    <a:pt x="9047" y="934"/>
                  </a:cubicBezTo>
                  <a:cubicBezTo>
                    <a:pt x="8825" y="1209"/>
                    <a:pt x="8683" y="1654"/>
                    <a:pt x="8727" y="2283"/>
                  </a:cubicBezTo>
                  <a:cubicBezTo>
                    <a:pt x="8735" y="2393"/>
                    <a:pt x="8740" y="2501"/>
                    <a:pt x="8748" y="2606"/>
                  </a:cubicBezTo>
                  <a:cubicBezTo>
                    <a:pt x="8748" y="2618"/>
                    <a:pt x="8751" y="2629"/>
                    <a:pt x="8751" y="2640"/>
                  </a:cubicBezTo>
                  <a:cubicBezTo>
                    <a:pt x="8857" y="4173"/>
                    <a:pt x="8959" y="5234"/>
                    <a:pt x="8927" y="5970"/>
                  </a:cubicBezTo>
                  <a:cubicBezTo>
                    <a:pt x="8890" y="6802"/>
                    <a:pt x="8678" y="7216"/>
                    <a:pt x="8097" y="7418"/>
                  </a:cubicBezTo>
                  <a:cubicBezTo>
                    <a:pt x="8040" y="7439"/>
                    <a:pt x="7942" y="7442"/>
                    <a:pt x="7838" y="7444"/>
                  </a:cubicBezTo>
                  <a:cubicBezTo>
                    <a:pt x="7804" y="6716"/>
                    <a:pt x="7754" y="5988"/>
                    <a:pt x="7690" y="5261"/>
                  </a:cubicBezTo>
                  <a:cubicBezTo>
                    <a:pt x="7798" y="5245"/>
                    <a:pt x="7898" y="5209"/>
                    <a:pt x="7989" y="5144"/>
                  </a:cubicBezTo>
                  <a:cubicBezTo>
                    <a:pt x="8078" y="5082"/>
                    <a:pt x="8029" y="4959"/>
                    <a:pt x="7942" y="4959"/>
                  </a:cubicBezTo>
                  <a:cubicBezTo>
                    <a:pt x="7926" y="4959"/>
                    <a:pt x="7909" y="4963"/>
                    <a:pt x="7892" y="4972"/>
                  </a:cubicBezTo>
                  <a:cubicBezTo>
                    <a:pt x="7846" y="4995"/>
                    <a:pt x="7802" y="5013"/>
                    <a:pt x="7757" y="5027"/>
                  </a:cubicBezTo>
                  <a:cubicBezTo>
                    <a:pt x="7851" y="4779"/>
                    <a:pt x="7980" y="4525"/>
                    <a:pt x="8004" y="4270"/>
                  </a:cubicBezTo>
                  <a:cubicBezTo>
                    <a:pt x="8006" y="4238"/>
                    <a:pt x="7981" y="4221"/>
                    <a:pt x="7954" y="4221"/>
                  </a:cubicBezTo>
                  <a:cubicBezTo>
                    <a:pt x="7942" y="4221"/>
                    <a:pt x="7929" y="4225"/>
                    <a:pt x="7919" y="4233"/>
                  </a:cubicBezTo>
                  <a:cubicBezTo>
                    <a:pt x="7794" y="4338"/>
                    <a:pt x="7707" y="4494"/>
                    <a:pt x="7640" y="4663"/>
                  </a:cubicBezTo>
                  <a:cubicBezTo>
                    <a:pt x="7562" y="3885"/>
                    <a:pt x="7471" y="3110"/>
                    <a:pt x="7364" y="2338"/>
                  </a:cubicBezTo>
                  <a:cubicBezTo>
                    <a:pt x="7357" y="2284"/>
                    <a:pt x="7351" y="2232"/>
                    <a:pt x="7343" y="2179"/>
                  </a:cubicBezTo>
                  <a:cubicBezTo>
                    <a:pt x="7292" y="1818"/>
                    <a:pt x="7227" y="1438"/>
                    <a:pt x="7118" y="1097"/>
                  </a:cubicBezTo>
                  <a:cubicBezTo>
                    <a:pt x="7008" y="755"/>
                    <a:pt x="6852" y="453"/>
                    <a:pt x="6616" y="245"/>
                  </a:cubicBezTo>
                  <a:cubicBezTo>
                    <a:pt x="6422" y="75"/>
                    <a:pt x="6202" y="0"/>
                    <a:pt x="59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9"/>
            <p:cNvSpPr/>
            <p:nvPr/>
          </p:nvSpPr>
          <p:spPr>
            <a:xfrm>
              <a:off x="-918274" y="4623819"/>
              <a:ext cx="4561338" cy="1360577"/>
            </a:xfrm>
            <a:custGeom>
              <a:rect b="b" l="l" r="r" t="t"/>
              <a:pathLst>
                <a:path extrusionOk="0" h="28777" w="96475">
                  <a:moveTo>
                    <a:pt x="17843" y="1"/>
                  </a:moveTo>
                  <a:cubicBezTo>
                    <a:pt x="15395" y="1"/>
                    <a:pt x="12941" y="474"/>
                    <a:pt x="10556" y="1038"/>
                  </a:cubicBezTo>
                  <a:cubicBezTo>
                    <a:pt x="8842" y="1444"/>
                    <a:pt x="3528" y="1919"/>
                    <a:pt x="2829" y="3990"/>
                  </a:cubicBezTo>
                  <a:cubicBezTo>
                    <a:pt x="2391" y="5294"/>
                    <a:pt x="3890" y="6423"/>
                    <a:pt x="3606" y="7812"/>
                  </a:cubicBezTo>
                  <a:cubicBezTo>
                    <a:pt x="3325" y="9181"/>
                    <a:pt x="1789" y="10253"/>
                    <a:pt x="1190" y="11537"/>
                  </a:cubicBezTo>
                  <a:cubicBezTo>
                    <a:pt x="0" y="14088"/>
                    <a:pt x="59" y="17237"/>
                    <a:pt x="1458" y="19693"/>
                  </a:cubicBezTo>
                  <a:cubicBezTo>
                    <a:pt x="3270" y="22873"/>
                    <a:pt x="6841" y="24599"/>
                    <a:pt x="10319" y="25739"/>
                  </a:cubicBezTo>
                  <a:cubicBezTo>
                    <a:pt x="17632" y="28140"/>
                    <a:pt x="25353" y="28776"/>
                    <a:pt x="33085" y="28776"/>
                  </a:cubicBezTo>
                  <a:cubicBezTo>
                    <a:pt x="35845" y="28776"/>
                    <a:pt x="38607" y="28695"/>
                    <a:pt x="41352" y="28585"/>
                  </a:cubicBezTo>
                  <a:cubicBezTo>
                    <a:pt x="60379" y="27819"/>
                    <a:pt x="80009" y="25530"/>
                    <a:pt x="96475" y="15963"/>
                  </a:cubicBezTo>
                  <a:cubicBezTo>
                    <a:pt x="92664" y="14413"/>
                    <a:pt x="88850" y="12861"/>
                    <a:pt x="85038" y="11311"/>
                  </a:cubicBezTo>
                  <a:cubicBezTo>
                    <a:pt x="78770" y="8760"/>
                    <a:pt x="72469" y="6200"/>
                    <a:pt x="65871" y="4697"/>
                  </a:cubicBezTo>
                  <a:cubicBezTo>
                    <a:pt x="61476" y="3696"/>
                    <a:pt x="56966" y="3176"/>
                    <a:pt x="52458" y="3176"/>
                  </a:cubicBezTo>
                  <a:cubicBezTo>
                    <a:pt x="49597" y="3176"/>
                    <a:pt x="46736" y="3386"/>
                    <a:pt x="43906" y="3815"/>
                  </a:cubicBezTo>
                  <a:cubicBezTo>
                    <a:pt x="41078" y="4243"/>
                    <a:pt x="38208" y="4889"/>
                    <a:pt x="35374" y="4889"/>
                  </a:cubicBezTo>
                  <a:cubicBezTo>
                    <a:pt x="34313" y="4889"/>
                    <a:pt x="33257" y="4798"/>
                    <a:pt x="32211" y="4572"/>
                  </a:cubicBezTo>
                  <a:cubicBezTo>
                    <a:pt x="28563" y="3784"/>
                    <a:pt x="25425" y="1418"/>
                    <a:pt x="21811" y="480"/>
                  </a:cubicBezTo>
                  <a:cubicBezTo>
                    <a:pt x="20498" y="140"/>
                    <a:pt x="19172" y="1"/>
                    <a:pt x="178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9"/>
            <p:cNvSpPr/>
            <p:nvPr/>
          </p:nvSpPr>
          <p:spPr>
            <a:xfrm>
              <a:off x="5611203" y="4439466"/>
              <a:ext cx="4797927" cy="1480053"/>
            </a:xfrm>
            <a:custGeom>
              <a:rect b="b" l="l" r="r" t="t"/>
              <a:pathLst>
                <a:path extrusionOk="0" h="31304" w="101479">
                  <a:moveTo>
                    <a:pt x="93991" y="1"/>
                  </a:moveTo>
                  <a:cubicBezTo>
                    <a:pt x="93223" y="1"/>
                    <a:pt x="92441" y="140"/>
                    <a:pt x="91681" y="281"/>
                  </a:cubicBezTo>
                  <a:cubicBezTo>
                    <a:pt x="88758" y="821"/>
                    <a:pt x="85833" y="1362"/>
                    <a:pt x="82911" y="1901"/>
                  </a:cubicBezTo>
                  <a:cubicBezTo>
                    <a:pt x="78241" y="2764"/>
                    <a:pt x="73486" y="3656"/>
                    <a:pt x="69287" y="5879"/>
                  </a:cubicBezTo>
                  <a:cubicBezTo>
                    <a:pt x="66794" y="7199"/>
                    <a:pt x="64552" y="8960"/>
                    <a:pt x="62010" y="10181"/>
                  </a:cubicBezTo>
                  <a:cubicBezTo>
                    <a:pt x="58174" y="12023"/>
                    <a:pt x="54026" y="12504"/>
                    <a:pt x="49764" y="12504"/>
                  </a:cubicBezTo>
                  <a:cubicBezTo>
                    <a:pt x="45110" y="12504"/>
                    <a:pt x="40319" y="11931"/>
                    <a:pt x="35646" y="11931"/>
                  </a:cubicBezTo>
                  <a:cubicBezTo>
                    <a:pt x="35167" y="11931"/>
                    <a:pt x="34689" y="11937"/>
                    <a:pt x="34213" y="11950"/>
                  </a:cubicBezTo>
                  <a:cubicBezTo>
                    <a:pt x="27682" y="12134"/>
                    <a:pt x="21112" y="13811"/>
                    <a:pt x="15481" y="17175"/>
                  </a:cubicBezTo>
                  <a:cubicBezTo>
                    <a:pt x="13258" y="18504"/>
                    <a:pt x="11463" y="20256"/>
                    <a:pt x="8990" y="21075"/>
                  </a:cubicBezTo>
                  <a:cubicBezTo>
                    <a:pt x="5996" y="22064"/>
                    <a:pt x="3370" y="23168"/>
                    <a:pt x="1173" y="25537"/>
                  </a:cubicBezTo>
                  <a:cubicBezTo>
                    <a:pt x="852" y="25885"/>
                    <a:pt x="540" y="26260"/>
                    <a:pt x="410" y="26713"/>
                  </a:cubicBezTo>
                  <a:cubicBezTo>
                    <a:pt x="0" y="28142"/>
                    <a:pt x="1518" y="29356"/>
                    <a:pt x="2893" y="29916"/>
                  </a:cubicBezTo>
                  <a:cubicBezTo>
                    <a:pt x="5336" y="30911"/>
                    <a:pt x="7964" y="31304"/>
                    <a:pt x="10611" y="31304"/>
                  </a:cubicBezTo>
                  <a:cubicBezTo>
                    <a:pt x="12242" y="31304"/>
                    <a:pt x="13880" y="31155"/>
                    <a:pt x="15486" y="30904"/>
                  </a:cubicBezTo>
                  <a:cubicBezTo>
                    <a:pt x="19700" y="30248"/>
                    <a:pt x="23777" y="28933"/>
                    <a:pt x="27914" y="27906"/>
                  </a:cubicBezTo>
                  <a:cubicBezTo>
                    <a:pt x="33951" y="26405"/>
                    <a:pt x="40120" y="25512"/>
                    <a:pt x="46300" y="24796"/>
                  </a:cubicBezTo>
                  <a:cubicBezTo>
                    <a:pt x="50522" y="24307"/>
                    <a:pt x="54782" y="23898"/>
                    <a:pt x="59028" y="23898"/>
                  </a:cubicBezTo>
                  <a:cubicBezTo>
                    <a:pt x="61370" y="23898"/>
                    <a:pt x="63709" y="24022"/>
                    <a:pt x="66035" y="24326"/>
                  </a:cubicBezTo>
                  <a:cubicBezTo>
                    <a:pt x="72210" y="25135"/>
                    <a:pt x="78193" y="27198"/>
                    <a:pt x="84403" y="27672"/>
                  </a:cubicBezTo>
                  <a:cubicBezTo>
                    <a:pt x="85090" y="27725"/>
                    <a:pt x="85788" y="27753"/>
                    <a:pt x="86488" y="27753"/>
                  </a:cubicBezTo>
                  <a:cubicBezTo>
                    <a:pt x="90974" y="27753"/>
                    <a:pt x="95583" y="26598"/>
                    <a:pt x="98478" y="23267"/>
                  </a:cubicBezTo>
                  <a:cubicBezTo>
                    <a:pt x="100563" y="20868"/>
                    <a:pt x="101478" y="17607"/>
                    <a:pt x="101468" y="14428"/>
                  </a:cubicBezTo>
                  <a:cubicBezTo>
                    <a:pt x="101457" y="11250"/>
                    <a:pt x="100593" y="8132"/>
                    <a:pt x="99463" y="5159"/>
                  </a:cubicBezTo>
                  <a:cubicBezTo>
                    <a:pt x="98673" y="3084"/>
                    <a:pt x="97515" y="837"/>
                    <a:pt x="95388" y="192"/>
                  </a:cubicBezTo>
                  <a:cubicBezTo>
                    <a:pt x="94932" y="54"/>
                    <a:pt x="94464" y="1"/>
                    <a:pt x="939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9"/>
            <p:cNvSpPr/>
            <p:nvPr/>
          </p:nvSpPr>
          <p:spPr>
            <a:xfrm>
              <a:off x="5479097" y="4640510"/>
              <a:ext cx="2602906" cy="275453"/>
            </a:xfrm>
            <a:custGeom>
              <a:rect b="b" l="l" r="r" t="t"/>
              <a:pathLst>
                <a:path extrusionOk="0" h="5826" w="55053">
                  <a:moveTo>
                    <a:pt x="29258" y="0"/>
                  </a:moveTo>
                  <a:cubicBezTo>
                    <a:pt x="29205" y="0"/>
                    <a:pt x="29152" y="1"/>
                    <a:pt x="29100" y="2"/>
                  </a:cubicBezTo>
                  <a:cubicBezTo>
                    <a:pt x="28066" y="25"/>
                    <a:pt x="27050" y="290"/>
                    <a:pt x="26030" y="480"/>
                  </a:cubicBezTo>
                  <a:cubicBezTo>
                    <a:pt x="21046" y="1411"/>
                    <a:pt x="15827" y="591"/>
                    <a:pt x="10976" y="2168"/>
                  </a:cubicBezTo>
                  <a:cubicBezTo>
                    <a:pt x="9778" y="2558"/>
                    <a:pt x="8621" y="3091"/>
                    <a:pt x="7419" y="3465"/>
                  </a:cubicBezTo>
                  <a:cubicBezTo>
                    <a:pt x="5017" y="4214"/>
                    <a:pt x="2493" y="4322"/>
                    <a:pt x="1" y="4426"/>
                  </a:cubicBezTo>
                  <a:cubicBezTo>
                    <a:pt x="2222" y="5487"/>
                    <a:pt x="4623" y="5826"/>
                    <a:pt x="7068" y="5826"/>
                  </a:cubicBezTo>
                  <a:cubicBezTo>
                    <a:pt x="9142" y="5826"/>
                    <a:pt x="11248" y="5582"/>
                    <a:pt x="13301" y="5331"/>
                  </a:cubicBezTo>
                  <a:cubicBezTo>
                    <a:pt x="15451" y="5066"/>
                    <a:pt x="17599" y="4804"/>
                    <a:pt x="19749" y="4539"/>
                  </a:cubicBezTo>
                  <a:cubicBezTo>
                    <a:pt x="21063" y="4379"/>
                    <a:pt x="22384" y="4217"/>
                    <a:pt x="23703" y="4217"/>
                  </a:cubicBezTo>
                  <a:cubicBezTo>
                    <a:pt x="23879" y="4217"/>
                    <a:pt x="24054" y="4220"/>
                    <a:pt x="24229" y="4226"/>
                  </a:cubicBezTo>
                  <a:cubicBezTo>
                    <a:pt x="25871" y="4279"/>
                    <a:pt x="27491" y="4611"/>
                    <a:pt x="29117" y="4845"/>
                  </a:cubicBezTo>
                  <a:cubicBezTo>
                    <a:pt x="31256" y="5149"/>
                    <a:pt x="33416" y="5282"/>
                    <a:pt x="35572" y="5332"/>
                  </a:cubicBezTo>
                  <a:cubicBezTo>
                    <a:pt x="36257" y="5348"/>
                    <a:pt x="36943" y="5357"/>
                    <a:pt x="37628" y="5357"/>
                  </a:cubicBezTo>
                  <a:cubicBezTo>
                    <a:pt x="43053" y="5357"/>
                    <a:pt x="48481" y="4849"/>
                    <a:pt x="53832" y="3841"/>
                  </a:cubicBezTo>
                  <a:cubicBezTo>
                    <a:pt x="54077" y="3795"/>
                    <a:pt x="54339" y="3740"/>
                    <a:pt x="54519" y="3551"/>
                  </a:cubicBezTo>
                  <a:cubicBezTo>
                    <a:pt x="55052" y="2996"/>
                    <a:pt x="54393" y="2056"/>
                    <a:pt x="53718" y="1741"/>
                  </a:cubicBezTo>
                  <a:cubicBezTo>
                    <a:pt x="52909" y="1362"/>
                    <a:pt x="52040" y="1227"/>
                    <a:pt x="51139" y="1227"/>
                  </a:cubicBezTo>
                  <a:cubicBezTo>
                    <a:pt x="48904" y="1227"/>
                    <a:pt x="46477" y="2059"/>
                    <a:pt x="44307" y="2059"/>
                  </a:cubicBezTo>
                  <a:cubicBezTo>
                    <a:pt x="44175" y="2059"/>
                    <a:pt x="44043" y="2056"/>
                    <a:pt x="43913" y="2050"/>
                  </a:cubicBezTo>
                  <a:cubicBezTo>
                    <a:pt x="40104" y="1858"/>
                    <a:pt x="36310" y="1345"/>
                    <a:pt x="32577" y="516"/>
                  </a:cubicBezTo>
                  <a:cubicBezTo>
                    <a:pt x="31481" y="274"/>
                    <a:pt x="30377" y="0"/>
                    <a:pt x="29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9"/>
            <p:cNvSpPr/>
            <p:nvPr/>
          </p:nvSpPr>
          <p:spPr>
            <a:xfrm>
              <a:off x="42972" y="-777419"/>
              <a:ext cx="10364438" cy="1557876"/>
            </a:xfrm>
            <a:custGeom>
              <a:rect b="b" l="l" r="r" t="t"/>
              <a:pathLst>
                <a:path extrusionOk="0" h="32950" w="219214">
                  <a:moveTo>
                    <a:pt x="145487" y="0"/>
                  </a:moveTo>
                  <a:cubicBezTo>
                    <a:pt x="133347" y="0"/>
                    <a:pt x="125328" y="6063"/>
                    <a:pt x="116942" y="12405"/>
                  </a:cubicBezTo>
                  <a:cubicBezTo>
                    <a:pt x="108205" y="19010"/>
                    <a:pt x="99171" y="25842"/>
                    <a:pt x="83974" y="28213"/>
                  </a:cubicBezTo>
                  <a:cubicBezTo>
                    <a:pt x="81046" y="28669"/>
                    <a:pt x="78322" y="28878"/>
                    <a:pt x="75775" y="28878"/>
                  </a:cubicBezTo>
                  <a:cubicBezTo>
                    <a:pt x="60534" y="28878"/>
                    <a:pt x="51663" y="21393"/>
                    <a:pt x="43703" y="14675"/>
                  </a:cubicBezTo>
                  <a:cubicBezTo>
                    <a:pt x="40432" y="11914"/>
                    <a:pt x="37343" y="9308"/>
                    <a:pt x="33979" y="7294"/>
                  </a:cubicBezTo>
                  <a:cubicBezTo>
                    <a:pt x="27461" y="3394"/>
                    <a:pt x="19820" y="1375"/>
                    <a:pt x="12186" y="1375"/>
                  </a:cubicBezTo>
                  <a:cubicBezTo>
                    <a:pt x="8063" y="1375"/>
                    <a:pt x="3942" y="1964"/>
                    <a:pt x="1" y="3163"/>
                  </a:cubicBezTo>
                  <a:lnTo>
                    <a:pt x="1236" y="7042"/>
                  </a:lnTo>
                  <a:cubicBezTo>
                    <a:pt x="4782" y="5964"/>
                    <a:pt x="8490" y="5434"/>
                    <a:pt x="12199" y="5434"/>
                  </a:cubicBezTo>
                  <a:cubicBezTo>
                    <a:pt x="19069" y="5434"/>
                    <a:pt x="25946" y="7251"/>
                    <a:pt x="31812" y="10760"/>
                  </a:cubicBezTo>
                  <a:cubicBezTo>
                    <a:pt x="34888" y="12600"/>
                    <a:pt x="37850" y="15101"/>
                    <a:pt x="40990" y="17749"/>
                  </a:cubicBezTo>
                  <a:cubicBezTo>
                    <a:pt x="45752" y="21770"/>
                    <a:pt x="51149" y="26326"/>
                    <a:pt x="58042" y="29353"/>
                  </a:cubicBezTo>
                  <a:cubicBezTo>
                    <a:pt x="63507" y="31757"/>
                    <a:pt x="69339" y="32950"/>
                    <a:pt x="75700" y="32950"/>
                  </a:cubicBezTo>
                  <a:cubicBezTo>
                    <a:pt x="78563" y="32948"/>
                    <a:pt x="81535" y="32706"/>
                    <a:pt x="84629" y="32223"/>
                  </a:cubicBezTo>
                  <a:cubicBezTo>
                    <a:pt x="100873" y="29691"/>
                    <a:pt x="110759" y="22215"/>
                    <a:pt x="119484" y="15619"/>
                  </a:cubicBezTo>
                  <a:cubicBezTo>
                    <a:pt x="127826" y="9311"/>
                    <a:pt x="134791" y="4045"/>
                    <a:pt x="145402" y="4045"/>
                  </a:cubicBezTo>
                  <a:cubicBezTo>
                    <a:pt x="148281" y="4045"/>
                    <a:pt x="151428" y="4432"/>
                    <a:pt x="154944" y="5292"/>
                  </a:cubicBezTo>
                  <a:cubicBezTo>
                    <a:pt x="157626" y="5947"/>
                    <a:pt x="160894" y="6984"/>
                    <a:pt x="164353" y="8082"/>
                  </a:cubicBezTo>
                  <a:cubicBezTo>
                    <a:pt x="172394" y="10635"/>
                    <a:pt x="182399" y="13810"/>
                    <a:pt x="192085" y="14480"/>
                  </a:cubicBezTo>
                  <a:cubicBezTo>
                    <a:pt x="193344" y="14567"/>
                    <a:pt x="194569" y="14610"/>
                    <a:pt x="195763" y="14610"/>
                  </a:cubicBezTo>
                  <a:cubicBezTo>
                    <a:pt x="205665" y="14610"/>
                    <a:pt x="213362" y="11619"/>
                    <a:pt x="219213" y="5520"/>
                  </a:cubicBezTo>
                  <a:lnTo>
                    <a:pt x="216183" y="2741"/>
                  </a:lnTo>
                  <a:cubicBezTo>
                    <a:pt x="210615" y="8545"/>
                    <a:pt x="203389" y="10551"/>
                    <a:pt x="195695" y="10551"/>
                  </a:cubicBezTo>
                  <a:cubicBezTo>
                    <a:pt x="185583" y="10551"/>
                    <a:pt x="174663" y="7085"/>
                    <a:pt x="165637" y="4220"/>
                  </a:cubicBezTo>
                  <a:cubicBezTo>
                    <a:pt x="162109" y="3098"/>
                    <a:pt x="158773" y="2041"/>
                    <a:pt x="155954" y="1352"/>
                  </a:cubicBezTo>
                  <a:cubicBezTo>
                    <a:pt x="152128" y="416"/>
                    <a:pt x="148666" y="0"/>
                    <a:pt x="145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9"/>
            <p:cNvSpPr/>
            <p:nvPr/>
          </p:nvSpPr>
          <p:spPr>
            <a:xfrm>
              <a:off x="3592681" y="3154429"/>
              <a:ext cx="320653" cy="494549"/>
            </a:xfrm>
            <a:custGeom>
              <a:rect b="b" l="l" r="r" t="t"/>
              <a:pathLst>
                <a:path extrusionOk="0" h="10460" w="6782">
                  <a:moveTo>
                    <a:pt x="3041" y="3217"/>
                  </a:moveTo>
                  <a:cubicBezTo>
                    <a:pt x="3041" y="3217"/>
                    <a:pt x="3041" y="3218"/>
                    <a:pt x="3041" y="3219"/>
                  </a:cubicBezTo>
                  <a:cubicBezTo>
                    <a:pt x="3039" y="3218"/>
                    <a:pt x="3040" y="3217"/>
                    <a:pt x="3041" y="3217"/>
                  </a:cubicBezTo>
                  <a:close/>
                  <a:moveTo>
                    <a:pt x="3106" y="3369"/>
                  </a:moveTo>
                  <a:lnTo>
                    <a:pt x="3106" y="3369"/>
                  </a:lnTo>
                  <a:cubicBezTo>
                    <a:pt x="3114" y="3373"/>
                    <a:pt x="3111" y="3378"/>
                    <a:pt x="3103" y="3383"/>
                  </a:cubicBezTo>
                  <a:lnTo>
                    <a:pt x="3103" y="3383"/>
                  </a:lnTo>
                  <a:cubicBezTo>
                    <a:pt x="3105" y="3374"/>
                    <a:pt x="3106" y="3369"/>
                    <a:pt x="3106" y="3369"/>
                  </a:cubicBezTo>
                  <a:close/>
                  <a:moveTo>
                    <a:pt x="1095" y="0"/>
                  </a:moveTo>
                  <a:cubicBezTo>
                    <a:pt x="998" y="0"/>
                    <a:pt x="899" y="35"/>
                    <a:pt x="813" y="86"/>
                  </a:cubicBezTo>
                  <a:cubicBezTo>
                    <a:pt x="707" y="146"/>
                    <a:pt x="618" y="232"/>
                    <a:pt x="545" y="330"/>
                  </a:cubicBezTo>
                  <a:cubicBezTo>
                    <a:pt x="472" y="427"/>
                    <a:pt x="413" y="536"/>
                    <a:pt x="371" y="650"/>
                  </a:cubicBezTo>
                  <a:cubicBezTo>
                    <a:pt x="358" y="681"/>
                    <a:pt x="352" y="712"/>
                    <a:pt x="342" y="744"/>
                  </a:cubicBezTo>
                  <a:cubicBezTo>
                    <a:pt x="259" y="655"/>
                    <a:pt x="184" y="543"/>
                    <a:pt x="80" y="479"/>
                  </a:cubicBezTo>
                  <a:cubicBezTo>
                    <a:pt x="76" y="477"/>
                    <a:pt x="71" y="476"/>
                    <a:pt x="66" y="476"/>
                  </a:cubicBezTo>
                  <a:cubicBezTo>
                    <a:pt x="47" y="476"/>
                    <a:pt x="26" y="493"/>
                    <a:pt x="30" y="514"/>
                  </a:cubicBezTo>
                  <a:cubicBezTo>
                    <a:pt x="46" y="587"/>
                    <a:pt x="83" y="652"/>
                    <a:pt x="131" y="713"/>
                  </a:cubicBezTo>
                  <a:cubicBezTo>
                    <a:pt x="111" y="707"/>
                    <a:pt x="93" y="702"/>
                    <a:pt x="73" y="702"/>
                  </a:cubicBezTo>
                  <a:cubicBezTo>
                    <a:pt x="61" y="702"/>
                    <a:pt x="49" y="704"/>
                    <a:pt x="35" y="709"/>
                  </a:cubicBezTo>
                  <a:cubicBezTo>
                    <a:pt x="17" y="715"/>
                    <a:pt x="1" y="738"/>
                    <a:pt x="5" y="757"/>
                  </a:cubicBezTo>
                  <a:cubicBezTo>
                    <a:pt x="16" y="853"/>
                    <a:pt x="140" y="893"/>
                    <a:pt x="242" y="893"/>
                  </a:cubicBezTo>
                  <a:cubicBezTo>
                    <a:pt x="265" y="893"/>
                    <a:pt x="287" y="891"/>
                    <a:pt x="306" y="887"/>
                  </a:cubicBezTo>
                  <a:lnTo>
                    <a:pt x="306" y="887"/>
                  </a:lnTo>
                  <a:cubicBezTo>
                    <a:pt x="298" y="926"/>
                    <a:pt x="287" y="967"/>
                    <a:pt x="282" y="1006"/>
                  </a:cubicBezTo>
                  <a:cubicBezTo>
                    <a:pt x="262" y="1126"/>
                    <a:pt x="252" y="1248"/>
                    <a:pt x="246" y="1370"/>
                  </a:cubicBezTo>
                  <a:cubicBezTo>
                    <a:pt x="226" y="1779"/>
                    <a:pt x="249" y="2192"/>
                    <a:pt x="309" y="2600"/>
                  </a:cubicBezTo>
                  <a:cubicBezTo>
                    <a:pt x="327" y="2724"/>
                    <a:pt x="355" y="2852"/>
                    <a:pt x="387" y="2975"/>
                  </a:cubicBezTo>
                  <a:cubicBezTo>
                    <a:pt x="488" y="3348"/>
                    <a:pt x="668" y="3697"/>
                    <a:pt x="1000" y="3881"/>
                  </a:cubicBezTo>
                  <a:cubicBezTo>
                    <a:pt x="1088" y="3929"/>
                    <a:pt x="1180" y="3959"/>
                    <a:pt x="1276" y="3981"/>
                  </a:cubicBezTo>
                  <a:cubicBezTo>
                    <a:pt x="1281" y="3983"/>
                    <a:pt x="1286" y="3983"/>
                    <a:pt x="1291" y="3983"/>
                  </a:cubicBezTo>
                  <a:cubicBezTo>
                    <a:pt x="1382" y="4004"/>
                    <a:pt x="1476" y="4014"/>
                    <a:pt x="1569" y="4015"/>
                  </a:cubicBezTo>
                  <a:lnTo>
                    <a:pt x="1603" y="4015"/>
                  </a:lnTo>
                  <a:cubicBezTo>
                    <a:pt x="1640" y="4015"/>
                    <a:pt x="1676" y="4015"/>
                    <a:pt x="1713" y="4014"/>
                  </a:cubicBezTo>
                  <a:cubicBezTo>
                    <a:pt x="1725" y="4014"/>
                    <a:pt x="1739" y="4012"/>
                    <a:pt x="1752" y="4012"/>
                  </a:cubicBezTo>
                  <a:cubicBezTo>
                    <a:pt x="1798" y="4007"/>
                    <a:pt x="1843" y="4004"/>
                    <a:pt x="1887" y="3999"/>
                  </a:cubicBezTo>
                  <a:cubicBezTo>
                    <a:pt x="1912" y="3998"/>
                    <a:pt x="1936" y="3994"/>
                    <a:pt x="1960" y="3989"/>
                  </a:cubicBezTo>
                  <a:lnTo>
                    <a:pt x="1959" y="3989"/>
                  </a:lnTo>
                  <a:cubicBezTo>
                    <a:pt x="2163" y="3959"/>
                    <a:pt x="2365" y="3905"/>
                    <a:pt x="2544" y="3801"/>
                  </a:cubicBezTo>
                  <a:cubicBezTo>
                    <a:pt x="2629" y="3752"/>
                    <a:pt x="2864" y="3770"/>
                    <a:pt x="2997" y="3677"/>
                  </a:cubicBezTo>
                  <a:lnTo>
                    <a:pt x="2997" y="3677"/>
                  </a:lnTo>
                  <a:cubicBezTo>
                    <a:pt x="2880" y="5034"/>
                    <a:pt x="2839" y="6401"/>
                    <a:pt x="2882" y="7764"/>
                  </a:cubicBezTo>
                  <a:cubicBezTo>
                    <a:pt x="2882" y="7792"/>
                    <a:pt x="2966" y="10026"/>
                    <a:pt x="2968" y="10055"/>
                  </a:cubicBezTo>
                  <a:cubicBezTo>
                    <a:pt x="2989" y="10361"/>
                    <a:pt x="2822" y="10327"/>
                    <a:pt x="2981" y="10458"/>
                  </a:cubicBezTo>
                  <a:lnTo>
                    <a:pt x="2981" y="10458"/>
                  </a:lnTo>
                  <a:cubicBezTo>
                    <a:pt x="3031" y="10423"/>
                    <a:pt x="4703" y="9376"/>
                    <a:pt x="5158" y="9123"/>
                  </a:cubicBezTo>
                  <a:cubicBezTo>
                    <a:pt x="5158" y="9100"/>
                    <a:pt x="5158" y="9058"/>
                    <a:pt x="5150" y="8660"/>
                  </a:cubicBezTo>
                  <a:lnTo>
                    <a:pt x="5149" y="8660"/>
                  </a:lnTo>
                  <a:cubicBezTo>
                    <a:pt x="5160" y="8401"/>
                    <a:pt x="5173" y="8141"/>
                    <a:pt x="5183" y="7881"/>
                  </a:cubicBezTo>
                  <a:cubicBezTo>
                    <a:pt x="5217" y="7865"/>
                    <a:pt x="5249" y="7849"/>
                    <a:pt x="5283" y="7832"/>
                  </a:cubicBezTo>
                  <a:cubicBezTo>
                    <a:pt x="5340" y="7805"/>
                    <a:pt x="5402" y="7784"/>
                    <a:pt x="5438" y="7728"/>
                  </a:cubicBezTo>
                  <a:cubicBezTo>
                    <a:pt x="5465" y="7691"/>
                    <a:pt x="5430" y="7639"/>
                    <a:pt x="5387" y="7639"/>
                  </a:cubicBezTo>
                  <a:cubicBezTo>
                    <a:pt x="5324" y="7639"/>
                    <a:pt x="5267" y="7680"/>
                    <a:pt x="5215" y="7712"/>
                  </a:cubicBezTo>
                  <a:cubicBezTo>
                    <a:pt x="5207" y="7717"/>
                    <a:pt x="5199" y="7724"/>
                    <a:pt x="5191" y="7727"/>
                  </a:cubicBezTo>
                  <a:cubicBezTo>
                    <a:pt x="5207" y="7246"/>
                    <a:pt x="5222" y="6765"/>
                    <a:pt x="5231" y="6282"/>
                  </a:cubicBezTo>
                  <a:cubicBezTo>
                    <a:pt x="5279" y="6286"/>
                    <a:pt x="5326" y="6287"/>
                    <a:pt x="5371" y="6287"/>
                  </a:cubicBezTo>
                  <a:cubicBezTo>
                    <a:pt x="5428" y="6287"/>
                    <a:pt x="5482" y="6285"/>
                    <a:pt x="5530" y="6282"/>
                  </a:cubicBezTo>
                  <a:cubicBezTo>
                    <a:pt x="5774" y="6274"/>
                    <a:pt x="6037" y="6258"/>
                    <a:pt x="6224" y="6100"/>
                  </a:cubicBezTo>
                  <a:cubicBezTo>
                    <a:pt x="6255" y="6074"/>
                    <a:pt x="6283" y="6043"/>
                    <a:pt x="6310" y="6013"/>
                  </a:cubicBezTo>
                  <a:cubicBezTo>
                    <a:pt x="6322" y="5996"/>
                    <a:pt x="6330" y="5985"/>
                    <a:pt x="6338" y="5972"/>
                  </a:cubicBezTo>
                  <a:cubicBezTo>
                    <a:pt x="6353" y="5949"/>
                    <a:pt x="6369" y="5930"/>
                    <a:pt x="6380" y="5907"/>
                  </a:cubicBezTo>
                  <a:cubicBezTo>
                    <a:pt x="6388" y="5891"/>
                    <a:pt x="6397" y="5878"/>
                    <a:pt x="6405" y="5861"/>
                  </a:cubicBezTo>
                  <a:cubicBezTo>
                    <a:pt x="6416" y="5840"/>
                    <a:pt x="6427" y="5818"/>
                    <a:pt x="6436" y="5798"/>
                  </a:cubicBezTo>
                  <a:cubicBezTo>
                    <a:pt x="6444" y="5780"/>
                    <a:pt x="6452" y="5761"/>
                    <a:pt x="6458" y="5743"/>
                  </a:cubicBezTo>
                  <a:lnTo>
                    <a:pt x="6470" y="5712"/>
                  </a:lnTo>
                  <a:cubicBezTo>
                    <a:pt x="6476" y="5696"/>
                    <a:pt x="6484" y="5678"/>
                    <a:pt x="6491" y="5662"/>
                  </a:cubicBezTo>
                  <a:cubicBezTo>
                    <a:pt x="6531" y="5554"/>
                    <a:pt x="6566" y="5444"/>
                    <a:pt x="6598" y="5333"/>
                  </a:cubicBezTo>
                  <a:cubicBezTo>
                    <a:pt x="6603" y="5320"/>
                    <a:pt x="6605" y="5309"/>
                    <a:pt x="6608" y="5294"/>
                  </a:cubicBezTo>
                  <a:cubicBezTo>
                    <a:pt x="6637" y="5197"/>
                    <a:pt x="6661" y="5098"/>
                    <a:pt x="6681" y="4997"/>
                  </a:cubicBezTo>
                  <a:lnTo>
                    <a:pt x="6700" y="4912"/>
                  </a:lnTo>
                  <a:cubicBezTo>
                    <a:pt x="6722" y="4797"/>
                    <a:pt x="6743" y="4678"/>
                    <a:pt x="6757" y="4561"/>
                  </a:cubicBezTo>
                  <a:cubicBezTo>
                    <a:pt x="6762" y="4509"/>
                    <a:pt x="6769" y="4459"/>
                    <a:pt x="6770" y="4405"/>
                  </a:cubicBezTo>
                  <a:cubicBezTo>
                    <a:pt x="6782" y="4251"/>
                    <a:pt x="6774" y="4095"/>
                    <a:pt x="6713" y="3954"/>
                  </a:cubicBezTo>
                  <a:cubicBezTo>
                    <a:pt x="6696" y="3907"/>
                    <a:pt x="6670" y="3861"/>
                    <a:pt x="6639" y="3820"/>
                  </a:cubicBezTo>
                  <a:cubicBezTo>
                    <a:pt x="6552" y="3704"/>
                    <a:pt x="6420" y="3620"/>
                    <a:pt x="6275" y="3620"/>
                  </a:cubicBezTo>
                  <a:cubicBezTo>
                    <a:pt x="6269" y="3620"/>
                    <a:pt x="6262" y="3620"/>
                    <a:pt x="6255" y="3621"/>
                  </a:cubicBezTo>
                  <a:cubicBezTo>
                    <a:pt x="6094" y="3629"/>
                    <a:pt x="5955" y="3739"/>
                    <a:pt x="5875" y="3877"/>
                  </a:cubicBezTo>
                  <a:cubicBezTo>
                    <a:pt x="5794" y="4015"/>
                    <a:pt x="5763" y="4176"/>
                    <a:pt x="5745" y="4336"/>
                  </a:cubicBezTo>
                  <a:cubicBezTo>
                    <a:pt x="5696" y="4737"/>
                    <a:pt x="5701" y="5171"/>
                    <a:pt x="5568" y="5541"/>
                  </a:cubicBezTo>
                  <a:cubicBezTo>
                    <a:pt x="5524" y="5665"/>
                    <a:pt x="5465" y="5783"/>
                    <a:pt x="5381" y="5889"/>
                  </a:cubicBezTo>
                  <a:cubicBezTo>
                    <a:pt x="5365" y="5912"/>
                    <a:pt x="5347" y="5931"/>
                    <a:pt x="5327" y="5952"/>
                  </a:cubicBezTo>
                  <a:cubicBezTo>
                    <a:pt x="5298" y="5980"/>
                    <a:pt x="5267" y="6006"/>
                    <a:pt x="5235" y="6030"/>
                  </a:cubicBezTo>
                  <a:cubicBezTo>
                    <a:pt x="5254" y="4958"/>
                    <a:pt x="5262" y="3892"/>
                    <a:pt x="5274" y="2860"/>
                  </a:cubicBezTo>
                  <a:cubicBezTo>
                    <a:pt x="5282" y="2218"/>
                    <a:pt x="5275" y="1537"/>
                    <a:pt x="5010" y="988"/>
                  </a:cubicBezTo>
                  <a:cubicBezTo>
                    <a:pt x="4957" y="878"/>
                    <a:pt x="4890" y="778"/>
                    <a:pt x="4812" y="691"/>
                  </a:cubicBezTo>
                  <a:cubicBezTo>
                    <a:pt x="4858" y="671"/>
                    <a:pt x="4892" y="618"/>
                    <a:pt x="4918" y="582"/>
                  </a:cubicBezTo>
                  <a:cubicBezTo>
                    <a:pt x="4958" y="528"/>
                    <a:pt x="5004" y="463"/>
                    <a:pt x="5012" y="395"/>
                  </a:cubicBezTo>
                  <a:cubicBezTo>
                    <a:pt x="5014" y="374"/>
                    <a:pt x="4997" y="364"/>
                    <a:pt x="4980" y="364"/>
                  </a:cubicBezTo>
                  <a:cubicBezTo>
                    <a:pt x="4972" y="364"/>
                    <a:pt x="4963" y="367"/>
                    <a:pt x="4957" y="372"/>
                  </a:cubicBezTo>
                  <a:cubicBezTo>
                    <a:pt x="4921" y="403"/>
                    <a:pt x="4897" y="447"/>
                    <a:pt x="4867" y="486"/>
                  </a:cubicBezTo>
                  <a:cubicBezTo>
                    <a:pt x="4856" y="502"/>
                    <a:pt x="4837" y="533"/>
                    <a:pt x="4817" y="561"/>
                  </a:cubicBezTo>
                  <a:lnTo>
                    <a:pt x="4817" y="554"/>
                  </a:lnTo>
                  <a:lnTo>
                    <a:pt x="4817" y="489"/>
                  </a:lnTo>
                  <a:cubicBezTo>
                    <a:pt x="4817" y="444"/>
                    <a:pt x="4817" y="395"/>
                    <a:pt x="4804" y="349"/>
                  </a:cubicBezTo>
                  <a:cubicBezTo>
                    <a:pt x="4799" y="327"/>
                    <a:pt x="4780" y="316"/>
                    <a:pt x="4761" y="316"/>
                  </a:cubicBezTo>
                  <a:cubicBezTo>
                    <a:pt x="4741" y="316"/>
                    <a:pt x="4721" y="327"/>
                    <a:pt x="4715" y="349"/>
                  </a:cubicBezTo>
                  <a:cubicBezTo>
                    <a:pt x="4697" y="423"/>
                    <a:pt x="4702" y="505"/>
                    <a:pt x="4703" y="582"/>
                  </a:cubicBezTo>
                  <a:cubicBezTo>
                    <a:pt x="4524" y="418"/>
                    <a:pt x="4308" y="318"/>
                    <a:pt x="4099" y="318"/>
                  </a:cubicBezTo>
                  <a:cubicBezTo>
                    <a:pt x="3957" y="318"/>
                    <a:pt x="3818" y="364"/>
                    <a:pt x="3696" y="470"/>
                  </a:cubicBezTo>
                  <a:cubicBezTo>
                    <a:pt x="3582" y="567"/>
                    <a:pt x="3499" y="696"/>
                    <a:pt x="3434" y="843"/>
                  </a:cubicBezTo>
                  <a:cubicBezTo>
                    <a:pt x="3369" y="991"/>
                    <a:pt x="3324" y="1159"/>
                    <a:pt x="3290" y="1326"/>
                  </a:cubicBezTo>
                  <a:cubicBezTo>
                    <a:pt x="3267" y="1440"/>
                    <a:pt x="3249" y="1554"/>
                    <a:pt x="3233" y="1667"/>
                  </a:cubicBezTo>
                  <a:cubicBezTo>
                    <a:pt x="3165" y="2136"/>
                    <a:pt x="3107" y="2603"/>
                    <a:pt x="3056" y="3074"/>
                  </a:cubicBezTo>
                  <a:lnTo>
                    <a:pt x="3056" y="3074"/>
                  </a:lnTo>
                  <a:cubicBezTo>
                    <a:pt x="3016" y="3063"/>
                    <a:pt x="2969" y="3057"/>
                    <a:pt x="2919" y="3057"/>
                  </a:cubicBezTo>
                  <a:cubicBezTo>
                    <a:pt x="2865" y="3057"/>
                    <a:pt x="2808" y="3064"/>
                    <a:pt x="2753" y="3079"/>
                  </a:cubicBezTo>
                  <a:cubicBezTo>
                    <a:pt x="2700" y="3096"/>
                    <a:pt x="2649" y="3105"/>
                    <a:pt x="2599" y="3114"/>
                  </a:cubicBezTo>
                  <a:cubicBezTo>
                    <a:pt x="2575" y="3118"/>
                    <a:pt x="2552" y="3120"/>
                    <a:pt x="2527" y="3122"/>
                  </a:cubicBezTo>
                  <a:cubicBezTo>
                    <a:pt x="2488" y="3126"/>
                    <a:pt x="2450" y="3128"/>
                    <a:pt x="2413" y="3128"/>
                  </a:cubicBezTo>
                  <a:cubicBezTo>
                    <a:pt x="2112" y="3128"/>
                    <a:pt x="1879" y="2978"/>
                    <a:pt x="1770" y="2602"/>
                  </a:cubicBezTo>
                  <a:cubicBezTo>
                    <a:pt x="1721" y="2429"/>
                    <a:pt x="1712" y="2251"/>
                    <a:pt x="1705" y="2070"/>
                  </a:cubicBezTo>
                  <a:cubicBezTo>
                    <a:pt x="1704" y="2012"/>
                    <a:pt x="1704" y="1950"/>
                    <a:pt x="1700" y="1892"/>
                  </a:cubicBezTo>
                  <a:cubicBezTo>
                    <a:pt x="1692" y="1658"/>
                    <a:pt x="1674" y="1424"/>
                    <a:pt x="1647" y="1193"/>
                  </a:cubicBezTo>
                  <a:cubicBezTo>
                    <a:pt x="1616" y="960"/>
                    <a:pt x="1575" y="731"/>
                    <a:pt x="1525" y="502"/>
                  </a:cubicBezTo>
                  <a:cubicBezTo>
                    <a:pt x="1481" y="317"/>
                    <a:pt x="1414" y="111"/>
                    <a:pt x="1242" y="31"/>
                  </a:cubicBezTo>
                  <a:cubicBezTo>
                    <a:pt x="1195" y="10"/>
                    <a:pt x="1146" y="0"/>
                    <a:pt x="1095" y="0"/>
                  </a:cubicBezTo>
                  <a:close/>
                  <a:moveTo>
                    <a:pt x="2981" y="10458"/>
                  </a:moveTo>
                  <a:cubicBezTo>
                    <a:pt x="2980" y="10459"/>
                    <a:pt x="2979" y="10459"/>
                    <a:pt x="2979" y="10459"/>
                  </a:cubicBezTo>
                  <a:cubicBezTo>
                    <a:pt x="2980" y="10459"/>
                    <a:pt x="2980" y="10459"/>
                    <a:pt x="2981" y="10458"/>
                  </a:cubicBezTo>
                  <a:cubicBezTo>
                    <a:pt x="2981" y="10458"/>
                    <a:pt x="2981" y="10458"/>
                    <a:pt x="2981" y="1045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9"/>
            <p:cNvSpPr/>
            <p:nvPr/>
          </p:nvSpPr>
          <p:spPr>
            <a:xfrm>
              <a:off x="4608112" y="4049057"/>
              <a:ext cx="287226" cy="29692"/>
            </a:xfrm>
            <a:custGeom>
              <a:rect b="b" l="l" r="r" t="t"/>
              <a:pathLst>
                <a:path extrusionOk="0" h="628" w="6075">
                  <a:moveTo>
                    <a:pt x="4725" y="0"/>
                  </a:moveTo>
                  <a:cubicBezTo>
                    <a:pt x="4635" y="0"/>
                    <a:pt x="4544" y="7"/>
                    <a:pt x="4453" y="20"/>
                  </a:cubicBezTo>
                  <a:cubicBezTo>
                    <a:pt x="4203" y="58"/>
                    <a:pt x="3967" y="130"/>
                    <a:pt x="3714" y="130"/>
                  </a:cubicBezTo>
                  <a:cubicBezTo>
                    <a:pt x="3694" y="130"/>
                    <a:pt x="3674" y="130"/>
                    <a:pt x="3654" y="129"/>
                  </a:cubicBezTo>
                  <a:cubicBezTo>
                    <a:pt x="3461" y="116"/>
                    <a:pt x="3280" y="97"/>
                    <a:pt x="3096" y="97"/>
                  </a:cubicBezTo>
                  <a:cubicBezTo>
                    <a:pt x="2977" y="97"/>
                    <a:pt x="2858" y="105"/>
                    <a:pt x="2734" y="127"/>
                  </a:cubicBezTo>
                  <a:cubicBezTo>
                    <a:pt x="2593" y="153"/>
                    <a:pt x="2454" y="189"/>
                    <a:pt x="2315" y="213"/>
                  </a:cubicBezTo>
                  <a:cubicBezTo>
                    <a:pt x="2089" y="253"/>
                    <a:pt x="1856" y="260"/>
                    <a:pt x="1622" y="260"/>
                  </a:cubicBezTo>
                  <a:cubicBezTo>
                    <a:pt x="1488" y="260"/>
                    <a:pt x="1353" y="258"/>
                    <a:pt x="1218" y="258"/>
                  </a:cubicBezTo>
                  <a:cubicBezTo>
                    <a:pt x="790" y="258"/>
                    <a:pt x="370" y="282"/>
                    <a:pt x="1" y="488"/>
                  </a:cubicBezTo>
                  <a:cubicBezTo>
                    <a:pt x="444" y="602"/>
                    <a:pt x="906" y="607"/>
                    <a:pt x="1362" y="610"/>
                  </a:cubicBezTo>
                  <a:cubicBezTo>
                    <a:pt x="1941" y="615"/>
                    <a:pt x="2519" y="618"/>
                    <a:pt x="3096" y="624"/>
                  </a:cubicBezTo>
                  <a:cubicBezTo>
                    <a:pt x="3270" y="626"/>
                    <a:pt x="3444" y="627"/>
                    <a:pt x="3619" y="627"/>
                  </a:cubicBezTo>
                  <a:cubicBezTo>
                    <a:pt x="4328" y="627"/>
                    <a:pt x="5036" y="605"/>
                    <a:pt x="5729" y="465"/>
                  </a:cubicBezTo>
                  <a:cubicBezTo>
                    <a:pt x="5856" y="441"/>
                    <a:pt x="5989" y="407"/>
                    <a:pt x="6075" y="311"/>
                  </a:cubicBezTo>
                  <a:cubicBezTo>
                    <a:pt x="5637" y="156"/>
                    <a:pt x="5183" y="0"/>
                    <a:pt x="47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9"/>
            <p:cNvSpPr/>
            <p:nvPr/>
          </p:nvSpPr>
          <p:spPr>
            <a:xfrm>
              <a:off x="4766697" y="3998370"/>
              <a:ext cx="251577" cy="75695"/>
            </a:xfrm>
            <a:custGeom>
              <a:rect b="b" l="l" r="r" t="t"/>
              <a:pathLst>
                <a:path extrusionOk="0" h="1601" w="5321">
                  <a:moveTo>
                    <a:pt x="3582" y="1"/>
                  </a:moveTo>
                  <a:cubicBezTo>
                    <a:pt x="3312" y="1"/>
                    <a:pt x="3041" y="42"/>
                    <a:pt x="2781" y="127"/>
                  </a:cubicBezTo>
                  <a:cubicBezTo>
                    <a:pt x="2672" y="161"/>
                    <a:pt x="2562" y="203"/>
                    <a:pt x="2454" y="245"/>
                  </a:cubicBezTo>
                  <a:cubicBezTo>
                    <a:pt x="1934" y="452"/>
                    <a:pt x="1065" y="601"/>
                    <a:pt x="639" y="988"/>
                  </a:cubicBezTo>
                  <a:cubicBezTo>
                    <a:pt x="1" y="1565"/>
                    <a:pt x="826" y="1487"/>
                    <a:pt x="1265" y="1516"/>
                  </a:cubicBezTo>
                  <a:cubicBezTo>
                    <a:pt x="1626" y="1537"/>
                    <a:pt x="5298" y="1501"/>
                    <a:pt x="5321" y="1601"/>
                  </a:cubicBezTo>
                  <a:cubicBezTo>
                    <a:pt x="5243" y="1259"/>
                    <a:pt x="5111" y="936"/>
                    <a:pt x="4933" y="648"/>
                  </a:cubicBezTo>
                  <a:cubicBezTo>
                    <a:pt x="4868" y="544"/>
                    <a:pt x="4796" y="445"/>
                    <a:pt x="4712" y="362"/>
                  </a:cubicBezTo>
                  <a:cubicBezTo>
                    <a:pt x="4494" y="151"/>
                    <a:pt x="4200" y="57"/>
                    <a:pt x="3909" y="21"/>
                  </a:cubicBezTo>
                  <a:cubicBezTo>
                    <a:pt x="3801" y="7"/>
                    <a:pt x="3691" y="1"/>
                    <a:pt x="35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9"/>
            <p:cNvSpPr/>
            <p:nvPr/>
          </p:nvSpPr>
          <p:spPr>
            <a:xfrm>
              <a:off x="4963012" y="4033359"/>
              <a:ext cx="15981" cy="8700"/>
            </a:xfrm>
            <a:custGeom>
              <a:rect b="b" l="l" r="r" t="t"/>
              <a:pathLst>
                <a:path extrusionOk="0" h="184" w="338">
                  <a:moveTo>
                    <a:pt x="228" y="1"/>
                  </a:moveTo>
                  <a:cubicBezTo>
                    <a:pt x="228" y="1"/>
                    <a:pt x="1" y="147"/>
                    <a:pt x="98" y="163"/>
                  </a:cubicBezTo>
                  <a:cubicBezTo>
                    <a:pt x="135" y="170"/>
                    <a:pt x="190" y="184"/>
                    <a:pt x="233" y="184"/>
                  </a:cubicBezTo>
                  <a:cubicBezTo>
                    <a:pt x="300" y="184"/>
                    <a:pt x="337" y="150"/>
                    <a:pt x="2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9"/>
            <p:cNvSpPr/>
            <p:nvPr/>
          </p:nvSpPr>
          <p:spPr>
            <a:xfrm>
              <a:off x="4831237" y="4038276"/>
              <a:ext cx="32718" cy="12813"/>
            </a:xfrm>
            <a:custGeom>
              <a:rect b="b" l="l" r="r" t="t"/>
              <a:pathLst>
                <a:path extrusionOk="0" h="271" w="692">
                  <a:moveTo>
                    <a:pt x="440" y="1"/>
                  </a:moveTo>
                  <a:cubicBezTo>
                    <a:pt x="409" y="1"/>
                    <a:pt x="379" y="2"/>
                    <a:pt x="348" y="6"/>
                  </a:cubicBezTo>
                  <a:lnTo>
                    <a:pt x="348" y="6"/>
                  </a:lnTo>
                  <a:lnTo>
                    <a:pt x="350" y="1"/>
                  </a:lnTo>
                  <a:lnTo>
                    <a:pt x="350" y="1"/>
                  </a:lnTo>
                  <a:cubicBezTo>
                    <a:pt x="335" y="6"/>
                    <a:pt x="319" y="9"/>
                    <a:pt x="306" y="14"/>
                  </a:cubicBezTo>
                  <a:cubicBezTo>
                    <a:pt x="320" y="11"/>
                    <a:pt x="334" y="8"/>
                    <a:pt x="348" y="6"/>
                  </a:cubicBezTo>
                  <a:lnTo>
                    <a:pt x="348" y="6"/>
                  </a:lnTo>
                  <a:lnTo>
                    <a:pt x="344" y="22"/>
                  </a:lnTo>
                  <a:cubicBezTo>
                    <a:pt x="282" y="40"/>
                    <a:pt x="220" y="59"/>
                    <a:pt x="157" y="79"/>
                  </a:cubicBezTo>
                  <a:cubicBezTo>
                    <a:pt x="119" y="90"/>
                    <a:pt x="79" y="103"/>
                    <a:pt x="48" y="131"/>
                  </a:cubicBezTo>
                  <a:cubicBezTo>
                    <a:pt x="17" y="160"/>
                    <a:pt x="1" y="206"/>
                    <a:pt x="22" y="243"/>
                  </a:cubicBezTo>
                  <a:cubicBezTo>
                    <a:pt x="113" y="261"/>
                    <a:pt x="206" y="270"/>
                    <a:pt x="300" y="270"/>
                  </a:cubicBezTo>
                  <a:cubicBezTo>
                    <a:pt x="391" y="270"/>
                    <a:pt x="482" y="262"/>
                    <a:pt x="571" y="245"/>
                  </a:cubicBezTo>
                  <a:cubicBezTo>
                    <a:pt x="595" y="241"/>
                    <a:pt x="623" y="235"/>
                    <a:pt x="643" y="219"/>
                  </a:cubicBezTo>
                  <a:cubicBezTo>
                    <a:pt x="691" y="180"/>
                    <a:pt x="680" y="98"/>
                    <a:pt x="636" y="56"/>
                  </a:cubicBezTo>
                  <a:cubicBezTo>
                    <a:pt x="592" y="14"/>
                    <a:pt x="527" y="3"/>
                    <a:pt x="465" y="1"/>
                  </a:cubicBezTo>
                  <a:cubicBezTo>
                    <a:pt x="457" y="1"/>
                    <a:pt x="448" y="1"/>
                    <a:pt x="4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9"/>
            <p:cNvSpPr/>
            <p:nvPr/>
          </p:nvSpPr>
          <p:spPr>
            <a:xfrm>
              <a:off x="4893933" y="4018418"/>
              <a:ext cx="12576" cy="5012"/>
            </a:xfrm>
            <a:custGeom>
              <a:rect b="b" l="l" r="r" t="t"/>
              <a:pathLst>
                <a:path extrusionOk="0" h="106" w="266">
                  <a:moveTo>
                    <a:pt x="139" y="1"/>
                  </a:moveTo>
                  <a:cubicBezTo>
                    <a:pt x="131" y="1"/>
                    <a:pt x="122" y="1"/>
                    <a:pt x="113" y="3"/>
                  </a:cubicBezTo>
                  <a:lnTo>
                    <a:pt x="77" y="5"/>
                  </a:lnTo>
                  <a:cubicBezTo>
                    <a:pt x="36" y="5"/>
                    <a:pt x="1" y="47"/>
                    <a:pt x="14" y="86"/>
                  </a:cubicBezTo>
                  <a:cubicBezTo>
                    <a:pt x="52" y="99"/>
                    <a:pt x="92" y="106"/>
                    <a:pt x="132" y="106"/>
                  </a:cubicBezTo>
                  <a:cubicBezTo>
                    <a:pt x="177" y="106"/>
                    <a:pt x="223" y="98"/>
                    <a:pt x="266" y="81"/>
                  </a:cubicBezTo>
                  <a:cubicBezTo>
                    <a:pt x="245" y="33"/>
                    <a:pt x="19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9"/>
            <p:cNvSpPr/>
            <p:nvPr/>
          </p:nvSpPr>
          <p:spPr>
            <a:xfrm>
              <a:off x="4904855" y="4041822"/>
              <a:ext cx="30874" cy="12387"/>
            </a:xfrm>
            <a:custGeom>
              <a:rect b="b" l="l" r="r" t="t"/>
              <a:pathLst>
                <a:path extrusionOk="0" h="262" w="653">
                  <a:moveTo>
                    <a:pt x="449" y="1"/>
                  </a:moveTo>
                  <a:cubicBezTo>
                    <a:pt x="355" y="1"/>
                    <a:pt x="259" y="33"/>
                    <a:pt x="183" y="87"/>
                  </a:cubicBezTo>
                  <a:lnTo>
                    <a:pt x="183" y="87"/>
                  </a:lnTo>
                  <a:cubicBezTo>
                    <a:pt x="168" y="86"/>
                    <a:pt x="152" y="84"/>
                    <a:pt x="136" y="84"/>
                  </a:cubicBezTo>
                  <a:cubicBezTo>
                    <a:pt x="116" y="84"/>
                    <a:pt x="95" y="87"/>
                    <a:pt x="77" y="93"/>
                  </a:cubicBezTo>
                  <a:cubicBezTo>
                    <a:pt x="35" y="106"/>
                    <a:pt x="0" y="152"/>
                    <a:pt x="12" y="194"/>
                  </a:cubicBezTo>
                  <a:cubicBezTo>
                    <a:pt x="135" y="212"/>
                    <a:pt x="262" y="233"/>
                    <a:pt x="386" y="251"/>
                  </a:cubicBezTo>
                  <a:cubicBezTo>
                    <a:pt x="418" y="256"/>
                    <a:pt x="451" y="261"/>
                    <a:pt x="484" y="261"/>
                  </a:cubicBezTo>
                  <a:cubicBezTo>
                    <a:pt x="502" y="261"/>
                    <a:pt x="519" y="260"/>
                    <a:pt x="537" y="256"/>
                  </a:cubicBezTo>
                  <a:cubicBezTo>
                    <a:pt x="585" y="243"/>
                    <a:pt x="631" y="205"/>
                    <a:pt x="642" y="158"/>
                  </a:cubicBezTo>
                  <a:cubicBezTo>
                    <a:pt x="652" y="111"/>
                    <a:pt x="623" y="62"/>
                    <a:pt x="585" y="36"/>
                  </a:cubicBezTo>
                  <a:cubicBezTo>
                    <a:pt x="546" y="9"/>
                    <a:pt x="496" y="1"/>
                    <a:pt x="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9"/>
            <p:cNvSpPr/>
            <p:nvPr/>
          </p:nvSpPr>
          <p:spPr>
            <a:xfrm>
              <a:off x="4935352" y="4016763"/>
              <a:ext cx="21654" cy="9692"/>
            </a:xfrm>
            <a:custGeom>
              <a:rect b="b" l="l" r="r" t="t"/>
              <a:pathLst>
                <a:path extrusionOk="0" h="205" w="458">
                  <a:moveTo>
                    <a:pt x="181" y="1"/>
                  </a:moveTo>
                  <a:lnTo>
                    <a:pt x="144" y="40"/>
                  </a:lnTo>
                  <a:cubicBezTo>
                    <a:pt x="135" y="39"/>
                    <a:pt x="127" y="38"/>
                    <a:pt x="119" y="38"/>
                  </a:cubicBezTo>
                  <a:cubicBezTo>
                    <a:pt x="90" y="38"/>
                    <a:pt x="64" y="45"/>
                    <a:pt x="41" y="64"/>
                  </a:cubicBezTo>
                  <a:cubicBezTo>
                    <a:pt x="14" y="87"/>
                    <a:pt x="1" y="129"/>
                    <a:pt x="18" y="160"/>
                  </a:cubicBezTo>
                  <a:cubicBezTo>
                    <a:pt x="40" y="194"/>
                    <a:pt x="82" y="202"/>
                    <a:pt x="122" y="204"/>
                  </a:cubicBezTo>
                  <a:cubicBezTo>
                    <a:pt x="132" y="204"/>
                    <a:pt x="142" y="205"/>
                    <a:pt x="152" y="205"/>
                  </a:cubicBezTo>
                  <a:cubicBezTo>
                    <a:pt x="242" y="205"/>
                    <a:pt x="333" y="191"/>
                    <a:pt x="420" y="162"/>
                  </a:cubicBezTo>
                  <a:cubicBezTo>
                    <a:pt x="457" y="144"/>
                    <a:pt x="456" y="82"/>
                    <a:pt x="425" y="53"/>
                  </a:cubicBezTo>
                  <a:cubicBezTo>
                    <a:pt x="395" y="25"/>
                    <a:pt x="348" y="19"/>
                    <a:pt x="306" y="19"/>
                  </a:cubicBezTo>
                  <a:cubicBezTo>
                    <a:pt x="296" y="19"/>
                    <a:pt x="285" y="19"/>
                    <a:pt x="275" y="19"/>
                  </a:cubicBezTo>
                  <a:cubicBezTo>
                    <a:pt x="242" y="19"/>
                    <a:pt x="209" y="17"/>
                    <a:pt x="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9"/>
            <p:cNvSpPr/>
            <p:nvPr/>
          </p:nvSpPr>
          <p:spPr>
            <a:xfrm>
              <a:off x="4872561" y="4026692"/>
              <a:ext cx="19101" cy="7187"/>
            </a:xfrm>
            <a:custGeom>
              <a:rect b="b" l="l" r="r" t="t"/>
              <a:pathLst>
                <a:path extrusionOk="0" h="152" w="404">
                  <a:moveTo>
                    <a:pt x="329" y="0"/>
                  </a:moveTo>
                  <a:cubicBezTo>
                    <a:pt x="296" y="0"/>
                    <a:pt x="258" y="23"/>
                    <a:pt x="225" y="40"/>
                  </a:cubicBezTo>
                  <a:cubicBezTo>
                    <a:pt x="175" y="66"/>
                    <a:pt x="118" y="80"/>
                    <a:pt x="60" y="80"/>
                  </a:cubicBezTo>
                  <a:cubicBezTo>
                    <a:pt x="40" y="80"/>
                    <a:pt x="20" y="79"/>
                    <a:pt x="1" y="75"/>
                  </a:cubicBezTo>
                  <a:lnTo>
                    <a:pt x="1" y="75"/>
                  </a:lnTo>
                  <a:cubicBezTo>
                    <a:pt x="51" y="137"/>
                    <a:pt x="139" y="147"/>
                    <a:pt x="215" y="150"/>
                  </a:cubicBezTo>
                  <a:cubicBezTo>
                    <a:pt x="230" y="151"/>
                    <a:pt x="244" y="152"/>
                    <a:pt x="259" y="152"/>
                  </a:cubicBezTo>
                  <a:cubicBezTo>
                    <a:pt x="291" y="152"/>
                    <a:pt x="323" y="148"/>
                    <a:pt x="350" y="131"/>
                  </a:cubicBezTo>
                  <a:cubicBezTo>
                    <a:pt x="386" y="106"/>
                    <a:pt x="404" y="44"/>
                    <a:pt x="370" y="15"/>
                  </a:cubicBezTo>
                  <a:cubicBezTo>
                    <a:pt x="357" y="4"/>
                    <a:pt x="344" y="0"/>
                    <a:pt x="3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9"/>
            <p:cNvSpPr/>
            <p:nvPr/>
          </p:nvSpPr>
          <p:spPr>
            <a:xfrm>
              <a:off x="3289035" y="4569445"/>
              <a:ext cx="500601" cy="46760"/>
            </a:xfrm>
            <a:custGeom>
              <a:rect b="b" l="l" r="r" t="t"/>
              <a:pathLst>
                <a:path extrusionOk="0" h="989" w="10588">
                  <a:moveTo>
                    <a:pt x="8111" y="1"/>
                  </a:moveTo>
                  <a:cubicBezTo>
                    <a:pt x="8111" y="1"/>
                    <a:pt x="1" y="612"/>
                    <a:pt x="1037" y="902"/>
                  </a:cubicBezTo>
                  <a:cubicBezTo>
                    <a:pt x="1258" y="964"/>
                    <a:pt x="1815" y="988"/>
                    <a:pt x="2557" y="988"/>
                  </a:cubicBezTo>
                  <a:cubicBezTo>
                    <a:pt x="5307" y="988"/>
                    <a:pt x="10587" y="655"/>
                    <a:pt x="10587" y="655"/>
                  </a:cubicBezTo>
                  <a:cubicBezTo>
                    <a:pt x="10587" y="655"/>
                    <a:pt x="8767" y="218"/>
                    <a:pt x="8382" y="166"/>
                  </a:cubicBezTo>
                  <a:lnTo>
                    <a:pt x="811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9"/>
            <p:cNvSpPr/>
            <p:nvPr/>
          </p:nvSpPr>
          <p:spPr>
            <a:xfrm>
              <a:off x="3639254" y="4469206"/>
              <a:ext cx="326894" cy="137490"/>
            </a:xfrm>
            <a:custGeom>
              <a:rect b="b" l="l" r="r" t="t"/>
              <a:pathLst>
                <a:path extrusionOk="0" h="2908" w="6914">
                  <a:moveTo>
                    <a:pt x="3745" y="0"/>
                  </a:moveTo>
                  <a:cubicBezTo>
                    <a:pt x="3370" y="0"/>
                    <a:pt x="2974" y="97"/>
                    <a:pt x="2485" y="305"/>
                  </a:cubicBezTo>
                  <a:cubicBezTo>
                    <a:pt x="1476" y="736"/>
                    <a:pt x="597" y="1480"/>
                    <a:pt x="28" y="2421"/>
                  </a:cubicBezTo>
                  <a:cubicBezTo>
                    <a:pt x="0" y="2467"/>
                    <a:pt x="25" y="2528"/>
                    <a:pt x="78" y="2543"/>
                  </a:cubicBezTo>
                  <a:cubicBezTo>
                    <a:pt x="1161" y="2816"/>
                    <a:pt x="2496" y="2908"/>
                    <a:pt x="3735" y="2908"/>
                  </a:cubicBezTo>
                  <a:cubicBezTo>
                    <a:pt x="4941" y="2908"/>
                    <a:pt x="6055" y="2820"/>
                    <a:pt x="6755" y="2727"/>
                  </a:cubicBezTo>
                  <a:cubicBezTo>
                    <a:pt x="6848" y="2715"/>
                    <a:pt x="6913" y="2621"/>
                    <a:pt x="6887" y="2530"/>
                  </a:cubicBezTo>
                  <a:cubicBezTo>
                    <a:pt x="6651" y="1732"/>
                    <a:pt x="6044" y="864"/>
                    <a:pt x="5329" y="492"/>
                  </a:cubicBezTo>
                  <a:cubicBezTo>
                    <a:pt x="4720" y="177"/>
                    <a:pt x="4252" y="0"/>
                    <a:pt x="37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9"/>
            <p:cNvSpPr/>
            <p:nvPr/>
          </p:nvSpPr>
          <p:spPr>
            <a:xfrm>
              <a:off x="3873489" y="4566135"/>
              <a:ext cx="58060" cy="17872"/>
            </a:xfrm>
            <a:custGeom>
              <a:rect b="b" l="l" r="r" t="t"/>
              <a:pathLst>
                <a:path extrusionOk="0" h="378" w="1228">
                  <a:moveTo>
                    <a:pt x="643" y="0"/>
                  </a:moveTo>
                  <a:cubicBezTo>
                    <a:pt x="635" y="0"/>
                    <a:pt x="626" y="1"/>
                    <a:pt x="617" y="1"/>
                  </a:cubicBezTo>
                  <a:lnTo>
                    <a:pt x="700" y="22"/>
                  </a:lnTo>
                  <a:cubicBezTo>
                    <a:pt x="651" y="17"/>
                    <a:pt x="602" y="14"/>
                    <a:pt x="553" y="14"/>
                  </a:cubicBezTo>
                  <a:cubicBezTo>
                    <a:pt x="446" y="14"/>
                    <a:pt x="340" y="26"/>
                    <a:pt x="235" y="49"/>
                  </a:cubicBezTo>
                  <a:cubicBezTo>
                    <a:pt x="129" y="74"/>
                    <a:pt x="1" y="147"/>
                    <a:pt x="22" y="254"/>
                  </a:cubicBezTo>
                  <a:cubicBezTo>
                    <a:pt x="39" y="352"/>
                    <a:pt x="157" y="377"/>
                    <a:pt x="262" y="377"/>
                  </a:cubicBezTo>
                  <a:cubicBezTo>
                    <a:pt x="275" y="377"/>
                    <a:pt x="289" y="377"/>
                    <a:pt x="302" y="376"/>
                  </a:cubicBezTo>
                  <a:cubicBezTo>
                    <a:pt x="547" y="360"/>
                    <a:pt x="794" y="344"/>
                    <a:pt x="1039" y="331"/>
                  </a:cubicBezTo>
                  <a:cubicBezTo>
                    <a:pt x="1091" y="326"/>
                    <a:pt x="1153" y="319"/>
                    <a:pt x="1187" y="279"/>
                  </a:cubicBezTo>
                  <a:cubicBezTo>
                    <a:pt x="1228" y="230"/>
                    <a:pt x="1210" y="152"/>
                    <a:pt x="1163" y="106"/>
                  </a:cubicBezTo>
                  <a:cubicBezTo>
                    <a:pt x="1116" y="62"/>
                    <a:pt x="1051" y="46"/>
                    <a:pt x="991" y="33"/>
                  </a:cubicBezTo>
                  <a:cubicBezTo>
                    <a:pt x="877" y="11"/>
                    <a:pt x="760" y="0"/>
                    <a:pt x="6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9"/>
            <p:cNvSpPr/>
            <p:nvPr/>
          </p:nvSpPr>
          <p:spPr>
            <a:xfrm>
              <a:off x="3701004" y="4542636"/>
              <a:ext cx="18959" cy="9456"/>
            </a:xfrm>
            <a:custGeom>
              <a:rect b="b" l="l" r="r" t="t"/>
              <a:pathLst>
                <a:path extrusionOk="0" h="200" w="401">
                  <a:moveTo>
                    <a:pt x="274" y="0"/>
                  </a:moveTo>
                  <a:lnTo>
                    <a:pt x="274" y="0"/>
                  </a:lnTo>
                  <a:cubicBezTo>
                    <a:pt x="275" y="20"/>
                    <a:pt x="275" y="41"/>
                    <a:pt x="277" y="61"/>
                  </a:cubicBezTo>
                  <a:cubicBezTo>
                    <a:pt x="286" y="61"/>
                    <a:pt x="296" y="62"/>
                    <a:pt x="305" y="63"/>
                  </a:cubicBezTo>
                  <a:lnTo>
                    <a:pt x="305" y="63"/>
                  </a:lnTo>
                  <a:lnTo>
                    <a:pt x="274" y="0"/>
                  </a:lnTo>
                  <a:close/>
                  <a:moveTo>
                    <a:pt x="215" y="54"/>
                  </a:moveTo>
                  <a:cubicBezTo>
                    <a:pt x="131" y="54"/>
                    <a:pt x="45" y="98"/>
                    <a:pt x="1" y="173"/>
                  </a:cubicBezTo>
                  <a:cubicBezTo>
                    <a:pt x="71" y="188"/>
                    <a:pt x="143" y="199"/>
                    <a:pt x="215" y="199"/>
                  </a:cubicBezTo>
                  <a:cubicBezTo>
                    <a:pt x="224" y="199"/>
                    <a:pt x="234" y="199"/>
                    <a:pt x="243" y="199"/>
                  </a:cubicBezTo>
                  <a:cubicBezTo>
                    <a:pt x="280" y="199"/>
                    <a:pt x="324" y="195"/>
                    <a:pt x="355" y="173"/>
                  </a:cubicBezTo>
                  <a:cubicBezTo>
                    <a:pt x="388" y="150"/>
                    <a:pt x="401" y="100"/>
                    <a:pt x="376" y="69"/>
                  </a:cubicBezTo>
                  <a:cubicBezTo>
                    <a:pt x="353" y="68"/>
                    <a:pt x="329" y="66"/>
                    <a:pt x="305" y="63"/>
                  </a:cubicBezTo>
                  <a:lnTo>
                    <a:pt x="305" y="63"/>
                  </a:lnTo>
                  <a:lnTo>
                    <a:pt x="311" y="75"/>
                  </a:lnTo>
                  <a:cubicBezTo>
                    <a:pt x="281" y="61"/>
                    <a:pt x="248" y="54"/>
                    <a:pt x="215" y="5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9"/>
            <p:cNvSpPr/>
            <p:nvPr/>
          </p:nvSpPr>
          <p:spPr>
            <a:xfrm>
              <a:off x="3831030" y="4506039"/>
              <a:ext cx="24160" cy="12482"/>
            </a:xfrm>
            <a:custGeom>
              <a:rect b="b" l="l" r="r" t="t"/>
              <a:pathLst>
                <a:path extrusionOk="0" h="264" w="511">
                  <a:moveTo>
                    <a:pt x="300" y="0"/>
                  </a:moveTo>
                  <a:cubicBezTo>
                    <a:pt x="159" y="0"/>
                    <a:pt x="0" y="87"/>
                    <a:pt x="59" y="230"/>
                  </a:cubicBezTo>
                  <a:cubicBezTo>
                    <a:pt x="61" y="230"/>
                    <a:pt x="63" y="230"/>
                    <a:pt x="64" y="230"/>
                  </a:cubicBezTo>
                  <a:cubicBezTo>
                    <a:pt x="120" y="230"/>
                    <a:pt x="242" y="264"/>
                    <a:pt x="342" y="264"/>
                  </a:cubicBezTo>
                  <a:cubicBezTo>
                    <a:pt x="436" y="264"/>
                    <a:pt x="510" y="233"/>
                    <a:pt x="489" y="115"/>
                  </a:cubicBezTo>
                  <a:cubicBezTo>
                    <a:pt x="475" y="36"/>
                    <a:pt x="391"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9"/>
            <p:cNvSpPr/>
            <p:nvPr/>
          </p:nvSpPr>
          <p:spPr>
            <a:xfrm>
              <a:off x="3744645" y="4556253"/>
              <a:ext cx="41228" cy="13475"/>
            </a:xfrm>
            <a:custGeom>
              <a:rect b="b" l="l" r="r" t="t"/>
              <a:pathLst>
                <a:path extrusionOk="0" h="285" w="872">
                  <a:moveTo>
                    <a:pt x="517" y="1"/>
                  </a:moveTo>
                  <a:cubicBezTo>
                    <a:pt x="324" y="1"/>
                    <a:pt x="104" y="45"/>
                    <a:pt x="1" y="176"/>
                  </a:cubicBezTo>
                  <a:cubicBezTo>
                    <a:pt x="118" y="253"/>
                    <a:pt x="272" y="284"/>
                    <a:pt x="426" y="284"/>
                  </a:cubicBezTo>
                  <a:cubicBezTo>
                    <a:pt x="545" y="284"/>
                    <a:pt x="664" y="265"/>
                    <a:pt x="766" y="234"/>
                  </a:cubicBezTo>
                  <a:cubicBezTo>
                    <a:pt x="799" y="224"/>
                    <a:pt x="834" y="210"/>
                    <a:pt x="851" y="179"/>
                  </a:cubicBezTo>
                  <a:cubicBezTo>
                    <a:pt x="872" y="141"/>
                    <a:pt x="854" y="89"/>
                    <a:pt x="821" y="62"/>
                  </a:cubicBezTo>
                  <a:cubicBezTo>
                    <a:pt x="786" y="33"/>
                    <a:pt x="742" y="21"/>
                    <a:pt x="700" y="15"/>
                  </a:cubicBezTo>
                  <a:cubicBezTo>
                    <a:pt x="646" y="6"/>
                    <a:pt x="583" y="1"/>
                    <a:pt x="5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9"/>
            <p:cNvSpPr/>
            <p:nvPr/>
          </p:nvSpPr>
          <p:spPr>
            <a:xfrm>
              <a:off x="5974141" y="4438899"/>
              <a:ext cx="499891" cy="40850"/>
            </a:xfrm>
            <a:custGeom>
              <a:rect b="b" l="l" r="r" t="t"/>
              <a:pathLst>
                <a:path extrusionOk="0" h="864" w="10573">
                  <a:moveTo>
                    <a:pt x="8119" y="1"/>
                  </a:moveTo>
                  <a:cubicBezTo>
                    <a:pt x="8119" y="1"/>
                    <a:pt x="1" y="470"/>
                    <a:pt x="1031" y="779"/>
                  </a:cubicBezTo>
                  <a:cubicBezTo>
                    <a:pt x="1233" y="840"/>
                    <a:pt x="1722" y="864"/>
                    <a:pt x="2378" y="864"/>
                  </a:cubicBezTo>
                  <a:cubicBezTo>
                    <a:pt x="5070" y="864"/>
                    <a:pt x="10573" y="454"/>
                    <a:pt x="10573" y="454"/>
                  </a:cubicBezTo>
                  <a:cubicBezTo>
                    <a:pt x="10573" y="454"/>
                    <a:pt x="8769" y="230"/>
                    <a:pt x="8387" y="171"/>
                  </a:cubicBezTo>
                  <a:lnTo>
                    <a:pt x="811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9"/>
            <p:cNvSpPr/>
            <p:nvPr/>
          </p:nvSpPr>
          <p:spPr>
            <a:xfrm>
              <a:off x="6297078" y="4382964"/>
              <a:ext cx="295216" cy="81889"/>
            </a:xfrm>
            <a:custGeom>
              <a:rect b="b" l="l" r="r" t="t"/>
              <a:pathLst>
                <a:path extrusionOk="0" h="1732" w="6244">
                  <a:moveTo>
                    <a:pt x="3418" y="1"/>
                  </a:moveTo>
                  <a:cubicBezTo>
                    <a:pt x="2753" y="1"/>
                    <a:pt x="2088" y="153"/>
                    <a:pt x="1435" y="305"/>
                  </a:cubicBezTo>
                  <a:cubicBezTo>
                    <a:pt x="751" y="462"/>
                    <a:pt x="0" y="951"/>
                    <a:pt x="38" y="1691"/>
                  </a:cubicBezTo>
                  <a:cubicBezTo>
                    <a:pt x="420" y="1720"/>
                    <a:pt x="823" y="1731"/>
                    <a:pt x="1239" y="1731"/>
                  </a:cubicBezTo>
                  <a:cubicBezTo>
                    <a:pt x="2622" y="1731"/>
                    <a:pt x="4141" y="1606"/>
                    <a:pt x="5505" y="1606"/>
                  </a:cubicBezTo>
                  <a:cubicBezTo>
                    <a:pt x="5757" y="1606"/>
                    <a:pt x="6004" y="1611"/>
                    <a:pt x="6244" y="1621"/>
                  </a:cubicBezTo>
                  <a:cubicBezTo>
                    <a:pt x="5950" y="838"/>
                    <a:pt x="4745" y="142"/>
                    <a:pt x="3917" y="32"/>
                  </a:cubicBezTo>
                  <a:cubicBezTo>
                    <a:pt x="3751" y="10"/>
                    <a:pt x="3584" y="1"/>
                    <a:pt x="34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9"/>
            <p:cNvSpPr/>
            <p:nvPr/>
          </p:nvSpPr>
          <p:spPr>
            <a:xfrm>
              <a:off x="6352493" y="4414123"/>
              <a:ext cx="39384" cy="23593"/>
            </a:xfrm>
            <a:custGeom>
              <a:rect b="b" l="l" r="r" t="t"/>
              <a:pathLst>
                <a:path extrusionOk="0" h="499" w="833">
                  <a:moveTo>
                    <a:pt x="524" y="0"/>
                  </a:moveTo>
                  <a:cubicBezTo>
                    <a:pt x="512" y="0"/>
                    <a:pt x="499" y="2"/>
                    <a:pt x="486" y="5"/>
                  </a:cubicBezTo>
                  <a:cubicBezTo>
                    <a:pt x="304" y="47"/>
                    <a:pt x="62" y="177"/>
                    <a:pt x="10" y="364"/>
                  </a:cubicBezTo>
                  <a:cubicBezTo>
                    <a:pt x="3" y="387"/>
                    <a:pt x="0" y="411"/>
                    <a:pt x="7" y="434"/>
                  </a:cubicBezTo>
                  <a:cubicBezTo>
                    <a:pt x="17" y="473"/>
                    <a:pt x="63" y="498"/>
                    <a:pt x="106" y="498"/>
                  </a:cubicBezTo>
                  <a:cubicBezTo>
                    <a:pt x="114" y="498"/>
                    <a:pt x="122" y="497"/>
                    <a:pt x="130" y="495"/>
                  </a:cubicBezTo>
                  <a:cubicBezTo>
                    <a:pt x="180" y="486"/>
                    <a:pt x="223" y="453"/>
                    <a:pt x="262" y="421"/>
                  </a:cubicBezTo>
                  <a:cubicBezTo>
                    <a:pt x="302" y="388"/>
                    <a:pt x="345" y="356"/>
                    <a:pt x="397" y="348"/>
                  </a:cubicBezTo>
                  <a:cubicBezTo>
                    <a:pt x="405" y="346"/>
                    <a:pt x="414" y="346"/>
                    <a:pt x="424" y="346"/>
                  </a:cubicBezTo>
                  <a:cubicBezTo>
                    <a:pt x="483" y="346"/>
                    <a:pt x="545" y="371"/>
                    <a:pt x="601" y="371"/>
                  </a:cubicBezTo>
                  <a:cubicBezTo>
                    <a:pt x="628" y="371"/>
                    <a:pt x="654" y="365"/>
                    <a:pt x="676" y="348"/>
                  </a:cubicBezTo>
                  <a:cubicBezTo>
                    <a:pt x="833" y="227"/>
                    <a:pt x="686" y="0"/>
                    <a:pt x="5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9"/>
            <p:cNvSpPr/>
            <p:nvPr/>
          </p:nvSpPr>
          <p:spPr>
            <a:xfrm>
              <a:off x="6417695" y="4437669"/>
              <a:ext cx="47753" cy="8983"/>
            </a:xfrm>
            <a:custGeom>
              <a:rect b="b" l="l" r="r" t="t"/>
              <a:pathLst>
                <a:path extrusionOk="0" h="190" w="1010">
                  <a:moveTo>
                    <a:pt x="658" y="1"/>
                  </a:moveTo>
                  <a:cubicBezTo>
                    <a:pt x="401" y="1"/>
                    <a:pt x="56" y="15"/>
                    <a:pt x="1" y="124"/>
                  </a:cubicBezTo>
                  <a:cubicBezTo>
                    <a:pt x="166" y="175"/>
                    <a:pt x="366" y="165"/>
                    <a:pt x="540" y="179"/>
                  </a:cubicBezTo>
                  <a:cubicBezTo>
                    <a:pt x="607" y="184"/>
                    <a:pt x="673" y="189"/>
                    <a:pt x="740" y="189"/>
                  </a:cubicBezTo>
                  <a:cubicBezTo>
                    <a:pt x="777" y="189"/>
                    <a:pt x="814" y="187"/>
                    <a:pt x="851" y="183"/>
                  </a:cubicBezTo>
                  <a:cubicBezTo>
                    <a:pt x="896" y="179"/>
                    <a:pt x="945" y="166"/>
                    <a:pt x="976" y="134"/>
                  </a:cubicBezTo>
                  <a:cubicBezTo>
                    <a:pt x="1008" y="100"/>
                    <a:pt x="1010" y="38"/>
                    <a:pt x="972" y="14"/>
                  </a:cubicBezTo>
                  <a:cubicBezTo>
                    <a:pt x="953" y="2"/>
                    <a:pt x="927" y="2"/>
                    <a:pt x="903" y="2"/>
                  </a:cubicBezTo>
                  <a:cubicBezTo>
                    <a:pt x="894" y="2"/>
                    <a:pt x="885" y="3"/>
                    <a:pt x="875" y="3"/>
                  </a:cubicBezTo>
                  <a:cubicBezTo>
                    <a:pt x="823" y="3"/>
                    <a:pt x="746" y="1"/>
                    <a:pt x="6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9"/>
            <p:cNvSpPr/>
            <p:nvPr/>
          </p:nvSpPr>
          <p:spPr>
            <a:xfrm>
              <a:off x="6521196" y="4417763"/>
              <a:ext cx="16879" cy="8463"/>
            </a:xfrm>
            <a:custGeom>
              <a:rect b="b" l="l" r="r" t="t"/>
              <a:pathLst>
                <a:path extrusionOk="0" h="179" w="357">
                  <a:moveTo>
                    <a:pt x="108" y="1"/>
                  </a:moveTo>
                  <a:cubicBezTo>
                    <a:pt x="107" y="1"/>
                    <a:pt x="106" y="1"/>
                    <a:pt x="105" y="1"/>
                  </a:cubicBezTo>
                  <a:cubicBezTo>
                    <a:pt x="59" y="2"/>
                    <a:pt x="22" y="32"/>
                    <a:pt x="1" y="67"/>
                  </a:cubicBezTo>
                  <a:cubicBezTo>
                    <a:pt x="75" y="110"/>
                    <a:pt x="170" y="150"/>
                    <a:pt x="257" y="173"/>
                  </a:cubicBezTo>
                  <a:cubicBezTo>
                    <a:pt x="269" y="176"/>
                    <a:pt x="282" y="179"/>
                    <a:pt x="294" y="179"/>
                  </a:cubicBezTo>
                  <a:cubicBezTo>
                    <a:pt x="305" y="179"/>
                    <a:pt x="316" y="176"/>
                    <a:pt x="324" y="170"/>
                  </a:cubicBezTo>
                  <a:cubicBezTo>
                    <a:pt x="356" y="145"/>
                    <a:pt x="335" y="92"/>
                    <a:pt x="306" y="66"/>
                  </a:cubicBezTo>
                  <a:cubicBezTo>
                    <a:pt x="266" y="34"/>
                    <a:pt x="158"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9"/>
            <p:cNvSpPr/>
            <p:nvPr/>
          </p:nvSpPr>
          <p:spPr>
            <a:xfrm>
              <a:off x="6390650" y="4410907"/>
              <a:ext cx="9976" cy="7423"/>
            </a:xfrm>
            <a:custGeom>
              <a:rect b="b" l="l" r="r" t="t"/>
              <a:pathLst>
                <a:path extrusionOk="0" h="157" w="211">
                  <a:moveTo>
                    <a:pt x="100" y="0"/>
                  </a:moveTo>
                  <a:cubicBezTo>
                    <a:pt x="73" y="0"/>
                    <a:pt x="46" y="6"/>
                    <a:pt x="22" y="17"/>
                  </a:cubicBezTo>
                  <a:cubicBezTo>
                    <a:pt x="9" y="24"/>
                    <a:pt x="1" y="48"/>
                    <a:pt x="8" y="54"/>
                  </a:cubicBezTo>
                  <a:lnTo>
                    <a:pt x="8" y="54"/>
                  </a:lnTo>
                  <a:cubicBezTo>
                    <a:pt x="18" y="89"/>
                    <a:pt x="37" y="120"/>
                    <a:pt x="62" y="144"/>
                  </a:cubicBezTo>
                  <a:cubicBezTo>
                    <a:pt x="77" y="152"/>
                    <a:pt x="94" y="157"/>
                    <a:pt x="110" y="157"/>
                  </a:cubicBezTo>
                  <a:cubicBezTo>
                    <a:pt x="133" y="157"/>
                    <a:pt x="155" y="149"/>
                    <a:pt x="171" y="133"/>
                  </a:cubicBezTo>
                  <a:cubicBezTo>
                    <a:pt x="201" y="108"/>
                    <a:pt x="210" y="65"/>
                    <a:pt x="196" y="27"/>
                  </a:cubicBezTo>
                  <a:cubicBezTo>
                    <a:pt x="168" y="9"/>
                    <a:pt x="134"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9"/>
            <p:cNvSpPr/>
            <p:nvPr/>
          </p:nvSpPr>
          <p:spPr>
            <a:xfrm>
              <a:off x="8236237" y="4444047"/>
              <a:ext cx="666222" cy="668397"/>
            </a:xfrm>
            <a:custGeom>
              <a:rect b="b" l="l" r="r" t="t"/>
              <a:pathLst>
                <a:path extrusionOk="0" h="14137" w="14091">
                  <a:moveTo>
                    <a:pt x="8748" y="1"/>
                  </a:moveTo>
                  <a:cubicBezTo>
                    <a:pt x="8655" y="1"/>
                    <a:pt x="8563" y="43"/>
                    <a:pt x="8515" y="138"/>
                  </a:cubicBezTo>
                  <a:cubicBezTo>
                    <a:pt x="7641" y="1874"/>
                    <a:pt x="7270" y="3819"/>
                    <a:pt x="6869" y="5709"/>
                  </a:cubicBezTo>
                  <a:cubicBezTo>
                    <a:pt x="6721" y="6414"/>
                    <a:pt x="6575" y="7117"/>
                    <a:pt x="6445" y="7821"/>
                  </a:cubicBezTo>
                  <a:cubicBezTo>
                    <a:pt x="6440" y="7763"/>
                    <a:pt x="6437" y="7704"/>
                    <a:pt x="6435" y="7646"/>
                  </a:cubicBezTo>
                  <a:cubicBezTo>
                    <a:pt x="6354" y="5943"/>
                    <a:pt x="6329" y="4238"/>
                    <a:pt x="6274" y="2537"/>
                  </a:cubicBezTo>
                  <a:cubicBezTo>
                    <a:pt x="6268" y="2354"/>
                    <a:pt x="6143" y="2267"/>
                    <a:pt x="6012" y="2267"/>
                  </a:cubicBezTo>
                  <a:cubicBezTo>
                    <a:pt x="5877" y="2267"/>
                    <a:pt x="5737" y="2359"/>
                    <a:pt x="5713" y="2537"/>
                  </a:cubicBezTo>
                  <a:cubicBezTo>
                    <a:pt x="5486" y="4324"/>
                    <a:pt x="5445" y="6115"/>
                    <a:pt x="5536" y="7915"/>
                  </a:cubicBezTo>
                  <a:cubicBezTo>
                    <a:pt x="5543" y="8032"/>
                    <a:pt x="5546" y="8153"/>
                    <a:pt x="5553" y="8274"/>
                  </a:cubicBezTo>
                  <a:cubicBezTo>
                    <a:pt x="5197" y="5814"/>
                    <a:pt x="5250" y="3307"/>
                    <a:pt x="5533" y="808"/>
                  </a:cubicBezTo>
                  <a:cubicBezTo>
                    <a:pt x="5546" y="690"/>
                    <a:pt x="5459" y="632"/>
                    <a:pt x="5365" y="632"/>
                  </a:cubicBezTo>
                  <a:cubicBezTo>
                    <a:pt x="5285" y="632"/>
                    <a:pt x="5201" y="675"/>
                    <a:pt x="5171" y="759"/>
                  </a:cubicBezTo>
                  <a:cubicBezTo>
                    <a:pt x="4308" y="3221"/>
                    <a:pt x="4176" y="5770"/>
                    <a:pt x="4582" y="8266"/>
                  </a:cubicBezTo>
                  <a:cubicBezTo>
                    <a:pt x="3983" y="7322"/>
                    <a:pt x="3359" y="6411"/>
                    <a:pt x="2670" y="5518"/>
                  </a:cubicBezTo>
                  <a:cubicBezTo>
                    <a:pt x="2610" y="5441"/>
                    <a:pt x="2531" y="5407"/>
                    <a:pt x="2455" y="5407"/>
                  </a:cubicBezTo>
                  <a:cubicBezTo>
                    <a:pt x="2289" y="5407"/>
                    <a:pt x="2138" y="5568"/>
                    <a:pt x="2239" y="5770"/>
                  </a:cubicBezTo>
                  <a:cubicBezTo>
                    <a:pt x="2863" y="7012"/>
                    <a:pt x="3560" y="8175"/>
                    <a:pt x="4311" y="9344"/>
                  </a:cubicBezTo>
                  <a:cubicBezTo>
                    <a:pt x="4592" y="9778"/>
                    <a:pt x="4862" y="10231"/>
                    <a:pt x="5140" y="10678"/>
                  </a:cubicBezTo>
                  <a:cubicBezTo>
                    <a:pt x="4474" y="10140"/>
                    <a:pt x="3612" y="9799"/>
                    <a:pt x="2772" y="9760"/>
                  </a:cubicBezTo>
                  <a:cubicBezTo>
                    <a:pt x="2752" y="9759"/>
                    <a:pt x="2732" y="9758"/>
                    <a:pt x="2712" y="9758"/>
                  </a:cubicBezTo>
                  <a:cubicBezTo>
                    <a:pt x="1536" y="9758"/>
                    <a:pt x="449" y="11331"/>
                    <a:pt x="89" y="12296"/>
                  </a:cubicBezTo>
                  <a:cubicBezTo>
                    <a:pt x="0" y="12535"/>
                    <a:pt x="214" y="12691"/>
                    <a:pt x="420" y="12691"/>
                  </a:cubicBezTo>
                  <a:cubicBezTo>
                    <a:pt x="470" y="12691"/>
                    <a:pt x="519" y="12681"/>
                    <a:pt x="564" y="12662"/>
                  </a:cubicBezTo>
                  <a:cubicBezTo>
                    <a:pt x="1373" y="12313"/>
                    <a:pt x="1679" y="11586"/>
                    <a:pt x="2382" y="11164"/>
                  </a:cubicBezTo>
                  <a:cubicBezTo>
                    <a:pt x="2624" y="11017"/>
                    <a:pt x="2930" y="10956"/>
                    <a:pt x="3257" y="10956"/>
                  </a:cubicBezTo>
                  <a:cubicBezTo>
                    <a:pt x="4028" y="10956"/>
                    <a:pt x="4918" y="11299"/>
                    <a:pt x="5371" y="11692"/>
                  </a:cubicBezTo>
                  <a:cubicBezTo>
                    <a:pt x="5406" y="11724"/>
                    <a:pt x="5449" y="11737"/>
                    <a:pt x="5494" y="11749"/>
                  </a:cubicBezTo>
                  <a:cubicBezTo>
                    <a:pt x="5504" y="11776"/>
                    <a:pt x="5517" y="11806"/>
                    <a:pt x="5527" y="11835"/>
                  </a:cubicBezTo>
                  <a:cubicBezTo>
                    <a:pt x="5329" y="11798"/>
                    <a:pt x="5134" y="11780"/>
                    <a:pt x="4941" y="11780"/>
                  </a:cubicBezTo>
                  <a:cubicBezTo>
                    <a:pt x="4485" y="11780"/>
                    <a:pt x="4040" y="11883"/>
                    <a:pt x="3594" y="12095"/>
                  </a:cubicBezTo>
                  <a:cubicBezTo>
                    <a:pt x="2959" y="12399"/>
                    <a:pt x="2231" y="12989"/>
                    <a:pt x="2242" y="13756"/>
                  </a:cubicBezTo>
                  <a:cubicBezTo>
                    <a:pt x="2245" y="13993"/>
                    <a:pt x="2429" y="14137"/>
                    <a:pt x="2634" y="14137"/>
                  </a:cubicBezTo>
                  <a:cubicBezTo>
                    <a:pt x="2699" y="14137"/>
                    <a:pt x="2765" y="14122"/>
                    <a:pt x="2829" y="14092"/>
                  </a:cubicBezTo>
                  <a:cubicBezTo>
                    <a:pt x="3307" y="13863"/>
                    <a:pt x="3637" y="13400"/>
                    <a:pt x="4100" y="13133"/>
                  </a:cubicBezTo>
                  <a:cubicBezTo>
                    <a:pt x="4583" y="12855"/>
                    <a:pt x="5171" y="12701"/>
                    <a:pt x="5729" y="12701"/>
                  </a:cubicBezTo>
                  <a:cubicBezTo>
                    <a:pt x="5732" y="12701"/>
                    <a:pt x="5735" y="12701"/>
                    <a:pt x="5738" y="12701"/>
                  </a:cubicBezTo>
                  <a:cubicBezTo>
                    <a:pt x="5780" y="12701"/>
                    <a:pt x="5817" y="12691"/>
                    <a:pt x="5853" y="12678"/>
                  </a:cubicBezTo>
                  <a:cubicBezTo>
                    <a:pt x="5933" y="12844"/>
                    <a:pt x="6090" y="12918"/>
                    <a:pt x="6242" y="12918"/>
                  </a:cubicBezTo>
                  <a:cubicBezTo>
                    <a:pt x="6428" y="12918"/>
                    <a:pt x="6607" y="12807"/>
                    <a:pt x="6625" y="12620"/>
                  </a:cubicBezTo>
                  <a:cubicBezTo>
                    <a:pt x="7512" y="12358"/>
                    <a:pt x="8336" y="11924"/>
                    <a:pt x="9240" y="11693"/>
                  </a:cubicBezTo>
                  <a:cubicBezTo>
                    <a:pt x="10159" y="11458"/>
                    <a:pt x="11118" y="11404"/>
                    <a:pt x="12030" y="11156"/>
                  </a:cubicBezTo>
                  <a:cubicBezTo>
                    <a:pt x="12369" y="11061"/>
                    <a:pt x="12382" y="10541"/>
                    <a:pt x="12030" y="10454"/>
                  </a:cubicBezTo>
                  <a:cubicBezTo>
                    <a:pt x="11654" y="10360"/>
                    <a:pt x="11241" y="10316"/>
                    <a:pt x="10812" y="10316"/>
                  </a:cubicBezTo>
                  <a:cubicBezTo>
                    <a:pt x="9809" y="10316"/>
                    <a:pt x="8711" y="10557"/>
                    <a:pt x="7756" y="10969"/>
                  </a:cubicBezTo>
                  <a:cubicBezTo>
                    <a:pt x="8492" y="10216"/>
                    <a:pt x="9344" y="9573"/>
                    <a:pt x="10207" y="8972"/>
                  </a:cubicBezTo>
                  <a:cubicBezTo>
                    <a:pt x="10836" y="8535"/>
                    <a:pt x="11362" y="8293"/>
                    <a:pt x="12012" y="8293"/>
                  </a:cubicBezTo>
                  <a:cubicBezTo>
                    <a:pt x="12235" y="8293"/>
                    <a:pt x="12472" y="8322"/>
                    <a:pt x="12733" y="8380"/>
                  </a:cubicBezTo>
                  <a:cubicBezTo>
                    <a:pt x="13093" y="8462"/>
                    <a:pt x="13285" y="8549"/>
                    <a:pt x="13585" y="8549"/>
                  </a:cubicBezTo>
                  <a:cubicBezTo>
                    <a:pt x="13672" y="8549"/>
                    <a:pt x="13768" y="8542"/>
                    <a:pt x="13881" y="8525"/>
                  </a:cubicBezTo>
                  <a:cubicBezTo>
                    <a:pt x="14090" y="8497"/>
                    <a:pt x="14033" y="8226"/>
                    <a:pt x="13886" y="8166"/>
                  </a:cubicBezTo>
                  <a:cubicBezTo>
                    <a:pt x="13239" y="7906"/>
                    <a:pt x="12673" y="7306"/>
                    <a:pt x="11955" y="7233"/>
                  </a:cubicBezTo>
                  <a:cubicBezTo>
                    <a:pt x="11900" y="7227"/>
                    <a:pt x="11846" y="7224"/>
                    <a:pt x="11792" y="7224"/>
                  </a:cubicBezTo>
                  <a:cubicBezTo>
                    <a:pt x="11020" y="7224"/>
                    <a:pt x="10374" y="7789"/>
                    <a:pt x="9768" y="8216"/>
                  </a:cubicBezTo>
                  <a:cubicBezTo>
                    <a:pt x="8965" y="8783"/>
                    <a:pt x="8231" y="9379"/>
                    <a:pt x="7589" y="10062"/>
                  </a:cubicBezTo>
                  <a:cubicBezTo>
                    <a:pt x="7964" y="9298"/>
                    <a:pt x="8281" y="8487"/>
                    <a:pt x="8632" y="7780"/>
                  </a:cubicBezTo>
                  <a:cubicBezTo>
                    <a:pt x="9313" y="6412"/>
                    <a:pt x="10077" y="5086"/>
                    <a:pt x="10663" y="3672"/>
                  </a:cubicBezTo>
                  <a:cubicBezTo>
                    <a:pt x="10727" y="3521"/>
                    <a:pt x="10569" y="3376"/>
                    <a:pt x="10424" y="3376"/>
                  </a:cubicBezTo>
                  <a:cubicBezTo>
                    <a:pt x="10368" y="3376"/>
                    <a:pt x="10315" y="3397"/>
                    <a:pt x="10276" y="3447"/>
                  </a:cubicBezTo>
                  <a:cubicBezTo>
                    <a:pt x="9275" y="4716"/>
                    <a:pt x="8502" y="6146"/>
                    <a:pt x="7750" y="7572"/>
                  </a:cubicBezTo>
                  <a:cubicBezTo>
                    <a:pt x="7660" y="7740"/>
                    <a:pt x="7566" y="7910"/>
                    <a:pt x="7470" y="8084"/>
                  </a:cubicBezTo>
                  <a:cubicBezTo>
                    <a:pt x="7633" y="7299"/>
                    <a:pt x="7793" y="6513"/>
                    <a:pt x="7971" y="5731"/>
                  </a:cubicBezTo>
                  <a:cubicBezTo>
                    <a:pt x="8378" y="3926"/>
                    <a:pt x="8923" y="2134"/>
                    <a:pt x="9045" y="281"/>
                  </a:cubicBezTo>
                  <a:cubicBezTo>
                    <a:pt x="9056" y="110"/>
                    <a:pt x="8899" y="1"/>
                    <a:pt x="87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9"/>
            <p:cNvSpPr/>
            <p:nvPr/>
          </p:nvSpPr>
          <p:spPr>
            <a:xfrm>
              <a:off x="218720" y="4354878"/>
              <a:ext cx="838180" cy="559133"/>
            </a:xfrm>
            <a:custGeom>
              <a:rect b="b" l="l" r="r" t="t"/>
              <a:pathLst>
                <a:path extrusionOk="0" h="11826" w="17728">
                  <a:moveTo>
                    <a:pt x="10069" y="1"/>
                  </a:moveTo>
                  <a:cubicBezTo>
                    <a:pt x="9978" y="1"/>
                    <a:pt x="9892" y="50"/>
                    <a:pt x="9839" y="171"/>
                  </a:cubicBezTo>
                  <a:cubicBezTo>
                    <a:pt x="9137" y="1802"/>
                    <a:pt x="8591" y="3776"/>
                    <a:pt x="8349" y="5736"/>
                  </a:cubicBezTo>
                  <a:cubicBezTo>
                    <a:pt x="8274" y="4826"/>
                    <a:pt x="8205" y="3708"/>
                    <a:pt x="7568" y="3122"/>
                  </a:cubicBezTo>
                  <a:cubicBezTo>
                    <a:pt x="7217" y="2800"/>
                    <a:pt x="6849" y="2673"/>
                    <a:pt x="6474" y="2673"/>
                  </a:cubicBezTo>
                  <a:cubicBezTo>
                    <a:pt x="5276" y="2673"/>
                    <a:pt x="4007" y="3973"/>
                    <a:pt x="3031" y="4387"/>
                  </a:cubicBezTo>
                  <a:cubicBezTo>
                    <a:pt x="2787" y="4491"/>
                    <a:pt x="2850" y="4919"/>
                    <a:pt x="3107" y="4964"/>
                  </a:cubicBezTo>
                  <a:cubicBezTo>
                    <a:pt x="3283" y="4995"/>
                    <a:pt x="3439" y="5012"/>
                    <a:pt x="3588" y="5012"/>
                  </a:cubicBezTo>
                  <a:cubicBezTo>
                    <a:pt x="3894" y="5012"/>
                    <a:pt x="4167" y="4942"/>
                    <a:pt x="4498" y="4787"/>
                  </a:cubicBezTo>
                  <a:cubicBezTo>
                    <a:pt x="5003" y="4552"/>
                    <a:pt x="5623" y="3980"/>
                    <a:pt x="6174" y="3980"/>
                  </a:cubicBezTo>
                  <a:cubicBezTo>
                    <a:pt x="6465" y="3980"/>
                    <a:pt x="6737" y="4139"/>
                    <a:pt x="6963" y="4591"/>
                  </a:cubicBezTo>
                  <a:cubicBezTo>
                    <a:pt x="7337" y="5335"/>
                    <a:pt x="7317" y="6599"/>
                    <a:pt x="7459" y="7426"/>
                  </a:cubicBezTo>
                  <a:cubicBezTo>
                    <a:pt x="7535" y="7863"/>
                    <a:pt x="7616" y="8296"/>
                    <a:pt x="7698" y="8728"/>
                  </a:cubicBezTo>
                  <a:cubicBezTo>
                    <a:pt x="7000" y="7971"/>
                    <a:pt x="6003" y="7483"/>
                    <a:pt x="4937" y="7374"/>
                  </a:cubicBezTo>
                  <a:cubicBezTo>
                    <a:pt x="4781" y="7358"/>
                    <a:pt x="4620" y="7350"/>
                    <a:pt x="4455" y="7350"/>
                  </a:cubicBezTo>
                  <a:cubicBezTo>
                    <a:pt x="2773" y="7350"/>
                    <a:pt x="689" y="8191"/>
                    <a:pt x="89" y="9787"/>
                  </a:cubicBezTo>
                  <a:cubicBezTo>
                    <a:pt x="0" y="10024"/>
                    <a:pt x="231" y="10303"/>
                    <a:pt x="475" y="10303"/>
                  </a:cubicBezTo>
                  <a:cubicBezTo>
                    <a:pt x="512" y="10303"/>
                    <a:pt x="549" y="10297"/>
                    <a:pt x="585" y="10283"/>
                  </a:cubicBezTo>
                  <a:cubicBezTo>
                    <a:pt x="1893" y="9779"/>
                    <a:pt x="2795" y="8726"/>
                    <a:pt x="4303" y="8645"/>
                  </a:cubicBezTo>
                  <a:cubicBezTo>
                    <a:pt x="4373" y="8641"/>
                    <a:pt x="4443" y="8639"/>
                    <a:pt x="4513" y="8639"/>
                  </a:cubicBezTo>
                  <a:cubicBezTo>
                    <a:pt x="6035" y="8639"/>
                    <a:pt x="7342" y="9548"/>
                    <a:pt x="8026" y="10894"/>
                  </a:cubicBezTo>
                  <a:cubicBezTo>
                    <a:pt x="8087" y="11014"/>
                    <a:pt x="8180" y="11063"/>
                    <a:pt x="8274" y="11063"/>
                  </a:cubicBezTo>
                  <a:cubicBezTo>
                    <a:pt x="8338" y="11063"/>
                    <a:pt x="8402" y="11041"/>
                    <a:pt x="8458" y="11003"/>
                  </a:cubicBezTo>
                  <a:cubicBezTo>
                    <a:pt x="8461" y="11115"/>
                    <a:pt x="8507" y="11216"/>
                    <a:pt x="8583" y="11297"/>
                  </a:cubicBezTo>
                  <a:cubicBezTo>
                    <a:pt x="8575" y="11346"/>
                    <a:pt x="8564" y="11396"/>
                    <a:pt x="8556" y="11443"/>
                  </a:cubicBezTo>
                  <a:cubicBezTo>
                    <a:pt x="8518" y="11673"/>
                    <a:pt x="8702" y="11826"/>
                    <a:pt x="8878" y="11826"/>
                  </a:cubicBezTo>
                  <a:cubicBezTo>
                    <a:pt x="8993" y="11826"/>
                    <a:pt x="9105" y="11760"/>
                    <a:pt x="9147" y="11606"/>
                  </a:cubicBezTo>
                  <a:cubicBezTo>
                    <a:pt x="9162" y="11555"/>
                    <a:pt x="9178" y="11507"/>
                    <a:pt x="9193" y="11456"/>
                  </a:cubicBezTo>
                  <a:cubicBezTo>
                    <a:pt x="9210" y="11450"/>
                    <a:pt x="9228" y="11443"/>
                    <a:pt x="9246" y="11437"/>
                  </a:cubicBezTo>
                  <a:cubicBezTo>
                    <a:pt x="10346" y="10910"/>
                    <a:pt x="11476" y="10504"/>
                    <a:pt x="12659" y="10224"/>
                  </a:cubicBezTo>
                  <a:cubicBezTo>
                    <a:pt x="13728" y="9974"/>
                    <a:pt x="14836" y="9955"/>
                    <a:pt x="15892" y="9678"/>
                  </a:cubicBezTo>
                  <a:cubicBezTo>
                    <a:pt x="16310" y="9570"/>
                    <a:pt x="16360" y="8858"/>
                    <a:pt x="15892" y="8783"/>
                  </a:cubicBezTo>
                  <a:cubicBezTo>
                    <a:pt x="15558" y="8729"/>
                    <a:pt x="15217" y="8704"/>
                    <a:pt x="14872" y="8704"/>
                  </a:cubicBezTo>
                  <a:cubicBezTo>
                    <a:pt x="13571" y="8704"/>
                    <a:pt x="12216" y="9058"/>
                    <a:pt x="10949" y="9542"/>
                  </a:cubicBezTo>
                  <a:cubicBezTo>
                    <a:pt x="11599" y="8972"/>
                    <a:pt x="12261" y="8413"/>
                    <a:pt x="12984" y="7923"/>
                  </a:cubicBezTo>
                  <a:cubicBezTo>
                    <a:pt x="13700" y="7436"/>
                    <a:pt x="14356" y="7032"/>
                    <a:pt x="15205" y="7032"/>
                  </a:cubicBezTo>
                  <a:cubicBezTo>
                    <a:pt x="15329" y="7032"/>
                    <a:pt x="15457" y="7041"/>
                    <a:pt x="15590" y="7059"/>
                  </a:cubicBezTo>
                  <a:cubicBezTo>
                    <a:pt x="16087" y="7125"/>
                    <a:pt x="16512" y="7201"/>
                    <a:pt x="16974" y="7201"/>
                  </a:cubicBezTo>
                  <a:cubicBezTo>
                    <a:pt x="17144" y="7201"/>
                    <a:pt x="17319" y="7191"/>
                    <a:pt x="17504" y="7166"/>
                  </a:cubicBezTo>
                  <a:cubicBezTo>
                    <a:pt x="17638" y="7147"/>
                    <a:pt x="17727" y="6957"/>
                    <a:pt x="17579" y="6879"/>
                  </a:cubicBezTo>
                  <a:cubicBezTo>
                    <a:pt x="16796" y="6454"/>
                    <a:pt x="15984" y="6222"/>
                    <a:pt x="15177" y="6222"/>
                  </a:cubicBezTo>
                  <a:cubicBezTo>
                    <a:pt x="14474" y="6222"/>
                    <a:pt x="13774" y="6398"/>
                    <a:pt x="13099" y="6775"/>
                  </a:cubicBezTo>
                  <a:cubicBezTo>
                    <a:pt x="11836" y="7478"/>
                    <a:pt x="10662" y="8435"/>
                    <a:pt x="9802" y="9610"/>
                  </a:cubicBezTo>
                  <a:cubicBezTo>
                    <a:pt x="10811" y="6931"/>
                    <a:pt x="12270" y="4524"/>
                    <a:pt x="14055" y="2226"/>
                  </a:cubicBezTo>
                  <a:cubicBezTo>
                    <a:pt x="14153" y="2100"/>
                    <a:pt x="14061" y="1954"/>
                    <a:pt x="13939" y="1954"/>
                  </a:cubicBezTo>
                  <a:cubicBezTo>
                    <a:pt x="13902" y="1954"/>
                    <a:pt x="13863" y="1967"/>
                    <a:pt x="13825" y="1997"/>
                  </a:cubicBezTo>
                  <a:cubicBezTo>
                    <a:pt x="11485" y="3898"/>
                    <a:pt x="9862" y="6550"/>
                    <a:pt x="9020" y="9422"/>
                  </a:cubicBezTo>
                  <a:cubicBezTo>
                    <a:pt x="9332" y="7969"/>
                    <a:pt x="9366" y="6456"/>
                    <a:pt x="9612" y="4989"/>
                  </a:cubicBezTo>
                  <a:cubicBezTo>
                    <a:pt x="9869" y="3463"/>
                    <a:pt x="10208" y="1947"/>
                    <a:pt x="10424" y="416"/>
                  </a:cubicBezTo>
                  <a:cubicBezTo>
                    <a:pt x="10455" y="203"/>
                    <a:pt x="10253" y="1"/>
                    <a:pt x="10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9"/>
            <p:cNvSpPr/>
            <p:nvPr/>
          </p:nvSpPr>
          <p:spPr>
            <a:xfrm>
              <a:off x="622935" y="2263585"/>
              <a:ext cx="447931" cy="1454096"/>
            </a:xfrm>
            <a:custGeom>
              <a:rect b="b" l="l" r="r" t="t"/>
              <a:pathLst>
                <a:path extrusionOk="0" h="30755" w="9474">
                  <a:moveTo>
                    <a:pt x="898" y="1"/>
                  </a:moveTo>
                  <a:cubicBezTo>
                    <a:pt x="757" y="1"/>
                    <a:pt x="624" y="80"/>
                    <a:pt x="561" y="246"/>
                  </a:cubicBezTo>
                  <a:cubicBezTo>
                    <a:pt x="229" y="1099"/>
                    <a:pt x="466" y="1995"/>
                    <a:pt x="481" y="2898"/>
                  </a:cubicBezTo>
                  <a:cubicBezTo>
                    <a:pt x="496" y="3889"/>
                    <a:pt x="488" y="4879"/>
                    <a:pt x="501" y="5870"/>
                  </a:cubicBezTo>
                  <a:cubicBezTo>
                    <a:pt x="531" y="7958"/>
                    <a:pt x="569" y="10047"/>
                    <a:pt x="601" y="12135"/>
                  </a:cubicBezTo>
                  <a:cubicBezTo>
                    <a:pt x="624" y="13572"/>
                    <a:pt x="0" y="18998"/>
                    <a:pt x="2463" y="18998"/>
                  </a:cubicBezTo>
                  <a:cubicBezTo>
                    <a:pt x="2678" y="18998"/>
                    <a:pt x="2917" y="18956"/>
                    <a:pt x="3182" y="18867"/>
                  </a:cubicBezTo>
                  <a:cubicBezTo>
                    <a:pt x="3260" y="18841"/>
                    <a:pt x="3325" y="18791"/>
                    <a:pt x="3377" y="18727"/>
                  </a:cubicBezTo>
                  <a:lnTo>
                    <a:pt x="3377" y="18727"/>
                  </a:lnTo>
                  <a:cubicBezTo>
                    <a:pt x="3344" y="21465"/>
                    <a:pt x="3270" y="24197"/>
                    <a:pt x="3128" y="26938"/>
                  </a:cubicBezTo>
                  <a:cubicBezTo>
                    <a:pt x="3122" y="27052"/>
                    <a:pt x="3138" y="27151"/>
                    <a:pt x="3166" y="27242"/>
                  </a:cubicBezTo>
                  <a:cubicBezTo>
                    <a:pt x="3105" y="28063"/>
                    <a:pt x="3089" y="28885"/>
                    <a:pt x="3058" y="29639"/>
                  </a:cubicBezTo>
                  <a:cubicBezTo>
                    <a:pt x="3057" y="29696"/>
                    <a:pt x="3065" y="29751"/>
                    <a:pt x="3079" y="29805"/>
                  </a:cubicBezTo>
                  <a:cubicBezTo>
                    <a:pt x="3079" y="29823"/>
                    <a:pt x="3079" y="29839"/>
                    <a:pt x="3081" y="29857"/>
                  </a:cubicBezTo>
                  <a:cubicBezTo>
                    <a:pt x="3109" y="30296"/>
                    <a:pt x="3344" y="30595"/>
                    <a:pt x="3794" y="30660"/>
                  </a:cubicBezTo>
                  <a:cubicBezTo>
                    <a:pt x="3994" y="30687"/>
                    <a:pt x="4197" y="30718"/>
                    <a:pt x="4399" y="30747"/>
                  </a:cubicBezTo>
                  <a:cubicBezTo>
                    <a:pt x="4433" y="30752"/>
                    <a:pt x="4466" y="30755"/>
                    <a:pt x="4498" y="30755"/>
                  </a:cubicBezTo>
                  <a:cubicBezTo>
                    <a:pt x="4970" y="30755"/>
                    <a:pt x="5225" y="30249"/>
                    <a:pt x="5184" y="29832"/>
                  </a:cubicBezTo>
                  <a:cubicBezTo>
                    <a:pt x="5000" y="27988"/>
                    <a:pt x="4977" y="26157"/>
                    <a:pt x="4981" y="24321"/>
                  </a:cubicBezTo>
                  <a:cubicBezTo>
                    <a:pt x="5132" y="21514"/>
                    <a:pt x="5062" y="18687"/>
                    <a:pt x="5016" y="15884"/>
                  </a:cubicBezTo>
                  <a:lnTo>
                    <a:pt x="5016" y="15884"/>
                  </a:lnTo>
                  <a:cubicBezTo>
                    <a:pt x="5328" y="16028"/>
                    <a:pt x="5616" y="16095"/>
                    <a:pt x="5882" y="16095"/>
                  </a:cubicBezTo>
                  <a:cubicBezTo>
                    <a:pt x="9474" y="16095"/>
                    <a:pt x="9134" y="3827"/>
                    <a:pt x="9111" y="1892"/>
                  </a:cubicBezTo>
                  <a:cubicBezTo>
                    <a:pt x="9110" y="1751"/>
                    <a:pt x="9053" y="1645"/>
                    <a:pt x="8970" y="1579"/>
                  </a:cubicBezTo>
                  <a:cubicBezTo>
                    <a:pt x="8895" y="1436"/>
                    <a:pt x="8752" y="1371"/>
                    <a:pt x="8599" y="1371"/>
                  </a:cubicBezTo>
                  <a:cubicBezTo>
                    <a:pt x="8347" y="1371"/>
                    <a:pt x="8068" y="1547"/>
                    <a:pt x="8028" y="1834"/>
                  </a:cubicBezTo>
                  <a:cubicBezTo>
                    <a:pt x="7722" y="3953"/>
                    <a:pt x="7626" y="6093"/>
                    <a:pt x="7293" y="8210"/>
                  </a:cubicBezTo>
                  <a:cubicBezTo>
                    <a:pt x="7239" y="8553"/>
                    <a:pt x="7184" y="9122"/>
                    <a:pt x="7098" y="9772"/>
                  </a:cubicBezTo>
                  <a:cubicBezTo>
                    <a:pt x="6992" y="10409"/>
                    <a:pt x="6882" y="11046"/>
                    <a:pt x="6760" y="11681"/>
                  </a:cubicBezTo>
                  <a:cubicBezTo>
                    <a:pt x="6444" y="12981"/>
                    <a:pt x="5923" y="14112"/>
                    <a:pt x="5000" y="14112"/>
                  </a:cubicBezTo>
                  <a:cubicBezTo>
                    <a:pt x="4997" y="14112"/>
                    <a:pt x="4995" y="14112"/>
                    <a:pt x="4992" y="14112"/>
                  </a:cubicBezTo>
                  <a:cubicBezTo>
                    <a:pt x="4969" y="12760"/>
                    <a:pt x="4948" y="11407"/>
                    <a:pt x="4917" y="10056"/>
                  </a:cubicBezTo>
                  <a:cubicBezTo>
                    <a:pt x="4877" y="8235"/>
                    <a:pt x="5021" y="6239"/>
                    <a:pt x="4600" y="4458"/>
                  </a:cubicBezTo>
                  <a:cubicBezTo>
                    <a:pt x="4544" y="4219"/>
                    <a:pt x="4296" y="4074"/>
                    <a:pt x="4066" y="4074"/>
                  </a:cubicBezTo>
                  <a:cubicBezTo>
                    <a:pt x="3876" y="4074"/>
                    <a:pt x="3697" y="4173"/>
                    <a:pt x="3648" y="4401"/>
                  </a:cubicBezTo>
                  <a:cubicBezTo>
                    <a:pt x="3278" y="6108"/>
                    <a:pt x="3417" y="7955"/>
                    <a:pt x="3408" y="9694"/>
                  </a:cubicBezTo>
                  <a:cubicBezTo>
                    <a:pt x="3398" y="11602"/>
                    <a:pt x="3398" y="13508"/>
                    <a:pt x="3400" y="15416"/>
                  </a:cubicBezTo>
                  <a:cubicBezTo>
                    <a:pt x="3401" y="16335"/>
                    <a:pt x="3398" y="17255"/>
                    <a:pt x="3388" y="18175"/>
                  </a:cubicBezTo>
                  <a:cubicBezTo>
                    <a:pt x="3348" y="18141"/>
                    <a:pt x="3299" y="18110"/>
                    <a:pt x="3231" y="18092"/>
                  </a:cubicBezTo>
                  <a:cubicBezTo>
                    <a:pt x="1698" y="17710"/>
                    <a:pt x="2195" y="14496"/>
                    <a:pt x="2174" y="13314"/>
                  </a:cubicBezTo>
                  <a:lnTo>
                    <a:pt x="2091" y="8412"/>
                  </a:lnTo>
                  <a:cubicBezTo>
                    <a:pt x="2065" y="6868"/>
                    <a:pt x="2041" y="5324"/>
                    <a:pt x="1994" y="3781"/>
                  </a:cubicBezTo>
                  <a:cubicBezTo>
                    <a:pt x="1960" y="2602"/>
                    <a:pt x="2134" y="963"/>
                    <a:pt x="1190" y="118"/>
                  </a:cubicBezTo>
                  <a:cubicBezTo>
                    <a:pt x="1103" y="40"/>
                    <a:pt x="999" y="1"/>
                    <a:pt x="8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9"/>
            <p:cNvSpPr/>
            <p:nvPr/>
          </p:nvSpPr>
          <p:spPr>
            <a:xfrm>
              <a:off x="6939501" y="4245751"/>
              <a:ext cx="873734" cy="67138"/>
            </a:xfrm>
            <a:custGeom>
              <a:rect b="b" l="l" r="r" t="t"/>
              <a:pathLst>
                <a:path extrusionOk="0" h="1420" w="18480">
                  <a:moveTo>
                    <a:pt x="6322" y="0"/>
                  </a:moveTo>
                  <a:cubicBezTo>
                    <a:pt x="4998" y="0"/>
                    <a:pt x="2918" y="350"/>
                    <a:pt x="807" y="350"/>
                  </a:cubicBezTo>
                  <a:cubicBezTo>
                    <a:pt x="538" y="350"/>
                    <a:pt x="269" y="345"/>
                    <a:pt x="0" y="332"/>
                  </a:cubicBezTo>
                  <a:lnTo>
                    <a:pt x="0" y="332"/>
                  </a:lnTo>
                  <a:cubicBezTo>
                    <a:pt x="1242" y="1192"/>
                    <a:pt x="2911" y="1420"/>
                    <a:pt x="4625" y="1420"/>
                  </a:cubicBezTo>
                  <a:cubicBezTo>
                    <a:pt x="6440" y="1420"/>
                    <a:pt x="8305" y="1165"/>
                    <a:pt x="9770" y="1136"/>
                  </a:cubicBezTo>
                  <a:cubicBezTo>
                    <a:pt x="10007" y="1132"/>
                    <a:pt x="10248" y="1130"/>
                    <a:pt x="10489" y="1130"/>
                  </a:cubicBezTo>
                  <a:cubicBezTo>
                    <a:pt x="11466" y="1130"/>
                    <a:pt x="12470" y="1159"/>
                    <a:pt x="13475" y="1159"/>
                  </a:cubicBezTo>
                  <a:cubicBezTo>
                    <a:pt x="15191" y="1159"/>
                    <a:pt x="16907" y="1074"/>
                    <a:pt x="18480" y="610"/>
                  </a:cubicBezTo>
                  <a:cubicBezTo>
                    <a:pt x="17202" y="119"/>
                    <a:pt x="15800" y="98"/>
                    <a:pt x="14433" y="83"/>
                  </a:cubicBezTo>
                  <a:cubicBezTo>
                    <a:pt x="11752" y="57"/>
                    <a:pt x="9071" y="30"/>
                    <a:pt x="6393" y="0"/>
                  </a:cubicBezTo>
                  <a:cubicBezTo>
                    <a:pt x="6370" y="0"/>
                    <a:pt x="6346" y="0"/>
                    <a:pt x="63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9"/>
            <p:cNvSpPr/>
            <p:nvPr/>
          </p:nvSpPr>
          <p:spPr>
            <a:xfrm>
              <a:off x="7553933" y="2349071"/>
              <a:ext cx="598518" cy="2543995"/>
            </a:xfrm>
            <a:custGeom>
              <a:rect b="b" l="l" r="r" t="t"/>
              <a:pathLst>
                <a:path extrusionOk="0" h="53807" w="12659">
                  <a:moveTo>
                    <a:pt x="6586" y="1"/>
                  </a:moveTo>
                  <a:cubicBezTo>
                    <a:pt x="5852" y="1"/>
                    <a:pt x="5134" y="241"/>
                    <a:pt x="4501" y="781"/>
                  </a:cubicBezTo>
                  <a:cubicBezTo>
                    <a:pt x="2950" y="2106"/>
                    <a:pt x="2449" y="4641"/>
                    <a:pt x="2111" y="6952"/>
                  </a:cubicBezTo>
                  <a:cubicBezTo>
                    <a:pt x="600" y="17291"/>
                    <a:pt x="0" y="27836"/>
                    <a:pt x="317" y="38335"/>
                  </a:cubicBezTo>
                  <a:cubicBezTo>
                    <a:pt x="397" y="40938"/>
                    <a:pt x="543" y="43533"/>
                    <a:pt x="722" y="46127"/>
                  </a:cubicBezTo>
                  <a:cubicBezTo>
                    <a:pt x="818" y="47510"/>
                    <a:pt x="527" y="50393"/>
                    <a:pt x="1039" y="51654"/>
                  </a:cubicBezTo>
                  <a:cubicBezTo>
                    <a:pt x="1703" y="53291"/>
                    <a:pt x="3723" y="53807"/>
                    <a:pt x="5850" y="53807"/>
                  </a:cubicBezTo>
                  <a:cubicBezTo>
                    <a:pt x="6921" y="53807"/>
                    <a:pt x="8020" y="53676"/>
                    <a:pt x="8986" y="53491"/>
                  </a:cubicBezTo>
                  <a:cubicBezTo>
                    <a:pt x="10348" y="53231"/>
                    <a:pt x="11362" y="52091"/>
                    <a:pt x="11478" y="50711"/>
                  </a:cubicBezTo>
                  <a:cubicBezTo>
                    <a:pt x="12503" y="38481"/>
                    <a:pt x="12464" y="25301"/>
                    <a:pt x="12618" y="13105"/>
                  </a:cubicBezTo>
                  <a:cubicBezTo>
                    <a:pt x="12659" y="9795"/>
                    <a:pt x="12626" y="6295"/>
                    <a:pt x="11258" y="3461"/>
                  </a:cubicBezTo>
                  <a:cubicBezTo>
                    <a:pt x="10285" y="1449"/>
                    <a:pt x="8387" y="1"/>
                    <a:pt x="65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9"/>
            <p:cNvSpPr/>
            <p:nvPr/>
          </p:nvSpPr>
          <p:spPr>
            <a:xfrm>
              <a:off x="7553933" y="2349071"/>
              <a:ext cx="598707" cy="2517944"/>
            </a:xfrm>
            <a:custGeom>
              <a:rect b="b" l="l" r="r" t="t"/>
              <a:pathLst>
                <a:path extrusionOk="0" h="53256" w="12663">
                  <a:moveTo>
                    <a:pt x="6587" y="0"/>
                  </a:moveTo>
                  <a:cubicBezTo>
                    <a:pt x="5852" y="0"/>
                    <a:pt x="5134" y="241"/>
                    <a:pt x="4501" y="781"/>
                  </a:cubicBezTo>
                  <a:cubicBezTo>
                    <a:pt x="2950" y="2106"/>
                    <a:pt x="2447" y="4641"/>
                    <a:pt x="2111" y="6952"/>
                  </a:cubicBezTo>
                  <a:cubicBezTo>
                    <a:pt x="600" y="17290"/>
                    <a:pt x="0" y="27834"/>
                    <a:pt x="317" y="38335"/>
                  </a:cubicBezTo>
                  <a:cubicBezTo>
                    <a:pt x="397" y="40937"/>
                    <a:pt x="543" y="43532"/>
                    <a:pt x="722" y="46127"/>
                  </a:cubicBezTo>
                  <a:cubicBezTo>
                    <a:pt x="818" y="47510"/>
                    <a:pt x="527" y="50393"/>
                    <a:pt x="1039" y="51654"/>
                  </a:cubicBezTo>
                  <a:cubicBezTo>
                    <a:pt x="1248" y="52169"/>
                    <a:pt x="1589" y="52568"/>
                    <a:pt x="2027" y="52880"/>
                  </a:cubicBezTo>
                  <a:cubicBezTo>
                    <a:pt x="2670" y="51909"/>
                    <a:pt x="2746" y="50329"/>
                    <a:pt x="2727" y="49091"/>
                  </a:cubicBezTo>
                  <a:cubicBezTo>
                    <a:pt x="2670" y="45306"/>
                    <a:pt x="2615" y="41525"/>
                    <a:pt x="2558" y="37740"/>
                  </a:cubicBezTo>
                  <a:cubicBezTo>
                    <a:pt x="2527" y="35675"/>
                    <a:pt x="2498" y="33597"/>
                    <a:pt x="2839" y="31559"/>
                  </a:cubicBezTo>
                  <a:cubicBezTo>
                    <a:pt x="3135" y="29781"/>
                    <a:pt x="3712" y="28050"/>
                    <a:pt x="3902" y="26260"/>
                  </a:cubicBezTo>
                  <a:cubicBezTo>
                    <a:pt x="4220" y="23306"/>
                    <a:pt x="3478" y="20355"/>
                    <a:pt x="3174" y="17400"/>
                  </a:cubicBezTo>
                  <a:cubicBezTo>
                    <a:pt x="2771" y="13525"/>
                    <a:pt x="3123" y="9573"/>
                    <a:pt x="4201" y="5829"/>
                  </a:cubicBezTo>
                  <a:cubicBezTo>
                    <a:pt x="4375" y="5234"/>
                    <a:pt x="4581" y="4615"/>
                    <a:pt x="5044" y="4202"/>
                  </a:cubicBezTo>
                  <a:cubicBezTo>
                    <a:pt x="5391" y="3893"/>
                    <a:pt x="5815" y="3759"/>
                    <a:pt x="6257" y="3759"/>
                  </a:cubicBezTo>
                  <a:cubicBezTo>
                    <a:pt x="7159" y="3759"/>
                    <a:pt x="8140" y="4315"/>
                    <a:pt x="8710" y="5073"/>
                  </a:cubicBezTo>
                  <a:cubicBezTo>
                    <a:pt x="9965" y="6737"/>
                    <a:pt x="10013" y="8983"/>
                    <a:pt x="10007" y="11066"/>
                  </a:cubicBezTo>
                  <a:lnTo>
                    <a:pt x="9940" y="37757"/>
                  </a:lnTo>
                  <a:cubicBezTo>
                    <a:pt x="9935" y="39373"/>
                    <a:pt x="9932" y="40995"/>
                    <a:pt x="9666" y="42591"/>
                  </a:cubicBezTo>
                  <a:cubicBezTo>
                    <a:pt x="9292" y="44850"/>
                    <a:pt x="8398" y="47032"/>
                    <a:pt x="8385" y="49322"/>
                  </a:cubicBezTo>
                  <a:cubicBezTo>
                    <a:pt x="8377" y="50716"/>
                    <a:pt x="8839" y="52206"/>
                    <a:pt x="9706" y="53256"/>
                  </a:cubicBezTo>
                  <a:cubicBezTo>
                    <a:pt x="10691" y="52796"/>
                    <a:pt x="11382" y="51831"/>
                    <a:pt x="11476" y="50709"/>
                  </a:cubicBezTo>
                  <a:cubicBezTo>
                    <a:pt x="12503" y="38480"/>
                    <a:pt x="12462" y="25298"/>
                    <a:pt x="12617" y="13102"/>
                  </a:cubicBezTo>
                  <a:cubicBezTo>
                    <a:pt x="12662" y="9795"/>
                    <a:pt x="12626" y="6295"/>
                    <a:pt x="11258" y="3461"/>
                  </a:cubicBezTo>
                  <a:cubicBezTo>
                    <a:pt x="10285" y="1448"/>
                    <a:pt x="8388" y="0"/>
                    <a:pt x="65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9"/>
            <p:cNvSpPr/>
            <p:nvPr/>
          </p:nvSpPr>
          <p:spPr>
            <a:xfrm>
              <a:off x="8093233" y="2176207"/>
              <a:ext cx="426891" cy="648398"/>
            </a:xfrm>
            <a:custGeom>
              <a:rect b="b" l="l" r="r" t="t"/>
              <a:pathLst>
                <a:path extrusionOk="0" h="13714" w="9029">
                  <a:moveTo>
                    <a:pt x="6374" y="0"/>
                  </a:moveTo>
                  <a:cubicBezTo>
                    <a:pt x="6339" y="0"/>
                    <a:pt x="6305" y="1"/>
                    <a:pt x="6271" y="3"/>
                  </a:cubicBezTo>
                  <a:cubicBezTo>
                    <a:pt x="5449" y="48"/>
                    <a:pt x="4726" y="624"/>
                    <a:pt x="4308" y="1334"/>
                  </a:cubicBezTo>
                  <a:cubicBezTo>
                    <a:pt x="3892" y="2045"/>
                    <a:pt x="3736" y="2876"/>
                    <a:pt x="3637" y="3692"/>
                  </a:cubicBezTo>
                  <a:cubicBezTo>
                    <a:pt x="3300" y="6452"/>
                    <a:pt x="3458" y="9491"/>
                    <a:pt x="1763" y="11695"/>
                  </a:cubicBezTo>
                  <a:cubicBezTo>
                    <a:pt x="1424" y="12140"/>
                    <a:pt x="951" y="12543"/>
                    <a:pt x="421" y="12770"/>
                  </a:cubicBezTo>
                  <a:cubicBezTo>
                    <a:pt x="0" y="12952"/>
                    <a:pt x="78" y="13576"/>
                    <a:pt x="533" y="13643"/>
                  </a:cubicBezTo>
                  <a:cubicBezTo>
                    <a:pt x="902" y="13698"/>
                    <a:pt x="1287" y="13714"/>
                    <a:pt x="1652" y="13714"/>
                  </a:cubicBezTo>
                  <a:cubicBezTo>
                    <a:pt x="1969" y="13714"/>
                    <a:pt x="2271" y="13702"/>
                    <a:pt x="2532" y="13692"/>
                  </a:cubicBezTo>
                  <a:cubicBezTo>
                    <a:pt x="3788" y="13645"/>
                    <a:pt x="5148" y="13562"/>
                    <a:pt x="6112" y="12754"/>
                  </a:cubicBezTo>
                  <a:cubicBezTo>
                    <a:pt x="6791" y="12182"/>
                    <a:pt x="7166" y="11336"/>
                    <a:pt x="7477" y="10507"/>
                  </a:cubicBezTo>
                  <a:cubicBezTo>
                    <a:pt x="8162" y="8685"/>
                    <a:pt x="8622" y="6787"/>
                    <a:pt x="8850" y="4855"/>
                  </a:cubicBezTo>
                  <a:cubicBezTo>
                    <a:pt x="8975" y="3807"/>
                    <a:pt x="9029" y="2705"/>
                    <a:pt x="8634" y="1724"/>
                  </a:cubicBezTo>
                  <a:cubicBezTo>
                    <a:pt x="8257" y="794"/>
                    <a:pt x="7370" y="0"/>
                    <a:pt x="63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9"/>
            <p:cNvSpPr/>
            <p:nvPr/>
          </p:nvSpPr>
          <p:spPr>
            <a:xfrm>
              <a:off x="6922480" y="2766999"/>
              <a:ext cx="725606" cy="977278"/>
            </a:xfrm>
            <a:custGeom>
              <a:rect b="b" l="l" r="r" t="t"/>
              <a:pathLst>
                <a:path extrusionOk="0" h="20670" w="15347">
                  <a:moveTo>
                    <a:pt x="4456" y="0"/>
                  </a:moveTo>
                  <a:cubicBezTo>
                    <a:pt x="3956" y="0"/>
                    <a:pt x="3442" y="177"/>
                    <a:pt x="3007" y="435"/>
                  </a:cubicBezTo>
                  <a:cubicBezTo>
                    <a:pt x="1927" y="1073"/>
                    <a:pt x="1168" y="2164"/>
                    <a:pt x="734" y="3342"/>
                  </a:cubicBezTo>
                  <a:cubicBezTo>
                    <a:pt x="298" y="4518"/>
                    <a:pt x="160" y="5783"/>
                    <a:pt x="102" y="7037"/>
                  </a:cubicBezTo>
                  <a:cubicBezTo>
                    <a:pt x="1" y="9153"/>
                    <a:pt x="111" y="11280"/>
                    <a:pt x="432" y="13375"/>
                  </a:cubicBezTo>
                  <a:cubicBezTo>
                    <a:pt x="822" y="15931"/>
                    <a:pt x="1725" y="18708"/>
                    <a:pt x="3990" y="19957"/>
                  </a:cubicBezTo>
                  <a:cubicBezTo>
                    <a:pt x="4942" y="20482"/>
                    <a:pt x="6030" y="20669"/>
                    <a:pt x="7126" y="20669"/>
                  </a:cubicBezTo>
                  <a:cubicBezTo>
                    <a:pt x="7605" y="20669"/>
                    <a:pt x="8085" y="20634"/>
                    <a:pt x="8557" y="20575"/>
                  </a:cubicBezTo>
                  <a:cubicBezTo>
                    <a:pt x="9735" y="20429"/>
                    <a:pt x="10910" y="20139"/>
                    <a:pt x="11940" y="19549"/>
                  </a:cubicBezTo>
                  <a:cubicBezTo>
                    <a:pt x="12955" y="18965"/>
                    <a:pt x="15347" y="15733"/>
                    <a:pt x="13674" y="15733"/>
                  </a:cubicBezTo>
                  <a:cubicBezTo>
                    <a:pt x="13496" y="15733"/>
                    <a:pt x="13272" y="15769"/>
                    <a:pt x="12996" y="15849"/>
                  </a:cubicBezTo>
                  <a:cubicBezTo>
                    <a:pt x="12379" y="16028"/>
                    <a:pt x="11793" y="16125"/>
                    <a:pt x="11249" y="16125"/>
                  </a:cubicBezTo>
                  <a:cubicBezTo>
                    <a:pt x="9700" y="16125"/>
                    <a:pt x="8499" y="15337"/>
                    <a:pt x="7942" y="13399"/>
                  </a:cubicBezTo>
                  <a:cubicBezTo>
                    <a:pt x="7603" y="12216"/>
                    <a:pt x="7622" y="10968"/>
                    <a:pt x="7583" y="9736"/>
                  </a:cubicBezTo>
                  <a:cubicBezTo>
                    <a:pt x="7507" y="7330"/>
                    <a:pt x="7201" y="4929"/>
                    <a:pt x="6668" y="2585"/>
                  </a:cubicBezTo>
                  <a:cubicBezTo>
                    <a:pt x="6451" y="1627"/>
                    <a:pt x="6103" y="563"/>
                    <a:pt x="5211" y="157"/>
                  </a:cubicBezTo>
                  <a:cubicBezTo>
                    <a:pt x="4971" y="48"/>
                    <a:pt x="4715" y="0"/>
                    <a:pt x="4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9"/>
            <p:cNvSpPr/>
            <p:nvPr/>
          </p:nvSpPr>
          <p:spPr>
            <a:xfrm>
              <a:off x="8112477" y="2176349"/>
              <a:ext cx="407648" cy="607028"/>
            </a:xfrm>
            <a:custGeom>
              <a:rect b="b" l="l" r="r" t="t"/>
              <a:pathLst>
                <a:path extrusionOk="0" h="12839" w="8622">
                  <a:moveTo>
                    <a:pt x="5967" y="0"/>
                  </a:moveTo>
                  <a:cubicBezTo>
                    <a:pt x="5933" y="0"/>
                    <a:pt x="5898" y="1"/>
                    <a:pt x="5864" y="3"/>
                  </a:cubicBezTo>
                  <a:cubicBezTo>
                    <a:pt x="5042" y="47"/>
                    <a:pt x="4319" y="622"/>
                    <a:pt x="3901" y="1332"/>
                  </a:cubicBezTo>
                  <a:cubicBezTo>
                    <a:pt x="3485" y="2044"/>
                    <a:pt x="3329" y="2874"/>
                    <a:pt x="3230" y="3692"/>
                  </a:cubicBezTo>
                  <a:cubicBezTo>
                    <a:pt x="2893" y="6449"/>
                    <a:pt x="3051" y="9490"/>
                    <a:pt x="1356" y="11695"/>
                  </a:cubicBezTo>
                  <a:cubicBezTo>
                    <a:pt x="1015" y="12137"/>
                    <a:pt x="544" y="12542"/>
                    <a:pt x="14" y="12771"/>
                  </a:cubicBezTo>
                  <a:cubicBezTo>
                    <a:pt x="9" y="12772"/>
                    <a:pt x="6" y="12777"/>
                    <a:pt x="1" y="12779"/>
                  </a:cubicBezTo>
                  <a:cubicBezTo>
                    <a:pt x="160" y="12818"/>
                    <a:pt x="318" y="12839"/>
                    <a:pt x="476" y="12839"/>
                  </a:cubicBezTo>
                  <a:cubicBezTo>
                    <a:pt x="869" y="12839"/>
                    <a:pt x="1259" y="12709"/>
                    <a:pt x="1636" y="12410"/>
                  </a:cubicBezTo>
                  <a:cubicBezTo>
                    <a:pt x="2419" y="11788"/>
                    <a:pt x="2802" y="10798"/>
                    <a:pt x="3077" y="9836"/>
                  </a:cubicBezTo>
                  <a:cubicBezTo>
                    <a:pt x="3493" y="8375"/>
                    <a:pt x="3735" y="6864"/>
                    <a:pt x="3795" y="5344"/>
                  </a:cubicBezTo>
                  <a:cubicBezTo>
                    <a:pt x="3821" y="4659"/>
                    <a:pt x="3818" y="3952"/>
                    <a:pt x="4085" y="3318"/>
                  </a:cubicBezTo>
                  <a:cubicBezTo>
                    <a:pt x="4331" y="2726"/>
                    <a:pt x="4895" y="2218"/>
                    <a:pt x="5523" y="2218"/>
                  </a:cubicBezTo>
                  <a:cubicBezTo>
                    <a:pt x="5569" y="2218"/>
                    <a:pt x="5616" y="2220"/>
                    <a:pt x="5662" y="2226"/>
                  </a:cubicBezTo>
                  <a:cubicBezTo>
                    <a:pt x="6304" y="2306"/>
                    <a:pt x="6776" y="2912"/>
                    <a:pt x="6928" y="3541"/>
                  </a:cubicBezTo>
                  <a:cubicBezTo>
                    <a:pt x="7078" y="4171"/>
                    <a:pt x="6985" y="4829"/>
                    <a:pt x="6930" y="5474"/>
                  </a:cubicBezTo>
                  <a:cubicBezTo>
                    <a:pt x="6842" y="6500"/>
                    <a:pt x="6873" y="7589"/>
                    <a:pt x="7388" y="8476"/>
                  </a:cubicBezTo>
                  <a:cubicBezTo>
                    <a:pt x="7458" y="8596"/>
                    <a:pt x="7541" y="8710"/>
                    <a:pt x="7630" y="8817"/>
                  </a:cubicBezTo>
                  <a:cubicBezTo>
                    <a:pt x="8011" y="7522"/>
                    <a:pt x="8285" y="6196"/>
                    <a:pt x="8443" y="4854"/>
                  </a:cubicBezTo>
                  <a:cubicBezTo>
                    <a:pt x="8566" y="3802"/>
                    <a:pt x="8622" y="2702"/>
                    <a:pt x="8225" y="1721"/>
                  </a:cubicBezTo>
                  <a:cubicBezTo>
                    <a:pt x="7850" y="791"/>
                    <a:pt x="6965" y="0"/>
                    <a:pt x="59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9"/>
            <p:cNvSpPr/>
            <p:nvPr/>
          </p:nvSpPr>
          <p:spPr>
            <a:xfrm>
              <a:off x="6922480" y="2766857"/>
              <a:ext cx="422305" cy="977278"/>
            </a:xfrm>
            <a:custGeom>
              <a:rect b="b" l="l" r="r" t="t"/>
              <a:pathLst>
                <a:path extrusionOk="0" h="20670" w="8932">
                  <a:moveTo>
                    <a:pt x="4456" y="1"/>
                  </a:moveTo>
                  <a:cubicBezTo>
                    <a:pt x="3956" y="1"/>
                    <a:pt x="3442" y="178"/>
                    <a:pt x="3007" y="436"/>
                  </a:cubicBezTo>
                  <a:cubicBezTo>
                    <a:pt x="1927" y="1073"/>
                    <a:pt x="1168" y="2165"/>
                    <a:pt x="734" y="3343"/>
                  </a:cubicBezTo>
                  <a:cubicBezTo>
                    <a:pt x="298" y="4518"/>
                    <a:pt x="160" y="5784"/>
                    <a:pt x="102" y="7037"/>
                  </a:cubicBezTo>
                  <a:cubicBezTo>
                    <a:pt x="1" y="9154"/>
                    <a:pt x="111" y="11281"/>
                    <a:pt x="432" y="13374"/>
                  </a:cubicBezTo>
                  <a:cubicBezTo>
                    <a:pt x="822" y="15932"/>
                    <a:pt x="1725" y="18709"/>
                    <a:pt x="3990" y="19959"/>
                  </a:cubicBezTo>
                  <a:cubicBezTo>
                    <a:pt x="4943" y="20483"/>
                    <a:pt x="6033" y="20670"/>
                    <a:pt x="7130" y="20670"/>
                  </a:cubicBezTo>
                  <a:cubicBezTo>
                    <a:pt x="7608" y="20670"/>
                    <a:pt x="8087" y="20634"/>
                    <a:pt x="8557" y="20576"/>
                  </a:cubicBezTo>
                  <a:cubicBezTo>
                    <a:pt x="8682" y="20560"/>
                    <a:pt x="8808" y="20540"/>
                    <a:pt x="8932" y="20523"/>
                  </a:cubicBezTo>
                  <a:cubicBezTo>
                    <a:pt x="8657" y="20356"/>
                    <a:pt x="8218" y="20317"/>
                    <a:pt x="7762" y="20317"/>
                  </a:cubicBezTo>
                  <a:cubicBezTo>
                    <a:pt x="7352" y="20317"/>
                    <a:pt x="6929" y="20348"/>
                    <a:pt x="6598" y="20348"/>
                  </a:cubicBezTo>
                  <a:cubicBezTo>
                    <a:pt x="6561" y="20348"/>
                    <a:pt x="6524" y="20348"/>
                    <a:pt x="6490" y="20347"/>
                  </a:cubicBezTo>
                  <a:cubicBezTo>
                    <a:pt x="6030" y="20334"/>
                    <a:pt x="5558" y="20318"/>
                    <a:pt x="5125" y="20155"/>
                  </a:cubicBezTo>
                  <a:cubicBezTo>
                    <a:pt x="4034" y="19743"/>
                    <a:pt x="3485" y="18495"/>
                    <a:pt x="3392" y="17333"/>
                  </a:cubicBezTo>
                  <a:cubicBezTo>
                    <a:pt x="3296" y="16171"/>
                    <a:pt x="3535" y="15001"/>
                    <a:pt x="3456" y="13836"/>
                  </a:cubicBezTo>
                  <a:cubicBezTo>
                    <a:pt x="3366" y="12533"/>
                    <a:pt x="2882" y="11291"/>
                    <a:pt x="2562" y="10022"/>
                  </a:cubicBezTo>
                  <a:cubicBezTo>
                    <a:pt x="2265" y="8852"/>
                    <a:pt x="2107" y="7648"/>
                    <a:pt x="2086" y="6440"/>
                  </a:cubicBezTo>
                  <a:cubicBezTo>
                    <a:pt x="2068" y="5316"/>
                    <a:pt x="2499" y="3855"/>
                    <a:pt x="3625" y="3831"/>
                  </a:cubicBezTo>
                  <a:cubicBezTo>
                    <a:pt x="3634" y="3830"/>
                    <a:pt x="3644" y="3830"/>
                    <a:pt x="3653" y="3830"/>
                  </a:cubicBezTo>
                  <a:cubicBezTo>
                    <a:pt x="4767" y="3830"/>
                    <a:pt x="5239" y="5259"/>
                    <a:pt x="5376" y="6377"/>
                  </a:cubicBezTo>
                  <a:lnTo>
                    <a:pt x="5810" y="9905"/>
                  </a:lnTo>
                  <a:cubicBezTo>
                    <a:pt x="5924" y="10839"/>
                    <a:pt x="6046" y="11798"/>
                    <a:pt x="6488" y="12632"/>
                  </a:cubicBezTo>
                  <a:cubicBezTo>
                    <a:pt x="6845" y="13306"/>
                    <a:pt x="7463" y="13885"/>
                    <a:pt x="8186" y="14073"/>
                  </a:cubicBezTo>
                  <a:cubicBezTo>
                    <a:pt x="8097" y="13865"/>
                    <a:pt x="8012" y="13646"/>
                    <a:pt x="7942" y="13399"/>
                  </a:cubicBezTo>
                  <a:cubicBezTo>
                    <a:pt x="7603" y="12217"/>
                    <a:pt x="7622" y="10968"/>
                    <a:pt x="7583" y="9738"/>
                  </a:cubicBezTo>
                  <a:cubicBezTo>
                    <a:pt x="7507" y="7329"/>
                    <a:pt x="7201" y="4931"/>
                    <a:pt x="6668" y="2584"/>
                  </a:cubicBezTo>
                  <a:cubicBezTo>
                    <a:pt x="6451" y="1629"/>
                    <a:pt x="6103" y="564"/>
                    <a:pt x="5211" y="158"/>
                  </a:cubicBezTo>
                  <a:cubicBezTo>
                    <a:pt x="4971" y="49"/>
                    <a:pt x="4715" y="1"/>
                    <a:pt x="44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9"/>
            <p:cNvSpPr/>
            <p:nvPr/>
          </p:nvSpPr>
          <p:spPr>
            <a:xfrm>
              <a:off x="6867349" y="2881942"/>
              <a:ext cx="94844" cy="101605"/>
            </a:xfrm>
            <a:custGeom>
              <a:rect b="b" l="l" r="r" t="t"/>
              <a:pathLst>
                <a:path extrusionOk="0" h="2149" w="2006">
                  <a:moveTo>
                    <a:pt x="325" y="0"/>
                  </a:moveTo>
                  <a:cubicBezTo>
                    <a:pt x="225" y="0"/>
                    <a:pt x="118" y="93"/>
                    <a:pt x="140" y="197"/>
                  </a:cubicBezTo>
                  <a:cubicBezTo>
                    <a:pt x="221" y="571"/>
                    <a:pt x="424" y="906"/>
                    <a:pt x="663" y="1220"/>
                  </a:cubicBezTo>
                  <a:cubicBezTo>
                    <a:pt x="563" y="1188"/>
                    <a:pt x="467" y="1161"/>
                    <a:pt x="364" y="1161"/>
                  </a:cubicBezTo>
                  <a:cubicBezTo>
                    <a:pt x="304" y="1161"/>
                    <a:pt x="242" y="1170"/>
                    <a:pt x="176" y="1194"/>
                  </a:cubicBezTo>
                  <a:cubicBezTo>
                    <a:pt x="78" y="1228"/>
                    <a:pt x="0" y="1338"/>
                    <a:pt x="15" y="1445"/>
                  </a:cubicBezTo>
                  <a:cubicBezTo>
                    <a:pt x="75" y="1938"/>
                    <a:pt x="723" y="2148"/>
                    <a:pt x="1255" y="2148"/>
                  </a:cubicBezTo>
                  <a:cubicBezTo>
                    <a:pt x="1427" y="2148"/>
                    <a:pt x="1588" y="2126"/>
                    <a:pt x="1711" y="2084"/>
                  </a:cubicBezTo>
                  <a:cubicBezTo>
                    <a:pt x="1991" y="1990"/>
                    <a:pt x="2005" y="1652"/>
                    <a:pt x="1822" y="1463"/>
                  </a:cubicBezTo>
                  <a:cubicBezTo>
                    <a:pt x="1365" y="992"/>
                    <a:pt x="965" y="365"/>
                    <a:pt x="398" y="20"/>
                  </a:cubicBezTo>
                  <a:cubicBezTo>
                    <a:pt x="376" y="7"/>
                    <a:pt x="351" y="0"/>
                    <a:pt x="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9"/>
            <p:cNvSpPr/>
            <p:nvPr/>
          </p:nvSpPr>
          <p:spPr>
            <a:xfrm>
              <a:off x="8428511" y="2674467"/>
              <a:ext cx="98248" cy="92527"/>
            </a:xfrm>
            <a:custGeom>
              <a:rect b="b" l="l" r="r" t="t"/>
              <a:pathLst>
                <a:path extrusionOk="0" h="1957" w="2078">
                  <a:moveTo>
                    <a:pt x="1337" y="0"/>
                  </a:moveTo>
                  <a:cubicBezTo>
                    <a:pt x="1329" y="0"/>
                    <a:pt x="1321" y="1"/>
                    <a:pt x="1312" y="1"/>
                  </a:cubicBezTo>
                  <a:cubicBezTo>
                    <a:pt x="865" y="42"/>
                    <a:pt x="555" y="239"/>
                    <a:pt x="213" y="526"/>
                  </a:cubicBezTo>
                  <a:cubicBezTo>
                    <a:pt x="1" y="707"/>
                    <a:pt x="72" y="1023"/>
                    <a:pt x="275" y="1171"/>
                  </a:cubicBezTo>
                  <a:cubicBezTo>
                    <a:pt x="722" y="1498"/>
                    <a:pt x="1239" y="1924"/>
                    <a:pt x="1811" y="1956"/>
                  </a:cubicBezTo>
                  <a:cubicBezTo>
                    <a:pt x="1815" y="1956"/>
                    <a:pt x="1819" y="1957"/>
                    <a:pt x="1824" y="1957"/>
                  </a:cubicBezTo>
                  <a:cubicBezTo>
                    <a:pt x="1991" y="1957"/>
                    <a:pt x="2077" y="1772"/>
                    <a:pt x="2011" y="1628"/>
                  </a:cubicBezTo>
                  <a:cubicBezTo>
                    <a:pt x="1853" y="1279"/>
                    <a:pt x="1520" y="1009"/>
                    <a:pt x="1177" y="780"/>
                  </a:cubicBezTo>
                  <a:cubicBezTo>
                    <a:pt x="1286" y="689"/>
                    <a:pt x="1395" y="596"/>
                    <a:pt x="1496" y="494"/>
                  </a:cubicBezTo>
                  <a:cubicBezTo>
                    <a:pt x="1640" y="341"/>
                    <a:pt x="1581" y="0"/>
                    <a:pt x="13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9"/>
            <p:cNvSpPr/>
            <p:nvPr/>
          </p:nvSpPr>
          <p:spPr>
            <a:xfrm>
              <a:off x="8010300" y="2349024"/>
              <a:ext cx="77397" cy="93662"/>
            </a:xfrm>
            <a:custGeom>
              <a:rect b="b" l="l" r="r" t="t"/>
              <a:pathLst>
                <a:path extrusionOk="0" h="1981" w="1637">
                  <a:moveTo>
                    <a:pt x="328" y="0"/>
                  </a:moveTo>
                  <a:cubicBezTo>
                    <a:pt x="229" y="0"/>
                    <a:pt x="129" y="57"/>
                    <a:pt x="101" y="170"/>
                  </a:cubicBezTo>
                  <a:cubicBezTo>
                    <a:pt x="1" y="557"/>
                    <a:pt x="30" y="992"/>
                    <a:pt x="40" y="1390"/>
                  </a:cubicBezTo>
                  <a:cubicBezTo>
                    <a:pt x="47" y="1653"/>
                    <a:pt x="112" y="1981"/>
                    <a:pt x="414" y="1981"/>
                  </a:cubicBezTo>
                  <a:cubicBezTo>
                    <a:pt x="439" y="1981"/>
                    <a:pt x="466" y="1978"/>
                    <a:pt x="495" y="1974"/>
                  </a:cubicBezTo>
                  <a:cubicBezTo>
                    <a:pt x="781" y="1925"/>
                    <a:pt x="984" y="1580"/>
                    <a:pt x="1145" y="1369"/>
                  </a:cubicBezTo>
                  <a:cubicBezTo>
                    <a:pt x="1353" y="1096"/>
                    <a:pt x="1587" y="758"/>
                    <a:pt x="1626" y="409"/>
                  </a:cubicBezTo>
                  <a:cubicBezTo>
                    <a:pt x="1636" y="304"/>
                    <a:pt x="1550" y="251"/>
                    <a:pt x="1462" y="251"/>
                  </a:cubicBezTo>
                  <a:cubicBezTo>
                    <a:pt x="1417" y="251"/>
                    <a:pt x="1372" y="264"/>
                    <a:pt x="1340" y="292"/>
                  </a:cubicBezTo>
                  <a:cubicBezTo>
                    <a:pt x="1154" y="443"/>
                    <a:pt x="1023" y="683"/>
                    <a:pt x="881" y="873"/>
                  </a:cubicBezTo>
                  <a:cubicBezTo>
                    <a:pt x="820" y="955"/>
                    <a:pt x="724" y="1120"/>
                    <a:pt x="617" y="1255"/>
                  </a:cubicBezTo>
                  <a:lnTo>
                    <a:pt x="617" y="1226"/>
                  </a:lnTo>
                  <a:lnTo>
                    <a:pt x="617" y="895"/>
                  </a:lnTo>
                  <a:cubicBezTo>
                    <a:pt x="617" y="651"/>
                    <a:pt x="617" y="407"/>
                    <a:pt x="556" y="170"/>
                  </a:cubicBezTo>
                  <a:cubicBezTo>
                    <a:pt x="528" y="57"/>
                    <a:pt x="428" y="0"/>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9"/>
            <p:cNvSpPr/>
            <p:nvPr/>
          </p:nvSpPr>
          <p:spPr>
            <a:xfrm>
              <a:off x="7516722" y="3038021"/>
              <a:ext cx="118531" cy="70211"/>
            </a:xfrm>
            <a:custGeom>
              <a:rect b="b" l="l" r="r" t="t"/>
              <a:pathLst>
                <a:path extrusionOk="0" h="1485" w="2507">
                  <a:moveTo>
                    <a:pt x="501" y="1"/>
                  </a:moveTo>
                  <a:cubicBezTo>
                    <a:pt x="74" y="1"/>
                    <a:pt x="0" y="719"/>
                    <a:pt x="438" y="819"/>
                  </a:cubicBezTo>
                  <a:cubicBezTo>
                    <a:pt x="748" y="891"/>
                    <a:pt x="1037" y="996"/>
                    <a:pt x="1312" y="1159"/>
                  </a:cubicBezTo>
                  <a:cubicBezTo>
                    <a:pt x="1538" y="1292"/>
                    <a:pt x="1773" y="1485"/>
                    <a:pt x="2039" y="1485"/>
                  </a:cubicBezTo>
                  <a:cubicBezTo>
                    <a:pt x="2091" y="1485"/>
                    <a:pt x="2143" y="1477"/>
                    <a:pt x="2198" y="1461"/>
                  </a:cubicBezTo>
                  <a:cubicBezTo>
                    <a:pt x="2360" y="1412"/>
                    <a:pt x="2459" y="1273"/>
                    <a:pt x="2467" y="1105"/>
                  </a:cubicBezTo>
                  <a:cubicBezTo>
                    <a:pt x="2506" y="325"/>
                    <a:pt x="1114" y="72"/>
                    <a:pt x="548" y="3"/>
                  </a:cubicBezTo>
                  <a:cubicBezTo>
                    <a:pt x="532" y="1"/>
                    <a:pt x="516" y="1"/>
                    <a:pt x="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9"/>
            <p:cNvSpPr/>
            <p:nvPr/>
          </p:nvSpPr>
          <p:spPr>
            <a:xfrm>
              <a:off x="7753133" y="3220530"/>
              <a:ext cx="68225" cy="218954"/>
            </a:xfrm>
            <a:custGeom>
              <a:rect b="b" l="l" r="r" t="t"/>
              <a:pathLst>
                <a:path extrusionOk="0" h="4631" w="1443">
                  <a:moveTo>
                    <a:pt x="720" y="1"/>
                  </a:moveTo>
                  <a:cubicBezTo>
                    <a:pt x="631" y="1"/>
                    <a:pt x="543" y="60"/>
                    <a:pt x="537" y="178"/>
                  </a:cubicBezTo>
                  <a:cubicBezTo>
                    <a:pt x="457" y="1608"/>
                    <a:pt x="1" y="2980"/>
                    <a:pt x="414" y="4402"/>
                  </a:cubicBezTo>
                  <a:cubicBezTo>
                    <a:pt x="457" y="4554"/>
                    <a:pt x="589" y="4631"/>
                    <a:pt x="721" y="4631"/>
                  </a:cubicBezTo>
                  <a:cubicBezTo>
                    <a:pt x="853" y="4631"/>
                    <a:pt x="985" y="4554"/>
                    <a:pt x="1028" y="4402"/>
                  </a:cubicBezTo>
                  <a:cubicBezTo>
                    <a:pt x="1442" y="2980"/>
                    <a:pt x="984" y="1608"/>
                    <a:pt x="904" y="178"/>
                  </a:cubicBezTo>
                  <a:cubicBezTo>
                    <a:pt x="899" y="60"/>
                    <a:pt x="809" y="1"/>
                    <a:pt x="7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9"/>
            <p:cNvSpPr/>
            <p:nvPr/>
          </p:nvSpPr>
          <p:spPr>
            <a:xfrm>
              <a:off x="7780556" y="3553491"/>
              <a:ext cx="26902" cy="40803"/>
            </a:xfrm>
            <a:custGeom>
              <a:rect b="b" l="l" r="r" t="t"/>
              <a:pathLst>
                <a:path extrusionOk="0" h="863" w="569">
                  <a:moveTo>
                    <a:pt x="316" y="0"/>
                  </a:moveTo>
                  <a:cubicBezTo>
                    <a:pt x="231" y="0"/>
                    <a:pt x="144" y="45"/>
                    <a:pt x="107" y="148"/>
                  </a:cubicBezTo>
                  <a:cubicBezTo>
                    <a:pt x="40" y="333"/>
                    <a:pt x="1" y="525"/>
                    <a:pt x="6" y="723"/>
                  </a:cubicBezTo>
                  <a:cubicBezTo>
                    <a:pt x="7" y="797"/>
                    <a:pt x="81" y="862"/>
                    <a:pt x="152" y="862"/>
                  </a:cubicBezTo>
                  <a:cubicBezTo>
                    <a:pt x="183" y="862"/>
                    <a:pt x="213" y="850"/>
                    <a:pt x="237" y="819"/>
                  </a:cubicBezTo>
                  <a:cubicBezTo>
                    <a:pt x="370" y="649"/>
                    <a:pt x="456" y="468"/>
                    <a:pt x="519" y="262"/>
                  </a:cubicBezTo>
                  <a:cubicBezTo>
                    <a:pt x="569" y="101"/>
                    <a:pt x="444" y="0"/>
                    <a:pt x="3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9"/>
            <p:cNvSpPr/>
            <p:nvPr/>
          </p:nvSpPr>
          <p:spPr>
            <a:xfrm>
              <a:off x="7751903" y="3779879"/>
              <a:ext cx="55743" cy="920825"/>
            </a:xfrm>
            <a:custGeom>
              <a:rect b="b" l="l" r="r" t="t"/>
              <a:pathLst>
                <a:path extrusionOk="0" h="19476" w="1179">
                  <a:moveTo>
                    <a:pt x="442" y="0"/>
                  </a:moveTo>
                  <a:cubicBezTo>
                    <a:pt x="317" y="0"/>
                    <a:pt x="193" y="82"/>
                    <a:pt x="189" y="246"/>
                  </a:cubicBezTo>
                  <a:cubicBezTo>
                    <a:pt x="139" y="3501"/>
                    <a:pt x="50" y="6748"/>
                    <a:pt x="63" y="10006"/>
                  </a:cubicBezTo>
                  <a:cubicBezTo>
                    <a:pt x="71" y="11586"/>
                    <a:pt x="92" y="13167"/>
                    <a:pt x="108" y="14746"/>
                  </a:cubicBezTo>
                  <a:cubicBezTo>
                    <a:pt x="124" y="16238"/>
                    <a:pt x="1" y="17829"/>
                    <a:pt x="358" y="19280"/>
                  </a:cubicBezTo>
                  <a:cubicBezTo>
                    <a:pt x="389" y="19409"/>
                    <a:pt x="508" y="19475"/>
                    <a:pt x="625" y="19475"/>
                  </a:cubicBezTo>
                  <a:cubicBezTo>
                    <a:pt x="740" y="19475"/>
                    <a:pt x="853" y="19411"/>
                    <a:pt x="882" y="19280"/>
                  </a:cubicBezTo>
                  <a:cubicBezTo>
                    <a:pt x="1179" y="17910"/>
                    <a:pt x="1038" y="16420"/>
                    <a:pt x="1020" y="15026"/>
                  </a:cubicBezTo>
                  <a:cubicBezTo>
                    <a:pt x="1000" y="13352"/>
                    <a:pt x="986" y="11680"/>
                    <a:pt x="961" y="10006"/>
                  </a:cubicBezTo>
                  <a:cubicBezTo>
                    <a:pt x="914" y="6750"/>
                    <a:pt x="781" y="3500"/>
                    <a:pt x="696" y="246"/>
                  </a:cubicBezTo>
                  <a:cubicBezTo>
                    <a:pt x="692" y="82"/>
                    <a:pt x="567" y="0"/>
                    <a:pt x="4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9"/>
            <p:cNvSpPr/>
            <p:nvPr/>
          </p:nvSpPr>
          <p:spPr>
            <a:xfrm>
              <a:off x="7882213" y="4082438"/>
              <a:ext cx="39621" cy="110446"/>
            </a:xfrm>
            <a:custGeom>
              <a:rect b="b" l="l" r="r" t="t"/>
              <a:pathLst>
                <a:path extrusionOk="0" h="2336" w="838">
                  <a:moveTo>
                    <a:pt x="415" y="1"/>
                  </a:moveTo>
                  <a:cubicBezTo>
                    <a:pt x="320" y="1"/>
                    <a:pt x="226" y="52"/>
                    <a:pt x="197" y="165"/>
                  </a:cubicBezTo>
                  <a:cubicBezTo>
                    <a:pt x="102" y="539"/>
                    <a:pt x="1" y="936"/>
                    <a:pt x="15" y="1324"/>
                  </a:cubicBezTo>
                  <a:cubicBezTo>
                    <a:pt x="20" y="1490"/>
                    <a:pt x="41" y="1669"/>
                    <a:pt x="80" y="1831"/>
                  </a:cubicBezTo>
                  <a:cubicBezTo>
                    <a:pt x="132" y="2049"/>
                    <a:pt x="227" y="2132"/>
                    <a:pt x="384" y="2278"/>
                  </a:cubicBezTo>
                  <a:cubicBezTo>
                    <a:pt x="426" y="2318"/>
                    <a:pt x="476" y="2336"/>
                    <a:pt x="524" y="2336"/>
                  </a:cubicBezTo>
                  <a:cubicBezTo>
                    <a:pt x="608" y="2336"/>
                    <a:pt x="689" y="2281"/>
                    <a:pt x="722" y="2189"/>
                  </a:cubicBezTo>
                  <a:cubicBezTo>
                    <a:pt x="838" y="1855"/>
                    <a:pt x="799" y="1625"/>
                    <a:pt x="752" y="1274"/>
                  </a:cubicBezTo>
                  <a:cubicBezTo>
                    <a:pt x="706" y="921"/>
                    <a:pt x="649" y="583"/>
                    <a:pt x="652" y="227"/>
                  </a:cubicBezTo>
                  <a:cubicBezTo>
                    <a:pt x="655" y="82"/>
                    <a:pt x="534" y="1"/>
                    <a:pt x="4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9"/>
            <p:cNvSpPr/>
            <p:nvPr/>
          </p:nvSpPr>
          <p:spPr>
            <a:xfrm>
              <a:off x="7868028" y="4311473"/>
              <a:ext cx="46051" cy="224958"/>
            </a:xfrm>
            <a:custGeom>
              <a:rect b="b" l="l" r="r" t="t"/>
              <a:pathLst>
                <a:path extrusionOk="0" h="4758" w="974">
                  <a:moveTo>
                    <a:pt x="724" y="1"/>
                  </a:moveTo>
                  <a:cubicBezTo>
                    <a:pt x="617" y="1"/>
                    <a:pt x="501" y="71"/>
                    <a:pt x="483" y="205"/>
                  </a:cubicBezTo>
                  <a:cubicBezTo>
                    <a:pt x="296" y="1597"/>
                    <a:pt x="0" y="3193"/>
                    <a:pt x="304" y="4581"/>
                  </a:cubicBezTo>
                  <a:cubicBezTo>
                    <a:pt x="332" y="4705"/>
                    <a:pt x="416" y="4757"/>
                    <a:pt x="507" y="4757"/>
                  </a:cubicBezTo>
                  <a:cubicBezTo>
                    <a:pt x="632" y="4757"/>
                    <a:pt x="768" y="4660"/>
                    <a:pt x="787" y="4516"/>
                  </a:cubicBezTo>
                  <a:cubicBezTo>
                    <a:pt x="974" y="3104"/>
                    <a:pt x="775" y="1635"/>
                    <a:pt x="912" y="205"/>
                  </a:cubicBezTo>
                  <a:cubicBezTo>
                    <a:pt x="925" y="67"/>
                    <a:pt x="829"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9"/>
            <p:cNvSpPr/>
            <p:nvPr/>
          </p:nvSpPr>
          <p:spPr>
            <a:xfrm>
              <a:off x="7589867" y="4379748"/>
              <a:ext cx="530860" cy="513366"/>
            </a:xfrm>
            <a:custGeom>
              <a:rect b="b" l="l" r="r" t="t"/>
              <a:pathLst>
                <a:path extrusionOk="0" h="10858" w="11228">
                  <a:moveTo>
                    <a:pt x="11228" y="0"/>
                  </a:moveTo>
                  <a:lnTo>
                    <a:pt x="11228" y="0"/>
                  </a:lnTo>
                  <a:cubicBezTo>
                    <a:pt x="10150" y="594"/>
                    <a:pt x="9101" y="1214"/>
                    <a:pt x="8592" y="2275"/>
                  </a:cubicBezTo>
                  <a:cubicBezTo>
                    <a:pt x="8119" y="3265"/>
                    <a:pt x="8231" y="4455"/>
                    <a:pt x="7760" y="5444"/>
                  </a:cubicBezTo>
                  <a:cubicBezTo>
                    <a:pt x="7043" y="6951"/>
                    <a:pt x="5190" y="7560"/>
                    <a:pt x="3517" y="7560"/>
                  </a:cubicBezTo>
                  <a:cubicBezTo>
                    <a:pt x="3499" y="7560"/>
                    <a:pt x="3481" y="7560"/>
                    <a:pt x="3464" y="7560"/>
                  </a:cubicBezTo>
                  <a:cubicBezTo>
                    <a:pt x="2586" y="7555"/>
                    <a:pt x="1293" y="7306"/>
                    <a:pt x="1" y="7193"/>
                  </a:cubicBezTo>
                  <a:lnTo>
                    <a:pt x="1" y="7193"/>
                  </a:lnTo>
                  <a:cubicBezTo>
                    <a:pt x="41" y="7787"/>
                    <a:pt x="123" y="8320"/>
                    <a:pt x="277" y="8704"/>
                  </a:cubicBezTo>
                  <a:cubicBezTo>
                    <a:pt x="942" y="10341"/>
                    <a:pt x="2961" y="10857"/>
                    <a:pt x="5088" y="10857"/>
                  </a:cubicBezTo>
                  <a:cubicBezTo>
                    <a:pt x="6159" y="10857"/>
                    <a:pt x="7258" y="10726"/>
                    <a:pt x="8225" y="10542"/>
                  </a:cubicBezTo>
                  <a:cubicBezTo>
                    <a:pt x="9583" y="10282"/>
                    <a:pt x="10599" y="9141"/>
                    <a:pt x="10716" y="7761"/>
                  </a:cubicBezTo>
                  <a:cubicBezTo>
                    <a:pt x="10929" y="5210"/>
                    <a:pt x="11095" y="2617"/>
                    <a:pt x="112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9"/>
            <p:cNvSpPr/>
            <p:nvPr/>
          </p:nvSpPr>
          <p:spPr>
            <a:xfrm>
              <a:off x="8093280" y="2639668"/>
              <a:ext cx="348690" cy="184912"/>
            </a:xfrm>
            <a:custGeom>
              <a:rect b="b" l="l" r="r" t="t"/>
              <a:pathLst>
                <a:path extrusionOk="0" h="3911" w="7375">
                  <a:moveTo>
                    <a:pt x="5621" y="0"/>
                  </a:moveTo>
                  <a:cubicBezTo>
                    <a:pt x="5508" y="0"/>
                    <a:pt x="5396" y="14"/>
                    <a:pt x="5285" y="43"/>
                  </a:cubicBezTo>
                  <a:cubicBezTo>
                    <a:pt x="4538" y="242"/>
                    <a:pt x="4166" y="1051"/>
                    <a:pt x="3803" y="1733"/>
                  </a:cubicBezTo>
                  <a:cubicBezTo>
                    <a:pt x="3479" y="2347"/>
                    <a:pt x="2925" y="2997"/>
                    <a:pt x="2269" y="2997"/>
                  </a:cubicBezTo>
                  <a:cubicBezTo>
                    <a:pt x="2195" y="2997"/>
                    <a:pt x="2121" y="2989"/>
                    <a:pt x="2045" y="2972"/>
                  </a:cubicBezTo>
                  <a:cubicBezTo>
                    <a:pt x="1770" y="2912"/>
                    <a:pt x="1536" y="2736"/>
                    <a:pt x="1288" y="2606"/>
                  </a:cubicBezTo>
                  <a:cubicBezTo>
                    <a:pt x="1234" y="2580"/>
                    <a:pt x="1184" y="2556"/>
                    <a:pt x="1133" y="2533"/>
                  </a:cubicBezTo>
                  <a:cubicBezTo>
                    <a:pt x="914" y="2708"/>
                    <a:pt x="675" y="2858"/>
                    <a:pt x="422" y="2967"/>
                  </a:cubicBezTo>
                  <a:cubicBezTo>
                    <a:pt x="1" y="3150"/>
                    <a:pt x="79" y="3774"/>
                    <a:pt x="534" y="3841"/>
                  </a:cubicBezTo>
                  <a:cubicBezTo>
                    <a:pt x="904" y="3895"/>
                    <a:pt x="1290" y="3911"/>
                    <a:pt x="1655" y="3911"/>
                  </a:cubicBezTo>
                  <a:cubicBezTo>
                    <a:pt x="1971" y="3911"/>
                    <a:pt x="2272" y="3899"/>
                    <a:pt x="2532" y="3890"/>
                  </a:cubicBezTo>
                  <a:cubicBezTo>
                    <a:pt x="3790" y="3843"/>
                    <a:pt x="5149" y="3760"/>
                    <a:pt x="6114" y="2951"/>
                  </a:cubicBezTo>
                  <a:cubicBezTo>
                    <a:pt x="6718" y="2444"/>
                    <a:pt x="7082" y="1714"/>
                    <a:pt x="7375" y="973"/>
                  </a:cubicBezTo>
                  <a:cubicBezTo>
                    <a:pt x="7156" y="711"/>
                    <a:pt x="6899" y="479"/>
                    <a:pt x="6593" y="297"/>
                  </a:cubicBezTo>
                  <a:cubicBezTo>
                    <a:pt x="6299" y="122"/>
                    <a:pt x="5958" y="0"/>
                    <a:pt x="56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9"/>
            <p:cNvSpPr/>
            <p:nvPr/>
          </p:nvSpPr>
          <p:spPr>
            <a:xfrm>
              <a:off x="7178134" y="3510796"/>
              <a:ext cx="469916" cy="233421"/>
            </a:xfrm>
            <a:custGeom>
              <a:rect b="b" l="l" r="r" t="t"/>
              <a:pathLst>
                <a:path extrusionOk="0" h="4937" w="9939">
                  <a:moveTo>
                    <a:pt x="8265" y="0"/>
                  </a:moveTo>
                  <a:cubicBezTo>
                    <a:pt x="8087" y="0"/>
                    <a:pt x="7864" y="37"/>
                    <a:pt x="7587" y="117"/>
                  </a:cubicBezTo>
                  <a:cubicBezTo>
                    <a:pt x="7077" y="266"/>
                    <a:pt x="6590" y="352"/>
                    <a:pt x="6128" y="382"/>
                  </a:cubicBezTo>
                  <a:cubicBezTo>
                    <a:pt x="6151" y="1056"/>
                    <a:pt x="6294" y="1880"/>
                    <a:pt x="5693" y="2120"/>
                  </a:cubicBezTo>
                  <a:cubicBezTo>
                    <a:pt x="5589" y="2161"/>
                    <a:pt x="5479" y="2173"/>
                    <a:pt x="5367" y="2173"/>
                  </a:cubicBezTo>
                  <a:cubicBezTo>
                    <a:pt x="5268" y="2173"/>
                    <a:pt x="5168" y="2164"/>
                    <a:pt x="5070" y="2156"/>
                  </a:cubicBezTo>
                  <a:cubicBezTo>
                    <a:pt x="4955" y="2147"/>
                    <a:pt x="4839" y="2143"/>
                    <a:pt x="4721" y="2143"/>
                  </a:cubicBezTo>
                  <a:cubicBezTo>
                    <a:pt x="4002" y="2143"/>
                    <a:pt x="3264" y="2320"/>
                    <a:pt x="2789" y="2843"/>
                  </a:cubicBezTo>
                  <a:cubicBezTo>
                    <a:pt x="2379" y="3297"/>
                    <a:pt x="2144" y="4005"/>
                    <a:pt x="1546" y="4122"/>
                  </a:cubicBezTo>
                  <a:cubicBezTo>
                    <a:pt x="1474" y="4136"/>
                    <a:pt x="1402" y="4140"/>
                    <a:pt x="1328" y="4140"/>
                  </a:cubicBezTo>
                  <a:cubicBezTo>
                    <a:pt x="1231" y="4140"/>
                    <a:pt x="1134" y="4133"/>
                    <a:pt x="1037" y="4133"/>
                  </a:cubicBezTo>
                  <a:cubicBezTo>
                    <a:pt x="994" y="4133"/>
                    <a:pt x="951" y="4135"/>
                    <a:pt x="909" y="4139"/>
                  </a:cubicBezTo>
                  <a:cubicBezTo>
                    <a:pt x="528" y="4178"/>
                    <a:pt x="212" y="4429"/>
                    <a:pt x="0" y="4754"/>
                  </a:cubicBezTo>
                  <a:cubicBezTo>
                    <a:pt x="560" y="4883"/>
                    <a:pt x="1141" y="4936"/>
                    <a:pt x="1723" y="4936"/>
                  </a:cubicBezTo>
                  <a:cubicBezTo>
                    <a:pt x="2200" y="4936"/>
                    <a:pt x="2678" y="4901"/>
                    <a:pt x="3146" y="4842"/>
                  </a:cubicBezTo>
                  <a:cubicBezTo>
                    <a:pt x="4324" y="4696"/>
                    <a:pt x="5501" y="4407"/>
                    <a:pt x="6531" y="3817"/>
                  </a:cubicBezTo>
                  <a:cubicBezTo>
                    <a:pt x="7546" y="3232"/>
                    <a:pt x="9938" y="0"/>
                    <a:pt x="82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9"/>
            <p:cNvSpPr/>
            <p:nvPr/>
          </p:nvSpPr>
          <p:spPr>
            <a:xfrm>
              <a:off x="1509287" y="4129389"/>
              <a:ext cx="646459" cy="456441"/>
            </a:xfrm>
            <a:custGeom>
              <a:rect b="b" l="l" r="r" t="t"/>
              <a:pathLst>
                <a:path extrusionOk="0" h="9654" w="13673">
                  <a:moveTo>
                    <a:pt x="7775" y="0"/>
                  </a:moveTo>
                  <a:cubicBezTo>
                    <a:pt x="7745" y="0"/>
                    <a:pt x="7714" y="6"/>
                    <a:pt x="7681" y="17"/>
                  </a:cubicBezTo>
                  <a:cubicBezTo>
                    <a:pt x="6273" y="529"/>
                    <a:pt x="6147" y="2192"/>
                    <a:pt x="5996" y="3490"/>
                  </a:cubicBezTo>
                  <a:cubicBezTo>
                    <a:pt x="5850" y="4728"/>
                    <a:pt x="5809" y="6041"/>
                    <a:pt x="5972" y="7310"/>
                  </a:cubicBezTo>
                  <a:cubicBezTo>
                    <a:pt x="5400" y="6695"/>
                    <a:pt x="4683" y="6231"/>
                    <a:pt x="3842" y="6036"/>
                  </a:cubicBezTo>
                  <a:cubicBezTo>
                    <a:pt x="3526" y="5964"/>
                    <a:pt x="3174" y="5923"/>
                    <a:pt x="2813" y="5923"/>
                  </a:cubicBezTo>
                  <a:cubicBezTo>
                    <a:pt x="1805" y="5923"/>
                    <a:pt x="734" y="6241"/>
                    <a:pt x="223" y="7068"/>
                  </a:cubicBezTo>
                  <a:cubicBezTo>
                    <a:pt x="0" y="7431"/>
                    <a:pt x="326" y="7775"/>
                    <a:pt x="682" y="7775"/>
                  </a:cubicBezTo>
                  <a:cubicBezTo>
                    <a:pt x="709" y="7775"/>
                    <a:pt x="736" y="7773"/>
                    <a:pt x="762" y="7769"/>
                  </a:cubicBezTo>
                  <a:cubicBezTo>
                    <a:pt x="1666" y="7635"/>
                    <a:pt x="2332" y="7195"/>
                    <a:pt x="3213" y="7195"/>
                  </a:cubicBezTo>
                  <a:cubicBezTo>
                    <a:pt x="3369" y="7195"/>
                    <a:pt x="3531" y="7209"/>
                    <a:pt x="3703" y="7241"/>
                  </a:cubicBezTo>
                  <a:cubicBezTo>
                    <a:pt x="4730" y="7432"/>
                    <a:pt x="5554" y="8009"/>
                    <a:pt x="6100" y="8903"/>
                  </a:cubicBezTo>
                  <a:cubicBezTo>
                    <a:pt x="6170" y="9018"/>
                    <a:pt x="6266" y="9077"/>
                    <a:pt x="6365" y="9093"/>
                  </a:cubicBezTo>
                  <a:cubicBezTo>
                    <a:pt x="6394" y="9182"/>
                    <a:pt x="6419" y="9277"/>
                    <a:pt x="6451" y="9364"/>
                  </a:cubicBezTo>
                  <a:cubicBezTo>
                    <a:pt x="6522" y="9560"/>
                    <a:pt x="6690" y="9654"/>
                    <a:pt x="6854" y="9654"/>
                  </a:cubicBezTo>
                  <a:cubicBezTo>
                    <a:pt x="7032" y="9654"/>
                    <a:pt x="7207" y="9543"/>
                    <a:pt x="7251" y="9332"/>
                  </a:cubicBezTo>
                  <a:cubicBezTo>
                    <a:pt x="7314" y="9303"/>
                    <a:pt x="7373" y="9262"/>
                    <a:pt x="7413" y="9207"/>
                  </a:cubicBezTo>
                  <a:cubicBezTo>
                    <a:pt x="7436" y="9179"/>
                    <a:pt x="7454" y="9148"/>
                    <a:pt x="7475" y="9117"/>
                  </a:cubicBezTo>
                  <a:cubicBezTo>
                    <a:pt x="8162" y="9049"/>
                    <a:pt x="8834" y="8711"/>
                    <a:pt x="9503" y="8541"/>
                  </a:cubicBezTo>
                  <a:cubicBezTo>
                    <a:pt x="10234" y="8354"/>
                    <a:pt x="10940" y="8300"/>
                    <a:pt x="11606" y="7934"/>
                  </a:cubicBezTo>
                  <a:cubicBezTo>
                    <a:pt x="11880" y="7783"/>
                    <a:pt x="11799" y="7382"/>
                    <a:pt x="11523" y="7294"/>
                  </a:cubicBezTo>
                  <a:cubicBezTo>
                    <a:pt x="11257" y="7209"/>
                    <a:pt x="10995" y="7174"/>
                    <a:pt x="10734" y="7174"/>
                  </a:cubicBezTo>
                  <a:cubicBezTo>
                    <a:pt x="10225" y="7174"/>
                    <a:pt x="9723" y="7307"/>
                    <a:pt x="9206" y="7455"/>
                  </a:cubicBezTo>
                  <a:cubicBezTo>
                    <a:pt x="8902" y="7540"/>
                    <a:pt x="8572" y="7635"/>
                    <a:pt x="8249" y="7757"/>
                  </a:cubicBezTo>
                  <a:cubicBezTo>
                    <a:pt x="8265" y="7731"/>
                    <a:pt x="8281" y="7702"/>
                    <a:pt x="8299" y="7676"/>
                  </a:cubicBezTo>
                  <a:cubicBezTo>
                    <a:pt x="8682" y="7111"/>
                    <a:pt x="9191" y="6621"/>
                    <a:pt x="9698" y="6171"/>
                  </a:cubicBezTo>
                  <a:cubicBezTo>
                    <a:pt x="10857" y="5144"/>
                    <a:pt x="11876" y="4608"/>
                    <a:pt x="13341" y="4192"/>
                  </a:cubicBezTo>
                  <a:cubicBezTo>
                    <a:pt x="13557" y="4134"/>
                    <a:pt x="13673" y="3825"/>
                    <a:pt x="13483" y="3666"/>
                  </a:cubicBezTo>
                  <a:cubicBezTo>
                    <a:pt x="13153" y="3389"/>
                    <a:pt x="12797" y="3276"/>
                    <a:pt x="12431" y="3276"/>
                  </a:cubicBezTo>
                  <a:cubicBezTo>
                    <a:pt x="11310" y="3276"/>
                    <a:pt x="10101" y="4337"/>
                    <a:pt x="9305" y="4985"/>
                  </a:cubicBezTo>
                  <a:cubicBezTo>
                    <a:pt x="8866" y="5343"/>
                    <a:pt x="8357" y="5785"/>
                    <a:pt x="7909" y="6285"/>
                  </a:cubicBezTo>
                  <a:cubicBezTo>
                    <a:pt x="8375" y="4727"/>
                    <a:pt x="9440" y="3198"/>
                    <a:pt x="9826" y="1724"/>
                  </a:cubicBezTo>
                  <a:cubicBezTo>
                    <a:pt x="9881" y="1521"/>
                    <a:pt x="9731" y="1393"/>
                    <a:pt x="9571" y="1393"/>
                  </a:cubicBezTo>
                  <a:cubicBezTo>
                    <a:pt x="9483" y="1393"/>
                    <a:pt x="9393" y="1431"/>
                    <a:pt x="9331" y="1516"/>
                  </a:cubicBezTo>
                  <a:cubicBezTo>
                    <a:pt x="8530" y="2598"/>
                    <a:pt x="7668" y="3978"/>
                    <a:pt x="7223" y="5412"/>
                  </a:cubicBezTo>
                  <a:cubicBezTo>
                    <a:pt x="7205" y="3675"/>
                    <a:pt x="7308" y="1940"/>
                    <a:pt x="8013" y="448"/>
                  </a:cubicBezTo>
                  <a:cubicBezTo>
                    <a:pt x="8098" y="267"/>
                    <a:pt x="7982" y="0"/>
                    <a:pt x="7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9"/>
            <p:cNvSpPr/>
            <p:nvPr/>
          </p:nvSpPr>
          <p:spPr>
            <a:xfrm>
              <a:off x="1513873" y="4581785"/>
              <a:ext cx="262971" cy="28935"/>
            </a:xfrm>
            <a:custGeom>
              <a:rect b="b" l="l" r="r" t="t"/>
              <a:pathLst>
                <a:path extrusionOk="0" h="612" w="5562">
                  <a:moveTo>
                    <a:pt x="3634" y="1"/>
                  </a:moveTo>
                  <a:cubicBezTo>
                    <a:pt x="2506" y="1"/>
                    <a:pt x="1379" y="79"/>
                    <a:pt x="251" y="165"/>
                  </a:cubicBezTo>
                  <a:cubicBezTo>
                    <a:pt x="1" y="186"/>
                    <a:pt x="20" y="606"/>
                    <a:pt x="270" y="609"/>
                  </a:cubicBezTo>
                  <a:cubicBezTo>
                    <a:pt x="516" y="611"/>
                    <a:pt x="761" y="612"/>
                    <a:pt x="1007" y="612"/>
                  </a:cubicBezTo>
                  <a:cubicBezTo>
                    <a:pt x="2482" y="612"/>
                    <a:pt x="3952" y="570"/>
                    <a:pt x="5413" y="334"/>
                  </a:cubicBezTo>
                  <a:cubicBezTo>
                    <a:pt x="5561" y="310"/>
                    <a:pt x="5550" y="86"/>
                    <a:pt x="5402" y="74"/>
                  </a:cubicBezTo>
                  <a:cubicBezTo>
                    <a:pt x="4812" y="22"/>
                    <a:pt x="4223" y="1"/>
                    <a:pt x="3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9"/>
            <p:cNvSpPr/>
            <p:nvPr/>
          </p:nvSpPr>
          <p:spPr>
            <a:xfrm>
              <a:off x="1909625" y="4567932"/>
              <a:ext cx="106853" cy="30070"/>
            </a:xfrm>
            <a:custGeom>
              <a:rect b="b" l="l" r="r" t="t"/>
              <a:pathLst>
                <a:path extrusionOk="0" h="636" w="2260">
                  <a:moveTo>
                    <a:pt x="1569" y="1"/>
                  </a:moveTo>
                  <a:cubicBezTo>
                    <a:pt x="1100" y="1"/>
                    <a:pt x="631" y="98"/>
                    <a:pt x="168" y="163"/>
                  </a:cubicBezTo>
                  <a:cubicBezTo>
                    <a:pt x="1" y="187"/>
                    <a:pt x="30" y="431"/>
                    <a:pt x="168" y="473"/>
                  </a:cubicBezTo>
                  <a:cubicBezTo>
                    <a:pt x="481" y="568"/>
                    <a:pt x="728" y="635"/>
                    <a:pt x="1036" y="635"/>
                  </a:cubicBezTo>
                  <a:cubicBezTo>
                    <a:pt x="1090" y="635"/>
                    <a:pt x="1146" y="633"/>
                    <a:pt x="1205" y="629"/>
                  </a:cubicBezTo>
                  <a:cubicBezTo>
                    <a:pt x="1559" y="605"/>
                    <a:pt x="1839" y="557"/>
                    <a:pt x="2139" y="371"/>
                  </a:cubicBezTo>
                  <a:cubicBezTo>
                    <a:pt x="2260" y="297"/>
                    <a:pt x="2253" y="78"/>
                    <a:pt x="2097" y="49"/>
                  </a:cubicBezTo>
                  <a:cubicBezTo>
                    <a:pt x="1921" y="15"/>
                    <a:pt x="1745" y="1"/>
                    <a:pt x="15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9"/>
            <p:cNvSpPr/>
            <p:nvPr/>
          </p:nvSpPr>
          <p:spPr>
            <a:xfrm>
              <a:off x="6147856" y="3984895"/>
              <a:ext cx="198529" cy="33522"/>
            </a:xfrm>
            <a:custGeom>
              <a:rect b="b" l="l" r="r" t="t"/>
              <a:pathLst>
                <a:path extrusionOk="0" h="709" w="4199">
                  <a:moveTo>
                    <a:pt x="2069" y="1"/>
                  </a:moveTo>
                  <a:cubicBezTo>
                    <a:pt x="1416" y="1"/>
                    <a:pt x="757" y="70"/>
                    <a:pt x="139" y="132"/>
                  </a:cubicBezTo>
                  <a:cubicBezTo>
                    <a:pt x="1" y="147"/>
                    <a:pt x="14" y="342"/>
                    <a:pt x="139" y="366"/>
                  </a:cubicBezTo>
                  <a:cubicBezTo>
                    <a:pt x="966" y="530"/>
                    <a:pt x="1866" y="709"/>
                    <a:pt x="2744" y="709"/>
                  </a:cubicBezTo>
                  <a:cubicBezTo>
                    <a:pt x="3211" y="709"/>
                    <a:pt x="3672" y="658"/>
                    <a:pt x="4112" y="527"/>
                  </a:cubicBezTo>
                  <a:cubicBezTo>
                    <a:pt x="4198" y="503"/>
                    <a:pt x="4190" y="373"/>
                    <a:pt x="4115" y="340"/>
                  </a:cubicBezTo>
                  <a:cubicBezTo>
                    <a:pt x="3478" y="82"/>
                    <a:pt x="2777" y="1"/>
                    <a:pt x="20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9"/>
            <p:cNvSpPr/>
            <p:nvPr/>
          </p:nvSpPr>
          <p:spPr>
            <a:xfrm>
              <a:off x="6261570" y="3821582"/>
              <a:ext cx="210963" cy="184770"/>
            </a:xfrm>
            <a:custGeom>
              <a:rect b="b" l="l" r="r" t="t"/>
              <a:pathLst>
                <a:path extrusionOk="0" h="3908" w="4462">
                  <a:moveTo>
                    <a:pt x="1859" y="0"/>
                  </a:moveTo>
                  <a:cubicBezTo>
                    <a:pt x="1803" y="0"/>
                    <a:pt x="1744" y="28"/>
                    <a:pt x="1704" y="88"/>
                  </a:cubicBezTo>
                  <a:cubicBezTo>
                    <a:pt x="1280" y="692"/>
                    <a:pt x="1076" y="1779"/>
                    <a:pt x="1154" y="2722"/>
                  </a:cubicBezTo>
                  <a:cubicBezTo>
                    <a:pt x="972" y="2595"/>
                    <a:pt x="781" y="2481"/>
                    <a:pt x="581" y="2389"/>
                  </a:cubicBezTo>
                  <a:cubicBezTo>
                    <a:pt x="524" y="2362"/>
                    <a:pt x="460" y="2346"/>
                    <a:pt x="396" y="2346"/>
                  </a:cubicBezTo>
                  <a:cubicBezTo>
                    <a:pt x="333" y="2346"/>
                    <a:pt x="270" y="2362"/>
                    <a:pt x="217" y="2400"/>
                  </a:cubicBezTo>
                  <a:cubicBezTo>
                    <a:pt x="72" y="2502"/>
                    <a:pt x="1" y="2636"/>
                    <a:pt x="62" y="2814"/>
                  </a:cubicBezTo>
                  <a:cubicBezTo>
                    <a:pt x="137" y="3040"/>
                    <a:pt x="415" y="3130"/>
                    <a:pt x="602" y="3235"/>
                  </a:cubicBezTo>
                  <a:cubicBezTo>
                    <a:pt x="829" y="3364"/>
                    <a:pt x="1047" y="3511"/>
                    <a:pt x="1265" y="3656"/>
                  </a:cubicBezTo>
                  <a:cubicBezTo>
                    <a:pt x="1307" y="3684"/>
                    <a:pt x="1346" y="3713"/>
                    <a:pt x="1385" y="3737"/>
                  </a:cubicBezTo>
                  <a:cubicBezTo>
                    <a:pt x="1401" y="3778"/>
                    <a:pt x="1421" y="3814"/>
                    <a:pt x="1442" y="3851"/>
                  </a:cubicBezTo>
                  <a:cubicBezTo>
                    <a:pt x="1687" y="3862"/>
                    <a:pt x="1931" y="3882"/>
                    <a:pt x="2175" y="3908"/>
                  </a:cubicBezTo>
                  <a:cubicBezTo>
                    <a:pt x="2206" y="3828"/>
                    <a:pt x="2238" y="3749"/>
                    <a:pt x="2268" y="3671"/>
                  </a:cubicBezTo>
                  <a:cubicBezTo>
                    <a:pt x="2485" y="3510"/>
                    <a:pt x="2731" y="3372"/>
                    <a:pt x="2966" y="3242"/>
                  </a:cubicBezTo>
                  <a:cubicBezTo>
                    <a:pt x="3451" y="2974"/>
                    <a:pt x="4013" y="2787"/>
                    <a:pt x="4411" y="2398"/>
                  </a:cubicBezTo>
                  <a:cubicBezTo>
                    <a:pt x="4461" y="2348"/>
                    <a:pt x="4437" y="2234"/>
                    <a:pt x="4359" y="2228"/>
                  </a:cubicBezTo>
                  <a:cubicBezTo>
                    <a:pt x="4309" y="2223"/>
                    <a:pt x="4258" y="2221"/>
                    <a:pt x="4208" y="2221"/>
                  </a:cubicBezTo>
                  <a:cubicBezTo>
                    <a:pt x="3684" y="2221"/>
                    <a:pt x="3166" y="2472"/>
                    <a:pt x="2701" y="2731"/>
                  </a:cubicBezTo>
                  <a:cubicBezTo>
                    <a:pt x="2742" y="2658"/>
                    <a:pt x="2784" y="2587"/>
                    <a:pt x="2828" y="2517"/>
                  </a:cubicBezTo>
                  <a:cubicBezTo>
                    <a:pt x="3161" y="1984"/>
                    <a:pt x="3473" y="1544"/>
                    <a:pt x="3685" y="950"/>
                  </a:cubicBezTo>
                  <a:cubicBezTo>
                    <a:pt x="3725" y="834"/>
                    <a:pt x="3616" y="751"/>
                    <a:pt x="3513" y="751"/>
                  </a:cubicBezTo>
                  <a:cubicBezTo>
                    <a:pt x="3485" y="751"/>
                    <a:pt x="3457" y="757"/>
                    <a:pt x="3433" y="770"/>
                  </a:cubicBezTo>
                  <a:cubicBezTo>
                    <a:pt x="2833" y="1097"/>
                    <a:pt x="2287" y="1652"/>
                    <a:pt x="1934" y="2301"/>
                  </a:cubicBezTo>
                  <a:cubicBezTo>
                    <a:pt x="1934" y="2237"/>
                    <a:pt x="1934" y="2172"/>
                    <a:pt x="1939" y="2111"/>
                  </a:cubicBezTo>
                  <a:cubicBezTo>
                    <a:pt x="1965" y="1466"/>
                    <a:pt x="2118" y="806"/>
                    <a:pt x="2032" y="164"/>
                  </a:cubicBezTo>
                  <a:cubicBezTo>
                    <a:pt x="2018" y="58"/>
                    <a:pt x="1940" y="0"/>
                    <a:pt x="18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0">
  <p:cSld name="BLANK_1_1_1_1_1_1_1_1_1_1_1_1_1_1_1_1_1_1_1_1_1_1_1_1_1_1_1_1_1_1_1_1_1_1_1_1">
    <p:bg>
      <p:bgPr>
        <a:solidFill>
          <a:schemeClr val="accent4"/>
        </a:solidFill>
      </p:bgPr>
    </p:bg>
    <p:spTree>
      <p:nvGrpSpPr>
        <p:cNvPr id="7972" name="Shape 7972"/>
        <p:cNvGrpSpPr/>
        <p:nvPr/>
      </p:nvGrpSpPr>
      <p:grpSpPr>
        <a:xfrm>
          <a:off x="0" y="0"/>
          <a:ext cx="0" cy="0"/>
          <a:chOff x="0" y="0"/>
          <a:chExt cx="0" cy="0"/>
        </a:xfrm>
      </p:grpSpPr>
      <p:grpSp>
        <p:nvGrpSpPr>
          <p:cNvPr id="7973" name="Google Shape;7973;p40"/>
          <p:cNvGrpSpPr/>
          <p:nvPr/>
        </p:nvGrpSpPr>
        <p:grpSpPr>
          <a:xfrm>
            <a:off x="-1553608" y="-361919"/>
            <a:ext cx="12630125" cy="6459249"/>
            <a:chOff x="256150" y="-1009650"/>
            <a:chExt cx="11028751" cy="5640281"/>
          </a:xfrm>
        </p:grpSpPr>
        <p:sp>
          <p:nvSpPr>
            <p:cNvPr id="7974" name="Google Shape;7974;p40"/>
            <p:cNvSpPr/>
            <p:nvPr/>
          </p:nvSpPr>
          <p:spPr>
            <a:xfrm>
              <a:off x="1774639" y="-1009650"/>
              <a:ext cx="7956" cy="9232"/>
            </a:xfrm>
            <a:custGeom>
              <a:rect b="b" l="l" r="r" t="t"/>
              <a:pathLst>
                <a:path extrusionOk="0" h="246" w="212">
                  <a:moveTo>
                    <a:pt x="0" y="1"/>
                  </a:moveTo>
                  <a:lnTo>
                    <a:pt x="0" y="246"/>
                  </a:lnTo>
                  <a:lnTo>
                    <a:pt x="211" y="1"/>
                  </a:lnTo>
                  <a:close/>
                </a:path>
              </a:pathLst>
            </a:custGeom>
            <a:solidFill>
              <a:srgbClr val="B7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40"/>
            <p:cNvSpPr/>
            <p:nvPr/>
          </p:nvSpPr>
          <p:spPr>
            <a:xfrm>
              <a:off x="1774639" y="-1009650"/>
              <a:ext cx="8369" cy="9683"/>
            </a:xfrm>
            <a:custGeom>
              <a:rect b="b" l="l" r="r" t="t"/>
              <a:pathLst>
                <a:path extrusionOk="0" h="258" w="223">
                  <a:moveTo>
                    <a:pt x="211" y="1"/>
                  </a:moveTo>
                  <a:lnTo>
                    <a:pt x="0" y="246"/>
                  </a:lnTo>
                  <a:lnTo>
                    <a:pt x="0" y="257"/>
                  </a:lnTo>
                  <a:lnTo>
                    <a:pt x="223" y="1"/>
                  </a:lnTo>
                  <a:close/>
                </a:path>
              </a:pathLst>
            </a:custGeom>
            <a:solidFill>
              <a:srgbClr val="B7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0"/>
            <p:cNvSpPr/>
            <p:nvPr/>
          </p:nvSpPr>
          <p:spPr>
            <a:xfrm>
              <a:off x="1774639" y="-1009650"/>
              <a:ext cx="8782" cy="10171"/>
            </a:xfrm>
            <a:custGeom>
              <a:rect b="b" l="l" r="r" t="t"/>
              <a:pathLst>
                <a:path extrusionOk="0" h="271" w="234">
                  <a:moveTo>
                    <a:pt x="223" y="1"/>
                  </a:moveTo>
                  <a:lnTo>
                    <a:pt x="0" y="257"/>
                  </a:lnTo>
                  <a:lnTo>
                    <a:pt x="0" y="271"/>
                  </a:lnTo>
                  <a:lnTo>
                    <a:pt x="233" y="1"/>
                  </a:lnTo>
                  <a:close/>
                </a:path>
              </a:pathLst>
            </a:custGeom>
            <a:solidFill>
              <a:srgbClr val="B8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0"/>
            <p:cNvSpPr/>
            <p:nvPr/>
          </p:nvSpPr>
          <p:spPr>
            <a:xfrm>
              <a:off x="1774639" y="-1009650"/>
              <a:ext cx="9232" cy="10696"/>
            </a:xfrm>
            <a:custGeom>
              <a:rect b="b" l="l" r="r" t="t"/>
              <a:pathLst>
                <a:path extrusionOk="0" h="285" w="246">
                  <a:moveTo>
                    <a:pt x="233" y="1"/>
                  </a:moveTo>
                  <a:lnTo>
                    <a:pt x="0" y="271"/>
                  </a:lnTo>
                  <a:lnTo>
                    <a:pt x="0" y="284"/>
                  </a:lnTo>
                  <a:lnTo>
                    <a:pt x="245" y="1"/>
                  </a:lnTo>
                  <a:close/>
                </a:path>
              </a:pathLst>
            </a:custGeom>
            <a:solidFill>
              <a:srgbClr val="B9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0"/>
            <p:cNvSpPr/>
            <p:nvPr/>
          </p:nvSpPr>
          <p:spPr>
            <a:xfrm>
              <a:off x="1774639" y="-1009650"/>
              <a:ext cx="9608" cy="11259"/>
            </a:xfrm>
            <a:custGeom>
              <a:rect b="b" l="l" r="r" t="t"/>
              <a:pathLst>
                <a:path extrusionOk="0" h="300" w="256">
                  <a:moveTo>
                    <a:pt x="245" y="1"/>
                  </a:moveTo>
                  <a:lnTo>
                    <a:pt x="0" y="284"/>
                  </a:lnTo>
                  <a:lnTo>
                    <a:pt x="0" y="299"/>
                  </a:lnTo>
                  <a:lnTo>
                    <a:pt x="256" y="1"/>
                  </a:lnTo>
                  <a:close/>
                </a:path>
              </a:pathLst>
            </a:custGeom>
            <a:solidFill>
              <a:srgbClr val="BA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0"/>
            <p:cNvSpPr/>
            <p:nvPr/>
          </p:nvSpPr>
          <p:spPr>
            <a:xfrm>
              <a:off x="1774639" y="-1009650"/>
              <a:ext cx="10133" cy="11747"/>
            </a:xfrm>
            <a:custGeom>
              <a:rect b="b" l="l" r="r" t="t"/>
              <a:pathLst>
                <a:path extrusionOk="0" h="313" w="270">
                  <a:moveTo>
                    <a:pt x="256" y="1"/>
                  </a:moveTo>
                  <a:lnTo>
                    <a:pt x="0" y="299"/>
                  </a:lnTo>
                  <a:lnTo>
                    <a:pt x="0" y="313"/>
                  </a:lnTo>
                  <a:lnTo>
                    <a:pt x="269" y="1"/>
                  </a:lnTo>
                  <a:close/>
                </a:path>
              </a:pathLst>
            </a:custGeom>
            <a:solidFill>
              <a:srgbClr val="BB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0"/>
            <p:cNvSpPr/>
            <p:nvPr/>
          </p:nvSpPr>
          <p:spPr>
            <a:xfrm>
              <a:off x="1774639" y="-1009650"/>
              <a:ext cx="10508" cy="12197"/>
            </a:xfrm>
            <a:custGeom>
              <a:rect b="b" l="l" r="r" t="t"/>
              <a:pathLst>
                <a:path extrusionOk="0" h="325" w="280">
                  <a:moveTo>
                    <a:pt x="269" y="1"/>
                  </a:moveTo>
                  <a:lnTo>
                    <a:pt x="0" y="313"/>
                  </a:lnTo>
                  <a:lnTo>
                    <a:pt x="0" y="325"/>
                  </a:lnTo>
                  <a:lnTo>
                    <a:pt x="280" y="1"/>
                  </a:lnTo>
                  <a:close/>
                </a:path>
              </a:pathLst>
            </a:custGeom>
            <a:solidFill>
              <a:srgbClr val="BC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40"/>
            <p:cNvSpPr/>
            <p:nvPr/>
          </p:nvSpPr>
          <p:spPr>
            <a:xfrm>
              <a:off x="1774639" y="-1009650"/>
              <a:ext cx="10959" cy="12723"/>
            </a:xfrm>
            <a:custGeom>
              <a:rect b="b" l="l" r="r" t="t"/>
              <a:pathLst>
                <a:path extrusionOk="0" h="339" w="292">
                  <a:moveTo>
                    <a:pt x="280" y="1"/>
                  </a:moveTo>
                  <a:lnTo>
                    <a:pt x="0" y="325"/>
                  </a:lnTo>
                  <a:lnTo>
                    <a:pt x="0" y="338"/>
                  </a:lnTo>
                  <a:lnTo>
                    <a:pt x="292" y="1"/>
                  </a:lnTo>
                  <a:close/>
                </a:path>
              </a:pathLst>
            </a:custGeom>
            <a:solidFill>
              <a:srgbClr val="BD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0"/>
            <p:cNvSpPr/>
            <p:nvPr/>
          </p:nvSpPr>
          <p:spPr>
            <a:xfrm>
              <a:off x="1774639" y="-1009650"/>
              <a:ext cx="11372" cy="13211"/>
            </a:xfrm>
            <a:custGeom>
              <a:rect b="b" l="l" r="r" t="t"/>
              <a:pathLst>
                <a:path extrusionOk="0" h="352" w="303">
                  <a:moveTo>
                    <a:pt x="292" y="1"/>
                  </a:moveTo>
                  <a:lnTo>
                    <a:pt x="0" y="338"/>
                  </a:lnTo>
                  <a:lnTo>
                    <a:pt x="0" y="352"/>
                  </a:lnTo>
                  <a:lnTo>
                    <a:pt x="302" y="1"/>
                  </a:lnTo>
                  <a:close/>
                </a:path>
              </a:pathLst>
            </a:custGeom>
            <a:solidFill>
              <a:srgbClr val="BE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0"/>
            <p:cNvSpPr/>
            <p:nvPr/>
          </p:nvSpPr>
          <p:spPr>
            <a:xfrm>
              <a:off x="1774639" y="-1009650"/>
              <a:ext cx="11822" cy="13774"/>
            </a:xfrm>
            <a:custGeom>
              <a:rect b="b" l="l" r="r" t="t"/>
              <a:pathLst>
                <a:path extrusionOk="0" h="367" w="315">
                  <a:moveTo>
                    <a:pt x="302" y="1"/>
                  </a:moveTo>
                  <a:lnTo>
                    <a:pt x="0" y="352"/>
                  </a:lnTo>
                  <a:lnTo>
                    <a:pt x="0" y="367"/>
                  </a:lnTo>
                  <a:lnTo>
                    <a:pt x="314" y="1"/>
                  </a:lnTo>
                  <a:close/>
                </a:path>
              </a:pathLst>
            </a:custGeom>
            <a:solidFill>
              <a:srgbClr val="BFF0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0"/>
            <p:cNvSpPr/>
            <p:nvPr/>
          </p:nvSpPr>
          <p:spPr>
            <a:xfrm>
              <a:off x="1774639" y="-1009650"/>
              <a:ext cx="12310" cy="14261"/>
            </a:xfrm>
            <a:custGeom>
              <a:rect b="b" l="l" r="r" t="t"/>
              <a:pathLst>
                <a:path extrusionOk="0" h="380" w="328">
                  <a:moveTo>
                    <a:pt x="314" y="1"/>
                  </a:moveTo>
                  <a:lnTo>
                    <a:pt x="0" y="367"/>
                  </a:lnTo>
                  <a:lnTo>
                    <a:pt x="0" y="380"/>
                  </a:lnTo>
                  <a:lnTo>
                    <a:pt x="328" y="1"/>
                  </a:lnTo>
                  <a:close/>
                </a:path>
              </a:pathLst>
            </a:custGeom>
            <a:solidFill>
              <a:srgbClr val="C0F0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0"/>
            <p:cNvSpPr/>
            <p:nvPr/>
          </p:nvSpPr>
          <p:spPr>
            <a:xfrm>
              <a:off x="1774639" y="-1009650"/>
              <a:ext cx="12723" cy="14712"/>
            </a:xfrm>
            <a:custGeom>
              <a:rect b="b" l="l" r="r" t="t"/>
              <a:pathLst>
                <a:path extrusionOk="0" h="392" w="339">
                  <a:moveTo>
                    <a:pt x="328" y="1"/>
                  </a:moveTo>
                  <a:lnTo>
                    <a:pt x="0" y="380"/>
                  </a:lnTo>
                  <a:lnTo>
                    <a:pt x="0" y="392"/>
                  </a:lnTo>
                  <a:lnTo>
                    <a:pt x="338" y="1"/>
                  </a:lnTo>
                  <a:close/>
                </a:path>
              </a:pathLst>
            </a:custGeom>
            <a:solidFill>
              <a:srgbClr val="C1F0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0"/>
            <p:cNvSpPr/>
            <p:nvPr/>
          </p:nvSpPr>
          <p:spPr>
            <a:xfrm>
              <a:off x="1774639" y="-1009650"/>
              <a:ext cx="13098" cy="15237"/>
            </a:xfrm>
            <a:custGeom>
              <a:rect b="b" l="l" r="r" t="t"/>
              <a:pathLst>
                <a:path extrusionOk="0" h="406" w="349">
                  <a:moveTo>
                    <a:pt x="338" y="1"/>
                  </a:moveTo>
                  <a:lnTo>
                    <a:pt x="0" y="392"/>
                  </a:lnTo>
                  <a:lnTo>
                    <a:pt x="0" y="405"/>
                  </a:lnTo>
                  <a:lnTo>
                    <a:pt x="348" y="1"/>
                  </a:lnTo>
                  <a:close/>
                </a:path>
              </a:pathLst>
            </a:custGeom>
            <a:solidFill>
              <a:srgbClr val="C2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0"/>
            <p:cNvSpPr/>
            <p:nvPr/>
          </p:nvSpPr>
          <p:spPr>
            <a:xfrm>
              <a:off x="1774639" y="-1009650"/>
              <a:ext cx="13548" cy="15725"/>
            </a:xfrm>
            <a:custGeom>
              <a:rect b="b" l="l" r="r" t="t"/>
              <a:pathLst>
                <a:path extrusionOk="0" h="419" w="361">
                  <a:moveTo>
                    <a:pt x="348" y="1"/>
                  </a:moveTo>
                  <a:lnTo>
                    <a:pt x="0" y="405"/>
                  </a:lnTo>
                  <a:lnTo>
                    <a:pt x="0" y="419"/>
                  </a:lnTo>
                  <a:lnTo>
                    <a:pt x="360" y="1"/>
                  </a:lnTo>
                  <a:close/>
                </a:path>
              </a:pathLst>
            </a:custGeom>
            <a:solidFill>
              <a:srgbClr val="C3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0"/>
            <p:cNvSpPr/>
            <p:nvPr/>
          </p:nvSpPr>
          <p:spPr>
            <a:xfrm>
              <a:off x="1774639" y="-1009650"/>
              <a:ext cx="13999" cy="16288"/>
            </a:xfrm>
            <a:custGeom>
              <a:rect b="b" l="l" r="r" t="t"/>
              <a:pathLst>
                <a:path extrusionOk="0" h="434" w="373">
                  <a:moveTo>
                    <a:pt x="360" y="1"/>
                  </a:moveTo>
                  <a:lnTo>
                    <a:pt x="0" y="419"/>
                  </a:lnTo>
                  <a:lnTo>
                    <a:pt x="0" y="434"/>
                  </a:lnTo>
                  <a:lnTo>
                    <a:pt x="372" y="1"/>
                  </a:lnTo>
                  <a:close/>
                </a:path>
              </a:pathLst>
            </a:custGeom>
            <a:solidFill>
              <a:srgbClr val="C4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40"/>
            <p:cNvSpPr/>
            <p:nvPr/>
          </p:nvSpPr>
          <p:spPr>
            <a:xfrm>
              <a:off x="1774639" y="-1009650"/>
              <a:ext cx="14449" cy="16813"/>
            </a:xfrm>
            <a:custGeom>
              <a:rect b="b" l="l" r="r" t="t"/>
              <a:pathLst>
                <a:path extrusionOk="0" h="448" w="385">
                  <a:moveTo>
                    <a:pt x="372" y="1"/>
                  </a:moveTo>
                  <a:lnTo>
                    <a:pt x="0" y="434"/>
                  </a:lnTo>
                  <a:lnTo>
                    <a:pt x="0" y="447"/>
                  </a:lnTo>
                  <a:lnTo>
                    <a:pt x="384" y="1"/>
                  </a:lnTo>
                  <a:close/>
                </a:path>
              </a:pathLst>
            </a:custGeom>
            <a:solidFill>
              <a:srgbClr val="C5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0"/>
            <p:cNvSpPr/>
            <p:nvPr/>
          </p:nvSpPr>
          <p:spPr>
            <a:xfrm>
              <a:off x="1774639" y="-1009650"/>
              <a:ext cx="14899" cy="17301"/>
            </a:xfrm>
            <a:custGeom>
              <a:rect b="b" l="l" r="r" t="t"/>
              <a:pathLst>
                <a:path extrusionOk="0" h="461" w="397">
                  <a:moveTo>
                    <a:pt x="384" y="1"/>
                  </a:moveTo>
                  <a:lnTo>
                    <a:pt x="0" y="447"/>
                  </a:lnTo>
                  <a:lnTo>
                    <a:pt x="0" y="461"/>
                  </a:lnTo>
                  <a:lnTo>
                    <a:pt x="396" y="1"/>
                  </a:lnTo>
                  <a:close/>
                </a:path>
              </a:pathLst>
            </a:custGeom>
            <a:solidFill>
              <a:srgbClr val="C6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40"/>
            <p:cNvSpPr/>
            <p:nvPr/>
          </p:nvSpPr>
          <p:spPr>
            <a:xfrm>
              <a:off x="1774639" y="-1009650"/>
              <a:ext cx="15275" cy="17752"/>
            </a:xfrm>
            <a:custGeom>
              <a:rect b="b" l="l" r="r" t="t"/>
              <a:pathLst>
                <a:path extrusionOk="0" h="473" w="407">
                  <a:moveTo>
                    <a:pt x="396" y="1"/>
                  </a:moveTo>
                  <a:lnTo>
                    <a:pt x="0" y="461"/>
                  </a:lnTo>
                  <a:lnTo>
                    <a:pt x="0" y="473"/>
                  </a:lnTo>
                  <a:lnTo>
                    <a:pt x="407" y="1"/>
                  </a:lnTo>
                  <a:close/>
                </a:path>
              </a:pathLst>
            </a:custGeom>
            <a:solidFill>
              <a:srgbClr val="C7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40"/>
            <p:cNvSpPr/>
            <p:nvPr/>
          </p:nvSpPr>
          <p:spPr>
            <a:xfrm>
              <a:off x="1774639" y="-1009650"/>
              <a:ext cx="15725" cy="18315"/>
            </a:xfrm>
            <a:custGeom>
              <a:rect b="b" l="l" r="r" t="t"/>
              <a:pathLst>
                <a:path extrusionOk="0" h="488" w="419">
                  <a:moveTo>
                    <a:pt x="407" y="1"/>
                  </a:moveTo>
                  <a:lnTo>
                    <a:pt x="0" y="473"/>
                  </a:lnTo>
                  <a:lnTo>
                    <a:pt x="0" y="488"/>
                  </a:lnTo>
                  <a:lnTo>
                    <a:pt x="419" y="1"/>
                  </a:lnTo>
                  <a:close/>
                </a:path>
              </a:pathLst>
            </a:custGeom>
            <a:solidFill>
              <a:srgbClr val="C8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0"/>
            <p:cNvSpPr/>
            <p:nvPr/>
          </p:nvSpPr>
          <p:spPr>
            <a:xfrm>
              <a:off x="1774639" y="-1009650"/>
              <a:ext cx="16138" cy="18803"/>
            </a:xfrm>
            <a:custGeom>
              <a:rect b="b" l="l" r="r" t="t"/>
              <a:pathLst>
                <a:path extrusionOk="0" h="501" w="430">
                  <a:moveTo>
                    <a:pt x="419" y="1"/>
                  </a:moveTo>
                  <a:lnTo>
                    <a:pt x="0" y="488"/>
                  </a:lnTo>
                  <a:lnTo>
                    <a:pt x="0" y="501"/>
                  </a:lnTo>
                  <a:lnTo>
                    <a:pt x="429" y="1"/>
                  </a:lnTo>
                  <a:close/>
                </a:path>
              </a:pathLst>
            </a:custGeom>
            <a:solidFill>
              <a:srgbClr val="C9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40"/>
            <p:cNvSpPr/>
            <p:nvPr/>
          </p:nvSpPr>
          <p:spPr>
            <a:xfrm>
              <a:off x="1774639" y="-1009650"/>
              <a:ext cx="16626" cy="18878"/>
            </a:xfrm>
            <a:custGeom>
              <a:rect b="b" l="l" r="r" t="t"/>
              <a:pathLst>
                <a:path extrusionOk="0" h="503" w="443">
                  <a:moveTo>
                    <a:pt x="429" y="1"/>
                  </a:moveTo>
                  <a:lnTo>
                    <a:pt x="0" y="501"/>
                  </a:lnTo>
                  <a:lnTo>
                    <a:pt x="0" y="502"/>
                  </a:lnTo>
                  <a:lnTo>
                    <a:pt x="9" y="502"/>
                  </a:lnTo>
                  <a:lnTo>
                    <a:pt x="443" y="1"/>
                  </a:lnTo>
                  <a:close/>
                </a:path>
              </a:pathLst>
            </a:custGeom>
            <a:solidFill>
              <a:srgbClr val="CA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40"/>
            <p:cNvSpPr/>
            <p:nvPr/>
          </p:nvSpPr>
          <p:spPr>
            <a:xfrm>
              <a:off x="1774977" y="-1009650"/>
              <a:ext cx="16738" cy="18878"/>
            </a:xfrm>
            <a:custGeom>
              <a:rect b="b" l="l" r="r" t="t"/>
              <a:pathLst>
                <a:path extrusionOk="0" h="503" w="446">
                  <a:moveTo>
                    <a:pt x="434" y="1"/>
                  </a:moveTo>
                  <a:lnTo>
                    <a:pt x="0" y="502"/>
                  </a:lnTo>
                  <a:lnTo>
                    <a:pt x="12" y="502"/>
                  </a:lnTo>
                  <a:lnTo>
                    <a:pt x="446" y="1"/>
                  </a:lnTo>
                  <a:close/>
                </a:path>
              </a:pathLst>
            </a:custGeom>
            <a:solidFill>
              <a:srgbClr val="CB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0"/>
            <p:cNvSpPr/>
            <p:nvPr/>
          </p:nvSpPr>
          <p:spPr>
            <a:xfrm>
              <a:off x="1775427" y="-1009650"/>
              <a:ext cx="16663" cy="18878"/>
            </a:xfrm>
            <a:custGeom>
              <a:rect b="b" l="l" r="r" t="t"/>
              <a:pathLst>
                <a:path extrusionOk="0" h="503" w="444">
                  <a:moveTo>
                    <a:pt x="434" y="1"/>
                  </a:moveTo>
                  <a:lnTo>
                    <a:pt x="0" y="502"/>
                  </a:lnTo>
                  <a:lnTo>
                    <a:pt x="12" y="502"/>
                  </a:lnTo>
                  <a:lnTo>
                    <a:pt x="444" y="1"/>
                  </a:lnTo>
                  <a:close/>
                </a:path>
              </a:pathLst>
            </a:custGeom>
            <a:solidFill>
              <a:srgbClr val="CC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40"/>
            <p:cNvSpPr/>
            <p:nvPr/>
          </p:nvSpPr>
          <p:spPr>
            <a:xfrm>
              <a:off x="1775878" y="-1009650"/>
              <a:ext cx="16663" cy="18878"/>
            </a:xfrm>
            <a:custGeom>
              <a:rect b="b" l="l" r="r" t="t"/>
              <a:pathLst>
                <a:path extrusionOk="0" h="503" w="444">
                  <a:moveTo>
                    <a:pt x="432" y="1"/>
                  </a:moveTo>
                  <a:lnTo>
                    <a:pt x="0" y="502"/>
                  </a:lnTo>
                  <a:lnTo>
                    <a:pt x="12" y="502"/>
                  </a:lnTo>
                  <a:lnTo>
                    <a:pt x="444" y="1"/>
                  </a:lnTo>
                  <a:close/>
                </a:path>
              </a:pathLst>
            </a:custGeom>
            <a:solidFill>
              <a:srgbClr val="CD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40"/>
            <p:cNvSpPr/>
            <p:nvPr/>
          </p:nvSpPr>
          <p:spPr>
            <a:xfrm>
              <a:off x="1776328" y="-1009650"/>
              <a:ext cx="16663" cy="18878"/>
            </a:xfrm>
            <a:custGeom>
              <a:rect b="b" l="l" r="r" t="t"/>
              <a:pathLst>
                <a:path extrusionOk="0" h="503" w="444">
                  <a:moveTo>
                    <a:pt x="432" y="1"/>
                  </a:moveTo>
                  <a:lnTo>
                    <a:pt x="0" y="502"/>
                  </a:lnTo>
                  <a:lnTo>
                    <a:pt x="11" y="502"/>
                  </a:lnTo>
                  <a:lnTo>
                    <a:pt x="444" y="1"/>
                  </a:lnTo>
                  <a:close/>
                </a:path>
              </a:pathLst>
            </a:custGeom>
            <a:solidFill>
              <a:srgbClr val="CE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40"/>
            <p:cNvSpPr/>
            <p:nvPr/>
          </p:nvSpPr>
          <p:spPr>
            <a:xfrm>
              <a:off x="1776703" y="-1009650"/>
              <a:ext cx="16738" cy="18878"/>
            </a:xfrm>
            <a:custGeom>
              <a:rect b="b" l="l" r="r" t="t"/>
              <a:pathLst>
                <a:path extrusionOk="0" h="503" w="446">
                  <a:moveTo>
                    <a:pt x="434" y="1"/>
                  </a:moveTo>
                  <a:lnTo>
                    <a:pt x="1" y="502"/>
                  </a:lnTo>
                  <a:lnTo>
                    <a:pt x="13" y="502"/>
                  </a:lnTo>
                  <a:lnTo>
                    <a:pt x="446" y="1"/>
                  </a:lnTo>
                  <a:close/>
                </a:path>
              </a:pathLst>
            </a:custGeom>
            <a:solidFill>
              <a:srgbClr val="CF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40"/>
            <p:cNvSpPr/>
            <p:nvPr/>
          </p:nvSpPr>
          <p:spPr>
            <a:xfrm>
              <a:off x="1777154" y="-1009650"/>
              <a:ext cx="16701" cy="18878"/>
            </a:xfrm>
            <a:custGeom>
              <a:rect b="b" l="l" r="r" t="t"/>
              <a:pathLst>
                <a:path extrusionOk="0" h="503" w="445">
                  <a:moveTo>
                    <a:pt x="434" y="1"/>
                  </a:moveTo>
                  <a:lnTo>
                    <a:pt x="1" y="502"/>
                  </a:lnTo>
                  <a:lnTo>
                    <a:pt x="14" y="502"/>
                  </a:lnTo>
                  <a:lnTo>
                    <a:pt x="444" y="1"/>
                  </a:lnTo>
                  <a:close/>
                </a:path>
              </a:pathLst>
            </a:custGeom>
            <a:solidFill>
              <a:srgbClr val="D0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40"/>
            <p:cNvSpPr/>
            <p:nvPr/>
          </p:nvSpPr>
          <p:spPr>
            <a:xfrm>
              <a:off x="1777679" y="-1009650"/>
              <a:ext cx="16626" cy="18878"/>
            </a:xfrm>
            <a:custGeom>
              <a:rect b="b" l="l" r="r" t="t"/>
              <a:pathLst>
                <a:path extrusionOk="0" h="503" w="443">
                  <a:moveTo>
                    <a:pt x="430" y="1"/>
                  </a:moveTo>
                  <a:lnTo>
                    <a:pt x="0" y="502"/>
                  </a:lnTo>
                  <a:lnTo>
                    <a:pt x="11" y="502"/>
                  </a:lnTo>
                  <a:lnTo>
                    <a:pt x="442" y="1"/>
                  </a:lnTo>
                  <a:close/>
                </a:path>
              </a:pathLst>
            </a:custGeom>
            <a:solidFill>
              <a:srgbClr val="D1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0"/>
            <p:cNvSpPr/>
            <p:nvPr/>
          </p:nvSpPr>
          <p:spPr>
            <a:xfrm>
              <a:off x="1778054" y="-1009650"/>
              <a:ext cx="16626" cy="18878"/>
            </a:xfrm>
            <a:custGeom>
              <a:rect b="b" l="l" r="r" t="t"/>
              <a:pathLst>
                <a:path extrusionOk="0" h="503" w="443">
                  <a:moveTo>
                    <a:pt x="432" y="1"/>
                  </a:moveTo>
                  <a:lnTo>
                    <a:pt x="1" y="502"/>
                  </a:lnTo>
                  <a:lnTo>
                    <a:pt x="12" y="502"/>
                  </a:lnTo>
                  <a:lnTo>
                    <a:pt x="443" y="1"/>
                  </a:lnTo>
                  <a:close/>
                </a:path>
              </a:pathLst>
            </a:custGeom>
            <a:solidFill>
              <a:srgbClr val="D2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40"/>
            <p:cNvSpPr/>
            <p:nvPr/>
          </p:nvSpPr>
          <p:spPr>
            <a:xfrm>
              <a:off x="1778505" y="-1009650"/>
              <a:ext cx="16701" cy="18878"/>
            </a:xfrm>
            <a:custGeom>
              <a:rect b="b" l="l" r="r" t="t"/>
              <a:pathLst>
                <a:path extrusionOk="0" h="503" w="445">
                  <a:moveTo>
                    <a:pt x="431" y="1"/>
                  </a:moveTo>
                  <a:lnTo>
                    <a:pt x="0" y="502"/>
                  </a:lnTo>
                  <a:lnTo>
                    <a:pt x="11" y="502"/>
                  </a:lnTo>
                  <a:lnTo>
                    <a:pt x="444" y="1"/>
                  </a:lnTo>
                  <a:close/>
                </a:path>
              </a:pathLst>
            </a:custGeom>
            <a:solidFill>
              <a:srgbClr val="D4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40"/>
            <p:cNvSpPr/>
            <p:nvPr/>
          </p:nvSpPr>
          <p:spPr>
            <a:xfrm>
              <a:off x="1778880" y="-1009650"/>
              <a:ext cx="16776" cy="18878"/>
            </a:xfrm>
            <a:custGeom>
              <a:rect b="b" l="l" r="r" t="t"/>
              <a:pathLst>
                <a:path extrusionOk="0" h="503" w="447">
                  <a:moveTo>
                    <a:pt x="434" y="1"/>
                  </a:moveTo>
                  <a:lnTo>
                    <a:pt x="1" y="502"/>
                  </a:lnTo>
                  <a:lnTo>
                    <a:pt x="11" y="502"/>
                  </a:lnTo>
                  <a:lnTo>
                    <a:pt x="446" y="1"/>
                  </a:lnTo>
                  <a:close/>
                </a:path>
              </a:pathLst>
            </a:custGeom>
            <a:solidFill>
              <a:srgbClr val="D5F6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0"/>
            <p:cNvSpPr/>
            <p:nvPr/>
          </p:nvSpPr>
          <p:spPr>
            <a:xfrm>
              <a:off x="1779293" y="-1009650"/>
              <a:ext cx="16738" cy="18878"/>
            </a:xfrm>
            <a:custGeom>
              <a:rect b="b" l="l" r="r" t="t"/>
              <a:pathLst>
                <a:path extrusionOk="0" h="503" w="446">
                  <a:moveTo>
                    <a:pt x="435" y="1"/>
                  </a:moveTo>
                  <a:lnTo>
                    <a:pt x="0" y="502"/>
                  </a:lnTo>
                  <a:lnTo>
                    <a:pt x="14" y="502"/>
                  </a:lnTo>
                  <a:lnTo>
                    <a:pt x="446" y="1"/>
                  </a:lnTo>
                  <a:close/>
                </a:path>
              </a:pathLst>
            </a:custGeom>
            <a:solidFill>
              <a:srgbClr val="D6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40"/>
            <p:cNvSpPr/>
            <p:nvPr/>
          </p:nvSpPr>
          <p:spPr>
            <a:xfrm>
              <a:off x="1779781" y="-1009650"/>
              <a:ext cx="16701" cy="18878"/>
            </a:xfrm>
            <a:custGeom>
              <a:rect b="b" l="l" r="r" t="t"/>
              <a:pathLst>
                <a:path extrusionOk="0" h="503" w="445">
                  <a:moveTo>
                    <a:pt x="433" y="1"/>
                  </a:moveTo>
                  <a:lnTo>
                    <a:pt x="1" y="502"/>
                  </a:lnTo>
                  <a:lnTo>
                    <a:pt x="13" y="502"/>
                  </a:lnTo>
                  <a:lnTo>
                    <a:pt x="444" y="1"/>
                  </a:lnTo>
                  <a:close/>
                </a:path>
              </a:pathLst>
            </a:custGeom>
            <a:solidFill>
              <a:srgbClr val="D7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0"/>
            <p:cNvSpPr/>
            <p:nvPr/>
          </p:nvSpPr>
          <p:spPr>
            <a:xfrm>
              <a:off x="1780231" y="-1009650"/>
              <a:ext cx="16626" cy="18878"/>
            </a:xfrm>
            <a:custGeom>
              <a:rect b="b" l="l" r="r" t="t"/>
              <a:pathLst>
                <a:path extrusionOk="0" h="503" w="443">
                  <a:moveTo>
                    <a:pt x="432" y="1"/>
                  </a:moveTo>
                  <a:lnTo>
                    <a:pt x="1" y="502"/>
                  </a:lnTo>
                  <a:lnTo>
                    <a:pt x="11" y="502"/>
                  </a:lnTo>
                  <a:lnTo>
                    <a:pt x="443" y="1"/>
                  </a:lnTo>
                  <a:close/>
                </a:path>
              </a:pathLst>
            </a:custGeom>
            <a:solidFill>
              <a:srgbClr val="D8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0"/>
            <p:cNvSpPr/>
            <p:nvPr/>
          </p:nvSpPr>
          <p:spPr>
            <a:xfrm>
              <a:off x="1780644" y="-1009650"/>
              <a:ext cx="16738" cy="18878"/>
            </a:xfrm>
            <a:custGeom>
              <a:rect b="b" l="l" r="r" t="t"/>
              <a:pathLst>
                <a:path extrusionOk="0" h="503" w="446">
                  <a:moveTo>
                    <a:pt x="432" y="1"/>
                  </a:moveTo>
                  <a:lnTo>
                    <a:pt x="0" y="502"/>
                  </a:lnTo>
                  <a:lnTo>
                    <a:pt x="12" y="502"/>
                  </a:lnTo>
                  <a:lnTo>
                    <a:pt x="445" y="1"/>
                  </a:lnTo>
                  <a:close/>
                </a:path>
              </a:pathLst>
            </a:custGeom>
            <a:solidFill>
              <a:srgbClr val="D9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40"/>
            <p:cNvSpPr/>
            <p:nvPr/>
          </p:nvSpPr>
          <p:spPr>
            <a:xfrm>
              <a:off x="1781094" y="-1009650"/>
              <a:ext cx="16663" cy="18878"/>
            </a:xfrm>
            <a:custGeom>
              <a:rect b="b" l="l" r="r" t="t"/>
              <a:pathLst>
                <a:path extrusionOk="0" h="503" w="444">
                  <a:moveTo>
                    <a:pt x="433" y="1"/>
                  </a:moveTo>
                  <a:lnTo>
                    <a:pt x="0" y="502"/>
                  </a:lnTo>
                  <a:lnTo>
                    <a:pt x="11" y="502"/>
                  </a:lnTo>
                  <a:lnTo>
                    <a:pt x="444" y="1"/>
                  </a:lnTo>
                  <a:close/>
                </a:path>
              </a:pathLst>
            </a:custGeom>
            <a:solidFill>
              <a:srgbClr val="DA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40"/>
            <p:cNvSpPr/>
            <p:nvPr/>
          </p:nvSpPr>
          <p:spPr>
            <a:xfrm>
              <a:off x="1781470" y="-1009650"/>
              <a:ext cx="16738" cy="18878"/>
            </a:xfrm>
            <a:custGeom>
              <a:rect b="b" l="l" r="r" t="t"/>
              <a:pathLst>
                <a:path extrusionOk="0" h="503" w="446">
                  <a:moveTo>
                    <a:pt x="434" y="1"/>
                  </a:moveTo>
                  <a:lnTo>
                    <a:pt x="1" y="502"/>
                  </a:lnTo>
                  <a:lnTo>
                    <a:pt x="14" y="502"/>
                  </a:lnTo>
                  <a:lnTo>
                    <a:pt x="446" y="1"/>
                  </a:lnTo>
                  <a:close/>
                </a:path>
              </a:pathLst>
            </a:custGeom>
            <a:solidFill>
              <a:srgbClr val="DB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0"/>
            <p:cNvSpPr/>
            <p:nvPr/>
          </p:nvSpPr>
          <p:spPr>
            <a:xfrm>
              <a:off x="1781995" y="-1009650"/>
              <a:ext cx="16626" cy="18878"/>
            </a:xfrm>
            <a:custGeom>
              <a:rect b="b" l="l" r="r" t="t"/>
              <a:pathLst>
                <a:path extrusionOk="0" h="503" w="443">
                  <a:moveTo>
                    <a:pt x="432" y="1"/>
                  </a:moveTo>
                  <a:lnTo>
                    <a:pt x="0" y="502"/>
                  </a:lnTo>
                  <a:lnTo>
                    <a:pt x="12" y="502"/>
                  </a:lnTo>
                  <a:lnTo>
                    <a:pt x="442" y="1"/>
                  </a:lnTo>
                  <a:close/>
                </a:path>
              </a:pathLst>
            </a:custGeom>
            <a:solidFill>
              <a:srgbClr val="DC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0"/>
            <p:cNvSpPr/>
            <p:nvPr/>
          </p:nvSpPr>
          <p:spPr>
            <a:xfrm>
              <a:off x="1782446" y="-1009650"/>
              <a:ext cx="16513" cy="18878"/>
            </a:xfrm>
            <a:custGeom>
              <a:rect b="b" l="l" r="r" t="t"/>
              <a:pathLst>
                <a:path extrusionOk="0" h="503" w="440">
                  <a:moveTo>
                    <a:pt x="430" y="1"/>
                  </a:moveTo>
                  <a:lnTo>
                    <a:pt x="0" y="502"/>
                  </a:lnTo>
                  <a:lnTo>
                    <a:pt x="11" y="502"/>
                  </a:lnTo>
                  <a:lnTo>
                    <a:pt x="439" y="4"/>
                  </a:lnTo>
                  <a:lnTo>
                    <a:pt x="439" y="1"/>
                  </a:lnTo>
                  <a:close/>
                </a:path>
              </a:pathLst>
            </a:custGeom>
            <a:solidFill>
              <a:srgbClr val="DD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0"/>
            <p:cNvSpPr/>
            <p:nvPr/>
          </p:nvSpPr>
          <p:spPr>
            <a:xfrm>
              <a:off x="1782821" y="-1009537"/>
              <a:ext cx="16138" cy="18765"/>
            </a:xfrm>
            <a:custGeom>
              <a:rect b="b" l="l" r="r" t="t"/>
              <a:pathLst>
                <a:path extrusionOk="0" h="500" w="430">
                  <a:moveTo>
                    <a:pt x="429" y="1"/>
                  </a:moveTo>
                  <a:lnTo>
                    <a:pt x="1" y="499"/>
                  </a:lnTo>
                  <a:lnTo>
                    <a:pt x="12" y="499"/>
                  </a:lnTo>
                  <a:lnTo>
                    <a:pt x="429" y="14"/>
                  </a:lnTo>
                  <a:lnTo>
                    <a:pt x="429" y="1"/>
                  </a:lnTo>
                  <a:close/>
                </a:path>
              </a:pathLst>
            </a:custGeom>
            <a:solidFill>
              <a:srgbClr val="DE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0"/>
            <p:cNvSpPr/>
            <p:nvPr/>
          </p:nvSpPr>
          <p:spPr>
            <a:xfrm>
              <a:off x="1783271" y="-1009050"/>
              <a:ext cx="15688" cy="18277"/>
            </a:xfrm>
            <a:custGeom>
              <a:rect b="b" l="l" r="r" t="t"/>
              <a:pathLst>
                <a:path extrusionOk="0" h="487" w="418">
                  <a:moveTo>
                    <a:pt x="417" y="1"/>
                  </a:moveTo>
                  <a:lnTo>
                    <a:pt x="0" y="486"/>
                  </a:lnTo>
                  <a:lnTo>
                    <a:pt x="11" y="486"/>
                  </a:lnTo>
                  <a:lnTo>
                    <a:pt x="417" y="14"/>
                  </a:lnTo>
                  <a:lnTo>
                    <a:pt x="417" y="1"/>
                  </a:lnTo>
                  <a:close/>
                </a:path>
              </a:pathLst>
            </a:custGeom>
            <a:solidFill>
              <a:srgbClr val="DF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0"/>
            <p:cNvSpPr/>
            <p:nvPr/>
          </p:nvSpPr>
          <p:spPr>
            <a:xfrm>
              <a:off x="1783647" y="-1008524"/>
              <a:ext cx="15312" cy="17752"/>
            </a:xfrm>
            <a:custGeom>
              <a:rect b="b" l="l" r="r" t="t"/>
              <a:pathLst>
                <a:path extrusionOk="0" h="473" w="408">
                  <a:moveTo>
                    <a:pt x="407" y="0"/>
                  </a:moveTo>
                  <a:lnTo>
                    <a:pt x="1" y="472"/>
                  </a:lnTo>
                  <a:lnTo>
                    <a:pt x="14" y="472"/>
                  </a:lnTo>
                  <a:lnTo>
                    <a:pt x="407" y="15"/>
                  </a:lnTo>
                  <a:lnTo>
                    <a:pt x="407" y="0"/>
                  </a:lnTo>
                  <a:close/>
                </a:path>
              </a:pathLst>
            </a:custGeom>
            <a:solidFill>
              <a:srgbClr val="E0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0"/>
            <p:cNvSpPr/>
            <p:nvPr/>
          </p:nvSpPr>
          <p:spPr>
            <a:xfrm>
              <a:off x="1784172" y="-1007961"/>
              <a:ext cx="14787" cy="17189"/>
            </a:xfrm>
            <a:custGeom>
              <a:rect b="b" l="l" r="r" t="t"/>
              <a:pathLst>
                <a:path extrusionOk="0" h="458" w="394">
                  <a:moveTo>
                    <a:pt x="393" y="0"/>
                  </a:moveTo>
                  <a:lnTo>
                    <a:pt x="0" y="457"/>
                  </a:lnTo>
                  <a:lnTo>
                    <a:pt x="11" y="457"/>
                  </a:lnTo>
                  <a:lnTo>
                    <a:pt x="393" y="14"/>
                  </a:lnTo>
                  <a:lnTo>
                    <a:pt x="393" y="0"/>
                  </a:lnTo>
                  <a:close/>
                </a:path>
              </a:pathLst>
            </a:custGeom>
            <a:solidFill>
              <a:srgbClr val="E1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0"/>
            <p:cNvSpPr/>
            <p:nvPr/>
          </p:nvSpPr>
          <p:spPr>
            <a:xfrm>
              <a:off x="1784547" y="-1007473"/>
              <a:ext cx="14412" cy="16701"/>
            </a:xfrm>
            <a:custGeom>
              <a:rect b="b" l="l" r="r" t="t"/>
              <a:pathLst>
                <a:path extrusionOk="0" h="445" w="384">
                  <a:moveTo>
                    <a:pt x="383" y="1"/>
                  </a:moveTo>
                  <a:lnTo>
                    <a:pt x="1" y="444"/>
                  </a:lnTo>
                  <a:lnTo>
                    <a:pt x="13" y="444"/>
                  </a:lnTo>
                  <a:lnTo>
                    <a:pt x="383" y="13"/>
                  </a:lnTo>
                  <a:lnTo>
                    <a:pt x="383" y="1"/>
                  </a:lnTo>
                  <a:close/>
                </a:path>
              </a:pathLst>
            </a:custGeom>
            <a:solidFill>
              <a:srgbClr val="E2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0"/>
            <p:cNvSpPr/>
            <p:nvPr/>
          </p:nvSpPr>
          <p:spPr>
            <a:xfrm>
              <a:off x="1784998" y="-1007023"/>
              <a:ext cx="13961" cy="16250"/>
            </a:xfrm>
            <a:custGeom>
              <a:rect b="b" l="l" r="r" t="t"/>
              <a:pathLst>
                <a:path extrusionOk="0" h="433" w="372">
                  <a:moveTo>
                    <a:pt x="371" y="1"/>
                  </a:moveTo>
                  <a:lnTo>
                    <a:pt x="1" y="432"/>
                  </a:lnTo>
                  <a:lnTo>
                    <a:pt x="11" y="432"/>
                  </a:lnTo>
                  <a:lnTo>
                    <a:pt x="371" y="14"/>
                  </a:lnTo>
                  <a:lnTo>
                    <a:pt x="371" y="1"/>
                  </a:lnTo>
                  <a:close/>
                </a:path>
              </a:pathLst>
            </a:custGeom>
            <a:solidFill>
              <a:srgbClr val="E3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0"/>
            <p:cNvSpPr/>
            <p:nvPr/>
          </p:nvSpPr>
          <p:spPr>
            <a:xfrm>
              <a:off x="1785410" y="-1006497"/>
              <a:ext cx="13548" cy="15725"/>
            </a:xfrm>
            <a:custGeom>
              <a:rect b="b" l="l" r="r" t="t"/>
              <a:pathLst>
                <a:path extrusionOk="0" h="419" w="361">
                  <a:moveTo>
                    <a:pt x="360" y="0"/>
                  </a:moveTo>
                  <a:lnTo>
                    <a:pt x="0" y="418"/>
                  </a:lnTo>
                  <a:lnTo>
                    <a:pt x="12" y="418"/>
                  </a:lnTo>
                  <a:lnTo>
                    <a:pt x="360" y="14"/>
                  </a:lnTo>
                  <a:lnTo>
                    <a:pt x="360" y="0"/>
                  </a:lnTo>
                  <a:close/>
                </a:path>
              </a:pathLst>
            </a:custGeom>
            <a:solidFill>
              <a:srgbClr val="E4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0"/>
            <p:cNvSpPr/>
            <p:nvPr/>
          </p:nvSpPr>
          <p:spPr>
            <a:xfrm>
              <a:off x="1785861" y="-1006010"/>
              <a:ext cx="13098" cy="15237"/>
            </a:xfrm>
            <a:custGeom>
              <a:rect b="b" l="l" r="r" t="t"/>
              <a:pathLst>
                <a:path extrusionOk="0" h="406" w="349">
                  <a:moveTo>
                    <a:pt x="348" y="1"/>
                  </a:moveTo>
                  <a:lnTo>
                    <a:pt x="0" y="405"/>
                  </a:lnTo>
                  <a:lnTo>
                    <a:pt x="12" y="405"/>
                  </a:lnTo>
                  <a:lnTo>
                    <a:pt x="348" y="16"/>
                  </a:lnTo>
                  <a:lnTo>
                    <a:pt x="348" y="1"/>
                  </a:lnTo>
                  <a:close/>
                </a:path>
              </a:pathLst>
            </a:custGeom>
            <a:solidFill>
              <a:srgbClr val="E5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0"/>
            <p:cNvSpPr/>
            <p:nvPr/>
          </p:nvSpPr>
          <p:spPr>
            <a:xfrm>
              <a:off x="1786311" y="-1005447"/>
              <a:ext cx="12648" cy="14674"/>
            </a:xfrm>
            <a:custGeom>
              <a:rect b="b" l="l" r="r" t="t"/>
              <a:pathLst>
                <a:path extrusionOk="0" h="391" w="337">
                  <a:moveTo>
                    <a:pt x="336" y="1"/>
                  </a:moveTo>
                  <a:lnTo>
                    <a:pt x="0" y="390"/>
                  </a:lnTo>
                  <a:lnTo>
                    <a:pt x="12" y="390"/>
                  </a:lnTo>
                  <a:lnTo>
                    <a:pt x="336" y="14"/>
                  </a:lnTo>
                  <a:lnTo>
                    <a:pt x="336" y="1"/>
                  </a:lnTo>
                  <a:close/>
                </a:path>
              </a:pathLst>
            </a:custGeom>
            <a:solidFill>
              <a:srgbClr val="E6FC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0"/>
            <p:cNvSpPr/>
            <p:nvPr/>
          </p:nvSpPr>
          <p:spPr>
            <a:xfrm>
              <a:off x="1786762" y="-1004921"/>
              <a:ext cx="12197" cy="14149"/>
            </a:xfrm>
            <a:custGeom>
              <a:rect b="b" l="l" r="r" t="t"/>
              <a:pathLst>
                <a:path extrusionOk="0" h="377" w="325">
                  <a:moveTo>
                    <a:pt x="324" y="0"/>
                  </a:moveTo>
                  <a:lnTo>
                    <a:pt x="0" y="376"/>
                  </a:lnTo>
                  <a:lnTo>
                    <a:pt x="12" y="376"/>
                  </a:lnTo>
                  <a:lnTo>
                    <a:pt x="324" y="12"/>
                  </a:lnTo>
                  <a:lnTo>
                    <a:pt x="324" y="0"/>
                  </a:lnTo>
                  <a:close/>
                </a:path>
              </a:pathLst>
            </a:custGeom>
            <a:solidFill>
              <a:srgbClr val="E7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0"/>
            <p:cNvSpPr/>
            <p:nvPr/>
          </p:nvSpPr>
          <p:spPr>
            <a:xfrm>
              <a:off x="1787212" y="-1004508"/>
              <a:ext cx="11747" cy="13736"/>
            </a:xfrm>
            <a:custGeom>
              <a:rect b="b" l="l" r="r" t="t"/>
              <a:pathLst>
                <a:path extrusionOk="0" h="366" w="313">
                  <a:moveTo>
                    <a:pt x="312" y="1"/>
                  </a:moveTo>
                  <a:lnTo>
                    <a:pt x="0" y="365"/>
                  </a:lnTo>
                  <a:lnTo>
                    <a:pt x="10" y="365"/>
                  </a:lnTo>
                  <a:lnTo>
                    <a:pt x="312" y="14"/>
                  </a:lnTo>
                  <a:lnTo>
                    <a:pt x="312" y="1"/>
                  </a:lnTo>
                  <a:close/>
                </a:path>
              </a:pathLst>
            </a:custGeom>
            <a:solidFill>
              <a:srgbClr val="E8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40"/>
            <p:cNvSpPr/>
            <p:nvPr/>
          </p:nvSpPr>
          <p:spPr>
            <a:xfrm>
              <a:off x="1787587" y="-1003983"/>
              <a:ext cx="11372" cy="13211"/>
            </a:xfrm>
            <a:custGeom>
              <a:rect b="b" l="l" r="r" t="t"/>
              <a:pathLst>
                <a:path extrusionOk="0" h="352" w="303">
                  <a:moveTo>
                    <a:pt x="302" y="0"/>
                  </a:moveTo>
                  <a:lnTo>
                    <a:pt x="0" y="351"/>
                  </a:lnTo>
                  <a:lnTo>
                    <a:pt x="14" y="351"/>
                  </a:lnTo>
                  <a:lnTo>
                    <a:pt x="302" y="15"/>
                  </a:lnTo>
                  <a:lnTo>
                    <a:pt x="302" y="0"/>
                  </a:lnTo>
                  <a:close/>
                </a:path>
              </a:pathLst>
            </a:custGeom>
            <a:solidFill>
              <a:srgbClr val="E9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40"/>
            <p:cNvSpPr/>
            <p:nvPr/>
          </p:nvSpPr>
          <p:spPr>
            <a:xfrm>
              <a:off x="1788075" y="-1003420"/>
              <a:ext cx="10884" cy="12648"/>
            </a:xfrm>
            <a:custGeom>
              <a:rect b="b" l="l" r="r" t="t"/>
              <a:pathLst>
                <a:path extrusionOk="0" h="337" w="290">
                  <a:moveTo>
                    <a:pt x="289" y="0"/>
                  </a:moveTo>
                  <a:lnTo>
                    <a:pt x="1" y="336"/>
                  </a:lnTo>
                  <a:lnTo>
                    <a:pt x="11" y="336"/>
                  </a:lnTo>
                  <a:lnTo>
                    <a:pt x="289" y="14"/>
                  </a:lnTo>
                  <a:lnTo>
                    <a:pt x="289" y="0"/>
                  </a:lnTo>
                  <a:close/>
                </a:path>
              </a:pathLst>
            </a:custGeom>
            <a:solidFill>
              <a:srgbClr val="EA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0"/>
            <p:cNvSpPr/>
            <p:nvPr/>
          </p:nvSpPr>
          <p:spPr>
            <a:xfrm>
              <a:off x="1788488" y="-1002932"/>
              <a:ext cx="10471" cy="12160"/>
            </a:xfrm>
            <a:custGeom>
              <a:rect b="b" l="l" r="r" t="t"/>
              <a:pathLst>
                <a:path extrusionOk="0" h="324" w="279">
                  <a:moveTo>
                    <a:pt x="278" y="1"/>
                  </a:moveTo>
                  <a:lnTo>
                    <a:pt x="0" y="323"/>
                  </a:lnTo>
                  <a:lnTo>
                    <a:pt x="12" y="323"/>
                  </a:lnTo>
                  <a:lnTo>
                    <a:pt x="278" y="14"/>
                  </a:lnTo>
                  <a:lnTo>
                    <a:pt x="278" y="1"/>
                  </a:lnTo>
                  <a:close/>
                </a:path>
              </a:pathLst>
            </a:custGeom>
            <a:solidFill>
              <a:srgbClr val="EB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40"/>
            <p:cNvSpPr/>
            <p:nvPr/>
          </p:nvSpPr>
          <p:spPr>
            <a:xfrm>
              <a:off x="1788938" y="-1002407"/>
              <a:ext cx="10021" cy="11634"/>
            </a:xfrm>
            <a:custGeom>
              <a:rect b="b" l="l" r="r" t="t"/>
              <a:pathLst>
                <a:path extrusionOk="0" h="310" w="267">
                  <a:moveTo>
                    <a:pt x="266" y="0"/>
                  </a:moveTo>
                  <a:lnTo>
                    <a:pt x="0" y="309"/>
                  </a:lnTo>
                  <a:lnTo>
                    <a:pt x="11" y="309"/>
                  </a:lnTo>
                  <a:lnTo>
                    <a:pt x="266" y="12"/>
                  </a:lnTo>
                  <a:lnTo>
                    <a:pt x="266" y="0"/>
                  </a:lnTo>
                  <a:close/>
                </a:path>
              </a:pathLst>
            </a:custGeom>
            <a:solidFill>
              <a:srgbClr val="EC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0"/>
            <p:cNvSpPr/>
            <p:nvPr/>
          </p:nvSpPr>
          <p:spPr>
            <a:xfrm>
              <a:off x="1789314" y="-1001956"/>
              <a:ext cx="9645" cy="11184"/>
            </a:xfrm>
            <a:custGeom>
              <a:rect b="b" l="l" r="r" t="t"/>
              <a:pathLst>
                <a:path extrusionOk="0" h="298" w="257">
                  <a:moveTo>
                    <a:pt x="256" y="0"/>
                  </a:moveTo>
                  <a:lnTo>
                    <a:pt x="1" y="297"/>
                  </a:lnTo>
                  <a:lnTo>
                    <a:pt x="13" y="297"/>
                  </a:lnTo>
                  <a:lnTo>
                    <a:pt x="256" y="14"/>
                  </a:lnTo>
                  <a:lnTo>
                    <a:pt x="256" y="0"/>
                  </a:lnTo>
                  <a:close/>
                </a:path>
              </a:pathLst>
            </a:custGeom>
            <a:solidFill>
              <a:srgbClr val="ED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0"/>
            <p:cNvSpPr/>
            <p:nvPr/>
          </p:nvSpPr>
          <p:spPr>
            <a:xfrm>
              <a:off x="1789764" y="-1001468"/>
              <a:ext cx="9195" cy="10696"/>
            </a:xfrm>
            <a:custGeom>
              <a:rect b="b" l="l" r="r" t="t"/>
              <a:pathLst>
                <a:path extrusionOk="0" h="285" w="245">
                  <a:moveTo>
                    <a:pt x="244" y="1"/>
                  </a:moveTo>
                  <a:lnTo>
                    <a:pt x="1" y="284"/>
                  </a:lnTo>
                  <a:lnTo>
                    <a:pt x="14" y="284"/>
                  </a:lnTo>
                  <a:lnTo>
                    <a:pt x="244" y="16"/>
                  </a:lnTo>
                  <a:lnTo>
                    <a:pt x="244" y="1"/>
                  </a:lnTo>
                  <a:close/>
                </a:path>
              </a:pathLst>
            </a:custGeom>
            <a:solidFill>
              <a:srgbClr val="EE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0"/>
            <p:cNvSpPr/>
            <p:nvPr/>
          </p:nvSpPr>
          <p:spPr>
            <a:xfrm>
              <a:off x="1790289" y="-1000905"/>
              <a:ext cx="8669" cy="10133"/>
            </a:xfrm>
            <a:custGeom>
              <a:rect b="b" l="l" r="r" t="t"/>
              <a:pathLst>
                <a:path extrusionOk="0" h="270" w="231">
                  <a:moveTo>
                    <a:pt x="230" y="1"/>
                  </a:moveTo>
                  <a:lnTo>
                    <a:pt x="0" y="269"/>
                  </a:lnTo>
                  <a:lnTo>
                    <a:pt x="11" y="269"/>
                  </a:lnTo>
                  <a:lnTo>
                    <a:pt x="230" y="14"/>
                  </a:lnTo>
                  <a:lnTo>
                    <a:pt x="230" y="1"/>
                  </a:lnTo>
                  <a:close/>
                </a:path>
              </a:pathLst>
            </a:custGeom>
            <a:solidFill>
              <a:srgbClr val="EF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0"/>
            <p:cNvSpPr/>
            <p:nvPr/>
          </p:nvSpPr>
          <p:spPr>
            <a:xfrm>
              <a:off x="1790665" y="-1000380"/>
              <a:ext cx="8294" cy="9608"/>
            </a:xfrm>
            <a:custGeom>
              <a:rect b="b" l="l" r="r" t="t"/>
              <a:pathLst>
                <a:path extrusionOk="0" h="256" w="221">
                  <a:moveTo>
                    <a:pt x="220" y="0"/>
                  </a:moveTo>
                  <a:lnTo>
                    <a:pt x="1" y="255"/>
                  </a:lnTo>
                  <a:lnTo>
                    <a:pt x="13" y="255"/>
                  </a:lnTo>
                  <a:lnTo>
                    <a:pt x="220" y="13"/>
                  </a:lnTo>
                  <a:lnTo>
                    <a:pt x="220" y="0"/>
                  </a:lnTo>
                  <a:close/>
                </a:path>
              </a:pathLst>
            </a:custGeom>
            <a:solidFill>
              <a:srgbClr val="F0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0"/>
            <p:cNvSpPr/>
            <p:nvPr/>
          </p:nvSpPr>
          <p:spPr>
            <a:xfrm>
              <a:off x="1791115" y="-999892"/>
              <a:ext cx="7844" cy="9120"/>
            </a:xfrm>
            <a:custGeom>
              <a:rect b="b" l="l" r="r" t="t"/>
              <a:pathLst>
                <a:path extrusionOk="0" h="243" w="209">
                  <a:moveTo>
                    <a:pt x="208" y="0"/>
                  </a:moveTo>
                  <a:lnTo>
                    <a:pt x="1" y="242"/>
                  </a:lnTo>
                  <a:lnTo>
                    <a:pt x="208" y="242"/>
                  </a:lnTo>
                  <a:lnTo>
                    <a:pt x="208" y="0"/>
                  </a:lnTo>
                  <a:close/>
                </a:path>
              </a:pathLst>
            </a:custGeom>
            <a:solidFill>
              <a:srgbClr val="F0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0"/>
            <p:cNvSpPr/>
            <p:nvPr/>
          </p:nvSpPr>
          <p:spPr>
            <a:xfrm>
              <a:off x="843842" y="-726857"/>
              <a:ext cx="7836414" cy="1873085"/>
            </a:xfrm>
            <a:custGeom>
              <a:rect b="b" l="l" r="r" t="t"/>
              <a:pathLst>
                <a:path extrusionOk="0" h="49909" w="208804">
                  <a:moveTo>
                    <a:pt x="4140" y="0"/>
                  </a:moveTo>
                  <a:cubicBezTo>
                    <a:pt x="4140" y="0"/>
                    <a:pt x="5" y="48700"/>
                    <a:pt x="1" y="49729"/>
                  </a:cubicBezTo>
                  <a:cubicBezTo>
                    <a:pt x="1" y="49854"/>
                    <a:pt x="1445" y="49908"/>
                    <a:pt x="3987" y="49908"/>
                  </a:cubicBezTo>
                  <a:cubicBezTo>
                    <a:pt x="22493" y="49908"/>
                    <a:pt x="99139" y="47008"/>
                    <a:pt x="99139" y="47008"/>
                  </a:cubicBezTo>
                  <a:lnTo>
                    <a:pt x="60687" y="41272"/>
                  </a:lnTo>
                  <a:lnTo>
                    <a:pt x="60687" y="41272"/>
                  </a:lnTo>
                  <a:cubicBezTo>
                    <a:pt x="60688" y="41273"/>
                    <a:pt x="100204" y="44275"/>
                    <a:pt x="131726" y="44275"/>
                  </a:cubicBezTo>
                  <a:cubicBezTo>
                    <a:pt x="152496" y="44275"/>
                    <a:pt x="169796" y="42971"/>
                    <a:pt x="170035" y="38647"/>
                  </a:cubicBezTo>
                  <a:cubicBezTo>
                    <a:pt x="170340" y="33154"/>
                    <a:pt x="124269" y="32043"/>
                    <a:pt x="86924" y="32043"/>
                  </a:cubicBezTo>
                  <a:cubicBezTo>
                    <a:pt x="61528" y="32043"/>
                    <a:pt x="40167" y="32557"/>
                    <a:pt x="40167" y="32557"/>
                  </a:cubicBezTo>
                  <a:lnTo>
                    <a:pt x="91190" y="29019"/>
                  </a:lnTo>
                  <a:lnTo>
                    <a:pt x="91190" y="29019"/>
                  </a:lnTo>
                  <a:lnTo>
                    <a:pt x="25131" y="27013"/>
                  </a:lnTo>
                  <a:lnTo>
                    <a:pt x="25131" y="27013"/>
                  </a:lnTo>
                  <a:cubicBezTo>
                    <a:pt x="25131" y="27013"/>
                    <a:pt x="33419" y="27141"/>
                    <a:pt x="45678" y="27141"/>
                  </a:cubicBezTo>
                  <a:cubicBezTo>
                    <a:pt x="80377" y="27141"/>
                    <a:pt x="146893" y="26122"/>
                    <a:pt x="147371" y="18318"/>
                  </a:cubicBezTo>
                  <a:cubicBezTo>
                    <a:pt x="147839" y="10669"/>
                    <a:pt x="74644" y="9685"/>
                    <a:pt x="36963" y="9685"/>
                  </a:cubicBezTo>
                  <a:cubicBezTo>
                    <a:pt x="23916" y="9685"/>
                    <a:pt x="15127" y="9803"/>
                    <a:pt x="15127" y="9803"/>
                  </a:cubicBezTo>
                  <a:lnTo>
                    <a:pt x="208803" y="1208"/>
                  </a:lnTo>
                  <a:lnTo>
                    <a:pt x="414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0"/>
            <p:cNvSpPr/>
            <p:nvPr/>
          </p:nvSpPr>
          <p:spPr>
            <a:xfrm>
              <a:off x="6205542" y="-491502"/>
              <a:ext cx="5079348" cy="1370671"/>
            </a:xfrm>
            <a:custGeom>
              <a:rect b="b" l="l" r="r" t="t"/>
              <a:pathLst>
                <a:path extrusionOk="0" h="36522" w="135341">
                  <a:moveTo>
                    <a:pt x="134438" y="0"/>
                  </a:moveTo>
                  <a:lnTo>
                    <a:pt x="0" y="2768"/>
                  </a:lnTo>
                  <a:lnTo>
                    <a:pt x="111927" y="10809"/>
                  </a:lnTo>
                  <a:lnTo>
                    <a:pt x="50409" y="12897"/>
                  </a:lnTo>
                  <a:lnTo>
                    <a:pt x="97929" y="16656"/>
                  </a:lnTo>
                  <a:cubicBezTo>
                    <a:pt x="97929" y="16656"/>
                    <a:pt x="83836" y="16239"/>
                    <a:pt x="67410" y="16239"/>
                  </a:cubicBezTo>
                  <a:cubicBezTo>
                    <a:pt x="44525" y="16239"/>
                    <a:pt x="17112" y="17049"/>
                    <a:pt x="16963" y="20924"/>
                  </a:cubicBezTo>
                  <a:cubicBezTo>
                    <a:pt x="16794" y="25313"/>
                    <a:pt x="46477" y="25989"/>
                    <a:pt x="64780" y="25989"/>
                  </a:cubicBezTo>
                  <a:cubicBezTo>
                    <a:pt x="72928" y="25989"/>
                    <a:pt x="78820" y="25855"/>
                    <a:pt x="78821" y="25855"/>
                  </a:cubicBezTo>
                  <a:lnTo>
                    <a:pt x="78821" y="25855"/>
                  </a:lnTo>
                  <a:cubicBezTo>
                    <a:pt x="78819" y="25855"/>
                    <a:pt x="43333" y="27309"/>
                    <a:pt x="43013" y="31897"/>
                  </a:cubicBezTo>
                  <a:cubicBezTo>
                    <a:pt x="42763" y="35480"/>
                    <a:pt x="64720" y="36521"/>
                    <a:pt x="87280" y="36521"/>
                  </a:cubicBezTo>
                  <a:cubicBezTo>
                    <a:pt x="110977" y="36521"/>
                    <a:pt x="135340" y="35373"/>
                    <a:pt x="135339" y="34815"/>
                  </a:cubicBezTo>
                  <a:cubicBezTo>
                    <a:pt x="135337" y="33728"/>
                    <a:pt x="134438" y="0"/>
                    <a:pt x="13443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0"/>
            <p:cNvSpPr/>
            <p:nvPr/>
          </p:nvSpPr>
          <p:spPr>
            <a:xfrm>
              <a:off x="6835794" y="117920"/>
              <a:ext cx="4449106" cy="761259"/>
            </a:xfrm>
            <a:custGeom>
              <a:rect b="b" l="l" r="r" t="t"/>
              <a:pathLst>
                <a:path extrusionOk="0" h="20284" w="118548">
                  <a:moveTo>
                    <a:pt x="50617" y="1"/>
                  </a:moveTo>
                  <a:cubicBezTo>
                    <a:pt x="27732" y="1"/>
                    <a:pt x="319" y="811"/>
                    <a:pt x="170" y="4686"/>
                  </a:cubicBezTo>
                  <a:cubicBezTo>
                    <a:pt x="1" y="9075"/>
                    <a:pt x="29684" y="9751"/>
                    <a:pt x="47987" y="9751"/>
                  </a:cubicBezTo>
                  <a:cubicBezTo>
                    <a:pt x="56135" y="9751"/>
                    <a:pt x="62027" y="9617"/>
                    <a:pt x="62028" y="9617"/>
                  </a:cubicBezTo>
                  <a:lnTo>
                    <a:pt x="62028" y="9617"/>
                  </a:lnTo>
                  <a:cubicBezTo>
                    <a:pt x="62026" y="9617"/>
                    <a:pt x="26540" y="11071"/>
                    <a:pt x="26220" y="15659"/>
                  </a:cubicBezTo>
                  <a:cubicBezTo>
                    <a:pt x="25970" y="19242"/>
                    <a:pt x="47927" y="20283"/>
                    <a:pt x="70487" y="20283"/>
                  </a:cubicBezTo>
                  <a:cubicBezTo>
                    <a:pt x="94184" y="20283"/>
                    <a:pt x="118547" y="19135"/>
                    <a:pt x="118546" y="18577"/>
                  </a:cubicBezTo>
                  <a:cubicBezTo>
                    <a:pt x="118544" y="17490"/>
                    <a:pt x="81136" y="418"/>
                    <a:pt x="81136" y="418"/>
                  </a:cubicBezTo>
                  <a:cubicBezTo>
                    <a:pt x="81136" y="418"/>
                    <a:pt x="67043" y="1"/>
                    <a:pt x="50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0"/>
            <p:cNvSpPr/>
            <p:nvPr/>
          </p:nvSpPr>
          <p:spPr>
            <a:xfrm>
              <a:off x="843955" y="-726857"/>
              <a:ext cx="5548285" cy="1867530"/>
            </a:xfrm>
            <a:custGeom>
              <a:rect b="b" l="l" r="r" t="t"/>
              <a:pathLst>
                <a:path extrusionOk="0" h="49761" w="147836">
                  <a:moveTo>
                    <a:pt x="4137" y="0"/>
                  </a:moveTo>
                  <a:cubicBezTo>
                    <a:pt x="4137" y="0"/>
                    <a:pt x="4" y="48700"/>
                    <a:pt x="1" y="49728"/>
                  </a:cubicBezTo>
                  <a:cubicBezTo>
                    <a:pt x="1" y="49750"/>
                    <a:pt x="12" y="49760"/>
                    <a:pt x="34" y="49760"/>
                  </a:cubicBezTo>
                  <a:cubicBezTo>
                    <a:pt x="1050" y="49760"/>
                    <a:pt x="25128" y="27016"/>
                    <a:pt x="25128" y="27016"/>
                  </a:cubicBezTo>
                  <a:cubicBezTo>
                    <a:pt x="25128" y="27016"/>
                    <a:pt x="33408" y="27143"/>
                    <a:pt x="45658" y="27143"/>
                  </a:cubicBezTo>
                  <a:cubicBezTo>
                    <a:pt x="80352" y="27143"/>
                    <a:pt x="146890" y="26125"/>
                    <a:pt x="147368" y="18321"/>
                  </a:cubicBezTo>
                  <a:cubicBezTo>
                    <a:pt x="147836" y="10670"/>
                    <a:pt x="74636" y="9687"/>
                    <a:pt x="36956" y="9687"/>
                  </a:cubicBezTo>
                  <a:cubicBezTo>
                    <a:pt x="23912" y="9687"/>
                    <a:pt x="15124" y="9805"/>
                    <a:pt x="15124" y="9805"/>
                  </a:cubicBezTo>
                  <a:lnTo>
                    <a:pt x="413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0"/>
            <p:cNvSpPr/>
            <p:nvPr/>
          </p:nvSpPr>
          <p:spPr>
            <a:xfrm>
              <a:off x="4438638" y="1106176"/>
              <a:ext cx="1414055" cy="1414093"/>
            </a:xfrm>
            <a:custGeom>
              <a:rect b="b" l="l" r="r" t="t"/>
              <a:pathLst>
                <a:path extrusionOk="0" h="37679" w="37678">
                  <a:moveTo>
                    <a:pt x="18839" y="0"/>
                  </a:moveTo>
                  <a:cubicBezTo>
                    <a:pt x="13843" y="0"/>
                    <a:pt x="9052" y="1985"/>
                    <a:pt x="5519" y="5519"/>
                  </a:cubicBezTo>
                  <a:cubicBezTo>
                    <a:pt x="1985" y="9051"/>
                    <a:pt x="0" y="13843"/>
                    <a:pt x="0" y="18839"/>
                  </a:cubicBezTo>
                  <a:cubicBezTo>
                    <a:pt x="0" y="23835"/>
                    <a:pt x="1985" y="28628"/>
                    <a:pt x="5519" y="32160"/>
                  </a:cubicBezTo>
                  <a:cubicBezTo>
                    <a:pt x="9052" y="35693"/>
                    <a:pt x="13843" y="37678"/>
                    <a:pt x="18839" y="37678"/>
                  </a:cubicBezTo>
                  <a:cubicBezTo>
                    <a:pt x="23836" y="37678"/>
                    <a:pt x="28627" y="35693"/>
                    <a:pt x="32161" y="32160"/>
                  </a:cubicBezTo>
                  <a:cubicBezTo>
                    <a:pt x="35694" y="28628"/>
                    <a:pt x="37678" y="23835"/>
                    <a:pt x="37678" y="18839"/>
                  </a:cubicBezTo>
                  <a:cubicBezTo>
                    <a:pt x="37678" y="13843"/>
                    <a:pt x="35694" y="9051"/>
                    <a:pt x="32161" y="5519"/>
                  </a:cubicBezTo>
                  <a:cubicBezTo>
                    <a:pt x="28627" y="1985"/>
                    <a:pt x="23836" y="0"/>
                    <a:pt x="18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0"/>
            <p:cNvSpPr/>
            <p:nvPr/>
          </p:nvSpPr>
          <p:spPr>
            <a:xfrm>
              <a:off x="1536432" y="1897921"/>
              <a:ext cx="8089254" cy="2732709"/>
            </a:xfrm>
            <a:custGeom>
              <a:rect b="b" l="l" r="r" t="t"/>
              <a:pathLst>
                <a:path extrusionOk="0" h="72814" w="215541">
                  <a:moveTo>
                    <a:pt x="0" y="0"/>
                  </a:moveTo>
                  <a:lnTo>
                    <a:pt x="0" y="72813"/>
                  </a:lnTo>
                  <a:lnTo>
                    <a:pt x="215541" y="72813"/>
                  </a:lnTo>
                  <a:lnTo>
                    <a:pt x="2155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40"/>
            <p:cNvSpPr/>
            <p:nvPr/>
          </p:nvSpPr>
          <p:spPr>
            <a:xfrm>
              <a:off x="2235665" y="1880545"/>
              <a:ext cx="6668368" cy="2103857"/>
            </a:xfrm>
            <a:custGeom>
              <a:rect b="b" l="l" r="r" t="t"/>
              <a:pathLst>
                <a:path extrusionOk="0" h="56058" w="177681">
                  <a:moveTo>
                    <a:pt x="30656" y="1"/>
                  </a:moveTo>
                  <a:cubicBezTo>
                    <a:pt x="2117" y="1"/>
                    <a:pt x="1" y="15133"/>
                    <a:pt x="21678" y="15759"/>
                  </a:cubicBezTo>
                  <a:cubicBezTo>
                    <a:pt x="46417" y="16472"/>
                    <a:pt x="47839" y="22105"/>
                    <a:pt x="37074" y="22479"/>
                  </a:cubicBezTo>
                  <a:cubicBezTo>
                    <a:pt x="27229" y="22820"/>
                    <a:pt x="14747" y="31811"/>
                    <a:pt x="60772" y="31811"/>
                  </a:cubicBezTo>
                  <a:cubicBezTo>
                    <a:pt x="65082" y="31811"/>
                    <a:pt x="69906" y="31732"/>
                    <a:pt x="75293" y="31560"/>
                  </a:cubicBezTo>
                  <a:cubicBezTo>
                    <a:pt x="75759" y="31545"/>
                    <a:pt x="76211" y="31538"/>
                    <a:pt x="76648" y="31538"/>
                  </a:cubicBezTo>
                  <a:cubicBezTo>
                    <a:pt x="89005" y="31538"/>
                    <a:pt x="89542" y="37301"/>
                    <a:pt x="77230" y="37450"/>
                  </a:cubicBezTo>
                  <a:cubicBezTo>
                    <a:pt x="72717" y="37505"/>
                    <a:pt x="68727" y="39305"/>
                    <a:pt x="68727" y="43232"/>
                  </a:cubicBezTo>
                  <a:cubicBezTo>
                    <a:pt x="68727" y="48734"/>
                    <a:pt x="97379" y="48952"/>
                    <a:pt x="93388" y="54707"/>
                  </a:cubicBezTo>
                  <a:cubicBezTo>
                    <a:pt x="92728" y="55658"/>
                    <a:pt x="93088" y="56058"/>
                    <a:pt x="94083" y="56058"/>
                  </a:cubicBezTo>
                  <a:cubicBezTo>
                    <a:pt x="99106" y="56058"/>
                    <a:pt x="120311" y="45850"/>
                    <a:pt x="108027" y="44850"/>
                  </a:cubicBezTo>
                  <a:cubicBezTo>
                    <a:pt x="96054" y="43878"/>
                    <a:pt x="96422" y="34747"/>
                    <a:pt x="124300" y="34558"/>
                  </a:cubicBezTo>
                  <a:cubicBezTo>
                    <a:pt x="154313" y="34354"/>
                    <a:pt x="150762" y="24121"/>
                    <a:pt x="139246" y="23130"/>
                  </a:cubicBezTo>
                  <a:cubicBezTo>
                    <a:pt x="125971" y="21987"/>
                    <a:pt x="120074" y="11742"/>
                    <a:pt x="166786" y="9179"/>
                  </a:cubicBezTo>
                  <a:cubicBezTo>
                    <a:pt x="177680" y="8581"/>
                    <a:pt x="171549" y="719"/>
                    <a:pt x="148734" y="719"/>
                  </a:cubicBezTo>
                  <a:cubicBezTo>
                    <a:pt x="148517" y="719"/>
                    <a:pt x="148298" y="720"/>
                    <a:pt x="148077" y="721"/>
                  </a:cubicBezTo>
                  <a:cubicBezTo>
                    <a:pt x="148077" y="721"/>
                    <a:pt x="142621" y="731"/>
                    <a:pt x="133945" y="731"/>
                  </a:cubicBezTo>
                  <a:cubicBezTo>
                    <a:pt x="109119" y="731"/>
                    <a:pt x="57925" y="650"/>
                    <a:pt x="32733" y="27"/>
                  </a:cubicBezTo>
                  <a:cubicBezTo>
                    <a:pt x="32025" y="9"/>
                    <a:pt x="31333" y="1"/>
                    <a:pt x="30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40"/>
            <p:cNvSpPr/>
            <p:nvPr/>
          </p:nvSpPr>
          <p:spPr>
            <a:xfrm>
              <a:off x="3537603" y="1899423"/>
              <a:ext cx="3861612" cy="1218374"/>
            </a:xfrm>
            <a:custGeom>
              <a:rect b="b" l="l" r="r" t="t"/>
              <a:pathLst>
                <a:path extrusionOk="0" h="32464" w="102894">
                  <a:moveTo>
                    <a:pt x="17750" y="1"/>
                  </a:moveTo>
                  <a:cubicBezTo>
                    <a:pt x="1225" y="1"/>
                    <a:pt x="0" y="8763"/>
                    <a:pt x="12553" y="9126"/>
                  </a:cubicBezTo>
                  <a:cubicBezTo>
                    <a:pt x="26879" y="9538"/>
                    <a:pt x="27703" y="12802"/>
                    <a:pt x="21470" y="13016"/>
                  </a:cubicBezTo>
                  <a:cubicBezTo>
                    <a:pt x="15770" y="13214"/>
                    <a:pt x="8542" y="18421"/>
                    <a:pt x="35188" y="18421"/>
                  </a:cubicBezTo>
                  <a:cubicBezTo>
                    <a:pt x="37685" y="18421"/>
                    <a:pt x="40480" y="18375"/>
                    <a:pt x="43602" y="18275"/>
                  </a:cubicBezTo>
                  <a:cubicBezTo>
                    <a:pt x="43871" y="18267"/>
                    <a:pt x="44132" y="18263"/>
                    <a:pt x="44384" y="18263"/>
                  </a:cubicBezTo>
                  <a:cubicBezTo>
                    <a:pt x="51543" y="18263"/>
                    <a:pt x="51856" y="21601"/>
                    <a:pt x="44726" y="21687"/>
                  </a:cubicBezTo>
                  <a:cubicBezTo>
                    <a:pt x="42111" y="21717"/>
                    <a:pt x="39801" y="22762"/>
                    <a:pt x="39801" y="25035"/>
                  </a:cubicBezTo>
                  <a:cubicBezTo>
                    <a:pt x="39801" y="28222"/>
                    <a:pt x="56393" y="28349"/>
                    <a:pt x="54083" y="31682"/>
                  </a:cubicBezTo>
                  <a:cubicBezTo>
                    <a:pt x="53701" y="32232"/>
                    <a:pt x="53910" y="32463"/>
                    <a:pt x="54485" y="32463"/>
                  </a:cubicBezTo>
                  <a:cubicBezTo>
                    <a:pt x="57393" y="32463"/>
                    <a:pt x="69675" y="26553"/>
                    <a:pt x="62560" y="25974"/>
                  </a:cubicBezTo>
                  <a:cubicBezTo>
                    <a:pt x="55627" y="25411"/>
                    <a:pt x="55840" y="20124"/>
                    <a:pt x="71985" y="20013"/>
                  </a:cubicBezTo>
                  <a:cubicBezTo>
                    <a:pt x="89364" y="19895"/>
                    <a:pt x="87308" y="13971"/>
                    <a:pt x="80640" y="13396"/>
                  </a:cubicBezTo>
                  <a:cubicBezTo>
                    <a:pt x="72953" y="12735"/>
                    <a:pt x="69539" y="6800"/>
                    <a:pt x="96588" y="5316"/>
                  </a:cubicBezTo>
                  <a:cubicBezTo>
                    <a:pt x="102893" y="4969"/>
                    <a:pt x="99342" y="416"/>
                    <a:pt x="86131" y="416"/>
                  </a:cubicBezTo>
                  <a:cubicBezTo>
                    <a:pt x="86005" y="416"/>
                    <a:pt x="85877" y="417"/>
                    <a:pt x="85749" y="417"/>
                  </a:cubicBezTo>
                  <a:cubicBezTo>
                    <a:pt x="85749" y="417"/>
                    <a:pt x="82553" y="423"/>
                    <a:pt x="77477" y="423"/>
                  </a:cubicBezTo>
                  <a:cubicBezTo>
                    <a:pt x="63068" y="423"/>
                    <a:pt x="33513" y="376"/>
                    <a:pt x="18955" y="16"/>
                  </a:cubicBezTo>
                  <a:cubicBezTo>
                    <a:pt x="18545" y="6"/>
                    <a:pt x="18143" y="1"/>
                    <a:pt x="177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40"/>
            <p:cNvSpPr/>
            <p:nvPr/>
          </p:nvSpPr>
          <p:spPr>
            <a:xfrm>
              <a:off x="1150805" y="1090863"/>
              <a:ext cx="3316564" cy="824009"/>
            </a:xfrm>
            <a:custGeom>
              <a:rect b="b" l="l" r="r" t="t"/>
              <a:pathLst>
                <a:path extrusionOk="0" h="21956" w="88371">
                  <a:moveTo>
                    <a:pt x="27925" y="0"/>
                  </a:moveTo>
                  <a:cubicBezTo>
                    <a:pt x="27889" y="0"/>
                    <a:pt x="27853" y="2"/>
                    <a:pt x="27819" y="4"/>
                  </a:cubicBezTo>
                  <a:cubicBezTo>
                    <a:pt x="25071" y="196"/>
                    <a:pt x="15689" y="6283"/>
                    <a:pt x="15689" y="6283"/>
                  </a:cubicBezTo>
                  <a:lnTo>
                    <a:pt x="10325" y="4882"/>
                  </a:lnTo>
                  <a:lnTo>
                    <a:pt x="5614" y="10853"/>
                  </a:lnTo>
                  <a:lnTo>
                    <a:pt x="1" y="21956"/>
                  </a:lnTo>
                  <a:lnTo>
                    <a:pt x="88371" y="21566"/>
                  </a:lnTo>
                  <a:cubicBezTo>
                    <a:pt x="88371" y="21566"/>
                    <a:pt x="78826" y="15300"/>
                    <a:pt x="76516" y="15300"/>
                  </a:cubicBezTo>
                  <a:cubicBezTo>
                    <a:pt x="76451" y="15300"/>
                    <a:pt x="76392" y="15305"/>
                    <a:pt x="76339" y="15315"/>
                  </a:cubicBezTo>
                  <a:cubicBezTo>
                    <a:pt x="75996" y="15381"/>
                    <a:pt x="75569" y="15408"/>
                    <a:pt x="75096" y="15408"/>
                  </a:cubicBezTo>
                  <a:cubicBezTo>
                    <a:pt x="72890" y="15408"/>
                    <a:pt x="69708" y="14816"/>
                    <a:pt x="69708" y="14816"/>
                  </a:cubicBezTo>
                  <a:lnTo>
                    <a:pt x="63401" y="12054"/>
                  </a:lnTo>
                  <a:cubicBezTo>
                    <a:pt x="63401" y="12054"/>
                    <a:pt x="60885" y="12479"/>
                    <a:pt x="58776" y="12479"/>
                  </a:cubicBezTo>
                  <a:cubicBezTo>
                    <a:pt x="57722" y="12479"/>
                    <a:pt x="56770" y="12373"/>
                    <a:pt x="56284" y="12054"/>
                  </a:cubicBezTo>
                  <a:cubicBezTo>
                    <a:pt x="54829" y="11098"/>
                    <a:pt x="46744" y="7381"/>
                    <a:pt x="44641" y="7327"/>
                  </a:cubicBezTo>
                  <a:cubicBezTo>
                    <a:pt x="43940" y="7309"/>
                    <a:pt x="43239" y="7302"/>
                    <a:pt x="42616" y="7302"/>
                  </a:cubicBezTo>
                  <a:cubicBezTo>
                    <a:pt x="41369" y="7302"/>
                    <a:pt x="40435" y="7327"/>
                    <a:pt x="40435" y="7327"/>
                  </a:cubicBezTo>
                  <a:cubicBezTo>
                    <a:pt x="40435" y="7327"/>
                    <a:pt x="30815" y="0"/>
                    <a:pt x="27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0"/>
            <p:cNvSpPr/>
            <p:nvPr/>
          </p:nvSpPr>
          <p:spPr>
            <a:xfrm>
              <a:off x="5075946" y="3357412"/>
              <a:ext cx="423714" cy="219175"/>
            </a:xfrm>
            <a:custGeom>
              <a:rect b="b" l="l" r="r" t="t"/>
              <a:pathLst>
                <a:path extrusionOk="0" h="5840" w="11290">
                  <a:moveTo>
                    <a:pt x="7385" y="0"/>
                  </a:moveTo>
                  <a:cubicBezTo>
                    <a:pt x="7035" y="0"/>
                    <a:pt x="6654" y="17"/>
                    <a:pt x="6241" y="55"/>
                  </a:cubicBezTo>
                  <a:cubicBezTo>
                    <a:pt x="2095" y="433"/>
                    <a:pt x="42" y="4055"/>
                    <a:pt x="1" y="5840"/>
                  </a:cubicBezTo>
                  <a:cubicBezTo>
                    <a:pt x="4" y="5840"/>
                    <a:pt x="2119" y="1236"/>
                    <a:pt x="9035" y="1236"/>
                  </a:cubicBezTo>
                  <a:cubicBezTo>
                    <a:pt x="9737" y="1236"/>
                    <a:pt x="10487" y="1284"/>
                    <a:pt x="11290" y="1388"/>
                  </a:cubicBezTo>
                  <a:cubicBezTo>
                    <a:pt x="11290" y="1388"/>
                    <a:pt x="10558" y="0"/>
                    <a:pt x="7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0"/>
            <p:cNvSpPr/>
            <p:nvPr/>
          </p:nvSpPr>
          <p:spPr>
            <a:xfrm>
              <a:off x="5134081" y="3391339"/>
              <a:ext cx="352932" cy="323171"/>
            </a:xfrm>
            <a:custGeom>
              <a:rect b="b" l="l" r="r" t="t"/>
              <a:pathLst>
                <a:path extrusionOk="0" h="8611" w="9404">
                  <a:moveTo>
                    <a:pt x="8083" y="0"/>
                  </a:moveTo>
                  <a:cubicBezTo>
                    <a:pt x="7162" y="0"/>
                    <a:pt x="5758" y="240"/>
                    <a:pt x="3869" y="1222"/>
                  </a:cubicBezTo>
                  <a:cubicBezTo>
                    <a:pt x="174" y="3140"/>
                    <a:pt x="0" y="6944"/>
                    <a:pt x="639" y="8610"/>
                  </a:cubicBezTo>
                  <a:cubicBezTo>
                    <a:pt x="641" y="8610"/>
                    <a:pt x="904" y="2469"/>
                    <a:pt x="9403" y="219"/>
                  </a:cubicBezTo>
                  <a:cubicBezTo>
                    <a:pt x="9403" y="219"/>
                    <a:pt x="8964" y="0"/>
                    <a:pt x="8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0"/>
            <p:cNvSpPr/>
            <p:nvPr/>
          </p:nvSpPr>
          <p:spPr>
            <a:xfrm>
              <a:off x="5268215" y="3403274"/>
              <a:ext cx="222553" cy="310636"/>
            </a:xfrm>
            <a:custGeom>
              <a:rect b="b" l="l" r="r" t="t"/>
              <a:pathLst>
                <a:path extrusionOk="0" h="8277" w="5930">
                  <a:moveTo>
                    <a:pt x="5430" y="0"/>
                  </a:moveTo>
                  <a:cubicBezTo>
                    <a:pt x="4784" y="0"/>
                    <a:pt x="3571" y="256"/>
                    <a:pt x="2140" y="1802"/>
                  </a:cubicBezTo>
                  <a:cubicBezTo>
                    <a:pt x="1" y="4113"/>
                    <a:pt x="957" y="7252"/>
                    <a:pt x="1837" y="8276"/>
                  </a:cubicBezTo>
                  <a:lnTo>
                    <a:pt x="1837" y="8276"/>
                  </a:lnTo>
                  <a:cubicBezTo>
                    <a:pt x="1831" y="8266"/>
                    <a:pt x="461" y="3833"/>
                    <a:pt x="5930" y="62"/>
                  </a:cubicBezTo>
                  <a:cubicBezTo>
                    <a:pt x="5930" y="62"/>
                    <a:pt x="5749" y="0"/>
                    <a:pt x="5430" y="0"/>
                  </a:cubicBezTo>
                  <a:close/>
                  <a:moveTo>
                    <a:pt x="1837" y="8276"/>
                  </a:moveTo>
                  <a:cubicBezTo>
                    <a:pt x="1837" y="8276"/>
                    <a:pt x="1837" y="8276"/>
                    <a:pt x="1837" y="8276"/>
                  </a:cubicBezTo>
                  <a:cubicBezTo>
                    <a:pt x="1837" y="8276"/>
                    <a:pt x="1837" y="8276"/>
                    <a:pt x="1837" y="82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40"/>
            <p:cNvSpPr/>
            <p:nvPr/>
          </p:nvSpPr>
          <p:spPr>
            <a:xfrm>
              <a:off x="5443220" y="3109747"/>
              <a:ext cx="387310" cy="310899"/>
            </a:xfrm>
            <a:custGeom>
              <a:rect b="b" l="l" r="r" t="t"/>
              <a:pathLst>
                <a:path extrusionOk="0" h="8284" w="10320">
                  <a:moveTo>
                    <a:pt x="8229" y="0"/>
                  </a:moveTo>
                  <a:cubicBezTo>
                    <a:pt x="6326" y="0"/>
                    <a:pt x="3856" y="799"/>
                    <a:pt x="2282" y="3202"/>
                  </a:cubicBezTo>
                  <a:cubicBezTo>
                    <a:pt x="0" y="6683"/>
                    <a:pt x="1089" y="8284"/>
                    <a:pt x="1089" y="8284"/>
                  </a:cubicBezTo>
                  <a:cubicBezTo>
                    <a:pt x="3938" y="709"/>
                    <a:pt x="9364" y="408"/>
                    <a:pt x="10208" y="408"/>
                  </a:cubicBezTo>
                  <a:cubicBezTo>
                    <a:pt x="10281" y="408"/>
                    <a:pt x="10320" y="410"/>
                    <a:pt x="10320" y="410"/>
                  </a:cubicBezTo>
                  <a:cubicBezTo>
                    <a:pt x="9826" y="161"/>
                    <a:pt x="9085" y="0"/>
                    <a:pt x="8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0"/>
            <p:cNvSpPr/>
            <p:nvPr/>
          </p:nvSpPr>
          <p:spPr>
            <a:xfrm>
              <a:off x="5481164" y="3194266"/>
              <a:ext cx="432571" cy="210618"/>
            </a:xfrm>
            <a:custGeom>
              <a:rect b="b" l="l" r="r" t="t"/>
              <a:pathLst>
                <a:path extrusionOk="0" h="5612" w="11526">
                  <a:moveTo>
                    <a:pt x="7161" y="1"/>
                  </a:moveTo>
                  <a:cubicBezTo>
                    <a:pt x="6010" y="1"/>
                    <a:pt x="4747" y="328"/>
                    <a:pt x="3485" y="1197"/>
                  </a:cubicBezTo>
                  <a:cubicBezTo>
                    <a:pt x="56" y="3556"/>
                    <a:pt x="1" y="5611"/>
                    <a:pt x="1" y="5611"/>
                  </a:cubicBezTo>
                  <a:cubicBezTo>
                    <a:pt x="3281" y="2075"/>
                    <a:pt x="6430" y="1276"/>
                    <a:pt x="8605" y="1276"/>
                  </a:cubicBezTo>
                  <a:cubicBezTo>
                    <a:pt x="10395" y="1276"/>
                    <a:pt x="11525" y="1817"/>
                    <a:pt x="11525" y="1817"/>
                  </a:cubicBezTo>
                  <a:cubicBezTo>
                    <a:pt x="10783" y="966"/>
                    <a:pt x="9137" y="1"/>
                    <a:pt x="7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0"/>
            <p:cNvSpPr/>
            <p:nvPr/>
          </p:nvSpPr>
          <p:spPr>
            <a:xfrm>
              <a:off x="5484767" y="3309823"/>
              <a:ext cx="344300" cy="110301"/>
            </a:xfrm>
            <a:custGeom>
              <a:rect b="b" l="l" r="r" t="t"/>
              <a:pathLst>
                <a:path extrusionOk="0" h="2939" w="9174">
                  <a:moveTo>
                    <a:pt x="4568" y="0"/>
                  </a:moveTo>
                  <a:cubicBezTo>
                    <a:pt x="4168" y="0"/>
                    <a:pt x="3749" y="51"/>
                    <a:pt x="3316" y="166"/>
                  </a:cubicBezTo>
                  <a:cubicBezTo>
                    <a:pt x="273" y="971"/>
                    <a:pt x="1" y="2697"/>
                    <a:pt x="1" y="2697"/>
                  </a:cubicBezTo>
                  <a:cubicBezTo>
                    <a:pt x="1871" y="1727"/>
                    <a:pt x="3476" y="1396"/>
                    <a:pt x="4797" y="1396"/>
                  </a:cubicBezTo>
                  <a:cubicBezTo>
                    <a:pt x="7646" y="1396"/>
                    <a:pt x="9172" y="2936"/>
                    <a:pt x="9174" y="2938"/>
                  </a:cubicBezTo>
                  <a:lnTo>
                    <a:pt x="9174" y="2938"/>
                  </a:lnTo>
                  <a:cubicBezTo>
                    <a:pt x="8754" y="1858"/>
                    <a:pt x="6984" y="0"/>
                    <a:pt x="4568" y="0"/>
                  </a:cubicBezTo>
                  <a:close/>
                  <a:moveTo>
                    <a:pt x="9174" y="2938"/>
                  </a:moveTo>
                  <a:cubicBezTo>
                    <a:pt x="9174" y="2938"/>
                    <a:pt x="9174" y="2938"/>
                    <a:pt x="9174" y="2938"/>
                  </a:cubicBezTo>
                  <a:cubicBezTo>
                    <a:pt x="9174" y="2938"/>
                    <a:pt x="9174" y="2938"/>
                    <a:pt x="9174" y="29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40"/>
            <p:cNvSpPr/>
            <p:nvPr/>
          </p:nvSpPr>
          <p:spPr>
            <a:xfrm>
              <a:off x="5429897" y="3092633"/>
              <a:ext cx="182621" cy="320919"/>
            </a:xfrm>
            <a:custGeom>
              <a:rect b="b" l="l" r="r" t="t"/>
              <a:pathLst>
                <a:path extrusionOk="0" h="8551" w="4866">
                  <a:moveTo>
                    <a:pt x="4865" y="1"/>
                  </a:moveTo>
                  <a:cubicBezTo>
                    <a:pt x="3515" y="37"/>
                    <a:pt x="546" y="1440"/>
                    <a:pt x="274" y="4576"/>
                  </a:cubicBezTo>
                  <a:cubicBezTo>
                    <a:pt x="0" y="7712"/>
                    <a:pt x="1533" y="8550"/>
                    <a:pt x="1533" y="8550"/>
                  </a:cubicBezTo>
                  <a:cubicBezTo>
                    <a:pt x="651" y="1959"/>
                    <a:pt x="4865" y="1"/>
                    <a:pt x="4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40"/>
            <p:cNvSpPr/>
            <p:nvPr/>
          </p:nvSpPr>
          <p:spPr>
            <a:xfrm>
              <a:off x="5147066" y="3282951"/>
              <a:ext cx="341748" cy="130604"/>
            </a:xfrm>
            <a:custGeom>
              <a:rect b="b" l="l" r="r" t="t"/>
              <a:pathLst>
                <a:path extrusionOk="0" h="3480" w="9106">
                  <a:moveTo>
                    <a:pt x="4249" y="1"/>
                  </a:moveTo>
                  <a:cubicBezTo>
                    <a:pt x="2208" y="1"/>
                    <a:pt x="528" y="1316"/>
                    <a:pt x="1" y="2199"/>
                  </a:cubicBezTo>
                  <a:cubicBezTo>
                    <a:pt x="1" y="2199"/>
                    <a:pt x="1252" y="1298"/>
                    <a:pt x="3329" y="1298"/>
                  </a:cubicBezTo>
                  <a:cubicBezTo>
                    <a:pt x="4858" y="1298"/>
                    <a:pt x="6833" y="1785"/>
                    <a:pt x="9086" y="3479"/>
                  </a:cubicBezTo>
                  <a:cubicBezTo>
                    <a:pt x="9086" y="3479"/>
                    <a:pt x="9105" y="1733"/>
                    <a:pt x="6237" y="436"/>
                  </a:cubicBezTo>
                  <a:cubicBezTo>
                    <a:pt x="5555" y="128"/>
                    <a:pt x="4884"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0"/>
            <p:cNvSpPr/>
            <p:nvPr/>
          </p:nvSpPr>
          <p:spPr>
            <a:xfrm>
              <a:off x="5444797" y="3381581"/>
              <a:ext cx="366631" cy="877376"/>
            </a:xfrm>
            <a:custGeom>
              <a:rect b="b" l="l" r="r" t="t"/>
              <a:pathLst>
                <a:path extrusionOk="0" h="23378" w="9769">
                  <a:moveTo>
                    <a:pt x="2045" y="0"/>
                  </a:moveTo>
                  <a:lnTo>
                    <a:pt x="1" y="1019"/>
                  </a:lnTo>
                  <a:cubicBezTo>
                    <a:pt x="1" y="1019"/>
                    <a:pt x="2294" y="1416"/>
                    <a:pt x="3944" y="3378"/>
                  </a:cubicBezTo>
                  <a:cubicBezTo>
                    <a:pt x="5592" y="5343"/>
                    <a:pt x="5075" y="6176"/>
                    <a:pt x="5526" y="6609"/>
                  </a:cubicBezTo>
                  <a:cubicBezTo>
                    <a:pt x="5978" y="7042"/>
                    <a:pt x="6164" y="7188"/>
                    <a:pt x="6202" y="7565"/>
                  </a:cubicBezTo>
                  <a:cubicBezTo>
                    <a:pt x="6239" y="7940"/>
                    <a:pt x="6551" y="8746"/>
                    <a:pt x="6739" y="8845"/>
                  </a:cubicBezTo>
                  <a:cubicBezTo>
                    <a:pt x="6923" y="8943"/>
                    <a:pt x="7060" y="9558"/>
                    <a:pt x="7011" y="10497"/>
                  </a:cubicBezTo>
                  <a:cubicBezTo>
                    <a:pt x="6964" y="11436"/>
                    <a:pt x="7923" y="12680"/>
                    <a:pt x="7901" y="13713"/>
                  </a:cubicBezTo>
                  <a:cubicBezTo>
                    <a:pt x="7877" y="14747"/>
                    <a:pt x="7877" y="14793"/>
                    <a:pt x="7853" y="15826"/>
                  </a:cubicBezTo>
                  <a:cubicBezTo>
                    <a:pt x="7830" y="16860"/>
                    <a:pt x="7724" y="17421"/>
                    <a:pt x="7804" y="18082"/>
                  </a:cubicBezTo>
                  <a:cubicBezTo>
                    <a:pt x="7884" y="18743"/>
                    <a:pt x="7910" y="19683"/>
                    <a:pt x="7759" y="20104"/>
                  </a:cubicBezTo>
                  <a:cubicBezTo>
                    <a:pt x="7607" y="20524"/>
                    <a:pt x="6727" y="23326"/>
                    <a:pt x="6727" y="23326"/>
                  </a:cubicBezTo>
                  <a:lnTo>
                    <a:pt x="9143" y="23378"/>
                  </a:lnTo>
                  <a:cubicBezTo>
                    <a:pt x="9143" y="23378"/>
                    <a:pt x="9769" y="20571"/>
                    <a:pt x="9462" y="19625"/>
                  </a:cubicBezTo>
                  <a:cubicBezTo>
                    <a:pt x="9154" y="18677"/>
                    <a:pt x="9409" y="17745"/>
                    <a:pt x="9419" y="17273"/>
                  </a:cubicBezTo>
                  <a:cubicBezTo>
                    <a:pt x="9431" y="16803"/>
                    <a:pt x="9447" y="16051"/>
                    <a:pt x="9456" y="15629"/>
                  </a:cubicBezTo>
                  <a:cubicBezTo>
                    <a:pt x="9466" y="15207"/>
                    <a:pt x="8994" y="13175"/>
                    <a:pt x="8994" y="13175"/>
                  </a:cubicBezTo>
                  <a:lnTo>
                    <a:pt x="9074" y="11672"/>
                  </a:lnTo>
                  <a:lnTo>
                    <a:pt x="8367" y="9682"/>
                  </a:lnTo>
                  <a:lnTo>
                    <a:pt x="7881" y="8260"/>
                  </a:lnTo>
                  <a:lnTo>
                    <a:pt x="6899" y="5888"/>
                  </a:lnTo>
                  <a:lnTo>
                    <a:pt x="6141" y="4039"/>
                  </a:lnTo>
                  <a:lnTo>
                    <a:pt x="5394" y="2847"/>
                  </a:lnTo>
                  <a:cubicBezTo>
                    <a:pt x="5394" y="2847"/>
                    <a:pt x="4413" y="1336"/>
                    <a:pt x="3808" y="1105"/>
                  </a:cubicBezTo>
                  <a:cubicBezTo>
                    <a:pt x="3202" y="872"/>
                    <a:pt x="2045" y="0"/>
                    <a:pt x="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0"/>
            <p:cNvSpPr/>
            <p:nvPr/>
          </p:nvSpPr>
          <p:spPr>
            <a:xfrm>
              <a:off x="9089546" y="3153695"/>
              <a:ext cx="469463" cy="251976"/>
            </a:xfrm>
            <a:custGeom>
              <a:rect b="b" l="l" r="r" t="t"/>
              <a:pathLst>
                <a:path extrusionOk="0" h="6714" w="12509">
                  <a:moveTo>
                    <a:pt x="4140" y="0"/>
                  </a:moveTo>
                  <a:cubicBezTo>
                    <a:pt x="812" y="0"/>
                    <a:pt x="0" y="1459"/>
                    <a:pt x="0" y="1459"/>
                  </a:cubicBezTo>
                  <a:cubicBezTo>
                    <a:pt x="752" y="1378"/>
                    <a:pt x="1463" y="1341"/>
                    <a:pt x="2133" y="1341"/>
                  </a:cubicBezTo>
                  <a:cubicBezTo>
                    <a:pt x="10178" y="1341"/>
                    <a:pt x="12508" y="6709"/>
                    <a:pt x="12509" y="6714"/>
                  </a:cubicBezTo>
                  <a:lnTo>
                    <a:pt x="12509" y="6714"/>
                  </a:lnTo>
                  <a:cubicBezTo>
                    <a:pt x="12509" y="4719"/>
                    <a:pt x="10302" y="618"/>
                    <a:pt x="5676" y="92"/>
                  </a:cubicBezTo>
                  <a:cubicBezTo>
                    <a:pt x="5112" y="28"/>
                    <a:pt x="4602" y="0"/>
                    <a:pt x="4140" y="0"/>
                  </a:cubicBezTo>
                  <a:close/>
                  <a:moveTo>
                    <a:pt x="12509" y="6714"/>
                  </a:moveTo>
                  <a:cubicBezTo>
                    <a:pt x="12509" y="6714"/>
                    <a:pt x="12509" y="6714"/>
                    <a:pt x="12509" y="6714"/>
                  </a:cubicBezTo>
                  <a:cubicBezTo>
                    <a:pt x="12509" y="6714"/>
                    <a:pt x="12509" y="6714"/>
                    <a:pt x="12509" y="67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40"/>
            <p:cNvSpPr/>
            <p:nvPr/>
          </p:nvSpPr>
          <p:spPr>
            <a:xfrm>
              <a:off x="9103920" y="3189612"/>
              <a:ext cx="388248" cy="368357"/>
            </a:xfrm>
            <a:custGeom>
              <a:rect b="b" l="l" r="r" t="t"/>
              <a:pathLst>
                <a:path extrusionOk="0" h="9815" w="10345">
                  <a:moveTo>
                    <a:pt x="1355" y="1"/>
                  </a:moveTo>
                  <a:cubicBezTo>
                    <a:pt x="454" y="1"/>
                    <a:pt x="0" y="215"/>
                    <a:pt x="0" y="215"/>
                  </a:cubicBezTo>
                  <a:cubicBezTo>
                    <a:pt x="9446" y="2939"/>
                    <a:pt x="9591" y="9813"/>
                    <a:pt x="9591" y="9814"/>
                  </a:cubicBezTo>
                  <a:cubicBezTo>
                    <a:pt x="10344" y="7965"/>
                    <a:pt x="10245" y="3708"/>
                    <a:pt x="6163" y="1471"/>
                  </a:cubicBezTo>
                  <a:cubicBezTo>
                    <a:pt x="3989" y="279"/>
                    <a:pt x="238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40"/>
            <p:cNvSpPr/>
            <p:nvPr/>
          </p:nvSpPr>
          <p:spPr>
            <a:xfrm>
              <a:off x="9099642" y="3202147"/>
              <a:ext cx="245071" cy="350605"/>
            </a:xfrm>
            <a:custGeom>
              <a:rect b="b" l="l" r="r" t="t"/>
              <a:pathLst>
                <a:path extrusionOk="0" h="9342" w="6530">
                  <a:moveTo>
                    <a:pt x="502" y="0"/>
                  </a:moveTo>
                  <a:cubicBezTo>
                    <a:pt x="182" y="0"/>
                    <a:pt x="1" y="59"/>
                    <a:pt x="1" y="59"/>
                  </a:cubicBezTo>
                  <a:cubicBezTo>
                    <a:pt x="6030" y="4411"/>
                    <a:pt x="4374" y="9342"/>
                    <a:pt x="4375" y="9342"/>
                  </a:cubicBezTo>
                  <a:cubicBezTo>
                    <a:pt x="5385" y="8220"/>
                    <a:pt x="6529" y="4732"/>
                    <a:pt x="4196" y="2096"/>
                  </a:cubicBezTo>
                  <a:cubicBezTo>
                    <a:pt x="2590" y="283"/>
                    <a:pt x="1208" y="0"/>
                    <a:pt x="5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40"/>
            <p:cNvSpPr/>
            <p:nvPr/>
          </p:nvSpPr>
          <p:spPr>
            <a:xfrm>
              <a:off x="8726587" y="2867037"/>
              <a:ext cx="427204" cy="354321"/>
            </a:xfrm>
            <a:custGeom>
              <a:rect b="b" l="l" r="r" t="t"/>
              <a:pathLst>
                <a:path extrusionOk="0" h="9441" w="11383">
                  <a:moveTo>
                    <a:pt x="1" y="410"/>
                  </a:moveTo>
                  <a:lnTo>
                    <a:pt x="1" y="410"/>
                  </a:lnTo>
                  <a:cubicBezTo>
                    <a:pt x="1" y="410"/>
                    <a:pt x="1" y="410"/>
                    <a:pt x="1" y="410"/>
                  </a:cubicBezTo>
                  <a:cubicBezTo>
                    <a:pt x="1" y="410"/>
                    <a:pt x="1" y="410"/>
                    <a:pt x="1" y="410"/>
                  </a:cubicBezTo>
                  <a:close/>
                  <a:moveTo>
                    <a:pt x="2182" y="1"/>
                  </a:moveTo>
                  <a:cubicBezTo>
                    <a:pt x="1296" y="1"/>
                    <a:pt x="527" y="159"/>
                    <a:pt x="1" y="410"/>
                  </a:cubicBezTo>
                  <a:lnTo>
                    <a:pt x="1" y="410"/>
                  </a:lnTo>
                  <a:cubicBezTo>
                    <a:pt x="1" y="410"/>
                    <a:pt x="20" y="409"/>
                    <a:pt x="57" y="409"/>
                  </a:cubicBezTo>
                  <a:cubicBezTo>
                    <a:pt x="717" y="409"/>
                    <a:pt x="7042" y="653"/>
                    <a:pt x="10128" y="9440"/>
                  </a:cubicBezTo>
                  <a:cubicBezTo>
                    <a:pt x="10128" y="9440"/>
                    <a:pt x="11383" y="7678"/>
                    <a:pt x="8919" y="3728"/>
                  </a:cubicBezTo>
                  <a:cubicBezTo>
                    <a:pt x="7173" y="932"/>
                    <a:pt x="4332"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0"/>
            <p:cNvSpPr/>
            <p:nvPr/>
          </p:nvSpPr>
          <p:spPr>
            <a:xfrm>
              <a:off x="8630246" y="2961539"/>
              <a:ext cx="480084" cy="242219"/>
            </a:xfrm>
            <a:custGeom>
              <a:rect b="b" l="l" r="r" t="t"/>
              <a:pathLst>
                <a:path extrusionOk="0" h="6454" w="12792">
                  <a:moveTo>
                    <a:pt x="1" y="1928"/>
                  </a:moveTo>
                  <a:cubicBezTo>
                    <a:pt x="1" y="1928"/>
                    <a:pt x="1" y="1928"/>
                    <a:pt x="1" y="1928"/>
                  </a:cubicBezTo>
                  <a:cubicBezTo>
                    <a:pt x="1" y="1928"/>
                    <a:pt x="1" y="1928"/>
                    <a:pt x="1" y="1928"/>
                  </a:cubicBezTo>
                  <a:close/>
                  <a:moveTo>
                    <a:pt x="4775" y="1"/>
                  </a:moveTo>
                  <a:cubicBezTo>
                    <a:pt x="2631" y="1"/>
                    <a:pt x="831" y="1015"/>
                    <a:pt x="1" y="1928"/>
                  </a:cubicBezTo>
                  <a:lnTo>
                    <a:pt x="1" y="1928"/>
                  </a:lnTo>
                  <a:cubicBezTo>
                    <a:pt x="3" y="1926"/>
                    <a:pt x="1186" y="1392"/>
                    <a:pt x="3060" y="1392"/>
                  </a:cubicBezTo>
                  <a:cubicBezTo>
                    <a:pt x="5498" y="1392"/>
                    <a:pt x="9103" y="2296"/>
                    <a:pt x="12791" y="6454"/>
                  </a:cubicBezTo>
                  <a:cubicBezTo>
                    <a:pt x="12791" y="6454"/>
                    <a:pt x="12781" y="4154"/>
                    <a:pt x="9006" y="1431"/>
                  </a:cubicBezTo>
                  <a:cubicBezTo>
                    <a:pt x="7562" y="390"/>
                    <a:pt x="6103" y="1"/>
                    <a:pt x="4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0"/>
            <p:cNvSpPr/>
            <p:nvPr/>
          </p:nvSpPr>
          <p:spPr>
            <a:xfrm>
              <a:off x="8720920" y="3093121"/>
              <a:ext cx="385208" cy="119008"/>
            </a:xfrm>
            <a:custGeom>
              <a:rect b="b" l="l" r="r" t="t"/>
              <a:pathLst>
                <a:path extrusionOk="0" h="3171" w="10264">
                  <a:moveTo>
                    <a:pt x="5106" y="0"/>
                  </a:moveTo>
                  <a:cubicBezTo>
                    <a:pt x="2464" y="0"/>
                    <a:pt x="490" y="1992"/>
                    <a:pt x="1" y="3170"/>
                  </a:cubicBezTo>
                  <a:cubicBezTo>
                    <a:pt x="1" y="3170"/>
                    <a:pt x="1" y="3170"/>
                    <a:pt x="1" y="3170"/>
                  </a:cubicBezTo>
                  <a:cubicBezTo>
                    <a:pt x="3" y="3170"/>
                    <a:pt x="1677" y="1553"/>
                    <a:pt x="4740" y="1553"/>
                  </a:cubicBezTo>
                  <a:cubicBezTo>
                    <a:pt x="6253" y="1553"/>
                    <a:pt x="8106" y="1948"/>
                    <a:pt x="10263" y="3128"/>
                  </a:cubicBezTo>
                  <a:cubicBezTo>
                    <a:pt x="10263" y="3128"/>
                    <a:pt x="10003" y="1193"/>
                    <a:pt x="6619" y="218"/>
                  </a:cubicBezTo>
                  <a:cubicBezTo>
                    <a:pt x="6096" y="67"/>
                    <a:pt x="5590" y="0"/>
                    <a:pt x="51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40"/>
            <p:cNvSpPr/>
            <p:nvPr/>
          </p:nvSpPr>
          <p:spPr>
            <a:xfrm>
              <a:off x="8971174" y="2851461"/>
              <a:ext cx="197032" cy="361864"/>
            </a:xfrm>
            <a:custGeom>
              <a:rect b="b" l="l" r="r" t="t"/>
              <a:pathLst>
                <a:path extrusionOk="0" h="9642" w="5250">
                  <a:moveTo>
                    <a:pt x="1" y="0"/>
                  </a:moveTo>
                  <a:cubicBezTo>
                    <a:pt x="1" y="0"/>
                    <a:pt x="4666" y="2294"/>
                    <a:pt x="3517" y="9641"/>
                  </a:cubicBezTo>
                  <a:cubicBezTo>
                    <a:pt x="3517" y="9641"/>
                    <a:pt x="5250" y="8741"/>
                    <a:pt x="5022" y="5227"/>
                  </a:cubicBezTo>
                  <a:cubicBezTo>
                    <a:pt x="4792" y="1714"/>
                    <a:pt x="1510" y="7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40"/>
            <p:cNvSpPr/>
            <p:nvPr/>
          </p:nvSpPr>
          <p:spPr>
            <a:xfrm>
              <a:off x="9102381" y="3071691"/>
              <a:ext cx="382468" cy="141638"/>
            </a:xfrm>
            <a:custGeom>
              <a:rect b="b" l="l" r="r" t="t"/>
              <a:pathLst>
                <a:path extrusionOk="0" h="3774" w="10191">
                  <a:moveTo>
                    <a:pt x="10190" y="2565"/>
                  </a:moveTo>
                  <a:cubicBezTo>
                    <a:pt x="10190" y="2565"/>
                    <a:pt x="10190" y="2565"/>
                    <a:pt x="10190" y="2565"/>
                  </a:cubicBezTo>
                  <a:cubicBezTo>
                    <a:pt x="10190" y="2565"/>
                    <a:pt x="10190" y="2565"/>
                    <a:pt x="10190" y="2565"/>
                  </a:cubicBezTo>
                  <a:close/>
                  <a:moveTo>
                    <a:pt x="5380" y="1"/>
                  </a:moveTo>
                  <a:cubicBezTo>
                    <a:pt x="4703" y="1"/>
                    <a:pt x="3990" y="131"/>
                    <a:pt x="3262" y="441"/>
                  </a:cubicBezTo>
                  <a:cubicBezTo>
                    <a:pt x="22" y="1819"/>
                    <a:pt x="0" y="3773"/>
                    <a:pt x="0" y="3773"/>
                  </a:cubicBezTo>
                  <a:cubicBezTo>
                    <a:pt x="2473" y="1998"/>
                    <a:pt x="4629" y="1473"/>
                    <a:pt x="6313" y="1473"/>
                  </a:cubicBezTo>
                  <a:cubicBezTo>
                    <a:pt x="8742" y="1473"/>
                    <a:pt x="10189" y="2564"/>
                    <a:pt x="10190" y="2565"/>
                  </a:cubicBezTo>
                  <a:lnTo>
                    <a:pt x="10190" y="2565"/>
                  </a:lnTo>
                  <a:cubicBezTo>
                    <a:pt x="9614" y="1547"/>
                    <a:pt x="7714" y="1"/>
                    <a:pt x="53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0"/>
            <p:cNvSpPr/>
            <p:nvPr/>
          </p:nvSpPr>
          <p:spPr>
            <a:xfrm>
              <a:off x="8722496" y="3176702"/>
              <a:ext cx="428142" cy="974466"/>
            </a:xfrm>
            <a:custGeom>
              <a:rect b="b" l="l" r="r" t="t"/>
              <a:pathLst>
                <a:path extrusionOk="0" h="25965" w="11408">
                  <a:moveTo>
                    <a:pt x="9147" y="0"/>
                  </a:moveTo>
                  <a:cubicBezTo>
                    <a:pt x="9147" y="0"/>
                    <a:pt x="7833" y="946"/>
                    <a:pt x="7149" y="1192"/>
                  </a:cubicBezTo>
                  <a:cubicBezTo>
                    <a:pt x="6468" y="1437"/>
                    <a:pt x="5334" y="3102"/>
                    <a:pt x="5334" y="3102"/>
                  </a:cubicBezTo>
                  <a:lnTo>
                    <a:pt x="4470" y="4416"/>
                  </a:lnTo>
                  <a:lnTo>
                    <a:pt x="3576" y="6465"/>
                  </a:lnTo>
                  <a:lnTo>
                    <a:pt x="2419" y="9093"/>
                  </a:lnTo>
                  <a:lnTo>
                    <a:pt x="1842" y="10671"/>
                  </a:lnTo>
                  <a:lnTo>
                    <a:pt x="1001" y="12877"/>
                  </a:lnTo>
                  <a:lnTo>
                    <a:pt x="1054" y="14561"/>
                  </a:lnTo>
                  <a:cubicBezTo>
                    <a:pt x="1054" y="14561"/>
                    <a:pt x="475" y="16819"/>
                    <a:pt x="475" y="17292"/>
                  </a:cubicBezTo>
                  <a:lnTo>
                    <a:pt x="475" y="19132"/>
                  </a:lnTo>
                  <a:cubicBezTo>
                    <a:pt x="475" y="19657"/>
                    <a:pt x="737" y="20709"/>
                    <a:pt x="370" y="21760"/>
                  </a:cubicBezTo>
                  <a:cubicBezTo>
                    <a:pt x="1" y="22811"/>
                    <a:pt x="632" y="25964"/>
                    <a:pt x="632" y="25964"/>
                  </a:cubicBezTo>
                  <a:lnTo>
                    <a:pt x="3333" y="25964"/>
                  </a:lnTo>
                  <a:cubicBezTo>
                    <a:pt x="3333" y="25964"/>
                    <a:pt x="2418" y="22811"/>
                    <a:pt x="2259" y="22338"/>
                  </a:cubicBezTo>
                  <a:cubicBezTo>
                    <a:pt x="2102" y="21865"/>
                    <a:pt x="2155" y="20814"/>
                    <a:pt x="2259" y="20078"/>
                  </a:cubicBezTo>
                  <a:cubicBezTo>
                    <a:pt x="2366" y="19341"/>
                    <a:pt x="2259" y="18711"/>
                    <a:pt x="2259" y="17554"/>
                  </a:cubicBezTo>
                  <a:lnTo>
                    <a:pt x="2259" y="15189"/>
                  </a:lnTo>
                  <a:cubicBezTo>
                    <a:pt x="2259" y="14032"/>
                    <a:pt x="3364" y="12667"/>
                    <a:pt x="3333" y="11615"/>
                  </a:cubicBezTo>
                  <a:cubicBezTo>
                    <a:pt x="3303" y="10564"/>
                    <a:pt x="3467" y="9882"/>
                    <a:pt x="3678" y="9776"/>
                  </a:cubicBezTo>
                  <a:cubicBezTo>
                    <a:pt x="3891" y="9671"/>
                    <a:pt x="4258" y="8777"/>
                    <a:pt x="4310" y="8357"/>
                  </a:cubicBezTo>
                  <a:cubicBezTo>
                    <a:pt x="4364" y="7937"/>
                    <a:pt x="4575" y="7779"/>
                    <a:pt x="5088" y="7306"/>
                  </a:cubicBezTo>
                  <a:cubicBezTo>
                    <a:pt x="5604" y="6833"/>
                    <a:pt x="5048" y="5887"/>
                    <a:pt x="6940" y="3732"/>
                  </a:cubicBezTo>
                  <a:cubicBezTo>
                    <a:pt x="8832" y="1575"/>
                    <a:pt x="11407" y="1189"/>
                    <a:pt x="11407" y="1189"/>
                  </a:cubicBezTo>
                  <a:lnTo>
                    <a:pt x="9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0"/>
            <p:cNvSpPr/>
            <p:nvPr/>
          </p:nvSpPr>
          <p:spPr>
            <a:xfrm>
              <a:off x="6205542" y="3600047"/>
              <a:ext cx="338446" cy="181683"/>
            </a:xfrm>
            <a:custGeom>
              <a:rect b="b" l="l" r="r" t="t"/>
              <a:pathLst>
                <a:path extrusionOk="0" h="4841" w="9018">
                  <a:moveTo>
                    <a:pt x="2983" y="0"/>
                  </a:moveTo>
                  <a:cubicBezTo>
                    <a:pt x="585" y="0"/>
                    <a:pt x="0" y="1052"/>
                    <a:pt x="0" y="1052"/>
                  </a:cubicBezTo>
                  <a:cubicBezTo>
                    <a:pt x="542" y="994"/>
                    <a:pt x="1053" y="967"/>
                    <a:pt x="1536" y="967"/>
                  </a:cubicBezTo>
                  <a:cubicBezTo>
                    <a:pt x="7338" y="967"/>
                    <a:pt x="9017" y="4841"/>
                    <a:pt x="9017" y="4841"/>
                  </a:cubicBezTo>
                  <a:cubicBezTo>
                    <a:pt x="9017" y="3403"/>
                    <a:pt x="7426" y="446"/>
                    <a:pt x="4092" y="67"/>
                  </a:cubicBezTo>
                  <a:cubicBezTo>
                    <a:pt x="3685" y="21"/>
                    <a:pt x="3317" y="0"/>
                    <a:pt x="2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40"/>
            <p:cNvSpPr/>
            <p:nvPr/>
          </p:nvSpPr>
          <p:spPr>
            <a:xfrm>
              <a:off x="6215863" y="3625943"/>
              <a:ext cx="279899" cy="265450"/>
            </a:xfrm>
            <a:custGeom>
              <a:rect b="b" l="l" r="r" t="t"/>
              <a:pathLst>
                <a:path extrusionOk="0" h="7073" w="7458">
                  <a:moveTo>
                    <a:pt x="976" y="1"/>
                  </a:moveTo>
                  <a:cubicBezTo>
                    <a:pt x="327" y="1"/>
                    <a:pt x="0" y="154"/>
                    <a:pt x="0" y="154"/>
                  </a:cubicBezTo>
                  <a:cubicBezTo>
                    <a:pt x="6809" y="2119"/>
                    <a:pt x="6913" y="7073"/>
                    <a:pt x="6913" y="7073"/>
                  </a:cubicBezTo>
                  <a:cubicBezTo>
                    <a:pt x="7457" y="5741"/>
                    <a:pt x="7386" y="2672"/>
                    <a:pt x="4443" y="1061"/>
                  </a:cubicBezTo>
                  <a:cubicBezTo>
                    <a:pt x="2875" y="201"/>
                    <a:pt x="1716"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40"/>
            <p:cNvSpPr/>
            <p:nvPr/>
          </p:nvSpPr>
          <p:spPr>
            <a:xfrm>
              <a:off x="6212786" y="3634988"/>
              <a:ext cx="176691" cy="252689"/>
            </a:xfrm>
            <a:custGeom>
              <a:rect b="b" l="l" r="r" t="t"/>
              <a:pathLst>
                <a:path extrusionOk="0" h="6733" w="4708">
                  <a:moveTo>
                    <a:pt x="362" y="1"/>
                  </a:moveTo>
                  <a:cubicBezTo>
                    <a:pt x="131" y="1"/>
                    <a:pt x="1" y="43"/>
                    <a:pt x="1" y="43"/>
                  </a:cubicBezTo>
                  <a:cubicBezTo>
                    <a:pt x="4346" y="3181"/>
                    <a:pt x="3153" y="6733"/>
                    <a:pt x="3153" y="6733"/>
                  </a:cubicBezTo>
                  <a:cubicBezTo>
                    <a:pt x="3883" y="5924"/>
                    <a:pt x="4707" y="3410"/>
                    <a:pt x="3025" y="1511"/>
                  </a:cubicBezTo>
                  <a:cubicBezTo>
                    <a:pt x="1866" y="205"/>
                    <a:pt x="871"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40"/>
            <p:cNvSpPr/>
            <p:nvPr/>
          </p:nvSpPr>
          <p:spPr>
            <a:xfrm>
              <a:off x="5943841" y="3393478"/>
              <a:ext cx="308046" cy="255354"/>
            </a:xfrm>
            <a:custGeom>
              <a:rect b="b" l="l" r="r" t="t"/>
              <a:pathLst>
                <a:path extrusionOk="0" h="6804" w="8208">
                  <a:moveTo>
                    <a:pt x="1573" y="0"/>
                  </a:moveTo>
                  <a:cubicBezTo>
                    <a:pt x="934" y="0"/>
                    <a:pt x="380" y="114"/>
                    <a:pt x="1" y="294"/>
                  </a:cubicBezTo>
                  <a:cubicBezTo>
                    <a:pt x="1" y="294"/>
                    <a:pt x="14" y="294"/>
                    <a:pt x="38" y="294"/>
                  </a:cubicBezTo>
                  <a:cubicBezTo>
                    <a:pt x="496" y="294"/>
                    <a:pt x="5073" y="454"/>
                    <a:pt x="7301" y="6804"/>
                  </a:cubicBezTo>
                  <a:cubicBezTo>
                    <a:pt x="7301" y="6804"/>
                    <a:pt x="8207" y="5532"/>
                    <a:pt x="6430" y="2687"/>
                  </a:cubicBezTo>
                  <a:cubicBezTo>
                    <a:pt x="5171" y="671"/>
                    <a:pt x="3123" y="0"/>
                    <a:pt x="1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40"/>
            <p:cNvSpPr/>
            <p:nvPr/>
          </p:nvSpPr>
          <p:spPr>
            <a:xfrm>
              <a:off x="5874447" y="3461634"/>
              <a:ext cx="346027" cy="174552"/>
            </a:xfrm>
            <a:custGeom>
              <a:rect b="b" l="l" r="r" t="t"/>
              <a:pathLst>
                <a:path extrusionOk="0" h="4651" w="9220">
                  <a:moveTo>
                    <a:pt x="3440" y="0"/>
                  </a:moveTo>
                  <a:cubicBezTo>
                    <a:pt x="1895" y="0"/>
                    <a:pt x="598" y="730"/>
                    <a:pt x="0" y="1387"/>
                  </a:cubicBezTo>
                  <a:cubicBezTo>
                    <a:pt x="0" y="1387"/>
                    <a:pt x="854" y="1002"/>
                    <a:pt x="2205" y="1002"/>
                  </a:cubicBezTo>
                  <a:cubicBezTo>
                    <a:pt x="3963" y="1002"/>
                    <a:pt x="6562" y="1654"/>
                    <a:pt x="9219" y="4650"/>
                  </a:cubicBezTo>
                  <a:cubicBezTo>
                    <a:pt x="9219" y="4650"/>
                    <a:pt x="9212" y="2993"/>
                    <a:pt x="6491" y="1031"/>
                  </a:cubicBezTo>
                  <a:cubicBezTo>
                    <a:pt x="5450" y="280"/>
                    <a:pt x="4398" y="0"/>
                    <a:pt x="34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0"/>
            <p:cNvSpPr/>
            <p:nvPr/>
          </p:nvSpPr>
          <p:spPr>
            <a:xfrm>
              <a:off x="5939863" y="3556399"/>
              <a:ext cx="277609" cy="85906"/>
            </a:xfrm>
            <a:custGeom>
              <a:rect b="b" l="l" r="r" t="t"/>
              <a:pathLst>
                <a:path extrusionOk="0" h="2289" w="7397">
                  <a:moveTo>
                    <a:pt x="3678" y="1"/>
                  </a:moveTo>
                  <a:cubicBezTo>
                    <a:pt x="1774" y="1"/>
                    <a:pt x="352" y="1437"/>
                    <a:pt x="0" y="2288"/>
                  </a:cubicBezTo>
                  <a:lnTo>
                    <a:pt x="0" y="2288"/>
                  </a:lnTo>
                  <a:cubicBezTo>
                    <a:pt x="5" y="2282"/>
                    <a:pt x="1213" y="1120"/>
                    <a:pt x="3417" y="1120"/>
                  </a:cubicBezTo>
                  <a:cubicBezTo>
                    <a:pt x="4508" y="1120"/>
                    <a:pt x="5842" y="1405"/>
                    <a:pt x="7396" y="2255"/>
                  </a:cubicBezTo>
                  <a:cubicBezTo>
                    <a:pt x="7396" y="2255"/>
                    <a:pt x="7209" y="859"/>
                    <a:pt x="4769" y="158"/>
                  </a:cubicBezTo>
                  <a:cubicBezTo>
                    <a:pt x="4392" y="49"/>
                    <a:pt x="4027" y="1"/>
                    <a:pt x="3678" y="1"/>
                  </a:cubicBezTo>
                  <a:close/>
                  <a:moveTo>
                    <a:pt x="0" y="2288"/>
                  </a:moveTo>
                  <a:cubicBezTo>
                    <a:pt x="0" y="2288"/>
                    <a:pt x="0" y="2288"/>
                    <a:pt x="0" y="2288"/>
                  </a:cubicBezTo>
                  <a:cubicBezTo>
                    <a:pt x="0" y="2288"/>
                    <a:pt x="0" y="2288"/>
                    <a:pt x="0" y="2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40"/>
            <p:cNvSpPr/>
            <p:nvPr/>
          </p:nvSpPr>
          <p:spPr>
            <a:xfrm>
              <a:off x="6120198" y="3382182"/>
              <a:ext cx="142051" cy="260833"/>
            </a:xfrm>
            <a:custGeom>
              <a:rect b="b" l="l" r="r" t="t"/>
              <a:pathLst>
                <a:path extrusionOk="0" h="6950" w="3785">
                  <a:moveTo>
                    <a:pt x="1" y="0"/>
                  </a:moveTo>
                  <a:lnTo>
                    <a:pt x="1" y="0"/>
                  </a:lnTo>
                  <a:cubicBezTo>
                    <a:pt x="1" y="0"/>
                    <a:pt x="3363" y="1655"/>
                    <a:pt x="2535" y="6949"/>
                  </a:cubicBezTo>
                  <a:cubicBezTo>
                    <a:pt x="2535" y="6949"/>
                    <a:pt x="3785" y="6300"/>
                    <a:pt x="3619" y="3768"/>
                  </a:cubicBezTo>
                  <a:cubicBezTo>
                    <a:pt x="3454" y="1236"/>
                    <a:pt x="1089" y="5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40"/>
            <p:cNvSpPr/>
            <p:nvPr/>
          </p:nvSpPr>
          <p:spPr>
            <a:xfrm>
              <a:off x="6214775" y="3540899"/>
              <a:ext cx="275733" cy="102119"/>
            </a:xfrm>
            <a:custGeom>
              <a:rect b="b" l="l" r="r" t="t"/>
              <a:pathLst>
                <a:path extrusionOk="0" h="2721" w="7347">
                  <a:moveTo>
                    <a:pt x="3878" y="0"/>
                  </a:moveTo>
                  <a:cubicBezTo>
                    <a:pt x="3390" y="0"/>
                    <a:pt x="2875" y="94"/>
                    <a:pt x="2350" y="317"/>
                  </a:cubicBezTo>
                  <a:cubicBezTo>
                    <a:pt x="16" y="1313"/>
                    <a:pt x="0" y="2720"/>
                    <a:pt x="0" y="2720"/>
                  </a:cubicBezTo>
                  <a:cubicBezTo>
                    <a:pt x="1782" y="1441"/>
                    <a:pt x="3336" y="1063"/>
                    <a:pt x="4550" y="1063"/>
                  </a:cubicBezTo>
                  <a:cubicBezTo>
                    <a:pt x="6300" y="1063"/>
                    <a:pt x="7344" y="1848"/>
                    <a:pt x="7346" y="1848"/>
                  </a:cubicBezTo>
                  <a:cubicBezTo>
                    <a:pt x="7346" y="1848"/>
                    <a:pt x="7346" y="1848"/>
                    <a:pt x="7346" y="1848"/>
                  </a:cubicBezTo>
                  <a:cubicBezTo>
                    <a:pt x="6930" y="1114"/>
                    <a:pt x="5561" y="0"/>
                    <a:pt x="38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0"/>
            <p:cNvSpPr/>
            <p:nvPr/>
          </p:nvSpPr>
          <p:spPr>
            <a:xfrm>
              <a:off x="5941027" y="3616635"/>
              <a:ext cx="308572" cy="702411"/>
            </a:xfrm>
            <a:custGeom>
              <a:rect b="b" l="l" r="r" t="t"/>
              <a:pathLst>
                <a:path extrusionOk="0" h="18716" w="8222">
                  <a:moveTo>
                    <a:pt x="6591" y="1"/>
                  </a:moveTo>
                  <a:cubicBezTo>
                    <a:pt x="6591" y="1"/>
                    <a:pt x="5645" y="682"/>
                    <a:pt x="5152" y="859"/>
                  </a:cubicBezTo>
                  <a:cubicBezTo>
                    <a:pt x="4658" y="1035"/>
                    <a:pt x="3842" y="2236"/>
                    <a:pt x="3842" y="2236"/>
                  </a:cubicBezTo>
                  <a:lnTo>
                    <a:pt x="3219" y="3183"/>
                  </a:lnTo>
                  <a:lnTo>
                    <a:pt x="2576" y="4661"/>
                  </a:lnTo>
                  <a:lnTo>
                    <a:pt x="1742" y="6554"/>
                  </a:lnTo>
                  <a:lnTo>
                    <a:pt x="1326" y="7692"/>
                  </a:lnTo>
                  <a:lnTo>
                    <a:pt x="720" y="9283"/>
                  </a:lnTo>
                  <a:lnTo>
                    <a:pt x="758" y="10495"/>
                  </a:lnTo>
                  <a:cubicBezTo>
                    <a:pt x="758" y="10495"/>
                    <a:pt x="342" y="12125"/>
                    <a:pt x="342" y="12465"/>
                  </a:cubicBezTo>
                  <a:lnTo>
                    <a:pt x="342" y="13791"/>
                  </a:lnTo>
                  <a:cubicBezTo>
                    <a:pt x="342" y="14169"/>
                    <a:pt x="531" y="14926"/>
                    <a:pt x="265" y="15684"/>
                  </a:cubicBezTo>
                  <a:cubicBezTo>
                    <a:pt x="0" y="16441"/>
                    <a:pt x="454" y="18716"/>
                    <a:pt x="454" y="18716"/>
                  </a:cubicBezTo>
                  <a:lnTo>
                    <a:pt x="2403" y="18716"/>
                  </a:lnTo>
                  <a:cubicBezTo>
                    <a:pt x="2403" y="18716"/>
                    <a:pt x="1742" y="16441"/>
                    <a:pt x="1630" y="16102"/>
                  </a:cubicBezTo>
                  <a:cubicBezTo>
                    <a:pt x="1516" y="15760"/>
                    <a:pt x="1553" y="15002"/>
                    <a:pt x="1630" y="14471"/>
                  </a:cubicBezTo>
                  <a:cubicBezTo>
                    <a:pt x="1706" y="13941"/>
                    <a:pt x="1630" y="13485"/>
                    <a:pt x="1630" y="12652"/>
                  </a:cubicBezTo>
                  <a:lnTo>
                    <a:pt x="1630" y="10947"/>
                  </a:lnTo>
                  <a:cubicBezTo>
                    <a:pt x="1630" y="10115"/>
                    <a:pt x="2425" y="9130"/>
                    <a:pt x="2403" y="8372"/>
                  </a:cubicBezTo>
                  <a:cubicBezTo>
                    <a:pt x="2381" y="7613"/>
                    <a:pt x="2502" y="7121"/>
                    <a:pt x="2652" y="7046"/>
                  </a:cubicBezTo>
                  <a:cubicBezTo>
                    <a:pt x="2803" y="6972"/>
                    <a:pt x="3069" y="6327"/>
                    <a:pt x="3107" y="6024"/>
                  </a:cubicBezTo>
                  <a:cubicBezTo>
                    <a:pt x="3145" y="5720"/>
                    <a:pt x="3296" y="5605"/>
                    <a:pt x="3667" y="5265"/>
                  </a:cubicBezTo>
                  <a:cubicBezTo>
                    <a:pt x="4038" y="4924"/>
                    <a:pt x="3637" y="4243"/>
                    <a:pt x="5000" y="2689"/>
                  </a:cubicBezTo>
                  <a:cubicBezTo>
                    <a:pt x="6366" y="1136"/>
                    <a:pt x="8221" y="858"/>
                    <a:pt x="8221" y="858"/>
                  </a:cubicBezTo>
                  <a:lnTo>
                    <a:pt x="65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40"/>
            <p:cNvSpPr/>
            <p:nvPr/>
          </p:nvSpPr>
          <p:spPr>
            <a:xfrm>
              <a:off x="4740047" y="3587099"/>
              <a:ext cx="366706" cy="269353"/>
            </a:xfrm>
            <a:custGeom>
              <a:rect b="b" l="l" r="r" t="t"/>
              <a:pathLst>
                <a:path extrusionOk="0" h="7177" w="9771">
                  <a:moveTo>
                    <a:pt x="2152" y="0"/>
                  </a:moveTo>
                  <a:cubicBezTo>
                    <a:pt x="571" y="0"/>
                    <a:pt x="1" y="658"/>
                    <a:pt x="1" y="658"/>
                  </a:cubicBezTo>
                  <a:cubicBezTo>
                    <a:pt x="8263" y="1489"/>
                    <a:pt x="9422" y="7176"/>
                    <a:pt x="9422" y="7176"/>
                  </a:cubicBezTo>
                  <a:cubicBezTo>
                    <a:pt x="9770" y="5526"/>
                    <a:pt x="8658" y="1755"/>
                    <a:pt x="4930" y="517"/>
                  </a:cubicBezTo>
                  <a:cubicBezTo>
                    <a:pt x="3774" y="133"/>
                    <a:pt x="2861" y="0"/>
                    <a:pt x="2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0"/>
            <p:cNvSpPr/>
            <p:nvPr/>
          </p:nvSpPr>
          <p:spPr>
            <a:xfrm>
              <a:off x="4753820" y="3604250"/>
              <a:ext cx="294873" cy="361376"/>
            </a:xfrm>
            <a:custGeom>
              <a:rect b="b" l="l" r="r" t="t"/>
              <a:pathLst>
                <a:path extrusionOk="0" h="9629" w="7857">
                  <a:moveTo>
                    <a:pt x="368" y="1"/>
                  </a:moveTo>
                  <a:cubicBezTo>
                    <a:pt x="128" y="1"/>
                    <a:pt x="1" y="31"/>
                    <a:pt x="1" y="31"/>
                  </a:cubicBezTo>
                  <a:cubicBezTo>
                    <a:pt x="7331" y="3925"/>
                    <a:pt x="6255" y="9629"/>
                    <a:pt x="6254" y="9629"/>
                  </a:cubicBezTo>
                  <a:cubicBezTo>
                    <a:pt x="7200" y="8233"/>
                    <a:pt x="7856" y="4698"/>
                    <a:pt x="4873" y="2141"/>
                  </a:cubicBezTo>
                  <a:cubicBezTo>
                    <a:pt x="2664" y="247"/>
                    <a:pt x="1055"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0"/>
            <p:cNvSpPr/>
            <p:nvPr/>
          </p:nvSpPr>
          <p:spPr>
            <a:xfrm>
              <a:off x="4749054" y="3610068"/>
              <a:ext cx="172038" cy="316528"/>
            </a:xfrm>
            <a:custGeom>
              <a:rect b="b" l="l" r="r" t="t"/>
              <a:pathLst>
                <a:path extrusionOk="0" h="8434" w="4584">
                  <a:moveTo>
                    <a:pt x="65" y="0"/>
                  </a:moveTo>
                  <a:cubicBezTo>
                    <a:pt x="23" y="0"/>
                    <a:pt x="1" y="3"/>
                    <a:pt x="1" y="3"/>
                  </a:cubicBezTo>
                  <a:cubicBezTo>
                    <a:pt x="4221" y="4644"/>
                    <a:pt x="2007" y="8426"/>
                    <a:pt x="2001" y="8433"/>
                  </a:cubicBezTo>
                  <a:lnTo>
                    <a:pt x="2001" y="8433"/>
                  </a:lnTo>
                  <a:cubicBezTo>
                    <a:pt x="3032" y="7681"/>
                    <a:pt x="4584" y="4999"/>
                    <a:pt x="3112" y="2415"/>
                  </a:cubicBezTo>
                  <a:cubicBezTo>
                    <a:pt x="1814" y="133"/>
                    <a:pt x="381" y="0"/>
                    <a:pt x="65" y="0"/>
                  </a:cubicBezTo>
                  <a:close/>
                  <a:moveTo>
                    <a:pt x="2001" y="8433"/>
                  </a:moveTo>
                  <a:cubicBezTo>
                    <a:pt x="2001" y="8433"/>
                    <a:pt x="2001" y="8433"/>
                    <a:pt x="2001" y="8433"/>
                  </a:cubicBezTo>
                  <a:cubicBezTo>
                    <a:pt x="2001" y="8433"/>
                    <a:pt x="2001" y="8433"/>
                    <a:pt x="2001" y="8433"/>
                  </a:cubicBezTo>
                  <a:cubicBezTo>
                    <a:pt x="2001" y="8433"/>
                    <a:pt x="2001" y="8433"/>
                    <a:pt x="2001" y="8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40"/>
            <p:cNvSpPr/>
            <p:nvPr/>
          </p:nvSpPr>
          <p:spPr>
            <a:xfrm>
              <a:off x="4496886" y="3276270"/>
              <a:ext cx="305569" cy="349179"/>
            </a:xfrm>
            <a:custGeom>
              <a:rect b="b" l="l" r="r" t="t"/>
              <a:pathLst>
                <a:path extrusionOk="0" h="9304" w="8142">
                  <a:moveTo>
                    <a:pt x="765" y="0"/>
                  </a:moveTo>
                  <a:cubicBezTo>
                    <a:pt x="479" y="0"/>
                    <a:pt x="220" y="29"/>
                    <a:pt x="1" y="82"/>
                  </a:cubicBezTo>
                  <a:cubicBezTo>
                    <a:pt x="1" y="82"/>
                    <a:pt x="5720" y="1073"/>
                    <a:pt x="6797" y="9304"/>
                  </a:cubicBezTo>
                  <a:cubicBezTo>
                    <a:pt x="6797" y="9304"/>
                    <a:pt x="8142" y="8066"/>
                    <a:pt x="6791" y="4375"/>
                  </a:cubicBezTo>
                  <a:cubicBezTo>
                    <a:pt x="5623" y="1178"/>
                    <a:pt x="2614"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40"/>
            <p:cNvSpPr/>
            <p:nvPr/>
          </p:nvSpPr>
          <p:spPr>
            <a:xfrm>
              <a:off x="4390937" y="3354447"/>
              <a:ext cx="381830" cy="257081"/>
            </a:xfrm>
            <a:custGeom>
              <a:rect b="b" l="l" r="r" t="t"/>
              <a:pathLst>
                <a:path extrusionOk="0" h="6850" w="10174">
                  <a:moveTo>
                    <a:pt x="1" y="888"/>
                  </a:moveTo>
                  <a:cubicBezTo>
                    <a:pt x="1" y="888"/>
                    <a:pt x="1" y="888"/>
                    <a:pt x="1" y="888"/>
                  </a:cubicBezTo>
                  <a:cubicBezTo>
                    <a:pt x="1" y="888"/>
                    <a:pt x="1" y="888"/>
                    <a:pt x="1" y="888"/>
                  </a:cubicBezTo>
                  <a:close/>
                  <a:moveTo>
                    <a:pt x="3072" y="0"/>
                  </a:moveTo>
                  <a:cubicBezTo>
                    <a:pt x="1780" y="0"/>
                    <a:pt x="649" y="419"/>
                    <a:pt x="1" y="888"/>
                  </a:cubicBezTo>
                  <a:lnTo>
                    <a:pt x="1" y="888"/>
                  </a:lnTo>
                  <a:cubicBezTo>
                    <a:pt x="4" y="886"/>
                    <a:pt x="379" y="804"/>
                    <a:pt x="1004" y="804"/>
                  </a:cubicBezTo>
                  <a:cubicBezTo>
                    <a:pt x="2816" y="804"/>
                    <a:pt x="6728" y="1495"/>
                    <a:pt x="9782" y="6850"/>
                  </a:cubicBezTo>
                  <a:cubicBezTo>
                    <a:pt x="9782" y="6850"/>
                    <a:pt x="10173" y="4948"/>
                    <a:pt x="7526" y="2042"/>
                  </a:cubicBezTo>
                  <a:cubicBezTo>
                    <a:pt x="6135" y="514"/>
                    <a:pt x="4504" y="0"/>
                    <a:pt x="3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0"/>
            <p:cNvSpPr/>
            <p:nvPr/>
          </p:nvSpPr>
          <p:spPr>
            <a:xfrm>
              <a:off x="4434923" y="3482126"/>
              <a:ext cx="323096" cy="134282"/>
            </a:xfrm>
            <a:custGeom>
              <a:rect b="b" l="l" r="r" t="t"/>
              <a:pathLst>
                <a:path extrusionOk="0" h="3578" w="8609">
                  <a:moveTo>
                    <a:pt x="0" y="1831"/>
                  </a:moveTo>
                  <a:cubicBezTo>
                    <a:pt x="0" y="1831"/>
                    <a:pt x="0" y="1831"/>
                    <a:pt x="0" y="1831"/>
                  </a:cubicBezTo>
                  <a:cubicBezTo>
                    <a:pt x="0" y="1831"/>
                    <a:pt x="0" y="1831"/>
                    <a:pt x="0" y="1831"/>
                  </a:cubicBezTo>
                  <a:close/>
                  <a:moveTo>
                    <a:pt x="3849" y="1"/>
                  </a:moveTo>
                  <a:cubicBezTo>
                    <a:pt x="2049" y="1"/>
                    <a:pt x="522" y="1068"/>
                    <a:pt x="0" y="1831"/>
                  </a:cubicBezTo>
                  <a:lnTo>
                    <a:pt x="0" y="1831"/>
                  </a:lnTo>
                  <a:cubicBezTo>
                    <a:pt x="2" y="1829"/>
                    <a:pt x="1059" y="1166"/>
                    <a:pt x="2769" y="1166"/>
                  </a:cubicBezTo>
                  <a:cubicBezTo>
                    <a:pt x="4265" y="1166"/>
                    <a:pt x="6261" y="1674"/>
                    <a:pt x="8486" y="3577"/>
                  </a:cubicBezTo>
                  <a:cubicBezTo>
                    <a:pt x="8486" y="3577"/>
                    <a:pt x="8608" y="1933"/>
                    <a:pt x="5981" y="539"/>
                  </a:cubicBezTo>
                  <a:cubicBezTo>
                    <a:pt x="5258" y="155"/>
                    <a:pt x="4534" y="1"/>
                    <a:pt x="38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0"/>
            <p:cNvSpPr/>
            <p:nvPr/>
          </p:nvSpPr>
          <p:spPr>
            <a:xfrm>
              <a:off x="4704392" y="3296237"/>
              <a:ext cx="137397" cy="321895"/>
            </a:xfrm>
            <a:custGeom>
              <a:rect b="b" l="l" r="r" t="t"/>
              <a:pathLst>
                <a:path extrusionOk="0" h="8577" w="3661">
                  <a:moveTo>
                    <a:pt x="1" y="1"/>
                  </a:moveTo>
                  <a:cubicBezTo>
                    <a:pt x="1" y="1"/>
                    <a:pt x="3454" y="2708"/>
                    <a:pt x="1227" y="8577"/>
                  </a:cubicBezTo>
                  <a:cubicBezTo>
                    <a:pt x="1227" y="8577"/>
                    <a:pt x="2818" y="8136"/>
                    <a:pt x="3239" y="5192"/>
                  </a:cubicBezTo>
                  <a:cubicBezTo>
                    <a:pt x="3661" y="2249"/>
                    <a:pt x="1233" y="32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0"/>
            <p:cNvSpPr/>
            <p:nvPr/>
          </p:nvSpPr>
          <p:spPr>
            <a:xfrm>
              <a:off x="4749842" y="3532529"/>
              <a:ext cx="323921" cy="114579"/>
            </a:xfrm>
            <a:custGeom>
              <a:rect b="b" l="l" r="r" t="t"/>
              <a:pathLst>
                <a:path extrusionOk="0" h="3053" w="8631">
                  <a:moveTo>
                    <a:pt x="4183" y="0"/>
                  </a:moveTo>
                  <a:cubicBezTo>
                    <a:pt x="3891" y="0"/>
                    <a:pt x="3588" y="29"/>
                    <a:pt x="3275" y="91"/>
                  </a:cubicBezTo>
                  <a:cubicBezTo>
                    <a:pt x="358" y="669"/>
                    <a:pt x="0" y="2278"/>
                    <a:pt x="0" y="2278"/>
                  </a:cubicBezTo>
                  <a:cubicBezTo>
                    <a:pt x="1591" y="1576"/>
                    <a:pt x="2963" y="1323"/>
                    <a:pt x="4115" y="1323"/>
                  </a:cubicBezTo>
                  <a:cubicBezTo>
                    <a:pt x="7122" y="1323"/>
                    <a:pt x="8630" y="3052"/>
                    <a:pt x="8630" y="3052"/>
                  </a:cubicBezTo>
                  <a:cubicBezTo>
                    <a:pt x="8285" y="1968"/>
                    <a:pt x="6613" y="0"/>
                    <a:pt x="4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40"/>
            <p:cNvSpPr/>
            <p:nvPr/>
          </p:nvSpPr>
          <p:spPr>
            <a:xfrm>
              <a:off x="4292569" y="3581244"/>
              <a:ext cx="495734" cy="767263"/>
            </a:xfrm>
            <a:custGeom>
              <a:rect b="b" l="l" r="r" t="t"/>
              <a:pathLst>
                <a:path extrusionOk="0" h="20444" w="13209">
                  <a:moveTo>
                    <a:pt x="11551" y="1"/>
                  </a:moveTo>
                  <a:cubicBezTo>
                    <a:pt x="11551" y="1"/>
                    <a:pt x="10301" y="554"/>
                    <a:pt x="9694" y="638"/>
                  </a:cubicBezTo>
                  <a:cubicBezTo>
                    <a:pt x="9086" y="721"/>
                    <a:pt x="7861" y="1900"/>
                    <a:pt x="7861" y="1900"/>
                  </a:cubicBezTo>
                  <a:lnTo>
                    <a:pt x="6918" y="2836"/>
                  </a:lnTo>
                  <a:lnTo>
                    <a:pt x="5823" y="4374"/>
                  </a:lnTo>
                  <a:lnTo>
                    <a:pt x="4412" y="6344"/>
                  </a:lnTo>
                  <a:lnTo>
                    <a:pt x="3661" y="7546"/>
                  </a:lnTo>
                  <a:lnTo>
                    <a:pt x="2581" y="9224"/>
                  </a:lnTo>
                  <a:lnTo>
                    <a:pt x="2332" y="10623"/>
                  </a:lnTo>
                  <a:cubicBezTo>
                    <a:pt x="2332" y="10623"/>
                    <a:pt x="1460" y="12390"/>
                    <a:pt x="1379" y="12781"/>
                  </a:cubicBezTo>
                  <a:cubicBezTo>
                    <a:pt x="1297" y="13170"/>
                    <a:pt x="1150" y="13865"/>
                    <a:pt x="1059" y="14299"/>
                  </a:cubicBezTo>
                  <a:cubicBezTo>
                    <a:pt x="968" y="14734"/>
                    <a:pt x="1002" y="15649"/>
                    <a:pt x="514" y="16453"/>
                  </a:cubicBezTo>
                  <a:cubicBezTo>
                    <a:pt x="27" y="17258"/>
                    <a:pt x="1" y="19973"/>
                    <a:pt x="1" y="19973"/>
                  </a:cubicBezTo>
                  <a:lnTo>
                    <a:pt x="2232" y="20443"/>
                  </a:lnTo>
                  <a:cubicBezTo>
                    <a:pt x="2232" y="20443"/>
                    <a:pt x="2023" y="17678"/>
                    <a:pt x="1975" y="17259"/>
                  </a:cubicBezTo>
                  <a:cubicBezTo>
                    <a:pt x="1929" y="16843"/>
                    <a:pt x="2154" y="15983"/>
                    <a:pt x="2368" y="15393"/>
                  </a:cubicBezTo>
                  <a:cubicBezTo>
                    <a:pt x="2584" y="14804"/>
                    <a:pt x="2606" y="14263"/>
                    <a:pt x="2806" y="13308"/>
                  </a:cubicBezTo>
                  <a:cubicBezTo>
                    <a:pt x="3007" y="12353"/>
                    <a:pt x="3016" y="12310"/>
                    <a:pt x="3218" y="11355"/>
                  </a:cubicBezTo>
                  <a:cubicBezTo>
                    <a:pt x="3421" y="10399"/>
                    <a:pt x="4567" y="9460"/>
                    <a:pt x="4726" y="8587"/>
                  </a:cubicBezTo>
                  <a:cubicBezTo>
                    <a:pt x="4885" y="7714"/>
                    <a:pt x="5139" y="7180"/>
                    <a:pt x="5331" y="7129"/>
                  </a:cubicBezTo>
                  <a:cubicBezTo>
                    <a:pt x="5523" y="7079"/>
                    <a:pt x="5983" y="6404"/>
                    <a:pt x="6100" y="6066"/>
                  </a:cubicBezTo>
                  <a:cubicBezTo>
                    <a:pt x="6216" y="5727"/>
                    <a:pt x="6418" y="5633"/>
                    <a:pt x="6925" y="5333"/>
                  </a:cubicBezTo>
                  <a:cubicBezTo>
                    <a:pt x="7433" y="5033"/>
                    <a:pt x="7139" y="4154"/>
                    <a:pt x="9076" y="2703"/>
                  </a:cubicBezTo>
                  <a:cubicBezTo>
                    <a:pt x="10720" y="1471"/>
                    <a:pt x="12550" y="1377"/>
                    <a:pt x="13066" y="1377"/>
                  </a:cubicBezTo>
                  <a:cubicBezTo>
                    <a:pt x="13159" y="1377"/>
                    <a:pt x="13209" y="1380"/>
                    <a:pt x="13209" y="1380"/>
                  </a:cubicBezTo>
                  <a:lnTo>
                    <a:pt x="11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40"/>
            <p:cNvSpPr/>
            <p:nvPr/>
          </p:nvSpPr>
          <p:spPr>
            <a:xfrm>
              <a:off x="7006296" y="3661147"/>
              <a:ext cx="269991" cy="145016"/>
            </a:xfrm>
            <a:custGeom>
              <a:rect b="b" l="l" r="r" t="t"/>
              <a:pathLst>
                <a:path extrusionOk="0" h="3864" w="7194">
                  <a:moveTo>
                    <a:pt x="2382" y="0"/>
                  </a:moveTo>
                  <a:cubicBezTo>
                    <a:pt x="466" y="0"/>
                    <a:pt x="0" y="839"/>
                    <a:pt x="0" y="839"/>
                  </a:cubicBezTo>
                  <a:cubicBezTo>
                    <a:pt x="433" y="792"/>
                    <a:pt x="842" y="771"/>
                    <a:pt x="1228" y="771"/>
                  </a:cubicBezTo>
                  <a:cubicBezTo>
                    <a:pt x="5855" y="771"/>
                    <a:pt x="7194" y="3863"/>
                    <a:pt x="7194" y="3863"/>
                  </a:cubicBezTo>
                  <a:cubicBezTo>
                    <a:pt x="7194" y="2713"/>
                    <a:pt x="5926" y="356"/>
                    <a:pt x="3264" y="53"/>
                  </a:cubicBezTo>
                  <a:cubicBezTo>
                    <a:pt x="2941" y="17"/>
                    <a:pt x="2647" y="0"/>
                    <a:pt x="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0"/>
            <p:cNvSpPr/>
            <p:nvPr/>
          </p:nvSpPr>
          <p:spPr>
            <a:xfrm>
              <a:off x="7014515" y="3681789"/>
              <a:ext cx="223379" cy="211857"/>
            </a:xfrm>
            <a:custGeom>
              <a:rect b="b" l="l" r="r" t="t"/>
              <a:pathLst>
                <a:path extrusionOk="0" h="5645" w="5952">
                  <a:moveTo>
                    <a:pt x="779" y="0"/>
                  </a:moveTo>
                  <a:cubicBezTo>
                    <a:pt x="262" y="0"/>
                    <a:pt x="1" y="123"/>
                    <a:pt x="1" y="123"/>
                  </a:cubicBezTo>
                  <a:cubicBezTo>
                    <a:pt x="5435" y="1692"/>
                    <a:pt x="5517" y="5643"/>
                    <a:pt x="5518" y="5645"/>
                  </a:cubicBezTo>
                  <a:cubicBezTo>
                    <a:pt x="5952" y="4581"/>
                    <a:pt x="5895" y="2131"/>
                    <a:pt x="3546" y="846"/>
                  </a:cubicBezTo>
                  <a:cubicBezTo>
                    <a:pt x="2294" y="160"/>
                    <a:pt x="1369" y="0"/>
                    <a:pt x="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0"/>
            <p:cNvSpPr/>
            <p:nvPr/>
          </p:nvSpPr>
          <p:spPr>
            <a:xfrm>
              <a:off x="7012076" y="3688957"/>
              <a:ext cx="140963" cy="201686"/>
            </a:xfrm>
            <a:custGeom>
              <a:rect b="b" l="l" r="r" t="t"/>
              <a:pathLst>
                <a:path extrusionOk="0" h="5374" w="3756">
                  <a:moveTo>
                    <a:pt x="289" y="1"/>
                  </a:moveTo>
                  <a:cubicBezTo>
                    <a:pt x="105" y="1"/>
                    <a:pt x="1" y="34"/>
                    <a:pt x="1" y="34"/>
                  </a:cubicBezTo>
                  <a:cubicBezTo>
                    <a:pt x="3467" y="2540"/>
                    <a:pt x="2517" y="5373"/>
                    <a:pt x="2517" y="5373"/>
                  </a:cubicBezTo>
                  <a:cubicBezTo>
                    <a:pt x="3096" y="4727"/>
                    <a:pt x="3755" y="2722"/>
                    <a:pt x="2412" y="1206"/>
                  </a:cubicBezTo>
                  <a:cubicBezTo>
                    <a:pt x="1489" y="163"/>
                    <a:pt x="694" y="1"/>
                    <a:pt x="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0"/>
            <p:cNvSpPr/>
            <p:nvPr/>
          </p:nvSpPr>
          <p:spPr>
            <a:xfrm>
              <a:off x="6797476" y="3496200"/>
              <a:ext cx="245784" cy="203825"/>
            </a:xfrm>
            <a:custGeom>
              <a:rect b="b" l="l" r="r" t="t"/>
              <a:pathLst>
                <a:path extrusionOk="0" h="5431" w="6549">
                  <a:moveTo>
                    <a:pt x="1256" y="1"/>
                  </a:moveTo>
                  <a:cubicBezTo>
                    <a:pt x="746" y="1"/>
                    <a:pt x="303" y="92"/>
                    <a:pt x="1" y="237"/>
                  </a:cubicBezTo>
                  <a:cubicBezTo>
                    <a:pt x="1" y="237"/>
                    <a:pt x="11" y="236"/>
                    <a:pt x="30" y="236"/>
                  </a:cubicBezTo>
                  <a:cubicBezTo>
                    <a:pt x="393" y="236"/>
                    <a:pt x="4046" y="364"/>
                    <a:pt x="5826" y="5430"/>
                  </a:cubicBezTo>
                  <a:cubicBezTo>
                    <a:pt x="5826" y="5430"/>
                    <a:pt x="6548" y="4418"/>
                    <a:pt x="5131" y="2144"/>
                  </a:cubicBezTo>
                  <a:cubicBezTo>
                    <a:pt x="4127" y="536"/>
                    <a:pt x="2493" y="1"/>
                    <a:pt x="1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0"/>
            <p:cNvSpPr/>
            <p:nvPr/>
          </p:nvSpPr>
          <p:spPr>
            <a:xfrm>
              <a:off x="6742043" y="3550619"/>
              <a:ext cx="276146" cy="139311"/>
            </a:xfrm>
            <a:custGeom>
              <a:rect b="b" l="l" r="r" t="t"/>
              <a:pathLst>
                <a:path extrusionOk="0" h="3712" w="7358">
                  <a:moveTo>
                    <a:pt x="2746" y="1"/>
                  </a:moveTo>
                  <a:cubicBezTo>
                    <a:pt x="1513" y="1"/>
                    <a:pt x="478" y="584"/>
                    <a:pt x="0" y="1108"/>
                  </a:cubicBezTo>
                  <a:cubicBezTo>
                    <a:pt x="0" y="1108"/>
                    <a:pt x="681" y="801"/>
                    <a:pt x="1759" y="801"/>
                  </a:cubicBezTo>
                  <a:cubicBezTo>
                    <a:pt x="3161" y="801"/>
                    <a:pt x="5235" y="1320"/>
                    <a:pt x="7357" y="3711"/>
                  </a:cubicBezTo>
                  <a:cubicBezTo>
                    <a:pt x="7357" y="3711"/>
                    <a:pt x="7351" y="2388"/>
                    <a:pt x="5180" y="822"/>
                  </a:cubicBezTo>
                  <a:cubicBezTo>
                    <a:pt x="4349" y="224"/>
                    <a:pt x="3510" y="1"/>
                    <a:pt x="2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0"/>
            <p:cNvSpPr/>
            <p:nvPr/>
          </p:nvSpPr>
          <p:spPr>
            <a:xfrm>
              <a:off x="6794210" y="3626243"/>
              <a:ext cx="221540" cy="68530"/>
            </a:xfrm>
            <a:custGeom>
              <a:rect b="b" l="l" r="r" t="t"/>
              <a:pathLst>
                <a:path extrusionOk="0" h="1826" w="5903">
                  <a:moveTo>
                    <a:pt x="2938" y="1"/>
                  </a:moveTo>
                  <a:cubicBezTo>
                    <a:pt x="1418" y="1"/>
                    <a:pt x="282" y="1148"/>
                    <a:pt x="0" y="1826"/>
                  </a:cubicBezTo>
                  <a:cubicBezTo>
                    <a:pt x="0" y="1826"/>
                    <a:pt x="964" y="894"/>
                    <a:pt x="2727" y="894"/>
                  </a:cubicBezTo>
                  <a:cubicBezTo>
                    <a:pt x="3598" y="894"/>
                    <a:pt x="4663" y="1121"/>
                    <a:pt x="5903" y="1800"/>
                  </a:cubicBezTo>
                  <a:cubicBezTo>
                    <a:pt x="5903" y="1800"/>
                    <a:pt x="5755" y="686"/>
                    <a:pt x="3807" y="126"/>
                  </a:cubicBezTo>
                  <a:cubicBezTo>
                    <a:pt x="3507" y="39"/>
                    <a:pt x="3216" y="1"/>
                    <a:pt x="2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40"/>
            <p:cNvSpPr/>
            <p:nvPr/>
          </p:nvSpPr>
          <p:spPr>
            <a:xfrm>
              <a:off x="6938140" y="3487192"/>
              <a:ext cx="113341" cy="208179"/>
            </a:xfrm>
            <a:custGeom>
              <a:rect b="b" l="l" r="r" t="t"/>
              <a:pathLst>
                <a:path extrusionOk="0" h="5547" w="3020">
                  <a:moveTo>
                    <a:pt x="1" y="1"/>
                  </a:moveTo>
                  <a:cubicBezTo>
                    <a:pt x="0" y="2"/>
                    <a:pt x="2685" y="1321"/>
                    <a:pt x="2023" y="5547"/>
                  </a:cubicBezTo>
                  <a:cubicBezTo>
                    <a:pt x="2023" y="5547"/>
                    <a:pt x="3020" y="5029"/>
                    <a:pt x="2889" y="3007"/>
                  </a:cubicBezTo>
                  <a:cubicBezTo>
                    <a:pt x="2758" y="986"/>
                    <a:pt x="870" y="4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40"/>
            <p:cNvSpPr/>
            <p:nvPr/>
          </p:nvSpPr>
          <p:spPr>
            <a:xfrm>
              <a:off x="7013652" y="3613933"/>
              <a:ext cx="220001" cy="81440"/>
            </a:xfrm>
            <a:custGeom>
              <a:rect b="b" l="l" r="r" t="t"/>
              <a:pathLst>
                <a:path extrusionOk="0" h="2170" w="5862">
                  <a:moveTo>
                    <a:pt x="3093" y="0"/>
                  </a:moveTo>
                  <a:cubicBezTo>
                    <a:pt x="2704" y="0"/>
                    <a:pt x="2294" y="75"/>
                    <a:pt x="1875" y="253"/>
                  </a:cubicBezTo>
                  <a:cubicBezTo>
                    <a:pt x="12" y="1046"/>
                    <a:pt x="1" y="2170"/>
                    <a:pt x="1" y="2170"/>
                  </a:cubicBezTo>
                  <a:cubicBezTo>
                    <a:pt x="1422" y="1149"/>
                    <a:pt x="2661" y="848"/>
                    <a:pt x="3630" y="848"/>
                  </a:cubicBezTo>
                  <a:cubicBezTo>
                    <a:pt x="5027" y="848"/>
                    <a:pt x="5860" y="1476"/>
                    <a:pt x="5861" y="1476"/>
                  </a:cubicBezTo>
                  <a:cubicBezTo>
                    <a:pt x="5861" y="1476"/>
                    <a:pt x="5861" y="1476"/>
                    <a:pt x="5861" y="1476"/>
                  </a:cubicBezTo>
                  <a:cubicBezTo>
                    <a:pt x="5528" y="889"/>
                    <a:pt x="4435" y="0"/>
                    <a:pt x="3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0"/>
            <p:cNvSpPr/>
            <p:nvPr/>
          </p:nvSpPr>
          <p:spPr>
            <a:xfrm>
              <a:off x="6795224" y="3674320"/>
              <a:ext cx="246159" cy="560511"/>
            </a:xfrm>
            <a:custGeom>
              <a:rect b="b" l="l" r="r" t="t"/>
              <a:pathLst>
                <a:path extrusionOk="0" h="14935" w="6559">
                  <a:moveTo>
                    <a:pt x="5262" y="0"/>
                  </a:moveTo>
                  <a:cubicBezTo>
                    <a:pt x="5262" y="0"/>
                    <a:pt x="4505" y="546"/>
                    <a:pt x="4112" y="686"/>
                  </a:cubicBezTo>
                  <a:cubicBezTo>
                    <a:pt x="3719" y="827"/>
                    <a:pt x="3067" y="1785"/>
                    <a:pt x="3067" y="1785"/>
                  </a:cubicBezTo>
                  <a:lnTo>
                    <a:pt x="2571" y="2540"/>
                  </a:lnTo>
                  <a:lnTo>
                    <a:pt x="2056" y="3719"/>
                  </a:lnTo>
                  <a:lnTo>
                    <a:pt x="1391" y="5231"/>
                  </a:lnTo>
                  <a:lnTo>
                    <a:pt x="1058" y="6139"/>
                  </a:lnTo>
                  <a:lnTo>
                    <a:pt x="574" y="7408"/>
                  </a:lnTo>
                  <a:lnTo>
                    <a:pt x="605" y="8376"/>
                  </a:lnTo>
                  <a:cubicBezTo>
                    <a:pt x="605" y="8376"/>
                    <a:pt x="272" y="9675"/>
                    <a:pt x="272" y="9947"/>
                  </a:cubicBezTo>
                  <a:lnTo>
                    <a:pt x="272" y="11005"/>
                  </a:lnTo>
                  <a:cubicBezTo>
                    <a:pt x="272" y="11308"/>
                    <a:pt x="423" y="11914"/>
                    <a:pt x="212" y="12518"/>
                  </a:cubicBezTo>
                  <a:cubicBezTo>
                    <a:pt x="1" y="13121"/>
                    <a:pt x="363" y="14935"/>
                    <a:pt x="363" y="14935"/>
                  </a:cubicBezTo>
                  <a:lnTo>
                    <a:pt x="1916" y="14935"/>
                  </a:lnTo>
                  <a:cubicBezTo>
                    <a:pt x="1916" y="14935"/>
                    <a:pt x="1391" y="13121"/>
                    <a:pt x="1299" y="12849"/>
                  </a:cubicBezTo>
                  <a:cubicBezTo>
                    <a:pt x="1209" y="12576"/>
                    <a:pt x="1239" y="11972"/>
                    <a:pt x="1299" y="11548"/>
                  </a:cubicBezTo>
                  <a:cubicBezTo>
                    <a:pt x="1360" y="11125"/>
                    <a:pt x="1299" y="10762"/>
                    <a:pt x="1299" y="10096"/>
                  </a:cubicBezTo>
                  <a:lnTo>
                    <a:pt x="1299" y="8735"/>
                  </a:lnTo>
                  <a:cubicBezTo>
                    <a:pt x="1299" y="8070"/>
                    <a:pt x="1935" y="7284"/>
                    <a:pt x="1916" y="6680"/>
                  </a:cubicBezTo>
                  <a:cubicBezTo>
                    <a:pt x="1899" y="6075"/>
                    <a:pt x="1995" y="5682"/>
                    <a:pt x="2114" y="5621"/>
                  </a:cubicBezTo>
                  <a:cubicBezTo>
                    <a:pt x="2235" y="5560"/>
                    <a:pt x="2446" y="5047"/>
                    <a:pt x="2476" y="4804"/>
                  </a:cubicBezTo>
                  <a:cubicBezTo>
                    <a:pt x="2507" y="4563"/>
                    <a:pt x="2628" y="4474"/>
                    <a:pt x="2925" y="4200"/>
                  </a:cubicBezTo>
                  <a:cubicBezTo>
                    <a:pt x="3220" y="3928"/>
                    <a:pt x="2900" y="3384"/>
                    <a:pt x="3988" y="2146"/>
                  </a:cubicBezTo>
                  <a:cubicBezTo>
                    <a:pt x="5079" y="907"/>
                    <a:pt x="6559" y="684"/>
                    <a:pt x="6559" y="684"/>
                  </a:cubicBezTo>
                  <a:lnTo>
                    <a:pt x="52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0"/>
            <p:cNvSpPr/>
            <p:nvPr/>
          </p:nvSpPr>
          <p:spPr>
            <a:xfrm>
              <a:off x="4817772" y="1894956"/>
              <a:ext cx="4864076" cy="683121"/>
            </a:xfrm>
            <a:custGeom>
              <a:rect b="b" l="l" r="r" t="t"/>
              <a:pathLst>
                <a:path extrusionOk="0" h="18202" w="129605">
                  <a:moveTo>
                    <a:pt x="129544" y="1"/>
                  </a:moveTo>
                  <a:lnTo>
                    <a:pt x="1" y="210"/>
                  </a:lnTo>
                  <a:cubicBezTo>
                    <a:pt x="1" y="210"/>
                    <a:pt x="13731" y="5641"/>
                    <a:pt x="17099" y="5641"/>
                  </a:cubicBezTo>
                  <a:cubicBezTo>
                    <a:pt x="17192" y="5641"/>
                    <a:pt x="17277" y="5637"/>
                    <a:pt x="17354" y="5628"/>
                  </a:cubicBezTo>
                  <a:cubicBezTo>
                    <a:pt x="17859" y="5572"/>
                    <a:pt x="18490" y="5549"/>
                    <a:pt x="19187" y="5549"/>
                  </a:cubicBezTo>
                  <a:cubicBezTo>
                    <a:pt x="22430" y="5549"/>
                    <a:pt x="27098" y="6051"/>
                    <a:pt x="27098" y="6051"/>
                  </a:cubicBezTo>
                  <a:lnTo>
                    <a:pt x="36369" y="8391"/>
                  </a:lnTo>
                  <a:cubicBezTo>
                    <a:pt x="36369" y="8391"/>
                    <a:pt x="40066" y="8031"/>
                    <a:pt x="43164" y="8031"/>
                  </a:cubicBezTo>
                  <a:cubicBezTo>
                    <a:pt x="44714" y="8031"/>
                    <a:pt x="46113" y="8121"/>
                    <a:pt x="46827" y="8391"/>
                  </a:cubicBezTo>
                  <a:cubicBezTo>
                    <a:pt x="48966" y="9201"/>
                    <a:pt x="60850" y="12352"/>
                    <a:pt x="63941" y="12397"/>
                  </a:cubicBezTo>
                  <a:cubicBezTo>
                    <a:pt x="64971" y="12412"/>
                    <a:pt x="66001" y="12417"/>
                    <a:pt x="66917" y="12417"/>
                  </a:cubicBezTo>
                  <a:cubicBezTo>
                    <a:pt x="68748" y="12417"/>
                    <a:pt x="70120" y="12397"/>
                    <a:pt x="70120" y="12397"/>
                  </a:cubicBezTo>
                  <a:cubicBezTo>
                    <a:pt x="70120" y="12397"/>
                    <a:pt x="86249" y="18201"/>
                    <a:pt x="90561" y="18201"/>
                  </a:cubicBezTo>
                  <a:cubicBezTo>
                    <a:pt x="90620" y="18201"/>
                    <a:pt x="90676" y="18200"/>
                    <a:pt x="90730" y="18198"/>
                  </a:cubicBezTo>
                  <a:cubicBezTo>
                    <a:pt x="94770" y="18036"/>
                    <a:pt x="106487" y="13279"/>
                    <a:pt x="106487" y="13279"/>
                  </a:cubicBezTo>
                  <a:lnTo>
                    <a:pt x="114373" y="14466"/>
                  </a:lnTo>
                  <a:lnTo>
                    <a:pt x="129604" y="12160"/>
                  </a:lnTo>
                  <a:lnTo>
                    <a:pt x="129544"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0"/>
            <p:cNvSpPr/>
            <p:nvPr/>
          </p:nvSpPr>
          <p:spPr>
            <a:xfrm>
              <a:off x="5105069" y="1899235"/>
              <a:ext cx="4492866" cy="387797"/>
            </a:xfrm>
            <a:custGeom>
              <a:rect b="b" l="l" r="r" t="t"/>
              <a:pathLst>
                <a:path extrusionOk="0" h="10333" w="119714">
                  <a:moveTo>
                    <a:pt x="1" y="0"/>
                  </a:moveTo>
                  <a:lnTo>
                    <a:pt x="14737" y="4695"/>
                  </a:lnTo>
                  <a:lnTo>
                    <a:pt x="37616" y="5733"/>
                  </a:lnTo>
                  <a:lnTo>
                    <a:pt x="57254" y="10333"/>
                  </a:lnTo>
                  <a:lnTo>
                    <a:pt x="83972" y="6606"/>
                  </a:lnTo>
                  <a:lnTo>
                    <a:pt x="103628" y="10333"/>
                  </a:lnTo>
                  <a:lnTo>
                    <a:pt x="119714" y="412"/>
                  </a:lnTo>
                  <a:lnTo>
                    <a:pt x="1"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0"/>
            <p:cNvSpPr/>
            <p:nvPr/>
          </p:nvSpPr>
          <p:spPr>
            <a:xfrm>
              <a:off x="5782835" y="1893493"/>
              <a:ext cx="4309795" cy="441691"/>
            </a:xfrm>
            <a:custGeom>
              <a:rect b="b" l="l" r="r" t="t"/>
              <a:pathLst>
                <a:path extrusionOk="0" h="11769" w="114836">
                  <a:moveTo>
                    <a:pt x="114835" y="1"/>
                  </a:moveTo>
                  <a:lnTo>
                    <a:pt x="0" y="219"/>
                  </a:lnTo>
                  <a:lnTo>
                    <a:pt x="10936" y="3012"/>
                  </a:lnTo>
                  <a:lnTo>
                    <a:pt x="18393" y="3859"/>
                  </a:lnTo>
                  <a:lnTo>
                    <a:pt x="28833" y="6231"/>
                  </a:lnTo>
                  <a:lnTo>
                    <a:pt x="35543" y="4876"/>
                  </a:lnTo>
                  <a:lnTo>
                    <a:pt x="49463" y="9112"/>
                  </a:lnTo>
                  <a:lnTo>
                    <a:pt x="55928" y="9112"/>
                  </a:lnTo>
                  <a:lnTo>
                    <a:pt x="63631" y="11768"/>
                  </a:lnTo>
                  <a:lnTo>
                    <a:pt x="77303" y="5995"/>
                  </a:lnTo>
                  <a:lnTo>
                    <a:pt x="82273" y="6910"/>
                  </a:lnTo>
                  <a:lnTo>
                    <a:pt x="90477" y="8773"/>
                  </a:lnTo>
                  <a:lnTo>
                    <a:pt x="110113" y="3180"/>
                  </a:lnTo>
                  <a:lnTo>
                    <a:pt x="11483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40"/>
            <p:cNvSpPr/>
            <p:nvPr/>
          </p:nvSpPr>
          <p:spPr>
            <a:xfrm>
              <a:off x="1269289" y="3868016"/>
              <a:ext cx="8356430" cy="513598"/>
            </a:xfrm>
            <a:custGeom>
              <a:rect b="b" l="l" r="r" t="t"/>
              <a:pathLst>
                <a:path extrusionOk="0" h="13685" w="222660">
                  <a:moveTo>
                    <a:pt x="31522" y="1"/>
                  </a:moveTo>
                  <a:cubicBezTo>
                    <a:pt x="30333" y="1"/>
                    <a:pt x="29143" y="164"/>
                    <a:pt x="27987" y="492"/>
                  </a:cubicBezTo>
                  <a:lnTo>
                    <a:pt x="14627" y="4281"/>
                  </a:lnTo>
                  <a:lnTo>
                    <a:pt x="0" y="7122"/>
                  </a:lnTo>
                  <a:lnTo>
                    <a:pt x="3177" y="13684"/>
                  </a:lnTo>
                  <a:lnTo>
                    <a:pt x="222660" y="13633"/>
                  </a:lnTo>
                  <a:lnTo>
                    <a:pt x="222660" y="10382"/>
                  </a:lnTo>
                  <a:lnTo>
                    <a:pt x="202462" y="2681"/>
                  </a:lnTo>
                  <a:lnTo>
                    <a:pt x="185302" y="7902"/>
                  </a:lnTo>
                  <a:lnTo>
                    <a:pt x="172337" y="7672"/>
                  </a:lnTo>
                  <a:lnTo>
                    <a:pt x="147315" y="8767"/>
                  </a:lnTo>
                  <a:lnTo>
                    <a:pt x="113035" y="6363"/>
                  </a:lnTo>
                  <a:lnTo>
                    <a:pt x="93029" y="8887"/>
                  </a:lnTo>
                  <a:lnTo>
                    <a:pt x="79626" y="9911"/>
                  </a:lnTo>
                  <a:lnTo>
                    <a:pt x="69252" y="8727"/>
                  </a:lnTo>
                  <a:lnTo>
                    <a:pt x="48005" y="4674"/>
                  </a:lnTo>
                  <a:lnTo>
                    <a:pt x="35508" y="630"/>
                  </a:lnTo>
                  <a:cubicBezTo>
                    <a:pt x="34214" y="210"/>
                    <a:pt x="32868" y="1"/>
                    <a:pt x="31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40"/>
            <p:cNvSpPr/>
            <p:nvPr/>
          </p:nvSpPr>
          <p:spPr>
            <a:xfrm>
              <a:off x="1008789" y="1525092"/>
              <a:ext cx="3359010" cy="391063"/>
            </a:xfrm>
            <a:custGeom>
              <a:rect b="b" l="l" r="r" t="t"/>
              <a:pathLst>
                <a:path extrusionOk="0" h="10420" w="89502">
                  <a:moveTo>
                    <a:pt x="22526" y="1"/>
                  </a:moveTo>
                  <a:lnTo>
                    <a:pt x="1" y="8332"/>
                  </a:lnTo>
                  <a:lnTo>
                    <a:pt x="1650" y="10419"/>
                  </a:lnTo>
                  <a:lnTo>
                    <a:pt x="89502" y="10063"/>
                  </a:lnTo>
                  <a:lnTo>
                    <a:pt x="67093" y="6939"/>
                  </a:lnTo>
                  <a:lnTo>
                    <a:pt x="44373" y="997"/>
                  </a:lnTo>
                  <a:lnTo>
                    <a:pt x="32881" y="3515"/>
                  </a:lnTo>
                  <a:lnTo>
                    <a:pt x="2252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0"/>
            <p:cNvSpPr/>
            <p:nvPr/>
          </p:nvSpPr>
          <p:spPr>
            <a:xfrm>
              <a:off x="3504501" y="634716"/>
              <a:ext cx="486877" cy="1095163"/>
            </a:xfrm>
            <a:custGeom>
              <a:rect b="b" l="l" r="r" t="t"/>
              <a:pathLst>
                <a:path extrusionOk="0" h="29181" w="12973">
                  <a:moveTo>
                    <a:pt x="1661" y="0"/>
                  </a:moveTo>
                  <a:lnTo>
                    <a:pt x="1543" y="2065"/>
                  </a:lnTo>
                  <a:lnTo>
                    <a:pt x="1327" y="5838"/>
                  </a:lnTo>
                  <a:lnTo>
                    <a:pt x="962" y="12301"/>
                  </a:lnTo>
                  <a:lnTo>
                    <a:pt x="760" y="15821"/>
                  </a:lnTo>
                  <a:lnTo>
                    <a:pt x="355" y="22947"/>
                  </a:lnTo>
                  <a:lnTo>
                    <a:pt x="0" y="29180"/>
                  </a:lnTo>
                  <a:lnTo>
                    <a:pt x="12973" y="28847"/>
                  </a:lnTo>
                  <a:lnTo>
                    <a:pt x="12794" y="25746"/>
                  </a:lnTo>
                  <a:lnTo>
                    <a:pt x="12392" y="18788"/>
                  </a:lnTo>
                  <a:lnTo>
                    <a:pt x="12166" y="14823"/>
                  </a:lnTo>
                  <a:lnTo>
                    <a:pt x="11801" y="8508"/>
                  </a:lnTo>
                  <a:lnTo>
                    <a:pt x="11562" y="4320"/>
                  </a:lnTo>
                  <a:lnTo>
                    <a:pt x="1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0"/>
            <p:cNvSpPr/>
            <p:nvPr/>
          </p:nvSpPr>
          <p:spPr>
            <a:xfrm>
              <a:off x="3599228" y="512104"/>
              <a:ext cx="292959" cy="122648"/>
            </a:xfrm>
            <a:custGeom>
              <a:rect b="b" l="l" r="r" t="t"/>
              <a:pathLst>
                <a:path extrusionOk="0" h="3268" w="7806">
                  <a:moveTo>
                    <a:pt x="1" y="0"/>
                  </a:moveTo>
                  <a:lnTo>
                    <a:pt x="1" y="3267"/>
                  </a:lnTo>
                  <a:lnTo>
                    <a:pt x="7806" y="3267"/>
                  </a:lnTo>
                  <a:lnTo>
                    <a:pt x="78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0"/>
            <p:cNvSpPr/>
            <p:nvPr/>
          </p:nvSpPr>
          <p:spPr>
            <a:xfrm>
              <a:off x="3721578" y="539839"/>
              <a:ext cx="53293" cy="94913"/>
            </a:xfrm>
            <a:custGeom>
              <a:rect b="b" l="l" r="r" t="t"/>
              <a:pathLst>
                <a:path extrusionOk="0" h="2529" w="1420">
                  <a:moveTo>
                    <a:pt x="710" y="0"/>
                  </a:moveTo>
                  <a:cubicBezTo>
                    <a:pt x="320" y="0"/>
                    <a:pt x="1" y="318"/>
                    <a:pt x="1" y="711"/>
                  </a:cubicBezTo>
                  <a:lnTo>
                    <a:pt x="1" y="2528"/>
                  </a:lnTo>
                  <a:lnTo>
                    <a:pt x="1420" y="2528"/>
                  </a:lnTo>
                  <a:lnTo>
                    <a:pt x="1420" y="711"/>
                  </a:lnTo>
                  <a:cubicBezTo>
                    <a:pt x="1420" y="319"/>
                    <a:pt x="1102" y="0"/>
                    <a:pt x="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40"/>
            <p:cNvSpPr/>
            <p:nvPr/>
          </p:nvSpPr>
          <p:spPr>
            <a:xfrm>
              <a:off x="3560121" y="578983"/>
              <a:ext cx="374549" cy="55770"/>
            </a:xfrm>
            <a:custGeom>
              <a:rect b="b" l="l" r="r" t="t"/>
              <a:pathLst>
                <a:path extrusionOk="0" h="1486" w="9980">
                  <a:moveTo>
                    <a:pt x="1" y="1"/>
                  </a:moveTo>
                  <a:lnTo>
                    <a:pt x="1" y="183"/>
                  </a:lnTo>
                  <a:lnTo>
                    <a:pt x="200" y="183"/>
                  </a:lnTo>
                  <a:lnTo>
                    <a:pt x="200" y="1485"/>
                  </a:lnTo>
                  <a:lnTo>
                    <a:pt x="388" y="1485"/>
                  </a:lnTo>
                  <a:lnTo>
                    <a:pt x="388" y="183"/>
                  </a:lnTo>
                  <a:lnTo>
                    <a:pt x="922" y="183"/>
                  </a:lnTo>
                  <a:lnTo>
                    <a:pt x="922" y="1485"/>
                  </a:lnTo>
                  <a:lnTo>
                    <a:pt x="1111" y="1485"/>
                  </a:lnTo>
                  <a:lnTo>
                    <a:pt x="1111" y="183"/>
                  </a:lnTo>
                  <a:lnTo>
                    <a:pt x="1647" y="183"/>
                  </a:lnTo>
                  <a:lnTo>
                    <a:pt x="1647" y="1485"/>
                  </a:lnTo>
                  <a:lnTo>
                    <a:pt x="1835" y="1485"/>
                  </a:lnTo>
                  <a:lnTo>
                    <a:pt x="1835" y="183"/>
                  </a:lnTo>
                  <a:lnTo>
                    <a:pt x="2370" y="183"/>
                  </a:lnTo>
                  <a:lnTo>
                    <a:pt x="2370" y="1485"/>
                  </a:lnTo>
                  <a:lnTo>
                    <a:pt x="2558" y="1485"/>
                  </a:lnTo>
                  <a:lnTo>
                    <a:pt x="2558" y="183"/>
                  </a:lnTo>
                  <a:lnTo>
                    <a:pt x="3093" y="183"/>
                  </a:lnTo>
                  <a:lnTo>
                    <a:pt x="3093" y="1485"/>
                  </a:lnTo>
                  <a:lnTo>
                    <a:pt x="3281" y="1485"/>
                  </a:lnTo>
                  <a:lnTo>
                    <a:pt x="3281" y="183"/>
                  </a:lnTo>
                  <a:lnTo>
                    <a:pt x="3817" y="183"/>
                  </a:lnTo>
                  <a:lnTo>
                    <a:pt x="3817" y="1485"/>
                  </a:lnTo>
                  <a:lnTo>
                    <a:pt x="4004" y="1485"/>
                  </a:lnTo>
                  <a:lnTo>
                    <a:pt x="4004" y="183"/>
                  </a:lnTo>
                  <a:lnTo>
                    <a:pt x="4542" y="183"/>
                  </a:lnTo>
                  <a:lnTo>
                    <a:pt x="4542" y="1485"/>
                  </a:lnTo>
                  <a:lnTo>
                    <a:pt x="4728" y="1485"/>
                  </a:lnTo>
                  <a:lnTo>
                    <a:pt x="4728" y="183"/>
                  </a:lnTo>
                  <a:lnTo>
                    <a:pt x="5263" y="183"/>
                  </a:lnTo>
                  <a:lnTo>
                    <a:pt x="5263" y="1485"/>
                  </a:lnTo>
                  <a:lnTo>
                    <a:pt x="5451" y="1485"/>
                  </a:lnTo>
                  <a:lnTo>
                    <a:pt x="5451" y="183"/>
                  </a:lnTo>
                  <a:lnTo>
                    <a:pt x="5987" y="183"/>
                  </a:lnTo>
                  <a:lnTo>
                    <a:pt x="5987" y="1485"/>
                  </a:lnTo>
                  <a:lnTo>
                    <a:pt x="6174" y="1485"/>
                  </a:lnTo>
                  <a:lnTo>
                    <a:pt x="6174" y="183"/>
                  </a:lnTo>
                  <a:lnTo>
                    <a:pt x="6711" y="183"/>
                  </a:lnTo>
                  <a:lnTo>
                    <a:pt x="6711" y="1485"/>
                  </a:lnTo>
                  <a:lnTo>
                    <a:pt x="6899" y="1485"/>
                  </a:lnTo>
                  <a:lnTo>
                    <a:pt x="6899" y="183"/>
                  </a:lnTo>
                  <a:lnTo>
                    <a:pt x="7433" y="183"/>
                  </a:lnTo>
                  <a:lnTo>
                    <a:pt x="7433" y="1485"/>
                  </a:lnTo>
                  <a:lnTo>
                    <a:pt x="7621" y="1485"/>
                  </a:lnTo>
                  <a:lnTo>
                    <a:pt x="7621" y="183"/>
                  </a:lnTo>
                  <a:lnTo>
                    <a:pt x="8158" y="183"/>
                  </a:lnTo>
                  <a:lnTo>
                    <a:pt x="8158" y="1485"/>
                  </a:lnTo>
                  <a:lnTo>
                    <a:pt x="8344" y="1485"/>
                  </a:lnTo>
                  <a:lnTo>
                    <a:pt x="8344" y="183"/>
                  </a:lnTo>
                  <a:lnTo>
                    <a:pt x="8880" y="183"/>
                  </a:lnTo>
                  <a:lnTo>
                    <a:pt x="8880" y="1485"/>
                  </a:lnTo>
                  <a:lnTo>
                    <a:pt x="9069" y="1485"/>
                  </a:lnTo>
                  <a:lnTo>
                    <a:pt x="9069" y="183"/>
                  </a:lnTo>
                  <a:lnTo>
                    <a:pt x="9603" y="183"/>
                  </a:lnTo>
                  <a:lnTo>
                    <a:pt x="9603" y="1485"/>
                  </a:lnTo>
                  <a:lnTo>
                    <a:pt x="9791" y="1485"/>
                  </a:lnTo>
                  <a:lnTo>
                    <a:pt x="9791" y="183"/>
                  </a:lnTo>
                  <a:lnTo>
                    <a:pt x="9980" y="183"/>
                  </a:lnTo>
                  <a:lnTo>
                    <a:pt x="99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40"/>
            <p:cNvSpPr/>
            <p:nvPr/>
          </p:nvSpPr>
          <p:spPr>
            <a:xfrm>
              <a:off x="3594274" y="334922"/>
              <a:ext cx="307333" cy="196920"/>
            </a:xfrm>
            <a:custGeom>
              <a:rect b="b" l="l" r="r" t="t"/>
              <a:pathLst>
                <a:path extrusionOk="0" h="5247" w="8189">
                  <a:moveTo>
                    <a:pt x="3818" y="0"/>
                  </a:moveTo>
                  <a:lnTo>
                    <a:pt x="3818" y="1166"/>
                  </a:lnTo>
                  <a:cubicBezTo>
                    <a:pt x="1686" y="1309"/>
                    <a:pt x="1" y="3078"/>
                    <a:pt x="1" y="5247"/>
                  </a:cubicBezTo>
                  <a:lnTo>
                    <a:pt x="8188" y="5247"/>
                  </a:lnTo>
                  <a:cubicBezTo>
                    <a:pt x="8188" y="3072"/>
                    <a:pt x="6493" y="1301"/>
                    <a:pt x="4353" y="1166"/>
                  </a:cubicBezTo>
                  <a:lnTo>
                    <a:pt x="43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40"/>
            <p:cNvSpPr/>
            <p:nvPr/>
          </p:nvSpPr>
          <p:spPr>
            <a:xfrm>
              <a:off x="3594274" y="334922"/>
              <a:ext cx="169185" cy="196920"/>
            </a:xfrm>
            <a:custGeom>
              <a:rect b="b" l="l" r="r" t="t"/>
              <a:pathLst>
                <a:path extrusionOk="0" h="5247" w="4508">
                  <a:moveTo>
                    <a:pt x="3818" y="0"/>
                  </a:moveTo>
                  <a:lnTo>
                    <a:pt x="3818" y="1166"/>
                  </a:lnTo>
                  <a:cubicBezTo>
                    <a:pt x="1686" y="1309"/>
                    <a:pt x="1" y="3078"/>
                    <a:pt x="1" y="5247"/>
                  </a:cubicBezTo>
                  <a:lnTo>
                    <a:pt x="2125" y="5247"/>
                  </a:lnTo>
                  <a:cubicBezTo>
                    <a:pt x="2125" y="3500"/>
                    <a:pt x="3087" y="1982"/>
                    <a:pt x="4508" y="1182"/>
                  </a:cubicBezTo>
                  <a:cubicBezTo>
                    <a:pt x="4457" y="1178"/>
                    <a:pt x="4406" y="1167"/>
                    <a:pt x="4353" y="1166"/>
                  </a:cubicBezTo>
                  <a:lnTo>
                    <a:pt x="43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0"/>
            <p:cNvSpPr/>
            <p:nvPr/>
          </p:nvSpPr>
          <p:spPr>
            <a:xfrm>
              <a:off x="3562373" y="634716"/>
              <a:ext cx="376088" cy="162130"/>
            </a:xfrm>
            <a:custGeom>
              <a:rect b="b" l="l" r="r" t="t"/>
              <a:pathLst>
                <a:path extrusionOk="0" h="4320" w="10021">
                  <a:moveTo>
                    <a:pt x="119" y="0"/>
                  </a:moveTo>
                  <a:lnTo>
                    <a:pt x="1" y="2065"/>
                  </a:lnTo>
                  <a:lnTo>
                    <a:pt x="10020" y="4320"/>
                  </a:lnTo>
                  <a:lnTo>
                    <a:pt x="97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0"/>
            <p:cNvSpPr/>
            <p:nvPr/>
          </p:nvSpPr>
          <p:spPr>
            <a:xfrm>
              <a:off x="3540568" y="853782"/>
              <a:ext cx="420561" cy="337245"/>
            </a:xfrm>
            <a:custGeom>
              <a:rect b="b" l="l" r="r" t="t"/>
              <a:pathLst>
                <a:path extrusionOk="0" h="8986" w="11206">
                  <a:moveTo>
                    <a:pt x="366" y="1"/>
                  </a:moveTo>
                  <a:lnTo>
                    <a:pt x="1" y="6464"/>
                  </a:lnTo>
                  <a:lnTo>
                    <a:pt x="11205" y="8986"/>
                  </a:lnTo>
                  <a:lnTo>
                    <a:pt x="10840" y="2671"/>
                  </a:lnTo>
                  <a:lnTo>
                    <a:pt x="36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0"/>
            <p:cNvSpPr/>
            <p:nvPr/>
          </p:nvSpPr>
          <p:spPr>
            <a:xfrm>
              <a:off x="3517824" y="1228450"/>
              <a:ext cx="466836" cy="372523"/>
            </a:xfrm>
            <a:custGeom>
              <a:rect b="b" l="l" r="r" t="t"/>
              <a:pathLst>
                <a:path extrusionOk="0" h="9926" w="12439">
                  <a:moveTo>
                    <a:pt x="405" y="1"/>
                  </a:moveTo>
                  <a:lnTo>
                    <a:pt x="0" y="7127"/>
                  </a:lnTo>
                  <a:lnTo>
                    <a:pt x="12439" y="9926"/>
                  </a:lnTo>
                  <a:lnTo>
                    <a:pt x="12037" y="2968"/>
                  </a:lnTo>
                  <a:lnTo>
                    <a:pt x="40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0"/>
            <p:cNvSpPr/>
            <p:nvPr/>
          </p:nvSpPr>
          <p:spPr>
            <a:xfrm>
              <a:off x="3504538" y="634716"/>
              <a:ext cx="387722" cy="1095163"/>
            </a:xfrm>
            <a:custGeom>
              <a:rect b="b" l="l" r="r" t="t"/>
              <a:pathLst>
                <a:path extrusionOk="0" h="29181" w="10331">
                  <a:moveTo>
                    <a:pt x="1660" y="0"/>
                  </a:moveTo>
                  <a:lnTo>
                    <a:pt x="0" y="29180"/>
                  </a:lnTo>
                  <a:lnTo>
                    <a:pt x="0" y="29180"/>
                  </a:lnTo>
                  <a:lnTo>
                    <a:pt x="10330" y="28847"/>
                  </a:lnTo>
                  <a:lnTo>
                    <a:pt x="33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40"/>
            <p:cNvSpPr/>
            <p:nvPr/>
          </p:nvSpPr>
          <p:spPr>
            <a:xfrm>
              <a:off x="3504501" y="2395652"/>
              <a:ext cx="486877" cy="1095238"/>
            </a:xfrm>
            <a:custGeom>
              <a:rect b="b" l="l" r="r" t="t"/>
              <a:pathLst>
                <a:path extrusionOk="0" h="29183" w="12973">
                  <a:moveTo>
                    <a:pt x="0" y="1"/>
                  </a:moveTo>
                  <a:lnTo>
                    <a:pt x="355" y="6235"/>
                  </a:lnTo>
                  <a:lnTo>
                    <a:pt x="760" y="13360"/>
                  </a:lnTo>
                  <a:lnTo>
                    <a:pt x="962" y="16882"/>
                  </a:lnTo>
                  <a:lnTo>
                    <a:pt x="1327" y="23345"/>
                  </a:lnTo>
                  <a:lnTo>
                    <a:pt x="1543" y="27116"/>
                  </a:lnTo>
                  <a:lnTo>
                    <a:pt x="1661" y="29182"/>
                  </a:lnTo>
                  <a:lnTo>
                    <a:pt x="11311" y="29182"/>
                  </a:lnTo>
                  <a:lnTo>
                    <a:pt x="11562" y="24863"/>
                  </a:lnTo>
                  <a:lnTo>
                    <a:pt x="11801" y="20674"/>
                  </a:lnTo>
                  <a:lnTo>
                    <a:pt x="12166" y="14360"/>
                  </a:lnTo>
                  <a:lnTo>
                    <a:pt x="12392" y="10394"/>
                  </a:lnTo>
                  <a:lnTo>
                    <a:pt x="12794" y="3435"/>
                  </a:lnTo>
                  <a:lnTo>
                    <a:pt x="12973" y="335"/>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0"/>
            <p:cNvSpPr/>
            <p:nvPr/>
          </p:nvSpPr>
          <p:spPr>
            <a:xfrm>
              <a:off x="3599228" y="3490870"/>
              <a:ext cx="292959" cy="122648"/>
            </a:xfrm>
            <a:custGeom>
              <a:rect b="b" l="l" r="r" t="t"/>
              <a:pathLst>
                <a:path extrusionOk="0" h="3268" w="7806">
                  <a:moveTo>
                    <a:pt x="1" y="0"/>
                  </a:moveTo>
                  <a:lnTo>
                    <a:pt x="1" y="3267"/>
                  </a:lnTo>
                  <a:lnTo>
                    <a:pt x="7806" y="3267"/>
                  </a:lnTo>
                  <a:lnTo>
                    <a:pt x="780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0"/>
            <p:cNvSpPr/>
            <p:nvPr/>
          </p:nvSpPr>
          <p:spPr>
            <a:xfrm>
              <a:off x="3504538" y="2395727"/>
              <a:ext cx="486839" cy="1095163"/>
            </a:xfrm>
            <a:custGeom>
              <a:rect b="b" l="l" r="r" t="t"/>
              <a:pathLst>
                <a:path extrusionOk="0" h="29181" w="12972">
                  <a:moveTo>
                    <a:pt x="0" y="0"/>
                  </a:moveTo>
                  <a:lnTo>
                    <a:pt x="1660" y="29180"/>
                  </a:lnTo>
                  <a:lnTo>
                    <a:pt x="11310" y="29180"/>
                  </a:lnTo>
                  <a:lnTo>
                    <a:pt x="12972" y="33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40"/>
            <p:cNvSpPr/>
            <p:nvPr/>
          </p:nvSpPr>
          <p:spPr>
            <a:xfrm>
              <a:off x="3721578" y="3490870"/>
              <a:ext cx="53293" cy="94876"/>
            </a:xfrm>
            <a:custGeom>
              <a:rect b="b" l="l" r="r" t="t"/>
              <a:pathLst>
                <a:path extrusionOk="0" h="2528" w="1420">
                  <a:moveTo>
                    <a:pt x="1" y="0"/>
                  </a:moveTo>
                  <a:lnTo>
                    <a:pt x="1" y="1818"/>
                  </a:lnTo>
                  <a:cubicBezTo>
                    <a:pt x="1" y="2211"/>
                    <a:pt x="320" y="2528"/>
                    <a:pt x="710" y="2528"/>
                  </a:cubicBezTo>
                  <a:cubicBezTo>
                    <a:pt x="1102" y="2528"/>
                    <a:pt x="1420" y="2209"/>
                    <a:pt x="1420" y="1818"/>
                  </a:cubicBezTo>
                  <a:lnTo>
                    <a:pt x="142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40"/>
            <p:cNvSpPr/>
            <p:nvPr/>
          </p:nvSpPr>
          <p:spPr>
            <a:xfrm>
              <a:off x="3560121" y="3490870"/>
              <a:ext cx="374549" cy="55732"/>
            </a:xfrm>
            <a:custGeom>
              <a:rect b="b" l="l" r="r" t="t"/>
              <a:pathLst>
                <a:path extrusionOk="0" h="1485" w="9980">
                  <a:moveTo>
                    <a:pt x="200" y="0"/>
                  </a:moveTo>
                  <a:lnTo>
                    <a:pt x="200" y="1301"/>
                  </a:lnTo>
                  <a:lnTo>
                    <a:pt x="1" y="1301"/>
                  </a:lnTo>
                  <a:lnTo>
                    <a:pt x="1" y="1485"/>
                  </a:lnTo>
                  <a:lnTo>
                    <a:pt x="9980" y="1485"/>
                  </a:lnTo>
                  <a:lnTo>
                    <a:pt x="9980" y="1301"/>
                  </a:lnTo>
                  <a:lnTo>
                    <a:pt x="9791" y="1301"/>
                  </a:lnTo>
                  <a:lnTo>
                    <a:pt x="9791" y="0"/>
                  </a:lnTo>
                  <a:lnTo>
                    <a:pt x="9603" y="0"/>
                  </a:lnTo>
                  <a:lnTo>
                    <a:pt x="9603" y="1301"/>
                  </a:lnTo>
                  <a:lnTo>
                    <a:pt x="9069" y="1301"/>
                  </a:lnTo>
                  <a:lnTo>
                    <a:pt x="9069" y="0"/>
                  </a:lnTo>
                  <a:lnTo>
                    <a:pt x="8880" y="0"/>
                  </a:lnTo>
                  <a:lnTo>
                    <a:pt x="8880" y="1301"/>
                  </a:lnTo>
                  <a:lnTo>
                    <a:pt x="8344" y="1301"/>
                  </a:lnTo>
                  <a:lnTo>
                    <a:pt x="8344" y="0"/>
                  </a:lnTo>
                  <a:lnTo>
                    <a:pt x="8158" y="0"/>
                  </a:lnTo>
                  <a:lnTo>
                    <a:pt x="8158" y="1301"/>
                  </a:lnTo>
                  <a:lnTo>
                    <a:pt x="7621" y="1301"/>
                  </a:lnTo>
                  <a:lnTo>
                    <a:pt x="7621" y="0"/>
                  </a:lnTo>
                  <a:lnTo>
                    <a:pt x="7433" y="0"/>
                  </a:lnTo>
                  <a:lnTo>
                    <a:pt x="7433" y="1301"/>
                  </a:lnTo>
                  <a:lnTo>
                    <a:pt x="6899" y="1301"/>
                  </a:lnTo>
                  <a:lnTo>
                    <a:pt x="6899" y="0"/>
                  </a:lnTo>
                  <a:lnTo>
                    <a:pt x="6711" y="0"/>
                  </a:lnTo>
                  <a:lnTo>
                    <a:pt x="6711" y="1301"/>
                  </a:lnTo>
                  <a:lnTo>
                    <a:pt x="6174" y="1301"/>
                  </a:lnTo>
                  <a:lnTo>
                    <a:pt x="6174" y="0"/>
                  </a:lnTo>
                  <a:lnTo>
                    <a:pt x="5987" y="0"/>
                  </a:lnTo>
                  <a:lnTo>
                    <a:pt x="5987" y="1301"/>
                  </a:lnTo>
                  <a:lnTo>
                    <a:pt x="5451" y="1301"/>
                  </a:lnTo>
                  <a:lnTo>
                    <a:pt x="5451" y="0"/>
                  </a:lnTo>
                  <a:lnTo>
                    <a:pt x="5263" y="0"/>
                  </a:lnTo>
                  <a:lnTo>
                    <a:pt x="5263" y="1301"/>
                  </a:lnTo>
                  <a:lnTo>
                    <a:pt x="4728" y="1301"/>
                  </a:lnTo>
                  <a:lnTo>
                    <a:pt x="4728" y="0"/>
                  </a:lnTo>
                  <a:lnTo>
                    <a:pt x="4542" y="0"/>
                  </a:lnTo>
                  <a:lnTo>
                    <a:pt x="4542" y="1301"/>
                  </a:lnTo>
                  <a:lnTo>
                    <a:pt x="4004" y="1301"/>
                  </a:lnTo>
                  <a:lnTo>
                    <a:pt x="4004" y="0"/>
                  </a:lnTo>
                  <a:lnTo>
                    <a:pt x="3817" y="0"/>
                  </a:lnTo>
                  <a:lnTo>
                    <a:pt x="3817" y="1301"/>
                  </a:lnTo>
                  <a:lnTo>
                    <a:pt x="3281" y="1301"/>
                  </a:lnTo>
                  <a:lnTo>
                    <a:pt x="3281" y="0"/>
                  </a:lnTo>
                  <a:lnTo>
                    <a:pt x="3093" y="0"/>
                  </a:lnTo>
                  <a:lnTo>
                    <a:pt x="3093" y="1301"/>
                  </a:lnTo>
                  <a:lnTo>
                    <a:pt x="2558" y="1301"/>
                  </a:lnTo>
                  <a:lnTo>
                    <a:pt x="2558" y="0"/>
                  </a:lnTo>
                  <a:lnTo>
                    <a:pt x="2370" y="0"/>
                  </a:lnTo>
                  <a:lnTo>
                    <a:pt x="2370" y="1301"/>
                  </a:lnTo>
                  <a:lnTo>
                    <a:pt x="1835" y="1301"/>
                  </a:lnTo>
                  <a:lnTo>
                    <a:pt x="1835" y="0"/>
                  </a:lnTo>
                  <a:lnTo>
                    <a:pt x="1647" y="0"/>
                  </a:lnTo>
                  <a:lnTo>
                    <a:pt x="1647" y="1301"/>
                  </a:lnTo>
                  <a:lnTo>
                    <a:pt x="1111" y="1301"/>
                  </a:lnTo>
                  <a:lnTo>
                    <a:pt x="1111" y="0"/>
                  </a:lnTo>
                  <a:lnTo>
                    <a:pt x="922" y="0"/>
                  </a:lnTo>
                  <a:lnTo>
                    <a:pt x="922" y="1301"/>
                  </a:lnTo>
                  <a:lnTo>
                    <a:pt x="388" y="1301"/>
                  </a:lnTo>
                  <a:lnTo>
                    <a:pt x="38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0"/>
            <p:cNvSpPr/>
            <p:nvPr/>
          </p:nvSpPr>
          <p:spPr>
            <a:xfrm>
              <a:off x="3594274" y="3593742"/>
              <a:ext cx="307333" cy="196957"/>
            </a:xfrm>
            <a:custGeom>
              <a:rect b="b" l="l" r="r" t="t"/>
              <a:pathLst>
                <a:path extrusionOk="0" h="5248" w="8189">
                  <a:moveTo>
                    <a:pt x="1" y="1"/>
                  </a:moveTo>
                  <a:cubicBezTo>
                    <a:pt x="1" y="2169"/>
                    <a:pt x="1686" y="3939"/>
                    <a:pt x="3818" y="4082"/>
                  </a:cubicBezTo>
                  <a:lnTo>
                    <a:pt x="3818" y="5247"/>
                  </a:lnTo>
                  <a:lnTo>
                    <a:pt x="4353" y="5247"/>
                  </a:lnTo>
                  <a:lnTo>
                    <a:pt x="4353" y="4082"/>
                  </a:lnTo>
                  <a:cubicBezTo>
                    <a:pt x="6493" y="3946"/>
                    <a:pt x="8188" y="2174"/>
                    <a:pt x="8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0"/>
            <p:cNvSpPr/>
            <p:nvPr/>
          </p:nvSpPr>
          <p:spPr>
            <a:xfrm>
              <a:off x="3594274" y="3593742"/>
              <a:ext cx="169185" cy="196957"/>
            </a:xfrm>
            <a:custGeom>
              <a:rect b="b" l="l" r="r" t="t"/>
              <a:pathLst>
                <a:path extrusionOk="0" h="5248" w="4508">
                  <a:moveTo>
                    <a:pt x="1" y="1"/>
                  </a:moveTo>
                  <a:cubicBezTo>
                    <a:pt x="1" y="2169"/>
                    <a:pt x="1686" y="3939"/>
                    <a:pt x="3818" y="4082"/>
                  </a:cubicBezTo>
                  <a:lnTo>
                    <a:pt x="3818" y="5247"/>
                  </a:lnTo>
                  <a:lnTo>
                    <a:pt x="4353" y="5247"/>
                  </a:lnTo>
                  <a:lnTo>
                    <a:pt x="4353" y="4082"/>
                  </a:lnTo>
                  <a:cubicBezTo>
                    <a:pt x="4406" y="4080"/>
                    <a:pt x="4457" y="4070"/>
                    <a:pt x="4508" y="4066"/>
                  </a:cubicBezTo>
                  <a:cubicBezTo>
                    <a:pt x="3087" y="3265"/>
                    <a:pt x="2125" y="1747"/>
                    <a:pt x="2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0"/>
            <p:cNvSpPr/>
            <p:nvPr/>
          </p:nvSpPr>
          <p:spPr>
            <a:xfrm>
              <a:off x="3540568" y="2934554"/>
              <a:ext cx="420561" cy="337245"/>
            </a:xfrm>
            <a:custGeom>
              <a:rect b="b" l="l" r="r" t="t"/>
              <a:pathLst>
                <a:path extrusionOk="0" h="8986" w="11206">
                  <a:moveTo>
                    <a:pt x="11205" y="1"/>
                  </a:moveTo>
                  <a:lnTo>
                    <a:pt x="1" y="2523"/>
                  </a:lnTo>
                  <a:lnTo>
                    <a:pt x="366" y="8986"/>
                  </a:lnTo>
                  <a:lnTo>
                    <a:pt x="10840" y="6315"/>
                  </a:lnTo>
                  <a:lnTo>
                    <a:pt x="1120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0"/>
            <p:cNvSpPr/>
            <p:nvPr/>
          </p:nvSpPr>
          <p:spPr>
            <a:xfrm>
              <a:off x="3517824" y="2524570"/>
              <a:ext cx="466836" cy="372523"/>
            </a:xfrm>
            <a:custGeom>
              <a:rect b="b" l="l" r="r" t="t"/>
              <a:pathLst>
                <a:path extrusionOk="0" h="9926" w="12439">
                  <a:moveTo>
                    <a:pt x="12439" y="0"/>
                  </a:moveTo>
                  <a:lnTo>
                    <a:pt x="0" y="2800"/>
                  </a:lnTo>
                  <a:lnTo>
                    <a:pt x="405" y="9925"/>
                  </a:lnTo>
                  <a:lnTo>
                    <a:pt x="12037" y="6959"/>
                  </a:lnTo>
                  <a:lnTo>
                    <a:pt x="124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40"/>
            <p:cNvSpPr/>
            <p:nvPr/>
          </p:nvSpPr>
          <p:spPr>
            <a:xfrm>
              <a:off x="4814170" y="903848"/>
              <a:ext cx="4867679" cy="1001751"/>
            </a:xfrm>
            <a:custGeom>
              <a:rect b="b" l="l" r="r" t="t"/>
              <a:pathLst>
                <a:path extrusionOk="0" h="26692" w="129701">
                  <a:moveTo>
                    <a:pt x="90656" y="1"/>
                  </a:moveTo>
                  <a:cubicBezTo>
                    <a:pt x="86342" y="1"/>
                    <a:pt x="70216" y="8513"/>
                    <a:pt x="70216" y="8513"/>
                  </a:cubicBezTo>
                  <a:cubicBezTo>
                    <a:pt x="70216" y="8513"/>
                    <a:pt x="68844" y="8483"/>
                    <a:pt x="67013" y="8483"/>
                  </a:cubicBezTo>
                  <a:cubicBezTo>
                    <a:pt x="66097" y="8483"/>
                    <a:pt x="65067" y="8491"/>
                    <a:pt x="64037" y="8513"/>
                  </a:cubicBezTo>
                  <a:cubicBezTo>
                    <a:pt x="60946" y="8580"/>
                    <a:pt x="49062" y="13201"/>
                    <a:pt x="46923" y="14390"/>
                  </a:cubicBezTo>
                  <a:cubicBezTo>
                    <a:pt x="46209" y="14785"/>
                    <a:pt x="44810" y="14917"/>
                    <a:pt x="43260" y="14917"/>
                  </a:cubicBezTo>
                  <a:cubicBezTo>
                    <a:pt x="40162" y="14917"/>
                    <a:pt x="36465" y="14390"/>
                    <a:pt x="36465" y="14390"/>
                  </a:cubicBezTo>
                  <a:lnTo>
                    <a:pt x="27194" y="17821"/>
                  </a:lnTo>
                  <a:cubicBezTo>
                    <a:pt x="27194" y="17821"/>
                    <a:pt x="22521" y="18555"/>
                    <a:pt x="19278" y="18555"/>
                  </a:cubicBezTo>
                  <a:cubicBezTo>
                    <a:pt x="18583" y="18555"/>
                    <a:pt x="17953" y="18522"/>
                    <a:pt x="17450" y="18440"/>
                  </a:cubicBezTo>
                  <a:cubicBezTo>
                    <a:pt x="17375" y="18427"/>
                    <a:pt x="17291" y="18422"/>
                    <a:pt x="17201" y="18422"/>
                  </a:cubicBezTo>
                  <a:cubicBezTo>
                    <a:pt x="13839" y="18422"/>
                    <a:pt x="1" y="26535"/>
                    <a:pt x="1" y="26535"/>
                  </a:cubicBezTo>
                  <a:lnTo>
                    <a:pt x="129640" y="26691"/>
                  </a:lnTo>
                  <a:lnTo>
                    <a:pt x="129700" y="8859"/>
                  </a:lnTo>
                  <a:lnTo>
                    <a:pt x="114469" y="5476"/>
                  </a:lnTo>
                  <a:lnTo>
                    <a:pt x="106583" y="7218"/>
                  </a:lnTo>
                  <a:cubicBezTo>
                    <a:pt x="106583" y="7218"/>
                    <a:pt x="94866" y="244"/>
                    <a:pt x="90826" y="5"/>
                  </a:cubicBezTo>
                  <a:cubicBezTo>
                    <a:pt x="90772" y="2"/>
                    <a:pt x="90715" y="1"/>
                    <a:pt x="90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40"/>
            <p:cNvSpPr/>
            <p:nvPr/>
          </p:nvSpPr>
          <p:spPr>
            <a:xfrm>
              <a:off x="5105069" y="1330646"/>
              <a:ext cx="4492866" cy="568842"/>
            </a:xfrm>
            <a:custGeom>
              <a:rect b="b" l="l" r="r" t="t"/>
              <a:pathLst>
                <a:path extrusionOk="0" h="15157" w="119714">
                  <a:moveTo>
                    <a:pt x="57254" y="1"/>
                  </a:moveTo>
                  <a:lnTo>
                    <a:pt x="37616" y="6750"/>
                  </a:lnTo>
                  <a:lnTo>
                    <a:pt x="14737" y="8268"/>
                  </a:lnTo>
                  <a:lnTo>
                    <a:pt x="1" y="15156"/>
                  </a:lnTo>
                  <a:lnTo>
                    <a:pt x="119714" y="14555"/>
                  </a:lnTo>
                  <a:lnTo>
                    <a:pt x="103628" y="1"/>
                  </a:lnTo>
                  <a:lnTo>
                    <a:pt x="83972" y="5467"/>
                  </a:lnTo>
                  <a:lnTo>
                    <a:pt x="5725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40"/>
            <p:cNvSpPr/>
            <p:nvPr/>
          </p:nvSpPr>
          <p:spPr>
            <a:xfrm>
              <a:off x="5754274" y="1260089"/>
              <a:ext cx="4338355" cy="647843"/>
            </a:xfrm>
            <a:custGeom>
              <a:rect b="b" l="l" r="r" t="t"/>
              <a:pathLst>
                <a:path extrusionOk="0" h="17262" w="115597">
                  <a:moveTo>
                    <a:pt x="64392" y="0"/>
                  </a:moveTo>
                  <a:lnTo>
                    <a:pt x="56689" y="3896"/>
                  </a:lnTo>
                  <a:lnTo>
                    <a:pt x="50224" y="3896"/>
                  </a:lnTo>
                  <a:lnTo>
                    <a:pt x="36304" y="10110"/>
                  </a:lnTo>
                  <a:lnTo>
                    <a:pt x="29594" y="8122"/>
                  </a:lnTo>
                  <a:lnTo>
                    <a:pt x="19154" y="11602"/>
                  </a:lnTo>
                  <a:lnTo>
                    <a:pt x="11697" y="12845"/>
                  </a:lnTo>
                  <a:lnTo>
                    <a:pt x="0" y="17124"/>
                  </a:lnTo>
                  <a:lnTo>
                    <a:pt x="115596" y="17262"/>
                  </a:lnTo>
                  <a:lnTo>
                    <a:pt x="110874" y="12598"/>
                  </a:lnTo>
                  <a:lnTo>
                    <a:pt x="91238" y="4395"/>
                  </a:lnTo>
                  <a:lnTo>
                    <a:pt x="83034" y="7129"/>
                  </a:lnTo>
                  <a:lnTo>
                    <a:pt x="78064" y="8470"/>
                  </a:lnTo>
                  <a:lnTo>
                    <a:pt x="6439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40"/>
            <p:cNvSpPr/>
            <p:nvPr/>
          </p:nvSpPr>
          <p:spPr>
            <a:xfrm>
              <a:off x="8626268" y="-494955"/>
              <a:ext cx="1229370" cy="831815"/>
            </a:xfrm>
            <a:custGeom>
              <a:rect b="b" l="l" r="r" t="t"/>
              <a:pathLst>
                <a:path extrusionOk="0" h="22164" w="32757">
                  <a:moveTo>
                    <a:pt x="24220" y="0"/>
                  </a:moveTo>
                  <a:cubicBezTo>
                    <a:pt x="18973" y="0"/>
                    <a:pt x="12704" y="1899"/>
                    <a:pt x="7977" y="7533"/>
                  </a:cubicBezTo>
                  <a:cubicBezTo>
                    <a:pt x="1" y="17041"/>
                    <a:pt x="2658" y="22163"/>
                    <a:pt x="2658" y="22163"/>
                  </a:cubicBezTo>
                  <a:cubicBezTo>
                    <a:pt x="12107" y="3917"/>
                    <a:pt x="25235" y="1945"/>
                    <a:pt x="30469" y="1945"/>
                  </a:cubicBezTo>
                  <a:cubicBezTo>
                    <a:pt x="31913" y="1945"/>
                    <a:pt x="32756" y="2095"/>
                    <a:pt x="32756" y="2095"/>
                  </a:cubicBezTo>
                  <a:cubicBezTo>
                    <a:pt x="30948" y="897"/>
                    <a:pt x="27826" y="0"/>
                    <a:pt x="24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0"/>
            <p:cNvSpPr/>
            <p:nvPr/>
          </p:nvSpPr>
          <p:spPr>
            <a:xfrm>
              <a:off x="8722984" y="-244889"/>
              <a:ext cx="1330626" cy="534014"/>
            </a:xfrm>
            <a:custGeom>
              <a:rect b="b" l="l" r="r" t="t"/>
              <a:pathLst>
                <a:path extrusionOk="0" h="14229" w="35455">
                  <a:moveTo>
                    <a:pt x="35455" y="7039"/>
                  </a:moveTo>
                  <a:cubicBezTo>
                    <a:pt x="35455" y="7039"/>
                    <a:pt x="35455" y="7039"/>
                    <a:pt x="35455" y="7039"/>
                  </a:cubicBezTo>
                  <a:cubicBezTo>
                    <a:pt x="35455" y="7039"/>
                    <a:pt x="35455" y="7039"/>
                    <a:pt x="35455" y="7039"/>
                  </a:cubicBezTo>
                  <a:close/>
                  <a:moveTo>
                    <a:pt x="21050" y="1"/>
                  </a:moveTo>
                  <a:cubicBezTo>
                    <a:pt x="18196" y="1"/>
                    <a:pt x="15091" y="679"/>
                    <a:pt x="11867" y="2376"/>
                  </a:cubicBezTo>
                  <a:cubicBezTo>
                    <a:pt x="884" y="8160"/>
                    <a:pt x="1" y="14228"/>
                    <a:pt x="1" y="14228"/>
                  </a:cubicBezTo>
                  <a:cubicBezTo>
                    <a:pt x="9273" y="6341"/>
                    <a:pt x="17580" y="4228"/>
                    <a:pt x="23818" y="4228"/>
                  </a:cubicBezTo>
                  <a:cubicBezTo>
                    <a:pt x="31011" y="4228"/>
                    <a:pt x="35453" y="7037"/>
                    <a:pt x="35455" y="7039"/>
                  </a:cubicBezTo>
                  <a:lnTo>
                    <a:pt x="35455" y="7039"/>
                  </a:lnTo>
                  <a:cubicBezTo>
                    <a:pt x="33337" y="3930"/>
                    <a:pt x="27920" y="1"/>
                    <a:pt x="2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40"/>
            <p:cNvSpPr/>
            <p:nvPr/>
          </p:nvSpPr>
          <p:spPr>
            <a:xfrm>
              <a:off x="8731691" y="65527"/>
              <a:ext cx="1016200" cy="390950"/>
            </a:xfrm>
            <a:custGeom>
              <a:rect b="b" l="l" r="r" t="t"/>
              <a:pathLst>
                <a:path extrusionOk="0" h="10417" w="27077">
                  <a:moveTo>
                    <a:pt x="12795" y="1"/>
                  </a:moveTo>
                  <a:cubicBezTo>
                    <a:pt x="12118" y="1"/>
                    <a:pt x="11421" y="48"/>
                    <a:pt x="10704" y="149"/>
                  </a:cubicBezTo>
                  <a:cubicBezTo>
                    <a:pt x="1408" y="1459"/>
                    <a:pt x="0" y="6474"/>
                    <a:pt x="0" y="6474"/>
                  </a:cubicBezTo>
                  <a:cubicBezTo>
                    <a:pt x="4495" y="4780"/>
                    <a:pt x="8401" y="4138"/>
                    <a:pt x="11740" y="4138"/>
                  </a:cubicBezTo>
                  <a:cubicBezTo>
                    <a:pt x="22182" y="4138"/>
                    <a:pt x="27076" y="10415"/>
                    <a:pt x="27076" y="10416"/>
                  </a:cubicBezTo>
                  <a:cubicBezTo>
                    <a:pt x="26144" y="6817"/>
                    <a:pt x="20904" y="1"/>
                    <a:pt x="127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40"/>
            <p:cNvSpPr/>
            <p:nvPr/>
          </p:nvSpPr>
          <p:spPr>
            <a:xfrm>
              <a:off x="7466872" y="102757"/>
              <a:ext cx="1312950" cy="560998"/>
            </a:xfrm>
            <a:custGeom>
              <a:rect b="b" l="l" r="r" t="t"/>
              <a:pathLst>
                <a:path extrusionOk="0" h="14948" w="34984">
                  <a:moveTo>
                    <a:pt x="19900" y="0"/>
                  </a:moveTo>
                  <a:cubicBezTo>
                    <a:pt x="7860" y="0"/>
                    <a:pt x="734" y="9761"/>
                    <a:pt x="1" y="14947"/>
                  </a:cubicBezTo>
                  <a:lnTo>
                    <a:pt x="1" y="14947"/>
                  </a:lnTo>
                  <a:cubicBezTo>
                    <a:pt x="1" y="14944"/>
                    <a:pt x="6587" y="4184"/>
                    <a:pt x="23348" y="4184"/>
                  </a:cubicBezTo>
                  <a:cubicBezTo>
                    <a:pt x="26787" y="4184"/>
                    <a:pt x="30656" y="4637"/>
                    <a:pt x="34983" y="5729"/>
                  </a:cubicBezTo>
                  <a:cubicBezTo>
                    <a:pt x="34983" y="5729"/>
                    <a:pt x="32912" y="343"/>
                    <a:pt x="20506" y="8"/>
                  </a:cubicBezTo>
                  <a:cubicBezTo>
                    <a:pt x="20303" y="3"/>
                    <a:pt x="20101" y="0"/>
                    <a:pt x="19900" y="0"/>
                  </a:cubicBezTo>
                  <a:close/>
                  <a:moveTo>
                    <a:pt x="1" y="14947"/>
                  </a:moveTo>
                  <a:cubicBezTo>
                    <a:pt x="1" y="14947"/>
                    <a:pt x="1" y="14947"/>
                    <a:pt x="1" y="14947"/>
                  </a:cubicBezTo>
                  <a:cubicBezTo>
                    <a:pt x="1" y="14947"/>
                    <a:pt x="1" y="14947"/>
                    <a:pt x="1" y="149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40"/>
            <p:cNvSpPr/>
            <p:nvPr/>
          </p:nvSpPr>
          <p:spPr>
            <a:xfrm>
              <a:off x="7612491" y="237605"/>
              <a:ext cx="1133519" cy="863303"/>
            </a:xfrm>
            <a:custGeom>
              <a:rect b="b" l="l" r="r" t="t"/>
              <a:pathLst>
                <a:path extrusionOk="0" h="23003" w="30203">
                  <a:moveTo>
                    <a:pt x="24263" y="0"/>
                  </a:moveTo>
                  <a:cubicBezTo>
                    <a:pt x="21617" y="0"/>
                    <a:pt x="18044" y="524"/>
                    <a:pt x="13462" y="2254"/>
                  </a:cubicBezTo>
                  <a:cubicBezTo>
                    <a:pt x="1852" y="6639"/>
                    <a:pt x="1" y="17839"/>
                    <a:pt x="1309" y="23002"/>
                  </a:cubicBezTo>
                  <a:lnTo>
                    <a:pt x="1309" y="23002"/>
                  </a:lnTo>
                  <a:cubicBezTo>
                    <a:pt x="1309" y="22993"/>
                    <a:pt x="4254" y="4909"/>
                    <a:pt x="30203" y="1233"/>
                  </a:cubicBezTo>
                  <a:cubicBezTo>
                    <a:pt x="30203" y="1233"/>
                    <a:pt x="28323" y="0"/>
                    <a:pt x="24263" y="0"/>
                  </a:cubicBezTo>
                  <a:close/>
                  <a:moveTo>
                    <a:pt x="1309" y="23002"/>
                  </a:moveTo>
                  <a:lnTo>
                    <a:pt x="1309" y="23002"/>
                  </a:lnTo>
                  <a:cubicBezTo>
                    <a:pt x="1309" y="23002"/>
                    <a:pt x="1309" y="23002"/>
                    <a:pt x="1309" y="23002"/>
                  </a:cubicBezTo>
                  <a:cubicBezTo>
                    <a:pt x="1309" y="23002"/>
                    <a:pt x="1309" y="23002"/>
                    <a:pt x="1309" y="23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0"/>
            <p:cNvSpPr/>
            <p:nvPr/>
          </p:nvSpPr>
          <p:spPr>
            <a:xfrm>
              <a:off x="8042517" y="287595"/>
              <a:ext cx="712282" cy="874261"/>
            </a:xfrm>
            <a:custGeom>
              <a:rect b="b" l="l" r="r" t="t"/>
              <a:pathLst>
                <a:path extrusionOk="0" h="23295" w="18979">
                  <a:moveTo>
                    <a:pt x="16583" y="0"/>
                  </a:moveTo>
                  <a:cubicBezTo>
                    <a:pt x="14522" y="0"/>
                    <a:pt x="11237" y="745"/>
                    <a:pt x="7146" y="4231"/>
                  </a:cubicBezTo>
                  <a:cubicBezTo>
                    <a:pt x="0" y="10319"/>
                    <a:pt x="1723" y="19953"/>
                    <a:pt x="3972" y="23294"/>
                  </a:cubicBezTo>
                  <a:cubicBezTo>
                    <a:pt x="3972" y="23294"/>
                    <a:pt x="1441" y="9666"/>
                    <a:pt x="18979" y="416"/>
                  </a:cubicBezTo>
                  <a:cubicBezTo>
                    <a:pt x="18979" y="416"/>
                    <a:pt x="18122" y="0"/>
                    <a:pt x="165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40"/>
            <p:cNvSpPr/>
            <p:nvPr/>
          </p:nvSpPr>
          <p:spPr>
            <a:xfrm>
              <a:off x="7758109" y="-127718"/>
              <a:ext cx="1019240" cy="441616"/>
            </a:xfrm>
            <a:custGeom>
              <a:rect b="b" l="l" r="r" t="t"/>
              <a:pathLst>
                <a:path extrusionOk="0" h="11767" w="27158">
                  <a:moveTo>
                    <a:pt x="0" y="5387"/>
                  </a:moveTo>
                  <a:cubicBezTo>
                    <a:pt x="0" y="5387"/>
                    <a:pt x="0" y="5387"/>
                    <a:pt x="0" y="5387"/>
                  </a:cubicBezTo>
                  <a:cubicBezTo>
                    <a:pt x="0" y="5387"/>
                    <a:pt x="0" y="5387"/>
                    <a:pt x="0" y="5387"/>
                  </a:cubicBezTo>
                  <a:close/>
                  <a:moveTo>
                    <a:pt x="11870" y="1"/>
                  </a:moveTo>
                  <a:cubicBezTo>
                    <a:pt x="6386" y="1"/>
                    <a:pt x="1679" y="3099"/>
                    <a:pt x="0" y="5387"/>
                  </a:cubicBezTo>
                  <a:lnTo>
                    <a:pt x="0" y="5387"/>
                  </a:lnTo>
                  <a:cubicBezTo>
                    <a:pt x="2" y="5385"/>
                    <a:pt x="3129" y="3560"/>
                    <a:pt x="8139" y="3560"/>
                  </a:cubicBezTo>
                  <a:cubicBezTo>
                    <a:pt x="12932" y="3560"/>
                    <a:pt x="19450" y="5230"/>
                    <a:pt x="26606" y="11767"/>
                  </a:cubicBezTo>
                  <a:cubicBezTo>
                    <a:pt x="26606" y="11767"/>
                    <a:pt x="27158" y="6588"/>
                    <a:pt x="19011" y="1923"/>
                  </a:cubicBezTo>
                  <a:cubicBezTo>
                    <a:pt x="16605" y="545"/>
                    <a:pt x="14169" y="1"/>
                    <a:pt x="11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40"/>
            <p:cNvSpPr/>
            <p:nvPr/>
          </p:nvSpPr>
          <p:spPr>
            <a:xfrm>
              <a:off x="8593841" y="-602105"/>
              <a:ext cx="624086" cy="917609"/>
            </a:xfrm>
            <a:custGeom>
              <a:rect b="b" l="l" r="r" t="t"/>
              <a:pathLst>
                <a:path extrusionOk="0" h="24450" w="16629">
                  <a:moveTo>
                    <a:pt x="16147" y="0"/>
                  </a:moveTo>
                  <a:cubicBezTo>
                    <a:pt x="11919" y="0"/>
                    <a:pt x="3341" y="3411"/>
                    <a:pt x="1703" y="12292"/>
                  </a:cubicBezTo>
                  <a:cubicBezTo>
                    <a:pt x="0" y="21524"/>
                    <a:pt x="4309" y="24449"/>
                    <a:pt x="4309" y="24449"/>
                  </a:cubicBezTo>
                  <a:lnTo>
                    <a:pt x="4309" y="24449"/>
                  </a:lnTo>
                  <a:cubicBezTo>
                    <a:pt x="3560" y="4634"/>
                    <a:pt x="16628" y="16"/>
                    <a:pt x="16628" y="16"/>
                  </a:cubicBezTo>
                  <a:cubicBezTo>
                    <a:pt x="16475" y="6"/>
                    <a:pt x="16314" y="0"/>
                    <a:pt x="16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0"/>
            <p:cNvSpPr/>
            <p:nvPr/>
          </p:nvSpPr>
          <p:spPr>
            <a:xfrm>
              <a:off x="8636138" y="102720"/>
              <a:ext cx="2257054" cy="1840922"/>
            </a:xfrm>
            <a:custGeom>
              <a:rect b="b" l="l" r="r" t="t"/>
              <a:pathLst>
                <a:path extrusionOk="0" h="49052" w="60140">
                  <a:moveTo>
                    <a:pt x="5000" y="1"/>
                  </a:moveTo>
                  <a:lnTo>
                    <a:pt x="1" y="4629"/>
                  </a:lnTo>
                  <a:cubicBezTo>
                    <a:pt x="1" y="4629"/>
                    <a:pt x="1216" y="8770"/>
                    <a:pt x="1225" y="10706"/>
                  </a:cubicBezTo>
                  <a:cubicBezTo>
                    <a:pt x="1236" y="12640"/>
                    <a:pt x="4419" y="16965"/>
                    <a:pt x="4419" y="16965"/>
                  </a:cubicBezTo>
                  <a:lnTo>
                    <a:pt x="6957" y="20304"/>
                  </a:lnTo>
                  <a:lnTo>
                    <a:pt x="11319" y="24367"/>
                  </a:lnTo>
                  <a:lnTo>
                    <a:pt x="16901" y="29604"/>
                  </a:lnTo>
                  <a:lnTo>
                    <a:pt x="20355" y="32455"/>
                  </a:lnTo>
                  <a:lnTo>
                    <a:pt x="25160" y="36526"/>
                  </a:lnTo>
                  <a:lnTo>
                    <a:pt x="29437" y="37885"/>
                  </a:lnTo>
                  <a:cubicBezTo>
                    <a:pt x="29437" y="37885"/>
                    <a:pt x="34608" y="41343"/>
                    <a:pt x="35797" y="41762"/>
                  </a:cubicBezTo>
                  <a:cubicBezTo>
                    <a:pt x="36987" y="42180"/>
                    <a:pt x="39101" y="42926"/>
                    <a:pt x="40423" y="43392"/>
                  </a:cubicBezTo>
                  <a:cubicBezTo>
                    <a:pt x="41743" y="43858"/>
                    <a:pt x="44620" y="44128"/>
                    <a:pt x="46937" y="45985"/>
                  </a:cubicBezTo>
                  <a:cubicBezTo>
                    <a:pt x="49253" y="47841"/>
                    <a:pt x="57743" y="49052"/>
                    <a:pt x="57743" y="49052"/>
                  </a:cubicBezTo>
                  <a:lnTo>
                    <a:pt x="60140" y="42255"/>
                  </a:lnTo>
                  <a:cubicBezTo>
                    <a:pt x="60140" y="42255"/>
                    <a:pt x="51398" y="41759"/>
                    <a:pt x="50069" y="41739"/>
                  </a:cubicBezTo>
                  <a:cubicBezTo>
                    <a:pt x="48739" y="41717"/>
                    <a:pt x="46143" y="40652"/>
                    <a:pt x="44386" y="39735"/>
                  </a:cubicBezTo>
                  <a:cubicBezTo>
                    <a:pt x="42628" y="38818"/>
                    <a:pt x="40949" y="38524"/>
                    <a:pt x="38043" y="37499"/>
                  </a:cubicBezTo>
                  <a:cubicBezTo>
                    <a:pt x="35135" y="36475"/>
                    <a:pt x="35002" y="36428"/>
                    <a:pt x="32096" y="35404"/>
                  </a:cubicBezTo>
                  <a:cubicBezTo>
                    <a:pt x="29187" y="34378"/>
                    <a:pt x="26729" y="30392"/>
                    <a:pt x="24059" y="29537"/>
                  </a:cubicBezTo>
                  <a:cubicBezTo>
                    <a:pt x="21388" y="28682"/>
                    <a:pt x="19818" y="27659"/>
                    <a:pt x="19741" y="27036"/>
                  </a:cubicBezTo>
                  <a:cubicBezTo>
                    <a:pt x="19663" y="26413"/>
                    <a:pt x="17742" y="24699"/>
                    <a:pt x="16731" y="24192"/>
                  </a:cubicBezTo>
                  <a:cubicBezTo>
                    <a:pt x="15720" y="23689"/>
                    <a:pt x="15510" y="23021"/>
                    <a:pt x="14778" y="21306"/>
                  </a:cubicBezTo>
                  <a:cubicBezTo>
                    <a:pt x="14045" y="19591"/>
                    <a:pt x="11172" y="20152"/>
                    <a:pt x="7430" y="13486"/>
                  </a:cubicBezTo>
                  <a:cubicBezTo>
                    <a:pt x="3689" y="6819"/>
                    <a:pt x="5000" y="1"/>
                    <a:pt x="50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0"/>
            <p:cNvSpPr/>
            <p:nvPr/>
          </p:nvSpPr>
          <p:spPr>
            <a:xfrm>
              <a:off x="7720691" y="2142283"/>
              <a:ext cx="848140" cy="860188"/>
            </a:xfrm>
            <a:custGeom>
              <a:rect b="b" l="l" r="r" t="t"/>
              <a:pathLst>
                <a:path extrusionOk="0" h="22920" w="22599">
                  <a:moveTo>
                    <a:pt x="19229" y="1"/>
                  </a:moveTo>
                  <a:cubicBezTo>
                    <a:pt x="17138" y="1"/>
                    <a:pt x="14024" y="659"/>
                    <a:pt x="9755" y="3172"/>
                  </a:cubicBezTo>
                  <a:cubicBezTo>
                    <a:pt x="782" y="8453"/>
                    <a:pt x="1" y="18838"/>
                    <a:pt x="1817" y="22920"/>
                  </a:cubicBezTo>
                  <a:cubicBezTo>
                    <a:pt x="1817" y="22918"/>
                    <a:pt x="1664" y="7545"/>
                    <a:pt x="22599" y="801"/>
                  </a:cubicBezTo>
                  <a:cubicBezTo>
                    <a:pt x="22599" y="801"/>
                    <a:pt x="21535" y="1"/>
                    <a:pt x="19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40"/>
            <p:cNvSpPr/>
            <p:nvPr/>
          </p:nvSpPr>
          <p:spPr>
            <a:xfrm>
              <a:off x="7863158" y="2163150"/>
              <a:ext cx="666570" cy="1063525"/>
            </a:xfrm>
            <a:custGeom>
              <a:rect b="b" l="l" r="r" t="t"/>
              <a:pathLst>
                <a:path extrusionOk="0" h="28338" w="17761">
                  <a:moveTo>
                    <a:pt x="17750" y="0"/>
                  </a:moveTo>
                  <a:cubicBezTo>
                    <a:pt x="17496" y="0"/>
                    <a:pt x="12454" y="104"/>
                    <a:pt x="6309" y="8175"/>
                  </a:cubicBezTo>
                  <a:cubicBezTo>
                    <a:pt x="0" y="16458"/>
                    <a:pt x="3667" y="25247"/>
                    <a:pt x="6895" y="28338"/>
                  </a:cubicBezTo>
                  <a:lnTo>
                    <a:pt x="6895" y="28338"/>
                  </a:lnTo>
                  <a:cubicBezTo>
                    <a:pt x="6891" y="28334"/>
                    <a:pt x="939" y="14162"/>
                    <a:pt x="17761" y="0"/>
                  </a:cubicBezTo>
                  <a:cubicBezTo>
                    <a:pt x="17761" y="0"/>
                    <a:pt x="17757" y="0"/>
                    <a:pt x="17750" y="0"/>
                  </a:cubicBezTo>
                  <a:close/>
                  <a:moveTo>
                    <a:pt x="6895" y="28338"/>
                  </a:moveTo>
                  <a:cubicBezTo>
                    <a:pt x="6895" y="28338"/>
                    <a:pt x="6895" y="28338"/>
                    <a:pt x="6895" y="28338"/>
                  </a:cubicBezTo>
                  <a:cubicBezTo>
                    <a:pt x="6895" y="28338"/>
                    <a:pt x="6895" y="28338"/>
                    <a:pt x="6895" y="28338"/>
                  </a:cubicBezTo>
                  <a:cubicBezTo>
                    <a:pt x="6895" y="28338"/>
                    <a:pt x="6895" y="28338"/>
                    <a:pt x="6895" y="28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40"/>
            <p:cNvSpPr/>
            <p:nvPr/>
          </p:nvSpPr>
          <p:spPr>
            <a:xfrm>
              <a:off x="8203298" y="2173096"/>
              <a:ext cx="341223" cy="861276"/>
            </a:xfrm>
            <a:custGeom>
              <a:rect b="b" l="l" r="r" t="t"/>
              <a:pathLst>
                <a:path extrusionOk="0" h="22949" w="9092">
                  <a:moveTo>
                    <a:pt x="9092" y="0"/>
                  </a:moveTo>
                  <a:cubicBezTo>
                    <a:pt x="9092" y="0"/>
                    <a:pt x="4748" y="469"/>
                    <a:pt x="2374" y="7978"/>
                  </a:cubicBezTo>
                  <a:cubicBezTo>
                    <a:pt x="1" y="15487"/>
                    <a:pt x="5510" y="21574"/>
                    <a:pt x="8597" y="22949"/>
                  </a:cubicBezTo>
                  <a:cubicBezTo>
                    <a:pt x="8597" y="22949"/>
                    <a:pt x="734" y="14380"/>
                    <a:pt x="9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40"/>
            <p:cNvSpPr/>
            <p:nvPr/>
          </p:nvSpPr>
          <p:spPr>
            <a:xfrm>
              <a:off x="8389074" y="1175795"/>
              <a:ext cx="624837" cy="1038380"/>
            </a:xfrm>
            <a:custGeom>
              <a:rect b="b" l="l" r="r" t="t"/>
              <a:pathLst>
                <a:path extrusionOk="0" h="27668" w="16649">
                  <a:moveTo>
                    <a:pt x="16485" y="0"/>
                  </a:moveTo>
                  <a:cubicBezTo>
                    <a:pt x="11959" y="0"/>
                    <a:pt x="2871" y="4710"/>
                    <a:pt x="1445" y="14896"/>
                  </a:cubicBezTo>
                  <a:cubicBezTo>
                    <a:pt x="0" y="25207"/>
                    <a:pt x="4170" y="27668"/>
                    <a:pt x="4170" y="27668"/>
                  </a:cubicBezTo>
                  <a:cubicBezTo>
                    <a:pt x="2388" y="5748"/>
                    <a:pt x="16649" y="2"/>
                    <a:pt x="16649" y="2"/>
                  </a:cubicBezTo>
                  <a:cubicBezTo>
                    <a:pt x="16595" y="1"/>
                    <a:pt x="16540" y="0"/>
                    <a:pt x="16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40"/>
            <p:cNvSpPr/>
            <p:nvPr/>
          </p:nvSpPr>
          <p:spPr>
            <a:xfrm>
              <a:off x="8444507" y="1362134"/>
              <a:ext cx="904098" cy="819392"/>
            </a:xfrm>
            <a:custGeom>
              <a:rect b="b" l="l" r="r" t="t"/>
              <a:pathLst>
                <a:path extrusionOk="0" h="21833" w="24090">
                  <a:moveTo>
                    <a:pt x="19009" y="1"/>
                  </a:moveTo>
                  <a:cubicBezTo>
                    <a:pt x="14507" y="1"/>
                    <a:pt x="8853" y="1915"/>
                    <a:pt x="5238" y="8123"/>
                  </a:cubicBezTo>
                  <a:cubicBezTo>
                    <a:pt x="0" y="17122"/>
                    <a:pt x="2071" y="21832"/>
                    <a:pt x="2071" y="21832"/>
                  </a:cubicBezTo>
                  <a:cubicBezTo>
                    <a:pt x="8715" y="869"/>
                    <a:pt x="24090" y="946"/>
                    <a:pt x="24090" y="944"/>
                  </a:cubicBezTo>
                  <a:cubicBezTo>
                    <a:pt x="22822" y="387"/>
                    <a:pt x="21032" y="1"/>
                    <a:pt x="19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40"/>
            <p:cNvSpPr/>
            <p:nvPr/>
          </p:nvSpPr>
          <p:spPr>
            <a:xfrm>
              <a:off x="8490820" y="1736690"/>
              <a:ext cx="834705" cy="454789"/>
            </a:xfrm>
            <a:custGeom>
              <a:rect b="b" l="l" r="r" t="t"/>
              <a:pathLst>
                <a:path extrusionOk="0" h="12118" w="22241">
                  <a:moveTo>
                    <a:pt x="13900" y="1"/>
                  </a:moveTo>
                  <a:cubicBezTo>
                    <a:pt x="11315" y="1"/>
                    <a:pt x="8526" y="757"/>
                    <a:pt x="6028" y="2856"/>
                  </a:cubicBezTo>
                  <a:cubicBezTo>
                    <a:pt x="0" y="7924"/>
                    <a:pt x="1230" y="12117"/>
                    <a:pt x="1230" y="12117"/>
                  </a:cubicBezTo>
                  <a:cubicBezTo>
                    <a:pt x="7524" y="3863"/>
                    <a:pt x="14145" y="2311"/>
                    <a:pt x="18233" y="2311"/>
                  </a:cubicBezTo>
                  <a:cubicBezTo>
                    <a:pt x="20696" y="2311"/>
                    <a:pt x="22240" y="2875"/>
                    <a:pt x="22240" y="2875"/>
                  </a:cubicBezTo>
                  <a:cubicBezTo>
                    <a:pt x="20804" y="1512"/>
                    <a:pt x="17556" y="1"/>
                    <a:pt x="13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40"/>
            <p:cNvSpPr/>
            <p:nvPr/>
          </p:nvSpPr>
          <p:spPr>
            <a:xfrm>
              <a:off x="8177026" y="1335037"/>
              <a:ext cx="368545" cy="859437"/>
            </a:xfrm>
            <a:custGeom>
              <a:rect b="b" l="l" r="r" t="t"/>
              <a:pathLst>
                <a:path extrusionOk="0" h="22900" w="9820">
                  <a:moveTo>
                    <a:pt x="8232" y="0"/>
                  </a:moveTo>
                  <a:cubicBezTo>
                    <a:pt x="5215" y="1521"/>
                    <a:pt x="1" y="7863"/>
                    <a:pt x="2729" y="15250"/>
                  </a:cubicBezTo>
                  <a:cubicBezTo>
                    <a:pt x="5458" y="22637"/>
                    <a:pt x="9820" y="22899"/>
                    <a:pt x="9820" y="22899"/>
                  </a:cubicBezTo>
                  <a:cubicBezTo>
                    <a:pt x="787" y="8933"/>
                    <a:pt x="8233" y="0"/>
                    <a:pt x="8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40"/>
            <p:cNvSpPr/>
            <p:nvPr/>
          </p:nvSpPr>
          <p:spPr>
            <a:xfrm>
              <a:off x="7724257" y="2049470"/>
              <a:ext cx="822733" cy="399694"/>
            </a:xfrm>
            <a:custGeom>
              <a:rect b="b" l="l" r="r" t="t"/>
              <a:pathLst>
                <a:path extrusionOk="0" h="10650" w="21922">
                  <a:moveTo>
                    <a:pt x="12596" y="1"/>
                  </a:moveTo>
                  <a:cubicBezTo>
                    <a:pt x="12475" y="1"/>
                    <a:pt x="12351" y="2"/>
                    <a:pt x="12226" y="4"/>
                  </a:cubicBezTo>
                  <a:cubicBezTo>
                    <a:pt x="4353" y="130"/>
                    <a:pt x="328" y="7286"/>
                    <a:pt x="0" y="10649"/>
                  </a:cubicBezTo>
                  <a:cubicBezTo>
                    <a:pt x="0" y="10649"/>
                    <a:pt x="4146" y="3163"/>
                    <a:pt x="15608" y="3163"/>
                  </a:cubicBezTo>
                  <a:cubicBezTo>
                    <a:pt x="17507" y="3163"/>
                    <a:pt x="19607" y="3368"/>
                    <a:pt x="21921" y="3847"/>
                  </a:cubicBezTo>
                  <a:cubicBezTo>
                    <a:pt x="21921" y="3847"/>
                    <a:pt x="20157" y="1"/>
                    <a:pt x="125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40"/>
            <p:cNvSpPr/>
            <p:nvPr/>
          </p:nvSpPr>
          <p:spPr>
            <a:xfrm>
              <a:off x="8455841" y="2085574"/>
              <a:ext cx="1671999" cy="1792846"/>
            </a:xfrm>
            <a:custGeom>
              <a:rect b="b" l="l" r="r" t="t"/>
              <a:pathLst>
                <a:path extrusionOk="0" h="47771" w="44551">
                  <a:moveTo>
                    <a:pt x="3534" y="1"/>
                  </a:moveTo>
                  <a:lnTo>
                    <a:pt x="1" y="4492"/>
                  </a:lnTo>
                  <a:cubicBezTo>
                    <a:pt x="1" y="4492"/>
                    <a:pt x="1619" y="4044"/>
                    <a:pt x="4018" y="4044"/>
                  </a:cubicBezTo>
                  <a:cubicBezTo>
                    <a:pt x="6089" y="4044"/>
                    <a:pt x="8742" y="4377"/>
                    <a:pt x="11441" y="5620"/>
                  </a:cubicBezTo>
                  <a:cubicBezTo>
                    <a:pt x="17267" y="8302"/>
                    <a:pt x="16989" y="10742"/>
                    <a:pt x="18472" y="11240"/>
                  </a:cubicBezTo>
                  <a:cubicBezTo>
                    <a:pt x="19955" y="11739"/>
                    <a:pt x="20528" y="11870"/>
                    <a:pt x="21017" y="12681"/>
                  </a:cubicBezTo>
                  <a:cubicBezTo>
                    <a:pt x="21506" y="13493"/>
                    <a:pt x="23070" y="14985"/>
                    <a:pt x="23596" y="15008"/>
                  </a:cubicBezTo>
                  <a:cubicBezTo>
                    <a:pt x="24121" y="15031"/>
                    <a:pt x="25082" y="16275"/>
                    <a:pt x="25977" y="18451"/>
                  </a:cubicBezTo>
                  <a:cubicBezTo>
                    <a:pt x="26870" y="20627"/>
                    <a:pt x="30369" y="22415"/>
                    <a:pt x="31419" y="24779"/>
                  </a:cubicBezTo>
                  <a:cubicBezTo>
                    <a:pt x="32472" y="27141"/>
                    <a:pt x="32518" y="27248"/>
                    <a:pt x="33572" y="29612"/>
                  </a:cubicBezTo>
                  <a:cubicBezTo>
                    <a:pt x="34624" y="31975"/>
                    <a:pt x="34982" y="33359"/>
                    <a:pt x="35865" y="34766"/>
                  </a:cubicBezTo>
                  <a:cubicBezTo>
                    <a:pt x="36750" y="36175"/>
                    <a:pt x="37814" y="38275"/>
                    <a:pt x="37922" y="39386"/>
                  </a:cubicBezTo>
                  <a:cubicBezTo>
                    <a:pt x="38029" y="40494"/>
                    <a:pt x="39028" y="47771"/>
                    <a:pt x="39028" y="47771"/>
                  </a:cubicBezTo>
                  <a:lnTo>
                    <a:pt x="44551" y="45314"/>
                  </a:lnTo>
                  <a:cubicBezTo>
                    <a:pt x="44551" y="45314"/>
                    <a:pt x="42972" y="38296"/>
                    <a:pt x="41263" y="36482"/>
                  </a:cubicBezTo>
                  <a:cubicBezTo>
                    <a:pt x="39555" y="34669"/>
                    <a:pt x="39137" y="32282"/>
                    <a:pt x="38658" y="31208"/>
                  </a:cubicBezTo>
                  <a:cubicBezTo>
                    <a:pt x="38179" y="30136"/>
                    <a:pt x="37415" y="28416"/>
                    <a:pt x="36985" y="27451"/>
                  </a:cubicBezTo>
                  <a:cubicBezTo>
                    <a:pt x="36554" y="26484"/>
                    <a:pt x="33317" y="22391"/>
                    <a:pt x="33317" y="22391"/>
                  </a:cubicBezTo>
                  <a:lnTo>
                    <a:pt x="31895" y="18905"/>
                  </a:lnTo>
                  <a:lnTo>
                    <a:pt x="28170" y="15161"/>
                  </a:lnTo>
                  <a:lnTo>
                    <a:pt x="25553" y="12464"/>
                  </a:lnTo>
                  <a:lnTo>
                    <a:pt x="20800" y="8146"/>
                  </a:lnTo>
                  <a:lnTo>
                    <a:pt x="17109" y="4770"/>
                  </a:lnTo>
                  <a:lnTo>
                    <a:pt x="14148" y="2871"/>
                  </a:lnTo>
                  <a:cubicBezTo>
                    <a:pt x="14148" y="2871"/>
                    <a:pt x="10503" y="614"/>
                    <a:pt x="8822" y="614"/>
                  </a:cubicBezTo>
                  <a:cubicBezTo>
                    <a:pt x="8780" y="614"/>
                    <a:pt x="8739" y="615"/>
                    <a:pt x="8699" y="618"/>
                  </a:cubicBezTo>
                  <a:cubicBezTo>
                    <a:pt x="8576" y="627"/>
                    <a:pt x="8441" y="632"/>
                    <a:pt x="8297" y="632"/>
                  </a:cubicBezTo>
                  <a:cubicBezTo>
                    <a:pt x="6559" y="632"/>
                    <a:pt x="3534" y="1"/>
                    <a:pt x="3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40"/>
            <p:cNvSpPr/>
            <p:nvPr/>
          </p:nvSpPr>
          <p:spPr>
            <a:xfrm>
              <a:off x="1323934" y="2413404"/>
              <a:ext cx="3380440" cy="646529"/>
            </a:xfrm>
            <a:custGeom>
              <a:rect b="b" l="l" r="r" t="t"/>
              <a:pathLst>
                <a:path extrusionOk="0" h="17227" w="90073">
                  <a:moveTo>
                    <a:pt x="1" y="1"/>
                  </a:moveTo>
                  <a:lnTo>
                    <a:pt x="1" y="4998"/>
                  </a:lnTo>
                  <a:lnTo>
                    <a:pt x="15106" y="8745"/>
                  </a:lnTo>
                  <a:lnTo>
                    <a:pt x="33480" y="12046"/>
                  </a:lnTo>
                  <a:lnTo>
                    <a:pt x="58708" y="17227"/>
                  </a:lnTo>
                  <a:lnTo>
                    <a:pt x="71074" y="17227"/>
                  </a:lnTo>
                  <a:lnTo>
                    <a:pt x="79286" y="12046"/>
                  </a:lnTo>
                  <a:lnTo>
                    <a:pt x="85288" y="8556"/>
                  </a:lnTo>
                  <a:lnTo>
                    <a:pt x="9007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40"/>
            <p:cNvSpPr/>
            <p:nvPr/>
          </p:nvSpPr>
          <p:spPr>
            <a:xfrm>
              <a:off x="1323934" y="2413404"/>
              <a:ext cx="3380440" cy="371059"/>
            </a:xfrm>
            <a:custGeom>
              <a:rect b="b" l="l" r="r" t="t"/>
              <a:pathLst>
                <a:path extrusionOk="0" h="9887" w="90073">
                  <a:moveTo>
                    <a:pt x="1" y="1"/>
                  </a:moveTo>
                  <a:lnTo>
                    <a:pt x="1" y="4102"/>
                  </a:lnTo>
                  <a:lnTo>
                    <a:pt x="15106" y="7177"/>
                  </a:lnTo>
                  <a:lnTo>
                    <a:pt x="19978" y="6427"/>
                  </a:lnTo>
                  <a:lnTo>
                    <a:pt x="37909" y="9886"/>
                  </a:lnTo>
                  <a:lnTo>
                    <a:pt x="46544" y="7022"/>
                  </a:lnTo>
                  <a:lnTo>
                    <a:pt x="51635" y="6648"/>
                  </a:lnTo>
                  <a:lnTo>
                    <a:pt x="59971" y="9886"/>
                  </a:lnTo>
                  <a:lnTo>
                    <a:pt x="70394" y="8056"/>
                  </a:lnTo>
                  <a:lnTo>
                    <a:pt x="75291" y="5314"/>
                  </a:lnTo>
                  <a:lnTo>
                    <a:pt x="82349" y="4656"/>
                  </a:lnTo>
                  <a:lnTo>
                    <a:pt x="9007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40"/>
            <p:cNvSpPr/>
            <p:nvPr/>
          </p:nvSpPr>
          <p:spPr>
            <a:xfrm>
              <a:off x="1323934" y="1632955"/>
              <a:ext cx="3380440" cy="802054"/>
            </a:xfrm>
            <a:custGeom>
              <a:rect b="b" l="l" r="r" t="t"/>
              <a:pathLst>
                <a:path extrusionOk="0" h="21371" w="90073">
                  <a:moveTo>
                    <a:pt x="58708" y="1"/>
                  </a:moveTo>
                  <a:lnTo>
                    <a:pt x="33480" y="6426"/>
                  </a:lnTo>
                  <a:lnTo>
                    <a:pt x="15106" y="10523"/>
                  </a:lnTo>
                  <a:lnTo>
                    <a:pt x="1" y="15172"/>
                  </a:lnTo>
                  <a:lnTo>
                    <a:pt x="1" y="21370"/>
                  </a:lnTo>
                  <a:lnTo>
                    <a:pt x="90073" y="21370"/>
                  </a:lnTo>
                  <a:lnTo>
                    <a:pt x="85288" y="10757"/>
                  </a:lnTo>
                  <a:lnTo>
                    <a:pt x="79286" y="6426"/>
                  </a:lnTo>
                  <a:lnTo>
                    <a:pt x="71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40"/>
            <p:cNvSpPr/>
            <p:nvPr/>
          </p:nvSpPr>
          <p:spPr>
            <a:xfrm>
              <a:off x="1323934" y="1632955"/>
              <a:ext cx="3380440" cy="798713"/>
            </a:xfrm>
            <a:custGeom>
              <a:rect b="b" l="l" r="r" t="t"/>
              <a:pathLst>
                <a:path extrusionOk="0" h="21282" w="90073">
                  <a:moveTo>
                    <a:pt x="58708" y="1"/>
                  </a:moveTo>
                  <a:lnTo>
                    <a:pt x="51038" y="1781"/>
                  </a:lnTo>
                  <a:lnTo>
                    <a:pt x="24484" y="14110"/>
                  </a:lnTo>
                  <a:lnTo>
                    <a:pt x="15106" y="10546"/>
                  </a:lnTo>
                  <a:lnTo>
                    <a:pt x="1" y="18796"/>
                  </a:lnTo>
                  <a:lnTo>
                    <a:pt x="1" y="21252"/>
                  </a:lnTo>
                  <a:lnTo>
                    <a:pt x="90073" y="21282"/>
                  </a:lnTo>
                  <a:lnTo>
                    <a:pt x="84123" y="15449"/>
                  </a:lnTo>
                  <a:lnTo>
                    <a:pt x="75291" y="14632"/>
                  </a:lnTo>
                  <a:lnTo>
                    <a:pt x="64125" y="11279"/>
                  </a:lnTo>
                  <a:lnTo>
                    <a:pt x="5870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40"/>
            <p:cNvSpPr/>
            <p:nvPr/>
          </p:nvSpPr>
          <p:spPr>
            <a:xfrm>
              <a:off x="979027" y="-324228"/>
              <a:ext cx="1116142" cy="824759"/>
            </a:xfrm>
            <a:custGeom>
              <a:rect b="b" l="l" r="r" t="t"/>
              <a:pathLst>
                <a:path extrusionOk="0" h="21976" w="29740">
                  <a:moveTo>
                    <a:pt x="6862" y="0"/>
                  </a:moveTo>
                  <a:cubicBezTo>
                    <a:pt x="4009" y="0"/>
                    <a:pt x="1540" y="616"/>
                    <a:pt x="1" y="1505"/>
                  </a:cubicBezTo>
                  <a:cubicBezTo>
                    <a:pt x="1" y="1505"/>
                    <a:pt x="380" y="1462"/>
                    <a:pt x="1057" y="1462"/>
                  </a:cubicBezTo>
                  <a:cubicBezTo>
                    <a:pt x="4923" y="1462"/>
                    <a:pt x="18519" y="2885"/>
                    <a:pt x="26965" y="21976"/>
                  </a:cubicBezTo>
                  <a:cubicBezTo>
                    <a:pt x="26965" y="21976"/>
                    <a:pt x="29740" y="17345"/>
                    <a:pt x="22834" y="8006"/>
                  </a:cubicBezTo>
                  <a:cubicBezTo>
                    <a:pt x="18393" y="2001"/>
                    <a:pt x="12004" y="0"/>
                    <a:pt x="68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40"/>
            <p:cNvSpPr/>
            <p:nvPr/>
          </p:nvSpPr>
          <p:spPr>
            <a:xfrm>
              <a:off x="769194" y="-89099"/>
              <a:ext cx="1227344" cy="545236"/>
            </a:xfrm>
            <a:custGeom>
              <a:rect b="b" l="l" r="r" t="t"/>
              <a:pathLst>
                <a:path extrusionOk="0" h="14528" w="32703">
                  <a:moveTo>
                    <a:pt x="12824" y="0"/>
                  </a:moveTo>
                  <a:cubicBezTo>
                    <a:pt x="6877" y="0"/>
                    <a:pt x="2039" y="3147"/>
                    <a:pt x="0" y="5780"/>
                  </a:cubicBezTo>
                  <a:lnTo>
                    <a:pt x="0" y="5780"/>
                  </a:lnTo>
                  <a:cubicBezTo>
                    <a:pt x="0" y="5779"/>
                    <a:pt x="3649" y="3773"/>
                    <a:pt x="9466" y="3773"/>
                  </a:cubicBezTo>
                  <a:cubicBezTo>
                    <a:pt x="15453" y="3773"/>
                    <a:pt x="23737" y="5899"/>
                    <a:pt x="32703" y="14528"/>
                  </a:cubicBezTo>
                  <a:cubicBezTo>
                    <a:pt x="32703" y="14528"/>
                    <a:pt x="32224" y="8808"/>
                    <a:pt x="22299" y="2777"/>
                  </a:cubicBezTo>
                  <a:cubicBezTo>
                    <a:pt x="19005" y="776"/>
                    <a:pt x="15778" y="0"/>
                    <a:pt x="128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40"/>
            <p:cNvSpPr/>
            <p:nvPr/>
          </p:nvSpPr>
          <p:spPr>
            <a:xfrm>
              <a:off x="1029769" y="218276"/>
              <a:ext cx="957653" cy="335368"/>
            </a:xfrm>
            <a:custGeom>
              <a:rect b="b" l="l" r="r" t="t"/>
              <a:pathLst>
                <a:path extrusionOk="0" h="8936" w="25517">
                  <a:moveTo>
                    <a:pt x="13115" y="1"/>
                  </a:moveTo>
                  <a:cubicBezTo>
                    <a:pt x="5982" y="1"/>
                    <a:pt x="1037" y="5748"/>
                    <a:pt x="1" y="8935"/>
                  </a:cubicBezTo>
                  <a:lnTo>
                    <a:pt x="1" y="8935"/>
                  </a:lnTo>
                  <a:cubicBezTo>
                    <a:pt x="2" y="8933"/>
                    <a:pt x="4443" y="3906"/>
                    <a:pt x="13232" y="3906"/>
                  </a:cubicBezTo>
                  <a:cubicBezTo>
                    <a:pt x="16665" y="3906"/>
                    <a:pt x="20762" y="4673"/>
                    <a:pt x="25517" y="6806"/>
                  </a:cubicBezTo>
                  <a:cubicBezTo>
                    <a:pt x="25517" y="6806"/>
                    <a:pt x="24488" y="2041"/>
                    <a:pt x="15882" y="285"/>
                  </a:cubicBezTo>
                  <a:cubicBezTo>
                    <a:pt x="14928" y="90"/>
                    <a:pt x="14004" y="1"/>
                    <a:pt x="13115" y="1"/>
                  </a:cubicBezTo>
                  <a:close/>
                  <a:moveTo>
                    <a:pt x="1" y="8935"/>
                  </a:moveTo>
                  <a:lnTo>
                    <a:pt x="1" y="8935"/>
                  </a:lnTo>
                  <a:cubicBezTo>
                    <a:pt x="1" y="8935"/>
                    <a:pt x="1" y="8935"/>
                    <a:pt x="1" y="8935"/>
                  </a:cubicBezTo>
                  <a:cubicBezTo>
                    <a:pt x="1" y="8935"/>
                    <a:pt x="1" y="8935"/>
                    <a:pt x="1" y="89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40"/>
            <p:cNvSpPr/>
            <p:nvPr/>
          </p:nvSpPr>
          <p:spPr>
            <a:xfrm>
              <a:off x="1941838" y="309326"/>
              <a:ext cx="1206477" cy="568730"/>
            </a:xfrm>
            <a:custGeom>
              <a:rect b="b" l="l" r="r" t="t"/>
              <a:pathLst>
                <a:path extrusionOk="0" h="15154" w="32147">
                  <a:moveTo>
                    <a:pt x="12540" y="0"/>
                  </a:moveTo>
                  <a:cubicBezTo>
                    <a:pt x="2073" y="0"/>
                    <a:pt x="1" y="4539"/>
                    <a:pt x="1" y="4539"/>
                  </a:cubicBezTo>
                  <a:cubicBezTo>
                    <a:pt x="3141" y="3948"/>
                    <a:pt x="6008" y="3691"/>
                    <a:pt x="8620" y="3691"/>
                  </a:cubicBezTo>
                  <a:cubicBezTo>
                    <a:pt x="26067" y="3691"/>
                    <a:pt x="32147" y="15154"/>
                    <a:pt x="32147" y="15154"/>
                  </a:cubicBezTo>
                  <a:cubicBezTo>
                    <a:pt x="31756" y="10185"/>
                    <a:pt x="25460" y="422"/>
                    <a:pt x="13851" y="23"/>
                  </a:cubicBezTo>
                  <a:cubicBezTo>
                    <a:pt x="13400" y="8"/>
                    <a:pt x="12963" y="0"/>
                    <a:pt x="125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40"/>
            <p:cNvSpPr/>
            <p:nvPr/>
          </p:nvSpPr>
          <p:spPr>
            <a:xfrm>
              <a:off x="1975390" y="418202"/>
              <a:ext cx="1022918" cy="856922"/>
            </a:xfrm>
            <a:custGeom>
              <a:rect b="b" l="l" r="r" t="t"/>
              <a:pathLst>
                <a:path extrusionOk="0" h="22833" w="27256">
                  <a:moveTo>
                    <a:pt x="4535" y="0"/>
                  </a:moveTo>
                  <a:cubicBezTo>
                    <a:pt x="1478" y="0"/>
                    <a:pt x="0" y="845"/>
                    <a:pt x="0" y="845"/>
                  </a:cubicBezTo>
                  <a:cubicBezTo>
                    <a:pt x="24032" y="5769"/>
                    <a:pt x="25739" y="22833"/>
                    <a:pt x="25740" y="22833"/>
                  </a:cubicBezTo>
                  <a:cubicBezTo>
                    <a:pt x="27255" y="18086"/>
                    <a:pt x="26170" y="7519"/>
                    <a:pt x="15576" y="2758"/>
                  </a:cubicBezTo>
                  <a:cubicBezTo>
                    <a:pt x="10752" y="591"/>
                    <a:pt x="7091" y="0"/>
                    <a:pt x="4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40"/>
            <p:cNvSpPr/>
            <p:nvPr/>
          </p:nvSpPr>
          <p:spPr>
            <a:xfrm>
              <a:off x="1966045" y="457459"/>
              <a:ext cx="643977" cy="844200"/>
            </a:xfrm>
            <a:custGeom>
              <a:rect b="b" l="l" r="r" t="t"/>
              <a:pathLst>
                <a:path extrusionOk="0" h="22494" w="17159">
                  <a:moveTo>
                    <a:pt x="1790" y="1"/>
                  </a:moveTo>
                  <a:cubicBezTo>
                    <a:pt x="645" y="1"/>
                    <a:pt x="1" y="266"/>
                    <a:pt x="1" y="266"/>
                  </a:cubicBezTo>
                  <a:cubicBezTo>
                    <a:pt x="15848" y="9910"/>
                    <a:pt x="12708" y="22492"/>
                    <a:pt x="12707" y="22494"/>
                  </a:cubicBezTo>
                  <a:lnTo>
                    <a:pt x="12707" y="22494"/>
                  </a:lnTo>
                  <a:cubicBezTo>
                    <a:pt x="14999" y="19503"/>
                    <a:pt x="17159" y="10604"/>
                    <a:pt x="10834" y="4508"/>
                  </a:cubicBezTo>
                  <a:cubicBezTo>
                    <a:pt x="6901" y="717"/>
                    <a:pt x="3671" y="1"/>
                    <a:pt x="1790" y="1"/>
                  </a:cubicBezTo>
                  <a:close/>
                  <a:moveTo>
                    <a:pt x="12707" y="22494"/>
                  </a:moveTo>
                  <a:cubicBezTo>
                    <a:pt x="12707" y="22494"/>
                    <a:pt x="12707" y="22494"/>
                    <a:pt x="12707" y="22494"/>
                  </a:cubicBezTo>
                  <a:cubicBezTo>
                    <a:pt x="12707" y="22494"/>
                    <a:pt x="12707" y="22494"/>
                    <a:pt x="12707" y="22494"/>
                  </a:cubicBezTo>
                  <a:cubicBezTo>
                    <a:pt x="12707" y="22494"/>
                    <a:pt x="12707" y="22494"/>
                    <a:pt x="12707" y="22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40"/>
            <p:cNvSpPr/>
            <p:nvPr/>
          </p:nvSpPr>
          <p:spPr>
            <a:xfrm>
              <a:off x="1955499" y="95589"/>
              <a:ext cx="954576" cy="381755"/>
            </a:xfrm>
            <a:custGeom>
              <a:rect b="b" l="l" r="r" t="t"/>
              <a:pathLst>
                <a:path extrusionOk="0" h="10172" w="25435">
                  <a:moveTo>
                    <a:pt x="25435" y="5738"/>
                  </a:moveTo>
                  <a:cubicBezTo>
                    <a:pt x="25435" y="5738"/>
                    <a:pt x="25435" y="5738"/>
                    <a:pt x="25435" y="5738"/>
                  </a:cubicBezTo>
                  <a:cubicBezTo>
                    <a:pt x="25435" y="5738"/>
                    <a:pt x="25435" y="5738"/>
                    <a:pt x="25435" y="5738"/>
                  </a:cubicBezTo>
                  <a:close/>
                  <a:moveTo>
                    <a:pt x="13834" y="1"/>
                  </a:moveTo>
                  <a:cubicBezTo>
                    <a:pt x="11925" y="1"/>
                    <a:pt x="9909" y="410"/>
                    <a:pt x="7877" y="1413"/>
                  </a:cubicBezTo>
                  <a:cubicBezTo>
                    <a:pt x="1" y="5302"/>
                    <a:pt x="219" y="10171"/>
                    <a:pt x="219" y="10171"/>
                  </a:cubicBezTo>
                  <a:cubicBezTo>
                    <a:pt x="6668" y="4968"/>
                    <a:pt x="12387" y="3528"/>
                    <a:pt x="16741" y="3528"/>
                  </a:cubicBezTo>
                  <a:cubicBezTo>
                    <a:pt x="22133" y="3528"/>
                    <a:pt x="25433" y="5736"/>
                    <a:pt x="25435" y="5738"/>
                  </a:cubicBezTo>
                  <a:lnTo>
                    <a:pt x="25435" y="5738"/>
                  </a:lnTo>
                  <a:cubicBezTo>
                    <a:pt x="23922" y="3385"/>
                    <a:pt x="19324" y="1"/>
                    <a:pt x="13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0"/>
            <p:cNvSpPr/>
            <p:nvPr/>
          </p:nvSpPr>
          <p:spPr>
            <a:xfrm>
              <a:off x="1585297" y="-404094"/>
              <a:ext cx="536641" cy="882931"/>
            </a:xfrm>
            <a:custGeom>
              <a:rect b="b" l="l" r="r" t="t"/>
              <a:pathLst>
                <a:path extrusionOk="0" h="23526" w="14299">
                  <a:moveTo>
                    <a:pt x="46" y="1"/>
                  </a:moveTo>
                  <a:cubicBezTo>
                    <a:pt x="31" y="1"/>
                    <a:pt x="16" y="1"/>
                    <a:pt x="1" y="1"/>
                  </a:cubicBezTo>
                  <a:cubicBezTo>
                    <a:pt x="1" y="1"/>
                    <a:pt x="11944" y="5064"/>
                    <a:pt x="10106" y="23526"/>
                  </a:cubicBezTo>
                  <a:cubicBezTo>
                    <a:pt x="10106" y="23526"/>
                    <a:pt x="14299" y="21040"/>
                    <a:pt x="13239" y="12322"/>
                  </a:cubicBezTo>
                  <a:cubicBezTo>
                    <a:pt x="12183" y="3638"/>
                    <a:pt x="3837" y="1"/>
                    <a:pt x="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40"/>
            <p:cNvSpPr/>
            <p:nvPr/>
          </p:nvSpPr>
          <p:spPr>
            <a:xfrm>
              <a:off x="256150" y="384725"/>
              <a:ext cx="1842423" cy="2033713"/>
            </a:xfrm>
            <a:custGeom>
              <a:rect b="b" l="l" r="r" t="t"/>
              <a:pathLst>
                <a:path extrusionOk="0" h="54189" w="49092">
                  <a:moveTo>
                    <a:pt x="43456" y="0"/>
                  </a:moveTo>
                  <a:cubicBezTo>
                    <a:pt x="43456" y="1"/>
                    <a:pt x="45836" y="6047"/>
                    <a:pt x="43541" y="12825"/>
                  </a:cubicBezTo>
                  <a:cubicBezTo>
                    <a:pt x="41244" y="19600"/>
                    <a:pt x="38505" y="19577"/>
                    <a:pt x="38127" y="21280"/>
                  </a:cubicBezTo>
                  <a:cubicBezTo>
                    <a:pt x="37747" y="22982"/>
                    <a:pt x="37668" y="23633"/>
                    <a:pt x="36826" y="24272"/>
                  </a:cubicBezTo>
                  <a:cubicBezTo>
                    <a:pt x="35983" y="24911"/>
                    <a:pt x="34512" y="26820"/>
                    <a:pt x="34547" y="27404"/>
                  </a:cubicBezTo>
                  <a:cubicBezTo>
                    <a:pt x="34582" y="27990"/>
                    <a:pt x="33313" y="29201"/>
                    <a:pt x="31003" y="30448"/>
                  </a:cubicBezTo>
                  <a:cubicBezTo>
                    <a:pt x="28692" y="31692"/>
                    <a:pt x="27117" y="35783"/>
                    <a:pt x="24620" y="37225"/>
                  </a:cubicBezTo>
                  <a:cubicBezTo>
                    <a:pt x="22121" y="38668"/>
                    <a:pt x="22008" y="38733"/>
                    <a:pt x="19509" y="40177"/>
                  </a:cubicBezTo>
                  <a:cubicBezTo>
                    <a:pt x="17012" y="41619"/>
                    <a:pt x="15516" y="42179"/>
                    <a:pt x="14058" y="43323"/>
                  </a:cubicBezTo>
                  <a:cubicBezTo>
                    <a:pt x="12598" y="44470"/>
                    <a:pt x="10393" y="45893"/>
                    <a:pt x="9175" y="46144"/>
                  </a:cubicBezTo>
                  <a:cubicBezTo>
                    <a:pt x="7956" y="46392"/>
                    <a:pt x="1" y="48350"/>
                    <a:pt x="1" y="48350"/>
                  </a:cubicBezTo>
                  <a:lnTo>
                    <a:pt x="3371" y="54188"/>
                  </a:lnTo>
                  <a:cubicBezTo>
                    <a:pt x="3371" y="54188"/>
                    <a:pt x="10972" y="51617"/>
                    <a:pt x="12784" y="49513"/>
                  </a:cubicBezTo>
                  <a:cubicBezTo>
                    <a:pt x="14596" y="47405"/>
                    <a:pt x="17195" y="46662"/>
                    <a:pt x="18330" y="46007"/>
                  </a:cubicBezTo>
                  <a:cubicBezTo>
                    <a:pt x="19465" y="45352"/>
                    <a:pt x="21283" y="44303"/>
                    <a:pt x="22305" y="43710"/>
                  </a:cubicBezTo>
                  <a:cubicBezTo>
                    <a:pt x="23328" y="43121"/>
                    <a:pt x="27490" y="39052"/>
                    <a:pt x="27490" y="39052"/>
                  </a:cubicBezTo>
                  <a:lnTo>
                    <a:pt x="31189" y="37067"/>
                  </a:lnTo>
                  <a:lnTo>
                    <a:pt x="34911" y="32496"/>
                  </a:lnTo>
                  <a:lnTo>
                    <a:pt x="37596" y="29280"/>
                  </a:lnTo>
                  <a:lnTo>
                    <a:pt x="41831" y="23502"/>
                  </a:lnTo>
                  <a:lnTo>
                    <a:pt x="45144" y="19014"/>
                  </a:lnTo>
                  <a:lnTo>
                    <a:pt x="46905" y="15507"/>
                  </a:lnTo>
                  <a:cubicBezTo>
                    <a:pt x="46905" y="15507"/>
                    <a:pt x="49091" y="10981"/>
                    <a:pt x="48767" y="9201"/>
                  </a:cubicBezTo>
                  <a:cubicBezTo>
                    <a:pt x="48443" y="7420"/>
                    <a:pt x="48848" y="3399"/>
                    <a:pt x="48848" y="3399"/>
                  </a:cubicBezTo>
                  <a:lnTo>
                    <a:pt x="434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40"/>
            <p:cNvSpPr/>
            <p:nvPr/>
          </p:nvSpPr>
          <p:spPr>
            <a:xfrm>
              <a:off x="6201226" y="2620686"/>
              <a:ext cx="812299" cy="436099"/>
            </a:xfrm>
            <a:custGeom>
              <a:rect b="b" l="l" r="r" t="t"/>
              <a:pathLst>
                <a:path extrusionOk="0" h="11620" w="21644">
                  <a:moveTo>
                    <a:pt x="14481" y="1"/>
                  </a:moveTo>
                  <a:cubicBezTo>
                    <a:pt x="13681" y="1"/>
                    <a:pt x="12797" y="50"/>
                    <a:pt x="11822" y="160"/>
                  </a:cubicBezTo>
                  <a:cubicBezTo>
                    <a:pt x="3820" y="1070"/>
                    <a:pt x="0" y="8163"/>
                    <a:pt x="0" y="11619"/>
                  </a:cubicBezTo>
                  <a:cubicBezTo>
                    <a:pt x="0" y="11619"/>
                    <a:pt x="4030" y="2321"/>
                    <a:pt x="17953" y="2321"/>
                  </a:cubicBezTo>
                  <a:cubicBezTo>
                    <a:pt x="19113" y="2321"/>
                    <a:pt x="20342" y="2385"/>
                    <a:pt x="21643" y="2525"/>
                  </a:cubicBezTo>
                  <a:cubicBezTo>
                    <a:pt x="21643" y="2525"/>
                    <a:pt x="20241"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40"/>
            <p:cNvSpPr/>
            <p:nvPr/>
          </p:nvSpPr>
          <p:spPr>
            <a:xfrm>
              <a:off x="6316896" y="2682836"/>
              <a:ext cx="671825" cy="637147"/>
            </a:xfrm>
            <a:custGeom>
              <a:rect b="b" l="l" r="r" t="t"/>
              <a:pathLst>
                <a:path extrusionOk="0" h="16977" w="17901">
                  <a:moveTo>
                    <a:pt x="15559" y="0"/>
                  </a:moveTo>
                  <a:cubicBezTo>
                    <a:pt x="13783" y="0"/>
                    <a:pt x="11003" y="482"/>
                    <a:pt x="7238" y="2544"/>
                  </a:cubicBezTo>
                  <a:cubicBezTo>
                    <a:pt x="174" y="6414"/>
                    <a:pt x="0" y="13779"/>
                    <a:pt x="1309" y="16977"/>
                  </a:cubicBezTo>
                  <a:lnTo>
                    <a:pt x="1309" y="16977"/>
                  </a:lnTo>
                  <a:cubicBezTo>
                    <a:pt x="1307" y="16972"/>
                    <a:pt x="1560" y="5087"/>
                    <a:pt x="17901" y="370"/>
                  </a:cubicBezTo>
                  <a:cubicBezTo>
                    <a:pt x="17901" y="370"/>
                    <a:pt x="17116" y="0"/>
                    <a:pt x="15559" y="0"/>
                  </a:cubicBezTo>
                  <a:close/>
                  <a:moveTo>
                    <a:pt x="1309" y="16977"/>
                  </a:moveTo>
                  <a:lnTo>
                    <a:pt x="1309" y="16977"/>
                  </a:lnTo>
                  <a:cubicBezTo>
                    <a:pt x="1309" y="16977"/>
                    <a:pt x="1309" y="16977"/>
                    <a:pt x="1309" y="16977"/>
                  </a:cubicBezTo>
                  <a:cubicBezTo>
                    <a:pt x="1309" y="16977"/>
                    <a:pt x="1309" y="16977"/>
                    <a:pt x="1309" y="16977"/>
                  </a:cubicBezTo>
                  <a:cubicBezTo>
                    <a:pt x="1309" y="16977"/>
                    <a:pt x="1309" y="16977"/>
                    <a:pt x="1309" y="169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40"/>
            <p:cNvSpPr/>
            <p:nvPr/>
          </p:nvSpPr>
          <p:spPr>
            <a:xfrm>
              <a:off x="6572142" y="2704567"/>
              <a:ext cx="423976" cy="606560"/>
            </a:xfrm>
            <a:custGeom>
              <a:rect b="b" l="l" r="r" t="t"/>
              <a:pathLst>
                <a:path extrusionOk="0" h="16162" w="11297">
                  <a:moveTo>
                    <a:pt x="10428" y="0"/>
                  </a:moveTo>
                  <a:cubicBezTo>
                    <a:pt x="9207" y="0"/>
                    <a:pt x="6818" y="490"/>
                    <a:pt x="4040" y="3626"/>
                  </a:cubicBezTo>
                  <a:cubicBezTo>
                    <a:pt x="0" y="8185"/>
                    <a:pt x="1981" y="14219"/>
                    <a:pt x="3729" y="16162"/>
                  </a:cubicBezTo>
                  <a:cubicBezTo>
                    <a:pt x="3727" y="16162"/>
                    <a:pt x="866" y="7634"/>
                    <a:pt x="11296" y="101"/>
                  </a:cubicBezTo>
                  <a:cubicBezTo>
                    <a:pt x="11296" y="101"/>
                    <a:pt x="10983" y="0"/>
                    <a:pt x="10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40"/>
            <p:cNvSpPr/>
            <p:nvPr/>
          </p:nvSpPr>
          <p:spPr>
            <a:xfrm>
              <a:off x="6902336" y="2124756"/>
              <a:ext cx="739191" cy="612940"/>
            </a:xfrm>
            <a:custGeom>
              <a:rect b="b" l="l" r="r" t="t"/>
              <a:pathLst>
                <a:path extrusionOk="0" h="16332" w="19696">
                  <a:moveTo>
                    <a:pt x="15921" y="0"/>
                  </a:moveTo>
                  <a:cubicBezTo>
                    <a:pt x="12200" y="0"/>
                    <a:pt x="7284" y="1610"/>
                    <a:pt x="4265" y="6449"/>
                  </a:cubicBezTo>
                  <a:cubicBezTo>
                    <a:pt x="1" y="13281"/>
                    <a:pt x="2172" y="16332"/>
                    <a:pt x="2172" y="16332"/>
                  </a:cubicBezTo>
                  <a:cubicBezTo>
                    <a:pt x="7525" y="1090"/>
                    <a:pt x="18516" y="706"/>
                    <a:pt x="19608" y="706"/>
                  </a:cubicBezTo>
                  <a:cubicBezTo>
                    <a:pt x="19665" y="706"/>
                    <a:pt x="19695" y="708"/>
                    <a:pt x="19695" y="708"/>
                  </a:cubicBezTo>
                  <a:cubicBezTo>
                    <a:pt x="18785" y="274"/>
                    <a:pt x="17454" y="0"/>
                    <a:pt x="159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40"/>
            <p:cNvSpPr/>
            <p:nvPr/>
          </p:nvSpPr>
          <p:spPr>
            <a:xfrm>
              <a:off x="6977660" y="2288240"/>
              <a:ext cx="830539" cy="419098"/>
            </a:xfrm>
            <a:custGeom>
              <a:rect b="b" l="l" r="r" t="t"/>
              <a:pathLst>
                <a:path extrusionOk="0" h="11167" w="22130">
                  <a:moveTo>
                    <a:pt x="13872" y="1"/>
                  </a:moveTo>
                  <a:cubicBezTo>
                    <a:pt x="11575" y="1"/>
                    <a:pt x="9049" y="673"/>
                    <a:pt x="6551" y="2474"/>
                  </a:cubicBezTo>
                  <a:cubicBezTo>
                    <a:pt x="18" y="7186"/>
                    <a:pt x="1" y="11166"/>
                    <a:pt x="1" y="11166"/>
                  </a:cubicBezTo>
                  <a:cubicBezTo>
                    <a:pt x="6383" y="3972"/>
                    <a:pt x="12621" y="2409"/>
                    <a:pt x="16839" y="2409"/>
                  </a:cubicBezTo>
                  <a:cubicBezTo>
                    <a:pt x="20081" y="2409"/>
                    <a:pt x="22129" y="3333"/>
                    <a:pt x="22130" y="3333"/>
                  </a:cubicBezTo>
                  <a:cubicBezTo>
                    <a:pt x="22130" y="3333"/>
                    <a:pt x="22130" y="3333"/>
                    <a:pt x="22130" y="3333"/>
                  </a:cubicBezTo>
                  <a:cubicBezTo>
                    <a:pt x="20695" y="1753"/>
                    <a:pt x="17582" y="1"/>
                    <a:pt x="13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40"/>
            <p:cNvSpPr/>
            <p:nvPr/>
          </p:nvSpPr>
          <p:spPr>
            <a:xfrm>
              <a:off x="6984979" y="2515900"/>
              <a:ext cx="666420" cy="205965"/>
            </a:xfrm>
            <a:custGeom>
              <a:rect b="b" l="l" r="r" t="t"/>
              <a:pathLst>
                <a:path extrusionOk="0" h="5488" w="17757">
                  <a:moveTo>
                    <a:pt x="8923" y="0"/>
                  </a:moveTo>
                  <a:cubicBezTo>
                    <a:pt x="8086" y="0"/>
                    <a:pt x="7211" y="116"/>
                    <a:pt x="6305" y="377"/>
                  </a:cubicBezTo>
                  <a:cubicBezTo>
                    <a:pt x="450" y="2062"/>
                    <a:pt x="1" y="5412"/>
                    <a:pt x="1" y="5412"/>
                  </a:cubicBezTo>
                  <a:cubicBezTo>
                    <a:pt x="3732" y="3371"/>
                    <a:pt x="6936" y="2688"/>
                    <a:pt x="9554" y="2688"/>
                  </a:cubicBezTo>
                  <a:cubicBezTo>
                    <a:pt x="14855" y="2688"/>
                    <a:pt x="17754" y="5488"/>
                    <a:pt x="17757" y="5488"/>
                  </a:cubicBezTo>
                  <a:cubicBezTo>
                    <a:pt x="17757" y="5488"/>
                    <a:pt x="17757" y="5488"/>
                    <a:pt x="17757" y="5488"/>
                  </a:cubicBezTo>
                  <a:cubicBezTo>
                    <a:pt x="16909" y="3448"/>
                    <a:pt x="13495" y="0"/>
                    <a:pt x="8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0"/>
            <p:cNvSpPr/>
            <p:nvPr/>
          </p:nvSpPr>
          <p:spPr>
            <a:xfrm>
              <a:off x="6877491" y="2097697"/>
              <a:ext cx="340847" cy="626075"/>
            </a:xfrm>
            <a:custGeom>
              <a:rect b="b" l="l" r="r" t="t"/>
              <a:pathLst>
                <a:path extrusionOk="0" h="16682" w="9082">
                  <a:moveTo>
                    <a:pt x="9082" y="1"/>
                  </a:moveTo>
                  <a:lnTo>
                    <a:pt x="9082" y="1"/>
                  </a:lnTo>
                  <a:cubicBezTo>
                    <a:pt x="6471" y="126"/>
                    <a:pt x="792" y="2967"/>
                    <a:pt x="395" y="9046"/>
                  </a:cubicBezTo>
                  <a:cubicBezTo>
                    <a:pt x="1" y="15124"/>
                    <a:pt x="3000" y="16682"/>
                    <a:pt x="3000" y="16682"/>
                  </a:cubicBezTo>
                  <a:cubicBezTo>
                    <a:pt x="1011" y="3973"/>
                    <a:pt x="9082" y="1"/>
                    <a:pt x="9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40"/>
            <p:cNvSpPr/>
            <p:nvPr/>
          </p:nvSpPr>
          <p:spPr>
            <a:xfrm>
              <a:off x="6329581" y="2478820"/>
              <a:ext cx="661766" cy="244958"/>
            </a:xfrm>
            <a:custGeom>
              <a:rect b="b" l="l" r="r" t="t"/>
              <a:pathLst>
                <a:path extrusionOk="0" h="6527" w="17633">
                  <a:moveTo>
                    <a:pt x="8327" y="0"/>
                  </a:moveTo>
                  <a:cubicBezTo>
                    <a:pt x="4288" y="0"/>
                    <a:pt x="1000" y="2675"/>
                    <a:pt x="0" y="4437"/>
                  </a:cubicBezTo>
                  <a:cubicBezTo>
                    <a:pt x="0" y="4437"/>
                    <a:pt x="0" y="4437"/>
                    <a:pt x="0" y="4437"/>
                  </a:cubicBezTo>
                  <a:cubicBezTo>
                    <a:pt x="1" y="4437"/>
                    <a:pt x="2507" y="2548"/>
                    <a:pt x="6711" y="2548"/>
                  </a:cubicBezTo>
                  <a:cubicBezTo>
                    <a:pt x="9625" y="2548"/>
                    <a:pt x="13355" y="3455"/>
                    <a:pt x="17632" y="6527"/>
                  </a:cubicBezTo>
                  <a:cubicBezTo>
                    <a:pt x="17632" y="6527"/>
                    <a:pt x="17595" y="3147"/>
                    <a:pt x="11989" y="761"/>
                  </a:cubicBezTo>
                  <a:cubicBezTo>
                    <a:pt x="10730" y="225"/>
                    <a:pt x="9497" y="0"/>
                    <a:pt x="8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40"/>
            <p:cNvSpPr/>
            <p:nvPr/>
          </p:nvSpPr>
          <p:spPr>
            <a:xfrm>
              <a:off x="6907853" y="2660281"/>
              <a:ext cx="740655" cy="1686073"/>
            </a:xfrm>
            <a:custGeom>
              <a:rect b="b" l="l" r="r" t="t"/>
              <a:pathLst>
                <a:path extrusionOk="0" h="44926" w="19735">
                  <a:moveTo>
                    <a:pt x="3910" y="0"/>
                  </a:moveTo>
                  <a:lnTo>
                    <a:pt x="1" y="2063"/>
                  </a:lnTo>
                  <a:cubicBezTo>
                    <a:pt x="1" y="2063"/>
                    <a:pt x="4457" y="2731"/>
                    <a:pt x="7731" y="6461"/>
                  </a:cubicBezTo>
                  <a:cubicBezTo>
                    <a:pt x="11006" y="10189"/>
                    <a:pt x="10041" y="11825"/>
                    <a:pt x="10933" y="12643"/>
                  </a:cubicBezTo>
                  <a:cubicBezTo>
                    <a:pt x="11824" y="13462"/>
                    <a:pt x="12187" y="13734"/>
                    <a:pt x="12279" y="14462"/>
                  </a:cubicBezTo>
                  <a:cubicBezTo>
                    <a:pt x="12369" y="15189"/>
                    <a:pt x="13007" y="16736"/>
                    <a:pt x="13371" y="16918"/>
                  </a:cubicBezTo>
                  <a:cubicBezTo>
                    <a:pt x="13734" y="17100"/>
                    <a:pt x="14021" y="18282"/>
                    <a:pt x="13969" y="20101"/>
                  </a:cubicBezTo>
                  <a:cubicBezTo>
                    <a:pt x="13916" y="21920"/>
                    <a:pt x="15826" y="24284"/>
                    <a:pt x="15826" y="26285"/>
                  </a:cubicBezTo>
                  <a:lnTo>
                    <a:pt x="15826" y="30375"/>
                  </a:lnTo>
                  <a:cubicBezTo>
                    <a:pt x="15826" y="32376"/>
                    <a:pt x="15644" y="33468"/>
                    <a:pt x="15826" y="34740"/>
                  </a:cubicBezTo>
                  <a:cubicBezTo>
                    <a:pt x="16008" y="36013"/>
                    <a:pt x="16099" y="37832"/>
                    <a:pt x="15826" y="38650"/>
                  </a:cubicBezTo>
                  <a:cubicBezTo>
                    <a:pt x="15554" y="39470"/>
                    <a:pt x="13969" y="44925"/>
                    <a:pt x="13969" y="44925"/>
                  </a:cubicBezTo>
                  <a:lnTo>
                    <a:pt x="18643" y="44925"/>
                  </a:lnTo>
                  <a:cubicBezTo>
                    <a:pt x="18643" y="44925"/>
                    <a:pt x="19735" y="39470"/>
                    <a:pt x="19099" y="37650"/>
                  </a:cubicBezTo>
                  <a:cubicBezTo>
                    <a:pt x="18461" y="35831"/>
                    <a:pt x="18917" y="34012"/>
                    <a:pt x="18917" y="33104"/>
                  </a:cubicBezTo>
                  <a:lnTo>
                    <a:pt x="18917" y="29921"/>
                  </a:lnTo>
                  <a:cubicBezTo>
                    <a:pt x="18917" y="29102"/>
                    <a:pt x="17916" y="25193"/>
                    <a:pt x="17916" y="25193"/>
                  </a:cubicBezTo>
                  <a:lnTo>
                    <a:pt x="18007" y="22283"/>
                  </a:lnTo>
                  <a:lnTo>
                    <a:pt x="16552" y="18462"/>
                  </a:lnTo>
                  <a:lnTo>
                    <a:pt x="15551" y="15734"/>
                  </a:lnTo>
                  <a:lnTo>
                    <a:pt x="13550" y="11187"/>
                  </a:lnTo>
                  <a:lnTo>
                    <a:pt x="12004" y="7641"/>
                  </a:lnTo>
                  <a:lnTo>
                    <a:pt x="10508" y="5366"/>
                  </a:lnTo>
                  <a:cubicBezTo>
                    <a:pt x="10508" y="5366"/>
                    <a:pt x="8548" y="2485"/>
                    <a:pt x="7366" y="2061"/>
                  </a:cubicBezTo>
                  <a:cubicBezTo>
                    <a:pt x="6184" y="1638"/>
                    <a:pt x="3910" y="0"/>
                    <a:pt x="3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0"/>
            <p:cNvSpPr/>
            <p:nvPr/>
          </p:nvSpPr>
          <p:spPr>
            <a:xfrm>
              <a:off x="3104725" y="2704379"/>
              <a:ext cx="782425" cy="272918"/>
            </a:xfrm>
            <a:custGeom>
              <a:rect b="b" l="l" r="r" t="t"/>
              <a:pathLst>
                <a:path extrusionOk="0" h="7272" w="20848">
                  <a:moveTo>
                    <a:pt x="10994" y="1"/>
                  </a:moveTo>
                  <a:cubicBezTo>
                    <a:pt x="4900" y="1"/>
                    <a:pt x="736" y="4561"/>
                    <a:pt x="1" y="7272"/>
                  </a:cubicBezTo>
                  <a:lnTo>
                    <a:pt x="1" y="7272"/>
                  </a:lnTo>
                  <a:cubicBezTo>
                    <a:pt x="2" y="7270"/>
                    <a:pt x="3744" y="2595"/>
                    <a:pt x="11598" y="2595"/>
                  </a:cubicBezTo>
                  <a:cubicBezTo>
                    <a:pt x="14219" y="2595"/>
                    <a:pt x="17298" y="3115"/>
                    <a:pt x="20848" y="4504"/>
                  </a:cubicBezTo>
                  <a:cubicBezTo>
                    <a:pt x="20848" y="4504"/>
                    <a:pt x="20046" y="1246"/>
                    <a:pt x="12915" y="150"/>
                  </a:cubicBezTo>
                  <a:cubicBezTo>
                    <a:pt x="12256" y="48"/>
                    <a:pt x="11615" y="1"/>
                    <a:pt x="10994" y="1"/>
                  </a:cubicBezTo>
                  <a:close/>
                  <a:moveTo>
                    <a:pt x="1" y="7272"/>
                  </a:moveTo>
                  <a:cubicBezTo>
                    <a:pt x="1" y="7272"/>
                    <a:pt x="1" y="7272"/>
                    <a:pt x="1" y="7272"/>
                  </a:cubicBezTo>
                  <a:cubicBezTo>
                    <a:pt x="1" y="7272"/>
                    <a:pt x="1" y="7272"/>
                    <a:pt x="1" y="7272"/>
                  </a:cubicBezTo>
                  <a:cubicBezTo>
                    <a:pt x="1" y="7272"/>
                    <a:pt x="1" y="7272"/>
                    <a:pt x="1" y="7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40"/>
            <p:cNvSpPr/>
            <p:nvPr/>
          </p:nvSpPr>
          <p:spPr>
            <a:xfrm>
              <a:off x="3171041" y="2804736"/>
              <a:ext cx="699146" cy="438951"/>
            </a:xfrm>
            <a:custGeom>
              <a:rect b="b" l="l" r="r" t="t"/>
              <a:pathLst>
                <a:path extrusionOk="0" h="11696" w="18629">
                  <a:moveTo>
                    <a:pt x="13625" y="1"/>
                  </a:moveTo>
                  <a:cubicBezTo>
                    <a:pt x="12336" y="1"/>
                    <a:pt x="10771" y="166"/>
                    <a:pt x="8900" y="615"/>
                  </a:cubicBezTo>
                  <a:cubicBezTo>
                    <a:pt x="1884" y="2299"/>
                    <a:pt x="0" y="8623"/>
                    <a:pt x="379" y="11695"/>
                  </a:cubicBezTo>
                  <a:lnTo>
                    <a:pt x="379" y="11695"/>
                  </a:lnTo>
                  <a:cubicBezTo>
                    <a:pt x="379" y="11690"/>
                    <a:pt x="3393" y="1476"/>
                    <a:pt x="18628" y="1245"/>
                  </a:cubicBezTo>
                  <a:cubicBezTo>
                    <a:pt x="18628" y="1245"/>
                    <a:pt x="17169" y="1"/>
                    <a:pt x="13625" y="1"/>
                  </a:cubicBezTo>
                  <a:close/>
                  <a:moveTo>
                    <a:pt x="379" y="11695"/>
                  </a:moveTo>
                  <a:cubicBezTo>
                    <a:pt x="379" y="11695"/>
                    <a:pt x="379" y="11695"/>
                    <a:pt x="379" y="11695"/>
                  </a:cubicBezTo>
                  <a:cubicBezTo>
                    <a:pt x="379" y="11695"/>
                    <a:pt x="379" y="11695"/>
                    <a:pt x="379" y="11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40"/>
            <p:cNvSpPr/>
            <p:nvPr/>
          </p:nvSpPr>
          <p:spPr>
            <a:xfrm>
              <a:off x="3435932" y="2846095"/>
              <a:ext cx="437863" cy="471339"/>
            </a:xfrm>
            <a:custGeom>
              <a:rect b="b" l="l" r="r" t="t"/>
              <a:pathLst>
                <a:path extrusionOk="0" h="12559" w="11667">
                  <a:moveTo>
                    <a:pt x="9643" y="1"/>
                  </a:moveTo>
                  <a:cubicBezTo>
                    <a:pt x="8444" y="1"/>
                    <a:pt x="6733" y="374"/>
                    <a:pt x="4564" y="1795"/>
                  </a:cubicBezTo>
                  <a:cubicBezTo>
                    <a:pt x="1" y="4785"/>
                    <a:pt x="292" y="10467"/>
                    <a:pt x="1345" y="12558"/>
                  </a:cubicBezTo>
                  <a:cubicBezTo>
                    <a:pt x="1345" y="12558"/>
                    <a:pt x="878" y="4515"/>
                    <a:pt x="11666" y="456"/>
                  </a:cubicBezTo>
                  <a:cubicBezTo>
                    <a:pt x="11666" y="456"/>
                    <a:pt x="10967" y="1"/>
                    <a:pt x="9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40"/>
            <p:cNvSpPr/>
            <p:nvPr/>
          </p:nvSpPr>
          <p:spPr>
            <a:xfrm>
              <a:off x="3812740" y="2461106"/>
              <a:ext cx="749962" cy="424614"/>
            </a:xfrm>
            <a:custGeom>
              <a:rect b="b" l="l" r="r" t="t"/>
              <a:pathLst>
                <a:path extrusionOk="0" h="11314" w="19983">
                  <a:moveTo>
                    <a:pt x="19982" y="1931"/>
                  </a:moveTo>
                  <a:cubicBezTo>
                    <a:pt x="19982" y="1931"/>
                    <a:pt x="19982" y="1931"/>
                    <a:pt x="19982" y="1931"/>
                  </a:cubicBezTo>
                  <a:cubicBezTo>
                    <a:pt x="19982" y="1931"/>
                    <a:pt x="19982" y="1931"/>
                    <a:pt x="19982" y="1931"/>
                  </a:cubicBezTo>
                  <a:close/>
                  <a:moveTo>
                    <a:pt x="13615" y="0"/>
                  </a:moveTo>
                  <a:cubicBezTo>
                    <a:pt x="10929" y="0"/>
                    <a:pt x="7899" y="850"/>
                    <a:pt x="5294" y="3263"/>
                  </a:cubicBezTo>
                  <a:cubicBezTo>
                    <a:pt x="1" y="8167"/>
                    <a:pt x="1161" y="11313"/>
                    <a:pt x="1161" y="11313"/>
                  </a:cubicBezTo>
                  <a:cubicBezTo>
                    <a:pt x="6910" y="2974"/>
                    <a:pt x="13332" y="1575"/>
                    <a:pt x="16992" y="1575"/>
                  </a:cubicBezTo>
                  <a:cubicBezTo>
                    <a:pt x="18838" y="1575"/>
                    <a:pt x="19982" y="1931"/>
                    <a:pt x="19982" y="1931"/>
                  </a:cubicBezTo>
                  <a:lnTo>
                    <a:pt x="19982" y="1931"/>
                  </a:lnTo>
                  <a:cubicBezTo>
                    <a:pt x="18791" y="905"/>
                    <a:pt x="16386" y="0"/>
                    <a:pt x="13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40"/>
            <p:cNvSpPr/>
            <p:nvPr/>
          </p:nvSpPr>
          <p:spPr>
            <a:xfrm>
              <a:off x="3858077" y="2604397"/>
              <a:ext cx="787117" cy="253590"/>
            </a:xfrm>
            <a:custGeom>
              <a:rect b="b" l="l" r="r" t="t"/>
              <a:pathLst>
                <a:path extrusionOk="0" h="6757" w="20973">
                  <a:moveTo>
                    <a:pt x="11854" y="1"/>
                  </a:moveTo>
                  <a:cubicBezTo>
                    <a:pt x="10564" y="1"/>
                    <a:pt x="9175" y="234"/>
                    <a:pt x="7708" y="785"/>
                  </a:cubicBezTo>
                  <a:cubicBezTo>
                    <a:pt x="952" y="3319"/>
                    <a:pt x="1" y="6756"/>
                    <a:pt x="1" y="6756"/>
                  </a:cubicBezTo>
                  <a:cubicBezTo>
                    <a:pt x="4858" y="3578"/>
                    <a:pt x="9058" y="2594"/>
                    <a:pt x="12397" y="2594"/>
                  </a:cubicBezTo>
                  <a:cubicBezTo>
                    <a:pt x="17823" y="2594"/>
                    <a:pt x="20973" y="5193"/>
                    <a:pt x="20973" y="5193"/>
                  </a:cubicBezTo>
                  <a:cubicBezTo>
                    <a:pt x="19870" y="3034"/>
                    <a:pt x="16504" y="1"/>
                    <a:pt x="11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40"/>
            <p:cNvSpPr/>
            <p:nvPr/>
          </p:nvSpPr>
          <p:spPr>
            <a:xfrm>
              <a:off x="3861680" y="2762101"/>
              <a:ext cx="575372" cy="267101"/>
            </a:xfrm>
            <a:custGeom>
              <a:rect b="b" l="l" r="r" t="t"/>
              <a:pathLst>
                <a:path extrusionOk="0" h="7117" w="15331">
                  <a:moveTo>
                    <a:pt x="6766" y="1"/>
                  </a:moveTo>
                  <a:cubicBezTo>
                    <a:pt x="6722" y="1"/>
                    <a:pt x="6679" y="1"/>
                    <a:pt x="6635" y="2"/>
                  </a:cubicBezTo>
                  <a:cubicBezTo>
                    <a:pt x="1178" y="80"/>
                    <a:pt x="1" y="2870"/>
                    <a:pt x="1" y="2870"/>
                  </a:cubicBezTo>
                  <a:cubicBezTo>
                    <a:pt x="1818" y="2435"/>
                    <a:pt x="3450" y="2253"/>
                    <a:pt x="4907" y="2253"/>
                  </a:cubicBezTo>
                  <a:cubicBezTo>
                    <a:pt x="12437" y="2253"/>
                    <a:pt x="15328" y="7114"/>
                    <a:pt x="15331" y="7117"/>
                  </a:cubicBezTo>
                  <a:cubicBezTo>
                    <a:pt x="15035" y="4811"/>
                    <a:pt x="12140" y="1"/>
                    <a:pt x="6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40"/>
            <p:cNvSpPr/>
            <p:nvPr/>
          </p:nvSpPr>
          <p:spPr>
            <a:xfrm>
              <a:off x="3781402" y="2383605"/>
              <a:ext cx="428180" cy="491568"/>
            </a:xfrm>
            <a:custGeom>
              <a:rect b="b" l="l" r="r" t="t"/>
              <a:pathLst>
                <a:path extrusionOk="0" h="13098" w="11409">
                  <a:moveTo>
                    <a:pt x="11408" y="111"/>
                  </a:moveTo>
                  <a:cubicBezTo>
                    <a:pt x="11408" y="111"/>
                    <a:pt x="11409" y="111"/>
                    <a:pt x="11409" y="111"/>
                  </a:cubicBezTo>
                  <a:cubicBezTo>
                    <a:pt x="11409" y="111"/>
                    <a:pt x="11409" y="111"/>
                    <a:pt x="11408" y="111"/>
                  </a:cubicBezTo>
                  <a:close/>
                  <a:moveTo>
                    <a:pt x="10265" y="0"/>
                  </a:moveTo>
                  <a:cubicBezTo>
                    <a:pt x="7626" y="0"/>
                    <a:pt x="3294" y="1451"/>
                    <a:pt x="1771" y="5884"/>
                  </a:cubicBezTo>
                  <a:cubicBezTo>
                    <a:pt x="0" y="11046"/>
                    <a:pt x="2227" y="13098"/>
                    <a:pt x="2227" y="13098"/>
                  </a:cubicBezTo>
                  <a:cubicBezTo>
                    <a:pt x="3495" y="1647"/>
                    <a:pt x="11401" y="111"/>
                    <a:pt x="11408" y="111"/>
                  </a:cubicBezTo>
                  <a:cubicBezTo>
                    <a:pt x="11408" y="111"/>
                    <a:pt x="11408" y="111"/>
                    <a:pt x="11408" y="111"/>
                  </a:cubicBezTo>
                  <a:lnTo>
                    <a:pt x="11408" y="111"/>
                  </a:lnTo>
                  <a:cubicBezTo>
                    <a:pt x="11086" y="39"/>
                    <a:pt x="10699" y="0"/>
                    <a:pt x="10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40"/>
            <p:cNvSpPr/>
            <p:nvPr/>
          </p:nvSpPr>
          <p:spPr>
            <a:xfrm>
              <a:off x="3312344" y="2570395"/>
              <a:ext cx="582240" cy="305044"/>
            </a:xfrm>
            <a:custGeom>
              <a:rect b="b" l="l" r="r" t="t"/>
              <a:pathLst>
                <a:path extrusionOk="0" h="8128" w="15514">
                  <a:moveTo>
                    <a:pt x="5998" y="1"/>
                  </a:moveTo>
                  <a:cubicBezTo>
                    <a:pt x="3350" y="1"/>
                    <a:pt x="1003" y="1163"/>
                    <a:pt x="0" y="2173"/>
                  </a:cubicBezTo>
                  <a:cubicBezTo>
                    <a:pt x="1" y="2173"/>
                    <a:pt x="1204" y="1692"/>
                    <a:pt x="3112" y="1692"/>
                  </a:cubicBezTo>
                  <a:cubicBezTo>
                    <a:pt x="5966" y="1692"/>
                    <a:pt x="10398" y="2767"/>
                    <a:pt x="14753" y="8128"/>
                  </a:cubicBezTo>
                  <a:cubicBezTo>
                    <a:pt x="14753" y="8128"/>
                    <a:pt x="15514" y="5197"/>
                    <a:pt x="11229" y="1815"/>
                  </a:cubicBezTo>
                  <a:cubicBezTo>
                    <a:pt x="9548" y="487"/>
                    <a:pt x="7710" y="1"/>
                    <a:pt x="59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40"/>
            <p:cNvSpPr/>
            <p:nvPr/>
          </p:nvSpPr>
          <p:spPr>
            <a:xfrm>
              <a:off x="3790634" y="2835436"/>
              <a:ext cx="405549" cy="1587444"/>
            </a:xfrm>
            <a:custGeom>
              <a:rect b="b" l="l" r="r" t="t"/>
              <a:pathLst>
                <a:path extrusionOk="0" h="42298" w="10806">
                  <a:moveTo>
                    <a:pt x="3863" y="1"/>
                  </a:moveTo>
                  <a:lnTo>
                    <a:pt x="0" y="864"/>
                  </a:lnTo>
                  <a:cubicBezTo>
                    <a:pt x="0" y="864"/>
                    <a:pt x="3694" y="2489"/>
                    <a:pt x="5647" y="6482"/>
                  </a:cubicBezTo>
                  <a:cubicBezTo>
                    <a:pt x="7598" y="10476"/>
                    <a:pt x="6379" y="11663"/>
                    <a:pt x="6958" y="12580"/>
                  </a:cubicBezTo>
                  <a:cubicBezTo>
                    <a:pt x="7536" y="13497"/>
                    <a:pt x="7786" y="13819"/>
                    <a:pt x="7693" y="14469"/>
                  </a:cubicBezTo>
                  <a:cubicBezTo>
                    <a:pt x="7600" y="15118"/>
                    <a:pt x="7788" y="16604"/>
                    <a:pt x="8058" y="16849"/>
                  </a:cubicBezTo>
                  <a:cubicBezTo>
                    <a:pt x="8329" y="17090"/>
                    <a:pt x="8300" y="18180"/>
                    <a:pt x="7827" y="19740"/>
                  </a:cubicBezTo>
                  <a:cubicBezTo>
                    <a:pt x="7353" y="21299"/>
                    <a:pt x="8448" y="23793"/>
                    <a:pt x="7977" y="25522"/>
                  </a:cubicBezTo>
                  <a:cubicBezTo>
                    <a:pt x="7505" y="27251"/>
                    <a:pt x="7483" y="27330"/>
                    <a:pt x="7015" y="29059"/>
                  </a:cubicBezTo>
                  <a:cubicBezTo>
                    <a:pt x="6543" y="30787"/>
                    <a:pt x="6130" y="31688"/>
                    <a:pt x="5986" y="32831"/>
                  </a:cubicBezTo>
                  <a:cubicBezTo>
                    <a:pt x="5843" y="33973"/>
                    <a:pt x="5496" y="35567"/>
                    <a:pt x="5066" y="36211"/>
                  </a:cubicBezTo>
                  <a:cubicBezTo>
                    <a:pt x="4637" y="36855"/>
                    <a:pt x="1984" y="41197"/>
                    <a:pt x="1984" y="41197"/>
                  </a:cubicBezTo>
                  <a:lnTo>
                    <a:pt x="6027" y="42297"/>
                  </a:lnTo>
                  <a:cubicBezTo>
                    <a:pt x="6027" y="42297"/>
                    <a:pt x="8253" y="37838"/>
                    <a:pt x="8131" y="36117"/>
                  </a:cubicBezTo>
                  <a:cubicBezTo>
                    <a:pt x="8009" y="34394"/>
                    <a:pt x="8830" y="32930"/>
                    <a:pt x="9045" y="32144"/>
                  </a:cubicBezTo>
                  <a:cubicBezTo>
                    <a:pt x="9259" y="31358"/>
                    <a:pt x="9601" y="30100"/>
                    <a:pt x="9795" y="29393"/>
                  </a:cubicBezTo>
                  <a:cubicBezTo>
                    <a:pt x="9987" y="28684"/>
                    <a:pt x="10042" y="25071"/>
                    <a:pt x="10042" y="25071"/>
                  </a:cubicBezTo>
                  <a:lnTo>
                    <a:pt x="10806" y="22577"/>
                  </a:lnTo>
                  <a:lnTo>
                    <a:pt x="10446" y="18933"/>
                  </a:lnTo>
                  <a:lnTo>
                    <a:pt x="10225" y="16338"/>
                  </a:lnTo>
                  <a:lnTo>
                    <a:pt x="9565" y="11938"/>
                  </a:lnTo>
                  <a:lnTo>
                    <a:pt x="9063" y="8508"/>
                  </a:lnTo>
                  <a:lnTo>
                    <a:pt x="8306" y="6191"/>
                  </a:lnTo>
                  <a:cubicBezTo>
                    <a:pt x="8306" y="6191"/>
                    <a:pt x="7288" y="3239"/>
                    <a:pt x="6367" y="2595"/>
                  </a:cubicBezTo>
                  <a:cubicBezTo>
                    <a:pt x="5445" y="1951"/>
                    <a:pt x="3863" y="1"/>
                    <a:pt x="38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40"/>
            <p:cNvSpPr/>
            <p:nvPr/>
          </p:nvSpPr>
          <p:spPr>
            <a:xfrm>
              <a:off x="2878265" y="3139396"/>
              <a:ext cx="437112" cy="234600"/>
            </a:xfrm>
            <a:custGeom>
              <a:rect b="b" l="l" r="r" t="t"/>
              <a:pathLst>
                <a:path extrusionOk="0" h="6251" w="11647">
                  <a:moveTo>
                    <a:pt x="3854" y="0"/>
                  </a:moveTo>
                  <a:cubicBezTo>
                    <a:pt x="755" y="0"/>
                    <a:pt x="1" y="1358"/>
                    <a:pt x="1" y="1358"/>
                  </a:cubicBezTo>
                  <a:cubicBezTo>
                    <a:pt x="702" y="1283"/>
                    <a:pt x="1363" y="1248"/>
                    <a:pt x="1988" y="1248"/>
                  </a:cubicBezTo>
                  <a:cubicBezTo>
                    <a:pt x="9479" y="1248"/>
                    <a:pt x="11646" y="6251"/>
                    <a:pt x="11646" y="6251"/>
                  </a:cubicBezTo>
                  <a:cubicBezTo>
                    <a:pt x="11646" y="4392"/>
                    <a:pt x="9591" y="575"/>
                    <a:pt x="5285" y="86"/>
                  </a:cubicBezTo>
                  <a:cubicBezTo>
                    <a:pt x="4760" y="27"/>
                    <a:pt x="4285" y="0"/>
                    <a:pt x="3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40"/>
            <p:cNvSpPr/>
            <p:nvPr/>
          </p:nvSpPr>
          <p:spPr>
            <a:xfrm>
              <a:off x="2891626" y="3172761"/>
              <a:ext cx="361414" cy="342874"/>
            </a:xfrm>
            <a:custGeom>
              <a:rect b="b" l="l" r="r" t="t"/>
              <a:pathLst>
                <a:path extrusionOk="0" h="9136" w="9630">
                  <a:moveTo>
                    <a:pt x="1261" y="0"/>
                  </a:moveTo>
                  <a:cubicBezTo>
                    <a:pt x="423" y="0"/>
                    <a:pt x="0" y="200"/>
                    <a:pt x="0" y="200"/>
                  </a:cubicBezTo>
                  <a:cubicBezTo>
                    <a:pt x="8794" y="2738"/>
                    <a:pt x="8928" y="9135"/>
                    <a:pt x="8927" y="9135"/>
                  </a:cubicBezTo>
                  <a:cubicBezTo>
                    <a:pt x="9630" y="7414"/>
                    <a:pt x="9537" y="3452"/>
                    <a:pt x="5737" y="1370"/>
                  </a:cubicBezTo>
                  <a:cubicBezTo>
                    <a:pt x="3713" y="260"/>
                    <a:pt x="2217"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40"/>
            <p:cNvSpPr/>
            <p:nvPr/>
          </p:nvSpPr>
          <p:spPr>
            <a:xfrm>
              <a:off x="2887610" y="3184471"/>
              <a:ext cx="228257" cy="326473"/>
            </a:xfrm>
            <a:custGeom>
              <a:rect b="b" l="l" r="r" t="t"/>
              <a:pathLst>
                <a:path extrusionOk="0" h="8699" w="6082">
                  <a:moveTo>
                    <a:pt x="468" y="1"/>
                  </a:moveTo>
                  <a:cubicBezTo>
                    <a:pt x="170" y="1"/>
                    <a:pt x="1" y="55"/>
                    <a:pt x="1" y="55"/>
                  </a:cubicBezTo>
                  <a:cubicBezTo>
                    <a:pt x="5612" y="4108"/>
                    <a:pt x="4074" y="8695"/>
                    <a:pt x="4074" y="8698"/>
                  </a:cubicBezTo>
                  <a:cubicBezTo>
                    <a:pt x="5014" y="7652"/>
                    <a:pt x="6081" y="4407"/>
                    <a:pt x="3907" y="1953"/>
                  </a:cubicBezTo>
                  <a:cubicBezTo>
                    <a:pt x="2412" y="265"/>
                    <a:pt x="1126" y="1"/>
                    <a:pt x="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40"/>
            <p:cNvSpPr/>
            <p:nvPr/>
          </p:nvSpPr>
          <p:spPr>
            <a:xfrm>
              <a:off x="2540301" y="2872479"/>
              <a:ext cx="397818" cy="329851"/>
            </a:xfrm>
            <a:custGeom>
              <a:rect b="b" l="l" r="r" t="t"/>
              <a:pathLst>
                <a:path extrusionOk="0" h="8789" w="10600">
                  <a:moveTo>
                    <a:pt x="2032" y="1"/>
                  </a:moveTo>
                  <a:cubicBezTo>
                    <a:pt x="1207" y="1"/>
                    <a:pt x="491" y="148"/>
                    <a:pt x="1" y="382"/>
                  </a:cubicBezTo>
                  <a:cubicBezTo>
                    <a:pt x="1" y="382"/>
                    <a:pt x="17" y="381"/>
                    <a:pt x="48" y="381"/>
                  </a:cubicBezTo>
                  <a:cubicBezTo>
                    <a:pt x="638" y="381"/>
                    <a:pt x="6549" y="587"/>
                    <a:pt x="9429" y="8789"/>
                  </a:cubicBezTo>
                  <a:cubicBezTo>
                    <a:pt x="9429" y="8789"/>
                    <a:pt x="10600" y="7147"/>
                    <a:pt x="8303" y="3471"/>
                  </a:cubicBezTo>
                  <a:cubicBezTo>
                    <a:pt x="6679" y="867"/>
                    <a:pt x="4034" y="1"/>
                    <a:pt x="20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0"/>
            <p:cNvSpPr/>
            <p:nvPr/>
          </p:nvSpPr>
          <p:spPr>
            <a:xfrm>
              <a:off x="2450678" y="2960413"/>
              <a:ext cx="446982" cy="225555"/>
            </a:xfrm>
            <a:custGeom>
              <a:rect b="b" l="l" r="r" t="t"/>
              <a:pathLst>
                <a:path extrusionOk="0" h="6010" w="11910">
                  <a:moveTo>
                    <a:pt x="4444" y="1"/>
                  </a:moveTo>
                  <a:cubicBezTo>
                    <a:pt x="2448" y="1"/>
                    <a:pt x="772" y="944"/>
                    <a:pt x="0" y="1793"/>
                  </a:cubicBezTo>
                  <a:cubicBezTo>
                    <a:pt x="0" y="1793"/>
                    <a:pt x="0" y="1793"/>
                    <a:pt x="0" y="1793"/>
                  </a:cubicBezTo>
                  <a:cubicBezTo>
                    <a:pt x="3" y="1793"/>
                    <a:pt x="1104" y="1298"/>
                    <a:pt x="2846" y="1298"/>
                  </a:cubicBezTo>
                  <a:cubicBezTo>
                    <a:pt x="5116" y="1298"/>
                    <a:pt x="8474" y="2138"/>
                    <a:pt x="11909" y="6009"/>
                  </a:cubicBezTo>
                  <a:cubicBezTo>
                    <a:pt x="11909" y="6009"/>
                    <a:pt x="11899" y="3867"/>
                    <a:pt x="8383" y="1332"/>
                  </a:cubicBezTo>
                  <a:cubicBezTo>
                    <a:pt x="7039" y="362"/>
                    <a:pt x="5680" y="1"/>
                    <a:pt x="4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0"/>
            <p:cNvSpPr/>
            <p:nvPr/>
          </p:nvSpPr>
          <p:spPr>
            <a:xfrm>
              <a:off x="2535047" y="3083025"/>
              <a:ext cx="358599" cy="110864"/>
            </a:xfrm>
            <a:custGeom>
              <a:rect b="b" l="l" r="r" t="t"/>
              <a:pathLst>
                <a:path extrusionOk="0" h="2954" w="9555">
                  <a:moveTo>
                    <a:pt x="4754" y="0"/>
                  </a:moveTo>
                  <a:cubicBezTo>
                    <a:pt x="2294" y="0"/>
                    <a:pt x="456" y="1855"/>
                    <a:pt x="1" y="2953"/>
                  </a:cubicBezTo>
                  <a:cubicBezTo>
                    <a:pt x="1" y="2953"/>
                    <a:pt x="1560" y="1445"/>
                    <a:pt x="4414" y="1445"/>
                  </a:cubicBezTo>
                  <a:cubicBezTo>
                    <a:pt x="5823" y="1445"/>
                    <a:pt x="7547" y="1812"/>
                    <a:pt x="9555" y="2911"/>
                  </a:cubicBezTo>
                  <a:cubicBezTo>
                    <a:pt x="9555" y="2911"/>
                    <a:pt x="9313" y="1108"/>
                    <a:pt x="6163" y="203"/>
                  </a:cubicBezTo>
                  <a:cubicBezTo>
                    <a:pt x="5675" y="62"/>
                    <a:pt x="5204" y="0"/>
                    <a:pt x="4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40"/>
            <p:cNvSpPr/>
            <p:nvPr/>
          </p:nvSpPr>
          <p:spPr>
            <a:xfrm>
              <a:off x="2768075" y="2857954"/>
              <a:ext cx="183447" cy="336832"/>
            </a:xfrm>
            <a:custGeom>
              <a:rect b="b" l="l" r="r" t="t"/>
              <a:pathLst>
                <a:path extrusionOk="0" h="8975" w="4888">
                  <a:moveTo>
                    <a:pt x="0" y="0"/>
                  </a:moveTo>
                  <a:cubicBezTo>
                    <a:pt x="0" y="0"/>
                    <a:pt x="4343" y="2137"/>
                    <a:pt x="3273" y="8975"/>
                  </a:cubicBezTo>
                  <a:cubicBezTo>
                    <a:pt x="3273" y="8975"/>
                    <a:pt x="4887" y="8137"/>
                    <a:pt x="4675" y="4865"/>
                  </a:cubicBezTo>
                  <a:cubicBezTo>
                    <a:pt x="4461" y="1595"/>
                    <a:pt x="1405" y="6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40"/>
            <p:cNvSpPr/>
            <p:nvPr/>
          </p:nvSpPr>
          <p:spPr>
            <a:xfrm>
              <a:off x="2890237" y="3062909"/>
              <a:ext cx="356047" cy="131880"/>
            </a:xfrm>
            <a:custGeom>
              <a:rect b="b" l="l" r="r" t="t"/>
              <a:pathLst>
                <a:path extrusionOk="0" h="3514" w="9487">
                  <a:moveTo>
                    <a:pt x="5006" y="1"/>
                  </a:moveTo>
                  <a:cubicBezTo>
                    <a:pt x="4377" y="1"/>
                    <a:pt x="3714" y="122"/>
                    <a:pt x="3036" y="410"/>
                  </a:cubicBezTo>
                  <a:cubicBezTo>
                    <a:pt x="20" y="1695"/>
                    <a:pt x="1" y="3514"/>
                    <a:pt x="1" y="3514"/>
                  </a:cubicBezTo>
                  <a:cubicBezTo>
                    <a:pt x="2301" y="1862"/>
                    <a:pt x="4307" y="1374"/>
                    <a:pt x="5874" y="1374"/>
                  </a:cubicBezTo>
                  <a:cubicBezTo>
                    <a:pt x="8137" y="1374"/>
                    <a:pt x="9485" y="2391"/>
                    <a:pt x="9486" y="2391"/>
                  </a:cubicBezTo>
                  <a:cubicBezTo>
                    <a:pt x="9486" y="2391"/>
                    <a:pt x="9486" y="2391"/>
                    <a:pt x="9486" y="2391"/>
                  </a:cubicBezTo>
                  <a:cubicBezTo>
                    <a:pt x="8949" y="1440"/>
                    <a:pt x="7180" y="1"/>
                    <a:pt x="50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40"/>
            <p:cNvSpPr/>
            <p:nvPr/>
          </p:nvSpPr>
          <p:spPr>
            <a:xfrm>
              <a:off x="2536586" y="3160564"/>
              <a:ext cx="398531" cy="907250"/>
            </a:xfrm>
            <a:custGeom>
              <a:rect b="b" l="l" r="r" t="t"/>
              <a:pathLst>
                <a:path extrusionOk="0" h="24174" w="10619">
                  <a:moveTo>
                    <a:pt x="8513" y="1"/>
                  </a:moveTo>
                  <a:cubicBezTo>
                    <a:pt x="8513" y="1"/>
                    <a:pt x="7290" y="881"/>
                    <a:pt x="6654" y="1108"/>
                  </a:cubicBezTo>
                  <a:cubicBezTo>
                    <a:pt x="6020" y="1338"/>
                    <a:pt x="4965" y="2888"/>
                    <a:pt x="4965" y="2888"/>
                  </a:cubicBezTo>
                  <a:lnTo>
                    <a:pt x="4160" y="4111"/>
                  </a:lnTo>
                  <a:lnTo>
                    <a:pt x="3329" y="6019"/>
                  </a:lnTo>
                  <a:lnTo>
                    <a:pt x="2252" y="8465"/>
                  </a:lnTo>
                  <a:lnTo>
                    <a:pt x="1713" y="9933"/>
                  </a:lnTo>
                  <a:lnTo>
                    <a:pt x="932" y="11988"/>
                  </a:lnTo>
                  <a:lnTo>
                    <a:pt x="980" y="13556"/>
                  </a:lnTo>
                  <a:cubicBezTo>
                    <a:pt x="980" y="13556"/>
                    <a:pt x="442" y="15660"/>
                    <a:pt x="442" y="16099"/>
                  </a:cubicBezTo>
                  <a:lnTo>
                    <a:pt x="442" y="17812"/>
                  </a:lnTo>
                  <a:cubicBezTo>
                    <a:pt x="442" y="18301"/>
                    <a:pt x="686" y="19279"/>
                    <a:pt x="344" y="20259"/>
                  </a:cubicBezTo>
                  <a:cubicBezTo>
                    <a:pt x="1" y="21237"/>
                    <a:pt x="587" y="24173"/>
                    <a:pt x="587" y="24173"/>
                  </a:cubicBezTo>
                  <a:lnTo>
                    <a:pt x="3103" y="24173"/>
                  </a:lnTo>
                  <a:cubicBezTo>
                    <a:pt x="3103" y="24173"/>
                    <a:pt x="2252" y="21237"/>
                    <a:pt x="2105" y="20797"/>
                  </a:cubicBezTo>
                  <a:cubicBezTo>
                    <a:pt x="1958" y="20356"/>
                    <a:pt x="2006" y="19378"/>
                    <a:pt x="2105" y="18693"/>
                  </a:cubicBezTo>
                  <a:cubicBezTo>
                    <a:pt x="2202" y="18009"/>
                    <a:pt x="2105" y="17421"/>
                    <a:pt x="2105" y="16344"/>
                  </a:cubicBezTo>
                  <a:lnTo>
                    <a:pt x="2105" y="14142"/>
                  </a:lnTo>
                  <a:cubicBezTo>
                    <a:pt x="2105" y="13065"/>
                    <a:pt x="3132" y="11795"/>
                    <a:pt x="3103" y="10815"/>
                  </a:cubicBezTo>
                  <a:cubicBezTo>
                    <a:pt x="3074" y="9837"/>
                    <a:pt x="3228" y="9201"/>
                    <a:pt x="3425" y="9104"/>
                  </a:cubicBezTo>
                  <a:cubicBezTo>
                    <a:pt x="3621" y="9005"/>
                    <a:pt x="3963" y="8174"/>
                    <a:pt x="4013" y="7782"/>
                  </a:cubicBezTo>
                  <a:cubicBezTo>
                    <a:pt x="4062" y="7392"/>
                    <a:pt x="4257" y="7244"/>
                    <a:pt x="4738" y="6804"/>
                  </a:cubicBezTo>
                  <a:cubicBezTo>
                    <a:pt x="5218" y="6364"/>
                    <a:pt x="4698" y="5483"/>
                    <a:pt x="6459" y="3478"/>
                  </a:cubicBezTo>
                  <a:cubicBezTo>
                    <a:pt x="8220" y="1472"/>
                    <a:pt x="10618" y="1113"/>
                    <a:pt x="10618" y="1113"/>
                  </a:cubicBezTo>
                  <a:lnTo>
                    <a:pt x="8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40"/>
            <p:cNvSpPr/>
            <p:nvPr/>
          </p:nvSpPr>
          <p:spPr>
            <a:xfrm>
              <a:off x="1252438" y="3082725"/>
              <a:ext cx="536641" cy="440077"/>
            </a:xfrm>
            <a:custGeom>
              <a:rect b="b" l="l" r="r" t="t"/>
              <a:pathLst>
                <a:path extrusionOk="0" h="11726" w="14299">
                  <a:moveTo>
                    <a:pt x="11542" y="0"/>
                  </a:moveTo>
                  <a:cubicBezTo>
                    <a:pt x="10391" y="0"/>
                    <a:pt x="8836" y="267"/>
                    <a:pt x="6798" y="1114"/>
                  </a:cubicBezTo>
                  <a:cubicBezTo>
                    <a:pt x="1271" y="3407"/>
                    <a:pt x="0" y="9257"/>
                    <a:pt x="712" y="11726"/>
                  </a:cubicBezTo>
                  <a:cubicBezTo>
                    <a:pt x="712" y="11726"/>
                    <a:pt x="712" y="11726"/>
                    <a:pt x="712" y="11726"/>
                  </a:cubicBezTo>
                  <a:cubicBezTo>
                    <a:pt x="712" y="11726"/>
                    <a:pt x="1846" y="2962"/>
                    <a:pt x="14298" y="783"/>
                  </a:cubicBezTo>
                  <a:cubicBezTo>
                    <a:pt x="14298" y="783"/>
                    <a:pt x="13513" y="0"/>
                    <a:pt x="115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0"/>
            <p:cNvSpPr/>
            <p:nvPr/>
          </p:nvSpPr>
          <p:spPr>
            <a:xfrm>
              <a:off x="1338946" y="3103254"/>
              <a:ext cx="428555" cy="573721"/>
            </a:xfrm>
            <a:custGeom>
              <a:rect b="b" l="l" r="r" t="t"/>
              <a:pathLst>
                <a:path extrusionOk="0" h="15287" w="11419">
                  <a:moveTo>
                    <a:pt x="11136" y="1"/>
                  </a:moveTo>
                  <a:cubicBezTo>
                    <a:pt x="10307" y="1"/>
                    <a:pt x="7722" y="316"/>
                    <a:pt x="4250" y="3761"/>
                  </a:cubicBezTo>
                  <a:cubicBezTo>
                    <a:pt x="0" y="7975"/>
                    <a:pt x="1390" y="13271"/>
                    <a:pt x="2982" y="15287"/>
                  </a:cubicBezTo>
                  <a:cubicBezTo>
                    <a:pt x="2982" y="15287"/>
                    <a:pt x="715" y="6744"/>
                    <a:pt x="11419" y="16"/>
                  </a:cubicBezTo>
                  <a:cubicBezTo>
                    <a:pt x="11419" y="16"/>
                    <a:pt x="11321"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0"/>
            <p:cNvSpPr/>
            <p:nvPr/>
          </p:nvSpPr>
          <p:spPr>
            <a:xfrm>
              <a:off x="1534743" y="3110610"/>
              <a:ext cx="240455" cy="488941"/>
            </a:xfrm>
            <a:custGeom>
              <a:rect b="b" l="l" r="r" t="t"/>
              <a:pathLst>
                <a:path extrusionOk="0" h="13028" w="6407">
                  <a:moveTo>
                    <a:pt x="6397" y="1"/>
                  </a:moveTo>
                  <a:cubicBezTo>
                    <a:pt x="6222" y="1"/>
                    <a:pt x="3824" y="74"/>
                    <a:pt x="1949" y="4010"/>
                  </a:cubicBezTo>
                  <a:cubicBezTo>
                    <a:pt x="0" y="8095"/>
                    <a:pt x="2655" y="12000"/>
                    <a:pt x="4302" y="13027"/>
                  </a:cubicBezTo>
                  <a:cubicBezTo>
                    <a:pt x="4302" y="13027"/>
                    <a:pt x="505" y="7525"/>
                    <a:pt x="6407" y="1"/>
                  </a:cubicBezTo>
                  <a:cubicBezTo>
                    <a:pt x="6407" y="1"/>
                    <a:pt x="6403" y="1"/>
                    <a:pt x="6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0"/>
            <p:cNvSpPr/>
            <p:nvPr/>
          </p:nvSpPr>
          <p:spPr>
            <a:xfrm>
              <a:off x="1690683" y="2578088"/>
              <a:ext cx="430919" cy="556044"/>
            </a:xfrm>
            <a:custGeom>
              <a:rect b="b" l="l" r="r" t="t"/>
              <a:pathLst>
                <a:path extrusionOk="0" h="14816" w="11482">
                  <a:moveTo>
                    <a:pt x="10755" y="1"/>
                  </a:moveTo>
                  <a:cubicBezTo>
                    <a:pt x="7993" y="1"/>
                    <a:pt x="3140" y="2072"/>
                    <a:pt x="1641" y="7328"/>
                  </a:cubicBezTo>
                  <a:cubicBezTo>
                    <a:pt x="0" y="13084"/>
                    <a:pt x="2179" y="14816"/>
                    <a:pt x="2179" y="14816"/>
                  </a:cubicBezTo>
                  <a:cubicBezTo>
                    <a:pt x="2905" y="2194"/>
                    <a:pt x="11481" y="56"/>
                    <a:pt x="11481" y="56"/>
                  </a:cubicBezTo>
                  <a:cubicBezTo>
                    <a:pt x="11261" y="20"/>
                    <a:pt x="11017" y="1"/>
                    <a:pt x="10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0"/>
            <p:cNvSpPr/>
            <p:nvPr/>
          </p:nvSpPr>
          <p:spPr>
            <a:xfrm>
              <a:off x="1731592" y="2694396"/>
              <a:ext cx="562912" cy="419323"/>
            </a:xfrm>
            <a:custGeom>
              <a:rect b="b" l="l" r="r" t="t"/>
              <a:pathLst>
                <a:path extrusionOk="0" h="11173" w="14999">
                  <a:moveTo>
                    <a:pt x="14999" y="1030"/>
                  </a:moveTo>
                  <a:cubicBezTo>
                    <a:pt x="14999" y="1030"/>
                    <a:pt x="14999" y="1030"/>
                    <a:pt x="14999" y="1030"/>
                  </a:cubicBezTo>
                  <a:cubicBezTo>
                    <a:pt x="14999" y="1030"/>
                    <a:pt x="14999" y="1030"/>
                    <a:pt x="14999" y="1030"/>
                  </a:cubicBezTo>
                  <a:close/>
                  <a:moveTo>
                    <a:pt x="10904" y="1"/>
                  </a:moveTo>
                  <a:cubicBezTo>
                    <a:pt x="8567" y="1"/>
                    <a:pt x="5842" y="888"/>
                    <a:pt x="3697" y="3619"/>
                  </a:cubicBezTo>
                  <a:cubicBezTo>
                    <a:pt x="0" y="8327"/>
                    <a:pt x="804" y="11172"/>
                    <a:pt x="804" y="11172"/>
                  </a:cubicBezTo>
                  <a:cubicBezTo>
                    <a:pt x="5261" y="1839"/>
                    <a:pt x="11927" y="988"/>
                    <a:pt x="14203" y="988"/>
                  </a:cubicBezTo>
                  <a:cubicBezTo>
                    <a:pt x="14709" y="988"/>
                    <a:pt x="14998" y="1030"/>
                    <a:pt x="14999" y="1030"/>
                  </a:cubicBezTo>
                  <a:lnTo>
                    <a:pt x="14999" y="1030"/>
                  </a:lnTo>
                  <a:cubicBezTo>
                    <a:pt x="14082" y="465"/>
                    <a:pt x="12595" y="1"/>
                    <a:pt x="109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0"/>
            <p:cNvSpPr/>
            <p:nvPr/>
          </p:nvSpPr>
          <p:spPr>
            <a:xfrm>
              <a:off x="1755611" y="2896723"/>
              <a:ext cx="490292" cy="223829"/>
            </a:xfrm>
            <a:custGeom>
              <a:rect b="b" l="l" r="r" t="t"/>
              <a:pathLst>
                <a:path extrusionOk="0" h="5964" w="13064">
                  <a:moveTo>
                    <a:pt x="7525" y="0"/>
                  </a:moveTo>
                  <a:cubicBezTo>
                    <a:pt x="6332" y="0"/>
                    <a:pt x="5065" y="299"/>
                    <a:pt x="3834" y="1072"/>
                  </a:cubicBezTo>
                  <a:cubicBezTo>
                    <a:pt x="1" y="3479"/>
                    <a:pt x="367" y="5963"/>
                    <a:pt x="367" y="5963"/>
                  </a:cubicBezTo>
                  <a:cubicBezTo>
                    <a:pt x="3884" y="2480"/>
                    <a:pt x="7162" y="1640"/>
                    <a:pt x="9506" y="1640"/>
                  </a:cubicBezTo>
                  <a:cubicBezTo>
                    <a:pt x="11689" y="1640"/>
                    <a:pt x="13062" y="2369"/>
                    <a:pt x="13064" y="2369"/>
                  </a:cubicBezTo>
                  <a:cubicBezTo>
                    <a:pt x="13064" y="2369"/>
                    <a:pt x="13064" y="2369"/>
                    <a:pt x="13064" y="2369"/>
                  </a:cubicBezTo>
                  <a:cubicBezTo>
                    <a:pt x="12240" y="1339"/>
                    <a:pt x="10049" y="0"/>
                    <a:pt x="7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40"/>
            <p:cNvSpPr/>
            <p:nvPr/>
          </p:nvSpPr>
          <p:spPr>
            <a:xfrm>
              <a:off x="1609092" y="2628905"/>
              <a:ext cx="199322" cy="494045"/>
            </a:xfrm>
            <a:custGeom>
              <a:rect b="b" l="l" r="r" t="t"/>
              <a:pathLst>
                <a:path extrusionOk="0" h="13164" w="5311">
                  <a:moveTo>
                    <a:pt x="5311" y="0"/>
                  </a:moveTo>
                  <a:lnTo>
                    <a:pt x="5311" y="0"/>
                  </a:lnTo>
                  <a:cubicBezTo>
                    <a:pt x="3471" y="626"/>
                    <a:pt x="0" y="3822"/>
                    <a:pt x="966" y="8244"/>
                  </a:cubicBezTo>
                  <a:cubicBezTo>
                    <a:pt x="1933" y="12667"/>
                    <a:pt x="4395" y="13163"/>
                    <a:pt x="4395" y="13163"/>
                  </a:cubicBezTo>
                  <a:cubicBezTo>
                    <a:pt x="363" y="4496"/>
                    <a:pt x="5310" y="0"/>
                    <a:pt x="53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40"/>
            <p:cNvSpPr/>
            <p:nvPr/>
          </p:nvSpPr>
          <p:spPr>
            <a:xfrm>
              <a:off x="1286216" y="3009540"/>
              <a:ext cx="488716" cy="193167"/>
            </a:xfrm>
            <a:custGeom>
              <a:rect b="b" l="l" r="r" t="t"/>
              <a:pathLst>
                <a:path extrusionOk="0" h="5147" w="13022">
                  <a:moveTo>
                    <a:pt x="6919" y="0"/>
                  </a:moveTo>
                  <a:cubicBezTo>
                    <a:pt x="2938" y="0"/>
                    <a:pt x="423" y="3385"/>
                    <a:pt x="1" y="5146"/>
                  </a:cubicBezTo>
                  <a:cubicBezTo>
                    <a:pt x="1" y="5146"/>
                    <a:pt x="2375" y="1987"/>
                    <a:pt x="7567" y="1987"/>
                  </a:cubicBezTo>
                  <a:cubicBezTo>
                    <a:pt x="9127" y="1987"/>
                    <a:pt x="10941" y="2272"/>
                    <a:pt x="13021" y="3014"/>
                  </a:cubicBezTo>
                  <a:cubicBezTo>
                    <a:pt x="13021" y="3014"/>
                    <a:pt x="12300" y="607"/>
                    <a:pt x="7806" y="55"/>
                  </a:cubicBezTo>
                  <a:cubicBezTo>
                    <a:pt x="7503" y="18"/>
                    <a:pt x="7207" y="0"/>
                    <a:pt x="6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0"/>
            <p:cNvSpPr/>
            <p:nvPr/>
          </p:nvSpPr>
          <p:spPr>
            <a:xfrm>
              <a:off x="1718268" y="3064410"/>
              <a:ext cx="830276" cy="1126538"/>
            </a:xfrm>
            <a:custGeom>
              <a:rect b="b" l="l" r="r" t="t"/>
              <a:pathLst>
                <a:path extrusionOk="0" h="30017" w="22123">
                  <a:moveTo>
                    <a:pt x="2367" y="1"/>
                  </a:moveTo>
                  <a:lnTo>
                    <a:pt x="0" y="2274"/>
                  </a:lnTo>
                  <a:cubicBezTo>
                    <a:pt x="0" y="2274"/>
                    <a:pt x="311" y="2233"/>
                    <a:pt x="830" y="2233"/>
                  </a:cubicBezTo>
                  <a:cubicBezTo>
                    <a:pt x="2010" y="2233"/>
                    <a:pt x="4268" y="2444"/>
                    <a:pt x="6423" y="3825"/>
                  </a:cubicBezTo>
                  <a:cubicBezTo>
                    <a:pt x="9527" y="5816"/>
                    <a:pt x="9176" y="7183"/>
                    <a:pt x="9979" y="7584"/>
                  </a:cubicBezTo>
                  <a:cubicBezTo>
                    <a:pt x="10784" y="7986"/>
                    <a:pt x="11100" y="8107"/>
                    <a:pt x="11315" y="8606"/>
                  </a:cubicBezTo>
                  <a:cubicBezTo>
                    <a:pt x="11529" y="9107"/>
                    <a:pt x="12301" y="10080"/>
                    <a:pt x="12599" y="10137"/>
                  </a:cubicBezTo>
                  <a:cubicBezTo>
                    <a:pt x="12896" y="10191"/>
                    <a:pt x="13345" y="10977"/>
                    <a:pt x="13682" y="12286"/>
                  </a:cubicBezTo>
                  <a:cubicBezTo>
                    <a:pt x="14018" y="13596"/>
                    <a:pt x="15866" y="14891"/>
                    <a:pt x="16278" y="16322"/>
                  </a:cubicBezTo>
                  <a:cubicBezTo>
                    <a:pt x="16688" y="17751"/>
                    <a:pt x="16707" y="17815"/>
                    <a:pt x="17118" y="19243"/>
                  </a:cubicBezTo>
                  <a:cubicBezTo>
                    <a:pt x="17529" y="20670"/>
                    <a:pt x="17624" y="21488"/>
                    <a:pt x="18014" y="22361"/>
                  </a:cubicBezTo>
                  <a:cubicBezTo>
                    <a:pt x="18406" y="23232"/>
                    <a:pt x="18844" y="24512"/>
                    <a:pt x="18819" y="25153"/>
                  </a:cubicBezTo>
                  <a:cubicBezTo>
                    <a:pt x="18791" y="25793"/>
                    <a:pt x="18782" y="30016"/>
                    <a:pt x="18782" y="30016"/>
                  </a:cubicBezTo>
                  <a:lnTo>
                    <a:pt x="22122" y="29056"/>
                  </a:lnTo>
                  <a:cubicBezTo>
                    <a:pt x="22122" y="29056"/>
                    <a:pt x="21780" y="24934"/>
                    <a:pt x="20952" y="23767"/>
                  </a:cubicBezTo>
                  <a:cubicBezTo>
                    <a:pt x="20124" y="22599"/>
                    <a:pt x="20076" y="21207"/>
                    <a:pt x="19888" y="20558"/>
                  </a:cubicBezTo>
                  <a:cubicBezTo>
                    <a:pt x="19701" y="19909"/>
                    <a:pt x="19402" y="18870"/>
                    <a:pt x="19234" y="18284"/>
                  </a:cubicBezTo>
                  <a:cubicBezTo>
                    <a:pt x="19066" y="17700"/>
                    <a:pt x="17547" y="15114"/>
                    <a:pt x="17547" y="15114"/>
                  </a:cubicBezTo>
                  <a:lnTo>
                    <a:pt x="17014" y="13015"/>
                  </a:lnTo>
                  <a:lnTo>
                    <a:pt x="15189" y="10588"/>
                  </a:lnTo>
                  <a:lnTo>
                    <a:pt x="13914" y="8845"/>
                  </a:lnTo>
                  <a:lnTo>
                    <a:pt x="11551" y="6008"/>
                  </a:lnTo>
                  <a:lnTo>
                    <a:pt x="9717" y="3792"/>
                  </a:lnTo>
                  <a:lnTo>
                    <a:pt x="8182" y="2475"/>
                  </a:lnTo>
                  <a:cubicBezTo>
                    <a:pt x="8182" y="2475"/>
                    <a:pt x="6191" y="819"/>
                    <a:pt x="5260" y="760"/>
                  </a:cubicBezTo>
                  <a:cubicBezTo>
                    <a:pt x="4328" y="701"/>
                    <a:pt x="2367" y="1"/>
                    <a:pt x="2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7" name="Shape 157"/>
        <p:cNvGrpSpPr/>
        <p:nvPr/>
      </p:nvGrpSpPr>
      <p:grpSpPr>
        <a:xfrm>
          <a:off x="0" y="0"/>
          <a:ext cx="0" cy="0"/>
          <a:chOff x="0" y="0"/>
          <a:chExt cx="0" cy="0"/>
        </a:xfrm>
      </p:grpSpPr>
      <p:sp>
        <p:nvSpPr>
          <p:cNvPr id="158" name="Google Shape;158;p5"/>
          <p:cNvSpPr txBox="1"/>
          <p:nvPr>
            <p:ph idx="1" type="body"/>
          </p:nvPr>
        </p:nvSpPr>
        <p:spPr>
          <a:xfrm>
            <a:off x="720000" y="1237075"/>
            <a:ext cx="37059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grpSp>
        <p:nvGrpSpPr>
          <p:cNvPr id="159" name="Google Shape;159;p5"/>
          <p:cNvGrpSpPr/>
          <p:nvPr/>
        </p:nvGrpSpPr>
        <p:grpSpPr>
          <a:xfrm>
            <a:off x="7231359" y="-12"/>
            <a:ext cx="1646841" cy="5200800"/>
            <a:chOff x="7231359" y="-12"/>
            <a:chExt cx="1646841" cy="5200800"/>
          </a:xfrm>
        </p:grpSpPr>
        <p:grpSp>
          <p:nvGrpSpPr>
            <p:cNvPr id="160" name="Google Shape;160;p5"/>
            <p:cNvGrpSpPr/>
            <p:nvPr/>
          </p:nvGrpSpPr>
          <p:grpSpPr>
            <a:xfrm>
              <a:off x="7387738" y="-12"/>
              <a:ext cx="417800" cy="416850"/>
              <a:chOff x="2576450" y="2548125"/>
              <a:chExt cx="417800" cy="416850"/>
            </a:xfrm>
          </p:grpSpPr>
          <p:sp>
            <p:nvSpPr>
              <p:cNvPr id="161" name="Google Shape;161;p5"/>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 name="Google Shape;164;p5"/>
            <p:cNvGrpSpPr/>
            <p:nvPr/>
          </p:nvGrpSpPr>
          <p:grpSpPr>
            <a:xfrm>
              <a:off x="7231359" y="336170"/>
              <a:ext cx="574197" cy="573242"/>
              <a:chOff x="6303250" y="1347188"/>
              <a:chExt cx="240250" cy="239850"/>
            </a:xfrm>
          </p:grpSpPr>
          <p:sp>
            <p:nvSpPr>
              <p:cNvPr id="165" name="Google Shape;165;p5"/>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 name="Google Shape;168;p5"/>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 name="Google Shape;172;p5"/>
            <p:cNvGrpSpPr/>
            <p:nvPr/>
          </p:nvGrpSpPr>
          <p:grpSpPr>
            <a:xfrm>
              <a:off x="8062513" y="4783938"/>
              <a:ext cx="417800" cy="416850"/>
              <a:chOff x="2576450" y="2548125"/>
              <a:chExt cx="417800" cy="416850"/>
            </a:xfrm>
          </p:grpSpPr>
          <p:sp>
            <p:nvSpPr>
              <p:cNvPr id="173" name="Google Shape;173;p5"/>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6" name="Google Shape;176;p5"/>
          <p:cNvSpPr txBox="1"/>
          <p:nvPr>
            <p:ph idx="2" type="body"/>
          </p:nvPr>
        </p:nvSpPr>
        <p:spPr>
          <a:xfrm>
            <a:off x="4718100" y="1237075"/>
            <a:ext cx="37059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sp>
        <p:nvSpPr>
          <p:cNvPr id="177" name="Google Shape;177;p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1">
  <p:cSld name="BLANK_1_1_1_1_1_1_1_1_1_1_1_1_1_1_1_1_1_1_1_1_1_1_1_1_1_1_1_1_1_1_1_1_1_1_1_1_1">
    <p:bg>
      <p:bgPr>
        <a:solidFill>
          <a:schemeClr val="accent3"/>
        </a:solidFill>
      </p:bgPr>
    </p:bg>
    <p:spTree>
      <p:nvGrpSpPr>
        <p:cNvPr id="8181" name="Shape 8181"/>
        <p:cNvGrpSpPr/>
        <p:nvPr/>
      </p:nvGrpSpPr>
      <p:grpSpPr>
        <a:xfrm>
          <a:off x="0" y="0"/>
          <a:ext cx="0" cy="0"/>
          <a:chOff x="0" y="0"/>
          <a:chExt cx="0" cy="0"/>
        </a:xfrm>
      </p:grpSpPr>
      <p:grpSp>
        <p:nvGrpSpPr>
          <p:cNvPr id="8182" name="Google Shape;8182;p41"/>
          <p:cNvGrpSpPr/>
          <p:nvPr/>
        </p:nvGrpSpPr>
        <p:grpSpPr>
          <a:xfrm>
            <a:off x="-1277501" y="-146732"/>
            <a:ext cx="11233692" cy="6015805"/>
            <a:chOff x="-22199" y="1549933"/>
            <a:chExt cx="5906874" cy="3163217"/>
          </a:xfrm>
        </p:grpSpPr>
        <p:sp>
          <p:nvSpPr>
            <p:cNvPr id="8183" name="Google Shape;8183;p41"/>
            <p:cNvSpPr/>
            <p:nvPr/>
          </p:nvSpPr>
          <p:spPr>
            <a:xfrm>
              <a:off x="608225" y="2955175"/>
              <a:ext cx="4933975" cy="1388150"/>
            </a:xfrm>
            <a:custGeom>
              <a:rect b="b" l="l" r="r" t="t"/>
              <a:pathLst>
                <a:path extrusionOk="0" h="55526" w="197359">
                  <a:moveTo>
                    <a:pt x="100776" y="1"/>
                  </a:moveTo>
                  <a:cubicBezTo>
                    <a:pt x="92522" y="1"/>
                    <a:pt x="84505" y="750"/>
                    <a:pt x="76574" y="2476"/>
                  </a:cubicBezTo>
                  <a:cubicBezTo>
                    <a:pt x="60389" y="5996"/>
                    <a:pt x="45549" y="12125"/>
                    <a:pt x="29315" y="15574"/>
                  </a:cubicBezTo>
                  <a:cubicBezTo>
                    <a:pt x="21410" y="17253"/>
                    <a:pt x="13283" y="18406"/>
                    <a:pt x="5055" y="18752"/>
                  </a:cubicBezTo>
                  <a:cubicBezTo>
                    <a:pt x="3371" y="18822"/>
                    <a:pt x="1685" y="18857"/>
                    <a:pt x="1" y="18858"/>
                  </a:cubicBezTo>
                  <a:lnTo>
                    <a:pt x="1" y="55526"/>
                  </a:lnTo>
                  <a:lnTo>
                    <a:pt x="197359" y="55526"/>
                  </a:lnTo>
                  <a:lnTo>
                    <a:pt x="197359" y="16301"/>
                  </a:lnTo>
                  <a:cubicBezTo>
                    <a:pt x="189357" y="14687"/>
                    <a:pt x="181427" y="12873"/>
                    <a:pt x="173516" y="11059"/>
                  </a:cubicBezTo>
                  <a:cubicBezTo>
                    <a:pt x="157830" y="7468"/>
                    <a:pt x="142089" y="3816"/>
                    <a:pt x="125867" y="1725"/>
                  </a:cubicBezTo>
                  <a:cubicBezTo>
                    <a:pt x="117773" y="680"/>
                    <a:pt x="109570" y="35"/>
                    <a:pt x="101342" y="2"/>
                  </a:cubicBezTo>
                  <a:cubicBezTo>
                    <a:pt x="101153" y="1"/>
                    <a:pt x="100964" y="1"/>
                    <a:pt x="100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41"/>
            <p:cNvSpPr/>
            <p:nvPr/>
          </p:nvSpPr>
          <p:spPr>
            <a:xfrm>
              <a:off x="608225" y="2955175"/>
              <a:ext cx="4933975" cy="1388150"/>
            </a:xfrm>
            <a:custGeom>
              <a:rect b="b" l="l" r="r" t="t"/>
              <a:pathLst>
                <a:path extrusionOk="0" h="55526" w="197359">
                  <a:moveTo>
                    <a:pt x="101060" y="744"/>
                  </a:moveTo>
                  <a:cubicBezTo>
                    <a:pt x="101229" y="744"/>
                    <a:pt x="101229" y="990"/>
                    <a:pt x="101060" y="990"/>
                  </a:cubicBezTo>
                  <a:cubicBezTo>
                    <a:pt x="100275" y="990"/>
                    <a:pt x="99493" y="994"/>
                    <a:pt x="98710" y="1038"/>
                  </a:cubicBezTo>
                  <a:cubicBezTo>
                    <a:pt x="98706" y="1038"/>
                    <a:pt x="98702" y="1039"/>
                    <a:pt x="98698" y="1039"/>
                  </a:cubicBezTo>
                  <a:cubicBezTo>
                    <a:pt x="98541" y="1039"/>
                    <a:pt x="98546" y="804"/>
                    <a:pt x="98710" y="794"/>
                  </a:cubicBezTo>
                  <a:cubicBezTo>
                    <a:pt x="99494" y="747"/>
                    <a:pt x="100275" y="744"/>
                    <a:pt x="101060" y="744"/>
                  </a:cubicBezTo>
                  <a:close/>
                  <a:moveTo>
                    <a:pt x="105122" y="944"/>
                  </a:moveTo>
                  <a:cubicBezTo>
                    <a:pt x="105292" y="944"/>
                    <a:pt x="105292" y="1189"/>
                    <a:pt x="105122" y="1189"/>
                  </a:cubicBezTo>
                  <a:lnTo>
                    <a:pt x="103091" y="1189"/>
                  </a:lnTo>
                  <a:cubicBezTo>
                    <a:pt x="102923" y="1188"/>
                    <a:pt x="102923" y="944"/>
                    <a:pt x="103091" y="944"/>
                  </a:cubicBezTo>
                  <a:close/>
                  <a:moveTo>
                    <a:pt x="108888" y="927"/>
                  </a:moveTo>
                  <a:cubicBezTo>
                    <a:pt x="109111" y="927"/>
                    <a:pt x="109334" y="932"/>
                    <a:pt x="109557" y="944"/>
                  </a:cubicBezTo>
                  <a:cubicBezTo>
                    <a:pt x="109723" y="954"/>
                    <a:pt x="109726" y="1190"/>
                    <a:pt x="109566" y="1190"/>
                  </a:cubicBezTo>
                  <a:cubicBezTo>
                    <a:pt x="109563" y="1190"/>
                    <a:pt x="109560" y="1190"/>
                    <a:pt x="109557" y="1189"/>
                  </a:cubicBezTo>
                  <a:cubicBezTo>
                    <a:pt x="109333" y="1177"/>
                    <a:pt x="109109" y="1172"/>
                    <a:pt x="108886" y="1172"/>
                  </a:cubicBezTo>
                  <a:cubicBezTo>
                    <a:pt x="108343" y="1172"/>
                    <a:pt x="107802" y="1203"/>
                    <a:pt x="107259" y="1239"/>
                  </a:cubicBezTo>
                  <a:cubicBezTo>
                    <a:pt x="107256" y="1239"/>
                    <a:pt x="107253" y="1239"/>
                    <a:pt x="107249" y="1239"/>
                  </a:cubicBezTo>
                  <a:cubicBezTo>
                    <a:pt x="107091" y="1239"/>
                    <a:pt x="107096" y="1004"/>
                    <a:pt x="107259" y="993"/>
                  </a:cubicBezTo>
                  <a:cubicBezTo>
                    <a:pt x="107802" y="957"/>
                    <a:pt x="108345" y="927"/>
                    <a:pt x="108888" y="927"/>
                  </a:cubicBezTo>
                  <a:close/>
                  <a:moveTo>
                    <a:pt x="96583" y="942"/>
                  </a:moveTo>
                  <a:cubicBezTo>
                    <a:pt x="96743" y="942"/>
                    <a:pt x="96738" y="1177"/>
                    <a:pt x="96575" y="1188"/>
                  </a:cubicBezTo>
                  <a:cubicBezTo>
                    <a:pt x="95774" y="1233"/>
                    <a:pt x="94971" y="1240"/>
                    <a:pt x="94169" y="1288"/>
                  </a:cubicBezTo>
                  <a:cubicBezTo>
                    <a:pt x="94166" y="1289"/>
                    <a:pt x="94162" y="1289"/>
                    <a:pt x="94159" y="1289"/>
                  </a:cubicBezTo>
                  <a:cubicBezTo>
                    <a:pt x="94000" y="1289"/>
                    <a:pt x="94004" y="1052"/>
                    <a:pt x="94169" y="1042"/>
                  </a:cubicBezTo>
                  <a:cubicBezTo>
                    <a:pt x="94969" y="997"/>
                    <a:pt x="95774" y="990"/>
                    <a:pt x="96575" y="942"/>
                  </a:cubicBezTo>
                  <a:cubicBezTo>
                    <a:pt x="96578" y="942"/>
                    <a:pt x="96581" y="942"/>
                    <a:pt x="96583" y="942"/>
                  </a:cubicBezTo>
                  <a:close/>
                  <a:moveTo>
                    <a:pt x="111852" y="1143"/>
                  </a:moveTo>
                  <a:cubicBezTo>
                    <a:pt x="111853" y="1143"/>
                    <a:pt x="111854" y="1143"/>
                    <a:pt x="111855" y="1143"/>
                  </a:cubicBezTo>
                  <a:cubicBezTo>
                    <a:pt x="112964" y="1155"/>
                    <a:pt x="114062" y="1331"/>
                    <a:pt x="115168" y="1392"/>
                  </a:cubicBezTo>
                  <a:cubicBezTo>
                    <a:pt x="115333" y="1400"/>
                    <a:pt x="115336" y="1637"/>
                    <a:pt x="115178" y="1637"/>
                  </a:cubicBezTo>
                  <a:cubicBezTo>
                    <a:pt x="115174" y="1637"/>
                    <a:pt x="115171" y="1636"/>
                    <a:pt x="115168" y="1636"/>
                  </a:cubicBezTo>
                  <a:cubicBezTo>
                    <a:pt x="114060" y="1577"/>
                    <a:pt x="112964" y="1402"/>
                    <a:pt x="111855" y="1387"/>
                  </a:cubicBezTo>
                  <a:cubicBezTo>
                    <a:pt x="111686" y="1386"/>
                    <a:pt x="111685" y="1143"/>
                    <a:pt x="111852" y="1143"/>
                  </a:cubicBezTo>
                  <a:close/>
                  <a:moveTo>
                    <a:pt x="92679" y="1291"/>
                  </a:moveTo>
                  <a:cubicBezTo>
                    <a:pt x="92842" y="1291"/>
                    <a:pt x="92839" y="1529"/>
                    <a:pt x="92672" y="1537"/>
                  </a:cubicBezTo>
                  <a:cubicBezTo>
                    <a:pt x="91571" y="1590"/>
                    <a:pt x="90480" y="1696"/>
                    <a:pt x="89394" y="1881"/>
                  </a:cubicBezTo>
                  <a:cubicBezTo>
                    <a:pt x="89385" y="1882"/>
                    <a:pt x="89375" y="1883"/>
                    <a:pt x="89366" y="1883"/>
                  </a:cubicBezTo>
                  <a:cubicBezTo>
                    <a:pt x="89221" y="1883"/>
                    <a:pt x="89167" y="1671"/>
                    <a:pt x="89324" y="1645"/>
                  </a:cubicBezTo>
                  <a:cubicBezTo>
                    <a:pt x="90433" y="1453"/>
                    <a:pt x="91548" y="1347"/>
                    <a:pt x="92672" y="1291"/>
                  </a:cubicBezTo>
                  <a:cubicBezTo>
                    <a:pt x="92674" y="1291"/>
                    <a:pt x="92676" y="1291"/>
                    <a:pt x="92679" y="1291"/>
                  </a:cubicBezTo>
                  <a:close/>
                  <a:moveTo>
                    <a:pt x="117228" y="1534"/>
                  </a:moveTo>
                  <a:cubicBezTo>
                    <a:pt x="117900" y="1534"/>
                    <a:pt x="118552" y="1662"/>
                    <a:pt x="119212" y="1793"/>
                  </a:cubicBezTo>
                  <a:cubicBezTo>
                    <a:pt x="119364" y="1826"/>
                    <a:pt x="119314" y="2034"/>
                    <a:pt x="119172" y="2034"/>
                  </a:cubicBezTo>
                  <a:cubicBezTo>
                    <a:pt x="119162" y="2034"/>
                    <a:pt x="119151" y="2033"/>
                    <a:pt x="119141" y="2031"/>
                  </a:cubicBezTo>
                  <a:cubicBezTo>
                    <a:pt x="118505" y="1903"/>
                    <a:pt x="117877" y="1780"/>
                    <a:pt x="117229" y="1780"/>
                  </a:cubicBezTo>
                  <a:cubicBezTo>
                    <a:pt x="117148" y="1780"/>
                    <a:pt x="117067" y="1782"/>
                    <a:pt x="116985" y="1786"/>
                  </a:cubicBezTo>
                  <a:cubicBezTo>
                    <a:pt x="116983" y="1786"/>
                    <a:pt x="116980" y="1786"/>
                    <a:pt x="116978" y="1786"/>
                  </a:cubicBezTo>
                  <a:cubicBezTo>
                    <a:pt x="116815" y="1786"/>
                    <a:pt x="116817" y="1550"/>
                    <a:pt x="116985" y="1540"/>
                  </a:cubicBezTo>
                  <a:cubicBezTo>
                    <a:pt x="117067" y="1536"/>
                    <a:pt x="117148" y="1534"/>
                    <a:pt x="117228" y="1534"/>
                  </a:cubicBezTo>
                  <a:close/>
                  <a:moveTo>
                    <a:pt x="101115" y="2188"/>
                  </a:moveTo>
                  <a:cubicBezTo>
                    <a:pt x="101284" y="2188"/>
                    <a:pt x="101284" y="2434"/>
                    <a:pt x="101115" y="2434"/>
                  </a:cubicBezTo>
                  <a:lnTo>
                    <a:pt x="98817" y="2434"/>
                  </a:lnTo>
                  <a:cubicBezTo>
                    <a:pt x="98648" y="2434"/>
                    <a:pt x="98648" y="2188"/>
                    <a:pt x="98817" y="2188"/>
                  </a:cubicBezTo>
                  <a:close/>
                  <a:moveTo>
                    <a:pt x="87029" y="1888"/>
                  </a:moveTo>
                  <a:cubicBezTo>
                    <a:pt x="87176" y="1888"/>
                    <a:pt x="87168" y="2114"/>
                    <a:pt x="87009" y="2135"/>
                  </a:cubicBezTo>
                  <a:cubicBezTo>
                    <a:pt x="86216" y="2234"/>
                    <a:pt x="85424" y="2338"/>
                    <a:pt x="84638" y="2479"/>
                  </a:cubicBezTo>
                  <a:cubicBezTo>
                    <a:pt x="84628" y="2481"/>
                    <a:pt x="84619" y="2482"/>
                    <a:pt x="84609" y="2482"/>
                  </a:cubicBezTo>
                  <a:cubicBezTo>
                    <a:pt x="84466" y="2482"/>
                    <a:pt x="84413" y="2272"/>
                    <a:pt x="84570" y="2243"/>
                  </a:cubicBezTo>
                  <a:cubicBezTo>
                    <a:pt x="85378" y="2095"/>
                    <a:pt x="86193" y="1991"/>
                    <a:pt x="87009" y="1889"/>
                  </a:cubicBezTo>
                  <a:cubicBezTo>
                    <a:pt x="87016" y="1889"/>
                    <a:pt x="87023" y="1888"/>
                    <a:pt x="87029" y="1888"/>
                  </a:cubicBezTo>
                  <a:close/>
                  <a:moveTo>
                    <a:pt x="103412" y="2188"/>
                  </a:moveTo>
                  <a:cubicBezTo>
                    <a:pt x="104427" y="2192"/>
                    <a:pt x="105442" y="2234"/>
                    <a:pt x="106458" y="2237"/>
                  </a:cubicBezTo>
                  <a:cubicBezTo>
                    <a:pt x="106626" y="2237"/>
                    <a:pt x="106626" y="2483"/>
                    <a:pt x="106458" y="2483"/>
                  </a:cubicBezTo>
                  <a:cubicBezTo>
                    <a:pt x="105442" y="2479"/>
                    <a:pt x="104427" y="2437"/>
                    <a:pt x="103412" y="2434"/>
                  </a:cubicBezTo>
                  <a:cubicBezTo>
                    <a:pt x="103243" y="2432"/>
                    <a:pt x="103243" y="2188"/>
                    <a:pt x="103412" y="2188"/>
                  </a:cubicBezTo>
                  <a:close/>
                  <a:moveTo>
                    <a:pt x="108808" y="2288"/>
                  </a:moveTo>
                  <a:cubicBezTo>
                    <a:pt x="108808" y="2288"/>
                    <a:pt x="108809" y="2288"/>
                    <a:pt x="108809" y="2288"/>
                  </a:cubicBezTo>
                  <a:cubicBezTo>
                    <a:pt x="109883" y="2300"/>
                    <a:pt x="110946" y="2431"/>
                    <a:pt x="112015" y="2489"/>
                  </a:cubicBezTo>
                  <a:cubicBezTo>
                    <a:pt x="112181" y="2498"/>
                    <a:pt x="112184" y="2734"/>
                    <a:pt x="112025" y="2734"/>
                  </a:cubicBezTo>
                  <a:cubicBezTo>
                    <a:pt x="112022" y="2734"/>
                    <a:pt x="112019" y="2734"/>
                    <a:pt x="112015" y="2734"/>
                  </a:cubicBezTo>
                  <a:cubicBezTo>
                    <a:pt x="110946" y="2675"/>
                    <a:pt x="109880" y="2544"/>
                    <a:pt x="108809" y="2534"/>
                  </a:cubicBezTo>
                  <a:cubicBezTo>
                    <a:pt x="108641" y="2531"/>
                    <a:pt x="108641" y="2288"/>
                    <a:pt x="108808" y="2288"/>
                  </a:cubicBezTo>
                  <a:close/>
                  <a:moveTo>
                    <a:pt x="96955" y="2387"/>
                  </a:moveTo>
                  <a:cubicBezTo>
                    <a:pt x="97116" y="2387"/>
                    <a:pt x="97114" y="2623"/>
                    <a:pt x="96947" y="2632"/>
                  </a:cubicBezTo>
                  <a:cubicBezTo>
                    <a:pt x="96022" y="2680"/>
                    <a:pt x="95095" y="2731"/>
                    <a:pt x="94169" y="2782"/>
                  </a:cubicBezTo>
                  <a:cubicBezTo>
                    <a:pt x="94166" y="2782"/>
                    <a:pt x="94163" y="2782"/>
                    <a:pt x="94160" y="2782"/>
                  </a:cubicBezTo>
                  <a:cubicBezTo>
                    <a:pt x="94000" y="2782"/>
                    <a:pt x="94003" y="2544"/>
                    <a:pt x="94169" y="2536"/>
                  </a:cubicBezTo>
                  <a:cubicBezTo>
                    <a:pt x="95095" y="2485"/>
                    <a:pt x="96022" y="2434"/>
                    <a:pt x="96947" y="2387"/>
                  </a:cubicBezTo>
                  <a:cubicBezTo>
                    <a:pt x="96950" y="2387"/>
                    <a:pt x="96952" y="2387"/>
                    <a:pt x="96955" y="2387"/>
                  </a:cubicBezTo>
                  <a:close/>
                  <a:moveTo>
                    <a:pt x="113938" y="2585"/>
                  </a:moveTo>
                  <a:cubicBezTo>
                    <a:pt x="114616" y="2585"/>
                    <a:pt x="115284" y="2605"/>
                    <a:pt x="115949" y="2739"/>
                  </a:cubicBezTo>
                  <a:cubicBezTo>
                    <a:pt x="116105" y="2772"/>
                    <a:pt x="116055" y="2980"/>
                    <a:pt x="115912" y="2980"/>
                  </a:cubicBezTo>
                  <a:cubicBezTo>
                    <a:pt x="115902" y="2980"/>
                    <a:pt x="115892" y="2979"/>
                    <a:pt x="115881" y="2977"/>
                  </a:cubicBezTo>
                  <a:cubicBezTo>
                    <a:pt x="115239" y="2847"/>
                    <a:pt x="114593" y="2831"/>
                    <a:pt x="113938" y="2831"/>
                  </a:cubicBezTo>
                  <a:cubicBezTo>
                    <a:pt x="113768" y="2831"/>
                    <a:pt x="113768" y="2585"/>
                    <a:pt x="113938" y="2585"/>
                  </a:cubicBezTo>
                  <a:close/>
                  <a:moveTo>
                    <a:pt x="82674" y="2640"/>
                  </a:moveTo>
                  <a:cubicBezTo>
                    <a:pt x="82819" y="2640"/>
                    <a:pt x="82874" y="2851"/>
                    <a:pt x="82716" y="2878"/>
                  </a:cubicBezTo>
                  <a:cubicBezTo>
                    <a:pt x="82110" y="2979"/>
                    <a:pt x="81505" y="3074"/>
                    <a:pt x="80898" y="3176"/>
                  </a:cubicBezTo>
                  <a:cubicBezTo>
                    <a:pt x="80889" y="3177"/>
                    <a:pt x="80880" y="3178"/>
                    <a:pt x="80872" y="3178"/>
                  </a:cubicBezTo>
                  <a:cubicBezTo>
                    <a:pt x="80727" y="3178"/>
                    <a:pt x="80672" y="2965"/>
                    <a:pt x="80830" y="2940"/>
                  </a:cubicBezTo>
                  <a:cubicBezTo>
                    <a:pt x="81435" y="2837"/>
                    <a:pt x="82041" y="2744"/>
                    <a:pt x="82647" y="2642"/>
                  </a:cubicBezTo>
                  <a:cubicBezTo>
                    <a:pt x="82656" y="2640"/>
                    <a:pt x="82665" y="2640"/>
                    <a:pt x="82674" y="2640"/>
                  </a:cubicBezTo>
                  <a:close/>
                  <a:moveTo>
                    <a:pt x="91833" y="2686"/>
                  </a:moveTo>
                  <a:cubicBezTo>
                    <a:pt x="91986" y="2686"/>
                    <a:pt x="91979" y="2916"/>
                    <a:pt x="91817" y="2933"/>
                  </a:cubicBezTo>
                  <a:cubicBezTo>
                    <a:pt x="90820" y="3030"/>
                    <a:pt x="89822" y="3129"/>
                    <a:pt x="88825" y="3231"/>
                  </a:cubicBezTo>
                  <a:cubicBezTo>
                    <a:pt x="88819" y="3232"/>
                    <a:pt x="88814" y="3232"/>
                    <a:pt x="88808" y="3232"/>
                  </a:cubicBezTo>
                  <a:cubicBezTo>
                    <a:pt x="88655" y="3232"/>
                    <a:pt x="88664" y="3002"/>
                    <a:pt x="88825" y="2985"/>
                  </a:cubicBezTo>
                  <a:cubicBezTo>
                    <a:pt x="89822" y="2882"/>
                    <a:pt x="90819" y="2784"/>
                    <a:pt x="91817" y="2687"/>
                  </a:cubicBezTo>
                  <a:cubicBezTo>
                    <a:pt x="91823" y="2686"/>
                    <a:pt x="91828" y="2686"/>
                    <a:pt x="91833" y="2686"/>
                  </a:cubicBezTo>
                  <a:close/>
                  <a:moveTo>
                    <a:pt x="100847" y="3432"/>
                  </a:moveTo>
                  <a:cubicBezTo>
                    <a:pt x="101016" y="3432"/>
                    <a:pt x="101016" y="3678"/>
                    <a:pt x="100847" y="3678"/>
                  </a:cubicBezTo>
                  <a:cubicBezTo>
                    <a:pt x="100025" y="3678"/>
                    <a:pt x="99206" y="3684"/>
                    <a:pt x="98389" y="3778"/>
                  </a:cubicBezTo>
                  <a:cubicBezTo>
                    <a:pt x="98383" y="3779"/>
                    <a:pt x="98376" y="3780"/>
                    <a:pt x="98370" y="3780"/>
                  </a:cubicBezTo>
                  <a:cubicBezTo>
                    <a:pt x="98222" y="3780"/>
                    <a:pt x="98230" y="3552"/>
                    <a:pt x="98389" y="3532"/>
                  </a:cubicBezTo>
                  <a:cubicBezTo>
                    <a:pt x="99206" y="3438"/>
                    <a:pt x="100025" y="3432"/>
                    <a:pt x="100847" y="3432"/>
                  </a:cubicBezTo>
                  <a:close/>
                  <a:moveTo>
                    <a:pt x="86466" y="3334"/>
                  </a:moveTo>
                  <a:cubicBezTo>
                    <a:pt x="86613" y="3334"/>
                    <a:pt x="86665" y="3546"/>
                    <a:pt x="86508" y="3575"/>
                  </a:cubicBezTo>
                  <a:cubicBezTo>
                    <a:pt x="85663" y="3730"/>
                    <a:pt x="84817" y="3874"/>
                    <a:pt x="83962" y="3976"/>
                  </a:cubicBezTo>
                  <a:cubicBezTo>
                    <a:pt x="83955" y="3977"/>
                    <a:pt x="83949" y="3978"/>
                    <a:pt x="83942" y="3978"/>
                  </a:cubicBezTo>
                  <a:cubicBezTo>
                    <a:pt x="83795" y="3978"/>
                    <a:pt x="83804" y="3750"/>
                    <a:pt x="83962" y="3730"/>
                  </a:cubicBezTo>
                  <a:cubicBezTo>
                    <a:pt x="84794" y="3631"/>
                    <a:pt x="85618" y="3489"/>
                    <a:pt x="86438" y="3336"/>
                  </a:cubicBezTo>
                  <a:cubicBezTo>
                    <a:pt x="86448" y="3334"/>
                    <a:pt x="86457" y="3334"/>
                    <a:pt x="86466" y="3334"/>
                  </a:cubicBezTo>
                  <a:close/>
                  <a:moveTo>
                    <a:pt x="105605" y="3733"/>
                  </a:moveTo>
                  <a:cubicBezTo>
                    <a:pt x="105774" y="3733"/>
                    <a:pt x="105774" y="3978"/>
                    <a:pt x="105605" y="3978"/>
                  </a:cubicBezTo>
                  <a:lnTo>
                    <a:pt x="103627" y="3978"/>
                  </a:lnTo>
                  <a:cubicBezTo>
                    <a:pt x="103455" y="3976"/>
                    <a:pt x="103458" y="3733"/>
                    <a:pt x="103627" y="3733"/>
                  </a:cubicBezTo>
                  <a:close/>
                  <a:moveTo>
                    <a:pt x="79044" y="3334"/>
                  </a:moveTo>
                  <a:cubicBezTo>
                    <a:pt x="79186" y="3334"/>
                    <a:pt x="79236" y="3542"/>
                    <a:pt x="79082" y="3575"/>
                  </a:cubicBezTo>
                  <a:cubicBezTo>
                    <a:pt x="78174" y="3767"/>
                    <a:pt x="77253" y="3888"/>
                    <a:pt x="76356" y="4122"/>
                  </a:cubicBezTo>
                  <a:cubicBezTo>
                    <a:pt x="76342" y="4126"/>
                    <a:pt x="76330" y="4127"/>
                    <a:pt x="76317" y="4127"/>
                  </a:cubicBezTo>
                  <a:cubicBezTo>
                    <a:pt x="76183" y="4127"/>
                    <a:pt x="76137" y="3925"/>
                    <a:pt x="76286" y="3886"/>
                  </a:cubicBezTo>
                  <a:cubicBezTo>
                    <a:pt x="77184" y="3650"/>
                    <a:pt x="78105" y="3531"/>
                    <a:pt x="79012" y="3337"/>
                  </a:cubicBezTo>
                  <a:cubicBezTo>
                    <a:pt x="79023" y="3335"/>
                    <a:pt x="79034" y="3334"/>
                    <a:pt x="79044" y="3334"/>
                  </a:cubicBezTo>
                  <a:close/>
                  <a:moveTo>
                    <a:pt x="95360" y="3581"/>
                  </a:moveTo>
                  <a:cubicBezTo>
                    <a:pt x="95513" y="3581"/>
                    <a:pt x="95507" y="3811"/>
                    <a:pt x="95345" y="3828"/>
                  </a:cubicBezTo>
                  <a:cubicBezTo>
                    <a:pt x="94408" y="3918"/>
                    <a:pt x="93462" y="3939"/>
                    <a:pt x="92546" y="4171"/>
                  </a:cubicBezTo>
                  <a:cubicBezTo>
                    <a:pt x="92533" y="4175"/>
                    <a:pt x="92521" y="4176"/>
                    <a:pt x="92509" y="4176"/>
                  </a:cubicBezTo>
                  <a:cubicBezTo>
                    <a:pt x="92374" y="4176"/>
                    <a:pt x="92327" y="3973"/>
                    <a:pt x="92478" y="3934"/>
                  </a:cubicBezTo>
                  <a:cubicBezTo>
                    <a:pt x="93414" y="3697"/>
                    <a:pt x="94381" y="3677"/>
                    <a:pt x="95345" y="3582"/>
                  </a:cubicBezTo>
                  <a:cubicBezTo>
                    <a:pt x="95350" y="3581"/>
                    <a:pt x="95355" y="3581"/>
                    <a:pt x="95360" y="3581"/>
                  </a:cubicBezTo>
                  <a:close/>
                  <a:moveTo>
                    <a:pt x="108221" y="3781"/>
                  </a:moveTo>
                  <a:cubicBezTo>
                    <a:pt x="109239" y="3789"/>
                    <a:pt x="110252" y="3879"/>
                    <a:pt x="111267" y="3931"/>
                  </a:cubicBezTo>
                  <a:cubicBezTo>
                    <a:pt x="111433" y="3940"/>
                    <a:pt x="111436" y="4177"/>
                    <a:pt x="111276" y="4177"/>
                  </a:cubicBezTo>
                  <a:cubicBezTo>
                    <a:pt x="111273" y="4177"/>
                    <a:pt x="111270" y="4177"/>
                    <a:pt x="111267" y="4177"/>
                  </a:cubicBezTo>
                  <a:cubicBezTo>
                    <a:pt x="110252" y="4123"/>
                    <a:pt x="109239" y="4035"/>
                    <a:pt x="108221" y="4027"/>
                  </a:cubicBezTo>
                  <a:cubicBezTo>
                    <a:pt x="108053" y="4026"/>
                    <a:pt x="108053" y="3781"/>
                    <a:pt x="108221" y="3781"/>
                  </a:cubicBezTo>
                  <a:close/>
                  <a:moveTo>
                    <a:pt x="113295" y="3931"/>
                  </a:moveTo>
                  <a:cubicBezTo>
                    <a:pt x="113296" y="3931"/>
                    <a:pt x="113297" y="3931"/>
                    <a:pt x="113298" y="3931"/>
                  </a:cubicBezTo>
                  <a:cubicBezTo>
                    <a:pt x="114529" y="3940"/>
                    <a:pt x="115756" y="4074"/>
                    <a:pt x="116985" y="4129"/>
                  </a:cubicBezTo>
                  <a:cubicBezTo>
                    <a:pt x="117151" y="4138"/>
                    <a:pt x="117154" y="4375"/>
                    <a:pt x="116994" y="4375"/>
                  </a:cubicBezTo>
                  <a:cubicBezTo>
                    <a:pt x="116991" y="4375"/>
                    <a:pt x="116988" y="4375"/>
                    <a:pt x="116985" y="4375"/>
                  </a:cubicBezTo>
                  <a:cubicBezTo>
                    <a:pt x="115756" y="4318"/>
                    <a:pt x="114530" y="4186"/>
                    <a:pt x="113298" y="4177"/>
                  </a:cubicBezTo>
                  <a:cubicBezTo>
                    <a:pt x="113130" y="4174"/>
                    <a:pt x="113129" y="3931"/>
                    <a:pt x="113295" y="3931"/>
                  </a:cubicBezTo>
                  <a:close/>
                  <a:moveTo>
                    <a:pt x="90123" y="4032"/>
                  </a:moveTo>
                  <a:cubicBezTo>
                    <a:pt x="90276" y="4032"/>
                    <a:pt x="90269" y="4262"/>
                    <a:pt x="90107" y="4276"/>
                  </a:cubicBezTo>
                  <a:cubicBezTo>
                    <a:pt x="89390" y="4334"/>
                    <a:pt x="88691" y="4478"/>
                    <a:pt x="88004" y="4672"/>
                  </a:cubicBezTo>
                  <a:cubicBezTo>
                    <a:pt x="87990" y="4676"/>
                    <a:pt x="87977" y="4678"/>
                    <a:pt x="87964" y="4678"/>
                  </a:cubicBezTo>
                  <a:cubicBezTo>
                    <a:pt x="87830" y="4678"/>
                    <a:pt x="87787" y="4476"/>
                    <a:pt x="87935" y="4435"/>
                  </a:cubicBezTo>
                  <a:cubicBezTo>
                    <a:pt x="88646" y="4237"/>
                    <a:pt x="89367" y="4093"/>
                    <a:pt x="90107" y="4033"/>
                  </a:cubicBezTo>
                  <a:cubicBezTo>
                    <a:pt x="90113" y="4033"/>
                    <a:pt x="90118" y="4032"/>
                    <a:pt x="90123" y="4032"/>
                  </a:cubicBezTo>
                  <a:close/>
                  <a:moveTo>
                    <a:pt x="82294" y="4033"/>
                  </a:moveTo>
                  <a:cubicBezTo>
                    <a:pt x="82443" y="4033"/>
                    <a:pt x="82498" y="4247"/>
                    <a:pt x="82339" y="4272"/>
                  </a:cubicBezTo>
                  <a:cubicBezTo>
                    <a:pt x="81406" y="4413"/>
                    <a:pt x="80472" y="4529"/>
                    <a:pt x="79562" y="4769"/>
                  </a:cubicBezTo>
                  <a:cubicBezTo>
                    <a:pt x="79549" y="4773"/>
                    <a:pt x="79536" y="4775"/>
                    <a:pt x="79524" y="4775"/>
                  </a:cubicBezTo>
                  <a:cubicBezTo>
                    <a:pt x="79389" y="4775"/>
                    <a:pt x="79344" y="4571"/>
                    <a:pt x="79492" y="4534"/>
                  </a:cubicBezTo>
                  <a:cubicBezTo>
                    <a:pt x="80403" y="4294"/>
                    <a:pt x="81339" y="4177"/>
                    <a:pt x="82270" y="4035"/>
                  </a:cubicBezTo>
                  <a:cubicBezTo>
                    <a:pt x="82279" y="4033"/>
                    <a:pt x="82287" y="4033"/>
                    <a:pt x="82294" y="4033"/>
                  </a:cubicBezTo>
                  <a:close/>
                  <a:moveTo>
                    <a:pt x="74344" y="4480"/>
                  </a:moveTo>
                  <a:cubicBezTo>
                    <a:pt x="74484" y="4480"/>
                    <a:pt x="74532" y="4686"/>
                    <a:pt x="74378" y="4720"/>
                  </a:cubicBezTo>
                  <a:cubicBezTo>
                    <a:pt x="73693" y="4871"/>
                    <a:pt x="73018" y="5061"/>
                    <a:pt x="72348" y="5269"/>
                  </a:cubicBezTo>
                  <a:cubicBezTo>
                    <a:pt x="72334" y="5273"/>
                    <a:pt x="72320" y="5275"/>
                    <a:pt x="72307" y="5275"/>
                  </a:cubicBezTo>
                  <a:cubicBezTo>
                    <a:pt x="72178" y="5275"/>
                    <a:pt x="72134" y="5076"/>
                    <a:pt x="72280" y="5031"/>
                  </a:cubicBezTo>
                  <a:cubicBezTo>
                    <a:pt x="72949" y="4825"/>
                    <a:pt x="73625" y="4636"/>
                    <a:pt x="74310" y="4484"/>
                  </a:cubicBezTo>
                  <a:cubicBezTo>
                    <a:pt x="74322" y="4482"/>
                    <a:pt x="74333" y="4480"/>
                    <a:pt x="74344" y="4480"/>
                  </a:cubicBezTo>
                  <a:close/>
                  <a:moveTo>
                    <a:pt x="101329" y="5176"/>
                  </a:moveTo>
                  <a:cubicBezTo>
                    <a:pt x="101498" y="5176"/>
                    <a:pt x="101498" y="5420"/>
                    <a:pt x="101329" y="5420"/>
                  </a:cubicBezTo>
                  <a:cubicBezTo>
                    <a:pt x="100705" y="5420"/>
                    <a:pt x="100082" y="5426"/>
                    <a:pt x="99459" y="5469"/>
                  </a:cubicBezTo>
                  <a:cubicBezTo>
                    <a:pt x="99455" y="5470"/>
                    <a:pt x="99450" y="5470"/>
                    <a:pt x="99446" y="5470"/>
                  </a:cubicBezTo>
                  <a:cubicBezTo>
                    <a:pt x="99290" y="5470"/>
                    <a:pt x="99296" y="5236"/>
                    <a:pt x="99459" y="5224"/>
                  </a:cubicBezTo>
                  <a:cubicBezTo>
                    <a:pt x="100082" y="5178"/>
                    <a:pt x="100705" y="5176"/>
                    <a:pt x="101329" y="5176"/>
                  </a:cubicBezTo>
                  <a:close/>
                  <a:moveTo>
                    <a:pt x="108115" y="5226"/>
                  </a:moveTo>
                  <a:cubicBezTo>
                    <a:pt x="108284" y="5226"/>
                    <a:pt x="108284" y="5472"/>
                    <a:pt x="108115" y="5472"/>
                  </a:cubicBezTo>
                  <a:lnTo>
                    <a:pt x="104749" y="5472"/>
                  </a:lnTo>
                  <a:cubicBezTo>
                    <a:pt x="104580" y="5472"/>
                    <a:pt x="104580" y="5226"/>
                    <a:pt x="104749" y="5226"/>
                  </a:cubicBezTo>
                  <a:close/>
                  <a:moveTo>
                    <a:pt x="112817" y="5375"/>
                  </a:moveTo>
                  <a:cubicBezTo>
                    <a:pt x="112986" y="5375"/>
                    <a:pt x="112986" y="5621"/>
                    <a:pt x="112817" y="5621"/>
                  </a:cubicBezTo>
                  <a:lnTo>
                    <a:pt x="110895" y="5621"/>
                  </a:lnTo>
                  <a:cubicBezTo>
                    <a:pt x="110725" y="5621"/>
                    <a:pt x="110725" y="5375"/>
                    <a:pt x="110895" y="5375"/>
                  </a:cubicBezTo>
                  <a:close/>
                  <a:moveTo>
                    <a:pt x="85565" y="4977"/>
                  </a:moveTo>
                  <a:cubicBezTo>
                    <a:pt x="85705" y="4977"/>
                    <a:pt x="85753" y="5184"/>
                    <a:pt x="85602" y="5218"/>
                  </a:cubicBezTo>
                  <a:cubicBezTo>
                    <a:pt x="84586" y="5451"/>
                    <a:pt x="83531" y="5490"/>
                    <a:pt x="82556" y="5865"/>
                  </a:cubicBezTo>
                  <a:cubicBezTo>
                    <a:pt x="82539" y="5872"/>
                    <a:pt x="82522" y="5875"/>
                    <a:pt x="82508" y="5875"/>
                  </a:cubicBezTo>
                  <a:cubicBezTo>
                    <a:pt x="82388" y="5875"/>
                    <a:pt x="82349" y="5681"/>
                    <a:pt x="82487" y="5628"/>
                  </a:cubicBezTo>
                  <a:cubicBezTo>
                    <a:pt x="83462" y="5254"/>
                    <a:pt x="84517" y="5213"/>
                    <a:pt x="85532" y="4981"/>
                  </a:cubicBezTo>
                  <a:cubicBezTo>
                    <a:pt x="85543" y="4978"/>
                    <a:pt x="85555" y="4977"/>
                    <a:pt x="85565" y="4977"/>
                  </a:cubicBezTo>
                  <a:close/>
                  <a:moveTo>
                    <a:pt x="95720" y="5375"/>
                  </a:moveTo>
                  <a:cubicBezTo>
                    <a:pt x="95888" y="5375"/>
                    <a:pt x="95886" y="5619"/>
                    <a:pt x="95717" y="5621"/>
                  </a:cubicBezTo>
                  <a:cubicBezTo>
                    <a:pt x="94542" y="5635"/>
                    <a:pt x="93388" y="5814"/>
                    <a:pt x="92226" y="5964"/>
                  </a:cubicBezTo>
                  <a:cubicBezTo>
                    <a:pt x="92219" y="5965"/>
                    <a:pt x="92212" y="5966"/>
                    <a:pt x="92205" y="5966"/>
                  </a:cubicBezTo>
                  <a:cubicBezTo>
                    <a:pt x="92055" y="5966"/>
                    <a:pt x="91998" y="5749"/>
                    <a:pt x="92158" y="5729"/>
                  </a:cubicBezTo>
                  <a:cubicBezTo>
                    <a:pt x="93341" y="5576"/>
                    <a:pt x="94520" y="5389"/>
                    <a:pt x="95719" y="5375"/>
                  </a:cubicBezTo>
                  <a:cubicBezTo>
                    <a:pt x="95719" y="5375"/>
                    <a:pt x="95720" y="5375"/>
                    <a:pt x="95720" y="5375"/>
                  </a:cubicBezTo>
                  <a:close/>
                  <a:moveTo>
                    <a:pt x="77607" y="4975"/>
                  </a:moveTo>
                  <a:cubicBezTo>
                    <a:pt x="77741" y="4975"/>
                    <a:pt x="77787" y="5178"/>
                    <a:pt x="77637" y="5218"/>
                  </a:cubicBezTo>
                  <a:cubicBezTo>
                    <a:pt x="76582" y="5504"/>
                    <a:pt x="75518" y="6019"/>
                    <a:pt x="74397" y="6019"/>
                  </a:cubicBezTo>
                  <a:cubicBezTo>
                    <a:pt x="74379" y="6019"/>
                    <a:pt x="74361" y="6018"/>
                    <a:pt x="74342" y="6018"/>
                  </a:cubicBezTo>
                  <a:cubicBezTo>
                    <a:pt x="74176" y="6015"/>
                    <a:pt x="74175" y="5774"/>
                    <a:pt x="74342" y="5774"/>
                  </a:cubicBezTo>
                  <a:cubicBezTo>
                    <a:pt x="74343" y="5774"/>
                    <a:pt x="74344" y="5774"/>
                    <a:pt x="74345" y="5774"/>
                  </a:cubicBezTo>
                  <a:cubicBezTo>
                    <a:pt x="74364" y="5774"/>
                    <a:pt x="74384" y="5774"/>
                    <a:pt x="74403" y="5774"/>
                  </a:cubicBezTo>
                  <a:cubicBezTo>
                    <a:pt x="75495" y="5774"/>
                    <a:pt x="76539" y="5261"/>
                    <a:pt x="77568" y="4981"/>
                  </a:cubicBezTo>
                  <a:cubicBezTo>
                    <a:pt x="77582" y="4977"/>
                    <a:pt x="77595" y="4975"/>
                    <a:pt x="77607" y="4975"/>
                  </a:cubicBezTo>
                  <a:close/>
                  <a:moveTo>
                    <a:pt x="89162" y="6022"/>
                  </a:moveTo>
                  <a:cubicBezTo>
                    <a:pt x="89314" y="6022"/>
                    <a:pt x="89307" y="6253"/>
                    <a:pt x="89147" y="6268"/>
                  </a:cubicBezTo>
                  <a:cubicBezTo>
                    <a:pt x="88522" y="6327"/>
                    <a:pt x="87926" y="6510"/>
                    <a:pt x="87312" y="6612"/>
                  </a:cubicBezTo>
                  <a:cubicBezTo>
                    <a:pt x="87303" y="6613"/>
                    <a:pt x="87294" y="6614"/>
                    <a:pt x="87285" y="6614"/>
                  </a:cubicBezTo>
                  <a:cubicBezTo>
                    <a:pt x="87139" y="6614"/>
                    <a:pt x="87084" y="6401"/>
                    <a:pt x="87242" y="6376"/>
                  </a:cubicBezTo>
                  <a:cubicBezTo>
                    <a:pt x="87881" y="6268"/>
                    <a:pt x="88499" y="6082"/>
                    <a:pt x="89147" y="6022"/>
                  </a:cubicBezTo>
                  <a:cubicBezTo>
                    <a:pt x="89152" y="6022"/>
                    <a:pt x="89157" y="6022"/>
                    <a:pt x="89162" y="6022"/>
                  </a:cubicBezTo>
                  <a:close/>
                  <a:moveTo>
                    <a:pt x="80376" y="6125"/>
                  </a:moveTo>
                  <a:cubicBezTo>
                    <a:pt x="80520" y="6125"/>
                    <a:pt x="80575" y="6337"/>
                    <a:pt x="80418" y="6363"/>
                  </a:cubicBezTo>
                  <a:cubicBezTo>
                    <a:pt x="79447" y="6522"/>
                    <a:pt x="78494" y="6757"/>
                    <a:pt x="77533" y="6960"/>
                  </a:cubicBezTo>
                  <a:cubicBezTo>
                    <a:pt x="77522" y="6962"/>
                    <a:pt x="77511" y="6963"/>
                    <a:pt x="77501" y="6963"/>
                  </a:cubicBezTo>
                  <a:cubicBezTo>
                    <a:pt x="77359" y="6963"/>
                    <a:pt x="77310" y="6755"/>
                    <a:pt x="77464" y="6724"/>
                  </a:cubicBezTo>
                  <a:cubicBezTo>
                    <a:pt x="78424" y="6522"/>
                    <a:pt x="79377" y="6284"/>
                    <a:pt x="80349" y="6127"/>
                  </a:cubicBezTo>
                  <a:cubicBezTo>
                    <a:pt x="80358" y="6126"/>
                    <a:pt x="80367" y="6125"/>
                    <a:pt x="80376" y="6125"/>
                  </a:cubicBezTo>
                  <a:close/>
                  <a:moveTo>
                    <a:pt x="84490" y="6772"/>
                  </a:moveTo>
                  <a:cubicBezTo>
                    <a:pt x="84636" y="6772"/>
                    <a:pt x="84690" y="6983"/>
                    <a:pt x="84532" y="7011"/>
                  </a:cubicBezTo>
                  <a:cubicBezTo>
                    <a:pt x="83630" y="7163"/>
                    <a:pt x="82738" y="7358"/>
                    <a:pt x="81859" y="7607"/>
                  </a:cubicBezTo>
                  <a:cubicBezTo>
                    <a:pt x="81844" y="7612"/>
                    <a:pt x="81830" y="7614"/>
                    <a:pt x="81817" y="7614"/>
                  </a:cubicBezTo>
                  <a:cubicBezTo>
                    <a:pt x="81687" y="7614"/>
                    <a:pt x="81643" y="7413"/>
                    <a:pt x="81790" y="7372"/>
                  </a:cubicBezTo>
                  <a:cubicBezTo>
                    <a:pt x="82666" y="7120"/>
                    <a:pt x="83558" y="6925"/>
                    <a:pt x="84462" y="6775"/>
                  </a:cubicBezTo>
                  <a:cubicBezTo>
                    <a:pt x="84472" y="6773"/>
                    <a:pt x="84481" y="6772"/>
                    <a:pt x="84490" y="6772"/>
                  </a:cubicBezTo>
                  <a:close/>
                  <a:moveTo>
                    <a:pt x="100776" y="1"/>
                  </a:moveTo>
                  <a:cubicBezTo>
                    <a:pt x="92522" y="1"/>
                    <a:pt x="84505" y="750"/>
                    <a:pt x="76574" y="2476"/>
                  </a:cubicBezTo>
                  <a:cubicBezTo>
                    <a:pt x="60389" y="5996"/>
                    <a:pt x="45549" y="12125"/>
                    <a:pt x="29315" y="15574"/>
                  </a:cubicBezTo>
                  <a:cubicBezTo>
                    <a:pt x="21410" y="17253"/>
                    <a:pt x="13283" y="18406"/>
                    <a:pt x="5055" y="18752"/>
                  </a:cubicBezTo>
                  <a:cubicBezTo>
                    <a:pt x="3371" y="18822"/>
                    <a:pt x="1685" y="18857"/>
                    <a:pt x="1" y="18858"/>
                  </a:cubicBezTo>
                  <a:lnTo>
                    <a:pt x="1" y="55526"/>
                  </a:lnTo>
                  <a:lnTo>
                    <a:pt x="197359" y="55526"/>
                  </a:lnTo>
                  <a:lnTo>
                    <a:pt x="197359" y="16301"/>
                  </a:lnTo>
                  <a:cubicBezTo>
                    <a:pt x="189357" y="14687"/>
                    <a:pt x="181427" y="12873"/>
                    <a:pt x="173516" y="11059"/>
                  </a:cubicBezTo>
                  <a:cubicBezTo>
                    <a:pt x="157830" y="7468"/>
                    <a:pt x="142089" y="3816"/>
                    <a:pt x="125867" y="1725"/>
                  </a:cubicBezTo>
                  <a:cubicBezTo>
                    <a:pt x="117773" y="680"/>
                    <a:pt x="109570" y="35"/>
                    <a:pt x="101342" y="2"/>
                  </a:cubicBezTo>
                  <a:cubicBezTo>
                    <a:pt x="101153" y="1"/>
                    <a:pt x="100964" y="1"/>
                    <a:pt x="1007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1"/>
            <p:cNvSpPr/>
            <p:nvPr/>
          </p:nvSpPr>
          <p:spPr>
            <a:xfrm>
              <a:off x="608275" y="3087575"/>
              <a:ext cx="4934000" cy="1255725"/>
            </a:xfrm>
            <a:custGeom>
              <a:rect b="b" l="l" r="r" t="t"/>
              <a:pathLst>
                <a:path extrusionOk="0" h="50229" w="197360">
                  <a:moveTo>
                    <a:pt x="147248" y="0"/>
                  </a:moveTo>
                  <a:cubicBezTo>
                    <a:pt x="144459" y="120"/>
                    <a:pt x="141674" y="313"/>
                    <a:pt x="138897" y="597"/>
                  </a:cubicBezTo>
                  <a:cubicBezTo>
                    <a:pt x="135010" y="994"/>
                    <a:pt x="131138" y="1563"/>
                    <a:pt x="127304" y="2329"/>
                  </a:cubicBezTo>
                  <a:cubicBezTo>
                    <a:pt x="123467" y="3097"/>
                    <a:pt x="119699" y="4142"/>
                    <a:pt x="115911" y="5114"/>
                  </a:cubicBezTo>
                  <a:cubicBezTo>
                    <a:pt x="112088" y="6099"/>
                    <a:pt x="108241" y="7025"/>
                    <a:pt x="104338" y="7630"/>
                  </a:cubicBezTo>
                  <a:cubicBezTo>
                    <a:pt x="100950" y="8159"/>
                    <a:pt x="97556" y="8345"/>
                    <a:pt x="94132" y="8374"/>
                  </a:cubicBezTo>
                  <a:cubicBezTo>
                    <a:pt x="93753" y="8377"/>
                    <a:pt x="93374" y="8379"/>
                    <a:pt x="92994" y="8379"/>
                  </a:cubicBezTo>
                  <a:cubicBezTo>
                    <a:pt x="87136" y="8379"/>
                    <a:pt x="81249" y="7986"/>
                    <a:pt x="75503" y="6807"/>
                  </a:cubicBezTo>
                  <a:cubicBezTo>
                    <a:pt x="70422" y="5762"/>
                    <a:pt x="65407" y="4053"/>
                    <a:pt x="61005" y="1293"/>
                  </a:cubicBezTo>
                  <a:cubicBezTo>
                    <a:pt x="50517" y="4427"/>
                    <a:pt x="40232" y="7956"/>
                    <a:pt x="29316" y="10275"/>
                  </a:cubicBezTo>
                  <a:cubicBezTo>
                    <a:pt x="21409" y="11954"/>
                    <a:pt x="13283" y="13108"/>
                    <a:pt x="5056" y="13453"/>
                  </a:cubicBezTo>
                  <a:cubicBezTo>
                    <a:pt x="3371" y="13524"/>
                    <a:pt x="1684" y="13559"/>
                    <a:pt x="0" y="13561"/>
                  </a:cubicBezTo>
                  <a:lnTo>
                    <a:pt x="0" y="50228"/>
                  </a:lnTo>
                  <a:lnTo>
                    <a:pt x="197360" y="50228"/>
                  </a:lnTo>
                  <a:lnTo>
                    <a:pt x="197360" y="11005"/>
                  </a:lnTo>
                  <a:cubicBezTo>
                    <a:pt x="189355" y="9391"/>
                    <a:pt x="181425" y="7577"/>
                    <a:pt x="173514" y="5763"/>
                  </a:cubicBezTo>
                  <a:cubicBezTo>
                    <a:pt x="164800" y="3768"/>
                    <a:pt x="156068" y="1755"/>
                    <a:pt x="147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41"/>
            <p:cNvSpPr/>
            <p:nvPr/>
          </p:nvSpPr>
          <p:spPr>
            <a:xfrm>
              <a:off x="608200" y="3038050"/>
              <a:ext cx="4934000" cy="1305250"/>
            </a:xfrm>
            <a:custGeom>
              <a:rect b="b" l="l" r="r" t="t"/>
              <a:pathLst>
                <a:path extrusionOk="0" h="52210" w="197360">
                  <a:moveTo>
                    <a:pt x="0" y="1"/>
                  </a:moveTo>
                  <a:lnTo>
                    <a:pt x="0" y="52209"/>
                  </a:lnTo>
                  <a:lnTo>
                    <a:pt x="197360" y="52209"/>
                  </a:lnTo>
                  <a:lnTo>
                    <a:pt x="197360" y="6683"/>
                  </a:lnTo>
                  <a:cubicBezTo>
                    <a:pt x="188705" y="5652"/>
                    <a:pt x="179914" y="5192"/>
                    <a:pt x="171164" y="5152"/>
                  </a:cubicBezTo>
                  <a:cubicBezTo>
                    <a:pt x="170773" y="5151"/>
                    <a:pt x="170382" y="5150"/>
                    <a:pt x="169990" y="5150"/>
                  </a:cubicBezTo>
                  <a:cubicBezTo>
                    <a:pt x="155322" y="5150"/>
                    <a:pt x="140600" y="6318"/>
                    <a:pt x="126271" y="8616"/>
                  </a:cubicBezTo>
                  <a:cubicBezTo>
                    <a:pt x="110485" y="11147"/>
                    <a:pt x="94751" y="14407"/>
                    <a:pt x="78523" y="14893"/>
                  </a:cubicBezTo>
                  <a:cubicBezTo>
                    <a:pt x="76976" y="14939"/>
                    <a:pt x="75413" y="14968"/>
                    <a:pt x="73844" y="14968"/>
                  </a:cubicBezTo>
                  <a:cubicBezTo>
                    <a:pt x="67765" y="14968"/>
                    <a:pt x="61592" y="14527"/>
                    <a:pt x="55945" y="12912"/>
                  </a:cubicBezTo>
                  <a:cubicBezTo>
                    <a:pt x="49484" y="11062"/>
                    <a:pt x="43723" y="8160"/>
                    <a:pt x="37576" y="5842"/>
                  </a:cubicBezTo>
                  <a:cubicBezTo>
                    <a:pt x="30748" y="3268"/>
                    <a:pt x="23416" y="2035"/>
                    <a:pt x="15878" y="1158"/>
                  </a:cubicBezTo>
                  <a:cubicBezTo>
                    <a:pt x="10623" y="546"/>
                    <a:pt x="5318" y="158"/>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41"/>
            <p:cNvSpPr/>
            <p:nvPr/>
          </p:nvSpPr>
          <p:spPr>
            <a:xfrm>
              <a:off x="608200" y="3038050"/>
              <a:ext cx="4934000" cy="1305200"/>
            </a:xfrm>
            <a:custGeom>
              <a:rect b="b" l="l" r="r" t="t"/>
              <a:pathLst>
                <a:path extrusionOk="0" h="52208" w="197360">
                  <a:moveTo>
                    <a:pt x="4198" y="1259"/>
                  </a:moveTo>
                  <a:cubicBezTo>
                    <a:pt x="4201" y="1259"/>
                    <a:pt x="4204" y="1259"/>
                    <a:pt x="4208" y="1259"/>
                  </a:cubicBezTo>
                  <a:cubicBezTo>
                    <a:pt x="4890" y="1309"/>
                    <a:pt x="5570" y="1389"/>
                    <a:pt x="6254" y="1434"/>
                  </a:cubicBezTo>
                  <a:cubicBezTo>
                    <a:pt x="6417" y="1445"/>
                    <a:pt x="6422" y="1682"/>
                    <a:pt x="6266" y="1682"/>
                  </a:cubicBezTo>
                  <a:cubicBezTo>
                    <a:pt x="6262" y="1682"/>
                    <a:pt x="6258" y="1682"/>
                    <a:pt x="6254" y="1682"/>
                  </a:cubicBezTo>
                  <a:cubicBezTo>
                    <a:pt x="5570" y="1636"/>
                    <a:pt x="4889" y="1556"/>
                    <a:pt x="4208" y="1507"/>
                  </a:cubicBezTo>
                  <a:cubicBezTo>
                    <a:pt x="4041" y="1497"/>
                    <a:pt x="4037" y="1259"/>
                    <a:pt x="4198" y="1259"/>
                  </a:cubicBezTo>
                  <a:close/>
                  <a:moveTo>
                    <a:pt x="9260" y="1831"/>
                  </a:moveTo>
                  <a:cubicBezTo>
                    <a:pt x="9265" y="1831"/>
                    <a:pt x="9271" y="1831"/>
                    <a:pt x="9276" y="1831"/>
                  </a:cubicBezTo>
                  <a:cubicBezTo>
                    <a:pt x="9806" y="1881"/>
                    <a:pt x="10330" y="1962"/>
                    <a:pt x="10858" y="2006"/>
                  </a:cubicBezTo>
                  <a:cubicBezTo>
                    <a:pt x="11021" y="2020"/>
                    <a:pt x="11027" y="2254"/>
                    <a:pt x="10872" y="2254"/>
                  </a:cubicBezTo>
                  <a:cubicBezTo>
                    <a:pt x="10868" y="2254"/>
                    <a:pt x="10863" y="2254"/>
                    <a:pt x="10858" y="2253"/>
                  </a:cubicBezTo>
                  <a:cubicBezTo>
                    <a:pt x="10329" y="2208"/>
                    <a:pt x="9805" y="2125"/>
                    <a:pt x="9276" y="2079"/>
                  </a:cubicBezTo>
                  <a:cubicBezTo>
                    <a:pt x="9115" y="2065"/>
                    <a:pt x="9108" y="1831"/>
                    <a:pt x="9260" y="1831"/>
                  </a:cubicBezTo>
                  <a:close/>
                  <a:moveTo>
                    <a:pt x="13099" y="2139"/>
                  </a:moveTo>
                  <a:cubicBezTo>
                    <a:pt x="13108" y="2139"/>
                    <a:pt x="13117" y="2140"/>
                    <a:pt x="13126" y="2141"/>
                  </a:cubicBezTo>
                  <a:cubicBezTo>
                    <a:pt x="14099" y="2312"/>
                    <a:pt x="15080" y="2399"/>
                    <a:pt x="16068" y="2444"/>
                  </a:cubicBezTo>
                  <a:cubicBezTo>
                    <a:pt x="16234" y="2451"/>
                    <a:pt x="16237" y="2692"/>
                    <a:pt x="16077" y="2692"/>
                  </a:cubicBezTo>
                  <a:cubicBezTo>
                    <a:pt x="16074" y="2692"/>
                    <a:pt x="16071" y="2692"/>
                    <a:pt x="16068" y="2691"/>
                  </a:cubicBezTo>
                  <a:cubicBezTo>
                    <a:pt x="15057" y="2645"/>
                    <a:pt x="14053" y="2553"/>
                    <a:pt x="13056" y="2380"/>
                  </a:cubicBezTo>
                  <a:cubicBezTo>
                    <a:pt x="12899" y="2353"/>
                    <a:pt x="12954" y="2139"/>
                    <a:pt x="13099" y="2139"/>
                  </a:cubicBezTo>
                  <a:close/>
                  <a:moveTo>
                    <a:pt x="3117" y="2721"/>
                  </a:moveTo>
                  <a:cubicBezTo>
                    <a:pt x="3605" y="2721"/>
                    <a:pt x="4092" y="2730"/>
                    <a:pt x="4580" y="2751"/>
                  </a:cubicBezTo>
                  <a:cubicBezTo>
                    <a:pt x="4747" y="2758"/>
                    <a:pt x="4749" y="2999"/>
                    <a:pt x="4587" y="2999"/>
                  </a:cubicBezTo>
                  <a:cubicBezTo>
                    <a:pt x="4585" y="2999"/>
                    <a:pt x="4583" y="2999"/>
                    <a:pt x="4580" y="2999"/>
                  </a:cubicBezTo>
                  <a:cubicBezTo>
                    <a:pt x="4088" y="2979"/>
                    <a:pt x="3596" y="2970"/>
                    <a:pt x="3104" y="2970"/>
                  </a:cubicBezTo>
                  <a:cubicBezTo>
                    <a:pt x="2603" y="2970"/>
                    <a:pt x="2103" y="2979"/>
                    <a:pt x="1603" y="2999"/>
                  </a:cubicBezTo>
                  <a:cubicBezTo>
                    <a:pt x="1600" y="2999"/>
                    <a:pt x="1598" y="2999"/>
                    <a:pt x="1595" y="2999"/>
                  </a:cubicBezTo>
                  <a:cubicBezTo>
                    <a:pt x="1432" y="2999"/>
                    <a:pt x="1435" y="2757"/>
                    <a:pt x="1603" y="2751"/>
                  </a:cubicBezTo>
                  <a:cubicBezTo>
                    <a:pt x="2108" y="2731"/>
                    <a:pt x="2612" y="2721"/>
                    <a:pt x="3117" y="2721"/>
                  </a:cubicBezTo>
                  <a:close/>
                  <a:moveTo>
                    <a:pt x="18029" y="2578"/>
                  </a:moveTo>
                  <a:cubicBezTo>
                    <a:pt x="18038" y="2578"/>
                    <a:pt x="18047" y="2579"/>
                    <a:pt x="18056" y="2581"/>
                  </a:cubicBezTo>
                  <a:cubicBezTo>
                    <a:pt x="18819" y="2710"/>
                    <a:pt x="19573" y="2875"/>
                    <a:pt x="20347" y="2926"/>
                  </a:cubicBezTo>
                  <a:cubicBezTo>
                    <a:pt x="20510" y="2937"/>
                    <a:pt x="20516" y="3174"/>
                    <a:pt x="20360" y="3174"/>
                  </a:cubicBezTo>
                  <a:cubicBezTo>
                    <a:pt x="20355" y="3174"/>
                    <a:pt x="20351" y="3174"/>
                    <a:pt x="20347" y="3173"/>
                  </a:cubicBezTo>
                  <a:cubicBezTo>
                    <a:pt x="19548" y="3121"/>
                    <a:pt x="18771" y="2952"/>
                    <a:pt x="17985" y="2820"/>
                  </a:cubicBezTo>
                  <a:cubicBezTo>
                    <a:pt x="17829" y="2793"/>
                    <a:pt x="17883" y="2578"/>
                    <a:pt x="18029" y="2578"/>
                  </a:cubicBezTo>
                  <a:close/>
                  <a:moveTo>
                    <a:pt x="6485" y="2838"/>
                  </a:moveTo>
                  <a:cubicBezTo>
                    <a:pt x="6486" y="2838"/>
                    <a:pt x="6486" y="2838"/>
                    <a:pt x="6487" y="2838"/>
                  </a:cubicBezTo>
                  <a:cubicBezTo>
                    <a:pt x="7529" y="2850"/>
                    <a:pt x="8560" y="2974"/>
                    <a:pt x="9592" y="3106"/>
                  </a:cubicBezTo>
                  <a:cubicBezTo>
                    <a:pt x="9752" y="3127"/>
                    <a:pt x="9694" y="3346"/>
                    <a:pt x="9544" y="3346"/>
                  </a:cubicBezTo>
                  <a:cubicBezTo>
                    <a:pt x="9537" y="3346"/>
                    <a:pt x="9530" y="3346"/>
                    <a:pt x="9522" y="3345"/>
                  </a:cubicBezTo>
                  <a:cubicBezTo>
                    <a:pt x="8512" y="3215"/>
                    <a:pt x="7507" y="3096"/>
                    <a:pt x="6488" y="3086"/>
                  </a:cubicBezTo>
                  <a:cubicBezTo>
                    <a:pt x="6315" y="3086"/>
                    <a:pt x="6315" y="2838"/>
                    <a:pt x="6485" y="2838"/>
                  </a:cubicBezTo>
                  <a:close/>
                  <a:moveTo>
                    <a:pt x="11557" y="3322"/>
                  </a:moveTo>
                  <a:cubicBezTo>
                    <a:pt x="12445" y="3327"/>
                    <a:pt x="13321" y="3412"/>
                    <a:pt x="14195" y="3544"/>
                  </a:cubicBezTo>
                  <a:cubicBezTo>
                    <a:pt x="14354" y="3569"/>
                    <a:pt x="14299" y="3785"/>
                    <a:pt x="14152" y="3785"/>
                  </a:cubicBezTo>
                  <a:cubicBezTo>
                    <a:pt x="14144" y="3785"/>
                    <a:pt x="14136" y="3784"/>
                    <a:pt x="14127" y="3783"/>
                  </a:cubicBezTo>
                  <a:cubicBezTo>
                    <a:pt x="13274" y="3653"/>
                    <a:pt x="12420" y="3576"/>
                    <a:pt x="11557" y="3569"/>
                  </a:cubicBezTo>
                  <a:cubicBezTo>
                    <a:pt x="11387" y="3569"/>
                    <a:pt x="11387" y="3322"/>
                    <a:pt x="11557" y="3322"/>
                  </a:cubicBezTo>
                  <a:close/>
                  <a:moveTo>
                    <a:pt x="22706" y="3447"/>
                  </a:moveTo>
                  <a:cubicBezTo>
                    <a:pt x="22722" y="3447"/>
                    <a:pt x="22738" y="3450"/>
                    <a:pt x="22755" y="3457"/>
                  </a:cubicBezTo>
                  <a:cubicBezTo>
                    <a:pt x="23515" y="3754"/>
                    <a:pt x="24329" y="3856"/>
                    <a:pt x="25128" y="4027"/>
                  </a:cubicBezTo>
                  <a:cubicBezTo>
                    <a:pt x="25281" y="4059"/>
                    <a:pt x="25230" y="4268"/>
                    <a:pt x="25091" y="4268"/>
                  </a:cubicBezTo>
                  <a:cubicBezTo>
                    <a:pt x="25080" y="4268"/>
                    <a:pt x="25069" y="4267"/>
                    <a:pt x="25058" y="4265"/>
                  </a:cubicBezTo>
                  <a:cubicBezTo>
                    <a:pt x="24259" y="4094"/>
                    <a:pt x="23447" y="3993"/>
                    <a:pt x="22686" y="3696"/>
                  </a:cubicBezTo>
                  <a:cubicBezTo>
                    <a:pt x="22548" y="3643"/>
                    <a:pt x="22586" y="3447"/>
                    <a:pt x="22706" y="3447"/>
                  </a:cubicBezTo>
                  <a:close/>
                  <a:moveTo>
                    <a:pt x="17075" y="3891"/>
                  </a:moveTo>
                  <a:cubicBezTo>
                    <a:pt x="17080" y="3891"/>
                    <a:pt x="17086" y="3892"/>
                    <a:pt x="17091" y="3892"/>
                  </a:cubicBezTo>
                  <a:cubicBezTo>
                    <a:pt x="17947" y="3985"/>
                    <a:pt x="18797" y="4110"/>
                    <a:pt x="19650" y="4199"/>
                  </a:cubicBezTo>
                  <a:cubicBezTo>
                    <a:pt x="19811" y="4215"/>
                    <a:pt x="19817" y="4448"/>
                    <a:pt x="19667" y="4448"/>
                  </a:cubicBezTo>
                  <a:cubicBezTo>
                    <a:pt x="19662" y="4448"/>
                    <a:pt x="19656" y="4447"/>
                    <a:pt x="19650" y="4447"/>
                  </a:cubicBezTo>
                  <a:cubicBezTo>
                    <a:pt x="18794" y="4359"/>
                    <a:pt x="17944" y="4233"/>
                    <a:pt x="17091" y="4140"/>
                  </a:cubicBezTo>
                  <a:cubicBezTo>
                    <a:pt x="16930" y="4123"/>
                    <a:pt x="16923" y="3891"/>
                    <a:pt x="17075" y="3891"/>
                  </a:cubicBezTo>
                  <a:close/>
                  <a:moveTo>
                    <a:pt x="4160" y="4592"/>
                  </a:moveTo>
                  <a:cubicBezTo>
                    <a:pt x="5170" y="4596"/>
                    <a:pt x="6172" y="4646"/>
                    <a:pt x="7172" y="4773"/>
                  </a:cubicBezTo>
                  <a:cubicBezTo>
                    <a:pt x="7332" y="4793"/>
                    <a:pt x="7274" y="5013"/>
                    <a:pt x="7125" y="5013"/>
                  </a:cubicBezTo>
                  <a:cubicBezTo>
                    <a:pt x="7118" y="5013"/>
                    <a:pt x="7111" y="5012"/>
                    <a:pt x="7104" y="5011"/>
                  </a:cubicBezTo>
                  <a:cubicBezTo>
                    <a:pt x="6126" y="4886"/>
                    <a:pt x="5146" y="4844"/>
                    <a:pt x="4161" y="4840"/>
                  </a:cubicBezTo>
                  <a:cubicBezTo>
                    <a:pt x="3991" y="4840"/>
                    <a:pt x="3991" y="4592"/>
                    <a:pt x="4160" y="4592"/>
                  </a:cubicBezTo>
                  <a:close/>
                  <a:moveTo>
                    <a:pt x="9135" y="4768"/>
                  </a:moveTo>
                  <a:cubicBezTo>
                    <a:pt x="9136" y="4768"/>
                    <a:pt x="9136" y="4768"/>
                    <a:pt x="9137" y="4768"/>
                  </a:cubicBezTo>
                  <a:cubicBezTo>
                    <a:pt x="10135" y="4781"/>
                    <a:pt x="11122" y="4938"/>
                    <a:pt x="12114" y="5033"/>
                  </a:cubicBezTo>
                  <a:cubicBezTo>
                    <a:pt x="12277" y="5047"/>
                    <a:pt x="12281" y="5281"/>
                    <a:pt x="12128" y="5281"/>
                  </a:cubicBezTo>
                  <a:cubicBezTo>
                    <a:pt x="12124" y="5281"/>
                    <a:pt x="12119" y="5281"/>
                    <a:pt x="12114" y="5280"/>
                  </a:cubicBezTo>
                  <a:cubicBezTo>
                    <a:pt x="11122" y="5186"/>
                    <a:pt x="10138" y="5029"/>
                    <a:pt x="9137" y="5016"/>
                  </a:cubicBezTo>
                  <a:cubicBezTo>
                    <a:pt x="8968" y="5014"/>
                    <a:pt x="8968" y="4768"/>
                    <a:pt x="9135" y="4768"/>
                  </a:cubicBezTo>
                  <a:close/>
                  <a:moveTo>
                    <a:pt x="28487" y="4856"/>
                  </a:moveTo>
                  <a:cubicBezTo>
                    <a:pt x="28499" y="4856"/>
                    <a:pt x="28510" y="4857"/>
                    <a:pt x="28523" y="4860"/>
                  </a:cubicBezTo>
                  <a:cubicBezTo>
                    <a:pt x="29240" y="5040"/>
                    <a:pt x="29959" y="5214"/>
                    <a:pt x="30662" y="5429"/>
                  </a:cubicBezTo>
                  <a:cubicBezTo>
                    <a:pt x="30807" y="5474"/>
                    <a:pt x="30765" y="5675"/>
                    <a:pt x="30637" y="5675"/>
                  </a:cubicBezTo>
                  <a:cubicBezTo>
                    <a:pt x="30623" y="5675"/>
                    <a:pt x="30609" y="5672"/>
                    <a:pt x="30594" y="5668"/>
                  </a:cubicBezTo>
                  <a:cubicBezTo>
                    <a:pt x="29888" y="5449"/>
                    <a:pt x="29170" y="5276"/>
                    <a:pt x="28454" y="5099"/>
                  </a:cubicBezTo>
                  <a:cubicBezTo>
                    <a:pt x="28301" y="5061"/>
                    <a:pt x="28350" y="4856"/>
                    <a:pt x="28487" y="4856"/>
                  </a:cubicBezTo>
                  <a:close/>
                  <a:moveTo>
                    <a:pt x="22900" y="4767"/>
                  </a:moveTo>
                  <a:cubicBezTo>
                    <a:pt x="22913" y="4767"/>
                    <a:pt x="22926" y="4768"/>
                    <a:pt x="22940" y="4773"/>
                  </a:cubicBezTo>
                  <a:cubicBezTo>
                    <a:pt x="23899" y="5046"/>
                    <a:pt x="24851" y="5337"/>
                    <a:pt x="25823" y="5561"/>
                  </a:cubicBezTo>
                  <a:cubicBezTo>
                    <a:pt x="25977" y="5598"/>
                    <a:pt x="25930" y="5804"/>
                    <a:pt x="25791" y="5804"/>
                  </a:cubicBezTo>
                  <a:cubicBezTo>
                    <a:pt x="25779" y="5804"/>
                    <a:pt x="25767" y="5803"/>
                    <a:pt x="25755" y="5800"/>
                  </a:cubicBezTo>
                  <a:cubicBezTo>
                    <a:pt x="24781" y="5577"/>
                    <a:pt x="23829" y="5283"/>
                    <a:pt x="22872" y="5011"/>
                  </a:cubicBezTo>
                  <a:cubicBezTo>
                    <a:pt x="22723" y="4970"/>
                    <a:pt x="22768" y="4767"/>
                    <a:pt x="22900" y="4767"/>
                  </a:cubicBezTo>
                  <a:close/>
                  <a:moveTo>
                    <a:pt x="15893" y="5210"/>
                  </a:moveTo>
                  <a:cubicBezTo>
                    <a:pt x="15901" y="5210"/>
                    <a:pt x="15909" y="5211"/>
                    <a:pt x="15917" y="5212"/>
                  </a:cubicBezTo>
                  <a:cubicBezTo>
                    <a:pt x="16848" y="5347"/>
                    <a:pt x="17775" y="5516"/>
                    <a:pt x="18707" y="5652"/>
                  </a:cubicBezTo>
                  <a:cubicBezTo>
                    <a:pt x="18866" y="5672"/>
                    <a:pt x="18811" y="5891"/>
                    <a:pt x="18662" y="5891"/>
                  </a:cubicBezTo>
                  <a:cubicBezTo>
                    <a:pt x="18654" y="5891"/>
                    <a:pt x="18646" y="5890"/>
                    <a:pt x="18638" y="5889"/>
                  </a:cubicBezTo>
                  <a:cubicBezTo>
                    <a:pt x="17707" y="5755"/>
                    <a:pt x="16779" y="5586"/>
                    <a:pt x="15847" y="5451"/>
                  </a:cubicBezTo>
                  <a:cubicBezTo>
                    <a:pt x="15688" y="5429"/>
                    <a:pt x="15745" y="5210"/>
                    <a:pt x="15893" y="5210"/>
                  </a:cubicBezTo>
                  <a:close/>
                  <a:moveTo>
                    <a:pt x="164369" y="6118"/>
                  </a:moveTo>
                  <a:cubicBezTo>
                    <a:pt x="164526" y="6118"/>
                    <a:pt x="164521" y="6358"/>
                    <a:pt x="164358" y="6366"/>
                  </a:cubicBezTo>
                  <a:cubicBezTo>
                    <a:pt x="163764" y="6403"/>
                    <a:pt x="163173" y="6436"/>
                    <a:pt x="162581" y="6436"/>
                  </a:cubicBezTo>
                  <a:cubicBezTo>
                    <a:pt x="162346" y="6436"/>
                    <a:pt x="162112" y="6431"/>
                    <a:pt x="161876" y="6419"/>
                  </a:cubicBezTo>
                  <a:cubicBezTo>
                    <a:pt x="161711" y="6410"/>
                    <a:pt x="161708" y="6171"/>
                    <a:pt x="161868" y="6171"/>
                  </a:cubicBezTo>
                  <a:cubicBezTo>
                    <a:pt x="161871" y="6171"/>
                    <a:pt x="161874" y="6171"/>
                    <a:pt x="161876" y="6171"/>
                  </a:cubicBezTo>
                  <a:cubicBezTo>
                    <a:pt x="162115" y="6184"/>
                    <a:pt x="162352" y="6189"/>
                    <a:pt x="162590" y="6189"/>
                  </a:cubicBezTo>
                  <a:cubicBezTo>
                    <a:pt x="163179" y="6189"/>
                    <a:pt x="163767" y="6156"/>
                    <a:pt x="164358" y="6119"/>
                  </a:cubicBezTo>
                  <a:cubicBezTo>
                    <a:pt x="164362" y="6118"/>
                    <a:pt x="164365" y="6118"/>
                    <a:pt x="164369" y="6118"/>
                  </a:cubicBezTo>
                  <a:close/>
                  <a:moveTo>
                    <a:pt x="168050" y="6171"/>
                  </a:moveTo>
                  <a:cubicBezTo>
                    <a:pt x="169080" y="6175"/>
                    <a:pt x="170109" y="6222"/>
                    <a:pt x="171138" y="6274"/>
                  </a:cubicBezTo>
                  <a:cubicBezTo>
                    <a:pt x="171304" y="6284"/>
                    <a:pt x="171307" y="6524"/>
                    <a:pt x="171147" y="6524"/>
                  </a:cubicBezTo>
                  <a:cubicBezTo>
                    <a:pt x="171144" y="6524"/>
                    <a:pt x="171141" y="6523"/>
                    <a:pt x="171138" y="6523"/>
                  </a:cubicBezTo>
                  <a:cubicBezTo>
                    <a:pt x="170109" y="6469"/>
                    <a:pt x="169080" y="6423"/>
                    <a:pt x="168050" y="6419"/>
                  </a:cubicBezTo>
                  <a:cubicBezTo>
                    <a:pt x="167881" y="6419"/>
                    <a:pt x="167881" y="6171"/>
                    <a:pt x="168050" y="6171"/>
                  </a:cubicBezTo>
                  <a:close/>
                  <a:moveTo>
                    <a:pt x="159624" y="6222"/>
                  </a:moveTo>
                  <a:cubicBezTo>
                    <a:pt x="159787" y="6222"/>
                    <a:pt x="159784" y="6465"/>
                    <a:pt x="159616" y="6469"/>
                  </a:cubicBezTo>
                  <a:cubicBezTo>
                    <a:pt x="158368" y="6517"/>
                    <a:pt x="157116" y="6531"/>
                    <a:pt x="155868" y="6627"/>
                  </a:cubicBezTo>
                  <a:cubicBezTo>
                    <a:pt x="155863" y="6627"/>
                    <a:pt x="155858" y="6627"/>
                    <a:pt x="155854" y="6627"/>
                  </a:cubicBezTo>
                  <a:cubicBezTo>
                    <a:pt x="155699" y="6627"/>
                    <a:pt x="155705" y="6392"/>
                    <a:pt x="155868" y="6379"/>
                  </a:cubicBezTo>
                  <a:cubicBezTo>
                    <a:pt x="157116" y="6283"/>
                    <a:pt x="158365" y="6272"/>
                    <a:pt x="159616" y="6222"/>
                  </a:cubicBezTo>
                  <a:cubicBezTo>
                    <a:pt x="159619" y="6222"/>
                    <a:pt x="159621" y="6222"/>
                    <a:pt x="159624" y="6222"/>
                  </a:cubicBezTo>
                  <a:close/>
                  <a:moveTo>
                    <a:pt x="9101" y="6375"/>
                  </a:moveTo>
                  <a:cubicBezTo>
                    <a:pt x="9485" y="6375"/>
                    <a:pt x="9870" y="6379"/>
                    <a:pt x="10254" y="6392"/>
                  </a:cubicBezTo>
                  <a:cubicBezTo>
                    <a:pt x="10422" y="6397"/>
                    <a:pt x="10423" y="6640"/>
                    <a:pt x="10259" y="6640"/>
                  </a:cubicBezTo>
                  <a:cubicBezTo>
                    <a:pt x="10257" y="6640"/>
                    <a:pt x="10256" y="6640"/>
                    <a:pt x="10254" y="6640"/>
                  </a:cubicBezTo>
                  <a:cubicBezTo>
                    <a:pt x="9870" y="6627"/>
                    <a:pt x="9485" y="6623"/>
                    <a:pt x="9101" y="6623"/>
                  </a:cubicBezTo>
                  <a:cubicBezTo>
                    <a:pt x="8400" y="6623"/>
                    <a:pt x="7699" y="6637"/>
                    <a:pt x="6997" y="6640"/>
                  </a:cubicBezTo>
                  <a:cubicBezTo>
                    <a:pt x="6829" y="6640"/>
                    <a:pt x="6829" y="6392"/>
                    <a:pt x="6997" y="6392"/>
                  </a:cubicBezTo>
                  <a:cubicBezTo>
                    <a:pt x="7699" y="6389"/>
                    <a:pt x="8400" y="6375"/>
                    <a:pt x="9101" y="6375"/>
                  </a:cubicBezTo>
                  <a:close/>
                  <a:moveTo>
                    <a:pt x="21555" y="6129"/>
                  </a:moveTo>
                  <a:cubicBezTo>
                    <a:pt x="21567" y="6129"/>
                    <a:pt x="21579" y="6130"/>
                    <a:pt x="21591" y="6133"/>
                  </a:cubicBezTo>
                  <a:cubicBezTo>
                    <a:pt x="22297" y="6305"/>
                    <a:pt x="23017" y="6397"/>
                    <a:pt x="23730" y="6528"/>
                  </a:cubicBezTo>
                  <a:cubicBezTo>
                    <a:pt x="23888" y="6555"/>
                    <a:pt x="23834" y="6769"/>
                    <a:pt x="23688" y="6769"/>
                  </a:cubicBezTo>
                  <a:cubicBezTo>
                    <a:pt x="23679" y="6769"/>
                    <a:pt x="23670" y="6768"/>
                    <a:pt x="23661" y="6766"/>
                  </a:cubicBezTo>
                  <a:cubicBezTo>
                    <a:pt x="22948" y="6635"/>
                    <a:pt x="22226" y="6542"/>
                    <a:pt x="21521" y="6372"/>
                  </a:cubicBezTo>
                  <a:cubicBezTo>
                    <a:pt x="21371" y="6334"/>
                    <a:pt x="21418" y="6129"/>
                    <a:pt x="21555" y="6129"/>
                  </a:cubicBezTo>
                  <a:close/>
                  <a:moveTo>
                    <a:pt x="174113" y="6432"/>
                  </a:moveTo>
                  <a:cubicBezTo>
                    <a:pt x="174113" y="6432"/>
                    <a:pt x="174114" y="6432"/>
                    <a:pt x="174114" y="6432"/>
                  </a:cubicBezTo>
                  <a:cubicBezTo>
                    <a:pt x="174941" y="6435"/>
                    <a:pt x="175767" y="6484"/>
                    <a:pt x="176595" y="6535"/>
                  </a:cubicBezTo>
                  <a:cubicBezTo>
                    <a:pt x="176759" y="6546"/>
                    <a:pt x="176764" y="6783"/>
                    <a:pt x="176607" y="6783"/>
                  </a:cubicBezTo>
                  <a:cubicBezTo>
                    <a:pt x="176603" y="6783"/>
                    <a:pt x="176599" y="6783"/>
                    <a:pt x="176595" y="6782"/>
                  </a:cubicBezTo>
                  <a:cubicBezTo>
                    <a:pt x="175769" y="6731"/>
                    <a:pt x="174944" y="6683"/>
                    <a:pt x="174114" y="6679"/>
                  </a:cubicBezTo>
                  <a:cubicBezTo>
                    <a:pt x="173944" y="6679"/>
                    <a:pt x="173944" y="6432"/>
                    <a:pt x="174113" y="6432"/>
                  </a:cubicBezTo>
                  <a:close/>
                  <a:moveTo>
                    <a:pt x="32664" y="5905"/>
                  </a:moveTo>
                  <a:cubicBezTo>
                    <a:pt x="32678" y="5905"/>
                    <a:pt x="32693" y="5908"/>
                    <a:pt x="32710" y="5914"/>
                  </a:cubicBezTo>
                  <a:cubicBezTo>
                    <a:pt x="33609" y="6219"/>
                    <a:pt x="34536" y="6446"/>
                    <a:pt x="35454" y="6702"/>
                  </a:cubicBezTo>
                  <a:cubicBezTo>
                    <a:pt x="35602" y="6743"/>
                    <a:pt x="35558" y="6947"/>
                    <a:pt x="35425" y="6947"/>
                  </a:cubicBezTo>
                  <a:cubicBezTo>
                    <a:pt x="35412" y="6947"/>
                    <a:pt x="35399" y="6945"/>
                    <a:pt x="35385" y="6941"/>
                  </a:cubicBezTo>
                  <a:cubicBezTo>
                    <a:pt x="34468" y="6685"/>
                    <a:pt x="33542" y="6456"/>
                    <a:pt x="32640" y="6152"/>
                  </a:cubicBezTo>
                  <a:cubicBezTo>
                    <a:pt x="32496" y="6104"/>
                    <a:pt x="32538" y="5905"/>
                    <a:pt x="32664" y="5905"/>
                  </a:cubicBezTo>
                  <a:close/>
                  <a:moveTo>
                    <a:pt x="154277" y="6535"/>
                  </a:moveTo>
                  <a:cubicBezTo>
                    <a:pt x="154438" y="6535"/>
                    <a:pt x="154435" y="6774"/>
                    <a:pt x="154268" y="6782"/>
                  </a:cubicBezTo>
                  <a:cubicBezTo>
                    <a:pt x="153239" y="6838"/>
                    <a:pt x="152212" y="6934"/>
                    <a:pt x="151181" y="6990"/>
                  </a:cubicBezTo>
                  <a:cubicBezTo>
                    <a:pt x="151178" y="6991"/>
                    <a:pt x="151175" y="6991"/>
                    <a:pt x="151172" y="6991"/>
                  </a:cubicBezTo>
                  <a:cubicBezTo>
                    <a:pt x="151013" y="6991"/>
                    <a:pt x="151016" y="6752"/>
                    <a:pt x="151181" y="6743"/>
                  </a:cubicBezTo>
                  <a:cubicBezTo>
                    <a:pt x="152212" y="6685"/>
                    <a:pt x="153239" y="6590"/>
                    <a:pt x="154268" y="6535"/>
                  </a:cubicBezTo>
                  <a:cubicBezTo>
                    <a:pt x="154271" y="6535"/>
                    <a:pt x="154274" y="6535"/>
                    <a:pt x="154277" y="6535"/>
                  </a:cubicBezTo>
                  <a:close/>
                  <a:moveTo>
                    <a:pt x="148664" y="6898"/>
                  </a:moveTo>
                  <a:cubicBezTo>
                    <a:pt x="148813" y="6898"/>
                    <a:pt x="148805" y="7129"/>
                    <a:pt x="148646" y="7146"/>
                  </a:cubicBezTo>
                  <a:cubicBezTo>
                    <a:pt x="148242" y="7194"/>
                    <a:pt x="147840" y="7247"/>
                    <a:pt x="147433" y="7251"/>
                  </a:cubicBezTo>
                  <a:cubicBezTo>
                    <a:pt x="147432" y="7251"/>
                    <a:pt x="147432" y="7251"/>
                    <a:pt x="147431" y="7251"/>
                  </a:cubicBezTo>
                  <a:cubicBezTo>
                    <a:pt x="147264" y="7251"/>
                    <a:pt x="147264" y="7005"/>
                    <a:pt x="147433" y="7004"/>
                  </a:cubicBezTo>
                  <a:cubicBezTo>
                    <a:pt x="147840" y="6999"/>
                    <a:pt x="148242" y="6947"/>
                    <a:pt x="148646" y="6899"/>
                  </a:cubicBezTo>
                  <a:cubicBezTo>
                    <a:pt x="148652" y="6898"/>
                    <a:pt x="148658" y="6898"/>
                    <a:pt x="148664" y="6898"/>
                  </a:cubicBezTo>
                  <a:close/>
                  <a:moveTo>
                    <a:pt x="13008" y="6526"/>
                  </a:moveTo>
                  <a:cubicBezTo>
                    <a:pt x="13015" y="6526"/>
                    <a:pt x="13023" y="6526"/>
                    <a:pt x="13031" y="6528"/>
                  </a:cubicBezTo>
                  <a:cubicBezTo>
                    <a:pt x="14181" y="6704"/>
                    <a:pt x="15323" y="6921"/>
                    <a:pt x="16473" y="7097"/>
                  </a:cubicBezTo>
                  <a:cubicBezTo>
                    <a:pt x="16634" y="7122"/>
                    <a:pt x="16579" y="7337"/>
                    <a:pt x="16430" y="7337"/>
                  </a:cubicBezTo>
                  <a:cubicBezTo>
                    <a:pt x="16422" y="7337"/>
                    <a:pt x="16413" y="7337"/>
                    <a:pt x="16404" y="7335"/>
                  </a:cubicBezTo>
                  <a:cubicBezTo>
                    <a:pt x="15255" y="7159"/>
                    <a:pt x="14112" y="6942"/>
                    <a:pt x="12963" y="6766"/>
                  </a:cubicBezTo>
                  <a:cubicBezTo>
                    <a:pt x="12804" y="6743"/>
                    <a:pt x="12860" y="6526"/>
                    <a:pt x="13008" y="6526"/>
                  </a:cubicBezTo>
                  <a:close/>
                  <a:moveTo>
                    <a:pt x="27971" y="6259"/>
                  </a:moveTo>
                  <a:cubicBezTo>
                    <a:pt x="27984" y="6259"/>
                    <a:pt x="27997" y="6260"/>
                    <a:pt x="28011" y="6264"/>
                  </a:cubicBezTo>
                  <a:cubicBezTo>
                    <a:pt x="29379" y="6647"/>
                    <a:pt x="30763" y="6967"/>
                    <a:pt x="32151" y="7271"/>
                  </a:cubicBezTo>
                  <a:cubicBezTo>
                    <a:pt x="32304" y="7305"/>
                    <a:pt x="32254" y="7514"/>
                    <a:pt x="32114" y="7514"/>
                  </a:cubicBezTo>
                  <a:cubicBezTo>
                    <a:pt x="32104" y="7514"/>
                    <a:pt x="32093" y="7513"/>
                    <a:pt x="32081" y="7510"/>
                  </a:cubicBezTo>
                  <a:cubicBezTo>
                    <a:pt x="30694" y="7204"/>
                    <a:pt x="29309" y="6884"/>
                    <a:pt x="27941" y="6503"/>
                  </a:cubicBezTo>
                  <a:cubicBezTo>
                    <a:pt x="27793" y="6462"/>
                    <a:pt x="27839" y="6259"/>
                    <a:pt x="27971" y="6259"/>
                  </a:cubicBezTo>
                  <a:close/>
                  <a:moveTo>
                    <a:pt x="169815" y="7471"/>
                  </a:moveTo>
                  <a:cubicBezTo>
                    <a:pt x="169984" y="7471"/>
                    <a:pt x="169984" y="7718"/>
                    <a:pt x="169815" y="7718"/>
                  </a:cubicBezTo>
                  <a:lnTo>
                    <a:pt x="166231" y="7718"/>
                  </a:lnTo>
                  <a:cubicBezTo>
                    <a:pt x="166062" y="7718"/>
                    <a:pt x="166062" y="7471"/>
                    <a:pt x="166231" y="7471"/>
                  </a:cubicBezTo>
                  <a:close/>
                  <a:moveTo>
                    <a:pt x="175548" y="7575"/>
                  </a:moveTo>
                  <a:cubicBezTo>
                    <a:pt x="175716" y="7575"/>
                    <a:pt x="175716" y="7823"/>
                    <a:pt x="175546" y="7823"/>
                  </a:cubicBezTo>
                  <a:lnTo>
                    <a:pt x="173231" y="7823"/>
                  </a:lnTo>
                  <a:cubicBezTo>
                    <a:pt x="173062" y="7823"/>
                    <a:pt x="173062" y="7575"/>
                    <a:pt x="173231" y="7575"/>
                  </a:cubicBezTo>
                  <a:lnTo>
                    <a:pt x="175546" y="7575"/>
                  </a:lnTo>
                  <a:cubicBezTo>
                    <a:pt x="175547" y="7575"/>
                    <a:pt x="175547" y="7575"/>
                    <a:pt x="175548" y="7575"/>
                  </a:cubicBezTo>
                  <a:close/>
                  <a:moveTo>
                    <a:pt x="144743" y="7313"/>
                  </a:moveTo>
                  <a:cubicBezTo>
                    <a:pt x="144900" y="7313"/>
                    <a:pt x="144895" y="7550"/>
                    <a:pt x="144732" y="7561"/>
                  </a:cubicBezTo>
                  <a:cubicBezTo>
                    <a:pt x="143965" y="7622"/>
                    <a:pt x="143211" y="7763"/>
                    <a:pt x="142450" y="7869"/>
                  </a:cubicBezTo>
                  <a:cubicBezTo>
                    <a:pt x="142442" y="7871"/>
                    <a:pt x="142435" y="7871"/>
                    <a:pt x="142428" y="7871"/>
                  </a:cubicBezTo>
                  <a:cubicBezTo>
                    <a:pt x="142281" y="7871"/>
                    <a:pt x="142223" y="7653"/>
                    <a:pt x="142381" y="7631"/>
                  </a:cubicBezTo>
                  <a:cubicBezTo>
                    <a:pt x="143164" y="7522"/>
                    <a:pt x="143941" y="7376"/>
                    <a:pt x="144732" y="7314"/>
                  </a:cubicBezTo>
                  <a:cubicBezTo>
                    <a:pt x="144735" y="7313"/>
                    <a:pt x="144739" y="7313"/>
                    <a:pt x="144743" y="7313"/>
                  </a:cubicBezTo>
                  <a:close/>
                  <a:moveTo>
                    <a:pt x="26172" y="7182"/>
                  </a:moveTo>
                  <a:cubicBezTo>
                    <a:pt x="26179" y="7182"/>
                    <a:pt x="26187" y="7183"/>
                    <a:pt x="26194" y="7184"/>
                  </a:cubicBezTo>
                  <a:cubicBezTo>
                    <a:pt x="26907" y="7283"/>
                    <a:pt x="27594" y="7490"/>
                    <a:pt x="28288" y="7667"/>
                  </a:cubicBezTo>
                  <a:cubicBezTo>
                    <a:pt x="28441" y="7705"/>
                    <a:pt x="28393" y="7910"/>
                    <a:pt x="28257" y="7910"/>
                  </a:cubicBezTo>
                  <a:cubicBezTo>
                    <a:pt x="28245" y="7910"/>
                    <a:pt x="28233" y="7909"/>
                    <a:pt x="28220" y="7906"/>
                  </a:cubicBezTo>
                  <a:cubicBezTo>
                    <a:pt x="27524" y="7728"/>
                    <a:pt x="26840" y="7522"/>
                    <a:pt x="26126" y="7423"/>
                  </a:cubicBezTo>
                  <a:cubicBezTo>
                    <a:pt x="25966" y="7400"/>
                    <a:pt x="26024" y="7182"/>
                    <a:pt x="26172" y="7182"/>
                  </a:cubicBezTo>
                  <a:close/>
                  <a:moveTo>
                    <a:pt x="163869" y="7521"/>
                  </a:moveTo>
                  <a:cubicBezTo>
                    <a:pt x="164030" y="7521"/>
                    <a:pt x="164028" y="7762"/>
                    <a:pt x="163862" y="7769"/>
                  </a:cubicBezTo>
                  <a:cubicBezTo>
                    <a:pt x="162648" y="7823"/>
                    <a:pt x="161437" y="7917"/>
                    <a:pt x="160223" y="7925"/>
                  </a:cubicBezTo>
                  <a:cubicBezTo>
                    <a:pt x="160223" y="7925"/>
                    <a:pt x="160222" y="7925"/>
                    <a:pt x="160222" y="7925"/>
                  </a:cubicBezTo>
                  <a:cubicBezTo>
                    <a:pt x="160052" y="7925"/>
                    <a:pt x="160053" y="7680"/>
                    <a:pt x="160223" y="7677"/>
                  </a:cubicBezTo>
                  <a:cubicBezTo>
                    <a:pt x="161437" y="7670"/>
                    <a:pt x="162648" y="7578"/>
                    <a:pt x="163862" y="7522"/>
                  </a:cubicBezTo>
                  <a:cubicBezTo>
                    <a:pt x="163864" y="7522"/>
                    <a:pt x="163866" y="7521"/>
                    <a:pt x="163869" y="7521"/>
                  </a:cubicBezTo>
                  <a:close/>
                  <a:moveTo>
                    <a:pt x="178634" y="7523"/>
                  </a:moveTo>
                  <a:cubicBezTo>
                    <a:pt x="178635" y="7523"/>
                    <a:pt x="178635" y="7523"/>
                    <a:pt x="178636" y="7523"/>
                  </a:cubicBezTo>
                  <a:cubicBezTo>
                    <a:pt x="179633" y="7530"/>
                    <a:pt x="180622" y="7626"/>
                    <a:pt x="181612" y="7730"/>
                  </a:cubicBezTo>
                  <a:cubicBezTo>
                    <a:pt x="181772" y="7748"/>
                    <a:pt x="181779" y="7979"/>
                    <a:pt x="181628" y="7979"/>
                  </a:cubicBezTo>
                  <a:cubicBezTo>
                    <a:pt x="181623" y="7979"/>
                    <a:pt x="181618" y="7979"/>
                    <a:pt x="181612" y="7979"/>
                  </a:cubicBezTo>
                  <a:cubicBezTo>
                    <a:pt x="180622" y="7874"/>
                    <a:pt x="179633" y="7778"/>
                    <a:pt x="178636" y="7770"/>
                  </a:cubicBezTo>
                  <a:cubicBezTo>
                    <a:pt x="178467" y="7769"/>
                    <a:pt x="178467" y="7523"/>
                    <a:pt x="178634" y="7523"/>
                  </a:cubicBezTo>
                  <a:close/>
                  <a:moveTo>
                    <a:pt x="18914" y="7490"/>
                  </a:moveTo>
                  <a:cubicBezTo>
                    <a:pt x="18922" y="7490"/>
                    <a:pt x="18931" y="7491"/>
                    <a:pt x="18940" y="7493"/>
                  </a:cubicBezTo>
                  <a:cubicBezTo>
                    <a:pt x="19798" y="7626"/>
                    <a:pt x="20657" y="7762"/>
                    <a:pt x="21498" y="7974"/>
                  </a:cubicBezTo>
                  <a:cubicBezTo>
                    <a:pt x="21648" y="8012"/>
                    <a:pt x="21602" y="8218"/>
                    <a:pt x="21465" y="8218"/>
                  </a:cubicBezTo>
                  <a:cubicBezTo>
                    <a:pt x="21453" y="8218"/>
                    <a:pt x="21441" y="8216"/>
                    <a:pt x="21428" y="8213"/>
                  </a:cubicBezTo>
                  <a:cubicBezTo>
                    <a:pt x="20587" y="8000"/>
                    <a:pt x="19730" y="7865"/>
                    <a:pt x="18871" y="7731"/>
                  </a:cubicBezTo>
                  <a:cubicBezTo>
                    <a:pt x="18713" y="7706"/>
                    <a:pt x="18768" y="7490"/>
                    <a:pt x="18914" y="7490"/>
                  </a:cubicBezTo>
                  <a:close/>
                  <a:moveTo>
                    <a:pt x="156989" y="7783"/>
                  </a:moveTo>
                  <a:cubicBezTo>
                    <a:pt x="157136" y="7783"/>
                    <a:pt x="157129" y="8016"/>
                    <a:pt x="156971" y="8031"/>
                  </a:cubicBezTo>
                  <a:cubicBezTo>
                    <a:pt x="155990" y="8126"/>
                    <a:pt x="155003" y="8143"/>
                    <a:pt x="154028" y="8286"/>
                  </a:cubicBezTo>
                  <a:cubicBezTo>
                    <a:pt x="154020" y="8287"/>
                    <a:pt x="154013" y="8287"/>
                    <a:pt x="154006" y="8287"/>
                  </a:cubicBezTo>
                  <a:cubicBezTo>
                    <a:pt x="153856" y="8287"/>
                    <a:pt x="153800" y="8069"/>
                    <a:pt x="153960" y="8047"/>
                  </a:cubicBezTo>
                  <a:cubicBezTo>
                    <a:pt x="154958" y="7901"/>
                    <a:pt x="155968" y="7880"/>
                    <a:pt x="156972" y="7784"/>
                  </a:cubicBezTo>
                  <a:cubicBezTo>
                    <a:pt x="156978" y="7783"/>
                    <a:pt x="156984" y="7783"/>
                    <a:pt x="156989" y="7783"/>
                  </a:cubicBezTo>
                  <a:close/>
                  <a:moveTo>
                    <a:pt x="140391" y="7834"/>
                  </a:moveTo>
                  <a:cubicBezTo>
                    <a:pt x="140544" y="7834"/>
                    <a:pt x="140538" y="8068"/>
                    <a:pt x="140376" y="8082"/>
                  </a:cubicBezTo>
                  <a:cubicBezTo>
                    <a:pt x="139300" y="8184"/>
                    <a:pt x="138222" y="8251"/>
                    <a:pt x="137158" y="8441"/>
                  </a:cubicBezTo>
                  <a:cubicBezTo>
                    <a:pt x="137149" y="8443"/>
                    <a:pt x="137139" y="8444"/>
                    <a:pt x="137131" y="8444"/>
                  </a:cubicBezTo>
                  <a:cubicBezTo>
                    <a:pt x="136985" y="8444"/>
                    <a:pt x="136933" y="8231"/>
                    <a:pt x="137088" y="8201"/>
                  </a:cubicBezTo>
                  <a:cubicBezTo>
                    <a:pt x="138177" y="8009"/>
                    <a:pt x="139277" y="7938"/>
                    <a:pt x="140376" y="7835"/>
                  </a:cubicBezTo>
                  <a:cubicBezTo>
                    <a:pt x="140381" y="7834"/>
                    <a:pt x="140386" y="7834"/>
                    <a:pt x="140391" y="7834"/>
                  </a:cubicBezTo>
                  <a:close/>
                  <a:moveTo>
                    <a:pt x="34388" y="7706"/>
                  </a:moveTo>
                  <a:cubicBezTo>
                    <a:pt x="34401" y="7706"/>
                    <a:pt x="34415" y="7708"/>
                    <a:pt x="34430" y="7712"/>
                  </a:cubicBezTo>
                  <a:cubicBezTo>
                    <a:pt x="35607" y="8069"/>
                    <a:pt x="36777" y="8446"/>
                    <a:pt x="37965" y="8763"/>
                  </a:cubicBezTo>
                  <a:cubicBezTo>
                    <a:pt x="38114" y="8802"/>
                    <a:pt x="38069" y="9007"/>
                    <a:pt x="37934" y="9007"/>
                  </a:cubicBezTo>
                  <a:cubicBezTo>
                    <a:pt x="37921" y="9007"/>
                    <a:pt x="37909" y="9005"/>
                    <a:pt x="37895" y="9002"/>
                  </a:cubicBezTo>
                  <a:cubicBezTo>
                    <a:pt x="36706" y="8684"/>
                    <a:pt x="35536" y="8307"/>
                    <a:pt x="34361" y="7951"/>
                  </a:cubicBezTo>
                  <a:cubicBezTo>
                    <a:pt x="34216" y="7906"/>
                    <a:pt x="34259" y="7706"/>
                    <a:pt x="34388" y="7706"/>
                  </a:cubicBezTo>
                  <a:close/>
                  <a:moveTo>
                    <a:pt x="150253" y="8408"/>
                  </a:moveTo>
                  <a:cubicBezTo>
                    <a:pt x="150412" y="8408"/>
                    <a:pt x="150408" y="8648"/>
                    <a:pt x="150243" y="8655"/>
                  </a:cubicBezTo>
                  <a:cubicBezTo>
                    <a:pt x="149035" y="8714"/>
                    <a:pt x="147837" y="8860"/>
                    <a:pt x="146639" y="9015"/>
                  </a:cubicBezTo>
                  <a:cubicBezTo>
                    <a:pt x="146633" y="9016"/>
                    <a:pt x="146626" y="9016"/>
                    <a:pt x="146620" y="9016"/>
                  </a:cubicBezTo>
                  <a:cubicBezTo>
                    <a:pt x="146470" y="9016"/>
                    <a:pt x="146410" y="8794"/>
                    <a:pt x="146570" y="8775"/>
                  </a:cubicBezTo>
                  <a:cubicBezTo>
                    <a:pt x="147791" y="8617"/>
                    <a:pt x="149012" y="8468"/>
                    <a:pt x="150243" y="8408"/>
                  </a:cubicBezTo>
                  <a:cubicBezTo>
                    <a:pt x="150246" y="8408"/>
                    <a:pt x="150249" y="8408"/>
                    <a:pt x="150253" y="8408"/>
                  </a:cubicBezTo>
                  <a:close/>
                  <a:moveTo>
                    <a:pt x="134793" y="8616"/>
                  </a:moveTo>
                  <a:cubicBezTo>
                    <a:pt x="134944" y="8616"/>
                    <a:pt x="135003" y="8835"/>
                    <a:pt x="134841" y="8856"/>
                  </a:cubicBezTo>
                  <a:cubicBezTo>
                    <a:pt x="134077" y="8961"/>
                    <a:pt x="133316" y="9064"/>
                    <a:pt x="132546" y="9121"/>
                  </a:cubicBezTo>
                  <a:cubicBezTo>
                    <a:pt x="132542" y="9121"/>
                    <a:pt x="132539" y="9121"/>
                    <a:pt x="132535" y="9121"/>
                  </a:cubicBezTo>
                  <a:cubicBezTo>
                    <a:pt x="132379" y="9121"/>
                    <a:pt x="132384" y="8885"/>
                    <a:pt x="132548" y="8872"/>
                  </a:cubicBezTo>
                  <a:cubicBezTo>
                    <a:pt x="133294" y="8818"/>
                    <a:pt x="134032" y="8718"/>
                    <a:pt x="134773" y="8617"/>
                  </a:cubicBezTo>
                  <a:cubicBezTo>
                    <a:pt x="134780" y="8617"/>
                    <a:pt x="134786" y="8616"/>
                    <a:pt x="134793" y="8616"/>
                  </a:cubicBezTo>
                  <a:close/>
                  <a:moveTo>
                    <a:pt x="24855" y="8625"/>
                  </a:moveTo>
                  <a:cubicBezTo>
                    <a:pt x="24867" y="8625"/>
                    <a:pt x="24880" y="8627"/>
                    <a:pt x="24893" y="8631"/>
                  </a:cubicBezTo>
                  <a:cubicBezTo>
                    <a:pt x="25391" y="8760"/>
                    <a:pt x="25886" y="8897"/>
                    <a:pt x="26382" y="9025"/>
                  </a:cubicBezTo>
                  <a:cubicBezTo>
                    <a:pt x="26533" y="9064"/>
                    <a:pt x="26487" y="9269"/>
                    <a:pt x="26351" y="9269"/>
                  </a:cubicBezTo>
                  <a:cubicBezTo>
                    <a:pt x="26339" y="9269"/>
                    <a:pt x="26326" y="9267"/>
                    <a:pt x="26312" y="9264"/>
                  </a:cubicBezTo>
                  <a:cubicBezTo>
                    <a:pt x="25816" y="9134"/>
                    <a:pt x="25321" y="8999"/>
                    <a:pt x="24825" y="8869"/>
                  </a:cubicBezTo>
                  <a:cubicBezTo>
                    <a:pt x="24674" y="8831"/>
                    <a:pt x="24722" y="8625"/>
                    <a:pt x="24855" y="8625"/>
                  </a:cubicBezTo>
                  <a:close/>
                  <a:moveTo>
                    <a:pt x="173509" y="8978"/>
                  </a:moveTo>
                  <a:cubicBezTo>
                    <a:pt x="173678" y="8978"/>
                    <a:pt x="173677" y="9226"/>
                    <a:pt x="173507" y="9226"/>
                  </a:cubicBezTo>
                  <a:cubicBezTo>
                    <a:pt x="172423" y="9226"/>
                    <a:pt x="171339" y="9227"/>
                    <a:pt x="170255" y="9278"/>
                  </a:cubicBezTo>
                  <a:cubicBezTo>
                    <a:pt x="170252" y="9278"/>
                    <a:pt x="170250" y="9278"/>
                    <a:pt x="170247" y="9278"/>
                  </a:cubicBezTo>
                  <a:cubicBezTo>
                    <a:pt x="170086" y="9278"/>
                    <a:pt x="170088" y="9038"/>
                    <a:pt x="170255" y="9031"/>
                  </a:cubicBezTo>
                  <a:cubicBezTo>
                    <a:pt x="171339" y="8981"/>
                    <a:pt x="172423" y="8978"/>
                    <a:pt x="173507" y="8978"/>
                  </a:cubicBezTo>
                  <a:cubicBezTo>
                    <a:pt x="173508" y="8978"/>
                    <a:pt x="173508" y="8978"/>
                    <a:pt x="173509" y="8978"/>
                  </a:cubicBezTo>
                  <a:close/>
                  <a:moveTo>
                    <a:pt x="166187" y="9238"/>
                  </a:moveTo>
                  <a:cubicBezTo>
                    <a:pt x="166346" y="9238"/>
                    <a:pt x="166340" y="9475"/>
                    <a:pt x="166175" y="9486"/>
                  </a:cubicBezTo>
                  <a:cubicBezTo>
                    <a:pt x="165275" y="9539"/>
                    <a:pt x="164375" y="9587"/>
                    <a:pt x="163473" y="9590"/>
                  </a:cubicBezTo>
                  <a:cubicBezTo>
                    <a:pt x="163304" y="9590"/>
                    <a:pt x="163304" y="9342"/>
                    <a:pt x="163473" y="9342"/>
                  </a:cubicBezTo>
                  <a:cubicBezTo>
                    <a:pt x="164375" y="9339"/>
                    <a:pt x="165275" y="9291"/>
                    <a:pt x="166175" y="9239"/>
                  </a:cubicBezTo>
                  <a:cubicBezTo>
                    <a:pt x="166179" y="9239"/>
                    <a:pt x="166183" y="9238"/>
                    <a:pt x="166187" y="9238"/>
                  </a:cubicBezTo>
                  <a:close/>
                  <a:moveTo>
                    <a:pt x="160002" y="9342"/>
                  </a:moveTo>
                  <a:cubicBezTo>
                    <a:pt x="160169" y="9342"/>
                    <a:pt x="160169" y="9588"/>
                    <a:pt x="160001" y="9590"/>
                  </a:cubicBezTo>
                  <a:cubicBezTo>
                    <a:pt x="159264" y="9597"/>
                    <a:pt x="158532" y="9686"/>
                    <a:pt x="157796" y="9693"/>
                  </a:cubicBezTo>
                  <a:cubicBezTo>
                    <a:pt x="157795" y="9693"/>
                    <a:pt x="157794" y="9693"/>
                    <a:pt x="157793" y="9693"/>
                  </a:cubicBezTo>
                  <a:cubicBezTo>
                    <a:pt x="157627" y="9693"/>
                    <a:pt x="157628" y="9446"/>
                    <a:pt x="157796" y="9446"/>
                  </a:cubicBezTo>
                  <a:cubicBezTo>
                    <a:pt x="158532" y="9438"/>
                    <a:pt x="159264" y="9349"/>
                    <a:pt x="160001" y="9342"/>
                  </a:cubicBezTo>
                  <a:cubicBezTo>
                    <a:pt x="160001" y="9342"/>
                    <a:pt x="160002" y="9342"/>
                    <a:pt x="160002" y="9342"/>
                  </a:cubicBezTo>
                  <a:close/>
                  <a:moveTo>
                    <a:pt x="143866" y="9184"/>
                  </a:moveTo>
                  <a:cubicBezTo>
                    <a:pt x="144020" y="9184"/>
                    <a:pt x="144013" y="9417"/>
                    <a:pt x="143851" y="9434"/>
                  </a:cubicBezTo>
                  <a:cubicBezTo>
                    <a:pt x="142841" y="9536"/>
                    <a:pt x="141828" y="9591"/>
                    <a:pt x="140818" y="9693"/>
                  </a:cubicBezTo>
                  <a:cubicBezTo>
                    <a:pt x="140813" y="9693"/>
                    <a:pt x="140808" y="9694"/>
                    <a:pt x="140803" y="9694"/>
                  </a:cubicBezTo>
                  <a:cubicBezTo>
                    <a:pt x="140650" y="9694"/>
                    <a:pt x="140656" y="9462"/>
                    <a:pt x="140818" y="9446"/>
                  </a:cubicBezTo>
                  <a:cubicBezTo>
                    <a:pt x="141828" y="9344"/>
                    <a:pt x="142841" y="9288"/>
                    <a:pt x="143851" y="9185"/>
                  </a:cubicBezTo>
                  <a:cubicBezTo>
                    <a:pt x="143856" y="9185"/>
                    <a:pt x="143862" y="9184"/>
                    <a:pt x="143866" y="9184"/>
                  </a:cubicBezTo>
                  <a:close/>
                  <a:moveTo>
                    <a:pt x="32569" y="8932"/>
                  </a:moveTo>
                  <a:cubicBezTo>
                    <a:pt x="32583" y="8932"/>
                    <a:pt x="32599" y="8935"/>
                    <a:pt x="32615" y="8941"/>
                  </a:cubicBezTo>
                  <a:cubicBezTo>
                    <a:pt x="33277" y="9159"/>
                    <a:pt x="33954" y="9335"/>
                    <a:pt x="34616" y="9553"/>
                  </a:cubicBezTo>
                  <a:cubicBezTo>
                    <a:pt x="34761" y="9599"/>
                    <a:pt x="34718" y="9799"/>
                    <a:pt x="34590" y="9799"/>
                  </a:cubicBezTo>
                  <a:cubicBezTo>
                    <a:pt x="34577" y="9799"/>
                    <a:pt x="34562" y="9797"/>
                    <a:pt x="34546" y="9792"/>
                  </a:cubicBezTo>
                  <a:cubicBezTo>
                    <a:pt x="33884" y="9574"/>
                    <a:pt x="33207" y="9397"/>
                    <a:pt x="32545" y="9179"/>
                  </a:cubicBezTo>
                  <a:cubicBezTo>
                    <a:pt x="32403" y="9131"/>
                    <a:pt x="32443" y="8932"/>
                    <a:pt x="32569" y="8932"/>
                  </a:cubicBezTo>
                  <a:close/>
                  <a:moveTo>
                    <a:pt x="154285" y="9809"/>
                  </a:moveTo>
                  <a:cubicBezTo>
                    <a:pt x="154438" y="9809"/>
                    <a:pt x="154431" y="10045"/>
                    <a:pt x="154268" y="10057"/>
                  </a:cubicBezTo>
                  <a:cubicBezTo>
                    <a:pt x="153523" y="10115"/>
                    <a:pt x="152784" y="10214"/>
                    <a:pt x="152044" y="10311"/>
                  </a:cubicBezTo>
                  <a:cubicBezTo>
                    <a:pt x="152037" y="10312"/>
                    <a:pt x="152030" y="10313"/>
                    <a:pt x="152023" y="10313"/>
                  </a:cubicBezTo>
                  <a:cubicBezTo>
                    <a:pt x="151873" y="10313"/>
                    <a:pt x="151815" y="10095"/>
                    <a:pt x="151975" y="10073"/>
                  </a:cubicBezTo>
                  <a:cubicBezTo>
                    <a:pt x="152739" y="9971"/>
                    <a:pt x="153501" y="9868"/>
                    <a:pt x="154271" y="9809"/>
                  </a:cubicBezTo>
                  <a:cubicBezTo>
                    <a:pt x="154276" y="9809"/>
                    <a:pt x="154280" y="9809"/>
                    <a:pt x="154285" y="9809"/>
                  </a:cubicBezTo>
                  <a:close/>
                  <a:moveTo>
                    <a:pt x="137420" y="9705"/>
                  </a:moveTo>
                  <a:cubicBezTo>
                    <a:pt x="137567" y="9705"/>
                    <a:pt x="137559" y="9933"/>
                    <a:pt x="137400" y="9953"/>
                  </a:cubicBezTo>
                  <a:cubicBezTo>
                    <a:pt x="136531" y="10063"/>
                    <a:pt x="135677" y="10259"/>
                    <a:pt x="134809" y="10370"/>
                  </a:cubicBezTo>
                  <a:cubicBezTo>
                    <a:pt x="134802" y="10371"/>
                    <a:pt x="134796" y="10371"/>
                    <a:pt x="134789" y="10371"/>
                  </a:cubicBezTo>
                  <a:cubicBezTo>
                    <a:pt x="134642" y="10371"/>
                    <a:pt x="134650" y="10142"/>
                    <a:pt x="134809" y="10122"/>
                  </a:cubicBezTo>
                  <a:cubicBezTo>
                    <a:pt x="135678" y="10013"/>
                    <a:pt x="136532" y="9817"/>
                    <a:pt x="137400" y="9706"/>
                  </a:cubicBezTo>
                  <a:cubicBezTo>
                    <a:pt x="137407" y="9705"/>
                    <a:pt x="137414" y="9705"/>
                    <a:pt x="137420" y="9705"/>
                  </a:cubicBezTo>
                  <a:close/>
                  <a:moveTo>
                    <a:pt x="29918" y="9808"/>
                  </a:moveTo>
                  <a:cubicBezTo>
                    <a:pt x="29932" y="9808"/>
                    <a:pt x="29947" y="9811"/>
                    <a:pt x="29964" y="9817"/>
                  </a:cubicBezTo>
                  <a:cubicBezTo>
                    <a:pt x="30586" y="10039"/>
                    <a:pt x="31222" y="10208"/>
                    <a:pt x="31870" y="10343"/>
                  </a:cubicBezTo>
                  <a:cubicBezTo>
                    <a:pt x="32026" y="10373"/>
                    <a:pt x="31976" y="10584"/>
                    <a:pt x="31833" y="10584"/>
                  </a:cubicBezTo>
                  <a:cubicBezTo>
                    <a:pt x="31823" y="10584"/>
                    <a:pt x="31812" y="10583"/>
                    <a:pt x="31802" y="10581"/>
                  </a:cubicBezTo>
                  <a:cubicBezTo>
                    <a:pt x="31153" y="10447"/>
                    <a:pt x="30515" y="10275"/>
                    <a:pt x="29895" y="10055"/>
                  </a:cubicBezTo>
                  <a:cubicBezTo>
                    <a:pt x="29754" y="10004"/>
                    <a:pt x="29793" y="9808"/>
                    <a:pt x="29918" y="9808"/>
                  </a:cubicBezTo>
                  <a:close/>
                  <a:moveTo>
                    <a:pt x="149102" y="10327"/>
                  </a:moveTo>
                  <a:cubicBezTo>
                    <a:pt x="149254" y="10327"/>
                    <a:pt x="149248" y="10559"/>
                    <a:pt x="149086" y="10576"/>
                  </a:cubicBezTo>
                  <a:cubicBezTo>
                    <a:pt x="148021" y="10688"/>
                    <a:pt x="146963" y="10872"/>
                    <a:pt x="145889" y="10886"/>
                  </a:cubicBezTo>
                  <a:cubicBezTo>
                    <a:pt x="145888" y="10886"/>
                    <a:pt x="145887" y="10886"/>
                    <a:pt x="145886" y="10886"/>
                  </a:cubicBezTo>
                  <a:cubicBezTo>
                    <a:pt x="145718" y="10886"/>
                    <a:pt x="145719" y="10642"/>
                    <a:pt x="145889" y="10639"/>
                  </a:cubicBezTo>
                  <a:cubicBezTo>
                    <a:pt x="146963" y="10624"/>
                    <a:pt x="148021" y="10439"/>
                    <a:pt x="149086" y="10327"/>
                  </a:cubicBezTo>
                  <a:cubicBezTo>
                    <a:pt x="149092" y="10327"/>
                    <a:pt x="149097" y="10327"/>
                    <a:pt x="149102" y="10327"/>
                  </a:cubicBezTo>
                  <a:close/>
                  <a:moveTo>
                    <a:pt x="167049" y="10691"/>
                  </a:moveTo>
                  <a:cubicBezTo>
                    <a:pt x="167052" y="10691"/>
                    <a:pt x="167054" y="10691"/>
                    <a:pt x="167057" y="10691"/>
                  </a:cubicBezTo>
                  <a:cubicBezTo>
                    <a:pt x="168066" y="10741"/>
                    <a:pt x="169077" y="10744"/>
                    <a:pt x="170089" y="10745"/>
                  </a:cubicBezTo>
                  <a:cubicBezTo>
                    <a:pt x="170259" y="10745"/>
                    <a:pt x="170259" y="10993"/>
                    <a:pt x="170089" y="10993"/>
                  </a:cubicBezTo>
                  <a:cubicBezTo>
                    <a:pt x="169077" y="10993"/>
                    <a:pt x="168069" y="10988"/>
                    <a:pt x="167057" y="10940"/>
                  </a:cubicBezTo>
                  <a:cubicBezTo>
                    <a:pt x="166890" y="10933"/>
                    <a:pt x="166887" y="10691"/>
                    <a:pt x="167049" y="10691"/>
                  </a:cubicBezTo>
                  <a:close/>
                  <a:moveTo>
                    <a:pt x="162883" y="10797"/>
                  </a:moveTo>
                  <a:cubicBezTo>
                    <a:pt x="163036" y="10797"/>
                    <a:pt x="163030" y="11031"/>
                    <a:pt x="162868" y="11045"/>
                  </a:cubicBezTo>
                  <a:cubicBezTo>
                    <a:pt x="161617" y="11151"/>
                    <a:pt x="160375" y="11294"/>
                    <a:pt x="159119" y="11305"/>
                  </a:cubicBezTo>
                  <a:cubicBezTo>
                    <a:pt x="159118" y="11305"/>
                    <a:pt x="159118" y="11305"/>
                    <a:pt x="159117" y="11305"/>
                  </a:cubicBezTo>
                  <a:cubicBezTo>
                    <a:pt x="158950" y="11305"/>
                    <a:pt x="158950" y="11058"/>
                    <a:pt x="159119" y="11058"/>
                  </a:cubicBezTo>
                  <a:cubicBezTo>
                    <a:pt x="160373" y="11046"/>
                    <a:pt x="161617" y="10904"/>
                    <a:pt x="162868" y="10797"/>
                  </a:cubicBezTo>
                  <a:cubicBezTo>
                    <a:pt x="162873" y="10797"/>
                    <a:pt x="162878" y="10797"/>
                    <a:pt x="162883" y="10797"/>
                  </a:cubicBezTo>
                  <a:close/>
                  <a:moveTo>
                    <a:pt x="142268" y="11054"/>
                  </a:moveTo>
                  <a:cubicBezTo>
                    <a:pt x="142417" y="11054"/>
                    <a:pt x="142409" y="11284"/>
                    <a:pt x="142250" y="11304"/>
                  </a:cubicBezTo>
                  <a:cubicBezTo>
                    <a:pt x="140983" y="11455"/>
                    <a:pt x="139728" y="11669"/>
                    <a:pt x="138480" y="11922"/>
                  </a:cubicBezTo>
                  <a:cubicBezTo>
                    <a:pt x="138469" y="11925"/>
                    <a:pt x="138459" y="11926"/>
                    <a:pt x="138449" y="11926"/>
                  </a:cubicBezTo>
                  <a:cubicBezTo>
                    <a:pt x="138308" y="11926"/>
                    <a:pt x="138256" y="11716"/>
                    <a:pt x="138411" y="11684"/>
                  </a:cubicBezTo>
                  <a:cubicBezTo>
                    <a:pt x="139683" y="11425"/>
                    <a:pt x="140959" y="11212"/>
                    <a:pt x="142250" y="11055"/>
                  </a:cubicBezTo>
                  <a:cubicBezTo>
                    <a:pt x="142256" y="11054"/>
                    <a:pt x="142262" y="11054"/>
                    <a:pt x="142268" y="11054"/>
                  </a:cubicBezTo>
                  <a:close/>
                  <a:moveTo>
                    <a:pt x="154172" y="11472"/>
                  </a:moveTo>
                  <a:cubicBezTo>
                    <a:pt x="154326" y="11472"/>
                    <a:pt x="154320" y="11706"/>
                    <a:pt x="154158" y="11720"/>
                  </a:cubicBezTo>
                  <a:cubicBezTo>
                    <a:pt x="152870" y="11823"/>
                    <a:pt x="151588" y="11975"/>
                    <a:pt x="150300" y="12084"/>
                  </a:cubicBezTo>
                  <a:cubicBezTo>
                    <a:pt x="150295" y="12084"/>
                    <a:pt x="150290" y="12085"/>
                    <a:pt x="150286" y="12085"/>
                  </a:cubicBezTo>
                  <a:cubicBezTo>
                    <a:pt x="150131" y="12085"/>
                    <a:pt x="150137" y="11849"/>
                    <a:pt x="150300" y="11837"/>
                  </a:cubicBezTo>
                  <a:cubicBezTo>
                    <a:pt x="151588" y="11727"/>
                    <a:pt x="152870" y="11576"/>
                    <a:pt x="154158" y="11473"/>
                  </a:cubicBezTo>
                  <a:cubicBezTo>
                    <a:pt x="154162" y="11472"/>
                    <a:pt x="154167" y="11472"/>
                    <a:pt x="154172" y="11472"/>
                  </a:cubicBezTo>
                  <a:close/>
                  <a:moveTo>
                    <a:pt x="145521" y="12303"/>
                  </a:moveTo>
                  <a:cubicBezTo>
                    <a:pt x="145671" y="12303"/>
                    <a:pt x="145665" y="12536"/>
                    <a:pt x="145504" y="12551"/>
                  </a:cubicBezTo>
                  <a:cubicBezTo>
                    <a:pt x="144336" y="12669"/>
                    <a:pt x="143198" y="12951"/>
                    <a:pt x="142032" y="13072"/>
                  </a:cubicBezTo>
                  <a:cubicBezTo>
                    <a:pt x="142027" y="13073"/>
                    <a:pt x="142021" y="13073"/>
                    <a:pt x="142017" y="13073"/>
                  </a:cubicBezTo>
                  <a:cubicBezTo>
                    <a:pt x="141862" y="13073"/>
                    <a:pt x="141868" y="12840"/>
                    <a:pt x="142032" y="12825"/>
                  </a:cubicBezTo>
                  <a:cubicBezTo>
                    <a:pt x="143199" y="12705"/>
                    <a:pt x="144337" y="12425"/>
                    <a:pt x="145504" y="12304"/>
                  </a:cubicBezTo>
                  <a:cubicBezTo>
                    <a:pt x="145510" y="12303"/>
                    <a:pt x="145515" y="12303"/>
                    <a:pt x="145521" y="12303"/>
                  </a:cubicBezTo>
                  <a:close/>
                  <a:moveTo>
                    <a:pt x="0" y="1"/>
                  </a:moveTo>
                  <a:lnTo>
                    <a:pt x="0" y="1123"/>
                  </a:lnTo>
                  <a:cubicBezTo>
                    <a:pt x="177" y="1116"/>
                    <a:pt x="354" y="1113"/>
                    <a:pt x="531" y="1113"/>
                  </a:cubicBezTo>
                  <a:cubicBezTo>
                    <a:pt x="1059" y="1113"/>
                    <a:pt x="1586" y="1139"/>
                    <a:pt x="2113" y="1171"/>
                  </a:cubicBezTo>
                  <a:cubicBezTo>
                    <a:pt x="2279" y="1179"/>
                    <a:pt x="2282" y="1418"/>
                    <a:pt x="2123" y="1418"/>
                  </a:cubicBezTo>
                  <a:cubicBezTo>
                    <a:pt x="2120" y="1418"/>
                    <a:pt x="2117" y="1418"/>
                    <a:pt x="2113" y="1418"/>
                  </a:cubicBezTo>
                  <a:cubicBezTo>
                    <a:pt x="1586" y="1386"/>
                    <a:pt x="1059" y="1361"/>
                    <a:pt x="531" y="1361"/>
                  </a:cubicBezTo>
                  <a:cubicBezTo>
                    <a:pt x="354" y="1361"/>
                    <a:pt x="177" y="1364"/>
                    <a:pt x="0" y="1370"/>
                  </a:cubicBezTo>
                  <a:lnTo>
                    <a:pt x="0" y="52208"/>
                  </a:lnTo>
                  <a:lnTo>
                    <a:pt x="197360" y="52208"/>
                  </a:lnTo>
                  <a:lnTo>
                    <a:pt x="197360" y="6683"/>
                  </a:lnTo>
                  <a:cubicBezTo>
                    <a:pt x="188705" y="5652"/>
                    <a:pt x="179914" y="5192"/>
                    <a:pt x="171164" y="5152"/>
                  </a:cubicBezTo>
                  <a:cubicBezTo>
                    <a:pt x="170773" y="5151"/>
                    <a:pt x="170382" y="5150"/>
                    <a:pt x="169990" y="5150"/>
                  </a:cubicBezTo>
                  <a:cubicBezTo>
                    <a:pt x="155322" y="5150"/>
                    <a:pt x="140600" y="6318"/>
                    <a:pt x="126271" y="8616"/>
                  </a:cubicBezTo>
                  <a:cubicBezTo>
                    <a:pt x="110485" y="11147"/>
                    <a:pt x="94751" y="14407"/>
                    <a:pt x="78523" y="14893"/>
                  </a:cubicBezTo>
                  <a:cubicBezTo>
                    <a:pt x="76976" y="14939"/>
                    <a:pt x="75413" y="14968"/>
                    <a:pt x="73844" y="14968"/>
                  </a:cubicBezTo>
                  <a:cubicBezTo>
                    <a:pt x="67765" y="14968"/>
                    <a:pt x="61592" y="14527"/>
                    <a:pt x="55945" y="12912"/>
                  </a:cubicBezTo>
                  <a:cubicBezTo>
                    <a:pt x="49484" y="11062"/>
                    <a:pt x="43723" y="8160"/>
                    <a:pt x="37576" y="5842"/>
                  </a:cubicBezTo>
                  <a:cubicBezTo>
                    <a:pt x="30748" y="3268"/>
                    <a:pt x="23416" y="2035"/>
                    <a:pt x="15878" y="1158"/>
                  </a:cubicBezTo>
                  <a:cubicBezTo>
                    <a:pt x="10623" y="546"/>
                    <a:pt x="5318" y="158"/>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41"/>
            <p:cNvSpPr/>
            <p:nvPr/>
          </p:nvSpPr>
          <p:spPr>
            <a:xfrm>
              <a:off x="608225" y="3359850"/>
              <a:ext cx="4933975" cy="983550"/>
            </a:xfrm>
            <a:custGeom>
              <a:rect b="b" l="l" r="r" t="t"/>
              <a:pathLst>
                <a:path extrusionOk="0" h="39342" w="197359">
                  <a:moveTo>
                    <a:pt x="197359" y="1"/>
                  </a:moveTo>
                  <a:cubicBezTo>
                    <a:pt x="192015" y="1604"/>
                    <a:pt x="186448" y="2412"/>
                    <a:pt x="180936" y="3191"/>
                  </a:cubicBezTo>
                  <a:cubicBezTo>
                    <a:pt x="174356" y="4119"/>
                    <a:pt x="167804" y="5224"/>
                    <a:pt x="161206" y="6030"/>
                  </a:cubicBezTo>
                  <a:cubicBezTo>
                    <a:pt x="154100" y="6897"/>
                    <a:pt x="146954" y="7506"/>
                    <a:pt x="139797" y="7683"/>
                  </a:cubicBezTo>
                  <a:cubicBezTo>
                    <a:pt x="138459" y="7717"/>
                    <a:pt x="137120" y="7732"/>
                    <a:pt x="135780" y="7732"/>
                  </a:cubicBezTo>
                  <a:cubicBezTo>
                    <a:pt x="129931" y="7732"/>
                    <a:pt x="124073" y="7441"/>
                    <a:pt x="118240" y="7094"/>
                  </a:cubicBezTo>
                  <a:cubicBezTo>
                    <a:pt x="104117" y="6252"/>
                    <a:pt x="90073" y="4082"/>
                    <a:pt x="75909" y="4082"/>
                  </a:cubicBezTo>
                  <a:cubicBezTo>
                    <a:pt x="75507" y="4082"/>
                    <a:pt x="75105" y="4084"/>
                    <a:pt x="74703" y="4087"/>
                  </a:cubicBezTo>
                  <a:cubicBezTo>
                    <a:pt x="67437" y="4153"/>
                    <a:pt x="60224" y="4821"/>
                    <a:pt x="53032" y="5810"/>
                  </a:cubicBezTo>
                  <a:cubicBezTo>
                    <a:pt x="46514" y="6707"/>
                    <a:pt x="40025" y="7813"/>
                    <a:pt x="33492" y="8606"/>
                  </a:cubicBezTo>
                  <a:cubicBezTo>
                    <a:pt x="28674" y="9191"/>
                    <a:pt x="23802" y="9585"/>
                    <a:pt x="18954" y="9585"/>
                  </a:cubicBezTo>
                  <a:cubicBezTo>
                    <a:pt x="12536" y="9585"/>
                    <a:pt x="6159" y="8895"/>
                    <a:pt x="1" y="7044"/>
                  </a:cubicBezTo>
                  <a:lnTo>
                    <a:pt x="1" y="39342"/>
                  </a:lnTo>
                  <a:lnTo>
                    <a:pt x="197359" y="39342"/>
                  </a:lnTo>
                  <a:lnTo>
                    <a:pt x="1973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1"/>
            <p:cNvSpPr/>
            <p:nvPr/>
          </p:nvSpPr>
          <p:spPr>
            <a:xfrm>
              <a:off x="608225" y="3497275"/>
              <a:ext cx="4933975" cy="846050"/>
            </a:xfrm>
            <a:custGeom>
              <a:rect b="b" l="l" r="r" t="t"/>
              <a:pathLst>
                <a:path extrusionOk="0" h="33842" w="197359">
                  <a:moveTo>
                    <a:pt x="75518" y="0"/>
                  </a:moveTo>
                  <a:cubicBezTo>
                    <a:pt x="61588" y="0"/>
                    <a:pt x="48030" y="3018"/>
                    <a:pt x="35146" y="6567"/>
                  </a:cubicBezTo>
                  <a:cubicBezTo>
                    <a:pt x="23945" y="9653"/>
                    <a:pt x="12189" y="13309"/>
                    <a:pt x="1" y="13849"/>
                  </a:cubicBezTo>
                  <a:lnTo>
                    <a:pt x="1" y="33842"/>
                  </a:lnTo>
                  <a:lnTo>
                    <a:pt x="197359" y="33842"/>
                  </a:lnTo>
                  <a:lnTo>
                    <a:pt x="197359" y="1234"/>
                  </a:lnTo>
                  <a:cubicBezTo>
                    <a:pt x="189752" y="2389"/>
                    <a:pt x="182213" y="3858"/>
                    <a:pt x="174726" y="5062"/>
                  </a:cubicBezTo>
                  <a:cubicBezTo>
                    <a:pt x="163438" y="6880"/>
                    <a:pt x="151899" y="8362"/>
                    <a:pt x="140334" y="8362"/>
                  </a:cubicBezTo>
                  <a:cubicBezTo>
                    <a:pt x="135653" y="8362"/>
                    <a:pt x="130967" y="8119"/>
                    <a:pt x="126292" y="7558"/>
                  </a:cubicBezTo>
                  <a:cubicBezTo>
                    <a:pt x="110856" y="5702"/>
                    <a:pt x="96359" y="1007"/>
                    <a:pt x="80646" y="140"/>
                  </a:cubicBezTo>
                  <a:cubicBezTo>
                    <a:pt x="78932" y="45"/>
                    <a:pt x="77222" y="0"/>
                    <a:pt x="75518" y="0"/>
                  </a:cubicBezTo>
                  <a:close/>
                </a:path>
              </a:pathLst>
            </a:custGeom>
            <a:solidFill>
              <a:srgbClr val="F45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1"/>
            <p:cNvSpPr/>
            <p:nvPr/>
          </p:nvSpPr>
          <p:spPr>
            <a:xfrm>
              <a:off x="608225" y="3497275"/>
              <a:ext cx="4933975" cy="846050"/>
            </a:xfrm>
            <a:custGeom>
              <a:rect b="b" l="l" r="r" t="t"/>
              <a:pathLst>
                <a:path extrusionOk="0" h="33842" w="197359">
                  <a:moveTo>
                    <a:pt x="54679" y="3966"/>
                  </a:moveTo>
                  <a:cubicBezTo>
                    <a:pt x="54825" y="3966"/>
                    <a:pt x="54879" y="4193"/>
                    <a:pt x="54722" y="4222"/>
                  </a:cubicBezTo>
                  <a:cubicBezTo>
                    <a:pt x="54352" y="4288"/>
                    <a:pt x="53994" y="4397"/>
                    <a:pt x="53623" y="4454"/>
                  </a:cubicBezTo>
                  <a:cubicBezTo>
                    <a:pt x="53615" y="4455"/>
                    <a:pt x="53608" y="4455"/>
                    <a:pt x="53600" y="4455"/>
                  </a:cubicBezTo>
                  <a:cubicBezTo>
                    <a:pt x="53451" y="4455"/>
                    <a:pt x="53393" y="4224"/>
                    <a:pt x="53553" y="4200"/>
                  </a:cubicBezTo>
                  <a:cubicBezTo>
                    <a:pt x="53924" y="4144"/>
                    <a:pt x="54284" y="4034"/>
                    <a:pt x="54652" y="3969"/>
                  </a:cubicBezTo>
                  <a:cubicBezTo>
                    <a:pt x="54661" y="3967"/>
                    <a:pt x="54670" y="3966"/>
                    <a:pt x="54679" y="3966"/>
                  </a:cubicBezTo>
                  <a:close/>
                  <a:moveTo>
                    <a:pt x="191737" y="3949"/>
                  </a:moveTo>
                  <a:cubicBezTo>
                    <a:pt x="191859" y="3949"/>
                    <a:pt x="191898" y="4157"/>
                    <a:pt x="191759" y="4211"/>
                  </a:cubicBezTo>
                  <a:cubicBezTo>
                    <a:pt x="191143" y="4448"/>
                    <a:pt x="190495" y="4574"/>
                    <a:pt x="189861" y="4745"/>
                  </a:cubicBezTo>
                  <a:cubicBezTo>
                    <a:pt x="189848" y="4748"/>
                    <a:pt x="189836" y="4750"/>
                    <a:pt x="189824" y="4750"/>
                  </a:cubicBezTo>
                  <a:cubicBezTo>
                    <a:pt x="189687" y="4750"/>
                    <a:pt x="189641" y="4530"/>
                    <a:pt x="189791" y="4491"/>
                  </a:cubicBezTo>
                  <a:cubicBezTo>
                    <a:pt x="190427" y="4323"/>
                    <a:pt x="191075" y="4193"/>
                    <a:pt x="191689" y="3959"/>
                  </a:cubicBezTo>
                  <a:cubicBezTo>
                    <a:pt x="191706" y="3952"/>
                    <a:pt x="191722" y="3949"/>
                    <a:pt x="191737" y="3949"/>
                  </a:cubicBezTo>
                  <a:close/>
                  <a:moveTo>
                    <a:pt x="60235" y="4601"/>
                  </a:moveTo>
                  <a:cubicBezTo>
                    <a:pt x="60381" y="4601"/>
                    <a:pt x="60433" y="4828"/>
                    <a:pt x="60276" y="4857"/>
                  </a:cubicBezTo>
                  <a:cubicBezTo>
                    <a:pt x="59064" y="5084"/>
                    <a:pt x="57843" y="5266"/>
                    <a:pt x="56631" y="5494"/>
                  </a:cubicBezTo>
                  <a:cubicBezTo>
                    <a:pt x="56622" y="5496"/>
                    <a:pt x="56613" y="5497"/>
                    <a:pt x="56604" y="5497"/>
                  </a:cubicBezTo>
                  <a:cubicBezTo>
                    <a:pt x="56459" y="5497"/>
                    <a:pt x="56405" y="5270"/>
                    <a:pt x="56563" y="5241"/>
                  </a:cubicBezTo>
                  <a:cubicBezTo>
                    <a:pt x="57776" y="5014"/>
                    <a:pt x="58996" y="4832"/>
                    <a:pt x="60208" y="4604"/>
                  </a:cubicBezTo>
                  <a:cubicBezTo>
                    <a:pt x="60217" y="4602"/>
                    <a:pt x="60227" y="4601"/>
                    <a:pt x="60235" y="4601"/>
                  </a:cubicBezTo>
                  <a:close/>
                  <a:moveTo>
                    <a:pt x="187997" y="4780"/>
                  </a:moveTo>
                  <a:cubicBezTo>
                    <a:pt x="188125" y="4780"/>
                    <a:pt x="188166" y="4992"/>
                    <a:pt x="188021" y="5040"/>
                  </a:cubicBezTo>
                  <a:cubicBezTo>
                    <a:pt x="187019" y="5378"/>
                    <a:pt x="185977" y="5513"/>
                    <a:pt x="184938" y="5694"/>
                  </a:cubicBezTo>
                  <a:cubicBezTo>
                    <a:pt x="184929" y="5695"/>
                    <a:pt x="184920" y="5696"/>
                    <a:pt x="184912" y="5696"/>
                  </a:cubicBezTo>
                  <a:cubicBezTo>
                    <a:pt x="184766" y="5696"/>
                    <a:pt x="184711" y="5466"/>
                    <a:pt x="184869" y="5440"/>
                  </a:cubicBezTo>
                  <a:cubicBezTo>
                    <a:pt x="185908" y="5263"/>
                    <a:pt x="186949" y="5125"/>
                    <a:pt x="187953" y="4788"/>
                  </a:cubicBezTo>
                  <a:cubicBezTo>
                    <a:pt x="187969" y="4783"/>
                    <a:pt x="187984" y="4780"/>
                    <a:pt x="187997" y="4780"/>
                  </a:cubicBezTo>
                  <a:close/>
                  <a:moveTo>
                    <a:pt x="49362" y="5122"/>
                  </a:moveTo>
                  <a:cubicBezTo>
                    <a:pt x="49502" y="5122"/>
                    <a:pt x="49551" y="5341"/>
                    <a:pt x="49397" y="5379"/>
                  </a:cubicBezTo>
                  <a:cubicBezTo>
                    <a:pt x="48724" y="5545"/>
                    <a:pt x="48043" y="5678"/>
                    <a:pt x="47372" y="5841"/>
                  </a:cubicBezTo>
                  <a:cubicBezTo>
                    <a:pt x="47360" y="5844"/>
                    <a:pt x="47348" y="5845"/>
                    <a:pt x="47337" y="5845"/>
                  </a:cubicBezTo>
                  <a:cubicBezTo>
                    <a:pt x="47199" y="5845"/>
                    <a:pt x="47151" y="5625"/>
                    <a:pt x="47302" y="5589"/>
                  </a:cubicBezTo>
                  <a:cubicBezTo>
                    <a:pt x="47976" y="5423"/>
                    <a:pt x="48656" y="5290"/>
                    <a:pt x="49328" y="5126"/>
                  </a:cubicBezTo>
                  <a:cubicBezTo>
                    <a:pt x="49340" y="5123"/>
                    <a:pt x="49351" y="5122"/>
                    <a:pt x="49362" y="5122"/>
                  </a:cubicBezTo>
                  <a:close/>
                  <a:moveTo>
                    <a:pt x="182541" y="5669"/>
                  </a:moveTo>
                  <a:cubicBezTo>
                    <a:pt x="182669" y="5669"/>
                    <a:pt x="182710" y="5880"/>
                    <a:pt x="182566" y="5928"/>
                  </a:cubicBezTo>
                  <a:cubicBezTo>
                    <a:pt x="181708" y="6212"/>
                    <a:pt x="180810" y="6238"/>
                    <a:pt x="179923" y="6348"/>
                  </a:cubicBezTo>
                  <a:cubicBezTo>
                    <a:pt x="179916" y="6349"/>
                    <a:pt x="179910" y="6350"/>
                    <a:pt x="179904" y="6350"/>
                  </a:cubicBezTo>
                  <a:cubicBezTo>
                    <a:pt x="179756" y="6350"/>
                    <a:pt x="179763" y="6106"/>
                    <a:pt x="179923" y="6086"/>
                  </a:cubicBezTo>
                  <a:cubicBezTo>
                    <a:pt x="180789" y="5979"/>
                    <a:pt x="181662" y="5953"/>
                    <a:pt x="182497" y="5676"/>
                  </a:cubicBezTo>
                  <a:cubicBezTo>
                    <a:pt x="182512" y="5671"/>
                    <a:pt x="182527" y="5669"/>
                    <a:pt x="182541" y="5669"/>
                  </a:cubicBezTo>
                  <a:close/>
                  <a:moveTo>
                    <a:pt x="190902" y="5788"/>
                  </a:moveTo>
                  <a:cubicBezTo>
                    <a:pt x="191031" y="5788"/>
                    <a:pt x="191074" y="6001"/>
                    <a:pt x="190929" y="6049"/>
                  </a:cubicBezTo>
                  <a:cubicBezTo>
                    <a:pt x="190245" y="6274"/>
                    <a:pt x="189551" y="6465"/>
                    <a:pt x="188852" y="6641"/>
                  </a:cubicBezTo>
                  <a:cubicBezTo>
                    <a:pt x="188840" y="6644"/>
                    <a:pt x="188828" y="6646"/>
                    <a:pt x="188817" y="6646"/>
                  </a:cubicBezTo>
                  <a:cubicBezTo>
                    <a:pt x="188680" y="6646"/>
                    <a:pt x="188631" y="6425"/>
                    <a:pt x="188784" y="6389"/>
                  </a:cubicBezTo>
                  <a:cubicBezTo>
                    <a:pt x="189483" y="6212"/>
                    <a:pt x="190175" y="6021"/>
                    <a:pt x="190859" y="5795"/>
                  </a:cubicBezTo>
                  <a:cubicBezTo>
                    <a:pt x="190874" y="5790"/>
                    <a:pt x="190889" y="5788"/>
                    <a:pt x="190902" y="5788"/>
                  </a:cubicBezTo>
                  <a:close/>
                  <a:moveTo>
                    <a:pt x="54450" y="5874"/>
                  </a:moveTo>
                  <a:cubicBezTo>
                    <a:pt x="54594" y="5874"/>
                    <a:pt x="54647" y="6097"/>
                    <a:pt x="54490" y="6130"/>
                  </a:cubicBezTo>
                  <a:cubicBezTo>
                    <a:pt x="53138" y="6412"/>
                    <a:pt x="51789" y="6705"/>
                    <a:pt x="50439" y="6997"/>
                  </a:cubicBezTo>
                  <a:cubicBezTo>
                    <a:pt x="50428" y="7000"/>
                    <a:pt x="50417" y="7001"/>
                    <a:pt x="50407" y="7001"/>
                  </a:cubicBezTo>
                  <a:cubicBezTo>
                    <a:pt x="50266" y="7001"/>
                    <a:pt x="50215" y="6780"/>
                    <a:pt x="50370" y="6746"/>
                  </a:cubicBezTo>
                  <a:cubicBezTo>
                    <a:pt x="51719" y="6452"/>
                    <a:pt x="53070" y="6159"/>
                    <a:pt x="54420" y="5877"/>
                  </a:cubicBezTo>
                  <a:cubicBezTo>
                    <a:pt x="54431" y="5875"/>
                    <a:pt x="54441" y="5874"/>
                    <a:pt x="54450" y="5874"/>
                  </a:cubicBezTo>
                  <a:close/>
                  <a:moveTo>
                    <a:pt x="59364" y="6571"/>
                  </a:moveTo>
                  <a:cubicBezTo>
                    <a:pt x="59512" y="6571"/>
                    <a:pt x="59568" y="6801"/>
                    <a:pt x="59409" y="6826"/>
                  </a:cubicBezTo>
                  <a:cubicBezTo>
                    <a:pt x="59021" y="6885"/>
                    <a:pt x="58639" y="6989"/>
                    <a:pt x="58252" y="7056"/>
                  </a:cubicBezTo>
                  <a:cubicBezTo>
                    <a:pt x="58243" y="7057"/>
                    <a:pt x="58234" y="7058"/>
                    <a:pt x="58226" y="7058"/>
                  </a:cubicBezTo>
                  <a:cubicBezTo>
                    <a:pt x="58079" y="7058"/>
                    <a:pt x="58026" y="6831"/>
                    <a:pt x="58184" y="6804"/>
                  </a:cubicBezTo>
                  <a:cubicBezTo>
                    <a:pt x="58571" y="6734"/>
                    <a:pt x="58951" y="6631"/>
                    <a:pt x="59341" y="6573"/>
                  </a:cubicBezTo>
                  <a:cubicBezTo>
                    <a:pt x="59349" y="6571"/>
                    <a:pt x="59357" y="6571"/>
                    <a:pt x="59364" y="6571"/>
                  </a:cubicBezTo>
                  <a:close/>
                  <a:moveTo>
                    <a:pt x="43915" y="6512"/>
                  </a:moveTo>
                  <a:cubicBezTo>
                    <a:pt x="44062" y="6512"/>
                    <a:pt x="44116" y="6740"/>
                    <a:pt x="43958" y="6768"/>
                  </a:cubicBezTo>
                  <a:cubicBezTo>
                    <a:pt x="43340" y="6880"/>
                    <a:pt x="42723" y="6992"/>
                    <a:pt x="42106" y="7114"/>
                  </a:cubicBezTo>
                  <a:cubicBezTo>
                    <a:pt x="42095" y="7116"/>
                    <a:pt x="42085" y="7117"/>
                    <a:pt x="42076" y="7117"/>
                  </a:cubicBezTo>
                  <a:cubicBezTo>
                    <a:pt x="41932" y="7117"/>
                    <a:pt x="41882" y="6892"/>
                    <a:pt x="42037" y="6862"/>
                  </a:cubicBezTo>
                  <a:cubicBezTo>
                    <a:pt x="42653" y="6740"/>
                    <a:pt x="43270" y="6626"/>
                    <a:pt x="43888" y="6514"/>
                  </a:cubicBezTo>
                  <a:cubicBezTo>
                    <a:pt x="43898" y="6513"/>
                    <a:pt x="43907" y="6512"/>
                    <a:pt x="43915" y="6512"/>
                  </a:cubicBezTo>
                  <a:close/>
                  <a:moveTo>
                    <a:pt x="177150" y="6379"/>
                  </a:moveTo>
                  <a:cubicBezTo>
                    <a:pt x="177272" y="6379"/>
                    <a:pt x="177309" y="6587"/>
                    <a:pt x="177171" y="6641"/>
                  </a:cubicBezTo>
                  <a:cubicBezTo>
                    <a:pt x="176321" y="6983"/>
                    <a:pt x="175432" y="7060"/>
                    <a:pt x="174526" y="7120"/>
                  </a:cubicBezTo>
                  <a:cubicBezTo>
                    <a:pt x="174522" y="7120"/>
                    <a:pt x="174518" y="7120"/>
                    <a:pt x="174514" y="7120"/>
                  </a:cubicBezTo>
                  <a:cubicBezTo>
                    <a:pt x="174358" y="7120"/>
                    <a:pt x="174365" y="6869"/>
                    <a:pt x="174526" y="6858"/>
                  </a:cubicBezTo>
                  <a:cubicBezTo>
                    <a:pt x="175407" y="6798"/>
                    <a:pt x="176276" y="6720"/>
                    <a:pt x="177101" y="6389"/>
                  </a:cubicBezTo>
                  <a:cubicBezTo>
                    <a:pt x="177118" y="6382"/>
                    <a:pt x="177135" y="6379"/>
                    <a:pt x="177150" y="6379"/>
                  </a:cubicBezTo>
                  <a:close/>
                  <a:moveTo>
                    <a:pt x="184359" y="7156"/>
                  </a:moveTo>
                  <a:cubicBezTo>
                    <a:pt x="184507" y="7156"/>
                    <a:pt x="184565" y="7389"/>
                    <a:pt x="184405" y="7411"/>
                  </a:cubicBezTo>
                  <a:cubicBezTo>
                    <a:pt x="183955" y="7478"/>
                    <a:pt x="183516" y="7593"/>
                    <a:pt x="183066" y="7652"/>
                  </a:cubicBezTo>
                  <a:cubicBezTo>
                    <a:pt x="183059" y="7653"/>
                    <a:pt x="183052" y="7654"/>
                    <a:pt x="183045" y="7654"/>
                  </a:cubicBezTo>
                  <a:cubicBezTo>
                    <a:pt x="182899" y="7654"/>
                    <a:pt x="182908" y="7411"/>
                    <a:pt x="183066" y="7390"/>
                  </a:cubicBezTo>
                  <a:cubicBezTo>
                    <a:pt x="183494" y="7335"/>
                    <a:pt x="183910" y="7223"/>
                    <a:pt x="184337" y="7158"/>
                  </a:cubicBezTo>
                  <a:cubicBezTo>
                    <a:pt x="184344" y="7156"/>
                    <a:pt x="184352" y="7156"/>
                    <a:pt x="184359" y="7156"/>
                  </a:cubicBezTo>
                  <a:close/>
                  <a:moveTo>
                    <a:pt x="172760" y="7148"/>
                  </a:moveTo>
                  <a:cubicBezTo>
                    <a:pt x="172883" y="7148"/>
                    <a:pt x="172922" y="7356"/>
                    <a:pt x="172784" y="7412"/>
                  </a:cubicBezTo>
                  <a:cubicBezTo>
                    <a:pt x="171903" y="7766"/>
                    <a:pt x="170957" y="7831"/>
                    <a:pt x="170021" y="7951"/>
                  </a:cubicBezTo>
                  <a:cubicBezTo>
                    <a:pt x="170014" y="7952"/>
                    <a:pt x="170008" y="7952"/>
                    <a:pt x="170002" y="7952"/>
                  </a:cubicBezTo>
                  <a:cubicBezTo>
                    <a:pt x="169854" y="7952"/>
                    <a:pt x="169863" y="7708"/>
                    <a:pt x="170021" y="7687"/>
                  </a:cubicBezTo>
                  <a:cubicBezTo>
                    <a:pt x="170933" y="7571"/>
                    <a:pt x="171853" y="7504"/>
                    <a:pt x="172713" y="7158"/>
                  </a:cubicBezTo>
                  <a:cubicBezTo>
                    <a:pt x="172730" y="7151"/>
                    <a:pt x="172746" y="7148"/>
                    <a:pt x="172760" y="7148"/>
                  </a:cubicBezTo>
                  <a:close/>
                  <a:moveTo>
                    <a:pt x="54451" y="7610"/>
                  </a:moveTo>
                  <a:cubicBezTo>
                    <a:pt x="54594" y="7610"/>
                    <a:pt x="54646" y="7835"/>
                    <a:pt x="54490" y="7868"/>
                  </a:cubicBezTo>
                  <a:cubicBezTo>
                    <a:pt x="54192" y="7927"/>
                    <a:pt x="53894" y="7984"/>
                    <a:pt x="53588" y="7987"/>
                  </a:cubicBezTo>
                  <a:cubicBezTo>
                    <a:pt x="53587" y="7987"/>
                    <a:pt x="53586" y="7987"/>
                    <a:pt x="53585" y="7987"/>
                  </a:cubicBezTo>
                  <a:cubicBezTo>
                    <a:pt x="53419" y="7987"/>
                    <a:pt x="53420" y="7728"/>
                    <a:pt x="53588" y="7724"/>
                  </a:cubicBezTo>
                  <a:cubicBezTo>
                    <a:pt x="53870" y="7721"/>
                    <a:pt x="54145" y="7667"/>
                    <a:pt x="54422" y="7613"/>
                  </a:cubicBezTo>
                  <a:cubicBezTo>
                    <a:pt x="54432" y="7611"/>
                    <a:pt x="54442" y="7610"/>
                    <a:pt x="54451" y="7610"/>
                  </a:cubicBezTo>
                  <a:close/>
                  <a:moveTo>
                    <a:pt x="48836" y="7264"/>
                  </a:moveTo>
                  <a:cubicBezTo>
                    <a:pt x="48981" y="7264"/>
                    <a:pt x="49035" y="7490"/>
                    <a:pt x="48877" y="7520"/>
                  </a:cubicBezTo>
                  <a:cubicBezTo>
                    <a:pt x="48027" y="7690"/>
                    <a:pt x="47179" y="7869"/>
                    <a:pt x="46330" y="8041"/>
                  </a:cubicBezTo>
                  <a:cubicBezTo>
                    <a:pt x="46321" y="8043"/>
                    <a:pt x="46311" y="8044"/>
                    <a:pt x="46302" y="8044"/>
                  </a:cubicBezTo>
                  <a:cubicBezTo>
                    <a:pt x="46157" y="8044"/>
                    <a:pt x="46104" y="7818"/>
                    <a:pt x="46260" y="7788"/>
                  </a:cubicBezTo>
                  <a:cubicBezTo>
                    <a:pt x="47110" y="7616"/>
                    <a:pt x="47957" y="7438"/>
                    <a:pt x="48807" y="7267"/>
                  </a:cubicBezTo>
                  <a:cubicBezTo>
                    <a:pt x="48817" y="7265"/>
                    <a:pt x="48827" y="7264"/>
                    <a:pt x="48836" y="7264"/>
                  </a:cubicBezTo>
                  <a:close/>
                  <a:moveTo>
                    <a:pt x="39427" y="7838"/>
                  </a:moveTo>
                  <a:cubicBezTo>
                    <a:pt x="39579" y="7838"/>
                    <a:pt x="39571" y="8085"/>
                    <a:pt x="39410" y="8102"/>
                  </a:cubicBezTo>
                  <a:cubicBezTo>
                    <a:pt x="38854" y="8162"/>
                    <a:pt x="38312" y="8268"/>
                    <a:pt x="37767" y="8386"/>
                  </a:cubicBezTo>
                  <a:cubicBezTo>
                    <a:pt x="37756" y="8388"/>
                    <a:pt x="37745" y="8390"/>
                    <a:pt x="37734" y="8390"/>
                  </a:cubicBezTo>
                  <a:cubicBezTo>
                    <a:pt x="37593" y="8390"/>
                    <a:pt x="37542" y="8166"/>
                    <a:pt x="37696" y="8133"/>
                  </a:cubicBezTo>
                  <a:cubicBezTo>
                    <a:pt x="38264" y="8007"/>
                    <a:pt x="38831" y="7900"/>
                    <a:pt x="39410" y="7839"/>
                  </a:cubicBezTo>
                  <a:cubicBezTo>
                    <a:pt x="39416" y="7838"/>
                    <a:pt x="39422" y="7838"/>
                    <a:pt x="39427" y="7838"/>
                  </a:cubicBezTo>
                  <a:close/>
                  <a:moveTo>
                    <a:pt x="190121" y="7867"/>
                  </a:moveTo>
                  <a:cubicBezTo>
                    <a:pt x="190261" y="7867"/>
                    <a:pt x="190311" y="8089"/>
                    <a:pt x="190158" y="8124"/>
                  </a:cubicBezTo>
                  <a:cubicBezTo>
                    <a:pt x="189600" y="8252"/>
                    <a:pt x="189053" y="8412"/>
                    <a:pt x="188496" y="8539"/>
                  </a:cubicBezTo>
                  <a:cubicBezTo>
                    <a:pt x="188485" y="8541"/>
                    <a:pt x="188474" y="8542"/>
                    <a:pt x="188463" y="8542"/>
                  </a:cubicBezTo>
                  <a:cubicBezTo>
                    <a:pt x="188323" y="8542"/>
                    <a:pt x="188273" y="8319"/>
                    <a:pt x="188427" y="8285"/>
                  </a:cubicBezTo>
                  <a:cubicBezTo>
                    <a:pt x="188983" y="8159"/>
                    <a:pt x="189532" y="7999"/>
                    <a:pt x="190088" y="7871"/>
                  </a:cubicBezTo>
                  <a:cubicBezTo>
                    <a:pt x="190099" y="7868"/>
                    <a:pt x="190110" y="7867"/>
                    <a:pt x="190121" y="7867"/>
                  </a:cubicBezTo>
                  <a:close/>
                  <a:moveTo>
                    <a:pt x="178319" y="8047"/>
                  </a:moveTo>
                  <a:cubicBezTo>
                    <a:pt x="178461" y="8047"/>
                    <a:pt x="178514" y="8271"/>
                    <a:pt x="178358" y="8303"/>
                  </a:cubicBezTo>
                  <a:cubicBezTo>
                    <a:pt x="177133" y="8536"/>
                    <a:pt x="175893" y="8598"/>
                    <a:pt x="174647" y="8604"/>
                  </a:cubicBezTo>
                  <a:cubicBezTo>
                    <a:pt x="174478" y="8604"/>
                    <a:pt x="174478" y="8342"/>
                    <a:pt x="174647" y="8341"/>
                  </a:cubicBezTo>
                  <a:cubicBezTo>
                    <a:pt x="175870" y="8336"/>
                    <a:pt x="177085" y="8277"/>
                    <a:pt x="178290" y="8050"/>
                  </a:cubicBezTo>
                  <a:cubicBezTo>
                    <a:pt x="178300" y="8048"/>
                    <a:pt x="178310" y="8047"/>
                    <a:pt x="178319" y="8047"/>
                  </a:cubicBezTo>
                  <a:close/>
                  <a:moveTo>
                    <a:pt x="168189" y="8160"/>
                  </a:moveTo>
                  <a:cubicBezTo>
                    <a:pt x="168323" y="8160"/>
                    <a:pt x="168368" y="8377"/>
                    <a:pt x="168218" y="8418"/>
                  </a:cubicBezTo>
                  <a:cubicBezTo>
                    <a:pt x="167634" y="8585"/>
                    <a:pt x="167035" y="8658"/>
                    <a:pt x="166439" y="8774"/>
                  </a:cubicBezTo>
                  <a:cubicBezTo>
                    <a:pt x="166429" y="8776"/>
                    <a:pt x="166419" y="8777"/>
                    <a:pt x="166410" y="8777"/>
                  </a:cubicBezTo>
                  <a:cubicBezTo>
                    <a:pt x="166266" y="8777"/>
                    <a:pt x="166215" y="8551"/>
                    <a:pt x="166371" y="8523"/>
                  </a:cubicBezTo>
                  <a:cubicBezTo>
                    <a:pt x="166965" y="8408"/>
                    <a:pt x="167566" y="8333"/>
                    <a:pt x="168149" y="8166"/>
                  </a:cubicBezTo>
                  <a:cubicBezTo>
                    <a:pt x="168163" y="8162"/>
                    <a:pt x="168176" y="8160"/>
                    <a:pt x="168189" y="8160"/>
                  </a:cubicBezTo>
                  <a:close/>
                  <a:moveTo>
                    <a:pt x="43572" y="8419"/>
                  </a:moveTo>
                  <a:cubicBezTo>
                    <a:pt x="43715" y="8419"/>
                    <a:pt x="43765" y="8641"/>
                    <a:pt x="43610" y="8675"/>
                  </a:cubicBezTo>
                  <a:cubicBezTo>
                    <a:pt x="43108" y="8786"/>
                    <a:pt x="42606" y="8900"/>
                    <a:pt x="42106" y="9023"/>
                  </a:cubicBezTo>
                  <a:cubicBezTo>
                    <a:pt x="42093" y="9026"/>
                    <a:pt x="42082" y="9028"/>
                    <a:pt x="42071" y="9028"/>
                  </a:cubicBezTo>
                  <a:cubicBezTo>
                    <a:pt x="41933" y="9028"/>
                    <a:pt x="41885" y="8809"/>
                    <a:pt x="42037" y="8770"/>
                  </a:cubicBezTo>
                  <a:cubicBezTo>
                    <a:pt x="42536" y="8646"/>
                    <a:pt x="43038" y="8536"/>
                    <a:pt x="43541" y="8422"/>
                  </a:cubicBezTo>
                  <a:cubicBezTo>
                    <a:pt x="43552" y="8420"/>
                    <a:pt x="43562" y="8419"/>
                    <a:pt x="43572" y="8419"/>
                  </a:cubicBezTo>
                  <a:close/>
                  <a:moveTo>
                    <a:pt x="49829" y="8650"/>
                  </a:moveTo>
                  <a:cubicBezTo>
                    <a:pt x="49965" y="8650"/>
                    <a:pt x="50011" y="8867"/>
                    <a:pt x="49861" y="8908"/>
                  </a:cubicBezTo>
                  <a:cubicBezTo>
                    <a:pt x="49481" y="9013"/>
                    <a:pt x="49095" y="9083"/>
                    <a:pt x="48704" y="9140"/>
                  </a:cubicBezTo>
                  <a:cubicBezTo>
                    <a:pt x="48697" y="9141"/>
                    <a:pt x="48690" y="9141"/>
                    <a:pt x="48683" y="9141"/>
                  </a:cubicBezTo>
                  <a:cubicBezTo>
                    <a:pt x="48532" y="9141"/>
                    <a:pt x="48474" y="8909"/>
                    <a:pt x="48634" y="8886"/>
                  </a:cubicBezTo>
                  <a:cubicBezTo>
                    <a:pt x="49026" y="8830"/>
                    <a:pt x="49411" y="8761"/>
                    <a:pt x="49791" y="8655"/>
                  </a:cubicBezTo>
                  <a:cubicBezTo>
                    <a:pt x="49804" y="8651"/>
                    <a:pt x="49817" y="8650"/>
                    <a:pt x="49829" y="8650"/>
                  </a:cubicBezTo>
                  <a:close/>
                  <a:moveTo>
                    <a:pt x="163513" y="9049"/>
                  </a:moveTo>
                  <a:cubicBezTo>
                    <a:pt x="163668" y="9049"/>
                    <a:pt x="163662" y="9297"/>
                    <a:pt x="163500" y="9314"/>
                  </a:cubicBezTo>
                  <a:cubicBezTo>
                    <a:pt x="162867" y="9373"/>
                    <a:pt x="162235" y="9434"/>
                    <a:pt x="161602" y="9492"/>
                  </a:cubicBezTo>
                  <a:cubicBezTo>
                    <a:pt x="161597" y="9492"/>
                    <a:pt x="161593" y="9492"/>
                    <a:pt x="161589" y="9492"/>
                  </a:cubicBezTo>
                  <a:cubicBezTo>
                    <a:pt x="161433" y="9492"/>
                    <a:pt x="161439" y="9244"/>
                    <a:pt x="161602" y="9228"/>
                  </a:cubicBezTo>
                  <a:cubicBezTo>
                    <a:pt x="162235" y="9170"/>
                    <a:pt x="162867" y="9108"/>
                    <a:pt x="163500" y="9049"/>
                  </a:cubicBezTo>
                  <a:cubicBezTo>
                    <a:pt x="163504" y="9049"/>
                    <a:pt x="163509" y="9049"/>
                    <a:pt x="163513" y="9049"/>
                  </a:cubicBezTo>
                  <a:close/>
                  <a:moveTo>
                    <a:pt x="171641" y="8990"/>
                  </a:moveTo>
                  <a:cubicBezTo>
                    <a:pt x="171789" y="8990"/>
                    <a:pt x="171781" y="9232"/>
                    <a:pt x="171622" y="9256"/>
                  </a:cubicBezTo>
                  <a:cubicBezTo>
                    <a:pt x="170732" y="9374"/>
                    <a:pt x="169843" y="9492"/>
                    <a:pt x="168954" y="9613"/>
                  </a:cubicBezTo>
                  <a:cubicBezTo>
                    <a:pt x="168947" y="9614"/>
                    <a:pt x="168941" y="9614"/>
                    <a:pt x="168935" y="9614"/>
                  </a:cubicBezTo>
                  <a:cubicBezTo>
                    <a:pt x="168786" y="9614"/>
                    <a:pt x="168795" y="9369"/>
                    <a:pt x="168954" y="9348"/>
                  </a:cubicBezTo>
                  <a:cubicBezTo>
                    <a:pt x="169843" y="9230"/>
                    <a:pt x="170732" y="9112"/>
                    <a:pt x="171622" y="8991"/>
                  </a:cubicBezTo>
                  <a:cubicBezTo>
                    <a:pt x="171628" y="8990"/>
                    <a:pt x="171635" y="8990"/>
                    <a:pt x="171641" y="8990"/>
                  </a:cubicBezTo>
                  <a:close/>
                  <a:moveTo>
                    <a:pt x="34901" y="8766"/>
                  </a:moveTo>
                  <a:cubicBezTo>
                    <a:pt x="35034" y="8766"/>
                    <a:pt x="35079" y="8983"/>
                    <a:pt x="34931" y="9025"/>
                  </a:cubicBezTo>
                  <a:cubicBezTo>
                    <a:pt x="33906" y="9308"/>
                    <a:pt x="32885" y="9594"/>
                    <a:pt x="31865" y="9892"/>
                  </a:cubicBezTo>
                  <a:cubicBezTo>
                    <a:pt x="31850" y="9896"/>
                    <a:pt x="31837" y="9898"/>
                    <a:pt x="31824" y="9898"/>
                  </a:cubicBezTo>
                  <a:cubicBezTo>
                    <a:pt x="31690" y="9898"/>
                    <a:pt x="31646" y="9683"/>
                    <a:pt x="31795" y="9639"/>
                  </a:cubicBezTo>
                  <a:cubicBezTo>
                    <a:pt x="32815" y="9341"/>
                    <a:pt x="33838" y="9055"/>
                    <a:pt x="34863" y="8771"/>
                  </a:cubicBezTo>
                  <a:cubicBezTo>
                    <a:pt x="34876" y="8768"/>
                    <a:pt x="34889" y="8766"/>
                    <a:pt x="34901" y="8766"/>
                  </a:cubicBezTo>
                  <a:close/>
                  <a:moveTo>
                    <a:pt x="158806" y="9468"/>
                  </a:moveTo>
                  <a:cubicBezTo>
                    <a:pt x="158953" y="9468"/>
                    <a:pt x="159009" y="9698"/>
                    <a:pt x="158850" y="9723"/>
                  </a:cubicBezTo>
                  <a:cubicBezTo>
                    <a:pt x="158073" y="9847"/>
                    <a:pt x="157290" y="9901"/>
                    <a:pt x="156504" y="9905"/>
                  </a:cubicBezTo>
                  <a:cubicBezTo>
                    <a:pt x="156503" y="9905"/>
                    <a:pt x="156502" y="9905"/>
                    <a:pt x="156501" y="9905"/>
                  </a:cubicBezTo>
                  <a:cubicBezTo>
                    <a:pt x="156334" y="9905"/>
                    <a:pt x="156335" y="9645"/>
                    <a:pt x="156504" y="9643"/>
                  </a:cubicBezTo>
                  <a:cubicBezTo>
                    <a:pt x="157265" y="9639"/>
                    <a:pt x="158026" y="9591"/>
                    <a:pt x="158782" y="9470"/>
                  </a:cubicBezTo>
                  <a:cubicBezTo>
                    <a:pt x="158790" y="9469"/>
                    <a:pt x="158798" y="9468"/>
                    <a:pt x="158806" y="9468"/>
                  </a:cubicBezTo>
                  <a:close/>
                  <a:moveTo>
                    <a:pt x="184681" y="8987"/>
                  </a:moveTo>
                  <a:cubicBezTo>
                    <a:pt x="184803" y="8987"/>
                    <a:pt x="184840" y="9195"/>
                    <a:pt x="184702" y="9250"/>
                  </a:cubicBezTo>
                  <a:cubicBezTo>
                    <a:pt x="183274" y="9816"/>
                    <a:pt x="181740" y="9918"/>
                    <a:pt x="180254" y="10257"/>
                  </a:cubicBezTo>
                  <a:cubicBezTo>
                    <a:pt x="180243" y="10260"/>
                    <a:pt x="180231" y="10261"/>
                    <a:pt x="180221" y="10261"/>
                  </a:cubicBezTo>
                  <a:cubicBezTo>
                    <a:pt x="180080" y="10261"/>
                    <a:pt x="180031" y="10039"/>
                    <a:pt x="180185" y="10006"/>
                  </a:cubicBezTo>
                  <a:cubicBezTo>
                    <a:pt x="181669" y="9665"/>
                    <a:pt x="183204" y="9562"/>
                    <a:pt x="184632" y="8997"/>
                  </a:cubicBezTo>
                  <a:cubicBezTo>
                    <a:pt x="184650" y="8990"/>
                    <a:pt x="184666" y="8987"/>
                    <a:pt x="184681" y="8987"/>
                  </a:cubicBezTo>
                  <a:close/>
                  <a:moveTo>
                    <a:pt x="153305" y="9882"/>
                  </a:moveTo>
                  <a:cubicBezTo>
                    <a:pt x="153471" y="9882"/>
                    <a:pt x="153470" y="10144"/>
                    <a:pt x="153302" y="10145"/>
                  </a:cubicBezTo>
                  <a:cubicBezTo>
                    <a:pt x="152234" y="10148"/>
                    <a:pt x="151166" y="10205"/>
                    <a:pt x="150101" y="10263"/>
                  </a:cubicBezTo>
                  <a:cubicBezTo>
                    <a:pt x="150098" y="10263"/>
                    <a:pt x="150095" y="10263"/>
                    <a:pt x="150092" y="10263"/>
                  </a:cubicBezTo>
                  <a:cubicBezTo>
                    <a:pt x="149930" y="10263"/>
                    <a:pt x="149933" y="10008"/>
                    <a:pt x="150101" y="10000"/>
                  </a:cubicBezTo>
                  <a:cubicBezTo>
                    <a:pt x="151166" y="9940"/>
                    <a:pt x="152234" y="9885"/>
                    <a:pt x="153302" y="9882"/>
                  </a:cubicBezTo>
                  <a:cubicBezTo>
                    <a:pt x="153303" y="9882"/>
                    <a:pt x="153304" y="9882"/>
                    <a:pt x="153305" y="9882"/>
                  </a:cubicBezTo>
                  <a:close/>
                  <a:moveTo>
                    <a:pt x="38257" y="9633"/>
                  </a:moveTo>
                  <a:cubicBezTo>
                    <a:pt x="38390" y="9633"/>
                    <a:pt x="38433" y="9849"/>
                    <a:pt x="38285" y="9892"/>
                  </a:cubicBezTo>
                  <a:cubicBezTo>
                    <a:pt x="37711" y="10065"/>
                    <a:pt x="37137" y="10234"/>
                    <a:pt x="36551" y="10355"/>
                  </a:cubicBezTo>
                  <a:cubicBezTo>
                    <a:pt x="36540" y="10357"/>
                    <a:pt x="36530" y="10358"/>
                    <a:pt x="36521" y="10358"/>
                  </a:cubicBezTo>
                  <a:cubicBezTo>
                    <a:pt x="36377" y="10358"/>
                    <a:pt x="36325" y="10134"/>
                    <a:pt x="36481" y="10102"/>
                  </a:cubicBezTo>
                  <a:cubicBezTo>
                    <a:pt x="37069" y="9979"/>
                    <a:pt x="37644" y="9811"/>
                    <a:pt x="38217" y="9639"/>
                  </a:cubicBezTo>
                  <a:cubicBezTo>
                    <a:pt x="38231" y="9635"/>
                    <a:pt x="38244" y="9633"/>
                    <a:pt x="38257" y="9633"/>
                  </a:cubicBezTo>
                  <a:close/>
                  <a:moveTo>
                    <a:pt x="176891" y="9824"/>
                  </a:moveTo>
                  <a:cubicBezTo>
                    <a:pt x="177038" y="9824"/>
                    <a:pt x="177092" y="10054"/>
                    <a:pt x="176933" y="10080"/>
                  </a:cubicBezTo>
                  <a:cubicBezTo>
                    <a:pt x="176219" y="10203"/>
                    <a:pt x="175513" y="10371"/>
                    <a:pt x="174800" y="10495"/>
                  </a:cubicBezTo>
                  <a:cubicBezTo>
                    <a:pt x="174791" y="10496"/>
                    <a:pt x="174782" y="10497"/>
                    <a:pt x="174774" y="10497"/>
                  </a:cubicBezTo>
                  <a:cubicBezTo>
                    <a:pt x="174627" y="10497"/>
                    <a:pt x="174573" y="10267"/>
                    <a:pt x="174732" y="10241"/>
                  </a:cubicBezTo>
                  <a:cubicBezTo>
                    <a:pt x="175446" y="10118"/>
                    <a:pt x="176152" y="9950"/>
                    <a:pt x="176865" y="9827"/>
                  </a:cubicBezTo>
                  <a:cubicBezTo>
                    <a:pt x="176874" y="9825"/>
                    <a:pt x="176883" y="9824"/>
                    <a:pt x="176891" y="9824"/>
                  </a:cubicBezTo>
                  <a:close/>
                  <a:moveTo>
                    <a:pt x="45489" y="9692"/>
                  </a:moveTo>
                  <a:cubicBezTo>
                    <a:pt x="45624" y="9692"/>
                    <a:pt x="45671" y="9910"/>
                    <a:pt x="45520" y="9950"/>
                  </a:cubicBezTo>
                  <a:cubicBezTo>
                    <a:pt x="44462" y="10233"/>
                    <a:pt x="43364" y="10362"/>
                    <a:pt x="42337" y="10759"/>
                  </a:cubicBezTo>
                  <a:cubicBezTo>
                    <a:pt x="42320" y="10766"/>
                    <a:pt x="42304" y="10769"/>
                    <a:pt x="42289" y="10769"/>
                  </a:cubicBezTo>
                  <a:cubicBezTo>
                    <a:pt x="42166" y="10769"/>
                    <a:pt x="42128" y="10561"/>
                    <a:pt x="42267" y="10508"/>
                  </a:cubicBezTo>
                  <a:cubicBezTo>
                    <a:pt x="43293" y="10109"/>
                    <a:pt x="44390" y="9978"/>
                    <a:pt x="45451" y="9697"/>
                  </a:cubicBezTo>
                  <a:cubicBezTo>
                    <a:pt x="45464" y="9693"/>
                    <a:pt x="45477" y="9692"/>
                    <a:pt x="45489" y="9692"/>
                  </a:cubicBezTo>
                  <a:close/>
                  <a:moveTo>
                    <a:pt x="165866" y="10298"/>
                  </a:moveTo>
                  <a:cubicBezTo>
                    <a:pt x="166009" y="10298"/>
                    <a:pt x="166062" y="10521"/>
                    <a:pt x="165907" y="10554"/>
                  </a:cubicBezTo>
                  <a:cubicBezTo>
                    <a:pt x="165083" y="10727"/>
                    <a:pt x="164249" y="10851"/>
                    <a:pt x="163417" y="10969"/>
                  </a:cubicBezTo>
                  <a:cubicBezTo>
                    <a:pt x="163409" y="10970"/>
                    <a:pt x="163402" y="10970"/>
                    <a:pt x="163395" y="10970"/>
                  </a:cubicBezTo>
                  <a:cubicBezTo>
                    <a:pt x="163245" y="10970"/>
                    <a:pt x="163187" y="10739"/>
                    <a:pt x="163347" y="10716"/>
                  </a:cubicBezTo>
                  <a:cubicBezTo>
                    <a:pt x="164181" y="10596"/>
                    <a:pt x="165013" y="10474"/>
                    <a:pt x="165837" y="10301"/>
                  </a:cubicBezTo>
                  <a:cubicBezTo>
                    <a:pt x="165847" y="10299"/>
                    <a:pt x="165857" y="10298"/>
                    <a:pt x="165866" y="10298"/>
                  </a:cubicBezTo>
                  <a:close/>
                  <a:moveTo>
                    <a:pt x="159998" y="11068"/>
                  </a:moveTo>
                  <a:cubicBezTo>
                    <a:pt x="160139" y="11068"/>
                    <a:pt x="160189" y="11292"/>
                    <a:pt x="160035" y="11326"/>
                  </a:cubicBezTo>
                  <a:cubicBezTo>
                    <a:pt x="159761" y="11388"/>
                    <a:pt x="159480" y="11392"/>
                    <a:pt x="159205" y="11443"/>
                  </a:cubicBezTo>
                  <a:cubicBezTo>
                    <a:pt x="159195" y="11445"/>
                    <a:pt x="159186" y="11446"/>
                    <a:pt x="159177" y="11446"/>
                  </a:cubicBezTo>
                  <a:cubicBezTo>
                    <a:pt x="159033" y="11446"/>
                    <a:pt x="158980" y="11220"/>
                    <a:pt x="159135" y="11192"/>
                  </a:cubicBezTo>
                  <a:cubicBezTo>
                    <a:pt x="159410" y="11141"/>
                    <a:pt x="159693" y="11135"/>
                    <a:pt x="159965" y="11072"/>
                  </a:cubicBezTo>
                  <a:cubicBezTo>
                    <a:pt x="159976" y="11070"/>
                    <a:pt x="159987" y="11068"/>
                    <a:pt x="159998" y="11068"/>
                  </a:cubicBezTo>
                  <a:close/>
                  <a:moveTo>
                    <a:pt x="28648" y="10503"/>
                  </a:moveTo>
                  <a:cubicBezTo>
                    <a:pt x="28784" y="10503"/>
                    <a:pt x="28832" y="10722"/>
                    <a:pt x="28680" y="10759"/>
                  </a:cubicBezTo>
                  <a:cubicBezTo>
                    <a:pt x="27764" y="10992"/>
                    <a:pt x="26860" y="11273"/>
                    <a:pt x="25960" y="11570"/>
                  </a:cubicBezTo>
                  <a:cubicBezTo>
                    <a:pt x="25945" y="11575"/>
                    <a:pt x="25931" y="11577"/>
                    <a:pt x="25918" y="11577"/>
                  </a:cubicBezTo>
                  <a:cubicBezTo>
                    <a:pt x="25788" y="11577"/>
                    <a:pt x="25747" y="11364"/>
                    <a:pt x="25892" y="11317"/>
                  </a:cubicBezTo>
                  <a:cubicBezTo>
                    <a:pt x="26790" y="11018"/>
                    <a:pt x="27694" y="10740"/>
                    <a:pt x="28612" y="10508"/>
                  </a:cubicBezTo>
                  <a:cubicBezTo>
                    <a:pt x="28624" y="10504"/>
                    <a:pt x="28636" y="10503"/>
                    <a:pt x="28648" y="10503"/>
                  </a:cubicBezTo>
                  <a:close/>
                  <a:moveTo>
                    <a:pt x="156091" y="11363"/>
                  </a:moveTo>
                  <a:cubicBezTo>
                    <a:pt x="156258" y="11363"/>
                    <a:pt x="156258" y="11625"/>
                    <a:pt x="156089" y="11625"/>
                  </a:cubicBezTo>
                  <a:cubicBezTo>
                    <a:pt x="155402" y="11630"/>
                    <a:pt x="154724" y="11682"/>
                    <a:pt x="154047" y="11798"/>
                  </a:cubicBezTo>
                  <a:cubicBezTo>
                    <a:pt x="154038" y="11800"/>
                    <a:pt x="154030" y="11801"/>
                    <a:pt x="154021" y="11801"/>
                  </a:cubicBezTo>
                  <a:cubicBezTo>
                    <a:pt x="153875" y="11801"/>
                    <a:pt x="153821" y="11571"/>
                    <a:pt x="153979" y="11545"/>
                  </a:cubicBezTo>
                  <a:cubicBezTo>
                    <a:pt x="154678" y="11424"/>
                    <a:pt x="155379" y="11368"/>
                    <a:pt x="156089" y="11363"/>
                  </a:cubicBezTo>
                  <a:cubicBezTo>
                    <a:pt x="156090" y="11363"/>
                    <a:pt x="156090" y="11363"/>
                    <a:pt x="156091" y="11363"/>
                  </a:cubicBezTo>
                  <a:close/>
                  <a:moveTo>
                    <a:pt x="40509" y="10908"/>
                  </a:moveTo>
                  <a:cubicBezTo>
                    <a:pt x="40646" y="10908"/>
                    <a:pt x="40696" y="11126"/>
                    <a:pt x="40543" y="11165"/>
                  </a:cubicBezTo>
                  <a:cubicBezTo>
                    <a:pt x="39600" y="11400"/>
                    <a:pt x="38651" y="11625"/>
                    <a:pt x="37708" y="11861"/>
                  </a:cubicBezTo>
                  <a:cubicBezTo>
                    <a:pt x="37696" y="11864"/>
                    <a:pt x="37684" y="11865"/>
                    <a:pt x="37673" y="11865"/>
                  </a:cubicBezTo>
                  <a:cubicBezTo>
                    <a:pt x="37534" y="11865"/>
                    <a:pt x="37484" y="11644"/>
                    <a:pt x="37638" y="11608"/>
                  </a:cubicBezTo>
                  <a:cubicBezTo>
                    <a:pt x="38582" y="11374"/>
                    <a:pt x="39530" y="11148"/>
                    <a:pt x="40474" y="10912"/>
                  </a:cubicBezTo>
                  <a:cubicBezTo>
                    <a:pt x="40486" y="10909"/>
                    <a:pt x="40498" y="10908"/>
                    <a:pt x="40509" y="10908"/>
                  </a:cubicBezTo>
                  <a:close/>
                  <a:moveTo>
                    <a:pt x="170029" y="10948"/>
                  </a:moveTo>
                  <a:cubicBezTo>
                    <a:pt x="170161" y="10948"/>
                    <a:pt x="170206" y="11163"/>
                    <a:pt x="170057" y="11208"/>
                  </a:cubicBezTo>
                  <a:cubicBezTo>
                    <a:pt x="168884" y="11551"/>
                    <a:pt x="167688" y="11804"/>
                    <a:pt x="166499" y="12097"/>
                  </a:cubicBezTo>
                  <a:cubicBezTo>
                    <a:pt x="166487" y="12100"/>
                    <a:pt x="166475" y="12101"/>
                    <a:pt x="166464" y="12101"/>
                  </a:cubicBezTo>
                  <a:cubicBezTo>
                    <a:pt x="166325" y="12101"/>
                    <a:pt x="166277" y="11881"/>
                    <a:pt x="166431" y="11844"/>
                  </a:cubicBezTo>
                  <a:cubicBezTo>
                    <a:pt x="167618" y="11551"/>
                    <a:pt x="168813" y="11301"/>
                    <a:pt x="169989" y="10954"/>
                  </a:cubicBezTo>
                  <a:cubicBezTo>
                    <a:pt x="170003" y="10950"/>
                    <a:pt x="170017" y="10948"/>
                    <a:pt x="170029" y="10948"/>
                  </a:cubicBezTo>
                  <a:close/>
                  <a:moveTo>
                    <a:pt x="32299" y="11368"/>
                  </a:moveTo>
                  <a:cubicBezTo>
                    <a:pt x="32430" y="11368"/>
                    <a:pt x="32473" y="11583"/>
                    <a:pt x="32326" y="11628"/>
                  </a:cubicBezTo>
                  <a:lnTo>
                    <a:pt x="29548" y="12496"/>
                  </a:lnTo>
                  <a:cubicBezTo>
                    <a:pt x="29533" y="12500"/>
                    <a:pt x="29519" y="12502"/>
                    <a:pt x="29506" y="12502"/>
                  </a:cubicBezTo>
                  <a:cubicBezTo>
                    <a:pt x="29376" y="12502"/>
                    <a:pt x="29332" y="12289"/>
                    <a:pt x="29479" y="12242"/>
                  </a:cubicBezTo>
                  <a:lnTo>
                    <a:pt x="32258" y="11375"/>
                  </a:lnTo>
                  <a:cubicBezTo>
                    <a:pt x="32272" y="11370"/>
                    <a:pt x="32286" y="11368"/>
                    <a:pt x="32299" y="11368"/>
                  </a:cubicBezTo>
                  <a:close/>
                  <a:moveTo>
                    <a:pt x="160719" y="12607"/>
                  </a:moveTo>
                  <a:cubicBezTo>
                    <a:pt x="160881" y="12607"/>
                    <a:pt x="160879" y="12865"/>
                    <a:pt x="160713" y="12873"/>
                  </a:cubicBezTo>
                  <a:cubicBezTo>
                    <a:pt x="159728" y="12915"/>
                    <a:pt x="158744" y="12953"/>
                    <a:pt x="157758" y="12953"/>
                  </a:cubicBezTo>
                  <a:cubicBezTo>
                    <a:pt x="157359" y="12953"/>
                    <a:pt x="156960" y="12947"/>
                    <a:pt x="156561" y="12932"/>
                  </a:cubicBezTo>
                  <a:cubicBezTo>
                    <a:pt x="156394" y="12926"/>
                    <a:pt x="156392" y="12669"/>
                    <a:pt x="156555" y="12669"/>
                  </a:cubicBezTo>
                  <a:cubicBezTo>
                    <a:pt x="156557" y="12669"/>
                    <a:pt x="156559" y="12669"/>
                    <a:pt x="156561" y="12669"/>
                  </a:cubicBezTo>
                  <a:cubicBezTo>
                    <a:pt x="156958" y="12683"/>
                    <a:pt x="157356" y="12690"/>
                    <a:pt x="157753" y="12690"/>
                  </a:cubicBezTo>
                  <a:cubicBezTo>
                    <a:pt x="158740" y="12690"/>
                    <a:pt x="159726" y="12651"/>
                    <a:pt x="160713" y="12608"/>
                  </a:cubicBezTo>
                  <a:cubicBezTo>
                    <a:pt x="160715" y="12608"/>
                    <a:pt x="160717" y="12607"/>
                    <a:pt x="160719" y="12607"/>
                  </a:cubicBezTo>
                  <a:close/>
                  <a:moveTo>
                    <a:pt x="22807" y="12292"/>
                  </a:moveTo>
                  <a:cubicBezTo>
                    <a:pt x="22938" y="12292"/>
                    <a:pt x="22983" y="12507"/>
                    <a:pt x="22836" y="12552"/>
                  </a:cubicBezTo>
                  <a:cubicBezTo>
                    <a:pt x="21919" y="12833"/>
                    <a:pt x="20989" y="13072"/>
                    <a:pt x="20058" y="13305"/>
                  </a:cubicBezTo>
                  <a:cubicBezTo>
                    <a:pt x="20045" y="13308"/>
                    <a:pt x="20033" y="13310"/>
                    <a:pt x="20021" y="13310"/>
                  </a:cubicBezTo>
                  <a:cubicBezTo>
                    <a:pt x="19885" y="13310"/>
                    <a:pt x="19838" y="13090"/>
                    <a:pt x="19989" y="13052"/>
                  </a:cubicBezTo>
                  <a:cubicBezTo>
                    <a:pt x="20921" y="12819"/>
                    <a:pt x="21849" y="12583"/>
                    <a:pt x="22766" y="12299"/>
                  </a:cubicBezTo>
                  <a:cubicBezTo>
                    <a:pt x="22781" y="12295"/>
                    <a:pt x="22794" y="12292"/>
                    <a:pt x="22807" y="12292"/>
                  </a:cubicBezTo>
                  <a:close/>
                  <a:moveTo>
                    <a:pt x="26685" y="13048"/>
                  </a:moveTo>
                  <a:cubicBezTo>
                    <a:pt x="26815" y="13048"/>
                    <a:pt x="26860" y="13262"/>
                    <a:pt x="26714" y="13306"/>
                  </a:cubicBezTo>
                  <a:cubicBezTo>
                    <a:pt x="25797" y="13589"/>
                    <a:pt x="24868" y="13827"/>
                    <a:pt x="23936" y="14060"/>
                  </a:cubicBezTo>
                  <a:cubicBezTo>
                    <a:pt x="23924" y="14063"/>
                    <a:pt x="23912" y="14065"/>
                    <a:pt x="23901" y="14065"/>
                  </a:cubicBezTo>
                  <a:cubicBezTo>
                    <a:pt x="23764" y="14065"/>
                    <a:pt x="23714" y="13844"/>
                    <a:pt x="23868" y="13807"/>
                  </a:cubicBezTo>
                  <a:cubicBezTo>
                    <a:pt x="24799" y="13574"/>
                    <a:pt x="25728" y="13338"/>
                    <a:pt x="26644" y="13054"/>
                  </a:cubicBezTo>
                  <a:cubicBezTo>
                    <a:pt x="26659" y="13050"/>
                    <a:pt x="26673" y="13048"/>
                    <a:pt x="26685" y="13048"/>
                  </a:cubicBezTo>
                  <a:close/>
                  <a:moveTo>
                    <a:pt x="34150" y="12527"/>
                  </a:moveTo>
                  <a:cubicBezTo>
                    <a:pt x="34281" y="12527"/>
                    <a:pt x="34325" y="12740"/>
                    <a:pt x="34179" y="12787"/>
                  </a:cubicBezTo>
                  <a:cubicBezTo>
                    <a:pt x="32853" y="13194"/>
                    <a:pt x="31550" y="13661"/>
                    <a:pt x="30243" y="14118"/>
                  </a:cubicBezTo>
                  <a:cubicBezTo>
                    <a:pt x="30228" y="14124"/>
                    <a:pt x="30213" y="14126"/>
                    <a:pt x="30199" y="14126"/>
                  </a:cubicBezTo>
                  <a:cubicBezTo>
                    <a:pt x="30072" y="14126"/>
                    <a:pt x="30029" y="13915"/>
                    <a:pt x="30174" y="13865"/>
                  </a:cubicBezTo>
                  <a:cubicBezTo>
                    <a:pt x="31482" y="13408"/>
                    <a:pt x="32784" y="12941"/>
                    <a:pt x="34109" y="12533"/>
                  </a:cubicBezTo>
                  <a:cubicBezTo>
                    <a:pt x="34123" y="12529"/>
                    <a:pt x="34137" y="12527"/>
                    <a:pt x="34150" y="12527"/>
                  </a:cubicBezTo>
                  <a:close/>
                  <a:moveTo>
                    <a:pt x="16812" y="13980"/>
                  </a:moveTo>
                  <a:cubicBezTo>
                    <a:pt x="16935" y="13980"/>
                    <a:pt x="16976" y="14190"/>
                    <a:pt x="16834" y="14242"/>
                  </a:cubicBezTo>
                  <a:cubicBezTo>
                    <a:pt x="15837" y="14604"/>
                    <a:pt x="14806" y="14837"/>
                    <a:pt x="13772" y="15066"/>
                  </a:cubicBezTo>
                  <a:cubicBezTo>
                    <a:pt x="13761" y="15068"/>
                    <a:pt x="13751" y="15069"/>
                    <a:pt x="13741" y="15069"/>
                  </a:cubicBezTo>
                  <a:cubicBezTo>
                    <a:pt x="13600" y="15069"/>
                    <a:pt x="13549" y="14846"/>
                    <a:pt x="13704" y="14812"/>
                  </a:cubicBezTo>
                  <a:cubicBezTo>
                    <a:pt x="14737" y="14584"/>
                    <a:pt x="15769" y="14351"/>
                    <a:pt x="16766" y="13989"/>
                  </a:cubicBezTo>
                  <a:cubicBezTo>
                    <a:pt x="16782" y="13983"/>
                    <a:pt x="16798" y="13980"/>
                    <a:pt x="16812" y="13980"/>
                  </a:cubicBezTo>
                  <a:close/>
                  <a:moveTo>
                    <a:pt x="20432" y="14958"/>
                  </a:moveTo>
                  <a:cubicBezTo>
                    <a:pt x="20568" y="14958"/>
                    <a:pt x="20614" y="15177"/>
                    <a:pt x="20464" y="15217"/>
                  </a:cubicBezTo>
                  <a:cubicBezTo>
                    <a:pt x="19618" y="15438"/>
                    <a:pt x="18763" y="15630"/>
                    <a:pt x="17917" y="15853"/>
                  </a:cubicBezTo>
                  <a:cubicBezTo>
                    <a:pt x="17904" y="15856"/>
                    <a:pt x="17892" y="15858"/>
                    <a:pt x="17880" y="15858"/>
                  </a:cubicBezTo>
                  <a:cubicBezTo>
                    <a:pt x="17743" y="15858"/>
                    <a:pt x="17697" y="15639"/>
                    <a:pt x="17847" y="15601"/>
                  </a:cubicBezTo>
                  <a:cubicBezTo>
                    <a:pt x="18694" y="15379"/>
                    <a:pt x="19548" y="15188"/>
                    <a:pt x="20394" y="14964"/>
                  </a:cubicBezTo>
                  <a:cubicBezTo>
                    <a:pt x="20407" y="14960"/>
                    <a:pt x="20420" y="14958"/>
                    <a:pt x="20432" y="14958"/>
                  </a:cubicBezTo>
                  <a:close/>
                  <a:moveTo>
                    <a:pt x="26041" y="15308"/>
                  </a:moveTo>
                  <a:cubicBezTo>
                    <a:pt x="26180" y="15308"/>
                    <a:pt x="26231" y="15531"/>
                    <a:pt x="26077" y="15565"/>
                  </a:cubicBezTo>
                  <a:cubicBezTo>
                    <a:pt x="24690" y="15865"/>
                    <a:pt x="23344" y="16314"/>
                    <a:pt x="21969" y="16664"/>
                  </a:cubicBezTo>
                  <a:cubicBezTo>
                    <a:pt x="21956" y="16667"/>
                    <a:pt x="21945" y="16668"/>
                    <a:pt x="21934" y="16668"/>
                  </a:cubicBezTo>
                  <a:cubicBezTo>
                    <a:pt x="21795" y="16668"/>
                    <a:pt x="21745" y="16448"/>
                    <a:pt x="21899" y="16410"/>
                  </a:cubicBezTo>
                  <a:cubicBezTo>
                    <a:pt x="23273" y="16060"/>
                    <a:pt x="24620" y="15610"/>
                    <a:pt x="26008" y="15312"/>
                  </a:cubicBezTo>
                  <a:cubicBezTo>
                    <a:pt x="26020" y="15309"/>
                    <a:pt x="26030" y="15308"/>
                    <a:pt x="26041" y="15308"/>
                  </a:cubicBezTo>
                  <a:close/>
                  <a:moveTo>
                    <a:pt x="75518" y="0"/>
                  </a:moveTo>
                  <a:cubicBezTo>
                    <a:pt x="61588" y="0"/>
                    <a:pt x="48030" y="3018"/>
                    <a:pt x="35146" y="6567"/>
                  </a:cubicBezTo>
                  <a:cubicBezTo>
                    <a:pt x="23945" y="9653"/>
                    <a:pt x="12189" y="13309"/>
                    <a:pt x="1" y="13849"/>
                  </a:cubicBezTo>
                  <a:lnTo>
                    <a:pt x="1" y="33842"/>
                  </a:lnTo>
                  <a:lnTo>
                    <a:pt x="197359" y="33842"/>
                  </a:lnTo>
                  <a:lnTo>
                    <a:pt x="197359" y="1234"/>
                  </a:lnTo>
                  <a:cubicBezTo>
                    <a:pt x="189752" y="2389"/>
                    <a:pt x="182213" y="3858"/>
                    <a:pt x="174726" y="5062"/>
                  </a:cubicBezTo>
                  <a:cubicBezTo>
                    <a:pt x="163438" y="6880"/>
                    <a:pt x="151899" y="8362"/>
                    <a:pt x="140334" y="8362"/>
                  </a:cubicBezTo>
                  <a:cubicBezTo>
                    <a:pt x="135653" y="8362"/>
                    <a:pt x="130967" y="8119"/>
                    <a:pt x="126292" y="7558"/>
                  </a:cubicBezTo>
                  <a:cubicBezTo>
                    <a:pt x="110856" y="5702"/>
                    <a:pt x="96359" y="1007"/>
                    <a:pt x="80646" y="140"/>
                  </a:cubicBezTo>
                  <a:cubicBezTo>
                    <a:pt x="78932" y="45"/>
                    <a:pt x="77222" y="0"/>
                    <a:pt x="755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41"/>
            <p:cNvSpPr/>
            <p:nvPr/>
          </p:nvSpPr>
          <p:spPr>
            <a:xfrm>
              <a:off x="1866700" y="3198200"/>
              <a:ext cx="142875" cy="46725"/>
            </a:xfrm>
            <a:custGeom>
              <a:rect b="b" l="l" r="r" t="t"/>
              <a:pathLst>
                <a:path extrusionOk="0" h="1869" w="5715">
                  <a:moveTo>
                    <a:pt x="4500" y="0"/>
                  </a:moveTo>
                  <a:cubicBezTo>
                    <a:pt x="3999" y="0"/>
                    <a:pt x="3372" y="70"/>
                    <a:pt x="2703" y="213"/>
                  </a:cubicBezTo>
                  <a:cubicBezTo>
                    <a:pt x="1171" y="542"/>
                    <a:pt x="1" y="1130"/>
                    <a:pt x="85" y="1529"/>
                  </a:cubicBezTo>
                  <a:cubicBezTo>
                    <a:pt x="133" y="1752"/>
                    <a:pt x="568" y="1868"/>
                    <a:pt x="1212" y="1868"/>
                  </a:cubicBezTo>
                  <a:cubicBezTo>
                    <a:pt x="1713" y="1868"/>
                    <a:pt x="2340" y="1798"/>
                    <a:pt x="3010" y="1654"/>
                  </a:cubicBezTo>
                  <a:cubicBezTo>
                    <a:pt x="4543" y="1324"/>
                    <a:pt x="5714" y="737"/>
                    <a:pt x="5628" y="338"/>
                  </a:cubicBezTo>
                  <a:cubicBezTo>
                    <a:pt x="5580" y="116"/>
                    <a:pt x="5144" y="0"/>
                    <a:pt x="45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41"/>
            <p:cNvSpPr/>
            <p:nvPr/>
          </p:nvSpPr>
          <p:spPr>
            <a:xfrm>
              <a:off x="4051925" y="3120300"/>
              <a:ext cx="143025" cy="38950"/>
            </a:xfrm>
            <a:custGeom>
              <a:rect b="b" l="l" r="r" t="t"/>
              <a:pathLst>
                <a:path extrusionOk="0" h="1558" w="5721">
                  <a:moveTo>
                    <a:pt x="3747" y="1"/>
                  </a:moveTo>
                  <a:cubicBezTo>
                    <a:pt x="3448" y="1"/>
                    <a:pt x="3126" y="15"/>
                    <a:pt x="2793" y="46"/>
                  </a:cubicBezTo>
                  <a:cubicBezTo>
                    <a:pt x="1234" y="189"/>
                    <a:pt x="0" y="634"/>
                    <a:pt x="38" y="1040"/>
                  </a:cubicBezTo>
                  <a:cubicBezTo>
                    <a:pt x="69" y="1359"/>
                    <a:pt x="873" y="1558"/>
                    <a:pt x="1972" y="1558"/>
                  </a:cubicBezTo>
                  <a:cubicBezTo>
                    <a:pt x="2273" y="1558"/>
                    <a:pt x="2595" y="1543"/>
                    <a:pt x="2930" y="1512"/>
                  </a:cubicBezTo>
                  <a:cubicBezTo>
                    <a:pt x="4488" y="1368"/>
                    <a:pt x="5721" y="922"/>
                    <a:pt x="5683" y="516"/>
                  </a:cubicBezTo>
                  <a:cubicBezTo>
                    <a:pt x="5654" y="198"/>
                    <a:pt x="4848" y="1"/>
                    <a:pt x="37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41"/>
            <p:cNvSpPr/>
            <p:nvPr/>
          </p:nvSpPr>
          <p:spPr>
            <a:xfrm>
              <a:off x="4939425" y="3256675"/>
              <a:ext cx="340900" cy="93175"/>
            </a:xfrm>
            <a:custGeom>
              <a:rect b="b" l="l" r="r" t="t"/>
              <a:pathLst>
                <a:path extrusionOk="0" h="3727" w="13636">
                  <a:moveTo>
                    <a:pt x="8964" y="0"/>
                  </a:moveTo>
                  <a:cubicBezTo>
                    <a:pt x="8247" y="0"/>
                    <a:pt x="7478" y="35"/>
                    <a:pt x="6679" y="110"/>
                  </a:cubicBezTo>
                  <a:cubicBezTo>
                    <a:pt x="2951" y="457"/>
                    <a:pt x="1" y="1523"/>
                    <a:pt x="91" y="2492"/>
                  </a:cubicBezTo>
                  <a:cubicBezTo>
                    <a:pt x="162" y="3252"/>
                    <a:pt x="2088" y="3726"/>
                    <a:pt x="4720" y="3726"/>
                  </a:cubicBezTo>
                  <a:cubicBezTo>
                    <a:pt x="5437" y="3726"/>
                    <a:pt x="6206" y="3691"/>
                    <a:pt x="7005" y="3617"/>
                  </a:cubicBezTo>
                  <a:cubicBezTo>
                    <a:pt x="8795" y="3450"/>
                    <a:pt x="10495" y="3106"/>
                    <a:pt x="11730" y="2659"/>
                  </a:cubicBezTo>
                  <a:cubicBezTo>
                    <a:pt x="12966" y="2213"/>
                    <a:pt x="13635" y="1700"/>
                    <a:pt x="13593" y="1235"/>
                  </a:cubicBezTo>
                  <a:cubicBezTo>
                    <a:pt x="13522" y="474"/>
                    <a:pt x="11596" y="0"/>
                    <a:pt x="89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41"/>
            <p:cNvSpPr/>
            <p:nvPr/>
          </p:nvSpPr>
          <p:spPr>
            <a:xfrm>
              <a:off x="965325" y="3169300"/>
              <a:ext cx="300375" cy="71300"/>
            </a:xfrm>
            <a:custGeom>
              <a:rect b="b" l="l" r="r" t="t"/>
              <a:pathLst>
                <a:path extrusionOk="0" h="2852" w="12015">
                  <a:moveTo>
                    <a:pt x="2455" y="1"/>
                  </a:moveTo>
                  <a:cubicBezTo>
                    <a:pt x="1065" y="1"/>
                    <a:pt x="146" y="185"/>
                    <a:pt x="92" y="537"/>
                  </a:cubicBezTo>
                  <a:cubicBezTo>
                    <a:pt x="1" y="1152"/>
                    <a:pt x="2572" y="2049"/>
                    <a:pt x="5839" y="2541"/>
                  </a:cubicBezTo>
                  <a:cubicBezTo>
                    <a:pt x="7231" y="2750"/>
                    <a:pt x="8525" y="2851"/>
                    <a:pt x="9558" y="2851"/>
                  </a:cubicBezTo>
                  <a:cubicBezTo>
                    <a:pt x="10949" y="2851"/>
                    <a:pt x="11868" y="2668"/>
                    <a:pt x="11921" y="2315"/>
                  </a:cubicBezTo>
                  <a:cubicBezTo>
                    <a:pt x="12014" y="1700"/>
                    <a:pt x="9440" y="803"/>
                    <a:pt x="6174" y="311"/>
                  </a:cubicBezTo>
                  <a:cubicBezTo>
                    <a:pt x="4782" y="102"/>
                    <a:pt x="3488" y="1"/>
                    <a:pt x="24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41"/>
            <p:cNvSpPr/>
            <p:nvPr/>
          </p:nvSpPr>
          <p:spPr>
            <a:xfrm>
              <a:off x="-22199" y="1549933"/>
              <a:ext cx="1112925" cy="330100"/>
            </a:xfrm>
            <a:custGeom>
              <a:rect b="b" l="l" r="r" t="t"/>
              <a:pathLst>
                <a:path extrusionOk="0" h="13204" w="44517">
                  <a:moveTo>
                    <a:pt x="17740" y="1"/>
                  </a:moveTo>
                  <a:cubicBezTo>
                    <a:pt x="13286" y="1"/>
                    <a:pt x="9556" y="3090"/>
                    <a:pt x="8566" y="7241"/>
                  </a:cubicBezTo>
                  <a:cubicBezTo>
                    <a:pt x="8242" y="7200"/>
                    <a:pt x="7911" y="7175"/>
                    <a:pt x="7575" y="7175"/>
                  </a:cubicBezTo>
                  <a:cubicBezTo>
                    <a:pt x="3883" y="7175"/>
                    <a:pt x="793" y="9751"/>
                    <a:pt x="0" y="13203"/>
                  </a:cubicBezTo>
                  <a:lnTo>
                    <a:pt x="44516" y="13203"/>
                  </a:lnTo>
                  <a:cubicBezTo>
                    <a:pt x="44380" y="10960"/>
                    <a:pt x="42521" y="9186"/>
                    <a:pt x="40245" y="9186"/>
                  </a:cubicBezTo>
                  <a:cubicBezTo>
                    <a:pt x="39746" y="9186"/>
                    <a:pt x="39269" y="9271"/>
                    <a:pt x="38822" y="9429"/>
                  </a:cubicBezTo>
                  <a:cubicBezTo>
                    <a:pt x="38839" y="9285"/>
                    <a:pt x="38848" y="9138"/>
                    <a:pt x="38848" y="8990"/>
                  </a:cubicBezTo>
                  <a:cubicBezTo>
                    <a:pt x="38848" y="6807"/>
                    <a:pt x="37078" y="5036"/>
                    <a:pt x="34895" y="5036"/>
                  </a:cubicBezTo>
                  <a:cubicBezTo>
                    <a:pt x="33321" y="5036"/>
                    <a:pt x="31963" y="5957"/>
                    <a:pt x="31326" y="7289"/>
                  </a:cubicBezTo>
                  <a:cubicBezTo>
                    <a:pt x="30046" y="6031"/>
                    <a:pt x="28296" y="5254"/>
                    <a:pt x="26361" y="5254"/>
                  </a:cubicBezTo>
                  <a:cubicBezTo>
                    <a:pt x="26306" y="5254"/>
                    <a:pt x="26254" y="5259"/>
                    <a:pt x="26200" y="5259"/>
                  </a:cubicBezTo>
                  <a:cubicBezTo>
                    <a:pt x="24659" y="2144"/>
                    <a:pt x="21451" y="1"/>
                    <a:pt x="17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1"/>
            <p:cNvSpPr/>
            <p:nvPr/>
          </p:nvSpPr>
          <p:spPr>
            <a:xfrm>
              <a:off x="2340114" y="2479158"/>
              <a:ext cx="1002075" cy="297200"/>
            </a:xfrm>
            <a:custGeom>
              <a:rect b="b" l="l" r="r" t="t"/>
              <a:pathLst>
                <a:path extrusionOk="0" h="11888" w="40083">
                  <a:moveTo>
                    <a:pt x="15974" y="0"/>
                  </a:moveTo>
                  <a:cubicBezTo>
                    <a:pt x="11963" y="0"/>
                    <a:pt x="8604" y="2781"/>
                    <a:pt x="7714" y="6520"/>
                  </a:cubicBezTo>
                  <a:cubicBezTo>
                    <a:pt x="7420" y="6484"/>
                    <a:pt x="7124" y="6462"/>
                    <a:pt x="6820" y="6462"/>
                  </a:cubicBezTo>
                  <a:cubicBezTo>
                    <a:pt x="3495" y="6462"/>
                    <a:pt x="712" y="8780"/>
                    <a:pt x="1" y="11887"/>
                  </a:cubicBezTo>
                  <a:lnTo>
                    <a:pt x="40083" y="11887"/>
                  </a:lnTo>
                  <a:cubicBezTo>
                    <a:pt x="39959" y="9869"/>
                    <a:pt x="38284" y="8269"/>
                    <a:pt x="36235" y="8269"/>
                  </a:cubicBezTo>
                  <a:cubicBezTo>
                    <a:pt x="35786" y="8269"/>
                    <a:pt x="35354" y="8348"/>
                    <a:pt x="34954" y="8488"/>
                  </a:cubicBezTo>
                  <a:cubicBezTo>
                    <a:pt x="34969" y="8360"/>
                    <a:pt x="34976" y="8226"/>
                    <a:pt x="34976" y="8092"/>
                  </a:cubicBezTo>
                  <a:cubicBezTo>
                    <a:pt x="34976" y="6124"/>
                    <a:pt x="33382" y="4534"/>
                    <a:pt x="31418" y="4534"/>
                  </a:cubicBezTo>
                  <a:cubicBezTo>
                    <a:pt x="30002" y="4534"/>
                    <a:pt x="28776" y="5363"/>
                    <a:pt x="28206" y="6561"/>
                  </a:cubicBezTo>
                  <a:cubicBezTo>
                    <a:pt x="27055" y="5430"/>
                    <a:pt x="25477" y="4730"/>
                    <a:pt x="23737" y="4730"/>
                  </a:cubicBezTo>
                  <a:cubicBezTo>
                    <a:pt x="23687" y="4730"/>
                    <a:pt x="23638" y="4732"/>
                    <a:pt x="23591" y="4733"/>
                  </a:cubicBezTo>
                  <a:cubicBezTo>
                    <a:pt x="22204" y="1929"/>
                    <a:pt x="19315" y="0"/>
                    <a:pt x="159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1"/>
            <p:cNvSpPr/>
            <p:nvPr/>
          </p:nvSpPr>
          <p:spPr>
            <a:xfrm>
              <a:off x="4592411" y="1610387"/>
              <a:ext cx="1112900" cy="330050"/>
            </a:xfrm>
            <a:custGeom>
              <a:rect b="b" l="l" r="r" t="t"/>
              <a:pathLst>
                <a:path extrusionOk="0" h="13202" w="44516">
                  <a:moveTo>
                    <a:pt x="17741" y="0"/>
                  </a:moveTo>
                  <a:cubicBezTo>
                    <a:pt x="13285" y="0"/>
                    <a:pt x="9556" y="3089"/>
                    <a:pt x="8567" y="7240"/>
                  </a:cubicBezTo>
                  <a:cubicBezTo>
                    <a:pt x="8241" y="7198"/>
                    <a:pt x="7912" y="7175"/>
                    <a:pt x="7576" y="7175"/>
                  </a:cubicBezTo>
                  <a:cubicBezTo>
                    <a:pt x="3882" y="7175"/>
                    <a:pt x="794" y="9751"/>
                    <a:pt x="1" y="13201"/>
                  </a:cubicBezTo>
                  <a:lnTo>
                    <a:pt x="44516" y="13201"/>
                  </a:lnTo>
                  <a:cubicBezTo>
                    <a:pt x="44380" y="10960"/>
                    <a:pt x="42520" y="9185"/>
                    <a:pt x="40244" y="9185"/>
                  </a:cubicBezTo>
                  <a:cubicBezTo>
                    <a:pt x="39746" y="9185"/>
                    <a:pt x="39268" y="9271"/>
                    <a:pt x="38822" y="9429"/>
                  </a:cubicBezTo>
                  <a:cubicBezTo>
                    <a:pt x="38838" y="9285"/>
                    <a:pt x="38847" y="9138"/>
                    <a:pt x="38847" y="8988"/>
                  </a:cubicBezTo>
                  <a:cubicBezTo>
                    <a:pt x="38847" y="6805"/>
                    <a:pt x="37077" y="5036"/>
                    <a:pt x="34895" y="5036"/>
                  </a:cubicBezTo>
                  <a:cubicBezTo>
                    <a:pt x="33321" y="5036"/>
                    <a:pt x="31962" y="5955"/>
                    <a:pt x="31326" y="7287"/>
                  </a:cubicBezTo>
                  <a:cubicBezTo>
                    <a:pt x="30047" y="6030"/>
                    <a:pt x="28295" y="5254"/>
                    <a:pt x="26361" y="5254"/>
                  </a:cubicBezTo>
                  <a:cubicBezTo>
                    <a:pt x="26307" y="5254"/>
                    <a:pt x="26254" y="5257"/>
                    <a:pt x="26199" y="5257"/>
                  </a:cubicBezTo>
                  <a:cubicBezTo>
                    <a:pt x="24658" y="2143"/>
                    <a:pt x="21452" y="0"/>
                    <a:pt x="17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41"/>
            <p:cNvSpPr/>
            <p:nvPr/>
          </p:nvSpPr>
          <p:spPr>
            <a:xfrm>
              <a:off x="1275500" y="2463725"/>
              <a:ext cx="697350" cy="206850"/>
            </a:xfrm>
            <a:custGeom>
              <a:rect b="b" l="l" r="r" t="t"/>
              <a:pathLst>
                <a:path extrusionOk="0" h="8274" w="27894">
                  <a:moveTo>
                    <a:pt x="11116" y="0"/>
                  </a:moveTo>
                  <a:cubicBezTo>
                    <a:pt x="8326" y="0"/>
                    <a:pt x="5989" y="1936"/>
                    <a:pt x="5367" y="4538"/>
                  </a:cubicBezTo>
                  <a:cubicBezTo>
                    <a:pt x="5163" y="4512"/>
                    <a:pt x="4957" y="4497"/>
                    <a:pt x="4746" y="4497"/>
                  </a:cubicBezTo>
                  <a:cubicBezTo>
                    <a:pt x="2432" y="4497"/>
                    <a:pt x="496" y="6111"/>
                    <a:pt x="0" y="8274"/>
                  </a:cubicBezTo>
                  <a:lnTo>
                    <a:pt x="27894" y="8274"/>
                  </a:lnTo>
                  <a:cubicBezTo>
                    <a:pt x="27808" y="6869"/>
                    <a:pt x="26644" y="5756"/>
                    <a:pt x="25218" y="5756"/>
                  </a:cubicBezTo>
                  <a:cubicBezTo>
                    <a:pt x="24905" y="5756"/>
                    <a:pt x="24605" y="5811"/>
                    <a:pt x="24327" y="5909"/>
                  </a:cubicBezTo>
                  <a:cubicBezTo>
                    <a:pt x="24337" y="5819"/>
                    <a:pt x="24343" y="5727"/>
                    <a:pt x="24343" y="5634"/>
                  </a:cubicBezTo>
                  <a:cubicBezTo>
                    <a:pt x="24343" y="4266"/>
                    <a:pt x="23234" y="3157"/>
                    <a:pt x="21866" y="3157"/>
                  </a:cubicBezTo>
                  <a:cubicBezTo>
                    <a:pt x="20879" y="3157"/>
                    <a:pt x="20028" y="3733"/>
                    <a:pt x="19629" y="4569"/>
                  </a:cubicBezTo>
                  <a:cubicBezTo>
                    <a:pt x="18829" y="3781"/>
                    <a:pt x="17730" y="3294"/>
                    <a:pt x="16519" y="3294"/>
                  </a:cubicBezTo>
                  <a:cubicBezTo>
                    <a:pt x="16484" y="3294"/>
                    <a:pt x="16452" y="3295"/>
                    <a:pt x="16417" y="3295"/>
                  </a:cubicBezTo>
                  <a:cubicBezTo>
                    <a:pt x="15451" y="1344"/>
                    <a:pt x="13441" y="0"/>
                    <a:pt x="11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41"/>
            <p:cNvSpPr/>
            <p:nvPr/>
          </p:nvSpPr>
          <p:spPr>
            <a:xfrm>
              <a:off x="3278089" y="1989246"/>
              <a:ext cx="610800" cy="178700"/>
            </a:xfrm>
            <a:custGeom>
              <a:rect b="b" l="l" r="r" t="t"/>
              <a:pathLst>
                <a:path extrusionOk="0" h="7148" w="24432">
                  <a:moveTo>
                    <a:pt x="10710" y="0"/>
                  </a:moveTo>
                  <a:cubicBezTo>
                    <a:pt x="8904" y="0"/>
                    <a:pt x="7287" y="827"/>
                    <a:pt x="6225" y="2125"/>
                  </a:cubicBezTo>
                  <a:cubicBezTo>
                    <a:pt x="6182" y="2122"/>
                    <a:pt x="6136" y="2120"/>
                    <a:pt x="6091" y="2120"/>
                  </a:cubicBezTo>
                  <a:cubicBezTo>
                    <a:pt x="4294" y="2120"/>
                    <a:pt x="2835" y="3577"/>
                    <a:pt x="2835" y="5377"/>
                  </a:cubicBezTo>
                  <a:cubicBezTo>
                    <a:pt x="2835" y="5415"/>
                    <a:pt x="2837" y="5452"/>
                    <a:pt x="2838" y="5489"/>
                  </a:cubicBezTo>
                  <a:lnTo>
                    <a:pt x="2837" y="5489"/>
                  </a:lnTo>
                  <a:cubicBezTo>
                    <a:pt x="1620" y="5489"/>
                    <a:pt x="559" y="6157"/>
                    <a:pt x="0" y="7147"/>
                  </a:cubicBezTo>
                  <a:lnTo>
                    <a:pt x="24420" y="7147"/>
                  </a:lnTo>
                  <a:cubicBezTo>
                    <a:pt x="24426" y="7076"/>
                    <a:pt x="24432" y="7003"/>
                    <a:pt x="24432" y="6929"/>
                  </a:cubicBezTo>
                  <a:cubicBezTo>
                    <a:pt x="24432" y="5785"/>
                    <a:pt x="23503" y="4856"/>
                    <a:pt x="22360" y="4856"/>
                  </a:cubicBezTo>
                  <a:cubicBezTo>
                    <a:pt x="21952" y="4856"/>
                    <a:pt x="21572" y="4977"/>
                    <a:pt x="21252" y="5179"/>
                  </a:cubicBezTo>
                  <a:cubicBezTo>
                    <a:pt x="20495" y="4366"/>
                    <a:pt x="19416" y="3857"/>
                    <a:pt x="18219" y="3857"/>
                  </a:cubicBezTo>
                  <a:cubicBezTo>
                    <a:pt x="17531" y="3857"/>
                    <a:pt x="16886" y="4024"/>
                    <a:pt x="16314" y="4319"/>
                  </a:cubicBezTo>
                  <a:cubicBezTo>
                    <a:pt x="15661" y="1835"/>
                    <a:pt x="13399" y="0"/>
                    <a:pt x="107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1"/>
            <p:cNvSpPr/>
            <p:nvPr/>
          </p:nvSpPr>
          <p:spPr>
            <a:xfrm>
              <a:off x="1483050" y="1906025"/>
              <a:ext cx="610775" cy="178725"/>
            </a:xfrm>
            <a:custGeom>
              <a:rect b="b" l="l" r="r" t="t"/>
              <a:pathLst>
                <a:path extrusionOk="0" h="7149" w="24431">
                  <a:moveTo>
                    <a:pt x="13721" y="0"/>
                  </a:moveTo>
                  <a:cubicBezTo>
                    <a:pt x="11032" y="0"/>
                    <a:pt x="8770" y="1837"/>
                    <a:pt x="8117" y="4321"/>
                  </a:cubicBezTo>
                  <a:cubicBezTo>
                    <a:pt x="7546" y="4024"/>
                    <a:pt x="6900" y="3857"/>
                    <a:pt x="6212" y="3857"/>
                  </a:cubicBezTo>
                  <a:cubicBezTo>
                    <a:pt x="5015" y="3857"/>
                    <a:pt x="3937" y="4366"/>
                    <a:pt x="3180" y="5179"/>
                  </a:cubicBezTo>
                  <a:cubicBezTo>
                    <a:pt x="2860" y="4977"/>
                    <a:pt x="2479" y="4858"/>
                    <a:pt x="2071" y="4858"/>
                  </a:cubicBezTo>
                  <a:cubicBezTo>
                    <a:pt x="928" y="4858"/>
                    <a:pt x="1" y="5785"/>
                    <a:pt x="1" y="6930"/>
                  </a:cubicBezTo>
                  <a:cubicBezTo>
                    <a:pt x="1" y="7004"/>
                    <a:pt x="3" y="7077"/>
                    <a:pt x="11" y="7148"/>
                  </a:cubicBezTo>
                  <a:lnTo>
                    <a:pt x="24431" y="7148"/>
                  </a:lnTo>
                  <a:cubicBezTo>
                    <a:pt x="23872" y="6159"/>
                    <a:pt x="22812" y="5491"/>
                    <a:pt x="21594" y="5491"/>
                  </a:cubicBezTo>
                  <a:lnTo>
                    <a:pt x="21593" y="5491"/>
                  </a:lnTo>
                  <a:cubicBezTo>
                    <a:pt x="21594" y="5453"/>
                    <a:pt x="21597" y="5417"/>
                    <a:pt x="21597" y="5377"/>
                  </a:cubicBezTo>
                  <a:cubicBezTo>
                    <a:pt x="21597" y="3579"/>
                    <a:pt x="20138" y="2122"/>
                    <a:pt x="18340" y="2122"/>
                  </a:cubicBezTo>
                  <a:cubicBezTo>
                    <a:pt x="18295" y="2122"/>
                    <a:pt x="18251" y="2123"/>
                    <a:pt x="18206" y="2125"/>
                  </a:cubicBezTo>
                  <a:cubicBezTo>
                    <a:pt x="17144" y="828"/>
                    <a:pt x="15529" y="0"/>
                    <a:pt x="13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1"/>
            <p:cNvSpPr/>
            <p:nvPr/>
          </p:nvSpPr>
          <p:spPr>
            <a:xfrm>
              <a:off x="4339725" y="2646900"/>
              <a:ext cx="610825" cy="178700"/>
            </a:xfrm>
            <a:custGeom>
              <a:rect b="b" l="l" r="r" t="t"/>
              <a:pathLst>
                <a:path extrusionOk="0" h="7148" w="24433">
                  <a:moveTo>
                    <a:pt x="13723" y="1"/>
                  </a:moveTo>
                  <a:cubicBezTo>
                    <a:pt x="11032" y="1"/>
                    <a:pt x="8772" y="1836"/>
                    <a:pt x="8119" y="4322"/>
                  </a:cubicBezTo>
                  <a:cubicBezTo>
                    <a:pt x="7547" y="4025"/>
                    <a:pt x="6901" y="3857"/>
                    <a:pt x="6214" y="3857"/>
                  </a:cubicBezTo>
                  <a:cubicBezTo>
                    <a:pt x="5016" y="3857"/>
                    <a:pt x="3938" y="4367"/>
                    <a:pt x="3181" y="5180"/>
                  </a:cubicBezTo>
                  <a:cubicBezTo>
                    <a:pt x="2861" y="4978"/>
                    <a:pt x="2481" y="4859"/>
                    <a:pt x="2073" y="4859"/>
                  </a:cubicBezTo>
                  <a:cubicBezTo>
                    <a:pt x="929" y="4859"/>
                    <a:pt x="1" y="5786"/>
                    <a:pt x="1" y="6929"/>
                  </a:cubicBezTo>
                  <a:cubicBezTo>
                    <a:pt x="1" y="7005"/>
                    <a:pt x="5" y="7078"/>
                    <a:pt x="13" y="7148"/>
                  </a:cubicBezTo>
                  <a:lnTo>
                    <a:pt x="24433" y="7148"/>
                  </a:lnTo>
                  <a:cubicBezTo>
                    <a:pt x="23874" y="6158"/>
                    <a:pt x="22813" y="5492"/>
                    <a:pt x="21596" y="5492"/>
                  </a:cubicBezTo>
                  <a:lnTo>
                    <a:pt x="21595" y="5492"/>
                  </a:lnTo>
                  <a:cubicBezTo>
                    <a:pt x="21596" y="5452"/>
                    <a:pt x="21598" y="5416"/>
                    <a:pt x="21598" y="5378"/>
                  </a:cubicBezTo>
                  <a:cubicBezTo>
                    <a:pt x="21598" y="3579"/>
                    <a:pt x="20139" y="2123"/>
                    <a:pt x="18342" y="2123"/>
                  </a:cubicBezTo>
                  <a:cubicBezTo>
                    <a:pt x="18297" y="2123"/>
                    <a:pt x="18250" y="2124"/>
                    <a:pt x="18207" y="2125"/>
                  </a:cubicBezTo>
                  <a:cubicBezTo>
                    <a:pt x="17144" y="829"/>
                    <a:pt x="15529" y="1"/>
                    <a:pt x="13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1"/>
            <p:cNvSpPr/>
            <p:nvPr/>
          </p:nvSpPr>
          <p:spPr>
            <a:xfrm>
              <a:off x="1279300" y="3227750"/>
              <a:ext cx="714000" cy="1289700"/>
            </a:xfrm>
            <a:custGeom>
              <a:rect b="b" l="l" r="r" t="t"/>
              <a:pathLst>
                <a:path extrusionOk="0" h="51588" w="28560">
                  <a:moveTo>
                    <a:pt x="8730" y="10706"/>
                  </a:moveTo>
                  <a:lnTo>
                    <a:pt x="8752" y="10739"/>
                  </a:lnTo>
                  <a:lnTo>
                    <a:pt x="8752" y="10739"/>
                  </a:lnTo>
                  <a:lnTo>
                    <a:pt x="8730" y="10717"/>
                  </a:lnTo>
                  <a:cubicBezTo>
                    <a:pt x="8733" y="10713"/>
                    <a:pt x="8730" y="10710"/>
                    <a:pt x="8730" y="10706"/>
                  </a:cubicBezTo>
                  <a:close/>
                  <a:moveTo>
                    <a:pt x="2107" y="1"/>
                  </a:moveTo>
                  <a:lnTo>
                    <a:pt x="2107" y="1"/>
                  </a:lnTo>
                  <a:cubicBezTo>
                    <a:pt x="2855" y="1272"/>
                    <a:pt x="3213" y="2729"/>
                    <a:pt x="3674" y="4132"/>
                  </a:cubicBezTo>
                  <a:cubicBezTo>
                    <a:pt x="4137" y="5535"/>
                    <a:pt x="4749" y="6950"/>
                    <a:pt x="5861" y="7919"/>
                  </a:cubicBezTo>
                  <a:cubicBezTo>
                    <a:pt x="6254" y="8252"/>
                    <a:pt x="6836" y="8483"/>
                    <a:pt x="7322" y="8681"/>
                  </a:cubicBezTo>
                  <a:cubicBezTo>
                    <a:pt x="7717" y="9229"/>
                    <a:pt x="8103" y="9782"/>
                    <a:pt x="8481" y="10340"/>
                  </a:cubicBezTo>
                  <a:cubicBezTo>
                    <a:pt x="8434" y="10313"/>
                    <a:pt x="8385" y="10288"/>
                    <a:pt x="8337" y="10268"/>
                  </a:cubicBezTo>
                  <a:cubicBezTo>
                    <a:pt x="7258" y="9812"/>
                    <a:pt x="6099" y="9517"/>
                    <a:pt x="4929" y="9517"/>
                  </a:cubicBezTo>
                  <a:cubicBezTo>
                    <a:pt x="4915" y="9517"/>
                    <a:pt x="4900" y="9517"/>
                    <a:pt x="4886" y="9517"/>
                  </a:cubicBezTo>
                  <a:cubicBezTo>
                    <a:pt x="4051" y="9523"/>
                    <a:pt x="3224" y="9675"/>
                    <a:pt x="2390" y="9700"/>
                  </a:cubicBezTo>
                  <a:cubicBezTo>
                    <a:pt x="2320" y="9702"/>
                    <a:pt x="2250" y="9703"/>
                    <a:pt x="2179" y="9703"/>
                  </a:cubicBezTo>
                  <a:cubicBezTo>
                    <a:pt x="1410" y="9703"/>
                    <a:pt x="623" y="9565"/>
                    <a:pt x="1" y="9124"/>
                  </a:cubicBezTo>
                  <a:lnTo>
                    <a:pt x="1" y="9124"/>
                  </a:lnTo>
                  <a:cubicBezTo>
                    <a:pt x="851" y="10650"/>
                    <a:pt x="2547" y="11603"/>
                    <a:pt x="4286" y="11603"/>
                  </a:cubicBezTo>
                  <a:cubicBezTo>
                    <a:pt x="4444" y="11603"/>
                    <a:pt x="4602" y="11595"/>
                    <a:pt x="4760" y="11579"/>
                  </a:cubicBezTo>
                  <a:cubicBezTo>
                    <a:pt x="6060" y="11449"/>
                    <a:pt x="7158" y="10789"/>
                    <a:pt x="8418" y="10789"/>
                  </a:cubicBezTo>
                  <a:cubicBezTo>
                    <a:pt x="8545" y="10789"/>
                    <a:pt x="8673" y="10796"/>
                    <a:pt x="8803" y="10811"/>
                  </a:cubicBezTo>
                  <a:cubicBezTo>
                    <a:pt x="9406" y="11713"/>
                    <a:pt x="9991" y="12630"/>
                    <a:pt x="10555" y="13557"/>
                  </a:cubicBezTo>
                  <a:cubicBezTo>
                    <a:pt x="9927" y="13186"/>
                    <a:pt x="9235" y="12986"/>
                    <a:pt x="8519" y="12986"/>
                  </a:cubicBezTo>
                  <a:cubicBezTo>
                    <a:pt x="8280" y="12986"/>
                    <a:pt x="8037" y="13009"/>
                    <a:pt x="7794" y="13055"/>
                  </a:cubicBezTo>
                  <a:cubicBezTo>
                    <a:pt x="6804" y="13242"/>
                    <a:pt x="5918" y="13781"/>
                    <a:pt x="4968" y="14117"/>
                  </a:cubicBezTo>
                  <a:cubicBezTo>
                    <a:pt x="3512" y="14634"/>
                    <a:pt x="1938" y="14666"/>
                    <a:pt x="394" y="14696"/>
                  </a:cubicBezTo>
                  <a:cubicBezTo>
                    <a:pt x="1260" y="15194"/>
                    <a:pt x="2158" y="15671"/>
                    <a:pt x="3138" y="15871"/>
                  </a:cubicBezTo>
                  <a:cubicBezTo>
                    <a:pt x="3519" y="15948"/>
                    <a:pt x="3903" y="15982"/>
                    <a:pt x="4288" y="15982"/>
                  </a:cubicBezTo>
                  <a:cubicBezTo>
                    <a:pt x="5433" y="15982"/>
                    <a:pt x="6587" y="15682"/>
                    <a:pt x="7692" y="15338"/>
                  </a:cubicBezTo>
                  <a:cubicBezTo>
                    <a:pt x="8836" y="14981"/>
                    <a:pt x="9680" y="14376"/>
                    <a:pt x="10764" y="13906"/>
                  </a:cubicBezTo>
                  <a:cubicBezTo>
                    <a:pt x="11501" y="15130"/>
                    <a:pt x="12204" y="16377"/>
                    <a:pt x="12869" y="17640"/>
                  </a:cubicBezTo>
                  <a:cubicBezTo>
                    <a:pt x="12490" y="17148"/>
                    <a:pt x="11774" y="16948"/>
                    <a:pt x="11112" y="16948"/>
                  </a:cubicBezTo>
                  <a:cubicBezTo>
                    <a:pt x="10969" y="16948"/>
                    <a:pt x="10828" y="16957"/>
                    <a:pt x="10693" y="16975"/>
                  </a:cubicBezTo>
                  <a:cubicBezTo>
                    <a:pt x="9933" y="17077"/>
                    <a:pt x="9227" y="17415"/>
                    <a:pt x="8500" y="17661"/>
                  </a:cubicBezTo>
                  <a:cubicBezTo>
                    <a:pt x="7535" y="17987"/>
                    <a:pt x="6517" y="18151"/>
                    <a:pt x="5499" y="18151"/>
                  </a:cubicBezTo>
                  <a:cubicBezTo>
                    <a:pt x="4598" y="18151"/>
                    <a:pt x="3698" y="18023"/>
                    <a:pt x="2834" y="17767"/>
                  </a:cubicBezTo>
                  <a:lnTo>
                    <a:pt x="2834" y="17767"/>
                  </a:lnTo>
                  <a:cubicBezTo>
                    <a:pt x="3952" y="18727"/>
                    <a:pt x="5147" y="19707"/>
                    <a:pt x="6593" y="19983"/>
                  </a:cubicBezTo>
                  <a:cubicBezTo>
                    <a:pt x="6874" y="20037"/>
                    <a:pt x="7157" y="20062"/>
                    <a:pt x="7440" y="20062"/>
                  </a:cubicBezTo>
                  <a:cubicBezTo>
                    <a:pt x="8657" y="20062"/>
                    <a:pt x="9873" y="19595"/>
                    <a:pt x="10908" y="18927"/>
                  </a:cubicBezTo>
                  <a:cubicBezTo>
                    <a:pt x="11306" y="18668"/>
                    <a:pt x="11694" y="18377"/>
                    <a:pt x="12142" y="18227"/>
                  </a:cubicBezTo>
                  <a:cubicBezTo>
                    <a:pt x="12399" y="18140"/>
                    <a:pt x="12727" y="18081"/>
                    <a:pt x="13023" y="18081"/>
                  </a:cubicBezTo>
                  <a:cubicBezTo>
                    <a:pt x="13049" y="18081"/>
                    <a:pt x="13076" y="18082"/>
                    <a:pt x="13101" y="18083"/>
                  </a:cubicBezTo>
                  <a:cubicBezTo>
                    <a:pt x="13740" y="19312"/>
                    <a:pt x="14344" y="20558"/>
                    <a:pt x="14913" y="21821"/>
                  </a:cubicBezTo>
                  <a:cubicBezTo>
                    <a:pt x="14183" y="21325"/>
                    <a:pt x="13354" y="21049"/>
                    <a:pt x="12483" y="21049"/>
                  </a:cubicBezTo>
                  <a:cubicBezTo>
                    <a:pt x="12300" y="21049"/>
                    <a:pt x="12116" y="21062"/>
                    <a:pt x="11930" y="21086"/>
                  </a:cubicBezTo>
                  <a:cubicBezTo>
                    <a:pt x="10850" y="21228"/>
                    <a:pt x="9859" y="21754"/>
                    <a:pt x="8813" y="22060"/>
                  </a:cubicBezTo>
                  <a:cubicBezTo>
                    <a:pt x="7759" y="22367"/>
                    <a:pt x="6664" y="22445"/>
                    <a:pt x="5563" y="22445"/>
                  </a:cubicBezTo>
                  <a:cubicBezTo>
                    <a:pt x="4986" y="22445"/>
                    <a:pt x="4408" y="22423"/>
                    <a:pt x="3834" y="22402"/>
                  </a:cubicBezTo>
                  <a:lnTo>
                    <a:pt x="3834" y="22402"/>
                  </a:lnTo>
                  <a:cubicBezTo>
                    <a:pt x="4739" y="22994"/>
                    <a:pt x="5681" y="23563"/>
                    <a:pt x="6727" y="23840"/>
                  </a:cubicBezTo>
                  <a:cubicBezTo>
                    <a:pt x="7274" y="23984"/>
                    <a:pt x="7831" y="24043"/>
                    <a:pt x="8392" y="24043"/>
                  </a:cubicBezTo>
                  <a:cubicBezTo>
                    <a:pt x="9491" y="24043"/>
                    <a:pt x="10605" y="23815"/>
                    <a:pt x="11678" y="23547"/>
                  </a:cubicBezTo>
                  <a:cubicBezTo>
                    <a:pt x="12934" y="23234"/>
                    <a:pt x="13883" y="22632"/>
                    <a:pt x="15082" y="22192"/>
                  </a:cubicBezTo>
                  <a:cubicBezTo>
                    <a:pt x="15654" y="23476"/>
                    <a:pt x="16190" y="24776"/>
                    <a:pt x="16692" y="26088"/>
                  </a:cubicBezTo>
                  <a:cubicBezTo>
                    <a:pt x="16160" y="25562"/>
                    <a:pt x="15239" y="25345"/>
                    <a:pt x="14473" y="25345"/>
                  </a:cubicBezTo>
                  <a:cubicBezTo>
                    <a:pt x="14414" y="25345"/>
                    <a:pt x="14357" y="25346"/>
                    <a:pt x="14301" y="25349"/>
                  </a:cubicBezTo>
                  <a:cubicBezTo>
                    <a:pt x="13377" y="25388"/>
                    <a:pt x="12492" y="25716"/>
                    <a:pt x="11594" y="25931"/>
                  </a:cubicBezTo>
                  <a:cubicBezTo>
                    <a:pt x="10740" y="26136"/>
                    <a:pt x="9862" y="26237"/>
                    <a:pt x="8984" y="26237"/>
                  </a:cubicBezTo>
                  <a:cubicBezTo>
                    <a:pt x="7550" y="26237"/>
                    <a:pt x="6115" y="25967"/>
                    <a:pt x="4783" y="25436"/>
                  </a:cubicBezTo>
                  <a:lnTo>
                    <a:pt x="4783" y="25436"/>
                  </a:lnTo>
                  <a:cubicBezTo>
                    <a:pt x="6017" y="26711"/>
                    <a:pt x="7346" y="28019"/>
                    <a:pt x="9050" y="28511"/>
                  </a:cubicBezTo>
                  <a:cubicBezTo>
                    <a:pt x="9558" y="28658"/>
                    <a:pt x="10079" y="28725"/>
                    <a:pt x="10603" y="28725"/>
                  </a:cubicBezTo>
                  <a:cubicBezTo>
                    <a:pt x="11891" y="28725"/>
                    <a:pt x="13193" y="28321"/>
                    <a:pt x="14346" y="27718"/>
                  </a:cubicBezTo>
                  <a:cubicBezTo>
                    <a:pt x="14854" y="27453"/>
                    <a:pt x="15348" y="27146"/>
                    <a:pt x="15904" y="27015"/>
                  </a:cubicBezTo>
                  <a:cubicBezTo>
                    <a:pt x="16177" y="26950"/>
                    <a:pt x="16413" y="26896"/>
                    <a:pt x="16660" y="26896"/>
                  </a:cubicBezTo>
                  <a:cubicBezTo>
                    <a:pt x="16771" y="26896"/>
                    <a:pt x="16885" y="26907"/>
                    <a:pt x="17005" y="26932"/>
                  </a:cubicBezTo>
                  <a:cubicBezTo>
                    <a:pt x="17542" y="28392"/>
                    <a:pt x="18036" y="29868"/>
                    <a:pt x="18485" y="31355"/>
                  </a:cubicBezTo>
                  <a:cubicBezTo>
                    <a:pt x="17589" y="30645"/>
                    <a:pt x="16522" y="30247"/>
                    <a:pt x="15365" y="30247"/>
                  </a:cubicBezTo>
                  <a:cubicBezTo>
                    <a:pt x="15322" y="30247"/>
                    <a:pt x="15279" y="30248"/>
                    <a:pt x="15236" y="30249"/>
                  </a:cubicBezTo>
                  <a:cubicBezTo>
                    <a:pt x="13960" y="30282"/>
                    <a:pt x="12745" y="30773"/>
                    <a:pt x="11488" y="30998"/>
                  </a:cubicBezTo>
                  <a:cubicBezTo>
                    <a:pt x="10849" y="31114"/>
                    <a:pt x="10205" y="31160"/>
                    <a:pt x="9558" y="31160"/>
                  </a:cubicBezTo>
                  <a:cubicBezTo>
                    <a:pt x="8256" y="31160"/>
                    <a:pt x="6943" y="30973"/>
                    <a:pt x="5649" y="30786"/>
                  </a:cubicBezTo>
                  <a:lnTo>
                    <a:pt x="5649" y="30786"/>
                  </a:lnTo>
                  <a:cubicBezTo>
                    <a:pt x="6628" y="31586"/>
                    <a:pt x="7654" y="32366"/>
                    <a:pt x="8839" y="32816"/>
                  </a:cubicBezTo>
                  <a:cubicBezTo>
                    <a:pt x="9807" y="33183"/>
                    <a:pt x="10832" y="33313"/>
                    <a:pt x="11869" y="33313"/>
                  </a:cubicBezTo>
                  <a:cubicBezTo>
                    <a:pt x="12794" y="33313"/>
                    <a:pt x="13729" y="33210"/>
                    <a:pt x="14643" y="33081"/>
                  </a:cubicBezTo>
                  <a:cubicBezTo>
                    <a:pt x="16105" y="32876"/>
                    <a:pt x="17259" y="32315"/>
                    <a:pt x="18661" y="31950"/>
                  </a:cubicBezTo>
                  <a:cubicBezTo>
                    <a:pt x="19081" y="33387"/>
                    <a:pt x="19457" y="34837"/>
                    <a:pt x="19791" y="36296"/>
                  </a:cubicBezTo>
                  <a:cubicBezTo>
                    <a:pt x="19156" y="35805"/>
                    <a:pt x="18237" y="35548"/>
                    <a:pt x="17475" y="35501"/>
                  </a:cubicBezTo>
                  <a:cubicBezTo>
                    <a:pt x="17359" y="35494"/>
                    <a:pt x="17244" y="35491"/>
                    <a:pt x="17129" y="35491"/>
                  </a:cubicBezTo>
                  <a:cubicBezTo>
                    <a:pt x="16165" y="35491"/>
                    <a:pt x="15209" y="35721"/>
                    <a:pt x="14250" y="35846"/>
                  </a:cubicBezTo>
                  <a:cubicBezTo>
                    <a:pt x="13690" y="35919"/>
                    <a:pt x="13125" y="35956"/>
                    <a:pt x="12561" y="35956"/>
                  </a:cubicBezTo>
                  <a:cubicBezTo>
                    <a:pt x="10418" y="35956"/>
                    <a:pt x="8274" y="35433"/>
                    <a:pt x="6378" y="34433"/>
                  </a:cubicBezTo>
                  <a:lnTo>
                    <a:pt x="6378" y="34433"/>
                  </a:lnTo>
                  <a:cubicBezTo>
                    <a:pt x="7659" y="36069"/>
                    <a:pt x="9044" y="37757"/>
                    <a:pt x="10971" y="38538"/>
                  </a:cubicBezTo>
                  <a:cubicBezTo>
                    <a:pt x="11793" y="38872"/>
                    <a:pt x="12667" y="39018"/>
                    <a:pt x="13551" y="39018"/>
                  </a:cubicBezTo>
                  <a:cubicBezTo>
                    <a:pt x="14800" y="39018"/>
                    <a:pt x="16068" y="38727"/>
                    <a:pt x="17235" y="38265"/>
                  </a:cubicBezTo>
                  <a:cubicBezTo>
                    <a:pt x="17856" y="38017"/>
                    <a:pt x="18473" y="37720"/>
                    <a:pt x="19137" y="37635"/>
                  </a:cubicBezTo>
                  <a:cubicBezTo>
                    <a:pt x="19378" y="37604"/>
                    <a:pt x="19596" y="37577"/>
                    <a:pt x="19811" y="37577"/>
                  </a:cubicBezTo>
                  <a:cubicBezTo>
                    <a:pt x="19900" y="37577"/>
                    <a:pt x="19989" y="37581"/>
                    <a:pt x="20078" y="37592"/>
                  </a:cubicBezTo>
                  <a:cubicBezTo>
                    <a:pt x="21031" y="42114"/>
                    <a:pt x="21574" y="46720"/>
                    <a:pt x="21676" y="51338"/>
                  </a:cubicBezTo>
                  <a:cubicBezTo>
                    <a:pt x="21680" y="51478"/>
                    <a:pt x="21795" y="51588"/>
                    <a:pt x="21934" y="51588"/>
                  </a:cubicBezTo>
                  <a:cubicBezTo>
                    <a:pt x="21935" y="51588"/>
                    <a:pt x="21936" y="51588"/>
                    <a:pt x="21937" y="51588"/>
                  </a:cubicBezTo>
                  <a:cubicBezTo>
                    <a:pt x="22076" y="51584"/>
                    <a:pt x="22188" y="51467"/>
                    <a:pt x="22185" y="51327"/>
                  </a:cubicBezTo>
                  <a:lnTo>
                    <a:pt x="22185" y="51326"/>
                  </a:lnTo>
                  <a:cubicBezTo>
                    <a:pt x="22046" y="46676"/>
                    <a:pt x="21461" y="42046"/>
                    <a:pt x="20464" y="37509"/>
                  </a:cubicBezTo>
                  <a:lnTo>
                    <a:pt x="20454" y="37424"/>
                  </a:lnTo>
                  <a:lnTo>
                    <a:pt x="20541" y="37566"/>
                  </a:lnTo>
                  <a:cubicBezTo>
                    <a:pt x="21894" y="36434"/>
                    <a:pt x="23268" y="35778"/>
                    <a:pt x="24514" y="34532"/>
                  </a:cubicBezTo>
                  <a:cubicBezTo>
                    <a:pt x="26058" y="32989"/>
                    <a:pt x="27558" y="31282"/>
                    <a:pt x="28168" y="29188"/>
                  </a:cubicBezTo>
                  <a:cubicBezTo>
                    <a:pt x="28560" y="27833"/>
                    <a:pt x="28555" y="26398"/>
                    <a:pt x="28499" y="24988"/>
                  </a:cubicBezTo>
                  <a:lnTo>
                    <a:pt x="28499" y="24988"/>
                  </a:lnTo>
                  <a:cubicBezTo>
                    <a:pt x="27451" y="26900"/>
                    <a:pt x="26374" y="28846"/>
                    <a:pt x="24774" y="30328"/>
                  </a:cubicBezTo>
                  <a:cubicBezTo>
                    <a:pt x="23731" y="31294"/>
                    <a:pt x="22479" y="32048"/>
                    <a:pt x="21593" y="33161"/>
                  </a:cubicBezTo>
                  <a:cubicBezTo>
                    <a:pt x="20701" y="34284"/>
                    <a:pt x="20318" y="35642"/>
                    <a:pt x="20413" y="37057"/>
                  </a:cubicBezTo>
                  <a:lnTo>
                    <a:pt x="20410" y="37032"/>
                  </a:lnTo>
                  <a:cubicBezTo>
                    <a:pt x="20385" y="36978"/>
                    <a:pt x="20355" y="36923"/>
                    <a:pt x="20323" y="36872"/>
                  </a:cubicBezTo>
                  <a:cubicBezTo>
                    <a:pt x="19950" y="35241"/>
                    <a:pt x="19522" y="33619"/>
                    <a:pt x="19045" y="32017"/>
                  </a:cubicBezTo>
                  <a:cubicBezTo>
                    <a:pt x="19198" y="31615"/>
                    <a:pt x="19505" y="31180"/>
                    <a:pt x="19791" y="30886"/>
                  </a:cubicBezTo>
                  <a:cubicBezTo>
                    <a:pt x="20219" y="30450"/>
                    <a:pt x="20772" y="30163"/>
                    <a:pt x="21295" y="29846"/>
                  </a:cubicBezTo>
                  <a:cubicBezTo>
                    <a:pt x="22963" y="28827"/>
                    <a:pt x="24431" y="27321"/>
                    <a:pt x="24932" y="25432"/>
                  </a:cubicBezTo>
                  <a:cubicBezTo>
                    <a:pt x="25416" y="23600"/>
                    <a:pt x="24948" y="21664"/>
                    <a:pt x="24459" y="19835"/>
                  </a:cubicBezTo>
                  <a:cubicBezTo>
                    <a:pt x="24063" y="22272"/>
                    <a:pt x="22899" y="24581"/>
                    <a:pt x="21171" y="26346"/>
                  </a:cubicBezTo>
                  <a:cubicBezTo>
                    <a:pt x="20480" y="27052"/>
                    <a:pt x="19694" y="27680"/>
                    <a:pt x="19150" y="28507"/>
                  </a:cubicBezTo>
                  <a:cubicBezTo>
                    <a:pt x="18816" y="29012"/>
                    <a:pt x="18557" y="29668"/>
                    <a:pt x="18511" y="30304"/>
                  </a:cubicBezTo>
                  <a:cubicBezTo>
                    <a:pt x="18118" y="29089"/>
                    <a:pt x="17693" y="27884"/>
                    <a:pt x="17237" y="26691"/>
                  </a:cubicBezTo>
                  <a:cubicBezTo>
                    <a:pt x="18242" y="25694"/>
                    <a:pt x="19291" y="25019"/>
                    <a:pt x="20192" y="23902"/>
                  </a:cubicBezTo>
                  <a:cubicBezTo>
                    <a:pt x="21365" y="22454"/>
                    <a:pt x="22487" y="20871"/>
                    <a:pt x="22816" y="19037"/>
                  </a:cubicBezTo>
                  <a:cubicBezTo>
                    <a:pt x="23028" y="17851"/>
                    <a:pt x="22896" y="16633"/>
                    <a:pt x="22721" y="15441"/>
                  </a:cubicBezTo>
                  <a:cubicBezTo>
                    <a:pt x="22002" y="17159"/>
                    <a:pt x="21263" y="18909"/>
                    <a:pt x="20036" y="20309"/>
                  </a:cubicBezTo>
                  <a:cubicBezTo>
                    <a:pt x="19236" y="21225"/>
                    <a:pt x="18240" y="21976"/>
                    <a:pt x="17590" y="23002"/>
                  </a:cubicBezTo>
                  <a:cubicBezTo>
                    <a:pt x="17060" y="23835"/>
                    <a:pt x="16826" y="24767"/>
                    <a:pt x="16862" y="25721"/>
                  </a:cubicBezTo>
                  <a:cubicBezTo>
                    <a:pt x="16388" y="24521"/>
                    <a:pt x="15885" y="23329"/>
                    <a:pt x="15350" y="22155"/>
                  </a:cubicBezTo>
                  <a:cubicBezTo>
                    <a:pt x="15453" y="21831"/>
                    <a:pt x="15647" y="21492"/>
                    <a:pt x="15842" y="21248"/>
                  </a:cubicBezTo>
                  <a:cubicBezTo>
                    <a:pt x="16159" y="20846"/>
                    <a:pt x="16599" y="20557"/>
                    <a:pt x="17006" y="20245"/>
                  </a:cubicBezTo>
                  <a:cubicBezTo>
                    <a:pt x="18310" y="19248"/>
                    <a:pt x="19403" y="17859"/>
                    <a:pt x="19656" y="16239"/>
                  </a:cubicBezTo>
                  <a:cubicBezTo>
                    <a:pt x="19901" y="14664"/>
                    <a:pt x="19337" y="13090"/>
                    <a:pt x="18768" y="11601"/>
                  </a:cubicBezTo>
                  <a:cubicBezTo>
                    <a:pt x="18653" y="13673"/>
                    <a:pt x="17882" y="15703"/>
                    <a:pt x="16594" y="17332"/>
                  </a:cubicBezTo>
                  <a:cubicBezTo>
                    <a:pt x="16079" y="17982"/>
                    <a:pt x="15477" y="18577"/>
                    <a:pt x="15095" y="19314"/>
                  </a:cubicBezTo>
                  <a:cubicBezTo>
                    <a:pt x="14871" y="19747"/>
                    <a:pt x="14718" y="20292"/>
                    <a:pt x="14723" y="20805"/>
                  </a:cubicBezTo>
                  <a:cubicBezTo>
                    <a:pt x="14247" y="19812"/>
                    <a:pt x="13748" y="18829"/>
                    <a:pt x="13231" y="17856"/>
                  </a:cubicBezTo>
                  <a:cubicBezTo>
                    <a:pt x="13982" y="16961"/>
                    <a:pt x="14793" y="16326"/>
                    <a:pt x="15452" y="15338"/>
                  </a:cubicBezTo>
                  <a:cubicBezTo>
                    <a:pt x="16310" y="14053"/>
                    <a:pt x="17118" y="12660"/>
                    <a:pt x="17251" y="11120"/>
                  </a:cubicBezTo>
                  <a:cubicBezTo>
                    <a:pt x="17336" y="10127"/>
                    <a:pt x="17134" y="9130"/>
                    <a:pt x="16901" y="8156"/>
                  </a:cubicBezTo>
                  <a:cubicBezTo>
                    <a:pt x="16437" y="9629"/>
                    <a:pt x="15960" y="11131"/>
                    <a:pt x="15052" y="12379"/>
                  </a:cubicBezTo>
                  <a:cubicBezTo>
                    <a:pt x="14461" y="13197"/>
                    <a:pt x="13695" y="13891"/>
                    <a:pt x="13232" y="14788"/>
                  </a:cubicBezTo>
                  <a:cubicBezTo>
                    <a:pt x="12853" y="15530"/>
                    <a:pt x="12730" y="16335"/>
                    <a:pt x="12842" y="17135"/>
                  </a:cubicBezTo>
                  <a:cubicBezTo>
                    <a:pt x="12252" y="16051"/>
                    <a:pt x="11632" y="14981"/>
                    <a:pt x="10987" y="13926"/>
                  </a:cubicBezTo>
                  <a:cubicBezTo>
                    <a:pt x="11058" y="13606"/>
                    <a:pt x="11230" y="13251"/>
                    <a:pt x="11407" y="12996"/>
                  </a:cubicBezTo>
                  <a:cubicBezTo>
                    <a:pt x="11681" y="12608"/>
                    <a:pt x="12068" y="12320"/>
                    <a:pt x="12428" y="12011"/>
                  </a:cubicBezTo>
                  <a:cubicBezTo>
                    <a:pt x="13577" y="11022"/>
                    <a:pt x="14515" y="9683"/>
                    <a:pt x="14662" y="8171"/>
                  </a:cubicBezTo>
                  <a:cubicBezTo>
                    <a:pt x="14804" y="6707"/>
                    <a:pt x="14202" y="5280"/>
                    <a:pt x="13598" y="3937"/>
                  </a:cubicBezTo>
                  <a:lnTo>
                    <a:pt x="13598" y="3937"/>
                  </a:lnTo>
                  <a:cubicBezTo>
                    <a:pt x="13602" y="5857"/>
                    <a:pt x="12998" y="7770"/>
                    <a:pt x="11894" y="9341"/>
                  </a:cubicBezTo>
                  <a:cubicBezTo>
                    <a:pt x="11451" y="9968"/>
                    <a:pt x="10930" y="10550"/>
                    <a:pt x="10614" y="11250"/>
                  </a:cubicBezTo>
                  <a:cubicBezTo>
                    <a:pt x="10387" y="11759"/>
                    <a:pt x="10268" y="12414"/>
                    <a:pt x="10395" y="12972"/>
                  </a:cubicBezTo>
                  <a:cubicBezTo>
                    <a:pt x="9433" y="11445"/>
                    <a:pt x="8417" y="9952"/>
                    <a:pt x="7346" y="8497"/>
                  </a:cubicBezTo>
                  <a:cubicBezTo>
                    <a:pt x="7333" y="8479"/>
                    <a:pt x="7315" y="8472"/>
                    <a:pt x="7296" y="8470"/>
                  </a:cubicBezTo>
                  <a:cubicBezTo>
                    <a:pt x="7056" y="8024"/>
                    <a:pt x="6855" y="7555"/>
                    <a:pt x="6702" y="7072"/>
                  </a:cubicBezTo>
                  <a:cubicBezTo>
                    <a:pt x="6525" y="6517"/>
                    <a:pt x="6411" y="5944"/>
                    <a:pt x="6248" y="5384"/>
                  </a:cubicBezTo>
                  <a:cubicBezTo>
                    <a:pt x="5985" y="4463"/>
                    <a:pt x="5599" y="3579"/>
                    <a:pt x="5106" y="2758"/>
                  </a:cubicBezTo>
                  <a:cubicBezTo>
                    <a:pt x="4799" y="2248"/>
                    <a:pt x="4444" y="1756"/>
                    <a:pt x="3996" y="1363"/>
                  </a:cubicBezTo>
                  <a:cubicBezTo>
                    <a:pt x="3400" y="845"/>
                    <a:pt x="2668" y="555"/>
                    <a:pt x="2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41"/>
            <p:cNvSpPr/>
            <p:nvPr/>
          </p:nvSpPr>
          <p:spPr>
            <a:xfrm>
              <a:off x="1477050" y="3208325"/>
              <a:ext cx="75325" cy="287525"/>
            </a:xfrm>
            <a:custGeom>
              <a:rect b="b" l="l" r="r" t="t"/>
              <a:pathLst>
                <a:path extrusionOk="0" h="11501" w="3013">
                  <a:moveTo>
                    <a:pt x="140" y="0"/>
                  </a:moveTo>
                  <a:lnTo>
                    <a:pt x="140" y="0"/>
                  </a:lnTo>
                  <a:cubicBezTo>
                    <a:pt x="716" y="1777"/>
                    <a:pt x="1300" y="3645"/>
                    <a:pt x="977" y="5485"/>
                  </a:cubicBezTo>
                  <a:cubicBezTo>
                    <a:pt x="796" y="6498"/>
                    <a:pt x="350" y="7450"/>
                    <a:pt x="175" y="8466"/>
                  </a:cubicBezTo>
                  <a:cubicBezTo>
                    <a:pt x="0" y="9479"/>
                    <a:pt x="171" y="10659"/>
                    <a:pt x="987" y="11286"/>
                  </a:cubicBezTo>
                  <a:lnTo>
                    <a:pt x="1038" y="11500"/>
                  </a:lnTo>
                  <a:cubicBezTo>
                    <a:pt x="1358" y="9572"/>
                    <a:pt x="3013" y="7980"/>
                    <a:pt x="3010" y="6025"/>
                  </a:cubicBezTo>
                  <a:cubicBezTo>
                    <a:pt x="3009" y="5560"/>
                    <a:pt x="2911" y="5098"/>
                    <a:pt x="2803" y="4644"/>
                  </a:cubicBezTo>
                  <a:cubicBezTo>
                    <a:pt x="2573" y="3682"/>
                    <a:pt x="2290" y="2716"/>
                    <a:pt x="1763" y="1879"/>
                  </a:cubicBezTo>
                  <a:cubicBezTo>
                    <a:pt x="1313" y="1165"/>
                    <a:pt x="746" y="588"/>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41"/>
            <p:cNvSpPr/>
            <p:nvPr/>
          </p:nvSpPr>
          <p:spPr>
            <a:xfrm>
              <a:off x="5080600" y="2846250"/>
              <a:ext cx="804075" cy="1284750"/>
            </a:xfrm>
            <a:custGeom>
              <a:rect b="b" l="l" r="r" t="t"/>
              <a:pathLst>
                <a:path extrusionOk="0" h="51390" w="32163">
                  <a:moveTo>
                    <a:pt x="9314" y="10350"/>
                  </a:moveTo>
                  <a:lnTo>
                    <a:pt x="9314" y="10350"/>
                  </a:lnTo>
                  <a:cubicBezTo>
                    <a:pt x="9323" y="10362"/>
                    <a:pt x="9332" y="10371"/>
                    <a:pt x="9342" y="10381"/>
                  </a:cubicBezTo>
                  <a:lnTo>
                    <a:pt x="9316" y="10362"/>
                  </a:lnTo>
                  <a:cubicBezTo>
                    <a:pt x="9316" y="10358"/>
                    <a:pt x="9314" y="10355"/>
                    <a:pt x="9314" y="10350"/>
                  </a:cubicBezTo>
                  <a:close/>
                  <a:moveTo>
                    <a:pt x="1063" y="0"/>
                  </a:moveTo>
                  <a:cubicBezTo>
                    <a:pt x="2003" y="1236"/>
                    <a:pt x="2557" y="2710"/>
                    <a:pt x="3216" y="4117"/>
                  </a:cubicBezTo>
                  <a:cubicBezTo>
                    <a:pt x="3874" y="5523"/>
                    <a:pt x="4689" y="6923"/>
                    <a:pt x="5974" y="7799"/>
                  </a:cubicBezTo>
                  <a:cubicBezTo>
                    <a:pt x="6421" y="8099"/>
                    <a:pt x="7058" y="8268"/>
                    <a:pt x="7591" y="8413"/>
                  </a:cubicBezTo>
                  <a:cubicBezTo>
                    <a:pt x="8071" y="8936"/>
                    <a:pt x="8543" y="9467"/>
                    <a:pt x="9009" y="10001"/>
                  </a:cubicBezTo>
                  <a:cubicBezTo>
                    <a:pt x="8956" y="9978"/>
                    <a:pt x="8901" y="9959"/>
                    <a:pt x="8850" y="9944"/>
                  </a:cubicBezTo>
                  <a:cubicBezTo>
                    <a:pt x="7964" y="9689"/>
                    <a:pt x="7040" y="9532"/>
                    <a:pt x="6117" y="9532"/>
                  </a:cubicBezTo>
                  <a:cubicBezTo>
                    <a:pt x="5795" y="9532"/>
                    <a:pt x="5472" y="9551"/>
                    <a:pt x="5152" y="9592"/>
                  </a:cubicBezTo>
                  <a:cubicBezTo>
                    <a:pt x="4280" y="9701"/>
                    <a:pt x="3436" y="9965"/>
                    <a:pt x="2569" y="10096"/>
                  </a:cubicBezTo>
                  <a:cubicBezTo>
                    <a:pt x="2271" y="10140"/>
                    <a:pt x="1966" y="10168"/>
                    <a:pt x="1662" y="10168"/>
                  </a:cubicBezTo>
                  <a:cubicBezTo>
                    <a:pt x="1081" y="10168"/>
                    <a:pt x="507" y="10067"/>
                    <a:pt x="0" y="9793"/>
                  </a:cubicBezTo>
                  <a:lnTo>
                    <a:pt x="0" y="9793"/>
                  </a:lnTo>
                  <a:cubicBezTo>
                    <a:pt x="961" y="11116"/>
                    <a:pt x="2565" y="11881"/>
                    <a:pt x="4185" y="11881"/>
                  </a:cubicBezTo>
                  <a:cubicBezTo>
                    <a:pt x="4550" y="11881"/>
                    <a:pt x="4916" y="11842"/>
                    <a:pt x="5276" y="11762"/>
                  </a:cubicBezTo>
                  <a:cubicBezTo>
                    <a:pt x="6753" y="11433"/>
                    <a:pt x="7894" y="10467"/>
                    <a:pt x="9401" y="10452"/>
                  </a:cubicBezTo>
                  <a:cubicBezTo>
                    <a:pt x="10145" y="11321"/>
                    <a:pt x="10870" y="12203"/>
                    <a:pt x="11576" y="13101"/>
                  </a:cubicBezTo>
                  <a:cubicBezTo>
                    <a:pt x="11022" y="12859"/>
                    <a:pt x="10443" y="12732"/>
                    <a:pt x="9857" y="12732"/>
                  </a:cubicBezTo>
                  <a:cubicBezTo>
                    <a:pt x="9448" y="12732"/>
                    <a:pt x="9036" y="12794"/>
                    <a:pt x="8629" y="12923"/>
                  </a:cubicBezTo>
                  <a:cubicBezTo>
                    <a:pt x="7616" y="13244"/>
                    <a:pt x="6762" y="13914"/>
                    <a:pt x="5810" y="14386"/>
                  </a:cubicBezTo>
                  <a:cubicBezTo>
                    <a:pt x="4355" y="15106"/>
                    <a:pt x="2714" y="15339"/>
                    <a:pt x="1106" y="15562"/>
                  </a:cubicBezTo>
                  <a:cubicBezTo>
                    <a:pt x="2074" y="15975"/>
                    <a:pt x="3071" y="16359"/>
                    <a:pt x="4119" y="16445"/>
                  </a:cubicBezTo>
                  <a:cubicBezTo>
                    <a:pt x="4271" y="16458"/>
                    <a:pt x="4424" y="16463"/>
                    <a:pt x="4576" y="16463"/>
                  </a:cubicBezTo>
                  <a:cubicBezTo>
                    <a:pt x="6036" y="16463"/>
                    <a:pt x="7463" y="15920"/>
                    <a:pt x="8806" y="15319"/>
                  </a:cubicBezTo>
                  <a:cubicBezTo>
                    <a:pt x="9956" y="14804"/>
                    <a:pt x="10762" y="14066"/>
                    <a:pt x="11835" y="13440"/>
                  </a:cubicBezTo>
                  <a:cubicBezTo>
                    <a:pt x="12757" y="14626"/>
                    <a:pt x="13645" y="15838"/>
                    <a:pt x="14501" y="17075"/>
                  </a:cubicBezTo>
                  <a:cubicBezTo>
                    <a:pt x="14130" y="16698"/>
                    <a:pt x="13555" y="16548"/>
                    <a:pt x="12984" y="16548"/>
                  </a:cubicBezTo>
                  <a:cubicBezTo>
                    <a:pt x="12694" y="16548"/>
                    <a:pt x="12406" y="16586"/>
                    <a:pt x="12146" y="16653"/>
                  </a:cubicBezTo>
                  <a:cubicBezTo>
                    <a:pt x="11365" y="16856"/>
                    <a:pt x="10671" y="17297"/>
                    <a:pt x="9941" y="17643"/>
                  </a:cubicBezTo>
                  <a:cubicBezTo>
                    <a:pt x="8618" y="18275"/>
                    <a:pt x="7151" y="18601"/>
                    <a:pt x="5685" y="18601"/>
                  </a:cubicBezTo>
                  <a:cubicBezTo>
                    <a:pt x="5134" y="18601"/>
                    <a:pt x="4583" y="18555"/>
                    <a:pt x="4040" y="18462"/>
                  </a:cubicBezTo>
                  <a:lnTo>
                    <a:pt x="4040" y="18462"/>
                  </a:lnTo>
                  <a:cubicBezTo>
                    <a:pt x="5327" y="19324"/>
                    <a:pt x="6698" y="20200"/>
                    <a:pt x="8243" y="20309"/>
                  </a:cubicBezTo>
                  <a:cubicBezTo>
                    <a:pt x="8351" y="20317"/>
                    <a:pt x="8458" y="20320"/>
                    <a:pt x="8565" y="20320"/>
                  </a:cubicBezTo>
                  <a:cubicBezTo>
                    <a:pt x="10042" y="20320"/>
                    <a:pt x="11471" y="19616"/>
                    <a:pt x="12616" y="18666"/>
                  </a:cubicBezTo>
                  <a:cubicBezTo>
                    <a:pt x="12999" y="18347"/>
                    <a:pt x="13367" y="17995"/>
                    <a:pt x="13818" y="17780"/>
                  </a:cubicBezTo>
                  <a:cubicBezTo>
                    <a:pt x="14096" y="17647"/>
                    <a:pt x="14469" y="17538"/>
                    <a:pt x="14801" y="17510"/>
                  </a:cubicBezTo>
                  <a:cubicBezTo>
                    <a:pt x="15621" y="18715"/>
                    <a:pt x="16407" y="19941"/>
                    <a:pt x="17160" y="21188"/>
                  </a:cubicBezTo>
                  <a:cubicBezTo>
                    <a:pt x="16491" y="20841"/>
                    <a:pt x="15772" y="20655"/>
                    <a:pt x="15038" y="20655"/>
                  </a:cubicBezTo>
                  <a:cubicBezTo>
                    <a:pt x="14678" y="20655"/>
                    <a:pt x="14315" y="20700"/>
                    <a:pt x="13952" y="20792"/>
                  </a:cubicBezTo>
                  <a:cubicBezTo>
                    <a:pt x="12842" y="21076"/>
                    <a:pt x="11876" y="21750"/>
                    <a:pt x="10820" y="22199"/>
                  </a:cubicBezTo>
                  <a:cubicBezTo>
                    <a:pt x="9205" y="22886"/>
                    <a:pt x="7418" y="23038"/>
                    <a:pt x="5667" y="23177"/>
                  </a:cubicBezTo>
                  <a:cubicBezTo>
                    <a:pt x="6686" y="23684"/>
                    <a:pt x="7738" y="24160"/>
                    <a:pt x="8866" y="24318"/>
                  </a:cubicBezTo>
                  <a:cubicBezTo>
                    <a:pt x="9156" y="24359"/>
                    <a:pt x="9447" y="24377"/>
                    <a:pt x="9737" y="24377"/>
                  </a:cubicBezTo>
                  <a:cubicBezTo>
                    <a:pt x="11188" y="24377"/>
                    <a:pt x="12631" y="23914"/>
                    <a:pt x="14000" y="23393"/>
                  </a:cubicBezTo>
                  <a:cubicBezTo>
                    <a:pt x="15272" y="22908"/>
                    <a:pt x="16186" y="22160"/>
                    <a:pt x="17384" y="21552"/>
                  </a:cubicBezTo>
                  <a:cubicBezTo>
                    <a:pt x="18142" y="22821"/>
                    <a:pt x="18864" y="24110"/>
                    <a:pt x="19552" y="25419"/>
                  </a:cubicBezTo>
                  <a:cubicBezTo>
                    <a:pt x="19062" y="25039"/>
                    <a:pt x="18346" y="24889"/>
                    <a:pt x="17673" y="24889"/>
                  </a:cubicBezTo>
                  <a:cubicBezTo>
                    <a:pt x="17426" y="24889"/>
                    <a:pt x="17184" y="24909"/>
                    <a:pt x="16962" y="24946"/>
                  </a:cubicBezTo>
                  <a:cubicBezTo>
                    <a:pt x="16001" y="25103"/>
                    <a:pt x="15121" y="25555"/>
                    <a:pt x="14207" y="25892"/>
                  </a:cubicBezTo>
                  <a:cubicBezTo>
                    <a:pt x="12891" y="26378"/>
                    <a:pt x="11489" y="26623"/>
                    <a:pt x="10086" y="26623"/>
                  </a:cubicBezTo>
                  <a:cubicBezTo>
                    <a:pt x="9058" y="26623"/>
                    <a:pt x="8029" y="26491"/>
                    <a:pt x="7035" y="26226"/>
                  </a:cubicBezTo>
                  <a:lnTo>
                    <a:pt x="7035" y="26226"/>
                  </a:lnTo>
                  <a:cubicBezTo>
                    <a:pt x="8483" y="27404"/>
                    <a:pt x="10033" y="28604"/>
                    <a:pt x="11876" y="28904"/>
                  </a:cubicBezTo>
                  <a:cubicBezTo>
                    <a:pt x="12179" y="28953"/>
                    <a:pt x="12483" y="28977"/>
                    <a:pt x="12787" y="28977"/>
                  </a:cubicBezTo>
                  <a:cubicBezTo>
                    <a:pt x="14387" y="28977"/>
                    <a:pt x="15972" y="28328"/>
                    <a:pt x="17304" y="27412"/>
                  </a:cubicBezTo>
                  <a:cubicBezTo>
                    <a:pt x="17800" y="27072"/>
                    <a:pt x="18279" y="26690"/>
                    <a:pt x="18845" y="26481"/>
                  </a:cubicBezTo>
                  <a:cubicBezTo>
                    <a:pt x="19190" y="26354"/>
                    <a:pt x="19477" y="26251"/>
                    <a:pt x="19816" y="26251"/>
                  </a:cubicBezTo>
                  <a:cubicBezTo>
                    <a:pt x="19871" y="26251"/>
                    <a:pt x="19927" y="26254"/>
                    <a:pt x="19984" y="26260"/>
                  </a:cubicBezTo>
                  <a:cubicBezTo>
                    <a:pt x="20730" y="27716"/>
                    <a:pt x="21430" y="29194"/>
                    <a:pt x="22083" y="30693"/>
                  </a:cubicBezTo>
                  <a:cubicBezTo>
                    <a:pt x="21236" y="30171"/>
                    <a:pt x="20291" y="29888"/>
                    <a:pt x="19306" y="29888"/>
                  </a:cubicBezTo>
                  <a:cubicBezTo>
                    <a:pt x="19058" y="29888"/>
                    <a:pt x="18807" y="29906"/>
                    <a:pt x="18554" y="29943"/>
                  </a:cubicBezTo>
                  <a:cubicBezTo>
                    <a:pt x="17224" y="30135"/>
                    <a:pt x="16016" y="30802"/>
                    <a:pt x="14731" y="31195"/>
                  </a:cubicBezTo>
                  <a:cubicBezTo>
                    <a:pt x="13296" y="31635"/>
                    <a:pt x="11791" y="31730"/>
                    <a:pt x="10283" y="31730"/>
                  </a:cubicBezTo>
                  <a:cubicBezTo>
                    <a:pt x="9724" y="31730"/>
                    <a:pt x="9165" y="31717"/>
                    <a:pt x="8608" y="31704"/>
                  </a:cubicBezTo>
                  <a:lnTo>
                    <a:pt x="8608" y="31704"/>
                  </a:lnTo>
                  <a:cubicBezTo>
                    <a:pt x="9732" y="32417"/>
                    <a:pt x="10902" y="33103"/>
                    <a:pt x="12194" y="33424"/>
                  </a:cubicBezTo>
                  <a:cubicBezTo>
                    <a:pt x="12824" y="33581"/>
                    <a:pt x="13464" y="33647"/>
                    <a:pt x="14109" y="33647"/>
                  </a:cubicBezTo>
                  <a:cubicBezTo>
                    <a:pt x="15507" y="33647"/>
                    <a:pt x="16923" y="33337"/>
                    <a:pt x="18286" y="32977"/>
                  </a:cubicBezTo>
                  <a:cubicBezTo>
                    <a:pt x="19787" y="32579"/>
                    <a:pt x="20923" y="31851"/>
                    <a:pt x="22339" y="31292"/>
                  </a:cubicBezTo>
                  <a:cubicBezTo>
                    <a:pt x="22958" y="32740"/>
                    <a:pt x="23532" y="34207"/>
                    <a:pt x="24064" y="35690"/>
                  </a:cubicBezTo>
                  <a:cubicBezTo>
                    <a:pt x="23418" y="35305"/>
                    <a:pt x="22564" y="35141"/>
                    <a:pt x="21819" y="35141"/>
                  </a:cubicBezTo>
                  <a:cubicBezTo>
                    <a:pt x="21725" y="35141"/>
                    <a:pt x="21634" y="35144"/>
                    <a:pt x="21545" y="35149"/>
                  </a:cubicBezTo>
                  <a:cubicBezTo>
                    <a:pt x="20406" y="35214"/>
                    <a:pt x="19325" y="35633"/>
                    <a:pt x="18221" y="35913"/>
                  </a:cubicBezTo>
                  <a:cubicBezTo>
                    <a:pt x="17107" y="36196"/>
                    <a:pt x="15958" y="36337"/>
                    <a:pt x="14809" y="36337"/>
                  </a:cubicBezTo>
                  <a:cubicBezTo>
                    <a:pt x="13110" y="36337"/>
                    <a:pt x="11412" y="36030"/>
                    <a:pt x="9825" y="35422"/>
                  </a:cubicBezTo>
                  <a:lnTo>
                    <a:pt x="9825" y="35422"/>
                  </a:lnTo>
                  <a:cubicBezTo>
                    <a:pt x="11368" y="36971"/>
                    <a:pt x="13025" y="38558"/>
                    <a:pt x="15134" y="39135"/>
                  </a:cubicBezTo>
                  <a:cubicBezTo>
                    <a:pt x="15727" y="39297"/>
                    <a:pt x="16333" y="39371"/>
                    <a:pt x="16942" y="39371"/>
                  </a:cubicBezTo>
                  <a:cubicBezTo>
                    <a:pt x="18563" y="39371"/>
                    <a:pt x="20200" y="38846"/>
                    <a:pt x="21639" y="38065"/>
                  </a:cubicBezTo>
                  <a:cubicBezTo>
                    <a:pt x="22259" y="37729"/>
                    <a:pt x="22863" y="37343"/>
                    <a:pt x="23547" y="37170"/>
                  </a:cubicBezTo>
                  <a:cubicBezTo>
                    <a:pt x="23896" y="37082"/>
                    <a:pt x="24196" y="37009"/>
                    <a:pt x="24514" y="37009"/>
                  </a:cubicBezTo>
                  <a:cubicBezTo>
                    <a:pt x="24517" y="37009"/>
                    <a:pt x="24520" y="37009"/>
                    <a:pt x="24524" y="37009"/>
                  </a:cubicBezTo>
                  <a:cubicBezTo>
                    <a:pt x="26085" y="41609"/>
                    <a:pt x="27229" y="46350"/>
                    <a:pt x="27913" y="51160"/>
                  </a:cubicBezTo>
                  <a:cubicBezTo>
                    <a:pt x="27932" y="51293"/>
                    <a:pt x="28046" y="51389"/>
                    <a:pt x="28177" y="51389"/>
                  </a:cubicBezTo>
                  <a:cubicBezTo>
                    <a:pt x="28189" y="51389"/>
                    <a:pt x="28202" y="51389"/>
                    <a:pt x="28214" y="51387"/>
                  </a:cubicBezTo>
                  <a:cubicBezTo>
                    <a:pt x="28360" y="51366"/>
                    <a:pt x="28462" y="51230"/>
                    <a:pt x="28443" y="51084"/>
                  </a:cubicBezTo>
                  <a:lnTo>
                    <a:pt x="28443" y="51083"/>
                  </a:lnTo>
                  <a:cubicBezTo>
                    <a:pt x="27715" y="46244"/>
                    <a:pt x="26523" y="41485"/>
                    <a:pt x="24916" y="36872"/>
                  </a:cubicBezTo>
                  <a:lnTo>
                    <a:pt x="24896" y="36783"/>
                  </a:lnTo>
                  <a:lnTo>
                    <a:pt x="25005" y="36921"/>
                  </a:lnTo>
                  <a:cubicBezTo>
                    <a:pt x="26277" y="35571"/>
                    <a:pt x="27629" y="34715"/>
                    <a:pt x="28774" y="33255"/>
                  </a:cubicBezTo>
                  <a:cubicBezTo>
                    <a:pt x="30192" y="31452"/>
                    <a:pt x="31547" y="29483"/>
                    <a:pt x="31921" y="27220"/>
                  </a:cubicBezTo>
                  <a:cubicBezTo>
                    <a:pt x="32162" y="25755"/>
                    <a:pt x="31975" y="24256"/>
                    <a:pt x="31742" y="22792"/>
                  </a:cubicBezTo>
                  <a:cubicBezTo>
                    <a:pt x="30888" y="24918"/>
                    <a:pt x="30007" y="27086"/>
                    <a:pt x="28523" y="28833"/>
                  </a:cubicBezTo>
                  <a:cubicBezTo>
                    <a:pt x="27552" y="29974"/>
                    <a:pt x="26340" y="30917"/>
                    <a:pt x="25555" y="32191"/>
                  </a:cubicBezTo>
                  <a:cubicBezTo>
                    <a:pt x="24770" y="33468"/>
                    <a:pt x="24538" y="34924"/>
                    <a:pt x="24804" y="36381"/>
                  </a:cubicBezTo>
                  <a:lnTo>
                    <a:pt x="24804" y="36381"/>
                  </a:lnTo>
                  <a:cubicBezTo>
                    <a:pt x="24769" y="36326"/>
                    <a:pt x="24732" y="36275"/>
                    <a:pt x="24692" y="36224"/>
                  </a:cubicBezTo>
                  <a:cubicBezTo>
                    <a:pt x="24100" y="34567"/>
                    <a:pt x="23451" y="32929"/>
                    <a:pt x="22750" y="31314"/>
                  </a:cubicBezTo>
                  <a:cubicBezTo>
                    <a:pt x="22859" y="30876"/>
                    <a:pt x="23125" y="30383"/>
                    <a:pt x="23388" y="30039"/>
                  </a:cubicBezTo>
                  <a:cubicBezTo>
                    <a:pt x="23780" y="29530"/>
                    <a:pt x="24321" y="29163"/>
                    <a:pt x="24828" y="28764"/>
                  </a:cubicBezTo>
                  <a:cubicBezTo>
                    <a:pt x="26442" y="27492"/>
                    <a:pt x="27785" y="25736"/>
                    <a:pt x="28073" y="23701"/>
                  </a:cubicBezTo>
                  <a:cubicBezTo>
                    <a:pt x="28351" y="21728"/>
                    <a:pt x="27620" y="19766"/>
                    <a:pt x="26880" y="17915"/>
                  </a:cubicBezTo>
                  <a:cubicBezTo>
                    <a:pt x="26772" y="20508"/>
                    <a:pt x="25845" y="23065"/>
                    <a:pt x="24260" y="25122"/>
                  </a:cubicBezTo>
                  <a:cubicBezTo>
                    <a:pt x="23627" y="25947"/>
                    <a:pt x="22885" y="26701"/>
                    <a:pt x="22421" y="27631"/>
                  </a:cubicBezTo>
                  <a:cubicBezTo>
                    <a:pt x="22135" y="28200"/>
                    <a:pt x="21948" y="28919"/>
                    <a:pt x="21978" y="29587"/>
                  </a:cubicBezTo>
                  <a:cubicBezTo>
                    <a:pt x="21415" y="28367"/>
                    <a:pt x="20820" y="27163"/>
                    <a:pt x="20198" y="25972"/>
                  </a:cubicBezTo>
                  <a:cubicBezTo>
                    <a:pt x="21122" y="24804"/>
                    <a:pt x="22131" y="23969"/>
                    <a:pt x="22934" y="22691"/>
                  </a:cubicBezTo>
                  <a:cubicBezTo>
                    <a:pt x="23976" y="21032"/>
                    <a:pt x="24950" y="19241"/>
                    <a:pt x="25063" y="17285"/>
                  </a:cubicBezTo>
                  <a:cubicBezTo>
                    <a:pt x="25139" y="16022"/>
                    <a:pt x="24845" y="14764"/>
                    <a:pt x="24516" y="13542"/>
                  </a:cubicBezTo>
                  <a:cubicBezTo>
                    <a:pt x="23979" y="15425"/>
                    <a:pt x="23426" y="17343"/>
                    <a:pt x="22323" y="18958"/>
                  </a:cubicBezTo>
                  <a:cubicBezTo>
                    <a:pt x="21603" y="20014"/>
                    <a:pt x="20657" y="20923"/>
                    <a:pt x="20104" y="22076"/>
                  </a:cubicBezTo>
                  <a:cubicBezTo>
                    <a:pt x="19656" y="23010"/>
                    <a:pt x="19526" y="24014"/>
                    <a:pt x="19685" y="25005"/>
                  </a:cubicBezTo>
                  <a:cubicBezTo>
                    <a:pt x="19039" y="23810"/>
                    <a:pt x="18366" y="22632"/>
                    <a:pt x="17660" y="21472"/>
                  </a:cubicBezTo>
                  <a:cubicBezTo>
                    <a:pt x="17729" y="21124"/>
                    <a:pt x="17887" y="20744"/>
                    <a:pt x="18059" y="20463"/>
                  </a:cubicBezTo>
                  <a:cubicBezTo>
                    <a:pt x="18340" y="20003"/>
                    <a:pt x="18761" y="19648"/>
                    <a:pt x="19148" y="19271"/>
                  </a:cubicBezTo>
                  <a:cubicBezTo>
                    <a:pt x="20385" y="18068"/>
                    <a:pt x="21352" y="16482"/>
                    <a:pt x="21414" y="14756"/>
                  </a:cubicBezTo>
                  <a:cubicBezTo>
                    <a:pt x="21472" y="13082"/>
                    <a:pt x="20687" y="11506"/>
                    <a:pt x="19907" y="10026"/>
                  </a:cubicBezTo>
                  <a:lnTo>
                    <a:pt x="19907" y="10026"/>
                  </a:lnTo>
                  <a:cubicBezTo>
                    <a:pt x="20046" y="12203"/>
                    <a:pt x="19495" y="14421"/>
                    <a:pt x="18353" y="16279"/>
                  </a:cubicBezTo>
                  <a:cubicBezTo>
                    <a:pt x="17896" y="17023"/>
                    <a:pt x="17343" y="17720"/>
                    <a:pt x="17036" y="18536"/>
                  </a:cubicBezTo>
                  <a:cubicBezTo>
                    <a:pt x="16856" y="19017"/>
                    <a:pt x="16765" y="19603"/>
                    <a:pt x="16834" y="20140"/>
                  </a:cubicBezTo>
                  <a:cubicBezTo>
                    <a:pt x="16214" y="19161"/>
                    <a:pt x="15571" y="18197"/>
                    <a:pt x="14908" y="17246"/>
                  </a:cubicBezTo>
                  <a:cubicBezTo>
                    <a:pt x="15581" y="16218"/>
                    <a:pt x="16349" y="15451"/>
                    <a:pt x="16912" y="14341"/>
                  </a:cubicBezTo>
                  <a:cubicBezTo>
                    <a:pt x="17647" y="12890"/>
                    <a:pt x="18317" y="11336"/>
                    <a:pt x="18264" y="9713"/>
                  </a:cubicBezTo>
                  <a:cubicBezTo>
                    <a:pt x="18229" y="8661"/>
                    <a:pt x="17893" y="7646"/>
                    <a:pt x="17528" y="6660"/>
                  </a:cubicBezTo>
                  <a:cubicBezTo>
                    <a:pt x="17227" y="8255"/>
                    <a:pt x="16914" y="9883"/>
                    <a:pt x="16125" y="11302"/>
                  </a:cubicBezTo>
                  <a:cubicBezTo>
                    <a:pt x="15608" y="12228"/>
                    <a:pt x="14897" y="13053"/>
                    <a:pt x="14527" y="14045"/>
                  </a:cubicBezTo>
                  <a:cubicBezTo>
                    <a:pt x="14221" y="14868"/>
                    <a:pt x="14197" y="15723"/>
                    <a:pt x="14415" y="16546"/>
                  </a:cubicBezTo>
                  <a:cubicBezTo>
                    <a:pt x="13661" y="15486"/>
                    <a:pt x="12881" y="14447"/>
                    <a:pt x="12078" y="13427"/>
                  </a:cubicBezTo>
                  <a:cubicBezTo>
                    <a:pt x="12111" y="13083"/>
                    <a:pt x="12245" y="12692"/>
                    <a:pt x="12399" y="12405"/>
                  </a:cubicBezTo>
                  <a:cubicBezTo>
                    <a:pt x="12635" y="11964"/>
                    <a:pt x="13005" y="11615"/>
                    <a:pt x="13341" y="11245"/>
                  </a:cubicBezTo>
                  <a:cubicBezTo>
                    <a:pt x="14418" y="10070"/>
                    <a:pt x="15230" y="8553"/>
                    <a:pt x="15194" y="6958"/>
                  </a:cubicBezTo>
                  <a:cubicBezTo>
                    <a:pt x="15159" y="5410"/>
                    <a:pt x="14351" y="3998"/>
                    <a:pt x="13552" y="2672"/>
                  </a:cubicBezTo>
                  <a:lnTo>
                    <a:pt x="13552" y="2672"/>
                  </a:lnTo>
                  <a:cubicBezTo>
                    <a:pt x="13797" y="4675"/>
                    <a:pt x="13405" y="6751"/>
                    <a:pt x="12449" y="8527"/>
                  </a:cubicBezTo>
                  <a:cubicBezTo>
                    <a:pt x="12066" y="9237"/>
                    <a:pt x="11593" y="9909"/>
                    <a:pt x="11353" y="10681"/>
                  </a:cubicBezTo>
                  <a:cubicBezTo>
                    <a:pt x="11178" y="11241"/>
                    <a:pt x="11136" y="11941"/>
                    <a:pt x="11339" y="12504"/>
                  </a:cubicBezTo>
                  <a:cubicBezTo>
                    <a:pt x="10142" y="11031"/>
                    <a:pt x="8895" y="9598"/>
                    <a:pt x="7597" y="8215"/>
                  </a:cubicBezTo>
                  <a:cubicBezTo>
                    <a:pt x="7584" y="8201"/>
                    <a:pt x="7566" y="8195"/>
                    <a:pt x="7548" y="8195"/>
                  </a:cubicBezTo>
                  <a:cubicBezTo>
                    <a:pt x="7546" y="8195"/>
                    <a:pt x="7544" y="8195"/>
                    <a:pt x="7542" y="8195"/>
                  </a:cubicBezTo>
                  <a:cubicBezTo>
                    <a:pt x="7235" y="7759"/>
                    <a:pt x="6967" y="7294"/>
                    <a:pt x="6746" y="6810"/>
                  </a:cubicBezTo>
                  <a:cubicBezTo>
                    <a:pt x="6492" y="6251"/>
                    <a:pt x="6300" y="5667"/>
                    <a:pt x="6062" y="5103"/>
                  </a:cubicBezTo>
                  <a:cubicBezTo>
                    <a:pt x="5670" y="4176"/>
                    <a:pt x="5158" y="3299"/>
                    <a:pt x="4541" y="2505"/>
                  </a:cubicBezTo>
                  <a:cubicBezTo>
                    <a:pt x="4155" y="2009"/>
                    <a:pt x="3724" y="1541"/>
                    <a:pt x="3205" y="1186"/>
                  </a:cubicBezTo>
                  <a:cubicBezTo>
                    <a:pt x="2519" y="719"/>
                    <a:pt x="1719" y="510"/>
                    <a:pt x="10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41"/>
            <p:cNvSpPr/>
            <p:nvPr/>
          </p:nvSpPr>
          <p:spPr>
            <a:xfrm>
              <a:off x="5259750" y="2807350"/>
              <a:ext cx="99950" cy="297450"/>
            </a:xfrm>
            <a:custGeom>
              <a:rect b="b" l="l" r="r" t="t"/>
              <a:pathLst>
                <a:path extrusionOk="0" h="11898" w="3998">
                  <a:moveTo>
                    <a:pt x="0" y="1"/>
                  </a:moveTo>
                  <a:lnTo>
                    <a:pt x="0" y="1"/>
                  </a:lnTo>
                  <a:cubicBezTo>
                    <a:pt x="825" y="1785"/>
                    <a:pt x="1668" y="3661"/>
                    <a:pt x="1560" y="5624"/>
                  </a:cubicBezTo>
                  <a:cubicBezTo>
                    <a:pt x="1501" y="6707"/>
                    <a:pt x="1153" y="7756"/>
                    <a:pt x="1096" y="8836"/>
                  </a:cubicBezTo>
                  <a:cubicBezTo>
                    <a:pt x="1041" y="9917"/>
                    <a:pt x="1365" y="11128"/>
                    <a:pt x="2297" y="11681"/>
                  </a:cubicBezTo>
                  <a:lnTo>
                    <a:pt x="2377" y="11898"/>
                  </a:lnTo>
                  <a:cubicBezTo>
                    <a:pt x="2470" y="9844"/>
                    <a:pt x="3998" y="7976"/>
                    <a:pt x="3750" y="5931"/>
                  </a:cubicBezTo>
                  <a:cubicBezTo>
                    <a:pt x="3691" y="5445"/>
                    <a:pt x="3531" y="4976"/>
                    <a:pt x="3362" y="4516"/>
                  </a:cubicBezTo>
                  <a:cubicBezTo>
                    <a:pt x="3001" y="3541"/>
                    <a:pt x="2585" y="2568"/>
                    <a:pt x="1930" y="1760"/>
                  </a:cubicBezTo>
                  <a:cubicBezTo>
                    <a:pt x="1370" y="1070"/>
                    <a:pt x="706" y="539"/>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41"/>
            <p:cNvSpPr/>
            <p:nvPr/>
          </p:nvSpPr>
          <p:spPr>
            <a:xfrm>
              <a:off x="2437850" y="3428400"/>
              <a:ext cx="804075" cy="1284750"/>
            </a:xfrm>
            <a:custGeom>
              <a:rect b="b" l="l" r="r" t="t"/>
              <a:pathLst>
                <a:path extrusionOk="0" h="51390" w="32163">
                  <a:moveTo>
                    <a:pt x="9317" y="10354"/>
                  </a:moveTo>
                  <a:lnTo>
                    <a:pt x="9317" y="10354"/>
                  </a:lnTo>
                  <a:cubicBezTo>
                    <a:pt x="9326" y="10364"/>
                    <a:pt x="9334" y="10374"/>
                    <a:pt x="9343" y="10384"/>
                  </a:cubicBezTo>
                  <a:lnTo>
                    <a:pt x="9318" y="10364"/>
                  </a:lnTo>
                  <a:cubicBezTo>
                    <a:pt x="9317" y="10361"/>
                    <a:pt x="9317" y="10356"/>
                    <a:pt x="9317" y="10354"/>
                  </a:cubicBezTo>
                  <a:close/>
                  <a:moveTo>
                    <a:pt x="1062" y="1"/>
                  </a:moveTo>
                  <a:lnTo>
                    <a:pt x="1062" y="1"/>
                  </a:lnTo>
                  <a:cubicBezTo>
                    <a:pt x="2003" y="1236"/>
                    <a:pt x="2558" y="2712"/>
                    <a:pt x="3216" y="4118"/>
                  </a:cubicBezTo>
                  <a:cubicBezTo>
                    <a:pt x="3875" y="5523"/>
                    <a:pt x="4690" y="6925"/>
                    <a:pt x="5974" y="7799"/>
                  </a:cubicBezTo>
                  <a:cubicBezTo>
                    <a:pt x="6422" y="8101"/>
                    <a:pt x="7061" y="8271"/>
                    <a:pt x="7592" y="8417"/>
                  </a:cubicBezTo>
                  <a:cubicBezTo>
                    <a:pt x="8073" y="8938"/>
                    <a:pt x="8543" y="9469"/>
                    <a:pt x="9008" y="10004"/>
                  </a:cubicBezTo>
                  <a:cubicBezTo>
                    <a:pt x="8956" y="9981"/>
                    <a:pt x="8902" y="9962"/>
                    <a:pt x="8851" y="9946"/>
                  </a:cubicBezTo>
                  <a:cubicBezTo>
                    <a:pt x="7963" y="9689"/>
                    <a:pt x="7038" y="9533"/>
                    <a:pt x="6115" y="9533"/>
                  </a:cubicBezTo>
                  <a:cubicBezTo>
                    <a:pt x="5793" y="9533"/>
                    <a:pt x="5472" y="9552"/>
                    <a:pt x="5152" y="9592"/>
                  </a:cubicBezTo>
                  <a:cubicBezTo>
                    <a:pt x="4282" y="9702"/>
                    <a:pt x="3436" y="9966"/>
                    <a:pt x="2569" y="10097"/>
                  </a:cubicBezTo>
                  <a:cubicBezTo>
                    <a:pt x="2272" y="10141"/>
                    <a:pt x="1968" y="10168"/>
                    <a:pt x="1665" y="10168"/>
                  </a:cubicBezTo>
                  <a:cubicBezTo>
                    <a:pt x="1084" y="10168"/>
                    <a:pt x="507" y="10068"/>
                    <a:pt x="0" y="9793"/>
                  </a:cubicBezTo>
                  <a:lnTo>
                    <a:pt x="0" y="9793"/>
                  </a:lnTo>
                  <a:cubicBezTo>
                    <a:pt x="961" y="11118"/>
                    <a:pt x="2565" y="11882"/>
                    <a:pt x="4186" y="11882"/>
                  </a:cubicBezTo>
                  <a:cubicBezTo>
                    <a:pt x="4551" y="11882"/>
                    <a:pt x="4916" y="11843"/>
                    <a:pt x="5275" y="11764"/>
                  </a:cubicBezTo>
                  <a:cubicBezTo>
                    <a:pt x="6753" y="11433"/>
                    <a:pt x="7894" y="10468"/>
                    <a:pt x="9401" y="10454"/>
                  </a:cubicBezTo>
                  <a:cubicBezTo>
                    <a:pt x="10146" y="11321"/>
                    <a:pt x="10870" y="12203"/>
                    <a:pt x="11575" y="13103"/>
                  </a:cubicBezTo>
                  <a:cubicBezTo>
                    <a:pt x="11023" y="12860"/>
                    <a:pt x="10443" y="12732"/>
                    <a:pt x="9857" y="12732"/>
                  </a:cubicBezTo>
                  <a:cubicBezTo>
                    <a:pt x="9448" y="12732"/>
                    <a:pt x="9036" y="12794"/>
                    <a:pt x="8629" y="12924"/>
                  </a:cubicBezTo>
                  <a:cubicBezTo>
                    <a:pt x="7617" y="13244"/>
                    <a:pt x="6761" y="13915"/>
                    <a:pt x="5811" y="14386"/>
                  </a:cubicBezTo>
                  <a:cubicBezTo>
                    <a:pt x="4356" y="15107"/>
                    <a:pt x="2714" y="15339"/>
                    <a:pt x="1106" y="15563"/>
                  </a:cubicBezTo>
                  <a:cubicBezTo>
                    <a:pt x="2074" y="15977"/>
                    <a:pt x="3071" y="16360"/>
                    <a:pt x="4119" y="16445"/>
                  </a:cubicBezTo>
                  <a:cubicBezTo>
                    <a:pt x="4272" y="16458"/>
                    <a:pt x="4425" y="16464"/>
                    <a:pt x="4577" y="16464"/>
                  </a:cubicBezTo>
                  <a:cubicBezTo>
                    <a:pt x="6037" y="16464"/>
                    <a:pt x="7465" y="15921"/>
                    <a:pt x="8808" y="15319"/>
                  </a:cubicBezTo>
                  <a:cubicBezTo>
                    <a:pt x="9957" y="14805"/>
                    <a:pt x="10762" y="14066"/>
                    <a:pt x="11836" y="13440"/>
                  </a:cubicBezTo>
                  <a:cubicBezTo>
                    <a:pt x="12759" y="14626"/>
                    <a:pt x="13646" y="15840"/>
                    <a:pt x="14501" y="17077"/>
                  </a:cubicBezTo>
                  <a:cubicBezTo>
                    <a:pt x="14130" y="16699"/>
                    <a:pt x="13555" y="16549"/>
                    <a:pt x="12985" y="16549"/>
                  </a:cubicBezTo>
                  <a:cubicBezTo>
                    <a:pt x="12696" y="16549"/>
                    <a:pt x="12407" y="16587"/>
                    <a:pt x="12147" y="16655"/>
                  </a:cubicBezTo>
                  <a:cubicBezTo>
                    <a:pt x="11364" y="16857"/>
                    <a:pt x="10672" y="17297"/>
                    <a:pt x="9943" y="17645"/>
                  </a:cubicBezTo>
                  <a:cubicBezTo>
                    <a:pt x="8618" y="18276"/>
                    <a:pt x="7152" y="18601"/>
                    <a:pt x="5686" y="18601"/>
                  </a:cubicBezTo>
                  <a:cubicBezTo>
                    <a:pt x="5135" y="18601"/>
                    <a:pt x="4585" y="18555"/>
                    <a:pt x="4041" y="18462"/>
                  </a:cubicBezTo>
                  <a:lnTo>
                    <a:pt x="4041" y="18462"/>
                  </a:lnTo>
                  <a:cubicBezTo>
                    <a:pt x="5326" y="19325"/>
                    <a:pt x="6699" y="20200"/>
                    <a:pt x="8243" y="20309"/>
                  </a:cubicBezTo>
                  <a:cubicBezTo>
                    <a:pt x="8351" y="20317"/>
                    <a:pt x="8460" y="20321"/>
                    <a:pt x="8568" y="20321"/>
                  </a:cubicBezTo>
                  <a:cubicBezTo>
                    <a:pt x="10045" y="20321"/>
                    <a:pt x="11472" y="19615"/>
                    <a:pt x="12616" y="18666"/>
                  </a:cubicBezTo>
                  <a:cubicBezTo>
                    <a:pt x="13000" y="18349"/>
                    <a:pt x="13367" y="17995"/>
                    <a:pt x="13818" y="17781"/>
                  </a:cubicBezTo>
                  <a:cubicBezTo>
                    <a:pt x="14098" y="17647"/>
                    <a:pt x="14470" y="17538"/>
                    <a:pt x="14800" y="17512"/>
                  </a:cubicBezTo>
                  <a:cubicBezTo>
                    <a:pt x="15621" y="18716"/>
                    <a:pt x="16407" y="19942"/>
                    <a:pt x="17161" y="21188"/>
                  </a:cubicBezTo>
                  <a:cubicBezTo>
                    <a:pt x="16493" y="20842"/>
                    <a:pt x="15774" y="20656"/>
                    <a:pt x="15041" y="20656"/>
                  </a:cubicBezTo>
                  <a:cubicBezTo>
                    <a:pt x="14681" y="20656"/>
                    <a:pt x="14317" y="20701"/>
                    <a:pt x="13953" y="20794"/>
                  </a:cubicBezTo>
                  <a:cubicBezTo>
                    <a:pt x="12842" y="21078"/>
                    <a:pt x="11875" y="21750"/>
                    <a:pt x="10820" y="22200"/>
                  </a:cubicBezTo>
                  <a:cubicBezTo>
                    <a:pt x="9205" y="22887"/>
                    <a:pt x="7419" y="23038"/>
                    <a:pt x="5667" y="23178"/>
                  </a:cubicBezTo>
                  <a:cubicBezTo>
                    <a:pt x="6686" y="23684"/>
                    <a:pt x="7739" y="24160"/>
                    <a:pt x="8867" y="24319"/>
                  </a:cubicBezTo>
                  <a:cubicBezTo>
                    <a:pt x="9157" y="24359"/>
                    <a:pt x="9448" y="24377"/>
                    <a:pt x="9738" y="24377"/>
                  </a:cubicBezTo>
                  <a:cubicBezTo>
                    <a:pt x="11188" y="24377"/>
                    <a:pt x="12632" y="23914"/>
                    <a:pt x="14000" y="23393"/>
                  </a:cubicBezTo>
                  <a:cubicBezTo>
                    <a:pt x="15272" y="22908"/>
                    <a:pt x="16187" y="22162"/>
                    <a:pt x="17384" y="21552"/>
                  </a:cubicBezTo>
                  <a:cubicBezTo>
                    <a:pt x="18143" y="22821"/>
                    <a:pt x="18865" y="24112"/>
                    <a:pt x="19552" y="25419"/>
                  </a:cubicBezTo>
                  <a:cubicBezTo>
                    <a:pt x="19062" y="25039"/>
                    <a:pt x="18345" y="24889"/>
                    <a:pt x="17671" y="24889"/>
                  </a:cubicBezTo>
                  <a:cubicBezTo>
                    <a:pt x="17425" y="24889"/>
                    <a:pt x="17184" y="24910"/>
                    <a:pt x="16962" y="24946"/>
                  </a:cubicBezTo>
                  <a:cubicBezTo>
                    <a:pt x="16001" y="25103"/>
                    <a:pt x="15121" y="25556"/>
                    <a:pt x="14208" y="25892"/>
                  </a:cubicBezTo>
                  <a:cubicBezTo>
                    <a:pt x="12892" y="26378"/>
                    <a:pt x="11489" y="26623"/>
                    <a:pt x="10086" y="26623"/>
                  </a:cubicBezTo>
                  <a:cubicBezTo>
                    <a:pt x="9058" y="26623"/>
                    <a:pt x="8029" y="26491"/>
                    <a:pt x="7035" y="26226"/>
                  </a:cubicBezTo>
                  <a:lnTo>
                    <a:pt x="7035" y="26226"/>
                  </a:lnTo>
                  <a:cubicBezTo>
                    <a:pt x="8483" y="27404"/>
                    <a:pt x="10033" y="28604"/>
                    <a:pt x="11875" y="28904"/>
                  </a:cubicBezTo>
                  <a:cubicBezTo>
                    <a:pt x="12179" y="28954"/>
                    <a:pt x="12483" y="28977"/>
                    <a:pt x="12787" y="28977"/>
                  </a:cubicBezTo>
                  <a:cubicBezTo>
                    <a:pt x="14387" y="28977"/>
                    <a:pt x="15973" y="28328"/>
                    <a:pt x="17304" y="27413"/>
                  </a:cubicBezTo>
                  <a:cubicBezTo>
                    <a:pt x="17801" y="27073"/>
                    <a:pt x="18279" y="26691"/>
                    <a:pt x="18845" y="26481"/>
                  </a:cubicBezTo>
                  <a:cubicBezTo>
                    <a:pt x="19190" y="26354"/>
                    <a:pt x="19478" y="26252"/>
                    <a:pt x="19818" y="26252"/>
                  </a:cubicBezTo>
                  <a:cubicBezTo>
                    <a:pt x="19872" y="26252"/>
                    <a:pt x="19928" y="26254"/>
                    <a:pt x="19986" y="26260"/>
                  </a:cubicBezTo>
                  <a:cubicBezTo>
                    <a:pt x="20729" y="27717"/>
                    <a:pt x="21429" y="29194"/>
                    <a:pt x="22083" y="30693"/>
                  </a:cubicBezTo>
                  <a:cubicBezTo>
                    <a:pt x="21236" y="30171"/>
                    <a:pt x="20292" y="29889"/>
                    <a:pt x="19307" y="29889"/>
                  </a:cubicBezTo>
                  <a:cubicBezTo>
                    <a:pt x="19058" y="29889"/>
                    <a:pt x="18807" y="29907"/>
                    <a:pt x="18554" y="29943"/>
                  </a:cubicBezTo>
                  <a:cubicBezTo>
                    <a:pt x="17224" y="30137"/>
                    <a:pt x="16016" y="30802"/>
                    <a:pt x="14732" y="31195"/>
                  </a:cubicBezTo>
                  <a:cubicBezTo>
                    <a:pt x="13297" y="31635"/>
                    <a:pt x="11792" y="31731"/>
                    <a:pt x="10283" y="31731"/>
                  </a:cubicBezTo>
                  <a:cubicBezTo>
                    <a:pt x="9724" y="31731"/>
                    <a:pt x="9164" y="31718"/>
                    <a:pt x="8608" y="31704"/>
                  </a:cubicBezTo>
                  <a:lnTo>
                    <a:pt x="8608" y="31704"/>
                  </a:lnTo>
                  <a:cubicBezTo>
                    <a:pt x="9733" y="32417"/>
                    <a:pt x="10903" y="33103"/>
                    <a:pt x="12194" y="33426"/>
                  </a:cubicBezTo>
                  <a:cubicBezTo>
                    <a:pt x="12823" y="33582"/>
                    <a:pt x="13463" y="33648"/>
                    <a:pt x="14106" y="33648"/>
                  </a:cubicBezTo>
                  <a:cubicBezTo>
                    <a:pt x="15506" y="33648"/>
                    <a:pt x="16923" y="33337"/>
                    <a:pt x="18286" y="32978"/>
                  </a:cubicBezTo>
                  <a:cubicBezTo>
                    <a:pt x="19788" y="32579"/>
                    <a:pt x="20924" y="31851"/>
                    <a:pt x="22339" y="31294"/>
                  </a:cubicBezTo>
                  <a:cubicBezTo>
                    <a:pt x="22957" y="32742"/>
                    <a:pt x="23532" y="34207"/>
                    <a:pt x="24063" y="35690"/>
                  </a:cubicBezTo>
                  <a:cubicBezTo>
                    <a:pt x="23421" y="35306"/>
                    <a:pt x="22569" y="35142"/>
                    <a:pt x="21826" y="35142"/>
                  </a:cubicBezTo>
                  <a:cubicBezTo>
                    <a:pt x="21730" y="35142"/>
                    <a:pt x="21636" y="35145"/>
                    <a:pt x="21544" y="35150"/>
                  </a:cubicBezTo>
                  <a:cubicBezTo>
                    <a:pt x="20408" y="35216"/>
                    <a:pt x="19325" y="35633"/>
                    <a:pt x="18220" y="35914"/>
                  </a:cubicBezTo>
                  <a:cubicBezTo>
                    <a:pt x="17108" y="36197"/>
                    <a:pt x="15959" y="36338"/>
                    <a:pt x="14811" y="36338"/>
                  </a:cubicBezTo>
                  <a:cubicBezTo>
                    <a:pt x="13112" y="36338"/>
                    <a:pt x="11413" y="36030"/>
                    <a:pt x="9826" y="35422"/>
                  </a:cubicBezTo>
                  <a:lnTo>
                    <a:pt x="9826" y="35422"/>
                  </a:lnTo>
                  <a:cubicBezTo>
                    <a:pt x="11369" y="36971"/>
                    <a:pt x="13025" y="38559"/>
                    <a:pt x="15134" y="39135"/>
                  </a:cubicBezTo>
                  <a:cubicBezTo>
                    <a:pt x="15727" y="39297"/>
                    <a:pt x="16334" y="39371"/>
                    <a:pt x="16942" y="39371"/>
                  </a:cubicBezTo>
                  <a:cubicBezTo>
                    <a:pt x="18564" y="39371"/>
                    <a:pt x="20200" y="38846"/>
                    <a:pt x="21639" y="38065"/>
                  </a:cubicBezTo>
                  <a:cubicBezTo>
                    <a:pt x="22259" y="37729"/>
                    <a:pt x="22863" y="37343"/>
                    <a:pt x="23547" y="37170"/>
                  </a:cubicBezTo>
                  <a:cubicBezTo>
                    <a:pt x="23897" y="37082"/>
                    <a:pt x="24196" y="37009"/>
                    <a:pt x="24515" y="37009"/>
                  </a:cubicBezTo>
                  <a:cubicBezTo>
                    <a:pt x="24519" y="37009"/>
                    <a:pt x="24522" y="37009"/>
                    <a:pt x="24525" y="37009"/>
                  </a:cubicBezTo>
                  <a:cubicBezTo>
                    <a:pt x="26085" y="41609"/>
                    <a:pt x="27229" y="46350"/>
                    <a:pt x="27913" y="51160"/>
                  </a:cubicBezTo>
                  <a:cubicBezTo>
                    <a:pt x="27931" y="51293"/>
                    <a:pt x="28047" y="51390"/>
                    <a:pt x="28178" y="51390"/>
                  </a:cubicBezTo>
                  <a:cubicBezTo>
                    <a:pt x="28191" y="51390"/>
                    <a:pt x="28203" y="51389"/>
                    <a:pt x="28215" y="51387"/>
                  </a:cubicBezTo>
                  <a:cubicBezTo>
                    <a:pt x="28361" y="51367"/>
                    <a:pt x="28463" y="51231"/>
                    <a:pt x="28442" y="51086"/>
                  </a:cubicBezTo>
                  <a:lnTo>
                    <a:pt x="28442" y="51083"/>
                  </a:lnTo>
                  <a:cubicBezTo>
                    <a:pt x="27715" y="46244"/>
                    <a:pt x="26523" y="41485"/>
                    <a:pt x="24918" y="36872"/>
                  </a:cubicBezTo>
                  <a:lnTo>
                    <a:pt x="24897" y="36783"/>
                  </a:lnTo>
                  <a:lnTo>
                    <a:pt x="25006" y="36921"/>
                  </a:lnTo>
                  <a:cubicBezTo>
                    <a:pt x="26278" y="35572"/>
                    <a:pt x="27629" y="34715"/>
                    <a:pt x="28776" y="33256"/>
                  </a:cubicBezTo>
                  <a:cubicBezTo>
                    <a:pt x="30193" y="31454"/>
                    <a:pt x="31548" y="29483"/>
                    <a:pt x="31921" y="27220"/>
                  </a:cubicBezTo>
                  <a:cubicBezTo>
                    <a:pt x="32162" y="25756"/>
                    <a:pt x="31976" y="24257"/>
                    <a:pt x="31742" y="22792"/>
                  </a:cubicBezTo>
                  <a:cubicBezTo>
                    <a:pt x="30887" y="24920"/>
                    <a:pt x="30007" y="27088"/>
                    <a:pt x="28522" y="28834"/>
                  </a:cubicBezTo>
                  <a:cubicBezTo>
                    <a:pt x="27553" y="29974"/>
                    <a:pt x="26340" y="30917"/>
                    <a:pt x="25555" y="32192"/>
                  </a:cubicBezTo>
                  <a:cubicBezTo>
                    <a:pt x="24766" y="33477"/>
                    <a:pt x="24535" y="34941"/>
                    <a:pt x="24810" y="36406"/>
                  </a:cubicBezTo>
                  <a:lnTo>
                    <a:pt x="24804" y="36381"/>
                  </a:lnTo>
                  <a:cubicBezTo>
                    <a:pt x="24769" y="36326"/>
                    <a:pt x="24731" y="36275"/>
                    <a:pt x="24694" y="36224"/>
                  </a:cubicBezTo>
                  <a:cubicBezTo>
                    <a:pt x="24100" y="34568"/>
                    <a:pt x="23451" y="32931"/>
                    <a:pt x="22751" y="31316"/>
                  </a:cubicBezTo>
                  <a:cubicBezTo>
                    <a:pt x="22860" y="30876"/>
                    <a:pt x="23125" y="30384"/>
                    <a:pt x="23388" y="30039"/>
                  </a:cubicBezTo>
                  <a:cubicBezTo>
                    <a:pt x="23780" y="29530"/>
                    <a:pt x="24322" y="29163"/>
                    <a:pt x="24827" y="28764"/>
                  </a:cubicBezTo>
                  <a:cubicBezTo>
                    <a:pt x="26441" y="27493"/>
                    <a:pt x="27786" y="25736"/>
                    <a:pt x="28073" y="23701"/>
                  </a:cubicBezTo>
                  <a:cubicBezTo>
                    <a:pt x="28351" y="21728"/>
                    <a:pt x="27620" y="19768"/>
                    <a:pt x="26879" y="17915"/>
                  </a:cubicBezTo>
                  <a:cubicBezTo>
                    <a:pt x="26772" y="20510"/>
                    <a:pt x="25845" y="23066"/>
                    <a:pt x="24260" y="25123"/>
                  </a:cubicBezTo>
                  <a:cubicBezTo>
                    <a:pt x="23627" y="25947"/>
                    <a:pt x="22885" y="26702"/>
                    <a:pt x="22420" y="27631"/>
                  </a:cubicBezTo>
                  <a:cubicBezTo>
                    <a:pt x="22135" y="28201"/>
                    <a:pt x="21947" y="28919"/>
                    <a:pt x="21979" y="29587"/>
                  </a:cubicBezTo>
                  <a:cubicBezTo>
                    <a:pt x="21415" y="28369"/>
                    <a:pt x="20820" y="27164"/>
                    <a:pt x="20198" y="25972"/>
                  </a:cubicBezTo>
                  <a:cubicBezTo>
                    <a:pt x="21122" y="24805"/>
                    <a:pt x="22132" y="23969"/>
                    <a:pt x="22934" y="22693"/>
                  </a:cubicBezTo>
                  <a:cubicBezTo>
                    <a:pt x="23976" y="21034"/>
                    <a:pt x="24950" y="19241"/>
                    <a:pt x="25065" y="17287"/>
                  </a:cubicBezTo>
                  <a:cubicBezTo>
                    <a:pt x="25139" y="16022"/>
                    <a:pt x="24846" y="14765"/>
                    <a:pt x="24516" y="13542"/>
                  </a:cubicBezTo>
                  <a:cubicBezTo>
                    <a:pt x="23980" y="15425"/>
                    <a:pt x="23427" y="17345"/>
                    <a:pt x="22323" y="18960"/>
                  </a:cubicBezTo>
                  <a:cubicBezTo>
                    <a:pt x="21603" y="20015"/>
                    <a:pt x="20657" y="20925"/>
                    <a:pt x="20104" y="22076"/>
                  </a:cubicBezTo>
                  <a:cubicBezTo>
                    <a:pt x="19655" y="23010"/>
                    <a:pt x="19527" y="24014"/>
                    <a:pt x="19684" y="25007"/>
                  </a:cubicBezTo>
                  <a:cubicBezTo>
                    <a:pt x="19040" y="23811"/>
                    <a:pt x="18366" y="22632"/>
                    <a:pt x="17660" y="21472"/>
                  </a:cubicBezTo>
                  <a:cubicBezTo>
                    <a:pt x="17730" y="21124"/>
                    <a:pt x="17887" y="20744"/>
                    <a:pt x="18059" y="20463"/>
                  </a:cubicBezTo>
                  <a:cubicBezTo>
                    <a:pt x="18341" y="20004"/>
                    <a:pt x="18760" y="19648"/>
                    <a:pt x="19149" y="19273"/>
                  </a:cubicBezTo>
                  <a:cubicBezTo>
                    <a:pt x="20386" y="18068"/>
                    <a:pt x="21354" y="16482"/>
                    <a:pt x="21413" y="14756"/>
                  </a:cubicBezTo>
                  <a:cubicBezTo>
                    <a:pt x="21472" y="13082"/>
                    <a:pt x="20687" y="11506"/>
                    <a:pt x="19907" y="10026"/>
                  </a:cubicBezTo>
                  <a:lnTo>
                    <a:pt x="19907" y="10026"/>
                  </a:lnTo>
                  <a:cubicBezTo>
                    <a:pt x="20045" y="12203"/>
                    <a:pt x="19495" y="14421"/>
                    <a:pt x="18353" y="16279"/>
                  </a:cubicBezTo>
                  <a:cubicBezTo>
                    <a:pt x="17897" y="17025"/>
                    <a:pt x="17344" y="17720"/>
                    <a:pt x="17036" y="18538"/>
                  </a:cubicBezTo>
                  <a:cubicBezTo>
                    <a:pt x="16857" y="19018"/>
                    <a:pt x="16765" y="19603"/>
                    <a:pt x="16835" y="20140"/>
                  </a:cubicBezTo>
                  <a:cubicBezTo>
                    <a:pt x="16214" y="19161"/>
                    <a:pt x="15570" y="18198"/>
                    <a:pt x="14908" y="17246"/>
                  </a:cubicBezTo>
                  <a:cubicBezTo>
                    <a:pt x="15580" y="16218"/>
                    <a:pt x="16349" y="15453"/>
                    <a:pt x="16912" y="14341"/>
                  </a:cubicBezTo>
                  <a:cubicBezTo>
                    <a:pt x="17647" y="12892"/>
                    <a:pt x="18316" y="11336"/>
                    <a:pt x="18264" y="9713"/>
                  </a:cubicBezTo>
                  <a:cubicBezTo>
                    <a:pt x="18229" y="8661"/>
                    <a:pt x="17893" y="7647"/>
                    <a:pt x="17528" y="6660"/>
                  </a:cubicBezTo>
                  <a:cubicBezTo>
                    <a:pt x="17228" y="8256"/>
                    <a:pt x="16915" y="9883"/>
                    <a:pt x="16125" y="11302"/>
                  </a:cubicBezTo>
                  <a:cubicBezTo>
                    <a:pt x="15608" y="12229"/>
                    <a:pt x="14896" y="13053"/>
                    <a:pt x="14528" y="14046"/>
                  </a:cubicBezTo>
                  <a:cubicBezTo>
                    <a:pt x="14223" y="14868"/>
                    <a:pt x="14196" y="15724"/>
                    <a:pt x="14415" y="16546"/>
                  </a:cubicBezTo>
                  <a:cubicBezTo>
                    <a:pt x="13662" y="15486"/>
                    <a:pt x="12881" y="14449"/>
                    <a:pt x="12078" y="13427"/>
                  </a:cubicBezTo>
                  <a:cubicBezTo>
                    <a:pt x="12112" y="13084"/>
                    <a:pt x="12245" y="12692"/>
                    <a:pt x="12399" y="12405"/>
                  </a:cubicBezTo>
                  <a:cubicBezTo>
                    <a:pt x="12636" y="11965"/>
                    <a:pt x="13005" y="11615"/>
                    <a:pt x="13342" y="11247"/>
                  </a:cubicBezTo>
                  <a:cubicBezTo>
                    <a:pt x="14419" y="10070"/>
                    <a:pt x="15230" y="8555"/>
                    <a:pt x="15193" y="6958"/>
                  </a:cubicBezTo>
                  <a:cubicBezTo>
                    <a:pt x="15158" y="5411"/>
                    <a:pt x="14351" y="4000"/>
                    <a:pt x="13553" y="2672"/>
                  </a:cubicBezTo>
                  <a:lnTo>
                    <a:pt x="13553" y="2672"/>
                  </a:lnTo>
                  <a:cubicBezTo>
                    <a:pt x="13796" y="4676"/>
                    <a:pt x="13405" y="6752"/>
                    <a:pt x="12449" y="8527"/>
                  </a:cubicBezTo>
                  <a:cubicBezTo>
                    <a:pt x="12066" y="9239"/>
                    <a:pt x="11593" y="9910"/>
                    <a:pt x="11353" y="10681"/>
                  </a:cubicBezTo>
                  <a:cubicBezTo>
                    <a:pt x="11178" y="11241"/>
                    <a:pt x="11137" y="11941"/>
                    <a:pt x="11338" y="12506"/>
                  </a:cubicBezTo>
                  <a:cubicBezTo>
                    <a:pt x="10142" y="11032"/>
                    <a:pt x="8896" y="9598"/>
                    <a:pt x="7597" y="8216"/>
                  </a:cubicBezTo>
                  <a:cubicBezTo>
                    <a:pt x="7584" y="8201"/>
                    <a:pt x="7566" y="8195"/>
                    <a:pt x="7548" y="8195"/>
                  </a:cubicBezTo>
                  <a:cubicBezTo>
                    <a:pt x="7547" y="8195"/>
                    <a:pt x="7545" y="8195"/>
                    <a:pt x="7543" y="8195"/>
                  </a:cubicBezTo>
                  <a:cubicBezTo>
                    <a:pt x="7234" y="7759"/>
                    <a:pt x="6968" y="7296"/>
                    <a:pt x="6745" y="6810"/>
                  </a:cubicBezTo>
                  <a:cubicBezTo>
                    <a:pt x="6492" y="6251"/>
                    <a:pt x="6300" y="5667"/>
                    <a:pt x="6061" y="5103"/>
                  </a:cubicBezTo>
                  <a:cubicBezTo>
                    <a:pt x="5670" y="4176"/>
                    <a:pt x="5158" y="3301"/>
                    <a:pt x="4541" y="2505"/>
                  </a:cubicBezTo>
                  <a:cubicBezTo>
                    <a:pt x="4155" y="2009"/>
                    <a:pt x="3724" y="1542"/>
                    <a:pt x="3206" y="1187"/>
                  </a:cubicBezTo>
                  <a:cubicBezTo>
                    <a:pt x="2519" y="719"/>
                    <a:pt x="1719" y="510"/>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1"/>
            <p:cNvSpPr/>
            <p:nvPr/>
          </p:nvSpPr>
          <p:spPr>
            <a:xfrm>
              <a:off x="2616975" y="3389575"/>
              <a:ext cx="100025" cy="297450"/>
            </a:xfrm>
            <a:custGeom>
              <a:rect b="b" l="l" r="r" t="t"/>
              <a:pathLst>
                <a:path extrusionOk="0" h="11898" w="4001">
                  <a:moveTo>
                    <a:pt x="1" y="1"/>
                  </a:moveTo>
                  <a:lnTo>
                    <a:pt x="1" y="1"/>
                  </a:lnTo>
                  <a:cubicBezTo>
                    <a:pt x="828" y="1785"/>
                    <a:pt x="1669" y="3661"/>
                    <a:pt x="1562" y="5623"/>
                  </a:cubicBezTo>
                  <a:cubicBezTo>
                    <a:pt x="1501" y="6705"/>
                    <a:pt x="1155" y="7755"/>
                    <a:pt x="1098" y="8836"/>
                  </a:cubicBezTo>
                  <a:cubicBezTo>
                    <a:pt x="1041" y="9916"/>
                    <a:pt x="1367" y="11128"/>
                    <a:pt x="2299" y="11681"/>
                  </a:cubicBezTo>
                  <a:lnTo>
                    <a:pt x="2379" y="11898"/>
                  </a:lnTo>
                  <a:cubicBezTo>
                    <a:pt x="2473" y="9843"/>
                    <a:pt x="4000" y="7976"/>
                    <a:pt x="3753" y="5931"/>
                  </a:cubicBezTo>
                  <a:cubicBezTo>
                    <a:pt x="3692" y="5445"/>
                    <a:pt x="3531" y="4975"/>
                    <a:pt x="3363" y="4515"/>
                  </a:cubicBezTo>
                  <a:cubicBezTo>
                    <a:pt x="3003" y="3540"/>
                    <a:pt x="2586" y="2566"/>
                    <a:pt x="1931" y="1759"/>
                  </a:cubicBezTo>
                  <a:cubicBezTo>
                    <a:pt x="1370" y="1070"/>
                    <a:pt x="707" y="5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41"/>
            <p:cNvSpPr/>
            <p:nvPr/>
          </p:nvSpPr>
          <p:spPr>
            <a:xfrm>
              <a:off x="4281900" y="3613775"/>
              <a:ext cx="787850" cy="966725"/>
            </a:xfrm>
            <a:custGeom>
              <a:rect b="b" l="l" r="r" t="t"/>
              <a:pathLst>
                <a:path extrusionOk="0" h="38669" w="31514">
                  <a:moveTo>
                    <a:pt x="10050" y="0"/>
                  </a:moveTo>
                  <a:cubicBezTo>
                    <a:pt x="6981" y="0"/>
                    <a:pt x="4020" y="1140"/>
                    <a:pt x="1758" y="3208"/>
                  </a:cubicBezTo>
                  <a:cubicBezTo>
                    <a:pt x="851" y="4036"/>
                    <a:pt x="0" y="5203"/>
                    <a:pt x="224" y="6571"/>
                  </a:cubicBezTo>
                  <a:cubicBezTo>
                    <a:pt x="467" y="8070"/>
                    <a:pt x="1854" y="9059"/>
                    <a:pt x="3094" y="9800"/>
                  </a:cubicBezTo>
                  <a:cubicBezTo>
                    <a:pt x="4335" y="10541"/>
                    <a:pt x="5735" y="11453"/>
                    <a:pt x="6077" y="12939"/>
                  </a:cubicBezTo>
                  <a:cubicBezTo>
                    <a:pt x="6313" y="13962"/>
                    <a:pt x="5958" y="14975"/>
                    <a:pt x="5478" y="15805"/>
                  </a:cubicBezTo>
                  <a:cubicBezTo>
                    <a:pt x="4855" y="16876"/>
                    <a:pt x="4196" y="17848"/>
                    <a:pt x="3702" y="19011"/>
                  </a:cubicBezTo>
                  <a:cubicBezTo>
                    <a:pt x="3178" y="20242"/>
                    <a:pt x="3186" y="22230"/>
                    <a:pt x="4378" y="23188"/>
                  </a:cubicBezTo>
                  <a:cubicBezTo>
                    <a:pt x="5527" y="24109"/>
                    <a:pt x="7137" y="23733"/>
                    <a:pt x="8337" y="24631"/>
                  </a:cubicBezTo>
                  <a:cubicBezTo>
                    <a:pt x="10970" y="26603"/>
                    <a:pt x="8723" y="29637"/>
                    <a:pt x="7559" y="31574"/>
                  </a:cubicBezTo>
                  <a:cubicBezTo>
                    <a:pt x="7464" y="31732"/>
                    <a:pt x="7378" y="31880"/>
                    <a:pt x="7301" y="32021"/>
                  </a:cubicBezTo>
                  <a:cubicBezTo>
                    <a:pt x="6627" y="33254"/>
                    <a:pt x="6176" y="34856"/>
                    <a:pt x="6824" y="36252"/>
                  </a:cubicBezTo>
                  <a:cubicBezTo>
                    <a:pt x="7319" y="37318"/>
                    <a:pt x="8348" y="37995"/>
                    <a:pt x="9369" y="38331"/>
                  </a:cubicBezTo>
                  <a:cubicBezTo>
                    <a:pt x="10088" y="38569"/>
                    <a:pt x="10816" y="38669"/>
                    <a:pt x="11540" y="38669"/>
                  </a:cubicBezTo>
                  <a:cubicBezTo>
                    <a:pt x="12907" y="38669"/>
                    <a:pt x="14264" y="38311"/>
                    <a:pt x="15535" y="37844"/>
                  </a:cubicBezTo>
                  <a:cubicBezTo>
                    <a:pt x="20591" y="35981"/>
                    <a:pt x="25603" y="33129"/>
                    <a:pt x="29457" y="29178"/>
                  </a:cubicBezTo>
                  <a:cubicBezTo>
                    <a:pt x="30486" y="28124"/>
                    <a:pt x="31513" y="26733"/>
                    <a:pt x="31199" y="25109"/>
                  </a:cubicBezTo>
                  <a:cubicBezTo>
                    <a:pt x="30835" y="23227"/>
                    <a:pt x="28915" y="22173"/>
                    <a:pt x="27246" y="21601"/>
                  </a:cubicBezTo>
                  <a:cubicBezTo>
                    <a:pt x="26193" y="21240"/>
                    <a:pt x="24451" y="20881"/>
                    <a:pt x="23663" y="19874"/>
                  </a:cubicBezTo>
                  <a:cubicBezTo>
                    <a:pt x="22780" y="18746"/>
                    <a:pt x="23307" y="16905"/>
                    <a:pt x="23487" y="15661"/>
                  </a:cubicBezTo>
                  <a:cubicBezTo>
                    <a:pt x="23686" y="14281"/>
                    <a:pt x="23583" y="12558"/>
                    <a:pt x="22484" y="11698"/>
                  </a:cubicBezTo>
                  <a:cubicBezTo>
                    <a:pt x="21883" y="11226"/>
                    <a:pt x="21146" y="11157"/>
                    <a:pt x="20434" y="11157"/>
                  </a:cubicBezTo>
                  <a:cubicBezTo>
                    <a:pt x="20318" y="11157"/>
                    <a:pt x="20203" y="11159"/>
                    <a:pt x="20089" y="11161"/>
                  </a:cubicBezTo>
                  <a:cubicBezTo>
                    <a:pt x="18474" y="11193"/>
                    <a:pt x="16858" y="11228"/>
                    <a:pt x="15243" y="11261"/>
                  </a:cubicBezTo>
                  <a:cubicBezTo>
                    <a:pt x="15167" y="11263"/>
                    <a:pt x="15090" y="11264"/>
                    <a:pt x="15012" y="11264"/>
                  </a:cubicBezTo>
                  <a:cubicBezTo>
                    <a:pt x="14636" y="11264"/>
                    <a:pt x="14253" y="11233"/>
                    <a:pt x="13907" y="11037"/>
                  </a:cubicBezTo>
                  <a:cubicBezTo>
                    <a:pt x="13301" y="10695"/>
                    <a:pt x="12959" y="9912"/>
                    <a:pt x="12914" y="9188"/>
                  </a:cubicBezTo>
                  <a:cubicBezTo>
                    <a:pt x="12869" y="8461"/>
                    <a:pt x="13067" y="7773"/>
                    <a:pt x="13265" y="7108"/>
                  </a:cubicBezTo>
                  <a:cubicBezTo>
                    <a:pt x="13611" y="5952"/>
                    <a:pt x="13969" y="4766"/>
                    <a:pt x="13897" y="3508"/>
                  </a:cubicBezTo>
                  <a:cubicBezTo>
                    <a:pt x="13822" y="2249"/>
                    <a:pt x="13207" y="881"/>
                    <a:pt x="12137" y="339"/>
                  </a:cubicBezTo>
                  <a:cubicBezTo>
                    <a:pt x="11656" y="95"/>
                    <a:pt x="11130" y="37"/>
                    <a:pt x="10618" y="13"/>
                  </a:cubicBezTo>
                  <a:cubicBezTo>
                    <a:pt x="10428" y="5"/>
                    <a:pt x="10239" y="0"/>
                    <a:pt x="100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41"/>
            <p:cNvSpPr/>
            <p:nvPr/>
          </p:nvSpPr>
          <p:spPr>
            <a:xfrm>
              <a:off x="4281825" y="3642325"/>
              <a:ext cx="505475" cy="938325"/>
            </a:xfrm>
            <a:custGeom>
              <a:rect b="b" l="l" r="r" t="t"/>
              <a:pathLst>
                <a:path extrusionOk="0" h="37533" w="20219">
                  <a:moveTo>
                    <a:pt x="4880" y="1"/>
                  </a:moveTo>
                  <a:cubicBezTo>
                    <a:pt x="3749" y="523"/>
                    <a:pt x="2692" y="1216"/>
                    <a:pt x="1757" y="2072"/>
                  </a:cubicBezTo>
                  <a:cubicBezTo>
                    <a:pt x="851" y="2898"/>
                    <a:pt x="0" y="4067"/>
                    <a:pt x="223" y="5435"/>
                  </a:cubicBezTo>
                  <a:cubicBezTo>
                    <a:pt x="467" y="6934"/>
                    <a:pt x="1854" y="7923"/>
                    <a:pt x="3094" y="8664"/>
                  </a:cubicBezTo>
                  <a:cubicBezTo>
                    <a:pt x="4334" y="9403"/>
                    <a:pt x="5735" y="10317"/>
                    <a:pt x="6077" y="11803"/>
                  </a:cubicBezTo>
                  <a:cubicBezTo>
                    <a:pt x="6312" y="12826"/>
                    <a:pt x="5957" y="13839"/>
                    <a:pt x="5476" y="14669"/>
                  </a:cubicBezTo>
                  <a:cubicBezTo>
                    <a:pt x="4855" y="15740"/>
                    <a:pt x="4194" y="16712"/>
                    <a:pt x="3701" y="17873"/>
                  </a:cubicBezTo>
                  <a:cubicBezTo>
                    <a:pt x="3177" y="19106"/>
                    <a:pt x="3184" y="21094"/>
                    <a:pt x="4376" y="22050"/>
                  </a:cubicBezTo>
                  <a:cubicBezTo>
                    <a:pt x="5526" y="22973"/>
                    <a:pt x="7135" y="22596"/>
                    <a:pt x="8336" y="23495"/>
                  </a:cubicBezTo>
                  <a:cubicBezTo>
                    <a:pt x="10970" y="25467"/>
                    <a:pt x="8726" y="28501"/>
                    <a:pt x="7560" y="30438"/>
                  </a:cubicBezTo>
                  <a:cubicBezTo>
                    <a:pt x="7466" y="30595"/>
                    <a:pt x="7380" y="30744"/>
                    <a:pt x="7301" y="30884"/>
                  </a:cubicBezTo>
                  <a:cubicBezTo>
                    <a:pt x="6629" y="32118"/>
                    <a:pt x="6178" y="33720"/>
                    <a:pt x="6825" y="35116"/>
                  </a:cubicBezTo>
                  <a:cubicBezTo>
                    <a:pt x="7320" y="36181"/>
                    <a:pt x="8349" y="36858"/>
                    <a:pt x="9369" y="37195"/>
                  </a:cubicBezTo>
                  <a:cubicBezTo>
                    <a:pt x="10089" y="37432"/>
                    <a:pt x="10817" y="37533"/>
                    <a:pt x="11541" y="37533"/>
                  </a:cubicBezTo>
                  <a:cubicBezTo>
                    <a:pt x="12909" y="37533"/>
                    <a:pt x="14266" y="37175"/>
                    <a:pt x="15537" y="36708"/>
                  </a:cubicBezTo>
                  <a:cubicBezTo>
                    <a:pt x="17114" y="36127"/>
                    <a:pt x="18686" y="35449"/>
                    <a:pt x="20219" y="34672"/>
                  </a:cubicBezTo>
                  <a:cubicBezTo>
                    <a:pt x="19322" y="32909"/>
                    <a:pt x="18402" y="31160"/>
                    <a:pt x="17566" y="29374"/>
                  </a:cubicBezTo>
                  <a:cubicBezTo>
                    <a:pt x="15921" y="25861"/>
                    <a:pt x="14151" y="22409"/>
                    <a:pt x="12452" y="18921"/>
                  </a:cubicBezTo>
                  <a:cubicBezTo>
                    <a:pt x="11571" y="17114"/>
                    <a:pt x="10682" y="15300"/>
                    <a:pt x="9895" y="13449"/>
                  </a:cubicBezTo>
                  <a:cubicBezTo>
                    <a:pt x="9180" y="11774"/>
                    <a:pt x="8668" y="10020"/>
                    <a:pt x="7993" y="8331"/>
                  </a:cubicBezTo>
                  <a:cubicBezTo>
                    <a:pt x="7338" y="6688"/>
                    <a:pt x="6530" y="5136"/>
                    <a:pt x="5978" y="3450"/>
                  </a:cubicBezTo>
                  <a:cubicBezTo>
                    <a:pt x="5604" y="2301"/>
                    <a:pt x="5268" y="1143"/>
                    <a:pt x="48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1"/>
            <p:cNvSpPr/>
            <p:nvPr/>
          </p:nvSpPr>
          <p:spPr>
            <a:xfrm>
              <a:off x="4291275" y="3626325"/>
              <a:ext cx="689375" cy="883325"/>
            </a:xfrm>
            <a:custGeom>
              <a:rect b="b" l="l" r="r" t="t"/>
              <a:pathLst>
                <a:path extrusionOk="0" h="35333" w="27575">
                  <a:moveTo>
                    <a:pt x="11556" y="0"/>
                  </a:moveTo>
                  <a:cubicBezTo>
                    <a:pt x="11516" y="0"/>
                    <a:pt x="11477" y="18"/>
                    <a:pt x="11451" y="53"/>
                  </a:cubicBezTo>
                  <a:cubicBezTo>
                    <a:pt x="10383" y="1489"/>
                    <a:pt x="9613" y="3121"/>
                    <a:pt x="8971" y="4774"/>
                  </a:cubicBezTo>
                  <a:cubicBezTo>
                    <a:pt x="8649" y="5603"/>
                    <a:pt x="8341" y="6433"/>
                    <a:pt x="8086" y="7297"/>
                  </a:cubicBezTo>
                  <a:cubicBezTo>
                    <a:pt x="7964" y="7718"/>
                    <a:pt x="7859" y="8149"/>
                    <a:pt x="7781" y="8587"/>
                  </a:cubicBezTo>
                  <a:cubicBezTo>
                    <a:pt x="6788" y="6132"/>
                    <a:pt x="5842" y="3653"/>
                    <a:pt x="4956" y="1156"/>
                  </a:cubicBezTo>
                  <a:cubicBezTo>
                    <a:pt x="4917" y="1050"/>
                    <a:pt x="4816" y="982"/>
                    <a:pt x="4707" y="982"/>
                  </a:cubicBezTo>
                  <a:cubicBezTo>
                    <a:pt x="4681" y="982"/>
                    <a:pt x="4654" y="986"/>
                    <a:pt x="4627" y="994"/>
                  </a:cubicBezTo>
                  <a:cubicBezTo>
                    <a:pt x="4489" y="1038"/>
                    <a:pt x="4411" y="1186"/>
                    <a:pt x="4455" y="1325"/>
                  </a:cubicBezTo>
                  <a:cubicBezTo>
                    <a:pt x="5235" y="3761"/>
                    <a:pt x="6072" y="6180"/>
                    <a:pt x="6955" y="8584"/>
                  </a:cubicBezTo>
                  <a:cubicBezTo>
                    <a:pt x="4854" y="7211"/>
                    <a:pt x="2571" y="6133"/>
                    <a:pt x="190" y="5385"/>
                  </a:cubicBezTo>
                  <a:cubicBezTo>
                    <a:pt x="177" y="5381"/>
                    <a:pt x="164" y="5379"/>
                    <a:pt x="151" y="5379"/>
                  </a:cubicBezTo>
                  <a:cubicBezTo>
                    <a:pt x="97" y="5379"/>
                    <a:pt x="46" y="5412"/>
                    <a:pt x="25" y="5465"/>
                  </a:cubicBezTo>
                  <a:cubicBezTo>
                    <a:pt x="0" y="5535"/>
                    <a:pt x="37" y="5609"/>
                    <a:pt x="104" y="5634"/>
                  </a:cubicBezTo>
                  <a:cubicBezTo>
                    <a:pt x="2703" y="6575"/>
                    <a:pt x="5146" y="7917"/>
                    <a:pt x="7324" y="9588"/>
                  </a:cubicBezTo>
                  <a:cubicBezTo>
                    <a:pt x="8435" y="12561"/>
                    <a:pt x="9619" y="15508"/>
                    <a:pt x="10872" y="18429"/>
                  </a:cubicBezTo>
                  <a:cubicBezTo>
                    <a:pt x="11467" y="19811"/>
                    <a:pt x="12075" y="21188"/>
                    <a:pt x="12699" y="22557"/>
                  </a:cubicBezTo>
                  <a:cubicBezTo>
                    <a:pt x="12550" y="22474"/>
                    <a:pt x="12403" y="22390"/>
                    <a:pt x="12254" y="22312"/>
                  </a:cubicBezTo>
                  <a:cubicBezTo>
                    <a:pt x="11385" y="21846"/>
                    <a:pt x="10452" y="21467"/>
                    <a:pt x="9509" y="21191"/>
                  </a:cubicBezTo>
                  <a:cubicBezTo>
                    <a:pt x="7674" y="20655"/>
                    <a:pt x="5777" y="20396"/>
                    <a:pt x="3881" y="20396"/>
                  </a:cubicBezTo>
                  <a:cubicBezTo>
                    <a:pt x="3819" y="20396"/>
                    <a:pt x="3757" y="20396"/>
                    <a:pt x="3695" y="20396"/>
                  </a:cubicBezTo>
                  <a:cubicBezTo>
                    <a:pt x="3624" y="20396"/>
                    <a:pt x="3566" y="20453"/>
                    <a:pt x="3563" y="20524"/>
                  </a:cubicBezTo>
                  <a:cubicBezTo>
                    <a:pt x="3562" y="20597"/>
                    <a:pt x="3618" y="20657"/>
                    <a:pt x="3691" y="20658"/>
                  </a:cubicBezTo>
                  <a:cubicBezTo>
                    <a:pt x="5621" y="20716"/>
                    <a:pt x="7542" y="21051"/>
                    <a:pt x="9358" y="21661"/>
                  </a:cubicBezTo>
                  <a:cubicBezTo>
                    <a:pt x="10268" y="21968"/>
                    <a:pt x="11131" y="22360"/>
                    <a:pt x="11959" y="22846"/>
                  </a:cubicBezTo>
                  <a:cubicBezTo>
                    <a:pt x="12373" y="23083"/>
                    <a:pt x="12775" y="23336"/>
                    <a:pt x="13149" y="23614"/>
                  </a:cubicBezTo>
                  <a:cubicBezTo>
                    <a:pt x="13168" y="23629"/>
                    <a:pt x="13187" y="23646"/>
                    <a:pt x="13204" y="23661"/>
                  </a:cubicBezTo>
                  <a:cubicBezTo>
                    <a:pt x="14760" y="27019"/>
                    <a:pt x="16405" y="30337"/>
                    <a:pt x="18142" y="33610"/>
                  </a:cubicBezTo>
                  <a:cubicBezTo>
                    <a:pt x="16576" y="33180"/>
                    <a:pt x="14965" y="32940"/>
                    <a:pt x="13362" y="32832"/>
                  </a:cubicBezTo>
                  <a:cubicBezTo>
                    <a:pt x="12675" y="32787"/>
                    <a:pt x="11989" y="32766"/>
                    <a:pt x="11303" y="32766"/>
                  </a:cubicBezTo>
                  <a:cubicBezTo>
                    <a:pt x="9789" y="32766"/>
                    <a:pt x="8279" y="32869"/>
                    <a:pt x="6781" y="33047"/>
                  </a:cubicBezTo>
                  <a:cubicBezTo>
                    <a:pt x="6711" y="33056"/>
                    <a:pt x="6658" y="33117"/>
                    <a:pt x="6664" y="33188"/>
                  </a:cubicBezTo>
                  <a:cubicBezTo>
                    <a:pt x="6668" y="33258"/>
                    <a:pt x="6728" y="33309"/>
                    <a:pt x="6797" y="33309"/>
                  </a:cubicBezTo>
                  <a:cubicBezTo>
                    <a:pt x="6800" y="33309"/>
                    <a:pt x="6803" y="33309"/>
                    <a:pt x="6805" y="33309"/>
                  </a:cubicBezTo>
                  <a:cubicBezTo>
                    <a:pt x="7889" y="33220"/>
                    <a:pt x="8976" y="33170"/>
                    <a:pt x="10062" y="33170"/>
                  </a:cubicBezTo>
                  <a:cubicBezTo>
                    <a:pt x="11151" y="33170"/>
                    <a:pt x="12238" y="33220"/>
                    <a:pt x="13318" y="33331"/>
                  </a:cubicBezTo>
                  <a:cubicBezTo>
                    <a:pt x="15121" y="33516"/>
                    <a:pt x="16908" y="33872"/>
                    <a:pt x="18601" y="34475"/>
                  </a:cubicBezTo>
                  <a:cubicBezTo>
                    <a:pt x="18678" y="34616"/>
                    <a:pt x="18752" y="34759"/>
                    <a:pt x="18828" y="34900"/>
                  </a:cubicBezTo>
                  <a:cubicBezTo>
                    <a:pt x="18832" y="34906"/>
                    <a:pt x="18836" y="34917"/>
                    <a:pt x="18841" y="34922"/>
                  </a:cubicBezTo>
                  <a:cubicBezTo>
                    <a:pt x="18995" y="35185"/>
                    <a:pt x="19271" y="35332"/>
                    <a:pt x="19555" y="35332"/>
                  </a:cubicBezTo>
                  <a:cubicBezTo>
                    <a:pt x="19695" y="35332"/>
                    <a:pt x="19837" y="35296"/>
                    <a:pt x="19967" y="35220"/>
                  </a:cubicBezTo>
                  <a:cubicBezTo>
                    <a:pt x="20360" y="34992"/>
                    <a:pt x="20494" y="34487"/>
                    <a:pt x="20266" y="34095"/>
                  </a:cubicBezTo>
                  <a:cubicBezTo>
                    <a:pt x="20190" y="33967"/>
                    <a:pt x="20117" y="33837"/>
                    <a:pt x="20044" y="33709"/>
                  </a:cubicBezTo>
                  <a:cubicBezTo>
                    <a:pt x="20059" y="33645"/>
                    <a:pt x="20071" y="33583"/>
                    <a:pt x="20087" y="33520"/>
                  </a:cubicBezTo>
                  <a:cubicBezTo>
                    <a:pt x="20159" y="33247"/>
                    <a:pt x="20254" y="32976"/>
                    <a:pt x="20363" y="32707"/>
                  </a:cubicBezTo>
                  <a:cubicBezTo>
                    <a:pt x="20583" y="32170"/>
                    <a:pt x="20858" y="31644"/>
                    <a:pt x="21153" y="31120"/>
                  </a:cubicBezTo>
                  <a:cubicBezTo>
                    <a:pt x="21722" y="30065"/>
                    <a:pt x="22366" y="29052"/>
                    <a:pt x="23041" y="28057"/>
                  </a:cubicBezTo>
                  <a:cubicBezTo>
                    <a:pt x="23718" y="27063"/>
                    <a:pt x="24444" y="26100"/>
                    <a:pt x="25195" y="25155"/>
                  </a:cubicBezTo>
                  <a:cubicBezTo>
                    <a:pt x="25938" y="24202"/>
                    <a:pt x="26734" y="23292"/>
                    <a:pt x="27528" y="22374"/>
                  </a:cubicBezTo>
                  <a:cubicBezTo>
                    <a:pt x="27574" y="22326"/>
                    <a:pt x="27574" y="22250"/>
                    <a:pt x="27528" y="22199"/>
                  </a:cubicBezTo>
                  <a:cubicBezTo>
                    <a:pt x="27502" y="22172"/>
                    <a:pt x="27466" y="22158"/>
                    <a:pt x="27431" y="22158"/>
                  </a:cubicBezTo>
                  <a:cubicBezTo>
                    <a:pt x="27399" y="22158"/>
                    <a:pt x="27367" y="22169"/>
                    <a:pt x="27341" y="22194"/>
                  </a:cubicBezTo>
                  <a:cubicBezTo>
                    <a:pt x="26452" y="23025"/>
                    <a:pt x="25609" y="23905"/>
                    <a:pt x="24786" y="24807"/>
                  </a:cubicBezTo>
                  <a:cubicBezTo>
                    <a:pt x="23974" y="25720"/>
                    <a:pt x="23192" y="26661"/>
                    <a:pt x="22470" y="27651"/>
                  </a:cubicBezTo>
                  <a:cubicBezTo>
                    <a:pt x="21741" y="28635"/>
                    <a:pt x="21073" y="29667"/>
                    <a:pt x="20462" y="30733"/>
                  </a:cubicBezTo>
                  <a:cubicBezTo>
                    <a:pt x="20158" y="31266"/>
                    <a:pt x="19865" y="31813"/>
                    <a:pt x="19619" y="32400"/>
                  </a:cubicBezTo>
                  <a:cubicBezTo>
                    <a:pt x="19574" y="32509"/>
                    <a:pt x="19532" y="32621"/>
                    <a:pt x="19490" y="32734"/>
                  </a:cubicBezTo>
                  <a:cubicBezTo>
                    <a:pt x="17885" y="29915"/>
                    <a:pt x="16345" y="27060"/>
                    <a:pt x="14875" y="24166"/>
                  </a:cubicBezTo>
                  <a:cubicBezTo>
                    <a:pt x="14996" y="23124"/>
                    <a:pt x="15326" y="22093"/>
                    <a:pt x="15741" y="21095"/>
                  </a:cubicBezTo>
                  <a:cubicBezTo>
                    <a:pt x="16226" y="19942"/>
                    <a:pt x="16780" y="18810"/>
                    <a:pt x="17400" y="17717"/>
                  </a:cubicBezTo>
                  <a:cubicBezTo>
                    <a:pt x="18023" y="16623"/>
                    <a:pt x="18707" y="15566"/>
                    <a:pt x="19456" y="14553"/>
                  </a:cubicBezTo>
                  <a:cubicBezTo>
                    <a:pt x="20202" y="13539"/>
                    <a:pt x="21014" y="12573"/>
                    <a:pt x="21875" y="11650"/>
                  </a:cubicBezTo>
                  <a:cubicBezTo>
                    <a:pt x="21925" y="11599"/>
                    <a:pt x="21923" y="11518"/>
                    <a:pt x="21874" y="11467"/>
                  </a:cubicBezTo>
                  <a:cubicBezTo>
                    <a:pt x="21848" y="11441"/>
                    <a:pt x="21814" y="11428"/>
                    <a:pt x="21781" y="11428"/>
                  </a:cubicBezTo>
                  <a:cubicBezTo>
                    <a:pt x="21747" y="11428"/>
                    <a:pt x="21713" y="11441"/>
                    <a:pt x="21687" y="11467"/>
                  </a:cubicBezTo>
                  <a:cubicBezTo>
                    <a:pt x="20789" y="12366"/>
                    <a:pt x="19940" y="13318"/>
                    <a:pt x="19152" y="14320"/>
                  </a:cubicBezTo>
                  <a:cubicBezTo>
                    <a:pt x="18362" y="15320"/>
                    <a:pt x="17633" y="16371"/>
                    <a:pt x="16968" y="17460"/>
                  </a:cubicBezTo>
                  <a:cubicBezTo>
                    <a:pt x="16301" y="18550"/>
                    <a:pt x="15702" y="19679"/>
                    <a:pt x="15168" y="20846"/>
                  </a:cubicBezTo>
                  <a:cubicBezTo>
                    <a:pt x="14843" y="21569"/>
                    <a:pt x="14549" y="22325"/>
                    <a:pt x="14348" y="23110"/>
                  </a:cubicBezTo>
                  <a:cubicBezTo>
                    <a:pt x="13498" y="21414"/>
                    <a:pt x="12669" y="19705"/>
                    <a:pt x="11864" y="17983"/>
                  </a:cubicBezTo>
                  <a:cubicBezTo>
                    <a:pt x="10620" y="15313"/>
                    <a:pt x="9432" y="12615"/>
                    <a:pt x="8309" y="9889"/>
                  </a:cubicBezTo>
                  <a:cubicBezTo>
                    <a:pt x="8291" y="9076"/>
                    <a:pt x="8422" y="8255"/>
                    <a:pt x="8626" y="7444"/>
                  </a:cubicBezTo>
                  <a:cubicBezTo>
                    <a:pt x="8840" y="6604"/>
                    <a:pt x="9118" y="5765"/>
                    <a:pt x="9403" y="4934"/>
                  </a:cubicBezTo>
                  <a:cubicBezTo>
                    <a:pt x="9977" y="3276"/>
                    <a:pt x="10671" y="1652"/>
                    <a:pt x="11665" y="206"/>
                  </a:cubicBezTo>
                  <a:cubicBezTo>
                    <a:pt x="11704" y="147"/>
                    <a:pt x="11692" y="67"/>
                    <a:pt x="11636" y="27"/>
                  </a:cubicBezTo>
                  <a:cubicBezTo>
                    <a:pt x="11612" y="9"/>
                    <a:pt x="11584" y="0"/>
                    <a:pt x="115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1"/>
            <p:cNvSpPr/>
            <p:nvPr/>
          </p:nvSpPr>
          <p:spPr>
            <a:xfrm>
              <a:off x="1229500" y="3652600"/>
              <a:ext cx="290575" cy="375500"/>
            </a:xfrm>
            <a:custGeom>
              <a:rect b="b" l="l" r="r" t="t"/>
              <a:pathLst>
                <a:path extrusionOk="0" h="15020" w="11623">
                  <a:moveTo>
                    <a:pt x="9316" y="0"/>
                  </a:moveTo>
                  <a:cubicBezTo>
                    <a:pt x="9279" y="0"/>
                    <a:pt x="9243" y="11"/>
                    <a:pt x="9211" y="34"/>
                  </a:cubicBezTo>
                  <a:cubicBezTo>
                    <a:pt x="8834" y="303"/>
                    <a:pt x="1" y="6684"/>
                    <a:pt x="561" y="11289"/>
                  </a:cubicBezTo>
                  <a:cubicBezTo>
                    <a:pt x="731" y="12695"/>
                    <a:pt x="1757" y="13783"/>
                    <a:pt x="3611" y="14521"/>
                  </a:cubicBezTo>
                  <a:cubicBezTo>
                    <a:pt x="4445" y="14854"/>
                    <a:pt x="5206" y="15020"/>
                    <a:pt x="5891" y="15020"/>
                  </a:cubicBezTo>
                  <a:cubicBezTo>
                    <a:pt x="6727" y="15020"/>
                    <a:pt x="7449" y="14771"/>
                    <a:pt x="8050" y="14275"/>
                  </a:cubicBezTo>
                  <a:cubicBezTo>
                    <a:pt x="11623" y="11318"/>
                    <a:pt x="9606" y="608"/>
                    <a:pt x="9517" y="156"/>
                  </a:cubicBezTo>
                  <a:cubicBezTo>
                    <a:pt x="9498" y="63"/>
                    <a:pt x="9407" y="0"/>
                    <a:pt x="93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41"/>
            <p:cNvSpPr/>
            <p:nvPr/>
          </p:nvSpPr>
          <p:spPr>
            <a:xfrm>
              <a:off x="1229525" y="3652600"/>
              <a:ext cx="234475" cy="362175"/>
            </a:xfrm>
            <a:custGeom>
              <a:rect b="b" l="l" r="r" t="t"/>
              <a:pathLst>
                <a:path extrusionOk="0" h="14487" w="9379">
                  <a:moveTo>
                    <a:pt x="9311" y="1"/>
                  </a:moveTo>
                  <a:cubicBezTo>
                    <a:pt x="9276" y="1"/>
                    <a:pt x="9242" y="10"/>
                    <a:pt x="9212" y="32"/>
                  </a:cubicBezTo>
                  <a:cubicBezTo>
                    <a:pt x="8835" y="301"/>
                    <a:pt x="1" y="6683"/>
                    <a:pt x="561" y="11287"/>
                  </a:cubicBezTo>
                  <a:cubicBezTo>
                    <a:pt x="730" y="12673"/>
                    <a:pt x="1734" y="13748"/>
                    <a:pt x="3537" y="14486"/>
                  </a:cubicBezTo>
                  <a:cubicBezTo>
                    <a:pt x="4671" y="12342"/>
                    <a:pt x="7461" y="4864"/>
                    <a:pt x="8071" y="3408"/>
                  </a:cubicBezTo>
                  <a:cubicBezTo>
                    <a:pt x="8535" y="2297"/>
                    <a:pt x="8873" y="1110"/>
                    <a:pt x="9379" y="12"/>
                  </a:cubicBezTo>
                  <a:cubicBezTo>
                    <a:pt x="9357" y="5"/>
                    <a:pt x="9333" y="1"/>
                    <a:pt x="93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41"/>
            <p:cNvSpPr/>
            <p:nvPr/>
          </p:nvSpPr>
          <p:spPr>
            <a:xfrm>
              <a:off x="1291725" y="3686700"/>
              <a:ext cx="179825" cy="381600"/>
            </a:xfrm>
            <a:custGeom>
              <a:rect b="b" l="l" r="r" t="t"/>
              <a:pathLst>
                <a:path extrusionOk="0" h="15264" w="7193">
                  <a:moveTo>
                    <a:pt x="6334" y="0"/>
                  </a:moveTo>
                  <a:cubicBezTo>
                    <a:pt x="6301" y="0"/>
                    <a:pt x="6270" y="20"/>
                    <a:pt x="6258" y="52"/>
                  </a:cubicBezTo>
                  <a:lnTo>
                    <a:pt x="3464" y="6841"/>
                  </a:lnTo>
                  <a:lnTo>
                    <a:pt x="3464" y="6841"/>
                  </a:lnTo>
                  <a:lnTo>
                    <a:pt x="3666" y="2011"/>
                  </a:lnTo>
                  <a:cubicBezTo>
                    <a:pt x="3669" y="1938"/>
                    <a:pt x="3612" y="1877"/>
                    <a:pt x="3539" y="1876"/>
                  </a:cubicBezTo>
                  <a:cubicBezTo>
                    <a:pt x="3537" y="1875"/>
                    <a:pt x="3534" y="1875"/>
                    <a:pt x="3531" y="1875"/>
                  </a:cubicBezTo>
                  <a:cubicBezTo>
                    <a:pt x="3458" y="1875"/>
                    <a:pt x="3405" y="1931"/>
                    <a:pt x="3404" y="2001"/>
                  </a:cubicBezTo>
                  <a:lnTo>
                    <a:pt x="3171" y="7554"/>
                  </a:lnTo>
                  <a:lnTo>
                    <a:pt x="1790" y="10907"/>
                  </a:lnTo>
                  <a:lnTo>
                    <a:pt x="272" y="5953"/>
                  </a:lnTo>
                  <a:cubicBezTo>
                    <a:pt x="254" y="5897"/>
                    <a:pt x="203" y="5860"/>
                    <a:pt x="147" y="5860"/>
                  </a:cubicBezTo>
                  <a:cubicBezTo>
                    <a:pt x="135" y="5860"/>
                    <a:pt x="122" y="5862"/>
                    <a:pt x="109" y="5866"/>
                  </a:cubicBezTo>
                  <a:cubicBezTo>
                    <a:pt x="39" y="5888"/>
                    <a:pt x="0" y="5961"/>
                    <a:pt x="22" y="6030"/>
                  </a:cubicBezTo>
                  <a:lnTo>
                    <a:pt x="1631" y="11288"/>
                  </a:lnTo>
                  <a:lnTo>
                    <a:pt x="146" y="14900"/>
                  </a:lnTo>
                  <a:cubicBezTo>
                    <a:pt x="146" y="14902"/>
                    <a:pt x="144" y="14903"/>
                    <a:pt x="144" y="14905"/>
                  </a:cubicBezTo>
                  <a:cubicBezTo>
                    <a:pt x="90" y="15042"/>
                    <a:pt x="159" y="15193"/>
                    <a:pt x="294" y="15245"/>
                  </a:cubicBezTo>
                  <a:cubicBezTo>
                    <a:pt x="326" y="15257"/>
                    <a:pt x="358" y="15263"/>
                    <a:pt x="390" y="15263"/>
                  </a:cubicBezTo>
                  <a:cubicBezTo>
                    <a:pt x="495" y="15263"/>
                    <a:pt x="594" y="15199"/>
                    <a:pt x="635" y="15094"/>
                  </a:cubicBezTo>
                  <a:lnTo>
                    <a:pt x="2040" y="11451"/>
                  </a:lnTo>
                  <a:lnTo>
                    <a:pt x="6828" y="8742"/>
                  </a:lnTo>
                  <a:cubicBezTo>
                    <a:pt x="6892" y="8705"/>
                    <a:pt x="6914" y="8625"/>
                    <a:pt x="6878" y="8563"/>
                  </a:cubicBezTo>
                  <a:cubicBezTo>
                    <a:pt x="6853" y="8520"/>
                    <a:pt x="6809" y="8496"/>
                    <a:pt x="6763" y="8496"/>
                  </a:cubicBezTo>
                  <a:cubicBezTo>
                    <a:pt x="6741" y="8496"/>
                    <a:pt x="6718" y="8501"/>
                    <a:pt x="6697" y="8513"/>
                  </a:cubicBezTo>
                  <a:lnTo>
                    <a:pt x="2189" y="11063"/>
                  </a:lnTo>
                  <a:lnTo>
                    <a:pt x="3494" y="7679"/>
                  </a:lnTo>
                  <a:lnTo>
                    <a:pt x="7146" y="3491"/>
                  </a:lnTo>
                  <a:cubicBezTo>
                    <a:pt x="7192" y="3436"/>
                    <a:pt x="7188" y="3353"/>
                    <a:pt x="7133" y="3305"/>
                  </a:cubicBezTo>
                  <a:cubicBezTo>
                    <a:pt x="7108" y="3283"/>
                    <a:pt x="7077" y="3273"/>
                    <a:pt x="7046" y="3273"/>
                  </a:cubicBezTo>
                  <a:cubicBezTo>
                    <a:pt x="7009" y="3273"/>
                    <a:pt x="6973" y="3288"/>
                    <a:pt x="6948" y="3318"/>
                  </a:cubicBezTo>
                  <a:lnTo>
                    <a:pt x="3771" y="6963"/>
                  </a:lnTo>
                  <a:lnTo>
                    <a:pt x="6414" y="115"/>
                  </a:lnTo>
                  <a:cubicBezTo>
                    <a:pt x="6431" y="72"/>
                    <a:pt x="6411" y="23"/>
                    <a:pt x="6367" y="7"/>
                  </a:cubicBezTo>
                  <a:cubicBezTo>
                    <a:pt x="6356" y="2"/>
                    <a:pt x="6345" y="0"/>
                    <a:pt x="6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41"/>
            <p:cNvSpPr/>
            <p:nvPr/>
          </p:nvSpPr>
          <p:spPr>
            <a:xfrm>
              <a:off x="4050250" y="3652300"/>
              <a:ext cx="246250" cy="316950"/>
            </a:xfrm>
            <a:custGeom>
              <a:rect b="b" l="l" r="r" t="t"/>
              <a:pathLst>
                <a:path extrusionOk="0" h="12678" w="9850">
                  <a:moveTo>
                    <a:pt x="2162" y="0"/>
                  </a:moveTo>
                  <a:cubicBezTo>
                    <a:pt x="2087" y="0"/>
                    <a:pt x="2012" y="49"/>
                    <a:pt x="1995" y="126"/>
                  </a:cubicBezTo>
                  <a:cubicBezTo>
                    <a:pt x="1912" y="505"/>
                    <a:pt x="0" y="9454"/>
                    <a:pt x="2940" y="12007"/>
                  </a:cubicBezTo>
                  <a:cubicBezTo>
                    <a:pt x="3453" y="12453"/>
                    <a:pt x="4084" y="12677"/>
                    <a:pt x="4824" y="12677"/>
                  </a:cubicBezTo>
                  <a:cubicBezTo>
                    <a:pt x="5376" y="12677"/>
                    <a:pt x="5989" y="12553"/>
                    <a:pt x="6660" y="12304"/>
                  </a:cubicBezTo>
                  <a:cubicBezTo>
                    <a:pt x="8230" y="11718"/>
                    <a:pt x="9113" y="10828"/>
                    <a:pt x="9286" y="9652"/>
                  </a:cubicBezTo>
                  <a:cubicBezTo>
                    <a:pt x="9850" y="5801"/>
                    <a:pt x="2564" y="264"/>
                    <a:pt x="2254" y="30"/>
                  </a:cubicBezTo>
                  <a:cubicBezTo>
                    <a:pt x="2227" y="9"/>
                    <a:pt x="2195" y="0"/>
                    <a:pt x="2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1"/>
            <p:cNvSpPr/>
            <p:nvPr/>
          </p:nvSpPr>
          <p:spPr>
            <a:xfrm>
              <a:off x="4050275" y="3652725"/>
              <a:ext cx="164900" cy="316475"/>
            </a:xfrm>
            <a:custGeom>
              <a:rect b="b" l="l" r="r" t="t"/>
              <a:pathLst>
                <a:path extrusionOk="0" h="12659" w="6596">
                  <a:moveTo>
                    <a:pt x="2089" y="1"/>
                  </a:moveTo>
                  <a:cubicBezTo>
                    <a:pt x="2044" y="21"/>
                    <a:pt x="2005" y="58"/>
                    <a:pt x="1996" y="109"/>
                  </a:cubicBezTo>
                  <a:cubicBezTo>
                    <a:pt x="1913" y="488"/>
                    <a:pt x="1" y="9437"/>
                    <a:pt x="2940" y="11990"/>
                  </a:cubicBezTo>
                  <a:cubicBezTo>
                    <a:pt x="3454" y="12436"/>
                    <a:pt x="4083" y="12658"/>
                    <a:pt x="4821" y="12658"/>
                  </a:cubicBezTo>
                  <a:cubicBezTo>
                    <a:pt x="5356" y="12658"/>
                    <a:pt x="5949" y="12541"/>
                    <a:pt x="6596" y="12308"/>
                  </a:cubicBezTo>
                  <a:cubicBezTo>
                    <a:pt x="6092" y="10333"/>
                    <a:pt x="3624" y="4103"/>
                    <a:pt x="3185" y="2853"/>
                  </a:cubicBezTo>
                  <a:cubicBezTo>
                    <a:pt x="2847" y="1900"/>
                    <a:pt x="2390" y="972"/>
                    <a:pt x="20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41"/>
            <p:cNvSpPr/>
            <p:nvPr/>
          </p:nvSpPr>
          <p:spPr>
            <a:xfrm>
              <a:off x="4093675" y="3680825"/>
              <a:ext cx="150900" cy="324750"/>
            </a:xfrm>
            <a:custGeom>
              <a:rect b="b" l="l" r="r" t="t"/>
              <a:pathLst>
                <a:path extrusionOk="0" h="12990" w="6036">
                  <a:moveTo>
                    <a:pt x="811" y="0"/>
                  </a:moveTo>
                  <a:cubicBezTo>
                    <a:pt x="802" y="0"/>
                    <a:pt x="793" y="2"/>
                    <a:pt x="784" y="5"/>
                  </a:cubicBezTo>
                  <a:cubicBezTo>
                    <a:pt x="740" y="22"/>
                    <a:pt x="717" y="69"/>
                    <a:pt x="733" y="112"/>
                  </a:cubicBezTo>
                  <a:lnTo>
                    <a:pt x="2756" y="5794"/>
                  </a:lnTo>
                  <a:lnTo>
                    <a:pt x="250" y="2774"/>
                  </a:lnTo>
                  <a:cubicBezTo>
                    <a:pt x="223" y="2743"/>
                    <a:pt x="186" y="2726"/>
                    <a:pt x="149" y="2726"/>
                  </a:cubicBezTo>
                  <a:cubicBezTo>
                    <a:pt x="119" y="2726"/>
                    <a:pt x="89" y="2737"/>
                    <a:pt x="63" y="2758"/>
                  </a:cubicBezTo>
                  <a:cubicBezTo>
                    <a:pt x="8" y="2805"/>
                    <a:pt x="1" y="2886"/>
                    <a:pt x="47" y="2943"/>
                  </a:cubicBezTo>
                  <a:lnTo>
                    <a:pt x="3013" y="6516"/>
                  </a:lnTo>
                  <a:lnTo>
                    <a:pt x="4013" y="9329"/>
                  </a:lnTo>
                  <a:lnTo>
                    <a:pt x="350" y="7134"/>
                  </a:lnTo>
                  <a:cubicBezTo>
                    <a:pt x="329" y="7122"/>
                    <a:pt x="306" y="7116"/>
                    <a:pt x="283" y="7116"/>
                  </a:cubicBezTo>
                  <a:cubicBezTo>
                    <a:pt x="238" y="7116"/>
                    <a:pt x="194" y="7139"/>
                    <a:pt x="170" y="7179"/>
                  </a:cubicBezTo>
                  <a:cubicBezTo>
                    <a:pt x="132" y="7242"/>
                    <a:pt x="154" y="7323"/>
                    <a:pt x="215" y="7360"/>
                  </a:cubicBezTo>
                  <a:lnTo>
                    <a:pt x="4153" y="9716"/>
                  </a:lnTo>
                  <a:lnTo>
                    <a:pt x="5256" y="12814"/>
                  </a:lnTo>
                  <a:cubicBezTo>
                    <a:pt x="5256" y="12816"/>
                    <a:pt x="5257" y="12819"/>
                    <a:pt x="5257" y="12820"/>
                  </a:cubicBezTo>
                  <a:cubicBezTo>
                    <a:pt x="5298" y="12925"/>
                    <a:pt x="5397" y="12989"/>
                    <a:pt x="5503" y="12989"/>
                  </a:cubicBezTo>
                  <a:cubicBezTo>
                    <a:pt x="5534" y="12989"/>
                    <a:pt x="5567" y="12984"/>
                    <a:pt x="5598" y="12971"/>
                  </a:cubicBezTo>
                  <a:cubicBezTo>
                    <a:pt x="5735" y="12919"/>
                    <a:pt x="5802" y="12766"/>
                    <a:pt x="5749" y="12632"/>
                  </a:cubicBezTo>
                  <a:lnTo>
                    <a:pt x="4565" y="9563"/>
                  </a:lnTo>
                  <a:lnTo>
                    <a:pt x="6014" y="5207"/>
                  </a:lnTo>
                  <a:cubicBezTo>
                    <a:pt x="6036" y="5140"/>
                    <a:pt x="5999" y="5066"/>
                    <a:pt x="5930" y="5043"/>
                  </a:cubicBezTo>
                  <a:cubicBezTo>
                    <a:pt x="5916" y="5038"/>
                    <a:pt x="5901" y="5036"/>
                    <a:pt x="5887" y="5036"/>
                  </a:cubicBezTo>
                  <a:cubicBezTo>
                    <a:pt x="5833" y="5036"/>
                    <a:pt x="5782" y="5072"/>
                    <a:pt x="5762" y="5126"/>
                  </a:cubicBezTo>
                  <a:lnTo>
                    <a:pt x="4415" y="9177"/>
                  </a:lnTo>
                  <a:lnTo>
                    <a:pt x="3339" y="6392"/>
                  </a:lnTo>
                  <a:lnTo>
                    <a:pt x="3258" y="1750"/>
                  </a:lnTo>
                  <a:cubicBezTo>
                    <a:pt x="3256" y="1678"/>
                    <a:pt x="3188" y="1620"/>
                    <a:pt x="3126" y="1620"/>
                  </a:cubicBezTo>
                  <a:cubicBezTo>
                    <a:pt x="3125" y="1620"/>
                    <a:pt x="3125" y="1620"/>
                    <a:pt x="3124" y="1620"/>
                  </a:cubicBezTo>
                  <a:cubicBezTo>
                    <a:pt x="3051" y="1623"/>
                    <a:pt x="2993" y="1683"/>
                    <a:pt x="2994" y="1755"/>
                  </a:cubicBezTo>
                  <a:lnTo>
                    <a:pt x="3063" y="5679"/>
                  </a:lnTo>
                  <a:lnTo>
                    <a:pt x="891" y="54"/>
                  </a:lnTo>
                  <a:cubicBezTo>
                    <a:pt x="879" y="21"/>
                    <a:pt x="846" y="0"/>
                    <a:pt x="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41"/>
            <p:cNvSpPr/>
            <p:nvPr/>
          </p:nvSpPr>
          <p:spPr>
            <a:xfrm>
              <a:off x="1232625" y="3932475"/>
              <a:ext cx="579525" cy="579925"/>
            </a:xfrm>
            <a:custGeom>
              <a:rect b="b" l="l" r="r" t="t"/>
              <a:pathLst>
                <a:path extrusionOk="0" h="23197" w="23181">
                  <a:moveTo>
                    <a:pt x="18387" y="1"/>
                  </a:moveTo>
                  <a:cubicBezTo>
                    <a:pt x="16955" y="1517"/>
                    <a:pt x="15178" y="2658"/>
                    <a:pt x="13561" y="3975"/>
                  </a:cubicBezTo>
                  <a:cubicBezTo>
                    <a:pt x="12634" y="4730"/>
                    <a:pt x="11845" y="5547"/>
                    <a:pt x="11153" y="6519"/>
                  </a:cubicBezTo>
                  <a:cubicBezTo>
                    <a:pt x="10645" y="7230"/>
                    <a:pt x="10561" y="8278"/>
                    <a:pt x="10625" y="9213"/>
                  </a:cubicBezTo>
                  <a:lnTo>
                    <a:pt x="10625" y="9213"/>
                  </a:lnTo>
                  <a:cubicBezTo>
                    <a:pt x="10573" y="8912"/>
                    <a:pt x="10491" y="8619"/>
                    <a:pt x="10349" y="8350"/>
                  </a:cubicBezTo>
                  <a:cubicBezTo>
                    <a:pt x="10007" y="7701"/>
                    <a:pt x="9350" y="7264"/>
                    <a:pt x="8652" y="7033"/>
                  </a:cubicBezTo>
                  <a:cubicBezTo>
                    <a:pt x="7955" y="6803"/>
                    <a:pt x="7213" y="6753"/>
                    <a:pt x="6481" y="6705"/>
                  </a:cubicBezTo>
                  <a:cubicBezTo>
                    <a:pt x="5318" y="6630"/>
                    <a:pt x="4154" y="6555"/>
                    <a:pt x="2990" y="6481"/>
                  </a:cubicBezTo>
                  <a:lnTo>
                    <a:pt x="2990" y="6481"/>
                  </a:lnTo>
                  <a:cubicBezTo>
                    <a:pt x="3109" y="7995"/>
                    <a:pt x="3288" y="9641"/>
                    <a:pt x="4352" y="10720"/>
                  </a:cubicBezTo>
                  <a:cubicBezTo>
                    <a:pt x="5212" y="11594"/>
                    <a:pt x="6477" y="11908"/>
                    <a:pt x="7682" y="12147"/>
                  </a:cubicBezTo>
                  <a:cubicBezTo>
                    <a:pt x="5215" y="12259"/>
                    <a:pt x="2802" y="13327"/>
                    <a:pt x="1067" y="15085"/>
                  </a:cubicBezTo>
                  <a:cubicBezTo>
                    <a:pt x="725" y="15431"/>
                    <a:pt x="405" y="15805"/>
                    <a:pt x="1" y="16080"/>
                  </a:cubicBezTo>
                  <a:cubicBezTo>
                    <a:pt x="514" y="16418"/>
                    <a:pt x="1031" y="16758"/>
                    <a:pt x="1599" y="16993"/>
                  </a:cubicBezTo>
                  <a:cubicBezTo>
                    <a:pt x="2263" y="17266"/>
                    <a:pt x="2978" y="17384"/>
                    <a:pt x="3698" y="17384"/>
                  </a:cubicBezTo>
                  <a:cubicBezTo>
                    <a:pt x="4190" y="17384"/>
                    <a:pt x="4684" y="17329"/>
                    <a:pt x="5164" y="17231"/>
                  </a:cubicBezTo>
                  <a:cubicBezTo>
                    <a:pt x="6347" y="16991"/>
                    <a:pt x="7468" y="16508"/>
                    <a:pt x="8558" y="15987"/>
                  </a:cubicBezTo>
                  <a:cubicBezTo>
                    <a:pt x="9299" y="15635"/>
                    <a:pt x="10032" y="15261"/>
                    <a:pt x="10754" y="14871"/>
                  </a:cubicBezTo>
                  <a:lnTo>
                    <a:pt x="10754" y="14871"/>
                  </a:lnTo>
                  <a:cubicBezTo>
                    <a:pt x="10738" y="16581"/>
                    <a:pt x="11825" y="18154"/>
                    <a:pt x="12951" y="19441"/>
                  </a:cubicBezTo>
                  <a:cubicBezTo>
                    <a:pt x="13365" y="19911"/>
                    <a:pt x="13797" y="20368"/>
                    <a:pt x="14292" y="20750"/>
                  </a:cubicBezTo>
                  <a:cubicBezTo>
                    <a:pt x="15040" y="21327"/>
                    <a:pt x="15909" y="21711"/>
                    <a:pt x="16786" y="22050"/>
                  </a:cubicBezTo>
                  <a:cubicBezTo>
                    <a:pt x="17595" y="22363"/>
                    <a:pt x="18506" y="22501"/>
                    <a:pt x="19093" y="23197"/>
                  </a:cubicBezTo>
                  <a:cubicBezTo>
                    <a:pt x="19102" y="21671"/>
                    <a:pt x="19074" y="20097"/>
                    <a:pt x="18460" y="18700"/>
                  </a:cubicBezTo>
                  <a:cubicBezTo>
                    <a:pt x="17974" y="17594"/>
                    <a:pt x="17124" y="16652"/>
                    <a:pt x="16074" y="16056"/>
                  </a:cubicBezTo>
                  <a:lnTo>
                    <a:pt x="16074" y="16056"/>
                  </a:lnTo>
                  <a:cubicBezTo>
                    <a:pt x="16764" y="16223"/>
                    <a:pt x="17469" y="16354"/>
                    <a:pt x="18179" y="16360"/>
                  </a:cubicBezTo>
                  <a:cubicBezTo>
                    <a:pt x="18194" y="16360"/>
                    <a:pt x="18210" y="16360"/>
                    <a:pt x="18225" y="16360"/>
                  </a:cubicBezTo>
                  <a:cubicBezTo>
                    <a:pt x="20162" y="16360"/>
                    <a:pt x="22072" y="15365"/>
                    <a:pt x="23181" y="13775"/>
                  </a:cubicBezTo>
                  <a:cubicBezTo>
                    <a:pt x="22043" y="12887"/>
                    <a:pt x="20699" y="12275"/>
                    <a:pt x="19288" y="11985"/>
                  </a:cubicBezTo>
                  <a:cubicBezTo>
                    <a:pt x="18700" y="11866"/>
                    <a:pt x="18023" y="11715"/>
                    <a:pt x="17425" y="11715"/>
                  </a:cubicBezTo>
                  <a:cubicBezTo>
                    <a:pt x="17409" y="11715"/>
                    <a:pt x="17392" y="11716"/>
                    <a:pt x="17376" y="11716"/>
                  </a:cubicBezTo>
                  <a:cubicBezTo>
                    <a:pt x="16813" y="11723"/>
                    <a:pt x="16238" y="11819"/>
                    <a:pt x="15674" y="11925"/>
                  </a:cubicBezTo>
                  <a:lnTo>
                    <a:pt x="15674" y="11925"/>
                  </a:lnTo>
                  <a:cubicBezTo>
                    <a:pt x="16424" y="11699"/>
                    <a:pt x="17090" y="11189"/>
                    <a:pt x="17571" y="10562"/>
                  </a:cubicBezTo>
                  <a:cubicBezTo>
                    <a:pt x="18182" y="9766"/>
                    <a:pt x="18525" y="8792"/>
                    <a:pt x="18745" y="7814"/>
                  </a:cubicBezTo>
                  <a:cubicBezTo>
                    <a:pt x="19307" y="5321"/>
                    <a:pt x="19157" y="2437"/>
                    <a:pt x="18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41"/>
            <p:cNvSpPr/>
            <p:nvPr/>
          </p:nvSpPr>
          <p:spPr>
            <a:xfrm>
              <a:off x="1232600" y="3935500"/>
              <a:ext cx="456700" cy="431475"/>
            </a:xfrm>
            <a:custGeom>
              <a:rect b="b" l="l" r="r" t="t"/>
              <a:pathLst>
                <a:path extrusionOk="0" h="17259" w="18268">
                  <a:moveTo>
                    <a:pt x="18267" y="0"/>
                  </a:moveTo>
                  <a:lnTo>
                    <a:pt x="18267" y="0"/>
                  </a:lnTo>
                  <a:cubicBezTo>
                    <a:pt x="16858" y="1457"/>
                    <a:pt x="15135" y="2572"/>
                    <a:pt x="13562" y="3853"/>
                  </a:cubicBezTo>
                  <a:cubicBezTo>
                    <a:pt x="12635" y="4606"/>
                    <a:pt x="11848" y="5424"/>
                    <a:pt x="11154" y="6396"/>
                  </a:cubicBezTo>
                  <a:cubicBezTo>
                    <a:pt x="10630" y="7129"/>
                    <a:pt x="10558" y="8220"/>
                    <a:pt x="10634" y="9178"/>
                  </a:cubicBezTo>
                  <a:cubicBezTo>
                    <a:pt x="10583" y="8846"/>
                    <a:pt x="10506" y="8523"/>
                    <a:pt x="10349" y="8226"/>
                  </a:cubicBezTo>
                  <a:cubicBezTo>
                    <a:pt x="10007" y="7577"/>
                    <a:pt x="9349" y="7140"/>
                    <a:pt x="8652" y="6909"/>
                  </a:cubicBezTo>
                  <a:cubicBezTo>
                    <a:pt x="7955" y="6677"/>
                    <a:pt x="7213" y="6629"/>
                    <a:pt x="6479" y="6581"/>
                  </a:cubicBezTo>
                  <a:cubicBezTo>
                    <a:pt x="5315" y="6507"/>
                    <a:pt x="4154" y="6433"/>
                    <a:pt x="2989" y="6356"/>
                  </a:cubicBezTo>
                  <a:lnTo>
                    <a:pt x="2989" y="6356"/>
                  </a:lnTo>
                  <a:cubicBezTo>
                    <a:pt x="3109" y="7868"/>
                    <a:pt x="3288" y="9514"/>
                    <a:pt x="4352" y="10596"/>
                  </a:cubicBezTo>
                  <a:cubicBezTo>
                    <a:pt x="5212" y="11470"/>
                    <a:pt x="6478" y="11785"/>
                    <a:pt x="7680" y="12023"/>
                  </a:cubicBezTo>
                  <a:cubicBezTo>
                    <a:pt x="5213" y="12132"/>
                    <a:pt x="2802" y="13203"/>
                    <a:pt x="1066" y="14961"/>
                  </a:cubicBezTo>
                  <a:cubicBezTo>
                    <a:pt x="724" y="15307"/>
                    <a:pt x="402" y="15683"/>
                    <a:pt x="0" y="15955"/>
                  </a:cubicBezTo>
                  <a:cubicBezTo>
                    <a:pt x="512" y="16294"/>
                    <a:pt x="1029" y="16636"/>
                    <a:pt x="1597" y="16869"/>
                  </a:cubicBezTo>
                  <a:cubicBezTo>
                    <a:pt x="2260" y="17142"/>
                    <a:pt x="2976" y="17258"/>
                    <a:pt x="3695" y="17258"/>
                  </a:cubicBezTo>
                  <a:cubicBezTo>
                    <a:pt x="4187" y="17258"/>
                    <a:pt x="4682" y="17204"/>
                    <a:pt x="5162" y="17107"/>
                  </a:cubicBezTo>
                  <a:cubicBezTo>
                    <a:pt x="6347" y="16869"/>
                    <a:pt x="7467" y="16383"/>
                    <a:pt x="8557" y="15863"/>
                  </a:cubicBezTo>
                  <a:cubicBezTo>
                    <a:pt x="9300" y="15511"/>
                    <a:pt x="10033" y="15138"/>
                    <a:pt x="10755" y="14750"/>
                  </a:cubicBezTo>
                  <a:cubicBezTo>
                    <a:pt x="10755" y="14801"/>
                    <a:pt x="10758" y="14853"/>
                    <a:pt x="10761" y="14904"/>
                  </a:cubicBezTo>
                  <a:cubicBezTo>
                    <a:pt x="10877" y="14762"/>
                    <a:pt x="10994" y="14620"/>
                    <a:pt x="11107" y="14476"/>
                  </a:cubicBezTo>
                  <a:cubicBezTo>
                    <a:pt x="12332" y="12956"/>
                    <a:pt x="13293" y="11266"/>
                    <a:pt x="14239" y="9565"/>
                  </a:cubicBezTo>
                  <a:cubicBezTo>
                    <a:pt x="15898" y="6580"/>
                    <a:pt x="18082" y="3516"/>
                    <a:pt x="18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41"/>
            <p:cNvSpPr/>
            <p:nvPr/>
          </p:nvSpPr>
          <p:spPr>
            <a:xfrm>
              <a:off x="1277500" y="4106225"/>
              <a:ext cx="514125" cy="383600"/>
            </a:xfrm>
            <a:custGeom>
              <a:rect b="b" l="l" r="r" t="t"/>
              <a:pathLst>
                <a:path extrusionOk="0" h="15344" w="20565">
                  <a:moveTo>
                    <a:pt x="1939" y="1"/>
                  </a:moveTo>
                  <a:cubicBezTo>
                    <a:pt x="1928" y="1"/>
                    <a:pt x="1918" y="3"/>
                    <a:pt x="1908" y="8"/>
                  </a:cubicBezTo>
                  <a:cubicBezTo>
                    <a:pt x="1874" y="26"/>
                    <a:pt x="1863" y="65"/>
                    <a:pt x="1879" y="99"/>
                  </a:cubicBezTo>
                  <a:cubicBezTo>
                    <a:pt x="2288" y="895"/>
                    <a:pt x="2914" y="1557"/>
                    <a:pt x="3605" y="2108"/>
                  </a:cubicBezTo>
                  <a:cubicBezTo>
                    <a:pt x="4300" y="2661"/>
                    <a:pt x="5067" y="3108"/>
                    <a:pt x="5829" y="3549"/>
                  </a:cubicBezTo>
                  <a:cubicBezTo>
                    <a:pt x="6587" y="3993"/>
                    <a:pt x="7361" y="4415"/>
                    <a:pt x="8014" y="4986"/>
                  </a:cubicBezTo>
                  <a:cubicBezTo>
                    <a:pt x="8573" y="5472"/>
                    <a:pt x="9039" y="6099"/>
                    <a:pt x="9221" y="6808"/>
                  </a:cubicBezTo>
                  <a:cubicBezTo>
                    <a:pt x="9003" y="6759"/>
                    <a:pt x="8780" y="6736"/>
                    <a:pt x="8559" y="6736"/>
                  </a:cubicBezTo>
                  <a:cubicBezTo>
                    <a:pt x="8494" y="6736"/>
                    <a:pt x="8429" y="6738"/>
                    <a:pt x="8364" y="6742"/>
                  </a:cubicBezTo>
                  <a:cubicBezTo>
                    <a:pt x="7946" y="6767"/>
                    <a:pt x="7540" y="6851"/>
                    <a:pt x="7141" y="6956"/>
                  </a:cubicBezTo>
                  <a:cubicBezTo>
                    <a:pt x="6350" y="7174"/>
                    <a:pt x="5575" y="7413"/>
                    <a:pt x="4792" y="7640"/>
                  </a:cubicBezTo>
                  <a:lnTo>
                    <a:pt x="2448" y="8330"/>
                  </a:lnTo>
                  <a:cubicBezTo>
                    <a:pt x="1794" y="8521"/>
                    <a:pt x="1129" y="8727"/>
                    <a:pt x="459" y="8727"/>
                  </a:cubicBezTo>
                  <a:cubicBezTo>
                    <a:pt x="333" y="8727"/>
                    <a:pt x="207" y="8720"/>
                    <a:pt x="80" y="8704"/>
                  </a:cubicBezTo>
                  <a:cubicBezTo>
                    <a:pt x="78" y="8704"/>
                    <a:pt x="76" y="8704"/>
                    <a:pt x="74" y="8704"/>
                  </a:cubicBezTo>
                  <a:cubicBezTo>
                    <a:pt x="40" y="8704"/>
                    <a:pt x="10" y="8726"/>
                    <a:pt x="4" y="8761"/>
                  </a:cubicBezTo>
                  <a:cubicBezTo>
                    <a:pt x="0" y="8797"/>
                    <a:pt x="25" y="8830"/>
                    <a:pt x="61" y="8835"/>
                  </a:cubicBezTo>
                  <a:cubicBezTo>
                    <a:pt x="203" y="8854"/>
                    <a:pt x="345" y="8862"/>
                    <a:pt x="485" y="8862"/>
                  </a:cubicBezTo>
                  <a:cubicBezTo>
                    <a:pt x="1174" y="8862"/>
                    <a:pt x="1845" y="8658"/>
                    <a:pt x="2489" y="8477"/>
                  </a:cubicBezTo>
                  <a:lnTo>
                    <a:pt x="4839" y="7807"/>
                  </a:lnTo>
                  <a:cubicBezTo>
                    <a:pt x="5622" y="7588"/>
                    <a:pt x="6406" y="7355"/>
                    <a:pt x="7189" y="7145"/>
                  </a:cubicBezTo>
                  <a:cubicBezTo>
                    <a:pt x="7628" y="7032"/>
                    <a:pt x="8086" y="6944"/>
                    <a:pt x="8534" y="6944"/>
                  </a:cubicBezTo>
                  <a:cubicBezTo>
                    <a:pt x="8781" y="6944"/>
                    <a:pt x="9026" y="6971"/>
                    <a:pt x="9263" y="7035"/>
                  </a:cubicBezTo>
                  <a:cubicBezTo>
                    <a:pt x="9267" y="7071"/>
                    <a:pt x="9279" y="7109"/>
                    <a:pt x="9282" y="7145"/>
                  </a:cubicBezTo>
                  <a:lnTo>
                    <a:pt x="9282" y="7147"/>
                  </a:lnTo>
                  <a:lnTo>
                    <a:pt x="9282" y="7151"/>
                  </a:lnTo>
                  <a:cubicBezTo>
                    <a:pt x="9285" y="7166"/>
                    <a:pt x="9289" y="7180"/>
                    <a:pt x="9299" y="7193"/>
                  </a:cubicBezTo>
                  <a:cubicBezTo>
                    <a:pt x="9320" y="7226"/>
                    <a:pt x="9356" y="7244"/>
                    <a:pt x="9393" y="7244"/>
                  </a:cubicBezTo>
                  <a:cubicBezTo>
                    <a:pt x="9413" y="7244"/>
                    <a:pt x="9434" y="7239"/>
                    <a:pt x="9452" y="7227"/>
                  </a:cubicBezTo>
                  <a:cubicBezTo>
                    <a:pt x="9461" y="7222"/>
                    <a:pt x="9471" y="7217"/>
                    <a:pt x="9481" y="7211"/>
                  </a:cubicBezTo>
                  <a:cubicBezTo>
                    <a:pt x="9557" y="7641"/>
                    <a:pt x="9787" y="8030"/>
                    <a:pt x="10053" y="8353"/>
                  </a:cubicBezTo>
                  <a:cubicBezTo>
                    <a:pt x="10359" y="8729"/>
                    <a:pt x="10723" y="9039"/>
                    <a:pt x="11085" y="9343"/>
                  </a:cubicBezTo>
                  <a:cubicBezTo>
                    <a:pt x="11804" y="9955"/>
                    <a:pt x="12574" y="10506"/>
                    <a:pt x="13320" y="11073"/>
                  </a:cubicBezTo>
                  <a:cubicBezTo>
                    <a:pt x="14068" y="11641"/>
                    <a:pt x="14795" y="12237"/>
                    <a:pt x="15413" y="12937"/>
                  </a:cubicBezTo>
                  <a:cubicBezTo>
                    <a:pt x="15722" y="13287"/>
                    <a:pt x="16005" y="13659"/>
                    <a:pt x="16243" y="14059"/>
                  </a:cubicBezTo>
                  <a:cubicBezTo>
                    <a:pt x="16366" y="14260"/>
                    <a:pt x="16461" y="14460"/>
                    <a:pt x="16537" y="14685"/>
                  </a:cubicBezTo>
                  <a:cubicBezTo>
                    <a:pt x="16621" y="14903"/>
                    <a:pt x="16703" y="15141"/>
                    <a:pt x="16889" y="15324"/>
                  </a:cubicBezTo>
                  <a:cubicBezTo>
                    <a:pt x="16901" y="15337"/>
                    <a:pt x="16918" y="15344"/>
                    <a:pt x="16935" y="15344"/>
                  </a:cubicBezTo>
                  <a:cubicBezTo>
                    <a:pt x="16951" y="15344"/>
                    <a:pt x="16968" y="15337"/>
                    <a:pt x="16981" y="15324"/>
                  </a:cubicBezTo>
                  <a:cubicBezTo>
                    <a:pt x="17007" y="15299"/>
                    <a:pt x="17007" y="15257"/>
                    <a:pt x="16981" y="15231"/>
                  </a:cubicBezTo>
                  <a:lnTo>
                    <a:pt x="16979" y="15229"/>
                  </a:lnTo>
                  <a:cubicBezTo>
                    <a:pt x="16826" y="15078"/>
                    <a:pt x="16746" y="14855"/>
                    <a:pt x="16665" y="14639"/>
                  </a:cubicBezTo>
                  <a:cubicBezTo>
                    <a:pt x="16592" y="14416"/>
                    <a:pt x="16486" y="14189"/>
                    <a:pt x="16362" y="13989"/>
                  </a:cubicBezTo>
                  <a:cubicBezTo>
                    <a:pt x="16122" y="13578"/>
                    <a:pt x="15837" y="13196"/>
                    <a:pt x="15524" y="12840"/>
                  </a:cubicBezTo>
                  <a:cubicBezTo>
                    <a:pt x="14899" y="12122"/>
                    <a:pt x="14169" y="11513"/>
                    <a:pt x="13422" y="10938"/>
                  </a:cubicBezTo>
                  <a:cubicBezTo>
                    <a:pt x="12676" y="10361"/>
                    <a:pt x="11916" y="9810"/>
                    <a:pt x="11207" y="9197"/>
                  </a:cubicBezTo>
                  <a:cubicBezTo>
                    <a:pt x="10851" y="8893"/>
                    <a:pt x="10497" y="8586"/>
                    <a:pt x="10210" y="8228"/>
                  </a:cubicBezTo>
                  <a:cubicBezTo>
                    <a:pt x="9944" y="7899"/>
                    <a:pt x="9733" y="7518"/>
                    <a:pt x="9682" y="7110"/>
                  </a:cubicBezTo>
                  <a:cubicBezTo>
                    <a:pt x="9983" y="6982"/>
                    <a:pt x="10324" y="6935"/>
                    <a:pt x="10662" y="6935"/>
                  </a:cubicBezTo>
                  <a:cubicBezTo>
                    <a:pt x="10691" y="6935"/>
                    <a:pt x="10721" y="6935"/>
                    <a:pt x="10750" y="6936"/>
                  </a:cubicBezTo>
                  <a:cubicBezTo>
                    <a:pt x="11210" y="6947"/>
                    <a:pt x="11676" y="7026"/>
                    <a:pt x="12127" y="7136"/>
                  </a:cubicBezTo>
                  <a:cubicBezTo>
                    <a:pt x="12580" y="7249"/>
                    <a:pt x="13029" y="7398"/>
                    <a:pt x="13488" y="7524"/>
                  </a:cubicBezTo>
                  <a:cubicBezTo>
                    <a:pt x="13946" y="7652"/>
                    <a:pt x="14422" y="7733"/>
                    <a:pt x="14897" y="7778"/>
                  </a:cubicBezTo>
                  <a:cubicBezTo>
                    <a:pt x="15178" y="7805"/>
                    <a:pt x="15461" y="7818"/>
                    <a:pt x="15743" y="7818"/>
                  </a:cubicBezTo>
                  <a:cubicBezTo>
                    <a:pt x="16413" y="7818"/>
                    <a:pt x="17082" y="7748"/>
                    <a:pt x="17740" y="7641"/>
                  </a:cubicBezTo>
                  <a:cubicBezTo>
                    <a:pt x="18676" y="7489"/>
                    <a:pt x="19596" y="7256"/>
                    <a:pt x="20508" y="7011"/>
                  </a:cubicBezTo>
                  <a:cubicBezTo>
                    <a:pt x="20543" y="7001"/>
                    <a:pt x="20565" y="6965"/>
                    <a:pt x="20555" y="6931"/>
                  </a:cubicBezTo>
                  <a:cubicBezTo>
                    <a:pt x="20558" y="6894"/>
                    <a:pt x="20533" y="6874"/>
                    <a:pt x="20504" y="6874"/>
                  </a:cubicBezTo>
                  <a:cubicBezTo>
                    <a:pt x="20498" y="6874"/>
                    <a:pt x="20493" y="6875"/>
                    <a:pt x="20488" y="6876"/>
                  </a:cubicBezTo>
                  <a:cubicBezTo>
                    <a:pt x="19575" y="7113"/>
                    <a:pt x="18658" y="7340"/>
                    <a:pt x="17729" y="7481"/>
                  </a:cubicBezTo>
                  <a:cubicBezTo>
                    <a:pt x="17101" y="7578"/>
                    <a:pt x="16465" y="7641"/>
                    <a:pt x="15830" y="7641"/>
                  </a:cubicBezTo>
                  <a:cubicBezTo>
                    <a:pt x="15528" y="7641"/>
                    <a:pt x="15226" y="7626"/>
                    <a:pt x="14926" y="7595"/>
                  </a:cubicBezTo>
                  <a:cubicBezTo>
                    <a:pt x="14460" y="7547"/>
                    <a:pt x="14002" y="7464"/>
                    <a:pt x="13550" y="7334"/>
                  </a:cubicBezTo>
                  <a:cubicBezTo>
                    <a:pt x="13099" y="7209"/>
                    <a:pt x="12651" y="7055"/>
                    <a:pt x="12188" y="6936"/>
                  </a:cubicBezTo>
                  <a:cubicBezTo>
                    <a:pt x="11724" y="6818"/>
                    <a:pt x="11251" y="6736"/>
                    <a:pt x="10766" y="6720"/>
                  </a:cubicBezTo>
                  <a:cubicBezTo>
                    <a:pt x="10726" y="6719"/>
                    <a:pt x="10685" y="6718"/>
                    <a:pt x="10644" y="6718"/>
                  </a:cubicBezTo>
                  <a:cubicBezTo>
                    <a:pt x="10292" y="6718"/>
                    <a:pt x="9927" y="6766"/>
                    <a:pt x="9593" y="6909"/>
                  </a:cubicBezTo>
                  <a:cubicBezTo>
                    <a:pt x="9550" y="6892"/>
                    <a:pt x="9506" y="6882"/>
                    <a:pt x="9462" y="6869"/>
                  </a:cubicBezTo>
                  <a:cubicBezTo>
                    <a:pt x="9281" y="6055"/>
                    <a:pt x="8762" y="5360"/>
                    <a:pt x="8150" y="4833"/>
                  </a:cubicBezTo>
                  <a:cubicBezTo>
                    <a:pt x="7467" y="4249"/>
                    <a:pt x="6681" y="3832"/>
                    <a:pt x="5919" y="3395"/>
                  </a:cubicBezTo>
                  <a:cubicBezTo>
                    <a:pt x="5155" y="2961"/>
                    <a:pt x="4392" y="2523"/>
                    <a:pt x="3704" y="1986"/>
                  </a:cubicBezTo>
                  <a:cubicBezTo>
                    <a:pt x="3017" y="1449"/>
                    <a:pt x="2403" y="807"/>
                    <a:pt x="1997" y="36"/>
                  </a:cubicBezTo>
                  <a:cubicBezTo>
                    <a:pt x="1986" y="14"/>
                    <a:pt x="1962" y="1"/>
                    <a:pt x="19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41"/>
            <p:cNvSpPr/>
            <p:nvPr/>
          </p:nvSpPr>
          <p:spPr>
            <a:xfrm>
              <a:off x="1313300" y="3958900"/>
              <a:ext cx="373800" cy="510825"/>
            </a:xfrm>
            <a:custGeom>
              <a:rect b="b" l="l" r="r" t="t"/>
              <a:pathLst>
                <a:path extrusionOk="0" h="20433" w="14952">
                  <a:moveTo>
                    <a:pt x="14880" y="1"/>
                  </a:moveTo>
                  <a:cubicBezTo>
                    <a:pt x="14851" y="1"/>
                    <a:pt x="14825" y="23"/>
                    <a:pt x="14818" y="51"/>
                  </a:cubicBezTo>
                  <a:cubicBezTo>
                    <a:pt x="14306" y="2106"/>
                    <a:pt x="13494" y="4074"/>
                    <a:pt x="12538" y="5960"/>
                  </a:cubicBezTo>
                  <a:cubicBezTo>
                    <a:pt x="11576" y="7847"/>
                    <a:pt x="10462" y="9652"/>
                    <a:pt x="9224" y="11366"/>
                  </a:cubicBezTo>
                  <a:cubicBezTo>
                    <a:pt x="7980" y="13076"/>
                    <a:pt x="6613" y="14699"/>
                    <a:pt x="5111" y="16182"/>
                  </a:cubicBezTo>
                  <a:cubicBezTo>
                    <a:pt x="3606" y="17659"/>
                    <a:pt x="1965" y="19009"/>
                    <a:pt x="137" y="20038"/>
                  </a:cubicBezTo>
                  <a:lnTo>
                    <a:pt x="137" y="20043"/>
                  </a:lnTo>
                  <a:lnTo>
                    <a:pt x="135" y="20043"/>
                  </a:lnTo>
                  <a:cubicBezTo>
                    <a:pt x="35" y="20098"/>
                    <a:pt x="0" y="20227"/>
                    <a:pt x="58" y="20328"/>
                  </a:cubicBezTo>
                  <a:cubicBezTo>
                    <a:pt x="96" y="20395"/>
                    <a:pt x="167" y="20432"/>
                    <a:pt x="239" y="20432"/>
                  </a:cubicBezTo>
                  <a:cubicBezTo>
                    <a:pt x="275" y="20432"/>
                    <a:pt x="312" y="20423"/>
                    <a:pt x="345" y="20403"/>
                  </a:cubicBezTo>
                  <a:cubicBezTo>
                    <a:pt x="2208" y="19327"/>
                    <a:pt x="3855" y="17937"/>
                    <a:pt x="5359" y="16428"/>
                  </a:cubicBezTo>
                  <a:cubicBezTo>
                    <a:pt x="6859" y="14913"/>
                    <a:pt x="8218" y="13262"/>
                    <a:pt x="9449" y="11526"/>
                  </a:cubicBezTo>
                  <a:cubicBezTo>
                    <a:pt x="10675" y="9786"/>
                    <a:pt x="11776" y="7958"/>
                    <a:pt x="12719" y="6051"/>
                  </a:cubicBezTo>
                  <a:cubicBezTo>
                    <a:pt x="13660" y="4145"/>
                    <a:pt x="14454" y="2157"/>
                    <a:pt x="14945" y="83"/>
                  </a:cubicBezTo>
                  <a:cubicBezTo>
                    <a:pt x="14952" y="47"/>
                    <a:pt x="14930" y="12"/>
                    <a:pt x="14897" y="3"/>
                  </a:cubicBezTo>
                  <a:cubicBezTo>
                    <a:pt x="14891" y="2"/>
                    <a:pt x="14886" y="1"/>
                    <a:pt x="148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41"/>
            <p:cNvSpPr/>
            <p:nvPr/>
          </p:nvSpPr>
          <p:spPr>
            <a:xfrm>
              <a:off x="3819425" y="3933900"/>
              <a:ext cx="579925" cy="610600"/>
            </a:xfrm>
            <a:custGeom>
              <a:rect b="b" l="l" r="r" t="t"/>
              <a:pathLst>
                <a:path extrusionOk="0" h="24424" w="23197">
                  <a:moveTo>
                    <a:pt x="5486" y="0"/>
                  </a:moveTo>
                  <a:lnTo>
                    <a:pt x="5486" y="0"/>
                  </a:lnTo>
                  <a:cubicBezTo>
                    <a:pt x="5656" y="2080"/>
                    <a:pt x="5314" y="4163"/>
                    <a:pt x="5211" y="6245"/>
                  </a:cubicBezTo>
                  <a:cubicBezTo>
                    <a:pt x="5151" y="7438"/>
                    <a:pt x="5231" y="8572"/>
                    <a:pt x="5489" y="9736"/>
                  </a:cubicBezTo>
                  <a:cubicBezTo>
                    <a:pt x="5679" y="10594"/>
                    <a:pt x="6411" y="11363"/>
                    <a:pt x="7155" y="11942"/>
                  </a:cubicBezTo>
                  <a:lnTo>
                    <a:pt x="7155" y="11942"/>
                  </a:lnTo>
                  <a:cubicBezTo>
                    <a:pt x="6892" y="11775"/>
                    <a:pt x="6614" y="11635"/>
                    <a:pt x="6314" y="11558"/>
                  </a:cubicBezTo>
                  <a:cubicBezTo>
                    <a:pt x="6131" y="11512"/>
                    <a:pt x="5945" y="11491"/>
                    <a:pt x="5759" y="11491"/>
                  </a:cubicBezTo>
                  <a:cubicBezTo>
                    <a:pt x="5218" y="11491"/>
                    <a:pt x="4674" y="11669"/>
                    <a:pt x="4199" y="11940"/>
                  </a:cubicBezTo>
                  <a:cubicBezTo>
                    <a:pt x="3563" y="12304"/>
                    <a:pt x="3029" y="12822"/>
                    <a:pt x="2504" y="13334"/>
                  </a:cubicBezTo>
                  <a:cubicBezTo>
                    <a:pt x="1668" y="14149"/>
                    <a:pt x="836" y="14964"/>
                    <a:pt x="1" y="15779"/>
                  </a:cubicBezTo>
                  <a:cubicBezTo>
                    <a:pt x="1166" y="16672"/>
                    <a:pt x="2459" y="17607"/>
                    <a:pt x="3913" y="17607"/>
                  </a:cubicBezTo>
                  <a:cubicBezTo>
                    <a:pt x="3963" y="17607"/>
                    <a:pt x="4013" y="17606"/>
                    <a:pt x="4062" y="17604"/>
                  </a:cubicBezTo>
                  <a:cubicBezTo>
                    <a:pt x="5289" y="17547"/>
                    <a:pt x="6369" y="16818"/>
                    <a:pt x="7351" y="16083"/>
                  </a:cubicBezTo>
                  <a:lnTo>
                    <a:pt x="7351" y="16083"/>
                  </a:lnTo>
                  <a:cubicBezTo>
                    <a:pt x="5784" y="17991"/>
                    <a:pt x="4968" y="20500"/>
                    <a:pt x="5110" y="22965"/>
                  </a:cubicBezTo>
                  <a:cubicBezTo>
                    <a:pt x="5139" y="23451"/>
                    <a:pt x="5203" y="23942"/>
                    <a:pt x="5138" y="24423"/>
                  </a:cubicBezTo>
                  <a:cubicBezTo>
                    <a:pt x="5732" y="24270"/>
                    <a:pt x="6331" y="24115"/>
                    <a:pt x="6884" y="23848"/>
                  </a:cubicBezTo>
                  <a:cubicBezTo>
                    <a:pt x="7974" y="23327"/>
                    <a:pt x="8831" y="22399"/>
                    <a:pt x="9446" y="21358"/>
                  </a:cubicBezTo>
                  <a:cubicBezTo>
                    <a:pt x="10061" y="20318"/>
                    <a:pt x="10451" y="19161"/>
                    <a:pt x="10793" y="18002"/>
                  </a:cubicBezTo>
                  <a:cubicBezTo>
                    <a:pt x="11026" y="17215"/>
                    <a:pt x="11240" y="16422"/>
                    <a:pt x="11432" y="15623"/>
                  </a:cubicBezTo>
                  <a:cubicBezTo>
                    <a:pt x="12691" y="16779"/>
                    <a:pt x="14589" y="17023"/>
                    <a:pt x="16299" y="17048"/>
                  </a:cubicBezTo>
                  <a:cubicBezTo>
                    <a:pt x="16383" y="17049"/>
                    <a:pt x="16467" y="17049"/>
                    <a:pt x="16551" y="17049"/>
                  </a:cubicBezTo>
                  <a:cubicBezTo>
                    <a:pt x="17093" y="17049"/>
                    <a:pt x="17636" y="17025"/>
                    <a:pt x="18169" y="16927"/>
                  </a:cubicBezTo>
                  <a:cubicBezTo>
                    <a:pt x="19096" y="16758"/>
                    <a:pt x="19964" y="16368"/>
                    <a:pt x="20801" y="15942"/>
                  </a:cubicBezTo>
                  <a:cubicBezTo>
                    <a:pt x="21556" y="15559"/>
                    <a:pt x="22251" y="14992"/>
                    <a:pt x="23128" y="14992"/>
                  </a:cubicBezTo>
                  <a:cubicBezTo>
                    <a:pt x="23151" y="14992"/>
                    <a:pt x="23174" y="14992"/>
                    <a:pt x="23197" y="14993"/>
                  </a:cubicBezTo>
                  <a:cubicBezTo>
                    <a:pt x="22067" y="13967"/>
                    <a:pt x="20878" y="12932"/>
                    <a:pt x="19429" y="12456"/>
                  </a:cubicBezTo>
                  <a:cubicBezTo>
                    <a:pt x="18858" y="12269"/>
                    <a:pt x="18257" y="12175"/>
                    <a:pt x="17656" y="12175"/>
                  </a:cubicBezTo>
                  <a:cubicBezTo>
                    <a:pt x="17050" y="12175"/>
                    <a:pt x="16444" y="12270"/>
                    <a:pt x="15869" y="12461"/>
                  </a:cubicBezTo>
                  <a:cubicBezTo>
                    <a:pt x="16457" y="12060"/>
                    <a:pt x="17025" y="11624"/>
                    <a:pt x="17505" y="11100"/>
                  </a:cubicBezTo>
                  <a:cubicBezTo>
                    <a:pt x="18822" y="9659"/>
                    <a:pt x="19372" y="7555"/>
                    <a:pt x="18928" y="5654"/>
                  </a:cubicBezTo>
                  <a:lnTo>
                    <a:pt x="18928" y="5654"/>
                  </a:lnTo>
                  <a:cubicBezTo>
                    <a:pt x="17509" y="5905"/>
                    <a:pt x="16153" y="6494"/>
                    <a:pt x="14995" y="7350"/>
                  </a:cubicBezTo>
                  <a:cubicBezTo>
                    <a:pt x="14500" y="7715"/>
                    <a:pt x="13915" y="8130"/>
                    <a:pt x="13515" y="8590"/>
                  </a:cubicBezTo>
                  <a:cubicBezTo>
                    <a:pt x="13145" y="9012"/>
                    <a:pt x="12832" y="9503"/>
                    <a:pt x="12535" y="9991"/>
                  </a:cubicBezTo>
                  <a:lnTo>
                    <a:pt x="12535" y="9991"/>
                  </a:lnTo>
                  <a:cubicBezTo>
                    <a:pt x="12867" y="9283"/>
                    <a:pt x="12934" y="8449"/>
                    <a:pt x="12790" y="7673"/>
                  </a:cubicBezTo>
                  <a:cubicBezTo>
                    <a:pt x="12605" y="6686"/>
                    <a:pt x="12113" y="5781"/>
                    <a:pt x="11532" y="4962"/>
                  </a:cubicBezTo>
                  <a:cubicBezTo>
                    <a:pt x="10057" y="2876"/>
                    <a:pt x="7813" y="1058"/>
                    <a:pt x="54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41"/>
            <p:cNvSpPr/>
            <p:nvPr/>
          </p:nvSpPr>
          <p:spPr>
            <a:xfrm>
              <a:off x="3819425" y="3938125"/>
              <a:ext cx="288725" cy="606375"/>
            </a:xfrm>
            <a:custGeom>
              <a:rect b="b" l="l" r="r" t="t"/>
              <a:pathLst>
                <a:path extrusionOk="0" h="24255" w="11549">
                  <a:moveTo>
                    <a:pt x="5494" y="0"/>
                  </a:moveTo>
                  <a:lnTo>
                    <a:pt x="5494" y="0"/>
                  </a:lnTo>
                  <a:cubicBezTo>
                    <a:pt x="5633" y="2023"/>
                    <a:pt x="5311" y="4050"/>
                    <a:pt x="5211" y="6076"/>
                  </a:cubicBezTo>
                  <a:cubicBezTo>
                    <a:pt x="5151" y="7269"/>
                    <a:pt x="5232" y="8402"/>
                    <a:pt x="5489" y="9567"/>
                  </a:cubicBezTo>
                  <a:cubicBezTo>
                    <a:pt x="5684" y="10448"/>
                    <a:pt x="6448" y="11229"/>
                    <a:pt x="7210" y="11814"/>
                  </a:cubicBezTo>
                  <a:cubicBezTo>
                    <a:pt x="6929" y="11630"/>
                    <a:pt x="6635" y="11472"/>
                    <a:pt x="6312" y="11389"/>
                  </a:cubicBezTo>
                  <a:cubicBezTo>
                    <a:pt x="6129" y="11343"/>
                    <a:pt x="5943" y="11322"/>
                    <a:pt x="5756" y="11322"/>
                  </a:cubicBezTo>
                  <a:cubicBezTo>
                    <a:pt x="5216" y="11322"/>
                    <a:pt x="4672" y="11499"/>
                    <a:pt x="4199" y="11769"/>
                  </a:cubicBezTo>
                  <a:cubicBezTo>
                    <a:pt x="3560" y="12133"/>
                    <a:pt x="3029" y="12653"/>
                    <a:pt x="2504" y="13165"/>
                  </a:cubicBezTo>
                  <a:cubicBezTo>
                    <a:pt x="1668" y="13980"/>
                    <a:pt x="836" y="14795"/>
                    <a:pt x="1" y="15610"/>
                  </a:cubicBezTo>
                  <a:cubicBezTo>
                    <a:pt x="1165" y="16502"/>
                    <a:pt x="2459" y="17438"/>
                    <a:pt x="3914" y="17438"/>
                  </a:cubicBezTo>
                  <a:cubicBezTo>
                    <a:pt x="3963" y="17438"/>
                    <a:pt x="4013" y="17437"/>
                    <a:pt x="4062" y="17435"/>
                  </a:cubicBezTo>
                  <a:cubicBezTo>
                    <a:pt x="5289" y="17379"/>
                    <a:pt x="6369" y="16650"/>
                    <a:pt x="7351" y="15914"/>
                  </a:cubicBezTo>
                  <a:lnTo>
                    <a:pt x="7351" y="15914"/>
                  </a:lnTo>
                  <a:cubicBezTo>
                    <a:pt x="5784" y="17820"/>
                    <a:pt x="4965" y="20329"/>
                    <a:pt x="5110" y="22796"/>
                  </a:cubicBezTo>
                  <a:cubicBezTo>
                    <a:pt x="5139" y="23281"/>
                    <a:pt x="5203" y="23773"/>
                    <a:pt x="5138" y="24254"/>
                  </a:cubicBezTo>
                  <a:cubicBezTo>
                    <a:pt x="5733" y="24100"/>
                    <a:pt x="6331" y="23946"/>
                    <a:pt x="6884" y="23679"/>
                  </a:cubicBezTo>
                  <a:cubicBezTo>
                    <a:pt x="7974" y="23157"/>
                    <a:pt x="8833" y="22230"/>
                    <a:pt x="9446" y="21189"/>
                  </a:cubicBezTo>
                  <a:cubicBezTo>
                    <a:pt x="10060" y="20149"/>
                    <a:pt x="10450" y="18992"/>
                    <a:pt x="10793" y="17833"/>
                  </a:cubicBezTo>
                  <a:cubicBezTo>
                    <a:pt x="11025" y="17046"/>
                    <a:pt x="11237" y="16253"/>
                    <a:pt x="11431" y="15454"/>
                  </a:cubicBezTo>
                  <a:cubicBezTo>
                    <a:pt x="11468" y="15489"/>
                    <a:pt x="11509" y="15521"/>
                    <a:pt x="11548" y="15554"/>
                  </a:cubicBezTo>
                  <a:cubicBezTo>
                    <a:pt x="11521" y="15373"/>
                    <a:pt x="11492" y="15191"/>
                    <a:pt x="11463" y="15009"/>
                  </a:cubicBezTo>
                  <a:cubicBezTo>
                    <a:pt x="11151" y="13082"/>
                    <a:pt x="10539" y="11237"/>
                    <a:pt x="9908" y="9394"/>
                  </a:cubicBezTo>
                  <a:cubicBezTo>
                    <a:pt x="8798" y="6163"/>
                    <a:pt x="7984" y="2489"/>
                    <a:pt x="5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41"/>
            <p:cNvSpPr/>
            <p:nvPr/>
          </p:nvSpPr>
          <p:spPr>
            <a:xfrm>
              <a:off x="3840175" y="3956300"/>
              <a:ext cx="537025" cy="616050"/>
            </a:xfrm>
            <a:custGeom>
              <a:rect b="b" l="l" r="r" t="t"/>
              <a:pathLst>
                <a:path extrusionOk="0" h="24642" w="21481">
                  <a:moveTo>
                    <a:pt x="5307" y="1"/>
                  </a:moveTo>
                  <a:cubicBezTo>
                    <a:pt x="5294" y="1"/>
                    <a:pt x="5281" y="5"/>
                    <a:pt x="5270" y="13"/>
                  </a:cubicBezTo>
                  <a:cubicBezTo>
                    <a:pt x="5241" y="31"/>
                    <a:pt x="5233" y="74"/>
                    <a:pt x="5254" y="103"/>
                  </a:cubicBezTo>
                  <a:cubicBezTo>
                    <a:pt x="6438" y="1856"/>
                    <a:pt x="7358" y="3777"/>
                    <a:pt x="8119" y="5749"/>
                  </a:cubicBezTo>
                  <a:cubicBezTo>
                    <a:pt x="8878" y="7726"/>
                    <a:pt x="9474" y="9763"/>
                    <a:pt x="9920" y="11830"/>
                  </a:cubicBezTo>
                  <a:cubicBezTo>
                    <a:pt x="10043" y="12415"/>
                    <a:pt x="10154" y="13003"/>
                    <a:pt x="10254" y="13592"/>
                  </a:cubicBezTo>
                  <a:cubicBezTo>
                    <a:pt x="10222" y="13608"/>
                    <a:pt x="10193" y="13628"/>
                    <a:pt x="10161" y="13646"/>
                  </a:cubicBezTo>
                  <a:cubicBezTo>
                    <a:pt x="9622" y="13341"/>
                    <a:pt x="9004" y="13219"/>
                    <a:pt x="8394" y="13219"/>
                  </a:cubicBezTo>
                  <a:cubicBezTo>
                    <a:pt x="8184" y="13219"/>
                    <a:pt x="7975" y="13234"/>
                    <a:pt x="7770" y="13260"/>
                  </a:cubicBezTo>
                  <a:cubicBezTo>
                    <a:pt x="6878" y="13377"/>
                    <a:pt x="6041" y="13681"/>
                    <a:pt x="5209" y="13954"/>
                  </a:cubicBezTo>
                  <a:cubicBezTo>
                    <a:pt x="4375" y="14232"/>
                    <a:pt x="3539" y="14507"/>
                    <a:pt x="2679" y="14657"/>
                  </a:cubicBezTo>
                  <a:cubicBezTo>
                    <a:pt x="2256" y="14732"/>
                    <a:pt x="1825" y="14777"/>
                    <a:pt x="1395" y="14777"/>
                  </a:cubicBezTo>
                  <a:cubicBezTo>
                    <a:pt x="955" y="14777"/>
                    <a:pt x="516" y="14730"/>
                    <a:pt x="89" y="14621"/>
                  </a:cubicBezTo>
                  <a:cubicBezTo>
                    <a:pt x="84" y="14619"/>
                    <a:pt x="79" y="14619"/>
                    <a:pt x="74" y="14619"/>
                  </a:cubicBezTo>
                  <a:cubicBezTo>
                    <a:pt x="45" y="14619"/>
                    <a:pt x="18" y="14639"/>
                    <a:pt x="9" y="14669"/>
                  </a:cubicBezTo>
                  <a:cubicBezTo>
                    <a:pt x="0" y="14704"/>
                    <a:pt x="21" y="14740"/>
                    <a:pt x="57" y="14749"/>
                  </a:cubicBezTo>
                  <a:cubicBezTo>
                    <a:pt x="514" y="14869"/>
                    <a:pt x="983" y="14920"/>
                    <a:pt x="1453" y="14920"/>
                  </a:cubicBezTo>
                  <a:cubicBezTo>
                    <a:pt x="1873" y="14920"/>
                    <a:pt x="2294" y="14879"/>
                    <a:pt x="2706" y="14810"/>
                  </a:cubicBezTo>
                  <a:cubicBezTo>
                    <a:pt x="3582" y="14663"/>
                    <a:pt x="4426" y="14394"/>
                    <a:pt x="5263" y="14123"/>
                  </a:cubicBezTo>
                  <a:cubicBezTo>
                    <a:pt x="6099" y="13855"/>
                    <a:pt x="6933" y="13563"/>
                    <a:pt x="7793" y="13459"/>
                  </a:cubicBezTo>
                  <a:cubicBezTo>
                    <a:pt x="7982" y="13436"/>
                    <a:pt x="8173" y="13423"/>
                    <a:pt x="8365" y="13423"/>
                  </a:cubicBezTo>
                  <a:cubicBezTo>
                    <a:pt x="8919" y="13423"/>
                    <a:pt x="9472" y="13529"/>
                    <a:pt x="9954" y="13781"/>
                  </a:cubicBezTo>
                  <a:cubicBezTo>
                    <a:pt x="9720" y="13950"/>
                    <a:pt x="9511" y="14152"/>
                    <a:pt x="9333" y="14373"/>
                  </a:cubicBezTo>
                  <a:cubicBezTo>
                    <a:pt x="9071" y="14701"/>
                    <a:pt x="8863" y="15060"/>
                    <a:pt x="8674" y="15426"/>
                  </a:cubicBezTo>
                  <a:cubicBezTo>
                    <a:pt x="8308" y="16159"/>
                    <a:pt x="7967" y="16895"/>
                    <a:pt x="7611" y="17629"/>
                  </a:cubicBezTo>
                  <a:lnTo>
                    <a:pt x="6555" y="19834"/>
                  </a:lnTo>
                  <a:cubicBezTo>
                    <a:pt x="6204" y="20563"/>
                    <a:pt x="5858" y="21318"/>
                    <a:pt x="5249" y="21843"/>
                  </a:cubicBezTo>
                  <a:cubicBezTo>
                    <a:pt x="5223" y="21867"/>
                    <a:pt x="5219" y="21909"/>
                    <a:pt x="5242" y="21937"/>
                  </a:cubicBezTo>
                  <a:cubicBezTo>
                    <a:pt x="5256" y="21951"/>
                    <a:pt x="5275" y="21959"/>
                    <a:pt x="5294" y="21959"/>
                  </a:cubicBezTo>
                  <a:cubicBezTo>
                    <a:pt x="5308" y="21959"/>
                    <a:pt x="5323" y="21954"/>
                    <a:pt x="5335" y="21944"/>
                  </a:cubicBezTo>
                  <a:cubicBezTo>
                    <a:pt x="5980" y="21395"/>
                    <a:pt x="6337" y="20622"/>
                    <a:pt x="6693" y="19899"/>
                  </a:cubicBezTo>
                  <a:lnTo>
                    <a:pt x="7769" y="17703"/>
                  </a:lnTo>
                  <a:cubicBezTo>
                    <a:pt x="8128" y="16974"/>
                    <a:pt x="8482" y="16235"/>
                    <a:pt x="8848" y="15513"/>
                  </a:cubicBezTo>
                  <a:cubicBezTo>
                    <a:pt x="9174" y="14889"/>
                    <a:pt x="9576" y="14272"/>
                    <a:pt x="10152" y="13896"/>
                  </a:cubicBezTo>
                  <a:cubicBezTo>
                    <a:pt x="10186" y="13915"/>
                    <a:pt x="10218" y="13934"/>
                    <a:pt x="10248" y="13956"/>
                  </a:cubicBezTo>
                  <a:lnTo>
                    <a:pt x="10251" y="13957"/>
                  </a:lnTo>
                  <a:lnTo>
                    <a:pt x="10253" y="13959"/>
                  </a:lnTo>
                  <a:cubicBezTo>
                    <a:pt x="10266" y="13969"/>
                    <a:pt x="10280" y="13973"/>
                    <a:pt x="10295" y="13976"/>
                  </a:cubicBezTo>
                  <a:cubicBezTo>
                    <a:pt x="10297" y="13977"/>
                    <a:pt x="10300" y="13977"/>
                    <a:pt x="10302" y="13977"/>
                  </a:cubicBezTo>
                  <a:cubicBezTo>
                    <a:pt x="10307" y="13977"/>
                    <a:pt x="10312" y="13976"/>
                    <a:pt x="10317" y="13976"/>
                  </a:cubicBezTo>
                  <a:cubicBezTo>
                    <a:pt x="10535" y="15346"/>
                    <a:pt x="10682" y="16724"/>
                    <a:pt x="10746" y="18106"/>
                  </a:cubicBezTo>
                  <a:cubicBezTo>
                    <a:pt x="10836" y="20212"/>
                    <a:pt x="10742" y="22337"/>
                    <a:pt x="10286" y="24383"/>
                  </a:cubicBezTo>
                  <a:lnTo>
                    <a:pt x="10283" y="24386"/>
                  </a:lnTo>
                  <a:lnTo>
                    <a:pt x="10283" y="24389"/>
                  </a:lnTo>
                  <a:cubicBezTo>
                    <a:pt x="10260" y="24501"/>
                    <a:pt x="10333" y="24611"/>
                    <a:pt x="10446" y="24638"/>
                  </a:cubicBezTo>
                  <a:cubicBezTo>
                    <a:pt x="10460" y="24641"/>
                    <a:pt x="10475" y="24642"/>
                    <a:pt x="10488" y="24642"/>
                  </a:cubicBezTo>
                  <a:cubicBezTo>
                    <a:pt x="10585" y="24642"/>
                    <a:pt x="10672" y="24574"/>
                    <a:pt x="10695" y="24476"/>
                  </a:cubicBezTo>
                  <a:cubicBezTo>
                    <a:pt x="11141" y="22370"/>
                    <a:pt x="11210" y="20216"/>
                    <a:pt x="11094" y="18089"/>
                  </a:cubicBezTo>
                  <a:cubicBezTo>
                    <a:pt x="11014" y="16702"/>
                    <a:pt x="10849" y="15322"/>
                    <a:pt x="10618" y="13956"/>
                  </a:cubicBezTo>
                  <a:lnTo>
                    <a:pt x="10618" y="13956"/>
                  </a:lnTo>
                  <a:cubicBezTo>
                    <a:pt x="10946" y="14111"/>
                    <a:pt x="11312" y="14177"/>
                    <a:pt x="11663" y="14194"/>
                  </a:cubicBezTo>
                  <a:cubicBezTo>
                    <a:pt x="11731" y="14197"/>
                    <a:pt x="11799" y="14199"/>
                    <a:pt x="11866" y="14199"/>
                  </a:cubicBezTo>
                  <a:cubicBezTo>
                    <a:pt x="12279" y="14199"/>
                    <a:pt x="12687" y="14146"/>
                    <a:pt x="13086" y="14090"/>
                  </a:cubicBezTo>
                  <a:cubicBezTo>
                    <a:pt x="14023" y="13966"/>
                    <a:pt x="14946" y="13762"/>
                    <a:pt x="15869" y="13586"/>
                  </a:cubicBezTo>
                  <a:cubicBezTo>
                    <a:pt x="16766" y="13414"/>
                    <a:pt x="17673" y="13277"/>
                    <a:pt x="18583" y="13277"/>
                  </a:cubicBezTo>
                  <a:cubicBezTo>
                    <a:pt x="18606" y="13277"/>
                    <a:pt x="18629" y="13277"/>
                    <a:pt x="18653" y="13278"/>
                  </a:cubicBezTo>
                  <a:cubicBezTo>
                    <a:pt x="19120" y="13280"/>
                    <a:pt x="19587" y="13318"/>
                    <a:pt x="20043" y="13410"/>
                  </a:cubicBezTo>
                  <a:cubicBezTo>
                    <a:pt x="20275" y="13452"/>
                    <a:pt x="20486" y="13515"/>
                    <a:pt x="20705" y="13608"/>
                  </a:cubicBezTo>
                  <a:cubicBezTo>
                    <a:pt x="20907" y="13686"/>
                    <a:pt x="21120" y="13776"/>
                    <a:pt x="21359" y="13776"/>
                  </a:cubicBezTo>
                  <a:cubicBezTo>
                    <a:pt x="21378" y="13776"/>
                    <a:pt x="21397" y="13775"/>
                    <a:pt x="21416" y="13774"/>
                  </a:cubicBezTo>
                  <a:cubicBezTo>
                    <a:pt x="21453" y="13772"/>
                    <a:pt x="21480" y="13740"/>
                    <a:pt x="21479" y="13704"/>
                  </a:cubicBezTo>
                  <a:cubicBezTo>
                    <a:pt x="21475" y="13673"/>
                    <a:pt x="21447" y="13646"/>
                    <a:pt x="21413" y="13646"/>
                  </a:cubicBezTo>
                  <a:cubicBezTo>
                    <a:pt x="21411" y="13646"/>
                    <a:pt x="21409" y="13646"/>
                    <a:pt x="21408" y="13646"/>
                  </a:cubicBezTo>
                  <a:lnTo>
                    <a:pt x="21406" y="13646"/>
                  </a:lnTo>
                  <a:cubicBezTo>
                    <a:pt x="21392" y="13647"/>
                    <a:pt x="21378" y="13647"/>
                    <a:pt x="21363" y="13647"/>
                  </a:cubicBezTo>
                  <a:cubicBezTo>
                    <a:pt x="21162" y="13647"/>
                    <a:pt x="20957" y="13564"/>
                    <a:pt x="20757" y="13484"/>
                  </a:cubicBezTo>
                  <a:cubicBezTo>
                    <a:pt x="20543" y="13391"/>
                    <a:pt x="20303" y="13315"/>
                    <a:pt x="20072" y="13273"/>
                  </a:cubicBezTo>
                  <a:cubicBezTo>
                    <a:pt x="19606" y="13177"/>
                    <a:pt x="19132" y="13135"/>
                    <a:pt x="18657" y="13126"/>
                  </a:cubicBezTo>
                  <a:cubicBezTo>
                    <a:pt x="18610" y="13125"/>
                    <a:pt x="18562" y="13125"/>
                    <a:pt x="18515" y="13125"/>
                  </a:cubicBezTo>
                  <a:cubicBezTo>
                    <a:pt x="17613" y="13125"/>
                    <a:pt x="16719" y="13254"/>
                    <a:pt x="15838" y="13414"/>
                  </a:cubicBezTo>
                  <a:cubicBezTo>
                    <a:pt x="14910" y="13585"/>
                    <a:pt x="13991" y="13781"/>
                    <a:pt x="13062" y="13898"/>
                  </a:cubicBezTo>
                  <a:cubicBezTo>
                    <a:pt x="12677" y="13948"/>
                    <a:pt x="12292" y="13996"/>
                    <a:pt x="11910" y="13996"/>
                  </a:cubicBezTo>
                  <a:cubicBezTo>
                    <a:pt x="11831" y="13996"/>
                    <a:pt x="11752" y="13994"/>
                    <a:pt x="11673" y="13989"/>
                  </a:cubicBezTo>
                  <a:cubicBezTo>
                    <a:pt x="11285" y="13970"/>
                    <a:pt x="10895" y="13884"/>
                    <a:pt x="10571" y="13688"/>
                  </a:cubicBezTo>
                  <a:cubicBezTo>
                    <a:pt x="10560" y="13628"/>
                    <a:pt x="10550" y="13566"/>
                    <a:pt x="10538" y="13506"/>
                  </a:cubicBezTo>
                  <a:cubicBezTo>
                    <a:pt x="10660" y="13221"/>
                    <a:pt x="10854" y="12956"/>
                    <a:pt x="11074" y="12723"/>
                  </a:cubicBezTo>
                  <a:cubicBezTo>
                    <a:pt x="11389" y="12388"/>
                    <a:pt x="11758" y="12094"/>
                    <a:pt x="12143" y="11834"/>
                  </a:cubicBezTo>
                  <a:cubicBezTo>
                    <a:pt x="12530" y="11572"/>
                    <a:pt x="12941" y="11339"/>
                    <a:pt x="13341" y="11082"/>
                  </a:cubicBezTo>
                  <a:cubicBezTo>
                    <a:pt x="13744" y="10824"/>
                    <a:pt x="14122" y="10529"/>
                    <a:pt x="14473" y="10205"/>
                  </a:cubicBezTo>
                  <a:cubicBezTo>
                    <a:pt x="15178" y="9561"/>
                    <a:pt x="15761" y="8798"/>
                    <a:pt x="16275" y="8002"/>
                  </a:cubicBezTo>
                  <a:cubicBezTo>
                    <a:pt x="16789" y="7203"/>
                    <a:pt x="17230" y="6362"/>
                    <a:pt x="17659" y="5521"/>
                  </a:cubicBezTo>
                  <a:cubicBezTo>
                    <a:pt x="17675" y="5487"/>
                    <a:pt x="17662" y="5450"/>
                    <a:pt x="17630" y="5431"/>
                  </a:cubicBezTo>
                  <a:cubicBezTo>
                    <a:pt x="17620" y="5426"/>
                    <a:pt x="17610" y="5424"/>
                    <a:pt x="17600" y="5424"/>
                  </a:cubicBezTo>
                  <a:cubicBezTo>
                    <a:pt x="17575" y="5424"/>
                    <a:pt x="17552" y="5437"/>
                    <a:pt x="17541" y="5460"/>
                  </a:cubicBezTo>
                  <a:cubicBezTo>
                    <a:pt x="17106" y="6297"/>
                    <a:pt x="16660" y="7130"/>
                    <a:pt x="16145" y="7916"/>
                  </a:cubicBezTo>
                  <a:cubicBezTo>
                    <a:pt x="15630" y="8702"/>
                    <a:pt x="15049" y="9447"/>
                    <a:pt x="14354" y="10076"/>
                  </a:cubicBezTo>
                  <a:cubicBezTo>
                    <a:pt x="14006" y="10389"/>
                    <a:pt x="13636" y="10674"/>
                    <a:pt x="13239" y="10923"/>
                  </a:cubicBezTo>
                  <a:cubicBezTo>
                    <a:pt x="12843" y="11175"/>
                    <a:pt x="12430" y="11405"/>
                    <a:pt x="12031" y="11669"/>
                  </a:cubicBezTo>
                  <a:cubicBezTo>
                    <a:pt x="11634" y="11934"/>
                    <a:pt x="11257" y="12231"/>
                    <a:pt x="10921" y="12580"/>
                  </a:cubicBezTo>
                  <a:cubicBezTo>
                    <a:pt x="10755" y="12754"/>
                    <a:pt x="10598" y="12944"/>
                    <a:pt x="10473" y="13155"/>
                  </a:cubicBezTo>
                  <a:cubicBezTo>
                    <a:pt x="10385" y="12693"/>
                    <a:pt x="10291" y="12231"/>
                    <a:pt x="10187" y="11771"/>
                  </a:cubicBezTo>
                  <a:cubicBezTo>
                    <a:pt x="9714" y="9695"/>
                    <a:pt x="9091" y="7654"/>
                    <a:pt x="8308" y="5677"/>
                  </a:cubicBezTo>
                  <a:cubicBezTo>
                    <a:pt x="7518" y="3703"/>
                    <a:pt x="6572" y="1782"/>
                    <a:pt x="5362" y="29"/>
                  </a:cubicBezTo>
                  <a:cubicBezTo>
                    <a:pt x="5349" y="11"/>
                    <a:pt x="5328" y="1"/>
                    <a:pt x="5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1"/>
            <p:cNvSpPr/>
            <p:nvPr/>
          </p:nvSpPr>
          <p:spPr>
            <a:xfrm>
              <a:off x="3532725" y="3169000"/>
              <a:ext cx="705450" cy="1274425"/>
            </a:xfrm>
            <a:custGeom>
              <a:rect b="b" l="l" r="r" t="t"/>
              <a:pathLst>
                <a:path extrusionOk="0" h="50977" w="28218">
                  <a:moveTo>
                    <a:pt x="19589" y="10585"/>
                  </a:moveTo>
                  <a:lnTo>
                    <a:pt x="19589" y="10595"/>
                  </a:lnTo>
                  <a:lnTo>
                    <a:pt x="19567" y="10617"/>
                  </a:lnTo>
                  <a:lnTo>
                    <a:pt x="19589" y="10585"/>
                  </a:lnTo>
                  <a:close/>
                  <a:moveTo>
                    <a:pt x="26132" y="0"/>
                  </a:moveTo>
                  <a:lnTo>
                    <a:pt x="26132" y="0"/>
                  </a:lnTo>
                  <a:cubicBezTo>
                    <a:pt x="25578" y="547"/>
                    <a:pt x="24855" y="834"/>
                    <a:pt x="24267" y="1346"/>
                  </a:cubicBezTo>
                  <a:cubicBezTo>
                    <a:pt x="23823" y="1734"/>
                    <a:pt x="23471" y="2220"/>
                    <a:pt x="23168" y="2726"/>
                  </a:cubicBezTo>
                  <a:cubicBezTo>
                    <a:pt x="22680" y="3535"/>
                    <a:pt x="22299" y="4410"/>
                    <a:pt x="22037" y="5319"/>
                  </a:cubicBezTo>
                  <a:cubicBezTo>
                    <a:pt x="21880" y="5872"/>
                    <a:pt x="21765" y="6438"/>
                    <a:pt x="21590" y="6987"/>
                  </a:cubicBezTo>
                  <a:cubicBezTo>
                    <a:pt x="21439" y="7466"/>
                    <a:pt x="21241" y="7929"/>
                    <a:pt x="21002" y="8370"/>
                  </a:cubicBezTo>
                  <a:cubicBezTo>
                    <a:pt x="20985" y="8373"/>
                    <a:pt x="20966" y="8380"/>
                    <a:pt x="20953" y="8396"/>
                  </a:cubicBezTo>
                  <a:cubicBezTo>
                    <a:pt x="19896" y="9832"/>
                    <a:pt x="18892" y="11308"/>
                    <a:pt x="17940" y="12816"/>
                  </a:cubicBezTo>
                  <a:cubicBezTo>
                    <a:pt x="18067" y="12267"/>
                    <a:pt x="17948" y="11618"/>
                    <a:pt x="17725" y="11116"/>
                  </a:cubicBezTo>
                  <a:cubicBezTo>
                    <a:pt x="17415" y="10422"/>
                    <a:pt x="16898" y="9850"/>
                    <a:pt x="16462" y="9228"/>
                  </a:cubicBezTo>
                  <a:cubicBezTo>
                    <a:pt x="15373" y="7678"/>
                    <a:pt x="14777" y="5785"/>
                    <a:pt x="14779" y="3890"/>
                  </a:cubicBezTo>
                  <a:lnTo>
                    <a:pt x="14779" y="3890"/>
                  </a:lnTo>
                  <a:cubicBezTo>
                    <a:pt x="14183" y="5216"/>
                    <a:pt x="13586" y="6623"/>
                    <a:pt x="13727" y="8071"/>
                  </a:cubicBezTo>
                  <a:cubicBezTo>
                    <a:pt x="13873" y="9563"/>
                    <a:pt x="14797" y="10887"/>
                    <a:pt x="15935" y="11865"/>
                  </a:cubicBezTo>
                  <a:cubicBezTo>
                    <a:pt x="16292" y="12171"/>
                    <a:pt x="16674" y="12456"/>
                    <a:pt x="16944" y="12840"/>
                  </a:cubicBezTo>
                  <a:cubicBezTo>
                    <a:pt x="17121" y="13091"/>
                    <a:pt x="17290" y="13441"/>
                    <a:pt x="17358" y="13759"/>
                  </a:cubicBezTo>
                  <a:cubicBezTo>
                    <a:pt x="16722" y="14801"/>
                    <a:pt x="16111" y="15857"/>
                    <a:pt x="15527" y="16930"/>
                  </a:cubicBezTo>
                  <a:cubicBezTo>
                    <a:pt x="15638" y="16138"/>
                    <a:pt x="15520" y="15343"/>
                    <a:pt x="15143" y="14610"/>
                  </a:cubicBezTo>
                  <a:cubicBezTo>
                    <a:pt x="14688" y="13724"/>
                    <a:pt x="13931" y="13037"/>
                    <a:pt x="13346" y="12229"/>
                  </a:cubicBezTo>
                  <a:cubicBezTo>
                    <a:pt x="12451" y="10994"/>
                    <a:pt x="11978" y="9509"/>
                    <a:pt x="11520" y="8054"/>
                  </a:cubicBezTo>
                  <a:cubicBezTo>
                    <a:pt x="11288" y="9014"/>
                    <a:pt x="11089" y="9998"/>
                    <a:pt x="11173" y="10982"/>
                  </a:cubicBezTo>
                  <a:cubicBezTo>
                    <a:pt x="11304" y="12503"/>
                    <a:pt x="12103" y="13881"/>
                    <a:pt x="12952" y="15150"/>
                  </a:cubicBezTo>
                  <a:cubicBezTo>
                    <a:pt x="13602" y="16125"/>
                    <a:pt x="14404" y="16752"/>
                    <a:pt x="15146" y="17637"/>
                  </a:cubicBezTo>
                  <a:cubicBezTo>
                    <a:pt x="14635" y="18599"/>
                    <a:pt x="14142" y="19568"/>
                    <a:pt x="13673" y="20553"/>
                  </a:cubicBezTo>
                  <a:cubicBezTo>
                    <a:pt x="13676" y="20046"/>
                    <a:pt x="13528" y="19509"/>
                    <a:pt x="13305" y="19079"/>
                  </a:cubicBezTo>
                  <a:cubicBezTo>
                    <a:pt x="12930" y="18352"/>
                    <a:pt x="12335" y="17762"/>
                    <a:pt x="11825" y="17120"/>
                  </a:cubicBezTo>
                  <a:cubicBezTo>
                    <a:pt x="10552" y="15514"/>
                    <a:pt x="9789" y="13505"/>
                    <a:pt x="9677" y="11459"/>
                  </a:cubicBezTo>
                  <a:cubicBezTo>
                    <a:pt x="9113" y="12929"/>
                    <a:pt x="8558" y="14486"/>
                    <a:pt x="8800" y="16039"/>
                  </a:cubicBezTo>
                  <a:cubicBezTo>
                    <a:pt x="9048" y="17643"/>
                    <a:pt x="10130" y="19014"/>
                    <a:pt x="11418" y="20000"/>
                  </a:cubicBezTo>
                  <a:cubicBezTo>
                    <a:pt x="11821" y="20309"/>
                    <a:pt x="12253" y="20593"/>
                    <a:pt x="12567" y="20990"/>
                  </a:cubicBezTo>
                  <a:cubicBezTo>
                    <a:pt x="12758" y="21232"/>
                    <a:pt x="12949" y="21568"/>
                    <a:pt x="13051" y="21885"/>
                  </a:cubicBezTo>
                  <a:cubicBezTo>
                    <a:pt x="12524" y="23046"/>
                    <a:pt x="12027" y="24222"/>
                    <a:pt x="11557" y="25408"/>
                  </a:cubicBezTo>
                  <a:cubicBezTo>
                    <a:pt x="11594" y="24464"/>
                    <a:pt x="11361" y="23544"/>
                    <a:pt x="10839" y="22722"/>
                  </a:cubicBezTo>
                  <a:cubicBezTo>
                    <a:pt x="10195" y="21707"/>
                    <a:pt x="9211" y="20965"/>
                    <a:pt x="8421" y="20062"/>
                  </a:cubicBezTo>
                  <a:cubicBezTo>
                    <a:pt x="7210" y="18678"/>
                    <a:pt x="6480" y="16949"/>
                    <a:pt x="5770" y="15252"/>
                  </a:cubicBezTo>
                  <a:cubicBezTo>
                    <a:pt x="5598" y="16431"/>
                    <a:pt x="5466" y="17636"/>
                    <a:pt x="5677" y="18807"/>
                  </a:cubicBezTo>
                  <a:cubicBezTo>
                    <a:pt x="6003" y="20619"/>
                    <a:pt x="7111" y="22180"/>
                    <a:pt x="8268" y="23612"/>
                  </a:cubicBezTo>
                  <a:cubicBezTo>
                    <a:pt x="9161" y="24716"/>
                    <a:pt x="10197" y="25381"/>
                    <a:pt x="11188" y="26367"/>
                  </a:cubicBezTo>
                  <a:cubicBezTo>
                    <a:pt x="10741" y="27546"/>
                    <a:pt x="10320" y="28737"/>
                    <a:pt x="9932" y="29937"/>
                  </a:cubicBezTo>
                  <a:cubicBezTo>
                    <a:pt x="9885" y="29311"/>
                    <a:pt x="9631" y="28662"/>
                    <a:pt x="9300" y="28162"/>
                  </a:cubicBezTo>
                  <a:cubicBezTo>
                    <a:pt x="8763" y="27347"/>
                    <a:pt x="7986" y="26725"/>
                    <a:pt x="7305" y="26028"/>
                  </a:cubicBezTo>
                  <a:cubicBezTo>
                    <a:pt x="5597" y="24286"/>
                    <a:pt x="4445" y="22004"/>
                    <a:pt x="4055" y="19596"/>
                  </a:cubicBezTo>
                  <a:cubicBezTo>
                    <a:pt x="3572" y="21406"/>
                    <a:pt x="3109" y="23318"/>
                    <a:pt x="3588" y="25127"/>
                  </a:cubicBezTo>
                  <a:cubicBezTo>
                    <a:pt x="4083" y="26995"/>
                    <a:pt x="5532" y="28482"/>
                    <a:pt x="7181" y="29489"/>
                  </a:cubicBezTo>
                  <a:cubicBezTo>
                    <a:pt x="7695" y="29803"/>
                    <a:pt x="8244" y="30086"/>
                    <a:pt x="8666" y="30518"/>
                  </a:cubicBezTo>
                  <a:cubicBezTo>
                    <a:pt x="8950" y="30809"/>
                    <a:pt x="9252" y="31238"/>
                    <a:pt x="9404" y="31637"/>
                  </a:cubicBezTo>
                  <a:cubicBezTo>
                    <a:pt x="8931" y="33222"/>
                    <a:pt x="8509" y="34823"/>
                    <a:pt x="8139" y="36435"/>
                  </a:cubicBezTo>
                  <a:cubicBezTo>
                    <a:pt x="8108" y="36486"/>
                    <a:pt x="8078" y="36540"/>
                    <a:pt x="8052" y="36594"/>
                  </a:cubicBezTo>
                  <a:lnTo>
                    <a:pt x="8052" y="36594"/>
                  </a:lnTo>
                  <a:cubicBezTo>
                    <a:pt x="8140" y="35205"/>
                    <a:pt x="7760" y="33872"/>
                    <a:pt x="6884" y="32768"/>
                  </a:cubicBezTo>
                  <a:cubicBezTo>
                    <a:pt x="6011" y="31668"/>
                    <a:pt x="4773" y="30922"/>
                    <a:pt x="3741" y="29966"/>
                  </a:cubicBezTo>
                  <a:cubicBezTo>
                    <a:pt x="2161" y="28504"/>
                    <a:pt x="1098" y="26580"/>
                    <a:pt x="62" y="24691"/>
                  </a:cubicBezTo>
                  <a:lnTo>
                    <a:pt x="62" y="24691"/>
                  </a:lnTo>
                  <a:cubicBezTo>
                    <a:pt x="8" y="26085"/>
                    <a:pt x="1" y="27504"/>
                    <a:pt x="389" y="28843"/>
                  </a:cubicBezTo>
                  <a:cubicBezTo>
                    <a:pt x="990" y="30912"/>
                    <a:pt x="2475" y="32597"/>
                    <a:pt x="3999" y="34121"/>
                  </a:cubicBezTo>
                  <a:cubicBezTo>
                    <a:pt x="5231" y="35354"/>
                    <a:pt x="6588" y="36003"/>
                    <a:pt x="7925" y="37119"/>
                  </a:cubicBezTo>
                  <a:lnTo>
                    <a:pt x="8011" y="36979"/>
                  </a:lnTo>
                  <a:lnTo>
                    <a:pt x="8001" y="37065"/>
                  </a:lnTo>
                  <a:cubicBezTo>
                    <a:pt x="7017" y="41548"/>
                    <a:pt x="6439" y="46123"/>
                    <a:pt x="6301" y="50717"/>
                  </a:cubicBezTo>
                  <a:lnTo>
                    <a:pt x="6301" y="50719"/>
                  </a:lnTo>
                  <a:cubicBezTo>
                    <a:pt x="6297" y="50857"/>
                    <a:pt x="6407" y="50972"/>
                    <a:pt x="6545" y="50976"/>
                  </a:cubicBezTo>
                  <a:cubicBezTo>
                    <a:pt x="6547" y="50976"/>
                    <a:pt x="6549" y="50976"/>
                    <a:pt x="6551" y="50976"/>
                  </a:cubicBezTo>
                  <a:cubicBezTo>
                    <a:pt x="6687" y="50976"/>
                    <a:pt x="6799" y="50867"/>
                    <a:pt x="6803" y="50730"/>
                  </a:cubicBezTo>
                  <a:cubicBezTo>
                    <a:pt x="6902" y="46167"/>
                    <a:pt x="7440" y="41616"/>
                    <a:pt x="8383" y="37148"/>
                  </a:cubicBezTo>
                  <a:cubicBezTo>
                    <a:pt x="8472" y="37137"/>
                    <a:pt x="8559" y="37132"/>
                    <a:pt x="8647" y="37132"/>
                  </a:cubicBezTo>
                  <a:cubicBezTo>
                    <a:pt x="8858" y="37132"/>
                    <a:pt x="9074" y="37160"/>
                    <a:pt x="9313" y="37190"/>
                  </a:cubicBezTo>
                  <a:cubicBezTo>
                    <a:pt x="9970" y="37276"/>
                    <a:pt x="10577" y="37569"/>
                    <a:pt x="11194" y="37813"/>
                  </a:cubicBezTo>
                  <a:cubicBezTo>
                    <a:pt x="12347" y="38270"/>
                    <a:pt x="13599" y="38558"/>
                    <a:pt x="14833" y="38558"/>
                  </a:cubicBezTo>
                  <a:cubicBezTo>
                    <a:pt x="15706" y="38558"/>
                    <a:pt x="16570" y="38414"/>
                    <a:pt x="17383" y="38084"/>
                  </a:cubicBezTo>
                  <a:cubicBezTo>
                    <a:pt x="19285" y="37311"/>
                    <a:pt x="20653" y="35645"/>
                    <a:pt x="21919" y="34027"/>
                  </a:cubicBezTo>
                  <a:lnTo>
                    <a:pt x="21919" y="34027"/>
                  </a:lnTo>
                  <a:cubicBezTo>
                    <a:pt x="20047" y="35015"/>
                    <a:pt x="17929" y="35531"/>
                    <a:pt x="15812" y="35531"/>
                  </a:cubicBezTo>
                  <a:cubicBezTo>
                    <a:pt x="15254" y="35531"/>
                    <a:pt x="14696" y="35495"/>
                    <a:pt x="14142" y="35422"/>
                  </a:cubicBezTo>
                  <a:cubicBezTo>
                    <a:pt x="13194" y="35299"/>
                    <a:pt x="12248" y="35070"/>
                    <a:pt x="11293" y="35070"/>
                  </a:cubicBezTo>
                  <a:cubicBezTo>
                    <a:pt x="11181" y="35070"/>
                    <a:pt x="11068" y="35073"/>
                    <a:pt x="10955" y="35080"/>
                  </a:cubicBezTo>
                  <a:cubicBezTo>
                    <a:pt x="10201" y="35128"/>
                    <a:pt x="9294" y="35380"/>
                    <a:pt x="8666" y="35866"/>
                  </a:cubicBezTo>
                  <a:cubicBezTo>
                    <a:pt x="8996" y="34424"/>
                    <a:pt x="9367" y="32992"/>
                    <a:pt x="9782" y="31571"/>
                  </a:cubicBezTo>
                  <a:cubicBezTo>
                    <a:pt x="11165" y="31932"/>
                    <a:pt x="12307" y="32487"/>
                    <a:pt x="13752" y="32691"/>
                  </a:cubicBezTo>
                  <a:cubicBezTo>
                    <a:pt x="14654" y="32817"/>
                    <a:pt x="15578" y="32919"/>
                    <a:pt x="16491" y="32919"/>
                  </a:cubicBezTo>
                  <a:cubicBezTo>
                    <a:pt x="17516" y="32919"/>
                    <a:pt x="18529" y="32791"/>
                    <a:pt x="19486" y="32429"/>
                  </a:cubicBezTo>
                  <a:cubicBezTo>
                    <a:pt x="20655" y="31985"/>
                    <a:pt x="21670" y="31215"/>
                    <a:pt x="22638" y="30423"/>
                  </a:cubicBezTo>
                  <a:lnTo>
                    <a:pt x="22638" y="30423"/>
                  </a:lnTo>
                  <a:cubicBezTo>
                    <a:pt x="21360" y="30608"/>
                    <a:pt x="20065" y="30793"/>
                    <a:pt x="18779" y="30793"/>
                  </a:cubicBezTo>
                  <a:cubicBezTo>
                    <a:pt x="18139" y="30793"/>
                    <a:pt x="17502" y="30747"/>
                    <a:pt x="16869" y="30633"/>
                  </a:cubicBezTo>
                  <a:cubicBezTo>
                    <a:pt x="15626" y="30409"/>
                    <a:pt x="14426" y="29923"/>
                    <a:pt x="13164" y="29891"/>
                  </a:cubicBezTo>
                  <a:cubicBezTo>
                    <a:pt x="13121" y="29890"/>
                    <a:pt x="13078" y="29889"/>
                    <a:pt x="13036" y="29889"/>
                  </a:cubicBezTo>
                  <a:cubicBezTo>
                    <a:pt x="11893" y="29889"/>
                    <a:pt x="10839" y="30282"/>
                    <a:pt x="9955" y="30984"/>
                  </a:cubicBezTo>
                  <a:cubicBezTo>
                    <a:pt x="10398" y="29514"/>
                    <a:pt x="10885" y="28057"/>
                    <a:pt x="11416" y="26615"/>
                  </a:cubicBezTo>
                  <a:cubicBezTo>
                    <a:pt x="11536" y="26588"/>
                    <a:pt x="11649" y="26577"/>
                    <a:pt x="11760" y="26577"/>
                  </a:cubicBezTo>
                  <a:cubicBezTo>
                    <a:pt x="12004" y="26577"/>
                    <a:pt x="12237" y="26631"/>
                    <a:pt x="12503" y="26695"/>
                  </a:cubicBezTo>
                  <a:cubicBezTo>
                    <a:pt x="13053" y="26826"/>
                    <a:pt x="13544" y="27128"/>
                    <a:pt x="14045" y="27390"/>
                  </a:cubicBezTo>
                  <a:cubicBezTo>
                    <a:pt x="15183" y="27987"/>
                    <a:pt x="16469" y="28386"/>
                    <a:pt x="17741" y="28386"/>
                  </a:cubicBezTo>
                  <a:cubicBezTo>
                    <a:pt x="18259" y="28386"/>
                    <a:pt x="18774" y="28320"/>
                    <a:pt x="19276" y="28175"/>
                  </a:cubicBezTo>
                  <a:cubicBezTo>
                    <a:pt x="20960" y="27689"/>
                    <a:pt x="22273" y="26396"/>
                    <a:pt x="23492" y="25138"/>
                  </a:cubicBezTo>
                  <a:lnTo>
                    <a:pt x="23492" y="25138"/>
                  </a:lnTo>
                  <a:cubicBezTo>
                    <a:pt x="22178" y="25663"/>
                    <a:pt x="20762" y="25929"/>
                    <a:pt x="19346" y="25929"/>
                  </a:cubicBezTo>
                  <a:cubicBezTo>
                    <a:pt x="18478" y="25929"/>
                    <a:pt x="17609" y="25829"/>
                    <a:pt x="16765" y="25627"/>
                  </a:cubicBezTo>
                  <a:cubicBezTo>
                    <a:pt x="15874" y="25414"/>
                    <a:pt x="15001" y="25090"/>
                    <a:pt x="14088" y="25052"/>
                  </a:cubicBezTo>
                  <a:cubicBezTo>
                    <a:pt x="14034" y="25049"/>
                    <a:pt x="13979" y="25048"/>
                    <a:pt x="13923" y="25048"/>
                  </a:cubicBezTo>
                  <a:cubicBezTo>
                    <a:pt x="13164" y="25048"/>
                    <a:pt x="12252" y="25263"/>
                    <a:pt x="11725" y="25782"/>
                  </a:cubicBezTo>
                  <a:cubicBezTo>
                    <a:pt x="12220" y="24486"/>
                    <a:pt x="12749" y="23202"/>
                    <a:pt x="13315" y="21932"/>
                  </a:cubicBezTo>
                  <a:cubicBezTo>
                    <a:pt x="14499" y="22367"/>
                    <a:pt x="15436" y="22962"/>
                    <a:pt x="16679" y="23270"/>
                  </a:cubicBezTo>
                  <a:cubicBezTo>
                    <a:pt x="17740" y="23535"/>
                    <a:pt x="18840" y="23762"/>
                    <a:pt x="19926" y="23762"/>
                  </a:cubicBezTo>
                  <a:cubicBezTo>
                    <a:pt x="20480" y="23762"/>
                    <a:pt x="21031" y="23703"/>
                    <a:pt x="21570" y="23560"/>
                  </a:cubicBezTo>
                  <a:cubicBezTo>
                    <a:pt x="22603" y="23286"/>
                    <a:pt x="23533" y="22725"/>
                    <a:pt x="24428" y="22140"/>
                  </a:cubicBezTo>
                  <a:lnTo>
                    <a:pt x="24428" y="22140"/>
                  </a:lnTo>
                  <a:cubicBezTo>
                    <a:pt x="23862" y="22161"/>
                    <a:pt x="23291" y="22182"/>
                    <a:pt x="22722" y="22182"/>
                  </a:cubicBezTo>
                  <a:cubicBezTo>
                    <a:pt x="21634" y="22182"/>
                    <a:pt x="20551" y="22105"/>
                    <a:pt x="19511" y="21801"/>
                  </a:cubicBezTo>
                  <a:cubicBezTo>
                    <a:pt x="18476" y="21498"/>
                    <a:pt x="17499" y="20980"/>
                    <a:pt x="16431" y="20840"/>
                  </a:cubicBezTo>
                  <a:cubicBezTo>
                    <a:pt x="16249" y="20816"/>
                    <a:pt x="16067" y="20805"/>
                    <a:pt x="15888" y="20805"/>
                  </a:cubicBezTo>
                  <a:cubicBezTo>
                    <a:pt x="15025" y="20805"/>
                    <a:pt x="14206" y="21075"/>
                    <a:pt x="13483" y="21568"/>
                  </a:cubicBezTo>
                  <a:cubicBezTo>
                    <a:pt x="14046" y="20319"/>
                    <a:pt x="14643" y="19088"/>
                    <a:pt x="15273" y="17873"/>
                  </a:cubicBezTo>
                  <a:cubicBezTo>
                    <a:pt x="15301" y="17872"/>
                    <a:pt x="15329" y="17871"/>
                    <a:pt x="15357" y="17871"/>
                  </a:cubicBezTo>
                  <a:cubicBezTo>
                    <a:pt x="15649" y="17871"/>
                    <a:pt x="15968" y="17931"/>
                    <a:pt x="16220" y="18015"/>
                  </a:cubicBezTo>
                  <a:cubicBezTo>
                    <a:pt x="16664" y="18164"/>
                    <a:pt x="17045" y="18452"/>
                    <a:pt x="17441" y="18707"/>
                  </a:cubicBezTo>
                  <a:cubicBezTo>
                    <a:pt x="18463" y="19366"/>
                    <a:pt x="19664" y="19828"/>
                    <a:pt x="20866" y="19828"/>
                  </a:cubicBezTo>
                  <a:cubicBezTo>
                    <a:pt x="21146" y="19828"/>
                    <a:pt x="21425" y="19803"/>
                    <a:pt x="21702" y="19750"/>
                  </a:cubicBezTo>
                  <a:cubicBezTo>
                    <a:pt x="23131" y="19475"/>
                    <a:pt x="24313" y="18507"/>
                    <a:pt x="25416" y="17558"/>
                  </a:cubicBezTo>
                  <a:lnTo>
                    <a:pt x="25416" y="17558"/>
                  </a:lnTo>
                  <a:cubicBezTo>
                    <a:pt x="24564" y="17811"/>
                    <a:pt x="23676" y="17938"/>
                    <a:pt x="22788" y="17938"/>
                  </a:cubicBezTo>
                  <a:cubicBezTo>
                    <a:pt x="21781" y="17938"/>
                    <a:pt x="20774" y="17775"/>
                    <a:pt x="19821" y="17452"/>
                  </a:cubicBezTo>
                  <a:cubicBezTo>
                    <a:pt x="19102" y="17209"/>
                    <a:pt x="18405" y="16876"/>
                    <a:pt x="17654" y="16775"/>
                  </a:cubicBezTo>
                  <a:cubicBezTo>
                    <a:pt x="17521" y="16758"/>
                    <a:pt x="17381" y="16748"/>
                    <a:pt x="17240" y="16748"/>
                  </a:cubicBezTo>
                  <a:cubicBezTo>
                    <a:pt x="16587" y="16748"/>
                    <a:pt x="15879" y="16946"/>
                    <a:pt x="15503" y="17433"/>
                  </a:cubicBezTo>
                  <a:cubicBezTo>
                    <a:pt x="16162" y="16183"/>
                    <a:pt x="16855" y="14953"/>
                    <a:pt x="17582" y="13741"/>
                  </a:cubicBezTo>
                  <a:cubicBezTo>
                    <a:pt x="18656" y="14205"/>
                    <a:pt x="19489" y="14804"/>
                    <a:pt x="20618" y="15157"/>
                  </a:cubicBezTo>
                  <a:cubicBezTo>
                    <a:pt x="21709" y="15497"/>
                    <a:pt x="22849" y="15793"/>
                    <a:pt x="23981" y="15793"/>
                  </a:cubicBezTo>
                  <a:cubicBezTo>
                    <a:pt x="24361" y="15793"/>
                    <a:pt x="24741" y="15759"/>
                    <a:pt x="25118" y="15683"/>
                  </a:cubicBezTo>
                  <a:cubicBezTo>
                    <a:pt x="26086" y="15486"/>
                    <a:pt x="26973" y="15015"/>
                    <a:pt x="27829" y="14523"/>
                  </a:cubicBezTo>
                  <a:cubicBezTo>
                    <a:pt x="26304" y="14494"/>
                    <a:pt x="24748" y="14460"/>
                    <a:pt x="23309" y="13951"/>
                  </a:cubicBezTo>
                  <a:cubicBezTo>
                    <a:pt x="22370" y="13617"/>
                    <a:pt x="21496" y="13086"/>
                    <a:pt x="20516" y="12901"/>
                  </a:cubicBezTo>
                  <a:cubicBezTo>
                    <a:pt x="20276" y="12856"/>
                    <a:pt x="20036" y="12834"/>
                    <a:pt x="19799" y="12834"/>
                  </a:cubicBezTo>
                  <a:cubicBezTo>
                    <a:pt x="19093" y="12834"/>
                    <a:pt x="18409" y="13032"/>
                    <a:pt x="17788" y="13398"/>
                  </a:cubicBezTo>
                  <a:cubicBezTo>
                    <a:pt x="18346" y="12481"/>
                    <a:pt x="18923" y="11577"/>
                    <a:pt x="19519" y="10684"/>
                  </a:cubicBezTo>
                  <a:cubicBezTo>
                    <a:pt x="19647" y="10669"/>
                    <a:pt x="19773" y="10663"/>
                    <a:pt x="19897" y="10663"/>
                  </a:cubicBezTo>
                  <a:cubicBezTo>
                    <a:pt x="21143" y="10663"/>
                    <a:pt x="22229" y="11315"/>
                    <a:pt x="23517" y="11445"/>
                  </a:cubicBezTo>
                  <a:cubicBezTo>
                    <a:pt x="23672" y="11460"/>
                    <a:pt x="23826" y="11468"/>
                    <a:pt x="23981" y="11468"/>
                  </a:cubicBezTo>
                  <a:cubicBezTo>
                    <a:pt x="25699" y="11468"/>
                    <a:pt x="27378" y="10526"/>
                    <a:pt x="28218" y="9017"/>
                  </a:cubicBezTo>
                  <a:lnTo>
                    <a:pt x="28218" y="9017"/>
                  </a:lnTo>
                  <a:cubicBezTo>
                    <a:pt x="27599" y="9456"/>
                    <a:pt x="26818" y="9591"/>
                    <a:pt x="26057" y="9591"/>
                  </a:cubicBezTo>
                  <a:cubicBezTo>
                    <a:pt x="25989" y="9591"/>
                    <a:pt x="25922" y="9590"/>
                    <a:pt x="25854" y="9588"/>
                  </a:cubicBezTo>
                  <a:cubicBezTo>
                    <a:pt x="25031" y="9563"/>
                    <a:pt x="24213" y="9410"/>
                    <a:pt x="23388" y="9406"/>
                  </a:cubicBezTo>
                  <a:cubicBezTo>
                    <a:pt x="23373" y="9406"/>
                    <a:pt x="23359" y="9406"/>
                    <a:pt x="23345" y="9406"/>
                  </a:cubicBezTo>
                  <a:cubicBezTo>
                    <a:pt x="22188" y="9406"/>
                    <a:pt x="21042" y="9697"/>
                    <a:pt x="19976" y="10148"/>
                  </a:cubicBezTo>
                  <a:cubicBezTo>
                    <a:pt x="19930" y="10167"/>
                    <a:pt x="19882" y="10192"/>
                    <a:pt x="19835" y="10218"/>
                  </a:cubicBezTo>
                  <a:cubicBezTo>
                    <a:pt x="20209" y="9668"/>
                    <a:pt x="20589" y="9119"/>
                    <a:pt x="20981" y="8579"/>
                  </a:cubicBezTo>
                  <a:cubicBezTo>
                    <a:pt x="21461" y="8389"/>
                    <a:pt x="22036" y="8159"/>
                    <a:pt x="22421" y="7822"/>
                  </a:cubicBezTo>
                  <a:cubicBezTo>
                    <a:pt x="23520" y="6863"/>
                    <a:pt x="24127" y="5465"/>
                    <a:pt x="24582" y="4081"/>
                  </a:cubicBezTo>
                  <a:cubicBezTo>
                    <a:pt x="25039" y="2697"/>
                    <a:pt x="25392" y="1258"/>
                    <a:pt x="26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41"/>
            <p:cNvSpPr/>
            <p:nvPr/>
          </p:nvSpPr>
          <p:spPr>
            <a:xfrm>
              <a:off x="3968350" y="3149900"/>
              <a:ext cx="74350" cy="284125"/>
            </a:xfrm>
            <a:custGeom>
              <a:rect b="b" l="l" r="r" t="t"/>
              <a:pathLst>
                <a:path extrusionOk="0" h="11365" w="2974">
                  <a:moveTo>
                    <a:pt x="2838" y="0"/>
                  </a:moveTo>
                  <a:lnTo>
                    <a:pt x="2838" y="0"/>
                  </a:lnTo>
                  <a:cubicBezTo>
                    <a:pt x="2238" y="581"/>
                    <a:pt x="1678" y="1151"/>
                    <a:pt x="1234" y="1857"/>
                  </a:cubicBezTo>
                  <a:cubicBezTo>
                    <a:pt x="713" y="2684"/>
                    <a:pt x="434" y="3638"/>
                    <a:pt x="207" y="4590"/>
                  </a:cubicBezTo>
                  <a:cubicBezTo>
                    <a:pt x="99" y="5037"/>
                    <a:pt x="3" y="5494"/>
                    <a:pt x="3" y="5954"/>
                  </a:cubicBezTo>
                  <a:cubicBezTo>
                    <a:pt x="0" y="7886"/>
                    <a:pt x="1633" y="9458"/>
                    <a:pt x="1950" y="11365"/>
                  </a:cubicBezTo>
                  <a:lnTo>
                    <a:pt x="1998" y="11154"/>
                  </a:lnTo>
                  <a:cubicBezTo>
                    <a:pt x="2805" y="10534"/>
                    <a:pt x="2973" y="9367"/>
                    <a:pt x="2802" y="8365"/>
                  </a:cubicBezTo>
                  <a:cubicBezTo>
                    <a:pt x="2628" y="7363"/>
                    <a:pt x="2186" y="6421"/>
                    <a:pt x="2010" y="5420"/>
                  </a:cubicBezTo>
                  <a:cubicBezTo>
                    <a:pt x="1690" y="3601"/>
                    <a:pt x="2266" y="1758"/>
                    <a:pt x="2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41"/>
            <p:cNvSpPr/>
            <p:nvPr/>
          </p:nvSpPr>
          <p:spPr>
            <a:xfrm>
              <a:off x="498750" y="3040700"/>
              <a:ext cx="649025" cy="1172525"/>
            </a:xfrm>
            <a:custGeom>
              <a:rect b="b" l="l" r="r" t="t"/>
              <a:pathLst>
                <a:path extrusionOk="0" h="46901" w="25961">
                  <a:moveTo>
                    <a:pt x="18025" y="9740"/>
                  </a:moveTo>
                  <a:cubicBezTo>
                    <a:pt x="18025" y="9744"/>
                    <a:pt x="18023" y="9746"/>
                    <a:pt x="18025" y="9748"/>
                  </a:cubicBezTo>
                  <a:lnTo>
                    <a:pt x="18004" y="9769"/>
                  </a:lnTo>
                  <a:cubicBezTo>
                    <a:pt x="18012" y="9760"/>
                    <a:pt x="18017" y="9748"/>
                    <a:pt x="18025" y="9740"/>
                  </a:cubicBezTo>
                  <a:close/>
                  <a:moveTo>
                    <a:pt x="24044" y="1"/>
                  </a:moveTo>
                  <a:lnTo>
                    <a:pt x="24044" y="1"/>
                  </a:lnTo>
                  <a:cubicBezTo>
                    <a:pt x="23533" y="504"/>
                    <a:pt x="22869" y="766"/>
                    <a:pt x="22327" y="1239"/>
                  </a:cubicBezTo>
                  <a:cubicBezTo>
                    <a:pt x="21918" y="1596"/>
                    <a:pt x="21595" y="2044"/>
                    <a:pt x="21315" y="2507"/>
                  </a:cubicBezTo>
                  <a:cubicBezTo>
                    <a:pt x="20865" y="3253"/>
                    <a:pt x="20516" y="4057"/>
                    <a:pt x="20276" y="4894"/>
                  </a:cubicBezTo>
                  <a:cubicBezTo>
                    <a:pt x="20131" y="5403"/>
                    <a:pt x="20026" y="5924"/>
                    <a:pt x="19866" y="6429"/>
                  </a:cubicBezTo>
                  <a:cubicBezTo>
                    <a:pt x="19726" y="6870"/>
                    <a:pt x="19544" y="7295"/>
                    <a:pt x="19326" y="7701"/>
                  </a:cubicBezTo>
                  <a:cubicBezTo>
                    <a:pt x="19308" y="7702"/>
                    <a:pt x="19291" y="7708"/>
                    <a:pt x="19279" y="7723"/>
                  </a:cubicBezTo>
                  <a:cubicBezTo>
                    <a:pt x="18307" y="9043"/>
                    <a:pt x="17384" y="10402"/>
                    <a:pt x="16510" y="11790"/>
                  </a:cubicBezTo>
                  <a:cubicBezTo>
                    <a:pt x="16626" y="11284"/>
                    <a:pt x="16517" y="10687"/>
                    <a:pt x="16309" y="10226"/>
                  </a:cubicBezTo>
                  <a:cubicBezTo>
                    <a:pt x="16024" y="9588"/>
                    <a:pt x="15549" y="9062"/>
                    <a:pt x="15146" y="8491"/>
                  </a:cubicBezTo>
                  <a:cubicBezTo>
                    <a:pt x="14145" y="7065"/>
                    <a:pt x="13595" y="5323"/>
                    <a:pt x="13599" y="3579"/>
                  </a:cubicBezTo>
                  <a:lnTo>
                    <a:pt x="13599" y="3579"/>
                  </a:lnTo>
                  <a:cubicBezTo>
                    <a:pt x="13049" y="4799"/>
                    <a:pt x="12502" y="6094"/>
                    <a:pt x="12631" y="7426"/>
                  </a:cubicBezTo>
                  <a:cubicBezTo>
                    <a:pt x="12765" y="8800"/>
                    <a:pt x="13615" y="10016"/>
                    <a:pt x="14661" y="10917"/>
                  </a:cubicBezTo>
                  <a:cubicBezTo>
                    <a:pt x="14989" y="11199"/>
                    <a:pt x="15341" y="11461"/>
                    <a:pt x="15589" y="11814"/>
                  </a:cubicBezTo>
                  <a:cubicBezTo>
                    <a:pt x="15750" y="12045"/>
                    <a:pt x="15906" y="12369"/>
                    <a:pt x="15971" y="12661"/>
                  </a:cubicBezTo>
                  <a:cubicBezTo>
                    <a:pt x="15385" y="13618"/>
                    <a:pt x="14823" y="14590"/>
                    <a:pt x="14285" y="15577"/>
                  </a:cubicBezTo>
                  <a:cubicBezTo>
                    <a:pt x="14388" y="14849"/>
                    <a:pt x="14277" y="14119"/>
                    <a:pt x="13931" y="13443"/>
                  </a:cubicBezTo>
                  <a:cubicBezTo>
                    <a:pt x="13513" y="12628"/>
                    <a:pt x="12816" y="11995"/>
                    <a:pt x="12278" y="11253"/>
                  </a:cubicBezTo>
                  <a:cubicBezTo>
                    <a:pt x="11454" y="10117"/>
                    <a:pt x="11019" y="8752"/>
                    <a:pt x="10597" y="7413"/>
                  </a:cubicBezTo>
                  <a:cubicBezTo>
                    <a:pt x="10384" y="8298"/>
                    <a:pt x="10200" y="9203"/>
                    <a:pt x="10278" y="10109"/>
                  </a:cubicBezTo>
                  <a:cubicBezTo>
                    <a:pt x="10400" y="11508"/>
                    <a:pt x="11134" y="12774"/>
                    <a:pt x="11914" y="13943"/>
                  </a:cubicBezTo>
                  <a:cubicBezTo>
                    <a:pt x="12512" y="14839"/>
                    <a:pt x="13251" y="15417"/>
                    <a:pt x="13932" y="16230"/>
                  </a:cubicBezTo>
                  <a:cubicBezTo>
                    <a:pt x="13462" y="17115"/>
                    <a:pt x="13008" y="18007"/>
                    <a:pt x="12578" y="18912"/>
                  </a:cubicBezTo>
                  <a:cubicBezTo>
                    <a:pt x="12582" y="18444"/>
                    <a:pt x="12444" y="17952"/>
                    <a:pt x="12240" y="17556"/>
                  </a:cubicBezTo>
                  <a:cubicBezTo>
                    <a:pt x="11892" y="16887"/>
                    <a:pt x="11346" y="16345"/>
                    <a:pt x="10876" y="15754"/>
                  </a:cubicBezTo>
                  <a:cubicBezTo>
                    <a:pt x="9705" y="14274"/>
                    <a:pt x="9005" y="12429"/>
                    <a:pt x="8900" y="10546"/>
                  </a:cubicBezTo>
                  <a:cubicBezTo>
                    <a:pt x="8380" y="11898"/>
                    <a:pt x="7870" y="13331"/>
                    <a:pt x="8092" y="14761"/>
                  </a:cubicBezTo>
                  <a:cubicBezTo>
                    <a:pt x="8321" y="16236"/>
                    <a:pt x="9316" y="17498"/>
                    <a:pt x="10501" y="18405"/>
                  </a:cubicBezTo>
                  <a:cubicBezTo>
                    <a:pt x="10872" y="18688"/>
                    <a:pt x="11268" y="18950"/>
                    <a:pt x="11559" y="19316"/>
                  </a:cubicBezTo>
                  <a:cubicBezTo>
                    <a:pt x="11735" y="19538"/>
                    <a:pt x="11910" y="19848"/>
                    <a:pt x="12004" y="20139"/>
                  </a:cubicBezTo>
                  <a:cubicBezTo>
                    <a:pt x="11519" y="21209"/>
                    <a:pt x="11063" y="22290"/>
                    <a:pt x="10632" y="23382"/>
                  </a:cubicBezTo>
                  <a:cubicBezTo>
                    <a:pt x="10664" y="22514"/>
                    <a:pt x="10451" y="21666"/>
                    <a:pt x="9971" y="20909"/>
                  </a:cubicBezTo>
                  <a:cubicBezTo>
                    <a:pt x="9380" y="19976"/>
                    <a:pt x="8474" y="19294"/>
                    <a:pt x="7746" y="18463"/>
                  </a:cubicBezTo>
                  <a:cubicBezTo>
                    <a:pt x="6633" y="17189"/>
                    <a:pt x="5960" y="15599"/>
                    <a:pt x="5307" y="14039"/>
                  </a:cubicBezTo>
                  <a:cubicBezTo>
                    <a:pt x="5148" y="15123"/>
                    <a:pt x="5029" y="16230"/>
                    <a:pt x="5221" y="17309"/>
                  </a:cubicBezTo>
                  <a:cubicBezTo>
                    <a:pt x="5521" y="18977"/>
                    <a:pt x="6539" y="20414"/>
                    <a:pt x="7606" y="21731"/>
                  </a:cubicBezTo>
                  <a:cubicBezTo>
                    <a:pt x="8427" y="22747"/>
                    <a:pt x="9380" y="23360"/>
                    <a:pt x="10293" y="24267"/>
                  </a:cubicBezTo>
                  <a:cubicBezTo>
                    <a:pt x="9879" y="25352"/>
                    <a:pt x="9494" y="26447"/>
                    <a:pt x="9136" y="27551"/>
                  </a:cubicBezTo>
                  <a:cubicBezTo>
                    <a:pt x="9095" y="26975"/>
                    <a:pt x="8859" y="26378"/>
                    <a:pt x="8555" y="25918"/>
                  </a:cubicBezTo>
                  <a:cubicBezTo>
                    <a:pt x="8060" y="25169"/>
                    <a:pt x="7347" y="24595"/>
                    <a:pt x="6718" y="23954"/>
                  </a:cubicBezTo>
                  <a:cubicBezTo>
                    <a:pt x="5147" y="22348"/>
                    <a:pt x="4087" y="20251"/>
                    <a:pt x="3729" y="18035"/>
                  </a:cubicBezTo>
                  <a:cubicBezTo>
                    <a:pt x="3285" y="19700"/>
                    <a:pt x="2859" y="21459"/>
                    <a:pt x="3300" y="23124"/>
                  </a:cubicBezTo>
                  <a:cubicBezTo>
                    <a:pt x="3755" y="24840"/>
                    <a:pt x="5090" y="26211"/>
                    <a:pt x="6605" y="27135"/>
                  </a:cubicBezTo>
                  <a:cubicBezTo>
                    <a:pt x="7081" y="27423"/>
                    <a:pt x="7583" y="27684"/>
                    <a:pt x="7971" y="28081"/>
                  </a:cubicBezTo>
                  <a:cubicBezTo>
                    <a:pt x="8233" y="28347"/>
                    <a:pt x="8514" y="28744"/>
                    <a:pt x="8653" y="29108"/>
                  </a:cubicBezTo>
                  <a:cubicBezTo>
                    <a:pt x="8217" y="30566"/>
                    <a:pt x="7827" y="32039"/>
                    <a:pt x="7490" y="33524"/>
                  </a:cubicBezTo>
                  <a:cubicBezTo>
                    <a:pt x="7461" y="33570"/>
                    <a:pt x="7433" y="33620"/>
                    <a:pt x="7410" y="33669"/>
                  </a:cubicBezTo>
                  <a:lnTo>
                    <a:pt x="7408" y="33691"/>
                  </a:lnTo>
                  <a:cubicBezTo>
                    <a:pt x="7493" y="32405"/>
                    <a:pt x="7143" y="31170"/>
                    <a:pt x="6334" y="30150"/>
                  </a:cubicBezTo>
                  <a:cubicBezTo>
                    <a:pt x="5531" y="29137"/>
                    <a:pt x="4391" y="28452"/>
                    <a:pt x="3443" y="27573"/>
                  </a:cubicBezTo>
                  <a:cubicBezTo>
                    <a:pt x="1989" y="26227"/>
                    <a:pt x="1009" y="24457"/>
                    <a:pt x="56" y="22720"/>
                  </a:cubicBezTo>
                  <a:lnTo>
                    <a:pt x="56" y="22720"/>
                  </a:lnTo>
                  <a:cubicBezTo>
                    <a:pt x="5" y="24002"/>
                    <a:pt x="1" y="25306"/>
                    <a:pt x="359" y="26538"/>
                  </a:cubicBezTo>
                  <a:cubicBezTo>
                    <a:pt x="912" y="28442"/>
                    <a:pt x="2275" y="29992"/>
                    <a:pt x="3678" y="31395"/>
                  </a:cubicBezTo>
                  <a:cubicBezTo>
                    <a:pt x="4812" y="32528"/>
                    <a:pt x="6059" y="33125"/>
                    <a:pt x="7289" y="34154"/>
                  </a:cubicBezTo>
                  <a:lnTo>
                    <a:pt x="7368" y="34026"/>
                  </a:lnTo>
                  <a:lnTo>
                    <a:pt x="7359" y="34103"/>
                  </a:lnTo>
                  <a:cubicBezTo>
                    <a:pt x="6452" y="38227"/>
                    <a:pt x="5921" y="42434"/>
                    <a:pt x="5793" y="46662"/>
                  </a:cubicBezTo>
                  <a:lnTo>
                    <a:pt x="5793" y="46665"/>
                  </a:lnTo>
                  <a:cubicBezTo>
                    <a:pt x="5789" y="46792"/>
                    <a:pt x="5890" y="46898"/>
                    <a:pt x="6018" y="46901"/>
                  </a:cubicBezTo>
                  <a:cubicBezTo>
                    <a:pt x="6021" y="46901"/>
                    <a:pt x="6024" y="46901"/>
                    <a:pt x="6026" y="46901"/>
                  </a:cubicBezTo>
                  <a:cubicBezTo>
                    <a:pt x="6149" y="46901"/>
                    <a:pt x="6251" y="46801"/>
                    <a:pt x="6254" y="46675"/>
                  </a:cubicBezTo>
                  <a:cubicBezTo>
                    <a:pt x="6347" y="42477"/>
                    <a:pt x="6842" y="38291"/>
                    <a:pt x="7708" y="34180"/>
                  </a:cubicBezTo>
                  <a:cubicBezTo>
                    <a:pt x="7790" y="34170"/>
                    <a:pt x="7871" y="34165"/>
                    <a:pt x="7952" y="34165"/>
                  </a:cubicBezTo>
                  <a:cubicBezTo>
                    <a:pt x="8146" y="34165"/>
                    <a:pt x="8344" y="34190"/>
                    <a:pt x="8562" y="34218"/>
                  </a:cubicBezTo>
                  <a:cubicBezTo>
                    <a:pt x="9166" y="34296"/>
                    <a:pt x="9727" y="34566"/>
                    <a:pt x="10293" y="34791"/>
                  </a:cubicBezTo>
                  <a:cubicBezTo>
                    <a:pt x="11354" y="35211"/>
                    <a:pt x="12508" y="35476"/>
                    <a:pt x="13644" y="35476"/>
                  </a:cubicBezTo>
                  <a:cubicBezTo>
                    <a:pt x="14447" y="35476"/>
                    <a:pt x="15241" y="35344"/>
                    <a:pt x="15987" y="35040"/>
                  </a:cubicBezTo>
                  <a:cubicBezTo>
                    <a:pt x="17737" y="34328"/>
                    <a:pt x="18997" y="32796"/>
                    <a:pt x="20161" y="31307"/>
                  </a:cubicBezTo>
                  <a:lnTo>
                    <a:pt x="20161" y="31307"/>
                  </a:lnTo>
                  <a:cubicBezTo>
                    <a:pt x="18437" y="32217"/>
                    <a:pt x="16488" y="32691"/>
                    <a:pt x="14539" y="32691"/>
                  </a:cubicBezTo>
                  <a:cubicBezTo>
                    <a:pt x="14027" y="32691"/>
                    <a:pt x="13515" y="32659"/>
                    <a:pt x="13007" y="32592"/>
                  </a:cubicBezTo>
                  <a:cubicBezTo>
                    <a:pt x="12133" y="32478"/>
                    <a:pt x="11262" y="32267"/>
                    <a:pt x="10383" y="32267"/>
                  </a:cubicBezTo>
                  <a:cubicBezTo>
                    <a:pt x="10280" y="32267"/>
                    <a:pt x="10177" y="32270"/>
                    <a:pt x="10074" y="32276"/>
                  </a:cubicBezTo>
                  <a:cubicBezTo>
                    <a:pt x="9380" y="32320"/>
                    <a:pt x="8546" y="32553"/>
                    <a:pt x="7969" y="33000"/>
                  </a:cubicBezTo>
                  <a:cubicBezTo>
                    <a:pt x="8271" y="31674"/>
                    <a:pt x="8613" y="30354"/>
                    <a:pt x="8996" y="29049"/>
                  </a:cubicBezTo>
                  <a:cubicBezTo>
                    <a:pt x="10268" y="29382"/>
                    <a:pt x="11319" y="29891"/>
                    <a:pt x="12649" y="30078"/>
                  </a:cubicBezTo>
                  <a:cubicBezTo>
                    <a:pt x="13479" y="30194"/>
                    <a:pt x="14329" y="30287"/>
                    <a:pt x="15169" y="30287"/>
                  </a:cubicBezTo>
                  <a:cubicBezTo>
                    <a:pt x="16112" y="30287"/>
                    <a:pt x="17044" y="30170"/>
                    <a:pt x="17924" y="29836"/>
                  </a:cubicBezTo>
                  <a:cubicBezTo>
                    <a:pt x="19001" y="29428"/>
                    <a:pt x="19934" y="28720"/>
                    <a:pt x="20826" y="27992"/>
                  </a:cubicBezTo>
                  <a:lnTo>
                    <a:pt x="20826" y="27992"/>
                  </a:lnTo>
                  <a:cubicBezTo>
                    <a:pt x="19651" y="28162"/>
                    <a:pt x="18460" y="28332"/>
                    <a:pt x="17278" y="28332"/>
                  </a:cubicBezTo>
                  <a:cubicBezTo>
                    <a:pt x="16688" y="28332"/>
                    <a:pt x="16100" y="28290"/>
                    <a:pt x="15517" y="28184"/>
                  </a:cubicBezTo>
                  <a:cubicBezTo>
                    <a:pt x="14375" y="27979"/>
                    <a:pt x="13269" y="27531"/>
                    <a:pt x="12109" y="27502"/>
                  </a:cubicBezTo>
                  <a:cubicBezTo>
                    <a:pt x="12072" y="27501"/>
                    <a:pt x="12035" y="27500"/>
                    <a:pt x="11998" y="27500"/>
                  </a:cubicBezTo>
                  <a:cubicBezTo>
                    <a:pt x="10944" y="27500"/>
                    <a:pt x="9972" y="27862"/>
                    <a:pt x="9156" y="28509"/>
                  </a:cubicBezTo>
                  <a:cubicBezTo>
                    <a:pt x="9564" y="27155"/>
                    <a:pt x="10013" y="25813"/>
                    <a:pt x="10501" y="24488"/>
                  </a:cubicBezTo>
                  <a:cubicBezTo>
                    <a:pt x="10610" y="24464"/>
                    <a:pt x="10713" y="24454"/>
                    <a:pt x="10814" y="24454"/>
                  </a:cubicBezTo>
                  <a:cubicBezTo>
                    <a:pt x="11039" y="24454"/>
                    <a:pt x="11253" y="24504"/>
                    <a:pt x="11501" y="24562"/>
                  </a:cubicBezTo>
                  <a:cubicBezTo>
                    <a:pt x="12007" y="24683"/>
                    <a:pt x="12458" y="24962"/>
                    <a:pt x="12918" y="25202"/>
                  </a:cubicBezTo>
                  <a:cubicBezTo>
                    <a:pt x="13966" y="25751"/>
                    <a:pt x="15152" y="26118"/>
                    <a:pt x="16324" y="26118"/>
                  </a:cubicBezTo>
                  <a:cubicBezTo>
                    <a:pt x="16798" y="26118"/>
                    <a:pt x="17271" y="26058"/>
                    <a:pt x="17731" y="25926"/>
                  </a:cubicBezTo>
                  <a:cubicBezTo>
                    <a:pt x="19281" y="25477"/>
                    <a:pt x="20487" y="24288"/>
                    <a:pt x="21609" y="23128"/>
                  </a:cubicBezTo>
                  <a:lnTo>
                    <a:pt x="21609" y="23128"/>
                  </a:lnTo>
                  <a:cubicBezTo>
                    <a:pt x="20400" y="23613"/>
                    <a:pt x="19098" y="23857"/>
                    <a:pt x="17796" y="23857"/>
                  </a:cubicBezTo>
                  <a:cubicBezTo>
                    <a:pt x="16997" y="23857"/>
                    <a:pt x="16197" y="23765"/>
                    <a:pt x="15420" y="23580"/>
                  </a:cubicBezTo>
                  <a:cubicBezTo>
                    <a:pt x="14600" y="23386"/>
                    <a:pt x="13799" y="23088"/>
                    <a:pt x="12957" y="23051"/>
                  </a:cubicBezTo>
                  <a:cubicBezTo>
                    <a:pt x="12906" y="23049"/>
                    <a:pt x="12853" y="23048"/>
                    <a:pt x="12800" y="23048"/>
                  </a:cubicBezTo>
                  <a:cubicBezTo>
                    <a:pt x="12103" y="23048"/>
                    <a:pt x="11267" y="23245"/>
                    <a:pt x="10785" y="23724"/>
                  </a:cubicBezTo>
                  <a:cubicBezTo>
                    <a:pt x="11239" y="22530"/>
                    <a:pt x="11726" y="21349"/>
                    <a:pt x="12247" y="20181"/>
                  </a:cubicBezTo>
                  <a:cubicBezTo>
                    <a:pt x="13337" y="20582"/>
                    <a:pt x="14199" y="21130"/>
                    <a:pt x="15341" y="21414"/>
                  </a:cubicBezTo>
                  <a:cubicBezTo>
                    <a:pt x="16318" y="21657"/>
                    <a:pt x="17330" y="21864"/>
                    <a:pt x="18331" y="21864"/>
                  </a:cubicBezTo>
                  <a:cubicBezTo>
                    <a:pt x="18840" y="21864"/>
                    <a:pt x="19346" y="21811"/>
                    <a:pt x="19842" y="21680"/>
                  </a:cubicBezTo>
                  <a:cubicBezTo>
                    <a:pt x="20793" y="21430"/>
                    <a:pt x="21648" y="20912"/>
                    <a:pt x="22471" y="20374"/>
                  </a:cubicBezTo>
                  <a:lnTo>
                    <a:pt x="22471" y="20374"/>
                  </a:lnTo>
                  <a:cubicBezTo>
                    <a:pt x="21950" y="20394"/>
                    <a:pt x="21425" y="20413"/>
                    <a:pt x="20902" y="20413"/>
                  </a:cubicBezTo>
                  <a:cubicBezTo>
                    <a:pt x="19900" y="20413"/>
                    <a:pt x="18903" y="20341"/>
                    <a:pt x="17946" y="20062"/>
                  </a:cubicBezTo>
                  <a:cubicBezTo>
                    <a:pt x="16994" y="19786"/>
                    <a:pt x="16096" y="19307"/>
                    <a:pt x="15113" y="19177"/>
                  </a:cubicBezTo>
                  <a:cubicBezTo>
                    <a:pt x="14945" y="19156"/>
                    <a:pt x="14779" y="19145"/>
                    <a:pt x="14615" y="19145"/>
                  </a:cubicBezTo>
                  <a:cubicBezTo>
                    <a:pt x="13820" y="19145"/>
                    <a:pt x="13064" y="19393"/>
                    <a:pt x="12400" y="19847"/>
                  </a:cubicBezTo>
                  <a:cubicBezTo>
                    <a:pt x="12918" y="18700"/>
                    <a:pt x="13468" y="17566"/>
                    <a:pt x="14046" y="16449"/>
                  </a:cubicBezTo>
                  <a:cubicBezTo>
                    <a:pt x="14068" y="16448"/>
                    <a:pt x="14091" y="16447"/>
                    <a:pt x="14114" y="16447"/>
                  </a:cubicBezTo>
                  <a:cubicBezTo>
                    <a:pt x="14385" y="16447"/>
                    <a:pt x="14684" y="16502"/>
                    <a:pt x="14918" y="16580"/>
                  </a:cubicBezTo>
                  <a:cubicBezTo>
                    <a:pt x="15327" y="16718"/>
                    <a:pt x="15677" y="16983"/>
                    <a:pt x="16040" y="17217"/>
                  </a:cubicBezTo>
                  <a:cubicBezTo>
                    <a:pt x="16979" y="17825"/>
                    <a:pt x="18083" y="18250"/>
                    <a:pt x="19190" y="18250"/>
                  </a:cubicBezTo>
                  <a:cubicBezTo>
                    <a:pt x="19448" y="18250"/>
                    <a:pt x="19706" y="18227"/>
                    <a:pt x="19962" y="18178"/>
                  </a:cubicBezTo>
                  <a:cubicBezTo>
                    <a:pt x="21276" y="17924"/>
                    <a:pt x="22363" y="17034"/>
                    <a:pt x="23379" y="16162"/>
                  </a:cubicBezTo>
                  <a:lnTo>
                    <a:pt x="23379" y="16162"/>
                  </a:lnTo>
                  <a:cubicBezTo>
                    <a:pt x="22595" y="16395"/>
                    <a:pt x="21777" y="16511"/>
                    <a:pt x="20959" y="16511"/>
                  </a:cubicBezTo>
                  <a:cubicBezTo>
                    <a:pt x="20033" y="16511"/>
                    <a:pt x="19107" y="16362"/>
                    <a:pt x="18230" y="16066"/>
                  </a:cubicBezTo>
                  <a:cubicBezTo>
                    <a:pt x="17569" y="15842"/>
                    <a:pt x="16927" y="15536"/>
                    <a:pt x="16236" y="15442"/>
                  </a:cubicBezTo>
                  <a:cubicBezTo>
                    <a:pt x="16113" y="15425"/>
                    <a:pt x="15983" y="15416"/>
                    <a:pt x="15851" y="15416"/>
                  </a:cubicBezTo>
                  <a:cubicBezTo>
                    <a:pt x="15252" y="15416"/>
                    <a:pt x="14603" y="15598"/>
                    <a:pt x="14258" y="16046"/>
                  </a:cubicBezTo>
                  <a:cubicBezTo>
                    <a:pt x="14865" y="14896"/>
                    <a:pt x="15503" y="13764"/>
                    <a:pt x="16172" y="12650"/>
                  </a:cubicBezTo>
                  <a:cubicBezTo>
                    <a:pt x="17159" y="13078"/>
                    <a:pt x="17926" y="13630"/>
                    <a:pt x="18966" y="13953"/>
                  </a:cubicBezTo>
                  <a:cubicBezTo>
                    <a:pt x="19970" y="14266"/>
                    <a:pt x="21019" y="14539"/>
                    <a:pt x="22061" y="14539"/>
                  </a:cubicBezTo>
                  <a:cubicBezTo>
                    <a:pt x="22411" y="14539"/>
                    <a:pt x="22760" y="14508"/>
                    <a:pt x="23107" y="14437"/>
                  </a:cubicBezTo>
                  <a:cubicBezTo>
                    <a:pt x="23999" y="14257"/>
                    <a:pt x="24815" y="13822"/>
                    <a:pt x="25602" y="13369"/>
                  </a:cubicBezTo>
                  <a:cubicBezTo>
                    <a:pt x="24198" y="13345"/>
                    <a:pt x="22768" y="13312"/>
                    <a:pt x="21445" y="12844"/>
                  </a:cubicBezTo>
                  <a:cubicBezTo>
                    <a:pt x="20580" y="12538"/>
                    <a:pt x="19777" y="12049"/>
                    <a:pt x="18876" y="11878"/>
                  </a:cubicBezTo>
                  <a:cubicBezTo>
                    <a:pt x="18655" y="11836"/>
                    <a:pt x="18435" y="11815"/>
                    <a:pt x="18217" y="11815"/>
                  </a:cubicBezTo>
                  <a:cubicBezTo>
                    <a:pt x="17566" y="11815"/>
                    <a:pt x="16937" y="11998"/>
                    <a:pt x="16366" y="12335"/>
                  </a:cubicBezTo>
                  <a:cubicBezTo>
                    <a:pt x="16878" y="11490"/>
                    <a:pt x="17409" y="10658"/>
                    <a:pt x="17959" y="9839"/>
                  </a:cubicBezTo>
                  <a:cubicBezTo>
                    <a:pt x="18077" y="9826"/>
                    <a:pt x="18193" y="9820"/>
                    <a:pt x="18308" y="9820"/>
                  </a:cubicBezTo>
                  <a:cubicBezTo>
                    <a:pt x="19453" y="9820"/>
                    <a:pt x="20453" y="10419"/>
                    <a:pt x="21635" y="10537"/>
                  </a:cubicBezTo>
                  <a:cubicBezTo>
                    <a:pt x="21778" y="10552"/>
                    <a:pt x="21920" y="10559"/>
                    <a:pt x="22063" y="10559"/>
                  </a:cubicBezTo>
                  <a:cubicBezTo>
                    <a:pt x="23644" y="10559"/>
                    <a:pt x="25187" y="9692"/>
                    <a:pt x="25960" y="8305"/>
                  </a:cubicBezTo>
                  <a:lnTo>
                    <a:pt x="25960" y="8305"/>
                  </a:lnTo>
                  <a:cubicBezTo>
                    <a:pt x="25392" y="8707"/>
                    <a:pt x="24676" y="8832"/>
                    <a:pt x="23977" y="8832"/>
                  </a:cubicBezTo>
                  <a:cubicBezTo>
                    <a:pt x="23914" y="8832"/>
                    <a:pt x="23850" y="8831"/>
                    <a:pt x="23788" y="8829"/>
                  </a:cubicBezTo>
                  <a:cubicBezTo>
                    <a:pt x="23028" y="8807"/>
                    <a:pt x="22277" y="8667"/>
                    <a:pt x="21519" y="8661"/>
                  </a:cubicBezTo>
                  <a:cubicBezTo>
                    <a:pt x="21507" y="8661"/>
                    <a:pt x="21496" y="8661"/>
                    <a:pt x="21485" y="8661"/>
                  </a:cubicBezTo>
                  <a:cubicBezTo>
                    <a:pt x="20418" y="8661"/>
                    <a:pt x="19363" y="8929"/>
                    <a:pt x="18381" y="9345"/>
                  </a:cubicBezTo>
                  <a:cubicBezTo>
                    <a:pt x="18338" y="9364"/>
                    <a:pt x="18294" y="9386"/>
                    <a:pt x="18250" y="9411"/>
                  </a:cubicBezTo>
                  <a:cubicBezTo>
                    <a:pt x="18595" y="8903"/>
                    <a:pt x="18944" y="8399"/>
                    <a:pt x="19302" y="7903"/>
                  </a:cubicBezTo>
                  <a:cubicBezTo>
                    <a:pt x="19745" y="7720"/>
                    <a:pt x="20275" y="7509"/>
                    <a:pt x="20630" y="7199"/>
                  </a:cubicBezTo>
                  <a:cubicBezTo>
                    <a:pt x="21641" y="6317"/>
                    <a:pt x="22197" y="5030"/>
                    <a:pt x="22618" y="3756"/>
                  </a:cubicBezTo>
                  <a:cubicBezTo>
                    <a:pt x="23038" y="2482"/>
                    <a:pt x="23364" y="1158"/>
                    <a:pt x="240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41"/>
            <p:cNvSpPr/>
            <p:nvPr/>
          </p:nvSpPr>
          <p:spPr>
            <a:xfrm>
              <a:off x="899550" y="3023200"/>
              <a:ext cx="68425" cy="261375"/>
            </a:xfrm>
            <a:custGeom>
              <a:rect b="b" l="l" r="r" t="t"/>
              <a:pathLst>
                <a:path extrusionOk="0" h="10455" w="2737">
                  <a:moveTo>
                    <a:pt x="2611" y="1"/>
                  </a:moveTo>
                  <a:cubicBezTo>
                    <a:pt x="2060" y="535"/>
                    <a:pt x="1544" y="1059"/>
                    <a:pt x="1136" y="1708"/>
                  </a:cubicBezTo>
                  <a:cubicBezTo>
                    <a:pt x="655" y="2469"/>
                    <a:pt x="399" y="3348"/>
                    <a:pt x="190" y="4223"/>
                  </a:cubicBezTo>
                  <a:cubicBezTo>
                    <a:pt x="92" y="4635"/>
                    <a:pt x="2" y="5054"/>
                    <a:pt x="2" y="5477"/>
                  </a:cubicBezTo>
                  <a:cubicBezTo>
                    <a:pt x="0" y="7256"/>
                    <a:pt x="1504" y="8701"/>
                    <a:pt x="1795" y="10454"/>
                  </a:cubicBezTo>
                  <a:lnTo>
                    <a:pt x="1840" y="10261"/>
                  </a:lnTo>
                  <a:cubicBezTo>
                    <a:pt x="2582" y="9689"/>
                    <a:pt x="2736" y="8618"/>
                    <a:pt x="2578" y="7695"/>
                  </a:cubicBezTo>
                  <a:cubicBezTo>
                    <a:pt x="2421" y="6772"/>
                    <a:pt x="2013" y="5906"/>
                    <a:pt x="1850" y="4987"/>
                  </a:cubicBezTo>
                  <a:cubicBezTo>
                    <a:pt x="1556" y="3313"/>
                    <a:pt x="2087" y="1618"/>
                    <a:pt x="26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41"/>
            <p:cNvSpPr/>
            <p:nvPr/>
          </p:nvSpPr>
          <p:spPr>
            <a:xfrm>
              <a:off x="3537325" y="3823150"/>
              <a:ext cx="92325" cy="252500"/>
            </a:xfrm>
            <a:custGeom>
              <a:rect b="b" l="l" r="r" t="t"/>
              <a:pathLst>
                <a:path extrusionOk="0" h="10100" w="3693">
                  <a:moveTo>
                    <a:pt x="2372" y="0"/>
                  </a:moveTo>
                  <a:cubicBezTo>
                    <a:pt x="2283" y="0"/>
                    <a:pt x="2188" y="9"/>
                    <a:pt x="2087" y="28"/>
                  </a:cubicBezTo>
                  <a:cubicBezTo>
                    <a:pt x="1451" y="146"/>
                    <a:pt x="1143" y="839"/>
                    <a:pt x="997" y="1399"/>
                  </a:cubicBezTo>
                  <a:cubicBezTo>
                    <a:pt x="770" y="2278"/>
                    <a:pt x="678" y="3193"/>
                    <a:pt x="591" y="4077"/>
                  </a:cubicBezTo>
                  <a:lnTo>
                    <a:pt x="6" y="9982"/>
                  </a:lnTo>
                  <a:lnTo>
                    <a:pt x="6" y="9984"/>
                  </a:lnTo>
                  <a:cubicBezTo>
                    <a:pt x="0" y="10035"/>
                    <a:pt x="34" y="10080"/>
                    <a:pt x="80" y="10094"/>
                  </a:cubicBezTo>
                  <a:cubicBezTo>
                    <a:pt x="86" y="10097"/>
                    <a:pt x="92" y="10099"/>
                    <a:pt x="99" y="10099"/>
                  </a:cubicBezTo>
                  <a:cubicBezTo>
                    <a:pt x="103" y="10099"/>
                    <a:pt x="106" y="10099"/>
                    <a:pt x="110" y="10099"/>
                  </a:cubicBezTo>
                  <a:cubicBezTo>
                    <a:pt x="164" y="10099"/>
                    <a:pt x="209" y="10059"/>
                    <a:pt x="214" y="10006"/>
                  </a:cubicBezTo>
                  <a:lnTo>
                    <a:pt x="214" y="10004"/>
                  </a:lnTo>
                  <a:cubicBezTo>
                    <a:pt x="248" y="9653"/>
                    <a:pt x="568" y="9239"/>
                    <a:pt x="850" y="8871"/>
                  </a:cubicBezTo>
                  <a:cubicBezTo>
                    <a:pt x="983" y="8696"/>
                    <a:pt x="1111" y="8530"/>
                    <a:pt x="1199" y="8383"/>
                  </a:cubicBezTo>
                  <a:cubicBezTo>
                    <a:pt x="1626" y="7677"/>
                    <a:pt x="2000" y="6928"/>
                    <a:pt x="2311" y="6158"/>
                  </a:cubicBezTo>
                  <a:cubicBezTo>
                    <a:pt x="2436" y="5848"/>
                    <a:pt x="2714" y="5088"/>
                    <a:pt x="2960" y="4211"/>
                  </a:cubicBezTo>
                  <a:cubicBezTo>
                    <a:pt x="3355" y="2799"/>
                    <a:pt x="3692" y="973"/>
                    <a:pt x="3064" y="284"/>
                  </a:cubicBezTo>
                  <a:cubicBezTo>
                    <a:pt x="2892" y="96"/>
                    <a:pt x="2660" y="0"/>
                    <a:pt x="2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41"/>
            <p:cNvSpPr/>
            <p:nvPr/>
          </p:nvSpPr>
          <p:spPr>
            <a:xfrm>
              <a:off x="3537325" y="3843375"/>
              <a:ext cx="88900" cy="232275"/>
            </a:xfrm>
            <a:custGeom>
              <a:rect b="b" l="l" r="r" t="t"/>
              <a:pathLst>
                <a:path extrusionOk="0" h="9291" w="3556">
                  <a:moveTo>
                    <a:pt x="3329" y="1"/>
                  </a:moveTo>
                  <a:lnTo>
                    <a:pt x="3329" y="1"/>
                  </a:lnTo>
                  <a:cubicBezTo>
                    <a:pt x="3085" y="1003"/>
                    <a:pt x="2671" y="1980"/>
                    <a:pt x="2225" y="2873"/>
                  </a:cubicBezTo>
                  <a:cubicBezTo>
                    <a:pt x="1720" y="3889"/>
                    <a:pt x="1102" y="4770"/>
                    <a:pt x="364" y="5558"/>
                  </a:cubicBezTo>
                  <a:lnTo>
                    <a:pt x="6" y="9173"/>
                  </a:lnTo>
                  <a:lnTo>
                    <a:pt x="6" y="9175"/>
                  </a:lnTo>
                  <a:cubicBezTo>
                    <a:pt x="0" y="9226"/>
                    <a:pt x="34" y="9271"/>
                    <a:pt x="80" y="9285"/>
                  </a:cubicBezTo>
                  <a:cubicBezTo>
                    <a:pt x="86" y="9288"/>
                    <a:pt x="92" y="9290"/>
                    <a:pt x="99" y="9290"/>
                  </a:cubicBezTo>
                  <a:cubicBezTo>
                    <a:pt x="103" y="9290"/>
                    <a:pt x="106" y="9290"/>
                    <a:pt x="110" y="9290"/>
                  </a:cubicBezTo>
                  <a:cubicBezTo>
                    <a:pt x="164" y="9290"/>
                    <a:pt x="209" y="9250"/>
                    <a:pt x="214" y="9197"/>
                  </a:cubicBezTo>
                  <a:lnTo>
                    <a:pt x="214" y="9195"/>
                  </a:lnTo>
                  <a:cubicBezTo>
                    <a:pt x="248" y="8844"/>
                    <a:pt x="568" y="8430"/>
                    <a:pt x="850" y="8062"/>
                  </a:cubicBezTo>
                  <a:cubicBezTo>
                    <a:pt x="983" y="7887"/>
                    <a:pt x="1111" y="7721"/>
                    <a:pt x="1199" y="7574"/>
                  </a:cubicBezTo>
                  <a:cubicBezTo>
                    <a:pt x="1626" y="6868"/>
                    <a:pt x="2000" y="6119"/>
                    <a:pt x="2311" y="5349"/>
                  </a:cubicBezTo>
                  <a:cubicBezTo>
                    <a:pt x="2436" y="5039"/>
                    <a:pt x="2714" y="4279"/>
                    <a:pt x="2960" y="3402"/>
                  </a:cubicBezTo>
                  <a:cubicBezTo>
                    <a:pt x="3278" y="2267"/>
                    <a:pt x="3556" y="865"/>
                    <a:pt x="3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41"/>
            <p:cNvSpPr/>
            <p:nvPr/>
          </p:nvSpPr>
          <p:spPr>
            <a:xfrm>
              <a:off x="3608550" y="3827775"/>
              <a:ext cx="209200" cy="186850"/>
            </a:xfrm>
            <a:custGeom>
              <a:rect b="b" l="l" r="r" t="t"/>
              <a:pathLst>
                <a:path extrusionOk="0" h="7474" w="8368">
                  <a:moveTo>
                    <a:pt x="7201" y="1"/>
                  </a:moveTo>
                  <a:cubicBezTo>
                    <a:pt x="6749" y="1"/>
                    <a:pt x="6293" y="277"/>
                    <a:pt x="5954" y="549"/>
                  </a:cubicBezTo>
                  <a:cubicBezTo>
                    <a:pt x="5221" y="1138"/>
                    <a:pt x="4601" y="1850"/>
                    <a:pt x="4003" y="2538"/>
                  </a:cubicBezTo>
                  <a:lnTo>
                    <a:pt x="3821" y="2748"/>
                  </a:lnTo>
                  <a:cubicBezTo>
                    <a:pt x="2438" y="4331"/>
                    <a:pt x="1201" y="5766"/>
                    <a:pt x="30" y="7304"/>
                  </a:cubicBezTo>
                  <a:cubicBezTo>
                    <a:pt x="1" y="7345"/>
                    <a:pt x="2" y="7399"/>
                    <a:pt x="36" y="7438"/>
                  </a:cubicBezTo>
                  <a:cubicBezTo>
                    <a:pt x="47" y="7453"/>
                    <a:pt x="66" y="7463"/>
                    <a:pt x="84" y="7469"/>
                  </a:cubicBezTo>
                  <a:cubicBezTo>
                    <a:pt x="94" y="7472"/>
                    <a:pt x="104" y="7474"/>
                    <a:pt x="114" y="7474"/>
                  </a:cubicBezTo>
                  <a:cubicBezTo>
                    <a:pt x="131" y="7474"/>
                    <a:pt x="148" y="7469"/>
                    <a:pt x="164" y="7460"/>
                  </a:cubicBezTo>
                  <a:lnTo>
                    <a:pt x="1011" y="6976"/>
                  </a:lnTo>
                  <a:cubicBezTo>
                    <a:pt x="2045" y="6385"/>
                    <a:pt x="3117" y="5773"/>
                    <a:pt x="4156" y="5145"/>
                  </a:cubicBezTo>
                  <a:cubicBezTo>
                    <a:pt x="4441" y="4973"/>
                    <a:pt x="5119" y="4531"/>
                    <a:pt x="5842" y="3975"/>
                  </a:cubicBezTo>
                  <a:cubicBezTo>
                    <a:pt x="7002" y="3081"/>
                    <a:pt x="8367" y="1821"/>
                    <a:pt x="8276" y="892"/>
                  </a:cubicBezTo>
                  <a:cubicBezTo>
                    <a:pt x="8244" y="559"/>
                    <a:pt x="8030" y="294"/>
                    <a:pt x="7647" y="104"/>
                  </a:cubicBezTo>
                  <a:cubicBezTo>
                    <a:pt x="7502" y="32"/>
                    <a:pt x="7352" y="1"/>
                    <a:pt x="72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41"/>
            <p:cNvSpPr/>
            <p:nvPr/>
          </p:nvSpPr>
          <p:spPr>
            <a:xfrm>
              <a:off x="3702100" y="3827725"/>
              <a:ext cx="115650" cy="101150"/>
            </a:xfrm>
            <a:custGeom>
              <a:rect b="b" l="l" r="r" t="t"/>
              <a:pathLst>
                <a:path extrusionOk="0" h="4046" w="4626">
                  <a:moveTo>
                    <a:pt x="3461" y="1"/>
                  </a:moveTo>
                  <a:cubicBezTo>
                    <a:pt x="3008" y="1"/>
                    <a:pt x="2551" y="278"/>
                    <a:pt x="2212" y="550"/>
                  </a:cubicBezTo>
                  <a:cubicBezTo>
                    <a:pt x="1479" y="1139"/>
                    <a:pt x="859" y="1849"/>
                    <a:pt x="261" y="2539"/>
                  </a:cubicBezTo>
                  <a:lnTo>
                    <a:pt x="79" y="2748"/>
                  </a:lnTo>
                  <a:cubicBezTo>
                    <a:pt x="51" y="2778"/>
                    <a:pt x="27" y="2807"/>
                    <a:pt x="0" y="2837"/>
                  </a:cubicBezTo>
                  <a:cubicBezTo>
                    <a:pt x="561" y="3411"/>
                    <a:pt x="1265" y="3847"/>
                    <a:pt x="2007" y="4045"/>
                  </a:cubicBezTo>
                  <a:cubicBezTo>
                    <a:pt x="2038" y="4022"/>
                    <a:pt x="2068" y="4000"/>
                    <a:pt x="2100" y="3974"/>
                  </a:cubicBezTo>
                  <a:cubicBezTo>
                    <a:pt x="3260" y="3082"/>
                    <a:pt x="4625" y="1820"/>
                    <a:pt x="4534" y="893"/>
                  </a:cubicBezTo>
                  <a:cubicBezTo>
                    <a:pt x="4502" y="560"/>
                    <a:pt x="4288" y="295"/>
                    <a:pt x="3905" y="103"/>
                  </a:cubicBezTo>
                  <a:cubicBezTo>
                    <a:pt x="3760" y="31"/>
                    <a:pt x="3611" y="1"/>
                    <a:pt x="34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41"/>
            <p:cNvSpPr/>
            <p:nvPr/>
          </p:nvSpPr>
          <p:spPr>
            <a:xfrm>
              <a:off x="3443900" y="3867775"/>
              <a:ext cx="65950" cy="289750"/>
            </a:xfrm>
            <a:custGeom>
              <a:rect b="b" l="l" r="r" t="t"/>
              <a:pathLst>
                <a:path extrusionOk="0" h="11590" w="2638">
                  <a:moveTo>
                    <a:pt x="1252" y="1"/>
                  </a:moveTo>
                  <a:cubicBezTo>
                    <a:pt x="1083" y="1"/>
                    <a:pt x="900" y="47"/>
                    <a:pt x="706" y="138"/>
                  </a:cubicBezTo>
                  <a:cubicBezTo>
                    <a:pt x="119" y="414"/>
                    <a:pt x="0" y="1162"/>
                    <a:pt x="3" y="1737"/>
                  </a:cubicBezTo>
                  <a:cubicBezTo>
                    <a:pt x="10" y="3375"/>
                    <a:pt x="281" y="5013"/>
                    <a:pt x="543" y="6598"/>
                  </a:cubicBezTo>
                  <a:lnTo>
                    <a:pt x="565" y="6730"/>
                  </a:lnTo>
                  <a:cubicBezTo>
                    <a:pt x="621" y="7071"/>
                    <a:pt x="706" y="7454"/>
                    <a:pt x="793" y="7857"/>
                  </a:cubicBezTo>
                  <a:cubicBezTo>
                    <a:pt x="1057" y="9076"/>
                    <a:pt x="1356" y="10456"/>
                    <a:pt x="1102" y="11459"/>
                  </a:cubicBezTo>
                  <a:cubicBezTo>
                    <a:pt x="1087" y="11514"/>
                    <a:pt x="1121" y="11568"/>
                    <a:pt x="1173" y="11584"/>
                  </a:cubicBezTo>
                  <a:cubicBezTo>
                    <a:pt x="1174" y="11587"/>
                    <a:pt x="1174" y="11587"/>
                    <a:pt x="1176" y="11587"/>
                  </a:cubicBezTo>
                  <a:cubicBezTo>
                    <a:pt x="1184" y="11589"/>
                    <a:pt x="1193" y="11590"/>
                    <a:pt x="1201" y="11590"/>
                  </a:cubicBezTo>
                  <a:cubicBezTo>
                    <a:pt x="1247" y="11590"/>
                    <a:pt x="1290" y="11559"/>
                    <a:pt x="1303" y="11511"/>
                  </a:cubicBezTo>
                  <a:lnTo>
                    <a:pt x="1397" y="11140"/>
                  </a:lnTo>
                  <a:cubicBezTo>
                    <a:pt x="1824" y="9458"/>
                    <a:pt x="2266" y="7716"/>
                    <a:pt x="2484" y="6007"/>
                  </a:cubicBezTo>
                  <a:cubicBezTo>
                    <a:pt x="2526" y="5675"/>
                    <a:pt x="2602" y="4872"/>
                    <a:pt x="2615" y="3958"/>
                  </a:cubicBezTo>
                  <a:cubicBezTo>
                    <a:pt x="2637" y="2494"/>
                    <a:pt x="2497" y="640"/>
                    <a:pt x="1714" y="136"/>
                  </a:cubicBezTo>
                  <a:cubicBezTo>
                    <a:pt x="1575" y="46"/>
                    <a:pt x="1420" y="1"/>
                    <a:pt x="1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41"/>
            <p:cNvSpPr/>
            <p:nvPr/>
          </p:nvSpPr>
          <p:spPr>
            <a:xfrm>
              <a:off x="3457525" y="3909675"/>
              <a:ext cx="52100" cy="247900"/>
            </a:xfrm>
            <a:custGeom>
              <a:rect b="b" l="l" r="r" t="t"/>
              <a:pathLst>
                <a:path extrusionOk="0" h="9916" w="2084">
                  <a:moveTo>
                    <a:pt x="1922" y="0"/>
                  </a:moveTo>
                  <a:cubicBezTo>
                    <a:pt x="1836" y="476"/>
                    <a:pt x="1715" y="946"/>
                    <a:pt x="1575" y="1397"/>
                  </a:cubicBezTo>
                  <a:cubicBezTo>
                    <a:pt x="1335" y="2170"/>
                    <a:pt x="1022" y="2927"/>
                    <a:pt x="695" y="3668"/>
                  </a:cubicBezTo>
                  <a:cubicBezTo>
                    <a:pt x="498" y="4113"/>
                    <a:pt x="274" y="4541"/>
                    <a:pt x="1" y="4928"/>
                  </a:cubicBezTo>
                  <a:lnTo>
                    <a:pt x="23" y="5057"/>
                  </a:lnTo>
                  <a:cubicBezTo>
                    <a:pt x="78" y="5396"/>
                    <a:pt x="162" y="5779"/>
                    <a:pt x="250" y="6182"/>
                  </a:cubicBezTo>
                  <a:cubicBezTo>
                    <a:pt x="513" y="7402"/>
                    <a:pt x="813" y="8783"/>
                    <a:pt x="558" y="9784"/>
                  </a:cubicBezTo>
                  <a:cubicBezTo>
                    <a:pt x="544" y="9839"/>
                    <a:pt x="577" y="9893"/>
                    <a:pt x="629" y="9911"/>
                  </a:cubicBezTo>
                  <a:lnTo>
                    <a:pt x="634" y="9912"/>
                  </a:lnTo>
                  <a:cubicBezTo>
                    <a:pt x="642" y="9915"/>
                    <a:pt x="651" y="9916"/>
                    <a:pt x="659" y="9916"/>
                  </a:cubicBezTo>
                  <a:cubicBezTo>
                    <a:pt x="705" y="9916"/>
                    <a:pt x="747" y="9885"/>
                    <a:pt x="759" y="9838"/>
                  </a:cubicBezTo>
                  <a:lnTo>
                    <a:pt x="854" y="9467"/>
                  </a:lnTo>
                  <a:cubicBezTo>
                    <a:pt x="1281" y="7783"/>
                    <a:pt x="1722" y="6041"/>
                    <a:pt x="1941" y="4333"/>
                  </a:cubicBezTo>
                  <a:cubicBezTo>
                    <a:pt x="1983" y="4002"/>
                    <a:pt x="2060" y="3197"/>
                    <a:pt x="2072" y="2285"/>
                  </a:cubicBezTo>
                  <a:cubicBezTo>
                    <a:pt x="2083" y="1546"/>
                    <a:pt x="2054" y="710"/>
                    <a:pt x="19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41"/>
            <p:cNvSpPr/>
            <p:nvPr/>
          </p:nvSpPr>
          <p:spPr>
            <a:xfrm>
              <a:off x="3311025" y="3935500"/>
              <a:ext cx="117050" cy="276225"/>
            </a:xfrm>
            <a:custGeom>
              <a:rect b="b" l="l" r="r" t="t"/>
              <a:pathLst>
                <a:path extrusionOk="0" h="11049" w="4682">
                  <a:moveTo>
                    <a:pt x="1216" y="1"/>
                  </a:moveTo>
                  <a:cubicBezTo>
                    <a:pt x="962" y="1"/>
                    <a:pt x="711" y="118"/>
                    <a:pt x="469" y="353"/>
                  </a:cubicBezTo>
                  <a:cubicBezTo>
                    <a:pt x="0" y="802"/>
                    <a:pt x="128" y="1547"/>
                    <a:pt x="316" y="2096"/>
                  </a:cubicBezTo>
                  <a:cubicBezTo>
                    <a:pt x="847" y="3643"/>
                    <a:pt x="1629" y="5109"/>
                    <a:pt x="2384" y="6525"/>
                  </a:cubicBezTo>
                  <a:lnTo>
                    <a:pt x="2448" y="6647"/>
                  </a:lnTo>
                  <a:cubicBezTo>
                    <a:pt x="2610" y="6951"/>
                    <a:pt x="2809" y="7286"/>
                    <a:pt x="3023" y="7641"/>
                  </a:cubicBezTo>
                  <a:cubicBezTo>
                    <a:pt x="3663" y="8710"/>
                    <a:pt x="4391" y="9921"/>
                    <a:pt x="4471" y="10953"/>
                  </a:cubicBezTo>
                  <a:cubicBezTo>
                    <a:pt x="4474" y="10997"/>
                    <a:pt x="4504" y="11033"/>
                    <a:pt x="4545" y="11043"/>
                  </a:cubicBezTo>
                  <a:cubicBezTo>
                    <a:pt x="4553" y="11047"/>
                    <a:pt x="4562" y="11048"/>
                    <a:pt x="4572" y="11048"/>
                  </a:cubicBezTo>
                  <a:cubicBezTo>
                    <a:pt x="4575" y="11048"/>
                    <a:pt x="4578" y="11048"/>
                    <a:pt x="4582" y="11048"/>
                  </a:cubicBezTo>
                  <a:cubicBezTo>
                    <a:pt x="4640" y="11043"/>
                    <a:pt x="4682" y="10992"/>
                    <a:pt x="4678" y="10937"/>
                  </a:cubicBezTo>
                  <a:lnTo>
                    <a:pt x="4678" y="10934"/>
                  </a:lnTo>
                  <a:lnTo>
                    <a:pt x="4649" y="10553"/>
                  </a:lnTo>
                  <a:cubicBezTo>
                    <a:pt x="4516" y="8821"/>
                    <a:pt x="4376" y="7031"/>
                    <a:pt x="4036" y="5343"/>
                  </a:cubicBezTo>
                  <a:cubicBezTo>
                    <a:pt x="3969" y="5015"/>
                    <a:pt x="3783" y="4230"/>
                    <a:pt x="3503" y="3359"/>
                  </a:cubicBezTo>
                  <a:cubicBezTo>
                    <a:pt x="3053" y="1965"/>
                    <a:pt x="2326" y="258"/>
                    <a:pt x="1425" y="27"/>
                  </a:cubicBezTo>
                  <a:cubicBezTo>
                    <a:pt x="1355" y="9"/>
                    <a:pt x="1286" y="1"/>
                    <a:pt x="1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41"/>
            <p:cNvSpPr/>
            <p:nvPr/>
          </p:nvSpPr>
          <p:spPr>
            <a:xfrm>
              <a:off x="3366575" y="3982625"/>
              <a:ext cx="61500" cy="229050"/>
            </a:xfrm>
            <a:custGeom>
              <a:rect b="b" l="l" r="r" t="t"/>
              <a:pathLst>
                <a:path extrusionOk="0" h="9162" w="2460">
                  <a:moveTo>
                    <a:pt x="722" y="0"/>
                  </a:moveTo>
                  <a:cubicBezTo>
                    <a:pt x="718" y="306"/>
                    <a:pt x="708" y="611"/>
                    <a:pt x="685" y="917"/>
                  </a:cubicBezTo>
                  <a:cubicBezTo>
                    <a:pt x="594" y="2084"/>
                    <a:pt x="484" y="3277"/>
                    <a:pt x="1" y="4337"/>
                  </a:cubicBezTo>
                  <a:cubicBezTo>
                    <a:pt x="54" y="4436"/>
                    <a:pt x="110" y="4538"/>
                    <a:pt x="162" y="4638"/>
                  </a:cubicBezTo>
                  <a:lnTo>
                    <a:pt x="226" y="4760"/>
                  </a:lnTo>
                  <a:cubicBezTo>
                    <a:pt x="388" y="5065"/>
                    <a:pt x="587" y="5399"/>
                    <a:pt x="801" y="5753"/>
                  </a:cubicBezTo>
                  <a:cubicBezTo>
                    <a:pt x="1441" y="6823"/>
                    <a:pt x="2169" y="8035"/>
                    <a:pt x="2249" y="9067"/>
                  </a:cubicBezTo>
                  <a:cubicBezTo>
                    <a:pt x="2252" y="9110"/>
                    <a:pt x="2282" y="9147"/>
                    <a:pt x="2323" y="9157"/>
                  </a:cubicBezTo>
                  <a:cubicBezTo>
                    <a:pt x="2331" y="9160"/>
                    <a:pt x="2340" y="9162"/>
                    <a:pt x="2350" y="9162"/>
                  </a:cubicBezTo>
                  <a:cubicBezTo>
                    <a:pt x="2353" y="9162"/>
                    <a:pt x="2356" y="9162"/>
                    <a:pt x="2360" y="9161"/>
                  </a:cubicBezTo>
                  <a:cubicBezTo>
                    <a:pt x="2418" y="9157"/>
                    <a:pt x="2460" y="9106"/>
                    <a:pt x="2456" y="9049"/>
                  </a:cubicBezTo>
                  <a:lnTo>
                    <a:pt x="2456" y="9048"/>
                  </a:lnTo>
                  <a:lnTo>
                    <a:pt x="2427" y="8666"/>
                  </a:lnTo>
                  <a:cubicBezTo>
                    <a:pt x="2294" y="6935"/>
                    <a:pt x="2154" y="5145"/>
                    <a:pt x="1814" y="3456"/>
                  </a:cubicBezTo>
                  <a:cubicBezTo>
                    <a:pt x="1747" y="3129"/>
                    <a:pt x="1561" y="2343"/>
                    <a:pt x="1281" y="1473"/>
                  </a:cubicBezTo>
                  <a:cubicBezTo>
                    <a:pt x="1125" y="994"/>
                    <a:pt x="939" y="480"/>
                    <a:pt x="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41"/>
            <p:cNvSpPr/>
            <p:nvPr/>
          </p:nvSpPr>
          <p:spPr>
            <a:xfrm>
              <a:off x="3195625" y="4009575"/>
              <a:ext cx="181350" cy="292450"/>
            </a:xfrm>
            <a:custGeom>
              <a:rect b="b" l="l" r="r" t="t"/>
              <a:pathLst>
                <a:path extrusionOk="0" h="11698" w="7254">
                  <a:moveTo>
                    <a:pt x="1353" y="1"/>
                  </a:moveTo>
                  <a:cubicBezTo>
                    <a:pt x="1006" y="1"/>
                    <a:pt x="696" y="186"/>
                    <a:pt x="429" y="553"/>
                  </a:cubicBezTo>
                  <a:cubicBezTo>
                    <a:pt x="0" y="1143"/>
                    <a:pt x="290" y="1949"/>
                    <a:pt x="607" y="2525"/>
                  </a:cubicBezTo>
                  <a:cubicBezTo>
                    <a:pt x="1514" y="4154"/>
                    <a:pt x="2681" y="5640"/>
                    <a:pt x="3811" y="7075"/>
                  </a:cubicBezTo>
                  <a:lnTo>
                    <a:pt x="3908" y="7197"/>
                  </a:lnTo>
                  <a:cubicBezTo>
                    <a:pt x="4149" y="7504"/>
                    <a:pt x="4440" y="7839"/>
                    <a:pt x="4750" y="8194"/>
                  </a:cubicBezTo>
                  <a:cubicBezTo>
                    <a:pt x="5683" y="9263"/>
                    <a:pt x="6740" y="10477"/>
                    <a:pt x="7038" y="11621"/>
                  </a:cubicBezTo>
                  <a:cubicBezTo>
                    <a:pt x="7047" y="11657"/>
                    <a:pt x="7074" y="11685"/>
                    <a:pt x="7109" y="11694"/>
                  </a:cubicBezTo>
                  <a:cubicBezTo>
                    <a:pt x="7118" y="11695"/>
                    <a:pt x="7129" y="11697"/>
                    <a:pt x="7140" y="11697"/>
                  </a:cubicBezTo>
                  <a:cubicBezTo>
                    <a:pt x="7148" y="11697"/>
                    <a:pt x="7156" y="11696"/>
                    <a:pt x="7163" y="11694"/>
                  </a:cubicBezTo>
                  <a:cubicBezTo>
                    <a:pt x="7220" y="11679"/>
                    <a:pt x="7253" y="11622"/>
                    <a:pt x="7239" y="11566"/>
                  </a:cubicBezTo>
                  <a:lnTo>
                    <a:pt x="7239" y="11564"/>
                  </a:lnTo>
                  <a:lnTo>
                    <a:pt x="7130" y="11144"/>
                  </a:lnTo>
                  <a:cubicBezTo>
                    <a:pt x="6632" y="9230"/>
                    <a:pt x="6118" y="7251"/>
                    <a:pt x="5399" y="5429"/>
                  </a:cubicBezTo>
                  <a:cubicBezTo>
                    <a:pt x="5260" y="5075"/>
                    <a:pt x="4893" y="4234"/>
                    <a:pt x="4405" y="3314"/>
                  </a:cubicBezTo>
                  <a:cubicBezTo>
                    <a:pt x="3625" y="1844"/>
                    <a:pt x="2474" y="79"/>
                    <a:pt x="1422" y="3"/>
                  </a:cubicBezTo>
                  <a:cubicBezTo>
                    <a:pt x="1399" y="2"/>
                    <a:pt x="1376" y="1"/>
                    <a:pt x="1353" y="1"/>
                  </a:cubicBezTo>
                  <a:close/>
                </a:path>
              </a:pathLst>
            </a:custGeom>
            <a:solidFill>
              <a:srgbClr val="93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41"/>
            <p:cNvSpPr/>
            <p:nvPr/>
          </p:nvSpPr>
          <p:spPr>
            <a:xfrm>
              <a:off x="3280825" y="4110600"/>
              <a:ext cx="96150" cy="191375"/>
            </a:xfrm>
            <a:custGeom>
              <a:rect b="b" l="l" r="r" t="t"/>
              <a:pathLst>
                <a:path extrusionOk="0" h="7655" w="3846">
                  <a:moveTo>
                    <a:pt x="1368" y="1"/>
                  </a:moveTo>
                  <a:cubicBezTo>
                    <a:pt x="1220" y="1084"/>
                    <a:pt x="763" y="2050"/>
                    <a:pt x="0" y="2521"/>
                  </a:cubicBezTo>
                  <a:cubicBezTo>
                    <a:pt x="136" y="2692"/>
                    <a:pt x="270" y="2863"/>
                    <a:pt x="403" y="3032"/>
                  </a:cubicBezTo>
                  <a:lnTo>
                    <a:pt x="500" y="3154"/>
                  </a:lnTo>
                  <a:cubicBezTo>
                    <a:pt x="741" y="3461"/>
                    <a:pt x="1032" y="3796"/>
                    <a:pt x="1342" y="4151"/>
                  </a:cubicBezTo>
                  <a:cubicBezTo>
                    <a:pt x="2275" y="5221"/>
                    <a:pt x="3332" y="6433"/>
                    <a:pt x="3630" y="7579"/>
                  </a:cubicBezTo>
                  <a:cubicBezTo>
                    <a:pt x="3639" y="7615"/>
                    <a:pt x="3666" y="7641"/>
                    <a:pt x="3701" y="7651"/>
                  </a:cubicBezTo>
                  <a:cubicBezTo>
                    <a:pt x="3710" y="7653"/>
                    <a:pt x="3720" y="7654"/>
                    <a:pt x="3730" y="7654"/>
                  </a:cubicBezTo>
                  <a:cubicBezTo>
                    <a:pt x="3739" y="7654"/>
                    <a:pt x="3747" y="7653"/>
                    <a:pt x="3755" y="7651"/>
                  </a:cubicBezTo>
                  <a:cubicBezTo>
                    <a:pt x="3812" y="7637"/>
                    <a:pt x="3845" y="7580"/>
                    <a:pt x="3831" y="7523"/>
                  </a:cubicBezTo>
                  <a:lnTo>
                    <a:pt x="3831" y="7522"/>
                  </a:lnTo>
                  <a:lnTo>
                    <a:pt x="3722" y="7101"/>
                  </a:lnTo>
                  <a:cubicBezTo>
                    <a:pt x="3224" y="5187"/>
                    <a:pt x="2710" y="3208"/>
                    <a:pt x="1991" y="1386"/>
                  </a:cubicBezTo>
                  <a:cubicBezTo>
                    <a:pt x="1889" y="1129"/>
                    <a:pt x="1670" y="615"/>
                    <a:pt x="1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41"/>
            <p:cNvSpPr/>
            <p:nvPr/>
          </p:nvSpPr>
          <p:spPr>
            <a:xfrm>
              <a:off x="3540200" y="4024075"/>
              <a:ext cx="260800" cy="63675"/>
            </a:xfrm>
            <a:custGeom>
              <a:rect b="b" l="l" r="r" t="t"/>
              <a:pathLst>
                <a:path extrusionOk="0" h="2547" w="10432">
                  <a:moveTo>
                    <a:pt x="7372" y="0"/>
                  </a:moveTo>
                  <a:cubicBezTo>
                    <a:pt x="7028" y="0"/>
                    <a:pt x="6684" y="13"/>
                    <a:pt x="6360" y="33"/>
                  </a:cubicBezTo>
                  <a:cubicBezTo>
                    <a:pt x="5447" y="91"/>
                    <a:pt x="4647" y="205"/>
                    <a:pt x="4320" y="263"/>
                  </a:cubicBezTo>
                  <a:cubicBezTo>
                    <a:pt x="3500" y="406"/>
                    <a:pt x="2691" y="615"/>
                    <a:pt x="1912" y="884"/>
                  </a:cubicBezTo>
                  <a:cubicBezTo>
                    <a:pt x="1748" y="941"/>
                    <a:pt x="1562" y="1031"/>
                    <a:pt x="1362" y="1126"/>
                  </a:cubicBezTo>
                  <a:cubicBezTo>
                    <a:pt x="977" y="1312"/>
                    <a:pt x="542" y="1519"/>
                    <a:pt x="203" y="1519"/>
                  </a:cubicBezTo>
                  <a:cubicBezTo>
                    <a:pt x="175" y="1519"/>
                    <a:pt x="149" y="1517"/>
                    <a:pt x="122" y="1515"/>
                  </a:cubicBezTo>
                  <a:cubicBezTo>
                    <a:pt x="118" y="1514"/>
                    <a:pt x="114" y="1514"/>
                    <a:pt x="109" y="1514"/>
                  </a:cubicBezTo>
                  <a:cubicBezTo>
                    <a:pt x="58" y="1514"/>
                    <a:pt x="13" y="1553"/>
                    <a:pt x="6" y="1606"/>
                  </a:cubicBezTo>
                  <a:cubicBezTo>
                    <a:pt x="0" y="1657"/>
                    <a:pt x="32" y="1702"/>
                    <a:pt x="80" y="1717"/>
                  </a:cubicBezTo>
                  <a:cubicBezTo>
                    <a:pt x="86" y="1720"/>
                    <a:pt x="93" y="1721"/>
                    <a:pt x="98" y="1721"/>
                  </a:cubicBezTo>
                  <a:lnTo>
                    <a:pt x="101" y="1721"/>
                  </a:lnTo>
                  <a:lnTo>
                    <a:pt x="5998" y="2378"/>
                  </a:lnTo>
                  <a:cubicBezTo>
                    <a:pt x="6748" y="2461"/>
                    <a:pt x="7517" y="2546"/>
                    <a:pt x="8287" y="2546"/>
                  </a:cubicBezTo>
                  <a:cubicBezTo>
                    <a:pt x="8425" y="2546"/>
                    <a:pt x="8563" y="2544"/>
                    <a:pt x="8701" y="2538"/>
                  </a:cubicBezTo>
                  <a:cubicBezTo>
                    <a:pt x="9279" y="2513"/>
                    <a:pt x="10020" y="2357"/>
                    <a:pt x="10267" y="1759"/>
                  </a:cubicBezTo>
                  <a:cubicBezTo>
                    <a:pt x="10432" y="1363"/>
                    <a:pt x="10414" y="1023"/>
                    <a:pt x="10221" y="749"/>
                  </a:cubicBezTo>
                  <a:cubicBezTo>
                    <a:pt x="9799" y="161"/>
                    <a:pt x="8581" y="0"/>
                    <a:pt x="7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41"/>
            <p:cNvSpPr/>
            <p:nvPr/>
          </p:nvSpPr>
          <p:spPr>
            <a:xfrm>
              <a:off x="3540200" y="4024075"/>
              <a:ext cx="190450" cy="56650"/>
            </a:xfrm>
            <a:custGeom>
              <a:rect b="b" l="l" r="r" t="t"/>
              <a:pathLst>
                <a:path extrusionOk="0" h="2266" w="7618">
                  <a:moveTo>
                    <a:pt x="7379" y="1"/>
                  </a:moveTo>
                  <a:cubicBezTo>
                    <a:pt x="7032" y="1"/>
                    <a:pt x="6687" y="13"/>
                    <a:pt x="6360" y="33"/>
                  </a:cubicBezTo>
                  <a:cubicBezTo>
                    <a:pt x="5447" y="91"/>
                    <a:pt x="4647" y="205"/>
                    <a:pt x="4320" y="263"/>
                  </a:cubicBezTo>
                  <a:cubicBezTo>
                    <a:pt x="3500" y="406"/>
                    <a:pt x="2691" y="615"/>
                    <a:pt x="1912" y="884"/>
                  </a:cubicBezTo>
                  <a:cubicBezTo>
                    <a:pt x="1748" y="941"/>
                    <a:pt x="1562" y="1031"/>
                    <a:pt x="1362" y="1126"/>
                  </a:cubicBezTo>
                  <a:cubicBezTo>
                    <a:pt x="977" y="1312"/>
                    <a:pt x="542" y="1519"/>
                    <a:pt x="203" y="1519"/>
                  </a:cubicBezTo>
                  <a:cubicBezTo>
                    <a:pt x="175" y="1519"/>
                    <a:pt x="149" y="1517"/>
                    <a:pt x="122" y="1515"/>
                  </a:cubicBezTo>
                  <a:cubicBezTo>
                    <a:pt x="118" y="1514"/>
                    <a:pt x="114" y="1514"/>
                    <a:pt x="109" y="1514"/>
                  </a:cubicBezTo>
                  <a:cubicBezTo>
                    <a:pt x="58" y="1514"/>
                    <a:pt x="13" y="1553"/>
                    <a:pt x="6" y="1605"/>
                  </a:cubicBezTo>
                  <a:cubicBezTo>
                    <a:pt x="0" y="1656"/>
                    <a:pt x="34" y="1701"/>
                    <a:pt x="80" y="1715"/>
                  </a:cubicBezTo>
                  <a:cubicBezTo>
                    <a:pt x="86" y="1717"/>
                    <a:pt x="93" y="1720"/>
                    <a:pt x="99" y="1720"/>
                  </a:cubicBezTo>
                  <a:lnTo>
                    <a:pt x="101" y="1720"/>
                  </a:lnTo>
                  <a:lnTo>
                    <a:pt x="4999" y="2266"/>
                  </a:lnTo>
                  <a:cubicBezTo>
                    <a:pt x="5552" y="1152"/>
                    <a:pt x="6511" y="481"/>
                    <a:pt x="7617" y="3"/>
                  </a:cubicBezTo>
                  <a:cubicBezTo>
                    <a:pt x="7538" y="1"/>
                    <a:pt x="7459" y="1"/>
                    <a:pt x="73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41"/>
            <p:cNvSpPr/>
            <p:nvPr/>
          </p:nvSpPr>
          <p:spPr>
            <a:xfrm>
              <a:off x="3476875" y="4129500"/>
              <a:ext cx="285850" cy="87000"/>
            </a:xfrm>
            <a:custGeom>
              <a:rect b="b" l="l" r="r" t="t"/>
              <a:pathLst>
                <a:path extrusionOk="0" h="3480" w="11434">
                  <a:moveTo>
                    <a:pt x="3498" y="1"/>
                  </a:moveTo>
                  <a:cubicBezTo>
                    <a:pt x="2492" y="1"/>
                    <a:pt x="1480" y="40"/>
                    <a:pt x="487" y="79"/>
                  </a:cubicBezTo>
                  <a:lnTo>
                    <a:pt x="103" y="93"/>
                  </a:lnTo>
                  <a:cubicBezTo>
                    <a:pt x="46" y="95"/>
                    <a:pt x="1" y="144"/>
                    <a:pt x="4" y="204"/>
                  </a:cubicBezTo>
                  <a:cubicBezTo>
                    <a:pt x="7" y="261"/>
                    <a:pt x="52" y="304"/>
                    <a:pt x="109" y="304"/>
                  </a:cubicBezTo>
                  <a:cubicBezTo>
                    <a:pt x="110" y="304"/>
                    <a:pt x="111" y="304"/>
                    <a:pt x="112" y="304"/>
                  </a:cubicBezTo>
                  <a:cubicBezTo>
                    <a:pt x="146" y="303"/>
                    <a:pt x="181" y="302"/>
                    <a:pt x="216" y="302"/>
                  </a:cubicBezTo>
                  <a:cubicBezTo>
                    <a:pt x="1231" y="302"/>
                    <a:pt x="2471" y="861"/>
                    <a:pt x="3569" y="1356"/>
                  </a:cubicBezTo>
                  <a:cubicBezTo>
                    <a:pt x="3946" y="1528"/>
                    <a:pt x="4303" y="1688"/>
                    <a:pt x="4623" y="1813"/>
                  </a:cubicBezTo>
                  <a:lnTo>
                    <a:pt x="4754" y="1864"/>
                  </a:lnTo>
                  <a:cubicBezTo>
                    <a:pt x="5879" y="2305"/>
                    <a:pt x="7032" y="2756"/>
                    <a:pt x="8216" y="3101"/>
                  </a:cubicBezTo>
                  <a:cubicBezTo>
                    <a:pt x="8606" y="3215"/>
                    <a:pt x="8996" y="3317"/>
                    <a:pt x="9391" y="3403"/>
                  </a:cubicBezTo>
                  <a:cubicBezTo>
                    <a:pt x="9595" y="3446"/>
                    <a:pt x="9825" y="3479"/>
                    <a:pt x="10053" y="3479"/>
                  </a:cubicBezTo>
                  <a:cubicBezTo>
                    <a:pt x="10456" y="3479"/>
                    <a:pt x="10855" y="3376"/>
                    <a:pt x="11105" y="3047"/>
                  </a:cubicBezTo>
                  <a:cubicBezTo>
                    <a:pt x="11364" y="2705"/>
                    <a:pt x="11434" y="2372"/>
                    <a:pt x="11316" y="2059"/>
                  </a:cubicBezTo>
                  <a:cubicBezTo>
                    <a:pt x="10986" y="1188"/>
                    <a:pt x="9203" y="667"/>
                    <a:pt x="7765" y="383"/>
                  </a:cubicBezTo>
                  <a:cubicBezTo>
                    <a:pt x="6870" y="205"/>
                    <a:pt x="6068" y="111"/>
                    <a:pt x="5733" y="85"/>
                  </a:cubicBezTo>
                  <a:cubicBezTo>
                    <a:pt x="4999" y="23"/>
                    <a:pt x="4251" y="1"/>
                    <a:pt x="3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41"/>
            <p:cNvSpPr/>
            <p:nvPr/>
          </p:nvSpPr>
          <p:spPr>
            <a:xfrm>
              <a:off x="3476875" y="4129500"/>
              <a:ext cx="174900" cy="38300"/>
            </a:xfrm>
            <a:custGeom>
              <a:rect b="b" l="l" r="r" t="t"/>
              <a:pathLst>
                <a:path extrusionOk="0" h="1532" w="6996">
                  <a:moveTo>
                    <a:pt x="3498" y="1"/>
                  </a:moveTo>
                  <a:cubicBezTo>
                    <a:pt x="2492" y="1"/>
                    <a:pt x="1480" y="40"/>
                    <a:pt x="487" y="79"/>
                  </a:cubicBezTo>
                  <a:lnTo>
                    <a:pt x="103" y="93"/>
                  </a:lnTo>
                  <a:cubicBezTo>
                    <a:pt x="46" y="95"/>
                    <a:pt x="1" y="144"/>
                    <a:pt x="4" y="204"/>
                  </a:cubicBezTo>
                  <a:cubicBezTo>
                    <a:pt x="7" y="261"/>
                    <a:pt x="52" y="304"/>
                    <a:pt x="109" y="304"/>
                  </a:cubicBezTo>
                  <a:cubicBezTo>
                    <a:pt x="110" y="304"/>
                    <a:pt x="111" y="304"/>
                    <a:pt x="112" y="304"/>
                  </a:cubicBezTo>
                  <a:cubicBezTo>
                    <a:pt x="146" y="303"/>
                    <a:pt x="181" y="302"/>
                    <a:pt x="216" y="302"/>
                  </a:cubicBezTo>
                  <a:cubicBezTo>
                    <a:pt x="1231" y="302"/>
                    <a:pt x="2471" y="861"/>
                    <a:pt x="3569" y="1356"/>
                  </a:cubicBezTo>
                  <a:cubicBezTo>
                    <a:pt x="3703" y="1418"/>
                    <a:pt x="3834" y="1476"/>
                    <a:pt x="3961" y="1531"/>
                  </a:cubicBezTo>
                  <a:cubicBezTo>
                    <a:pt x="4812" y="1033"/>
                    <a:pt x="5687" y="572"/>
                    <a:pt x="6647" y="325"/>
                  </a:cubicBezTo>
                  <a:cubicBezTo>
                    <a:pt x="6765" y="293"/>
                    <a:pt x="6879" y="268"/>
                    <a:pt x="6995" y="246"/>
                  </a:cubicBezTo>
                  <a:cubicBezTo>
                    <a:pt x="6432" y="157"/>
                    <a:pt x="5966" y="103"/>
                    <a:pt x="5733" y="85"/>
                  </a:cubicBezTo>
                  <a:cubicBezTo>
                    <a:pt x="4999" y="23"/>
                    <a:pt x="4251" y="1"/>
                    <a:pt x="34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41"/>
            <p:cNvSpPr/>
            <p:nvPr/>
          </p:nvSpPr>
          <p:spPr>
            <a:xfrm>
              <a:off x="3421150" y="4200275"/>
              <a:ext cx="275950" cy="118025"/>
            </a:xfrm>
            <a:custGeom>
              <a:rect b="b" l="l" r="r" t="t"/>
              <a:pathLst>
                <a:path extrusionOk="0" h="4721" w="11038">
                  <a:moveTo>
                    <a:pt x="109" y="1"/>
                  </a:moveTo>
                  <a:cubicBezTo>
                    <a:pt x="55" y="1"/>
                    <a:pt x="9" y="40"/>
                    <a:pt x="5" y="96"/>
                  </a:cubicBezTo>
                  <a:cubicBezTo>
                    <a:pt x="0" y="152"/>
                    <a:pt x="40" y="203"/>
                    <a:pt x="98" y="209"/>
                  </a:cubicBezTo>
                  <a:cubicBezTo>
                    <a:pt x="1128" y="310"/>
                    <a:pt x="2325" y="1059"/>
                    <a:pt x="3381" y="1718"/>
                  </a:cubicBezTo>
                  <a:cubicBezTo>
                    <a:pt x="3733" y="1938"/>
                    <a:pt x="4062" y="2146"/>
                    <a:pt x="4363" y="2314"/>
                  </a:cubicBezTo>
                  <a:lnTo>
                    <a:pt x="4486" y="2381"/>
                  </a:lnTo>
                  <a:cubicBezTo>
                    <a:pt x="5887" y="3163"/>
                    <a:pt x="7337" y="3971"/>
                    <a:pt x="8873" y="4533"/>
                  </a:cubicBezTo>
                  <a:cubicBezTo>
                    <a:pt x="8948" y="4561"/>
                    <a:pt x="9028" y="4588"/>
                    <a:pt x="9111" y="4611"/>
                  </a:cubicBezTo>
                  <a:cubicBezTo>
                    <a:pt x="9328" y="4675"/>
                    <a:pt x="9564" y="4721"/>
                    <a:pt x="9793" y="4721"/>
                  </a:cubicBezTo>
                  <a:cubicBezTo>
                    <a:pt x="10099" y="4721"/>
                    <a:pt x="10393" y="4640"/>
                    <a:pt x="10618" y="4415"/>
                  </a:cubicBezTo>
                  <a:cubicBezTo>
                    <a:pt x="10923" y="4111"/>
                    <a:pt x="11037" y="3792"/>
                    <a:pt x="10962" y="3465"/>
                  </a:cubicBezTo>
                  <a:cubicBezTo>
                    <a:pt x="10751" y="2558"/>
                    <a:pt x="9055" y="1801"/>
                    <a:pt x="7670" y="1324"/>
                  </a:cubicBezTo>
                  <a:cubicBezTo>
                    <a:pt x="6805" y="1026"/>
                    <a:pt x="6023" y="826"/>
                    <a:pt x="5698" y="753"/>
                  </a:cubicBezTo>
                  <a:cubicBezTo>
                    <a:pt x="4014" y="379"/>
                    <a:pt x="2224" y="205"/>
                    <a:pt x="495" y="37"/>
                  </a:cubicBezTo>
                  <a:lnTo>
                    <a:pt x="118" y="1"/>
                  </a:lnTo>
                  <a:lnTo>
                    <a:pt x="117" y="1"/>
                  </a:lnTo>
                  <a:cubicBezTo>
                    <a:pt x="114" y="1"/>
                    <a:pt x="111" y="1"/>
                    <a:pt x="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41"/>
            <p:cNvSpPr/>
            <p:nvPr/>
          </p:nvSpPr>
          <p:spPr>
            <a:xfrm>
              <a:off x="3421150" y="4200275"/>
              <a:ext cx="164325" cy="50425"/>
            </a:xfrm>
            <a:custGeom>
              <a:rect b="b" l="l" r="r" t="t"/>
              <a:pathLst>
                <a:path extrusionOk="0" h="2017" w="6573">
                  <a:moveTo>
                    <a:pt x="109" y="1"/>
                  </a:moveTo>
                  <a:cubicBezTo>
                    <a:pt x="55" y="1"/>
                    <a:pt x="9" y="40"/>
                    <a:pt x="5" y="99"/>
                  </a:cubicBezTo>
                  <a:cubicBezTo>
                    <a:pt x="0" y="154"/>
                    <a:pt x="40" y="205"/>
                    <a:pt x="98" y="211"/>
                  </a:cubicBezTo>
                  <a:cubicBezTo>
                    <a:pt x="1128" y="311"/>
                    <a:pt x="2325" y="1061"/>
                    <a:pt x="3381" y="1721"/>
                  </a:cubicBezTo>
                  <a:cubicBezTo>
                    <a:pt x="3546" y="1823"/>
                    <a:pt x="3704" y="1922"/>
                    <a:pt x="3858" y="2017"/>
                  </a:cubicBezTo>
                  <a:cubicBezTo>
                    <a:pt x="4698" y="1587"/>
                    <a:pt x="5625" y="1212"/>
                    <a:pt x="6573" y="981"/>
                  </a:cubicBezTo>
                  <a:cubicBezTo>
                    <a:pt x="6187" y="871"/>
                    <a:pt x="5874" y="791"/>
                    <a:pt x="5698" y="753"/>
                  </a:cubicBezTo>
                  <a:cubicBezTo>
                    <a:pt x="4014" y="379"/>
                    <a:pt x="2224" y="205"/>
                    <a:pt x="495" y="37"/>
                  </a:cubicBezTo>
                  <a:lnTo>
                    <a:pt x="118" y="1"/>
                  </a:lnTo>
                  <a:lnTo>
                    <a:pt x="117" y="1"/>
                  </a:lnTo>
                  <a:cubicBezTo>
                    <a:pt x="114" y="1"/>
                    <a:pt x="111"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41"/>
            <p:cNvSpPr/>
            <p:nvPr/>
          </p:nvSpPr>
          <p:spPr>
            <a:xfrm>
              <a:off x="3374425" y="4286025"/>
              <a:ext cx="311900" cy="137475"/>
            </a:xfrm>
            <a:custGeom>
              <a:rect b="b" l="l" r="r" t="t"/>
              <a:pathLst>
                <a:path extrusionOk="0" h="5499" w="12476">
                  <a:moveTo>
                    <a:pt x="112" y="1"/>
                  </a:moveTo>
                  <a:cubicBezTo>
                    <a:pt x="58" y="1"/>
                    <a:pt x="13" y="39"/>
                    <a:pt x="7" y="93"/>
                  </a:cubicBezTo>
                  <a:cubicBezTo>
                    <a:pt x="1" y="150"/>
                    <a:pt x="40" y="202"/>
                    <a:pt x="98" y="208"/>
                  </a:cubicBezTo>
                  <a:cubicBezTo>
                    <a:pt x="1273" y="340"/>
                    <a:pt x="2626" y="1214"/>
                    <a:pt x="3820" y="1983"/>
                  </a:cubicBezTo>
                  <a:cubicBezTo>
                    <a:pt x="4214" y="2238"/>
                    <a:pt x="4587" y="2478"/>
                    <a:pt x="4927" y="2675"/>
                  </a:cubicBezTo>
                  <a:lnTo>
                    <a:pt x="5061" y="2752"/>
                  </a:lnTo>
                  <a:cubicBezTo>
                    <a:pt x="6644" y="3664"/>
                    <a:pt x="8282" y="4609"/>
                    <a:pt x="10022" y="5272"/>
                  </a:cubicBezTo>
                  <a:cubicBezTo>
                    <a:pt x="10122" y="5310"/>
                    <a:pt x="10230" y="5347"/>
                    <a:pt x="10341" y="5380"/>
                  </a:cubicBezTo>
                  <a:cubicBezTo>
                    <a:pt x="10581" y="5450"/>
                    <a:pt x="10838" y="5499"/>
                    <a:pt x="11088" y="5499"/>
                  </a:cubicBezTo>
                  <a:cubicBezTo>
                    <a:pt x="11423" y="5499"/>
                    <a:pt x="11744" y="5411"/>
                    <a:pt x="11994" y="5169"/>
                  </a:cubicBezTo>
                  <a:cubicBezTo>
                    <a:pt x="12340" y="4833"/>
                    <a:pt x="12476" y="4473"/>
                    <a:pt x="12396" y="4107"/>
                  </a:cubicBezTo>
                  <a:cubicBezTo>
                    <a:pt x="12174" y="3076"/>
                    <a:pt x="10261" y="2189"/>
                    <a:pt x="8695" y="1627"/>
                  </a:cubicBezTo>
                  <a:cubicBezTo>
                    <a:pt x="7714" y="1276"/>
                    <a:pt x="6829" y="1035"/>
                    <a:pt x="6461" y="947"/>
                  </a:cubicBezTo>
                  <a:cubicBezTo>
                    <a:pt x="4555" y="493"/>
                    <a:pt x="2521" y="268"/>
                    <a:pt x="557" y="49"/>
                  </a:cubicBezTo>
                  <a:lnTo>
                    <a:pt x="123" y="1"/>
                  </a:lnTo>
                  <a:cubicBezTo>
                    <a:pt x="119" y="1"/>
                    <a:pt x="115" y="1"/>
                    <a:pt x="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41"/>
            <p:cNvSpPr/>
            <p:nvPr/>
          </p:nvSpPr>
          <p:spPr>
            <a:xfrm>
              <a:off x="3374475" y="4286025"/>
              <a:ext cx="272750" cy="79950"/>
            </a:xfrm>
            <a:custGeom>
              <a:rect b="b" l="l" r="r" t="t"/>
              <a:pathLst>
                <a:path extrusionOk="0" h="3198" w="10910">
                  <a:moveTo>
                    <a:pt x="110" y="1"/>
                  </a:moveTo>
                  <a:cubicBezTo>
                    <a:pt x="56" y="1"/>
                    <a:pt x="12" y="39"/>
                    <a:pt x="6" y="93"/>
                  </a:cubicBezTo>
                  <a:cubicBezTo>
                    <a:pt x="0" y="150"/>
                    <a:pt x="41" y="202"/>
                    <a:pt x="99" y="208"/>
                  </a:cubicBezTo>
                  <a:cubicBezTo>
                    <a:pt x="1272" y="340"/>
                    <a:pt x="2626" y="1214"/>
                    <a:pt x="3819" y="1983"/>
                  </a:cubicBezTo>
                  <a:cubicBezTo>
                    <a:pt x="4213" y="2238"/>
                    <a:pt x="4586" y="2478"/>
                    <a:pt x="4927" y="2675"/>
                  </a:cubicBezTo>
                  <a:lnTo>
                    <a:pt x="5062" y="2752"/>
                  </a:lnTo>
                  <a:cubicBezTo>
                    <a:pt x="5318" y="2899"/>
                    <a:pt x="5577" y="3047"/>
                    <a:pt x="5838" y="3197"/>
                  </a:cubicBezTo>
                  <a:cubicBezTo>
                    <a:pt x="6536" y="2897"/>
                    <a:pt x="7286" y="2711"/>
                    <a:pt x="8045" y="2614"/>
                  </a:cubicBezTo>
                  <a:cubicBezTo>
                    <a:pt x="8406" y="2567"/>
                    <a:pt x="8766" y="2551"/>
                    <a:pt x="9125" y="2551"/>
                  </a:cubicBezTo>
                  <a:cubicBezTo>
                    <a:pt x="9720" y="2551"/>
                    <a:pt x="10314" y="2594"/>
                    <a:pt x="10909" y="2614"/>
                  </a:cubicBezTo>
                  <a:cubicBezTo>
                    <a:pt x="10233" y="2225"/>
                    <a:pt x="9425" y="1890"/>
                    <a:pt x="8693" y="1627"/>
                  </a:cubicBezTo>
                  <a:cubicBezTo>
                    <a:pt x="7712" y="1276"/>
                    <a:pt x="6827" y="1035"/>
                    <a:pt x="6459" y="947"/>
                  </a:cubicBezTo>
                  <a:cubicBezTo>
                    <a:pt x="4553" y="493"/>
                    <a:pt x="2519" y="268"/>
                    <a:pt x="555" y="49"/>
                  </a:cubicBezTo>
                  <a:lnTo>
                    <a:pt x="121" y="1"/>
                  </a:lnTo>
                  <a:cubicBezTo>
                    <a:pt x="117" y="1"/>
                    <a:pt x="113"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41"/>
            <p:cNvSpPr/>
            <p:nvPr/>
          </p:nvSpPr>
          <p:spPr>
            <a:xfrm>
              <a:off x="3305500" y="3930575"/>
              <a:ext cx="414450" cy="492350"/>
            </a:xfrm>
            <a:custGeom>
              <a:rect b="b" l="l" r="r" t="t"/>
              <a:pathLst>
                <a:path extrusionOk="0" h="19694" w="16578">
                  <a:moveTo>
                    <a:pt x="16279" y="0"/>
                  </a:moveTo>
                  <a:cubicBezTo>
                    <a:pt x="16232" y="0"/>
                    <a:pt x="16185" y="13"/>
                    <a:pt x="16142" y="39"/>
                  </a:cubicBezTo>
                  <a:cubicBezTo>
                    <a:pt x="12599" y="2185"/>
                    <a:pt x="9366" y="4873"/>
                    <a:pt x="6632" y="8027"/>
                  </a:cubicBezTo>
                  <a:cubicBezTo>
                    <a:pt x="3900" y="11175"/>
                    <a:pt x="1674" y="14791"/>
                    <a:pt x="138" y="18704"/>
                  </a:cubicBezTo>
                  <a:cubicBezTo>
                    <a:pt x="137" y="18712"/>
                    <a:pt x="131" y="18723"/>
                    <a:pt x="131" y="18734"/>
                  </a:cubicBezTo>
                  <a:cubicBezTo>
                    <a:pt x="0" y="19110"/>
                    <a:pt x="198" y="19521"/>
                    <a:pt x="575" y="19653"/>
                  </a:cubicBezTo>
                  <a:cubicBezTo>
                    <a:pt x="654" y="19681"/>
                    <a:pt x="734" y="19694"/>
                    <a:pt x="813" y="19694"/>
                  </a:cubicBezTo>
                  <a:cubicBezTo>
                    <a:pt x="1111" y="19694"/>
                    <a:pt x="1390" y="19508"/>
                    <a:pt x="1495" y="19209"/>
                  </a:cubicBezTo>
                  <a:cubicBezTo>
                    <a:pt x="2829" y="15402"/>
                    <a:pt x="4842" y="11824"/>
                    <a:pt x="7392" y="8659"/>
                  </a:cubicBezTo>
                  <a:cubicBezTo>
                    <a:pt x="9938" y="5492"/>
                    <a:pt x="13009" y="2734"/>
                    <a:pt x="16425" y="484"/>
                  </a:cubicBezTo>
                  <a:cubicBezTo>
                    <a:pt x="16541" y="406"/>
                    <a:pt x="16577" y="250"/>
                    <a:pt x="16505" y="128"/>
                  </a:cubicBezTo>
                  <a:cubicBezTo>
                    <a:pt x="16455" y="46"/>
                    <a:pt x="16368" y="0"/>
                    <a:pt x="162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41"/>
            <p:cNvSpPr/>
            <p:nvPr/>
          </p:nvSpPr>
          <p:spPr>
            <a:xfrm>
              <a:off x="2804900" y="3643225"/>
              <a:ext cx="606150" cy="943925"/>
            </a:xfrm>
            <a:custGeom>
              <a:rect b="b" l="l" r="r" t="t"/>
              <a:pathLst>
                <a:path extrusionOk="0" h="37757" w="24246">
                  <a:moveTo>
                    <a:pt x="10436" y="0"/>
                  </a:moveTo>
                  <a:cubicBezTo>
                    <a:pt x="9630" y="0"/>
                    <a:pt x="8826" y="102"/>
                    <a:pt x="8041" y="308"/>
                  </a:cubicBezTo>
                  <a:cubicBezTo>
                    <a:pt x="7008" y="582"/>
                    <a:pt x="5890" y="1173"/>
                    <a:pt x="5580" y="2450"/>
                  </a:cubicBezTo>
                  <a:cubicBezTo>
                    <a:pt x="5238" y="3856"/>
                    <a:pt x="6027" y="5364"/>
                    <a:pt x="6785" y="6585"/>
                  </a:cubicBezTo>
                  <a:cubicBezTo>
                    <a:pt x="7542" y="7801"/>
                    <a:pt x="8364" y="9241"/>
                    <a:pt x="8117" y="10696"/>
                  </a:cubicBezTo>
                  <a:cubicBezTo>
                    <a:pt x="7947" y="11702"/>
                    <a:pt x="7287" y="12437"/>
                    <a:pt x="6589" y="12953"/>
                  </a:cubicBezTo>
                  <a:cubicBezTo>
                    <a:pt x="5679" y="13627"/>
                    <a:pt x="4768" y="14197"/>
                    <a:pt x="3918" y="15021"/>
                  </a:cubicBezTo>
                  <a:cubicBezTo>
                    <a:pt x="3013" y="15900"/>
                    <a:pt x="2269" y="17718"/>
                    <a:pt x="2927" y="19131"/>
                  </a:cubicBezTo>
                  <a:cubicBezTo>
                    <a:pt x="3562" y="20492"/>
                    <a:pt x="5072" y="20860"/>
                    <a:pt x="5755" y="22210"/>
                  </a:cubicBezTo>
                  <a:cubicBezTo>
                    <a:pt x="7249" y="25170"/>
                    <a:pt x="4221" y="27035"/>
                    <a:pt x="2482" y="28365"/>
                  </a:cubicBezTo>
                  <a:cubicBezTo>
                    <a:pt x="2341" y="28472"/>
                    <a:pt x="2207" y="28577"/>
                    <a:pt x="2087" y="28678"/>
                  </a:cubicBezTo>
                  <a:cubicBezTo>
                    <a:pt x="1025" y="29567"/>
                    <a:pt x="1" y="30916"/>
                    <a:pt x="24" y="32543"/>
                  </a:cubicBezTo>
                  <a:cubicBezTo>
                    <a:pt x="43" y="33790"/>
                    <a:pt x="685" y="34885"/>
                    <a:pt x="1450" y="35641"/>
                  </a:cubicBezTo>
                  <a:cubicBezTo>
                    <a:pt x="3004" y="37175"/>
                    <a:pt x="5036" y="37610"/>
                    <a:pt x="6970" y="37708"/>
                  </a:cubicBezTo>
                  <a:cubicBezTo>
                    <a:pt x="7599" y="37740"/>
                    <a:pt x="8231" y="37757"/>
                    <a:pt x="8864" y="37757"/>
                  </a:cubicBezTo>
                  <a:cubicBezTo>
                    <a:pt x="13173" y="37757"/>
                    <a:pt x="17511" y="36986"/>
                    <a:pt x="21300" y="35129"/>
                  </a:cubicBezTo>
                  <a:cubicBezTo>
                    <a:pt x="22434" y="34573"/>
                    <a:pt x="23665" y="33714"/>
                    <a:pt x="23934" y="32133"/>
                  </a:cubicBezTo>
                  <a:cubicBezTo>
                    <a:pt x="24246" y="30309"/>
                    <a:pt x="23115" y="28609"/>
                    <a:pt x="22016" y="27426"/>
                  </a:cubicBezTo>
                  <a:cubicBezTo>
                    <a:pt x="21321" y="26678"/>
                    <a:pt x="20091" y="25648"/>
                    <a:pt x="19804" y="24430"/>
                  </a:cubicBezTo>
                  <a:cubicBezTo>
                    <a:pt x="19483" y="23068"/>
                    <a:pt x="20484" y="21670"/>
                    <a:pt x="21021" y="20660"/>
                  </a:cubicBezTo>
                  <a:cubicBezTo>
                    <a:pt x="21612" y="19547"/>
                    <a:pt x="22076" y="18019"/>
                    <a:pt x="21511" y="16818"/>
                  </a:cubicBezTo>
                  <a:cubicBezTo>
                    <a:pt x="21152" y="16053"/>
                    <a:pt x="20478" y="15672"/>
                    <a:pt x="19851" y="15338"/>
                  </a:cubicBezTo>
                  <a:cubicBezTo>
                    <a:pt x="18595" y="14672"/>
                    <a:pt x="17332" y="14000"/>
                    <a:pt x="16055" y="13324"/>
                  </a:cubicBezTo>
                  <a:cubicBezTo>
                    <a:pt x="15702" y="13135"/>
                    <a:pt x="15331" y="12931"/>
                    <a:pt x="15079" y="12546"/>
                  </a:cubicBezTo>
                  <a:cubicBezTo>
                    <a:pt x="14715" y="11984"/>
                    <a:pt x="14708" y="11157"/>
                    <a:pt x="14916" y="10516"/>
                  </a:cubicBezTo>
                  <a:cubicBezTo>
                    <a:pt x="15123" y="9875"/>
                    <a:pt x="15507" y="9378"/>
                    <a:pt x="15881" y="8899"/>
                  </a:cubicBezTo>
                  <a:cubicBezTo>
                    <a:pt x="16531" y="8075"/>
                    <a:pt x="17198" y="7235"/>
                    <a:pt x="17550" y="6148"/>
                  </a:cubicBezTo>
                  <a:cubicBezTo>
                    <a:pt x="17901" y="5065"/>
                    <a:pt x="17867" y="3654"/>
                    <a:pt x="17223" y="2721"/>
                  </a:cubicBezTo>
                  <a:cubicBezTo>
                    <a:pt x="16932" y="2299"/>
                    <a:pt x="16543" y="2014"/>
                    <a:pt x="16156" y="1761"/>
                  </a:cubicBezTo>
                  <a:cubicBezTo>
                    <a:pt x="14382" y="604"/>
                    <a:pt x="12401" y="0"/>
                    <a:pt x="104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41"/>
            <p:cNvSpPr/>
            <p:nvPr/>
          </p:nvSpPr>
          <p:spPr>
            <a:xfrm>
              <a:off x="2804900" y="3643250"/>
              <a:ext cx="291050" cy="943975"/>
            </a:xfrm>
            <a:custGeom>
              <a:rect b="b" l="l" r="r" t="t"/>
              <a:pathLst>
                <a:path extrusionOk="0" h="37759" w="11642">
                  <a:moveTo>
                    <a:pt x="10431" y="1"/>
                  </a:moveTo>
                  <a:cubicBezTo>
                    <a:pt x="9627" y="1"/>
                    <a:pt x="8826" y="102"/>
                    <a:pt x="8043" y="309"/>
                  </a:cubicBezTo>
                  <a:cubicBezTo>
                    <a:pt x="7009" y="582"/>
                    <a:pt x="5893" y="1173"/>
                    <a:pt x="5582" y="2451"/>
                  </a:cubicBezTo>
                  <a:cubicBezTo>
                    <a:pt x="5240" y="3857"/>
                    <a:pt x="6030" y="5364"/>
                    <a:pt x="6788" y="6585"/>
                  </a:cubicBezTo>
                  <a:cubicBezTo>
                    <a:pt x="7545" y="7802"/>
                    <a:pt x="8367" y="9241"/>
                    <a:pt x="8120" y="10696"/>
                  </a:cubicBezTo>
                  <a:cubicBezTo>
                    <a:pt x="7948" y="11702"/>
                    <a:pt x="7290" y="12437"/>
                    <a:pt x="6592" y="12954"/>
                  </a:cubicBezTo>
                  <a:cubicBezTo>
                    <a:pt x="5682" y="13627"/>
                    <a:pt x="4771" y="14198"/>
                    <a:pt x="3921" y="15022"/>
                  </a:cubicBezTo>
                  <a:cubicBezTo>
                    <a:pt x="3014" y="15901"/>
                    <a:pt x="2271" y="17718"/>
                    <a:pt x="2930" y="19131"/>
                  </a:cubicBezTo>
                  <a:cubicBezTo>
                    <a:pt x="3565" y="20492"/>
                    <a:pt x="5074" y="20857"/>
                    <a:pt x="5756" y="22211"/>
                  </a:cubicBezTo>
                  <a:cubicBezTo>
                    <a:pt x="7249" y="25172"/>
                    <a:pt x="4221" y="27038"/>
                    <a:pt x="2482" y="28367"/>
                  </a:cubicBezTo>
                  <a:cubicBezTo>
                    <a:pt x="2341" y="28474"/>
                    <a:pt x="2207" y="28581"/>
                    <a:pt x="2087" y="28680"/>
                  </a:cubicBezTo>
                  <a:cubicBezTo>
                    <a:pt x="1025" y="29570"/>
                    <a:pt x="1" y="30918"/>
                    <a:pt x="24" y="32546"/>
                  </a:cubicBezTo>
                  <a:cubicBezTo>
                    <a:pt x="43" y="33792"/>
                    <a:pt x="685" y="34886"/>
                    <a:pt x="1450" y="35643"/>
                  </a:cubicBezTo>
                  <a:cubicBezTo>
                    <a:pt x="3004" y="37177"/>
                    <a:pt x="5036" y="37612"/>
                    <a:pt x="6970" y="37710"/>
                  </a:cubicBezTo>
                  <a:cubicBezTo>
                    <a:pt x="7598" y="37742"/>
                    <a:pt x="8230" y="37759"/>
                    <a:pt x="8862" y="37759"/>
                  </a:cubicBezTo>
                  <a:cubicBezTo>
                    <a:pt x="9789" y="37759"/>
                    <a:pt x="10717" y="37723"/>
                    <a:pt x="11642" y="37649"/>
                  </a:cubicBezTo>
                  <a:cubicBezTo>
                    <a:pt x="11524" y="35617"/>
                    <a:pt x="11381" y="33596"/>
                    <a:pt x="11324" y="31580"/>
                  </a:cubicBezTo>
                  <a:cubicBezTo>
                    <a:pt x="11214" y="27639"/>
                    <a:pt x="10981" y="23730"/>
                    <a:pt x="10818" y="19849"/>
                  </a:cubicBezTo>
                  <a:cubicBezTo>
                    <a:pt x="10733" y="17846"/>
                    <a:pt x="10646" y="15842"/>
                    <a:pt x="10653" y="13860"/>
                  </a:cubicBezTo>
                  <a:cubicBezTo>
                    <a:pt x="10661" y="12072"/>
                    <a:pt x="10856" y="10315"/>
                    <a:pt x="10899" y="8547"/>
                  </a:cubicBezTo>
                  <a:cubicBezTo>
                    <a:pt x="10942" y="6834"/>
                    <a:pt x="10828" y="5139"/>
                    <a:pt x="10968" y="3451"/>
                  </a:cubicBezTo>
                  <a:cubicBezTo>
                    <a:pt x="11062" y="2307"/>
                    <a:pt x="11192" y="1174"/>
                    <a:pt x="11276" y="38"/>
                  </a:cubicBezTo>
                  <a:cubicBezTo>
                    <a:pt x="10995" y="13"/>
                    <a:pt x="10713" y="1"/>
                    <a:pt x="104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41"/>
            <p:cNvSpPr/>
            <p:nvPr/>
          </p:nvSpPr>
          <p:spPr>
            <a:xfrm>
              <a:off x="2834475" y="3652625"/>
              <a:ext cx="525875" cy="930525"/>
            </a:xfrm>
            <a:custGeom>
              <a:rect b="b" l="l" r="r" t="t"/>
              <a:pathLst>
                <a:path extrusionOk="0" h="37221" w="21035">
                  <a:moveTo>
                    <a:pt x="10042" y="1"/>
                  </a:moveTo>
                  <a:cubicBezTo>
                    <a:pt x="9906" y="1"/>
                    <a:pt x="9791" y="105"/>
                    <a:pt x="9780" y="241"/>
                  </a:cubicBezTo>
                  <a:cubicBezTo>
                    <a:pt x="9566" y="2624"/>
                    <a:pt x="9403" y="5014"/>
                    <a:pt x="9278" y="7404"/>
                  </a:cubicBezTo>
                  <a:cubicBezTo>
                    <a:pt x="8066" y="5315"/>
                    <a:pt x="6609" y="3374"/>
                    <a:pt x="4943" y="1645"/>
                  </a:cubicBezTo>
                  <a:cubicBezTo>
                    <a:pt x="4917" y="1618"/>
                    <a:pt x="4882" y="1604"/>
                    <a:pt x="4847" y="1604"/>
                  </a:cubicBezTo>
                  <a:cubicBezTo>
                    <a:pt x="4816" y="1604"/>
                    <a:pt x="4786" y="1615"/>
                    <a:pt x="4761" y="1638"/>
                  </a:cubicBezTo>
                  <a:cubicBezTo>
                    <a:pt x="4706" y="1684"/>
                    <a:pt x="4701" y="1769"/>
                    <a:pt x="4749" y="1823"/>
                  </a:cubicBezTo>
                  <a:cubicBezTo>
                    <a:pt x="6547" y="3861"/>
                    <a:pt x="8051" y="6146"/>
                    <a:pt x="9222" y="8582"/>
                  </a:cubicBezTo>
                  <a:cubicBezTo>
                    <a:pt x="9072" y="11832"/>
                    <a:pt x="8997" y="15085"/>
                    <a:pt x="8994" y="18339"/>
                  </a:cubicBezTo>
                  <a:cubicBezTo>
                    <a:pt x="8992" y="19663"/>
                    <a:pt x="9005" y="20989"/>
                    <a:pt x="9027" y="22313"/>
                  </a:cubicBezTo>
                  <a:cubicBezTo>
                    <a:pt x="8976" y="22237"/>
                    <a:pt x="8926" y="22159"/>
                    <a:pt x="8874" y="22085"/>
                  </a:cubicBezTo>
                  <a:cubicBezTo>
                    <a:pt x="8328" y="21294"/>
                    <a:pt x="7699" y="20542"/>
                    <a:pt x="7009" y="19873"/>
                  </a:cubicBezTo>
                  <a:cubicBezTo>
                    <a:pt x="5628" y="18529"/>
                    <a:pt x="4057" y="17402"/>
                    <a:pt x="2360" y="16523"/>
                  </a:cubicBezTo>
                  <a:cubicBezTo>
                    <a:pt x="2341" y="16513"/>
                    <a:pt x="2321" y="16508"/>
                    <a:pt x="2301" y="16508"/>
                  </a:cubicBezTo>
                  <a:cubicBezTo>
                    <a:pt x="2254" y="16508"/>
                    <a:pt x="2209" y="16533"/>
                    <a:pt x="2185" y="16576"/>
                  </a:cubicBezTo>
                  <a:cubicBezTo>
                    <a:pt x="2149" y="16639"/>
                    <a:pt x="2171" y="16719"/>
                    <a:pt x="2233" y="16755"/>
                  </a:cubicBezTo>
                  <a:cubicBezTo>
                    <a:pt x="3870" y="17690"/>
                    <a:pt x="5369" y="18860"/>
                    <a:pt x="6656" y="20219"/>
                  </a:cubicBezTo>
                  <a:cubicBezTo>
                    <a:pt x="7301" y="20900"/>
                    <a:pt x="7867" y="21632"/>
                    <a:pt x="8369" y="22425"/>
                  </a:cubicBezTo>
                  <a:cubicBezTo>
                    <a:pt x="8613" y="22809"/>
                    <a:pt x="8852" y="23207"/>
                    <a:pt x="9050" y="23608"/>
                  </a:cubicBezTo>
                  <a:cubicBezTo>
                    <a:pt x="9133" y="27372"/>
                    <a:pt x="9304" y="31137"/>
                    <a:pt x="9566" y="34894"/>
                  </a:cubicBezTo>
                  <a:cubicBezTo>
                    <a:pt x="8450" y="33896"/>
                    <a:pt x="7222" y="33033"/>
                    <a:pt x="5938" y="32285"/>
                  </a:cubicBezTo>
                  <a:cubicBezTo>
                    <a:pt x="4112" y="31227"/>
                    <a:pt x="2173" y="30389"/>
                    <a:pt x="191" y="29708"/>
                  </a:cubicBezTo>
                  <a:cubicBezTo>
                    <a:pt x="178" y="29703"/>
                    <a:pt x="163" y="29701"/>
                    <a:pt x="150" y="29701"/>
                  </a:cubicBezTo>
                  <a:cubicBezTo>
                    <a:pt x="96" y="29701"/>
                    <a:pt x="46" y="29733"/>
                    <a:pt x="25" y="29785"/>
                  </a:cubicBezTo>
                  <a:cubicBezTo>
                    <a:pt x="1" y="29852"/>
                    <a:pt x="33" y="29927"/>
                    <a:pt x="103" y="29953"/>
                  </a:cubicBezTo>
                  <a:cubicBezTo>
                    <a:pt x="2045" y="30703"/>
                    <a:pt x="3929" y="31604"/>
                    <a:pt x="5681" y="32711"/>
                  </a:cubicBezTo>
                  <a:cubicBezTo>
                    <a:pt x="7124" y="33625"/>
                    <a:pt x="8473" y="34685"/>
                    <a:pt x="9641" y="35907"/>
                  </a:cubicBezTo>
                  <a:cubicBezTo>
                    <a:pt x="9654" y="36092"/>
                    <a:pt x="9667" y="36275"/>
                    <a:pt x="9681" y="36459"/>
                  </a:cubicBezTo>
                  <a:cubicBezTo>
                    <a:pt x="9681" y="36466"/>
                    <a:pt x="9683" y="36478"/>
                    <a:pt x="9683" y="36485"/>
                  </a:cubicBezTo>
                  <a:cubicBezTo>
                    <a:pt x="9729" y="36907"/>
                    <a:pt x="10085" y="37220"/>
                    <a:pt x="10501" y="37220"/>
                  </a:cubicBezTo>
                  <a:cubicBezTo>
                    <a:pt x="10530" y="37220"/>
                    <a:pt x="10561" y="37219"/>
                    <a:pt x="10591" y="37215"/>
                  </a:cubicBezTo>
                  <a:cubicBezTo>
                    <a:pt x="11044" y="37166"/>
                    <a:pt x="11371" y="36760"/>
                    <a:pt x="11322" y="36307"/>
                  </a:cubicBezTo>
                  <a:cubicBezTo>
                    <a:pt x="11303" y="36128"/>
                    <a:pt x="11285" y="35946"/>
                    <a:pt x="11266" y="35766"/>
                  </a:cubicBezTo>
                  <a:cubicBezTo>
                    <a:pt x="11276" y="35747"/>
                    <a:pt x="11288" y="35730"/>
                    <a:pt x="11300" y="35711"/>
                  </a:cubicBezTo>
                  <a:cubicBezTo>
                    <a:pt x="11442" y="35498"/>
                    <a:pt x="11601" y="35294"/>
                    <a:pt x="11770" y="35096"/>
                  </a:cubicBezTo>
                  <a:cubicBezTo>
                    <a:pt x="12107" y="34699"/>
                    <a:pt x="12492" y="34332"/>
                    <a:pt x="12896" y="33970"/>
                  </a:cubicBezTo>
                  <a:cubicBezTo>
                    <a:pt x="13692" y="33240"/>
                    <a:pt x="14535" y="32557"/>
                    <a:pt x="15407" y="31911"/>
                  </a:cubicBezTo>
                  <a:cubicBezTo>
                    <a:pt x="16280" y="31268"/>
                    <a:pt x="17182" y="30659"/>
                    <a:pt x="18111" y="30090"/>
                  </a:cubicBezTo>
                  <a:cubicBezTo>
                    <a:pt x="19032" y="29504"/>
                    <a:pt x="19991" y="28983"/>
                    <a:pt x="20948" y="28453"/>
                  </a:cubicBezTo>
                  <a:cubicBezTo>
                    <a:pt x="21008" y="28422"/>
                    <a:pt x="21034" y="28351"/>
                    <a:pt x="21009" y="28287"/>
                  </a:cubicBezTo>
                  <a:cubicBezTo>
                    <a:pt x="20988" y="28236"/>
                    <a:pt x="20940" y="28205"/>
                    <a:pt x="20887" y="28205"/>
                  </a:cubicBezTo>
                  <a:cubicBezTo>
                    <a:pt x="20871" y="28205"/>
                    <a:pt x="20854" y="28208"/>
                    <a:pt x="20838" y="28214"/>
                  </a:cubicBezTo>
                  <a:cubicBezTo>
                    <a:pt x="19818" y="28631"/>
                    <a:pt x="18822" y="29109"/>
                    <a:pt x="17843" y="29619"/>
                  </a:cubicBezTo>
                  <a:cubicBezTo>
                    <a:pt x="16868" y="30140"/>
                    <a:pt x="15916" y="30709"/>
                    <a:pt x="14999" y="31336"/>
                  </a:cubicBezTo>
                  <a:cubicBezTo>
                    <a:pt x="14078" y="31954"/>
                    <a:pt x="13205" y="32647"/>
                    <a:pt x="12365" y="33375"/>
                  </a:cubicBezTo>
                  <a:cubicBezTo>
                    <a:pt x="11949" y="33743"/>
                    <a:pt x="11535" y="34130"/>
                    <a:pt x="11157" y="34565"/>
                  </a:cubicBezTo>
                  <a:cubicBezTo>
                    <a:pt x="11153" y="34568"/>
                    <a:pt x="11150" y="34574"/>
                    <a:pt x="11145" y="34577"/>
                  </a:cubicBezTo>
                  <a:cubicBezTo>
                    <a:pt x="10818" y="31319"/>
                    <a:pt x="10559" y="28048"/>
                    <a:pt x="10370" y="24774"/>
                  </a:cubicBezTo>
                  <a:cubicBezTo>
                    <a:pt x="10785" y="23977"/>
                    <a:pt x="11342" y="23243"/>
                    <a:pt x="11966" y="22561"/>
                  </a:cubicBezTo>
                  <a:cubicBezTo>
                    <a:pt x="12716" y="21751"/>
                    <a:pt x="13525" y="20982"/>
                    <a:pt x="14376" y="20273"/>
                  </a:cubicBezTo>
                  <a:cubicBezTo>
                    <a:pt x="15228" y="19560"/>
                    <a:pt x="16128" y="18905"/>
                    <a:pt x="17071" y="18310"/>
                  </a:cubicBezTo>
                  <a:cubicBezTo>
                    <a:pt x="18013" y="17719"/>
                    <a:pt x="18997" y="17190"/>
                    <a:pt x="20015" y="16738"/>
                  </a:cubicBezTo>
                  <a:cubicBezTo>
                    <a:pt x="20080" y="16709"/>
                    <a:pt x="20113" y="16635"/>
                    <a:pt x="20085" y="16569"/>
                  </a:cubicBezTo>
                  <a:cubicBezTo>
                    <a:pt x="20064" y="16517"/>
                    <a:pt x="20016" y="16486"/>
                    <a:pt x="19964" y="16486"/>
                  </a:cubicBezTo>
                  <a:cubicBezTo>
                    <a:pt x="19947" y="16486"/>
                    <a:pt x="19930" y="16490"/>
                    <a:pt x="19914" y="16496"/>
                  </a:cubicBezTo>
                  <a:cubicBezTo>
                    <a:pt x="18869" y="16915"/>
                    <a:pt x="17851" y="17415"/>
                    <a:pt x="16872" y="17982"/>
                  </a:cubicBezTo>
                  <a:cubicBezTo>
                    <a:pt x="15896" y="18551"/>
                    <a:pt x="14955" y="19184"/>
                    <a:pt x="14062" y="19881"/>
                  </a:cubicBezTo>
                  <a:cubicBezTo>
                    <a:pt x="13167" y="20576"/>
                    <a:pt x="12317" y="21325"/>
                    <a:pt x="11514" y="22133"/>
                  </a:cubicBezTo>
                  <a:cubicBezTo>
                    <a:pt x="11083" y="22572"/>
                    <a:pt x="10671" y="23042"/>
                    <a:pt x="10301" y="23549"/>
                  </a:cubicBezTo>
                  <a:cubicBezTo>
                    <a:pt x="10211" y="21808"/>
                    <a:pt x="10137" y="20066"/>
                    <a:pt x="10083" y="18324"/>
                  </a:cubicBezTo>
                  <a:cubicBezTo>
                    <a:pt x="9994" y="15300"/>
                    <a:pt x="9964" y="12273"/>
                    <a:pt x="9999" y="9249"/>
                  </a:cubicBezTo>
                  <a:cubicBezTo>
                    <a:pt x="10246" y="8594"/>
                    <a:pt x="10598" y="7973"/>
                    <a:pt x="11019" y="7391"/>
                  </a:cubicBezTo>
                  <a:cubicBezTo>
                    <a:pt x="11455" y="6782"/>
                    <a:pt x="11956" y="6200"/>
                    <a:pt x="12455" y="5622"/>
                  </a:cubicBezTo>
                  <a:cubicBezTo>
                    <a:pt x="13462" y="4478"/>
                    <a:pt x="14551" y="3394"/>
                    <a:pt x="15852" y="2610"/>
                  </a:cubicBezTo>
                  <a:cubicBezTo>
                    <a:pt x="15912" y="2573"/>
                    <a:pt x="15933" y="2496"/>
                    <a:pt x="15901" y="2434"/>
                  </a:cubicBezTo>
                  <a:cubicBezTo>
                    <a:pt x="15877" y="2390"/>
                    <a:pt x="15832" y="2365"/>
                    <a:pt x="15786" y="2365"/>
                  </a:cubicBezTo>
                  <a:cubicBezTo>
                    <a:pt x="15764" y="2365"/>
                    <a:pt x="15743" y="2370"/>
                    <a:pt x="15722" y="2381"/>
                  </a:cubicBezTo>
                  <a:cubicBezTo>
                    <a:pt x="14350" y="3129"/>
                    <a:pt x="13183" y="4195"/>
                    <a:pt x="12116" y="5308"/>
                  </a:cubicBezTo>
                  <a:cubicBezTo>
                    <a:pt x="11585" y="5868"/>
                    <a:pt x="11055" y="6433"/>
                    <a:pt x="10568" y="7051"/>
                  </a:cubicBezTo>
                  <a:cubicBezTo>
                    <a:pt x="10374" y="7296"/>
                    <a:pt x="10192" y="7555"/>
                    <a:pt x="10022" y="7820"/>
                  </a:cubicBezTo>
                  <a:cubicBezTo>
                    <a:pt x="10068" y="5307"/>
                    <a:pt x="10160" y="2792"/>
                    <a:pt x="10306" y="280"/>
                  </a:cubicBezTo>
                  <a:cubicBezTo>
                    <a:pt x="10313" y="139"/>
                    <a:pt x="10207" y="15"/>
                    <a:pt x="10066" y="2"/>
                  </a:cubicBezTo>
                  <a:cubicBezTo>
                    <a:pt x="10058" y="1"/>
                    <a:pt x="10050" y="1"/>
                    <a:pt x="10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41"/>
            <p:cNvSpPr/>
            <p:nvPr/>
          </p:nvSpPr>
          <p:spPr>
            <a:xfrm>
              <a:off x="2518600" y="3985825"/>
              <a:ext cx="313425" cy="398850"/>
            </a:xfrm>
            <a:custGeom>
              <a:rect b="b" l="l" r="r" t="t"/>
              <a:pathLst>
                <a:path extrusionOk="0" h="15954" w="12537">
                  <a:moveTo>
                    <a:pt x="3571" y="0"/>
                  </a:moveTo>
                  <a:cubicBezTo>
                    <a:pt x="3484" y="0"/>
                    <a:pt x="3395" y="53"/>
                    <a:pt x="3368" y="141"/>
                  </a:cubicBezTo>
                  <a:cubicBezTo>
                    <a:pt x="3229" y="603"/>
                    <a:pt x="1" y="11487"/>
                    <a:pt x="3390" y="14929"/>
                  </a:cubicBezTo>
                  <a:cubicBezTo>
                    <a:pt x="4062" y="15611"/>
                    <a:pt x="4947" y="15953"/>
                    <a:pt x="6032" y="15953"/>
                  </a:cubicBezTo>
                  <a:cubicBezTo>
                    <a:pt x="6618" y="15953"/>
                    <a:pt x="7262" y="15853"/>
                    <a:pt x="7963" y="15653"/>
                  </a:cubicBezTo>
                  <a:cubicBezTo>
                    <a:pt x="9962" y="15084"/>
                    <a:pt x="11141" y="14066"/>
                    <a:pt x="11469" y="12626"/>
                  </a:cubicBezTo>
                  <a:cubicBezTo>
                    <a:pt x="12537" y="7915"/>
                    <a:pt x="4060" y="364"/>
                    <a:pt x="3697" y="47"/>
                  </a:cubicBezTo>
                  <a:cubicBezTo>
                    <a:pt x="3662" y="15"/>
                    <a:pt x="3617" y="0"/>
                    <a:pt x="35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41"/>
            <p:cNvSpPr/>
            <p:nvPr/>
          </p:nvSpPr>
          <p:spPr>
            <a:xfrm>
              <a:off x="2518600" y="3986250"/>
              <a:ext cx="197050" cy="398350"/>
            </a:xfrm>
            <a:custGeom>
              <a:rect b="b" l="l" r="r" t="t"/>
              <a:pathLst>
                <a:path extrusionOk="0" h="15934" w="7882">
                  <a:moveTo>
                    <a:pt x="3494" y="1"/>
                  </a:moveTo>
                  <a:cubicBezTo>
                    <a:pt x="3435" y="22"/>
                    <a:pt x="3387" y="62"/>
                    <a:pt x="3368" y="124"/>
                  </a:cubicBezTo>
                  <a:cubicBezTo>
                    <a:pt x="3229" y="586"/>
                    <a:pt x="1" y="11470"/>
                    <a:pt x="3390" y="14912"/>
                  </a:cubicBezTo>
                  <a:cubicBezTo>
                    <a:pt x="4061" y="15593"/>
                    <a:pt x="4945" y="15933"/>
                    <a:pt x="6028" y="15933"/>
                  </a:cubicBezTo>
                  <a:cubicBezTo>
                    <a:pt x="6592" y="15933"/>
                    <a:pt x="7211" y="15841"/>
                    <a:pt x="7881" y="15657"/>
                  </a:cubicBezTo>
                  <a:cubicBezTo>
                    <a:pt x="7452" y="13165"/>
                    <a:pt x="4998" y="5221"/>
                    <a:pt x="4575" y="3633"/>
                  </a:cubicBezTo>
                  <a:cubicBezTo>
                    <a:pt x="4250" y="2421"/>
                    <a:pt x="3776" y="1226"/>
                    <a:pt x="34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41"/>
            <p:cNvSpPr/>
            <p:nvPr/>
          </p:nvSpPr>
          <p:spPr>
            <a:xfrm>
              <a:off x="2579850" y="4022475"/>
              <a:ext cx="185925" cy="411025"/>
            </a:xfrm>
            <a:custGeom>
              <a:rect b="b" l="l" r="r" t="t"/>
              <a:pathLst>
                <a:path extrusionOk="0" h="16441" w="7437">
                  <a:moveTo>
                    <a:pt x="1497" y="1"/>
                  </a:moveTo>
                  <a:cubicBezTo>
                    <a:pt x="1489" y="1"/>
                    <a:pt x="1481" y="2"/>
                    <a:pt x="1473" y="4"/>
                  </a:cubicBezTo>
                  <a:cubicBezTo>
                    <a:pt x="1428" y="17"/>
                    <a:pt x="1403" y="62"/>
                    <a:pt x="1415" y="107"/>
                  </a:cubicBezTo>
                  <a:lnTo>
                    <a:pt x="3440" y="7519"/>
                  </a:lnTo>
                  <a:lnTo>
                    <a:pt x="515" y="3374"/>
                  </a:lnTo>
                  <a:cubicBezTo>
                    <a:pt x="490" y="3338"/>
                    <a:pt x="449" y="3319"/>
                    <a:pt x="407" y="3319"/>
                  </a:cubicBezTo>
                  <a:cubicBezTo>
                    <a:pt x="380" y="3319"/>
                    <a:pt x="353" y="3327"/>
                    <a:pt x="330" y="3344"/>
                  </a:cubicBezTo>
                  <a:cubicBezTo>
                    <a:pt x="271" y="3386"/>
                    <a:pt x="258" y="3468"/>
                    <a:pt x="300" y="3527"/>
                  </a:cubicBezTo>
                  <a:lnTo>
                    <a:pt x="3644" y="8263"/>
                  </a:lnTo>
                  <a:lnTo>
                    <a:pt x="4644" y="11923"/>
                  </a:lnTo>
                  <a:lnTo>
                    <a:pt x="4644" y="11923"/>
                  </a:lnTo>
                  <a:lnTo>
                    <a:pt x="226" y="8788"/>
                  </a:lnTo>
                  <a:cubicBezTo>
                    <a:pt x="203" y="8773"/>
                    <a:pt x="177" y="8765"/>
                    <a:pt x="151" y="8765"/>
                  </a:cubicBezTo>
                  <a:cubicBezTo>
                    <a:pt x="109" y="8765"/>
                    <a:pt x="67" y="8784"/>
                    <a:pt x="42" y="8820"/>
                  </a:cubicBezTo>
                  <a:cubicBezTo>
                    <a:pt x="0" y="8878"/>
                    <a:pt x="15" y="8961"/>
                    <a:pt x="73" y="9004"/>
                  </a:cubicBezTo>
                  <a:lnTo>
                    <a:pt x="4753" y="12323"/>
                  </a:lnTo>
                  <a:lnTo>
                    <a:pt x="5824" y="16245"/>
                  </a:lnTo>
                  <a:cubicBezTo>
                    <a:pt x="5824" y="16248"/>
                    <a:pt x="5827" y="16249"/>
                    <a:pt x="5827" y="16251"/>
                  </a:cubicBezTo>
                  <a:cubicBezTo>
                    <a:pt x="5861" y="16366"/>
                    <a:pt x="5966" y="16440"/>
                    <a:pt x="6081" y="16440"/>
                  </a:cubicBezTo>
                  <a:cubicBezTo>
                    <a:pt x="6105" y="16440"/>
                    <a:pt x="6130" y="16437"/>
                    <a:pt x="6155" y="16430"/>
                  </a:cubicBezTo>
                  <a:cubicBezTo>
                    <a:pt x="6294" y="16388"/>
                    <a:pt x="6373" y="16242"/>
                    <a:pt x="6332" y="16102"/>
                  </a:cubicBezTo>
                  <a:lnTo>
                    <a:pt x="5177" y="12204"/>
                  </a:lnTo>
                  <a:lnTo>
                    <a:pt x="7408" y="6917"/>
                  </a:lnTo>
                  <a:cubicBezTo>
                    <a:pt x="7437" y="6848"/>
                    <a:pt x="7406" y="6771"/>
                    <a:pt x="7338" y="6742"/>
                  </a:cubicBezTo>
                  <a:cubicBezTo>
                    <a:pt x="7322" y="6736"/>
                    <a:pt x="7305" y="6733"/>
                    <a:pt x="7289" y="6733"/>
                  </a:cubicBezTo>
                  <a:cubicBezTo>
                    <a:pt x="7238" y="6733"/>
                    <a:pt x="7188" y="6763"/>
                    <a:pt x="7166" y="6813"/>
                  </a:cubicBezTo>
                  <a:lnTo>
                    <a:pt x="5059" y="11805"/>
                  </a:lnTo>
                  <a:lnTo>
                    <a:pt x="3980" y="8168"/>
                  </a:lnTo>
                  <a:lnTo>
                    <a:pt x="4328" y="2382"/>
                  </a:lnTo>
                  <a:cubicBezTo>
                    <a:pt x="4331" y="2309"/>
                    <a:pt x="4277" y="2247"/>
                    <a:pt x="4204" y="2242"/>
                  </a:cubicBezTo>
                  <a:cubicBezTo>
                    <a:pt x="4200" y="2242"/>
                    <a:pt x="4195" y="2242"/>
                    <a:pt x="4191" y="2242"/>
                  </a:cubicBezTo>
                  <a:cubicBezTo>
                    <a:pt x="4118" y="2242"/>
                    <a:pt x="4069" y="2297"/>
                    <a:pt x="4063" y="2366"/>
                  </a:cubicBezTo>
                  <a:lnTo>
                    <a:pt x="3761" y="7429"/>
                  </a:lnTo>
                  <a:lnTo>
                    <a:pt x="1578" y="61"/>
                  </a:lnTo>
                  <a:cubicBezTo>
                    <a:pt x="1567" y="25"/>
                    <a:pt x="1534" y="1"/>
                    <a:pt x="1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41"/>
            <p:cNvSpPr/>
            <p:nvPr/>
          </p:nvSpPr>
          <p:spPr>
            <a:xfrm>
              <a:off x="2077725" y="3672950"/>
              <a:ext cx="85350" cy="328000"/>
            </a:xfrm>
            <a:custGeom>
              <a:rect b="b" l="l" r="r" t="t"/>
              <a:pathLst>
                <a:path extrusionOk="0" h="13120" w="3414">
                  <a:moveTo>
                    <a:pt x="1838" y="1"/>
                  </a:moveTo>
                  <a:cubicBezTo>
                    <a:pt x="1637" y="1"/>
                    <a:pt x="1450" y="53"/>
                    <a:pt x="1277" y="158"/>
                  </a:cubicBezTo>
                  <a:cubicBezTo>
                    <a:pt x="271" y="769"/>
                    <a:pt x="34" y="3107"/>
                    <a:pt x="12" y="4961"/>
                  </a:cubicBezTo>
                  <a:cubicBezTo>
                    <a:pt x="0" y="6115"/>
                    <a:pt x="67" y="7133"/>
                    <a:pt x="111" y="7555"/>
                  </a:cubicBezTo>
                  <a:cubicBezTo>
                    <a:pt x="216" y="8599"/>
                    <a:pt x="405" y="9639"/>
                    <a:pt x="671" y="10648"/>
                  </a:cubicBezTo>
                  <a:cubicBezTo>
                    <a:pt x="728" y="10859"/>
                    <a:pt x="823" y="11103"/>
                    <a:pt x="925" y="11363"/>
                  </a:cubicBezTo>
                  <a:cubicBezTo>
                    <a:pt x="1137" y="11908"/>
                    <a:pt x="1377" y="12525"/>
                    <a:pt x="1297" y="12963"/>
                  </a:cubicBezTo>
                  <a:lnTo>
                    <a:pt x="1297" y="12965"/>
                  </a:lnTo>
                  <a:cubicBezTo>
                    <a:pt x="1284" y="13036"/>
                    <a:pt x="1332" y="13105"/>
                    <a:pt x="1402" y="13118"/>
                  </a:cubicBezTo>
                  <a:cubicBezTo>
                    <a:pt x="1409" y="13119"/>
                    <a:pt x="1419" y="13119"/>
                    <a:pt x="1427" y="13119"/>
                  </a:cubicBezTo>
                  <a:cubicBezTo>
                    <a:pt x="1488" y="13119"/>
                    <a:pt x="1545" y="13075"/>
                    <a:pt x="1555" y="13013"/>
                  </a:cubicBezTo>
                  <a:lnTo>
                    <a:pt x="1555" y="13010"/>
                  </a:lnTo>
                  <a:lnTo>
                    <a:pt x="2934" y="5636"/>
                  </a:lnTo>
                  <a:cubicBezTo>
                    <a:pt x="3140" y="4531"/>
                    <a:pt x="3355" y="3389"/>
                    <a:pt x="3388" y="2241"/>
                  </a:cubicBezTo>
                  <a:cubicBezTo>
                    <a:pt x="3413" y="1510"/>
                    <a:pt x="3285" y="563"/>
                    <a:pt x="2553" y="193"/>
                  </a:cubicBezTo>
                  <a:cubicBezTo>
                    <a:pt x="2299" y="65"/>
                    <a:pt x="2061" y="1"/>
                    <a:pt x="1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41"/>
            <p:cNvSpPr/>
            <p:nvPr/>
          </p:nvSpPr>
          <p:spPr>
            <a:xfrm>
              <a:off x="2077750" y="3690525"/>
              <a:ext cx="60025" cy="310425"/>
            </a:xfrm>
            <a:custGeom>
              <a:rect b="b" l="l" r="r" t="t"/>
              <a:pathLst>
                <a:path extrusionOk="0" h="12417" w="2401">
                  <a:moveTo>
                    <a:pt x="771" y="1"/>
                  </a:moveTo>
                  <a:cubicBezTo>
                    <a:pt x="189" y="969"/>
                    <a:pt x="30" y="2767"/>
                    <a:pt x="14" y="4258"/>
                  </a:cubicBezTo>
                  <a:cubicBezTo>
                    <a:pt x="1" y="5410"/>
                    <a:pt x="68" y="6429"/>
                    <a:pt x="111" y="6852"/>
                  </a:cubicBezTo>
                  <a:cubicBezTo>
                    <a:pt x="218" y="7896"/>
                    <a:pt x="407" y="8936"/>
                    <a:pt x="672" y="9945"/>
                  </a:cubicBezTo>
                  <a:cubicBezTo>
                    <a:pt x="729" y="10156"/>
                    <a:pt x="823" y="10400"/>
                    <a:pt x="925" y="10660"/>
                  </a:cubicBezTo>
                  <a:cubicBezTo>
                    <a:pt x="1137" y="11205"/>
                    <a:pt x="1378" y="11822"/>
                    <a:pt x="1298" y="12260"/>
                  </a:cubicBezTo>
                  <a:lnTo>
                    <a:pt x="1298" y="12262"/>
                  </a:lnTo>
                  <a:cubicBezTo>
                    <a:pt x="1284" y="12333"/>
                    <a:pt x="1332" y="12402"/>
                    <a:pt x="1404" y="12415"/>
                  </a:cubicBezTo>
                  <a:cubicBezTo>
                    <a:pt x="1411" y="12416"/>
                    <a:pt x="1420" y="12416"/>
                    <a:pt x="1427" y="12416"/>
                  </a:cubicBezTo>
                  <a:cubicBezTo>
                    <a:pt x="1488" y="12416"/>
                    <a:pt x="1545" y="12372"/>
                    <a:pt x="1557" y="12310"/>
                  </a:cubicBezTo>
                  <a:lnTo>
                    <a:pt x="1557" y="12307"/>
                  </a:lnTo>
                  <a:lnTo>
                    <a:pt x="2401" y="7793"/>
                  </a:lnTo>
                  <a:cubicBezTo>
                    <a:pt x="1785" y="6576"/>
                    <a:pt x="1347" y="5288"/>
                    <a:pt x="1092" y="3878"/>
                  </a:cubicBezTo>
                  <a:cubicBezTo>
                    <a:pt x="868" y="2635"/>
                    <a:pt x="710" y="1303"/>
                    <a:pt x="7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41"/>
            <p:cNvSpPr/>
            <p:nvPr/>
          </p:nvSpPr>
          <p:spPr>
            <a:xfrm>
              <a:off x="1847100" y="3610725"/>
              <a:ext cx="205000" cy="291000"/>
            </a:xfrm>
            <a:custGeom>
              <a:rect b="b" l="l" r="r" t="t"/>
              <a:pathLst>
                <a:path extrusionOk="0" h="11640" w="8200">
                  <a:moveTo>
                    <a:pt x="1702" y="1"/>
                  </a:moveTo>
                  <a:cubicBezTo>
                    <a:pt x="1630" y="1"/>
                    <a:pt x="1557" y="7"/>
                    <a:pt x="1483" y="20"/>
                  </a:cubicBezTo>
                  <a:cubicBezTo>
                    <a:pt x="948" y="115"/>
                    <a:pt x="597" y="362"/>
                    <a:pt x="438" y="757"/>
                  </a:cubicBezTo>
                  <a:cubicBezTo>
                    <a:pt x="0" y="1851"/>
                    <a:pt x="1210" y="3862"/>
                    <a:pt x="2301" y="5360"/>
                  </a:cubicBezTo>
                  <a:cubicBezTo>
                    <a:pt x="2982" y="6291"/>
                    <a:pt x="3647" y="7068"/>
                    <a:pt x="3933" y="7378"/>
                  </a:cubicBezTo>
                  <a:cubicBezTo>
                    <a:pt x="4970" y="8509"/>
                    <a:pt x="6056" y="9630"/>
                    <a:pt x="7104" y="10714"/>
                  </a:cubicBezTo>
                  <a:lnTo>
                    <a:pt x="7961" y="11599"/>
                  </a:lnTo>
                  <a:cubicBezTo>
                    <a:pt x="7986" y="11626"/>
                    <a:pt x="8020" y="11639"/>
                    <a:pt x="8055" y="11639"/>
                  </a:cubicBezTo>
                  <a:cubicBezTo>
                    <a:pt x="8079" y="11639"/>
                    <a:pt x="8105" y="11632"/>
                    <a:pt x="8127" y="11619"/>
                  </a:cubicBezTo>
                  <a:cubicBezTo>
                    <a:pt x="8178" y="11583"/>
                    <a:pt x="8199" y="11517"/>
                    <a:pt x="8178" y="11459"/>
                  </a:cubicBezTo>
                  <a:cubicBezTo>
                    <a:pt x="7300" y="9176"/>
                    <a:pt x="6305" y="6997"/>
                    <a:pt x="5190" y="4584"/>
                  </a:cubicBezTo>
                  <a:lnTo>
                    <a:pt x="5043" y="4267"/>
                  </a:lnTo>
                  <a:cubicBezTo>
                    <a:pt x="4558" y="3219"/>
                    <a:pt x="4061" y="2135"/>
                    <a:pt x="3378" y="1160"/>
                  </a:cubicBezTo>
                  <a:cubicBezTo>
                    <a:pt x="2996" y="616"/>
                    <a:pt x="2408" y="1"/>
                    <a:pt x="1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41"/>
            <p:cNvSpPr/>
            <p:nvPr/>
          </p:nvSpPr>
          <p:spPr>
            <a:xfrm>
              <a:off x="1847050" y="3610700"/>
              <a:ext cx="131375" cy="136975"/>
            </a:xfrm>
            <a:custGeom>
              <a:rect b="b" l="l" r="r" t="t"/>
              <a:pathLst>
                <a:path extrusionOk="0" h="5479" w="5255">
                  <a:moveTo>
                    <a:pt x="1702" y="0"/>
                  </a:moveTo>
                  <a:cubicBezTo>
                    <a:pt x="1630" y="0"/>
                    <a:pt x="1557" y="7"/>
                    <a:pt x="1482" y="20"/>
                  </a:cubicBezTo>
                  <a:cubicBezTo>
                    <a:pt x="948" y="115"/>
                    <a:pt x="597" y="362"/>
                    <a:pt x="439" y="756"/>
                  </a:cubicBezTo>
                  <a:cubicBezTo>
                    <a:pt x="1" y="1849"/>
                    <a:pt x="1210" y="3862"/>
                    <a:pt x="2302" y="5358"/>
                  </a:cubicBezTo>
                  <a:cubicBezTo>
                    <a:pt x="2332" y="5399"/>
                    <a:pt x="2361" y="5439"/>
                    <a:pt x="2390" y="5477"/>
                  </a:cubicBezTo>
                  <a:cubicBezTo>
                    <a:pt x="2426" y="5478"/>
                    <a:pt x="2461" y="5478"/>
                    <a:pt x="2496" y="5478"/>
                  </a:cubicBezTo>
                  <a:cubicBezTo>
                    <a:pt x="3435" y="5478"/>
                    <a:pt x="4403" y="5199"/>
                    <a:pt x="5254" y="4721"/>
                  </a:cubicBezTo>
                  <a:cubicBezTo>
                    <a:pt x="5233" y="4674"/>
                    <a:pt x="5212" y="4629"/>
                    <a:pt x="5190" y="4584"/>
                  </a:cubicBezTo>
                  <a:lnTo>
                    <a:pt x="5043" y="4265"/>
                  </a:lnTo>
                  <a:cubicBezTo>
                    <a:pt x="4559" y="3217"/>
                    <a:pt x="4061" y="2133"/>
                    <a:pt x="3379" y="1158"/>
                  </a:cubicBezTo>
                  <a:cubicBezTo>
                    <a:pt x="2997" y="615"/>
                    <a:pt x="2409" y="0"/>
                    <a:pt x="17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41"/>
            <p:cNvSpPr/>
            <p:nvPr/>
          </p:nvSpPr>
          <p:spPr>
            <a:xfrm>
              <a:off x="1911750" y="3734550"/>
              <a:ext cx="140350" cy="167150"/>
            </a:xfrm>
            <a:custGeom>
              <a:rect b="b" l="l" r="r" t="t"/>
              <a:pathLst>
                <a:path extrusionOk="0" h="6686" w="5614">
                  <a:moveTo>
                    <a:pt x="2773" y="1"/>
                  </a:moveTo>
                  <a:cubicBezTo>
                    <a:pt x="1917" y="483"/>
                    <a:pt x="949" y="771"/>
                    <a:pt x="0" y="791"/>
                  </a:cubicBezTo>
                  <a:cubicBezTo>
                    <a:pt x="575" y="1548"/>
                    <a:pt x="1102" y="2158"/>
                    <a:pt x="1347" y="2424"/>
                  </a:cubicBezTo>
                  <a:cubicBezTo>
                    <a:pt x="2384" y="3553"/>
                    <a:pt x="3470" y="4674"/>
                    <a:pt x="4518" y="5758"/>
                  </a:cubicBezTo>
                  <a:lnTo>
                    <a:pt x="5375" y="6644"/>
                  </a:lnTo>
                  <a:cubicBezTo>
                    <a:pt x="5400" y="6672"/>
                    <a:pt x="5434" y="6685"/>
                    <a:pt x="5469" y="6685"/>
                  </a:cubicBezTo>
                  <a:cubicBezTo>
                    <a:pt x="5493" y="6685"/>
                    <a:pt x="5517" y="6678"/>
                    <a:pt x="5541" y="6665"/>
                  </a:cubicBezTo>
                  <a:cubicBezTo>
                    <a:pt x="5592" y="6630"/>
                    <a:pt x="5613" y="6564"/>
                    <a:pt x="5592" y="6506"/>
                  </a:cubicBezTo>
                  <a:cubicBezTo>
                    <a:pt x="4759" y="4342"/>
                    <a:pt x="3821" y="2265"/>
                    <a:pt x="2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41"/>
            <p:cNvSpPr/>
            <p:nvPr/>
          </p:nvSpPr>
          <p:spPr>
            <a:xfrm>
              <a:off x="2161300" y="3770450"/>
              <a:ext cx="134200" cy="353450"/>
            </a:xfrm>
            <a:custGeom>
              <a:rect b="b" l="l" r="r" t="t"/>
              <a:pathLst>
                <a:path extrusionOk="0" h="14138" w="5368">
                  <a:moveTo>
                    <a:pt x="3835" y="0"/>
                  </a:moveTo>
                  <a:cubicBezTo>
                    <a:pt x="3732" y="0"/>
                    <a:pt x="3630" y="16"/>
                    <a:pt x="3528" y="46"/>
                  </a:cubicBezTo>
                  <a:cubicBezTo>
                    <a:pt x="2397" y="381"/>
                    <a:pt x="1573" y="2580"/>
                    <a:pt x="1082" y="4366"/>
                  </a:cubicBezTo>
                  <a:cubicBezTo>
                    <a:pt x="773" y="5479"/>
                    <a:pt x="581" y="6482"/>
                    <a:pt x="515" y="6901"/>
                  </a:cubicBezTo>
                  <a:cubicBezTo>
                    <a:pt x="175" y="9050"/>
                    <a:pt x="96" y="11322"/>
                    <a:pt x="18" y="13518"/>
                  </a:cubicBezTo>
                  <a:lnTo>
                    <a:pt x="2" y="14003"/>
                  </a:lnTo>
                  <a:cubicBezTo>
                    <a:pt x="0" y="14075"/>
                    <a:pt x="57" y="14135"/>
                    <a:pt x="130" y="14138"/>
                  </a:cubicBezTo>
                  <a:lnTo>
                    <a:pt x="136" y="14138"/>
                  </a:lnTo>
                  <a:cubicBezTo>
                    <a:pt x="205" y="14138"/>
                    <a:pt x="264" y="14083"/>
                    <a:pt x="265" y="14011"/>
                  </a:cubicBezTo>
                  <a:cubicBezTo>
                    <a:pt x="313" y="12703"/>
                    <a:pt x="1165" y="11133"/>
                    <a:pt x="1915" y="9749"/>
                  </a:cubicBezTo>
                  <a:cubicBezTo>
                    <a:pt x="2164" y="9290"/>
                    <a:pt x="2400" y="8855"/>
                    <a:pt x="2589" y="8462"/>
                  </a:cubicBezTo>
                  <a:lnTo>
                    <a:pt x="2662" y="8310"/>
                  </a:lnTo>
                  <a:cubicBezTo>
                    <a:pt x="3540" y="6479"/>
                    <a:pt x="4449" y="4587"/>
                    <a:pt x="5037" y="2600"/>
                  </a:cubicBezTo>
                  <a:cubicBezTo>
                    <a:pt x="5247" y="1897"/>
                    <a:pt x="5367" y="949"/>
                    <a:pt x="4752" y="404"/>
                  </a:cubicBezTo>
                  <a:cubicBezTo>
                    <a:pt x="4448" y="136"/>
                    <a:pt x="4140" y="0"/>
                    <a:pt x="3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41"/>
            <p:cNvSpPr/>
            <p:nvPr/>
          </p:nvSpPr>
          <p:spPr>
            <a:xfrm>
              <a:off x="2161300" y="3811650"/>
              <a:ext cx="66525" cy="312325"/>
            </a:xfrm>
            <a:custGeom>
              <a:rect b="b" l="l" r="r" t="t"/>
              <a:pathLst>
                <a:path extrusionOk="0" h="12493" w="2661">
                  <a:moveTo>
                    <a:pt x="2073" y="1"/>
                  </a:moveTo>
                  <a:lnTo>
                    <a:pt x="2073" y="1"/>
                  </a:lnTo>
                  <a:cubicBezTo>
                    <a:pt x="1659" y="819"/>
                    <a:pt x="1329" y="1821"/>
                    <a:pt x="1082" y="2721"/>
                  </a:cubicBezTo>
                  <a:cubicBezTo>
                    <a:pt x="773" y="3834"/>
                    <a:pt x="581" y="4835"/>
                    <a:pt x="515" y="5254"/>
                  </a:cubicBezTo>
                  <a:cubicBezTo>
                    <a:pt x="175" y="7404"/>
                    <a:pt x="96" y="9677"/>
                    <a:pt x="19" y="11871"/>
                  </a:cubicBezTo>
                  <a:lnTo>
                    <a:pt x="2" y="12356"/>
                  </a:lnTo>
                  <a:cubicBezTo>
                    <a:pt x="0" y="12429"/>
                    <a:pt x="57" y="12489"/>
                    <a:pt x="130" y="12493"/>
                  </a:cubicBezTo>
                  <a:lnTo>
                    <a:pt x="136" y="12493"/>
                  </a:lnTo>
                  <a:cubicBezTo>
                    <a:pt x="205" y="12493"/>
                    <a:pt x="264" y="12436"/>
                    <a:pt x="267" y="12365"/>
                  </a:cubicBezTo>
                  <a:cubicBezTo>
                    <a:pt x="313" y="11057"/>
                    <a:pt x="1165" y="9488"/>
                    <a:pt x="1915" y="8102"/>
                  </a:cubicBezTo>
                  <a:cubicBezTo>
                    <a:pt x="2166" y="7644"/>
                    <a:pt x="2400" y="7210"/>
                    <a:pt x="2589" y="6817"/>
                  </a:cubicBezTo>
                  <a:lnTo>
                    <a:pt x="2661" y="6667"/>
                  </a:lnTo>
                  <a:cubicBezTo>
                    <a:pt x="2464" y="6094"/>
                    <a:pt x="2343" y="5496"/>
                    <a:pt x="2262" y="4885"/>
                  </a:cubicBezTo>
                  <a:cubicBezTo>
                    <a:pt x="2126" y="3870"/>
                    <a:pt x="2014" y="2840"/>
                    <a:pt x="1998" y="1818"/>
                  </a:cubicBezTo>
                  <a:cubicBezTo>
                    <a:pt x="1988" y="1220"/>
                    <a:pt x="2007" y="607"/>
                    <a:pt x="20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41"/>
            <p:cNvSpPr/>
            <p:nvPr/>
          </p:nvSpPr>
          <p:spPr>
            <a:xfrm>
              <a:off x="2200725" y="3900050"/>
              <a:ext cx="232225" cy="306775"/>
            </a:xfrm>
            <a:custGeom>
              <a:rect b="b" l="l" r="r" t="t"/>
              <a:pathLst>
                <a:path extrusionOk="0" h="12271" w="9289">
                  <a:moveTo>
                    <a:pt x="7801" y="0"/>
                  </a:moveTo>
                  <a:cubicBezTo>
                    <a:pt x="6631" y="0"/>
                    <a:pt x="5163" y="1792"/>
                    <a:pt x="4134" y="3309"/>
                  </a:cubicBezTo>
                  <a:cubicBezTo>
                    <a:pt x="3486" y="4266"/>
                    <a:pt x="2981" y="5154"/>
                    <a:pt x="2785" y="5528"/>
                  </a:cubicBezTo>
                  <a:cubicBezTo>
                    <a:pt x="1776" y="7456"/>
                    <a:pt x="973" y="9580"/>
                    <a:pt x="197" y="11636"/>
                  </a:cubicBezTo>
                  <a:lnTo>
                    <a:pt x="26" y="12090"/>
                  </a:lnTo>
                  <a:lnTo>
                    <a:pt x="26" y="12092"/>
                  </a:lnTo>
                  <a:cubicBezTo>
                    <a:pt x="1" y="12160"/>
                    <a:pt x="34" y="12236"/>
                    <a:pt x="103" y="12262"/>
                  </a:cubicBezTo>
                  <a:cubicBezTo>
                    <a:pt x="117" y="12268"/>
                    <a:pt x="133" y="12271"/>
                    <a:pt x="149" y="12271"/>
                  </a:cubicBezTo>
                  <a:cubicBezTo>
                    <a:pt x="202" y="12271"/>
                    <a:pt x="253" y="12237"/>
                    <a:pt x="273" y="12185"/>
                  </a:cubicBezTo>
                  <a:cubicBezTo>
                    <a:pt x="737" y="10961"/>
                    <a:pt x="2047" y="9747"/>
                    <a:pt x="3202" y="8676"/>
                  </a:cubicBezTo>
                  <a:cubicBezTo>
                    <a:pt x="3587" y="8321"/>
                    <a:pt x="3948" y="7986"/>
                    <a:pt x="4252" y="7673"/>
                  </a:cubicBezTo>
                  <a:lnTo>
                    <a:pt x="4373" y="7550"/>
                  </a:lnTo>
                  <a:cubicBezTo>
                    <a:pt x="5791" y="6099"/>
                    <a:pt x="7257" y="4595"/>
                    <a:pt x="8450" y="2904"/>
                  </a:cubicBezTo>
                  <a:cubicBezTo>
                    <a:pt x="8871" y="2306"/>
                    <a:pt x="9289" y="1443"/>
                    <a:pt x="8881" y="734"/>
                  </a:cubicBezTo>
                  <a:cubicBezTo>
                    <a:pt x="8612" y="263"/>
                    <a:pt x="8260" y="17"/>
                    <a:pt x="7836" y="1"/>
                  </a:cubicBezTo>
                  <a:cubicBezTo>
                    <a:pt x="7825" y="1"/>
                    <a:pt x="7813" y="0"/>
                    <a:pt x="7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41"/>
            <p:cNvSpPr/>
            <p:nvPr/>
          </p:nvSpPr>
          <p:spPr>
            <a:xfrm>
              <a:off x="2200775" y="3943000"/>
              <a:ext cx="133325" cy="263825"/>
            </a:xfrm>
            <a:custGeom>
              <a:rect b="b" l="l" r="r" t="t"/>
              <a:pathLst>
                <a:path extrusionOk="0" h="10553" w="5333">
                  <a:moveTo>
                    <a:pt x="5332" y="0"/>
                  </a:moveTo>
                  <a:lnTo>
                    <a:pt x="5332" y="0"/>
                  </a:lnTo>
                  <a:cubicBezTo>
                    <a:pt x="4902" y="505"/>
                    <a:pt x="4490" y="1064"/>
                    <a:pt x="4133" y="1592"/>
                  </a:cubicBezTo>
                  <a:cubicBezTo>
                    <a:pt x="3486" y="2548"/>
                    <a:pt x="2982" y="3436"/>
                    <a:pt x="2786" y="3812"/>
                  </a:cubicBezTo>
                  <a:cubicBezTo>
                    <a:pt x="1776" y="5740"/>
                    <a:pt x="974" y="7862"/>
                    <a:pt x="197" y="9918"/>
                  </a:cubicBezTo>
                  <a:lnTo>
                    <a:pt x="26" y="10372"/>
                  </a:lnTo>
                  <a:lnTo>
                    <a:pt x="26" y="10375"/>
                  </a:lnTo>
                  <a:cubicBezTo>
                    <a:pt x="0" y="10442"/>
                    <a:pt x="35" y="10518"/>
                    <a:pt x="102" y="10544"/>
                  </a:cubicBezTo>
                  <a:cubicBezTo>
                    <a:pt x="117" y="10550"/>
                    <a:pt x="133" y="10553"/>
                    <a:pt x="150" y="10553"/>
                  </a:cubicBezTo>
                  <a:cubicBezTo>
                    <a:pt x="203" y="10553"/>
                    <a:pt x="253" y="10521"/>
                    <a:pt x="274" y="10467"/>
                  </a:cubicBezTo>
                  <a:cubicBezTo>
                    <a:pt x="737" y="9243"/>
                    <a:pt x="2046" y="8029"/>
                    <a:pt x="3202" y="6958"/>
                  </a:cubicBezTo>
                  <a:cubicBezTo>
                    <a:pt x="3586" y="6603"/>
                    <a:pt x="3949" y="6268"/>
                    <a:pt x="4251" y="5955"/>
                  </a:cubicBezTo>
                  <a:lnTo>
                    <a:pt x="4372" y="5832"/>
                  </a:lnTo>
                  <a:cubicBezTo>
                    <a:pt x="4472" y="5728"/>
                    <a:pt x="4574" y="5625"/>
                    <a:pt x="4673" y="5522"/>
                  </a:cubicBezTo>
                  <a:cubicBezTo>
                    <a:pt x="4461" y="4062"/>
                    <a:pt x="4749" y="2575"/>
                    <a:pt x="5053" y="1127"/>
                  </a:cubicBezTo>
                  <a:cubicBezTo>
                    <a:pt x="5133" y="745"/>
                    <a:pt x="5229" y="371"/>
                    <a:pt x="53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41"/>
            <p:cNvSpPr/>
            <p:nvPr/>
          </p:nvSpPr>
          <p:spPr>
            <a:xfrm>
              <a:off x="2231075" y="4029325"/>
              <a:ext cx="312775" cy="305125"/>
            </a:xfrm>
            <a:custGeom>
              <a:rect b="b" l="l" r="r" t="t"/>
              <a:pathLst>
                <a:path extrusionOk="0" h="12205" w="12511">
                  <a:moveTo>
                    <a:pt x="10892" y="1"/>
                  </a:moveTo>
                  <a:cubicBezTo>
                    <a:pt x="9592" y="1"/>
                    <a:pt x="7755" y="1596"/>
                    <a:pt x="6394" y="2993"/>
                  </a:cubicBezTo>
                  <a:cubicBezTo>
                    <a:pt x="5477" y="3934"/>
                    <a:pt x="4735" y="4828"/>
                    <a:pt x="4441" y="5206"/>
                  </a:cubicBezTo>
                  <a:cubicBezTo>
                    <a:pt x="2921" y="7164"/>
                    <a:pt x="1597" y="9384"/>
                    <a:pt x="316" y="11532"/>
                  </a:cubicBezTo>
                  <a:lnTo>
                    <a:pt x="37" y="12004"/>
                  </a:lnTo>
                  <a:lnTo>
                    <a:pt x="37" y="12005"/>
                  </a:lnTo>
                  <a:cubicBezTo>
                    <a:pt x="1" y="12068"/>
                    <a:pt x="19" y="12149"/>
                    <a:pt x="82" y="12186"/>
                  </a:cubicBezTo>
                  <a:cubicBezTo>
                    <a:pt x="104" y="12199"/>
                    <a:pt x="126" y="12205"/>
                    <a:pt x="149" y="12205"/>
                  </a:cubicBezTo>
                  <a:cubicBezTo>
                    <a:pt x="194" y="12205"/>
                    <a:pt x="238" y="12180"/>
                    <a:pt x="262" y="12141"/>
                  </a:cubicBezTo>
                  <a:cubicBezTo>
                    <a:pt x="1028" y="10859"/>
                    <a:pt x="2741" y="9760"/>
                    <a:pt x="4251" y="8789"/>
                  </a:cubicBezTo>
                  <a:cubicBezTo>
                    <a:pt x="4752" y="8469"/>
                    <a:pt x="5222" y="8166"/>
                    <a:pt x="5627" y="7877"/>
                  </a:cubicBezTo>
                  <a:lnTo>
                    <a:pt x="5787" y="7762"/>
                  </a:lnTo>
                  <a:cubicBezTo>
                    <a:pt x="7666" y="6417"/>
                    <a:pt x="9610" y="5030"/>
                    <a:pt x="11283" y="3374"/>
                  </a:cubicBezTo>
                  <a:cubicBezTo>
                    <a:pt x="11873" y="2793"/>
                    <a:pt x="12510" y="1917"/>
                    <a:pt x="12199" y="1050"/>
                  </a:cubicBezTo>
                  <a:cubicBezTo>
                    <a:pt x="11994" y="475"/>
                    <a:pt x="11653" y="133"/>
                    <a:pt x="11187" y="31"/>
                  </a:cubicBezTo>
                  <a:cubicBezTo>
                    <a:pt x="11092" y="11"/>
                    <a:pt x="10994" y="1"/>
                    <a:pt x="10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41"/>
            <p:cNvSpPr/>
            <p:nvPr/>
          </p:nvSpPr>
          <p:spPr>
            <a:xfrm>
              <a:off x="2231100" y="4122975"/>
              <a:ext cx="161400" cy="211525"/>
            </a:xfrm>
            <a:custGeom>
              <a:rect b="b" l="l" r="r" t="t"/>
              <a:pathLst>
                <a:path extrusionOk="0" h="8461" w="6456">
                  <a:moveTo>
                    <a:pt x="5685" y="1"/>
                  </a:moveTo>
                  <a:lnTo>
                    <a:pt x="5685" y="1"/>
                  </a:lnTo>
                  <a:cubicBezTo>
                    <a:pt x="5105" y="639"/>
                    <a:pt x="4654" y="1185"/>
                    <a:pt x="4441" y="1462"/>
                  </a:cubicBezTo>
                  <a:cubicBezTo>
                    <a:pt x="2922" y="3419"/>
                    <a:pt x="1597" y="5640"/>
                    <a:pt x="317" y="7789"/>
                  </a:cubicBezTo>
                  <a:lnTo>
                    <a:pt x="37" y="8259"/>
                  </a:lnTo>
                  <a:lnTo>
                    <a:pt x="37" y="8262"/>
                  </a:lnTo>
                  <a:cubicBezTo>
                    <a:pt x="1" y="8323"/>
                    <a:pt x="21" y="8405"/>
                    <a:pt x="82" y="8441"/>
                  </a:cubicBezTo>
                  <a:cubicBezTo>
                    <a:pt x="104" y="8454"/>
                    <a:pt x="126" y="8460"/>
                    <a:pt x="149" y="8460"/>
                  </a:cubicBezTo>
                  <a:cubicBezTo>
                    <a:pt x="196" y="8460"/>
                    <a:pt x="240" y="8437"/>
                    <a:pt x="263" y="8396"/>
                  </a:cubicBezTo>
                  <a:cubicBezTo>
                    <a:pt x="1028" y="7114"/>
                    <a:pt x="2743" y="6015"/>
                    <a:pt x="4252" y="5046"/>
                  </a:cubicBezTo>
                  <a:cubicBezTo>
                    <a:pt x="4753" y="4726"/>
                    <a:pt x="5224" y="4422"/>
                    <a:pt x="5627" y="4132"/>
                  </a:cubicBezTo>
                  <a:lnTo>
                    <a:pt x="5787" y="4017"/>
                  </a:lnTo>
                  <a:cubicBezTo>
                    <a:pt x="6010" y="3860"/>
                    <a:pt x="6233" y="3700"/>
                    <a:pt x="6455" y="3540"/>
                  </a:cubicBezTo>
                  <a:cubicBezTo>
                    <a:pt x="5694" y="2700"/>
                    <a:pt x="5483" y="1367"/>
                    <a:pt x="56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41"/>
            <p:cNvSpPr/>
            <p:nvPr/>
          </p:nvSpPr>
          <p:spPr>
            <a:xfrm>
              <a:off x="1801825" y="3862200"/>
              <a:ext cx="314600" cy="127400"/>
            </a:xfrm>
            <a:custGeom>
              <a:rect b="b" l="l" r="r" t="t"/>
              <a:pathLst>
                <a:path extrusionOk="0" h="5096" w="12584">
                  <a:moveTo>
                    <a:pt x="1748" y="1"/>
                  </a:moveTo>
                  <a:cubicBezTo>
                    <a:pt x="1223" y="1"/>
                    <a:pt x="776" y="97"/>
                    <a:pt x="474" y="335"/>
                  </a:cubicBezTo>
                  <a:cubicBezTo>
                    <a:pt x="141" y="597"/>
                    <a:pt x="1" y="1004"/>
                    <a:pt x="61" y="1543"/>
                  </a:cubicBezTo>
                  <a:cubicBezTo>
                    <a:pt x="151" y="2355"/>
                    <a:pt x="995" y="2806"/>
                    <a:pt x="1688" y="3040"/>
                  </a:cubicBezTo>
                  <a:cubicBezTo>
                    <a:pt x="2773" y="3408"/>
                    <a:pt x="3917" y="3608"/>
                    <a:pt x="5026" y="3803"/>
                  </a:cubicBezTo>
                  <a:lnTo>
                    <a:pt x="12416" y="5092"/>
                  </a:lnTo>
                  <a:lnTo>
                    <a:pt x="12419" y="5092"/>
                  </a:lnTo>
                  <a:cubicBezTo>
                    <a:pt x="12426" y="5095"/>
                    <a:pt x="12434" y="5095"/>
                    <a:pt x="12441" y="5095"/>
                  </a:cubicBezTo>
                  <a:cubicBezTo>
                    <a:pt x="12502" y="5095"/>
                    <a:pt x="12559" y="5048"/>
                    <a:pt x="12569" y="4986"/>
                  </a:cubicBezTo>
                  <a:cubicBezTo>
                    <a:pt x="12583" y="4916"/>
                    <a:pt x="12537" y="4849"/>
                    <a:pt x="12464" y="4836"/>
                  </a:cubicBezTo>
                  <a:cubicBezTo>
                    <a:pt x="12025" y="4760"/>
                    <a:pt x="11531" y="4318"/>
                    <a:pt x="11095" y="3926"/>
                  </a:cubicBezTo>
                  <a:cubicBezTo>
                    <a:pt x="10887" y="3742"/>
                    <a:pt x="10690" y="3567"/>
                    <a:pt x="10513" y="3439"/>
                  </a:cubicBezTo>
                  <a:cubicBezTo>
                    <a:pt x="9663" y="2836"/>
                    <a:pt x="8753" y="2296"/>
                    <a:pt x="7810" y="1831"/>
                  </a:cubicBezTo>
                  <a:cubicBezTo>
                    <a:pt x="7432" y="1645"/>
                    <a:pt x="6503" y="1224"/>
                    <a:pt x="5415" y="831"/>
                  </a:cubicBezTo>
                  <a:cubicBezTo>
                    <a:pt x="4242" y="409"/>
                    <a:pt x="2829" y="1"/>
                    <a:pt x="17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41"/>
            <p:cNvSpPr/>
            <p:nvPr/>
          </p:nvSpPr>
          <p:spPr>
            <a:xfrm>
              <a:off x="1899300" y="3870925"/>
              <a:ext cx="217125" cy="118675"/>
            </a:xfrm>
            <a:custGeom>
              <a:rect b="b" l="l" r="r" t="t"/>
              <a:pathLst>
                <a:path extrusionOk="0" h="4747" w="8685">
                  <a:moveTo>
                    <a:pt x="1" y="0"/>
                  </a:moveTo>
                  <a:cubicBezTo>
                    <a:pt x="1172" y="971"/>
                    <a:pt x="2099" y="2126"/>
                    <a:pt x="2377" y="3672"/>
                  </a:cubicBezTo>
                  <a:lnTo>
                    <a:pt x="8517" y="4743"/>
                  </a:lnTo>
                  <a:lnTo>
                    <a:pt x="8520" y="4743"/>
                  </a:lnTo>
                  <a:cubicBezTo>
                    <a:pt x="8526" y="4746"/>
                    <a:pt x="8535" y="4746"/>
                    <a:pt x="8542" y="4746"/>
                  </a:cubicBezTo>
                  <a:cubicBezTo>
                    <a:pt x="8603" y="4746"/>
                    <a:pt x="8660" y="4701"/>
                    <a:pt x="8670" y="4637"/>
                  </a:cubicBezTo>
                  <a:cubicBezTo>
                    <a:pt x="8684" y="4567"/>
                    <a:pt x="8638" y="4500"/>
                    <a:pt x="8565" y="4487"/>
                  </a:cubicBezTo>
                  <a:cubicBezTo>
                    <a:pt x="8126" y="4411"/>
                    <a:pt x="7632" y="3969"/>
                    <a:pt x="7196" y="3577"/>
                  </a:cubicBezTo>
                  <a:cubicBezTo>
                    <a:pt x="6988" y="3393"/>
                    <a:pt x="6791" y="3218"/>
                    <a:pt x="6614" y="3090"/>
                  </a:cubicBezTo>
                  <a:cubicBezTo>
                    <a:pt x="5764" y="2487"/>
                    <a:pt x="4854" y="1947"/>
                    <a:pt x="3911" y="1482"/>
                  </a:cubicBezTo>
                  <a:cubicBezTo>
                    <a:pt x="3533" y="1296"/>
                    <a:pt x="2604" y="875"/>
                    <a:pt x="1516" y="482"/>
                  </a:cubicBezTo>
                  <a:cubicBezTo>
                    <a:pt x="1037" y="309"/>
                    <a:pt x="519" y="14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41"/>
            <p:cNvSpPr/>
            <p:nvPr/>
          </p:nvSpPr>
          <p:spPr>
            <a:xfrm>
              <a:off x="1801250" y="4029450"/>
              <a:ext cx="367575" cy="80525"/>
            </a:xfrm>
            <a:custGeom>
              <a:rect b="b" l="l" r="r" t="t"/>
              <a:pathLst>
                <a:path extrusionOk="0" h="3221" w="14703">
                  <a:moveTo>
                    <a:pt x="3492" y="0"/>
                  </a:moveTo>
                  <a:cubicBezTo>
                    <a:pt x="2109" y="0"/>
                    <a:pt x="789" y="196"/>
                    <a:pt x="287" y="860"/>
                  </a:cubicBezTo>
                  <a:cubicBezTo>
                    <a:pt x="33" y="1199"/>
                    <a:pt x="1" y="1629"/>
                    <a:pt x="196" y="2134"/>
                  </a:cubicBezTo>
                  <a:cubicBezTo>
                    <a:pt x="488" y="2898"/>
                    <a:pt x="1420" y="3120"/>
                    <a:pt x="2149" y="3168"/>
                  </a:cubicBezTo>
                  <a:cubicBezTo>
                    <a:pt x="2658" y="3203"/>
                    <a:pt x="3169" y="3221"/>
                    <a:pt x="3680" y="3221"/>
                  </a:cubicBezTo>
                  <a:cubicBezTo>
                    <a:pt x="5240" y="3221"/>
                    <a:pt x="6800" y="3079"/>
                    <a:pt x="8321" y="2944"/>
                  </a:cubicBezTo>
                  <a:lnTo>
                    <a:pt x="8500" y="2927"/>
                  </a:lnTo>
                  <a:cubicBezTo>
                    <a:pt x="8935" y="2889"/>
                    <a:pt x="9421" y="2820"/>
                    <a:pt x="9937" y="2748"/>
                  </a:cubicBezTo>
                  <a:cubicBezTo>
                    <a:pt x="10885" y="2613"/>
                    <a:pt x="11910" y="2469"/>
                    <a:pt x="12847" y="2469"/>
                  </a:cubicBezTo>
                  <a:cubicBezTo>
                    <a:pt x="13453" y="2469"/>
                    <a:pt x="14022" y="2529"/>
                    <a:pt x="14510" y="2692"/>
                  </a:cubicBezTo>
                  <a:cubicBezTo>
                    <a:pt x="14524" y="2697"/>
                    <a:pt x="14538" y="2699"/>
                    <a:pt x="14551" y="2699"/>
                  </a:cubicBezTo>
                  <a:cubicBezTo>
                    <a:pt x="14606" y="2699"/>
                    <a:pt x="14657" y="2664"/>
                    <a:pt x="14676" y="2609"/>
                  </a:cubicBezTo>
                  <a:cubicBezTo>
                    <a:pt x="14702" y="2540"/>
                    <a:pt x="14664" y="2465"/>
                    <a:pt x="14594" y="2443"/>
                  </a:cubicBezTo>
                  <a:lnTo>
                    <a:pt x="14134" y="2289"/>
                  </a:lnTo>
                  <a:cubicBezTo>
                    <a:pt x="12052" y="1592"/>
                    <a:pt x="9898" y="872"/>
                    <a:pt x="7765" y="438"/>
                  </a:cubicBezTo>
                  <a:cubicBezTo>
                    <a:pt x="7350" y="355"/>
                    <a:pt x="6340" y="183"/>
                    <a:pt x="5192" y="82"/>
                  </a:cubicBezTo>
                  <a:cubicBezTo>
                    <a:pt x="4650" y="34"/>
                    <a:pt x="4066" y="0"/>
                    <a:pt x="3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1"/>
            <p:cNvSpPr/>
            <p:nvPr/>
          </p:nvSpPr>
          <p:spPr>
            <a:xfrm>
              <a:off x="1955575" y="4034175"/>
              <a:ext cx="213250" cy="65825"/>
            </a:xfrm>
            <a:custGeom>
              <a:rect b="b" l="l" r="r" t="t"/>
              <a:pathLst>
                <a:path extrusionOk="0" h="2633" w="8530">
                  <a:moveTo>
                    <a:pt x="1" y="0"/>
                  </a:moveTo>
                  <a:cubicBezTo>
                    <a:pt x="135" y="70"/>
                    <a:pt x="264" y="140"/>
                    <a:pt x="395" y="217"/>
                  </a:cubicBezTo>
                  <a:cubicBezTo>
                    <a:pt x="1475" y="857"/>
                    <a:pt x="2372" y="1726"/>
                    <a:pt x="3230" y="2633"/>
                  </a:cubicBezTo>
                  <a:cubicBezTo>
                    <a:pt x="3405" y="2610"/>
                    <a:pt x="3582" y="2583"/>
                    <a:pt x="3767" y="2559"/>
                  </a:cubicBezTo>
                  <a:cubicBezTo>
                    <a:pt x="4714" y="2424"/>
                    <a:pt x="5739" y="2280"/>
                    <a:pt x="6675" y="2280"/>
                  </a:cubicBezTo>
                  <a:cubicBezTo>
                    <a:pt x="7281" y="2280"/>
                    <a:pt x="7851" y="2340"/>
                    <a:pt x="8338" y="2503"/>
                  </a:cubicBezTo>
                  <a:cubicBezTo>
                    <a:pt x="8352" y="2508"/>
                    <a:pt x="8366" y="2510"/>
                    <a:pt x="8380" y="2510"/>
                  </a:cubicBezTo>
                  <a:cubicBezTo>
                    <a:pt x="8435" y="2510"/>
                    <a:pt x="8487" y="2475"/>
                    <a:pt x="8504" y="2419"/>
                  </a:cubicBezTo>
                  <a:cubicBezTo>
                    <a:pt x="8529" y="2351"/>
                    <a:pt x="8491" y="2276"/>
                    <a:pt x="8421" y="2254"/>
                  </a:cubicBezTo>
                  <a:lnTo>
                    <a:pt x="7961" y="2100"/>
                  </a:lnTo>
                  <a:cubicBezTo>
                    <a:pt x="5879" y="1403"/>
                    <a:pt x="3725" y="683"/>
                    <a:pt x="1592" y="249"/>
                  </a:cubicBezTo>
                  <a:cubicBezTo>
                    <a:pt x="1301" y="191"/>
                    <a:pt x="717" y="89"/>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1"/>
            <p:cNvSpPr/>
            <p:nvPr/>
          </p:nvSpPr>
          <p:spPr>
            <a:xfrm>
              <a:off x="1844250" y="4165825"/>
              <a:ext cx="367850" cy="87800"/>
            </a:xfrm>
            <a:custGeom>
              <a:rect b="b" l="l" r="r" t="t"/>
              <a:pathLst>
                <a:path extrusionOk="0" h="3512" w="14714">
                  <a:moveTo>
                    <a:pt x="6236" y="0"/>
                  </a:moveTo>
                  <a:cubicBezTo>
                    <a:pt x="5851" y="0"/>
                    <a:pt x="5416" y="8"/>
                    <a:pt x="4962" y="30"/>
                  </a:cubicBezTo>
                  <a:cubicBezTo>
                    <a:pt x="3112" y="117"/>
                    <a:pt x="784" y="438"/>
                    <a:pt x="209" y="1464"/>
                  </a:cubicBezTo>
                  <a:cubicBezTo>
                    <a:pt x="1" y="1833"/>
                    <a:pt x="28" y="2262"/>
                    <a:pt x="289" y="2738"/>
                  </a:cubicBezTo>
                  <a:cubicBezTo>
                    <a:pt x="627" y="3357"/>
                    <a:pt x="1382" y="3511"/>
                    <a:pt x="2050" y="3511"/>
                  </a:cubicBezTo>
                  <a:cubicBezTo>
                    <a:pt x="2158" y="3511"/>
                    <a:pt x="2262" y="3508"/>
                    <a:pt x="2364" y="3501"/>
                  </a:cubicBezTo>
                  <a:cubicBezTo>
                    <a:pt x="4429" y="3363"/>
                    <a:pt x="6474" y="2896"/>
                    <a:pt x="8453" y="2441"/>
                  </a:cubicBezTo>
                  <a:lnTo>
                    <a:pt x="8623" y="2402"/>
                  </a:lnTo>
                  <a:cubicBezTo>
                    <a:pt x="9050" y="2303"/>
                    <a:pt x="9524" y="2171"/>
                    <a:pt x="10026" y="2030"/>
                  </a:cubicBezTo>
                  <a:cubicBezTo>
                    <a:pt x="11263" y="1680"/>
                    <a:pt x="12631" y="1292"/>
                    <a:pt x="13792" y="1292"/>
                  </a:cubicBezTo>
                  <a:cubicBezTo>
                    <a:pt x="14055" y="1292"/>
                    <a:pt x="14308" y="1312"/>
                    <a:pt x="14547" y="1357"/>
                  </a:cubicBezTo>
                  <a:cubicBezTo>
                    <a:pt x="14555" y="1359"/>
                    <a:pt x="14564" y="1360"/>
                    <a:pt x="14573" y="1360"/>
                  </a:cubicBezTo>
                  <a:cubicBezTo>
                    <a:pt x="14634" y="1360"/>
                    <a:pt x="14688" y="1316"/>
                    <a:pt x="14699" y="1252"/>
                  </a:cubicBezTo>
                  <a:cubicBezTo>
                    <a:pt x="14714" y="1181"/>
                    <a:pt x="14667" y="1113"/>
                    <a:pt x="14596" y="1098"/>
                  </a:cubicBezTo>
                  <a:lnTo>
                    <a:pt x="14595" y="1098"/>
                  </a:lnTo>
                  <a:lnTo>
                    <a:pt x="14124" y="1008"/>
                  </a:lnTo>
                  <a:cubicBezTo>
                    <a:pt x="11965" y="599"/>
                    <a:pt x="9731" y="177"/>
                    <a:pt x="7558" y="36"/>
                  </a:cubicBezTo>
                  <a:cubicBezTo>
                    <a:pt x="7303" y="19"/>
                    <a:pt x="6827" y="0"/>
                    <a:pt x="6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41"/>
            <p:cNvSpPr/>
            <p:nvPr/>
          </p:nvSpPr>
          <p:spPr>
            <a:xfrm>
              <a:off x="2004625" y="4165825"/>
              <a:ext cx="207475" cy="55475"/>
            </a:xfrm>
            <a:custGeom>
              <a:rect b="b" l="l" r="r" t="t"/>
              <a:pathLst>
                <a:path extrusionOk="0" h="2219" w="8299">
                  <a:moveTo>
                    <a:pt x="1" y="1"/>
                  </a:moveTo>
                  <a:lnTo>
                    <a:pt x="1" y="1"/>
                  </a:lnTo>
                  <a:cubicBezTo>
                    <a:pt x="1070" y="618"/>
                    <a:pt x="2060" y="1401"/>
                    <a:pt x="2927" y="2219"/>
                  </a:cubicBezTo>
                  <a:cubicBezTo>
                    <a:pt x="3147" y="2158"/>
                    <a:pt x="3377" y="2095"/>
                    <a:pt x="3611" y="2027"/>
                  </a:cubicBezTo>
                  <a:cubicBezTo>
                    <a:pt x="4846" y="1677"/>
                    <a:pt x="6215" y="1291"/>
                    <a:pt x="7375" y="1291"/>
                  </a:cubicBezTo>
                  <a:cubicBezTo>
                    <a:pt x="7639" y="1291"/>
                    <a:pt x="7893" y="1311"/>
                    <a:pt x="8132" y="1356"/>
                  </a:cubicBezTo>
                  <a:cubicBezTo>
                    <a:pt x="8140" y="1358"/>
                    <a:pt x="8149" y="1358"/>
                    <a:pt x="8158" y="1358"/>
                  </a:cubicBezTo>
                  <a:cubicBezTo>
                    <a:pt x="8219" y="1358"/>
                    <a:pt x="8273" y="1315"/>
                    <a:pt x="8284" y="1251"/>
                  </a:cubicBezTo>
                  <a:cubicBezTo>
                    <a:pt x="8299" y="1181"/>
                    <a:pt x="8252" y="1113"/>
                    <a:pt x="8181" y="1098"/>
                  </a:cubicBezTo>
                  <a:lnTo>
                    <a:pt x="8180" y="1098"/>
                  </a:lnTo>
                  <a:lnTo>
                    <a:pt x="7709" y="1008"/>
                  </a:lnTo>
                  <a:cubicBezTo>
                    <a:pt x="5550" y="599"/>
                    <a:pt x="3316" y="177"/>
                    <a:pt x="1143" y="36"/>
                  </a:cubicBezTo>
                  <a:cubicBezTo>
                    <a:pt x="915" y="21"/>
                    <a:pt x="506" y="4"/>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41"/>
            <p:cNvSpPr/>
            <p:nvPr/>
          </p:nvSpPr>
          <p:spPr>
            <a:xfrm>
              <a:off x="1820925" y="4285875"/>
              <a:ext cx="417450" cy="100825"/>
            </a:xfrm>
            <a:custGeom>
              <a:rect b="b" l="l" r="r" t="t"/>
              <a:pathLst>
                <a:path extrusionOk="0" h="4033" w="16698">
                  <a:moveTo>
                    <a:pt x="7517" y="1"/>
                  </a:moveTo>
                  <a:cubicBezTo>
                    <a:pt x="6980" y="1"/>
                    <a:pt x="6312" y="15"/>
                    <a:pt x="5601" y="60"/>
                  </a:cubicBezTo>
                  <a:cubicBezTo>
                    <a:pt x="3501" y="189"/>
                    <a:pt x="864" y="589"/>
                    <a:pt x="228" y="1758"/>
                  </a:cubicBezTo>
                  <a:cubicBezTo>
                    <a:pt x="1" y="2177"/>
                    <a:pt x="39" y="2659"/>
                    <a:pt x="341" y="3190"/>
                  </a:cubicBezTo>
                  <a:cubicBezTo>
                    <a:pt x="721" y="3859"/>
                    <a:pt x="1535" y="4033"/>
                    <a:pt x="2273" y="4033"/>
                  </a:cubicBezTo>
                  <a:cubicBezTo>
                    <a:pt x="2418" y="4033"/>
                    <a:pt x="2562" y="4025"/>
                    <a:pt x="2699" y="4014"/>
                  </a:cubicBezTo>
                  <a:cubicBezTo>
                    <a:pt x="5046" y="3824"/>
                    <a:pt x="7366" y="3257"/>
                    <a:pt x="9612" y="2710"/>
                  </a:cubicBezTo>
                  <a:lnTo>
                    <a:pt x="9801" y="2662"/>
                  </a:lnTo>
                  <a:cubicBezTo>
                    <a:pt x="10283" y="2544"/>
                    <a:pt x="10820" y="2384"/>
                    <a:pt x="11389" y="2215"/>
                  </a:cubicBezTo>
                  <a:cubicBezTo>
                    <a:pt x="12821" y="1787"/>
                    <a:pt x="14413" y="1315"/>
                    <a:pt x="15754" y="1315"/>
                  </a:cubicBezTo>
                  <a:cubicBezTo>
                    <a:pt x="16025" y="1315"/>
                    <a:pt x="16285" y="1334"/>
                    <a:pt x="16532" y="1377"/>
                  </a:cubicBezTo>
                  <a:cubicBezTo>
                    <a:pt x="16540" y="1378"/>
                    <a:pt x="16549" y="1379"/>
                    <a:pt x="16557" y="1379"/>
                  </a:cubicBezTo>
                  <a:cubicBezTo>
                    <a:pt x="16620" y="1379"/>
                    <a:pt x="16673" y="1333"/>
                    <a:pt x="16684" y="1269"/>
                  </a:cubicBezTo>
                  <a:cubicBezTo>
                    <a:pt x="16698" y="1198"/>
                    <a:pt x="16650" y="1131"/>
                    <a:pt x="16578" y="1118"/>
                  </a:cubicBezTo>
                  <a:lnTo>
                    <a:pt x="16035" y="1023"/>
                  </a:lnTo>
                  <a:cubicBezTo>
                    <a:pt x="13572" y="594"/>
                    <a:pt x="11026" y="148"/>
                    <a:pt x="8552" y="23"/>
                  </a:cubicBezTo>
                  <a:cubicBezTo>
                    <a:pt x="8334" y="11"/>
                    <a:pt x="7972" y="1"/>
                    <a:pt x="7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41"/>
            <p:cNvSpPr/>
            <p:nvPr/>
          </p:nvSpPr>
          <p:spPr>
            <a:xfrm>
              <a:off x="1884925" y="4285875"/>
              <a:ext cx="353450" cy="74450"/>
            </a:xfrm>
            <a:custGeom>
              <a:rect b="b" l="l" r="r" t="t"/>
              <a:pathLst>
                <a:path extrusionOk="0" h="2978" w="14138">
                  <a:moveTo>
                    <a:pt x="4957" y="1"/>
                  </a:moveTo>
                  <a:cubicBezTo>
                    <a:pt x="4420" y="1"/>
                    <a:pt x="3752" y="15"/>
                    <a:pt x="3041" y="60"/>
                  </a:cubicBezTo>
                  <a:cubicBezTo>
                    <a:pt x="2056" y="119"/>
                    <a:pt x="957" y="242"/>
                    <a:pt x="1" y="473"/>
                  </a:cubicBezTo>
                  <a:cubicBezTo>
                    <a:pt x="1171" y="774"/>
                    <a:pt x="2360" y="998"/>
                    <a:pt x="3479" y="1487"/>
                  </a:cubicBezTo>
                  <a:cubicBezTo>
                    <a:pt x="4364" y="1874"/>
                    <a:pt x="5208" y="2366"/>
                    <a:pt x="5952" y="2978"/>
                  </a:cubicBezTo>
                  <a:cubicBezTo>
                    <a:pt x="6320" y="2889"/>
                    <a:pt x="6688" y="2799"/>
                    <a:pt x="7053" y="2710"/>
                  </a:cubicBezTo>
                  <a:lnTo>
                    <a:pt x="7242" y="2662"/>
                  </a:lnTo>
                  <a:cubicBezTo>
                    <a:pt x="7724" y="2544"/>
                    <a:pt x="8261" y="2384"/>
                    <a:pt x="8830" y="2215"/>
                  </a:cubicBezTo>
                  <a:cubicBezTo>
                    <a:pt x="10263" y="1787"/>
                    <a:pt x="11854" y="1315"/>
                    <a:pt x="13195" y="1315"/>
                  </a:cubicBezTo>
                  <a:cubicBezTo>
                    <a:pt x="13466" y="1315"/>
                    <a:pt x="13726" y="1334"/>
                    <a:pt x="13973" y="1377"/>
                  </a:cubicBezTo>
                  <a:cubicBezTo>
                    <a:pt x="13982" y="1378"/>
                    <a:pt x="13990" y="1379"/>
                    <a:pt x="13999" y="1379"/>
                  </a:cubicBezTo>
                  <a:cubicBezTo>
                    <a:pt x="14061" y="1379"/>
                    <a:pt x="14114" y="1333"/>
                    <a:pt x="14126" y="1269"/>
                  </a:cubicBezTo>
                  <a:cubicBezTo>
                    <a:pt x="14138" y="1198"/>
                    <a:pt x="14090" y="1131"/>
                    <a:pt x="14018" y="1118"/>
                  </a:cubicBezTo>
                  <a:lnTo>
                    <a:pt x="13475" y="1023"/>
                  </a:lnTo>
                  <a:cubicBezTo>
                    <a:pt x="11012" y="594"/>
                    <a:pt x="8466" y="148"/>
                    <a:pt x="5992" y="23"/>
                  </a:cubicBezTo>
                  <a:cubicBezTo>
                    <a:pt x="5774" y="11"/>
                    <a:pt x="5412" y="1"/>
                    <a:pt x="4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1"/>
            <p:cNvSpPr/>
            <p:nvPr/>
          </p:nvSpPr>
          <p:spPr>
            <a:xfrm>
              <a:off x="1944775" y="3765150"/>
              <a:ext cx="330125" cy="729100"/>
            </a:xfrm>
            <a:custGeom>
              <a:rect b="b" l="l" r="r" t="t"/>
              <a:pathLst>
                <a:path extrusionOk="0" h="29164" w="13205">
                  <a:moveTo>
                    <a:pt x="296" y="0"/>
                  </a:moveTo>
                  <a:cubicBezTo>
                    <a:pt x="235" y="0"/>
                    <a:pt x="174" y="21"/>
                    <a:pt x="124" y="63"/>
                  </a:cubicBezTo>
                  <a:cubicBezTo>
                    <a:pt x="12" y="158"/>
                    <a:pt x="1" y="324"/>
                    <a:pt x="95" y="434"/>
                  </a:cubicBezTo>
                  <a:cubicBezTo>
                    <a:pt x="3466" y="4365"/>
                    <a:pt x="6240" y="8797"/>
                    <a:pt x="8235" y="13548"/>
                  </a:cubicBezTo>
                  <a:cubicBezTo>
                    <a:pt x="10232" y="18297"/>
                    <a:pt x="11437" y="23366"/>
                    <a:pt x="11730" y="28479"/>
                  </a:cubicBezTo>
                  <a:cubicBezTo>
                    <a:pt x="11730" y="28487"/>
                    <a:pt x="11732" y="28495"/>
                    <a:pt x="11730" y="28503"/>
                  </a:cubicBezTo>
                  <a:cubicBezTo>
                    <a:pt x="11765" y="28881"/>
                    <a:pt x="12081" y="29163"/>
                    <a:pt x="12452" y="29163"/>
                  </a:cubicBezTo>
                  <a:cubicBezTo>
                    <a:pt x="12472" y="29163"/>
                    <a:pt x="12493" y="29162"/>
                    <a:pt x="12513" y="29161"/>
                  </a:cubicBezTo>
                  <a:cubicBezTo>
                    <a:pt x="12912" y="29124"/>
                    <a:pt x="13205" y="28775"/>
                    <a:pt x="13171" y="28376"/>
                  </a:cubicBezTo>
                  <a:cubicBezTo>
                    <a:pt x="12713" y="23104"/>
                    <a:pt x="11317" y="17937"/>
                    <a:pt x="9137" y="13154"/>
                  </a:cubicBezTo>
                  <a:cubicBezTo>
                    <a:pt x="6960" y="8366"/>
                    <a:pt x="4010" y="3955"/>
                    <a:pt x="490" y="85"/>
                  </a:cubicBezTo>
                  <a:cubicBezTo>
                    <a:pt x="438" y="29"/>
                    <a:pt x="367" y="0"/>
                    <a:pt x="2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1"/>
            <p:cNvSpPr/>
            <p:nvPr/>
          </p:nvSpPr>
          <p:spPr>
            <a:xfrm>
              <a:off x="447600" y="3476975"/>
              <a:ext cx="784500" cy="1043775"/>
            </a:xfrm>
            <a:custGeom>
              <a:rect b="b" l="l" r="r" t="t"/>
              <a:pathLst>
                <a:path extrusionOk="0" h="41751" w="31380">
                  <a:moveTo>
                    <a:pt x="20244" y="1"/>
                  </a:moveTo>
                  <a:cubicBezTo>
                    <a:pt x="20102" y="1"/>
                    <a:pt x="19961" y="3"/>
                    <a:pt x="19819" y="8"/>
                  </a:cubicBezTo>
                  <a:cubicBezTo>
                    <a:pt x="18467" y="50"/>
                    <a:pt x="16917" y="417"/>
                    <a:pt x="16122" y="1721"/>
                  </a:cubicBezTo>
                  <a:cubicBezTo>
                    <a:pt x="15251" y="3151"/>
                    <a:pt x="15700" y="4973"/>
                    <a:pt x="16208" y="6484"/>
                  </a:cubicBezTo>
                  <a:cubicBezTo>
                    <a:pt x="16716" y="7993"/>
                    <a:pt x="17233" y="9761"/>
                    <a:pt x="16451" y="11251"/>
                  </a:cubicBezTo>
                  <a:cubicBezTo>
                    <a:pt x="15916" y="12276"/>
                    <a:pt x="14891" y="12871"/>
                    <a:pt x="13894" y="13217"/>
                  </a:cubicBezTo>
                  <a:cubicBezTo>
                    <a:pt x="12605" y="13669"/>
                    <a:pt x="11355" y="14009"/>
                    <a:pt x="10106" y="14628"/>
                  </a:cubicBezTo>
                  <a:cubicBezTo>
                    <a:pt x="8786" y="15282"/>
                    <a:pt x="7366" y="16953"/>
                    <a:pt x="7674" y="18608"/>
                  </a:cubicBezTo>
                  <a:cubicBezTo>
                    <a:pt x="7974" y="20206"/>
                    <a:pt x="9594" y="21045"/>
                    <a:pt x="9953" y="22659"/>
                  </a:cubicBezTo>
                  <a:cubicBezTo>
                    <a:pt x="10742" y="26203"/>
                    <a:pt x="6685" y="27131"/>
                    <a:pt x="4320" y="27917"/>
                  </a:cubicBezTo>
                  <a:cubicBezTo>
                    <a:pt x="4129" y="27980"/>
                    <a:pt x="3949" y="28042"/>
                    <a:pt x="3786" y="28105"/>
                  </a:cubicBezTo>
                  <a:cubicBezTo>
                    <a:pt x="2338" y="28655"/>
                    <a:pt x="810" y="29674"/>
                    <a:pt x="351" y="31305"/>
                  </a:cubicBezTo>
                  <a:cubicBezTo>
                    <a:pt x="1" y="32551"/>
                    <a:pt x="376" y="33858"/>
                    <a:pt x="990" y="34871"/>
                  </a:cubicBezTo>
                  <a:cubicBezTo>
                    <a:pt x="2237" y="36936"/>
                    <a:pt x="4361" y="38091"/>
                    <a:pt x="6501" y="38886"/>
                  </a:cubicBezTo>
                  <a:cubicBezTo>
                    <a:pt x="11172" y="40621"/>
                    <a:pt x="16317" y="41750"/>
                    <a:pt x="21432" y="41750"/>
                  </a:cubicBezTo>
                  <a:cubicBezTo>
                    <a:pt x="22414" y="41750"/>
                    <a:pt x="23395" y="41709"/>
                    <a:pt x="24371" y="41622"/>
                  </a:cubicBezTo>
                  <a:cubicBezTo>
                    <a:pt x="25987" y="41478"/>
                    <a:pt x="27845" y="41050"/>
                    <a:pt x="28747" y="39464"/>
                  </a:cubicBezTo>
                  <a:cubicBezTo>
                    <a:pt x="29794" y="37627"/>
                    <a:pt x="28942" y="35371"/>
                    <a:pt x="27954" y="33692"/>
                  </a:cubicBezTo>
                  <a:cubicBezTo>
                    <a:pt x="27333" y="32635"/>
                    <a:pt x="26133" y="31084"/>
                    <a:pt x="26196" y="29675"/>
                  </a:cubicBezTo>
                  <a:cubicBezTo>
                    <a:pt x="26264" y="28096"/>
                    <a:pt x="28027" y="26934"/>
                    <a:pt x="29072" y="26021"/>
                  </a:cubicBezTo>
                  <a:cubicBezTo>
                    <a:pt x="30229" y="25008"/>
                    <a:pt x="31380" y="23492"/>
                    <a:pt x="31076" y="21984"/>
                  </a:cubicBezTo>
                  <a:cubicBezTo>
                    <a:pt x="30884" y="21024"/>
                    <a:pt x="30149" y="20385"/>
                    <a:pt x="29454" y="19816"/>
                  </a:cubicBezTo>
                  <a:cubicBezTo>
                    <a:pt x="28079" y="18685"/>
                    <a:pt x="26703" y="17553"/>
                    <a:pt x="25327" y="16423"/>
                  </a:cubicBezTo>
                  <a:cubicBezTo>
                    <a:pt x="24946" y="16110"/>
                    <a:pt x="24549" y="15776"/>
                    <a:pt x="24371" y="15280"/>
                  </a:cubicBezTo>
                  <a:cubicBezTo>
                    <a:pt x="24111" y="14559"/>
                    <a:pt x="24383" y="13658"/>
                    <a:pt x="24867" y="13018"/>
                  </a:cubicBezTo>
                  <a:cubicBezTo>
                    <a:pt x="25349" y="12378"/>
                    <a:pt x="26008" y="11944"/>
                    <a:pt x="26652" y="11529"/>
                  </a:cubicBezTo>
                  <a:cubicBezTo>
                    <a:pt x="27769" y="10809"/>
                    <a:pt x="28922" y="10077"/>
                    <a:pt x="29763" y="8968"/>
                  </a:cubicBezTo>
                  <a:cubicBezTo>
                    <a:pt x="30603" y="7862"/>
                    <a:pt x="31068" y="6276"/>
                    <a:pt x="30565" y="5056"/>
                  </a:cubicBezTo>
                  <a:cubicBezTo>
                    <a:pt x="30338" y="4504"/>
                    <a:pt x="29939" y="4081"/>
                    <a:pt x="29527" y="3692"/>
                  </a:cubicBezTo>
                  <a:cubicBezTo>
                    <a:pt x="27002" y="1319"/>
                    <a:pt x="23678" y="1"/>
                    <a:pt x="20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1"/>
            <p:cNvSpPr/>
            <p:nvPr/>
          </p:nvSpPr>
          <p:spPr>
            <a:xfrm>
              <a:off x="447525" y="3477125"/>
              <a:ext cx="597950" cy="1013475"/>
            </a:xfrm>
            <a:custGeom>
              <a:rect b="b" l="l" r="r" t="t"/>
              <a:pathLst>
                <a:path extrusionOk="0" h="40539" w="23918">
                  <a:moveTo>
                    <a:pt x="20236" y="1"/>
                  </a:moveTo>
                  <a:cubicBezTo>
                    <a:pt x="20097" y="1"/>
                    <a:pt x="19958" y="3"/>
                    <a:pt x="19819" y="7"/>
                  </a:cubicBezTo>
                  <a:cubicBezTo>
                    <a:pt x="18467" y="50"/>
                    <a:pt x="16917" y="416"/>
                    <a:pt x="16123" y="1720"/>
                  </a:cubicBezTo>
                  <a:cubicBezTo>
                    <a:pt x="15251" y="3151"/>
                    <a:pt x="15701" y="4973"/>
                    <a:pt x="16208" y="6484"/>
                  </a:cubicBezTo>
                  <a:cubicBezTo>
                    <a:pt x="16715" y="7993"/>
                    <a:pt x="17231" y="9761"/>
                    <a:pt x="16451" y="11251"/>
                  </a:cubicBezTo>
                  <a:cubicBezTo>
                    <a:pt x="15914" y="12276"/>
                    <a:pt x="14891" y="12871"/>
                    <a:pt x="13894" y="13217"/>
                  </a:cubicBezTo>
                  <a:cubicBezTo>
                    <a:pt x="12604" y="13668"/>
                    <a:pt x="11355" y="14009"/>
                    <a:pt x="10106" y="14627"/>
                  </a:cubicBezTo>
                  <a:cubicBezTo>
                    <a:pt x="8786" y="15282"/>
                    <a:pt x="7365" y="16953"/>
                    <a:pt x="7675" y="18608"/>
                  </a:cubicBezTo>
                  <a:cubicBezTo>
                    <a:pt x="7974" y="20206"/>
                    <a:pt x="9594" y="21045"/>
                    <a:pt x="9954" y="22659"/>
                  </a:cubicBezTo>
                  <a:cubicBezTo>
                    <a:pt x="10745" y="26198"/>
                    <a:pt x="6686" y="27127"/>
                    <a:pt x="4322" y="27913"/>
                  </a:cubicBezTo>
                  <a:cubicBezTo>
                    <a:pt x="4131" y="27977"/>
                    <a:pt x="3950" y="28038"/>
                    <a:pt x="3787" y="28102"/>
                  </a:cubicBezTo>
                  <a:cubicBezTo>
                    <a:pt x="2339" y="28651"/>
                    <a:pt x="811" y="29669"/>
                    <a:pt x="353" y="31302"/>
                  </a:cubicBezTo>
                  <a:cubicBezTo>
                    <a:pt x="1" y="32548"/>
                    <a:pt x="378" y="33853"/>
                    <a:pt x="990" y="34868"/>
                  </a:cubicBezTo>
                  <a:cubicBezTo>
                    <a:pt x="2239" y="36931"/>
                    <a:pt x="4362" y="38087"/>
                    <a:pt x="6503" y="38881"/>
                  </a:cubicBezTo>
                  <a:cubicBezTo>
                    <a:pt x="8238" y="39527"/>
                    <a:pt x="10041" y="40088"/>
                    <a:pt x="11882" y="40539"/>
                  </a:cubicBezTo>
                  <a:cubicBezTo>
                    <a:pt x="12391" y="38421"/>
                    <a:pt x="12873" y="36298"/>
                    <a:pt x="13455" y="34201"/>
                  </a:cubicBezTo>
                  <a:cubicBezTo>
                    <a:pt x="14600" y="30081"/>
                    <a:pt x="15597" y="25922"/>
                    <a:pt x="16676" y="21785"/>
                  </a:cubicBezTo>
                  <a:cubicBezTo>
                    <a:pt x="17236" y="19639"/>
                    <a:pt x="17792" y="17484"/>
                    <a:pt x="18461" y="15368"/>
                  </a:cubicBezTo>
                  <a:cubicBezTo>
                    <a:pt x="19068" y="13453"/>
                    <a:pt x="19895" y="11618"/>
                    <a:pt x="20545" y="9720"/>
                  </a:cubicBezTo>
                  <a:cubicBezTo>
                    <a:pt x="21175" y="7873"/>
                    <a:pt x="21612" y="5997"/>
                    <a:pt x="22361" y="4190"/>
                  </a:cubicBezTo>
                  <a:cubicBezTo>
                    <a:pt x="22871" y="2959"/>
                    <a:pt x="23421" y="1748"/>
                    <a:pt x="23917" y="515"/>
                  </a:cubicBezTo>
                  <a:cubicBezTo>
                    <a:pt x="22726" y="177"/>
                    <a:pt x="21489" y="1"/>
                    <a:pt x="20236" y="1"/>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41"/>
            <p:cNvSpPr/>
            <p:nvPr/>
          </p:nvSpPr>
          <p:spPr>
            <a:xfrm>
              <a:off x="505900" y="3499700"/>
              <a:ext cx="708375" cy="989575"/>
            </a:xfrm>
            <a:custGeom>
              <a:rect b="b" l="l" r="r" t="t"/>
              <a:pathLst>
                <a:path extrusionOk="0" h="39583" w="28335">
                  <a:moveTo>
                    <a:pt x="21311" y="1"/>
                  </a:moveTo>
                  <a:cubicBezTo>
                    <a:pt x="21208" y="1"/>
                    <a:pt x="21111" y="61"/>
                    <a:pt x="21068" y="161"/>
                  </a:cubicBezTo>
                  <a:cubicBezTo>
                    <a:pt x="19965" y="2795"/>
                    <a:pt x="18920" y="5455"/>
                    <a:pt x="17928" y="8133"/>
                  </a:cubicBezTo>
                  <a:cubicBezTo>
                    <a:pt x="17158" y="5441"/>
                    <a:pt x="16019" y="2861"/>
                    <a:pt x="14547" y="496"/>
                  </a:cubicBezTo>
                  <a:cubicBezTo>
                    <a:pt x="14523" y="456"/>
                    <a:pt x="14480" y="434"/>
                    <a:pt x="14436" y="434"/>
                  </a:cubicBezTo>
                  <a:cubicBezTo>
                    <a:pt x="14414" y="434"/>
                    <a:pt x="14391" y="439"/>
                    <a:pt x="14371" y="451"/>
                  </a:cubicBezTo>
                  <a:cubicBezTo>
                    <a:pt x="14307" y="487"/>
                    <a:pt x="14285" y="567"/>
                    <a:pt x="14322" y="631"/>
                  </a:cubicBezTo>
                  <a:cubicBezTo>
                    <a:pt x="15832" y="3288"/>
                    <a:pt x="16924" y="6173"/>
                    <a:pt x="17552" y="9145"/>
                  </a:cubicBezTo>
                  <a:cubicBezTo>
                    <a:pt x="16353" y="12429"/>
                    <a:pt x="15236" y="15746"/>
                    <a:pt x="14195" y="19087"/>
                  </a:cubicBezTo>
                  <a:cubicBezTo>
                    <a:pt x="13689" y="20716"/>
                    <a:pt x="13201" y="22348"/>
                    <a:pt x="12730" y="23989"/>
                  </a:cubicBezTo>
                  <a:cubicBezTo>
                    <a:pt x="12652" y="23764"/>
                    <a:pt x="12568" y="23542"/>
                    <a:pt x="12481" y="23324"/>
                  </a:cubicBezTo>
                  <a:cubicBezTo>
                    <a:pt x="12089" y="22312"/>
                    <a:pt x="11584" y="21328"/>
                    <a:pt x="10996" y="20419"/>
                  </a:cubicBezTo>
                  <a:cubicBezTo>
                    <a:pt x="10407" y="19506"/>
                    <a:pt x="9745" y="18649"/>
                    <a:pt x="9029" y="17837"/>
                  </a:cubicBezTo>
                  <a:cubicBezTo>
                    <a:pt x="8311" y="17028"/>
                    <a:pt x="7537" y="16273"/>
                    <a:pt x="6712" y="15578"/>
                  </a:cubicBezTo>
                  <a:cubicBezTo>
                    <a:pt x="6687" y="15558"/>
                    <a:pt x="6657" y="15548"/>
                    <a:pt x="6627" y="15548"/>
                  </a:cubicBezTo>
                  <a:cubicBezTo>
                    <a:pt x="6592" y="15548"/>
                    <a:pt x="6556" y="15562"/>
                    <a:pt x="6530" y="15592"/>
                  </a:cubicBezTo>
                  <a:cubicBezTo>
                    <a:pt x="6482" y="15645"/>
                    <a:pt x="6485" y="15727"/>
                    <a:pt x="6540" y="15776"/>
                  </a:cubicBezTo>
                  <a:cubicBezTo>
                    <a:pt x="7329" y="16494"/>
                    <a:pt x="8064" y="17265"/>
                    <a:pt x="8741" y="18084"/>
                  </a:cubicBezTo>
                  <a:cubicBezTo>
                    <a:pt x="9416" y="18905"/>
                    <a:pt x="10036" y="19771"/>
                    <a:pt x="10576" y="20679"/>
                  </a:cubicBezTo>
                  <a:cubicBezTo>
                    <a:pt x="11120" y="21589"/>
                    <a:pt x="11565" y="22538"/>
                    <a:pt x="11912" y="23539"/>
                  </a:cubicBezTo>
                  <a:cubicBezTo>
                    <a:pt x="12089" y="24035"/>
                    <a:pt x="12246" y="24537"/>
                    <a:pt x="12358" y="25039"/>
                  </a:cubicBezTo>
                  <a:cubicBezTo>
                    <a:pt x="12370" y="25090"/>
                    <a:pt x="12379" y="25143"/>
                    <a:pt x="12390" y="25194"/>
                  </a:cubicBezTo>
                  <a:cubicBezTo>
                    <a:pt x="11282" y="29145"/>
                    <a:pt x="10280" y="33128"/>
                    <a:pt x="9388" y="37137"/>
                  </a:cubicBezTo>
                  <a:cubicBezTo>
                    <a:pt x="8375" y="35605"/>
                    <a:pt x="7170" y="34212"/>
                    <a:pt x="5874" y="32934"/>
                  </a:cubicBezTo>
                  <a:cubicBezTo>
                    <a:pt x="4139" y="31233"/>
                    <a:pt x="2227" y="29734"/>
                    <a:pt x="221" y="28385"/>
                  </a:cubicBezTo>
                  <a:cubicBezTo>
                    <a:pt x="199" y="28369"/>
                    <a:pt x="173" y="28362"/>
                    <a:pt x="148" y="28362"/>
                  </a:cubicBezTo>
                  <a:cubicBezTo>
                    <a:pt x="107" y="28362"/>
                    <a:pt x="67" y="28381"/>
                    <a:pt x="42" y="28417"/>
                  </a:cubicBezTo>
                  <a:cubicBezTo>
                    <a:pt x="0" y="28475"/>
                    <a:pt x="13" y="28560"/>
                    <a:pt x="71" y="28602"/>
                  </a:cubicBezTo>
                  <a:cubicBezTo>
                    <a:pt x="2019" y="30008"/>
                    <a:pt x="3865" y="31556"/>
                    <a:pt x="5517" y="33285"/>
                  </a:cubicBezTo>
                  <a:cubicBezTo>
                    <a:pt x="6916" y="34753"/>
                    <a:pt x="8177" y="36359"/>
                    <a:pt x="9174" y="38105"/>
                  </a:cubicBezTo>
                  <a:cubicBezTo>
                    <a:pt x="9139" y="38265"/>
                    <a:pt x="9103" y="38425"/>
                    <a:pt x="9068" y="38585"/>
                  </a:cubicBezTo>
                  <a:cubicBezTo>
                    <a:pt x="9067" y="38590"/>
                    <a:pt x="9065" y="38601"/>
                    <a:pt x="9062" y="38608"/>
                  </a:cubicBezTo>
                  <a:cubicBezTo>
                    <a:pt x="8979" y="39055"/>
                    <a:pt x="9276" y="39485"/>
                    <a:pt x="9723" y="39569"/>
                  </a:cubicBezTo>
                  <a:cubicBezTo>
                    <a:pt x="9774" y="39578"/>
                    <a:pt x="9824" y="39583"/>
                    <a:pt x="9874" y="39583"/>
                  </a:cubicBezTo>
                  <a:cubicBezTo>
                    <a:pt x="10264" y="39583"/>
                    <a:pt x="10610" y="39306"/>
                    <a:pt x="10683" y="38908"/>
                  </a:cubicBezTo>
                  <a:cubicBezTo>
                    <a:pt x="10711" y="38757"/>
                    <a:pt x="10742" y="38608"/>
                    <a:pt x="10771" y="38457"/>
                  </a:cubicBezTo>
                  <a:cubicBezTo>
                    <a:pt x="10849" y="38397"/>
                    <a:pt x="10924" y="38338"/>
                    <a:pt x="11005" y="38282"/>
                  </a:cubicBezTo>
                  <a:cubicBezTo>
                    <a:pt x="11264" y="38105"/>
                    <a:pt x="11539" y="37946"/>
                    <a:pt x="11824" y="37799"/>
                  </a:cubicBezTo>
                  <a:cubicBezTo>
                    <a:pt x="12395" y="37508"/>
                    <a:pt x="13005" y="37264"/>
                    <a:pt x="13627" y="37037"/>
                  </a:cubicBezTo>
                  <a:cubicBezTo>
                    <a:pt x="14862" y="36562"/>
                    <a:pt x="16131" y="36178"/>
                    <a:pt x="17411" y="35830"/>
                  </a:cubicBezTo>
                  <a:cubicBezTo>
                    <a:pt x="18692" y="35487"/>
                    <a:pt x="19992" y="35203"/>
                    <a:pt x="21300" y="34956"/>
                  </a:cubicBezTo>
                  <a:cubicBezTo>
                    <a:pt x="22607" y="34695"/>
                    <a:pt x="23927" y="34507"/>
                    <a:pt x="25251" y="34315"/>
                  </a:cubicBezTo>
                  <a:cubicBezTo>
                    <a:pt x="25316" y="34307"/>
                    <a:pt x="25367" y="34246"/>
                    <a:pt x="25364" y="34179"/>
                  </a:cubicBezTo>
                  <a:cubicBezTo>
                    <a:pt x="25360" y="34108"/>
                    <a:pt x="25303" y="34053"/>
                    <a:pt x="25234" y="34053"/>
                  </a:cubicBezTo>
                  <a:cubicBezTo>
                    <a:pt x="25231" y="34053"/>
                    <a:pt x="25229" y="34053"/>
                    <a:pt x="25226" y="34053"/>
                  </a:cubicBezTo>
                  <a:cubicBezTo>
                    <a:pt x="23884" y="34119"/>
                    <a:pt x="22548" y="34253"/>
                    <a:pt x="21214" y="34420"/>
                  </a:cubicBezTo>
                  <a:cubicBezTo>
                    <a:pt x="19882" y="34606"/>
                    <a:pt x="18554" y="34833"/>
                    <a:pt x="17240" y="35146"/>
                  </a:cubicBezTo>
                  <a:cubicBezTo>
                    <a:pt x="15924" y="35450"/>
                    <a:pt x="14627" y="35835"/>
                    <a:pt x="13352" y="36289"/>
                  </a:cubicBezTo>
                  <a:cubicBezTo>
                    <a:pt x="12718" y="36516"/>
                    <a:pt x="12079" y="36766"/>
                    <a:pt x="11456" y="37076"/>
                  </a:cubicBezTo>
                  <a:cubicBezTo>
                    <a:pt x="11299" y="37156"/>
                    <a:pt x="11142" y="37242"/>
                    <a:pt x="10988" y="37331"/>
                  </a:cubicBezTo>
                  <a:cubicBezTo>
                    <a:pt x="11673" y="33791"/>
                    <a:pt x="12444" y="30265"/>
                    <a:pt x="13303" y="26762"/>
                  </a:cubicBezTo>
                  <a:cubicBezTo>
                    <a:pt x="14166" y="25953"/>
                    <a:pt x="15204" y="25316"/>
                    <a:pt x="16288" y="24767"/>
                  </a:cubicBezTo>
                  <a:cubicBezTo>
                    <a:pt x="17523" y="24149"/>
                    <a:pt x="18801" y="23603"/>
                    <a:pt x="20106" y="23134"/>
                  </a:cubicBezTo>
                  <a:cubicBezTo>
                    <a:pt x="21413" y="22667"/>
                    <a:pt x="22746" y="22274"/>
                    <a:pt x="24100" y="21967"/>
                  </a:cubicBezTo>
                  <a:cubicBezTo>
                    <a:pt x="25453" y="21654"/>
                    <a:pt x="26829" y="21430"/>
                    <a:pt x="28211" y="21279"/>
                  </a:cubicBezTo>
                  <a:cubicBezTo>
                    <a:pt x="28282" y="21272"/>
                    <a:pt x="28335" y="21209"/>
                    <a:pt x="28329" y="21138"/>
                  </a:cubicBezTo>
                  <a:cubicBezTo>
                    <a:pt x="28329" y="21068"/>
                    <a:pt x="28271" y="21017"/>
                    <a:pt x="28202" y="21017"/>
                  </a:cubicBezTo>
                  <a:cubicBezTo>
                    <a:pt x="28199" y="21017"/>
                    <a:pt x="28196" y="21017"/>
                    <a:pt x="28194" y="21017"/>
                  </a:cubicBezTo>
                  <a:cubicBezTo>
                    <a:pt x="26795" y="21129"/>
                    <a:pt x="25402" y="21315"/>
                    <a:pt x="24026" y="21592"/>
                  </a:cubicBezTo>
                  <a:cubicBezTo>
                    <a:pt x="22649" y="21864"/>
                    <a:pt x="21285" y="22223"/>
                    <a:pt x="19949" y="22658"/>
                  </a:cubicBezTo>
                  <a:cubicBezTo>
                    <a:pt x="18610" y="23095"/>
                    <a:pt x="17301" y="23610"/>
                    <a:pt x="16020" y="24207"/>
                  </a:cubicBezTo>
                  <a:cubicBezTo>
                    <a:pt x="15186" y="24600"/>
                    <a:pt x="14361" y="25048"/>
                    <a:pt x="13598" y="25600"/>
                  </a:cubicBezTo>
                  <a:cubicBezTo>
                    <a:pt x="14118" y="23526"/>
                    <a:pt x="14662" y="21458"/>
                    <a:pt x="15241" y="19399"/>
                  </a:cubicBezTo>
                  <a:cubicBezTo>
                    <a:pt x="16117" y="16277"/>
                    <a:pt x="17063" y="13173"/>
                    <a:pt x="18081" y="10090"/>
                  </a:cubicBezTo>
                  <a:cubicBezTo>
                    <a:pt x="18657" y="9386"/>
                    <a:pt x="19367" y="8782"/>
                    <a:pt x="20128" y="8245"/>
                  </a:cubicBezTo>
                  <a:cubicBezTo>
                    <a:pt x="20913" y="7697"/>
                    <a:pt x="21748" y="7194"/>
                    <a:pt x="22585" y="6704"/>
                  </a:cubicBezTo>
                  <a:cubicBezTo>
                    <a:pt x="24257" y="5732"/>
                    <a:pt x="26006" y="4870"/>
                    <a:pt x="27876" y="4378"/>
                  </a:cubicBezTo>
                  <a:cubicBezTo>
                    <a:pt x="27943" y="4360"/>
                    <a:pt x="27987" y="4291"/>
                    <a:pt x="27971" y="4221"/>
                  </a:cubicBezTo>
                  <a:cubicBezTo>
                    <a:pt x="27957" y="4159"/>
                    <a:pt x="27901" y="4118"/>
                    <a:pt x="27840" y="4118"/>
                  </a:cubicBezTo>
                  <a:cubicBezTo>
                    <a:pt x="27831" y="4118"/>
                    <a:pt x="27822" y="4119"/>
                    <a:pt x="27812" y="4121"/>
                  </a:cubicBezTo>
                  <a:cubicBezTo>
                    <a:pt x="25891" y="4557"/>
                    <a:pt x="24079" y="5372"/>
                    <a:pt x="22356" y="6299"/>
                  </a:cubicBezTo>
                  <a:cubicBezTo>
                    <a:pt x="21496" y="6765"/>
                    <a:pt x="20642" y="7238"/>
                    <a:pt x="19810" y="7779"/>
                  </a:cubicBezTo>
                  <a:cubicBezTo>
                    <a:pt x="19370" y="8068"/>
                    <a:pt x="18942" y="8382"/>
                    <a:pt x="18535" y="8727"/>
                  </a:cubicBezTo>
                  <a:cubicBezTo>
                    <a:pt x="19482" y="5918"/>
                    <a:pt x="20486" y="3127"/>
                    <a:pt x="21556" y="359"/>
                  </a:cubicBezTo>
                  <a:cubicBezTo>
                    <a:pt x="21607" y="226"/>
                    <a:pt x="21544" y="78"/>
                    <a:pt x="21413" y="21"/>
                  </a:cubicBezTo>
                  <a:cubicBezTo>
                    <a:pt x="21380" y="7"/>
                    <a:pt x="21345" y="1"/>
                    <a:pt x="21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41"/>
            <p:cNvSpPr/>
            <p:nvPr/>
          </p:nvSpPr>
          <p:spPr>
            <a:xfrm>
              <a:off x="5313850" y="3657250"/>
              <a:ext cx="85325" cy="328000"/>
            </a:xfrm>
            <a:custGeom>
              <a:rect b="b" l="l" r="r" t="t"/>
              <a:pathLst>
                <a:path extrusionOk="0" h="13120" w="3413">
                  <a:moveTo>
                    <a:pt x="1839" y="1"/>
                  </a:moveTo>
                  <a:cubicBezTo>
                    <a:pt x="1638" y="1"/>
                    <a:pt x="1451" y="53"/>
                    <a:pt x="1278" y="159"/>
                  </a:cubicBezTo>
                  <a:cubicBezTo>
                    <a:pt x="271" y="770"/>
                    <a:pt x="35" y="3107"/>
                    <a:pt x="13" y="4961"/>
                  </a:cubicBezTo>
                  <a:cubicBezTo>
                    <a:pt x="0" y="6114"/>
                    <a:pt x="67" y="7133"/>
                    <a:pt x="111" y="7555"/>
                  </a:cubicBezTo>
                  <a:cubicBezTo>
                    <a:pt x="217" y="8600"/>
                    <a:pt x="406" y="9640"/>
                    <a:pt x="671" y="10647"/>
                  </a:cubicBezTo>
                  <a:cubicBezTo>
                    <a:pt x="728" y="10858"/>
                    <a:pt x="822" y="11104"/>
                    <a:pt x="924" y="11363"/>
                  </a:cubicBezTo>
                  <a:cubicBezTo>
                    <a:pt x="1137" y="11909"/>
                    <a:pt x="1377" y="12525"/>
                    <a:pt x="1297" y="12964"/>
                  </a:cubicBezTo>
                  <a:lnTo>
                    <a:pt x="1297" y="12966"/>
                  </a:lnTo>
                  <a:cubicBezTo>
                    <a:pt x="1284" y="13037"/>
                    <a:pt x="1332" y="13105"/>
                    <a:pt x="1403" y="13118"/>
                  </a:cubicBezTo>
                  <a:cubicBezTo>
                    <a:pt x="1410" y="13120"/>
                    <a:pt x="1419" y="13120"/>
                    <a:pt x="1426" y="13120"/>
                  </a:cubicBezTo>
                  <a:cubicBezTo>
                    <a:pt x="1488" y="13120"/>
                    <a:pt x="1544" y="13076"/>
                    <a:pt x="1556" y="13012"/>
                  </a:cubicBezTo>
                  <a:lnTo>
                    <a:pt x="1556" y="13011"/>
                  </a:lnTo>
                  <a:lnTo>
                    <a:pt x="2934" y="5637"/>
                  </a:lnTo>
                  <a:cubicBezTo>
                    <a:pt x="3139" y="4532"/>
                    <a:pt x="3355" y="3390"/>
                    <a:pt x="3390" y="2242"/>
                  </a:cubicBezTo>
                  <a:cubicBezTo>
                    <a:pt x="3413" y="1511"/>
                    <a:pt x="3286" y="561"/>
                    <a:pt x="2554" y="194"/>
                  </a:cubicBezTo>
                  <a:cubicBezTo>
                    <a:pt x="2300" y="65"/>
                    <a:pt x="2061" y="1"/>
                    <a:pt x="18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41"/>
            <p:cNvSpPr/>
            <p:nvPr/>
          </p:nvSpPr>
          <p:spPr>
            <a:xfrm>
              <a:off x="5313875" y="3674775"/>
              <a:ext cx="60025" cy="310450"/>
            </a:xfrm>
            <a:custGeom>
              <a:rect b="b" l="l" r="r" t="t"/>
              <a:pathLst>
                <a:path extrusionOk="0" h="12418" w="2401">
                  <a:moveTo>
                    <a:pt x="770" y="1"/>
                  </a:moveTo>
                  <a:cubicBezTo>
                    <a:pt x="188" y="969"/>
                    <a:pt x="30" y="2769"/>
                    <a:pt x="14" y="4258"/>
                  </a:cubicBezTo>
                  <a:cubicBezTo>
                    <a:pt x="1" y="5412"/>
                    <a:pt x="68" y="6430"/>
                    <a:pt x="111" y="6852"/>
                  </a:cubicBezTo>
                  <a:cubicBezTo>
                    <a:pt x="217" y="7896"/>
                    <a:pt x="407" y="8938"/>
                    <a:pt x="672" y="9945"/>
                  </a:cubicBezTo>
                  <a:cubicBezTo>
                    <a:pt x="728" y="10156"/>
                    <a:pt x="823" y="10402"/>
                    <a:pt x="925" y="10659"/>
                  </a:cubicBezTo>
                  <a:cubicBezTo>
                    <a:pt x="1137" y="11205"/>
                    <a:pt x="1377" y="11822"/>
                    <a:pt x="1297" y="12260"/>
                  </a:cubicBezTo>
                  <a:lnTo>
                    <a:pt x="1297" y="12263"/>
                  </a:lnTo>
                  <a:cubicBezTo>
                    <a:pt x="1286" y="12333"/>
                    <a:pt x="1332" y="12403"/>
                    <a:pt x="1404" y="12416"/>
                  </a:cubicBezTo>
                  <a:cubicBezTo>
                    <a:pt x="1411" y="12417"/>
                    <a:pt x="1420" y="12417"/>
                    <a:pt x="1427" y="12417"/>
                  </a:cubicBezTo>
                  <a:cubicBezTo>
                    <a:pt x="1489" y="12417"/>
                    <a:pt x="1545" y="12374"/>
                    <a:pt x="1556" y="12310"/>
                  </a:cubicBezTo>
                  <a:lnTo>
                    <a:pt x="1556" y="12308"/>
                  </a:lnTo>
                  <a:lnTo>
                    <a:pt x="2400" y="7792"/>
                  </a:lnTo>
                  <a:cubicBezTo>
                    <a:pt x="1786" y="6576"/>
                    <a:pt x="1347" y="5288"/>
                    <a:pt x="1092" y="3878"/>
                  </a:cubicBezTo>
                  <a:cubicBezTo>
                    <a:pt x="869" y="2636"/>
                    <a:pt x="711" y="1305"/>
                    <a:pt x="7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41"/>
            <p:cNvSpPr/>
            <p:nvPr/>
          </p:nvSpPr>
          <p:spPr>
            <a:xfrm>
              <a:off x="5083225" y="3595000"/>
              <a:ext cx="205000" cy="290975"/>
            </a:xfrm>
            <a:custGeom>
              <a:rect b="b" l="l" r="r" t="t"/>
              <a:pathLst>
                <a:path extrusionOk="0" h="11639" w="8200">
                  <a:moveTo>
                    <a:pt x="1702" y="1"/>
                  </a:moveTo>
                  <a:cubicBezTo>
                    <a:pt x="1630" y="1"/>
                    <a:pt x="1557" y="7"/>
                    <a:pt x="1483" y="21"/>
                  </a:cubicBezTo>
                  <a:cubicBezTo>
                    <a:pt x="949" y="115"/>
                    <a:pt x="597" y="363"/>
                    <a:pt x="440" y="757"/>
                  </a:cubicBezTo>
                  <a:cubicBezTo>
                    <a:pt x="0" y="1850"/>
                    <a:pt x="1211" y="3863"/>
                    <a:pt x="2302" y="5359"/>
                  </a:cubicBezTo>
                  <a:cubicBezTo>
                    <a:pt x="2982" y="6290"/>
                    <a:pt x="3648" y="7067"/>
                    <a:pt x="3934" y="7379"/>
                  </a:cubicBezTo>
                  <a:cubicBezTo>
                    <a:pt x="4970" y="8508"/>
                    <a:pt x="6057" y="9629"/>
                    <a:pt x="7105" y="10713"/>
                  </a:cubicBezTo>
                  <a:lnTo>
                    <a:pt x="7961" y="11599"/>
                  </a:lnTo>
                  <a:cubicBezTo>
                    <a:pt x="7987" y="11627"/>
                    <a:pt x="8020" y="11638"/>
                    <a:pt x="8055" y="11638"/>
                  </a:cubicBezTo>
                  <a:cubicBezTo>
                    <a:pt x="8080" y="11638"/>
                    <a:pt x="8105" y="11631"/>
                    <a:pt x="8126" y="11618"/>
                  </a:cubicBezTo>
                  <a:cubicBezTo>
                    <a:pt x="8177" y="11584"/>
                    <a:pt x="8199" y="11518"/>
                    <a:pt x="8177" y="11459"/>
                  </a:cubicBezTo>
                  <a:cubicBezTo>
                    <a:pt x="7301" y="9176"/>
                    <a:pt x="6306" y="6996"/>
                    <a:pt x="5191" y="4585"/>
                  </a:cubicBezTo>
                  <a:lnTo>
                    <a:pt x="5043" y="4266"/>
                  </a:lnTo>
                  <a:cubicBezTo>
                    <a:pt x="4559" y="3218"/>
                    <a:pt x="4060" y="2134"/>
                    <a:pt x="3379" y="1159"/>
                  </a:cubicBezTo>
                  <a:cubicBezTo>
                    <a:pt x="2997" y="616"/>
                    <a:pt x="2409" y="1"/>
                    <a:pt x="1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41"/>
            <p:cNvSpPr/>
            <p:nvPr/>
          </p:nvSpPr>
          <p:spPr>
            <a:xfrm>
              <a:off x="5083175" y="3594975"/>
              <a:ext cx="131375" cy="137025"/>
            </a:xfrm>
            <a:custGeom>
              <a:rect b="b" l="l" r="r" t="t"/>
              <a:pathLst>
                <a:path extrusionOk="0" h="5481" w="5255">
                  <a:moveTo>
                    <a:pt x="1702" y="1"/>
                  </a:moveTo>
                  <a:cubicBezTo>
                    <a:pt x="1630" y="1"/>
                    <a:pt x="1558" y="7"/>
                    <a:pt x="1484" y="20"/>
                  </a:cubicBezTo>
                  <a:cubicBezTo>
                    <a:pt x="948" y="115"/>
                    <a:pt x="597" y="362"/>
                    <a:pt x="439" y="758"/>
                  </a:cubicBezTo>
                  <a:cubicBezTo>
                    <a:pt x="1" y="1851"/>
                    <a:pt x="1210" y="3862"/>
                    <a:pt x="2301" y="5360"/>
                  </a:cubicBezTo>
                  <a:cubicBezTo>
                    <a:pt x="2333" y="5400"/>
                    <a:pt x="2363" y="5438"/>
                    <a:pt x="2392" y="5479"/>
                  </a:cubicBezTo>
                  <a:cubicBezTo>
                    <a:pt x="2427" y="5480"/>
                    <a:pt x="2462" y="5480"/>
                    <a:pt x="2497" y="5480"/>
                  </a:cubicBezTo>
                  <a:cubicBezTo>
                    <a:pt x="3435" y="5480"/>
                    <a:pt x="4404" y="5201"/>
                    <a:pt x="5254" y="4721"/>
                  </a:cubicBezTo>
                  <a:cubicBezTo>
                    <a:pt x="5232" y="4676"/>
                    <a:pt x="5212" y="4631"/>
                    <a:pt x="5190" y="4586"/>
                  </a:cubicBezTo>
                  <a:lnTo>
                    <a:pt x="5043" y="4267"/>
                  </a:lnTo>
                  <a:cubicBezTo>
                    <a:pt x="4560" y="3219"/>
                    <a:pt x="4061" y="2135"/>
                    <a:pt x="3378" y="1160"/>
                  </a:cubicBezTo>
                  <a:cubicBezTo>
                    <a:pt x="2998" y="617"/>
                    <a:pt x="2409" y="1"/>
                    <a:pt x="17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41"/>
            <p:cNvSpPr/>
            <p:nvPr/>
          </p:nvSpPr>
          <p:spPr>
            <a:xfrm>
              <a:off x="5147900" y="3718850"/>
              <a:ext cx="140325" cy="167075"/>
            </a:xfrm>
            <a:custGeom>
              <a:rect b="b" l="l" r="r" t="t"/>
              <a:pathLst>
                <a:path extrusionOk="0" h="6683" w="5613">
                  <a:moveTo>
                    <a:pt x="2773" y="0"/>
                  </a:moveTo>
                  <a:cubicBezTo>
                    <a:pt x="1916" y="482"/>
                    <a:pt x="948" y="769"/>
                    <a:pt x="1" y="789"/>
                  </a:cubicBezTo>
                  <a:cubicBezTo>
                    <a:pt x="575" y="1546"/>
                    <a:pt x="1101" y="2157"/>
                    <a:pt x="1347" y="2422"/>
                  </a:cubicBezTo>
                  <a:cubicBezTo>
                    <a:pt x="2383" y="3553"/>
                    <a:pt x="3470" y="4673"/>
                    <a:pt x="4518" y="5757"/>
                  </a:cubicBezTo>
                  <a:lnTo>
                    <a:pt x="5374" y="6642"/>
                  </a:lnTo>
                  <a:cubicBezTo>
                    <a:pt x="5400" y="6670"/>
                    <a:pt x="5435" y="6683"/>
                    <a:pt x="5468" y="6683"/>
                  </a:cubicBezTo>
                  <a:cubicBezTo>
                    <a:pt x="5493" y="6683"/>
                    <a:pt x="5518" y="6676"/>
                    <a:pt x="5539" y="6663"/>
                  </a:cubicBezTo>
                  <a:cubicBezTo>
                    <a:pt x="5590" y="6630"/>
                    <a:pt x="5612" y="6564"/>
                    <a:pt x="5590" y="6505"/>
                  </a:cubicBezTo>
                  <a:cubicBezTo>
                    <a:pt x="4759" y="4340"/>
                    <a:pt x="3821" y="2265"/>
                    <a:pt x="2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41"/>
            <p:cNvSpPr/>
            <p:nvPr/>
          </p:nvSpPr>
          <p:spPr>
            <a:xfrm>
              <a:off x="5397450" y="3754750"/>
              <a:ext cx="134175" cy="353475"/>
            </a:xfrm>
            <a:custGeom>
              <a:rect b="b" l="l" r="r" t="t"/>
              <a:pathLst>
                <a:path extrusionOk="0" h="14139" w="5367">
                  <a:moveTo>
                    <a:pt x="3833" y="0"/>
                  </a:moveTo>
                  <a:cubicBezTo>
                    <a:pt x="3730" y="0"/>
                    <a:pt x="3628" y="15"/>
                    <a:pt x="3527" y="46"/>
                  </a:cubicBezTo>
                  <a:cubicBezTo>
                    <a:pt x="2397" y="380"/>
                    <a:pt x="1574" y="2581"/>
                    <a:pt x="1080" y="4366"/>
                  </a:cubicBezTo>
                  <a:cubicBezTo>
                    <a:pt x="773" y="5480"/>
                    <a:pt x="580" y="6482"/>
                    <a:pt x="514" y="6900"/>
                  </a:cubicBezTo>
                  <a:cubicBezTo>
                    <a:pt x="175" y="9051"/>
                    <a:pt x="97" y="11323"/>
                    <a:pt x="18" y="13519"/>
                  </a:cubicBezTo>
                  <a:lnTo>
                    <a:pt x="2" y="14002"/>
                  </a:lnTo>
                  <a:cubicBezTo>
                    <a:pt x="0" y="14075"/>
                    <a:pt x="56" y="14136"/>
                    <a:pt x="129" y="14139"/>
                  </a:cubicBezTo>
                  <a:lnTo>
                    <a:pt x="134" y="14139"/>
                  </a:lnTo>
                  <a:cubicBezTo>
                    <a:pt x="206" y="14139"/>
                    <a:pt x="264" y="14082"/>
                    <a:pt x="265" y="14012"/>
                  </a:cubicBezTo>
                  <a:cubicBezTo>
                    <a:pt x="313" y="12704"/>
                    <a:pt x="1165" y="11134"/>
                    <a:pt x="1916" y="9750"/>
                  </a:cubicBezTo>
                  <a:cubicBezTo>
                    <a:pt x="2165" y="9291"/>
                    <a:pt x="2399" y="8856"/>
                    <a:pt x="2588" y="8463"/>
                  </a:cubicBezTo>
                  <a:lnTo>
                    <a:pt x="2661" y="8310"/>
                  </a:lnTo>
                  <a:cubicBezTo>
                    <a:pt x="3540" y="6478"/>
                    <a:pt x="4449" y="4586"/>
                    <a:pt x="5037" y="2600"/>
                  </a:cubicBezTo>
                  <a:cubicBezTo>
                    <a:pt x="5247" y="1897"/>
                    <a:pt x="5366" y="946"/>
                    <a:pt x="4752" y="405"/>
                  </a:cubicBezTo>
                  <a:cubicBezTo>
                    <a:pt x="4448" y="136"/>
                    <a:pt x="4139" y="0"/>
                    <a:pt x="38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41"/>
            <p:cNvSpPr/>
            <p:nvPr/>
          </p:nvSpPr>
          <p:spPr>
            <a:xfrm>
              <a:off x="5397450" y="3795975"/>
              <a:ext cx="66500" cy="312300"/>
            </a:xfrm>
            <a:custGeom>
              <a:rect b="b" l="l" r="r" t="t"/>
              <a:pathLst>
                <a:path extrusionOk="0" h="12492" w="2660">
                  <a:moveTo>
                    <a:pt x="2071" y="0"/>
                  </a:moveTo>
                  <a:lnTo>
                    <a:pt x="2071" y="0"/>
                  </a:lnTo>
                  <a:cubicBezTo>
                    <a:pt x="1660" y="818"/>
                    <a:pt x="1328" y="1821"/>
                    <a:pt x="1080" y="2719"/>
                  </a:cubicBezTo>
                  <a:cubicBezTo>
                    <a:pt x="773" y="3832"/>
                    <a:pt x="580" y="4835"/>
                    <a:pt x="514" y="5254"/>
                  </a:cubicBezTo>
                  <a:cubicBezTo>
                    <a:pt x="175" y="7403"/>
                    <a:pt x="97" y="9675"/>
                    <a:pt x="18" y="11871"/>
                  </a:cubicBezTo>
                  <a:lnTo>
                    <a:pt x="2" y="12356"/>
                  </a:lnTo>
                  <a:cubicBezTo>
                    <a:pt x="0" y="12429"/>
                    <a:pt x="56" y="12488"/>
                    <a:pt x="129" y="12491"/>
                  </a:cubicBezTo>
                  <a:lnTo>
                    <a:pt x="134" y="12491"/>
                  </a:lnTo>
                  <a:cubicBezTo>
                    <a:pt x="206" y="12491"/>
                    <a:pt x="264" y="12436"/>
                    <a:pt x="265" y="12365"/>
                  </a:cubicBezTo>
                  <a:cubicBezTo>
                    <a:pt x="313" y="11056"/>
                    <a:pt x="1165" y="9486"/>
                    <a:pt x="1916" y="8102"/>
                  </a:cubicBezTo>
                  <a:cubicBezTo>
                    <a:pt x="2165" y="7644"/>
                    <a:pt x="2399" y="7208"/>
                    <a:pt x="2588" y="6816"/>
                  </a:cubicBezTo>
                  <a:lnTo>
                    <a:pt x="2659" y="6667"/>
                  </a:lnTo>
                  <a:cubicBezTo>
                    <a:pt x="2463" y="6092"/>
                    <a:pt x="2344" y="5496"/>
                    <a:pt x="2261" y="4884"/>
                  </a:cubicBezTo>
                  <a:cubicBezTo>
                    <a:pt x="2127" y="3869"/>
                    <a:pt x="2013" y="2840"/>
                    <a:pt x="1997" y="1817"/>
                  </a:cubicBezTo>
                  <a:cubicBezTo>
                    <a:pt x="1988" y="1220"/>
                    <a:pt x="2006" y="607"/>
                    <a:pt x="20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41"/>
            <p:cNvSpPr/>
            <p:nvPr/>
          </p:nvSpPr>
          <p:spPr>
            <a:xfrm>
              <a:off x="5436850" y="3884300"/>
              <a:ext cx="232250" cy="306800"/>
            </a:xfrm>
            <a:custGeom>
              <a:rect b="b" l="l" r="r" t="t"/>
              <a:pathLst>
                <a:path extrusionOk="0" h="12272" w="9290">
                  <a:moveTo>
                    <a:pt x="7801" y="0"/>
                  </a:moveTo>
                  <a:cubicBezTo>
                    <a:pt x="6632" y="0"/>
                    <a:pt x="5164" y="1792"/>
                    <a:pt x="4134" y="3310"/>
                  </a:cubicBezTo>
                  <a:cubicBezTo>
                    <a:pt x="3486" y="4268"/>
                    <a:pt x="2982" y="5154"/>
                    <a:pt x="2786" y="5530"/>
                  </a:cubicBezTo>
                  <a:cubicBezTo>
                    <a:pt x="1776" y="7458"/>
                    <a:pt x="974" y="9581"/>
                    <a:pt x="197" y="11636"/>
                  </a:cubicBezTo>
                  <a:lnTo>
                    <a:pt x="27" y="12091"/>
                  </a:lnTo>
                  <a:lnTo>
                    <a:pt x="27" y="12093"/>
                  </a:lnTo>
                  <a:cubicBezTo>
                    <a:pt x="1" y="12160"/>
                    <a:pt x="35" y="12237"/>
                    <a:pt x="102" y="12262"/>
                  </a:cubicBezTo>
                  <a:cubicBezTo>
                    <a:pt x="117" y="12268"/>
                    <a:pt x="134" y="12272"/>
                    <a:pt x="150" y="12272"/>
                  </a:cubicBezTo>
                  <a:cubicBezTo>
                    <a:pt x="203" y="12272"/>
                    <a:pt x="254" y="12238"/>
                    <a:pt x="274" y="12186"/>
                  </a:cubicBezTo>
                  <a:cubicBezTo>
                    <a:pt x="738" y="10962"/>
                    <a:pt x="2048" y="9748"/>
                    <a:pt x="3202" y="8677"/>
                  </a:cubicBezTo>
                  <a:cubicBezTo>
                    <a:pt x="3586" y="8322"/>
                    <a:pt x="3949" y="7988"/>
                    <a:pt x="4253" y="7675"/>
                  </a:cubicBezTo>
                  <a:lnTo>
                    <a:pt x="4372" y="7551"/>
                  </a:lnTo>
                  <a:cubicBezTo>
                    <a:pt x="5791" y="6099"/>
                    <a:pt x="7258" y="4597"/>
                    <a:pt x="8452" y="2904"/>
                  </a:cubicBezTo>
                  <a:cubicBezTo>
                    <a:pt x="8871" y="2308"/>
                    <a:pt x="9290" y="1446"/>
                    <a:pt x="8882" y="734"/>
                  </a:cubicBezTo>
                  <a:cubicBezTo>
                    <a:pt x="8613" y="263"/>
                    <a:pt x="8259" y="18"/>
                    <a:pt x="7836" y="1"/>
                  </a:cubicBezTo>
                  <a:cubicBezTo>
                    <a:pt x="7824" y="0"/>
                    <a:pt x="7813" y="0"/>
                    <a:pt x="7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41"/>
            <p:cNvSpPr/>
            <p:nvPr/>
          </p:nvSpPr>
          <p:spPr>
            <a:xfrm>
              <a:off x="5436925" y="3927325"/>
              <a:ext cx="133300" cy="263825"/>
            </a:xfrm>
            <a:custGeom>
              <a:rect b="b" l="l" r="r" t="t"/>
              <a:pathLst>
                <a:path extrusionOk="0" h="10553" w="5332">
                  <a:moveTo>
                    <a:pt x="5331" y="0"/>
                  </a:moveTo>
                  <a:cubicBezTo>
                    <a:pt x="4900" y="505"/>
                    <a:pt x="4490" y="1064"/>
                    <a:pt x="4134" y="1591"/>
                  </a:cubicBezTo>
                  <a:cubicBezTo>
                    <a:pt x="3486" y="2548"/>
                    <a:pt x="2981" y="3436"/>
                    <a:pt x="2784" y="3810"/>
                  </a:cubicBezTo>
                  <a:cubicBezTo>
                    <a:pt x="1776" y="5738"/>
                    <a:pt x="973" y="7862"/>
                    <a:pt x="197" y="9918"/>
                  </a:cubicBezTo>
                  <a:lnTo>
                    <a:pt x="25" y="10372"/>
                  </a:lnTo>
                  <a:lnTo>
                    <a:pt x="25" y="10373"/>
                  </a:lnTo>
                  <a:cubicBezTo>
                    <a:pt x="0" y="10442"/>
                    <a:pt x="34" y="10517"/>
                    <a:pt x="102" y="10544"/>
                  </a:cubicBezTo>
                  <a:cubicBezTo>
                    <a:pt x="117" y="10548"/>
                    <a:pt x="133" y="10552"/>
                    <a:pt x="149" y="10552"/>
                  </a:cubicBezTo>
                  <a:cubicBezTo>
                    <a:pt x="201" y="10552"/>
                    <a:pt x="252" y="10519"/>
                    <a:pt x="273" y="10467"/>
                  </a:cubicBezTo>
                  <a:cubicBezTo>
                    <a:pt x="737" y="9243"/>
                    <a:pt x="2047" y="8029"/>
                    <a:pt x="3202" y="6958"/>
                  </a:cubicBezTo>
                  <a:cubicBezTo>
                    <a:pt x="3585" y="6603"/>
                    <a:pt x="3947" y="6268"/>
                    <a:pt x="4251" y="5955"/>
                  </a:cubicBezTo>
                  <a:lnTo>
                    <a:pt x="4371" y="5831"/>
                  </a:lnTo>
                  <a:cubicBezTo>
                    <a:pt x="4471" y="5728"/>
                    <a:pt x="4573" y="5625"/>
                    <a:pt x="4673" y="5520"/>
                  </a:cubicBezTo>
                  <a:cubicBezTo>
                    <a:pt x="4461" y="4060"/>
                    <a:pt x="4748" y="2573"/>
                    <a:pt x="5053" y="1125"/>
                  </a:cubicBezTo>
                  <a:cubicBezTo>
                    <a:pt x="5133" y="745"/>
                    <a:pt x="5228" y="371"/>
                    <a:pt x="53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1"/>
            <p:cNvSpPr/>
            <p:nvPr/>
          </p:nvSpPr>
          <p:spPr>
            <a:xfrm>
              <a:off x="5467200" y="4013625"/>
              <a:ext cx="312775" cy="305125"/>
            </a:xfrm>
            <a:custGeom>
              <a:rect b="b" l="l" r="r" t="t"/>
              <a:pathLst>
                <a:path extrusionOk="0" h="12205" w="12511">
                  <a:moveTo>
                    <a:pt x="10894" y="0"/>
                  </a:moveTo>
                  <a:cubicBezTo>
                    <a:pt x="9593" y="0"/>
                    <a:pt x="7757" y="1595"/>
                    <a:pt x="6395" y="2992"/>
                  </a:cubicBezTo>
                  <a:cubicBezTo>
                    <a:pt x="5478" y="3935"/>
                    <a:pt x="4736" y="4829"/>
                    <a:pt x="4440" y="5207"/>
                  </a:cubicBezTo>
                  <a:cubicBezTo>
                    <a:pt x="2923" y="7164"/>
                    <a:pt x="1598" y="9385"/>
                    <a:pt x="318" y="11533"/>
                  </a:cubicBezTo>
                  <a:lnTo>
                    <a:pt x="37" y="12005"/>
                  </a:lnTo>
                  <a:lnTo>
                    <a:pt x="37" y="12006"/>
                  </a:lnTo>
                  <a:cubicBezTo>
                    <a:pt x="0" y="12069"/>
                    <a:pt x="21" y="12150"/>
                    <a:pt x="82" y="12187"/>
                  </a:cubicBezTo>
                  <a:cubicBezTo>
                    <a:pt x="104" y="12200"/>
                    <a:pt x="125" y="12204"/>
                    <a:pt x="150" y="12204"/>
                  </a:cubicBezTo>
                  <a:cubicBezTo>
                    <a:pt x="195" y="12204"/>
                    <a:pt x="239" y="12181"/>
                    <a:pt x="262" y="12142"/>
                  </a:cubicBezTo>
                  <a:cubicBezTo>
                    <a:pt x="1028" y="10858"/>
                    <a:pt x="2742" y="9759"/>
                    <a:pt x="4251" y="8790"/>
                  </a:cubicBezTo>
                  <a:cubicBezTo>
                    <a:pt x="4752" y="8470"/>
                    <a:pt x="5223" y="8166"/>
                    <a:pt x="5626" y="7878"/>
                  </a:cubicBezTo>
                  <a:lnTo>
                    <a:pt x="5787" y="7763"/>
                  </a:lnTo>
                  <a:cubicBezTo>
                    <a:pt x="7667" y="6418"/>
                    <a:pt x="9611" y="5029"/>
                    <a:pt x="11285" y="3375"/>
                  </a:cubicBezTo>
                  <a:cubicBezTo>
                    <a:pt x="11874" y="2793"/>
                    <a:pt x="12510" y="1918"/>
                    <a:pt x="12200" y="1049"/>
                  </a:cubicBezTo>
                  <a:cubicBezTo>
                    <a:pt x="11993" y="474"/>
                    <a:pt x="11654" y="132"/>
                    <a:pt x="11189" y="31"/>
                  </a:cubicBezTo>
                  <a:cubicBezTo>
                    <a:pt x="11094" y="10"/>
                    <a:pt x="10995" y="0"/>
                    <a:pt x="108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1"/>
            <p:cNvSpPr/>
            <p:nvPr/>
          </p:nvSpPr>
          <p:spPr>
            <a:xfrm>
              <a:off x="5467200" y="4107300"/>
              <a:ext cx="161375" cy="211500"/>
            </a:xfrm>
            <a:custGeom>
              <a:rect b="b" l="l" r="r" t="t"/>
              <a:pathLst>
                <a:path extrusionOk="0" h="8460" w="6455">
                  <a:moveTo>
                    <a:pt x="5685" y="0"/>
                  </a:moveTo>
                  <a:lnTo>
                    <a:pt x="5685" y="0"/>
                  </a:lnTo>
                  <a:cubicBezTo>
                    <a:pt x="5105" y="639"/>
                    <a:pt x="4654" y="1185"/>
                    <a:pt x="4440" y="1461"/>
                  </a:cubicBezTo>
                  <a:cubicBezTo>
                    <a:pt x="2923" y="3419"/>
                    <a:pt x="1598" y="5640"/>
                    <a:pt x="318" y="7788"/>
                  </a:cubicBezTo>
                  <a:lnTo>
                    <a:pt x="37" y="8259"/>
                  </a:lnTo>
                  <a:lnTo>
                    <a:pt x="37" y="8261"/>
                  </a:lnTo>
                  <a:cubicBezTo>
                    <a:pt x="0" y="8323"/>
                    <a:pt x="21" y="8405"/>
                    <a:pt x="82" y="8441"/>
                  </a:cubicBezTo>
                  <a:cubicBezTo>
                    <a:pt x="104" y="8454"/>
                    <a:pt x="125" y="8460"/>
                    <a:pt x="150" y="8460"/>
                  </a:cubicBezTo>
                  <a:cubicBezTo>
                    <a:pt x="195" y="8460"/>
                    <a:pt x="239" y="8435"/>
                    <a:pt x="262" y="8396"/>
                  </a:cubicBezTo>
                  <a:cubicBezTo>
                    <a:pt x="1028" y="7114"/>
                    <a:pt x="2742" y="6015"/>
                    <a:pt x="4251" y="5044"/>
                  </a:cubicBezTo>
                  <a:cubicBezTo>
                    <a:pt x="4752" y="4724"/>
                    <a:pt x="5223" y="4422"/>
                    <a:pt x="5626" y="4132"/>
                  </a:cubicBezTo>
                  <a:lnTo>
                    <a:pt x="5787" y="4017"/>
                  </a:lnTo>
                  <a:cubicBezTo>
                    <a:pt x="6009" y="3858"/>
                    <a:pt x="6233" y="3698"/>
                    <a:pt x="6455" y="3538"/>
                  </a:cubicBezTo>
                  <a:cubicBezTo>
                    <a:pt x="5696" y="2698"/>
                    <a:pt x="5485" y="1367"/>
                    <a:pt x="56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41"/>
            <p:cNvSpPr/>
            <p:nvPr/>
          </p:nvSpPr>
          <p:spPr>
            <a:xfrm>
              <a:off x="5038000" y="3846450"/>
              <a:ext cx="314575" cy="127375"/>
            </a:xfrm>
            <a:custGeom>
              <a:rect b="b" l="l" r="r" t="t"/>
              <a:pathLst>
                <a:path extrusionOk="0" h="5095" w="12583">
                  <a:moveTo>
                    <a:pt x="1747" y="0"/>
                  </a:moveTo>
                  <a:cubicBezTo>
                    <a:pt x="1222" y="0"/>
                    <a:pt x="776" y="97"/>
                    <a:pt x="473" y="335"/>
                  </a:cubicBezTo>
                  <a:cubicBezTo>
                    <a:pt x="140" y="597"/>
                    <a:pt x="0" y="1004"/>
                    <a:pt x="60" y="1543"/>
                  </a:cubicBezTo>
                  <a:cubicBezTo>
                    <a:pt x="149" y="2356"/>
                    <a:pt x="993" y="2807"/>
                    <a:pt x="1685" y="3041"/>
                  </a:cubicBezTo>
                  <a:cubicBezTo>
                    <a:pt x="2771" y="3410"/>
                    <a:pt x="3916" y="3609"/>
                    <a:pt x="5024" y="3804"/>
                  </a:cubicBezTo>
                  <a:lnTo>
                    <a:pt x="12415" y="5093"/>
                  </a:lnTo>
                  <a:lnTo>
                    <a:pt x="12417" y="5093"/>
                  </a:lnTo>
                  <a:cubicBezTo>
                    <a:pt x="12424" y="5095"/>
                    <a:pt x="12431" y="5095"/>
                    <a:pt x="12440" y="5095"/>
                  </a:cubicBezTo>
                  <a:cubicBezTo>
                    <a:pt x="12503" y="5095"/>
                    <a:pt x="12558" y="5050"/>
                    <a:pt x="12570" y="4986"/>
                  </a:cubicBezTo>
                  <a:cubicBezTo>
                    <a:pt x="12583" y="4919"/>
                    <a:pt x="12535" y="4850"/>
                    <a:pt x="12462" y="4837"/>
                  </a:cubicBezTo>
                  <a:cubicBezTo>
                    <a:pt x="12024" y="4760"/>
                    <a:pt x="11529" y="4319"/>
                    <a:pt x="11092" y="3928"/>
                  </a:cubicBezTo>
                  <a:cubicBezTo>
                    <a:pt x="10886" y="3741"/>
                    <a:pt x="10689" y="3567"/>
                    <a:pt x="10510" y="3440"/>
                  </a:cubicBezTo>
                  <a:cubicBezTo>
                    <a:pt x="9660" y="2838"/>
                    <a:pt x="8751" y="2298"/>
                    <a:pt x="7809" y="1832"/>
                  </a:cubicBezTo>
                  <a:cubicBezTo>
                    <a:pt x="7431" y="1644"/>
                    <a:pt x="6501" y="1224"/>
                    <a:pt x="5414" y="831"/>
                  </a:cubicBezTo>
                  <a:cubicBezTo>
                    <a:pt x="4240" y="409"/>
                    <a:pt x="2828" y="0"/>
                    <a:pt x="1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41"/>
            <p:cNvSpPr/>
            <p:nvPr/>
          </p:nvSpPr>
          <p:spPr>
            <a:xfrm>
              <a:off x="5135425" y="3855175"/>
              <a:ext cx="217150" cy="118650"/>
            </a:xfrm>
            <a:custGeom>
              <a:rect b="b" l="l" r="r" t="t"/>
              <a:pathLst>
                <a:path extrusionOk="0" h="4746" w="8686">
                  <a:moveTo>
                    <a:pt x="0" y="0"/>
                  </a:moveTo>
                  <a:cubicBezTo>
                    <a:pt x="1172" y="972"/>
                    <a:pt x="2100" y="2126"/>
                    <a:pt x="2378" y="3673"/>
                  </a:cubicBezTo>
                  <a:lnTo>
                    <a:pt x="8518" y="4744"/>
                  </a:lnTo>
                  <a:lnTo>
                    <a:pt x="8520" y="4744"/>
                  </a:lnTo>
                  <a:cubicBezTo>
                    <a:pt x="8527" y="4746"/>
                    <a:pt x="8534" y="4746"/>
                    <a:pt x="8543" y="4746"/>
                  </a:cubicBezTo>
                  <a:cubicBezTo>
                    <a:pt x="8606" y="4746"/>
                    <a:pt x="8662" y="4701"/>
                    <a:pt x="8673" y="4637"/>
                  </a:cubicBezTo>
                  <a:cubicBezTo>
                    <a:pt x="8686" y="4570"/>
                    <a:pt x="8638" y="4501"/>
                    <a:pt x="8565" y="4488"/>
                  </a:cubicBezTo>
                  <a:cubicBezTo>
                    <a:pt x="8127" y="4411"/>
                    <a:pt x="7632" y="3970"/>
                    <a:pt x="7195" y="3579"/>
                  </a:cubicBezTo>
                  <a:cubicBezTo>
                    <a:pt x="6989" y="3392"/>
                    <a:pt x="6792" y="3218"/>
                    <a:pt x="6613" y="3091"/>
                  </a:cubicBezTo>
                  <a:cubicBezTo>
                    <a:pt x="5763" y="2489"/>
                    <a:pt x="4854" y="1949"/>
                    <a:pt x="3912" y="1483"/>
                  </a:cubicBezTo>
                  <a:cubicBezTo>
                    <a:pt x="3534" y="1295"/>
                    <a:pt x="2604" y="875"/>
                    <a:pt x="1517" y="482"/>
                  </a:cubicBezTo>
                  <a:cubicBezTo>
                    <a:pt x="1038" y="310"/>
                    <a:pt x="520" y="14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1"/>
            <p:cNvSpPr/>
            <p:nvPr/>
          </p:nvSpPr>
          <p:spPr>
            <a:xfrm>
              <a:off x="5037375" y="4013700"/>
              <a:ext cx="367600" cy="80525"/>
            </a:xfrm>
            <a:custGeom>
              <a:rect b="b" l="l" r="r" t="t"/>
              <a:pathLst>
                <a:path extrusionOk="0" h="3221" w="14704">
                  <a:moveTo>
                    <a:pt x="3492" y="1"/>
                  </a:moveTo>
                  <a:cubicBezTo>
                    <a:pt x="2109" y="1"/>
                    <a:pt x="789" y="197"/>
                    <a:pt x="288" y="861"/>
                  </a:cubicBezTo>
                  <a:cubicBezTo>
                    <a:pt x="34" y="1199"/>
                    <a:pt x="0" y="1628"/>
                    <a:pt x="195" y="2135"/>
                  </a:cubicBezTo>
                  <a:cubicBezTo>
                    <a:pt x="488" y="2899"/>
                    <a:pt x="1419" y="3120"/>
                    <a:pt x="2150" y="3170"/>
                  </a:cubicBezTo>
                  <a:cubicBezTo>
                    <a:pt x="2659" y="3204"/>
                    <a:pt x="3170" y="3220"/>
                    <a:pt x="3681" y="3220"/>
                  </a:cubicBezTo>
                  <a:cubicBezTo>
                    <a:pt x="5239" y="3220"/>
                    <a:pt x="6801" y="3081"/>
                    <a:pt x="8322" y="2944"/>
                  </a:cubicBezTo>
                  <a:lnTo>
                    <a:pt x="8499" y="2928"/>
                  </a:lnTo>
                  <a:cubicBezTo>
                    <a:pt x="8934" y="2890"/>
                    <a:pt x="9422" y="2820"/>
                    <a:pt x="9939" y="2747"/>
                  </a:cubicBezTo>
                  <a:cubicBezTo>
                    <a:pt x="10886" y="2614"/>
                    <a:pt x="11910" y="2470"/>
                    <a:pt x="12846" y="2470"/>
                  </a:cubicBezTo>
                  <a:cubicBezTo>
                    <a:pt x="13453" y="2470"/>
                    <a:pt x="14022" y="2531"/>
                    <a:pt x="14510" y="2694"/>
                  </a:cubicBezTo>
                  <a:cubicBezTo>
                    <a:pt x="14524" y="2698"/>
                    <a:pt x="14538" y="2701"/>
                    <a:pt x="14552" y="2701"/>
                  </a:cubicBezTo>
                  <a:cubicBezTo>
                    <a:pt x="14607" y="2701"/>
                    <a:pt x="14658" y="2665"/>
                    <a:pt x="14676" y="2609"/>
                  </a:cubicBezTo>
                  <a:cubicBezTo>
                    <a:pt x="14703" y="2542"/>
                    <a:pt x="14665" y="2468"/>
                    <a:pt x="14596" y="2443"/>
                  </a:cubicBezTo>
                  <a:lnTo>
                    <a:pt x="14136" y="2289"/>
                  </a:lnTo>
                  <a:cubicBezTo>
                    <a:pt x="12053" y="1592"/>
                    <a:pt x="9899" y="872"/>
                    <a:pt x="7764" y="439"/>
                  </a:cubicBezTo>
                  <a:cubicBezTo>
                    <a:pt x="7350" y="355"/>
                    <a:pt x="6341" y="185"/>
                    <a:pt x="5193" y="83"/>
                  </a:cubicBezTo>
                  <a:cubicBezTo>
                    <a:pt x="4651" y="35"/>
                    <a:pt x="4066" y="1"/>
                    <a:pt x="3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41"/>
            <p:cNvSpPr/>
            <p:nvPr/>
          </p:nvSpPr>
          <p:spPr>
            <a:xfrm>
              <a:off x="5191750" y="4018450"/>
              <a:ext cx="213225" cy="65800"/>
            </a:xfrm>
            <a:custGeom>
              <a:rect b="b" l="l" r="r" t="t"/>
              <a:pathLst>
                <a:path extrusionOk="0" h="2632" w="8529">
                  <a:moveTo>
                    <a:pt x="0" y="1"/>
                  </a:moveTo>
                  <a:cubicBezTo>
                    <a:pt x="133" y="69"/>
                    <a:pt x="264" y="140"/>
                    <a:pt x="395" y="216"/>
                  </a:cubicBezTo>
                  <a:cubicBezTo>
                    <a:pt x="1473" y="856"/>
                    <a:pt x="2371" y="1727"/>
                    <a:pt x="3230" y="2632"/>
                  </a:cubicBezTo>
                  <a:cubicBezTo>
                    <a:pt x="3404" y="2608"/>
                    <a:pt x="3582" y="2584"/>
                    <a:pt x="3765" y="2557"/>
                  </a:cubicBezTo>
                  <a:cubicBezTo>
                    <a:pt x="4713" y="2424"/>
                    <a:pt x="5737" y="2280"/>
                    <a:pt x="6673" y="2280"/>
                  </a:cubicBezTo>
                  <a:cubicBezTo>
                    <a:pt x="7280" y="2280"/>
                    <a:pt x="7850" y="2341"/>
                    <a:pt x="8338" y="2504"/>
                  </a:cubicBezTo>
                  <a:cubicBezTo>
                    <a:pt x="8351" y="2508"/>
                    <a:pt x="8365" y="2511"/>
                    <a:pt x="8379" y="2511"/>
                  </a:cubicBezTo>
                  <a:cubicBezTo>
                    <a:pt x="8434" y="2511"/>
                    <a:pt x="8485" y="2475"/>
                    <a:pt x="8502" y="2419"/>
                  </a:cubicBezTo>
                  <a:cubicBezTo>
                    <a:pt x="8528" y="2352"/>
                    <a:pt x="8490" y="2278"/>
                    <a:pt x="8421" y="2253"/>
                  </a:cubicBezTo>
                  <a:lnTo>
                    <a:pt x="7961" y="2099"/>
                  </a:lnTo>
                  <a:cubicBezTo>
                    <a:pt x="5878" y="1402"/>
                    <a:pt x="3724" y="682"/>
                    <a:pt x="1589" y="249"/>
                  </a:cubicBezTo>
                  <a:cubicBezTo>
                    <a:pt x="1298" y="191"/>
                    <a:pt x="716" y="89"/>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41"/>
            <p:cNvSpPr/>
            <p:nvPr/>
          </p:nvSpPr>
          <p:spPr>
            <a:xfrm>
              <a:off x="5080400" y="4150125"/>
              <a:ext cx="367875" cy="87800"/>
            </a:xfrm>
            <a:custGeom>
              <a:rect b="b" l="l" r="r" t="t"/>
              <a:pathLst>
                <a:path extrusionOk="0" h="3512" w="14715">
                  <a:moveTo>
                    <a:pt x="6242" y="1"/>
                  </a:moveTo>
                  <a:cubicBezTo>
                    <a:pt x="5855" y="1"/>
                    <a:pt x="5419" y="9"/>
                    <a:pt x="4962" y="31"/>
                  </a:cubicBezTo>
                  <a:cubicBezTo>
                    <a:pt x="3111" y="118"/>
                    <a:pt x="782" y="438"/>
                    <a:pt x="208" y="1464"/>
                  </a:cubicBezTo>
                  <a:cubicBezTo>
                    <a:pt x="1" y="1832"/>
                    <a:pt x="29" y="2262"/>
                    <a:pt x="288" y="2739"/>
                  </a:cubicBezTo>
                  <a:cubicBezTo>
                    <a:pt x="627" y="3358"/>
                    <a:pt x="1382" y="3512"/>
                    <a:pt x="2049" y="3512"/>
                  </a:cubicBezTo>
                  <a:cubicBezTo>
                    <a:pt x="2156" y="3512"/>
                    <a:pt x="2263" y="3509"/>
                    <a:pt x="2363" y="3502"/>
                  </a:cubicBezTo>
                  <a:cubicBezTo>
                    <a:pt x="4428" y="3363"/>
                    <a:pt x="6473" y="2895"/>
                    <a:pt x="8452" y="2442"/>
                  </a:cubicBezTo>
                  <a:lnTo>
                    <a:pt x="8624" y="2403"/>
                  </a:lnTo>
                  <a:cubicBezTo>
                    <a:pt x="9049" y="2304"/>
                    <a:pt x="9523" y="2172"/>
                    <a:pt x="10025" y="2029"/>
                  </a:cubicBezTo>
                  <a:cubicBezTo>
                    <a:pt x="11261" y="1679"/>
                    <a:pt x="12630" y="1293"/>
                    <a:pt x="13790" y="1293"/>
                  </a:cubicBezTo>
                  <a:cubicBezTo>
                    <a:pt x="14055" y="1293"/>
                    <a:pt x="14308" y="1313"/>
                    <a:pt x="14547" y="1358"/>
                  </a:cubicBezTo>
                  <a:cubicBezTo>
                    <a:pt x="14555" y="1360"/>
                    <a:pt x="14564" y="1361"/>
                    <a:pt x="14572" y="1361"/>
                  </a:cubicBezTo>
                  <a:cubicBezTo>
                    <a:pt x="14633" y="1361"/>
                    <a:pt x="14688" y="1317"/>
                    <a:pt x="14700" y="1253"/>
                  </a:cubicBezTo>
                  <a:cubicBezTo>
                    <a:pt x="14714" y="1181"/>
                    <a:pt x="14666" y="1111"/>
                    <a:pt x="14596" y="1098"/>
                  </a:cubicBezTo>
                  <a:lnTo>
                    <a:pt x="14593" y="1098"/>
                  </a:lnTo>
                  <a:lnTo>
                    <a:pt x="14125" y="1009"/>
                  </a:lnTo>
                  <a:cubicBezTo>
                    <a:pt x="11965" y="600"/>
                    <a:pt x="9731" y="178"/>
                    <a:pt x="7557" y="35"/>
                  </a:cubicBezTo>
                  <a:cubicBezTo>
                    <a:pt x="7302" y="19"/>
                    <a:pt x="6830" y="1"/>
                    <a:pt x="6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41"/>
            <p:cNvSpPr/>
            <p:nvPr/>
          </p:nvSpPr>
          <p:spPr>
            <a:xfrm>
              <a:off x="5240750" y="4150150"/>
              <a:ext cx="207525" cy="55450"/>
            </a:xfrm>
            <a:custGeom>
              <a:rect b="b" l="l" r="r" t="t"/>
              <a:pathLst>
                <a:path extrusionOk="0" h="2218" w="8301">
                  <a:moveTo>
                    <a:pt x="0" y="1"/>
                  </a:moveTo>
                  <a:lnTo>
                    <a:pt x="0" y="1"/>
                  </a:lnTo>
                  <a:cubicBezTo>
                    <a:pt x="1070" y="616"/>
                    <a:pt x="2060" y="1401"/>
                    <a:pt x="2929" y="2217"/>
                  </a:cubicBezTo>
                  <a:cubicBezTo>
                    <a:pt x="3148" y="2157"/>
                    <a:pt x="3377" y="2093"/>
                    <a:pt x="3613" y="2026"/>
                  </a:cubicBezTo>
                  <a:cubicBezTo>
                    <a:pt x="4847" y="1677"/>
                    <a:pt x="6214" y="1290"/>
                    <a:pt x="7374" y="1290"/>
                  </a:cubicBezTo>
                  <a:cubicBezTo>
                    <a:pt x="7639" y="1290"/>
                    <a:pt x="7893" y="1310"/>
                    <a:pt x="8133" y="1356"/>
                  </a:cubicBezTo>
                  <a:cubicBezTo>
                    <a:pt x="8141" y="1357"/>
                    <a:pt x="8150" y="1358"/>
                    <a:pt x="8158" y="1358"/>
                  </a:cubicBezTo>
                  <a:cubicBezTo>
                    <a:pt x="8220" y="1358"/>
                    <a:pt x="8274" y="1313"/>
                    <a:pt x="8286" y="1249"/>
                  </a:cubicBezTo>
                  <a:cubicBezTo>
                    <a:pt x="8300" y="1180"/>
                    <a:pt x="8252" y="1110"/>
                    <a:pt x="8182" y="1097"/>
                  </a:cubicBezTo>
                  <a:lnTo>
                    <a:pt x="8179" y="1097"/>
                  </a:lnTo>
                  <a:lnTo>
                    <a:pt x="7711" y="1008"/>
                  </a:lnTo>
                  <a:cubicBezTo>
                    <a:pt x="5551" y="599"/>
                    <a:pt x="3317" y="177"/>
                    <a:pt x="1143" y="34"/>
                  </a:cubicBezTo>
                  <a:cubicBezTo>
                    <a:pt x="916" y="20"/>
                    <a:pt x="507" y="4"/>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41"/>
            <p:cNvSpPr/>
            <p:nvPr/>
          </p:nvSpPr>
          <p:spPr>
            <a:xfrm>
              <a:off x="5057100" y="4270200"/>
              <a:ext cx="417400" cy="100825"/>
            </a:xfrm>
            <a:custGeom>
              <a:rect b="b" l="l" r="r" t="t"/>
              <a:pathLst>
                <a:path extrusionOk="0" h="4033" w="16696">
                  <a:moveTo>
                    <a:pt x="7504" y="0"/>
                  </a:moveTo>
                  <a:cubicBezTo>
                    <a:pt x="6968" y="0"/>
                    <a:pt x="6306" y="15"/>
                    <a:pt x="5599" y="59"/>
                  </a:cubicBezTo>
                  <a:cubicBezTo>
                    <a:pt x="3500" y="187"/>
                    <a:pt x="862" y="588"/>
                    <a:pt x="227" y="1758"/>
                  </a:cubicBezTo>
                  <a:cubicBezTo>
                    <a:pt x="0" y="2177"/>
                    <a:pt x="38" y="2659"/>
                    <a:pt x="339" y="3190"/>
                  </a:cubicBezTo>
                  <a:cubicBezTo>
                    <a:pt x="720" y="3859"/>
                    <a:pt x="1533" y="4032"/>
                    <a:pt x="2272" y="4032"/>
                  </a:cubicBezTo>
                  <a:cubicBezTo>
                    <a:pt x="2417" y="4032"/>
                    <a:pt x="2561" y="4025"/>
                    <a:pt x="2697" y="4013"/>
                  </a:cubicBezTo>
                  <a:cubicBezTo>
                    <a:pt x="5046" y="3824"/>
                    <a:pt x="7365" y="3257"/>
                    <a:pt x="9609" y="2709"/>
                  </a:cubicBezTo>
                  <a:lnTo>
                    <a:pt x="9799" y="2661"/>
                  </a:lnTo>
                  <a:cubicBezTo>
                    <a:pt x="10282" y="2544"/>
                    <a:pt x="10817" y="2384"/>
                    <a:pt x="11388" y="2215"/>
                  </a:cubicBezTo>
                  <a:cubicBezTo>
                    <a:pt x="12820" y="1787"/>
                    <a:pt x="14412" y="1313"/>
                    <a:pt x="15753" y="1313"/>
                  </a:cubicBezTo>
                  <a:cubicBezTo>
                    <a:pt x="16023" y="1313"/>
                    <a:pt x="16283" y="1332"/>
                    <a:pt x="16529" y="1375"/>
                  </a:cubicBezTo>
                  <a:cubicBezTo>
                    <a:pt x="16538" y="1377"/>
                    <a:pt x="16547" y="1378"/>
                    <a:pt x="16556" y="1378"/>
                  </a:cubicBezTo>
                  <a:cubicBezTo>
                    <a:pt x="16618" y="1378"/>
                    <a:pt x="16672" y="1333"/>
                    <a:pt x="16682" y="1269"/>
                  </a:cubicBezTo>
                  <a:cubicBezTo>
                    <a:pt x="16695" y="1197"/>
                    <a:pt x="16649" y="1129"/>
                    <a:pt x="16577" y="1117"/>
                  </a:cubicBezTo>
                  <a:lnTo>
                    <a:pt x="16033" y="1023"/>
                  </a:lnTo>
                  <a:cubicBezTo>
                    <a:pt x="13571" y="593"/>
                    <a:pt x="11025" y="148"/>
                    <a:pt x="8551" y="23"/>
                  </a:cubicBezTo>
                  <a:cubicBezTo>
                    <a:pt x="8330" y="11"/>
                    <a:pt x="7964" y="0"/>
                    <a:pt x="7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1"/>
            <p:cNvSpPr/>
            <p:nvPr/>
          </p:nvSpPr>
          <p:spPr>
            <a:xfrm>
              <a:off x="5121050" y="4270200"/>
              <a:ext cx="353450" cy="74450"/>
            </a:xfrm>
            <a:custGeom>
              <a:rect b="b" l="l" r="r" t="t"/>
              <a:pathLst>
                <a:path extrusionOk="0" h="2978" w="14138">
                  <a:moveTo>
                    <a:pt x="4946" y="0"/>
                  </a:moveTo>
                  <a:cubicBezTo>
                    <a:pt x="4410" y="0"/>
                    <a:pt x="3748" y="15"/>
                    <a:pt x="3041" y="59"/>
                  </a:cubicBezTo>
                  <a:cubicBezTo>
                    <a:pt x="2057" y="119"/>
                    <a:pt x="958" y="241"/>
                    <a:pt x="1" y="471"/>
                  </a:cubicBezTo>
                  <a:cubicBezTo>
                    <a:pt x="1171" y="774"/>
                    <a:pt x="2361" y="997"/>
                    <a:pt x="3479" y="1487"/>
                  </a:cubicBezTo>
                  <a:cubicBezTo>
                    <a:pt x="4365" y="1874"/>
                    <a:pt x="5209" y="2366"/>
                    <a:pt x="5951" y="2977"/>
                  </a:cubicBezTo>
                  <a:cubicBezTo>
                    <a:pt x="6321" y="2887"/>
                    <a:pt x="6688" y="2798"/>
                    <a:pt x="7054" y="2709"/>
                  </a:cubicBezTo>
                  <a:lnTo>
                    <a:pt x="7244" y="2661"/>
                  </a:lnTo>
                  <a:cubicBezTo>
                    <a:pt x="7725" y="2544"/>
                    <a:pt x="8262" y="2384"/>
                    <a:pt x="8831" y="2215"/>
                  </a:cubicBezTo>
                  <a:cubicBezTo>
                    <a:pt x="10263" y="1787"/>
                    <a:pt x="11856" y="1313"/>
                    <a:pt x="13198" y="1313"/>
                  </a:cubicBezTo>
                  <a:cubicBezTo>
                    <a:pt x="13468" y="1313"/>
                    <a:pt x="13728" y="1332"/>
                    <a:pt x="13974" y="1375"/>
                  </a:cubicBezTo>
                  <a:cubicBezTo>
                    <a:pt x="13983" y="1377"/>
                    <a:pt x="13992" y="1378"/>
                    <a:pt x="14000" y="1378"/>
                  </a:cubicBezTo>
                  <a:cubicBezTo>
                    <a:pt x="14062" y="1378"/>
                    <a:pt x="14116" y="1333"/>
                    <a:pt x="14127" y="1269"/>
                  </a:cubicBezTo>
                  <a:cubicBezTo>
                    <a:pt x="14137" y="1197"/>
                    <a:pt x="14091" y="1129"/>
                    <a:pt x="14019" y="1117"/>
                  </a:cubicBezTo>
                  <a:lnTo>
                    <a:pt x="13475" y="1023"/>
                  </a:lnTo>
                  <a:cubicBezTo>
                    <a:pt x="11013" y="593"/>
                    <a:pt x="8467" y="148"/>
                    <a:pt x="5993" y="23"/>
                  </a:cubicBezTo>
                  <a:cubicBezTo>
                    <a:pt x="5772" y="11"/>
                    <a:pt x="5406" y="0"/>
                    <a:pt x="49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1"/>
            <p:cNvSpPr/>
            <p:nvPr/>
          </p:nvSpPr>
          <p:spPr>
            <a:xfrm>
              <a:off x="5180900" y="3749450"/>
              <a:ext cx="330150" cy="729075"/>
            </a:xfrm>
            <a:custGeom>
              <a:rect b="b" l="l" r="r" t="t"/>
              <a:pathLst>
                <a:path extrusionOk="0" h="29163" w="13206">
                  <a:moveTo>
                    <a:pt x="297" y="0"/>
                  </a:moveTo>
                  <a:cubicBezTo>
                    <a:pt x="236" y="0"/>
                    <a:pt x="174" y="21"/>
                    <a:pt x="124" y="64"/>
                  </a:cubicBezTo>
                  <a:cubicBezTo>
                    <a:pt x="14" y="159"/>
                    <a:pt x="1" y="323"/>
                    <a:pt x="95" y="435"/>
                  </a:cubicBezTo>
                  <a:cubicBezTo>
                    <a:pt x="3466" y="4366"/>
                    <a:pt x="6241" y="8797"/>
                    <a:pt x="8236" y="13549"/>
                  </a:cubicBezTo>
                  <a:cubicBezTo>
                    <a:pt x="10231" y="18296"/>
                    <a:pt x="11438" y="23366"/>
                    <a:pt x="11730" y="28480"/>
                  </a:cubicBezTo>
                  <a:cubicBezTo>
                    <a:pt x="11730" y="28486"/>
                    <a:pt x="11733" y="28496"/>
                    <a:pt x="11730" y="28504"/>
                  </a:cubicBezTo>
                  <a:cubicBezTo>
                    <a:pt x="11763" y="28881"/>
                    <a:pt x="12079" y="29163"/>
                    <a:pt x="12450" y="29163"/>
                  </a:cubicBezTo>
                  <a:cubicBezTo>
                    <a:pt x="12471" y="29163"/>
                    <a:pt x="12493" y="29162"/>
                    <a:pt x="12515" y="29160"/>
                  </a:cubicBezTo>
                  <a:cubicBezTo>
                    <a:pt x="12913" y="29123"/>
                    <a:pt x="13206" y="28774"/>
                    <a:pt x="13171" y="28377"/>
                  </a:cubicBezTo>
                  <a:cubicBezTo>
                    <a:pt x="12713" y="23104"/>
                    <a:pt x="11317" y="17938"/>
                    <a:pt x="9138" y="13154"/>
                  </a:cubicBezTo>
                  <a:cubicBezTo>
                    <a:pt x="6961" y="8367"/>
                    <a:pt x="4010" y="3954"/>
                    <a:pt x="491" y="86"/>
                  </a:cubicBezTo>
                  <a:cubicBezTo>
                    <a:pt x="440" y="29"/>
                    <a:pt x="369" y="0"/>
                    <a:pt x="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1"/>
            <p:cNvSpPr/>
            <p:nvPr/>
          </p:nvSpPr>
          <p:spPr>
            <a:xfrm>
              <a:off x="1540450" y="2147525"/>
              <a:ext cx="495925" cy="340150"/>
            </a:xfrm>
            <a:custGeom>
              <a:rect b="b" l="l" r="r" t="t"/>
              <a:pathLst>
                <a:path extrusionOk="0" h="13606" w="19837">
                  <a:moveTo>
                    <a:pt x="7941" y="0"/>
                  </a:moveTo>
                  <a:cubicBezTo>
                    <a:pt x="5480" y="0"/>
                    <a:pt x="3572" y="1309"/>
                    <a:pt x="1810" y="3559"/>
                  </a:cubicBezTo>
                  <a:cubicBezTo>
                    <a:pt x="749" y="4913"/>
                    <a:pt x="1" y="6587"/>
                    <a:pt x="74" y="8306"/>
                  </a:cubicBezTo>
                  <a:cubicBezTo>
                    <a:pt x="160" y="10333"/>
                    <a:pt x="2820" y="11845"/>
                    <a:pt x="4512" y="12546"/>
                  </a:cubicBezTo>
                  <a:cubicBezTo>
                    <a:pt x="6227" y="13256"/>
                    <a:pt x="8119" y="13605"/>
                    <a:pt x="10001" y="13605"/>
                  </a:cubicBezTo>
                  <a:cubicBezTo>
                    <a:pt x="11151" y="13605"/>
                    <a:pt x="12298" y="13475"/>
                    <a:pt x="13397" y="13217"/>
                  </a:cubicBezTo>
                  <a:cubicBezTo>
                    <a:pt x="14342" y="12996"/>
                    <a:pt x="15295" y="12664"/>
                    <a:pt x="16006" y="12007"/>
                  </a:cubicBezTo>
                  <a:cubicBezTo>
                    <a:pt x="19837" y="8456"/>
                    <a:pt x="14211" y="1544"/>
                    <a:pt x="10465" y="408"/>
                  </a:cubicBezTo>
                  <a:cubicBezTo>
                    <a:pt x="9559" y="132"/>
                    <a:pt x="8722" y="0"/>
                    <a:pt x="79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41"/>
            <p:cNvSpPr/>
            <p:nvPr/>
          </p:nvSpPr>
          <p:spPr>
            <a:xfrm>
              <a:off x="1540425" y="2147525"/>
              <a:ext cx="414200" cy="340125"/>
            </a:xfrm>
            <a:custGeom>
              <a:rect b="b" l="l" r="r" t="t"/>
              <a:pathLst>
                <a:path extrusionOk="0" h="13605" w="16568">
                  <a:moveTo>
                    <a:pt x="7940" y="1"/>
                  </a:moveTo>
                  <a:cubicBezTo>
                    <a:pt x="5480" y="1"/>
                    <a:pt x="3571" y="1311"/>
                    <a:pt x="1811" y="3559"/>
                  </a:cubicBezTo>
                  <a:cubicBezTo>
                    <a:pt x="750" y="4913"/>
                    <a:pt x="1" y="6587"/>
                    <a:pt x="75" y="8306"/>
                  </a:cubicBezTo>
                  <a:cubicBezTo>
                    <a:pt x="161" y="10333"/>
                    <a:pt x="2821" y="11845"/>
                    <a:pt x="4513" y="12546"/>
                  </a:cubicBezTo>
                  <a:cubicBezTo>
                    <a:pt x="6228" y="13256"/>
                    <a:pt x="8119" y="13604"/>
                    <a:pt x="10001" y="13604"/>
                  </a:cubicBezTo>
                  <a:cubicBezTo>
                    <a:pt x="11151" y="13604"/>
                    <a:pt x="12298" y="13474"/>
                    <a:pt x="13398" y="13217"/>
                  </a:cubicBezTo>
                  <a:cubicBezTo>
                    <a:pt x="14343" y="12998"/>
                    <a:pt x="15296" y="12667"/>
                    <a:pt x="16007" y="12007"/>
                  </a:cubicBezTo>
                  <a:cubicBezTo>
                    <a:pt x="16224" y="11804"/>
                    <a:pt x="16409" y="11592"/>
                    <a:pt x="16568" y="11372"/>
                  </a:cubicBezTo>
                  <a:lnTo>
                    <a:pt x="16568" y="11372"/>
                  </a:lnTo>
                  <a:cubicBezTo>
                    <a:pt x="15875" y="11592"/>
                    <a:pt x="15166" y="11761"/>
                    <a:pt x="14443" y="11857"/>
                  </a:cubicBezTo>
                  <a:cubicBezTo>
                    <a:pt x="14094" y="11903"/>
                    <a:pt x="13738" y="11927"/>
                    <a:pt x="13380" y="11927"/>
                  </a:cubicBezTo>
                  <a:cubicBezTo>
                    <a:pt x="11337" y="11927"/>
                    <a:pt x="9235" y="11156"/>
                    <a:pt x="8005" y="9454"/>
                  </a:cubicBezTo>
                  <a:cubicBezTo>
                    <a:pt x="6776" y="7756"/>
                    <a:pt x="7995" y="5787"/>
                    <a:pt x="8319" y="3982"/>
                  </a:cubicBezTo>
                  <a:cubicBezTo>
                    <a:pt x="8516" y="2898"/>
                    <a:pt x="8753" y="1377"/>
                    <a:pt x="8580" y="29"/>
                  </a:cubicBezTo>
                  <a:cubicBezTo>
                    <a:pt x="8362" y="10"/>
                    <a:pt x="8149" y="1"/>
                    <a:pt x="79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41"/>
            <p:cNvSpPr/>
            <p:nvPr/>
          </p:nvSpPr>
          <p:spPr>
            <a:xfrm>
              <a:off x="1013050" y="1911800"/>
              <a:ext cx="661825" cy="510025"/>
            </a:xfrm>
            <a:custGeom>
              <a:rect b="b" l="l" r="r" t="t"/>
              <a:pathLst>
                <a:path extrusionOk="0" h="20401" w="26473">
                  <a:moveTo>
                    <a:pt x="12819" y="1"/>
                  </a:moveTo>
                  <a:cubicBezTo>
                    <a:pt x="8926" y="1"/>
                    <a:pt x="5229" y="1853"/>
                    <a:pt x="2811" y="5161"/>
                  </a:cubicBezTo>
                  <a:cubicBezTo>
                    <a:pt x="539" y="8271"/>
                    <a:pt x="1" y="12804"/>
                    <a:pt x="2177" y="15984"/>
                  </a:cubicBezTo>
                  <a:cubicBezTo>
                    <a:pt x="3603" y="18068"/>
                    <a:pt x="5988" y="19349"/>
                    <a:pt x="8448" y="19923"/>
                  </a:cubicBezTo>
                  <a:cubicBezTo>
                    <a:pt x="10025" y="20292"/>
                    <a:pt x="11644" y="20400"/>
                    <a:pt x="13267" y="20400"/>
                  </a:cubicBezTo>
                  <a:cubicBezTo>
                    <a:pt x="14176" y="20400"/>
                    <a:pt x="15086" y="20366"/>
                    <a:pt x="15992" y="20325"/>
                  </a:cubicBezTo>
                  <a:cubicBezTo>
                    <a:pt x="19081" y="20185"/>
                    <a:pt x="22405" y="19871"/>
                    <a:pt x="24754" y="17856"/>
                  </a:cubicBezTo>
                  <a:cubicBezTo>
                    <a:pt x="25354" y="17339"/>
                    <a:pt x="25878" y="16712"/>
                    <a:pt x="26157" y="15971"/>
                  </a:cubicBezTo>
                  <a:cubicBezTo>
                    <a:pt x="26473" y="15128"/>
                    <a:pt x="26455" y="14198"/>
                    <a:pt x="26358" y="13303"/>
                  </a:cubicBezTo>
                  <a:cubicBezTo>
                    <a:pt x="25771" y="7865"/>
                    <a:pt x="22251" y="2552"/>
                    <a:pt x="16967" y="711"/>
                  </a:cubicBezTo>
                  <a:cubicBezTo>
                    <a:pt x="15591" y="232"/>
                    <a:pt x="14193" y="1"/>
                    <a:pt x="12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1"/>
            <p:cNvSpPr/>
            <p:nvPr/>
          </p:nvSpPr>
          <p:spPr>
            <a:xfrm>
              <a:off x="1013050" y="1984175"/>
              <a:ext cx="660500" cy="437625"/>
            </a:xfrm>
            <a:custGeom>
              <a:rect b="b" l="l" r="r" t="t"/>
              <a:pathLst>
                <a:path extrusionOk="0" h="17505" w="26420">
                  <a:moveTo>
                    <a:pt x="4926" y="0"/>
                  </a:moveTo>
                  <a:lnTo>
                    <a:pt x="4926" y="0"/>
                  </a:lnTo>
                  <a:cubicBezTo>
                    <a:pt x="4149" y="652"/>
                    <a:pt x="3437" y="1412"/>
                    <a:pt x="2811" y="2266"/>
                  </a:cubicBezTo>
                  <a:cubicBezTo>
                    <a:pt x="538" y="5377"/>
                    <a:pt x="1" y="9908"/>
                    <a:pt x="2178" y="13086"/>
                  </a:cubicBezTo>
                  <a:cubicBezTo>
                    <a:pt x="3607" y="15172"/>
                    <a:pt x="5990" y="16451"/>
                    <a:pt x="8449" y="17027"/>
                  </a:cubicBezTo>
                  <a:cubicBezTo>
                    <a:pt x="10026" y="17396"/>
                    <a:pt x="11644" y="17505"/>
                    <a:pt x="13268" y="17505"/>
                  </a:cubicBezTo>
                  <a:cubicBezTo>
                    <a:pt x="14177" y="17505"/>
                    <a:pt x="15087" y="17470"/>
                    <a:pt x="15993" y="17429"/>
                  </a:cubicBezTo>
                  <a:cubicBezTo>
                    <a:pt x="19084" y="17289"/>
                    <a:pt x="22407" y="16973"/>
                    <a:pt x="24756" y="14958"/>
                  </a:cubicBezTo>
                  <a:cubicBezTo>
                    <a:pt x="25357" y="14444"/>
                    <a:pt x="25881" y="13814"/>
                    <a:pt x="26159" y="13073"/>
                  </a:cubicBezTo>
                  <a:cubicBezTo>
                    <a:pt x="26340" y="12591"/>
                    <a:pt x="26409" y="12079"/>
                    <a:pt x="26419" y="11562"/>
                  </a:cubicBezTo>
                  <a:lnTo>
                    <a:pt x="26419" y="11562"/>
                  </a:lnTo>
                  <a:cubicBezTo>
                    <a:pt x="25972" y="11769"/>
                    <a:pt x="25520" y="11966"/>
                    <a:pt x="25060" y="12147"/>
                  </a:cubicBezTo>
                  <a:cubicBezTo>
                    <a:pt x="22691" y="13081"/>
                    <a:pt x="20104" y="13629"/>
                    <a:pt x="17561" y="13629"/>
                  </a:cubicBezTo>
                  <a:cubicBezTo>
                    <a:pt x="13746" y="13629"/>
                    <a:pt x="10030" y="12397"/>
                    <a:pt x="7296" y="9390"/>
                  </a:cubicBezTo>
                  <a:cubicBezTo>
                    <a:pt x="5380" y="7284"/>
                    <a:pt x="4729" y="4674"/>
                    <a:pt x="4801" y="1880"/>
                  </a:cubicBezTo>
                  <a:cubicBezTo>
                    <a:pt x="4817" y="1262"/>
                    <a:pt x="4856" y="632"/>
                    <a:pt x="4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1"/>
            <p:cNvSpPr/>
            <p:nvPr/>
          </p:nvSpPr>
          <p:spPr>
            <a:xfrm>
              <a:off x="539175" y="2376725"/>
              <a:ext cx="551550" cy="269450"/>
            </a:xfrm>
            <a:custGeom>
              <a:rect b="b" l="l" r="r" t="t"/>
              <a:pathLst>
                <a:path extrusionOk="0" h="10778" w="22062">
                  <a:moveTo>
                    <a:pt x="7084" y="1"/>
                  </a:moveTo>
                  <a:cubicBezTo>
                    <a:pt x="4999" y="1"/>
                    <a:pt x="3116" y="788"/>
                    <a:pt x="1782" y="3300"/>
                  </a:cubicBezTo>
                  <a:cubicBezTo>
                    <a:pt x="1" y="6653"/>
                    <a:pt x="2440" y="8954"/>
                    <a:pt x="5535" y="9869"/>
                  </a:cubicBezTo>
                  <a:cubicBezTo>
                    <a:pt x="7349" y="10407"/>
                    <a:pt x="9231" y="10778"/>
                    <a:pt x="11118" y="10778"/>
                  </a:cubicBezTo>
                  <a:cubicBezTo>
                    <a:pt x="11391" y="10778"/>
                    <a:pt x="11665" y="10770"/>
                    <a:pt x="11938" y="10754"/>
                  </a:cubicBezTo>
                  <a:cubicBezTo>
                    <a:pt x="14100" y="10624"/>
                    <a:pt x="16265" y="9939"/>
                    <a:pt x="17944" y="8571"/>
                  </a:cubicBezTo>
                  <a:cubicBezTo>
                    <a:pt x="22062" y="5218"/>
                    <a:pt x="16889" y="2390"/>
                    <a:pt x="13740" y="1465"/>
                  </a:cubicBezTo>
                  <a:cubicBezTo>
                    <a:pt x="11558" y="823"/>
                    <a:pt x="9216" y="1"/>
                    <a:pt x="70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41"/>
            <p:cNvSpPr/>
            <p:nvPr/>
          </p:nvSpPr>
          <p:spPr>
            <a:xfrm>
              <a:off x="539175" y="2403175"/>
              <a:ext cx="474775" cy="242975"/>
            </a:xfrm>
            <a:custGeom>
              <a:rect b="b" l="l" r="r" t="t"/>
              <a:pathLst>
                <a:path extrusionOk="0" h="9719" w="18991">
                  <a:moveTo>
                    <a:pt x="3619" y="1"/>
                  </a:moveTo>
                  <a:cubicBezTo>
                    <a:pt x="2935" y="514"/>
                    <a:pt x="2315" y="1241"/>
                    <a:pt x="1782" y="2242"/>
                  </a:cubicBezTo>
                  <a:cubicBezTo>
                    <a:pt x="1" y="5595"/>
                    <a:pt x="2440" y="7896"/>
                    <a:pt x="5535" y="8811"/>
                  </a:cubicBezTo>
                  <a:cubicBezTo>
                    <a:pt x="7347" y="9348"/>
                    <a:pt x="9226" y="9719"/>
                    <a:pt x="11110" y="9719"/>
                  </a:cubicBezTo>
                  <a:cubicBezTo>
                    <a:pt x="11386" y="9719"/>
                    <a:pt x="11662" y="9711"/>
                    <a:pt x="11938" y="9694"/>
                  </a:cubicBezTo>
                  <a:cubicBezTo>
                    <a:pt x="14100" y="9566"/>
                    <a:pt x="16265" y="8879"/>
                    <a:pt x="17944" y="7511"/>
                  </a:cubicBezTo>
                  <a:cubicBezTo>
                    <a:pt x="18403" y="7137"/>
                    <a:pt x="18746" y="6769"/>
                    <a:pt x="18991" y="6411"/>
                  </a:cubicBezTo>
                  <a:lnTo>
                    <a:pt x="18991" y="6411"/>
                  </a:lnTo>
                  <a:cubicBezTo>
                    <a:pt x="17249" y="6951"/>
                    <a:pt x="15477" y="7289"/>
                    <a:pt x="13696" y="7289"/>
                  </a:cubicBezTo>
                  <a:cubicBezTo>
                    <a:pt x="11945" y="7289"/>
                    <a:pt x="10186" y="6961"/>
                    <a:pt x="8440" y="6176"/>
                  </a:cubicBezTo>
                  <a:cubicBezTo>
                    <a:pt x="5769" y="4973"/>
                    <a:pt x="4110" y="2670"/>
                    <a:pt x="36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41"/>
            <p:cNvSpPr/>
            <p:nvPr/>
          </p:nvSpPr>
          <p:spPr>
            <a:xfrm>
              <a:off x="803125" y="2238000"/>
              <a:ext cx="980025" cy="977425"/>
            </a:xfrm>
            <a:custGeom>
              <a:rect b="b" l="l" r="r" t="t"/>
              <a:pathLst>
                <a:path extrusionOk="0" h="39097" w="39201">
                  <a:moveTo>
                    <a:pt x="20001" y="0"/>
                  </a:moveTo>
                  <a:cubicBezTo>
                    <a:pt x="19997" y="0"/>
                    <a:pt x="19992" y="0"/>
                    <a:pt x="19988" y="1"/>
                  </a:cubicBezTo>
                  <a:cubicBezTo>
                    <a:pt x="19880" y="8"/>
                    <a:pt x="19799" y="100"/>
                    <a:pt x="19802" y="206"/>
                  </a:cubicBezTo>
                  <a:cubicBezTo>
                    <a:pt x="19915" y="3783"/>
                    <a:pt x="19682" y="7357"/>
                    <a:pt x="19642" y="10961"/>
                  </a:cubicBezTo>
                  <a:cubicBezTo>
                    <a:pt x="19646" y="11866"/>
                    <a:pt x="19682" y="12787"/>
                    <a:pt x="19874" y="13701"/>
                  </a:cubicBezTo>
                  <a:cubicBezTo>
                    <a:pt x="20059" y="14609"/>
                    <a:pt x="20410" y="15523"/>
                    <a:pt x="21007" y="16277"/>
                  </a:cubicBezTo>
                  <a:cubicBezTo>
                    <a:pt x="21599" y="17033"/>
                    <a:pt x="22426" y="17608"/>
                    <a:pt x="23313" y="17920"/>
                  </a:cubicBezTo>
                  <a:cubicBezTo>
                    <a:pt x="24200" y="18247"/>
                    <a:pt x="25124" y="18394"/>
                    <a:pt x="26041" y="18454"/>
                  </a:cubicBezTo>
                  <a:cubicBezTo>
                    <a:pt x="26349" y="18473"/>
                    <a:pt x="26657" y="18481"/>
                    <a:pt x="26965" y="18481"/>
                  </a:cubicBezTo>
                  <a:cubicBezTo>
                    <a:pt x="27396" y="18481"/>
                    <a:pt x="27826" y="18464"/>
                    <a:pt x="28256" y="18436"/>
                  </a:cubicBezTo>
                  <a:lnTo>
                    <a:pt x="28256" y="18436"/>
                  </a:lnTo>
                  <a:cubicBezTo>
                    <a:pt x="28277" y="19144"/>
                    <a:pt x="28250" y="19855"/>
                    <a:pt x="28168" y="20557"/>
                  </a:cubicBezTo>
                  <a:cubicBezTo>
                    <a:pt x="28072" y="21343"/>
                    <a:pt x="27932" y="22126"/>
                    <a:pt x="27608" y="22814"/>
                  </a:cubicBezTo>
                  <a:cubicBezTo>
                    <a:pt x="27446" y="23159"/>
                    <a:pt x="27246" y="23482"/>
                    <a:pt x="27001" y="23760"/>
                  </a:cubicBezTo>
                  <a:cubicBezTo>
                    <a:pt x="26755" y="24039"/>
                    <a:pt x="26457" y="24266"/>
                    <a:pt x="26138" y="24461"/>
                  </a:cubicBezTo>
                  <a:cubicBezTo>
                    <a:pt x="25490" y="24843"/>
                    <a:pt x="24738" y="25054"/>
                    <a:pt x="23970" y="25182"/>
                  </a:cubicBezTo>
                  <a:cubicBezTo>
                    <a:pt x="23200" y="25310"/>
                    <a:pt x="22407" y="25356"/>
                    <a:pt x="21606" y="25390"/>
                  </a:cubicBezTo>
                  <a:cubicBezTo>
                    <a:pt x="20801" y="25425"/>
                    <a:pt x="20003" y="25458"/>
                    <a:pt x="19201" y="25473"/>
                  </a:cubicBezTo>
                  <a:cubicBezTo>
                    <a:pt x="18821" y="25480"/>
                    <a:pt x="18442" y="25484"/>
                    <a:pt x="18063" y="25484"/>
                  </a:cubicBezTo>
                  <a:cubicBezTo>
                    <a:pt x="16854" y="25484"/>
                    <a:pt x="15649" y="25444"/>
                    <a:pt x="14449" y="25349"/>
                  </a:cubicBezTo>
                  <a:cubicBezTo>
                    <a:pt x="14429" y="24968"/>
                    <a:pt x="14387" y="24579"/>
                    <a:pt x="14290" y="24186"/>
                  </a:cubicBezTo>
                  <a:cubicBezTo>
                    <a:pt x="14199" y="23830"/>
                    <a:pt x="14059" y="23464"/>
                    <a:pt x="13816" y="23144"/>
                  </a:cubicBezTo>
                  <a:cubicBezTo>
                    <a:pt x="13577" y="22821"/>
                    <a:pt x="13222" y="22574"/>
                    <a:pt x="12856" y="22441"/>
                  </a:cubicBezTo>
                  <a:cubicBezTo>
                    <a:pt x="12144" y="22191"/>
                    <a:pt x="11432" y="22165"/>
                    <a:pt x="10747" y="22147"/>
                  </a:cubicBezTo>
                  <a:cubicBezTo>
                    <a:pt x="10615" y="22145"/>
                    <a:pt x="10483" y="22144"/>
                    <a:pt x="10353" y="22144"/>
                  </a:cubicBezTo>
                  <a:cubicBezTo>
                    <a:pt x="10038" y="22144"/>
                    <a:pt x="9727" y="22149"/>
                    <a:pt x="9419" y="22149"/>
                  </a:cubicBezTo>
                  <a:cubicBezTo>
                    <a:pt x="9187" y="22149"/>
                    <a:pt x="8956" y="22146"/>
                    <a:pt x="8727" y="22137"/>
                  </a:cubicBezTo>
                  <a:cubicBezTo>
                    <a:pt x="7430" y="22048"/>
                    <a:pt x="6093" y="21784"/>
                    <a:pt x="4899" y="21261"/>
                  </a:cubicBezTo>
                  <a:cubicBezTo>
                    <a:pt x="3697" y="20742"/>
                    <a:pt x="2671" y="19881"/>
                    <a:pt x="1987" y="18762"/>
                  </a:cubicBezTo>
                  <a:cubicBezTo>
                    <a:pt x="1293" y="17651"/>
                    <a:pt x="889" y="16365"/>
                    <a:pt x="682" y="15053"/>
                  </a:cubicBezTo>
                  <a:cubicBezTo>
                    <a:pt x="471" y="13736"/>
                    <a:pt x="435" y="12387"/>
                    <a:pt x="401" y="11038"/>
                  </a:cubicBezTo>
                  <a:cubicBezTo>
                    <a:pt x="400" y="10928"/>
                    <a:pt x="308" y="10843"/>
                    <a:pt x="200" y="10843"/>
                  </a:cubicBezTo>
                  <a:cubicBezTo>
                    <a:pt x="199" y="10843"/>
                    <a:pt x="198" y="10843"/>
                    <a:pt x="197" y="10843"/>
                  </a:cubicBezTo>
                  <a:cubicBezTo>
                    <a:pt x="88" y="10847"/>
                    <a:pt x="1" y="10936"/>
                    <a:pt x="1" y="11048"/>
                  </a:cubicBezTo>
                  <a:cubicBezTo>
                    <a:pt x="15" y="12400"/>
                    <a:pt x="31" y="13766"/>
                    <a:pt x="231" y="15126"/>
                  </a:cubicBezTo>
                  <a:cubicBezTo>
                    <a:pt x="427" y="16480"/>
                    <a:pt x="827" y="17835"/>
                    <a:pt x="1552" y="19033"/>
                  </a:cubicBezTo>
                  <a:cubicBezTo>
                    <a:pt x="1916" y="19627"/>
                    <a:pt x="2363" y="20183"/>
                    <a:pt x="2895" y="20646"/>
                  </a:cubicBezTo>
                  <a:cubicBezTo>
                    <a:pt x="3427" y="21114"/>
                    <a:pt x="4031" y="21485"/>
                    <a:pt x="4665" y="21778"/>
                  </a:cubicBezTo>
                  <a:cubicBezTo>
                    <a:pt x="5300" y="22069"/>
                    <a:pt x="5966" y="22281"/>
                    <a:pt x="6638" y="22440"/>
                  </a:cubicBezTo>
                  <a:cubicBezTo>
                    <a:pt x="7318" y="22593"/>
                    <a:pt x="7982" y="22715"/>
                    <a:pt x="8693" y="22760"/>
                  </a:cubicBezTo>
                  <a:cubicBezTo>
                    <a:pt x="9386" y="22796"/>
                    <a:pt x="10064" y="22776"/>
                    <a:pt x="10728" y="22796"/>
                  </a:cubicBezTo>
                  <a:cubicBezTo>
                    <a:pt x="11389" y="22818"/>
                    <a:pt x="12052" y="22863"/>
                    <a:pt x="12618" y="23076"/>
                  </a:cubicBezTo>
                  <a:cubicBezTo>
                    <a:pt x="13155" y="23269"/>
                    <a:pt x="13471" y="23753"/>
                    <a:pt x="13606" y="24357"/>
                  </a:cubicBezTo>
                  <a:cubicBezTo>
                    <a:pt x="13748" y="24959"/>
                    <a:pt x="13740" y="25621"/>
                    <a:pt x="13748" y="26298"/>
                  </a:cubicBezTo>
                  <a:cubicBezTo>
                    <a:pt x="13855" y="29006"/>
                    <a:pt x="13752" y="35952"/>
                    <a:pt x="13580" y="38652"/>
                  </a:cubicBezTo>
                  <a:cubicBezTo>
                    <a:pt x="13566" y="38883"/>
                    <a:pt x="13740" y="39081"/>
                    <a:pt x="13972" y="39096"/>
                  </a:cubicBezTo>
                  <a:cubicBezTo>
                    <a:pt x="13981" y="39096"/>
                    <a:pt x="13990" y="39097"/>
                    <a:pt x="13999" y="39097"/>
                  </a:cubicBezTo>
                  <a:cubicBezTo>
                    <a:pt x="14218" y="39097"/>
                    <a:pt x="14402" y="38927"/>
                    <a:pt x="14416" y="38704"/>
                  </a:cubicBezTo>
                  <a:lnTo>
                    <a:pt x="14416" y="38697"/>
                  </a:lnTo>
                  <a:cubicBezTo>
                    <a:pt x="14548" y="36013"/>
                    <a:pt x="14616" y="29016"/>
                    <a:pt x="14475" y="26334"/>
                  </a:cubicBezTo>
                  <a:lnTo>
                    <a:pt x="14475" y="26334"/>
                  </a:lnTo>
                  <a:cubicBezTo>
                    <a:pt x="15160" y="26366"/>
                    <a:pt x="15845" y="26380"/>
                    <a:pt x="16529" y="26380"/>
                  </a:cubicBezTo>
                  <a:cubicBezTo>
                    <a:pt x="17430" y="26380"/>
                    <a:pt x="18328" y="26355"/>
                    <a:pt x="19224" y="26310"/>
                  </a:cubicBezTo>
                  <a:cubicBezTo>
                    <a:pt x="20033" y="26269"/>
                    <a:pt x="20842" y="26211"/>
                    <a:pt x="21646" y="26152"/>
                  </a:cubicBezTo>
                  <a:cubicBezTo>
                    <a:pt x="22453" y="26093"/>
                    <a:pt x="23273" y="26023"/>
                    <a:pt x="24088" y="25861"/>
                  </a:cubicBezTo>
                  <a:cubicBezTo>
                    <a:pt x="24901" y="25701"/>
                    <a:pt x="25722" y="25451"/>
                    <a:pt x="26455" y="24990"/>
                  </a:cubicBezTo>
                  <a:cubicBezTo>
                    <a:pt x="26815" y="24755"/>
                    <a:pt x="27157" y="24477"/>
                    <a:pt x="27435" y="24141"/>
                  </a:cubicBezTo>
                  <a:cubicBezTo>
                    <a:pt x="27711" y="23806"/>
                    <a:pt x="27928" y="23429"/>
                    <a:pt x="28097" y="23039"/>
                  </a:cubicBezTo>
                  <a:cubicBezTo>
                    <a:pt x="28436" y="22252"/>
                    <a:pt x="28554" y="21420"/>
                    <a:pt x="28631" y="20609"/>
                  </a:cubicBezTo>
                  <a:cubicBezTo>
                    <a:pt x="28694" y="19877"/>
                    <a:pt x="28698" y="19142"/>
                    <a:pt x="28654" y="18410"/>
                  </a:cubicBezTo>
                  <a:cubicBezTo>
                    <a:pt x="28692" y="18407"/>
                    <a:pt x="28733" y="18404"/>
                    <a:pt x="28771" y="18401"/>
                  </a:cubicBezTo>
                  <a:cubicBezTo>
                    <a:pt x="29676" y="18313"/>
                    <a:pt x="30571" y="18204"/>
                    <a:pt x="31473" y="18001"/>
                  </a:cubicBezTo>
                  <a:cubicBezTo>
                    <a:pt x="33260" y="17595"/>
                    <a:pt x="34998" y="16789"/>
                    <a:pt x="36353" y="15514"/>
                  </a:cubicBezTo>
                  <a:cubicBezTo>
                    <a:pt x="37035" y="14890"/>
                    <a:pt x="37625" y="14152"/>
                    <a:pt x="38057" y="13328"/>
                  </a:cubicBezTo>
                  <a:cubicBezTo>
                    <a:pt x="38494" y="12506"/>
                    <a:pt x="38772" y="11607"/>
                    <a:pt x="38914" y="10699"/>
                  </a:cubicBezTo>
                  <a:cubicBezTo>
                    <a:pt x="39201" y="8875"/>
                    <a:pt x="39017" y="7049"/>
                    <a:pt x="38779" y="5269"/>
                  </a:cubicBezTo>
                  <a:cubicBezTo>
                    <a:pt x="38765" y="5169"/>
                    <a:pt x="38681" y="5097"/>
                    <a:pt x="38583" y="5097"/>
                  </a:cubicBezTo>
                  <a:cubicBezTo>
                    <a:pt x="38574" y="5097"/>
                    <a:pt x="38565" y="5097"/>
                    <a:pt x="38556" y="5099"/>
                  </a:cubicBezTo>
                  <a:cubicBezTo>
                    <a:pt x="38448" y="5113"/>
                    <a:pt x="38371" y="5211"/>
                    <a:pt x="38384" y="5318"/>
                  </a:cubicBezTo>
                  <a:cubicBezTo>
                    <a:pt x="38587" y="7088"/>
                    <a:pt x="38721" y="8884"/>
                    <a:pt x="38412" y="10611"/>
                  </a:cubicBezTo>
                  <a:cubicBezTo>
                    <a:pt x="38255" y="11470"/>
                    <a:pt x="37986" y="12305"/>
                    <a:pt x="37571" y="13066"/>
                  </a:cubicBezTo>
                  <a:cubicBezTo>
                    <a:pt x="37161" y="13826"/>
                    <a:pt x="36606" y="14504"/>
                    <a:pt x="35960" y="15083"/>
                  </a:cubicBezTo>
                  <a:cubicBezTo>
                    <a:pt x="34681" y="16261"/>
                    <a:pt x="33036" y="16997"/>
                    <a:pt x="31335" y="17383"/>
                  </a:cubicBezTo>
                  <a:cubicBezTo>
                    <a:pt x="30488" y="17570"/>
                    <a:pt x="29594" y="17675"/>
                    <a:pt x="28715" y="17760"/>
                  </a:cubicBezTo>
                  <a:cubicBezTo>
                    <a:pt x="28160" y="17807"/>
                    <a:pt x="27603" y="17836"/>
                    <a:pt x="27048" y="17836"/>
                  </a:cubicBezTo>
                  <a:cubicBezTo>
                    <a:pt x="26724" y="17836"/>
                    <a:pt x="26401" y="17826"/>
                    <a:pt x="26078" y="17805"/>
                  </a:cubicBezTo>
                  <a:cubicBezTo>
                    <a:pt x="25207" y="17745"/>
                    <a:pt x="24342" y="17600"/>
                    <a:pt x="23545" y="17301"/>
                  </a:cubicBezTo>
                  <a:cubicBezTo>
                    <a:pt x="22741" y="17010"/>
                    <a:pt x="22038" y="16526"/>
                    <a:pt x="21519" y="15872"/>
                  </a:cubicBezTo>
                  <a:cubicBezTo>
                    <a:pt x="20998" y="15220"/>
                    <a:pt x="20675" y="14412"/>
                    <a:pt x="20500" y="13570"/>
                  </a:cubicBezTo>
                  <a:cubicBezTo>
                    <a:pt x="20317" y="12726"/>
                    <a:pt x="20275" y="11844"/>
                    <a:pt x="20266" y="10958"/>
                  </a:cubicBezTo>
                  <a:cubicBezTo>
                    <a:pt x="20266" y="7386"/>
                    <a:pt x="20430" y="3783"/>
                    <a:pt x="20199" y="187"/>
                  </a:cubicBezTo>
                  <a:cubicBezTo>
                    <a:pt x="20192" y="82"/>
                    <a:pt x="20105" y="0"/>
                    <a:pt x="20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1"/>
            <p:cNvSpPr/>
            <p:nvPr/>
          </p:nvSpPr>
          <p:spPr>
            <a:xfrm>
              <a:off x="4570025" y="1976350"/>
              <a:ext cx="1063975" cy="780650"/>
            </a:xfrm>
            <a:custGeom>
              <a:rect b="b" l="l" r="r" t="t"/>
              <a:pathLst>
                <a:path extrusionOk="0" h="31226" w="42559">
                  <a:moveTo>
                    <a:pt x="19302" y="0"/>
                  </a:moveTo>
                  <a:cubicBezTo>
                    <a:pt x="15895" y="0"/>
                    <a:pt x="12488" y="674"/>
                    <a:pt x="9356" y="2014"/>
                  </a:cubicBezTo>
                  <a:cubicBezTo>
                    <a:pt x="8082" y="2557"/>
                    <a:pt x="6831" y="3224"/>
                    <a:pt x="5867" y="4221"/>
                  </a:cubicBezTo>
                  <a:cubicBezTo>
                    <a:pt x="4905" y="5217"/>
                    <a:pt x="4262" y="6591"/>
                    <a:pt x="4400" y="7968"/>
                  </a:cubicBezTo>
                  <a:cubicBezTo>
                    <a:pt x="4594" y="9890"/>
                    <a:pt x="6205" y="11357"/>
                    <a:pt x="7858" y="12356"/>
                  </a:cubicBezTo>
                  <a:cubicBezTo>
                    <a:pt x="9511" y="13354"/>
                    <a:pt x="11364" y="14130"/>
                    <a:pt x="12648" y="15572"/>
                  </a:cubicBezTo>
                  <a:cubicBezTo>
                    <a:pt x="13610" y="16652"/>
                    <a:pt x="14129" y="18437"/>
                    <a:pt x="13132" y="19485"/>
                  </a:cubicBezTo>
                  <a:cubicBezTo>
                    <a:pt x="12497" y="20150"/>
                    <a:pt x="11522" y="20251"/>
                    <a:pt x="10576" y="20251"/>
                  </a:cubicBezTo>
                  <a:cubicBezTo>
                    <a:pt x="10378" y="20251"/>
                    <a:pt x="10181" y="20246"/>
                    <a:pt x="9989" y="20242"/>
                  </a:cubicBezTo>
                  <a:cubicBezTo>
                    <a:pt x="9824" y="20238"/>
                    <a:pt x="9654" y="20235"/>
                    <a:pt x="9481" y="20235"/>
                  </a:cubicBezTo>
                  <a:cubicBezTo>
                    <a:pt x="6118" y="20235"/>
                    <a:pt x="1400" y="21096"/>
                    <a:pt x="465" y="24880"/>
                  </a:cubicBezTo>
                  <a:cubicBezTo>
                    <a:pt x="1" y="26757"/>
                    <a:pt x="1330" y="28704"/>
                    <a:pt x="3041" y="29601"/>
                  </a:cubicBezTo>
                  <a:cubicBezTo>
                    <a:pt x="4755" y="30496"/>
                    <a:pt x="6759" y="30586"/>
                    <a:pt x="8692" y="30659"/>
                  </a:cubicBezTo>
                  <a:cubicBezTo>
                    <a:pt x="12997" y="30822"/>
                    <a:pt x="17302" y="30983"/>
                    <a:pt x="21608" y="31145"/>
                  </a:cubicBezTo>
                  <a:cubicBezTo>
                    <a:pt x="22777" y="31189"/>
                    <a:pt x="23969" y="31226"/>
                    <a:pt x="25163" y="31226"/>
                  </a:cubicBezTo>
                  <a:cubicBezTo>
                    <a:pt x="29722" y="31226"/>
                    <a:pt x="34317" y="30687"/>
                    <a:pt x="37832" y="27935"/>
                  </a:cubicBezTo>
                  <a:cubicBezTo>
                    <a:pt x="38545" y="27376"/>
                    <a:pt x="39248" y="26613"/>
                    <a:pt x="39198" y="25708"/>
                  </a:cubicBezTo>
                  <a:cubicBezTo>
                    <a:pt x="39127" y="24426"/>
                    <a:pt x="37679" y="23752"/>
                    <a:pt x="36459" y="23358"/>
                  </a:cubicBezTo>
                  <a:cubicBezTo>
                    <a:pt x="35211" y="22953"/>
                    <a:pt x="33965" y="22550"/>
                    <a:pt x="32716" y="22145"/>
                  </a:cubicBezTo>
                  <a:cubicBezTo>
                    <a:pt x="31716" y="21822"/>
                    <a:pt x="30474" y="21028"/>
                    <a:pt x="30868" y="20053"/>
                  </a:cubicBezTo>
                  <a:cubicBezTo>
                    <a:pt x="30993" y="19743"/>
                    <a:pt x="31271" y="19522"/>
                    <a:pt x="31550" y="19341"/>
                  </a:cubicBezTo>
                  <a:cubicBezTo>
                    <a:pt x="32856" y="18504"/>
                    <a:pt x="34445" y="18266"/>
                    <a:pt x="35980" y="18039"/>
                  </a:cubicBezTo>
                  <a:cubicBezTo>
                    <a:pt x="37516" y="17812"/>
                    <a:pt x="39105" y="17551"/>
                    <a:pt x="40390" y="16681"/>
                  </a:cubicBezTo>
                  <a:cubicBezTo>
                    <a:pt x="41674" y="15811"/>
                    <a:pt x="42558" y="14146"/>
                    <a:pt x="42034" y="12685"/>
                  </a:cubicBezTo>
                  <a:cubicBezTo>
                    <a:pt x="41435" y="11012"/>
                    <a:pt x="39409" y="10387"/>
                    <a:pt x="37642" y="10219"/>
                  </a:cubicBezTo>
                  <a:cubicBezTo>
                    <a:pt x="36752" y="10135"/>
                    <a:pt x="35858" y="10107"/>
                    <a:pt x="34963" y="10107"/>
                  </a:cubicBezTo>
                  <a:cubicBezTo>
                    <a:pt x="33325" y="10107"/>
                    <a:pt x="31683" y="10199"/>
                    <a:pt x="30048" y="10199"/>
                  </a:cubicBezTo>
                  <a:cubicBezTo>
                    <a:pt x="28796" y="10199"/>
                    <a:pt x="27549" y="10145"/>
                    <a:pt x="26311" y="9956"/>
                  </a:cubicBezTo>
                  <a:cubicBezTo>
                    <a:pt x="22513" y="9375"/>
                    <a:pt x="23452" y="6482"/>
                    <a:pt x="26765" y="6163"/>
                  </a:cubicBezTo>
                  <a:cubicBezTo>
                    <a:pt x="28196" y="6025"/>
                    <a:pt x="30006" y="5613"/>
                    <a:pt x="30229" y="4194"/>
                  </a:cubicBezTo>
                  <a:cubicBezTo>
                    <a:pt x="30446" y="2822"/>
                    <a:pt x="28932" y="1854"/>
                    <a:pt x="27620" y="1396"/>
                  </a:cubicBezTo>
                  <a:cubicBezTo>
                    <a:pt x="24952" y="464"/>
                    <a:pt x="22127" y="0"/>
                    <a:pt x="193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1"/>
            <p:cNvSpPr/>
            <p:nvPr/>
          </p:nvSpPr>
          <p:spPr>
            <a:xfrm>
              <a:off x="4570100" y="2029675"/>
              <a:ext cx="981175" cy="727325"/>
            </a:xfrm>
            <a:custGeom>
              <a:rect b="b" l="l" r="r" t="t"/>
              <a:pathLst>
                <a:path extrusionOk="0" h="29093" w="39247">
                  <a:moveTo>
                    <a:pt x="9072" y="1"/>
                  </a:moveTo>
                  <a:cubicBezTo>
                    <a:pt x="7897" y="523"/>
                    <a:pt x="6758" y="1161"/>
                    <a:pt x="5867" y="2083"/>
                  </a:cubicBezTo>
                  <a:cubicBezTo>
                    <a:pt x="4905" y="3080"/>
                    <a:pt x="4261" y="4454"/>
                    <a:pt x="4399" y="5831"/>
                  </a:cubicBezTo>
                  <a:cubicBezTo>
                    <a:pt x="4594" y="7753"/>
                    <a:pt x="6203" y="9220"/>
                    <a:pt x="7857" y="10218"/>
                  </a:cubicBezTo>
                  <a:cubicBezTo>
                    <a:pt x="9510" y="11220"/>
                    <a:pt x="11362" y="11992"/>
                    <a:pt x="12646" y="13434"/>
                  </a:cubicBezTo>
                  <a:cubicBezTo>
                    <a:pt x="13609" y="14516"/>
                    <a:pt x="14128" y="16300"/>
                    <a:pt x="13131" y="17348"/>
                  </a:cubicBezTo>
                  <a:cubicBezTo>
                    <a:pt x="12498" y="18012"/>
                    <a:pt x="11529" y="18114"/>
                    <a:pt x="10586" y="18114"/>
                  </a:cubicBezTo>
                  <a:cubicBezTo>
                    <a:pt x="10384" y="18114"/>
                    <a:pt x="10183" y="18109"/>
                    <a:pt x="9987" y="18105"/>
                  </a:cubicBezTo>
                  <a:cubicBezTo>
                    <a:pt x="9827" y="18101"/>
                    <a:pt x="9663" y="18098"/>
                    <a:pt x="9496" y="18098"/>
                  </a:cubicBezTo>
                  <a:cubicBezTo>
                    <a:pt x="6134" y="18098"/>
                    <a:pt x="1402" y="18957"/>
                    <a:pt x="464" y="22747"/>
                  </a:cubicBezTo>
                  <a:cubicBezTo>
                    <a:pt x="1" y="24624"/>
                    <a:pt x="1328" y="26570"/>
                    <a:pt x="3040" y="27468"/>
                  </a:cubicBezTo>
                  <a:cubicBezTo>
                    <a:pt x="4754" y="28363"/>
                    <a:pt x="6758" y="28453"/>
                    <a:pt x="8691" y="28526"/>
                  </a:cubicBezTo>
                  <a:cubicBezTo>
                    <a:pt x="12997" y="28687"/>
                    <a:pt x="17300" y="28850"/>
                    <a:pt x="21606" y="29012"/>
                  </a:cubicBezTo>
                  <a:cubicBezTo>
                    <a:pt x="22776" y="29056"/>
                    <a:pt x="23967" y="29093"/>
                    <a:pt x="25162" y="29093"/>
                  </a:cubicBezTo>
                  <a:cubicBezTo>
                    <a:pt x="29720" y="29093"/>
                    <a:pt x="34315" y="28554"/>
                    <a:pt x="37831" y="25802"/>
                  </a:cubicBezTo>
                  <a:cubicBezTo>
                    <a:pt x="38545" y="25243"/>
                    <a:pt x="39246" y="24480"/>
                    <a:pt x="39197" y="23575"/>
                  </a:cubicBezTo>
                  <a:cubicBezTo>
                    <a:pt x="39188" y="23445"/>
                    <a:pt x="39163" y="23328"/>
                    <a:pt x="39131" y="23211"/>
                  </a:cubicBezTo>
                  <a:cubicBezTo>
                    <a:pt x="36103" y="24800"/>
                    <a:pt x="32699" y="25701"/>
                    <a:pt x="29268" y="26069"/>
                  </a:cubicBezTo>
                  <a:cubicBezTo>
                    <a:pt x="27697" y="26237"/>
                    <a:pt x="26109" y="26353"/>
                    <a:pt x="24525" y="26353"/>
                  </a:cubicBezTo>
                  <a:cubicBezTo>
                    <a:pt x="23592" y="26353"/>
                    <a:pt x="22659" y="26313"/>
                    <a:pt x="21731" y="26219"/>
                  </a:cubicBezTo>
                  <a:cubicBezTo>
                    <a:pt x="19528" y="26000"/>
                    <a:pt x="17022" y="25519"/>
                    <a:pt x="15231" y="24121"/>
                  </a:cubicBezTo>
                  <a:cubicBezTo>
                    <a:pt x="13365" y="22665"/>
                    <a:pt x="13580" y="20663"/>
                    <a:pt x="15114" y="19058"/>
                  </a:cubicBezTo>
                  <a:cubicBezTo>
                    <a:pt x="15823" y="18316"/>
                    <a:pt x="16680" y="17704"/>
                    <a:pt x="17307" y="16886"/>
                  </a:cubicBezTo>
                  <a:cubicBezTo>
                    <a:pt x="18150" y="15791"/>
                    <a:pt x="18170" y="14456"/>
                    <a:pt x="17913" y="13146"/>
                  </a:cubicBezTo>
                  <a:cubicBezTo>
                    <a:pt x="17069" y="8824"/>
                    <a:pt x="12623" y="6999"/>
                    <a:pt x="10312" y="3617"/>
                  </a:cubicBezTo>
                  <a:cubicBezTo>
                    <a:pt x="9570" y="2533"/>
                    <a:pt x="9111" y="1274"/>
                    <a:pt x="90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1"/>
            <p:cNvSpPr/>
            <p:nvPr/>
          </p:nvSpPr>
          <p:spPr>
            <a:xfrm>
              <a:off x="4744425" y="2119900"/>
              <a:ext cx="694200" cy="1197025"/>
            </a:xfrm>
            <a:custGeom>
              <a:rect b="b" l="l" r="r" t="t"/>
              <a:pathLst>
                <a:path extrusionOk="0" h="47881" w="27768">
                  <a:moveTo>
                    <a:pt x="6858" y="1"/>
                  </a:moveTo>
                  <a:cubicBezTo>
                    <a:pt x="6851" y="1"/>
                    <a:pt x="6845" y="1"/>
                    <a:pt x="6839" y="2"/>
                  </a:cubicBezTo>
                  <a:cubicBezTo>
                    <a:pt x="6766" y="14"/>
                    <a:pt x="6716" y="81"/>
                    <a:pt x="6727" y="152"/>
                  </a:cubicBezTo>
                  <a:cubicBezTo>
                    <a:pt x="6884" y="1204"/>
                    <a:pt x="7255" y="2222"/>
                    <a:pt x="7764" y="3160"/>
                  </a:cubicBezTo>
                  <a:cubicBezTo>
                    <a:pt x="8282" y="4095"/>
                    <a:pt x="8946" y="4943"/>
                    <a:pt x="9706" y="5695"/>
                  </a:cubicBezTo>
                  <a:cubicBezTo>
                    <a:pt x="11046" y="7012"/>
                    <a:pt x="12672" y="8019"/>
                    <a:pt x="14424" y="8693"/>
                  </a:cubicBezTo>
                  <a:cubicBezTo>
                    <a:pt x="14358" y="10406"/>
                    <a:pt x="14022" y="12116"/>
                    <a:pt x="13348" y="13692"/>
                  </a:cubicBezTo>
                  <a:cubicBezTo>
                    <a:pt x="12660" y="15315"/>
                    <a:pt x="11593" y="16780"/>
                    <a:pt x="10211" y="17879"/>
                  </a:cubicBezTo>
                  <a:cubicBezTo>
                    <a:pt x="8832" y="18984"/>
                    <a:pt x="7185" y="19746"/>
                    <a:pt x="5461" y="20164"/>
                  </a:cubicBezTo>
                  <a:cubicBezTo>
                    <a:pt x="4365" y="20430"/>
                    <a:pt x="3236" y="20561"/>
                    <a:pt x="2105" y="20561"/>
                  </a:cubicBezTo>
                  <a:cubicBezTo>
                    <a:pt x="1455" y="20561"/>
                    <a:pt x="804" y="20517"/>
                    <a:pt x="159" y="20432"/>
                  </a:cubicBezTo>
                  <a:cubicBezTo>
                    <a:pt x="153" y="20431"/>
                    <a:pt x="146" y="20430"/>
                    <a:pt x="140" y="20430"/>
                  </a:cubicBezTo>
                  <a:cubicBezTo>
                    <a:pt x="76" y="20430"/>
                    <a:pt x="20" y="20477"/>
                    <a:pt x="10" y="20542"/>
                  </a:cubicBezTo>
                  <a:cubicBezTo>
                    <a:pt x="0" y="20615"/>
                    <a:pt x="51" y="20681"/>
                    <a:pt x="123" y="20691"/>
                  </a:cubicBezTo>
                  <a:cubicBezTo>
                    <a:pt x="840" y="20796"/>
                    <a:pt x="1566" y="20849"/>
                    <a:pt x="2292" y="20849"/>
                  </a:cubicBezTo>
                  <a:cubicBezTo>
                    <a:pt x="3382" y="20849"/>
                    <a:pt x="4472" y="20729"/>
                    <a:pt x="5538" y="20486"/>
                  </a:cubicBezTo>
                  <a:cubicBezTo>
                    <a:pt x="7309" y="20080"/>
                    <a:pt x="9016" y="19320"/>
                    <a:pt x="10460" y="18193"/>
                  </a:cubicBezTo>
                  <a:cubicBezTo>
                    <a:pt x="11736" y="17208"/>
                    <a:pt x="12763" y="15917"/>
                    <a:pt x="13492" y="14484"/>
                  </a:cubicBezTo>
                  <a:lnTo>
                    <a:pt x="13492" y="14484"/>
                  </a:lnTo>
                  <a:lnTo>
                    <a:pt x="11972" y="47081"/>
                  </a:lnTo>
                  <a:lnTo>
                    <a:pt x="11972" y="47110"/>
                  </a:lnTo>
                  <a:cubicBezTo>
                    <a:pt x="11969" y="47532"/>
                    <a:pt x="12306" y="47877"/>
                    <a:pt x="12728" y="47880"/>
                  </a:cubicBezTo>
                  <a:cubicBezTo>
                    <a:pt x="12731" y="47880"/>
                    <a:pt x="12734" y="47880"/>
                    <a:pt x="12736" y="47880"/>
                  </a:cubicBezTo>
                  <a:cubicBezTo>
                    <a:pt x="13155" y="47880"/>
                    <a:pt x="13494" y="47543"/>
                    <a:pt x="13498" y="47123"/>
                  </a:cubicBezTo>
                  <a:lnTo>
                    <a:pt x="13498" y="47117"/>
                  </a:lnTo>
                  <a:lnTo>
                    <a:pt x="13783" y="14391"/>
                  </a:lnTo>
                  <a:cubicBezTo>
                    <a:pt x="14843" y="16194"/>
                    <a:pt x="16332" y="17722"/>
                    <a:pt x="18042" y="18899"/>
                  </a:cubicBezTo>
                  <a:cubicBezTo>
                    <a:pt x="19955" y="20209"/>
                    <a:pt x="22167" y="21108"/>
                    <a:pt x="24477" y="21381"/>
                  </a:cubicBezTo>
                  <a:cubicBezTo>
                    <a:pt x="24482" y="21381"/>
                    <a:pt x="24486" y="21381"/>
                    <a:pt x="24491" y="21381"/>
                  </a:cubicBezTo>
                  <a:cubicBezTo>
                    <a:pt x="24555" y="21381"/>
                    <a:pt x="24613" y="21335"/>
                    <a:pt x="24623" y="21267"/>
                  </a:cubicBezTo>
                  <a:cubicBezTo>
                    <a:pt x="24631" y="21194"/>
                    <a:pt x="24580" y="21129"/>
                    <a:pt x="24508" y="21119"/>
                  </a:cubicBezTo>
                  <a:cubicBezTo>
                    <a:pt x="22252" y="20819"/>
                    <a:pt x="20098" y="19908"/>
                    <a:pt x="18248" y="18601"/>
                  </a:cubicBezTo>
                  <a:cubicBezTo>
                    <a:pt x="16426" y="17310"/>
                    <a:pt x="14881" y="15610"/>
                    <a:pt x="13884" y="13627"/>
                  </a:cubicBezTo>
                  <a:cubicBezTo>
                    <a:pt x="14511" y="12119"/>
                    <a:pt x="14852" y="10505"/>
                    <a:pt x="14949" y="8880"/>
                  </a:cubicBezTo>
                  <a:cubicBezTo>
                    <a:pt x="15018" y="8904"/>
                    <a:pt x="15083" y="8929"/>
                    <a:pt x="15150" y="8951"/>
                  </a:cubicBezTo>
                  <a:cubicBezTo>
                    <a:pt x="17143" y="9577"/>
                    <a:pt x="19231" y="9835"/>
                    <a:pt x="21300" y="9835"/>
                  </a:cubicBezTo>
                  <a:cubicBezTo>
                    <a:pt x="21340" y="9835"/>
                    <a:pt x="21380" y="9834"/>
                    <a:pt x="21421" y="9834"/>
                  </a:cubicBezTo>
                  <a:cubicBezTo>
                    <a:pt x="22476" y="9831"/>
                    <a:pt x="23528" y="9770"/>
                    <a:pt x="24574" y="9668"/>
                  </a:cubicBezTo>
                  <a:cubicBezTo>
                    <a:pt x="24841" y="9641"/>
                    <a:pt x="25090" y="9612"/>
                    <a:pt x="25350" y="9597"/>
                  </a:cubicBezTo>
                  <a:cubicBezTo>
                    <a:pt x="25609" y="9580"/>
                    <a:pt x="25874" y="9566"/>
                    <a:pt x="26137" y="9539"/>
                  </a:cubicBezTo>
                  <a:cubicBezTo>
                    <a:pt x="26661" y="9483"/>
                    <a:pt x="27222" y="9402"/>
                    <a:pt x="27698" y="9075"/>
                  </a:cubicBezTo>
                  <a:cubicBezTo>
                    <a:pt x="27751" y="9043"/>
                    <a:pt x="27767" y="8964"/>
                    <a:pt x="27732" y="8904"/>
                  </a:cubicBezTo>
                  <a:cubicBezTo>
                    <a:pt x="27708" y="8863"/>
                    <a:pt x="27665" y="8841"/>
                    <a:pt x="27621" y="8841"/>
                  </a:cubicBezTo>
                  <a:cubicBezTo>
                    <a:pt x="27598" y="8841"/>
                    <a:pt x="27574" y="8847"/>
                    <a:pt x="27552" y="8861"/>
                  </a:cubicBezTo>
                  <a:lnTo>
                    <a:pt x="27548" y="8864"/>
                  </a:lnTo>
                  <a:cubicBezTo>
                    <a:pt x="27136" y="9112"/>
                    <a:pt x="26616" y="9172"/>
                    <a:pt x="26108" y="9204"/>
                  </a:cubicBezTo>
                  <a:cubicBezTo>
                    <a:pt x="25852" y="9219"/>
                    <a:pt x="25592" y="9222"/>
                    <a:pt x="25330" y="9227"/>
                  </a:cubicBezTo>
                  <a:cubicBezTo>
                    <a:pt x="25066" y="9230"/>
                    <a:pt x="24794" y="9249"/>
                    <a:pt x="24538" y="9265"/>
                  </a:cubicBezTo>
                  <a:cubicBezTo>
                    <a:pt x="23724" y="9320"/>
                    <a:pt x="22908" y="9355"/>
                    <a:pt x="22095" y="9355"/>
                  </a:cubicBezTo>
                  <a:cubicBezTo>
                    <a:pt x="21871" y="9355"/>
                    <a:pt x="21646" y="9352"/>
                    <a:pt x="21422" y="9347"/>
                  </a:cubicBezTo>
                  <a:cubicBezTo>
                    <a:pt x="19351" y="9303"/>
                    <a:pt x="17276" y="9060"/>
                    <a:pt x="15319" y="8418"/>
                  </a:cubicBezTo>
                  <a:cubicBezTo>
                    <a:pt x="13366" y="7795"/>
                    <a:pt x="11542" y="6746"/>
                    <a:pt x="10049" y="5337"/>
                  </a:cubicBezTo>
                  <a:cubicBezTo>
                    <a:pt x="9303" y="4636"/>
                    <a:pt x="8645" y="3837"/>
                    <a:pt x="8121" y="2955"/>
                  </a:cubicBezTo>
                  <a:cubicBezTo>
                    <a:pt x="7588" y="2077"/>
                    <a:pt x="7204" y="1113"/>
                    <a:pt x="6986" y="104"/>
                  </a:cubicBezTo>
                  <a:cubicBezTo>
                    <a:pt x="6973" y="43"/>
                    <a:pt x="6918" y="1"/>
                    <a:pt x="68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41"/>
            <p:cNvSpPr/>
            <p:nvPr/>
          </p:nvSpPr>
          <p:spPr>
            <a:xfrm>
              <a:off x="1758500" y="2663725"/>
              <a:ext cx="441375" cy="323825"/>
            </a:xfrm>
            <a:custGeom>
              <a:rect b="b" l="l" r="r" t="t"/>
              <a:pathLst>
                <a:path extrusionOk="0" h="12953" w="17655">
                  <a:moveTo>
                    <a:pt x="8010" y="1"/>
                  </a:moveTo>
                  <a:cubicBezTo>
                    <a:pt x="6597" y="1"/>
                    <a:pt x="5183" y="280"/>
                    <a:pt x="3883" y="835"/>
                  </a:cubicBezTo>
                  <a:cubicBezTo>
                    <a:pt x="3357" y="1061"/>
                    <a:pt x="2836" y="1338"/>
                    <a:pt x="2438" y="1751"/>
                  </a:cubicBezTo>
                  <a:cubicBezTo>
                    <a:pt x="2039" y="2164"/>
                    <a:pt x="1772" y="2733"/>
                    <a:pt x="1828" y="3307"/>
                  </a:cubicBezTo>
                  <a:cubicBezTo>
                    <a:pt x="1909" y="4103"/>
                    <a:pt x="2577" y="4712"/>
                    <a:pt x="3263" y="5127"/>
                  </a:cubicBezTo>
                  <a:cubicBezTo>
                    <a:pt x="3949" y="5542"/>
                    <a:pt x="4717" y="5862"/>
                    <a:pt x="5250" y="6463"/>
                  </a:cubicBezTo>
                  <a:cubicBezTo>
                    <a:pt x="5649" y="6910"/>
                    <a:pt x="5865" y="7651"/>
                    <a:pt x="5451" y="8086"/>
                  </a:cubicBezTo>
                  <a:cubicBezTo>
                    <a:pt x="5188" y="8360"/>
                    <a:pt x="4787" y="8403"/>
                    <a:pt x="4395" y="8403"/>
                  </a:cubicBezTo>
                  <a:cubicBezTo>
                    <a:pt x="4311" y="8403"/>
                    <a:pt x="4227" y="8401"/>
                    <a:pt x="4145" y="8399"/>
                  </a:cubicBezTo>
                  <a:cubicBezTo>
                    <a:pt x="4072" y="8397"/>
                    <a:pt x="3997" y="8395"/>
                    <a:pt x="3920" y="8395"/>
                  </a:cubicBezTo>
                  <a:cubicBezTo>
                    <a:pt x="2526" y="8395"/>
                    <a:pt x="582" y="8756"/>
                    <a:pt x="193" y="10320"/>
                  </a:cubicBezTo>
                  <a:cubicBezTo>
                    <a:pt x="1" y="11098"/>
                    <a:pt x="551" y="11906"/>
                    <a:pt x="1262" y="12277"/>
                  </a:cubicBezTo>
                  <a:cubicBezTo>
                    <a:pt x="1974" y="12648"/>
                    <a:pt x="2805" y="12686"/>
                    <a:pt x="3608" y="12716"/>
                  </a:cubicBezTo>
                  <a:cubicBezTo>
                    <a:pt x="5394" y="12783"/>
                    <a:pt x="7181" y="12852"/>
                    <a:pt x="8965" y="12919"/>
                  </a:cubicBezTo>
                  <a:cubicBezTo>
                    <a:pt x="9450" y="12937"/>
                    <a:pt x="9944" y="12952"/>
                    <a:pt x="10439" y="12952"/>
                  </a:cubicBezTo>
                  <a:cubicBezTo>
                    <a:pt x="12330" y="12952"/>
                    <a:pt x="14237" y="12729"/>
                    <a:pt x="15696" y="11587"/>
                  </a:cubicBezTo>
                  <a:cubicBezTo>
                    <a:pt x="15993" y="11356"/>
                    <a:pt x="16284" y="11040"/>
                    <a:pt x="16262" y="10663"/>
                  </a:cubicBezTo>
                  <a:cubicBezTo>
                    <a:pt x="16232" y="10132"/>
                    <a:pt x="15632" y="9851"/>
                    <a:pt x="15124" y="9688"/>
                  </a:cubicBezTo>
                  <a:cubicBezTo>
                    <a:pt x="14607" y="9521"/>
                    <a:pt x="14089" y="9353"/>
                    <a:pt x="13573" y="9186"/>
                  </a:cubicBezTo>
                  <a:cubicBezTo>
                    <a:pt x="13158" y="9051"/>
                    <a:pt x="12641" y="8722"/>
                    <a:pt x="12807" y="8319"/>
                  </a:cubicBezTo>
                  <a:cubicBezTo>
                    <a:pt x="12860" y="8189"/>
                    <a:pt x="12975" y="8097"/>
                    <a:pt x="13091" y="8023"/>
                  </a:cubicBezTo>
                  <a:cubicBezTo>
                    <a:pt x="13632" y="7675"/>
                    <a:pt x="14292" y="7578"/>
                    <a:pt x="14928" y="7483"/>
                  </a:cubicBezTo>
                  <a:cubicBezTo>
                    <a:pt x="15565" y="7389"/>
                    <a:pt x="16226" y="7281"/>
                    <a:pt x="16757" y="6919"/>
                  </a:cubicBezTo>
                  <a:cubicBezTo>
                    <a:pt x="17290" y="6558"/>
                    <a:pt x="17655" y="5868"/>
                    <a:pt x="17438" y="5262"/>
                  </a:cubicBezTo>
                  <a:cubicBezTo>
                    <a:pt x="17189" y="4568"/>
                    <a:pt x="16351" y="4309"/>
                    <a:pt x="15617" y="4239"/>
                  </a:cubicBezTo>
                  <a:cubicBezTo>
                    <a:pt x="15248" y="4204"/>
                    <a:pt x="14877" y="4193"/>
                    <a:pt x="14506" y="4193"/>
                  </a:cubicBezTo>
                  <a:cubicBezTo>
                    <a:pt x="13826" y="4193"/>
                    <a:pt x="13145" y="4231"/>
                    <a:pt x="12466" y="4231"/>
                  </a:cubicBezTo>
                  <a:cubicBezTo>
                    <a:pt x="11947" y="4231"/>
                    <a:pt x="11430" y="4209"/>
                    <a:pt x="10917" y="4130"/>
                  </a:cubicBezTo>
                  <a:cubicBezTo>
                    <a:pt x="9341" y="3890"/>
                    <a:pt x="9731" y="2689"/>
                    <a:pt x="11106" y="2557"/>
                  </a:cubicBezTo>
                  <a:cubicBezTo>
                    <a:pt x="11698" y="2500"/>
                    <a:pt x="12451" y="2330"/>
                    <a:pt x="12542" y="1741"/>
                  </a:cubicBezTo>
                  <a:cubicBezTo>
                    <a:pt x="12633" y="1170"/>
                    <a:pt x="12004" y="768"/>
                    <a:pt x="11461" y="579"/>
                  </a:cubicBezTo>
                  <a:cubicBezTo>
                    <a:pt x="10354" y="193"/>
                    <a:pt x="9182" y="1"/>
                    <a:pt x="80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41"/>
            <p:cNvSpPr/>
            <p:nvPr/>
          </p:nvSpPr>
          <p:spPr>
            <a:xfrm>
              <a:off x="1758350" y="2685725"/>
              <a:ext cx="407125" cy="301825"/>
            </a:xfrm>
            <a:custGeom>
              <a:rect b="b" l="l" r="r" t="t"/>
              <a:pathLst>
                <a:path extrusionOk="0" h="12073" w="16285">
                  <a:moveTo>
                    <a:pt x="3767" y="1"/>
                  </a:moveTo>
                  <a:cubicBezTo>
                    <a:pt x="3278" y="217"/>
                    <a:pt x="2805" y="481"/>
                    <a:pt x="2437" y="865"/>
                  </a:cubicBezTo>
                  <a:cubicBezTo>
                    <a:pt x="2038" y="1278"/>
                    <a:pt x="1770" y="1847"/>
                    <a:pt x="1827" y="2421"/>
                  </a:cubicBezTo>
                  <a:cubicBezTo>
                    <a:pt x="1907" y="3217"/>
                    <a:pt x="2575" y="3827"/>
                    <a:pt x="3262" y="4241"/>
                  </a:cubicBezTo>
                  <a:cubicBezTo>
                    <a:pt x="3949" y="4656"/>
                    <a:pt x="4716" y="4976"/>
                    <a:pt x="5249" y="5577"/>
                  </a:cubicBezTo>
                  <a:cubicBezTo>
                    <a:pt x="5647" y="6024"/>
                    <a:pt x="5864" y="6765"/>
                    <a:pt x="5449" y="7200"/>
                  </a:cubicBezTo>
                  <a:cubicBezTo>
                    <a:pt x="5188" y="7474"/>
                    <a:pt x="4789" y="7517"/>
                    <a:pt x="4399" y="7517"/>
                  </a:cubicBezTo>
                  <a:cubicBezTo>
                    <a:pt x="4314" y="7517"/>
                    <a:pt x="4229" y="7515"/>
                    <a:pt x="4145" y="7513"/>
                  </a:cubicBezTo>
                  <a:cubicBezTo>
                    <a:pt x="4079" y="7511"/>
                    <a:pt x="4012" y="7510"/>
                    <a:pt x="3942" y="7510"/>
                  </a:cubicBezTo>
                  <a:cubicBezTo>
                    <a:pt x="2547" y="7510"/>
                    <a:pt x="584" y="7867"/>
                    <a:pt x="194" y="9438"/>
                  </a:cubicBezTo>
                  <a:cubicBezTo>
                    <a:pt x="1" y="10217"/>
                    <a:pt x="552" y="11024"/>
                    <a:pt x="1264" y="11396"/>
                  </a:cubicBezTo>
                  <a:cubicBezTo>
                    <a:pt x="1974" y="11767"/>
                    <a:pt x="2807" y="11806"/>
                    <a:pt x="3608" y="11836"/>
                  </a:cubicBezTo>
                  <a:cubicBezTo>
                    <a:pt x="5394" y="11903"/>
                    <a:pt x="7181" y="11970"/>
                    <a:pt x="8965" y="12039"/>
                  </a:cubicBezTo>
                  <a:cubicBezTo>
                    <a:pt x="9450" y="12057"/>
                    <a:pt x="9944" y="12072"/>
                    <a:pt x="10439" y="12072"/>
                  </a:cubicBezTo>
                  <a:cubicBezTo>
                    <a:pt x="12330" y="12072"/>
                    <a:pt x="14237" y="11849"/>
                    <a:pt x="15696" y="10707"/>
                  </a:cubicBezTo>
                  <a:cubicBezTo>
                    <a:pt x="15993" y="10476"/>
                    <a:pt x="16284" y="10159"/>
                    <a:pt x="16262" y="9783"/>
                  </a:cubicBezTo>
                  <a:cubicBezTo>
                    <a:pt x="16264" y="9731"/>
                    <a:pt x="16255" y="9680"/>
                    <a:pt x="16241" y="9632"/>
                  </a:cubicBezTo>
                  <a:cubicBezTo>
                    <a:pt x="14983" y="10292"/>
                    <a:pt x="13571" y="10665"/>
                    <a:pt x="12150" y="10818"/>
                  </a:cubicBezTo>
                  <a:cubicBezTo>
                    <a:pt x="11500" y="10887"/>
                    <a:pt x="10843" y="10935"/>
                    <a:pt x="10188" y="10935"/>
                  </a:cubicBezTo>
                  <a:cubicBezTo>
                    <a:pt x="9799" y="10935"/>
                    <a:pt x="9410" y="10918"/>
                    <a:pt x="9022" y="10879"/>
                  </a:cubicBezTo>
                  <a:cubicBezTo>
                    <a:pt x="8108" y="10789"/>
                    <a:pt x="7068" y="10588"/>
                    <a:pt x="6324" y="10009"/>
                  </a:cubicBezTo>
                  <a:cubicBezTo>
                    <a:pt x="5551" y="9405"/>
                    <a:pt x="5640" y="8574"/>
                    <a:pt x="6275" y="7907"/>
                  </a:cubicBezTo>
                  <a:cubicBezTo>
                    <a:pt x="6570" y="7600"/>
                    <a:pt x="6924" y="7345"/>
                    <a:pt x="7184" y="7006"/>
                  </a:cubicBezTo>
                  <a:cubicBezTo>
                    <a:pt x="7533" y="6552"/>
                    <a:pt x="7542" y="5999"/>
                    <a:pt x="7436" y="5455"/>
                  </a:cubicBezTo>
                  <a:cubicBezTo>
                    <a:pt x="7085" y="3661"/>
                    <a:pt x="5241" y="2904"/>
                    <a:pt x="4281" y="1502"/>
                  </a:cubicBezTo>
                  <a:cubicBezTo>
                    <a:pt x="3974" y="1053"/>
                    <a:pt x="3783" y="530"/>
                    <a:pt x="37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1"/>
            <p:cNvSpPr/>
            <p:nvPr/>
          </p:nvSpPr>
          <p:spPr>
            <a:xfrm>
              <a:off x="1900575" y="2723200"/>
              <a:ext cx="218325" cy="102050"/>
            </a:xfrm>
            <a:custGeom>
              <a:rect b="b" l="l" r="r" t="t"/>
              <a:pathLst>
                <a:path extrusionOk="0" h="4082" w="8733">
                  <a:moveTo>
                    <a:pt x="53" y="0"/>
                  </a:moveTo>
                  <a:cubicBezTo>
                    <a:pt x="52" y="0"/>
                    <a:pt x="51" y="0"/>
                    <a:pt x="50" y="1"/>
                  </a:cubicBezTo>
                  <a:cubicBezTo>
                    <a:pt x="21" y="5"/>
                    <a:pt x="1" y="34"/>
                    <a:pt x="3" y="63"/>
                  </a:cubicBezTo>
                  <a:cubicBezTo>
                    <a:pt x="68" y="500"/>
                    <a:pt x="222" y="922"/>
                    <a:pt x="433" y="1310"/>
                  </a:cubicBezTo>
                  <a:cubicBezTo>
                    <a:pt x="648" y="1699"/>
                    <a:pt x="923" y="2051"/>
                    <a:pt x="1238" y="2362"/>
                  </a:cubicBezTo>
                  <a:cubicBezTo>
                    <a:pt x="1869" y="2985"/>
                    <a:pt x="2655" y="3439"/>
                    <a:pt x="3495" y="3714"/>
                  </a:cubicBezTo>
                  <a:cubicBezTo>
                    <a:pt x="4322" y="3974"/>
                    <a:pt x="5186" y="4081"/>
                    <a:pt x="6045" y="4081"/>
                  </a:cubicBezTo>
                  <a:cubicBezTo>
                    <a:pt x="6062" y="4081"/>
                    <a:pt x="6080" y="4081"/>
                    <a:pt x="6097" y="4081"/>
                  </a:cubicBezTo>
                  <a:cubicBezTo>
                    <a:pt x="6535" y="4080"/>
                    <a:pt x="6970" y="4055"/>
                    <a:pt x="7404" y="4013"/>
                  </a:cubicBezTo>
                  <a:cubicBezTo>
                    <a:pt x="7516" y="4001"/>
                    <a:pt x="7619" y="3989"/>
                    <a:pt x="7727" y="3984"/>
                  </a:cubicBezTo>
                  <a:cubicBezTo>
                    <a:pt x="7833" y="3976"/>
                    <a:pt x="7945" y="3971"/>
                    <a:pt x="8054" y="3959"/>
                  </a:cubicBezTo>
                  <a:cubicBezTo>
                    <a:pt x="8273" y="3936"/>
                    <a:pt x="8502" y="3904"/>
                    <a:pt x="8702" y="3767"/>
                  </a:cubicBezTo>
                  <a:cubicBezTo>
                    <a:pt x="8725" y="3751"/>
                    <a:pt x="8732" y="3720"/>
                    <a:pt x="8718" y="3694"/>
                  </a:cubicBezTo>
                  <a:cubicBezTo>
                    <a:pt x="8708" y="3677"/>
                    <a:pt x="8690" y="3667"/>
                    <a:pt x="8671" y="3667"/>
                  </a:cubicBezTo>
                  <a:cubicBezTo>
                    <a:pt x="8662" y="3667"/>
                    <a:pt x="8652" y="3670"/>
                    <a:pt x="8644" y="3675"/>
                  </a:cubicBezTo>
                  <a:lnTo>
                    <a:pt x="8641" y="3678"/>
                  </a:lnTo>
                  <a:cubicBezTo>
                    <a:pt x="8470" y="3781"/>
                    <a:pt x="8255" y="3808"/>
                    <a:pt x="8044" y="3819"/>
                  </a:cubicBezTo>
                  <a:cubicBezTo>
                    <a:pt x="7938" y="3825"/>
                    <a:pt x="7830" y="3826"/>
                    <a:pt x="7721" y="3829"/>
                  </a:cubicBezTo>
                  <a:cubicBezTo>
                    <a:pt x="7612" y="3831"/>
                    <a:pt x="7498" y="3838"/>
                    <a:pt x="7394" y="3845"/>
                  </a:cubicBezTo>
                  <a:cubicBezTo>
                    <a:pt x="7047" y="3869"/>
                    <a:pt x="6698" y="3883"/>
                    <a:pt x="6351" y="3883"/>
                  </a:cubicBezTo>
                  <a:cubicBezTo>
                    <a:pt x="6267" y="3883"/>
                    <a:pt x="6183" y="3882"/>
                    <a:pt x="6100" y="3880"/>
                  </a:cubicBezTo>
                  <a:cubicBezTo>
                    <a:pt x="5241" y="3861"/>
                    <a:pt x="4380" y="3760"/>
                    <a:pt x="3568" y="3495"/>
                  </a:cubicBezTo>
                  <a:cubicBezTo>
                    <a:pt x="2757" y="3237"/>
                    <a:pt x="2000" y="2800"/>
                    <a:pt x="1382" y="2217"/>
                  </a:cubicBezTo>
                  <a:cubicBezTo>
                    <a:pt x="1070" y="1926"/>
                    <a:pt x="797" y="1596"/>
                    <a:pt x="581" y="1229"/>
                  </a:cubicBezTo>
                  <a:cubicBezTo>
                    <a:pt x="360" y="865"/>
                    <a:pt x="200" y="465"/>
                    <a:pt x="110" y="47"/>
                  </a:cubicBezTo>
                  <a:cubicBezTo>
                    <a:pt x="104" y="19"/>
                    <a:pt x="78" y="0"/>
                    <a:pt x="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1"/>
            <p:cNvSpPr/>
            <p:nvPr/>
          </p:nvSpPr>
          <p:spPr>
            <a:xfrm>
              <a:off x="1830750" y="2809050"/>
              <a:ext cx="155375" cy="130475"/>
            </a:xfrm>
            <a:custGeom>
              <a:rect b="b" l="l" r="r" t="t"/>
              <a:pathLst>
                <a:path extrusionOk="0" h="5219" w="6215">
                  <a:moveTo>
                    <a:pt x="6102" y="1"/>
                  </a:moveTo>
                  <a:cubicBezTo>
                    <a:pt x="6040" y="1"/>
                    <a:pt x="5991" y="50"/>
                    <a:pt x="5989" y="110"/>
                  </a:cubicBezTo>
                  <a:cubicBezTo>
                    <a:pt x="5968" y="844"/>
                    <a:pt x="5828" y="1577"/>
                    <a:pt x="5540" y="2249"/>
                  </a:cubicBezTo>
                  <a:cubicBezTo>
                    <a:pt x="5253" y="2923"/>
                    <a:pt x="4811" y="3530"/>
                    <a:pt x="4237" y="3987"/>
                  </a:cubicBezTo>
                  <a:cubicBezTo>
                    <a:pt x="3667" y="4445"/>
                    <a:pt x="2983" y="4763"/>
                    <a:pt x="2268" y="4934"/>
                  </a:cubicBezTo>
                  <a:cubicBezTo>
                    <a:pt x="1811" y="5045"/>
                    <a:pt x="1341" y="5099"/>
                    <a:pt x="871" y="5099"/>
                  </a:cubicBezTo>
                  <a:cubicBezTo>
                    <a:pt x="602" y="5099"/>
                    <a:pt x="334" y="5081"/>
                    <a:pt x="68" y="5047"/>
                  </a:cubicBezTo>
                  <a:cubicBezTo>
                    <a:pt x="64" y="5046"/>
                    <a:pt x="61" y="5046"/>
                    <a:pt x="58" y="5046"/>
                  </a:cubicBezTo>
                  <a:cubicBezTo>
                    <a:pt x="31" y="5046"/>
                    <a:pt x="9" y="5066"/>
                    <a:pt x="7" y="5092"/>
                  </a:cubicBezTo>
                  <a:cubicBezTo>
                    <a:pt x="1" y="5121"/>
                    <a:pt x="23" y="5150"/>
                    <a:pt x="52" y="5153"/>
                  </a:cubicBezTo>
                  <a:cubicBezTo>
                    <a:pt x="351" y="5196"/>
                    <a:pt x="654" y="5218"/>
                    <a:pt x="957" y="5218"/>
                  </a:cubicBezTo>
                  <a:cubicBezTo>
                    <a:pt x="1407" y="5218"/>
                    <a:pt x="1859" y="5169"/>
                    <a:pt x="2299" y="5068"/>
                  </a:cubicBezTo>
                  <a:cubicBezTo>
                    <a:pt x="3034" y="4898"/>
                    <a:pt x="3741" y="4584"/>
                    <a:pt x="4342" y="4117"/>
                  </a:cubicBezTo>
                  <a:cubicBezTo>
                    <a:pt x="4943" y="3651"/>
                    <a:pt x="5413" y="3022"/>
                    <a:pt x="5719" y="2327"/>
                  </a:cubicBezTo>
                  <a:cubicBezTo>
                    <a:pt x="6027" y="1632"/>
                    <a:pt x="6183" y="876"/>
                    <a:pt x="6214" y="119"/>
                  </a:cubicBezTo>
                  <a:cubicBezTo>
                    <a:pt x="6215" y="55"/>
                    <a:pt x="6166" y="4"/>
                    <a:pt x="6104" y="1"/>
                  </a:cubicBezTo>
                  <a:cubicBezTo>
                    <a:pt x="6103" y="1"/>
                    <a:pt x="6103" y="1"/>
                    <a:pt x="6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1"/>
            <p:cNvSpPr/>
            <p:nvPr/>
          </p:nvSpPr>
          <p:spPr>
            <a:xfrm>
              <a:off x="1954975" y="2865225"/>
              <a:ext cx="18825" cy="354550"/>
            </a:xfrm>
            <a:custGeom>
              <a:rect b="b" l="l" r="r" t="t"/>
              <a:pathLst>
                <a:path extrusionOk="0" h="14182" w="753">
                  <a:moveTo>
                    <a:pt x="702" y="1"/>
                  </a:moveTo>
                  <a:cubicBezTo>
                    <a:pt x="673" y="1"/>
                    <a:pt x="648" y="23"/>
                    <a:pt x="646" y="55"/>
                  </a:cubicBezTo>
                  <a:lnTo>
                    <a:pt x="2" y="13851"/>
                  </a:lnTo>
                  <a:lnTo>
                    <a:pt x="2" y="13863"/>
                  </a:lnTo>
                  <a:cubicBezTo>
                    <a:pt x="0" y="14037"/>
                    <a:pt x="140" y="14180"/>
                    <a:pt x="315" y="14181"/>
                  </a:cubicBezTo>
                  <a:cubicBezTo>
                    <a:pt x="315" y="14181"/>
                    <a:pt x="316" y="14181"/>
                    <a:pt x="317" y="14181"/>
                  </a:cubicBezTo>
                  <a:cubicBezTo>
                    <a:pt x="491" y="14181"/>
                    <a:pt x="632" y="14042"/>
                    <a:pt x="633" y="13869"/>
                  </a:cubicBezTo>
                  <a:lnTo>
                    <a:pt x="633" y="13867"/>
                  </a:lnTo>
                  <a:lnTo>
                    <a:pt x="753" y="59"/>
                  </a:lnTo>
                  <a:cubicBezTo>
                    <a:pt x="753" y="30"/>
                    <a:pt x="731" y="5"/>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41"/>
            <p:cNvSpPr/>
            <p:nvPr/>
          </p:nvSpPr>
          <p:spPr>
            <a:xfrm>
              <a:off x="1969450" y="2862300"/>
              <a:ext cx="116850" cy="82750"/>
            </a:xfrm>
            <a:custGeom>
              <a:rect b="b" l="l" r="r" t="t"/>
              <a:pathLst>
                <a:path extrusionOk="0" h="3310" w="4674">
                  <a:moveTo>
                    <a:pt x="108" y="0"/>
                  </a:moveTo>
                  <a:cubicBezTo>
                    <a:pt x="94" y="0"/>
                    <a:pt x="80" y="4"/>
                    <a:pt x="67" y="10"/>
                  </a:cubicBezTo>
                  <a:cubicBezTo>
                    <a:pt x="19" y="35"/>
                    <a:pt x="0" y="93"/>
                    <a:pt x="25" y="140"/>
                  </a:cubicBezTo>
                  <a:cubicBezTo>
                    <a:pt x="468" y="1007"/>
                    <a:pt x="1147" y="1733"/>
                    <a:pt x="1940" y="2279"/>
                  </a:cubicBezTo>
                  <a:cubicBezTo>
                    <a:pt x="2734" y="2823"/>
                    <a:pt x="3652" y="3196"/>
                    <a:pt x="4609" y="3309"/>
                  </a:cubicBezTo>
                  <a:cubicBezTo>
                    <a:pt x="4611" y="3310"/>
                    <a:pt x="4613" y="3310"/>
                    <a:pt x="4615" y="3310"/>
                  </a:cubicBezTo>
                  <a:cubicBezTo>
                    <a:pt x="4642" y="3310"/>
                    <a:pt x="4666" y="3289"/>
                    <a:pt x="4669" y="3261"/>
                  </a:cubicBezTo>
                  <a:cubicBezTo>
                    <a:pt x="4673" y="3231"/>
                    <a:pt x="4652" y="3203"/>
                    <a:pt x="4622" y="3200"/>
                  </a:cubicBezTo>
                  <a:cubicBezTo>
                    <a:pt x="3685" y="3077"/>
                    <a:pt x="2792" y="2698"/>
                    <a:pt x="2025" y="2155"/>
                  </a:cubicBezTo>
                  <a:cubicBezTo>
                    <a:pt x="1258" y="1613"/>
                    <a:pt x="607" y="895"/>
                    <a:pt x="194" y="55"/>
                  </a:cubicBezTo>
                  <a:cubicBezTo>
                    <a:pt x="177" y="20"/>
                    <a:pt x="143" y="0"/>
                    <a:pt x="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41"/>
            <p:cNvSpPr/>
            <p:nvPr/>
          </p:nvSpPr>
          <p:spPr>
            <a:xfrm>
              <a:off x="4055925" y="2477325"/>
              <a:ext cx="390425" cy="300875"/>
            </a:xfrm>
            <a:custGeom>
              <a:rect b="b" l="l" r="r" t="t"/>
              <a:pathLst>
                <a:path extrusionOk="0" h="12035" w="15617">
                  <a:moveTo>
                    <a:pt x="7565" y="1"/>
                  </a:moveTo>
                  <a:cubicBezTo>
                    <a:pt x="5267" y="1"/>
                    <a:pt x="3085" y="1094"/>
                    <a:pt x="1658" y="3045"/>
                  </a:cubicBezTo>
                  <a:cubicBezTo>
                    <a:pt x="317" y="4882"/>
                    <a:pt x="0" y="7554"/>
                    <a:pt x="1285" y="9427"/>
                  </a:cubicBezTo>
                  <a:cubicBezTo>
                    <a:pt x="2126" y="10656"/>
                    <a:pt x="3534" y="11412"/>
                    <a:pt x="4985" y="11752"/>
                  </a:cubicBezTo>
                  <a:cubicBezTo>
                    <a:pt x="5917" y="11970"/>
                    <a:pt x="6875" y="12034"/>
                    <a:pt x="7837" y="12034"/>
                  </a:cubicBezTo>
                  <a:cubicBezTo>
                    <a:pt x="8370" y="12034"/>
                    <a:pt x="8904" y="12015"/>
                    <a:pt x="9435" y="11991"/>
                  </a:cubicBezTo>
                  <a:cubicBezTo>
                    <a:pt x="11258" y="11908"/>
                    <a:pt x="13220" y="11723"/>
                    <a:pt x="14604" y="10533"/>
                  </a:cubicBezTo>
                  <a:cubicBezTo>
                    <a:pt x="14959" y="10230"/>
                    <a:pt x="15268" y="9859"/>
                    <a:pt x="15432" y="9422"/>
                  </a:cubicBezTo>
                  <a:cubicBezTo>
                    <a:pt x="15617" y="8924"/>
                    <a:pt x="15607" y="8376"/>
                    <a:pt x="15550" y="7848"/>
                  </a:cubicBezTo>
                  <a:cubicBezTo>
                    <a:pt x="15205" y="4639"/>
                    <a:pt x="13127" y="1504"/>
                    <a:pt x="10010" y="418"/>
                  </a:cubicBezTo>
                  <a:cubicBezTo>
                    <a:pt x="9199" y="137"/>
                    <a:pt x="8375" y="1"/>
                    <a:pt x="7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41"/>
            <p:cNvSpPr/>
            <p:nvPr/>
          </p:nvSpPr>
          <p:spPr>
            <a:xfrm>
              <a:off x="4055950" y="2520050"/>
              <a:ext cx="389650" cy="258200"/>
            </a:xfrm>
            <a:custGeom>
              <a:rect b="b" l="l" r="r" t="t"/>
              <a:pathLst>
                <a:path extrusionOk="0" h="10328" w="15586">
                  <a:moveTo>
                    <a:pt x="2907" y="0"/>
                  </a:moveTo>
                  <a:lnTo>
                    <a:pt x="2907" y="0"/>
                  </a:lnTo>
                  <a:cubicBezTo>
                    <a:pt x="2448" y="386"/>
                    <a:pt x="2028" y="833"/>
                    <a:pt x="1658" y="1336"/>
                  </a:cubicBezTo>
                  <a:cubicBezTo>
                    <a:pt x="318" y="3173"/>
                    <a:pt x="1" y="5846"/>
                    <a:pt x="1286" y="7720"/>
                  </a:cubicBezTo>
                  <a:cubicBezTo>
                    <a:pt x="2127" y="8950"/>
                    <a:pt x="3534" y="9704"/>
                    <a:pt x="4985" y="10045"/>
                  </a:cubicBezTo>
                  <a:cubicBezTo>
                    <a:pt x="5917" y="10263"/>
                    <a:pt x="6873" y="10327"/>
                    <a:pt x="7832" y="10327"/>
                  </a:cubicBezTo>
                  <a:cubicBezTo>
                    <a:pt x="8367" y="10327"/>
                    <a:pt x="8902" y="10307"/>
                    <a:pt x="9435" y="10283"/>
                  </a:cubicBezTo>
                  <a:cubicBezTo>
                    <a:pt x="11259" y="10199"/>
                    <a:pt x="13219" y="10015"/>
                    <a:pt x="14605" y="8827"/>
                  </a:cubicBezTo>
                  <a:cubicBezTo>
                    <a:pt x="14960" y="8522"/>
                    <a:pt x="15267" y="8151"/>
                    <a:pt x="15433" y="7715"/>
                  </a:cubicBezTo>
                  <a:cubicBezTo>
                    <a:pt x="15540" y="7429"/>
                    <a:pt x="15580" y="7127"/>
                    <a:pt x="15585" y="6823"/>
                  </a:cubicBezTo>
                  <a:lnTo>
                    <a:pt x="15585" y="6823"/>
                  </a:lnTo>
                  <a:cubicBezTo>
                    <a:pt x="15322" y="6943"/>
                    <a:pt x="15054" y="7060"/>
                    <a:pt x="14784" y="7165"/>
                  </a:cubicBezTo>
                  <a:cubicBezTo>
                    <a:pt x="13386" y="7716"/>
                    <a:pt x="11859" y="8039"/>
                    <a:pt x="10359" y="8039"/>
                  </a:cubicBezTo>
                  <a:cubicBezTo>
                    <a:pt x="8109" y="8039"/>
                    <a:pt x="5917" y="7312"/>
                    <a:pt x="4304" y="5539"/>
                  </a:cubicBezTo>
                  <a:cubicBezTo>
                    <a:pt x="3173" y="4296"/>
                    <a:pt x="2789" y="2758"/>
                    <a:pt x="2831" y="1109"/>
                  </a:cubicBezTo>
                  <a:cubicBezTo>
                    <a:pt x="2841" y="745"/>
                    <a:pt x="2865" y="373"/>
                    <a:pt x="29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1"/>
            <p:cNvSpPr/>
            <p:nvPr/>
          </p:nvSpPr>
          <p:spPr>
            <a:xfrm>
              <a:off x="3743500" y="2653000"/>
              <a:ext cx="325325" cy="158975"/>
            </a:xfrm>
            <a:custGeom>
              <a:rect b="b" l="l" r="r" t="t"/>
              <a:pathLst>
                <a:path extrusionOk="0" h="6359" w="13013">
                  <a:moveTo>
                    <a:pt x="4178" y="0"/>
                  </a:moveTo>
                  <a:cubicBezTo>
                    <a:pt x="2948" y="0"/>
                    <a:pt x="1837" y="464"/>
                    <a:pt x="1050" y="1947"/>
                  </a:cubicBezTo>
                  <a:cubicBezTo>
                    <a:pt x="0" y="3926"/>
                    <a:pt x="1438" y="5284"/>
                    <a:pt x="3263" y="5824"/>
                  </a:cubicBezTo>
                  <a:cubicBezTo>
                    <a:pt x="4332" y="6140"/>
                    <a:pt x="5439" y="6358"/>
                    <a:pt x="6549" y="6358"/>
                  </a:cubicBezTo>
                  <a:cubicBezTo>
                    <a:pt x="6713" y="6358"/>
                    <a:pt x="6877" y="6353"/>
                    <a:pt x="7041" y="6343"/>
                  </a:cubicBezTo>
                  <a:cubicBezTo>
                    <a:pt x="8317" y="6268"/>
                    <a:pt x="9595" y="5863"/>
                    <a:pt x="10585" y="5055"/>
                  </a:cubicBezTo>
                  <a:cubicBezTo>
                    <a:pt x="13012" y="3076"/>
                    <a:pt x="9962" y="1409"/>
                    <a:pt x="8104" y="864"/>
                  </a:cubicBezTo>
                  <a:cubicBezTo>
                    <a:pt x="6816" y="485"/>
                    <a:pt x="5435" y="0"/>
                    <a:pt x="4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1"/>
            <p:cNvSpPr/>
            <p:nvPr/>
          </p:nvSpPr>
          <p:spPr>
            <a:xfrm>
              <a:off x="3743425" y="2668600"/>
              <a:ext cx="280100" cy="143375"/>
            </a:xfrm>
            <a:custGeom>
              <a:rect b="b" l="l" r="r" t="t"/>
              <a:pathLst>
                <a:path extrusionOk="0" h="5735" w="11204">
                  <a:moveTo>
                    <a:pt x="2135" y="0"/>
                  </a:moveTo>
                  <a:cubicBezTo>
                    <a:pt x="1731" y="303"/>
                    <a:pt x="1366" y="732"/>
                    <a:pt x="1051" y="1323"/>
                  </a:cubicBezTo>
                  <a:cubicBezTo>
                    <a:pt x="1" y="3301"/>
                    <a:pt x="1440" y="4660"/>
                    <a:pt x="3265" y="5200"/>
                  </a:cubicBezTo>
                  <a:cubicBezTo>
                    <a:pt x="4331" y="5516"/>
                    <a:pt x="5440" y="5734"/>
                    <a:pt x="6550" y="5734"/>
                  </a:cubicBezTo>
                  <a:cubicBezTo>
                    <a:pt x="6714" y="5734"/>
                    <a:pt x="6879" y="5729"/>
                    <a:pt x="7043" y="5719"/>
                  </a:cubicBezTo>
                  <a:cubicBezTo>
                    <a:pt x="8318" y="5644"/>
                    <a:pt x="9597" y="5239"/>
                    <a:pt x="10586" y="4431"/>
                  </a:cubicBezTo>
                  <a:cubicBezTo>
                    <a:pt x="10857" y="4212"/>
                    <a:pt x="11059" y="3993"/>
                    <a:pt x="11203" y="3782"/>
                  </a:cubicBezTo>
                  <a:lnTo>
                    <a:pt x="11203" y="3782"/>
                  </a:lnTo>
                  <a:cubicBezTo>
                    <a:pt x="10177" y="4100"/>
                    <a:pt x="9132" y="4299"/>
                    <a:pt x="8082" y="4299"/>
                  </a:cubicBezTo>
                  <a:cubicBezTo>
                    <a:pt x="7049" y="4299"/>
                    <a:pt x="6011" y="4106"/>
                    <a:pt x="4981" y="3643"/>
                  </a:cubicBezTo>
                  <a:cubicBezTo>
                    <a:pt x="3404" y="2933"/>
                    <a:pt x="2427" y="1575"/>
                    <a:pt x="21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41"/>
            <p:cNvSpPr/>
            <p:nvPr/>
          </p:nvSpPr>
          <p:spPr>
            <a:xfrm>
              <a:off x="3899150" y="2620450"/>
              <a:ext cx="370550" cy="527250"/>
            </a:xfrm>
            <a:custGeom>
              <a:rect b="b" l="l" r="r" t="t"/>
              <a:pathLst>
                <a:path extrusionOk="0" h="21090" w="14822">
                  <a:moveTo>
                    <a:pt x="14611" y="0"/>
                  </a:moveTo>
                  <a:cubicBezTo>
                    <a:pt x="14549" y="0"/>
                    <a:pt x="14499" y="48"/>
                    <a:pt x="14494" y="110"/>
                  </a:cubicBezTo>
                  <a:cubicBezTo>
                    <a:pt x="14357" y="2232"/>
                    <a:pt x="14454" y="6989"/>
                    <a:pt x="14454" y="9095"/>
                  </a:cubicBezTo>
                  <a:cubicBezTo>
                    <a:pt x="14448" y="9617"/>
                    <a:pt x="14425" y="10138"/>
                    <a:pt x="14316" y="10636"/>
                  </a:cubicBezTo>
                  <a:cubicBezTo>
                    <a:pt x="14211" y="11132"/>
                    <a:pt x="14022" y="11610"/>
                    <a:pt x="13714" y="11995"/>
                  </a:cubicBezTo>
                  <a:cubicBezTo>
                    <a:pt x="13408" y="12381"/>
                    <a:pt x="12993" y="12666"/>
                    <a:pt x="12517" y="12838"/>
                  </a:cubicBezTo>
                  <a:cubicBezTo>
                    <a:pt x="12047" y="13014"/>
                    <a:pt x="11538" y="13100"/>
                    <a:pt x="11023" y="13133"/>
                  </a:cubicBezTo>
                  <a:cubicBezTo>
                    <a:pt x="10797" y="13149"/>
                    <a:pt x="8754" y="13151"/>
                    <a:pt x="8754" y="13151"/>
                  </a:cubicBezTo>
                  <a:cubicBezTo>
                    <a:pt x="8683" y="13145"/>
                    <a:pt x="8613" y="13144"/>
                    <a:pt x="8541" y="13136"/>
                  </a:cubicBezTo>
                  <a:cubicBezTo>
                    <a:pt x="8528" y="12911"/>
                    <a:pt x="8489" y="12528"/>
                    <a:pt x="8431" y="12295"/>
                  </a:cubicBezTo>
                  <a:cubicBezTo>
                    <a:pt x="8377" y="12084"/>
                    <a:pt x="8294" y="11870"/>
                    <a:pt x="8150" y="11681"/>
                  </a:cubicBezTo>
                  <a:cubicBezTo>
                    <a:pt x="8010" y="11489"/>
                    <a:pt x="7799" y="11343"/>
                    <a:pt x="7582" y="11266"/>
                  </a:cubicBezTo>
                  <a:cubicBezTo>
                    <a:pt x="7162" y="11116"/>
                    <a:pt x="6744" y="11102"/>
                    <a:pt x="6338" y="11093"/>
                  </a:cubicBezTo>
                  <a:cubicBezTo>
                    <a:pt x="6261" y="11092"/>
                    <a:pt x="6185" y="11091"/>
                    <a:pt x="6109" y="11091"/>
                  </a:cubicBezTo>
                  <a:cubicBezTo>
                    <a:pt x="5919" y="11091"/>
                    <a:pt x="5731" y="11094"/>
                    <a:pt x="5545" y="11094"/>
                  </a:cubicBezTo>
                  <a:cubicBezTo>
                    <a:pt x="5411" y="11094"/>
                    <a:pt x="5278" y="11093"/>
                    <a:pt x="5146" y="11087"/>
                  </a:cubicBezTo>
                  <a:cubicBezTo>
                    <a:pt x="4381" y="11035"/>
                    <a:pt x="3592" y="10878"/>
                    <a:pt x="2889" y="10569"/>
                  </a:cubicBezTo>
                  <a:cubicBezTo>
                    <a:pt x="2180" y="10263"/>
                    <a:pt x="1576" y="9756"/>
                    <a:pt x="1172" y="9095"/>
                  </a:cubicBezTo>
                  <a:cubicBezTo>
                    <a:pt x="761" y="8439"/>
                    <a:pt x="524" y="7682"/>
                    <a:pt x="400" y="6908"/>
                  </a:cubicBezTo>
                  <a:cubicBezTo>
                    <a:pt x="277" y="6130"/>
                    <a:pt x="255" y="5336"/>
                    <a:pt x="235" y="4538"/>
                  </a:cubicBezTo>
                  <a:cubicBezTo>
                    <a:pt x="233" y="4474"/>
                    <a:pt x="182" y="4423"/>
                    <a:pt x="118" y="4423"/>
                  </a:cubicBezTo>
                  <a:cubicBezTo>
                    <a:pt x="117" y="4423"/>
                    <a:pt x="116" y="4423"/>
                    <a:pt x="115" y="4423"/>
                  </a:cubicBezTo>
                  <a:cubicBezTo>
                    <a:pt x="51" y="4426"/>
                    <a:pt x="0" y="4479"/>
                    <a:pt x="0" y="4543"/>
                  </a:cubicBezTo>
                  <a:cubicBezTo>
                    <a:pt x="9" y="5339"/>
                    <a:pt x="19" y="6145"/>
                    <a:pt x="137" y="6947"/>
                  </a:cubicBezTo>
                  <a:cubicBezTo>
                    <a:pt x="253" y="7747"/>
                    <a:pt x="488" y="8546"/>
                    <a:pt x="917" y="9252"/>
                  </a:cubicBezTo>
                  <a:cubicBezTo>
                    <a:pt x="1132" y="9603"/>
                    <a:pt x="1396" y="9930"/>
                    <a:pt x="1709" y="10204"/>
                  </a:cubicBezTo>
                  <a:cubicBezTo>
                    <a:pt x="2022" y="10477"/>
                    <a:pt x="2378" y="10699"/>
                    <a:pt x="2752" y="10870"/>
                  </a:cubicBezTo>
                  <a:cubicBezTo>
                    <a:pt x="3128" y="11042"/>
                    <a:pt x="3521" y="11167"/>
                    <a:pt x="3916" y="11262"/>
                  </a:cubicBezTo>
                  <a:cubicBezTo>
                    <a:pt x="4317" y="11351"/>
                    <a:pt x="4710" y="11423"/>
                    <a:pt x="5129" y="11451"/>
                  </a:cubicBezTo>
                  <a:cubicBezTo>
                    <a:pt x="5538" y="11473"/>
                    <a:pt x="5938" y="11460"/>
                    <a:pt x="6329" y="11473"/>
                  </a:cubicBezTo>
                  <a:cubicBezTo>
                    <a:pt x="6718" y="11486"/>
                    <a:pt x="7109" y="11514"/>
                    <a:pt x="7444" y="11639"/>
                  </a:cubicBezTo>
                  <a:cubicBezTo>
                    <a:pt x="7761" y="11751"/>
                    <a:pt x="7948" y="12038"/>
                    <a:pt x="8026" y="12394"/>
                  </a:cubicBezTo>
                  <a:cubicBezTo>
                    <a:pt x="8111" y="12748"/>
                    <a:pt x="8106" y="13139"/>
                    <a:pt x="8111" y="13538"/>
                  </a:cubicBezTo>
                  <a:cubicBezTo>
                    <a:pt x="8172" y="15134"/>
                    <a:pt x="8112" y="19234"/>
                    <a:pt x="8012" y="20827"/>
                  </a:cubicBezTo>
                  <a:cubicBezTo>
                    <a:pt x="8003" y="20963"/>
                    <a:pt x="8106" y="21082"/>
                    <a:pt x="8243" y="21089"/>
                  </a:cubicBezTo>
                  <a:cubicBezTo>
                    <a:pt x="8248" y="21090"/>
                    <a:pt x="8254" y="21090"/>
                    <a:pt x="8259" y="21090"/>
                  </a:cubicBezTo>
                  <a:cubicBezTo>
                    <a:pt x="8389" y="21090"/>
                    <a:pt x="8498" y="20989"/>
                    <a:pt x="8505" y="20858"/>
                  </a:cubicBezTo>
                  <a:lnTo>
                    <a:pt x="8505" y="20854"/>
                  </a:lnTo>
                  <a:cubicBezTo>
                    <a:pt x="8584" y="19272"/>
                    <a:pt x="8623" y="15113"/>
                    <a:pt x="8541" y="13532"/>
                  </a:cubicBezTo>
                  <a:lnTo>
                    <a:pt x="8541" y="13532"/>
                  </a:lnTo>
                  <a:cubicBezTo>
                    <a:pt x="8624" y="13536"/>
                    <a:pt x="8707" y="13534"/>
                    <a:pt x="8790" y="13536"/>
                  </a:cubicBezTo>
                  <a:cubicBezTo>
                    <a:pt x="8838" y="13537"/>
                    <a:pt x="8896" y="13537"/>
                    <a:pt x="8962" y="13537"/>
                  </a:cubicBezTo>
                  <a:cubicBezTo>
                    <a:pt x="9562" y="13537"/>
                    <a:pt x="10844" y="13531"/>
                    <a:pt x="11046" y="13519"/>
                  </a:cubicBezTo>
                  <a:cubicBezTo>
                    <a:pt x="11586" y="13486"/>
                    <a:pt x="12132" y="13398"/>
                    <a:pt x="12654" y="13205"/>
                  </a:cubicBezTo>
                  <a:cubicBezTo>
                    <a:pt x="13178" y="13021"/>
                    <a:pt x="13666" y="12682"/>
                    <a:pt x="14015" y="12235"/>
                  </a:cubicBezTo>
                  <a:cubicBezTo>
                    <a:pt x="14366" y="11790"/>
                    <a:pt x="14574" y="11252"/>
                    <a:pt x="14683" y="10716"/>
                  </a:cubicBezTo>
                  <a:cubicBezTo>
                    <a:pt x="14795" y="10178"/>
                    <a:pt x="14817" y="9633"/>
                    <a:pt x="14821" y="9099"/>
                  </a:cubicBezTo>
                  <a:cubicBezTo>
                    <a:pt x="14799" y="6972"/>
                    <a:pt x="14662" y="2232"/>
                    <a:pt x="14728" y="122"/>
                  </a:cubicBezTo>
                  <a:cubicBezTo>
                    <a:pt x="14731" y="59"/>
                    <a:pt x="14681" y="5"/>
                    <a:pt x="14619" y="1"/>
                  </a:cubicBezTo>
                  <a:cubicBezTo>
                    <a:pt x="14616" y="1"/>
                    <a:pt x="14613" y="0"/>
                    <a:pt x="146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2">
  <p:cSld name="BLANK_1_1_1_1_1_1_1_1_1_1_1_1_1_1_1_1_1_1_1_1_1_1_1_1_1_1_1_1_1_1_1_1_1_1_1_1_1_1">
    <p:bg>
      <p:bgPr>
        <a:solidFill>
          <a:schemeClr val="accent2"/>
        </a:solidFill>
      </p:bgPr>
    </p:bg>
    <p:spTree>
      <p:nvGrpSpPr>
        <p:cNvPr id="8317" name="Shape 8317"/>
        <p:cNvGrpSpPr/>
        <p:nvPr/>
      </p:nvGrpSpPr>
      <p:grpSpPr>
        <a:xfrm>
          <a:off x="0" y="0"/>
          <a:ext cx="0" cy="0"/>
          <a:chOff x="0" y="0"/>
          <a:chExt cx="0" cy="0"/>
        </a:xfrm>
      </p:grpSpPr>
      <p:sp>
        <p:nvSpPr>
          <p:cNvPr id="8318" name="Google Shape;8318;p42"/>
          <p:cNvSpPr/>
          <p:nvPr/>
        </p:nvSpPr>
        <p:spPr>
          <a:xfrm>
            <a:off x="-150900" y="4349250"/>
            <a:ext cx="9445800" cy="847500"/>
          </a:xfrm>
          <a:prstGeom prst="rect">
            <a:avLst/>
          </a:pr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42"/>
          <p:cNvSpPr/>
          <p:nvPr/>
        </p:nvSpPr>
        <p:spPr>
          <a:xfrm>
            <a:off x="6799045" y="736260"/>
            <a:ext cx="1534151" cy="2106179"/>
          </a:xfrm>
          <a:custGeom>
            <a:rect b="b" l="l" r="r" t="t"/>
            <a:pathLst>
              <a:path extrusionOk="0" h="46584" w="33932">
                <a:moveTo>
                  <a:pt x="13100" y="0"/>
                </a:moveTo>
                <a:cubicBezTo>
                  <a:pt x="6651" y="0"/>
                  <a:pt x="964" y="3056"/>
                  <a:pt x="964" y="3056"/>
                </a:cubicBezTo>
                <a:cubicBezTo>
                  <a:pt x="964" y="3056"/>
                  <a:pt x="1" y="8698"/>
                  <a:pt x="2560" y="10585"/>
                </a:cubicBezTo>
                <a:cubicBezTo>
                  <a:pt x="4621" y="9583"/>
                  <a:pt x="8179" y="8670"/>
                  <a:pt x="11596" y="8670"/>
                </a:cubicBezTo>
                <a:cubicBezTo>
                  <a:pt x="15989" y="8670"/>
                  <a:pt x="20150" y="10179"/>
                  <a:pt x="20603" y="14949"/>
                </a:cubicBezTo>
                <a:cubicBezTo>
                  <a:pt x="21411" y="23430"/>
                  <a:pt x="12258" y="44430"/>
                  <a:pt x="12258" y="44430"/>
                </a:cubicBezTo>
                <a:lnTo>
                  <a:pt x="19794" y="46584"/>
                </a:lnTo>
                <a:cubicBezTo>
                  <a:pt x="19794" y="46584"/>
                  <a:pt x="33931" y="15622"/>
                  <a:pt x="25046" y="5256"/>
                </a:cubicBezTo>
                <a:cubicBezTo>
                  <a:pt x="21595" y="1231"/>
                  <a:pt x="17194" y="0"/>
                  <a:pt x="131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42"/>
          <p:cNvSpPr/>
          <p:nvPr/>
        </p:nvSpPr>
        <p:spPr>
          <a:xfrm>
            <a:off x="6834673" y="829444"/>
            <a:ext cx="1151834" cy="1978183"/>
          </a:xfrm>
          <a:custGeom>
            <a:rect b="b" l="l" r="r" t="t"/>
            <a:pathLst>
              <a:path extrusionOk="0" h="43753" w="25476">
                <a:moveTo>
                  <a:pt x="11484" y="1"/>
                </a:moveTo>
                <a:cubicBezTo>
                  <a:pt x="11270" y="1"/>
                  <a:pt x="11064" y="7"/>
                  <a:pt x="10868" y="19"/>
                </a:cubicBezTo>
                <a:cubicBezTo>
                  <a:pt x="7704" y="217"/>
                  <a:pt x="287" y="2985"/>
                  <a:pt x="287" y="2985"/>
                </a:cubicBezTo>
                <a:lnTo>
                  <a:pt x="189" y="3381"/>
                </a:lnTo>
                <a:lnTo>
                  <a:pt x="1" y="3597"/>
                </a:lnTo>
                <a:cubicBezTo>
                  <a:pt x="28" y="5340"/>
                  <a:pt x="372" y="7492"/>
                  <a:pt x="1771" y="8524"/>
                </a:cubicBezTo>
                <a:cubicBezTo>
                  <a:pt x="3832" y="7522"/>
                  <a:pt x="7389" y="6609"/>
                  <a:pt x="10806" y="6609"/>
                </a:cubicBezTo>
                <a:cubicBezTo>
                  <a:pt x="15199" y="6609"/>
                  <a:pt x="19360" y="8118"/>
                  <a:pt x="19814" y="12888"/>
                </a:cubicBezTo>
                <a:cubicBezTo>
                  <a:pt x="20622" y="21369"/>
                  <a:pt x="11467" y="42369"/>
                  <a:pt x="11467" y="42369"/>
                </a:cubicBezTo>
                <a:lnTo>
                  <a:pt x="16311" y="43753"/>
                </a:lnTo>
                <a:lnTo>
                  <a:pt x="16408" y="43629"/>
                </a:lnTo>
                <a:cubicBezTo>
                  <a:pt x="16408" y="43629"/>
                  <a:pt x="20463" y="34728"/>
                  <a:pt x="23231" y="24345"/>
                </a:cubicBezTo>
                <a:cubicBezTo>
                  <a:pt x="25475" y="15228"/>
                  <a:pt x="24416" y="8127"/>
                  <a:pt x="22043" y="4667"/>
                </a:cubicBezTo>
                <a:cubicBezTo>
                  <a:pt x="19817" y="1420"/>
                  <a:pt x="14720" y="1"/>
                  <a:pt x="114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42"/>
          <p:cNvSpPr/>
          <p:nvPr/>
        </p:nvSpPr>
        <p:spPr>
          <a:xfrm>
            <a:off x="6920534" y="970465"/>
            <a:ext cx="1028494" cy="1776942"/>
          </a:xfrm>
          <a:custGeom>
            <a:rect b="b" l="l" r="r" t="t"/>
            <a:pathLst>
              <a:path extrusionOk="0" h="39302" w="22748">
                <a:moveTo>
                  <a:pt x="9695" y="1"/>
                </a:moveTo>
                <a:cubicBezTo>
                  <a:pt x="4893" y="1"/>
                  <a:pt x="0" y="2290"/>
                  <a:pt x="0" y="2290"/>
                </a:cubicBezTo>
                <a:lnTo>
                  <a:pt x="24" y="5333"/>
                </a:lnTo>
                <a:cubicBezTo>
                  <a:pt x="2106" y="4361"/>
                  <a:pt x="5574" y="3491"/>
                  <a:pt x="8909" y="3491"/>
                </a:cubicBezTo>
                <a:cubicBezTo>
                  <a:pt x="13302" y="3491"/>
                  <a:pt x="17463" y="5000"/>
                  <a:pt x="17916" y="9771"/>
                </a:cubicBezTo>
                <a:cubicBezTo>
                  <a:pt x="18627" y="17229"/>
                  <a:pt x="11634" y="34369"/>
                  <a:pt x="9937" y="38392"/>
                </a:cubicBezTo>
                <a:cubicBezTo>
                  <a:pt x="10533" y="38704"/>
                  <a:pt x="11166" y="39008"/>
                  <a:pt x="11838" y="39301"/>
                </a:cubicBezTo>
                <a:cubicBezTo>
                  <a:pt x="22747" y="12452"/>
                  <a:pt x="20976" y="5926"/>
                  <a:pt x="15569" y="1731"/>
                </a:cubicBezTo>
                <a:cubicBezTo>
                  <a:pt x="13914" y="446"/>
                  <a:pt x="11813" y="1"/>
                  <a:pt x="96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2"/>
          <p:cNvSpPr/>
          <p:nvPr/>
        </p:nvSpPr>
        <p:spPr>
          <a:xfrm>
            <a:off x="7883493" y="2407390"/>
            <a:ext cx="838873" cy="1726168"/>
          </a:xfrm>
          <a:custGeom>
            <a:rect b="b" l="l" r="r" t="t"/>
            <a:pathLst>
              <a:path extrusionOk="0" h="38179" w="18554">
                <a:moveTo>
                  <a:pt x="12723" y="0"/>
                </a:moveTo>
                <a:lnTo>
                  <a:pt x="9523" y="8733"/>
                </a:lnTo>
                <a:lnTo>
                  <a:pt x="10752" y="10636"/>
                </a:lnTo>
                <a:lnTo>
                  <a:pt x="9973" y="10571"/>
                </a:lnTo>
                <a:lnTo>
                  <a:pt x="10584" y="11949"/>
                </a:lnTo>
                <a:lnTo>
                  <a:pt x="9152" y="10312"/>
                </a:lnTo>
                <a:lnTo>
                  <a:pt x="7496" y="15007"/>
                </a:lnTo>
                <a:lnTo>
                  <a:pt x="10668" y="19718"/>
                </a:lnTo>
                <a:lnTo>
                  <a:pt x="7373" y="15751"/>
                </a:lnTo>
                <a:lnTo>
                  <a:pt x="5309" y="21737"/>
                </a:lnTo>
                <a:lnTo>
                  <a:pt x="7445" y="24376"/>
                </a:lnTo>
                <a:lnTo>
                  <a:pt x="5065" y="22474"/>
                </a:lnTo>
                <a:lnTo>
                  <a:pt x="3402" y="27261"/>
                </a:lnTo>
                <a:lnTo>
                  <a:pt x="6242" y="30148"/>
                </a:lnTo>
                <a:lnTo>
                  <a:pt x="4975" y="30139"/>
                </a:lnTo>
                <a:lnTo>
                  <a:pt x="4975" y="30139"/>
                </a:lnTo>
                <a:lnTo>
                  <a:pt x="6678" y="32175"/>
                </a:lnTo>
                <a:lnTo>
                  <a:pt x="2827" y="29109"/>
                </a:lnTo>
                <a:lnTo>
                  <a:pt x="0" y="36263"/>
                </a:lnTo>
                <a:lnTo>
                  <a:pt x="18553" y="38179"/>
                </a:lnTo>
                <a:lnTo>
                  <a:pt x="17011" y="28390"/>
                </a:lnTo>
                <a:lnTo>
                  <a:pt x="15221" y="29567"/>
                </a:lnTo>
                <a:lnTo>
                  <a:pt x="16840" y="27524"/>
                </a:lnTo>
                <a:lnTo>
                  <a:pt x="16416" y="26069"/>
                </a:lnTo>
                <a:cubicBezTo>
                  <a:pt x="16416" y="26069"/>
                  <a:pt x="13701" y="28968"/>
                  <a:pt x="13506" y="29142"/>
                </a:cubicBezTo>
                <a:cubicBezTo>
                  <a:pt x="13501" y="29147"/>
                  <a:pt x="13497" y="29150"/>
                  <a:pt x="13495" y="29150"/>
                </a:cubicBezTo>
                <a:cubicBezTo>
                  <a:pt x="13443" y="29150"/>
                  <a:pt x="15539" y="26470"/>
                  <a:pt x="15539" y="26470"/>
                </a:cubicBezTo>
                <a:lnTo>
                  <a:pt x="15539" y="26470"/>
                </a:lnTo>
                <a:lnTo>
                  <a:pt x="14390" y="27227"/>
                </a:lnTo>
                <a:lnTo>
                  <a:pt x="16235" y="24634"/>
                </a:lnTo>
                <a:lnTo>
                  <a:pt x="15072" y="15349"/>
                </a:lnTo>
                <a:lnTo>
                  <a:pt x="13494" y="16923"/>
                </a:lnTo>
                <a:lnTo>
                  <a:pt x="13494" y="16923"/>
                </a:lnTo>
                <a:lnTo>
                  <a:pt x="14940" y="14771"/>
                </a:lnTo>
                <a:lnTo>
                  <a:pt x="14004" y="7115"/>
                </a:lnTo>
                <a:lnTo>
                  <a:pt x="12983" y="7790"/>
                </a:lnTo>
                <a:lnTo>
                  <a:pt x="12983" y="7790"/>
                </a:lnTo>
                <a:lnTo>
                  <a:pt x="13685" y="6614"/>
                </a:lnTo>
                <a:lnTo>
                  <a:pt x="12240" y="8010"/>
                </a:lnTo>
                <a:lnTo>
                  <a:pt x="12240" y="8010"/>
                </a:lnTo>
                <a:lnTo>
                  <a:pt x="13565" y="5848"/>
                </a:lnTo>
                <a:lnTo>
                  <a:pt x="127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42"/>
          <p:cNvSpPr/>
          <p:nvPr/>
        </p:nvSpPr>
        <p:spPr>
          <a:xfrm>
            <a:off x="8173132" y="2717508"/>
            <a:ext cx="256988" cy="2097498"/>
          </a:xfrm>
          <a:custGeom>
            <a:rect b="b" l="l" r="r" t="t"/>
            <a:pathLst>
              <a:path extrusionOk="0" h="46392" w="5684">
                <a:moveTo>
                  <a:pt x="5629" y="0"/>
                </a:moveTo>
                <a:cubicBezTo>
                  <a:pt x="5562" y="53"/>
                  <a:pt x="5546" y="114"/>
                  <a:pt x="5540" y="171"/>
                </a:cubicBezTo>
                <a:lnTo>
                  <a:pt x="5515" y="353"/>
                </a:lnTo>
                <a:lnTo>
                  <a:pt x="5465" y="714"/>
                </a:lnTo>
                <a:lnTo>
                  <a:pt x="5366" y="1437"/>
                </a:lnTo>
                <a:lnTo>
                  <a:pt x="5167" y="2880"/>
                </a:lnTo>
                <a:cubicBezTo>
                  <a:pt x="5037" y="3845"/>
                  <a:pt x="4897" y="4807"/>
                  <a:pt x="4776" y="5772"/>
                </a:cubicBezTo>
                <a:cubicBezTo>
                  <a:pt x="4538" y="7700"/>
                  <a:pt x="4278" y="9629"/>
                  <a:pt x="4056" y="11558"/>
                </a:cubicBezTo>
                <a:lnTo>
                  <a:pt x="2690" y="23142"/>
                </a:lnTo>
                <a:lnTo>
                  <a:pt x="1326" y="34724"/>
                </a:lnTo>
                <a:lnTo>
                  <a:pt x="1" y="46314"/>
                </a:lnTo>
                <a:lnTo>
                  <a:pt x="679" y="46391"/>
                </a:lnTo>
                <a:lnTo>
                  <a:pt x="1999" y="34803"/>
                </a:lnTo>
                <a:lnTo>
                  <a:pt x="3278" y="23210"/>
                </a:lnTo>
                <a:lnTo>
                  <a:pt x="4558" y="11617"/>
                </a:lnTo>
                <a:cubicBezTo>
                  <a:pt x="4776" y="9685"/>
                  <a:pt x="4957" y="7749"/>
                  <a:pt x="5160" y="5816"/>
                </a:cubicBezTo>
                <a:cubicBezTo>
                  <a:pt x="5260" y="4849"/>
                  <a:pt x="5340" y="3880"/>
                  <a:pt x="5431" y="2912"/>
                </a:cubicBezTo>
                <a:lnTo>
                  <a:pt x="5562" y="1460"/>
                </a:lnTo>
                <a:lnTo>
                  <a:pt x="5629" y="734"/>
                </a:lnTo>
                <a:lnTo>
                  <a:pt x="5661" y="371"/>
                </a:lnTo>
                <a:lnTo>
                  <a:pt x="5677" y="189"/>
                </a:lnTo>
                <a:cubicBezTo>
                  <a:pt x="5683" y="129"/>
                  <a:pt x="5682" y="68"/>
                  <a:pt x="56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42"/>
          <p:cNvSpPr/>
          <p:nvPr/>
        </p:nvSpPr>
        <p:spPr>
          <a:xfrm>
            <a:off x="8288653" y="3739013"/>
            <a:ext cx="150422" cy="186637"/>
          </a:xfrm>
          <a:custGeom>
            <a:rect b="b" l="l" r="r" t="t"/>
            <a:pathLst>
              <a:path extrusionOk="0" h="4128" w="3327">
                <a:moveTo>
                  <a:pt x="3166" y="0"/>
                </a:moveTo>
                <a:lnTo>
                  <a:pt x="0" y="4001"/>
                </a:lnTo>
                <a:lnTo>
                  <a:pt x="161" y="4128"/>
                </a:lnTo>
                <a:lnTo>
                  <a:pt x="3326" y="126"/>
                </a:lnTo>
                <a:lnTo>
                  <a:pt x="3166"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42"/>
          <p:cNvSpPr/>
          <p:nvPr/>
        </p:nvSpPr>
        <p:spPr>
          <a:xfrm>
            <a:off x="8329661" y="3376628"/>
            <a:ext cx="180443" cy="218467"/>
          </a:xfrm>
          <a:custGeom>
            <a:rect b="b" l="l" r="r" t="t"/>
            <a:pathLst>
              <a:path extrusionOk="0" h="4832" w="3991">
                <a:moveTo>
                  <a:pt x="3832" y="1"/>
                </a:moveTo>
                <a:lnTo>
                  <a:pt x="1" y="4703"/>
                </a:lnTo>
                <a:lnTo>
                  <a:pt x="160" y="4832"/>
                </a:lnTo>
                <a:lnTo>
                  <a:pt x="3991" y="131"/>
                </a:lnTo>
                <a:lnTo>
                  <a:pt x="3832"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42"/>
          <p:cNvSpPr/>
          <p:nvPr/>
        </p:nvSpPr>
        <p:spPr>
          <a:xfrm>
            <a:off x="8405304" y="3356147"/>
            <a:ext cx="41957" cy="136587"/>
          </a:xfrm>
          <a:custGeom>
            <a:rect b="b" l="l" r="r" t="t"/>
            <a:pathLst>
              <a:path extrusionOk="0" h="3021" w="928">
                <a:moveTo>
                  <a:pt x="730" y="0"/>
                </a:moveTo>
                <a:lnTo>
                  <a:pt x="1" y="2970"/>
                </a:lnTo>
                <a:lnTo>
                  <a:pt x="199" y="3020"/>
                </a:lnTo>
                <a:lnTo>
                  <a:pt x="928" y="50"/>
                </a:lnTo>
                <a:lnTo>
                  <a:pt x="730"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42"/>
          <p:cNvSpPr/>
          <p:nvPr/>
        </p:nvSpPr>
        <p:spPr>
          <a:xfrm>
            <a:off x="8158166" y="3587142"/>
            <a:ext cx="152909" cy="151507"/>
          </a:xfrm>
          <a:custGeom>
            <a:rect b="b" l="l" r="r" t="t"/>
            <a:pathLst>
              <a:path extrusionOk="0" h="3351" w="3382">
                <a:moveTo>
                  <a:pt x="144" y="0"/>
                </a:moveTo>
                <a:lnTo>
                  <a:pt x="1" y="145"/>
                </a:lnTo>
                <a:lnTo>
                  <a:pt x="3237" y="3350"/>
                </a:lnTo>
                <a:lnTo>
                  <a:pt x="3381" y="3205"/>
                </a:lnTo>
                <a:lnTo>
                  <a:pt x="144"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2"/>
          <p:cNvSpPr/>
          <p:nvPr/>
        </p:nvSpPr>
        <p:spPr>
          <a:xfrm>
            <a:off x="8247553" y="3220371"/>
            <a:ext cx="98699" cy="195499"/>
          </a:xfrm>
          <a:custGeom>
            <a:rect b="b" l="l" r="r" t="t"/>
            <a:pathLst>
              <a:path extrusionOk="0" h="4324" w="2183">
                <a:moveTo>
                  <a:pt x="203" y="1"/>
                </a:moveTo>
                <a:lnTo>
                  <a:pt x="1" y="34"/>
                </a:lnTo>
                <a:lnTo>
                  <a:pt x="356" y="2365"/>
                </a:lnTo>
                <a:lnTo>
                  <a:pt x="2026" y="4323"/>
                </a:lnTo>
                <a:lnTo>
                  <a:pt x="2183" y="4192"/>
                </a:lnTo>
                <a:lnTo>
                  <a:pt x="551" y="2276"/>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42"/>
          <p:cNvSpPr/>
          <p:nvPr/>
        </p:nvSpPr>
        <p:spPr>
          <a:xfrm>
            <a:off x="8193795" y="3255818"/>
            <a:ext cx="77268" cy="72656"/>
          </a:xfrm>
          <a:custGeom>
            <a:rect b="b" l="l" r="r" t="t"/>
            <a:pathLst>
              <a:path extrusionOk="0" h="1607" w="1709">
                <a:moveTo>
                  <a:pt x="140" y="0"/>
                </a:moveTo>
                <a:lnTo>
                  <a:pt x="1" y="150"/>
                </a:lnTo>
                <a:lnTo>
                  <a:pt x="1569" y="1607"/>
                </a:lnTo>
                <a:lnTo>
                  <a:pt x="1708" y="1457"/>
                </a:lnTo>
                <a:lnTo>
                  <a:pt x="1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42"/>
          <p:cNvSpPr/>
          <p:nvPr/>
        </p:nvSpPr>
        <p:spPr>
          <a:xfrm>
            <a:off x="8377950" y="2993897"/>
            <a:ext cx="119858" cy="121350"/>
          </a:xfrm>
          <a:custGeom>
            <a:rect b="b" l="l" r="r" t="t"/>
            <a:pathLst>
              <a:path extrusionOk="0" h="2684" w="2651">
                <a:moveTo>
                  <a:pt x="2505" y="1"/>
                </a:moveTo>
                <a:lnTo>
                  <a:pt x="1" y="2540"/>
                </a:lnTo>
                <a:lnTo>
                  <a:pt x="146" y="2684"/>
                </a:lnTo>
                <a:lnTo>
                  <a:pt x="2651" y="143"/>
                </a:lnTo>
                <a:lnTo>
                  <a:pt x="25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42"/>
          <p:cNvSpPr/>
          <p:nvPr/>
        </p:nvSpPr>
        <p:spPr>
          <a:xfrm>
            <a:off x="8326135" y="2972240"/>
            <a:ext cx="63840" cy="82920"/>
          </a:xfrm>
          <a:custGeom>
            <a:rect b="b" l="l" r="r" t="t"/>
            <a:pathLst>
              <a:path extrusionOk="0" h="1834" w="1412">
                <a:moveTo>
                  <a:pt x="165" y="0"/>
                </a:moveTo>
                <a:lnTo>
                  <a:pt x="0" y="118"/>
                </a:lnTo>
                <a:lnTo>
                  <a:pt x="1247" y="1833"/>
                </a:lnTo>
                <a:lnTo>
                  <a:pt x="1411" y="1712"/>
                </a:lnTo>
                <a:lnTo>
                  <a:pt x="1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42"/>
          <p:cNvSpPr/>
          <p:nvPr/>
        </p:nvSpPr>
        <p:spPr>
          <a:xfrm>
            <a:off x="8379396" y="2750604"/>
            <a:ext cx="40917" cy="71029"/>
          </a:xfrm>
          <a:custGeom>
            <a:rect b="b" l="l" r="r" t="t"/>
            <a:pathLst>
              <a:path extrusionOk="0" h="1571" w="905">
                <a:moveTo>
                  <a:pt x="184" y="0"/>
                </a:moveTo>
                <a:lnTo>
                  <a:pt x="1" y="90"/>
                </a:lnTo>
                <a:lnTo>
                  <a:pt x="722" y="1570"/>
                </a:lnTo>
                <a:lnTo>
                  <a:pt x="905" y="1480"/>
                </a:lnTo>
                <a:lnTo>
                  <a:pt x="1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42"/>
          <p:cNvSpPr/>
          <p:nvPr/>
        </p:nvSpPr>
        <p:spPr>
          <a:xfrm>
            <a:off x="4335038" y="2407390"/>
            <a:ext cx="838782" cy="1726168"/>
          </a:xfrm>
          <a:custGeom>
            <a:rect b="b" l="l" r="r" t="t"/>
            <a:pathLst>
              <a:path extrusionOk="0" h="38179" w="18552">
                <a:moveTo>
                  <a:pt x="5831" y="0"/>
                </a:moveTo>
                <a:lnTo>
                  <a:pt x="4988" y="5848"/>
                </a:lnTo>
                <a:lnTo>
                  <a:pt x="6313" y="8010"/>
                </a:lnTo>
                <a:lnTo>
                  <a:pt x="4869" y="6614"/>
                </a:lnTo>
                <a:lnTo>
                  <a:pt x="5571" y="7790"/>
                </a:lnTo>
                <a:lnTo>
                  <a:pt x="4550" y="7115"/>
                </a:lnTo>
                <a:lnTo>
                  <a:pt x="3613" y="14771"/>
                </a:lnTo>
                <a:lnTo>
                  <a:pt x="5059" y="16923"/>
                </a:lnTo>
                <a:lnTo>
                  <a:pt x="5059" y="16923"/>
                </a:lnTo>
                <a:lnTo>
                  <a:pt x="3482" y="15349"/>
                </a:lnTo>
                <a:lnTo>
                  <a:pt x="2319" y="24634"/>
                </a:lnTo>
                <a:lnTo>
                  <a:pt x="4164" y="27227"/>
                </a:lnTo>
                <a:lnTo>
                  <a:pt x="3015" y="26470"/>
                </a:lnTo>
                <a:lnTo>
                  <a:pt x="3015" y="26470"/>
                </a:lnTo>
                <a:cubicBezTo>
                  <a:pt x="3015" y="26470"/>
                  <a:pt x="5111" y="29150"/>
                  <a:pt x="5058" y="29150"/>
                </a:cubicBezTo>
                <a:cubicBezTo>
                  <a:pt x="5057" y="29150"/>
                  <a:pt x="5053" y="29147"/>
                  <a:pt x="5047" y="29142"/>
                </a:cubicBezTo>
                <a:cubicBezTo>
                  <a:pt x="4852" y="28968"/>
                  <a:pt x="2137" y="26069"/>
                  <a:pt x="2137" y="26069"/>
                </a:cubicBezTo>
                <a:lnTo>
                  <a:pt x="1714" y="27524"/>
                </a:lnTo>
                <a:lnTo>
                  <a:pt x="3332" y="29567"/>
                </a:lnTo>
                <a:lnTo>
                  <a:pt x="1543" y="28390"/>
                </a:lnTo>
                <a:lnTo>
                  <a:pt x="0" y="38179"/>
                </a:lnTo>
                <a:lnTo>
                  <a:pt x="18552" y="36263"/>
                </a:lnTo>
                <a:lnTo>
                  <a:pt x="15727" y="29109"/>
                </a:lnTo>
                <a:lnTo>
                  <a:pt x="11876" y="32175"/>
                </a:lnTo>
                <a:lnTo>
                  <a:pt x="13577" y="30139"/>
                </a:lnTo>
                <a:lnTo>
                  <a:pt x="12310" y="30148"/>
                </a:lnTo>
                <a:lnTo>
                  <a:pt x="15149" y="27261"/>
                </a:lnTo>
                <a:lnTo>
                  <a:pt x="13485" y="22474"/>
                </a:lnTo>
                <a:lnTo>
                  <a:pt x="11108" y="24376"/>
                </a:lnTo>
                <a:lnTo>
                  <a:pt x="13242" y="21737"/>
                </a:lnTo>
                <a:lnTo>
                  <a:pt x="11177" y="15751"/>
                </a:lnTo>
                <a:lnTo>
                  <a:pt x="7885" y="19718"/>
                </a:lnTo>
                <a:lnTo>
                  <a:pt x="7885" y="19718"/>
                </a:lnTo>
                <a:lnTo>
                  <a:pt x="11055" y="15002"/>
                </a:lnTo>
                <a:lnTo>
                  <a:pt x="9399" y="10309"/>
                </a:lnTo>
                <a:lnTo>
                  <a:pt x="7966" y="11944"/>
                </a:lnTo>
                <a:lnTo>
                  <a:pt x="8576" y="10568"/>
                </a:lnTo>
                <a:lnTo>
                  <a:pt x="7797" y="10631"/>
                </a:lnTo>
                <a:lnTo>
                  <a:pt x="9028" y="8730"/>
                </a:lnTo>
                <a:lnTo>
                  <a:pt x="58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42"/>
          <p:cNvSpPr/>
          <p:nvPr/>
        </p:nvSpPr>
        <p:spPr>
          <a:xfrm>
            <a:off x="4627299" y="2717508"/>
            <a:ext cx="257078" cy="2097634"/>
          </a:xfrm>
          <a:custGeom>
            <a:rect b="b" l="l" r="r" t="t"/>
            <a:pathLst>
              <a:path extrusionOk="0" h="46395" w="5686">
                <a:moveTo>
                  <a:pt x="55" y="0"/>
                </a:moveTo>
                <a:cubicBezTo>
                  <a:pt x="2" y="65"/>
                  <a:pt x="0" y="129"/>
                  <a:pt x="8" y="191"/>
                </a:cubicBezTo>
                <a:lnTo>
                  <a:pt x="25" y="372"/>
                </a:lnTo>
                <a:lnTo>
                  <a:pt x="56" y="735"/>
                </a:lnTo>
                <a:lnTo>
                  <a:pt x="123" y="1461"/>
                </a:lnTo>
                <a:lnTo>
                  <a:pt x="256" y="2913"/>
                </a:lnTo>
                <a:cubicBezTo>
                  <a:pt x="347" y="3881"/>
                  <a:pt x="425" y="4851"/>
                  <a:pt x="525" y="5817"/>
                </a:cubicBezTo>
                <a:cubicBezTo>
                  <a:pt x="728" y="7752"/>
                  <a:pt x="909" y="9688"/>
                  <a:pt x="1127" y="11619"/>
                </a:cubicBezTo>
                <a:lnTo>
                  <a:pt x="2407" y="23212"/>
                </a:lnTo>
                <a:lnTo>
                  <a:pt x="3686" y="34805"/>
                </a:lnTo>
                <a:lnTo>
                  <a:pt x="5007" y="46394"/>
                </a:lnTo>
                <a:lnTo>
                  <a:pt x="5686" y="46316"/>
                </a:lnTo>
                <a:lnTo>
                  <a:pt x="4359" y="34728"/>
                </a:lnTo>
                <a:lnTo>
                  <a:pt x="2995" y="23144"/>
                </a:lnTo>
                <a:lnTo>
                  <a:pt x="1629" y="11560"/>
                </a:lnTo>
                <a:cubicBezTo>
                  <a:pt x="1407" y="9630"/>
                  <a:pt x="1150" y="7703"/>
                  <a:pt x="909" y="5773"/>
                </a:cubicBezTo>
                <a:cubicBezTo>
                  <a:pt x="788" y="4808"/>
                  <a:pt x="649" y="3847"/>
                  <a:pt x="518" y="2883"/>
                </a:cubicBezTo>
                <a:lnTo>
                  <a:pt x="320" y="1439"/>
                </a:lnTo>
                <a:lnTo>
                  <a:pt x="220" y="716"/>
                </a:lnTo>
                <a:lnTo>
                  <a:pt x="171" y="356"/>
                </a:lnTo>
                <a:lnTo>
                  <a:pt x="146" y="174"/>
                </a:lnTo>
                <a:cubicBezTo>
                  <a:pt x="138" y="114"/>
                  <a:pt x="121" y="53"/>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42"/>
          <p:cNvSpPr/>
          <p:nvPr/>
        </p:nvSpPr>
        <p:spPr>
          <a:xfrm>
            <a:off x="4618347" y="3738787"/>
            <a:ext cx="150558" cy="186682"/>
          </a:xfrm>
          <a:custGeom>
            <a:rect b="b" l="l" r="r" t="t"/>
            <a:pathLst>
              <a:path extrusionOk="0" h="4129" w="3330">
                <a:moveTo>
                  <a:pt x="161" y="1"/>
                </a:moveTo>
                <a:lnTo>
                  <a:pt x="0" y="128"/>
                </a:lnTo>
                <a:lnTo>
                  <a:pt x="3169" y="4128"/>
                </a:lnTo>
                <a:lnTo>
                  <a:pt x="3329" y="4001"/>
                </a:lnTo>
                <a:lnTo>
                  <a:pt x="161"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42"/>
          <p:cNvSpPr/>
          <p:nvPr/>
        </p:nvSpPr>
        <p:spPr>
          <a:xfrm>
            <a:off x="4547497" y="3376312"/>
            <a:ext cx="180353" cy="218422"/>
          </a:xfrm>
          <a:custGeom>
            <a:rect b="b" l="l" r="r" t="t"/>
            <a:pathLst>
              <a:path extrusionOk="0" h="4831" w="3989">
                <a:moveTo>
                  <a:pt x="158" y="0"/>
                </a:moveTo>
                <a:lnTo>
                  <a:pt x="0" y="129"/>
                </a:lnTo>
                <a:lnTo>
                  <a:pt x="3830" y="4831"/>
                </a:lnTo>
                <a:lnTo>
                  <a:pt x="3989" y="4702"/>
                </a:lnTo>
                <a:lnTo>
                  <a:pt x="158"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2"/>
          <p:cNvSpPr/>
          <p:nvPr/>
        </p:nvSpPr>
        <p:spPr>
          <a:xfrm>
            <a:off x="4609982" y="3355830"/>
            <a:ext cx="41957" cy="136632"/>
          </a:xfrm>
          <a:custGeom>
            <a:rect b="b" l="l" r="r" t="t"/>
            <a:pathLst>
              <a:path extrusionOk="0" h="3022" w="928">
                <a:moveTo>
                  <a:pt x="199" y="1"/>
                </a:moveTo>
                <a:lnTo>
                  <a:pt x="1" y="51"/>
                </a:lnTo>
                <a:lnTo>
                  <a:pt x="730" y="3021"/>
                </a:lnTo>
                <a:lnTo>
                  <a:pt x="928" y="2973"/>
                </a:lnTo>
                <a:lnTo>
                  <a:pt x="199"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2"/>
          <p:cNvSpPr/>
          <p:nvPr/>
        </p:nvSpPr>
        <p:spPr>
          <a:xfrm>
            <a:off x="4746301" y="3587323"/>
            <a:ext cx="152773" cy="151643"/>
          </a:xfrm>
          <a:custGeom>
            <a:rect b="b" l="l" r="r" t="t"/>
            <a:pathLst>
              <a:path extrusionOk="0" h="3354" w="3379">
                <a:moveTo>
                  <a:pt x="3234" y="1"/>
                </a:moveTo>
                <a:lnTo>
                  <a:pt x="0" y="3208"/>
                </a:lnTo>
                <a:lnTo>
                  <a:pt x="145" y="3354"/>
                </a:lnTo>
                <a:lnTo>
                  <a:pt x="3379" y="146"/>
                </a:lnTo>
                <a:lnTo>
                  <a:pt x="32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2"/>
          <p:cNvSpPr/>
          <p:nvPr/>
        </p:nvSpPr>
        <p:spPr>
          <a:xfrm>
            <a:off x="4711261" y="3220371"/>
            <a:ext cx="98608" cy="195499"/>
          </a:xfrm>
          <a:custGeom>
            <a:rect b="b" l="l" r="r" t="t"/>
            <a:pathLst>
              <a:path extrusionOk="0" h="4324" w="2181">
                <a:moveTo>
                  <a:pt x="1979" y="1"/>
                </a:moveTo>
                <a:lnTo>
                  <a:pt x="1630" y="2276"/>
                </a:lnTo>
                <a:lnTo>
                  <a:pt x="1" y="4192"/>
                </a:lnTo>
                <a:lnTo>
                  <a:pt x="155" y="4323"/>
                </a:lnTo>
                <a:lnTo>
                  <a:pt x="1805" y="2386"/>
                </a:lnTo>
                <a:lnTo>
                  <a:pt x="1825" y="2365"/>
                </a:lnTo>
                <a:lnTo>
                  <a:pt x="2180" y="34"/>
                </a:lnTo>
                <a:lnTo>
                  <a:pt x="19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2"/>
          <p:cNvSpPr/>
          <p:nvPr/>
        </p:nvSpPr>
        <p:spPr>
          <a:xfrm>
            <a:off x="4786089" y="3256090"/>
            <a:ext cx="77313" cy="72611"/>
          </a:xfrm>
          <a:custGeom>
            <a:rect b="b" l="l" r="r" t="t"/>
            <a:pathLst>
              <a:path extrusionOk="0" h="1606" w="1710">
                <a:moveTo>
                  <a:pt x="1570" y="0"/>
                </a:moveTo>
                <a:lnTo>
                  <a:pt x="0" y="1455"/>
                </a:lnTo>
                <a:lnTo>
                  <a:pt x="139" y="1605"/>
                </a:lnTo>
                <a:lnTo>
                  <a:pt x="1709" y="150"/>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42"/>
          <p:cNvSpPr/>
          <p:nvPr/>
        </p:nvSpPr>
        <p:spPr>
          <a:xfrm>
            <a:off x="4559614" y="2993897"/>
            <a:ext cx="119904" cy="121350"/>
          </a:xfrm>
          <a:custGeom>
            <a:rect b="b" l="l" r="r" t="t"/>
            <a:pathLst>
              <a:path extrusionOk="0" h="2684" w="2652">
                <a:moveTo>
                  <a:pt x="145" y="1"/>
                </a:moveTo>
                <a:lnTo>
                  <a:pt x="0" y="143"/>
                </a:lnTo>
                <a:lnTo>
                  <a:pt x="2505" y="2684"/>
                </a:lnTo>
                <a:lnTo>
                  <a:pt x="2651" y="2540"/>
                </a:lnTo>
                <a:lnTo>
                  <a:pt x="1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42"/>
          <p:cNvSpPr/>
          <p:nvPr/>
        </p:nvSpPr>
        <p:spPr>
          <a:xfrm>
            <a:off x="4667630" y="2972150"/>
            <a:ext cx="63930" cy="82920"/>
          </a:xfrm>
          <a:custGeom>
            <a:rect b="b" l="l" r="r" t="t"/>
            <a:pathLst>
              <a:path extrusionOk="0" h="1834" w="1414">
                <a:moveTo>
                  <a:pt x="1248" y="1"/>
                </a:moveTo>
                <a:lnTo>
                  <a:pt x="1" y="1714"/>
                </a:lnTo>
                <a:lnTo>
                  <a:pt x="166" y="1834"/>
                </a:lnTo>
                <a:lnTo>
                  <a:pt x="1413" y="122"/>
                </a:lnTo>
                <a:lnTo>
                  <a:pt x="12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42"/>
          <p:cNvSpPr/>
          <p:nvPr/>
        </p:nvSpPr>
        <p:spPr>
          <a:xfrm>
            <a:off x="4636794" y="2750378"/>
            <a:ext cx="41098" cy="70984"/>
          </a:xfrm>
          <a:custGeom>
            <a:rect b="b" l="l" r="r" t="t"/>
            <a:pathLst>
              <a:path extrusionOk="0" h="1570" w="909">
                <a:moveTo>
                  <a:pt x="725" y="1"/>
                </a:moveTo>
                <a:lnTo>
                  <a:pt x="1" y="1482"/>
                </a:lnTo>
                <a:lnTo>
                  <a:pt x="185" y="1569"/>
                </a:lnTo>
                <a:lnTo>
                  <a:pt x="908" y="90"/>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2"/>
          <p:cNvSpPr/>
          <p:nvPr/>
        </p:nvSpPr>
        <p:spPr>
          <a:xfrm>
            <a:off x="5296280" y="2257915"/>
            <a:ext cx="181754" cy="504843"/>
          </a:xfrm>
          <a:custGeom>
            <a:rect b="b" l="l" r="r" t="t"/>
            <a:pathLst>
              <a:path extrusionOk="0" h="11166" w="4020">
                <a:moveTo>
                  <a:pt x="1" y="0"/>
                </a:moveTo>
                <a:lnTo>
                  <a:pt x="1" y="11165"/>
                </a:lnTo>
                <a:lnTo>
                  <a:pt x="4019" y="11165"/>
                </a:lnTo>
                <a:lnTo>
                  <a:pt x="40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42"/>
          <p:cNvSpPr/>
          <p:nvPr/>
        </p:nvSpPr>
        <p:spPr>
          <a:xfrm>
            <a:off x="5109728" y="2718322"/>
            <a:ext cx="734206" cy="1944680"/>
          </a:xfrm>
          <a:custGeom>
            <a:rect b="b" l="l" r="r" t="t"/>
            <a:pathLst>
              <a:path extrusionOk="0" h="43012" w="16239">
                <a:moveTo>
                  <a:pt x="14776" y="1"/>
                </a:moveTo>
                <a:lnTo>
                  <a:pt x="1" y="1026"/>
                </a:lnTo>
                <a:lnTo>
                  <a:pt x="1903" y="43011"/>
                </a:lnTo>
                <a:lnTo>
                  <a:pt x="16238" y="40523"/>
                </a:lnTo>
                <a:lnTo>
                  <a:pt x="147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42"/>
          <p:cNvSpPr/>
          <p:nvPr/>
        </p:nvSpPr>
        <p:spPr>
          <a:xfrm>
            <a:off x="7735148" y="2798757"/>
            <a:ext cx="436753" cy="1813654"/>
          </a:xfrm>
          <a:custGeom>
            <a:rect b="b" l="l" r="r" t="t"/>
            <a:pathLst>
              <a:path extrusionOk="0" h="40114" w="9660">
                <a:moveTo>
                  <a:pt x="4697" y="0"/>
                </a:moveTo>
                <a:lnTo>
                  <a:pt x="1" y="37696"/>
                </a:lnTo>
                <a:lnTo>
                  <a:pt x="4025" y="40113"/>
                </a:lnTo>
                <a:lnTo>
                  <a:pt x="9659" y="806"/>
                </a:lnTo>
                <a:lnTo>
                  <a:pt x="4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2"/>
          <p:cNvSpPr/>
          <p:nvPr/>
        </p:nvSpPr>
        <p:spPr>
          <a:xfrm>
            <a:off x="7533721" y="2254614"/>
            <a:ext cx="198212" cy="510540"/>
          </a:xfrm>
          <a:custGeom>
            <a:rect b="b" l="l" r="r" t="t"/>
            <a:pathLst>
              <a:path extrusionOk="0" h="11292" w="4384">
                <a:moveTo>
                  <a:pt x="366" y="1"/>
                </a:moveTo>
                <a:lnTo>
                  <a:pt x="0" y="11158"/>
                </a:lnTo>
                <a:lnTo>
                  <a:pt x="4017" y="11291"/>
                </a:lnTo>
                <a:lnTo>
                  <a:pt x="4383" y="132"/>
                </a:lnTo>
                <a:lnTo>
                  <a:pt x="3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42"/>
          <p:cNvSpPr/>
          <p:nvPr/>
        </p:nvSpPr>
        <p:spPr>
          <a:xfrm>
            <a:off x="7507994" y="1709703"/>
            <a:ext cx="273445" cy="597619"/>
          </a:xfrm>
          <a:custGeom>
            <a:rect b="b" l="l" r="r" t="t"/>
            <a:pathLst>
              <a:path extrusionOk="0" h="13218" w="6048">
                <a:moveTo>
                  <a:pt x="3416" y="0"/>
                </a:moveTo>
                <a:lnTo>
                  <a:pt x="0" y="13217"/>
                </a:lnTo>
                <a:lnTo>
                  <a:pt x="6047" y="12819"/>
                </a:lnTo>
                <a:lnTo>
                  <a:pt x="34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42"/>
          <p:cNvSpPr/>
          <p:nvPr/>
        </p:nvSpPr>
        <p:spPr>
          <a:xfrm>
            <a:off x="7580336" y="2361770"/>
            <a:ext cx="100960" cy="166698"/>
          </a:xfrm>
          <a:custGeom>
            <a:rect b="b" l="l" r="r" t="t"/>
            <a:pathLst>
              <a:path extrusionOk="0" h="3687" w="2233">
                <a:moveTo>
                  <a:pt x="1102" y="0"/>
                </a:moveTo>
                <a:cubicBezTo>
                  <a:pt x="1" y="0"/>
                  <a:pt x="32" y="3540"/>
                  <a:pt x="32" y="3540"/>
                </a:cubicBezTo>
                <a:lnTo>
                  <a:pt x="2188" y="3686"/>
                </a:lnTo>
                <a:cubicBezTo>
                  <a:pt x="2188" y="3686"/>
                  <a:pt x="2233" y="38"/>
                  <a:pt x="1118" y="1"/>
                </a:cubicBezTo>
                <a:cubicBezTo>
                  <a:pt x="1113" y="0"/>
                  <a:pt x="1108"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42"/>
          <p:cNvSpPr/>
          <p:nvPr/>
        </p:nvSpPr>
        <p:spPr>
          <a:xfrm>
            <a:off x="7128607" y="2744184"/>
            <a:ext cx="818889" cy="1795388"/>
          </a:xfrm>
          <a:custGeom>
            <a:rect b="b" l="l" r="r" t="t"/>
            <a:pathLst>
              <a:path extrusionOk="0" h="39710" w="18112">
                <a:moveTo>
                  <a:pt x="2817" y="0"/>
                </a:moveTo>
                <a:lnTo>
                  <a:pt x="0" y="37831"/>
                </a:lnTo>
                <a:lnTo>
                  <a:pt x="13549" y="39709"/>
                </a:lnTo>
                <a:lnTo>
                  <a:pt x="18112" y="1207"/>
                </a:lnTo>
                <a:lnTo>
                  <a:pt x="28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42"/>
          <p:cNvSpPr/>
          <p:nvPr/>
        </p:nvSpPr>
        <p:spPr>
          <a:xfrm>
            <a:off x="5957258" y="250804"/>
            <a:ext cx="1123621" cy="974962"/>
          </a:xfrm>
          <a:custGeom>
            <a:rect b="b" l="l" r="r" t="t"/>
            <a:pathLst>
              <a:path extrusionOk="0" h="21564" w="24852">
                <a:moveTo>
                  <a:pt x="11743" y="1"/>
                </a:moveTo>
                <a:lnTo>
                  <a:pt x="1" y="21232"/>
                </a:lnTo>
                <a:lnTo>
                  <a:pt x="933" y="21563"/>
                </a:lnTo>
                <a:lnTo>
                  <a:pt x="3127" y="17831"/>
                </a:lnTo>
                <a:lnTo>
                  <a:pt x="22273" y="18436"/>
                </a:lnTo>
                <a:lnTo>
                  <a:pt x="23866" y="21399"/>
                </a:lnTo>
                <a:lnTo>
                  <a:pt x="24852" y="20794"/>
                </a:lnTo>
                <a:lnTo>
                  <a:pt x="130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42"/>
          <p:cNvSpPr/>
          <p:nvPr/>
        </p:nvSpPr>
        <p:spPr>
          <a:xfrm>
            <a:off x="6076757" y="299227"/>
            <a:ext cx="905606" cy="801889"/>
          </a:xfrm>
          <a:custGeom>
            <a:rect b="b" l="l" r="r" t="t"/>
            <a:pathLst>
              <a:path extrusionOk="0" h="17736" w="20030">
                <a:moveTo>
                  <a:pt x="9660" y="0"/>
                </a:moveTo>
                <a:lnTo>
                  <a:pt x="0" y="17357"/>
                </a:lnTo>
                <a:lnTo>
                  <a:pt x="20029" y="17735"/>
                </a:lnTo>
                <a:lnTo>
                  <a:pt x="96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42"/>
          <p:cNvSpPr/>
          <p:nvPr/>
        </p:nvSpPr>
        <p:spPr>
          <a:xfrm>
            <a:off x="6046012" y="1086573"/>
            <a:ext cx="936487" cy="1353707"/>
          </a:xfrm>
          <a:custGeom>
            <a:rect b="b" l="l" r="r" t="t"/>
            <a:pathLst>
              <a:path extrusionOk="0" h="29941" w="20713">
                <a:moveTo>
                  <a:pt x="470" y="1"/>
                </a:moveTo>
                <a:lnTo>
                  <a:pt x="1" y="29619"/>
                </a:lnTo>
                <a:lnTo>
                  <a:pt x="20242" y="29941"/>
                </a:lnTo>
                <a:lnTo>
                  <a:pt x="20712" y="323"/>
                </a:lnTo>
                <a:lnTo>
                  <a:pt x="4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42"/>
          <p:cNvSpPr/>
          <p:nvPr/>
        </p:nvSpPr>
        <p:spPr>
          <a:xfrm>
            <a:off x="5692622" y="1604311"/>
            <a:ext cx="255677" cy="710198"/>
          </a:xfrm>
          <a:custGeom>
            <a:rect b="b" l="l" r="r" t="t"/>
            <a:pathLst>
              <a:path extrusionOk="0" h="15708" w="5655">
                <a:moveTo>
                  <a:pt x="1" y="0"/>
                </a:moveTo>
                <a:lnTo>
                  <a:pt x="1" y="15707"/>
                </a:lnTo>
                <a:lnTo>
                  <a:pt x="5654" y="15707"/>
                </a:lnTo>
                <a:lnTo>
                  <a:pt x="56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42"/>
          <p:cNvSpPr/>
          <p:nvPr/>
        </p:nvSpPr>
        <p:spPr>
          <a:xfrm>
            <a:off x="5621592" y="832609"/>
            <a:ext cx="383538" cy="847418"/>
          </a:xfrm>
          <a:custGeom>
            <a:rect b="b" l="l" r="r" t="t"/>
            <a:pathLst>
              <a:path extrusionOk="0" h="18743" w="8483">
                <a:moveTo>
                  <a:pt x="4294" y="0"/>
                </a:moveTo>
                <a:lnTo>
                  <a:pt x="0" y="17906"/>
                </a:lnTo>
                <a:lnTo>
                  <a:pt x="8482" y="18743"/>
                </a:lnTo>
                <a:lnTo>
                  <a:pt x="42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42"/>
          <p:cNvSpPr/>
          <p:nvPr/>
        </p:nvSpPr>
        <p:spPr>
          <a:xfrm>
            <a:off x="5754158" y="1751073"/>
            <a:ext cx="146805" cy="232031"/>
          </a:xfrm>
          <a:custGeom>
            <a:rect b="b" l="l" r="r" t="t"/>
            <a:pathLst>
              <a:path extrusionOk="0" h="5132" w="3247">
                <a:moveTo>
                  <a:pt x="1675" y="0"/>
                </a:moveTo>
                <a:cubicBezTo>
                  <a:pt x="105" y="0"/>
                  <a:pt x="1" y="5132"/>
                  <a:pt x="1" y="5132"/>
                </a:cubicBezTo>
                <a:lnTo>
                  <a:pt x="3036" y="5027"/>
                </a:lnTo>
                <a:cubicBezTo>
                  <a:pt x="3036" y="5027"/>
                  <a:pt x="3247" y="0"/>
                  <a:pt x="16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42"/>
          <p:cNvSpPr/>
          <p:nvPr/>
        </p:nvSpPr>
        <p:spPr>
          <a:xfrm>
            <a:off x="7061465" y="1645048"/>
            <a:ext cx="255722" cy="710198"/>
          </a:xfrm>
          <a:custGeom>
            <a:rect b="b" l="l" r="r" t="t"/>
            <a:pathLst>
              <a:path extrusionOk="0" h="15708" w="5656">
                <a:moveTo>
                  <a:pt x="0" y="1"/>
                </a:moveTo>
                <a:lnTo>
                  <a:pt x="0" y="15707"/>
                </a:lnTo>
                <a:lnTo>
                  <a:pt x="5655" y="15707"/>
                </a:lnTo>
                <a:lnTo>
                  <a:pt x="5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42"/>
          <p:cNvSpPr/>
          <p:nvPr/>
        </p:nvSpPr>
        <p:spPr>
          <a:xfrm>
            <a:off x="7004631" y="873346"/>
            <a:ext cx="383538" cy="847508"/>
          </a:xfrm>
          <a:custGeom>
            <a:rect b="b" l="l" r="r" t="t"/>
            <a:pathLst>
              <a:path extrusionOk="0" h="18745" w="8483">
                <a:moveTo>
                  <a:pt x="4190" y="1"/>
                </a:moveTo>
                <a:lnTo>
                  <a:pt x="0" y="18745"/>
                </a:lnTo>
                <a:lnTo>
                  <a:pt x="8482" y="17907"/>
                </a:lnTo>
                <a:lnTo>
                  <a:pt x="41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42"/>
          <p:cNvSpPr/>
          <p:nvPr/>
        </p:nvSpPr>
        <p:spPr>
          <a:xfrm>
            <a:off x="7108849" y="1791810"/>
            <a:ext cx="146805" cy="232076"/>
          </a:xfrm>
          <a:custGeom>
            <a:rect b="b" l="l" r="r" t="t"/>
            <a:pathLst>
              <a:path extrusionOk="0" h="5133" w="3247">
                <a:moveTo>
                  <a:pt x="1570" y="0"/>
                </a:moveTo>
                <a:cubicBezTo>
                  <a:pt x="0" y="0"/>
                  <a:pt x="209" y="5028"/>
                  <a:pt x="209" y="5028"/>
                </a:cubicBezTo>
                <a:lnTo>
                  <a:pt x="3246" y="5132"/>
                </a:lnTo>
                <a:cubicBezTo>
                  <a:pt x="3246" y="5132"/>
                  <a:pt x="3140" y="0"/>
                  <a:pt x="15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42"/>
          <p:cNvSpPr/>
          <p:nvPr/>
        </p:nvSpPr>
        <p:spPr>
          <a:xfrm>
            <a:off x="5731551" y="2361091"/>
            <a:ext cx="1587366" cy="2348202"/>
          </a:xfrm>
          <a:custGeom>
            <a:rect b="b" l="l" r="r" t="t"/>
            <a:pathLst>
              <a:path extrusionOk="0" h="51937" w="35109">
                <a:moveTo>
                  <a:pt x="0" y="1"/>
                </a:moveTo>
                <a:lnTo>
                  <a:pt x="731" y="46522"/>
                </a:lnTo>
                <a:lnTo>
                  <a:pt x="18284" y="51936"/>
                </a:lnTo>
                <a:lnTo>
                  <a:pt x="32182" y="47254"/>
                </a:lnTo>
                <a:lnTo>
                  <a:pt x="35109" y="146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42"/>
          <p:cNvSpPr/>
          <p:nvPr/>
        </p:nvSpPr>
        <p:spPr>
          <a:xfrm>
            <a:off x="4841928" y="2764666"/>
            <a:ext cx="363915" cy="1950784"/>
          </a:xfrm>
          <a:custGeom>
            <a:rect b="b" l="l" r="r" t="t"/>
            <a:pathLst>
              <a:path extrusionOk="0" h="43147" w="8049">
                <a:moveTo>
                  <a:pt x="5924" y="1"/>
                </a:moveTo>
                <a:lnTo>
                  <a:pt x="1" y="352"/>
                </a:lnTo>
                <a:lnTo>
                  <a:pt x="3354" y="43146"/>
                </a:lnTo>
                <a:lnTo>
                  <a:pt x="8049" y="40867"/>
                </a:lnTo>
                <a:lnTo>
                  <a:pt x="59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42"/>
          <p:cNvSpPr/>
          <p:nvPr/>
        </p:nvSpPr>
        <p:spPr>
          <a:xfrm>
            <a:off x="6928084" y="3397653"/>
            <a:ext cx="173209" cy="65829"/>
          </a:xfrm>
          <a:custGeom>
            <a:rect b="b" l="l" r="r" t="t"/>
            <a:pathLst>
              <a:path extrusionOk="0" h="1456" w="3831">
                <a:moveTo>
                  <a:pt x="1" y="0"/>
                </a:moveTo>
                <a:lnTo>
                  <a:pt x="1" y="1455"/>
                </a:lnTo>
                <a:lnTo>
                  <a:pt x="3830" y="1455"/>
                </a:lnTo>
                <a:lnTo>
                  <a:pt x="383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42"/>
          <p:cNvSpPr/>
          <p:nvPr/>
        </p:nvSpPr>
        <p:spPr>
          <a:xfrm>
            <a:off x="5890342" y="4209006"/>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42"/>
          <p:cNvSpPr/>
          <p:nvPr/>
        </p:nvSpPr>
        <p:spPr>
          <a:xfrm>
            <a:off x="6020195" y="2694314"/>
            <a:ext cx="1004622" cy="1971762"/>
          </a:xfrm>
          <a:custGeom>
            <a:rect b="b" l="l" r="r" t="t"/>
            <a:pathLst>
              <a:path extrusionOk="0" h="43611" w="22220">
                <a:moveTo>
                  <a:pt x="11527" y="1"/>
                </a:moveTo>
                <a:lnTo>
                  <a:pt x="120" y="8674"/>
                </a:lnTo>
                <a:lnTo>
                  <a:pt x="0" y="38975"/>
                </a:lnTo>
                <a:lnTo>
                  <a:pt x="11289" y="43610"/>
                </a:lnTo>
                <a:lnTo>
                  <a:pt x="20745" y="39687"/>
                </a:lnTo>
                <a:lnTo>
                  <a:pt x="22220" y="10694"/>
                </a:lnTo>
                <a:lnTo>
                  <a:pt x="115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42"/>
          <p:cNvSpPr/>
          <p:nvPr/>
        </p:nvSpPr>
        <p:spPr>
          <a:xfrm>
            <a:off x="6512526" y="2694314"/>
            <a:ext cx="35763" cy="1886356"/>
          </a:xfrm>
          <a:custGeom>
            <a:rect b="b" l="l" r="r" t="t"/>
            <a:pathLst>
              <a:path extrusionOk="0" h="41722" w="791">
                <a:moveTo>
                  <a:pt x="489" y="1"/>
                </a:moveTo>
                <a:lnTo>
                  <a:pt x="1" y="41718"/>
                </a:lnTo>
                <a:lnTo>
                  <a:pt x="302" y="41721"/>
                </a:lnTo>
                <a:lnTo>
                  <a:pt x="790" y="5"/>
                </a:lnTo>
                <a:lnTo>
                  <a:pt x="48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42"/>
          <p:cNvSpPr/>
          <p:nvPr/>
        </p:nvSpPr>
        <p:spPr>
          <a:xfrm>
            <a:off x="4786948" y="2396494"/>
            <a:ext cx="376168" cy="513252"/>
          </a:xfrm>
          <a:custGeom>
            <a:rect b="b" l="l" r="r" t="t"/>
            <a:pathLst>
              <a:path extrusionOk="0" h="11352" w="8320">
                <a:moveTo>
                  <a:pt x="7829" y="1"/>
                </a:moveTo>
                <a:lnTo>
                  <a:pt x="1" y="393"/>
                </a:lnTo>
                <a:lnTo>
                  <a:pt x="586" y="11352"/>
                </a:lnTo>
                <a:lnTo>
                  <a:pt x="8319" y="10667"/>
                </a:lnTo>
                <a:lnTo>
                  <a:pt x="7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42"/>
          <p:cNvSpPr/>
          <p:nvPr/>
        </p:nvSpPr>
        <p:spPr>
          <a:xfrm>
            <a:off x="4733822" y="1657255"/>
            <a:ext cx="495619" cy="779011"/>
          </a:xfrm>
          <a:custGeom>
            <a:rect b="b" l="l" r="r" t="t"/>
            <a:pathLst>
              <a:path extrusionOk="0" h="17230" w="10962">
                <a:moveTo>
                  <a:pt x="5386" y="1"/>
                </a:moveTo>
                <a:cubicBezTo>
                  <a:pt x="5384" y="1"/>
                  <a:pt x="5383" y="2"/>
                  <a:pt x="5382" y="5"/>
                </a:cubicBezTo>
                <a:cubicBezTo>
                  <a:pt x="5284" y="298"/>
                  <a:pt x="1" y="17230"/>
                  <a:pt x="1" y="17230"/>
                </a:cubicBezTo>
                <a:lnTo>
                  <a:pt x="10961" y="17131"/>
                </a:lnTo>
                <a:cubicBezTo>
                  <a:pt x="10961" y="17131"/>
                  <a:pt x="5571" y="1"/>
                  <a:pt x="53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42"/>
          <p:cNvSpPr/>
          <p:nvPr/>
        </p:nvSpPr>
        <p:spPr>
          <a:xfrm>
            <a:off x="5134551" y="2561748"/>
            <a:ext cx="634964" cy="250658"/>
          </a:xfrm>
          <a:custGeom>
            <a:rect b="b" l="l" r="r" t="t"/>
            <a:pathLst>
              <a:path extrusionOk="0" h="5544" w="14044">
                <a:moveTo>
                  <a:pt x="14044" y="0"/>
                </a:moveTo>
                <a:lnTo>
                  <a:pt x="10642" y="74"/>
                </a:lnTo>
                <a:lnTo>
                  <a:pt x="10939" y="2217"/>
                </a:lnTo>
                <a:lnTo>
                  <a:pt x="8351" y="2440"/>
                </a:lnTo>
                <a:lnTo>
                  <a:pt x="8351" y="666"/>
                </a:lnTo>
                <a:lnTo>
                  <a:pt x="5320" y="666"/>
                </a:lnTo>
                <a:lnTo>
                  <a:pt x="5394" y="2660"/>
                </a:lnTo>
                <a:lnTo>
                  <a:pt x="3103" y="2735"/>
                </a:lnTo>
                <a:lnTo>
                  <a:pt x="3029" y="1035"/>
                </a:lnTo>
                <a:lnTo>
                  <a:pt x="1" y="1255"/>
                </a:lnTo>
                <a:lnTo>
                  <a:pt x="73" y="5543"/>
                </a:lnTo>
                <a:lnTo>
                  <a:pt x="13746" y="4878"/>
                </a:lnTo>
                <a:lnTo>
                  <a:pt x="140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42"/>
          <p:cNvSpPr/>
          <p:nvPr/>
        </p:nvSpPr>
        <p:spPr>
          <a:xfrm>
            <a:off x="7878068" y="2418060"/>
            <a:ext cx="427801" cy="527992"/>
          </a:xfrm>
          <a:custGeom>
            <a:rect b="b" l="l" r="r" t="t"/>
            <a:pathLst>
              <a:path extrusionOk="0" h="11678" w="9462">
                <a:moveTo>
                  <a:pt x="887" y="0"/>
                </a:moveTo>
                <a:lnTo>
                  <a:pt x="1" y="10716"/>
                </a:lnTo>
                <a:lnTo>
                  <a:pt x="7540" y="11678"/>
                </a:lnTo>
                <a:lnTo>
                  <a:pt x="9461" y="1035"/>
                </a:lnTo>
                <a:lnTo>
                  <a:pt x="8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42"/>
          <p:cNvSpPr/>
          <p:nvPr/>
        </p:nvSpPr>
        <p:spPr>
          <a:xfrm>
            <a:off x="7269899" y="2595251"/>
            <a:ext cx="681714" cy="253913"/>
          </a:xfrm>
          <a:custGeom>
            <a:rect b="b" l="l" r="r" t="t"/>
            <a:pathLst>
              <a:path extrusionOk="0" h="5616" w="15078">
                <a:moveTo>
                  <a:pt x="371" y="0"/>
                </a:moveTo>
                <a:lnTo>
                  <a:pt x="0" y="4211"/>
                </a:lnTo>
                <a:lnTo>
                  <a:pt x="14412" y="5616"/>
                </a:lnTo>
                <a:lnTo>
                  <a:pt x="15078" y="1476"/>
                </a:lnTo>
                <a:lnTo>
                  <a:pt x="11604" y="1033"/>
                </a:lnTo>
                <a:cubicBezTo>
                  <a:pt x="11604" y="1033"/>
                  <a:pt x="11086" y="2954"/>
                  <a:pt x="11236" y="3176"/>
                </a:cubicBezTo>
                <a:cubicBezTo>
                  <a:pt x="11285" y="3250"/>
                  <a:pt x="11014" y="3274"/>
                  <a:pt x="10631" y="3274"/>
                </a:cubicBezTo>
                <a:cubicBezTo>
                  <a:pt x="9864" y="3274"/>
                  <a:pt x="8650" y="3176"/>
                  <a:pt x="8650" y="3176"/>
                </a:cubicBezTo>
                <a:lnTo>
                  <a:pt x="8797" y="443"/>
                </a:lnTo>
                <a:lnTo>
                  <a:pt x="5397" y="369"/>
                </a:lnTo>
                <a:lnTo>
                  <a:pt x="5397" y="3030"/>
                </a:lnTo>
                <a:lnTo>
                  <a:pt x="3400" y="2881"/>
                </a:lnTo>
                <a:lnTo>
                  <a:pt x="3769" y="221"/>
                </a:lnTo>
                <a:lnTo>
                  <a:pt x="3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42"/>
          <p:cNvSpPr/>
          <p:nvPr/>
        </p:nvSpPr>
        <p:spPr>
          <a:xfrm>
            <a:off x="5649624" y="2093022"/>
            <a:ext cx="1722913" cy="383673"/>
          </a:xfrm>
          <a:custGeom>
            <a:rect b="b" l="l" r="r" t="t"/>
            <a:pathLst>
              <a:path extrusionOk="0" h="8486" w="38107">
                <a:moveTo>
                  <a:pt x="5359" y="1"/>
                </a:moveTo>
                <a:lnTo>
                  <a:pt x="0" y="226"/>
                </a:lnTo>
                <a:lnTo>
                  <a:pt x="224" y="6925"/>
                </a:lnTo>
                <a:lnTo>
                  <a:pt x="37585" y="8486"/>
                </a:lnTo>
                <a:lnTo>
                  <a:pt x="38106" y="2682"/>
                </a:lnTo>
                <a:lnTo>
                  <a:pt x="31854" y="2086"/>
                </a:lnTo>
                <a:lnTo>
                  <a:pt x="31778" y="5287"/>
                </a:lnTo>
                <a:lnTo>
                  <a:pt x="27909" y="5211"/>
                </a:lnTo>
                <a:lnTo>
                  <a:pt x="28132" y="1193"/>
                </a:lnTo>
                <a:lnTo>
                  <a:pt x="22029" y="1193"/>
                </a:lnTo>
                <a:lnTo>
                  <a:pt x="21807" y="4839"/>
                </a:lnTo>
                <a:lnTo>
                  <a:pt x="16150" y="4765"/>
                </a:lnTo>
                <a:lnTo>
                  <a:pt x="16598" y="672"/>
                </a:lnTo>
                <a:lnTo>
                  <a:pt x="10792" y="672"/>
                </a:lnTo>
                <a:lnTo>
                  <a:pt x="10420" y="4319"/>
                </a:lnTo>
                <a:lnTo>
                  <a:pt x="5285" y="4243"/>
                </a:lnTo>
                <a:lnTo>
                  <a:pt x="53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42"/>
          <p:cNvSpPr/>
          <p:nvPr/>
        </p:nvSpPr>
        <p:spPr>
          <a:xfrm>
            <a:off x="5245821" y="1709567"/>
            <a:ext cx="272586" cy="602276"/>
          </a:xfrm>
          <a:custGeom>
            <a:rect b="b" l="l" r="r" t="t"/>
            <a:pathLst>
              <a:path extrusionOk="0" h="13321" w="6029">
                <a:moveTo>
                  <a:pt x="3053" y="0"/>
                </a:moveTo>
                <a:lnTo>
                  <a:pt x="0" y="12724"/>
                </a:lnTo>
                <a:lnTo>
                  <a:pt x="6029" y="13320"/>
                </a:lnTo>
                <a:lnTo>
                  <a:pt x="30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42"/>
          <p:cNvSpPr/>
          <p:nvPr/>
        </p:nvSpPr>
        <p:spPr>
          <a:xfrm>
            <a:off x="4872312" y="2547235"/>
            <a:ext cx="181483" cy="269331"/>
          </a:xfrm>
          <a:custGeom>
            <a:rect b="b" l="l" r="r" t="t"/>
            <a:pathLst>
              <a:path extrusionOk="0" h="5957" w="4014">
                <a:moveTo>
                  <a:pt x="2084" y="1"/>
                </a:moveTo>
                <a:cubicBezTo>
                  <a:pt x="2059" y="1"/>
                  <a:pt x="2034" y="2"/>
                  <a:pt x="2009" y="3"/>
                </a:cubicBezTo>
                <a:cubicBezTo>
                  <a:pt x="0" y="152"/>
                  <a:pt x="745" y="5956"/>
                  <a:pt x="745" y="5956"/>
                </a:cubicBezTo>
                <a:lnTo>
                  <a:pt x="3797" y="5660"/>
                </a:lnTo>
                <a:cubicBezTo>
                  <a:pt x="3797" y="5660"/>
                  <a:pt x="4013" y="1"/>
                  <a:pt x="20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42"/>
          <p:cNvSpPr/>
          <p:nvPr/>
        </p:nvSpPr>
        <p:spPr>
          <a:xfrm>
            <a:off x="7991644" y="2570203"/>
            <a:ext cx="205355" cy="273355"/>
          </a:xfrm>
          <a:custGeom>
            <a:rect b="b" l="l" r="r" t="t"/>
            <a:pathLst>
              <a:path extrusionOk="0" h="6046" w="4542">
                <a:moveTo>
                  <a:pt x="2431" y="0"/>
                </a:moveTo>
                <a:cubicBezTo>
                  <a:pt x="629" y="0"/>
                  <a:pt x="1" y="5524"/>
                  <a:pt x="1" y="5524"/>
                </a:cubicBezTo>
                <a:lnTo>
                  <a:pt x="3573" y="6046"/>
                </a:lnTo>
                <a:cubicBezTo>
                  <a:pt x="3573" y="6046"/>
                  <a:pt x="4541" y="389"/>
                  <a:pt x="2605" y="17"/>
                </a:cubicBezTo>
                <a:cubicBezTo>
                  <a:pt x="2546" y="6"/>
                  <a:pt x="2488" y="0"/>
                  <a:pt x="24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42"/>
          <p:cNvSpPr/>
          <p:nvPr/>
        </p:nvSpPr>
        <p:spPr>
          <a:xfrm>
            <a:off x="7846961" y="1719605"/>
            <a:ext cx="551909" cy="800849"/>
          </a:xfrm>
          <a:custGeom>
            <a:rect b="b" l="l" r="r" t="t"/>
            <a:pathLst>
              <a:path extrusionOk="0" h="17713" w="12207">
                <a:moveTo>
                  <a:pt x="6029" y="0"/>
                </a:moveTo>
                <a:lnTo>
                  <a:pt x="1" y="16002"/>
                </a:lnTo>
                <a:lnTo>
                  <a:pt x="12206" y="17713"/>
                </a:lnTo>
                <a:lnTo>
                  <a:pt x="60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42"/>
          <p:cNvSpPr/>
          <p:nvPr/>
        </p:nvSpPr>
        <p:spPr>
          <a:xfrm>
            <a:off x="5340047" y="2362312"/>
            <a:ext cx="104396" cy="164935"/>
          </a:xfrm>
          <a:custGeom>
            <a:rect b="b" l="l" r="r" t="t"/>
            <a:pathLst>
              <a:path extrusionOk="0" h="3648" w="2309">
                <a:moveTo>
                  <a:pt x="1191" y="1"/>
                </a:moveTo>
                <a:cubicBezTo>
                  <a:pt x="73" y="1"/>
                  <a:pt x="1" y="3647"/>
                  <a:pt x="1" y="3647"/>
                </a:cubicBezTo>
                <a:lnTo>
                  <a:pt x="2159" y="3573"/>
                </a:lnTo>
                <a:cubicBezTo>
                  <a:pt x="2159" y="3573"/>
                  <a:pt x="2309" y="1"/>
                  <a:pt x="11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2"/>
          <p:cNvSpPr/>
          <p:nvPr/>
        </p:nvSpPr>
        <p:spPr>
          <a:xfrm>
            <a:off x="6046238" y="1065729"/>
            <a:ext cx="971119" cy="61082"/>
          </a:xfrm>
          <a:custGeom>
            <a:rect b="b" l="l" r="r" t="t"/>
            <a:pathLst>
              <a:path extrusionOk="0" h="1351" w="21479">
                <a:moveTo>
                  <a:pt x="1" y="0"/>
                </a:moveTo>
                <a:lnTo>
                  <a:pt x="135" y="1082"/>
                </a:lnTo>
                <a:lnTo>
                  <a:pt x="21343" y="1351"/>
                </a:lnTo>
                <a:lnTo>
                  <a:pt x="21479" y="4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2"/>
          <p:cNvSpPr/>
          <p:nvPr/>
        </p:nvSpPr>
        <p:spPr>
          <a:xfrm>
            <a:off x="6593232" y="695974"/>
            <a:ext cx="85045" cy="65920"/>
          </a:xfrm>
          <a:custGeom>
            <a:rect b="b" l="l" r="r" t="t"/>
            <a:pathLst>
              <a:path extrusionOk="0" h="1458" w="1881">
                <a:moveTo>
                  <a:pt x="1" y="1"/>
                </a:moveTo>
                <a:lnTo>
                  <a:pt x="1" y="1457"/>
                </a:lnTo>
                <a:lnTo>
                  <a:pt x="1881" y="1457"/>
                </a:lnTo>
                <a:lnTo>
                  <a:pt x="188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2"/>
          <p:cNvSpPr/>
          <p:nvPr/>
        </p:nvSpPr>
        <p:spPr>
          <a:xfrm>
            <a:off x="6352922" y="679969"/>
            <a:ext cx="294650" cy="268427"/>
          </a:xfrm>
          <a:custGeom>
            <a:rect b="b" l="l" r="r" t="t"/>
            <a:pathLst>
              <a:path extrusionOk="0" h="5937" w="6517">
                <a:moveTo>
                  <a:pt x="3259" y="0"/>
                </a:moveTo>
                <a:cubicBezTo>
                  <a:pt x="2500" y="0"/>
                  <a:pt x="1740" y="290"/>
                  <a:pt x="1161" y="870"/>
                </a:cubicBezTo>
                <a:cubicBezTo>
                  <a:pt x="1" y="2029"/>
                  <a:pt x="1" y="3909"/>
                  <a:pt x="1161" y="5067"/>
                </a:cubicBezTo>
                <a:cubicBezTo>
                  <a:pt x="1740" y="5647"/>
                  <a:pt x="2500" y="5936"/>
                  <a:pt x="3259" y="5936"/>
                </a:cubicBezTo>
                <a:cubicBezTo>
                  <a:pt x="4019" y="5936"/>
                  <a:pt x="4779" y="5647"/>
                  <a:pt x="5358" y="5067"/>
                </a:cubicBezTo>
                <a:cubicBezTo>
                  <a:pt x="6516" y="3909"/>
                  <a:pt x="6516" y="2029"/>
                  <a:pt x="5358" y="870"/>
                </a:cubicBezTo>
                <a:cubicBezTo>
                  <a:pt x="4779" y="290"/>
                  <a:pt x="4019" y="0"/>
                  <a:pt x="3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2"/>
          <p:cNvSpPr/>
          <p:nvPr/>
        </p:nvSpPr>
        <p:spPr>
          <a:xfrm>
            <a:off x="6235095" y="1265120"/>
            <a:ext cx="118140" cy="287958"/>
          </a:xfrm>
          <a:custGeom>
            <a:rect b="b" l="l" r="r" t="t"/>
            <a:pathLst>
              <a:path extrusionOk="0" h="6369" w="2613">
                <a:moveTo>
                  <a:pt x="1" y="1"/>
                </a:moveTo>
                <a:lnTo>
                  <a:pt x="1" y="6368"/>
                </a:lnTo>
                <a:lnTo>
                  <a:pt x="2613" y="6368"/>
                </a:lnTo>
                <a:lnTo>
                  <a:pt x="26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42"/>
          <p:cNvSpPr/>
          <p:nvPr/>
        </p:nvSpPr>
        <p:spPr>
          <a:xfrm>
            <a:off x="6481690" y="1265120"/>
            <a:ext cx="118095" cy="287958"/>
          </a:xfrm>
          <a:custGeom>
            <a:rect b="b" l="l" r="r" t="t"/>
            <a:pathLst>
              <a:path extrusionOk="0" h="6369" w="2612">
                <a:moveTo>
                  <a:pt x="1" y="1"/>
                </a:moveTo>
                <a:lnTo>
                  <a:pt x="1"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42"/>
          <p:cNvSpPr/>
          <p:nvPr/>
        </p:nvSpPr>
        <p:spPr>
          <a:xfrm>
            <a:off x="6730275" y="1265120"/>
            <a:ext cx="118050" cy="287958"/>
          </a:xfrm>
          <a:custGeom>
            <a:rect b="b" l="l" r="r" t="t"/>
            <a:pathLst>
              <a:path extrusionOk="0" h="6369" w="2611">
                <a:moveTo>
                  <a:pt x="0" y="1"/>
                </a:moveTo>
                <a:lnTo>
                  <a:pt x="0"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42"/>
          <p:cNvSpPr/>
          <p:nvPr/>
        </p:nvSpPr>
        <p:spPr>
          <a:xfrm>
            <a:off x="6235095" y="1685604"/>
            <a:ext cx="118140" cy="287958"/>
          </a:xfrm>
          <a:custGeom>
            <a:rect b="b" l="l" r="r" t="t"/>
            <a:pathLst>
              <a:path extrusionOk="0" h="6369" w="2613">
                <a:moveTo>
                  <a:pt x="1" y="1"/>
                </a:moveTo>
                <a:lnTo>
                  <a:pt x="1" y="6368"/>
                </a:lnTo>
                <a:lnTo>
                  <a:pt x="2613" y="6368"/>
                </a:lnTo>
                <a:lnTo>
                  <a:pt x="26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42"/>
          <p:cNvSpPr/>
          <p:nvPr/>
        </p:nvSpPr>
        <p:spPr>
          <a:xfrm>
            <a:off x="6481690" y="1685604"/>
            <a:ext cx="118095" cy="287958"/>
          </a:xfrm>
          <a:custGeom>
            <a:rect b="b" l="l" r="r" t="t"/>
            <a:pathLst>
              <a:path extrusionOk="0" h="6369" w="2612">
                <a:moveTo>
                  <a:pt x="1" y="1"/>
                </a:moveTo>
                <a:lnTo>
                  <a:pt x="1"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42"/>
          <p:cNvSpPr/>
          <p:nvPr/>
        </p:nvSpPr>
        <p:spPr>
          <a:xfrm>
            <a:off x="6730275" y="1685604"/>
            <a:ext cx="118050" cy="287958"/>
          </a:xfrm>
          <a:custGeom>
            <a:rect b="b" l="l" r="r" t="t"/>
            <a:pathLst>
              <a:path extrusionOk="0" h="6369" w="2611">
                <a:moveTo>
                  <a:pt x="0" y="1"/>
                </a:moveTo>
                <a:lnTo>
                  <a:pt x="0"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42"/>
          <p:cNvSpPr/>
          <p:nvPr/>
        </p:nvSpPr>
        <p:spPr>
          <a:xfrm>
            <a:off x="5191158" y="3102410"/>
            <a:ext cx="173209" cy="65920"/>
          </a:xfrm>
          <a:custGeom>
            <a:rect b="b" l="l" r="r" t="t"/>
            <a:pathLst>
              <a:path extrusionOk="0" h="1458" w="3831">
                <a:moveTo>
                  <a:pt x="1" y="1"/>
                </a:moveTo>
                <a:lnTo>
                  <a:pt x="1" y="1457"/>
                </a:lnTo>
                <a:lnTo>
                  <a:pt x="3830" y="1457"/>
                </a:lnTo>
                <a:lnTo>
                  <a:pt x="383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42"/>
          <p:cNvSpPr/>
          <p:nvPr/>
        </p:nvSpPr>
        <p:spPr>
          <a:xfrm>
            <a:off x="7288075" y="3758003"/>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42"/>
          <p:cNvSpPr/>
          <p:nvPr/>
        </p:nvSpPr>
        <p:spPr>
          <a:xfrm>
            <a:off x="7365436" y="3171676"/>
            <a:ext cx="173164" cy="65829"/>
          </a:xfrm>
          <a:custGeom>
            <a:rect b="b" l="l" r="r" t="t"/>
            <a:pathLst>
              <a:path extrusionOk="0" h="1456" w="3830">
                <a:moveTo>
                  <a:pt x="0" y="1"/>
                </a:moveTo>
                <a:lnTo>
                  <a:pt x="0" y="1456"/>
                </a:lnTo>
                <a:lnTo>
                  <a:pt x="3830" y="1456"/>
                </a:lnTo>
                <a:lnTo>
                  <a:pt x="383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42"/>
          <p:cNvSpPr/>
          <p:nvPr/>
        </p:nvSpPr>
        <p:spPr>
          <a:xfrm>
            <a:off x="5539800" y="3948396"/>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42"/>
          <p:cNvSpPr/>
          <p:nvPr/>
        </p:nvSpPr>
        <p:spPr>
          <a:xfrm>
            <a:off x="5337469" y="3192610"/>
            <a:ext cx="173119" cy="65920"/>
          </a:xfrm>
          <a:custGeom>
            <a:rect b="b" l="l" r="r" t="t"/>
            <a:pathLst>
              <a:path extrusionOk="0" h="1458" w="3829">
                <a:moveTo>
                  <a:pt x="0" y="1"/>
                </a:moveTo>
                <a:lnTo>
                  <a:pt x="0" y="1457"/>
                </a:lnTo>
                <a:lnTo>
                  <a:pt x="3828" y="1457"/>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42"/>
          <p:cNvSpPr/>
          <p:nvPr/>
        </p:nvSpPr>
        <p:spPr>
          <a:xfrm>
            <a:off x="5459365" y="4028786"/>
            <a:ext cx="112217" cy="65829"/>
          </a:xfrm>
          <a:custGeom>
            <a:rect b="b" l="l" r="r" t="t"/>
            <a:pathLst>
              <a:path extrusionOk="0" h="1456" w="2482">
                <a:moveTo>
                  <a:pt x="1" y="1"/>
                </a:moveTo>
                <a:lnTo>
                  <a:pt x="1" y="1456"/>
                </a:lnTo>
                <a:lnTo>
                  <a:pt x="2481" y="1456"/>
                </a:lnTo>
                <a:lnTo>
                  <a:pt x="248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42"/>
          <p:cNvSpPr/>
          <p:nvPr/>
        </p:nvSpPr>
        <p:spPr>
          <a:xfrm>
            <a:off x="7727280" y="3035358"/>
            <a:ext cx="112127" cy="65875"/>
          </a:xfrm>
          <a:custGeom>
            <a:rect b="b" l="l" r="r" t="t"/>
            <a:pathLst>
              <a:path extrusionOk="0" h="1457" w="2480">
                <a:moveTo>
                  <a:pt x="1" y="0"/>
                </a:moveTo>
                <a:lnTo>
                  <a:pt x="1" y="1457"/>
                </a:lnTo>
                <a:lnTo>
                  <a:pt x="2480" y="1457"/>
                </a:lnTo>
                <a:lnTo>
                  <a:pt x="248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42"/>
          <p:cNvSpPr/>
          <p:nvPr/>
        </p:nvSpPr>
        <p:spPr>
          <a:xfrm>
            <a:off x="5186320" y="3746021"/>
            <a:ext cx="90244" cy="65829"/>
          </a:xfrm>
          <a:custGeom>
            <a:rect b="b" l="l" r="r" t="t"/>
            <a:pathLst>
              <a:path extrusionOk="0" h="1456" w="1996">
                <a:moveTo>
                  <a:pt x="1" y="1"/>
                </a:moveTo>
                <a:lnTo>
                  <a:pt x="1" y="1456"/>
                </a:lnTo>
                <a:lnTo>
                  <a:pt x="1995" y="1456"/>
                </a:lnTo>
                <a:lnTo>
                  <a:pt x="19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42"/>
          <p:cNvSpPr/>
          <p:nvPr/>
        </p:nvSpPr>
        <p:spPr>
          <a:xfrm>
            <a:off x="7601180" y="4059802"/>
            <a:ext cx="90244" cy="65875"/>
          </a:xfrm>
          <a:custGeom>
            <a:rect b="b" l="l" r="r" t="t"/>
            <a:pathLst>
              <a:path extrusionOk="0" h="1457" w="1996">
                <a:moveTo>
                  <a:pt x="1" y="0"/>
                </a:moveTo>
                <a:lnTo>
                  <a:pt x="1" y="1457"/>
                </a:lnTo>
                <a:lnTo>
                  <a:pt x="1996" y="1457"/>
                </a:lnTo>
                <a:lnTo>
                  <a:pt x="19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42"/>
          <p:cNvSpPr/>
          <p:nvPr/>
        </p:nvSpPr>
        <p:spPr>
          <a:xfrm>
            <a:off x="7507181" y="3253332"/>
            <a:ext cx="90244" cy="65829"/>
          </a:xfrm>
          <a:custGeom>
            <a:rect b="b" l="l" r="r" t="t"/>
            <a:pathLst>
              <a:path extrusionOk="0" h="1456" w="1996">
                <a:moveTo>
                  <a:pt x="0" y="1"/>
                </a:moveTo>
                <a:lnTo>
                  <a:pt x="0" y="1456"/>
                </a:lnTo>
                <a:lnTo>
                  <a:pt x="1995" y="1456"/>
                </a:lnTo>
                <a:lnTo>
                  <a:pt x="19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42"/>
          <p:cNvSpPr/>
          <p:nvPr/>
        </p:nvSpPr>
        <p:spPr>
          <a:xfrm>
            <a:off x="5977378" y="2717147"/>
            <a:ext cx="173119" cy="65829"/>
          </a:xfrm>
          <a:custGeom>
            <a:rect b="b" l="l" r="r" t="t"/>
            <a:pathLst>
              <a:path extrusionOk="0" h="1456" w="3829">
                <a:moveTo>
                  <a:pt x="1" y="1"/>
                </a:moveTo>
                <a:lnTo>
                  <a:pt x="1"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42"/>
          <p:cNvSpPr/>
          <p:nvPr/>
        </p:nvSpPr>
        <p:spPr>
          <a:xfrm>
            <a:off x="6443259" y="2089269"/>
            <a:ext cx="173119" cy="65920"/>
          </a:xfrm>
          <a:custGeom>
            <a:rect b="b" l="l" r="r" t="t"/>
            <a:pathLst>
              <a:path extrusionOk="0" h="1458" w="3829">
                <a:moveTo>
                  <a:pt x="1" y="1"/>
                </a:moveTo>
                <a:lnTo>
                  <a:pt x="1" y="1457"/>
                </a:lnTo>
                <a:lnTo>
                  <a:pt x="3829" y="1457"/>
                </a:lnTo>
                <a:lnTo>
                  <a:pt x="382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42"/>
          <p:cNvSpPr/>
          <p:nvPr/>
        </p:nvSpPr>
        <p:spPr>
          <a:xfrm>
            <a:off x="6776076" y="1160180"/>
            <a:ext cx="173119" cy="65829"/>
          </a:xfrm>
          <a:custGeom>
            <a:rect b="b" l="l" r="r" t="t"/>
            <a:pathLst>
              <a:path extrusionOk="0" h="1456" w="3829">
                <a:moveTo>
                  <a:pt x="1" y="0"/>
                </a:moveTo>
                <a:lnTo>
                  <a:pt x="1" y="1455"/>
                </a:lnTo>
                <a:lnTo>
                  <a:pt x="3829" y="1455"/>
                </a:lnTo>
                <a:lnTo>
                  <a:pt x="382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42"/>
          <p:cNvSpPr/>
          <p:nvPr/>
        </p:nvSpPr>
        <p:spPr>
          <a:xfrm>
            <a:off x="7011820" y="2568847"/>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42"/>
          <p:cNvSpPr/>
          <p:nvPr/>
        </p:nvSpPr>
        <p:spPr>
          <a:xfrm>
            <a:off x="5793856" y="3583299"/>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42"/>
          <p:cNvSpPr/>
          <p:nvPr/>
        </p:nvSpPr>
        <p:spPr>
          <a:xfrm>
            <a:off x="7018240" y="4165149"/>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42"/>
          <p:cNvSpPr/>
          <p:nvPr/>
        </p:nvSpPr>
        <p:spPr>
          <a:xfrm>
            <a:off x="5856115" y="3907207"/>
            <a:ext cx="48332" cy="65920"/>
          </a:xfrm>
          <a:custGeom>
            <a:rect b="b" l="l" r="r" t="t"/>
            <a:pathLst>
              <a:path extrusionOk="0" h="1458" w="1069">
                <a:moveTo>
                  <a:pt x="1" y="1"/>
                </a:moveTo>
                <a:lnTo>
                  <a:pt x="1" y="1457"/>
                </a:lnTo>
                <a:lnTo>
                  <a:pt x="1069" y="1457"/>
                </a:lnTo>
                <a:lnTo>
                  <a:pt x="106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42"/>
          <p:cNvSpPr/>
          <p:nvPr/>
        </p:nvSpPr>
        <p:spPr>
          <a:xfrm>
            <a:off x="7020411" y="2676183"/>
            <a:ext cx="48423" cy="65829"/>
          </a:xfrm>
          <a:custGeom>
            <a:rect b="b" l="l" r="r" t="t"/>
            <a:pathLst>
              <a:path extrusionOk="0" h="1456" w="1071">
                <a:moveTo>
                  <a:pt x="1" y="1"/>
                </a:moveTo>
                <a:lnTo>
                  <a:pt x="1" y="1456"/>
                </a:lnTo>
                <a:lnTo>
                  <a:pt x="1070" y="1456"/>
                </a:lnTo>
                <a:lnTo>
                  <a:pt x="107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42"/>
          <p:cNvSpPr/>
          <p:nvPr/>
        </p:nvSpPr>
        <p:spPr>
          <a:xfrm>
            <a:off x="6120298" y="2614648"/>
            <a:ext cx="173119" cy="65829"/>
          </a:xfrm>
          <a:custGeom>
            <a:rect b="b" l="l" r="r" t="t"/>
            <a:pathLst>
              <a:path extrusionOk="0" h="1456" w="3829">
                <a:moveTo>
                  <a:pt x="1" y="1"/>
                </a:moveTo>
                <a:lnTo>
                  <a:pt x="1"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42"/>
          <p:cNvSpPr/>
          <p:nvPr/>
        </p:nvSpPr>
        <p:spPr>
          <a:xfrm>
            <a:off x="6094391" y="1582066"/>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42"/>
          <p:cNvSpPr/>
          <p:nvPr/>
        </p:nvSpPr>
        <p:spPr>
          <a:xfrm>
            <a:off x="6244500" y="961286"/>
            <a:ext cx="85090" cy="65920"/>
          </a:xfrm>
          <a:custGeom>
            <a:rect b="b" l="l" r="r" t="t"/>
            <a:pathLst>
              <a:path extrusionOk="0" h="1458" w="1882">
                <a:moveTo>
                  <a:pt x="0" y="1"/>
                </a:moveTo>
                <a:lnTo>
                  <a:pt x="0" y="1457"/>
                </a:lnTo>
                <a:lnTo>
                  <a:pt x="1882" y="1457"/>
                </a:lnTo>
                <a:lnTo>
                  <a:pt x="188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42"/>
          <p:cNvSpPr/>
          <p:nvPr/>
        </p:nvSpPr>
        <p:spPr>
          <a:xfrm>
            <a:off x="4979197" y="1725754"/>
            <a:ext cx="134733" cy="696951"/>
          </a:xfrm>
          <a:custGeom>
            <a:rect b="b" l="l" r="r" t="t"/>
            <a:pathLst>
              <a:path extrusionOk="0" h="15415" w="2980">
                <a:moveTo>
                  <a:pt x="41" y="1"/>
                </a:moveTo>
                <a:cubicBezTo>
                  <a:pt x="21" y="1"/>
                  <a:pt x="0" y="17"/>
                  <a:pt x="5" y="43"/>
                </a:cubicBezTo>
                <a:cubicBezTo>
                  <a:pt x="903" y="5147"/>
                  <a:pt x="2272" y="10244"/>
                  <a:pt x="2930" y="15390"/>
                </a:cubicBezTo>
                <a:cubicBezTo>
                  <a:pt x="2932" y="15406"/>
                  <a:pt x="2945" y="15414"/>
                  <a:pt x="2957" y="15414"/>
                </a:cubicBezTo>
                <a:cubicBezTo>
                  <a:pt x="2969" y="15414"/>
                  <a:pt x="2980" y="15407"/>
                  <a:pt x="2980" y="15390"/>
                </a:cubicBezTo>
                <a:cubicBezTo>
                  <a:pt x="2918" y="13212"/>
                  <a:pt x="2414" y="10982"/>
                  <a:pt x="2033" y="8842"/>
                </a:cubicBezTo>
                <a:cubicBezTo>
                  <a:pt x="1510" y="5905"/>
                  <a:pt x="737" y="2935"/>
                  <a:pt x="70" y="25"/>
                </a:cubicBezTo>
                <a:cubicBezTo>
                  <a:pt x="66" y="8"/>
                  <a:pt x="53"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42"/>
          <p:cNvSpPr/>
          <p:nvPr/>
        </p:nvSpPr>
        <p:spPr>
          <a:xfrm>
            <a:off x="4969024" y="1781547"/>
            <a:ext cx="93183" cy="625515"/>
          </a:xfrm>
          <a:custGeom>
            <a:rect b="b" l="l" r="r" t="t"/>
            <a:pathLst>
              <a:path extrusionOk="0" h="13835" w="2061">
                <a:moveTo>
                  <a:pt x="28" y="0"/>
                </a:moveTo>
                <a:cubicBezTo>
                  <a:pt x="14" y="0"/>
                  <a:pt x="1" y="9"/>
                  <a:pt x="3" y="28"/>
                </a:cubicBezTo>
                <a:cubicBezTo>
                  <a:pt x="200" y="2470"/>
                  <a:pt x="513" y="4896"/>
                  <a:pt x="1000" y="7301"/>
                </a:cubicBezTo>
                <a:cubicBezTo>
                  <a:pt x="1239" y="8491"/>
                  <a:pt x="1454" y="9686"/>
                  <a:pt x="1593" y="10893"/>
                </a:cubicBezTo>
                <a:cubicBezTo>
                  <a:pt x="1685" y="11695"/>
                  <a:pt x="1605" y="13132"/>
                  <a:pt x="2009" y="13823"/>
                </a:cubicBezTo>
                <a:cubicBezTo>
                  <a:pt x="2014" y="13831"/>
                  <a:pt x="2022" y="13835"/>
                  <a:pt x="2030" y="13835"/>
                </a:cubicBezTo>
                <a:cubicBezTo>
                  <a:pt x="2045" y="13835"/>
                  <a:pt x="2060" y="13822"/>
                  <a:pt x="2055" y="13805"/>
                </a:cubicBezTo>
                <a:cubicBezTo>
                  <a:pt x="1765" y="12814"/>
                  <a:pt x="1901" y="11426"/>
                  <a:pt x="1789" y="10374"/>
                </a:cubicBezTo>
                <a:cubicBezTo>
                  <a:pt x="1683" y="9381"/>
                  <a:pt x="1472" y="8390"/>
                  <a:pt x="1280" y="7410"/>
                </a:cubicBezTo>
                <a:cubicBezTo>
                  <a:pt x="797" y="4969"/>
                  <a:pt x="390" y="2492"/>
                  <a:pt x="64" y="28"/>
                </a:cubicBezTo>
                <a:cubicBezTo>
                  <a:pt x="60" y="9"/>
                  <a:pt x="43" y="0"/>
                  <a:pt x="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42"/>
          <p:cNvSpPr/>
          <p:nvPr/>
        </p:nvSpPr>
        <p:spPr>
          <a:xfrm>
            <a:off x="4916576" y="1817808"/>
            <a:ext cx="40103" cy="416136"/>
          </a:xfrm>
          <a:custGeom>
            <a:rect b="b" l="l" r="r" t="t"/>
            <a:pathLst>
              <a:path extrusionOk="0" h="9204" w="887">
                <a:moveTo>
                  <a:pt x="770" y="1"/>
                </a:moveTo>
                <a:cubicBezTo>
                  <a:pt x="753" y="1"/>
                  <a:pt x="737" y="12"/>
                  <a:pt x="735" y="33"/>
                </a:cubicBezTo>
                <a:cubicBezTo>
                  <a:pt x="685" y="3037"/>
                  <a:pt x="0" y="6200"/>
                  <a:pt x="544" y="9179"/>
                </a:cubicBezTo>
                <a:cubicBezTo>
                  <a:pt x="548" y="9196"/>
                  <a:pt x="561" y="9203"/>
                  <a:pt x="575" y="9203"/>
                </a:cubicBezTo>
                <a:cubicBezTo>
                  <a:pt x="593" y="9203"/>
                  <a:pt x="611" y="9191"/>
                  <a:pt x="611" y="9170"/>
                </a:cubicBezTo>
                <a:cubicBezTo>
                  <a:pt x="659" y="6126"/>
                  <a:pt x="886" y="3077"/>
                  <a:pt x="803" y="33"/>
                </a:cubicBezTo>
                <a:cubicBezTo>
                  <a:pt x="802" y="12"/>
                  <a:pt x="786" y="1"/>
                  <a:pt x="7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42"/>
          <p:cNvSpPr/>
          <p:nvPr/>
        </p:nvSpPr>
        <p:spPr>
          <a:xfrm>
            <a:off x="4941805" y="2253258"/>
            <a:ext cx="5425" cy="22516"/>
          </a:xfrm>
          <a:custGeom>
            <a:rect b="b" l="l" r="r" t="t"/>
            <a:pathLst>
              <a:path extrusionOk="0" h="498" w="120">
                <a:moveTo>
                  <a:pt x="59" y="1"/>
                </a:moveTo>
                <a:cubicBezTo>
                  <a:pt x="41" y="1"/>
                  <a:pt x="24" y="13"/>
                  <a:pt x="21" y="38"/>
                </a:cubicBezTo>
                <a:cubicBezTo>
                  <a:pt x="0" y="191"/>
                  <a:pt x="0" y="318"/>
                  <a:pt x="23" y="471"/>
                </a:cubicBezTo>
                <a:cubicBezTo>
                  <a:pt x="26" y="489"/>
                  <a:pt x="43" y="498"/>
                  <a:pt x="60" y="498"/>
                </a:cubicBezTo>
                <a:cubicBezTo>
                  <a:pt x="77" y="498"/>
                  <a:pt x="94" y="489"/>
                  <a:pt x="97" y="471"/>
                </a:cubicBezTo>
                <a:cubicBezTo>
                  <a:pt x="120" y="318"/>
                  <a:pt x="117" y="192"/>
                  <a:pt x="98" y="38"/>
                </a:cubicBezTo>
                <a:cubicBezTo>
                  <a:pt x="95" y="13"/>
                  <a:pt x="76" y="1"/>
                  <a:pt x="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42"/>
          <p:cNvSpPr/>
          <p:nvPr/>
        </p:nvSpPr>
        <p:spPr>
          <a:xfrm>
            <a:off x="4940268" y="2299873"/>
            <a:ext cx="10580" cy="86401"/>
          </a:xfrm>
          <a:custGeom>
            <a:rect b="b" l="l" r="r" t="t"/>
            <a:pathLst>
              <a:path extrusionOk="0" h="1911" w="234">
                <a:moveTo>
                  <a:pt x="91" y="1"/>
                </a:moveTo>
                <a:cubicBezTo>
                  <a:pt x="89" y="1"/>
                  <a:pt x="87" y="3"/>
                  <a:pt x="89" y="7"/>
                </a:cubicBezTo>
                <a:cubicBezTo>
                  <a:pt x="157" y="137"/>
                  <a:pt x="102" y="300"/>
                  <a:pt x="92" y="440"/>
                </a:cubicBezTo>
                <a:cubicBezTo>
                  <a:pt x="76" y="656"/>
                  <a:pt x="81" y="866"/>
                  <a:pt x="46" y="1081"/>
                </a:cubicBezTo>
                <a:cubicBezTo>
                  <a:pt x="7" y="1344"/>
                  <a:pt x="1" y="1609"/>
                  <a:pt x="69" y="1866"/>
                </a:cubicBezTo>
                <a:cubicBezTo>
                  <a:pt x="78" y="1896"/>
                  <a:pt x="104" y="1910"/>
                  <a:pt x="130" y="1910"/>
                </a:cubicBezTo>
                <a:cubicBezTo>
                  <a:pt x="163" y="1910"/>
                  <a:pt x="195" y="1888"/>
                  <a:pt x="194" y="1849"/>
                </a:cubicBezTo>
                <a:cubicBezTo>
                  <a:pt x="185" y="1489"/>
                  <a:pt x="188" y="1138"/>
                  <a:pt x="185" y="780"/>
                </a:cubicBezTo>
                <a:cubicBezTo>
                  <a:pt x="182" y="567"/>
                  <a:pt x="234" y="187"/>
                  <a:pt x="96" y="4"/>
                </a:cubicBezTo>
                <a:cubicBezTo>
                  <a:pt x="95" y="2"/>
                  <a:pt x="93" y="1"/>
                  <a:pt x="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42"/>
          <p:cNvSpPr/>
          <p:nvPr/>
        </p:nvSpPr>
        <p:spPr>
          <a:xfrm>
            <a:off x="4808425" y="1853436"/>
            <a:ext cx="129715" cy="566784"/>
          </a:xfrm>
          <a:custGeom>
            <a:rect b="b" l="l" r="r" t="t"/>
            <a:pathLst>
              <a:path extrusionOk="0" h="12536" w="2869">
                <a:moveTo>
                  <a:pt x="2856" y="1"/>
                </a:moveTo>
                <a:cubicBezTo>
                  <a:pt x="2850" y="1"/>
                  <a:pt x="2843" y="5"/>
                  <a:pt x="2843" y="12"/>
                </a:cubicBezTo>
                <a:cubicBezTo>
                  <a:pt x="2702" y="1168"/>
                  <a:pt x="2212" y="2295"/>
                  <a:pt x="1923" y="3417"/>
                </a:cubicBezTo>
                <a:cubicBezTo>
                  <a:pt x="1586" y="4722"/>
                  <a:pt x="1371" y="6074"/>
                  <a:pt x="1099" y="7394"/>
                </a:cubicBezTo>
                <a:cubicBezTo>
                  <a:pt x="756" y="9054"/>
                  <a:pt x="256" y="10764"/>
                  <a:pt x="10" y="12429"/>
                </a:cubicBezTo>
                <a:cubicBezTo>
                  <a:pt x="1" y="12493"/>
                  <a:pt x="53" y="12535"/>
                  <a:pt x="101" y="12535"/>
                </a:cubicBezTo>
                <a:cubicBezTo>
                  <a:pt x="132" y="12535"/>
                  <a:pt x="163" y="12517"/>
                  <a:pt x="173" y="12475"/>
                </a:cubicBezTo>
                <a:cubicBezTo>
                  <a:pt x="630" y="10628"/>
                  <a:pt x="1067" y="8806"/>
                  <a:pt x="1460" y="6936"/>
                </a:cubicBezTo>
                <a:cubicBezTo>
                  <a:pt x="1737" y="5608"/>
                  <a:pt x="1925" y="4262"/>
                  <a:pt x="2241" y="2945"/>
                </a:cubicBezTo>
                <a:cubicBezTo>
                  <a:pt x="2474" y="1980"/>
                  <a:pt x="2843" y="1012"/>
                  <a:pt x="2868" y="14"/>
                </a:cubicBezTo>
                <a:cubicBezTo>
                  <a:pt x="2868" y="5"/>
                  <a:pt x="2862" y="1"/>
                  <a:pt x="28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42"/>
          <p:cNvSpPr/>
          <p:nvPr/>
        </p:nvSpPr>
        <p:spPr>
          <a:xfrm>
            <a:off x="4785999" y="2030672"/>
            <a:ext cx="91239" cy="292299"/>
          </a:xfrm>
          <a:custGeom>
            <a:rect b="b" l="l" r="r" t="t"/>
            <a:pathLst>
              <a:path extrusionOk="0" h="6465" w="2018">
                <a:moveTo>
                  <a:pt x="2008" y="0"/>
                </a:moveTo>
                <a:cubicBezTo>
                  <a:pt x="2005" y="0"/>
                  <a:pt x="2001" y="2"/>
                  <a:pt x="2000" y="6"/>
                </a:cubicBezTo>
                <a:cubicBezTo>
                  <a:pt x="1551" y="1182"/>
                  <a:pt x="1245" y="2396"/>
                  <a:pt x="793" y="3571"/>
                </a:cubicBezTo>
                <a:cubicBezTo>
                  <a:pt x="450" y="4470"/>
                  <a:pt x="95" y="5459"/>
                  <a:pt x="4" y="6421"/>
                </a:cubicBezTo>
                <a:cubicBezTo>
                  <a:pt x="1" y="6451"/>
                  <a:pt x="22" y="6465"/>
                  <a:pt x="45" y="6465"/>
                </a:cubicBezTo>
                <a:cubicBezTo>
                  <a:pt x="65" y="6465"/>
                  <a:pt x="86" y="6454"/>
                  <a:pt x="95" y="6434"/>
                </a:cubicBezTo>
                <a:cubicBezTo>
                  <a:pt x="954" y="4373"/>
                  <a:pt x="1297" y="2118"/>
                  <a:pt x="2015" y="11"/>
                </a:cubicBezTo>
                <a:cubicBezTo>
                  <a:pt x="2017" y="5"/>
                  <a:pt x="2012" y="0"/>
                  <a:pt x="20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42"/>
          <p:cNvSpPr/>
          <p:nvPr/>
        </p:nvSpPr>
        <p:spPr>
          <a:xfrm>
            <a:off x="4775283" y="2360187"/>
            <a:ext cx="7098" cy="9721"/>
          </a:xfrm>
          <a:custGeom>
            <a:rect b="b" l="l" r="r" t="t"/>
            <a:pathLst>
              <a:path extrusionOk="0" h="215" w="157">
                <a:moveTo>
                  <a:pt x="94" y="0"/>
                </a:moveTo>
                <a:cubicBezTo>
                  <a:pt x="68" y="0"/>
                  <a:pt x="42" y="17"/>
                  <a:pt x="40" y="54"/>
                </a:cubicBezTo>
                <a:lnTo>
                  <a:pt x="17" y="145"/>
                </a:lnTo>
                <a:cubicBezTo>
                  <a:pt x="0" y="181"/>
                  <a:pt x="29" y="214"/>
                  <a:pt x="59" y="214"/>
                </a:cubicBezTo>
                <a:cubicBezTo>
                  <a:pt x="73" y="214"/>
                  <a:pt x="87" y="207"/>
                  <a:pt x="97" y="191"/>
                </a:cubicBezTo>
                <a:cubicBezTo>
                  <a:pt x="123" y="149"/>
                  <a:pt x="138" y="116"/>
                  <a:pt x="147" y="66"/>
                </a:cubicBezTo>
                <a:cubicBezTo>
                  <a:pt x="157" y="25"/>
                  <a:pt x="126"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42"/>
          <p:cNvSpPr/>
          <p:nvPr/>
        </p:nvSpPr>
        <p:spPr>
          <a:xfrm>
            <a:off x="4765472" y="2391565"/>
            <a:ext cx="7731" cy="12207"/>
          </a:xfrm>
          <a:custGeom>
            <a:rect b="b" l="l" r="r" t="t"/>
            <a:pathLst>
              <a:path extrusionOk="0" h="270" w="171">
                <a:moveTo>
                  <a:pt x="122" y="1"/>
                </a:moveTo>
                <a:cubicBezTo>
                  <a:pt x="94" y="1"/>
                  <a:pt x="64" y="23"/>
                  <a:pt x="69" y="63"/>
                </a:cubicBezTo>
                <a:cubicBezTo>
                  <a:pt x="81" y="148"/>
                  <a:pt x="57" y="170"/>
                  <a:pt x="16" y="226"/>
                </a:cubicBezTo>
                <a:cubicBezTo>
                  <a:pt x="1" y="249"/>
                  <a:pt x="24" y="270"/>
                  <a:pt x="45" y="270"/>
                </a:cubicBezTo>
                <a:cubicBezTo>
                  <a:pt x="49" y="270"/>
                  <a:pt x="53" y="269"/>
                  <a:pt x="57" y="267"/>
                </a:cubicBezTo>
                <a:cubicBezTo>
                  <a:pt x="145" y="226"/>
                  <a:pt x="170" y="142"/>
                  <a:pt x="170" y="49"/>
                </a:cubicBezTo>
                <a:cubicBezTo>
                  <a:pt x="169" y="16"/>
                  <a:pt x="146"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42"/>
          <p:cNvSpPr/>
          <p:nvPr/>
        </p:nvSpPr>
        <p:spPr>
          <a:xfrm>
            <a:off x="5054116" y="1925551"/>
            <a:ext cx="122526" cy="389551"/>
          </a:xfrm>
          <a:custGeom>
            <a:rect b="b" l="l" r="r" t="t"/>
            <a:pathLst>
              <a:path extrusionOk="0" h="8616" w="2710">
                <a:moveTo>
                  <a:pt x="28" y="1"/>
                </a:moveTo>
                <a:cubicBezTo>
                  <a:pt x="14" y="1"/>
                  <a:pt x="0" y="10"/>
                  <a:pt x="3" y="30"/>
                </a:cubicBezTo>
                <a:cubicBezTo>
                  <a:pt x="89" y="1298"/>
                  <a:pt x="718" y="2713"/>
                  <a:pt x="1031" y="3954"/>
                </a:cubicBezTo>
                <a:cubicBezTo>
                  <a:pt x="1424" y="5523"/>
                  <a:pt x="2137" y="7049"/>
                  <a:pt x="2621" y="8593"/>
                </a:cubicBezTo>
                <a:cubicBezTo>
                  <a:pt x="2624" y="8604"/>
                  <a:pt x="2636" y="8616"/>
                  <a:pt x="2649" y="8616"/>
                </a:cubicBezTo>
                <a:cubicBezTo>
                  <a:pt x="2658" y="8616"/>
                  <a:pt x="2669" y="8613"/>
                  <a:pt x="2680" y="8613"/>
                </a:cubicBezTo>
                <a:cubicBezTo>
                  <a:pt x="2698" y="8611"/>
                  <a:pt x="2710" y="8585"/>
                  <a:pt x="2690" y="8573"/>
                </a:cubicBezTo>
                <a:cubicBezTo>
                  <a:pt x="2445" y="8439"/>
                  <a:pt x="2332" y="7114"/>
                  <a:pt x="2259" y="6831"/>
                </a:cubicBezTo>
                <a:cubicBezTo>
                  <a:pt x="2038" y="5973"/>
                  <a:pt x="1678" y="5193"/>
                  <a:pt x="1397" y="4360"/>
                </a:cubicBezTo>
                <a:cubicBezTo>
                  <a:pt x="1146" y="3614"/>
                  <a:pt x="1011" y="2847"/>
                  <a:pt x="762" y="2097"/>
                </a:cubicBezTo>
                <a:cubicBezTo>
                  <a:pt x="541" y="1436"/>
                  <a:pt x="149" y="709"/>
                  <a:pt x="60" y="30"/>
                </a:cubicBezTo>
                <a:cubicBezTo>
                  <a:pt x="58" y="10"/>
                  <a:pt x="43" y="1"/>
                  <a:pt x="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42"/>
          <p:cNvSpPr/>
          <p:nvPr/>
        </p:nvSpPr>
        <p:spPr>
          <a:xfrm>
            <a:off x="5176419" y="2327860"/>
            <a:ext cx="14061" cy="24867"/>
          </a:xfrm>
          <a:custGeom>
            <a:rect b="b" l="l" r="r" t="t"/>
            <a:pathLst>
              <a:path extrusionOk="0" h="550" w="311">
                <a:moveTo>
                  <a:pt x="55" y="0"/>
                </a:moveTo>
                <a:cubicBezTo>
                  <a:pt x="29" y="0"/>
                  <a:pt x="0" y="30"/>
                  <a:pt x="20" y="58"/>
                </a:cubicBezTo>
                <a:cubicBezTo>
                  <a:pt x="68" y="131"/>
                  <a:pt x="43" y="235"/>
                  <a:pt x="68" y="318"/>
                </a:cubicBezTo>
                <a:cubicBezTo>
                  <a:pt x="96" y="400"/>
                  <a:pt x="145" y="477"/>
                  <a:pt x="209" y="536"/>
                </a:cubicBezTo>
                <a:cubicBezTo>
                  <a:pt x="219" y="545"/>
                  <a:pt x="231" y="550"/>
                  <a:pt x="243" y="550"/>
                </a:cubicBezTo>
                <a:cubicBezTo>
                  <a:pt x="278" y="550"/>
                  <a:pt x="310" y="513"/>
                  <a:pt x="288" y="474"/>
                </a:cubicBezTo>
                <a:cubicBezTo>
                  <a:pt x="235" y="380"/>
                  <a:pt x="189" y="280"/>
                  <a:pt x="158" y="179"/>
                </a:cubicBezTo>
                <a:cubicBezTo>
                  <a:pt x="138" y="114"/>
                  <a:pt x="129" y="59"/>
                  <a:pt x="77" y="10"/>
                </a:cubicBezTo>
                <a:cubicBezTo>
                  <a:pt x="71" y="3"/>
                  <a:pt x="63" y="0"/>
                  <a:pt x="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42"/>
          <p:cNvSpPr/>
          <p:nvPr/>
        </p:nvSpPr>
        <p:spPr>
          <a:xfrm>
            <a:off x="5189350" y="2358288"/>
            <a:ext cx="25545" cy="60630"/>
          </a:xfrm>
          <a:custGeom>
            <a:rect b="b" l="l" r="r" t="t"/>
            <a:pathLst>
              <a:path extrusionOk="0" h="1341" w="565">
                <a:moveTo>
                  <a:pt x="37" y="1"/>
                </a:moveTo>
                <a:cubicBezTo>
                  <a:pt x="28" y="1"/>
                  <a:pt x="18" y="7"/>
                  <a:pt x="17" y="17"/>
                </a:cubicBezTo>
                <a:cubicBezTo>
                  <a:pt x="0" y="211"/>
                  <a:pt x="71" y="377"/>
                  <a:pt x="145" y="551"/>
                </a:cubicBezTo>
                <a:cubicBezTo>
                  <a:pt x="245" y="790"/>
                  <a:pt x="266" y="1061"/>
                  <a:pt x="378" y="1292"/>
                </a:cubicBezTo>
                <a:cubicBezTo>
                  <a:pt x="395" y="1326"/>
                  <a:pt x="425" y="1340"/>
                  <a:pt x="456" y="1340"/>
                </a:cubicBezTo>
                <a:cubicBezTo>
                  <a:pt x="509" y="1340"/>
                  <a:pt x="565" y="1300"/>
                  <a:pt x="563" y="1241"/>
                </a:cubicBezTo>
                <a:cubicBezTo>
                  <a:pt x="561" y="1032"/>
                  <a:pt x="478" y="810"/>
                  <a:pt x="395" y="619"/>
                </a:cubicBezTo>
                <a:cubicBezTo>
                  <a:pt x="301" y="401"/>
                  <a:pt x="101" y="247"/>
                  <a:pt x="49" y="11"/>
                </a:cubicBezTo>
                <a:cubicBezTo>
                  <a:pt x="48" y="4"/>
                  <a:pt x="43" y="1"/>
                  <a:pt x="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42"/>
          <p:cNvSpPr/>
          <p:nvPr/>
        </p:nvSpPr>
        <p:spPr>
          <a:xfrm>
            <a:off x="5376082" y="1738006"/>
            <a:ext cx="22154" cy="284613"/>
          </a:xfrm>
          <a:custGeom>
            <a:rect b="b" l="l" r="r" t="t"/>
            <a:pathLst>
              <a:path extrusionOk="0" h="6295" w="490">
                <a:moveTo>
                  <a:pt x="113" y="0"/>
                </a:moveTo>
                <a:cubicBezTo>
                  <a:pt x="107" y="0"/>
                  <a:pt x="100" y="5"/>
                  <a:pt x="100" y="14"/>
                </a:cubicBezTo>
                <a:cubicBezTo>
                  <a:pt x="1" y="2113"/>
                  <a:pt x="82" y="4178"/>
                  <a:pt x="308" y="6262"/>
                </a:cubicBezTo>
                <a:cubicBezTo>
                  <a:pt x="309" y="6284"/>
                  <a:pt x="325" y="6295"/>
                  <a:pt x="341" y="6295"/>
                </a:cubicBezTo>
                <a:cubicBezTo>
                  <a:pt x="356" y="6295"/>
                  <a:pt x="373" y="6284"/>
                  <a:pt x="376" y="6262"/>
                </a:cubicBezTo>
                <a:cubicBezTo>
                  <a:pt x="489" y="5322"/>
                  <a:pt x="296" y="4320"/>
                  <a:pt x="283" y="3373"/>
                </a:cubicBezTo>
                <a:cubicBezTo>
                  <a:pt x="271" y="2257"/>
                  <a:pt x="181" y="1130"/>
                  <a:pt x="128" y="15"/>
                </a:cubicBezTo>
                <a:cubicBezTo>
                  <a:pt x="127" y="5"/>
                  <a:pt x="12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42"/>
          <p:cNvSpPr/>
          <p:nvPr/>
        </p:nvSpPr>
        <p:spPr>
          <a:xfrm>
            <a:off x="5392133" y="2045728"/>
            <a:ext cx="3753" cy="6872"/>
          </a:xfrm>
          <a:custGeom>
            <a:rect b="b" l="l" r="r" t="t"/>
            <a:pathLst>
              <a:path extrusionOk="0" h="152" w="83">
                <a:moveTo>
                  <a:pt x="22" y="1"/>
                </a:moveTo>
                <a:cubicBezTo>
                  <a:pt x="11" y="1"/>
                  <a:pt x="0" y="10"/>
                  <a:pt x="3" y="26"/>
                </a:cubicBezTo>
                <a:cubicBezTo>
                  <a:pt x="10" y="71"/>
                  <a:pt x="24" y="105"/>
                  <a:pt x="46" y="144"/>
                </a:cubicBezTo>
                <a:cubicBezTo>
                  <a:pt x="50" y="149"/>
                  <a:pt x="55" y="152"/>
                  <a:pt x="60" y="152"/>
                </a:cubicBezTo>
                <a:cubicBezTo>
                  <a:pt x="72" y="152"/>
                  <a:pt x="82" y="140"/>
                  <a:pt x="75" y="127"/>
                </a:cubicBezTo>
                <a:cubicBezTo>
                  <a:pt x="63" y="91"/>
                  <a:pt x="54" y="56"/>
                  <a:pt x="43" y="21"/>
                </a:cubicBezTo>
                <a:cubicBezTo>
                  <a:pt x="42" y="7"/>
                  <a:pt x="32" y="1"/>
                  <a:pt x="22" y="1"/>
                </a:cubicBezTo>
                <a:close/>
              </a:path>
            </a:pathLst>
          </a:custGeom>
          <a:solidFill>
            <a:srgbClr val="BC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2"/>
          <p:cNvSpPr/>
          <p:nvPr/>
        </p:nvSpPr>
        <p:spPr>
          <a:xfrm>
            <a:off x="5397558" y="2085516"/>
            <a:ext cx="24641" cy="210916"/>
          </a:xfrm>
          <a:custGeom>
            <a:rect b="b" l="l" r="r" t="t"/>
            <a:pathLst>
              <a:path extrusionOk="0" h="4665" w="545">
                <a:moveTo>
                  <a:pt x="62" y="1"/>
                </a:moveTo>
                <a:cubicBezTo>
                  <a:pt x="33" y="1"/>
                  <a:pt x="0" y="26"/>
                  <a:pt x="7" y="64"/>
                </a:cubicBezTo>
                <a:cubicBezTo>
                  <a:pt x="117" y="862"/>
                  <a:pt x="55" y="1675"/>
                  <a:pt x="182" y="2473"/>
                </a:cubicBezTo>
                <a:cubicBezTo>
                  <a:pt x="295" y="3192"/>
                  <a:pt x="365" y="3921"/>
                  <a:pt x="477" y="4641"/>
                </a:cubicBezTo>
                <a:cubicBezTo>
                  <a:pt x="480" y="4657"/>
                  <a:pt x="493" y="4665"/>
                  <a:pt x="507" y="4665"/>
                </a:cubicBezTo>
                <a:cubicBezTo>
                  <a:pt x="525" y="4665"/>
                  <a:pt x="544" y="4653"/>
                  <a:pt x="543" y="4631"/>
                </a:cubicBezTo>
                <a:cubicBezTo>
                  <a:pt x="463" y="3115"/>
                  <a:pt x="351" y="1534"/>
                  <a:pt x="105" y="37"/>
                </a:cubicBezTo>
                <a:cubicBezTo>
                  <a:pt x="100" y="11"/>
                  <a:pt x="82" y="1"/>
                  <a:pt x="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2"/>
          <p:cNvSpPr/>
          <p:nvPr/>
        </p:nvSpPr>
        <p:spPr>
          <a:xfrm>
            <a:off x="5386797" y="1751073"/>
            <a:ext cx="70622" cy="404200"/>
          </a:xfrm>
          <a:custGeom>
            <a:rect b="b" l="l" r="r" t="t"/>
            <a:pathLst>
              <a:path extrusionOk="0" h="8940" w="1562">
                <a:moveTo>
                  <a:pt x="30" y="1"/>
                </a:moveTo>
                <a:cubicBezTo>
                  <a:pt x="15" y="1"/>
                  <a:pt x="0" y="14"/>
                  <a:pt x="4" y="32"/>
                </a:cubicBezTo>
                <a:cubicBezTo>
                  <a:pt x="506" y="2972"/>
                  <a:pt x="630" y="6086"/>
                  <a:pt x="1526" y="8928"/>
                </a:cubicBezTo>
                <a:cubicBezTo>
                  <a:pt x="1528" y="8936"/>
                  <a:pt x="1536" y="8939"/>
                  <a:pt x="1544" y="8939"/>
                </a:cubicBezTo>
                <a:cubicBezTo>
                  <a:pt x="1553" y="8939"/>
                  <a:pt x="1561" y="8934"/>
                  <a:pt x="1560" y="8923"/>
                </a:cubicBezTo>
                <a:cubicBezTo>
                  <a:pt x="1202" y="5948"/>
                  <a:pt x="831" y="2913"/>
                  <a:pt x="52" y="20"/>
                </a:cubicBezTo>
                <a:cubicBezTo>
                  <a:pt x="49" y="6"/>
                  <a:pt x="40" y="1"/>
                  <a:pt x="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42"/>
          <p:cNvSpPr/>
          <p:nvPr/>
        </p:nvSpPr>
        <p:spPr>
          <a:xfrm>
            <a:off x="5457738" y="2173004"/>
            <a:ext cx="2803" cy="6149"/>
          </a:xfrm>
          <a:custGeom>
            <a:rect b="b" l="l" r="r" t="t"/>
            <a:pathLst>
              <a:path extrusionOk="0" h="136" w="62">
                <a:moveTo>
                  <a:pt x="11" y="0"/>
                </a:moveTo>
                <a:cubicBezTo>
                  <a:pt x="6" y="0"/>
                  <a:pt x="0" y="8"/>
                  <a:pt x="3" y="13"/>
                </a:cubicBezTo>
                <a:cubicBezTo>
                  <a:pt x="16" y="50"/>
                  <a:pt x="25" y="88"/>
                  <a:pt x="37" y="122"/>
                </a:cubicBezTo>
                <a:cubicBezTo>
                  <a:pt x="37" y="131"/>
                  <a:pt x="43" y="136"/>
                  <a:pt x="49" y="136"/>
                </a:cubicBezTo>
                <a:cubicBezTo>
                  <a:pt x="56" y="136"/>
                  <a:pt x="62" y="131"/>
                  <a:pt x="61" y="122"/>
                </a:cubicBezTo>
                <a:cubicBezTo>
                  <a:pt x="59" y="68"/>
                  <a:pt x="49" y="45"/>
                  <a:pt x="16" y="4"/>
                </a:cubicBezTo>
                <a:cubicBezTo>
                  <a:pt x="14" y="1"/>
                  <a:pt x="12" y="0"/>
                  <a:pt x="11" y="0"/>
                </a:cubicBezTo>
                <a:close/>
              </a:path>
            </a:pathLst>
          </a:custGeom>
          <a:solidFill>
            <a:srgbClr val="BC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42"/>
          <p:cNvSpPr/>
          <p:nvPr/>
        </p:nvSpPr>
        <p:spPr>
          <a:xfrm>
            <a:off x="5461852" y="2197917"/>
            <a:ext cx="16412" cy="106656"/>
          </a:xfrm>
          <a:custGeom>
            <a:rect b="b" l="l" r="r" t="t"/>
            <a:pathLst>
              <a:path extrusionOk="0" h="2359" w="363">
                <a:moveTo>
                  <a:pt x="33" y="1"/>
                </a:moveTo>
                <a:cubicBezTo>
                  <a:pt x="17" y="1"/>
                  <a:pt x="0" y="18"/>
                  <a:pt x="11" y="39"/>
                </a:cubicBezTo>
                <a:cubicBezTo>
                  <a:pt x="79" y="166"/>
                  <a:pt x="29" y="358"/>
                  <a:pt x="38" y="495"/>
                </a:cubicBezTo>
                <a:cubicBezTo>
                  <a:pt x="53" y="725"/>
                  <a:pt x="68" y="952"/>
                  <a:pt x="82" y="1181"/>
                </a:cubicBezTo>
                <a:cubicBezTo>
                  <a:pt x="105" y="1559"/>
                  <a:pt x="213" y="1922"/>
                  <a:pt x="235" y="2298"/>
                </a:cubicBezTo>
                <a:cubicBezTo>
                  <a:pt x="236" y="2338"/>
                  <a:pt x="268" y="2358"/>
                  <a:pt x="300" y="2358"/>
                </a:cubicBezTo>
                <a:cubicBezTo>
                  <a:pt x="331" y="2358"/>
                  <a:pt x="362" y="2338"/>
                  <a:pt x="362" y="2298"/>
                </a:cubicBezTo>
                <a:cubicBezTo>
                  <a:pt x="350" y="1849"/>
                  <a:pt x="220" y="1421"/>
                  <a:pt x="207" y="970"/>
                </a:cubicBezTo>
                <a:cubicBezTo>
                  <a:pt x="203" y="763"/>
                  <a:pt x="147" y="577"/>
                  <a:pt x="123" y="371"/>
                </a:cubicBezTo>
                <a:cubicBezTo>
                  <a:pt x="108" y="241"/>
                  <a:pt x="129" y="123"/>
                  <a:pt x="53" y="13"/>
                </a:cubicBezTo>
                <a:cubicBezTo>
                  <a:pt x="48" y="4"/>
                  <a:pt x="41"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2"/>
          <p:cNvSpPr/>
          <p:nvPr/>
        </p:nvSpPr>
        <p:spPr>
          <a:xfrm>
            <a:off x="5329512" y="1756453"/>
            <a:ext cx="52853" cy="314136"/>
          </a:xfrm>
          <a:custGeom>
            <a:rect b="b" l="l" r="r" t="t"/>
            <a:pathLst>
              <a:path extrusionOk="0" h="6948" w="1169">
                <a:moveTo>
                  <a:pt x="1104" y="1"/>
                </a:moveTo>
                <a:cubicBezTo>
                  <a:pt x="1094" y="1"/>
                  <a:pt x="1084" y="8"/>
                  <a:pt x="1084" y="22"/>
                </a:cubicBezTo>
                <a:cubicBezTo>
                  <a:pt x="1070" y="1097"/>
                  <a:pt x="715" y="2192"/>
                  <a:pt x="545" y="3248"/>
                </a:cubicBezTo>
                <a:cubicBezTo>
                  <a:pt x="355" y="4440"/>
                  <a:pt x="291" y="5733"/>
                  <a:pt x="8" y="6900"/>
                </a:cubicBezTo>
                <a:cubicBezTo>
                  <a:pt x="0" y="6929"/>
                  <a:pt x="22" y="6948"/>
                  <a:pt x="45" y="6948"/>
                </a:cubicBezTo>
                <a:cubicBezTo>
                  <a:pt x="57" y="6948"/>
                  <a:pt x="69" y="6943"/>
                  <a:pt x="78" y="6931"/>
                </a:cubicBezTo>
                <a:cubicBezTo>
                  <a:pt x="373" y="6515"/>
                  <a:pt x="350" y="5854"/>
                  <a:pt x="420" y="5355"/>
                </a:cubicBezTo>
                <a:cubicBezTo>
                  <a:pt x="518" y="4659"/>
                  <a:pt x="668" y="3986"/>
                  <a:pt x="775" y="3295"/>
                </a:cubicBezTo>
                <a:cubicBezTo>
                  <a:pt x="935" y="2257"/>
                  <a:pt x="1168" y="1074"/>
                  <a:pt x="1127" y="22"/>
                </a:cubicBezTo>
                <a:cubicBezTo>
                  <a:pt x="1127" y="8"/>
                  <a:pt x="1115" y="1"/>
                  <a:pt x="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42"/>
          <p:cNvSpPr/>
          <p:nvPr/>
        </p:nvSpPr>
        <p:spPr>
          <a:xfrm>
            <a:off x="5325217" y="2107219"/>
            <a:ext cx="2351" cy="10535"/>
          </a:xfrm>
          <a:custGeom>
            <a:rect b="b" l="l" r="r" t="t"/>
            <a:pathLst>
              <a:path extrusionOk="0" h="233" w="52">
                <a:moveTo>
                  <a:pt x="26" y="0"/>
                </a:moveTo>
                <a:cubicBezTo>
                  <a:pt x="13" y="0"/>
                  <a:pt x="0" y="8"/>
                  <a:pt x="0" y="24"/>
                </a:cubicBezTo>
                <a:cubicBezTo>
                  <a:pt x="3" y="86"/>
                  <a:pt x="3" y="151"/>
                  <a:pt x="5" y="213"/>
                </a:cubicBezTo>
                <a:cubicBezTo>
                  <a:pt x="5" y="226"/>
                  <a:pt x="15" y="232"/>
                  <a:pt x="25" y="232"/>
                </a:cubicBezTo>
                <a:cubicBezTo>
                  <a:pt x="36" y="232"/>
                  <a:pt x="46" y="226"/>
                  <a:pt x="46" y="213"/>
                </a:cubicBezTo>
                <a:cubicBezTo>
                  <a:pt x="47" y="151"/>
                  <a:pt x="47" y="86"/>
                  <a:pt x="50" y="24"/>
                </a:cubicBezTo>
                <a:cubicBezTo>
                  <a:pt x="51" y="8"/>
                  <a:pt x="39" y="0"/>
                  <a:pt x="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42"/>
          <p:cNvSpPr/>
          <p:nvPr/>
        </p:nvSpPr>
        <p:spPr>
          <a:xfrm>
            <a:off x="5295285" y="2136336"/>
            <a:ext cx="29976" cy="148071"/>
          </a:xfrm>
          <a:custGeom>
            <a:rect b="b" l="l" r="r" t="t"/>
            <a:pathLst>
              <a:path extrusionOk="0" h="3275" w="663">
                <a:moveTo>
                  <a:pt x="612" y="0"/>
                </a:moveTo>
                <a:cubicBezTo>
                  <a:pt x="600" y="0"/>
                  <a:pt x="587" y="8"/>
                  <a:pt x="587" y="24"/>
                </a:cubicBezTo>
                <a:cubicBezTo>
                  <a:pt x="585" y="558"/>
                  <a:pt x="425" y="1089"/>
                  <a:pt x="281" y="1597"/>
                </a:cubicBezTo>
                <a:cubicBezTo>
                  <a:pt x="131" y="2127"/>
                  <a:pt x="136" y="2662"/>
                  <a:pt x="12" y="3185"/>
                </a:cubicBezTo>
                <a:cubicBezTo>
                  <a:pt x="0" y="3240"/>
                  <a:pt x="43" y="3275"/>
                  <a:pt x="85" y="3275"/>
                </a:cubicBezTo>
                <a:cubicBezTo>
                  <a:pt x="113" y="3275"/>
                  <a:pt x="141" y="3259"/>
                  <a:pt x="151" y="3223"/>
                </a:cubicBezTo>
                <a:cubicBezTo>
                  <a:pt x="313" y="2653"/>
                  <a:pt x="330" y="2034"/>
                  <a:pt x="463" y="1451"/>
                </a:cubicBezTo>
                <a:cubicBezTo>
                  <a:pt x="570" y="976"/>
                  <a:pt x="662" y="513"/>
                  <a:pt x="637" y="23"/>
                </a:cubicBezTo>
                <a:cubicBezTo>
                  <a:pt x="637" y="8"/>
                  <a:pt x="624" y="0"/>
                  <a:pt x="6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42"/>
          <p:cNvSpPr/>
          <p:nvPr/>
        </p:nvSpPr>
        <p:spPr>
          <a:xfrm>
            <a:off x="5348275" y="2163509"/>
            <a:ext cx="18989" cy="138712"/>
          </a:xfrm>
          <a:custGeom>
            <a:rect b="b" l="l" r="r" t="t"/>
            <a:pathLst>
              <a:path extrusionOk="0" h="3068" w="420">
                <a:moveTo>
                  <a:pt x="386" y="0"/>
                </a:moveTo>
                <a:cubicBezTo>
                  <a:pt x="374" y="0"/>
                  <a:pt x="361" y="7"/>
                  <a:pt x="358" y="21"/>
                </a:cubicBezTo>
                <a:cubicBezTo>
                  <a:pt x="168" y="959"/>
                  <a:pt x="7" y="1989"/>
                  <a:pt x="22" y="2947"/>
                </a:cubicBezTo>
                <a:lnTo>
                  <a:pt x="22" y="2947"/>
                </a:lnTo>
                <a:cubicBezTo>
                  <a:pt x="0" y="3013"/>
                  <a:pt x="66" y="3068"/>
                  <a:pt x="129" y="3068"/>
                </a:cubicBezTo>
                <a:cubicBezTo>
                  <a:pt x="172" y="3068"/>
                  <a:pt x="214" y="3041"/>
                  <a:pt x="222" y="2972"/>
                </a:cubicBezTo>
                <a:cubicBezTo>
                  <a:pt x="330" y="1993"/>
                  <a:pt x="295" y="1008"/>
                  <a:pt x="417" y="28"/>
                </a:cubicBezTo>
                <a:cubicBezTo>
                  <a:pt x="419" y="11"/>
                  <a:pt x="402" y="0"/>
                  <a:pt x="3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42"/>
          <p:cNvSpPr/>
          <p:nvPr/>
        </p:nvSpPr>
        <p:spPr>
          <a:xfrm>
            <a:off x="5732410" y="845721"/>
            <a:ext cx="84457" cy="458952"/>
          </a:xfrm>
          <a:custGeom>
            <a:rect b="b" l="l" r="r" t="t"/>
            <a:pathLst>
              <a:path extrusionOk="0" h="10151" w="1868">
                <a:moveTo>
                  <a:pt x="1773" y="0"/>
                </a:moveTo>
                <a:cubicBezTo>
                  <a:pt x="1763" y="0"/>
                  <a:pt x="1753" y="7"/>
                  <a:pt x="1752" y="21"/>
                </a:cubicBezTo>
                <a:cubicBezTo>
                  <a:pt x="1686" y="1769"/>
                  <a:pt x="1078" y="3593"/>
                  <a:pt x="722" y="5307"/>
                </a:cubicBezTo>
                <a:cubicBezTo>
                  <a:pt x="399" y="6860"/>
                  <a:pt x="429" y="8567"/>
                  <a:pt x="13" y="10077"/>
                </a:cubicBezTo>
                <a:cubicBezTo>
                  <a:pt x="0" y="10121"/>
                  <a:pt x="38" y="10150"/>
                  <a:pt x="74" y="10150"/>
                </a:cubicBezTo>
                <a:cubicBezTo>
                  <a:pt x="98" y="10150"/>
                  <a:pt x="120" y="10138"/>
                  <a:pt x="126" y="10109"/>
                </a:cubicBezTo>
                <a:cubicBezTo>
                  <a:pt x="530" y="8433"/>
                  <a:pt x="777" y="6686"/>
                  <a:pt x="1063" y="4980"/>
                </a:cubicBezTo>
                <a:cubicBezTo>
                  <a:pt x="1330" y="3374"/>
                  <a:pt x="1867" y="1657"/>
                  <a:pt x="1793" y="21"/>
                </a:cubicBezTo>
                <a:cubicBezTo>
                  <a:pt x="1793" y="7"/>
                  <a:pt x="1783" y="0"/>
                  <a:pt x="17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42"/>
          <p:cNvSpPr/>
          <p:nvPr/>
        </p:nvSpPr>
        <p:spPr>
          <a:xfrm>
            <a:off x="5690226" y="1328554"/>
            <a:ext cx="43268" cy="206079"/>
          </a:xfrm>
          <a:custGeom>
            <a:rect b="b" l="l" r="r" t="t"/>
            <a:pathLst>
              <a:path extrusionOk="0" h="4558" w="957">
                <a:moveTo>
                  <a:pt x="891" y="1"/>
                </a:moveTo>
                <a:cubicBezTo>
                  <a:pt x="868" y="1"/>
                  <a:pt x="844" y="14"/>
                  <a:pt x="833" y="42"/>
                </a:cubicBezTo>
                <a:cubicBezTo>
                  <a:pt x="517" y="804"/>
                  <a:pt x="541" y="1691"/>
                  <a:pt x="402" y="2500"/>
                </a:cubicBezTo>
                <a:cubicBezTo>
                  <a:pt x="287" y="3164"/>
                  <a:pt x="1" y="3856"/>
                  <a:pt x="101" y="4534"/>
                </a:cubicBezTo>
                <a:cubicBezTo>
                  <a:pt x="102" y="4550"/>
                  <a:pt x="117" y="4558"/>
                  <a:pt x="133" y="4558"/>
                </a:cubicBezTo>
                <a:cubicBezTo>
                  <a:pt x="148" y="4558"/>
                  <a:pt x="164" y="4550"/>
                  <a:pt x="167" y="4534"/>
                </a:cubicBezTo>
                <a:cubicBezTo>
                  <a:pt x="377" y="3061"/>
                  <a:pt x="616" y="1520"/>
                  <a:pt x="948" y="72"/>
                </a:cubicBezTo>
                <a:cubicBezTo>
                  <a:pt x="956" y="28"/>
                  <a:pt x="925" y="1"/>
                  <a:pt x="8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2"/>
          <p:cNvSpPr/>
          <p:nvPr/>
        </p:nvSpPr>
        <p:spPr>
          <a:xfrm>
            <a:off x="5676119" y="1554079"/>
            <a:ext cx="18040" cy="86220"/>
          </a:xfrm>
          <a:custGeom>
            <a:rect b="b" l="l" r="r" t="t"/>
            <a:pathLst>
              <a:path extrusionOk="0" h="1907" w="399">
                <a:moveTo>
                  <a:pt x="366" y="0"/>
                </a:moveTo>
                <a:cubicBezTo>
                  <a:pt x="356" y="0"/>
                  <a:pt x="347" y="5"/>
                  <a:pt x="343" y="15"/>
                </a:cubicBezTo>
                <a:cubicBezTo>
                  <a:pt x="81" y="573"/>
                  <a:pt x="19" y="1199"/>
                  <a:pt x="3" y="1809"/>
                </a:cubicBezTo>
                <a:cubicBezTo>
                  <a:pt x="0" y="1875"/>
                  <a:pt x="48" y="1907"/>
                  <a:pt x="97" y="1907"/>
                </a:cubicBezTo>
                <a:cubicBezTo>
                  <a:pt x="147" y="1907"/>
                  <a:pt x="200" y="1873"/>
                  <a:pt x="205" y="1809"/>
                </a:cubicBezTo>
                <a:cubicBezTo>
                  <a:pt x="230" y="1500"/>
                  <a:pt x="251" y="1195"/>
                  <a:pt x="269" y="886"/>
                </a:cubicBezTo>
                <a:cubicBezTo>
                  <a:pt x="289" y="591"/>
                  <a:pt x="379" y="320"/>
                  <a:pt x="397" y="30"/>
                </a:cubicBezTo>
                <a:cubicBezTo>
                  <a:pt x="398" y="12"/>
                  <a:pt x="381" y="0"/>
                  <a:pt x="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2"/>
          <p:cNvSpPr/>
          <p:nvPr/>
        </p:nvSpPr>
        <p:spPr>
          <a:xfrm>
            <a:off x="5807601" y="848343"/>
            <a:ext cx="28122" cy="565111"/>
          </a:xfrm>
          <a:custGeom>
            <a:rect b="b" l="l" r="r" t="t"/>
            <a:pathLst>
              <a:path extrusionOk="0" h="12499" w="622">
                <a:moveTo>
                  <a:pt x="224" y="1"/>
                </a:moveTo>
                <a:cubicBezTo>
                  <a:pt x="205" y="1"/>
                  <a:pt x="188" y="13"/>
                  <a:pt x="186" y="38"/>
                </a:cubicBezTo>
                <a:cubicBezTo>
                  <a:pt x="0" y="2162"/>
                  <a:pt x="182" y="4420"/>
                  <a:pt x="233" y="6555"/>
                </a:cubicBezTo>
                <a:cubicBezTo>
                  <a:pt x="278" y="8447"/>
                  <a:pt x="24" y="10621"/>
                  <a:pt x="523" y="12469"/>
                </a:cubicBezTo>
                <a:cubicBezTo>
                  <a:pt x="529" y="12489"/>
                  <a:pt x="547" y="12499"/>
                  <a:pt x="565" y="12499"/>
                </a:cubicBezTo>
                <a:cubicBezTo>
                  <a:pt x="586" y="12499"/>
                  <a:pt x="608" y="12484"/>
                  <a:pt x="607" y="12457"/>
                </a:cubicBezTo>
                <a:cubicBezTo>
                  <a:pt x="443" y="8322"/>
                  <a:pt x="622" y="4161"/>
                  <a:pt x="263" y="38"/>
                </a:cubicBezTo>
                <a:cubicBezTo>
                  <a:pt x="260" y="13"/>
                  <a:pt x="242" y="1"/>
                  <a:pt x="2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2"/>
          <p:cNvSpPr/>
          <p:nvPr/>
        </p:nvSpPr>
        <p:spPr>
          <a:xfrm>
            <a:off x="5830343" y="1448370"/>
            <a:ext cx="5652" cy="49960"/>
          </a:xfrm>
          <a:custGeom>
            <a:rect b="b" l="l" r="r" t="t"/>
            <a:pathLst>
              <a:path extrusionOk="0" h="1105" w="125">
                <a:moveTo>
                  <a:pt x="62" y="0"/>
                </a:moveTo>
                <a:cubicBezTo>
                  <a:pt x="31" y="0"/>
                  <a:pt x="0" y="19"/>
                  <a:pt x="2" y="57"/>
                </a:cubicBezTo>
                <a:cubicBezTo>
                  <a:pt x="11" y="241"/>
                  <a:pt x="25" y="424"/>
                  <a:pt x="34" y="607"/>
                </a:cubicBezTo>
                <a:cubicBezTo>
                  <a:pt x="42" y="766"/>
                  <a:pt x="4" y="930"/>
                  <a:pt x="39" y="1085"/>
                </a:cubicBezTo>
                <a:cubicBezTo>
                  <a:pt x="41" y="1098"/>
                  <a:pt x="51" y="1105"/>
                  <a:pt x="62" y="1105"/>
                </a:cubicBezTo>
                <a:cubicBezTo>
                  <a:pt x="73" y="1105"/>
                  <a:pt x="84" y="1098"/>
                  <a:pt x="87" y="1085"/>
                </a:cubicBezTo>
                <a:cubicBezTo>
                  <a:pt x="122" y="931"/>
                  <a:pt x="84" y="766"/>
                  <a:pt x="90" y="607"/>
                </a:cubicBezTo>
                <a:cubicBezTo>
                  <a:pt x="98" y="424"/>
                  <a:pt x="113" y="241"/>
                  <a:pt x="123" y="57"/>
                </a:cubicBezTo>
                <a:cubicBezTo>
                  <a:pt x="124" y="19"/>
                  <a:pt x="93" y="0"/>
                  <a:pt x="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2"/>
          <p:cNvSpPr/>
          <p:nvPr/>
        </p:nvSpPr>
        <p:spPr>
          <a:xfrm>
            <a:off x="5828444" y="1521570"/>
            <a:ext cx="19667" cy="132111"/>
          </a:xfrm>
          <a:custGeom>
            <a:rect b="b" l="l" r="r" t="t"/>
            <a:pathLst>
              <a:path extrusionOk="0" h="2922" w="435">
                <a:moveTo>
                  <a:pt x="104" y="1"/>
                </a:moveTo>
                <a:cubicBezTo>
                  <a:pt x="89" y="1"/>
                  <a:pt x="75" y="10"/>
                  <a:pt x="75" y="29"/>
                </a:cubicBezTo>
                <a:cubicBezTo>
                  <a:pt x="58" y="971"/>
                  <a:pt x="0" y="1936"/>
                  <a:pt x="241" y="2854"/>
                </a:cubicBezTo>
                <a:cubicBezTo>
                  <a:pt x="253" y="2901"/>
                  <a:pt x="287" y="2921"/>
                  <a:pt x="323" y="2921"/>
                </a:cubicBezTo>
                <a:cubicBezTo>
                  <a:pt x="377" y="2921"/>
                  <a:pt x="435" y="2875"/>
                  <a:pt x="421" y="2806"/>
                </a:cubicBezTo>
                <a:cubicBezTo>
                  <a:pt x="235" y="1891"/>
                  <a:pt x="150" y="962"/>
                  <a:pt x="134" y="29"/>
                </a:cubicBezTo>
                <a:cubicBezTo>
                  <a:pt x="134" y="10"/>
                  <a:pt x="119"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2"/>
          <p:cNvSpPr/>
          <p:nvPr/>
        </p:nvSpPr>
        <p:spPr>
          <a:xfrm>
            <a:off x="5820306" y="874974"/>
            <a:ext cx="79845" cy="521345"/>
          </a:xfrm>
          <a:custGeom>
            <a:rect b="b" l="l" r="r" t="t"/>
            <a:pathLst>
              <a:path extrusionOk="0" h="11531" w="1766">
                <a:moveTo>
                  <a:pt x="21" y="1"/>
                </a:moveTo>
                <a:cubicBezTo>
                  <a:pt x="12" y="1"/>
                  <a:pt x="0" y="7"/>
                  <a:pt x="0" y="18"/>
                </a:cubicBezTo>
                <a:cubicBezTo>
                  <a:pt x="97" y="2144"/>
                  <a:pt x="566" y="4359"/>
                  <a:pt x="896" y="6461"/>
                </a:cubicBezTo>
                <a:cubicBezTo>
                  <a:pt x="1147" y="8070"/>
                  <a:pt x="1708" y="9864"/>
                  <a:pt x="1679" y="11490"/>
                </a:cubicBezTo>
                <a:cubicBezTo>
                  <a:pt x="1679" y="11517"/>
                  <a:pt x="1701" y="11531"/>
                  <a:pt x="1722" y="11531"/>
                </a:cubicBezTo>
                <a:cubicBezTo>
                  <a:pt x="1744" y="11531"/>
                  <a:pt x="1765" y="11517"/>
                  <a:pt x="1765" y="11490"/>
                </a:cubicBezTo>
                <a:cubicBezTo>
                  <a:pt x="1750" y="9982"/>
                  <a:pt x="1402" y="8444"/>
                  <a:pt x="1171" y="6958"/>
                </a:cubicBezTo>
                <a:cubicBezTo>
                  <a:pt x="814" y="4646"/>
                  <a:pt x="347" y="2323"/>
                  <a:pt x="35" y="12"/>
                </a:cubicBezTo>
                <a:cubicBezTo>
                  <a:pt x="35" y="4"/>
                  <a:pt x="28"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2"/>
          <p:cNvSpPr/>
          <p:nvPr/>
        </p:nvSpPr>
        <p:spPr>
          <a:xfrm>
            <a:off x="5894366" y="1443351"/>
            <a:ext cx="32101" cy="224797"/>
          </a:xfrm>
          <a:custGeom>
            <a:rect b="b" l="l" r="r" t="t"/>
            <a:pathLst>
              <a:path extrusionOk="0" h="4972" w="710">
                <a:moveTo>
                  <a:pt x="198" y="1"/>
                </a:moveTo>
                <a:cubicBezTo>
                  <a:pt x="192" y="1"/>
                  <a:pt x="185" y="4"/>
                  <a:pt x="182" y="12"/>
                </a:cubicBezTo>
                <a:cubicBezTo>
                  <a:pt x="0" y="581"/>
                  <a:pt x="155" y="1361"/>
                  <a:pt x="245" y="1948"/>
                </a:cubicBezTo>
                <a:cubicBezTo>
                  <a:pt x="401" y="2940"/>
                  <a:pt x="590" y="3931"/>
                  <a:pt x="619" y="4938"/>
                </a:cubicBezTo>
                <a:cubicBezTo>
                  <a:pt x="620" y="4960"/>
                  <a:pt x="636" y="4971"/>
                  <a:pt x="652" y="4971"/>
                </a:cubicBezTo>
                <a:cubicBezTo>
                  <a:pt x="669" y="4971"/>
                  <a:pt x="686" y="4960"/>
                  <a:pt x="687" y="4938"/>
                </a:cubicBezTo>
                <a:cubicBezTo>
                  <a:pt x="710" y="4150"/>
                  <a:pt x="667" y="3382"/>
                  <a:pt x="536" y="2601"/>
                </a:cubicBezTo>
                <a:cubicBezTo>
                  <a:pt x="409" y="1860"/>
                  <a:pt x="22" y="776"/>
                  <a:pt x="214" y="21"/>
                </a:cubicBezTo>
                <a:cubicBezTo>
                  <a:pt x="217" y="9"/>
                  <a:pt x="20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42"/>
          <p:cNvSpPr/>
          <p:nvPr/>
        </p:nvSpPr>
        <p:spPr>
          <a:xfrm>
            <a:off x="5742222" y="905041"/>
            <a:ext cx="75641" cy="620768"/>
          </a:xfrm>
          <a:custGeom>
            <a:rect b="b" l="l" r="r" t="t"/>
            <a:pathLst>
              <a:path extrusionOk="0" h="13730" w="1673">
                <a:moveTo>
                  <a:pt x="1555" y="1"/>
                </a:moveTo>
                <a:cubicBezTo>
                  <a:pt x="1539" y="1"/>
                  <a:pt x="1522" y="12"/>
                  <a:pt x="1522" y="33"/>
                </a:cubicBezTo>
                <a:cubicBezTo>
                  <a:pt x="1484" y="2467"/>
                  <a:pt x="809" y="4890"/>
                  <a:pt x="570" y="7310"/>
                </a:cubicBezTo>
                <a:cubicBezTo>
                  <a:pt x="442" y="8624"/>
                  <a:pt x="428" y="9919"/>
                  <a:pt x="266" y="11233"/>
                </a:cubicBezTo>
                <a:cubicBezTo>
                  <a:pt x="168" y="12033"/>
                  <a:pt x="0" y="12904"/>
                  <a:pt x="15" y="13704"/>
                </a:cubicBezTo>
                <a:cubicBezTo>
                  <a:pt x="15" y="13720"/>
                  <a:pt x="28" y="13729"/>
                  <a:pt x="41" y="13729"/>
                </a:cubicBezTo>
                <a:cubicBezTo>
                  <a:pt x="49" y="13729"/>
                  <a:pt x="57" y="13726"/>
                  <a:pt x="62" y="13718"/>
                </a:cubicBezTo>
                <a:cubicBezTo>
                  <a:pt x="425" y="13190"/>
                  <a:pt x="327" y="12239"/>
                  <a:pt x="386" y="11625"/>
                </a:cubicBezTo>
                <a:cubicBezTo>
                  <a:pt x="525" y="10182"/>
                  <a:pt x="602" y="8721"/>
                  <a:pt x="782" y="7284"/>
                </a:cubicBezTo>
                <a:cubicBezTo>
                  <a:pt x="1079" y="4893"/>
                  <a:pt x="1673" y="2453"/>
                  <a:pt x="1590" y="35"/>
                </a:cubicBezTo>
                <a:cubicBezTo>
                  <a:pt x="1589" y="12"/>
                  <a:pt x="1572" y="1"/>
                  <a:pt x="15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42"/>
          <p:cNvSpPr/>
          <p:nvPr/>
        </p:nvSpPr>
        <p:spPr>
          <a:xfrm>
            <a:off x="5731732" y="1566467"/>
            <a:ext cx="13564" cy="93319"/>
          </a:xfrm>
          <a:custGeom>
            <a:rect b="b" l="l" r="r" t="t"/>
            <a:pathLst>
              <a:path extrusionOk="0" h="2064" w="300">
                <a:moveTo>
                  <a:pt x="241" y="1"/>
                </a:moveTo>
                <a:cubicBezTo>
                  <a:pt x="211" y="1"/>
                  <a:pt x="180" y="20"/>
                  <a:pt x="178" y="58"/>
                </a:cubicBezTo>
                <a:cubicBezTo>
                  <a:pt x="120" y="709"/>
                  <a:pt x="1" y="1374"/>
                  <a:pt x="8" y="2026"/>
                </a:cubicBezTo>
                <a:cubicBezTo>
                  <a:pt x="8" y="2050"/>
                  <a:pt x="27" y="2063"/>
                  <a:pt x="47" y="2063"/>
                </a:cubicBezTo>
                <a:cubicBezTo>
                  <a:pt x="63" y="2063"/>
                  <a:pt x="79" y="2054"/>
                  <a:pt x="84" y="2035"/>
                </a:cubicBezTo>
                <a:cubicBezTo>
                  <a:pt x="178" y="1722"/>
                  <a:pt x="158" y="1414"/>
                  <a:pt x="172" y="1088"/>
                </a:cubicBezTo>
                <a:cubicBezTo>
                  <a:pt x="182" y="750"/>
                  <a:pt x="255" y="393"/>
                  <a:pt x="296" y="57"/>
                </a:cubicBezTo>
                <a:cubicBezTo>
                  <a:pt x="300" y="20"/>
                  <a:pt x="271" y="1"/>
                  <a:pt x="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42"/>
          <p:cNvSpPr/>
          <p:nvPr/>
        </p:nvSpPr>
        <p:spPr>
          <a:xfrm>
            <a:off x="7192403" y="885464"/>
            <a:ext cx="63252" cy="409128"/>
          </a:xfrm>
          <a:custGeom>
            <a:rect b="b" l="l" r="r" t="t"/>
            <a:pathLst>
              <a:path extrusionOk="0" h="9049" w="1399">
                <a:moveTo>
                  <a:pt x="40" y="0"/>
                </a:moveTo>
                <a:cubicBezTo>
                  <a:pt x="20" y="0"/>
                  <a:pt x="0" y="16"/>
                  <a:pt x="7" y="41"/>
                </a:cubicBezTo>
                <a:cubicBezTo>
                  <a:pt x="379" y="1406"/>
                  <a:pt x="401" y="3000"/>
                  <a:pt x="512" y="4403"/>
                </a:cubicBezTo>
                <a:cubicBezTo>
                  <a:pt x="636" y="5982"/>
                  <a:pt x="1071" y="7471"/>
                  <a:pt x="1322" y="9021"/>
                </a:cubicBezTo>
                <a:cubicBezTo>
                  <a:pt x="1326" y="9040"/>
                  <a:pt x="1341" y="9049"/>
                  <a:pt x="1357" y="9049"/>
                </a:cubicBezTo>
                <a:cubicBezTo>
                  <a:pt x="1377" y="9049"/>
                  <a:pt x="1398" y="9035"/>
                  <a:pt x="1398" y="9012"/>
                </a:cubicBezTo>
                <a:cubicBezTo>
                  <a:pt x="1374" y="7463"/>
                  <a:pt x="916" y="5904"/>
                  <a:pt x="755" y="4358"/>
                </a:cubicBezTo>
                <a:cubicBezTo>
                  <a:pt x="607" y="2948"/>
                  <a:pt x="497" y="1374"/>
                  <a:pt x="73" y="25"/>
                </a:cubicBezTo>
                <a:cubicBezTo>
                  <a:pt x="67" y="8"/>
                  <a:pt x="53"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42"/>
          <p:cNvSpPr/>
          <p:nvPr/>
        </p:nvSpPr>
        <p:spPr>
          <a:xfrm>
            <a:off x="7258551" y="1321772"/>
            <a:ext cx="61218" cy="363780"/>
          </a:xfrm>
          <a:custGeom>
            <a:rect b="b" l="l" r="r" t="t"/>
            <a:pathLst>
              <a:path extrusionOk="0" h="8046" w="1354">
                <a:moveTo>
                  <a:pt x="52" y="1"/>
                </a:moveTo>
                <a:cubicBezTo>
                  <a:pt x="27" y="1"/>
                  <a:pt x="0" y="22"/>
                  <a:pt x="8" y="54"/>
                </a:cubicBezTo>
                <a:cubicBezTo>
                  <a:pt x="201" y="1059"/>
                  <a:pt x="207" y="2092"/>
                  <a:pt x="389" y="3099"/>
                </a:cubicBezTo>
                <a:cubicBezTo>
                  <a:pt x="678" y="4708"/>
                  <a:pt x="979" y="6328"/>
                  <a:pt x="1159" y="7952"/>
                </a:cubicBezTo>
                <a:cubicBezTo>
                  <a:pt x="1165" y="8014"/>
                  <a:pt x="1215" y="8046"/>
                  <a:pt x="1263" y="8046"/>
                </a:cubicBezTo>
                <a:cubicBezTo>
                  <a:pt x="1309" y="8046"/>
                  <a:pt x="1354" y="8016"/>
                  <a:pt x="1354" y="7952"/>
                </a:cubicBezTo>
                <a:lnTo>
                  <a:pt x="1354" y="7928"/>
                </a:lnTo>
                <a:cubicBezTo>
                  <a:pt x="1354" y="7865"/>
                  <a:pt x="1305" y="7834"/>
                  <a:pt x="1256" y="7834"/>
                </a:cubicBezTo>
                <a:cubicBezTo>
                  <a:pt x="1213" y="7834"/>
                  <a:pt x="1170" y="7858"/>
                  <a:pt x="1161" y="7907"/>
                </a:cubicBezTo>
                <a:lnTo>
                  <a:pt x="1161" y="7907"/>
                </a:lnTo>
                <a:cubicBezTo>
                  <a:pt x="1179" y="7781"/>
                  <a:pt x="1307" y="7267"/>
                  <a:pt x="1313" y="7187"/>
                </a:cubicBezTo>
                <a:cubicBezTo>
                  <a:pt x="1322" y="7016"/>
                  <a:pt x="1131" y="6048"/>
                  <a:pt x="1124" y="6000"/>
                </a:cubicBezTo>
                <a:cubicBezTo>
                  <a:pt x="948" y="5062"/>
                  <a:pt x="758" y="4147"/>
                  <a:pt x="611" y="3202"/>
                </a:cubicBezTo>
                <a:cubicBezTo>
                  <a:pt x="449" y="2152"/>
                  <a:pt x="307" y="1071"/>
                  <a:pt x="89" y="30"/>
                </a:cubicBezTo>
                <a:cubicBezTo>
                  <a:pt x="85" y="10"/>
                  <a:pt x="69" y="1"/>
                  <a:pt x="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2"/>
          <p:cNvSpPr/>
          <p:nvPr/>
        </p:nvSpPr>
        <p:spPr>
          <a:xfrm>
            <a:off x="7156097" y="890799"/>
            <a:ext cx="40872" cy="518226"/>
          </a:xfrm>
          <a:custGeom>
            <a:rect b="b" l="l" r="r" t="t"/>
            <a:pathLst>
              <a:path extrusionOk="0" h="11462" w="904">
                <a:moveTo>
                  <a:pt x="768" y="1"/>
                </a:moveTo>
                <a:cubicBezTo>
                  <a:pt x="754" y="1"/>
                  <a:pt x="738" y="10"/>
                  <a:pt x="735" y="29"/>
                </a:cubicBezTo>
                <a:cubicBezTo>
                  <a:pt x="333" y="3832"/>
                  <a:pt x="0" y="7652"/>
                  <a:pt x="577" y="11435"/>
                </a:cubicBezTo>
                <a:cubicBezTo>
                  <a:pt x="580" y="11453"/>
                  <a:pt x="597" y="11462"/>
                  <a:pt x="614" y="11462"/>
                </a:cubicBezTo>
                <a:cubicBezTo>
                  <a:pt x="631" y="11462"/>
                  <a:pt x="648" y="11453"/>
                  <a:pt x="651" y="11435"/>
                </a:cubicBezTo>
                <a:cubicBezTo>
                  <a:pt x="903" y="9762"/>
                  <a:pt x="557" y="7991"/>
                  <a:pt x="592" y="6292"/>
                </a:cubicBezTo>
                <a:cubicBezTo>
                  <a:pt x="636" y="4207"/>
                  <a:pt x="714" y="2116"/>
                  <a:pt x="794" y="31"/>
                </a:cubicBezTo>
                <a:cubicBezTo>
                  <a:pt x="797" y="10"/>
                  <a:pt x="783" y="1"/>
                  <a:pt x="7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2"/>
          <p:cNvSpPr/>
          <p:nvPr/>
        </p:nvSpPr>
        <p:spPr>
          <a:xfrm>
            <a:off x="7183225" y="1430646"/>
            <a:ext cx="4793" cy="9223"/>
          </a:xfrm>
          <a:custGeom>
            <a:rect b="b" l="l" r="r" t="t"/>
            <a:pathLst>
              <a:path extrusionOk="0" h="204" w="106">
                <a:moveTo>
                  <a:pt x="53" y="1"/>
                </a:moveTo>
                <a:cubicBezTo>
                  <a:pt x="27" y="1"/>
                  <a:pt x="0" y="16"/>
                  <a:pt x="2" y="48"/>
                </a:cubicBezTo>
                <a:cubicBezTo>
                  <a:pt x="4" y="86"/>
                  <a:pt x="7" y="124"/>
                  <a:pt x="10" y="162"/>
                </a:cubicBezTo>
                <a:cubicBezTo>
                  <a:pt x="11" y="190"/>
                  <a:pt x="32" y="204"/>
                  <a:pt x="52" y="204"/>
                </a:cubicBezTo>
                <a:cubicBezTo>
                  <a:pt x="72" y="204"/>
                  <a:pt x="92" y="190"/>
                  <a:pt x="95" y="162"/>
                </a:cubicBezTo>
                <a:cubicBezTo>
                  <a:pt x="96" y="124"/>
                  <a:pt x="101" y="86"/>
                  <a:pt x="102" y="48"/>
                </a:cubicBezTo>
                <a:cubicBezTo>
                  <a:pt x="106" y="16"/>
                  <a:pt x="80" y="1"/>
                  <a:pt x="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2"/>
          <p:cNvSpPr/>
          <p:nvPr/>
        </p:nvSpPr>
        <p:spPr>
          <a:xfrm>
            <a:off x="7177845" y="1469303"/>
            <a:ext cx="24776" cy="230855"/>
          </a:xfrm>
          <a:custGeom>
            <a:rect b="b" l="l" r="r" t="t"/>
            <a:pathLst>
              <a:path extrusionOk="0" h="5106" w="548">
                <a:moveTo>
                  <a:pt x="246" y="0"/>
                </a:moveTo>
                <a:cubicBezTo>
                  <a:pt x="214" y="0"/>
                  <a:pt x="183" y="20"/>
                  <a:pt x="185" y="61"/>
                </a:cubicBezTo>
                <a:cubicBezTo>
                  <a:pt x="230" y="1733"/>
                  <a:pt x="0" y="3417"/>
                  <a:pt x="224" y="5087"/>
                </a:cubicBezTo>
                <a:cubicBezTo>
                  <a:pt x="227" y="5099"/>
                  <a:pt x="237" y="5105"/>
                  <a:pt x="248" y="5105"/>
                </a:cubicBezTo>
                <a:cubicBezTo>
                  <a:pt x="258" y="5105"/>
                  <a:pt x="268" y="5101"/>
                  <a:pt x="273" y="5092"/>
                </a:cubicBezTo>
                <a:cubicBezTo>
                  <a:pt x="548" y="4573"/>
                  <a:pt x="330" y="3833"/>
                  <a:pt x="304" y="3262"/>
                </a:cubicBezTo>
                <a:cubicBezTo>
                  <a:pt x="254" y="2194"/>
                  <a:pt x="359" y="1125"/>
                  <a:pt x="313" y="61"/>
                </a:cubicBezTo>
                <a:cubicBezTo>
                  <a:pt x="310" y="20"/>
                  <a:pt x="278"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2"/>
          <p:cNvSpPr/>
          <p:nvPr/>
        </p:nvSpPr>
        <p:spPr>
          <a:xfrm>
            <a:off x="7115405" y="947813"/>
            <a:ext cx="69175" cy="500909"/>
          </a:xfrm>
          <a:custGeom>
            <a:rect b="b" l="l" r="r" t="t"/>
            <a:pathLst>
              <a:path extrusionOk="0" h="11079" w="1530">
                <a:moveTo>
                  <a:pt x="1514" y="0"/>
                </a:moveTo>
                <a:cubicBezTo>
                  <a:pt x="1509" y="0"/>
                  <a:pt x="1505" y="3"/>
                  <a:pt x="1504" y="9"/>
                </a:cubicBezTo>
                <a:cubicBezTo>
                  <a:pt x="1074" y="1878"/>
                  <a:pt x="773" y="3658"/>
                  <a:pt x="545" y="5574"/>
                </a:cubicBezTo>
                <a:cubicBezTo>
                  <a:pt x="330" y="7388"/>
                  <a:pt x="1" y="9198"/>
                  <a:pt x="69" y="11028"/>
                </a:cubicBezTo>
                <a:cubicBezTo>
                  <a:pt x="69" y="11059"/>
                  <a:pt x="98" y="11078"/>
                  <a:pt x="125" y="11078"/>
                </a:cubicBezTo>
                <a:cubicBezTo>
                  <a:pt x="145" y="11078"/>
                  <a:pt x="164" y="11067"/>
                  <a:pt x="168" y="11042"/>
                </a:cubicBezTo>
                <a:cubicBezTo>
                  <a:pt x="814" y="7391"/>
                  <a:pt x="978" y="3664"/>
                  <a:pt x="1528" y="13"/>
                </a:cubicBezTo>
                <a:cubicBezTo>
                  <a:pt x="1529" y="6"/>
                  <a:pt x="1521" y="0"/>
                  <a:pt x="1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2"/>
          <p:cNvSpPr/>
          <p:nvPr/>
        </p:nvSpPr>
        <p:spPr>
          <a:xfrm>
            <a:off x="7108849" y="1480064"/>
            <a:ext cx="7550" cy="39335"/>
          </a:xfrm>
          <a:custGeom>
            <a:rect b="b" l="l" r="r" t="t"/>
            <a:pathLst>
              <a:path extrusionOk="0" h="870" w="167">
                <a:moveTo>
                  <a:pt x="151" y="0"/>
                </a:moveTo>
                <a:cubicBezTo>
                  <a:pt x="148" y="0"/>
                  <a:pt x="145" y="1"/>
                  <a:pt x="143" y="3"/>
                </a:cubicBezTo>
                <a:cubicBezTo>
                  <a:pt x="99" y="44"/>
                  <a:pt x="94" y="65"/>
                  <a:pt x="82" y="127"/>
                </a:cubicBezTo>
                <a:cubicBezTo>
                  <a:pt x="64" y="203"/>
                  <a:pt x="26" y="282"/>
                  <a:pt x="14" y="359"/>
                </a:cubicBezTo>
                <a:cubicBezTo>
                  <a:pt x="0" y="436"/>
                  <a:pt x="19" y="518"/>
                  <a:pt x="14" y="596"/>
                </a:cubicBezTo>
                <a:cubicBezTo>
                  <a:pt x="6" y="681"/>
                  <a:pt x="2" y="756"/>
                  <a:pt x="14" y="844"/>
                </a:cubicBezTo>
                <a:cubicBezTo>
                  <a:pt x="16" y="859"/>
                  <a:pt x="30" y="870"/>
                  <a:pt x="43" y="870"/>
                </a:cubicBezTo>
                <a:cubicBezTo>
                  <a:pt x="52" y="870"/>
                  <a:pt x="60" y="864"/>
                  <a:pt x="62" y="852"/>
                </a:cubicBezTo>
                <a:cubicBezTo>
                  <a:pt x="85" y="719"/>
                  <a:pt x="127" y="601"/>
                  <a:pt x="132" y="465"/>
                </a:cubicBezTo>
                <a:cubicBezTo>
                  <a:pt x="135" y="397"/>
                  <a:pt x="147" y="328"/>
                  <a:pt x="152" y="257"/>
                </a:cubicBezTo>
                <a:cubicBezTo>
                  <a:pt x="158" y="185"/>
                  <a:pt x="124" y="86"/>
                  <a:pt x="161" y="20"/>
                </a:cubicBezTo>
                <a:cubicBezTo>
                  <a:pt x="166" y="10"/>
                  <a:pt x="159"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2"/>
          <p:cNvSpPr/>
          <p:nvPr/>
        </p:nvSpPr>
        <p:spPr>
          <a:xfrm>
            <a:off x="7092843" y="1539791"/>
            <a:ext cx="19261" cy="167286"/>
          </a:xfrm>
          <a:custGeom>
            <a:rect b="b" l="l" r="r" t="t"/>
            <a:pathLst>
              <a:path extrusionOk="0" h="3700" w="426">
                <a:moveTo>
                  <a:pt x="392" y="1"/>
                </a:moveTo>
                <a:cubicBezTo>
                  <a:pt x="385" y="1"/>
                  <a:pt x="379" y="5"/>
                  <a:pt x="379" y="13"/>
                </a:cubicBezTo>
                <a:cubicBezTo>
                  <a:pt x="363" y="1226"/>
                  <a:pt x="0" y="2471"/>
                  <a:pt x="179" y="3681"/>
                </a:cubicBezTo>
                <a:cubicBezTo>
                  <a:pt x="180" y="3694"/>
                  <a:pt x="189" y="3700"/>
                  <a:pt x="199" y="3700"/>
                </a:cubicBezTo>
                <a:cubicBezTo>
                  <a:pt x="212" y="3700"/>
                  <a:pt x="226" y="3690"/>
                  <a:pt x="227" y="3673"/>
                </a:cubicBezTo>
                <a:cubicBezTo>
                  <a:pt x="301" y="2457"/>
                  <a:pt x="425" y="1234"/>
                  <a:pt x="403" y="13"/>
                </a:cubicBezTo>
                <a:cubicBezTo>
                  <a:pt x="404" y="5"/>
                  <a:pt x="398" y="1"/>
                  <a:pt x="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2"/>
          <p:cNvSpPr/>
          <p:nvPr/>
        </p:nvSpPr>
        <p:spPr>
          <a:xfrm>
            <a:off x="7212659" y="1280899"/>
            <a:ext cx="53306" cy="420476"/>
          </a:xfrm>
          <a:custGeom>
            <a:rect b="b" l="l" r="r" t="t"/>
            <a:pathLst>
              <a:path extrusionOk="0" h="9300" w="1179">
                <a:moveTo>
                  <a:pt x="40" y="0"/>
                </a:moveTo>
                <a:cubicBezTo>
                  <a:pt x="20" y="0"/>
                  <a:pt x="0" y="13"/>
                  <a:pt x="2" y="40"/>
                </a:cubicBezTo>
                <a:cubicBezTo>
                  <a:pt x="170" y="3129"/>
                  <a:pt x="407" y="6181"/>
                  <a:pt x="939" y="9233"/>
                </a:cubicBezTo>
                <a:cubicBezTo>
                  <a:pt x="947" y="9279"/>
                  <a:pt x="983" y="9300"/>
                  <a:pt x="1022" y="9300"/>
                </a:cubicBezTo>
                <a:cubicBezTo>
                  <a:pt x="1056" y="9300"/>
                  <a:pt x="1093" y="9283"/>
                  <a:pt x="1113" y="9256"/>
                </a:cubicBezTo>
                <a:cubicBezTo>
                  <a:pt x="1125" y="9238"/>
                  <a:pt x="1139" y="9219"/>
                  <a:pt x="1153" y="9203"/>
                </a:cubicBezTo>
                <a:cubicBezTo>
                  <a:pt x="1178" y="9165"/>
                  <a:pt x="1144" y="9113"/>
                  <a:pt x="1101" y="9113"/>
                </a:cubicBezTo>
                <a:cubicBezTo>
                  <a:pt x="894" y="9113"/>
                  <a:pt x="158" y="722"/>
                  <a:pt x="88" y="40"/>
                </a:cubicBezTo>
                <a:cubicBezTo>
                  <a:pt x="84" y="14"/>
                  <a:pt x="62"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2"/>
          <p:cNvSpPr/>
          <p:nvPr/>
        </p:nvSpPr>
        <p:spPr>
          <a:xfrm>
            <a:off x="7663439" y="1730908"/>
            <a:ext cx="52175" cy="488069"/>
          </a:xfrm>
          <a:custGeom>
            <a:rect b="b" l="l" r="r" t="t"/>
            <a:pathLst>
              <a:path extrusionOk="0" h="10795" w="1154">
                <a:moveTo>
                  <a:pt x="33" y="1"/>
                </a:moveTo>
                <a:cubicBezTo>
                  <a:pt x="17" y="1"/>
                  <a:pt x="0" y="11"/>
                  <a:pt x="2" y="29"/>
                </a:cubicBezTo>
                <a:cubicBezTo>
                  <a:pt x="220" y="2046"/>
                  <a:pt x="236" y="4093"/>
                  <a:pt x="397" y="6119"/>
                </a:cubicBezTo>
                <a:cubicBezTo>
                  <a:pt x="513" y="7570"/>
                  <a:pt x="564" y="9392"/>
                  <a:pt x="1068" y="10765"/>
                </a:cubicBezTo>
                <a:cubicBezTo>
                  <a:pt x="1075" y="10784"/>
                  <a:pt x="1094" y="10794"/>
                  <a:pt x="1113" y="10794"/>
                </a:cubicBezTo>
                <a:cubicBezTo>
                  <a:pt x="1134" y="10794"/>
                  <a:pt x="1154" y="10781"/>
                  <a:pt x="1151" y="10753"/>
                </a:cubicBezTo>
                <a:cubicBezTo>
                  <a:pt x="873" y="7196"/>
                  <a:pt x="651" y="3533"/>
                  <a:pt x="61" y="21"/>
                </a:cubicBezTo>
                <a:cubicBezTo>
                  <a:pt x="58" y="7"/>
                  <a:pt x="46"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2"/>
          <p:cNvSpPr/>
          <p:nvPr/>
        </p:nvSpPr>
        <p:spPr>
          <a:xfrm>
            <a:off x="7715841" y="2262074"/>
            <a:ext cx="3527" cy="11122"/>
          </a:xfrm>
          <a:custGeom>
            <a:rect b="b" l="l" r="r" t="t"/>
            <a:pathLst>
              <a:path extrusionOk="0" h="246" w="78">
                <a:moveTo>
                  <a:pt x="39" y="1"/>
                </a:moveTo>
                <a:cubicBezTo>
                  <a:pt x="20" y="1"/>
                  <a:pt x="1" y="13"/>
                  <a:pt x="1" y="38"/>
                </a:cubicBezTo>
                <a:cubicBezTo>
                  <a:pt x="4" y="97"/>
                  <a:pt x="7" y="156"/>
                  <a:pt x="9" y="217"/>
                </a:cubicBezTo>
                <a:cubicBezTo>
                  <a:pt x="10" y="236"/>
                  <a:pt x="25" y="245"/>
                  <a:pt x="39" y="245"/>
                </a:cubicBezTo>
                <a:cubicBezTo>
                  <a:pt x="53" y="245"/>
                  <a:pt x="67" y="236"/>
                  <a:pt x="68" y="217"/>
                </a:cubicBezTo>
                <a:cubicBezTo>
                  <a:pt x="69" y="156"/>
                  <a:pt x="74" y="97"/>
                  <a:pt x="75" y="38"/>
                </a:cubicBezTo>
                <a:cubicBezTo>
                  <a:pt x="78" y="13"/>
                  <a:pt x="59" y="1"/>
                  <a:pt x="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42"/>
          <p:cNvSpPr/>
          <p:nvPr/>
        </p:nvSpPr>
        <p:spPr>
          <a:xfrm>
            <a:off x="7633191" y="1739182"/>
            <a:ext cx="36351" cy="564026"/>
          </a:xfrm>
          <a:custGeom>
            <a:rect b="b" l="l" r="r" t="t"/>
            <a:pathLst>
              <a:path extrusionOk="0" h="12475" w="804">
                <a:moveTo>
                  <a:pt x="701" y="1"/>
                </a:moveTo>
                <a:cubicBezTo>
                  <a:pt x="689" y="1"/>
                  <a:pt x="676" y="9"/>
                  <a:pt x="675" y="26"/>
                </a:cubicBezTo>
                <a:cubicBezTo>
                  <a:pt x="597" y="2184"/>
                  <a:pt x="329" y="4324"/>
                  <a:pt x="271" y="6491"/>
                </a:cubicBezTo>
                <a:cubicBezTo>
                  <a:pt x="222" y="8442"/>
                  <a:pt x="157" y="10464"/>
                  <a:pt x="4" y="12408"/>
                </a:cubicBezTo>
                <a:cubicBezTo>
                  <a:pt x="0" y="12450"/>
                  <a:pt x="37" y="12474"/>
                  <a:pt x="73" y="12474"/>
                </a:cubicBezTo>
                <a:cubicBezTo>
                  <a:pt x="101" y="12474"/>
                  <a:pt x="129" y="12460"/>
                  <a:pt x="135" y="12428"/>
                </a:cubicBezTo>
                <a:cubicBezTo>
                  <a:pt x="327" y="11514"/>
                  <a:pt x="259" y="10552"/>
                  <a:pt x="309" y="9624"/>
                </a:cubicBezTo>
                <a:cubicBezTo>
                  <a:pt x="367" y="8589"/>
                  <a:pt x="512" y="7568"/>
                  <a:pt x="557" y="6532"/>
                </a:cubicBezTo>
                <a:cubicBezTo>
                  <a:pt x="648" y="4383"/>
                  <a:pt x="804" y="2176"/>
                  <a:pt x="724" y="26"/>
                </a:cubicBezTo>
                <a:cubicBezTo>
                  <a:pt x="724" y="9"/>
                  <a:pt x="713" y="1"/>
                  <a:pt x="7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2"/>
          <p:cNvSpPr/>
          <p:nvPr/>
        </p:nvSpPr>
        <p:spPr>
          <a:xfrm>
            <a:off x="7565777" y="1736966"/>
            <a:ext cx="92414" cy="571757"/>
          </a:xfrm>
          <a:custGeom>
            <a:rect b="b" l="l" r="r" t="t"/>
            <a:pathLst>
              <a:path extrusionOk="0" h="12646" w="2044">
                <a:moveTo>
                  <a:pt x="2012" y="0"/>
                </a:moveTo>
                <a:cubicBezTo>
                  <a:pt x="1999" y="0"/>
                  <a:pt x="1987" y="7"/>
                  <a:pt x="1985" y="22"/>
                </a:cubicBezTo>
                <a:cubicBezTo>
                  <a:pt x="1746" y="1345"/>
                  <a:pt x="1306" y="2650"/>
                  <a:pt x="1047" y="3986"/>
                </a:cubicBezTo>
                <a:cubicBezTo>
                  <a:pt x="835" y="5075"/>
                  <a:pt x="746" y="6194"/>
                  <a:pt x="624" y="7297"/>
                </a:cubicBezTo>
                <a:cubicBezTo>
                  <a:pt x="438" y="8978"/>
                  <a:pt x="394" y="10852"/>
                  <a:pt x="22" y="12502"/>
                </a:cubicBezTo>
                <a:cubicBezTo>
                  <a:pt x="1" y="12593"/>
                  <a:pt x="66" y="12645"/>
                  <a:pt x="133" y="12645"/>
                </a:cubicBezTo>
                <a:cubicBezTo>
                  <a:pt x="187" y="12645"/>
                  <a:pt x="243" y="12610"/>
                  <a:pt x="253" y="12533"/>
                </a:cubicBezTo>
                <a:cubicBezTo>
                  <a:pt x="255" y="12519"/>
                  <a:pt x="256" y="12505"/>
                  <a:pt x="258" y="12490"/>
                </a:cubicBezTo>
                <a:lnTo>
                  <a:pt x="258" y="12490"/>
                </a:lnTo>
                <a:cubicBezTo>
                  <a:pt x="263" y="12493"/>
                  <a:pt x="269" y="12494"/>
                  <a:pt x="273" y="12494"/>
                </a:cubicBezTo>
                <a:cubicBezTo>
                  <a:pt x="288" y="12494"/>
                  <a:pt x="300" y="12481"/>
                  <a:pt x="308" y="12443"/>
                </a:cubicBezTo>
                <a:cubicBezTo>
                  <a:pt x="342" y="12260"/>
                  <a:pt x="377" y="12071"/>
                  <a:pt x="407" y="11888"/>
                </a:cubicBezTo>
                <a:cubicBezTo>
                  <a:pt x="468" y="11515"/>
                  <a:pt x="527" y="11137"/>
                  <a:pt x="559" y="10762"/>
                </a:cubicBezTo>
                <a:cubicBezTo>
                  <a:pt x="651" y="9673"/>
                  <a:pt x="822" y="8603"/>
                  <a:pt x="938" y="7517"/>
                </a:cubicBezTo>
                <a:cubicBezTo>
                  <a:pt x="1064" y="6365"/>
                  <a:pt x="1111" y="5196"/>
                  <a:pt x="1292" y="4051"/>
                </a:cubicBezTo>
                <a:cubicBezTo>
                  <a:pt x="1505" y="2709"/>
                  <a:pt x="1897" y="1369"/>
                  <a:pt x="2042" y="28"/>
                </a:cubicBezTo>
                <a:cubicBezTo>
                  <a:pt x="2044" y="10"/>
                  <a:pt x="2028" y="0"/>
                  <a:pt x="20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42"/>
          <p:cNvSpPr/>
          <p:nvPr/>
        </p:nvSpPr>
        <p:spPr>
          <a:xfrm>
            <a:off x="8127828" y="1747999"/>
            <a:ext cx="153316" cy="658610"/>
          </a:xfrm>
          <a:custGeom>
            <a:rect b="b" l="l" r="r" t="t"/>
            <a:pathLst>
              <a:path extrusionOk="0" h="14567" w="3391">
                <a:moveTo>
                  <a:pt x="95" y="0"/>
                </a:moveTo>
                <a:cubicBezTo>
                  <a:pt x="93" y="0"/>
                  <a:pt x="91" y="2"/>
                  <a:pt x="91" y="5"/>
                </a:cubicBezTo>
                <a:cubicBezTo>
                  <a:pt x="0" y="2471"/>
                  <a:pt x="338" y="4999"/>
                  <a:pt x="1180" y="7326"/>
                </a:cubicBezTo>
                <a:cubicBezTo>
                  <a:pt x="1649" y="8618"/>
                  <a:pt x="1926" y="9956"/>
                  <a:pt x="2199" y="11299"/>
                </a:cubicBezTo>
                <a:cubicBezTo>
                  <a:pt x="2397" y="12270"/>
                  <a:pt x="2579" y="13701"/>
                  <a:pt x="3142" y="14510"/>
                </a:cubicBezTo>
                <a:cubicBezTo>
                  <a:pt x="3169" y="14550"/>
                  <a:pt x="3205" y="14567"/>
                  <a:pt x="3241" y="14567"/>
                </a:cubicBezTo>
                <a:cubicBezTo>
                  <a:pt x="3319" y="14567"/>
                  <a:pt x="3391" y="14486"/>
                  <a:pt x="3347" y="14391"/>
                </a:cubicBezTo>
                <a:cubicBezTo>
                  <a:pt x="2886" y="13405"/>
                  <a:pt x="2785" y="12093"/>
                  <a:pt x="2528" y="11026"/>
                </a:cubicBezTo>
                <a:cubicBezTo>
                  <a:pt x="2237" y="9813"/>
                  <a:pt x="2001" y="8585"/>
                  <a:pt x="1538" y="7420"/>
                </a:cubicBezTo>
                <a:cubicBezTo>
                  <a:pt x="590" y="5020"/>
                  <a:pt x="200" y="2594"/>
                  <a:pt x="100" y="6"/>
                </a:cubicBezTo>
                <a:cubicBezTo>
                  <a:pt x="99" y="2"/>
                  <a:pt x="97"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42"/>
          <p:cNvSpPr/>
          <p:nvPr/>
        </p:nvSpPr>
        <p:spPr>
          <a:xfrm>
            <a:off x="8275043" y="2430087"/>
            <a:ext cx="10489" cy="36984"/>
          </a:xfrm>
          <a:custGeom>
            <a:rect b="b" l="l" r="r" t="t"/>
            <a:pathLst>
              <a:path extrusionOk="0" h="818" w="232">
                <a:moveTo>
                  <a:pt x="45" y="0"/>
                </a:moveTo>
                <a:cubicBezTo>
                  <a:pt x="23" y="0"/>
                  <a:pt x="1" y="19"/>
                  <a:pt x="5" y="47"/>
                </a:cubicBezTo>
                <a:cubicBezTo>
                  <a:pt x="43" y="294"/>
                  <a:pt x="35" y="539"/>
                  <a:pt x="106" y="781"/>
                </a:cubicBezTo>
                <a:cubicBezTo>
                  <a:pt x="112" y="805"/>
                  <a:pt x="134" y="818"/>
                  <a:pt x="155" y="818"/>
                </a:cubicBezTo>
                <a:cubicBezTo>
                  <a:pt x="177" y="818"/>
                  <a:pt x="198" y="806"/>
                  <a:pt x="205" y="781"/>
                </a:cubicBezTo>
                <a:cubicBezTo>
                  <a:pt x="232" y="663"/>
                  <a:pt x="194" y="569"/>
                  <a:pt x="168" y="456"/>
                </a:cubicBezTo>
                <a:cubicBezTo>
                  <a:pt x="134" y="315"/>
                  <a:pt x="118" y="168"/>
                  <a:pt x="79" y="28"/>
                </a:cubicBezTo>
                <a:cubicBezTo>
                  <a:pt x="74" y="9"/>
                  <a:pt x="60" y="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2"/>
          <p:cNvSpPr/>
          <p:nvPr/>
        </p:nvSpPr>
        <p:spPr>
          <a:xfrm>
            <a:off x="8093194" y="1739453"/>
            <a:ext cx="33231" cy="636004"/>
          </a:xfrm>
          <a:custGeom>
            <a:rect b="b" l="l" r="r" t="t"/>
            <a:pathLst>
              <a:path extrusionOk="0" h="14067" w="735">
                <a:moveTo>
                  <a:pt x="636" y="0"/>
                </a:moveTo>
                <a:cubicBezTo>
                  <a:pt x="624" y="0"/>
                  <a:pt x="611" y="8"/>
                  <a:pt x="609" y="24"/>
                </a:cubicBezTo>
                <a:cubicBezTo>
                  <a:pt x="385" y="2594"/>
                  <a:pt x="216" y="5182"/>
                  <a:pt x="204" y="7760"/>
                </a:cubicBezTo>
                <a:cubicBezTo>
                  <a:pt x="196" y="9167"/>
                  <a:pt x="220" y="10576"/>
                  <a:pt x="196" y="11983"/>
                </a:cubicBezTo>
                <a:cubicBezTo>
                  <a:pt x="184" y="12636"/>
                  <a:pt x="1" y="13467"/>
                  <a:pt x="370" y="14044"/>
                </a:cubicBezTo>
                <a:cubicBezTo>
                  <a:pt x="380" y="14060"/>
                  <a:pt x="395" y="14067"/>
                  <a:pt x="411" y="14067"/>
                </a:cubicBezTo>
                <a:cubicBezTo>
                  <a:pt x="434" y="14067"/>
                  <a:pt x="456" y="14051"/>
                  <a:pt x="456" y="14022"/>
                </a:cubicBezTo>
                <a:cubicBezTo>
                  <a:pt x="518" y="9359"/>
                  <a:pt x="734" y="4698"/>
                  <a:pt x="660" y="27"/>
                </a:cubicBezTo>
                <a:cubicBezTo>
                  <a:pt x="660" y="9"/>
                  <a:pt x="648" y="0"/>
                  <a:pt x="6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2"/>
          <p:cNvSpPr/>
          <p:nvPr/>
        </p:nvSpPr>
        <p:spPr>
          <a:xfrm>
            <a:off x="8098755" y="2410374"/>
            <a:ext cx="14332" cy="70215"/>
          </a:xfrm>
          <a:custGeom>
            <a:rect b="b" l="l" r="r" t="t"/>
            <a:pathLst>
              <a:path extrusionOk="0" h="1553" w="317">
                <a:moveTo>
                  <a:pt x="231" y="0"/>
                </a:moveTo>
                <a:cubicBezTo>
                  <a:pt x="220" y="0"/>
                  <a:pt x="208" y="9"/>
                  <a:pt x="206" y="25"/>
                </a:cubicBezTo>
                <a:cubicBezTo>
                  <a:pt x="146" y="473"/>
                  <a:pt x="242" y="1016"/>
                  <a:pt x="38" y="1426"/>
                </a:cubicBezTo>
                <a:cubicBezTo>
                  <a:pt x="38" y="1426"/>
                  <a:pt x="39" y="1426"/>
                  <a:pt x="39" y="1426"/>
                </a:cubicBezTo>
                <a:lnTo>
                  <a:pt x="39" y="1426"/>
                </a:lnTo>
                <a:cubicBezTo>
                  <a:pt x="0" y="1484"/>
                  <a:pt x="56" y="1552"/>
                  <a:pt x="116" y="1552"/>
                </a:cubicBezTo>
                <a:cubicBezTo>
                  <a:pt x="141" y="1552"/>
                  <a:pt x="166" y="1541"/>
                  <a:pt x="186" y="1512"/>
                </a:cubicBezTo>
                <a:cubicBezTo>
                  <a:pt x="309" y="1341"/>
                  <a:pt x="317" y="1132"/>
                  <a:pt x="312" y="927"/>
                </a:cubicBezTo>
                <a:cubicBezTo>
                  <a:pt x="309" y="626"/>
                  <a:pt x="297" y="323"/>
                  <a:pt x="258" y="25"/>
                </a:cubicBezTo>
                <a:cubicBezTo>
                  <a:pt x="255" y="9"/>
                  <a:pt x="243"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2"/>
          <p:cNvSpPr/>
          <p:nvPr/>
        </p:nvSpPr>
        <p:spPr>
          <a:xfrm>
            <a:off x="7913108" y="1743568"/>
            <a:ext cx="213584" cy="706445"/>
          </a:xfrm>
          <a:custGeom>
            <a:rect b="b" l="l" r="r" t="t"/>
            <a:pathLst>
              <a:path extrusionOk="0" h="15625" w="4724">
                <a:moveTo>
                  <a:pt x="4674" y="1"/>
                </a:moveTo>
                <a:cubicBezTo>
                  <a:pt x="4655" y="1"/>
                  <a:pt x="4635" y="11"/>
                  <a:pt x="4630" y="34"/>
                </a:cubicBezTo>
                <a:cubicBezTo>
                  <a:pt x="4084" y="3087"/>
                  <a:pt x="2754" y="5989"/>
                  <a:pt x="1885" y="8953"/>
                </a:cubicBezTo>
                <a:cubicBezTo>
                  <a:pt x="1510" y="10239"/>
                  <a:pt x="1103" y="11524"/>
                  <a:pt x="743" y="12815"/>
                </a:cubicBezTo>
                <a:cubicBezTo>
                  <a:pt x="673" y="13061"/>
                  <a:pt x="263" y="15360"/>
                  <a:pt x="145" y="15386"/>
                </a:cubicBezTo>
                <a:cubicBezTo>
                  <a:pt x="0" y="15417"/>
                  <a:pt x="50" y="15624"/>
                  <a:pt x="184" y="15624"/>
                </a:cubicBezTo>
                <a:cubicBezTo>
                  <a:pt x="192" y="15624"/>
                  <a:pt x="201" y="15624"/>
                  <a:pt x="210" y="15622"/>
                </a:cubicBezTo>
                <a:cubicBezTo>
                  <a:pt x="226" y="15617"/>
                  <a:pt x="242" y="15616"/>
                  <a:pt x="257" y="15613"/>
                </a:cubicBezTo>
                <a:cubicBezTo>
                  <a:pt x="297" y="15605"/>
                  <a:pt x="337" y="15564"/>
                  <a:pt x="342" y="15525"/>
                </a:cubicBezTo>
                <a:cubicBezTo>
                  <a:pt x="526" y="14577"/>
                  <a:pt x="829" y="13581"/>
                  <a:pt x="1171" y="12678"/>
                </a:cubicBezTo>
                <a:cubicBezTo>
                  <a:pt x="1647" y="11419"/>
                  <a:pt x="1926" y="10115"/>
                  <a:pt x="2351" y="8840"/>
                </a:cubicBezTo>
                <a:cubicBezTo>
                  <a:pt x="3294" y="6016"/>
                  <a:pt x="4398" y="3017"/>
                  <a:pt x="4719" y="45"/>
                </a:cubicBezTo>
                <a:cubicBezTo>
                  <a:pt x="4723" y="17"/>
                  <a:pt x="4699" y="1"/>
                  <a:pt x="46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2"/>
          <p:cNvSpPr/>
          <p:nvPr/>
        </p:nvSpPr>
        <p:spPr>
          <a:xfrm>
            <a:off x="8008735" y="2034742"/>
            <a:ext cx="75641" cy="431870"/>
          </a:xfrm>
          <a:custGeom>
            <a:rect b="b" l="l" r="r" t="t"/>
            <a:pathLst>
              <a:path extrusionOk="0" h="9552" w="1673">
                <a:moveTo>
                  <a:pt x="1659" y="1"/>
                </a:moveTo>
                <a:cubicBezTo>
                  <a:pt x="1654" y="1"/>
                  <a:pt x="1649" y="4"/>
                  <a:pt x="1648" y="10"/>
                </a:cubicBezTo>
                <a:cubicBezTo>
                  <a:pt x="1361" y="1765"/>
                  <a:pt x="1030" y="3501"/>
                  <a:pt x="713" y="5248"/>
                </a:cubicBezTo>
                <a:cubicBezTo>
                  <a:pt x="594" y="5903"/>
                  <a:pt x="479" y="6561"/>
                  <a:pt x="360" y="7217"/>
                </a:cubicBezTo>
                <a:cubicBezTo>
                  <a:pt x="260" y="7769"/>
                  <a:pt x="307" y="8873"/>
                  <a:pt x="65" y="9324"/>
                </a:cubicBezTo>
                <a:cubicBezTo>
                  <a:pt x="1" y="9442"/>
                  <a:pt x="106" y="9552"/>
                  <a:pt x="208" y="9552"/>
                </a:cubicBezTo>
                <a:cubicBezTo>
                  <a:pt x="254" y="9552"/>
                  <a:pt x="299" y="9530"/>
                  <a:pt x="328" y="9477"/>
                </a:cubicBezTo>
                <a:cubicBezTo>
                  <a:pt x="612" y="8958"/>
                  <a:pt x="532" y="8138"/>
                  <a:pt x="636" y="7574"/>
                </a:cubicBezTo>
                <a:cubicBezTo>
                  <a:pt x="766" y="6869"/>
                  <a:pt x="871" y="6158"/>
                  <a:pt x="986" y="5452"/>
                </a:cubicBezTo>
                <a:cubicBezTo>
                  <a:pt x="1282" y="3642"/>
                  <a:pt x="1476" y="1831"/>
                  <a:pt x="1671" y="15"/>
                </a:cubicBezTo>
                <a:cubicBezTo>
                  <a:pt x="1673" y="6"/>
                  <a:pt x="1666" y="1"/>
                  <a:pt x="16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42"/>
          <p:cNvSpPr/>
          <p:nvPr/>
        </p:nvSpPr>
        <p:spPr>
          <a:xfrm>
            <a:off x="8145235" y="2070008"/>
            <a:ext cx="98156" cy="422375"/>
          </a:xfrm>
          <a:custGeom>
            <a:rect b="b" l="l" r="r" t="t"/>
            <a:pathLst>
              <a:path extrusionOk="0" h="9342" w="2171">
                <a:moveTo>
                  <a:pt x="45" y="0"/>
                </a:moveTo>
                <a:cubicBezTo>
                  <a:pt x="35" y="0"/>
                  <a:pt x="25" y="7"/>
                  <a:pt x="25" y="21"/>
                </a:cubicBezTo>
                <a:cubicBezTo>
                  <a:pt x="1" y="1877"/>
                  <a:pt x="557" y="3873"/>
                  <a:pt x="842" y="5710"/>
                </a:cubicBezTo>
                <a:cubicBezTo>
                  <a:pt x="914" y="6172"/>
                  <a:pt x="1060" y="6602"/>
                  <a:pt x="1173" y="7054"/>
                </a:cubicBezTo>
                <a:cubicBezTo>
                  <a:pt x="1293" y="7531"/>
                  <a:pt x="1218" y="8582"/>
                  <a:pt x="1460" y="8961"/>
                </a:cubicBezTo>
                <a:cubicBezTo>
                  <a:pt x="1556" y="9108"/>
                  <a:pt x="1510" y="9199"/>
                  <a:pt x="1663" y="9318"/>
                </a:cubicBezTo>
                <a:cubicBezTo>
                  <a:pt x="1685" y="9335"/>
                  <a:pt x="1709" y="9342"/>
                  <a:pt x="1733" y="9342"/>
                </a:cubicBezTo>
                <a:cubicBezTo>
                  <a:pt x="1799" y="9342"/>
                  <a:pt x="1865" y="9288"/>
                  <a:pt x="1884" y="9227"/>
                </a:cubicBezTo>
                <a:lnTo>
                  <a:pt x="1907" y="9159"/>
                </a:lnTo>
                <a:cubicBezTo>
                  <a:pt x="1935" y="9077"/>
                  <a:pt x="1861" y="9006"/>
                  <a:pt x="1785" y="9006"/>
                </a:cubicBezTo>
                <a:cubicBezTo>
                  <a:pt x="1765" y="9006"/>
                  <a:pt x="1745" y="9011"/>
                  <a:pt x="1727" y="9021"/>
                </a:cubicBezTo>
                <a:lnTo>
                  <a:pt x="1727" y="9021"/>
                </a:lnTo>
                <a:cubicBezTo>
                  <a:pt x="2170" y="8766"/>
                  <a:pt x="1149" y="5404"/>
                  <a:pt x="1072" y="4937"/>
                </a:cubicBezTo>
                <a:cubicBezTo>
                  <a:pt x="807" y="3311"/>
                  <a:pt x="182" y="1665"/>
                  <a:pt x="67" y="23"/>
                </a:cubicBezTo>
                <a:cubicBezTo>
                  <a:pt x="67" y="8"/>
                  <a:pt x="56" y="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42"/>
          <p:cNvSpPr/>
          <p:nvPr/>
        </p:nvSpPr>
        <p:spPr>
          <a:xfrm>
            <a:off x="8280424" y="2275277"/>
            <a:ext cx="90922" cy="220004"/>
          </a:xfrm>
          <a:custGeom>
            <a:rect b="b" l="l" r="r" t="t"/>
            <a:pathLst>
              <a:path extrusionOk="0" h="4866" w="2011">
                <a:moveTo>
                  <a:pt x="37" y="1"/>
                </a:moveTo>
                <a:cubicBezTo>
                  <a:pt x="19" y="1"/>
                  <a:pt x="1" y="12"/>
                  <a:pt x="3" y="34"/>
                </a:cubicBezTo>
                <a:cubicBezTo>
                  <a:pt x="28" y="793"/>
                  <a:pt x="352" y="1410"/>
                  <a:pt x="688" y="2068"/>
                </a:cubicBezTo>
                <a:cubicBezTo>
                  <a:pt x="1129" y="2927"/>
                  <a:pt x="1577" y="3833"/>
                  <a:pt x="1781" y="4784"/>
                </a:cubicBezTo>
                <a:cubicBezTo>
                  <a:pt x="1793" y="4839"/>
                  <a:pt x="1840" y="4865"/>
                  <a:pt x="1888" y="4865"/>
                </a:cubicBezTo>
                <a:cubicBezTo>
                  <a:pt x="1949" y="4865"/>
                  <a:pt x="2011" y="4825"/>
                  <a:pt x="2006" y="4754"/>
                </a:cubicBezTo>
                <a:cubicBezTo>
                  <a:pt x="1901" y="3066"/>
                  <a:pt x="468" y="1640"/>
                  <a:pt x="71" y="23"/>
                </a:cubicBezTo>
                <a:cubicBezTo>
                  <a:pt x="65" y="8"/>
                  <a:pt x="51" y="1"/>
                  <a:pt x="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2"/>
          <p:cNvSpPr/>
          <p:nvPr/>
        </p:nvSpPr>
        <p:spPr>
          <a:xfrm>
            <a:off x="6427751" y="990313"/>
            <a:ext cx="410620" cy="26133"/>
          </a:xfrm>
          <a:custGeom>
            <a:rect b="b" l="l" r="r" t="t"/>
            <a:pathLst>
              <a:path extrusionOk="0" h="578" w="9082">
                <a:moveTo>
                  <a:pt x="902" y="1"/>
                </a:moveTo>
                <a:cubicBezTo>
                  <a:pt x="662" y="1"/>
                  <a:pt x="422" y="2"/>
                  <a:pt x="182" y="5"/>
                </a:cubicBezTo>
                <a:cubicBezTo>
                  <a:pt x="0" y="5"/>
                  <a:pt x="0" y="281"/>
                  <a:pt x="182" y="286"/>
                </a:cubicBezTo>
                <a:cubicBezTo>
                  <a:pt x="2572" y="323"/>
                  <a:pt x="4989" y="578"/>
                  <a:pt x="7387" y="578"/>
                </a:cubicBezTo>
                <a:cubicBezTo>
                  <a:pt x="7898" y="578"/>
                  <a:pt x="8408" y="566"/>
                  <a:pt x="8916" y="539"/>
                </a:cubicBezTo>
                <a:cubicBezTo>
                  <a:pt x="9078" y="530"/>
                  <a:pt x="9081" y="294"/>
                  <a:pt x="8916" y="286"/>
                </a:cubicBezTo>
                <a:cubicBezTo>
                  <a:pt x="6237" y="162"/>
                  <a:pt x="3584" y="1"/>
                  <a:pt x="9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42"/>
          <p:cNvSpPr/>
          <p:nvPr/>
        </p:nvSpPr>
        <p:spPr>
          <a:xfrm>
            <a:off x="6642199" y="876647"/>
            <a:ext cx="142012" cy="7912"/>
          </a:xfrm>
          <a:custGeom>
            <a:rect b="b" l="l" r="r" t="t"/>
            <a:pathLst>
              <a:path extrusionOk="0" h="175" w="3141">
                <a:moveTo>
                  <a:pt x="3105" y="0"/>
                </a:moveTo>
                <a:cubicBezTo>
                  <a:pt x="2175" y="17"/>
                  <a:pt x="1250" y="62"/>
                  <a:pt x="318" y="62"/>
                </a:cubicBezTo>
                <a:cubicBezTo>
                  <a:pt x="237" y="62"/>
                  <a:pt x="156" y="62"/>
                  <a:pt x="75" y="61"/>
                </a:cubicBezTo>
                <a:cubicBezTo>
                  <a:pt x="1" y="61"/>
                  <a:pt x="0" y="174"/>
                  <a:pt x="73" y="174"/>
                </a:cubicBezTo>
                <a:cubicBezTo>
                  <a:pt x="74" y="174"/>
                  <a:pt x="74" y="174"/>
                  <a:pt x="75" y="174"/>
                </a:cubicBezTo>
                <a:cubicBezTo>
                  <a:pt x="1089" y="164"/>
                  <a:pt x="2092" y="94"/>
                  <a:pt x="3105" y="56"/>
                </a:cubicBezTo>
                <a:cubicBezTo>
                  <a:pt x="3140" y="55"/>
                  <a:pt x="3140" y="0"/>
                  <a:pt x="3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42"/>
          <p:cNvSpPr/>
          <p:nvPr/>
        </p:nvSpPr>
        <p:spPr>
          <a:xfrm>
            <a:off x="6226640" y="834599"/>
            <a:ext cx="127816" cy="22651"/>
          </a:xfrm>
          <a:custGeom>
            <a:rect b="b" l="l" r="r" t="t"/>
            <a:pathLst>
              <a:path extrusionOk="0" h="501" w="2827">
                <a:moveTo>
                  <a:pt x="2668" y="0"/>
                </a:moveTo>
                <a:cubicBezTo>
                  <a:pt x="2659" y="0"/>
                  <a:pt x="2650" y="1"/>
                  <a:pt x="2641" y="3"/>
                </a:cubicBezTo>
                <a:cubicBezTo>
                  <a:pt x="2452" y="50"/>
                  <a:pt x="2228" y="56"/>
                  <a:pt x="2007" y="56"/>
                </a:cubicBezTo>
                <a:cubicBezTo>
                  <a:pt x="1934" y="56"/>
                  <a:pt x="1861" y="55"/>
                  <a:pt x="1790" y="55"/>
                </a:cubicBezTo>
                <a:cubicBezTo>
                  <a:pt x="1698" y="55"/>
                  <a:pt x="1610" y="56"/>
                  <a:pt x="1526" y="61"/>
                </a:cubicBezTo>
                <a:cubicBezTo>
                  <a:pt x="1091" y="85"/>
                  <a:pt x="655" y="102"/>
                  <a:pt x="218" y="121"/>
                </a:cubicBezTo>
                <a:cubicBezTo>
                  <a:pt x="2" y="130"/>
                  <a:pt x="0" y="450"/>
                  <a:pt x="220" y="459"/>
                </a:cubicBezTo>
                <a:cubicBezTo>
                  <a:pt x="573" y="475"/>
                  <a:pt x="926" y="500"/>
                  <a:pt x="1279" y="500"/>
                </a:cubicBezTo>
                <a:cubicBezTo>
                  <a:pt x="1488" y="500"/>
                  <a:pt x="1697" y="491"/>
                  <a:pt x="1906" y="466"/>
                </a:cubicBezTo>
                <a:cubicBezTo>
                  <a:pt x="2201" y="431"/>
                  <a:pt x="2528" y="409"/>
                  <a:pt x="2750" y="192"/>
                </a:cubicBezTo>
                <a:cubicBezTo>
                  <a:pt x="2826" y="118"/>
                  <a:pt x="2762" y="0"/>
                  <a:pt x="26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42"/>
          <p:cNvSpPr/>
          <p:nvPr/>
        </p:nvSpPr>
        <p:spPr>
          <a:xfrm>
            <a:off x="6412830" y="635886"/>
            <a:ext cx="237275" cy="23149"/>
          </a:xfrm>
          <a:custGeom>
            <a:rect b="b" l="l" r="r" t="t"/>
            <a:pathLst>
              <a:path extrusionOk="0" h="512" w="5248">
                <a:moveTo>
                  <a:pt x="1613" y="1"/>
                </a:moveTo>
                <a:cubicBezTo>
                  <a:pt x="1527" y="1"/>
                  <a:pt x="1441" y="2"/>
                  <a:pt x="1354" y="5"/>
                </a:cubicBezTo>
                <a:cubicBezTo>
                  <a:pt x="1067" y="12"/>
                  <a:pt x="711" y="72"/>
                  <a:pt x="388" y="72"/>
                </a:cubicBezTo>
                <a:cubicBezTo>
                  <a:pt x="259" y="72"/>
                  <a:pt x="136" y="63"/>
                  <a:pt x="23" y="36"/>
                </a:cubicBezTo>
                <a:cubicBezTo>
                  <a:pt x="23" y="36"/>
                  <a:pt x="22" y="36"/>
                  <a:pt x="21" y="36"/>
                </a:cubicBezTo>
                <a:cubicBezTo>
                  <a:pt x="10" y="36"/>
                  <a:pt x="0" y="57"/>
                  <a:pt x="14" y="64"/>
                </a:cubicBezTo>
                <a:cubicBezTo>
                  <a:pt x="568" y="354"/>
                  <a:pt x="1459" y="366"/>
                  <a:pt x="2077" y="436"/>
                </a:cubicBezTo>
                <a:cubicBezTo>
                  <a:pt x="2522" y="487"/>
                  <a:pt x="2964" y="512"/>
                  <a:pt x="3406" y="512"/>
                </a:cubicBezTo>
                <a:cubicBezTo>
                  <a:pt x="3956" y="512"/>
                  <a:pt x="4505" y="473"/>
                  <a:pt x="5057" y="399"/>
                </a:cubicBezTo>
                <a:cubicBezTo>
                  <a:pt x="5181" y="383"/>
                  <a:pt x="5247" y="174"/>
                  <a:pt x="5090" y="150"/>
                </a:cubicBezTo>
                <a:cubicBezTo>
                  <a:pt x="4272" y="27"/>
                  <a:pt x="3419" y="82"/>
                  <a:pt x="2590" y="36"/>
                </a:cubicBezTo>
                <a:cubicBezTo>
                  <a:pt x="2262" y="19"/>
                  <a:pt x="1939" y="1"/>
                  <a:pt x="16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2"/>
          <p:cNvSpPr/>
          <p:nvPr/>
        </p:nvSpPr>
        <p:spPr>
          <a:xfrm>
            <a:off x="6448097" y="542837"/>
            <a:ext cx="159962" cy="11529"/>
          </a:xfrm>
          <a:custGeom>
            <a:rect b="b" l="l" r="r" t="t"/>
            <a:pathLst>
              <a:path extrusionOk="0" h="255" w="3538">
                <a:moveTo>
                  <a:pt x="2962" y="0"/>
                </a:moveTo>
                <a:cubicBezTo>
                  <a:pt x="2234" y="0"/>
                  <a:pt x="1502" y="122"/>
                  <a:pt x="767" y="122"/>
                </a:cubicBezTo>
                <a:cubicBezTo>
                  <a:pt x="528" y="122"/>
                  <a:pt x="290" y="109"/>
                  <a:pt x="51" y="75"/>
                </a:cubicBezTo>
                <a:cubicBezTo>
                  <a:pt x="50" y="75"/>
                  <a:pt x="49" y="75"/>
                  <a:pt x="48" y="75"/>
                </a:cubicBezTo>
                <a:cubicBezTo>
                  <a:pt x="17" y="75"/>
                  <a:pt x="1" y="125"/>
                  <a:pt x="36" y="131"/>
                </a:cubicBezTo>
                <a:cubicBezTo>
                  <a:pt x="549" y="227"/>
                  <a:pt x="1116" y="242"/>
                  <a:pt x="1636" y="254"/>
                </a:cubicBezTo>
                <a:cubicBezTo>
                  <a:pt x="1663" y="254"/>
                  <a:pt x="1691" y="255"/>
                  <a:pt x="1718" y="255"/>
                </a:cubicBezTo>
                <a:cubicBezTo>
                  <a:pt x="2176" y="255"/>
                  <a:pt x="2649" y="172"/>
                  <a:pt x="3109" y="172"/>
                </a:cubicBezTo>
                <a:cubicBezTo>
                  <a:pt x="3217" y="172"/>
                  <a:pt x="3324" y="176"/>
                  <a:pt x="3430" y="187"/>
                </a:cubicBezTo>
                <a:cubicBezTo>
                  <a:pt x="3434" y="188"/>
                  <a:pt x="3437" y="188"/>
                  <a:pt x="3440" y="188"/>
                </a:cubicBezTo>
                <a:cubicBezTo>
                  <a:pt x="3537" y="188"/>
                  <a:pt x="3534" y="28"/>
                  <a:pt x="3430" y="19"/>
                </a:cubicBezTo>
                <a:cubicBezTo>
                  <a:pt x="3274" y="6"/>
                  <a:pt x="3118" y="0"/>
                  <a:pt x="29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2"/>
          <p:cNvSpPr/>
          <p:nvPr/>
        </p:nvSpPr>
        <p:spPr>
          <a:xfrm>
            <a:off x="6515872" y="463849"/>
            <a:ext cx="24776" cy="16774"/>
          </a:xfrm>
          <a:custGeom>
            <a:rect b="b" l="l" r="r" t="t"/>
            <a:pathLst>
              <a:path extrusionOk="0" h="371" w="548">
                <a:moveTo>
                  <a:pt x="247" y="0"/>
                </a:moveTo>
                <a:cubicBezTo>
                  <a:pt x="114" y="0"/>
                  <a:pt x="0" y="212"/>
                  <a:pt x="161" y="292"/>
                </a:cubicBezTo>
                <a:cubicBezTo>
                  <a:pt x="210" y="316"/>
                  <a:pt x="261" y="333"/>
                  <a:pt x="308" y="355"/>
                </a:cubicBezTo>
                <a:cubicBezTo>
                  <a:pt x="329" y="366"/>
                  <a:pt x="350" y="371"/>
                  <a:pt x="369" y="371"/>
                </a:cubicBezTo>
                <a:cubicBezTo>
                  <a:pt x="471" y="371"/>
                  <a:pt x="547" y="247"/>
                  <a:pt x="462" y="157"/>
                </a:cubicBezTo>
                <a:cubicBezTo>
                  <a:pt x="426" y="119"/>
                  <a:pt x="384" y="88"/>
                  <a:pt x="349" y="48"/>
                </a:cubicBezTo>
                <a:cubicBezTo>
                  <a:pt x="317" y="14"/>
                  <a:pt x="281" y="0"/>
                  <a:pt x="2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42"/>
          <p:cNvSpPr/>
          <p:nvPr/>
        </p:nvSpPr>
        <p:spPr>
          <a:xfrm>
            <a:off x="6146160" y="1171121"/>
            <a:ext cx="513569" cy="15372"/>
          </a:xfrm>
          <a:custGeom>
            <a:rect b="b" l="l" r="r" t="t"/>
            <a:pathLst>
              <a:path extrusionOk="0" h="340" w="11359">
                <a:moveTo>
                  <a:pt x="3537" y="0"/>
                </a:moveTo>
                <a:cubicBezTo>
                  <a:pt x="2404" y="0"/>
                  <a:pt x="1268" y="17"/>
                  <a:pt x="127" y="56"/>
                </a:cubicBezTo>
                <a:cubicBezTo>
                  <a:pt x="0" y="61"/>
                  <a:pt x="0" y="250"/>
                  <a:pt x="127" y="256"/>
                </a:cubicBezTo>
                <a:cubicBezTo>
                  <a:pt x="401" y="265"/>
                  <a:pt x="674" y="269"/>
                  <a:pt x="947" y="269"/>
                </a:cubicBezTo>
                <a:cubicBezTo>
                  <a:pt x="2193" y="269"/>
                  <a:pt x="3430" y="189"/>
                  <a:pt x="4674" y="189"/>
                </a:cubicBezTo>
                <a:cubicBezTo>
                  <a:pt x="5048" y="189"/>
                  <a:pt x="5423" y="196"/>
                  <a:pt x="5799" y="215"/>
                </a:cubicBezTo>
                <a:cubicBezTo>
                  <a:pt x="7143" y="284"/>
                  <a:pt x="8480" y="340"/>
                  <a:pt x="9821" y="340"/>
                </a:cubicBezTo>
                <a:cubicBezTo>
                  <a:pt x="10303" y="340"/>
                  <a:pt x="10785" y="333"/>
                  <a:pt x="11268" y="316"/>
                </a:cubicBezTo>
                <a:cubicBezTo>
                  <a:pt x="11359" y="312"/>
                  <a:pt x="11359" y="177"/>
                  <a:pt x="11268" y="174"/>
                </a:cubicBezTo>
                <a:cubicBezTo>
                  <a:pt x="8680" y="85"/>
                  <a:pt x="6115" y="0"/>
                  <a:pt x="35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42"/>
          <p:cNvSpPr/>
          <p:nvPr/>
        </p:nvSpPr>
        <p:spPr>
          <a:xfrm>
            <a:off x="6104247" y="1295549"/>
            <a:ext cx="102045" cy="15508"/>
          </a:xfrm>
          <a:custGeom>
            <a:rect b="b" l="l" r="r" t="t"/>
            <a:pathLst>
              <a:path extrusionOk="0" h="343" w="2257">
                <a:moveTo>
                  <a:pt x="1672" y="1"/>
                </a:moveTo>
                <a:cubicBezTo>
                  <a:pt x="1529" y="1"/>
                  <a:pt x="1386" y="11"/>
                  <a:pt x="1245" y="14"/>
                </a:cubicBezTo>
                <a:cubicBezTo>
                  <a:pt x="880" y="22"/>
                  <a:pt x="529" y="84"/>
                  <a:pt x="163" y="84"/>
                </a:cubicBezTo>
                <a:cubicBezTo>
                  <a:pt x="0" y="84"/>
                  <a:pt x="0" y="329"/>
                  <a:pt x="162" y="336"/>
                </a:cubicBezTo>
                <a:cubicBezTo>
                  <a:pt x="252" y="341"/>
                  <a:pt x="342" y="342"/>
                  <a:pt x="432" y="342"/>
                </a:cubicBezTo>
                <a:cubicBezTo>
                  <a:pt x="743" y="342"/>
                  <a:pt x="1051" y="323"/>
                  <a:pt x="1363" y="323"/>
                </a:cubicBezTo>
                <a:cubicBezTo>
                  <a:pt x="1413" y="323"/>
                  <a:pt x="1464" y="323"/>
                  <a:pt x="1514" y="324"/>
                </a:cubicBezTo>
                <a:cubicBezTo>
                  <a:pt x="1617" y="326"/>
                  <a:pt x="1726" y="341"/>
                  <a:pt x="1829" y="341"/>
                </a:cubicBezTo>
                <a:cubicBezTo>
                  <a:pt x="1976" y="341"/>
                  <a:pt x="2114" y="311"/>
                  <a:pt x="2210" y="170"/>
                </a:cubicBezTo>
                <a:cubicBezTo>
                  <a:pt x="2257" y="104"/>
                  <a:pt x="2192" y="23"/>
                  <a:pt x="2119" y="23"/>
                </a:cubicBezTo>
                <a:cubicBezTo>
                  <a:pt x="2112" y="23"/>
                  <a:pt x="2105" y="23"/>
                  <a:pt x="2098" y="25"/>
                </a:cubicBezTo>
                <a:cubicBezTo>
                  <a:pt x="2078" y="30"/>
                  <a:pt x="2057" y="32"/>
                  <a:pt x="2034" y="32"/>
                </a:cubicBezTo>
                <a:cubicBezTo>
                  <a:pt x="1956" y="32"/>
                  <a:pt x="1866" y="7"/>
                  <a:pt x="1794" y="4"/>
                </a:cubicBezTo>
                <a:cubicBezTo>
                  <a:pt x="1753" y="2"/>
                  <a:pt x="1713"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2"/>
          <p:cNvSpPr/>
          <p:nvPr/>
        </p:nvSpPr>
        <p:spPr>
          <a:xfrm>
            <a:off x="6381316" y="1299437"/>
            <a:ext cx="75460" cy="23104"/>
          </a:xfrm>
          <a:custGeom>
            <a:rect b="b" l="l" r="r" t="t"/>
            <a:pathLst>
              <a:path extrusionOk="0" h="511" w="1669">
                <a:moveTo>
                  <a:pt x="368" y="0"/>
                </a:moveTo>
                <a:cubicBezTo>
                  <a:pt x="337" y="0"/>
                  <a:pt x="305" y="0"/>
                  <a:pt x="273" y="1"/>
                </a:cubicBezTo>
                <a:cubicBezTo>
                  <a:pt x="0" y="7"/>
                  <a:pt x="2" y="412"/>
                  <a:pt x="273" y="424"/>
                </a:cubicBezTo>
                <a:cubicBezTo>
                  <a:pt x="498" y="436"/>
                  <a:pt x="717" y="468"/>
                  <a:pt x="940" y="498"/>
                </a:cubicBezTo>
                <a:cubicBezTo>
                  <a:pt x="1000" y="507"/>
                  <a:pt x="1058" y="511"/>
                  <a:pt x="1113" y="511"/>
                </a:cubicBezTo>
                <a:cubicBezTo>
                  <a:pt x="1249" y="511"/>
                  <a:pt x="1375" y="488"/>
                  <a:pt x="1517" y="452"/>
                </a:cubicBezTo>
                <a:cubicBezTo>
                  <a:pt x="1669" y="414"/>
                  <a:pt x="1663" y="194"/>
                  <a:pt x="1517" y="152"/>
                </a:cubicBezTo>
                <a:cubicBezTo>
                  <a:pt x="1137" y="44"/>
                  <a:pt x="762" y="0"/>
                  <a:pt x="3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2"/>
          <p:cNvSpPr/>
          <p:nvPr/>
        </p:nvSpPr>
        <p:spPr>
          <a:xfrm>
            <a:off x="6657255" y="1309746"/>
            <a:ext cx="53622" cy="18944"/>
          </a:xfrm>
          <a:custGeom>
            <a:rect b="b" l="l" r="r" t="t"/>
            <a:pathLst>
              <a:path extrusionOk="0" h="419" w="1186">
                <a:moveTo>
                  <a:pt x="804" y="0"/>
                </a:moveTo>
                <a:cubicBezTo>
                  <a:pt x="710" y="0"/>
                  <a:pt x="614" y="14"/>
                  <a:pt x="522" y="22"/>
                </a:cubicBezTo>
                <a:cubicBezTo>
                  <a:pt x="437" y="30"/>
                  <a:pt x="407" y="59"/>
                  <a:pt x="334" y="95"/>
                </a:cubicBezTo>
                <a:cubicBezTo>
                  <a:pt x="248" y="136"/>
                  <a:pt x="138" y="148"/>
                  <a:pt x="41" y="169"/>
                </a:cubicBezTo>
                <a:cubicBezTo>
                  <a:pt x="0" y="177"/>
                  <a:pt x="0" y="240"/>
                  <a:pt x="41" y="249"/>
                </a:cubicBezTo>
                <a:cubicBezTo>
                  <a:pt x="124" y="267"/>
                  <a:pt x="238" y="270"/>
                  <a:pt x="313" y="308"/>
                </a:cubicBezTo>
                <a:cubicBezTo>
                  <a:pt x="396" y="348"/>
                  <a:pt x="419" y="385"/>
                  <a:pt x="522" y="396"/>
                </a:cubicBezTo>
                <a:cubicBezTo>
                  <a:pt x="614" y="404"/>
                  <a:pt x="710" y="418"/>
                  <a:pt x="804" y="418"/>
                </a:cubicBezTo>
                <a:cubicBezTo>
                  <a:pt x="899" y="418"/>
                  <a:pt x="992" y="404"/>
                  <a:pt x="1076" y="355"/>
                </a:cubicBezTo>
                <a:cubicBezTo>
                  <a:pt x="1186" y="292"/>
                  <a:pt x="1186" y="127"/>
                  <a:pt x="1076" y="63"/>
                </a:cubicBezTo>
                <a:cubicBezTo>
                  <a:pt x="992" y="15"/>
                  <a:pt x="899" y="0"/>
                  <a:pt x="8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42"/>
          <p:cNvSpPr/>
          <p:nvPr/>
        </p:nvSpPr>
        <p:spPr>
          <a:xfrm>
            <a:off x="6889382" y="1320190"/>
            <a:ext cx="34000" cy="17316"/>
          </a:xfrm>
          <a:custGeom>
            <a:rect b="b" l="l" r="r" t="t"/>
            <a:pathLst>
              <a:path extrusionOk="0" h="383" w="752">
                <a:moveTo>
                  <a:pt x="226" y="0"/>
                </a:moveTo>
                <a:cubicBezTo>
                  <a:pt x="224" y="0"/>
                  <a:pt x="222" y="0"/>
                  <a:pt x="220" y="0"/>
                </a:cubicBezTo>
                <a:cubicBezTo>
                  <a:pt x="54" y="6"/>
                  <a:pt x="1" y="280"/>
                  <a:pt x="181" y="306"/>
                </a:cubicBezTo>
                <a:cubicBezTo>
                  <a:pt x="298" y="323"/>
                  <a:pt x="405" y="383"/>
                  <a:pt x="511" y="383"/>
                </a:cubicBezTo>
                <a:cubicBezTo>
                  <a:pt x="570" y="383"/>
                  <a:pt x="628" y="364"/>
                  <a:pt x="688" y="310"/>
                </a:cubicBezTo>
                <a:cubicBezTo>
                  <a:pt x="744" y="259"/>
                  <a:pt x="751" y="141"/>
                  <a:pt x="688" y="91"/>
                </a:cubicBezTo>
                <a:cubicBezTo>
                  <a:pt x="617" y="35"/>
                  <a:pt x="568" y="30"/>
                  <a:pt x="495" y="30"/>
                </a:cubicBezTo>
                <a:cubicBezTo>
                  <a:pt x="481" y="30"/>
                  <a:pt x="467" y="30"/>
                  <a:pt x="452" y="30"/>
                </a:cubicBezTo>
                <a:cubicBezTo>
                  <a:pt x="450" y="30"/>
                  <a:pt x="448" y="30"/>
                  <a:pt x="446" y="30"/>
                </a:cubicBezTo>
                <a:cubicBezTo>
                  <a:pt x="372" y="30"/>
                  <a:pt x="302"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2"/>
          <p:cNvSpPr/>
          <p:nvPr/>
        </p:nvSpPr>
        <p:spPr>
          <a:xfrm>
            <a:off x="6377744" y="1601598"/>
            <a:ext cx="537079" cy="29343"/>
          </a:xfrm>
          <a:custGeom>
            <a:rect b="b" l="l" r="r" t="t"/>
            <a:pathLst>
              <a:path extrusionOk="0" h="649" w="11879">
                <a:moveTo>
                  <a:pt x="1168" y="1"/>
                </a:moveTo>
                <a:cubicBezTo>
                  <a:pt x="853" y="1"/>
                  <a:pt x="537" y="1"/>
                  <a:pt x="220" y="3"/>
                </a:cubicBezTo>
                <a:cubicBezTo>
                  <a:pt x="220" y="3"/>
                  <a:pt x="219" y="3"/>
                  <a:pt x="219" y="3"/>
                </a:cubicBezTo>
                <a:cubicBezTo>
                  <a:pt x="1" y="3"/>
                  <a:pt x="1" y="339"/>
                  <a:pt x="220" y="340"/>
                </a:cubicBezTo>
                <a:cubicBezTo>
                  <a:pt x="296" y="341"/>
                  <a:pt x="371" y="341"/>
                  <a:pt x="447" y="341"/>
                </a:cubicBezTo>
                <a:cubicBezTo>
                  <a:pt x="1618" y="341"/>
                  <a:pt x="2783" y="301"/>
                  <a:pt x="3950" y="301"/>
                </a:cubicBezTo>
                <a:cubicBezTo>
                  <a:pt x="4668" y="301"/>
                  <a:pt x="5386" y="316"/>
                  <a:pt x="6107" y="364"/>
                </a:cubicBezTo>
                <a:cubicBezTo>
                  <a:pt x="7585" y="465"/>
                  <a:pt x="9114" y="648"/>
                  <a:pt x="10613" y="648"/>
                </a:cubicBezTo>
                <a:cubicBezTo>
                  <a:pt x="10983" y="648"/>
                  <a:pt x="11351" y="637"/>
                  <a:pt x="11716" y="611"/>
                </a:cubicBezTo>
                <a:cubicBezTo>
                  <a:pt x="11878" y="599"/>
                  <a:pt x="11878" y="369"/>
                  <a:pt x="11716" y="357"/>
                </a:cubicBezTo>
                <a:cubicBezTo>
                  <a:pt x="8168" y="97"/>
                  <a:pt x="4707" y="1"/>
                  <a:pt x="1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42"/>
          <p:cNvSpPr/>
          <p:nvPr/>
        </p:nvSpPr>
        <p:spPr>
          <a:xfrm>
            <a:off x="6081505" y="1750802"/>
            <a:ext cx="89430" cy="27308"/>
          </a:xfrm>
          <a:custGeom>
            <a:rect b="b" l="l" r="r" t="t"/>
            <a:pathLst>
              <a:path extrusionOk="0" h="604" w="1978">
                <a:moveTo>
                  <a:pt x="1127" y="0"/>
                </a:moveTo>
                <a:cubicBezTo>
                  <a:pt x="1111" y="0"/>
                  <a:pt x="1094" y="1"/>
                  <a:pt x="1078" y="2"/>
                </a:cubicBezTo>
                <a:cubicBezTo>
                  <a:pt x="822" y="12"/>
                  <a:pt x="565" y="44"/>
                  <a:pt x="309" y="62"/>
                </a:cubicBezTo>
                <a:cubicBezTo>
                  <a:pt x="1" y="88"/>
                  <a:pt x="1" y="517"/>
                  <a:pt x="309" y="541"/>
                </a:cubicBezTo>
                <a:cubicBezTo>
                  <a:pt x="565" y="563"/>
                  <a:pt x="822" y="590"/>
                  <a:pt x="1078" y="602"/>
                </a:cubicBezTo>
                <a:cubicBezTo>
                  <a:pt x="1094" y="603"/>
                  <a:pt x="1111" y="603"/>
                  <a:pt x="1127" y="603"/>
                </a:cubicBezTo>
                <a:cubicBezTo>
                  <a:pt x="1351" y="603"/>
                  <a:pt x="1567" y="538"/>
                  <a:pt x="1789" y="492"/>
                </a:cubicBezTo>
                <a:cubicBezTo>
                  <a:pt x="1978" y="452"/>
                  <a:pt x="1978" y="151"/>
                  <a:pt x="1789" y="112"/>
                </a:cubicBezTo>
                <a:cubicBezTo>
                  <a:pt x="1568" y="64"/>
                  <a:pt x="1350" y="0"/>
                  <a:pt x="1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42"/>
          <p:cNvSpPr/>
          <p:nvPr/>
        </p:nvSpPr>
        <p:spPr>
          <a:xfrm>
            <a:off x="6393660" y="1776935"/>
            <a:ext cx="48920" cy="19261"/>
          </a:xfrm>
          <a:custGeom>
            <a:rect b="b" l="l" r="r" t="t"/>
            <a:pathLst>
              <a:path extrusionOk="0" h="426" w="1082">
                <a:moveTo>
                  <a:pt x="251" y="1"/>
                </a:moveTo>
                <a:cubicBezTo>
                  <a:pt x="1" y="1"/>
                  <a:pt x="2" y="426"/>
                  <a:pt x="248" y="426"/>
                </a:cubicBezTo>
                <a:cubicBezTo>
                  <a:pt x="255" y="426"/>
                  <a:pt x="262" y="425"/>
                  <a:pt x="269" y="425"/>
                </a:cubicBezTo>
                <a:cubicBezTo>
                  <a:pt x="378" y="414"/>
                  <a:pt x="488" y="397"/>
                  <a:pt x="599" y="397"/>
                </a:cubicBezTo>
                <a:cubicBezTo>
                  <a:pt x="628" y="397"/>
                  <a:pt x="657" y="398"/>
                  <a:pt x="686" y="401"/>
                </a:cubicBezTo>
                <a:cubicBezTo>
                  <a:pt x="741" y="406"/>
                  <a:pt x="795" y="415"/>
                  <a:pt x="846" y="415"/>
                </a:cubicBezTo>
                <a:cubicBezTo>
                  <a:pt x="911" y="415"/>
                  <a:pt x="972" y="400"/>
                  <a:pt x="1027" y="346"/>
                </a:cubicBezTo>
                <a:cubicBezTo>
                  <a:pt x="1071" y="304"/>
                  <a:pt x="1081" y="208"/>
                  <a:pt x="1027" y="168"/>
                </a:cubicBezTo>
                <a:cubicBezTo>
                  <a:pt x="934" y="95"/>
                  <a:pt x="801" y="71"/>
                  <a:pt x="686" y="44"/>
                </a:cubicBezTo>
                <a:cubicBezTo>
                  <a:pt x="550" y="12"/>
                  <a:pt x="407" y="12"/>
                  <a:pt x="269" y="1"/>
                </a:cubicBezTo>
                <a:cubicBezTo>
                  <a:pt x="263" y="1"/>
                  <a:pt x="257"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2"/>
          <p:cNvSpPr/>
          <p:nvPr/>
        </p:nvSpPr>
        <p:spPr>
          <a:xfrm>
            <a:off x="6640662" y="1792715"/>
            <a:ext cx="42590" cy="18989"/>
          </a:xfrm>
          <a:custGeom>
            <a:rect b="b" l="l" r="r" t="t"/>
            <a:pathLst>
              <a:path extrusionOk="0" h="420" w="942">
                <a:moveTo>
                  <a:pt x="457" y="1"/>
                </a:moveTo>
                <a:cubicBezTo>
                  <a:pt x="384" y="1"/>
                  <a:pt x="310" y="10"/>
                  <a:pt x="236" y="30"/>
                </a:cubicBezTo>
                <a:cubicBezTo>
                  <a:pt x="1" y="94"/>
                  <a:pt x="89" y="419"/>
                  <a:pt x="285" y="419"/>
                </a:cubicBezTo>
                <a:cubicBezTo>
                  <a:pt x="317" y="419"/>
                  <a:pt x="351" y="411"/>
                  <a:pt x="387" y="392"/>
                </a:cubicBezTo>
                <a:cubicBezTo>
                  <a:pt x="526" y="318"/>
                  <a:pt x="698" y="325"/>
                  <a:pt x="847" y="272"/>
                </a:cubicBezTo>
                <a:cubicBezTo>
                  <a:pt x="942" y="238"/>
                  <a:pt x="937" y="117"/>
                  <a:pt x="847" y="82"/>
                </a:cubicBezTo>
                <a:cubicBezTo>
                  <a:pt x="717" y="31"/>
                  <a:pt x="588" y="1"/>
                  <a:pt x="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2"/>
          <p:cNvSpPr/>
          <p:nvPr/>
        </p:nvSpPr>
        <p:spPr>
          <a:xfrm>
            <a:off x="6852487" y="1778924"/>
            <a:ext cx="49869" cy="20617"/>
          </a:xfrm>
          <a:custGeom>
            <a:rect b="b" l="l" r="r" t="t"/>
            <a:pathLst>
              <a:path extrusionOk="0" h="456" w="1103">
                <a:moveTo>
                  <a:pt x="229" y="1"/>
                </a:moveTo>
                <a:cubicBezTo>
                  <a:pt x="49" y="1"/>
                  <a:pt x="1" y="304"/>
                  <a:pt x="189" y="334"/>
                </a:cubicBezTo>
                <a:cubicBezTo>
                  <a:pt x="309" y="352"/>
                  <a:pt x="415" y="409"/>
                  <a:pt x="531" y="437"/>
                </a:cubicBezTo>
                <a:cubicBezTo>
                  <a:pt x="588" y="451"/>
                  <a:pt x="641" y="456"/>
                  <a:pt x="693" y="456"/>
                </a:cubicBezTo>
                <a:cubicBezTo>
                  <a:pt x="762" y="456"/>
                  <a:pt x="830" y="448"/>
                  <a:pt x="905" y="444"/>
                </a:cubicBezTo>
                <a:cubicBezTo>
                  <a:pt x="1038" y="440"/>
                  <a:pt x="1103" y="252"/>
                  <a:pt x="976" y="183"/>
                </a:cubicBezTo>
                <a:cubicBezTo>
                  <a:pt x="853" y="115"/>
                  <a:pt x="746" y="86"/>
                  <a:pt x="610" y="65"/>
                </a:cubicBezTo>
                <a:cubicBezTo>
                  <a:pt x="484" y="47"/>
                  <a:pt x="365" y="4"/>
                  <a:pt x="236" y="1"/>
                </a:cubicBezTo>
                <a:cubicBezTo>
                  <a:pt x="234" y="1"/>
                  <a:pt x="232" y="1"/>
                  <a:pt x="2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42"/>
          <p:cNvSpPr/>
          <p:nvPr/>
        </p:nvSpPr>
        <p:spPr>
          <a:xfrm>
            <a:off x="6075582" y="1946440"/>
            <a:ext cx="93047" cy="32824"/>
          </a:xfrm>
          <a:custGeom>
            <a:rect b="b" l="l" r="r" t="t"/>
            <a:pathLst>
              <a:path extrusionOk="0" h="726" w="2058">
                <a:moveTo>
                  <a:pt x="564" y="1"/>
                </a:moveTo>
                <a:cubicBezTo>
                  <a:pt x="475" y="1"/>
                  <a:pt x="384" y="7"/>
                  <a:pt x="288" y="21"/>
                </a:cubicBezTo>
                <a:cubicBezTo>
                  <a:pt x="0" y="65"/>
                  <a:pt x="106" y="466"/>
                  <a:pt x="351" y="493"/>
                </a:cubicBezTo>
                <a:cubicBezTo>
                  <a:pt x="627" y="520"/>
                  <a:pt x="843" y="682"/>
                  <a:pt x="1120" y="706"/>
                </a:cubicBezTo>
                <a:cubicBezTo>
                  <a:pt x="1229" y="716"/>
                  <a:pt x="1341" y="726"/>
                  <a:pt x="1451" y="726"/>
                </a:cubicBezTo>
                <a:cubicBezTo>
                  <a:pt x="1606" y="726"/>
                  <a:pt x="1758" y="706"/>
                  <a:pt x="1898" y="638"/>
                </a:cubicBezTo>
                <a:cubicBezTo>
                  <a:pt x="2057" y="561"/>
                  <a:pt x="2051" y="304"/>
                  <a:pt x="1898" y="224"/>
                </a:cubicBezTo>
                <a:cubicBezTo>
                  <a:pt x="1655" y="100"/>
                  <a:pt x="1334" y="103"/>
                  <a:pt x="1065" y="55"/>
                </a:cubicBezTo>
                <a:cubicBezTo>
                  <a:pt x="889" y="22"/>
                  <a:pt x="729" y="1"/>
                  <a:pt x="5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42"/>
          <p:cNvSpPr/>
          <p:nvPr/>
        </p:nvSpPr>
        <p:spPr>
          <a:xfrm>
            <a:off x="6357986" y="1957201"/>
            <a:ext cx="55431" cy="21250"/>
          </a:xfrm>
          <a:custGeom>
            <a:rect b="b" l="l" r="r" t="t"/>
            <a:pathLst>
              <a:path extrusionOk="0" h="470" w="1226">
                <a:moveTo>
                  <a:pt x="884" y="1"/>
                </a:moveTo>
                <a:cubicBezTo>
                  <a:pt x="880" y="1"/>
                  <a:pt x="876" y="1"/>
                  <a:pt x="872" y="1"/>
                </a:cubicBezTo>
                <a:cubicBezTo>
                  <a:pt x="666" y="7"/>
                  <a:pt x="461" y="25"/>
                  <a:pt x="256" y="37"/>
                </a:cubicBezTo>
                <a:cubicBezTo>
                  <a:pt x="1" y="54"/>
                  <a:pt x="1" y="418"/>
                  <a:pt x="253" y="434"/>
                </a:cubicBezTo>
                <a:cubicBezTo>
                  <a:pt x="448" y="446"/>
                  <a:pt x="645" y="456"/>
                  <a:pt x="840" y="468"/>
                </a:cubicBezTo>
                <a:cubicBezTo>
                  <a:pt x="853" y="469"/>
                  <a:pt x="867" y="470"/>
                  <a:pt x="882" y="470"/>
                </a:cubicBezTo>
                <a:cubicBezTo>
                  <a:pt x="1032" y="470"/>
                  <a:pt x="1226" y="422"/>
                  <a:pt x="1226" y="235"/>
                </a:cubicBezTo>
                <a:cubicBezTo>
                  <a:pt x="1226" y="53"/>
                  <a:pt x="1031" y="1"/>
                  <a:pt x="8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2"/>
          <p:cNvSpPr/>
          <p:nvPr/>
        </p:nvSpPr>
        <p:spPr>
          <a:xfrm>
            <a:off x="6637858" y="1956296"/>
            <a:ext cx="33729" cy="15191"/>
          </a:xfrm>
          <a:custGeom>
            <a:rect b="b" l="l" r="r" t="t"/>
            <a:pathLst>
              <a:path extrusionOk="0" h="336" w="746">
                <a:moveTo>
                  <a:pt x="213" y="1"/>
                </a:moveTo>
                <a:cubicBezTo>
                  <a:pt x="2" y="1"/>
                  <a:pt x="1" y="336"/>
                  <a:pt x="214" y="336"/>
                </a:cubicBezTo>
                <a:cubicBezTo>
                  <a:pt x="228" y="336"/>
                  <a:pt x="244" y="334"/>
                  <a:pt x="260" y="331"/>
                </a:cubicBezTo>
                <a:cubicBezTo>
                  <a:pt x="397" y="302"/>
                  <a:pt x="549" y="290"/>
                  <a:pt x="679" y="237"/>
                </a:cubicBezTo>
                <a:cubicBezTo>
                  <a:pt x="745" y="209"/>
                  <a:pt x="745" y="128"/>
                  <a:pt x="679" y="101"/>
                </a:cubicBezTo>
                <a:cubicBezTo>
                  <a:pt x="550" y="45"/>
                  <a:pt x="397" y="33"/>
                  <a:pt x="260" y="6"/>
                </a:cubicBezTo>
                <a:cubicBezTo>
                  <a:pt x="243" y="3"/>
                  <a:pt x="228"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2"/>
          <p:cNvSpPr/>
          <p:nvPr/>
        </p:nvSpPr>
        <p:spPr>
          <a:xfrm>
            <a:off x="6892637" y="1951097"/>
            <a:ext cx="39471" cy="23013"/>
          </a:xfrm>
          <a:custGeom>
            <a:rect b="b" l="l" r="r" t="t"/>
            <a:pathLst>
              <a:path extrusionOk="0" h="509" w="873">
                <a:moveTo>
                  <a:pt x="329" y="1"/>
                </a:moveTo>
                <a:cubicBezTo>
                  <a:pt x="45" y="1"/>
                  <a:pt x="0" y="441"/>
                  <a:pt x="328" y="478"/>
                </a:cubicBezTo>
                <a:cubicBezTo>
                  <a:pt x="409" y="488"/>
                  <a:pt x="487" y="508"/>
                  <a:pt x="562" y="508"/>
                </a:cubicBezTo>
                <a:cubicBezTo>
                  <a:pt x="623" y="508"/>
                  <a:pt x="682" y="495"/>
                  <a:pt x="740" y="454"/>
                </a:cubicBezTo>
                <a:cubicBezTo>
                  <a:pt x="859" y="364"/>
                  <a:pt x="873" y="198"/>
                  <a:pt x="740" y="113"/>
                </a:cubicBezTo>
                <a:cubicBezTo>
                  <a:pt x="643" y="51"/>
                  <a:pt x="504" y="32"/>
                  <a:pt x="392" y="8"/>
                </a:cubicBezTo>
                <a:cubicBezTo>
                  <a:pt x="370" y="3"/>
                  <a:pt x="349" y="1"/>
                  <a:pt x="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2"/>
          <p:cNvSpPr/>
          <p:nvPr/>
        </p:nvSpPr>
        <p:spPr>
          <a:xfrm>
            <a:off x="6204621" y="2037907"/>
            <a:ext cx="27941" cy="9042"/>
          </a:xfrm>
          <a:custGeom>
            <a:rect b="b" l="l" r="r" t="t"/>
            <a:pathLst>
              <a:path extrusionOk="0" h="200" w="618">
                <a:moveTo>
                  <a:pt x="119" y="1"/>
                </a:moveTo>
                <a:cubicBezTo>
                  <a:pt x="2" y="1"/>
                  <a:pt x="1" y="199"/>
                  <a:pt x="117" y="199"/>
                </a:cubicBezTo>
                <a:cubicBezTo>
                  <a:pt x="120" y="199"/>
                  <a:pt x="123" y="199"/>
                  <a:pt x="126" y="199"/>
                </a:cubicBezTo>
                <a:cubicBezTo>
                  <a:pt x="260" y="190"/>
                  <a:pt x="392" y="181"/>
                  <a:pt x="527" y="172"/>
                </a:cubicBezTo>
                <a:cubicBezTo>
                  <a:pt x="617" y="166"/>
                  <a:pt x="617" y="37"/>
                  <a:pt x="527" y="29"/>
                </a:cubicBezTo>
                <a:cubicBezTo>
                  <a:pt x="392" y="20"/>
                  <a:pt x="260" y="10"/>
                  <a:pt x="126" y="1"/>
                </a:cubicBezTo>
                <a:cubicBezTo>
                  <a:pt x="124" y="1"/>
                  <a:pt x="122"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2"/>
          <p:cNvSpPr/>
          <p:nvPr/>
        </p:nvSpPr>
        <p:spPr>
          <a:xfrm>
            <a:off x="6308161" y="2048713"/>
            <a:ext cx="538888" cy="29931"/>
          </a:xfrm>
          <a:custGeom>
            <a:rect b="b" l="l" r="r" t="t"/>
            <a:pathLst>
              <a:path extrusionOk="0" h="662" w="11919">
                <a:moveTo>
                  <a:pt x="103" y="1"/>
                </a:moveTo>
                <a:cubicBezTo>
                  <a:pt x="0" y="1"/>
                  <a:pt x="2" y="163"/>
                  <a:pt x="108" y="170"/>
                </a:cubicBezTo>
                <a:cubicBezTo>
                  <a:pt x="3065" y="352"/>
                  <a:pt x="6103" y="662"/>
                  <a:pt x="9099" y="662"/>
                </a:cubicBezTo>
                <a:cubicBezTo>
                  <a:pt x="9983" y="662"/>
                  <a:pt x="10864" y="635"/>
                  <a:pt x="11738" y="569"/>
                </a:cubicBezTo>
                <a:cubicBezTo>
                  <a:pt x="11874" y="560"/>
                  <a:pt x="11918" y="358"/>
                  <a:pt x="11773" y="320"/>
                </a:cubicBezTo>
                <a:cubicBezTo>
                  <a:pt x="11425" y="229"/>
                  <a:pt x="11076" y="203"/>
                  <a:pt x="10724" y="203"/>
                </a:cubicBezTo>
                <a:cubicBezTo>
                  <a:pt x="10289" y="203"/>
                  <a:pt x="9851" y="243"/>
                  <a:pt x="9408" y="253"/>
                </a:cubicBezTo>
                <a:cubicBezTo>
                  <a:pt x="9313" y="255"/>
                  <a:pt x="9219" y="256"/>
                  <a:pt x="9124" y="256"/>
                </a:cubicBezTo>
                <a:cubicBezTo>
                  <a:pt x="8237" y="256"/>
                  <a:pt x="7359" y="168"/>
                  <a:pt x="6470" y="152"/>
                </a:cubicBezTo>
                <a:cubicBezTo>
                  <a:pt x="4347" y="110"/>
                  <a:pt x="2231" y="85"/>
                  <a:pt x="108" y="1"/>
                </a:cubicBezTo>
                <a:cubicBezTo>
                  <a:pt x="106" y="1"/>
                  <a:pt x="105"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2"/>
          <p:cNvSpPr/>
          <p:nvPr/>
        </p:nvSpPr>
        <p:spPr>
          <a:xfrm>
            <a:off x="6422913" y="2187924"/>
            <a:ext cx="197714" cy="17045"/>
          </a:xfrm>
          <a:custGeom>
            <a:rect b="b" l="l" r="r" t="t"/>
            <a:pathLst>
              <a:path extrusionOk="0" h="377" w="4373">
                <a:moveTo>
                  <a:pt x="2936" y="0"/>
                </a:moveTo>
                <a:cubicBezTo>
                  <a:pt x="2025" y="0"/>
                  <a:pt x="1110" y="53"/>
                  <a:pt x="200" y="62"/>
                </a:cubicBezTo>
                <a:cubicBezTo>
                  <a:pt x="2" y="62"/>
                  <a:pt x="0" y="367"/>
                  <a:pt x="200" y="370"/>
                </a:cubicBezTo>
                <a:cubicBezTo>
                  <a:pt x="616" y="373"/>
                  <a:pt x="1032" y="377"/>
                  <a:pt x="1448" y="377"/>
                </a:cubicBezTo>
                <a:cubicBezTo>
                  <a:pt x="2369" y="377"/>
                  <a:pt x="3289" y="361"/>
                  <a:pt x="4209" y="297"/>
                </a:cubicBezTo>
                <a:cubicBezTo>
                  <a:pt x="4373" y="287"/>
                  <a:pt x="4373" y="57"/>
                  <a:pt x="4209" y="45"/>
                </a:cubicBezTo>
                <a:cubicBezTo>
                  <a:pt x="3786" y="12"/>
                  <a:pt x="3361" y="0"/>
                  <a:pt x="29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2"/>
          <p:cNvSpPr/>
          <p:nvPr/>
        </p:nvSpPr>
        <p:spPr>
          <a:xfrm>
            <a:off x="6074904" y="2183177"/>
            <a:ext cx="32327" cy="12750"/>
          </a:xfrm>
          <a:custGeom>
            <a:rect b="b" l="l" r="r" t="t"/>
            <a:pathLst>
              <a:path extrusionOk="0" h="282" w="715">
                <a:moveTo>
                  <a:pt x="185" y="1"/>
                </a:moveTo>
                <a:cubicBezTo>
                  <a:pt x="21" y="1"/>
                  <a:pt x="0" y="282"/>
                  <a:pt x="181" y="282"/>
                </a:cubicBezTo>
                <a:cubicBezTo>
                  <a:pt x="183" y="282"/>
                  <a:pt x="186" y="282"/>
                  <a:pt x="188" y="281"/>
                </a:cubicBezTo>
                <a:cubicBezTo>
                  <a:pt x="210" y="281"/>
                  <a:pt x="233" y="281"/>
                  <a:pt x="256" y="281"/>
                </a:cubicBezTo>
                <a:cubicBezTo>
                  <a:pt x="296" y="281"/>
                  <a:pt x="336" y="281"/>
                  <a:pt x="376" y="281"/>
                </a:cubicBezTo>
                <a:cubicBezTo>
                  <a:pt x="447" y="281"/>
                  <a:pt x="518" y="280"/>
                  <a:pt x="589" y="271"/>
                </a:cubicBezTo>
                <a:cubicBezTo>
                  <a:pt x="672" y="259"/>
                  <a:pt x="714" y="120"/>
                  <a:pt x="611" y="105"/>
                </a:cubicBezTo>
                <a:cubicBezTo>
                  <a:pt x="478" y="85"/>
                  <a:pt x="354" y="38"/>
                  <a:pt x="226" y="6"/>
                </a:cubicBezTo>
                <a:cubicBezTo>
                  <a:pt x="211" y="3"/>
                  <a:pt x="197"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2"/>
          <p:cNvSpPr/>
          <p:nvPr/>
        </p:nvSpPr>
        <p:spPr>
          <a:xfrm>
            <a:off x="5809183" y="2502383"/>
            <a:ext cx="529348" cy="26721"/>
          </a:xfrm>
          <a:custGeom>
            <a:rect b="b" l="l" r="r" t="t"/>
            <a:pathLst>
              <a:path extrusionOk="0" h="591" w="11708">
                <a:moveTo>
                  <a:pt x="268" y="0"/>
                </a:moveTo>
                <a:cubicBezTo>
                  <a:pt x="3" y="0"/>
                  <a:pt x="0" y="422"/>
                  <a:pt x="262" y="422"/>
                </a:cubicBezTo>
                <a:cubicBezTo>
                  <a:pt x="266" y="422"/>
                  <a:pt x="269" y="422"/>
                  <a:pt x="272" y="422"/>
                </a:cubicBezTo>
                <a:cubicBezTo>
                  <a:pt x="806" y="403"/>
                  <a:pt x="1340" y="396"/>
                  <a:pt x="1874" y="396"/>
                </a:cubicBezTo>
                <a:cubicBezTo>
                  <a:pt x="4541" y="396"/>
                  <a:pt x="7208" y="590"/>
                  <a:pt x="9878" y="590"/>
                </a:cubicBezTo>
                <a:cubicBezTo>
                  <a:pt x="10433" y="590"/>
                  <a:pt x="10989" y="582"/>
                  <a:pt x="11544" y="561"/>
                </a:cubicBezTo>
                <a:cubicBezTo>
                  <a:pt x="11708" y="555"/>
                  <a:pt x="11708" y="313"/>
                  <a:pt x="11544" y="307"/>
                </a:cubicBezTo>
                <a:cubicBezTo>
                  <a:pt x="9637" y="238"/>
                  <a:pt x="7725" y="292"/>
                  <a:pt x="5818" y="244"/>
                </a:cubicBezTo>
                <a:cubicBezTo>
                  <a:pt x="3972" y="194"/>
                  <a:pt x="2120" y="5"/>
                  <a:pt x="269" y="0"/>
                </a:cubicBezTo>
                <a:cubicBezTo>
                  <a:pt x="269" y="0"/>
                  <a:pt x="268" y="0"/>
                  <a:pt x="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42"/>
          <p:cNvSpPr/>
          <p:nvPr/>
        </p:nvSpPr>
        <p:spPr>
          <a:xfrm>
            <a:off x="6435075" y="2520062"/>
            <a:ext cx="274123" cy="20933"/>
          </a:xfrm>
          <a:custGeom>
            <a:rect b="b" l="l" r="r" t="t"/>
            <a:pathLst>
              <a:path extrusionOk="0" h="463" w="6063">
                <a:moveTo>
                  <a:pt x="109" y="1"/>
                </a:moveTo>
                <a:cubicBezTo>
                  <a:pt x="0" y="1"/>
                  <a:pt x="0" y="170"/>
                  <a:pt x="109" y="172"/>
                </a:cubicBezTo>
                <a:cubicBezTo>
                  <a:pt x="1909" y="200"/>
                  <a:pt x="3677" y="462"/>
                  <a:pt x="5479" y="462"/>
                </a:cubicBezTo>
                <a:cubicBezTo>
                  <a:pt x="5649" y="462"/>
                  <a:pt x="5819" y="460"/>
                  <a:pt x="5990" y="455"/>
                </a:cubicBezTo>
                <a:cubicBezTo>
                  <a:pt x="6062" y="453"/>
                  <a:pt x="6062" y="344"/>
                  <a:pt x="5990" y="341"/>
                </a:cubicBezTo>
                <a:cubicBezTo>
                  <a:pt x="4023" y="284"/>
                  <a:pt x="2069" y="3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2"/>
          <p:cNvSpPr/>
          <p:nvPr/>
        </p:nvSpPr>
        <p:spPr>
          <a:xfrm>
            <a:off x="6869488" y="2536519"/>
            <a:ext cx="26856" cy="15191"/>
          </a:xfrm>
          <a:custGeom>
            <a:rect b="b" l="l" r="r" t="t"/>
            <a:pathLst>
              <a:path extrusionOk="0" h="336" w="594">
                <a:moveTo>
                  <a:pt x="217" y="0"/>
                </a:moveTo>
                <a:cubicBezTo>
                  <a:pt x="2" y="0"/>
                  <a:pt x="1" y="336"/>
                  <a:pt x="216" y="336"/>
                </a:cubicBezTo>
                <a:cubicBezTo>
                  <a:pt x="230" y="336"/>
                  <a:pt x="245" y="334"/>
                  <a:pt x="261" y="331"/>
                </a:cubicBezTo>
                <a:cubicBezTo>
                  <a:pt x="332" y="318"/>
                  <a:pt x="403" y="305"/>
                  <a:pt x="473" y="290"/>
                </a:cubicBezTo>
                <a:cubicBezTo>
                  <a:pt x="594" y="268"/>
                  <a:pt x="594" y="68"/>
                  <a:pt x="473" y="45"/>
                </a:cubicBezTo>
                <a:cubicBezTo>
                  <a:pt x="403" y="33"/>
                  <a:pt x="332" y="20"/>
                  <a:pt x="261" y="4"/>
                </a:cubicBezTo>
                <a:cubicBezTo>
                  <a:pt x="245" y="2"/>
                  <a:pt x="231"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2"/>
          <p:cNvSpPr/>
          <p:nvPr/>
        </p:nvSpPr>
        <p:spPr>
          <a:xfrm>
            <a:off x="6384255" y="2642228"/>
            <a:ext cx="531337" cy="35401"/>
          </a:xfrm>
          <a:custGeom>
            <a:rect b="b" l="l" r="r" t="t"/>
            <a:pathLst>
              <a:path extrusionOk="0" h="783" w="11752">
                <a:moveTo>
                  <a:pt x="1218" y="1"/>
                </a:moveTo>
                <a:cubicBezTo>
                  <a:pt x="900" y="1"/>
                  <a:pt x="579" y="13"/>
                  <a:pt x="255" y="41"/>
                </a:cubicBezTo>
                <a:cubicBezTo>
                  <a:pt x="10" y="62"/>
                  <a:pt x="1" y="435"/>
                  <a:pt x="231" y="435"/>
                </a:cubicBezTo>
                <a:cubicBezTo>
                  <a:pt x="238" y="435"/>
                  <a:pt x="246" y="435"/>
                  <a:pt x="253" y="434"/>
                </a:cubicBezTo>
                <a:cubicBezTo>
                  <a:pt x="641" y="397"/>
                  <a:pt x="1024" y="382"/>
                  <a:pt x="1404" y="382"/>
                </a:cubicBezTo>
                <a:cubicBezTo>
                  <a:pt x="2932" y="382"/>
                  <a:pt x="4411" y="631"/>
                  <a:pt x="5963" y="722"/>
                </a:cubicBezTo>
                <a:cubicBezTo>
                  <a:pt x="6080" y="729"/>
                  <a:pt x="6197" y="731"/>
                  <a:pt x="6314" y="731"/>
                </a:cubicBezTo>
                <a:cubicBezTo>
                  <a:pt x="6974" y="731"/>
                  <a:pt x="7622" y="638"/>
                  <a:pt x="8282" y="638"/>
                </a:cubicBezTo>
                <a:cubicBezTo>
                  <a:pt x="8399" y="638"/>
                  <a:pt x="8516" y="641"/>
                  <a:pt x="8634" y="647"/>
                </a:cubicBezTo>
                <a:cubicBezTo>
                  <a:pt x="9630" y="705"/>
                  <a:pt x="10621" y="722"/>
                  <a:pt x="11618" y="782"/>
                </a:cubicBezTo>
                <a:cubicBezTo>
                  <a:pt x="11620" y="782"/>
                  <a:pt x="11622" y="782"/>
                  <a:pt x="11624" y="782"/>
                </a:cubicBezTo>
                <a:cubicBezTo>
                  <a:pt x="11728" y="782"/>
                  <a:pt x="11751" y="608"/>
                  <a:pt x="11643" y="587"/>
                </a:cubicBezTo>
                <a:cubicBezTo>
                  <a:pt x="10739" y="416"/>
                  <a:pt x="9855" y="379"/>
                  <a:pt x="8971" y="379"/>
                </a:cubicBezTo>
                <a:cubicBezTo>
                  <a:pt x="8298" y="379"/>
                  <a:pt x="7625" y="401"/>
                  <a:pt x="6945" y="401"/>
                </a:cubicBezTo>
                <a:cubicBezTo>
                  <a:pt x="6701" y="401"/>
                  <a:pt x="6455" y="398"/>
                  <a:pt x="6209" y="390"/>
                </a:cubicBezTo>
                <a:cubicBezTo>
                  <a:pt x="4510" y="336"/>
                  <a:pt x="2900" y="1"/>
                  <a:pt x="1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42"/>
          <p:cNvSpPr/>
          <p:nvPr/>
        </p:nvSpPr>
        <p:spPr>
          <a:xfrm>
            <a:off x="6950420" y="2671707"/>
            <a:ext cx="23149" cy="18492"/>
          </a:xfrm>
          <a:custGeom>
            <a:rect b="b" l="l" r="r" t="t"/>
            <a:pathLst>
              <a:path extrusionOk="0" h="409" w="512">
                <a:moveTo>
                  <a:pt x="243" y="0"/>
                </a:moveTo>
                <a:cubicBezTo>
                  <a:pt x="159" y="0"/>
                  <a:pt x="78" y="48"/>
                  <a:pt x="48" y="153"/>
                </a:cubicBezTo>
                <a:cubicBezTo>
                  <a:pt x="1" y="325"/>
                  <a:pt x="126" y="408"/>
                  <a:pt x="253" y="408"/>
                </a:cubicBezTo>
                <a:cubicBezTo>
                  <a:pt x="382" y="408"/>
                  <a:pt x="512" y="321"/>
                  <a:pt x="457" y="153"/>
                </a:cubicBezTo>
                <a:cubicBezTo>
                  <a:pt x="425" y="55"/>
                  <a:pt x="333"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42"/>
          <p:cNvSpPr/>
          <p:nvPr/>
        </p:nvSpPr>
        <p:spPr>
          <a:xfrm>
            <a:off x="6724307" y="2815486"/>
            <a:ext cx="471747" cy="36260"/>
          </a:xfrm>
          <a:custGeom>
            <a:rect b="b" l="l" r="r" t="t"/>
            <a:pathLst>
              <a:path extrusionOk="0" h="802" w="10434">
                <a:moveTo>
                  <a:pt x="343" y="1"/>
                </a:moveTo>
                <a:cubicBezTo>
                  <a:pt x="272" y="1"/>
                  <a:pt x="201" y="1"/>
                  <a:pt x="129" y="2"/>
                </a:cubicBezTo>
                <a:cubicBezTo>
                  <a:pt x="1" y="7"/>
                  <a:pt x="1" y="202"/>
                  <a:pt x="129" y="202"/>
                </a:cubicBezTo>
                <a:cubicBezTo>
                  <a:pt x="1845" y="223"/>
                  <a:pt x="3546" y="495"/>
                  <a:pt x="5245" y="702"/>
                </a:cubicBezTo>
                <a:cubicBezTo>
                  <a:pt x="5832" y="775"/>
                  <a:pt x="6400" y="802"/>
                  <a:pt x="6961" y="802"/>
                </a:cubicBezTo>
                <a:cubicBezTo>
                  <a:pt x="8094" y="802"/>
                  <a:pt x="9199" y="693"/>
                  <a:pt x="10379" y="634"/>
                </a:cubicBezTo>
                <a:cubicBezTo>
                  <a:pt x="10434" y="633"/>
                  <a:pt x="10434" y="553"/>
                  <a:pt x="10379" y="550"/>
                </a:cubicBezTo>
                <a:cubicBezTo>
                  <a:pt x="10254" y="543"/>
                  <a:pt x="10129" y="540"/>
                  <a:pt x="10004" y="540"/>
                </a:cubicBezTo>
                <a:cubicBezTo>
                  <a:pt x="9298" y="540"/>
                  <a:pt x="8596" y="633"/>
                  <a:pt x="7893" y="642"/>
                </a:cubicBezTo>
                <a:cubicBezTo>
                  <a:pt x="7863" y="642"/>
                  <a:pt x="7834" y="643"/>
                  <a:pt x="7805" y="643"/>
                </a:cubicBezTo>
                <a:cubicBezTo>
                  <a:pt x="6898" y="643"/>
                  <a:pt x="5969" y="444"/>
                  <a:pt x="5066" y="356"/>
                </a:cubicBezTo>
                <a:cubicBezTo>
                  <a:pt x="3494" y="204"/>
                  <a:pt x="1925" y="1"/>
                  <a:pt x="3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2"/>
          <p:cNvSpPr/>
          <p:nvPr/>
        </p:nvSpPr>
        <p:spPr>
          <a:xfrm>
            <a:off x="7218853" y="2841619"/>
            <a:ext cx="1763" cy="1402"/>
          </a:xfrm>
          <a:custGeom>
            <a:rect b="b" l="l" r="r" t="t"/>
            <a:pathLst>
              <a:path extrusionOk="0" h="31" w="39">
                <a:moveTo>
                  <a:pt x="19" y="0"/>
                </a:moveTo>
                <a:cubicBezTo>
                  <a:pt x="1" y="0"/>
                  <a:pt x="1" y="31"/>
                  <a:pt x="19" y="31"/>
                </a:cubicBezTo>
                <a:cubicBezTo>
                  <a:pt x="39" y="31"/>
                  <a:pt x="39" y="0"/>
                  <a:pt x="19" y="0"/>
                </a:cubicBezTo>
                <a:close/>
              </a:path>
            </a:pathLst>
          </a:custGeom>
          <a:solidFill>
            <a:srgbClr val="E87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2"/>
          <p:cNvSpPr/>
          <p:nvPr/>
        </p:nvSpPr>
        <p:spPr>
          <a:xfrm>
            <a:off x="7246569" y="2842794"/>
            <a:ext cx="51181" cy="18130"/>
          </a:xfrm>
          <a:custGeom>
            <a:rect b="b" l="l" r="r" t="t"/>
            <a:pathLst>
              <a:path extrusionOk="0" h="401" w="1132">
                <a:moveTo>
                  <a:pt x="656" y="1"/>
                </a:moveTo>
                <a:cubicBezTo>
                  <a:pt x="477" y="1"/>
                  <a:pt x="287" y="36"/>
                  <a:pt x="164" y="43"/>
                </a:cubicBezTo>
                <a:cubicBezTo>
                  <a:pt x="2" y="50"/>
                  <a:pt x="0" y="292"/>
                  <a:pt x="164" y="295"/>
                </a:cubicBezTo>
                <a:cubicBezTo>
                  <a:pt x="173" y="295"/>
                  <a:pt x="182" y="295"/>
                  <a:pt x="191" y="295"/>
                </a:cubicBezTo>
                <a:cubicBezTo>
                  <a:pt x="286" y="295"/>
                  <a:pt x="381" y="290"/>
                  <a:pt x="475" y="290"/>
                </a:cubicBezTo>
                <a:cubicBezTo>
                  <a:pt x="505" y="290"/>
                  <a:pt x="535" y="291"/>
                  <a:pt x="565" y="292"/>
                </a:cubicBezTo>
                <a:cubicBezTo>
                  <a:pt x="630" y="294"/>
                  <a:pt x="698" y="297"/>
                  <a:pt x="760" y="316"/>
                </a:cubicBezTo>
                <a:cubicBezTo>
                  <a:pt x="820" y="334"/>
                  <a:pt x="870" y="372"/>
                  <a:pt x="928" y="393"/>
                </a:cubicBezTo>
                <a:cubicBezTo>
                  <a:pt x="941" y="398"/>
                  <a:pt x="954" y="400"/>
                  <a:pt x="967" y="400"/>
                </a:cubicBezTo>
                <a:cubicBezTo>
                  <a:pt x="1052" y="400"/>
                  <a:pt x="1132" y="305"/>
                  <a:pt x="1101" y="219"/>
                </a:cubicBezTo>
                <a:cubicBezTo>
                  <a:pt x="1039" y="44"/>
                  <a:pt x="854" y="1"/>
                  <a:pt x="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2"/>
          <p:cNvSpPr/>
          <p:nvPr/>
        </p:nvSpPr>
        <p:spPr>
          <a:xfrm>
            <a:off x="5757142" y="2816797"/>
            <a:ext cx="506516" cy="37526"/>
          </a:xfrm>
          <a:custGeom>
            <a:rect b="b" l="l" r="r" t="t"/>
            <a:pathLst>
              <a:path extrusionOk="0" h="830" w="11203">
                <a:moveTo>
                  <a:pt x="843" y="1"/>
                </a:moveTo>
                <a:cubicBezTo>
                  <a:pt x="561" y="1"/>
                  <a:pt x="286" y="43"/>
                  <a:pt x="27" y="186"/>
                </a:cubicBezTo>
                <a:cubicBezTo>
                  <a:pt x="1" y="200"/>
                  <a:pt x="15" y="237"/>
                  <a:pt x="41" y="237"/>
                </a:cubicBezTo>
                <a:cubicBezTo>
                  <a:pt x="44" y="237"/>
                  <a:pt x="46" y="237"/>
                  <a:pt x="48" y="236"/>
                </a:cubicBezTo>
                <a:cubicBezTo>
                  <a:pt x="448" y="135"/>
                  <a:pt x="880" y="97"/>
                  <a:pt x="1329" y="97"/>
                </a:cubicBezTo>
                <a:cubicBezTo>
                  <a:pt x="2561" y="97"/>
                  <a:pt x="3913" y="387"/>
                  <a:pt x="5030" y="469"/>
                </a:cubicBezTo>
                <a:cubicBezTo>
                  <a:pt x="7051" y="614"/>
                  <a:pt x="9066" y="660"/>
                  <a:pt x="11091" y="829"/>
                </a:cubicBezTo>
                <a:cubicBezTo>
                  <a:pt x="11093" y="829"/>
                  <a:pt x="11095" y="829"/>
                  <a:pt x="11097" y="829"/>
                </a:cubicBezTo>
                <a:cubicBezTo>
                  <a:pt x="11202" y="829"/>
                  <a:pt x="11196" y="670"/>
                  <a:pt x="11092" y="658"/>
                </a:cubicBezTo>
                <a:cubicBezTo>
                  <a:pt x="8836" y="409"/>
                  <a:pt x="6611" y="292"/>
                  <a:pt x="4353" y="146"/>
                </a:cubicBezTo>
                <a:cubicBezTo>
                  <a:pt x="3541" y="93"/>
                  <a:pt x="2721" y="127"/>
                  <a:pt x="1907" y="85"/>
                </a:cubicBezTo>
                <a:cubicBezTo>
                  <a:pt x="1555" y="67"/>
                  <a:pt x="1194" y="1"/>
                  <a:pt x="8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42"/>
          <p:cNvSpPr/>
          <p:nvPr/>
        </p:nvSpPr>
        <p:spPr>
          <a:xfrm>
            <a:off x="5789063" y="2646523"/>
            <a:ext cx="245097" cy="18266"/>
          </a:xfrm>
          <a:custGeom>
            <a:rect b="b" l="l" r="r" t="t"/>
            <a:pathLst>
              <a:path extrusionOk="0" h="404" w="5421">
                <a:moveTo>
                  <a:pt x="1711" y="0"/>
                </a:moveTo>
                <a:cubicBezTo>
                  <a:pt x="1176" y="0"/>
                  <a:pt x="644" y="46"/>
                  <a:pt x="108" y="121"/>
                </a:cubicBezTo>
                <a:cubicBezTo>
                  <a:pt x="0" y="137"/>
                  <a:pt x="0" y="321"/>
                  <a:pt x="108" y="339"/>
                </a:cubicBezTo>
                <a:cubicBezTo>
                  <a:pt x="272" y="364"/>
                  <a:pt x="437" y="373"/>
                  <a:pt x="602" y="373"/>
                </a:cubicBezTo>
                <a:cubicBezTo>
                  <a:pt x="1113" y="373"/>
                  <a:pt x="1626" y="284"/>
                  <a:pt x="2142" y="284"/>
                </a:cubicBezTo>
                <a:cubicBezTo>
                  <a:pt x="2200" y="284"/>
                  <a:pt x="2258" y="285"/>
                  <a:pt x="2316" y="288"/>
                </a:cubicBezTo>
                <a:cubicBezTo>
                  <a:pt x="3300" y="332"/>
                  <a:pt x="4333" y="291"/>
                  <a:pt x="5307" y="403"/>
                </a:cubicBezTo>
                <a:cubicBezTo>
                  <a:pt x="5311" y="403"/>
                  <a:pt x="5315" y="404"/>
                  <a:pt x="5318" y="404"/>
                </a:cubicBezTo>
                <a:cubicBezTo>
                  <a:pt x="5403" y="404"/>
                  <a:pt x="5420" y="251"/>
                  <a:pt x="5330" y="239"/>
                </a:cubicBezTo>
                <a:cubicBezTo>
                  <a:pt x="4400" y="99"/>
                  <a:pt x="3440" y="120"/>
                  <a:pt x="2499" y="35"/>
                </a:cubicBezTo>
                <a:cubicBezTo>
                  <a:pt x="2235" y="11"/>
                  <a:pt x="1973" y="0"/>
                  <a:pt x="17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42"/>
          <p:cNvSpPr/>
          <p:nvPr/>
        </p:nvSpPr>
        <p:spPr>
          <a:xfrm>
            <a:off x="5761438" y="3040965"/>
            <a:ext cx="285924" cy="17136"/>
          </a:xfrm>
          <a:custGeom>
            <a:rect b="b" l="l" r="r" t="t"/>
            <a:pathLst>
              <a:path extrusionOk="0" h="379" w="6324">
                <a:moveTo>
                  <a:pt x="4717" y="0"/>
                </a:moveTo>
                <a:cubicBezTo>
                  <a:pt x="3159" y="0"/>
                  <a:pt x="1609" y="172"/>
                  <a:pt x="37" y="213"/>
                </a:cubicBezTo>
                <a:cubicBezTo>
                  <a:pt x="0" y="213"/>
                  <a:pt x="0" y="268"/>
                  <a:pt x="37" y="269"/>
                </a:cubicBezTo>
                <a:cubicBezTo>
                  <a:pt x="1421" y="321"/>
                  <a:pt x="2847" y="379"/>
                  <a:pt x="4255" y="379"/>
                </a:cubicBezTo>
                <a:cubicBezTo>
                  <a:pt x="4889" y="379"/>
                  <a:pt x="5519" y="367"/>
                  <a:pt x="6141" y="337"/>
                </a:cubicBezTo>
                <a:cubicBezTo>
                  <a:pt x="6324" y="328"/>
                  <a:pt x="6321" y="71"/>
                  <a:pt x="6141" y="56"/>
                </a:cubicBezTo>
                <a:cubicBezTo>
                  <a:pt x="5665" y="16"/>
                  <a:pt x="5190" y="0"/>
                  <a:pt x="47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42"/>
          <p:cNvSpPr/>
          <p:nvPr/>
        </p:nvSpPr>
        <p:spPr>
          <a:xfrm>
            <a:off x="5759312" y="3257537"/>
            <a:ext cx="197307" cy="15779"/>
          </a:xfrm>
          <a:custGeom>
            <a:rect b="b" l="l" r="r" t="t"/>
            <a:pathLst>
              <a:path extrusionOk="0" h="349" w="4364">
                <a:moveTo>
                  <a:pt x="3495" y="0"/>
                </a:moveTo>
                <a:cubicBezTo>
                  <a:pt x="3067" y="0"/>
                  <a:pt x="2630" y="44"/>
                  <a:pt x="2216" y="49"/>
                </a:cubicBezTo>
                <a:cubicBezTo>
                  <a:pt x="2144" y="49"/>
                  <a:pt x="2072" y="50"/>
                  <a:pt x="2000" y="50"/>
                </a:cubicBezTo>
                <a:cubicBezTo>
                  <a:pt x="1460" y="50"/>
                  <a:pt x="922" y="30"/>
                  <a:pt x="382" y="30"/>
                </a:cubicBezTo>
                <a:cubicBezTo>
                  <a:pt x="297" y="30"/>
                  <a:pt x="212" y="31"/>
                  <a:pt x="127" y="32"/>
                </a:cubicBezTo>
                <a:cubicBezTo>
                  <a:pt x="0" y="32"/>
                  <a:pt x="0" y="227"/>
                  <a:pt x="127" y="228"/>
                </a:cubicBezTo>
                <a:cubicBezTo>
                  <a:pt x="825" y="238"/>
                  <a:pt x="1519" y="289"/>
                  <a:pt x="2216" y="298"/>
                </a:cubicBezTo>
                <a:cubicBezTo>
                  <a:pt x="2631" y="305"/>
                  <a:pt x="3070" y="349"/>
                  <a:pt x="3499" y="349"/>
                </a:cubicBezTo>
                <a:cubicBezTo>
                  <a:pt x="3757" y="349"/>
                  <a:pt x="4012" y="333"/>
                  <a:pt x="4256" y="283"/>
                </a:cubicBezTo>
                <a:cubicBezTo>
                  <a:pt x="4364" y="260"/>
                  <a:pt x="4364" y="89"/>
                  <a:pt x="4256" y="67"/>
                </a:cubicBezTo>
                <a:cubicBezTo>
                  <a:pt x="4011" y="16"/>
                  <a:pt x="3755" y="0"/>
                  <a:pt x="3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42"/>
          <p:cNvSpPr/>
          <p:nvPr/>
        </p:nvSpPr>
        <p:spPr>
          <a:xfrm>
            <a:off x="5964718" y="3261832"/>
            <a:ext cx="19758" cy="15282"/>
          </a:xfrm>
          <a:custGeom>
            <a:rect b="b" l="l" r="r" t="t"/>
            <a:pathLst>
              <a:path extrusionOk="0" h="338" w="437">
                <a:moveTo>
                  <a:pt x="220" y="0"/>
                </a:moveTo>
                <a:cubicBezTo>
                  <a:pt x="1" y="0"/>
                  <a:pt x="1" y="338"/>
                  <a:pt x="220" y="338"/>
                </a:cubicBezTo>
                <a:cubicBezTo>
                  <a:pt x="436" y="338"/>
                  <a:pt x="436" y="0"/>
                  <a:pt x="2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42"/>
          <p:cNvSpPr/>
          <p:nvPr/>
        </p:nvSpPr>
        <p:spPr>
          <a:xfrm>
            <a:off x="5975795" y="3266986"/>
            <a:ext cx="16141" cy="5064"/>
          </a:xfrm>
          <a:custGeom>
            <a:rect b="b" l="l" r="r" t="t"/>
            <a:pathLst>
              <a:path extrusionOk="0" h="112" w="357">
                <a:moveTo>
                  <a:pt x="282" y="0"/>
                </a:moveTo>
                <a:cubicBezTo>
                  <a:pt x="278" y="0"/>
                  <a:pt x="274" y="1"/>
                  <a:pt x="270" y="1"/>
                </a:cubicBezTo>
                <a:cubicBezTo>
                  <a:pt x="184" y="13"/>
                  <a:pt x="99" y="27"/>
                  <a:pt x="14" y="42"/>
                </a:cubicBezTo>
                <a:cubicBezTo>
                  <a:pt x="1" y="42"/>
                  <a:pt x="1" y="65"/>
                  <a:pt x="14" y="69"/>
                </a:cubicBezTo>
                <a:cubicBezTo>
                  <a:pt x="99" y="83"/>
                  <a:pt x="184" y="95"/>
                  <a:pt x="270" y="110"/>
                </a:cubicBezTo>
                <a:cubicBezTo>
                  <a:pt x="275" y="111"/>
                  <a:pt x="279" y="111"/>
                  <a:pt x="283" y="111"/>
                </a:cubicBezTo>
                <a:cubicBezTo>
                  <a:pt x="357" y="111"/>
                  <a:pt x="356" y="0"/>
                  <a:pt x="2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2"/>
          <p:cNvSpPr/>
          <p:nvPr/>
        </p:nvSpPr>
        <p:spPr>
          <a:xfrm>
            <a:off x="5781874" y="3477906"/>
            <a:ext cx="224254" cy="19215"/>
          </a:xfrm>
          <a:custGeom>
            <a:rect b="b" l="l" r="r" t="t"/>
            <a:pathLst>
              <a:path extrusionOk="0" h="425" w="4960">
                <a:moveTo>
                  <a:pt x="713" y="0"/>
                </a:moveTo>
                <a:cubicBezTo>
                  <a:pt x="486" y="0"/>
                  <a:pt x="265" y="15"/>
                  <a:pt x="61" y="58"/>
                </a:cubicBezTo>
                <a:cubicBezTo>
                  <a:pt x="0" y="72"/>
                  <a:pt x="14" y="149"/>
                  <a:pt x="61" y="169"/>
                </a:cubicBezTo>
                <a:cubicBezTo>
                  <a:pt x="696" y="424"/>
                  <a:pt x="1626" y="323"/>
                  <a:pt x="2308" y="367"/>
                </a:cubicBezTo>
                <a:cubicBezTo>
                  <a:pt x="2712" y="393"/>
                  <a:pt x="3122" y="407"/>
                  <a:pt x="3533" y="407"/>
                </a:cubicBezTo>
                <a:cubicBezTo>
                  <a:pt x="3988" y="407"/>
                  <a:pt x="4443" y="389"/>
                  <a:pt x="4889" y="349"/>
                </a:cubicBezTo>
                <a:cubicBezTo>
                  <a:pt x="4960" y="341"/>
                  <a:pt x="4960" y="241"/>
                  <a:pt x="4887" y="235"/>
                </a:cubicBezTo>
                <a:cubicBezTo>
                  <a:pt x="3889" y="141"/>
                  <a:pt x="2904" y="123"/>
                  <a:pt x="1905" y="69"/>
                </a:cubicBezTo>
                <a:cubicBezTo>
                  <a:pt x="1534" y="47"/>
                  <a:pt x="1115" y="0"/>
                  <a:pt x="7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2"/>
          <p:cNvSpPr/>
          <p:nvPr/>
        </p:nvSpPr>
        <p:spPr>
          <a:xfrm>
            <a:off x="5772650" y="3733769"/>
            <a:ext cx="239038" cy="20029"/>
          </a:xfrm>
          <a:custGeom>
            <a:rect b="b" l="l" r="r" t="t"/>
            <a:pathLst>
              <a:path extrusionOk="0" h="443" w="5287">
                <a:moveTo>
                  <a:pt x="5143" y="1"/>
                </a:moveTo>
                <a:cubicBezTo>
                  <a:pt x="5140" y="1"/>
                  <a:pt x="5138" y="1"/>
                  <a:pt x="5135" y="1"/>
                </a:cubicBezTo>
                <a:cubicBezTo>
                  <a:pt x="3456" y="106"/>
                  <a:pt x="1740" y="166"/>
                  <a:pt x="55" y="205"/>
                </a:cubicBezTo>
                <a:cubicBezTo>
                  <a:pt x="0" y="207"/>
                  <a:pt x="0" y="289"/>
                  <a:pt x="55" y="290"/>
                </a:cubicBezTo>
                <a:cubicBezTo>
                  <a:pt x="922" y="310"/>
                  <a:pt x="1752" y="442"/>
                  <a:pt x="2616" y="442"/>
                </a:cubicBezTo>
                <a:cubicBezTo>
                  <a:pt x="2652" y="442"/>
                  <a:pt x="2689" y="442"/>
                  <a:pt x="2726" y="441"/>
                </a:cubicBezTo>
                <a:cubicBezTo>
                  <a:pt x="3548" y="432"/>
                  <a:pt x="4350" y="357"/>
                  <a:pt x="5165" y="222"/>
                </a:cubicBezTo>
                <a:cubicBezTo>
                  <a:pt x="5287" y="203"/>
                  <a:pt x="5263" y="1"/>
                  <a:pt x="5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2"/>
          <p:cNvSpPr/>
          <p:nvPr/>
        </p:nvSpPr>
        <p:spPr>
          <a:xfrm>
            <a:off x="5766230" y="3941705"/>
            <a:ext cx="212680" cy="20979"/>
          </a:xfrm>
          <a:custGeom>
            <a:rect b="b" l="l" r="r" t="t"/>
            <a:pathLst>
              <a:path extrusionOk="0" h="464" w="4704">
                <a:moveTo>
                  <a:pt x="275" y="13"/>
                </a:moveTo>
                <a:cubicBezTo>
                  <a:pt x="0" y="13"/>
                  <a:pt x="1" y="463"/>
                  <a:pt x="276" y="463"/>
                </a:cubicBezTo>
                <a:cubicBezTo>
                  <a:pt x="280" y="463"/>
                  <a:pt x="283" y="463"/>
                  <a:pt x="286" y="463"/>
                </a:cubicBezTo>
                <a:cubicBezTo>
                  <a:pt x="992" y="439"/>
                  <a:pt x="1711" y="371"/>
                  <a:pt x="2420" y="371"/>
                </a:cubicBezTo>
                <a:cubicBezTo>
                  <a:pt x="2463" y="371"/>
                  <a:pt x="2506" y="372"/>
                  <a:pt x="2549" y="372"/>
                </a:cubicBezTo>
                <a:cubicBezTo>
                  <a:pt x="2917" y="378"/>
                  <a:pt x="3286" y="397"/>
                  <a:pt x="3655" y="397"/>
                </a:cubicBezTo>
                <a:cubicBezTo>
                  <a:pt x="3992" y="397"/>
                  <a:pt x="4329" y="381"/>
                  <a:pt x="4664" y="324"/>
                </a:cubicBezTo>
                <a:cubicBezTo>
                  <a:pt x="4704" y="316"/>
                  <a:pt x="4704" y="250"/>
                  <a:pt x="4664" y="242"/>
                </a:cubicBezTo>
                <a:cubicBezTo>
                  <a:pt x="3252" y="0"/>
                  <a:pt x="1721" y="62"/>
                  <a:pt x="286" y="14"/>
                </a:cubicBezTo>
                <a:cubicBezTo>
                  <a:pt x="282" y="14"/>
                  <a:pt x="279" y="13"/>
                  <a:pt x="275" y="1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42"/>
          <p:cNvSpPr/>
          <p:nvPr/>
        </p:nvSpPr>
        <p:spPr>
          <a:xfrm>
            <a:off x="5799100" y="4153936"/>
            <a:ext cx="200246" cy="21295"/>
          </a:xfrm>
          <a:custGeom>
            <a:rect b="b" l="l" r="r" t="t"/>
            <a:pathLst>
              <a:path extrusionOk="0" h="471" w="4429">
                <a:moveTo>
                  <a:pt x="3454" y="0"/>
                </a:moveTo>
                <a:cubicBezTo>
                  <a:pt x="3026" y="0"/>
                  <a:pt x="2597" y="12"/>
                  <a:pt x="2169" y="14"/>
                </a:cubicBezTo>
                <a:cubicBezTo>
                  <a:pt x="2162" y="14"/>
                  <a:pt x="2154" y="14"/>
                  <a:pt x="2146" y="14"/>
                </a:cubicBezTo>
                <a:cubicBezTo>
                  <a:pt x="1858" y="14"/>
                  <a:pt x="1561" y="3"/>
                  <a:pt x="1263" y="3"/>
                </a:cubicBezTo>
                <a:cubicBezTo>
                  <a:pt x="870" y="3"/>
                  <a:pt x="478" y="23"/>
                  <a:pt x="109" y="116"/>
                </a:cubicBezTo>
                <a:cubicBezTo>
                  <a:pt x="1" y="143"/>
                  <a:pt x="1" y="306"/>
                  <a:pt x="109" y="333"/>
                </a:cubicBezTo>
                <a:cubicBezTo>
                  <a:pt x="517" y="435"/>
                  <a:pt x="934" y="471"/>
                  <a:pt x="1356" y="471"/>
                </a:cubicBezTo>
                <a:cubicBezTo>
                  <a:pt x="2332" y="471"/>
                  <a:pt x="3331" y="277"/>
                  <a:pt x="4284" y="249"/>
                </a:cubicBezTo>
                <a:cubicBezTo>
                  <a:pt x="4429" y="243"/>
                  <a:pt x="4427" y="29"/>
                  <a:pt x="4284" y="22"/>
                </a:cubicBezTo>
                <a:cubicBezTo>
                  <a:pt x="4008" y="5"/>
                  <a:pt x="3731" y="0"/>
                  <a:pt x="34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42"/>
          <p:cNvSpPr/>
          <p:nvPr/>
        </p:nvSpPr>
        <p:spPr>
          <a:xfrm>
            <a:off x="5813071" y="4327601"/>
            <a:ext cx="194504" cy="18401"/>
          </a:xfrm>
          <a:custGeom>
            <a:rect b="b" l="l" r="r" t="t"/>
            <a:pathLst>
              <a:path extrusionOk="0" h="407" w="4302">
                <a:moveTo>
                  <a:pt x="422" y="1"/>
                </a:moveTo>
                <a:cubicBezTo>
                  <a:pt x="313" y="1"/>
                  <a:pt x="205" y="4"/>
                  <a:pt x="97" y="10"/>
                </a:cubicBezTo>
                <a:cubicBezTo>
                  <a:pt x="17" y="16"/>
                  <a:pt x="0" y="124"/>
                  <a:pt x="77" y="148"/>
                </a:cubicBezTo>
                <a:cubicBezTo>
                  <a:pt x="660" y="336"/>
                  <a:pt x="1330" y="358"/>
                  <a:pt x="1935" y="382"/>
                </a:cubicBezTo>
                <a:cubicBezTo>
                  <a:pt x="2210" y="394"/>
                  <a:pt x="2509" y="406"/>
                  <a:pt x="2813" y="406"/>
                </a:cubicBezTo>
                <a:cubicBezTo>
                  <a:pt x="3307" y="406"/>
                  <a:pt x="3813" y="374"/>
                  <a:pt x="4250" y="254"/>
                </a:cubicBezTo>
                <a:cubicBezTo>
                  <a:pt x="4301" y="243"/>
                  <a:pt x="4284" y="173"/>
                  <a:pt x="4238" y="173"/>
                </a:cubicBezTo>
                <a:cubicBezTo>
                  <a:pt x="4235" y="173"/>
                  <a:pt x="4232" y="173"/>
                  <a:pt x="4229" y="174"/>
                </a:cubicBezTo>
                <a:cubicBezTo>
                  <a:pt x="3957" y="223"/>
                  <a:pt x="3681" y="243"/>
                  <a:pt x="3402" y="243"/>
                </a:cubicBezTo>
                <a:cubicBezTo>
                  <a:pt x="2418" y="243"/>
                  <a:pt x="1403" y="1"/>
                  <a:pt x="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2"/>
          <p:cNvSpPr/>
          <p:nvPr/>
        </p:nvSpPr>
        <p:spPr>
          <a:xfrm>
            <a:off x="5786983" y="4327329"/>
            <a:ext cx="15372" cy="11800"/>
          </a:xfrm>
          <a:custGeom>
            <a:rect b="b" l="l" r="r" t="t"/>
            <a:pathLst>
              <a:path extrusionOk="0" h="261" w="340">
                <a:moveTo>
                  <a:pt x="197" y="1"/>
                </a:moveTo>
                <a:cubicBezTo>
                  <a:pt x="183" y="1"/>
                  <a:pt x="168" y="3"/>
                  <a:pt x="151" y="9"/>
                </a:cubicBezTo>
                <a:cubicBezTo>
                  <a:pt x="137" y="13"/>
                  <a:pt x="123" y="18"/>
                  <a:pt x="108" y="22"/>
                </a:cubicBezTo>
                <a:cubicBezTo>
                  <a:pt x="1" y="59"/>
                  <a:pt x="1" y="204"/>
                  <a:pt x="108" y="240"/>
                </a:cubicBezTo>
                <a:cubicBezTo>
                  <a:pt x="122" y="243"/>
                  <a:pt x="135" y="249"/>
                  <a:pt x="151" y="252"/>
                </a:cubicBezTo>
                <a:cubicBezTo>
                  <a:pt x="168" y="258"/>
                  <a:pt x="183" y="260"/>
                  <a:pt x="197" y="260"/>
                </a:cubicBezTo>
                <a:cubicBezTo>
                  <a:pt x="339" y="260"/>
                  <a:pt x="339"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42"/>
          <p:cNvSpPr/>
          <p:nvPr/>
        </p:nvSpPr>
        <p:spPr>
          <a:xfrm>
            <a:off x="6910587" y="3044039"/>
            <a:ext cx="202823" cy="19848"/>
          </a:xfrm>
          <a:custGeom>
            <a:rect b="b" l="l" r="r" t="t"/>
            <a:pathLst>
              <a:path extrusionOk="0" h="439" w="4486">
                <a:moveTo>
                  <a:pt x="101" y="0"/>
                </a:moveTo>
                <a:cubicBezTo>
                  <a:pt x="1" y="0"/>
                  <a:pt x="3" y="161"/>
                  <a:pt x="108" y="168"/>
                </a:cubicBezTo>
                <a:cubicBezTo>
                  <a:pt x="1548" y="277"/>
                  <a:pt x="2992" y="419"/>
                  <a:pt x="4431" y="439"/>
                </a:cubicBezTo>
                <a:cubicBezTo>
                  <a:pt x="4485" y="439"/>
                  <a:pt x="4484" y="359"/>
                  <a:pt x="4431" y="353"/>
                </a:cubicBezTo>
                <a:cubicBezTo>
                  <a:pt x="2988" y="230"/>
                  <a:pt x="1553" y="109"/>
                  <a:pt x="108" y="0"/>
                </a:cubicBezTo>
                <a:cubicBezTo>
                  <a:pt x="106" y="0"/>
                  <a:pt x="103"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2"/>
          <p:cNvSpPr/>
          <p:nvPr/>
        </p:nvSpPr>
        <p:spPr>
          <a:xfrm>
            <a:off x="7139458" y="3057603"/>
            <a:ext cx="73154" cy="14965"/>
          </a:xfrm>
          <a:custGeom>
            <a:rect b="b" l="l" r="r" t="t"/>
            <a:pathLst>
              <a:path extrusionOk="0" h="331" w="1618">
                <a:moveTo>
                  <a:pt x="1039" y="0"/>
                </a:moveTo>
                <a:cubicBezTo>
                  <a:pt x="706" y="0"/>
                  <a:pt x="358" y="77"/>
                  <a:pt x="37" y="112"/>
                </a:cubicBezTo>
                <a:cubicBezTo>
                  <a:pt x="1" y="116"/>
                  <a:pt x="1" y="165"/>
                  <a:pt x="37" y="169"/>
                </a:cubicBezTo>
                <a:cubicBezTo>
                  <a:pt x="309" y="199"/>
                  <a:pt x="582" y="230"/>
                  <a:pt x="854" y="257"/>
                </a:cubicBezTo>
                <a:cubicBezTo>
                  <a:pt x="1018" y="274"/>
                  <a:pt x="1175" y="330"/>
                  <a:pt x="1334" y="330"/>
                </a:cubicBezTo>
                <a:cubicBezTo>
                  <a:pt x="1388" y="330"/>
                  <a:pt x="1442" y="324"/>
                  <a:pt x="1497" y="307"/>
                </a:cubicBezTo>
                <a:cubicBezTo>
                  <a:pt x="1618" y="269"/>
                  <a:pt x="1616" y="101"/>
                  <a:pt x="1497" y="63"/>
                </a:cubicBezTo>
                <a:cubicBezTo>
                  <a:pt x="1350" y="17"/>
                  <a:pt x="1196" y="0"/>
                  <a:pt x="10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2"/>
          <p:cNvSpPr/>
          <p:nvPr/>
        </p:nvSpPr>
        <p:spPr>
          <a:xfrm>
            <a:off x="7221340" y="3056744"/>
            <a:ext cx="25409" cy="19351"/>
          </a:xfrm>
          <a:custGeom>
            <a:rect b="b" l="l" r="r" t="t"/>
            <a:pathLst>
              <a:path extrusionOk="0" h="428" w="562">
                <a:moveTo>
                  <a:pt x="179" y="0"/>
                </a:moveTo>
                <a:cubicBezTo>
                  <a:pt x="71" y="0"/>
                  <a:pt x="0" y="143"/>
                  <a:pt x="53" y="238"/>
                </a:cubicBezTo>
                <a:cubicBezTo>
                  <a:pt x="102" y="327"/>
                  <a:pt x="198" y="368"/>
                  <a:pt x="273" y="406"/>
                </a:cubicBezTo>
                <a:cubicBezTo>
                  <a:pt x="301" y="421"/>
                  <a:pt x="333" y="428"/>
                  <a:pt x="365" y="428"/>
                </a:cubicBezTo>
                <a:cubicBezTo>
                  <a:pt x="444" y="428"/>
                  <a:pt x="523" y="383"/>
                  <a:pt x="540" y="297"/>
                </a:cubicBezTo>
                <a:cubicBezTo>
                  <a:pt x="561" y="199"/>
                  <a:pt x="543" y="108"/>
                  <a:pt x="456" y="44"/>
                </a:cubicBezTo>
                <a:cubicBezTo>
                  <a:pt x="420" y="17"/>
                  <a:pt x="382" y="11"/>
                  <a:pt x="347" y="11"/>
                </a:cubicBezTo>
                <a:cubicBezTo>
                  <a:pt x="317" y="11"/>
                  <a:pt x="289" y="15"/>
                  <a:pt x="264" y="15"/>
                </a:cubicBezTo>
                <a:cubicBezTo>
                  <a:pt x="251" y="15"/>
                  <a:pt x="238" y="14"/>
                  <a:pt x="227" y="10"/>
                </a:cubicBezTo>
                <a:cubicBezTo>
                  <a:pt x="210" y="3"/>
                  <a:pt x="194" y="0"/>
                  <a:pt x="1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2"/>
          <p:cNvSpPr/>
          <p:nvPr/>
        </p:nvSpPr>
        <p:spPr>
          <a:xfrm>
            <a:off x="7052286" y="3303338"/>
            <a:ext cx="195092" cy="24189"/>
          </a:xfrm>
          <a:custGeom>
            <a:rect b="b" l="l" r="r" t="t"/>
            <a:pathLst>
              <a:path extrusionOk="0" h="535" w="4315">
                <a:moveTo>
                  <a:pt x="202" y="0"/>
                </a:moveTo>
                <a:cubicBezTo>
                  <a:pt x="196" y="0"/>
                  <a:pt x="190" y="0"/>
                  <a:pt x="184" y="0"/>
                </a:cubicBezTo>
                <a:cubicBezTo>
                  <a:pt x="1" y="0"/>
                  <a:pt x="1" y="282"/>
                  <a:pt x="184" y="282"/>
                </a:cubicBezTo>
                <a:cubicBezTo>
                  <a:pt x="1228" y="288"/>
                  <a:pt x="2267" y="534"/>
                  <a:pt x="3310" y="534"/>
                </a:cubicBezTo>
                <a:cubicBezTo>
                  <a:pt x="3613" y="534"/>
                  <a:pt x="3916" y="514"/>
                  <a:pt x="4219" y="460"/>
                </a:cubicBezTo>
                <a:cubicBezTo>
                  <a:pt x="4314" y="444"/>
                  <a:pt x="4314" y="286"/>
                  <a:pt x="4219" y="268"/>
                </a:cubicBezTo>
                <a:cubicBezTo>
                  <a:pt x="3544" y="150"/>
                  <a:pt x="2833" y="199"/>
                  <a:pt x="2151" y="138"/>
                </a:cubicBezTo>
                <a:cubicBezTo>
                  <a:pt x="1498" y="80"/>
                  <a:pt x="858"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2"/>
          <p:cNvSpPr/>
          <p:nvPr/>
        </p:nvSpPr>
        <p:spPr>
          <a:xfrm>
            <a:off x="7028549" y="3519729"/>
            <a:ext cx="113212" cy="18085"/>
          </a:xfrm>
          <a:custGeom>
            <a:rect b="b" l="l" r="r" t="t"/>
            <a:pathLst>
              <a:path extrusionOk="0" h="400" w="2504">
                <a:moveTo>
                  <a:pt x="205" y="1"/>
                </a:moveTo>
                <a:cubicBezTo>
                  <a:pt x="1" y="1"/>
                  <a:pt x="5" y="328"/>
                  <a:pt x="219" y="337"/>
                </a:cubicBezTo>
                <a:cubicBezTo>
                  <a:pt x="580" y="354"/>
                  <a:pt x="938" y="375"/>
                  <a:pt x="1300" y="375"/>
                </a:cubicBezTo>
                <a:cubicBezTo>
                  <a:pt x="1360" y="375"/>
                  <a:pt x="1420" y="375"/>
                  <a:pt x="1480" y="373"/>
                </a:cubicBezTo>
                <a:cubicBezTo>
                  <a:pt x="1493" y="373"/>
                  <a:pt x="1507" y="373"/>
                  <a:pt x="1520" y="373"/>
                </a:cubicBezTo>
                <a:cubicBezTo>
                  <a:pt x="1703" y="373"/>
                  <a:pt x="1879" y="400"/>
                  <a:pt x="2054" y="400"/>
                </a:cubicBezTo>
                <a:cubicBezTo>
                  <a:pt x="2177" y="400"/>
                  <a:pt x="2301" y="386"/>
                  <a:pt x="2425" y="340"/>
                </a:cubicBezTo>
                <a:cubicBezTo>
                  <a:pt x="2504" y="310"/>
                  <a:pt x="2504" y="207"/>
                  <a:pt x="2425" y="177"/>
                </a:cubicBezTo>
                <a:cubicBezTo>
                  <a:pt x="2153" y="73"/>
                  <a:pt x="1875" y="53"/>
                  <a:pt x="1589" y="53"/>
                </a:cubicBezTo>
                <a:cubicBezTo>
                  <a:pt x="1553" y="53"/>
                  <a:pt x="1516" y="54"/>
                  <a:pt x="1480" y="54"/>
                </a:cubicBezTo>
                <a:cubicBezTo>
                  <a:pt x="1461" y="54"/>
                  <a:pt x="1442" y="54"/>
                  <a:pt x="1423" y="54"/>
                </a:cubicBezTo>
                <a:cubicBezTo>
                  <a:pt x="1019" y="54"/>
                  <a:pt x="622" y="24"/>
                  <a:pt x="219" y="1"/>
                </a:cubicBezTo>
                <a:cubicBezTo>
                  <a:pt x="214" y="1"/>
                  <a:pt x="209"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42"/>
          <p:cNvSpPr/>
          <p:nvPr/>
        </p:nvSpPr>
        <p:spPr>
          <a:xfrm>
            <a:off x="7149631" y="3527008"/>
            <a:ext cx="18673" cy="8862"/>
          </a:xfrm>
          <a:custGeom>
            <a:rect b="b" l="l" r="r" t="t"/>
            <a:pathLst>
              <a:path extrusionOk="0" h="196" w="413">
                <a:moveTo>
                  <a:pt x="114" y="0"/>
                </a:moveTo>
                <a:cubicBezTo>
                  <a:pt x="1" y="0"/>
                  <a:pt x="2" y="196"/>
                  <a:pt x="118" y="196"/>
                </a:cubicBezTo>
                <a:cubicBezTo>
                  <a:pt x="120" y="196"/>
                  <a:pt x="123" y="196"/>
                  <a:pt x="125" y="196"/>
                </a:cubicBezTo>
                <a:cubicBezTo>
                  <a:pt x="183" y="193"/>
                  <a:pt x="243" y="187"/>
                  <a:pt x="302" y="182"/>
                </a:cubicBezTo>
                <a:cubicBezTo>
                  <a:pt x="410" y="173"/>
                  <a:pt x="413" y="22"/>
                  <a:pt x="302" y="14"/>
                </a:cubicBezTo>
                <a:cubicBezTo>
                  <a:pt x="243" y="11"/>
                  <a:pt x="183" y="5"/>
                  <a:pt x="125" y="1"/>
                </a:cubicBezTo>
                <a:cubicBezTo>
                  <a:pt x="121" y="0"/>
                  <a:pt x="118"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42"/>
          <p:cNvSpPr/>
          <p:nvPr/>
        </p:nvSpPr>
        <p:spPr>
          <a:xfrm>
            <a:off x="7176217" y="3525606"/>
            <a:ext cx="23284" cy="11484"/>
          </a:xfrm>
          <a:custGeom>
            <a:rect b="b" l="l" r="r" t="t"/>
            <a:pathLst>
              <a:path extrusionOk="0" h="254" w="515">
                <a:moveTo>
                  <a:pt x="161" y="1"/>
                </a:moveTo>
                <a:cubicBezTo>
                  <a:pt x="3" y="1"/>
                  <a:pt x="0" y="254"/>
                  <a:pt x="158" y="254"/>
                </a:cubicBezTo>
                <a:cubicBezTo>
                  <a:pt x="170" y="254"/>
                  <a:pt x="182" y="252"/>
                  <a:pt x="195" y="249"/>
                </a:cubicBezTo>
                <a:cubicBezTo>
                  <a:pt x="278" y="231"/>
                  <a:pt x="363" y="213"/>
                  <a:pt x="446" y="195"/>
                </a:cubicBezTo>
                <a:cubicBezTo>
                  <a:pt x="514" y="180"/>
                  <a:pt x="514" y="74"/>
                  <a:pt x="446" y="59"/>
                </a:cubicBezTo>
                <a:cubicBezTo>
                  <a:pt x="362" y="39"/>
                  <a:pt x="278" y="23"/>
                  <a:pt x="195" y="4"/>
                </a:cubicBezTo>
                <a:cubicBezTo>
                  <a:pt x="183" y="2"/>
                  <a:pt x="171"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2"/>
          <p:cNvSpPr/>
          <p:nvPr/>
        </p:nvSpPr>
        <p:spPr>
          <a:xfrm>
            <a:off x="7017698" y="3751899"/>
            <a:ext cx="194233" cy="21024"/>
          </a:xfrm>
          <a:custGeom>
            <a:rect b="b" l="l" r="r" t="t"/>
            <a:pathLst>
              <a:path extrusionOk="0" h="465" w="4296">
                <a:moveTo>
                  <a:pt x="264" y="0"/>
                </a:moveTo>
                <a:cubicBezTo>
                  <a:pt x="224" y="0"/>
                  <a:pt x="184" y="1"/>
                  <a:pt x="144" y="1"/>
                </a:cubicBezTo>
                <a:cubicBezTo>
                  <a:pt x="2" y="3"/>
                  <a:pt x="0" y="227"/>
                  <a:pt x="141" y="227"/>
                </a:cubicBezTo>
                <a:cubicBezTo>
                  <a:pt x="143" y="227"/>
                  <a:pt x="145" y="226"/>
                  <a:pt x="147" y="226"/>
                </a:cubicBezTo>
                <a:cubicBezTo>
                  <a:pt x="277" y="221"/>
                  <a:pt x="406" y="219"/>
                  <a:pt x="535" y="219"/>
                </a:cubicBezTo>
                <a:cubicBezTo>
                  <a:pt x="1323" y="219"/>
                  <a:pt x="2092" y="310"/>
                  <a:pt x="2878" y="399"/>
                </a:cubicBezTo>
                <a:cubicBezTo>
                  <a:pt x="3087" y="422"/>
                  <a:pt x="3379" y="464"/>
                  <a:pt x="3655" y="464"/>
                </a:cubicBezTo>
                <a:cubicBezTo>
                  <a:pt x="3874" y="464"/>
                  <a:pt x="4084" y="438"/>
                  <a:pt x="4235" y="353"/>
                </a:cubicBezTo>
                <a:cubicBezTo>
                  <a:pt x="4296" y="320"/>
                  <a:pt x="4266" y="220"/>
                  <a:pt x="4204" y="220"/>
                </a:cubicBezTo>
                <a:cubicBezTo>
                  <a:pt x="4197" y="220"/>
                  <a:pt x="4189" y="222"/>
                  <a:pt x="4181" y="225"/>
                </a:cubicBezTo>
                <a:cubicBezTo>
                  <a:pt x="4122" y="247"/>
                  <a:pt x="4060" y="256"/>
                  <a:pt x="3994" y="256"/>
                </a:cubicBezTo>
                <a:cubicBezTo>
                  <a:pt x="3796" y="256"/>
                  <a:pt x="3574" y="177"/>
                  <a:pt x="3387" y="167"/>
                </a:cubicBezTo>
                <a:cubicBezTo>
                  <a:pt x="3039" y="151"/>
                  <a:pt x="2695" y="134"/>
                  <a:pt x="2345" y="113"/>
                </a:cubicBezTo>
                <a:cubicBezTo>
                  <a:pt x="1648" y="73"/>
                  <a:pt x="966" y="0"/>
                  <a:pt x="2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42"/>
          <p:cNvSpPr/>
          <p:nvPr/>
        </p:nvSpPr>
        <p:spPr>
          <a:xfrm>
            <a:off x="7001964" y="3984341"/>
            <a:ext cx="194911" cy="16186"/>
          </a:xfrm>
          <a:custGeom>
            <a:rect b="b" l="l" r="r" t="t"/>
            <a:pathLst>
              <a:path extrusionOk="0" h="358" w="4311">
                <a:moveTo>
                  <a:pt x="182" y="1"/>
                </a:moveTo>
                <a:cubicBezTo>
                  <a:pt x="0" y="1"/>
                  <a:pt x="0" y="282"/>
                  <a:pt x="182" y="282"/>
                </a:cubicBezTo>
                <a:cubicBezTo>
                  <a:pt x="206" y="282"/>
                  <a:pt x="229" y="282"/>
                  <a:pt x="253" y="282"/>
                </a:cubicBezTo>
                <a:cubicBezTo>
                  <a:pt x="1520" y="282"/>
                  <a:pt x="2779" y="358"/>
                  <a:pt x="4044" y="358"/>
                </a:cubicBezTo>
                <a:cubicBezTo>
                  <a:pt x="4079" y="358"/>
                  <a:pt x="4114" y="358"/>
                  <a:pt x="4149" y="358"/>
                </a:cubicBezTo>
                <a:cubicBezTo>
                  <a:pt x="4311" y="358"/>
                  <a:pt x="4311" y="105"/>
                  <a:pt x="4149" y="105"/>
                </a:cubicBezTo>
                <a:cubicBezTo>
                  <a:pt x="2826" y="99"/>
                  <a:pt x="1510" y="7"/>
                  <a:pt x="1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42"/>
          <p:cNvSpPr/>
          <p:nvPr/>
        </p:nvSpPr>
        <p:spPr>
          <a:xfrm>
            <a:off x="6980397" y="4250648"/>
            <a:ext cx="211775" cy="29569"/>
          </a:xfrm>
          <a:custGeom>
            <a:rect b="b" l="l" r="r" t="t"/>
            <a:pathLst>
              <a:path extrusionOk="0" h="654" w="4684">
                <a:moveTo>
                  <a:pt x="2553" y="0"/>
                </a:moveTo>
                <a:cubicBezTo>
                  <a:pt x="1770" y="0"/>
                  <a:pt x="982" y="77"/>
                  <a:pt x="241" y="185"/>
                </a:cubicBezTo>
                <a:cubicBezTo>
                  <a:pt x="0" y="219"/>
                  <a:pt x="47" y="629"/>
                  <a:pt x="282" y="629"/>
                </a:cubicBezTo>
                <a:cubicBezTo>
                  <a:pt x="288" y="629"/>
                  <a:pt x="295" y="629"/>
                  <a:pt x="302" y="628"/>
                </a:cubicBezTo>
                <a:cubicBezTo>
                  <a:pt x="772" y="579"/>
                  <a:pt x="1242" y="562"/>
                  <a:pt x="1711" y="562"/>
                </a:cubicBezTo>
                <a:cubicBezTo>
                  <a:pt x="2591" y="562"/>
                  <a:pt x="3470" y="623"/>
                  <a:pt x="4349" y="654"/>
                </a:cubicBezTo>
                <a:cubicBezTo>
                  <a:pt x="4352" y="654"/>
                  <a:pt x="4355" y="654"/>
                  <a:pt x="4358" y="654"/>
                </a:cubicBezTo>
                <a:cubicBezTo>
                  <a:pt x="4621" y="654"/>
                  <a:pt x="4684" y="230"/>
                  <a:pt x="4414" y="174"/>
                </a:cubicBezTo>
                <a:cubicBezTo>
                  <a:pt x="3816" y="50"/>
                  <a:pt x="3186" y="0"/>
                  <a:pt x="25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42"/>
          <p:cNvSpPr/>
          <p:nvPr/>
        </p:nvSpPr>
        <p:spPr>
          <a:xfrm>
            <a:off x="7049347" y="4375798"/>
            <a:ext cx="71571" cy="27806"/>
          </a:xfrm>
          <a:custGeom>
            <a:rect b="b" l="l" r="r" t="t"/>
            <a:pathLst>
              <a:path extrusionOk="0" h="615" w="1583">
                <a:moveTo>
                  <a:pt x="1104" y="1"/>
                </a:moveTo>
                <a:cubicBezTo>
                  <a:pt x="1087" y="1"/>
                  <a:pt x="1070" y="1"/>
                  <a:pt x="1052" y="2"/>
                </a:cubicBezTo>
                <a:lnTo>
                  <a:pt x="382" y="12"/>
                </a:lnTo>
                <a:cubicBezTo>
                  <a:pt x="1" y="17"/>
                  <a:pt x="1" y="597"/>
                  <a:pt x="382" y="602"/>
                </a:cubicBezTo>
                <a:lnTo>
                  <a:pt x="1052" y="614"/>
                </a:lnTo>
                <a:cubicBezTo>
                  <a:pt x="1065" y="614"/>
                  <a:pt x="1078" y="614"/>
                  <a:pt x="1091" y="614"/>
                </a:cubicBezTo>
                <a:cubicBezTo>
                  <a:pt x="1297" y="614"/>
                  <a:pt x="1437" y="587"/>
                  <a:pt x="1552" y="393"/>
                </a:cubicBezTo>
                <a:cubicBezTo>
                  <a:pt x="1583" y="342"/>
                  <a:pt x="1583" y="274"/>
                  <a:pt x="1552" y="222"/>
                </a:cubicBezTo>
                <a:cubicBezTo>
                  <a:pt x="1439" y="31"/>
                  <a:pt x="1304" y="1"/>
                  <a:pt x="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2"/>
          <p:cNvSpPr/>
          <p:nvPr/>
        </p:nvSpPr>
        <p:spPr>
          <a:xfrm>
            <a:off x="7050839" y="2860202"/>
            <a:ext cx="24822" cy="144816"/>
          </a:xfrm>
          <a:custGeom>
            <a:rect b="b" l="l" r="r" t="t"/>
            <a:pathLst>
              <a:path extrusionOk="0" h="3203" w="549">
                <a:moveTo>
                  <a:pt x="438" y="0"/>
                </a:moveTo>
                <a:cubicBezTo>
                  <a:pt x="389" y="0"/>
                  <a:pt x="340" y="32"/>
                  <a:pt x="340" y="96"/>
                </a:cubicBezTo>
                <a:cubicBezTo>
                  <a:pt x="318" y="1097"/>
                  <a:pt x="1" y="2068"/>
                  <a:pt x="134" y="3080"/>
                </a:cubicBezTo>
                <a:cubicBezTo>
                  <a:pt x="144" y="3162"/>
                  <a:pt x="203" y="3203"/>
                  <a:pt x="261" y="3203"/>
                </a:cubicBezTo>
                <a:cubicBezTo>
                  <a:pt x="319" y="3203"/>
                  <a:pt x="377" y="3162"/>
                  <a:pt x="386" y="3080"/>
                </a:cubicBezTo>
                <a:cubicBezTo>
                  <a:pt x="458" y="2549"/>
                  <a:pt x="394" y="2009"/>
                  <a:pt x="452" y="1474"/>
                </a:cubicBezTo>
                <a:cubicBezTo>
                  <a:pt x="500" y="1005"/>
                  <a:pt x="548" y="566"/>
                  <a:pt x="538" y="96"/>
                </a:cubicBezTo>
                <a:cubicBezTo>
                  <a:pt x="536" y="32"/>
                  <a:pt x="487" y="0"/>
                  <a:pt x="4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42"/>
          <p:cNvSpPr/>
          <p:nvPr/>
        </p:nvSpPr>
        <p:spPr>
          <a:xfrm>
            <a:off x="6690668" y="2677856"/>
            <a:ext cx="16638" cy="101728"/>
          </a:xfrm>
          <a:custGeom>
            <a:rect b="b" l="l" r="r" t="t"/>
            <a:pathLst>
              <a:path extrusionOk="0" h="2250" w="368">
                <a:moveTo>
                  <a:pt x="337" y="0"/>
                </a:moveTo>
                <a:cubicBezTo>
                  <a:pt x="325" y="0"/>
                  <a:pt x="314" y="6"/>
                  <a:pt x="311" y="20"/>
                </a:cubicBezTo>
                <a:cubicBezTo>
                  <a:pt x="244" y="395"/>
                  <a:pt x="235" y="788"/>
                  <a:pt x="160" y="1159"/>
                </a:cubicBezTo>
                <a:cubicBezTo>
                  <a:pt x="87" y="1511"/>
                  <a:pt x="1" y="1823"/>
                  <a:pt x="78" y="2189"/>
                </a:cubicBezTo>
                <a:cubicBezTo>
                  <a:pt x="86" y="2229"/>
                  <a:pt x="125" y="2249"/>
                  <a:pt x="162" y="2249"/>
                </a:cubicBezTo>
                <a:cubicBezTo>
                  <a:pt x="199" y="2249"/>
                  <a:pt x="235" y="2230"/>
                  <a:pt x="241" y="2189"/>
                </a:cubicBezTo>
                <a:cubicBezTo>
                  <a:pt x="267" y="2031"/>
                  <a:pt x="250" y="1900"/>
                  <a:pt x="246" y="1738"/>
                </a:cubicBezTo>
                <a:cubicBezTo>
                  <a:pt x="241" y="1522"/>
                  <a:pt x="297" y="1319"/>
                  <a:pt x="312" y="1103"/>
                </a:cubicBezTo>
                <a:cubicBezTo>
                  <a:pt x="341" y="746"/>
                  <a:pt x="332" y="384"/>
                  <a:pt x="365" y="26"/>
                </a:cubicBezTo>
                <a:cubicBezTo>
                  <a:pt x="368" y="10"/>
                  <a:pt x="353" y="0"/>
                  <a:pt x="3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42"/>
          <p:cNvSpPr/>
          <p:nvPr/>
        </p:nvSpPr>
        <p:spPr>
          <a:xfrm>
            <a:off x="6115098" y="2853736"/>
            <a:ext cx="32101" cy="135502"/>
          </a:xfrm>
          <a:custGeom>
            <a:rect b="b" l="l" r="r" t="t"/>
            <a:pathLst>
              <a:path extrusionOk="0" h="2997" w="710">
                <a:moveTo>
                  <a:pt x="508" y="0"/>
                </a:moveTo>
                <a:cubicBezTo>
                  <a:pt x="434" y="0"/>
                  <a:pt x="358" y="51"/>
                  <a:pt x="347" y="150"/>
                </a:cubicBezTo>
                <a:cubicBezTo>
                  <a:pt x="300" y="605"/>
                  <a:pt x="123" y="1036"/>
                  <a:pt x="60" y="1488"/>
                </a:cubicBezTo>
                <a:cubicBezTo>
                  <a:pt x="26" y="1733"/>
                  <a:pt x="22" y="1997"/>
                  <a:pt x="7" y="2246"/>
                </a:cubicBezTo>
                <a:cubicBezTo>
                  <a:pt x="2" y="2349"/>
                  <a:pt x="32" y="2859"/>
                  <a:pt x="20" y="2890"/>
                </a:cubicBezTo>
                <a:cubicBezTo>
                  <a:pt x="0" y="2950"/>
                  <a:pt x="55" y="2996"/>
                  <a:pt x="107" y="2996"/>
                </a:cubicBezTo>
                <a:cubicBezTo>
                  <a:pt x="134" y="2996"/>
                  <a:pt x="161" y="2984"/>
                  <a:pt x="176" y="2955"/>
                </a:cubicBezTo>
                <a:cubicBezTo>
                  <a:pt x="601" y="2154"/>
                  <a:pt x="710" y="1060"/>
                  <a:pt x="660" y="150"/>
                </a:cubicBezTo>
                <a:cubicBezTo>
                  <a:pt x="653" y="49"/>
                  <a:pt x="581" y="0"/>
                  <a:pt x="5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42"/>
          <p:cNvSpPr/>
          <p:nvPr/>
        </p:nvSpPr>
        <p:spPr>
          <a:xfrm>
            <a:off x="5846575" y="2677449"/>
            <a:ext cx="29976" cy="125691"/>
          </a:xfrm>
          <a:custGeom>
            <a:rect b="b" l="l" r="r" t="t"/>
            <a:pathLst>
              <a:path extrusionOk="0" h="2780" w="663">
                <a:moveTo>
                  <a:pt x="291" y="0"/>
                </a:moveTo>
                <a:cubicBezTo>
                  <a:pt x="250" y="0"/>
                  <a:pt x="209" y="27"/>
                  <a:pt x="206" y="82"/>
                </a:cubicBezTo>
                <a:cubicBezTo>
                  <a:pt x="188" y="555"/>
                  <a:pt x="167" y="1027"/>
                  <a:pt x="148" y="1500"/>
                </a:cubicBezTo>
                <a:cubicBezTo>
                  <a:pt x="133" y="1895"/>
                  <a:pt x="0" y="2281"/>
                  <a:pt x="46" y="2667"/>
                </a:cubicBezTo>
                <a:cubicBezTo>
                  <a:pt x="53" y="2731"/>
                  <a:pt x="112" y="2780"/>
                  <a:pt x="169" y="2780"/>
                </a:cubicBezTo>
                <a:cubicBezTo>
                  <a:pt x="202" y="2780"/>
                  <a:pt x="234" y="2763"/>
                  <a:pt x="256" y="2724"/>
                </a:cubicBezTo>
                <a:cubicBezTo>
                  <a:pt x="663" y="1965"/>
                  <a:pt x="410" y="912"/>
                  <a:pt x="377" y="82"/>
                </a:cubicBezTo>
                <a:cubicBezTo>
                  <a:pt x="374" y="27"/>
                  <a:pt x="333"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2"/>
          <p:cNvSpPr/>
          <p:nvPr/>
        </p:nvSpPr>
        <p:spPr>
          <a:xfrm>
            <a:off x="6132551" y="2519609"/>
            <a:ext cx="31423" cy="67864"/>
          </a:xfrm>
          <a:custGeom>
            <a:rect b="b" l="l" r="r" t="t"/>
            <a:pathLst>
              <a:path extrusionOk="0" h="1501" w="695">
                <a:moveTo>
                  <a:pt x="343" y="1"/>
                </a:moveTo>
                <a:cubicBezTo>
                  <a:pt x="287" y="1"/>
                  <a:pt x="232" y="48"/>
                  <a:pt x="244" y="123"/>
                </a:cubicBezTo>
                <a:cubicBezTo>
                  <a:pt x="286" y="395"/>
                  <a:pt x="279" y="710"/>
                  <a:pt x="168" y="964"/>
                </a:cubicBezTo>
                <a:cubicBezTo>
                  <a:pt x="85" y="1153"/>
                  <a:pt x="0" y="1300"/>
                  <a:pt x="170" y="1469"/>
                </a:cubicBezTo>
                <a:cubicBezTo>
                  <a:pt x="192" y="1491"/>
                  <a:pt x="218" y="1501"/>
                  <a:pt x="245" y="1501"/>
                </a:cubicBezTo>
                <a:cubicBezTo>
                  <a:pt x="274" y="1501"/>
                  <a:pt x="304" y="1489"/>
                  <a:pt x="328" y="1469"/>
                </a:cubicBezTo>
                <a:cubicBezTo>
                  <a:pt x="694" y="1180"/>
                  <a:pt x="570" y="450"/>
                  <a:pt x="433" y="70"/>
                </a:cubicBezTo>
                <a:cubicBezTo>
                  <a:pt x="416" y="22"/>
                  <a:pt x="379" y="1"/>
                  <a:pt x="3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42"/>
          <p:cNvSpPr/>
          <p:nvPr/>
        </p:nvSpPr>
        <p:spPr>
          <a:xfrm>
            <a:off x="5795936" y="3076005"/>
            <a:ext cx="23239" cy="164257"/>
          </a:xfrm>
          <a:custGeom>
            <a:rect b="b" l="l" r="r" t="t"/>
            <a:pathLst>
              <a:path extrusionOk="0" h="3633" w="514">
                <a:moveTo>
                  <a:pt x="208" y="1"/>
                </a:moveTo>
                <a:cubicBezTo>
                  <a:pt x="122" y="1"/>
                  <a:pt x="39" y="68"/>
                  <a:pt x="74" y="172"/>
                </a:cubicBezTo>
                <a:cubicBezTo>
                  <a:pt x="235" y="670"/>
                  <a:pt x="96" y="1411"/>
                  <a:pt x="89" y="1926"/>
                </a:cubicBezTo>
                <a:cubicBezTo>
                  <a:pt x="81" y="2433"/>
                  <a:pt x="1" y="3070"/>
                  <a:pt x="190" y="3552"/>
                </a:cubicBezTo>
                <a:cubicBezTo>
                  <a:pt x="211" y="3605"/>
                  <a:pt x="255" y="3632"/>
                  <a:pt x="299" y="3632"/>
                </a:cubicBezTo>
                <a:cubicBezTo>
                  <a:pt x="343" y="3632"/>
                  <a:pt x="387" y="3606"/>
                  <a:pt x="408" y="3552"/>
                </a:cubicBezTo>
                <a:cubicBezTo>
                  <a:pt x="494" y="3327"/>
                  <a:pt x="453" y="3138"/>
                  <a:pt x="434" y="2900"/>
                </a:cubicBezTo>
                <a:cubicBezTo>
                  <a:pt x="403" y="2507"/>
                  <a:pt x="423" y="2106"/>
                  <a:pt x="417" y="1710"/>
                </a:cubicBezTo>
                <a:cubicBezTo>
                  <a:pt x="409" y="1214"/>
                  <a:pt x="514" y="568"/>
                  <a:pt x="346" y="98"/>
                </a:cubicBezTo>
                <a:cubicBezTo>
                  <a:pt x="322" y="30"/>
                  <a:pt x="264" y="1"/>
                  <a:pt x="2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42"/>
          <p:cNvSpPr/>
          <p:nvPr/>
        </p:nvSpPr>
        <p:spPr>
          <a:xfrm>
            <a:off x="5794715" y="3518056"/>
            <a:ext cx="5290" cy="33955"/>
          </a:xfrm>
          <a:custGeom>
            <a:rect b="b" l="l" r="r" t="t"/>
            <a:pathLst>
              <a:path extrusionOk="0" h="751" w="117">
                <a:moveTo>
                  <a:pt x="58" y="1"/>
                </a:moveTo>
                <a:cubicBezTo>
                  <a:pt x="44" y="1"/>
                  <a:pt x="30" y="10"/>
                  <a:pt x="30" y="28"/>
                </a:cubicBezTo>
                <a:lnTo>
                  <a:pt x="2" y="696"/>
                </a:lnTo>
                <a:cubicBezTo>
                  <a:pt x="0" y="733"/>
                  <a:pt x="29" y="751"/>
                  <a:pt x="58" y="751"/>
                </a:cubicBezTo>
                <a:cubicBezTo>
                  <a:pt x="87" y="751"/>
                  <a:pt x="116" y="733"/>
                  <a:pt x="116" y="696"/>
                </a:cubicBezTo>
                <a:lnTo>
                  <a:pt x="87" y="28"/>
                </a:lnTo>
                <a:cubicBezTo>
                  <a:pt x="86" y="10"/>
                  <a:pt x="72" y="1"/>
                  <a:pt x="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42"/>
          <p:cNvSpPr/>
          <p:nvPr/>
        </p:nvSpPr>
        <p:spPr>
          <a:xfrm>
            <a:off x="5785898" y="3681728"/>
            <a:ext cx="23827" cy="44173"/>
          </a:xfrm>
          <a:custGeom>
            <a:rect b="b" l="l" r="r" t="t"/>
            <a:pathLst>
              <a:path extrusionOk="0" h="977" w="527">
                <a:moveTo>
                  <a:pt x="235" y="1"/>
                </a:moveTo>
                <a:cubicBezTo>
                  <a:pt x="134" y="1"/>
                  <a:pt x="23" y="78"/>
                  <a:pt x="11" y="196"/>
                </a:cubicBezTo>
                <a:cubicBezTo>
                  <a:pt x="1" y="322"/>
                  <a:pt x="5" y="454"/>
                  <a:pt x="5" y="579"/>
                </a:cubicBezTo>
                <a:cubicBezTo>
                  <a:pt x="5" y="714"/>
                  <a:pt x="85" y="812"/>
                  <a:pt x="155" y="922"/>
                </a:cubicBezTo>
                <a:cubicBezTo>
                  <a:pt x="178" y="958"/>
                  <a:pt x="214" y="976"/>
                  <a:pt x="251" y="976"/>
                </a:cubicBezTo>
                <a:cubicBezTo>
                  <a:pt x="288" y="976"/>
                  <a:pt x="325" y="958"/>
                  <a:pt x="350" y="922"/>
                </a:cubicBezTo>
                <a:cubicBezTo>
                  <a:pt x="433" y="798"/>
                  <a:pt x="527" y="697"/>
                  <a:pt x="501" y="538"/>
                </a:cubicBezTo>
                <a:cubicBezTo>
                  <a:pt x="479" y="404"/>
                  <a:pt x="424" y="277"/>
                  <a:pt x="398" y="143"/>
                </a:cubicBezTo>
                <a:cubicBezTo>
                  <a:pt x="380" y="43"/>
                  <a:pt x="311"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42"/>
          <p:cNvSpPr/>
          <p:nvPr/>
        </p:nvSpPr>
        <p:spPr>
          <a:xfrm>
            <a:off x="5802853" y="3988275"/>
            <a:ext cx="24324" cy="139209"/>
          </a:xfrm>
          <a:custGeom>
            <a:rect b="b" l="l" r="r" t="t"/>
            <a:pathLst>
              <a:path extrusionOk="0" h="3079" w="538">
                <a:moveTo>
                  <a:pt x="197" y="1"/>
                </a:moveTo>
                <a:cubicBezTo>
                  <a:pt x="100" y="1"/>
                  <a:pt x="0" y="115"/>
                  <a:pt x="67" y="215"/>
                </a:cubicBezTo>
                <a:cubicBezTo>
                  <a:pt x="287" y="537"/>
                  <a:pt x="31" y="1210"/>
                  <a:pt x="22" y="1591"/>
                </a:cubicBezTo>
                <a:cubicBezTo>
                  <a:pt x="11" y="2086"/>
                  <a:pt x="70" y="2530"/>
                  <a:pt x="152" y="3017"/>
                </a:cubicBezTo>
                <a:cubicBezTo>
                  <a:pt x="159" y="3058"/>
                  <a:pt x="196" y="3079"/>
                  <a:pt x="234" y="3079"/>
                </a:cubicBezTo>
                <a:cubicBezTo>
                  <a:pt x="271" y="3079"/>
                  <a:pt x="309" y="3058"/>
                  <a:pt x="315" y="3017"/>
                </a:cubicBezTo>
                <a:cubicBezTo>
                  <a:pt x="420" y="2390"/>
                  <a:pt x="424" y="1812"/>
                  <a:pt x="454" y="1180"/>
                </a:cubicBezTo>
                <a:cubicBezTo>
                  <a:pt x="473" y="827"/>
                  <a:pt x="538" y="333"/>
                  <a:pt x="288" y="44"/>
                </a:cubicBezTo>
                <a:cubicBezTo>
                  <a:pt x="262" y="14"/>
                  <a:pt x="230"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42"/>
          <p:cNvSpPr/>
          <p:nvPr/>
        </p:nvSpPr>
        <p:spPr>
          <a:xfrm>
            <a:off x="7074305" y="3328160"/>
            <a:ext cx="24822" cy="127771"/>
          </a:xfrm>
          <a:custGeom>
            <a:rect b="b" l="l" r="r" t="t"/>
            <a:pathLst>
              <a:path extrusionOk="0" h="2826" w="549">
                <a:moveTo>
                  <a:pt x="444" y="1"/>
                </a:moveTo>
                <a:cubicBezTo>
                  <a:pt x="410" y="1"/>
                  <a:pt x="379" y="19"/>
                  <a:pt x="373" y="61"/>
                </a:cubicBezTo>
                <a:cubicBezTo>
                  <a:pt x="311" y="525"/>
                  <a:pt x="191" y="987"/>
                  <a:pt x="97" y="1445"/>
                </a:cubicBezTo>
                <a:cubicBezTo>
                  <a:pt x="1" y="1909"/>
                  <a:pt x="90" y="2308"/>
                  <a:pt x="162" y="2776"/>
                </a:cubicBezTo>
                <a:cubicBezTo>
                  <a:pt x="168" y="2811"/>
                  <a:pt x="191" y="2826"/>
                  <a:pt x="217" y="2826"/>
                </a:cubicBezTo>
                <a:cubicBezTo>
                  <a:pt x="254" y="2826"/>
                  <a:pt x="295" y="2797"/>
                  <a:pt x="302" y="2756"/>
                </a:cubicBezTo>
                <a:cubicBezTo>
                  <a:pt x="418" y="1870"/>
                  <a:pt x="548" y="981"/>
                  <a:pt x="537" y="84"/>
                </a:cubicBezTo>
                <a:cubicBezTo>
                  <a:pt x="537" y="32"/>
                  <a:pt x="489" y="1"/>
                  <a:pt x="4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42"/>
          <p:cNvSpPr/>
          <p:nvPr/>
        </p:nvSpPr>
        <p:spPr>
          <a:xfrm>
            <a:off x="7048714" y="3779886"/>
            <a:ext cx="25093" cy="151507"/>
          </a:xfrm>
          <a:custGeom>
            <a:rect b="b" l="l" r="r" t="t"/>
            <a:pathLst>
              <a:path extrusionOk="0" h="3351" w="555">
                <a:moveTo>
                  <a:pt x="219" y="0"/>
                </a:moveTo>
                <a:cubicBezTo>
                  <a:pt x="122" y="0"/>
                  <a:pt x="27" y="79"/>
                  <a:pt x="54" y="208"/>
                </a:cubicBezTo>
                <a:cubicBezTo>
                  <a:pt x="164" y="716"/>
                  <a:pt x="1" y="1262"/>
                  <a:pt x="92" y="1785"/>
                </a:cubicBezTo>
                <a:cubicBezTo>
                  <a:pt x="176" y="2274"/>
                  <a:pt x="179" y="2787"/>
                  <a:pt x="146" y="3283"/>
                </a:cubicBezTo>
                <a:cubicBezTo>
                  <a:pt x="143" y="3328"/>
                  <a:pt x="180" y="3351"/>
                  <a:pt x="217" y="3351"/>
                </a:cubicBezTo>
                <a:cubicBezTo>
                  <a:pt x="254" y="3351"/>
                  <a:pt x="291" y="3328"/>
                  <a:pt x="288" y="3283"/>
                </a:cubicBezTo>
                <a:cubicBezTo>
                  <a:pt x="257" y="2770"/>
                  <a:pt x="485" y="2250"/>
                  <a:pt x="506" y="1728"/>
                </a:cubicBezTo>
                <a:cubicBezTo>
                  <a:pt x="527" y="1226"/>
                  <a:pt x="554" y="592"/>
                  <a:pt x="381" y="117"/>
                </a:cubicBezTo>
                <a:cubicBezTo>
                  <a:pt x="350" y="36"/>
                  <a:pt x="284"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2"/>
          <p:cNvSpPr/>
          <p:nvPr/>
        </p:nvSpPr>
        <p:spPr>
          <a:xfrm>
            <a:off x="7045640" y="3941569"/>
            <a:ext cx="21883" cy="22064"/>
          </a:xfrm>
          <a:custGeom>
            <a:rect b="b" l="l" r="r" t="t"/>
            <a:pathLst>
              <a:path extrusionOk="0" h="488" w="484">
                <a:moveTo>
                  <a:pt x="243" y="0"/>
                </a:moveTo>
                <a:cubicBezTo>
                  <a:pt x="89" y="0"/>
                  <a:pt x="1" y="166"/>
                  <a:pt x="70" y="296"/>
                </a:cubicBezTo>
                <a:lnTo>
                  <a:pt x="145" y="433"/>
                </a:lnTo>
                <a:cubicBezTo>
                  <a:pt x="164" y="469"/>
                  <a:pt x="203" y="487"/>
                  <a:pt x="242" y="487"/>
                </a:cubicBezTo>
                <a:cubicBezTo>
                  <a:pt x="280" y="487"/>
                  <a:pt x="319" y="469"/>
                  <a:pt x="340" y="433"/>
                </a:cubicBezTo>
                <a:lnTo>
                  <a:pt x="412" y="296"/>
                </a:lnTo>
                <a:cubicBezTo>
                  <a:pt x="483" y="166"/>
                  <a:pt x="396"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42"/>
          <p:cNvSpPr/>
          <p:nvPr/>
        </p:nvSpPr>
        <p:spPr>
          <a:xfrm>
            <a:off x="5174610" y="2962881"/>
            <a:ext cx="504391" cy="22606"/>
          </a:xfrm>
          <a:custGeom>
            <a:rect b="b" l="l" r="r" t="t"/>
            <a:pathLst>
              <a:path extrusionOk="0" h="500" w="11156">
                <a:moveTo>
                  <a:pt x="3568" y="1"/>
                </a:moveTo>
                <a:cubicBezTo>
                  <a:pt x="3376" y="1"/>
                  <a:pt x="3183" y="4"/>
                  <a:pt x="2988" y="12"/>
                </a:cubicBezTo>
                <a:cubicBezTo>
                  <a:pt x="2091" y="49"/>
                  <a:pt x="1168" y="218"/>
                  <a:pt x="272" y="218"/>
                </a:cubicBezTo>
                <a:cubicBezTo>
                  <a:pt x="242" y="218"/>
                  <a:pt x="212" y="218"/>
                  <a:pt x="182" y="218"/>
                </a:cubicBezTo>
                <a:cubicBezTo>
                  <a:pt x="182" y="218"/>
                  <a:pt x="181" y="218"/>
                  <a:pt x="181" y="218"/>
                </a:cubicBezTo>
                <a:cubicBezTo>
                  <a:pt x="1" y="218"/>
                  <a:pt x="1" y="499"/>
                  <a:pt x="182" y="499"/>
                </a:cubicBezTo>
                <a:cubicBezTo>
                  <a:pt x="1870" y="498"/>
                  <a:pt x="3530" y="242"/>
                  <a:pt x="5228" y="242"/>
                </a:cubicBezTo>
                <a:cubicBezTo>
                  <a:pt x="5373" y="242"/>
                  <a:pt x="5518" y="244"/>
                  <a:pt x="5664" y="248"/>
                </a:cubicBezTo>
                <a:cubicBezTo>
                  <a:pt x="6574" y="272"/>
                  <a:pt x="7489" y="299"/>
                  <a:pt x="8403" y="339"/>
                </a:cubicBezTo>
                <a:cubicBezTo>
                  <a:pt x="8460" y="341"/>
                  <a:pt x="8519" y="342"/>
                  <a:pt x="8579" y="342"/>
                </a:cubicBezTo>
                <a:cubicBezTo>
                  <a:pt x="9090" y="342"/>
                  <a:pt x="9693" y="261"/>
                  <a:pt x="10249" y="261"/>
                </a:cubicBezTo>
                <a:cubicBezTo>
                  <a:pt x="10568" y="261"/>
                  <a:pt x="10871" y="287"/>
                  <a:pt x="11133" y="372"/>
                </a:cubicBezTo>
                <a:cubicBezTo>
                  <a:pt x="11134" y="372"/>
                  <a:pt x="11135" y="373"/>
                  <a:pt x="11136" y="373"/>
                </a:cubicBezTo>
                <a:cubicBezTo>
                  <a:pt x="11150" y="373"/>
                  <a:pt x="11155" y="350"/>
                  <a:pt x="11140" y="345"/>
                </a:cubicBezTo>
                <a:cubicBezTo>
                  <a:pt x="10786" y="209"/>
                  <a:pt x="10319" y="194"/>
                  <a:pt x="9862" y="194"/>
                </a:cubicBezTo>
                <a:cubicBezTo>
                  <a:pt x="9732" y="194"/>
                  <a:pt x="9603" y="195"/>
                  <a:pt x="9477" y="195"/>
                </a:cubicBezTo>
                <a:cubicBezTo>
                  <a:pt x="9301" y="195"/>
                  <a:pt x="9132" y="193"/>
                  <a:pt x="8977" y="181"/>
                </a:cubicBezTo>
                <a:cubicBezTo>
                  <a:pt x="8049" y="113"/>
                  <a:pt x="7120" y="127"/>
                  <a:pt x="6188" y="98"/>
                </a:cubicBezTo>
                <a:cubicBezTo>
                  <a:pt x="5300" y="71"/>
                  <a:pt x="4446" y="1"/>
                  <a:pt x="35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42"/>
          <p:cNvSpPr/>
          <p:nvPr/>
        </p:nvSpPr>
        <p:spPr>
          <a:xfrm>
            <a:off x="5527547" y="3185873"/>
            <a:ext cx="178047" cy="20843"/>
          </a:xfrm>
          <a:custGeom>
            <a:rect b="b" l="l" r="r" t="t"/>
            <a:pathLst>
              <a:path extrusionOk="0" h="461" w="3938">
                <a:moveTo>
                  <a:pt x="1200" y="1"/>
                </a:moveTo>
                <a:cubicBezTo>
                  <a:pt x="842" y="1"/>
                  <a:pt x="486" y="18"/>
                  <a:pt x="138" y="59"/>
                </a:cubicBezTo>
                <a:cubicBezTo>
                  <a:pt x="31" y="73"/>
                  <a:pt x="1" y="216"/>
                  <a:pt x="113" y="254"/>
                </a:cubicBezTo>
                <a:cubicBezTo>
                  <a:pt x="429" y="362"/>
                  <a:pt x="753" y="384"/>
                  <a:pt x="1082" y="384"/>
                </a:cubicBezTo>
                <a:cubicBezTo>
                  <a:pt x="1283" y="384"/>
                  <a:pt x="1486" y="376"/>
                  <a:pt x="1690" y="374"/>
                </a:cubicBezTo>
                <a:cubicBezTo>
                  <a:pt x="1748" y="373"/>
                  <a:pt x="1806" y="373"/>
                  <a:pt x="1864" y="373"/>
                </a:cubicBezTo>
                <a:cubicBezTo>
                  <a:pt x="2501" y="373"/>
                  <a:pt x="3119" y="410"/>
                  <a:pt x="3755" y="460"/>
                </a:cubicBezTo>
                <a:cubicBezTo>
                  <a:pt x="3759" y="460"/>
                  <a:pt x="3763" y="460"/>
                  <a:pt x="3767" y="460"/>
                </a:cubicBezTo>
                <a:cubicBezTo>
                  <a:pt x="3937" y="460"/>
                  <a:pt x="3929" y="193"/>
                  <a:pt x="3756" y="177"/>
                </a:cubicBezTo>
                <a:cubicBezTo>
                  <a:pt x="2927" y="96"/>
                  <a:pt x="2055" y="1"/>
                  <a:pt x="12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42"/>
          <p:cNvSpPr/>
          <p:nvPr/>
        </p:nvSpPr>
        <p:spPr>
          <a:xfrm>
            <a:off x="5189666" y="3399642"/>
            <a:ext cx="507691" cy="22878"/>
          </a:xfrm>
          <a:custGeom>
            <a:rect b="b" l="l" r="r" t="t"/>
            <a:pathLst>
              <a:path extrusionOk="0" h="506" w="11229">
                <a:moveTo>
                  <a:pt x="2835" y="1"/>
                </a:moveTo>
                <a:cubicBezTo>
                  <a:pt x="1942" y="1"/>
                  <a:pt x="1049" y="37"/>
                  <a:pt x="169" y="144"/>
                </a:cubicBezTo>
                <a:cubicBezTo>
                  <a:pt x="11" y="162"/>
                  <a:pt x="1" y="395"/>
                  <a:pt x="169" y="396"/>
                </a:cubicBezTo>
                <a:cubicBezTo>
                  <a:pt x="2071" y="413"/>
                  <a:pt x="3972" y="469"/>
                  <a:pt x="5872" y="504"/>
                </a:cubicBezTo>
                <a:cubicBezTo>
                  <a:pt x="5942" y="505"/>
                  <a:pt x="6012" y="505"/>
                  <a:pt x="6083" y="505"/>
                </a:cubicBezTo>
                <a:cubicBezTo>
                  <a:pt x="7330" y="505"/>
                  <a:pt x="8610" y="313"/>
                  <a:pt x="9867" y="313"/>
                </a:cubicBezTo>
                <a:cubicBezTo>
                  <a:pt x="10283" y="313"/>
                  <a:pt x="10696" y="334"/>
                  <a:pt x="11105" y="390"/>
                </a:cubicBezTo>
                <a:cubicBezTo>
                  <a:pt x="11109" y="391"/>
                  <a:pt x="11113" y="391"/>
                  <a:pt x="11116" y="391"/>
                </a:cubicBezTo>
                <a:cubicBezTo>
                  <a:pt x="11195" y="391"/>
                  <a:pt x="11228" y="270"/>
                  <a:pt x="11141" y="254"/>
                </a:cubicBezTo>
                <a:cubicBezTo>
                  <a:pt x="10360" y="112"/>
                  <a:pt x="9548" y="79"/>
                  <a:pt x="8730" y="79"/>
                </a:cubicBezTo>
                <a:cubicBezTo>
                  <a:pt x="8019" y="79"/>
                  <a:pt x="7304" y="104"/>
                  <a:pt x="6600" y="104"/>
                </a:cubicBezTo>
                <a:cubicBezTo>
                  <a:pt x="6287" y="104"/>
                  <a:pt x="5977" y="99"/>
                  <a:pt x="5671" y="85"/>
                </a:cubicBezTo>
                <a:cubicBezTo>
                  <a:pt x="4733" y="42"/>
                  <a:pt x="3783" y="1"/>
                  <a:pt x="28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42"/>
          <p:cNvSpPr/>
          <p:nvPr/>
        </p:nvSpPr>
        <p:spPr>
          <a:xfrm>
            <a:off x="5183517" y="3653153"/>
            <a:ext cx="485899" cy="29162"/>
          </a:xfrm>
          <a:custGeom>
            <a:rect b="b" l="l" r="r" t="t"/>
            <a:pathLst>
              <a:path extrusionOk="0" h="645" w="10747">
                <a:moveTo>
                  <a:pt x="4335" y="0"/>
                </a:moveTo>
                <a:cubicBezTo>
                  <a:pt x="3580" y="0"/>
                  <a:pt x="2855" y="67"/>
                  <a:pt x="2104" y="102"/>
                </a:cubicBezTo>
                <a:cubicBezTo>
                  <a:pt x="2045" y="105"/>
                  <a:pt x="1985" y="106"/>
                  <a:pt x="1925" y="106"/>
                </a:cubicBezTo>
                <a:cubicBezTo>
                  <a:pt x="1675" y="106"/>
                  <a:pt x="1418" y="87"/>
                  <a:pt x="1164" y="87"/>
                </a:cubicBezTo>
                <a:cubicBezTo>
                  <a:pt x="811" y="87"/>
                  <a:pt x="466" y="124"/>
                  <a:pt x="159" y="301"/>
                </a:cubicBezTo>
                <a:cubicBezTo>
                  <a:pt x="0" y="392"/>
                  <a:pt x="79" y="645"/>
                  <a:pt x="244" y="645"/>
                </a:cubicBezTo>
                <a:cubicBezTo>
                  <a:pt x="262" y="645"/>
                  <a:pt x="281" y="642"/>
                  <a:pt x="302" y="635"/>
                </a:cubicBezTo>
                <a:cubicBezTo>
                  <a:pt x="534" y="555"/>
                  <a:pt x="799" y="531"/>
                  <a:pt x="1076" y="531"/>
                </a:cubicBezTo>
                <a:cubicBezTo>
                  <a:pt x="1522" y="531"/>
                  <a:pt x="2000" y="594"/>
                  <a:pt x="2426" y="594"/>
                </a:cubicBezTo>
                <a:cubicBezTo>
                  <a:pt x="2521" y="594"/>
                  <a:pt x="2613" y="591"/>
                  <a:pt x="2702" y="583"/>
                </a:cubicBezTo>
                <a:cubicBezTo>
                  <a:pt x="3526" y="515"/>
                  <a:pt x="4306" y="490"/>
                  <a:pt x="5137" y="488"/>
                </a:cubicBezTo>
                <a:cubicBezTo>
                  <a:pt x="6964" y="485"/>
                  <a:pt x="8797" y="305"/>
                  <a:pt x="10624" y="239"/>
                </a:cubicBezTo>
                <a:cubicBezTo>
                  <a:pt x="10746" y="234"/>
                  <a:pt x="10746" y="43"/>
                  <a:pt x="10619" y="42"/>
                </a:cubicBezTo>
                <a:cubicBezTo>
                  <a:pt x="9555" y="15"/>
                  <a:pt x="8497" y="13"/>
                  <a:pt x="7439" y="13"/>
                </a:cubicBezTo>
                <a:cubicBezTo>
                  <a:pt x="7226" y="13"/>
                  <a:pt x="7014" y="13"/>
                  <a:pt x="6801" y="13"/>
                </a:cubicBezTo>
                <a:cubicBezTo>
                  <a:pt x="6034" y="13"/>
                  <a:pt x="5265" y="12"/>
                  <a:pt x="4494" y="1"/>
                </a:cubicBezTo>
                <a:cubicBezTo>
                  <a:pt x="4441" y="0"/>
                  <a:pt x="4388" y="0"/>
                  <a:pt x="43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42"/>
          <p:cNvSpPr/>
          <p:nvPr/>
        </p:nvSpPr>
        <p:spPr>
          <a:xfrm>
            <a:off x="5197262" y="3908111"/>
            <a:ext cx="306496" cy="22516"/>
          </a:xfrm>
          <a:custGeom>
            <a:rect b="b" l="l" r="r" t="t"/>
            <a:pathLst>
              <a:path extrusionOk="0" h="498" w="6779">
                <a:moveTo>
                  <a:pt x="2052" y="1"/>
                </a:moveTo>
                <a:cubicBezTo>
                  <a:pt x="1387" y="1"/>
                  <a:pt x="720" y="50"/>
                  <a:pt x="82" y="215"/>
                </a:cubicBezTo>
                <a:cubicBezTo>
                  <a:pt x="1" y="236"/>
                  <a:pt x="1" y="357"/>
                  <a:pt x="82" y="379"/>
                </a:cubicBezTo>
                <a:cubicBezTo>
                  <a:pt x="432" y="470"/>
                  <a:pt x="799" y="497"/>
                  <a:pt x="1171" y="497"/>
                </a:cubicBezTo>
                <a:cubicBezTo>
                  <a:pt x="1743" y="497"/>
                  <a:pt x="2329" y="432"/>
                  <a:pt x="2892" y="432"/>
                </a:cubicBezTo>
                <a:cubicBezTo>
                  <a:pt x="2992" y="432"/>
                  <a:pt x="3092" y="434"/>
                  <a:pt x="3190" y="439"/>
                </a:cubicBezTo>
                <a:cubicBezTo>
                  <a:pt x="3384" y="448"/>
                  <a:pt x="3578" y="452"/>
                  <a:pt x="3773" y="452"/>
                </a:cubicBezTo>
                <a:cubicBezTo>
                  <a:pt x="4421" y="452"/>
                  <a:pt x="5077" y="413"/>
                  <a:pt x="5724" y="413"/>
                </a:cubicBezTo>
                <a:cubicBezTo>
                  <a:pt x="6034" y="413"/>
                  <a:pt x="6342" y="422"/>
                  <a:pt x="6646" y="448"/>
                </a:cubicBezTo>
                <a:cubicBezTo>
                  <a:pt x="6649" y="448"/>
                  <a:pt x="6652" y="448"/>
                  <a:pt x="6654" y="448"/>
                </a:cubicBezTo>
                <a:cubicBezTo>
                  <a:pt x="6759" y="448"/>
                  <a:pt x="6778" y="280"/>
                  <a:pt x="6672" y="256"/>
                </a:cubicBezTo>
                <a:cubicBezTo>
                  <a:pt x="5594" y="10"/>
                  <a:pt x="4441" y="106"/>
                  <a:pt x="3343" y="46"/>
                </a:cubicBezTo>
                <a:cubicBezTo>
                  <a:pt x="2919" y="22"/>
                  <a:pt x="2486" y="1"/>
                  <a:pt x="20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42"/>
          <p:cNvSpPr/>
          <p:nvPr/>
        </p:nvSpPr>
        <p:spPr>
          <a:xfrm>
            <a:off x="5212635" y="4180929"/>
            <a:ext cx="420657" cy="25183"/>
          </a:xfrm>
          <a:custGeom>
            <a:rect b="b" l="l" r="r" t="t"/>
            <a:pathLst>
              <a:path extrusionOk="0" h="557" w="9304">
                <a:moveTo>
                  <a:pt x="8897" y="1"/>
                </a:moveTo>
                <a:cubicBezTo>
                  <a:pt x="7338" y="1"/>
                  <a:pt x="5773" y="130"/>
                  <a:pt x="4212" y="133"/>
                </a:cubicBezTo>
                <a:cubicBezTo>
                  <a:pt x="4159" y="133"/>
                  <a:pt x="4106" y="133"/>
                  <a:pt x="4052" y="133"/>
                </a:cubicBezTo>
                <a:cubicBezTo>
                  <a:pt x="3613" y="133"/>
                  <a:pt x="3162" y="127"/>
                  <a:pt x="2709" y="127"/>
                </a:cubicBezTo>
                <a:cubicBezTo>
                  <a:pt x="1829" y="127"/>
                  <a:pt x="940" y="148"/>
                  <a:pt x="108" y="269"/>
                </a:cubicBezTo>
                <a:cubicBezTo>
                  <a:pt x="1" y="284"/>
                  <a:pt x="1" y="471"/>
                  <a:pt x="108" y="487"/>
                </a:cubicBezTo>
                <a:cubicBezTo>
                  <a:pt x="461" y="538"/>
                  <a:pt x="818" y="557"/>
                  <a:pt x="1178" y="557"/>
                </a:cubicBezTo>
                <a:cubicBezTo>
                  <a:pt x="2183" y="557"/>
                  <a:pt x="3207" y="409"/>
                  <a:pt x="4200" y="409"/>
                </a:cubicBezTo>
                <a:cubicBezTo>
                  <a:pt x="4204" y="409"/>
                  <a:pt x="4208" y="409"/>
                  <a:pt x="4212" y="409"/>
                </a:cubicBezTo>
                <a:cubicBezTo>
                  <a:pt x="4217" y="409"/>
                  <a:pt x="4222" y="409"/>
                  <a:pt x="4227" y="409"/>
                </a:cubicBezTo>
                <a:cubicBezTo>
                  <a:pt x="5915" y="409"/>
                  <a:pt x="7555" y="160"/>
                  <a:pt x="9231" y="116"/>
                </a:cubicBezTo>
                <a:cubicBezTo>
                  <a:pt x="9304" y="113"/>
                  <a:pt x="9304" y="3"/>
                  <a:pt x="9231" y="3"/>
                </a:cubicBezTo>
                <a:cubicBezTo>
                  <a:pt x="9120" y="1"/>
                  <a:pt x="9009" y="1"/>
                  <a:pt x="88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42"/>
          <p:cNvSpPr/>
          <p:nvPr/>
        </p:nvSpPr>
        <p:spPr>
          <a:xfrm>
            <a:off x="5235694" y="4372091"/>
            <a:ext cx="459675" cy="30157"/>
          </a:xfrm>
          <a:custGeom>
            <a:rect b="b" l="l" r="r" t="t"/>
            <a:pathLst>
              <a:path extrusionOk="0" h="667" w="10167">
                <a:moveTo>
                  <a:pt x="1981" y="0"/>
                </a:moveTo>
                <a:cubicBezTo>
                  <a:pt x="1363" y="0"/>
                  <a:pt x="753" y="61"/>
                  <a:pt x="171" y="253"/>
                </a:cubicBezTo>
                <a:cubicBezTo>
                  <a:pt x="1" y="310"/>
                  <a:pt x="38" y="543"/>
                  <a:pt x="212" y="558"/>
                </a:cubicBezTo>
                <a:cubicBezTo>
                  <a:pt x="1140" y="639"/>
                  <a:pt x="2116" y="665"/>
                  <a:pt x="3089" y="665"/>
                </a:cubicBezTo>
                <a:cubicBezTo>
                  <a:pt x="3879" y="665"/>
                  <a:pt x="4667" y="648"/>
                  <a:pt x="5426" y="631"/>
                </a:cubicBezTo>
                <a:cubicBezTo>
                  <a:pt x="5518" y="629"/>
                  <a:pt x="5612" y="628"/>
                  <a:pt x="5708" y="628"/>
                </a:cubicBezTo>
                <a:cubicBezTo>
                  <a:pt x="6338" y="628"/>
                  <a:pt x="7045" y="667"/>
                  <a:pt x="7747" y="667"/>
                </a:cubicBezTo>
                <a:cubicBezTo>
                  <a:pt x="8573" y="667"/>
                  <a:pt x="9392" y="613"/>
                  <a:pt x="10072" y="378"/>
                </a:cubicBezTo>
                <a:cubicBezTo>
                  <a:pt x="10167" y="346"/>
                  <a:pt x="10141" y="212"/>
                  <a:pt x="10054" y="212"/>
                </a:cubicBezTo>
                <a:cubicBezTo>
                  <a:pt x="10046" y="212"/>
                  <a:pt x="10038" y="213"/>
                  <a:pt x="10030" y="215"/>
                </a:cubicBezTo>
                <a:cubicBezTo>
                  <a:pt x="9767" y="286"/>
                  <a:pt x="9463" y="309"/>
                  <a:pt x="9149" y="309"/>
                </a:cubicBezTo>
                <a:cubicBezTo>
                  <a:pt x="8648" y="309"/>
                  <a:pt x="8121" y="251"/>
                  <a:pt x="7696" y="236"/>
                </a:cubicBezTo>
                <a:cubicBezTo>
                  <a:pt x="6643" y="198"/>
                  <a:pt x="5586" y="206"/>
                  <a:pt x="4533" y="155"/>
                </a:cubicBezTo>
                <a:cubicBezTo>
                  <a:pt x="3705" y="115"/>
                  <a:pt x="2836" y="0"/>
                  <a:pt x="19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2"/>
          <p:cNvSpPr/>
          <p:nvPr/>
        </p:nvSpPr>
        <p:spPr>
          <a:xfrm>
            <a:off x="7296033" y="4338904"/>
            <a:ext cx="407636" cy="54662"/>
          </a:xfrm>
          <a:custGeom>
            <a:rect b="b" l="l" r="r" t="t"/>
            <a:pathLst>
              <a:path extrusionOk="0" h="1209" w="9016">
                <a:moveTo>
                  <a:pt x="154" y="0"/>
                </a:moveTo>
                <a:cubicBezTo>
                  <a:pt x="48" y="0"/>
                  <a:pt x="1" y="147"/>
                  <a:pt x="74" y="219"/>
                </a:cubicBezTo>
                <a:cubicBezTo>
                  <a:pt x="542" y="666"/>
                  <a:pt x="1431" y="745"/>
                  <a:pt x="2293" y="745"/>
                </a:cubicBezTo>
                <a:cubicBezTo>
                  <a:pt x="2761" y="745"/>
                  <a:pt x="3222" y="722"/>
                  <a:pt x="3602" y="722"/>
                </a:cubicBezTo>
                <a:cubicBezTo>
                  <a:pt x="3721" y="722"/>
                  <a:pt x="3832" y="724"/>
                  <a:pt x="3934" y="730"/>
                </a:cubicBezTo>
                <a:cubicBezTo>
                  <a:pt x="5532" y="825"/>
                  <a:pt x="7222" y="934"/>
                  <a:pt x="8796" y="1206"/>
                </a:cubicBezTo>
                <a:cubicBezTo>
                  <a:pt x="8806" y="1208"/>
                  <a:pt x="8814" y="1209"/>
                  <a:pt x="8823" y="1209"/>
                </a:cubicBezTo>
                <a:cubicBezTo>
                  <a:pt x="8961" y="1209"/>
                  <a:pt x="9015" y="1004"/>
                  <a:pt x="8866" y="963"/>
                </a:cubicBezTo>
                <a:cubicBezTo>
                  <a:pt x="6057" y="203"/>
                  <a:pt x="3040" y="238"/>
                  <a:pt x="163" y="1"/>
                </a:cubicBezTo>
                <a:cubicBezTo>
                  <a:pt x="160" y="1"/>
                  <a:pt x="157"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42"/>
          <p:cNvSpPr/>
          <p:nvPr/>
        </p:nvSpPr>
        <p:spPr>
          <a:xfrm>
            <a:off x="7306342" y="4147606"/>
            <a:ext cx="406234" cy="25364"/>
          </a:xfrm>
          <a:custGeom>
            <a:rect b="b" l="l" r="r" t="t"/>
            <a:pathLst>
              <a:path extrusionOk="0" h="561" w="8985">
                <a:moveTo>
                  <a:pt x="973" y="1"/>
                </a:moveTo>
                <a:cubicBezTo>
                  <a:pt x="692" y="1"/>
                  <a:pt x="408" y="17"/>
                  <a:pt x="120" y="61"/>
                </a:cubicBezTo>
                <a:cubicBezTo>
                  <a:pt x="0" y="80"/>
                  <a:pt x="47" y="242"/>
                  <a:pt x="147" y="256"/>
                </a:cubicBezTo>
                <a:cubicBezTo>
                  <a:pt x="1262" y="386"/>
                  <a:pt x="2440" y="519"/>
                  <a:pt x="3565" y="555"/>
                </a:cubicBezTo>
                <a:cubicBezTo>
                  <a:pt x="3693" y="559"/>
                  <a:pt x="3821" y="561"/>
                  <a:pt x="3949" y="561"/>
                </a:cubicBezTo>
                <a:cubicBezTo>
                  <a:pt x="5100" y="561"/>
                  <a:pt x="6280" y="414"/>
                  <a:pt x="7439" y="414"/>
                </a:cubicBezTo>
                <a:cubicBezTo>
                  <a:pt x="7934" y="414"/>
                  <a:pt x="8425" y="441"/>
                  <a:pt x="8909" y="517"/>
                </a:cubicBezTo>
                <a:cubicBezTo>
                  <a:pt x="8912" y="518"/>
                  <a:pt x="8915" y="518"/>
                  <a:pt x="8917" y="518"/>
                </a:cubicBezTo>
                <a:cubicBezTo>
                  <a:pt x="8965" y="518"/>
                  <a:pt x="8984" y="450"/>
                  <a:pt x="8933" y="436"/>
                </a:cubicBezTo>
                <a:cubicBezTo>
                  <a:pt x="8045" y="194"/>
                  <a:pt x="7122" y="136"/>
                  <a:pt x="6196" y="136"/>
                </a:cubicBezTo>
                <a:cubicBezTo>
                  <a:pt x="5397" y="136"/>
                  <a:pt x="4594" y="179"/>
                  <a:pt x="3809" y="185"/>
                </a:cubicBezTo>
                <a:cubicBezTo>
                  <a:pt x="3794" y="185"/>
                  <a:pt x="3779" y="185"/>
                  <a:pt x="3765" y="185"/>
                </a:cubicBezTo>
                <a:cubicBezTo>
                  <a:pt x="2815" y="185"/>
                  <a:pt x="1909" y="1"/>
                  <a:pt x="9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2"/>
          <p:cNvSpPr/>
          <p:nvPr/>
        </p:nvSpPr>
        <p:spPr>
          <a:xfrm>
            <a:off x="7295988" y="3869183"/>
            <a:ext cx="410665" cy="31242"/>
          </a:xfrm>
          <a:custGeom>
            <a:rect b="b" l="l" r="r" t="t"/>
            <a:pathLst>
              <a:path extrusionOk="0" h="691" w="9083">
                <a:moveTo>
                  <a:pt x="933" y="0"/>
                </a:moveTo>
                <a:cubicBezTo>
                  <a:pt x="899" y="0"/>
                  <a:pt x="865" y="0"/>
                  <a:pt x="831" y="1"/>
                </a:cubicBezTo>
                <a:cubicBezTo>
                  <a:pt x="810" y="1"/>
                  <a:pt x="789" y="1"/>
                  <a:pt x="769" y="1"/>
                </a:cubicBezTo>
                <a:cubicBezTo>
                  <a:pt x="710" y="1"/>
                  <a:pt x="654" y="0"/>
                  <a:pt x="601" y="0"/>
                </a:cubicBezTo>
                <a:cubicBezTo>
                  <a:pt x="362" y="0"/>
                  <a:pt x="176" y="22"/>
                  <a:pt x="36" y="264"/>
                </a:cubicBezTo>
                <a:cubicBezTo>
                  <a:pt x="1" y="323"/>
                  <a:pt x="46" y="385"/>
                  <a:pt x="108" y="391"/>
                </a:cubicBezTo>
                <a:cubicBezTo>
                  <a:pt x="1521" y="527"/>
                  <a:pt x="2927" y="686"/>
                  <a:pt x="4348" y="691"/>
                </a:cubicBezTo>
                <a:cubicBezTo>
                  <a:pt x="4381" y="691"/>
                  <a:pt x="4414" y="691"/>
                  <a:pt x="4447" y="691"/>
                </a:cubicBezTo>
                <a:cubicBezTo>
                  <a:pt x="5764" y="691"/>
                  <a:pt x="7097" y="591"/>
                  <a:pt x="8412" y="591"/>
                </a:cubicBezTo>
                <a:cubicBezTo>
                  <a:pt x="8623" y="591"/>
                  <a:pt x="8834" y="594"/>
                  <a:pt x="9044" y="600"/>
                </a:cubicBezTo>
                <a:cubicBezTo>
                  <a:pt x="9045" y="600"/>
                  <a:pt x="9046" y="600"/>
                  <a:pt x="9047" y="600"/>
                </a:cubicBezTo>
                <a:cubicBezTo>
                  <a:pt x="9076" y="600"/>
                  <a:pt x="9082" y="553"/>
                  <a:pt x="9051" y="545"/>
                </a:cubicBezTo>
                <a:cubicBezTo>
                  <a:pt x="7341" y="166"/>
                  <a:pt x="5565" y="328"/>
                  <a:pt x="3827" y="244"/>
                </a:cubicBezTo>
                <a:cubicBezTo>
                  <a:pt x="2871" y="199"/>
                  <a:pt x="1892" y="0"/>
                  <a:pt x="9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2"/>
          <p:cNvSpPr/>
          <p:nvPr/>
        </p:nvSpPr>
        <p:spPr>
          <a:xfrm>
            <a:off x="7264429" y="3565213"/>
            <a:ext cx="530343" cy="64337"/>
          </a:xfrm>
          <a:custGeom>
            <a:rect b="b" l="l" r="r" t="t"/>
            <a:pathLst>
              <a:path extrusionOk="0" h="1423" w="11730">
                <a:moveTo>
                  <a:pt x="1407" y="0"/>
                </a:moveTo>
                <a:cubicBezTo>
                  <a:pt x="959" y="0"/>
                  <a:pt x="520" y="40"/>
                  <a:pt x="95" y="142"/>
                </a:cubicBezTo>
                <a:cubicBezTo>
                  <a:pt x="0" y="163"/>
                  <a:pt x="26" y="304"/>
                  <a:pt x="118" y="308"/>
                </a:cubicBezTo>
                <a:cubicBezTo>
                  <a:pt x="1818" y="381"/>
                  <a:pt x="3551" y="718"/>
                  <a:pt x="5250" y="901"/>
                </a:cubicBezTo>
                <a:cubicBezTo>
                  <a:pt x="7354" y="1129"/>
                  <a:pt x="9488" y="1134"/>
                  <a:pt x="11582" y="1421"/>
                </a:cubicBezTo>
                <a:cubicBezTo>
                  <a:pt x="11587" y="1422"/>
                  <a:pt x="11592" y="1422"/>
                  <a:pt x="11597" y="1422"/>
                </a:cubicBezTo>
                <a:cubicBezTo>
                  <a:pt x="11690" y="1422"/>
                  <a:pt x="11730" y="1285"/>
                  <a:pt x="11626" y="1258"/>
                </a:cubicBezTo>
                <a:cubicBezTo>
                  <a:pt x="9575" y="718"/>
                  <a:pt x="7531" y="665"/>
                  <a:pt x="5430" y="471"/>
                </a:cubicBezTo>
                <a:cubicBezTo>
                  <a:pt x="4144" y="354"/>
                  <a:pt x="2740" y="0"/>
                  <a:pt x="14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2"/>
          <p:cNvSpPr/>
          <p:nvPr/>
        </p:nvSpPr>
        <p:spPr>
          <a:xfrm>
            <a:off x="7359196" y="3332862"/>
            <a:ext cx="496478" cy="37165"/>
          </a:xfrm>
          <a:custGeom>
            <a:rect b="b" l="l" r="r" t="t"/>
            <a:pathLst>
              <a:path extrusionOk="0" h="822" w="10981">
                <a:moveTo>
                  <a:pt x="156" y="1"/>
                </a:moveTo>
                <a:cubicBezTo>
                  <a:pt x="46" y="1"/>
                  <a:pt x="1" y="164"/>
                  <a:pt x="121" y="193"/>
                </a:cubicBezTo>
                <a:cubicBezTo>
                  <a:pt x="1558" y="539"/>
                  <a:pt x="3092" y="488"/>
                  <a:pt x="4560" y="509"/>
                </a:cubicBezTo>
                <a:cubicBezTo>
                  <a:pt x="6442" y="536"/>
                  <a:pt x="8309" y="821"/>
                  <a:pt x="10188" y="821"/>
                </a:cubicBezTo>
                <a:cubicBezTo>
                  <a:pt x="10422" y="821"/>
                  <a:pt x="10656" y="817"/>
                  <a:pt x="10890" y="807"/>
                </a:cubicBezTo>
                <a:cubicBezTo>
                  <a:pt x="10981" y="802"/>
                  <a:pt x="10979" y="672"/>
                  <a:pt x="10890" y="665"/>
                </a:cubicBezTo>
                <a:cubicBezTo>
                  <a:pt x="8891" y="488"/>
                  <a:pt x="6939" y="164"/>
                  <a:pt x="4925" y="102"/>
                </a:cubicBezTo>
                <a:cubicBezTo>
                  <a:pt x="4735" y="96"/>
                  <a:pt x="4544" y="94"/>
                  <a:pt x="4353" y="94"/>
                </a:cubicBezTo>
                <a:cubicBezTo>
                  <a:pt x="3619" y="94"/>
                  <a:pt x="2871" y="127"/>
                  <a:pt x="2129" y="127"/>
                </a:cubicBezTo>
                <a:cubicBezTo>
                  <a:pt x="1469" y="127"/>
                  <a:pt x="813" y="101"/>
                  <a:pt x="174" y="2"/>
                </a:cubicBezTo>
                <a:cubicBezTo>
                  <a:pt x="168" y="1"/>
                  <a:pt x="162"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2"/>
          <p:cNvSpPr/>
          <p:nvPr/>
        </p:nvSpPr>
        <p:spPr>
          <a:xfrm>
            <a:off x="7319318" y="3328702"/>
            <a:ext cx="42861" cy="14513"/>
          </a:xfrm>
          <a:custGeom>
            <a:rect b="b" l="l" r="r" t="t"/>
            <a:pathLst>
              <a:path extrusionOk="0" h="321" w="948">
                <a:moveTo>
                  <a:pt x="488" y="0"/>
                </a:moveTo>
                <a:cubicBezTo>
                  <a:pt x="465" y="0"/>
                  <a:pt x="442" y="1"/>
                  <a:pt x="420" y="4"/>
                </a:cubicBezTo>
                <a:cubicBezTo>
                  <a:pt x="300" y="13"/>
                  <a:pt x="214" y="69"/>
                  <a:pt x="102" y="96"/>
                </a:cubicBezTo>
                <a:cubicBezTo>
                  <a:pt x="1" y="120"/>
                  <a:pt x="14" y="256"/>
                  <a:pt x="102" y="286"/>
                </a:cubicBezTo>
                <a:cubicBezTo>
                  <a:pt x="163" y="308"/>
                  <a:pt x="224" y="320"/>
                  <a:pt x="286" y="320"/>
                </a:cubicBezTo>
                <a:cubicBezTo>
                  <a:pt x="329" y="320"/>
                  <a:pt x="372" y="314"/>
                  <a:pt x="415" y="302"/>
                </a:cubicBezTo>
                <a:cubicBezTo>
                  <a:pt x="550" y="261"/>
                  <a:pt x="680" y="250"/>
                  <a:pt x="820" y="238"/>
                </a:cubicBezTo>
                <a:cubicBezTo>
                  <a:pt x="947" y="223"/>
                  <a:pt x="943" y="53"/>
                  <a:pt x="819" y="38"/>
                </a:cubicBezTo>
                <a:cubicBezTo>
                  <a:pt x="708" y="25"/>
                  <a:pt x="599" y="0"/>
                  <a:pt x="4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2"/>
          <p:cNvSpPr/>
          <p:nvPr/>
        </p:nvSpPr>
        <p:spPr>
          <a:xfrm>
            <a:off x="7392157" y="3091875"/>
            <a:ext cx="502853" cy="42409"/>
          </a:xfrm>
          <a:custGeom>
            <a:rect b="b" l="l" r="r" t="t"/>
            <a:pathLst>
              <a:path extrusionOk="0" h="938" w="11122">
                <a:moveTo>
                  <a:pt x="923" y="0"/>
                </a:moveTo>
                <a:cubicBezTo>
                  <a:pt x="652" y="0"/>
                  <a:pt x="381" y="8"/>
                  <a:pt x="111" y="25"/>
                </a:cubicBezTo>
                <a:cubicBezTo>
                  <a:pt x="0" y="33"/>
                  <a:pt x="0" y="187"/>
                  <a:pt x="111" y="193"/>
                </a:cubicBezTo>
                <a:cubicBezTo>
                  <a:pt x="3738" y="435"/>
                  <a:pt x="7371" y="921"/>
                  <a:pt x="11012" y="937"/>
                </a:cubicBezTo>
                <a:cubicBezTo>
                  <a:pt x="11013" y="937"/>
                  <a:pt x="11014" y="937"/>
                  <a:pt x="11015" y="937"/>
                </a:cubicBezTo>
                <a:cubicBezTo>
                  <a:pt x="11121" y="937"/>
                  <a:pt x="11120" y="772"/>
                  <a:pt x="11012" y="769"/>
                </a:cubicBezTo>
                <a:cubicBezTo>
                  <a:pt x="9391" y="738"/>
                  <a:pt x="7743" y="558"/>
                  <a:pt x="6124" y="441"/>
                </a:cubicBezTo>
                <a:cubicBezTo>
                  <a:pt x="4397" y="317"/>
                  <a:pt x="2658" y="0"/>
                  <a:pt x="9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2"/>
          <p:cNvSpPr/>
          <p:nvPr/>
        </p:nvSpPr>
        <p:spPr>
          <a:xfrm>
            <a:off x="7334284" y="3087941"/>
            <a:ext cx="33955" cy="16593"/>
          </a:xfrm>
          <a:custGeom>
            <a:rect b="b" l="l" r="r" t="t"/>
            <a:pathLst>
              <a:path extrusionOk="0" h="367" w="751">
                <a:moveTo>
                  <a:pt x="263" y="1"/>
                </a:moveTo>
                <a:cubicBezTo>
                  <a:pt x="195" y="1"/>
                  <a:pt x="130" y="14"/>
                  <a:pt x="66" y="59"/>
                </a:cubicBezTo>
                <a:cubicBezTo>
                  <a:pt x="1" y="105"/>
                  <a:pt x="2" y="183"/>
                  <a:pt x="66" y="229"/>
                </a:cubicBezTo>
                <a:cubicBezTo>
                  <a:pt x="201" y="327"/>
                  <a:pt x="377" y="342"/>
                  <a:pt x="538" y="365"/>
                </a:cubicBezTo>
                <a:cubicBezTo>
                  <a:pt x="546" y="366"/>
                  <a:pt x="553" y="366"/>
                  <a:pt x="560" y="366"/>
                </a:cubicBezTo>
                <a:cubicBezTo>
                  <a:pt x="748" y="366"/>
                  <a:pt x="750" y="38"/>
                  <a:pt x="538" y="27"/>
                </a:cubicBezTo>
                <a:cubicBezTo>
                  <a:pt x="443" y="23"/>
                  <a:pt x="351" y="1"/>
                  <a:pt x="2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2"/>
          <p:cNvSpPr/>
          <p:nvPr/>
        </p:nvSpPr>
        <p:spPr>
          <a:xfrm>
            <a:off x="7300102" y="3093729"/>
            <a:ext cx="1763" cy="1447"/>
          </a:xfrm>
          <a:custGeom>
            <a:rect b="b" l="l" r="r" t="t"/>
            <a:pathLst>
              <a:path extrusionOk="0" h="32" w="39">
                <a:moveTo>
                  <a:pt x="20" y="1"/>
                </a:moveTo>
                <a:cubicBezTo>
                  <a:pt x="1" y="1"/>
                  <a:pt x="1" y="31"/>
                  <a:pt x="20" y="31"/>
                </a:cubicBezTo>
                <a:cubicBezTo>
                  <a:pt x="38" y="31"/>
                  <a:pt x="38" y="1"/>
                  <a:pt x="20" y="1"/>
                </a:cubicBezTo>
                <a:close/>
              </a:path>
            </a:pathLst>
          </a:custGeom>
          <a:solidFill>
            <a:srgbClr val="844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2"/>
          <p:cNvSpPr/>
          <p:nvPr/>
        </p:nvSpPr>
        <p:spPr>
          <a:xfrm>
            <a:off x="7389354" y="2850164"/>
            <a:ext cx="494534" cy="49191"/>
          </a:xfrm>
          <a:custGeom>
            <a:rect b="b" l="l" r="r" t="t"/>
            <a:pathLst>
              <a:path extrusionOk="0" h="1088" w="10938">
                <a:moveTo>
                  <a:pt x="120" y="1"/>
                </a:moveTo>
                <a:cubicBezTo>
                  <a:pt x="28" y="1"/>
                  <a:pt x="0" y="152"/>
                  <a:pt x="97" y="167"/>
                </a:cubicBezTo>
                <a:cubicBezTo>
                  <a:pt x="1670" y="398"/>
                  <a:pt x="3251" y="671"/>
                  <a:pt x="4830" y="776"/>
                </a:cubicBezTo>
                <a:cubicBezTo>
                  <a:pt x="6821" y="911"/>
                  <a:pt x="8816" y="878"/>
                  <a:pt x="10807" y="1086"/>
                </a:cubicBezTo>
                <a:cubicBezTo>
                  <a:pt x="10811" y="1087"/>
                  <a:pt x="10815" y="1087"/>
                  <a:pt x="10819" y="1087"/>
                </a:cubicBezTo>
                <a:cubicBezTo>
                  <a:pt x="10920" y="1087"/>
                  <a:pt x="10938" y="918"/>
                  <a:pt x="10834" y="894"/>
                </a:cubicBezTo>
                <a:cubicBezTo>
                  <a:pt x="8962" y="459"/>
                  <a:pt x="7159" y="489"/>
                  <a:pt x="5244" y="451"/>
                </a:cubicBezTo>
                <a:cubicBezTo>
                  <a:pt x="3538" y="419"/>
                  <a:pt x="1830" y="2"/>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2"/>
          <p:cNvSpPr/>
          <p:nvPr/>
        </p:nvSpPr>
        <p:spPr>
          <a:xfrm>
            <a:off x="7340387" y="2860609"/>
            <a:ext cx="31920" cy="16096"/>
          </a:xfrm>
          <a:custGeom>
            <a:rect b="b" l="l" r="r" t="t"/>
            <a:pathLst>
              <a:path extrusionOk="0" h="356" w="706">
                <a:moveTo>
                  <a:pt x="461" y="0"/>
                </a:moveTo>
                <a:cubicBezTo>
                  <a:pt x="433" y="0"/>
                  <a:pt x="404" y="9"/>
                  <a:pt x="373" y="28"/>
                </a:cubicBezTo>
                <a:cubicBezTo>
                  <a:pt x="289" y="81"/>
                  <a:pt x="206" y="99"/>
                  <a:pt x="111" y="119"/>
                </a:cubicBezTo>
                <a:cubicBezTo>
                  <a:pt x="5" y="140"/>
                  <a:pt x="0" y="319"/>
                  <a:pt x="111" y="337"/>
                </a:cubicBezTo>
                <a:cubicBezTo>
                  <a:pt x="187" y="348"/>
                  <a:pt x="259" y="356"/>
                  <a:pt x="331" y="356"/>
                </a:cubicBezTo>
                <a:cubicBezTo>
                  <a:pt x="388" y="356"/>
                  <a:pt x="445" y="351"/>
                  <a:pt x="504" y="338"/>
                </a:cubicBezTo>
                <a:cubicBezTo>
                  <a:pt x="706" y="293"/>
                  <a:pt x="622" y="0"/>
                  <a:pt x="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2"/>
          <p:cNvSpPr/>
          <p:nvPr/>
        </p:nvSpPr>
        <p:spPr>
          <a:xfrm>
            <a:off x="7321669" y="2873630"/>
            <a:ext cx="11529" cy="8907"/>
          </a:xfrm>
          <a:custGeom>
            <a:rect b="b" l="l" r="r" t="t"/>
            <a:pathLst>
              <a:path extrusionOk="0" h="197" w="255">
                <a:moveTo>
                  <a:pt x="126" y="0"/>
                </a:moveTo>
                <a:cubicBezTo>
                  <a:pt x="0" y="0"/>
                  <a:pt x="1" y="197"/>
                  <a:pt x="127" y="197"/>
                </a:cubicBezTo>
                <a:cubicBezTo>
                  <a:pt x="254" y="197"/>
                  <a:pt x="254" y="0"/>
                  <a:pt x="127" y="0"/>
                </a:cubicBezTo>
                <a:cubicBezTo>
                  <a:pt x="127" y="0"/>
                  <a:pt x="126" y="0"/>
                  <a:pt x="1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2"/>
          <p:cNvSpPr/>
          <p:nvPr/>
        </p:nvSpPr>
        <p:spPr>
          <a:xfrm>
            <a:off x="7606470" y="1371959"/>
            <a:ext cx="1386803" cy="206214"/>
          </a:xfrm>
          <a:custGeom>
            <a:rect b="b" l="l" r="r" t="t"/>
            <a:pathLst>
              <a:path extrusionOk="0" h="4561" w="30673">
                <a:moveTo>
                  <a:pt x="20410" y="1"/>
                </a:moveTo>
                <a:cubicBezTo>
                  <a:pt x="18607" y="1"/>
                  <a:pt x="15247" y="988"/>
                  <a:pt x="12266" y="1933"/>
                </a:cubicBezTo>
                <a:cubicBezTo>
                  <a:pt x="7136" y="3559"/>
                  <a:pt x="0" y="4560"/>
                  <a:pt x="0" y="4560"/>
                </a:cubicBezTo>
                <a:lnTo>
                  <a:pt x="26536" y="4560"/>
                </a:lnTo>
                <a:cubicBezTo>
                  <a:pt x="26536" y="4560"/>
                  <a:pt x="30673" y="801"/>
                  <a:pt x="26820" y="801"/>
                </a:cubicBezTo>
                <a:cubicBezTo>
                  <a:pt x="25703" y="801"/>
                  <a:pt x="23913" y="1117"/>
                  <a:pt x="21155" y="1933"/>
                </a:cubicBezTo>
                <a:cubicBezTo>
                  <a:pt x="22204" y="516"/>
                  <a:pt x="21713" y="1"/>
                  <a:pt x="20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2"/>
          <p:cNvSpPr/>
          <p:nvPr/>
        </p:nvSpPr>
        <p:spPr>
          <a:xfrm>
            <a:off x="3014109" y="902760"/>
            <a:ext cx="1084105" cy="182975"/>
          </a:xfrm>
          <a:custGeom>
            <a:rect b="b" l="l" r="r" t="t"/>
            <a:pathLst>
              <a:path extrusionOk="0" h="4047" w="23978">
                <a:moveTo>
                  <a:pt x="3350" y="0"/>
                </a:moveTo>
                <a:cubicBezTo>
                  <a:pt x="1" y="0"/>
                  <a:pt x="285" y="4046"/>
                  <a:pt x="285" y="4046"/>
                </a:cubicBezTo>
                <a:lnTo>
                  <a:pt x="23977" y="4046"/>
                </a:lnTo>
                <a:cubicBezTo>
                  <a:pt x="23977" y="4046"/>
                  <a:pt x="21285" y="3642"/>
                  <a:pt x="17920" y="2162"/>
                </a:cubicBezTo>
                <a:cubicBezTo>
                  <a:pt x="16862" y="1696"/>
                  <a:pt x="16097" y="1537"/>
                  <a:pt x="15545" y="1537"/>
                </a:cubicBezTo>
                <a:cubicBezTo>
                  <a:pt x="14340" y="1537"/>
                  <a:pt x="14149" y="2296"/>
                  <a:pt x="14149" y="2296"/>
                </a:cubicBezTo>
                <a:cubicBezTo>
                  <a:pt x="14149" y="2296"/>
                  <a:pt x="11219" y="281"/>
                  <a:pt x="9675" y="281"/>
                </a:cubicBezTo>
                <a:cubicBezTo>
                  <a:pt x="8927" y="281"/>
                  <a:pt x="8504" y="755"/>
                  <a:pt x="8900" y="2162"/>
                </a:cubicBezTo>
                <a:cubicBezTo>
                  <a:pt x="6393" y="576"/>
                  <a:pt x="4613" y="0"/>
                  <a:pt x="3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2"/>
          <p:cNvSpPr/>
          <p:nvPr/>
        </p:nvSpPr>
        <p:spPr>
          <a:xfrm>
            <a:off x="7243630" y="283674"/>
            <a:ext cx="1030076" cy="124244"/>
          </a:xfrm>
          <a:custGeom>
            <a:rect b="b" l="l" r="r" t="t"/>
            <a:pathLst>
              <a:path extrusionOk="0" h="2748" w="22783">
                <a:moveTo>
                  <a:pt x="13347" y="0"/>
                </a:moveTo>
                <a:cubicBezTo>
                  <a:pt x="11871" y="0"/>
                  <a:pt x="9554" y="552"/>
                  <a:pt x="6867" y="1402"/>
                </a:cubicBezTo>
                <a:cubicBezTo>
                  <a:pt x="7342" y="895"/>
                  <a:pt x="7213" y="701"/>
                  <a:pt x="6738" y="701"/>
                </a:cubicBezTo>
                <a:cubicBezTo>
                  <a:pt x="5196" y="701"/>
                  <a:pt x="0" y="2748"/>
                  <a:pt x="0" y="2748"/>
                </a:cubicBezTo>
                <a:lnTo>
                  <a:pt x="21406" y="2748"/>
                </a:lnTo>
                <a:cubicBezTo>
                  <a:pt x="21406" y="2748"/>
                  <a:pt x="22782" y="759"/>
                  <a:pt x="19655" y="759"/>
                </a:cubicBezTo>
                <a:cubicBezTo>
                  <a:pt x="18634" y="759"/>
                  <a:pt x="17131" y="972"/>
                  <a:pt x="14943" y="1535"/>
                </a:cubicBezTo>
                <a:cubicBezTo>
                  <a:pt x="15326" y="450"/>
                  <a:pt x="14679" y="0"/>
                  <a:pt x="13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2"/>
          <p:cNvSpPr/>
          <p:nvPr/>
        </p:nvSpPr>
        <p:spPr>
          <a:xfrm>
            <a:off x="1350591" y="3760107"/>
            <a:ext cx="945981" cy="90335"/>
          </a:xfrm>
          <a:custGeom>
            <a:rect b="b" l="l" r="r" t="t"/>
            <a:pathLst>
              <a:path extrusionOk="0" h="1998" w="20923">
                <a:moveTo>
                  <a:pt x="8675" y="1"/>
                </a:moveTo>
                <a:cubicBezTo>
                  <a:pt x="7021" y="1"/>
                  <a:pt x="6787" y="1457"/>
                  <a:pt x="6787" y="1457"/>
                </a:cubicBezTo>
                <a:cubicBezTo>
                  <a:pt x="6787" y="1457"/>
                  <a:pt x="3439" y="288"/>
                  <a:pt x="1618" y="288"/>
                </a:cubicBezTo>
                <a:cubicBezTo>
                  <a:pt x="542" y="288"/>
                  <a:pt x="1" y="696"/>
                  <a:pt x="1001" y="1997"/>
                </a:cubicBezTo>
                <a:lnTo>
                  <a:pt x="20923" y="1997"/>
                </a:lnTo>
                <a:cubicBezTo>
                  <a:pt x="20923" y="1997"/>
                  <a:pt x="15415" y="76"/>
                  <a:pt x="13057" y="76"/>
                </a:cubicBezTo>
                <a:cubicBezTo>
                  <a:pt x="11997" y="76"/>
                  <a:pt x="11574" y="465"/>
                  <a:pt x="12577" y="1592"/>
                </a:cubicBezTo>
                <a:cubicBezTo>
                  <a:pt x="10781" y="395"/>
                  <a:pt x="9536" y="1"/>
                  <a:pt x="8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2"/>
          <p:cNvSpPr/>
          <p:nvPr/>
        </p:nvSpPr>
        <p:spPr>
          <a:xfrm>
            <a:off x="4547271" y="1885628"/>
            <a:ext cx="645228" cy="92550"/>
          </a:xfrm>
          <a:custGeom>
            <a:rect b="b" l="l" r="r" t="t"/>
            <a:pathLst>
              <a:path extrusionOk="0" h="2047" w="14271">
                <a:moveTo>
                  <a:pt x="2507" y="1"/>
                </a:moveTo>
                <a:cubicBezTo>
                  <a:pt x="394" y="1"/>
                  <a:pt x="1" y="2047"/>
                  <a:pt x="1" y="2047"/>
                </a:cubicBezTo>
                <a:lnTo>
                  <a:pt x="14271" y="2047"/>
                </a:lnTo>
                <a:cubicBezTo>
                  <a:pt x="14271" y="2047"/>
                  <a:pt x="8216" y="56"/>
                  <a:pt x="5852" y="56"/>
                </a:cubicBezTo>
                <a:cubicBezTo>
                  <a:pt x="5142" y="56"/>
                  <a:pt x="4765" y="235"/>
                  <a:pt x="4983" y="701"/>
                </a:cubicBezTo>
                <a:cubicBezTo>
                  <a:pt x="3969" y="195"/>
                  <a:pt x="3157" y="1"/>
                  <a:pt x="2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2"/>
          <p:cNvSpPr/>
          <p:nvPr/>
        </p:nvSpPr>
        <p:spPr>
          <a:xfrm>
            <a:off x="8089713" y="2056896"/>
            <a:ext cx="578223" cy="91781"/>
          </a:xfrm>
          <a:custGeom>
            <a:rect b="b" l="l" r="r" t="t"/>
            <a:pathLst>
              <a:path extrusionOk="0" h="2030" w="12789">
                <a:moveTo>
                  <a:pt x="9055" y="0"/>
                </a:moveTo>
                <a:cubicBezTo>
                  <a:pt x="7879" y="0"/>
                  <a:pt x="6547" y="278"/>
                  <a:pt x="5250" y="951"/>
                </a:cubicBezTo>
                <a:cubicBezTo>
                  <a:pt x="5614" y="455"/>
                  <a:pt x="5482" y="268"/>
                  <a:pt x="5076" y="268"/>
                </a:cubicBezTo>
                <a:cubicBezTo>
                  <a:pt x="3829" y="268"/>
                  <a:pt x="1" y="2029"/>
                  <a:pt x="1" y="2029"/>
                </a:cubicBezTo>
                <a:lnTo>
                  <a:pt x="12788" y="2029"/>
                </a:lnTo>
                <a:cubicBezTo>
                  <a:pt x="12788" y="903"/>
                  <a:pt x="11174" y="0"/>
                  <a:pt x="90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2"/>
          <p:cNvSpPr/>
          <p:nvPr/>
        </p:nvSpPr>
        <p:spPr>
          <a:xfrm>
            <a:off x="7822003" y="2611980"/>
            <a:ext cx="1194740" cy="1637868"/>
          </a:xfrm>
          <a:custGeom>
            <a:rect b="b" l="l" r="r" t="t"/>
            <a:pathLst>
              <a:path extrusionOk="0" h="36226" w="26425">
                <a:moveTo>
                  <a:pt x="19629" y="1"/>
                </a:moveTo>
                <a:lnTo>
                  <a:pt x="14709" y="7508"/>
                </a:lnTo>
                <a:lnTo>
                  <a:pt x="16391" y="9475"/>
                </a:lnTo>
                <a:lnTo>
                  <a:pt x="15281" y="9279"/>
                </a:lnTo>
                <a:lnTo>
                  <a:pt x="15281" y="9279"/>
                </a:lnTo>
                <a:lnTo>
                  <a:pt x="16098" y="10654"/>
                </a:lnTo>
                <a:lnTo>
                  <a:pt x="14115" y="8900"/>
                </a:lnTo>
                <a:lnTo>
                  <a:pt x="11560" y="12944"/>
                </a:lnTo>
                <a:lnTo>
                  <a:pt x="15901" y="17838"/>
                </a:lnTo>
                <a:lnTo>
                  <a:pt x="11356" y="13611"/>
                </a:lnTo>
                <a:lnTo>
                  <a:pt x="8165" y="18776"/>
                </a:lnTo>
                <a:lnTo>
                  <a:pt x="11109" y="21579"/>
                </a:lnTo>
                <a:lnTo>
                  <a:pt x="11109" y="21579"/>
                </a:lnTo>
                <a:lnTo>
                  <a:pt x="7790" y="19414"/>
                </a:lnTo>
                <a:lnTo>
                  <a:pt x="5220" y="23543"/>
                </a:lnTo>
                <a:lnTo>
                  <a:pt x="9160" y="26697"/>
                </a:lnTo>
                <a:lnTo>
                  <a:pt x="7351" y="26470"/>
                </a:lnTo>
                <a:lnTo>
                  <a:pt x="9700" y="28640"/>
                </a:lnTo>
                <a:lnTo>
                  <a:pt x="4323" y="25148"/>
                </a:lnTo>
                <a:lnTo>
                  <a:pt x="1" y="31261"/>
                </a:lnTo>
                <a:lnTo>
                  <a:pt x="26424" y="36225"/>
                </a:lnTo>
                <a:lnTo>
                  <a:pt x="24613" y="26930"/>
                </a:lnTo>
                <a:lnTo>
                  <a:pt x="22011" y="27709"/>
                </a:lnTo>
                <a:lnTo>
                  <a:pt x="24405" y="26102"/>
                </a:lnTo>
                <a:lnTo>
                  <a:pt x="23861" y="24685"/>
                </a:lnTo>
                <a:cubicBezTo>
                  <a:pt x="23861" y="24685"/>
                  <a:pt x="19867" y="26893"/>
                  <a:pt x="19581" y="27020"/>
                </a:cubicBezTo>
                <a:cubicBezTo>
                  <a:pt x="19573" y="27024"/>
                  <a:pt x="19568" y="27026"/>
                  <a:pt x="19565" y="27026"/>
                </a:cubicBezTo>
                <a:cubicBezTo>
                  <a:pt x="19472" y="27026"/>
                  <a:pt x="22590" y="24905"/>
                  <a:pt x="22590" y="24905"/>
                </a:cubicBezTo>
                <a:lnTo>
                  <a:pt x="22590" y="24905"/>
                </a:lnTo>
                <a:lnTo>
                  <a:pt x="20919" y="25407"/>
                </a:lnTo>
                <a:lnTo>
                  <a:pt x="20919" y="25407"/>
                </a:lnTo>
                <a:lnTo>
                  <a:pt x="23658" y="23330"/>
                </a:lnTo>
                <a:lnTo>
                  <a:pt x="22371" y="14565"/>
                </a:lnTo>
                <a:lnTo>
                  <a:pt x="20051" y="15745"/>
                </a:lnTo>
                <a:lnTo>
                  <a:pt x="22203" y="14007"/>
                </a:lnTo>
                <a:lnTo>
                  <a:pt x="21175" y="6785"/>
                </a:lnTo>
                <a:lnTo>
                  <a:pt x="19688" y="7230"/>
                </a:lnTo>
                <a:lnTo>
                  <a:pt x="20736" y="6268"/>
                </a:lnTo>
                <a:lnTo>
                  <a:pt x="18619" y="7307"/>
                </a:lnTo>
                <a:lnTo>
                  <a:pt x="20600" y="5541"/>
                </a:lnTo>
                <a:lnTo>
                  <a:pt x="19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2"/>
          <p:cNvSpPr/>
          <p:nvPr/>
        </p:nvSpPr>
        <p:spPr>
          <a:xfrm>
            <a:off x="8209484" y="2892620"/>
            <a:ext cx="445614" cy="1895986"/>
          </a:xfrm>
          <a:custGeom>
            <a:rect b="b" l="l" r="r" t="t"/>
            <a:pathLst>
              <a:path extrusionOk="0" h="41935" w="9856">
                <a:moveTo>
                  <a:pt x="9801" y="1"/>
                </a:moveTo>
                <a:cubicBezTo>
                  <a:pt x="9721" y="40"/>
                  <a:pt x="9696" y="91"/>
                  <a:pt x="9684" y="147"/>
                </a:cubicBezTo>
                <a:lnTo>
                  <a:pt x="9643" y="311"/>
                </a:lnTo>
                <a:lnTo>
                  <a:pt x="9560" y="636"/>
                </a:lnTo>
                <a:lnTo>
                  <a:pt x="9394" y="1286"/>
                </a:lnTo>
                <a:lnTo>
                  <a:pt x="9061" y="2585"/>
                </a:lnTo>
                <a:lnTo>
                  <a:pt x="8402" y="5184"/>
                </a:lnTo>
                <a:cubicBezTo>
                  <a:pt x="7971" y="6920"/>
                  <a:pt x="7559" y="8659"/>
                  <a:pt x="7157" y="10400"/>
                </a:cubicBezTo>
                <a:lnTo>
                  <a:pt x="4743" y="20848"/>
                </a:lnTo>
                <a:lnTo>
                  <a:pt x="2353" y="31301"/>
                </a:lnTo>
                <a:lnTo>
                  <a:pt x="0" y="41762"/>
                </a:lnTo>
                <a:lnTo>
                  <a:pt x="767" y="41935"/>
                </a:lnTo>
                <a:lnTo>
                  <a:pt x="3123" y="31473"/>
                </a:lnTo>
                <a:lnTo>
                  <a:pt x="5440" y="21002"/>
                </a:lnTo>
                <a:lnTo>
                  <a:pt x="7735" y="10527"/>
                </a:lnTo>
                <a:cubicBezTo>
                  <a:pt x="8116" y="8780"/>
                  <a:pt x="8491" y="7034"/>
                  <a:pt x="8843" y="5281"/>
                </a:cubicBezTo>
                <a:lnTo>
                  <a:pt x="9362" y="2649"/>
                </a:lnTo>
                <a:lnTo>
                  <a:pt x="9619" y="1333"/>
                </a:lnTo>
                <a:lnTo>
                  <a:pt x="9748" y="675"/>
                </a:lnTo>
                <a:lnTo>
                  <a:pt x="9811" y="347"/>
                </a:lnTo>
                <a:lnTo>
                  <a:pt x="9845" y="182"/>
                </a:lnTo>
                <a:cubicBezTo>
                  <a:pt x="9855" y="126"/>
                  <a:pt x="9855" y="70"/>
                  <a:pt x="9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2"/>
          <p:cNvSpPr/>
          <p:nvPr/>
        </p:nvSpPr>
        <p:spPr>
          <a:xfrm>
            <a:off x="8407700" y="3834594"/>
            <a:ext cx="218060" cy="150919"/>
          </a:xfrm>
          <a:custGeom>
            <a:rect b="b" l="l" r="r" t="t"/>
            <a:pathLst>
              <a:path extrusionOk="0" h="3338" w="4823">
                <a:moveTo>
                  <a:pt x="4691" y="1"/>
                </a:moveTo>
                <a:lnTo>
                  <a:pt x="1" y="3140"/>
                </a:lnTo>
                <a:lnTo>
                  <a:pt x="132" y="3337"/>
                </a:lnTo>
                <a:lnTo>
                  <a:pt x="4822" y="197"/>
                </a:lnTo>
                <a:lnTo>
                  <a:pt x="46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2"/>
          <p:cNvSpPr/>
          <p:nvPr/>
        </p:nvSpPr>
        <p:spPr>
          <a:xfrm>
            <a:off x="8479861" y="3512178"/>
            <a:ext cx="261871" cy="175108"/>
          </a:xfrm>
          <a:custGeom>
            <a:rect b="b" l="l" r="r" t="t"/>
            <a:pathLst>
              <a:path extrusionOk="0" h="3873" w="5792">
                <a:moveTo>
                  <a:pt x="5664" y="0"/>
                </a:moveTo>
                <a:lnTo>
                  <a:pt x="0" y="3676"/>
                </a:lnTo>
                <a:lnTo>
                  <a:pt x="129" y="3872"/>
                </a:lnTo>
                <a:lnTo>
                  <a:pt x="5791" y="197"/>
                </a:ln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2"/>
          <p:cNvSpPr/>
          <p:nvPr/>
        </p:nvSpPr>
        <p:spPr>
          <a:xfrm>
            <a:off x="8591313" y="3482835"/>
            <a:ext cx="62258" cy="122526"/>
          </a:xfrm>
          <a:custGeom>
            <a:rect b="b" l="l" r="r" t="t"/>
            <a:pathLst>
              <a:path extrusionOk="0" h="2710" w="1377">
                <a:moveTo>
                  <a:pt x="1161" y="1"/>
                </a:moveTo>
                <a:lnTo>
                  <a:pt x="1" y="2616"/>
                </a:lnTo>
                <a:lnTo>
                  <a:pt x="215" y="2709"/>
                </a:lnTo>
                <a:lnTo>
                  <a:pt x="1377" y="97"/>
                </a:lnTo>
                <a:lnTo>
                  <a:pt x="11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42"/>
          <p:cNvSpPr/>
          <p:nvPr/>
        </p:nvSpPr>
        <p:spPr>
          <a:xfrm>
            <a:off x="8234080" y="3647909"/>
            <a:ext cx="209786" cy="167241"/>
          </a:xfrm>
          <a:custGeom>
            <a:rect b="b" l="l" r="r" t="t"/>
            <a:pathLst>
              <a:path extrusionOk="0" h="3699" w="4640">
                <a:moveTo>
                  <a:pt x="146" y="1"/>
                </a:moveTo>
                <a:lnTo>
                  <a:pt x="1" y="185"/>
                </a:lnTo>
                <a:lnTo>
                  <a:pt x="4494" y="3699"/>
                </a:lnTo>
                <a:lnTo>
                  <a:pt x="4639" y="3513"/>
                </a:lnTo>
                <a:lnTo>
                  <a:pt x="1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42"/>
          <p:cNvSpPr/>
          <p:nvPr/>
        </p:nvSpPr>
        <p:spPr>
          <a:xfrm>
            <a:off x="8376458" y="3325990"/>
            <a:ext cx="130528" cy="197307"/>
          </a:xfrm>
          <a:custGeom>
            <a:rect b="b" l="l" r="r" t="t"/>
            <a:pathLst>
              <a:path extrusionOk="0" h="4364" w="2887">
                <a:moveTo>
                  <a:pt x="232" y="0"/>
                </a:moveTo>
                <a:lnTo>
                  <a:pt x="0" y="44"/>
                </a:lnTo>
                <a:lnTo>
                  <a:pt x="419" y="2267"/>
                </a:lnTo>
                <a:lnTo>
                  <a:pt x="2727" y="4363"/>
                </a:lnTo>
                <a:lnTo>
                  <a:pt x="2886" y="4190"/>
                </a:lnTo>
                <a:lnTo>
                  <a:pt x="636" y="2146"/>
                </a:lnTo>
                <a:lnTo>
                  <a:pt x="2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2"/>
          <p:cNvSpPr/>
          <p:nvPr/>
        </p:nvSpPr>
        <p:spPr>
          <a:xfrm>
            <a:off x="8298102" y="3348415"/>
            <a:ext cx="105074" cy="81473"/>
          </a:xfrm>
          <a:custGeom>
            <a:rect b="b" l="l" r="r" t="t"/>
            <a:pathLst>
              <a:path extrusionOk="0" h="1802" w="2324">
                <a:moveTo>
                  <a:pt x="141" y="0"/>
                </a:moveTo>
                <a:lnTo>
                  <a:pt x="0" y="189"/>
                </a:lnTo>
                <a:lnTo>
                  <a:pt x="2184" y="1801"/>
                </a:lnTo>
                <a:lnTo>
                  <a:pt x="2323" y="1614"/>
                </a:lnTo>
                <a:lnTo>
                  <a:pt x="1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2"/>
          <p:cNvSpPr/>
          <p:nvPr/>
        </p:nvSpPr>
        <p:spPr>
          <a:xfrm>
            <a:off x="8568073" y="3157344"/>
            <a:ext cx="171310" cy="95851"/>
          </a:xfrm>
          <a:custGeom>
            <a:rect b="b" l="l" r="r" t="t"/>
            <a:pathLst>
              <a:path extrusionOk="0" h="2120" w="3789">
                <a:moveTo>
                  <a:pt x="3679" y="0"/>
                </a:moveTo>
                <a:lnTo>
                  <a:pt x="0" y="1912"/>
                </a:lnTo>
                <a:lnTo>
                  <a:pt x="109" y="2119"/>
                </a:lnTo>
                <a:lnTo>
                  <a:pt x="3789" y="209"/>
                </a:lnTo>
                <a:lnTo>
                  <a:pt x="3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2"/>
          <p:cNvSpPr/>
          <p:nvPr/>
        </p:nvSpPr>
        <p:spPr>
          <a:xfrm>
            <a:off x="8498670" y="3109282"/>
            <a:ext cx="85090" cy="88526"/>
          </a:xfrm>
          <a:custGeom>
            <a:rect b="b" l="l" r="r" t="t"/>
            <a:pathLst>
              <a:path extrusionOk="0" h="1958" w="1882">
                <a:moveTo>
                  <a:pt x="171" y="0"/>
                </a:moveTo>
                <a:lnTo>
                  <a:pt x="0" y="162"/>
                </a:lnTo>
                <a:lnTo>
                  <a:pt x="1712" y="1957"/>
                </a:lnTo>
                <a:lnTo>
                  <a:pt x="1882" y="1795"/>
                </a:lnTo>
                <a:lnTo>
                  <a:pt x="1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2"/>
          <p:cNvSpPr/>
          <p:nvPr/>
        </p:nvSpPr>
        <p:spPr>
          <a:xfrm>
            <a:off x="8583807" y="2914367"/>
            <a:ext cx="52808" cy="73154"/>
          </a:xfrm>
          <a:custGeom>
            <a:rect b="b" l="l" r="r" t="t"/>
            <a:pathLst>
              <a:path extrusionOk="0" h="1618" w="1168">
                <a:moveTo>
                  <a:pt x="195" y="1"/>
                </a:moveTo>
                <a:lnTo>
                  <a:pt x="0" y="128"/>
                </a:lnTo>
                <a:lnTo>
                  <a:pt x="971" y="1617"/>
                </a:lnTo>
                <a:lnTo>
                  <a:pt x="1168" y="1490"/>
                </a:lnTo>
                <a:lnTo>
                  <a:pt x="1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2"/>
          <p:cNvSpPr/>
          <p:nvPr/>
        </p:nvSpPr>
        <p:spPr>
          <a:xfrm>
            <a:off x="4038799" y="2321756"/>
            <a:ext cx="1154637" cy="2109344"/>
          </a:xfrm>
          <a:custGeom>
            <a:rect b="b" l="l" r="r" t="t"/>
            <a:pathLst>
              <a:path extrusionOk="0" h="46654" w="25538">
                <a:moveTo>
                  <a:pt x="4317" y="1"/>
                </a:moveTo>
                <a:lnTo>
                  <a:pt x="3101" y="11291"/>
                </a:lnTo>
                <a:lnTo>
                  <a:pt x="5418" y="13031"/>
                </a:lnTo>
                <a:lnTo>
                  <a:pt x="4352" y="13247"/>
                </a:lnTo>
                <a:lnTo>
                  <a:pt x="5652" y="14610"/>
                </a:lnTo>
                <a:lnTo>
                  <a:pt x="3157" y="13256"/>
                </a:lnTo>
                <a:lnTo>
                  <a:pt x="2585" y="19297"/>
                </a:lnTo>
                <a:lnTo>
                  <a:pt x="8488" y="23563"/>
                </a:lnTo>
                <a:lnTo>
                  <a:pt x="2683" y="20207"/>
                </a:lnTo>
                <a:lnTo>
                  <a:pt x="2015" y="27895"/>
                </a:lnTo>
                <a:lnTo>
                  <a:pt x="5804" y="30148"/>
                </a:lnTo>
                <a:lnTo>
                  <a:pt x="5804" y="30148"/>
                </a:lnTo>
                <a:lnTo>
                  <a:pt x="1950" y="28836"/>
                </a:lnTo>
                <a:lnTo>
                  <a:pt x="1399" y="34988"/>
                </a:lnTo>
                <a:lnTo>
                  <a:pt x="6218" y="37266"/>
                </a:lnTo>
                <a:lnTo>
                  <a:pt x="4516" y="37726"/>
                </a:lnTo>
                <a:lnTo>
                  <a:pt x="7513" y="39442"/>
                </a:lnTo>
                <a:lnTo>
                  <a:pt x="1277" y="37334"/>
                </a:lnTo>
                <a:lnTo>
                  <a:pt x="0" y="46654"/>
                </a:lnTo>
                <a:lnTo>
                  <a:pt x="0" y="46654"/>
                </a:lnTo>
                <a:lnTo>
                  <a:pt x="25538" y="41953"/>
                </a:lnTo>
                <a:lnTo>
                  <a:pt x="20033" y="31216"/>
                </a:lnTo>
                <a:lnTo>
                  <a:pt x="18050" y="33243"/>
                </a:lnTo>
                <a:lnTo>
                  <a:pt x="18050" y="33243"/>
                </a:lnTo>
                <a:lnTo>
                  <a:pt x="19499" y="30277"/>
                </a:lnTo>
                <a:lnTo>
                  <a:pt x="18422" y="28751"/>
                </a:lnTo>
                <a:cubicBezTo>
                  <a:pt x="18422" y="28751"/>
                  <a:pt x="15799" y="33116"/>
                  <a:pt x="15600" y="33388"/>
                </a:cubicBezTo>
                <a:cubicBezTo>
                  <a:pt x="15593" y="33397"/>
                  <a:pt x="15589" y="33401"/>
                  <a:pt x="15587" y="33401"/>
                </a:cubicBezTo>
                <a:cubicBezTo>
                  <a:pt x="15522" y="33401"/>
                  <a:pt x="17384" y="29542"/>
                  <a:pt x="17384" y="29542"/>
                </a:cubicBezTo>
                <a:lnTo>
                  <a:pt x="17384" y="29542"/>
                </a:lnTo>
                <a:lnTo>
                  <a:pt x="16109" y="30844"/>
                </a:lnTo>
                <a:lnTo>
                  <a:pt x="17672" y="27160"/>
                </a:lnTo>
                <a:lnTo>
                  <a:pt x="12855" y="16863"/>
                </a:lnTo>
                <a:lnTo>
                  <a:pt x="11291" y="19269"/>
                </a:lnTo>
                <a:lnTo>
                  <a:pt x="12472" y="16243"/>
                </a:lnTo>
                <a:lnTo>
                  <a:pt x="8532" y="7745"/>
                </a:lnTo>
                <a:lnTo>
                  <a:pt x="7399" y="8905"/>
                </a:lnTo>
                <a:lnTo>
                  <a:pt x="7927" y="7288"/>
                </a:lnTo>
                <a:lnTo>
                  <a:pt x="6483" y="9439"/>
                </a:lnTo>
                <a:lnTo>
                  <a:pt x="7501" y="6444"/>
                </a:lnTo>
                <a:lnTo>
                  <a:pt x="4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2"/>
          <p:cNvSpPr/>
          <p:nvPr/>
        </p:nvSpPr>
        <p:spPr>
          <a:xfrm>
            <a:off x="4297737" y="2691646"/>
            <a:ext cx="374812" cy="2129509"/>
          </a:xfrm>
          <a:custGeom>
            <a:rect b="b" l="l" r="r" t="t"/>
            <a:pathLst>
              <a:path extrusionOk="0" h="47100" w="8290">
                <a:moveTo>
                  <a:pt x="74" y="1"/>
                </a:moveTo>
                <a:cubicBezTo>
                  <a:pt x="5" y="75"/>
                  <a:pt x="1" y="138"/>
                  <a:pt x="15" y="199"/>
                </a:cubicBezTo>
                <a:lnTo>
                  <a:pt x="39" y="385"/>
                </a:lnTo>
                <a:lnTo>
                  <a:pt x="89" y="752"/>
                </a:lnTo>
                <a:lnTo>
                  <a:pt x="188" y="1492"/>
                </a:lnTo>
                <a:lnTo>
                  <a:pt x="390" y="2968"/>
                </a:lnTo>
                <a:lnTo>
                  <a:pt x="793" y="5922"/>
                </a:lnTo>
                <a:cubicBezTo>
                  <a:pt x="1075" y="7888"/>
                  <a:pt x="1376" y="9853"/>
                  <a:pt x="1692" y="11813"/>
                </a:cubicBezTo>
                <a:lnTo>
                  <a:pt x="3582" y="23578"/>
                </a:lnTo>
                <a:lnTo>
                  <a:pt x="5473" y="35343"/>
                </a:lnTo>
                <a:cubicBezTo>
                  <a:pt x="6099" y="39265"/>
                  <a:pt x="6769" y="43181"/>
                  <a:pt x="7415" y="47100"/>
                </a:cubicBezTo>
                <a:lnTo>
                  <a:pt x="8289" y="46956"/>
                </a:lnTo>
                <a:cubicBezTo>
                  <a:pt x="7639" y="43039"/>
                  <a:pt x="7014" y="39115"/>
                  <a:pt x="6343" y="35201"/>
                </a:cubicBezTo>
                <a:lnTo>
                  <a:pt x="4345" y="23453"/>
                </a:lnTo>
                <a:lnTo>
                  <a:pt x="2345" y="11705"/>
                </a:lnTo>
                <a:cubicBezTo>
                  <a:pt x="2012" y="9747"/>
                  <a:pt x="1665" y="7791"/>
                  <a:pt x="1299" y="5839"/>
                </a:cubicBezTo>
                <a:lnTo>
                  <a:pt x="731" y="2912"/>
                </a:lnTo>
                <a:lnTo>
                  <a:pt x="446" y="1448"/>
                </a:lnTo>
                <a:lnTo>
                  <a:pt x="302" y="718"/>
                </a:lnTo>
                <a:lnTo>
                  <a:pt x="231" y="352"/>
                </a:lnTo>
                <a:lnTo>
                  <a:pt x="195" y="169"/>
                </a:lnTo>
                <a:cubicBezTo>
                  <a:pt x="185" y="108"/>
                  <a:pt x="160" y="51"/>
                  <a:pt x="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2"/>
          <p:cNvSpPr/>
          <p:nvPr/>
        </p:nvSpPr>
        <p:spPr>
          <a:xfrm>
            <a:off x="4537460" y="3869544"/>
            <a:ext cx="139119" cy="267748"/>
          </a:xfrm>
          <a:custGeom>
            <a:rect b="b" l="l" r="r" t="t"/>
            <a:pathLst>
              <a:path extrusionOk="0" h="5922" w="3077">
                <a:moveTo>
                  <a:pt x="2839" y="0"/>
                </a:moveTo>
                <a:lnTo>
                  <a:pt x="0" y="5807"/>
                </a:lnTo>
                <a:lnTo>
                  <a:pt x="237" y="5922"/>
                </a:lnTo>
                <a:lnTo>
                  <a:pt x="3076" y="117"/>
                </a:lnTo>
                <a:lnTo>
                  <a:pt x="28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2"/>
          <p:cNvSpPr/>
          <p:nvPr/>
        </p:nvSpPr>
        <p:spPr>
          <a:xfrm>
            <a:off x="4476014" y="3424283"/>
            <a:ext cx="168145" cy="315719"/>
          </a:xfrm>
          <a:custGeom>
            <a:rect b="b" l="l" r="r" t="t"/>
            <a:pathLst>
              <a:path extrusionOk="0" h="6983" w="3719">
                <a:moveTo>
                  <a:pt x="3483" y="1"/>
                </a:moveTo>
                <a:lnTo>
                  <a:pt x="1" y="6861"/>
                </a:lnTo>
                <a:lnTo>
                  <a:pt x="237" y="6982"/>
                </a:lnTo>
                <a:lnTo>
                  <a:pt x="3718" y="120"/>
                </a:lnTo>
                <a:lnTo>
                  <a:pt x="34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2"/>
          <p:cNvSpPr/>
          <p:nvPr/>
        </p:nvSpPr>
        <p:spPr>
          <a:xfrm>
            <a:off x="4539811" y="3424509"/>
            <a:ext cx="15056" cy="167784"/>
          </a:xfrm>
          <a:custGeom>
            <a:rect b="b" l="l" r="r" t="t"/>
            <a:pathLst>
              <a:path extrusionOk="0" h="3711" w="333">
                <a:moveTo>
                  <a:pt x="266" y="0"/>
                </a:moveTo>
                <a:lnTo>
                  <a:pt x="1" y="5"/>
                </a:lnTo>
                <a:lnTo>
                  <a:pt x="68" y="3711"/>
                </a:lnTo>
                <a:lnTo>
                  <a:pt x="332" y="3706"/>
                </a:lnTo>
                <a:lnTo>
                  <a:pt x="2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2"/>
          <p:cNvSpPr/>
          <p:nvPr/>
        </p:nvSpPr>
        <p:spPr>
          <a:xfrm>
            <a:off x="4248093" y="3794038"/>
            <a:ext cx="251924" cy="123837"/>
          </a:xfrm>
          <a:custGeom>
            <a:rect b="b" l="l" r="r" t="t"/>
            <a:pathLst>
              <a:path extrusionOk="0" h="2739" w="5572">
                <a:moveTo>
                  <a:pt x="111" y="1"/>
                </a:moveTo>
                <a:lnTo>
                  <a:pt x="1" y="241"/>
                </a:lnTo>
                <a:lnTo>
                  <a:pt x="5461" y="2738"/>
                </a:lnTo>
                <a:lnTo>
                  <a:pt x="5571" y="2498"/>
                </a:lnTo>
                <a:lnTo>
                  <a:pt x="1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2"/>
          <p:cNvSpPr/>
          <p:nvPr/>
        </p:nvSpPr>
        <p:spPr>
          <a:xfrm>
            <a:off x="4237241" y="3336434"/>
            <a:ext cx="196991" cy="195634"/>
          </a:xfrm>
          <a:custGeom>
            <a:rect b="b" l="l" r="r" t="t"/>
            <a:pathLst>
              <a:path extrusionOk="0" h="4327" w="4357">
                <a:moveTo>
                  <a:pt x="238" y="0"/>
                </a:moveTo>
                <a:lnTo>
                  <a:pt x="0" y="118"/>
                </a:lnTo>
                <a:lnTo>
                  <a:pt x="1300" y="2685"/>
                </a:lnTo>
                <a:lnTo>
                  <a:pt x="4228" y="4326"/>
                </a:lnTo>
                <a:lnTo>
                  <a:pt x="4356" y="4095"/>
                </a:lnTo>
                <a:lnTo>
                  <a:pt x="1501" y="2494"/>
                </a:lnTo>
                <a:lnTo>
                  <a:pt x="2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2"/>
          <p:cNvSpPr/>
          <p:nvPr/>
        </p:nvSpPr>
        <p:spPr>
          <a:xfrm>
            <a:off x="4179865" y="3398240"/>
            <a:ext cx="122933" cy="60720"/>
          </a:xfrm>
          <a:custGeom>
            <a:rect b="b" l="l" r="r" t="t"/>
            <a:pathLst>
              <a:path extrusionOk="0" h="1343" w="2719">
                <a:moveTo>
                  <a:pt x="103" y="1"/>
                </a:moveTo>
                <a:lnTo>
                  <a:pt x="0" y="244"/>
                </a:lnTo>
                <a:lnTo>
                  <a:pt x="2615" y="1342"/>
                </a:lnTo>
                <a:lnTo>
                  <a:pt x="2718" y="1099"/>
                </a:lnTo>
                <a:lnTo>
                  <a:pt x="1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2"/>
          <p:cNvSpPr/>
          <p:nvPr/>
        </p:nvSpPr>
        <p:spPr>
          <a:xfrm>
            <a:off x="4372430" y="2986799"/>
            <a:ext cx="121486" cy="181393"/>
          </a:xfrm>
          <a:custGeom>
            <a:rect b="b" l="l" r="r" t="t"/>
            <a:pathLst>
              <a:path extrusionOk="0" h="4012" w="2687">
                <a:moveTo>
                  <a:pt x="2463" y="0"/>
                </a:moveTo>
                <a:lnTo>
                  <a:pt x="1" y="3869"/>
                </a:lnTo>
                <a:lnTo>
                  <a:pt x="224" y="4011"/>
                </a:lnTo>
                <a:lnTo>
                  <a:pt x="2687" y="143"/>
                </a:lnTo>
                <a:lnTo>
                  <a:pt x="24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2"/>
          <p:cNvSpPr/>
          <p:nvPr/>
        </p:nvSpPr>
        <p:spPr>
          <a:xfrm>
            <a:off x="4257135" y="3020664"/>
            <a:ext cx="109459" cy="78534"/>
          </a:xfrm>
          <a:custGeom>
            <a:rect b="b" l="l" r="r" t="t"/>
            <a:pathLst>
              <a:path extrusionOk="0" h="1737" w="2421">
                <a:moveTo>
                  <a:pt x="149" y="0"/>
                </a:moveTo>
                <a:lnTo>
                  <a:pt x="1" y="221"/>
                </a:lnTo>
                <a:lnTo>
                  <a:pt x="2274" y="1736"/>
                </a:lnTo>
                <a:lnTo>
                  <a:pt x="2420" y="1517"/>
                </a:lnTo>
                <a:lnTo>
                  <a:pt x="1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2"/>
          <p:cNvSpPr/>
          <p:nvPr/>
        </p:nvSpPr>
        <p:spPr>
          <a:xfrm>
            <a:off x="4250444" y="2744229"/>
            <a:ext cx="75686" cy="73832"/>
          </a:xfrm>
          <a:custGeom>
            <a:rect b="b" l="l" r="r" t="t"/>
            <a:pathLst>
              <a:path extrusionOk="0" h="1633" w="1674">
                <a:moveTo>
                  <a:pt x="185" y="1"/>
                </a:moveTo>
                <a:lnTo>
                  <a:pt x="0" y="190"/>
                </a:lnTo>
                <a:lnTo>
                  <a:pt x="1489" y="1633"/>
                </a:lnTo>
                <a:lnTo>
                  <a:pt x="1673" y="1442"/>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2"/>
          <p:cNvSpPr/>
          <p:nvPr/>
        </p:nvSpPr>
        <p:spPr>
          <a:xfrm>
            <a:off x="4467876" y="4599604"/>
            <a:ext cx="4212494" cy="350352"/>
          </a:xfrm>
          <a:custGeom>
            <a:rect b="b" l="l" r="r" t="t"/>
            <a:pathLst>
              <a:path extrusionOk="0" h="7749" w="93171">
                <a:moveTo>
                  <a:pt x="63342" y="0"/>
                </a:moveTo>
                <a:lnTo>
                  <a:pt x="34866" y="389"/>
                </a:lnTo>
                <a:lnTo>
                  <a:pt x="5037" y="5037"/>
                </a:lnTo>
                <a:lnTo>
                  <a:pt x="1" y="7361"/>
                </a:lnTo>
                <a:lnTo>
                  <a:pt x="93170" y="7748"/>
                </a:lnTo>
                <a:lnTo>
                  <a:pt x="63342" y="0"/>
                </a:lnTo>
                <a:close/>
              </a:path>
            </a:pathLst>
          </a:custGeom>
          <a:solidFill>
            <a:srgbClr val="C6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2"/>
          <p:cNvSpPr/>
          <p:nvPr/>
        </p:nvSpPr>
        <p:spPr>
          <a:xfrm>
            <a:off x="4293532" y="4405910"/>
            <a:ext cx="2246700" cy="559143"/>
          </a:xfrm>
          <a:custGeom>
            <a:rect b="b" l="l" r="r" t="t"/>
            <a:pathLst>
              <a:path extrusionOk="0" h="12367" w="49692">
                <a:moveTo>
                  <a:pt x="34962" y="1"/>
                </a:moveTo>
                <a:cubicBezTo>
                  <a:pt x="33308" y="1"/>
                  <a:pt x="31560" y="144"/>
                  <a:pt x="29744" y="487"/>
                </a:cubicBezTo>
                <a:cubicBezTo>
                  <a:pt x="18455" y="2616"/>
                  <a:pt x="8523" y="9136"/>
                  <a:pt x="3722" y="9401"/>
                </a:cubicBezTo>
                <a:lnTo>
                  <a:pt x="0" y="11700"/>
                </a:lnTo>
                <a:cubicBezTo>
                  <a:pt x="0" y="11700"/>
                  <a:pt x="613" y="11718"/>
                  <a:pt x="1687" y="11718"/>
                </a:cubicBezTo>
                <a:cubicBezTo>
                  <a:pt x="5569" y="11718"/>
                  <a:pt x="15482" y="11480"/>
                  <a:pt x="24329" y="9280"/>
                </a:cubicBezTo>
                <a:cubicBezTo>
                  <a:pt x="27849" y="8405"/>
                  <a:pt x="31046" y="8063"/>
                  <a:pt x="33893" y="8063"/>
                </a:cubicBezTo>
                <a:cubicBezTo>
                  <a:pt x="44000" y="8063"/>
                  <a:pt x="49691" y="12367"/>
                  <a:pt x="49691" y="12367"/>
                </a:cubicBezTo>
                <a:lnTo>
                  <a:pt x="49691" y="3909"/>
                </a:lnTo>
                <a:cubicBezTo>
                  <a:pt x="49691" y="3909"/>
                  <a:pt x="43594" y="1"/>
                  <a:pt x="349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2"/>
          <p:cNvSpPr/>
          <p:nvPr/>
        </p:nvSpPr>
        <p:spPr>
          <a:xfrm>
            <a:off x="6526678" y="4405910"/>
            <a:ext cx="2246745" cy="559143"/>
          </a:xfrm>
          <a:custGeom>
            <a:rect b="b" l="l" r="r" t="t"/>
            <a:pathLst>
              <a:path extrusionOk="0" h="12367" w="49693">
                <a:moveTo>
                  <a:pt x="14730" y="1"/>
                </a:moveTo>
                <a:cubicBezTo>
                  <a:pt x="6098" y="1"/>
                  <a:pt x="1" y="3909"/>
                  <a:pt x="1" y="3909"/>
                </a:cubicBezTo>
                <a:lnTo>
                  <a:pt x="1" y="12367"/>
                </a:lnTo>
                <a:cubicBezTo>
                  <a:pt x="1" y="12367"/>
                  <a:pt x="5693" y="8063"/>
                  <a:pt x="15800" y="8063"/>
                </a:cubicBezTo>
                <a:cubicBezTo>
                  <a:pt x="18647" y="8063"/>
                  <a:pt x="21844" y="8405"/>
                  <a:pt x="25363" y="9280"/>
                </a:cubicBezTo>
                <a:cubicBezTo>
                  <a:pt x="34211" y="11480"/>
                  <a:pt x="44123" y="11718"/>
                  <a:pt x="48005" y="11718"/>
                </a:cubicBezTo>
                <a:cubicBezTo>
                  <a:pt x="49080" y="11718"/>
                  <a:pt x="49692" y="11700"/>
                  <a:pt x="49692" y="11700"/>
                </a:cubicBezTo>
                <a:lnTo>
                  <a:pt x="45970" y="9401"/>
                </a:lnTo>
                <a:cubicBezTo>
                  <a:pt x="41170" y="9136"/>
                  <a:pt x="31237" y="2616"/>
                  <a:pt x="19949" y="487"/>
                </a:cubicBezTo>
                <a:cubicBezTo>
                  <a:pt x="18133" y="144"/>
                  <a:pt x="16385" y="1"/>
                  <a:pt x="14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2"/>
          <p:cNvSpPr/>
          <p:nvPr/>
        </p:nvSpPr>
        <p:spPr>
          <a:xfrm>
            <a:off x="4249901" y="4929210"/>
            <a:ext cx="4583553" cy="49146"/>
          </a:xfrm>
          <a:custGeom>
            <a:rect b="b" l="l" r="r" t="t"/>
            <a:pathLst>
              <a:path extrusionOk="0" h="1087" w="101378">
                <a:moveTo>
                  <a:pt x="543" y="0"/>
                </a:moveTo>
                <a:cubicBezTo>
                  <a:pt x="245" y="0"/>
                  <a:pt x="0" y="242"/>
                  <a:pt x="0" y="543"/>
                </a:cubicBezTo>
                <a:cubicBezTo>
                  <a:pt x="0" y="843"/>
                  <a:pt x="242" y="1086"/>
                  <a:pt x="543" y="1086"/>
                </a:cubicBezTo>
                <a:lnTo>
                  <a:pt x="100835" y="1086"/>
                </a:lnTo>
                <a:cubicBezTo>
                  <a:pt x="101136" y="1086"/>
                  <a:pt x="101378" y="844"/>
                  <a:pt x="101378" y="543"/>
                </a:cubicBezTo>
                <a:cubicBezTo>
                  <a:pt x="101378" y="245"/>
                  <a:pt x="101136" y="0"/>
                  <a:pt x="100835" y="0"/>
                </a:cubicBezTo>
                <a:close/>
              </a:path>
            </a:pathLst>
          </a:custGeom>
          <a:solidFill>
            <a:srgbClr val="D767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2"/>
          <p:cNvSpPr/>
          <p:nvPr/>
        </p:nvSpPr>
        <p:spPr>
          <a:xfrm>
            <a:off x="5492462" y="4512930"/>
            <a:ext cx="961308" cy="174023"/>
          </a:xfrm>
          <a:custGeom>
            <a:rect b="b" l="l" r="r" t="t"/>
            <a:pathLst>
              <a:path extrusionOk="0" h="3849" w="21262">
                <a:moveTo>
                  <a:pt x="7160" y="0"/>
                </a:moveTo>
                <a:cubicBezTo>
                  <a:pt x="6390" y="0"/>
                  <a:pt x="5626" y="30"/>
                  <a:pt x="4897" y="78"/>
                </a:cubicBezTo>
                <a:cubicBezTo>
                  <a:pt x="3965" y="140"/>
                  <a:pt x="3012" y="238"/>
                  <a:pt x="2108" y="493"/>
                </a:cubicBezTo>
                <a:cubicBezTo>
                  <a:pt x="1397" y="692"/>
                  <a:pt x="768" y="1093"/>
                  <a:pt x="55" y="1299"/>
                </a:cubicBezTo>
                <a:cubicBezTo>
                  <a:pt x="1" y="1315"/>
                  <a:pt x="17" y="1389"/>
                  <a:pt x="67" y="1389"/>
                </a:cubicBezTo>
                <a:cubicBezTo>
                  <a:pt x="71" y="1389"/>
                  <a:pt x="75" y="1389"/>
                  <a:pt x="79" y="1388"/>
                </a:cubicBezTo>
                <a:cubicBezTo>
                  <a:pt x="733" y="1244"/>
                  <a:pt x="1327" y="977"/>
                  <a:pt x="1964" y="787"/>
                </a:cubicBezTo>
                <a:cubicBezTo>
                  <a:pt x="2955" y="493"/>
                  <a:pt x="4093" y="429"/>
                  <a:pt x="5125" y="373"/>
                </a:cubicBezTo>
                <a:cubicBezTo>
                  <a:pt x="5713" y="341"/>
                  <a:pt x="6314" y="324"/>
                  <a:pt x="6921" y="324"/>
                </a:cubicBezTo>
                <a:cubicBezTo>
                  <a:pt x="8375" y="324"/>
                  <a:pt x="9858" y="418"/>
                  <a:pt x="11256" y="611"/>
                </a:cubicBezTo>
                <a:cubicBezTo>
                  <a:pt x="12988" y="849"/>
                  <a:pt x="14665" y="1131"/>
                  <a:pt x="16352" y="1631"/>
                </a:cubicBezTo>
                <a:cubicBezTo>
                  <a:pt x="18121" y="2158"/>
                  <a:pt x="19623" y="2980"/>
                  <a:pt x="21237" y="3846"/>
                </a:cubicBezTo>
                <a:cubicBezTo>
                  <a:pt x="21240" y="3848"/>
                  <a:pt x="21243" y="3849"/>
                  <a:pt x="21245" y="3849"/>
                </a:cubicBezTo>
                <a:cubicBezTo>
                  <a:pt x="21256" y="3849"/>
                  <a:pt x="21261" y="3834"/>
                  <a:pt x="21249" y="3827"/>
                </a:cubicBezTo>
                <a:cubicBezTo>
                  <a:pt x="19744" y="2974"/>
                  <a:pt x="18372" y="2090"/>
                  <a:pt x="16700" y="1583"/>
                </a:cubicBezTo>
                <a:cubicBezTo>
                  <a:pt x="14811" y="1010"/>
                  <a:pt x="12959" y="669"/>
                  <a:pt x="11036" y="314"/>
                </a:cubicBezTo>
                <a:cubicBezTo>
                  <a:pt x="9807" y="86"/>
                  <a:pt x="8472" y="0"/>
                  <a:pt x="716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2"/>
          <p:cNvSpPr/>
          <p:nvPr/>
        </p:nvSpPr>
        <p:spPr>
          <a:xfrm>
            <a:off x="5199749" y="4598067"/>
            <a:ext cx="211821" cy="63071"/>
          </a:xfrm>
          <a:custGeom>
            <a:rect b="b" l="l" r="r" t="t"/>
            <a:pathLst>
              <a:path extrusionOk="0" h="1395" w="4685">
                <a:moveTo>
                  <a:pt x="4600" y="0"/>
                </a:moveTo>
                <a:cubicBezTo>
                  <a:pt x="3865" y="0"/>
                  <a:pt x="2978" y="279"/>
                  <a:pt x="2299" y="500"/>
                </a:cubicBezTo>
                <a:cubicBezTo>
                  <a:pt x="1547" y="744"/>
                  <a:pt x="839" y="1063"/>
                  <a:pt x="65" y="1277"/>
                </a:cubicBezTo>
                <a:cubicBezTo>
                  <a:pt x="0" y="1294"/>
                  <a:pt x="14" y="1392"/>
                  <a:pt x="80" y="1394"/>
                </a:cubicBezTo>
                <a:cubicBezTo>
                  <a:pt x="89" y="1394"/>
                  <a:pt x="97" y="1394"/>
                  <a:pt x="106" y="1394"/>
                </a:cubicBezTo>
                <a:cubicBezTo>
                  <a:pt x="689" y="1394"/>
                  <a:pt x="1307" y="1139"/>
                  <a:pt x="1812" y="896"/>
                </a:cubicBezTo>
                <a:cubicBezTo>
                  <a:pt x="2615" y="509"/>
                  <a:pt x="3761" y="54"/>
                  <a:pt x="4673" y="22"/>
                </a:cubicBezTo>
                <a:cubicBezTo>
                  <a:pt x="4684" y="16"/>
                  <a:pt x="4684" y="1"/>
                  <a:pt x="4673" y="1"/>
                </a:cubicBezTo>
                <a:cubicBezTo>
                  <a:pt x="4649" y="0"/>
                  <a:pt x="4625" y="0"/>
                  <a:pt x="460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2"/>
          <p:cNvSpPr/>
          <p:nvPr/>
        </p:nvSpPr>
        <p:spPr>
          <a:xfrm>
            <a:off x="4395353" y="4710693"/>
            <a:ext cx="671315" cy="166246"/>
          </a:xfrm>
          <a:custGeom>
            <a:rect b="b" l="l" r="r" t="t"/>
            <a:pathLst>
              <a:path extrusionOk="0" h="3677" w="14848">
                <a:moveTo>
                  <a:pt x="14834" y="1"/>
                </a:moveTo>
                <a:cubicBezTo>
                  <a:pt x="14833" y="1"/>
                  <a:pt x="14832" y="1"/>
                  <a:pt x="14831" y="1"/>
                </a:cubicBezTo>
                <a:cubicBezTo>
                  <a:pt x="13434" y="598"/>
                  <a:pt x="12003" y="1140"/>
                  <a:pt x="10522" y="1497"/>
                </a:cubicBezTo>
                <a:cubicBezTo>
                  <a:pt x="9076" y="1846"/>
                  <a:pt x="7715" y="2539"/>
                  <a:pt x="6241" y="2761"/>
                </a:cubicBezTo>
                <a:cubicBezTo>
                  <a:pt x="5011" y="2947"/>
                  <a:pt x="3769" y="3083"/>
                  <a:pt x="2535" y="3230"/>
                </a:cubicBezTo>
                <a:cubicBezTo>
                  <a:pt x="1759" y="3324"/>
                  <a:pt x="784" y="3197"/>
                  <a:pt x="79" y="3517"/>
                </a:cubicBezTo>
                <a:cubicBezTo>
                  <a:pt x="0" y="3555"/>
                  <a:pt x="45" y="3677"/>
                  <a:pt x="121" y="3677"/>
                </a:cubicBezTo>
                <a:cubicBezTo>
                  <a:pt x="128" y="3677"/>
                  <a:pt x="136" y="3676"/>
                  <a:pt x="144" y="3673"/>
                </a:cubicBezTo>
                <a:cubicBezTo>
                  <a:pt x="718" y="3485"/>
                  <a:pt x="1416" y="3466"/>
                  <a:pt x="2113" y="3466"/>
                </a:cubicBezTo>
                <a:cubicBezTo>
                  <a:pt x="2293" y="3466"/>
                  <a:pt x="2472" y="3468"/>
                  <a:pt x="2649" y="3468"/>
                </a:cubicBezTo>
                <a:cubicBezTo>
                  <a:pt x="3047" y="3468"/>
                  <a:pt x="3434" y="3461"/>
                  <a:pt x="3784" y="3419"/>
                </a:cubicBezTo>
                <a:cubicBezTo>
                  <a:pt x="4926" y="3286"/>
                  <a:pt x="6183" y="3151"/>
                  <a:pt x="7292" y="2813"/>
                </a:cubicBezTo>
                <a:cubicBezTo>
                  <a:pt x="9845" y="2032"/>
                  <a:pt x="12442" y="1194"/>
                  <a:pt x="14840" y="16"/>
                </a:cubicBezTo>
                <a:cubicBezTo>
                  <a:pt x="14847" y="12"/>
                  <a:pt x="14842" y="1"/>
                  <a:pt x="14834"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2"/>
          <p:cNvSpPr/>
          <p:nvPr/>
        </p:nvSpPr>
        <p:spPr>
          <a:xfrm>
            <a:off x="5383180" y="4607064"/>
            <a:ext cx="1090119" cy="162222"/>
          </a:xfrm>
          <a:custGeom>
            <a:rect b="b" l="l" r="r" t="t"/>
            <a:pathLst>
              <a:path extrusionOk="0" h="3588" w="24111">
                <a:moveTo>
                  <a:pt x="9860" y="0"/>
                </a:moveTo>
                <a:cubicBezTo>
                  <a:pt x="8498" y="0"/>
                  <a:pt x="7129" y="59"/>
                  <a:pt x="5809" y="97"/>
                </a:cubicBezTo>
                <a:cubicBezTo>
                  <a:pt x="3856" y="156"/>
                  <a:pt x="1976" y="708"/>
                  <a:pt x="60" y="1004"/>
                </a:cubicBezTo>
                <a:cubicBezTo>
                  <a:pt x="1" y="1013"/>
                  <a:pt x="18" y="1103"/>
                  <a:pt x="72" y="1104"/>
                </a:cubicBezTo>
                <a:cubicBezTo>
                  <a:pt x="118" y="1105"/>
                  <a:pt x="163" y="1105"/>
                  <a:pt x="209" y="1105"/>
                </a:cubicBezTo>
                <a:cubicBezTo>
                  <a:pt x="1897" y="1105"/>
                  <a:pt x="3541" y="573"/>
                  <a:pt x="5219" y="440"/>
                </a:cubicBezTo>
                <a:cubicBezTo>
                  <a:pt x="5632" y="408"/>
                  <a:pt x="6050" y="396"/>
                  <a:pt x="6470" y="396"/>
                </a:cubicBezTo>
                <a:cubicBezTo>
                  <a:pt x="7429" y="396"/>
                  <a:pt x="8400" y="455"/>
                  <a:pt x="9346" y="455"/>
                </a:cubicBezTo>
                <a:cubicBezTo>
                  <a:pt x="10131" y="455"/>
                  <a:pt x="10925" y="419"/>
                  <a:pt x="11715" y="419"/>
                </a:cubicBezTo>
                <a:cubicBezTo>
                  <a:pt x="12176" y="419"/>
                  <a:pt x="12636" y="431"/>
                  <a:pt x="13093" y="470"/>
                </a:cubicBezTo>
                <a:cubicBezTo>
                  <a:pt x="14909" y="628"/>
                  <a:pt x="16712" y="1171"/>
                  <a:pt x="18492" y="1544"/>
                </a:cubicBezTo>
                <a:cubicBezTo>
                  <a:pt x="20485" y="1965"/>
                  <a:pt x="22243" y="2621"/>
                  <a:pt x="24029" y="3582"/>
                </a:cubicBezTo>
                <a:cubicBezTo>
                  <a:pt x="24037" y="3586"/>
                  <a:pt x="24044" y="3588"/>
                  <a:pt x="24051" y="3588"/>
                </a:cubicBezTo>
                <a:cubicBezTo>
                  <a:pt x="24088" y="3588"/>
                  <a:pt x="24111" y="3533"/>
                  <a:pt x="24071" y="3509"/>
                </a:cubicBezTo>
                <a:cubicBezTo>
                  <a:pt x="22449" y="2586"/>
                  <a:pt x="20811" y="1768"/>
                  <a:pt x="18955" y="1407"/>
                </a:cubicBezTo>
                <a:cubicBezTo>
                  <a:pt x="17033" y="1030"/>
                  <a:pt x="15103" y="383"/>
                  <a:pt x="13158" y="160"/>
                </a:cubicBezTo>
                <a:cubicBezTo>
                  <a:pt x="12083" y="39"/>
                  <a:pt x="10974" y="0"/>
                  <a:pt x="986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2"/>
          <p:cNvSpPr/>
          <p:nvPr/>
        </p:nvSpPr>
        <p:spPr>
          <a:xfrm>
            <a:off x="4623049" y="4693241"/>
            <a:ext cx="601778" cy="175063"/>
          </a:xfrm>
          <a:custGeom>
            <a:rect b="b" l="l" r="r" t="t"/>
            <a:pathLst>
              <a:path extrusionOk="0" h="3872" w="13310">
                <a:moveTo>
                  <a:pt x="13302" y="1"/>
                </a:moveTo>
                <a:cubicBezTo>
                  <a:pt x="13301" y="1"/>
                  <a:pt x="13300" y="1"/>
                  <a:pt x="13300" y="1"/>
                </a:cubicBezTo>
                <a:cubicBezTo>
                  <a:pt x="12357" y="541"/>
                  <a:pt x="11321" y="750"/>
                  <a:pt x="10282" y="1034"/>
                </a:cubicBezTo>
                <a:cubicBezTo>
                  <a:pt x="9269" y="1313"/>
                  <a:pt x="8290" y="1716"/>
                  <a:pt x="7268" y="1980"/>
                </a:cubicBezTo>
                <a:cubicBezTo>
                  <a:pt x="4880" y="2591"/>
                  <a:pt x="2534" y="3551"/>
                  <a:pt x="66" y="3770"/>
                </a:cubicBezTo>
                <a:cubicBezTo>
                  <a:pt x="2" y="3775"/>
                  <a:pt x="1" y="3872"/>
                  <a:pt x="66" y="3872"/>
                </a:cubicBezTo>
                <a:cubicBezTo>
                  <a:pt x="2560" y="3864"/>
                  <a:pt x="4925" y="2746"/>
                  <a:pt x="7315" y="2157"/>
                </a:cubicBezTo>
                <a:cubicBezTo>
                  <a:pt x="9344" y="1656"/>
                  <a:pt x="11482" y="1060"/>
                  <a:pt x="13304" y="9"/>
                </a:cubicBezTo>
                <a:cubicBezTo>
                  <a:pt x="13309" y="6"/>
                  <a:pt x="13306" y="1"/>
                  <a:pt x="1330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2"/>
          <p:cNvSpPr/>
          <p:nvPr/>
        </p:nvSpPr>
        <p:spPr>
          <a:xfrm>
            <a:off x="5039964" y="4680943"/>
            <a:ext cx="1028042" cy="136677"/>
          </a:xfrm>
          <a:custGeom>
            <a:rect b="b" l="l" r="r" t="t"/>
            <a:pathLst>
              <a:path extrusionOk="0" h="3023" w="22738">
                <a:moveTo>
                  <a:pt x="15186" y="1"/>
                </a:moveTo>
                <a:cubicBezTo>
                  <a:pt x="13735" y="1"/>
                  <a:pt x="12281" y="84"/>
                  <a:pt x="10821" y="288"/>
                </a:cubicBezTo>
                <a:cubicBezTo>
                  <a:pt x="8820" y="568"/>
                  <a:pt x="6769" y="1088"/>
                  <a:pt x="4794" y="1512"/>
                </a:cubicBezTo>
                <a:cubicBezTo>
                  <a:pt x="3224" y="1849"/>
                  <a:pt x="1418" y="2164"/>
                  <a:pt x="22" y="2985"/>
                </a:cubicBezTo>
                <a:cubicBezTo>
                  <a:pt x="0" y="2997"/>
                  <a:pt x="12" y="3022"/>
                  <a:pt x="31" y="3022"/>
                </a:cubicBezTo>
                <a:cubicBezTo>
                  <a:pt x="35" y="3022"/>
                  <a:pt x="38" y="3022"/>
                  <a:pt x="42" y="3020"/>
                </a:cubicBezTo>
                <a:cubicBezTo>
                  <a:pt x="1575" y="2309"/>
                  <a:pt x="3471" y="1969"/>
                  <a:pt x="5127" y="1663"/>
                </a:cubicBezTo>
                <a:cubicBezTo>
                  <a:pt x="7185" y="1281"/>
                  <a:pt x="9272" y="671"/>
                  <a:pt x="11350" y="437"/>
                </a:cubicBezTo>
                <a:cubicBezTo>
                  <a:pt x="13301" y="217"/>
                  <a:pt x="15209" y="220"/>
                  <a:pt x="17170" y="205"/>
                </a:cubicBezTo>
                <a:cubicBezTo>
                  <a:pt x="17212" y="205"/>
                  <a:pt x="17254" y="205"/>
                  <a:pt x="17297" y="205"/>
                </a:cubicBezTo>
                <a:cubicBezTo>
                  <a:pt x="19120" y="205"/>
                  <a:pt x="20872" y="457"/>
                  <a:pt x="22686" y="627"/>
                </a:cubicBezTo>
                <a:cubicBezTo>
                  <a:pt x="22688" y="627"/>
                  <a:pt x="22689" y="627"/>
                  <a:pt x="22690" y="627"/>
                </a:cubicBezTo>
                <a:cubicBezTo>
                  <a:pt x="22737" y="627"/>
                  <a:pt x="22733" y="557"/>
                  <a:pt x="22688" y="552"/>
                </a:cubicBezTo>
                <a:cubicBezTo>
                  <a:pt x="20183" y="249"/>
                  <a:pt x="17689" y="1"/>
                  <a:pt x="15186"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2"/>
          <p:cNvSpPr/>
          <p:nvPr/>
        </p:nvSpPr>
        <p:spPr>
          <a:xfrm>
            <a:off x="4808787" y="4869302"/>
            <a:ext cx="21702" cy="7505"/>
          </a:xfrm>
          <a:custGeom>
            <a:rect b="b" l="l" r="r" t="t"/>
            <a:pathLst>
              <a:path extrusionOk="0" h="166" w="480">
                <a:moveTo>
                  <a:pt x="474" y="0"/>
                </a:moveTo>
                <a:cubicBezTo>
                  <a:pt x="473" y="0"/>
                  <a:pt x="473" y="0"/>
                  <a:pt x="472" y="0"/>
                </a:cubicBezTo>
                <a:cubicBezTo>
                  <a:pt x="320" y="59"/>
                  <a:pt x="167" y="121"/>
                  <a:pt x="6" y="156"/>
                </a:cubicBezTo>
                <a:cubicBezTo>
                  <a:pt x="0" y="158"/>
                  <a:pt x="2" y="165"/>
                  <a:pt x="8" y="165"/>
                </a:cubicBezTo>
                <a:cubicBezTo>
                  <a:pt x="168" y="130"/>
                  <a:pt x="321" y="68"/>
                  <a:pt x="474" y="9"/>
                </a:cubicBezTo>
                <a:cubicBezTo>
                  <a:pt x="479" y="7"/>
                  <a:pt x="479" y="0"/>
                  <a:pt x="474"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2"/>
          <p:cNvSpPr/>
          <p:nvPr/>
        </p:nvSpPr>
        <p:spPr>
          <a:xfrm>
            <a:off x="4424335" y="4871291"/>
            <a:ext cx="397734" cy="51904"/>
          </a:xfrm>
          <a:custGeom>
            <a:rect b="b" l="l" r="r" t="t"/>
            <a:pathLst>
              <a:path extrusionOk="0" h="1148" w="8797">
                <a:moveTo>
                  <a:pt x="8743" y="1"/>
                </a:moveTo>
                <a:cubicBezTo>
                  <a:pt x="8740" y="1"/>
                  <a:pt x="8737" y="1"/>
                  <a:pt x="8733" y="2"/>
                </a:cubicBezTo>
                <a:cubicBezTo>
                  <a:pt x="7384" y="328"/>
                  <a:pt x="6003" y="389"/>
                  <a:pt x="4639" y="638"/>
                </a:cubicBezTo>
                <a:cubicBezTo>
                  <a:pt x="3712" y="808"/>
                  <a:pt x="2781" y="972"/>
                  <a:pt x="1848" y="972"/>
                </a:cubicBezTo>
                <a:cubicBezTo>
                  <a:pt x="1242" y="972"/>
                  <a:pt x="635" y="903"/>
                  <a:pt x="28" y="722"/>
                </a:cubicBezTo>
                <a:cubicBezTo>
                  <a:pt x="26" y="721"/>
                  <a:pt x="25" y="721"/>
                  <a:pt x="23" y="721"/>
                </a:cubicBezTo>
                <a:cubicBezTo>
                  <a:pt x="6" y="721"/>
                  <a:pt x="0" y="748"/>
                  <a:pt x="19" y="755"/>
                </a:cubicBezTo>
                <a:cubicBezTo>
                  <a:pt x="751" y="1034"/>
                  <a:pt x="1498" y="1147"/>
                  <a:pt x="2251" y="1147"/>
                </a:cubicBezTo>
                <a:cubicBezTo>
                  <a:pt x="2805" y="1147"/>
                  <a:pt x="3363" y="1086"/>
                  <a:pt x="3921" y="983"/>
                </a:cubicBezTo>
                <a:cubicBezTo>
                  <a:pt x="5534" y="687"/>
                  <a:pt x="7165" y="514"/>
                  <a:pt x="8753" y="74"/>
                </a:cubicBezTo>
                <a:cubicBezTo>
                  <a:pt x="8797" y="63"/>
                  <a:pt x="8784" y="1"/>
                  <a:pt x="874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2"/>
          <p:cNvSpPr/>
          <p:nvPr/>
        </p:nvSpPr>
        <p:spPr>
          <a:xfrm>
            <a:off x="6122694" y="4719239"/>
            <a:ext cx="331950" cy="144318"/>
          </a:xfrm>
          <a:custGeom>
            <a:rect b="b" l="l" r="r" t="t"/>
            <a:pathLst>
              <a:path extrusionOk="0" h="3192" w="7342">
                <a:moveTo>
                  <a:pt x="60" y="1"/>
                </a:moveTo>
                <a:cubicBezTo>
                  <a:pt x="1" y="1"/>
                  <a:pt x="3" y="96"/>
                  <a:pt x="64" y="104"/>
                </a:cubicBezTo>
                <a:cubicBezTo>
                  <a:pt x="1464" y="276"/>
                  <a:pt x="2777" y="866"/>
                  <a:pt x="4116" y="1256"/>
                </a:cubicBezTo>
                <a:cubicBezTo>
                  <a:pt x="4866" y="1476"/>
                  <a:pt x="5501" y="1755"/>
                  <a:pt x="6141" y="2236"/>
                </a:cubicBezTo>
                <a:cubicBezTo>
                  <a:pt x="6530" y="2530"/>
                  <a:pt x="6852" y="2987"/>
                  <a:pt x="7292" y="3189"/>
                </a:cubicBezTo>
                <a:cubicBezTo>
                  <a:pt x="7295" y="3191"/>
                  <a:pt x="7299" y="3191"/>
                  <a:pt x="7302" y="3191"/>
                </a:cubicBezTo>
                <a:cubicBezTo>
                  <a:pt x="7323" y="3191"/>
                  <a:pt x="7342" y="3167"/>
                  <a:pt x="7322" y="3150"/>
                </a:cubicBezTo>
                <a:cubicBezTo>
                  <a:pt x="6360" y="2193"/>
                  <a:pt x="5604" y="1539"/>
                  <a:pt x="4284" y="1141"/>
                </a:cubicBezTo>
                <a:cubicBezTo>
                  <a:pt x="2889" y="722"/>
                  <a:pt x="1531" y="145"/>
                  <a:pt x="64" y="1"/>
                </a:cubicBezTo>
                <a:cubicBezTo>
                  <a:pt x="63" y="1"/>
                  <a:pt x="61" y="1"/>
                  <a:pt x="60"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2"/>
          <p:cNvSpPr/>
          <p:nvPr/>
        </p:nvSpPr>
        <p:spPr>
          <a:xfrm>
            <a:off x="6407631" y="4789907"/>
            <a:ext cx="103130" cy="68859"/>
          </a:xfrm>
          <a:custGeom>
            <a:rect b="b" l="l" r="r" t="t"/>
            <a:pathLst>
              <a:path extrusionOk="0" h="1523" w="2281">
                <a:moveTo>
                  <a:pt x="69" y="0"/>
                </a:moveTo>
                <a:cubicBezTo>
                  <a:pt x="28" y="0"/>
                  <a:pt x="1" y="61"/>
                  <a:pt x="45" y="87"/>
                </a:cubicBezTo>
                <a:cubicBezTo>
                  <a:pt x="762" y="506"/>
                  <a:pt x="1519" y="918"/>
                  <a:pt x="2117" y="1501"/>
                </a:cubicBezTo>
                <a:cubicBezTo>
                  <a:pt x="2132" y="1516"/>
                  <a:pt x="2150" y="1522"/>
                  <a:pt x="2167" y="1522"/>
                </a:cubicBezTo>
                <a:cubicBezTo>
                  <a:pt x="2226" y="1522"/>
                  <a:pt x="2280" y="1445"/>
                  <a:pt x="2224" y="1393"/>
                </a:cubicBezTo>
                <a:cubicBezTo>
                  <a:pt x="1604" y="816"/>
                  <a:pt x="828" y="412"/>
                  <a:pt x="92" y="6"/>
                </a:cubicBezTo>
                <a:cubicBezTo>
                  <a:pt x="84" y="2"/>
                  <a:pt x="76" y="0"/>
                  <a:pt x="69"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2"/>
          <p:cNvSpPr/>
          <p:nvPr/>
        </p:nvSpPr>
        <p:spPr>
          <a:xfrm>
            <a:off x="5805069" y="4457227"/>
            <a:ext cx="696137" cy="212227"/>
          </a:xfrm>
          <a:custGeom>
            <a:rect b="b" l="l" r="r" t="t"/>
            <a:pathLst>
              <a:path extrusionOk="0" h="4694" w="15397">
                <a:moveTo>
                  <a:pt x="8" y="0"/>
                </a:moveTo>
                <a:cubicBezTo>
                  <a:pt x="0" y="3"/>
                  <a:pt x="0" y="14"/>
                  <a:pt x="5" y="14"/>
                </a:cubicBezTo>
                <a:cubicBezTo>
                  <a:pt x="2559" y="143"/>
                  <a:pt x="5139" y="896"/>
                  <a:pt x="7612" y="1481"/>
                </a:cubicBezTo>
                <a:cubicBezTo>
                  <a:pt x="8928" y="1793"/>
                  <a:pt x="10159" y="2209"/>
                  <a:pt x="11401" y="2744"/>
                </a:cubicBezTo>
                <a:cubicBezTo>
                  <a:pt x="12629" y="3273"/>
                  <a:pt x="14232" y="3694"/>
                  <a:pt x="15200" y="4666"/>
                </a:cubicBezTo>
                <a:cubicBezTo>
                  <a:pt x="15219" y="4685"/>
                  <a:pt x="15241" y="4694"/>
                  <a:pt x="15262" y="4694"/>
                </a:cubicBezTo>
                <a:cubicBezTo>
                  <a:pt x="15333" y="4694"/>
                  <a:pt x="15396" y="4600"/>
                  <a:pt x="15332" y="4533"/>
                </a:cubicBezTo>
                <a:cubicBezTo>
                  <a:pt x="14595" y="3795"/>
                  <a:pt x="13394" y="3350"/>
                  <a:pt x="12440" y="2963"/>
                </a:cubicBezTo>
                <a:cubicBezTo>
                  <a:pt x="11036" y="2393"/>
                  <a:pt x="9675" y="1762"/>
                  <a:pt x="8198" y="1414"/>
                </a:cubicBezTo>
                <a:cubicBezTo>
                  <a:pt x="5521" y="787"/>
                  <a:pt x="2775" y="85"/>
                  <a:pt x="8"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2"/>
          <p:cNvSpPr/>
          <p:nvPr/>
        </p:nvSpPr>
        <p:spPr>
          <a:xfrm>
            <a:off x="4879908" y="4483768"/>
            <a:ext cx="769245" cy="250794"/>
          </a:xfrm>
          <a:custGeom>
            <a:rect b="b" l="l" r="r" t="t"/>
            <a:pathLst>
              <a:path extrusionOk="0" h="5547" w="17014">
                <a:moveTo>
                  <a:pt x="16667" y="1"/>
                </a:moveTo>
                <a:cubicBezTo>
                  <a:pt x="15242" y="1"/>
                  <a:pt x="13879" y="358"/>
                  <a:pt x="12517" y="767"/>
                </a:cubicBezTo>
                <a:cubicBezTo>
                  <a:pt x="11109" y="1190"/>
                  <a:pt x="9645" y="1553"/>
                  <a:pt x="8299" y="2145"/>
                </a:cubicBezTo>
                <a:cubicBezTo>
                  <a:pt x="5723" y="3279"/>
                  <a:pt x="2883" y="5037"/>
                  <a:pt x="56" y="5446"/>
                </a:cubicBezTo>
                <a:cubicBezTo>
                  <a:pt x="1" y="5452"/>
                  <a:pt x="14" y="5546"/>
                  <a:pt x="69" y="5546"/>
                </a:cubicBezTo>
                <a:cubicBezTo>
                  <a:pt x="69" y="5546"/>
                  <a:pt x="69" y="5546"/>
                  <a:pt x="70" y="5546"/>
                </a:cubicBezTo>
                <a:cubicBezTo>
                  <a:pt x="2399" y="5431"/>
                  <a:pt x="4831" y="4028"/>
                  <a:pt x="6896" y="3076"/>
                </a:cubicBezTo>
                <a:cubicBezTo>
                  <a:pt x="8405" y="2381"/>
                  <a:pt x="9910" y="1933"/>
                  <a:pt x="11471" y="1386"/>
                </a:cubicBezTo>
                <a:cubicBezTo>
                  <a:pt x="13261" y="757"/>
                  <a:pt x="14986" y="83"/>
                  <a:pt x="16920" y="83"/>
                </a:cubicBezTo>
                <a:cubicBezTo>
                  <a:pt x="16935" y="83"/>
                  <a:pt x="16950" y="83"/>
                  <a:pt x="16965" y="83"/>
                </a:cubicBezTo>
                <a:cubicBezTo>
                  <a:pt x="16966" y="83"/>
                  <a:pt x="16966" y="83"/>
                  <a:pt x="16967" y="83"/>
                </a:cubicBezTo>
                <a:cubicBezTo>
                  <a:pt x="17014" y="83"/>
                  <a:pt x="17010" y="9"/>
                  <a:pt x="16964" y="6"/>
                </a:cubicBezTo>
                <a:cubicBezTo>
                  <a:pt x="16865" y="3"/>
                  <a:pt x="16766" y="1"/>
                  <a:pt x="1666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2"/>
          <p:cNvSpPr/>
          <p:nvPr/>
        </p:nvSpPr>
        <p:spPr>
          <a:xfrm>
            <a:off x="4901158" y="4832227"/>
            <a:ext cx="76138" cy="21792"/>
          </a:xfrm>
          <a:custGeom>
            <a:rect b="b" l="l" r="r" t="t"/>
            <a:pathLst>
              <a:path extrusionOk="0" h="482" w="1684">
                <a:moveTo>
                  <a:pt x="1629" y="0"/>
                </a:moveTo>
                <a:cubicBezTo>
                  <a:pt x="1627" y="0"/>
                  <a:pt x="1626" y="0"/>
                  <a:pt x="1624" y="1"/>
                </a:cubicBezTo>
                <a:cubicBezTo>
                  <a:pt x="1304" y="25"/>
                  <a:pt x="1006" y="84"/>
                  <a:pt x="695" y="144"/>
                </a:cubicBezTo>
                <a:cubicBezTo>
                  <a:pt x="464" y="190"/>
                  <a:pt x="205" y="224"/>
                  <a:pt x="32" y="403"/>
                </a:cubicBezTo>
                <a:cubicBezTo>
                  <a:pt x="1" y="437"/>
                  <a:pt x="31" y="481"/>
                  <a:pt x="68" y="481"/>
                </a:cubicBezTo>
                <a:cubicBezTo>
                  <a:pt x="78" y="481"/>
                  <a:pt x="89" y="478"/>
                  <a:pt x="99" y="469"/>
                </a:cubicBezTo>
                <a:cubicBezTo>
                  <a:pt x="279" y="312"/>
                  <a:pt x="574" y="308"/>
                  <a:pt x="796" y="252"/>
                </a:cubicBezTo>
                <a:cubicBezTo>
                  <a:pt x="1073" y="182"/>
                  <a:pt x="1339" y="125"/>
                  <a:pt x="1624" y="93"/>
                </a:cubicBezTo>
                <a:cubicBezTo>
                  <a:pt x="1679" y="86"/>
                  <a:pt x="1684" y="0"/>
                  <a:pt x="1629"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2"/>
          <p:cNvSpPr/>
          <p:nvPr/>
        </p:nvSpPr>
        <p:spPr>
          <a:xfrm>
            <a:off x="6648393" y="4531061"/>
            <a:ext cx="804782" cy="93183"/>
          </a:xfrm>
          <a:custGeom>
            <a:rect b="b" l="l" r="r" t="t"/>
            <a:pathLst>
              <a:path extrusionOk="0" h="2061" w="17800">
                <a:moveTo>
                  <a:pt x="9011" y="20"/>
                </a:moveTo>
                <a:cubicBezTo>
                  <a:pt x="5871" y="20"/>
                  <a:pt x="2881" y="599"/>
                  <a:pt x="27" y="2014"/>
                </a:cubicBezTo>
                <a:cubicBezTo>
                  <a:pt x="1" y="2026"/>
                  <a:pt x="15" y="2060"/>
                  <a:pt x="39" y="2060"/>
                </a:cubicBezTo>
                <a:cubicBezTo>
                  <a:pt x="43" y="2060"/>
                  <a:pt x="47" y="2059"/>
                  <a:pt x="51" y="2058"/>
                </a:cubicBezTo>
                <a:cubicBezTo>
                  <a:pt x="3126" y="627"/>
                  <a:pt x="6383" y="146"/>
                  <a:pt x="9675" y="146"/>
                </a:cubicBezTo>
                <a:cubicBezTo>
                  <a:pt x="12352" y="146"/>
                  <a:pt x="15052" y="464"/>
                  <a:pt x="17695" y="848"/>
                </a:cubicBezTo>
                <a:cubicBezTo>
                  <a:pt x="17699" y="848"/>
                  <a:pt x="17702" y="848"/>
                  <a:pt x="17705" y="848"/>
                </a:cubicBezTo>
                <a:cubicBezTo>
                  <a:pt x="17772" y="848"/>
                  <a:pt x="17799" y="749"/>
                  <a:pt x="17727" y="734"/>
                </a:cubicBezTo>
                <a:cubicBezTo>
                  <a:pt x="16515" y="480"/>
                  <a:pt x="15327" y="282"/>
                  <a:pt x="14097" y="160"/>
                </a:cubicBezTo>
                <a:cubicBezTo>
                  <a:pt x="12530" y="1"/>
                  <a:pt x="11077" y="55"/>
                  <a:pt x="9510" y="25"/>
                </a:cubicBezTo>
                <a:cubicBezTo>
                  <a:pt x="9343" y="22"/>
                  <a:pt x="9177" y="20"/>
                  <a:pt x="9011" y="2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2"/>
          <p:cNvSpPr/>
          <p:nvPr/>
        </p:nvSpPr>
        <p:spPr>
          <a:xfrm>
            <a:off x="7148230" y="4590019"/>
            <a:ext cx="846514" cy="158515"/>
          </a:xfrm>
          <a:custGeom>
            <a:rect b="b" l="l" r="r" t="t"/>
            <a:pathLst>
              <a:path extrusionOk="0" h="3506" w="18723">
                <a:moveTo>
                  <a:pt x="40" y="1"/>
                </a:moveTo>
                <a:cubicBezTo>
                  <a:pt x="1" y="1"/>
                  <a:pt x="1" y="59"/>
                  <a:pt x="38" y="59"/>
                </a:cubicBezTo>
                <a:cubicBezTo>
                  <a:pt x="394" y="67"/>
                  <a:pt x="745" y="69"/>
                  <a:pt x="1094" y="69"/>
                </a:cubicBezTo>
                <a:cubicBezTo>
                  <a:pt x="1366" y="69"/>
                  <a:pt x="1637" y="68"/>
                  <a:pt x="1907" y="68"/>
                </a:cubicBezTo>
                <a:cubicBezTo>
                  <a:pt x="2892" y="68"/>
                  <a:pt x="3870" y="81"/>
                  <a:pt x="4884" y="205"/>
                </a:cubicBezTo>
                <a:cubicBezTo>
                  <a:pt x="6557" y="412"/>
                  <a:pt x="8268" y="696"/>
                  <a:pt x="9916" y="1067"/>
                </a:cubicBezTo>
                <a:cubicBezTo>
                  <a:pt x="11320" y="1383"/>
                  <a:pt x="12713" y="1758"/>
                  <a:pt x="14098" y="2130"/>
                </a:cubicBezTo>
                <a:cubicBezTo>
                  <a:pt x="15606" y="2534"/>
                  <a:pt x="17091" y="3275"/>
                  <a:pt x="18634" y="3505"/>
                </a:cubicBezTo>
                <a:cubicBezTo>
                  <a:pt x="18637" y="3505"/>
                  <a:pt x="18640" y="3505"/>
                  <a:pt x="18642" y="3505"/>
                </a:cubicBezTo>
                <a:cubicBezTo>
                  <a:pt x="18698" y="3505"/>
                  <a:pt x="18723" y="3422"/>
                  <a:pt x="18661" y="3407"/>
                </a:cubicBezTo>
                <a:cubicBezTo>
                  <a:pt x="15554" y="2591"/>
                  <a:pt x="12632" y="1366"/>
                  <a:pt x="9441" y="798"/>
                </a:cubicBezTo>
                <a:cubicBezTo>
                  <a:pt x="8015" y="542"/>
                  <a:pt x="6572" y="230"/>
                  <a:pt x="5129" y="105"/>
                </a:cubicBezTo>
                <a:cubicBezTo>
                  <a:pt x="4086" y="14"/>
                  <a:pt x="3071" y="1"/>
                  <a:pt x="2052" y="1"/>
                </a:cubicBezTo>
                <a:cubicBezTo>
                  <a:pt x="1612" y="1"/>
                  <a:pt x="1171" y="3"/>
                  <a:pt x="726" y="3"/>
                </a:cubicBezTo>
                <a:cubicBezTo>
                  <a:pt x="499" y="3"/>
                  <a:pt x="270" y="3"/>
                  <a:pt x="40"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2"/>
          <p:cNvSpPr/>
          <p:nvPr/>
        </p:nvSpPr>
        <p:spPr>
          <a:xfrm>
            <a:off x="7538333" y="4561625"/>
            <a:ext cx="707214" cy="240621"/>
          </a:xfrm>
          <a:custGeom>
            <a:rect b="b" l="l" r="r" t="t"/>
            <a:pathLst>
              <a:path extrusionOk="0" h="5322" w="15642">
                <a:moveTo>
                  <a:pt x="57" y="1"/>
                </a:moveTo>
                <a:cubicBezTo>
                  <a:pt x="16" y="1"/>
                  <a:pt x="1" y="60"/>
                  <a:pt x="43" y="69"/>
                </a:cubicBezTo>
                <a:cubicBezTo>
                  <a:pt x="1504" y="368"/>
                  <a:pt x="2941" y="689"/>
                  <a:pt x="4373" y="1117"/>
                </a:cubicBezTo>
                <a:cubicBezTo>
                  <a:pt x="5869" y="1565"/>
                  <a:pt x="7170" y="2262"/>
                  <a:pt x="8590" y="2867"/>
                </a:cubicBezTo>
                <a:cubicBezTo>
                  <a:pt x="9891" y="3423"/>
                  <a:pt x="11299" y="3894"/>
                  <a:pt x="12643" y="4331"/>
                </a:cubicBezTo>
                <a:cubicBezTo>
                  <a:pt x="13271" y="4535"/>
                  <a:pt x="13932" y="4742"/>
                  <a:pt x="14543" y="4996"/>
                </a:cubicBezTo>
                <a:cubicBezTo>
                  <a:pt x="14859" y="5127"/>
                  <a:pt x="15118" y="5322"/>
                  <a:pt x="15447" y="5322"/>
                </a:cubicBezTo>
                <a:cubicBezTo>
                  <a:pt x="15480" y="5322"/>
                  <a:pt x="15513" y="5320"/>
                  <a:pt x="15547" y="5316"/>
                </a:cubicBezTo>
                <a:cubicBezTo>
                  <a:pt x="15611" y="5308"/>
                  <a:pt x="15641" y="5204"/>
                  <a:pt x="15564" y="5190"/>
                </a:cubicBezTo>
                <a:cubicBezTo>
                  <a:pt x="14505" y="5004"/>
                  <a:pt x="13379" y="4349"/>
                  <a:pt x="12352" y="4006"/>
                </a:cubicBezTo>
                <a:cubicBezTo>
                  <a:pt x="10891" y="3516"/>
                  <a:pt x="9304" y="3079"/>
                  <a:pt x="7926" y="2366"/>
                </a:cubicBezTo>
                <a:cubicBezTo>
                  <a:pt x="5470" y="1100"/>
                  <a:pt x="2788" y="447"/>
                  <a:pt x="61" y="1"/>
                </a:cubicBezTo>
                <a:cubicBezTo>
                  <a:pt x="60" y="1"/>
                  <a:pt x="59" y="1"/>
                  <a:pt x="5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2"/>
          <p:cNvSpPr/>
          <p:nvPr/>
        </p:nvSpPr>
        <p:spPr>
          <a:xfrm>
            <a:off x="8326858" y="4822054"/>
            <a:ext cx="155124" cy="51904"/>
          </a:xfrm>
          <a:custGeom>
            <a:rect b="b" l="l" r="r" t="t"/>
            <a:pathLst>
              <a:path extrusionOk="0" h="1148" w="3431">
                <a:moveTo>
                  <a:pt x="48" y="0"/>
                </a:moveTo>
                <a:cubicBezTo>
                  <a:pt x="8" y="0"/>
                  <a:pt x="1" y="64"/>
                  <a:pt x="42" y="74"/>
                </a:cubicBezTo>
                <a:cubicBezTo>
                  <a:pt x="514" y="176"/>
                  <a:pt x="969" y="400"/>
                  <a:pt x="1430" y="554"/>
                </a:cubicBezTo>
                <a:cubicBezTo>
                  <a:pt x="2079" y="772"/>
                  <a:pt x="2767" y="876"/>
                  <a:pt x="3389" y="1145"/>
                </a:cubicBezTo>
                <a:cubicBezTo>
                  <a:pt x="3393" y="1147"/>
                  <a:pt x="3397" y="1148"/>
                  <a:pt x="3400" y="1148"/>
                </a:cubicBezTo>
                <a:cubicBezTo>
                  <a:pt x="3420" y="1148"/>
                  <a:pt x="3430" y="1123"/>
                  <a:pt x="3410" y="1110"/>
                </a:cubicBezTo>
                <a:cubicBezTo>
                  <a:pt x="2840" y="752"/>
                  <a:pt x="2215" y="661"/>
                  <a:pt x="1577" y="462"/>
                </a:cubicBezTo>
                <a:cubicBezTo>
                  <a:pt x="1049" y="295"/>
                  <a:pt x="606" y="47"/>
                  <a:pt x="52" y="0"/>
                </a:cubicBezTo>
                <a:cubicBezTo>
                  <a:pt x="51" y="0"/>
                  <a:pt x="50" y="0"/>
                  <a:pt x="48"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2"/>
          <p:cNvSpPr/>
          <p:nvPr/>
        </p:nvSpPr>
        <p:spPr>
          <a:xfrm>
            <a:off x="6568591" y="4615971"/>
            <a:ext cx="735653" cy="161635"/>
          </a:xfrm>
          <a:custGeom>
            <a:rect b="b" l="l" r="r" t="t"/>
            <a:pathLst>
              <a:path extrusionOk="0" h="3575" w="16271">
                <a:moveTo>
                  <a:pt x="11893" y="0"/>
                </a:moveTo>
                <a:cubicBezTo>
                  <a:pt x="10212" y="0"/>
                  <a:pt x="8530" y="109"/>
                  <a:pt x="6908" y="420"/>
                </a:cubicBezTo>
                <a:cubicBezTo>
                  <a:pt x="5661" y="659"/>
                  <a:pt x="4487" y="1161"/>
                  <a:pt x="3321" y="1657"/>
                </a:cubicBezTo>
                <a:cubicBezTo>
                  <a:pt x="2066" y="2193"/>
                  <a:pt x="915" y="2380"/>
                  <a:pt x="40" y="3456"/>
                </a:cubicBezTo>
                <a:cubicBezTo>
                  <a:pt x="0" y="3507"/>
                  <a:pt x="43" y="3575"/>
                  <a:pt x="92" y="3575"/>
                </a:cubicBezTo>
                <a:cubicBezTo>
                  <a:pt x="107" y="3575"/>
                  <a:pt x="123" y="3568"/>
                  <a:pt x="137" y="3552"/>
                </a:cubicBezTo>
                <a:cubicBezTo>
                  <a:pt x="1023" y="2565"/>
                  <a:pt x="2444" y="2250"/>
                  <a:pt x="3638" y="1753"/>
                </a:cubicBezTo>
                <a:cubicBezTo>
                  <a:pt x="4957" y="1204"/>
                  <a:pt x="6275" y="701"/>
                  <a:pt x="7695" y="500"/>
                </a:cubicBezTo>
                <a:cubicBezTo>
                  <a:pt x="9188" y="290"/>
                  <a:pt x="10691" y="238"/>
                  <a:pt x="12197" y="238"/>
                </a:cubicBezTo>
                <a:cubicBezTo>
                  <a:pt x="13532" y="238"/>
                  <a:pt x="14870" y="278"/>
                  <a:pt x="16205" y="286"/>
                </a:cubicBezTo>
                <a:cubicBezTo>
                  <a:pt x="16270" y="286"/>
                  <a:pt x="16269" y="189"/>
                  <a:pt x="16205" y="183"/>
                </a:cubicBezTo>
                <a:cubicBezTo>
                  <a:pt x="14793" y="81"/>
                  <a:pt x="13343" y="0"/>
                  <a:pt x="11893"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2"/>
          <p:cNvSpPr/>
          <p:nvPr/>
        </p:nvSpPr>
        <p:spPr>
          <a:xfrm>
            <a:off x="6784260" y="4558551"/>
            <a:ext cx="286421" cy="52492"/>
          </a:xfrm>
          <a:custGeom>
            <a:rect b="b" l="l" r="r" t="t"/>
            <a:pathLst>
              <a:path extrusionOk="0" h="1161" w="6335">
                <a:moveTo>
                  <a:pt x="6293" y="1"/>
                </a:moveTo>
                <a:cubicBezTo>
                  <a:pt x="6292" y="1"/>
                  <a:pt x="6291" y="1"/>
                  <a:pt x="6290" y="1"/>
                </a:cubicBezTo>
                <a:cubicBezTo>
                  <a:pt x="5056" y="169"/>
                  <a:pt x="3799" y="243"/>
                  <a:pt x="2583" y="518"/>
                </a:cubicBezTo>
                <a:cubicBezTo>
                  <a:pt x="1848" y="684"/>
                  <a:pt x="640" y="576"/>
                  <a:pt x="36" y="1082"/>
                </a:cubicBezTo>
                <a:cubicBezTo>
                  <a:pt x="0" y="1114"/>
                  <a:pt x="34" y="1160"/>
                  <a:pt x="72" y="1160"/>
                </a:cubicBezTo>
                <a:cubicBezTo>
                  <a:pt x="82" y="1160"/>
                  <a:pt x="93" y="1157"/>
                  <a:pt x="103" y="1149"/>
                </a:cubicBezTo>
                <a:cubicBezTo>
                  <a:pt x="562" y="762"/>
                  <a:pt x="1408" y="840"/>
                  <a:pt x="1954" y="749"/>
                </a:cubicBezTo>
                <a:cubicBezTo>
                  <a:pt x="2347" y="686"/>
                  <a:pt x="2719" y="550"/>
                  <a:pt x="3111" y="477"/>
                </a:cubicBezTo>
                <a:cubicBezTo>
                  <a:pt x="4162" y="284"/>
                  <a:pt x="5248" y="234"/>
                  <a:pt x="6304" y="51"/>
                </a:cubicBezTo>
                <a:cubicBezTo>
                  <a:pt x="6334" y="45"/>
                  <a:pt x="6323" y="1"/>
                  <a:pt x="629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2"/>
          <p:cNvSpPr/>
          <p:nvPr/>
        </p:nvSpPr>
        <p:spPr>
          <a:xfrm>
            <a:off x="6694194" y="4667108"/>
            <a:ext cx="840681" cy="90877"/>
          </a:xfrm>
          <a:custGeom>
            <a:rect b="b" l="l" r="r" t="t"/>
            <a:pathLst>
              <a:path extrusionOk="0" h="2010" w="18594">
                <a:moveTo>
                  <a:pt x="10690" y="0"/>
                </a:moveTo>
                <a:cubicBezTo>
                  <a:pt x="10018" y="0"/>
                  <a:pt x="9347" y="5"/>
                  <a:pt x="8680" y="5"/>
                </a:cubicBezTo>
                <a:cubicBezTo>
                  <a:pt x="8673" y="5"/>
                  <a:pt x="8666" y="5"/>
                  <a:pt x="8659" y="5"/>
                </a:cubicBezTo>
                <a:cubicBezTo>
                  <a:pt x="5709" y="5"/>
                  <a:pt x="2527" y="325"/>
                  <a:pt x="24" y="1962"/>
                </a:cubicBezTo>
                <a:cubicBezTo>
                  <a:pt x="1" y="1979"/>
                  <a:pt x="15" y="2010"/>
                  <a:pt x="38" y="2010"/>
                </a:cubicBezTo>
                <a:cubicBezTo>
                  <a:pt x="42" y="2010"/>
                  <a:pt x="46" y="2009"/>
                  <a:pt x="50" y="2007"/>
                </a:cubicBezTo>
                <a:cubicBezTo>
                  <a:pt x="2951" y="714"/>
                  <a:pt x="5988" y="228"/>
                  <a:pt x="9165" y="227"/>
                </a:cubicBezTo>
                <a:cubicBezTo>
                  <a:pt x="10731" y="227"/>
                  <a:pt x="12301" y="254"/>
                  <a:pt x="13863" y="303"/>
                </a:cubicBezTo>
                <a:cubicBezTo>
                  <a:pt x="14556" y="322"/>
                  <a:pt x="15276" y="380"/>
                  <a:pt x="15962" y="464"/>
                </a:cubicBezTo>
                <a:cubicBezTo>
                  <a:pt x="16253" y="501"/>
                  <a:pt x="18539" y="817"/>
                  <a:pt x="18542" y="824"/>
                </a:cubicBezTo>
                <a:cubicBezTo>
                  <a:pt x="18547" y="835"/>
                  <a:pt x="18558" y="841"/>
                  <a:pt x="18569" y="841"/>
                </a:cubicBezTo>
                <a:cubicBezTo>
                  <a:pt x="18582" y="841"/>
                  <a:pt x="18594" y="833"/>
                  <a:pt x="18592" y="817"/>
                </a:cubicBezTo>
                <a:lnTo>
                  <a:pt x="18586" y="753"/>
                </a:lnTo>
                <a:cubicBezTo>
                  <a:pt x="18585" y="738"/>
                  <a:pt x="18577" y="728"/>
                  <a:pt x="18562" y="721"/>
                </a:cubicBezTo>
                <a:cubicBezTo>
                  <a:pt x="17272" y="207"/>
                  <a:pt x="15567" y="166"/>
                  <a:pt x="14191" y="83"/>
                </a:cubicBezTo>
                <a:cubicBezTo>
                  <a:pt x="13032" y="13"/>
                  <a:pt x="11860" y="0"/>
                  <a:pt x="1069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2"/>
          <p:cNvSpPr/>
          <p:nvPr/>
        </p:nvSpPr>
        <p:spPr>
          <a:xfrm>
            <a:off x="7536660" y="4703685"/>
            <a:ext cx="138350" cy="21114"/>
          </a:xfrm>
          <a:custGeom>
            <a:rect b="b" l="l" r="r" t="t"/>
            <a:pathLst>
              <a:path extrusionOk="0" h="467" w="3060">
                <a:moveTo>
                  <a:pt x="57" y="0"/>
                </a:moveTo>
                <a:cubicBezTo>
                  <a:pt x="42" y="0"/>
                  <a:pt x="27" y="0"/>
                  <a:pt x="12" y="0"/>
                </a:cubicBezTo>
                <a:cubicBezTo>
                  <a:pt x="0" y="0"/>
                  <a:pt x="0" y="15"/>
                  <a:pt x="12" y="17"/>
                </a:cubicBezTo>
                <a:cubicBezTo>
                  <a:pt x="557" y="65"/>
                  <a:pt x="1125" y="170"/>
                  <a:pt x="1670" y="251"/>
                </a:cubicBezTo>
                <a:cubicBezTo>
                  <a:pt x="2091" y="312"/>
                  <a:pt x="2492" y="467"/>
                  <a:pt x="2918" y="467"/>
                </a:cubicBezTo>
                <a:cubicBezTo>
                  <a:pt x="2936" y="467"/>
                  <a:pt x="2953" y="467"/>
                  <a:pt x="2971" y="466"/>
                </a:cubicBezTo>
                <a:cubicBezTo>
                  <a:pt x="3060" y="465"/>
                  <a:pt x="3055" y="337"/>
                  <a:pt x="2971" y="330"/>
                </a:cubicBezTo>
                <a:cubicBezTo>
                  <a:pt x="1989" y="245"/>
                  <a:pt x="1051" y="0"/>
                  <a:pt x="57"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2"/>
          <p:cNvSpPr/>
          <p:nvPr/>
        </p:nvSpPr>
        <p:spPr>
          <a:xfrm>
            <a:off x="7728320" y="4740715"/>
            <a:ext cx="296232" cy="77133"/>
          </a:xfrm>
          <a:custGeom>
            <a:rect b="b" l="l" r="r" t="t"/>
            <a:pathLst>
              <a:path extrusionOk="0" h="1706" w="6552">
                <a:moveTo>
                  <a:pt x="53" y="1"/>
                </a:moveTo>
                <a:cubicBezTo>
                  <a:pt x="1" y="1"/>
                  <a:pt x="1" y="84"/>
                  <a:pt x="55" y="89"/>
                </a:cubicBezTo>
                <a:cubicBezTo>
                  <a:pt x="2250" y="232"/>
                  <a:pt x="4432" y="1038"/>
                  <a:pt x="6509" y="1704"/>
                </a:cubicBezTo>
                <a:cubicBezTo>
                  <a:pt x="6511" y="1705"/>
                  <a:pt x="6514" y="1706"/>
                  <a:pt x="6517" y="1706"/>
                </a:cubicBezTo>
                <a:cubicBezTo>
                  <a:pt x="6539" y="1706"/>
                  <a:pt x="6551" y="1669"/>
                  <a:pt x="6528" y="1657"/>
                </a:cubicBezTo>
                <a:cubicBezTo>
                  <a:pt x="4638" y="736"/>
                  <a:pt x="2159" y="84"/>
                  <a:pt x="5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42"/>
          <p:cNvSpPr/>
          <p:nvPr/>
        </p:nvSpPr>
        <p:spPr>
          <a:xfrm>
            <a:off x="8028900" y="4815905"/>
            <a:ext cx="248578" cy="88300"/>
          </a:xfrm>
          <a:custGeom>
            <a:rect b="b" l="l" r="r" t="t"/>
            <a:pathLst>
              <a:path extrusionOk="0" h="1953" w="5498">
                <a:moveTo>
                  <a:pt x="23" y="0"/>
                </a:moveTo>
                <a:cubicBezTo>
                  <a:pt x="10" y="0"/>
                  <a:pt x="0" y="21"/>
                  <a:pt x="16" y="32"/>
                </a:cubicBezTo>
                <a:cubicBezTo>
                  <a:pt x="257" y="203"/>
                  <a:pt x="519" y="251"/>
                  <a:pt x="795" y="342"/>
                </a:cubicBezTo>
                <a:cubicBezTo>
                  <a:pt x="1400" y="540"/>
                  <a:pt x="1984" y="808"/>
                  <a:pt x="2598" y="982"/>
                </a:cubicBezTo>
                <a:cubicBezTo>
                  <a:pt x="3211" y="1156"/>
                  <a:pt x="3742" y="1431"/>
                  <a:pt x="4334" y="1644"/>
                </a:cubicBezTo>
                <a:cubicBezTo>
                  <a:pt x="4675" y="1768"/>
                  <a:pt x="5026" y="1785"/>
                  <a:pt x="5363" y="1945"/>
                </a:cubicBezTo>
                <a:cubicBezTo>
                  <a:pt x="5373" y="1950"/>
                  <a:pt x="5384" y="1952"/>
                  <a:pt x="5394" y="1952"/>
                </a:cubicBezTo>
                <a:cubicBezTo>
                  <a:pt x="5456" y="1952"/>
                  <a:pt x="5497" y="1865"/>
                  <a:pt x="5431" y="1829"/>
                </a:cubicBezTo>
                <a:cubicBezTo>
                  <a:pt x="4849" y="1496"/>
                  <a:pt x="4095" y="1278"/>
                  <a:pt x="3451" y="1091"/>
                </a:cubicBezTo>
                <a:cubicBezTo>
                  <a:pt x="2795" y="900"/>
                  <a:pt x="2158" y="679"/>
                  <a:pt x="1509" y="461"/>
                </a:cubicBezTo>
                <a:cubicBezTo>
                  <a:pt x="1036" y="303"/>
                  <a:pt x="458" y="281"/>
                  <a:pt x="31" y="3"/>
                </a:cubicBezTo>
                <a:cubicBezTo>
                  <a:pt x="29" y="1"/>
                  <a:pt x="26" y="0"/>
                  <a:pt x="23"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2"/>
          <p:cNvSpPr/>
          <p:nvPr/>
        </p:nvSpPr>
        <p:spPr>
          <a:xfrm>
            <a:off x="7504920" y="4661411"/>
            <a:ext cx="388782" cy="85723"/>
          </a:xfrm>
          <a:custGeom>
            <a:rect b="b" l="l" r="r" t="t"/>
            <a:pathLst>
              <a:path extrusionOk="0" h="1896" w="8599">
                <a:moveTo>
                  <a:pt x="26" y="0"/>
                </a:moveTo>
                <a:cubicBezTo>
                  <a:pt x="21" y="0"/>
                  <a:pt x="17" y="0"/>
                  <a:pt x="13" y="0"/>
                </a:cubicBezTo>
                <a:cubicBezTo>
                  <a:pt x="0" y="0"/>
                  <a:pt x="0" y="17"/>
                  <a:pt x="13" y="17"/>
                </a:cubicBezTo>
                <a:cubicBezTo>
                  <a:pt x="1495" y="59"/>
                  <a:pt x="3308" y="619"/>
                  <a:pt x="4746" y="999"/>
                </a:cubicBezTo>
                <a:cubicBezTo>
                  <a:pt x="5982" y="1325"/>
                  <a:pt x="7309" y="1767"/>
                  <a:pt x="8576" y="1896"/>
                </a:cubicBezTo>
                <a:cubicBezTo>
                  <a:pt x="8576" y="1896"/>
                  <a:pt x="8577" y="1896"/>
                  <a:pt x="8577" y="1896"/>
                </a:cubicBezTo>
                <a:cubicBezTo>
                  <a:pt x="8596" y="1896"/>
                  <a:pt x="8598" y="1864"/>
                  <a:pt x="8580" y="1861"/>
                </a:cubicBezTo>
                <a:cubicBezTo>
                  <a:pt x="5749" y="1467"/>
                  <a:pt x="2924" y="0"/>
                  <a:pt x="26"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2"/>
          <p:cNvSpPr/>
          <p:nvPr/>
        </p:nvSpPr>
        <p:spPr>
          <a:xfrm>
            <a:off x="8047212" y="4777700"/>
            <a:ext cx="351618" cy="115111"/>
          </a:xfrm>
          <a:custGeom>
            <a:rect b="b" l="l" r="r" t="t"/>
            <a:pathLst>
              <a:path extrusionOk="0" h="2546" w="7777">
                <a:moveTo>
                  <a:pt x="7" y="1"/>
                </a:moveTo>
                <a:cubicBezTo>
                  <a:pt x="4" y="1"/>
                  <a:pt x="1" y="9"/>
                  <a:pt x="6" y="12"/>
                </a:cubicBezTo>
                <a:cubicBezTo>
                  <a:pt x="1440" y="382"/>
                  <a:pt x="2827" y="1111"/>
                  <a:pt x="4230" y="1603"/>
                </a:cubicBezTo>
                <a:cubicBezTo>
                  <a:pt x="5351" y="1996"/>
                  <a:pt x="6602" y="2131"/>
                  <a:pt x="7703" y="2542"/>
                </a:cubicBezTo>
                <a:cubicBezTo>
                  <a:pt x="7709" y="2544"/>
                  <a:pt x="7714" y="2545"/>
                  <a:pt x="7719" y="2545"/>
                </a:cubicBezTo>
                <a:cubicBezTo>
                  <a:pt x="7760" y="2545"/>
                  <a:pt x="7777" y="2482"/>
                  <a:pt x="7739" y="2457"/>
                </a:cubicBezTo>
                <a:cubicBezTo>
                  <a:pt x="7252" y="2149"/>
                  <a:pt x="6632" y="2178"/>
                  <a:pt x="6094" y="2035"/>
                </a:cubicBezTo>
                <a:cubicBezTo>
                  <a:pt x="5368" y="1845"/>
                  <a:pt x="4602" y="1557"/>
                  <a:pt x="3893" y="1315"/>
                </a:cubicBezTo>
                <a:cubicBezTo>
                  <a:pt x="2608" y="877"/>
                  <a:pt x="1328" y="323"/>
                  <a:pt x="8" y="1"/>
                </a:cubicBezTo>
                <a:cubicBezTo>
                  <a:pt x="7" y="1"/>
                  <a:pt x="7" y="1"/>
                  <a:pt x="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2"/>
          <p:cNvSpPr/>
          <p:nvPr/>
        </p:nvSpPr>
        <p:spPr>
          <a:xfrm>
            <a:off x="7863464" y="4604668"/>
            <a:ext cx="765312" cy="270687"/>
          </a:xfrm>
          <a:custGeom>
            <a:rect b="b" l="l" r="r" t="t"/>
            <a:pathLst>
              <a:path extrusionOk="0" h="5987" w="16927">
                <a:moveTo>
                  <a:pt x="22" y="0"/>
                </a:moveTo>
                <a:cubicBezTo>
                  <a:pt x="8" y="0"/>
                  <a:pt x="0" y="25"/>
                  <a:pt x="15" y="32"/>
                </a:cubicBezTo>
                <a:cubicBezTo>
                  <a:pt x="2638" y="1154"/>
                  <a:pt x="5335" y="1986"/>
                  <a:pt x="7993" y="3052"/>
                </a:cubicBezTo>
                <a:cubicBezTo>
                  <a:pt x="9373" y="3606"/>
                  <a:pt x="10761" y="4091"/>
                  <a:pt x="12189" y="4501"/>
                </a:cubicBezTo>
                <a:cubicBezTo>
                  <a:pt x="13021" y="4740"/>
                  <a:pt x="13812" y="5037"/>
                  <a:pt x="14618" y="5345"/>
                </a:cubicBezTo>
                <a:cubicBezTo>
                  <a:pt x="15332" y="5617"/>
                  <a:pt x="16111" y="5685"/>
                  <a:pt x="16814" y="5982"/>
                </a:cubicBezTo>
                <a:cubicBezTo>
                  <a:pt x="16822" y="5985"/>
                  <a:pt x="16830" y="5987"/>
                  <a:pt x="16838" y="5987"/>
                </a:cubicBezTo>
                <a:cubicBezTo>
                  <a:pt x="16891" y="5987"/>
                  <a:pt x="16927" y="5914"/>
                  <a:pt x="16870" y="5888"/>
                </a:cubicBezTo>
                <a:cubicBezTo>
                  <a:pt x="16238" y="5583"/>
                  <a:pt x="15542" y="5542"/>
                  <a:pt x="14887" y="5298"/>
                </a:cubicBezTo>
                <a:cubicBezTo>
                  <a:pt x="14228" y="5050"/>
                  <a:pt x="13608" y="4749"/>
                  <a:pt x="12935" y="4531"/>
                </a:cubicBezTo>
                <a:cubicBezTo>
                  <a:pt x="11487" y="4066"/>
                  <a:pt x="10022" y="3718"/>
                  <a:pt x="8585" y="3138"/>
                </a:cubicBezTo>
                <a:cubicBezTo>
                  <a:pt x="5749" y="1997"/>
                  <a:pt x="2839" y="1174"/>
                  <a:pt x="27" y="2"/>
                </a:cubicBezTo>
                <a:cubicBezTo>
                  <a:pt x="26" y="1"/>
                  <a:pt x="24" y="0"/>
                  <a:pt x="22"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2"/>
          <p:cNvSpPr/>
          <p:nvPr/>
        </p:nvSpPr>
        <p:spPr>
          <a:xfrm>
            <a:off x="6529617" y="4457860"/>
            <a:ext cx="930112" cy="196539"/>
          </a:xfrm>
          <a:custGeom>
            <a:rect b="b" l="l" r="r" t="t"/>
            <a:pathLst>
              <a:path extrusionOk="0" h="4347" w="20572">
                <a:moveTo>
                  <a:pt x="12956" y="1"/>
                </a:moveTo>
                <a:cubicBezTo>
                  <a:pt x="11500" y="1"/>
                  <a:pt x="10046" y="131"/>
                  <a:pt x="8595" y="495"/>
                </a:cubicBezTo>
                <a:cubicBezTo>
                  <a:pt x="7050" y="880"/>
                  <a:pt x="5543" y="1411"/>
                  <a:pt x="4071" y="2008"/>
                </a:cubicBezTo>
                <a:cubicBezTo>
                  <a:pt x="2911" y="2482"/>
                  <a:pt x="691" y="3126"/>
                  <a:pt x="33" y="4238"/>
                </a:cubicBezTo>
                <a:cubicBezTo>
                  <a:pt x="0" y="4296"/>
                  <a:pt x="49" y="4346"/>
                  <a:pt x="99" y="4346"/>
                </a:cubicBezTo>
                <a:cubicBezTo>
                  <a:pt x="120" y="4346"/>
                  <a:pt x="143" y="4336"/>
                  <a:pt x="158" y="4313"/>
                </a:cubicBezTo>
                <a:cubicBezTo>
                  <a:pt x="654" y="3566"/>
                  <a:pt x="2117" y="2954"/>
                  <a:pt x="2905" y="2613"/>
                </a:cubicBezTo>
                <a:cubicBezTo>
                  <a:pt x="3548" y="2337"/>
                  <a:pt x="4184" y="2031"/>
                  <a:pt x="4835" y="1782"/>
                </a:cubicBezTo>
                <a:cubicBezTo>
                  <a:pt x="6210" y="1252"/>
                  <a:pt x="7572" y="975"/>
                  <a:pt x="8971" y="570"/>
                </a:cubicBezTo>
                <a:cubicBezTo>
                  <a:pt x="10070" y="252"/>
                  <a:pt x="11206" y="171"/>
                  <a:pt x="12348" y="171"/>
                </a:cubicBezTo>
                <a:cubicBezTo>
                  <a:pt x="13156" y="171"/>
                  <a:pt x="13966" y="212"/>
                  <a:pt x="14768" y="237"/>
                </a:cubicBezTo>
                <a:cubicBezTo>
                  <a:pt x="16499" y="294"/>
                  <a:pt x="18248" y="768"/>
                  <a:pt x="19979" y="768"/>
                </a:cubicBezTo>
                <a:cubicBezTo>
                  <a:pt x="20151" y="768"/>
                  <a:pt x="20323" y="763"/>
                  <a:pt x="20495" y="753"/>
                </a:cubicBezTo>
                <a:cubicBezTo>
                  <a:pt x="20572" y="750"/>
                  <a:pt x="20570" y="643"/>
                  <a:pt x="20495" y="635"/>
                </a:cubicBezTo>
                <a:cubicBezTo>
                  <a:pt x="17968" y="386"/>
                  <a:pt x="15457" y="1"/>
                  <a:pt x="12956"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2"/>
          <p:cNvSpPr/>
          <p:nvPr/>
        </p:nvSpPr>
        <p:spPr>
          <a:xfrm>
            <a:off x="7528521" y="4498688"/>
            <a:ext cx="150693" cy="44444"/>
          </a:xfrm>
          <a:custGeom>
            <a:rect b="b" l="l" r="r" t="t"/>
            <a:pathLst>
              <a:path extrusionOk="0" h="983" w="3333">
                <a:moveTo>
                  <a:pt x="34" y="1"/>
                </a:moveTo>
                <a:cubicBezTo>
                  <a:pt x="13" y="1"/>
                  <a:pt x="0" y="34"/>
                  <a:pt x="23" y="50"/>
                </a:cubicBezTo>
                <a:cubicBezTo>
                  <a:pt x="457" y="325"/>
                  <a:pt x="1109" y="392"/>
                  <a:pt x="1603" y="526"/>
                </a:cubicBezTo>
                <a:cubicBezTo>
                  <a:pt x="1944" y="618"/>
                  <a:pt x="2290" y="671"/>
                  <a:pt x="2621" y="794"/>
                </a:cubicBezTo>
                <a:cubicBezTo>
                  <a:pt x="2856" y="882"/>
                  <a:pt x="3054" y="971"/>
                  <a:pt x="3305" y="983"/>
                </a:cubicBezTo>
                <a:cubicBezTo>
                  <a:pt x="3305" y="983"/>
                  <a:pt x="3306" y="983"/>
                  <a:pt x="3306" y="983"/>
                </a:cubicBezTo>
                <a:cubicBezTo>
                  <a:pt x="3332" y="983"/>
                  <a:pt x="3332" y="942"/>
                  <a:pt x="3305" y="942"/>
                </a:cubicBezTo>
                <a:cubicBezTo>
                  <a:pt x="2995" y="924"/>
                  <a:pt x="2759" y="773"/>
                  <a:pt x="2473" y="680"/>
                </a:cubicBezTo>
                <a:cubicBezTo>
                  <a:pt x="2193" y="590"/>
                  <a:pt x="1901" y="546"/>
                  <a:pt x="1619" y="469"/>
                </a:cubicBezTo>
                <a:cubicBezTo>
                  <a:pt x="1138" y="340"/>
                  <a:pt x="474" y="272"/>
                  <a:pt x="49" y="6"/>
                </a:cubicBezTo>
                <a:cubicBezTo>
                  <a:pt x="44" y="2"/>
                  <a:pt x="39" y="1"/>
                  <a:pt x="34"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42"/>
          <p:cNvSpPr/>
          <p:nvPr/>
        </p:nvSpPr>
        <p:spPr>
          <a:xfrm>
            <a:off x="7693687" y="4554798"/>
            <a:ext cx="42364" cy="13338"/>
          </a:xfrm>
          <a:custGeom>
            <a:rect b="b" l="l" r="r" t="t"/>
            <a:pathLst>
              <a:path extrusionOk="0" h="295" w="937">
                <a:moveTo>
                  <a:pt x="42" y="1"/>
                </a:moveTo>
                <a:cubicBezTo>
                  <a:pt x="15" y="1"/>
                  <a:pt x="0" y="40"/>
                  <a:pt x="27" y="57"/>
                </a:cubicBezTo>
                <a:cubicBezTo>
                  <a:pt x="163" y="135"/>
                  <a:pt x="284" y="122"/>
                  <a:pt x="435" y="135"/>
                </a:cubicBezTo>
                <a:cubicBezTo>
                  <a:pt x="609" y="149"/>
                  <a:pt x="730" y="274"/>
                  <a:pt x="898" y="294"/>
                </a:cubicBezTo>
                <a:cubicBezTo>
                  <a:pt x="899" y="294"/>
                  <a:pt x="900" y="294"/>
                  <a:pt x="901" y="294"/>
                </a:cubicBezTo>
                <a:cubicBezTo>
                  <a:pt x="933" y="294"/>
                  <a:pt x="937" y="244"/>
                  <a:pt x="906" y="235"/>
                </a:cubicBezTo>
                <a:cubicBezTo>
                  <a:pt x="771" y="197"/>
                  <a:pt x="664" y="105"/>
                  <a:pt x="526" y="81"/>
                </a:cubicBezTo>
                <a:cubicBezTo>
                  <a:pt x="360" y="51"/>
                  <a:pt x="215" y="96"/>
                  <a:pt x="57" y="5"/>
                </a:cubicBezTo>
                <a:cubicBezTo>
                  <a:pt x="52" y="2"/>
                  <a:pt x="47" y="1"/>
                  <a:pt x="4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2"/>
          <p:cNvSpPr/>
          <p:nvPr/>
        </p:nvSpPr>
        <p:spPr>
          <a:xfrm>
            <a:off x="6539745" y="4715215"/>
            <a:ext cx="1216533" cy="176374"/>
          </a:xfrm>
          <a:custGeom>
            <a:rect b="b" l="l" r="r" t="t"/>
            <a:pathLst>
              <a:path extrusionOk="0" h="3901" w="26907">
                <a:moveTo>
                  <a:pt x="13764" y="0"/>
                </a:moveTo>
                <a:cubicBezTo>
                  <a:pt x="12504" y="0"/>
                  <a:pt x="11245" y="47"/>
                  <a:pt x="9990" y="141"/>
                </a:cubicBezTo>
                <a:cubicBezTo>
                  <a:pt x="8091" y="285"/>
                  <a:pt x="6140" y="639"/>
                  <a:pt x="4329" y="1235"/>
                </a:cubicBezTo>
                <a:cubicBezTo>
                  <a:pt x="2879" y="1711"/>
                  <a:pt x="707" y="2415"/>
                  <a:pt x="8" y="3868"/>
                </a:cubicBezTo>
                <a:cubicBezTo>
                  <a:pt x="1" y="3885"/>
                  <a:pt x="16" y="3900"/>
                  <a:pt x="29" y="3900"/>
                </a:cubicBezTo>
                <a:cubicBezTo>
                  <a:pt x="35" y="3900"/>
                  <a:pt x="41" y="3898"/>
                  <a:pt x="45" y="3891"/>
                </a:cubicBezTo>
                <a:cubicBezTo>
                  <a:pt x="911" y="2404"/>
                  <a:pt x="3557" y="1637"/>
                  <a:pt x="5136" y="1209"/>
                </a:cubicBezTo>
                <a:cubicBezTo>
                  <a:pt x="7165" y="662"/>
                  <a:pt x="9171" y="441"/>
                  <a:pt x="11261" y="241"/>
                </a:cubicBezTo>
                <a:cubicBezTo>
                  <a:pt x="12214" y="152"/>
                  <a:pt x="13168" y="111"/>
                  <a:pt x="14123" y="111"/>
                </a:cubicBezTo>
                <a:cubicBezTo>
                  <a:pt x="18381" y="111"/>
                  <a:pt x="22645" y="916"/>
                  <a:pt x="26791" y="1766"/>
                </a:cubicBezTo>
                <a:cubicBezTo>
                  <a:pt x="26796" y="1767"/>
                  <a:pt x="26801" y="1767"/>
                  <a:pt x="26806" y="1767"/>
                </a:cubicBezTo>
                <a:cubicBezTo>
                  <a:pt x="26879" y="1767"/>
                  <a:pt x="26907" y="1654"/>
                  <a:pt x="26827" y="1636"/>
                </a:cubicBezTo>
                <a:cubicBezTo>
                  <a:pt x="22560" y="567"/>
                  <a:pt x="18158" y="0"/>
                  <a:pt x="13764"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2"/>
          <p:cNvSpPr/>
          <p:nvPr/>
        </p:nvSpPr>
        <p:spPr>
          <a:xfrm>
            <a:off x="7842892" y="4812740"/>
            <a:ext cx="328514" cy="91194"/>
          </a:xfrm>
          <a:custGeom>
            <a:rect b="b" l="l" r="r" t="t"/>
            <a:pathLst>
              <a:path extrusionOk="0" h="2017" w="7266">
                <a:moveTo>
                  <a:pt x="12" y="0"/>
                </a:moveTo>
                <a:cubicBezTo>
                  <a:pt x="2" y="0"/>
                  <a:pt x="1" y="13"/>
                  <a:pt x="9" y="17"/>
                </a:cubicBezTo>
                <a:cubicBezTo>
                  <a:pt x="1022" y="401"/>
                  <a:pt x="2140" y="681"/>
                  <a:pt x="3181" y="1006"/>
                </a:cubicBezTo>
                <a:cubicBezTo>
                  <a:pt x="4477" y="1412"/>
                  <a:pt x="5826" y="1778"/>
                  <a:pt x="7157" y="2015"/>
                </a:cubicBezTo>
                <a:cubicBezTo>
                  <a:pt x="7162" y="2016"/>
                  <a:pt x="7166" y="2016"/>
                  <a:pt x="7171" y="2016"/>
                </a:cubicBezTo>
                <a:cubicBezTo>
                  <a:pt x="7241" y="2016"/>
                  <a:pt x="7265" y="1912"/>
                  <a:pt x="7192" y="1893"/>
                </a:cubicBezTo>
                <a:cubicBezTo>
                  <a:pt x="4814" y="1271"/>
                  <a:pt x="2325" y="828"/>
                  <a:pt x="15" y="1"/>
                </a:cubicBezTo>
                <a:cubicBezTo>
                  <a:pt x="14" y="0"/>
                  <a:pt x="13" y="0"/>
                  <a:pt x="12"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2"/>
          <p:cNvSpPr/>
          <p:nvPr/>
        </p:nvSpPr>
        <p:spPr>
          <a:xfrm>
            <a:off x="6556926" y="4767029"/>
            <a:ext cx="301432" cy="156616"/>
          </a:xfrm>
          <a:custGeom>
            <a:rect b="b" l="l" r="r" t="t"/>
            <a:pathLst>
              <a:path extrusionOk="0" h="3464" w="6667">
                <a:moveTo>
                  <a:pt x="6652" y="1"/>
                </a:moveTo>
                <a:cubicBezTo>
                  <a:pt x="6651" y="1"/>
                  <a:pt x="6650" y="1"/>
                  <a:pt x="6649" y="1"/>
                </a:cubicBezTo>
                <a:cubicBezTo>
                  <a:pt x="6103" y="284"/>
                  <a:pt x="5282" y="242"/>
                  <a:pt x="4686" y="429"/>
                </a:cubicBezTo>
                <a:cubicBezTo>
                  <a:pt x="4031" y="635"/>
                  <a:pt x="3316" y="953"/>
                  <a:pt x="2699" y="1264"/>
                </a:cubicBezTo>
                <a:cubicBezTo>
                  <a:pt x="1599" y="1822"/>
                  <a:pt x="539" y="2240"/>
                  <a:pt x="10" y="3418"/>
                </a:cubicBezTo>
                <a:cubicBezTo>
                  <a:pt x="0" y="3443"/>
                  <a:pt x="20" y="3464"/>
                  <a:pt x="39" y="3464"/>
                </a:cubicBezTo>
                <a:cubicBezTo>
                  <a:pt x="48" y="3464"/>
                  <a:pt x="56" y="3459"/>
                  <a:pt x="62" y="3450"/>
                </a:cubicBezTo>
                <a:cubicBezTo>
                  <a:pt x="787" y="2215"/>
                  <a:pt x="2271" y="1700"/>
                  <a:pt x="3511" y="1151"/>
                </a:cubicBezTo>
                <a:cubicBezTo>
                  <a:pt x="4237" y="832"/>
                  <a:pt x="4787" y="544"/>
                  <a:pt x="5571" y="334"/>
                </a:cubicBezTo>
                <a:cubicBezTo>
                  <a:pt x="5926" y="240"/>
                  <a:pt x="6335" y="196"/>
                  <a:pt x="6658" y="16"/>
                </a:cubicBezTo>
                <a:cubicBezTo>
                  <a:pt x="6666" y="11"/>
                  <a:pt x="6661" y="1"/>
                  <a:pt x="665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2"/>
          <p:cNvSpPr/>
          <p:nvPr/>
        </p:nvSpPr>
        <p:spPr>
          <a:xfrm>
            <a:off x="6520755" y="4612038"/>
            <a:ext cx="13519" cy="300934"/>
          </a:xfrm>
          <a:custGeom>
            <a:rect b="b" l="l" r="r" t="t"/>
            <a:pathLst>
              <a:path extrusionOk="0" h="6656" w="299">
                <a:moveTo>
                  <a:pt x="150" y="1"/>
                </a:moveTo>
                <a:cubicBezTo>
                  <a:pt x="32" y="1108"/>
                  <a:pt x="3" y="2218"/>
                  <a:pt x="0" y="3328"/>
                </a:cubicBezTo>
                <a:cubicBezTo>
                  <a:pt x="3" y="4437"/>
                  <a:pt x="31" y="5545"/>
                  <a:pt x="150" y="6655"/>
                </a:cubicBezTo>
                <a:cubicBezTo>
                  <a:pt x="267" y="5545"/>
                  <a:pt x="295" y="4437"/>
                  <a:pt x="298" y="3328"/>
                </a:cubicBezTo>
                <a:cubicBezTo>
                  <a:pt x="295" y="2218"/>
                  <a:pt x="268" y="1109"/>
                  <a:pt x="150" y="1"/>
                </a:cubicBezTo>
                <a:close/>
              </a:path>
            </a:pathLst>
          </a:custGeom>
          <a:solidFill>
            <a:srgbClr val="D8BC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2"/>
          <p:cNvSpPr/>
          <p:nvPr/>
        </p:nvSpPr>
        <p:spPr>
          <a:xfrm>
            <a:off x="3705846" y="573763"/>
            <a:ext cx="72385" cy="56154"/>
          </a:xfrm>
          <a:custGeom>
            <a:rect b="b" l="l" r="r" t="t"/>
            <a:pathLst>
              <a:path extrusionOk="0" h="1242" w="1601">
                <a:moveTo>
                  <a:pt x="800" y="1"/>
                </a:moveTo>
                <a:cubicBezTo>
                  <a:pt x="2" y="1"/>
                  <a:pt x="0" y="1241"/>
                  <a:pt x="800" y="1241"/>
                </a:cubicBezTo>
                <a:cubicBezTo>
                  <a:pt x="1597" y="1241"/>
                  <a:pt x="1600"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2"/>
          <p:cNvSpPr/>
          <p:nvPr/>
        </p:nvSpPr>
        <p:spPr>
          <a:xfrm>
            <a:off x="4509518" y="1304636"/>
            <a:ext cx="64835" cy="63298"/>
          </a:xfrm>
          <a:custGeom>
            <a:rect b="b" l="l" r="r" t="t"/>
            <a:pathLst>
              <a:path extrusionOk="0" h="1400" w="1434">
                <a:moveTo>
                  <a:pt x="716" y="1"/>
                </a:moveTo>
                <a:cubicBezTo>
                  <a:pt x="350" y="1"/>
                  <a:pt x="1" y="323"/>
                  <a:pt x="18" y="701"/>
                </a:cubicBezTo>
                <a:cubicBezTo>
                  <a:pt x="33" y="1079"/>
                  <a:pt x="323" y="1400"/>
                  <a:pt x="716" y="1400"/>
                </a:cubicBezTo>
                <a:cubicBezTo>
                  <a:pt x="1084" y="1400"/>
                  <a:pt x="1433" y="1079"/>
                  <a:pt x="1417" y="701"/>
                </a:cubicBezTo>
                <a:cubicBezTo>
                  <a:pt x="1400" y="321"/>
                  <a:pt x="1108" y="1"/>
                  <a:pt x="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42"/>
          <p:cNvSpPr/>
          <p:nvPr/>
        </p:nvSpPr>
        <p:spPr>
          <a:xfrm>
            <a:off x="5684846" y="283629"/>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2"/>
          <p:cNvSpPr/>
          <p:nvPr/>
        </p:nvSpPr>
        <p:spPr>
          <a:xfrm>
            <a:off x="4765653" y="363249"/>
            <a:ext cx="31604" cy="28258"/>
          </a:xfrm>
          <a:custGeom>
            <a:rect b="b" l="l" r="r" t="t"/>
            <a:pathLst>
              <a:path extrusionOk="0" h="625" w="699">
                <a:moveTo>
                  <a:pt x="388" y="0"/>
                </a:moveTo>
                <a:cubicBezTo>
                  <a:pt x="279" y="0"/>
                  <a:pt x="167" y="49"/>
                  <a:pt x="94" y="148"/>
                </a:cubicBezTo>
                <a:cubicBezTo>
                  <a:pt x="71" y="177"/>
                  <a:pt x="48" y="210"/>
                  <a:pt x="26" y="241"/>
                </a:cubicBezTo>
                <a:cubicBezTo>
                  <a:pt x="0" y="280"/>
                  <a:pt x="0" y="348"/>
                  <a:pt x="26" y="384"/>
                </a:cubicBezTo>
                <a:cubicBezTo>
                  <a:pt x="48" y="414"/>
                  <a:pt x="71" y="446"/>
                  <a:pt x="94" y="477"/>
                </a:cubicBezTo>
                <a:cubicBezTo>
                  <a:pt x="166" y="576"/>
                  <a:pt x="278" y="625"/>
                  <a:pt x="386" y="625"/>
                </a:cubicBezTo>
                <a:cubicBezTo>
                  <a:pt x="547" y="625"/>
                  <a:pt x="699" y="518"/>
                  <a:pt x="699" y="312"/>
                </a:cubicBezTo>
                <a:cubicBezTo>
                  <a:pt x="699" y="107"/>
                  <a:pt x="548" y="0"/>
                  <a:pt x="388"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2"/>
          <p:cNvSpPr/>
          <p:nvPr/>
        </p:nvSpPr>
        <p:spPr>
          <a:xfrm>
            <a:off x="5135500" y="1465370"/>
            <a:ext cx="64880" cy="60766"/>
          </a:xfrm>
          <a:custGeom>
            <a:rect b="b" l="l" r="r" t="t"/>
            <a:pathLst>
              <a:path extrusionOk="0" h="1344" w="1435">
                <a:moveTo>
                  <a:pt x="139" y="508"/>
                </a:moveTo>
                <a:cubicBezTo>
                  <a:pt x="139" y="508"/>
                  <a:pt x="138" y="512"/>
                  <a:pt x="132" y="519"/>
                </a:cubicBezTo>
                <a:lnTo>
                  <a:pt x="132" y="519"/>
                </a:lnTo>
                <a:cubicBezTo>
                  <a:pt x="132" y="519"/>
                  <a:pt x="132" y="518"/>
                  <a:pt x="133" y="517"/>
                </a:cubicBezTo>
                <a:lnTo>
                  <a:pt x="133" y="517"/>
                </a:lnTo>
                <a:cubicBezTo>
                  <a:pt x="136" y="511"/>
                  <a:pt x="138" y="508"/>
                  <a:pt x="139" y="508"/>
                </a:cubicBezTo>
                <a:close/>
                <a:moveTo>
                  <a:pt x="739" y="0"/>
                </a:moveTo>
                <a:cubicBezTo>
                  <a:pt x="504" y="0"/>
                  <a:pt x="277" y="120"/>
                  <a:pt x="155" y="328"/>
                </a:cubicBezTo>
                <a:cubicBezTo>
                  <a:pt x="108" y="409"/>
                  <a:pt x="81" y="495"/>
                  <a:pt x="71" y="581"/>
                </a:cubicBezTo>
                <a:lnTo>
                  <a:pt x="71" y="581"/>
                </a:lnTo>
                <a:cubicBezTo>
                  <a:pt x="0" y="671"/>
                  <a:pt x="16" y="805"/>
                  <a:pt x="60" y="905"/>
                </a:cubicBezTo>
                <a:cubicBezTo>
                  <a:pt x="111" y="1022"/>
                  <a:pt x="196" y="1113"/>
                  <a:pt x="297" y="1190"/>
                </a:cubicBezTo>
                <a:cubicBezTo>
                  <a:pt x="432" y="1295"/>
                  <a:pt x="573" y="1344"/>
                  <a:pt x="718" y="1344"/>
                </a:cubicBezTo>
                <a:cubicBezTo>
                  <a:pt x="836" y="1344"/>
                  <a:pt x="956" y="1312"/>
                  <a:pt x="1079" y="1252"/>
                </a:cubicBezTo>
                <a:cubicBezTo>
                  <a:pt x="1321" y="1137"/>
                  <a:pt x="1435" y="829"/>
                  <a:pt x="1401" y="579"/>
                </a:cubicBezTo>
                <a:cubicBezTo>
                  <a:pt x="1361" y="277"/>
                  <a:pt x="1131" y="47"/>
                  <a:pt x="828" y="6"/>
                </a:cubicBezTo>
                <a:cubicBezTo>
                  <a:pt x="798" y="2"/>
                  <a:pt x="769"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2"/>
          <p:cNvSpPr/>
          <p:nvPr/>
        </p:nvSpPr>
        <p:spPr>
          <a:xfrm>
            <a:off x="4076145" y="1971985"/>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2"/>
          <p:cNvSpPr/>
          <p:nvPr/>
        </p:nvSpPr>
        <p:spPr>
          <a:xfrm>
            <a:off x="610347" y="3451395"/>
            <a:ext cx="88707" cy="86672"/>
          </a:xfrm>
          <a:custGeom>
            <a:rect b="b" l="l" r="r" t="t"/>
            <a:pathLst>
              <a:path extrusionOk="0" h="1917" w="1962">
                <a:moveTo>
                  <a:pt x="982" y="0"/>
                </a:moveTo>
                <a:cubicBezTo>
                  <a:pt x="481" y="0"/>
                  <a:pt x="0" y="440"/>
                  <a:pt x="23" y="958"/>
                </a:cubicBezTo>
                <a:cubicBezTo>
                  <a:pt x="45" y="1478"/>
                  <a:pt x="445" y="1917"/>
                  <a:pt x="982" y="1917"/>
                </a:cubicBezTo>
                <a:cubicBezTo>
                  <a:pt x="1482" y="1917"/>
                  <a:pt x="1962" y="1476"/>
                  <a:pt x="1939" y="958"/>
                </a:cubicBezTo>
                <a:cubicBezTo>
                  <a:pt x="1918" y="439"/>
                  <a:pt x="1519" y="0"/>
                  <a:pt x="9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2"/>
          <p:cNvSpPr/>
          <p:nvPr/>
        </p:nvSpPr>
        <p:spPr>
          <a:xfrm>
            <a:off x="7593403" y="543153"/>
            <a:ext cx="43449" cy="35944"/>
          </a:xfrm>
          <a:custGeom>
            <a:rect b="b" l="l" r="r" t="t"/>
            <a:pathLst>
              <a:path extrusionOk="0" h="795" w="961">
                <a:moveTo>
                  <a:pt x="559" y="1"/>
                </a:moveTo>
                <a:cubicBezTo>
                  <a:pt x="456" y="1"/>
                  <a:pt x="351" y="37"/>
                  <a:pt x="270" y="112"/>
                </a:cubicBezTo>
                <a:lnTo>
                  <a:pt x="270" y="112"/>
                </a:lnTo>
                <a:lnTo>
                  <a:pt x="184" y="156"/>
                </a:lnTo>
                <a:cubicBezTo>
                  <a:pt x="1" y="247"/>
                  <a:pt x="1" y="543"/>
                  <a:pt x="184" y="640"/>
                </a:cubicBezTo>
                <a:lnTo>
                  <a:pt x="270" y="685"/>
                </a:lnTo>
                <a:lnTo>
                  <a:pt x="270" y="685"/>
                </a:lnTo>
                <a:cubicBezTo>
                  <a:pt x="351" y="759"/>
                  <a:pt x="455" y="794"/>
                  <a:pt x="558" y="794"/>
                </a:cubicBezTo>
                <a:cubicBezTo>
                  <a:pt x="762" y="794"/>
                  <a:pt x="961" y="654"/>
                  <a:pt x="961" y="398"/>
                </a:cubicBezTo>
                <a:cubicBezTo>
                  <a:pt x="961" y="141"/>
                  <a:pt x="763"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2"/>
          <p:cNvSpPr/>
          <p:nvPr/>
        </p:nvSpPr>
        <p:spPr>
          <a:xfrm>
            <a:off x="8420857" y="344169"/>
            <a:ext cx="67909" cy="66372"/>
          </a:xfrm>
          <a:custGeom>
            <a:rect b="b" l="l" r="r" t="t"/>
            <a:pathLst>
              <a:path extrusionOk="0" h="1468" w="1502">
                <a:moveTo>
                  <a:pt x="750" y="0"/>
                </a:moveTo>
                <a:cubicBezTo>
                  <a:pt x="368" y="0"/>
                  <a:pt x="0" y="337"/>
                  <a:pt x="17" y="734"/>
                </a:cubicBezTo>
                <a:cubicBezTo>
                  <a:pt x="36" y="1133"/>
                  <a:pt x="340" y="1467"/>
                  <a:pt x="750" y="1467"/>
                </a:cubicBezTo>
                <a:cubicBezTo>
                  <a:pt x="1134" y="1467"/>
                  <a:pt x="1502" y="1131"/>
                  <a:pt x="1484" y="734"/>
                </a:cubicBezTo>
                <a:cubicBezTo>
                  <a:pt x="1467" y="337"/>
                  <a:pt x="1163" y="0"/>
                  <a:pt x="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2"/>
          <p:cNvSpPr/>
          <p:nvPr/>
        </p:nvSpPr>
        <p:spPr>
          <a:xfrm>
            <a:off x="9105301" y="912818"/>
            <a:ext cx="59635" cy="50954"/>
          </a:xfrm>
          <a:custGeom>
            <a:rect b="b" l="l" r="r" t="t"/>
            <a:pathLst>
              <a:path extrusionOk="0" h="1127" w="1319">
                <a:moveTo>
                  <a:pt x="771" y="1"/>
                </a:moveTo>
                <a:cubicBezTo>
                  <a:pt x="757" y="1"/>
                  <a:pt x="743" y="2"/>
                  <a:pt x="729" y="4"/>
                </a:cubicBezTo>
                <a:cubicBezTo>
                  <a:pt x="540" y="28"/>
                  <a:pt x="316" y="26"/>
                  <a:pt x="144" y="111"/>
                </a:cubicBezTo>
                <a:cubicBezTo>
                  <a:pt x="32" y="165"/>
                  <a:pt x="0" y="302"/>
                  <a:pt x="21" y="413"/>
                </a:cubicBezTo>
                <a:cubicBezTo>
                  <a:pt x="48" y="565"/>
                  <a:pt x="168" y="717"/>
                  <a:pt x="244" y="852"/>
                </a:cubicBezTo>
                <a:cubicBezTo>
                  <a:pt x="348" y="1036"/>
                  <a:pt x="537" y="1127"/>
                  <a:pt x="726" y="1127"/>
                </a:cubicBezTo>
                <a:cubicBezTo>
                  <a:pt x="918" y="1127"/>
                  <a:pt x="1111" y="1034"/>
                  <a:pt x="1218" y="852"/>
                </a:cubicBezTo>
                <a:cubicBezTo>
                  <a:pt x="1319" y="678"/>
                  <a:pt x="1319" y="457"/>
                  <a:pt x="1218" y="283"/>
                </a:cubicBezTo>
                <a:cubicBezTo>
                  <a:pt x="1132" y="139"/>
                  <a:pt x="948" y="1"/>
                  <a:pt x="7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2"/>
          <p:cNvSpPr/>
          <p:nvPr/>
        </p:nvSpPr>
        <p:spPr>
          <a:xfrm>
            <a:off x="8516303" y="1755820"/>
            <a:ext cx="80930" cy="79031"/>
          </a:xfrm>
          <a:custGeom>
            <a:rect b="b" l="l" r="r" t="t"/>
            <a:pathLst>
              <a:path extrusionOk="0" h="1748" w="1790">
                <a:moveTo>
                  <a:pt x="896" y="1"/>
                </a:moveTo>
                <a:cubicBezTo>
                  <a:pt x="438" y="1"/>
                  <a:pt x="0" y="403"/>
                  <a:pt x="22" y="875"/>
                </a:cubicBezTo>
                <a:cubicBezTo>
                  <a:pt x="43" y="1347"/>
                  <a:pt x="406" y="1748"/>
                  <a:pt x="896" y="1748"/>
                </a:cubicBezTo>
                <a:cubicBezTo>
                  <a:pt x="1353" y="1748"/>
                  <a:pt x="1790" y="1345"/>
                  <a:pt x="1768" y="875"/>
                </a:cubicBezTo>
                <a:cubicBezTo>
                  <a:pt x="1747" y="402"/>
                  <a:pt x="1384" y="1"/>
                  <a:pt x="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2"/>
          <p:cNvSpPr/>
          <p:nvPr/>
        </p:nvSpPr>
        <p:spPr>
          <a:xfrm>
            <a:off x="8475882" y="933390"/>
            <a:ext cx="39425" cy="30609"/>
          </a:xfrm>
          <a:custGeom>
            <a:rect b="b" l="l" r="r" t="t"/>
            <a:pathLst>
              <a:path extrusionOk="0" h="677" w="872">
                <a:moveTo>
                  <a:pt x="436" y="1"/>
                </a:moveTo>
                <a:cubicBezTo>
                  <a:pt x="1" y="1"/>
                  <a:pt x="1" y="677"/>
                  <a:pt x="436" y="677"/>
                </a:cubicBezTo>
                <a:cubicBezTo>
                  <a:pt x="870" y="677"/>
                  <a:pt x="872" y="1"/>
                  <a:pt x="436" y="1"/>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2"/>
          <p:cNvSpPr/>
          <p:nvPr/>
        </p:nvSpPr>
        <p:spPr>
          <a:xfrm>
            <a:off x="7526577" y="1442040"/>
            <a:ext cx="36848" cy="33050"/>
          </a:xfrm>
          <a:custGeom>
            <a:rect b="b" l="l" r="r" t="t"/>
            <a:pathLst>
              <a:path extrusionOk="0" h="731" w="815">
                <a:moveTo>
                  <a:pt x="450" y="0"/>
                </a:moveTo>
                <a:cubicBezTo>
                  <a:pt x="318" y="0"/>
                  <a:pt x="204" y="77"/>
                  <a:pt x="131" y="191"/>
                </a:cubicBezTo>
                <a:lnTo>
                  <a:pt x="131" y="191"/>
                </a:lnTo>
                <a:cubicBezTo>
                  <a:pt x="129" y="192"/>
                  <a:pt x="127" y="194"/>
                  <a:pt x="125" y="195"/>
                </a:cubicBezTo>
                <a:cubicBezTo>
                  <a:pt x="1" y="294"/>
                  <a:pt x="1" y="443"/>
                  <a:pt x="125" y="540"/>
                </a:cubicBezTo>
                <a:cubicBezTo>
                  <a:pt x="127" y="542"/>
                  <a:pt x="129" y="543"/>
                  <a:pt x="131" y="545"/>
                </a:cubicBezTo>
                <a:lnTo>
                  <a:pt x="131" y="545"/>
                </a:lnTo>
                <a:cubicBezTo>
                  <a:pt x="203" y="657"/>
                  <a:pt x="309" y="730"/>
                  <a:pt x="442" y="730"/>
                </a:cubicBezTo>
                <a:cubicBezTo>
                  <a:pt x="460" y="730"/>
                  <a:pt x="478" y="729"/>
                  <a:pt x="497" y="726"/>
                </a:cubicBezTo>
                <a:cubicBezTo>
                  <a:pt x="675" y="702"/>
                  <a:pt x="815" y="549"/>
                  <a:pt x="815" y="368"/>
                </a:cubicBezTo>
                <a:cubicBezTo>
                  <a:pt x="815" y="208"/>
                  <a:pt x="701" y="58"/>
                  <a:pt x="547" y="14"/>
                </a:cubicBezTo>
                <a:cubicBezTo>
                  <a:pt x="514" y="5"/>
                  <a:pt x="481" y="0"/>
                  <a:pt x="450"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2"/>
          <p:cNvSpPr/>
          <p:nvPr/>
        </p:nvSpPr>
        <p:spPr>
          <a:xfrm>
            <a:off x="6005636" y="717812"/>
            <a:ext cx="42771" cy="33186"/>
          </a:xfrm>
          <a:custGeom>
            <a:rect b="b" l="l" r="r" t="t"/>
            <a:pathLst>
              <a:path extrusionOk="0" h="734" w="946">
                <a:moveTo>
                  <a:pt x="474" y="0"/>
                </a:moveTo>
                <a:cubicBezTo>
                  <a:pt x="0" y="2"/>
                  <a:pt x="0" y="734"/>
                  <a:pt x="474" y="734"/>
                </a:cubicBezTo>
                <a:cubicBezTo>
                  <a:pt x="944" y="734"/>
                  <a:pt x="945" y="0"/>
                  <a:pt x="474"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2"/>
          <p:cNvSpPr/>
          <p:nvPr/>
        </p:nvSpPr>
        <p:spPr>
          <a:xfrm>
            <a:off x="1127284" y="2715550"/>
            <a:ext cx="37662" cy="30744"/>
          </a:xfrm>
          <a:custGeom>
            <a:rect b="b" l="l" r="r" t="t"/>
            <a:pathLst>
              <a:path extrusionOk="0" h="680" w="833">
                <a:moveTo>
                  <a:pt x="227" y="1"/>
                </a:moveTo>
                <a:cubicBezTo>
                  <a:pt x="108" y="1"/>
                  <a:pt x="0" y="141"/>
                  <a:pt x="73" y="257"/>
                </a:cubicBezTo>
                <a:cubicBezTo>
                  <a:pt x="95" y="290"/>
                  <a:pt x="158" y="361"/>
                  <a:pt x="161" y="397"/>
                </a:cubicBezTo>
                <a:cubicBezTo>
                  <a:pt x="183" y="555"/>
                  <a:pt x="313" y="680"/>
                  <a:pt x="455" y="680"/>
                </a:cubicBezTo>
                <a:cubicBezTo>
                  <a:pt x="519" y="680"/>
                  <a:pt x="584" y="654"/>
                  <a:pt x="644" y="595"/>
                </a:cubicBezTo>
                <a:cubicBezTo>
                  <a:pt x="833" y="406"/>
                  <a:pt x="674" y="143"/>
                  <a:pt x="445" y="113"/>
                </a:cubicBezTo>
                <a:cubicBezTo>
                  <a:pt x="409" y="108"/>
                  <a:pt x="338" y="43"/>
                  <a:pt x="306" y="24"/>
                </a:cubicBezTo>
                <a:cubicBezTo>
                  <a:pt x="280" y="8"/>
                  <a:pt x="253"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2"/>
          <p:cNvSpPr/>
          <p:nvPr/>
        </p:nvSpPr>
        <p:spPr>
          <a:xfrm>
            <a:off x="3145125" y="2369993"/>
            <a:ext cx="41098" cy="30564"/>
          </a:xfrm>
          <a:custGeom>
            <a:rect b="b" l="l" r="r" t="t"/>
            <a:pathLst>
              <a:path extrusionOk="0" h="676" w="909">
                <a:moveTo>
                  <a:pt x="343" y="0"/>
                </a:moveTo>
                <a:cubicBezTo>
                  <a:pt x="163" y="0"/>
                  <a:pt x="1" y="145"/>
                  <a:pt x="1" y="338"/>
                </a:cubicBezTo>
                <a:cubicBezTo>
                  <a:pt x="2" y="530"/>
                  <a:pt x="165" y="676"/>
                  <a:pt x="346" y="676"/>
                </a:cubicBezTo>
                <a:cubicBezTo>
                  <a:pt x="374" y="676"/>
                  <a:pt x="402" y="672"/>
                  <a:pt x="430" y="665"/>
                </a:cubicBezTo>
                <a:cubicBezTo>
                  <a:pt x="500" y="647"/>
                  <a:pt x="569" y="629"/>
                  <a:pt x="639" y="610"/>
                </a:cubicBezTo>
                <a:cubicBezTo>
                  <a:pt x="908" y="541"/>
                  <a:pt x="908" y="135"/>
                  <a:pt x="639" y="66"/>
                </a:cubicBezTo>
                <a:cubicBezTo>
                  <a:pt x="569" y="46"/>
                  <a:pt x="500" y="30"/>
                  <a:pt x="430" y="11"/>
                </a:cubicBezTo>
                <a:cubicBezTo>
                  <a:pt x="401" y="4"/>
                  <a:pt x="372"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42"/>
          <p:cNvSpPr/>
          <p:nvPr/>
        </p:nvSpPr>
        <p:spPr>
          <a:xfrm>
            <a:off x="8978567" y="2415302"/>
            <a:ext cx="50593" cy="44986"/>
          </a:xfrm>
          <a:custGeom>
            <a:rect b="b" l="l" r="r" t="t"/>
            <a:pathLst>
              <a:path extrusionOk="0" h="995" w="1119">
                <a:moveTo>
                  <a:pt x="589" y="1"/>
                </a:moveTo>
                <a:cubicBezTo>
                  <a:pt x="468" y="1"/>
                  <a:pt x="344" y="45"/>
                  <a:pt x="239" y="143"/>
                </a:cubicBezTo>
                <a:cubicBezTo>
                  <a:pt x="211" y="169"/>
                  <a:pt x="180" y="198"/>
                  <a:pt x="152" y="223"/>
                </a:cubicBezTo>
                <a:cubicBezTo>
                  <a:pt x="1" y="365"/>
                  <a:pt x="1" y="636"/>
                  <a:pt x="152" y="778"/>
                </a:cubicBezTo>
                <a:cubicBezTo>
                  <a:pt x="180" y="804"/>
                  <a:pt x="211" y="833"/>
                  <a:pt x="239" y="858"/>
                </a:cubicBezTo>
                <a:cubicBezTo>
                  <a:pt x="339" y="952"/>
                  <a:pt x="467" y="995"/>
                  <a:pt x="594" y="995"/>
                </a:cubicBezTo>
                <a:cubicBezTo>
                  <a:pt x="859" y="995"/>
                  <a:pt x="1119" y="808"/>
                  <a:pt x="1105" y="500"/>
                </a:cubicBezTo>
                <a:cubicBezTo>
                  <a:pt x="1092" y="201"/>
                  <a:pt x="848" y="1"/>
                  <a:pt x="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2"/>
          <p:cNvSpPr/>
          <p:nvPr/>
        </p:nvSpPr>
        <p:spPr>
          <a:xfrm>
            <a:off x="9044896" y="1995858"/>
            <a:ext cx="61444" cy="60087"/>
          </a:xfrm>
          <a:custGeom>
            <a:rect b="b" l="l" r="r" t="t"/>
            <a:pathLst>
              <a:path extrusionOk="0" h="1329" w="1359">
                <a:moveTo>
                  <a:pt x="680" y="1"/>
                </a:moveTo>
                <a:cubicBezTo>
                  <a:pt x="333" y="1"/>
                  <a:pt x="1" y="305"/>
                  <a:pt x="16" y="665"/>
                </a:cubicBezTo>
                <a:cubicBezTo>
                  <a:pt x="31" y="1023"/>
                  <a:pt x="308" y="1329"/>
                  <a:pt x="680" y="1329"/>
                </a:cubicBezTo>
                <a:cubicBezTo>
                  <a:pt x="1026" y="1329"/>
                  <a:pt x="1359" y="1023"/>
                  <a:pt x="1344" y="665"/>
                </a:cubicBezTo>
                <a:cubicBezTo>
                  <a:pt x="1327" y="305"/>
                  <a:pt x="1052" y="1"/>
                  <a:pt x="6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2"/>
          <p:cNvSpPr/>
          <p:nvPr/>
        </p:nvSpPr>
        <p:spPr>
          <a:xfrm>
            <a:off x="8613332" y="2502428"/>
            <a:ext cx="70532" cy="54843"/>
          </a:xfrm>
          <a:custGeom>
            <a:rect b="b" l="l" r="r" t="t"/>
            <a:pathLst>
              <a:path extrusionOk="0" h="1213" w="1560">
                <a:moveTo>
                  <a:pt x="777" y="1"/>
                </a:moveTo>
                <a:cubicBezTo>
                  <a:pt x="1" y="1"/>
                  <a:pt x="0" y="1212"/>
                  <a:pt x="779" y="1212"/>
                </a:cubicBezTo>
                <a:cubicBezTo>
                  <a:pt x="1560" y="1212"/>
                  <a:pt x="1560" y="1"/>
                  <a:pt x="779" y="1"/>
                </a:cubicBezTo>
                <a:cubicBezTo>
                  <a:pt x="779" y="1"/>
                  <a:pt x="778" y="1"/>
                  <a:pt x="7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2"/>
          <p:cNvSpPr/>
          <p:nvPr/>
        </p:nvSpPr>
        <p:spPr>
          <a:xfrm>
            <a:off x="3884304" y="2735684"/>
            <a:ext cx="39425" cy="37029"/>
          </a:xfrm>
          <a:custGeom>
            <a:rect b="b" l="l" r="r" t="t"/>
            <a:pathLst>
              <a:path extrusionOk="0" h="819" w="872">
                <a:moveTo>
                  <a:pt x="465" y="0"/>
                </a:moveTo>
                <a:cubicBezTo>
                  <a:pt x="326" y="0"/>
                  <a:pt x="200" y="80"/>
                  <a:pt x="111" y="200"/>
                </a:cubicBezTo>
                <a:cubicBezTo>
                  <a:pt x="88" y="231"/>
                  <a:pt x="66" y="264"/>
                  <a:pt x="43" y="293"/>
                </a:cubicBezTo>
                <a:cubicBezTo>
                  <a:pt x="1" y="355"/>
                  <a:pt x="1" y="463"/>
                  <a:pt x="43" y="524"/>
                </a:cubicBezTo>
                <a:cubicBezTo>
                  <a:pt x="66" y="554"/>
                  <a:pt x="88" y="586"/>
                  <a:pt x="111" y="616"/>
                </a:cubicBezTo>
                <a:cubicBezTo>
                  <a:pt x="198" y="737"/>
                  <a:pt x="321" y="819"/>
                  <a:pt x="465" y="819"/>
                </a:cubicBezTo>
                <a:cubicBezTo>
                  <a:pt x="499" y="819"/>
                  <a:pt x="535" y="814"/>
                  <a:pt x="572" y="804"/>
                </a:cubicBezTo>
                <a:cubicBezTo>
                  <a:pt x="745" y="757"/>
                  <a:pt x="872" y="588"/>
                  <a:pt x="872" y="409"/>
                </a:cubicBezTo>
                <a:cubicBezTo>
                  <a:pt x="872" y="244"/>
                  <a:pt x="769" y="100"/>
                  <a:pt x="621" y="34"/>
                </a:cubicBezTo>
                <a:cubicBezTo>
                  <a:pt x="568" y="11"/>
                  <a:pt x="516"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2"/>
          <p:cNvSpPr/>
          <p:nvPr/>
        </p:nvSpPr>
        <p:spPr>
          <a:xfrm>
            <a:off x="9032055" y="3479760"/>
            <a:ext cx="49282" cy="38250"/>
          </a:xfrm>
          <a:custGeom>
            <a:rect b="b" l="l" r="r" t="t"/>
            <a:pathLst>
              <a:path extrusionOk="0" h="846" w="1090">
                <a:moveTo>
                  <a:pt x="543" y="1"/>
                </a:moveTo>
                <a:cubicBezTo>
                  <a:pt x="0" y="1"/>
                  <a:pt x="1" y="846"/>
                  <a:pt x="545" y="846"/>
                </a:cubicBezTo>
                <a:cubicBezTo>
                  <a:pt x="1089" y="846"/>
                  <a:pt x="1089" y="1"/>
                  <a:pt x="545" y="1"/>
                </a:cubicBezTo>
                <a:cubicBezTo>
                  <a:pt x="544" y="1"/>
                  <a:pt x="544"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2"/>
          <p:cNvSpPr/>
          <p:nvPr/>
        </p:nvSpPr>
        <p:spPr>
          <a:xfrm>
            <a:off x="3562925" y="1535225"/>
            <a:ext cx="52220" cy="51000"/>
          </a:xfrm>
          <a:custGeom>
            <a:rect b="b" l="l" r="r" t="t"/>
            <a:pathLst>
              <a:path extrusionOk="0" h="1128" w="1155">
                <a:moveTo>
                  <a:pt x="576" y="1"/>
                </a:moveTo>
                <a:cubicBezTo>
                  <a:pt x="282" y="1"/>
                  <a:pt x="0" y="259"/>
                  <a:pt x="14" y="563"/>
                </a:cubicBezTo>
                <a:cubicBezTo>
                  <a:pt x="27" y="869"/>
                  <a:pt x="262" y="1128"/>
                  <a:pt x="576" y="1128"/>
                </a:cubicBezTo>
                <a:cubicBezTo>
                  <a:pt x="871" y="1128"/>
                  <a:pt x="1154" y="869"/>
                  <a:pt x="1141" y="563"/>
                </a:cubicBezTo>
                <a:cubicBezTo>
                  <a:pt x="1127" y="258"/>
                  <a:pt x="893" y="1"/>
                  <a:pt x="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2"/>
          <p:cNvSpPr/>
          <p:nvPr/>
        </p:nvSpPr>
        <p:spPr>
          <a:xfrm>
            <a:off x="647194" y="1257272"/>
            <a:ext cx="60901" cy="47247"/>
          </a:xfrm>
          <a:custGeom>
            <a:rect b="b" l="l" r="r" t="t"/>
            <a:pathLst>
              <a:path extrusionOk="0" h="1045" w="1347">
                <a:moveTo>
                  <a:pt x="674" y="0"/>
                </a:moveTo>
                <a:cubicBezTo>
                  <a:pt x="1" y="4"/>
                  <a:pt x="1" y="1044"/>
                  <a:pt x="674" y="1044"/>
                </a:cubicBezTo>
                <a:cubicBezTo>
                  <a:pt x="1345" y="1044"/>
                  <a:pt x="1347" y="0"/>
                  <a:pt x="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2"/>
          <p:cNvSpPr/>
          <p:nvPr/>
        </p:nvSpPr>
        <p:spPr>
          <a:xfrm>
            <a:off x="289701" y="3932381"/>
            <a:ext cx="57556" cy="39606"/>
          </a:xfrm>
          <a:custGeom>
            <a:rect b="b" l="l" r="r" t="t"/>
            <a:pathLst>
              <a:path extrusionOk="0" h="876" w="1273">
                <a:moveTo>
                  <a:pt x="861" y="1"/>
                </a:moveTo>
                <a:cubicBezTo>
                  <a:pt x="852" y="1"/>
                  <a:pt x="844" y="1"/>
                  <a:pt x="835" y="2"/>
                </a:cubicBezTo>
                <a:cubicBezTo>
                  <a:pt x="587" y="20"/>
                  <a:pt x="327" y="5"/>
                  <a:pt x="136" y="189"/>
                </a:cubicBezTo>
                <a:cubicBezTo>
                  <a:pt x="0" y="319"/>
                  <a:pt x="0" y="557"/>
                  <a:pt x="136" y="688"/>
                </a:cubicBezTo>
                <a:cubicBezTo>
                  <a:pt x="327" y="873"/>
                  <a:pt x="587" y="856"/>
                  <a:pt x="835" y="874"/>
                </a:cubicBezTo>
                <a:cubicBezTo>
                  <a:pt x="844" y="875"/>
                  <a:pt x="853" y="875"/>
                  <a:pt x="861" y="875"/>
                </a:cubicBezTo>
                <a:cubicBezTo>
                  <a:pt x="1086" y="875"/>
                  <a:pt x="1272" y="653"/>
                  <a:pt x="1272" y="439"/>
                </a:cubicBezTo>
                <a:cubicBezTo>
                  <a:pt x="1272" y="225"/>
                  <a:pt x="1086"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2"/>
          <p:cNvSpPr/>
          <p:nvPr/>
        </p:nvSpPr>
        <p:spPr>
          <a:xfrm>
            <a:off x="2182737" y="2631629"/>
            <a:ext cx="56244" cy="31875"/>
          </a:xfrm>
          <a:custGeom>
            <a:rect b="b" l="l" r="r" t="t"/>
            <a:pathLst>
              <a:path extrusionOk="0" h="705" w="1244">
                <a:moveTo>
                  <a:pt x="909" y="0"/>
                </a:moveTo>
                <a:cubicBezTo>
                  <a:pt x="863" y="0"/>
                  <a:pt x="816" y="13"/>
                  <a:pt x="773" y="42"/>
                </a:cubicBezTo>
                <a:cubicBezTo>
                  <a:pt x="726" y="74"/>
                  <a:pt x="689" y="107"/>
                  <a:pt x="661" y="144"/>
                </a:cubicBezTo>
                <a:lnTo>
                  <a:pt x="661" y="144"/>
                </a:lnTo>
                <a:cubicBezTo>
                  <a:pt x="515" y="188"/>
                  <a:pt x="354" y="197"/>
                  <a:pt x="204" y="220"/>
                </a:cubicBezTo>
                <a:cubicBezTo>
                  <a:pt x="0" y="251"/>
                  <a:pt x="6" y="592"/>
                  <a:pt x="204" y="629"/>
                </a:cubicBezTo>
                <a:cubicBezTo>
                  <a:pt x="398" y="662"/>
                  <a:pt x="592" y="705"/>
                  <a:pt x="788" y="705"/>
                </a:cubicBezTo>
                <a:cubicBezTo>
                  <a:pt x="825" y="705"/>
                  <a:pt x="862" y="703"/>
                  <a:pt x="899" y="700"/>
                </a:cubicBezTo>
                <a:cubicBezTo>
                  <a:pt x="1050" y="686"/>
                  <a:pt x="1148" y="609"/>
                  <a:pt x="1201" y="470"/>
                </a:cubicBezTo>
                <a:cubicBezTo>
                  <a:pt x="1244" y="356"/>
                  <a:pt x="1231" y="248"/>
                  <a:pt x="1166" y="148"/>
                </a:cubicBezTo>
                <a:cubicBezTo>
                  <a:pt x="1111" y="60"/>
                  <a:pt x="1010" y="0"/>
                  <a:pt x="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2"/>
          <p:cNvSpPr/>
          <p:nvPr/>
        </p:nvSpPr>
        <p:spPr>
          <a:xfrm>
            <a:off x="4511643" y="2328357"/>
            <a:ext cx="31875" cy="33729"/>
          </a:xfrm>
          <a:custGeom>
            <a:rect b="b" l="l" r="r" t="t"/>
            <a:pathLst>
              <a:path extrusionOk="0" h="746" w="705">
                <a:moveTo>
                  <a:pt x="351" y="0"/>
                </a:moveTo>
                <a:cubicBezTo>
                  <a:pt x="291" y="0"/>
                  <a:pt x="230" y="27"/>
                  <a:pt x="206" y="80"/>
                </a:cubicBezTo>
                <a:lnTo>
                  <a:pt x="206" y="80"/>
                </a:lnTo>
                <a:cubicBezTo>
                  <a:pt x="87" y="143"/>
                  <a:pt x="1" y="242"/>
                  <a:pt x="1" y="395"/>
                </a:cubicBezTo>
                <a:cubicBezTo>
                  <a:pt x="1" y="585"/>
                  <a:pt x="163" y="746"/>
                  <a:pt x="352" y="746"/>
                </a:cubicBezTo>
                <a:cubicBezTo>
                  <a:pt x="542" y="746"/>
                  <a:pt x="704" y="585"/>
                  <a:pt x="704" y="395"/>
                </a:cubicBezTo>
                <a:cubicBezTo>
                  <a:pt x="704" y="242"/>
                  <a:pt x="618" y="144"/>
                  <a:pt x="500" y="81"/>
                </a:cubicBezTo>
                <a:lnTo>
                  <a:pt x="500" y="81"/>
                </a:lnTo>
                <a:cubicBezTo>
                  <a:pt x="474" y="27"/>
                  <a:pt x="412" y="0"/>
                  <a:pt x="351"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2"/>
          <p:cNvSpPr/>
          <p:nvPr/>
        </p:nvSpPr>
        <p:spPr>
          <a:xfrm>
            <a:off x="564616" y="1835145"/>
            <a:ext cx="945981" cy="90335"/>
          </a:xfrm>
          <a:custGeom>
            <a:rect b="b" l="l" r="r" t="t"/>
            <a:pathLst>
              <a:path extrusionOk="0" h="1998" w="20923">
                <a:moveTo>
                  <a:pt x="8675" y="1"/>
                </a:moveTo>
                <a:cubicBezTo>
                  <a:pt x="7021" y="1"/>
                  <a:pt x="6787" y="1457"/>
                  <a:pt x="6787" y="1457"/>
                </a:cubicBezTo>
                <a:cubicBezTo>
                  <a:pt x="6787" y="1457"/>
                  <a:pt x="3439" y="288"/>
                  <a:pt x="1618" y="288"/>
                </a:cubicBezTo>
                <a:cubicBezTo>
                  <a:pt x="542" y="288"/>
                  <a:pt x="1" y="696"/>
                  <a:pt x="1001" y="1997"/>
                </a:cubicBezTo>
                <a:lnTo>
                  <a:pt x="20923" y="1997"/>
                </a:lnTo>
                <a:cubicBezTo>
                  <a:pt x="20923" y="1997"/>
                  <a:pt x="15415" y="76"/>
                  <a:pt x="13057" y="76"/>
                </a:cubicBezTo>
                <a:cubicBezTo>
                  <a:pt x="11997" y="76"/>
                  <a:pt x="11574" y="465"/>
                  <a:pt x="12577" y="1592"/>
                </a:cubicBezTo>
                <a:cubicBezTo>
                  <a:pt x="10781" y="395"/>
                  <a:pt x="9536" y="1"/>
                  <a:pt x="8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42"/>
          <p:cNvSpPr/>
          <p:nvPr/>
        </p:nvSpPr>
        <p:spPr>
          <a:xfrm>
            <a:off x="1253026" y="1456481"/>
            <a:ext cx="57556" cy="39606"/>
          </a:xfrm>
          <a:custGeom>
            <a:rect b="b" l="l" r="r" t="t"/>
            <a:pathLst>
              <a:path extrusionOk="0" h="876" w="1273">
                <a:moveTo>
                  <a:pt x="861" y="1"/>
                </a:moveTo>
                <a:cubicBezTo>
                  <a:pt x="852" y="1"/>
                  <a:pt x="844" y="1"/>
                  <a:pt x="835" y="2"/>
                </a:cubicBezTo>
                <a:cubicBezTo>
                  <a:pt x="587" y="20"/>
                  <a:pt x="327" y="5"/>
                  <a:pt x="136" y="189"/>
                </a:cubicBezTo>
                <a:cubicBezTo>
                  <a:pt x="0" y="319"/>
                  <a:pt x="0" y="557"/>
                  <a:pt x="136" y="688"/>
                </a:cubicBezTo>
                <a:cubicBezTo>
                  <a:pt x="327" y="873"/>
                  <a:pt x="587" y="856"/>
                  <a:pt x="835" y="874"/>
                </a:cubicBezTo>
                <a:cubicBezTo>
                  <a:pt x="844" y="875"/>
                  <a:pt x="853" y="875"/>
                  <a:pt x="861" y="875"/>
                </a:cubicBezTo>
                <a:cubicBezTo>
                  <a:pt x="1086" y="875"/>
                  <a:pt x="1272" y="653"/>
                  <a:pt x="1272" y="439"/>
                </a:cubicBezTo>
                <a:cubicBezTo>
                  <a:pt x="1272" y="225"/>
                  <a:pt x="1086"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2"/>
          <p:cNvSpPr/>
          <p:nvPr/>
        </p:nvSpPr>
        <p:spPr>
          <a:xfrm>
            <a:off x="4593883" y="806104"/>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2"/>
          <p:cNvSpPr/>
          <p:nvPr/>
        </p:nvSpPr>
        <p:spPr>
          <a:xfrm>
            <a:off x="2805236" y="455650"/>
            <a:ext cx="42771" cy="33186"/>
          </a:xfrm>
          <a:custGeom>
            <a:rect b="b" l="l" r="r" t="t"/>
            <a:pathLst>
              <a:path extrusionOk="0" h="734" w="946">
                <a:moveTo>
                  <a:pt x="474" y="0"/>
                </a:moveTo>
                <a:cubicBezTo>
                  <a:pt x="0" y="2"/>
                  <a:pt x="0" y="734"/>
                  <a:pt x="474" y="734"/>
                </a:cubicBezTo>
                <a:cubicBezTo>
                  <a:pt x="944" y="734"/>
                  <a:pt x="945" y="0"/>
                  <a:pt x="474"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2"/>
          <p:cNvSpPr/>
          <p:nvPr/>
        </p:nvSpPr>
        <p:spPr>
          <a:xfrm>
            <a:off x="2533745" y="800373"/>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42"/>
          <p:cNvSpPr/>
          <p:nvPr/>
        </p:nvSpPr>
        <p:spPr>
          <a:xfrm>
            <a:off x="3001650" y="2160793"/>
            <a:ext cx="41098" cy="30564"/>
          </a:xfrm>
          <a:custGeom>
            <a:rect b="b" l="l" r="r" t="t"/>
            <a:pathLst>
              <a:path extrusionOk="0" h="676" w="909">
                <a:moveTo>
                  <a:pt x="343" y="0"/>
                </a:moveTo>
                <a:cubicBezTo>
                  <a:pt x="163" y="0"/>
                  <a:pt x="1" y="145"/>
                  <a:pt x="1" y="338"/>
                </a:cubicBezTo>
                <a:cubicBezTo>
                  <a:pt x="2" y="530"/>
                  <a:pt x="165" y="676"/>
                  <a:pt x="346" y="676"/>
                </a:cubicBezTo>
                <a:cubicBezTo>
                  <a:pt x="374" y="676"/>
                  <a:pt x="402" y="672"/>
                  <a:pt x="430" y="665"/>
                </a:cubicBezTo>
                <a:cubicBezTo>
                  <a:pt x="500" y="647"/>
                  <a:pt x="569" y="629"/>
                  <a:pt x="639" y="610"/>
                </a:cubicBezTo>
                <a:cubicBezTo>
                  <a:pt x="908" y="541"/>
                  <a:pt x="908" y="135"/>
                  <a:pt x="639" y="66"/>
                </a:cubicBezTo>
                <a:cubicBezTo>
                  <a:pt x="569" y="46"/>
                  <a:pt x="500" y="30"/>
                  <a:pt x="430" y="11"/>
                </a:cubicBezTo>
                <a:cubicBezTo>
                  <a:pt x="401" y="4"/>
                  <a:pt x="372"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2"/>
          <p:cNvSpPr/>
          <p:nvPr/>
        </p:nvSpPr>
        <p:spPr>
          <a:xfrm>
            <a:off x="773787" y="3322429"/>
            <a:ext cx="56244" cy="31875"/>
          </a:xfrm>
          <a:custGeom>
            <a:rect b="b" l="l" r="r" t="t"/>
            <a:pathLst>
              <a:path extrusionOk="0" h="705" w="1244">
                <a:moveTo>
                  <a:pt x="909" y="0"/>
                </a:moveTo>
                <a:cubicBezTo>
                  <a:pt x="863" y="0"/>
                  <a:pt x="816" y="13"/>
                  <a:pt x="773" y="42"/>
                </a:cubicBezTo>
                <a:cubicBezTo>
                  <a:pt x="726" y="74"/>
                  <a:pt x="689" y="107"/>
                  <a:pt x="661" y="144"/>
                </a:cubicBezTo>
                <a:lnTo>
                  <a:pt x="661" y="144"/>
                </a:lnTo>
                <a:cubicBezTo>
                  <a:pt x="515" y="188"/>
                  <a:pt x="354" y="197"/>
                  <a:pt x="204" y="220"/>
                </a:cubicBezTo>
                <a:cubicBezTo>
                  <a:pt x="0" y="251"/>
                  <a:pt x="6" y="592"/>
                  <a:pt x="204" y="629"/>
                </a:cubicBezTo>
                <a:cubicBezTo>
                  <a:pt x="398" y="662"/>
                  <a:pt x="592" y="705"/>
                  <a:pt x="788" y="705"/>
                </a:cubicBezTo>
                <a:cubicBezTo>
                  <a:pt x="825" y="705"/>
                  <a:pt x="862" y="703"/>
                  <a:pt x="899" y="700"/>
                </a:cubicBezTo>
                <a:cubicBezTo>
                  <a:pt x="1050" y="686"/>
                  <a:pt x="1148" y="609"/>
                  <a:pt x="1201" y="470"/>
                </a:cubicBezTo>
                <a:cubicBezTo>
                  <a:pt x="1244" y="356"/>
                  <a:pt x="1231" y="248"/>
                  <a:pt x="1166" y="148"/>
                </a:cubicBezTo>
                <a:cubicBezTo>
                  <a:pt x="1111" y="60"/>
                  <a:pt x="1010" y="0"/>
                  <a:pt x="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2"/>
          <p:cNvSpPr/>
          <p:nvPr/>
        </p:nvSpPr>
        <p:spPr>
          <a:xfrm>
            <a:off x="2354053" y="1745453"/>
            <a:ext cx="43449" cy="35944"/>
          </a:xfrm>
          <a:custGeom>
            <a:rect b="b" l="l" r="r" t="t"/>
            <a:pathLst>
              <a:path extrusionOk="0" h="795" w="961">
                <a:moveTo>
                  <a:pt x="559" y="1"/>
                </a:moveTo>
                <a:cubicBezTo>
                  <a:pt x="456" y="1"/>
                  <a:pt x="351" y="37"/>
                  <a:pt x="270" y="112"/>
                </a:cubicBezTo>
                <a:lnTo>
                  <a:pt x="270" y="112"/>
                </a:lnTo>
                <a:lnTo>
                  <a:pt x="184" y="156"/>
                </a:lnTo>
                <a:cubicBezTo>
                  <a:pt x="1" y="247"/>
                  <a:pt x="1" y="543"/>
                  <a:pt x="184" y="640"/>
                </a:cubicBezTo>
                <a:lnTo>
                  <a:pt x="270" y="685"/>
                </a:lnTo>
                <a:lnTo>
                  <a:pt x="270" y="685"/>
                </a:lnTo>
                <a:cubicBezTo>
                  <a:pt x="351" y="759"/>
                  <a:pt x="455" y="794"/>
                  <a:pt x="558" y="794"/>
                </a:cubicBezTo>
                <a:cubicBezTo>
                  <a:pt x="762" y="794"/>
                  <a:pt x="961" y="654"/>
                  <a:pt x="961" y="398"/>
                </a:cubicBezTo>
                <a:cubicBezTo>
                  <a:pt x="961" y="141"/>
                  <a:pt x="763"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2"/>
          <p:cNvSpPr/>
          <p:nvPr/>
        </p:nvSpPr>
        <p:spPr>
          <a:xfrm>
            <a:off x="3124458" y="3332129"/>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2"/>
          <p:cNvSpPr/>
          <p:nvPr/>
        </p:nvSpPr>
        <p:spPr>
          <a:xfrm>
            <a:off x="1232108" y="328848"/>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3">
  <p:cSld name="BLANK_1_1_1_1_1_1_1_1_1_1_1_1_1_1_1_1_1_1_1_1_1_1_1_1_1_1_1_1_1_1_1_1_1_1_1_1_1_1_1">
    <p:bg>
      <p:bgPr>
        <a:solidFill>
          <a:schemeClr val="accent2"/>
        </a:solidFill>
      </p:bgPr>
    </p:bg>
    <p:spTree>
      <p:nvGrpSpPr>
        <p:cNvPr id="8647" name="Shape 8647"/>
        <p:cNvGrpSpPr/>
        <p:nvPr/>
      </p:nvGrpSpPr>
      <p:grpSpPr>
        <a:xfrm>
          <a:off x="0" y="0"/>
          <a:ext cx="0" cy="0"/>
          <a:chOff x="0" y="0"/>
          <a:chExt cx="0" cy="0"/>
        </a:xfrm>
      </p:grpSpPr>
      <p:grpSp>
        <p:nvGrpSpPr>
          <p:cNvPr id="8648" name="Google Shape;8648;p43"/>
          <p:cNvGrpSpPr/>
          <p:nvPr/>
        </p:nvGrpSpPr>
        <p:grpSpPr>
          <a:xfrm>
            <a:off x="-185581" y="-1012852"/>
            <a:ext cx="9515146" cy="6343563"/>
            <a:chOff x="308200" y="1104575"/>
            <a:chExt cx="5385525" cy="3590425"/>
          </a:xfrm>
        </p:grpSpPr>
        <p:sp>
          <p:nvSpPr>
            <p:cNvPr id="8649" name="Google Shape;8649;p43"/>
            <p:cNvSpPr/>
            <p:nvPr/>
          </p:nvSpPr>
          <p:spPr>
            <a:xfrm>
              <a:off x="308200" y="3414250"/>
              <a:ext cx="5385525" cy="1280675"/>
            </a:xfrm>
            <a:custGeom>
              <a:rect b="b" l="l" r="r" t="t"/>
              <a:pathLst>
                <a:path extrusionOk="0" h="51227" w="215421">
                  <a:moveTo>
                    <a:pt x="1" y="0"/>
                  </a:moveTo>
                  <a:lnTo>
                    <a:pt x="1" y="51226"/>
                  </a:lnTo>
                  <a:lnTo>
                    <a:pt x="215421" y="51226"/>
                  </a:lnTo>
                  <a:lnTo>
                    <a:pt x="215421" y="1537"/>
                  </a:lnTo>
                  <a:cubicBezTo>
                    <a:pt x="207659" y="4056"/>
                    <a:pt x="199780" y="7157"/>
                    <a:pt x="193004" y="11703"/>
                  </a:cubicBezTo>
                  <a:cubicBezTo>
                    <a:pt x="188057" y="15023"/>
                    <a:pt x="183275" y="18921"/>
                    <a:pt x="177503" y="20389"/>
                  </a:cubicBezTo>
                  <a:cubicBezTo>
                    <a:pt x="174720" y="21096"/>
                    <a:pt x="171832" y="21200"/>
                    <a:pt x="168953" y="21200"/>
                  </a:cubicBezTo>
                  <a:cubicBezTo>
                    <a:pt x="168374" y="21200"/>
                    <a:pt x="167795" y="21196"/>
                    <a:pt x="167218" y="21191"/>
                  </a:cubicBezTo>
                  <a:cubicBezTo>
                    <a:pt x="146310" y="21029"/>
                    <a:pt x="125401" y="20869"/>
                    <a:pt x="104493" y="20707"/>
                  </a:cubicBezTo>
                  <a:cubicBezTo>
                    <a:pt x="103749" y="20702"/>
                    <a:pt x="103003" y="20697"/>
                    <a:pt x="102257" y="20697"/>
                  </a:cubicBezTo>
                  <a:cubicBezTo>
                    <a:pt x="97610" y="20697"/>
                    <a:pt x="92929" y="20894"/>
                    <a:pt x="88569" y="22437"/>
                  </a:cubicBezTo>
                  <a:cubicBezTo>
                    <a:pt x="85953" y="23365"/>
                    <a:pt x="83497" y="24761"/>
                    <a:pt x="80792" y="25375"/>
                  </a:cubicBezTo>
                  <a:cubicBezTo>
                    <a:pt x="79650" y="25634"/>
                    <a:pt x="78513" y="25749"/>
                    <a:pt x="77379" y="25749"/>
                  </a:cubicBezTo>
                  <a:cubicBezTo>
                    <a:pt x="68948" y="25749"/>
                    <a:pt x="60727" y="19419"/>
                    <a:pt x="52089" y="19419"/>
                  </a:cubicBezTo>
                  <a:cubicBezTo>
                    <a:pt x="51619" y="19419"/>
                    <a:pt x="51147" y="19438"/>
                    <a:pt x="50673" y="19478"/>
                  </a:cubicBezTo>
                  <a:cubicBezTo>
                    <a:pt x="45601" y="19905"/>
                    <a:pt x="40699" y="22719"/>
                    <a:pt x="35755" y="22719"/>
                  </a:cubicBezTo>
                  <a:cubicBezTo>
                    <a:pt x="34907" y="22719"/>
                    <a:pt x="34059" y="22636"/>
                    <a:pt x="33207" y="22444"/>
                  </a:cubicBezTo>
                  <a:cubicBezTo>
                    <a:pt x="30447" y="21824"/>
                    <a:pt x="28076" y="20113"/>
                    <a:pt x="25793" y="18444"/>
                  </a:cubicBezTo>
                  <a:cubicBezTo>
                    <a:pt x="17380" y="12296"/>
                    <a:pt x="8413" y="6149"/>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3"/>
            <p:cNvSpPr/>
            <p:nvPr/>
          </p:nvSpPr>
          <p:spPr>
            <a:xfrm>
              <a:off x="484125" y="4131900"/>
              <a:ext cx="26800" cy="16375"/>
            </a:xfrm>
            <a:custGeom>
              <a:rect b="b" l="l" r="r" t="t"/>
              <a:pathLst>
                <a:path extrusionOk="0" h="655" w="1072">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3"/>
            <p:cNvSpPr/>
            <p:nvPr/>
          </p:nvSpPr>
          <p:spPr>
            <a:xfrm>
              <a:off x="416725" y="3843975"/>
              <a:ext cx="163025" cy="291700"/>
            </a:xfrm>
            <a:custGeom>
              <a:rect b="b" l="l" r="r" t="t"/>
              <a:pathLst>
                <a:path extrusionOk="0" h="11668" w="6521">
                  <a:moveTo>
                    <a:pt x="3413" y="1"/>
                  </a:moveTo>
                  <a:lnTo>
                    <a:pt x="0" y="11667"/>
                  </a:lnTo>
                  <a:lnTo>
                    <a:pt x="6521" y="11667"/>
                  </a:lnTo>
                  <a:lnTo>
                    <a:pt x="3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3"/>
            <p:cNvSpPr/>
            <p:nvPr/>
          </p:nvSpPr>
          <p:spPr>
            <a:xfrm>
              <a:off x="677700" y="4131900"/>
              <a:ext cx="26850" cy="16375"/>
            </a:xfrm>
            <a:custGeom>
              <a:rect b="b" l="l" r="r" t="t"/>
              <a:pathLst>
                <a:path extrusionOk="0" h="655" w="1074">
                  <a:moveTo>
                    <a:pt x="1" y="0"/>
                  </a:moveTo>
                  <a:lnTo>
                    <a:pt x="1"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3"/>
            <p:cNvSpPr/>
            <p:nvPr/>
          </p:nvSpPr>
          <p:spPr>
            <a:xfrm>
              <a:off x="610325" y="3843975"/>
              <a:ext cx="163050" cy="291700"/>
            </a:xfrm>
            <a:custGeom>
              <a:rect b="b" l="l" r="r" t="t"/>
              <a:pathLst>
                <a:path extrusionOk="0" h="11668" w="6522">
                  <a:moveTo>
                    <a:pt x="3412" y="1"/>
                  </a:moveTo>
                  <a:lnTo>
                    <a:pt x="1"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3"/>
            <p:cNvSpPr/>
            <p:nvPr/>
          </p:nvSpPr>
          <p:spPr>
            <a:xfrm>
              <a:off x="869875" y="413190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3"/>
            <p:cNvSpPr/>
            <p:nvPr/>
          </p:nvSpPr>
          <p:spPr>
            <a:xfrm>
              <a:off x="802450" y="3843975"/>
              <a:ext cx="163000" cy="291700"/>
            </a:xfrm>
            <a:custGeom>
              <a:rect b="b" l="l" r="r" t="t"/>
              <a:pathLst>
                <a:path extrusionOk="0" h="11668" w="6520">
                  <a:moveTo>
                    <a:pt x="3414" y="1"/>
                  </a:moveTo>
                  <a:lnTo>
                    <a:pt x="1" y="11667"/>
                  </a:lnTo>
                  <a:lnTo>
                    <a:pt x="6520" y="11667"/>
                  </a:lnTo>
                  <a:lnTo>
                    <a:pt x="3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3"/>
            <p:cNvSpPr/>
            <p:nvPr/>
          </p:nvSpPr>
          <p:spPr>
            <a:xfrm>
              <a:off x="1078525" y="413190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3"/>
            <p:cNvSpPr/>
            <p:nvPr/>
          </p:nvSpPr>
          <p:spPr>
            <a:xfrm>
              <a:off x="1011150" y="3843975"/>
              <a:ext cx="163000" cy="291700"/>
            </a:xfrm>
            <a:custGeom>
              <a:rect b="b" l="l" r="r" t="t"/>
              <a:pathLst>
                <a:path extrusionOk="0" h="11668" w="6520">
                  <a:moveTo>
                    <a:pt x="3411" y="1"/>
                  </a:moveTo>
                  <a:lnTo>
                    <a:pt x="0" y="11667"/>
                  </a:lnTo>
                  <a:lnTo>
                    <a:pt x="6520" y="1166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3"/>
            <p:cNvSpPr/>
            <p:nvPr/>
          </p:nvSpPr>
          <p:spPr>
            <a:xfrm>
              <a:off x="38590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3"/>
            <p:cNvSpPr/>
            <p:nvPr/>
          </p:nvSpPr>
          <p:spPr>
            <a:xfrm>
              <a:off x="318525" y="3780400"/>
              <a:ext cx="163050" cy="347825"/>
            </a:xfrm>
            <a:custGeom>
              <a:rect b="b" l="l" r="r" t="t"/>
              <a:pathLst>
                <a:path extrusionOk="0" h="13913" w="6522">
                  <a:moveTo>
                    <a:pt x="3412" y="0"/>
                  </a:moveTo>
                  <a:lnTo>
                    <a:pt x="1"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3"/>
            <p:cNvSpPr/>
            <p:nvPr/>
          </p:nvSpPr>
          <p:spPr>
            <a:xfrm>
              <a:off x="586700"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3"/>
            <p:cNvSpPr/>
            <p:nvPr/>
          </p:nvSpPr>
          <p:spPr>
            <a:xfrm>
              <a:off x="519300" y="3780400"/>
              <a:ext cx="163000" cy="347825"/>
            </a:xfrm>
            <a:custGeom>
              <a:rect b="b" l="l" r="r" t="t"/>
              <a:pathLst>
                <a:path extrusionOk="0" h="13913" w="6520">
                  <a:moveTo>
                    <a:pt x="3412" y="0"/>
                  </a:moveTo>
                  <a:lnTo>
                    <a:pt x="1" y="13912"/>
                  </a:lnTo>
                  <a:lnTo>
                    <a:pt x="6520"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3"/>
            <p:cNvSpPr/>
            <p:nvPr/>
          </p:nvSpPr>
          <p:spPr>
            <a:xfrm>
              <a:off x="782425"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3"/>
            <p:cNvSpPr/>
            <p:nvPr/>
          </p:nvSpPr>
          <p:spPr>
            <a:xfrm>
              <a:off x="715025" y="3780400"/>
              <a:ext cx="163000" cy="347825"/>
            </a:xfrm>
            <a:custGeom>
              <a:rect b="b" l="l" r="r" t="t"/>
              <a:pathLst>
                <a:path extrusionOk="0" h="13913" w="6520">
                  <a:moveTo>
                    <a:pt x="3412" y="0"/>
                  </a:moveTo>
                  <a:lnTo>
                    <a:pt x="0" y="13912"/>
                  </a:lnTo>
                  <a:lnTo>
                    <a:pt x="6520"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3"/>
            <p:cNvSpPr/>
            <p:nvPr/>
          </p:nvSpPr>
          <p:spPr>
            <a:xfrm>
              <a:off x="97310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43"/>
            <p:cNvSpPr/>
            <p:nvPr/>
          </p:nvSpPr>
          <p:spPr>
            <a:xfrm>
              <a:off x="905700" y="3780400"/>
              <a:ext cx="163075" cy="347825"/>
            </a:xfrm>
            <a:custGeom>
              <a:rect b="b" l="l" r="r" t="t"/>
              <a:pathLst>
                <a:path extrusionOk="0" h="13913" w="6523">
                  <a:moveTo>
                    <a:pt x="3413" y="0"/>
                  </a:moveTo>
                  <a:lnTo>
                    <a:pt x="0" y="13912"/>
                  </a:lnTo>
                  <a:lnTo>
                    <a:pt x="6522"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43"/>
            <p:cNvSpPr/>
            <p:nvPr/>
          </p:nvSpPr>
          <p:spPr>
            <a:xfrm>
              <a:off x="5109125"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3"/>
            <p:cNvSpPr/>
            <p:nvPr/>
          </p:nvSpPr>
          <p:spPr>
            <a:xfrm>
              <a:off x="5041700" y="3843975"/>
              <a:ext cx="163025" cy="291700"/>
            </a:xfrm>
            <a:custGeom>
              <a:rect b="b" l="l" r="r" t="t"/>
              <a:pathLst>
                <a:path extrusionOk="0" h="11668" w="6521">
                  <a:moveTo>
                    <a:pt x="3411" y="1"/>
                  </a:moveTo>
                  <a:lnTo>
                    <a:pt x="1" y="11667"/>
                  </a:lnTo>
                  <a:lnTo>
                    <a:pt x="6520" y="11667"/>
                  </a:lnTo>
                  <a:lnTo>
                    <a:pt x="3411"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3"/>
            <p:cNvSpPr/>
            <p:nvPr/>
          </p:nvSpPr>
          <p:spPr>
            <a:xfrm>
              <a:off x="5302650" y="413190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43"/>
            <p:cNvSpPr/>
            <p:nvPr/>
          </p:nvSpPr>
          <p:spPr>
            <a:xfrm>
              <a:off x="5235250" y="3843975"/>
              <a:ext cx="163050" cy="291700"/>
            </a:xfrm>
            <a:custGeom>
              <a:rect b="b" l="l" r="r" t="t"/>
              <a:pathLst>
                <a:path extrusionOk="0" h="11668" w="6522">
                  <a:moveTo>
                    <a:pt x="3414" y="1"/>
                  </a:moveTo>
                  <a:lnTo>
                    <a:pt x="1" y="11667"/>
                  </a:lnTo>
                  <a:lnTo>
                    <a:pt x="6521" y="11667"/>
                  </a:lnTo>
                  <a:lnTo>
                    <a:pt x="3414"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43"/>
            <p:cNvSpPr/>
            <p:nvPr/>
          </p:nvSpPr>
          <p:spPr>
            <a:xfrm>
              <a:off x="5494775"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43"/>
            <p:cNvSpPr/>
            <p:nvPr/>
          </p:nvSpPr>
          <p:spPr>
            <a:xfrm>
              <a:off x="5427425" y="3843975"/>
              <a:ext cx="163025" cy="291700"/>
            </a:xfrm>
            <a:custGeom>
              <a:rect b="b" l="l" r="r" t="t"/>
              <a:pathLst>
                <a:path extrusionOk="0" h="11668" w="6521">
                  <a:moveTo>
                    <a:pt x="3412" y="1"/>
                  </a:moveTo>
                  <a:lnTo>
                    <a:pt x="0"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43"/>
            <p:cNvSpPr/>
            <p:nvPr/>
          </p:nvSpPr>
          <p:spPr>
            <a:xfrm>
              <a:off x="501090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43"/>
            <p:cNvSpPr/>
            <p:nvPr/>
          </p:nvSpPr>
          <p:spPr>
            <a:xfrm>
              <a:off x="4943500" y="3780400"/>
              <a:ext cx="163000" cy="347825"/>
            </a:xfrm>
            <a:custGeom>
              <a:rect b="b" l="l" r="r" t="t"/>
              <a:pathLst>
                <a:path extrusionOk="0" h="13913" w="6520">
                  <a:moveTo>
                    <a:pt x="3412" y="0"/>
                  </a:moveTo>
                  <a:lnTo>
                    <a:pt x="0" y="13912"/>
                  </a:lnTo>
                  <a:lnTo>
                    <a:pt x="6519" y="13912"/>
                  </a:lnTo>
                  <a:lnTo>
                    <a:pt x="3412"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3"/>
            <p:cNvSpPr/>
            <p:nvPr/>
          </p:nvSpPr>
          <p:spPr>
            <a:xfrm>
              <a:off x="5211625"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3"/>
            <p:cNvSpPr/>
            <p:nvPr/>
          </p:nvSpPr>
          <p:spPr>
            <a:xfrm>
              <a:off x="5144225" y="3780400"/>
              <a:ext cx="163050" cy="347825"/>
            </a:xfrm>
            <a:custGeom>
              <a:rect b="b" l="l" r="r" t="t"/>
              <a:pathLst>
                <a:path extrusionOk="0" h="13913" w="6522">
                  <a:moveTo>
                    <a:pt x="3413" y="0"/>
                  </a:moveTo>
                  <a:lnTo>
                    <a:pt x="0" y="13912"/>
                  </a:lnTo>
                  <a:lnTo>
                    <a:pt x="6521" y="13912"/>
                  </a:lnTo>
                  <a:lnTo>
                    <a:pt x="3413"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3"/>
            <p:cNvSpPr/>
            <p:nvPr/>
          </p:nvSpPr>
          <p:spPr>
            <a:xfrm>
              <a:off x="540735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3"/>
            <p:cNvSpPr/>
            <p:nvPr/>
          </p:nvSpPr>
          <p:spPr>
            <a:xfrm>
              <a:off x="5339950" y="3780400"/>
              <a:ext cx="163075" cy="347825"/>
            </a:xfrm>
            <a:custGeom>
              <a:rect b="b" l="l" r="r" t="t"/>
              <a:pathLst>
                <a:path extrusionOk="0" h="13913" w="6523">
                  <a:moveTo>
                    <a:pt x="3413" y="0"/>
                  </a:moveTo>
                  <a:lnTo>
                    <a:pt x="0" y="13912"/>
                  </a:lnTo>
                  <a:lnTo>
                    <a:pt x="6522"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43"/>
            <p:cNvSpPr/>
            <p:nvPr/>
          </p:nvSpPr>
          <p:spPr>
            <a:xfrm>
              <a:off x="559810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43"/>
            <p:cNvSpPr/>
            <p:nvPr/>
          </p:nvSpPr>
          <p:spPr>
            <a:xfrm>
              <a:off x="5530700" y="3780400"/>
              <a:ext cx="163000" cy="347825"/>
            </a:xfrm>
            <a:custGeom>
              <a:rect b="b" l="l" r="r" t="t"/>
              <a:pathLst>
                <a:path extrusionOk="0" h="13913" w="6520">
                  <a:moveTo>
                    <a:pt x="3410" y="0"/>
                  </a:moveTo>
                  <a:lnTo>
                    <a:pt x="0" y="13912"/>
                  </a:lnTo>
                  <a:lnTo>
                    <a:pt x="6519" y="13912"/>
                  </a:lnTo>
                  <a:lnTo>
                    <a:pt x="34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3"/>
            <p:cNvSpPr/>
            <p:nvPr/>
          </p:nvSpPr>
          <p:spPr>
            <a:xfrm>
              <a:off x="308200" y="2043550"/>
              <a:ext cx="1798700" cy="971800"/>
            </a:xfrm>
            <a:custGeom>
              <a:rect b="b" l="l" r="r" t="t"/>
              <a:pathLst>
                <a:path extrusionOk="0" h="38872" w="71948">
                  <a:moveTo>
                    <a:pt x="1" y="0"/>
                  </a:moveTo>
                  <a:lnTo>
                    <a:pt x="1" y="38871"/>
                  </a:lnTo>
                  <a:lnTo>
                    <a:pt x="71948" y="38871"/>
                  </a:lnTo>
                  <a:cubicBezTo>
                    <a:pt x="69588" y="34741"/>
                    <a:pt x="64212" y="31866"/>
                    <a:pt x="58611" y="30250"/>
                  </a:cubicBezTo>
                  <a:cubicBezTo>
                    <a:pt x="55219" y="29270"/>
                    <a:pt x="51646" y="28708"/>
                    <a:pt x="48057" y="28308"/>
                  </a:cubicBezTo>
                  <a:cubicBezTo>
                    <a:pt x="46226" y="28103"/>
                    <a:pt x="44138" y="27891"/>
                    <a:pt x="42104" y="27891"/>
                  </a:cubicBezTo>
                  <a:cubicBezTo>
                    <a:pt x="40663" y="27891"/>
                    <a:pt x="39250" y="27997"/>
                    <a:pt x="37975" y="28288"/>
                  </a:cubicBezTo>
                  <a:cubicBezTo>
                    <a:pt x="38081" y="24129"/>
                    <a:pt x="36646" y="20287"/>
                    <a:pt x="32331" y="17478"/>
                  </a:cubicBezTo>
                  <a:cubicBezTo>
                    <a:pt x="30453" y="16252"/>
                    <a:pt x="28239" y="15302"/>
                    <a:pt x="25863" y="14738"/>
                  </a:cubicBezTo>
                  <a:cubicBezTo>
                    <a:pt x="25431" y="14633"/>
                    <a:pt x="21294" y="14135"/>
                    <a:pt x="19536" y="14135"/>
                  </a:cubicBezTo>
                  <a:cubicBezTo>
                    <a:pt x="19039" y="14135"/>
                    <a:pt x="18733" y="14174"/>
                    <a:pt x="18752" y="14274"/>
                  </a:cubicBezTo>
                  <a:cubicBezTo>
                    <a:pt x="17417" y="7341"/>
                    <a:pt x="9186" y="134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3"/>
            <p:cNvSpPr/>
            <p:nvPr/>
          </p:nvSpPr>
          <p:spPr>
            <a:xfrm>
              <a:off x="308200" y="1971775"/>
              <a:ext cx="1798700" cy="971800"/>
            </a:xfrm>
            <a:custGeom>
              <a:rect b="b" l="l" r="r" t="t"/>
              <a:pathLst>
                <a:path extrusionOk="0" h="38872" w="71948">
                  <a:moveTo>
                    <a:pt x="1" y="0"/>
                  </a:moveTo>
                  <a:lnTo>
                    <a:pt x="1" y="38871"/>
                  </a:lnTo>
                  <a:lnTo>
                    <a:pt x="71948" y="38871"/>
                  </a:lnTo>
                  <a:cubicBezTo>
                    <a:pt x="69588" y="34742"/>
                    <a:pt x="64212" y="31868"/>
                    <a:pt x="58611" y="30250"/>
                  </a:cubicBezTo>
                  <a:cubicBezTo>
                    <a:pt x="55219" y="29271"/>
                    <a:pt x="51646" y="28708"/>
                    <a:pt x="48057" y="28308"/>
                  </a:cubicBezTo>
                  <a:cubicBezTo>
                    <a:pt x="46226" y="28103"/>
                    <a:pt x="44138" y="27891"/>
                    <a:pt x="42104" y="27891"/>
                  </a:cubicBezTo>
                  <a:cubicBezTo>
                    <a:pt x="40663" y="27891"/>
                    <a:pt x="39250" y="27997"/>
                    <a:pt x="37975" y="28288"/>
                  </a:cubicBezTo>
                  <a:cubicBezTo>
                    <a:pt x="38081" y="24129"/>
                    <a:pt x="36646" y="20288"/>
                    <a:pt x="32331" y="17478"/>
                  </a:cubicBezTo>
                  <a:cubicBezTo>
                    <a:pt x="30453" y="16253"/>
                    <a:pt x="28239" y="15302"/>
                    <a:pt x="25863" y="14738"/>
                  </a:cubicBezTo>
                  <a:cubicBezTo>
                    <a:pt x="25431" y="14634"/>
                    <a:pt x="21294" y="14135"/>
                    <a:pt x="19536" y="14135"/>
                  </a:cubicBezTo>
                  <a:cubicBezTo>
                    <a:pt x="19039" y="14135"/>
                    <a:pt x="18733" y="14175"/>
                    <a:pt x="18752" y="14274"/>
                  </a:cubicBezTo>
                  <a:cubicBezTo>
                    <a:pt x="17417" y="7341"/>
                    <a:pt x="9186" y="134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3"/>
            <p:cNvSpPr/>
            <p:nvPr/>
          </p:nvSpPr>
          <p:spPr>
            <a:xfrm>
              <a:off x="2821775" y="3602650"/>
              <a:ext cx="48525" cy="48550"/>
            </a:xfrm>
            <a:custGeom>
              <a:rect b="b" l="l" r="r" t="t"/>
              <a:pathLst>
                <a:path extrusionOk="0" h="1942" w="1941">
                  <a:moveTo>
                    <a:pt x="970" y="1"/>
                  </a:moveTo>
                  <a:cubicBezTo>
                    <a:pt x="435" y="1"/>
                    <a:pt x="0" y="435"/>
                    <a:pt x="0" y="970"/>
                  </a:cubicBezTo>
                  <a:cubicBezTo>
                    <a:pt x="0" y="1507"/>
                    <a:pt x="435" y="1941"/>
                    <a:pt x="970" y="1941"/>
                  </a:cubicBezTo>
                  <a:cubicBezTo>
                    <a:pt x="1506" y="1941"/>
                    <a:pt x="1941" y="1507"/>
                    <a:pt x="1941" y="970"/>
                  </a:cubicBezTo>
                  <a:cubicBezTo>
                    <a:pt x="1941" y="435"/>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3"/>
            <p:cNvSpPr/>
            <p:nvPr/>
          </p:nvSpPr>
          <p:spPr>
            <a:xfrm>
              <a:off x="2529500" y="3408675"/>
              <a:ext cx="48525" cy="48550"/>
            </a:xfrm>
            <a:custGeom>
              <a:rect b="b" l="l" r="r" t="t"/>
              <a:pathLst>
                <a:path extrusionOk="0" h="1942" w="1941">
                  <a:moveTo>
                    <a:pt x="971" y="1"/>
                  </a:moveTo>
                  <a:cubicBezTo>
                    <a:pt x="435" y="1"/>
                    <a:pt x="0" y="435"/>
                    <a:pt x="0" y="972"/>
                  </a:cubicBezTo>
                  <a:cubicBezTo>
                    <a:pt x="0" y="1508"/>
                    <a:pt x="435" y="1941"/>
                    <a:pt x="971" y="1941"/>
                  </a:cubicBezTo>
                  <a:cubicBezTo>
                    <a:pt x="1506" y="1941"/>
                    <a:pt x="1941" y="1508"/>
                    <a:pt x="1941" y="972"/>
                  </a:cubicBezTo>
                  <a:cubicBezTo>
                    <a:pt x="1941" y="435"/>
                    <a:pt x="1508" y="1"/>
                    <a:pt x="971"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43"/>
            <p:cNvSpPr/>
            <p:nvPr/>
          </p:nvSpPr>
          <p:spPr>
            <a:xfrm>
              <a:off x="4307450" y="1323625"/>
              <a:ext cx="1386250" cy="721650"/>
            </a:xfrm>
            <a:custGeom>
              <a:rect b="b" l="l" r="r" t="t"/>
              <a:pathLst>
                <a:path extrusionOk="0" h="28866" w="55450">
                  <a:moveTo>
                    <a:pt x="54270" y="0"/>
                  </a:moveTo>
                  <a:cubicBezTo>
                    <a:pt x="48002" y="0"/>
                    <a:pt x="41571" y="5219"/>
                    <a:pt x="41043" y="11458"/>
                  </a:cubicBezTo>
                  <a:cubicBezTo>
                    <a:pt x="39596" y="10529"/>
                    <a:pt x="37877" y="10060"/>
                    <a:pt x="36158" y="10060"/>
                  </a:cubicBezTo>
                  <a:cubicBezTo>
                    <a:pt x="34634" y="10060"/>
                    <a:pt x="33109" y="10429"/>
                    <a:pt x="31777" y="11174"/>
                  </a:cubicBezTo>
                  <a:cubicBezTo>
                    <a:pt x="28944" y="12757"/>
                    <a:pt x="27099" y="15970"/>
                    <a:pt x="27163" y="19214"/>
                  </a:cubicBezTo>
                  <a:cubicBezTo>
                    <a:pt x="26224" y="18640"/>
                    <a:pt x="25125" y="18354"/>
                    <a:pt x="24026" y="18354"/>
                  </a:cubicBezTo>
                  <a:cubicBezTo>
                    <a:pt x="22898" y="18354"/>
                    <a:pt x="21770" y="18655"/>
                    <a:pt x="20815" y="19257"/>
                  </a:cubicBezTo>
                  <a:cubicBezTo>
                    <a:pt x="18929" y="20446"/>
                    <a:pt x="17809" y="22750"/>
                    <a:pt x="18039" y="24967"/>
                  </a:cubicBezTo>
                  <a:cubicBezTo>
                    <a:pt x="16644" y="24717"/>
                    <a:pt x="15224" y="24594"/>
                    <a:pt x="13804" y="24594"/>
                  </a:cubicBezTo>
                  <a:cubicBezTo>
                    <a:pt x="8908" y="24594"/>
                    <a:pt x="3997" y="26059"/>
                    <a:pt x="0" y="28865"/>
                  </a:cubicBezTo>
                  <a:lnTo>
                    <a:pt x="55448" y="28865"/>
                  </a:lnTo>
                  <a:lnTo>
                    <a:pt x="55448" y="63"/>
                  </a:lnTo>
                  <a:lnTo>
                    <a:pt x="55449" y="63"/>
                  </a:lnTo>
                  <a:cubicBezTo>
                    <a:pt x="55058" y="21"/>
                    <a:pt x="54664" y="0"/>
                    <a:pt x="54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43"/>
            <p:cNvSpPr/>
            <p:nvPr/>
          </p:nvSpPr>
          <p:spPr>
            <a:xfrm>
              <a:off x="4307450" y="1251825"/>
              <a:ext cx="1386250" cy="721650"/>
            </a:xfrm>
            <a:custGeom>
              <a:rect b="b" l="l" r="r" t="t"/>
              <a:pathLst>
                <a:path extrusionOk="0" h="28866" w="55450">
                  <a:moveTo>
                    <a:pt x="54270" y="0"/>
                  </a:moveTo>
                  <a:cubicBezTo>
                    <a:pt x="48002" y="0"/>
                    <a:pt x="41571" y="5217"/>
                    <a:pt x="41043" y="11457"/>
                  </a:cubicBezTo>
                  <a:cubicBezTo>
                    <a:pt x="39596" y="10528"/>
                    <a:pt x="37878" y="10059"/>
                    <a:pt x="36160" y="10059"/>
                  </a:cubicBezTo>
                  <a:cubicBezTo>
                    <a:pt x="34634" y="10059"/>
                    <a:pt x="33110" y="10429"/>
                    <a:pt x="31777" y="11174"/>
                  </a:cubicBezTo>
                  <a:cubicBezTo>
                    <a:pt x="28942" y="12758"/>
                    <a:pt x="27099" y="15969"/>
                    <a:pt x="27163" y="19214"/>
                  </a:cubicBezTo>
                  <a:cubicBezTo>
                    <a:pt x="26224" y="18640"/>
                    <a:pt x="25124" y="18353"/>
                    <a:pt x="24025" y="18353"/>
                  </a:cubicBezTo>
                  <a:cubicBezTo>
                    <a:pt x="22897" y="18353"/>
                    <a:pt x="21770" y="18654"/>
                    <a:pt x="20815" y="19257"/>
                  </a:cubicBezTo>
                  <a:cubicBezTo>
                    <a:pt x="18929" y="20446"/>
                    <a:pt x="17809" y="22750"/>
                    <a:pt x="18039" y="24967"/>
                  </a:cubicBezTo>
                  <a:cubicBezTo>
                    <a:pt x="16644" y="24717"/>
                    <a:pt x="15224" y="24594"/>
                    <a:pt x="13804" y="24594"/>
                  </a:cubicBezTo>
                  <a:cubicBezTo>
                    <a:pt x="8908" y="24594"/>
                    <a:pt x="3997" y="26059"/>
                    <a:pt x="0" y="28865"/>
                  </a:cubicBezTo>
                  <a:lnTo>
                    <a:pt x="55448" y="28865"/>
                  </a:lnTo>
                  <a:lnTo>
                    <a:pt x="55448" y="63"/>
                  </a:lnTo>
                  <a:lnTo>
                    <a:pt x="55449" y="63"/>
                  </a:lnTo>
                  <a:cubicBezTo>
                    <a:pt x="55058" y="21"/>
                    <a:pt x="54664" y="0"/>
                    <a:pt x="54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43"/>
            <p:cNvSpPr/>
            <p:nvPr/>
          </p:nvSpPr>
          <p:spPr>
            <a:xfrm>
              <a:off x="3200525" y="4132325"/>
              <a:ext cx="26850" cy="19575"/>
            </a:xfrm>
            <a:custGeom>
              <a:rect b="b" l="l" r="r" t="t"/>
              <a:pathLst>
                <a:path extrusionOk="0" h="783" w="1074">
                  <a:moveTo>
                    <a:pt x="1" y="1"/>
                  </a:moveTo>
                  <a:lnTo>
                    <a:pt x="1"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3"/>
            <p:cNvSpPr/>
            <p:nvPr/>
          </p:nvSpPr>
          <p:spPr>
            <a:xfrm>
              <a:off x="3133075" y="3789075"/>
              <a:ext cx="163075" cy="347825"/>
            </a:xfrm>
            <a:custGeom>
              <a:rect b="b" l="l" r="r" t="t"/>
              <a:pathLst>
                <a:path extrusionOk="0" h="13913" w="6523">
                  <a:moveTo>
                    <a:pt x="3414" y="1"/>
                  </a:moveTo>
                  <a:lnTo>
                    <a:pt x="1" y="13912"/>
                  </a:lnTo>
                  <a:lnTo>
                    <a:pt x="6523" y="13912"/>
                  </a:lnTo>
                  <a:lnTo>
                    <a:pt x="3414"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3"/>
            <p:cNvSpPr/>
            <p:nvPr/>
          </p:nvSpPr>
          <p:spPr>
            <a:xfrm>
              <a:off x="3401275" y="4132325"/>
              <a:ext cx="26825" cy="19575"/>
            </a:xfrm>
            <a:custGeom>
              <a:rect b="b" l="l" r="r" t="t"/>
              <a:pathLst>
                <a:path extrusionOk="0" h="783" w="1073">
                  <a:moveTo>
                    <a:pt x="0" y="1"/>
                  </a:moveTo>
                  <a:lnTo>
                    <a:pt x="0"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43"/>
            <p:cNvSpPr/>
            <p:nvPr/>
          </p:nvSpPr>
          <p:spPr>
            <a:xfrm>
              <a:off x="3333850" y="3789075"/>
              <a:ext cx="163075" cy="347825"/>
            </a:xfrm>
            <a:custGeom>
              <a:rect b="b" l="l" r="r" t="t"/>
              <a:pathLst>
                <a:path extrusionOk="0" h="13913" w="6523">
                  <a:moveTo>
                    <a:pt x="3414" y="1"/>
                  </a:moveTo>
                  <a:lnTo>
                    <a:pt x="1" y="13912"/>
                  </a:lnTo>
                  <a:lnTo>
                    <a:pt x="6523" y="13912"/>
                  </a:lnTo>
                  <a:lnTo>
                    <a:pt x="3414"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43"/>
            <p:cNvSpPr/>
            <p:nvPr/>
          </p:nvSpPr>
          <p:spPr>
            <a:xfrm>
              <a:off x="3597025" y="4132325"/>
              <a:ext cx="26800" cy="19575"/>
            </a:xfrm>
            <a:custGeom>
              <a:rect b="b" l="l" r="r" t="t"/>
              <a:pathLst>
                <a:path extrusionOk="0" h="783" w="1072">
                  <a:moveTo>
                    <a:pt x="0" y="1"/>
                  </a:moveTo>
                  <a:lnTo>
                    <a:pt x="0" y="783"/>
                  </a:lnTo>
                  <a:lnTo>
                    <a:pt x="1072" y="783"/>
                  </a:lnTo>
                  <a:lnTo>
                    <a:pt x="1072"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43"/>
            <p:cNvSpPr/>
            <p:nvPr/>
          </p:nvSpPr>
          <p:spPr>
            <a:xfrm>
              <a:off x="3529625" y="3789075"/>
              <a:ext cx="163025" cy="347825"/>
            </a:xfrm>
            <a:custGeom>
              <a:rect b="b" l="l" r="r" t="t"/>
              <a:pathLst>
                <a:path extrusionOk="0" h="13913" w="6521">
                  <a:moveTo>
                    <a:pt x="3412" y="1"/>
                  </a:moveTo>
                  <a:lnTo>
                    <a:pt x="0" y="13912"/>
                  </a:lnTo>
                  <a:lnTo>
                    <a:pt x="6521" y="13912"/>
                  </a:lnTo>
                  <a:lnTo>
                    <a:pt x="3412"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3"/>
            <p:cNvSpPr/>
            <p:nvPr/>
          </p:nvSpPr>
          <p:spPr>
            <a:xfrm>
              <a:off x="3787725" y="4132325"/>
              <a:ext cx="26850" cy="19575"/>
            </a:xfrm>
            <a:custGeom>
              <a:rect b="b" l="l" r="r" t="t"/>
              <a:pathLst>
                <a:path extrusionOk="0" h="783" w="1074">
                  <a:moveTo>
                    <a:pt x="1" y="1"/>
                  </a:moveTo>
                  <a:lnTo>
                    <a:pt x="1"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3"/>
            <p:cNvSpPr/>
            <p:nvPr/>
          </p:nvSpPr>
          <p:spPr>
            <a:xfrm>
              <a:off x="3720325" y="3789075"/>
              <a:ext cx="163000" cy="347825"/>
            </a:xfrm>
            <a:custGeom>
              <a:rect b="b" l="l" r="r" t="t"/>
              <a:pathLst>
                <a:path extrusionOk="0" h="13913" w="6520">
                  <a:moveTo>
                    <a:pt x="3412" y="1"/>
                  </a:moveTo>
                  <a:lnTo>
                    <a:pt x="0" y="13912"/>
                  </a:lnTo>
                  <a:lnTo>
                    <a:pt x="6520" y="13912"/>
                  </a:lnTo>
                  <a:lnTo>
                    <a:pt x="3412"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3"/>
            <p:cNvSpPr/>
            <p:nvPr/>
          </p:nvSpPr>
          <p:spPr>
            <a:xfrm>
              <a:off x="3305925" y="414055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3"/>
            <p:cNvSpPr/>
            <p:nvPr/>
          </p:nvSpPr>
          <p:spPr>
            <a:xfrm>
              <a:off x="3238550" y="3852675"/>
              <a:ext cx="163000" cy="291675"/>
            </a:xfrm>
            <a:custGeom>
              <a:rect b="b" l="l" r="r" t="t"/>
              <a:pathLst>
                <a:path extrusionOk="0" h="11667" w="6520">
                  <a:moveTo>
                    <a:pt x="3412" y="0"/>
                  </a:moveTo>
                  <a:lnTo>
                    <a:pt x="0" y="11666"/>
                  </a:lnTo>
                  <a:lnTo>
                    <a:pt x="6519" y="11666"/>
                  </a:lnTo>
                  <a:lnTo>
                    <a:pt x="3412"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43"/>
            <p:cNvSpPr/>
            <p:nvPr/>
          </p:nvSpPr>
          <p:spPr>
            <a:xfrm>
              <a:off x="3506650" y="414055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43"/>
            <p:cNvSpPr/>
            <p:nvPr/>
          </p:nvSpPr>
          <p:spPr>
            <a:xfrm>
              <a:off x="3439250" y="3852675"/>
              <a:ext cx="163075" cy="291675"/>
            </a:xfrm>
            <a:custGeom>
              <a:rect b="b" l="l" r="r" t="t"/>
              <a:pathLst>
                <a:path extrusionOk="0" h="11667" w="6523">
                  <a:moveTo>
                    <a:pt x="3413" y="0"/>
                  </a:moveTo>
                  <a:lnTo>
                    <a:pt x="0" y="11666"/>
                  </a:lnTo>
                  <a:lnTo>
                    <a:pt x="6522" y="11666"/>
                  </a:lnTo>
                  <a:lnTo>
                    <a:pt x="3413"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3"/>
            <p:cNvSpPr/>
            <p:nvPr/>
          </p:nvSpPr>
          <p:spPr>
            <a:xfrm>
              <a:off x="3702400" y="414055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3"/>
            <p:cNvSpPr/>
            <p:nvPr/>
          </p:nvSpPr>
          <p:spPr>
            <a:xfrm>
              <a:off x="3635000" y="3852675"/>
              <a:ext cx="163050" cy="291675"/>
            </a:xfrm>
            <a:custGeom>
              <a:rect b="b" l="l" r="r" t="t"/>
              <a:pathLst>
                <a:path extrusionOk="0" h="11667" w="6522">
                  <a:moveTo>
                    <a:pt x="3412" y="0"/>
                  </a:moveTo>
                  <a:lnTo>
                    <a:pt x="0" y="11666"/>
                  </a:lnTo>
                  <a:lnTo>
                    <a:pt x="6521" y="11666"/>
                  </a:lnTo>
                  <a:lnTo>
                    <a:pt x="3412"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3"/>
            <p:cNvSpPr/>
            <p:nvPr/>
          </p:nvSpPr>
          <p:spPr>
            <a:xfrm>
              <a:off x="1259625"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3"/>
            <p:cNvSpPr/>
            <p:nvPr/>
          </p:nvSpPr>
          <p:spPr>
            <a:xfrm>
              <a:off x="1192225" y="3843975"/>
              <a:ext cx="163075" cy="291700"/>
            </a:xfrm>
            <a:custGeom>
              <a:rect b="b" l="l" r="r" t="t"/>
              <a:pathLst>
                <a:path extrusionOk="0" h="11668" w="6523">
                  <a:moveTo>
                    <a:pt x="3413" y="1"/>
                  </a:moveTo>
                  <a:lnTo>
                    <a:pt x="1" y="11667"/>
                  </a:lnTo>
                  <a:lnTo>
                    <a:pt x="6523" y="11667"/>
                  </a:lnTo>
                  <a:lnTo>
                    <a:pt x="3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3"/>
            <p:cNvSpPr/>
            <p:nvPr/>
          </p:nvSpPr>
          <p:spPr>
            <a:xfrm>
              <a:off x="1453250"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3"/>
            <p:cNvSpPr/>
            <p:nvPr/>
          </p:nvSpPr>
          <p:spPr>
            <a:xfrm>
              <a:off x="1385850" y="3843975"/>
              <a:ext cx="163000" cy="291700"/>
            </a:xfrm>
            <a:custGeom>
              <a:rect b="b" l="l" r="r" t="t"/>
              <a:pathLst>
                <a:path extrusionOk="0" h="11668" w="6520">
                  <a:moveTo>
                    <a:pt x="3410" y="1"/>
                  </a:moveTo>
                  <a:lnTo>
                    <a:pt x="0" y="11667"/>
                  </a:lnTo>
                  <a:lnTo>
                    <a:pt x="6519" y="11667"/>
                  </a:lnTo>
                  <a:lnTo>
                    <a:pt x="34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43"/>
            <p:cNvSpPr/>
            <p:nvPr/>
          </p:nvSpPr>
          <p:spPr>
            <a:xfrm>
              <a:off x="1645375" y="413190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43"/>
            <p:cNvSpPr/>
            <p:nvPr/>
          </p:nvSpPr>
          <p:spPr>
            <a:xfrm>
              <a:off x="1577975" y="3843975"/>
              <a:ext cx="163000" cy="291700"/>
            </a:xfrm>
            <a:custGeom>
              <a:rect b="b" l="l" r="r" t="t"/>
              <a:pathLst>
                <a:path extrusionOk="0" h="11668" w="6520">
                  <a:moveTo>
                    <a:pt x="3412" y="1"/>
                  </a:moveTo>
                  <a:lnTo>
                    <a:pt x="0" y="11667"/>
                  </a:lnTo>
                  <a:lnTo>
                    <a:pt x="6519"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3"/>
            <p:cNvSpPr/>
            <p:nvPr/>
          </p:nvSpPr>
          <p:spPr>
            <a:xfrm>
              <a:off x="1854000" y="413190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43"/>
            <p:cNvSpPr/>
            <p:nvPr/>
          </p:nvSpPr>
          <p:spPr>
            <a:xfrm>
              <a:off x="1786625" y="3843975"/>
              <a:ext cx="163025" cy="291700"/>
            </a:xfrm>
            <a:custGeom>
              <a:rect b="b" l="l" r="r" t="t"/>
              <a:pathLst>
                <a:path extrusionOk="0" h="11668" w="6521">
                  <a:moveTo>
                    <a:pt x="3412" y="1"/>
                  </a:moveTo>
                  <a:lnTo>
                    <a:pt x="0"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43"/>
            <p:cNvSpPr/>
            <p:nvPr/>
          </p:nvSpPr>
          <p:spPr>
            <a:xfrm>
              <a:off x="1161450" y="4123725"/>
              <a:ext cx="26800" cy="19525"/>
            </a:xfrm>
            <a:custGeom>
              <a:rect b="b" l="l" r="r" t="t"/>
              <a:pathLst>
                <a:path extrusionOk="0" h="781" w="1072">
                  <a:moveTo>
                    <a:pt x="0" y="0"/>
                  </a:moveTo>
                  <a:lnTo>
                    <a:pt x="0"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3"/>
            <p:cNvSpPr/>
            <p:nvPr/>
          </p:nvSpPr>
          <p:spPr>
            <a:xfrm>
              <a:off x="1094050" y="3780400"/>
              <a:ext cx="163025" cy="347825"/>
            </a:xfrm>
            <a:custGeom>
              <a:rect b="b" l="l" r="r" t="t"/>
              <a:pathLst>
                <a:path extrusionOk="0" h="13913" w="6521">
                  <a:moveTo>
                    <a:pt x="3412" y="0"/>
                  </a:moveTo>
                  <a:lnTo>
                    <a:pt x="0"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3"/>
            <p:cNvSpPr/>
            <p:nvPr/>
          </p:nvSpPr>
          <p:spPr>
            <a:xfrm>
              <a:off x="1362225" y="4123725"/>
              <a:ext cx="26800" cy="19525"/>
            </a:xfrm>
            <a:custGeom>
              <a:rect b="b" l="l" r="r" t="t"/>
              <a:pathLst>
                <a:path extrusionOk="0" h="781" w="1072">
                  <a:moveTo>
                    <a:pt x="0" y="0"/>
                  </a:moveTo>
                  <a:lnTo>
                    <a:pt x="0"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3"/>
            <p:cNvSpPr/>
            <p:nvPr/>
          </p:nvSpPr>
          <p:spPr>
            <a:xfrm>
              <a:off x="1294800" y="3780400"/>
              <a:ext cx="163025" cy="347825"/>
            </a:xfrm>
            <a:custGeom>
              <a:rect b="b" l="l" r="r" t="t"/>
              <a:pathLst>
                <a:path extrusionOk="0" h="13913" w="6521">
                  <a:moveTo>
                    <a:pt x="3411" y="0"/>
                  </a:moveTo>
                  <a:lnTo>
                    <a:pt x="1" y="13912"/>
                  </a:lnTo>
                  <a:lnTo>
                    <a:pt x="6520" y="13912"/>
                  </a:lnTo>
                  <a:lnTo>
                    <a:pt x="34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43"/>
            <p:cNvSpPr/>
            <p:nvPr/>
          </p:nvSpPr>
          <p:spPr>
            <a:xfrm>
              <a:off x="1557950" y="4123725"/>
              <a:ext cx="26825" cy="19525"/>
            </a:xfrm>
            <a:custGeom>
              <a:rect b="b" l="l" r="r" t="t"/>
              <a:pathLst>
                <a:path extrusionOk="0" h="781" w="1073">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43"/>
            <p:cNvSpPr/>
            <p:nvPr/>
          </p:nvSpPr>
          <p:spPr>
            <a:xfrm>
              <a:off x="1490525" y="3780400"/>
              <a:ext cx="163000" cy="347825"/>
            </a:xfrm>
            <a:custGeom>
              <a:rect b="b" l="l" r="r" t="t"/>
              <a:pathLst>
                <a:path extrusionOk="0" h="13913" w="6520">
                  <a:moveTo>
                    <a:pt x="3411" y="0"/>
                  </a:moveTo>
                  <a:lnTo>
                    <a:pt x="1" y="13912"/>
                  </a:lnTo>
                  <a:lnTo>
                    <a:pt x="6520" y="13912"/>
                  </a:lnTo>
                  <a:lnTo>
                    <a:pt x="34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3"/>
            <p:cNvSpPr/>
            <p:nvPr/>
          </p:nvSpPr>
          <p:spPr>
            <a:xfrm>
              <a:off x="1748600"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43"/>
            <p:cNvSpPr/>
            <p:nvPr/>
          </p:nvSpPr>
          <p:spPr>
            <a:xfrm>
              <a:off x="1681250" y="3780400"/>
              <a:ext cx="163025" cy="347825"/>
            </a:xfrm>
            <a:custGeom>
              <a:rect b="b" l="l" r="r" t="t"/>
              <a:pathLst>
                <a:path extrusionOk="0" h="13913" w="6521">
                  <a:moveTo>
                    <a:pt x="3412" y="0"/>
                  </a:moveTo>
                  <a:lnTo>
                    <a:pt x="0"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43"/>
            <p:cNvSpPr/>
            <p:nvPr/>
          </p:nvSpPr>
          <p:spPr>
            <a:xfrm>
              <a:off x="2045925" y="413190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3"/>
            <p:cNvSpPr/>
            <p:nvPr/>
          </p:nvSpPr>
          <p:spPr>
            <a:xfrm>
              <a:off x="1978525" y="3843975"/>
              <a:ext cx="163050" cy="291700"/>
            </a:xfrm>
            <a:custGeom>
              <a:rect b="b" l="l" r="r" t="t"/>
              <a:pathLst>
                <a:path extrusionOk="0" h="11668" w="6522">
                  <a:moveTo>
                    <a:pt x="3412" y="1"/>
                  </a:moveTo>
                  <a:lnTo>
                    <a:pt x="1"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43"/>
            <p:cNvSpPr/>
            <p:nvPr/>
          </p:nvSpPr>
          <p:spPr>
            <a:xfrm>
              <a:off x="2239500"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43"/>
            <p:cNvSpPr/>
            <p:nvPr/>
          </p:nvSpPr>
          <p:spPr>
            <a:xfrm>
              <a:off x="2172100" y="3843975"/>
              <a:ext cx="163000" cy="291700"/>
            </a:xfrm>
            <a:custGeom>
              <a:rect b="b" l="l" r="r" t="t"/>
              <a:pathLst>
                <a:path extrusionOk="0" h="11668" w="6520">
                  <a:moveTo>
                    <a:pt x="3411" y="1"/>
                  </a:moveTo>
                  <a:lnTo>
                    <a:pt x="1" y="11667"/>
                  </a:lnTo>
                  <a:lnTo>
                    <a:pt x="6520" y="1166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3"/>
            <p:cNvSpPr/>
            <p:nvPr/>
          </p:nvSpPr>
          <p:spPr>
            <a:xfrm>
              <a:off x="2431675"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43"/>
            <p:cNvSpPr/>
            <p:nvPr/>
          </p:nvSpPr>
          <p:spPr>
            <a:xfrm>
              <a:off x="2364275" y="3843975"/>
              <a:ext cx="163000" cy="291700"/>
            </a:xfrm>
            <a:custGeom>
              <a:rect b="b" l="l" r="r" t="t"/>
              <a:pathLst>
                <a:path extrusionOk="0" h="11668" w="6520">
                  <a:moveTo>
                    <a:pt x="3410" y="1"/>
                  </a:moveTo>
                  <a:lnTo>
                    <a:pt x="0" y="11667"/>
                  </a:lnTo>
                  <a:lnTo>
                    <a:pt x="6519" y="11667"/>
                  </a:lnTo>
                  <a:lnTo>
                    <a:pt x="34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43"/>
            <p:cNvSpPr/>
            <p:nvPr/>
          </p:nvSpPr>
          <p:spPr>
            <a:xfrm>
              <a:off x="2640300"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3"/>
            <p:cNvSpPr/>
            <p:nvPr/>
          </p:nvSpPr>
          <p:spPr>
            <a:xfrm>
              <a:off x="2572875" y="3843975"/>
              <a:ext cx="163050" cy="291700"/>
            </a:xfrm>
            <a:custGeom>
              <a:rect b="b" l="l" r="r" t="t"/>
              <a:pathLst>
                <a:path extrusionOk="0" h="11668" w="6522">
                  <a:moveTo>
                    <a:pt x="3414" y="1"/>
                  </a:moveTo>
                  <a:lnTo>
                    <a:pt x="1" y="11667"/>
                  </a:lnTo>
                  <a:lnTo>
                    <a:pt x="6522" y="11667"/>
                  </a:lnTo>
                  <a:lnTo>
                    <a:pt x="3414"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3"/>
            <p:cNvSpPr/>
            <p:nvPr/>
          </p:nvSpPr>
          <p:spPr>
            <a:xfrm>
              <a:off x="1947700"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3"/>
            <p:cNvSpPr/>
            <p:nvPr/>
          </p:nvSpPr>
          <p:spPr>
            <a:xfrm>
              <a:off x="1880300" y="3780400"/>
              <a:ext cx="163075" cy="347825"/>
            </a:xfrm>
            <a:custGeom>
              <a:rect b="b" l="l" r="r" t="t"/>
              <a:pathLst>
                <a:path extrusionOk="0" h="13913" w="6523">
                  <a:moveTo>
                    <a:pt x="3414" y="0"/>
                  </a:moveTo>
                  <a:lnTo>
                    <a:pt x="1" y="13912"/>
                  </a:lnTo>
                  <a:lnTo>
                    <a:pt x="6523" y="13912"/>
                  </a:lnTo>
                  <a:lnTo>
                    <a:pt x="3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3"/>
            <p:cNvSpPr/>
            <p:nvPr/>
          </p:nvSpPr>
          <p:spPr>
            <a:xfrm>
              <a:off x="214845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3"/>
            <p:cNvSpPr/>
            <p:nvPr/>
          </p:nvSpPr>
          <p:spPr>
            <a:xfrm>
              <a:off x="2081050" y="3780400"/>
              <a:ext cx="163025" cy="347825"/>
            </a:xfrm>
            <a:custGeom>
              <a:rect b="b" l="l" r="r" t="t"/>
              <a:pathLst>
                <a:path extrusionOk="0" h="13913" w="6521">
                  <a:moveTo>
                    <a:pt x="3413" y="0"/>
                  </a:moveTo>
                  <a:lnTo>
                    <a:pt x="0" y="13912"/>
                  </a:lnTo>
                  <a:lnTo>
                    <a:pt x="6521"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3"/>
            <p:cNvSpPr/>
            <p:nvPr/>
          </p:nvSpPr>
          <p:spPr>
            <a:xfrm>
              <a:off x="2344250" y="4123725"/>
              <a:ext cx="26800" cy="19525"/>
            </a:xfrm>
            <a:custGeom>
              <a:rect b="b" l="l" r="r" t="t"/>
              <a:pathLst>
                <a:path extrusionOk="0" h="781" w="1072">
                  <a:moveTo>
                    <a:pt x="0" y="0"/>
                  </a:moveTo>
                  <a:lnTo>
                    <a:pt x="0" y="781"/>
                  </a:lnTo>
                  <a:lnTo>
                    <a:pt x="1071" y="781"/>
                  </a:lnTo>
                  <a:lnTo>
                    <a:pt x="1071"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3"/>
            <p:cNvSpPr/>
            <p:nvPr/>
          </p:nvSpPr>
          <p:spPr>
            <a:xfrm>
              <a:off x="2276750" y="3780400"/>
              <a:ext cx="163075" cy="347825"/>
            </a:xfrm>
            <a:custGeom>
              <a:rect b="b" l="l" r="r" t="t"/>
              <a:pathLst>
                <a:path extrusionOk="0" h="13913" w="6523">
                  <a:moveTo>
                    <a:pt x="3414" y="0"/>
                  </a:moveTo>
                  <a:lnTo>
                    <a:pt x="1" y="13912"/>
                  </a:lnTo>
                  <a:lnTo>
                    <a:pt x="6523" y="13912"/>
                  </a:lnTo>
                  <a:lnTo>
                    <a:pt x="3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43"/>
            <p:cNvSpPr/>
            <p:nvPr/>
          </p:nvSpPr>
          <p:spPr>
            <a:xfrm>
              <a:off x="2534900"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43"/>
            <p:cNvSpPr/>
            <p:nvPr/>
          </p:nvSpPr>
          <p:spPr>
            <a:xfrm>
              <a:off x="2467500" y="3780400"/>
              <a:ext cx="163050" cy="347825"/>
            </a:xfrm>
            <a:custGeom>
              <a:rect b="b" l="l" r="r" t="t"/>
              <a:pathLst>
                <a:path extrusionOk="0" h="13913" w="6522">
                  <a:moveTo>
                    <a:pt x="3414" y="0"/>
                  </a:moveTo>
                  <a:lnTo>
                    <a:pt x="1" y="13912"/>
                  </a:lnTo>
                  <a:lnTo>
                    <a:pt x="6521" y="13912"/>
                  </a:lnTo>
                  <a:lnTo>
                    <a:pt x="3414"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3"/>
            <p:cNvSpPr/>
            <p:nvPr/>
          </p:nvSpPr>
          <p:spPr>
            <a:xfrm>
              <a:off x="308200" y="4142875"/>
              <a:ext cx="5385500" cy="552125"/>
            </a:xfrm>
            <a:custGeom>
              <a:rect b="b" l="l" r="r" t="t"/>
              <a:pathLst>
                <a:path extrusionOk="0" h="22085" w="215420">
                  <a:moveTo>
                    <a:pt x="1" y="0"/>
                  </a:moveTo>
                  <a:lnTo>
                    <a:pt x="1" y="22084"/>
                  </a:lnTo>
                  <a:lnTo>
                    <a:pt x="215419" y="22084"/>
                  </a:lnTo>
                  <a:lnTo>
                    <a:pt x="21541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43"/>
            <p:cNvSpPr/>
            <p:nvPr/>
          </p:nvSpPr>
          <p:spPr>
            <a:xfrm>
              <a:off x="1320400" y="4222375"/>
              <a:ext cx="4143475" cy="263200"/>
            </a:xfrm>
            <a:custGeom>
              <a:rect b="b" l="l" r="r" t="t"/>
              <a:pathLst>
                <a:path extrusionOk="0" h="10528" w="165739">
                  <a:moveTo>
                    <a:pt x="68867" y="1"/>
                  </a:moveTo>
                  <a:cubicBezTo>
                    <a:pt x="30833" y="1"/>
                    <a:pt x="0" y="1791"/>
                    <a:pt x="0" y="4001"/>
                  </a:cubicBezTo>
                  <a:cubicBezTo>
                    <a:pt x="0" y="6210"/>
                    <a:pt x="30833" y="8002"/>
                    <a:pt x="68867" y="8002"/>
                  </a:cubicBezTo>
                  <a:cubicBezTo>
                    <a:pt x="73198" y="8002"/>
                    <a:pt x="77434" y="7978"/>
                    <a:pt x="81545" y="7934"/>
                  </a:cubicBezTo>
                  <a:cubicBezTo>
                    <a:pt x="87362" y="9443"/>
                    <a:pt x="103493" y="10527"/>
                    <a:pt x="122483" y="10527"/>
                  </a:cubicBezTo>
                  <a:cubicBezTo>
                    <a:pt x="146372" y="10527"/>
                    <a:pt x="165739" y="8811"/>
                    <a:pt x="165739" y="6694"/>
                  </a:cubicBezTo>
                  <a:cubicBezTo>
                    <a:pt x="165737" y="4983"/>
                    <a:pt x="153142" y="3537"/>
                    <a:pt x="135736" y="3042"/>
                  </a:cubicBezTo>
                  <a:cubicBezTo>
                    <a:pt x="128338" y="1296"/>
                    <a:pt x="101208" y="1"/>
                    <a:pt x="688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3"/>
            <p:cNvSpPr/>
            <p:nvPr/>
          </p:nvSpPr>
          <p:spPr>
            <a:xfrm>
              <a:off x="4048050" y="2273375"/>
              <a:ext cx="428800" cy="344125"/>
            </a:xfrm>
            <a:custGeom>
              <a:rect b="b" l="l" r="r" t="t"/>
              <a:pathLst>
                <a:path extrusionOk="0" h="13765" w="17152">
                  <a:moveTo>
                    <a:pt x="10225" y="6923"/>
                  </a:moveTo>
                  <a:cubicBezTo>
                    <a:pt x="10769" y="6923"/>
                    <a:pt x="11319" y="7095"/>
                    <a:pt x="11568" y="7559"/>
                  </a:cubicBezTo>
                  <a:cubicBezTo>
                    <a:pt x="11769" y="7937"/>
                    <a:pt x="11702" y="8420"/>
                    <a:pt x="11487" y="8795"/>
                  </a:cubicBezTo>
                  <a:cubicBezTo>
                    <a:pt x="11273" y="9168"/>
                    <a:pt x="10933" y="9456"/>
                    <a:pt x="10586" y="9712"/>
                  </a:cubicBezTo>
                  <a:cubicBezTo>
                    <a:pt x="8968" y="10902"/>
                    <a:pt x="7054" y="11594"/>
                    <a:pt x="5122" y="12089"/>
                  </a:cubicBezTo>
                  <a:cubicBezTo>
                    <a:pt x="3931" y="12392"/>
                    <a:pt x="2806" y="12754"/>
                    <a:pt x="1564" y="12783"/>
                  </a:cubicBezTo>
                  <a:cubicBezTo>
                    <a:pt x="2238" y="11738"/>
                    <a:pt x="3228" y="10948"/>
                    <a:pt x="4164" y="10128"/>
                  </a:cubicBezTo>
                  <a:cubicBezTo>
                    <a:pt x="4267" y="10038"/>
                    <a:pt x="4370" y="9945"/>
                    <a:pt x="4475" y="9852"/>
                  </a:cubicBezTo>
                  <a:cubicBezTo>
                    <a:pt x="4930" y="9440"/>
                    <a:pt x="5386" y="9027"/>
                    <a:pt x="5892" y="8680"/>
                  </a:cubicBezTo>
                  <a:cubicBezTo>
                    <a:pt x="6958" y="7946"/>
                    <a:pt x="8517" y="7165"/>
                    <a:pt x="9798" y="6958"/>
                  </a:cubicBezTo>
                  <a:cubicBezTo>
                    <a:pt x="9936" y="6936"/>
                    <a:pt x="10080" y="6923"/>
                    <a:pt x="10225" y="6923"/>
                  </a:cubicBezTo>
                  <a:close/>
                  <a:moveTo>
                    <a:pt x="11373" y="0"/>
                  </a:moveTo>
                  <a:cubicBezTo>
                    <a:pt x="10783" y="0"/>
                    <a:pt x="10165" y="132"/>
                    <a:pt x="9625" y="334"/>
                  </a:cubicBezTo>
                  <a:cubicBezTo>
                    <a:pt x="7902" y="978"/>
                    <a:pt x="6362" y="2104"/>
                    <a:pt x="5225" y="3550"/>
                  </a:cubicBezTo>
                  <a:cubicBezTo>
                    <a:pt x="4460" y="4524"/>
                    <a:pt x="3881" y="5629"/>
                    <a:pt x="3305" y="6726"/>
                  </a:cubicBezTo>
                  <a:cubicBezTo>
                    <a:pt x="2330" y="8586"/>
                    <a:pt x="188" y="11311"/>
                    <a:pt x="1" y="13365"/>
                  </a:cubicBezTo>
                  <a:cubicBezTo>
                    <a:pt x="812" y="13644"/>
                    <a:pt x="1686" y="13765"/>
                    <a:pt x="2593" y="13765"/>
                  </a:cubicBezTo>
                  <a:cubicBezTo>
                    <a:pt x="6161" y="13765"/>
                    <a:pt x="10236" y="11890"/>
                    <a:pt x="13002" y="10401"/>
                  </a:cubicBezTo>
                  <a:cubicBezTo>
                    <a:pt x="14356" y="9670"/>
                    <a:pt x="15740" y="8802"/>
                    <a:pt x="16446" y="7436"/>
                  </a:cubicBezTo>
                  <a:cubicBezTo>
                    <a:pt x="17151" y="6068"/>
                    <a:pt x="16874" y="4081"/>
                    <a:pt x="15493" y="3404"/>
                  </a:cubicBezTo>
                  <a:cubicBezTo>
                    <a:pt x="15122" y="3222"/>
                    <a:pt x="14695" y="3140"/>
                    <a:pt x="14378" y="2874"/>
                  </a:cubicBezTo>
                  <a:cubicBezTo>
                    <a:pt x="13818" y="2408"/>
                    <a:pt x="13800" y="1556"/>
                    <a:pt x="13409" y="941"/>
                  </a:cubicBezTo>
                  <a:cubicBezTo>
                    <a:pt x="12975" y="258"/>
                    <a:pt x="12201" y="0"/>
                    <a:pt x="11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3"/>
            <p:cNvSpPr/>
            <p:nvPr/>
          </p:nvSpPr>
          <p:spPr>
            <a:xfrm>
              <a:off x="4087125" y="2441625"/>
              <a:ext cx="278700" cy="156850"/>
            </a:xfrm>
            <a:custGeom>
              <a:rect b="b" l="l" r="r" t="t"/>
              <a:pathLst>
                <a:path extrusionOk="0" h="6274" w="11148">
                  <a:moveTo>
                    <a:pt x="9477" y="1"/>
                  </a:moveTo>
                  <a:cubicBezTo>
                    <a:pt x="9079" y="1"/>
                    <a:pt x="8654" y="110"/>
                    <a:pt x="8233" y="226"/>
                  </a:cubicBezTo>
                  <a:cubicBezTo>
                    <a:pt x="8372" y="204"/>
                    <a:pt x="8516" y="191"/>
                    <a:pt x="8661" y="191"/>
                  </a:cubicBezTo>
                  <a:cubicBezTo>
                    <a:pt x="9205" y="191"/>
                    <a:pt x="9755" y="364"/>
                    <a:pt x="10002" y="828"/>
                  </a:cubicBezTo>
                  <a:cubicBezTo>
                    <a:pt x="10206" y="1209"/>
                    <a:pt x="10138" y="1690"/>
                    <a:pt x="9925" y="2066"/>
                  </a:cubicBezTo>
                  <a:cubicBezTo>
                    <a:pt x="9710" y="2441"/>
                    <a:pt x="9370" y="2728"/>
                    <a:pt x="9024" y="2983"/>
                  </a:cubicBezTo>
                  <a:cubicBezTo>
                    <a:pt x="7405" y="4174"/>
                    <a:pt x="5492" y="4866"/>
                    <a:pt x="3559" y="5360"/>
                  </a:cubicBezTo>
                  <a:cubicBezTo>
                    <a:pt x="2368" y="5664"/>
                    <a:pt x="1243" y="6026"/>
                    <a:pt x="1" y="6055"/>
                  </a:cubicBezTo>
                  <a:cubicBezTo>
                    <a:pt x="605" y="6207"/>
                    <a:pt x="1207" y="6273"/>
                    <a:pt x="1807" y="6273"/>
                  </a:cubicBezTo>
                  <a:cubicBezTo>
                    <a:pt x="2929" y="6273"/>
                    <a:pt x="4043" y="6040"/>
                    <a:pt x="5159" y="5697"/>
                  </a:cubicBezTo>
                  <a:cubicBezTo>
                    <a:pt x="6335" y="5335"/>
                    <a:pt x="7481" y="4880"/>
                    <a:pt x="8585" y="4341"/>
                  </a:cubicBezTo>
                  <a:cubicBezTo>
                    <a:pt x="9369" y="3957"/>
                    <a:pt x="10162" y="3504"/>
                    <a:pt x="10635" y="2771"/>
                  </a:cubicBezTo>
                  <a:cubicBezTo>
                    <a:pt x="11107" y="2039"/>
                    <a:pt x="11148" y="959"/>
                    <a:pt x="10502" y="371"/>
                  </a:cubicBezTo>
                  <a:cubicBezTo>
                    <a:pt x="10201" y="96"/>
                    <a:pt x="9851" y="1"/>
                    <a:pt x="94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43"/>
            <p:cNvSpPr/>
            <p:nvPr/>
          </p:nvSpPr>
          <p:spPr>
            <a:xfrm>
              <a:off x="3630750" y="2273350"/>
              <a:ext cx="428825" cy="344125"/>
            </a:xfrm>
            <a:custGeom>
              <a:rect b="b" l="l" r="r" t="t"/>
              <a:pathLst>
                <a:path extrusionOk="0" h="13765" w="17153">
                  <a:moveTo>
                    <a:pt x="6927" y="6922"/>
                  </a:moveTo>
                  <a:cubicBezTo>
                    <a:pt x="7072" y="6922"/>
                    <a:pt x="7217" y="6935"/>
                    <a:pt x="7355" y="6957"/>
                  </a:cubicBezTo>
                  <a:cubicBezTo>
                    <a:pt x="8637" y="7163"/>
                    <a:pt x="10196" y="7945"/>
                    <a:pt x="11262" y="8680"/>
                  </a:cubicBezTo>
                  <a:cubicBezTo>
                    <a:pt x="11767" y="9028"/>
                    <a:pt x="12225" y="9441"/>
                    <a:pt x="12680" y="9851"/>
                  </a:cubicBezTo>
                  <a:cubicBezTo>
                    <a:pt x="12781" y="9944"/>
                    <a:pt x="12885" y="10037"/>
                    <a:pt x="12991" y="10127"/>
                  </a:cubicBezTo>
                  <a:cubicBezTo>
                    <a:pt x="13925" y="10947"/>
                    <a:pt x="14914" y="11738"/>
                    <a:pt x="15590" y="12781"/>
                  </a:cubicBezTo>
                  <a:cubicBezTo>
                    <a:pt x="14347" y="12752"/>
                    <a:pt x="13223" y="12392"/>
                    <a:pt x="12033" y="12088"/>
                  </a:cubicBezTo>
                  <a:cubicBezTo>
                    <a:pt x="10101" y="11595"/>
                    <a:pt x="8187" y="10903"/>
                    <a:pt x="6568" y="9712"/>
                  </a:cubicBezTo>
                  <a:cubicBezTo>
                    <a:pt x="6220" y="9456"/>
                    <a:pt x="5880" y="9169"/>
                    <a:pt x="5666" y="8794"/>
                  </a:cubicBezTo>
                  <a:cubicBezTo>
                    <a:pt x="5451" y="8421"/>
                    <a:pt x="5383" y="7938"/>
                    <a:pt x="5586" y="7559"/>
                  </a:cubicBezTo>
                  <a:cubicBezTo>
                    <a:pt x="5834" y="7095"/>
                    <a:pt x="6384" y="6922"/>
                    <a:pt x="6927" y="6922"/>
                  </a:cubicBezTo>
                  <a:close/>
                  <a:moveTo>
                    <a:pt x="5783" y="1"/>
                  </a:moveTo>
                  <a:cubicBezTo>
                    <a:pt x="4955" y="1"/>
                    <a:pt x="4180" y="259"/>
                    <a:pt x="3746" y="942"/>
                  </a:cubicBezTo>
                  <a:cubicBezTo>
                    <a:pt x="3355" y="1559"/>
                    <a:pt x="3335" y="2409"/>
                    <a:pt x="2775" y="2875"/>
                  </a:cubicBezTo>
                  <a:cubicBezTo>
                    <a:pt x="2460" y="3141"/>
                    <a:pt x="2032" y="3223"/>
                    <a:pt x="1662" y="3405"/>
                  </a:cubicBezTo>
                  <a:cubicBezTo>
                    <a:pt x="279" y="4082"/>
                    <a:pt x="0" y="6069"/>
                    <a:pt x="708" y="7437"/>
                  </a:cubicBezTo>
                  <a:cubicBezTo>
                    <a:pt x="1415" y="8803"/>
                    <a:pt x="2797" y="9671"/>
                    <a:pt x="4153" y="10402"/>
                  </a:cubicBezTo>
                  <a:cubicBezTo>
                    <a:pt x="6918" y="11891"/>
                    <a:pt x="10990" y="13765"/>
                    <a:pt x="14558" y="13765"/>
                  </a:cubicBezTo>
                  <a:cubicBezTo>
                    <a:pt x="15465" y="13765"/>
                    <a:pt x="16340" y="13644"/>
                    <a:pt x="17152" y="13364"/>
                  </a:cubicBezTo>
                  <a:cubicBezTo>
                    <a:pt x="16966" y="11313"/>
                    <a:pt x="14822" y="8587"/>
                    <a:pt x="13850" y="6727"/>
                  </a:cubicBezTo>
                  <a:cubicBezTo>
                    <a:pt x="13276" y="5630"/>
                    <a:pt x="12696" y="4525"/>
                    <a:pt x="11930" y="3551"/>
                  </a:cubicBezTo>
                  <a:cubicBezTo>
                    <a:pt x="10792" y="2105"/>
                    <a:pt x="9251" y="979"/>
                    <a:pt x="7528" y="333"/>
                  </a:cubicBezTo>
                  <a:cubicBezTo>
                    <a:pt x="6989" y="132"/>
                    <a:pt x="6372" y="1"/>
                    <a:pt x="57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43"/>
            <p:cNvSpPr/>
            <p:nvPr/>
          </p:nvSpPr>
          <p:spPr>
            <a:xfrm>
              <a:off x="3741725" y="2441625"/>
              <a:ext cx="278700" cy="156825"/>
            </a:xfrm>
            <a:custGeom>
              <a:rect b="b" l="l" r="r" t="t"/>
              <a:pathLst>
                <a:path extrusionOk="0" h="6273" w="11148">
                  <a:moveTo>
                    <a:pt x="1672" y="1"/>
                  </a:moveTo>
                  <a:cubicBezTo>
                    <a:pt x="1299" y="1"/>
                    <a:pt x="948" y="96"/>
                    <a:pt x="646" y="371"/>
                  </a:cubicBezTo>
                  <a:cubicBezTo>
                    <a:pt x="1" y="959"/>
                    <a:pt x="41" y="2039"/>
                    <a:pt x="514" y="2771"/>
                  </a:cubicBezTo>
                  <a:cubicBezTo>
                    <a:pt x="986" y="3504"/>
                    <a:pt x="1780" y="3957"/>
                    <a:pt x="2563" y="4341"/>
                  </a:cubicBezTo>
                  <a:cubicBezTo>
                    <a:pt x="3668" y="4880"/>
                    <a:pt x="4813" y="5335"/>
                    <a:pt x="5989" y="5697"/>
                  </a:cubicBezTo>
                  <a:cubicBezTo>
                    <a:pt x="7105" y="6040"/>
                    <a:pt x="8220" y="6273"/>
                    <a:pt x="9342" y="6273"/>
                  </a:cubicBezTo>
                  <a:cubicBezTo>
                    <a:pt x="9941" y="6273"/>
                    <a:pt x="10543" y="6206"/>
                    <a:pt x="11148" y="6055"/>
                  </a:cubicBezTo>
                  <a:cubicBezTo>
                    <a:pt x="9905" y="6026"/>
                    <a:pt x="8780" y="5664"/>
                    <a:pt x="7590" y="5360"/>
                  </a:cubicBezTo>
                  <a:cubicBezTo>
                    <a:pt x="5659" y="4869"/>
                    <a:pt x="3743" y="4175"/>
                    <a:pt x="2124" y="2983"/>
                  </a:cubicBezTo>
                  <a:cubicBezTo>
                    <a:pt x="1778" y="2728"/>
                    <a:pt x="1438" y="2443"/>
                    <a:pt x="1223" y="2066"/>
                  </a:cubicBezTo>
                  <a:cubicBezTo>
                    <a:pt x="1009" y="1693"/>
                    <a:pt x="942" y="1209"/>
                    <a:pt x="1146" y="828"/>
                  </a:cubicBezTo>
                  <a:cubicBezTo>
                    <a:pt x="1394" y="364"/>
                    <a:pt x="1943" y="191"/>
                    <a:pt x="2487" y="191"/>
                  </a:cubicBezTo>
                  <a:cubicBezTo>
                    <a:pt x="2632" y="191"/>
                    <a:pt x="2777" y="204"/>
                    <a:pt x="2915" y="226"/>
                  </a:cubicBezTo>
                  <a:cubicBezTo>
                    <a:pt x="2495" y="110"/>
                    <a:pt x="2071"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3"/>
            <p:cNvSpPr/>
            <p:nvPr/>
          </p:nvSpPr>
          <p:spPr>
            <a:xfrm>
              <a:off x="4030225" y="2522125"/>
              <a:ext cx="48900" cy="93000"/>
            </a:xfrm>
            <a:custGeom>
              <a:rect b="b" l="l" r="r" t="t"/>
              <a:pathLst>
                <a:path extrusionOk="0" h="3720" w="1956">
                  <a:moveTo>
                    <a:pt x="1332" y="1"/>
                  </a:moveTo>
                  <a:cubicBezTo>
                    <a:pt x="1092" y="1"/>
                    <a:pt x="857" y="287"/>
                    <a:pt x="865" y="621"/>
                  </a:cubicBezTo>
                  <a:cubicBezTo>
                    <a:pt x="795" y="512"/>
                    <a:pt x="775" y="355"/>
                    <a:pt x="707" y="243"/>
                  </a:cubicBezTo>
                  <a:cubicBezTo>
                    <a:pt x="650" y="150"/>
                    <a:pt x="568" y="109"/>
                    <a:pt x="482" y="109"/>
                  </a:cubicBezTo>
                  <a:cubicBezTo>
                    <a:pt x="352" y="109"/>
                    <a:pt x="211" y="205"/>
                    <a:pt x="133" y="357"/>
                  </a:cubicBezTo>
                  <a:cubicBezTo>
                    <a:pt x="2" y="609"/>
                    <a:pt x="0" y="941"/>
                    <a:pt x="18" y="1250"/>
                  </a:cubicBezTo>
                  <a:cubicBezTo>
                    <a:pt x="59" y="1910"/>
                    <a:pt x="202" y="3720"/>
                    <a:pt x="836" y="3720"/>
                  </a:cubicBezTo>
                  <a:cubicBezTo>
                    <a:pt x="850" y="3720"/>
                    <a:pt x="865" y="3719"/>
                    <a:pt x="880" y="3717"/>
                  </a:cubicBezTo>
                  <a:cubicBezTo>
                    <a:pt x="1108" y="3688"/>
                    <a:pt x="1358" y="3615"/>
                    <a:pt x="1499" y="3367"/>
                  </a:cubicBezTo>
                  <a:cubicBezTo>
                    <a:pt x="1582" y="3221"/>
                    <a:pt x="1617" y="3038"/>
                    <a:pt x="1650" y="2860"/>
                  </a:cubicBezTo>
                  <a:cubicBezTo>
                    <a:pt x="1705" y="2557"/>
                    <a:pt x="1761" y="2255"/>
                    <a:pt x="1817" y="1954"/>
                  </a:cubicBezTo>
                  <a:cubicBezTo>
                    <a:pt x="1886" y="1579"/>
                    <a:pt x="1955" y="1192"/>
                    <a:pt x="1907" y="813"/>
                  </a:cubicBezTo>
                  <a:cubicBezTo>
                    <a:pt x="1861" y="431"/>
                    <a:pt x="1665" y="59"/>
                    <a:pt x="1388" y="6"/>
                  </a:cubicBezTo>
                  <a:cubicBezTo>
                    <a:pt x="1370" y="3"/>
                    <a:pt x="1351" y="1"/>
                    <a:pt x="1332" y="1"/>
                  </a:cubicBezTo>
                  <a:close/>
                </a:path>
              </a:pathLst>
            </a:custGeom>
            <a:solidFill>
              <a:srgbClr val="FFC8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3"/>
            <p:cNvSpPr/>
            <p:nvPr/>
          </p:nvSpPr>
          <p:spPr>
            <a:xfrm>
              <a:off x="4030225" y="2522125"/>
              <a:ext cx="48900" cy="93000"/>
            </a:xfrm>
            <a:custGeom>
              <a:rect b="b" l="l" r="r" t="t"/>
              <a:pathLst>
                <a:path extrusionOk="0" h="3720" w="1956">
                  <a:moveTo>
                    <a:pt x="1332" y="1"/>
                  </a:moveTo>
                  <a:cubicBezTo>
                    <a:pt x="1092" y="1"/>
                    <a:pt x="857" y="287"/>
                    <a:pt x="865" y="621"/>
                  </a:cubicBezTo>
                  <a:cubicBezTo>
                    <a:pt x="795" y="512"/>
                    <a:pt x="775" y="355"/>
                    <a:pt x="707" y="243"/>
                  </a:cubicBezTo>
                  <a:cubicBezTo>
                    <a:pt x="650" y="150"/>
                    <a:pt x="568" y="109"/>
                    <a:pt x="482" y="109"/>
                  </a:cubicBezTo>
                  <a:cubicBezTo>
                    <a:pt x="352" y="109"/>
                    <a:pt x="211" y="205"/>
                    <a:pt x="133" y="357"/>
                  </a:cubicBezTo>
                  <a:cubicBezTo>
                    <a:pt x="2" y="609"/>
                    <a:pt x="0" y="941"/>
                    <a:pt x="18" y="1250"/>
                  </a:cubicBezTo>
                  <a:cubicBezTo>
                    <a:pt x="59" y="1910"/>
                    <a:pt x="202" y="3720"/>
                    <a:pt x="836" y="3720"/>
                  </a:cubicBezTo>
                  <a:cubicBezTo>
                    <a:pt x="850" y="3720"/>
                    <a:pt x="865" y="3719"/>
                    <a:pt x="880" y="3717"/>
                  </a:cubicBezTo>
                  <a:cubicBezTo>
                    <a:pt x="1108" y="3688"/>
                    <a:pt x="1358" y="3615"/>
                    <a:pt x="1499" y="3367"/>
                  </a:cubicBezTo>
                  <a:cubicBezTo>
                    <a:pt x="1582" y="3221"/>
                    <a:pt x="1617" y="3038"/>
                    <a:pt x="1650" y="2860"/>
                  </a:cubicBezTo>
                  <a:cubicBezTo>
                    <a:pt x="1705" y="2557"/>
                    <a:pt x="1761" y="2255"/>
                    <a:pt x="1817" y="1954"/>
                  </a:cubicBezTo>
                  <a:cubicBezTo>
                    <a:pt x="1886" y="1579"/>
                    <a:pt x="1955" y="1192"/>
                    <a:pt x="1907" y="813"/>
                  </a:cubicBezTo>
                  <a:cubicBezTo>
                    <a:pt x="1861" y="431"/>
                    <a:pt x="1665" y="59"/>
                    <a:pt x="1388" y="6"/>
                  </a:cubicBezTo>
                  <a:cubicBezTo>
                    <a:pt x="1370" y="3"/>
                    <a:pt x="1351" y="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3"/>
            <p:cNvSpPr/>
            <p:nvPr/>
          </p:nvSpPr>
          <p:spPr>
            <a:xfrm>
              <a:off x="4185775" y="2232475"/>
              <a:ext cx="287575" cy="337525"/>
            </a:xfrm>
            <a:custGeom>
              <a:rect b="b" l="l" r="r" t="t"/>
              <a:pathLst>
                <a:path extrusionOk="0" h="13501" w="11503">
                  <a:moveTo>
                    <a:pt x="2907" y="0"/>
                  </a:moveTo>
                  <a:lnTo>
                    <a:pt x="2907" y="0"/>
                  </a:lnTo>
                  <a:cubicBezTo>
                    <a:pt x="3094" y="1464"/>
                    <a:pt x="2120" y="2994"/>
                    <a:pt x="713" y="3442"/>
                  </a:cubicBezTo>
                  <a:cubicBezTo>
                    <a:pt x="1895" y="4675"/>
                    <a:pt x="891" y="6577"/>
                    <a:pt x="1" y="7625"/>
                  </a:cubicBezTo>
                  <a:cubicBezTo>
                    <a:pt x="643" y="7633"/>
                    <a:pt x="1271" y="8012"/>
                    <a:pt x="1571" y="8580"/>
                  </a:cubicBezTo>
                  <a:cubicBezTo>
                    <a:pt x="1870" y="9149"/>
                    <a:pt x="1835" y="9881"/>
                    <a:pt x="1478" y="10418"/>
                  </a:cubicBezTo>
                  <a:cubicBezTo>
                    <a:pt x="1505" y="10417"/>
                    <a:pt x="1532" y="10417"/>
                    <a:pt x="1560" y="10417"/>
                  </a:cubicBezTo>
                  <a:cubicBezTo>
                    <a:pt x="2345" y="10417"/>
                    <a:pt x="3125" y="10738"/>
                    <a:pt x="3680" y="11296"/>
                  </a:cubicBezTo>
                  <a:cubicBezTo>
                    <a:pt x="4253" y="11871"/>
                    <a:pt x="4574" y="12690"/>
                    <a:pt x="4548" y="13501"/>
                  </a:cubicBezTo>
                  <a:cubicBezTo>
                    <a:pt x="4552" y="13390"/>
                    <a:pt x="4988" y="13371"/>
                    <a:pt x="5490" y="13371"/>
                  </a:cubicBezTo>
                  <a:cubicBezTo>
                    <a:pt x="5764" y="13371"/>
                    <a:pt x="6057" y="13377"/>
                    <a:pt x="6310" y="13377"/>
                  </a:cubicBezTo>
                  <a:cubicBezTo>
                    <a:pt x="6611" y="13377"/>
                    <a:pt x="6854" y="13368"/>
                    <a:pt x="6939" y="13332"/>
                  </a:cubicBezTo>
                  <a:cubicBezTo>
                    <a:pt x="7826" y="12954"/>
                    <a:pt x="8303" y="12324"/>
                    <a:pt x="9302" y="12324"/>
                  </a:cubicBezTo>
                  <a:cubicBezTo>
                    <a:pt x="9395" y="12324"/>
                    <a:pt x="9491" y="12329"/>
                    <a:pt x="9593" y="12341"/>
                  </a:cubicBezTo>
                  <a:cubicBezTo>
                    <a:pt x="9353" y="11531"/>
                    <a:pt x="9551" y="10644"/>
                    <a:pt x="9949" y="9902"/>
                  </a:cubicBezTo>
                  <a:cubicBezTo>
                    <a:pt x="10347" y="9159"/>
                    <a:pt x="10929" y="8534"/>
                    <a:pt x="11503" y="7918"/>
                  </a:cubicBezTo>
                  <a:cubicBezTo>
                    <a:pt x="10182" y="7112"/>
                    <a:pt x="9616" y="5263"/>
                    <a:pt x="10263" y="3859"/>
                  </a:cubicBezTo>
                  <a:cubicBezTo>
                    <a:pt x="8600" y="3468"/>
                    <a:pt x="7266" y="1955"/>
                    <a:pt x="7086" y="256"/>
                  </a:cubicBezTo>
                  <a:cubicBezTo>
                    <a:pt x="6547" y="704"/>
                    <a:pt x="5850" y="924"/>
                    <a:pt x="5151" y="924"/>
                  </a:cubicBezTo>
                  <a:cubicBezTo>
                    <a:pt x="4317" y="924"/>
                    <a:pt x="3480" y="610"/>
                    <a:pt x="2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43"/>
            <p:cNvSpPr/>
            <p:nvPr/>
          </p:nvSpPr>
          <p:spPr>
            <a:xfrm>
              <a:off x="4251750" y="2519700"/>
              <a:ext cx="109575" cy="109575"/>
            </a:xfrm>
            <a:custGeom>
              <a:rect b="b" l="l" r="r" t="t"/>
              <a:pathLst>
                <a:path extrusionOk="0" h="4383" w="4383">
                  <a:moveTo>
                    <a:pt x="2191" y="0"/>
                  </a:moveTo>
                  <a:cubicBezTo>
                    <a:pt x="981" y="0"/>
                    <a:pt x="0" y="981"/>
                    <a:pt x="0" y="2192"/>
                  </a:cubicBezTo>
                  <a:cubicBezTo>
                    <a:pt x="0" y="3403"/>
                    <a:pt x="981" y="4382"/>
                    <a:pt x="2191" y="4382"/>
                  </a:cubicBezTo>
                  <a:cubicBezTo>
                    <a:pt x="3401" y="4382"/>
                    <a:pt x="4383" y="3403"/>
                    <a:pt x="4383" y="2192"/>
                  </a:cubicBezTo>
                  <a:cubicBezTo>
                    <a:pt x="4383" y="981"/>
                    <a:pt x="3401" y="0"/>
                    <a:pt x="2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43"/>
            <p:cNvSpPr/>
            <p:nvPr/>
          </p:nvSpPr>
          <p:spPr>
            <a:xfrm>
              <a:off x="4324825" y="2269275"/>
              <a:ext cx="319400" cy="302550"/>
            </a:xfrm>
            <a:custGeom>
              <a:rect b="b" l="l" r="r" t="t"/>
              <a:pathLst>
                <a:path extrusionOk="0" h="12102" w="12776">
                  <a:moveTo>
                    <a:pt x="9286" y="1"/>
                  </a:moveTo>
                  <a:cubicBezTo>
                    <a:pt x="8500" y="838"/>
                    <a:pt x="7350" y="1294"/>
                    <a:pt x="6206" y="1294"/>
                  </a:cubicBezTo>
                  <a:cubicBezTo>
                    <a:pt x="5648" y="1294"/>
                    <a:pt x="5090" y="1185"/>
                    <a:pt x="4577" y="958"/>
                  </a:cubicBezTo>
                  <a:cubicBezTo>
                    <a:pt x="4268" y="2378"/>
                    <a:pt x="2869" y="3465"/>
                    <a:pt x="1424" y="3465"/>
                  </a:cubicBezTo>
                  <a:cubicBezTo>
                    <a:pt x="1330" y="3465"/>
                    <a:pt x="1235" y="3461"/>
                    <a:pt x="1141" y="3451"/>
                  </a:cubicBezTo>
                  <a:lnTo>
                    <a:pt x="1141" y="3451"/>
                  </a:lnTo>
                  <a:cubicBezTo>
                    <a:pt x="1229" y="4289"/>
                    <a:pt x="1316" y="5139"/>
                    <a:pt x="1185" y="5972"/>
                  </a:cubicBezTo>
                  <a:cubicBezTo>
                    <a:pt x="1054" y="6803"/>
                    <a:pt x="678" y="7632"/>
                    <a:pt x="0" y="8132"/>
                  </a:cubicBezTo>
                  <a:cubicBezTo>
                    <a:pt x="1042" y="8750"/>
                    <a:pt x="994" y="9611"/>
                    <a:pt x="1522" y="10527"/>
                  </a:cubicBezTo>
                  <a:cubicBezTo>
                    <a:pt x="1676" y="10793"/>
                    <a:pt x="3467" y="11902"/>
                    <a:pt x="3327" y="12101"/>
                  </a:cubicBezTo>
                  <a:cubicBezTo>
                    <a:pt x="3794" y="11437"/>
                    <a:pt x="4543" y="10978"/>
                    <a:pt x="5348" y="10863"/>
                  </a:cubicBezTo>
                  <a:cubicBezTo>
                    <a:pt x="5483" y="10844"/>
                    <a:pt x="5620" y="10834"/>
                    <a:pt x="5756" y="10834"/>
                  </a:cubicBezTo>
                  <a:cubicBezTo>
                    <a:pt x="6432" y="10834"/>
                    <a:pt x="7106" y="11066"/>
                    <a:pt x="7634" y="11489"/>
                  </a:cubicBezTo>
                  <a:cubicBezTo>
                    <a:pt x="7672" y="10848"/>
                    <a:pt x="8085" y="10241"/>
                    <a:pt x="8668" y="9969"/>
                  </a:cubicBezTo>
                  <a:cubicBezTo>
                    <a:pt x="8903" y="9859"/>
                    <a:pt x="9161" y="9805"/>
                    <a:pt x="9420" y="9805"/>
                  </a:cubicBezTo>
                  <a:cubicBezTo>
                    <a:pt x="9804" y="9805"/>
                    <a:pt x="10188" y="9923"/>
                    <a:pt x="10498" y="10152"/>
                  </a:cubicBezTo>
                  <a:cubicBezTo>
                    <a:pt x="10419" y="8780"/>
                    <a:pt x="10764" y="6656"/>
                    <a:pt x="12450" y="6386"/>
                  </a:cubicBezTo>
                  <a:cubicBezTo>
                    <a:pt x="11598" y="5180"/>
                    <a:pt x="11744" y="3371"/>
                    <a:pt x="12776" y="2316"/>
                  </a:cubicBezTo>
                  <a:lnTo>
                    <a:pt x="12776" y="2316"/>
                  </a:lnTo>
                  <a:cubicBezTo>
                    <a:pt x="12623" y="2342"/>
                    <a:pt x="12469" y="2355"/>
                    <a:pt x="12316" y="2355"/>
                  </a:cubicBezTo>
                  <a:cubicBezTo>
                    <a:pt x="10944" y="2355"/>
                    <a:pt x="9601" y="1347"/>
                    <a:pt x="9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43"/>
            <p:cNvSpPr/>
            <p:nvPr/>
          </p:nvSpPr>
          <p:spPr>
            <a:xfrm>
              <a:off x="4334475" y="2519700"/>
              <a:ext cx="109600" cy="109575"/>
            </a:xfrm>
            <a:custGeom>
              <a:rect b="b" l="l" r="r" t="t"/>
              <a:pathLst>
                <a:path extrusionOk="0" h="4383" w="4384">
                  <a:moveTo>
                    <a:pt x="2193" y="0"/>
                  </a:moveTo>
                  <a:cubicBezTo>
                    <a:pt x="982" y="0"/>
                    <a:pt x="1" y="981"/>
                    <a:pt x="1" y="2192"/>
                  </a:cubicBezTo>
                  <a:cubicBezTo>
                    <a:pt x="1" y="3403"/>
                    <a:pt x="982" y="4382"/>
                    <a:pt x="2193" y="4382"/>
                  </a:cubicBezTo>
                  <a:cubicBezTo>
                    <a:pt x="3404" y="4382"/>
                    <a:pt x="4383" y="3403"/>
                    <a:pt x="4383" y="2192"/>
                  </a:cubicBezTo>
                  <a:cubicBezTo>
                    <a:pt x="4383" y="981"/>
                    <a:pt x="3404" y="0"/>
                    <a:pt x="21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43"/>
            <p:cNvSpPr/>
            <p:nvPr/>
          </p:nvSpPr>
          <p:spPr>
            <a:xfrm>
              <a:off x="3642150" y="2831700"/>
              <a:ext cx="852550" cy="1371625"/>
            </a:xfrm>
            <a:custGeom>
              <a:rect b="b" l="l" r="r" t="t"/>
              <a:pathLst>
                <a:path extrusionOk="0" h="54865" w="34102">
                  <a:moveTo>
                    <a:pt x="1" y="0"/>
                  </a:moveTo>
                  <a:lnTo>
                    <a:pt x="1" y="54865"/>
                  </a:lnTo>
                  <a:lnTo>
                    <a:pt x="34101" y="54865"/>
                  </a:lnTo>
                  <a:lnTo>
                    <a:pt x="3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43"/>
            <p:cNvSpPr/>
            <p:nvPr/>
          </p:nvSpPr>
          <p:spPr>
            <a:xfrm>
              <a:off x="3642150" y="2831700"/>
              <a:ext cx="299250" cy="1371625"/>
            </a:xfrm>
            <a:custGeom>
              <a:rect b="b" l="l" r="r" t="t"/>
              <a:pathLst>
                <a:path extrusionOk="0" h="54865" w="11970">
                  <a:moveTo>
                    <a:pt x="1" y="0"/>
                  </a:moveTo>
                  <a:lnTo>
                    <a:pt x="1" y="54865"/>
                  </a:lnTo>
                  <a:lnTo>
                    <a:pt x="11969" y="54865"/>
                  </a:lnTo>
                  <a:lnTo>
                    <a:pt x="11969" y="0"/>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43"/>
            <p:cNvSpPr/>
            <p:nvPr/>
          </p:nvSpPr>
          <p:spPr>
            <a:xfrm>
              <a:off x="3604700" y="2605400"/>
              <a:ext cx="923175" cy="287050"/>
            </a:xfrm>
            <a:custGeom>
              <a:rect b="b" l="l" r="r" t="t"/>
              <a:pathLst>
                <a:path extrusionOk="0" h="11482" w="36927">
                  <a:moveTo>
                    <a:pt x="0" y="1"/>
                  </a:moveTo>
                  <a:lnTo>
                    <a:pt x="0" y="11481"/>
                  </a:lnTo>
                  <a:lnTo>
                    <a:pt x="36926" y="11481"/>
                  </a:lnTo>
                  <a:lnTo>
                    <a:pt x="36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43"/>
            <p:cNvSpPr/>
            <p:nvPr/>
          </p:nvSpPr>
          <p:spPr>
            <a:xfrm>
              <a:off x="3604700" y="2605400"/>
              <a:ext cx="334950" cy="287050"/>
            </a:xfrm>
            <a:custGeom>
              <a:rect b="b" l="l" r="r" t="t"/>
              <a:pathLst>
                <a:path extrusionOk="0" h="11482" w="13398">
                  <a:moveTo>
                    <a:pt x="0" y="1"/>
                  </a:moveTo>
                  <a:lnTo>
                    <a:pt x="0" y="11481"/>
                  </a:lnTo>
                  <a:lnTo>
                    <a:pt x="13398" y="11481"/>
                  </a:lnTo>
                  <a:lnTo>
                    <a:pt x="133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3"/>
            <p:cNvSpPr/>
            <p:nvPr/>
          </p:nvSpPr>
          <p:spPr>
            <a:xfrm>
              <a:off x="4211050" y="2604275"/>
              <a:ext cx="96450" cy="1599150"/>
            </a:xfrm>
            <a:custGeom>
              <a:rect b="b" l="l" r="r" t="t"/>
              <a:pathLst>
                <a:path extrusionOk="0" h="63966" w="3858">
                  <a:moveTo>
                    <a:pt x="0" y="1"/>
                  </a:moveTo>
                  <a:lnTo>
                    <a:pt x="0" y="63966"/>
                  </a:lnTo>
                  <a:lnTo>
                    <a:pt x="3858" y="63966"/>
                  </a:lnTo>
                  <a:lnTo>
                    <a:pt x="385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43"/>
            <p:cNvSpPr/>
            <p:nvPr/>
          </p:nvSpPr>
          <p:spPr>
            <a:xfrm>
              <a:off x="3748125" y="2604275"/>
              <a:ext cx="96475" cy="1599150"/>
            </a:xfrm>
            <a:custGeom>
              <a:rect b="b" l="l" r="r" t="t"/>
              <a:pathLst>
                <a:path extrusionOk="0" h="63966" w="3859">
                  <a:moveTo>
                    <a:pt x="0" y="1"/>
                  </a:moveTo>
                  <a:lnTo>
                    <a:pt x="0" y="63966"/>
                  </a:lnTo>
                  <a:lnTo>
                    <a:pt x="3858" y="63966"/>
                  </a:lnTo>
                  <a:lnTo>
                    <a:pt x="385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43"/>
            <p:cNvSpPr/>
            <p:nvPr/>
          </p:nvSpPr>
          <p:spPr>
            <a:xfrm>
              <a:off x="3642150" y="2893750"/>
              <a:ext cx="852550" cy="98375"/>
            </a:xfrm>
            <a:custGeom>
              <a:rect b="b" l="l" r="r" t="t"/>
              <a:pathLst>
                <a:path extrusionOk="0" h="3935" w="34102">
                  <a:moveTo>
                    <a:pt x="1" y="1"/>
                  </a:moveTo>
                  <a:lnTo>
                    <a:pt x="1" y="3934"/>
                  </a:lnTo>
                  <a:lnTo>
                    <a:pt x="34101" y="3934"/>
                  </a:lnTo>
                  <a:lnTo>
                    <a:pt x="3410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3"/>
            <p:cNvSpPr/>
            <p:nvPr/>
          </p:nvSpPr>
          <p:spPr>
            <a:xfrm>
              <a:off x="3194200" y="2667375"/>
              <a:ext cx="67875" cy="478675"/>
            </a:xfrm>
            <a:custGeom>
              <a:rect b="b" l="l" r="r" t="t"/>
              <a:pathLst>
                <a:path extrusionOk="0" h="19147" w="2715">
                  <a:moveTo>
                    <a:pt x="1357" y="0"/>
                  </a:moveTo>
                  <a:cubicBezTo>
                    <a:pt x="611" y="0"/>
                    <a:pt x="1" y="611"/>
                    <a:pt x="1" y="1358"/>
                  </a:cubicBezTo>
                  <a:lnTo>
                    <a:pt x="1" y="17789"/>
                  </a:lnTo>
                  <a:cubicBezTo>
                    <a:pt x="1" y="18536"/>
                    <a:pt x="611" y="19146"/>
                    <a:pt x="1357" y="19146"/>
                  </a:cubicBezTo>
                  <a:cubicBezTo>
                    <a:pt x="2104" y="19146"/>
                    <a:pt x="2715" y="18536"/>
                    <a:pt x="2715" y="17789"/>
                  </a:cubicBezTo>
                  <a:lnTo>
                    <a:pt x="2715" y="1358"/>
                  </a:lnTo>
                  <a:cubicBezTo>
                    <a:pt x="2715" y="611"/>
                    <a:pt x="2104" y="0"/>
                    <a:pt x="1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43"/>
            <p:cNvSpPr/>
            <p:nvPr/>
          </p:nvSpPr>
          <p:spPr>
            <a:xfrm>
              <a:off x="3065025" y="2812650"/>
              <a:ext cx="326225" cy="92875"/>
            </a:xfrm>
            <a:custGeom>
              <a:rect b="b" l="l" r="r" t="t"/>
              <a:pathLst>
                <a:path extrusionOk="0" h="3715" w="13049">
                  <a:moveTo>
                    <a:pt x="1857" y="1"/>
                  </a:moveTo>
                  <a:cubicBezTo>
                    <a:pt x="836" y="1"/>
                    <a:pt x="0" y="836"/>
                    <a:pt x="0" y="1857"/>
                  </a:cubicBezTo>
                  <a:cubicBezTo>
                    <a:pt x="0" y="2879"/>
                    <a:pt x="836" y="3714"/>
                    <a:pt x="1857" y="3714"/>
                  </a:cubicBezTo>
                  <a:lnTo>
                    <a:pt x="11193" y="3714"/>
                  </a:lnTo>
                  <a:cubicBezTo>
                    <a:pt x="12213" y="3714"/>
                    <a:pt x="13049" y="2879"/>
                    <a:pt x="13049" y="1857"/>
                  </a:cubicBezTo>
                  <a:cubicBezTo>
                    <a:pt x="13049" y="836"/>
                    <a:pt x="12213" y="1"/>
                    <a:pt x="11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3"/>
            <p:cNvSpPr/>
            <p:nvPr/>
          </p:nvSpPr>
          <p:spPr>
            <a:xfrm>
              <a:off x="3029300" y="2900775"/>
              <a:ext cx="397725" cy="92875"/>
            </a:xfrm>
            <a:custGeom>
              <a:rect b="b" l="l" r="r" t="t"/>
              <a:pathLst>
                <a:path extrusionOk="0" h="3715" w="15909">
                  <a:moveTo>
                    <a:pt x="1858" y="0"/>
                  </a:moveTo>
                  <a:cubicBezTo>
                    <a:pt x="836" y="0"/>
                    <a:pt x="1" y="836"/>
                    <a:pt x="1" y="1857"/>
                  </a:cubicBezTo>
                  <a:cubicBezTo>
                    <a:pt x="1" y="2878"/>
                    <a:pt x="836" y="3714"/>
                    <a:pt x="1858" y="3714"/>
                  </a:cubicBezTo>
                  <a:lnTo>
                    <a:pt x="14049" y="3714"/>
                  </a:lnTo>
                  <a:cubicBezTo>
                    <a:pt x="15072" y="3714"/>
                    <a:pt x="15908" y="2878"/>
                    <a:pt x="15907" y="1857"/>
                  </a:cubicBezTo>
                  <a:cubicBezTo>
                    <a:pt x="15907" y="836"/>
                    <a:pt x="15071" y="0"/>
                    <a:pt x="14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3"/>
            <p:cNvSpPr/>
            <p:nvPr/>
          </p:nvSpPr>
          <p:spPr>
            <a:xfrm>
              <a:off x="2993625" y="2989075"/>
              <a:ext cx="469075" cy="92875"/>
            </a:xfrm>
            <a:custGeom>
              <a:rect b="b" l="l" r="r" t="t"/>
              <a:pathLst>
                <a:path extrusionOk="0" h="3715" w="18763">
                  <a:moveTo>
                    <a:pt x="1856" y="1"/>
                  </a:moveTo>
                  <a:cubicBezTo>
                    <a:pt x="836" y="1"/>
                    <a:pt x="0" y="836"/>
                    <a:pt x="0" y="1857"/>
                  </a:cubicBezTo>
                  <a:cubicBezTo>
                    <a:pt x="0" y="2879"/>
                    <a:pt x="836" y="3714"/>
                    <a:pt x="1856" y="3714"/>
                  </a:cubicBezTo>
                  <a:lnTo>
                    <a:pt x="16906" y="3714"/>
                  </a:lnTo>
                  <a:cubicBezTo>
                    <a:pt x="17927" y="3714"/>
                    <a:pt x="18763" y="2879"/>
                    <a:pt x="18763" y="1857"/>
                  </a:cubicBezTo>
                  <a:cubicBezTo>
                    <a:pt x="18763" y="836"/>
                    <a:pt x="17927" y="1"/>
                    <a:pt x="169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43"/>
            <p:cNvSpPr/>
            <p:nvPr/>
          </p:nvSpPr>
          <p:spPr>
            <a:xfrm>
              <a:off x="2887625" y="3165150"/>
              <a:ext cx="681075" cy="119025"/>
            </a:xfrm>
            <a:custGeom>
              <a:rect b="b" l="l" r="r" t="t"/>
              <a:pathLst>
                <a:path extrusionOk="0" h="4761" w="27243">
                  <a:moveTo>
                    <a:pt x="1429" y="0"/>
                  </a:moveTo>
                  <a:cubicBezTo>
                    <a:pt x="644" y="0"/>
                    <a:pt x="0" y="642"/>
                    <a:pt x="0" y="1427"/>
                  </a:cubicBezTo>
                  <a:lnTo>
                    <a:pt x="0" y="3332"/>
                  </a:lnTo>
                  <a:cubicBezTo>
                    <a:pt x="0" y="4116"/>
                    <a:pt x="643" y="4760"/>
                    <a:pt x="1429" y="4760"/>
                  </a:cubicBezTo>
                  <a:lnTo>
                    <a:pt x="25814" y="4760"/>
                  </a:lnTo>
                  <a:cubicBezTo>
                    <a:pt x="26599" y="4760"/>
                    <a:pt x="27243" y="4116"/>
                    <a:pt x="27243" y="3330"/>
                  </a:cubicBezTo>
                  <a:lnTo>
                    <a:pt x="27243" y="1427"/>
                  </a:lnTo>
                  <a:cubicBezTo>
                    <a:pt x="27243" y="642"/>
                    <a:pt x="26600" y="0"/>
                    <a:pt x="258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43"/>
            <p:cNvSpPr/>
            <p:nvPr/>
          </p:nvSpPr>
          <p:spPr>
            <a:xfrm>
              <a:off x="2887625" y="3165150"/>
              <a:ext cx="242900" cy="119025"/>
            </a:xfrm>
            <a:custGeom>
              <a:rect b="b" l="l" r="r" t="t"/>
              <a:pathLst>
                <a:path extrusionOk="0" h="4761" w="9716">
                  <a:moveTo>
                    <a:pt x="1429" y="0"/>
                  </a:moveTo>
                  <a:cubicBezTo>
                    <a:pt x="644" y="0"/>
                    <a:pt x="0" y="642"/>
                    <a:pt x="0" y="1427"/>
                  </a:cubicBezTo>
                  <a:lnTo>
                    <a:pt x="0" y="3332"/>
                  </a:lnTo>
                  <a:cubicBezTo>
                    <a:pt x="0" y="4116"/>
                    <a:pt x="643" y="4760"/>
                    <a:pt x="1429" y="4760"/>
                  </a:cubicBezTo>
                  <a:lnTo>
                    <a:pt x="9716" y="4760"/>
                  </a:lnTo>
                  <a:lnTo>
                    <a:pt x="97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3"/>
            <p:cNvSpPr/>
            <p:nvPr/>
          </p:nvSpPr>
          <p:spPr>
            <a:xfrm>
              <a:off x="2957850" y="3076975"/>
              <a:ext cx="540575" cy="92875"/>
            </a:xfrm>
            <a:custGeom>
              <a:rect b="b" l="l" r="r" t="t"/>
              <a:pathLst>
                <a:path extrusionOk="0" h="3715" w="21623">
                  <a:moveTo>
                    <a:pt x="1857" y="1"/>
                  </a:moveTo>
                  <a:cubicBezTo>
                    <a:pt x="837" y="1"/>
                    <a:pt x="1" y="836"/>
                    <a:pt x="1" y="1857"/>
                  </a:cubicBezTo>
                  <a:cubicBezTo>
                    <a:pt x="1" y="2879"/>
                    <a:pt x="837" y="3715"/>
                    <a:pt x="1857" y="3715"/>
                  </a:cubicBezTo>
                  <a:lnTo>
                    <a:pt x="19765" y="3715"/>
                  </a:lnTo>
                  <a:cubicBezTo>
                    <a:pt x="20787" y="3715"/>
                    <a:pt x="21623" y="2879"/>
                    <a:pt x="21623" y="1857"/>
                  </a:cubicBezTo>
                  <a:cubicBezTo>
                    <a:pt x="21623" y="836"/>
                    <a:pt x="20787" y="1"/>
                    <a:pt x="197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3"/>
            <p:cNvSpPr/>
            <p:nvPr/>
          </p:nvSpPr>
          <p:spPr>
            <a:xfrm>
              <a:off x="3056625" y="3035300"/>
              <a:ext cx="427875" cy="259700"/>
            </a:xfrm>
            <a:custGeom>
              <a:rect b="b" l="l" r="r" t="t"/>
              <a:pathLst>
                <a:path extrusionOk="0" h="10388" w="17115">
                  <a:moveTo>
                    <a:pt x="10578" y="4739"/>
                  </a:moveTo>
                  <a:cubicBezTo>
                    <a:pt x="10646" y="4739"/>
                    <a:pt x="10715" y="4745"/>
                    <a:pt x="10783" y="4759"/>
                  </a:cubicBezTo>
                  <a:cubicBezTo>
                    <a:pt x="11436" y="4893"/>
                    <a:pt x="11619" y="5584"/>
                    <a:pt x="11815" y="6132"/>
                  </a:cubicBezTo>
                  <a:cubicBezTo>
                    <a:pt x="11917" y="6409"/>
                    <a:pt x="12054" y="6701"/>
                    <a:pt x="11966" y="6983"/>
                  </a:cubicBezTo>
                  <a:cubicBezTo>
                    <a:pt x="11828" y="7434"/>
                    <a:pt x="11212" y="7624"/>
                    <a:pt x="10681" y="7745"/>
                  </a:cubicBezTo>
                  <a:cubicBezTo>
                    <a:pt x="8142" y="8312"/>
                    <a:pt x="5242" y="9185"/>
                    <a:pt x="2620" y="9261"/>
                  </a:cubicBezTo>
                  <a:cubicBezTo>
                    <a:pt x="4517" y="7571"/>
                    <a:pt x="7265" y="6241"/>
                    <a:pt x="9614" y="5043"/>
                  </a:cubicBezTo>
                  <a:cubicBezTo>
                    <a:pt x="9910" y="4892"/>
                    <a:pt x="10243" y="4739"/>
                    <a:pt x="10578" y="4739"/>
                  </a:cubicBezTo>
                  <a:close/>
                  <a:moveTo>
                    <a:pt x="10705" y="0"/>
                  </a:moveTo>
                  <a:cubicBezTo>
                    <a:pt x="10604" y="0"/>
                    <a:pt x="10504" y="6"/>
                    <a:pt x="10404" y="18"/>
                  </a:cubicBezTo>
                  <a:cubicBezTo>
                    <a:pt x="9504" y="124"/>
                    <a:pt x="8800" y="711"/>
                    <a:pt x="8183" y="1277"/>
                  </a:cubicBezTo>
                  <a:cubicBezTo>
                    <a:pt x="6691" y="2637"/>
                    <a:pt x="5268" y="4054"/>
                    <a:pt x="3922" y="5521"/>
                  </a:cubicBezTo>
                  <a:cubicBezTo>
                    <a:pt x="3249" y="6254"/>
                    <a:pt x="1" y="9120"/>
                    <a:pt x="238" y="10034"/>
                  </a:cubicBezTo>
                  <a:cubicBezTo>
                    <a:pt x="303" y="10288"/>
                    <a:pt x="937" y="10387"/>
                    <a:pt x="1896" y="10387"/>
                  </a:cubicBezTo>
                  <a:cubicBezTo>
                    <a:pt x="5142" y="10387"/>
                    <a:pt x="12112" y="9245"/>
                    <a:pt x="13336" y="9052"/>
                  </a:cubicBezTo>
                  <a:cubicBezTo>
                    <a:pt x="14266" y="8903"/>
                    <a:pt x="15248" y="8720"/>
                    <a:pt x="15924" y="8158"/>
                  </a:cubicBezTo>
                  <a:cubicBezTo>
                    <a:pt x="17115" y="7164"/>
                    <a:pt x="16828" y="5470"/>
                    <a:pt x="16167" y="4169"/>
                  </a:cubicBezTo>
                  <a:cubicBezTo>
                    <a:pt x="15341" y="2547"/>
                    <a:pt x="13995" y="1038"/>
                    <a:pt x="12104" y="301"/>
                  </a:cubicBezTo>
                  <a:cubicBezTo>
                    <a:pt x="11663" y="129"/>
                    <a:pt x="11185" y="0"/>
                    <a:pt x="10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3"/>
            <p:cNvSpPr/>
            <p:nvPr/>
          </p:nvSpPr>
          <p:spPr>
            <a:xfrm>
              <a:off x="2651550" y="3035300"/>
              <a:ext cx="427900" cy="259700"/>
            </a:xfrm>
            <a:custGeom>
              <a:rect b="b" l="l" r="r" t="t"/>
              <a:pathLst>
                <a:path extrusionOk="0" h="10388" w="17116">
                  <a:moveTo>
                    <a:pt x="6540" y="4737"/>
                  </a:moveTo>
                  <a:cubicBezTo>
                    <a:pt x="6876" y="4737"/>
                    <a:pt x="7206" y="4891"/>
                    <a:pt x="7501" y="5041"/>
                  </a:cubicBezTo>
                  <a:cubicBezTo>
                    <a:pt x="9849" y="6239"/>
                    <a:pt x="12600" y="7569"/>
                    <a:pt x="14497" y="9260"/>
                  </a:cubicBezTo>
                  <a:cubicBezTo>
                    <a:pt x="11875" y="9184"/>
                    <a:pt x="8975" y="8310"/>
                    <a:pt x="6434" y="7744"/>
                  </a:cubicBezTo>
                  <a:cubicBezTo>
                    <a:pt x="5904" y="7624"/>
                    <a:pt x="5289" y="7434"/>
                    <a:pt x="5151" y="6982"/>
                  </a:cubicBezTo>
                  <a:cubicBezTo>
                    <a:pt x="5064" y="6701"/>
                    <a:pt x="5199" y="6409"/>
                    <a:pt x="5301" y="6130"/>
                  </a:cubicBezTo>
                  <a:cubicBezTo>
                    <a:pt x="5497" y="5585"/>
                    <a:pt x="5680" y="4895"/>
                    <a:pt x="6333" y="4758"/>
                  </a:cubicBezTo>
                  <a:cubicBezTo>
                    <a:pt x="6402" y="4744"/>
                    <a:pt x="6471" y="4737"/>
                    <a:pt x="6540" y="4737"/>
                  </a:cubicBezTo>
                  <a:close/>
                  <a:moveTo>
                    <a:pt x="6412" y="0"/>
                  </a:moveTo>
                  <a:cubicBezTo>
                    <a:pt x="5932" y="0"/>
                    <a:pt x="5453" y="129"/>
                    <a:pt x="5011" y="301"/>
                  </a:cubicBezTo>
                  <a:cubicBezTo>
                    <a:pt x="3120" y="1038"/>
                    <a:pt x="1774" y="2544"/>
                    <a:pt x="949" y="4169"/>
                  </a:cubicBezTo>
                  <a:cubicBezTo>
                    <a:pt x="289" y="5470"/>
                    <a:pt x="1" y="7164"/>
                    <a:pt x="1191" y="8158"/>
                  </a:cubicBezTo>
                  <a:cubicBezTo>
                    <a:pt x="1867" y="8720"/>
                    <a:pt x="2850" y="8903"/>
                    <a:pt x="3780" y="9052"/>
                  </a:cubicBezTo>
                  <a:cubicBezTo>
                    <a:pt x="5003" y="9246"/>
                    <a:pt x="11972" y="10387"/>
                    <a:pt x="15219" y="10387"/>
                  </a:cubicBezTo>
                  <a:cubicBezTo>
                    <a:pt x="16179" y="10387"/>
                    <a:pt x="16813" y="10288"/>
                    <a:pt x="16878" y="10034"/>
                  </a:cubicBezTo>
                  <a:cubicBezTo>
                    <a:pt x="17115" y="9120"/>
                    <a:pt x="13866" y="6255"/>
                    <a:pt x="13193" y="5521"/>
                  </a:cubicBezTo>
                  <a:cubicBezTo>
                    <a:pt x="11847" y="4054"/>
                    <a:pt x="10426" y="2637"/>
                    <a:pt x="8933" y="1277"/>
                  </a:cubicBezTo>
                  <a:cubicBezTo>
                    <a:pt x="8314" y="711"/>
                    <a:pt x="7612" y="124"/>
                    <a:pt x="6713" y="18"/>
                  </a:cubicBezTo>
                  <a:cubicBezTo>
                    <a:pt x="6613" y="6"/>
                    <a:pt x="6513" y="0"/>
                    <a:pt x="64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3"/>
            <p:cNvSpPr/>
            <p:nvPr/>
          </p:nvSpPr>
          <p:spPr>
            <a:xfrm>
              <a:off x="3035125" y="3223725"/>
              <a:ext cx="62550" cy="74025"/>
            </a:xfrm>
            <a:custGeom>
              <a:rect b="b" l="l" r="r" t="t"/>
              <a:pathLst>
                <a:path extrusionOk="0" h="2961" w="2502">
                  <a:moveTo>
                    <a:pt x="1790" y="1"/>
                  </a:moveTo>
                  <a:cubicBezTo>
                    <a:pt x="1693" y="1"/>
                    <a:pt x="1596" y="19"/>
                    <a:pt x="1509" y="55"/>
                  </a:cubicBezTo>
                  <a:cubicBezTo>
                    <a:pt x="1301" y="140"/>
                    <a:pt x="1154" y="311"/>
                    <a:pt x="1089" y="499"/>
                  </a:cubicBezTo>
                  <a:cubicBezTo>
                    <a:pt x="997" y="371"/>
                    <a:pt x="878" y="253"/>
                    <a:pt x="720" y="189"/>
                  </a:cubicBezTo>
                  <a:cubicBezTo>
                    <a:pt x="645" y="158"/>
                    <a:pt x="562" y="142"/>
                    <a:pt x="480" y="142"/>
                  </a:cubicBezTo>
                  <a:cubicBezTo>
                    <a:pt x="387" y="142"/>
                    <a:pt x="295" y="163"/>
                    <a:pt x="220" y="209"/>
                  </a:cubicBezTo>
                  <a:cubicBezTo>
                    <a:pt x="22" y="332"/>
                    <a:pt x="0" y="573"/>
                    <a:pt x="13" y="782"/>
                  </a:cubicBezTo>
                  <a:cubicBezTo>
                    <a:pt x="51" y="1414"/>
                    <a:pt x="217" y="2098"/>
                    <a:pt x="566" y="2663"/>
                  </a:cubicBezTo>
                  <a:cubicBezTo>
                    <a:pt x="695" y="2873"/>
                    <a:pt x="879" y="2961"/>
                    <a:pt x="1075" y="2961"/>
                  </a:cubicBezTo>
                  <a:cubicBezTo>
                    <a:pt x="1332" y="2961"/>
                    <a:pt x="1607" y="2809"/>
                    <a:pt x="1800" y="2586"/>
                  </a:cubicBezTo>
                  <a:cubicBezTo>
                    <a:pt x="2279" y="2028"/>
                    <a:pt x="2502" y="1316"/>
                    <a:pt x="2413" y="631"/>
                  </a:cubicBezTo>
                  <a:cubicBezTo>
                    <a:pt x="2388" y="439"/>
                    <a:pt x="2330" y="234"/>
                    <a:pt x="2157" y="109"/>
                  </a:cubicBezTo>
                  <a:cubicBezTo>
                    <a:pt x="2055" y="36"/>
                    <a:pt x="1923" y="1"/>
                    <a:pt x="1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3"/>
            <p:cNvSpPr/>
            <p:nvPr/>
          </p:nvSpPr>
          <p:spPr>
            <a:xfrm>
              <a:off x="2753300" y="3154225"/>
              <a:ext cx="260700" cy="115725"/>
            </a:xfrm>
            <a:custGeom>
              <a:rect b="b" l="l" r="r" t="t"/>
              <a:pathLst>
                <a:path extrusionOk="0" h="4629" w="10428">
                  <a:moveTo>
                    <a:pt x="2263" y="1"/>
                  </a:moveTo>
                  <a:lnTo>
                    <a:pt x="2263" y="1"/>
                  </a:lnTo>
                  <a:cubicBezTo>
                    <a:pt x="2231" y="7"/>
                    <a:pt x="2201" y="15"/>
                    <a:pt x="2172" y="24"/>
                  </a:cubicBezTo>
                  <a:lnTo>
                    <a:pt x="2172" y="24"/>
                  </a:lnTo>
                  <a:cubicBezTo>
                    <a:pt x="2202" y="16"/>
                    <a:pt x="2232" y="8"/>
                    <a:pt x="2263" y="1"/>
                  </a:cubicBezTo>
                  <a:close/>
                  <a:moveTo>
                    <a:pt x="2172" y="24"/>
                  </a:moveTo>
                  <a:cubicBezTo>
                    <a:pt x="822" y="395"/>
                    <a:pt x="1" y="1625"/>
                    <a:pt x="57" y="2837"/>
                  </a:cubicBezTo>
                  <a:cubicBezTo>
                    <a:pt x="66" y="3030"/>
                    <a:pt x="94" y="3229"/>
                    <a:pt x="216" y="3391"/>
                  </a:cubicBezTo>
                  <a:cubicBezTo>
                    <a:pt x="409" y="3652"/>
                    <a:pt x="790" y="3758"/>
                    <a:pt x="1140" y="3838"/>
                  </a:cubicBezTo>
                  <a:cubicBezTo>
                    <a:pt x="3381" y="4350"/>
                    <a:pt x="5578" y="4629"/>
                    <a:pt x="7830" y="4629"/>
                  </a:cubicBezTo>
                  <a:cubicBezTo>
                    <a:pt x="8686" y="4629"/>
                    <a:pt x="9550" y="4588"/>
                    <a:pt x="10427" y="4506"/>
                  </a:cubicBezTo>
                  <a:cubicBezTo>
                    <a:pt x="7805" y="4428"/>
                    <a:pt x="4905" y="3555"/>
                    <a:pt x="2364" y="2988"/>
                  </a:cubicBezTo>
                  <a:cubicBezTo>
                    <a:pt x="1834" y="2870"/>
                    <a:pt x="1219" y="2678"/>
                    <a:pt x="1081" y="2226"/>
                  </a:cubicBezTo>
                  <a:cubicBezTo>
                    <a:pt x="994" y="1943"/>
                    <a:pt x="1132" y="1652"/>
                    <a:pt x="1231" y="1373"/>
                  </a:cubicBezTo>
                  <a:cubicBezTo>
                    <a:pt x="1417" y="854"/>
                    <a:pt x="1594" y="203"/>
                    <a:pt x="2172" y="2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3"/>
            <p:cNvSpPr/>
            <p:nvPr/>
          </p:nvSpPr>
          <p:spPr>
            <a:xfrm>
              <a:off x="3122100" y="3154225"/>
              <a:ext cx="260650" cy="115700"/>
            </a:xfrm>
            <a:custGeom>
              <a:rect b="b" l="l" r="r" t="t"/>
              <a:pathLst>
                <a:path extrusionOk="0" h="4628" w="10426">
                  <a:moveTo>
                    <a:pt x="8164" y="1"/>
                  </a:moveTo>
                  <a:lnTo>
                    <a:pt x="8164" y="1"/>
                  </a:lnTo>
                  <a:cubicBezTo>
                    <a:pt x="8197" y="9"/>
                    <a:pt x="8230" y="17"/>
                    <a:pt x="8262" y="26"/>
                  </a:cubicBezTo>
                  <a:lnTo>
                    <a:pt x="8262" y="26"/>
                  </a:lnTo>
                  <a:cubicBezTo>
                    <a:pt x="8231" y="16"/>
                    <a:pt x="8198" y="8"/>
                    <a:pt x="8164" y="1"/>
                  </a:cubicBezTo>
                  <a:close/>
                  <a:moveTo>
                    <a:pt x="8262" y="26"/>
                  </a:moveTo>
                  <a:lnTo>
                    <a:pt x="8262" y="26"/>
                  </a:lnTo>
                  <a:cubicBezTo>
                    <a:pt x="8836" y="206"/>
                    <a:pt x="9010" y="854"/>
                    <a:pt x="9196" y="1372"/>
                  </a:cubicBezTo>
                  <a:cubicBezTo>
                    <a:pt x="9296" y="1652"/>
                    <a:pt x="9435" y="1944"/>
                    <a:pt x="9347" y="2226"/>
                  </a:cubicBezTo>
                  <a:cubicBezTo>
                    <a:pt x="9209" y="2677"/>
                    <a:pt x="8593" y="2867"/>
                    <a:pt x="8062" y="2988"/>
                  </a:cubicBezTo>
                  <a:cubicBezTo>
                    <a:pt x="5523" y="3555"/>
                    <a:pt x="2623" y="4428"/>
                    <a:pt x="1" y="4504"/>
                  </a:cubicBezTo>
                  <a:cubicBezTo>
                    <a:pt x="880" y="4588"/>
                    <a:pt x="1745" y="4628"/>
                    <a:pt x="2603" y="4628"/>
                  </a:cubicBezTo>
                  <a:cubicBezTo>
                    <a:pt x="4852" y="4628"/>
                    <a:pt x="7047" y="4350"/>
                    <a:pt x="9288" y="3838"/>
                  </a:cubicBezTo>
                  <a:cubicBezTo>
                    <a:pt x="9638" y="3758"/>
                    <a:pt x="10017" y="3652"/>
                    <a:pt x="10212" y="3391"/>
                  </a:cubicBezTo>
                  <a:cubicBezTo>
                    <a:pt x="10333" y="3228"/>
                    <a:pt x="10360" y="3029"/>
                    <a:pt x="10369" y="2837"/>
                  </a:cubicBezTo>
                  <a:cubicBezTo>
                    <a:pt x="10426" y="1626"/>
                    <a:pt x="9608" y="397"/>
                    <a:pt x="8262" y="2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3"/>
            <p:cNvSpPr/>
            <p:nvPr/>
          </p:nvSpPr>
          <p:spPr>
            <a:xfrm>
              <a:off x="2449125" y="3441325"/>
              <a:ext cx="1278775" cy="828725"/>
            </a:xfrm>
            <a:custGeom>
              <a:rect b="b" l="l" r="r" t="t"/>
              <a:pathLst>
                <a:path extrusionOk="0" h="33149" w="51151">
                  <a:moveTo>
                    <a:pt x="0" y="0"/>
                  </a:moveTo>
                  <a:lnTo>
                    <a:pt x="0" y="33148"/>
                  </a:lnTo>
                  <a:lnTo>
                    <a:pt x="51151" y="33148"/>
                  </a:lnTo>
                  <a:lnTo>
                    <a:pt x="51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43"/>
            <p:cNvSpPr/>
            <p:nvPr/>
          </p:nvSpPr>
          <p:spPr>
            <a:xfrm>
              <a:off x="2449125" y="3441325"/>
              <a:ext cx="485025" cy="828725"/>
            </a:xfrm>
            <a:custGeom>
              <a:rect b="b" l="l" r="r" t="t"/>
              <a:pathLst>
                <a:path extrusionOk="0" h="33149" w="19401">
                  <a:moveTo>
                    <a:pt x="0" y="0"/>
                  </a:moveTo>
                  <a:lnTo>
                    <a:pt x="0" y="33148"/>
                  </a:lnTo>
                  <a:lnTo>
                    <a:pt x="19401" y="33148"/>
                  </a:lnTo>
                  <a:lnTo>
                    <a:pt x="1940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43"/>
            <p:cNvSpPr/>
            <p:nvPr/>
          </p:nvSpPr>
          <p:spPr>
            <a:xfrm>
              <a:off x="2388350" y="3280550"/>
              <a:ext cx="1401550" cy="221475"/>
            </a:xfrm>
            <a:custGeom>
              <a:rect b="b" l="l" r="r" t="t"/>
              <a:pathLst>
                <a:path extrusionOk="0" h="8859" w="56062">
                  <a:moveTo>
                    <a:pt x="1" y="0"/>
                  </a:moveTo>
                  <a:lnTo>
                    <a:pt x="1" y="8858"/>
                  </a:lnTo>
                  <a:lnTo>
                    <a:pt x="56061" y="8858"/>
                  </a:lnTo>
                  <a:lnTo>
                    <a:pt x="56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43"/>
            <p:cNvSpPr/>
            <p:nvPr/>
          </p:nvSpPr>
          <p:spPr>
            <a:xfrm>
              <a:off x="2388350" y="3280550"/>
              <a:ext cx="547800" cy="221475"/>
            </a:xfrm>
            <a:custGeom>
              <a:rect b="b" l="l" r="r" t="t"/>
              <a:pathLst>
                <a:path extrusionOk="0" h="8859" w="21912">
                  <a:moveTo>
                    <a:pt x="1" y="0"/>
                  </a:moveTo>
                  <a:lnTo>
                    <a:pt x="1" y="8858"/>
                  </a:lnTo>
                  <a:lnTo>
                    <a:pt x="21912" y="8858"/>
                  </a:lnTo>
                  <a:lnTo>
                    <a:pt x="2191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3"/>
            <p:cNvSpPr/>
            <p:nvPr/>
          </p:nvSpPr>
          <p:spPr>
            <a:xfrm>
              <a:off x="3227775" y="3280550"/>
              <a:ext cx="214350" cy="989375"/>
            </a:xfrm>
            <a:custGeom>
              <a:rect b="b" l="l" r="r" t="t"/>
              <a:pathLst>
                <a:path extrusionOk="0" h="39575" w="8574">
                  <a:moveTo>
                    <a:pt x="1" y="0"/>
                  </a:moveTo>
                  <a:lnTo>
                    <a:pt x="1" y="39575"/>
                  </a:lnTo>
                  <a:lnTo>
                    <a:pt x="8574" y="39575"/>
                  </a:lnTo>
                  <a:lnTo>
                    <a:pt x="85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3"/>
            <p:cNvSpPr/>
            <p:nvPr/>
          </p:nvSpPr>
          <p:spPr>
            <a:xfrm>
              <a:off x="2589375" y="3280550"/>
              <a:ext cx="168575" cy="989375"/>
            </a:xfrm>
            <a:custGeom>
              <a:rect b="b" l="l" r="r" t="t"/>
              <a:pathLst>
                <a:path extrusionOk="0" h="39575" w="6743">
                  <a:moveTo>
                    <a:pt x="1" y="0"/>
                  </a:moveTo>
                  <a:lnTo>
                    <a:pt x="1" y="39575"/>
                  </a:lnTo>
                  <a:lnTo>
                    <a:pt x="6742" y="3957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43"/>
            <p:cNvSpPr/>
            <p:nvPr/>
          </p:nvSpPr>
          <p:spPr>
            <a:xfrm>
              <a:off x="2449125" y="3502075"/>
              <a:ext cx="1278775" cy="73350"/>
            </a:xfrm>
            <a:custGeom>
              <a:rect b="b" l="l" r="r" t="t"/>
              <a:pathLst>
                <a:path extrusionOk="0" h="2934" w="51151">
                  <a:moveTo>
                    <a:pt x="0" y="0"/>
                  </a:moveTo>
                  <a:lnTo>
                    <a:pt x="0" y="2934"/>
                  </a:lnTo>
                  <a:lnTo>
                    <a:pt x="51151" y="2934"/>
                  </a:lnTo>
                  <a:lnTo>
                    <a:pt x="51151" y="0"/>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43"/>
            <p:cNvSpPr/>
            <p:nvPr/>
          </p:nvSpPr>
          <p:spPr>
            <a:xfrm>
              <a:off x="3299275" y="3727050"/>
              <a:ext cx="864400" cy="614425"/>
            </a:xfrm>
            <a:custGeom>
              <a:rect b="b" l="l" r="r" t="t"/>
              <a:pathLst>
                <a:path extrusionOk="0" h="24577" w="34576">
                  <a:moveTo>
                    <a:pt x="0" y="0"/>
                  </a:moveTo>
                  <a:lnTo>
                    <a:pt x="0" y="24577"/>
                  </a:lnTo>
                  <a:lnTo>
                    <a:pt x="34576" y="24577"/>
                  </a:lnTo>
                  <a:lnTo>
                    <a:pt x="345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43"/>
            <p:cNvSpPr/>
            <p:nvPr/>
          </p:nvSpPr>
          <p:spPr>
            <a:xfrm>
              <a:off x="3299275" y="3985200"/>
              <a:ext cx="864400" cy="86825"/>
            </a:xfrm>
            <a:custGeom>
              <a:rect b="b" l="l" r="r" t="t"/>
              <a:pathLst>
                <a:path extrusionOk="0" h="3473" w="34576">
                  <a:moveTo>
                    <a:pt x="0" y="0"/>
                  </a:moveTo>
                  <a:lnTo>
                    <a:pt x="0" y="3473"/>
                  </a:lnTo>
                  <a:lnTo>
                    <a:pt x="34576" y="3473"/>
                  </a:lnTo>
                  <a:lnTo>
                    <a:pt x="345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3"/>
            <p:cNvSpPr/>
            <p:nvPr/>
          </p:nvSpPr>
          <p:spPr>
            <a:xfrm>
              <a:off x="3299275" y="3809450"/>
              <a:ext cx="864400" cy="86850"/>
            </a:xfrm>
            <a:custGeom>
              <a:rect b="b" l="l" r="r" t="t"/>
              <a:pathLst>
                <a:path extrusionOk="0" h="3474" w="34576">
                  <a:moveTo>
                    <a:pt x="0" y="1"/>
                  </a:moveTo>
                  <a:lnTo>
                    <a:pt x="0" y="3473"/>
                  </a:lnTo>
                  <a:lnTo>
                    <a:pt x="34576" y="3473"/>
                  </a:lnTo>
                  <a:lnTo>
                    <a:pt x="345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43"/>
            <p:cNvSpPr/>
            <p:nvPr/>
          </p:nvSpPr>
          <p:spPr>
            <a:xfrm>
              <a:off x="3299275" y="4161400"/>
              <a:ext cx="864400" cy="86850"/>
            </a:xfrm>
            <a:custGeom>
              <a:rect b="b" l="l" r="r" t="t"/>
              <a:pathLst>
                <a:path extrusionOk="0" h="3474" w="34576">
                  <a:moveTo>
                    <a:pt x="0" y="1"/>
                  </a:moveTo>
                  <a:lnTo>
                    <a:pt x="0" y="3473"/>
                  </a:lnTo>
                  <a:lnTo>
                    <a:pt x="34576" y="3473"/>
                  </a:lnTo>
                  <a:lnTo>
                    <a:pt x="345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43"/>
            <p:cNvSpPr/>
            <p:nvPr/>
          </p:nvSpPr>
          <p:spPr>
            <a:xfrm>
              <a:off x="3299275" y="3727050"/>
              <a:ext cx="294550" cy="614425"/>
            </a:xfrm>
            <a:custGeom>
              <a:rect b="b" l="l" r="r" t="t"/>
              <a:pathLst>
                <a:path extrusionOk="0" h="24577" w="11782">
                  <a:moveTo>
                    <a:pt x="0" y="0"/>
                  </a:moveTo>
                  <a:lnTo>
                    <a:pt x="0" y="24577"/>
                  </a:lnTo>
                  <a:lnTo>
                    <a:pt x="11781" y="24577"/>
                  </a:lnTo>
                  <a:lnTo>
                    <a:pt x="1178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3"/>
            <p:cNvSpPr/>
            <p:nvPr/>
          </p:nvSpPr>
          <p:spPr>
            <a:xfrm>
              <a:off x="3299300" y="3727050"/>
              <a:ext cx="864375" cy="47075"/>
            </a:xfrm>
            <a:custGeom>
              <a:rect b="b" l="l" r="r" t="t"/>
              <a:pathLst>
                <a:path extrusionOk="0" h="1883" w="34575">
                  <a:moveTo>
                    <a:pt x="0" y="0"/>
                  </a:moveTo>
                  <a:lnTo>
                    <a:pt x="0" y="1883"/>
                  </a:lnTo>
                  <a:lnTo>
                    <a:pt x="34575" y="1883"/>
                  </a:lnTo>
                  <a:lnTo>
                    <a:pt x="3457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3"/>
            <p:cNvSpPr/>
            <p:nvPr/>
          </p:nvSpPr>
          <p:spPr>
            <a:xfrm>
              <a:off x="3276325" y="3617525"/>
              <a:ext cx="908900" cy="123825"/>
            </a:xfrm>
            <a:custGeom>
              <a:rect b="b" l="l" r="r" t="t"/>
              <a:pathLst>
                <a:path extrusionOk="0" h="4953" w="36356">
                  <a:moveTo>
                    <a:pt x="1" y="0"/>
                  </a:moveTo>
                  <a:lnTo>
                    <a:pt x="1" y="4953"/>
                  </a:lnTo>
                  <a:lnTo>
                    <a:pt x="36356" y="4953"/>
                  </a:lnTo>
                  <a:lnTo>
                    <a:pt x="363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3"/>
            <p:cNvSpPr/>
            <p:nvPr/>
          </p:nvSpPr>
          <p:spPr>
            <a:xfrm>
              <a:off x="3276325" y="3718075"/>
              <a:ext cx="908900" cy="23275"/>
            </a:xfrm>
            <a:custGeom>
              <a:rect b="b" l="l" r="r" t="t"/>
              <a:pathLst>
                <a:path extrusionOk="0" h="931" w="36356">
                  <a:moveTo>
                    <a:pt x="1" y="0"/>
                  </a:moveTo>
                  <a:lnTo>
                    <a:pt x="1" y="931"/>
                  </a:lnTo>
                  <a:lnTo>
                    <a:pt x="36356" y="931"/>
                  </a:lnTo>
                  <a:lnTo>
                    <a:pt x="363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3"/>
            <p:cNvSpPr/>
            <p:nvPr/>
          </p:nvSpPr>
          <p:spPr>
            <a:xfrm>
              <a:off x="3276375" y="3617525"/>
              <a:ext cx="317400" cy="123825"/>
            </a:xfrm>
            <a:custGeom>
              <a:rect b="b" l="l" r="r" t="t"/>
              <a:pathLst>
                <a:path extrusionOk="0" h="4953" w="12696">
                  <a:moveTo>
                    <a:pt x="0" y="0"/>
                  </a:moveTo>
                  <a:lnTo>
                    <a:pt x="0" y="4953"/>
                  </a:lnTo>
                  <a:lnTo>
                    <a:pt x="12696" y="4953"/>
                  </a:lnTo>
                  <a:lnTo>
                    <a:pt x="126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3"/>
            <p:cNvSpPr/>
            <p:nvPr/>
          </p:nvSpPr>
          <p:spPr>
            <a:xfrm>
              <a:off x="2999000" y="3701525"/>
              <a:ext cx="90225" cy="132075"/>
            </a:xfrm>
            <a:custGeom>
              <a:rect b="b" l="l" r="r" t="t"/>
              <a:pathLst>
                <a:path extrusionOk="0" h="5283" w="3609">
                  <a:moveTo>
                    <a:pt x="1055" y="1"/>
                  </a:moveTo>
                  <a:cubicBezTo>
                    <a:pt x="985" y="1"/>
                    <a:pt x="914" y="6"/>
                    <a:pt x="843" y="17"/>
                  </a:cubicBezTo>
                  <a:cubicBezTo>
                    <a:pt x="848" y="732"/>
                    <a:pt x="734" y="1449"/>
                    <a:pt x="512" y="2129"/>
                  </a:cubicBezTo>
                  <a:cubicBezTo>
                    <a:pt x="306" y="2755"/>
                    <a:pt x="0" y="3396"/>
                    <a:pt x="121" y="4046"/>
                  </a:cubicBezTo>
                  <a:cubicBezTo>
                    <a:pt x="215" y="4564"/>
                    <a:pt x="601" y="5017"/>
                    <a:pt x="1095" y="5197"/>
                  </a:cubicBezTo>
                  <a:cubicBezTo>
                    <a:pt x="1256" y="5256"/>
                    <a:pt x="1419" y="5283"/>
                    <a:pt x="1578" y="5283"/>
                  </a:cubicBezTo>
                  <a:cubicBezTo>
                    <a:pt x="2248" y="5283"/>
                    <a:pt x="2875" y="4810"/>
                    <a:pt x="3224" y="4237"/>
                  </a:cubicBezTo>
                  <a:cubicBezTo>
                    <a:pt x="3608" y="3606"/>
                    <a:pt x="3441" y="2793"/>
                    <a:pt x="3194" y="2098"/>
                  </a:cubicBezTo>
                  <a:cubicBezTo>
                    <a:pt x="3002" y="1561"/>
                    <a:pt x="2765" y="1027"/>
                    <a:pt x="2372" y="616"/>
                  </a:cubicBezTo>
                  <a:cubicBezTo>
                    <a:pt x="2029" y="256"/>
                    <a:pt x="1547" y="1"/>
                    <a:pt x="10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3"/>
            <p:cNvSpPr/>
            <p:nvPr/>
          </p:nvSpPr>
          <p:spPr>
            <a:xfrm>
              <a:off x="3016700" y="3741675"/>
              <a:ext cx="54150" cy="79325"/>
            </a:xfrm>
            <a:custGeom>
              <a:rect b="b" l="l" r="r" t="t"/>
              <a:pathLst>
                <a:path extrusionOk="0" h="3173" w="2166">
                  <a:moveTo>
                    <a:pt x="633" y="0"/>
                  </a:moveTo>
                  <a:cubicBezTo>
                    <a:pt x="591" y="0"/>
                    <a:pt x="548" y="3"/>
                    <a:pt x="506" y="10"/>
                  </a:cubicBezTo>
                  <a:cubicBezTo>
                    <a:pt x="509" y="439"/>
                    <a:pt x="441" y="869"/>
                    <a:pt x="307" y="1279"/>
                  </a:cubicBezTo>
                  <a:cubicBezTo>
                    <a:pt x="183" y="1654"/>
                    <a:pt x="0" y="2040"/>
                    <a:pt x="73" y="2429"/>
                  </a:cubicBezTo>
                  <a:cubicBezTo>
                    <a:pt x="131" y="2740"/>
                    <a:pt x="361" y="3011"/>
                    <a:pt x="657" y="3120"/>
                  </a:cubicBezTo>
                  <a:cubicBezTo>
                    <a:pt x="754" y="3156"/>
                    <a:pt x="852" y="3172"/>
                    <a:pt x="948" y="3172"/>
                  </a:cubicBezTo>
                  <a:cubicBezTo>
                    <a:pt x="1350" y="3172"/>
                    <a:pt x="1726" y="2888"/>
                    <a:pt x="1935" y="2545"/>
                  </a:cubicBezTo>
                  <a:cubicBezTo>
                    <a:pt x="2166" y="2165"/>
                    <a:pt x="2064" y="1678"/>
                    <a:pt x="1916" y="1260"/>
                  </a:cubicBezTo>
                  <a:cubicBezTo>
                    <a:pt x="1803" y="939"/>
                    <a:pt x="1660" y="617"/>
                    <a:pt x="1425" y="370"/>
                  </a:cubicBezTo>
                  <a:cubicBezTo>
                    <a:pt x="1217" y="154"/>
                    <a:pt x="929" y="0"/>
                    <a:pt x="6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3"/>
            <p:cNvSpPr/>
            <p:nvPr/>
          </p:nvSpPr>
          <p:spPr>
            <a:xfrm>
              <a:off x="3031400" y="3769300"/>
              <a:ext cx="14825" cy="91275"/>
            </a:xfrm>
            <a:custGeom>
              <a:rect b="b" l="l" r="r" t="t"/>
              <a:pathLst>
                <a:path extrusionOk="0" h="3651" w="593">
                  <a:moveTo>
                    <a:pt x="296" y="1"/>
                  </a:moveTo>
                  <a:lnTo>
                    <a:pt x="1" y="3651"/>
                  </a:lnTo>
                  <a:lnTo>
                    <a:pt x="592" y="3651"/>
                  </a:lnTo>
                  <a:lnTo>
                    <a:pt x="2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3"/>
            <p:cNvSpPr/>
            <p:nvPr/>
          </p:nvSpPr>
          <p:spPr>
            <a:xfrm>
              <a:off x="2929650" y="4160250"/>
              <a:ext cx="218350" cy="154750"/>
            </a:xfrm>
            <a:custGeom>
              <a:rect b="b" l="l" r="r" t="t"/>
              <a:pathLst>
                <a:path extrusionOk="0" h="6190" w="8734">
                  <a:moveTo>
                    <a:pt x="8734" y="0"/>
                  </a:moveTo>
                  <a:lnTo>
                    <a:pt x="1" y="4619"/>
                  </a:lnTo>
                  <a:lnTo>
                    <a:pt x="1" y="6189"/>
                  </a:lnTo>
                  <a:lnTo>
                    <a:pt x="8734" y="1570"/>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3"/>
            <p:cNvSpPr/>
            <p:nvPr/>
          </p:nvSpPr>
          <p:spPr>
            <a:xfrm>
              <a:off x="2929650" y="3849475"/>
              <a:ext cx="139875" cy="74050"/>
            </a:xfrm>
            <a:custGeom>
              <a:rect b="b" l="l" r="r" t="t"/>
              <a:pathLst>
                <a:path extrusionOk="0" h="2962" w="5595">
                  <a:moveTo>
                    <a:pt x="593" y="0"/>
                  </a:moveTo>
                  <a:cubicBezTo>
                    <a:pt x="267" y="0"/>
                    <a:pt x="1" y="268"/>
                    <a:pt x="1" y="593"/>
                  </a:cubicBezTo>
                  <a:lnTo>
                    <a:pt x="1" y="2961"/>
                  </a:lnTo>
                  <a:lnTo>
                    <a:pt x="5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43"/>
            <p:cNvSpPr/>
            <p:nvPr/>
          </p:nvSpPr>
          <p:spPr>
            <a:xfrm>
              <a:off x="3010975" y="4258100"/>
              <a:ext cx="137025" cy="72475"/>
            </a:xfrm>
            <a:custGeom>
              <a:rect b="b" l="l" r="r" t="t"/>
              <a:pathLst>
                <a:path extrusionOk="0" h="2899" w="5481">
                  <a:moveTo>
                    <a:pt x="5481" y="1"/>
                  </a:moveTo>
                  <a:lnTo>
                    <a:pt x="1" y="2899"/>
                  </a:lnTo>
                  <a:lnTo>
                    <a:pt x="4889" y="2899"/>
                  </a:lnTo>
                  <a:cubicBezTo>
                    <a:pt x="5215" y="2899"/>
                    <a:pt x="5481" y="2631"/>
                    <a:pt x="5481" y="2306"/>
                  </a:cubicBezTo>
                  <a:lnTo>
                    <a:pt x="54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43"/>
            <p:cNvSpPr/>
            <p:nvPr/>
          </p:nvSpPr>
          <p:spPr>
            <a:xfrm>
              <a:off x="2929650" y="4062350"/>
              <a:ext cx="218350" cy="154775"/>
            </a:xfrm>
            <a:custGeom>
              <a:rect b="b" l="l" r="r" t="t"/>
              <a:pathLst>
                <a:path extrusionOk="0" h="6191" w="8734">
                  <a:moveTo>
                    <a:pt x="8734" y="0"/>
                  </a:moveTo>
                  <a:lnTo>
                    <a:pt x="1" y="4621"/>
                  </a:lnTo>
                  <a:lnTo>
                    <a:pt x="1" y="6191"/>
                  </a:lnTo>
                  <a:lnTo>
                    <a:pt x="8734" y="1572"/>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43"/>
            <p:cNvSpPr/>
            <p:nvPr/>
          </p:nvSpPr>
          <p:spPr>
            <a:xfrm>
              <a:off x="2929650" y="3964450"/>
              <a:ext cx="218350" cy="154800"/>
            </a:xfrm>
            <a:custGeom>
              <a:rect b="b" l="l" r="r" t="t"/>
              <a:pathLst>
                <a:path extrusionOk="0" h="6192" w="8734">
                  <a:moveTo>
                    <a:pt x="8734" y="0"/>
                  </a:moveTo>
                  <a:lnTo>
                    <a:pt x="1" y="4621"/>
                  </a:lnTo>
                  <a:lnTo>
                    <a:pt x="1" y="6191"/>
                  </a:lnTo>
                  <a:lnTo>
                    <a:pt x="8734" y="1572"/>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43"/>
            <p:cNvSpPr/>
            <p:nvPr/>
          </p:nvSpPr>
          <p:spPr>
            <a:xfrm>
              <a:off x="2929650" y="3866550"/>
              <a:ext cx="218350" cy="154825"/>
            </a:xfrm>
            <a:custGeom>
              <a:rect b="b" l="l" r="r" t="t"/>
              <a:pathLst>
                <a:path extrusionOk="0" h="6193" w="8734">
                  <a:moveTo>
                    <a:pt x="8734" y="0"/>
                  </a:moveTo>
                  <a:lnTo>
                    <a:pt x="1" y="4621"/>
                  </a:lnTo>
                  <a:lnTo>
                    <a:pt x="1" y="6193"/>
                  </a:lnTo>
                  <a:lnTo>
                    <a:pt x="8734" y="1573"/>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43"/>
            <p:cNvSpPr/>
            <p:nvPr/>
          </p:nvSpPr>
          <p:spPr>
            <a:xfrm>
              <a:off x="2929650" y="3849475"/>
              <a:ext cx="218350" cy="132625"/>
            </a:xfrm>
            <a:custGeom>
              <a:rect b="b" l="l" r="r" t="t"/>
              <a:pathLst>
                <a:path extrusionOk="0" h="5305" w="8734">
                  <a:moveTo>
                    <a:pt x="5594" y="0"/>
                  </a:moveTo>
                  <a:lnTo>
                    <a:pt x="1" y="2960"/>
                  </a:lnTo>
                  <a:lnTo>
                    <a:pt x="1" y="5304"/>
                  </a:lnTo>
                  <a:lnTo>
                    <a:pt x="8734" y="683"/>
                  </a:lnTo>
                  <a:lnTo>
                    <a:pt x="8734" y="593"/>
                  </a:lnTo>
                  <a:cubicBezTo>
                    <a:pt x="8734" y="268"/>
                    <a:pt x="8468" y="0"/>
                    <a:pt x="81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43"/>
            <p:cNvSpPr/>
            <p:nvPr/>
          </p:nvSpPr>
          <p:spPr>
            <a:xfrm>
              <a:off x="2929650" y="3905875"/>
              <a:ext cx="218350" cy="174125"/>
            </a:xfrm>
            <a:custGeom>
              <a:rect b="b" l="l" r="r" t="t"/>
              <a:pathLst>
                <a:path extrusionOk="0" h="6965" w="8734">
                  <a:moveTo>
                    <a:pt x="8734" y="0"/>
                  </a:moveTo>
                  <a:lnTo>
                    <a:pt x="1" y="4620"/>
                  </a:lnTo>
                  <a:lnTo>
                    <a:pt x="1" y="6964"/>
                  </a:lnTo>
                  <a:lnTo>
                    <a:pt x="8734" y="2343"/>
                  </a:lnTo>
                  <a:lnTo>
                    <a:pt x="87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43"/>
            <p:cNvSpPr/>
            <p:nvPr/>
          </p:nvSpPr>
          <p:spPr>
            <a:xfrm>
              <a:off x="2929650" y="4003725"/>
              <a:ext cx="218350" cy="174175"/>
            </a:xfrm>
            <a:custGeom>
              <a:rect b="b" l="l" r="r" t="t"/>
              <a:pathLst>
                <a:path extrusionOk="0" h="6967" w="8734">
                  <a:moveTo>
                    <a:pt x="8734" y="1"/>
                  </a:moveTo>
                  <a:lnTo>
                    <a:pt x="1" y="4620"/>
                  </a:lnTo>
                  <a:lnTo>
                    <a:pt x="1" y="6966"/>
                  </a:lnTo>
                  <a:lnTo>
                    <a:pt x="8734" y="2345"/>
                  </a:lnTo>
                  <a:lnTo>
                    <a:pt x="87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43"/>
            <p:cNvSpPr/>
            <p:nvPr/>
          </p:nvSpPr>
          <p:spPr>
            <a:xfrm>
              <a:off x="2929650" y="4101625"/>
              <a:ext cx="218350" cy="174125"/>
            </a:xfrm>
            <a:custGeom>
              <a:rect b="b" l="l" r="r" t="t"/>
              <a:pathLst>
                <a:path extrusionOk="0" h="6965" w="8734">
                  <a:moveTo>
                    <a:pt x="8734" y="1"/>
                  </a:moveTo>
                  <a:lnTo>
                    <a:pt x="1" y="4620"/>
                  </a:lnTo>
                  <a:lnTo>
                    <a:pt x="1" y="6964"/>
                  </a:lnTo>
                  <a:lnTo>
                    <a:pt x="8734" y="2345"/>
                  </a:lnTo>
                  <a:lnTo>
                    <a:pt x="87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3"/>
            <p:cNvSpPr/>
            <p:nvPr/>
          </p:nvSpPr>
          <p:spPr>
            <a:xfrm>
              <a:off x="2929650" y="4199525"/>
              <a:ext cx="218350" cy="131050"/>
            </a:xfrm>
            <a:custGeom>
              <a:rect b="b" l="l" r="r" t="t"/>
              <a:pathLst>
                <a:path extrusionOk="0" h="5242" w="8734">
                  <a:moveTo>
                    <a:pt x="8734" y="0"/>
                  </a:moveTo>
                  <a:lnTo>
                    <a:pt x="1" y="4621"/>
                  </a:lnTo>
                  <a:lnTo>
                    <a:pt x="1" y="4650"/>
                  </a:lnTo>
                  <a:cubicBezTo>
                    <a:pt x="1" y="4974"/>
                    <a:pt x="267" y="5242"/>
                    <a:pt x="593" y="5242"/>
                  </a:cubicBezTo>
                  <a:lnTo>
                    <a:pt x="3254" y="5242"/>
                  </a:lnTo>
                  <a:lnTo>
                    <a:pt x="8734" y="2344"/>
                  </a:lnTo>
                  <a:lnTo>
                    <a:pt x="87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3"/>
            <p:cNvSpPr/>
            <p:nvPr/>
          </p:nvSpPr>
          <p:spPr>
            <a:xfrm>
              <a:off x="2789025" y="3886725"/>
              <a:ext cx="63700" cy="93175"/>
            </a:xfrm>
            <a:custGeom>
              <a:rect b="b" l="l" r="r" t="t"/>
              <a:pathLst>
                <a:path extrusionOk="0" h="3727" w="2548">
                  <a:moveTo>
                    <a:pt x="748" y="0"/>
                  </a:moveTo>
                  <a:cubicBezTo>
                    <a:pt x="697" y="0"/>
                    <a:pt x="647" y="4"/>
                    <a:pt x="597" y="12"/>
                  </a:cubicBezTo>
                  <a:cubicBezTo>
                    <a:pt x="600" y="516"/>
                    <a:pt x="520" y="1022"/>
                    <a:pt x="361" y="1502"/>
                  </a:cubicBezTo>
                  <a:cubicBezTo>
                    <a:pt x="216" y="1944"/>
                    <a:pt x="1" y="2396"/>
                    <a:pt x="85" y="2854"/>
                  </a:cubicBezTo>
                  <a:cubicBezTo>
                    <a:pt x="153" y="3218"/>
                    <a:pt x="424" y="3538"/>
                    <a:pt x="772" y="3666"/>
                  </a:cubicBezTo>
                  <a:cubicBezTo>
                    <a:pt x="886" y="3707"/>
                    <a:pt x="1000" y="3726"/>
                    <a:pt x="1113" y="3726"/>
                  </a:cubicBezTo>
                  <a:cubicBezTo>
                    <a:pt x="1586" y="3726"/>
                    <a:pt x="2029" y="3392"/>
                    <a:pt x="2277" y="2987"/>
                  </a:cubicBezTo>
                  <a:cubicBezTo>
                    <a:pt x="2547" y="2544"/>
                    <a:pt x="2430" y="1970"/>
                    <a:pt x="2255" y="1480"/>
                  </a:cubicBezTo>
                  <a:cubicBezTo>
                    <a:pt x="2120" y="1101"/>
                    <a:pt x="1951" y="724"/>
                    <a:pt x="1675" y="433"/>
                  </a:cubicBezTo>
                  <a:cubicBezTo>
                    <a:pt x="1433" y="180"/>
                    <a:pt x="1093" y="0"/>
                    <a:pt x="7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43"/>
            <p:cNvSpPr/>
            <p:nvPr/>
          </p:nvSpPr>
          <p:spPr>
            <a:xfrm>
              <a:off x="2801500" y="3914975"/>
              <a:ext cx="38125" cy="56025"/>
            </a:xfrm>
            <a:custGeom>
              <a:rect b="b" l="l" r="r" t="t"/>
              <a:pathLst>
                <a:path extrusionOk="0" h="2241" w="1525">
                  <a:moveTo>
                    <a:pt x="445" y="0"/>
                  </a:moveTo>
                  <a:cubicBezTo>
                    <a:pt x="415" y="0"/>
                    <a:pt x="386" y="2"/>
                    <a:pt x="356" y="7"/>
                  </a:cubicBezTo>
                  <a:cubicBezTo>
                    <a:pt x="361" y="309"/>
                    <a:pt x="311" y="613"/>
                    <a:pt x="217" y="902"/>
                  </a:cubicBezTo>
                  <a:cubicBezTo>
                    <a:pt x="130" y="1167"/>
                    <a:pt x="0" y="1440"/>
                    <a:pt x="51" y="1715"/>
                  </a:cubicBezTo>
                  <a:cubicBezTo>
                    <a:pt x="92" y="1934"/>
                    <a:pt x="255" y="2126"/>
                    <a:pt x="464" y="2203"/>
                  </a:cubicBezTo>
                  <a:cubicBezTo>
                    <a:pt x="533" y="2228"/>
                    <a:pt x="602" y="2240"/>
                    <a:pt x="670" y="2240"/>
                  </a:cubicBezTo>
                  <a:cubicBezTo>
                    <a:pt x="954" y="2240"/>
                    <a:pt x="1218" y="2039"/>
                    <a:pt x="1364" y="1796"/>
                  </a:cubicBezTo>
                  <a:cubicBezTo>
                    <a:pt x="1525" y="1529"/>
                    <a:pt x="1454" y="1184"/>
                    <a:pt x="1351" y="889"/>
                  </a:cubicBezTo>
                  <a:cubicBezTo>
                    <a:pt x="1271" y="662"/>
                    <a:pt x="1170" y="436"/>
                    <a:pt x="1003" y="261"/>
                  </a:cubicBezTo>
                  <a:cubicBezTo>
                    <a:pt x="859" y="108"/>
                    <a:pt x="654" y="0"/>
                    <a:pt x="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3"/>
            <p:cNvSpPr/>
            <p:nvPr/>
          </p:nvSpPr>
          <p:spPr>
            <a:xfrm>
              <a:off x="2811925" y="3934475"/>
              <a:ext cx="10450" cy="64475"/>
            </a:xfrm>
            <a:custGeom>
              <a:rect b="b" l="l" r="r" t="t"/>
              <a:pathLst>
                <a:path extrusionOk="0" h="2579" w="418">
                  <a:moveTo>
                    <a:pt x="208" y="0"/>
                  </a:moveTo>
                  <a:lnTo>
                    <a:pt x="0" y="2579"/>
                  </a:lnTo>
                  <a:lnTo>
                    <a:pt x="418" y="2579"/>
                  </a:lnTo>
                  <a:lnTo>
                    <a:pt x="2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3"/>
            <p:cNvSpPr/>
            <p:nvPr/>
          </p:nvSpPr>
          <p:spPr>
            <a:xfrm>
              <a:off x="2740075" y="4210400"/>
              <a:ext cx="154100" cy="109200"/>
            </a:xfrm>
            <a:custGeom>
              <a:rect b="b" l="l" r="r" t="t"/>
              <a:pathLst>
                <a:path extrusionOk="0" h="4368" w="6164">
                  <a:moveTo>
                    <a:pt x="6164" y="0"/>
                  </a:moveTo>
                  <a:lnTo>
                    <a:pt x="1" y="3259"/>
                  </a:lnTo>
                  <a:lnTo>
                    <a:pt x="1" y="4368"/>
                  </a:lnTo>
                  <a:lnTo>
                    <a:pt x="6164" y="1108"/>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43"/>
            <p:cNvSpPr/>
            <p:nvPr/>
          </p:nvSpPr>
          <p:spPr>
            <a:xfrm>
              <a:off x="2740075" y="3991075"/>
              <a:ext cx="98775" cy="52250"/>
            </a:xfrm>
            <a:custGeom>
              <a:rect b="b" l="l" r="r" t="t"/>
              <a:pathLst>
                <a:path extrusionOk="0" h="2090" w="3951">
                  <a:moveTo>
                    <a:pt x="419" y="1"/>
                  </a:moveTo>
                  <a:cubicBezTo>
                    <a:pt x="190" y="1"/>
                    <a:pt x="1" y="187"/>
                    <a:pt x="1" y="418"/>
                  </a:cubicBezTo>
                  <a:lnTo>
                    <a:pt x="1" y="2090"/>
                  </a:lnTo>
                  <a:lnTo>
                    <a:pt x="39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43"/>
            <p:cNvSpPr/>
            <p:nvPr/>
          </p:nvSpPr>
          <p:spPr>
            <a:xfrm>
              <a:off x="2797500" y="4279400"/>
              <a:ext cx="96675" cy="51175"/>
            </a:xfrm>
            <a:custGeom>
              <a:rect b="b" l="l" r="r" t="t"/>
              <a:pathLst>
                <a:path extrusionOk="0" h="2047" w="3867">
                  <a:moveTo>
                    <a:pt x="3867" y="0"/>
                  </a:moveTo>
                  <a:lnTo>
                    <a:pt x="0" y="2047"/>
                  </a:lnTo>
                  <a:lnTo>
                    <a:pt x="3450" y="2047"/>
                  </a:lnTo>
                  <a:cubicBezTo>
                    <a:pt x="3678" y="2047"/>
                    <a:pt x="3867" y="1859"/>
                    <a:pt x="3867" y="1630"/>
                  </a:cubicBezTo>
                  <a:lnTo>
                    <a:pt x="38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43"/>
            <p:cNvSpPr/>
            <p:nvPr/>
          </p:nvSpPr>
          <p:spPr>
            <a:xfrm>
              <a:off x="2740075" y="4141275"/>
              <a:ext cx="154100" cy="109300"/>
            </a:xfrm>
            <a:custGeom>
              <a:rect b="b" l="l" r="r" t="t"/>
              <a:pathLst>
                <a:path extrusionOk="0" h="4372" w="6164">
                  <a:moveTo>
                    <a:pt x="6164" y="0"/>
                  </a:moveTo>
                  <a:lnTo>
                    <a:pt x="1" y="3261"/>
                  </a:lnTo>
                  <a:lnTo>
                    <a:pt x="1" y="4371"/>
                  </a:lnTo>
                  <a:lnTo>
                    <a:pt x="6164" y="1109"/>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3"/>
            <p:cNvSpPr/>
            <p:nvPr/>
          </p:nvSpPr>
          <p:spPr>
            <a:xfrm>
              <a:off x="2740075" y="4072200"/>
              <a:ext cx="154100" cy="109250"/>
            </a:xfrm>
            <a:custGeom>
              <a:rect b="b" l="l" r="r" t="t"/>
              <a:pathLst>
                <a:path extrusionOk="0" h="4370" w="6164">
                  <a:moveTo>
                    <a:pt x="6164" y="0"/>
                  </a:moveTo>
                  <a:lnTo>
                    <a:pt x="1" y="3262"/>
                  </a:lnTo>
                  <a:lnTo>
                    <a:pt x="1" y="4370"/>
                  </a:lnTo>
                  <a:lnTo>
                    <a:pt x="6164" y="1111"/>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3"/>
            <p:cNvSpPr/>
            <p:nvPr/>
          </p:nvSpPr>
          <p:spPr>
            <a:xfrm>
              <a:off x="2740075" y="4003150"/>
              <a:ext cx="154100" cy="109225"/>
            </a:xfrm>
            <a:custGeom>
              <a:rect b="b" l="l" r="r" t="t"/>
              <a:pathLst>
                <a:path extrusionOk="0" h="4369" w="6164">
                  <a:moveTo>
                    <a:pt x="6164" y="0"/>
                  </a:moveTo>
                  <a:lnTo>
                    <a:pt x="1" y="3261"/>
                  </a:lnTo>
                  <a:lnTo>
                    <a:pt x="1" y="4368"/>
                  </a:lnTo>
                  <a:lnTo>
                    <a:pt x="6164" y="1109"/>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3"/>
            <p:cNvSpPr/>
            <p:nvPr/>
          </p:nvSpPr>
          <p:spPr>
            <a:xfrm>
              <a:off x="2740075" y="3991075"/>
              <a:ext cx="154100" cy="93650"/>
            </a:xfrm>
            <a:custGeom>
              <a:rect b="b" l="l" r="r" t="t"/>
              <a:pathLst>
                <a:path extrusionOk="0" h="3746" w="6164">
                  <a:moveTo>
                    <a:pt x="3950" y="1"/>
                  </a:moveTo>
                  <a:lnTo>
                    <a:pt x="1" y="2090"/>
                  </a:lnTo>
                  <a:lnTo>
                    <a:pt x="1" y="3745"/>
                  </a:lnTo>
                  <a:lnTo>
                    <a:pt x="6164" y="485"/>
                  </a:lnTo>
                  <a:lnTo>
                    <a:pt x="6164" y="418"/>
                  </a:lnTo>
                  <a:cubicBezTo>
                    <a:pt x="6164" y="190"/>
                    <a:pt x="5978" y="1"/>
                    <a:pt x="5747" y="1"/>
                  </a:cubicBez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3"/>
            <p:cNvSpPr/>
            <p:nvPr/>
          </p:nvSpPr>
          <p:spPr>
            <a:xfrm>
              <a:off x="2740075" y="4030875"/>
              <a:ext cx="154100" cy="122875"/>
            </a:xfrm>
            <a:custGeom>
              <a:rect b="b" l="l" r="r" t="t"/>
              <a:pathLst>
                <a:path extrusionOk="0" h="4915" w="6164">
                  <a:moveTo>
                    <a:pt x="6164" y="0"/>
                  </a:moveTo>
                  <a:lnTo>
                    <a:pt x="1" y="3259"/>
                  </a:lnTo>
                  <a:lnTo>
                    <a:pt x="1" y="4915"/>
                  </a:lnTo>
                  <a:lnTo>
                    <a:pt x="6164" y="1653"/>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3"/>
            <p:cNvSpPr/>
            <p:nvPr/>
          </p:nvSpPr>
          <p:spPr>
            <a:xfrm>
              <a:off x="2740075" y="4099950"/>
              <a:ext cx="154100" cy="122850"/>
            </a:xfrm>
            <a:custGeom>
              <a:rect b="b" l="l" r="r" t="t"/>
              <a:pathLst>
                <a:path extrusionOk="0" h="4914" w="6164">
                  <a:moveTo>
                    <a:pt x="6164" y="1"/>
                  </a:moveTo>
                  <a:lnTo>
                    <a:pt x="1" y="3260"/>
                  </a:lnTo>
                  <a:lnTo>
                    <a:pt x="1" y="4914"/>
                  </a:lnTo>
                  <a:lnTo>
                    <a:pt x="6164" y="1653"/>
                  </a:lnTo>
                  <a:lnTo>
                    <a:pt x="6164" y="1"/>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3"/>
            <p:cNvSpPr/>
            <p:nvPr/>
          </p:nvSpPr>
          <p:spPr>
            <a:xfrm>
              <a:off x="2740075" y="4169000"/>
              <a:ext cx="154100" cy="122875"/>
            </a:xfrm>
            <a:custGeom>
              <a:rect b="b" l="l" r="r" t="t"/>
              <a:pathLst>
                <a:path extrusionOk="0" h="4915" w="6164">
                  <a:moveTo>
                    <a:pt x="6164" y="0"/>
                  </a:moveTo>
                  <a:lnTo>
                    <a:pt x="1" y="3262"/>
                  </a:lnTo>
                  <a:lnTo>
                    <a:pt x="1" y="4915"/>
                  </a:lnTo>
                  <a:lnTo>
                    <a:pt x="6164" y="1656"/>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3"/>
            <p:cNvSpPr/>
            <p:nvPr/>
          </p:nvSpPr>
          <p:spPr>
            <a:xfrm>
              <a:off x="2740075" y="4238050"/>
              <a:ext cx="154100" cy="92525"/>
            </a:xfrm>
            <a:custGeom>
              <a:rect b="b" l="l" r="r" t="t"/>
              <a:pathLst>
                <a:path extrusionOk="0" h="3701" w="6164">
                  <a:moveTo>
                    <a:pt x="6164" y="0"/>
                  </a:moveTo>
                  <a:lnTo>
                    <a:pt x="1" y="3259"/>
                  </a:lnTo>
                  <a:lnTo>
                    <a:pt x="1" y="3284"/>
                  </a:lnTo>
                  <a:cubicBezTo>
                    <a:pt x="1" y="3512"/>
                    <a:pt x="188" y="3701"/>
                    <a:pt x="419" y="3701"/>
                  </a:cubicBezTo>
                  <a:lnTo>
                    <a:pt x="2297" y="3701"/>
                  </a:lnTo>
                  <a:lnTo>
                    <a:pt x="6164" y="1654"/>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43"/>
            <p:cNvSpPr/>
            <p:nvPr/>
          </p:nvSpPr>
          <p:spPr>
            <a:xfrm>
              <a:off x="2633925" y="4299850"/>
              <a:ext cx="585100" cy="37050"/>
            </a:xfrm>
            <a:custGeom>
              <a:rect b="b" l="l" r="r" t="t"/>
              <a:pathLst>
                <a:path extrusionOk="0" h="1482" w="23404">
                  <a:moveTo>
                    <a:pt x="1" y="1"/>
                  </a:moveTo>
                  <a:cubicBezTo>
                    <a:pt x="1" y="815"/>
                    <a:pt x="668" y="1482"/>
                    <a:pt x="1482" y="1482"/>
                  </a:cubicBezTo>
                  <a:lnTo>
                    <a:pt x="21922" y="1482"/>
                  </a:lnTo>
                  <a:cubicBezTo>
                    <a:pt x="22736" y="1482"/>
                    <a:pt x="23403" y="815"/>
                    <a:pt x="23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3"/>
            <p:cNvSpPr/>
            <p:nvPr/>
          </p:nvSpPr>
          <p:spPr>
            <a:xfrm>
              <a:off x="2634050" y="4299850"/>
              <a:ext cx="197525" cy="37050"/>
            </a:xfrm>
            <a:custGeom>
              <a:rect b="b" l="l" r="r" t="t"/>
              <a:pathLst>
                <a:path extrusionOk="0" h="1482" w="7901">
                  <a:moveTo>
                    <a:pt x="0" y="1"/>
                  </a:moveTo>
                  <a:cubicBezTo>
                    <a:pt x="0" y="815"/>
                    <a:pt x="666" y="1482"/>
                    <a:pt x="1480" y="1482"/>
                  </a:cubicBezTo>
                  <a:lnTo>
                    <a:pt x="7900" y="1482"/>
                  </a:lnTo>
                  <a:lnTo>
                    <a:pt x="790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3"/>
            <p:cNvSpPr/>
            <p:nvPr/>
          </p:nvSpPr>
          <p:spPr>
            <a:xfrm>
              <a:off x="2848700" y="4299850"/>
              <a:ext cx="387575" cy="37050"/>
            </a:xfrm>
            <a:custGeom>
              <a:rect b="b" l="l" r="r" t="t"/>
              <a:pathLst>
                <a:path extrusionOk="0" h="1482" w="15503">
                  <a:moveTo>
                    <a:pt x="0" y="1"/>
                  </a:moveTo>
                  <a:lnTo>
                    <a:pt x="0" y="1482"/>
                  </a:lnTo>
                  <a:lnTo>
                    <a:pt x="14021" y="1482"/>
                  </a:lnTo>
                  <a:cubicBezTo>
                    <a:pt x="14835" y="1482"/>
                    <a:pt x="15503" y="815"/>
                    <a:pt x="15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3"/>
            <p:cNvSpPr/>
            <p:nvPr/>
          </p:nvSpPr>
          <p:spPr>
            <a:xfrm>
              <a:off x="3282250" y="3393150"/>
              <a:ext cx="405125" cy="225575"/>
            </a:xfrm>
            <a:custGeom>
              <a:rect b="b" l="l" r="r" t="t"/>
              <a:pathLst>
                <a:path extrusionOk="0" h="9023" w="16205">
                  <a:moveTo>
                    <a:pt x="1766" y="0"/>
                  </a:moveTo>
                  <a:cubicBezTo>
                    <a:pt x="1439" y="0"/>
                    <a:pt x="1116" y="61"/>
                    <a:pt x="813" y="191"/>
                  </a:cubicBezTo>
                  <a:cubicBezTo>
                    <a:pt x="592" y="287"/>
                    <a:pt x="377" y="425"/>
                    <a:pt x="251" y="632"/>
                  </a:cubicBezTo>
                  <a:cubicBezTo>
                    <a:pt x="121" y="844"/>
                    <a:pt x="100" y="1104"/>
                    <a:pt x="88" y="1353"/>
                  </a:cubicBezTo>
                  <a:cubicBezTo>
                    <a:pt x="1" y="3311"/>
                    <a:pt x="353" y="5286"/>
                    <a:pt x="1104" y="7096"/>
                  </a:cubicBezTo>
                  <a:cubicBezTo>
                    <a:pt x="1326" y="7631"/>
                    <a:pt x="1600" y="8170"/>
                    <a:pt x="2060" y="8520"/>
                  </a:cubicBezTo>
                  <a:cubicBezTo>
                    <a:pt x="2628" y="8952"/>
                    <a:pt x="3371" y="9023"/>
                    <a:pt x="4097" y="9023"/>
                  </a:cubicBezTo>
                  <a:cubicBezTo>
                    <a:pt x="4229" y="9023"/>
                    <a:pt x="4360" y="9020"/>
                    <a:pt x="4489" y="9017"/>
                  </a:cubicBezTo>
                  <a:cubicBezTo>
                    <a:pt x="4936" y="9009"/>
                    <a:pt x="5382" y="9000"/>
                    <a:pt x="5828" y="8988"/>
                  </a:cubicBezTo>
                  <a:cubicBezTo>
                    <a:pt x="8786" y="8927"/>
                    <a:pt x="11743" y="8863"/>
                    <a:pt x="14701" y="8802"/>
                  </a:cubicBezTo>
                  <a:cubicBezTo>
                    <a:pt x="15048" y="8795"/>
                    <a:pt x="15420" y="8778"/>
                    <a:pt x="15695" y="8564"/>
                  </a:cubicBezTo>
                  <a:cubicBezTo>
                    <a:pt x="16205" y="8163"/>
                    <a:pt x="16055" y="7344"/>
                    <a:pt x="15728" y="6782"/>
                  </a:cubicBezTo>
                  <a:cubicBezTo>
                    <a:pt x="14762" y="5119"/>
                    <a:pt x="12918" y="4376"/>
                    <a:pt x="11193" y="3766"/>
                  </a:cubicBezTo>
                  <a:cubicBezTo>
                    <a:pt x="10750" y="3609"/>
                    <a:pt x="7273" y="3162"/>
                    <a:pt x="5733" y="3162"/>
                  </a:cubicBezTo>
                  <a:cubicBezTo>
                    <a:pt x="5276" y="3162"/>
                    <a:pt x="4989" y="3201"/>
                    <a:pt x="5004" y="3299"/>
                  </a:cubicBezTo>
                  <a:cubicBezTo>
                    <a:pt x="4853" y="2305"/>
                    <a:pt x="4408" y="1330"/>
                    <a:pt x="3635" y="687"/>
                  </a:cubicBezTo>
                  <a:cubicBezTo>
                    <a:pt x="3115" y="256"/>
                    <a:pt x="2435" y="0"/>
                    <a:pt x="1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43"/>
            <p:cNvSpPr/>
            <p:nvPr/>
          </p:nvSpPr>
          <p:spPr>
            <a:xfrm>
              <a:off x="3282325" y="3408025"/>
              <a:ext cx="85675" cy="198150"/>
            </a:xfrm>
            <a:custGeom>
              <a:rect b="b" l="l" r="r" t="t"/>
              <a:pathLst>
                <a:path extrusionOk="0" h="7926" w="3427">
                  <a:moveTo>
                    <a:pt x="1322" y="0"/>
                  </a:moveTo>
                  <a:cubicBezTo>
                    <a:pt x="1316" y="0"/>
                    <a:pt x="1310" y="0"/>
                    <a:pt x="1305" y="1"/>
                  </a:cubicBezTo>
                  <a:cubicBezTo>
                    <a:pt x="1011" y="11"/>
                    <a:pt x="759" y="252"/>
                    <a:pt x="671" y="534"/>
                  </a:cubicBezTo>
                  <a:cubicBezTo>
                    <a:pt x="634" y="296"/>
                    <a:pt x="482" y="102"/>
                    <a:pt x="249" y="37"/>
                  </a:cubicBezTo>
                  <a:cubicBezTo>
                    <a:pt x="120" y="249"/>
                    <a:pt x="98" y="509"/>
                    <a:pt x="88" y="758"/>
                  </a:cubicBezTo>
                  <a:cubicBezTo>
                    <a:pt x="1" y="2714"/>
                    <a:pt x="350" y="4691"/>
                    <a:pt x="1102" y="6501"/>
                  </a:cubicBezTo>
                  <a:cubicBezTo>
                    <a:pt x="1325" y="7036"/>
                    <a:pt x="1597" y="7575"/>
                    <a:pt x="2059" y="7925"/>
                  </a:cubicBezTo>
                  <a:cubicBezTo>
                    <a:pt x="2603" y="7758"/>
                    <a:pt x="2991" y="7313"/>
                    <a:pt x="3185" y="6778"/>
                  </a:cubicBezTo>
                  <a:cubicBezTo>
                    <a:pt x="3382" y="6245"/>
                    <a:pt x="3405" y="5665"/>
                    <a:pt x="3411" y="5097"/>
                  </a:cubicBezTo>
                  <a:cubicBezTo>
                    <a:pt x="3427" y="3656"/>
                    <a:pt x="3338" y="2171"/>
                    <a:pt x="2741" y="860"/>
                  </a:cubicBezTo>
                  <a:cubicBezTo>
                    <a:pt x="2650" y="663"/>
                    <a:pt x="2539" y="460"/>
                    <a:pt x="2345" y="365"/>
                  </a:cubicBezTo>
                  <a:cubicBezTo>
                    <a:pt x="2291" y="338"/>
                    <a:pt x="2230" y="325"/>
                    <a:pt x="2168" y="325"/>
                  </a:cubicBezTo>
                  <a:cubicBezTo>
                    <a:pt x="2014" y="325"/>
                    <a:pt x="1859" y="407"/>
                    <a:pt x="1827" y="553"/>
                  </a:cubicBezTo>
                  <a:lnTo>
                    <a:pt x="1827" y="553"/>
                  </a:lnTo>
                  <a:cubicBezTo>
                    <a:pt x="1880" y="274"/>
                    <a:pt x="1606" y="0"/>
                    <a:pt x="13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3"/>
            <p:cNvSpPr/>
            <p:nvPr/>
          </p:nvSpPr>
          <p:spPr>
            <a:xfrm>
              <a:off x="3556500" y="3254000"/>
              <a:ext cx="143125" cy="340400"/>
            </a:xfrm>
            <a:custGeom>
              <a:rect b="b" l="l" r="r" t="t"/>
              <a:pathLst>
                <a:path extrusionOk="0" h="13616" w="5725">
                  <a:moveTo>
                    <a:pt x="4142" y="0"/>
                  </a:moveTo>
                  <a:cubicBezTo>
                    <a:pt x="3079" y="0"/>
                    <a:pt x="1471" y="2277"/>
                    <a:pt x="1172" y="2967"/>
                  </a:cubicBezTo>
                  <a:cubicBezTo>
                    <a:pt x="227" y="5151"/>
                    <a:pt x="1" y="7637"/>
                    <a:pt x="536" y="9950"/>
                  </a:cubicBezTo>
                  <a:cubicBezTo>
                    <a:pt x="903" y="11541"/>
                    <a:pt x="1837" y="13226"/>
                    <a:pt x="3443" y="13569"/>
                  </a:cubicBezTo>
                  <a:cubicBezTo>
                    <a:pt x="3579" y="13598"/>
                    <a:pt x="3720" y="13616"/>
                    <a:pt x="3860" y="13616"/>
                  </a:cubicBezTo>
                  <a:cubicBezTo>
                    <a:pt x="4061" y="13616"/>
                    <a:pt x="4260" y="13579"/>
                    <a:pt x="4437" y="13487"/>
                  </a:cubicBezTo>
                  <a:cubicBezTo>
                    <a:pt x="4969" y="13211"/>
                    <a:pt x="5142" y="12551"/>
                    <a:pt x="5244" y="11964"/>
                  </a:cubicBezTo>
                  <a:cubicBezTo>
                    <a:pt x="5481" y="10607"/>
                    <a:pt x="5622" y="9236"/>
                    <a:pt x="5659" y="7858"/>
                  </a:cubicBezTo>
                  <a:cubicBezTo>
                    <a:pt x="5725" y="5561"/>
                    <a:pt x="5671" y="2855"/>
                    <a:pt x="4885" y="669"/>
                  </a:cubicBezTo>
                  <a:cubicBezTo>
                    <a:pt x="4713" y="192"/>
                    <a:pt x="4451" y="0"/>
                    <a:pt x="4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3"/>
            <p:cNvSpPr/>
            <p:nvPr/>
          </p:nvSpPr>
          <p:spPr>
            <a:xfrm>
              <a:off x="3520825" y="3233450"/>
              <a:ext cx="470100" cy="384500"/>
            </a:xfrm>
            <a:custGeom>
              <a:rect b="b" l="l" r="r" t="t"/>
              <a:pathLst>
                <a:path extrusionOk="0" h="15380" w="18804">
                  <a:moveTo>
                    <a:pt x="10499" y="1"/>
                  </a:moveTo>
                  <a:cubicBezTo>
                    <a:pt x="5711" y="1"/>
                    <a:pt x="1003" y="4502"/>
                    <a:pt x="279" y="9225"/>
                  </a:cubicBezTo>
                  <a:cubicBezTo>
                    <a:pt x="0" y="11040"/>
                    <a:pt x="298" y="13118"/>
                    <a:pt x="1714" y="14288"/>
                  </a:cubicBezTo>
                  <a:cubicBezTo>
                    <a:pt x="2963" y="15318"/>
                    <a:pt x="4720" y="15379"/>
                    <a:pt x="6343" y="15379"/>
                  </a:cubicBezTo>
                  <a:cubicBezTo>
                    <a:pt x="6364" y="15379"/>
                    <a:pt x="6385" y="15379"/>
                    <a:pt x="6406" y="15379"/>
                  </a:cubicBezTo>
                  <a:lnTo>
                    <a:pt x="14063" y="15373"/>
                  </a:lnTo>
                  <a:cubicBezTo>
                    <a:pt x="14946" y="15373"/>
                    <a:pt x="15878" y="15359"/>
                    <a:pt x="16626" y="14895"/>
                  </a:cubicBezTo>
                  <a:cubicBezTo>
                    <a:pt x="17530" y="14336"/>
                    <a:pt x="17958" y="13248"/>
                    <a:pt x="18184" y="12209"/>
                  </a:cubicBezTo>
                  <a:cubicBezTo>
                    <a:pt x="18804" y="9363"/>
                    <a:pt x="18335" y="6296"/>
                    <a:pt x="16895" y="3765"/>
                  </a:cubicBezTo>
                  <a:cubicBezTo>
                    <a:pt x="16455" y="2991"/>
                    <a:pt x="15918" y="2257"/>
                    <a:pt x="15223" y="1701"/>
                  </a:cubicBezTo>
                  <a:cubicBezTo>
                    <a:pt x="13739" y="513"/>
                    <a:pt x="12115" y="1"/>
                    <a:pt x="10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3"/>
            <p:cNvSpPr/>
            <p:nvPr/>
          </p:nvSpPr>
          <p:spPr>
            <a:xfrm>
              <a:off x="3542875" y="3331375"/>
              <a:ext cx="228700" cy="257800"/>
            </a:xfrm>
            <a:custGeom>
              <a:rect b="b" l="l" r="r" t="t"/>
              <a:pathLst>
                <a:path extrusionOk="0" h="10312" w="9148">
                  <a:moveTo>
                    <a:pt x="5700" y="0"/>
                  </a:moveTo>
                  <a:cubicBezTo>
                    <a:pt x="4153" y="0"/>
                    <a:pt x="2464" y="1072"/>
                    <a:pt x="1405" y="2437"/>
                  </a:cubicBezTo>
                  <a:cubicBezTo>
                    <a:pt x="467" y="3645"/>
                    <a:pt x="1" y="5244"/>
                    <a:pt x="288" y="6747"/>
                  </a:cubicBezTo>
                  <a:cubicBezTo>
                    <a:pt x="578" y="8250"/>
                    <a:pt x="1668" y="9605"/>
                    <a:pt x="3123" y="10080"/>
                  </a:cubicBezTo>
                  <a:cubicBezTo>
                    <a:pt x="3603" y="10235"/>
                    <a:pt x="4110" y="10298"/>
                    <a:pt x="4616" y="10310"/>
                  </a:cubicBezTo>
                  <a:cubicBezTo>
                    <a:pt x="4671" y="10311"/>
                    <a:pt x="4726" y="10312"/>
                    <a:pt x="4781" y="10312"/>
                  </a:cubicBezTo>
                  <a:cubicBezTo>
                    <a:pt x="5638" y="10312"/>
                    <a:pt x="6516" y="10148"/>
                    <a:pt x="7220" y="9666"/>
                  </a:cubicBezTo>
                  <a:cubicBezTo>
                    <a:pt x="8450" y="8824"/>
                    <a:pt x="8892" y="7221"/>
                    <a:pt x="9030" y="5737"/>
                  </a:cubicBezTo>
                  <a:cubicBezTo>
                    <a:pt x="9148" y="4477"/>
                    <a:pt x="9103" y="3157"/>
                    <a:pt x="8562" y="2010"/>
                  </a:cubicBezTo>
                  <a:cubicBezTo>
                    <a:pt x="7882" y="570"/>
                    <a:pt x="6828" y="0"/>
                    <a:pt x="57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3"/>
            <p:cNvSpPr/>
            <p:nvPr/>
          </p:nvSpPr>
          <p:spPr>
            <a:xfrm>
              <a:off x="3427000" y="3408650"/>
              <a:ext cx="408500" cy="221500"/>
            </a:xfrm>
            <a:custGeom>
              <a:rect b="b" l="l" r="r" t="t"/>
              <a:pathLst>
                <a:path extrusionOk="0" h="8860" w="16340">
                  <a:moveTo>
                    <a:pt x="1581" y="1"/>
                  </a:moveTo>
                  <a:cubicBezTo>
                    <a:pt x="1255" y="1"/>
                    <a:pt x="931" y="70"/>
                    <a:pt x="675" y="263"/>
                  </a:cubicBezTo>
                  <a:cubicBezTo>
                    <a:pt x="0" y="769"/>
                    <a:pt x="102" y="1790"/>
                    <a:pt x="272" y="2614"/>
                  </a:cubicBezTo>
                  <a:cubicBezTo>
                    <a:pt x="510" y="3764"/>
                    <a:pt x="747" y="4915"/>
                    <a:pt x="984" y="6066"/>
                  </a:cubicBezTo>
                  <a:cubicBezTo>
                    <a:pt x="1173" y="6983"/>
                    <a:pt x="1435" y="8008"/>
                    <a:pt x="2242" y="8486"/>
                  </a:cubicBezTo>
                  <a:cubicBezTo>
                    <a:pt x="2682" y="8748"/>
                    <a:pt x="3210" y="8794"/>
                    <a:pt x="3721" y="8838"/>
                  </a:cubicBezTo>
                  <a:cubicBezTo>
                    <a:pt x="3859" y="8849"/>
                    <a:pt x="4001" y="8859"/>
                    <a:pt x="4142" y="8859"/>
                  </a:cubicBezTo>
                  <a:cubicBezTo>
                    <a:pt x="4457" y="8859"/>
                    <a:pt x="4765" y="8810"/>
                    <a:pt x="5002" y="8614"/>
                  </a:cubicBezTo>
                  <a:cubicBezTo>
                    <a:pt x="5121" y="8517"/>
                    <a:pt x="5221" y="8381"/>
                    <a:pt x="5367" y="8329"/>
                  </a:cubicBezTo>
                  <a:cubicBezTo>
                    <a:pt x="5438" y="8304"/>
                    <a:pt x="5516" y="8300"/>
                    <a:pt x="5593" y="8300"/>
                  </a:cubicBezTo>
                  <a:cubicBezTo>
                    <a:pt x="5610" y="8300"/>
                    <a:pt x="5626" y="8300"/>
                    <a:pt x="5643" y="8300"/>
                  </a:cubicBezTo>
                  <a:cubicBezTo>
                    <a:pt x="7671" y="8338"/>
                    <a:pt x="11652" y="8374"/>
                    <a:pt x="13680" y="8412"/>
                  </a:cubicBezTo>
                  <a:cubicBezTo>
                    <a:pt x="13779" y="8414"/>
                    <a:pt x="13879" y="8416"/>
                    <a:pt x="13978" y="8416"/>
                  </a:cubicBezTo>
                  <a:cubicBezTo>
                    <a:pt x="14299" y="8416"/>
                    <a:pt x="14620" y="8397"/>
                    <a:pt x="14924" y="8297"/>
                  </a:cubicBezTo>
                  <a:cubicBezTo>
                    <a:pt x="15782" y="8015"/>
                    <a:pt x="16340" y="7099"/>
                    <a:pt x="16338" y="6198"/>
                  </a:cubicBezTo>
                  <a:cubicBezTo>
                    <a:pt x="16332" y="4595"/>
                    <a:pt x="15229" y="3570"/>
                    <a:pt x="13792" y="3262"/>
                  </a:cubicBezTo>
                  <a:cubicBezTo>
                    <a:pt x="11632" y="2792"/>
                    <a:pt x="7657" y="2568"/>
                    <a:pt x="5260" y="2568"/>
                  </a:cubicBezTo>
                  <a:cubicBezTo>
                    <a:pt x="5127" y="2568"/>
                    <a:pt x="4999" y="2569"/>
                    <a:pt x="4877" y="2570"/>
                  </a:cubicBezTo>
                  <a:cubicBezTo>
                    <a:pt x="4499" y="1256"/>
                    <a:pt x="3301" y="217"/>
                    <a:pt x="1948" y="28"/>
                  </a:cubicBezTo>
                  <a:cubicBezTo>
                    <a:pt x="1828" y="11"/>
                    <a:pt x="1704" y="1"/>
                    <a:pt x="1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43"/>
            <p:cNvSpPr/>
            <p:nvPr/>
          </p:nvSpPr>
          <p:spPr>
            <a:xfrm>
              <a:off x="3428850" y="3435825"/>
              <a:ext cx="107800" cy="193775"/>
            </a:xfrm>
            <a:custGeom>
              <a:rect b="b" l="l" r="r" t="t"/>
              <a:pathLst>
                <a:path extrusionOk="0" h="7751" w="4312">
                  <a:moveTo>
                    <a:pt x="1625" y="0"/>
                  </a:moveTo>
                  <a:cubicBezTo>
                    <a:pt x="1623" y="0"/>
                    <a:pt x="1621" y="1"/>
                    <a:pt x="1620" y="1"/>
                  </a:cubicBezTo>
                  <a:cubicBezTo>
                    <a:pt x="1291" y="3"/>
                    <a:pt x="1127" y="361"/>
                    <a:pt x="1053" y="700"/>
                  </a:cubicBezTo>
                  <a:lnTo>
                    <a:pt x="1053" y="700"/>
                  </a:lnTo>
                  <a:cubicBezTo>
                    <a:pt x="1044" y="511"/>
                    <a:pt x="890" y="325"/>
                    <a:pt x="697" y="288"/>
                  </a:cubicBezTo>
                  <a:cubicBezTo>
                    <a:pt x="669" y="283"/>
                    <a:pt x="642" y="281"/>
                    <a:pt x="615" y="281"/>
                  </a:cubicBezTo>
                  <a:cubicBezTo>
                    <a:pt x="395" y="281"/>
                    <a:pt x="183" y="436"/>
                    <a:pt x="96" y="643"/>
                  </a:cubicBezTo>
                  <a:cubicBezTo>
                    <a:pt x="0" y="876"/>
                    <a:pt x="147" y="1281"/>
                    <a:pt x="198" y="1527"/>
                  </a:cubicBezTo>
                  <a:cubicBezTo>
                    <a:pt x="436" y="2677"/>
                    <a:pt x="673" y="3828"/>
                    <a:pt x="910" y="4979"/>
                  </a:cubicBezTo>
                  <a:cubicBezTo>
                    <a:pt x="1102" y="5896"/>
                    <a:pt x="1361" y="6919"/>
                    <a:pt x="2168" y="7399"/>
                  </a:cubicBezTo>
                  <a:cubicBezTo>
                    <a:pt x="2608" y="7661"/>
                    <a:pt x="3139" y="7709"/>
                    <a:pt x="3647" y="7751"/>
                  </a:cubicBezTo>
                  <a:cubicBezTo>
                    <a:pt x="4312" y="7152"/>
                    <a:pt x="4281" y="6156"/>
                    <a:pt x="4275" y="5262"/>
                  </a:cubicBezTo>
                  <a:cubicBezTo>
                    <a:pt x="4265" y="3774"/>
                    <a:pt x="4156" y="2207"/>
                    <a:pt x="3338" y="964"/>
                  </a:cubicBezTo>
                  <a:cubicBezTo>
                    <a:pt x="3195" y="746"/>
                    <a:pt x="3009" y="527"/>
                    <a:pt x="2753" y="470"/>
                  </a:cubicBezTo>
                  <a:cubicBezTo>
                    <a:pt x="2725" y="464"/>
                    <a:pt x="2695" y="461"/>
                    <a:pt x="2665" y="461"/>
                  </a:cubicBezTo>
                  <a:cubicBezTo>
                    <a:pt x="2436" y="461"/>
                    <a:pt x="2197" y="636"/>
                    <a:pt x="2221" y="858"/>
                  </a:cubicBezTo>
                  <a:lnTo>
                    <a:pt x="2221" y="858"/>
                  </a:lnTo>
                  <a:cubicBezTo>
                    <a:pt x="2168" y="477"/>
                    <a:pt x="2004" y="0"/>
                    <a:pt x="16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43"/>
            <p:cNvSpPr/>
            <p:nvPr/>
          </p:nvSpPr>
          <p:spPr>
            <a:xfrm>
              <a:off x="3668425" y="3265100"/>
              <a:ext cx="223550" cy="57325"/>
            </a:xfrm>
            <a:custGeom>
              <a:rect b="b" l="l" r="r" t="t"/>
              <a:pathLst>
                <a:path extrusionOk="0" h="2293" w="8942">
                  <a:moveTo>
                    <a:pt x="1" y="1"/>
                  </a:moveTo>
                  <a:cubicBezTo>
                    <a:pt x="1" y="1"/>
                    <a:pt x="481" y="2292"/>
                    <a:pt x="4323" y="2292"/>
                  </a:cubicBezTo>
                  <a:cubicBezTo>
                    <a:pt x="5512" y="2292"/>
                    <a:pt x="7023" y="2073"/>
                    <a:pt x="8942" y="1498"/>
                  </a:cubicBezTo>
                  <a:lnTo>
                    <a:pt x="1" y="1"/>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3"/>
            <p:cNvSpPr/>
            <p:nvPr/>
          </p:nvSpPr>
          <p:spPr>
            <a:xfrm>
              <a:off x="3873425" y="3359875"/>
              <a:ext cx="58525" cy="248500"/>
            </a:xfrm>
            <a:custGeom>
              <a:rect b="b" l="l" r="r" t="t"/>
              <a:pathLst>
                <a:path extrusionOk="0" h="9940" w="2341">
                  <a:moveTo>
                    <a:pt x="391" y="1"/>
                  </a:moveTo>
                  <a:cubicBezTo>
                    <a:pt x="391" y="2"/>
                    <a:pt x="0" y="9524"/>
                    <a:pt x="2340" y="9940"/>
                  </a:cubicBezTo>
                  <a:lnTo>
                    <a:pt x="391" y="1"/>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3"/>
            <p:cNvSpPr/>
            <p:nvPr/>
          </p:nvSpPr>
          <p:spPr>
            <a:xfrm>
              <a:off x="3877300" y="3285850"/>
              <a:ext cx="158025" cy="336250"/>
            </a:xfrm>
            <a:custGeom>
              <a:rect b="b" l="l" r="r" t="t"/>
              <a:pathLst>
                <a:path extrusionOk="0" h="13450" w="6321">
                  <a:moveTo>
                    <a:pt x="1211" y="0"/>
                  </a:moveTo>
                  <a:cubicBezTo>
                    <a:pt x="846" y="0"/>
                    <a:pt x="566" y="219"/>
                    <a:pt x="454" y="781"/>
                  </a:cubicBezTo>
                  <a:cubicBezTo>
                    <a:pt x="1" y="3059"/>
                    <a:pt x="350" y="5745"/>
                    <a:pt x="757" y="8005"/>
                  </a:cubicBezTo>
                  <a:cubicBezTo>
                    <a:pt x="1001" y="9360"/>
                    <a:pt x="1344" y="10697"/>
                    <a:pt x="1780" y="12004"/>
                  </a:cubicBezTo>
                  <a:cubicBezTo>
                    <a:pt x="1967" y="12570"/>
                    <a:pt x="2238" y="13196"/>
                    <a:pt x="2803" y="13391"/>
                  </a:cubicBezTo>
                  <a:cubicBezTo>
                    <a:pt x="2922" y="13432"/>
                    <a:pt x="3046" y="13450"/>
                    <a:pt x="3171" y="13450"/>
                  </a:cubicBezTo>
                  <a:cubicBezTo>
                    <a:pt x="3383" y="13450"/>
                    <a:pt x="3599" y="13398"/>
                    <a:pt x="3799" y="13323"/>
                  </a:cubicBezTo>
                  <a:cubicBezTo>
                    <a:pt x="5335" y="12745"/>
                    <a:pt x="6008" y="10939"/>
                    <a:pt x="6135" y="9311"/>
                  </a:cubicBezTo>
                  <a:cubicBezTo>
                    <a:pt x="6321" y="6944"/>
                    <a:pt x="5726" y="4521"/>
                    <a:pt x="4467" y="2501"/>
                  </a:cubicBezTo>
                  <a:cubicBezTo>
                    <a:pt x="4084" y="1887"/>
                    <a:pt x="2283" y="0"/>
                    <a:pt x="1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3"/>
            <p:cNvSpPr/>
            <p:nvPr/>
          </p:nvSpPr>
          <p:spPr>
            <a:xfrm>
              <a:off x="3651100" y="2779350"/>
              <a:ext cx="232650" cy="156550"/>
            </a:xfrm>
            <a:custGeom>
              <a:rect b="b" l="l" r="r" t="t"/>
              <a:pathLst>
                <a:path extrusionOk="0" h="6262" w="9306">
                  <a:moveTo>
                    <a:pt x="4687" y="1"/>
                  </a:moveTo>
                  <a:cubicBezTo>
                    <a:pt x="4067" y="1"/>
                    <a:pt x="3447" y="159"/>
                    <a:pt x="2884" y="484"/>
                  </a:cubicBezTo>
                  <a:cubicBezTo>
                    <a:pt x="1147" y="1485"/>
                    <a:pt x="37" y="3868"/>
                    <a:pt x="0" y="6262"/>
                  </a:cubicBezTo>
                  <a:lnTo>
                    <a:pt x="9306" y="6151"/>
                  </a:lnTo>
                  <a:cubicBezTo>
                    <a:pt x="9185" y="5077"/>
                    <a:pt x="8932" y="4029"/>
                    <a:pt x="8555" y="3055"/>
                  </a:cubicBezTo>
                  <a:cubicBezTo>
                    <a:pt x="8409" y="2683"/>
                    <a:pt x="8248" y="2321"/>
                    <a:pt x="8050" y="1988"/>
                  </a:cubicBezTo>
                  <a:cubicBezTo>
                    <a:pt x="7277" y="690"/>
                    <a:pt x="5981" y="1"/>
                    <a:pt x="46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3"/>
            <p:cNvSpPr/>
            <p:nvPr/>
          </p:nvSpPr>
          <p:spPr>
            <a:xfrm>
              <a:off x="3680350" y="2828075"/>
              <a:ext cx="139500" cy="93875"/>
            </a:xfrm>
            <a:custGeom>
              <a:rect b="b" l="l" r="r" t="t"/>
              <a:pathLst>
                <a:path extrusionOk="0" h="3755" w="5580">
                  <a:moveTo>
                    <a:pt x="2812" y="1"/>
                  </a:moveTo>
                  <a:cubicBezTo>
                    <a:pt x="2440" y="1"/>
                    <a:pt x="2068" y="96"/>
                    <a:pt x="1730" y="291"/>
                  </a:cubicBezTo>
                  <a:cubicBezTo>
                    <a:pt x="688" y="889"/>
                    <a:pt x="22" y="2320"/>
                    <a:pt x="0" y="3754"/>
                  </a:cubicBezTo>
                  <a:lnTo>
                    <a:pt x="5579" y="3689"/>
                  </a:lnTo>
                  <a:cubicBezTo>
                    <a:pt x="5508" y="3046"/>
                    <a:pt x="5357" y="2417"/>
                    <a:pt x="5130" y="1833"/>
                  </a:cubicBezTo>
                  <a:cubicBezTo>
                    <a:pt x="5044" y="1609"/>
                    <a:pt x="4947" y="1392"/>
                    <a:pt x="4829" y="1193"/>
                  </a:cubicBezTo>
                  <a:cubicBezTo>
                    <a:pt x="4365" y="414"/>
                    <a:pt x="3589" y="1"/>
                    <a:pt x="2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3"/>
            <p:cNvSpPr/>
            <p:nvPr/>
          </p:nvSpPr>
          <p:spPr>
            <a:xfrm>
              <a:off x="3524275" y="2887475"/>
              <a:ext cx="582775" cy="417725"/>
            </a:xfrm>
            <a:custGeom>
              <a:rect b="b" l="l" r="r" t="t"/>
              <a:pathLst>
                <a:path extrusionOk="0" h="16709" w="23311">
                  <a:moveTo>
                    <a:pt x="11720" y="1"/>
                  </a:moveTo>
                  <a:cubicBezTo>
                    <a:pt x="11641" y="1"/>
                    <a:pt x="11562" y="2"/>
                    <a:pt x="11484" y="3"/>
                  </a:cubicBezTo>
                  <a:cubicBezTo>
                    <a:pt x="8007" y="80"/>
                    <a:pt x="3370" y="1766"/>
                    <a:pt x="1675" y="5088"/>
                  </a:cubicBezTo>
                  <a:cubicBezTo>
                    <a:pt x="0" y="8361"/>
                    <a:pt x="1442" y="12334"/>
                    <a:pt x="4374" y="14303"/>
                  </a:cubicBezTo>
                  <a:cubicBezTo>
                    <a:pt x="6932" y="16021"/>
                    <a:pt x="10127" y="16447"/>
                    <a:pt x="13202" y="16651"/>
                  </a:cubicBezTo>
                  <a:cubicBezTo>
                    <a:pt x="13711" y="16684"/>
                    <a:pt x="14233" y="16709"/>
                    <a:pt x="14757" y="16709"/>
                  </a:cubicBezTo>
                  <a:cubicBezTo>
                    <a:pt x="16609" y="16709"/>
                    <a:pt x="18472" y="16407"/>
                    <a:pt x="19776" y="15157"/>
                  </a:cubicBezTo>
                  <a:cubicBezTo>
                    <a:pt x="20530" y="14436"/>
                    <a:pt x="21004" y="13468"/>
                    <a:pt x="21310" y="12469"/>
                  </a:cubicBezTo>
                  <a:cubicBezTo>
                    <a:pt x="23310" y="5934"/>
                    <a:pt x="18238" y="1"/>
                    <a:pt x="117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3"/>
            <p:cNvSpPr/>
            <p:nvPr/>
          </p:nvSpPr>
          <p:spPr>
            <a:xfrm>
              <a:off x="3614025" y="3039575"/>
              <a:ext cx="192450" cy="195550"/>
            </a:xfrm>
            <a:custGeom>
              <a:rect b="b" l="l" r="r" t="t"/>
              <a:pathLst>
                <a:path extrusionOk="0" h="7822" w="7698">
                  <a:moveTo>
                    <a:pt x="3549" y="1"/>
                  </a:moveTo>
                  <a:cubicBezTo>
                    <a:pt x="3137" y="1"/>
                    <a:pt x="2743" y="137"/>
                    <a:pt x="2399" y="460"/>
                  </a:cubicBezTo>
                  <a:cubicBezTo>
                    <a:pt x="539" y="2209"/>
                    <a:pt x="1" y="6151"/>
                    <a:pt x="2683" y="7439"/>
                  </a:cubicBezTo>
                  <a:cubicBezTo>
                    <a:pt x="2919" y="7552"/>
                    <a:pt x="3168" y="7635"/>
                    <a:pt x="3422" y="7703"/>
                  </a:cubicBezTo>
                  <a:cubicBezTo>
                    <a:pt x="3720" y="7782"/>
                    <a:pt x="4016" y="7821"/>
                    <a:pt x="4304" y="7821"/>
                  </a:cubicBezTo>
                  <a:cubicBezTo>
                    <a:pt x="5156" y="7821"/>
                    <a:pt x="5946" y="7478"/>
                    <a:pt x="6553" y="6785"/>
                  </a:cubicBezTo>
                  <a:cubicBezTo>
                    <a:pt x="7407" y="5809"/>
                    <a:pt x="7697" y="4372"/>
                    <a:pt x="7289" y="3141"/>
                  </a:cubicBezTo>
                  <a:cubicBezTo>
                    <a:pt x="6877" y="1900"/>
                    <a:pt x="5085"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43"/>
            <p:cNvSpPr/>
            <p:nvPr/>
          </p:nvSpPr>
          <p:spPr>
            <a:xfrm>
              <a:off x="3690475" y="3088150"/>
              <a:ext cx="73400" cy="95025"/>
            </a:xfrm>
            <a:custGeom>
              <a:rect b="b" l="l" r="r" t="t"/>
              <a:pathLst>
                <a:path extrusionOk="0" h="3801" w="2936">
                  <a:moveTo>
                    <a:pt x="216" y="0"/>
                  </a:moveTo>
                  <a:cubicBezTo>
                    <a:pt x="139" y="0"/>
                    <a:pt x="78" y="66"/>
                    <a:pt x="74" y="145"/>
                  </a:cubicBezTo>
                  <a:cubicBezTo>
                    <a:pt x="37" y="916"/>
                    <a:pt x="1" y="1711"/>
                    <a:pt x="261" y="2528"/>
                  </a:cubicBezTo>
                  <a:cubicBezTo>
                    <a:pt x="377" y="2892"/>
                    <a:pt x="533" y="3169"/>
                    <a:pt x="736" y="3374"/>
                  </a:cubicBezTo>
                  <a:cubicBezTo>
                    <a:pt x="1011" y="3648"/>
                    <a:pt x="1453" y="3801"/>
                    <a:pt x="1867" y="3801"/>
                  </a:cubicBezTo>
                  <a:cubicBezTo>
                    <a:pt x="2103" y="3801"/>
                    <a:pt x="2328" y="3752"/>
                    <a:pt x="2510" y="3648"/>
                  </a:cubicBezTo>
                  <a:cubicBezTo>
                    <a:pt x="2769" y="3502"/>
                    <a:pt x="2936" y="3233"/>
                    <a:pt x="2936" y="2967"/>
                  </a:cubicBezTo>
                  <a:cubicBezTo>
                    <a:pt x="2936" y="2884"/>
                    <a:pt x="2869" y="2815"/>
                    <a:pt x="2785" y="2815"/>
                  </a:cubicBezTo>
                  <a:cubicBezTo>
                    <a:pt x="2702" y="2815"/>
                    <a:pt x="2633" y="2884"/>
                    <a:pt x="2633" y="2967"/>
                  </a:cubicBezTo>
                  <a:cubicBezTo>
                    <a:pt x="2633" y="3127"/>
                    <a:pt x="2527" y="3292"/>
                    <a:pt x="2360" y="3388"/>
                  </a:cubicBezTo>
                  <a:cubicBezTo>
                    <a:pt x="2222" y="3467"/>
                    <a:pt x="2047" y="3504"/>
                    <a:pt x="1864" y="3504"/>
                  </a:cubicBezTo>
                  <a:cubicBezTo>
                    <a:pt x="1530" y="3504"/>
                    <a:pt x="1168" y="3381"/>
                    <a:pt x="952" y="3163"/>
                  </a:cubicBezTo>
                  <a:cubicBezTo>
                    <a:pt x="783" y="2993"/>
                    <a:pt x="649" y="2754"/>
                    <a:pt x="548" y="2436"/>
                  </a:cubicBezTo>
                  <a:cubicBezTo>
                    <a:pt x="305" y="1672"/>
                    <a:pt x="340" y="937"/>
                    <a:pt x="376" y="160"/>
                  </a:cubicBezTo>
                  <a:cubicBezTo>
                    <a:pt x="379" y="76"/>
                    <a:pt x="315" y="6"/>
                    <a:pt x="232" y="1"/>
                  </a:cubicBezTo>
                  <a:cubicBezTo>
                    <a:pt x="227" y="1"/>
                    <a:pt x="221" y="0"/>
                    <a:pt x="2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43"/>
            <p:cNvSpPr/>
            <p:nvPr/>
          </p:nvSpPr>
          <p:spPr>
            <a:xfrm>
              <a:off x="3646200" y="3128825"/>
              <a:ext cx="56475" cy="49125"/>
            </a:xfrm>
            <a:custGeom>
              <a:rect b="b" l="l" r="r" t="t"/>
              <a:pathLst>
                <a:path extrusionOk="0" h="1965" w="2259">
                  <a:moveTo>
                    <a:pt x="2029" y="0"/>
                  </a:moveTo>
                  <a:cubicBezTo>
                    <a:pt x="2021" y="0"/>
                    <a:pt x="2012" y="1"/>
                    <a:pt x="2003" y="2"/>
                  </a:cubicBezTo>
                  <a:cubicBezTo>
                    <a:pt x="1919" y="15"/>
                    <a:pt x="1865" y="94"/>
                    <a:pt x="1877" y="175"/>
                  </a:cubicBezTo>
                  <a:cubicBezTo>
                    <a:pt x="1948" y="614"/>
                    <a:pt x="1909" y="975"/>
                    <a:pt x="1756" y="1244"/>
                  </a:cubicBezTo>
                  <a:cubicBezTo>
                    <a:pt x="1627" y="1473"/>
                    <a:pt x="1365" y="1663"/>
                    <a:pt x="1096" y="1663"/>
                  </a:cubicBezTo>
                  <a:cubicBezTo>
                    <a:pt x="1040" y="1663"/>
                    <a:pt x="984" y="1655"/>
                    <a:pt x="929" y="1638"/>
                  </a:cubicBezTo>
                  <a:cubicBezTo>
                    <a:pt x="632" y="1543"/>
                    <a:pt x="432" y="1215"/>
                    <a:pt x="313" y="635"/>
                  </a:cubicBezTo>
                  <a:cubicBezTo>
                    <a:pt x="299" y="563"/>
                    <a:pt x="234" y="514"/>
                    <a:pt x="164" y="514"/>
                  </a:cubicBezTo>
                  <a:cubicBezTo>
                    <a:pt x="155" y="514"/>
                    <a:pt x="145" y="515"/>
                    <a:pt x="135" y="517"/>
                  </a:cubicBezTo>
                  <a:cubicBezTo>
                    <a:pt x="52" y="533"/>
                    <a:pt x="0" y="613"/>
                    <a:pt x="16" y="696"/>
                  </a:cubicBezTo>
                  <a:cubicBezTo>
                    <a:pt x="159" y="1391"/>
                    <a:pt x="426" y="1792"/>
                    <a:pt x="834" y="1925"/>
                  </a:cubicBezTo>
                  <a:cubicBezTo>
                    <a:pt x="919" y="1953"/>
                    <a:pt x="1003" y="1965"/>
                    <a:pt x="1090" y="1965"/>
                  </a:cubicBezTo>
                  <a:cubicBezTo>
                    <a:pt x="1446" y="1965"/>
                    <a:pt x="1816" y="1750"/>
                    <a:pt x="2019" y="1392"/>
                  </a:cubicBezTo>
                  <a:cubicBezTo>
                    <a:pt x="2207" y="1062"/>
                    <a:pt x="2259" y="636"/>
                    <a:pt x="2175" y="127"/>
                  </a:cubicBezTo>
                  <a:cubicBezTo>
                    <a:pt x="2164" y="53"/>
                    <a:pt x="2101" y="0"/>
                    <a:pt x="20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43"/>
            <p:cNvSpPr/>
            <p:nvPr/>
          </p:nvSpPr>
          <p:spPr>
            <a:xfrm>
              <a:off x="3669875" y="3036250"/>
              <a:ext cx="69375" cy="63350"/>
            </a:xfrm>
            <a:custGeom>
              <a:rect b="b" l="l" r="r" t="t"/>
              <a:pathLst>
                <a:path extrusionOk="0" h="2534" w="2775">
                  <a:moveTo>
                    <a:pt x="1129" y="0"/>
                  </a:moveTo>
                  <a:cubicBezTo>
                    <a:pt x="897" y="0"/>
                    <a:pt x="678" y="44"/>
                    <a:pt x="507" y="153"/>
                  </a:cubicBezTo>
                  <a:cubicBezTo>
                    <a:pt x="229" y="330"/>
                    <a:pt x="44" y="643"/>
                    <a:pt x="23" y="970"/>
                  </a:cubicBezTo>
                  <a:cubicBezTo>
                    <a:pt x="1" y="1304"/>
                    <a:pt x="136" y="1625"/>
                    <a:pt x="281" y="1929"/>
                  </a:cubicBezTo>
                  <a:cubicBezTo>
                    <a:pt x="389" y="2152"/>
                    <a:pt x="520" y="2390"/>
                    <a:pt x="749" y="2489"/>
                  </a:cubicBezTo>
                  <a:cubicBezTo>
                    <a:pt x="823" y="2520"/>
                    <a:pt x="900" y="2534"/>
                    <a:pt x="977" y="2534"/>
                  </a:cubicBezTo>
                  <a:cubicBezTo>
                    <a:pt x="1187" y="2534"/>
                    <a:pt x="1404" y="2435"/>
                    <a:pt x="1590" y="2323"/>
                  </a:cubicBezTo>
                  <a:cubicBezTo>
                    <a:pt x="1876" y="2150"/>
                    <a:pt x="2140" y="1945"/>
                    <a:pt x="2379" y="1711"/>
                  </a:cubicBezTo>
                  <a:cubicBezTo>
                    <a:pt x="2563" y="1526"/>
                    <a:pt x="2742" y="1307"/>
                    <a:pt x="2757" y="1047"/>
                  </a:cubicBezTo>
                  <a:cubicBezTo>
                    <a:pt x="2774" y="742"/>
                    <a:pt x="2561" y="462"/>
                    <a:pt x="2295" y="311"/>
                  </a:cubicBezTo>
                  <a:cubicBezTo>
                    <a:pt x="1998" y="142"/>
                    <a:pt x="1543" y="0"/>
                    <a:pt x="1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3"/>
            <p:cNvSpPr/>
            <p:nvPr/>
          </p:nvSpPr>
          <p:spPr>
            <a:xfrm>
              <a:off x="3794600" y="3000575"/>
              <a:ext cx="76700" cy="72250"/>
            </a:xfrm>
            <a:custGeom>
              <a:rect b="b" l="l" r="r" t="t"/>
              <a:pathLst>
                <a:path extrusionOk="0" h="2890" w="3068">
                  <a:moveTo>
                    <a:pt x="1707" y="0"/>
                  </a:moveTo>
                  <a:cubicBezTo>
                    <a:pt x="1514" y="0"/>
                    <a:pt x="1336" y="52"/>
                    <a:pt x="1178" y="113"/>
                  </a:cubicBezTo>
                  <a:cubicBezTo>
                    <a:pt x="1092" y="147"/>
                    <a:pt x="1015" y="183"/>
                    <a:pt x="937" y="232"/>
                  </a:cubicBezTo>
                  <a:cubicBezTo>
                    <a:pt x="894" y="259"/>
                    <a:pt x="867" y="277"/>
                    <a:pt x="836" y="299"/>
                  </a:cubicBezTo>
                  <a:cubicBezTo>
                    <a:pt x="794" y="331"/>
                    <a:pt x="769" y="349"/>
                    <a:pt x="736" y="376"/>
                  </a:cubicBezTo>
                  <a:cubicBezTo>
                    <a:pt x="612" y="474"/>
                    <a:pt x="509" y="580"/>
                    <a:pt x="423" y="683"/>
                  </a:cubicBezTo>
                  <a:cubicBezTo>
                    <a:pt x="249" y="887"/>
                    <a:pt x="155" y="1091"/>
                    <a:pt x="88" y="1227"/>
                  </a:cubicBezTo>
                  <a:cubicBezTo>
                    <a:pt x="27" y="1368"/>
                    <a:pt x="6" y="1452"/>
                    <a:pt x="6" y="1452"/>
                  </a:cubicBezTo>
                  <a:lnTo>
                    <a:pt x="2" y="1455"/>
                  </a:lnTo>
                  <a:cubicBezTo>
                    <a:pt x="0" y="1462"/>
                    <a:pt x="5" y="1469"/>
                    <a:pt x="9" y="1474"/>
                  </a:cubicBezTo>
                  <a:cubicBezTo>
                    <a:pt x="11" y="1476"/>
                    <a:pt x="14" y="1476"/>
                    <a:pt x="17" y="1476"/>
                  </a:cubicBezTo>
                  <a:cubicBezTo>
                    <a:pt x="23" y="1476"/>
                    <a:pt x="29" y="1473"/>
                    <a:pt x="31" y="1468"/>
                  </a:cubicBezTo>
                  <a:cubicBezTo>
                    <a:pt x="31" y="1468"/>
                    <a:pt x="75" y="1397"/>
                    <a:pt x="159" y="1279"/>
                  </a:cubicBezTo>
                  <a:cubicBezTo>
                    <a:pt x="245" y="1161"/>
                    <a:pt x="375" y="1000"/>
                    <a:pt x="559" y="833"/>
                  </a:cubicBezTo>
                  <a:cubicBezTo>
                    <a:pt x="743" y="669"/>
                    <a:pt x="980" y="488"/>
                    <a:pt x="1272" y="391"/>
                  </a:cubicBezTo>
                  <a:cubicBezTo>
                    <a:pt x="1398" y="349"/>
                    <a:pt x="1534" y="322"/>
                    <a:pt x="1672" y="322"/>
                  </a:cubicBezTo>
                  <a:cubicBezTo>
                    <a:pt x="1693" y="322"/>
                    <a:pt x="1714" y="323"/>
                    <a:pt x="1736" y="324"/>
                  </a:cubicBezTo>
                  <a:cubicBezTo>
                    <a:pt x="1894" y="328"/>
                    <a:pt x="2057" y="376"/>
                    <a:pt x="2192" y="462"/>
                  </a:cubicBezTo>
                  <a:cubicBezTo>
                    <a:pt x="2471" y="629"/>
                    <a:pt x="2652" y="929"/>
                    <a:pt x="2719" y="1228"/>
                  </a:cubicBezTo>
                  <a:cubicBezTo>
                    <a:pt x="2796" y="1528"/>
                    <a:pt x="2812" y="1823"/>
                    <a:pt x="2803" y="2070"/>
                  </a:cubicBezTo>
                  <a:cubicBezTo>
                    <a:pt x="2791" y="2318"/>
                    <a:pt x="2749" y="2522"/>
                    <a:pt x="2703" y="2658"/>
                  </a:cubicBezTo>
                  <a:cubicBezTo>
                    <a:pt x="2655" y="2795"/>
                    <a:pt x="2610" y="2863"/>
                    <a:pt x="2610" y="2863"/>
                  </a:cubicBezTo>
                  <a:cubicBezTo>
                    <a:pt x="2607" y="2871"/>
                    <a:pt x="2608" y="2879"/>
                    <a:pt x="2614" y="2885"/>
                  </a:cubicBezTo>
                  <a:cubicBezTo>
                    <a:pt x="2617" y="2888"/>
                    <a:pt x="2621" y="2889"/>
                    <a:pt x="2625" y="2889"/>
                  </a:cubicBezTo>
                  <a:cubicBezTo>
                    <a:pt x="2630" y="2889"/>
                    <a:pt x="2634" y="2888"/>
                    <a:pt x="2637" y="2884"/>
                  </a:cubicBezTo>
                  <a:lnTo>
                    <a:pt x="2639" y="2882"/>
                  </a:lnTo>
                  <a:cubicBezTo>
                    <a:pt x="2639" y="2882"/>
                    <a:pt x="2653" y="2865"/>
                    <a:pt x="2681" y="2834"/>
                  </a:cubicBezTo>
                  <a:cubicBezTo>
                    <a:pt x="2710" y="2804"/>
                    <a:pt x="2749" y="2756"/>
                    <a:pt x="2788" y="2687"/>
                  </a:cubicBezTo>
                  <a:cubicBezTo>
                    <a:pt x="2862" y="2551"/>
                    <a:pt x="2958" y="2344"/>
                    <a:pt x="3003" y="2078"/>
                  </a:cubicBezTo>
                  <a:cubicBezTo>
                    <a:pt x="3050" y="1815"/>
                    <a:pt x="3067" y="1501"/>
                    <a:pt x="3003" y="1157"/>
                  </a:cubicBezTo>
                  <a:cubicBezTo>
                    <a:pt x="2995" y="1113"/>
                    <a:pt x="2982" y="1065"/>
                    <a:pt x="2971" y="1017"/>
                  </a:cubicBezTo>
                  <a:cubicBezTo>
                    <a:pt x="2958" y="972"/>
                    <a:pt x="2953" y="950"/>
                    <a:pt x="2934" y="891"/>
                  </a:cubicBezTo>
                  <a:cubicBezTo>
                    <a:pt x="2902" y="796"/>
                    <a:pt x="2858" y="705"/>
                    <a:pt x="2804" y="619"/>
                  </a:cubicBezTo>
                  <a:cubicBezTo>
                    <a:pt x="2695" y="449"/>
                    <a:pt x="2549" y="292"/>
                    <a:pt x="2364" y="176"/>
                  </a:cubicBezTo>
                  <a:cubicBezTo>
                    <a:pt x="2320" y="150"/>
                    <a:pt x="2267" y="122"/>
                    <a:pt x="2211" y="99"/>
                  </a:cubicBezTo>
                  <a:cubicBezTo>
                    <a:pt x="2181" y="86"/>
                    <a:pt x="2112" y="59"/>
                    <a:pt x="2064" y="48"/>
                  </a:cubicBezTo>
                  <a:cubicBezTo>
                    <a:pt x="1961" y="20"/>
                    <a:pt x="1854" y="6"/>
                    <a:pt x="1751" y="1"/>
                  </a:cubicBezTo>
                  <a:cubicBezTo>
                    <a:pt x="1736" y="1"/>
                    <a:pt x="1721" y="0"/>
                    <a:pt x="1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3"/>
            <p:cNvSpPr/>
            <p:nvPr/>
          </p:nvSpPr>
          <p:spPr>
            <a:xfrm>
              <a:off x="3663625" y="2954450"/>
              <a:ext cx="56725" cy="51400"/>
            </a:xfrm>
            <a:custGeom>
              <a:rect b="b" l="l" r="r" t="t"/>
              <a:pathLst>
                <a:path extrusionOk="0" h="2056" w="2269">
                  <a:moveTo>
                    <a:pt x="1315" y="1"/>
                  </a:moveTo>
                  <a:cubicBezTo>
                    <a:pt x="1208" y="1"/>
                    <a:pt x="1104" y="17"/>
                    <a:pt x="992" y="48"/>
                  </a:cubicBezTo>
                  <a:lnTo>
                    <a:pt x="902" y="77"/>
                  </a:lnTo>
                  <a:cubicBezTo>
                    <a:pt x="871" y="90"/>
                    <a:pt x="826" y="112"/>
                    <a:pt x="790" y="128"/>
                  </a:cubicBezTo>
                  <a:cubicBezTo>
                    <a:pt x="716" y="166"/>
                    <a:pt x="653" y="204"/>
                    <a:pt x="594" y="250"/>
                  </a:cubicBezTo>
                  <a:cubicBezTo>
                    <a:pt x="353" y="429"/>
                    <a:pt x="219" y="665"/>
                    <a:pt x="143" y="856"/>
                  </a:cubicBezTo>
                  <a:cubicBezTo>
                    <a:pt x="65" y="1051"/>
                    <a:pt x="37" y="1217"/>
                    <a:pt x="20" y="1333"/>
                  </a:cubicBezTo>
                  <a:cubicBezTo>
                    <a:pt x="4" y="1451"/>
                    <a:pt x="1" y="1518"/>
                    <a:pt x="1" y="1518"/>
                  </a:cubicBezTo>
                  <a:lnTo>
                    <a:pt x="1" y="1524"/>
                  </a:lnTo>
                  <a:cubicBezTo>
                    <a:pt x="1" y="1529"/>
                    <a:pt x="5" y="1534"/>
                    <a:pt x="11" y="1538"/>
                  </a:cubicBezTo>
                  <a:cubicBezTo>
                    <a:pt x="13" y="1539"/>
                    <a:pt x="15" y="1539"/>
                    <a:pt x="17" y="1539"/>
                  </a:cubicBezTo>
                  <a:cubicBezTo>
                    <a:pt x="24" y="1539"/>
                    <a:pt x="30" y="1536"/>
                    <a:pt x="33" y="1529"/>
                  </a:cubicBezTo>
                  <a:cubicBezTo>
                    <a:pt x="33" y="1529"/>
                    <a:pt x="58" y="1471"/>
                    <a:pt x="103" y="1370"/>
                  </a:cubicBezTo>
                  <a:cubicBezTo>
                    <a:pt x="151" y="1268"/>
                    <a:pt x="216" y="1122"/>
                    <a:pt x="316" y="960"/>
                  </a:cubicBezTo>
                  <a:cubicBezTo>
                    <a:pt x="415" y="800"/>
                    <a:pt x="553" y="621"/>
                    <a:pt x="754" y="495"/>
                  </a:cubicBezTo>
                  <a:cubicBezTo>
                    <a:pt x="854" y="432"/>
                    <a:pt x="960" y="384"/>
                    <a:pt x="1084" y="354"/>
                  </a:cubicBezTo>
                  <a:cubicBezTo>
                    <a:pt x="1152" y="336"/>
                    <a:pt x="1224" y="327"/>
                    <a:pt x="1296" y="327"/>
                  </a:cubicBezTo>
                  <a:cubicBezTo>
                    <a:pt x="1347" y="327"/>
                    <a:pt x="1398" y="332"/>
                    <a:pt x="1447" y="342"/>
                  </a:cubicBezTo>
                  <a:cubicBezTo>
                    <a:pt x="1691" y="388"/>
                    <a:pt x="1888" y="582"/>
                    <a:pt x="1954" y="804"/>
                  </a:cubicBezTo>
                  <a:cubicBezTo>
                    <a:pt x="2026" y="1024"/>
                    <a:pt x="1997" y="1256"/>
                    <a:pt x="1963" y="1439"/>
                  </a:cubicBezTo>
                  <a:cubicBezTo>
                    <a:pt x="1927" y="1625"/>
                    <a:pt x="1867" y="1774"/>
                    <a:pt x="1821" y="1874"/>
                  </a:cubicBezTo>
                  <a:cubicBezTo>
                    <a:pt x="1773" y="1974"/>
                    <a:pt x="1738" y="2028"/>
                    <a:pt x="1738" y="2028"/>
                  </a:cubicBezTo>
                  <a:cubicBezTo>
                    <a:pt x="1735" y="2034"/>
                    <a:pt x="1735" y="2040"/>
                    <a:pt x="1741" y="2048"/>
                  </a:cubicBezTo>
                  <a:cubicBezTo>
                    <a:pt x="1743" y="2053"/>
                    <a:pt x="1748" y="2055"/>
                    <a:pt x="1754" y="2055"/>
                  </a:cubicBezTo>
                  <a:cubicBezTo>
                    <a:pt x="1757" y="2055"/>
                    <a:pt x="1760" y="2054"/>
                    <a:pt x="1763" y="2053"/>
                  </a:cubicBezTo>
                  <a:lnTo>
                    <a:pt x="1767" y="2048"/>
                  </a:lnTo>
                  <a:cubicBezTo>
                    <a:pt x="1767" y="2048"/>
                    <a:pt x="1822" y="2009"/>
                    <a:pt x="1904" y="1918"/>
                  </a:cubicBezTo>
                  <a:cubicBezTo>
                    <a:pt x="1982" y="1827"/>
                    <a:pt x="2087" y="1684"/>
                    <a:pt x="2162" y="1483"/>
                  </a:cubicBezTo>
                  <a:cubicBezTo>
                    <a:pt x="2200" y="1386"/>
                    <a:pt x="2235" y="1272"/>
                    <a:pt x="2251" y="1149"/>
                  </a:cubicBezTo>
                  <a:lnTo>
                    <a:pt x="2258" y="1102"/>
                  </a:lnTo>
                  <a:lnTo>
                    <a:pt x="2261" y="1047"/>
                  </a:lnTo>
                  <a:cubicBezTo>
                    <a:pt x="2264" y="1015"/>
                    <a:pt x="2268" y="996"/>
                    <a:pt x="2267" y="952"/>
                  </a:cubicBezTo>
                  <a:cubicBezTo>
                    <a:pt x="2267" y="870"/>
                    <a:pt x="2252" y="792"/>
                    <a:pt x="2235" y="717"/>
                  </a:cubicBezTo>
                  <a:cubicBezTo>
                    <a:pt x="2194" y="566"/>
                    <a:pt x="2120" y="403"/>
                    <a:pt x="1989" y="276"/>
                  </a:cubicBezTo>
                  <a:cubicBezTo>
                    <a:pt x="1861" y="150"/>
                    <a:pt x="1691" y="57"/>
                    <a:pt x="1515" y="19"/>
                  </a:cubicBezTo>
                  <a:cubicBezTo>
                    <a:pt x="1446" y="7"/>
                    <a:pt x="1380" y="1"/>
                    <a:pt x="1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3"/>
            <p:cNvSpPr/>
            <p:nvPr/>
          </p:nvSpPr>
          <p:spPr>
            <a:xfrm>
              <a:off x="3853975" y="2754950"/>
              <a:ext cx="366150" cy="390950"/>
            </a:xfrm>
            <a:custGeom>
              <a:rect b="b" l="l" r="r" t="t"/>
              <a:pathLst>
                <a:path extrusionOk="0" h="15638" w="14646">
                  <a:moveTo>
                    <a:pt x="7987" y="1"/>
                  </a:moveTo>
                  <a:cubicBezTo>
                    <a:pt x="5200" y="1"/>
                    <a:pt x="2047" y="1497"/>
                    <a:pt x="496" y="3208"/>
                  </a:cubicBezTo>
                  <a:cubicBezTo>
                    <a:pt x="320" y="3402"/>
                    <a:pt x="155" y="3604"/>
                    <a:pt x="1" y="3816"/>
                  </a:cubicBezTo>
                  <a:cubicBezTo>
                    <a:pt x="27" y="3780"/>
                    <a:pt x="68" y="3762"/>
                    <a:pt x="123" y="3762"/>
                  </a:cubicBezTo>
                  <a:cubicBezTo>
                    <a:pt x="1293" y="3762"/>
                    <a:pt x="8603" y="11632"/>
                    <a:pt x="9415" y="12482"/>
                  </a:cubicBezTo>
                  <a:lnTo>
                    <a:pt x="10751" y="10345"/>
                  </a:lnTo>
                  <a:cubicBezTo>
                    <a:pt x="10757" y="10345"/>
                    <a:pt x="10763" y="10345"/>
                    <a:pt x="10769" y="10345"/>
                  </a:cubicBezTo>
                  <a:cubicBezTo>
                    <a:pt x="11486" y="10345"/>
                    <a:pt x="11872" y="11220"/>
                    <a:pt x="12072" y="11946"/>
                  </a:cubicBezTo>
                  <a:cubicBezTo>
                    <a:pt x="12412" y="13175"/>
                    <a:pt x="12751" y="14408"/>
                    <a:pt x="13091" y="15638"/>
                  </a:cubicBezTo>
                  <a:cubicBezTo>
                    <a:pt x="14149" y="13180"/>
                    <a:pt x="14645" y="10483"/>
                    <a:pt x="14565" y="7810"/>
                  </a:cubicBezTo>
                  <a:cubicBezTo>
                    <a:pt x="14495" y="5469"/>
                    <a:pt x="13510" y="3482"/>
                    <a:pt x="12010" y="1670"/>
                  </a:cubicBezTo>
                  <a:cubicBezTo>
                    <a:pt x="11024" y="480"/>
                    <a:pt x="9564" y="1"/>
                    <a:pt x="79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43"/>
            <p:cNvSpPr/>
            <p:nvPr/>
          </p:nvSpPr>
          <p:spPr>
            <a:xfrm>
              <a:off x="3763725" y="2830700"/>
              <a:ext cx="371825" cy="328475"/>
            </a:xfrm>
            <a:custGeom>
              <a:rect b="b" l="l" r="r" t="t"/>
              <a:pathLst>
                <a:path extrusionOk="0" h="13139" w="14873">
                  <a:moveTo>
                    <a:pt x="2942" y="1"/>
                  </a:moveTo>
                  <a:cubicBezTo>
                    <a:pt x="2902" y="1"/>
                    <a:pt x="2861" y="5"/>
                    <a:pt x="2821" y="14"/>
                  </a:cubicBezTo>
                  <a:cubicBezTo>
                    <a:pt x="2583" y="69"/>
                    <a:pt x="2391" y="287"/>
                    <a:pt x="2369" y="530"/>
                  </a:cubicBezTo>
                  <a:cubicBezTo>
                    <a:pt x="2242" y="356"/>
                    <a:pt x="2026" y="255"/>
                    <a:pt x="1812" y="255"/>
                  </a:cubicBezTo>
                  <a:cubicBezTo>
                    <a:pt x="1747" y="255"/>
                    <a:pt x="1683" y="264"/>
                    <a:pt x="1621" y="283"/>
                  </a:cubicBezTo>
                  <a:cubicBezTo>
                    <a:pt x="1353" y="369"/>
                    <a:pt x="1154" y="636"/>
                    <a:pt x="1151" y="917"/>
                  </a:cubicBezTo>
                  <a:cubicBezTo>
                    <a:pt x="1113" y="905"/>
                    <a:pt x="1080" y="893"/>
                    <a:pt x="1046" y="885"/>
                  </a:cubicBezTo>
                  <a:cubicBezTo>
                    <a:pt x="994" y="871"/>
                    <a:pt x="943" y="864"/>
                    <a:pt x="895" y="864"/>
                  </a:cubicBezTo>
                  <a:cubicBezTo>
                    <a:pt x="211" y="864"/>
                    <a:pt x="1" y="2160"/>
                    <a:pt x="836" y="2289"/>
                  </a:cubicBezTo>
                  <a:cubicBezTo>
                    <a:pt x="703" y="2507"/>
                    <a:pt x="730" y="2811"/>
                    <a:pt x="901" y="3000"/>
                  </a:cubicBezTo>
                  <a:cubicBezTo>
                    <a:pt x="1015" y="3125"/>
                    <a:pt x="1185" y="3193"/>
                    <a:pt x="1353" y="3193"/>
                  </a:cubicBezTo>
                  <a:cubicBezTo>
                    <a:pt x="1439" y="3193"/>
                    <a:pt x="1523" y="3176"/>
                    <a:pt x="1600" y="3139"/>
                  </a:cubicBezTo>
                  <a:cubicBezTo>
                    <a:pt x="1627" y="3578"/>
                    <a:pt x="2071" y="3910"/>
                    <a:pt x="2498" y="3910"/>
                  </a:cubicBezTo>
                  <a:cubicBezTo>
                    <a:pt x="2631" y="3910"/>
                    <a:pt x="2763" y="3878"/>
                    <a:pt x="2879" y="3806"/>
                  </a:cubicBezTo>
                  <a:cubicBezTo>
                    <a:pt x="2953" y="4329"/>
                    <a:pt x="3454" y="4753"/>
                    <a:pt x="3978" y="4753"/>
                  </a:cubicBezTo>
                  <a:cubicBezTo>
                    <a:pt x="4000" y="4753"/>
                    <a:pt x="4021" y="4753"/>
                    <a:pt x="4042" y="4751"/>
                  </a:cubicBezTo>
                  <a:cubicBezTo>
                    <a:pt x="4366" y="5062"/>
                    <a:pt x="4689" y="5370"/>
                    <a:pt x="5013" y="5681"/>
                  </a:cubicBezTo>
                  <a:cubicBezTo>
                    <a:pt x="5283" y="5939"/>
                    <a:pt x="5635" y="6213"/>
                    <a:pt x="5979" y="6213"/>
                  </a:cubicBezTo>
                  <a:cubicBezTo>
                    <a:pt x="6071" y="6213"/>
                    <a:pt x="6162" y="6193"/>
                    <a:pt x="6252" y="6148"/>
                  </a:cubicBezTo>
                  <a:lnTo>
                    <a:pt x="6252" y="6148"/>
                  </a:lnTo>
                  <a:cubicBezTo>
                    <a:pt x="6102" y="6527"/>
                    <a:pt x="6439" y="7001"/>
                    <a:pt x="6840" y="7001"/>
                  </a:cubicBezTo>
                  <a:cubicBezTo>
                    <a:pt x="6856" y="7001"/>
                    <a:pt x="6872" y="7000"/>
                    <a:pt x="6888" y="6998"/>
                  </a:cubicBezTo>
                  <a:lnTo>
                    <a:pt x="6888" y="6998"/>
                  </a:lnTo>
                  <a:cubicBezTo>
                    <a:pt x="6873" y="7317"/>
                    <a:pt x="7172" y="7603"/>
                    <a:pt x="7485" y="7603"/>
                  </a:cubicBezTo>
                  <a:cubicBezTo>
                    <a:pt x="7519" y="7603"/>
                    <a:pt x="7552" y="7600"/>
                    <a:pt x="7586" y="7593"/>
                  </a:cubicBezTo>
                  <a:lnTo>
                    <a:pt x="7586" y="7593"/>
                  </a:lnTo>
                  <a:cubicBezTo>
                    <a:pt x="7451" y="8017"/>
                    <a:pt x="7841" y="8499"/>
                    <a:pt x="8274" y="8499"/>
                  </a:cubicBezTo>
                  <a:cubicBezTo>
                    <a:pt x="8308" y="8499"/>
                    <a:pt x="8343" y="8496"/>
                    <a:pt x="8378" y="8490"/>
                  </a:cubicBezTo>
                  <a:lnTo>
                    <a:pt x="8378" y="8490"/>
                  </a:lnTo>
                  <a:cubicBezTo>
                    <a:pt x="8258" y="8756"/>
                    <a:pt x="8458" y="9112"/>
                    <a:pt x="8749" y="9147"/>
                  </a:cubicBezTo>
                  <a:cubicBezTo>
                    <a:pt x="8659" y="9485"/>
                    <a:pt x="8978" y="9848"/>
                    <a:pt x="9318" y="9848"/>
                  </a:cubicBezTo>
                  <a:cubicBezTo>
                    <a:pt x="9361" y="9848"/>
                    <a:pt x="9404" y="9842"/>
                    <a:pt x="9447" y="9830"/>
                  </a:cubicBezTo>
                  <a:lnTo>
                    <a:pt x="9447" y="9830"/>
                  </a:lnTo>
                  <a:cubicBezTo>
                    <a:pt x="9403" y="10195"/>
                    <a:pt x="9683" y="10571"/>
                    <a:pt x="10050" y="10629"/>
                  </a:cubicBezTo>
                  <a:cubicBezTo>
                    <a:pt x="9915" y="11042"/>
                    <a:pt x="10289" y="11521"/>
                    <a:pt x="10714" y="11521"/>
                  </a:cubicBezTo>
                  <a:cubicBezTo>
                    <a:pt x="10738" y="11521"/>
                    <a:pt x="10762" y="11519"/>
                    <a:pt x="10787" y="11516"/>
                  </a:cubicBezTo>
                  <a:lnTo>
                    <a:pt x="10787" y="11516"/>
                  </a:lnTo>
                  <a:cubicBezTo>
                    <a:pt x="10676" y="11821"/>
                    <a:pt x="10929" y="12196"/>
                    <a:pt x="11252" y="12211"/>
                  </a:cubicBezTo>
                  <a:cubicBezTo>
                    <a:pt x="11155" y="12517"/>
                    <a:pt x="11455" y="12849"/>
                    <a:pt x="11759" y="12849"/>
                  </a:cubicBezTo>
                  <a:cubicBezTo>
                    <a:pt x="11811" y="12849"/>
                    <a:pt x="11863" y="12840"/>
                    <a:pt x="11913" y="12818"/>
                  </a:cubicBezTo>
                  <a:cubicBezTo>
                    <a:pt x="11989" y="13045"/>
                    <a:pt x="12126" y="13139"/>
                    <a:pt x="12293" y="13139"/>
                  </a:cubicBezTo>
                  <a:cubicBezTo>
                    <a:pt x="12917" y="13139"/>
                    <a:pt x="13953" y="11815"/>
                    <a:pt x="13681" y="11164"/>
                  </a:cubicBezTo>
                  <a:lnTo>
                    <a:pt x="13681" y="11164"/>
                  </a:lnTo>
                  <a:cubicBezTo>
                    <a:pt x="13711" y="11169"/>
                    <a:pt x="13740" y="11172"/>
                    <a:pt x="13770" y="11172"/>
                  </a:cubicBezTo>
                  <a:cubicBezTo>
                    <a:pt x="13965" y="11172"/>
                    <a:pt x="14143" y="11060"/>
                    <a:pt x="14204" y="10858"/>
                  </a:cubicBezTo>
                  <a:cubicBezTo>
                    <a:pt x="14268" y="10644"/>
                    <a:pt x="14192" y="10392"/>
                    <a:pt x="14098" y="10203"/>
                  </a:cubicBezTo>
                  <a:cubicBezTo>
                    <a:pt x="14483" y="10166"/>
                    <a:pt x="14873" y="9361"/>
                    <a:pt x="14428" y="9154"/>
                  </a:cubicBezTo>
                  <a:lnTo>
                    <a:pt x="14428" y="9154"/>
                  </a:lnTo>
                  <a:cubicBezTo>
                    <a:pt x="14431" y="9155"/>
                    <a:pt x="14434" y="9156"/>
                    <a:pt x="14437" y="9156"/>
                  </a:cubicBezTo>
                  <a:cubicBezTo>
                    <a:pt x="14570" y="9156"/>
                    <a:pt x="14840" y="7966"/>
                    <a:pt x="14190" y="7966"/>
                  </a:cubicBezTo>
                  <a:cubicBezTo>
                    <a:pt x="14116" y="7966"/>
                    <a:pt x="14032" y="7981"/>
                    <a:pt x="13934" y="8014"/>
                  </a:cubicBezTo>
                  <a:cubicBezTo>
                    <a:pt x="14056" y="7972"/>
                    <a:pt x="13721" y="6760"/>
                    <a:pt x="13233" y="6760"/>
                  </a:cubicBezTo>
                  <a:cubicBezTo>
                    <a:pt x="13137" y="6760"/>
                    <a:pt x="13035" y="6807"/>
                    <a:pt x="12929" y="6920"/>
                  </a:cubicBezTo>
                  <a:cubicBezTo>
                    <a:pt x="13044" y="6716"/>
                    <a:pt x="13011" y="6443"/>
                    <a:pt x="12855" y="6272"/>
                  </a:cubicBezTo>
                  <a:cubicBezTo>
                    <a:pt x="12751" y="6159"/>
                    <a:pt x="12596" y="6096"/>
                    <a:pt x="12441" y="6096"/>
                  </a:cubicBezTo>
                  <a:cubicBezTo>
                    <a:pt x="12364" y="6096"/>
                    <a:pt x="12286" y="6112"/>
                    <a:pt x="12216" y="6145"/>
                  </a:cubicBezTo>
                  <a:cubicBezTo>
                    <a:pt x="12322" y="5975"/>
                    <a:pt x="12296" y="5734"/>
                    <a:pt x="12153" y="5593"/>
                  </a:cubicBezTo>
                  <a:cubicBezTo>
                    <a:pt x="12071" y="5510"/>
                    <a:pt x="11955" y="5467"/>
                    <a:pt x="11838" y="5467"/>
                  </a:cubicBezTo>
                  <a:cubicBezTo>
                    <a:pt x="11755" y="5467"/>
                    <a:pt x="11671" y="5489"/>
                    <a:pt x="11601" y="5535"/>
                  </a:cubicBezTo>
                  <a:cubicBezTo>
                    <a:pt x="11623" y="5292"/>
                    <a:pt x="11605" y="5030"/>
                    <a:pt x="11454" y="4840"/>
                  </a:cubicBezTo>
                  <a:cubicBezTo>
                    <a:pt x="11364" y="4727"/>
                    <a:pt x="11214" y="4658"/>
                    <a:pt x="11072" y="4658"/>
                  </a:cubicBezTo>
                  <a:cubicBezTo>
                    <a:pt x="10976" y="4658"/>
                    <a:pt x="10884" y="4690"/>
                    <a:pt x="10817" y="4761"/>
                  </a:cubicBezTo>
                  <a:cubicBezTo>
                    <a:pt x="10842" y="4555"/>
                    <a:pt x="10778" y="4331"/>
                    <a:pt x="10624" y="4193"/>
                  </a:cubicBezTo>
                  <a:cubicBezTo>
                    <a:pt x="10533" y="4113"/>
                    <a:pt x="10412" y="4069"/>
                    <a:pt x="10292" y="4069"/>
                  </a:cubicBezTo>
                  <a:cubicBezTo>
                    <a:pt x="10205" y="4069"/>
                    <a:pt x="10119" y="4093"/>
                    <a:pt x="10047" y="4144"/>
                  </a:cubicBezTo>
                  <a:cubicBezTo>
                    <a:pt x="10111" y="4008"/>
                    <a:pt x="10175" y="3867"/>
                    <a:pt x="10170" y="3718"/>
                  </a:cubicBezTo>
                  <a:cubicBezTo>
                    <a:pt x="10162" y="3356"/>
                    <a:pt x="9746" y="3356"/>
                    <a:pt x="9602" y="3093"/>
                  </a:cubicBezTo>
                  <a:cubicBezTo>
                    <a:pt x="9550" y="2995"/>
                    <a:pt x="9550" y="2878"/>
                    <a:pt x="9505" y="2777"/>
                  </a:cubicBezTo>
                  <a:cubicBezTo>
                    <a:pt x="9403" y="2546"/>
                    <a:pt x="9135" y="2483"/>
                    <a:pt x="8867" y="2483"/>
                  </a:cubicBezTo>
                  <a:cubicBezTo>
                    <a:pt x="8778" y="2483"/>
                    <a:pt x="8689" y="2490"/>
                    <a:pt x="8606" y="2500"/>
                  </a:cubicBezTo>
                  <a:cubicBezTo>
                    <a:pt x="8550" y="2090"/>
                    <a:pt x="8148" y="1774"/>
                    <a:pt x="7741" y="1774"/>
                  </a:cubicBezTo>
                  <a:cubicBezTo>
                    <a:pt x="7672" y="1774"/>
                    <a:pt x="7604" y="1783"/>
                    <a:pt x="7537" y="1802"/>
                  </a:cubicBezTo>
                  <a:cubicBezTo>
                    <a:pt x="7483" y="1402"/>
                    <a:pt x="7074" y="1126"/>
                    <a:pt x="6681" y="1126"/>
                  </a:cubicBezTo>
                  <a:cubicBezTo>
                    <a:pt x="6526" y="1126"/>
                    <a:pt x="6373" y="1169"/>
                    <a:pt x="6246" y="1266"/>
                  </a:cubicBezTo>
                  <a:cubicBezTo>
                    <a:pt x="6265" y="952"/>
                    <a:pt x="6086" y="633"/>
                    <a:pt x="5808" y="486"/>
                  </a:cubicBezTo>
                  <a:cubicBezTo>
                    <a:pt x="5690" y="424"/>
                    <a:pt x="5557" y="393"/>
                    <a:pt x="5423" y="393"/>
                  </a:cubicBezTo>
                  <a:cubicBezTo>
                    <a:pt x="5243" y="393"/>
                    <a:pt x="5062" y="450"/>
                    <a:pt x="4919" y="559"/>
                  </a:cubicBezTo>
                  <a:cubicBezTo>
                    <a:pt x="4768" y="237"/>
                    <a:pt x="4409" y="56"/>
                    <a:pt x="4057" y="56"/>
                  </a:cubicBezTo>
                  <a:cubicBezTo>
                    <a:pt x="3835" y="56"/>
                    <a:pt x="3616" y="128"/>
                    <a:pt x="3454" y="283"/>
                  </a:cubicBezTo>
                  <a:cubicBezTo>
                    <a:pt x="3348" y="109"/>
                    <a:pt x="3145" y="1"/>
                    <a:pt x="2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43"/>
            <p:cNvSpPr/>
            <p:nvPr/>
          </p:nvSpPr>
          <p:spPr>
            <a:xfrm>
              <a:off x="4142725" y="3094675"/>
              <a:ext cx="111150" cy="110550"/>
            </a:xfrm>
            <a:custGeom>
              <a:rect b="b" l="l" r="r" t="t"/>
              <a:pathLst>
                <a:path extrusionOk="0" h="4422" w="4446">
                  <a:moveTo>
                    <a:pt x="2897" y="0"/>
                  </a:moveTo>
                  <a:cubicBezTo>
                    <a:pt x="2764" y="0"/>
                    <a:pt x="2631" y="37"/>
                    <a:pt x="2521" y="114"/>
                  </a:cubicBezTo>
                  <a:cubicBezTo>
                    <a:pt x="2323" y="252"/>
                    <a:pt x="2152" y="508"/>
                    <a:pt x="1931" y="508"/>
                  </a:cubicBezTo>
                  <a:cubicBezTo>
                    <a:pt x="1907" y="508"/>
                    <a:pt x="1883" y="505"/>
                    <a:pt x="1858" y="499"/>
                  </a:cubicBezTo>
                  <a:lnTo>
                    <a:pt x="1819" y="597"/>
                  </a:lnTo>
                  <a:cubicBezTo>
                    <a:pt x="1779" y="290"/>
                    <a:pt x="1464" y="90"/>
                    <a:pt x="1161" y="90"/>
                  </a:cubicBezTo>
                  <a:cubicBezTo>
                    <a:pt x="1027" y="90"/>
                    <a:pt x="895" y="129"/>
                    <a:pt x="790" y="214"/>
                  </a:cubicBezTo>
                  <a:cubicBezTo>
                    <a:pt x="444" y="495"/>
                    <a:pt x="495" y="1111"/>
                    <a:pt x="862" y="1363"/>
                  </a:cubicBezTo>
                  <a:cubicBezTo>
                    <a:pt x="816" y="1351"/>
                    <a:pt x="768" y="1345"/>
                    <a:pt x="721" y="1345"/>
                  </a:cubicBezTo>
                  <a:cubicBezTo>
                    <a:pt x="461" y="1345"/>
                    <a:pt x="203" y="1512"/>
                    <a:pt x="110" y="1756"/>
                  </a:cubicBezTo>
                  <a:cubicBezTo>
                    <a:pt x="0" y="2044"/>
                    <a:pt x="139" y="2406"/>
                    <a:pt x="415" y="2546"/>
                  </a:cubicBezTo>
                  <a:cubicBezTo>
                    <a:pt x="239" y="2857"/>
                    <a:pt x="153" y="3251"/>
                    <a:pt x="317" y="3569"/>
                  </a:cubicBezTo>
                  <a:cubicBezTo>
                    <a:pt x="425" y="3779"/>
                    <a:pt x="666" y="3916"/>
                    <a:pt x="893" y="3916"/>
                  </a:cubicBezTo>
                  <a:cubicBezTo>
                    <a:pt x="1010" y="3916"/>
                    <a:pt x="1124" y="3879"/>
                    <a:pt x="1213" y="3796"/>
                  </a:cubicBezTo>
                  <a:cubicBezTo>
                    <a:pt x="1327" y="4162"/>
                    <a:pt x="1702" y="4421"/>
                    <a:pt x="2083" y="4421"/>
                  </a:cubicBezTo>
                  <a:cubicBezTo>
                    <a:pt x="2130" y="4421"/>
                    <a:pt x="2176" y="4417"/>
                    <a:pt x="2223" y="4409"/>
                  </a:cubicBezTo>
                  <a:cubicBezTo>
                    <a:pt x="2644" y="4334"/>
                    <a:pt x="2983" y="3870"/>
                    <a:pt x="2849" y="3466"/>
                  </a:cubicBezTo>
                  <a:lnTo>
                    <a:pt x="2849" y="3466"/>
                  </a:lnTo>
                  <a:cubicBezTo>
                    <a:pt x="3046" y="3567"/>
                    <a:pt x="3268" y="3639"/>
                    <a:pt x="3488" y="3639"/>
                  </a:cubicBezTo>
                  <a:cubicBezTo>
                    <a:pt x="3554" y="3639"/>
                    <a:pt x="3620" y="3633"/>
                    <a:pt x="3685" y="3618"/>
                  </a:cubicBezTo>
                  <a:cubicBezTo>
                    <a:pt x="3969" y="3557"/>
                    <a:pt x="4226" y="3328"/>
                    <a:pt x="4252" y="3040"/>
                  </a:cubicBezTo>
                  <a:cubicBezTo>
                    <a:pt x="4276" y="2776"/>
                    <a:pt x="4048" y="2503"/>
                    <a:pt x="3790" y="2503"/>
                  </a:cubicBezTo>
                  <a:cubicBezTo>
                    <a:pt x="3768" y="2503"/>
                    <a:pt x="3746" y="2505"/>
                    <a:pt x="3723" y="2509"/>
                  </a:cubicBezTo>
                  <a:cubicBezTo>
                    <a:pt x="3970" y="2344"/>
                    <a:pt x="4203" y="2139"/>
                    <a:pt x="4325" y="1867"/>
                  </a:cubicBezTo>
                  <a:cubicBezTo>
                    <a:pt x="4445" y="1594"/>
                    <a:pt x="4429" y="1248"/>
                    <a:pt x="4225" y="1031"/>
                  </a:cubicBezTo>
                  <a:cubicBezTo>
                    <a:pt x="4124" y="925"/>
                    <a:pt x="3974" y="869"/>
                    <a:pt x="3829" y="869"/>
                  </a:cubicBezTo>
                  <a:cubicBezTo>
                    <a:pt x="3682" y="869"/>
                    <a:pt x="3539" y="925"/>
                    <a:pt x="3453" y="1044"/>
                  </a:cubicBezTo>
                  <a:lnTo>
                    <a:pt x="3453" y="1044"/>
                  </a:lnTo>
                  <a:cubicBezTo>
                    <a:pt x="3628" y="790"/>
                    <a:pt x="3597" y="412"/>
                    <a:pt x="3380" y="194"/>
                  </a:cubicBezTo>
                  <a:cubicBezTo>
                    <a:pt x="3254" y="67"/>
                    <a:pt x="3076" y="0"/>
                    <a:pt x="2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43"/>
            <p:cNvSpPr/>
            <p:nvPr/>
          </p:nvSpPr>
          <p:spPr>
            <a:xfrm>
              <a:off x="3858150" y="3079600"/>
              <a:ext cx="34375" cy="8600"/>
            </a:xfrm>
            <a:custGeom>
              <a:rect b="b" l="l" r="r" t="t"/>
              <a:pathLst>
                <a:path extrusionOk="0" h="344" w="1375">
                  <a:moveTo>
                    <a:pt x="1214" y="0"/>
                  </a:moveTo>
                  <a:lnTo>
                    <a:pt x="149" y="42"/>
                  </a:lnTo>
                  <a:cubicBezTo>
                    <a:pt x="66" y="44"/>
                    <a:pt x="1" y="115"/>
                    <a:pt x="4" y="198"/>
                  </a:cubicBezTo>
                  <a:cubicBezTo>
                    <a:pt x="8" y="281"/>
                    <a:pt x="75" y="343"/>
                    <a:pt x="155" y="343"/>
                  </a:cubicBezTo>
                  <a:lnTo>
                    <a:pt x="161" y="343"/>
                  </a:lnTo>
                  <a:lnTo>
                    <a:pt x="1225" y="303"/>
                  </a:lnTo>
                  <a:cubicBezTo>
                    <a:pt x="1309" y="300"/>
                    <a:pt x="1374" y="230"/>
                    <a:pt x="1370" y="146"/>
                  </a:cubicBezTo>
                  <a:cubicBezTo>
                    <a:pt x="1367" y="64"/>
                    <a:pt x="1300" y="0"/>
                    <a:pt x="1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3"/>
            <p:cNvSpPr/>
            <p:nvPr/>
          </p:nvSpPr>
          <p:spPr>
            <a:xfrm>
              <a:off x="3876325" y="3094500"/>
              <a:ext cx="36325" cy="7575"/>
            </a:xfrm>
            <a:custGeom>
              <a:rect b="b" l="l" r="r" t="t"/>
              <a:pathLst>
                <a:path extrusionOk="0" h="303" w="1453">
                  <a:moveTo>
                    <a:pt x="152" y="0"/>
                  </a:moveTo>
                  <a:cubicBezTo>
                    <a:pt x="67" y="0"/>
                    <a:pt x="0" y="67"/>
                    <a:pt x="0" y="151"/>
                  </a:cubicBezTo>
                  <a:cubicBezTo>
                    <a:pt x="0" y="234"/>
                    <a:pt x="67" y="303"/>
                    <a:pt x="152" y="303"/>
                  </a:cubicBezTo>
                  <a:lnTo>
                    <a:pt x="1301" y="303"/>
                  </a:lnTo>
                  <a:cubicBezTo>
                    <a:pt x="1384" y="303"/>
                    <a:pt x="1453" y="234"/>
                    <a:pt x="1453" y="151"/>
                  </a:cubicBezTo>
                  <a:cubicBezTo>
                    <a:pt x="1453" y="67"/>
                    <a:pt x="1384"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3"/>
            <p:cNvSpPr/>
            <p:nvPr/>
          </p:nvSpPr>
          <p:spPr>
            <a:xfrm>
              <a:off x="3637400" y="2983700"/>
              <a:ext cx="21725" cy="18675"/>
            </a:xfrm>
            <a:custGeom>
              <a:rect b="b" l="l" r="r" t="t"/>
              <a:pathLst>
                <a:path extrusionOk="0" h="747" w="869">
                  <a:moveTo>
                    <a:pt x="170" y="1"/>
                  </a:moveTo>
                  <a:cubicBezTo>
                    <a:pt x="128" y="1"/>
                    <a:pt x="85" y="19"/>
                    <a:pt x="54" y="54"/>
                  </a:cubicBezTo>
                  <a:cubicBezTo>
                    <a:pt x="0" y="117"/>
                    <a:pt x="9" y="211"/>
                    <a:pt x="73" y="266"/>
                  </a:cubicBezTo>
                  <a:lnTo>
                    <a:pt x="602" y="711"/>
                  </a:lnTo>
                  <a:cubicBezTo>
                    <a:pt x="628" y="734"/>
                    <a:pt x="663" y="746"/>
                    <a:pt x="698" y="746"/>
                  </a:cubicBezTo>
                  <a:cubicBezTo>
                    <a:pt x="742" y="746"/>
                    <a:pt x="784" y="727"/>
                    <a:pt x="814" y="694"/>
                  </a:cubicBezTo>
                  <a:cubicBezTo>
                    <a:pt x="868" y="630"/>
                    <a:pt x="859" y="535"/>
                    <a:pt x="795" y="480"/>
                  </a:cubicBezTo>
                  <a:lnTo>
                    <a:pt x="266" y="35"/>
                  </a:lnTo>
                  <a:cubicBezTo>
                    <a:pt x="239" y="12"/>
                    <a:pt x="205"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3"/>
            <p:cNvSpPr/>
            <p:nvPr/>
          </p:nvSpPr>
          <p:spPr>
            <a:xfrm>
              <a:off x="3618575" y="2985025"/>
              <a:ext cx="21750" cy="18075"/>
            </a:xfrm>
            <a:custGeom>
              <a:rect b="b" l="l" r="r" t="t"/>
              <a:pathLst>
                <a:path extrusionOk="0" h="723" w="870">
                  <a:moveTo>
                    <a:pt x="171" y="1"/>
                  </a:moveTo>
                  <a:cubicBezTo>
                    <a:pt x="126" y="1"/>
                    <a:pt x="81" y="20"/>
                    <a:pt x="51" y="58"/>
                  </a:cubicBezTo>
                  <a:cubicBezTo>
                    <a:pt x="0" y="123"/>
                    <a:pt x="12" y="221"/>
                    <a:pt x="77" y="272"/>
                  </a:cubicBezTo>
                  <a:lnTo>
                    <a:pt x="607" y="689"/>
                  </a:lnTo>
                  <a:cubicBezTo>
                    <a:pt x="633" y="711"/>
                    <a:pt x="666" y="722"/>
                    <a:pt x="698" y="722"/>
                  </a:cubicBezTo>
                  <a:cubicBezTo>
                    <a:pt x="745" y="722"/>
                    <a:pt x="788" y="702"/>
                    <a:pt x="819" y="664"/>
                  </a:cubicBezTo>
                  <a:cubicBezTo>
                    <a:pt x="870" y="599"/>
                    <a:pt x="858" y="503"/>
                    <a:pt x="793" y="452"/>
                  </a:cubicBezTo>
                  <a:lnTo>
                    <a:pt x="265" y="33"/>
                  </a:lnTo>
                  <a:cubicBezTo>
                    <a:pt x="237" y="12"/>
                    <a:pt x="204" y="1"/>
                    <a:pt x="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43"/>
            <p:cNvSpPr/>
            <p:nvPr/>
          </p:nvSpPr>
          <p:spPr>
            <a:xfrm>
              <a:off x="3437550" y="3464500"/>
              <a:ext cx="17950" cy="23275"/>
            </a:xfrm>
            <a:custGeom>
              <a:rect b="b" l="l" r="r" t="t"/>
              <a:pathLst>
                <a:path extrusionOk="0" h="931" w="718">
                  <a:moveTo>
                    <a:pt x="367" y="1"/>
                  </a:moveTo>
                  <a:cubicBezTo>
                    <a:pt x="180" y="1"/>
                    <a:pt x="0" y="230"/>
                    <a:pt x="61" y="518"/>
                  </a:cubicBezTo>
                  <a:cubicBezTo>
                    <a:pt x="97" y="682"/>
                    <a:pt x="212" y="830"/>
                    <a:pt x="365" y="903"/>
                  </a:cubicBezTo>
                  <a:cubicBezTo>
                    <a:pt x="399" y="919"/>
                    <a:pt x="439" y="931"/>
                    <a:pt x="477" y="931"/>
                  </a:cubicBezTo>
                  <a:cubicBezTo>
                    <a:pt x="503" y="931"/>
                    <a:pt x="528" y="925"/>
                    <a:pt x="549" y="912"/>
                  </a:cubicBezTo>
                  <a:cubicBezTo>
                    <a:pt x="588" y="886"/>
                    <a:pt x="607" y="841"/>
                    <a:pt x="625" y="797"/>
                  </a:cubicBezTo>
                  <a:cubicBezTo>
                    <a:pt x="686" y="627"/>
                    <a:pt x="718" y="434"/>
                    <a:pt x="655" y="263"/>
                  </a:cubicBezTo>
                  <a:cubicBezTo>
                    <a:pt x="587" y="77"/>
                    <a:pt x="476" y="1"/>
                    <a:pt x="3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43"/>
            <p:cNvSpPr/>
            <p:nvPr/>
          </p:nvSpPr>
          <p:spPr>
            <a:xfrm>
              <a:off x="3458250" y="3460800"/>
              <a:ext cx="20225" cy="25700"/>
            </a:xfrm>
            <a:custGeom>
              <a:rect b="b" l="l" r="r" t="t"/>
              <a:pathLst>
                <a:path extrusionOk="0" h="1028" w="809">
                  <a:moveTo>
                    <a:pt x="469" y="1"/>
                  </a:moveTo>
                  <a:cubicBezTo>
                    <a:pt x="419" y="1"/>
                    <a:pt x="361" y="21"/>
                    <a:pt x="297" y="70"/>
                  </a:cubicBezTo>
                  <a:cubicBezTo>
                    <a:pt x="0" y="292"/>
                    <a:pt x="199" y="884"/>
                    <a:pt x="490" y="1003"/>
                  </a:cubicBezTo>
                  <a:cubicBezTo>
                    <a:pt x="526" y="1019"/>
                    <a:pt x="567" y="1028"/>
                    <a:pt x="606" y="1028"/>
                  </a:cubicBezTo>
                  <a:cubicBezTo>
                    <a:pt x="651" y="1028"/>
                    <a:pt x="695" y="1015"/>
                    <a:pt x="730" y="986"/>
                  </a:cubicBezTo>
                  <a:cubicBezTo>
                    <a:pt x="801" y="923"/>
                    <a:pt x="807" y="814"/>
                    <a:pt x="807" y="720"/>
                  </a:cubicBezTo>
                  <a:cubicBezTo>
                    <a:pt x="808" y="515"/>
                    <a:pt x="721"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3"/>
            <p:cNvSpPr/>
            <p:nvPr/>
          </p:nvSpPr>
          <p:spPr>
            <a:xfrm>
              <a:off x="3487050" y="3467550"/>
              <a:ext cx="15200" cy="19700"/>
            </a:xfrm>
            <a:custGeom>
              <a:rect b="b" l="l" r="r" t="t"/>
              <a:pathLst>
                <a:path extrusionOk="0" h="788" w="608">
                  <a:moveTo>
                    <a:pt x="276" y="1"/>
                  </a:moveTo>
                  <a:cubicBezTo>
                    <a:pt x="133" y="1"/>
                    <a:pt x="0" y="115"/>
                    <a:pt x="17" y="361"/>
                  </a:cubicBezTo>
                  <a:cubicBezTo>
                    <a:pt x="26" y="508"/>
                    <a:pt x="104" y="647"/>
                    <a:pt x="222" y="732"/>
                  </a:cubicBezTo>
                  <a:cubicBezTo>
                    <a:pt x="269" y="765"/>
                    <a:pt x="330" y="788"/>
                    <a:pt x="387" y="788"/>
                  </a:cubicBezTo>
                  <a:cubicBezTo>
                    <a:pt x="428" y="788"/>
                    <a:pt x="467" y="776"/>
                    <a:pt x="498" y="749"/>
                  </a:cubicBezTo>
                  <a:cubicBezTo>
                    <a:pt x="549" y="704"/>
                    <a:pt x="565" y="631"/>
                    <a:pt x="578" y="563"/>
                  </a:cubicBezTo>
                  <a:cubicBezTo>
                    <a:pt x="593" y="483"/>
                    <a:pt x="607" y="399"/>
                    <a:pt x="595" y="319"/>
                  </a:cubicBezTo>
                  <a:cubicBezTo>
                    <a:pt x="570" y="113"/>
                    <a:pt x="418"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43"/>
            <p:cNvSpPr/>
            <p:nvPr/>
          </p:nvSpPr>
          <p:spPr>
            <a:xfrm>
              <a:off x="3453525" y="3497675"/>
              <a:ext cx="54500" cy="89050"/>
            </a:xfrm>
            <a:custGeom>
              <a:rect b="b" l="l" r="r" t="t"/>
              <a:pathLst>
                <a:path extrusionOk="0" h="3562" w="2180">
                  <a:moveTo>
                    <a:pt x="828" y="0"/>
                  </a:moveTo>
                  <a:cubicBezTo>
                    <a:pt x="731" y="0"/>
                    <a:pt x="639" y="57"/>
                    <a:pt x="575" y="203"/>
                  </a:cubicBezTo>
                  <a:cubicBezTo>
                    <a:pt x="548" y="261"/>
                    <a:pt x="531" y="326"/>
                    <a:pt x="495" y="368"/>
                  </a:cubicBezTo>
                  <a:cubicBezTo>
                    <a:pt x="458" y="412"/>
                    <a:pt x="414" y="420"/>
                    <a:pt x="367" y="420"/>
                  </a:cubicBezTo>
                  <a:cubicBezTo>
                    <a:pt x="337" y="420"/>
                    <a:pt x="307" y="417"/>
                    <a:pt x="277" y="417"/>
                  </a:cubicBezTo>
                  <a:cubicBezTo>
                    <a:pt x="238" y="417"/>
                    <a:pt x="200" y="422"/>
                    <a:pt x="166" y="448"/>
                  </a:cubicBezTo>
                  <a:cubicBezTo>
                    <a:pt x="88" y="503"/>
                    <a:pt x="53" y="647"/>
                    <a:pt x="43" y="780"/>
                  </a:cubicBezTo>
                  <a:cubicBezTo>
                    <a:pt x="0" y="1251"/>
                    <a:pt x="153" y="1705"/>
                    <a:pt x="300" y="2121"/>
                  </a:cubicBezTo>
                  <a:lnTo>
                    <a:pt x="512" y="2726"/>
                  </a:lnTo>
                  <a:cubicBezTo>
                    <a:pt x="621" y="3037"/>
                    <a:pt x="746" y="3370"/>
                    <a:pt x="958" y="3502"/>
                  </a:cubicBezTo>
                  <a:cubicBezTo>
                    <a:pt x="1022" y="3543"/>
                    <a:pt x="1090" y="3561"/>
                    <a:pt x="1159" y="3561"/>
                  </a:cubicBezTo>
                  <a:cubicBezTo>
                    <a:pt x="1269" y="3561"/>
                    <a:pt x="1380" y="3514"/>
                    <a:pt x="1477" y="3432"/>
                  </a:cubicBezTo>
                  <a:cubicBezTo>
                    <a:pt x="1636" y="3300"/>
                    <a:pt x="1759" y="3086"/>
                    <a:pt x="1857" y="2851"/>
                  </a:cubicBezTo>
                  <a:cubicBezTo>
                    <a:pt x="2044" y="2405"/>
                    <a:pt x="2143" y="1874"/>
                    <a:pt x="2166" y="1342"/>
                  </a:cubicBezTo>
                  <a:cubicBezTo>
                    <a:pt x="2179" y="1035"/>
                    <a:pt x="2163" y="713"/>
                    <a:pt x="2060" y="453"/>
                  </a:cubicBezTo>
                  <a:cubicBezTo>
                    <a:pt x="1977" y="245"/>
                    <a:pt x="1825" y="92"/>
                    <a:pt x="1672" y="92"/>
                  </a:cubicBezTo>
                  <a:cubicBezTo>
                    <a:pt x="1634" y="92"/>
                    <a:pt x="1596" y="102"/>
                    <a:pt x="1559" y="123"/>
                  </a:cubicBezTo>
                  <a:cubicBezTo>
                    <a:pt x="1431" y="193"/>
                    <a:pt x="1367" y="243"/>
                    <a:pt x="1300" y="243"/>
                  </a:cubicBezTo>
                  <a:cubicBezTo>
                    <a:pt x="1245" y="243"/>
                    <a:pt x="1189" y="209"/>
                    <a:pt x="1095" y="124"/>
                  </a:cubicBezTo>
                  <a:cubicBezTo>
                    <a:pt x="1014" y="51"/>
                    <a:pt x="919"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43"/>
            <p:cNvSpPr/>
            <p:nvPr/>
          </p:nvSpPr>
          <p:spPr>
            <a:xfrm>
              <a:off x="3283325" y="3439075"/>
              <a:ext cx="17950" cy="23275"/>
            </a:xfrm>
            <a:custGeom>
              <a:rect b="b" l="l" r="r" t="t"/>
              <a:pathLst>
                <a:path extrusionOk="0" h="931" w="718">
                  <a:moveTo>
                    <a:pt x="368" y="1"/>
                  </a:moveTo>
                  <a:cubicBezTo>
                    <a:pt x="181" y="1"/>
                    <a:pt x="1" y="230"/>
                    <a:pt x="62" y="517"/>
                  </a:cubicBezTo>
                  <a:cubicBezTo>
                    <a:pt x="99" y="682"/>
                    <a:pt x="212" y="830"/>
                    <a:pt x="365" y="903"/>
                  </a:cubicBezTo>
                  <a:cubicBezTo>
                    <a:pt x="399" y="918"/>
                    <a:pt x="439" y="930"/>
                    <a:pt x="478" y="930"/>
                  </a:cubicBezTo>
                  <a:cubicBezTo>
                    <a:pt x="504" y="930"/>
                    <a:pt x="529" y="925"/>
                    <a:pt x="551" y="911"/>
                  </a:cubicBezTo>
                  <a:cubicBezTo>
                    <a:pt x="589" y="885"/>
                    <a:pt x="609" y="840"/>
                    <a:pt x="625" y="796"/>
                  </a:cubicBezTo>
                  <a:cubicBezTo>
                    <a:pt x="686" y="626"/>
                    <a:pt x="718" y="433"/>
                    <a:pt x="655" y="263"/>
                  </a:cubicBezTo>
                  <a:cubicBezTo>
                    <a:pt x="587" y="77"/>
                    <a:pt x="477" y="1"/>
                    <a:pt x="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43"/>
            <p:cNvSpPr/>
            <p:nvPr/>
          </p:nvSpPr>
          <p:spPr>
            <a:xfrm>
              <a:off x="3301600" y="3432950"/>
              <a:ext cx="20250" cy="25700"/>
            </a:xfrm>
            <a:custGeom>
              <a:rect b="b" l="l" r="r" t="t"/>
              <a:pathLst>
                <a:path extrusionOk="0" h="1028" w="810">
                  <a:moveTo>
                    <a:pt x="470" y="0"/>
                  </a:moveTo>
                  <a:cubicBezTo>
                    <a:pt x="419" y="0"/>
                    <a:pt x="362" y="21"/>
                    <a:pt x="298" y="69"/>
                  </a:cubicBezTo>
                  <a:cubicBezTo>
                    <a:pt x="0" y="293"/>
                    <a:pt x="199" y="883"/>
                    <a:pt x="491" y="1004"/>
                  </a:cubicBezTo>
                  <a:cubicBezTo>
                    <a:pt x="528" y="1018"/>
                    <a:pt x="568" y="1028"/>
                    <a:pt x="607" y="1028"/>
                  </a:cubicBezTo>
                  <a:cubicBezTo>
                    <a:pt x="652" y="1028"/>
                    <a:pt x="696" y="1015"/>
                    <a:pt x="731" y="985"/>
                  </a:cubicBezTo>
                  <a:cubicBezTo>
                    <a:pt x="802" y="924"/>
                    <a:pt x="808" y="815"/>
                    <a:pt x="808" y="720"/>
                  </a:cubicBezTo>
                  <a:cubicBezTo>
                    <a:pt x="809" y="516"/>
                    <a:pt x="722" y="0"/>
                    <a:pt x="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43"/>
            <p:cNvSpPr/>
            <p:nvPr/>
          </p:nvSpPr>
          <p:spPr>
            <a:xfrm>
              <a:off x="3328325" y="3441475"/>
              <a:ext cx="15175" cy="19675"/>
            </a:xfrm>
            <a:custGeom>
              <a:rect b="b" l="l" r="r" t="t"/>
              <a:pathLst>
                <a:path extrusionOk="0" h="787" w="607">
                  <a:moveTo>
                    <a:pt x="277" y="0"/>
                  </a:moveTo>
                  <a:cubicBezTo>
                    <a:pt x="134" y="0"/>
                    <a:pt x="1" y="114"/>
                    <a:pt x="17" y="359"/>
                  </a:cubicBezTo>
                  <a:cubicBezTo>
                    <a:pt x="26" y="506"/>
                    <a:pt x="104" y="647"/>
                    <a:pt x="222" y="730"/>
                  </a:cubicBezTo>
                  <a:cubicBezTo>
                    <a:pt x="270" y="764"/>
                    <a:pt x="332" y="787"/>
                    <a:pt x="389" y="787"/>
                  </a:cubicBezTo>
                  <a:cubicBezTo>
                    <a:pt x="429" y="787"/>
                    <a:pt x="467" y="775"/>
                    <a:pt x="498" y="748"/>
                  </a:cubicBezTo>
                  <a:cubicBezTo>
                    <a:pt x="549" y="702"/>
                    <a:pt x="566" y="629"/>
                    <a:pt x="578" y="561"/>
                  </a:cubicBezTo>
                  <a:cubicBezTo>
                    <a:pt x="592" y="481"/>
                    <a:pt x="607" y="397"/>
                    <a:pt x="597" y="317"/>
                  </a:cubicBezTo>
                  <a:cubicBezTo>
                    <a:pt x="571" y="112"/>
                    <a:pt x="419" y="0"/>
                    <a:pt x="2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43"/>
            <p:cNvSpPr/>
            <p:nvPr/>
          </p:nvSpPr>
          <p:spPr>
            <a:xfrm>
              <a:off x="3292675" y="3472625"/>
              <a:ext cx="54475" cy="89075"/>
            </a:xfrm>
            <a:custGeom>
              <a:rect b="b" l="l" r="r" t="t"/>
              <a:pathLst>
                <a:path extrusionOk="0" h="3563" w="2179">
                  <a:moveTo>
                    <a:pt x="828" y="1"/>
                  </a:moveTo>
                  <a:cubicBezTo>
                    <a:pt x="732" y="1"/>
                    <a:pt x="640" y="57"/>
                    <a:pt x="575" y="203"/>
                  </a:cubicBezTo>
                  <a:cubicBezTo>
                    <a:pt x="549" y="261"/>
                    <a:pt x="531" y="327"/>
                    <a:pt x="495" y="369"/>
                  </a:cubicBezTo>
                  <a:cubicBezTo>
                    <a:pt x="458" y="413"/>
                    <a:pt x="414" y="421"/>
                    <a:pt x="367" y="421"/>
                  </a:cubicBezTo>
                  <a:cubicBezTo>
                    <a:pt x="337" y="421"/>
                    <a:pt x="305" y="418"/>
                    <a:pt x="275" y="418"/>
                  </a:cubicBezTo>
                  <a:cubicBezTo>
                    <a:pt x="236" y="418"/>
                    <a:pt x="199" y="423"/>
                    <a:pt x="165" y="449"/>
                  </a:cubicBezTo>
                  <a:cubicBezTo>
                    <a:pt x="88" y="505"/>
                    <a:pt x="53" y="648"/>
                    <a:pt x="42" y="782"/>
                  </a:cubicBezTo>
                  <a:cubicBezTo>
                    <a:pt x="1" y="1251"/>
                    <a:pt x="154" y="1706"/>
                    <a:pt x="300" y="2122"/>
                  </a:cubicBezTo>
                  <a:lnTo>
                    <a:pt x="513" y="2726"/>
                  </a:lnTo>
                  <a:cubicBezTo>
                    <a:pt x="622" y="3037"/>
                    <a:pt x="747" y="3370"/>
                    <a:pt x="957" y="3503"/>
                  </a:cubicBezTo>
                  <a:cubicBezTo>
                    <a:pt x="1022" y="3544"/>
                    <a:pt x="1090" y="3563"/>
                    <a:pt x="1160" y="3563"/>
                  </a:cubicBezTo>
                  <a:cubicBezTo>
                    <a:pt x="1269" y="3563"/>
                    <a:pt x="1381" y="3515"/>
                    <a:pt x="1478" y="3434"/>
                  </a:cubicBezTo>
                  <a:cubicBezTo>
                    <a:pt x="1636" y="3301"/>
                    <a:pt x="1760" y="3087"/>
                    <a:pt x="1857" y="2853"/>
                  </a:cubicBezTo>
                  <a:cubicBezTo>
                    <a:pt x="2045" y="2404"/>
                    <a:pt x="2142" y="1875"/>
                    <a:pt x="2165" y="1343"/>
                  </a:cubicBezTo>
                  <a:cubicBezTo>
                    <a:pt x="2178" y="1037"/>
                    <a:pt x="2164" y="713"/>
                    <a:pt x="2061" y="454"/>
                  </a:cubicBezTo>
                  <a:cubicBezTo>
                    <a:pt x="1978" y="246"/>
                    <a:pt x="1826" y="93"/>
                    <a:pt x="1673" y="93"/>
                  </a:cubicBezTo>
                  <a:cubicBezTo>
                    <a:pt x="1634" y="93"/>
                    <a:pt x="1596" y="102"/>
                    <a:pt x="1559" y="123"/>
                  </a:cubicBezTo>
                  <a:cubicBezTo>
                    <a:pt x="1432" y="194"/>
                    <a:pt x="1367" y="244"/>
                    <a:pt x="1301" y="244"/>
                  </a:cubicBezTo>
                  <a:cubicBezTo>
                    <a:pt x="1246" y="244"/>
                    <a:pt x="1190" y="209"/>
                    <a:pt x="1095" y="125"/>
                  </a:cubicBezTo>
                  <a:cubicBezTo>
                    <a:pt x="1015" y="52"/>
                    <a:pt x="920"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43"/>
            <p:cNvSpPr/>
            <p:nvPr/>
          </p:nvSpPr>
          <p:spPr>
            <a:xfrm>
              <a:off x="3740375" y="4123075"/>
              <a:ext cx="21750" cy="40175"/>
            </a:xfrm>
            <a:custGeom>
              <a:rect b="b" l="l" r="r" t="t"/>
              <a:pathLst>
                <a:path extrusionOk="0" h="1607" w="870">
                  <a:moveTo>
                    <a:pt x="1" y="0"/>
                  </a:moveTo>
                  <a:cubicBezTo>
                    <a:pt x="1" y="0"/>
                    <a:pt x="47" y="1179"/>
                    <a:pt x="870" y="1606"/>
                  </a:cubicBezTo>
                  <a:lnTo>
                    <a:pt x="8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43"/>
            <p:cNvSpPr/>
            <p:nvPr/>
          </p:nvSpPr>
          <p:spPr>
            <a:xfrm>
              <a:off x="3863750" y="4123075"/>
              <a:ext cx="21750" cy="40175"/>
            </a:xfrm>
            <a:custGeom>
              <a:rect b="b" l="l" r="r" t="t"/>
              <a:pathLst>
                <a:path extrusionOk="0" h="1607" w="870">
                  <a:moveTo>
                    <a:pt x="1" y="0"/>
                  </a:moveTo>
                  <a:lnTo>
                    <a:pt x="1" y="1606"/>
                  </a:lnTo>
                  <a:cubicBezTo>
                    <a:pt x="823" y="1179"/>
                    <a:pt x="870" y="0"/>
                    <a:pt x="8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43"/>
            <p:cNvSpPr/>
            <p:nvPr/>
          </p:nvSpPr>
          <p:spPr>
            <a:xfrm>
              <a:off x="3733950" y="3866050"/>
              <a:ext cx="35825" cy="228375"/>
            </a:xfrm>
            <a:custGeom>
              <a:rect b="b" l="l" r="r" t="t"/>
              <a:pathLst>
                <a:path extrusionOk="0" h="9135" w="1433">
                  <a:moveTo>
                    <a:pt x="339" y="0"/>
                  </a:moveTo>
                  <a:cubicBezTo>
                    <a:pt x="153" y="0"/>
                    <a:pt x="0" y="151"/>
                    <a:pt x="0" y="339"/>
                  </a:cubicBezTo>
                  <a:lnTo>
                    <a:pt x="0" y="9134"/>
                  </a:lnTo>
                  <a:lnTo>
                    <a:pt x="1432" y="9134"/>
                  </a:lnTo>
                  <a:lnTo>
                    <a:pt x="1432" y="339"/>
                  </a:lnTo>
                  <a:cubicBezTo>
                    <a:pt x="1432" y="154"/>
                    <a:pt x="1282" y="0"/>
                    <a:pt x="10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43"/>
            <p:cNvSpPr/>
            <p:nvPr/>
          </p:nvSpPr>
          <p:spPr>
            <a:xfrm>
              <a:off x="3733900" y="4094400"/>
              <a:ext cx="35825" cy="36100"/>
            </a:xfrm>
            <a:custGeom>
              <a:rect b="b" l="l" r="r" t="t"/>
              <a:pathLst>
                <a:path extrusionOk="0" h="1444" w="1433">
                  <a:moveTo>
                    <a:pt x="1" y="0"/>
                  </a:moveTo>
                  <a:lnTo>
                    <a:pt x="1" y="1105"/>
                  </a:lnTo>
                  <a:cubicBezTo>
                    <a:pt x="2" y="1292"/>
                    <a:pt x="154" y="1444"/>
                    <a:pt x="340" y="1444"/>
                  </a:cubicBezTo>
                  <a:lnTo>
                    <a:pt x="1097" y="1444"/>
                  </a:lnTo>
                  <a:cubicBezTo>
                    <a:pt x="1282" y="1444"/>
                    <a:pt x="1433" y="1292"/>
                    <a:pt x="1433" y="1105"/>
                  </a:cubicBez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3"/>
            <p:cNvSpPr/>
            <p:nvPr/>
          </p:nvSpPr>
          <p:spPr>
            <a:xfrm>
              <a:off x="3733950" y="4101300"/>
              <a:ext cx="35825" cy="4175"/>
            </a:xfrm>
            <a:custGeom>
              <a:rect b="b" l="l" r="r" t="t"/>
              <a:pathLst>
                <a:path extrusionOk="0" h="167" w="1433">
                  <a:moveTo>
                    <a:pt x="0" y="0"/>
                  </a:moveTo>
                  <a:lnTo>
                    <a:pt x="0" y="166"/>
                  </a:lnTo>
                  <a:lnTo>
                    <a:pt x="1432" y="166"/>
                  </a:lnTo>
                  <a:lnTo>
                    <a:pt x="1432" y="0"/>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43"/>
            <p:cNvSpPr/>
            <p:nvPr/>
          </p:nvSpPr>
          <p:spPr>
            <a:xfrm>
              <a:off x="3733950" y="4111575"/>
              <a:ext cx="35825" cy="1750"/>
            </a:xfrm>
            <a:custGeom>
              <a:rect b="b" l="l" r="r" t="t"/>
              <a:pathLst>
                <a:path extrusionOk="0" h="70" w="1433">
                  <a:moveTo>
                    <a:pt x="0" y="1"/>
                  </a:moveTo>
                  <a:lnTo>
                    <a:pt x="0" y="69"/>
                  </a:lnTo>
                  <a:lnTo>
                    <a:pt x="1432" y="69"/>
                  </a:lnTo>
                  <a:lnTo>
                    <a:pt x="1432" y="1"/>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43"/>
            <p:cNvSpPr/>
            <p:nvPr/>
          </p:nvSpPr>
          <p:spPr>
            <a:xfrm>
              <a:off x="3855825" y="3866050"/>
              <a:ext cx="35825" cy="228375"/>
            </a:xfrm>
            <a:custGeom>
              <a:rect b="b" l="l" r="r" t="t"/>
              <a:pathLst>
                <a:path extrusionOk="0" h="9135" w="1433">
                  <a:moveTo>
                    <a:pt x="339" y="0"/>
                  </a:moveTo>
                  <a:cubicBezTo>
                    <a:pt x="153" y="0"/>
                    <a:pt x="1" y="151"/>
                    <a:pt x="1" y="339"/>
                  </a:cubicBezTo>
                  <a:lnTo>
                    <a:pt x="1" y="9134"/>
                  </a:lnTo>
                  <a:lnTo>
                    <a:pt x="1432" y="9134"/>
                  </a:lnTo>
                  <a:lnTo>
                    <a:pt x="1432" y="339"/>
                  </a:lnTo>
                  <a:cubicBezTo>
                    <a:pt x="1432" y="154"/>
                    <a:pt x="1281"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43"/>
            <p:cNvSpPr/>
            <p:nvPr/>
          </p:nvSpPr>
          <p:spPr>
            <a:xfrm>
              <a:off x="3855825" y="4094400"/>
              <a:ext cx="35850" cy="36100"/>
            </a:xfrm>
            <a:custGeom>
              <a:rect b="b" l="l" r="r" t="t"/>
              <a:pathLst>
                <a:path extrusionOk="0" h="1444" w="1434">
                  <a:moveTo>
                    <a:pt x="2" y="0"/>
                  </a:moveTo>
                  <a:lnTo>
                    <a:pt x="2" y="1105"/>
                  </a:lnTo>
                  <a:cubicBezTo>
                    <a:pt x="1" y="1292"/>
                    <a:pt x="153" y="1444"/>
                    <a:pt x="339" y="1444"/>
                  </a:cubicBezTo>
                  <a:lnTo>
                    <a:pt x="1097" y="1444"/>
                  </a:lnTo>
                  <a:cubicBezTo>
                    <a:pt x="1281" y="1444"/>
                    <a:pt x="1434" y="1292"/>
                    <a:pt x="1434" y="1105"/>
                  </a:cubicBezTo>
                  <a:lnTo>
                    <a:pt x="14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3"/>
            <p:cNvSpPr/>
            <p:nvPr/>
          </p:nvSpPr>
          <p:spPr>
            <a:xfrm>
              <a:off x="3855825" y="4101300"/>
              <a:ext cx="35825" cy="4175"/>
            </a:xfrm>
            <a:custGeom>
              <a:rect b="b" l="l" r="r" t="t"/>
              <a:pathLst>
                <a:path extrusionOk="0" h="167" w="1433">
                  <a:moveTo>
                    <a:pt x="1" y="0"/>
                  </a:moveTo>
                  <a:lnTo>
                    <a:pt x="1" y="166"/>
                  </a:lnTo>
                  <a:lnTo>
                    <a:pt x="1432" y="166"/>
                  </a:lnTo>
                  <a:lnTo>
                    <a:pt x="1432" y="0"/>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43"/>
            <p:cNvSpPr/>
            <p:nvPr/>
          </p:nvSpPr>
          <p:spPr>
            <a:xfrm>
              <a:off x="3855825" y="4111575"/>
              <a:ext cx="35825" cy="1750"/>
            </a:xfrm>
            <a:custGeom>
              <a:rect b="b" l="l" r="r" t="t"/>
              <a:pathLst>
                <a:path extrusionOk="0" h="70" w="1433">
                  <a:moveTo>
                    <a:pt x="1" y="1"/>
                  </a:moveTo>
                  <a:lnTo>
                    <a:pt x="1" y="69"/>
                  </a:lnTo>
                  <a:lnTo>
                    <a:pt x="1432" y="69"/>
                  </a:lnTo>
                  <a:lnTo>
                    <a:pt x="1432" y="1"/>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43"/>
            <p:cNvSpPr/>
            <p:nvPr/>
          </p:nvSpPr>
          <p:spPr>
            <a:xfrm>
              <a:off x="3768025" y="4094475"/>
              <a:ext cx="35825" cy="239125"/>
            </a:xfrm>
            <a:custGeom>
              <a:rect b="b" l="l" r="r" t="t"/>
              <a:pathLst>
                <a:path extrusionOk="0" h="9565" w="1433">
                  <a:moveTo>
                    <a:pt x="1" y="0"/>
                  </a:moveTo>
                  <a:lnTo>
                    <a:pt x="1" y="9565"/>
                  </a:lnTo>
                  <a:lnTo>
                    <a:pt x="1433" y="9565"/>
                  </a:ln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43"/>
            <p:cNvSpPr/>
            <p:nvPr/>
          </p:nvSpPr>
          <p:spPr>
            <a:xfrm>
              <a:off x="3821700" y="4094475"/>
              <a:ext cx="35825" cy="239125"/>
            </a:xfrm>
            <a:custGeom>
              <a:rect b="b" l="l" r="r" t="t"/>
              <a:pathLst>
                <a:path extrusionOk="0" h="9565" w="1433">
                  <a:moveTo>
                    <a:pt x="1" y="0"/>
                  </a:moveTo>
                  <a:lnTo>
                    <a:pt x="1" y="9565"/>
                  </a:lnTo>
                  <a:lnTo>
                    <a:pt x="1433" y="9565"/>
                  </a:ln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43"/>
            <p:cNvSpPr/>
            <p:nvPr/>
          </p:nvSpPr>
          <p:spPr>
            <a:xfrm>
              <a:off x="3796950" y="3831125"/>
              <a:ext cx="31650" cy="37950"/>
            </a:xfrm>
            <a:custGeom>
              <a:rect b="b" l="l" r="r" t="t"/>
              <a:pathLst>
                <a:path extrusionOk="0" h="1518" w="1266">
                  <a:moveTo>
                    <a:pt x="1" y="0"/>
                  </a:moveTo>
                  <a:lnTo>
                    <a:pt x="1" y="1518"/>
                  </a:lnTo>
                  <a:lnTo>
                    <a:pt x="1266" y="1518"/>
                  </a:lnTo>
                  <a:lnTo>
                    <a:pt x="12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3"/>
            <p:cNvSpPr/>
            <p:nvPr/>
          </p:nvSpPr>
          <p:spPr>
            <a:xfrm>
              <a:off x="3748475" y="3865900"/>
              <a:ext cx="128600" cy="248575"/>
            </a:xfrm>
            <a:custGeom>
              <a:rect b="b" l="l" r="r" t="t"/>
              <a:pathLst>
                <a:path extrusionOk="0" h="9943" w="5144">
                  <a:moveTo>
                    <a:pt x="340" y="0"/>
                  </a:moveTo>
                  <a:cubicBezTo>
                    <a:pt x="152" y="0"/>
                    <a:pt x="1" y="153"/>
                    <a:pt x="1" y="338"/>
                  </a:cubicBezTo>
                  <a:lnTo>
                    <a:pt x="1" y="9605"/>
                  </a:lnTo>
                  <a:cubicBezTo>
                    <a:pt x="1" y="9791"/>
                    <a:pt x="153" y="9943"/>
                    <a:pt x="340" y="9943"/>
                  </a:cubicBezTo>
                  <a:lnTo>
                    <a:pt x="4805" y="9943"/>
                  </a:lnTo>
                  <a:cubicBezTo>
                    <a:pt x="4991" y="9943"/>
                    <a:pt x="5144" y="9791"/>
                    <a:pt x="5144" y="9605"/>
                  </a:cubicBezTo>
                  <a:lnTo>
                    <a:pt x="5144" y="338"/>
                  </a:lnTo>
                  <a:cubicBezTo>
                    <a:pt x="5144" y="150"/>
                    <a:pt x="4991" y="0"/>
                    <a:pt x="4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43"/>
            <p:cNvSpPr/>
            <p:nvPr/>
          </p:nvSpPr>
          <p:spPr>
            <a:xfrm>
              <a:off x="3748525" y="3986550"/>
              <a:ext cx="128575" cy="40325"/>
            </a:xfrm>
            <a:custGeom>
              <a:rect b="b" l="l" r="r" t="t"/>
              <a:pathLst>
                <a:path extrusionOk="0" h="1613" w="5143">
                  <a:moveTo>
                    <a:pt x="5140" y="0"/>
                  </a:moveTo>
                  <a:lnTo>
                    <a:pt x="0" y="10"/>
                  </a:lnTo>
                  <a:lnTo>
                    <a:pt x="3" y="1612"/>
                  </a:lnTo>
                  <a:lnTo>
                    <a:pt x="5143" y="1600"/>
                  </a:lnTo>
                  <a:lnTo>
                    <a:pt x="51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43"/>
            <p:cNvSpPr/>
            <p:nvPr/>
          </p:nvSpPr>
          <p:spPr>
            <a:xfrm>
              <a:off x="3810700" y="3839525"/>
              <a:ext cx="4225" cy="274925"/>
            </a:xfrm>
            <a:custGeom>
              <a:rect b="b" l="l" r="r" t="t"/>
              <a:pathLst>
                <a:path extrusionOk="0" h="10997" w="169">
                  <a:moveTo>
                    <a:pt x="0" y="0"/>
                  </a:moveTo>
                  <a:lnTo>
                    <a:pt x="0" y="10996"/>
                  </a:lnTo>
                  <a:lnTo>
                    <a:pt x="169" y="10996"/>
                  </a:lnTo>
                  <a:lnTo>
                    <a:pt x="1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43"/>
            <p:cNvSpPr/>
            <p:nvPr/>
          </p:nvSpPr>
          <p:spPr>
            <a:xfrm>
              <a:off x="3795725" y="3840200"/>
              <a:ext cx="31575" cy="7350"/>
            </a:xfrm>
            <a:custGeom>
              <a:rect b="b" l="l" r="r" t="t"/>
              <a:pathLst>
                <a:path extrusionOk="0" h="294" w="1263">
                  <a:moveTo>
                    <a:pt x="0" y="1"/>
                  </a:moveTo>
                  <a:lnTo>
                    <a:pt x="0" y="1"/>
                  </a:lnTo>
                  <a:cubicBezTo>
                    <a:pt x="231" y="221"/>
                    <a:pt x="451" y="293"/>
                    <a:pt x="641" y="293"/>
                  </a:cubicBezTo>
                  <a:cubicBezTo>
                    <a:pt x="1008" y="293"/>
                    <a:pt x="1262" y="22"/>
                    <a:pt x="1262" y="21"/>
                  </a:cubicBez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3"/>
            <p:cNvSpPr/>
            <p:nvPr/>
          </p:nvSpPr>
          <p:spPr>
            <a:xfrm>
              <a:off x="3723725" y="3679825"/>
              <a:ext cx="178025" cy="162200"/>
            </a:xfrm>
            <a:custGeom>
              <a:rect b="b" l="l" r="r" t="t"/>
              <a:pathLst>
                <a:path extrusionOk="0" h="6488" w="7121">
                  <a:moveTo>
                    <a:pt x="3561" y="1"/>
                  </a:moveTo>
                  <a:cubicBezTo>
                    <a:pt x="2731" y="1"/>
                    <a:pt x="1901" y="317"/>
                    <a:pt x="1267" y="950"/>
                  </a:cubicBezTo>
                  <a:cubicBezTo>
                    <a:pt x="1" y="2218"/>
                    <a:pt x="1" y="4270"/>
                    <a:pt x="1267" y="5538"/>
                  </a:cubicBezTo>
                  <a:cubicBezTo>
                    <a:pt x="1901" y="6171"/>
                    <a:pt x="2731" y="6487"/>
                    <a:pt x="3561" y="6487"/>
                  </a:cubicBezTo>
                  <a:cubicBezTo>
                    <a:pt x="4391" y="6487"/>
                    <a:pt x="5221" y="6171"/>
                    <a:pt x="5854" y="5538"/>
                  </a:cubicBezTo>
                  <a:cubicBezTo>
                    <a:pt x="7121" y="4270"/>
                    <a:pt x="7121" y="2218"/>
                    <a:pt x="5854" y="950"/>
                  </a:cubicBezTo>
                  <a:cubicBezTo>
                    <a:pt x="5221" y="317"/>
                    <a:pt x="4391" y="1"/>
                    <a:pt x="35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3"/>
            <p:cNvSpPr/>
            <p:nvPr/>
          </p:nvSpPr>
          <p:spPr>
            <a:xfrm>
              <a:off x="3729700" y="3736525"/>
              <a:ext cx="166175" cy="83100"/>
            </a:xfrm>
            <a:custGeom>
              <a:rect b="b" l="l" r="r" t="t"/>
              <a:pathLst>
                <a:path extrusionOk="0" h="3324" w="6647">
                  <a:moveTo>
                    <a:pt x="0" y="1"/>
                  </a:moveTo>
                  <a:cubicBezTo>
                    <a:pt x="0" y="1834"/>
                    <a:pt x="1492" y="3323"/>
                    <a:pt x="3323" y="3323"/>
                  </a:cubicBezTo>
                  <a:cubicBezTo>
                    <a:pt x="5156" y="3323"/>
                    <a:pt x="6646" y="1834"/>
                    <a:pt x="6646" y="1"/>
                  </a:cubicBezTo>
                  <a:lnTo>
                    <a:pt x="6483" y="1"/>
                  </a:lnTo>
                  <a:cubicBezTo>
                    <a:pt x="6483" y="1742"/>
                    <a:pt x="5066" y="3159"/>
                    <a:pt x="3323" y="3159"/>
                  </a:cubicBezTo>
                  <a:cubicBezTo>
                    <a:pt x="1580" y="3159"/>
                    <a:pt x="163" y="1742"/>
                    <a:pt x="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43"/>
            <p:cNvSpPr/>
            <p:nvPr/>
          </p:nvSpPr>
          <p:spPr>
            <a:xfrm>
              <a:off x="3729225" y="3438950"/>
              <a:ext cx="167175" cy="299850"/>
            </a:xfrm>
            <a:custGeom>
              <a:rect b="b" l="l" r="r" t="t"/>
              <a:pathLst>
                <a:path extrusionOk="0" h="11994" w="6687">
                  <a:moveTo>
                    <a:pt x="3344" y="1"/>
                  </a:moveTo>
                  <a:cubicBezTo>
                    <a:pt x="1505" y="1"/>
                    <a:pt x="0" y="1505"/>
                    <a:pt x="0" y="3344"/>
                  </a:cubicBezTo>
                  <a:lnTo>
                    <a:pt x="0" y="11994"/>
                  </a:lnTo>
                  <a:lnTo>
                    <a:pt x="6687" y="11994"/>
                  </a:lnTo>
                  <a:lnTo>
                    <a:pt x="6687" y="3344"/>
                  </a:lnTo>
                  <a:cubicBezTo>
                    <a:pt x="6687" y="1505"/>
                    <a:pt x="5182"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43"/>
            <p:cNvSpPr/>
            <p:nvPr/>
          </p:nvSpPr>
          <p:spPr>
            <a:xfrm>
              <a:off x="3783300" y="3748750"/>
              <a:ext cx="10025" cy="10000"/>
            </a:xfrm>
            <a:custGeom>
              <a:rect b="b" l="l" r="r" t="t"/>
              <a:pathLst>
                <a:path extrusionOk="0" h="400" w="401">
                  <a:moveTo>
                    <a:pt x="200" y="0"/>
                  </a:moveTo>
                  <a:cubicBezTo>
                    <a:pt x="89" y="0"/>
                    <a:pt x="0" y="89"/>
                    <a:pt x="0" y="199"/>
                  </a:cubicBezTo>
                  <a:cubicBezTo>
                    <a:pt x="0" y="311"/>
                    <a:pt x="89" y="400"/>
                    <a:pt x="200" y="400"/>
                  </a:cubicBezTo>
                  <a:cubicBezTo>
                    <a:pt x="311" y="400"/>
                    <a:pt x="400" y="308"/>
                    <a:pt x="400" y="199"/>
                  </a:cubicBezTo>
                  <a:cubicBezTo>
                    <a:pt x="400" y="89"/>
                    <a:pt x="311" y="0"/>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43"/>
            <p:cNvSpPr/>
            <p:nvPr/>
          </p:nvSpPr>
          <p:spPr>
            <a:xfrm>
              <a:off x="3832325" y="3748750"/>
              <a:ext cx="10000" cy="10000"/>
            </a:xfrm>
            <a:custGeom>
              <a:rect b="b" l="l" r="r" t="t"/>
              <a:pathLst>
                <a:path extrusionOk="0" h="400" w="400">
                  <a:moveTo>
                    <a:pt x="199" y="0"/>
                  </a:moveTo>
                  <a:cubicBezTo>
                    <a:pt x="89" y="0"/>
                    <a:pt x="0" y="89"/>
                    <a:pt x="0" y="199"/>
                  </a:cubicBezTo>
                  <a:cubicBezTo>
                    <a:pt x="0" y="311"/>
                    <a:pt x="89" y="400"/>
                    <a:pt x="199" y="400"/>
                  </a:cubicBezTo>
                  <a:cubicBezTo>
                    <a:pt x="310" y="400"/>
                    <a:pt x="400" y="308"/>
                    <a:pt x="400" y="199"/>
                  </a:cubicBezTo>
                  <a:cubicBezTo>
                    <a:pt x="400" y="89"/>
                    <a:pt x="310" y="0"/>
                    <a:pt x="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43"/>
            <p:cNvSpPr/>
            <p:nvPr/>
          </p:nvSpPr>
          <p:spPr>
            <a:xfrm>
              <a:off x="3763525" y="3778825"/>
              <a:ext cx="96300" cy="12475"/>
            </a:xfrm>
            <a:custGeom>
              <a:rect b="b" l="l" r="r" t="t"/>
              <a:pathLst>
                <a:path extrusionOk="0" h="499" w="3852">
                  <a:moveTo>
                    <a:pt x="3851" y="1"/>
                  </a:moveTo>
                  <a:lnTo>
                    <a:pt x="3687" y="56"/>
                  </a:lnTo>
                  <a:cubicBezTo>
                    <a:pt x="3635" y="73"/>
                    <a:pt x="3572" y="95"/>
                    <a:pt x="3502" y="121"/>
                  </a:cubicBezTo>
                  <a:cubicBezTo>
                    <a:pt x="3431" y="149"/>
                    <a:pt x="3348" y="163"/>
                    <a:pt x="3258" y="190"/>
                  </a:cubicBezTo>
                  <a:cubicBezTo>
                    <a:pt x="3169" y="216"/>
                    <a:pt x="3075" y="246"/>
                    <a:pt x="2970" y="262"/>
                  </a:cubicBezTo>
                  <a:cubicBezTo>
                    <a:pt x="2864" y="281"/>
                    <a:pt x="2757" y="309"/>
                    <a:pt x="2643" y="323"/>
                  </a:cubicBezTo>
                  <a:cubicBezTo>
                    <a:pt x="2528" y="335"/>
                    <a:pt x="2412" y="357"/>
                    <a:pt x="2290" y="363"/>
                  </a:cubicBezTo>
                  <a:cubicBezTo>
                    <a:pt x="2194" y="366"/>
                    <a:pt x="2096" y="376"/>
                    <a:pt x="1997" y="376"/>
                  </a:cubicBezTo>
                  <a:cubicBezTo>
                    <a:pt x="1973" y="376"/>
                    <a:pt x="1949" y="376"/>
                    <a:pt x="1925" y="374"/>
                  </a:cubicBezTo>
                  <a:cubicBezTo>
                    <a:pt x="1909" y="374"/>
                    <a:pt x="1892" y="374"/>
                    <a:pt x="1875" y="374"/>
                  </a:cubicBezTo>
                  <a:cubicBezTo>
                    <a:pt x="1646" y="374"/>
                    <a:pt x="1417" y="356"/>
                    <a:pt x="1206" y="325"/>
                  </a:cubicBezTo>
                  <a:cubicBezTo>
                    <a:pt x="979" y="290"/>
                    <a:pt x="765" y="252"/>
                    <a:pt x="588" y="200"/>
                  </a:cubicBezTo>
                  <a:cubicBezTo>
                    <a:pt x="227" y="105"/>
                    <a:pt x="1" y="2"/>
                    <a:pt x="1" y="2"/>
                  </a:cubicBezTo>
                  <a:lnTo>
                    <a:pt x="1" y="2"/>
                  </a:lnTo>
                  <a:cubicBezTo>
                    <a:pt x="1" y="2"/>
                    <a:pt x="210" y="142"/>
                    <a:pt x="569" y="265"/>
                  </a:cubicBezTo>
                  <a:cubicBezTo>
                    <a:pt x="746" y="326"/>
                    <a:pt x="959" y="390"/>
                    <a:pt x="1191" y="429"/>
                  </a:cubicBezTo>
                  <a:cubicBezTo>
                    <a:pt x="1424" y="470"/>
                    <a:pt x="1674" y="498"/>
                    <a:pt x="1927" y="498"/>
                  </a:cubicBezTo>
                  <a:cubicBezTo>
                    <a:pt x="1940" y="498"/>
                    <a:pt x="1954" y="498"/>
                    <a:pt x="1968" y="498"/>
                  </a:cubicBezTo>
                  <a:cubicBezTo>
                    <a:pt x="2082" y="498"/>
                    <a:pt x="2193" y="484"/>
                    <a:pt x="2303" y="477"/>
                  </a:cubicBezTo>
                  <a:cubicBezTo>
                    <a:pt x="2427" y="470"/>
                    <a:pt x="2546" y="444"/>
                    <a:pt x="2662" y="428"/>
                  </a:cubicBezTo>
                  <a:cubicBezTo>
                    <a:pt x="2778" y="412"/>
                    <a:pt x="2887" y="376"/>
                    <a:pt x="2994" y="349"/>
                  </a:cubicBezTo>
                  <a:cubicBezTo>
                    <a:pt x="3098" y="325"/>
                    <a:pt x="3193" y="287"/>
                    <a:pt x="3281" y="255"/>
                  </a:cubicBezTo>
                  <a:cubicBezTo>
                    <a:pt x="3370" y="223"/>
                    <a:pt x="3453" y="200"/>
                    <a:pt x="3520" y="163"/>
                  </a:cubicBezTo>
                  <a:cubicBezTo>
                    <a:pt x="3589" y="130"/>
                    <a:pt x="3649" y="101"/>
                    <a:pt x="3698" y="78"/>
                  </a:cubicBezTo>
                  <a:cubicBezTo>
                    <a:pt x="3794" y="28"/>
                    <a:pt x="3851" y="1"/>
                    <a:pt x="3851"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43"/>
            <p:cNvSpPr/>
            <p:nvPr/>
          </p:nvSpPr>
          <p:spPr>
            <a:xfrm>
              <a:off x="3796350" y="3898975"/>
              <a:ext cx="32900" cy="7475"/>
            </a:xfrm>
            <a:custGeom>
              <a:rect b="b" l="l" r="r" t="t"/>
              <a:pathLst>
                <a:path extrusionOk="0" h="299" w="1316">
                  <a:moveTo>
                    <a:pt x="148" y="0"/>
                  </a:moveTo>
                  <a:cubicBezTo>
                    <a:pt x="67" y="0"/>
                    <a:pt x="0" y="67"/>
                    <a:pt x="0" y="148"/>
                  </a:cubicBezTo>
                  <a:cubicBezTo>
                    <a:pt x="0" y="230"/>
                    <a:pt x="67" y="298"/>
                    <a:pt x="148" y="298"/>
                  </a:cubicBezTo>
                  <a:lnTo>
                    <a:pt x="1166" y="298"/>
                  </a:lnTo>
                  <a:cubicBezTo>
                    <a:pt x="1250" y="298"/>
                    <a:pt x="1316" y="230"/>
                    <a:pt x="1316" y="148"/>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43"/>
            <p:cNvSpPr/>
            <p:nvPr/>
          </p:nvSpPr>
          <p:spPr>
            <a:xfrm>
              <a:off x="3796350" y="3918625"/>
              <a:ext cx="32900" cy="7475"/>
            </a:xfrm>
            <a:custGeom>
              <a:rect b="b" l="l" r="r" t="t"/>
              <a:pathLst>
                <a:path extrusionOk="0" h="299" w="1316">
                  <a:moveTo>
                    <a:pt x="148" y="0"/>
                  </a:moveTo>
                  <a:cubicBezTo>
                    <a:pt x="67" y="0"/>
                    <a:pt x="0" y="67"/>
                    <a:pt x="0" y="149"/>
                  </a:cubicBezTo>
                  <a:cubicBezTo>
                    <a:pt x="0" y="232"/>
                    <a:pt x="67" y="298"/>
                    <a:pt x="148" y="298"/>
                  </a:cubicBezTo>
                  <a:lnTo>
                    <a:pt x="1166" y="298"/>
                  </a:lnTo>
                  <a:cubicBezTo>
                    <a:pt x="1250" y="298"/>
                    <a:pt x="1316" y="232"/>
                    <a:pt x="1316" y="149"/>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43"/>
            <p:cNvSpPr/>
            <p:nvPr/>
          </p:nvSpPr>
          <p:spPr>
            <a:xfrm>
              <a:off x="3796350" y="3938975"/>
              <a:ext cx="32900" cy="7475"/>
            </a:xfrm>
            <a:custGeom>
              <a:rect b="b" l="l" r="r" t="t"/>
              <a:pathLst>
                <a:path extrusionOk="0" h="299" w="1316">
                  <a:moveTo>
                    <a:pt x="148" y="0"/>
                  </a:moveTo>
                  <a:cubicBezTo>
                    <a:pt x="67" y="0"/>
                    <a:pt x="0" y="67"/>
                    <a:pt x="0" y="149"/>
                  </a:cubicBezTo>
                  <a:cubicBezTo>
                    <a:pt x="0" y="232"/>
                    <a:pt x="67" y="298"/>
                    <a:pt x="148" y="298"/>
                  </a:cubicBezTo>
                  <a:lnTo>
                    <a:pt x="1166" y="298"/>
                  </a:lnTo>
                  <a:cubicBezTo>
                    <a:pt x="1250" y="298"/>
                    <a:pt x="1316" y="232"/>
                    <a:pt x="1316" y="149"/>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43"/>
            <p:cNvSpPr/>
            <p:nvPr/>
          </p:nvSpPr>
          <p:spPr>
            <a:xfrm>
              <a:off x="3796350" y="3958625"/>
              <a:ext cx="32900" cy="7475"/>
            </a:xfrm>
            <a:custGeom>
              <a:rect b="b" l="l" r="r" t="t"/>
              <a:pathLst>
                <a:path extrusionOk="0" h="299" w="1316">
                  <a:moveTo>
                    <a:pt x="148" y="1"/>
                  </a:moveTo>
                  <a:cubicBezTo>
                    <a:pt x="67" y="1"/>
                    <a:pt x="0" y="68"/>
                    <a:pt x="0" y="151"/>
                  </a:cubicBezTo>
                  <a:cubicBezTo>
                    <a:pt x="0" y="232"/>
                    <a:pt x="67" y="299"/>
                    <a:pt x="148" y="299"/>
                  </a:cubicBezTo>
                  <a:lnTo>
                    <a:pt x="1166" y="299"/>
                  </a:lnTo>
                  <a:cubicBezTo>
                    <a:pt x="1250" y="299"/>
                    <a:pt x="1316" y="232"/>
                    <a:pt x="1316" y="151"/>
                  </a:cubicBezTo>
                  <a:cubicBezTo>
                    <a:pt x="1316" y="68"/>
                    <a:pt x="1247" y="1"/>
                    <a:pt x="1166" y="1"/>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43"/>
            <p:cNvSpPr/>
            <p:nvPr/>
          </p:nvSpPr>
          <p:spPr>
            <a:xfrm>
              <a:off x="3767100" y="3759375"/>
              <a:ext cx="17700" cy="10325"/>
            </a:xfrm>
            <a:custGeom>
              <a:rect b="b" l="l" r="r" t="t"/>
              <a:pathLst>
                <a:path extrusionOk="0" h="413" w="708">
                  <a:moveTo>
                    <a:pt x="353" y="1"/>
                  </a:moveTo>
                  <a:cubicBezTo>
                    <a:pt x="159" y="1"/>
                    <a:pt x="0" y="94"/>
                    <a:pt x="0" y="207"/>
                  </a:cubicBezTo>
                  <a:cubicBezTo>
                    <a:pt x="0" y="321"/>
                    <a:pt x="159" y="412"/>
                    <a:pt x="353" y="412"/>
                  </a:cubicBezTo>
                  <a:cubicBezTo>
                    <a:pt x="550" y="412"/>
                    <a:pt x="708" y="321"/>
                    <a:pt x="708" y="207"/>
                  </a:cubicBezTo>
                  <a:cubicBezTo>
                    <a:pt x="708" y="94"/>
                    <a:pt x="550" y="1"/>
                    <a:pt x="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43"/>
            <p:cNvSpPr/>
            <p:nvPr/>
          </p:nvSpPr>
          <p:spPr>
            <a:xfrm>
              <a:off x="3840500" y="3759375"/>
              <a:ext cx="17725" cy="10325"/>
            </a:xfrm>
            <a:custGeom>
              <a:rect b="b" l="l" r="r" t="t"/>
              <a:pathLst>
                <a:path extrusionOk="0" h="413" w="709">
                  <a:moveTo>
                    <a:pt x="353" y="1"/>
                  </a:moveTo>
                  <a:cubicBezTo>
                    <a:pt x="159" y="1"/>
                    <a:pt x="0" y="94"/>
                    <a:pt x="0" y="207"/>
                  </a:cubicBezTo>
                  <a:cubicBezTo>
                    <a:pt x="0" y="321"/>
                    <a:pt x="159" y="412"/>
                    <a:pt x="353" y="412"/>
                  </a:cubicBezTo>
                  <a:cubicBezTo>
                    <a:pt x="550" y="412"/>
                    <a:pt x="708" y="321"/>
                    <a:pt x="708" y="207"/>
                  </a:cubicBezTo>
                  <a:cubicBezTo>
                    <a:pt x="708" y="94"/>
                    <a:pt x="550" y="1"/>
                    <a:pt x="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3"/>
            <p:cNvSpPr/>
            <p:nvPr/>
          </p:nvSpPr>
          <p:spPr>
            <a:xfrm>
              <a:off x="3763975" y="4260975"/>
              <a:ext cx="42200" cy="140325"/>
            </a:xfrm>
            <a:custGeom>
              <a:rect b="b" l="l" r="r" t="t"/>
              <a:pathLst>
                <a:path extrusionOk="0" h="5613" w="1688">
                  <a:moveTo>
                    <a:pt x="339" y="0"/>
                  </a:moveTo>
                  <a:cubicBezTo>
                    <a:pt x="151" y="0"/>
                    <a:pt x="0" y="152"/>
                    <a:pt x="0" y="336"/>
                  </a:cubicBezTo>
                  <a:lnTo>
                    <a:pt x="0" y="5277"/>
                  </a:lnTo>
                  <a:cubicBezTo>
                    <a:pt x="0" y="5463"/>
                    <a:pt x="154" y="5613"/>
                    <a:pt x="339" y="5613"/>
                  </a:cubicBezTo>
                  <a:lnTo>
                    <a:pt x="1349" y="5613"/>
                  </a:lnTo>
                  <a:cubicBezTo>
                    <a:pt x="1535" y="5613"/>
                    <a:pt x="1688" y="5463"/>
                    <a:pt x="1685" y="5277"/>
                  </a:cubicBezTo>
                  <a:lnTo>
                    <a:pt x="1685" y="336"/>
                  </a:lnTo>
                  <a:cubicBezTo>
                    <a:pt x="1685" y="152"/>
                    <a:pt x="1535" y="0"/>
                    <a:pt x="1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43"/>
            <p:cNvSpPr/>
            <p:nvPr/>
          </p:nvSpPr>
          <p:spPr>
            <a:xfrm>
              <a:off x="3719950" y="4369400"/>
              <a:ext cx="85575" cy="33825"/>
            </a:xfrm>
            <a:custGeom>
              <a:rect b="b" l="l" r="r" t="t"/>
              <a:pathLst>
                <a:path extrusionOk="0" h="1353" w="3423">
                  <a:moveTo>
                    <a:pt x="340" y="1"/>
                  </a:moveTo>
                  <a:cubicBezTo>
                    <a:pt x="152" y="1"/>
                    <a:pt x="1" y="152"/>
                    <a:pt x="1" y="337"/>
                  </a:cubicBezTo>
                  <a:lnTo>
                    <a:pt x="1" y="1014"/>
                  </a:lnTo>
                  <a:cubicBezTo>
                    <a:pt x="1" y="1201"/>
                    <a:pt x="153" y="1353"/>
                    <a:pt x="340" y="1353"/>
                  </a:cubicBezTo>
                  <a:lnTo>
                    <a:pt x="3085" y="1353"/>
                  </a:lnTo>
                  <a:cubicBezTo>
                    <a:pt x="3270" y="1353"/>
                    <a:pt x="3422" y="1201"/>
                    <a:pt x="3422" y="1014"/>
                  </a:cubicBezTo>
                  <a:lnTo>
                    <a:pt x="3422" y="337"/>
                  </a:lnTo>
                  <a:cubicBezTo>
                    <a:pt x="3422" y="152"/>
                    <a:pt x="3270" y="1"/>
                    <a:pt x="30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43"/>
            <p:cNvSpPr/>
            <p:nvPr/>
          </p:nvSpPr>
          <p:spPr>
            <a:xfrm>
              <a:off x="3818700" y="4260975"/>
              <a:ext cx="42175" cy="140325"/>
            </a:xfrm>
            <a:custGeom>
              <a:rect b="b" l="l" r="r" t="t"/>
              <a:pathLst>
                <a:path extrusionOk="0" h="5613" w="1687">
                  <a:moveTo>
                    <a:pt x="337" y="0"/>
                  </a:moveTo>
                  <a:cubicBezTo>
                    <a:pt x="153" y="0"/>
                    <a:pt x="0" y="152"/>
                    <a:pt x="0" y="336"/>
                  </a:cubicBezTo>
                  <a:lnTo>
                    <a:pt x="0" y="5277"/>
                  </a:lnTo>
                  <a:cubicBezTo>
                    <a:pt x="2" y="5463"/>
                    <a:pt x="153" y="5613"/>
                    <a:pt x="337" y="5613"/>
                  </a:cubicBezTo>
                  <a:lnTo>
                    <a:pt x="1348" y="5613"/>
                  </a:lnTo>
                  <a:cubicBezTo>
                    <a:pt x="1534" y="5613"/>
                    <a:pt x="1686" y="5463"/>
                    <a:pt x="1686" y="5277"/>
                  </a:cubicBezTo>
                  <a:lnTo>
                    <a:pt x="1686" y="336"/>
                  </a:lnTo>
                  <a:cubicBezTo>
                    <a:pt x="1686" y="152"/>
                    <a:pt x="1535" y="0"/>
                    <a:pt x="1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3"/>
            <p:cNvSpPr/>
            <p:nvPr/>
          </p:nvSpPr>
          <p:spPr>
            <a:xfrm>
              <a:off x="3819300" y="4369400"/>
              <a:ext cx="85575" cy="33825"/>
            </a:xfrm>
            <a:custGeom>
              <a:rect b="b" l="l" r="r" t="t"/>
              <a:pathLst>
                <a:path extrusionOk="0" h="1353" w="3423">
                  <a:moveTo>
                    <a:pt x="340" y="1"/>
                  </a:moveTo>
                  <a:cubicBezTo>
                    <a:pt x="153" y="1"/>
                    <a:pt x="1" y="152"/>
                    <a:pt x="1" y="337"/>
                  </a:cubicBezTo>
                  <a:lnTo>
                    <a:pt x="1" y="1014"/>
                  </a:lnTo>
                  <a:cubicBezTo>
                    <a:pt x="2" y="1201"/>
                    <a:pt x="153" y="1353"/>
                    <a:pt x="340" y="1353"/>
                  </a:cubicBezTo>
                  <a:lnTo>
                    <a:pt x="3084" y="1353"/>
                  </a:lnTo>
                  <a:cubicBezTo>
                    <a:pt x="3270" y="1353"/>
                    <a:pt x="3423" y="1201"/>
                    <a:pt x="3423" y="1014"/>
                  </a:cubicBezTo>
                  <a:lnTo>
                    <a:pt x="3423" y="337"/>
                  </a:lnTo>
                  <a:cubicBezTo>
                    <a:pt x="3423" y="152"/>
                    <a:pt x="3271" y="1"/>
                    <a:pt x="3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43"/>
            <p:cNvSpPr/>
            <p:nvPr/>
          </p:nvSpPr>
          <p:spPr>
            <a:xfrm>
              <a:off x="2049675" y="4206525"/>
              <a:ext cx="40550" cy="9775"/>
            </a:xfrm>
            <a:custGeom>
              <a:rect b="b" l="l" r="r" t="t"/>
              <a:pathLst>
                <a:path extrusionOk="0" h="391" w="1622">
                  <a:moveTo>
                    <a:pt x="1" y="1"/>
                  </a:moveTo>
                  <a:lnTo>
                    <a:pt x="1" y="390"/>
                  </a:lnTo>
                  <a:lnTo>
                    <a:pt x="1621" y="390"/>
                  </a:lnTo>
                  <a:lnTo>
                    <a:pt x="16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43"/>
            <p:cNvSpPr/>
            <p:nvPr/>
          </p:nvSpPr>
          <p:spPr>
            <a:xfrm>
              <a:off x="2301975" y="4206525"/>
              <a:ext cx="40550" cy="9775"/>
            </a:xfrm>
            <a:custGeom>
              <a:rect b="b" l="l" r="r" t="t"/>
              <a:pathLst>
                <a:path extrusionOk="0" h="391" w="1622">
                  <a:moveTo>
                    <a:pt x="1" y="1"/>
                  </a:moveTo>
                  <a:lnTo>
                    <a:pt x="1" y="390"/>
                  </a:lnTo>
                  <a:lnTo>
                    <a:pt x="1621" y="390"/>
                  </a:lnTo>
                  <a:lnTo>
                    <a:pt x="16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43"/>
            <p:cNvSpPr/>
            <p:nvPr/>
          </p:nvSpPr>
          <p:spPr>
            <a:xfrm>
              <a:off x="1866500" y="4046650"/>
              <a:ext cx="28150" cy="90400"/>
            </a:xfrm>
            <a:custGeom>
              <a:rect b="b" l="l" r="r" t="t"/>
              <a:pathLst>
                <a:path extrusionOk="0" h="3616" w="1126">
                  <a:moveTo>
                    <a:pt x="0" y="0"/>
                  </a:moveTo>
                  <a:lnTo>
                    <a:pt x="0" y="3615"/>
                  </a:lnTo>
                  <a:lnTo>
                    <a:pt x="1125" y="3615"/>
                  </a:lnTo>
                  <a:lnTo>
                    <a:pt x="11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43"/>
            <p:cNvSpPr/>
            <p:nvPr/>
          </p:nvSpPr>
          <p:spPr>
            <a:xfrm>
              <a:off x="1968400" y="4046650"/>
              <a:ext cx="28150" cy="90400"/>
            </a:xfrm>
            <a:custGeom>
              <a:rect b="b" l="l" r="r" t="t"/>
              <a:pathLst>
                <a:path extrusionOk="0" h="3616" w="1126">
                  <a:moveTo>
                    <a:pt x="0" y="0"/>
                  </a:moveTo>
                  <a:lnTo>
                    <a:pt x="0" y="3615"/>
                  </a:lnTo>
                  <a:lnTo>
                    <a:pt x="1125" y="3615"/>
                  </a:lnTo>
                  <a:lnTo>
                    <a:pt x="11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43"/>
            <p:cNvSpPr/>
            <p:nvPr/>
          </p:nvSpPr>
          <p:spPr>
            <a:xfrm>
              <a:off x="1719900" y="4014550"/>
              <a:ext cx="66300" cy="120500"/>
            </a:xfrm>
            <a:custGeom>
              <a:rect b="b" l="l" r="r" t="t"/>
              <a:pathLst>
                <a:path extrusionOk="0" h="4820" w="2652">
                  <a:moveTo>
                    <a:pt x="1" y="1"/>
                  </a:moveTo>
                  <a:lnTo>
                    <a:pt x="1" y="4819"/>
                  </a:lnTo>
                  <a:lnTo>
                    <a:pt x="2652" y="4819"/>
                  </a:lnTo>
                  <a:lnTo>
                    <a:pt x="26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43"/>
            <p:cNvSpPr/>
            <p:nvPr/>
          </p:nvSpPr>
          <p:spPr>
            <a:xfrm>
              <a:off x="1719900" y="4014550"/>
              <a:ext cx="66300" cy="18900"/>
            </a:xfrm>
            <a:custGeom>
              <a:rect b="b" l="l" r="r" t="t"/>
              <a:pathLst>
                <a:path extrusionOk="0" h="756" w="2652">
                  <a:moveTo>
                    <a:pt x="1" y="1"/>
                  </a:moveTo>
                  <a:lnTo>
                    <a:pt x="1" y="755"/>
                  </a:lnTo>
                  <a:lnTo>
                    <a:pt x="2652" y="755"/>
                  </a:lnTo>
                  <a:lnTo>
                    <a:pt x="265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43"/>
            <p:cNvSpPr/>
            <p:nvPr/>
          </p:nvSpPr>
          <p:spPr>
            <a:xfrm>
              <a:off x="1712350" y="3996200"/>
              <a:ext cx="81975" cy="29175"/>
            </a:xfrm>
            <a:custGeom>
              <a:rect b="b" l="l" r="r" t="t"/>
              <a:pathLst>
                <a:path extrusionOk="0" h="1167" w="3279">
                  <a:moveTo>
                    <a:pt x="0" y="1"/>
                  </a:moveTo>
                  <a:lnTo>
                    <a:pt x="0" y="1167"/>
                  </a:lnTo>
                  <a:lnTo>
                    <a:pt x="3278" y="1167"/>
                  </a:lnTo>
                  <a:lnTo>
                    <a:pt x="32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43"/>
            <p:cNvSpPr/>
            <p:nvPr/>
          </p:nvSpPr>
          <p:spPr>
            <a:xfrm>
              <a:off x="1689475" y="4239200"/>
              <a:ext cx="66825" cy="66825"/>
            </a:xfrm>
            <a:custGeom>
              <a:rect b="b" l="l" r="r" t="t"/>
              <a:pathLst>
                <a:path extrusionOk="0" h="2673" w="2673">
                  <a:moveTo>
                    <a:pt x="1337" y="1"/>
                  </a:moveTo>
                  <a:cubicBezTo>
                    <a:pt x="598" y="1"/>
                    <a:pt x="1" y="600"/>
                    <a:pt x="1" y="1336"/>
                  </a:cubicBezTo>
                  <a:cubicBezTo>
                    <a:pt x="1" y="2075"/>
                    <a:pt x="598" y="2672"/>
                    <a:pt x="1337" y="2672"/>
                  </a:cubicBezTo>
                  <a:cubicBezTo>
                    <a:pt x="2074" y="2672"/>
                    <a:pt x="2673" y="2075"/>
                    <a:pt x="2673" y="1336"/>
                  </a:cubicBezTo>
                  <a:cubicBezTo>
                    <a:pt x="2673"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43"/>
            <p:cNvSpPr/>
            <p:nvPr/>
          </p:nvSpPr>
          <p:spPr>
            <a:xfrm>
              <a:off x="1711375" y="4261125"/>
              <a:ext cx="23025" cy="22975"/>
            </a:xfrm>
            <a:custGeom>
              <a:rect b="b" l="l" r="r" t="t"/>
              <a:pathLst>
                <a:path extrusionOk="0" h="919" w="921">
                  <a:moveTo>
                    <a:pt x="461" y="0"/>
                  </a:moveTo>
                  <a:cubicBezTo>
                    <a:pt x="206" y="0"/>
                    <a:pt x="0" y="205"/>
                    <a:pt x="0" y="459"/>
                  </a:cubicBezTo>
                  <a:cubicBezTo>
                    <a:pt x="0" y="714"/>
                    <a:pt x="206" y="919"/>
                    <a:pt x="461" y="919"/>
                  </a:cubicBezTo>
                  <a:cubicBezTo>
                    <a:pt x="715" y="919"/>
                    <a:pt x="920" y="714"/>
                    <a:pt x="920" y="459"/>
                  </a:cubicBezTo>
                  <a:cubicBezTo>
                    <a:pt x="920" y="205"/>
                    <a:pt x="715" y="0"/>
                    <a:pt x="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43"/>
            <p:cNvSpPr/>
            <p:nvPr/>
          </p:nvSpPr>
          <p:spPr>
            <a:xfrm>
              <a:off x="1819075" y="4239200"/>
              <a:ext cx="66800" cy="66825"/>
            </a:xfrm>
            <a:custGeom>
              <a:rect b="b" l="l" r="r" t="t"/>
              <a:pathLst>
                <a:path extrusionOk="0" h="2673" w="2672">
                  <a:moveTo>
                    <a:pt x="1336" y="1"/>
                  </a:moveTo>
                  <a:cubicBezTo>
                    <a:pt x="599" y="1"/>
                    <a:pt x="0" y="600"/>
                    <a:pt x="0" y="1336"/>
                  </a:cubicBezTo>
                  <a:cubicBezTo>
                    <a:pt x="0" y="2075"/>
                    <a:pt x="599" y="2672"/>
                    <a:pt x="1336" y="2672"/>
                  </a:cubicBezTo>
                  <a:cubicBezTo>
                    <a:pt x="2075" y="2672"/>
                    <a:pt x="2672" y="2075"/>
                    <a:pt x="2672" y="1336"/>
                  </a:cubicBezTo>
                  <a:cubicBezTo>
                    <a:pt x="2672" y="600"/>
                    <a:pt x="2075" y="1"/>
                    <a:pt x="13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43"/>
            <p:cNvSpPr/>
            <p:nvPr/>
          </p:nvSpPr>
          <p:spPr>
            <a:xfrm>
              <a:off x="1841025" y="4261125"/>
              <a:ext cx="23025" cy="22975"/>
            </a:xfrm>
            <a:custGeom>
              <a:rect b="b" l="l" r="r" t="t"/>
              <a:pathLst>
                <a:path extrusionOk="0" h="919" w="921">
                  <a:moveTo>
                    <a:pt x="460" y="0"/>
                  </a:moveTo>
                  <a:cubicBezTo>
                    <a:pt x="205" y="0"/>
                    <a:pt x="0" y="205"/>
                    <a:pt x="0" y="459"/>
                  </a:cubicBezTo>
                  <a:cubicBezTo>
                    <a:pt x="0" y="714"/>
                    <a:pt x="205" y="919"/>
                    <a:pt x="460" y="919"/>
                  </a:cubicBezTo>
                  <a:cubicBezTo>
                    <a:pt x="713" y="919"/>
                    <a:pt x="920" y="714"/>
                    <a:pt x="920" y="459"/>
                  </a:cubicBezTo>
                  <a:cubicBezTo>
                    <a:pt x="920" y="205"/>
                    <a:pt x="714"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43"/>
            <p:cNvSpPr/>
            <p:nvPr/>
          </p:nvSpPr>
          <p:spPr>
            <a:xfrm>
              <a:off x="1942725" y="4239200"/>
              <a:ext cx="66775" cy="66825"/>
            </a:xfrm>
            <a:custGeom>
              <a:rect b="b" l="l" r="r" t="t"/>
              <a:pathLst>
                <a:path extrusionOk="0" h="2673" w="2671">
                  <a:moveTo>
                    <a:pt x="1337" y="1"/>
                  </a:moveTo>
                  <a:cubicBezTo>
                    <a:pt x="598" y="1"/>
                    <a:pt x="1" y="600"/>
                    <a:pt x="1" y="1336"/>
                  </a:cubicBezTo>
                  <a:cubicBezTo>
                    <a:pt x="1" y="2075"/>
                    <a:pt x="598" y="2672"/>
                    <a:pt x="1337" y="2672"/>
                  </a:cubicBezTo>
                  <a:cubicBezTo>
                    <a:pt x="2074" y="2672"/>
                    <a:pt x="2671" y="2075"/>
                    <a:pt x="2671" y="1336"/>
                  </a:cubicBezTo>
                  <a:cubicBezTo>
                    <a:pt x="2671"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43"/>
            <p:cNvSpPr/>
            <p:nvPr/>
          </p:nvSpPr>
          <p:spPr>
            <a:xfrm>
              <a:off x="1964600" y="4261125"/>
              <a:ext cx="23025" cy="22975"/>
            </a:xfrm>
            <a:custGeom>
              <a:rect b="b" l="l" r="r" t="t"/>
              <a:pathLst>
                <a:path extrusionOk="0" h="919" w="921">
                  <a:moveTo>
                    <a:pt x="462" y="0"/>
                  </a:moveTo>
                  <a:cubicBezTo>
                    <a:pt x="207" y="0"/>
                    <a:pt x="1" y="205"/>
                    <a:pt x="1" y="459"/>
                  </a:cubicBezTo>
                  <a:cubicBezTo>
                    <a:pt x="1" y="714"/>
                    <a:pt x="207" y="919"/>
                    <a:pt x="462" y="919"/>
                  </a:cubicBezTo>
                  <a:cubicBezTo>
                    <a:pt x="716" y="919"/>
                    <a:pt x="921" y="714"/>
                    <a:pt x="921" y="459"/>
                  </a:cubicBezTo>
                  <a:cubicBezTo>
                    <a:pt x="921" y="205"/>
                    <a:pt x="716" y="0"/>
                    <a:pt x="4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43"/>
            <p:cNvSpPr/>
            <p:nvPr/>
          </p:nvSpPr>
          <p:spPr>
            <a:xfrm>
              <a:off x="2100700" y="4239200"/>
              <a:ext cx="66825" cy="66825"/>
            </a:xfrm>
            <a:custGeom>
              <a:rect b="b" l="l" r="r" t="t"/>
              <a:pathLst>
                <a:path extrusionOk="0" h="2673" w="2673">
                  <a:moveTo>
                    <a:pt x="1336" y="1"/>
                  </a:moveTo>
                  <a:cubicBezTo>
                    <a:pt x="598" y="1"/>
                    <a:pt x="0" y="600"/>
                    <a:pt x="0" y="1336"/>
                  </a:cubicBezTo>
                  <a:cubicBezTo>
                    <a:pt x="0" y="2075"/>
                    <a:pt x="598" y="2672"/>
                    <a:pt x="1336" y="2672"/>
                  </a:cubicBezTo>
                  <a:cubicBezTo>
                    <a:pt x="2075" y="2672"/>
                    <a:pt x="2672" y="2075"/>
                    <a:pt x="2672" y="1336"/>
                  </a:cubicBezTo>
                  <a:cubicBezTo>
                    <a:pt x="2672" y="600"/>
                    <a:pt x="2075" y="1"/>
                    <a:pt x="13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43"/>
            <p:cNvSpPr/>
            <p:nvPr/>
          </p:nvSpPr>
          <p:spPr>
            <a:xfrm>
              <a:off x="2122600" y="4261125"/>
              <a:ext cx="23000" cy="22975"/>
            </a:xfrm>
            <a:custGeom>
              <a:rect b="b" l="l" r="r" t="t"/>
              <a:pathLst>
                <a:path extrusionOk="0" h="919" w="920">
                  <a:moveTo>
                    <a:pt x="460" y="0"/>
                  </a:moveTo>
                  <a:cubicBezTo>
                    <a:pt x="206" y="0"/>
                    <a:pt x="1" y="205"/>
                    <a:pt x="1" y="459"/>
                  </a:cubicBezTo>
                  <a:cubicBezTo>
                    <a:pt x="1" y="714"/>
                    <a:pt x="206" y="919"/>
                    <a:pt x="460" y="919"/>
                  </a:cubicBezTo>
                  <a:cubicBezTo>
                    <a:pt x="715" y="919"/>
                    <a:pt x="920" y="714"/>
                    <a:pt x="920" y="459"/>
                  </a:cubicBezTo>
                  <a:cubicBezTo>
                    <a:pt x="920" y="205"/>
                    <a:pt x="715"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43"/>
            <p:cNvSpPr/>
            <p:nvPr/>
          </p:nvSpPr>
          <p:spPr>
            <a:xfrm>
              <a:off x="2224325" y="4239200"/>
              <a:ext cx="66775" cy="66825"/>
            </a:xfrm>
            <a:custGeom>
              <a:rect b="b" l="l" r="r" t="t"/>
              <a:pathLst>
                <a:path extrusionOk="0" h="2673" w="2671">
                  <a:moveTo>
                    <a:pt x="1335" y="1"/>
                  </a:moveTo>
                  <a:cubicBezTo>
                    <a:pt x="598" y="1"/>
                    <a:pt x="0" y="600"/>
                    <a:pt x="0" y="1336"/>
                  </a:cubicBezTo>
                  <a:cubicBezTo>
                    <a:pt x="0" y="2075"/>
                    <a:pt x="598" y="2672"/>
                    <a:pt x="1335" y="2672"/>
                  </a:cubicBezTo>
                  <a:cubicBezTo>
                    <a:pt x="2073" y="2672"/>
                    <a:pt x="2671" y="2075"/>
                    <a:pt x="2671" y="1336"/>
                  </a:cubicBezTo>
                  <a:cubicBezTo>
                    <a:pt x="2671" y="600"/>
                    <a:pt x="2073" y="1"/>
                    <a:pt x="1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43"/>
            <p:cNvSpPr/>
            <p:nvPr/>
          </p:nvSpPr>
          <p:spPr>
            <a:xfrm>
              <a:off x="2246225" y="4261125"/>
              <a:ext cx="23025" cy="22975"/>
            </a:xfrm>
            <a:custGeom>
              <a:rect b="b" l="l" r="r" t="t"/>
              <a:pathLst>
                <a:path extrusionOk="0" h="919" w="921">
                  <a:moveTo>
                    <a:pt x="462" y="0"/>
                  </a:moveTo>
                  <a:cubicBezTo>
                    <a:pt x="207" y="0"/>
                    <a:pt x="1" y="205"/>
                    <a:pt x="1" y="459"/>
                  </a:cubicBezTo>
                  <a:cubicBezTo>
                    <a:pt x="1" y="714"/>
                    <a:pt x="207" y="919"/>
                    <a:pt x="462" y="919"/>
                  </a:cubicBezTo>
                  <a:cubicBezTo>
                    <a:pt x="716" y="919"/>
                    <a:pt x="921" y="714"/>
                    <a:pt x="921" y="459"/>
                  </a:cubicBezTo>
                  <a:cubicBezTo>
                    <a:pt x="921" y="205"/>
                    <a:pt x="716" y="0"/>
                    <a:pt x="4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43"/>
            <p:cNvSpPr/>
            <p:nvPr/>
          </p:nvSpPr>
          <p:spPr>
            <a:xfrm>
              <a:off x="1651650" y="4121000"/>
              <a:ext cx="400850" cy="132500"/>
            </a:xfrm>
            <a:custGeom>
              <a:rect b="b" l="l" r="r" t="t"/>
              <a:pathLst>
                <a:path extrusionOk="0" h="5300" w="16034">
                  <a:moveTo>
                    <a:pt x="1" y="0"/>
                  </a:moveTo>
                  <a:lnTo>
                    <a:pt x="1" y="5300"/>
                  </a:lnTo>
                  <a:lnTo>
                    <a:pt x="16034" y="5300"/>
                  </a:lnTo>
                  <a:lnTo>
                    <a:pt x="160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43"/>
            <p:cNvSpPr/>
            <p:nvPr/>
          </p:nvSpPr>
          <p:spPr>
            <a:xfrm>
              <a:off x="2108075" y="4046650"/>
              <a:ext cx="28150" cy="90400"/>
            </a:xfrm>
            <a:custGeom>
              <a:rect b="b" l="l" r="r" t="t"/>
              <a:pathLst>
                <a:path extrusionOk="0" h="3616" w="1126">
                  <a:moveTo>
                    <a:pt x="0" y="0"/>
                  </a:moveTo>
                  <a:lnTo>
                    <a:pt x="0" y="3615"/>
                  </a:lnTo>
                  <a:lnTo>
                    <a:pt x="1126" y="3615"/>
                  </a:lnTo>
                  <a:lnTo>
                    <a:pt x="11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43"/>
            <p:cNvSpPr/>
            <p:nvPr/>
          </p:nvSpPr>
          <p:spPr>
            <a:xfrm>
              <a:off x="2253975" y="4046650"/>
              <a:ext cx="28125" cy="90400"/>
            </a:xfrm>
            <a:custGeom>
              <a:rect b="b" l="l" r="r" t="t"/>
              <a:pathLst>
                <a:path extrusionOk="0" h="3616" w="1125">
                  <a:moveTo>
                    <a:pt x="1" y="0"/>
                  </a:moveTo>
                  <a:lnTo>
                    <a:pt x="1" y="3615"/>
                  </a:lnTo>
                  <a:lnTo>
                    <a:pt x="1124" y="3615"/>
                  </a:lnTo>
                  <a:lnTo>
                    <a:pt x="11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43"/>
            <p:cNvSpPr/>
            <p:nvPr/>
          </p:nvSpPr>
          <p:spPr>
            <a:xfrm>
              <a:off x="2085400" y="4121000"/>
              <a:ext cx="220700" cy="132500"/>
            </a:xfrm>
            <a:custGeom>
              <a:rect b="b" l="l" r="r" t="t"/>
              <a:pathLst>
                <a:path extrusionOk="0" h="5300" w="8828">
                  <a:moveTo>
                    <a:pt x="0" y="0"/>
                  </a:moveTo>
                  <a:lnTo>
                    <a:pt x="0" y="5300"/>
                  </a:lnTo>
                  <a:lnTo>
                    <a:pt x="8828" y="5300"/>
                  </a:lnTo>
                  <a:lnTo>
                    <a:pt x="88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43"/>
            <p:cNvSpPr/>
            <p:nvPr/>
          </p:nvSpPr>
          <p:spPr>
            <a:xfrm>
              <a:off x="2352950" y="4239200"/>
              <a:ext cx="66800" cy="66825"/>
            </a:xfrm>
            <a:custGeom>
              <a:rect b="b" l="l" r="r" t="t"/>
              <a:pathLst>
                <a:path extrusionOk="0" h="2673" w="2672">
                  <a:moveTo>
                    <a:pt x="1335" y="1"/>
                  </a:moveTo>
                  <a:cubicBezTo>
                    <a:pt x="598" y="1"/>
                    <a:pt x="1" y="600"/>
                    <a:pt x="1" y="1336"/>
                  </a:cubicBezTo>
                  <a:cubicBezTo>
                    <a:pt x="1" y="2075"/>
                    <a:pt x="598" y="2672"/>
                    <a:pt x="1335" y="2672"/>
                  </a:cubicBezTo>
                  <a:cubicBezTo>
                    <a:pt x="2074" y="2672"/>
                    <a:pt x="2671" y="2075"/>
                    <a:pt x="2671" y="1336"/>
                  </a:cubicBezTo>
                  <a:cubicBezTo>
                    <a:pt x="2671" y="600"/>
                    <a:pt x="2074" y="1"/>
                    <a:pt x="1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43"/>
            <p:cNvSpPr/>
            <p:nvPr/>
          </p:nvSpPr>
          <p:spPr>
            <a:xfrm>
              <a:off x="2374850" y="4261125"/>
              <a:ext cx="23025" cy="22975"/>
            </a:xfrm>
            <a:custGeom>
              <a:rect b="b" l="l" r="r" t="t"/>
              <a:pathLst>
                <a:path extrusionOk="0" h="919" w="921">
                  <a:moveTo>
                    <a:pt x="459" y="0"/>
                  </a:moveTo>
                  <a:cubicBezTo>
                    <a:pt x="205" y="0"/>
                    <a:pt x="0" y="205"/>
                    <a:pt x="0" y="459"/>
                  </a:cubicBezTo>
                  <a:cubicBezTo>
                    <a:pt x="0" y="714"/>
                    <a:pt x="205" y="919"/>
                    <a:pt x="459" y="919"/>
                  </a:cubicBezTo>
                  <a:cubicBezTo>
                    <a:pt x="714" y="919"/>
                    <a:pt x="920" y="714"/>
                    <a:pt x="920" y="459"/>
                  </a:cubicBezTo>
                  <a:cubicBezTo>
                    <a:pt x="920" y="205"/>
                    <a:pt x="714" y="0"/>
                    <a:pt x="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43"/>
            <p:cNvSpPr/>
            <p:nvPr/>
          </p:nvSpPr>
          <p:spPr>
            <a:xfrm>
              <a:off x="2476575" y="4239200"/>
              <a:ext cx="66825" cy="66825"/>
            </a:xfrm>
            <a:custGeom>
              <a:rect b="b" l="l" r="r" t="t"/>
              <a:pathLst>
                <a:path extrusionOk="0" h="2673" w="2673">
                  <a:moveTo>
                    <a:pt x="1337" y="1"/>
                  </a:moveTo>
                  <a:cubicBezTo>
                    <a:pt x="598" y="1"/>
                    <a:pt x="1" y="600"/>
                    <a:pt x="1" y="1336"/>
                  </a:cubicBezTo>
                  <a:cubicBezTo>
                    <a:pt x="1" y="2075"/>
                    <a:pt x="598" y="2672"/>
                    <a:pt x="1337" y="2672"/>
                  </a:cubicBezTo>
                  <a:cubicBezTo>
                    <a:pt x="2074" y="2672"/>
                    <a:pt x="2673" y="2075"/>
                    <a:pt x="2673" y="1336"/>
                  </a:cubicBezTo>
                  <a:cubicBezTo>
                    <a:pt x="2673"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43"/>
            <p:cNvSpPr/>
            <p:nvPr/>
          </p:nvSpPr>
          <p:spPr>
            <a:xfrm>
              <a:off x="2498500" y="4261125"/>
              <a:ext cx="23000" cy="22975"/>
            </a:xfrm>
            <a:custGeom>
              <a:rect b="b" l="l" r="r" t="t"/>
              <a:pathLst>
                <a:path extrusionOk="0" h="919" w="920">
                  <a:moveTo>
                    <a:pt x="460" y="0"/>
                  </a:moveTo>
                  <a:cubicBezTo>
                    <a:pt x="205" y="0"/>
                    <a:pt x="0" y="205"/>
                    <a:pt x="0" y="459"/>
                  </a:cubicBezTo>
                  <a:cubicBezTo>
                    <a:pt x="0" y="714"/>
                    <a:pt x="205" y="919"/>
                    <a:pt x="460" y="919"/>
                  </a:cubicBezTo>
                  <a:cubicBezTo>
                    <a:pt x="714" y="919"/>
                    <a:pt x="919" y="714"/>
                    <a:pt x="919" y="459"/>
                  </a:cubicBezTo>
                  <a:cubicBezTo>
                    <a:pt x="919" y="205"/>
                    <a:pt x="714"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43"/>
            <p:cNvSpPr/>
            <p:nvPr/>
          </p:nvSpPr>
          <p:spPr>
            <a:xfrm>
              <a:off x="2360300" y="4046650"/>
              <a:ext cx="28150" cy="90400"/>
            </a:xfrm>
            <a:custGeom>
              <a:rect b="b" l="l" r="r" t="t"/>
              <a:pathLst>
                <a:path extrusionOk="0" h="3616" w="1126">
                  <a:moveTo>
                    <a:pt x="1" y="0"/>
                  </a:moveTo>
                  <a:lnTo>
                    <a:pt x="1" y="3615"/>
                  </a:lnTo>
                  <a:lnTo>
                    <a:pt x="1126" y="3615"/>
                  </a:lnTo>
                  <a:lnTo>
                    <a:pt x="11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43"/>
            <p:cNvSpPr/>
            <p:nvPr/>
          </p:nvSpPr>
          <p:spPr>
            <a:xfrm>
              <a:off x="2506250" y="4046650"/>
              <a:ext cx="28150" cy="90400"/>
            </a:xfrm>
            <a:custGeom>
              <a:rect b="b" l="l" r="r" t="t"/>
              <a:pathLst>
                <a:path extrusionOk="0" h="3616" w="1126">
                  <a:moveTo>
                    <a:pt x="0" y="0"/>
                  </a:moveTo>
                  <a:lnTo>
                    <a:pt x="0" y="3615"/>
                  </a:lnTo>
                  <a:lnTo>
                    <a:pt x="1125" y="3615"/>
                  </a:lnTo>
                  <a:lnTo>
                    <a:pt x="11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43"/>
            <p:cNvSpPr/>
            <p:nvPr/>
          </p:nvSpPr>
          <p:spPr>
            <a:xfrm>
              <a:off x="186650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43"/>
            <p:cNvSpPr/>
            <p:nvPr/>
          </p:nvSpPr>
          <p:spPr>
            <a:xfrm>
              <a:off x="196840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43"/>
            <p:cNvSpPr/>
            <p:nvPr/>
          </p:nvSpPr>
          <p:spPr>
            <a:xfrm>
              <a:off x="2108075" y="4046650"/>
              <a:ext cx="28150" cy="35700"/>
            </a:xfrm>
            <a:custGeom>
              <a:rect b="b" l="l" r="r" t="t"/>
              <a:pathLst>
                <a:path extrusionOk="0" h="1428" w="1126">
                  <a:moveTo>
                    <a:pt x="0" y="0"/>
                  </a:moveTo>
                  <a:lnTo>
                    <a:pt x="0" y="1428"/>
                  </a:lnTo>
                  <a:lnTo>
                    <a:pt x="1126" y="1428"/>
                  </a:lnTo>
                  <a:lnTo>
                    <a:pt x="112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43"/>
            <p:cNvSpPr/>
            <p:nvPr/>
          </p:nvSpPr>
          <p:spPr>
            <a:xfrm>
              <a:off x="2253975" y="4046650"/>
              <a:ext cx="28125" cy="35700"/>
            </a:xfrm>
            <a:custGeom>
              <a:rect b="b" l="l" r="r" t="t"/>
              <a:pathLst>
                <a:path extrusionOk="0" h="1428" w="1125">
                  <a:moveTo>
                    <a:pt x="1" y="0"/>
                  </a:moveTo>
                  <a:lnTo>
                    <a:pt x="1" y="1428"/>
                  </a:lnTo>
                  <a:lnTo>
                    <a:pt x="1124" y="1428"/>
                  </a:lnTo>
                  <a:lnTo>
                    <a:pt x="11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43"/>
            <p:cNvSpPr/>
            <p:nvPr/>
          </p:nvSpPr>
          <p:spPr>
            <a:xfrm>
              <a:off x="2360300" y="4046650"/>
              <a:ext cx="28150" cy="35700"/>
            </a:xfrm>
            <a:custGeom>
              <a:rect b="b" l="l" r="r" t="t"/>
              <a:pathLst>
                <a:path extrusionOk="0" h="1428" w="1126">
                  <a:moveTo>
                    <a:pt x="1" y="0"/>
                  </a:moveTo>
                  <a:lnTo>
                    <a:pt x="1" y="1428"/>
                  </a:lnTo>
                  <a:lnTo>
                    <a:pt x="1126" y="1428"/>
                  </a:lnTo>
                  <a:lnTo>
                    <a:pt x="112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43"/>
            <p:cNvSpPr/>
            <p:nvPr/>
          </p:nvSpPr>
          <p:spPr>
            <a:xfrm>
              <a:off x="250625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43"/>
            <p:cNvSpPr/>
            <p:nvPr/>
          </p:nvSpPr>
          <p:spPr>
            <a:xfrm>
              <a:off x="2337625" y="4121000"/>
              <a:ext cx="220725" cy="132500"/>
            </a:xfrm>
            <a:custGeom>
              <a:rect b="b" l="l" r="r" t="t"/>
              <a:pathLst>
                <a:path extrusionOk="0" h="5300" w="8829">
                  <a:moveTo>
                    <a:pt x="1" y="0"/>
                  </a:moveTo>
                  <a:lnTo>
                    <a:pt x="1" y="5300"/>
                  </a:lnTo>
                  <a:lnTo>
                    <a:pt x="8828" y="5300"/>
                  </a:lnTo>
                  <a:lnTo>
                    <a:pt x="882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43"/>
            <p:cNvSpPr/>
            <p:nvPr/>
          </p:nvSpPr>
          <p:spPr>
            <a:xfrm>
              <a:off x="1615500" y="4102125"/>
              <a:ext cx="52200" cy="167400"/>
            </a:xfrm>
            <a:custGeom>
              <a:rect b="b" l="l" r="r" t="t"/>
              <a:pathLst>
                <a:path extrusionOk="0" h="6696" w="2088">
                  <a:moveTo>
                    <a:pt x="1" y="1"/>
                  </a:moveTo>
                  <a:lnTo>
                    <a:pt x="1" y="6696"/>
                  </a:lnTo>
                  <a:lnTo>
                    <a:pt x="2088" y="6696"/>
                  </a:lnTo>
                  <a:lnTo>
                    <a:pt x="208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43"/>
            <p:cNvSpPr/>
            <p:nvPr/>
          </p:nvSpPr>
          <p:spPr>
            <a:xfrm>
              <a:off x="1845225" y="4018550"/>
              <a:ext cx="173725" cy="52200"/>
            </a:xfrm>
            <a:custGeom>
              <a:rect b="b" l="l" r="r" t="t"/>
              <a:pathLst>
                <a:path extrusionOk="0" h="2088" w="6949">
                  <a:moveTo>
                    <a:pt x="1" y="1"/>
                  </a:moveTo>
                  <a:lnTo>
                    <a:pt x="1" y="2088"/>
                  </a:lnTo>
                  <a:lnTo>
                    <a:pt x="6949" y="2088"/>
                  </a:lnTo>
                  <a:lnTo>
                    <a:pt x="69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43"/>
            <p:cNvSpPr/>
            <p:nvPr/>
          </p:nvSpPr>
          <p:spPr>
            <a:xfrm>
              <a:off x="2086825" y="4018550"/>
              <a:ext cx="217725" cy="52200"/>
            </a:xfrm>
            <a:custGeom>
              <a:rect b="b" l="l" r="r" t="t"/>
              <a:pathLst>
                <a:path extrusionOk="0" h="2088" w="8709">
                  <a:moveTo>
                    <a:pt x="0" y="1"/>
                  </a:moveTo>
                  <a:lnTo>
                    <a:pt x="0" y="2088"/>
                  </a:lnTo>
                  <a:lnTo>
                    <a:pt x="8708" y="2088"/>
                  </a:lnTo>
                  <a:lnTo>
                    <a:pt x="8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43"/>
            <p:cNvSpPr/>
            <p:nvPr/>
          </p:nvSpPr>
          <p:spPr>
            <a:xfrm>
              <a:off x="2339075" y="4018550"/>
              <a:ext cx="217725" cy="52200"/>
            </a:xfrm>
            <a:custGeom>
              <a:rect b="b" l="l" r="r" t="t"/>
              <a:pathLst>
                <a:path extrusionOk="0" h="2088" w="8709">
                  <a:moveTo>
                    <a:pt x="1" y="1"/>
                  </a:moveTo>
                  <a:lnTo>
                    <a:pt x="1" y="2088"/>
                  </a:lnTo>
                  <a:lnTo>
                    <a:pt x="8709" y="2088"/>
                  </a:lnTo>
                  <a:lnTo>
                    <a:pt x="87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43"/>
            <p:cNvSpPr/>
            <p:nvPr/>
          </p:nvSpPr>
          <p:spPr>
            <a:xfrm>
              <a:off x="2652750" y="3026250"/>
              <a:ext cx="29350" cy="45350"/>
            </a:xfrm>
            <a:custGeom>
              <a:rect b="b" l="l" r="r" t="t"/>
              <a:pathLst>
                <a:path extrusionOk="0" h="1814" w="1174">
                  <a:moveTo>
                    <a:pt x="587" y="323"/>
                  </a:moveTo>
                  <a:cubicBezTo>
                    <a:pt x="732" y="323"/>
                    <a:pt x="853" y="441"/>
                    <a:pt x="851" y="586"/>
                  </a:cubicBezTo>
                  <a:lnTo>
                    <a:pt x="851" y="1224"/>
                  </a:lnTo>
                  <a:cubicBezTo>
                    <a:pt x="851" y="1370"/>
                    <a:pt x="732" y="1488"/>
                    <a:pt x="587" y="1488"/>
                  </a:cubicBezTo>
                  <a:cubicBezTo>
                    <a:pt x="441" y="1488"/>
                    <a:pt x="324" y="1370"/>
                    <a:pt x="324" y="1224"/>
                  </a:cubicBezTo>
                  <a:lnTo>
                    <a:pt x="324" y="586"/>
                  </a:lnTo>
                  <a:cubicBezTo>
                    <a:pt x="324" y="441"/>
                    <a:pt x="441" y="323"/>
                    <a:pt x="587" y="323"/>
                  </a:cubicBezTo>
                  <a:close/>
                  <a:moveTo>
                    <a:pt x="587" y="1"/>
                  </a:moveTo>
                  <a:cubicBezTo>
                    <a:pt x="264" y="1"/>
                    <a:pt x="1" y="265"/>
                    <a:pt x="1" y="588"/>
                  </a:cubicBezTo>
                  <a:lnTo>
                    <a:pt x="1" y="1226"/>
                  </a:lnTo>
                  <a:cubicBezTo>
                    <a:pt x="1" y="1550"/>
                    <a:pt x="264" y="1813"/>
                    <a:pt x="587" y="1813"/>
                  </a:cubicBezTo>
                  <a:cubicBezTo>
                    <a:pt x="911" y="1813"/>
                    <a:pt x="1174" y="1550"/>
                    <a:pt x="1174" y="1226"/>
                  </a:cubicBezTo>
                  <a:lnTo>
                    <a:pt x="1174" y="588"/>
                  </a:lnTo>
                  <a:cubicBezTo>
                    <a:pt x="1174" y="265"/>
                    <a:pt x="911" y="1"/>
                    <a:pt x="5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43"/>
            <p:cNvSpPr/>
            <p:nvPr/>
          </p:nvSpPr>
          <p:spPr>
            <a:xfrm>
              <a:off x="2547150" y="3056400"/>
              <a:ext cx="109300" cy="223700"/>
            </a:xfrm>
            <a:custGeom>
              <a:rect b="b" l="l" r="r" t="t"/>
              <a:pathLst>
                <a:path extrusionOk="0" h="8948" w="4372">
                  <a:moveTo>
                    <a:pt x="4372" y="1"/>
                  </a:moveTo>
                  <a:cubicBezTo>
                    <a:pt x="3537" y="107"/>
                    <a:pt x="2754" y="619"/>
                    <a:pt x="2360" y="1248"/>
                  </a:cubicBezTo>
                  <a:cubicBezTo>
                    <a:pt x="1821" y="2107"/>
                    <a:pt x="1818" y="3110"/>
                    <a:pt x="1803" y="4071"/>
                  </a:cubicBezTo>
                  <a:cubicBezTo>
                    <a:pt x="1789" y="5033"/>
                    <a:pt x="1736" y="6045"/>
                    <a:pt x="1116" y="6868"/>
                  </a:cubicBezTo>
                  <a:cubicBezTo>
                    <a:pt x="877" y="7182"/>
                    <a:pt x="563" y="7458"/>
                    <a:pt x="344" y="7782"/>
                  </a:cubicBezTo>
                  <a:cubicBezTo>
                    <a:pt x="121" y="8105"/>
                    <a:pt x="1" y="8503"/>
                    <a:pt x="185" y="8841"/>
                  </a:cubicBezTo>
                  <a:cubicBezTo>
                    <a:pt x="217" y="8903"/>
                    <a:pt x="312" y="8939"/>
                    <a:pt x="395" y="8948"/>
                  </a:cubicBezTo>
                  <a:lnTo>
                    <a:pt x="1401" y="8948"/>
                  </a:lnTo>
                  <a:cubicBezTo>
                    <a:pt x="1321" y="8936"/>
                    <a:pt x="1226" y="8898"/>
                    <a:pt x="1191" y="8834"/>
                  </a:cubicBezTo>
                  <a:cubicBezTo>
                    <a:pt x="1007" y="8484"/>
                    <a:pt x="1127" y="8068"/>
                    <a:pt x="1350" y="7732"/>
                  </a:cubicBezTo>
                  <a:cubicBezTo>
                    <a:pt x="1574" y="7397"/>
                    <a:pt x="1889" y="7109"/>
                    <a:pt x="2127" y="6782"/>
                  </a:cubicBezTo>
                  <a:cubicBezTo>
                    <a:pt x="2754" y="5927"/>
                    <a:pt x="2809" y="4876"/>
                    <a:pt x="2821" y="3875"/>
                  </a:cubicBezTo>
                  <a:cubicBezTo>
                    <a:pt x="2835" y="2875"/>
                    <a:pt x="2838" y="1831"/>
                    <a:pt x="3382" y="939"/>
                  </a:cubicBezTo>
                  <a:cubicBezTo>
                    <a:pt x="3606" y="571"/>
                    <a:pt x="3957" y="239"/>
                    <a:pt x="4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43"/>
            <p:cNvSpPr/>
            <p:nvPr/>
          </p:nvSpPr>
          <p:spPr>
            <a:xfrm>
              <a:off x="2572450" y="3055825"/>
              <a:ext cx="215925" cy="224175"/>
            </a:xfrm>
            <a:custGeom>
              <a:rect b="b" l="l" r="r" t="t"/>
              <a:pathLst>
                <a:path extrusionOk="0" h="8967" w="8637">
                  <a:moveTo>
                    <a:pt x="3956" y="1"/>
                  </a:moveTo>
                  <a:cubicBezTo>
                    <a:pt x="3910" y="1"/>
                    <a:pt x="3863" y="2"/>
                    <a:pt x="3816" y="5"/>
                  </a:cubicBezTo>
                  <a:cubicBezTo>
                    <a:pt x="3773" y="3"/>
                    <a:pt x="3730" y="1"/>
                    <a:pt x="3687" y="1"/>
                  </a:cubicBezTo>
                  <a:cubicBezTo>
                    <a:pt x="3579" y="1"/>
                    <a:pt x="3472" y="9"/>
                    <a:pt x="3365" y="23"/>
                  </a:cubicBezTo>
                  <a:cubicBezTo>
                    <a:pt x="2951" y="261"/>
                    <a:pt x="2599" y="592"/>
                    <a:pt x="2374" y="960"/>
                  </a:cubicBezTo>
                  <a:cubicBezTo>
                    <a:pt x="1829" y="1853"/>
                    <a:pt x="1828" y="2898"/>
                    <a:pt x="1815" y="3896"/>
                  </a:cubicBezTo>
                  <a:cubicBezTo>
                    <a:pt x="1800" y="4898"/>
                    <a:pt x="1746" y="5949"/>
                    <a:pt x="1121" y="6803"/>
                  </a:cubicBezTo>
                  <a:cubicBezTo>
                    <a:pt x="881" y="7130"/>
                    <a:pt x="564" y="7418"/>
                    <a:pt x="344" y="7754"/>
                  </a:cubicBezTo>
                  <a:cubicBezTo>
                    <a:pt x="120" y="8090"/>
                    <a:pt x="0" y="8504"/>
                    <a:pt x="185" y="8856"/>
                  </a:cubicBezTo>
                  <a:cubicBezTo>
                    <a:pt x="218" y="8918"/>
                    <a:pt x="314" y="8959"/>
                    <a:pt x="396" y="8966"/>
                  </a:cubicBezTo>
                  <a:lnTo>
                    <a:pt x="8246" y="8966"/>
                  </a:lnTo>
                  <a:cubicBezTo>
                    <a:pt x="8325" y="8960"/>
                    <a:pt x="8418" y="8923"/>
                    <a:pt x="8453" y="8860"/>
                  </a:cubicBezTo>
                  <a:cubicBezTo>
                    <a:pt x="8636" y="8523"/>
                    <a:pt x="8515" y="8125"/>
                    <a:pt x="8294" y="7800"/>
                  </a:cubicBezTo>
                  <a:cubicBezTo>
                    <a:pt x="8072" y="7478"/>
                    <a:pt x="7760" y="7203"/>
                    <a:pt x="7523" y="6888"/>
                  </a:cubicBezTo>
                  <a:cubicBezTo>
                    <a:pt x="6900" y="6063"/>
                    <a:pt x="6847" y="5055"/>
                    <a:pt x="6834" y="4091"/>
                  </a:cubicBezTo>
                  <a:cubicBezTo>
                    <a:pt x="6819" y="3130"/>
                    <a:pt x="6818" y="2126"/>
                    <a:pt x="6277" y="1268"/>
                  </a:cubicBezTo>
                  <a:cubicBezTo>
                    <a:pt x="5834" y="563"/>
                    <a:pt x="4900" y="1"/>
                    <a:pt x="3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43"/>
            <p:cNvSpPr/>
            <p:nvPr/>
          </p:nvSpPr>
          <p:spPr>
            <a:xfrm>
              <a:off x="2664925" y="2952975"/>
              <a:ext cx="150225" cy="96700"/>
            </a:xfrm>
            <a:custGeom>
              <a:rect b="b" l="l" r="r" t="t"/>
              <a:pathLst>
                <a:path extrusionOk="0" h="3868" w="6009">
                  <a:moveTo>
                    <a:pt x="3939" y="1938"/>
                  </a:moveTo>
                  <a:cubicBezTo>
                    <a:pt x="4155" y="1938"/>
                    <a:pt x="4382" y="2030"/>
                    <a:pt x="4486" y="2221"/>
                  </a:cubicBezTo>
                  <a:cubicBezTo>
                    <a:pt x="4652" y="2519"/>
                    <a:pt x="4436" y="2908"/>
                    <a:pt x="4130" y="3057"/>
                  </a:cubicBezTo>
                  <a:cubicBezTo>
                    <a:pt x="3932" y="3152"/>
                    <a:pt x="3712" y="3176"/>
                    <a:pt x="3489" y="3176"/>
                  </a:cubicBezTo>
                  <a:cubicBezTo>
                    <a:pt x="3369" y="3176"/>
                    <a:pt x="3248" y="3169"/>
                    <a:pt x="3129" y="3163"/>
                  </a:cubicBezTo>
                  <a:cubicBezTo>
                    <a:pt x="3053" y="3159"/>
                    <a:pt x="2977" y="3158"/>
                    <a:pt x="2900" y="3158"/>
                  </a:cubicBezTo>
                  <a:cubicBezTo>
                    <a:pt x="2599" y="3158"/>
                    <a:pt x="2289" y="3179"/>
                    <a:pt x="1986" y="3179"/>
                  </a:cubicBezTo>
                  <a:cubicBezTo>
                    <a:pt x="1814" y="3179"/>
                    <a:pt x="1645" y="3172"/>
                    <a:pt x="1482" y="3151"/>
                  </a:cubicBezTo>
                  <a:cubicBezTo>
                    <a:pt x="1921" y="2698"/>
                    <a:pt x="2699" y="2397"/>
                    <a:pt x="3268" y="2134"/>
                  </a:cubicBezTo>
                  <a:cubicBezTo>
                    <a:pt x="3472" y="2039"/>
                    <a:pt x="3684" y="1947"/>
                    <a:pt x="3909" y="1939"/>
                  </a:cubicBezTo>
                  <a:cubicBezTo>
                    <a:pt x="3919" y="1938"/>
                    <a:pt x="3929" y="1938"/>
                    <a:pt x="3939" y="1938"/>
                  </a:cubicBezTo>
                  <a:close/>
                  <a:moveTo>
                    <a:pt x="4777" y="0"/>
                  </a:moveTo>
                  <a:cubicBezTo>
                    <a:pt x="4604" y="0"/>
                    <a:pt x="4435" y="55"/>
                    <a:pt x="4270" y="115"/>
                  </a:cubicBezTo>
                  <a:cubicBezTo>
                    <a:pt x="3601" y="359"/>
                    <a:pt x="2966" y="690"/>
                    <a:pt x="2379" y="1096"/>
                  </a:cubicBezTo>
                  <a:cubicBezTo>
                    <a:pt x="1863" y="1452"/>
                    <a:pt x="1389" y="1865"/>
                    <a:pt x="962" y="2321"/>
                  </a:cubicBezTo>
                  <a:cubicBezTo>
                    <a:pt x="800" y="2497"/>
                    <a:pt x="1" y="3116"/>
                    <a:pt x="92" y="3369"/>
                  </a:cubicBezTo>
                  <a:cubicBezTo>
                    <a:pt x="213" y="3692"/>
                    <a:pt x="1674" y="3764"/>
                    <a:pt x="1988" y="3799"/>
                  </a:cubicBezTo>
                  <a:cubicBezTo>
                    <a:pt x="2403" y="3844"/>
                    <a:pt x="2821" y="3867"/>
                    <a:pt x="3238" y="3867"/>
                  </a:cubicBezTo>
                  <a:cubicBezTo>
                    <a:pt x="3521" y="3867"/>
                    <a:pt x="3804" y="3857"/>
                    <a:pt x="4085" y="3836"/>
                  </a:cubicBezTo>
                  <a:cubicBezTo>
                    <a:pt x="4546" y="3801"/>
                    <a:pt x="5033" y="3724"/>
                    <a:pt x="5389" y="3430"/>
                  </a:cubicBezTo>
                  <a:cubicBezTo>
                    <a:pt x="5989" y="2939"/>
                    <a:pt x="6008" y="2033"/>
                    <a:pt x="5851" y="1277"/>
                  </a:cubicBezTo>
                  <a:cubicBezTo>
                    <a:pt x="5790" y="988"/>
                    <a:pt x="5709" y="697"/>
                    <a:pt x="5542" y="453"/>
                  </a:cubicBezTo>
                  <a:cubicBezTo>
                    <a:pt x="5376" y="210"/>
                    <a:pt x="5113" y="17"/>
                    <a:pt x="4819" y="1"/>
                  </a:cubicBezTo>
                  <a:cubicBezTo>
                    <a:pt x="4805" y="0"/>
                    <a:pt x="4791" y="0"/>
                    <a:pt x="47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43"/>
            <p:cNvSpPr/>
            <p:nvPr/>
          </p:nvSpPr>
          <p:spPr>
            <a:xfrm>
              <a:off x="2514700" y="2952975"/>
              <a:ext cx="150175" cy="96725"/>
            </a:xfrm>
            <a:custGeom>
              <a:rect b="b" l="l" r="r" t="t"/>
              <a:pathLst>
                <a:path extrusionOk="0" h="3869" w="6007">
                  <a:moveTo>
                    <a:pt x="2074" y="1938"/>
                  </a:moveTo>
                  <a:cubicBezTo>
                    <a:pt x="2082" y="1938"/>
                    <a:pt x="2090" y="1938"/>
                    <a:pt x="2098" y="1939"/>
                  </a:cubicBezTo>
                  <a:cubicBezTo>
                    <a:pt x="2324" y="1947"/>
                    <a:pt x="2537" y="2039"/>
                    <a:pt x="2741" y="2134"/>
                  </a:cubicBezTo>
                  <a:cubicBezTo>
                    <a:pt x="3311" y="2397"/>
                    <a:pt x="4088" y="2698"/>
                    <a:pt x="4527" y="3151"/>
                  </a:cubicBezTo>
                  <a:cubicBezTo>
                    <a:pt x="4366" y="3172"/>
                    <a:pt x="4199" y="3179"/>
                    <a:pt x="4029" y="3179"/>
                  </a:cubicBezTo>
                  <a:cubicBezTo>
                    <a:pt x="3728" y="3179"/>
                    <a:pt x="3418" y="3157"/>
                    <a:pt x="3117" y="3157"/>
                  </a:cubicBezTo>
                  <a:cubicBezTo>
                    <a:pt x="3038" y="3157"/>
                    <a:pt x="2959" y="3159"/>
                    <a:pt x="2880" y="3163"/>
                  </a:cubicBezTo>
                  <a:cubicBezTo>
                    <a:pt x="2762" y="3168"/>
                    <a:pt x="2641" y="3175"/>
                    <a:pt x="2521" y="3175"/>
                  </a:cubicBezTo>
                  <a:cubicBezTo>
                    <a:pt x="2298" y="3175"/>
                    <a:pt x="2077" y="3152"/>
                    <a:pt x="1879" y="3057"/>
                  </a:cubicBezTo>
                  <a:cubicBezTo>
                    <a:pt x="1576" y="2908"/>
                    <a:pt x="1358" y="2519"/>
                    <a:pt x="1523" y="2221"/>
                  </a:cubicBezTo>
                  <a:cubicBezTo>
                    <a:pt x="1628" y="2032"/>
                    <a:pt x="1857" y="1938"/>
                    <a:pt x="2074" y="1938"/>
                  </a:cubicBezTo>
                  <a:close/>
                  <a:moveTo>
                    <a:pt x="1232" y="0"/>
                  </a:moveTo>
                  <a:cubicBezTo>
                    <a:pt x="1217" y="0"/>
                    <a:pt x="1203" y="0"/>
                    <a:pt x="1188" y="1"/>
                  </a:cubicBezTo>
                  <a:cubicBezTo>
                    <a:pt x="895" y="17"/>
                    <a:pt x="630" y="210"/>
                    <a:pt x="466" y="453"/>
                  </a:cubicBezTo>
                  <a:cubicBezTo>
                    <a:pt x="300" y="697"/>
                    <a:pt x="219" y="988"/>
                    <a:pt x="156" y="1277"/>
                  </a:cubicBezTo>
                  <a:cubicBezTo>
                    <a:pt x="1" y="2033"/>
                    <a:pt x="23" y="2939"/>
                    <a:pt x="619" y="3430"/>
                  </a:cubicBezTo>
                  <a:cubicBezTo>
                    <a:pt x="976" y="3724"/>
                    <a:pt x="1462" y="3799"/>
                    <a:pt x="1922" y="3836"/>
                  </a:cubicBezTo>
                  <a:cubicBezTo>
                    <a:pt x="2209" y="3857"/>
                    <a:pt x="2497" y="3868"/>
                    <a:pt x="2784" y="3868"/>
                  </a:cubicBezTo>
                  <a:cubicBezTo>
                    <a:pt x="3197" y="3868"/>
                    <a:pt x="3610" y="3846"/>
                    <a:pt x="4020" y="3799"/>
                  </a:cubicBezTo>
                  <a:cubicBezTo>
                    <a:pt x="4334" y="3764"/>
                    <a:pt x="5793" y="3693"/>
                    <a:pt x="5915" y="3369"/>
                  </a:cubicBezTo>
                  <a:cubicBezTo>
                    <a:pt x="6007" y="3116"/>
                    <a:pt x="5207" y="2497"/>
                    <a:pt x="5046" y="2321"/>
                  </a:cubicBezTo>
                  <a:cubicBezTo>
                    <a:pt x="4622" y="1862"/>
                    <a:pt x="4145" y="1449"/>
                    <a:pt x="3629" y="1096"/>
                  </a:cubicBezTo>
                  <a:cubicBezTo>
                    <a:pt x="3043" y="690"/>
                    <a:pt x="2406" y="359"/>
                    <a:pt x="1738" y="115"/>
                  </a:cubicBezTo>
                  <a:cubicBezTo>
                    <a:pt x="1574" y="54"/>
                    <a:pt x="1405" y="0"/>
                    <a:pt x="12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43"/>
            <p:cNvSpPr/>
            <p:nvPr/>
          </p:nvSpPr>
          <p:spPr>
            <a:xfrm>
              <a:off x="2547700" y="3008525"/>
              <a:ext cx="80200" cy="30900"/>
            </a:xfrm>
            <a:custGeom>
              <a:rect b="b" l="l" r="r" t="t"/>
              <a:pathLst>
                <a:path extrusionOk="0" h="1236" w="3208">
                  <a:moveTo>
                    <a:pt x="201" y="0"/>
                  </a:moveTo>
                  <a:cubicBezTo>
                    <a:pt x="72" y="175"/>
                    <a:pt x="1" y="369"/>
                    <a:pt x="44" y="582"/>
                  </a:cubicBezTo>
                  <a:cubicBezTo>
                    <a:pt x="88" y="794"/>
                    <a:pt x="224" y="987"/>
                    <a:pt x="412" y="1098"/>
                  </a:cubicBezTo>
                  <a:cubicBezTo>
                    <a:pt x="599" y="1208"/>
                    <a:pt x="819" y="1235"/>
                    <a:pt x="1037" y="1235"/>
                  </a:cubicBezTo>
                  <a:cubicBezTo>
                    <a:pt x="1089" y="1235"/>
                    <a:pt x="1140" y="1234"/>
                    <a:pt x="1191" y="1231"/>
                  </a:cubicBezTo>
                  <a:cubicBezTo>
                    <a:pt x="1611" y="1214"/>
                    <a:pt x="2028" y="1156"/>
                    <a:pt x="2438" y="1057"/>
                  </a:cubicBezTo>
                  <a:lnTo>
                    <a:pt x="3207" y="930"/>
                  </a:lnTo>
                  <a:lnTo>
                    <a:pt x="3207" y="930"/>
                  </a:lnTo>
                  <a:cubicBezTo>
                    <a:pt x="3045" y="952"/>
                    <a:pt x="2878" y="958"/>
                    <a:pt x="2708" y="958"/>
                  </a:cubicBezTo>
                  <a:cubicBezTo>
                    <a:pt x="2411" y="958"/>
                    <a:pt x="2106" y="938"/>
                    <a:pt x="1810" y="938"/>
                  </a:cubicBezTo>
                  <a:cubicBezTo>
                    <a:pt x="1726" y="938"/>
                    <a:pt x="1643" y="939"/>
                    <a:pt x="1560" y="944"/>
                  </a:cubicBezTo>
                  <a:cubicBezTo>
                    <a:pt x="1444" y="949"/>
                    <a:pt x="1325" y="955"/>
                    <a:pt x="1207" y="955"/>
                  </a:cubicBezTo>
                  <a:cubicBezTo>
                    <a:pt x="982" y="955"/>
                    <a:pt x="759" y="932"/>
                    <a:pt x="559" y="836"/>
                  </a:cubicBezTo>
                  <a:cubicBezTo>
                    <a:pt x="254" y="689"/>
                    <a:pt x="37" y="298"/>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43"/>
            <p:cNvSpPr/>
            <p:nvPr/>
          </p:nvSpPr>
          <p:spPr>
            <a:xfrm>
              <a:off x="2701950" y="3008525"/>
              <a:ext cx="80200" cy="30900"/>
            </a:xfrm>
            <a:custGeom>
              <a:rect b="b" l="l" r="r" t="t"/>
              <a:pathLst>
                <a:path extrusionOk="0" h="1236" w="3208">
                  <a:moveTo>
                    <a:pt x="3007" y="0"/>
                  </a:moveTo>
                  <a:cubicBezTo>
                    <a:pt x="3173" y="297"/>
                    <a:pt x="2955" y="686"/>
                    <a:pt x="2649" y="836"/>
                  </a:cubicBezTo>
                  <a:cubicBezTo>
                    <a:pt x="2449" y="932"/>
                    <a:pt x="2227" y="955"/>
                    <a:pt x="2002" y="955"/>
                  </a:cubicBezTo>
                  <a:cubicBezTo>
                    <a:pt x="1884" y="955"/>
                    <a:pt x="1765" y="949"/>
                    <a:pt x="1648" y="944"/>
                  </a:cubicBezTo>
                  <a:cubicBezTo>
                    <a:pt x="1568" y="940"/>
                    <a:pt x="1488" y="938"/>
                    <a:pt x="1407" y="938"/>
                  </a:cubicBezTo>
                  <a:cubicBezTo>
                    <a:pt x="1110" y="938"/>
                    <a:pt x="804" y="959"/>
                    <a:pt x="506" y="959"/>
                  </a:cubicBezTo>
                  <a:cubicBezTo>
                    <a:pt x="334" y="959"/>
                    <a:pt x="165" y="952"/>
                    <a:pt x="1" y="930"/>
                  </a:cubicBezTo>
                  <a:lnTo>
                    <a:pt x="1" y="930"/>
                  </a:lnTo>
                  <a:lnTo>
                    <a:pt x="770" y="1057"/>
                  </a:lnTo>
                  <a:cubicBezTo>
                    <a:pt x="1180" y="1156"/>
                    <a:pt x="1597" y="1214"/>
                    <a:pt x="2017" y="1231"/>
                  </a:cubicBezTo>
                  <a:cubicBezTo>
                    <a:pt x="2068" y="1234"/>
                    <a:pt x="2119" y="1235"/>
                    <a:pt x="2171" y="1235"/>
                  </a:cubicBezTo>
                  <a:cubicBezTo>
                    <a:pt x="2389" y="1235"/>
                    <a:pt x="2609" y="1208"/>
                    <a:pt x="2796" y="1098"/>
                  </a:cubicBezTo>
                  <a:cubicBezTo>
                    <a:pt x="2984" y="987"/>
                    <a:pt x="3120" y="794"/>
                    <a:pt x="3164" y="582"/>
                  </a:cubicBezTo>
                  <a:cubicBezTo>
                    <a:pt x="3207" y="369"/>
                    <a:pt x="3136" y="175"/>
                    <a:pt x="30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43"/>
            <p:cNvSpPr/>
            <p:nvPr/>
          </p:nvSpPr>
          <p:spPr>
            <a:xfrm>
              <a:off x="2585025" y="3027300"/>
              <a:ext cx="84500" cy="204900"/>
            </a:xfrm>
            <a:custGeom>
              <a:rect b="b" l="l" r="r" t="t"/>
              <a:pathLst>
                <a:path extrusionOk="0" h="8196" w="3380">
                  <a:moveTo>
                    <a:pt x="3088" y="0"/>
                  </a:moveTo>
                  <a:cubicBezTo>
                    <a:pt x="3025" y="0"/>
                    <a:pt x="2962" y="13"/>
                    <a:pt x="2906" y="38"/>
                  </a:cubicBezTo>
                  <a:cubicBezTo>
                    <a:pt x="2743" y="110"/>
                    <a:pt x="2627" y="254"/>
                    <a:pt x="2516" y="392"/>
                  </a:cubicBezTo>
                  <a:cubicBezTo>
                    <a:pt x="2107" y="906"/>
                    <a:pt x="1803" y="1323"/>
                    <a:pt x="1599" y="1948"/>
                  </a:cubicBezTo>
                  <a:cubicBezTo>
                    <a:pt x="1410" y="2528"/>
                    <a:pt x="1341" y="3139"/>
                    <a:pt x="1236" y="3739"/>
                  </a:cubicBezTo>
                  <a:cubicBezTo>
                    <a:pt x="1012" y="5020"/>
                    <a:pt x="809" y="6373"/>
                    <a:pt x="0" y="7391"/>
                  </a:cubicBezTo>
                  <a:cubicBezTo>
                    <a:pt x="380" y="7534"/>
                    <a:pt x="698" y="7828"/>
                    <a:pt x="870" y="8196"/>
                  </a:cubicBezTo>
                  <a:cubicBezTo>
                    <a:pt x="1364" y="7456"/>
                    <a:pt x="1688" y="6600"/>
                    <a:pt x="1809" y="5719"/>
                  </a:cubicBezTo>
                  <a:cubicBezTo>
                    <a:pt x="2008" y="4244"/>
                    <a:pt x="1649" y="2671"/>
                    <a:pt x="2444" y="1321"/>
                  </a:cubicBezTo>
                  <a:cubicBezTo>
                    <a:pt x="2698" y="887"/>
                    <a:pt x="3040" y="515"/>
                    <a:pt x="3380" y="145"/>
                  </a:cubicBezTo>
                  <a:cubicBezTo>
                    <a:pt x="3319" y="46"/>
                    <a:pt x="3205" y="0"/>
                    <a:pt x="30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43"/>
            <p:cNvSpPr/>
            <p:nvPr/>
          </p:nvSpPr>
          <p:spPr>
            <a:xfrm>
              <a:off x="2672275" y="3028025"/>
              <a:ext cx="42475" cy="197375"/>
            </a:xfrm>
            <a:custGeom>
              <a:rect b="b" l="l" r="r" t="t"/>
              <a:pathLst>
                <a:path extrusionOk="0" h="7895" w="1699">
                  <a:moveTo>
                    <a:pt x="268" y="1"/>
                  </a:moveTo>
                  <a:lnTo>
                    <a:pt x="268" y="1"/>
                  </a:lnTo>
                  <a:cubicBezTo>
                    <a:pt x="0" y="270"/>
                    <a:pt x="588" y="1462"/>
                    <a:pt x="638" y="1860"/>
                  </a:cubicBezTo>
                  <a:cubicBezTo>
                    <a:pt x="729" y="2588"/>
                    <a:pt x="688" y="3329"/>
                    <a:pt x="633" y="4062"/>
                  </a:cubicBezTo>
                  <a:cubicBezTo>
                    <a:pt x="538" y="5357"/>
                    <a:pt x="429" y="6721"/>
                    <a:pt x="979" y="7895"/>
                  </a:cubicBezTo>
                  <a:cubicBezTo>
                    <a:pt x="1059" y="7590"/>
                    <a:pt x="1248" y="7314"/>
                    <a:pt x="1502" y="7129"/>
                  </a:cubicBezTo>
                  <a:cubicBezTo>
                    <a:pt x="1569" y="7080"/>
                    <a:pt x="1644" y="7032"/>
                    <a:pt x="1672" y="6953"/>
                  </a:cubicBezTo>
                  <a:cubicBezTo>
                    <a:pt x="1698" y="6882"/>
                    <a:pt x="1676" y="6802"/>
                    <a:pt x="1656" y="6729"/>
                  </a:cubicBezTo>
                  <a:cubicBezTo>
                    <a:pt x="1345" y="5606"/>
                    <a:pt x="1393" y="4422"/>
                    <a:pt x="1317" y="3260"/>
                  </a:cubicBezTo>
                  <a:cubicBezTo>
                    <a:pt x="1245" y="2129"/>
                    <a:pt x="1034" y="886"/>
                    <a:pt x="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43"/>
            <p:cNvSpPr/>
            <p:nvPr/>
          </p:nvSpPr>
          <p:spPr>
            <a:xfrm>
              <a:off x="2644900" y="3015175"/>
              <a:ext cx="40600" cy="32100"/>
            </a:xfrm>
            <a:custGeom>
              <a:rect b="b" l="l" r="r" t="t"/>
              <a:pathLst>
                <a:path extrusionOk="0" h="1284" w="1624">
                  <a:moveTo>
                    <a:pt x="1251" y="1"/>
                  </a:moveTo>
                  <a:cubicBezTo>
                    <a:pt x="1094" y="1"/>
                    <a:pt x="933" y="108"/>
                    <a:pt x="950" y="264"/>
                  </a:cubicBezTo>
                  <a:lnTo>
                    <a:pt x="950" y="264"/>
                  </a:lnTo>
                  <a:cubicBezTo>
                    <a:pt x="936" y="145"/>
                    <a:pt x="672" y="67"/>
                    <a:pt x="581" y="55"/>
                  </a:cubicBezTo>
                  <a:cubicBezTo>
                    <a:pt x="557" y="53"/>
                    <a:pt x="534" y="51"/>
                    <a:pt x="512" y="51"/>
                  </a:cubicBezTo>
                  <a:cubicBezTo>
                    <a:pt x="107" y="51"/>
                    <a:pt x="0" y="515"/>
                    <a:pt x="203" y="839"/>
                  </a:cubicBezTo>
                  <a:cubicBezTo>
                    <a:pt x="316" y="1021"/>
                    <a:pt x="533" y="1198"/>
                    <a:pt x="739" y="1266"/>
                  </a:cubicBezTo>
                  <a:cubicBezTo>
                    <a:pt x="777" y="1278"/>
                    <a:pt x="816" y="1284"/>
                    <a:pt x="856" y="1284"/>
                  </a:cubicBezTo>
                  <a:cubicBezTo>
                    <a:pt x="1016" y="1284"/>
                    <a:pt x="1185" y="1195"/>
                    <a:pt x="1292" y="1090"/>
                  </a:cubicBezTo>
                  <a:cubicBezTo>
                    <a:pt x="1415" y="973"/>
                    <a:pt x="1510" y="821"/>
                    <a:pt x="1559" y="659"/>
                  </a:cubicBezTo>
                  <a:cubicBezTo>
                    <a:pt x="1623" y="448"/>
                    <a:pt x="1598" y="188"/>
                    <a:pt x="1424" y="55"/>
                  </a:cubicBezTo>
                  <a:cubicBezTo>
                    <a:pt x="1374" y="18"/>
                    <a:pt x="1313" y="1"/>
                    <a:pt x="1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43"/>
            <p:cNvSpPr/>
            <p:nvPr/>
          </p:nvSpPr>
          <p:spPr>
            <a:xfrm>
              <a:off x="4741525" y="2828150"/>
              <a:ext cx="559825" cy="399925"/>
            </a:xfrm>
            <a:custGeom>
              <a:rect b="b" l="l" r="r" t="t"/>
              <a:pathLst>
                <a:path extrusionOk="0" h="15997" w="22393">
                  <a:moveTo>
                    <a:pt x="13838" y="7296"/>
                  </a:moveTo>
                  <a:cubicBezTo>
                    <a:pt x="13928" y="7296"/>
                    <a:pt x="14017" y="7306"/>
                    <a:pt x="14107" y="7327"/>
                  </a:cubicBezTo>
                  <a:cubicBezTo>
                    <a:pt x="14960" y="7536"/>
                    <a:pt x="15199" y="8599"/>
                    <a:pt x="15456" y="9439"/>
                  </a:cubicBezTo>
                  <a:cubicBezTo>
                    <a:pt x="15590" y="9869"/>
                    <a:pt x="15768" y="10319"/>
                    <a:pt x="15655" y="10755"/>
                  </a:cubicBezTo>
                  <a:cubicBezTo>
                    <a:pt x="15473" y="11448"/>
                    <a:pt x="14668" y="11743"/>
                    <a:pt x="13973" y="11926"/>
                  </a:cubicBezTo>
                  <a:cubicBezTo>
                    <a:pt x="10649" y="12800"/>
                    <a:pt x="6855" y="14144"/>
                    <a:pt x="3425" y="14263"/>
                  </a:cubicBezTo>
                  <a:cubicBezTo>
                    <a:pt x="5906" y="11657"/>
                    <a:pt x="9504" y="9608"/>
                    <a:pt x="12576" y="7766"/>
                  </a:cubicBezTo>
                  <a:cubicBezTo>
                    <a:pt x="12964" y="7533"/>
                    <a:pt x="13398" y="7296"/>
                    <a:pt x="13838" y="7296"/>
                  </a:cubicBezTo>
                  <a:close/>
                  <a:moveTo>
                    <a:pt x="14000" y="1"/>
                  </a:moveTo>
                  <a:cubicBezTo>
                    <a:pt x="13870" y="1"/>
                    <a:pt x="13739" y="9"/>
                    <a:pt x="13608" y="27"/>
                  </a:cubicBezTo>
                  <a:cubicBezTo>
                    <a:pt x="12431" y="193"/>
                    <a:pt x="11514" y="1096"/>
                    <a:pt x="10703" y="1966"/>
                  </a:cubicBezTo>
                  <a:cubicBezTo>
                    <a:pt x="8749" y="4062"/>
                    <a:pt x="6890" y="6243"/>
                    <a:pt x="5128" y="8503"/>
                  </a:cubicBezTo>
                  <a:cubicBezTo>
                    <a:pt x="4249" y="9631"/>
                    <a:pt x="0" y="14045"/>
                    <a:pt x="307" y="15452"/>
                  </a:cubicBezTo>
                  <a:cubicBezTo>
                    <a:pt x="392" y="15843"/>
                    <a:pt x="1222" y="15996"/>
                    <a:pt x="2478" y="15996"/>
                  </a:cubicBezTo>
                  <a:cubicBezTo>
                    <a:pt x="6727" y="15996"/>
                    <a:pt x="15846" y="14237"/>
                    <a:pt x="17446" y="13938"/>
                  </a:cubicBezTo>
                  <a:cubicBezTo>
                    <a:pt x="18664" y="13711"/>
                    <a:pt x="19950" y="13428"/>
                    <a:pt x="20833" y="12560"/>
                  </a:cubicBezTo>
                  <a:cubicBezTo>
                    <a:pt x="22392" y="11031"/>
                    <a:pt x="22016" y="8423"/>
                    <a:pt x="21151" y="6419"/>
                  </a:cubicBezTo>
                  <a:cubicBezTo>
                    <a:pt x="20071" y="3921"/>
                    <a:pt x="18309" y="1599"/>
                    <a:pt x="15834" y="463"/>
                  </a:cubicBezTo>
                  <a:cubicBezTo>
                    <a:pt x="15258" y="199"/>
                    <a:pt x="14630" y="1"/>
                    <a:pt x="140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43"/>
            <p:cNvSpPr/>
            <p:nvPr/>
          </p:nvSpPr>
          <p:spPr>
            <a:xfrm>
              <a:off x="4211450" y="2828150"/>
              <a:ext cx="559825" cy="399925"/>
            </a:xfrm>
            <a:custGeom>
              <a:rect b="b" l="l" r="r" t="t"/>
              <a:pathLst>
                <a:path extrusionOk="0" h="15997" w="22393">
                  <a:moveTo>
                    <a:pt x="8554" y="7296"/>
                  </a:moveTo>
                  <a:cubicBezTo>
                    <a:pt x="8993" y="7296"/>
                    <a:pt x="9427" y="7532"/>
                    <a:pt x="9816" y="7766"/>
                  </a:cubicBezTo>
                  <a:cubicBezTo>
                    <a:pt x="12889" y="9609"/>
                    <a:pt x="16486" y="11657"/>
                    <a:pt x="18968" y="14263"/>
                  </a:cubicBezTo>
                  <a:cubicBezTo>
                    <a:pt x="15537" y="14144"/>
                    <a:pt x="11743" y="12800"/>
                    <a:pt x="8419" y="11926"/>
                  </a:cubicBezTo>
                  <a:cubicBezTo>
                    <a:pt x="7724" y="11743"/>
                    <a:pt x="6919" y="11451"/>
                    <a:pt x="6737" y="10755"/>
                  </a:cubicBezTo>
                  <a:cubicBezTo>
                    <a:pt x="6623" y="10319"/>
                    <a:pt x="6803" y="9869"/>
                    <a:pt x="6937" y="9439"/>
                  </a:cubicBezTo>
                  <a:cubicBezTo>
                    <a:pt x="7194" y="8599"/>
                    <a:pt x="7432" y="7535"/>
                    <a:pt x="8285" y="7327"/>
                  </a:cubicBezTo>
                  <a:cubicBezTo>
                    <a:pt x="8375" y="7305"/>
                    <a:pt x="8465" y="7296"/>
                    <a:pt x="8554" y="7296"/>
                  </a:cubicBezTo>
                  <a:close/>
                  <a:moveTo>
                    <a:pt x="8390" y="1"/>
                  </a:moveTo>
                  <a:cubicBezTo>
                    <a:pt x="7760" y="1"/>
                    <a:pt x="7133" y="199"/>
                    <a:pt x="6556" y="463"/>
                  </a:cubicBezTo>
                  <a:cubicBezTo>
                    <a:pt x="4082" y="1599"/>
                    <a:pt x="2319" y="3921"/>
                    <a:pt x="1240" y="6419"/>
                  </a:cubicBezTo>
                  <a:cubicBezTo>
                    <a:pt x="377" y="8423"/>
                    <a:pt x="0" y="11031"/>
                    <a:pt x="1558" y="12560"/>
                  </a:cubicBezTo>
                  <a:cubicBezTo>
                    <a:pt x="2441" y="13428"/>
                    <a:pt x="3729" y="13708"/>
                    <a:pt x="4945" y="13938"/>
                  </a:cubicBezTo>
                  <a:cubicBezTo>
                    <a:pt x="6545" y="14237"/>
                    <a:pt x="15663" y="15996"/>
                    <a:pt x="19912" y="15996"/>
                  </a:cubicBezTo>
                  <a:cubicBezTo>
                    <a:pt x="21168" y="15996"/>
                    <a:pt x="21998" y="15843"/>
                    <a:pt x="22084" y="15452"/>
                  </a:cubicBezTo>
                  <a:cubicBezTo>
                    <a:pt x="22392" y="14045"/>
                    <a:pt x="18142" y="9631"/>
                    <a:pt x="17261" y="8503"/>
                  </a:cubicBezTo>
                  <a:cubicBezTo>
                    <a:pt x="15501" y="6244"/>
                    <a:pt x="13640" y="4062"/>
                    <a:pt x="11687" y="1966"/>
                  </a:cubicBezTo>
                  <a:cubicBezTo>
                    <a:pt x="10877" y="1096"/>
                    <a:pt x="9960" y="192"/>
                    <a:pt x="8783" y="27"/>
                  </a:cubicBezTo>
                  <a:cubicBezTo>
                    <a:pt x="8652" y="9"/>
                    <a:pt x="8521" y="1"/>
                    <a:pt x="83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43"/>
            <p:cNvSpPr/>
            <p:nvPr/>
          </p:nvSpPr>
          <p:spPr>
            <a:xfrm>
              <a:off x="4713350" y="3118350"/>
              <a:ext cx="81800" cy="113900"/>
            </a:xfrm>
            <a:custGeom>
              <a:rect b="b" l="l" r="r" t="t"/>
              <a:pathLst>
                <a:path extrusionOk="0" h="4556" w="3272">
                  <a:moveTo>
                    <a:pt x="2342" y="0"/>
                  </a:moveTo>
                  <a:cubicBezTo>
                    <a:pt x="2215" y="0"/>
                    <a:pt x="2087" y="29"/>
                    <a:pt x="1973" y="84"/>
                  </a:cubicBezTo>
                  <a:cubicBezTo>
                    <a:pt x="1703" y="216"/>
                    <a:pt x="1509" y="480"/>
                    <a:pt x="1425" y="767"/>
                  </a:cubicBezTo>
                  <a:cubicBezTo>
                    <a:pt x="1306" y="571"/>
                    <a:pt x="1150" y="391"/>
                    <a:pt x="943" y="291"/>
                  </a:cubicBezTo>
                  <a:cubicBezTo>
                    <a:pt x="845" y="244"/>
                    <a:pt x="736" y="218"/>
                    <a:pt x="627" y="218"/>
                  </a:cubicBezTo>
                  <a:cubicBezTo>
                    <a:pt x="506" y="218"/>
                    <a:pt x="387" y="250"/>
                    <a:pt x="288" y="321"/>
                  </a:cubicBezTo>
                  <a:cubicBezTo>
                    <a:pt x="30" y="510"/>
                    <a:pt x="1" y="882"/>
                    <a:pt x="17" y="1203"/>
                  </a:cubicBezTo>
                  <a:cubicBezTo>
                    <a:pt x="65" y="2174"/>
                    <a:pt x="281" y="3227"/>
                    <a:pt x="735" y="4096"/>
                  </a:cubicBezTo>
                  <a:cubicBezTo>
                    <a:pt x="904" y="4421"/>
                    <a:pt x="1146" y="4556"/>
                    <a:pt x="1402" y="4556"/>
                  </a:cubicBezTo>
                  <a:cubicBezTo>
                    <a:pt x="1738" y="4556"/>
                    <a:pt x="2099" y="4322"/>
                    <a:pt x="2350" y="3980"/>
                  </a:cubicBezTo>
                  <a:cubicBezTo>
                    <a:pt x="2978" y="3122"/>
                    <a:pt x="3271" y="2026"/>
                    <a:pt x="3155" y="971"/>
                  </a:cubicBezTo>
                  <a:cubicBezTo>
                    <a:pt x="3121" y="674"/>
                    <a:pt x="3047" y="360"/>
                    <a:pt x="2821" y="167"/>
                  </a:cubicBezTo>
                  <a:cubicBezTo>
                    <a:pt x="2689" y="54"/>
                    <a:pt x="2516" y="0"/>
                    <a:pt x="23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43"/>
            <p:cNvSpPr/>
            <p:nvPr/>
          </p:nvSpPr>
          <p:spPr>
            <a:xfrm>
              <a:off x="4344600" y="3011325"/>
              <a:ext cx="341050" cy="178125"/>
            </a:xfrm>
            <a:custGeom>
              <a:rect b="b" l="l" r="r" t="t"/>
              <a:pathLst>
                <a:path extrusionOk="0" h="7125" w="13642">
                  <a:moveTo>
                    <a:pt x="2959" y="0"/>
                  </a:moveTo>
                  <a:cubicBezTo>
                    <a:pt x="2916" y="11"/>
                    <a:pt x="2875" y="23"/>
                    <a:pt x="2835" y="38"/>
                  </a:cubicBezTo>
                  <a:lnTo>
                    <a:pt x="2835" y="38"/>
                  </a:lnTo>
                  <a:cubicBezTo>
                    <a:pt x="2876" y="25"/>
                    <a:pt x="2918" y="12"/>
                    <a:pt x="2959" y="0"/>
                  </a:cubicBezTo>
                  <a:close/>
                  <a:moveTo>
                    <a:pt x="2835" y="38"/>
                  </a:moveTo>
                  <a:lnTo>
                    <a:pt x="2835" y="38"/>
                  </a:lnTo>
                  <a:cubicBezTo>
                    <a:pt x="1070" y="610"/>
                    <a:pt x="0" y="2503"/>
                    <a:pt x="74" y="4368"/>
                  </a:cubicBezTo>
                  <a:cubicBezTo>
                    <a:pt x="86" y="4665"/>
                    <a:pt x="124" y="4971"/>
                    <a:pt x="282" y="5223"/>
                  </a:cubicBezTo>
                  <a:cubicBezTo>
                    <a:pt x="536" y="5624"/>
                    <a:pt x="1032" y="5785"/>
                    <a:pt x="1490" y="5909"/>
                  </a:cubicBezTo>
                  <a:cubicBezTo>
                    <a:pt x="4425" y="6697"/>
                    <a:pt x="7302" y="7125"/>
                    <a:pt x="10249" y="7125"/>
                  </a:cubicBezTo>
                  <a:cubicBezTo>
                    <a:pt x="11368" y="7125"/>
                    <a:pt x="12496" y="7063"/>
                    <a:pt x="13642" y="6936"/>
                  </a:cubicBezTo>
                  <a:cubicBezTo>
                    <a:pt x="10211" y="6817"/>
                    <a:pt x="6417" y="5473"/>
                    <a:pt x="3093" y="4599"/>
                  </a:cubicBezTo>
                  <a:cubicBezTo>
                    <a:pt x="2398" y="4416"/>
                    <a:pt x="1593" y="4124"/>
                    <a:pt x="1411" y="3428"/>
                  </a:cubicBezTo>
                  <a:cubicBezTo>
                    <a:pt x="1298" y="2992"/>
                    <a:pt x="1477" y="2542"/>
                    <a:pt x="1611" y="2112"/>
                  </a:cubicBezTo>
                  <a:cubicBezTo>
                    <a:pt x="1855" y="1314"/>
                    <a:pt x="2082" y="314"/>
                    <a:pt x="2835" y="3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43"/>
            <p:cNvSpPr/>
            <p:nvPr/>
          </p:nvSpPr>
          <p:spPr>
            <a:xfrm>
              <a:off x="4827125" y="3011325"/>
              <a:ext cx="341075" cy="178125"/>
            </a:xfrm>
            <a:custGeom>
              <a:rect b="b" l="l" r="r" t="t"/>
              <a:pathLst>
                <a:path extrusionOk="0" h="7125" w="13643">
                  <a:moveTo>
                    <a:pt x="10683" y="0"/>
                  </a:moveTo>
                  <a:lnTo>
                    <a:pt x="10683" y="0"/>
                  </a:lnTo>
                  <a:cubicBezTo>
                    <a:pt x="10723" y="12"/>
                    <a:pt x="10763" y="24"/>
                    <a:pt x="10802" y="36"/>
                  </a:cubicBezTo>
                  <a:lnTo>
                    <a:pt x="10802" y="36"/>
                  </a:lnTo>
                  <a:cubicBezTo>
                    <a:pt x="10764" y="22"/>
                    <a:pt x="10724" y="10"/>
                    <a:pt x="10683" y="0"/>
                  </a:cubicBezTo>
                  <a:close/>
                  <a:moveTo>
                    <a:pt x="10802" y="36"/>
                  </a:moveTo>
                  <a:cubicBezTo>
                    <a:pt x="11559" y="312"/>
                    <a:pt x="11787" y="1313"/>
                    <a:pt x="12032" y="2112"/>
                  </a:cubicBezTo>
                  <a:cubicBezTo>
                    <a:pt x="12166" y="2542"/>
                    <a:pt x="12343" y="2993"/>
                    <a:pt x="12231" y="3428"/>
                  </a:cubicBezTo>
                  <a:cubicBezTo>
                    <a:pt x="12049" y="4121"/>
                    <a:pt x="11244" y="4416"/>
                    <a:pt x="10549" y="4599"/>
                  </a:cubicBezTo>
                  <a:cubicBezTo>
                    <a:pt x="7225" y="5473"/>
                    <a:pt x="3431" y="6817"/>
                    <a:pt x="1" y="6936"/>
                  </a:cubicBezTo>
                  <a:cubicBezTo>
                    <a:pt x="1146" y="7063"/>
                    <a:pt x="2275" y="7125"/>
                    <a:pt x="3393" y="7125"/>
                  </a:cubicBezTo>
                  <a:cubicBezTo>
                    <a:pt x="6341" y="7125"/>
                    <a:pt x="9218" y="6697"/>
                    <a:pt x="12152" y="5909"/>
                  </a:cubicBezTo>
                  <a:cubicBezTo>
                    <a:pt x="12612" y="5785"/>
                    <a:pt x="13107" y="5624"/>
                    <a:pt x="13360" y="5223"/>
                  </a:cubicBezTo>
                  <a:cubicBezTo>
                    <a:pt x="13519" y="4971"/>
                    <a:pt x="13555" y="4665"/>
                    <a:pt x="13568" y="4368"/>
                  </a:cubicBezTo>
                  <a:cubicBezTo>
                    <a:pt x="13642" y="2500"/>
                    <a:pt x="12570" y="607"/>
                    <a:pt x="10802" y="3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43"/>
            <p:cNvSpPr/>
            <p:nvPr/>
          </p:nvSpPr>
          <p:spPr>
            <a:xfrm>
              <a:off x="4653550" y="3422225"/>
              <a:ext cx="803225" cy="978700"/>
            </a:xfrm>
            <a:custGeom>
              <a:rect b="b" l="l" r="r" t="t"/>
              <a:pathLst>
                <a:path extrusionOk="0" h="39148" w="32129">
                  <a:moveTo>
                    <a:pt x="0" y="1"/>
                  </a:moveTo>
                  <a:lnTo>
                    <a:pt x="0" y="39148"/>
                  </a:lnTo>
                  <a:lnTo>
                    <a:pt x="32128" y="39148"/>
                  </a:lnTo>
                  <a:lnTo>
                    <a:pt x="3212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43"/>
            <p:cNvSpPr/>
            <p:nvPr/>
          </p:nvSpPr>
          <p:spPr>
            <a:xfrm>
              <a:off x="4066225" y="3422275"/>
              <a:ext cx="587350" cy="978725"/>
            </a:xfrm>
            <a:custGeom>
              <a:rect b="b" l="l" r="r" t="t"/>
              <a:pathLst>
                <a:path extrusionOk="0" h="39149" w="23494">
                  <a:moveTo>
                    <a:pt x="1" y="0"/>
                  </a:moveTo>
                  <a:lnTo>
                    <a:pt x="1" y="39149"/>
                  </a:lnTo>
                  <a:lnTo>
                    <a:pt x="23493" y="39149"/>
                  </a:lnTo>
                  <a:lnTo>
                    <a:pt x="234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43"/>
            <p:cNvSpPr/>
            <p:nvPr/>
          </p:nvSpPr>
          <p:spPr>
            <a:xfrm>
              <a:off x="4021825" y="3207225"/>
              <a:ext cx="631750" cy="222200"/>
            </a:xfrm>
            <a:custGeom>
              <a:rect b="b" l="l" r="r" t="t"/>
              <a:pathLst>
                <a:path extrusionOk="0" h="8888" w="25270">
                  <a:moveTo>
                    <a:pt x="1" y="0"/>
                  </a:moveTo>
                  <a:lnTo>
                    <a:pt x="1" y="8887"/>
                  </a:lnTo>
                  <a:lnTo>
                    <a:pt x="25269" y="8887"/>
                  </a:lnTo>
                  <a:lnTo>
                    <a:pt x="252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43"/>
            <p:cNvSpPr/>
            <p:nvPr/>
          </p:nvSpPr>
          <p:spPr>
            <a:xfrm>
              <a:off x="4241450" y="3207225"/>
              <a:ext cx="166800" cy="222200"/>
            </a:xfrm>
            <a:custGeom>
              <a:rect b="b" l="l" r="r" t="t"/>
              <a:pathLst>
                <a:path extrusionOk="0" h="8888" w="6672">
                  <a:moveTo>
                    <a:pt x="1" y="0"/>
                  </a:moveTo>
                  <a:lnTo>
                    <a:pt x="1" y="8887"/>
                  </a:lnTo>
                  <a:lnTo>
                    <a:pt x="6671" y="8887"/>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43"/>
            <p:cNvSpPr/>
            <p:nvPr/>
          </p:nvSpPr>
          <p:spPr>
            <a:xfrm>
              <a:off x="4255750" y="3429400"/>
              <a:ext cx="166775" cy="971575"/>
            </a:xfrm>
            <a:custGeom>
              <a:rect b="b" l="l" r="r" t="t"/>
              <a:pathLst>
                <a:path extrusionOk="0" h="38863" w="6671">
                  <a:moveTo>
                    <a:pt x="0" y="0"/>
                  </a:moveTo>
                  <a:lnTo>
                    <a:pt x="0" y="38862"/>
                  </a:lnTo>
                  <a:lnTo>
                    <a:pt x="6670" y="38862"/>
                  </a:lnTo>
                  <a:lnTo>
                    <a:pt x="66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3"/>
            <p:cNvSpPr/>
            <p:nvPr/>
          </p:nvSpPr>
          <p:spPr>
            <a:xfrm>
              <a:off x="5003475" y="3429400"/>
              <a:ext cx="166800" cy="971575"/>
            </a:xfrm>
            <a:custGeom>
              <a:rect b="b" l="l" r="r" t="t"/>
              <a:pathLst>
                <a:path extrusionOk="0" h="38863" w="6672">
                  <a:moveTo>
                    <a:pt x="1" y="0"/>
                  </a:moveTo>
                  <a:lnTo>
                    <a:pt x="1" y="38862"/>
                  </a:lnTo>
                  <a:lnTo>
                    <a:pt x="6671" y="38862"/>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3"/>
            <p:cNvSpPr/>
            <p:nvPr/>
          </p:nvSpPr>
          <p:spPr>
            <a:xfrm>
              <a:off x="4653550" y="3207175"/>
              <a:ext cx="865400" cy="222200"/>
            </a:xfrm>
            <a:custGeom>
              <a:rect b="b" l="l" r="r" t="t"/>
              <a:pathLst>
                <a:path extrusionOk="0" h="8888" w="34616">
                  <a:moveTo>
                    <a:pt x="0" y="1"/>
                  </a:moveTo>
                  <a:lnTo>
                    <a:pt x="0" y="8888"/>
                  </a:lnTo>
                  <a:lnTo>
                    <a:pt x="34615" y="8888"/>
                  </a:lnTo>
                  <a:lnTo>
                    <a:pt x="346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43"/>
            <p:cNvSpPr/>
            <p:nvPr/>
          </p:nvSpPr>
          <p:spPr>
            <a:xfrm>
              <a:off x="4066200" y="3429400"/>
              <a:ext cx="1390525" cy="63575"/>
            </a:xfrm>
            <a:custGeom>
              <a:rect b="b" l="l" r="r" t="t"/>
              <a:pathLst>
                <a:path extrusionOk="0" h="2543" w="55621">
                  <a:moveTo>
                    <a:pt x="0" y="0"/>
                  </a:moveTo>
                  <a:lnTo>
                    <a:pt x="0" y="2543"/>
                  </a:lnTo>
                  <a:lnTo>
                    <a:pt x="55621" y="2543"/>
                  </a:lnTo>
                  <a:lnTo>
                    <a:pt x="5562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43"/>
            <p:cNvSpPr/>
            <p:nvPr/>
          </p:nvSpPr>
          <p:spPr>
            <a:xfrm>
              <a:off x="5017725" y="3207225"/>
              <a:ext cx="166775" cy="222200"/>
            </a:xfrm>
            <a:custGeom>
              <a:rect b="b" l="l" r="r" t="t"/>
              <a:pathLst>
                <a:path extrusionOk="0" h="8888" w="6671">
                  <a:moveTo>
                    <a:pt x="1" y="0"/>
                  </a:moveTo>
                  <a:lnTo>
                    <a:pt x="1" y="8887"/>
                  </a:lnTo>
                  <a:lnTo>
                    <a:pt x="6671" y="8887"/>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43"/>
            <p:cNvSpPr/>
            <p:nvPr/>
          </p:nvSpPr>
          <p:spPr>
            <a:xfrm>
              <a:off x="4694750" y="3900900"/>
              <a:ext cx="236875" cy="145875"/>
            </a:xfrm>
            <a:custGeom>
              <a:rect b="b" l="l" r="r" t="t"/>
              <a:pathLst>
                <a:path extrusionOk="0" h="5835" w="9475">
                  <a:moveTo>
                    <a:pt x="1362" y="0"/>
                  </a:moveTo>
                  <a:cubicBezTo>
                    <a:pt x="822" y="371"/>
                    <a:pt x="361" y="842"/>
                    <a:pt x="0" y="1385"/>
                  </a:cubicBezTo>
                  <a:lnTo>
                    <a:pt x="3166" y="2871"/>
                  </a:lnTo>
                  <a:cubicBezTo>
                    <a:pt x="3421" y="2666"/>
                    <a:pt x="3736" y="2529"/>
                    <a:pt x="4085" y="2500"/>
                  </a:cubicBezTo>
                  <a:cubicBezTo>
                    <a:pt x="4134" y="2496"/>
                    <a:pt x="4183" y="2494"/>
                    <a:pt x="4231" y="2494"/>
                  </a:cubicBezTo>
                  <a:cubicBezTo>
                    <a:pt x="5100" y="2494"/>
                    <a:pt x="5844" y="3160"/>
                    <a:pt x="5919" y="4041"/>
                  </a:cubicBezTo>
                  <a:lnTo>
                    <a:pt x="5929" y="4170"/>
                  </a:lnTo>
                  <a:lnTo>
                    <a:pt x="9475" y="5835"/>
                  </a:lnTo>
                  <a:lnTo>
                    <a:pt x="9293" y="3747"/>
                  </a:lnTo>
                  <a:cubicBezTo>
                    <a:pt x="9293" y="3740"/>
                    <a:pt x="9292" y="3733"/>
                    <a:pt x="9289" y="3726"/>
                  </a:cubicBezTo>
                  <a:lnTo>
                    <a:pt x="13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43"/>
            <p:cNvSpPr/>
            <p:nvPr/>
          </p:nvSpPr>
          <p:spPr>
            <a:xfrm>
              <a:off x="4766150" y="3878575"/>
              <a:ext cx="150375" cy="75500"/>
            </a:xfrm>
            <a:custGeom>
              <a:rect b="b" l="l" r="r" t="t"/>
              <a:pathLst>
                <a:path extrusionOk="0" h="3020" w="6015">
                  <a:moveTo>
                    <a:pt x="1379" y="0"/>
                  </a:moveTo>
                  <a:cubicBezTo>
                    <a:pt x="1232" y="0"/>
                    <a:pt x="1085" y="7"/>
                    <a:pt x="937" y="20"/>
                  </a:cubicBezTo>
                  <a:cubicBezTo>
                    <a:pt x="614" y="47"/>
                    <a:pt x="303" y="108"/>
                    <a:pt x="1" y="194"/>
                  </a:cubicBezTo>
                  <a:lnTo>
                    <a:pt x="6014" y="3020"/>
                  </a:lnTo>
                  <a:cubicBezTo>
                    <a:pt x="5214" y="1223"/>
                    <a:pt x="3413" y="0"/>
                    <a:pt x="1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43"/>
            <p:cNvSpPr/>
            <p:nvPr/>
          </p:nvSpPr>
          <p:spPr>
            <a:xfrm>
              <a:off x="4853925" y="4131025"/>
              <a:ext cx="93225" cy="94350"/>
            </a:xfrm>
            <a:custGeom>
              <a:rect b="b" l="l" r="r" t="t"/>
              <a:pathLst>
                <a:path extrusionOk="0" h="3774" w="3729">
                  <a:moveTo>
                    <a:pt x="0" y="0"/>
                  </a:moveTo>
                  <a:lnTo>
                    <a:pt x="183" y="2110"/>
                  </a:lnTo>
                  <a:lnTo>
                    <a:pt x="3728" y="3774"/>
                  </a:lnTo>
                  <a:lnTo>
                    <a:pt x="3545" y="166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3"/>
            <p:cNvSpPr/>
            <p:nvPr/>
          </p:nvSpPr>
          <p:spPr>
            <a:xfrm>
              <a:off x="4846175" y="4041700"/>
              <a:ext cx="93200" cy="94400"/>
            </a:xfrm>
            <a:custGeom>
              <a:rect b="b" l="l" r="r" t="t"/>
              <a:pathLst>
                <a:path extrusionOk="0" h="3776" w="3728">
                  <a:moveTo>
                    <a:pt x="0" y="1"/>
                  </a:moveTo>
                  <a:lnTo>
                    <a:pt x="184" y="2111"/>
                  </a:lnTo>
                  <a:lnTo>
                    <a:pt x="3727" y="3775"/>
                  </a:lnTo>
                  <a:lnTo>
                    <a:pt x="3544"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3"/>
            <p:cNvSpPr/>
            <p:nvPr/>
          </p:nvSpPr>
          <p:spPr>
            <a:xfrm>
              <a:off x="4877250" y="4398925"/>
              <a:ext cx="69425" cy="42325"/>
            </a:xfrm>
            <a:custGeom>
              <a:rect b="b" l="l" r="r" t="t"/>
              <a:pathLst>
                <a:path extrusionOk="0" h="1693" w="2777">
                  <a:moveTo>
                    <a:pt x="0" y="0"/>
                  </a:moveTo>
                  <a:lnTo>
                    <a:pt x="12" y="145"/>
                  </a:lnTo>
                  <a:cubicBezTo>
                    <a:pt x="90" y="1029"/>
                    <a:pt x="828" y="1692"/>
                    <a:pt x="1699" y="1692"/>
                  </a:cubicBezTo>
                  <a:cubicBezTo>
                    <a:pt x="1748" y="1692"/>
                    <a:pt x="1797" y="1690"/>
                    <a:pt x="1846" y="1686"/>
                  </a:cubicBezTo>
                  <a:cubicBezTo>
                    <a:pt x="2202" y="1656"/>
                    <a:pt x="2519" y="1516"/>
                    <a:pt x="2776" y="1305"/>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43"/>
            <p:cNvSpPr/>
            <p:nvPr/>
          </p:nvSpPr>
          <p:spPr>
            <a:xfrm>
              <a:off x="4861700" y="4220300"/>
              <a:ext cx="93175" cy="94400"/>
            </a:xfrm>
            <a:custGeom>
              <a:rect b="b" l="l" r="r" t="t"/>
              <a:pathLst>
                <a:path extrusionOk="0" h="3776" w="3727">
                  <a:moveTo>
                    <a:pt x="0" y="1"/>
                  </a:moveTo>
                  <a:lnTo>
                    <a:pt x="183" y="2111"/>
                  </a:lnTo>
                  <a:lnTo>
                    <a:pt x="3727" y="3776"/>
                  </a:lnTo>
                  <a:lnTo>
                    <a:pt x="3545"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43"/>
            <p:cNvSpPr/>
            <p:nvPr/>
          </p:nvSpPr>
          <p:spPr>
            <a:xfrm>
              <a:off x="4869475" y="4309625"/>
              <a:ext cx="92675" cy="93975"/>
            </a:xfrm>
            <a:custGeom>
              <a:rect b="b" l="l" r="r" t="t"/>
              <a:pathLst>
                <a:path extrusionOk="0" h="3759" w="3707">
                  <a:moveTo>
                    <a:pt x="0" y="1"/>
                  </a:moveTo>
                  <a:lnTo>
                    <a:pt x="183" y="2110"/>
                  </a:lnTo>
                  <a:lnTo>
                    <a:pt x="3692" y="3758"/>
                  </a:lnTo>
                  <a:cubicBezTo>
                    <a:pt x="3705" y="3649"/>
                    <a:pt x="3707" y="3537"/>
                    <a:pt x="3698" y="3425"/>
                  </a:cubicBezTo>
                  <a:lnTo>
                    <a:pt x="3545"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3"/>
            <p:cNvSpPr/>
            <p:nvPr/>
          </p:nvSpPr>
          <p:spPr>
            <a:xfrm>
              <a:off x="4673050" y="3964000"/>
              <a:ext cx="86550" cy="80450"/>
            </a:xfrm>
            <a:custGeom>
              <a:rect b="b" l="l" r="r" t="t"/>
              <a:pathLst>
                <a:path extrusionOk="0" h="3218" w="3462">
                  <a:moveTo>
                    <a:pt x="303" y="1"/>
                  </a:moveTo>
                  <a:cubicBezTo>
                    <a:pt x="97" y="594"/>
                    <a:pt x="1" y="1234"/>
                    <a:pt x="31" y="1895"/>
                  </a:cubicBezTo>
                  <a:lnTo>
                    <a:pt x="2847" y="3218"/>
                  </a:lnTo>
                  <a:cubicBezTo>
                    <a:pt x="3233" y="2873"/>
                    <a:pt x="3462" y="2363"/>
                    <a:pt x="3412" y="1811"/>
                  </a:cubicBezTo>
                  <a:cubicBezTo>
                    <a:pt x="3402" y="1691"/>
                    <a:pt x="3405" y="1575"/>
                    <a:pt x="3418" y="1463"/>
                  </a:cubicBez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3"/>
            <p:cNvSpPr/>
            <p:nvPr/>
          </p:nvSpPr>
          <p:spPr>
            <a:xfrm>
              <a:off x="4728825" y="3883375"/>
              <a:ext cx="198200" cy="110675"/>
            </a:xfrm>
            <a:custGeom>
              <a:rect b="b" l="l" r="r" t="t"/>
              <a:pathLst>
                <a:path extrusionOk="0" h="4427" w="7928">
                  <a:moveTo>
                    <a:pt x="1494" y="0"/>
                  </a:moveTo>
                  <a:cubicBezTo>
                    <a:pt x="951" y="153"/>
                    <a:pt x="450" y="393"/>
                    <a:pt x="1" y="701"/>
                  </a:cubicBezTo>
                  <a:lnTo>
                    <a:pt x="7927" y="4427"/>
                  </a:lnTo>
                  <a:cubicBezTo>
                    <a:pt x="7875" y="3858"/>
                    <a:pt x="7727" y="3320"/>
                    <a:pt x="7507" y="2826"/>
                  </a:cubicBezTo>
                  <a:lnTo>
                    <a:pt x="14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3"/>
            <p:cNvSpPr/>
            <p:nvPr/>
          </p:nvSpPr>
          <p:spPr>
            <a:xfrm>
              <a:off x="4842975" y="4005150"/>
              <a:ext cx="91825" cy="78175"/>
            </a:xfrm>
            <a:custGeom>
              <a:rect b="b" l="l" r="r" t="t"/>
              <a:pathLst>
                <a:path extrusionOk="0" h="3127" w="3673">
                  <a:moveTo>
                    <a:pt x="0" y="0"/>
                  </a:moveTo>
                  <a:lnTo>
                    <a:pt x="128" y="1463"/>
                  </a:lnTo>
                  <a:lnTo>
                    <a:pt x="3672" y="3127"/>
                  </a:lnTo>
                  <a:lnTo>
                    <a:pt x="3546" y="16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43"/>
            <p:cNvSpPr/>
            <p:nvPr/>
          </p:nvSpPr>
          <p:spPr>
            <a:xfrm>
              <a:off x="4680625" y="3935525"/>
              <a:ext cx="93300" cy="65025"/>
            </a:xfrm>
            <a:custGeom>
              <a:rect b="b" l="l" r="r" t="t"/>
              <a:pathLst>
                <a:path extrusionOk="0" h="2601" w="3732">
                  <a:moveTo>
                    <a:pt x="565" y="0"/>
                  </a:moveTo>
                  <a:cubicBezTo>
                    <a:pt x="331" y="352"/>
                    <a:pt x="142" y="734"/>
                    <a:pt x="0" y="1137"/>
                  </a:cubicBezTo>
                  <a:lnTo>
                    <a:pt x="3115" y="2601"/>
                  </a:lnTo>
                  <a:cubicBezTo>
                    <a:pt x="3170" y="2157"/>
                    <a:pt x="3397" y="1759"/>
                    <a:pt x="3731" y="1486"/>
                  </a:cubicBezTo>
                  <a:lnTo>
                    <a:pt x="5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43"/>
            <p:cNvSpPr/>
            <p:nvPr/>
          </p:nvSpPr>
          <p:spPr>
            <a:xfrm>
              <a:off x="4673825" y="4011325"/>
              <a:ext cx="70450" cy="43925"/>
            </a:xfrm>
            <a:custGeom>
              <a:rect b="b" l="l" r="r" t="t"/>
              <a:pathLst>
                <a:path extrusionOk="0" h="1757" w="2818">
                  <a:moveTo>
                    <a:pt x="0" y="0"/>
                  </a:moveTo>
                  <a:cubicBezTo>
                    <a:pt x="5" y="70"/>
                    <a:pt x="2" y="139"/>
                    <a:pt x="7" y="210"/>
                  </a:cubicBezTo>
                  <a:cubicBezTo>
                    <a:pt x="85" y="1092"/>
                    <a:pt x="825" y="1757"/>
                    <a:pt x="1694" y="1757"/>
                  </a:cubicBezTo>
                  <a:cubicBezTo>
                    <a:pt x="1742" y="1757"/>
                    <a:pt x="1791" y="1755"/>
                    <a:pt x="1840" y="1751"/>
                  </a:cubicBezTo>
                  <a:cubicBezTo>
                    <a:pt x="2218" y="1717"/>
                    <a:pt x="2553" y="1557"/>
                    <a:pt x="2817" y="1323"/>
                  </a:cubicBez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43"/>
            <p:cNvSpPr/>
            <p:nvPr/>
          </p:nvSpPr>
          <p:spPr>
            <a:xfrm>
              <a:off x="4850750" y="4094475"/>
              <a:ext cx="91825" cy="78175"/>
            </a:xfrm>
            <a:custGeom>
              <a:rect b="b" l="l" r="r" t="t"/>
              <a:pathLst>
                <a:path extrusionOk="0" h="3127" w="3673">
                  <a:moveTo>
                    <a:pt x="1" y="0"/>
                  </a:moveTo>
                  <a:lnTo>
                    <a:pt x="127" y="1462"/>
                  </a:lnTo>
                  <a:lnTo>
                    <a:pt x="3672" y="3127"/>
                  </a:lnTo>
                  <a:lnTo>
                    <a:pt x="3544" y="1664"/>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43"/>
            <p:cNvSpPr/>
            <p:nvPr/>
          </p:nvSpPr>
          <p:spPr>
            <a:xfrm>
              <a:off x="4858500" y="4183750"/>
              <a:ext cx="91850" cy="78200"/>
            </a:xfrm>
            <a:custGeom>
              <a:rect b="b" l="l" r="r" t="t"/>
              <a:pathLst>
                <a:path extrusionOk="0" h="3128" w="3674">
                  <a:moveTo>
                    <a:pt x="0" y="1"/>
                  </a:moveTo>
                  <a:lnTo>
                    <a:pt x="128" y="1463"/>
                  </a:lnTo>
                  <a:lnTo>
                    <a:pt x="3673" y="3127"/>
                  </a:lnTo>
                  <a:lnTo>
                    <a:pt x="3673" y="3127"/>
                  </a:lnTo>
                  <a:lnTo>
                    <a:pt x="3545" y="1665"/>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43"/>
            <p:cNvSpPr/>
            <p:nvPr/>
          </p:nvSpPr>
          <p:spPr>
            <a:xfrm>
              <a:off x="4866275" y="4273075"/>
              <a:ext cx="91775" cy="78175"/>
            </a:xfrm>
            <a:custGeom>
              <a:rect b="b" l="l" r="r" t="t"/>
              <a:pathLst>
                <a:path extrusionOk="0" h="3127" w="3671">
                  <a:moveTo>
                    <a:pt x="0" y="0"/>
                  </a:moveTo>
                  <a:lnTo>
                    <a:pt x="128" y="1463"/>
                  </a:lnTo>
                  <a:lnTo>
                    <a:pt x="3670" y="3127"/>
                  </a:lnTo>
                  <a:lnTo>
                    <a:pt x="3544" y="16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43"/>
            <p:cNvSpPr/>
            <p:nvPr/>
          </p:nvSpPr>
          <p:spPr>
            <a:xfrm>
              <a:off x="4874050" y="4362350"/>
              <a:ext cx="87750" cy="69225"/>
            </a:xfrm>
            <a:custGeom>
              <a:rect b="b" l="l" r="r" t="t"/>
              <a:pathLst>
                <a:path extrusionOk="0" h="2769" w="3510">
                  <a:moveTo>
                    <a:pt x="0" y="1"/>
                  </a:moveTo>
                  <a:lnTo>
                    <a:pt x="128" y="1463"/>
                  </a:lnTo>
                  <a:lnTo>
                    <a:pt x="2903" y="2768"/>
                  </a:lnTo>
                  <a:cubicBezTo>
                    <a:pt x="3236" y="2492"/>
                    <a:pt x="3461" y="2094"/>
                    <a:pt x="3509" y="1649"/>
                  </a:cubicBez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43"/>
            <p:cNvSpPr/>
            <p:nvPr/>
          </p:nvSpPr>
          <p:spPr>
            <a:xfrm>
              <a:off x="4939975" y="2698800"/>
              <a:ext cx="405725" cy="508450"/>
            </a:xfrm>
            <a:custGeom>
              <a:rect b="b" l="l" r="r" t="t"/>
              <a:pathLst>
                <a:path extrusionOk="0" h="20338" w="16229">
                  <a:moveTo>
                    <a:pt x="8492" y="1"/>
                  </a:moveTo>
                  <a:lnTo>
                    <a:pt x="0" y="20337"/>
                  </a:lnTo>
                  <a:lnTo>
                    <a:pt x="16229" y="20337"/>
                  </a:lnTo>
                  <a:lnTo>
                    <a:pt x="84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3"/>
            <p:cNvSpPr/>
            <p:nvPr/>
          </p:nvSpPr>
          <p:spPr>
            <a:xfrm>
              <a:off x="4970100" y="2730950"/>
              <a:ext cx="347675" cy="357250"/>
            </a:xfrm>
            <a:custGeom>
              <a:rect b="b" l="l" r="r" t="t"/>
              <a:pathLst>
                <a:path extrusionOk="0" h="14290" w="13907">
                  <a:moveTo>
                    <a:pt x="7277" y="1"/>
                  </a:moveTo>
                  <a:lnTo>
                    <a:pt x="0" y="14289"/>
                  </a:lnTo>
                  <a:lnTo>
                    <a:pt x="13906" y="14289"/>
                  </a:lnTo>
                  <a:lnTo>
                    <a:pt x="72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3"/>
            <p:cNvSpPr/>
            <p:nvPr/>
          </p:nvSpPr>
          <p:spPr>
            <a:xfrm>
              <a:off x="4987925" y="2709525"/>
              <a:ext cx="312000" cy="246500"/>
            </a:xfrm>
            <a:custGeom>
              <a:rect b="b" l="l" r="r" t="t"/>
              <a:pathLst>
                <a:path extrusionOk="0" h="9860" w="12480">
                  <a:moveTo>
                    <a:pt x="6529" y="0"/>
                  </a:moveTo>
                  <a:lnTo>
                    <a:pt x="1" y="9860"/>
                  </a:lnTo>
                  <a:lnTo>
                    <a:pt x="12479" y="9860"/>
                  </a:lnTo>
                  <a:lnTo>
                    <a:pt x="6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3"/>
            <p:cNvSpPr/>
            <p:nvPr/>
          </p:nvSpPr>
          <p:spPr>
            <a:xfrm>
              <a:off x="5084375" y="2623900"/>
              <a:ext cx="135025" cy="128425"/>
            </a:xfrm>
            <a:custGeom>
              <a:rect b="b" l="l" r="r" t="t"/>
              <a:pathLst>
                <a:path extrusionOk="0" h="5137" w="5401">
                  <a:moveTo>
                    <a:pt x="2700" y="1"/>
                  </a:moveTo>
                  <a:lnTo>
                    <a:pt x="1865" y="1691"/>
                  </a:lnTo>
                  <a:lnTo>
                    <a:pt x="0" y="1963"/>
                  </a:lnTo>
                  <a:lnTo>
                    <a:pt x="1349" y="3279"/>
                  </a:lnTo>
                  <a:lnTo>
                    <a:pt x="1032" y="5136"/>
                  </a:lnTo>
                  <a:lnTo>
                    <a:pt x="2700" y="4258"/>
                  </a:lnTo>
                  <a:lnTo>
                    <a:pt x="4368" y="5136"/>
                  </a:lnTo>
                  <a:lnTo>
                    <a:pt x="4368" y="5136"/>
                  </a:lnTo>
                  <a:lnTo>
                    <a:pt x="4050" y="3279"/>
                  </a:lnTo>
                  <a:lnTo>
                    <a:pt x="5400" y="1963"/>
                  </a:lnTo>
                  <a:lnTo>
                    <a:pt x="3534" y="1691"/>
                  </a:lnTo>
                  <a:lnTo>
                    <a:pt x="27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3"/>
            <p:cNvSpPr/>
            <p:nvPr/>
          </p:nvSpPr>
          <p:spPr>
            <a:xfrm>
              <a:off x="510150" y="1233875"/>
              <a:ext cx="64700" cy="64700"/>
            </a:xfrm>
            <a:custGeom>
              <a:rect b="b" l="l" r="r" t="t"/>
              <a:pathLst>
                <a:path extrusionOk="0" h="2588" w="2588">
                  <a:moveTo>
                    <a:pt x="1294" y="0"/>
                  </a:moveTo>
                  <a:cubicBezTo>
                    <a:pt x="580" y="0"/>
                    <a:pt x="0" y="579"/>
                    <a:pt x="0" y="1294"/>
                  </a:cubicBezTo>
                  <a:cubicBezTo>
                    <a:pt x="0" y="2008"/>
                    <a:pt x="580" y="2588"/>
                    <a:pt x="1294" y="2588"/>
                  </a:cubicBezTo>
                  <a:cubicBezTo>
                    <a:pt x="2011"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43"/>
            <p:cNvSpPr/>
            <p:nvPr/>
          </p:nvSpPr>
          <p:spPr>
            <a:xfrm>
              <a:off x="986900" y="1266175"/>
              <a:ext cx="64725" cy="64750"/>
            </a:xfrm>
            <a:custGeom>
              <a:rect b="b" l="l" r="r" t="t"/>
              <a:pathLst>
                <a:path extrusionOk="0" h="2590" w="2589">
                  <a:moveTo>
                    <a:pt x="1295" y="1"/>
                  </a:moveTo>
                  <a:cubicBezTo>
                    <a:pt x="581" y="1"/>
                    <a:pt x="1" y="581"/>
                    <a:pt x="1" y="1296"/>
                  </a:cubicBezTo>
                  <a:cubicBezTo>
                    <a:pt x="1" y="2010"/>
                    <a:pt x="581" y="2589"/>
                    <a:pt x="1295" y="2589"/>
                  </a:cubicBezTo>
                  <a:cubicBezTo>
                    <a:pt x="2010" y="2587"/>
                    <a:pt x="2588" y="2010"/>
                    <a:pt x="2588" y="1296"/>
                  </a:cubicBezTo>
                  <a:cubicBezTo>
                    <a:pt x="2588" y="581"/>
                    <a:pt x="2010"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43"/>
            <p:cNvSpPr/>
            <p:nvPr/>
          </p:nvSpPr>
          <p:spPr>
            <a:xfrm>
              <a:off x="720225" y="1589375"/>
              <a:ext cx="64750" cy="64700"/>
            </a:xfrm>
            <a:custGeom>
              <a:rect b="b" l="l" r="r" t="t"/>
              <a:pathLst>
                <a:path extrusionOk="0" h="2588" w="2590">
                  <a:moveTo>
                    <a:pt x="1294" y="1"/>
                  </a:moveTo>
                  <a:cubicBezTo>
                    <a:pt x="580" y="1"/>
                    <a:pt x="0" y="581"/>
                    <a:pt x="0" y="1294"/>
                  </a:cubicBezTo>
                  <a:cubicBezTo>
                    <a:pt x="0" y="2009"/>
                    <a:pt x="580" y="2588"/>
                    <a:pt x="1294" y="2588"/>
                  </a:cubicBezTo>
                  <a:cubicBezTo>
                    <a:pt x="2011" y="2588"/>
                    <a:pt x="2589" y="2009"/>
                    <a:pt x="2589" y="1294"/>
                  </a:cubicBezTo>
                  <a:cubicBezTo>
                    <a:pt x="2589"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43"/>
            <p:cNvSpPr/>
            <p:nvPr/>
          </p:nvSpPr>
          <p:spPr>
            <a:xfrm>
              <a:off x="1100100" y="1718700"/>
              <a:ext cx="80825" cy="80825"/>
            </a:xfrm>
            <a:custGeom>
              <a:rect b="b" l="l" r="r" t="t"/>
              <a:pathLst>
                <a:path extrusionOk="0" h="3233" w="3233">
                  <a:moveTo>
                    <a:pt x="1617" y="1"/>
                  </a:moveTo>
                  <a:cubicBezTo>
                    <a:pt x="725" y="1"/>
                    <a:pt x="1" y="723"/>
                    <a:pt x="1" y="1616"/>
                  </a:cubicBezTo>
                  <a:cubicBezTo>
                    <a:pt x="1" y="2508"/>
                    <a:pt x="725" y="3232"/>
                    <a:pt x="1617" y="3232"/>
                  </a:cubicBezTo>
                  <a:cubicBezTo>
                    <a:pt x="1618" y="3232"/>
                    <a:pt x="1619" y="3232"/>
                    <a:pt x="1620" y="3232"/>
                  </a:cubicBezTo>
                  <a:cubicBezTo>
                    <a:pt x="2510" y="3232"/>
                    <a:pt x="3232" y="2507"/>
                    <a:pt x="3232" y="1616"/>
                  </a:cubicBezTo>
                  <a:cubicBezTo>
                    <a:pt x="3232" y="725"/>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3"/>
            <p:cNvSpPr/>
            <p:nvPr/>
          </p:nvSpPr>
          <p:spPr>
            <a:xfrm>
              <a:off x="1504125" y="1443975"/>
              <a:ext cx="80775" cy="80825"/>
            </a:xfrm>
            <a:custGeom>
              <a:rect b="b" l="l" r="r" t="t"/>
              <a:pathLst>
                <a:path extrusionOk="0" h="3233" w="3231">
                  <a:moveTo>
                    <a:pt x="1615" y="1"/>
                  </a:moveTo>
                  <a:cubicBezTo>
                    <a:pt x="723" y="1"/>
                    <a:pt x="0" y="723"/>
                    <a:pt x="0" y="1616"/>
                  </a:cubicBezTo>
                  <a:cubicBezTo>
                    <a:pt x="0" y="2508"/>
                    <a:pt x="723" y="3232"/>
                    <a:pt x="1615" y="3232"/>
                  </a:cubicBezTo>
                  <a:cubicBezTo>
                    <a:pt x="2508" y="3232"/>
                    <a:pt x="3230" y="2508"/>
                    <a:pt x="3230" y="1616"/>
                  </a:cubicBezTo>
                  <a:cubicBezTo>
                    <a:pt x="3230" y="725"/>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3"/>
            <p:cNvSpPr/>
            <p:nvPr/>
          </p:nvSpPr>
          <p:spPr>
            <a:xfrm>
              <a:off x="2118225" y="1524800"/>
              <a:ext cx="80750" cy="80775"/>
            </a:xfrm>
            <a:custGeom>
              <a:rect b="b" l="l" r="r" t="t"/>
              <a:pathLst>
                <a:path extrusionOk="0" h="3231" w="3230">
                  <a:moveTo>
                    <a:pt x="1615" y="1"/>
                  </a:moveTo>
                  <a:cubicBezTo>
                    <a:pt x="722" y="1"/>
                    <a:pt x="0" y="723"/>
                    <a:pt x="0" y="1616"/>
                  </a:cubicBezTo>
                  <a:cubicBezTo>
                    <a:pt x="0" y="2508"/>
                    <a:pt x="722" y="3230"/>
                    <a:pt x="1615" y="3230"/>
                  </a:cubicBezTo>
                  <a:cubicBezTo>
                    <a:pt x="2507" y="3230"/>
                    <a:pt x="3230" y="2508"/>
                    <a:pt x="3230" y="1616"/>
                  </a:cubicBezTo>
                  <a:cubicBezTo>
                    <a:pt x="3230" y="723"/>
                    <a:pt x="2507"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43"/>
            <p:cNvSpPr/>
            <p:nvPr/>
          </p:nvSpPr>
          <p:spPr>
            <a:xfrm>
              <a:off x="2481825" y="1355100"/>
              <a:ext cx="80775" cy="80775"/>
            </a:xfrm>
            <a:custGeom>
              <a:rect b="b" l="l" r="r" t="t"/>
              <a:pathLst>
                <a:path extrusionOk="0" h="3231" w="3231">
                  <a:moveTo>
                    <a:pt x="1615" y="1"/>
                  </a:moveTo>
                  <a:cubicBezTo>
                    <a:pt x="723" y="1"/>
                    <a:pt x="0" y="723"/>
                    <a:pt x="0" y="1615"/>
                  </a:cubicBezTo>
                  <a:cubicBezTo>
                    <a:pt x="0" y="2508"/>
                    <a:pt x="723" y="3230"/>
                    <a:pt x="1615" y="3230"/>
                  </a:cubicBezTo>
                  <a:cubicBezTo>
                    <a:pt x="1617" y="3230"/>
                    <a:pt x="1619" y="3230"/>
                    <a:pt x="1621" y="3230"/>
                  </a:cubicBezTo>
                  <a:cubicBezTo>
                    <a:pt x="2511" y="3230"/>
                    <a:pt x="3230" y="2508"/>
                    <a:pt x="3230" y="1615"/>
                  </a:cubicBezTo>
                  <a:cubicBezTo>
                    <a:pt x="3230"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43"/>
            <p:cNvSpPr/>
            <p:nvPr/>
          </p:nvSpPr>
          <p:spPr>
            <a:xfrm>
              <a:off x="1770700" y="1767175"/>
              <a:ext cx="32375" cy="32375"/>
            </a:xfrm>
            <a:custGeom>
              <a:rect b="b" l="l" r="r" t="t"/>
              <a:pathLst>
                <a:path extrusionOk="0" h="1295" w="1295">
                  <a:moveTo>
                    <a:pt x="648" y="1"/>
                  </a:moveTo>
                  <a:cubicBezTo>
                    <a:pt x="290" y="1"/>
                    <a:pt x="1" y="290"/>
                    <a:pt x="1" y="648"/>
                  </a:cubicBezTo>
                  <a:cubicBezTo>
                    <a:pt x="1" y="1005"/>
                    <a:pt x="290" y="1294"/>
                    <a:pt x="648" y="1294"/>
                  </a:cubicBezTo>
                  <a:cubicBezTo>
                    <a:pt x="1005" y="1294"/>
                    <a:pt x="1294" y="1005"/>
                    <a:pt x="1294" y="648"/>
                  </a:cubicBezTo>
                  <a:cubicBezTo>
                    <a:pt x="1294" y="290"/>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43"/>
            <p:cNvSpPr/>
            <p:nvPr/>
          </p:nvSpPr>
          <p:spPr>
            <a:xfrm>
              <a:off x="970750" y="1953025"/>
              <a:ext cx="32350" cy="32350"/>
            </a:xfrm>
            <a:custGeom>
              <a:rect b="b" l="l" r="r" t="t"/>
              <a:pathLst>
                <a:path extrusionOk="0" h="1294" w="1294">
                  <a:moveTo>
                    <a:pt x="647" y="0"/>
                  </a:moveTo>
                  <a:cubicBezTo>
                    <a:pt x="291" y="0"/>
                    <a:pt x="0" y="288"/>
                    <a:pt x="0" y="647"/>
                  </a:cubicBezTo>
                  <a:cubicBezTo>
                    <a:pt x="0" y="1003"/>
                    <a:pt x="289" y="1294"/>
                    <a:pt x="647" y="1294"/>
                  </a:cubicBezTo>
                  <a:cubicBezTo>
                    <a:pt x="1006"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3"/>
            <p:cNvSpPr/>
            <p:nvPr/>
          </p:nvSpPr>
          <p:spPr>
            <a:xfrm>
              <a:off x="1839375" y="1532825"/>
              <a:ext cx="32375" cy="32375"/>
            </a:xfrm>
            <a:custGeom>
              <a:rect b="b" l="l" r="r" t="t"/>
              <a:pathLst>
                <a:path extrusionOk="0" h="1295" w="1295">
                  <a:moveTo>
                    <a:pt x="648" y="1"/>
                  </a:moveTo>
                  <a:cubicBezTo>
                    <a:pt x="292" y="1"/>
                    <a:pt x="1" y="290"/>
                    <a:pt x="1" y="648"/>
                  </a:cubicBezTo>
                  <a:cubicBezTo>
                    <a:pt x="1" y="1005"/>
                    <a:pt x="290" y="1295"/>
                    <a:pt x="648" y="1295"/>
                  </a:cubicBezTo>
                  <a:cubicBezTo>
                    <a:pt x="1005" y="1295"/>
                    <a:pt x="1295" y="1005"/>
                    <a:pt x="1295" y="648"/>
                  </a:cubicBezTo>
                  <a:cubicBezTo>
                    <a:pt x="1295" y="292"/>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3"/>
            <p:cNvSpPr/>
            <p:nvPr/>
          </p:nvSpPr>
          <p:spPr>
            <a:xfrm>
              <a:off x="534500" y="1936875"/>
              <a:ext cx="80800" cy="80775"/>
            </a:xfrm>
            <a:custGeom>
              <a:rect b="b" l="l" r="r" t="t"/>
              <a:pathLst>
                <a:path extrusionOk="0" h="3231" w="3232">
                  <a:moveTo>
                    <a:pt x="1617" y="1"/>
                  </a:moveTo>
                  <a:cubicBezTo>
                    <a:pt x="724" y="1"/>
                    <a:pt x="0" y="723"/>
                    <a:pt x="0" y="1616"/>
                  </a:cubicBezTo>
                  <a:cubicBezTo>
                    <a:pt x="0" y="2508"/>
                    <a:pt x="724" y="3231"/>
                    <a:pt x="1617" y="3231"/>
                  </a:cubicBezTo>
                  <a:cubicBezTo>
                    <a:pt x="2508" y="3231"/>
                    <a:pt x="3231" y="2508"/>
                    <a:pt x="3231" y="1616"/>
                  </a:cubicBezTo>
                  <a:cubicBezTo>
                    <a:pt x="3231"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3"/>
            <p:cNvSpPr/>
            <p:nvPr/>
          </p:nvSpPr>
          <p:spPr>
            <a:xfrm>
              <a:off x="1823250" y="1286425"/>
              <a:ext cx="80800" cy="80775"/>
            </a:xfrm>
            <a:custGeom>
              <a:rect b="b" l="l" r="r" t="t"/>
              <a:pathLst>
                <a:path extrusionOk="0" h="3231" w="3232">
                  <a:moveTo>
                    <a:pt x="1617" y="0"/>
                  </a:moveTo>
                  <a:cubicBezTo>
                    <a:pt x="724" y="0"/>
                    <a:pt x="1" y="723"/>
                    <a:pt x="1" y="1615"/>
                  </a:cubicBezTo>
                  <a:cubicBezTo>
                    <a:pt x="1" y="2508"/>
                    <a:pt x="724" y="3230"/>
                    <a:pt x="1617" y="3230"/>
                  </a:cubicBezTo>
                  <a:cubicBezTo>
                    <a:pt x="1619" y="3230"/>
                    <a:pt x="1620" y="3230"/>
                    <a:pt x="1622" y="3230"/>
                  </a:cubicBezTo>
                  <a:cubicBezTo>
                    <a:pt x="2511" y="3230"/>
                    <a:pt x="3232" y="2507"/>
                    <a:pt x="3232" y="1615"/>
                  </a:cubicBezTo>
                  <a:cubicBezTo>
                    <a:pt x="3232" y="723"/>
                    <a:pt x="2508" y="0"/>
                    <a:pt x="1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43"/>
            <p:cNvSpPr/>
            <p:nvPr/>
          </p:nvSpPr>
          <p:spPr>
            <a:xfrm>
              <a:off x="768725" y="2155000"/>
              <a:ext cx="48550" cy="48525"/>
            </a:xfrm>
            <a:custGeom>
              <a:rect b="b" l="l" r="r" t="t"/>
              <a:pathLst>
                <a:path extrusionOk="0" h="1941" w="1942">
                  <a:moveTo>
                    <a:pt x="972" y="0"/>
                  </a:moveTo>
                  <a:cubicBezTo>
                    <a:pt x="435" y="0"/>
                    <a:pt x="1" y="435"/>
                    <a:pt x="1" y="971"/>
                  </a:cubicBezTo>
                  <a:cubicBezTo>
                    <a:pt x="1" y="1506"/>
                    <a:pt x="435" y="1941"/>
                    <a:pt x="972" y="1941"/>
                  </a:cubicBezTo>
                  <a:cubicBezTo>
                    <a:pt x="1508" y="1941"/>
                    <a:pt x="1941" y="1506"/>
                    <a:pt x="1941" y="971"/>
                  </a:cubicBezTo>
                  <a:cubicBezTo>
                    <a:pt x="1941" y="435"/>
                    <a:pt x="1508"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43"/>
            <p:cNvSpPr/>
            <p:nvPr/>
          </p:nvSpPr>
          <p:spPr>
            <a:xfrm>
              <a:off x="1390925" y="2001450"/>
              <a:ext cx="48550" cy="48550"/>
            </a:xfrm>
            <a:custGeom>
              <a:rect b="b" l="l" r="r" t="t"/>
              <a:pathLst>
                <a:path extrusionOk="0" h="1942" w="1942">
                  <a:moveTo>
                    <a:pt x="970" y="1"/>
                  </a:moveTo>
                  <a:cubicBezTo>
                    <a:pt x="435" y="1"/>
                    <a:pt x="1" y="436"/>
                    <a:pt x="1" y="972"/>
                  </a:cubicBezTo>
                  <a:cubicBezTo>
                    <a:pt x="1" y="1507"/>
                    <a:pt x="435" y="1941"/>
                    <a:pt x="970" y="1941"/>
                  </a:cubicBezTo>
                  <a:cubicBezTo>
                    <a:pt x="1506" y="1941"/>
                    <a:pt x="1941" y="1507"/>
                    <a:pt x="1941" y="972"/>
                  </a:cubicBezTo>
                  <a:cubicBezTo>
                    <a:pt x="1941" y="436"/>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3"/>
            <p:cNvSpPr/>
            <p:nvPr/>
          </p:nvSpPr>
          <p:spPr>
            <a:xfrm>
              <a:off x="2303975" y="1783350"/>
              <a:ext cx="32375" cy="32375"/>
            </a:xfrm>
            <a:custGeom>
              <a:rect b="b" l="l" r="r" t="t"/>
              <a:pathLst>
                <a:path extrusionOk="0" h="1295" w="1295">
                  <a:moveTo>
                    <a:pt x="647" y="1"/>
                  </a:moveTo>
                  <a:cubicBezTo>
                    <a:pt x="291" y="1"/>
                    <a:pt x="1" y="290"/>
                    <a:pt x="1" y="647"/>
                  </a:cubicBezTo>
                  <a:cubicBezTo>
                    <a:pt x="1" y="1004"/>
                    <a:pt x="290" y="1294"/>
                    <a:pt x="647" y="1294"/>
                  </a:cubicBezTo>
                  <a:cubicBezTo>
                    <a:pt x="1005" y="1293"/>
                    <a:pt x="1294" y="1004"/>
                    <a:pt x="1294" y="647"/>
                  </a:cubicBezTo>
                  <a:cubicBezTo>
                    <a:pt x="1294" y="291"/>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43"/>
            <p:cNvSpPr/>
            <p:nvPr/>
          </p:nvSpPr>
          <p:spPr>
            <a:xfrm>
              <a:off x="2885775" y="1338925"/>
              <a:ext cx="48525" cy="48550"/>
            </a:xfrm>
            <a:custGeom>
              <a:rect b="b" l="l" r="r" t="t"/>
              <a:pathLst>
                <a:path extrusionOk="0" h="1942" w="1941">
                  <a:moveTo>
                    <a:pt x="971" y="1"/>
                  </a:moveTo>
                  <a:cubicBezTo>
                    <a:pt x="435" y="1"/>
                    <a:pt x="0" y="435"/>
                    <a:pt x="0" y="970"/>
                  </a:cubicBezTo>
                  <a:cubicBezTo>
                    <a:pt x="0" y="1507"/>
                    <a:pt x="435" y="1941"/>
                    <a:pt x="971" y="1941"/>
                  </a:cubicBezTo>
                  <a:cubicBezTo>
                    <a:pt x="1506" y="1941"/>
                    <a:pt x="1941" y="1507"/>
                    <a:pt x="1941" y="970"/>
                  </a:cubicBezTo>
                  <a:cubicBezTo>
                    <a:pt x="1941" y="435"/>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43"/>
            <p:cNvSpPr/>
            <p:nvPr/>
          </p:nvSpPr>
          <p:spPr>
            <a:xfrm>
              <a:off x="3144325" y="1637900"/>
              <a:ext cx="48525" cy="48525"/>
            </a:xfrm>
            <a:custGeom>
              <a:rect b="b" l="l" r="r" t="t"/>
              <a:pathLst>
                <a:path extrusionOk="0" h="1941" w="1941">
                  <a:moveTo>
                    <a:pt x="971" y="0"/>
                  </a:moveTo>
                  <a:cubicBezTo>
                    <a:pt x="435" y="0"/>
                    <a:pt x="0" y="435"/>
                    <a:pt x="0" y="971"/>
                  </a:cubicBezTo>
                  <a:cubicBezTo>
                    <a:pt x="0" y="1507"/>
                    <a:pt x="435" y="1941"/>
                    <a:pt x="971" y="1941"/>
                  </a:cubicBezTo>
                  <a:cubicBezTo>
                    <a:pt x="1506" y="1939"/>
                    <a:pt x="1941" y="1505"/>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43"/>
            <p:cNvSpPr/>
            <p:nvPr/>
          </p:nvSpPr>
          <p:spPr>
            <a:xfrm>
              <a:off x="3677575" y="1500525"/>
              <a:ext cx="64725" cy="64700"/>
            </a:xfrm>
            <a:custGeom>
              <a:rect b="b" l="l" r="r" t="t"/>
              <a:pathLst>
                <a:path extrusionOk="0" h="2588" w="2589">
                  <a:moveTo>
                    <a:pt x="1295" y="1"/>
                  </a:moveTo>
                  <a:cubicBezTo>
                    <a:pt x="581" y="1"/>
                    <a:pt x="1" y="581"/>
                    <a:pt x="1" y="1294"/>
                  </a:cubicBezTo>
                  <a:cubicBezTo>
                    <a:pt x="1" y="2008"/>
                    <a:pt x="581" y="2588"/>
                    <a:pt x="1295" y="2588"/>
                  </a:cubicBezTo>
                  <a:cubicBezTo>
                    <a:pt x="2008" y="2587"/>
                    <a:pt x="2588" y="2007"/>
                    <a:pt x="2588" y="1294"/>
                  </a:cubicBezTo>
                  <a:cubicBezTo>
                    <a:pt x="2588" y="581"/>
                    <a:pt x="2008"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43"/>
            <p:cNvSpPr/>
            <p:nvPr/>
          </p:nvSpPr>
          <p:spPr>
            <a:xfrm>
              <a:off x="3661450" y="1888375"/>
              <a:ext cx="64700" cy="64700"/>
            </a:xfrm>
            <a:custGeom>
              <a:rect b="b" l="l" r="r" t="t"/>
              <a:pathLst>
                <a:path extrusionOk="0" h="2588" w="2588">
                  <a:moveTo>
                    <a:pt x="1294" y="0"/>
                  </a:moveTo>
                  <a:cubicBezTo>
                    <a:pt x="581" y="0"/>
                    <a:pt x="1" y="579"/>
                    <a:pt x="1" y="1294"/>
                  </a:cubicBezTo>
                  <a:cubicBezTo>
                    <a:pt x="1" y="2008"/>
                    <a:pt x="581"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43"/>
            <p:cNvSpPr/>
            <p:nvPr/>
          </p:nvSpPr>
          <p:spPr>
            <a:xfrm>
              <a:off x="2567975" y="2050775"/>
              <a:ext cx="64700" cy="64700"/>
            </a:xfrm>
            <a:custGeom>
              <a:rect b="b" l="l" r="r" t="t"/>
              <a:pathLst>
                <a:path extrusionOk="0" h="2588" w="2588">
                  <a:moveTo>
                    <a:pt x="1294" y="0"/>
                  </a:moveTo>
                  <a:cubicBezTo>
                    <a:pt x="579" y="0"/>
                    <a:pt x="1" y="579"/>
                    <a:pt x="1" y="1294"/>
                  </a:cubicBezTo>
                  <a:cubicBezTo>
                    <a:pt x="1" y="2008"/>
                    <a:pt x="579"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43"/>
            <p:cNvSpPr/>
            <p:nvPr/>
          </p:nvSpPr>
          <p:spPr>
            <a:xfrm>
              <a:off x="3133750" y="2143875"/>
              <a:ext cx="64700" cy="64700"/>
            </a:xfrm>
            <a:custGeom>
              <a:rect b="b" l="l" r="r" t="t"/>
              <a:pathLst>
                <a:path extrusionOk="0" h="2588" w="2588">
                  <a:moveTo>
                    <a:pt x="1294" y="0"/>
                  </a:moveTo>
                  <a:cubicBezTo>
                    <a:pt x="579" y="0"/>
                    <a:pt x="0" y="579"/>
                    <a:pt x="0" y="1294"/>
                  </a:cubicBezTo>
                  <a:cubicBezTo>
                    <a:pt x="0" y="2009"/>
                    <a:pt x="579" y="2588"/>
                    <a:pt x="1294" y="2588"/>
                  </a:cubicBezTo>
                  <a:cubicBezTo>
                    <a:pt x="2007" y="2588"/>
                    <a:pt x="2587" y="2009"/>
                    <a:pt x="2587" y="1294"/>
                  </a:cubicBezTo>
                  <a:cubicBezTo>
                    <a:pt x="2587" y="579"/>
                    <a:pt x="2007"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3"/>
            <p:cNvSpPr/>
            <p:nvPr/>
          </p:nvSpPr>
          <p:spPr>
            <a:xfrm>
              <a:off x="2207675" y="2589250"/>
              <a:ext cx="48550" cy="48525"/>
            </a:xfrm>
            <a:custGeom>
              <a:rect b="b" l="l" r="r" t="t"/>
              <a:pathLst>
                <a:path extrusionOk="0" h="1941" w="1942">
                  <a:moveTo>
                    <a:pt x="972" y="0"/>
                  </a:moveTo>
                  <a:cubicBezTo>
                    <a:pt x="435" y="0"/>
                    <a:pt x="1" y="435"/>
                    <a:pt x="1" y="971"/>
                  </a:cubicBezTo>
                  <a:cubicBezTo>
                    <a:pt x="1" y="1507"/>
                    <a:pt x="435" y="1941"/>
                    <a:pt x="972" y="1941"/>
                  </a:cubicBezTo>
                  <a:cubicBezTo>
                    <a:pt x="1507" y="1941"/>
                    <a:pt x="1941" y="1507"/>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43"/>
            <p:cNvSpPr/>
            <p:nvPr/>
          </p:nvSpPr>
          <p:spPr>
            <a:xfrm>
              <a:off x="1791575" y="2411475"/>
              <a:ext cx="48525" cy="48525"/>
            </a:xfrm>
            <a:custGeom>
              <a:rect b="b" l="l" r="r" t="t"/>
              <a:pathLst>
                <a:path extrusionOk="0" h="1941" w="1941">
                  <a:moveTo>
                    <a:pt x="970" y="0"/>
                  </a:moveTo>
                  <a:cubicBezTo>
                    <a:pt x="435" y="0"/>
                    <a:pt x="0" y="435"/>
                    <a:pt x="0" y="970"/>
                  </a:cubicBezTo>
                  <a:cubicBezTo>
                    <a:pt x="0" y="1506"/>
                    <a:pt x="435" y="1941"/>
                    <a:pt x="970" y="1941"/>
                  </a:cubicBezTo>
                  <a:cubicBezTo>
                    <a:pt x="1506" y="1941"/>
                    <a:pt x="1941" y="1506"/>
                    <a:pt x="1941" y="970"/>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43"/>
            <p:cNvSpPr/>
            <p:nvPr/>
          </p:nvSpPr>
          <p:spPr>
            <a:xfrm>
              <a:off x="654150" y="2944675"/>
              <a:ext cx="32375" cy="32400"/>
            </a:xfrm>
            <a:custGeom>
              <a:rect b="b" l="l" r="r" t="t"/>
              <a:pathLst>
                <a:path extrusionOk="0" h="1296" w="1295">
                  <a:moveTo>
                    <a:pt x="648" y="0"/>
                  </a:moveTo>
                  <a:cubicBezTo>
                    <a:pt x="291" y="0"/>
                    <a:pt x="1" y="290"/>
                    <a:pt x="1" y="649"/>
                  </a:cubicBezTo>
                  <a:cubicBezTo>
                    <a:pt x="1" y="1005"/>
                    <a:pt x="290" y="1295"/>
                    <a:pt x="648" y="1295"/>
                  </a:cubicBezTo>
                  <a:cubicBezTo>
                    <a:pt x="1005" y="1295"/>
                    <a:pt x="1294" y="1005"/>
                    <a:pt x="1294" y="649"/>
                  </a:cubicBezTo>
                  <a:cubicBezTo>
                    <a:pt x="1294" y="291"/>
                    <a:pt x="100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43"/>
            <p:cNvSpPr/>
            <p:nvPr/>
          </p:nvSpPr>
          <p:spPr>
            <a:xfrm>
              <a:off x="3305975" y="1209700"/>
              <a:ext cx="80775" cy="80775"/>
            </a:xfrm>
            <a:custGeom>
              <a:rect b="b" l="l" r="r" t="t"/>
              <a:pathLst>
                <a:path extrusionOk="0" h="3231" w="3231">
                  <a:moveTo>
                    <a:pt x="1616" y="1"/>
                  </a:moveTo>
                  <a:cubicBezTo>
                    <a:pt x="723" y="1"/>
                    <a:pt x="1" y="723"/>
                    <a:pt x="1" y="1616"/>
                  </a:cubicBezTo>
                  <a:cubicBezTo>
                    <a:pt x="1" y="2508"/>
                    <a:pt x="723" y="3231"/>
                    <a:pt x="1616" y="3231"/>
                  </a:cubicBezTo>
                  <a:cubicBezTo>
                    <a:pt x="2508" y="3231"/>
                    <a:pt x="3231" y="2508"/>
                    <a:pt x="3231" y="1616"/>
                  </a:cubicBezTo>
                  <a:cubicBezTo>
                    <a:pt x="3231" y="723"/>
                    <a:pt x="2508" y="1"/>
                    <a:pt x="1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43"/>
            <p:cNvSpPr/>
            <p:nvPr/>
          </p:nvSpPr>
          <p:spPr>
            <a:xfrm>
              <a:off x="1544450" y="1153100"/>
              <a:ext cx="48550" cy="48525"/>
            </a:xfrm>
            <a:custGeom>
              <a:rect b="b" l="l" r="r" t="t"/>
              <a:pathLst>
                <a:path extrusionOk="0" h="1941" w="1942">
                  <a:moveTo>
                    <a:pt x="970" y="0"/>
                  </a:moveTo>
                  <a:cubicBezTo>
                    <a:pt x="435" y="0"/>
                    <a:pt x="1" y="435"/>
                    <a:pt x="1" y="971"/>
                  </a:cubicBezTo>
                  <a:cubicBezTo>
                    <a:pt x="1" y="1506"/>
                    <a:pt x="435" y="1941"/>
                    <a:pt x="970" y="1941"/>
                  </a:cubicBezTo>
                  <a:cubicBezTo>
                    <a:pt x="1507" y="1939"/>
                    <a:pt x="1941" y="1505"/>
                    <a:pt x="1941" y="971"/>
                  </a:cubicBezTo>
                  <a:cubicBezTo>
                    <a:pt x="1941" y="435"/>
                    <a:pt x="1507"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43"/>
            <p:cNvSpPr/>
            <p:nvPr/>
          </p:nvSpPr>
          <p:spPr>
            <a:xfrm>
              <a:off x="2215100" y="1185400"/>
              <a:ext cx="32350" cy="32375"/>
            </a:xfrm>
            <a:custGeom>
              <a:rect b="b" l="l" r="r" t="t"/>
              <a:pathLst>
                <a:path extrusionOk="0" h="1295" w="1294">
                  <a:moveTo>
                    <a:pt x="647" y="0"/>
                  </a:moveTo>
                  <a:cubicBezTo>
                    <a:pt x="291" y="0"/>
                    <a:pt x="0" y="288"/>
                    <a:pt x="0" y="647"/>
                  </a:cubicBezTo>
                  <a:cubicBezTo>
                    <a:pt x="0" y="1003"/>
                    <a:pt x="288" y="1294"/>
                    <a:pt x="647" y="1294"/>
                  </a:cubicBezTo>
                  <a:cubicBezTo>
                    <a:pt x="1005"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43"/>
            <p:cNvSpPr/>
            <p:nvPr/>
          </p:nvSpPr>
          <p:spPr>
            <a:xfrm>
              <a:off x="3514650" y="2653300"/>
              <a:ext cx="64700" cy="64725"/>
            </a:xfrm>
            <a:custGeom>
              <a:rect b="b" l="l" r="r" t="t"/>
              <a:pathLst>
                <a:path extrusionOk="0" h="2589" w="2588">
                  <a:moveTo>
                    <a:pt x="1294" y="1"/>
                  </a:moveTo>
                  <a:cubicBezTo>
                    <a:pt x="580" y="1"/>
                    <a:pt x="0" y="581"/>
                    <a:pt x="0" y="1294"/>
                  </a:cubicBezTo>
                  <a:cubicBezTo>
                    <a:pt x="0" y="2008"/>
                    <a:pt x="580" y="2588"/>
                    <a:pt x="1294" y="2588"/>
                  </a:cubicBezTo>
                  <a:cubicBezTo>
                    <a:pt x="2009" y="2588"/>
                    <a:pt x="2588" y="2008"/>
                    <a:pt x="2588" y="1294"/>
                  </a:cubicBezTo>
                  <a:cubicBezTo>
                    <a:pt x="2588"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43"/>
            <p:cNvSpPr/>
            <p:nvPr/>
          </p:nvSpPr>
          <p:spPr>
            <a:xfrm>
              <a:off x="1459600" y="2308525"/>
              <a:ext cx="48550" cy="48525"/>
            </a:xfrm>
            <a:custGeom>
              <a:rect b="b" l="l" r="r" t="t"/>
              <a:pathLst>
                <a:path extrusionOk="0" h="1941" w="1942">
                  <a:moveTo>
                    <a:pt x="970" y="0"/>
                  </a:moveTo>
                  <a:cubicBezTo>
                    <a:pt x="435" y="0"/>
                    <a:pt x="1" y="435"/>
                    <a:pt x="1" y="971"/>
                  </a:cubicBezTo>
                  <a:cubicBezTo>
                    <a:pt x="1" y="1506"/>
                    <a:pt x="435" y="1941"/>
                    <a:pt x="970" y="1941"/>
                  </a:cubicBezTo>
                  <a:cubicBezTo>
                    <a:pt x="1507" y="1941"/>
                    <a:pt x="1941" y="1506"/>
                    <a:pt x="1941" y="971"/>
                  </a:cubicBezTo>
                  <a:cubicBezTo>
                    <a:pt x="1941" y="435"/>
                    <a:pt x="1507"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43"/>
            <p:cNvSpPr/>
            <p:nvPr/>
          </p:nvSpPr>
          <p:spPr>
            <a:xfrm>
              <a:off x="1194125" y="2939375"/>
              <a:ext cx="48525" cy="48525"/>
            </a:xfrm>
            <a:custGeom>
              <a:rect b="b" l="l" r="r" t="t"/>
              <a:pathLst>
                <a:path extrusionOk="0" h="1941" w="1941">
                  <a:moveTo>
                    <a:pt x="970" y="0"/>
                  </a:moveTo>
                  <a:cubicBezTo>
                    <a:pt x="433" y="0"/>
                    <a:pt x="0" y="435"/>
                    <a:pt x="0" y="971"/>
                  </a:cubicBezTo>
                  <a:cubicBezTo>
                    <a:pt x="0" y="1507"/>
                    <a:pt x="433" y="1941"/>
                    <a:pt x="970" y="1941"/>
                  </a:cubicBezTo>
                  <a:cubicBezTo>
                    <a:pt x="1506" y="1941"/>
                    <a:pt x="1941" y="1507"/>
                    <a:pt x="1941" y="971"/>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43"/>
            <p:cNvSpPr/>
            <p:nvPr/>
          </p:nvSpPr>
          <p:spPr>
            <a:xfrm>
              <a:off x="2885775" y="275295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43"/>
            <p:cNvSpPr/>
            <p:nvPr/>
          </p:nvSpPr>
          <p:spPr>
            <a:xfrm>
              <a:off x="3313975" y="3165025"/>
              <a:ext cx="48550" cy="25"/>
            </a:xfrm>
            <a:custGeom>
              <a:rect b="b" l="l" r="r" t="t"/>
              <a:pathLst>
                <a:path extrusionOk="0" h="1" w="1942">
                  <a:moveTo>
                    <a:pt x="1941" y="1"/>
                  </a:moveTo>
                  <a:lnTo>
                    <a:pt x="970" y="1"/>
                  </a:lnTo>
                  <a:lnTo>
                    <a:pt x="1" y="1"/>
                  </a:lnTo>
                  <a:lnTo>
                    <a:pt x="970" y="1"/>
                  </a:ln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43"/>
            <p:cNvSpPr/>
            <p:nvPr/>
          </p:nvSpPr>
          <p:spPr>
            <a:xfrm>
              <a:off x="3928100" y="3156950"/>
              <a:ext cx="32375" cy="32375"/>
            </a:xfrm>
            <a:custGeom>
              <a:rect b="b" l="l" r="r" t="t"/>
              <a:pathLst>
                <a:path extrusionOk="0" h="1295" w="1295">
                  <a:moveTo>
                    <a:pt x="648" y="1"/>
                  </a:moveTo>
                  <a:cubicBezTo>
                    <a:pt x="291" y="1"/>
                    <a:pt x="1" y="289"/>
                    <a:pt x="1" y="648"/>
                  </a:cubicBezTo>
                  <a:cubicBezTo>
                    <a:pt x="1" y="1004"/>
                    <a:pt x="290" y="1295"/>
                    <a:pt x="648" y="1295"/>
                  </a:cubicBezTo>
                  <a:cubicBezTo>
                    <a:pt x="1005" y="1295"/>
                    <a:pt x="1294" y="1005"/>
                    <a:pt x="1294" y="648"/>
                  </a:cubicBezTo>
                  <a:cubicBezTo>
                    <a:pt x="1294" y="292"/>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43"/>
            <p:cNvSpPr/>
            <p:nvPr/>
          </p:nvSpPr>
          <p:spPr>
            <a:xfrm>
              <a:off x="1714125" y="3536700"/>
              <a:ext cx="64700" cy="64700"/>
            </a:xfrm>
            <a:custGeom>
              <a:rect b="b" l="l" r="r" t="t"/>
              <a:pathLst>
                <a:path extrusionOk="0" h="2588" w="2588">
                  <a:moveTo>
                    <a:pt x="1294" y="1"/>
                  </a:moveTo>
                  <a:cubicBezTo>
                    <a:pt x="579" y="1"/>
                    <a:pt x="0" y="581"/>
                    <a:pt x="0" y="1294"/>
                  </a:cubicBezTo>
                  <a:cubicBezTo>
                    <a:pt x="0" y="2008"/>
                    <a:pt x="579" y="2588"/>
                    <a:pt x="1294" y="2588"/>
                  </a:cubicBezTo>
                  <a:cubicBezTo>
                    <a:pt x="2009" y="2588"/>
                    <a:pt x="2588" y="2008"/>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43"/>
            <p:cNvSpPr/>
            <p:nvPr/>
          </p:nvSpPr>
          <p:spPr>
            <a:xfrm>
              <a:off x="3217025" y="3544775"/>
              <a:ext cx="48550" cy="48525"/>
            </a:xfrm>
            <a:custGeom>
              <a:rect b="b" l="l" r="r" t="t"/>
              <a:pathLst>
                <a:path extrusionOk="0" h="1941" w="1942">
                  <a:moveTo>
                    <a:pt x="972" y="0"/>
                  </a:moveTo>
                  <a:cubicBezTo>
                    <a:pt x="435" y="0"/>
                    <a:pt x="1" y="435"/>
                    <a:pt x="1" y="971"/>
                  </a:cubicBezTo>
                  <a:cubicBezTo>
                    <a:pt x="1" y="1506"/>
                    <a:pt x="435" y="1941"/>
                    <a:pt x="972" y="1941"/>
                  </a:cubicBezTo>
                  <a:cubicBezTo>
                    <a:pt x="1507" y="1941"/>
                    <a:pt x="1941" y="1506"/>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43"/>
            <p:cNvSpPr/>
            <p:nvPr/>
          </p:nvSpPr>
          <p:spPr>
            <a:xfrm>
              <a:off x="4025100" y="2445925"/>
              <a:ext cx="113100" cy="113150"/>
            </a:xfrm>
            <a:custGeom>
              <a:rect b="b" l="l" r="r" t="t"/>
              <a:pathLst>
                <a:path extrusionOk="0" h="4526" w="4524">
                  <a:moveTo>
                    <a:pt x="2262" y="0"/>
                  </a:moveTo>
                  <a:cubicBezTo>
                    <a:pt x="1012" y="0"/>
                    <a:pt x="0" y="1013"/>
                    <a:pt x="0" y="2263"/>
                  </a:cubicBezTo>
                  <a:cubicBezTo>
                    <a:pt x="0" y="3512"/>
                    <a:pt x="1012" y="4525"/>
                    <a:pt x="2262" y="4525"/>
                  </a:cubicBezTo>
                  <a:cubicBezTo>
                    <a:pt x="3511" y="4525"/>
                    <a:pt x="4524" y="3512"/>
                    <a:pt x="4524" y="2263"/>
                  </a:cubicBezTo>
                  <a:cubicBezTo>
                    <a:pt x="4524" y="1013"/>
                    <a:pt x="3511" y="0"/>
                    <a:pt x="2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43"/>
            <p:cNvSpPr/>
            <p:nvPr/>
          </p:nvSpPr>
          <p:spPr>
            <a:xfrm>
              <a:off x="647550" y="3746775"/>
              <a:ext cx="64700" cy="64700"/>
            </a:xfrm>
            <a:custGeom>
              <a:rect b="b" l="l" r="r" t="t"/>
              <a:pathLst>
                <a:path extrusionOk="0" h="2588" w="2588">
                  <a:moveTo>
                    <a:pt x="1294" y="1"/>
                  </a:moveTo>
                  <a:cubicBezTo>
                    <a:pt x="580" y="1"/>
                    <a:pt x="0" y="579"/>
                    <a:pt x="0" y="1294"/>
                  </a:cubicBezTo>
                  <a:cubicBezTo>
                    <a:pt x="0" y="2009"/>
                    <a:pt x="580" y="2588"/>
                    <a:pt x="1294" y="2588"/>
                  </a:cubicBezTo>
                  <a:cubicBezTo>
                    <a:pt x="2009" y="2588"/>
                    <a:pt x="2588" y="2009"/>
                    <a:pt x="2588" y="1294"/>
                  </a:cubicBezTo>
                  <a:cubicBezTo>
                    <a:pt x="2588" y="579"/>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3"/>
            <p:cNvSpPr/>
            <p:nvPr/>
          </p:nvSpPr>
          <p:spPr>
            <a:xfrm>
              <a:off x="405225" y="4126625"/>
              <a:ext cx="80775" cy="80775"/>
            </a:xfrm>
            <a:custGeom>
              <a:rect b="b" l="l" r="r" t="t"/>
              <a:pathLst>
                <a:path extrusionOk="0" h="3231" w="3231">
                  <a:moveTo>
                    <a:pt x="1616" y="1"/>
                  </a:moveTo>
                  <a:cubicBezTo>
                    <a:pt x="723" y="1"/>
                    <a:pt x="1" y="723"/>
                    <a:pt x="1" y="1615"/>
                  </a:cubicBezTo>
                  <a:cubicBezTo>
                    <a:pt x="1" y="2508"/>
                    <a:pt x="723" y="3230"/>
                    <a:pt x="1616" y="3230"/>
                  </a:cubicBezTo>
                  <a:cubicBezTo>
                    <a:pt x="2508" y="3230"/>
                    <a:pt x="3231" y="2508"/>
                    <a:pt x="3231" y="1615"/>
                  </a:cubicBezTo>
                  <a:cubicBezTo>
                    <a:pt x="3231" y="723"/>
                    <a:pt x="2508" y="1"/>
                    <a:pt x="1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3"/>
            <p:cNvSpPr/>
            <p:nvPr/>
          </p:nvSpPr>
          <p:spPr>
            <a:xfrm>
              <a:off x="421300" y="3528625"/>
              <a:ext cx="48525" cy="48550"/>
            </a:xfrm>
            <a:custGeom>
              <a:rect b="b" l="l" r="r" t="t"/>
              <a:pathLst>
                <a:path extrusionOk="0" h="1942" w="1941">
                  <a:moveTo>
                    <a:pt x="971" y="1"/>
                  </a:moveTo>
                  <a:cubicBezTo>
                    <a:pt x="435" y="1"/>
                    <a:pt x="0" y="436"/>
                    <a:pt x="0" y="972"/>
                  </a:cubicBezTo>
                  <a:cubicBezTo>
                    <a:pt x="0" y="1508"/>
                    <a:pt x="435" y="1941"/>
                    <a:pt x="971" y="1941"/>
                  </a:cubicBezTo>
                  <a:cubicBezTo>
                    <a:pt x="1506" y="1941"/>
                    <a:pt x="1941" y="1508"/>
                    <a:pt x="1941" y="972"/>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3"/>
            <p:cNvSpPr/>
            <p:nvPr/>
          </p:nvSpPr>
          <p:spPr>
            <a:xfrm>
              <a:off x="793000" y="4280075"/>
              <a:ext cx="32375" cy="32375"/>
            </a:xfrm>
            <a:custGeom>
              <a:rect b="b" l="l" r="r" t="t"/>
              <a:pathLst>
                <a:path extrusionOk="0" h="1295" w="1295">
                  <a:moveTo>
                    <a:pt x="648" y="1"/>
                  </a:moveTo>
                  <a:cubicBezTo>
                    <a:pt x="291" y="1"/>
                    <a:pt x="1" y="290"/>
                    <a:pt x="1" y="648"/>
                  </a:cubicBezTo>
                  <a:cubicBezTo>
                    <a:pt x="1" y="1004"/>
                    <a:pt x="290" y="1295"/>
                    <a:pt x="648" y="1295"/>
                  </a:cubicBezTo>
                  <a:cubicBezTo>
                    <a:pt x="1005" y="1295"/>
                    <a:pt x="1294" y="1004"/>
                    <a:pt x="1294" y="648"/>
                  </a:cubicBezTo>
                  <a:cubicBezTo>
                    <a:pt x="1294" y="292"/>
                    <a:pt x="1005" y="1"/>
                    <a:pt x="648"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3"/>
            <p:cNvSpPr/>
            <p:nvPr/>
          </p:nvSpPr>
          <p:spPr>
            <a:xfrm>
              <a:off x="2072500" y="3779400"/>
              <a:ext cx="32375" cy="32375"/>
            </a:xfrm>
            <a:custGeom>
              <a:rect b="b" l="l" r="r" t="t"/>
              <a:pathLst>
                <a:path extrusionOk="0" h="1295" w="1295">
                  <a:moveTo>
                    <a:pt x="647" y="1"/>
                  </a:moveTo>
                  <a:cubicBezTo>
                    <a:pt x="290" y="1"/>
                    <a:pt x="0" y="289"/>
                    <a:pt x="0" y="648"/>
                  </a:cubicBezTo>
                  <a:cubicBezTo>
                    <a:pt x="0" y="1004"/>
                    <a:pt x="290" y="1295"/>
                    <a:pt x="647" y="1295"/>
                  </a:cubicBezTo>
                  <a:cubicBezTo>
                    <a:pt x="1005" y="1295"/>
                    <a:pt x="1294" y="1004"/>
                    <a:pt x="1294" y="648"/>
                  </a:cubicBezTo>
                  <a:cubicBezTo>
                    <a:pt x="1294" y="292"/>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3"/>
            <p:cNvSpPr/>
            <p:nvPr/>
          </p:nvSpPr>
          <p:spPr>
            <a:xfrm>
              <a:off x="2081550" y="3326150"/>
              <a:ext cx="80775" cy="80800"/>
            </a:xfrm>
            <a:custGeom>
              <a:rect b="b" l="l" r="r" t="t"/>
              <a:pathLst>
                <a:path extrusionOk="0" h="3232" w="3231">
                  <a:moveTo>
                    <a:pt x="1615" y="1"/>
                  </a:moveTo>
                  <a:cubicBezTo>
                    <a:pt x="723" y="1"/>
                    <a:pt x="0" y="725"/>
                    <a:pt x="0" y="1616"/>
                  </a:cubicBezTo>
                  <a:cubicBezTo>
                    <a:pt x="0" y="2508"/>
                    <a:pt x="723" y="3232"/>
                    <a:pt x="1615" y="3232"/>
                  </a:cubicBezTo>
                  <a:cubicBezTo>
                    <a:pt x="2508" y="3232"/>
                    <a:pt x="3230" y="2508"/>
                    <a:pt x="3230" y="1616"/>
                  </a:cubicBezTo>
                  <a:cubicBezTo>
                    <a:pt x="3230" y="725"/>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3"/>
            <p:cNvSpPr/>
            <p:nvPr/>
          </p:nvSpPr>
          <p:spPr>
            <a:xfrm>
              <a:off x="1838625" y="2994500"/>
              <a:ext cx="48525" cy="48500"/>
            </a:xfrm>
            <a:custGeom>
              <a:rect b="b" l="l" r="r" t="t"/>
              <a:pathLst>
                <a:path extrusionOk="0" h="1940" w="1941">
                  <a:moveTo>
                    <a:pt x="970" y="0"/>
                  </a:moveTo>
                  <a:cubicBezTo>
                    <a:pt x="435" y="0"/>
                    <a:pt x="0" y="433"/>
                    <a:pt x="0" y="970"/>
                  </a:cubicBezTo>
                  <a:cubicBezTo>
                    <a:pt x="0" y="1506"/>
                    <a:pt x="435" y="1939"/>
                    <a:pt x="970" y="1939"/>
                  </a:cubicBezTo>
                  <a:cubicBezTo>
                    <a:pt x="971" y="1939"/>
                    <a:pt x="972" y="1939"/>
                    <a:pt x="973" y="1939"/>
                  </a:cubicBezTo>
                  <a:cubicBezTo>
                    <a:pt x="1508" y="1939"/>
                    <a:pt x="1941" y="1505"/>
                    <a:pt x="1941" y="970"/>
                  </a:cubicBezTo>
                  <a:cubicBezTo>
                    <a:pt x="1941" y="433"/>
                    <a:pt x="1506"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43"/>
            <p:cNvSpPr/>
            <p:nvPr/>
          </p:nvSpPr>
          <p:spPr>
            <a:xfrm>
              <a:off x="1195525" y="3827850"/>
              <a:ext cx="48550" cy="48525"/>
            </a:xfrm>
            <a:custGeom>
              <a:rect b="b" l="l" r="r" t="t"/>
              <a:pathLst>
                <a:path extrusionOk="0" h="1941" w="1942">
                  <a:moveTo>
                    <a:pt x="972" y="0"/>
                  </a:moveTo>
                  <a:cubicBezTo>
                    <a:pt x="435" y="0"/>
                    <a:pt x="1" y="435"/>
                    <a:pt x="1" y="971"/>
                  </a:cubicBezTo>
                  <a:cubicBezTo>
                    <a:pt x="1" y="1506"/>
                    <a:pt x="435" y="1941"/>
                    <a:pt x="972" y="1941"/>
                  </a:cubicBezTo>
                  <a:cubicBezTo>
                    <a:pt x="1508" y="1941"/>
                    <a:pt x="1941" y="1506"/>
                    <a:pt x="1941" y="971"/>
                  </a:cubicBezTo>
                  <a:cubicBezTo>
                    <a:pt x="1941" y="435"/>
                    <a:pt x="1508"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43"/>
            <p:cNvSpPr/>
            <p:nvPr/>
          </p:nvSpPr>
          <p:spPr>
            <a:xfrm>
              <a:off x="1478475" y="2531525"/>
              <a:ext cx="48525" cy="48550"/>
            </a:xfrm>
            <a:custGeom>
              <a:rect b="b" l="l" r="r" t="t"/>
              <a:pathLst>
                <a:path extrusionOk="0" h="1942" w="1941">
                  <a:moveTo>
                    <a:pt x="970" y="1"/>
                  </a:moveTo>
                  <a:cubicBezTo>
                    <a:pt x="433" y="1"/>
                    <a:pt x="0" y="434"/>
                    <a:pt x="0" y="970"/>
                  </a:cubicBezTo>
                  <a:cubicBezTo>
                    <a:pt x="0" y="1507"/>
                    <a:pt x="433" y="1941"/>
                    <a:pt x="970" y="1941"/>
                  </a:cubicBezTo>
                  <a:cubicBezTo>
                    <a:pt x="1506" y="1941"/>
                    <a:pt x="1941" y="1507"/>
                    <a:pt x="1941" y="970"/>
                  </a:cubicBezTo>
                  <a:cubicBezTo>
                    <a:pt x="1941" y="434"/>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43"/>
            <p:cNvSpPr/>
            <p:nvPr/>
          </p:nvSpPr>
          <p:spPr>
            <a:xfrm>
              <a:off x="1293950" y="4110375"/>
              <a:ext cx="64700" cy="64725"/>
            </a:xfrm>
            <a:custGeom>
              <a:rect b="b" l="l" r="r" t="t"/>
              <a:pathLst>
                <a:path extrusionOk="0" h="2589" w="2588">
                  <a:moveTo>
                    <a:pt x="1294" y="1"/>
                  </a:moveTo>
                  <a:cubicBezTo>
                    <a:pt x="580" y="1"/>
                    <a:pt x="0" y="581"/>
                    <a:pt x="0" y="1294"/>
                  </a:cubicBezTo>
                  <a:cubicBezTo>
                    <a:pt x="0" y="2010"/>
                    <a:pt x="580" y="2588"/>
                    <a:pt x="1294" y="2588"/>
                  </a:cubicBezTo>
                  <a:cubicBezTo>
                    <a:pt x="2007" y="2588"/>
                    <a:pt x="2587" y="2010"/>
                    <a:pt x="2587" y="1294"/>
                  </a:cubicBezTo>
                  <a:cubicBezTo>
                    <a:pt x="2587" y="581"/>
                    <a:pt x="2007"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43"/>
            <p:cNvSpPr/>
            <p:nvPr/>
          </p:nvSpPr>
          <p:spPr>
            <a:xfrm>
              <a:off x="2274350" y="3872625"/>
              <a:ext cx="80825" cy="80775"/>
            </a:xfrm>
            <a:custGeom>
              <a:rect b="b" l="l" r="r" t="t"/>
              <a:pathLst>
                <a:path extrusionOk="0" h="3231" w="3233">
                  <a:moveTo>
                    <a:pt x="1616" y="0"/>
                  </a:moveTo>
                  <a:cubicBezTo>
                    <a:pt x="725" y="0"/>
                    <a:pt x="1" y="723"/>
                    <a:pt x="1" y="1615"/>
                  </a:cubicBezTo>
                  <a:cubicBezTo>
                    <a:pt x="1" y="2508"/>
                    <a:pt x="725" y="3230"/>
                    <a:pt x="1616" y="3230"/>
                  </a:cubicBezTo>
                  <a:cubicBezTo>
                    <a:pt x="2508" y="3230"/>
                    <a:pt x="3232" y="2508"/>
                    <a:pt x="3232" y="1615"/>
                  </a:cubicBezTo>
                  <a:cubicBezTo>
                    <a:pt x="3232" y="723"/>
                    <a:pt x="2508"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3"/>
            <p:cNvSpPr/>
            <p:nvPr/>
          </p:nvSpPr>
          <p:spPr>
            <a:xfrm>
              <a:off x="3063575" y="3851825"/>
              <a:ext cx="25" cy="32375"/>
            </a:xfrm>
            <a:custGeom>
              <a:rect b="b" l="l" r="r" t="t"/>
              <a:pathLst>
                <a:path extrusionOk="0" h="1295" w="1">
                  <a:moveTo>
                    <a:pt x="0" y="648"/>
                  </a:moveTo>
                  <a:lnTo>
                    <a:pt x="0" y="1"/>
                  </a:lnTo>
                  <a:lnTo>
                    <a:pt x="0" y="648"/>
                  </a:lnTo>
                  <a:lnTo>
                    <a:pt x="0" y="1294"/>
                  </a:ln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3"/>
            <p:cNvSpPr/>
            <p:nvPr/>
          </p:nvSpPr>
          <p:spPr>
            <a:xfrm>
              <a:off x="2651425" y="4199300"/>
              <a:ext cx="48525" cy="48550"/>
            </a:xfrm>
            <a:custGeom>
              <a:rect b="b" l="l" r="r" t="t"/>
              <a:pathLst>
                <a:path extrusionOk="0" h="1942" w="1941">
                  <a:moveTo>
                    <a:pt x="971" y="1"/>
                  </a:moveTo>
                  <a:cubicBezTo>
                    <a:pt x="435" y="1"/>
                    <a:pt x="0" y="434"/>
                    <a:pt x="0" y="970"/>
                  </a:cubicBezTo>
                  <a:cubicBezTo>
                    <a:pt x="0" y="1507"/>
                    <a:pt x="435" y="1941"/>
                    <a:pt x="971" y="1941"/>
                  </a:cubicBezTo>
                  <a:cubicBezTo>
                    <a:pt x="1507" y="1941"/>
                    <a:pt x="1941" y="1507"/>
                    <a:pt x="1941" y="970"/>
                  </a:cubicBezTo>
                  <a:cubicBezTo>
                    <a:pt x="1941" y="434"/>
                    <a:pt x="1507"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3"/>
            <p:cNvSpPr/>
            <p:nvPr/>
          </p:nvSpPr>
          <p:spPr>
            <a:xfrm>
              <a:off x="3205000" y="4061975"/>
              <a:ext cx="80800" cy="80775"/>
            </a:xfrm>
            <a:custGeom>
              <a:rect b="b" l="l" r="r" t="t"/>
              <a:pathLst>
                <a:path extrusionOk="0" h="3231" w="3232">
                  <a:moveTo>
                    <a:pt x="1615" y="1"/>
                  </a:moveTo>
                  <a:cubicBezTo>
                    <a:pt x="724" y="1"/>
                    <a:pt x="0" y="723"/>
                    <a:pt x="0" y="1616"/>
                  </a:cubicBezTo>
                  <a:cubicBezTo>
                    <a:pt x="0" y="2508"/>
                    <a:pt x="724" y="3230"/>
                    <a:pt x="1615" y="3230"/>
                  </a:cubicBezTo>
                  <a:cubicBezTo>
                    <a:pt x="2508" y="3230"/>
                    <a:pt x="3232" y="2508"/>
                    <a:pt x="3232" y="1616"/>
                  </a:cubicBezTo>
                  <a:cubicBezTo>
                    <a:pt x="3232"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43"/>
            <p:cNvSpPr/>
            <p:nvPr/>
          </p:nvSpPr>
          <p:spPr>
            <a:xfrm>
              <a:off x="3402875" y="3132675"/>
              <a:ext cx="64700" cy="64725"/>
            </a:xfrm>
            <a:custGeom>
              <a:rect b="b" l="l" r="r" t="t"/>
              <a:pathLst>
                <a:path extrusionOk="0" h="2589" w="2588">
                  <a:moveTo>
                    <a:pt x="1294" y="1"/>
                  </a:moveTo>
                  <a:cubicBezTo>
                    <a:pt x="579" y="1"/>
                    <a:pt x="0" y="581"/>
                    <a:pt x="0" y="1295"/>
                  </a:cubicBezTo>
                  <a:cubicBezTo>
                    <a:pt x="0" y="2010"/>
                    <a:pt x="579" y="2588"/>
                    <a:pt x="1294" y="2588"/>
                  </a:cubicBezTo>
                  <a:cubicBezTo>
                    <a:pt x="2009" y="2588"/>
                    <a:pt x="2587" y="2010"/>
                    <a:pt x="2587" y="1295"/>
                  </a:cubicBezTo>
                  <a:cubicBezTo>
                    <a:pt x="2587" y="581"/>
                    <a:pt x="2009" y="1"/>
                    <a:pt x="1294"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43"/>
            <p:cNvSpPr/>
            <p:nvPr/>
          </p:nvSpPr>
          <p:spPr>
            <a:xfrm>
              <a:off x="4170475" y="4433625"/>
              <a:ext cx="48550" cy="48525"/>
            </a:xfrm>
            <a:custGeom>
              <a:rect b="b" l="l" r="r" t="t"/>
              <a:pathLst>
                <a:path extrusionOk="0" h="1941" w="1942">
                  <a:moveTo>
                    <a:pt x="971" y="0"/>
                  </a:moveTo>
                  <a:cubicBezTo>
                    <a:pt x="436" y="0"/>
                    <a:pt x="1" y="435"/>
                    <a:pt x="1" y="971"/>
                  </a:cubicBezTo>
                  <a:cubicBezTo>
                    <a:pt x="1" y="1508"/>
                    <a:pt x="436" y="1941"/>
                    <a:pt x="971" y="1941"/>
                  </a:cubicBezTo>
                  <a:cubicBezTo>
                    <a:pt x="1507" y="1939"/>
                    <a:pt x="1941" y="1505"/>
                    <a:pt x="1941" y="971"/>
                  </a:cubicBezTo>
                  <a:cubicBezTo>
                    <a:pt x="1941" y="435"/>
                    <a:pt x="1507"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43"/>
            <p:cNvSpPr/>
            <p:nvPr/>
          </p:nvSpPr>
          <p:spPr>
            <a:xfrm>
              <a:off x="759200" y="1128825"/>
              <a:ext cx="51525" cy="48550"/>
            </a:xfrm>
            <a:custGeom>
              <a:rect b="b" l="l" r="r" t="t"/>
              <a:pathLst>
                <a:path extrusionOk="0" h="1942" w="2061">
                  <a:moveTo>
                    <a:pt x="1029" y="1"/>
                  </a:moveTo>
                  <a:cubicBezTo>
                    <a:pt x="548" y="1"/>
                    <a:pt x="131" y="359"/>
                    <a:pt x="68" y="849"/>
                  </a:cubicBezTo>
                  <a:cubicBezTo>
                    <a:pt x="1" y="1381"/>
                    <a:pt x="377" y="1867"/>
                    <a:pt x="909" y="1933"/>
                  </a:cubicBezTo>
                  <a:cubicBezTo>
                    <a:pt x="951" y="1939"/>
                    <a:pt x="993" y="1942"/>
                    <a:pt x="1034" y="1942"/>
                  </a:cubicBezTo>
                  <a:cubicBezTo>
                    <a:pt x="1514" y="1942"/>
                    <a:pt x="1932" y="1583"/>
                    <a:pt x="1994" y="1093"/>
                  </a:cubicBezTo>
                  <a:cubicBezTo>
                    <a:pt x="2061" y="561"/>
                    <a:pt x="1684" y="76"/>
                    <a:pt x="1154" y="9"/>
                  </a:cubicBezTo>
                  <a:cubicBezTo>
                    <a:pt x="1112" y="4"/>
                    <a:pt x="1070" y="1"/>
                    <a:pt x="1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43"/>
            <p:cNvSpPr/>
            <p:nvPr/>
          </p:nvSpPr>
          <p:spPr>
            <a:xfrm>
              <a:off x="308200" y="1104575"/>
              <a:ext cx="64725" cy="64725"/>
            </a:xfrm>
            <a:custGeom>
              <a:rect b="b" l="l" r="r" t="t"/>
              <a:pathLst>
                <a:path extrusionOk="0" h="2589" w="2589">
                  <a:moveTo>
                    <a:pt x="1295" y="1"/>
                  </a:moveTo>
                  <a:cubicBezTo>
                    <a:pt x="579" y="1"/>
                    <a:pt x="1" y="579"/>
                    <a:pt x="1" y="1294"/>
                  </a:cubicBezTo>
                  <a:cubicBezTo>
                    <a:pt x="1" y="2010"/>
                    <a:pt x="579" y="2588"/>
                    <a:pt x="1295" y="2588"/>
                  </a:cubicBezTo>
                  <a:cubicBezTo>
                    <a:pt x="2008" y="2588"/>
                    <a:pt x="2588" y="2010"/>
                    <a:pt x="2588" y="1294"/>
                  </a:cubicBezTo>
                  <a:cubicBezTo>
                    <a:pt x="2588" y="579"/>
                    <a:pt x="2008"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3"/>
            <p:cNvSpPr/>
            <p:nvPr/>
          </p:nvSpPr>
          <p:spPr>
            <a:xfrm>
              <a:off x="1253575" y="1306600"/>
              <a:ext cx="64700" cy="64700"/>
            </a:xfrm>
            <a:custGeom>
              <a:rect b="b" l="l" r="r" t="t"/>
              <a:pathLst>
                <a:path extrusionOk="0" h="2588" w="2588">
                  <a:moveTo>
                    <a:pt x="1294" y="0"/>
                  </a:moveTo>
                  <a:cubicBezTo>
                    <a:pt x="580" y="0"/>
                    <a:pt x="0" y="579"/>
                    <a:pt x="0" y="1294"/>
                  </a:cubicBezTo>
                  <a:cubicBezTo>
                    <a:pt x="0" y="2007"/>
                    <a:pt x="580" y="2587"/>
                    <a:pt x="1294" y="2587"/>
                  </a:cubicBezTo>
                  <a:cubicBezTo>
                    <a:pt x="2007" y="2587"/>
                    <a:pt x="2587" y="2007"/>
                    <a:pt x="2587" y="1294"/>
                  </a:cubicBezTo>
                  <a:cubicBezTo>
                    <a:pt x="2587" y="580"/>
                    <a:pt x="2007"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3"/>
            <p:cNvSpPr/>
            <p:nvPr/>
          </p:nvSpPr>
          <p:spPr>
            <a:xfrm>
              <a:off x="397100" y="1589450"/>
              <a:ext cx="113150" cy="113100"/>
            </a:xfrm>
            <a:custGeom>
              <a:rect b="b" l="l" r="r" t="t"/>
              <a:pathLst>
                <a:path extrusionOk="0" h="4524" w="4526">
                  <a:moveTo>
                    <a:pt x="2262" y="1"/>
                  </a:moveTo>
                  <a:cubicBezTo>
                    <a:pt x="1013" y="1"/>
                    <a:pt x="0" y="1012"/>
                    <a:pt x="0" y="2262"/>
                  </a:cubicBezTo>
                  <a:cubicBezTo>
                    <a:pt x="0" y="3511"/>
                    <a:pt x="1013" y="4524"/>
                    <a:pt x="2262" y="4524"/>
                  </a:cubicBezTo>
                  <a:cubicBezTo>
                    <a:pt x="3512" y="4524"/>
                    <a:pt x="4525" y="3511"/>
                    <a:pt x="4525" y="2262"/>
                  </a:cubicBezTo>
                  <a:cubicBezTo>
                    <a:pt x="4525" y="1012"/>
                    <a:pt x="3512" y="1"/>
                    <a:pt x="2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43"/>
            <p:cNvSpPr/>
            <p:nvPr/>
          </p:nvSpPr>
          <p:spPr>
            <a:xfrm>
              <a:off x="1431325" y="1694425"/>
              <a:ext cx="64725" cy="64725"/>
            </a:xfrm>
            <a:custGeom>
              <a:rect b="b" l="l" r="r" t="t"/>
              <a:pathLst>
                <a:path extrusionOk="0" h="2589" w="2589">
                  <a:moveTo>
                    <a:pt x="1295" y="1"/>
                  </a:moveTo>
                  <a:cubicBezTo>
                    <a:pt x="581" y="1"/>
                    <a:pt x="1" y="581"/>
                    <a:pt x="1" y="1294"/>
                  </a:cubicBezTo>
                  <a:cubicBezTo>
                    <a:pt x="1" y="2010"/>
                    <a:pt x="581" y="2588"/>
                    <a:pt x="1295" y="2588"/>
                  </a:cubicBezTo>
                  <a:cubicBezTo>
                    <a:pt x="2010" y="2588"/>
                    <a:pt x="2588" y="2010"/>
                    <a:pt x="2588" y="1294"/>
                  </a:cubicBezTo>
                  <a:cubicBezTo>
                    <a:pt x="2588" y="581"/>
                    <a:pt x="2010"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43"/>
            <p:cNvSpPr/>
            <p:nvPr/>
          </p:nvSpPr>
          <p:spPr>
            <a:xfrm>
              <a:off x="3814050" y="1209450"/>
              <a:ext cx="96975" cy="96975"/>
            </a:xfrm>
            <a:custGeom>
              <a:rect b="b" l="l" r="r" t="t"/>
              <a:pathLst>
                <a:path extrusionOk="0" h="3879" w="3879">
                  <a:moveTo>
                    <a:pt x="1939" y="1"/>
                  </a:moveTo>
                  <a:cubicBezTo>
                    <a:pt x="868" y="1"/>
                    <a:pt x="0" y="868"/>
                    <a:pt x="0" y="1940"/>
                  </a:cubicBezTo>
                  <a:cubicBezTo>
                    <a:pt x="0" y="3011"/>
                    <a:pt x="868" y="3879"/>
                    <a:pt x="1939" y="3879"/>
                  </a:cubicBezTo>
                  <a:cubicBezTo>
                    <a:pt x="3009" y="3879"/>
                    <a:pt x="3878" y="3011"/>
                    <a:pt x="3878" y="1940"/>
                  </a:cubicBezTo>
                  <a:cubicBezTo>
                    <a:pt x="3878" y="868"/>
                    <a:pt x="3009" y="1"/>
                    <a:pt x="19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3"/>
            <p:cNvSpPr/>
            <p:nvPr/>
          </p:nvSpPr>
          <p:spPr>
            <a:xfrm>
              <a:off x="3960475" y="1702575"/>
              <a:ext cx="80825" cy="80800"/>
            </a:xfrm>
            <a:custGeom>
              <a:rect b="b" l="l" r="r" t="t"/>
              <a:pathLst>
                <a:path extrusionOk="0" h="3232" w="3233">
                  <a:moveTo>
                    <a:pt x="1616" y="0"/>
                  </a:moveTo>
                  <a:cubicBezTo>
                    <a:pt x="725" y="0"/>
                    <a:pt x="1" y="724"/>
                    <a:pt x="1" y="1617"/>
                  </a:cubicBezTo>
                  <a:cubicBezTo>
                    <a:pt x="1" y="2508"/>
                    <a:pt x="725" y="3232"/>
                    <a:pt x="1616" y="3232"/>
                  </a:cubicBezTo>
                  <a:cubicBezTo>
                    <a:pt x="2508" y="3232"/>
                    <a:pt x="3232" y="2508"/>
                    <a:pt x="3232" y="1617"/>
                  </a:cubicBezTo>
                  <a:cubicBezTo>
                    <a:pt x="3232" y="724"/>
                    <a:pt x="2508"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43"/>
            <p:cNvSpPr/>
            <p:nvPr/>
          </p:nvSpPr>
          <p:spPr>
            <a:xfrm>
              <a:off x="2609225" y="1646725"/>
              <a:ext cx="64700" cy="64700"/>
            </a:xfrm>
            <a:custGeom>
              <a:rect b="b" l="l" r="r" t="t"/>
              <a:pathLst>
                <a:path extrusionOk="0" h="2588" w="2588">
                  <a:moveTo>
                    <a:pt x="1294" y="0"/>
                  </a:moveTo>
                  <a:cubicBezTo>
                    <a:pt x="579" y="0"/>
                    <a:pt x="0" y="579"/>
                    <a:pt x="0" y="1294"/>
                  </a:cubicBezTo>
                  <a:cubicBezTo>
                    <a:pt x="0" y="2008"/>
                    <a:pt x="579"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43"/>
            <p:cNvSpPr/>
            <p:nvPr/>
          </p:nvSpPr>
          <p:spPr>
            <a:xfrm>
              <a:off x="4178550" y="2146925"/>
              <a:ext cx="48550" cy="48525"/>
            </a:xfrm>
            <a:custGeom>
              <a:rect b="b" l="l" r="r" t="t"/>
              <a:pathLst>
                <a:path extrusionOk="0" h="1941" w="1942">
                  <a:moveTo>
                    <a:pt x="972" y="0"/>
                  </a:moveTo>
                  <a:cubicBezTo>
                    <a:pt x="435" y="0"/>
                    <a:pt x="1" y="435"/>
                    <a:pt x="1" y="970"/>
                  </a:cubicBezTo>
                  <a:cubicBezTo>
                    <a:pt x="1" y="1506"/>
                    <a:pt x="435" y="1941"/>
                    <a:pt x="972" y="1941"/>
                  </a:cubicBezTo>
                  <a:cubicBezTo>
                    <a:pt x="1507" y="1941"/>
                    <a:pt x="1941" y="1506"/>
                    <a:pt x="1941" y="970"/>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3"/>
            <p:cNvSpPr/>
            <p:nvPr/>
          </p:nvSpPr>
          <p:spPr>
            <a:xfrm>
              <a:off x="2669575" y="2761625"/>
              <a:ext cx="32375" cy="32375"/>
            </a:xfrm>
            <a:custGeom>
              <a:rect b="b" l="l" r="r" t="t"/>
              <a:pathLst>
                <a:path extrusionOk="0" h="1295" w="1295">
                  <a:moveTo>
                    <a:pt x="648" y="1"/>
                  </a:moveTo>
                  <a:cubicBezTo>
                    <a:pt x="292" y="1"/>
                    <a:pt x="1" y="290"/>
                    <a:pt x="1" y="648"/>
                  </a:cubicBezTo>
                  <a:cubicBezTo>
                    <a:pt x="1" y="1004"/>
                    <a:pt x="290" y="1294"/>
                    <a:pt x="648" y="1294"/>
                  </a:cubicBezTo>
                  <a:cubicBezTo>
                    <a:pt x="1007" y="1294"/>
                    <a:pt x="1294" y="1004"/>
                    <a:pt x="1294" y="648"/>
                  </a:cubicBezTo>
                  <a:cubicBezTo>
                    <a:pt x="1294" y="291"/>
                    <a:pt x="1007"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3"/>
            <p:cNvSpPr/>
            <p:nvPr/>
          </p:nvSpPr>
          <p:spPr>
            <a:xfrm>
              <a:off x="2009125" y="1856075"/>
              <a:ext cx="80800" cy="80800"/>
            </a:xfrm>
            <a:custGeom>
              <a:rect b="b" l="l" r="r" t="t"/>
              <a:pathLst>
                <a:path extrusionOk="0" h="3232" w="3232">
                  <a:moveTo>
                    <a:pt x="1617" y="0"/>
                  </a:moveTo>
                  <a:cubicBezTo>
                    <a:pt x="724" y="0"/>
                    <a:pt x="0" y="724"/>
                    <a:pt x="0" y="1615"/>
                  </a:cubicBezTo>
                  <a:cubicBezTo>
                    <a:pt x="0" y="2508"/>
                    <a:pt x="724" y="3231"/>
                    <a:pt x="1617" y="3231"/>
                  </a:cubicBezTo>
                  <a:cubicBezTo>
                    <a:pt x="1618" y="3231"/>
                    <a:pt x="1619" y="3231"/>
                    <a:pt x="1619" y="3231"/>
                  </a:cubicBezTo>
                  <a:cubicBezTo>
                    <a:pt x="2509" y="3231"/>
                    <a:pt x="3232" y="2508"/>
                    <a:pt x="3232" y="1615"/>
                  </a:cubicBezTo>
                  <a:cubicBezTo>
                    <a:pt x="3232" y="724"/>
                    <a:pt x="2508" y="0"/>
                    <a:pt x="1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43"/>
            <p:cNvSpPr/>
            <p:nvPr/>
          </p:nvSpPr>
          <p:spPr>
            <a:xfrm>
              <a:off x="1188925" y="2284275"/>
              <a:ext cx="48525" cy="48550"/>
            </a:xfrm>
            <a:custGeom>
              <a:rect b="b" l="l" r="r" t="t"/>
              <a:pathLst>
                <a:path extrusionOk="0" h="1942" w="1941">
                  <a:moveTo>
                    <a:pt x="971" y="1"/>
                  </a:moveTo>
                  <a:cubicBezTo>
                    <a:pt x="435" y="1"/>
                    <a:pt x="0" y="436"/>
                    <a:pt x="0" y="970"/>
                  </a:cubicBezTo>
                  <a:cubicBezTo>
                    <a:pt x="0" y="1507"/>
                    <a:pt x="435" y="1941"/>
                    <a:pt x="971" y="1941"/>
                  </a:cubicBezTo>
                  <a:cubicBezTo>
                    <a:pt x="1506" y="1941"/>
                    <a:pt x="1941" y="1507"/>
                    <a:pt x="1941" y="970"/>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43"/>
            <p:cNvSpPr/>
            <p:nvPr/>
          </p:nvSpPr>
          <p:spPr>
            <a:xfrm>
              <a:off x="856275" y="3124625"/>
              <a:ext cx="32375" cy="32350"/>
            </a:xfrm>
            <a:custGeom>
              <a:rect b="b" l="l" r="r" t="t"/>
              <a:pathLst>
                <a:path extrusionOk="0" h="1294" w="1295">
                  <a:moveTo>
                    <a:pt x="647" y="0"/>
                  </a:moveTo>
                  <a:cubicBezTo>
                    <a:pt x="291" y="0"/>
                    <a:pt x="0" y="288"/>
                    <a:pt x="0" y="647"/>
                  </a:cubicBezTo>
                  <a:cubicBezTo>
                    <a:pt x="0" y="1003"/>
                    <a:pt x="290" y="1294"/>
                    <a:pt x="647" y="1294"/>
                  </a:cubicBezTo>
                  <a:cubicBezTo>
                    <a:pt x="1006"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3"/>
            <p:cNvSpPr/>
            <p:nvPr/>
          </p:nvSpPr>
          <p:spPr>
            <a:xfrm>
              <a:off x="420025" y="3108475"/>
              <a:ext cx="80800" cy="80775"/>
            </a:xfrm>
            <a:custGeom>
              <a:rect b="b" l="l" r="r" t="t"/>
              <a:pathLst>
                <a:path extrusionOk="0" h="3231" w="3232">
                  <a:moveTo>
                    <a:pt x="1617" y="1"/>
                  </a:moveTo>
                  <a:cubicBezTo>
                    <a:pt x="724" y="1"/>
                    <a:pt x="0" y="725"/>
                    <a:pt x="0" y="1616"/>
                  </a:cubicBezTo>
                  <a:cubicBezTo>
                    <a:pt x="0" y="2508"/>
                    <a:pt x="724" y="3231"/>
                    <a:pt x="1617" y="3231"/>
                  </a:cubicBezTo>
                  <a:cubicBezTo>
                    <a:pt x="2508" y="3231"/>
                    <a:pt x="3232" y="2510"/>
                    <a:pt x="3232" y="1616"/>
                  </a:cubicBezTo>
                  <a:cubicBezTo>
                    <a:pt x="3232"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3"/>
            <p:cNvSpPr/>
            <p:nvPr/>
          </p:nvSpPr>
          <p:spPr>
            <a:xfrm>
              <a:off x="3652000" y="2359725"/>
              <a:ext cx="48550" cy="48525"/>
            </a:xfrm>
            <a:custGeom>
              <a:rect b="b" l="l" r="r" t="t"/>
              <a:pathLst>
                <a:path extrusionOk="0" h="1941" w="1942">
                  <a:moveTo>
                    <a:pt x="972" y="0"/>
                  </a:moveTo>
                  <a:cubicBezTo>
                    <a:pt x="435" y="0"/>
                    <a:pt x="1" y="435"/>
                    <a:pt x="1" y="971"/>
                  </a:cubicBezTo>
                  <a:cubicBezTo>
                    <a:pt x="1" y="1506"/>
                    <a:pt x="435" y="1941"/>
                    <a:pt x="972" y="1941"/>
                  </a:cubicBezTo>
                  <a:cubicBezTo>
                    <a:pt x="1507" y="1941"/>
                    <a:pt x="1941" y="1506"/>
                    <a:pt x="1941" y="971"/>
                  </a:cubicBezTo>
                  <a:cubicBezTo>
                    <a:pt x="1941" y="435"/>
                    <a:pt x="1507" y="0"/>
                    <a:pt x="972"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43"/>
            <p:cNvSpPr/>
            <p:nvPr/>
          </p:nvSpPr>
          <p:spPr>
            <a:xfrm>
              <a:off x="3107950" y="2470150"/>
              <a:ext cx="48525" cy="48550"/>
            </a:xfrm>
            <a:custGeom>
              <a:rect b="b" l="l" r="r" t="t"/>
              <a:pathLst>
                <a:path extrusionOk="0" h="1942" w="1941">
                  <a:moveTo>
                    <a:pt x="970" y="1"/>
                  </a:moveTo>
                  <a:cubicBezTo>
                    <a:pt x="435" y="1"/>
                    <a:pt x="0" y="435"/>
                    <a:pt x="0" y="970"/>
                  </a:cubicBezTo>
                  <a:cubicBezTo>
                    <a:pt x="0" y="1507"/>
                    <a:pt x="435" y="1941"/>
                    <a:pt x="970" y="1941"/>
                  </a:cubicBezTo>
                  <a:cubicBezTo>
                    <a:pt x="1507" y="1940"/>
                    <a:pt x="1941" y="1505"/>
                    <a:pt x="1941" y="970"/>
                  </a:cubicBezTo>
                  <a:cubicBezTo>
                    <a:pt x="1941" y="435"/>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43"/>
            <p:cNvSpPr/>
            <p:nvPr/>
          </p:nvSpPr>
          <p:spPr>
            <a:xfrm>
              <a:off x="3606225" y="1993425"/>
              <a:ext cx="32350" cy="32375"/>
            </a:xfrm>
            <a:custGeom>
              <a:rect b="b" l="l" r="r" t="t"/>
              <a:pathLst>
                <a:path extrusionOk="0" h="1295" w="1294">
                  <a:moveTo>
                    <a:pt x="647" y="1"/>
                  </a:moveTo>
                  <a:cubicBezTo>
                    <a:pt x="291" y="1"/>
                    <a:pt x="0" y="290"/>
                    <a:pt x="0" y="647"/>
                  </a:cubicBezTo>
                  <a:cubicBezTo>
                    <a:pt x="0" y="1004"/>
                    <a:pt x="289" y="1294"/>
                    <a:pt x="647" y="1294"/>
                  </a:cubicBezTo>
                  <a:cubicBezTo>
                    <a:pt x="1006" y="1293"/>
                    <a:pt x="1294" y="1004"/>
                    <a:pt x="1294" y="647"/>
                  </a:cubicBezTo>
                  <a:cubicBezTo>
                    <a:pt x="1294" y="291"/>
                    <a:pt x="1006"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3"/>
            <p:cNvSpPr/>
            <p:nvPr/>
          </p:nvSpPr>
          <p:spPr>
            <a:xfrm>
              <a:off x="2475725" y="2484225"/>
              <a:ext cx="80800" cy="80800"/>
            </a:xfrm>
            <a:custGeom>
              <a:rect b="b" l="l" r="r" t="t"/>
              <a:pathLst>
                <a:path extrusionOk="0" h="3232" w="3232">
                  <a:moveTo>
                    <a:pt x="1616" y="0"/>
                  </a:moveTo>
                  <a:cubicBezTo>
                    <a:pt x="724" y="0"/>
                    <a:pt x="0" y="724"/>
                    <a:pt x="0" y="1617"/>
                  </a:cubicBezTo>
                  <a:cubicBezTo>
                    <a:pt x="0" y="2508"/>
                    <a:pt x="724" y="3232"/>
                    <a:pt x="1616" y="3232"/>
                  </a:cubicBezTo>
                  <a:cubicBezTo>
                    <a:pt x="2507" y="3232"/>
                    <a:pt x="3231" y="2508"/>
                    <a:pt x="3231" y="1617"/>
                  </a:cubicBezTo>
                  <a:cubicBezTo>
                    <a:pt x="3231" y="724"/>
                    <a:pt x="2507"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43"/>
            <p:cNvSpPr/>
            <p:nvPr/>
          </p:nvSpPr>
          <p:spPr>
            <a:xfrm>
              <a:off x="3991375" y="1969150"/>
              <a:ext cx="48525" cy="48550"/>
            </a:xfrm>
            <a:custGeom>
              <a:rect b="b" l="l" r="r" t="t"/>
              <a:pathLst>
                <a:path extrusionOk="0" h="1942" w="1941">
                  <a:moveTo>
                    <a:pt x="971" y="1"/>
                  </a:moveTo>
                  <a:cubicBezTo>
                    <a:pt x="435" y="1"/>
                    <a:pt x="0" y="435"/>
                    <a:pt x="0" y="972"/>
                  </a:cubicBezTo>
                  <a:cubicBezTo>
                    <a:pt x="0" y="1508"/>
                    <a:pt x="435" y="1941"/>
                    <a:pt x="971" y="1941"/>
                  </a:cubicBezTo>
                  <a:cubicBezTo>
                    <a:pt x="1506" y="1941"/>
                    <a:pt x="1941" y="1508"/>
                    <a:pt x="1941" y="972"/>
                  </a:cubicBezTo>
                  <a:cubicBezTo>
                    <a:pt x="1941" y="435"/>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43"/>
            <p:cNvSpPr/>
            <p:nvPr/>
          </p:nvSpPr>
          <p:spPr>
            <a:xfrm>
              <a:off x="1265700" y="3270050"/>
              <a:ext cx="48550" cy="48525"/>
            </a:xfrm>
            <a:custGeom>
              <a:rect b="b" l="l" r="r" t="t"/>
              <a:pathLst>
                <a:path extrusionOk="0" h="1941" w="1942">
                  <a:moveTo>
                    <a:pt x="970" y="0"/>
                  </a:moveTo>
                  <a:cubicBezTo>
                    <a:pt x="434" y="0"/>
                    <a:pt x="1" y="435"/>
                    <a:pt x="1" y="971"/>
                  </a:cubicBezTo>
                  <a:cubicBezTo>
                    <a:pt x="1" y="1506"/>
                    <a:pt x="434" y="1941"/>
                    <a:pt x="970" y="1941"/>
                  </a:cubicBezTo>
                  <a:cubicBezTo>
                    <a:pt x="1507" y="1941"/>
                    <a:pt x="1941" y="1506"/>
                    <a:pt x="1941" y="971"/>
                  </a:cubicBezTo>
                  <a:cubicBezTo>
                    <a:pt x="1941" y="435"/>
                    <a:pt x="1507"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3"/>
            <p:cNvSpPr/>
            <p:nvPr/>
          </p:nvSpPr>
          <p:spPr>
            <a:xfrm>
              <a:off x="1512150" y="3124625"/>
              <a:ext cx="48550" cy="48525"/>
            </a:xfrm>
            <a:custGeom>
              <a:rect b="b" l="l" r="r" t="t"/>
              <a:pathLst>
                <a:path extrusionOk="0" h="1941" w="1942">
                  <a:moveTo>
                    <a:pt x="970" y="0"/>
                  </a:moveTo>
                  <a:cubicBezTo>
                    <a:pt x="435" y="0"/>
                    <a:pt x="1" y="435"/>
                    <a:pt x="1" y="970"/>
                  </a:cubicBezTo>
                  <a:cubicBezTo>
                    <a:pt x="1" y="1506"/>
                    <a:pt x="435" y="1941"/>
                    <a:pt x="970" y="1941"/>
                  </a:cubicBezTo>
                  <a:cubicBezTo>
                    <a:pt x="1507" y="1941"/>
                    <a:pt x="1941" y="1506"/>
                    <a:pt x="1941" y="970"/>
                  </a:cubicBezTo>
                  <a:cubicBezTo>
                    <a:pt x="1941" y="435"/>
                    <a:pt x="1507"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43"/>
            <p:cNvSpPr/>
            <p:nvPr/>
          </p:nvSpPr>
          <p:spPr>
            <a:xfrm>
              <a:off x="2100625" y="2822975"/>
              <a:ext cx="48525" cy="48525"/>
            </a:xfrm>
            <a:custGeom>
              <a:rect b="b" l="l" r="r" t="t"/>
              <a:pathLst>
                <a:path extrusionOk="0" h="1941" w="1941">
                  <a:moveTo>
                    <a:pt x="970" y="0"/>
                  </a:moveTo>
                  <a:cubicBezTo>
                    <a:pt x="435" y="0"/>
                    <a:pt x="1" y="434"/>
                    <a:pt x="1" y="970"/>
                  </a:cubicBezTo>
                  <a:cubicBezTo>
                    <a:pt x="1" y="1506"/>
                    <a:pt x="435" y="1941"/>
                    <a:pt x="970" y="1941"/>
                  </a:cubicBezTo>
                  <a:cubicBezTo>
                    <a:pt x="1506" y="1941"/>
                    <a:pt x="1941" y="1506"/>
                    <a:pt x="1941" y="970"/>
                  </a:cubicBezTo>
                  <a:cubicBezTo>
                    <a:pt x="1941" y="434"/>
                    <a:pt x="1506"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43"/>
            <p:cNvSpPr/>
            <p:nvPr/>
          </p:nvSpPr>
          <p:spPr>
            <a:xfrm>
              <a:off x="1819175" y="2122725"/>
              <a:ext cx="32375" cy="32375"/>
            </a:xfrm>
            <a:custGeom>
              <a:rect b="b" l="l" r="r" t="t"/>
              <a:pathLst>
                <a:path extrusionOk="0" h="1295" w="1295">
                  <a:moveTo>
                    <a:pt x="648" y="0"/>
                  </a:moveTo>
                  <a:cubicBezTo>
                    <a:pt x="291" y="0"/>
                    <a:pt x="1" y="288"/>
                    <a:pt x="1" y="647"/>
                  </a:cubicBezTo>
                  <a:cubicBezTo>
                    <a:pt x="1" y="1003"/>
                    <a:pt x="290" y="1294"/>
                    <a:pt x="648" y="1294"/>
                  </a:cubicBezTo>
                  <a:cubicBezTo>
                    <a:pt x="1005" y="1294"/>
                    <a:pt x="1294" y="1003"/>
                    <a:pt x="1294" y="647"/>
                  </a:cubicBezTo>
                  <a:cubicBezTo>
                    <a:pt x="1294" y="291"/>
                    <a:pt x="100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43"/>
            <p:cNvSpPr/>
            <p:nvPr/>
          </p:nvSpPr>
          <p:spPr>
            <a:xfrm>
              <a:off x="1440750" y="2793350"/>
              <a:ext cx="32375" cy="32375"/>
            </a:xfrm>
            <a:custGeom>
              <a:rect b="b" l="l" r="r" t="t"/>
              <a:pathLst>
                <a:path extrusionOk="0" h="1295" w="1295">
                  <a:moveTo>
                    <a:pt x="647" y="1"/>
                  </a:moveTo>
                  <a:cubicBezTo>
                    <a:pt x="291" y="1"/>
                    <a:pt x="0" y="289"/>
                    <a:pt x="0" y="648"/>
                  </a:cubicBezTo>
                  <a:cubicBezTo>
                    <a:pt x="0" y="1004"/>
                    <a:pt x="290" y="1294"/>
                    <a:pt x="647" y="1294"/>
                  </a:cubicBezTo>
                  <a:cubicBezTo>
                    <a:pt x="1005" y="1294"/>
                    <a:pt x="1294" y="1005"/>
                    <a:pt x="1294" y="648"/>
                  </a:cubicBezTo>
                  <a:cubicBezTo>
                    <a:pt x="1294" y="291"/>
                    <a:pt x="1005" y="1"/>
                    <a:pt x="647"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43"/>
            <p:cNvSpPr/>
            <p:nvPr/>
          </p:nvSpPr>
          <p:spPr>
            <a:xfrm>
              <a:off x="5414875" y="1233875"/>
              <a:ext cx="64700" cy="64700"/>
            </a:xfrm>
            <a:custGeom>
              <a:rect b="b" l="l" r="r" t="t"/>
              <a:pathLst>
                <a:path extrusionOk="0" h="2588" w="2588">
                  <a:moveTo>
                    <a:pt x="1294" y="0"/>
                  </a:moveTo>
                  <a:cubicBezTo>
                    <a:pt x="579" y="0"/>
                    <a:pt x="1" y="579"/>
                    <a:pt x="1" y="1294"/>
                  </a:cubicBezTo>
                  <a:cubicBezTo>
                    <a:pt x="1" y="2008"/>
                    <a:pt x="579" y="2588"/>
                    <a:pt x="1294" y="2588"/>
                  </a:cubicBezTo>
                  <a:cubicBezTo>
                    <a:pt x="2008" y="2588"/>
                    <a:pt x="2588" y="2008"/>
                    <a:pt x="2588" y="1294"/>
                  </a:cubicBezTo>
                  <a:cubicBezTo>
                    <a:pt x="2588" y="579"/>
                    <a:pt x="2008"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43"/>
            <p:cNvSpPr/>
            <p:nvPr/>
          </p:nvSpPr>
          <p:spPr>
            <a:xfrm>
              <a:off x="4938100" y="1266225"/>
              <a:ext cx="64725" cy="64700"/>
            </a:xfrm>
            <a:custGeom>
              <a:rect b="b" l="l" r="r" t="t"/>
              <a:pathLst>
                <a:path extrusionOk="0" h="2588" w="2589">
                  <a:moveTo>
                    <a:pt x="1295" y="0"/>
                  </a:moveTo>
                  <a:cubicBezTo>
                    <a:pt x="579" y="0"/>
                    <a:pt x="1" y="579"/>
                    <a:pt x="1" y="1294"/>
                  </a:cubicBezTo>
                  <a:cubicBezTo>
                    <a:pt x="1" y="2008"/>
                    <a:pt x="579" y="2587"/>
                    <a:pt x="1295" y="2587"/>
                  </a:cubicBezTo>
                  <a:cubicBezTo>
                    <a:pt x="2008" y="2587"/>
                    <a:pt x="2588" y="2008"/>
                    <a:pt x="2588" y="1294"/>
                  </a:cubicBezTo>
                  <a:cubicBezTo>
                    <a:pt x="2588" y="579"/>
                    <a:pt x="2008" y="0"/>
                    <a:pt x="1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43"/>
            <p:cNvSpPr/>
            <p:nvPr/>
          </p:nvSpPr>
          <p:spPr>
            <a:xfrm>
              <a:off x="5204775" y="1589375"/>
              <a:ext cx="64700" cy="64700"/>
            </a:xfrm>
            <a:custGeom>
              <a:rect b="b" l="l" r="r" t="t"/>
              <a:pathLst>
                <a:path extrusionOk="0" h="2588" w="2588">
                  <a:moveTo>
                    <a:pt x="1294" y="1"/>
                  </a:moveTo>
                  <a:cubicBezTo>
                    <a:pt x="580" y="1"/>
                    <a:pt x="0" y="581"/>
                    <a:pt x="0" y="1294"/>
                  </a:cubicBezTo>
                  <a:cubicBezTo>
                    <a:pt x="0" y="2009"/>
                    <a:pt x="580" y="2588"/>
                    <a:pt x="1294" y="2588"/>
                  </a:cubicBezTo>
                  <a:cubicBezTo>
                    <a:pt x="2009" y="2588"/>
                    <a:pt x="2587" y="2009"/>
                    <a:pt x="2587" y="1294"/>
                  </a:cubicBezTo>
                  <a:cubicBezTo>
                    <a:pt x="2587"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43"/>
            <p:cNvSpPr/>
            <p:nvPr/>
          </p:nvSpPr>
          <p:spPr>
            <a:xfrm>
              <a:off x="4808850" y="1718700"/>
              <a:ext cx="80800" cy="80825"/>
            </a:xfrm>
            <a:custGeom>
              <a:rect b="b" l="l" r="r" t="t"/>
              <a:pathLst>
                <a:path extrusionOk="0" h="3233" w="3232">
                  <a:moveTo>
                    <a:pt x="1617" y="1"/>
                  </a:moveTo>
                  <a:cubicBezTo>
                    <a:pt x="724" y="1"/>
                    <a:pt x="1" y="725"/>
                    <a:pt x="1" y="1616"/>
                  </a:cubicBezTo>
                  <a:cubicBezTo>
                    <a:pt x="1" y="2507"/>
                    <a:pt x="723" y="3232"/>
                    <a:pt x="1614" y="3232"/>
                  </a:cubicBezTo>
                  <a:cubicBezTo>
                    <a:pt x="1615" y="3232"/>
                    <a:pt x="1616" y="3232"/>
                    <a:pt x="1617" y="3232"/>
                  </a:cubicBezTo>
                  <a:cubicBezTo>
                    <a:pt x="2508" y="3232"/>
                    <a:pt x="3232" y="2508"/>
                    <a:pt x="3232" y="1616"/>
                  </a:cubicBezTo>
                  <a:cubicBezTo>
                    <a:pt x="3232"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43"/>
            <p:cNvSpPr/>
            <p:nvPr/>
          </p:nvSpPr>
          <p:spPr>
            <a:xfrm>
              <a:off x="4404875" y="1443975"/>
              <a:ext cx="80775" cy="80825"/>
            </a:xfrm>
            <a:custGeom>
              <a:rect b="b" l="l" r="r" t="t"/>
              <a:pathLst>
                <a:path extrusionOk="0" h="3233" w="3231">
                  <a:moveTo>
                    <a:pt x="1615" y="1"/>
                  </a:moveTo>
                  <a:cubicBezTo>
                    <a:pt x="723" y="1"/>
                    <a:pt x="0" y="725"/>
                    <a:pt x="0" y="1616"/>
                  </a:cubicBezTo>
                  <a:cubicBezTo>
                    <a:pt x="0" y="2507"/>
                    <a:pt x="721" y="3232"/>
                    <a:pt x="1613" y="3232"/>
                  </a:cubicBezTo>
                  <a:cubicBezTo>
                    <a:pt x="1614" y="3232"/>
                    <a:pt x="1614" y="3232"/>
                    <a:pt x="1615" y="3232"/>
                  </a:cubicBezTo>
                  <a:cubicBezTo>
                    <a:pt x="2508" y="3232"/>
                    <a:pt x="3230" y="2508"/>
                    <a:pt x="3230" y="1616"/>
                  </a:cubicBezTo>
                  <a:cubicBezTo>
                    <a:pt x="3230"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43"/>
            <p:cNvSpPr/>
            <p:nvPr/>
          </p:nvSpPr>
          <p:spPr>
            <a:xfrm>
              <a:off x="4186700" y="1767175"/>
              <a:ext cx="32350" cy="32375"/>
            </a:xfrm>
            <a:custGeom>
              <a:rect b="b" l="l" r="r" t="t"/>
              <a:pathLst>
                <a:path extrusionOk="0" h="1295" w="1294">
                  <a:moveTo>
                    <a:pt x="647" y="1"/>
                  </a:moveTo>
                  <a:cubicBezTo>
                    <a:pt x="290" y="1"/>
                    <a:pt x="0" y="292"/>
                    <a:pt x="0" y="648"/>
                  </a:cubicBezTo>
                  <a:cubicBezTo>
                    <a:pt x="0" y="1004"/>
                    <a:pt x="290" y="1294"/>
                    <a:pt x="647" y="1294"/>
                  </a:cubicBezTo>
                  <a:cubicBezTo>
                    <a:pt x="1005" y="1294"/>
                    <a:pt x="1294" y="1005"/>
                    <a:pt x="1294" y="648"/>
                  </a:cubicBezTo>
                  <a:cubicBezTo>
                    <a:pt x="1294" y="290"/>
                    <a:pt x="1003"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43"/>
            <p:cNvSpPr/>
            <p:nvPr/>
          </p:nvSpPr>
          <p:spPr>
            <a:xfrm>
              <a:off x="4986575" y="1953025"/>
              <a:ext cx="32425" cy="32350"/>
            </a:xfrm>
            <a:custGeom>
              <a:rect b="b" l="l" r="r" t="t"/>
              <a:pathLst>
                <a:path extrusionOk="0" h="1294" w="1297">
                  <a:moveTo>
                    <a:pt x="649" y="0"/>
                  </a:moveTo>
                  <a:cubicBezTo>
                    <a:pt x="290" y="0"/>
                    <a:pt x="1" y="291"/>
                    <a:pt x="1" y="647"/>
                  </a:cubicBezTo>
                  <a:cubicBezTo>
                    <a:pt x="1" y="1005"/>
                    <a:pt x="290" y="1294"/>
                    <a:pt x="649" y="1294"/>
                  </a:cubicBezTo>
                  <a:cubicBezTo>
                    <a:pt x="1007" y="1294"/>
                    <a:pt x="1296" y="1003"/>
                    <a:pt x="1296" y="647"/>
                  </a:cubicBezTo>
                  <a:cubicBezTo>
                    <a:pt x="1296" y="288"/>
                    <a:pt x="1005" y="0"/>
                    <a:pt x="6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43"/>
            <p:cNvSpPr/>
            <p:nvPr/>
          </p:nvSpPr>
          <p:spPr>
            <a:xfrm>
              <a:off x="5374475" y="1936875"/>
              <a:ext cx="80800" cy="80775"/>
            </a:xfrm>
            <a:custGeom>
              <a:rect b="b" l="l" r="r" t="t"/>
              <a:pathLst>
                <a:path extrusionOk="0" h="3231" w="3232">
                  <a:moveTo>
                    <a:pt x="1617" y="1"/>
                  </a:moveTo>
                  <a:cubicBezTo>
                    <a:pt x="724" y="1"/>
                    <a:pt x="0" y="723"/>
                    <a:pt x="0" y="1616"/>
                  </a:cubicBezTo>
                  <a:cubicBezTo>
                    <a:pt x="0" y="2507"/>
                    <a:pt x="721" y="3231"/>
                    <a:pt x="1611" y="3231"/>
                  </a:cubicBezTo>
                  <a:cubicBezTo>
                    <a:pt x="1613" y="3231"/>
                    <a:pt x="1615" y="3231"/>
                    <a:pt x="1617" y="3231"/>
                  </a:cubicBezTo>
                  <a:cubicBezTo>
                    <a:pt x="2508" y="3231"/>
                    <a:pt x="3231" y="2508"/>
                    <a:pt x="3231" y="1616"/>
                  </a:cubicBezTo>
                  <a:cubicBezTo>
                    <a:pt x="3231"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43"/>
            <p:cNvSpPr/>
            <p:nvPr/>
          </p:nvSpPr>
          <p:spPr>
            <a:xfrm>
              <a:off x="5172425" y="215500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43"/>
            <p:cNvSpPr/>
            <p:nvPr/>
          </p:nvSpPr>
          <p:spPr>
            <a:xfrm>
              <a:off x="4550275" y="2001450"/>
              <a:ext cx="48525" cy="48550"/>
            </a:xfrm>
            <a:custGeom>
              <a:rect b="b" l="l" r="r" t="t"/>
              <a:pathLst>
                <a:path extrusionOk="0" h="1942" w="1941">
                  <a:moveTo>
                    <a:pt x="971" y="1"/>
                  </a:moveTo>
                  <a:cubicBezTo>
                    <a:pt x="435" y="1"/>
                    <a:pt x="0" y="436"/>
                    <a:pt x="0" y="972"/>
                  </a:cubicBezTo>
                  <a:cubicBezTo>
                    <a:pt x="0" y="1508"/>
                    <a:pt x="435" y="1941"/>
                    <a:pt x="971" y="1941"/>
                  </a:cubicBezTo>
                  <a:cubicBezTo>
                    <a:pt x="1506" y="1941"/>
                    <a:pt x="1941" y="1508"/>
                    <a:pt x="1941" y="972"/>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43"/>
            <p:cNvSpPr/>
            <p:nvPr/>
          </p:nvSpPr>
          <p:spPr>
            <a:xfrm>
              <a:off x="5495650" y="2348975"/>
              <a:ext cx="32375" cy="32350"/>
            </a:xfrm>
            <a:custGeom>
              <a:rect b="b" l="l" r="r" t="t"/>
              <a:pathLst>
                <a:path extrusionOk="0" h="1294" w="1295">
                  <a:moveTo>
                    <a:pt x="648" y="0"/>
                  </a:moveTo>
                  <a:cubicBezTo>
                    <a:pt x="290" y="0"/>
                    <a:pt x="1" y="291"/>
                    <a:pt x="1" y="647"/>
                  </a:cubicBezTo>
                  <a:cubicBezTo>
                    <a:pt x="1" y="1003"/>
                    <a:pt x="290" y="1292"/>
                    <a:pt x="648" y="1294"/>
                  </a:cubicBezTo>
                  <a:cubicBezTo>
                    <a:pt x="1007" y="1294"/>
                    <a:pt x="1294" y="1003"/>
                    <a:pt x="1294" y="647"/>
                  </a:cubicBezTo>
                  <a:cubicBezTo>
                    <a:pt x="1294" y="289"/>
                    <a:pt x="1004"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43"/>
            <p:cNvSpPr/>
            <p:nvPr/>
          </p:nvSpPr>
          <p:spPr>
            <a:xfrm>
              <a:off x="4396775" y="1153100"/>
              <a:ext cx="48525" cy="48525"/>
            </a:xfrm>
            <a:custGeom>
              <a:rect b="b" l="l" r="r" t="t"/>
              <a:pathLst>
                <a:path extrusionOk="0" h="1941" w="1941">
                  <a:moveTo>
                    <a:pt x="971" y="0"/>
                  </a:moveTo>
                  <a:cubicBezTo>
                    <a:pt x="435" y="0"/>
                    <a:pt x="0" y="435"/>
                    <a:pt x="0" y="971"/>
                  </a:cubicBezTo>
                  <a:cubicBezTo>
                    <a:pt x="0" y="1505"/>
                    <a:pt x="435" y="1939"/>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43"/>
            <p:cNvSpPr/>
            <p:nvPr/>
          </p:nvSpPr>
          <p:spPr>
            <a:xfrm>
              <a:off x="4481575" y="2308525"/>
              <a:ext cx="48550" cy="48525"/>
            </a:xfrm>
            <a:custGeom>
              <a:rect b="b" l="l" r="r" t="t"/>
              <a:pathLst>
                <a:path extrusionOk="0" h="1941" w="1942">
                  <a:moveTo>
                    <a:pt x="972" y="0"/>
                  </a:moveTo>
                  <a:cubicBezTo>
                    <a:pt x="435" y="0"/>
                    <a:pt x="1" y="435"/>
                    <a:pt x="1" y="971"/>
                  </a:cubicBezTo>
                  <a:cubicBezTo>
                    <a:pt x="1" y="1508"/>
                    <a:pt x="435" y="1941"/>
                    <a:pt x="972" y="1941"/>
                  </a:cubicBezTo>
                  <a:cubicBezTo>
                    <a:pt x="1507" y="1941"/>
                    <a:pt x="1941" y="1508"/>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43"/>
            <p:cNvSpPr/>
            <p:nvPr/>
          </p:nvSpPr>
          <p:spPr>
            <a:xfrm>
              <a:off x="4994700" y="2534775"/>
              <a:ext cx="48525" cy="48525"/>
            </a:xfrm>
            <a:custGeom>
              <a:rect b="b" l="l" r="r" t="t"/>
              <a:pathLst>
                <a:path extrusionOk="0" h="1941" w="1941">
                  <a:moveTo>
                    <a:pt x="971" y="0"/>
                  </a:moveTo>
                  <a:cubicBezTo>
                    <a:pt x="435" y="0"/>
                    <a:pt x="0" y="435"/>
                    <a:pt x="0" y="971"/>
                  </a:cubicBezTo>
                  <a:cubicBezTo>
                    <a:pt x="0" y="1508"/>
                    <a:pt x="435" y="1941"/>
                    <a:pt x="971" y="1941"/>
                  </a:cubicBezTo>
                  <a:cubicBezTo>
                    <a:pt x="1506" y="1941"/>
                    <a:pt x="1941" y="1508"/>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43"/>
            <p:cNvSpPr/>
            <p:nvPr/>
          </p:nvSpPr>
          <p:spPr>
            <a:xfrm>
              <a:off x="4994700" y="3520575"/>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43"/>
            <p:cNvSpPr/>
            <p:nvPr/>
          </p:nvSpPr>
          <p:spPr>
            <a:xfrm>
              <a:off x="4210900" y="3536700"/>
              <a:ext cx="64700" cy="64700"/>
            </a:xfrm>
            <a:custGeom>
              <a:rect b="b" l="l" r="r" t="t"/>
              <a:pathLst>
                <a:path extrusionOk="0" h="2588" w="2588">
                  <a:moveTo>
                    <a:pt x="1294" y="1"/>
                  </a:moveTo>
                  <a:cubicBezTo>
                    <a:pt x="580" y="1"/>
                    <a:pt x="0" y="579"/>
                    <a:pt x="0" y="1294"/>
                  </a:cubicBezTo>
                  <a:cubicBezTo>
                    <a:pt x="0" y="2008"/>
                    <a:pt x="580" y="2588"/>
                    <a:pt x="1294" y="2588"/>
                  </a:cubicBezTo>
                  <a:cubicBezTo>
                    <a:pt x="2009" y="2588"/>
                    <a:pt x="2588" y="2008"/>
                    <a:pt x="2588" y="1294"/>
                  </a:cubicBezTo>
                  <a:cubicBezTo>
                    <a:pt x="2588" y="579"/>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43"/>
            <p:cNvSpPr/>
            <p:nvPr/>
          </p:nvSpPr>
          <p:spPr>
            <a:xfrm>
              <a:off x="5277525" y="3746775"/>
              <a:ext cx="64700" cy="64700"/>
            </a:xfrm>
            <a:custGeom>
              <a:rect b="b" l="l" r="r" t="t"/>
              <a:pathLst>
                <a:path extrusionOk="0" h="2588" w="2588">
                  <a:moveTo>
                    <a:pt x="1294" y="1"/>
                  </a:moveTo>
                  <a:cubicBezTo>
                    <a:pt x="579" y="1"/>
                    <a:pt x="0" y="579"/>
                    <a:pt x="0" y="1294"/>
                  </a:cubicBezTo>
                  <a:cubicBezTo>
                    <a:pt x="0" y="2009"/>
                    <a:pt x="579" y="2588"/>
                    <a:pt x="1294" y="2588"/>
                  </a:cubicBezTo>
                  <a:cubicBezTo>
                    <a:pt x="2007" y="2588"/>
                    <a:pt x="2587" y="2009"/>
                    <a:pt x="2587" y="1294"/>
                  </a:cubicBezTo>
                  <a:cubicBezTo>
                    <a:pt x="2587" y="579"/>
                    <a:pt x="2007"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43"/>
            <p:cNvSpPr/>
            <p:nvPr/>
          </p:nvSpPr>
          <p:spPr>
            <a:xfrm>
              <a:off x="5503750" y="4126625"/>
              <a:ext cx="80775" cy="80775"/>
            </a:xfrm>
            <a:custGeom>
              <a:rect b="b" l="l" r="r" t="t"/>
              <a:pathLst>
                <a:path extrusionOk="0" h="3231" w="3231">
                  <a:moveTo>
                    <a:pt x="1616" y="1"/>
                  </a:moveTo>
                  <a:cubicBezTo>
                    <a:pt x="723" y="1"/>
                    <a:pt x="1" y="723"/>
                    <a:pt x="1" y="1615"/>
                  </a:cubicBezTo>
                  <a:cubicBezTo>
                    <a:pt x="1" y="2508"/>
                    <a:pt x="723" y="3230"/>
                    <a:pt x="1616" y="3230"/>
                  </a:cubicBezTo>
                  <a:cubicBezTo>
                    <a:pt x="2508" y="3230"/>
                    <a:pt x="3231" y="2508"/>
                    <a:pt x="3231" y="1615"/>
                  </a:cubicBezTo>
                  <a:cubicBezTo>
                    <a:pt x="3231" y="723"/>
                    <a:pt x="2508" y="1"/>
                    <a:pt x="1616"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43"/>
            <p:cNvSpPr/>
            <p:nvPr/>
          </p:nvSpPr>
          <p:spPr>
            <a:xfrm>
              <a:off x="5519900" y="3528625"/>
              <a:ext cx="48525" cy="48550"/>
            </a:xfrm>
            <a:custGeom>
              <a:rect b="b" l="l" r="r" t="t"/>
              <a:pathLst>
                <a:path extrusionOk="0" h="1942" w="1941">
                  <a:moveTo>
                    <a:pt x="970" y="1"/>
                  </a:moveTo>
                  <a:cubicBezTo>
                    <a:pt x="433" y="1"/>
                    <a:pt x="0" y="436"/>
                    <a:pt x="0" y="972"/>
                  </a:cubicBezTo>
                  <a:cubicBezTo>
                    <a:pt x="0" y="1508"/>
                    <a:pt x="433" y="1941"/>
                    <a:pt x="970" y="1941"/>
                  </a:cubicBezTo>
                  <a:cubicBezTo>
                    <a:pt x="1506" y="1941"/>
                    <a:pt x="1941" y="1508"/>
                    <a:pt x="1941" y="972"/>
                  </a:cubicBezTo>
                  <a:cubicBezTo>
                    <a:pt x="1941" y="436"/>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43"/>
            <p:cNvSpPr/>
            <p:nvPr/>
          </p:nvSpPr>
          <p:spPr>
            <a:xfrm>
              <a:off x="5164400" y="4280075"/>
              <a:ext cx="32350" cy="32375"/>
            </a:xfrm>
            <a:custGeom>
              <a:rect b="b" l="l" r="r" t="t"/>
              <a:pathLst>
                <a:path extrusionOk="0" h="1295" w="1294">
                  <a:moveTo>
                    <a:pt x="647" y="1"/>
                  </a:moveTo>
                  <a:cubicBezTo>
                    <a:pt x="289" y="1"/>
                    <a:pt x="0" y="292"/>
                    <a:pt x="0" y="648"/>
                  </a:cubicBezTo>
                  <a:cubicBezTo>
                    <a:pt x="0" y="1004"/>
                    <a:pt x="289" y="1295"/>
                    <a:pt x="647" y="1295"/>
                  </a:cubicBezTo>
                  <a:cubicBezTo>
                    <a:pt x="1005" y="1295"/>
                    <a:pt x="1294" y="1004"/>
                    <a:pt x="1294" y="648"/>
                  </a:cubicBezTo>
                  <a:cubicBezTo>
                    <a:pt x="1294" y="290"/>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3"/>
            <p:cNvSpPr/>
            <p:nvPr/>
          </p:nvSpPr>
          <p:spPr>
            <a:xfrm>
              <a:off x="5526375" y="2790275"/>
              <a:ext cx="32350" cy="32325"/>
            </a:xfrm>
            <a:custGeom>
              <a:rect b="b" l="l" r="r" t="t"/>
              <a:pathLst>
                <a:path extrusionOk="0" h="1293" w="1294">
                  <a:moveTo>
                    <a:pt x="647" y="0"/>
                  </a:moveTo>
                  <a:cubicBezTo>
                    <a:pt x="289" y="0"/>
                    <a:pt x="0" y="289"/>
                    <a:pt x="0" y="647"/>
                  </a:cubicBezTo>
                  <a:cubicBezTo>
                    <a:pt x="0" y="1003"/>
                    <a:pt x="289" y="1292"/>
                    <a:pt x="647" y="1292"/>
                  </a:cubicBezTo>
                  <a:cubicBezTo>
                    <a:pt x="1004" y="1292"/>
                    <a:pt x="1294" y="1003"/>
                    <a:pt x="1294" y="647"/>
                  </a:cubicBezTo>
                  <a:cubicBezTo>
                    <a:pt x="1294" y="289"/>
                    <a:pt x="1004"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43"/>
            <p:cNvSpPr/>
            <p:nvPr/>
          </p:nvSpPr>
          <p:spPr>
            <a:xfrm>
              <a:off x="4769750" y="2794775"/>
              <a:ext cx="80775" cy="80800"/>
            </a:xfrm>
            <a:custGeom>
              <a:rect b="b" l="l" r="r" t="t"/>
              <a:pathLst>
                <a:path extrusionOk="0" h="3232" w="3231">
                  <a:moveTo>
                    <a:pt x="1615" y="0"/>
                  </a:moveTo>
                  <a:cubicBezTo>
                    <a:pt x="724" y="0"/>
                    <a:pt x="1" y="724"/>
                    <a:pt x="1" y="1617"/>
                  </a:cubicBezTo>
                  <a:cubicBezTo>
                    <a:pt x="1" y="2508"/>
                    <a:pt x="724" y="3232"/>
                    <a:pt x="1615" y="3232"/>
                  </a:cubicBezTo>
                  <a:cubicBezTo>
                    <a:pt x="2508" y="3232"/>
                    <a:pt x="3230" y="2508"/>
                    <a:pt x="3230" y="1617"/>
                  </a:cubicBezTo>
                  <a:cubicBezTo>
                    <a:pt x="3230" y="724"/>
                    <a:pt x="2508" y="0"/>
                    <a:pt x="16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43"/>
            <p:cNvSpPr/>
            <p:nvPr/>
          </p:nvSpPr>
          <p:spPr>
            <a:xfrm>
              <a:off x="5251900" y="2531525"/>
              <a:ext cx="48500" cy="48550"/>
            </a:xfrm>
            <a:custGeom>
              <a:rect b="b" l="l" r="r" t="t"/>
              <a:pathLst>
                <a:path extrusionOk="0" h="1942" w="1940">
                  <a:moveTo>
                    <a:pt x="970" y="1"/>
                  </a:moveTo>
                  <a:cubicBezTo>
                    <a:pt x="433" y="1"/>
                    <a:pt x="0" y="434"/>
                    <a:pt x="0" y="970"/>
                  </a:cubicBezTo>
                  <a:cubicBezTo>
                    <a:pt x="0" y="1507"/>
                    <a:pt x="433" y="1941"/>
                    <a:pt x="970" y="1941"/>
                  </a:cubicBezTo>
                  <a:cubicBezTo>
                    <a:pt x="1506" y="1941"/>
                    <a:pt x="1939" y="1507"/>
                    <a:pt x="1939" y="970"/>
                  </a:cubicBezTo>
                  <a:cubicBezTo>
                    <a:pt x="1939" y="434"/>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43"/>
            <p:cNvSpPr/>
            <p:nvPr/>
          </p:nvSpPr>
          <p:spPr>
            <a:xfrm>
              <a:off x="4363075" y="2531525"/>
              <a:ext cx="48550" cy="48550"/>
            </a:xfrm>
            <a:custGeom>
              <a:rect b="b" l="l" r="r" t="t"/>
              <a:pathLst>
                <a:path extrusionOk="0" h="1942" w="1942">
                  <a:moveTo>
                    <a:pt x="970" y="1"/>
                  </a:moveTo>
                  <a:cubicBezTo>
                    <a:pt x="435" y="1"/>
                    <a:pt x="1" y="434"/>
                    <a:pt x="1" y="970"/>
                  </a:cubicBezTo>
                  <a:cubicBezTo>
                    <a:pt x="1" y="1507"/>
                    <a:pt x="435" y="1941"/>
                    <a:pt x="970" y="1941"/>
                  </a:cubicBezTo>
                  <a:cubicBezTo>
                    <a:pt x="1507" y="1941"/>
                    <a:pt x="1941" y="1507"/>
                    <a:pt x="1941" y="970"/>
                  </a:cubicBezTo>
                  <a:cubicBezTo>
                    <a:pt x="1941" y="434"/>
                    <a:pt x="1507"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3"/>
            <p:cNvSpPr/>
            <p:nvPr/>
          </p:nvSpPr>
          <p:spPr>
            <a:xfrm>
              <a:off x="4631075" y="4110375"/>
              <a:ext cx="64725" cy="64725"/>
            </a:xfrm>
            <a:custGeom>
              <a:rect b="b" l="l" r="r" t="t"/>
              <a:pathLst>
                <a:path extrusionOk="0" h="2589" w="2589">
                  <a:moveTo>
                    <a:pt x="1294" y="1"/>
                  </a:moveTo>
                  <a:cubicBezTo>
                    <a:pt x="581" y="1"/>
                    <a:pt x="1" y="581"/>
                    <a:pt x="1" y="1294"/>
                  </a:cubicBezTo>
                  <a:cubicBezTo>
                    <a:pt x="1" y="2010"/>
                    <a:pt x="581" y="2588"/>
                    <a:pt x="1294" y="2588"/>
                  </a:cubicBezTo>
                  <a:cubicBezTo>
                    <a:pt x="2008" y="2588"/>
                    <a:pt x="2588" y="2010"/>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3"/>
            <p:cNvSpPr/>
            <p:nvPr/>
          </p:nvSpPr>
          <p:spPr>
            <a:xfrm>
              <a:off x="5177825" y="1128600"/>
              <a:ext cx="53425" cy="48550"/>
            </a:xfrm>
            <a:custGeom>
              <a:rect b="b" l="l" r="r" t="t"/>
              <a:pathLst>
                <a:path extrusionOk="0" h="1942" w="2137">
                  <a:moveTo>
                    <a:pt x="1070" y="0"/>
                  </a:moveTo>
                  <a:cubicBezTo>
                    <a:pt x="996" y="0"/>
                    <a:pt x="921" y="9"/>
                    <a:pt x="846" y="27"/>
                  </a:cubicBezTo>
                  <a:cubicBezTo>
                    <a:pt x="325" y="149"/>
                    <a:pt x="1" y="672"/>
                    <a:pt x="125" y="1194"/>
                  </a:cubicBezTo>
                  <a:cubicBezTo>
                    <a:pt x="230" y="1639"/>
                    <a:pt x="628" y="1941"/>
                    <a:pt x="1068" y="1941"/>
                  </a:cubicBezTo>
                  <a:cubicBezTo>
                    <a:pt x="1142" y="1941"/>
                    <a:pt x="1217" y="1933"/>
                    <a:pt x="1292" y="1915"/>
                  </a:cubicBezTo>
                  <a:cubicBezTo>
                    <a:pt x="1814" y="1791"/>
                    <a:pt x="2136" y="1270"/>
                    <a:pt x="2013" y="748"/>
                  </a:cubicBezTo>
                  <a:cubicBezTo>
                    <a:pt x="1908" y="301"/>
                    <a:pt x="1510" y="0"/>
                    <a:pt x="1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43"/>
            <p:cNvSpPr/>
            <p:nvPr/>
          </p:nvSpPr>
          <p:spPr>
            <a:xfrm>
              <a:off x="5616850" y="1104575"/>
              <a:ext cx="64700" cy="64725"/>
            </a:xfrm>
            <a:custGeom>
              <a:rect b="b" l="l" r="r" t="t"/>
              <a:pathLst>
                <a:path extrusionOk="0" h="2589" w="2588">
                  <a:moveTo>
                    <a:pt x="1294" y="1"/>
                  </a:moveTo>
                  <a:cubicBezTo>
                    <a:pt x="580" y="1"/>
                    <a:pt x="0" y="581"/>
                    <a:pt x="0" y="1294"/>
                  </a:cubicBezTo>
                  <a:cubicBezTo>
                    <a:pt x="0" y="2008"/>
                    <a:pt x="580" y="2588"/>
                    <a:pt x="1294" y="2588"/>
                  </a:cubicBezTo>
                  <a:cubicBezTo>
                    <a:pt x="2009" y="2588"/>
                    <a:pt x="2588" y="2008"/>
                    <a:pt x="2588" y="1294"/>
                  </a:cubicBezTo>
                  <a:cubicBezTo>
                    <a:pt x="2588"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43"/>
            <p:cNvSpPr/>
            <p:nvPr/>
          </p:nvSpPr>
          <p:spPr>
            <a:xfrm>
              <a:off x="4671500" y="1306600"/>
              <a:ext cx="64700" cy="64700"/>
            </a:xfrm>
            <a:custGeom>
              <a:rect b="b" l="l" r="r" t="t"/>
              <a:pathLst>
                <a:path extrusionOk="0" h="2588" w="2588">
                  <a:moveTo>
                    <a:pt x="1294" y="0"/>
                  </a:moveTo>
                  <a:cubicBezTo>
                    <a:pt x="580" y="0"/>
                    <a:pt x="0" y="580"/>
                    <a:pt x="0" y="1294"/>
                  </a:cubicBezTo>
                  <a:cubicBezTo>
                    <a:pt x="0" y="2007"/>
                    <a:pt x="579" y="2587"/>
                    <a:pt x="1294" y="2587"/>
                  </a:cubicBezTo>
                  <a:cubicBezTo>
                    <a:pt x="2009" y="2587"/>
                    <a:pt x="2587" y="2007"/>
                    <a:pt x="2587" y="1294"/>
                  </a:cubicBezTo>
                  <a:cubicBezTo>
                    <a:pt x="2587"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43"/>
            <p:cNvSpPr/>
            <p:nvPr/>
          </p:nvSpPr>
          <p:spPr>
            <a:xfrm>
              <a:off x="5479475" y="1589450"/>
              <a:ext cx="113150" cy="113100"/>
            </a:xfrm>
            <a:custGeom>
              <a:rect b="b" l="l" r="r" t="t"/>
              <a:pathLst>
                <a:path extrusionOk="0" h="4524" w="4526">
                  <a:moveTo>
                    <a:pt x="2264" y="1"/>
                  </a:moveTo>
                  <a:cubicBezTo>
                    <a:pt x="1014" y="1"/>
                    <a:pt x="1" y="1012"/>
                    <a:pt x="1" y="2262"/>
                  </a:cubicBezTo>
                  <a:cubicBezTo>
                    <a:pt x="1" y="3511"/>
                    <a:pt x="1014" y="4524"/>
                    <a:pt x="2264" y="4524"/>
                  </a:cubicBezTo>
                  <a:cubicBezTo>
                    <a:pt x="3513" y="4524"/>
                    <a:pt x="4526" y="3511"/>
                    <a:pt x="4526" y="2262"/>
                  </a:cubicBezTo>
                  <a:cubicBezTo>
                    <a:pt x="4526" y="1012"/>
                    <a:pt x="3513" y="1"/>
                    <a:pt x="2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43"/>
            <p:cNvSpPr/>
            <p:nvPr/>
          </p:nvSpPr>
          <p:spPr>
            <a:xfrm>
              <a:off x="4493725" y="1694425"/>
              <a:ext cx="64700" cy="64725"/>
            </a:xfrm>
            <a:custGeom>
              <a:rect b="b" l="l" r="r" t="t"/>
              <a:pathLst>
                <a:path extrusionOk="0" h="2589" w="2588">
                  <a:moveTo>
                    <a:pt x="1294" y="1"/>
                  </a:moveTo>
                  <a:cubicBezTo>
                    <a:pt x="579" y="1"/>
                    <a:pt x="0" y="581"/>
                    <a:pt x="0" y="1294"/>
                  </a:cubicBezTo>
                  <a:cubicBezTo>
                    <a:pt x="0" y="2010"/>
                    <a:pt x="579" y="2588"/>
                    <a:pt x="1294" y="2588"/>
                  </a:cubicBezTo>
                  <a:cubicBezTo>
                    <a:pt x="2008" y="2588"/>
                    <a:pt x="2588" y="2010"/>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43"/>
            <p:cNvSpPr/>
            <p:nvPr/>
          </p:nvSpPr>
          <p:spPr>
            <a:xfrm>
              <a:off x="4752300" y="2284275"/>
              <a:ext cx="48550" cy="48550"/>
            </a:xfrm>
            <a:custGeom>
              <a:rect b="b" l="l" r="r" t="t"/>
              <a:pathLst>
                <a:path extrusionOk="0" h="1942" w="1942">
                  <a:moveTo>
                    <a:pt x="972" y="1"/>
                  </a:moveTo>
                  <a:cubicBezTo>
                    <a:pt x="435" y="1"/>
                    <a:pt x="1" y="436"/>
                    <a:pt x="1" y="970"/>
                  </a:cubicBezTo>
                  <a:cubicBezTo>
                    <a:pt x="1" y="1507"/>
                    <a:pt x="433" y="1941"/>
                    <a:pt x="972" y="1941"/>
                  </a:cubicBezTo>
                  <a:cubicBezTo>
                    <a:pt x="1507" y="1941"/>
                    <a:pt x="1941" y="1507"/>
                    <a:pt x="1941" y="970"/>
                  </a:cubicBezTo>
                  <a:cubicBezTo>
                    <a:pt x="1941" y="436"/>
                    <a:pt x="1507" y="1"/>
                    <a:pt x="9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43"/>
            <p:cNvSpPr/>
            <p:nvPr/>
          </p:nvSpPr>
          <p:spPr>
            <a:xfrm>
              <a:off x="5101100" y="3124625"/>
              <a:ext cx="32350" cy="32350"/>
            </a:xfrm>
            <a:custGeom>
              <a:rect b="b" l="l" r="r" t="t"/>
              <a:pathLst>
                <a:path extrusionOk="0" h="1294" w="1294">
                  <a:moveTo>
                    <a:pt x="647" y="0"/>
                  </a:moveTo>
                  <a:cubicBezTo>
                    <a:pt x="288" y="0"/>
                    <a:pt x="0" y="291"/>
                    <a:pt x="0" y="647"/>
                  </a:cubicBezTo>
                  <a:cubicBezTo>
                    <a:pt x="0" y="1005"/>
                    <a:pt x="288" y="1294"/>
                    <a:pt x="647" y="1294"/>
                  </a:cubicBezTo>
                  <a:cubicBezTo>
                    <a:pt x="1004" y="1294"/>
                    <a:pt x="1294" y="1003"/>
                    <a:pt x="1294" y="647"/>
                  </a:cubicBezTo>
                  <a:cubicBezTo>
                    <a:pt x="1294" y="288"/>
                    <a:pt x="1004" y="0"/>
                    <a:pt x="647"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3"/>
            <p:cNvSpPr/>
            <p:nvPr/>
          </p:nvSpPr>
          <p:spPr>
            <a:xfrm>
              <a:off x="5488925" y="3108475"/>
              <a:ext cx="80825" cy="80775"/>
            </a:xfrm>
            <a:custGeom>
              <a:rect b="b" l="l" r="r" t="t"/>
              <a:pathLst>
                <a:path extrusionOk="0" h="3231" w="3233">
                  <a:moveTo>
                    <a:pt x="1617" y="1"/>
                  </a:moveTo>
                  <a:cubicBezTo>
                    <a:pt x="725" y="1"/>
                    <a:pt x="1" y="723"/>
                    <a:pt x="1" y="1616"/>
                  </a:cubicBezTo>
                  <a:cubicBezTo>
                    <a:pt x="1" y="2508"/>
                    <a:pt x="722" y="3231"/>
                    <a:pt x="1612" y="3231"/>
                  </a:cubicBezTo>
                  <a:cubicBezTo>
                    <a:pt x="1614" y="3231"/>
                    <a:pt x="1615" y="3231"/>
                    <a:pt x="1617" y="3231"/>
                  </a:cubicBezTo>
                  <a:cubicBezTo>
                    <a:pt x="2508" y="3231"/>
                    <a:pt x="3232" y="2508"/>
                    <a:pt x="3232" y="1616"/>
                  </a:cubicBezTo>
                  <a:cubicBezTo>
                    <a:pt x="3232" y="725"/>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43"/>
            <p:cNvSpPr/>
            <p:nvPr/>
          </p:nvSpPr>
          <p:spPr>
            <a:xfrm>
              <a:off x="5286975" y="3326625"/>
              <a:ext cx="48525" cy="48550"/>
            </a:xfrm>
            <a:custGeom>
              <a:rect b="b" l="l" r="r" t="t"/>
              <a:pathLst>
                <a:path extrusionOk="0" h="1942" w="1941">
                  <a:moveTo>
                    <a:pt x="970" y="1"/>
                  </a:moveTo>
                  <a:cubicBezTo>
                    <a:pt x="433" y="1"/>
                    <a:pt x="0" y="434"/>
                    <a:pt x="0" y="970"/>
                  </a:cubicBezTo>
                  <a:cubicBezTo>
                    <a:pt x="0" y="1506"/>
                    <a:pt x="432" y="1941"/>
                    <a:pt x="970" y="1941"/>
                  </a:cubicBezTo>
                  <a:cubicBezTo>
                    <a:pt x="1506" y="1941"/>
                    <a:pt x="1941" y="1506"/>
                    <a:pt x="1941" y="970"/>
                  </a:cubicBezTo>
                  <a:cubicBezTo>
                    <a:pt x="1941" y="434"/>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43"/>
            <p:cNvSpPr/>
            <p:nvPr/>
          </p:nvSpPr>
          <p:spPr>
            <a:xfrm>
              <a:off x="4675500" y="327005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3"/>
            <p:cNvSpPr/>
            <p:nvPr/>
          </p:nvSpPr>
          <p:spPr>
            <a:xfrm>
              <a:off x="4429075" y="3124625"/>
              <a:ext cx="48525" cy="48525"/>
            </a:xfrm>
            <a:custGeom>
              <a:rect b="b" l="l" r="r" t="t"/>
              <a:pathLst>
                <a:path extrusionOk="0" h="1941" w="1941">
                  <a:moveTo>
                    <a:pt x="970" y="0"/>
                  </a:moveTo>
                  <a:cubicBezTo>
                    <a:pt x="435" y="0"/>
                    <a:pt x="0" y="435"/>
                    <a:pt x="0" y="970"/>
                  </a:cubicBezTo>
                  <a:cubicBezTo>
                    <a:pt x="0" y="1506"/>
                    <a:pt x="435" y="1941"/>
                    <a:pt x="970" y="1941"/>
                  </a:cubicBezTo>
                  <a:cubicBezTo>
                    <a:pt x="1506" y="1941"/>
                    <a:pt x="1941" y="1506"/>
                    <a:pt x="1941" y="970"/>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43"/>
            <p:cNvSpPr/>
            <p:nvPr/>
          </p:nvSpPr>
          <p:spPr>
            <a:xfrm>
              <a:off x="4516625" y="2793350"/>
              <a:ext cx="32350" cy="32375"/>
            </a:xfrm>
            <a:custGeom>
              <a:rect b="b" l="l" r="r" t="t"/>
              <a:pathLst>
                <a:path extrusionOk="0" h="1295" w="1294">
                  <a:moveTo>
                    <a:pt x="647" y="1"/>
                  </a:moveTo>
                  <a:cubicBezTo>
                    <a:pt x="289" y="1"/>
                    <a:pt x="0" y="291"/>
                    <a:pt x="0" y="648"/>
                  </a:cubicBezTo>
                  <a:cubicBezTo>
                    <a:pt x="0" y="1005"/>
                    <a:pt x="291" y="1294"/>
                    <a:pt x="647" y="1294"/>
                  </a:cubicBezTo>
                  <a:cubicBezTo>
                    <a:pt x="1005" y="1294"/>
                    <a:pt x="1294" y="1004"/>
                    <a:pt x="1294" y="648"/>
                  </a:cubicBezTo>
                  <a:cubicBezTo>
                    <a:pt x="1294" y="289"/>
                    <a:pt x="1003" y="1"/>
                    <a:pt x="647"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43"/>
            <p:cNvSpPr/>
            <p:nvPr/>
          </p:nvSpPr>
          <p:spPr>
            <a:xfrm>
              <a:off x="3273575" y="2857975"/>
              <a:ext cx="48575" cy="48525"/>
            </a:xfrm>
            <a:custGeom>
              <a:rect b="b" l="l" r="r" t="t"/>
              <a:pathLst>
                <a:path extrusionOk="0" h="1941" w="1943">
                  <a:moveTo>
                    <a:pt x="971" y="0"/>
                  </a:moveTo>
                  <a:cubicBezTo>
                    <a:pt x="435" y="0"/>
                    <a:pt x="0" y="435"/>
                    <a:pt x="0" y="971"/>
                  </a:cubicBezTo>
                  <a:cubicBezTo>
                    <a:pt x="0" y="1506"/>
                    <a:pt x="435" y="1941"/>
                    <a:pt x="971" y="1941"/>
                  </a:cubicBezTo>
                  <a:cubicBezTo>
                    <a:pt x="1508" y="1941"/>
                    <a:pt x="1942" y="1506"/>
                    <a:pt x="1942" y="971"/>
                  </a:cubicBezTo>
                  <a:cubicBezTo>
                    <a:pt x="1942" y="435"/>
                    <a:pt x="1508"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4">
  <p:cSld name="BLANK_1_1_1_1_1_1_1_1_1_1_1_1_1_1_1_1_1_1_1_1_1_1_1_1_1_1_1_1_1_1_1_1_1_1_1_1_1_1_1_1">
    <p:bg>
      <p:bgPr>
        <a:solidFill>
          <a:schemeClr val="accent3"/>
        </a:solidFill>
      </p:bgPr>
    </p:bg>
    <p:spTree>
      <p:nvGrpSpPr>
        <p:cNvPr id="9073" name="Shape 9073"/>
        <p:cNvGrpSpPr/>
        <p:nvPr/>
      </p:nvGrpSpPr>
      <p:grpSpPr>
        <a:xfrm>
          <a:off x="0" y="0"/>
          <a:ext cx="0" cy="0"/>
          <a:chOff x="0" y="0"/>
          <a:chExt cx="0" cy="0"/>
        </a:xfrm>
      </p:grpSpPr>
      <p:grpSp>
        <p:nvGrpSpPr>
          <p:cNvPr id="9074" name="Google Shape;9074;p44"/>
          <p:cNvGrpSpPr/>
          <p:nvPr/>
        </p:nvGrpSpPr>
        <p:grpSpPr>
          <a:xfrm>
            <a:off x="-3954431" y="-819157"/>
            <a:ext cx="15400063" cy="7505585"/>
            <a:chOff x="268575" y="1196050"/>
            <a:chExt cx="7085375" cy="3453225"/>
          </a:xfrm>
        </p:grpSpPr>
        <p:sp>
          <p:nvSpPr>
            <p:cNvPr id="9075" name="Google Shape;9075;p44"/>
            <p:cNvSpPr/>
            <p:nvPr/>
          </p:nvSpPr>
          <p:spPr>
            <a:xfrm>
              <a:off x="2325950" y="3030525"/>
              <a:ext cx="4038700" cy="614675"/>
            </a:xfrm>
            <a:custGeom>
              <a:rect b="b" l="l" r="r" t="t"/>
              <a:pathLst>
                <a:path extrusionOk="0" h="24587" w="161548">
                  <a:moveTo>
                    <a:pt x="154159" y="1"/>
                  </a:moveTo>
                  <a:cubicBezTo>
                    <a:pt x="147328" y="1"/>
                    <a:pt x="146591" y="3519"/>
                    <a:pt x="136627" y="3519"/>
                  </a:cubicBezTo>
                  <a:cubicBezTo>
                    <a:pt x="128425" y="3519"/>
                    <a:pt x="124493" y="6461"/>
                    <a:pt x="117621" y="6461"/>
                  </a:cubicBezTo>
                  <a:cubicBezTo>
                    <a:pt x="117507" y="6461"/>
                    <a:pt x="117392" y="6460"/>
                    <a:pt x="117276" y="6458"/>
                  </a:cubicBezTo>
                  <a:cubicBezTo>
                    <a:pt x="117233" y="6458"/>
                    <a:pt x="117190" y="6457"/>
                    <a:pt x="117147" y="6457"/>
                  </a:cubicBezTo>
                  <a:cubicBezTo>
                    <a:pt x="110981" y="6457"/>
                    <a:pt x="107318" y="12697"/>
                    <a:pt x="100509" y="12697"/>
                  </a:cubicBezTo>
                  <a:cubicBezTo>
                    <a:pt x="100477" y="12697"/>
                    <a:pt x="100444" y="12697"/>
                    <a:pt x="100411" y="12697"/>
                  </a:cubicBezTo>
                  <a:cubicBezTo>
                    <a:pt x="93822" y="12636"/>
                    <a:pt x="91548" y="7320"/>
                    <a:pt x="85122" y="7256"/>
                  </a:cubicBezTo>
                  <a:cubicBezTo>
                    <a:pt x="85092" y="7256"/>
                    <a:pt x="85062" y="7256"/>
                    <a:pt x="85032" y="7256"/>
                  </a:cubicBezTo>
                  <a:cubicBezTo>
                    <a:pt x="77604" y="7256"/>
                    <a:pt x="73663" y="16371"/>
                    <a:pt x="65560" y="16382"/>
                  </a:cubicBezTo>
                  <a:cubicBezTo>
                    <a:pt x="65553" y="16382"/>
                    <a:pt x="65546" y="16382"/>
                    <a:pt x="65539" y="16382"/>
                  </a:cubicBezTo>
                  <a:cubicBezTo>
                    <a:pt x="58409" y="16382"/>
                    <a:pt x="54910" y="10542"/>
                    <a:pt x="47949" y="10542"/>
                  </a:cubicBezTo>
                  <a:cubicBezTo>
                    <a:pt x="47898" y="10542"/>
                    <a:pt x="47847" y="10543"/>
                    <a:pt x="47796" y="10543"/>
                  </a:cubicBezTo>
                  <a:cubicBezTo>
                    <a:pt x="40781" y="10628"/>
                    <a:pt x="38660" y="16459"/>
                    <a:pt x="30483" y="16682"/>
                  </a:cubicBezTo>
                  <a:cubicBezTo>
                    <a:pt x="30187" y="16690"/>
                    <a:pt x="29897" y="16694"/>
                    <a:pt x="29614" y="16694"/>
                  </a:cubicBezTo>
                  <a:cubicBezTo>
                    <a:pt x="23547" y="16694"/>
                    <a:pt x="20332" y="14926"/>
                    <a:pt x="13907" y="14926"/>
                  </a:cubicBezTo>
                  <a:cubicBezTo>
                    <a:pt x="13812" y="14926"/>
                    <a:pt x="13716" y="14926"/>
                    <a:pt x="13620" y="14927"/>
                  </a:cubicBezTo>
                  <a:cubicBezTo>
                    <a:pt x="8142" y="14970"/>
                    <a:pt x="614" y="19875"/>
                    <a:pt x="0" y="24587"/>
                  </a:cubicBezTo>
                  <a:lnTo>
                    <a:pt x="161548" y="24587"/>
                  </a:lnTo>
                  <a:lnTo>
                    <a:pt x="161548" y="2675"/>
                  </a:lnTo>
                  <a:cubicBezTo>
                    <a:pt x="159709" y="1179"/>
                    <a:pt x="157549" y="147"/>
                    <a:pt x="155274" y="30"/>
                  </a:cubicBezTo>
                  <a:cubicBezTo>
                    <a:pt x="154885" y="10"/>
                    <a:pt x="154514" y="1"/>
                    <a:pt x="154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4"/>
            <p:cNvSpPr/>
            <p:nvPr/>
          </p:nvSpPr>
          <p:spPr>
            <a:xfrm>
              <a:off x="2855700" y="3283600"/>
              <a:ext cx="3508925" cy="865375"/>
            </a:xfrm>
            <a:custGeom>
              <a:rect b="b" l="l" r="r" t="t"/>
              <a:pathLst>
                <a:path extrusionOk="0" h="34615" w="140357">
                  <a:moveTo>
                    <a:pt x="61518" y="0"/>
                  </a:moveTo>
                  <a:lnTo>
                    <a:pt x="58919" y="6961"/>
                  </a:lnTo>
                  <a:cubicBezTo>
                    <a:pt x="52896" y="7932"/>
                    <a:pt x="52374" y="11664"/>
                    <a:pt x="45949" y="11984"/>
                  </a:cubicBezTo>
                  <a:cubicBezTo>
                    <a:pt x="45684" y="11997"/>
                    <a:pt x="45425" y="12003"/>
                    <a:pt x="45172" y="12003"/>
                  </a:cubicBezTo>
                  <a:cubicBezTo>
                    <a:pt x="44068" y="12003"/>
                    <a:pt x="43072" y="11885"/>
                    <a:pt x="42148" y="11684"/>
                  </a:cubicBezTo>
                  <a:lnTo>
                    <a:pt x="39403" y="4474"/>
                  </a:lnTo>
                  <a:lnTo>
                    <a:pt x="37463" y="9666"/>
                  </a:lnTo>
                  <a:lnTo>
                    <a:pt x="34617" y="2194"/>
                  </a:lnTo>
                  <a:lnTo>
                    <a:pt x="32674" y="7395"/>
                  </a:lnTo>
                  <a:cubicBezTo>
                    <a:pt x="30861" y="6627"/>
                    <a:pt x="28799" y="6056"/>
                    <a:pt x="26172" y="5996"/>
                  </a:cubicBezTo>
                  <a:cubicBezTo>
                    <a:pt x="26020" y="5993"/>
                    <a:pt x="25869" y="5991"/>
                    <a:pt x="25718" y="5991"/>
                  </a:cubicBezTo>
                  <a:cubicBezTo>
                    <a:pt x="16218" y="5991"/>
                    <a:pt x="9000" y="12795"/>
                    <a:pt x="7669" y="14050"/>
                  </a:cubicBezTo>
                  <a:cubicBezTo>
                    <a:pt x="3338" y="18130"/>
                    <a:pt x="1" y="24496"/>
                    <a:pt x="2165" y="29329"/>
                  </a:cubicBezTo>
                  <a:cubicBezTo>
                    <a:pt x="3011" y="31221"/>
                    <a:pt x="4754" y="32994"/>
                    <a:pt x="7233" y="34615"/>
                  </a:cubicBezTo>
                  <a:lnTo>
                    <a:pt x="120049" y="34615"/>
                  </a:lnTo>
                  <a:cubicBezTo>
                    <a:pt x="128120" y="31486"/>
                    <a:pt x="135242" y="27891"/>
                    <a:pt x="140356" y="24407"/>
                  </a:cubicBezTo>
                  <a:lnTo>
                    <a:pt x="140356" y="8615"/>
                  </a:lnTo>
                  <a:cubicBezTo>
                    <a:pt x="138386" y="8014"/>
                    <a:pt x="136202" y="7547"/>
                    <a:pt x="133963" y="7261"/>
                  </a:cubicBezTo>
                  <a:lnTo>
                    <a:pt x="131487" y="762"/>
                  </a:lnTo>
                  <a:lnTo>
                    <a:pt x="129174" y="6953"/>
                  </a:lnTo>
                  <a:cubicBezTo>
                    <a:pt x="129100" y="6953"/>
                    <a:pt x="129028" y="6955"/>
                    <a:pt x="128954" y="6955"/>
                  </a:cubicBezTo>
                  <a:lnTo>
                    <a:pt x="126595" y="762"/>
                  </a:lnTo>
                  <a:lnTo>
                    <a:pt x="124121" y="7382"/>
                  </a:lnTo>
                  <a:cubicBezTo>
                    <a:pt x="124010" y="7402"/>
                    <a:pt x="123896" y="7420"/>
                    <a:pt x="123786" y="7441"/>
                  </a:cubicBezTo>
                  <a:cubicBezTo>
                    <a:pt x="117967" y="8602"/>
                    <a:pt x="115503" y="11582"/>
                    <a:pt x="109399" y="11582"/>
                  </a:cubicBezTo>
                  <a:cubicBezTo>
                    <a:pt x="109201" y="11582"/>
                    <a:pt x="108999" y="11579"/>
                    <a:pt x="108793" y="11573"/>
                  </a:cubicBezTo>
                  <a:cubicBezTo>
                    <a:pt x="107381" y="11526"/>
                    <a:pt x="106329" y="11345"/>
                    <a:pt x="105411" y="11105"/>
                  </a:cubicBezTo>
                  <a:lnTo>
                    <a:pt x="102564" y="3631"/>
                  </a:lnTo>
                  <a:lnTo>
                    <a:pt x="100301" y="9692"/>
                  </a:lnTo>
                  <a:cubicBezTo>
                    <a:pt x="100200" y="9677"/>
                    <a:pt x="100096" y="9661"/>
                    <a:pt x="99990" y="9648"/>
                  </a:cubicBezTo>
                  <a:lnTo>
                    <a:pt x="97249" y="2450"/>
                  </a:lnTo>
                  <a:lnTo>
                    <a:pt x="94530" y="9728"/>
                  </a:lnTo>
                  <a:cubicBezTo>
                    <a:pt x="90813" y="10383"/>
                    <a:pt x="88962" y="12189"/>
                    <a:pt x="84232" y="12605"/>
                  </a:cubicBezTo>
                  <a:cubicBezTo>
                    <a:pt x="83645" y="12656"/>
                    <a:pt x="83078" y="12680"/>
                    <a:pt x="82530" y="12680"/>
                  </a:cubicBezTo>
                  <a:cubicBezTo>
                    <a:pt x="79217" y="12680"/>
                    <a:pt x="76568" y="11801"/>
                    <a:pt x="74101" y="10721"/>
                  </a:cubicBezTo>
                  <a:lnTo>
                    <a:pt x="71304" y="3378"/>
                  </a:lnTo>
                  <a:lnTo>
                    <a:pt x="69391" y="8499"/>
                  </a:lnTo>
                  <a:lnTo>
                    <a:pt x="66410" y="677"/>
                  </a:lnTo>
                  <a:lnTo>
                    <a:pt x="64115" y="6819"/>
                  </a:lnTo>
                  <a:lnTo>
                    <a:pt x="615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44"/>
            <p:cNvSpPr/>
            <p:nvPr/>
          </p:nvSpPr>
          <p:spPr>
            <a:xfrm>
              <a:off x="3686800" y="3338550"/>
              <a:ext cx="73075" cy="109900"/>
            </a:xfrm>
            <a:custGeom>
              <a:rect b="b" l="l" r="r" t="t"/>
              <a:pathLst>
                <a:path extrusionOk="0" h="4396" w="2923">
                  <a:moveTo>
                    <a:pt x="1373" y="1"/>
                  </a:moveTo>
                  <a:lnTo>
                    <a:pt x="1" y="3677"/>
                  </a:lnTo>
                  <a:cubicBezTo>
                    <a:pt x="305" y="3970"/>
                    <a:pt x="421" y="4029"/>
                    <a:pt x="578" y="4029"/>
                  </a:cubicBezTo>
                  <a:cubicBezTo>
                    <a:pt x="1090" y="4028"/>
                    <a:pt x="1164" y="3595"/>
                    <a:pt x="1456" y="3579"/>
                  </a:cubicBezTo>
                  <a:cubicBezTo>
                    <a:pt x="1459" y="3579"/>
                    <a:pt x="1463" y="3579"/>
                    <a:pt x="1467" y="3579"/>
                  </a:cubicBezTo>
                  <a:cubicBezTo>
                    <a:pt x="1775" y="3579"/>
                    <a:pt x="1789" y="4355"/>
                    <a:pt x="2411" y="4395"/>
                  </a:cubicBezTo>
                  <a:cubicBezTo>
                    <a:pt x="2417" y="4395"/>
                    <a:pt x="2423" y="4395"/>
                    <a:pt x="2429" y="4395"/>
                  </a:cubicBezTo>
                  <a:cubicBezTo>
                    <a:pt x="2601" y="4395"/>
                    <a:pt x="2770" y="4258"/>
                    <a:pt x="2922" y="4067"/>
                  </a:cubicBezTo>
                  <a:lnTo>
                    <a:pt x="13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44"/>
            <p:cNvSpPr/>
            <p:nvPr/>
          </p:nvSpPr>
          <p:spPr>
            <a:xfrm>
              <a:off x="4481625" y="3300200"/>
              <a:ext cx="73075" cy="109875"/>
            </a:xfrm>
            <a:custGeom>
              <a:rect b="b" l="l" r="r" t="t"/>
              <a:pathLst>
                <a:path extrusionOk="0" h="4395" w="2923">
                  <a:moveTo>
                    <a:pt x="1373" y="0"/>
                  </a:moveTo>
                  <a:lnTo>
                    <a:pt x="1" y="3678"/>
                  </a:lnTo>
                  <a:cubicBezTo>
                    <a:pt x="305" y="3970"/>
                    <a:pt x="421" y="4030"/>
                    <a:pt x="578" y="4030"/>
                  </a:cubicBezTo>
                  <a:cubicBezTo>
                    <a:pt x="1092" y="4028"/>
                    <a:pt x="1166" y="3594"/>
                    <a:pt x="1454" y="3579"/>
                  </a:cubicBezTo>
                  <a:cubicBezTo>
                    <a:pt x="1458" y="3578"/>
                    <a:pt x="1461" y="3578"/>
                    <a:pt x="1464" y="3578"/>
                  </a:cubicBezTo>
                  <a:cubicBezTo>
                    <a:pt x="1775" y="3578"/>
                    <a:pt x="1789" y="4356"/>
                    <a:pt x="2411" y="4394"/>
                  </a:cubicBezTo>
                  <a:cubicBezTo>
                    <a:pt x="2418" y="4395"/>
                    <a:pt x="2425" y="4395"/>
                    <a:pt x="2431" y="4395"/>
                  </a:cubicBezTo>
                  <a:cubicBezTo>
                    <a:pt x="2601" y="4395"/>
                    <a:pt x="2771" y="4257"/>
                    <a:pt x="2922" y="4068"/>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44"/>
            <p:cNvSpPr/>
            <p:nvPr/>
          </p:nvSpPr>
          <p:spPr>
            <a:xfrm>
              <a:off x="5986075" y="3302325"/>
              <a:ext cx="73075" cy="109875"/>
            </a:xfrm>
            <a:custGeom>
              <a:rect b="b" l="l" r="r" t="t"/>
              <a:pathLst>
                <a:path extrusionOk="0" h="4395" w="2923">
                  <a:moveTo>
                    <a:pt x="1373" y="0"/>
                  </a:moveTo>
                  <a:lnTo>
                    <a:pt x="0" y="3678"/>
                  </a:lnTo>
                  <a:cubicBezTo>
                    <a:pt x="305" y="3970"/>
                    <a:pt x="421" y="4029"/>
                    <a:pt x="578" y="4029"/>
                  </a:cubicBezTo>
                  <a:cubicBezTo>
                    <a:pt x="1092" y="4028"/>
                    <a:pt x="1164" y="3593"/>
                    <a:pt x="1454" y="3579"/>
                  </a:cubicBezTo>
                  <a:cubicBezTo>
                    <a:pt x="1458" y="3579"/>
                    <a:pt x="1462" y="3578"/>
                    <a:pt x="1465" y="3578"/>
                  </a:cubicBezTo>
                  <a:cubicBezTo>
                    <a:pt x="1775" y="3578"/>
                    <a:pt x="1789" y="4354"/>
                    <a:pt x="2411" y="4394"/>
                  </a:cubicBezTo>
                  <a:cubicBezTo>
                    <a:pt x="2417" y="4395"/>
                    <a:pt x="2423" y="4395"/>
                    <a:pt x="2429" y="4395"/>
                  </a:cubicBezTo>
                  <a:cubicBezTo>
                    <a:pt x="2599" y="4395"/>
                    <a:pt x="2770" y="4258"/>
                    <a:pt x="2922" y="4068"/>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4"/>
            <p:cNvSpPr/>
            <p:nvPr/>
          </p:nvSpPr>
          <p:spPr>
            <a:xfrm>
              <a:off x="4603925" y="3367750"/>
              <a:ext cx="73025" cy="109850"/>
            </a:xfrm>
            <a:custGeom>
              <a:rect b="b" l="l" r="r" t="t"/>
              <a:pathLst>
                <a:path extrusionOk="0" h="4394" w="2921">
                  <a:moveTo>
                    <a:pt x="1373" y="0"/>
                  </a:moveTo>
                  <a:lnTo>
                    <a:pt x="1" y="3677"/>
                  </a:lnTo>
                  <a:cubicBezTo>
                    <a:pt x="305" y="3970"/>
                    <a:pt x="421" y="4029"/>
                    <a:pt x="578" y="4029"/>
                  </a:cubicBezTo>
                  <a:cubicBezTo>
                    <a:pt x="1092" y="4028"/>
                    <a:pt x="1166" y="3595"/>
                    <a:pt x="1454" y="3577"/>
                  </a:cubicBezTo>
                  <a:cubicBezTo>
                    <a:pt x="1458" y="3577"/>
                    <a:pt x="1461" y="3577"/>
                    <a:pt x="1464" y="3577"/>
                  </a:cubicBezTo>
                  <a:cubicBezTo>
                    <a:pt x="1775" y="3577"/>
                    <a:pt x="1789" y="4354"/>
                    <a:pt x="2411" y="4393"/>
                  </a:cubicBezTo>
                  <a:cubicBezTo>
                    <a:pt x="2418" y="4393"/>
                    <a:pt x="2425" y="4394"/>
                    <a:pt x="2431" y="4394"/>
                  </a:cubicBezTo>
                  <a:cubicBezTo>
                    <a:pt x="2601" y="4394"/>
                    <a:pt x="2771" y="4256"/>
                    <a:pt x="2921" y="4067"/>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4"/>
            <p:cNvSpPr/>
            <p:nvPr/>
          </p:nvSpPr>
          <p:spPr>
            <a:xfrm>
              <a:off x="5089350" y="1331200"/>
              <a:ext cx="6075" cy="159350"/>
            </a:xfrm>
            <a:custGeom>
              <a:rect b="b" l="l" r="r" t="t"/>
              <a:pathLst>
                <a:path extrusionOk="0" h="6374" w="243">
                  <a:moveTo>
                    <a:pt x="121" y="1"/>
                  </a:moveTo>
                  <a:cubicBezTo>
                    <a:pt x="55" y="1"/>
                    <a:pt x="0" y="54"/>
                    <a:pt x="0" y="122"/>
                  </a:cubicBezTo>
                  <a:lnTo>
                    <a:pt x="0" y="6252"/>
                  </a:lnTo>
                  <a:cubicBezTo>
                    <a:pt x="0" y="6319"/>
                    <a:pt x="55" y="6374"/>
                    <a:pt x="121" y="6374"/>
                  </a:cubicBezTo>
                  <a:cubicBezTo>
                    <a:pt x="186" y="6374"/>
                    <a:pt x="240" y="6319"/>
                    <a:pt x="243" y="6252"/>
                  </a:cubicBezTo>
                  <a:lnTo>
                    <a:pt x="243" y="122"/>
                  </a:lnTo>
                  <a:cubicBezTo>
                    <a:pt x="243" y="54"/>
                    <a:pt x="188"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44"/>
            <p:cNvSpPr/>
            <p:nvPr/>
          </p:nvSpPr>
          <p:spPr>
            <a:xfrm>
              <a:off x="5068275" y="1347300"/>
              <a:ext cx="51000" cy="38125"/>
            </a:xfrm>
            <a:custGeom>
              <a:rect b="b" l="l" r="r" t="t"/>
              <a:pathLst>
                <a:path extrusionOk="0" h="1525" w="2040">
                  <a:moveTo>
                    <a:pt x="1902" y="1"/>
                  </a:moveTo>
                  <a:cubicBezTo>
                    <a:pt x="1866" y="1"/>
                    <a:pt x="1830" y="17"/>
                    <a:pt x="1807" y="48"/>
                  </a:cubicBezTo>
                  <a:lnTo>
                    <a:pt x="985" y="1119"/>
                  </a:lnTo>
                  <a:lnTo>
                    <a:pt x="235" y="51"/>
                  </a:lnTo>
                  <a:cubicBezTo>
                    <a:pt x="212" y="18"/>
                    <a:pt x="175" y="1"/>
                    <a:pt x="137" y="1"/>
                  </a:cubicBezTo>
                  <a:cubicBezTo>
                    <a:pt x="113" y="1"/>
                    <a:pt x="89" y="8"/>
                    <a:pt x="68" y="22"/>
                  </a:cubicBezTo>
                  <a:cubicBezTo>
                    <a:pt x="13" y="60"/>
                    <a:pt x="0" y="136"/>
                    <a:pt x="39" y="190"/>
                  </a:cubicBezTo>
                  <a:lnTo>
                    <a:pt x="974" y="1525"/>
                  </a:lnTo>
                  <a:lnTo>
                    <a:pt x="1998" y="195"/>
                  </a:lnTo>
                  <a:cubicBezTo>
                    <a:pt x="2040" y="142"/>
                    <a:pt x="2028" y="65"/>
                    <a:pt x="1976" y="26"/>
                  </a:cubicBezTo>
                  <a:cubicBezTo>
                    <a:pt x="1954" y="9"/>
                    <a:pt x="1928" y="1"/>
                    <a:pt x="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44"/>
            <p:cNvSpPr/>
            <p:nvPr/>
          </p:nvSpPr>
          <p:spPr>
            <a:xfrm>
              <a:off x="5068275" y="1384425"/>
              <a:ext cx="51000" cy="38150"/>
            </a:xfrm>
            <a:custGeom>
              <a:rect b="b" l="l" r="r" t="t"/>
              <a:pathLst>
                <a:path extrusionOk="0" h="1526" w="2040">
                  <a:moveTo>
                    <a:pt x="1902" y="1"/>
                  </a:moveTo>
                  <a:cubicBezTo>
                    <a:pt x="1866" y="1"/>
                    <a:pt x="1830" y="17"/>
                    <a:pt x="1807" y="47"/>
                  </a:cubicBezTo>
                  <a:lnTo>
                    <a:pt x="985" y="1120"/>
                  </a:lnTo>
                  <a:lnTo>
                    <a:pt x="235" y="51"/>
                  </a:lnTo>
                  <a:cubicBezTo>
                    <a:pt x="213" y="18"/>
                    <a:pt x="175" y="1"/>
                    <a:pt x="138" y="1"/>
                  </a:cubicBezTo>
                  <a:cubicBezTo>
                    <a:pt x="113" y="1"/>
                    <a:pt x="89" y="8"/>
                    <a:pt x="68" y="22"/>
                  </a:cubicBezTo>
                  <a:cubicBezTo>
                    <a:pt x="13" y="60"/>
                    <a:pt x="0" y="137"/>
                    <a:pt x="39" y="190"/>
                  </a:cubicBezTo>
                  <a:lnTo>
                    <a:pt x="974" y="1525"/>
                  </a:lnTo>
                  <a:lnTo>
                    <a:pt x="1998" y="196"/>
                  </a:lnTo>
                  <a:cubicBezTo>
                    <a:pt x="2040" y="141"/>
                    <a:pt x="2028" y="66"/>
                    <a:pt x="1976" y="25"/>
                  </a:cubicBezTo>
                  <a:cubicBezTo>
                    <a:pt x="1954" y="9"/>
                    <a:pt x="1928" y="1"/>
                    <a:pt x="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44"/>
            <p:cNvSpPr/>
            <p:nvPr/>
          </p:nvSpPr>
          <p:spPr>
            <a:xfrm>
              <a:off x="5089350" y="1478375"/>
              <a:ext cx="6075" cy="159375"/>
            </a:xfrm>
            <a:custGeom>
              <a:rect b="b" l="l" r="r" t="t"/>
              <a:pathLst>
                <a:path extrusionOk="0" h="6375" w="243">
                  <a:moveTo>
                    <a:pt x="121" y="0"/>
                  </a:moveTo>
                  <a:cubicBezTo>
                    <a:pt x="55" y="0"/>
                    <a:pt x="0" y="55"/>
                    <a:pt x="0" y="121"/>
                  </a:cubicBezTo>
                  <a:lnTo>
                    <a:pt x="0" y="6253"/>
                  </a:lnTo>
                  <a:cubicBezTo>
                    <a:pt x="0" y="6320"/>
                    <a:pt x="55" y="6375"/>
                    <a:pt x="121" y="6375"/>
                  </a:cubicBezTo>
                  <a:cubicBezTo>
                    <a:pt x="188" y="6375"/>
                    <a:pt x="243" y="6320"/>
                    <a:pt x="243" y="6253"/>
                  </a:cubicBezTo>
                  <a:lnTo>
                    <a:pt x="243" y="121"/>
                  </a:lnTo>
                  <a:cubicBezTo>
                    <a:pt x="243" y="55"/>
                    <a:pt x="188" y="0"/>
                    <a:pt x="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44"/>
            <p:cNvSpPr/>
            <p:nvPr/>
          </p:nvSpPr>
          <p:spPr>
            <a:xfrm>
              <a:off x="5065450" y="1583500"/>
              <a:ext cx="50975" cy="38200"/>
            </a:xfrm>
            <a:custGeom>
              <a:rect b="b" l="l" r="r" t="t"/>
              <a:pathLst>
                <a:path extrusionOk="0" h="1528" w="2039">
                  <a:moveTo>
                    <a:pt x="1064" y="0"/>
                  </a:moveTo>
                  <a:lnTo>
                    <a:pt x="41" y="1332"/>
                  </a:lnTo>
                  <a:cubicBezTo>
                    <a:pt x="0" y="1386"/>
                    <a:pt x="11" y="1462"/>
                    <a:pt x="63" y="1501"/>
                  </a:cubicBezTo>
                  <a:cubicBezTo>
                    <a:pt x="85" y="1519"/>
                    <a:pt x="111" y="1527"/>
                    <a:pt x="136" y="1527"/>
                  </a:cubicBezTo>
                  <a:cubicBezTo>
                    <a:pt x="173" y="1527"/>
                    <a:pt x="208" y="1510"/>
                    <a:pt x="233" y="1480"/>
                  </a:cubicBezTo>
                  <a:lnTo>
                    <a:pt x="1056" y="409"/>
                  </a:lnTo>
                  <a:lnTo>
                    <a:pt x="1805" y="1477"/>
                  </a:lnTo>
                  <a:cubicBezTo>
                    <a:pt x="1828" y="1509"/>
                    <a:pt x="1865" y="1527"/>
                    <a:pt x="1903" y="1527"/>
                  </a:cubicBezTo>
                  <a:cubicBezTo>
                    <a:pt x="1929" y="1527"/>
                    <a:pt x="1952" y="1520"/>
                    <a:pt x="1972" y="1503"/>
                  </a:cubicBezTo>
                  <a:cubicBezTo>
                    <a:pt x="2026" y="1465"/>
                    <a:pt x="2039" y="1390"/>
                    <a:pt x="2001" y="1335"/>
                  </a:cubicBezTo>
                  <a:lnTo>
                    <a:pt x="1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44"/>
            <p:cNvSpPr/>
            <p:nvPr/>
          </p:nvSpPr>
          <p:spPr>
            <a:xfrm>
              <a:off x="5065450" y="1546425"/>
              <a:ext cx="50975" cy="38175"/>
            </a:xfrm>
            <a:custGeom>
              <a:rect b="b" l="l" r="r" t="t"/>
              <a:pathLst>
                <a:path extrusionOk="0" h="1527" w="2039">
                  <a:moveTo>
                    <a:pt x="1064" y="1"/>
                  </a:moveTo>
                  <a:lnTo>
                    <a:pt x="41" y="1332"/>
                  </a:lnTo>
                  <a:cubicBezTo>
                    <a:pt x="0" y="1386"/>
                    <a:pt x="11" y="1461"/>
                    <a:pt x="63" y="1502"/>
                  </a:cubicBezTo>
                  <a:cubicBezTo>
                    <a:pt x="85" y="1519"/>
                    <a:pt x="111" y="1527"/>
                    <a:pt x="137" y="1527"/>
                  </a:cubicBezTo>
                  <a:cubicBezTo>
                    <a:pt x="173" y="1527"/>
                    <a:pt x="208" y="1511"/>
                    <a:pt x="233" y="1480"/>
                  </a:cubicBezTo>
                  <a:lnTo>
                    <a:pt x="1056" y="408"/>
                  </a:lnTo>
                  <a:lnTo>
                    <a:pt x="1805" y="1476"/>
                  </a:lnTo>
                  <a:cubicBezTo>
                    <a:pt x="1828" y="1509"/>
                    <a:pt x="1865" y="1526"/>
                    <a:pt x="1903" y="1526"/>
                  </a:cubicBezTo>
                  <a:cubicBezTo>
                    <a:pt x="1929" y="1526"/>
                    <a:pt x="1952" y="1519"/>
                    <a:pt x="1972" y="1503"/>
                  </a:cubicBezTo>
                  <a:cubicBezTo>
                    <a:pt x="2026" y="1466"/>
                    <a:pt x="2039" y="1389"/>
                    <a:pt x="2001" y="1336"/>
                  </a:cubicBezTo>
                  <a:lnTo>
                    <a:pt x="10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44"/>
            <p:cNvSpPr/>
            <p:nvPr/>
          </p:nvSpPr>
          <p:spPr>
            <a:xfrm>
              <a:off x="5086275" y="1481400"/>
              <a:ext cx="159350" cy="6075"/>
            </a:xfrm>
            <a:custGeom>
              <a:rect b="b" l="l" r="r" t="t"/>
              <a:pathLst>
                <a:path extrusionOk="0" h="243" w="6374">
                  <a:moveTo>
                    <a:pt x="122" y="0"/>
                  </a:moveTo>
                  <a:cubicBezTo>
                    <a:pt x="55" y="0"/>
                    <a:pt x="0" y="55"/>
                    <a:pt x="0" y="122"/>
                  </a:cubicBezTo>
                  <a:cubicBezTo>
                    <a:pt x="0" y="188"/>
                    <a:pt x="55" y="243"/>
                    <a:pt x="122" y="243"/>
                  </a:cubicBezTo>
                  <a:lnTo>
                    <a:pt x="6252" y="243"/>
                  </a:lnTo>
                  <a:cubicBezTo>
                    <a:pt x="6320" y="243"/>
                    <a:pt x="6373" y="188"/>
                    <a:pt x="6373" y="122"/>
                  </a:cubicBezTo>
                  <a:cubicBezTo>
                    <a:pt x="6373" y="55"/>
                    <a:pt x="6320" y="0"/>
                    <a:pt x="6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44"/>
            <p:cNvSpPr/>
            <p:nvPr/>
          </p:nvSpPr>
          <p:spPr>
            <a:xfrm>
              <a:off x="5191400" y="1460800"/>
              <a:ext cx="38525" cy="50175"/>
            </a:xfrm>
            <a:custGeom>
              <a:rect b="b" l="l" r="r" t="t"/>
              <a:pathLst>
                <a:path extrusionOk="0" h="2007" w="1541">
                  <a:moveTo>
                    <a:pt x="1405" y="0"/>
                  </a:moveTo>
                  <a:cubicBezTo>
                    <a:pt x="1381" y="0"/>
                    <a:pt x="1356" y="7"/>
                    <a:pt x="1336" y="22"/>
                  </a:cubicBezTo>
                  <a:lnTo>
                    <a:pt x="0" y="959"/>
                  </a:lnTo>
                  <a:lnTo>
                    <a:pt x="1331" y="1981"/>
                  </a:lnTo>
                  <a:cubicBezTo>
                    <a:pt x="1353" y="1999"/>
                    <a:pt x="1380" y="2007"/>
                    <a:pt x="1405" y="2007"/>
                  </a:cubicBezTo>
                  <a:cubicBezTo>
                    <a:pt x="1441" y="2007"/>
                    <a:pt x="1477" y="1991"/>
                    <a:pt x="1499" y="1959"/>
                  </a:cubicBezTo>
                  <a:cubicBezTo>
                    <a:pt x="1540" y="1906"/>
                    <a:pt x="1529" y="1829"/>
                    <a:pt x="1477" y="1790"/>
                  </a:cubicBezTo>
                  <a:lnTo>
                    <a:pt x="406" y="967"/>
                  </a:lnTo>
                  <a:lnTo>
                    <a:pt x="1474" y="218"/>
                  </a:lnTo>
                  <a:cubicBezTo>
                    <a:pt x="1528" y="181"/>
                    <a:pt x="1540" y="104"/>
                    <a:pt x="1503" y="51"/>
                  </a:cubicBezTo>
                  <a:cubicBezTo>
                    <a:pt x="1480" y="17"/>
                    <a:pt x="1443"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44"/>
            <p:cNvSpPr/>
            <p:nvPr/>
          </p:nvSpPr>
          <p:spPr>
            <a:xfrm>
              <a:off x="5154300" y="1460800"/>
              <a:ext cx="38575" cy="50175"/>
            </a:xfrm>
            <a:custGeom>
              <a:rect b="b" l="l" r="r" t="t"/>
              <a:pathLst>
                <a:path extrusionOk="0" h="2007" w="1543">
                  <a:moveTo>
                    <a:pt x="1406" y="0"/>
                  </a:moveTo>
                  <a:cubicBezTo>
                    <a:pt x="1382" y="0"/>
                    <a:pt x="1357" y="7"/>
                    <a:pt x="1336" y="22"/>
                  </a:cubicBezTo>
                  <a:lnTo>
                    <a:pt x="0" y="959"/>
                  </a:lnTo>
                  <a:lnTo>
                    <a:pt x="1333" y="1981"/>
                  </a:lnTo>
                  <a:cubicBezTo>
                    <a:pt x="1354" y="1999"/>
                    <a:pt x="1380" y="2007"/>
                    <a:pt x="1406" y="2007"/>
                  </a:cubicBezTo>
                  <a:cubicBezTo>
                    <a:pt x="1442" y="2007"/>
                    <a:pt x="1479" y="1991"/>
                    <a:pt x="1500" y="1959"/>
                  </a:cubicBezTo>
                  <a:cubicBezTo>
                    <a:pt x="1541" y="1906"/>
                    <a:pt x="1530" y="1829"/>
                    <a:pt x="1479" y="1790"/>
                  </a:cubicBezTo>
                  <a:lnTo>
                    <a:pt x="406" y="967"/>
                  </a:lnTo>
                  <a:lnTo>
                    <a:pt x="1474" y="218"/>
                  </a:lnTo>
                  <a:cubicBezTo>
                    <a:pt x="1529" y="181"/>
                    <a:pt x="1542" y="104"/>
                    <a:pt x="1503" y="51"/>
                  </a:cubicBezTo>
                  <a:cubicBezTo>
                    <a:pt x="1480" y="17"/>
                    <a:pt x="1443" y="0"/>
                    <a:pt x="1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44"/>
            <p:cNvSpPr/>
            <p:nvPr/>
          </p:nvSpPr>
          <p:spPr>
            <a:xfrm>
              <a:off x="4939075" y="1481425"/>
              <a:ext cx="159350" cy="6100"/>
            </a:xfrm>
            <a:custGeom>
              <a:rect b="b" l="l" r="r" t="t"/>
              <a:pathLst>
                <a:path extrusionOk="0" h="244" w="6374">
                  <a:moveTo>
                    <a:pt x="122" y="1"/>
                  </a:moveTo>
                  <a:cubicBezTo>
                    <a:pt x="55" y="1"/>
                    <a:pt x="0" y="56"/>
                    <a:pt x="0" y="122"/>
                  </a:cubicBezTo>
                  <a:cubicBezTo>
                    <a:pt x="0" y="190"/>
                    <a:pt x="55" y="243"/>
                    <a:pt x="122" y="243"/>
                  </a:cubicBezTo>
                  <a:lnTo>
                    <a:pt x="6254" y="243"/>
                  </a:lnTo>
                  <a:cubicBezTo>
                    <a:pt x="6320" y="243"/>
                    <a:pt x="6373" y="190"/>
                    <a:pt x="6373" y="122"/>
                  </a:cubicBezTo>
                  <a:cubicBezTo>
                    <a:pt x="6373" y="56"/>
                    <a:pt x="6320" y="1"/>
                    <a:pt x="62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44"/>
            <p:cNvSpPr/>
            <p:nvPr/>
          </p:nvSpPr>
          <p:spPr>
            <a:xfrm>
              <a:off x="4954775" y="1458000"/>
              <a:ext cx="38600" cy="50175"/>
            </a:xfrm>
            <a:custGeom>
              <a:rect b="b" l="l" r="r" t="t"/>
              <a:pathLst>
                <a:path extrusionOk="0" h="2007" w="1544">
                  <a:moveTo>
                    <a:pt x="139" y="0"/>
                  </a:moveTo>
                  <a:cubicBezTo>
                    <a:pt x="102" y="0"/>
                    <a:pt x="67" y="17"/>
                    <a:pt x="42" y="47"/>
                  </a:cubicBezTo>
                  <a:cubicBezTo>
                    <a:pt x="0" y="102"/>
                    <a:pt x="12" y="177"/>
                    <a:pt x="64" y="218"/>
                  </a:cubicBezTo>
                  <a:lnTo>
                    <a:pt x="1136" y="1040"/>
                  </a:lnTo>
                  <a:lnTo>
                    <a:pt x="68" y="1788"/>
                  </a:lnTo>
                  <a:cubicBezTo>
                    <a:pt x="13" y="1826"/>
                    <a:pt x="0" y="1902"/>
                    <a:pt x="39" y="1957"/>
                  </a:cubicBezTo>
                  <a:cubicBezTo>
                    <a:pt x="62" y="1989"/>
                    <a:pt x="100" y="2006"/>
                    <a:pt x="137" y="2006"/>
                  </a:cubicBezTo>
                  <a:cubicBezTo>
                    <a:pt x="162" y="2006"/>
                    <a:pt x="185" y="2000"/>
                    <a:pt x="208" y="1986"/>
                  </a:cubicBezTo>
                  <a:lnTo>
                    <a:pt x="1543" y="1049"/>
                  </a:lnTo>
                  <a:lnTo>
                    <a:pt x="212" y="26"/>
                  </a:lnTo>
                  <a:cubicBezTo>
                    <a:pt x="190" y="8"/>
                    <a:pt x="164" y="0"/>
                    <a:pt x="1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44"/>
            <p:cNvSpPr/>
            <p:nvPr/>
          </p:nvSpPr>
          <p:spPr>
            <a:xfrm>
              <a:off x="4991875" y="1458000"/>
              <a:ext cx="38600" cy="50175"/>
            </a:xfrm>
            <a:custGeom>
              <a:rect b="b" l="l" r="r" t="t"/>
              <a:pathLst>
                <a:path extrusionOk="0" h="2007" w="1544">
                  <a:moveTo>
                    <a:pt x="138" y="0"/>
                  </a:moveTo>
                  <a:cubicBezTo>
                    <a:pt x="101" y="0"/>
                    <a:pt x="66" y="17"/>
                    <a:pt x="42" y="47"/>
                  </a:cubicBezTo>
                  <a:cubicBezTo>
                    <a:pt x="0" y="102"/>
                    <a:pt x="10" y="177"/>
                    <a:pt x="64" y="218"/>
                  </a:cubicBezTo>
                  <a:lnTo>
                    <a:pt x="1135" y="1040"/>
                  </a:lnTo>
                  <a:lnTo>
                    <a:pt x="67" y="1788"/>
                  </a:lnTo>
                  <a:cubicBezTo>
                    <a:pt x="13" y="1826"/>
                    <a:pt x="0" y="1902"/>
                    <a:pt x="38" y="1957"/>
                  </a:cubicBezTo>
                  <a:cubicBezTo>
                    <a:pt x="61" y="1989"/>
                    <a:pt x="100" y="2006"/>
                    <a:pt x="137" y="2006"/>
                  </a:cubicBezTo>
                  <a:cubicBezTo>
                    <a:pt x="160" y="2006"/>
                    <a:pt x="184" y="2000"/>
                    <a:pt x="208" y="1986"/>
                  </a:cubicBezTo>
                  <a:lnTo>
                    <a:pt x="1543" y="1049"/>
                  </a:lnTo>
                  <a:lnTo>
                    <a:pt x="211" y="26"/>
                  </a:lnTo>
                  <a:cubicBezTo>
                    <a:pt x="189" y="8"/>
                    <a:pt x="16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4"/>
            <p:cNvSpPr/>
            <p:nvPr/>
          </p:nvSpPr>
          <p:spPr>
            <a:xfrm>
              <a:off x="5086875" y="1375200"/>
              <a:ext cx="115050" cy="114450"/>
            </a:xfrm>
            <a:custGeom>
              <a:rect b="b" l="l" r="r" t="t"/>
              <a:pathLst>
                <a:path extrusionOk="0" h="4578" w="4602">
                  <a:moveTo>
                    <a:pt x="4469" y="1"/>
                  </a:moveTo>
                  <a:cubicBezTo>
                    <a:pt x="4439" y="1"/>
                    <a:pt x="4408" y="13"/>
                    <a:pt x="4385" y="36"/>
                  </a:cubicBezTo>
                  <a:lnTo>
                    <a:pt x="49" y="4371"/>
                  </a:lnTo>
                  <a:cubicBezTo>
                    <a:pt x="1" y="4419"/>
                    <a:pt x="1" y="4494"/>
                    <a:pt x="49" y="4541"/>
                  </a:cubicBezTo>
                  <a:cubicBezTo>
                    <a:pt x="72" y="4565"/>
                    <a:pt x="102" y="4578"/>
                    <a:pt x="134" y="4578"/>
                  </a:cubicBezTo>
                  <a:cubicBezTo>
                    <a:pt x="164" y="4578"/>
                    <a:pt x="194" y="4566"/>
                    <a:pt x="217" y="4541"/>
                  </a:cubicBezTo>
                  <a:lnTo>
                    <a:pt x="4554" y="205"/>
                  </a:lnTo>
                  <a:cubicBezTo>
                    <a:pt x="4601" y="158"/>
                    <a:pt x="4601" y="83"/>
                    <a:pt x="4554" y="36"/>
                  </a:cubicBezTo>
                  <a:cubicBezTo>
                    <a:pt x="4531" y="13"/>
                    <a:pt x="4500" y="1"/>
                    <a:pt x="4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4"/>
            <p:cNvSpPr/>
            <p:nvPr/>
          </p:nvSpPr>
          <p:spPr>
            <a:xfrm>
              <a:off x="5162600" y="1372025"/>
              <a:ext cx="44450" cy="42650"/>
            </a:xfrm>
            <a:custGeom>
              <a:rect b="b" l="l" r="r" t="t"/>
              <a:pathLst>
                <a:path extrusionOk="0" h="1706" w="1778">
                  <a:moveTo>
                    <a:pt x="402" y="0"/>
                  </a:moveTo>
                  <a:cubicBezTo>
                    <a:pt x="344" y="0"/>
                    <a:pt x="292" y="41"/>
                    <a:pt x="282" y="100"/>
                  </a:cubicBezTo>
                  <a:lnTo>
                    <a:pt x="0" y="1705"/>
                  </a:lnTo>
                  <a:lnTo>
                    <a:pt x="1665" y="1488"/>
                  </a:lnTo>
                  <a:cubicBezTo>
                    <a:pt x="1731" y="1480"/>
                    <a:pt x="1777" y="1421"/>
                    <a:pt x="1769" y="1354"/>
                  </a:cubicBezTo>
                  <a:cubicBezTo>
                    <a:pt x="1761" y="1294"/>
                    <a:pt x="1705" y="1249"/>
                    <a:pt x="1648" y="1249"/>
                  </a:cubicBezTo>
                  <a:cubicBezTo>
                    <a:pt x="1643" y="1249"/>
                    <a:pt x="1638" y="1250"/>
                    <a:pt x="1633" y="1250"/>
                  </a:cubicBezTo>
                  <a:lnTo>
                    <a:pt x="293" y="1426"/>
                  </a:lnTo>
                  <a:lnTo>
                    <a:pt x="293" y="1426"/>
                  </a:lnTo>
                  <a:lnTo>
                    <a:pt x="519" y="142"/>
                  </a:lnTo>
                  <a:cubicBezTo>
                    <a:pt x="529" y="77"/>
                    <a:pt x="485" y="13"/>
                    <a:pt x="420" y="2"/>
                  </a:cubicBezTo>
                  <a:cubicBezTo>
                    <a:pt x="414" y="1"/>
                    <a:pt x="408"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44"/>
            <p:cNvSpPr/>
            <p:nvPr/>
          </p:nvSpPr>
          <p:spPr>
            <a:xfrm>
              <a:off x="5136350" y="1398250"/>
              <a:ext cx="44450" cy="42650"/>
            </a:xfrm>
            <a:custGeom>
              <a:rect b="b" l="l" r="r" t="t"/>
              <a:pathLst>
                <a:path extrusionOk="0" h="1706" w="1778">
                  <a:moveTo>
                    <a:pt x="400" y="0"/>
                  </a:moveTo>
                  <a:cubicBezTo>
                    <a:pt x="344" y="0"/>
                    <a:pt x="291" y="41"/>
                    <a:pt x="282" y="99"/>
                  </a:cubicBezTo>
                  <a:lnTo>
                    <a:pt x="1" y="1705"/>
                  </a:lnTo>
                  <a:lnTo>
                    <a:pt x="1664" y="1489"/>
                  </a:lnTo>
                  <a:cubicBezTo>
                    <a:pt x="1730" y="1479"/>
                    <a:pt x="1778" y="1420"/>
                    <a:pt x="1769" y="1353"/>
                  </a:cubicBezTo>
                  <a:cubicBezTo>
                    <a:pt x="1760" y="1294"/>
                    <a:pt x="1705" y="1249"/>
                    <a:pt x="1650" y="1249"/>
                  </a:cubicBezTo>
                  <a:cubicBezTo>
                    <a:pt x="1645" y="1249"/>
                    <a:pt x="1639" y="1250"/>
                    <a:pt x="1634" y="1251"/>
                  </a:cubicBezTo>
                  <a:lnTo>
                    <a:pt x="293" y="1425"/>
                  </a:lnTo>
                  <a:lnTo>
                    <a:pt x="518" y="141"/>
                  </a:lnTo>
                  <a:cubicBezTo>
                    <a:pt x="529" y="76"/>
                    <a:pt x="486" y="12"/>
                    <a:pt x="421" y="2"/>
                  </a:cubicBezTo>
                  <a:cubicBezTo>
                    <a:pt x="414" y="1"/>
                    <a:pt x="407"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44"/>
            <p:cNvSpPr/>
            <p:nvPr/>
          </p:nvSpPr>
          <p:spPr>
            <a:xfrm>
              <a:off x="4982850" y="1479300"/>
              <a:ext cx="115000" cy="114475"/>
            </a:xfrm>
            <a:custGeom>
              <a:rect b="b" l="l" r="r" t="t"/>
              <a:pathLst>
                <a:path extrusionOk="0" h="4579" w="4600">
                  <a:moveTo>
                    <a:pt x="4468" y="1"/>
                  </a:moveTo>
                  <a:cubicBezTo>
                    <a:pt x="4437" y="1"/>
                    <a:pt x="4407" y="12"/>
                    <a:pt x="4383" y="35"/>
                  </a:cubicBezTo>
                  <a:lnTo>
                    <a:pt x="47" y="4372"/>
                  </a:lnTo>
                  <a:cubicBezTo>
                    <a:pt x="0" y="4419"/>
                    <a:pt x="0" y="4494"/>
                    <a:pt x="47" y="4542"/>
                  </a:cubicBezTo>
                  <a:cubicBezTo>
                    <a:pt x="71" y="4565"/>
                    <a:pt x="101" y="4578"/>
                    <a:pt x="132" y="4578"/>
                  </a:cubicBezTo>
                  <a:cubicBezTo>
                    <a:pt x="162" y="4578"/>
                    <a:pt x="194" y="4565"/>
                    <a:pt x="217" y="4542"/>
                  </a:cubicBezTo>
                  <a:lnTo>
                    <a:pt x="4552" y="206"/>
                  </a:lnTo>
                  <a:cubicBezTo>
                    <a:pt x="4599" y="158"/>
                    <a:pt x="4599" y="83"/>
                    <a:pt x="4552" y="35"/>
                  </a:cubicBezTo>
                  <a:cubicBezTo>
                    <a:pt x="4529" y="12"/>
                    <a:pt x="4498" y="1"/>
                    <a:pt x="4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44"/>
            <p:cNvSpPr/>
            <p:nvPr/>
          </p:nvSpPr>
          <p:spPr>
            <a:xfrm>
              <a:off x="4977650" y="1554300"/>
              <a:ext cx="44525" cy="42700"/>
            </a:xfrm>
            <a:custGeom>
              <a:rect b="b" l="l" r="r" t="t"/>
              <a:pathLst>
                <a:path extrusionOk="0" h="1708" w="1781">
                  <a:moveTo>
                    <a:pt x="1780" y="0"/>
                  </a:moveTo>
                  <a:lnTo>
                    <a:pt x="114" y="220"/>
                  </a:lnTo>
                  <a:cubicBezTo>
                    <a:pt x="48" y="228"/>
                    <a:pt x="0" y="288"/>
                    <a:pt x="9" y="354"/>
                  </a:cubicBezTo>
                  <a:cubicBezTo>
                    <a:pt x="18" y="414"/>
                    <a:pt x="72" y="459"/>
                    <a:pt x="130" y="459"/>
                  </a:cubicBezTo>
                  <a:cubicBezTo>
                    <a:pt x="135" y="459"/>
                    <a:pt x="140" y="459"/>
                    <a:pt x="145" y="458"/>
                  </a:cubicBezTo>
                  <a:lnTo>
                    <a:pt x="1486" y="282"/>
                  </a:lnTo>
                  <a:lnTo>
                    <a:pt x="1261" y="1566"/>
                  </a:lnTo>
                  <a:cubicBezTo>
                    <a:pt x="1249" y="1631"/>
                    <a:pt x="1292" y="1695"/>
                    <a:pt x="1357" y="1707"/>
                  </a:cubicBezTo>
                  <a:cubicBezTo>
                    <a:pt x="1365" y="1708"/>
                    <a:pt x="1372" y="1708"/>
                    <a:pt x="1379" y="1708"/>
                  </a:cubicBezTo>
                  <a:cubicBezTo>
                    <a:pt x="1437" y="1708"/>
                    <a:pt x="1487" y="1666"/>
                    <a:pt x="1496" y="1607"/>
                  </a:cubicBezTo>
                  <a:lnTo>
                    <a:pt x="1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44"/>
            <p:cNvSpPr/>
            <p:nvPr/>
          </p:nvSpPr>
          <p:spPr>
            <a:xfrm>
              <a:off x="5003850" y="1528100"/>
              <a:ext cx="44525" cy="42700"/>
            </a:xfrm>
            <a:custGeom>
              <a:rect b="b" l="l" r="r" t="t"/>
              <a:pathLst>
                <a:path extrusionOk="0" h="1708" w="1781">
                  <a:moveTo>
                    <a:pt x="1780" y="0"/>
                  </a:moveTo>
                  <a:lnTo>
                    <a:pt x="114" y="218"/>
                  </a:lnTo>
                  <a:cubicBezTo>
                    <a:pt x="48" y="228"/>
                    <a:pt x="0" y="288"/>
                    <a:pt x="11" y="354"/>
                  </a:cubicBezTo>
                  <a:cubicBezTo>
                    <a:pt x="18" y="413"/>
                    <a:pt x="69" y="458"/>
                    <a:pt x="127" y="458"/>
                  </a:cubicBezTo>
                  <a:cubicBezTo>
                    <a:pt x="133" y="458"/>
                    <a:pt x="139" y="457"/>
                    <a:pt x="145" y="456"/>
                  </a:cubicBezTo>
                  <a:lnTo>
                    <a:pt x="1486" y="282"/>
                  </a:lnTo>
                  <a:lnTo>
                    <a:pt x="1261" y="1567"/>
                  </a:lnTo>
                  <a:cubicBezTo>
                    <a:pt x="1249" y="1631"/>
                    <a:pt x="1292" y="1695"/>
                    <a:pt x="1357" y="1705"/>
                  </a:cubicBezTo>
                  <a:cubicBezTo>
                    <a:pt x="1365" y="1708"/>
                    <a:pt x="1372" y="1708"/>
                    <a:pt x="1379" y="1708"/>
                  </a:cubicBezTo>
                  <a:cubicBezTo>
                    <a:pt x="1437" y="1708"/>
                    <a:pt x="1487" y="1666"/>
                    <a:pt x="1496" y="1607"/>
                  </a:cubicBezTo>
                  <a:lnTo>
                    <a:pt x="1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4"/>
            <p:cNvSpPr/>
            <p:nvPr/>
          </p:nvSpPr>
          <p:spPr>
            <a:xfrm>
              <a:off x="5086925" y="1479275"/>
              <a:ext cx="115000" cy="114450"/>
            </a:xfrm>
            <a:custGeom>
              <a:rect b="b" l="l" r="r" t="t"/>
              <a:pathLst>
                <a:path extrusionOk="0" h="4578" w="4600">
                  <a:moveTo>
                    <a:pt x="132" y="0"/>
                  </a:moveTo>
                  <a:cubicBezTo>
                    <a:pt x="101" y="0"/>
                    <a:pt x="70" y="12"/>
                    <a:pt x="47" y="35"/>
                  </a:cubicBezTo>
                  <a:cubicBezTo>
                    <a:pt x="0" y="83"/>
                    <a:pt x="0" y="158"/>
                    <a:pt x="47" y="205"/>
                  </a:cubicBezTo>
                  <a:lnTo>
                    <a:pt x="4383" y="4542"/>
                  </a:lnTo>
                  <a:cubicBezTo>
                    <a:pt x="4406" y="4565"/>
                    <a:pt x="4436" y="4578"/>
                    <a:pt x="4468" y="4578"/>
                  </a:cubicBezTo>
                  <a:cubicBezTo>
                    <a:pt x="4498" y="4578"/>
                    <a:pt x="4529" y="4566"/>
                    <a:pt x="4552" y="4542"/>
                  </a:cubicBezTo>
                  <a:cubicBezTo>
                    <a:pt x="4599" y="4494"/>
                    <a:pt x="4599" y="4417"/>
                    <a:pt x="4552" y="4371"/>
                  </a:cubicBezTo>
                  <a:lnTo>
                    <a:pt x="217" y="35"/>
                  </a:lnTo>
                  <a:cubicBezTo>
                    <a:pt x="193" y="12"/>
                    <a:pt x="162"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4"/>
            <p:cNvSpPr/>
            <p:nvPr/>
          </p:nvSpPr>
          <p:spPr>
            <a:xfrm>
              <a:off x="5162200" y="1554725"/>
              <a:ext cx="42850" cy="44275"/>
            </a:xfrm>
            <a:custGeom>
              <a:rect b="b" l="l" r="r" t="t"/>
              <a:pathLst>
                <a:path extrusionOk="0" h="1771" w="1714">
                  <a:moveTo>
                    <a:pt x="0" y="1"/>
                  </a:moveTo>
                  <a:lnTo>
                    <a:pt x="218" y="1665"/>
                  </a:lnTo>
                  <a:cubicBezTo>
                    <a:pt x="226" y="1727"/>
                    <a:pt x="278" y="1770"/>
                    <a:pt x="338" y="1770"/>
                  </a:cubicBezTo>
                  <a:cubicBezTo>
                    <a:pt x="343" y="1770"/>
                    <a:pt x="348" y="1769"/>
                    <a:pt x="353" y="1769"/>
                  </a:cubicBezTo>
                  <a:cubicBezTo>
                    <a:pt x="419" y="1759"/>
                    <a:pt x="465" y="1700"/>
                    <a:pt x="457" y="1633"/>
                  </a:cubicBezTo>
                  <a:lnTo>
                    <a:pt x="282" y="292"/>
                  </a:lnTo>
                  <a:lnTo>
                    <a:pt x="282" y="292"/>
                  </a:lnTo>
                  <a:lnTo>
                    <a:pt x="1564" y="517"/>
                  </a:lnTo>
                  <a:cubicBezTo>
                    <a:pt x="1571" y="519"/>
                    <a:pt x="1578" y="519"/>
                    <a:pt x="1585" y="519"/>
                  </a:cubicBezTo>
                  <a:cubicBezTo>
                    <a:pt x="1641" y="519"/>
                    <a:pt x="1694" y="479"/>
                    <a:pt x="1704" y="421"/>
                  </a:cubicBezTo>
                  <a:cubicBezTo>
                    <a:pt x="1714" y="356"/>
                    <a:pt x="1671" y="292"/>
                    <a:pt x="1606" y="282"/>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44"/>
            <p:cNvSpPr/>
            <p:nvPr/>
          </p:nvSpPr>
          <p:spPr>
            <a:xfrm>
              <a:off x="5136000" y="1528450"/>
              <a:ext cx="42850" cy="44275"/>
            </a:xfrm>
            <a:custGeom>
              <a:rect b="b" l="l" r="r" t="t"/>
              <a:pathLst>
                <a:path extrusionOk="0" h="1771" w="1714">
                  <a:moveTo>
                    <a:pt x="1" y="1"/>
                  </a:moveTo>
                  <a:lnTo>
                    <a:pt x="218" y="1667"/>
                  </a:lnTo>
                  <a:cubicBezTo>
                    <a:pt x="226" y="1727"/>
                    <a:pt x="278" y="1770"/>
                    <a:pt x="337" y="1770"/>
                  </a:cubicBezTo>
                  <a:cubicBezTo>
                    <a:pt x="341" y="1770"/>
                    <a:pt x="347" y="1770"/>
                    <a:pt x="351" y="1769"/>
                  </a:cubicBezTo>
                  <a:cubicBezTo>
                    <a:pt x="418" y="1760"/>
                    <a:pt x="465" y="1701"/>
                    <a:pt x="457" y="1633"/>
                  </a:cubicBezTo>
                  <a:lnTo>
                    <a:pt x="281" y="294"/>
                  </a:lnTo>
                  <a:lnTo>
                    <a:pt x="1564" y="519"/>
                  </a:lnTo>
                  <a:cubicBezTo>
                    <a:pt x="1570" y="520"/>
                    <a:pt x="1576" y="520"/>
                    <a:pt x="1582" y="520"/>
                  </a:cubicBezTo>
                  <a:cubicBezTo>
                    <a:pt x="1639" y="520"/>
                    <a:pt x="1693" y="479"/>
                    <a:pt x="1704" y="421"/>
                  </a:cubicBezTo>
                  <a:cubicBezTo>
                    <a:pt x="1714" y="356"/>
                    <a:pt x="1671" y="294"/>
                    <a:pt x="1606" y="282"/>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44"/>
            <p:cNvSpPr/>
            <p:nvPr/>
          </p:nvSpPr>
          <p:spPr>
            <a:xfrm>
              <a:off x="4982800" y="1375250"/>
              <a:ext cx="115000" cy="114450"/>
            </a:xfrm>
            <a:custGeom>
              <a:rect b="b" l="l" r="r" t="t"/>
              <a:pathLst>
                <a:path extrusionOk="0" h="4578" w="4600">
                  <a:moveTo>
                    <a:pt x="132" y="0"/>
                  </a:moveTo>
                  <a:cubicBezTo>
                    <a:pt x="102" y="0"/>
                    <a:pt x="71" y="12"/>
                    <a:pt x="47" y="36"/>
                  </a:cubicBezTo>
                  <a:cubicBezTo>
                    <a:pt x="1" y="82"/>
                    <a:pt x="1" y="159"/>
                    <a:pt x="47" y="205"/>
                  </a:cubicBezTo>
                  <a:lnTo>
                    <a:pt x="4383" y="4541"/>
                  </a:lnTo>
                  <a:cubicBezTo>
                    <a:pt x="4406" y="4564"/>
                    <a:pt x="4437" y="4577"/>
                    <a:pt x="4469" y="4577"/>
                  </a:cubicBezTo>
                  <a:cubicBezTo>
                    <a:pt x="4499" y="4577"/>
                    <a:pt x="4529" y="4564"/>
                    <a:pt x="4552" y="4541"/>
                  </a:cubicBezTo>
                  <a:cubicBezTo>
                    <a:pt x="4600" y="4495"/>
                    <a:pt x="4600" y="4418"/>
                    <a:pt x="4552" y="4372"/>
                  </a:cubicBezTo>
                  <a:lnTo>
                    <a:pt x="217" y="36"/>
                  </a:lnTo>
                  <a:cubicBezTo>
                    <a:pt x="194" y="12"/>
                    <a:pt x="163"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44"/>
            <p:cNvSpPr/>
            <p:nvPr/>
          </p:nvSpPr>
          <p:spPr>
            <a:xfrm>
              <a:off x="4979625" y="1370000"/>
              <a:ext cx="42900" cy="44275"/>
            </a:xfrm>
            <a:custGeom>
              <a:rect b="b" l="l" r="r" t="t"/>
              <a:pathLst>
                <a:path extrusionOk="0" h="1771" w="1716">
                  <a:moveTo>
                    <a:pt x="1378" y="1"/>
                  </a:moveTo>
                  <a:cubicBezTo>
                    <a:pt x="1373" y="1"/>
                    <a:pt x="1368" y="1"/>
                    <a:pt x="1364" y="2"/>
                  </a:cubicBezTo>
                  <a:cubicBezTo>
                    <a:pt x="1297" y="11"/>
                    <a:pt x="1249" y="71"/>
                    <a:pt x="1258" y="138"/>
                  </a:cubicBezTo>
                  <a:lnTo>
                    <a:pt x="1434" y="1479"/>
                  </a:lnTo>
                  <a:lnTo>
                    <a:pt x="151" y="1252"/>
                  </a:lnTo>
                  <a:cubicBezTo>
                    <a:pt x="145" y="1251"/>
                    <a:pt x="138" y="1250"/>
                    <a:pt x="132" y="1250"/>
                  </a:cubicBezTo>
                  <a:cubicBezTo>
                    <a:pt x="74" y="1250"/>
                    <a:pt x="22" y="1291"/>
                    <a:pt x="12" y="1350"/>
                  </a:cubicBezTo>
                  <a:cubicBezTo>
                    <a:pt x="1" y="1415"/>
                    <a:pt x="44" y="1479"/>
                    <a:pt x="109" y="1489"/>
                  </a:cubicBezTo>
                  <a:lnTo>
                    <a:pt x="1716" y="1770"/>
                  </a:lnTo>
                  <a:lnTo>
                    <a:pt x="1716" y="1770"/>
                  </a:lnTo>
                  <a:lnTo>
                    <a:pt x="1499" y="104"/>
                  </a:lnTo>
                  <a:cubicBezTo>
                    <a:pt x="1490" y="45"/>
                    <a:pt x="1434" y="1"/>
                    <a:pt x="1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4"/>
            <p:cNvSpPr/>
            <p:nvPr/>
          </p:nvSpPr>
          <p:spPr>
            <a:xfrm>
              <a:off x="5005900" y="1396275"/>
              <a:ext cx="42875" cy="44250"/>
            </a:xfrm>
            <a:custGeom>
              <a:rect b="b" l="l" r="r" t="t"/>
              <a:pathLst>
                <a:path extrusionOk="0" h="1770" w="1715">
                  <a:moveTo>
                    <a:pt x="1379" y="0"/>
                  </a:moveTo>
                  <a:cubicBezTo>
                    <a:pt x="1373" y="0"/>
                    <a:pt x="1368" y="1"/>
                    <a:pt x="1362" y="2"/>
                  </a:cubicBezTo>
                  <a:cubicBezTo>
                    <a:pt x="1296" y="10"/>
                    <a:pt x="1249" y="70"/>
                    <a:pt x="1258" y="136"/>
                  </a:cubicBezTo>
                  <a:lnTo>
                    <a:pt x="1433" y="1477"/>
                  </a:lnTo>
                  <a:lnTo>
                    <a:pt x="149" y="1252"/>
                  </a:lnTo>
                  <a:cubicBezTo>
                    <a:pt x="143" y="1251"/>
                    <a:pt x="136" y="1250"/>
                    <a:pt x="129" y="1250"/>
                  </a:cubicBezTo>
                  <a:cubicBezTo>
                    <a:pt x="74" y="1250"/>
                    <a:pt x="21" y="1291"/>
                    <a:pt x="11" y="1349"/>
                  </a:cubicBezTo>
                  <a:cubicBezTo>
                    <a:pt x="1" y="1413"/>
                    <a:pt x="44" y="1477"/>
                    <a:pt x="109" y="1489"/>
                  </a:cubicBezTo>
                  <a:lnTo>
                    <a:pt x="1714" y="1770"/>
                  </a:lnTo>
                  <a:lnTo>
                    <a:pt x="1498" y="104"/>
                  </a:lnTo>
                  <a:cubicBezTo>
                    <a:pt x="1490" y="45"/>
                    <a:pt x="1435" y="0"/>
                    <a:pt x="1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4"/>
            <p:cNvSpPr/>
            <p:nvPr/>
          </p:nvSpPr>
          <p:spPr>
            <a:xfrm>
              <a:off x="2903125" y="1667800"/>
              <a:ext cx="6050" cy="137825"/>
            </a:xfrm>
            <a:custGeom>
              <a:rect b="b" l="l" r="r" t="t"/>
              <a:pathLst>
                <a:path extrusionOk="0" h="5513" w="242">
                  <a:moveTo>
                    <a:pt x="122" y="0"/>
                  </a:moveTo>
                  <a:cubicBezTo>
                    <a:pt x="54" y="0"/>
                    <a:pt x="1" y="55"/>
                    <a:pt x="1" y="121"/>
                  </a:cubicBezTo>
                  <a:lnTo>
                    <a:pt x="1" y="5392"/>
                  </a:lnTo>
                  <a:cubicBezTo>
                    <a:pt x="1" y="5459"/>
                    <a:pt x="54" y="5513"/>
                    <a:pt x="122" y="5513"/>
                  </a:cubicBezTo>
                  <a:cubicBezTo>
                    <a:pt x="188" y="5513"/>
                    <a:pt x="242" y="5459"/>
                    <a:pt x="242" y="5392"/>
                  </a:cubicBezTo>
                  <a:lnTo>
                    <a:pt x="242" y="121"/>
                  </a:lnTo>
                  <a:cubicBezTo>
                    <a:pt x="242" y="55"/>
                    <a:pt x="188"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4"/>
            <p:cNvSpPr/>
            <p:nvPr/>
          </p:nvSpPr>
          <p:spPr>
            <a:xfrm>
              <a:off x="2885025" y="1681650"/>
              <a:ext cx="44825" cy="33950"/>
            </a:xfrm>
            <a:custGeom>
              <a:rect b="b" l="l" r="r" t="t"/>
              <a:pathLst>
                <a:path extrusionOk="0" h="1358" w="1793">
                  <a:moveTo>
                    <a:pt x="1655" y="0"/>
                  </a:moveTo>
                  <a:cubicBezTo>
                    <a:pt x="1619" y="0"/>
                    <a:pt x="1583" y="17"/>
                    <a:pt x="1560" y="48"/>
                  </a:cubicBezTo>
                  <a:lnTo>
                    <a:pt x="865" y="950"/>
                  </a:lnTo>
                  <a:lnTo>
                    <a:pt x="235" y="51"/>
                  </a:lnTo>
                  <a:cubicBezTo>
                    <a:pt x="212" y="18"/>
                    <a:pt x="175" y="1"/>
                    <a:pt x="137" y="1"/>
                  </a:cubicBezTo>
                  <a:cubicBezTo>
                    <a:pt x="113" y="1"/>
                    <a:pt x="89" y="8"/>
                    <a:pt x="68" y="22"/>
                  </a:cubicBezTo>
                  <a:cubicBezTo>
                    <a:pt x="13" y="60"/>
                    <a:pt x="0" y="136"/>
                    <a:pt x="39" y="189"/>
                  </a:cubicBezTo>
                  <a:lnTo>
                    <a:pt x="856" y="1357"/>
                  </a:lnTo>
                  <a:lnTo>
                    <a:pt x="1751" y="195"/>
                  </a:lnTo>
                  <a:cubicBezTo>
                    <a:pt x="1793" y="142"/>
                    <a:pt x="1781" y="65"/>
                    <a:pt x="1729" y="26"/>
                  </a:cubicBezTo>
                  <a:cubicBezTo>
                    <a:pt x="1707" y="9"/>
                    <a:pt x="1681" y="0"/>
                    <a:pt x="1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4"/>
            <p:cNvSpPr/>
            <p:nvPr/>
          </p:nvSpPr>
          <p:spPr>
            <a:xfrm>
              <a:off x="2885025" y="1713525"/>
              <a:ext cx="44825" cy="33975"/>
            </a:xfrm>
            <a:custGeom>
              <a:rect b="b" l="l" r="r" t="t"/>
              <a:pathLst>
                <a:path extrusionOk="0" h="1359" w="1793">
                  <a:moveTo>
                    <a:pt x="1656" y="1"/>
                  </a:moveTo>
                  <a:cubicBezTo>
                    <a:pt x="1619" y="1"/>
                    <a:pt x="1583" y="17"/>
                    <a:pt x="1560" y="48"/>
                  </a:cubicBezTo>
                  <a:lnTo>
                    <a:pt x="865" y="950"/>
                  </a:lnTo>
                  <a:lnTo>
                    <a:pt x="235" y="52"/>
                  </a:lnTo>
                  <a:cubicBezTo>
                    <a:pt x="213" y="19"/>
                    <a:pt x="175" y="1"/>
                    <a:pt x="137" y="1"/>
                  </a:cubicBezTo>
                  <a:cubicBezTo>
                    <a:pt x="113" y="1"/>
                    <a:pt x="89" y="8"/>
                    <a:pt x="68" y="23"/>
                  </a:cubicBezTo>
                  <a:cubicBezTo>
                    <a:pt x="13" y="61"/>
                    <a:pt x="0" y="137"/>
                    <a:pt x="39" y="191"/>
                  </a:cubicBezTo>
                  <a:lnTo>
                    <a:pt x="856" y="1358"/>
                  </a:lnTo>
                  <a:lnTo>
                    <a:pt x="1751" y="196"/>
                  </a:lnTo>
                  <a:cubicBezTo>
                    <a:pt x="1793" y="141"/>
                    <a:pt x="1781" y="66"/>
                    <a:pt x="1729" y="26"/>
                  </a:cubicBezTo>
                  <a:cubicBezTo>
                    <a:pt x="1707" y="9"/>
                    <a:pt x="1681" y="1"/>
                    <a:pt x="1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4"/>
            <p:cNvSpPr/>
            <p:nvPr/>
          </p:nvSpPr>
          <p:spPr>
            <a:xfrm>
              <a:off x="2903175" y="1794350"/>
              <a:ext cx="6075" cy="137800"/>
            </a:xfrm>
            <a:custGeom>
              <a:rect b="b" l="l" r="r" t="t"/>
              <a:pathLst>
                <a:path extrusionOk="0" h="5512" w="243">
                  <a:moveTo>
                    <a:pt x="121" y="0"/>
                  </a:moveTo>
                  <a:cubicBezTo>
                    <a:pt x="55" y="0"/>
                    <a:pt x="0" y="54"/>
                    <a:pt x="0" y="120"/>
                  </a:cubicBezTo>
                  <a:lnTo>
                    <a:pt x="0" y="5392"/>
                  </a:lnTo>
                  <a:cubicBezTo>
                    <a:pt x="0" y="5458"/>
                    <a:pt x="55" y="5512"/>
                    <a:pt x="121" y="5512"/>
                  </a:cubicBezTo>
                  <a:cubicBezTo>
                    <a:pt x="188" y="5512"/>
                    <a:pt x="243" y="5458"/>
                    <a:pt x="243" y="5392"/>
                  </a:cubicBezTo>
                  <a:lnTo>
                    <a:pt x="243" y="120"/>
                  </a:lnTo>
                  <a:cubicBezTo>
                    <a:pt x="243" y="54"/>
                    <a:pt x="188" y="0"/>
                    <a:pt x="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4"/>
            <p:cNvSpPr/>
            <p:nvPr/>
          </p:nvSpPr>
          <p:spPr>
            <a:xfrm>
              <a:off x="2882550" y="1884425"/>
              <a:ext cx="44775" cy="33950"/>
            </a:xfrm>
            <a:custGeom>
              <a:rect b="b" l="l" r="r" t="t"/>
              <a:pathLst>
                <a:path extrusionOk="0" h="1358" w="1791">
                  <a:moveTo>
                    <a:pt x="935" y="0"/>
                  </a:moveTo>
                  <a:lnTo>
                    <a:pt x="43" y="1162"/>
                  </a:lnTo>
                  <a:cubicBezTo>
                    <a:pt x="1" y="1216"/>
                    <a:pt x="11" y="1292"/>
                    <a:pt x="64" y="1331"/>
                  </a:cubicBezTo>
                  <a:cubicBezTo>
                    <a:pt x="87" y="1349"/>
                    <a:pt x="113" y="1357"/>
                    <a:pt x="139" y="1357"/>
                  </a:cubicBezTo>
                  <a:cubicBezTo>
                    <a:pt x="175" y="1357"/>
                    <a:pt x="211" y="1341"/>
                    <a:pt x="233" y="1310"/>
                  </a:cubicBezTo>
                  <a:lnTo>
                    <a:pt x="928" y="407"/>
                  </a:lnTo>
                  <a:lnTo>
                    <a:pt x="1558" y="1307"/>
                  </a:lnTo>
                  <a:cubicBezTo>
                    <a:pt x="1582" y="1338"/>
                    <a:pt x="1619" y="1357"/>
                    <a:pt x="1657" y="1357"/>
                  </a:cubicBezTo>
                  <a:cubicBezTo>
                    <a:pt x="1681" y="1357"/>
                    <a:pt x="1706" y="1350"/>
                    <a:pt x="1724" y="1336"/>
                  </a:cubicBezTo>
                  <a:cubicBezTo>
                    <a:pt x="1778" y="1298"/>
                    <a:pt x="1791" y="1222"/>
                    <a:pt x="1753" y="1168"/>
                  </a:cubicBezTo>
                  <a:lnTo>
                    <a:pt x="9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4"/>
            <p:cNvSpPr/>
            <p:nvPr/>
          </p:nvSpPr>
          <p:spPr>
            <a:xfrm>
              <a:off x="2882550" y="1852525"/>
              <a:ext cx="44775" cy="33950"/>
            </a:xfrm>
            <a:custGeom>
              <a:rect b="b" l="l" r="r" t="t"/>
              <a:pathLst>
                <a:path extrusionOk="0" h="1358" w="1791">
                  <a:moveTo>
                    <a:pt x="935" y="0"/>
                  </a:moveTo>
                  <a:lnTo>
                    <a:pt x="43" y="1162"/>
                  </a:lnTo>
                  <a:cubicBezTo>
                    <a:pt x="1" y="1217"/>
                    <a:pt x="11" y="1292"/>
                    <a:pt x="64" y="1333"/>
                  </a:cubicBezTo>
                  <a:cubicBezTo>
                    <a:pt x="87" y="1349"/>
                    <a:pt x="113" y="1357"/>
                    <a:pt x="138" y="1357"/>
                  </a:cubicBezTo>
                  <a:cubicBezTo>
                    <a:pt x="175" y="1357"/>
                    <a:pt x="210" y="1341"/>
                    <a:pt x="233" y="1311"/>
                  </a:cubicBezTo>
                  <a:lnTo>
                    <a:pt x="928" y="409"/>
                  </a:lnTo>
                  <a:lnTo>
                    <a:pt x="1558" y="1307"/>
                  </a:lnTo>
                  <a:cubicBezTo>
                    <a:pt x="1582" y="1340"/>
                    <a:pt x="1619" y="1357"/>
                    <a:pt x="1657" y="1357"/>
                  </a:cubicBezTo>
                  <a:cubicBezTo>
                    <a:pt x="1681" y="1357"/>
                    <a:pt x="1706" y="1350"/>
                    <a:pt x="1724" y="1336"/>
                  </a:cubicBezTo>
                  <a:cubicBezTo>
                    <a:pt x="1778" y="1298"/>
                    <a:pt x="1791" y="1221"/>
                    <a:pt x="1753" y="1168"/>
                  </a:cubicBezTo>
                  <a:lnTo>
                    <a:pt x="9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4"/>
            <p:cNvSpPr/>
            <p:nvPr/>
          </p:nvSpPr>
          <p:spPr>
            <a:xfrm>
              <a:off x="2900575" y="1796950"/>
              <a:ext cx="137800" cy="6075"/>
            </a:xfrm>
            <a:custGeom>
              <a:rect b="b" l="l" r="r" t="t"/>
              <a:pathLst>
                <a:path extrusionOk="0" h="243" w="5512">
                  <a:moveTo>
                    <a:pt x="120" y="0"/>
                  </a:moveTo>
                  <a:cubicBezTo>
                    <a:pt x="54" y="0"/>
                    <a:pt x="0" y="55"/>
                    <a:pt x="0" y="122"/>
                  </a:cubicBezTo>
                  <a:cubicBezTo>
                    <a:pt x="0" y="188"/>
                    <a:pt x="54" y="243"/>
                    <a:pt x="120" y="243"/>
                  </a:cubicBezTo>
                  <a:lnTo>
                    <a:pt x="5392" y="243"/>
                  </a:lnTo>
                  <a:cubicBezTo>
                    <a:pt x="5458" y="243"/>
                    <a:pt x="5511" y="188"/>
                    <a:pt x="5511" y="122"/>
                  </a:cubicBezTo>
                  <a:cubicBezTo>
                    <a:pt x="5511" y="55"/>
                    <a:pt x="5458" y="0"/>
                    <a:pt x="5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44"/>
            <p:cNvSpPr/>
            <p:nvPr/>
          </p:nvSpPr>
          <p:spPr>
            <a:xfrm>
              <a:off x="2990650" y="1779225"/>
              <a:ext cx="34325" cy="43950"/>
            </a:xfrm>
            <a:custGeom>
              <a:rect b="b" l="l" r="r" t="t"/>
              <a:pathLst>
                <a:path extrusionOk="0" h="1758" w="1373">
                  <a:moveTo>
                    <a:pt x="1237" y="0"/>
                  </a:moveTo>
                  <a:cubicBezTo>
                    <a:pt x="1213" y="0"/>
                    <a:pt x="1189" y="8"/>
                    <a:pt x="1168" y="22"/>
                  </a:cubicBezTo>
                  <a:lnTo>
                    <a:pt x="0" y="839"/>
                  </a:lnTo>
                  <a:lnTo>
                    <a:pt x="1162" y="1733"/>
                  </a:lnTo>
                  <a:cubicBezTo>
                    <a:pt x="1185" y="1750"/>
                    <a:pt x="1211" y="1757"/>
                    <a:pt x="1236" y="1757"/>
                  </a:cubicBezTo>
                  <a:cubicBezTo>
                    <a:pt x="1272" y="1757"/>
                    <a:pt x="1307" y="1741"/>
                    <a:pt x="1331" y="1713"/>
                  </a:cubicBezTo>
                  <a:cubicBezTo>
                    <a:pt x="1373" y="1659"/>
                    <a:pt x="1361" y="1583"/>
                    <a:pt x="1309" y="1544"/>
                  </a:cubicBezTo>
                  <a:lnTo>
                    <a:pt x="407" y="848"/>
                  </a:lnTo>
                  <a:lnTo>
                    <a:pt x="1307" y="219"/>
                  </a:lnTo>
                  <a:cubicBezTo>
                    <a:pt x="1360" y="181"/>
                    <a:pt x="1373" y="104"/>
                    <a:pt x="1335" y="51"/>
                  </a:cubicBezTo>
                  <a:cubicBezTo>
                    <a:pt x="1312" y="18"/>
                    <a:pt x="1275" y="0"/>
                    <a:pt x="1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44"/>
            <p:cNvSpPr/>
            <p:nvPr/>
          </p:nvSpPr>
          <p:spPr>
            <a:xfrm>
              <a:off x="2958750" y="1779225"/>
              <a:ext cx="34325" cy="43950"/>
            </a:xfrm>
            <a:custGeom>
              <a:rect b="b" l="l" r="r" t="t"/>
              <a:pathLst>
                <a:path extrusionOk="0" h="1758" w="1373">
                  <a:moveTo>
                    <a:pt x="1238" y="0"/>
                  </a:moveTo>
                  <a:cubicBezTo>
                    <a:pt x="1213" y="0"/>
                    <a:pt x="1189" y="8"/>
                    <a:pt x="1168" y="22"/>
                  </a:cubicBezTo>
                  <a:lnTo>
                    <a:pt x="0" y="839"/>
                  </a:lnTo>
                  <a:lnTo>
                    <a:pt x="1162" y="1733"/>
                  </a:lnTo>
                  <a:cubicBezTo>
                    <a:pt x="1185" y="1750"/>
                    <a:pt x="1211" y="1757"/>
                    <a:pt x="1236" y="1757"/>
                  </a:cubicBezTo>
                  <a:cubicBezTo>
                    <a:pt x="1272" y="1757"/>
                    <a:pt x="1306" y="1741"/>
                    <a:pt x="1331" y="1713"/>
                  </a:cubicBezTo>
                  <a:cubicBezTo>
                    <a:pt x="1373" y="1659"/>
                    <a:pt x="1363" y="1583"/>
                    <a:pt x="1309" y="1544"/>
                  </a:cubicBezTo>
                  <a:lnTo>
                    <a:pt x="407" y="848"/>
                  </a:lnTo>
                  <a:lnTo>
                    <a:pt x="1306" y="219"/>
                  </a:lnTo>
                  <a:cubicBezTo>
                    <a:pt x="1361" y="181"/>
                    <a:pt x="1373" y="104"/>
                    <a:pt x="1335" y="51"/>
                  </a:cubicBezTo>
                  <a:cubicBezTo>
                    <a:pt x="1313" y="18"/>
                    <a:pt x="1275" y="0"/>
                    <a:pt x="1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44"/>
            <p:cNvSpPr/>
            <p:nvPr/>
          </p:nvSpPr>
          <p:spPr>
            <a:xfrm>
              <a:off x="2774000" y="1796950"/>
              <a:ext cx="137850" cy="6075"/>
            </a:xfrm>
            <a:custGeom>
              <a:rect b="b" l="l" r="r" t="t"/>
              <a:pathLst>
                <a:path extrusionOk="0" h="243" w="5514">
                  <a:moveTo>
                    <a:pt x="122" y="0"/>
                  </a:moveTo>
                  <a:cubicBezTo>
                    <a:pt x="56" y="0"/>
                    <a:pt x="1" y="55"/>
                    <a:pt x="1" y="122"/>
                  </a:cubicBezTo>
                  <a:cubicBezTo>
                    <a:pt x="1" y="188"/>
                    <a:pt x="56" y="243"/>
                    <a:pt x="122" y="243"/>
                  </a:cubicBezTo>
                  <a:lnTo>
                    <a:pt x="5392" y="243"/>
                  </a:lnTo>
                  <a:cubicBezTo>
                    <a:pt x="5460" y="243"/>
                    <a:pt x="5512" y="189"/>
                    <a:pt x="5514" y="122"/>
                  </a:cubicBezTo>
                  <a:cubicBezTo>
                    <a:pt x="5514" y="55"/>
                    <a:pt x="5460" y="0"/>
                    <a:pt x="5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4"/>
            <p:cNvSpPr/>
            <p:nvPr/>
          </p:nvSpPr>
          <p:spPr>
            <a:xfrm>
              <a:off x="2787425" y="1776775"/>
              <a:ext cx="34350" cy="44025"/>
            </a:xfrm>
            <a:custGeom>
              <a:rect b="b" l="l" r="r" t="t"/>
              <a:pathLst>
                <a:path extrusionOk="0" h="1761" w="1374">
                  <a:moveTo>
                    <a:pt x="137" y="1"/>
                  </a:moveTo>
                  <a:cubicBezTo>
                    <a:pt x="101" y="1"/>
                    <a:pt x="66" y="17"/>
                    <a:pt x="41" y="48"/>
                  </a:cubicBezTo>
                  <a:cubicBezTo>
                    <a:pt x="1" y="101"/>
                    <a:pt x="11" y="178"/>
                    <a:pt x="63" y="217"/>
                  </a:cubicBezTo>
                  <a:lnTo>
                    <a:pt x="965" y="913"/>
                  </a:lnTo>
                  <a:lnTo>
                    <a:pt x="67" y="1542"/>
                  </a:lnTo>
                  <a:cubicBezTo>
                    <a:pt x="12" y="1580"/>
                    <a:pt x="1" y="1656"/>
                    <a:pt x="38" y="1709"/>
                  </a:cubicBezTo>
                  <a:cubicBezTo>
                    <a:pt x="61" y="1743"/>
                    <a:pt x="99" y="1760"/>
                    <a:pt x="138" y="1760"/>
                  </a:cubicBezTo>
                  <a:cubicBezTo>
                    <a:pt x="161" y="1760"/>
                    <a:pt x="186" y="1753"/>
                    <a:pt x="206" y="1737"/>
                  </a:cubicBezTo>
                  <a:lnTo>
                    <a:pt x="1374" y="918"/>
                  </a:lnTo>
                  <a:lnTo>
                    <a:pt x="212" y="26"/>
                  </a:lnTo>
                  <a:cubicBezTo>
                    <a:pt x="189" y="9"/>
                    <a:pt x="163"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4"/>
            <p:cNvSpPr/>
            <p:nvPr/>
          </p:nvSpPr>
          <p:spPr>
            <a:xfrm>
              <a:off x="2819300" y="1776775"/>
              <a:ext cx="34375" cy="44025"/>
            </a:xfrm>
            <a:custGeom>
              <a:rect b="b" l="l" r="r" t="t"/>
              <a:pathLst>
                <a:path extrusionOk="0" h="1761" w="1375">
                  <a:moveTo>
                    <a:pt x="137" y="1"/>
                  </a:moveTo>
                  <a:cubicBezTo>
                    <a:pt x="101" y="1"/>
                    <a:pt x="66" y="17"/>
                    <a:pt x="42" y="48"/>
                  </a:cubicBezTo>
                  <a:cubicBezTo>
                    <a:pt x="0" y="101"/>
                    <a:pt x="12" y="178"/>
                    <a:pt x="64" y="217"/>
                  </a:cubicBezTo>
                  <a:lnTo>
                    <a:pt x="966" y="913"/>
                  </a:lnTo>
                  <a:lnTo>
                    <a:pt x="68" y="1542"/>
                  </a:lnTo>
                  <a:cubicBezTo>
                    <a:pt x="13" y="1580"/>
                    <a:pt x="0" y="1656"/>
                    <a:pt x="39" y="1709"/>
                  </a:cubicBezTo>
                  <a:cubicBezTo>
                    <a:pt x="63" y="1743"/>
                    <a:pt x="100" y="1760"/>
                    <a:pt x="138" y="1760"/>
                  </a:cubicBezTo>
                  <a:cubicBezTo>
                    <a:pt x="162" y="1760"/>
                    <a:pt x="187" y="1753"/>
                    <a:pt x="207" y="1737"/>
                  </a:cubicBezTo>
                  <a:lnTo>
                    <a:pt x="1375" y="918"/>
                  </a:lnTo>
                  <a:lnTo>
                    <a:pt x="213" y="26"/>
                  </a:lnTo>
                  <a:cubicBezTo>
                    <a:pt x="190" y="9"/>
                    <a:pt x="163"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4"/>
            <p:cNvSpPr/>
            <p:nvPr/>
          </p:nvSpPr>
          <p:spPr>
            <a:xfrm>
              <a:off x="2901025" y="1705675"/>
              <a:ext cx="99775" cy="99200"/>
            </a:xfrm>
            <a:custGeom>
              <a:rect b="b" l="l" r="r" t="t"/>
              <a:pathLst>
                <a:path extrusionOk="0" h="3968" w="3991">
                  <a:moveTo>
                    <a:pt x="3859" y="1"/>
                  </a:moveTo>
                  <a:cubicBezTo>
                    <a:pt x="3829" y="1"/>
                    <a:pt x="3798" y="12"/>
                    <a:pt x="3774" y="35"/>
                  </a:cubicBezTo>
                  <a:lnTo>
                    <a:pt x="49" y="3761"/>
                  </a:lnTo>
                  <a:cubicBezTo>
                    <a:pt x="1" y="3809"/>
                    <a:pt x="1" y="3884"/>
                    <a:pt x="49" y="3931"/>
                  </a:cubicBezTo>
                  <a:cubicBezTo>
                    <a:pt x="72" y="3954"/>
                    <a:pt x="102" y="3967"/>
                    <a:pt x="134" y="3967"/>
                  </a:cubicBezTo>
                  <a:cubicBezTo>
                    <a:pt x="164" y="3967"/>
                    <a:pt x="194" y="3954"/>
                    <a:pt x="217" y="3931"/>
                  </a:cubicBezTo>
                  <a:lnTo>
                    <a:pt x="3945" y="206"/>
                  </a:lnTo>
                  <a:cubicBezTo>
                    <a:pt x="3991" y="158"/>
                    <a:pt x="3991" y="82"/>
                    <a:pt x="3945" y="35"/>
                  </a:cubicBezTo>
                  <a:cubicBezTo>
                    <a:pt x="3921" y="12"/>
                    <a:pt x="3890"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4"/>
            <p:cNvSpPr/>
            <p:nvPr/>
          </p:nvSpPr>
          <p:spPr>
            <a:xfrm>
              <a:off x="2966075" y="1702850"/>
              <a:ext cx="39200" cy="37600"/>
            </a:xfrm>
            <a:custGeom>
              <a:rect b="b" l="l" r="r" t="t"/>
              <a:pathLst>
                <a:path extrusionOk="0" h="1504" w="1568">
                  <a:moveTo>
                    <a:pt x="363" y="0"/>
                  </a:moveTo>
                  <a:cubicBezTo>
                    <a:pt x="306" y="0"/>
                    <a:pt x="256" y="42"/>
                    <a:pt x="247" y="99"/>
                  </a:cubicBezTo>
                  <a:lnTo>
                    <a:pt x="0" y="1504"/>
                  </a:lnTo>
                  <a:lnTo>
                    <a:pt x="1455" y="1312"/>
                  </a:lnTo>
                  <a:cubicBezTo>
                    <a:pt x="1520" y="1303"/>
                    <a:pt x="1568" y="1244"/>
                    <a:pt x="1558" y="1178"/>
                  </a:cubicBezTo>
                  <a:cubicBezTo>
                    <a:pt x="1550" y="1118"/>
                    <a:pt x="1498" y="1073"/>
                    <a:pt x="1439" y="1073"/>
                  </a:cubicBezTo>
                  <a:cubicBezTo>
                    <a:pt x="1434" y="1073"/>
                    <a:pt x="1429" y="1073"/>
                    <a:pt x="1423" y="1074"/>
                  </a:cubicBezTo>
                  <a:lnTo>
                    <a:pt x="293" y="1222"/>
                  </a:lnTo>
                  <a:lnTo>
                    <a:pt x="293" y="1222"/>
                  </a:lnTo>
                  <a:lnTo>
                    <a:pt x="482" y="141"/>
                  </a:lnTo>
                  <a:cubicBezTo>
                    <a:pt x="495" y="76"/>
                    <a:pt x="451" y="13"/>
                    <a:pt x="386" y="3"/>
                  </a:cubicBezTo>
                  <a:cubicBezTo>
                    <a:pt x="378" y="1"/>
                    <a:pt x="370"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4"/>
            <p:cNvSpPr/>
            <p:nvPr/>
          </p:nvSpPr>
          <p:spPr>
            <a:xfrm>
              <a:off x="2943500" y="1725400"/>
              <a:ext cx="39225" cy="37600"/>
            </a:xfrm>
            <a:custGeom>
              <a:rect b="b" l="l" r="r" t="t"/>
              <a:pathLst>
                <a:path extrusionOk="0" h="1504" w="1569">
                  <a:moveTo>
                    <a:pt x="365" y="1"/>
                  </a:moveTo>
                  <a:cubicBezTo>
                    <a:pt x="308" y="1"/>
                    <a:pt x="257" y="42"/>
                    <a:pt x="248" y="99"/>
                  </a:cubicBezTo>
                  <a:lnTo>
                    <a:pt x="1" y="1504"/>
                  </a:lnTo>
                  <a:lnTo>
                    <a:pt x="1456" y="1312"/>
                  </a:lnTo>
                  <a:cubicBezTo>
                    <a:pt x="1521" y="1303"/>
                    <a:pt x="1569" y="1244"/>
                    <a:pt x="1558" y="1178"/>
                  </a:cubicBezTo>
                  <a:cubicBezTo>
                    <a:pt x="1551" y="1118"/>
                    <a:pt x="1498" y="1073"/>
                    <a:pt x="1440" y="1073"/>
                  </a:cubicBezTo>
                  <a:cubicBezTo>
                    <a:pt x="1434" y="1073"/>
                    <a:pt x="1429" y="1073"/>
                    <a:pt x="1424" y="1074"/>
                  </a:cubicBezTo>
                  <a:lnTo>
                    <a:pt x="294" y="1223"/>
                  </a:lnTo>
                  <a:lnTo>
                    <a:pt x="483" y="141"/>
                  </a:lnTo>
                  <a:cubicBezTo>
                    <a:pt x="496" y="76"/>
                    <a:pt x="451" y="13"/>
                    <a:pt x="386" y="3"/>
                  </a:cubicBezTo>
                  <a:cubicBezTo>
                    <a:pt x="379" y="2"/>
                    <a:pt x="372"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4"/>
            <p:cNvSpPr/>
            <p:nvPr/>
          </p:nvSpPr>
          <p:spPr>
            <a:xfrm>
              <a:off x="2811600" y="1795175"/>
              <a:ext cx="99750" cy="99200"/>
            </a:xfrm>
            <a:custGeom>
              <a:rect b="b" l="l" r="r" t="t"/>
              <a:pathLst>
                <a:path extrusionOk="0" h="3968" w="3990">
                  <a:moveTo>
                    <a:pt x="3858" y="1"/>
                  </a:moveTo>
                  <a:cubicBezTo>
                    <a:pt x="3827" y="1"/>
                    <a:pt x="3797" y="12"/>
                    <a:pt x="3773" y="35"/>
                  </a:cubicBezTo>
                  <a:lnTo>
                    <a:pt x="47" y="3761"/>
                  </a:lnTo>
                  <a:cubicBezTo>
                    <a:pt x="1" y="3809"/>
                    <a:pt x="1" y="3884"/>
                    <a:pt x="47" y="3931"/>
                  </a:cubicBezTo>
                  <a:cubicBezTo>
                    <a:pt x="70" y="3954"/>
                    <a:pt x="102" y="3967"/>
                    <a:pt x="132" y="3967"/>
                  </a:cubicBezTo>
                  <a:cubicBezTo>
                    <a:pt x="163" y="3967"/>
                    <a:pt x="193" y="3954"/>
                    <a:pt x="218" y="3931"/>
                  </a:cubicBezTo>
                  <a:lnTo>
                    <a:pt x="3943" y="206"/>
                  </a:lnTo>
                  <a:cubicBezTo>
                    <a:pt x="3989" y="158"/>
                    <a:pt x="3989" y="83"/>
                    <a:pt x="3943" y="35"/>
                  </a:cubicBezTo>
                  <a:cubicBezTo>
                    <a:pt x="3919" y="12"/>
                    <a:pt x="3889" y="1"/>
                    <a:pt x="3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4"/>
            <p:cNvSpPr/>
            <p:nvPr/>
          </p:nvSpPr>
          <p:spPr>
            <a:xfrm>
              <a:off x="2807125" y="1859550"/>
              <a:ext cx="39200" cy="37600"/>
            </a:xfrm>
            <a:custGeom>
              <a:rect b="b" l="l" r="r" t="t"/>
              <a:pathLst>
                <a:path extrusionOk="0" h="1504" w="1568">
                  <a:moveTo>
                    <a:pt x="1567" y="1"/>
                  </a:moveTo>
                  <a:lnTo>
                    <a:pt x="112" y="193"/>
                  </a:lnTo>
                  <a:cubicBezTo>
                    <a:pt x="47" y="201"/>
                    <a:pt x="1" y="261"/>
                    <a:pt x="10" y="327"/>
                  </a:cubicBezTo>
                  <a:cubicBezTo>
                    <a:pt x="18" y="387"/>
                    <a:pt x="70" y="432"/>
                    <a:pt x="130" y="432"/>
                  </a:cubicBezTo>
                  <a:cubicBezTo>
                    <a:pt x="135" y="432"/>
                    <a:pt x="140" y="432"/>
                    <a:pt x="145" y="431"/>
                  </a:cubicBezTo>
                  <a:lnTo>
                    <a:pt x="1274" y="282"/>
                  </a:lnTo>
                  <a:lnTo>
                    <a:pt x="1085" y="1363"/>
                  </a:lnTo>
                  <a:cubicBezTo>
                    <a:pt x="1072" y="1428"/>
                    <a:pt x="1118" y="1492"/>
                    <a:pt x="1183" y="1502"/>
                  </a:cubicBezTo>
                  <a:cubicBezTo>
                    <a:pt x="1190" y="1503"/>
                    <a:pt x="1198" y="1503"/>
                    <a:pt x="1205" y="1503"/>
                  </a:cubicBezTo>
                  <a:cubicBezTo>
                    <a:pt x="1260" y="1503"/>
                    <a:pt x="1313" y="1463"/>
                    <a:pt x="1320" y="1405"/>
                  </a:cubicBezTo>
                  <a:lnTo>
                    <a:pt x="15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4"/>
            <p:cNvSpPr/>
            <p:nvPr/>
          </p:nvSpPr>
          <p:spPr>
            <a:xfrm>
              <a:off x="2829650" y="1837000"/>
              <a:ext cx="39175" cy="37600"/>
            </a:xfrm>
            <a:custGeom>
              <a:rect b="b" l="l" r="r" t="t"/>
              <a:pathLst>
                <a:path extrusionOk="0" h="1504" w="1567">
                  <a:moveTo>
                    <a:pt x="1567" y="1"/>
                  </a:moveTo>
                  <a:lnTo>
                    <a:pt x="112" y="193"/>
                  </a:lnTo>
                  <a:cubicBezTo>
                    <a:pt x="47" y="201"/>
                    <a:pt x="1" y="260"/>
                    <a:pt x="9" y="327"/>
                  </a:cubicBezTo>
                  <a:cubicBezTo>
                    <a:pt x="17" y="387"/>
                    <a:pt x="68" y="432"/>
                    <a:pt x="129" y="432"/>
                  </a:cubicBezTo>
                  <a:cubicBezTo>
                    <a:pt x="134" y="432"/>
                    <a:pt x="140" y="431"/>
                    <a:pt x="145" y="431"/>
                  </a:cubicBezTo>
                  <a:lnTo>
                    <a:pt x="1274" y="282"/>
                  </a:lnTo>
                  <a:lnTo>
                    <a:pt x="1274" y="282"/>
                  </a:lnTo>
                  <a:lnTo>
                    <a:pt x="1085" y="1363"/>
                  </a:lnTo>
                  <a:cubicBezTo>
                    <a:pt x="1072" y="1428"/>
                    <a:pt x="1117" y="1492"/>
                    <a:pt x="1182" y="1502"/>
                  </a:cubicBezTo>
                  <a:cubicBezTo>
                    <a:pt x="1189" y="1503"/>
                    <a:pt x="1196" y="1503"/>
                    <a:pt x="1203" y="1503"/>
                  </a:cubicBezTo>
                  <a:cubicBezTo>
                    <a:pt x="1261" y="1503"/>
                    <a:pt x="1311" y="1463"/>
                    <a:pt x="1319" y="1405"/>
                  </a:cubicBezTo>
                  <a:lnTo>
                    <a:pt x="15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44"/>
            <p:cNvSpPr/>
            <p:nvPr/>
          </p:nvSpPr>
          <p:spPr>
            <a:xfrm>
              <a:off x="2901100" y="1795125"/>
              <a:ext cx="99750" cy="99200"/>
            </a:xfrm>
            <a:custGeom>
              <a:rect b="b" l="l" r="r" t="t"/>
              <a:pathLst>
                <a:path extrusionOk="0" h="3968" w="3990">
                  <a:moveTo>
                    <a:pt x="132" y="0"/>
                  </a:moveTo>
                  <a:cubicBezTo>
                    <a:pt x="102" y="0"/>
                    <a:pt x="71" y="12"/>
                    <a:pt x="47" y="36"/>
                  </a:cubicBezTo>
                  <a:cubicBezTo>
                    <a:pt x="1" y="82"/>
                    <a:pt x="1" y="158"/>
                    <a:pt x="47" y="205"/>
                  </a:cubicBezTo>
                  <a:lnTo>
                    <a:pt x="3773" y="3932"/>
                  </a:lnTo>
                  <a:cubicBezTo>
                    <a:pt x="3797" y="3955"/>
                    <a:pt x="3828" y="3968"/>
                    <a:pt x="3858" y="3968"/>
                  </a:cubicBezTo>
                  <a:cubicBezTo>
                    <a:pt x="3888" y="3968"/>
                    <a:pt x="3920" y="3956"/>
                    <a:pt x="3943" y="3932"/>
                  </a:cubicBezTo>
                  <a:cubicBezTo>
                    <a:pt x="3989" y="3884"/>
                    <a:pt x="3989" y="3808"/>
                    <a:pt x="3943" y="3761"/>
                  </a:cubicBezTo>
                  <a:lnTo>
                    <a:pt x="217" y="36"/>
                  </a:lnTo>
                  <a:cubicBezTo>
                    <a:pt x="194" y="12"/>
                    <a:pt x="163"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44"/>
            <p:cNvSpPr/>
            <p:nvPr/>
          </p:nvSpPr>
          <p:spPr>
            <a:xfrm>
              <a:off x="2965750" y="1859850"/>
              <a:ext cx="37875" cy="39000"/>
            </a:xfrm>
            <a:custGeom>
              <a:rect b="b" l="l" r="r" t="t"/>
              <a:pathLst>
                <a:path extrusionOk="0" h="1560" w="1515">
                  <a:moveTo>
                    <a:pt x="0" y="0"/>
                  </a:moveTo>
                  <a:lnTo>
                    <a:pt x="191" y="1454"/>
                  </a:lnTo>
                  <a:cubicBezTo>
                    <a:pt x="198" y="1515"/>
                    <a:pt x="251" y="1559"/>
                    <a:pt x="311" y="1559"/>
                  </a:cubicBezTo>
                  <a:lnTo>
                    <a:pt x="326" y="1559"/>
                  </a:lnTo>
                  <a:cubicBezTo>
                    <a:pt x="391" y="1549"/>
                    <a:pt x="438" y="1490"/>
                    <a:pt x="429" y="1424"/>
                  </a:cubicBezTo>
                  <a:lnTo>
                    <a:pt x="282" y="293"/>
                  </a:lnTo>
                  <a:lnTo>
                    <a:pt x="1361" y="484"/>
                  </a:lnTo>
                  <a:cubicBezTo>
                    <a:pt x="1368" y="485"/>
                    <a:pt x="1374" y="485"/>
                    <a:pt x="1380" y="485"/>
                  </a:cubicBezTo>
                  <a:cubicBezTo>
                    <a:pt x="1438" y="485"/>
                    <a:pt x="1491" y="444"/>
                    <a:pt x="1501" y="386"/>
                  </a:cubicBezTo>
                  <a:cubicBezTo>
                    <a:pt x="1514" y="321"/>
                    <a:pt x="1468" y="257"/>
                    <a:pt x="1403" y="2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4"/>
            <p:cNvSpPr/>
            <p:nvPr/>
          </p:nvSpPr>
          <p:spPr>
            <a:xfrm>
              <a:off x="2943175" y="1837300"/>
              <a:ext cx="37900" cy="39000"/>
            </a:xfrm>
            <a:custGeom>
              <a:rect b="b" l="l" r="r" t="t"/>
              <a:pathLst>
                <a:path extrusionOk="0" h="1560" w="1516">
                  <a:moveTo>
                    <a:pt x="1" y="0"/>
                  </a:moveTo>
                  <a:lnTo>
                    <a:pt x="192" y="1454"/>
                  </a:lnTo>
                  <a:cubicBezTo>
                    <a:pt x="199" y="1514"/>
                    <a:pt x="252" y="1559"/>
                    <a:pt x="311" y="1559"/>
                  </a:cubicBezTo>
                  <a:lnTo>
                    <a:pt x="327" y="1559"/>
                  </a:lnTo>
                  <a:cubicBezTo>
                    <a:pt x="392" y="1549"/>
                    <a:pt x="438" y="1490"/>
                    <a:pt x="430" y="1423"/>
                  </a:cubicBezTo>
                  <a:lnTo>
                    <a:pt x="282" y="293"/>
                  </a:lnTo>
                  <a:lnTo>
                    <a:pt x="1362" y="484"/>
                  </a:lnTo>
                  <a:cubicBezTo>
                    <a:pt x="1369" y="485"/>
                    <a:pt x="1375" y="485"/>
                    <a:pt x="1381" y="485"/>
                  </a:cubicBezTo>
                  <a:cubicBezTo>
                    <a:pt x="1439" y="485"/>
                    <a:pt x="1492" y="444"/>
                    <a:pt x="1502" y="386"/>
                  </a:cubicBezTo>
                  <a:cubicBezTo>
                    <a:pt x="1515" y="321"/>
                    <a:pt x="1469" y="257"/>
                    <a:pt x="1404" y="247"/>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4"/>
            <p:cNvSpPr/>
            <p:nvPr/>
          </p:nvSpPr>
          <p:spPr>
            <a:xfrm>
              <a:off x="2811600" y="1705675"/>
              <a:ext cx="99750" cy="99200"/>
            </a:xfrm>
            <a:custGeom>
              <a:rect b="b" l="l" r="r" t="t"/>
              <a:pathLst>
                <a:path extrusionOk="0" h="3968" w="3990">
                  <a:moveTo>
                    <a:pt x="132" y="1"/>
                  </a:moveTo>
                  <a:cubicBezTo>
                    <a:pt x="102" y="1"/>
                    <a:pt x="71" y="12"/>
                    <a:pt x="47" y="35"/>
                  </a:cubicBezTo>
                  <a:cubicBezTo>
                    <a:pt x="1" y="83"/>
                    <a:pt x="1" y="158"/>
                    <a:pt x="47" y="206"/>
                  </a:cubicBezTo>
                  <a:lnTo>
                    <a:pt x="3773" y="3931"/>
                  </a:lnTo>
                  <a:cubicBezTo>
                    <a:pt x="3797" y="3954"/>
                    <a:pt x="3828" y="3967"/>
                    <a:pt x="3858" y="3967"/>
                  </a:cubicBezTo>
                  <a:cubicBezTo>
                    <a:pt x="3888" y="3967"/>
                    <a:pt x="3920" y="3956"/>
                    <a:pt x="3943" y="3931"/>
                  </a:cubicBezTo>
                  <a:cubicBezTo>
                    <a:pt x="3989" y="3884"/>
                    <a:pt x="3989" y="3809"/>
                    <a:pt x="3943" y="3761"/>
                  </a:cubicBezTo>
                  <a:lnTo>
                    <a:pt x="218" y="35"/>
                  </a:lnTo>
                  <a:cubicBezTo>
                    <a:pt x="194" y="12"/>
                    <a:pt x="163"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4"/>
            <p:cNvSpPr/>
            <p:nvPr/>
          </p:nvSpPr>
          <p:spPr>
            <a:xfrm>
              <a:off x="2808800" y="1701100"/>
              <a:ext cx="37875" cy="39025"/>
            </a:xfrm>
            <a:custGeom>
              <a:rect b="b" l="l" r="r" t="t"/>
              <a:pathLst>
                <a:path extrusionOk="0" h="1561" w="1515">
                  <a:moveTo>
                    <a:pt x="1204" y="1"/>
                  </a:moveTo>
                  <a:cubicBezTo>
                    <a:pt x="1199" y="1"/>
                    <a:pt x="1194" y="1"/>
                    <a:pt x="1188" y="2"/>
                  </a:cubicBezTo>
                  <a:cubicBezTo>
                    <a:pt x="1123" y="11"/>
                    <a:pt x="1076" y="70"/>
                    <a:pt x="1084" y="138"/>
                  </a:cubicBezTo>
                  <a:lnTo>
                    <a:pt x="1233" y="1266"/>
                  </a:lnTo>
                  <a:lnTo>
                    <a:pt x="152" y="1077"/>
                  </a:lnTo>
                  <a:cubicBezTo>
                    <a:pt x="146" y="1076"/>
                    <a:pt x="139" y="1076"/>
                    <a:pt x="133" y="1076"/>
                  </a:cubicBezTo>
                  <a:cubicBezTo>
                    <a:pt x="75" y="1076"/>
                    <a:pt x="23" y="1117"/>
                    <a:pt x="13" y="1175"/>
                  </a:cubicBezTo>
                  <a:cubicBezTo>
                    <a:pt x="0" y="1240"/>
                    <a:pt x="45" y="1302"/>
                    <a:pt x="110" y="1314"/>
                  </a:cubicBezTo>
                  <a:lnTo>
                    <a:pt x="1515" y="1561"/>
                  </a:lnTo>
                  <a:lnTo>
                    <a:pt x="1515" y="1561"/>
                  </a:lnTo>
                  <a:lnTo>
                    <a:pt x="1323" y="104"/>
                  </a:lnTo>
                  <a:cubicBezTo>
                    <a:pt x="1315" y="45"/>
                    <a:pt x="1263" y="1"/>
                    <a:pt x="1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44"/>
            <p:cNvSpPr/>
            <p:nvPr/>
          </p:nvSpPr>
          <p:spPr>
            <a:xfrm>
              <a:off x="2831325" y="1723650"/>
              <a:ext cx="37875" cy="39025"/>
            </a:xfrm>
            <a:custGeom>
              <a:rect b="b" l="l" r="r" t="t"/>
              <a:pathLst>
                <a:path extrusionOk="0" h="1561" w="1515">
                  <a:moveTo>
                    <a:pt x="1203" y="1"/>
                  </a:moveTo>
                  <a:cubicBezTo>
                    <a:pt x="1198" y="1"/>
                    <a:pt x="1192" y="1"/>
                    <a:pt x="1187" y="2"/>
                  </a:cubicBezTo>
                  <a:cubicBezTo>
                    <a:pt x="1122" y="11"/>
                    <a:pt x="1076" y="70"/>
                    <a:pt x="1084" y="138"/>
                  </a:cubicBezTo>
                  <a:lnTo>
                    <a:pt x="1233" y="1267"/>
                  </a:lnTo>
                  <a:lnTo>
                    <a:pt x="152" y="1077"/>
                  </a:lnTo>
                  <a:cubicBezTo>
                    <a:pt x="144" y="1076"/>
                    <a:pt x="137" y="1075"/>
                    <a:pt x="130" y="1075"/>
                  </a:cubicBezTo>
                  <a:cubicBezTo>
                    <a:pt x="73" y="1075"/>
                    <a:pt x="22" y="1118"/>
                    <a:pt x="13" y="1176"/>
                  </a:cubicBezTo>
                  <a:cubicBezTo>
                    <a:pt x="0" y="1241"/>
                    <a:pt x="45" y="1303"/>
                    <a:pt x="110" y="1314"/>
                  </a:cubicBezTo>
                  <a:lnTo>
                    <a:pt x="1514" y="1561"/>
                  </a:lnTo>
                  <a:lnTo>
                    <a:pt x="1322" y="105"/>
                  </a:lnTo>
                  <a:cubicBezTo>
                    <a:pt x="1314" y="45"/>
                    <a:pt x="126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44"/>
            <p:cNvSpPr/>
            <p:nvPr/>
          </p:nvSpPr>
          <p:spPr>
            <a:xfrm>
              <a:off x="2239350" y="1457225"/>
              <a:ext cx="3050" cy="137700"/>
            </a:xfrm>
            <a:custGeom>
              <a:rect b="b" l="l" r="r" t="t"/>
              <a:pathLst>
                <a:path extrusionOk="0" h="5508" w="122">
                  <a:moveTo>
                    <a:pt x="59" y="0"/>
                  </a:moveTo>
                  <a:cubicBezTo>
                    <a:pt x="27" y="0"/>
                    <a:pt x="0" y="28"/>
                    <a:pt x="0" y="61"/>
                  </a:cubicBezTo>
                  <a:lnTo>
                    <a:pt x="0" y="5448"/>
                  </a:lnTo>
                  <a:cubicBezTo>
                    <a:pt x="0" y="5481"/>
                    <a:pt x="27" y="5507"/>
                    <a:pt x="59" y="5507"/>
                  </a:cubicBezTo>
                  <a:cubicBezTo>
                    <a:pt x="94" y="5507"/>
                    <a:pt x="121" y="5481"/>
                    <a:pt x="120" y="5448"/>
                  </a:cubicBezTo>
                  <a:lnTo>
                    <a:pt x="120" y="61"/>
                  </a:lnTo>
                  <a:cubicBezTo>
                    <a:pt x="120" y="28"/>
                    <a:pt x="92"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44"/>
            <p:cNvSpPr/>
            <p:nvPr/>
          </p:nvSpPr>
          <p:spPr>
            <a:xfrm>
              <a:off x="2220975" y="1471325"/>
              <a:ext cx="42200" cy="30450"/>
            </a:xfrm>
            <a:custGeom>
              <a:rect b="b" l="l" r="r" t="t"/>
              <a:pathLst>
                <a:path extrusionOk="0" h="1218" w="1688">
                  <a:moveTo>
                    <a:pt x="70" y="1"/>
                  </a:moveTo>
                  <a:cubicBezTo>
                    <a:pt x="58" y="1"/>
                    <a:pt x="46" y="4"/>
                    <a:pt x="35" y="12"/>
                  </a:cubicBezTo>
                  <a:cubicBezTo>
                    <a:pt x="8" y="31"/>
                    <a:pt x="0" y="69"/>
                    <a:pt x="21" y="96"/>
                  </a:cubicBezTo>
                  <a:lnTo>
                    <a:pt x="807" y="1218"/>
                  </a:lnTo>
                  <a:lnTo>
                    <a:pt x="1668" y="99"/>
                  </a:lnTo>
                  <a:cubicBezTo>
                    <a:pt x="1688" y="71"/>
                    <a:pt x="1683" y="34"/>
                    <a:pt x="1657" y="14"/>
                  </a:cubicBezTo>
                  <a:cubicBezTo>
                    <a:pt x="1646" y="5"/>
                    <a:pt x="1633" y="1"/>
                    <a:pt x="1620" y="1"/>
                  </a:cubicBezTo>
                  <a:cubicBezTo>
                    <a:pt x="1602" y="1"/>
                    <a:pt x="1584" y="9"/>
                    <a:pt x="1572" y="25"/>
                  </a:cubicBezTo>
                  <a:lnTo>
                    <a:pt x="810" y="1016"/>
                  </a:lnTo>
                  <a:lnTo>
                    <a:pt x="119" y="27"/>
                  </a:lnTo>
                  <a:cubicBezTo>
                    <a:pt x="107" y="10"/>
                    <a:pt x="89"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44"/>
            <p:cNvSpPr/>
            <p:nvPr/>
          </p:nvSpPr>
          <p:spPr>
            <a:xfrm>
              <a:off x="2220975" y="1503950"/>
              <a:ext cx="42200" cy="30450"/>
            </a:xfrm>
            <a:custGeom>
              <a:rect b="b" l="l" r="r" t="t"/>
              <a:pathLst>
                <a:path extrusionOk="0" h="1218" w="1688">
                  <a:moveTo>
                    <a:pt x="70" y="1"/>
                  </a:moveTo>
                  <a:cubicBezTo>
                    <a:pt x="58" y="1"/>
                    <a:pt x="46" y="4"/>
                    <a:pt x="35" y="12"/>
                  </a:cubicBezTo>
                  <a:cubicBezTo>
                    <a:pt x="8" y="30"/>
                    <a:pt x="0" y="68"/>
                    <a:pt x="21" y="94"/>
                  </a:cubicBezTo>
                  <a:lnTo>
                    <a:pt x="807" y="1218"/>
                  </a:lnTo>
                  <a:lnTo>
                    <a:pt x="1668" y="99"/>
                  </a:lnTo>
                  <a:cubicBezTo>
                    <a:pt x="1688" y="71"/>
                    <a:pt x="1683" y="34"/>
                    <a:pt x="1657" y="14"/>
                  </a:cubicBezTo>
                  <a:cubicBezTo>
                    <a:pt x="1646" y="5"/>
                    <a:pt x="1632" y="1"/>
                    <a:pt x="1619" y="1"/>
                  </a:cubicBezTo>
                  <a:cubicBezTo>
                    <a:pt x="1601" y="1"/>
                    <a:pt x="1584" y="9"/>
                    <a:pt x="1572" y="24"/>
                  </a:cubicBezTo>
                  <a:lnTo>
                    <a:pt x="810" y="1015"/>
                  </a:lnTo>
                  <a:lnTo>
                    <a:pt x="119" y="27"/>
                  </a:lnTo>
                  <a:cubicBezTo>
                    <a:pt x="107" y="10"/>
                    <a:pt x="89"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4"/>
            <p:cNvSpPr/>
            <p:nvPr/>
          </p:nvSpPr>
          <p:spPr>
            <a:xfrm>
              <a:off x="2239375" y="1586550"/>
              <a:ext cx="3025" cy="137700"/>
            </a:xfrm>
            <a:custGeom>
              <a:rect b="b" l="l" r="r" t="t"/>
              <a:pathLst>
                <a:path extrusionOk="0" h="5508" w="121">
                  <a:moveTo>
                    <a:pt x="61" y="1"/>
                  </a:moveTo>
                  <a:cubicBezTo>
                    <a:pt x="28" y="1"/>
                    <a:pt x="0" y="28"/>
                    <a:pt x="0" y="60"/>
                  </a:cubicBezTo>
                  <a:lnTo>
                    <a:pt x="0" y="5449"/>
                  </a:lnTo>
                  <a:cubicBezTo>
                    <a:pt x="0" y="5480"/>
                    <a:pt x="28" y="5508"/>
                    <a:pt x="61" y="5508"/>
                  </a:cubicBezTo>
                  <a:cubicBezTo>
                    <a:pt x="93" y="5508"/>
                    <a:pt x="120" y="5480"/>
                    <a:pt x="120" y="5449"/>
                  </a:cubicBezTo>
                  <a:lnTo>
                    <a:pt x="120" y="60"/>
                  </a:lnTo>
                  <a:cubicBezTo>
                    <a:pt x="120" y="28"/>
                    <a:pt x="93"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4"/>
            <p:cNvSpPr/>
            <p:nvPr/>
          </p:nvSpPr>
          <p:spPr>
            <a:xfrm>
              <a:off x="2218600" y="1679650"/>
              <a:ext cx="42200" cy="30500"/>
            </a:xfrm>
            <a:custGeom>
              <a:rect b="b" l="l" r="r" t="t"/>
              <a:pathLst>
                <a:path extrusionOk="0" h="1220" w="1688">
                  <a:moveTo>
                    <a:pt x="881" y="1"/>
                  </a:moveTo>
                  <a:lnTo>
                    <a:pt x="20" y="1121"/>
                  </a:lnTo>
                  <a:cubicBezTo>
                    <a:pt x="0" y="1149"/>
                    <a:pt x="4" y="1186"/>
                    <a:pt x="30" y="1206"/>
                  </a:cubicBezTo>
                  <a:cubicBezTo>
                    <a:pt x="42" y="1215"/>
                    <a:pt x="55" y="1219"/>
                    <a:pt x="68" y="1219"/>
                  </a:cubicBezTo>
                  <a:cubicBezTo>
                    <a:pt x="86" y="1219"/>
                    <a:pt x="104" y="1211"/>
                    <a:pt x="116" y="1196"/>
                  </a:cubicBezTo>
                  <a:lnTo>
                    <a:pt x="878" y="205"/>
                  </a:lnTo>
                  <a:lnTo>
                    <a:pt x="1571" y="1193"/>
                  </a:lnTo>
                  <a:cubicBezTo>
                    <a:pt x="1581" y="1211"/>
                    <a:pt x="1601" y="1219"/>
                    <a:pt x="1618" y="1219"/>
                  </a:cubicBezTo>
                  <a:cubicBezTo>
                    <a:pt x="1630" y="1219"/>
                    <a:pt x="1641" y="1215"/>
                    <a:pt x="1653" y="1206"/>
                  </a:cubicBezTo>
                  <a:cubicBezTo>
                    <a:pt x="1680" y="1189"/>
                    <a:pt x="1687" y="1150"/>
                    <a:pt x="1667" y="1124"/>
                  </a:cubicBezTo>
                  <a:lnTo>
                    <a:pt x="8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44"/>
            <p:cNvSpPr/>
            <p:nvPr/>
          </p:nvSpPr>
          <p:spPr>
            <a:xfrm>
              <a:off x="2218600" y="1647100"/>
              <a:ext cx="42200" cy="30475"/>
            </a:xfrm>
            <a:custGeom>
              <a:rect b="b" l="l" r="r" t="t"/>
              <a:pathLst>
                <a:path extrusionOk="0" h="1219" w="1688">
                  <a:moveTo>
                    <a:pt x="881" y="1"/>
                  </a:moveTo>
                  <a:lnTo>
                    <a:pt x="20" y="1121"/>
                  </a:lnTo>
                  <a:cubicBezTo>
                    <a:pt x="0" y="1147"/>
                    <a:pt x="4" y="1186"/>
                    <a:pt x="30" y="1206"/>
                  </a:cubicBezTo>
                  <a:cubicBezTo>
                    <a:pt x="42" y="1214"/>
                    <a:pt x="55" y="1218"/>
                    <a:pt x="68" y="1218"/>
                  </a:cubicBezTo>
                  <a:cubicBezTo>
                    <a:pt x="86" y="1218"/>
                    <a:pt x="104" y="1211"/>
                    <a:pt x="116" y="1195"/>
                  </a:cubicBezTo>
                  <a:lnTo>
                    <a:pt x="878" y="204"/>
                  </a:lnTo>
                  <a:lnTo>
                    <a:pt x="1571" y="1193"/>
                  </a:lnTo>
                  <a:cubicBezTo>
                    <a:pt x="1581" y="1209"/>
                    <a:pt x="1601" y="1218"/>
                    <a:pt x="1618" y="1218"/>
                  </a:cubicBezTo>
                  <a:cubicBezTo>
                    <a:pt x="1630" y="1218"/>
                    <a:pt x="1641" y="1215"/>
                    <a:pt x="1653" y="1206"/>
                  </a:cubicBezTo>
                  <a:cubicBezTo>
                    <a:pt x="1680" y="1188"/>
                    <a:pt x="1687" y="1150"/>
                    <a:pt x="1667" y="1123"/>
                  </a:cubicBezTo>
                  <a:lnTo>
                    <a:pt x="8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44"/>
            <p:cNvSpPr/>
            <p:nvPr/>
          </p:nvSpPr>
          <p:spPr>
            <a:xfrm>
              <a:off x="2236675" y="1589225"/>
              <a:ext cx="137775" cy="2975"/>
            </a:xfrm>
            <a:custGeom>
              <a:rect b="b" l="l" r="r" t="t"/>
              <a:pathLst>
                <a:path extrusionOk="0" h="119" w="5511">
                  <a:moveTo>
                    <a:pt x="59" y="1"/>
                  </a:moveTo>
                  <a:cubicBezTo>
                    <a:pt x="28" y="1"/>
                    <a:pt x="0" y="28"/>
                    <a:pt x="0" y="60"/>
                  </a:cubicBezTo>
                  <a:cubicBezTo>
                    <a:pt x="0" y="93"/>
                    <a:pt x="28" y="119"/>
                    <a:pt x="59" y="119"/>
                  </a:cubicBezTo>
                  <a:lnTo>
                    <a:pt x="5448" y="119"/>
                  </a:lnTo>
                  <a:cubicBezTo>
                    <a:pt x="5483" y="119"/>
                    <a:pt x="5510" y="93"/>
                    <a:pt x="5507" y="60"/>
                  </a:cubicBezTo>
                  <a:cubicBezTo>
                    <a:pt x="5507" y="28"/>
                    <a:pt x="5481" y="1"/>
                    <a:pt x="5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4"/>
            <p:cNvSpPr/>
            <p:nvPr/>
          </p:nvSpPr>
          <p:spPr>
            <a:xfrm>
              <a:off x="2329850" y="1571075"/>
              <a:ext cx="30625" cy="41825"/>
            </a:xfrm>
            <a:custGeom>
              <a:rect b="b" l="l" r="r" t="t"/>
              <a:pathLst>
                <a:path extrusionOk="0" h="1673" w="1225">
                  <a:moveTo>
                    <a:pt x="1157" y="1"/>
                  </a:moveTo>
                  <a:cubicBezTo>
                    <a:pt x="1145" y="1"/>
                    <a:pt x="1133" y="4"/>
                    <a:pt x="1122" y="12"/>
                  </a:cubicBezTo>
                  <a:lnTo>
                    <a:pt x="0" y="799"/>
                  </a:lnTo>
                  <a:lnTo>
                    <a:pt x="1120" y="1659"/>
                  </a:lnTo>
                  <a:cubicBezTo>
                    <a:pt x="1131" y="1668"/>
                    <a:pt x="1144" y="1672"/>
                    <a:pt x="1157" y="1672"/>
                  </a:cubicBezTo>
                  <a:cubicBezTo>
                    <a:pt x="1174" y="1672"/>
                    <a:pt x="1193" y="1663"/>
                    <a:pt x="1203" y="1649"/>
                  </a:cubicBezTo>
                  <a:cubicBezTo>
                    <a:pt x="1223" y="1622"/>
                    <a:pt x="1219" y="1584"/>
                    <a:pt x="1193" y="1564"/>
                  </a:cubicBezTo>
                  <a:lnTo>
                    <a:pt x="202" y="802"/>
                  </a:lnTo>
                  <a:lnTo>
                    <a:pt x="1191" y="109"/>
                  </a:lnTo>
                  <a:cubicBezTo>
                    <a:pt x="1217" y="91"/>
                    <a:pt x="1224" y="54"/>
                    <a:pt x="1206" y="27"/>
                  </a:cubicBezTo>
                  <a:cubicBezTo>
                    <a:pt x="1194" y="10"/>
                    <a:pt x="1176"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4"/>
            <p:cNvSpPr/>
            <p:nvPr/>
          </p:nvSpPr>
          <p:spPr>
            <a:xfrm>
              <a:off x="2297250" y="1571075"/>
              <a:ext cx="30675" cy="41825"/>
            </a:xfrm>
            <a:custGeom>
              <a:rect b="b" l="l" r="r" t="t"/>
              <a:pathLst>
                <a:path extrusionOk="0" h="1673" w="1227">
                  <a:moveTo>
                    <a:pt x="1157" y="1"/>
                  </a:moveTo>
                  <a:cubicBezTo>
                    <a:pt x="1145" y="1"/>
                    <a:pt x="1133" y="4"/>
                    <a:pt x="1122" y="12"/>
                  </a:cubicBezTo>
                  <a:lnTo>
                    <a:pt x="1" y="799"/>
                  </a:lnTo>
                  <a:lnTo>
                    <a:pt x="1121" y="1659"/>
                  </a:lnTo>
                  <a:cubicBezTo>
                    <a:pt x="1133" y="1668"/>
                    <a:pt x="1146" y="1672"/>
                    <a:pt x="1157" y="1672"/>
                  </a:cubicBezTo>
                  <a:cubicBezTo>
                    <a:pt x="1176" y="1672"/>
                    <a:pt x="1193" y="1663"/>
                    <a:pt x="1205" y="1649"/>
                  </a:cubicBezTo>
                  <a:cubicBezTo>
                    <a:pt x="1223" y="1622"/>
                    <a:pt x="1221" y="1584"/>
                    <a:pt x="1193" y="1564"/>
                  </a:cubicBezTo>
                  <a:lnTo>
                    <a:pt x="203" y="802"/>
                  </a:lnTo>
                  <a:lnTo>
                    <a:pt x="1192" y="109"/>
                  </a:lnTo>
                  <a:cubicBezTo>
                    <a:pt x="1219" y="91"/>
                    <a:pt x="1226" y="54"/>
                    <a:pt x="1206" y="27"/>
                  </a:cubicBezTo>
                  <a:cubicBezTo>
                    <a:pt x="1195" y="10"/>
                    <a:pt x="1176"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44"/>
            <p:cNvSpPr/>
            <p:nvPr/>
          </p:nvSpPr>
          <p:spPr>
            <a:xfrm>
              <a:off x="2107325" y="1589275"/>
              <a:ext cx="137750" cy="3000"/>
            </a:xfrm>
            <a:custGeom>
              <a:rect b="b" l="l" r="r" t="t"/>
              <a:pathLst>
                <a:path extrusionOk="0" h="120" w="5510">
                  <a:moveTo>
                    <a:pt x="61" y="0"/>
                  </a:moveTo>
                  <a:cubicBezTo>
                    <a:pt x="28" y="0"/>
                    <a:pt x="1" y="27"/>
                    <a:pt x="1" y="59"/>
                  </a:cubicBezTo>
                  <a:cubicBezTo>
                    <a:pt x="1" y="92"/>
                    <a:pt x="28" y="120"/>
                    <a:pt x="61" y="120"/>
                  </a:cubicBezTo>
                  <a:lnTo>
                    <a:pt x="5448" y="120"/>
                  </a:lnTo>
                  <a:cubicBezTo>
                    <a:pt x="5482" y="120"/>
                    <a:pt x="5509" y="92"/>
                    <a:pt x="5509" y="59"/>
                  </a:cubicBezTo>
                  <a:cubicBezTo>
                    <a:pt x="5509" y="27"/>
                    <a:pt x="5482" y="0"/>
                    <a:pt x="5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44"/>
            <p:cNvSpPr/>
            <p:nvPr/>
          </p:nvSpPr>
          <p:spPr>
            <a:xfrm>
              <a:off x="2121225" y="1568600"/>
              <a:ext cx="30725" cy="41800"/>
            </a:xfrm>
            <a:custGeom>
              <a:rect b="b" l="l" r="r" t="t"/>
              <a:pathLst>
                <a:path extrusionOk="0" h="1672" w="1229">
                  <a:moveTo>
                    <a:pt x="70" y="0"/>
                  </a:moveTo>
                  <a:cubicBezTo>
                    <a:pt x="52" y="0"/>
                    <a:pt x="35" y="8"/>
                    <a:pt x="24" y="24"/>
                  </a:cubicBezTo>
                  <a:cubicBezTo>
                    <a:pt x="3" y="50"/>
                    <a:pt x="6" y="89"/>
                    <a:pt x="34" y="108"/>
                  </a:cubicBezTo>
                  <a:lnTo>
                    <a:pt x="1024" y="870"/>
                  </a:lnTo>
                  <a:lnTo>
                    <a:pt x="35" y="1563"/>
                  </a:lnTo>
                  <a:cubicBezTo>
                    <a:pt x="9" y="1582"/>
                    <a:pt x="0" y="1620"/>
                    <a:pt x="21" y="1647"/>
                  </a:cubicBezTo>
                  <a:cubicBezTo>
                    <a:pt x="32" y="1663"/>
                    <a:pt x="51" y="1671"/>
                    <a:pt x="70" y="1671"/>
                  </a:cubicBezTo>
                  <a:cubicBezTo>
                    <a:pt x="83" y="1671"/>
                    <a:pt x="96" y="1669"/>
                    <a:pt x="106" y="1661"/>
                  </a:cubicBezTo>
                  <a:lnTo>
                    <a:pt x="1229" y="875"/>
                  </a:lnTo>
                  <a:lnTo>
                    <a:pt x="107" y="13"/>
                  </a:lnTo>
                  <a:cubicBezTo>
                    <a:pt x="96" y="5"/>
                    <a:pt x="83"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4"/>
            <p:cNvSpPr/>
            <p:nvPr/>
          </p:nvSpPr>
          <p:spPr>
            <a:xfrm>
              <a:off x="2153850" y="1568600"/>
              <a:ext cx="30700" cy="41800"/>
            </a:xfrm>
            <a:custGeom>
              <a:rect b="b" l="l" r="r" t="t"/>
              <a:pathLst>
                <a:path extrusionOk="0" h="1672" w="1228">
                  <a:moveTo>
                    <a:pt x="70" y="0"/>
                  </a:moveTo>
                  <a:cubicBezTo>
                    <a:pt x="52" y="0"/>
                    <a:pt x="34" y="8"/>
                    <a:pt x="22" y="24"/>
                  </a:cubicBezTo>
                  <a:cubicBezTo>
                    <a:pt x="3" y="50"/>
                    <a:pt x="6" y="89"/>
                    <a:pt x="34" y="108"/>
                  </a:cubicBezTo>
                  <a:lnTo>
                    <a:pt x="1024" y="870"/>
                  </a:lnTo>
                  <a:lnTo>
                    <a:pt x="35" y="1563"/>
                  </a:lnTo>
                  <a:cubicBezTo>
                    <a:pt x="8" y="1582"/>
                    <a:pt x="0" y="1620"/>
                    <a:pt x="21" y="1647"/>
                  </a:cubicBezTo>
                  <a:cubicBezTo>
                    <a:pt x="31" y="1663"/>
                    <a:pt x="51" y="1671"/>
                    <a:pt x="70" y="1671"/>
                  </a:cubicBezTo>
                  <a:cubicBezTo>
                    <a:pt x="80" y="1671"/>
                    <a:pt x="93" y="1669"/>
                    <a:pt x="106" y="1661"/>
                  </a:cubicBezTo>
                  <a:lnTo>
                    <a:pt x="1227" y="875"/>
                  </a:lnTo>
                  <a:lnTo>
                    <a:pt x="107" y="13"/>
                  </a:lnTo>
                  <a:cubicBezTo>
                    <a:pt x="96" y="5"/>
                    <a:pt x="83"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4"/>
            <p:cNvSpPr/>
            <p:nvPr/>
          </p:nvSpPr>
          <p:spPr>
            <a:xfrm>
              <a:off x="2237325" y="1495875"/>
              <a:ext cx="98525" cy="98250"/>
            </a:xfrm>
            <a:custGeom>
              <a:rect b="b" l="l" r="r" t="t"/>
              <a:pathLst>
                <a:path extrusionOk="0" h="3930" w="3941">
                  <a:moveTo>
                    <a:pt x="3875" y="0"/>
                  </a:moveTo>
                  <a:cubicBezTo>
                    <a:pt x="3859" y="0"/>
                    <a:pt x="3844" y="6"/>
                    <a:pt x="3833" y="18"/>
                  </a:cubicBezTo>
                  <a:lnTo>
                    <a:pt x="23" y="3826"/>
                  </a:lnTo>
                  <a:cubicBezTo>
                    <a:pt x="0" y="3850"/>
                    <a:pt x="0" y="3888"/>
                    <a:pt x="23" y="3911"/>
                  </a:cubicBezTo>
                  <a:cubicBezTo>
                    <a:pt x="36" y="3924"/>
                    <a:pt x="51" y="3929"/>
                    <a:pt x="67" y="3929"/>
                  </a:cubicBezTo>
                  <a:cubicBezTo>
                    <a:pt x="81" y="3929"/>
                    <a:pt x="97" y="3924"/>
                    <a:pt x="108" y="3911"/>
                  </a:cubicBezTo>
                  <a:lnTo>
                    <a:pt x="3918" y="103"/>
                  </a:lnTo>
                  <a:cubicBezTo>
                    <a:pt x="3941" y="78"/>
                    <a:pt x="3941" y="41"/>
                    <a:pt x="3918" y="18"/>
                  </a:cubicBezTo>
                  <a:cubicBezTo>
                    <a:pt x="3906" y="6"/>
                    <a:pt x="3890" y="0"/>
                    <a:pt x="3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4"/>
            <p:cNvSpPr/>
            <p:nvPr/>
          </p:nvSpPr>
          <p:spPr>
            <a:xfrm>
              <a:off x="2303975" y="1492950"/>
              <a:ext cx="36475" cy="35075"/>
            </a:xfrm>
            <a:custGeom>
              <a:rect b="b" l="l" r="r" t="t"/>
              <a:pathLst>
                <a:path extrusionOk="0" h="1403" w="1459">
                  <a:moveTo>
                    <a:pt x="298" y="1"/>
                  </a:moveTo>
                  <a:cubicBezTo>
                    <a:pt x="270" y="1"/>
                    <a:pt x="244" y="23"/>
                    <a:pt x="239" y="51"/>
                  </a:cubicBezTo>
                  <a:lnTo>
                    <a:pt x="0" y="1402"/>
                  </a:lnTo>
                  <a:lnTo>
                    <a:pt x="1402" y="1219"/>
                  </a:lnTo>
                  <a:cubicBezTo>
                    <a:pt x="1437" y="1216"/>
                    <a:pt x="1458" y="1184"/>
                    <a:pt x="1455" y="1152"/>
                  </a:cubicBezTo>
                  <a:cubicBezTo>
                    <a:pt x="1451" y="1121"/>
                    <a:pt x="1427" y="1099"/>
                    <a:pt x="1398" y="1099"/>
                  </a:cubicBezTo>
                  <a:cubicBezTo>
                    <a:pt x="1394" y="1099"/>
                    <a:pt x="1391" y="1100"/>
                    <a:pt x="1388" y="1100"/>
                  </a:cubicBezTo>
                  <a:lnTo>
                    <a:pt x="149" y="1262"/>
                  </a:lnTo>
                  <a:lnTo>
                    <a:pt x="358" y="73"/>
                  </a:lnTo>
                  <a:cubicBezTo>
                    <a:pt x="363" y="38"/>
                    <a:pt x="341" y="8"/>
                    <a:pt x="309" y="2"/>
                  </a:cubicBezTo>
                  <a:cubicBezTo>
                    <a:pt x="305" y="1"/>
                    <a:pt x="302"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4"/>
            <p:cNvSpPr/>
            <p:nvPr/>
          </p:nvSpPr>
          <p:spPr>
            <a:xfrm>
              <a:off x="2280950" y="1516000"/>
              <a:ext cx="36400" cy="35075"/>
            </a:xfrm>
            <a:custGeom>
              <a:rect b="b" l="l" r="r" t="t"/>
              <a:pathLst>
                <a:path extrusionOk="0" h="1403" w="1456">
                  <a:moveTo>
                    <a:pt x="295" y="1"/>
                  </a:moveTo>
                  <a:cubicBezTo>
                    <a:pt x="267" y="1"/>
                    <a:pt x="241" y="23"/>
                    <a:pt x="236" y="51"/>
                  </a:cubicBezTo>
                  <a:lnTo>
                    <a:pt x="0" y="1402"/>
                  </a:lnTo>
                  <a:lnTo>
                    <a:pt x="0" y="1402"/>
                  </a:lnTo>
                  <a:lnTo>
                    <a:pt x="1401" y="1219"/>
                  </a:lnTo>
                  <a:cubicBezTo>
                    <a:pt x="1434" y="1215"/>
                    <a:pt x="1455" y="1184"/>
                    <a:pt x="1453" y="1153"/>
                  </a:cubicBezTo>
                  <a:cubicBezTo>
                    <a:pt x="1449" y="1121"/>
                    <a:pt x="1421" y="1099"/>
                    <a:pt x="1392" y="1099"/>
                  </a:cubicBezTo>
                  <a:cubicBezTo>
                    <a:pt x="1390" y="1099"/>
                    <a:pt x="1387" y="1099"/>
                    <a:pt x="1385" y="1099"/>
                  </a:cubicBezTo>
                  <a:lnTo>
                    <a:pt x="146" y="1262"/>
                  </a:lnTo>
                  <a:lnTo>
                    <a:pt x="355" y="73"/>
                  </a:lnTo>
                  <a:cubicBezTo>
                    <a:pt x="361" y="38"/>
                    <a:pt x="340" y="8"/>
                    <a:pt x="306" y="2"/>
                  </a:cubicBezTo>
                  <a:cubicBezTo>
                    <a:pt x="303" y="1"/>
                    <a:pt x="299" y="1"/>
                    <a:pt x="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4"/>
            <p:cNvSpPr/>
            <p:nvPr/>
          </p:nvSpPr>
          <p:spPr>
            <a:xfrm>
              <a:off x="2145875" y="1587350"/>
              <a:ext cx="98550" cy="98250"/>
            </a:xfrm>
            <a:custGeom>
              <a:rect b="b" l="l" r="r" t="t"/>
              <a:pathLst>
                <a:path extrusionOk="0" h="3930" w="3942">
                  <a:moveTo>
                    <a:pt x="3875" y="1"/>
                  </a:moveTo>
                  <a:cubicBezTo>
                    <a:pt x="3860" y="1"/>
                    <a:pt x="3844" y="6"/>
                    <a:pt x="3833" y="18"/>
                  </a:cubicBezTo>
                  <a:lnTo>
                    <a:pt x="23" y="3827"/>
                  </a:lnTo>
                  <a:cubicBezTo>
                    <a:pt x="0" y="3850"/>
                    <a:pt x="0" y="3888"/>
                    <a:pt x="23" y="3911"/>
                  </a:cubicBezTo>
                  <a:cubicBezTo>
                    <a:pt x="36" y="3924"/>
                    <a:pt x="51" y="3930"/>
                    <a:pt x="67" y="3930"/>
                  </a:cubicBezTo>
                  <a:cubicBezTo>
                    <a:pt x="81" y="3930"/>
                    <a:pt x="99" y="3924"/>
                    <a:pt x="109" y="3911"/>
                  </a:cubicBezTo>
                  <a:lnTo>
                    <a:pt x="3918" y="103"/>
                  </a:lnTo>
                  <a:cubicBezTo>
                    <a:pt x="3941" y="78"/>
                    <a:pt x="3941" y="41"/>
                    <a:pt x="3918" y="18"/>
                  </a:cubicBezTo>
                  <a:cubicBezTo>
                    <a:pt x="3906" y="6"/>
                    <a:pt x="3891" y="1"/>
                    <a:pt x="38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44"/>
            <p:cNvSpPr/>
            <p:nvPr/>
          </p:nvSpPr>
          <p:spPr>
            <a:xfrm>
              <a:off x="2141350" y="1653400"/>
              <a:ext cx="36475" cy="35100"/>
            </a:xfrm>
            <a:custGeom>
              <a:rect b="b" l="l" r="r" t="t"/>
              <a:pathLst>
                <a:path extrusionOk="0" h="1404" w="1459">
                  <a:moveTo>
                    <a:pt x="1459" y="0"/>
                  </a:moveTo>
                  <a:lnTo>
                    <a:pt x="57" y="185"/>
                  </a:lnTo>
                  <a:cubicBezTo>
                    <a:pt x="23" y="188"/>
                    <a:pt x="1" y="220"/>
                    <a:pt x="5" y="251"/>
                  </a:cubicBezTo>
                  <a:cubicBezTo>
                    <a:pt x="8" y="283"/>
                    <a:pt x="35" y="305"/>
                    <a:pt x="66" y="305"/>
                  </a:cubicBezTo>
                  <a:cubicBezTo>
                    <a:pt x="68" y="305"/>
                    <a:pt x="70" y="305"/>
                    <a:pt x="72" y="305"/>
                  </a:cubicBezTo>
                  <a:lnTo>
                    <a:pt x="1312" y="142"/>
                  </a:lnTo>
                  <a:lnTo>
                    <a:pt x="1312" y="142"/>
                  </a:lnTo>
                  <a:lnTo>
                    <a:pt x="1102" y="1331"/>
                  </a:lnTo>
                  <a:cubicBezTo>
                    <a:pt x="1097" y="1366"/>
                    <a:pt x="1118" y="1396"/>
                    <a:pt x="1150" y="1402"/>
                  </a:cubicBezTo>
                  <a:cubicBezTo>
                    <a:pt x="1154" y="1403"/>
                    <a:pt x="1157" y="1403"/>
                    <a:pt x="1162" y="1403"/>
                  </a:cubicBezTo>
                  <a:cubicBezTo>
                    <a:pt x="1189" y="1403"/>
                    <a:pt x="1215" y="1382"/>
                    <a:pt x="1221" y="1353"/>
                  </a:cubicBezTo>
                  <a:lnTo>
                    <a:pt x="14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44"/>
            <p:cNvSpPr/>
            <p:nvPr/>
          </p:nvSpPr>
          <p:spPr>
            <a:xfrm>
              <a:off x="2164425" y="1630375"/>
              <a:ext cx="36475" cy="35050"/>
            </a:xfrm>
            <a:custGeom>
              <a:rect b="b" l="l" r="r" t="t"/>
              <a:pathLst>
                <a:path extrusionOk="0" h="1402" w="1459">
                  <a:moveTo>
                    <a:pt x="1458" y="0"/>
                  </a:moveTo>
                  <a:lnTo>
                    <a:pt x="57" y="184"/>
                  </a:lnTo>
                  <a:cubicBezTo>
                    <a:pt x="22" y="188"/>
                    <a:pt x="0" y="218"/>
                    <a:pt x="3" y="251"/>
                  </a:cubicBezTo>
                  <a:cubicBezTo>
                    <a:pt x="7" y="281"/>
                    <a:pt x="35" y="304"/>
                    <a:pt x="65" y="304"/>
                  </a:cubicBezTo>
                  <a:cubicBezTo>
                    <a:pt x="67" y="304"/>
                    <a:pt x="69" y="303"/>
                    <a:pt x="71" y="303"/>
                  </a:cubicBezTo>
                  <a:lnTo>
                    <a:pt x="1310" y="140"/>
                  </a:lnTo>
                  <a:lnTo>
                    <a:pt x="1310" y="140"/>
                  </a:lnTo>
                  <a:lnTo>
                    <a:pt x="1100" y="1330"/>
                  </a:lnTo>
                  <a:cubicBezTo>
                    <a:pt x="1096" y="1364"/>
                    <a:pt x="1118" y="1395"/>
                    <a:pt x="1149" y="1400"/>
                  </a:cubicBezTo>
                  <a:cubicBezTo>
                    <a:pt x="1154" y="1402"/>
                    <a:pt x="1157" y="1402"/>
                    <a:pt x="1161" y="1402"/>
                  </a:cubicBezTo>
                  <a:cubicBezTo>
                    <a:pt x="1187" y="1402"/>
                    <a:pt x="1213" y="1380"/>
                    <a:pt x="1220" y="1351"/>
                  </a:cubicBez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44"/>
            <p:cNvSpPr/>
            <p:nvPr/>
          </p:nvSpPr>
          <p:spPr>
            <a:xfrm>
              <a:off x="2237325" y="1587350"/>
              <a:ext cx="98525" cy="98250"/>
            </a:xfrm>
            <a:custGeom>
              <a:rect b="b" l="l" r="r" t="t"/>
              <a:pathLst>
                <a:path extrusionOk="0" h="3930" w="3941">
                  <a:moveTo>
                    <a:pt x="65" y="1"/>
                  </a:moveTo>
                  <a:cubicBezTo>
                    <a:pt x="50" y="1"/>
                    <a:pt x="35" y="6"/>
                    <a:pt x="23" y="18"/>
                  </a:cubicBezTo>
                  <a:cubicBezTo>
                    <a:pt x="0" y="41"/>
                    <a:pt x="0" y="78"/>
                    <a:pt x="23" y="103"/>
                  </a:cubicBezTo>
                  <a:lnTo>
                    <a:pt x="3833" y="3911"/>
                  </a:lnTo>
                  <a:cubicBezTo>
                    <a:pt x="3846" y="3924"/>
                    <a:pt x="3860" y="3930"/>
                    <a:pt x="3876" y="3930"/>
                  </a:cubicBezTo>
                  <a:cubicBezTo>
                    <a:pt x="3892" y="3930"/>
                    <a:pt x="3906" y="3923"/>
                    <a:pt x="3918" y="3911"/>
                  </a:cubicBezTo>
                  <a:cubicBezTo>
                    <a:pt x="3941" y="3888"/>
                    <a:pt x="3941" y="3850"/>
                    <a:pt x="3918" y="3827"/>
                  </a:cubicBezTo>
                  <a:lnTo>
                    <a:pt x="108" y="18"/>
                  </a:lnTo>
                  <a:cubicBezTo>
                    <a:pt x="96" y="6"/>
                    <a:pt x="81"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4"/>
            <p:cNvSpPr/>
            <p:nvPr/>
          </p:nvSpPr>
          <p:spPr>
            <a:xfrm>
              <a:off x="2303550" y="1653825"/>
              <a:ext cx="35125" cy="36375"/>
            </a:xfrm>
            <a:custGeom>
              <a:rect b="b" l="l" r="r" t="t"/>
              <a:pathLst>
                <a:path extrusionOk="0" h="1455" w="1405">
                  <a:moveTo>
                    <a:pt x="0" y="0"/>
                  </a:moveTo>
                  <a:lnTo>
                    <a:pt x="183" y="1402"/>
                  </a:lnTo>
                  <a:cubicBezTo>
                    <a:pt x="188" y="1432"/>
                    <a:pt x="214" y="1454"/>
                    <a:pt x="244" y="1454"/>
                  </a:cubicBezTo>
                  <a:lnTo>
                    <a:pt x="251" y="1454"/>
                  </a:lnTo>
                  <a:cubicBezTo>
                    <a:pt x="284" y="1451"/>
                    <a:pt x="306" y="1421"/>
                    <a:pt x="303" y="1388"/>
                  </a:cubicBezTo>
                  <a:lnTo>
                    <a:pt x="140" y="148"/>
                  </a:lnTo>
                  <a:lnTo>
                    <a:pt x="1329" y="357"/>
                  </a:lnTo>
                  <a:cubicBezTo>
                    <a:pt x="1333" y="358"/>
                    <a:pt x="1336" y="358"/>
                    <a:pt x="1340" y="358"/>
                  </a:cubicBezTo>
                  <a:cubicBezTo>
                    <a:pt x="1368" y="358"/>
                    <a:pt x="1395" y="338"/>
                    <a:pt x="1400" y="309"/>
                  </a:cubicBezTo>
                  <a:cubicBezTo>
                    <a:pt x="1405" y="275"/>
                    <a:pt x="1383" y="243"/>
                    <a:pt x="1351" y="23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44"/>
            <p:cNvSpPr/>
            <p:nvPr/>
          </p:nvSpPr>
          <p:spPr>
            <a:xfrm>
              <a:off x="2280525" y="1630775"/>
              <a:ext cx="35175" cy="36400"/>
            </a:xfrm>
            <a:custGeom>
              <a:rect b="b" l="l" r="r" t="t"/>
              <a:pathLst>
                <a:path extrusionOk="0" h="1456" w="1407">
                  <a:moveTo>
                    <a:pt x="0" y="0"/>
                  </a:moveTo>
                  <a:lnTo>
                    <a:pt x="185" y="1402"/>
                  </a:lnTo>
                  <a:cubicBezTo>
                    <a:pt x="188" y="1433"/>
                    <a:pt x="215" y="1455"/>
                    <a:pt x="244" y="1455"/>
                  </a:cubicBezTo>
                  <a:cubicBezTo>
                    <a:pt x="245" y="1455"/>
                    <a:pt x="247" y="1455"/>
                    <a:pt x="251" y="1452"/>
                  </a:cubicBezTo>
                  <a:cubicBezTo>
                    <a:pt x="286" y="1449"/>
                    <a:pt x="308" y="1419"/>
                    <a:pt x="303" y="1386"/>
                  </a:cubicBezTo>
                  <a:lnTo>
                    <a:pt x="142" y="146"/>
                  </a:lnTo>
                  <a:lnTo>
                    <a:pt x="1330" y="355"/>
                  </a:lnTo>
                  <a:cubicBezTo>
                    <a:pt x="1333" y="356"/>
                    <a:pt x="1337" y="356"/>
                    <a:pt x="1340" y="356"/>
                  </a:cubicBezTo>
                  <a:cubicBezTo>
                    <a:pt x="1369" y="356"/>
                    <a:pt x="1395" y="336"/>
                    <a:pt x="1400" y="308"/>
                  </a:cubicBezTo>
                  <a:cubicBezTo>
                    <a:pt x="1406" y="273"/>
                    <a:pt x="1384" y="241"/>
                    <a:pt x="1351" y="23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44"/>
            <p:cNvSpPr/>
            <p:nvPr/>
          </p:nvSpPr>
          <p:spPr>
            <a:xfrm>
              <a:off x="2145825" y="1495900"/>
              <a:ext cx="98550" cy="98250"/>
            </a:xfrm>
            <a:custGeom>
              <a:rect b="b" l="l" r="r" t="t"/>
              <a:pathLst>
                <a:path extrusionOk="0" h="3930" w="3942">
                  <a:moveTo>
                    <a:pt x="66" y="1"/>
                  </a:moveTo>
                  <a:cubicBezTo>
                    <a:pt x="51" y="1"/>
                    <a:pt x="36" y="7"/>
                    <a:pt x="24" y="18"/>
                  </a:cubicBezTo>
                  <a:cubicBezTo>
                    <a:pt x="1" y="41"/>
                    <a:pt x="1" y="80"/>
                    <a:pt x="24" y="103"/>
                  </a:cubicBezTo>
                  <a:lnTo>
                    <a:pt x="3833" y="3913"/>
                  </a:lnTo>
                  <a:cubicBezTo>
                    <a:pt x="3846" y="3924"/>
                    <a:pt x="3861" y="3930"/>
                    <a:pt x="3877" y="3930"/>
                  </a:cubicBezTo>
                  <a:cubicBezTo>
                    <a:pt x="3893" y="3930"/>
                    <a:pt x="3907" y="3923"/>
                    <a:pt x="3919" y="3913"/>
                  </a:cubicBezTo>
                  <a:cubicBezTo>
                    <a:pt x="3942" y="3888"/>
                    <a:pt x="3942" y="3851"/>
                    <a:pt x="3919" y="3827"/>
                  </a:cubicBezTo>
                  <a:lnTo>
                    <a:pt x="109" y="18"/>
                  </a:lnTo>
                  <a:cubicBezTo>
                    <a:pt x="97" y="7"/>
                    <a:pt x="81"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4"/>
            <p:cNvSpPr/>
            <p:nvPr/>
          </p:nvSpPr>
          <p:spPr>
            <a:xfrm>
              <a:off x="2143025" y="1491275"/>
              <a:ext cx="35175" cy="36350"/>
            </a:xfrm>
            <a:custGeom>
              <a:rect b="b" l="l" r="r" t="t"/>
              <a:pathLst>
                <a:path extrusionOk="0" h="1454" w="1407">
                  <a:moveTo>
                    <a:pt x="1165" y="0"/>
                  </a:moveTo>
                  <a:cubicBezTo>
                    <a:pt x="1162" y="0"/>
                    <a:pt x="1159" y="0"/>
                    <a:pt x="1155" y="1"/>
                  </a:cubicBezTo>
                  <a:cubicBezTo>
                    <a:pt x="1122" y="4"/>
                    <a:pt x="1100" y="36"/>
                    <a:pt x="1103" y="67"/>
                  </a:cubicBezTo>
                  <a:lnTo>
                    <a:pt x="1266" y="1307"/>
                  </a:lnTo>
                  <a:lnTo>
                    <a:pt x="1266" y="1307"/>
                  </a:lnTo>
                  <a:lnTo>
                    <a:pt x="77" y="1098"/>
                  </a:lnTo>
                  <a:cubicBezTo>
                    <a:pt x="73" y="1097"/>
                    <a:pt x="69" y="1097"/>
                    <a:pt x="65" y="1097"/>
                  </a:cubicBezTo>
                  <a:cubicBezTo>
                    <a:pt x="36" y="1097"/>
                    <a:pt x="11" y="1118"/>
                    <a:pt x="6" y="1147"/>
                  </a:cubicBezTo>
                  <a:cubicBezTo>
                    <a:pt x="0" y="1182"/>
                    <a:pt x="22" y="1212"/>
                    <a:pt x="55" y="1218"/>
                  </a:cubicBezTo>
                  <a:lnTo>
                    <a:pt x="1406" y="1453"/>
                  </a:lnTo>
                  <a:lnTo>
                    <a:pt x="1406" y="1453"/>
                  </a:lnTo>
                  <a:lnTo>
                    <a:pt x="1222" y="53"/>
                  </a:lnTo>
                  <a:cubicBezTo>
                    <a:pt x="1219" y="22"/>
                    <a:pt x="1194" y="0"/>
                    <a:pt x="1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44"/>
            <p:cNvSpPr/>
            <p:nvPr/>
          </p:nvSpPr>
          <p:spPr>
            <a:xfrm>
              <a:off x="2166075" y="1514275"/>
              <a:ext cx="35175" cy="36400"/>
            </a:xfrm>
            <a:custGeom>
              <a:rect b="b" l="l" r="r" t="t"/>
              <a:pathLst>
                <a:path extrusionOk="0" h="1456" w="1407">
                  <a:moveTo>
                    <a:pt x="1161" y="0"/>
                  </a:moveTo>
                  <a:cubicBezTo>
                    <a:pt x="1159" y="0"/>
                    <a:pt x="1157" y="0"/>
                    <a:pt x="1156" y="0"/>
                  </a:cubicBezTo>
                  <a:cubicBezTo>
                    <a:pt x="1121" y="5"/>
                    <a:pt x="1099" y="35"/>
                    <a:pt x="1104" y="68"/>
                  </a:cubicBezTo>
                  <a:lnTo>
                    <a:pt x="1265" y="1307"/>
                  </a:lnTo>
                  <a:lnTo>
                    <a:pt x="1265" y="1307"/>
                  </a:lnTo>
                  <a:lnTo>
                    <a:pt x="77" y="1098"/>
                  </a:lnTo>
                  <a:cubicBezTo>
                    <a:pt x="73" y="1097"/>
                    <a:pt x="69" y="1096"/>
                    <a:pt x="65" y="1096"/>
                  </a:cubicBezTo>
                  <a:cubicBezTo>
                    <a:pt x="37" y="1096"/>
                    <a:pt x="12" y="1119"/>
                    <a:pt x="7" y="1147"/>
                  </a:cubicBezTo>
                  <a:cubicBezTo>
                    <a:pt x="1" y="1181"/>
                    <a:pt x="22" y="1212"/>
                    <a:pt x="56" y="1217"/>
                  </a:cubicBezTo>
                  <a:lnTo>
                    <a:pt x="1407" y="1456"/>
                  </a:lnTo>
                  <a:lnTo>
                    <a:pt x="1407" y="1456"/>
                  </a:lnTo>
                  <a:lnTo>
                    <a:pt x="1222" y="54"/>
                  </a:lnTo>
                  <a:cubicBezTo>
                    <a:pt x="1219" y="21"/>
                    <a:pt x="1190" y="0"/>
                    <a:pt x="1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44"/>
            <p:cNvSpPr/>
            <p:nvPr/>
          </p:nvSpPr>
          <p:spPr>
            <a:xfrm>
              <a:off x="5944725" y="1754500"/>
              <a:ext cx="4525" cy="79650"/>
            </a:xfrm>
            <a:custGeom>
              <a:rect b="b" l="l" r="r" t="t"/>
              <a:pathLst>
                <a:path extrusionOk="0" h="3186" w="181">
                  <a:moveTo>
                    <a:pt x="90" y="1"/>
                  </a:moveTo>
                  <a:cubicBezTo>
                    <a:pt x="39" y="1"/>
                    <a:pt x="0" y="40"/>
                    <a:pt x="0" y="90"/>
                  </a:cubicBezTo>
                  <a:lnTo>
                    <a:pt x="0" y="3096"/>
                  </a:lnTo>
                  <a:cubicBezTo>
                    <a:pt x="0" y="3146"/>
                    <a:pt x="39" y="3185"/>
                    <a:pt x="90" y="3185"/>
                  </a:cubicBezTo>
                  <a:cubicBezTo>
                    <a:pt x="139" y="3185"/>
                    <a:pt x="181" y="3143"/>
                    <a:pt x="181" y="3096"/>
                  </a:cubicBezTo>
                  <a:lnTo>
                    <a:pt x="181" y="90"/>
                  </a:lnTo>
                  <a:cubicBezTo>
                    <a:pt x="181" y="40"/>
                    <a:pt x="140"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44"/>
            <p:cNvSpPr/>
            <p:nvPr/>
          </p:nvSpPr>
          <p:spPr>
            <a:xfrm>
              <a:off x="5934250" y="1762350"/>
              <a:ext cx="26775" cy="20825"/>
            </a:xfrm>
            <a:custGeom>
              <a:rect b="b" l="l" r="r" t="t"/>
              <a:pathLst>
                <a:path extrusionOk="0" h="833" w="1071">
                  <a:moveTo>
                    <a:pt x="968" y="0"/>
                  </a:moveTo>
                  <a:cubicBezTo>
                    <a:pt x="941" y="0"/>
                    <a:pt x="915" y="12"/>
                    <a:pt x="897" y="35"/>
                  </a:cubicBezTo>
                  <a:lnTo>
                    <a:pt x="520" y="525"/>
                  </a:lnTo>
                  <a:lnTo>
                    <a:pt x="177" y="39"/>
                  </a:lnTo>
                  <a:cubicBezTo>
                    <a:pt x="159" y="14"/>
                    <a:pt x="131" y="1"/>
                    <a:pt x="103" y="1"/>
                  </a:cubicBezTo>
                  <a:cubicBezTo>
                    <a:pt x="85" y="1"/>
                    <a:pt x="67" y="6"/>
                    <a:pt x="51" y="17"/>
                  </a:cubicBezTo>
                  <a:cubicBezTo>
                    <a:pt x="11" y="46"/>
                    <a:pt x="1" y="101"/>
                    <a:pt x="30" y="143"/>
                  </a:cubicBezTo>
                  <a:lnTo>
                    <a:pt x="513" y="833"/>
                  </a:lnTo>
                  <a:lnTo>
                    <a:pt x="1040" y="144"/>
                  </a:lnTo>
                  <a:cubicBezTo>
                    <a:pt x="1070" y="105"/>
                    <a:pt x="1063" y="49"/>
                    <a:pt x="1023" y="19"/>
                  </a:cubicBezTo>
                  <a:cubicBezTo>
                    <a:pt x="1006" y="6"/>
                    <a:pt x="987" y="0"/>
                    <a:pt x="9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4"/>
            <p:cNvSpPr/>
            <p:nvPr/>
          </p:nvSpPr>
          <p:spPr>
            <a:xfrm>
              <a:off x="5934250" y="1780500"/>
              <a:ext cx="26775" cy="20825"/>
            </a:xfrm>
            <a:custGeom>
              <a:rect b="b" l="l" r="r" t="t"/>
              <a:pathLst>
                <a:path extrusionOk="0" h="833" w="1071">
                  <a:moveTo>
                    <a:pt x="967" y="0"/>
                  </a:moveTo>
                  <a:cubicBezTo>
                    <a:pt x="941" y="0"/>
                    <a:pt x="915" y="13"/>
                    <a:pt x="897" y="36"/>
                  </a:cubicBezTo>
                  <a:lnTo>
                    <a:pt x="520" y="527"/>
                  </a:lnTo>
                  <a:lnTo>
                    <a:pt x="177" y="39"/>
                  </a:lnTo>
                  <a:cubicBezTo>
                    <a:pt x="159" y="15"/>
                    <a:pt x="130" y="1"/>
                    <a:pt x="102" y="1"/>
                  </a:cubicBezTo>
                  <a:cubicBezTo>
                    <a:pt x="84" y="1"/>
                    <a:pt x="67" y="6"/>
                    <a:pt x="51" y="17"/>
                  </a:cubicBezTo>
                  <a:cubicBezTo>
                    <a:pt x="11" y="46"/>
                    <a:pt x="1" y="103"/>
                    <a:pt x="30" y="144"/>
                  </a:cubicBezTo>
                  <a:lnTo>
                    <a:pt x="513" y="833"/>
                  </a:lnTo>
                  <a:lnTo>
                    <a:pt x="1040" y="146"/>
                  </a:lnTo>
                  <a:cubicBezTo>
                    <a:pt x="1070" y="105"/>
                    <a:pt x="1063" y="51"/>
                    <a:pt x="1023" y="20"/>
                  </a:cubicBezTo>
                  <a:cubicBezTo>
                    <a:pt x="1006" y="7"/>
                    <a:pt x="987" y="0"/>
                    <a:pt x="9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44"/>
            <p:cNvSpPr/>
            <p:nvPr/>
          </p:nvSpPr>
          <p:spPr>
            <a:xfrm>
              <a:off x="5944725" y="1826575"/>
              <a:ext cx="4525" cy="79675"/>
            </a:xfrm>
            <a:custGeom>
              <a:rect b="b" l="l" r="r" t="t"/>
              <a:pathLst>
                <a:path extrusionOk="0" h="3187" w="181">
                  <a:moveTo>
                    <a:pt x="90" y="0"/>
                  </a:moveTo>
                  <a:cubicBezTo>
                    <a:pt x="39" y="0"/>
                    <a:pt x="0" y="41"/>
                    <a:pt x="0" y="91"/>
                  </a:cubicBezTo>
                  <a:lnTo>
                    <a:pt x="0" y="3095"/>
                  </a:lnTo>
                  <a:cubicBezTo>
                    <a:pt x="0" y="3146"/>
                    <a:pt x="39" y="3186"/>
                    <a:pt x="90" y="3186"/>
                  </a:cubicBezTo>
                  <a:cubicBezTo>
                    <a:pt x="140" y="3186"/>
                    <a:pt x="181" y="3146"/>
                    <a:pt x="181" y="3095"/>
                  </a:cubicBezTo>
                  <a:lnTo>
                    <a:pt x="181" y="91"/>
                  </a:lnTo>
                  <a:cubicBezTo>
                    <a:pt x="181" y="41"/>
                    <a:pt x="140"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44"/>
            <p:cNvSpPr/>
            <p:nvPr/>
          </p:nvSpPr>
          <p:spPr>
            <a:xfrm>
              <a:off x="5932925" y="1877600"/>
              <a:ext cx="26800" cy="20800"/>
            </a:xfrm>
            <a:custGeom>
              <a:rect b="b" l="l" r="r" t="t"/>
              <a:pathLst>
                <a:path extrusionOk="0" h="832" w="1072">
                  <a:moveTo>
                    <a:pt x="559" y="1"/>
                  </a:moveTo>
                  <a:lnTo>
                    <a:pt x="32" y="686"/>
                  </a:lnTo>
                  <a:cubicBezTo>
                    <a:pt x="0" y="727"/>
                    <a:pt x="7" y="781"/>
                    <a:pt x="48" y="813"/>
                  </a:cubicBezTo>
                  <a:cubicBezTo>
                    <a:pt x="64" y="826"/>
                    <a:pt x="83" y="832"/>
                    <a:pt x="102" y="832"/>
                  </a:cubicBezTo>
                  <a:cubicBezTo>
                    <a:pt x="129" y="832"/>
                    <a:pt x="156" y="820"/>
                    <a:pt x="173" y="796"/>
                  </a:cubicBezTo>
                  <a:lnTo>
                    <a:pt x="552" y="305"/>
                  </a:lnTo>
                  <a:lnTo>
                    <a:pt x="894" y="793"/>
                  </a:lnTo>
                  <a:cubicBezTo>
                    <a:pt x="913" y="818"/>
                    <a:pt x="938" y="831"/>
                    <a:pt x="967" y="831"/>
                  </a:cubicBezTo>
                  <a:cubicBezTo>
                    <a:pt x="986" y="831"/>
                    <a:pt x="1003" y="825"/>
                    <a:pt x="1021" y="816"/>
                  </a:cubicBezTo>
                  <a:cubicBezTo>
                    <a:pt x="1060" y="787"/>
                    <a:pt x="1071" y="731"/>
                    <a:pt x="1042" y="690"/>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4"/>
            <p:cNvSpPr/>
            <p:nvPr/>
          </p:nvSpPr>
          <p:spPr>
            <a:xfrm>
              <a:off x="5932925" y="1859400"/>
              <a:ext cx="26800" cy="20825"/>
            </a:xfrm>
            <a:custGeom>
              <a:rect b="b" l="l" r="r" t="t"/>
              <a:pathLst>
                <a:path extrusionOk="0" h="833" w="1072">
                  <a:moveTo>
                    <a:pt x="559" y="1"/>
                  </a:moveTo>
                  <a:lnTo>
                    <a:pt x="32" y="687"/>
                  </a:lnTo>
                  <a:cubicBezTo>
                    <a:pt x="0" y="727"/>
                    <a:pt x="7" y="783"/>
                    <a:pt x="48" y="814"/>
                  </a:cubicBezTo>
                  <a:cubicBezTo>
                    <a:pt x="64" y="826"/>
                    <a:pt x="83" y="832"/>
                    <a:pt x="103" y="832"/>
                  </a:cubicBezTo>
                  <a:cubicBezTo>
                    <a:pt x="129" y="832"/>
                    <a:pt x="156" y="821"/>
                    <a:pt x="173" y="798"/>
                  </a:cubicBezTo>
                  <a:lnTo>
                    <a:pt x="552" y="307"/>
                  </a:lnTo>
                  <a:lnTo>
                    <a:pt x="894" y="793"/>
                  </a:lnTo>
                  <a:cubicBezTo>
                    <a:pt x="913" y="819"/>
                    <a:pt x="938" y="831"/>
                    <a:pt x="967" y="831"/>
                  </a:cubicBezTo>
                  <a:cubicBezTo>
                    <a:pt x="986" y="831"/>
                    <a:pt x="1003" y="827"/>
                    <a:pt x="1021" y="817"/>
                  </a:cubicBezTo>
                  <a:cubicBezTo>
                    <a:pt x="1060" y="788"/>
                    <a:pt x="1071" y="733"/>
                    <a:pt x="1042" y="691"/>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4"/>
            <p:cNvSpPr/>
            <p:nvPr/>
          </p:nvSpPr>
          <p:spPr>
            <a:xfrm>
              <a:off x="5943200" y="1828100"/>
              <a:ext cx="79675" cy="4525"/>
            </a:xfrm>
            <a:custGeom>
              <a:rect b="b" l="l" r="r" t="t"/>
              <a:pathLst>
                <a:path extrusionOk="0" h="181" w="3187">
                  <a:moveTo>
                    <a:pt x="92" y="0"/>
                  </a:moveTo>
                  <a:cubicBezTo>
                    <a:pt x="41" y="0"/>
                    <a:pt x="1" y="39"/>
                    <a:pt x="1" y="90"/>
                  </a:cubicBezTo>
                  <a:cubicBezTo>
                    <a:pt x="1" y="140"/>
                    <a:pt x="41" y="180"/>
                    <a:pt x="92" y="180"/>
                  </a:cubicBezTo>
                  <a:lnTo>
                    <a:pt x="3095" y="180"/>
                  </a:lnTo>
                  <a:cubicBezTo>
                    <a:pt x="3145" y="180"/>
                    <a:pt x="3186" y="140"/>
                    <a:pt x="3186" y="90"/>
                  </a:cubicBezTo>
                  <a:cubicBezTo>
                    <a:pt x="3186" y="39"/>
                    <a:pt x="3146" y="0"/>
                    <a:pt x="3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4"/>
            <p:cNvSpPr/>
            <p:nvPr/>
          </p:nvSpPr>
          <p:spPr>
            <a:xfrm>
              <a:off x="5994200" y="1817975"/>
              <a:ext cx="21125" cy="26125"/>
            </a:xfrm>
            <a:custGeom>
              <a:rect b="b" l="l" r="r" t="t"/>
              <a:pathLst>
                <a:path extrusionOk="0" h="1045" w="845">
                  <a:moveTo>
                    <a:pt x="741" y="0"/>
                  </a:moveTo>
                  <a:cubicBezTo>
                    <a:pt x="723" y="0"/>
                    <a:pt x="705" y="6"/>
                    <a:pt x="689" y="17"/>
                  </a:cubicBezTo>
                  <a:lnTo>
                    <a:pt x="0" y="500"/>
                  </a:lnTo>
                  <a:lnTo>
                    <a:pt x="686" y="1027"/>
                  </a:lnTo>
                  <a:cubicBezTo>
                    <a:pt x="702" y="1040"/>
                    <a:pt x="721" y="1045"/>
                    <a:pt x="739" y="1045"/>
                  </a:cubicBezTo>
                  <a:cubicBezTo>
                    <a:pt x="767" y="1045"/>
                    <a:pt x="794" y="1034"/>
                    <a:pt x="814" y="1011"/>
                  </a:cubicBezTo>
                  <a:cubicBezTo>
                    <a:pt x="845" y="971"/>
                    <a:pt x="838" y="915"/>
                    <a:pt x="797" y="884"/>
                  </a:cubicBezTo>
                  <a:lnTo>
                    <a:pt x="306" y="508"/>
                  </a:lnTo>
                  <a:lnTo>
                    <a:pt x="794" y="164"/>
                  </a:lnTo>
                  <a:cubicBezTo>
                    <a:pt x="833" y="135"/>
                    <a:pt x="845" y="80"/>
                    <a:pt x="816" y="38"/>
                  </a:cubicBezTo>
                  <a:cubicBezTo>
                    <a:pt x="798" y="14"/>
                    <a:pt x="770"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44"/>
            <p:cNvSpPr/>
            <p:nvPr/>
          </p:nvSpPr>
          <p:spPr>
            <a:xfrm>
              <a:off x="5976000" y="1817975"/>
              <a:ext cx="21150" cy="26125"/>
            </a:xfrm>
            <a:custGeom>
              <a:rect b="b" l="l" r="r" t="t"/>
              <a:pathLst>
                <a:path extrusionOk="0" h="1045" w="846">
                  <a:moveTo>
                    <a:pt x="742" y="0"/>
                  </a:moveTo>
                  <a:cubicBezTo>
                    <a:pt x="724" y="0"/>
                    <a:pt x="706" y="6"/>
                    <a:pt x="691" y="17"/>
                  </a:cubicBezTo>
                  <a:lnTo>
                    <a:pt x="1" y="500"/>
                  </a:lnTo>
                  <a:lnTo>
                    <a:pt x="686" y="1027"/>
                  </a:lnTo>
                  <a:cubicBezTo>
                    <a:pt x="702" y="1040"/>
                    <a:pt x="721" y="1045"/>
                    <a:pt x="741" y="1045"/>
                  </a:cubicBezTo>
                  <a:cubicBezTo>
                    <a:pt x="767" y="1045"/>
                    <a:pt x="795" y="1034"/>
                    <a:pt x="815" y="1011"/>
                  </a:cubicBezTo>
                  <a:cubicBezTo>
                    <a:pt x="845" y="971"/>
                    <a:pt x="838" y="915"/>
                    <a:pt x="799" y="884"/>
                  </a:cubicBezTo>
                  <a:lnTo>
                    <a:pt x="308" y="508"/>
                  </a:lnTo>
                  <a:lnTo>
                    <a:pt x="795" y="164"/>
                  </a:lnTo>
                  <a:cubicBezTo>
                    <a:pt x="835" y="135"/>
                    <a:pt x="845" y="80"/>
                    <a:pt x="816" y="38"/>
                  </a:cubicBezTo>
                  <a:cubicBezTo>
                    <a:pt x="799" y="14"/>
                    <a:pt x="771" y="0"/>
                    <a:pt x="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44"/>
            <p:cNvSpPr/>
            <p:nvPr/>
          </p:nvSpPr>
          <p:spPr>
            <a:xfrm>
              <a:off x="5871100" y="1828125"/>
              <a:ext cx="79625" cy="4525"/>
            </a:xfrm>
            <a:custGeom>
              <a:rect b="b" l="l" r="r" t="t"/>
              <a:pathLst>
                <a:path extrusionOk="0" h="181" w="3185">
                  <a:moveTo>
                    <a:pt x="90" y="0"/>
                  </a:moveTo>
                  <a:cubicBezTo>
                    <a:pt x="39" y="0"/>
                    <a:pt x="1" y="39"/>
                    <a:pt x="1" y="90"/>
                  </a:cubicBezTo>
                  <a:cubicBezTo>
                    <a:pt x="1" y="141"/>
                    <a:pt x="39" y="181"/>
                    <a:pt x="90" y="181"/>
                  </a:cubicBezTo>
                  <a:lnTo>
                    <a:pt x="3094" y="181"/>
                  </a:lnTo>
                  <a:cubicBezTo>
                    <a:pt x="3144" y="181"/>
                    <a:pt x="3185" y="141"/>
                    <a:pt x="3185" y="90"/>
                  </a:cubicBezTo>
                  <a:cubicBezTo>
                    <a:pt x="3185" y="39"/>
                    <a:pt x="3144" y="0"/>
                    <a:pt x="3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4"/>
            <p:cNvSpPr/>
            <p:nvPr/>
          </p:nvSpPr>
          <p:spPr>
            <a:xfrm>
              <a:off x="5878675" y="1816575"/>
              <a:ext cx="21075" cy="26200"/>
            </a:xfrm>
            <a:custGeom>
              <a:rect b="b" l="l" r="r" t="t"/>
              <a:pathLst>
                <a:path extrusionOk="0" h="1048" w="843">
                  <a:moveTo>
                    <a:pt x="101" y="1"/>
                  </a:moveTo>
                  <a:cubicBezTo>
                    <a:pt x="75" y="1"/>
                    <a:pt x="49" y="13"/>
                    <a:pt x="31" y="37"/>
                  </a:cubicBezTo>
                  <a:cubicBezTo>
                    <a:pt x="1" y="76"/>
                    <a:pt x="6" y="132"/>
                    <a:pt x="47" y="162"/>
                  </a:cubicBezTo>
                  <a:lnTo>
                    <a:pt x="538" y="540"/>
                  </a:lnTo>
                  <a:lnTo>
                    <a:pt x="51" y="883"/>
                  </a:lnTo>
                  <a:cubicBezTo>
                    <a:pt x="11" y="911"/>
                    <a:pt x="1" y="968"/>
                    <a:pt x="30" y="1010"/>
                  </a:cubicBezTo>
                  <a:cubicBezTo>
                    <a:pt x="47" y="1034"/>
                    <a:pt x="74" y="1047"/>
                    <a:pt x="103" y="1047"/>
                  </a:cubicBezTo>
                  <a:cubicBezTo>
                    <a:pt x="120" y="1047"/>
                    <a:pt x="139" y="1041"/>
                    <a:pt x="154" y="1031"/>
                  </a:cubicBezTo>
                  <a:lnTo>
                    <a:pt x="842" y="548"/>
                  </a:lnTo>
                  <a:lnTo>
                    <a:pt x="157" y="21"/>
                  </a:lnTo>
                  <a:cubicBezTo>
                    <a:pt x="140" y="7"/>
                    <a:pt x="121"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44"/>
            <p:cNvSpPr/>
            <p:nvPr/>
          </p:nvSpPr>
          <p:spPr>
            <a:xfrm>
              <a:off x="5896825" y="1816575"/>
              <a:ext cx="21100" cy="26200"/>
            </a:xfrm>
            <a:custGeom>
              <a:rect b="b" l="l" r="r" t="t"/>
              <a:pathLst>
                <a:path extrusionOk="0" h="1048" w="844">
                  <a:moveTo>
                    <a:pt x="103" y="1"/>
                  </a:moveTo>
                  <a:cubicBezTo>
                    <a:pt x="76" y="1"/>
                    <a:pt x="50" y="13"/>
                    <a:pt x="32" y="37"/>
                  </a:cubicBezTo>
                  <a:cubicBezTo>
                    <a:pt x="1" y="76"/>
                    <a:pt x="8" y="132"/>
                    <a:pt x="48" y="162"/>
                  </a:cubicBezTo>
                  <a:lnTo>
                    <a:pt x="539" y="540"/>
                  </a:lnTo>
                  <a:lnTo>
                    <a:pt x="51" y="883"/>
                  </a:lnTo>
                  <a:cubicBezTo>
                    <a:pt x="12" y="911"/>
                    <a:pt x="1" y="968"/>
                    <a:pt x="30" y="1010"/>
                  </a:cubicBezTo>
                  <a:cubicBezTo>
                    <a:pt x="48" y="1034"/>
                    <a:pt x="76" y="1047"/>
                    <a:pt x="105" y="1047"/>
                  </a:cubicBezTo>
                  <a:cubicBezTo>
                    <a:pt x="122" y="1047"/>
                    <a:pt x="141" y="1041"/>
                    <a:pt x="155" y="1031"/>
                  </a:cubicBezTo>
                  <a:lnTo>
                    <a:pt x="844" y="548"/>
                  </a:lnTo>
                  <a:lnTo>
                    <a:pt x="158" y="21"/>
                  </a:lnTo>
                  <a:cubicBezTo>
                    <a:pt x="142" y="7"/>
                    <a:pt x="122"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44"/>
            <p:cNvSpPr/>
            <p:nvPr/>
          </p:nvSpPr>
          <p:spPr>
            <a:xfrm>
              <a:off x="5943500" y="1776025"/>
              <a:ext cx="58000" cy="57675"/>
            </a:xfrm>
            <a:custGeom>
              <a:rect b="b" l="l" r="r" t="t"/>
              <a:pathLst>
                <a:path extrusionOk="0" h="2307" w="2320">
                  <a:moveTo>
                    <a:pt x="2222" y="0"/>
                  </a:moveTo>
                  <a:cubicBezTo>
                    <a:pt x="2199" y="0"/>
                    <a:pt x="2176" y="9"/>
                    <a:pt x="2158" y="28"/>
                  </a:cubicBezTo>
                  <a:lnTo>
                    <a:pt x="35" y="2151"/>
                  </a:lnTo>
                  <a:cubicBezTo>
                    <a:pt x="0" y="2187"/>
                    <a:pt x="0" y="2243"/>
                    <a:pt x="35" y="2279"/>
                  </a:cubicBezTo>
                  <a:cubicBezTo>
                    <a:pt x="51" y="2297"/>
                    <a:pt x="74" y="2307"/>
                    <a:pt x="97" y="2307"/>
                  </a:cubicBezTo>
                  <a:cubicBezTo>
                    <a:pt x="119" y="2307"/>
                    <a:pt x="143" y="2297"/>
                    <a:pt x="162" y="2279"/>
                  </a:cubicBezTo>
                  <a:lnTo>
                    <a:pt x="2287" y="156"/>
                  </a:lnTo>
                  <a:cubicBezTo>
                    <a:pt x="2320" y="120"/>
                    <a:pt x="2320" y="64"/>
                    <a:pt x="2287" y="28"/>
                  </a:cubicBezTo>
                  <a:cubicBezTo>
                    <a:pt x="2269" y="9"/>
                    <a:pt x="2246" y="0"/>
                    <a:pt x="2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44"/>
            <p:cNvSpPr/>
            <p:nvPr/>
          </p:nvSpPr>
          <p:spPr>
            <a:xfrm>
              <a:off x="5980375" y="1774400"/>
              <a:ext cx="23625" cy="22675"/>
            </a:xfrm>
            <a:custGeom>
              <a:rect b="b" l="l" r="r" t="t"/>
              <a:pathLst>
                <a:path extrusionOk="0" h="907" w="945">
                  <a:moveTo>
                    <a:pt x="238" y="1"/>
                  </a:moveTo>
                  <a:cubicBezTo>
                    <a:pt x="194" y="1"/>
                    <a:pt x="156" y="32"/>
                    <a:pt x="148" y="77"/>
                  </a:cubicBezTo>
                  <a:lnTo>
                    <a:pt x="0" y="907"/>
                  </a:lnTo>
                  <a:lnTo>
                    <a:pt x="859" y="791"/>
                  </a:lnTo>
                  <a:cubicBezTo>
                    <a:pt x="908" y="784"/>
                    <a:pt x="944" y="738"/>
                    <a:pt x="937" y="690"/>
                  </a:cubicBezTo>
                  <a:cubicBezTo>
                    <a:pt x="931" y="645"/>
                    <a:pt x="895" y="611"/>
                    <a:pt x="849" y="611"/>
                  </a:cubicBezTo>
                  <a:cubicBezTo>
                    <a:pt x="845" y="611"/>
                    <a:pt x="841" y="612"/>
                    <a:pt x="836" y="612"/>
                  </a:cubicBezTo>
                  <a:lnTo>
                    <a:pt x="223" y="693"/>
                  </a:lnTo>
                  <a:lnTo>
                    <a:pt x="325" y="107"/>
                  </a:lnTo>
                  <a:cubicBezTo>
                    <a:pt x="332" y="58"/>
                    <a:pt x="301" y="12"/>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44"/>
            <p:cNvSpPr/>
            <p:nvPr/>
          </p:nvSpPr>
          <p:spPr>
            <a:xfrm>
              <a:off x="5967550" y="1787325"/>
              <a:ext cx="23650" cy="22600"/>
            </a:xfrm>
            <a:custGeom>
              <a:rect b="b" l="l" r="r" t="t"/>
              <a:pathLst>
                <a:path extrusionOk="0" h="904" w="946">
                  <a:moveTo>
                    <a:pt x="239" y="0"/>
                  </a:moveTo>
                  <a:cubicBezTo>
                    <a:pt x="197" y="0"/>
                    <a:pt x="156" y="31"/>
                    <a:pt x="148" y="75"/>
                  </a:cubicBezTo>
                  <a:lnTo>
                    <a:pt x="1" y="904"/>
                  </a:lnTo>
                  <a:lnTo>
                    <a:pt x="860" y="789"/>
                  </a:lnTo>
                  <a:cubicBezTo>
                    <a:pt x="909" y="782"/>
                    <a:pt x="945" y="738"/>
                    <a:pt x="938" y="688"/>
                  </a:cubicBezTo>
                  <a:cubicBezTo>
                    <a:pt x="931" y="642"/>
                    <a:pt x="894" y="610"/>
                    <a:pt x="846" y="610"/>
                  </a:cubicBezTo>
                  <a:cubicBezTo>
                    <a:pt x="843" y="610"/>
                    <a:pt x="840" y="610"/>
                    <a:pt x="837" y="611"/>
                  </a:cubicBezTo>
                  <a:lnTo>
                    <a:pt x="223" y="693"/>
                  </a:lnTo>
                  <a:lnTo>
                    <a:pt x="326" y="105"/>
                  </a:lnTo>
                  <a:cubicBezTo>
                    <a:pt x="333" y="58"/>
                    <a:pt x="301" y="10"/>
                    <a:pt x="252" y="1"/>
                  </a:cubicBezTo>
                  <a:cubicBezTo>
                    <a:pt x="248" y="1"/>
                    <a:pt x="243"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44"/>
            <p:cNvSpPr/>
            <p:nvPr/>
          </p:nvSpPr>
          <p:spPr>
            <a:xfrm>
              <a:off x="5892475" y="1827050"/>
              <a:ext cx="58050" cy="57650"/>
            </a:xfrm>
            <a:custGeom>
              <a:rect b="b" l="l" r="r" t="t"/>
              <a:pathLst>
                <a:path extrusionOk="0" h="2306" w="2322">
                  <a:moveTo>
                    <a:pt x="2222" y="1"/>
                  </a:moveTo>
                  <a:cubicBezTo>
                    <a:pt x="2199" y="1"/>
                    <a:pt x="2176" y="10"/>
                    <a:pt x="2158" y="28"/>
                  </a:cubicBezTo>
                  <a:lnTo>
                    <a:pt x="35" y="2151"/>
                  </a:lnTo>
                  <a:cubicBezTo>
                    <a:pt x="0" y="2187"/>
                    <a:pt x="0" y="2243"/>
                    <a:pt x="35" y="2279"/>
                  </a:cubicBezTo>
                  <a:cubicBezTo>
                    <a:pt x="51" y="2297"/>
                    <a:pt x="74" y="2305"/>
                    <a:pt x="98" y="2305"/>
                  </a:cubicBezTo>
                  <a:cubicBezTo>
                    <a:pt x="121" y="2305"/>
                    <a:pt x="144" y="2297"/>
                    <a:pt x="163" y="2279"/>
                  </a:cubicBezTo>
                  <a:lnTo>
                    <a:pt x="2287" y="155"/>
                  </a:lnTo>
                  <a:cubicBezTo>
                    <a:pt x="2321" y="119"/>
                    <a:pt x="2321" y="64"/>
                    <a:pt x="2287" y="28"/>
                  </a:cubicBezTo>
                  <a:cubicBezTo>
                    <a:pt x="2269" y="10"/>
                    <a:pt x="2245" y="1"/>
                    <a:pt x="22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44"/>
            <p:cNvSpPr/>
            <p:nvPr/>
          </p:nvSpPr>
          <p:spPr>
            <a:xfrm>
              <a:off x="5889950" y="1863700"/>
              <a:ext cx="23575" cy="22575"/>
            </a:xfrm>
            <a:custGeom>
              <a:rect b="b" l="l" r="r" t="t"/>
              <a:pathLst>
                <a:path extrusionOk="0" h="903" w="943">
                  <a:moveTo>
                    <a:pt x="943" y="1"/>
                  </a:moveTo>
                  <a:lnTo>
                    <a:pt x="85" y="113"/>
                  </a:lnTo>
                  <a:cubicBezTo>
                    <a:pt x="36" y="121"/>
                    <a:pt x="0" y="165"/>
                    <a:pt x="7" y="214"/>
                  </a:cubicBezTo>
                  <a:cubicBezTo>
                    <a:pt x="14" y="258"/>
                    <a:pt x="49" y="292"/>
                    <a:pt x="95" y="292"/>
                  </a:cubicBezTo>
                  <a:cubicBezTo>
                    <a:pt x="99" y="292"/>
                    <a:pt x="104" y="292"/>
                    <a:pt x="108" y="291"/>
                  </a:cubicBezTo>
                  <a:lnTo>
                    <a:pt x="722" y="210"/>
                  </a:lnTo>
                  <a:lnTo>
                    <a:pt x="619" y="796"/>
                  </a:lnTo>
                  <a:cubicBezTo>
                    <a:pt x="612" y="845"/>
                    <a:pt x="644" y="893"/>
                    <a:pt x="693" y="902"/>
                  </a:cubicBezTo>
                  <a:cubicBezTo>
                    <a:pt x="699" y="903"/>
                    <a:pt x="704" y="903"/>
                    <a:pt x="709" y="903"/>
                  </a:cubicBezTo>
                  <a:cubicBezTo>
                    <a:pt x="751" y="903"/>
                    <a:pt x="788" y="873"/>
                    <a:pt x="795" y="829"/>
                  </a:cubicBezTo>
                  <a:lnTo>
                    <a:pt x="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4"/>
            <p:cNvSpPr/>
            <p:nvPr/>
          </p:nvSpPr>
          <p:spPr>
            <a:xfrm>
              <a:off x="5902750" y="1850850"/>
              <a:ext cx="23600" cy="22600"/>
            </a:xfrm>
            <a:custGeom>
              <a:rect b="b" l="l" r="r" t="t"/>
              <a:pathLst>
                <a:path extrusionOk="0" h="904" w="944">
                  <a:moveTo>
                    <a:pt x="943" y="1"/>
                  </a:moveTo>
                  <a:lnTo>
                    <a:pt x="86" y="112"/>
                  </a:lnTo>
                  <a:cubicBezTo>
                    <a:pt x="37" y="119"/>
                    <a:pt x="0" y="165"/>
                    <a:pt x="8" y="213"/>
                  </a:cubicBezTo>
                  <a:cubicBezTo>
                    <a:pt x="14" y="258"/>
                    <a:pt x="51" y="292"/>
                    <a:pt x="96" y="292"/>
                  </a:cubicBezTo>
                  <a:cubicBezTo>
                    <a:pt x="100" y="292"/>
                    <a:pt x="104" y="292"/>
                    <a:pt x="109" y="291"/>
                  </a:cubicBezTo>
                  <a:lnTo>
                    <a:pt x="722" y="210"/>
                  </a:lnTo>
                  <a:lnTo>
                    <a:pt x="620" y="796"/>
                  </a:lnTo>
                  <a:cubicBezTo>
                    <a:pt x="613" y="845"/>
                    <a:pt x="644" y="892"/>
                    <a:pt x="693" y="902"/>
                  </a:cubicBezTo>
                  <a:cubicBezTo>
                    <a:pt x="699" y="903"/>
                    <a:pt x="705" y="903"/>
                    <a:pt x="709" y="903"/>
                  </a:cubicBezTo>
                  <a:cubicBezTo>
                    <a:pt x="753" y="903"/>
                    <a:pt x="792" y="873"/>
                    <a:pt x="796" y="829"/>
                  </a:cubicBezTo>
                  <a:lnTo>
                    <a:pt x="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4"/>
            <p:cNvSpPr/>
            <p:nvPr/>
          </p:nvSpPr>
          <p:spPr>
            <a:xfrm>
              <a:off x="5943500" y="1826975"/>
              <a:ext cx="58000" cy="57675"/>
            </a:xfrm>
            <a:custGeom>
              <a:rect b="b" l="l" r="r" t="t"/>
              <a:pathLst>
                <a:path extrusionOk="0" h="2307" w="2320">
                  <a:moveTo>
                    <a:pt x="98" y="1"/>
                  </a:moveTo>
                  <a:cubicBezTo>
                    <a:pt x="76" y="1"/>
                    <a:pt x="53" y="10"/>
                    <a:pt x="35" y="28"/>
                  </a:cubicBezTo>
                  <a:cubicBezTo>
                    <a:pt x="0" y="64"/>
                    <a:pt x="0" y="120"/>
                    <a:pt x="35" y="156"/>
                  </a:cubicBezTo>
                  <a:lnTo>
                    <a:pt x="2158" y="2280"/>
                  </a:lnTo>
                  <a:cubicBezTo>
                    <a:pt x="2174" y="2298"/>
                    <a:pt x="2197" y="2307"/>
                    <a:pt x="2222" y="2307"/>
                  </a:cubicBezTo>
                  <a:cubicBezTo>
                    <a:pt x="2245" y="2307"/>
                    <a:pt x="2268" y="2298"/>
                    <a:pt x="2287" y="2280"/>
                  </a:cubicBezTo>
                  <a:cubicBezTo>
                    <a:pt x="2320" y="2243"/>
                    <a:pt x="2320" y="2189"/>
                    <a:pt x="2287" y="2153"/>
                  </a:cubicBezTo>
                  <a:lnTo>
                    <a:pt x="162" y="28"/>
                  </a:lnTo>
                  <a:cubicBezTo>
                    <a:pt x="144" y="10"/>
                    <a:pt x="121"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4"/>
            <p:cNvSpPr/>
            <p:nvPr/>
          </p:nvSpPr>
          <p:spPr>
            <a:xfrm>
              <a:off x="5980275" y="1863750"/>
              <a:ext cx="22775" cy="23475"/>
            </a:xfrm>
            <a:custGeom>
              <a:rect b="b" l="l" r="r" t="t"/>
              <a:pathLst>
                <a:path extrusionOk="0" h="939" w="911">
                  <a:moveTo>
                    <a:pt x="0" y="0"/>
                  </a:moveTo>
                  <a:lnTo>
                    <a:pt x="111" y="859"/>
                  </a:lnTo>
                  <a:cubicBezTo>
                    <a:pt x="118" y="907"/>
                    <a:pt x="156" y="938"/>
                    <a:pt x="202" y="938"/>
                  </a:cubicBezTo>
                  <a:cubicBezTo>
                    <a:pt x="205" y="938"/>
                    <a:pt x="209" y="938"/>
                    <a:pt x="217" y="937"/>
                  </a:cubicBezTo>
                  <a:cubicBezTo>
                    <a:pt x="264" y="930"/>
                    <a:pt x="300" y="885"/>
                    <a:pt x="293" y="836"/>
                  </a:cubicBezTo>
                  <a:lnTo>
                    <a:pt x="212" y="223"/>
                  </a:lnTo>
                  <a:lnTo>
                    <a:pt x="798" y="325"/>
                  </a:lnTo>
                  <a:cubicBezTo>
                    <a:pt x="804" y="326"/>
                    <a:pt x="810" y="327"/>
                    <a:pt x="816" y="327"/>
                  </a:cubicBezTo>
                  <a:cubicBezTo>
                    <a:pt x="858" y="327"/>
                    <a:pt x="896" y="295"/>
                    <a:pt x="904" y="251"/>
                  </a:cubicBezTo>
                  <a:cubicBezTo>
                    <a:pt x="911" y="202"/>
                    <a:pt x="878" y="156"/>
                    <a:pt x="830" y="1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4"/>
            <p:cNvSpPr/>
            <p:nvPr/>
          </p:nvSpPr>
          <p:spPr>
            <a:xfrm>
              <a:off x="5967375" y="1850925"/>
              <a:ext cx="22775" cy="23450"/>
            </a:xfrm>
            <a:custGeom>
              <a:rect b="b" l="l" r="r" t="t"/>
              <a:pathLst>
                <a:path extrusionOk="0" h="938" w="911">
                  <a:moveTo>
                    <a:pt x="1" y="1"/>
                  </a:moveTo>
                  <a:lnTo>
                    <a:pt x="113" y="858"/>
                  </a:lnTo>
                  <a:cubicBezTo>
                    <a:pt x="121" y="906"/>
                    <a:pt x="158" y="938"/>
                    <a:pt x="203" y="938"/>
                  </a:cubicBezTo>
                  <a:lnTo>
                    <a:pt x="216" y="938"/>
                  </a:lnTo>
                  <a:cubicBezTo>
                    <a:pt x="265" y="930"/>
                    <a:pt x="301" y="886"/>
                    <a:pt x="294" y="837"/>
                  </a:cubicBezTo>
                  <a:lnTo>
                    <a:pt x="213" y="223"/>
                  </a:lnTo>
                  <a:lnTo>
                    <a:pt x="799" y="326"/>
                  </a:lnTo>
                  <a:cubicBezTo>
                    <a:pt x="804" y="326"/>
                    <a:pt x="809" y="327"/>
                    <a:pt x="815" y="327"/>
                  </a:cubicBezTo>
                  <a:cubicBezTo>
                    <a:pt x="858" y="327"/>
                    <a:pt x="895" y="296"/>
                    <a:pt x="903" y="252"/>
                  </a:cubicBezTo>
                  <a:cubicBezTo>
                    <a:pt x="910" y="203"/>
                    <a:pt x="878" y="157"/>
                    <a:pt x="829" y="148"/>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44"/>
            <p:cNvSpPr/>
            <p:nvPr/>
          </p:nvSpPr>
          <p:spPr>
            <a:xfrm>
              <a:off x="5892475" y="1776025"/>
              <a:ext cx="58050" cy="57675"/>
            </a:xfrm>
            <a:custGeom>
              <a:rect b="b" l="l" r="r" t="t"/>
              <a:pathLst>
                <a:path extrusionOk="0" h="2307" w="2322">
                  <a:moveTo>
                    <a:pt x="99" y="0"/>
                  </a:moveTo>
                  <a:cubicBezTo>
                    <a:pt x="76" y="0"/>
                    <a:pt x="53" y="9"/>
                    <a:pt x="35" y="28"/>
                  </a:cubicBezTo>
                  <a:cubicBezTo>
                    <a:pt x="0" y="64"/>
                    <a:pt x="0" y="120"/>
                    <a:pt x="35" y="156"/>
                  </a:cubicBezTo>
                  <a:lnTo>
                    <a:pt x="2158" y="2279"/>
                  </a:lnTo>
                  <a:cubicBezTo>
                    <a:pt x="2174" y="2297"/>
                    <a:pt x="2199" y="2307"/>
                    <a:pt x="2222" y="2307"/>
                  </a:cubicBezTo>
                  <a:cubicBezTo>
                    <a:pt x="2245" y="2307"/>
                    <a:pt x="2268" y="2297"/>
                    <a:pt x="2287" y="2279"/>
                  </a:cubicBezTo>
                  <a:cubicBezTo>
                    <a:pt x="2321" y="2243"/>
                    <a:pt x="2321" y="2187"/>
                    <a:pt x="2287" y="2151"/>
                  </a:cubicBezTo>
                  <a:lnTo>
                    <a:pt x="163" y="28"/>
                  </a:lnTo>
                  <a:cubicBezTo>
                    <a:pt x="145" y="9"/>
                    <a:pt x="122"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44"/>
            <p:cNvSpPr/>
            <p:nvPr/>
          </p:nvSpPr>
          <p:spPr>
            <a:xfrm>
              <a:off x="5890950" y="1773475"/>
              <a:ext cx="22750" cy="23450"/>
            </a:xfrm>
            <a:custGeom>
              <a:rect b="b" l="l" r="r" t="t"/>
              <a:pathLst>
                <a:path extrusionOk="0" h="938" w="910">
                  <a:moveTo>
                    <a:pt x="708" y="0"/>
                  </a:moveTo>
                  <a:cubicBezTo>
                    <a:pt x="704" y="0"/>
                    <a:pt x="699" y="0"/>
                    <a:pt x="695" y="1"/>
                  </a:cubicBezTo>
                  <a:cubicBezTo>
                    <a:pt x="646" y="8"/>
                    <a:pt x="610" y="53"/>
                    <a:pt x="617" y="102"/>
                  </a:cubicBezTo>
                  <a:lnTo>
                    <a:pt x="698" y="716"/>
                  </a:lnTo>
                  <a:lnTo>
                    <a:pt x="698" y="716"/>
                  </a:lnTo>
                  <a:lnTo>
                    <a:pt x="112" y="613"/>
                  </a:lnTo>
                  <a:cubicBezTo>
                    <a:pt x="107" y="612"/>
                    <a:pt x="102" y="612"/>
                    <a:pt x="98" y="612"/>
                  </a:cubicBezTo>
                  <a:cubicBezTo>
                    <a:pt x="54" y="612"/>
                    <a:pt x="15" y="642"/>
                    <a:pt x="8" y="687"/>
                  </a:cubicBezTo>
                  <a:cubicBezTo>
                    <a:pt x="0" y="736"/>
                    <a:pt x="32" y="782"/>
                    <a:pt x="81" y="792"/>
                  </a:cubicBezTo>
                  <a:lnTo>
                    <a:pt x="910" y="938"/>
                  </a:lnTo>
                  <a:lnTo>
                    <a:pt x="796" y="79"/>
                  </a:lnTo>
                  <a:cubicBezTo>
                    <a:pt x="789" y="34"/>
                    <a:pt x="754"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4"/>
            <p:cNvSpPr/>
            <p:nvPr/>
          </p:nvSpPr>
          <p:spPr>
            <a:xfrm>
              <a:off x="5903750" y="1786325"/>
              <a:ext cx="22800" cy="23450"/>
            </a:xfrm>
            <a:custGeom>
              <a:rect b="b" l="l" r="r" t="t"/>
              <a:pathLst>
                <a:path extrusionOk="0" h="938" w="912">
                  <a:moveTo>
                    <a:pt x="708" y="0"/>
                  </a:moveTo>
                  <a:cubicBezTo>
                    <a:pt x="704" y="0"/>
                    <a:pt x="700" y="0"/>
                    <a:pt x="695" y="1"/>
                  </a:cubicBezTo>
                  <a:cubicBezTo>
                    <a:pt x="646" y="8"/>
                    <a:pt x="610" y="54"/>
                    <a:pt x="617" y="102"/>
                  </a:cubicBezTo>
                  <a:lnTo>
                    <a:pt x="698" y="715"/>
                  </a:lnTo>
                  <a:lnTo>
                    <a:pt x="112" y="613"/>
                  </a:lnTo>
                  <a:cubicBezTo>
                    <a:pt x="108" y="612"/>
                    <a:pt x="103" y="612"/>
                    <a:pt x="99" y="612"/>
                  </a:cubicBezTo>
                  <a:cubicBezTo>
                    <a:pt x="55" y="612"/>
                    <a:pt x="16" y="643"/>
                    <a:pt x="8" y="687"/>
                  </a:cubicBezTo>
                  <a:cubicBezTo>
                    <a:pt x="1" y="736"/>
                    <a:pt x="33" y="783"/>
                    <a:pt x="82" y="792"/>
                  </a:cubicBezTo>
                  <a:lnTo>
                    <a:pt x="912" y="938"/>
                  </a:lnTo>
                  <a:lnTo>
                    <a:pt x="796" y="79"/>
                  </a:lnTo>
                  <a:cubicBezTo>
                    <a:pt x="790" y="34"/>
                    <a:pt x="754"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4"/>
            <p:cNvSpPr/>
            <p:nvPr/>
          </p:nvSpPr>
          <p:spPr>
            <a:xfrm>
              <a:off x="5377350" y="2504950"/>
              <a:ext cx="4550" cy="79625"/>
            </a:xfrm>
            <a:custGeom>
              <a:rect b="b" l="l" r="r" t="t"/>
              <a:pathLst>
                <a:path extrusionOk="0" h="3185" w="182">
                  <a:moveTo>
                    <a:pt x="92" y="0"/>
                  </a:moveTo>
                  <a:cubicBezTo>
                    <a:pt x="41" y="0"/>
                    <a:pt x="1" y="39"/>
                    <a:pt x="1" y="90"/>
                  </a:cubicBezTo>
                  <a:lnTo>
                    <a:pt x="1" y="3095"/>
                  </a:lnTo>
                  <a:cubicBezTo>
                    <a:pt x="1" y="3145"/>
                    <a:pt x="41" y="3184"/>
                    <a:pt x="92" y="3184"/>
                  </a:cubicBezTo>
                  <a:cubicBezTo>
                    <a:pt x="142" y="3184"/>
                    <a:pt x="181" y="3143"/>
                    <a:pt x="181" y="3095"/>
                  </a:cubicBezTo>
                  <a:lnTo>
                    <a:pt x="181" y="90"/>
                  </a:lnTo>
                  <a:cubicBezTo>
                    <a:pt x="181" y="39"/>
                    <a:pt x="14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44"/>
            <p:cNvSpPr/>
            <p:nvPr/>
          </p:nvSpPr>
          <p:spPr>
            <a:xfrm>
              <a:off x="5366950" y="2512775"/>
              <a:ext cx="26775" cy="20850"/>
            </a:xfrm>
            <a:custGeom>
              <a:rect b="b" l="l" r="r" t="t"/>
              <a:pathLst>
                <a:path extrusionOk="0" h="834" w="1071">
                  <a:moveTo>
                    <a:pt x="968" y="0"/>
                  </a:moveTo>
                  <a:cubicBezTo>
                    <a:pt x="941" y="0"/>
                    <a:pt x="915" y="12"/>
                    <a:pt x="897" y="35"/>
                  </a:cubicBezTo>
                  <a:lnTo>
                    <a:pt x="521" y="526"/>
                  </a:lnTo>
                  <a:lnTo>
                    <a:pt x="177" y="39"/>
                  </a:lnTo>
                  <a:cubicBezTo>
                    <a:pt x="159" y="15"/>
                    <a:pt x="131" y="1"/>
                    <a:pt x="103" y="1"/>
                  </a:cubicBezTo>
                  <a:cubicBezTo>
                    <a:pt x="85" y="1"/>
                    <a:pt x="67" y="6"/>
                    <a:pt x="51" y="18"/>
                  </a:cubicBezTo>
                  <a:cubicBezTo>
                    <a:pt x="11" y="47"/>
                    <a:pt x="1" y="101"/>
                    <a:pt x="30" y="143"/>
                  </a:cubicBezTo>
                  <a:lnTo>
                    <a:pt x="513" y="833"/>
                  </a:lnTo>
                  <a:lnTo>
                    <a:pt x="1040" y="145"/>
                  </a:lnTo>
                  <a:cubicBezTo>
                    <a:pt x="1071" y="106"/>
                    <a:pt x="1063" y="49"/>
                    <a:pt x="1023" y="19"/>
                  </a:cubicBezTo>
                  <a:cubicBezTo>
                    <a:pt x="1007" y="6"/>
                    <a:pt x="987" y="0"/>
                    <a:pt x="9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44"/>
            <p:cNvSpPr/>
            <p:nvPr/>
          </p:nvSpPr>
          <p:spPr>
            <a:xfrm>
              <a:off x="5366950" y="2530925"/>
              <a:ext cx="26775" cy="20850"/>
            </a:xfrm>
            <a:custGeom>
              <a:rect b="b" l="l" r="r" t="t"/>
              <a:pathLst>
                <a:path extrusionOk="0" h="834" w="1071">
                  <a:moveTo>
                    <a:pt x="968" y="1"/>
                  </a:moveTo>
                  <a:cubicBezTo>
                    <a:pt x="941" y="1"/>
                    <a:pt x="915" y="13"/>
                    <a:pt x="897" y="36"/>
                  </a:cubicBezTo>
                  <a:lnTo>
                    <a:pt x="521" y="527"/>
                  </a:lnTo>
                  <a:lnTo>
                    <a:pt x="177" y="39"/>
                  </a:lnTo>
                  <a:cubicBezTo>
                    <a:pt x="159" y="15"/>
                    <a:pt x="131" y="2"/>
                    <a:pt x="102" y="2"/>
                  </a:cubicBezTo>
                  <a:cubicBezTo>
                    <a:pt x="84" y="2"/>
                    <a:pt x="67" y="7"/>
                    <a:pt x="51" y="18"/>
                  </a:cubicBezTo>
                  <a:cubicBezTo>
                    <a:pt x="11" y="47"/>
                    <a:pt x="1" y="103"/>
                    <a:pt x="30" y="145"/>
                  </a:cubicBezTo>
                  <a:lnTo>
                    <a:pt x="513" y="833"/>
                  </a:lnTo>
                  <a:lnTo>
                    <a:pt x="1040" y="146"/>
                  </a:lnTo>
                  <a:cubicBezTo>
                    <a:pt x="1071" y="107"/>
                    <a:pt x="1063" y="51"/>
                    <a:pt x="1023" y="21"/>
                  </a:cubicBezTo>
                  <a:cubicBezTo>
                    <a:pt x="1006" y="7"/>
                    <a:pt x="987"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44"/>
            <p:cNvSpPr/>
            <p:nvPr/>
          </p:nvSpPr>
          <p:spPr>
            <a:xfrm>
              <a:off x="5377425" y="2577000"/>
              <a:ext cx="4525" cy="79675"/>
            </a:xfrm>
            <a:custGeom>
              <a:rect b="b" l="l" r="r" t="t"/>
              <a:pathLst>
                <a:path extrusionOk="0" h="3187" w="181">
                  <a:moveTo>
                    <a:pt x="90" y="1"/>
                  </a:moveTo>
                  <a:cubicBezTo>
                    <a:pt x="39" y="1"/>
                    <a:pt x="1" y="41"/>
                    <a:pt x="1" y="92"/>
                  </a:cubicBezTo>
                  <a:lnTo>
                    <a:pt x="1" y="3096"/>
                  </a:lnTo>
                  <a:cubicBezTo>
                    <a:pt x="1" y="3146"/>
                    <a:pt x="39" y="3187"/>
                    <a:pt x="90" y="3187"/>
                  </a:cubicBezTo>
                  <a:cubicBezTo>
                    <a:pt x="139" y="3187"/>
                    <a:pt x="181" y="3146"/>
                    <a:pt x="181" y="3096"/>
                  </a:cubicBezTo>
                  <a:lnTo>
                    <a:pt x="181" y="92"/>
                  </a:lnTo>
                  <a:cubicBezTo>
                    <a:pt x="181" y="41"/>
                    <a:pt x="14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44"/>
            <p:cNvSpPr/>
            <p:nvPr/>
          </p:nvSpPr>
          <p:spPr>
            <a:xfrm>
              <a:off x="5365600" y="2628025"/>
              <a:ext cx="26750" cy="20825"/>
            </a:xfrm>
            <a:custGeom>
              <a:rect b="b" l="l" r="r" t="t"/>
              <a:pathLst>
                <a:path extrusionOk="0" h="833" w="1070">
                  <a:moveTo>
                    <a:pt x="557" y="1"/>
                  </a:moveTo>
                  <a:lnTo>
                    <a:pt x="30" y="686"/>
                  </a:lnTo>
                  <a:cubicBezTo>
                    <a:pt x="0" y="725"/>
                    <a:pt x="7" y="782"/>
                    <a:pt x="48" y="813"/>
                  </a:cubicBezTo>
                  <a:cubicBezTo>
                    <a:pt x="64" y="826"/>
                    <a:pt x="83" y="832"/>
                    <a:pt x="102" y="832"/>
                  </a:cubicBezTo>
                  <a:cubicBezTo>
                    <a:pt x="129" y="832"/>
                    <a:pt x="155" y="820"/>
                    <a:pt x="173" y="796"/>
                  </a:cubicBezTo>
                  <a:lnTo>
                    <a:pt x="550" y="305"/>
                  </a:lnTo>
                  <a:lnTo>
                    <a:pt x="894" y="793"/>
                  </a:lnTo>
                  <a:cubicBezTo>
                    <a:pt x="911" y="818"/>
                    <a:pt x="938" y="831"/>
                    <a:pt x="967" y="831"/>
                  </a:cubicBezTo>
                  <a:cubicBezTo>
                    <a:pt x="986" y="831"/>
                    <a:pt x="1003" y="825"/>
                    <a:pt x="1019" y="816"/>
                  </a:cubicBezTo>
                  <a:cubicBezTo>
                    <a:pt x="1060" y="788"/>
                    <a:pt x="1070" y="731"/>
                    <a:pt x="1041" y="689"/>
                  </a:cubicBezTo>
                  <a:lnTo>
                    <a:pt x="5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44"/>
            <p:cNvSpPr/>
            <p:nvPr/>
          </p:nvSpPr>
          <p:spPr>
            <a:xfrm>
              <a:off x="5365600" y="2609850"/>
              <a:ext cx="26750" cy="20800"/>
            </a:xfrm>
            <a:custGeom>
              <a:rect b="b" l="l" r="r" t="t"/>
              <a:pathLst>
                <a:path extrusionOk="0" h="832" w="1070">
                  <a:moveTo>
                    <a:pt x="557" y="0"/>
                  </a:moveTo>
                  <a:lnTo>
                    <a:pt x="30" y="686"/>
                  </a:lnTo>
                  <a:cubicBezTo>
                    <a:pt x="0" y="726"/>
                    <a:pt x="7" y="783"/>
                    <a:pt x="48" y="813"/>
                  </a:cubicBezTo>
                  <a:cubicBezTo>
                    <a:pt x="64" y="826"/>
                    <a:pt x="83" y="832"/>
                    <a:pt x="102" y="832"/>
                  </a:cubicBezTo>
                  <a:cubicBezTo>
                    <a:pt x="129" y="832"/>
                    <a:pt x="156" y="820"/>
                    <a:pt x="173" y="797"/>
                  </a:cubicBezTo>
                  <a:lnTo>
                    <a:pt x="550" y="306"/>
                  </a:lnTo>
                  <a:lnTo>
                    <a:pt x="894" y="793"/>
                  </a:lnTo>
                  <a:cubicBezTo>
                    <a:pt x="911" y="819"/>
                    <a:pt x="938" y="830"/>
                    <a:pt x="967" y="830"/>
                  </a:cubicBezTo>
                  <a:cubicBezTo>
                    <a:pt x="986" y="830"/>
                    <a:pt x="1003" y="826"/>
                    <a:pt x="1019" y="816"/>
                  </a:cubicBezTo>
                  <a:cubicBezTo>
                    <a:pt x="1060" y="787"/>
                    <a:pt x="1070" y="732"/>
                    <a:pt x="1041" y="690"/>
                  </a:cubicBezTo>
                  <a:lnTo>
                    <a:pt x="5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4"/>
            <p:cNvSpPr/>
            <p:nvPr/>
          </p:nvSpPr>
          <p:spPr>
            <a:xfrm>
              <a:off x="5375875" y="2578550"/>
              <a:ext cx="79625" cy="4550"/>
            </a:xfrm>
            <a:custGeom>
              <a:rect b="b" l="l" r="r" t="t"/>
              <a:pathLst>
                <a:path extrusionOk="0" h="182" w="3185">
                  <a:moveTo>
                    <a:pt x="91" y="1"/>
                  </a:moveTo>
                  <a:cubicBezTo>
                    <a:pt x="41" y="1"/>
                    <a:pt x="0" y="40"/>
                    <a:pt x="0" y="90"/>
                  </a:cubicBezTo>
                  <a:cubicBezTo>
                    <a:pt x="0" y="141"/>
                    <a:pt x="41" y="181"/>
                    <a:pt x="91" y="181"/>
                  </a:cubicBezTo>
                  <a:lnTo>
                    <a:pt x="3095" y="181"/>
                  </a:lnTo>
                  <a:cubicBezTo>
                    <a:pt x="3146" y="181"/>
                    <a:pt x="3185" y="141"/>
                    <a:pt x="3185" y="90"/>
                  </a:cubicBezTo>
                  <a:cubicBezTo>
                    <a:pt x="3185" y="40"/>
                    <a:pt x="3146" y="1"/>
                    <a:pt x="30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4"/>
            <p:cNvSpPr/>
            <p:nvPr/>
          </p:nvSpPr>
          <p:spPr>
            <a:xfrm>
              <a:off x="5426900" y="2568450"/>
              <a:ext cx="21125" cy="26150"/>
            </a:xfrm>
            <a:custGeom>
              <a:rect b="b" l="l" r="r" t="t"/>
              <a:pathLst>
                <a:path extrusionOk="0" h="1046" w="845">
                  <a:moveTo>
                    <a:pt x="741" y="0"/>
                  </a:moveTo>
                  <a:cubicBezTo>
                    <a:pt x="723" y="0"/>
                    <a:pt x="705" y="6"/>
                    <a:pt x="689" y="16"/>
                  </a:cubicBezTo>
                  <a:lnTo>
                    <a:pt x="1" y="500"/>
                  </a:lnTo>
                  <a:lnTo>
                    <a:pt x="686" y="1027"/>
                  </a:lnTo>
                  <a:cubicBezTo>
                    <a:pt x="702" y="1040"/>
                    <a:pt x="721" y="1046"/>
                    <a:pt x="740" y="1046"/>
                  </a:cubicBezTo>
                  <a:cubicBezTo>
                    <a:pt x="767" y="1046"/>
                    <a:pt x="794" y="1033"/>
                    <a:pt x="815" y="1011"/>
                  </a:cubicBezTo>
                  <a:cubicBezTo>
                    <a:pt x="845" y="971"/>
                    <a:pt x="838" y="916"/>
                    <a:pt x="797" y="884"/>
                  </a:cubicBezTo>
                  <a:lnTo>
                    <a:pt x="307" y="507"/>
                  </a:lnTo>
                  <a:lnTo>
                    <a:pt x="794" y="165"/>
                  </a:lnTo>
                  <a:cubicBezTo>
                    <a:pt x="833" y="136"/>
                    <a:pt x="845" y="80"/>
                    <a:pt x="816" y="38"/>
                  </a:cubicBezTo>
                  <a:cubicBezTo>
                    <a:pt x="798" y="14"/>
                    <a:pt x="770"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4"/>
            <p:cNvSpPr/>
            <p:nvPr/>
          </p:nvSpPr>
          <p:spPr>
            <a:xfrm>
              <a:off x="5408725" y="2568450"/>
              <a:ext cx="21125" cy="26150"/>
            </a:xfrm>
            <a:custGeom>
              <a:rect b="b" l="l" r="r" t="t"/>
              <a:pathLst>
                <a:path extrusionOk="0" h="1046" w="845">
                  <a:moveTo>
                    <a:pt x="741" y="0"/>
                  </a:moveTo>
                  <a:cubicBezTo>
                    <a:pt x="723" y="0"/>
                    <a:pt x="705" y="6"/>
                    <a:pt x="690" y="16"/>
                  </a:cubicBezTo>
                  <a:lnTo>
                    <a:pt x="0" y="500"/>
                  </a:lnTo>
                  <a:lnTo>
                    <a:pt x="686" y="1027"/>
                  </a:lnTo>
                  <a:cubicBezTo>
                    <a:pt x="702" y="1040"/>
                    <a:pt x="720" y="1046"/>
                    <a:pt x="741" y="1046"/>
                  </a:cubicBezTo>
                  <a:cubicBezTo>
                    <a:pt x="767" y="1046"/>
                    <a:pt x="794" y="1033"/>
                    <a:pt x="814" y="1011"/>
                  </a:cubicBezTo>
                  <a:cubicBezTo>
                    <a:pt x="844" y="971"/>
                    <a:pt x="837" y="916"/>
                    <a:pt x="798" y="884"/>
                  </a:cubicBezTo>
                  <a:lnTo>
                    <a:pt x="307" y="507"/>
                  </a:lnTo>
                  <a:lnTo>
                    <a:pt x="794" y="165"/>
                  </a:lnTo>
                  <a:cubicBezTo>
                    <a:pt x="834" y="136"/>
                    <a:pt x="844" y="80"/>
                    <a:pt x="816" y="38"/>
                  </a:cubicBezTo>
                  <a:cubicBezTo>
                    <a:pt x="798" y="14"/>
                    <a:pt x="769"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4"/>
            <p:cNvSpPr/>
            <p:nvPr/>
          </p:nvSpPr>
          <p:spPr>
            <a:xfrm>
              <a:off x="5303800" y="2578550"/>
              <a:ext cx="79650" cy="4550"/>
            </a:xfrm>
            <a:custGeom>
              <a:rect b="b" l="l" r="r" t="t"/>
              <a:pathLst>
                <a:path extrusionOk="0" h="182" w="3186">
                  <a:moveTo>
                    <a:pt x="90" y="1"/>
                  </a:moveTo>
                  <a:cubicBezTo>
                    <a:pt x="40" y="1"/>
                    <a:pt x="1" y="40"/>
                    <a:pt x="1" y="90"/>
                  </a:cubicBezTo>
                  <a:cubicBezTo>
                    <a:pt x="1" y="141"/>
                    <a:pt x="40" y="181"/>
                    <a:pt x="90" y="181"/>
                  </a:cubicBezTo>
                  <a:lnTo>
                    <a:pt x="3094" y="181"/>
                  </a:lnTo>
                  <a:cubicBezTo>
                    <a:pt x="3143" y="181"/>
                    <a:pt x="3185" y="141"/>
                    <a:pt x="3185" y="90"/>
                  </a:cubicBezTo>
                  <a:cubicBezTo>
                    <a:pt x="3185" y="40"/>
                    <a:pt x="3145" y="1"/>
                    <a:pt x="3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44"/>
            <p:cNvSpPr/>
            <p:nvPr/>
          </p:nvSpPr>
          <p:spPr>
            <a:xfrm>
              <a:off x="5311325" y="2567025"/>
              <a:ext cx="21100" cy="26175"/>
            </a:xfrm>
            <a:custGeom>
              <a:rect b="b" l="l" r="r" t="t"/>
              <a:pathLst>
                <a:path extrusionOk="0" h="1047" w="844">
                  <a:moveTo>
                    <a:pt x="102" y="0"/>
                  </a:moveTo>
                  <a:cubicBezTo>
                    <a:pt x="76" y="0"/>
                    <a:pt x="49" y="13"/>
                    <a:pt x="32" y="36"/>
                  </a:cubicBezTo>
                  <a:cubicBezTo>
                    <a:pt x="0" y="75"/>
                    <a:pt x="7" y="131"/>
                    <a:pt x="48" y="162"/>
                  </a:cubicBezTo>
                  <a:lnTo>
                    <a:pt x="538" y="540"/>
                  </a:lnTo>
                  <a:lnTo>
                    <a:pt x="51" y="882"/>
                  </a:lnTo>
                  <a:cubicBezTo>
                    <a:pt x="12" y="911"/>
                    <a:pt x="0" y="967"/>
                    <a:pt x="29" y="1009"/>
                  </a:cubicBezTo>
                  <a:cubicBezTo>
                    <a:pt x="48" y="1033"/>
                    <a:pt x="75" y="1046"/>
                    <a:pt x="104" y="1046"/>
                  </a:cubicBezTo>
                  <a:cubicBezTo>
                    <a:pt x="121" y="1046"/>
                    <a:pt x="140" y="1041"/>
                    <a:pt x="154" y="1031"/>
                  </a:cubicBezTo>
                  <a:lnTo>
                    <a:pt x="843" y="547"/>
                  </a:lnTo>
                  <a:lnTo>
                    <a:pt x="157" y="20"/>
                  </a:lnTo>
                  <a:cubicBezTo>
                    <a:pt x="141" y="7"/>
                    <a:pt x="122"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44"/>
            <p:cNvSpPr/>
            <p:nvPr/>
          </p:nvSpPr>
          <p:spPr>
            <a:xfrm>
              <a:off x="5329500" y="2567025"/>
              <a:ext cx="21100" cy="26175"/>
            </a:xfrm>
            <a:custGeom>
              <a:rect b="b" l="l" r="r" t="t"/>
              <a:pathLst>
                <a:path extrusionOk="0" h="1047" w="844">
                  <a:moveTo>
                    <a:pt x="102" y="0"/>
                  </a:moveTo>
                  <a:cubicBezTo>
                    <a:pt x="75" y="0"/>
                    <a:pt x="49" y="13"/>
                    <a:pt x="31" y="36"/>
                  </a:cubicBezTo>
                  <a:cubicBezTo>
                    <a:pt x="1" y="75"/>
                    <a:pt x="8" y="131"/>
                    <a:pt x="48" y="162"/>
                  </a:cubicBezTo>
                  <a:lnTo>
                    <a:pt x="539" y="540"/>
                  </a:lnTo>
                  <a:lnTo>
                    <a:pt x="51" y="882"/>
                  </a:lnTo>
                  <a:cubicBezTo>
                    <a:pt x="12" y="911"/>
                    <a:pt x="1" y="967"/>
                    <a:pt x="29" y="1009"/>
                  </a:cubicBezTo>
                  <a:cubicBezTo>
                    <a:pt x="48" y="1033"/>
                    <a:pt x="74" y="1046"/>
                    <a:pt x="103" y="1046"/>
                  </a:cubicBezTo>
                  <a:cubicBezTo>
                    <a:pt x="122" y="1046"/>
                    <a:pt x="139" y="1041"/>
                    <a:pt x="154" y="1031"/>
                  </a:cubicBezTo>
                  <a:lnTo>
                    <a:pt x="844" y="547"/>
                  </a:lnTo>
                  <a:lnTo>
                    <a:pt x="158" y="20"/>
                  </a:lnTo>
                  <a:cubicBezTo>
                    <a:pt x="141" y="7"/>
                    <a:pt x="12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44"/>
            <p:cNvSpPr/>
            <p:nvPr/>
          </p:nvSpPr>
          <p:spPr>
            <a:xfrm>
              <a:off x="5376150" y="2526450"/>
              <a:ext cx="58025" cy="57700"/>
            </a:xfrm>
            <a:custGeom>
              <a:rect b="b" l="l" r="r" t="t"/>
              <a:pathLst>
                <a:path extrusionOk="0" h="2308" w="2321">
                  <a:moveTo>
                    <a:pt x="2223" y="1"/>
                  </a:moveTo>
                  <a:cubicBezTo>
                    <a:pt x="2200" y="1"/>
                    <a:pt x="2177" y="10"/>
                    <a:pt x="2159" y="28"/>
                  </a:cubicBezTo>
                  <a:lnTo>
                    <a:pt x="34" y="2151"/>
                  </a:lnTo>
                  <a:cubicBezTo>
                    <a:pt x="1" y="2187"/>
                    <a:pt x="1" y="2244"/>
                    <a:pt x="34" y="2280"/>
                  </a:cubicBezTo>
                  <a:cubicBezTo>
                    <a:pt x="52" y="2297"/>
                    <a:pt x="75" y="2307"/>
                    <a:pt x="98" y="2307"/>
                  </a:cubicBezTo>
                  <a:cubicBezTo>
                    <a:pt x="121" y="2307"/>
                    <a:pt x="145" y="2297"/>
                    <a:pt x="163" y="2280"/>
                  </a:cubicBezTo>
                  <a:lnTo>
                    <a:pt x="2286" y="156"/>
                  </a:lnTo>
                  <a:cubicBezTo>
                    <a:pt x="2321" y="120"/>
                    <a:pt x="2321" y="64"/>
                    <a:pt x="2286" y="28"/>
                  </a:cubicBezTo>
                  <a:cubicBezTo>
                    <a:pt x="2268" y="10"/>
                    <a:pt x="2245" y="1"/>
                    <a:pt x="2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44"/>
            <p:cNvSpPr/>
            <p:nvPr/>
          </p:nvSpPr>
          <p:spPr>
            <a:xfrm>
              <a:off x="5413075" y="2524825"/>
              <a:ext cx="23625" cy="22675"/>
            </a:xfrm>
            <a:custGeom>
              <a:rect b="b" l="l" r="r" t="t"/>
              <a:pathLst>
                <a:path extrusionOk="0" h="907" w="945">
                  <a:moveTo>
                    <a:pt x="238" y="1"/>
                  </a:moveTo>
                  <a:cubicBezTo>
                    <a:pt x="195" y="1"/>
                    <a:pt x="156" y="32"/>
                    <a:pt x="148" y="77"/>
                  </a:cubicBezTo>
                  <a:lnTo>
                    <a:pt x="1" y="907"/>
                  </a:lnTo>
                  <a:lnTo>
                    <a:pt x="860" y="791"/>
                  </a:lnTo>
                  <a:cubicBezTo>
                    <a:pt x="909" y="784"/>
                    <a:pt x="945" y="738"/>
                    <a:pt x="938" y="690"/>
                  </a:cubicBezTo>
                  <a:cubicBezTo>
                    <a:pt x="931" y="646"/>
                    <a:pt x="895" y="612"/>
                    <a:pt x="850" y="612"/>
                  </a:cubicBezTo>
                  <a:cubicBezTo>
                    <a:pt x="845" y="612"/>
                    <a:pt x="841" y="612"/>
                    <a:pt x="836" y="612"/>
                  </a:cubicBezTo>
                  <a:lnTo>
                    <a:pt x="223" y="693"/>
                  </a:lnTo>
                  <a:lnTo>
                    <a:pt x="325" y="107"/>
                  </a:lnTo>
                  <a:cubicBezTo>
                    <a:pt x="333" y="58"/>
                    <a:pt x="301" y="12"/>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4"/>
            <p:cNvSpPr/>
            <p:nvPr/>
          </p:nvSpPr>
          <p:spPr>
            <a:xfrm>
              <a:off x="5400225" y="2537750"/>
              <a:ext cx="23625" cy="22600"/>
            </a:xfrm>
            <a:custGeom>
              <a:rect b="b" l="l" r="r" t="t"/>
              <a:pathLst>
                <a:path extrusionOk="0" h="904" w="945">
                  <a:moveTo>
                    <a:pt x="238" y="1"/>
                  </a:moveTo>
                  <a:cubicBezTo>
                    <a:pt x="196" y="1"/>
                    <a:pt x="156" y="31"/>
                    <a:pt x="147" y="75"/>
                  </a:cubicBezTo>
                  <a:lnTo>
                    <a:pt x="1" y="904"/>
                  </a:lnTo>
                  <a:lnTo>
                    <a:pt x="860" y="790"/>
                  </a:lnTo>
                  <a:cubicBezTo>
                    <a:pt x="909" y="783"/>
                    <a:pt x="945" y="738"/>
                    <a:pt x="938" y="689"/>
                  </a:cubicBezTo>
                  <a:cubicBezTo>
                    <a:pt x="931" y="643"/>
                    <a:pt x="893" y="610"/>
                    <a:pt x="846" y="610"/>
                  </a:cubicBezTo>
                  <a:cubicBezTo>
                    <a:pt x="843" y="610"/>
                    <a:pt x="840" y="611"/>
                    <a:pt x="837" y="611"/>
                  </a:cubicBezTo>
                  <a:lnTo>
                    <a:pt x="223" y="693"/>
                  </a:lnTo>
                  <a:lnTo>
                    <a:pt x="326" y="106"/>
                  </a:lnTo>
                  <a:cubicBezTo>
                    <a:pt x="333" y="58"/>
                    <a:pt x="301" y="10"/>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4"/>
            <p:cNvSpPr/>
            <p:nvPr/>
          </p:nvSpPr>
          <p:spPr>
            <a:xfrm>
              <a:off x="5325175" y="2577475"/>
              <a:ext cx="58050" cy="57650"/>
            </a:xfrm>
            <a:custGeom>
              <a:rect b="b" l="l" r="r" t="t"/>
              <a:pathLst>
                <a:path extrusionOk="0" h="2306" w="2322">
                  <a:moveTo>
                    <a:pt x="2223" y="1"/>
                  </a:moveTo>
                  <a:cubicBezTo>
                    <a:pt x="2199" y="1"/>
                    <a:pt x="2176" y="10"/>
                    <a:pt x="2158" y="28"/>
                  </a:cubicBezTo>
                  <a:lnTo>
                    <a:pt x="35" y="2151"/>
                  </a:lnTo>
                  <a:cubicBezTo>
                    <a:pt x="0" y="2187"/>
                    <a:pt x="0" y="2244"/>
                    <a:pt x="35" y="2280"/>
                  </a:cubicBezTo>
                  <a:cubicBezTo>
                    <a:pt x="51" y="2297"/>
                    <a:pt x="74" y="2306"/>
                    <a:pt x="98" y="2306"/>
                  </a:cubicBezTo>
                  <a:cubicBezTo>
                    <a:pt x="122" y="2306"/>
                    <a:pt x="145" y="2297"/>
                    <a:pt x="163" y="2280"/>
                  </a:cubicBezTo>
                  <a:lnTo>
                    <a:pt x="2287" y="155"/>
                  </a:lnTo>
                  <a:cubicBezTo>
                    <a:pt x="2321" y="119"/>
                    <a:pt x="2321" y="64"/>
                    <a:pt x="2287" y="28"/>
                  </a:cubicBezTo>
                  <a:cubicBezTo>
                    <a:pt x="2269" y="10"/>
                    <a:pt x="2246" y="1"/>
                    <a:pt x="2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44"/>
            <p:cNvSpPr/>
            <p:nvPr/>
          </p:nvSpPr>
          <p:spPr>
            <a:xfrm>
              <a:off x="5322600" y="2614150"/>
              <a:ext cx="23550" cy="22575"/>
            </a:xfrm>
            <a:custGeom>
              <a:rect b="b" l="l" r="r" t="t"/>
              <a:pathLst>
                <a:path extrusionOk="0" h="903" w="942">
                  <a:moveTo>
                    <a:pt x="942" y="0"/>
                  </a:moveTo>
                  <a:lnTo>
                    <a:pt x="86" y="113"/>
                  </a:lnTo>
                  <a:cubicBezTo>
                    <a:pt x="37" y="120"/>
                    <a:pt x="1" y="165"/>
                    <a:pt x="8" y="214"/>
                  </a:cubicBezTo>
                  <a:cubicBezTo>
                    <a:pt x="15" y="257"/>
                    <a:pt x="50" y="291"/>
                    <a:pt x="96" y="291"/>
                  </a:cubicBezTo>
                  <a:cubicBezTo>
                    <a:pt x="100" y="291"/>
                    <a:pt x="105" y="291"/>
                    <a:pt x="109" y="290"/>
                  </a:cubicBezTo>
                  <a:lnTo>
                    <a:pt x="723" y="209"/>
                  </a:lnTo>
                  <a:lnTo>
                    <a:pt x="620" y="795"/>
                  </a:lnTo>
                  <a:cubicBezTo>
                    <a:pt x="613" y="845"/>
                    <a:pt x="645" y="892"/>
                    <a:pt x="694" y="901"/>
                  </a:cubicBezTo>
                  <a:cubicBezTo>
                    <a:pt x="699" y="902"/>
                    <a:pt x="704" y="902"/>
                    <a:pt x="710" y="902"/>
                  </a:cubicBezTo>
                  <a:cubicBezTo>
                    <a:pt x="753" y="902"/>
                    <a:pt x="790" y="872"/>
                    <a:pt x="796" y="829"/>
                  </a:cubicBez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44"/>
            <p:cNvSpPr/>
            <p:nvPr/>
          </p:nvSpPr>
          <p:spPr>
            <a:xfrm>
              <a:off x="5335450" y="2601300"/>
              <a:ext cx="23600" cy="22575"/>
            </a:xfrm>
            <a:custGeom>
              <a:rect b="b" l="l" r="r" t="t"/>
              <a:pathLst>
                <a:path extrusionOk="0" h="903" w="944">
                  <a:moveTo>
                    <a:pt x="943" y="0"/>
                  </a:moveTo>
                  <a:lnTo>
                    <a:pt x="86" y="111"/>
                  </a:lnTo>
                  <a:cubicBezTo>
                    <a:pt x="37" y="119"/>
                    <a:pt x="1" y="165"/>
                    <a:pt x="8" y="212"/>
                  </a:cubicBezTo>
                  <a:cubicBezTo>
                    <a:pt x="14" y="257"/>
                    <a:pt x="50" y="292"/>
                    <a:pt x="94" y="292"/>
                  </a:cubicBezTo>
                  <a:cubicBezTo>
                    <a:pt x="99" y="292"/>
                    <a:pt x="104" y="291"/>
                    <a:pt x="109" y="290"/>
                  </a:cubicBezTo>
                  <a:lnTo>
                    <a:pt x="722" y="209"/>
                  </a:lnTo>
                  <a:lnTo>
                    <a:pt x="620" y="796"/>
                  </a:lnTo>
                  <a:cubicBezTo>
                    <a:pt x="613" y="845"/>
                    <a:pt x="645" y="891"/>
                    <a:pt x="694" y="901"/>
                  </a:cubicBezTo>
                  <a:cubicBezTo>
                    <a:pt x="699" y="902"/>
                    <a:pt x="705" y="902"/>
                    <a:pt x="709" y="902"/>
                  </a:cubicBezTo>
                  <a:cubicBezTo>
                    <a:pt x="753" y="902"/>
                    <a:pt x="792" y="872"/>
                    <a:pt x="796" y="829"/>
                  </a:cubicBezTo>
                  <a:lnTo>
                    <a:pt x="9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44"/>
            <p:cNvSpPr/>
            <p:nvPr/>
          </p:nvSpPr>
          <p:spPr>
            <a:xfrm>
              <a:off x="5376150" y="2577400"/>
              <a:ext cx="58025" cy="57700"/>
            </a:xfrm>
            <a:custGeom>
              <a:rect b="b" l="l" r="r" t="t"/>
              <a:pathLst>
                <a:path extrusionOk="0" h="2308" w="2321">
                  <a:moveTo>
                    <a:pt x="98" y="1"/>
                  </a:moveTo>
                  <a:cubicBezTo>
                    <a:pt x="75" y="1"/>
                    <a:pt x="52" y="10"/>
                    <a:pt x="34" y="28"/>
                  </a:cubicBezTo>
                  <a:cubicBezTo>
                    <a:pt x="1" y="64"/>
                    <a:pt x="1" y="120"/>
                    <a:pt x="34" y="157"/>
                  </a:cubicBezTo>
                  <a:lnTo>
                    <a:pt x="2159" y="2280"/>
                  </a:lnTo>
                  <a:cubicBezTo>
                    <a:pt x="2175" y="2299"/>
                    <a:pt x="2198" y="2307"/>
                    <a:pt x="2221" y="2307"/>
                  </a:cubicBezTo>
                  <a:cubicBezTo>
                    <a:pt x="2246" y="2307"/>
                    <a:pt x="2269" y="2299"/>
                    <a:pt x="2286" y="2280"/>
                  </a:cubicBezTo>
                  <a:cubicBezTo>
                    <a:pt x="2321" y="2244"/>
                    <a:pt x="2321" y="2189"/>
                    <a:pt x="2286" y="2153"/>
                  </a:cubicBezTo>
                  <a:lnTo>
                    <a:pt x="163" y="28"/>
                  </a:lnTo>
                  <a:cubicBezTo>
                    <a:pt x="145" y="10"/>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4"/>
            <p:cNvSpPr/>
            <p:nvPr/>
          </p:nvSpPr>
          <p:spPr>
            <a:xfrm>
              <a:off x="5412975" y="2614175"/>
              <a:ext cx="22800" cy="23475"/>
            </a:xfrm>
            <a:custGeom>
              <a:rect b="b" l="l" r="r" t="t"/>
              <a:pathLst>
                <a:path extrusionOk="0" h="939" w="912">
                  <a:moveTo>
                    <a:pt x="0" y="1"/>
                  </a:moveTo>
                  <a:lnTo>
                    <a:pt x="111" y="859"/>
                  </a:lnTo>
                  <a:cubicBezTo>
                    <a:pt x="119" y="907"/>
                    <a:pt x="156" y="939"/>
                    <a:pt x="202" y="939"/>
                  </a:cubicBezTo>
                  <a:cubicBezTo>
                    <a:pt x="205" y="939"/>
                    <a:pt x="210" y="939"/>
                    <a:pt x="217" y="937"/>
                  </a:cubicBezTo>
                  <a:cubicBezTo>
                    <a:pt x="265" y="930"/>
                    <a:pt x="301" y="885"/>
                    <a:pt x="293" y="836"/>
                  </a:cubicBezTo>
                  <a:lnTo>
                    <a:pt x="213" y="223"/>
                  </a:lnTo>
                  <a:lnTo>
                    <a:pt x="799" y="325"/>
                  </a:lnTo>
                  <a:cubicBezTo>
                    <a:pt x="803" y="326"/>
                    <a:pt x="808" y="326"/>
                    <a:pt x="813" y="326"/>
                  </a:cubicBezTo>
                  <a:cubicBezTo>
                    <a:pt x="856" y="326"/>
                    <a:pt x="896" y="296"/>
                    <a:pt x="904" y="252"/>
                  </a:cubicBezTo>
                  <a:cubicBezTo>
                    <a:pt x="911" y="203"/>
                    <a:pt x="878" y="156"/>
                    <a:pt x="830" y="148"/>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4"/>
            <p:cNvSpPr/>
            <p:nvPr/>
          </p:nvSpPr>
          <p:spPr>
            <a:xfrm>
              <a:off x="5400100" y="2601375"/>
              <a:ext cx="22825" cy="23425"/>
            </a:xfrm>
            <a:custGeom>
              <a:rect b="b" l="l" r="r" t="t"/>
              <a:pathLst>
                <a:path extrusionOk="0" h="937" w="913">
                  <a:moveTo>
                    <a:pt x="0" y="0"/>
                  </a:moveTo>
                  <a:lnTo>
                    <a:pt x="113" y="858"/>
                  </a:lnTo>
                  <a:cubicBezTo>
                    <a:pt x="120" y="905"/>
                    <a:pt x="157" y="937"/>
                    <a:pt x="202" y="937"/>
                  </a:cubicBezTo>
                  <a:lnTo>
                    <a:pt x="217" y="937"/>
                  </a:lnTo>
                  <a:cubicBezTo>
                    <a:pt x="266" y="930"/>
                    <a:pt x="302" y="885"/>
                    <a:pt x="294" y="836"/>
                  </a:cubicBezTo>
                  <a:lnTo>
                    <a:pt x="214" y="222"/>
                  </a:lnTo>
                  <a:lnTo>
                    <a:pt x="214" y="222"/>
                  </a:lnTo>
                  <a:lnTo>
                    <a:pt x="800" y="325"/>
                  </a:lnTo>
                  <a:cubicBezTo>
                    <a:pt x="805" y="326"/>
                    <a:pt x="811" y="327"/>
                    <a:pt x="817" y="327"/>
                  </a:cubicBezTo>
                  <a:cubicBezTo>
                    <a:pt x="859" y="327"/>
                    <a:pt x="896" y="295"/>
                    <a:pt x="905" y="251"/>
                  </a:cubicBezTo>
                  <a:cubicBezTo>
                    <a:pt x="912" y="202"/>
                    <a:pt x="879" y="156"/>
                    <a:pt x="830" y="1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4"/>
            <p:cNvSpPr/>
            <p:nvPr/>
          </p:nvSpPr>
          <p:spPr>
            <a:xfrm>
              <a:off x="5325175" y="2526450"/>
              <a:ext cx="58050" cy="57700"/>
            </a:xfrm>
            <a:custGeom>
              <a:rect b="b" l="l" r="r" t="t"/>
              <a:pathLst>
                <a:path extrusionOk="0" h="2308" w="2322">
                  <a:moveTo>
                    <a:pt x="99" y="1"/>
                  </a:moveTo>
                  <a:cubicBezTo>
                    <a:pt x="76" y="1"/>
                    <a:pt x="53" y="10"/>
                    <a:pt x="35" y="28"/>
                  </a:cubicBezTo>
                  <a:cubicBezTo>
                    <a:pt x="0" y="64"/>
                    <a:pt x="0" y="120"/>
                    <a:pt x="35" y="156"/>
                  </a:cubicBezTo>
                  <a:lnTo>
                    <a:pt x="2158" y="2280"/>
                  </a:lnTo>
                  <a:cubicBezTo>
                    <a:pt x="2174" y="2297"/>
                    <a:pt x="2199" y="2307"/>
                    <a:pt x="2222" y="2307"/>
                  </a:cubicBezTo>
                  <a:cubicBezTo>
                    <a:pt x="2245" y="2307"/>
                    <a:pt x="2267" y="2297"/>
                    <a:pt x="2287" y="2280"/>
                  </a:cubicBezTo>
                  <a:cubicBezTo>
                    <a:pt x="2321" y="2244"/>
                    <a:pt x="2321" y="2187"/>
                    <a:pt x="2287" y="2151"/>
                  </a:cubicBezTo>
                  <a:lnTo>
                    <a:pt x="163" y="28"/>
                  </a:lnTo>
                  <a:cubicBezTo>
                    <a:pt x="145" y="10"/>
                    <a:pt x="122" y="1"/>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44"/>
            <p:cNvSpPr/>
            <p:nvPr/>
          </p:nvSpPr>
          <p:spPr>
            <a:xfrm>
              <a:off x="5323575" y="2523900"/>
              <a:ext cx="22775" cy="23475"/>
            </a:xfrm>
            <a:custGeom>
              <a:rect b="b" l="l" r="r" t="t"/>
              <a:pathLst>
                <a:path extrusionOk="0" h="939" w="911">
                  <a:moveTo>
                    <a:pt x="707" y="1"/>
                  </a:moveTo>
                  <a:cubicBezTo>
                    <a:pt x="704" y="1"/>
                    <a:pt x="700" y="1"/>
                    <a:pt x="697" y="1"/>
                  </a:cubicBezTo>
                  <a:cubicBezTo>
                    <a:pt x="647" y="9"/>
                    <a:pt x="611" y="53"/>
                    <a:pt x="619" y="102"/>
                  </a:cubicBezTo>
                  <a:lnTo>
                    <a:pt x="699" y="716"/>
                  </a:lnTo>
                  <a:lnTo>
                    <a:pt x="699" y="716"/>
                  </a:lnTo>
                  <a:lnTo>
                    <a:pt x="113" y="613"/>
                  </a:lnTo>
                  <a:cubicBezTo>
                    <a:pt x="109" y="613"/>
                    <a:pt x="104" y="612"/>
                    <a:pt x="100" y="612"/>
                  </a:cubicBezTo>
                  <a:cubicBezTo>
                    <a:pt x="56" y="612"/>
                    <a:pt x="17" y="643"/>
                    <a:pt x="8" y="687"/>
                  </a:cubicBezTo>
                  <a:cubicBezTo>
                    <a:pt x="1" y="736"/>
                    <a:pt x="34" y="782"/>
                    <a:pt x="83" y="792"/>
                  </a:cubicBezTo>
                  <a:lnTo>
                    <a:pt x="910" y="938"/>
                  </a:lnTo>
                  <a:lnTo>
                    <a:pt x="798" y="79"/>
                  </a:lnTo>
                  <a:cubicBezTo>
                    <a:pt x="791" y="34"/>
                    <a:pt x="752" y="1"/>
                    <a:pt x="7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44"/>
            <p:cNvSpPr/>
            <p:nvPr/>
          </p:nvSpPr>
          <p:spPr>
            <a:xfrm>
              <a:off x="5336400" y="2536750"/>
              <a:ext cx="22825" cy="23475"/>
            </a:xfrm>
            <a:custGeom>
              <a:rect b="b" l="l" r="r" t="t"/>
              <a:pathLst>
                <a:path extrusionOk="0" h="939" w="913">
                  <a:moveTo>
                    <a:pt x="708" y="0"/>
                  </a:moveTo>
                  <a:cubicBezTo>
                    <a:pt x="704" y="0"/>
                    <a:pt x="699" y="1"/>
                    <a:pt x="695" y="1"/>
                  </a:cubicBezTo>
                  <a:cubicBezTo>
                    <a:pt x="647" y="8"/>
                    <a:pt x="611" y="55"/>
                    <a:pt x="618" y="102"/>
                  </a:cubicBezTo>
                  <a:lnTo>
                    <a:pt x="699" y="716"/>
                  </a:lnTo>
                  <a:lnTo>
                    <a:pt x="113" y="613"/>
                  </a:lnTo>
                  <a:cubicBezTo>
                    <a:pt x="108" y="613"/>
                    <a:pt x="104" y="612"/>
                    <a:pt x="99" y="612"/>
                  </a:cubicBezTo>
                  <a:cubicBezTo>
                    <a:pt x="56" y="612"/>
                    <a:pt x="17" y="644"/>
                    <a:pt x="7" y="687"/>
                  </a:cubicBezTo>
                  <a:cubicBezTo>
                    <a:pt x="0" y="736"/>
                    <a:pt x="33" y="784"/>
                    <a:pt x="83" y="792"/>
                  </a:cubicBezTo>
                  <a:lnTo>
                    <a:pt x="913" y="938"/>
                  </a:lnTo>
                  <a:lnTo>
                    <a:pt x="913" y="938"/>
                  </a:lnTo>
                  <a:lnTo>
                    <a:pt x="797" y="79"/>
                  </a:lnTo>
                  <a:cubicBezTo>
                    <a:pt x="790" y="34"/>
                    <a:pt x="755"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44"/>
            <p:cNvSpPr/>
            <p:nvPr/>
          </p:nvSpPr>
          <p:spPr>
            <a:xfrm>
              <a:off x="2420025" y="1248825"/>
              <a:ext cx="18175" cy="18175"/>
            </a:xfrm>
            <a:custGeom>
              <a:rect b="b" l="l" r="r" t="t"/>
              <a:pathLst>
                <a:path extrusionOk="0" h="727" w="727">
                  <a:moveTo>
                    <a:pt x="364" y="0"/>
                  </a:moveTo>
                  <a:cubicBezTo>
                    <a:pt x="164" y="0"/>
                    <a:pt x="1" y="163"/>
                    <a:pt x="1" y="363"/>
                  </a:cubicBezTo>
                  <a:cubicBezTo>
                    <a:pt x="1" y="563"/>
                    <a:pt x="164" y="726"/>
                    <a:pt x="364" y="726"/>
                  </a:cubicBezTo>
                  <a:cubicBezTo>
                    <a:pt x="565" y="726"/>
                    <a:pt x="727" y="563"/>
                    <a:pt x="727" y="363"/>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44"/>
            <p:cNvSpPr/>
            <p:nvPr/>
          </p:nvSpPr>
          <p:spPr>
            <a:xfrm>
              <a:off x="2968625" y="1386025"/>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44"/>
            <p:cNvSpPr/>
            <p:nvPr/>
          </p:nvSpPr>
          <p:spPr>
            <a:xfrm>
              <a:off x="3641125" y="1537650"/>
              <a:ext cx="18125" cy="18150"/>
            </a:xfrm>
            <a:custGeom>
              <a:rect b="b" l="l" r="r" t="t"/>
              <a:pathLst>
                <a:path extrusionOk="0" h="726" w="725">
                  <a:moveTo>
                    <a:pt x="362" y="1"/>
                  </a:moveTo>
                  <a:cubicBezTo>
                    <a:pt x="162" y="1"/>
                    <a:pt x="0" y="164"/>
                    <a:pt x="0" y="363"/>
                  </a:cubicBezTo>
                  <a:cubicBezTo>
                    <a:pt x="0" y="564"/>
                    <a:pt x="162" y="725"/>
                    <a:pt x="362" y="725"/>
                  </a:cubicBezTo>
                  <a:cubicBezTo>
                    <a:pt x="563" y="725"/>
                    <a:pt x="725" y="564"/>
                    <a:pt x="725" y="363"/>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44"/>
            <p:cNvSpPr/>
            <p:nvPr/>
          </p:nvSpPr>
          <p:spPr>
            <a:xfrm>
              <a:off x="3916400" y="1965825"/>
              <a:ext cx="18175" cy="18175"/>
            </a:xfrm>
            <a:custGeom>
              <a:rect b="b" l="l" r="r" t="t"/>
              <a:pathLst>
                <a:path extrusionOk="0" h="727" w="727">
                  <a:moveTo>
                    <a:pt x="364" y="1"/>
                  </a:moveTo>
                  <a:cubicBezTo>
                    <a:pt x="163" y="1"/>
                    <a:pt x="0" y="164"/>
                    <a:pt x="0" y="363"/>
                  </a:cubicBezTo>
                  <a:cubicBezTo>
                    <a:pt x="0" y="564"/>
                    <a:pt x="163" y="727"/>
                    <a:pt x="364" y="727"/>
                  </a:cubicBezTo>
                  <a:cubicBezTo>
                    <a:pt x="565" y="727"/>
                    <a:pt x="726" y="564"/>
                    <a:pt x="726" y="363"/>
                  </a:cubicBezTo>
                  <a:cubicBezTo>
                    <a:pt x="726" y="163"/>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4"/>
            <p:cNvSpPr/>
            <p:nvPr/>
          </p:nvSpPr>
          <p:spPr>
            <a:xfrm>
              <a:off x="4168500" y="1878325"/>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4"/>
            <p:cNvSpPr/>
            <p:nvPr/>
          </p:nvSpPr>
          <p:spPr>
            <a:xfrm>
              <a:off x="4601225" y="1334875"/>
              <a:ext cx="18125" cy="18175"/>
            </a:xfrm>
            <a:custGeom>
              <a:rect b="b" l="l" r="r" t="t"/>
              <a:pathLst>
                <a:path extrusionOk="0" h="727" w="725">
                  <a:moveTo>
                    <a:pt x="363" y="1"/>
                  </a:moveTo>
                  <a:cubicBezTo>
                    <a:pt x="162" y="1"/>
                    <a:pt x="0" y="164"/>
                    <a:pt x="0" y="365"/>
                  </a:cubicBezTo>
                  <a:cubicBezTo>
                    <a:pt x="0" y="564"/>
                    <a:pt x="162" y="727"/>
                    <a:pt x="363" y="727"/>
                  </a:cubicBezTo>
                  <a:cubicBezTo>
                    <a:pt x="563" y="727"/>
                    <a:pt x="725" y="564"/>
                    <a:pt x="725" y="365"/>
                  </a:cubicBezTo>
                  <a:cubicBezTo>
                    <a:pt x="725"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44"/>
            <p:cNvSpPr/>
            <p:nvPr/>
          </p:nvSpPr>
          <p:spPr>
            <a:xfrm>
              <a:off x="5061600" y="1778175"/>
              <a:ext cx="18175" cy="18175"/>
            </a:xfrm>
            <a:custGeom>
              <a:rect b="b" l="l" r="r" t="t"/>
              <a:pathLst>
                <a:path extrusionOk="0" h="727" w="727">
                  <a:moveTo>
                    <a:pt x="364" y="1"/>
                  </a:moveTo>
                  <a:cubicBezTo>
                    <a:pt x="163" y="1"/>
                    <a:pt x="0" y="164"/>
                    <a:pt x="0" y="363"/>
                  </a:cubicBezTo>
                  <a:cubicBezTo>
                    <a:pt x="0" y="564"/>
                    <a:pt x="163" y="727"/>
                    <a:pt x="364" y="727"/>
                  </a:cubicBezTo>
                  <a:cubicBezTo>
                    <a:pt x="563" y="727"/>
                    <a:pt x="726" y="564"/>
                    <a:pt x="726" y="363"/>
                  </a:cubicBezTo>
                  <a:cubicBezTo>
                    <a:pt x="726" y="164"/>
                    <a:pt x="563"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44"/>
            <p:cNvSpPr/>
            <p:nvPr/>
          </p:nvSpPr>
          <p:spPr>
            <a:xfrm>
              <a:off x="4504900" y="2236600"/>
              <a:ext cx="18175" cy="18125"/>
            </a:xfrm>
            <a:custGeom>
              <a:rect b="b" l="l" r="r" t="t"/>
              <a:pathLst>
                <a:path extrusionOk="0" h="725" w="727">
                  <a:moveTo>
                    <a:pt x="363" y="0"/>
                  </a:moveTo>
                  <a:cubicBezTo>
                    <a:pt x="162" y="0"/>
                    <a:pt x="1" y="162"/>
                    <a:pt x="1" y="363"/>
                  </a:cubicBezTo>
                  <a:cubicBezTo>
                    <a:pt x="1" y="563"/>
                    <a:pt x="162"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44"/>
            <p:cNvSpPr/>
            <p:nvPr/>
          </p:nvSpPr>
          <p:spPr>
            <a:xfrm>
              <a:off x="5503225" y="2384000"/>
              <a:ext cx="18150" cy="18150"/>
            </a:xfrm>
            <a:custGeom>
              <a:rect b="b" l="l" r="r" t="t"/>
              <a:pathLst>
                <a:path extrusionOk="0" h="726" w="726">
                  <a:moveTo>
                    <a:pt x="363" y="1"/>
                  </a:moveTo>
                  <a:cubicBezTo>
                    <a:pt x="162" y="1"/>
                    <a:pt x="1" y="163"/>
                    <a:pt x="1" y="363"/>
                  </a:cubicBezTo>
                  <a:cubicBezTo>
                    <a:pt x="1" y="564"/>
                    <a:pt x="162" y="726"/>
                    <a:pt x="363" y="726"/>
                  </a:cubicBezTo>
                  <a:cubicBezTo>
                    <a:pt x="563" y="726"/>
                    <a:pt x="725" y="564"/>
                    <a:pt x="725" y="363"/>
                  </a:cubicBezTo>
                  <a:cubicBezTo>
                    <a:pt x="725"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4"/>
            <p:cNvSpPr/>
            <p:nvPr/>
          </p:nvSpPr>
          <p:spPr>
            <a:xfrm>
              <a:off x="4551350" y="2396125"/>
              <a:ext cx="18175" cy="18150"/>
            </a:xfrm>
            <a:custGeom>
              <a:rect b="b" l="l" r="r" t="t"/>
              <a:pathLst>
                <a:path extrusionOk="0" h="726" w="727">
                  <a:moveTo>
                    <a:pt x="364" y="1"/>
                  </a:moveTo>
                  <a:cubicBezTo>
                    <a:pt x="164" y="1"/>
                    <a:pt x="0" y="163"/>
                    <a:pt x="0" y="363"/>
                  </a:cubicBezTo>
                  <a:cubicBezTo>
                    <a:pt x="0" y="564"/>
                    <a:pt x="164" y="726"/>
                    <a:pt x="364" y="726"/>
                  </a:cubicBezTo>
                  <a:cubicBezTo>
                    <a:pt x="565" y="726"/>
                    <a:pt x="727" y="564"/>
                    <a:pt x="727" y="363"/>
                  </a:cubicBezTo>
                  <a:cubicBezTo>
                    <a:pt x="727" y="166"/>
                    <a:pt x="565"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4"/>
            <p:cNvSpPr/>
            <p:nvPr/>
          </p:nvSpPr>
          <p:spPr>
            <a:xfrm>
              <a:off x="3763600" y="2109125"/>
              <a:ext cx="18150" cy="18175"/>
            </a:xfrm>
            <a:custGeom>
              <a:rect b="b" l="l" r="r" t="t"/>
              <a:pathLst>
                <a:path extrusionOk="0" h="727" w="726">
                  <a:moveTo>
                    <a:pt x="363" y="1"/>
                  </a:moveTo>
                  <a:cubicBezTo>
                    <a:pt x="162" y="1"/>
                    <a:pt x="0" y="164"/>
                    <a:pt x="0" y="365"/>
                  </a:cubicBezTo>
                  <a:cubicBezTo>
                    <a:pt x="0" y="564"/>
                    <a:pt x="162" y="727"/>
                    <a:pt x="363" y="727"/>
                  </a:cubicBezTo>
                  <a:cubicBezTo>
                    <a:pt x="563" y="727"/>
                    <a:pt x="725" y="564"/>
                    <a:pt x="725" y="365"/>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4"/>
            <p:cNvSpPr/>
            <p:nvPr/>
          </p:nvSpPr>
          <p:spPr>
            <a:xfrm>
              <a:off x="3590025" y="2085450"/>
              <a:ext cx="18125" cy="18200"/>
            </a:xfrm>
            <a:custGeom>
              <a:rect b="b" l="l" r="r" t="t"/>
              <a:pathLst>
                <a:path extrusionOk="0" h="728" w="725">
                  <a:moveTo>
                    <a:pt x="362" y="1"/>
                  </a:moveTo>
                  <a:cubicBezTo>
                    <a:pt x="162" y="1"/>
                    <a:pt x="0" y="164"/>
                    <a:pt x="0" y="363"/>
                  </a:cubicBezTo>
                  <a:cubicBezTo>
                    <a:pt x="0" y="564"/>
                    <a:pt x="162" y="727"/>
                    <a:pt x="362" y="727"/>
                  </a:cubicBezTo>
                  <a:cubicBezTo>
                    <a:pt x="563" y="727"/>
                    <a:pt x="725" y="564"/>
                    <a:pt x="725" y="363"/>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44"/>
            <p:cNvSpPr/>
            <p:nvPr/>
          </p:nvSpPr>
          <p:spPr>
            <a:xfrm>
              <a:off x="2027175" y="1709725"/>
              <a:ext cx="18175" cy="18150"/>
            </a:xfrm>
            <a:custGeom>
              <a:rect b="b" l="l" r="r" t="t"/>
              <a:pathLst>
                <a:path extrusionOk="0" h="726" w="727">
                  <a:moveTo>
                    <a:pt x="364" y="0"/>
                  </a:moveTo>
                  <a:cubicBezTo>
                    <a:pt x="164" y="0"/>
                    <a:pt x="1" y="162"/>
                    <a:pt x="1" y="363"/>
                  </a:cubicBezTo>
                  <a:cubicBezTo>
                    <a:pt x="1" y="563"/>
                    <a:pt x="164" y="725"/>
                    <a:pt x="364" y="725"/>
                  </a:cubicBezTo>
                  <a:cubicBezTo>
                    <a:pt x="564" y="725"/>
                    <a:pt x="727" y="563"/>
                    <a:pt x="727" y="363"/>
                  </a:cubicBezTo>
                  <a:cubicBezTo>
                    <a:pt x="727" y="162"/>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44"/>
            <p:cNvSpPr/>
            <p:nvPr/>
          </p:nvSpPr>
          <p:spPr>
            <a:xfrm>
              <a:off x="3430825" y="1563975"/>
              <a:ext cx="18175" cy="18125"/>
            </a:xfrm>
            <a:custGeom>
              <a:rect b="b" l="l" r="r" t="t"/>
              <a:pathLst>
                <a:path extrusionOk="0" h="725" w="727">
                  <a:moveTo>
                    <a:pt x="365" y="0"/>
                  </a:moveTo>
                  <a:cubicBezTo>
                    <a:pt x="164" y="0"/>
                    <a:pt x="1" y="162"/>
                    <a:pt x="1" y="362"/>
                  </a:cubicBezTo>
                  <a:cubicBezTo>
                    <a:pt x="1" y="563"/>
                    <a:pt x="164" y="725"/>
                    <a:pt x="365" y="725"/>
                  </a:cubicBezTo>
                  <a:cubicBezTo>
                    <a:pt x="565" y="725"/>
                    <a:pt x="727" y="563"/>
                    <a:pt x="727" y="362"/>
                  </a:cubicBezTo>
                  <a:cubicBezTo>
                    <a:pt x="727" y="162"/>
                    <a:pt x="56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4"/>
            <p:cNvSpPr/>
            <p:nvPr/>
          </p:nvSpPr>
          <p:spPr>
            <a:xfrm>
              <a:off x="3188225" y="1476825"/>
              <a:ext cx="18125" cy="18125"/>
            </a:xfrm>
            <a:custGeom>
              <a:rect b="b" l="l" r="r" t="t"/>
              <a:pathLst>
                <a:path extrusionOk="0" h="725" w="725">
                  <a:moveTo>
                    <a:pt x="363" y="0"/>
                  </a:moveTo>
                  <a:cubicBezTo>
                    <a:pt x="162" y="0"/>
                    <a:pt x="0" y="162"/>
                    <a:pt x="0" y="362"/>
                  </a:cubicBezTo>
                  <a:cubicBezTo>
                    <a:pt x="0" y="563"/>
                    <a:pt x="162" y="725"/>
                    <a:pt x="363" y="725"/>
                  </a:cubicBezTo>
                  <a:cubicBezTo>
                    <a:pt x="563" y="725"/>
                    <a:pt x="725" y="563"/>
                    <a:pt x="725" y="362"/>
                  </a:cubicBezTo>
                  <a:cubicBezTo>
                    <a:pt x="725"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4"/>
            <p:cNvSpPr/>
            <p:nvPr/>
          </p:nvSpPr>
          <p:spPr>
            <a:xfrm>
              <a:off x="2213675" y="1315400"/>
              <a:ext cx="18150" cy="18175"/>
            </a:xfrm>
            <a:custGeom>
              <a:rect b="b" l="l" r="r" t="t"/>
              <a:pathLst>
                <a:path extrusionOk="0" h="727" w="726">
                  <a:moveTo>
                    <a:pt x="363" y="0"/>
                  </a:moveTo>
                  <a:cubicBezTo>
                    <a:pt x="162" y="0"/>
                    <a:pt x="1" y="164"/>
                    <a:pt x="1" y="364"/>
                  </a:cubicBezTo>
                  <a:cubicBezTo>
                    <a:pt x="1" y="563"/>
                    <a:pt x="162" y="727"/>
                    <a:pt x="363" y="727"/>
                  </a:cubicBezTo>
                  <a:cubicBezTo>
                    <a:pt x="564" y="727"/>
                    <a:pt x="725" y="563"/>
                    <a:pt x="725" y="364"/>
                  </a:cubicBezTo>
                  <a:cubicBezTo>
                    <a:pt x="725" y="165"/>
                    <a:pt x="564" y="3"/>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44"/>
            <p:cNvSpPr/>
            <p:nvPr/>
          </p:nvSpPr>
          <p:spPr>
            <a:xfrm>
              <a:off x="3231525" y="2170400"/>
              <a:ext cx="18150" cy="18150"/>
            </a:xfrm>
            <a:custGeom>
              <a:rect b="b" l="l" r="r" t="t"/>
              <a:pathLst>
                <a:path extrusionOk="0" h="726" w="726">
                  <a:moveTo>
                    <a:pt x="363" y="1"/>
                  </a:moveTo>
                  <a:cubicBezTo>
                    <a:pt x="162" y="1"/>
                    <a:pt x="0" y="163"/>
                    <a:pt x="0" y="363"/>
                  </a:cubicBezTo>
                  <a:cubicBezTo>
                    <a:pt x="0" y="564"/>
                    <a:pt x="162" y="726"/>
                    <a:pt x="363" y="726"/>
                  </a:cubicBezTo>
                  <a:cubicBezTo>
                    <a:pt x="563" y="726"/>
                    <a:pt x="725" y="564"/>
                    <a:pt x="725" y="363"/>
                  </a:cubicBezTo>
                  <a:cubicBezTo>
                    <a:pt x="725" y="166"/>
                    <a:pt x="563"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44"/>
            <p:cNvSpPr/>
            <p:nvPr/>
          </p:nvSpPr>
          <p:spPr>
            <a:xfrm>
              <a:off x="3096050" y="2218775"/>
              <a:ext cx="18175" cy="18125"/>
            </a:xfrm>
            <a:custGeom>
              <a:rect b="b" l="l" r="r" t="t"/>
              <a:pathLst>
                <a:path extrusionOk="0" h="725" w="727">
                  <a:moveTo>
                    <a:pt x="363" y="0"/>
                  </a:moveTo>
                  <a:cubicBezTo>
                    <a:pt x="164" y="0"/>
                    <a:pt x="1" y="162"/>
                    <a:pt x="1" y="363"/>
                  </a:cubicBezTo>
                  <a:cubicBezTo>
                    <a:pt x="1" y="563"/>
                    <a:pt x="164"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44"/>
            <p:cNvSpPr/>
            <p:nvPr/>
          </p:nvSpPr>
          <p:spPr>
            <a:xfrm>
              <a:off x="2733200" y="2120650"/>
              <a:ext cx="18175" cy="18175"/>
            </a:xfrm>
            <a:custGeom>
              <a:rect b="b" l="l" r="r" t="t"/>
              <a:pathLst>
                <a:path extrusionOk="0" h="727" w="727">
                  <a:moveTo>
                    <a:pt x="363" y="0"/>
                  </a:moveTo>
                  <a:cubicBezTo>
                    <a:pt x="162" y="0"/>
                    <a:pt x="0" y="164"/>
                    <a:pt x="0" y="363"/>
                  </a:cubicBezTo>
                  <a:cubicBezTo>
                    <a:pt x="0" y="563"/>
                    <a:pt x="162" y="726"/>
                    <a:pt x="363" y="726"/>
                  </a:cubicBezTo>
                  <a:cubicBezTo>
                    <a:pt x="563" y="726"/>
                    <a:pt x="726" y="563"/>
                    <a:pt x="726" y="363"/>
                  </a:cubicBezTo>
                  <a:cubicBezTo>
                    <a:pt x="726" y="164"/>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44"/>
            <p:cNvSpPr/>
            <p:nvPr/>
          </p:nvSpPr>
          <p:spPr>
            <a:xfrm>
              <a:off x="2401900" y="1345050"/>
              <a:ext cx="18200" cy="18150"/>
            </a:xfrm>
            <a:custGeom>
              <a:rect b="b" l="l" r="r" t="t"/>
              <a:pathLst>
                <a:path extrusionOk="0" h="726" w="728">
                  <a:moveTo>
                    <a:pt x="363" y="1"/>
                  </a:moveTo>
                  <a:cubicBezTo>
                    <a:pt x="163" y="1"/>
                    <a:pt x="1" y="163"/>
                    <a:pt x="1" y="363"/>
                  </a:cubicBezTo>
                  <a:cubicBezTo>
                    <a:pt x="1" y="564"/>
                    <a:pt x="163" y="726"/>
                    <a:pt x="363" y="726"/>
                  </a:cubicBezTo>
                  <a:cubicBezTo>
                    <a:pt x="564" y="726"/>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44"/>
            <p:cNvSpPr/>
            <p:nvPr/>
          </p:nvSpPr>
          <p:spPr>
            <a:xfrm>
              <a:off x="3121375" y="1325500"/>
              <a:ext cx="18200" cy="18175"/>
            </a:xfrm>
            <a:custGeom>
              <a:rect b="b" l="l" r="r" t="t"/>
              <a:pathLst>
                <a:path extrusionOk="0" h="727" w="728">
                  <a:moveTo>
                    <a:pt x="365" y="1"/>
                  </a:moveTo>
                  <a:cubicBezTo>
                    <a:pt x="164" y="1"/>
                    <a:pt x="1" y="164"/>
                    <a:pt x="1" y="364"/>
                  </a:cubicBezTo>
                  <a:cubicBezTo>
                    <a:pt x="1" y="564"/>
                    <a:pt x="164" y="727"/>
                    <a:pt x="365" y="727"/>
                  </a:cubicBezTo>
                  <a:cubicBezTo>
                    <a:pt x="565" y="727"/>
                    <a:pt x="727" y="564"/>
                    <a:pt x="727" y="364"/>
                  </a:cubicBezTo>
                  <a:cubicBezTo>
                    <a:pt x="727" y="164"/>
                    <a:pt x="567"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44"/>
            <p:cNvSpPr/>
            <p:nvPr/>
          </p:nvSpPr>
          <p:spPr>
            <a:xfrm>
              <a:off x="2795875" y="1253075"/>
              <a:ext cx="18175" cy="18150"/>
            </a:xfrm>
            <a:custGeom>
              <a:rect b="b" l="l" r="r" t="t"/>
              <a:pathLst>
                <a:path extrusionOk="0" h="726" w="727">
                  <a:moveTo>
                    <a:pt x="364" y="1"/>
                  </a:moveTo>
                  <a:cubicBezTo>
                    <a:pt x="164" y="1"/>
                    <a:pt x="1" y="162"/>
                    <a:pt x="1" y="363"/>
                  </a:cubicBezTo>
                  <a:cubicBezTo>
                    <a:pt x="1" y="563"/>
                    <a:pt x="164" y="725"/>
                    <a:pt x="364" y="725"/>
                  </a:cubicBezTo>
                  <a:cubicBezTo>
                    <a:pt x="565" y="725"/>
                    <a:pt x="727" y="563"/>
                    <a:pt x="727" y="363"/>
                  </a:cubicBezTo>
                  <a:cubicBezTo>
                    <a:pt x="727" y="162"/>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44"/>
            <p:cNvSpPr/>
            <p:nvPr/>
          </p:nvSpPr>
          <p:spPr>
            <a:xfrm>
              <a:off x="2051325" y="1213200"/>
              <a:ext cx="18175" cy="18150"/>
            </a:xfrm>
            <a:custGeom>
              <a:rect b="b" l="l" r="r" t="t"/>
              <a:pathLst>
                <a:path extrusionOk="0" h="726" w="727">
                  <a:moveTo>
                    <a:pt x="363" y="0"/>
                  </a:moveTo>
                  <a:cubicBezTo>
                    <a:pt x="164" y="0"/>
                    <a:pt x="0" y="162"/>
                    <a:pt x="0" y="363"/>
                  </a:cubicBezTo>
                  <a:cubicBezTo>
                    <a:pt x="0" y="563"/>
                    <a:pt x="164" y="725"/>
                    <a:pt x="363" y="725"/>
                  </a:cubicBezTo>
                  <a:cubicBezTo>
                    <a:pt x="563" y="725"/>
                    <a:pt x="727" y="563"/>
                    <a:pt x="727" y="363"/>
                  </a:cubicBezTo>
                  <a:cubicBezTo>
                    <a:pt x="727" y="162"/>
                    <a:pt x="563"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44"/>
            <p:cNvSpPr/>
            <p:nvPr/>
          </p:nvSpPr>
          <p:spPr>
            <a:xfrm>
              <a:off x="2004600" y="1361300"/>
              <a:ext cx="18175" cy="18150"/>
            </a:xfrm>
            <a:custGeom>
              <a:rect b="b" l="l" r="r" t="t"/>
              <a:pathLst>
                <a:path extrusionOk="0" h="726" w="727">
                  <a:moveTo>
                    <a:pt x="362" y="1"/>
                  </a:moveTo>
                  <a:cubicBezTo>
                    <a:pt x="163" y="1"/>
                    <a:pt x="0" y="162"/>
                    <a:pt x="0" y="363"/>
                  </a:cubicBezTo>
                  <a:cubicBezTo>
                    <a:pt x="0" y="564"/>
                    <a:pt x="163" y="725"/>
                    <a:pt x="362" y="725"/>
                  </a:cubicBezTo>
                  <a:cubicBezTo>
                    <a:pt x="563" y="725"/>
                    <a:pt x="726" y="564"/>
                    <a:pt x="726" y="363"/>
                  </a:cubicBezTo>
                  <a:cubicBezTo>
                    <a:pt x="726" y="162"/>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44"/>
            <p:cNvSpPr/>
            <p:nvPr/>
          </p:nvSpPr>
          <p:spPr>
            <a:xfrm>
              <a:off x="2094275" y="2119700"/>
              <a:ext cx="18175" cy="18150"/>
            </a:xfrm>
            <a:custGeom>
              <a:rect b="b" l="l" r="r" t="t"/>
              <a:pathLst>
                <a:path extrusionOk="0" h="726" w="727">
                  <a:moveTo>
                    <a:pt x="363" y="1"/>
                  </a:moveTo>
                  <a:cubicBezTo>
                    <a:pt x="162" y="1"/>
                    <a:pt x="0" y="163"/>
                    <a:pt x="0" y="363"/>
                  </a:cubicBezTo>
                  <a:cubicBezTo>
                    <a:pt x="0" y="564"/>
                    <a:pt x="162" y="725"/>
                    <a:pt x="363" y="725"/>
                  </a:cubicBezTo>
                  <a:cubicBezTo>
                    <a:pt x="563" y="725"/>
                    <a:pt x="726" y="564"/>
                    <a:pt x="726" y="363"/>
                  </a:cubicBezTo>
                  <a:cubicBezTo>
                    <a:pt x="726"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44"/>
            <p:cNvSpPr/>
            <p:nvPr/>
          </p:nvSpPr>
          <p:spPr>
            <a:xfrm>
              <a:off x="2202700" y="2461350"/>
              <a:ext cx="18150" cy="18175"/>
            </a:xfrm>
            <a:custGeom>
              <a:rect b="b" l="l" r="r" t="t"/>
              <a:pathLst>
                <a:path extrusionOk="0" h="727" w="726">
                  <a:moveTo>
                    <a:pt x="363" y="0"/>
                  </a:moveTo>
                  <a:cubicBezTo>
                    <a:pt x="163" y="0"/>
                    <a:pt x="1" y="163"/>
                    <a:pt x="1" y="364"/>
                  </a:cubicBezTo>
                  <a:cubicBezTo>
                    <a:pt x="1" y="563"/>
                    <a:pt x="163" y="726"/>
                    <a:pt x="363" y="726"/>
                  </a:cubicBezTo>
                  <a:cubicBezTo>
                    <a:pt x="564" y="726"/>
                    <a:pt x="726" y="563"/>
                    <a:pt x="726" y="364"/>
                  </a:cubicBezTo>
                  <a:cubicBezTo>
                    <a:pt x="726"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44"/>
            <p:cNvSpPr/>
            <p:nvPr/>
          </p:nvSpPr>
          <p:spPr>
            <a:xfrm>
              <a:off x="2804900" y="2320250"/>
              <a:ext cx="18175" cy="18175"/>
            </a:xfrm>
            <a:custGeom>
              <a:rect b="b" l="l" r="r" t="t"/>
              <a:pathLst>
                <a:path extrusionOk="0" h="727" w="727">
                  <a:moveTo>
                    <a:pt x="364" y="0"/>
                  </a:moveTo>
                  <a:cubicBezTo>
                    <a:pt x="164" y="0"/>
                    <a:pt x="0" y="163"/>
                    <a:pt x="0" y="364"/>
                  </a:cubicBezTo>
                  <a:cubicBezTo>
                    <a:pt x="0" y="563"/>
                    <a:pt x="164" y="726"/>
                    <a:pt x="364" y="726"/>
                  </a:cubicBezTo>
                  <a:cubicBezTo>
                    <a:pt x="565" y="726"/>
                    <a:pt x="727" y="563"/>
                    <a:pt x="727" y="364"/>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44"/>
            <p:cNvSpPr/>
            <p:nvPr/>
          </p:nvSpPr>
          <p:spPr>
            <a:xfrm>
              <a:off x="3188225" y="1943675"/>
              <a:ext cx="18125" cy="18175"/>
            </a:xfrm>
            <a:custGeom>
              <a:rect b="b" l="l" r="r" t="t"/>
              <a:pathLst>
                <a:path extrusionOk="0" h="727" w="725">
                  <a:moveTo>
                    <a:pt x="363" y="1"/>
                  </a:moveTo>
                  <a:cubicBezTo>
                    <a:pt x="162" y="1"/>
                    <a:pt x="0" y="164"/>
                    <a:pt x="0" y="363"/>
                  </a:cubicBezTo>
                  <a:cubicBezTo>
                    <a:pt x="0" y="563"/>
                    <a:pt x="162" y="727"/>
                    <a:pt x="363" y="727"/>
                  </a:cubicBezTo>
                  <a:cubicBezTo>
                    <a:pt x="563" y="727"/>
                    <a:pt x="725" y="563"/>
                    <a:pt x="725" y="363"/>
                  </a:cubicBezTo>
                  <a:cubicBezTo>
                    <a:pt x="725"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44"/>
            <p:cNvSpPr/>
            <p:nvPr/>
          </p:nvSpPr>
          <p:spPr>
            <a:xfrm>
              <a:off x="2786825" y="1663250"/>
              <a:ext cx="18175" cy="18175"/>
            </a:xfrm>
            <a:custGeom>
              <a:rect b="b" l="l" r="r" t="t"/>
              <a:pathLst>
                <a:path extrusionOk="0" h="727" w="727">
                  <a:moveTo>
                    <a:pt x="364" y="0"/>
                  </a:moveTo>
                  <a:cubicBezTo>
                    <a:pt x="163" y="0"/>
                    <a:pt x="0" y="163"/>
                    <a:pt x="0" y="363"/>
                  </a:cubicBezTo>
                  <a:cubicBezTo>
                    <a:pt x="0" y="563"/>
                    <a:pt x="163" y="726"/>
                    <a:pt x="364" y="726"/>
                  </a:cubicBezTo>
                  <a:cubicBezTo>
                    <a:pt x="563" y="726"/>
                    <a:pt x="726" y="563"/>
                    <a:pt x="726" y="363"/>
                  </a:cubicBezTo>
                  <a:cubicBezTo>
                    <a:pt x="726" y="165"/>
                    <a:pt x="563"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44"/>
            <p:cNvSpPr/>
            <p:nvPr/>
          </p:nvSpPr>
          <p:spPr>
            <a:xfrm>
              <a:off x="2488225" y="1852450"/>
              <a:ext cx="18175" cy="18150"/>
            </a:xfrm>
            <a:custGeom>
              <a:rect b="b" l="l" r="r" t="t"/>
              <a:pathLst>
                <a:path extrusionOk="0" h="726" w="727">
                  <a:moveTo>
                    <a:pt x="365" y="0"/>
                  </a:moveTo>
                  <a:cubicBezTo>
                    <a:pt x="164" y="0"/>
                    <a:pt x="1" y="162"/>
                    <a:pt x="1" y="363"/>
                  </a:cubicBezTo>
                  <a:cubicBezTo>
                    <a:pt x="1" y="563"/>
                    <a:pt x="164" y="725"/>
                    <a:pt x="365" y="725"/>
                  </a:cubicBezTo>
                  <a:cubicBezTo>
                    <a:pt x="564" y="725"/>
                    <a:pt x="727" y="563"/>
                    <a:pt x="727" y="363"/>
                  </a:cubicBezTo>
                  <a:cubicBezTo>
                    <a:pt x="727" y="162"/>
                    <a:pt x="564"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44"/>
            <p:cNvSpPr/>
            <p:nvPr/>
          </p:nvSpPr>
          <p:spPr>
            <a:xfrm>
              <a:off x="2193650" y="1843350"/>
              <a:ext cx="18150" cy="18175"/>
            </a:xfrm>
            <a:custGeom>
              <a:rect b="b" l="l" r="r" t="t"/>
              <a:pathLst>
                <a:path extrusionOk="0" h="727" w="726">
                  <a:moveTo>
                    <a:pt x="363" y="1"/>
                  </a:moveTo>
                  <a:cubicBezTo>
                    <a:pt x="162" y="1"/>
                    <a:pt x="1" y="164"/>
                    <a:pt x="1" y="364"/>
                  </a:cubicBezTo>
                  <a:cubicBezTo>
                    <a:pt x="1" y="564"/>
                    <a:pt x="162" y="727"/>
                    <a:pt x="363" y="727"/>
                  </a:cubicBezTo>
                  <a:cubicBezTo>
                    <a:pt x="564" y="727"/>
                    <a:pt x="725" y="564"/>
                    <a:pt x="725" y="364"/>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44"/>
            <p:cNvSpPr/>
            <p:nvPr/>
          </p:nvSpPr>
          <p:spPr>
            <a:xfrm>
              <a:off x="2288025" y="1756175"/>
              <a:ext cx="18125" cy="18175"/>
            </a:xfrm>
            <a:custGeom>
              <a:rect b="b" l="l" r="r" t="t"/>
              <a:pathLst>
                <a:path extrusionOk="0" h="727" w="725">
                  <a:moveTo>
                    <a:pt x="363" y="0"/>
                  </a:moveTo>
                  <a:cubicBezTo>
                    <a:pt x="162" y="0"/>
                    <a:pt x="0" y="163"/>
                    <a:pt x="0" y="362"/>
                  </a:cubicBezTo>
                  <a:cubicBezTo>
                    <a:pt x="0" y="563"/>
                    <a:pt x="162" y="726"/>
                    <a:pt x="363" y="726"/>
                  </a:cubicBezTo>
                  <a:cubicBezTo>
                    <a:pt x="563" y="726"/>
                    <a:pt x="725" y="563"/>
                    <a:pt x="725" y="362"/>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44"/>
            <p:cNvSpPr/>
            <p:nvPr/>
          </p:nvSpPr>
          <p:spPr>
            <a:xfrm>
              <a:off x="4553900" y="2010050"/>
              <a:ext cx="18150" cy="18175"/>
            </a:xfrm>
            <a:custGeom>
              <a:rect b="b" l="l" r="r" t="t"/>
              <a:pathLst>
                <a:path extrusionOk="0" h="727" w="726">
                  <a:moveTo>
                    <a:pt x="363" y="0"/>
                  </a:moveTo>
                  <a:cubicBezTo>
                    <a:pt x="163" y="0"/>
                    <a:pt x="1" y="163"/>
                    <a:pt x="1" y="362"/>
                  </a:cubicBezTo>
                  <a:cubicBezTo>
                    <a:pt x="1" y="563"/>
                    <a:pt x="163" y="726"/>
                    <a:pt x="363" y="726"/>
                  </a:cubicBezTo>
                  <a:cubicBezTo>
                    <a:pt x="564" y="726"/>
                    <a:pt x="726" y="563"/>
                    <a:pt x="726" y="362"/>
                  </a:cubicBezTo>
                  <a:cubicBezTo>
                    <a:pt x="726"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44"/>
            <p:cNvSpPr/>
            <p:nvPr/>
          </p:nvSpPr>
          <p:spPr>
            <a:xfrm>
              <a:off x="4795800" y="1880700"/>
              <a:ext cx="18175" cy="18175"/>
            </a:xfrm>
            <a:custGeom>
              <a:rect b="b" l="l" r="r" t="t"/>
              <a:pathLst>
                <a:path extrusionOk="0" h="727" w="727">
                  <a:moveTo>
                    <a:pt x="363" y="1"/>
                  </a:moveTo>
                  <a:cubicBezTo>
                    <a:pt x="164" y="1"/>
                    <a:pt x="1" y="164"/>
                    <a:pt x="1" y="364"/>
                  </a:cubicBezTo>
                  <a:cubicBezTo>
                    <a:pt x="1" y="564"/>
                    <a:pt x="164" y="727"/>
                    <a:pt x="363" y="727"/>
                  </a:cubicBezTo>
                  <a:cubicBezTo>
                    <a:pt x="564" y="727"/>
                    <a:pt x="727" y="564"/>
                    <a:pt x="727" y="364"/>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44"/>
            <p:cNvSpPr/>
            <p:nvPr/>
          </p:nvSpPr>
          <p:spPr>
            <a:xfrm>
              <a:off x="4784075" y="1519550"/>
              <a:ext cx="18175" cy="18125"/>
            </a:xfrm>
            <a:custGeom>
              <a:rect b="b" l="l" r="r" t="t"/>
              <a:pathLst>
                <a:path extrusionOk="0" h="725" w="727">
                  <a:moveTo>
                    <a:pt x="363" y="0"/>
                  </a:moveTo>
                  <a:cubicBezTo>
                    <a:pt x="164" y="0"/>
                    <a:pt x="1" y="162"/>
                    <a:pt x="1" y="363"/>
                  </a:cubicBezTo>
                  <a:cubicBezTo>
                    <a:pt x="1" y="563"/>
                    <a:pt x="164" y="725"/>
                    <a:pt x="363" y="725"/>
                  </a:cubicBezTo>
                  <a:cubicBezTo>
                    <a:pt x="564" y="725"/>
                    <a:pt x="727" y="563"/>
                    <a:pt x="727" y="363"/>
                  </a:cubicBezTo>
                  <a:cubicBezTo>
                    <a:pt x="727"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44"/>
            <p:cNvSpPr/>
            <p:nvPr/>
          </p:nvSpPr>
          <p:spPr>
            <a:xfrm>
              <a:off x="4456900" y="1256025"/>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44"/>
            <p:cNvSpPr/>
            <p:nvPr/>
          </p:nvSpPr>
          <p:spPr>
            <a:xfrm>
              <a:off x="4290875" y="1506375"/>
              <a:ext cx="18125" cy="18125"/>
            </a:xfrm>
            <a:custGeom>
              <a:rect b="b" l="l" r="r" t="t"/>
              <a:pathLst>
                <a:path extrusionOk="0" h="725" w="725">
                  <a:moveTo>
                    <a:pt x="365" y="0"/>
                  </a:moveTo>
                  <a:cubicBezTo>
                    <a:pt x="364" y="0"/>
                    <a:pt x="364" y="0"/>
                    <a:pt x="363" y="0"/>
                  </a:cubicBezTo>
                  <a:cubicBezTo>
                    <a:pt x="162" y="0"/>
                    <a:pt x="0" y="162"/>
                    <a:pt x="0" y="363"/>
                  </a:cubicBezTo>
                  <a:cubicBezTo>
                    <a:pt x="0" y="563"/>
                    <a:pt x="162" y="725"/>
                    <a:pt x="363" y="725"/>
                  </a:cubicBezTo>
                  <a:cubicBezTo>
                    <a:pt x="563" y="725"/>
                    <a:pt x="725" y="563"/>
                    <a:pt x="725" y="363"/>
                  </a:cubicBezTo>
                  <a:cubicBezTo>
                    <a:pt x="725" y="163"/>
                    <a:pt x="56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44"/>
            <p:cNvSpPr/>
            <p:nvPr/>
          </p:nvSpPr>
          <p:spPr>
            <a:xfrm>
              <a:off x="4262500" y="1880950"/>
              <a:ext cx="18150" cy="18150"/>
            </a:xfrm>
            <a:custGeom>
              <a:rect b="b" l="l" r="r" t="t"/>
              <a:pathLst>
                <a:path extrusionOk="0" h="726" w="726">
                  <a:moveTo>
                    <a:pt x="363" y="1"/>
                  </a:moveTo>
                  <a:cubicBezTo>
                    <a:pt x="162" y="1"/>
                    <a:pt x="1" y="162"/>
                    <a:pt x="1" y="363"/>
                  </a:cubicBezTo>
                  <a:cubicBezTo>
                    <a:pt x="1" y="562"/>
                    <a:pt x="162" y="725"/>
                    <a:pt x="363" y="725"/>
                  </a:cubicBezTo>
                  <a:cubicBezTo>
                    <a:pt x="564" y="725"/>
                    <a:pt x="725" y="562"/>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44"/>
            <p:cNvSpPr/>
            <p:nvPr/>
          </p:nvSpPr>
          <p:spPr>
            <a:xfrm>
              <a:off x="3990250" y="1441775"/>
              <a:ext cx="18150" cy="18150"/>
            </a:xfrm>
            <a:custGeom>
              <a:rect b="b" l="l" r="r" t="t"/>
              <a:pathLst>
                <a:path extrusionOk="0" h="726" w="726">
                  <a:moveTo>
                    <a:pt x="363" y="1"/>
                  </a:moveTo>
                  <a:cubicBezTo>
                    <a:pt x="163" y="1"/>
                    <a:pt x="1" y="162"/>
                    <a:pt x="1" y="363"/>
                  </a:cubicBezTo>
                  <a:cubicBezTo>
                    <a:pt x="1" y="563"/>
                    <a:pt x="163" y="725"/>
                    <a:pt x="363" y="725"/>
                  </a:cubicBezTo>
                  <a:cubicBezTo>
                    <a:pt x="564" y="725"/>
                    <a:pt x="726" y="563"/>
                    <a:pt x="726" y="363"/>
                  </a:cubicBezTo>
                  <a:cubicBezTo>
                    <a:pt x="726"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44"/>
            <p:cNvSpPr/>
            <p:nvPr/>
          </p:nvSpPr>
          <p:spPr>
            <a:xfrm>
              <a:off x="3907325" y="1280725"/>
              <a:ext cx="18175" cy="18175"/>
            </a:xfrm>
            <a:custGeom>
              <a:rect b="b" l="l" r="r" t="t"/>
              <a:pathLst>
                <a:path extrusionOk="0" h="727" w="727">
                  <a:moveTo>
                    <a:pt x="365" y="0"/>
                  </a:moveTo>
                  <a:cubicBezTo>
                    <a:pt x="164" y="0"/>
                    <a:pt x="1" y="163"/>
                    <a:pt x="1" y="363"/>
                  </a:cubicBezTo>
                  <a:cubicBezTo>
                    <a:pt x="1" y="563"/>
                    <a:pt x="164" y="726"/>
                    <a:pt x="365" y="726"/>
                  </a:cubicBezTo>
                  <a:cubicBezTo>
                    <a:pt x="564" y="726"/>
                    <a:pt x="727" y="563"/>
                    <a:pt x="727" y="363"/>
                  </a:cubicBezTo>
                  <a:cubicBezTo>
                    <a:pt x="727" y="165"/>
                    <a:pt x="564" y="2"/>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44"/>
            <p:cNvSpPr/>
            <p:nvPr/>
          </p:nvSpPr>
          <p:spPr>
            <a:xfrm>
              <a:off x="3482900" y="1334600"/>
              <a:ext cx="18175" cy="18125"/>
            </a:xfrm>
            <a:custGeom>
              <a:rect b="b" l="l" r="r" t="t"/>
              <a:pathLst>
                <a:path extrusionOk="0" h="725" w="727">
                  <a:moveTo>
                    <a:pt x="363" y="0"/>
                  </a:moveTo>
                  <a:cubicBezTo>
                    <a:pt x="163" y="0"/>
                    <a:pt x="1" y="162"/>
                    <a:pt x="1" y="363"/>
                  </a:cubicBezTo>
                  <a:cubicBezTo>
                    <a:pt x="1" y="563"/>
                    <a:pt x="163"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44"/>
            <p:cNvSpPr/>
            <p:nvPr/>
          </p:nvSpPr>
          <p:spPr>
            <a:xfrm>
              <a:off x="5147225" y="1450900"/>
              <a:ext cx="18150" cy="18175"/>
            </a:xfrm>
            <a:custGeom>
              <a:rect b="b" l="l" r="r" t="t"/>
              <a:pathLst>
                <a:path extrusionOk="0" h="727" w="726">
                  <a:moveTo>
                    <a:pt x="363" y="1"/>
                  </a:moveTo>
                  <a:cubicBezTo>
                    <a:pt x="162" y="1"/>
                    <a:pt x="0" y="164"/>
                    <a:pt x="0" y="363"/>
                  </a:cubicBezTo>
                  <a:cubicBezTo>
                    <a:pt x="0" y="564"/>
                    <a:pt x="162" y="727"/>
                    <a:pt x="363" y="727"/>
                  </a:cubicBezTo>
                  <a:cubicBezTo>
                    <a:pt x="563" y="727"/>
                    <a:pt x="725" y="564"/>
                    <a:pt x="725" y="364"/>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44"/>
            <p:cNvSpPr/>
            <p:nvPr/>
          </p:nvSpPr>
          <p:spPr>
            <a:xfrm>
              <a:off x="5546350" y="1380525"/>
              <a:ext cx="18150" cy="18175"/>
            </a:xfrm>
            <a:custGeom>
              <a:rect b="b" l="l" r="r" t="t"/>
              <a:pathLst>
                <a:path extrusionOk="0" h="727" w="726">
                  <a:moveTo>
                    <a:pt x="363" y="1"/>
                  </a:moveTo>
                  <a:cubicBezTo>
                    <a:pt x="162" y="1"/>
                    <a:pt x="1" y="164"/>
                    <a:pt x="1" y="365"/>
                  </a:cubicBezTo>
                  <a:cubicBezTo>
                    <a:pt x="1" y="564"/>
                    <a:pt x="162" y="727"/>
                    <a:pt x="363" y="727"/>
                  </a:cubicBezTo>
                  <a:cubicBezTo>
                    <a:pt x="563" y="727"/>
                    <a:pt x="725" y="564"/>
                    <a:pt x="725" y="365"/>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44"/>
            <p:cNvSpPr/>
            <p:nvPr/>
          </p:nvSpPr>
          <p:spPr>
            <a:xfrm>
              <a:off x="5683925" y="1287250"/>
              <a:ext cx="18175" cy="18175"/>
            </a:xfrm>
            <a:custGeom>
              <a:rect b="b" l="l" r="r" t="t"/>
              <a:pathLst>
                <a:path extrusionOk="0" h="727" w="727">
                  <a:moveTo>
                    <a:pt x="364" y="1"/>
                  </a:moveTo>
                  <a:cubicBezTo>
                    <a:pt x="163" y="1"/>
                    <a:pt x="0" y="164"/>
                    <a:pt x="0" y="364"/>
                  </a:cubicBezTo>
                  <a:cubicBezTo>
                    <a:pt x="0" y="563"/>
                    <a:pt x="163" y="727"/>
                    <a:pt x="364" y="727"/>
                  </a:cubicBezTo>
                  <a:cubicBezTo>
                    <a:pt x="563" y="727"/>
                    <a:pt x="726" y="563"/>
                    <a:pt x="726" y="364"/>
                  </a:cubicBezTo>
                  <a:cubicBezTo>
                    <a:pt x="726" y="164"/>
                    <a:pt x="563"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44"/>
            <p:cNvSpPr/>
            <p:nvPr/>
          </p:nvSpPr>
          <p:spPr>
            <a:xfrm>
              <a:off x="5676225" y="1407250"/>
              <a:ext cx="18150" cy="18175"/>
            </a:xfrm>
            <a:custGeom>
              <a:rect b="b" l="l" r="r" t="t"/>
              <a:pathLst>
                <a:path extrusionOk="0" h="727" w="726">
                  <a:moveTo>
                    <a:pt x="363" y="0"/>
                  </a:moveTo>
                  <a:cubicBezTo>
                    <a:pt x="162" y="0"/>
                    <a:pt x="1" y="163"/>
                    <a:pt x="1" y="364"/>
                  </a:cubicBezTo>
                  <a:cubicBezTo>
                    <a:pt x="1" y="563"/>
                    <a:pt x="162" y="726"/>
                    <a:pt x="363" y="726"/>
                  </a:cubicBezTo>
                  <a:cubicBezTo>
                    <a:pt x="564" y="726"/>
                    <a:pt x="725" y="563"/>
                    <a:pt x="725" y="364"/>
                  </a:cubicBezTo>
                  <a:cubicBezTo>
                    <a:pt x="725"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44"/>
            <p:cNvSpPr/>
            <p:nvPr/>
          </p:nvSpPr>
          <p:spPr>
            <a:xfrm>
              <a:off x="5214200" y="1911625"/>
              <a:ext cx="18175" cy="18150"/>
            </a:xfrm>
            <a:custGeom>
              <a:rect b="b" l="l" r="r" t="t"/>
              <a:pathLst>
                <a:path extrusionOk="0" h="726" w="727">
                  <a:moveTo>
                    <a:pt x="363" y="1"/>
                  </a:moveTo>
                  <a:cubicBezTo>
                    <a:pt x="164" y="1"/>
                    <a:pt x="1" y="162"/>
                    <a:pt x="1" y="363"/>
                  </a:cubicBezTo>
                  <a:cubicBezTo>
                    <a:pt x="1" y="562"/>
                    <a:pt x="164" y="725"/>
                    <a:pt x="363" y="725"/>
                  </a:cubicBezTo>
                  <a:cubicBezTo>
                    <a:pt x="564" y="725"/>
                    <a:pt x="727" y="562"/>
                    <a:pt x="727" y="363"/>
                  </a:cubicBezTo>
                  <a:cubicBezTo>
                    <a:pt x="727" y="162"/>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44"/>
            <p:cNvSpPr/>
            <p:nvPr/>
          </p:nvSpPr>
          <p:spPr>
            <a:xfrm>
              <a:off x="5503225" y="1862125"/>
              <a:ext cx="18150" cy="18175"/>
            </a:xfrm>
            <a:custGeom>
              <a:rect b="b" l="l" r="r" t="t"/>
              <a:pathLst>
                <a:path extrusionOk="0" h="727" w="726">
                  <a:moveTo>
                    <a:pt x="363" y="0"/>
                  </a:moveTo>
                  <a:cubicBezTo>
                    <a:pt x="162" y="0"/>
                    <a:pt x="1" y="163"/>
                    <a:pt x="1" y="364"/>
                  </a:cubicBezTo>
                  <a:cubicBezTo>
                    <a:pt x="1" y="563"/>
                    <a:pt x="162" y="726"/>
                    <a:pt x="363" y="726"/>
                  </a:cubicBezTo>
                  <a:cubicBezTo>
                    <a:pt x="563" y="726"/>
                    <a:pt x="725" y="563"/>
                    <a:pt x="725" y="364"/>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44"/>
            <p:cNvSpPr/>
            <p:nvPr/>
          </p:nvSpPr>
          <p:spPr>
            <a:xfrm>
              <a:off x="5905950" y="1371475"/>
              <a:ext cx="18150" cy="18175"/>
            </a:xfrm>
            <a:custGeom>
              <a:rect b="b" l="l" r="r" t="t"/>
              <a:pathLst>
                <a:path extrusionOk="0" h="727" w="726">
                  <a:moveTo>
                    <a:pt x="363" y="1"/>
                  </a:moveTo>
                  <a:cubicBezTo>
                    <a:pt x="163" y="1"/>
                    <a:pt x="1" y="164"/>
                    <a:pt x="1" y="363"/>
                  </a:cubicBezTo>
                  <a:cubicBezTo>
                    <a:pt x="1" y="564"/>
                    <a:pt x="163" y="727"/>
                    <a:pt x="363" y="727"/>
                  </a:cubicBezTo>
                  <a:cubicBezTo>
                    <a:pt x="564" y="727"/>
                    <a:pt x="726" y="564"/>
                    <a:pt x="726" y="363"/>
                  </a:cubicBezTo>
                  <a:cubicBezTo>
                    <a:pt x="726"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4"/>
            <p:cNvSpPr/>
            <p:nvPr/>
          </p:nvSpPr>
          <p:spPr>
            <a:xfrm>
              <a:off x="5701675" y="1738450"/>
              <a:ext cx="18125" cy="18150"/>
            </a:xfrm>
            <a:custGeom>
              <a:rect b="b" l="l" r="r" t="t"/>
              <a:pathLst>
                <a:path extrusionOk="0" h="726" w="725">
                  <a:moveTo>
                    <a:pt x="363" y="0"/>
                  </a:moveTo>
                  <a:cubicBezTo>
                    <a:pt x="162" y="0"/>
                    <a:pt x="0" y="162"/>
                    <a:pt x="0" y="363"/>
                  </a:cubicBezTo>
                  <a:cubicBezTo>
                    <a:pt x="0" y="563"/>
                    <a:pt x="162" y="725"/>
                    <a:pt x="363" y="725"/>
                  </a:cubicBezTo>
                  <a:cubicBezTo>
                    <a:pt x="563" y="725"/>
                    <a:pt x="725" y="563"/>
                    <a:pt x="725" y="363"/>
                  </a:cubicBezTo>
                  <a:cubicBezTo>
                    <a:pt x="725"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44"/>
            <p:cNvSpPr/>
            <p:nvPr/>
          </p:nvSpPr>
          <p:spPr>
            <a:xfrm>
              <a:off x="5757825" y="2100075"/>
              <a:ext cx="18150" cy="18175"/>
            </a:xfrm>
            <a:custGeom>
              <a:rect b="b" l="l" r="r" t="t"/>
              <a:pathLst>
                <a:path extrusionOk="0" h="727" w="726">
                  <a:moveTo>
                    <a:pt x="363" y="1"/>
                  </a:moveTo>
                  <a:cubicBezTo>
                    <a:pt x="162" y="1"/>
                    <a:pt x="0" y="164"/>
                    <a:pt x="0" y="363"/>
                  </a:cubicBezTo>
                  <a:cubicBezTo>
                    <a:pt x="0" y="564"/>
                    <a:pt x="162" y="727"/>
                    <a:pt x="363" y="727"/>
                  </a:cubicBezTo>
                  <a:cubicBezTo>
                    <a:pt x="563" y="727"/>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44"/>
            <p:cNvSpPr/>
            <p:nvPr/>
          </p:nvSpPr>
          <p:spPr>
            <a:xfrm>
              <a:off x="5572400" y="1618450"/>
              <a:ext cx="18175" cy="18150"/>
            </a:xfrm>
            <a:custGeom>
              <a:rect b="b" l="l" r="r" t="t"/>
              <a:pathLst>
                <a:path extrusionOk="0" h="726" w="727">
                  <a:moveTo>
                    <a:pt x="364" y="1"/>
                  </a:moveTo>
                  <a:cubicBezTo>
                    <a:pt x="164" y="1"/>
                    <a:pt x="1" y="163"/>
                    <a:pt x="1" y="363"/>
                  </a:cubicBezTo>
                  <a:cubicBezTo>
                    <a:pt x="1" y="564"/>
                    <a:pt x="164" y="725"/>
                    <a:pt x="364" y="725"/>
                  </a:cubicBezTo>
                  <a:cubicBezTo>
                    <a:pt x="564" y="725"/>
                    <a:pt x="727" y="564"/>
                    <a:pt x="727" y="363"/>
                  </a:cubicBezTo>
                  <a:cubicBezTo>
                    <a:pt x="727" y="163"/>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44"/>
            <p:cNvSpPr/>
            <p:nvPr/>
          </p:nvSpPr>
          <p:spPr>
            <a:xfrm>
              <a:off x="5409475" y="1654225"/>
              <a:ext cx="18175" cy="18175"/>
            </a:xfrm>
            <a:custGeom>
              <a:rect b="b" l="l" r="r" t="t"/>
              <a:pathLst>
                <a:path extrusionOk="0" h="727" w="727">
                  <a:moveTo>
                    <a:pt x="364" y="0"/>
                  </a:moveTo>
                  <a:cubicBezTo>
                    <a:pt x="163" y="0"/>
                    <a:pt x="0" y="163"/>
                    <a:pt x="0" y="363"/>
                  </a:cubicBezTo>
                  <a:cubicBezTo>
                    <a:pt x="0" y="562"/>
                    <a:pt x="163" y="724"/>
                    <a:pt x="364" y="726"/>
                  </a:cubicBezTo>
                  <a:cubicBezTo>
                    <a:pt x="563" y="726"/>
                    <a:pt x="726" y="563"/>
                    <a:pt x="726" y="363"/>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44"/>
            <p:cNvSpPr/>
            <p:nvPr/>
          </p:nvSpPr>
          <p:spPr>
            <a:xfrm>
              <a:off x="6120850" y="1246975"/>
              <a:ext cx="18150" cy="18175"/>
            </a:xfrm>
            <a:custGeom>
              <a:rect b="b" l="l" r="r" t="t"/>
              <a:pathLst>
                <a:path extrusionOk="0" h="727" w="726">
                  <a:moveTo>
                    <a:pt x="363" y="1"/>
                  </a:moveTo>
                  <a:cubicBezTo>
                    <a:pt x="163" y="1"/>
                    <a:pt x="1" y="164"/>
                    <a:pt x="1" y="363"/>
                  </a:cubicBezTo>
                  <a:cubicBezTo>
                    <a:pt x="1" y="564"/>
                    <a:pt x="163" y="727"/>
                    <a:pt x="363" y="727"/>
                  </a:cubicBezTo>
                  <a:cubicBezTo>
                    <a:pt x="564" y="727"/>
                    <a:pt x="726" y="564"/>
                    <a:pt x="726" y="363"/>
                  </a:cubicBezTo>
                  <a:cubicBezTo>
                    <a:pt x="726"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4"/>
            <p:cNvSpPr/>
            <p:nvPr/>
          </p:nvSpPr>
          <p:spPr>
            <a:xfrm>
              <a:off x="6120850" y="1533100"/>
              <a:ext cx="18150" cy="18150"/>
            </a:xfrm>
            <a:custGeom>
              <a:rect b="b" l="l" r="r" t="t"/>
              <a:pathLst>
                <a:path extrusionOk="0" h="726" w="726">
                  <a:moveTo>
                    <a:pt x="363" y="1"/>
                  </a:moveTo>
                  <a:cubicBezTo>
                    <a:pt x="163" y="1"/>
                    <a:pt x="1" y="163"/>
                    <a:pt x="1" y="363"/>
                  </a:cubicBezTo>
                  <a:cubicBezTo>
                    <a:pt x="1" y="564"/>
                    <a:pt x="163" y="726"/>
                    <a:pt x="363" y="726"/>
                  </a:cubicBezTo>
                  <a:cubicBezTo>
                    <a:pt x="564" y="726"/>
                    <a:pt x="726" y="564"/>
                    <a:pt x="726" y="363"/>
                  </a:cubicBezTo>
                  <a:cubicBezTo>
                    <a:pt x="726" y="163"/>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4"/>
            <p:cNvSpPr/>
            <p:nvPr/>
          </p:nvSpPr>
          <p:spPr>
            <a:xfrm>
              <a:off x="5878500" y="1967775"/>
              <a:ext cx="18150" cy="18150"/>
            </a:xfrm>
            <a:custGeom>
              <a:rect b="b" l="l" r="r" t="t"/>
              <a:pathLst>
                <a:path extrusionOk="0" h="726" w="726">
                  <a:moveTo>
                    <a:pt x="363" y="1"/>
                  </a:moveTo>
                  <a:cubicBezTo>
                    <a:pt x="162" y="1"/>
                    <a:pt x="0" y="162"/>
                    <a:pt x="0" y="363"/>
                  </a:cubicBezTo>
                  <a:cubicBezTo>
                    <a:pt x="0" y="564"/>
                    <a:pt x="162" y="725"/>
                    <a:pt x="363" y="725"/>
                  </a:cubicBezTo>
                  <a:cubicBezTo>
                    <a:pt x="563" y="725"/>
                    <a:pt x="725" y="564"/>
                    <a:pt x="725" y="363"/>
                  </a:cubicBezTo>
                  <a:cubicBezTo>
                    <a:pt x="725" y="162"/>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4"/>
            <p:cNvSpPr/>
            <p:nvPr/>
          </p:nvSpPr>
          <p:spPr>
            <a:xfrm>
              <a:off x="5813250" y="1663250"/>
              <a:ext cx="18175" cy="18175"/>
            </a:xfrm>
            <a:custGeom>
              <a:rect b="b" l="l" r="r" t="t"/>
              <a:pathLst>
                <a:path extrusionOk="0" h="727" w="727">
                  <a:moveTo>
                    <a:pt x="363" y="0"/>
                  </a:moveTo>
                  <a:cubicBezTo>
                    <a:pt x="164" y="0"/>
                    <a:pt x="1" y="163"/>
                    <a:pt x="1" y="363"/>
                  </a:cubicBezTo>
                  <a:cubicBezTo>
                    <a:pt x="1" y="563"/>
                    <a:pt x="164" y="726"/>
                    <a:pt x="363" y="726"/>
                  </a:cubicBezTo>
                  <a:cubicBezTo>
                    <a:pt x="564" y="726"/>
                    <a:pt x="727" y="563"/>
                    <a:pt x="727" y="363"/>
                  </a:cubicBezTo>
                  <a:cubicBezTo>
                    <a:pt x="727" y="165"/>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44"/>
            <p:cNvSpPr/>
            <p:nvPr/>
          </p:nvSpPr>
          <p:spPr>
            <a:xfrm>
              <a:off x="5286950" y="1270575"/>
              <a:ext cx="18175" cy="18150"/>
            </a:xfrm>
            <a:custGeom>
              <a:rect b="b" l="l" r="r" t="t"/>
              <a:pathLst>
                <a:path extrusionOk="0" h="726" w="727">
                  <a:moveTo>
                    <a:pt x="364" y="1"/>
                  </a:moveTo>
                  <a:cubicBezTo>
                    <a:pt x="164" y="1"/>
                    <a:pt x="1" y="162"/>
                    <a:pt x="1" y="363"/>
                  </a:cubicBezTo>
                  <a:cubicBezTo>
                    <a:pt x="1" y="564"/>
                    <a:pt x="164" y="725"/>
                    <a:pt x="364" y="725"/>
                  </a:cubicBezTo>
                  <a:cubicBezTo>
                    <a:pt x="564" y="725"/>
                    <a:pt x="727" y="564"/>
                    <a:pt x="727" y="363"/>
                  </a:cubicBezTo>
                  <a:cubicBezTo>
                    <a:pt x="727"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44"/>
            <p:cNvSpPr/>
            <p:nvPr/>
          </p:nvSpPr>
          <p:spPr>
            <a:xfrm>
              <a:off x="5121650" y="1215625"/>
              <a:ext cx="18175" cy="18175"/>
            </a:xfrm>
            <a:custGeom>
              <a:rect b="b" l="l" r="r" t="t"/>
              <a:pathLst>
                <a:path extrusionOk="0" h="727" w="727">
                  <a:moveTo>
                    <a:pt x="362" y="0"/>
                  </a:moveTo>
                  <a:cubicBezTo>
                    <a:pt x="163" y="0"/>
                    <a:pt x="0" y="163"/>
                    <a:pt x="0" y="363"/>
                  </a:cubicBezTo>
                  <a:cubicBezTo>
                    <a:pt x="0" y="563"/>
                    <a:pt x="163" y="726"/>
                    <a:pt x="362" y="726"/>
                  </a:cubicBezTo>
                  <a:cubicBezTo>
                    <a:pt x="563" y="726"/>
                    <a:pt x="726" y="563"/>
                    <a:pt x="726" y="364"/>
                  </a:cubicBezTo>
                  <a:cubicBezTo>
                    <a:pt x="726" y="163"/>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44"/>
            <p:cNvSpPr/>
            <p:nvPr/>
          </p:nvSpPr>
          <p:spPr>
            <a:xfrm>
              <a:off x="4817100" y="1307050"/>
              <a:ext cx="57375" cy="57375"/>
            </a:xfrm>
            <a:custGeom>
              <a:rect b="b" l="l" r="r" t="t"/>
              <a:pathLst>
                <a:path extrusionOk="0" h="2295" w="2295">
                  <a:moveTo>
                    <a:pt x="1149" y="1"/>
                  </a:moveTo>
                  <a:cubicBezTo>
                    <a:pt x="1148" y="1"/>
                    <a:pt x="1147" y="1"/>
                    <a:pt x="1146" y="1"/>
                  </a:cubicBezTo>
                  <a:cubicBezTo>
                    <a:pt x="513" y="1"/>
                    <a:pt x="0" y="513"/>
                    <a:pt x="0" y="1147"/>
                  </a:cubicBezTo>
                  <a:cubicBezTo>
                    <a:pt x="0" y="1782"/>
                    <a:pt x="513" y="2295"/>
                    <a:pt x="1146" y="2295"/>
                  </a:cubicBezTo>
                  <a:cubicBezTo>
                    <a:pt x="1782" y="2295"/>
                    <a:pt x="2294" y="1781"/>
                    <a:pt x="2294" y="1147"/>
                  </a:cubicBezTo>
                  <a:cubicBezTo>
                    <a:pt x="2294" y="514"/>
                    <a:pt x="1783" y="1"/>
                    <a:pt x="1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44"/>
            <p:cNvSpPr/>
            <p:nvPr/>
          </p:nvSpPr>
          <p:spPr>
            <a:xfrm>
              <a:off x="2537350" y="1381150"/>
              <a:ext cx="57325" cy="57325"/>
            </a:xfrm>
            <a:custGeom>
              <a:rect b="b" l="l" r="r" t="t"/>
              <a:pathLst>
                <a:path extrusionOk="0" h="2293" w="2293">
                  <a:moveTo>
                    <a:pt x="1145" y="0"/>
                  </a:moveTo>
                  <a:cubicBezTo>
                    <a:pt x="511" y="0"/>
                    <a:pt x="0" y="513"/>
                    <a:pt x="0" y="1145"/>
                  </a:cubicBezTo>
                  <a:cubicBezTo>
                    <a:pt x="0" y="1780"/>
                    <a:pt x="511" y="2293"/>
                    <a:pt x="1145" y="2293"/>
                  </a:cubicBezTo>
                  <a:cubicBezTo>
                    <a:pt x="1780" y="2293"/>
                    <a:pt x="2293" y="1779"/>
                    <a:pt x="2293" y="1145"/>
                  </a:cubicBezTo>
                  <a:cubicBezTo>
                    <a:pt x="2293" y="513"/>
                    <a:pt x="1780" y="0"/>
                    <a:pt x="1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4"/>
            <p:cNvSpPr/>
            <p:nvPr/>
          </p:nvSpPr>
          <p:spPr>
            <a:xfrm>
              <a:off x="3514425" y="1196050"/>
              <a:ext cx="57325" cy="57350"/>
            </a:xfrm>
            <a:custGeom>
              <a:rect b="b" l="l" r="r" t="t"/>
              <a:pathLst>
                <a:path extrusionOk="0" h="2294" w="2293">
                  <a:moveTo>
                    <a:pt x="1145" y="1"/>
                  </a:moveTo>
                  <a:cubicBezTo>
                    <a:pt x="513" y="1"/>
                    <a:pt x="0" y="513"/>
                    <a:pt x="0" y="1146"/>
                  </a:cubicBezTo>
                  <a:cubicBezTo>
                    <a:pt x="0" y="1782"/>
                    <a:pt x="513" y="2293"/>
                    <a:pt x="1145" y="2293"/>
                  </a:cubicBezTo>
                  <a:cubicBezTo>
                    <a:pt x="1780" y="2293"/>
                    <a:pt x="2292" y="1779"/>
                    <a:pt x="2292" y="1147"/>
                  </a:cubicBezTo>
                  <a:cubicBezTo>
                    <a:pt x="2292" y="513"/>
                    <a:pt x="1780" y="1"/>
                    <a:pt x="1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4"/>
            <p:cNvSpPr/>
            <p:nvPr/>
          </p:nvSpPr>
          <p:spPr>
            <a:xfrm>
              <a:off x="4845125" y="2066150"/>
              <a:ext cx="57350" cy="57375"/>
            </a:xfrm>
            <a:custGeom>
              <a:rect b="b" l="l" r="r" t="t"/>
              <a:pathLst>
                <a:path extrusionOk="0" h="2295" w="2294">
                  <a:moveTo>
                    <a:pt x="1146" y="1"/>
                  </a:moveTo>
                  <a:cubicBezTo>
                    <a:pt x="513" y="1"/>
                    <a:pt x="1" y="513"/>
                    <a:pt x="1" y="1147"/>
                  </a:cubicBezTo>
                  <a:cubicBezTo>
                    <a:pt x="1" y="1782"/>
                    <a:pt x="513" y="2294"/>
                    <a:pt x="1146" y="2294"/>
                  </a:cubicBezTo>
                  <a:cubicBezTo>
                    <a:pt x="1781" y="2294"/>
                    <a:pt x="2293" y="1779"/>
                    <a:pt x="2293" y="1147"/>
                  </a:cubicBezTo>
                  <a:cubicBezTo>
                    <a:pt x="2293" y="513"/>
                    <a:pt x="1781" y="1"/>
                    <a:pt x="1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4"/>
            <p:cNvSpPr/>
            <p:nvPr/>
          </p:nvSpPr>
          <p:spPr>
            <a:xfrm>
              <a:off x="5784600" y="1392700"/>
              <a:ext cx="57375" cy="57325"/>
            </a:xfrm>
            <a:custGeom>
              <a:rect b="b" l="l" r="r" t="t"/>
              <a:pathLst>
                <a:path extrusionOk="0" h="2293" w="2295">
                  <a:moveTo>
                    <a:pt x="1152" y="0"/>
                  </a:moveTo>
                  <a:cubicBezTo>
                    <a:pt x="1150" y="0"/>
                    <a:pt x="1148" y="0"/>
                    <a:pt x="1147" y="0"/>
                  </a:cubicBezTo>
                  <a:cubicBezTo>
                    <a:pt x="513" y="0"/>
                    <a:pt x="0" y="513"/>
                    <a:pt x="0" y="1145"/>
                  </a:cubicBezTo>
                  <a:cubicBezTo>
                    <a:pt x="0" y="1780"/>
                    <a:pt x="513" y="2293"/>
                    <a:pt x="1147" y="2293"/>
                  </a:cubicBezTo>
                  <a:cubicBezTo>
                    <a:pt x="1782" y="2293"/>
                    <a:pt x="2294" y="1779"/>
                    <a:pt x="2294" y="1145"/>
                  </a:cubicBezTo>
                  <a:cubicBezTo>
                    <a:pt x="2294" y="515"/>
                    <a:pt x="1783" y="0"/>
                    <a:pt x="1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4"/>
            <p:cNvSpPr/>
            <p:nvPr/>
          </p:nvSpPr>
          <p:spPr>
            <a:xfrm>
              <a:off x="6144500" y="2037500"/>
              <a:ext cx="57375" cy="57375"/>
            </a:xfrm>
            <a:custGeom>
              <a:rect b="b" l="l" r="r" t="t"/>
              <a:pathLst>
                <a:path extrusionOk="0" h="2295" w="2295">
                  <a:moveTo>
                    <a:pt x="1147" y="1"/>
                  </a:moveTo>
                  <a:cubicBezTo>
                    <a:pt x="513" y="1"/>
                    <a:pt x="0" y="513"/>
                    <a:pt x="0" y="1147"/>
                  </a:cubicBezTo>
                  <a:cubicBezTo>
                    <a:pt x="0" y="1782"/>
                    <a:pt x="513" y="2294"/>
                    <a:pt x="1147" y="2294"/>
                  </a:cubicBezTo>
                  <a:cubicBezTo>
                    <a:pt x="1779" y="2294"/>
                    <a:pt x="2294" y="1780"/>
                    <a:pt x="2294" y="1147"/>
                  </a:cubicBezTo>
                  <a:cubicBezTo>
                    <a:pt x="2294" y="513"/>
                    <a:pt x="1779"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44"/>
            <p:cNvSpPr/>
            <p:nvPr/>
          </p:nvSpPr>
          <p:spPr>
            <a:xfrm>
              <a:off x="5672975" y="1270225"/>
              <a:ext cx="57325" cy="57350"/>
            </a:xfrm>
            <a:custGeom>
              <a:rect b="b" l="l" r="r" t="t"/>
              <a:pathLst>
                <a:path extrusionOk="0" h="2294" w="2293">
                  <a:moveTo>
                    <a:pt x="1145" y="0"/>
                  </a:moveTo>
                  <a:cubicBezTo>
                    <a:pt x="512" y="0"/>
                    <a:pt x="1" y="513"/>
                    <a:pt x="1" y="1146"/>
                  </a:cubicBezTo>
                  <a:cubicBezTo>
                    <a:pt x="1" y="1781"/>
                    <a:pt x="512" y="2294"/>
                    <a:pt x="1145" y="2294"/>
                  </a:cubicBezTo>
                  <a:cubicBezTo>
                    <a:pt x="1781" y="2294"/>
                    <a:pt x="2293" y="1779"/>
                    <a:pt x="2293" y="1146"/>
                  </a:cubicBezTo>
                  <a:cubicBezTo>
                    <a:pt x="2293" y="513"/>
                    <a:pt x="1781" y="0"/>
                    <a:pt x="1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44"/>
            <p:cNvSpPr/>
            <p:nvPr/>
          </p:nvSpPr>
          <p:spPr>
            <a:xfrm>
              <a:off x="4592200" y="1537650"/>
              <a:ext cx="18150" cy="18150"/>
            </a:xfrm>
            <a:custGeom>
              <a:rect b="b" l="l" r="r" t="t"/>
              <a:pathLst>
                <a:path extrusionOk="0" h="726" w="726">
                  <a:moveTo>
                    <a:pt x="363" y="1"/>
                  </a:moveTo>
                  <a:cubicBezTo>
                    <a:pt x="162" y="1"/>
                    <a:pt x="0" y="164"/>
                    <a:pt x="0" y="363"/>
                  </a:cubicBezTo>
                  <a:cubicBezTo>
                    <a:pt x="0" y="564"/>
                    <a:pt x="162" y="725"/>
                    <a:pt x="363" y="725"/>
                  </a:cubicBezTo>
                  <a:cubicBezTo>
                    <a:pt x="563" y="725"/>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4"/>
            <p:cNvSpPr/>
            <p:nvPr/>
          </p:nvSpPr>
          <p:spPr>
            <a:xfrm>
              <a:off x="4710025" y="1814450"/>
              <a:ext cx="18150" cy="18175"/>
            </a:xfrm>
            <a:custGeom>
              <a:rect b="b" l="l" r="r" t="t"/>
              <a:pathLst>
                <a:path extrusionOk="0" h="727" w="726">
                  <a:moveTo>
                    <a:pt x="363" y="0"/>
                  </a:moveTo>
                  <a:cubicBezTo>
                    <a:pt x="162" y="0"/>
                    <a:pt x="1" y="164"/>
                    <a:pt x="1" y="363"/>
                  </a:cubicBezTo>
                  <a:cubicBezTo>
                    <a:pt x="1" y="563"/>
                    <a:pt x="162" y="726"/>
                    <a:pt x="363" y="726"/>
                  </a:cubicBezTo>
                  <a:cubicBezTo>
                    <a:pt x="563" y="726"/>
                    <a:pt x="725" y="563"/>
                    <a:pt x="725" y="363"/>
                  </a:cubicBezTo>
                  <a:cubicBezTo>
                    <a:pt x="725" y="164"/>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4"/>
            <p:cNvSpPr/>
            <p:nvPr/>
          </p:nvSpPr>
          <p:spPr>
            <a:xfrm>
              <a:off x="4428650" y="1834300"/>
              <a:ext cx="18175" cy="18175"/>
            </a:xfrm>
            <a:custGeom>
              <a:rect b="b" l="l" r="r" t="t"/>
              <a:pathLst>
                <a:path extrusionOk="0" h="727" w="727">
                  <a:moveTo>
                    <a:pt x="364" y="0"/>
                  </a:moveTo>
                  <a:cubicBezTo>
                    <a:pt x="164" y="0"/>
                    <a:pt x="1" y="163"/>
                    <a:pt x="1" y="363"/>
                  </a:cubicBezTo>
                  <a:cubicBezTo>
                    <a:pt x="1" y="563"/>
                    <a:pt x="164" y="726"/>
                    <a:pt x="364" y="726"/>
                  </a:cubicBezTo>
                  <a:cubicBezTo>
                    <a:pt x="565" y="726"/>
                    <a:pt x="727" y="563"/>
                    <a:pt x="727" y="363"/>
                  </a:cubicBezTo>
                  <a:cubicBezTo>
                    <a:pt x="727" y="163"/>
                    <a:pt x="566"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4"/>
            <p:cNvSpPr/>
            <p:nvPr/>
          </p:nvSpPr>
          <p:spPr>
            <a:xfrm>
              <a:off x="4177550" y="1334600"/>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44"/>
            <p:cNvSpPr/>
            <p:nvPr/>
          </p:nvSpPr>
          <p:spPr>
            <a:xfrm>
              <a:off x="4098200" y="2076725"/>
              <a:ext cx="18175" cy="18150"/>
            </a:xfrm>
            <a:custGeom>
              <a:rect b="b" l="l" r="r" t="t"/>
              <a:pathLst>
                <a:path extrusionOk="0" h="726" w="727">
                  <a:moveTo>
                    <a:pt x="363" y="1"/>
                  </a:moveTo>
                  <a:cubicBezTo>
                    <a:pt x="162" y="1"/>
                    <a:pt x="0" y="162"/>
                    <a:pt x="0" y="363"/>
                  </a:cubicBezTo>
                  <a:cubicBezTo>
                    <a:pt x="0" y="562"/>
                    <a:pt x="162" y="725"/>
                    <a:pt x="363" y="725"/>
                  </a:cubicBezTo>
                  <a:cubicBezTo>
                    <a:pt x="563" y="725"/>
                    <a:pt x="727" y="562"/>
                    <a:pt x="727" y="363"/>
                  </a:cubicBezTo>
                  <a:cubicBezTo>
                    <a:pt x="727"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44"/>
            <p:cNvSpPr/>
            <p:nvPr/>
          </p:nvSpPr>
          <p:spPr>
            <a:xfrm>
              <a:off x="4258575" y="2157625"/>
              <a:ext cx="18125" cy="18200"/>
            </a:xfrm>
            <a:custGeom>
              <a:rect b="b" l="l" r="r" t="t"/>
              <a:pathLst>
                <a:path extrusionOk="0" h="728" w="725">
                  <a:moveTo>
                    <a:pt x="363" y="1"/>
                  </a:moveTo>
                  <a:cubicBezTo>
                    <a:pt x="162" y="1"/>
                    <a:pt x="0" y="164"/>
                    <a:pt x="0" y="363"/>
                  </a:cubicBezTo>
                  <a:cubicBezTo>
                    <a:pt x="0" y="564"/>
                    <a:pt x="162" y="727"/>
                    <a:pt x="363" y="727"/>
                  </a:cubicBezTo>
                  <a:cubicBezTo>
                    <a:pt x="563" y="727"/>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44"/>
            <p:cNvSpPr/>
            <p:nvPr/>
          </p:nvSpPr>
          <p:spPr>
            <a:xfrm>
              <a:off x="3656825" y="1923025"/>
              <a:ext cx="18125" cy="18150"/>
            </a:xfrm>
            <a:custGeom>
              <a:rect b="b" l="l" r="r" t="t"/>
              <a:pathLst>
                <a:path extrusionOk="0" h="726" w="725">
                  <a:moveTo>
                    <a:pt x="362" y="1"/>
                  </a:moveTo>
                  <a:cubicBezTo>
                    <a:pt x="162" y="1"/>
                    <a:pt x="0" y="163"/>
                    <a:pt x="0" y="363"/>
                  </a:cubicBezTo>
                  <a:cubicBezTo>
                    <a:pt x="0" y="564"/>
                    <a:pt x="162" y="725"/>
                    <a:pt x="362" y="725"/>
                  </a:cubicBezTo>
                  <a:cubicBezTo>
                    <a:pt x="563" y="725"/>
                    <a:pt x="725" y="564"/>
                    <a:pt x="725" y="363"/>
                  </a:cubicBezTo>
                  <a:cubicBezTo>
                    <a:pt x="725" y="163"/>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44"/>
            <p:cNvSpPr/>
            <p:nvPr/>
          </p:nvSpPr>
          <p:spPr>
            <a:xfrm>
              <a:off x="3271400" y="1791350"/>
              <a:ext cx="18150" cy="18175"/>
            </a:xfrm>
            <a:custGeom>
              <a:rect b="b" l="l" r="r" t="t"/>
              <a:pathLst>
                <a:path extrusionOk="0" h="727" w="726">
                  <a:moveTo>
                    <a:pt x="363" y="1"/>
                  </a:moveTo>
                  <a:cubicBezTo>
                    <a:pt x="162" y="1"/>
                    <a:pt x="1" y="164"/>
                    <a:pt x="1" y="363"/>
                  </a:cubicBezTo>
                  <a:cubicBezTo>
                    <a:pt x="1" y="564"/>
                    <a:pt x="162" y="724"/>
                    <a:pt x="363" y="727"/>
                  </a:cubicBezTo>
                  <a:cubicBezTo>
                    <a:pt x="564" y="727"/>
                    <a:pt x="725" y="564"/>
                    <a:pt x="725" y="363"/>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4"/>
            <p:cNvSpPr/>
            <p:nvPr/>
          </p:nvSpPr>
          <p:spPr>
            <a:xfrm>
              <a:off x="3531600" y="1862475"/>
              <a:ext cx="18125" cy="18175"/>
            </a:xfrm>
            <a:custGeom>
              <a:rect b="b" l="l" r="r" t="t"/>
              <a:pathLst>
                <a:path extrusionOk="0" h="727" w="725">
                  <a:moveTo>
                    <a:pt x="362" y="1"/>
                  </a:moveTo>
                  <a:cubicBezTo>
                    <a:pt x="162" y="1"/>
                    <a:pt x="0" y="164"/>
                    <a:pt x="0" y="364"/>
                  </a:cubicBezTo>
                  <a:cubicBezTo>
                    <a:pt x="0" y="564"/>
                    <a:pt x="162" y="727"/>
                    <a:pt x="362" y="727"/>
                  </a:cubicBezTo>
                  <a:cubicBezTo>
                    <a:pt x="563" y="727"/>
                    <a:pt x="725" y="564"/>
                    <a:pt x="725" y="364"/>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44"/>
            <p:cNvSpPr/>
            <p:nvPr/>
          </p:nvSpPr>
          <p:spPr>
            <a:xfrm>
              <a:off x="3396600" y="1967050"/>
              <a:ext cx="18125" cy="18150"/>
            </a:xfrm>
            <a:custGeom>
              <a:rect b="b" l="l" r="r" t="t"/>
              <a:pathLst>
                <a:path extrusionOk="0" h="726" w="725">
                  <a:moveTo>
                    <a:pt x="362" y="1"/>
                  </a:moveTo>
                  <a:cubicBezTo>
                    <a:pt x="162" y="1"/>
                    <a:pt x="0" y="163"/>
                    <a:pt x="0" y="363"/>
                  </a:cubicBezTo>
                  <a:cubicBezTo>
                    <a:pt x="0" y="564"/>
                    <a:pt x="162" y="726"/>
                    <a:pt x="362" y="726"/>
                  </a:cubicBezTo>
                  <a:cubicBezTo>
                    <a:pt x="563" y="726"/>
                    <a:pt x="725" y="564"/>
                    <a:pt x="725" y="363"/>
                  </a:cubicBezTo>
                  <a:cubicBezTo>
                    <a:pt x="725" y="163"/>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44"/>
            <p:cNvSpPr/>
            <p:nvPr/>
          </p:nvSpPr>
          <p:spPr>
            <a:xfrm>
              <a:off x="3566750" y="1643725"/>
              <a:ext cx="18125" cy="18125"/>
            </a:xfrm>
            <a:custGeom>
              <a:rect b="b" l="l" r="r" t="t"/>
              <a:pathLst>
                <a:path extrusionOk="0" h="725" w="725">
                  <a:moveTo>
                    <a:pt x="362" y="0"/>
                  </a:moveTo>
                  <a:cubicBezTo>
                    <a:pt x="162" y="0"/>
                    <a:pt x="0" y="162"/>
                    <a:pt x="0" y="363"/>
                  </a:cubicBezTo>
                  <a:cubicBezTo>
                    <a:pt x="0" y="563"/>
                    <a:pt x="162" y="725"/>
                    <a:pt x="362" y="725"/>
                  </a:cubicBezTo>
                  <a:cubicBezTo>
                    <a:pt x="563" y="725"/>
                    <a:pt x="725" y="563"/>
                    <a:pt x="725" y="363"/>
                  </a:cubicBezTo>
                  <a:cubicBezTo>
                    <a:pt x="725" y="162"/>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4"/>
            <p:cNvSpPr/>
            <p:nvPr/>
          </p:nvSpPr>
          <p:spPr>
            <a:xfrm>
              <a:off x="3833850" y="2276550"/>
              <a:ext cx="18175" cy="18175"/>
            </a:xfrm>
            <a:custGeom>
              <a:rect b="b" l="l" r="r" t="t"/>
              <a:pathLst>
                <a:path extrusionOk="0" h="727" w="727">
                  <a:moveTo>
                    <a:pt x="363" y="0"/>
                  </a:moveTo>
                  <a:cubicBezTo>
                    <a:pt x="163" y="0"/>
                    <a:pt x="1" y="163"/>
                    <a:pt x="1" y="363"/>
                  </a:cubicBezTo>
                  <a:cubicBezTo>
                    <a:pt x="1" y="563"/>
                    <a:pt x="163" y="726"/>
                    <a:pt x="363" y="726"/>
                  </a:cubicBezTo>
                  <a:cubicBezTo>
                    <a:pt x="564" y="726"/>
                    <a:pt x="727" y="563"/>
                    <a:pt x="727" y="363"/>
                  </a:cubicBezTo>
                  <a:cubicBezTo>
                    <a:pt x="727"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44"/>
            <p:cNvSpPr/>
            <p:nvPr/>
          </p:nvSpPr>
          <p:spPr>
            <a:xfrm>
              <a:off x="3805750" y="1684400"/>
              <a:ext cx="18175" cy="18175"/>
            </a:xfrm>
            <a:custGeom>
              <a:rect b="b" l="l" r="r" t="t"/>
              <a:pathLst>
                <a:path extrusionOk="0" h="727" w="727">
                  <a:moveTo>
                    <a:pt x="364" y="0"/>
                  </a:moveTo>
                  <a:cubicBezTo>
                    <a:pt x="164" y="0"/>
                    <a:pt x="0" y="163"/>
                    <a:pt x="0" y="364"/>
                  </a:cubicBezTo>
                  <a:cubicBezTo>
                    <a:pt x="0" y="563"/>
                    <a:pt x="164" y="726"/>
                    <a:pt x="364" y="726"/>
                  </a:cubicBezTo>
                  <a:cubicBezTo>
                    <a:pt x="563" y="726"/>
                    <a:pt x="726" y="563"/>
                    <a:pt x="726" y="364"/>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44"/>
            <p:cNvSpPr/>
            <p:nvPr/>
          </p:nvSpPr>
          <p:spPr>
            <a:xfrm>
              <a:off x="2305700" y="3337825"/>
              <a:ext cx="18150" cy="18150"/>
            </a:xfrm>
            <a:custGeom>
              <a:rect b="b" l="l" r="r" t="t"/>
              <a:pathLst>
                <a:path extrusionOk="0" h="726" w="726">
                  <a:moveTo>
                    <a:pt x="363" y="1"/>
                  </a:moveTo>
                  <a:cubicBezTo>
                    <a:pt x="162" y="1"/>
                    <a:pt x="1" y="162"/>
                    <a:pt x="1" y="363"/>
                  </a:cubicBezTo>
                  <a:cubicBezTo>
                    <a:pt x="1" y="564"/>
                    <a:pt x="162" y="725"/>
                    <a:pt x="363" y="725"/>
                  </a:cubicBezTo>
                  <a:cubicBezTo>
                    <a:pt x="564" y="725"/>
                    <a:pt x="725" y="564"/>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44"/>
            <p:cNvSpPr/>
            <p:nvPr/>
          </p:nvSpPr>
          <p:spPr>
            <a:xfrm>
              <a:off x="3358775" y="2364600"/>
              <a:ext cx="18175" cy="18175"/>
            </a:xfrm>
            <a:custGeom>
              <a:rect b="b" l="l" r="r" t="t"/>
              <a:pathLst>
                <a:path extrusionOk="0" h="727" w="727">
                  <a:moveTo>
                    <a:pt x="363" y="0"/>
                  </a:moveTo>
                  <a:cubicBezTo>
                    <a:pt x="162" y="0"/>
                    <a:pt x="0" y="163"/>
                    <a:pt x="0" y="363"/>
                  </a:cubicBezTo>
                  <a:cubicBezTo>
                    <a:pt x="0" y="563"/>
                    <a:pt x="162" y="726"/>
                    <a:pt x="363" y="726"/>
                  </a:cubicBezTo>
                  <a:cubicBezTo>
                    <a:pt x="563" y="726"/>
                    <a:pt x="726" y="563"/>
                    <a:pt x="726" y="363"/>
                  </a:cubicBezTo>
                  <a:cubicBezTo>
                    <a:pt x="726"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44"/>
            <p:cNvSpPr/>
            <p:nvPr/>
          </p:nvSpPr>
          <p:spPr>
            <a:xfrm>
              <a:off x="2990500" y="2706875"/>
              <a:ext cx="18175" cy="18175"/>
            </a:xfrm>
            <a:custGeom>
              <a:rect b="b" l="l" r="r" t="t"/>
              <a:pathLst>
                <a:path extrusionOk="0" h="727" w="727">
                  <a:moveTo>
                    <a:pt x="363" y="1"/>
                  </a:moveTo>
                  <a:cubicBezTo>
                    <a:pt x="164" y="1"/>
                    <a:pt x="0" y="164"/>
                    <a:pt x="0" y="363"/>
                  </a:cubicBezTo>
                  <a:cubicBezTo>
                    <a:pt x="0" y="564"/>
                    <a:pt x="164" y="727"/>
                    <a:pt x="363" y="727"/>
                  </a:cubicBezTo>
                  <a:cubicBezTo>
                    <a:pt x="563" y="727"/>
                    <a:pt x="726" y="564"/>
                    <a:pt x="726" y="363"/>
                  </a:cubicBezTo>
                  <a:cubicBezTo>
                    <a:pt x="726" y="164"/>
                    <a:pt x="565"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44"/>
            <p:cNvSpPr/>
            <p:nvPr/>
          </p:nvSpPr>
          <p:spPr>
            <a:xfrm>
              <a:off x="3450875" y="3150175"/>
              <a:ext cx="18175" cy="18150"/>
            </a:xfrm>
            <a:custGeom>
              <a:rect b="b" l="l" r="r" t="t"/>
              <a:pathLst>
                <a:path extrusionOk="0" h="726" w="727">
                  <a:moveTo>
                    <a:pt x="364" y="1"/>
                  </a:moveTo>
                  <a:cubicBezTo>
                    <a:pt x="163" y="1"/>
                    <a:pt x="0" y="162"/>
                    <a:pt x="0" y="363"/>
                  </a:cubicBezTo>
                  <a:cubicBezTo>
                    <a:pt x="0" y="564"/>
                    <a:pt x="163" y="725"/>
                    <a:pt x="364" y="725"/>
                  </a:cubicBezTo>
                  <a:cubicBezTo>
                    <a:pt x="564" y="725"/>
                    <a:pt x="726" y="564"/>
                    <a:pt x="726" y="363"/>
                  </a:cubicBezTo>
                  <a:cubicBezTo>
                    <a:pt x="726"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4"/>
            <p:cNvSpPr/>
            <p:nvPr/>
          </p:nvSpPr>
          <p:spPr>
            <a:xfrm>
              <a:off x="3630750" y="2573825"/>
              <a:ext cx="18175" cy="18150"/>
            </a:xfrm>
            <a:custGeom>
              <a:rect b="b" l="l" r="r" t="t"/>
              <a:pathLst>
                <a:path extrusionOk="0" h="726" w="727">
                  <a:moveTo>
                    <a:pt x="365" y="1"/>
                  </a:moveTo>
                  <a:cubicBezTo>
                    <a:pt x="164" y="1"/>
                    <a:pt x="1" y="162"/>
                    <a:pt x="1" y="363"/>
                  </a:cubicBezTo>
                  <a:cubicBezTo>
                    <a:pt x="1" y="564"/>
                    <a:pt x="164" y="725"/>
                    <a:pt x="365" y="725"/>
                  </a:cubicBezTo>
                  <a:cubicBezTo>
                    <a:pt x="565" y="725"/>
                    <a:pt x="727" y="564"/>
                    <a:pt x="727" y="363"/>
                  </a:cubicBezTo>
                  <a:cubicBezTo>
                    <a:pt x="727" y="162"/>
                    <a:pt x="565"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44"/>
            <p:cNvSpPr/>
            <p:nvPr/>
          </p:nvSpPr>
          <p:spPr>
            <a:xfrm>
              <a:off x="3892500" y="3755975"/>
              <a:ext cx="18175" cy="18175"/>
            </a:xfrm>
            <a:custGeom>
              <a:rect b="b" l="l" r="r" t="t"/>
              <a:pathLst>
                <a:path extrusionOk="0" h="727" w="727">
                  <a:moveTo>
                    <a:pt x="363" y="0"/>
                  </a:moveTo>
                  <a:cubicBezTo>
                    <a:pt x="162" y="0"/>
                    <a:pt x="1" y="164"/>
                    <a:pt x="1" y="364"/>
                  </a:cubicBezTo>
                  <a:cubicBezTo>
                    <a:pt x="1" y="563"/>
                    <a:pt x="162" y="727"/>
                    <a:pt x="363" y="727"/>
                  </a:cubicBezTo>
                  <a:cubicBezTo>
                    <a:pt x="564" y="727"/>
                    <a:pt x="727" y="563"/>
                    <a:pt x="727" y="364"/>
                  </a:cubicBezTo>
                  <a:cubicBezTo>
                    <a:pt x="727" y="164"/>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44"/>
            <p:cNvSpPr/>
            <p:nvPr/>
          </p:nvSpPr>
          <p:spPr>
            <a:xfrm>
              <a:off x="2136125" y="3608550"/>
              <a:ext cx="18175" cy="18175"/>
            </a:xfrm>
            <a:custGeom>
              <a:rect b="b" l="l" r="r" t="t"/>
              <a:pathLst>
                <a:path extrusionOk="0" h="727" w="727">
                  <a:moveTo>
                    <a:pt x="363" y="1"/>
                  </a:moveTo>
                  <a:cubicBezTo>
                    <a:pt x="162" y="1"/>
                    <a:pt x="1" y="164"/>
                    <a:pt x="1" y="365"/>
                  </a:cubicBezTo>
                  <a:cubicBezTo>
                    <a:pt x="1" y="564"/>
                    <a:pt x="162" y="727"/>
                    <a:pt x="363" y="727"/>
                  </a:cubicBezTo>
                  <a:cubicBezTo>
                    <a:pt x="564" y="727"/>
                    <a:pt x="727" y="564"/>
                    <a:pt x="727" y="365"/>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4"/>
            <p:cNvSpPr/>
            <p:nvPr/>
          </p:nvSpPr>
          <p:spPr>
            <a:xfrm>
              <a:off x="3679775" y="2347275"/>
              <a:ext cx="18175" cy="18175"/>
            </a:xfrm>
            <a:custGeom>
              <a:rect b="b" l="l" r="r" t="t"/>
              <a:pathLst>
                <a:path extrusionOk="0" h="727" w="727">
                  <a:moveTo>
                    <a:pt x="362" y="0"/>
                  </a:moveTo>
                  <a:cubicBezTo>
                    <a:pt x="163" y="0"/>
                    <a:pt x="0" y="164"/>
                    <a:pt x="0" y="363"/>
                  </a:cubicBezTo>
                  <a:cubicBezTo>
                    <a:pt x="0" y="563"/>
                    <a:pt x="163" y="727"/>
                    <a:pt x="362" y="727"/>
                  </a:cubicBezTo>
                  <a:cubicBezTo>
                    <a:pt x="563" y="727"/>
                    <a:pt x="726" y="563"/>
                    <a:pt x="726" y="363"/>
                  </a:cubicBezTo>
                  <a:cubicBezTo>
                    <a:pt x="726" y="164"/>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44"/>
            <p:cNvSpPr/>
            <p:nvPr/>
          </p:nvSpPr>
          <p:spPr>
            <a:xfrm>
              <a:off x="3185075" y="3252700"/>
              <a:ext cx="18175" cy="18175"/>
            </a:xfrm>
            <a:custGeom>
              <a:rect b="b" l="l" r="r" t="t"/>
              <a:pathLst>
                <a:path extrusionOk="0" h="727" w="727">
                  <a:moveTo>
                    <a:pt x="364" y="1"/>
                  </a:moveTo>
                  <a:cubicBezTo>
                    <a:pt x="164" y="1"/>
                    <a:pt x="1" y="164"/>
                    <a:pt x="1" y="363"/>
                  </a:cubicBezTo>
                  <a:cubicBezTo>
                    <a:pt x="1" y="564"/>
                    <a:pt x="164" y="727"/>
                    <a:pt x="364" y="727"/>
                  </a:cubicBezTo>
                  <a:cubicBezTo>
                    <a:pt x="565" y="727"/>
                    <a:pt x="727" y="564"/>
                    <a:pt x="727" y="363"/>
                  </a:cubicBezTo>
                  <a:cubicBezTo>
                    <a:pt x="727" y="164"/>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44"/>
            <p:cNvSpPr/>
            <p:nvPr/>
          </p:nvSpPr>
          <p:spPr>
            <a:xfrm>
              <a:off x="3173350" y="2891550"/>
              <a:ext cx="18175" cy="18175"/>
            </a:xfrm>
            <a:custGeom>
              <a:rect b="b" l="l" r="r" t="t"/>
              <a:pathLst>
                <a:path extrusionOk="0" h="727" w="727">
                  <a:moveTo>
                    <a:pt x="364" y="0"/>
                  </a:moveTo>
                  <a:cubicBezTo>
                    <a:pt x="164" y="0"/>
                    <a:pt x="1" y="163"/>
                    <a:pt x="1" y="364"/>
                  </a:cubicBezTo>
                  <a:cubicBezTo>
                    <a:pt x="1" y="565"/>
                    <a:pt x="164" y="726"/>
                    <a:pt x="364" y="726"/>
                  </a:cubicBezTo>
                  <a:cubicBezTo>
                    <a:pt x="565" y="726"/>
                    <a:pt x="727" y="565"/>
                    <a:pt x="727" y="364"/>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44"/>
            <p:cNvSpPr/>
            <p:nvPr/>
          </p:nvSpPr>
          <p:spPr>
            <a:xfrm>
              <a:off x="2846175" y="2628025"/>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44"/>
            <p:cNvSpPr/>
            <p:nvPr/>
          </p:nvSpPr>
          <p:spPr>
            <a:xfrm>
              <a:off x="2680150" y="2878400"/>
              <a:ext cx="18175" cy="18150"/>
            </a:xfrm>
            <a:custGeom>
              <a:rect b="b" l="l" r="r" t="t"/>
              <a:pathLst>
                <a:path extrusionOk="0" h="726" w="727">
                  <a:moveTo>
                    <a:pt x="363" y="1"/>
                  </a:moveTo>
                  <a:cubicBezTo>
                    <a:pt x="163" y="1"/>
                    <a:pt x="0" y="162"/>
                    <a:pt x="0" y="363"/>
                  </a:cubicBezTo>
                  <a:cubicBezTo>
                    <a:pt x="0" y="564"/>
                    <a:pt x="163" y="725"/>
                    <a:pt x="363" y="725"/>
                  </a:cubicBezTo>
                  <a:cubicBezTo>
                    <a:pt x="563" y="725"/>
                    <a:pt x="726" y="564"/>
                    <a:pt x="726" y="363"/>
                  </a:cubicBezTo>
                  <a:cubicBezTo>
                    <a:pt x="726"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44"/>
            <p:cNvSpPr/>
            <p:nvPr/>
          </p:nvSpPr>
          <p:spPr>
            <a:xfrm>
              <a:off x="3452775" y="2367225"/>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44"/>
            <p:cNvSpPr/>
            <p:nvPr/>
          </p:nvSpPr>
          <p:spPr>
            <a:xfrm>
              <a:off x="2379550" y="2813725"/>
              <a:ext cx="18125" cy="18200"/>
            </a:xfrm>
            <a:custGeom>
              <a:rect b="b" l="l" r="r" t="t"/>
              <a:pathLst>
                <a:path extrusionOk="0" h="728" w="725">
                  <a:moveTo>
                    <a:pt x="362" y="1"/>
                  </a:moveTo>
                  <a:cubicBezTo>
                    <a:pt x="162" y="1"/>
                    <a:pt x="0" y="164"/>
                    <a:pt x="0" y="365"/>
                  </a:cubicBezTo>
                  <a:cubicBezTo>
                    <a:pt x="0" y="564"/>
                    <a:pt x="162" y="727"/>
                    <a:pt x="362" y="727"/>
                  </a:cubicBezTo>
                  <a:cubicBezTo>
                    <a:pt x="563" y="727"/>
                    <a:pt x="725" y="564"/>
                    <a:pt x="725" y="365"/>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44"/>
            <p:cNvSpPr/>
            <p:nvPr/>
          </p:nvSpPr>
          <p:spPr>
            <a:xfrm>
              <a:off x="2296600" y="2652750"/>
              <a:ext cx="18175" cy="18175"/>
            </a:xfrm>
            <a:custGeom>
              <a:rect b="b" l="l" r="r" t="t"/>
              <a:pathLst>
                <a:path extrusionOk="0" h="727" w="727">
                  <a:moveTo>
                    <a:pt x="365" y="1"/>
                  </a:moveTo>
                  <a:cubicBezTo>
                    <a:pt x="164" y="1"/>
                    <a:pt x="1" y="164"/>
                    <a:pt x="1" y="363"/>
                  </a:cubicBezTo>
                  <a:cubicBezTo>
                    <a:pt x="1" y="564"/>
                    <a:pt x="164" y="727"/>
                    <a:pt x="365" y="727"/>
                  </a:cubicBezTo>
                  <a:cubicBezTo>
                    <a:pt x="565" y="727"/>
                    <a:pt x="727" y="564"/>
                    <a:pt x="727" y="363"/>
                  </a:cubicBezTo>
                  <a:cubicBezTo>
                    <a:pt x="727" y="164"/>
                    <a:pt x="565"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44"/>
            <p:cNvSpPr/>
            <p:nvPr/>
          </p:nvSpPr>
          <p:spPr>
            <a:xfrm>
              <a:off x="3536500" y="2822950"/>
              <a:ext cx="18175" cy="18175"/>
            </a:xfrm>
            <a:custGeom>
              <a:rect b="b" l="l" r="r" t="t"/>
              <a:pathLst>
                <a:path extrusionOk="0" h="727" w="727">
                  <a:moveTo>
                    <a:pt x="363" y="0"/>
                  </a:moveTo>
                  <a:cubicBezTo>
                    <a:pt x="162" y="0"/>
                    <a:pt x="0" y="163"/>
                    <a:pt x="0" y="364"/>
                  </a:cubicBezTo>
                  <a:cubicBezTo>
                    <a:pt x="0" y="563"/>
                    <a:pt x="162" y="726"/>
                    <a:pt x="363" y="726"/>
                  </a:cubicBezTo>
                  <a:cubicBezTo>
                    <a:pt x="563" y="726"/>
                    <a:pt x="727" y="563"/>
                    <a:pt x="727" y="364"/>
                  </a:cubicBezTo>
                  <a:cubicBezTo>
                    <a:pt x="727"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44"/>
            <p:cNvSpPr/>
            <p:nvPr/>
          </p:nvSpPr>
          <p:spPr>
            <a:xfrm>
              <a:off x="4021000" y="2476025"/>
              <a:ext cx="18175" cy="18150"/>
            </a:xfrm>
            <a:custGeom>
              <a:rect b="b" l="l" r="r" t="t"/>
              <a:pathLst>
                <a:path extrusionOk="0" h="726" w="727">
                  <a:moveTo>
                    <a:pt x="363" y="1"/>
                  </a:moveTo>
                  <a:cubicBezTo>
                    <a:pt x="164" y="1"/>
                    <a:pt x="1" y="163"/>
                    <a:pt x="1" y="363"/>
                  </a:cubicBezTo>
                  <a:cubicBezTo>
                    <a:pt x="1" y="564"/>
                    <a:pt x="164" y="725"/>
                    <a:pt x="363" y="725"/>
                  </a:cubicBezTo>
                  <a:cubicBezTo>
                    <a:pt x="564" y="725"/>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44"/>
            <p:cNvSpPr/>
            <p:nvPr/>
          </p:nvSpPr>
          <p:spPr>
            <a:xfrm>
              <a:off x="4158600" y="2382750"/>
              <a:ext cx="18150" cy="18150"/>
            </a:xfrm>
            <a:custGeom>
              <a:rect b="b" l="l" r="r" t="t"/>
              <a:pathLst>
                <a:path extrusionOk="0" h="726" w="726">
                  <a:moveTo>
                    <a:pt x="363" y="0"/>
                  </a:moveTo>
                  <a:cubicBezTo>
                    <a:pt x="163" y="0"/>
                    <a:pt x="1" y="162"/>
                    <a:pt x="1" y="363"/>
                  </a:cubicBezTo>
                  <a:cubicBezTo>
                    <a:pt x="1" y="563"/>
                    <a:pt x="163" y="725"/>
                    <a:pt x="363" y="725"/>
                  </a:cubicBezTo>
                  <a:cubicBezTo>
                    <a:pt x="564" y="725"/>
                    <a:pt x="726" y="563"/>
                    <a:pt x="726" y="363"/>
                  </a:cubicBezTo>
                  <a:cubicBezTo>
                    <a:pt x="726"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44"/>
            <p:cNvSpPr/>
            <p:nvPr/>
          </p:nvSpPr>
          <p:spPr>
            <a:xfrm>
              <a:off x="4150875" y="2502750"/>
              <a:ext cx="18200" cy="18125"/>
            </a:xfrm>
            <a:custGeom>
              <a:rect b="b" l="l" r="r" t="t"/>
              <a:pathLst>
                <a:path extrusionOk="0" h="725" w="728">
                  <a:moveTo>
                    <a:pt x="363" y="0"/>
                  </a:moveTo>
                  <a:cubicBezTo>
                    <a:pt x="164" y="0"/>
                    <a:pt x="1" y="162"/>
                    <a:pt x="1" y="362"/>
                  </a:cubicBezTo>
                  <a:cubicBezTo>
                    <a:pt x="1" y="563"/>
                    <a:pt x="164" y="725"/>
                    <a:pt x="363" y="725"/>
                  </a:cubicBezTo>
                  <a:cubicBezTo>
                    <a:pt x="564" y="725"/>
                    <a:pt x="727" y="563"/>
                    <a:pt x="727" y="362"/>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44"/>
            <p:cNvSpPr/>
            <p:nvPr/>
          </p:nvSpPr>
          <p:spPr>
            <a:xfrm>
              <a:off x="3603475" y="3283625"/>
              <a:ext cx="18175" cy="18175"/>
            </a:xfrm>
            <a:custGeom>
              <a:rect b="b" l="l" r="r" t="t"/>
              <a:pathLst>
                <a:path extrusionOk="0" h="727" w="727">
                  <a:moveTo>
                    <a:pt x="364" y="1"/>
                  </a:moveTo>
                  <a:cubicBezTo>
                    <a:pt x="164" y="1"/>
                    <a:pt x="1" y="164"/>
                    <a:pt x="1" y="364"/>
                  </a:cubicBezTo>
                  <a:cubicBezTo>
                    <a:pt x="1" y="565"/>
                    <a:pt x="164" y="727"/>
                    <a:pt x="364" y="727"/>
                  </a:cubicBezTo>
                  <a:cubicBezTo>
                    <a:pt x="564" y="727"/>
                    <a:pt x="727" y="565"/>
                    <a:pt x="727" y="364"/>
                  </a:cubicBezTo>
                  <a:cubicBezTo>
                    <a:pt x="727" y="164"/>
                    <a:pt x="564"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44"/>
            <p:cNvSpPr/>
            <p:nvPr/>
          </p:nvSpPr>
          <p:spPr>
            <a:xfrm>
              <a:off x="3892500" y="3234125"/>
              <a:ext cx="18175" cy="18175"/>
            </a:xfrm>
            <a:custGeom>
              <a:rect b="b" l="l" r="r" t="t"/>
              <a:pathLst>
                <a:path extrusionOk="0" h="727" w="727">
                  <a:moveTo>
                    <a:pt x="363" y="0"/>
                  </a:moveTo>
                  <a:cubicBezTo>
                    <a:pt x="162" y="0"/>
                    <a:pt x="1" y="162"/>
                    <a:pt x="1" y="362"/>
                  </a:cubicBezTo>
                  <a:cubicBezTo>
                    <a:pt x="1" y="563"/>
                    <a:pt x="162" y="726"/>
                    <a:pt x="363" y="726"/>
                  </a:cubicBezTo>
                  <a:cubicBezTo>
                    <a:pt x="564" y="726"/>
                    <a:pt x="727" y="563"/>
                    <a:pt x="727" y="362"/>
                  </a:cubicBezTo>
                  <a:cubicBezTo>
                    <a:pt x="727" y="163"/>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44"/>
            <p:cNvSpPr/>
            <p:nvPr/>
          </p:nvSpPr>
          <p:spPr>
            <a:xfrm>
              <a:off x="4380625" y="2466950"/>
              <a:ext cx="18175" cy="18175"/>
            </a:xfrm>
            <a:custGeom>
              <a:rect b="b" l="l" r="r" t="t"/>
              <a:pathLst>
                <a:path extrusionOk="0" h="727" w="727">
                  <a:moveTo>
                    <a:pt x="364" y="0"/>
                  </a:moveTo>
                  <a:cubicBezTo>
                    <a:pt x="163" y="0"/>
                    <a:pt x="0" y="163"/>
                    <a:pt x="0" y="364"/>
                  </a:cubicBezTo>
                  <a:cubicBezTo>
                    <a:pt x="0" y="563"/>
                    <a:pt x="163" y="726"/>
                    <a:pt x="364" y="726"/>
                  </a:cubicBezTo>
                  <a:cubicBezTo>
                    <a:pt x="563" y="726"/>
                    <a:pt x="726" y="563"/>
                    <a:pt x="726" y="364"/>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4"/>
            <p:cNvSpPr/>
            <p:nvPr/>
          </p:nvSpPr>
          <p:spPr>
            <a:xfrm>
              <a:off x="4090950" y="3110475"/>
              <a:ext cx="18125" cy="18150"/>
            </a:xfrm>
            <a:custGeom>
              <a:rect b="b" l="l" r="r" t="t"/>
              <a:pathLst>
                <a:path extrusionOk="0" h="726" w="725">
                  <a:moveTo>
                    <a:pt x="363" y="1"/>
                  </a:moveTo>
                  <a:cubicBezTo>
                    <a:pt x="162" y="1"/>
                    <a:pt x="0" y="162"/>
                    <a:pt x="0" y="363"/>
                  </a:cubicBezTo>
                  <a:cubicBezTo>
                    <a:pt x="0" y="564"/>
                    <a:pt x="162" y="724"/>
                    <a:pt x="363" y="725"/>
                  </a:cubicBezTo>
                  <a:cubicBezTo>
                    <a:pt x="563" y="725"/>
                    <a:pt x="725" y="564"/>
                    <a:pt x="725" y="363"/>
                  </a:cubicBezTo>
                  <a:cubicBezTo>
                    <a:pt x="725"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4"/>
            <p:cNvSpPr/>
            <p:nvPr/>
          </p:nvSpPr>
          <p:spPr>
            <a:xfrm>
              <a:off x="4047100" y="2713925"/>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4"/>
            <p:cNvSpPr/>
            <p:nvPr/>
          </p:nvSpPr>
          <p:spPr>
            <a:xfrm>
              <a:off x="3798775" y="3026225"/>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44"/>
            <p:cNvSpPr/>
            <p:nvPr/>
          </p:nvSpPr>
          <p:spPr>
            <a:xfrm>
              <a:off x="4510125" y="2619000"/>
              <a:ext cx="18200" cy="18200"/>
            </a:xfrm>
            <a:custGeom>
              <a:rect b="b" l="l" r="r" t="t"/>
              <a:pathLst>
                <a:path extrusionOk="0" h="728" w="728">
                  <a:moveTo>
                    <a:pt x="363" y="1"/>
                  </a:moveTo>
                  <a:cubicBezTo>
                    <a:pt x="164" y="1"/>
                    <a:pt x="1" y="164"/>
                    <a:pt x="1" y="363"/>
                  </a:cubicBezTo>
                  <a:cubicBezTo>
                    <a:pt x="1" y="564"/>
                    <a:pt x="164" y="727"/>
                    <a:pt x="363" y="727"/>
                  </a:cubicBezTo>
                  <a:cubicBezTo>
                    <a:pt x="564" y="727"/>
                    <a:pt x="727" y="564"/>
                    <a:pt x="727" y="363"/>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44"/>
            <p:cNvSpPr/>
            <p:nvPr/>
          </p:nvSpPr>
          <p:spPr>
            <a:xfrm>
              <a:off x="4755025" y="2364775"/>
              <a:ext cx="18175" cy="18175"/>
            </a:xfrm>
            <a:custGeom>
              <a:rect b="b" l="l" r="r" t="t"/>
              <a:pathLst>
                <a:path extrusionOk="0" h="727" w="727">
                  <a:moveTo>
                    <a:pt x="364" y="1"/>
                  </a:moveTo>
                  <a:cubicBezTo>
                    <a:pt x="164" y="1"/>
                    <a:pt x="1" y="164"/>
                    <a:pt x="1" y="363"/>
                  </a:cubicBezTo>
                  <a:cubicBezTo>
                    <a:pt x="1" y="564"/>
                    <a:pt x="164" y="727"/>
                    <a:pt x="364" y="727"/>
                  </a:cubicBezTo>
                  <a:cubicBezTo>
                    <a:pt x="564" y="727"/>
                    <a:pt x="727" y="564"/>
                    <a:pt x="727" y="363"/>
                  </a:cubicBezTo>
                  <a:cubicBezTo>
                    <a:pt x="727" y="164"/>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44"/>
            <p:cNvSpPr/>
            <p:nvPr/>
          </p:nvSpPr>
          <p:spPr>
            <a:xfrm>
              <a:off x="4510125" y="2905150"/>
              <a:ext cx="18200" cy="18125"/>
            </a:xfrm>
            <a:custGeom>
              <a:rect b="b" l="l" r="r" t="t"/>
              <a:pathLst>
                <a:path extrusionOk="0" h="725" w="728">
                  <a:moveTo>
                    <a:pt x="363" y="0"/>
                  </a:moveTo>
                  <a:cubicBezTo>
                    <a:pt x="164" y="0"/>
                    <a:pt x="1" y="162"/>
                    <a:pt x="1" y="363"/>
                  </a:cubicBezTo>
                  <a:cubicBezTo>
                    <a:pt x="1" y="563"/>
                    <a:pt x="164"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44"/>
            <p:cNvSpPr/>
            <p:nvPr/>
          </p:nvSpPr>
          <p:spPr>
            <a:xfrm>
              <a:off x="4267775" y="3339775"/>
              <a:ext cx="18150" cy="18150"/>
            </a:xfrm>
            <a:custGeom>
              <a:rect b="b" l="l" r="r" t="t"/>
              <a:pathLst>
                <a:path extrusionOk="0" h="726" w="726">
                  <a:moveTo>
                    <a:pt x="363" y="1"/>
                  </a:moveTo>
                  <a:cubicBezTo>
                    <a:pt x="162" y="1"/>
                    <a:pt x="0" y="162"/>
                    <a:pt x="0" y="363"/>
                  </a:cubicBezTo>
                  <a:cubicBezTo>
                    <a:pt x="0" y="564"/>
                    <a:pt x="162" y="725"/>
                    <a:pt x="363" y="725"/>
                  </a:cubicBezTo>
                  <a:cubicBezTo>
                    <a:pt x="563" y="725"/>
                    <a:pt x="725" y="564"/>
                    <a:pt x="725" y="363"/>
                  </a:cubicBezTo>
                  <a:cubicBezTo>
                    <a:pt x="725" y="162"/>
                    <a:pt x="565"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44"/>
            <p:cNvSpPr/>
            <p:nvPr/>
          </p:nvSpPr>
          <p:spPr>
            <a:xfrm>
              <a:off x="4011950" y="2843625"/>
              <a:ext cx="18175" cy="18125"/>
            </a:xfrm>
            <a:custGeom>
              <a:rect b="b" l="l" r="r" t="t"/>
              <a:pathLst>
                <a:path extrusionOk="0" h="725" w="727">
                  <a:moveTo>
                    <a:pt x="363" y="0"/>
                  </a:moveTo>
                  <a:cubicBezTo>
                    <a:pt x="164" y="0"/>
                    <a:pt x="1" y="162"/>
                    <a:pt x="1" y="363"/>
                  </a:cubicBezTo>
                  <a:cubicBezTo>
                    <a:pt x="1" y="563"/>
                    <a:pt x="164" y="725"/>
                    <a:pt x="363" y="725"/>
                  </a:cubicBezTo>
                  <a:cubicBezTo>
                    <a:pt x="563" y="725"/>
                    <a:pt x="727" y="563"/>
                    <a:pt x="727" y="363"/>
                  </a:cubicBezTo>
                  <a:cubicBezTo>
                    <a:pt x="727"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44"/>
            <p:cNvSpPr/>
            <p:nvPr/>
          </p:nvSpPr>
          <p:spPr>
            <a:xfrm>
              <a:off x="3421775" y="2205050"/>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44"/>
            <p:cNvSpPr/>
            <p:nvPr/>
          </p:nvSpPr>
          <p:spPr>
            <a:xfrm>
              <a:off x="3510925" y="2587625"/>
              <a:ext cx="18175" cy="18175"/>
            </a:xfrm>
            <a:custGeom>
              <a:rect b="b" l="l" r="r" t="t"/>
              <a:pathLst>
                <a:path extrusionOk="0" h="727" w="727">
                  <a:moveTo>
                    <a:pt x="364" y="0"/>
                  </a:moveTo>
                  <a:cubicBezTo>
                    <a:pt x="163" y="0"/>
                    <a:pt x="0" y="163"/>
                    <a:pt x="0" y="362"/>
                  </a:cubicBezTo>
                  <a:cubicBezTo>
                    <a:pt x="0" y="563"/>
                    <a:pt x="163" y="726"/>
                    <a:pt x="364" y="726"/>
                  </a:cubicBezTo>
                  <a:cubicBezTo>
                    <a:pt x="563" y="726"/>
                    <a:pt x="726" y="563"/>
                    <a:pt x="726" y="362"/>
                  </a:cubicBezTo>
                  <a:cubicBezTo>
                    <a:pt x="726" y="165"/>
                    <a:pt x="563"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44"/>
            <p:cNvSpPr/>
            <p:nvPr/>
          </p:nvSpPr>
          <p:spPr>
            <a:xfrm>
              <a:off x="3863850" y="3213900"/>
              <a:ext cx="57375" cy="57375"/>
            </a:xfrm>
            <a:custGeom>
              <a:rect b="b" l="l" r="r" t="t"/>
              <a:pathLst>
                <a:path extrusionOk="0" h="2295" w="2295">
                  <a:moveTo>
                    <a:pt x="1149" y="1"/>
                  </a:moveTo>
                  <a:cubicBezTo>
                    <a:pt x="1148" y="1"/>
                    <a:pt x="1147" y="1"/>
                    <a:pt x="1147" y="1"/>
                  </a:cubicBezTo>
                  <a:cubicBezTo>
                    <a:pt x="513" y="1"/>
                    <a:pt x="0" y="513"/>
                    <a:pt x="0" y="1147"/>
                  </a:cubicBezTo>
                  <a:cubicBezTo>
                    <a:pt x="0" y="1782"/>
                    <a:pt x="513" y="2295"/>
                    <a:pt x="1147" y="2295"/>
                  </a:cubicBezTo>
                  <a:cubicBezTo>
                    <a:pt x="1782" y="2295"/>
                    <a:pt x="2294" y="1781"/>
                    <a:pt x="2294" y="1147"/>
                  </a:cubicBezTo>
                  <a:cubicBezTo>
                    <a:pt x="2294" y="514"/>
                    <a:pt x="1783" y="1"/>
                    <a:pt x="1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44"/>
            <p:cNvSpPr/>
            <p:nvPr/>
          </p:nvSpPr>
          <p:spPr>
            <a:xfrm>
              <a:off x="4259300" y="2488150"/>
              <a:ext cx="57350" cy="57375"/>
            </a:xfrm>
            <a:custGeom>
              <a:rect b="b" l="l" r="r" t="t"/>
              <a:pathLst>
                <a:path extrusionOk="0" h="2295" w="2294">
                  <a:moveTo>
                    <a:pt x="1148" y="1"/>
                  </a:moveTo>
                  <a:cubicBezTo>
                    <a:pt x="1147" y="1"/>
                    <a:pt x="1146" y="1"/>
                    <a:pt x="1145" y="1"/>
                  </a:cubicBezTo>
                  <a:cubicBezTo>
                    <a:pt x="513" y="1"/>
                    <a:pt x="0" y="513"/>
                    <a:pt x="0" y="1147"/>
                  </a:cubicBezTo>
                  <a:cubicBezTo>
                    <a:pt x="0" y="1782"/>
                    <a:pt x="513" y="2295"/>
                    <a:pt x="1145" y="2295"/>
                  </a:cubicBezTo>
                  <a:cubicBezTo>
                    <a:pt x="1782" y="2295"/>
                    <a:pt x="2294" y="1779"/>
                    <a:pt x="2294" y="1147"/>
                  </a:cubicBezTo>
                  <a:cubicBezTo>
                    <a:pt x="2294" y="514"/>
                    <a:pt x="1780"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44"/>
            <p:cNvSpPr/>
            <p:nvPr/>
          </p:nvSpPr>
          <p:spPr>
            <a:xfrm>
              <a:off x="3999325" y="3400450"/>
              <a:ext cx="18175" cy="18125"/>
            </a:xfrm>
            <a:custGeom>
              <a:rect b="b" l="l" r="r" t="t"/>
              <a:pathLst>
                <a:path extrusionOk="0" h="725" w="727">
                  <a:moveTo>
                    <a:pt x="363" y="0"/>
                  </a:moveTo>
                  <a:cubicBezTo>
                    <a:pt x="163" y="0"/>
                    <a:pt x="0" y="162"/>
                    <a:pt x="0" y="363"/>
                  </a:cubicBezTo>
                  <a:cubicBezTo>
                    <a:pt x="0" y="563"/>
                    <a:pt x="163" y="725"/>
                    <a:pt x="363" y="725"/>
                  </a:cubicBezTo>
                  <a:cubicBezTo>
                    <a:pt x="563" y="725"/>
                    <a:pt x="726" y="563"/>
                    <a:pt x="726" y="363"/>
                  </a:cubicBezTo>
                  <a:cubicBezTo>
                    <a:pt x="726"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44"/>
            <p:cNvSpPr/>
            <p:nvPr/>
          </p:nvSpPr>
          <p:spPr>
            <a:xfrm>
              <a:off x="4114250" y="3566400"/>
              <a:ext cx="18175" cy="18150"/>
            </a:xfrm>
            <a:custGeom>
              <a:rect b="b" l="l" r="r" t="t"/>
              <a:pathLst>
                <a:path extrusionOk="0" h="726" w="727">
                  <a:moveTo>
                    <a:pt x="363" y="1"/>
                  </a:moveTo>
                  <a:cubicBezTo>
                    <a:pt x="163" y="1"/>
                    <a:pt x="1" y="162"/>
                    <a:pt x="1" y="363"/>
                  </a:cubicBezTo>
                  <a:cubicBezTo>
                    <a:pt x="1" y="564"/>
                    <a:pt x="163" y="725"/>
                    <a:pt x="363" y="725"/>
                  </a:cubicBezTo>
                  <a:cubicBezTo>
                    <a:pt x="564" y="725"/>
                    <a:pt x="727" y="564"/>
                    <a:pt x="727" y="363"/>
                  </a:cubicBezTo>
                  <a:cubicBezTo>
                    <a:pt x="727"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44"/>
            <p:cNvSpPr/>
            <p:nvPr/>
          </p:nvSpPr>
          <p:spPr>
            <a:xfrm>
              <a:off x="3943525" y="363720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44"/>
            <p:cNvSpPr/>
            <p:nvPr/>
          </p:nvSpPr>
          <p:spPr>
            <a:xfrm>
              <a:off x="4158425" y="351270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44"/>
            <p:cNvSpPr/>
            <p:nvPr/>
          </p:nvSpPr>
          <p:spPr>
            <a:xfrm>
              <a:off x="4764725" y="3436625"/>
              <a:ext cx="20100" cy="18150"/>
            </a:xfrm>
            <a:custGeom>
              <a:rect b="b" l="l" r="r" t="t"/>
              <a:pathLst>
                <a:path extrusionOk="0" h="726" w="804">
                  <a:moveTo>
                    <a:pt x="402" y="1"/>
                  </a:moveTo>
                  <a:cubicBezTo>
                    <a:pt x="306" y="1"/>
                    <a:pt x="209" y="39"/>
                    <a:pt x="138" y="115"/>
                  </a:cubicBezTo>
                  <a:cubicBezTo>
                    <a:pt x="1" y="262"/>
                    <a:pt x="8" y="490"/>
                    <a:pt x="154" y="627"/>
                  </a:cubicBezTo>
                  <a:cubicBezTo>
                    <a:pt x="224" y="693"/>
                    <a:pt x="314" y="726"/>
                    <a:pt x="403" y="726"/>
                  </a:cubicBezTo>
                  <a:cubicBezTo>
                    <a:pt x="499" y="726"/>
                    <a:pt x="595" y="687"/>
                    <a:pt x="666" y="612"/>
                  </a:cubicBezTo>
                  <a:cubicBezTo>
                    <a:pt x="803" y="466"/>
                    <a:pt x="796" y="236"/>
                    <a:pt x="650" y="99"/>
                  </a:cubicBezTo>
                  <a:cubicBezTo>
                    <a:pt x="580"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44"/>
            <p:cNvSpPr/>
            <p:nvPr/>
          </p:nvSpPr>
          <p:spPr>
            <a:xfrm>
              <a:off x="4890125" y="3188200"/>
              <a:ext cx="20100" cy="18175"/>
            </a:xfrm>
            <a:custGeom>
              <a:rect b="b" l="l" r="r" t="t"/>
              <a:pathLst>
                <a:path extrusionOk="0" h="727" w="804">
                  <a:moveTo>
                    <a:pt x="402" y="1"/>
                  </a:moveTo>
                  <a:cubicBezTo>
                    <a:pt x="306" y="1"/>
                    <a:pt x="209" y="39"/>
                    <a:pt x="138" y="115"/>
                  </a:cubicBezTo>
                  <a:cubicBezTo>
                    <a:pt x="1" y="262"/>
                    <a:pt x="8" y="490"/>
                    <a:pt x="154" y="628"/>
                  </a:cubicBezTo>
                  <a:cubicBezTo>
                    <a:pt x="225" y="693"/>
                    <a:pt x="314" y="726"/>
                    <a:pt x="403" y="726"/>
                  </a:cubicBezTo>
                  <a:cubicBezTo>
                    <a:pt x="500" y="726"/>
                    <a:pt x="595" y="688"/>
                    <a:pt x="666" y="612"/>
                  </a:cubicBezTo>
                  <a:cubicBezTo>
                    <a:pt x="804" y="467"/>
                    <a:pt x="796" y="236"/>
                    <a:pt x="651" y="99"/>
                  </a:cubicBezTo>
                  <a:cubicBezTo>
                    <a:pt x="581"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44"/>
            <p:cNvSpPr/>
            <p:nvPr/>
          </p:nvSpPr>
          <p:spPr>
            <a:xfrm>
              <a:off x="4499250" y="3585000"/>
              <a:ext cx="20075" cy="18175"/>
            </a:xfrm>
            <a:custGeom>
              <a:rect b="b" l="l" r="r" t="t"/>
              <a:pathLst>
                <a:path extrusionOk="0" h="727" w="803">
                  <a:moveTo>
                    <a:pt x="402" y="0"/>
                  </a:moveTo>
                  <a:cubicBezTo>
                    <a:pt x="305" y="0"/>
                    <a:pt x="209" y="39"/>
                    <a:pt x="137" y="116"/>
                  </a:cubicBezTo>
                  <a:cubicBezTo>
                    <a:pt x="0" y="261"/>
                    <a:pt x="7" y="490"/>
                    <a:pt x="153" y="628"/>
                  </a:cubicBezTo>
                  <a:cubicBezTo>
                    <a:pt x="223" y="694"/>
                    <a:pt x="312" y="726"/>
                    <a:pt x="401" y="726"/>
                  </a:cubicBezTo>
                  <a:cubicBezTo>
                    <a:pt x="497" y="726"/>
                    <a:pt x="594" y="688"/>
                    <a:pt x="665" y="611"/>
                  </a:cubicBezTo>
                  <a:cubicBezTo>
                    <a:pt x="803" y="466"/>
                    <a:pt x="797" y="238"/>
                    <a:pt x="650" y="98"/>
                  </a:cubicBezTo>
                  <a:cubicBezTo>
                    <a:pt x="579" y="33"/>
                    <a:pt x="490"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44"/>
            <p:cNvSpPr/>
            <p:nvPr/>
          </p:nvSpPr>
          <p:spPr>
            <a:xfrm>
              <a:off x="4469150" y="3784650"/>
              <a:ext cx="20075" cy="18150"/>
            </a:xfrm>
            <a:custGeom>
              <a:rect b="b" l="l" r="r" t="t"/>
              <a:pathLst>
                <a:path extrusionOk="0" h="726" w="803">
                  <a:moveTo>
                    <a:pt x="402" y="1"/>
                  </a:moveTo>
                  <a:cubicBezTo>
                    <a:pt x="305" y="1"/>
                    <a:pt x="209" y="39"/>
                    <a:pt x="137" y="115"/>
                  </a:cubicBezTo>
                  <a:cubicBezTo>
                    <a:pt x="0" y="261"/>
                    <a:pt x="7" y="490"/>
                    <a:pt x="153" y="627"/>
                  </a:cubicBezTo>
                  <a:cubicBezTo>
                    <a:pt x="223" y="693"/>
                    <a:pt x="312" y="726"/>
                    <a:pt x="401" y="726"/>
                  </a:cubicBezTo>
                  <a:cubicBezTo>
                    <a:pt x="498" y="726"/>
                    <a:pt x="594" y="687"/>
                    <a:pt x="666" y="612"/>
                  </a:cubicBezTo>
                  <a:cubicBezTo>
                    <a:pt x="803" y="466"/>
                    <a:pt x="797" y="236"/>
                    <a:pt x="650" y="99"/>
                  </a:cubicBezTo>
                  <a:cubicBezTo>
                    <a:pt x="580"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44"/>
            <p:cNvSpPr/>
            <p:nvPr/>
          </p:nvSpPr>
          <p:spPr>
            <a:xfrm>
              <a:off x="4538100" y="3775825"/>
              <a:ext cx="20100" cy="18150"/>
            </a:xfrm>
            <a:custGeom>
              <a:rect b="b" l="l" r="r" t="t"/>
              <a:pathLst>
                <a:path extrusionOk="0" h="726" w="804">
                  <a:moveTo>
                    <a:pt x="402" y="0"/>
                  </a:moveTo>
                  <a:cubicBezTo>
                    <a:pt x="306" y="0"/>
                    <a:pt x="209" y="39"/>
                    <a:pt x="138" y="114"/>
                  </a:cubicBezTo>
                  <a:cubicBezTo>
                    <a:pt x="1" y="260"/>
                    <a:pt x="8" y="490"/>
                    <a:pt x="154" y="627"/>
                  </a:cubicBezTo>
                  <a:cubicBezTo>
                    <a:pt x="224" y="693"/>
                    <a:pt x="314" y="725"/>
                    <a:pt x="402" y="725"/>
                  </a:cubicBezTo>
                  <a:cubicBezTo>
                    <a:pt x="499" y="725"/>
                    <a:pt x="595" y="687"/>
                    <a:pt x="666" y="611"/>
                  </a:cubicBezTo>
                  <a:cubicBezTo>
                    <a:pt x="803" y="465"/>
                    <a:pt x="796" y="236"/>
                    <a:pt x="650" y="99"/>
                  </a:cubicBezTo>
                  <a:cubicBezTo>
                    <a:pt x="580" y="33"/>
                    <a:pt x="491"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44"/>
            <p:cNvSpPr/>
            <p:nvPr/>
          </p:nvSpPr>
          <p:spPr>
            <a:xfrm>
              <a:off x="4158425" y="3798850"/>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44"/>
            <p:cNvSpPr/>
            <p:nvPr/>
          </p:nvSpPr>
          <p:spPr>
            <a:xfrm>
              <a:off x="3850775" y="3928975"/>
              <a:ext cx="18150" cy="18175"/>
            </a:xfrm>
            <a:custGeom>
              <a:rect b="b" l="l" r="r" t="t"/>
              <a:pathLst>
                <a:path extrusionOk="0" h="727" w="726">
                  <a:moveTo>
                    <a:pt x="363" y="1"/>
                  </a:moveTo>
                  <a:cubicBezTo>
                    <a:pt x="163" y="1"/>
                    <a:pt x="1" y="164"/>
                    <a:pt x="1" y="363"/>
                  </a:cubicBezTo>
                  <a:cubicBezTo>
                    <a:pt x="1" y="563"/>
                    <a:pt x="163" y="727"/>
                    <a:pt x="363" y="727"/>
                  </a:cubicBezTo>
                  <a:cubicBezTo>
                    <a:pt x="564" y="727"/>
                    <a:pt x="726" y="563"/>
                    <a:pt x="726" y="363"/>
                  </a:cubicBezTo>
                  <a:cubicBezTo>
                    <a:pt x="726" y="165"/>
                    <a:pt x="564" y="2"/>
                    <a:pt x="3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44"/>
            <p:cNvSpPr/>
            <p:nvPr/>
          </p:nvSpPr>
          <p:spPr>
            <a:xfrm>
              <a:off x="3822125" y="3658425"/>
              <a:ext cx="57375" cy="57325"/>
            </a:xfrm>
            <a:custGeom>
              <a:rect b="b" l="l" r="r" t="t"/>
              <a:pathLst>
                <a:path extrusionOk="0" h="2293" w="2295">
                  <a:moveTo>
                    <a:pt x="1152" y="1"/>
                  </a:moveTo>
                  <a:cubicBezTo>
                    <a:pt x="1150" y="1"/>
                    <a:pt x="1149" y="1"/>
                    <a:pt x="1147" y="1"/>
                  </a:cubicBezTo>
                  <a:cubicBezTo>
                    <a:pt x="513" y="1"/>
                    <a:pt x="1" y="512"/>
                    <a:pt x="1" y="1145"/>
                  </a:cubicBezTo>
                  <a:cubicBezTo>
                    <a:pt x="1" y="1781"/>
                    <a:pt x="513" y="2293"/>
                    <a:pt x="1147" y="2293"/>
                  </a:cubicBezTo>
                  <a:cubicBezTo>
                    <a:pt x="1782" y="2293"/>
                    <a:pt x="2294" y="1779"/>
                    <a:pt x="2294" y="1145"/>
                  </a:cubicBezTo>
                  <a:cubicBezTo>
                    <a:pt x="2294" y="515"/>
                    <a:pt x="1785" y="1"/>
                    <a:pt x="1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44"/>
            <p:cNvSpPr/>
            <p:nvPr/>
          </p:nvSpPr>
          <p:spPr>
            <a:xfrm>
              <a:off x="4533775" y="3130875"/>
              <a:ext cx="57375" cy="57375"/>
            </a:xfrm>
            <a:custGeom>
              <a:rect b="b" l="l" r="r" t="t"/>
              <a:pathLst>
                <a:path extrusionOk="0" h="2295" w="2295">
                  <a:moveTo>
                    <a:pt x="1149" y="0"/>
                  </a:moveTo>
                  <a:cubicBezTo>
                    <a:pt x="1148" y="0"/>
                    <a:pt x="1147" y="0"/>
                    <a:pt x="1147" y="0"/>
                  </a:cubicBezTo>
                  <a:cubicBezTo>
                    <a:pt x="513" y="0"/>
                    <a:pt x="0" y="513"/>
                    <a:pt x="0" y="1145"/>
                  </a:cubicBezTo>
                  <a:cubicBezTo>
                    <a:pt x="0" y="1782"/>
                    <a:pt x="513" y="2294"/>
                    <a:pt x="1147" y="2294"/>
                  </a:cubicBezTo>
                  <a:cubicBezTo>
                    <a:pt x="1782" y="2294"/>
                    <a:pt x="2294" y="1779"/>
                    <a:pt x="2294" y="1145"/>
                  </a:cubicBezTo>
                  <a:cubicBezTo>
                    <a:pt x="2294"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44"/>
            <p:cNvSpPr/>
            <p:nvPr/>
          </p:nvSpPr>
          <p:spPr>
            <a:xfrm>
              <a:off x="4018450" y="2252950"/>
              <a:ext cx="57325" cy="57350"/>
            </a:xfrm>
            <a:custGeom>
              <a:rect b="b" l="l" r="r" t="t"/>
              <a:pathLst>
                <a:path extrusionOk="0" h="2294" w="2293">
                  <a:moveTo>
                    <a:pt x="1149" y="0"/>
                  </a:moveTo>
                  <a:cubicBezTo>
                    <a:pt x="1148" y="0"/>
                    <a:pt x="1147" y="0"/>
                    <a:pt x="1146" y="0"/>
                  </a:cubicBezTo>
                  <a:cubicBezTo>
                    <a:pt x="513" y="0"/>
                    <a:pt x="0" y="513"/>
                    <a:pt x="0" y="1146"/>
                  </a:cubicBezTo>
                  <a:cubicBezTo>
                    <a:pt x="0" y="1781"/>
                    <a:pt x="513" y="2294"/>
                    <a:pt x="1146" y="2294"/>
                  </a:cubicBezTo>
                  <a:cubicBezTo>
                    <a:pt x="1780" y="2294"/>
                    <a:pt x="2293" y="1780"/>
                    <a:pt x="2293" y="1146"/>
                  </a:cubicBezTo>
                  <a:cubicBezTo>
                    <a:pt x="2293"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44"/>
            <p:cNvSpPr/>
            <p:nvPr/>
          </p:nvSpPr>
          <p:spPr>
            <a:xfrm>
              <a:off x="2981475" y="2909650"/>
              <a:ext cx="18175" cy="18150"/>
            </a:xfrm>
            <a:custGeom>
              <a:rect b="b" l="l" r="r" t="t"/>
              <a:pathLst>
                <a:path extrusionOk="0" h="726" w="727">
                  <a:moveTo>
                    <a:pt x="363" y="1"/>
                  </a:moveTo>
                  <a:cubicBezTo>
                    <a:pt x="164" y="1"/>
                    <a:pt x="1" y="162"/>
                    <a:pt x="1" y="363"/>
                  </a:cubicBezTo>
                  <a:cubicBezTo>
                    <a:pt x="1" y="564"/>
                    <a:pt x="164" y="725"/>
                    <a:pt x="363" y="725"/>
                  </a:cubicBezTo>
                  <a:cubicBezTo>
                    <a:pt x="563" y="725"/>
                    <a:pt x="727" y="564"/>
                    <a:pt x="727" y="363"/>
                  </a:cubicBezTo>
                  <a:cubicBezTo>
                    <a:pt x="727"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44"/>
            <p:cNvSpPr/>
            <p:nvPr/>
          </p:nvSpPr>
          <p:spPr>
            <a:xfrm>
              <a:off x="3714225" y="2227500"/>
              <a:ext cx="18175" cy="18175"/>
            </a:xfrm>
            <a:custGeom>
              <a:rect b="b" l="l" r="r" t="t"/>
              <a:pathLst>
                <a:path extrusionOk="0" h="727" w="727">
                  <a:moveTo>
                    <a:pt x="363" y="1"/>
                  </a:moveTo>
                  <a:cubicBezTo>
                    <a:pt x="162" y="1"/>
                    <a:pt x="1" y="164"/>
                    <a:pt x="1" y="364"/>
                  </a:cubicBezTo>
                  <a:cubicBezTo>
                    <a:pt x="1" y="564"/>
                    <a:pt x="162" y="727"/>
                    <a:pt x="363" y="727"/>
                  </a:cubicBezTo>
                  <a:cubicBezTo>
                    <a:pt x="564" y="727"/>
                    <a:pt x="727" y="564"/>
                    <a:pt x="727" y="364"/>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44"/>
            <p:cNvSpPr/>
            <p:nvPr/>
          </p:nvSpPr>
          <p:spPr>
            <a:xfrm>
              <a:off x="3554550" y="2171575"/>
              <a:ext cx="18175" cy="18175"/>
            </a:xfrm>
            <a:custGeom>
              <a:rect b="b" l="l" r="r" t="t"/>
              <a:pathLst>
                <a:path extrusionOk="0" h="727" w="727">
                  <a:moveTo>
                    <a:pt x="363" y="0"/>
                  </a:moveTo>
                  <a:cubicBezTo>
                    <a:pt x="162" y="0"/>
                    <a:pt x="0" y="163"/>
                    <a:pt x="0" y="364"/>
                  </a:cubicBezTo>
                  <a:cubicBezTo>
                    <a:pt x="0" y="563"/>
                    <a:pt x="162" y="726"/>
                    <a:pt x="363" y="726"/>
                  </a:cubicBezTo>
                  <a:cubicBezTo>
                    <a:pt x="563" y="726"/>
                    <a:pt x="726" y="563"/>
                    <a:pt x="726" y="364"/>
                  </a:cubicBezTo>
                  <a:cubicBezTo>
                    <a:pt x="726"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44"/>
            <p:cNvSpPr/>
            <p:nvPr/>
          </p:nvSpPr>
          <p:spPr>
            <a:xfrm>
              <a:off x="2566825" y="2706550"/>
              <a:ext cx="18175" cy="18175"/>
            </a:xfrm>
            <a:custGeom>
              <a:rect b="b" l="l" r="r" t="t"/>
              <a:pathLst>
                <a:path extrusionOk="0" h="727" w="727">
                  <a:moveTo>
                    <a:pt x="363" y="1"/>
                  </a:moveTo>
                  <a:cubicBezTo>
                    <a:pt x="162" y="1"/>
                    <a:pt x="1" y="164"/>
                    <a:pt x="1" y="365"/>
                  </a:cubicBezTo>
                  <a:cubicBezTo>
                    <a:pt x="1" y="564"/>
                    <a:pt x="162" y="727"/>
                    <a:pt x="363" y="727"/>
                  </a:cubicBezTo>
                  <a:cubicBezTo>
                    <a:pt x="564" y="727"/>
                    <a:pt x="727" y="564"/>
                    <a:pt x="727" y="365"/>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44"/>
            <p:cNvSpPr/>
            <p:nvPr/>
          </p:nvSpPr>
          <p:spPr>
            <a:xfrm>
              <a:off x="3288475" y="2563000"/>
              <a:ext cx="18175" cy="18150"/>
            </a:xfrm>
            <a:custGeom>
              <a:rect b="b" l="l" r="r" t="t"/>
              <a:pathLst>
                <a:path extrusionOk="0" h="726" w="727">
                  <a:moveTo>
                    <a:pt x="364" y="1"/>
                  </a:moveTo>
                  <a:cubicBezTo>
                    <a:pt x="163" y="1"/>
                    <a:pt x="0" y="162"/>
                    <a:pt x="0" y="363"/>
                  </a:cubicBezTo>
                  <a:cubicBezTo>
                    <a:pt x="0" y="564"/>
                    <a:pt x="163" y="725"/>
                    <a:pt x="364" y="725"/>
                  </a:cubicBezTo>
                  <a:cubicBezTo>
                    <a:pt x="565" y="725"/>
                    <a:pt x="726" y="564"/>
                    <a:pt x="726" y="363"/>
                  </a:cubicBezTo>
                  <a:cubicBezTo>
                    <a:pt x="726" y="162"/>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44"/>
            <p:cNvSpPr/>
            <p:nvPr/>
          </p:nvSpPr>
          <p:spPr>
            <a:xfrm>
              <a:off x="3448850" y="2643900"/>
              <a:ext cx="18175" cy="18200"/>
            </a:xfrm>
            <a:custGeom>
              <a:rect b="b" l="l" r="r" t="t"/>
              <a:pathLst>
                <a:path extrusionOk="0" h="728" w="727">
                  <a:moveTo>
                    <a:pt x="363" y="1"/>
                  </a:moveTo>
                  <a:cubicBezTo>
                    <a:pt x="163" y="1"/>
                    <a:pt x="0" y="164"/>
                    <a:pt x="0" y="363"/>
                  </a:cubicBezTo>
                  <a:cubicBezTo>
                    <a:pt x="0" y="564"/>
                    <a:pt x="163" y="727"/>
                    <a:pt x="363" y="727"/>
                  </a:cubicBezTo>
                  <a:cubicBezTo>
                    <a:pt x="563" y="727"/>
                    <a:pt x="726" y="564"/>
                    <a:pt x="726" y="363"/>
                  </a:cubicBezTo>
                  <a:cubicBezTo>
                    <a:pt x="726" y="164"/>
                    <a:pt x="566"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44"/>
            <p:cNvSpPr/>
            <p:nvPr/>
          </p:nvSpPr>
          <p:spPr>
            <a:xfrm>
              <a:off x="2287550" y="3797500"/>
              <a:ext cx="18175" cy="18175"/>
            </a:xfrm>
            <a:custGeom>
              <a:rect b="b" l="l" r="r" t="t"/>
              <a:pathLst>
                <a:path extrusionOk="0" h="727" w="727">
                  <a:moveTo>
                    <a:pt x="363" y="1"/>
                  </a:moveTo>
                  <a:cubicBezTo>
                    <a:pt x="164" y="1"/>
                    <a:pt x="1" y="164"/>
                    <a:pt x="1" y="365"/>
                  </a:cubicBezTo>
                  <a:cubicBezTo>
                    <a:pt x="1" y="565"/>
                    <a:pt x="164" y="727"/>
                    <a:pt x="363" y="727"/>
                  </a:cubicBezTo>
                  <a:cubicBezTo>
                    <a:pt x="564" y="727"/>
                    <a:pt x="727" y="565"/>
                    <a:pt x="727" y="365"/>
                  </a:cubicBezTo>
                  <a:cubicBezTo>
                    <a:pt x="727" y="165"/>
                    <a:pt x="566" y="4"/>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44"/>
            <p:cNvSpPr/>
            <p:nvPr/>
          </p:nvSpPr>
          <p:spPr>
            <a:xfrm>
              <a:off x="2195025" y="3056400"/>
              <a:ext cx="18175" cy="18175"/>
            </a:xfrm>
            <a:custGeom>
              <a:rect b="b" l="l" r="r" t="t"/>
              <a:pathLst>
                <a:path extrusionOk="0" h="727" w="727">
                  <a:moveTo>
                    <a:pt x="364" y="0"/>
                  </a:moveTo>
                  <a:cubicBezTo>
                    <a:pt x="164" y="0"/>
                    <a:pt x="0" y="162"/>
                    <a:pt x="0" y="362"/>
                  </a:cubicBezTo>
                  <a:cubicBezTo>
                    <a:pt x="0" y="563"/>
                    <a:pt x="164" y="726"/>
                    <a:pt x="364" y="726"/>
                  </a:cubicBezTo>
                  <a:cubicBezTo>
                    <a:pt x="563" y="726"/>
                    <a:pt x="727" y="563"/>
                    <a:pt x="727" y="362"/>
                  </a:cubicBezTo>
                  <a:cubicBezTo>
                    <a:pt x="727" y="163"/>
                    <a:pt x="563" y="1"/>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44"/>
            <p:cNvSpPr/>
            <p:nvPr/>
          </p:nvSpPr>
          <p:spPr>
            <a:xfrm>
              <a:off x="4954725" y="2888725"/>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5"/>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44"/>
            <p:cNvSpPr/>
            <p:nvPr/>
          </p:nvSpPr>
          <p:spPr>
            <a:xfrm>
              <a:off x="5206800" y="2801250"/>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44"/>
            <p:cNvSpPr/>
            <p:nvPr/>
          </p:nvSpPr>
          <p:spPr>
            <a:xfrm>
              <a:off x="5639600" y="2257825"/>
              <a:ext cx="18150" cy="18175"/>
            </a:xfrm>
            <a:custGeom>
              <a:rect b="b" l="l" r="r" t="t"/>
              <a:pathLst>
                <a:path extrusionOk="0" h="727" w="726">
                  <a:moveTo>
                    <a:pt x="363" y="0"/>
                  </a:moveTo>
                  <a:cubicBezTo>
                    <a:pt x="162" y="0"/>
                    <a:pt x="0" y="163"/>
                    <a:pt x="0" y="364"/>
                  </a:cubicBezTo>
                  <a:cubicBezTo>
                    <a:pt x="0" y="563"/>
                    <a:pt x="162" y="726"/>
                    <a:pt x="363" y="726"/>
                  </a:cubicBezTo>
                  <a:cubicBezTo>
                    <a:pt x="563" y="726"/>
                    <a:pt x="725" y="563"/>
                    <a:pt x="725" y="364"/>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44"/>
            <p:cNvSpPr/>
            <p:nvPr/>
          </p:nvSpPr>
          <p:spPr>
            <a:xfrm>
              <a:off x="6099975" y="2701075"/>
              <a:ext cx="18175" cy="18150"/>
            </a:xfrm>
            <a:custGeom>
              <a:rect b="b" l="l" r="r" t="t"/>
              <a:pathLst>
                <a:path extrusionOk="0" h="726" w="727">
                  <a:moveTo>
                    <a:pt x="362" y="0"/>
                  </a:moveTo>
                  <a:cubicBezTo>
                    <a:pt x="163" y="0"/>
                    <a:pt x="0" y="162"/>
                    <a:pt x="0" y="363"/>
                  </a:cubicBezTo>
                  <a:cubicBezTo>
                    <a:pt x="0" y="563"/>
                    <a:pt x="163" y="725"/>
                    <a:pt x="362" y="725"/>
                  </a:cubicBezTo>
                  <a:cubicBezTo>
                    <a:pt x="563" y="725"/>
                    <a:pt x="726" y="563"/>
                    <a:pt x="726" y="363"/>
                  </a:cubicBezTo>
                  <a:cubicBezTo>
                    <a:pt x="726" y="165"/>
                    <a:pt x="563" y="2"/>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44"/>
            <p:cNvSpPr/>
            <p:nvPr/>
          </p:nvSpPr>
          <p:spPr>
            <a:xfrm>
              <a:off x="5543275" y="315945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44"/>
            <p:cNvSpPr/>
            <p:nvPr/>
          </p:nvSpPr>
          <p:spPr>
            <a:xfrm>
              <a:off x="4785200" y="3159450"/>
              <a:ext cx="18175" cy="18175"/>
            </a:xfrm>
            <a:custGeom>
              <a:rect b="b" l="l" r="r" t="t"/>
              <a:pathLst>
                <a:path extrusionOk="0" h="727" w="727">
                  <a:moveTo>
                    <a:pt x="364" y="1"/>
                  </a:moveTo>
                  <a:cubicBezTo>
                    <a:pt x="163" y="1"/>
                    <a:pt x="0" y="164"/>
                    <a:pt x="0" y="363"/>
                  </a:cubicBezTo>
                  <a:cubicBezTo>
                    <a:pt x="0" y="564"/>
                    <a:pt x="163" y="727"/>
                    <a:pt x="364" y="727"/>
                  </a:cubicBezTo>
                  <a:cubicBezTo>
                    <a:pt x="565" y="727"/>
                    <a:pt x="726" y="564"/>
                    <a:pt x="726" y="363"/>
                  </a:cubicBezTo>
                  <a:cubicBezTo>
                    <a:pt x="726" y="164"/>
                    <a:pt x="565"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44"/>
            <p:cNvSpPr/>
            <p:nvPr/>
          </p:nvSpPr>
          <p:spPr>
            <a:xfrm>
              <a:off x="5592250" y="2932925"/>
              <a:ext cx="18175" cy="18150"/>
            </a:xfrm>
            <a:custGeom>
              <a:rect b="b" l="l" r="r" t="t"/>
              <a:pathLst>
                <a:path extrusionOk="0" h="726" w="727">
                  <a:moveTo>
                    <a:pt x="364" y="1"/>
                  </a:moveTo>
                  <a:cubicBezTo>
                    <a:pt x="164" y="1"/>
                    <a:pt x="1" y="163"/>
                    <a:pt x="1" y="363"/>
                  </a:cubicBezTo>
                  <a:cubicBezTo>
                    <a:pt x="1" y="564"/>
                    <a:pt x="164" y="725"/>
                    <a:pt x="364" y="725"/>
                  </a:cubicBezTo>
                  <a:cubicBezTo>
                    <a:pt x="564" y="725"/>
                    <a:pt x="727" y="564"/>
                    <a:pt x="727" y="363"/>
                  </a:cubicBezTo>
                  <a:cubicBezTo>
                    <a:pt x="727" y="163"/>
                    <a:pt x="564"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44"/>
            <p:cNvSpPr/>
            <p:nvPr/>
          </p:nvSpPr>
          <p:spPr>
            <a:xfrm>
              <a:off x="5834150" y="2803600"/>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44"/>
            <p:cNvSpPr/>
            <p:nvPr/>
          </p:nvSpPr>
          <p:spPr>
            <a:xfrm>
              <a:off x="5822450" y="2442475"/>
              <a:ext cx="18175" cy="18150"/>
            </a:xfrm>
            <a:custGeom>
              <a:rect b="b" l="l" r="r" t="t"/>
              <a:pathLst>
                <a:path extrusionOk="0" h="726" w="727">
                  <a:moveTo>
                    <a:pt x="363" y="0"/>
                  </a:moveTo>
                  <a:cubicBezTo>
                    <a:pt x="162" y="0"/>
                    <a:pt x="1" y="162"/>
                    <a:pt x="1" y="363"/>
                  </a:cubicBezTo>
                  <a:cubicBezTo>
                    <a:pt x="1" y="563"/>
                    <a:pt x="162"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44"/>
            <p:cNvSpPr/>
            <p:nvPr/>
          </p:nvSpPr>
          <p:spPr>
            <a:xfrm>
              <a:off x="5495275" y="2178975"/>
              <a:ext cx="18150" cy="18175"/>
            </a:xfrm>
            <a:custGeom>
              <a:rect b="b" l="l" r="r" t="t"/>
              <a:pathLst>
                <a:path extrusionOk="0" h="727" w="726">
                  <a:moveTo>
                    <a:pt x="363" y="0"/>
                  </a:moveTo>
                  <a:cubicBezTo>
                    <a:pt x="163" y="0"/>
                    <a:pt x="1" y="163"/>
                    <a:pt x="1" y="364"/>
                  </a:cubicBezTo>
                  <a:cubicBezTo>
                    <a:pt x="1" y="563"/>
                    <a:pt x="163" y="726"/>
                    <a:pt x="363" y="726"/>
                  </a:cubicBezTo>
                  <a:cubicBezTo>
                    <a:pt x="564" y="726"/>
                    <a:pt x="726" y="563"/>
                    <a:pt x="726" y="364"/>
                  </a:cubicBezTo>
                  <a:cubicBezTo>
                    <a:pt x="726"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44"/>
            <p:cNvSpPr/>
            <p:nvPr/>
          </p:nvSpPr>
          <p:spPr>
            <a:xfrm>
              <a:off x="5329175" y="2429300"/>
              <a:ext cx="18175" cy="18150"/>
            </a:xfrm>
            <a:custGeom>
              <a:rect b="b" l="l" r="r" t="t"/>
              <a:pathLst>
                <a:path extrusionOk="0" h="726" w="727">
                  <a:moveTo>
                    <a:pt x="364" y="1"/>
                  </a:moveTo>
                  <a:cubicBezTo>
                    <a:pt x="164" y="1"/>
                    <a:pt x="1" y="162"/>
                    <a:pt x="1" y="363"/>
                  </a:cubicBezTo>
                  <a:cubicBezTo>
                    <a:pt x="1" y="563"/>
                    <a:pt x="164" y="725"/>
                    <a:pt x="364" y="725"/>
                  </a:cubicBezTo>
                  <a:cubicBezTo>
                    <a:pt x="564" y="725"/>
                    <a:pt x="727" y="563"/>
                    <a:pt x="727" y="363"/>
                  </a:cubicBezTo>
                  <a:cubicBezTo>
                    <a:pt x="727"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44"/>
            <p:cNvSpPr/>
            <p:nvPr/>
          </p:nvSpPr>
          <p:spPr>
            <a:xfrm>
              <a:off x="5300800" y="2803875"/>
              <a:ext cx="18200" cy="18150"/>
            </a:xfrm>
            <a:custGeom>
              <a:rect b="b" l="l" r="r" t="t"/>
              <a:pathLst>
                <a:path extrusionOk="0" h="726" w="728">
                  <a:moveTo>
                    <a:pt x="363" y="1"/>
                  </a:moveTo>
                  <a:cubicBezTo>
                    <a:pt x="164" y="1"/>
                    <a:pt x="1" y="163"/>
                    <a:pt x="1" y="363"/>
                  </a:cubicBezTo>
                  <a:cubicBezTo>
                    <a:pt x="1" y="564"/>
                    <a:pt x="164" y="726"/>
                    <a:pt x="363" y="726"/>
                  </a:cubicBezTo>
                  <a:cubicBezTo>
                    <a:pt x="564" y="726"/>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44"/>
            <p:cNvSpPr/>
            <p:nvPr/>
          </p:nvSpPr>
          <p:spPr>
            <a:xfrm>
              <a:off x="5028575" y="2364625"/>
              <a:ext cx="18175" cy="18175"/>
            </a:xfrm>
            <a:custGeom>
              <a:rect b="b" l="l" r="r" t="t"/>
              <a:pathLst>
                <a:path extrusionOk="0" h="727" w="727">
                  <a:moveTo>
                    <a:pt x="364" y="1"/>
                  </a:moveTo>
                  <a:cubicBezTo>
                    <a:pt x="163" y="1"/>
                    <a:pt x="0" y="164"/>
                    <a:pt x="0" y="365"/>
                  </a:cubicBezTo>
                  <a:cubicBezTo>
                    <a:pt x="0" y="564"/>
                    <a:pt x="163" y="727"/>
                    <a:pt x="364" y="727"/>
                  </a:cubicBezTo>
                  <a:cubicBezTo>
                    <a:pt x="563" y="727"/>
                    <a:pt x="726" y="564"/>
                    <a:pt x="726" y="365"/>
                  </a:cubicBezTo>
                  <a:cubicBezTo>
                    <a:pt x="726" y="165"/>
                    <a:pt x="566" y="4"/>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44"/>
            <p:cNvSpPr/>
            <p:nvPr/>
          </p:nvSpPr>
          <p:spPr>
            <a:xfrm>
              <a:off x="4945700" y="2203650"/>
              <a:ext cx="18200" cy="18175"/>
            </a:xfrm>
            <a:custGeom>
              <a:rect b="b" l="l" r="r" t="t"/>
              <a:pathLst>
                <a:path extrusionOk="0" h="727" w="728">
                  <a:moveTo>
                    <a:pt x="363" y="0"/>
                  </a:moveTo>
                  <a:cubicBezTo>
                    <a:pt x="164" y="0"/>
                    <a:pt x="1" y="164"/>
                    <a:pt x="1" y="363"/>
                  </a:cubicBezTo>
                  <a:cubicBezTo>
                    <a:pt x="1" y="563"/>
                    <a:pt x="164" y="726"/>
                    <a:pt x="363" y="726"/>
                  </a:cubicBezTo>
                  <a:cubicBezTo>
                    <a:pt x="564" y="726"/>
                    <a:pt x="727" y="563"/>
                    <a:pt x="727" y="363"/>
                  </a:cubicBezTo>
                  <a:cubicBezTo>
                    <a:pt x="727" y="164"/>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44"/>
            <p:cNvSpPr/>
            <p:nvPr/>
          </p:nvSpPr>
          <p:spPr>
            <a:xfrm>
              <a:off x="6185525" y="2373825"/>
              <a:ext cx="18175" cy="18175"/>
            </a:xfrm>
            <a:custGeom>
              <a:rect b="b" l="l" r="r" t="t"/>
              <a:pathLst>
                <a:path extrusionOk="0" h="727" w="727">
                  <a:moveTo>
                    <a:pt x="364" y="1"/>
                  </a:moveTo>
                  <a:cubicBezTo>
                    <a:pt x="164" y="1"/>
                    <a:pt x="1" y="164"/>
                    <a:pt x="1" y="365"/>
                  </a:cubicBezTo>
                  <a:cubicBezTo>
                    <a:pt x="1" y="564"/>
                    <a:pt x="164" y="727"/>
                    <a:pt x="364" y="727"/>
                  </a:cubicBezTo>
                  <a:cubicBezTo>
                    <a:pt x="564" y="727"/>
                    <a:pt x="727" y="564"/>
                    <a:pt x="727" y="365"/>
                  </a:cubicBezTo>
                  <a:cubicBezTo>
                    <a:pt x="727" y="164"/>
                    <a:pt x="567"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44"/>
            <p:cNvSpPr/>
            <p:nvPr/>
          </p:nvSpPr>
          <p:spPr>
            <a:xfrm>
              <a:off x="6252550" y="2834550"/>
              <a:ext cx="18125" cy="18150"/>
            </a:xfrm>
            <a:custGeom>
              <a:rect b="b" l="l" r="r" t="t"/>
              <a:pathLst>
                <a:path extrusionOk="0" h="726" w="725">
                  <a:moveTo>
                    <a:pt x="363" y="1"/>
                  </a:moveTo>
                  <a:cubicBezTo>
                    <a:pt x="162" y="1"/>
                    <a:pt x="0" y="163"/>
                    <a:pt x="0" y="363"/>
                  </a:cubicBezTo>
                  <a:cubicBezTo>
                    <a:pt x="0" y="564"/>
                    <a:pt x="162" y="726"/>
                    <a:pt x="363" y="726"/>
                  </a:cubicBezTo>
                  <a:cubicBezTo>
                    <a:pt x="563" y="726"/>
                    <a:pt x="725" y="564"/>
                    <a:pt x="725" y="363"/>
                  </a:cubicBezTo>
                  <a:cubicBezTo>
                    <a:pt x="725"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44"/>
            <p:cNvSpPr/>
            <p:nvPr/>
          </p:nvSpPr>
          <p:spPr>
            <a:xfrm>
              <a:off x="6194600" y="3168500"/>
              <a:ext cx="18175" cy="18175"/>
            </a:xfrm>
            <a:custGeom>
              <a:rect b="b" l="l" r="r" t="t"/>
              <a:pathLst>
                <a:path extrusionOk="0" h="727" w="727">
                  <a:moveTo>
                    <a:pt x="364" y="1"/>
                  </a:moveTo>
                  <a:cubicBezTo>
                    <a:pt x="163" y="1"/>
                    <a:pt x="0" y="164"/>
                    <a:pt x="0" y="365"/>
                  </a:cubicBezTo>
                  <a:cubicBezTo>
                    <a:pt x="0" y="565"/>
                    <a:pt x="163" y="727"/>
                    <a:pt x="364" y="727"/>
                  </a:cubicBezTo>
                  <a:cubicBezTo>
                    <a:pt x="564" y="727"/>
                    <a:pt x="726" y="565"/>
                    <a:pt x="726" y="365"/>
                  </a:cubicBezTo>
                  <a:cubicBezTo>
                    <a:pt x="726" y="164"/>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44"/>
            <p:cNvSpPr/>
            <p:nvPr/>
          </p:nvSpPr>
          <p:spPr>
            <a:xfrm>
              <a:off x="6159975" y="2138550"/>
              <a:ext cx="18150" cy="18175"/>
            </a:xfrm>
            <a:custGeom>
              <a:rect b="b" l="l" r="r" t="t"/>
              <a:pathLst>
                <a:path extrusionOk="0" h="727" w="726">
                  <a:moveTo>
                    <a:pt x="363" y="0"/>
                  </a:moveTo>
                  <a:cubicBezTo>
                    <a:pt x="162" y="0"/>
                    <a:pt x="1" y="163"/>
                    <a:pt x="1" y="363"/>
                  </a:cubicBezTo>
                  <a:cubicBezTo>
                    <a:pt x="1" y="563"/>
                    <a:pt x="162" y="726"/>
                    <a:pt x="363" y="726"/>
                  </a:cubicBezTo>
                  <a:cubicBezTo>
                    <a:pt x="564" y="726"/>
                    <a:pt x="725" y="563"/>
                    <a:pt x="725" y="363"/>
                  </a:cubicBezTo>
                  <a:cubicBezTo>
                    <a:pt x="725"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44"/>
            <p:cNvSpPr/>
            <p:nvPr/>
          </p:nvSpPr>
          <p:spPr>
            <a:xfrm>
              <a:off x="5855475" y="2229950"/>
              <a:ext cx="57375" cy="57375"/>
            </a:xfrm>
            <a:custGeom>
              <a:rect b="b" l="l" r="r" t="t"/>
              <a:pathLst>
                <a:path extrusionOk="0" h="2295" w="2295">
                  <a:moveTo>
                    <a:pt x="1147" y="1"/>
                  </a:moveTo>
                  <a:cubicBezTo>
                    <a:pt x="513" y="1"/>
                    <a:pt x="0" y="513"/>
                    <a:pt x="0" y="1147"/>
                  </a:cubicBezTo>
                  <a:cubicBezTo>
                    <a:pt x="0" y="1781"/>
                    <a:pt x="513" y="2294"/>
                    <a:pt x="1147" y="2294"/>
                  </a:cubicBezTo>
                  <a:cubicBezTo>
                    <a:pt x="1782" y="2294"/>
                    <a:pt x="2294" y="1779"/>
                    <a:pt x="2294" y="1147"/>
                  </a:cubicBezTo>
                  <a:cubicBezTo>
                    <a:pt x="2294" y="513"/>
                    <a:pt x="1780"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44"/>
            <p:cNvSpPr/>
            <p:nvPr/>
          </p:nvSpPr>
          <p:spPr>
            <a:xfrm>
              <a:off x="4972875" y="2726850"/>
              <a:ext cx="57350" cy="57325"/>
            </a:xfrm>
            <a:custGeom>
              <a:rect b="b" l="l" r="r" t="t"/>
              <a:pathLst>
                <a:path extrusionOk="0" h="2293" w="2294">
                  <a:moveTo>
                    <a:pt x="1146" y="0"/>
                  </a:moveTo>
                  <a:cubicBezTo>
                    <a:pt x="512" y="0"/>
                    <a:pt x="1" y="513"/>
                    <a:pt x="1" y="1145"/>
                  </a:cubicBezTo>
                  <a:cubicBezTo>
                    <a:pt x="1" y="1780"/>
                    <a:pt x="512" y="2292"/>
                    <a:pt x="1146" y="2292"/>
                  </a:cubicBezTo>
                  <a:cubicBezTo>
                    <a:pt x="1781" y="2292"/>
                    <a:pt x="2293" y="1778"/>
                    <a:pt x="2293" y="1145"/>
                  </a:cubicBezTo>
                  <a:cubicBezTo>
                    <a:pt x="2293" y="513"/>
                    <a:pt x="1781" y="0"/>
                    <a:pt x="1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44"/>
            <p:cNvSpPr/>
            <p:nvPr/>
          </p:nvSpPr>
          <p:spPr>
            <a:xfrm>
              <a:off x="5630500" y="2460550"/>
              <a:ext cx="18175" cy="18150"/>
            </a:xfrm>
            <a:custGeom>
              <a:rect b="b" l="l" r="r" t="t"/>
              <a:pathLst>
                <a:path extrusionOk="0" h="726" w="727">
                  <a:moveTo>
                    <a:pt x="364" y="1"/>
                  </a:moveTo>
                  <a:cubicBezTo>
                    <a:pt x="164" y="1"/>
                    <a:pt x="1" y="162"/>
                    <a:pt x="1" y="363"/>
                  </a:cubicBezTo>
                  <a:cubicBezTo>
                    <a:pt x="1" y="564"/>
                    <a:pt x="164" y="725"/>
                    <a:pt x="364" y="725"/>
                  </a:cubicBezTo>
                  <a:cubicBezTo>
                    <a:pt x="564" y="725"/>
                    <a:pt x="727" y="564"/>
                    <a:pt x="727" y="363"/>
                  </a:cubicBezTo>
                  <a:cubicBezTo>
                    <a:pt x="727" y="165"/>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44"/>
            <p:cNvSpPr/>
            <p:nvPr/>
          </p:nvSpPr>
          <p:spPr>
            <a:xfrm>
              <a:off x="5748325" y="2737375"/>
              <a:ext cx="18175" cy="18175"/>
            </a:xfrm>
            <a:custGeom>
              <a:rect b="b" l="l" r="r" t="t"/>
              <a:pathLst>
                <a:path extrusionOk="0" h="727" w="727">
                  <a:moveTo>
                    <a:pt x="365" y="1"/>
                  </a:moveTo>
                  <a:cubicBezTo>
                    <a:pt x="164" y="1"/>
                    <a:pt x="1" y="164"/>
                    <a:pt x="1" y="363"/>
                  </a:cubicBezTo>
                  <a:cubicBezTo>
                    <a:pt x="1" y="564"/>
                    <a:pt x="164" y="727"/>
                    <a:pt x="365" y="727"/>
                  </a:cubicBezTo>
                  <a:cubicBezTo>
                    <a:pt x="564" y="727"/>
                    <a:pt x="727" y="564"/>
                    <a:pt x="727" y="363"/>
                  </a:cubicBezTo>
                  <a:cubicBezTo>
                    <a:pt x="727" y="164"/>
                    <a:pt x="567"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44"/>
            <p:cNvSpPr/>
            <p:nvPr/>
          </p:nvSpPr>
          <p:spPr>
            <a:xfrm>
              <a:off x="5467025" y="2757225"/>
              <a:ext cx="18175" cy="18175"/>
            </a:xfrm>
            <a:custGeom>
              <a:rect b="b" l="l" r="r" t="t"/>
              <a:pathLst>
                <a:path extrusionOk="0" h="727" w="727">
                  <a:moveTo>
                    <a:pt x="364" y="0"/>
                  </a:moveTo>
                  <a:cubicBezTo>
                    <a:pt x="164" y="0"/>
                    <a:pt x="1" y="164"/>
                    <a:pt x="1" y="363"/>
                  </a:cubicBezTo>
                  <a:cubicBezTo>
                    <a:pt x="1" y="563"/>
                    <a:pt x="164" y="727"/>
                    <a:pt x="364" y="727"/>
                  </a:cubicBezTo>
                  <a:cubicBezTo>
                    <a:pt x="564" y="727"/>
                    <a:pt x="727" y="563"/>
                    <a:pt x="727" y="363"/>
                  </a:cubicBezTo>
                  <a:cubicBezTo>
                    <a:pt x="727" y="164"/>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44"/>
            <p:cNvSpPr/>
            <p:nvPr/>
          </p:nvSpPr>
          <p:spPr>
            <a:xfrm>
              <a:off x="5215850" y="2257525"/>
              <a:ext cx="18200" cy="18150"/>
            </a:xfrm>
            <a:custGeom>
              <a:rect b="b" l="l" r="r" t="t"/>
              <a:pathLst>
                <a:path extrusionOk="0" h="726" w="728">
                  <a:moveTo>
                    <a:pt x="365" y="1"/>
                  </a:moveTo>
                  <a:cubicBezTo>
                    <a:pt x="164" y="1"/>
                    <a:pt x="1" y="162"/>
                    <a:pt x="1" y="363"/>
                  </a:cubicBezTo>
                  <a:cubicBezTo>
                    <a:pt x="1" y="563"/>
                    <a:pt x="164" y="725"/>
                    <a:pt x="365" y="725"/>
                  </a:cubicBezTo>
                  <a:cubicBezTo>
                    <a:pt x="564" y="725"/>
                    <a:pt x="727" y="563"/>
                    <a:pt x="727" y="363"/>
                  </a:cubicBezTo>
                  <a:cubicBezTo>
                    <a:pt x="727" y="162"/>
                    <a:pt x="564"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44"/>
            <p:cNvSpPr/>
            <p:nvPr/>
          </p:nvSpPr>
          <p:spPr>
            <a:xfrm>
              <a:off x="5136575" y="2999650"/>
              <a:ext cx="18150" cy="18150"/>
            </a:xfrm>
            <a:custGeom>
              <a:rect b="b" l="l" r="r" t="t"/>
              <a:pathLst>
                <a:path extrusionOk="0" h="726" w="726">
                  <a:moveTo>
                    <a:pt x="363" y="1"/>
                  </a:moveTo>
                  <a:cubicBezTo>
                    <a:pt x="162" y="1"/>
                    <a:pt x="1" y="163"/>
                    <a:pt x="1" y="363"/>
                  </a:cubicBezTo>
                  <a:cubicBezTo>
                    <a:pt x="1" y="564"/>
                    <a:pt x="162" y="725"/>
                    <a:pt x="363" y="725"/>
                  </a:cubicBezTo>
                  <a:cubicBezTo>
                    <a:pt x="564" y="725"/>
                    <a:pt x="725" y="564"/>
                    <a:pt x="725" y="363"/>
                  </a:cubicBezTo>
                  <a:cubicBezTo>
                    <a:pt x="725"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44"/>
            <p:cNvSpPr/>
            <p:nvPr/>
          </p:nvSpPr>
          <p:spPr>
            <a:xfrm>
              <a:off x="5296925" y="3080575"/>
              <a:ext cx="18175" cy="18175"/>
            </a:xfrm>
            <a:custGeom>
              <a:rect b="b" l="l" r="r" t="t"/>
              <a:pathLst>
                <a:path extrusionOk="0" h="727" w="727">
                  <a:moveTo>
                    <a:pt x="364" y="0"/>
                  </a:moveTo>
                  <a:cubicBezTo>
                    <a:pt x="163" y="0"/>
                    <a:pt x="0" y="162"/>
                    <a:pt x="0" y="362"/>
                  </a:cubicBezTo>
                  <a:cubicBezTo>
                    <a:pt x="0" y="563"/>
                    <a:pt x="163" y="726"/>
                    <a:pt x="364" y="726"/>
                  </a:cubicBezTo>
                  <a:cubicBezTo>
                    <a:pt x="564" y="726"/>
                    <a:pt x="726" y="563"/>
                    <a:pt x="726" y="362"/>
                  </a:cubicBezTo>
                  <a:cubicBezTo>
                    <a:pt x="726" y="162"/>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44"/>
            <p:cNvSpPr/>
            <p:nvPr/>
          </p:nvSpPr>
          <p:spPr>
            <a:xfrm>
              <a:off x="4936650" y="3348475"/>
              <a:ext cx="18150" cy="18150"/>
            </a:xfrm>
            <a:custGeom>
              <a:rect b="b" l="l" r="r" t="t"/>
              <a:pathLst>
                <a:path extrusionOk="0" h="726" w="726">
                  <a:moveTo>
                    <a:pt x="363" y="1"/>
                  </a:moveTo>
                  <a:cubicBezTo>
                    <a:pt x="162" y="1"/>
                    <a:pt x="1" y="162"/>
                    <a:pt x="1" y="363"/>
                  </a:cubicBezTo>
                  <a:cubicBezTo>
                    <a:pt x="1" y="564"/>
                    <a:pt x="162" y="725"/>
                    <a:pt x="363" y="725"/>
                  </a:cubicBezTo>
                  <a:cubicBezTo>
                    <a:pt x="564" y="725"/>
                    <a:pt x="725" y="564"/>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44"/>
            <p:cNvSpPr/>
            <p:nvPr/>
          </p:nvSpPr>
          <p:spPr>
            <a:xfrm>
              <a:off x="4844125" y="2607325"/>
              <a:ext cx="18175" cy="18175"/>
            </a:xfrm>
            <a:custGeom>
              <a:rect b="b" l="l" r="r" t="t"/>
              <a:pathLst>
                <a:path extrusionOk="0" h="727" w="727">
                  <a:moveTo>
                    <a:pt x="363" y="0"/>
                  </a:moveTo>
                  <a:cubicBezTo>
                    <a:pt x="162" y="0"/>
                    <a:pt x="1" y="163"/>
                    <a:pt x="1" y="364"/>
                  </a:cubicBezTo>
                  <a:cubicBezTo>
                    <a:pt x="1" y="563"/>
                    <a:pt x="162" y="726"/>
                    <a:pt x="363" y="726"/>
                  </a:cubicBezTo>
                  <a:cubicBezTo>
                    <a:pt x="563" y="726"/>
                    <a:pt x="727" y="563"/>
                    <a:pt x="727" y="364"/>
                  </a:cubicBezTo>
                  <a:cubicBezTo>
                    <a:pt x="727"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44"/>
            <p:cNvSpPr/>
            <p:nvPr/>
          </p:nvSpPr>
          <p:spPr>
            <a:xfrm>
              <a:off x="3934550" y="1803950"/>
              <a:ext cx="57350" cy="57375"/>
            </a:xfrm>
            <a:custGeom>
              <a:rect b="b" l="l" r="r" t="t"/>
              <a:pathLst>
                <a:path extrusionOk="0" h="2295" w="2294">
                  <a:moveTo>
                    <a:pt x="1149" y="0"/>
                  </a:moveTo>
                  <a:cubicBezTo>
                    <a:pt x="1148" y="0"/>
                    <a:pt x="1147" y="0"/>
                    <a:pt x="1146" y="0"/>
                  </a:cubicBezTo>
                  <a:cubicBezTo>
                    <a:pt x="513" y="0"/>
                    <a:pt x="0" y="513"/>
                    <a:pt x="0" y="1146"/>
                  </a:cubicBezTo>
                  <a:cubicBezTo>
                    <a:pt x="0" y="1780"/>
                    <a:pt x="513" y="2294"/>
                    <a:pt x="1146" y="2294"/>
                  </a:cubicBezTo>
                  <a:cubicBezTo>
                    <a:pt x="1780" y="2294"/>
                    <a:pt x="2294" y="1779"/>
                    <a:pt x="2294" y="1146"/>
                  </a:cubicBezTo>
                  <a:cubicBezTo>
                    <a:pt x="2294"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44"/>
            <p:cNvSpPr/>
            <p:nvPr/>
          </p:nvSpPr>
          <p:spPr>
            <a:xfrm>
              <a:off x="3234400" y="3438200"/>
              <a:ext cx="57375" cy="57350"/>
            </a:xfrm>
            <a:custGeom>
              <a:rect b="b" l="l" r="r" t="t"/>
              <a:pathLst>
                <a:path extrusionOk="0" h="2294" w="2295">
                  <a:moveTo>
                    <a:pt x="1148" y="0"/>
                  </a:moveTo>
                  <a:cubicBezTo>
                    <a:pt x="1147" y="0"/>
                    <a:pt x="1147" y="0"/>
                    <a:pt x="1146" y="0"/>
                  </a:cubicBezTo>
                  <a:cubicBezTo>
                    <a:pt x="513" y="0"/>
                    <a:pt x="1" y="513"/>
                    <a:pt x="1" y="1146"/>
                  </a:cubicBezTo>
                  <a:cubicBezTo>
                    <a:pt x="1" y="1781"/>
                    <a:pt x="513" y="2294"/>
                    <a:pt x="1146" y="2294"/>
                  </a:cubicBezTo>
                  <a:cubicBezTo>
                    <a:pt x="1782" y="2294"/>
                    <a:pt x="2295" y="1780"/>
                    <a:pt x="2295" y="1146"/>
                  </a:cubicBezTo>
                  <a:cubicBezTo>
                    <a:pt x="2295" y="513"/>
                    <a:pt x="1784" y="0"/>
                    <a:pt x="1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44"/>
            <p:cNvSpPr/>
            <p:nvPr/>
          </p:nvSpPr>
          <p:spPr>
            <a:xfrm>
              <a:off x="5883475" y="2989075"/>
              <a:ext cx="57375" cy="57375"/>
            </a:xfrm>
            <a:custGeom>
              <a:rect b="b" l="l" r="r" t="t"/>
              <a:pathLst>
                <a:path extrusionOk="0" h="2295" w="2295">
                  <a:moveTo>
                    <a:pt x="1147" y="1"/>
                  </a:moveTo>
                  <a:cubicBezTo>
                    <a:pt x="513" y="1"/>
                    <a:pt x="1" y="513"/>
                    <a:pt x="1" y="1147"/>
                  </a:cubicBezTo>
                  <a:cubicBezTo>
                    <a:pt x="1" y="1782"/>
                    <a:pt x="513" y="2295"/>
                    <a:pt x="1147" y="2295"/>
                  </a:cubicBezTo>
                  <a:cubicBezTo>
                    <a:pt x="1782" y="2295"/>
                    <a:pt x="2294" y="1781"/>
                    <a:pt x="2294" y="1147"/>
                  </a:cubicBezTo>
                  <a:cubicBezTo>
                    <a:pt x="2294" y="513"/>
                    <a:pt x="1780"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44"/>
            <p:cNvSpPr/>
            <p:nvPr/>
          </p:nvSpPr>
          <p:spPr>
            <a:xfrm>
              <a:off x="5315025" y="2008825"/>
              <a:ext cx="57375" cy="57350"/>
            </a:xfrm>
            <a:custGeom>
              <a:rect b="b" l="l" r="r" t="t"/>
              <a:pathLst>
                <a:path extrusionOk="0" h="2294" w="2295">
                  <a:moveTo>
                    <a:pt x="1147" y="0"/>
                  </a:moveTo>
                  <a:cubicBezTo>
                    <a:pt x="513" y="0"/>
                    <a:pt x="1" y="512"/>
                    <a:pt x="1" y="1146"/>
                  </a:cubicBezTo>
                  <a:cubicBezTo>
                    <a:pt x="1" y="1781"/>
                    <a:pt x="513" y="2294"/>
                    <a:pt x="1147" y="2294"/>
                  </a:cubicBezTo>
                  <a:cubicBezTo>
                    <a:pt x="1782" y="2294"/>
                    <a:pt x="2294" y="1780"/>
                    <a:pt x="2294" y="1146"/>
                  </a:cubicBezTo>
                  <a:cubicBezTo>
                    <a:pt x="2294" y="515"/>
                    <a:pt x="1782"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44"/>
            <p:cNvSpPr/>
            <p:nvPr/>
          </p:nvSpPr>
          <p:spPr>
            <a:xfrm>
              <a:off x="2360225" y="2022675"/>
              <a:ext cx="3015625" cy="881100"/>
            </a:xfrm>
            <a:custGeom>
              <a:rect b="b" l="l" r="r" t="t"/>
              <a:pathLst>
                <a:path extrusionOk="0" h="35244" w="120625">
                  <a:moveTo>
                    <a:pt x="67" y="0"/>
                  </a:moveTo>
                  <a:lnTo>
                    <a:pt x="1" y="231"/>
                  </a:lnTo>
                  <a:lnTo>
                    <a:pt x="120559" y="35243"/>
                  </a:lnTo>
                  <a:lnTo>
                    <a:pt x="120625" y="35012"/>
                  </a:lnTo>
                  <a:lnTo>
                    <a:pt x="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44"/>
            <p:cNvSpPr/>
            <p:nvPr/>
          </p:nvSpPr>
          <p:spPr>
            <a:xfrm>
              <a:off x="2999525" y="2206650"/>
              <a:ext cx="108250" cy="52100"/>
            </a:xfrm>
            <a:custGeom>
              <a:rect b="b" l="l" r="r" t="t"/>
              <a:pathLst>
                <a:path extrusionOk="0" h="2084" w="4330">
                  <a:moveTo>
                    <a:pt x="0" y="0"/>
                  </a:moveTo>
                  <a:lnTo>
                    <a:pt x="0" y="2083"/>
                  </a:lnTo>
                  <a:lnTo>
                    <a:pt x="4329" y="2083"/>
                  </a:lnTo>
                  <a:lnTo>
                    <a:pt x="43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44"/>
            <p:cNvSpPr/>
            <p:nvPr/>
          </p:nvSpPr>
          <p:spPr>
            <a:xfrm>
              <a:off x="3050625" y="2232700"/>
              <a:ext cx="72025" cy="154400"/>
            </a:xfrm>
            <a:custGeom>
              <a:rect b="b" l="l" r="r" t="t"/>
              <a:pathLst>
                <a:path extrusionOk="0" h="6176" w="2881">
                  <a:moveTo>
                    <a:pt x="0" y="0"/>
                  </a:moveTo>
                  <a:lnTo>
                    <a:pt x="0" y="4198"/>
                  </a:lnTo>
                  <a:lnTo>
                    <a:pt x="2740" y="6176"/>
                  </a:lnTo>
                  <a:lnTo>
                    <a:pt x="2880" y="5981"/>
                  </a:lnTo>
                  <a:lnTo>
                    <a:pt x="241" y="4075"/>
                  </a:lnTo>
                  <a:lnTo>
                    <a:pt x="2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44"/>
            <p:cNvSpPr/>
            <p:nvPr/>
          </p:nvSpPr>
          <p:spPr>
            <a:xfrm>
              <a:off x="2971550" y="2389600"/>
              <a:ext cx="280525" cy="269700"/>
            </a:xfrm>
            <a:custGeom>
              <a:rect b="b" l="l" r="r" t="t"/>
              <a:pathLst>
                <a:path extrusionOk="0" h="10788" w="11221">
                  <a:moveTo>
                    <a:pt x="2535" y="1"/>
                  </a:moveTo>
                  <a:lnTo>
                    <a:pt x="1" y="5394"/>
                  </a:lnTo>
                  <a:lnTo>
                    <a:pt x="2535" y="10788"/>
                  </a:lnTo>
                  <a:lnTo>
                    <a:pt x="8685" y="10788"/>
                  </a:lnTo>
                  <a:lnTo>
                    <a:pt x="11221" y="5394"/>
                  </a:lnTo>
                  <a:lnTo>
                    <a:pt x="86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44"/>
            <p:cNvSpPr/>
            <p:nvPr/>
          </p:nvSpPr>
          <p:spPr>
            <a:xfrm>
              <a:off x="2971550" y="2524425"/>
              <a:ext cx="280525" cy="134875"/>
            </a:xfrm>
            <a:custGeom>
              <a:rect b="b" l="l" r="r" t="t"/>
              <a:pathLst>
                <a:path extrusionOk="0" h="5395" w="11221">
                  <a:moveTo>
                    <a:pt x="1" y="1"/>
                  </a:moveTo>
                  <a:lnTo>
                    <a:pt x="2535" y="5395"/>
                  </a:lnTo>
                  <a:lnTo>
                    <a:pt x="8685" y="5395"/>
                  </a:lnTo>
                  <a:lnTo>
                    <a:pt x="1122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44"/>
            <p:cNvSpPr/>
            <p:nvPr/>
          </p:nvSpPr>
          <p:spPr>
            <a:xfrm>
              <a:off x="2985375" y="2398475"/>
              <a:ext cx="252850" cy="117000"/>
            </a:xfrm>
            <a:custGeom>
              <a:rect b="b" l="l" r="r" t="t"/>
              <a:pathLst>
                <a:path extrusionOk="0" h="4680" w="10114">
                  <a:moveTo>
                    <a:pt x="2285" y="1"/>
                  </a:moveTo>
                  <a:lnTo>
                    <a:pt x="0" y="4679"/>
                  </a:lnTo>
                  <a:lnTo>
                    <a:pt x="10114" y="4679"/>
                  </a:lnTo>
                  <a:lnTo>
                    <a:pt x="78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44"/>
            <p:cNvSpPr/>
            <p:nvPr/>
          </p:nvSpPr>
          <p:spPr>
            <a:xfrm>
              <a:off x="3028750" y="2405950"/>
              <a:ext cx="76675" cy="102050"/>
            </a:xfrm>
            <a:custGeom>
              <a:rect b="b" l="l" r="r" t="t"/>
              <a:pathLst>
                <a:path extrusionOk="0" h="4082" w="3067">
                  <a:moveTo>
                    <a:pt x="1993" y="1"/>
                  </a:moveTo>
                  <a:lnTo>
                    <a:pt x="0" y="4081"/>
                  </a:lnTo>
                  <a:lnTo>
                    <a:pt x="1074" y="4081"/>
                  </a:lnTo>
                  <a:lnTo>
                    <a:pt x="306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44"/>
            <p:cNvSpPr/>
            <p:nvPr/>
          </p:nvSpPr>
          <p:spPr>
            <a:xfrm>
              <a:off x="3065750" y="2405950"/>
              <a:ext cx="106250" cy="102050"/>
            </a:xfrm>
            <a:custGeom>
              <a:rect b="b" l="l" r="r" t="t"/>
              <a:pathLst>
                <a:path extrusionOk="0" h="4082" w="4250">
                  <a:moveTo>
                    <a:pt x="1992" y="1"/>
                  </a:moveTo>
                  <a:lnTo>
                    <a:pt x="0" y="4081"/>
                  </a:lnTo>
                  <a:lnTo>
                    <a:pt x="2258" y="4081"/>
                  </a:lnTo>
                  <a:lnTo>
                    <a:pt x="42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44"/>
            <p:cNvSpPr/>
            <p:nvPr/>
          </p:nvSpPr>
          <p:spPr>
            <a:xfrm>
              <a:off x="3030600" y="2382175"/>
              <a:ext cx="162325" cy="6050"/>
            </a:xfrm>
            <a:custGeom>
              <a:rect b="b" l="l" r="r" t="t"/>
              <a:pathLst>
                <a:path extrusionOk="0" h="242" w="6493">
                  <a:moveTo>
                    <a:pt x="0" y="0"/>
                  </a:moveTo>
                  <a:lnTo>
                    <a:pt x="0" y="241"/>
                  </a:lnTo>
                  <a:lnTo>
                    <a:pt x="6493" y="241"/>
                  </a:lnTo>
                  <a:lnTo>
                    <a:pt x="64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44"/>
            <p:cNvSpPr/>
            <p:nvPr/>
          </p:nvSpPr>
          <p:spPr>
            <a:xfrm>
              <a:off x="3040775" y="2367950"/>
              <a:ext cx="6000" cy="17275"/>
            </a:xfrm>
            <a:custGeom>
              <a:rect b="b" l="l" r="r" t="t"/>
              <a:pathLst>
                <a:path extrusionOk="0" h="691" w="240">
                  <a:moveTo>
                    <a:pt x="0" y="1"/>
                  </a:moveTo>
                  <a:lnTo>
                    <a:pt x="0" y="691"/>
                  </a:lnTo>
                  <a:lnTo>
                    <a:pt x="240" y="691"/>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44"/>
            <p:cNvSpPr/>
            <p:nvPr/>
          </p:nvSpPr>
          <p:spPr>
            <a:xfrm>
              <a:off x="3177275" y="2367950"/>
              <a:ext cx="6050" cy="17275"/>
            </a:xfrm>
            <a:custGeom>
              <a:rect b="b" l="l" r="r" t="t"/>
              <a:pathLst>
                <a:path extrusionOk="0" h="691" w="242">
                  <a:moveTo>
                    <a:pt x="1" y="1"/>
                  </a:moveTo>
                  <a:lnTo>
                    <a:pt x="1" y="691"/>
                  </a:lnTo>
                  <a:lnTo>
                    <a:pt x="242" y="691"/>
                  </a:lnTo>
                  <a:lnTo>
                    <a:pt x="2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44"/>
            <p:cNvSpPr/>
            <p:nvPr/>
          </p:nvSpPr>
          <p:spPr>
            <a:xfrm>
              <a:off x="3029875" y="2654550"/>
              <a:ext cx="163850" cy="14875"/>
            </a:xfrm>
            <a:custGeom>
              <a:rect b="b" l="l" r="r" t="t"/>
              <a:pathLst>
                <a:path extrusionOk="0" h="595" w="6554">
                  <a:moveTo>
                    <a:pt x="0" y="1"/>
                  </a:moveTo>
                  <a:lnTo>
                    <a:pt x="0" y="594"/>
                  </a:lnTo>
                  <a:lnTo>
                    <a:pt x="6554" y="594"/>
                  </a:lnTo>
                  <a:lnTo>
                    <a:pt x="65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44"/>
            <p:cNvSpPr/>
            <p:nvPr/>
          </p:nvSpPr>
          <p:spPr>
            <a:xfrm>
              <a:off x="3610050" y="2379425"/>
              <a:ext cx="108200" cy="52150"/>
            </a:xfrm>
            <a:custGeom>
              <a:rect b="b" l="l" r="r" t="t"/>
              <a:pathLst>
                <a:path extrusionOk="0" h="2086" w="4328">
                  <a:moveTo>
                    <a:pt x="0" y="1"/>
                  </a:moveTo>
                  <a:lnTo>
                    <a:pt x="0" y="2085"/>
                  </a:lnTo>
                  <a:lnTo>
                    <a:pt x="4328" y="2085"/>
                  </a:lnTo>
                  <a:lnTo>
                    <a:pt x="43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44"/>
            <p:cNvSpPr/>
            <p:nvPr/>
          </p:nvSpPr>
          <p:spPr>
            <a:xfrm>
              <a:off x="3661150" y="2405475"/>
              <a:ext cx="72050" cy="154375"/>
            </a:xfrm>
            <a:custGeom>
              <a:rect b="b" l="l" r="r" t="t"/>
              <a:pathLst>
                <a:path extrusionOk="0" h="6175" w="2882">
                  <a:moveTo>
                    <a:pt x="0" y="1"/>
                  </a:moveTo>
                  <a:lnTo>
                    <a:pt x="0" y="4197"/>
                  </a:lnTo>
                  <a:lnTo>
                    <a:pt x="2742" y="6175"/>
                  </a:lnTo>
                  <a:lnTo>
                    <a:pt x="2882" y="5980"/>
                  </a:lnTo>
                  <a:lnTo>
                    <a:pt x="240" y="4074"/>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44"/>
            <p:cNvSpPr/>
            <p:nvPr/>
          </p:nvSpPr>
          <p:spPr>
            <a:xfrm>
              <a:off x="3582075" y="2562350"/>
              <a:ext cx="280500" cy="269750"/>
            </a:xfrm>
            <a:custGeom>
              <a:rect b="b" l="l" r="r" t="t"/>
              <a:pathLst>
                <a:path extrusionOk="0" h="10790" w="11220">
                  <a:moveTo>
                    <a:pt x="2535" y="1"/>
                  </a:moveTo>
                  <a:lnTo>
                    <a:pt x="1" y="5394"/>
                  </a:lnTo>
                  <a:lnTo>
                    <a:pt x="2535" y="10789"/>
                  </a:lnTo>
                  <a:lnTo>
                    <a:pt x="8685" y="10789"/>
                  </a:lnTo>
                  <a:lnTo>
                    <a:pt x="11219" y="5394"/>
                  </a:lnTo>
                  <a:lnTo>
                    <a:pt x="86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44"/>
            <p:cNvSpPr/>
            <p:nvPr/>
          </p:nvSpPr>
          <p:spPr>
            <a:xfrm>
              <a:off x="3582075" y="2697175"/>
              <a:ext cx="280500" cy="134925"/>
            </a:xfrm>
            <a:custGeom>
              <a:rect b="b" l="l" r="r" t="t"/>
              <a:pathLst>
                <a:path extrusionOk="0" h="5397" w="11220">
                  <a:moveTo>
                    <a:pt x="1" y="1"/>
                  </a:moveTo>
                  <a:lnTo>
                    <a:pt x="2535" y="5396"/>
                  </a:lnTo>
                  <a:lnTo>
                    <a:pt x="8685" y="5396"/>
                  </a:lnTo>
                  <a:lnTo>
                    <a:pt x="1121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44"/>
            <p:cNvSpPr/>
            <p:nvPr/>
          </p:nvSpPr>
          <p:spPr>
            <a:xfrm>
              <a:off x="3595875" y="2571225"/>
              <a:ext cx="252850" cy="117025"/>
            </a:xfrm>
            <a:custGeom>
              <a:rect b="b" l="l" r="r" t="t"/>
              <a:pathLst>
                <a:path extrusionOk="0" h="4681" w="10114">
                  <a:moveTo>
                    <a:pt x="2287" y="1"/>
                  </a:moveTo>
                  <a:lnTo>
                    <a:pt x="0" y="4681"/>
                  </a:lnTo>
                  <a:lnTo>
                    <a:pt x="10113" y="4681"/>
                  </a:lnTo>
                  <a:lnTo>
                    <a:pt x="78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44"/>
            <p:cNvSpPr/>
            <p:nvPr/>
          </p:nvSpPr>
          <p:spPr>
            <a:xfrm>
              <a:off x="3639275" y="2578750"/>
              <a:ext cx="76650" cy="102000"/>
            </a:xfrm>
            <a:custGeom>
              <a:rect b="b" l="l" r="r" t="t"/>
              <a:pathLst>
                <a:path extrusionOk="0" h="4080" w="3066">
                  <a:moveTo>
                    <a:pt x="1993" y="0"/>
                  </a:moveTo>
                  <a:lnTo>
                    <a:pt x="1" y="4079"/>
                  </a:lnTo>
                  <a:lnTo>
                    <a:pt x="1073" y="4079"/>
                  </a:lnTo>
                  <a:lnTo>
                    <a:pt x="306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44"/>
            <p:cNvSpPr/>
            <p:nvPr/>
          </p:nvSpPr>
          <p:spPr>
            <a:xfrm>
              <a:off x="3676275" y="2578750"/>
              <a:ext cx="106225" cy="102000"/>
            </a:xfrm>
            <a:custGeom>
              <a:rect b="b" l="l" r="r" t="t"/>
              <a:pathLst>
                <a:path extrusionOk="0" h="4080" w="4249">
                  <a:moveTo>
                    <a:pt x="1992" y="0"/>
                  </a:moveTo>
                  <a:lnTo>
                    <a:pt x="0" y="4079"/>
                  </a:lnTo>
                  <a:lnTo>
                    <a:pt x="2256" y="4079"/>
                  </a:lnTo>
                  <a:lnTo>
                    <a:pt x="4248"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44"/>
            <p:cNvSpPr/>
            <p:nvPr/>
          </p:nvSpPr>
          <p:spPr>
            <a:xfrm>
              <a:off x="3641150" y="2554950"/>
              <a:ext cx="162300" cy="6025"/>
            </a:xfrm>
            <a:custGeom>
              <a:rect b="b" l="l" r="r" t="t"/>
              <a:pathLst>
                <a:path extrusionOk="0" h="241" w="6492">
                  <a:moveTo>
                    <a:pt x="1" y="1"/>
                  </a:moveTo>
                  <a:lnTo>
                    <a:pt x="1" y="240"/>
                  </a:lnTo>
                  <a:lnTo>
                    <a:pt x="6492" y="240"/>
                  </a:lnTo>
                  <a:lnTo>
                    <a:pt x="64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44"/>
            <p:cNvSpPr/>
            <p:nvPr/>
          </p:nvSpPr>
          <p:spPr>
            <a:xfrm>
              <a:off x="3651250" y="2540700"/>
              <a:ext cx="6025" cy="17325"/>
            </a:xfrm>
            <a:custGeom>
              <a:rect b="b" l="l" r="r" t="t"/>
              <a:pathLst>
                <a:path extrusionOk="0" h="693" w="241">
                  <a:moveTo>
                    <a:pt x="1" y="1"/>
                  </a:moveTo>
                  <a:lnTo>
                    <a:pt x="1" y="692"/>
                  </a:lnTo>
                  <a:lnTo>
                    <a:pt x="240" y="692"/>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44"/>
            <p:cNvSpPr/>
            <p:nvPr/>
          </p:nvSpPr>
          <p:spPr>
            <a:xfrm>
              <a:off x="3787800" y="2540700"/>
              <a:ext cx="6025" cy="17325"/>
            </a:xfrm>
            <a:custGeom>
              <a:rect b="b" l="l" r="r" t="t"/>
              <a:pathLst>
                <a:path extrusionOk="0" h="693" w="241">
                  <a:moveTo>
                    <a:pt x="1" y="1"/>
                  </a:moveTo>
                  <a:lnTo>
                    <a:pt x="1" y="692"/>
                  </a:lnTo>
                  <a:lnTo>
                    <a:pt x="241" y="692"/>
                  </a:lnTo>
                  <a:lnTo>
                    <a:pt x="2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44"/>
            <p:cNvSpPr/>
            <p:nvPr/>
          </p:nvSpPr>
          <p:spPr>
            <a:xfrm>
              <a:off x="3640400" y="2827350"/>
              <a:ext cx="163850" cy="14850"/>
            </a:xfrm>
            <a:custGeom>
              <a:rect b="b" l="l" r="r" t="t"/>
              <a:pathLst>
                <a:path extrusionOk="0" h="594" w="6554">
                  <a:moveTo>
                    <a:pt x="0" y="0"/>
                  </a:moveTo>
                  <a:lnTo>
                    <a:pt x="0" y="593"/>
                  </a:lnTo>
                  <a:lnTo>
                    <a:pt x="6554" y="593"/>
                  </a:lnTo>
                  <a:lnTo>
                    <a:pt x="65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44"/>
            <p:cNvSpPr/>
            <p:nvPr/>
          </p:nvSpPr>
          <p:spPr>
            <a:xfrm>
              <a:off x="4177275" y="2545675"/>
              <a:ext cx="108250" cy="52100"/>
            </a:xfrm>
            <a:custGeom>
              <a:rect b="b" l="l" r="r" t="t"/>
              <a:pathLst>
                <a:path extrusionOk="0" h="2084" w="4330">
                  <a:moveTo>
                    <a:pt x="0" y="1"/>
                  </a:moveTo>
                  <a:lnTo>
                    <a:pt x="0" y="2084"/>
                  </a:lnTo>
                  <a:lnTo>
                    <a:pt x="4329" y="2084"/>
                  </a:lnTo>
                  <a:lnTo>
                    <a:pt x="43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44"/>
            <p:cNvSpPr/>
            <p:nvPr/>
          </p:nvSpPr>
          <p:spPr>
            <a:xfrm>
              <a:off x="4228325" y="2571725"/>
              <a:ext cx="72100" cy="154425"/>
            </a:xfrm>
            <a:custGeom>
              <a:rect b="b" l="l" r="r" t="t"/>
              <a:pathLst>
                <a:path extrusionOk="0" h="6177" w="2884">
                  <a:moveTo>
                    <a:pt x="1" y="1"/>
                  </a:moveTo>
                  <a:lnTo>
                    <a:pt x="1" y="4199"/>
                  </a:lnTo>
                  <a:lnTo>
                    <a:pt x="2742" y="6176"/>
                  </a:lnTo>
                  <a:lnTo>
                    <a:pt x="2883" y="5981"/>
                  </a:lnTo>
                  <a:lnTo>
                    <a:pt x="243" y="4076"/>
                  </a:lnTo>
                  <a:lnTo>
                    <a:pt x="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44"/>
            <p:cNvSpPr/>
            <p:nvPr/>
          </p:nvSpPr>
          <p:spPr>
            <a:xfrm>
              <a:off x="4149275" y="2728650"/>
              <a:ext cx="280525" cy="269700"/>
            </a:xfrm>
            <a:custGeom>
              <a:rect b="b" l="l" r="r" t="t"/>
              <a:pathLst>
                <a:path extrusionOk="0" h="10788" w="11221">
                  <a:moveTo>
                    <a:pt x="2535" y="0"/>
                  </a:moveTo>
                  <a:lnTo>
                    <a:pt x="0" y="5393"/>
                  </a:lnTo>
                  <a:lnTo>
                    <a:pt x="2535" y="10787"/>
                  </a:lnTo>
                  <a:lnTo>
                    <a:pt x="8684" y="10787"/>
                  </a:lnTo>
                  <a:lnTo>
                    <a:pt x="11220" y="5393"/>
                  </a:lnTo>
                  <a:lnTo>
                    <a:pt x="868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44"/>
            <p:cNvSpPr/>
            <p:nvPr/>
          </p:nvSpPr>
          <p:spPr>
            <a:xfrm>
              <a:off x="4149275" y="2863475"/>
              <a:ext cx="280525" cy="134875"/>
            </a:xfrm>
            <a:custGeom>
              <a:rect b="b" l="l" r="r" t="t"/>
              <a:pathLst>
                <a:path extrusionOk="0" h="5395" w="11221">
                  <a:moveTo>
                    <a:pt x="0" y="0"/>
                  </a:moveTo>
                  <a:lnTo>
                    <a:pt x="2535" y="5394"/>
                  </a:lnTo>
                  <a:lnTo>
                    <a:pt x="8684" y="5394"/>
                  </a:lnTo>
                  <a:lnTo>
                    <a:pt x="1122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44"/>
            <p:cNvSpPr/>
            <p:nvPr/>
          </p:nvSpPr>
          <p:spPr>
            <a:xfrm>
              <a:off x="4163125" y="2737525"/>
              <a:ext cx="252850" cy="116975"/>
            </a:xfrm>
            <a:custGeom>
              <a:rect b="b" l="l" r="r" t="t"/>
              <a:pathLst>
                <a:path extrusionOk="0" h="4679" w="10114">
                  <a:moveTo>
                    <a:pt x="2284" y="0"/>
                  </a:moveTo>
                  <a:lnTo>
                    <a:pt x="0" y="4679"/>
                  </a:lnTo>
                  <a:lnTo>
                    <a:pt x="10113" y="4679"/>
                  </a:lnTo>
                  <a:lnTo>
                    <a:pt x="7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44"/>
            <p:cNvSpPr/>
            <p:nvPr/>
          </p:nvSpPr>
          <p:spPr>
            <a:xfrm>
              <a:off x="4206500" y="2745000"/>
              <a:ext cx="76625" cy="102025"/>
            </a:xfrm>
            <a:custGeom>
              <a:rect b="b" l="l" r="r" t="t"/>
              <a:pathLst>
                <a:path extrusionOk="0" h="4081" w="3065">
                  <a:moveTo>
                    <a:pt x="1992" y="0"/>
                  </a:moveTo>
                  <a:lnTo>
                    <a:pt x="0" y="4081"/>
                  </a:lnTo>
                  <a:lnTo>
                    <a:pt x="1073" y="4081"/>
                  </a:lnTo>
                  <a:lnTo>
                    <a:pt x="306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44"/>
            <p:cNvSpPr/>
            <p:nvPr/>
          </p:nvSpPr>
          <p:spPr>
            <a:xfrm>
              <a:off x="4243475" y="2745000"/>
              <a:ext cx="106275" cy="102025"/>
            </a:xfrm>
            <a:custGeom>
              <a:rect b="b" l="l" r="r" t="t"/>
              <a:pathLst>
                <a:path extrusionOk="0" h="4081" w="4251">
                  <a:moveTo>
                    <a:pt x="1993" y="0"/>
                  </a:moveTo>
                  <a:lnTo>
                    <a:pt x="1" y="4081"/>
                  </a:lnTo>
                  <a:lnTo>
                    <a:pt x="2259" y="4081"/>
                  </a:lnTo>
                  <a:lnTo>
                    <a:pt x="4251"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44"/>
            <p:cNvSpPr/>
            <p:nvPr/>
          </p:nvSpPr>
          <p:spPr>
            <a:xfrm>
              <a:off x="4208375" y="2721250"/>
              <a:ext cx="162350" cy="6000"/>
            </a:xfrm>
            <a:custGeom>
              <a:rect b="b" l="l" r="r" t="t"/>
              <a:pathLst>
                <a:path extrusionOk="0" h="240" w="6494">
                  <a:moveTo>
                    <a:pt x="0" y="0"/>
                  </a:moveTo>
                  <a:lnTo>
                    <a:pt x="0" y="240"/>
                  </a:lnTo>
                  <a:lnTo>
                    <a:pt x="6493" y="240"/>
                  </a:lnTo>
                  <a:lnTo>
                    <a:pt x="64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44"/>
            <p:cNvSpPr/>
            <p:nvPr/>
          </p:nvSpPr>
          <p:spPr>
            <a:xfrm>
              <a:off x="4218525" y="2706950"/>
              <a:ext cx="6000" cy="17325"/>
            </a:xfrm>
            <a:custGeom>
              <a:rect b="b" l="l" r="r" t="t"/>
              <a:pathLst>
                <a:path extrusionOk="0" h="693" w="240">
                  <a:moveTo>
                    <a:pt x="0" y="1"/>
                  </a:moveTo>
                  <a:lnTo>
                    <a:pt x="0" y="692"/>
                  </a:lnTo>
                  <a:lnTo>
                    <a:pt x="240" y="692"/>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44"/>
            <p:cNvSpPr/>
            <p:nvPr/>
          </p:nvSpPr>
          <p:spPr>
            <a:xfrm>
              <a:off x="4355025" y="2706950"/>
              <a:ext cx="6050" cy="17325"/>
            </a:xfrm>
            <a:custGeom>
              <a:rect b="b" l="l" r="r" t="t"/>
              <a:pathLst>
                <a:path extrusionOk="0" h="693" w="242">
                  <a:moveTo>
                    <a:pt x="1" y="1"/>
                  </a:moveTo>
                  <a:lnTo>
                    <a:pt x="1" y="692"/>
                  </a:lnTo>
                  <a:lnTo>
                    <a:pt x="242" y="692"/>
                  </a:lnTo>
                  <a:lnTo>
                    <a:pt x="2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44"/>
            <p:cNvSpPr/>
            <p:nvPr/>
          </p:nvSpPr>
          <p:spPr>
            <a:xfrm>
              <a:off x="4207575" y="2993600"/>
              <a:ext cx="163875" cy="14850"/>
            </a:xfrm>
            <a:custGeom>
              <a:rect b="b" l="l" r="r" t="t"/>
              <a:pathLst>
                <a:path extrusionOk="0" h="594" w="6555">
                  <a:moveTo>
                    <a:pt x="1" y="0"/>
                  </a:moveTo>
                  <a:lnTo>
                    <a:pt x="1" y="594"/>
                  </a:lnTo>
                  <a:lnTo>
                    <a:pt x="6554" y="594"/>
                  </a:lnTo>
                  <a:lnTo>
                    <a:pt x="65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44"/>
            <p:cNvSpPr/>
            <p:nvPr/>
          </p:nvSpPr>
          <p:spPr>
            <a:xfrm>
              <a:off x="4720750" y="2704025"/>
              <a:ext cx="108250" cy="52150"/>
            </a:xfrm>
            <a:custGeom>
              <a:rect b="b" l="l" r="r" t="t"/>
              <a:pathLst>
                <a:path extrusionOk="0" h="2086" w="4330">
                  <a:moveTo>
                    <a:pt x="0" y="1"/>
                  </a:moveTo>
                  <a:lnTo>
                    <a:pt x="0" y="2085"/>
                  </a:lnTo>
                  <a:lnTo>
                    <a:pt x="4329" y="2085"/>
                  </a:lnTo>
                  <a:lnTo>
                    <a:pt x="43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44"/>
            <p:cNvSpPr/>
            <p:nvPr/>
          </p:nvSpPr>
          <p:spPr>
            <a:xfrm>
              <a:off x="4771875" y="2730125"/>
              <a:ext cx="72025" cy="154375"/>
            </a:xfrm>
            <a:custGeom>
              <a:rect b="b" l="l" r="r" t="t"/>
              <a:pathLst>
                <a:path extrusionOk="0" h="6175" w="2881">
                  <a:moveTo>
                    <a:pt x="1" y="0"/>
                  </a:moveTo>
                  <a:lnTo>
                    <a:pt x="1" y="4197"/>
                  </a:lnTo>
                  <a:lnTo>
                    <a:pt x="2739" y="6174"/>
                  </a:lnTo>
                  <a:lnTo>
                    <a:pt x="2880" y="5979"/>
                  </a:lnTo>
                  <a:lnTo>
                    <a:pt x="240" y="4074"/>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44"/>
            <p:cNvSpPr/>
            <p:nvPr/>
          </p:nvSpPr>
          <p:spPr>
            <a:xfrm>
              <a:off x="4692775" y="2887000"/>
              <a:ext cx="280525" cy="269700"/>
            </a:xfrm>
            <a:custGeom>
              <a:rect b="b" l="l" r="r" t="t"/>
              <a:pathLst>
                <a:path extrusionOk="0" h="10788" w="11221">
                  <a:moveTo>
                    <a:pt x="2535" y="0"/>
                  </a:moveTo>
                  <a:lnTo>
                    <a:pt x="1" y="5395"/>
                  </a:lnTo>
                  <a:lnTo>
                    <a:pt x="2535" y="10787"/>
                  </a:lnTo>
                  <a:lnTo>
                    <a:pt x="8686" y="10787"/>
                  </a:lnTo>
                  <a:lnTo>
                    <a:pt x="11221" y="5395"/>
                  </a:lnTo>
                  <a:lnTo>
                    <a:pt x="868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44"/>
            <p:cNvSpPr/>
            <p:nvPr/>
          </p:nvSpPr>
          <p:spPr>
            <a:xfrm>
              <a:off x="4692775" y="3021850"/>
              <a:ext cx="280525" cy="134850"/>
            </a:xfrm>
            <a:custGeom>
              <a:rect b="b" l="l" r="r" t="t"/>
              <a:pathLst>
                <a:path extrusionOk="0" h="5394" w="11221">
                  <a:moveTo>
                    <a:pt x="1" y="1"/>
                  </a:moveTo>
                  <a:lnTo>
                    <a:pt x="2535" y="5393"/>
                  </a:lnTo>
                  <a:lnTo>
                    <a:pt x="8686" y="5393"/>
                  </a:lnTo>
                  <a:lnTo>
                    <a:pt x="1122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44"/>
            <p:cNvSpPr/>
            <p:nvPr/>
          </p:nvSpPr>
          <p:spPr>
            <a:xfrm>
              <a:off x="4706600" y="2895825"/>
              <a:ext cx="252850" cy="117075"/>
            </a:xfrm>
            <a:custGeom>
              <a:rect b="b" l="l" r="r" t="t"/>
              <a:pathLst>
                <a:path extrusionOk="0" h="4683" w="10114">
                  <a:moveTo>
                    <a:pt x="2287" y="1"/>
                  </a:moveTo>
                  <a:lnTo>
                    <a:pt x="0" y="4682"/>
                  </a:lnTo>
                  <a:lnTo>
                    <a:pt x="10113" y="4682"/>
                  </a:lnTo>
                  <a:lnTo>
                    <a:pt x="78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44"/>
            <p:cNvSpPr/>
            <p:nvPr/>
          </p:nvSpPr>
          <p:spPr>
            <a:xfrm>
              <a:off x="4749975" y="2903375"/>
              <a:ext cx="76675" cy="101975"/>
            </a:xfrm>
            <a:custGeom>
              <a:rect b="b" l="l" r="r" t="t"/>
              <a:pathLst>
                <a:path extrusionOk="0" h="4079" w="3067">
                  <a:moveTo>
                    <a:pt x="1992" y="1"/>
                  </a:moveTo>
                  <a:lnTo>
                    <a:pt x="0" y="4078"/>
                  </a:lnTo>
                  <a:lnTo>
                    <a:pt x="1074" y="4078"/>
                  </a:lnTo>
                  <a:lnTo>
                    <a:pt x="306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44"/>
            <p:cNvSpPr/>
            <p:nvPr/>
          </p:nvSpPr>
          <p:spPr>
            <a:xfrm>
              <a:off x="4786975" y="2903375"/>
              <a:ext cx="106250" cy="101975"/>
            </a:xfrm>
            <a:custGeom>
              <a:rect b="b" l="l" r="r" t="t"/>
              <a:pathLst>
                <a:path extrusionOk="0" h="4079" w="4250">
                  <a:moveTo>
                    <a:pt x="1992" y="1"/>
                  </a:moveTo>
                  <a:lnTo>
                    <a:pt x="0" y="4078"/>
                  </a:lnTo>
                  <a:lnTo>
                    <a:pt x="2258" y="4078"/>
                  </a:lnTo>
                  <a:lnTo>
                    <a:pt x="42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44"/>
            <p:cNvSpPr/>
            <p:nvPr/>
          </p:nvSpPr>
          <p:spPr>
            <a:xfrm>
              <a:off x="4751850" y="2879600"/>
              <a:ext cx="162300" cy="6000"/>
            </a:xfrm>
            <a:custGeom>
              <a:rect b="b" l="l" r="r" t="t"/>
              <a:pathLst>
                <a:path extrusionOk="0" h="240" w="6492">
                  <a:moveTo>
                    <a:pt x="1" y="0"/>
                  </a:moveTo>
                  <a:lnTo>
                    <a:pt x="1" y="240"/>
                  </a:lnTo>
                  <a:lnTo>
                    <a:pt x="6492" y="240"/>
                  </a:lnTo>
                  <a:lnTo>
                    <a:pt x="64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44"/>
            <p:cNvSpPr/>
            <p:nvPr/>
          </p:nvSpPr>
          <p:spPr>
            <a:xfrm>
              <a:off x="4762000" y="2865350"/>
              <a:ext cx="6000" cy="17300"/>
            </a:xfrm>
            <a:custGeom>
              <a:rect b="b" l="l" r="r" t="t"/>
              <a:pathLst>
                <a:path extrusionOk="0" h="692" w="240">
                  <a:moveTo>
                    <a:pt x="0" y="0"/>
                  </a:moveTo>
                  <a:lnTo>
                    <a:pt x="0" y="692"/>
                  </a:lnTo>
                  <a:lnTo>
                    <a:pt x="240" y="692"/>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44"/>
            <p:cNvSpPr/>
            <p:nvPr/>
          </p:nvSpPr>
          <p:spPr>
            <a:xfrm>
              <a:off x="4898550" y="2865350"/>
              <a:ext cx="6000" cy="17300"/>
            </a:xfrm>
            <a:custGeom>
              <a:rect b="b" l="l" r="r" t="t"/>
              <a:pathLst>
                <a:path extrusionOk="0" h="692" w="240">
                  <a:moveTo>
                    <a:pt x="0" y="0"/>
                  </a:moveTo>
                  <a:lnTo>
                    <a:pt x="0" y="692"/>
                  </a:lnTo>
                  <a:lnTo>
                    <a:pt x="240" y="692"/>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44"/>
            <p:cNvSpPr/>
            <p:nvPr/>
          </p:nvSpPr>
          <p:spPr>
            <a:xfrm>
              <a:off x="4751100" y="3151975"/>
              <a:ext cx="163850" cy="14875"/>
            </a:xfrm>
            <a:custGeom>
              <a:rect b="b" l="l" r="r" t="t"/>
              <a:pathLst>
                <a:path extrusionOk="0" h="595" w="6554">
                  <a:moveTo>
                    <a:pt x="0" y="1"/>
                  </a:moveTo>
                  <a:lnTo>
                    <a:pt x="0" y="594"/>
                  </a:lnTo>
                  <a:lnTo>
                    <a:pt x="6554" y="594"/>
                  </a:lnTo>
                  <a:lnTo>
                    <a:pt x="65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44"/>
            <p:cNvSpPr/>
            <p:nvPr/>
          </p:nvSpPr>
          <p:spPr>
            <a:xfrm>
              <a:off x="268575" y="1951150"/>
              <a:ext cx="4086725" cy="2475900"/>
            </a:xfrm>
            <a:custGeom>
              <a:rect b="b" l="l" r="r" t="t"/>
              <a:pathLst>
                <a:path extrusionOk="0" h="99036" w="163469">
                  <a:moveTo>
                    <a:pt x="81734" y="0"/>
                  </a:moveTo>
                  <a:lnTo>
                    <a:pt x="0" y="99035"/>
                  </a:lnTo>
                  <a:lnTo>
                    <a:pt x="163469" y="99035"/>
                  </a:lnTo>
                  <a:lnTo>
                    <a:pt x="817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44"/>
            <p:cNvSpPr/>
            <p:nvPr/>
          </p:nvSpPr>
          <p:spPr>
            <a:xfrm>
              <a:off x="1807600" y="1953025"/>
              <a:ext cx="1716075" cy="1513850"/>
            </a:xfrm>
            <a:custGeom>
              <a:rect b="b" l="l" r="r" t="t"/>
              <a:pathLst>
                <a:path extrusionOk="0" h="60554" w="68643">
                  <a:moveTo>
                    <a:pt x="20238" y="0"/>
                  </a:moveTo>
                  <a:lnTo>
                    <a:pt x="18784" y="11224"/>
                  </a:lnTo>
                  <a:lnTo>
                    <a:pt x="26680" y="15379"/>
                  </a:lnTo>
                  <a:lnTo>
                    <a:pt x="15458" y="21406"/>
                  </a:lnTo>
                  <a:lnTo>
                    <a:pt x="42473" y="38238"/>
                  </a:lnTo>
                  <a:lnTo>
                    <a:pt x="0" y="25829"/>
                  </a:lnTo>
                  <a:lnTo>
                    <a:pt x="0" y="25829"/>
                  </a:lnTo>
                  <a:lnTo>
                    <a:pt x="22732" y="39900"/>
                  </a:lnTo>
                  <a:lnTo>
                    <a:pt x="7882" y="41443"/>
                  </a:lnTo>
                  <a:lnTo>
                    <a:pt x="57073" y="60553"/>
                  </a:lnTo>
                  <a:lnTo>
                    <a:pt x="32349" y="43737"/>
                  </a:lnTo>
                  <a:lnTo>
                    <a:pt x="68643" y="58655"/>
                  </a:lnTo>
                  <a:lnTo>
                    <a:pt x="202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44"/>
            <p:cNvSpPr/>
            <p:nvPr/>
          </p:nvSpPr>
          <p:spPr>
            <a:xfrm>
              <a:off x="3452175" y="2848825"/>
              <a:ext cx="3901775" cy="1800450"/>
            </a:xfrm>
            <a:custGeom>
              <a:rect b="b" l="l" r="r" t="t"/>
              <a:pathLst>
                <a:path extrusionOk="0" h="72018" w="156071">
                  <a:moveTo>
                    <a:pt x="78035" y="0"/>
                  </a:moveTo>
                  <a:lnTo>
                    <a:pt x="0" y="72017"/>
                  </a:lnTo>
                  <a:lnTo>
                    <a:pt x="156071" y="72017"/>
                  </a:lnTo>
                  <a:lnTo>
                    <a:pt x="780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44"/>
            <p:cNvSpPr/>
            <p:nvPr/>
          </p:nvSpPr>
          <p:spPr>
            <a:xfrm>
              <a:off x="4785225" y="2848825"/>
              <a:ext cx="1384425" cy="1004925"/>
            </a:xfrm>
            <a:custGeom>
              <a:rect b="b" l="l" r="r" t="t"/>
              <a:pathLst>
                <a:path extrusionOk="0" h="40197" w="55377">
                  <a:moveTo>
                    <a:pt x="24713" y="0"/>
                  </a:moveTo>
                  <a:lnTo>
                    <a:pt x="27849" y="10099"/>
                  </a:lnTo>
                  <a:lnTo>
                    <a:pt x="19417" y="12541"/>
                  </a:lnTo>
                  <a:lnTo>
                    <a:pt x="43316" y="28542"/>
                  </a:lnTo>
                  <a:lnTo>
                    <a:pt x="1" y="22807"/>
                  </a:lnTo>
                  <a:lnTo>
                    <a:pt x="55376" y="40197"/>
                  </a:lnTo>
                  <a:lnTo>
                    <a:pt x="37289" y="32699"/>
                  </a:lnTo>
                  <a:lnTo>
                    <a:pt x="54328" y="30414"/>
                  </a:lnTo>
                  <a:lnTo>
                    <a:pt x="44778" y="22168"/>
                  </a:lnTo>
                  <a:lnTo>
                    <a:pt x="46269" y="19894"/>
                  </a:lnTo>
                  <a:lnTo>
                    <a:pt x="2471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5">
  <p:cSld name="BLANK_1_1_1_1_1_1_1_1_1_1_1_1_1_1_1_1_1_1_1_1_1_1_1_1_1_1_1_1_1_1_1_1_1_1_1_1_1_1_1_1_1">
    <p:bg>
      <p:bgPr>
        <a:solidFill>
          <a:schemeClr val="accent2"/>
        </a:solidFill>
      </p:bgPr>
    </p:bg>
    <p:spTree>
      <p:nvGrpSpPr>
        <p:cNvPr id="9416" name="Shape 9416"/>
        <p:cNvGrpSpPr/>
        <p:nvPr/>
      </p:nvGrpSpPr>
      <p:grpSpPr>
        <a:xfrm>
          <a:off x="0" y="0"/>
          <a:ext cx="0" cy="0"/>
          <a:chOff x="0" y="0"/>
          <a:chExt cx="0" cy="0"/>
        </a:xfrm>
      </p:grpSpPr>
      <p:grpSp>
        <p:nvGrpSpPr>
          <p:cNvPr id="9417" name="Google Shape;9417;p45"/>
          <p:cNvGrpSpPr/>
          <p:nvPr/>
        </p:nvGrpSpPr>
        <p:grpSpPr>
          <a:xfrm>
            <a:off x="-2160952" y="-1543044"/>
            <a:ext cx="13465903" cy="7392435"/>
            <a:chOff x="-1505850" y="-193500"/>
            <a:chExt cx="10209950" cy="5605000"/>
          </a:xfrm>
        </p:grpSpPr>
        <p:sp>
          <p:nvSpPr>
            <p:cNvPr id="9418" name="Google Shape;9418;p45"/>
            <p:cNvSpPr/>
            <p:nvPr/>
          </p:nvSpPr>
          <p:spPr>
            <a:xfrm>
              <a:off x="1902275" y="540300"/>
              <a:ext cx="713575" cy="669125"/>
            </a:xfrm>
            <a:custGeom>
              <a:rect b="b" l="l" r="r" t="t"/>
              <a:pathLst>
                <a:path extrusionOk="0" h="26765" w="28543">
                  <a:moveTo>
                    <a:pt x="14261" y="0"/>
                  </a:moveTo>
                  <a:cubicBezTo>
                    <a:pt x="7715" y="0"/>
                    <a:pt x="1978" y="4838"/>
                    <a:pt x="1034" y="11501"/>
                  </a:cubicBezTo>
                  <a:cubicBezTo>
                    <a:pt x="1" y="18826"/>
                    <a:pt x="5107" y="25604"/>
                    <a:pt x="12402" y="26638"/>
                  </a:cubicBezTo>
                  <a:cubicBezTo>
                    <a:pt x="13023" y="26723"/>
                    <a:pt x="13640" y="26764"/>
                    <a:pt x="14250" y="26764"/>
                  </a:cubicBezTo>
                  <a:cubicBezTo>
                    <a:pt x="20835" y="26764"/>
                    <a:pt x="26593" y="21944"/>
                    <a:pt x="27539" y="15240"/>
                  </a:cubicBezTo>
                  <a:cubicBezTo>
                    <a:pt x="28542" y="7945"/>
                    <a:pt x="23466" y="1166"/>
                    <a:pt x="16141" y="133"/>
                  </a:cubicBezTo>
                  <a:cubicBezTo>
                    <a:pt x="15509" y="44"/>
                    <a:pt x="14882" y="0"/>
                    <a:pt x="14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45"/>
            <p:cNvSpPr/>
            <p:nvPr/>
          </p:nvSpPr>
          <p:spPr>
            <a:xfrm>
              <a:off x="3270075" y="456975"/>
              <a:ext cx="2519075" cy="572225"/>
            </a:xfrm>
            <a:custGeom>
              <a:rect b="b" l="l" r="r" t="t"/>
              <a:pathLst>
                <a:path extrusionOk="0" h="22889" w="100763">
                  <a:moveTo>
                    <a:pt x="74744" y="1"/>
                  </a:moveTo>
                  <a:cubicBezTo>
                    <a:pt x="71613" y="62"/>
                    <a:pt x="68969" y="2189"/>
                    <a:pt x="66567" y="4104"/>
                  </a:cubicBezTo>
                  <a:cubicBezTo>
                    <a:pt x="64283" y="5984"/>
                    <a:pt x="61668" y="7919"/>
                    <a:pt x="58749" y="7919"/>
                  </a:cubicBezTo>
                  <a:cubicBezTo>
                    <a:pt x="58600" y="7919"/>
                    <a:pt x="58450" y="7914"/>
                    <a:pt x="58300" y="7904"/>
                  </a:cubicBezTo>
                  <a:cubicBezTo>
                    <a:pt x="54624" y="7698"/>
                    <a:pt x="51252" y="4405"/>
                    <a:pt x="47891" y="4405"/>
                  </a:cubicBezTo>
                  <a:cubicBezTo>
                    <a:pt x="47278" y="4405"/>
                    <a:pt x="46665" y="4515"/>
                    <a:pt x="46050" y="4773"/>
                  </a:cubicBezTo>
                  <a:cubicBezTo>
                    <a:pt x="42676" y="6202"/>
                    <a:pt x="42251" y="11034"/>
                    <a:pt x="39303" y="13162"/>
                  </a:cubicBezTo>
                  <a:cubicBezTo>
                    <a:pt x="38110" y="14011"/>
                    <a:pt x="36770" y="14297"/>
                    <a:pt x="35357" y="14297"/>
                  </a:cubicBezTo>
                  <a:cubicBezTo>
                    <a:pt x="32771" y="14297"/>
                    <a:pt x="29941" y="13337"/>
                    <a:pt x="27327" y="13101"/>
                  </a:cubicBezTo>
                  <a:cubicBezTo>
                    <a:pt x="26639" y="13037"/>
                    <a:pt x="25956" y="13006"/>
                    <a:pt x="25278" y="13006"/>
                  </a:cubicBezTo>
                  <a:cubicBezTo>
                    <a:pt x="16680" y="13006"/>
                    <a:pt x="8706" y="17896"/>
                    <a:pt x="1" y="20487"/>
                  </a:cubicBezTo>
                  <a:cubicBezTo>
                    <a:pt x="9484" y="20883"/>
                    <a:pt x="18238" y="21247"/>
                    <a:pt x="28117" y="21643"/>
                  </a:cubicBezTo>
                  <a:lnTo>
                    <a:pt x="100763" y="22889"/>
                  </a:lnTo>
                  <a:cubicBezTo>
                    <a:pt x="99547" y="22402"/>
                    <a:pt x="97541" y="21977"/>
                    <a:pt x="96842" y="20609"/>
                  </a:cubicBezTo>
                  <a:cubicBezTo>
                    <a:pt x="96173" y="19272"/>
                    <a:pt x="96173" y="17691"/>
                    <a:pt x="95869" y="16202"/>
                  </a:cubicBezTo>
                  <a:cubicBezTo>
                    <a:pt x="95565" y="14712"/>
                    <a:pt x="94835" y="13132"/>
                    <a:pt x="93437" y="12615"/>
                  </a:cubicBezTo>
                  <a:cubicBezTo>
                    <a:pt x="93120" y="12504"/>
                    <a:pt x="92803" y="12456"/>
                    <a:pt x="92486" y="12456"/>
                  </a:cubicBezTo>
                  <a:cubicBezTo>
                    <a:pt x="90326" y="12456"/>
                    <a:pt x="88173" y="14698"/>
                    <a:pt x="85951" y="14698"/>
                  </a:cubicBezTo>
                  <a:cubicBezTo>
                    <a:pt x="85722" y="14698"/>
                    <a:pt x="85492" y="14674"/>
                    <a:pt x="85261" y="14621"/>
                  </a:cubicBezTo>
                  <a:cubicBezTo>
                    <a:pt x="86598" y="12645"/>
                    <a:pt x="86446" y="9788"/>
                    <a:pt x="84926" y="7965"/>
                  </a:cubicBezTo>
                  <a:cubicBezTo>
                    <a:pt x="83740" y="6666"/>
                    <a:pt x="82503" y="5779"/>
                    <a:pt x="81072" y="5779"/>
                  </a:cubicBezTo>
                  <a:cubicBezTo>
                    <a:pt x="80560" y="5779"/>
                    <a:pt x="80023" y="5893"/>
                    <a:pt x="79455" y="6141"/>
                  </a:cubicBezTo>
                  <a:cubicBezTo>
                    <a:pt x="81005" y="3436"/>
                    <a:pt x="77844" y="1"/>
                    <a:pt x="747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45"/>
            <p:cNvSpPr/>
            <p:nvPr/>
          </p:nvSpPr>
          <p:spPr>
            <a:xfrm>
              <a:off x="703925" y="766150"/>
              <a:ext cx="1983350" cy="460625"/>
            </a:xfrm>
            <a:custGeom>
              <a:rect b="b" l="l" r="r" t="t"/>
              <a:pathLst>
                <a:path extrusionOk="0" h="18425" w="79334">
                  <a:moveTo>
                    <a:pt x="58403" y="1"/>
                  </a:moveTo>
                  <a:cubicBezTo>
                    <a:pt x="58348" y="1"/>
                    <a:pt x="58293" y="2"/>
                    <a:pt x="58239" y="5"/>
                  </a:cubicBezTo>
                  <a:cubicBezTo>
                    <a:pt x="55807" y="126"/>
                    <a:pt x="53740" y="1859"/>
                    <a:pt x="51916" y="3500"/>
                  </a:cubicBezTo>
                  <a:cubicBezTo>
                    <a:pt x="50140" y="5070"/>
                    <a:pt x="48074" y="6726"/>
                    <a:pt x="45693" y="6726"/>
                  </a:cubicBezTo>
                  <a:cubicBezTo>
                    <a:pt x="45630" y="6726"/>
                    <a:pt x="45566" y="6725"/>
                    <a:pt x="45503" y="6722"/>
                  </a:cubicBezTo>
                  <a:cubicBezTo>
                    <a:pt x="42679" y="6647"/>
                    <a:pt x="39960" y="4250"/>
                    <a:pt x="37363" y="4250"/>
                  </a:cubicBezTo>
                  <a:cubicBezTo>
                    <a:pt x="36829" y="4250"/>
                    <a:pt x="36300" y="4351"/>
                    <a:pt x="35776" y="4595"/>
                  </a:cubicBezTo>
                  <a:cubicBezTo>
                    <a:pt x="33162" y="5810"/>
                    <a:pt x="32980" y="9640"/>
                    <a:pt x="30700" y="11403"/>
                  </a:cubicBezTo>
                  <a:cubicBezTo>
                    <a:pt x="29713" y="12167"/>
                    <a:pt x="28563" y="12408"/>
                    <a:pt x="27337" y="12408"/>
                  </a:cubicBezTo>
                  <a:cubicBezTo>
                    <a:pt x="25391" y="12408"/>
                    <a:pt x="23254" y="11800"/>
                    <a:pt x="21278" y="11707"/>
                  </a:cubicBezTo>
                  <a:cubicBezTo>
                    <a:pt x="20951" y="11688"/>
                    <a:pt x="20626" y="11679"/>
                    <a:pt x="20302" y="11679"/>
                  </a:cubicBezTo>
                  <a:cubicBezTo>
                    <a:pt x="13281" y="11679"/>
                    <a:pt x="6974" y="15951"/>
                    <a:pt x="1" y="18333"/>
                  </a:cubicBezTo>
                  <a:cubicBezTo>
                    <a:pt x="7478" y="18333"/>
                    <a:pt x="14347" y="18394"/>
                    <a:pt x="22129" y="18425"/>
                  </a:cubicBezTo>
                  <a:lnTo>
                    <a:pt x="79333" y="17239"/>
                  </a:lnTo>
                  <a:cubicBezTo>
                    <a:pt x="78361" y="16905"/>
                    <a:pt x="76750" y="16601"/>
                    <a:pt x="76172" y="15567"/>
                  </a:cubicBezTo>
                  <a:cubicBezTo>
                    <a:pt x="75595" y="14534"/>
                    <a:pt x="75534" y="13288"/>
                    <a:pt x="75260" y="12163"/>
                  </a:cubicBezTo>
                  <a:cubicBezTo>
                    <a:pt x="74987" y="11008"/>
                    <a:pt x="74379" y="9762"/>
                    <a:pt x="73254" y="9428"/>
                  </a:cubicBezTo>
                  <a:cubicBezTo>
                    <a:pt x="73018" y="9352"/>
                    <a:pt x="72784" y="9319"/>
                    <a:pt x="72553" y="9319"/>
                  </a:cubicBezTo>
                  <a:cubicBezTo>
                    <a:pt x="70793" y="9319"/>
                    <a:pt x="69141" y="11239"/>
                    <a:pt x="67330" y="11239"/>
                  </a:cubicBezTo>
                  <a:cubicBezTo>
                    <a:pt x="67168" y="11239"/>
                    <a:pt x="67005" y="11224"/>
                    <a:pt x="66841" y="11190"/>
                  </a:cubicBezTo>
                  <a:cubicBezTo>
                    <a:pt x="67844" y="9610"/>
                    <a:pt x="67601" y="7361"/>
                    <a:pt x="66354" y="5993"/>
                  </a:cubicBezTo>
                  <a:cubicBezTo>
                    <a:pt x="65528" y="5014"/>
                    <a:pt x="64593" y="4347"/>
                    <a:pt x="63493" y="4347"/>
                  </a:cubicBezTo>
                  <a:cubicBezTo>
                    <a:pt x="63055" y="4347"/>
                    <a:pt x="62592" y="4452"/>
                    <a:pt x="62099" y="4686"/>
                  </a:cubicBezTo>
                  <a:cubicBezTo>
                    <a:pt x="63228" y="2547"/>
                    <a:pt x="60785" y="1"/>
                    <a:pt x="58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45"/>
            <p:cNvSpPr/>
            <p:nvPr/>
          </p:nvSpPr>
          <p:spPr>
            <a:xfrm>
              <a:off x="240400" y="800625"/>
              <a:ext cx="7124000" cy="884900"/>
            </a:xfrm>
            <a:custGeom>
              <a:rect b="b" l="l" r="r" t="t"/>
              <a:pathLst>
                <a:path extrusionOk="0" h="35396" w="284960">
                  <a:moveTo>
                    <a:pt x="153041" y="1"/>
                  </a:moveTo>
                  <a:cubicBezTo>
                    <a:pt x="144466" y="1"/>
                    <a:pt x="135751" y="1178"/>
                    <a:pt x="127297" y="2356"/>
                  </a:cubicBezTo>
                  <a:cubicBezTo>
                    <a:pt x="101461" y="5973"/>
                    <a:pt x="75685" y="9621"/>
                    <a:pt x="49880" y="13238"/>
                  </a:cubicBezTo>
                  <a:cubicBezTo>
                    <a:pt x="48047" y="13482"/>
                    <a:pt x="46003" y="13682"/>
                    <a:pt x="44054" y="13682"/>
                  </a:cubicBezTo>
                  <a:cubicBezTo>
                    <a:pt x="41154" y="13682"/>
                    <a:pt x="38464" y="13239"/>
                    <a:pt x="36992" y="11840"/>
                  </a:cubicBezTo>
                  <a:cubicBezTo>
                    <a:pt x="35624" y="10502"/>
                    <a:pt x="35898" y="8800"/>
                    <a:pt x="34742" y="7432"/>
                  </a:cubicBezTo>
                  <a:cubicBezTo>
                    <a:pt x="32858" y="5177"/>
                    <a:pt x="28102" y="4635"/>
                    <a:pt x="23689" y="4635"/>
                  </a:cubicBezTo>
                  <a:cubicBezTo>
                    <a:pt x="23046" y="4635"/>
                    <a:pt x="22412" y="4647"/>
                    <a:pt x="21794" y="4666"/>
                  </a:cubicBezTo>
                  <a:cubicBezTo>
                    <a:pt x="14499" y="4879"/>
                    <a:pt x="7204" y="5365"/>
                    <a:pt x="0" y="6125"/>
                  </a:cubicBezTo>
                  <a:lnTo>
                    <a:pt x="0" y="15852"/>
                  </a:lnTo>
                  <a:cubicBezTo>
                    <a:pt x="3952" y="15092"/>
                    <a:pt x="7022" y="14484"/>
                    <a:pt x="8389" y="14271"/>
                  </a:cubicBezTo>
                  <a:cubicBezTo>
                    <a:pt x="9808" y="14042"/>
                    <a:pt x="11383" y="13840"/>
                    <a:pt x="12861" y="13840"/>
                  </a:cubicBezTo>
                  <a:cubicBezTo>
                    <a:pt x="14517" y="13840"/>
                    <a:pt x="16053" y="14094"/>
                    <a:pt x="17113" y="14849"/>
                  </a:cubicBezTo>
                  <a:cubicBezTo>
                    <a:pt x="19940" y="16855"/>
                    <a:pt x="16292" y="19651"/>
                    <a:pt x="14894" y="22144"/>
                  </a:cubicBezTo>
                  <a:cubicBezTo>
                    <a:pt x="12918" y="25609"/>
                    <a:pt x="16140" y="29591"/>
                    <a:pt x="21064" y="31749"/>
                  </a:cubicBezTo>
                  <a:cubicBezTo>
                    <a:pt x="26019" y="33937"/>
                    <a:pt x="32311" y="34667"/>
                    <a:pt x="38451" y="35062"/>
                  </a:cubicBezTo>
                  <a:cubicBezTo>
                    <a:pt x="42290" y="35290"/>
                    <a:pt x="46120" y="35396"/>
                    <a:pt x="49943" y="35396"/>
                  </a:cubicBezTo>
                  <a:cubicBezTo>
                    <a:pt x="78143" y="35396"/>
                    <a:pt x="105910" y="29650"/>
                    <a:pt x="133346" y="25153"/>
                  </a:cubicBezTo>
                  <a:cubicBezTo>
                    <a:pt x="140950" y="23950"/>
                    <a:pt x="148809" y="22798"/>
                    <a:pt x="156618" y="22798"/>
                  </a:cubicBezTo>
                  <a:cubicBezTo>
                    <a:pt x="159266" y="22798"/>
                    <a:pt x="161908" y="22930"/>
                    <a:pt x="164532" y="23238"/>
                  </a:cubicBezTo>
                  <a:cubicBezTo>
                    <a:pt x="171432" y="24028"/>
                    <a:pt x="177724" y="26004"/>
                    <a:pt x="184259" y="27524"/>
                  </a:cubicBezTo>
                  <a:cubicBezTo>
                    <a:pt x="198818" y="30936"/>
                    <a:pt x="214168" y="32167"/>
                    <a:pt x="229780" y="32167"/>
                  </a:cubicBezTo>
                  <a:cubicBezTo>
                    <a:pt x="248099" y="32167"/>
                    <a:pt x="266777" y="30472"/>
                    <a:pt x="284960" y="28618"/>
                  </a:cubicBezTo>
                  <a:lnTo>
                    <a:pt x="284960" y="2538"/>
                  </a:lnTo>
                  <a:cubicBezTo>
                    <a:pt x="269762" y="3815"/>
                    <a:pt x="254929" y="6490"/>
                    <a:pt x="239853" y="8222"/>
                  </a:cubicBezTo>
                  <a:cubicBezTo>
                    <a:pt x="231754" y="9163"/>
                    <a:pt x="223421" y="9805"/>
                    <a:pt x="215173" y="9805"/>
                  </a:cubicBezTo>
                  <a:cubicBezTo>
                    <a:pt x="206364" y="9805"/>
                    <a:pt x="197652" y="9073"/>
                    <a:pt x="189426" y="7189"/>
                  </a:cubicBezTo>
                  <a:cubicBezTo>
                    <a:pt x="180915" y="5244"/>
                    <a:pt x="173195" y="2143"/>
                    <a:pt x="164380" y="806"/>
                  </a:cubicBezTo>
                  <a:cubicBezTo>
                    <a:pt x="160652" y="235"/>
                    <a:pt x="156861" y="1"/>
                    <a:pt x="1530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45"/>
            <p:cNvSpPr/>
            <p:nvPr/>
          </p:nvSpPr>
          <p:spPr>
            <a:xfrm>
              <a:off x="-546100" y="1208000"/>
              <a:ext cx="8855050" cy="2065150"/>
            </a:xfrm>
            <a:custGeom>
              <a:rect b="b" l="l" r="r" t="t"/>
              <a:pathLst>
                <a:path extrusionOk="0" h="82606" w="354202">
                  <a:moveTo>
                    <a:pt x="308540" y="1"/>
                  </a:moveTo>
                  <a:cubicBezTo>
                    <a:pt x="307288" y="1"/>
                    <a:pt x="306026" y="442"/>
                    <a:pt x="305052" y="1389"/>
                  </a:cubicBezTo>
                  <a:lnTo>
                    <a:pt x="280249" y="24976"/>
                  </a:lnTo>
                  <a:cubicBezTo>
                    <a:pt x="279884" y="25341"/>
                    <a:pt x="279428" y="25645"/>
                    <a:pt x="278972" y="25857"/>
                  </a:cubicBezTo>
                  <a:cubicBezTo>
                    <a:pt x="278334" y="26161"/>
                    <a:pt x="277605" y="26374"/>
                    <a:pt x="276906" y="26374"/>
                  </a:cubicBezTo>
                  <a:lnTo>
                    <a:pt x="247057" y="27043"/>
                  </a:lnTo>
                  <a:cubicBezTo>
                    <a:pt x="246571" y="27043"/>
                    <a:pt x="246115" y="27134"/>
                    <a:pt x="245659" y="27286"/>
                  </a:cubicBezTo>
                  <a:cubicBezTo>
                    <a:pt x="245081" y="27408"/>
                    <a:pt x="244564" y="27742"/>
                    <a:pt x="244048" y="28107"/>
                  </a:cubicBezTo>
                  <a:lnTo>
                    <a:pt x="228485" y="40417"/>
                  </a:lnTo>
                  <a:cubicBezTo>
                    <a:pt x="227568" y="41138"/>
                    <a:pt x="226456" y="41505"/>
                    <a:pt x="225340" y="41505"/>
                  </a:cubicBezTo>
                  <a:cubicBezTo>
                    <a:pt x="224386" y="41505"/>
                    <a:pt x="223429" y="41237"/>
                    <a:pt x="222588" y="40690"/>
                  </a:cubicBezTo>
                  <a:lnTo>
                    <a:pt x="179518" y="12544"/>
                  </a:lnTo>
                  <a:cubicBezTo>
                    <a:pt x="178669" y="11997"/>
                    <a:pt x="177704" y="11731"/>
                    <a:pt x="176738" y="11731"/>
                  </a:cubicBezTo>
                  <a:cubicBezTo>
                    <a:pt x="176146" y="11731"/>
                    <a:pt x="175554" y="11831"/>
                    <a:pt x="174989" y="12027"/>
                  </a:cubicBezTo>
                  <a:lnTo>
                    <a:pt x="104288" y="38107"/>
                  </a:lnTo>
                  <a:lnTo>
                    <a:pt x="99273" y="39961"/>
                  </a:lnTo>
                  <a:lnTo>
                    <a:pt x="96993" y="40782"/>
                  </a:lnTo>
                  <a:cubicBezTo>
                    <a:pt x="96490" y="40983"/>
                    <a:pt x="95924" y="41101"/>
                    <a:pt x="95364" y="41101"/>
                  </a:cubicBezTo>
                  <a:cubicBezTo>
                    <a:pt x="95248" y="41101"/>
                    <a:pt x="95132" y="41096"/>
                    <a:pt x="95018" y="41086"/>
                  </a:cubicBezTo>
                  <a:lnTo>
                    <a:pt x="66658" y="39687"/>
                  </a:lnTo>
                  <a:lnTo>
                    <a:pt x="51825" y="38958"/>
                  </a:lnTo>
                  <a:cubicBezTo>
                    <a:pt x="51774" y="38956"/>
                    <a:pt x="51723" y="38956"/>
                    <a:pt x="51672" y="38956"/>
                  </a:cubicBezTo>
                  <a:cubicBezTo>
                    <a:pt x="50604" y="38956"/>
                    <a:pt x="49595" y="39259"/>
                    <a:pt x="48725" y="39839"/>
                  </a:cubicBezTo>
                  <a:cubicBezTo>
                    <a:pt x="48725" y="39870"/>
                    <a:pt x="48695" y="39870"/>
                    <a:pt x="48664" y="39930"/>
                  </a:cubicBezTo>
                  <a:cubicBezTo>
                    <a:pt x="48543" y="39991"/>
                    <a:pt x="48421" y="40082"/>
                    <a:pt x="48269" y="40174"/>
                  </a:cubicBezTo>
                  <a:cubicBezTo>
                    <a:pt x="40731" y="45554"/>
                    <a:pt x="11733" y="66162"/>
                    <a:pt x="2007" y="73548"/>
                  </a:cubicBezTo>
                  <a:cubicBezTo>
                    <a:pt x="700" y="74521"/>
                    <a:pt x="1" y="76010"/>
                    <a:pt x="1" y="77560"/>
                  </a:cubicBezTo>
                  <a:cubicBezTo>
                    <a:pt x="1" y="78290"/>
                    <a:pt x="153" y="79019"/>
                    <a:pt x="487" y="79688"/>
                  </a:cubicBezTo>
                  <a:cubicBezTo>
                    <a:pt x="1308" y="81451"/>
                    <a:pt x="3101" y="82606"/>
                    <a:pt x="5046" y="82606"/>
                  </a:cubicBezTo>
                  <a:lnTo>
                    <a:pt x="345083" y="82606"/>
                  </a:lnTo>
                  <a:cubicBezTo>
                    <a:pt x="347454" y="82606"/>
                    <a:pt x="349460" y="80965"/>
                    <a:pt x="350007" y="78685"/>
                  </a:cubicBezTo>
                  <a:lnTo>
                    <a:pt x="353898" y="61663"/>
                  </a:lnTo>
                  <a:cubicBezTo>
                    <a:pt x="354202" y="60204"/>
                    <a:pt x="353898" y="58745"/>
                    <a:pt x="353077" y="57560"/>
                  </a:cubicBezTo>
                  <a:lnTo>
                    <a:pt x="349703" y="52970"/>
                  </a:lnTo>
                  <a:lnTo>
                    <a:pt x="312620" y="2088"/>
                  </a:lnTo>
                  <a:cubicBezTo>
                    <a:pt x="311709" y="872"/>
                    <a:pt x="310371" y="143"/>
                    <a:pt x="309003" y="21"/>
                  </a:cubicBezTo>
                  <a:cubicBezTo>
                    <a:pt x="308849" y="8"/>
                    <a:pt x="308695" y="1"/>
                    <a:pt x="308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45"/>
            <p:cNvSpPr/>
            <p:nvPr/>
          </p:nvSpPr>
          <p:spPr>
            <a:xfrm>
              <a:off x="-546850" y="2213850"/>
              <a:ext cx="1209000" cy="1060075"/>
            </a:xfrm>
            <a:custGeom>
              <a:rect b="b" l="l" r="r" t="t"/>
              <a:pathLst>
                <a:path extrusionOk="0" h="42403" w="48360">
                  <a:moveTo>
                    <a:pt x="48299" y="0"/>
                  </a:moveTo>
                  <a:cubicBezTo>
                    <a:pt x="40730" y="5350"/>
                    <a:pt x="11763" y="25989"/>
                    <a:pt x="2037" y="33344"/>
                  </a:cubicBezTo>
                  <a:cubicBezTo>
                    <a:pt x="730" y="34347"/>
                    <a:pt x="0" y="35806"/>
                    <a:pt x="0" y="37387"/>
                  </a:cubicBezTo>
                  <a:cubicBezTo>
                    <a:pt x="0" y="38117"/>
                    <a:pt x="152" y="38816"/>
                    <a:pt x="517" y="39515"/>
                  </a:cubicBezTo>
                  <a:cubicBezTo>
                    <a:pt x="1338" y="41247"/>
                    <a:pt x="3131" y="42402"/>
                    <a:pt x="5076" y="42402"/>
                  </a:cubicBezTo>
                  <a:lnTo>
                    <a:pt x="24134" y="42402"/>
                  </a:lnTo>
                  <a:cubicBezTo>
                    <a:pt x="25320" y="41217"/>
                    <a:pt x="26384" y="39971"/>
                    <a:pt x="27356" y="38664"/>
                  </a:cubicBezTo>
                  <a:cubicBezTo>
                    <a:pt x="31977" y="32615"/>
                    <a:pt x="35016" y="25563"/>
                    <a:pt x="38238" y="18694"/>
                  </a:cubicBezTo>
                  <a:cubicBezTo>
                    <a:pt x="39758" y="15502"/>
                    <a:pt x="41308" y="12341"/>
                    <a:pt x="43132" y="9301"/>
                  </a:cubicBezTo>
                  <a:cubicBezTo>
                    <a:pt x="44560" y="6961"/>
                    <a:pt x="48056" y="3800"/>
                    <a:pt x="48299" y="1064"/>
                  </a:cubicBezTo>
                  <a:cubicBezTo>
                    <a:pt x="48360" y="639"/>
                    <a:pt x="48360" y="304"/>
                    <a:pt x="48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45"/>
            <p:cNvSpPr/>
            <p:nvPr/>
          </p:nvSpPr>
          <p:spPr>
            <a:xfrm>
              <a:off x="5595350" y="1855950"/>
              <a:ext cx="832100" cy="358675"/>
            </a:xfrm>
            <a:custGeom>
              <a:rect b="b" l="l" r="r" t="t"/>
              <a:pathLst>
                <a:path extrusionOk="0" h="14347" w="33284">
                  <a:moveTo>
                    <a:pt x="33284" y="0"/>
                  </a:moveTo>
                  <a:lnTo>
                    <a:pt x="33284" y="0"/>
                  </a:lnTo>
                  <a:cubicBezTo>
                    <a:pt x="32646" y="304"/>
                    <a:pt x="31916" y="486"/>
                    <a:pt x="31247" y="486"/>
                  </a:cubicBezTo>
                  <a:lnTo>
                    <a:pt x="1399" y="1155"/>
                  </a:lnTo>
                  <a:cubicBezTo>
                    <a:pt x="913" y="1155"/>
                    <a:pt x="457" y="1246"/>
                    <a:pt x="1" y="1398"/>
                  </a:cubicBezTo>
                  <a:cubicBezTo>
                    <a:pt x="2402" y="3860"/>
                    <a:pt x="6414" y="4742"/>
                    <a:pt x="9697" y="5988"/>
                  </a:cubicBezTo>
                  <a:cubicBezTo>
                    <a:pt x="11581" y="6748"/>
                    <a:pt x="31551" y="13465"/>
                    <a:pt x="31551" y="14347"/>
                  </a:cubicBezTo>
                  <a:cubicBezTo>
                    <a:pt x="32099" y="9575"/>
                    <a:pt x="32706" y="4772"/>
                    <a:pt x="332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45"/>
            <p:cNvSpPr/>
            <p:nvPr/>
          </p:nvSpPr>
          <p:spPr>
            <a:xfrm>
              <a:off x="7178200" y="1210800"/>
              <a:ext cx="1018300" cy="1321475"/>
            </a:xfrm>
            <a:custGeom>
              <a:rect b="b" l="l" r="r" t="t"/>
              <a:pathLst>
                <a:path extrusionOk="0" h="52859" w="40732">
                  <a:moveTo>
                    <a:pt x="1" y="0"/>
                  </a:moveTo>
                  <a:lnTo>
                    <a:pt x="1" y="0"/>
                  </a:lnTo>
                  <a:cubicBezTo>
                    <a:pt x="62" y="517"/>
                    <a:pt x="214" y="1186"/>
                    <a:pt x="518" y="1854"/>
                  </a:cubicBezTo>
                  <a:cubicBezTo>
                    <a:pt x="2676" y="7052"/>
                    <a:pt x="5503" y="12128"/>
                    <a:pt x="8421" y="16931"/>
                  </a:cubicBezTo>
                  <a:cubicBezTo>
                    <a:pt x="14348" y="26657"/>
                    <a:pt x="21521" y="35594"/>
                    <a:pt x="29728" y="43466"/>
                  </a:cubicBezTo>
                  <a:cubicBezTo>
                    <a:pt x="33223" y="46779"/>
                    <a:pt x="36871" y="49910"/>
                    <a:pt x="40731" y="52858"/>
                  </a:cubicBezTo>
                  <a:lnTo>
                    <a:pt x="3588" y="2037"/>
                  </a:lnTo>
                  <a:cubicBezTo>
                    <a:pt x="2676" y="821"/>
                    <a:pt x="1369" y="122"/>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45"/>
            <p:cNvSpPr/>
            <p:nvPr/>
          </p:nvSpPr>
          <p:spPr>
            <a:xfrm>
              <a:off x="6261775" y="2377975"/>
              <a:ext cx="1030450" cy="680900"/>
            </a:xfrm>
            <a:custGeom>
              <a:rect b="b" l="l" r="r" t="t"/>
              <a:pathLst>
                <a:path extrusionOk="0" h="27236" w="41218">
                  <a:moveTo>
                    <a:pt x="1" y="1"/>
                  </a:moveTo>
                  <a:lnTo>
                    <a:pt x="1" y="1"/>
                  </a:lnTo>
                  <a:cubicBezTo>
                    <a:pt x="122" y="2037"/>
                    <a:pt x="426" y="4104"/>
                    <a:pt x="578" y="6141"/>
                  </a:cubicBezTo>
                  <a:cubicBezTo>
                    <a:pt x="609" y="6262"/>
                    <a:pt x="609" y="6354"/>
                    <a:pt x="609" y="6445"/>
                  </a:cubicBezTo>
                  <a:cubicBezTo>
                    <a:pt x="609" y="6901"/>
                    <a:pt x="669" y="7326"/>
                    <a:pt x="669" y="7782"/>
                  </a:cubicBezTo>
                  <a:cubicBezTo>
                    <a:pt x="700" y="9424"/>
                    <a:pt x="761" y="11126"/>
                    <a:pt x="1125" y="12737"/>
                  </a:cubicBezTo>
                  <a:cubicBezTo>
                    <a:pt x="1125" y="12889"/>
                    <a:pt x="1156" y="12980"/>
                    <a:pt x="1186" y="13101"/>
                  </a:cubicBezTo>
                  <a:cubicBezTo>
                    <a:pt x="1429" y="14135"/>
                    <a:pt x="1794" y="15168"/>
                    <a:pt x="2402" y="16080"/>
                  </a:cubicBezTo>
                  <a:cubicBezTo>
                    <a:pt x="2828" y="16688"/>
                    <a:pt x="3283" y="17235"/>
                    <a:pt x="3831" y="17752"/>
                  </a:cubicBezTo>
                  <a:cubicBezTo>
                    <a:pt x="3891" y="17813"/>
                    <a:pt x="3983" y="17873"/>
                    <a:pt x="4043" y="17934"/>
                  </a:cubicBezTo>
                  <a:cubicBezTo>
                    <a:pt x="5502" y="19211"/>
                    <a:pt x="7326" y="20092"/>
                    <a:pt x="9241" y="20700"/>
                  </a:cubicBezTo>
                  <a:cubicBezTo>
                    <a:pt x="9363" y="20700"/>
                    <a:pt x="9454" y="20731"/>
                    <a:pt x="9545" y="20791"/>
                  </a:cubicBezTo>
                  <a:cubicBezTo>
                    <a:pt x="11065" y="21247"/>
                    <a:pt x="12676" y="21582"/>
                    <a:pt x="14196" y="21886"/>
                  </a:cubicBezTo>
                  <a:cubicBezTo>
                    <a:pt x="16962" y="22433"/>
                    <a:pt x="19697" y="22980"/>
                    <a:pt x="22463" y="23527"/>
                  </a:cubicBezTo>
                  <a:cubicBezTo>
                    <a:pt x="22585" y="23557"/>
                    <a:pt x="22737" y="23557"/>
                    <a:pt x="22858" y="23588"/>
                  </a:cubicBezTo>
                  <a:cubicBezTo>
                    <a:pt x="28816" y="24773"/>
                    <a:pt x="34743" y="25959"/>
                    <a:pt x="40701" y="27144"/>
                  </a:cubicBezTo>
                  <a:cubicBezTo>
                    <a:pt x="40822" y="27175"/>
                    <a:pt x="40913" y="27205"/>
                    <a:pt x="41005" y="27205"/>
                  </a:cubicBezTo>
                  <a:cubicBezTo>
                    <a:pt x="41065" y="27205"/>
                    <a:pt x="41126" y="27235"/>
                    <a:pt x="41217" y="27235"/>
                  </a:cubicBezTo>
                  <a:cubicBezTo>
                    <a:pt x="41174" y="27214"/>
                    <a:pt x="41131" y="27192"/>
                    <a:pt x="41110" y="27192"/>
                  </a:cubicBezTo>
                  <a:cubicBezTo>
                    <a:pt x="41101" y="27192"/>
                    <a:pt x="41096" y="27196"/>
                    <a:pt x="41096" y="27205"/>
                  </a:cubicBezTo>
                  <a:cubicBezTo>
                    <a:pt x="41005" y="27175"/>
                    <a:pt x="40883" y="27114"/>
                    <a:pt x="40822" y="27083"/>
                  </a:cubicBezTo>
                  <a:cubicBezTo>
                    <a:pt x="40275" y="26871"/>
                    <a:pt x="39728" y="26597"/>
                    <a:pt x="39120" y="26354"/>
                  </a:cubicBezTo>
                  <a:cubicBezTo>
                    <a:pt x="38117" y="25989"/>
                    <a:pt x="37084" y="25594"/>
                    <a:pt x="35959" y="25229"/>
                  </a:cubicBezTo>
                  <a:cubicBezTo>
                    <a:pt x="35685" y="25108"/>
                    <a:pt x="35381" y="25047"/>
                    <a:pt x="35077" y="24925"/>
                  </a:cubicBezTo>
                  <a:cubicBezTo>
                    <a:pt x="34925" y="24895"/>
                    <a:pt x="34773" y="24804"/>
                    <a:pt x="34621" y="24773"/>
                  </a:cubicBezTo>
                  <a:cubicBezTo>
                    <a:pt x="34409" y="24652"/>
                    <a:pt x="34166" y="24591"/>
                    <a:pt x="33953" y="24500"/>
                  </a:cubicBezTo>
                  <a:cubicBezTo>
                    <a:pt x="33710" y="24439"/>
                    <a:pt x="33497" y="24317"/>
                    <a:pt x="33254" y="24226"/>
                  </a:cubicBezTo>
                  <a:cubicBezTo>
                    <a:pt x="33041" y="24165"/>
                    <a:pt x="32798" y="24044"/>
                    <a:pt x="32585" y="23983"/>
                  </a:cubicBezTo>
                  <a:cubicBezTo>
                    <a:pt x="31886" y="23709"/>
                    <a:pt x="31217" y="23405"/>
                    <a:pt x="30518" y="23071"/>
                  </a:cubicBezTo>
                  <a:lnTo>
                    <a:pt x="29849" y="22706"/>
                  </a:lnTo>
                  <a:cubicBezTo>
                    <a:pt x="28785" y="22190"/>
                    <a:pt x="27691" y="21612"/>
                    <a:pt x="26567" y="21004"/>
                  </a:cubicBezTo>
                  <a:cubicBezTo>
                    <a:pt x="26506" y="20974"/>
                    <a:pt x="26384" y="20883"/>
                    <a:pt x="26323" y="20852"/>
                  </a:cubicBezTo>
                  <a:cubicBezTo>
                    <a:pt x="26080" y="20731"/>
                    <a:pt x="25867" y="20639"/>
                    <a:pt x="25655" y="20518"/>
                  </a:cubicBezTo>
                  <a:cubicBezTo>
                    <a:pt x="25442" y="20366"/>
                    <a:pt x="25199" y="20214"/>
                    <a:pt x="24986" y="20092"/>
                  </a:cubicBezTo>
                  <a:cubicBezTo>
                    <a:pt x="24469" y="19788"/>
                    <a:pt x="23953" y="19454"/>
                    <a:pt x="23436" y="19150"/>
                  </a:cubicBezTo>
                  <a:cubicBezTo>
                    <a:pt x="23010" y="18877"/>
                    <a:pt x="22585" y="18664"/>
                    <a:pt x="22190" y="18390"/>
                  </a:cubicBezTo>
                  <a:lnTo>
                    <a:pt x="21521" y="17934"/>
                  </a:lnTo>
                  <a:cubicBezTo>
                    <a:pt x="21065" y="17661"/>
                    <a:pt x="20609" y="17357"/>
                    <a:pt x="20153" y="17053"/>
                  </a:cubicBezTo>
                  <a:cubicBezTo>
                    <a:pt x="19241" y="16445"/>
                    <a:pt x="18329" y="15837"/>
                    <a:pt x="17448" y="15229"/>
                  </a:cubicBezTo>
                  <a:cubicBezTo>
                    <a:pt x="17083" y="14956"/>
                    <a:pt x="16749" y="14712"/>
                    <a:pt x="16354" y="14439"/>
                  </a:cubicBezTo>
                  <a:cubicBezTo>
                    <a:pt x="15898" y="14135"/>
                    <a:pt x="15472" y="13831"/>
                    <a:pt x="15077" y="13527"/>
                  </a:cubicBezTo>
                  <a:cubicBezTo>
                    <a:pt x="15016" y="13527"/>
                    <a:pt x="15016" y="13527"/>
                    <a:pt x="14986" y="13497"/>
                  </a:cubicBezTo>
                  <a:cubicBezTo>
                    <a:pt x="14895" y="13436"/>
                    <a:pt x="14834" y="13375"/>
                    <a:pt x="14743" y="13345"/>
                  </a:cubicBezTo>
                  <a:cubicBezTo>
                    <a:pt x="13132" y="12068"/>
                    <a:pt x="11551" y="10852"/>
                    <a:pt x="10092" y="9636"/>
                  </a:cubicBezTo>
                  <a:cubicBezTo>
                    <a:pt x="10001" y="9576"/>
                    <a:pt x="9940" y="9545"/>
                    <a:pt x="9849" y="9454"/>
                  </a:cubicBezTo>
                  <a:cubicBezTo>
                    <a:pt x="9211" y="8937"/>
                    <a:pt x="8603" y="8420"/>
                    <a:pt x="7995" y="7904"/>
                  </a:cubicBezTo>
                  <a:cubicBezTo>
                    <a:pt x="7843" y="7782"/>
                    <a:pt x="7691" y="7630"/>
                    <a:pt x="7539" y="7509"/>
                  </a:cubicBezTo>
                  <a:cubicBezTo>
                    <a:pt x="7083" y="7144"/>
                    <a:pt x="6657" y="6749"/>
                    <a:pt x="6232" y="6384"/>
                  </a:cubicBezTo>
                  <a:cubicBezTo>
                    <a:pt x="6171" y="6293"/>
                    <a:pt x="6080" y="6262"/>
                    <a:pt x="6019" y="6202"/>
                  </a:cubicBezTo>
                  <a:cubicBezTo>
                    <a:pt x="5472" y="5685"/>
                    <a:pt x="4986" y="5229"/>
                    <a:pt x="4499" y="4773"/>
                  </a:cubicBezTo>
                  <a:lnTo>
                    <a:pt x="4256" y="4560"/>
                  </a:lnTo>
                  <a:lnTo>
                    <a:pt x="4226" y="4530"/>
                  </a:lnTo>
                  <a:lnTo>
                    <a:pt x="3587" y="3861"/>
                  </a:lnTo>
                  <a:cubicBezTo>
                    <a:pt x="3040" y="3375"/>
                    <a:pt x="2584" y="2888"/>
                    <a:pt x="2128" y="2433"/>
                  </a:cubicBezTo>
                  <a:cubicBezTo>
                    <a:pt x="1885" y="2129"/>
                    <a:pt x="1612" y="1825"/>
                    <a:pt x="1338" y="1551"/>
                  </a:cubicBezTo>
                  <a:cubicBezTo>
                    <a:pt x="821" y="974"/>
                    <a:pt x="396" y="457"/>
                    <a:pt x="1"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45"/>
            <p:cNvSpPr/>
            <p:nvPr/>
          </p:nvSpPr>
          <p:spPr>
            <a:xfrm>
              <a:off x="188375" y="759250"/>
              <a:ext cx="7532075" cy="2542025"/>
            </a:xfrm>
            <a:custGeom>
              <a:rect b="b" l="l" r="r" t="t"/>
              <a:pathLst>
                <a:path extrusionOk="0" h="101681" w="301283">
                  <a:moveTo>
                    <a:pt x="151630" y="1"/>
                  </a:moveTo>
                  <a:cubicBezTo>
                    <a:pt x="151552" y="1"/>
                    <a:pt x="151476" y="3"/>
                    <a:pt x="151402" y="7"/>
                  </a:cubicBezTo>
                  <a:cubicBezTo>
                    <a:pt x="151067" y="7"/>
                    <a:pt x="150672" y="99"/>
                    <a:pt x="150338" y="159"/>
                  </a:cubicBezTo>
                  <a:cubicBezTo>
                    <a:pt x="150277" y="159"/>
                    <a:pt x="150186" y="159"/>
                    <a:pt x="150125" y="190"/>
                  </a:cubicBezTo>
                  <a:cubicBezTo>
                    <a:pt x="149973" y="250"/>
                    <a:pt x="149852" y="281"/>
                    <a:pt x="149700" y="311"/>
                  </a:cubicBezTo>
                  <a:lnTo>
                    <a:pt x="149669" y="311"/>
                  </a:lnTo>
                  <a:cubicBezTo>
                    <a:pt x="149578" y="342"/>
                    <a:pt x="149548" y="342"/>
                    <a:pt x="149456" y="402"/>
                  </a:cubicBezTo>
                  <a:cubicBezTo>
                    <a:pt x="149426" y="402"/>
                    <a:pt x="149365" y="402"/>
                    <a:pt x="149304" y="433"/>
                  </a:cubicBezTo>
                  <a:cubicBezTo>
                    <a:pt x="149244" y="463"/>
                    <a:pt x="149122" y="494"/>
                    <a:pt x="149061" y="554"/>
                  </a:cubicBezTo>
                  <a:cubicBezTo>
                    <a:pt x="148818" y="615"/>
                    <a:pt x="148636" y="706"/>
                    <a:pt x="148393" y="798"/>
                  </a:cubicBezTo>
                  <a:cubicBezTo>
                    <a:pt x="148241" y="889"/>
                    <a:pt x="148058" y="950"/>
                    <a:pt x="147906" y="1041"/>
                  </a:cubicBezTo>
                  <a:cubicBezTo>
                    <a:pt x="147785" y="1071"/>
                    <a:pt x="147724" y="1162"/>
                    <a:pt x="147602" y="1193"/>
                  </a:cubicBezTo>
                  <a:cubicBezTo>
                    <a:pt x="147450" y="1223"/>
                    <a:pt x="147298" y="1345"/>
                    <a:pt x="147146" y="1406"/>
                  </a:cubicBezTo>
                  <a:cubicBezTo>
                    <a:pt x="146994" y="1497"/>
                    <a:pt x="146842" y="1618"/>
                    <a:pt x="146690" y="1679"/>
                  </a:cubicBezTo>
                  <a:cubicBezTo>
                    <a:pt x="146508" y="1831"/>
                    <a:pt x="146265" y="1953"/>
                    <a:pt x="146052" y="2105"/>
                  </a:cubicBezTo>
                  <a:cubicBezTo>
                    <a:pt x="145931" y="2226"/>
                    <a:pt x="145779" y="2287"/>
                    <a:pt x="145627" y="2409"/>
                  </a:cubicBezTo>
                  <a:cubicBezTo>
                    <a:pt x="145566" y="2409"/>
                    <a:pt x="145505" y="2439"/>
                    <a:pt x="145475" y="2469"/>
                  </a:cubicBezTo>
                  <a:cubicBezTo>
                    <a:pt x="145262" y="2621"/>
                    <a:pt x="145019" y="2834"/>
                    <a:pt x="144806" y="2986"/>
                  </a:cubicBezTo>
                  <a:lnTo>
                    <a:pt x="144441" y="3199"/>
                  </a:lnTo>
                  <a:cubicBezTo>
                    <a:pt x="143651" y="3807"/>
                    <a:pt x="142769" y="4445"/>
                    <a:pt x="141857" y="5205"/>
                  </a:cubicBezTo>
                  <a:cubicBezTo>
                    <a:pt x="141462" y="5600"/>
                    <a:pt x="140946" y="5965"/>
                    <a:pt x="140490" y="6390"/>
                  </a:cubicBezTo>
                  <a:lnTo>
                    <a:pt x="139821" y="6968"/>
                  </a:lnTo>
                  <a:cubicBezTo>
                    <a:pt x="137724" y="8792"/>
                    <a:pt x="135535" y="10828"/>
                    <a:pt x="133134" y="13047"/>
                  </a:cubicBezTo>
                  <a:cubicBezTo>
                    <a:pt x="132860" y="13321"/>
                    <a:pt x="132587" y="13533"/>
                    <a:pt x="132344" y="13807"/>
                  </a:cubicBezTo>
                  <a:cubicBezTo>
                    <a:pt x="131614" y="14476"/>
                    <a:pt x="130854" y="15205"/>
                    <a:pt x="130064" y="15935"/>
                  </a:cubicBezTo>
                  <a:cubicBezTo>
                    <a:pt x="129456" y="16512"/>
                    <a:pt x="128787" y="17059"/>
                    <a:pt x="128149" y="17667"/>
                  </a:cubicBezTo>
                  <a:lnTo>
                    <a:pt x="126903" y="18822"/>
                  </a:lnTo>
                  <a:cubicBezTo>
                    <a:pt x="126629" y="19035"/>
                    <a:pt x="126356" y="19309"/>
                    <a:pt x="126113" y="19552"/>
                  </a:cubicBezTo>
                  <a:cubicBezTo>
                    <a:pt x="125444" y="20160"/>
                    <a:pt x="124775" y="20767"/>
                    <a:pt x="124076" y="21375"/>
                  </a:cubicBezTo>
                  <a:cubicBezTo>
                    <a:pt x="123863" y="21588"/>
                    <a:pt x="123590" y="21771"/>
                    <a:pt x="123377" y="22014"/>
                  </a:cubicBezTo>
                  <a:cubicBezTo>
                    <a:pt x="119881" y="25053"/>
                    <a:pt x="116112" y="28214"/>
                    <a:pt x="112039" y="31193"/>
                  </a:cubicBezTo>
                  <a:cubicBezTo>
                    <a:pt x="111918" y="31284"/>
                    <a:pt x="111827" y="31406"/>
                    <a:pt x="111705" y="31467"/>
                  </a:cubicBezTo>
                  <a:cubicBezTo>
                    <a:pt x="111675" y="31497"/>
                    <a:pt x="111583" y="31558"/>
                    <a:pt x="111553" y="31588"/>
                  </a:cubicBezTo>
                  <a:cubicBezTo>
                    <a:pt x="111523" y="31619"/>
                    <a:pt x="111523" y="31649"/>
                    <a:pt x="111462" y="31649"/>
                  </a:cubicBezTo>
                  <a:cubicBezTo>
                    <a:pt x="111401" y="31710"/>
                    <a:pt x="111371" y="31740"/>
                    <a:pt x="111279" y="31771"/>
                  </a:cubicBezTo>
                  <a:cubicBezTo>
                    <a:pt x="111219" y="31801"/>
                    <a:pt x="111127" y="31892"/>
                    <a:pt x="111067" y="31923"/>
                  </a:cubicBezTo>
                  <a:cubicBezTo>
                    <a:pt x="110672" y="32227"/>
                    <a:pt x="110307" y="32500"/>
                    <a:pt x="109912" y="32774"/>
                  </a:cubicBezTo>
                  <a:cubicBezTo>
                    <a:pt x="108787" y="33564"/>
                    <a:pt x="107632" y="34354"/>
                    <a:pt x="106446" y="35145"/>
                  </a:cubicBezTo>
                  <a:cubicBezTo>
                    <a:pt x="106143" y="35388"/>
                    <a:pt x="105808" y="35570"/>
                    <a:pt x="105504" y="35813"/>
                  </a:cubicBezTo>
                  <a:cubicBezTo>
                    <a:pt x="105474" y="35844"/>
                    <a:pt x="105443" y="35844"/>
                    <a:pt x="105383" y="35874"/>
                  </a:cubicBezTo>
                  <a:cubicBezTo>
                    <a:pt x="105291" y="35965"/>
                    <a:pt x="105139" y="36026"/>
                    <a:pt x="105018" y="36117"/>
                  </a:cubicBezTo>
                  <a:cubicBezTo>
                    <a:pt x="104927" y="36148"/>
                    <a:pt x="104896" y="36178"/>
                    <a:pt x="104836" y="36208"/>
                  </a:cubicBezTo>
                  <a:lnTo>
                    <a:pt x="104136" y="36664"/>
                  </a:lnTo>
                  <a:cubicBezTo>
                    <a:pt x="103468" y="37090"/>
                    <a:pt x="102799" y="37515"/>
                    <a:pt x="102130" y="37941"/>
                  </a:cubicBezTo>
                  <a:cubicBezTo>
                    <a:pt x="101887" y="38032"/>
                    <a:pt x="101644" y="38184"/>
                    <a:pt x="101401" y="38336"/>
                  </a:cubicBezTo>
                  <a:cubicBezTo>
                    <a:pt x="100793" y="38670"/>
                    <a:pt x="100215" y="39035"/>
                    <a:pt x="99607" y="39370"/>
                  </a:cubicBezTo>
                  <a:cubicBezTo>
                    <a:pt x="99395" y="39491"/>
                    <a:pt x="99152" y="39643"/>
                    <a:pt x="98939" y="39765"/>
                  </a:cubicBezTo>
                  <a:cubicBezTo>
                    <a:pt x="98817" y="39826"/>
                    <a:pt x="98665" y="39917"/>
                    <a:pt x="98544" y="39978"/>
                  </a:cubicBezTo>
                  <a:cubicBezTo>
                    <a:pt x="98483" y="40008"/>
                    <a:pt x="98361" y="40099"/>
                    <a:pt x="98300" y="40129"/>
                  </a:cubicBezTo>
                  <a:cubicBezTo>
                    <a:pt x="97905" y="40312"/>
                    <a:pt x="97541" y="40555"/>
                    <a:pt x="97145" y="40737"/>
                  </a:cubicBezTo>
                  <a:cubicBezTo>
                    <a:pt x="94683" y="42075"/>
                    <a:pt x="92130" y="43291"/>
                    <a:pt x="89516" y="44415"/>
                  </a:cubicBezTo>
                  <a:cubicBezTo>
                    <a:pt x="88635" y="44810"/>
                    <a:pt x="87753" y="45145"/>
                    <a:pt x="86902" y="45479"/>
                  </a:cubicBezTo>
                  <a:lnTo>
                    <a:pt x="86325" y="45722"/>
                  </a:lnTo>
                  <a:cubicBezTo>
                    <a:pt x="86142" y="45783"/>
                    <a:pt x="85929" y="45905"/>
                    <a:pt x="85747" y="45965"/>
                  </a:cubicBezTo>
                  <a:cubicBezTo>
                    <a:pt x="85595" y="46057"/>
                    <a:pt x="85413" y="46117"/>
                    <a:pt x="85261" y="46209"/>
                  </a:cubicBezTo>
                  <a:lnTo>
                    <a:pt x="84227" y="46786"/>
                  </a:lnTo>
                  <a:cubicBezTo>
                    <a:pt x="84075" y="46847"/>
                    <a:pt x="83893" y="46968"/>
                    <a:pt x="83741" y="47090"/>
                  </a:cubicBezTo>
                  <a:cubicBezTo>
                    <a:pt x="83589" y="47151"/>
                    <a:pt x="83407" y="47272"/>
                    <a:pt x="83255" y="47394"/>
                  </a:cubicBezTo>
                  <a:cubicBezTo>
                    <a:pt x="82403" y="47911"/>
                    <a:pt x="81583" y="48519"/>
                    <a:pt x="80823" y="49218"/>
                  </a:cubicBezTo>
                  <a:cubicBezTo>
                    <a:pt x="80671" y="49370"/>
                    <a:pt x="80519" y="49491"/>
                    <a:pt x="80367" y="49643"/>
                  </a:cubicBezTo>
                  <a:cubicBezTo>
                    <a:pt x="80154" y="49765"/>
                    <a:pt x="79972" y="49917"/>
                    <a:pt x="79820" y="50069"/>
                  </a:cubicBezTo>
                  <a:lnTo>
                    <a:pt x="79486" y="50434"/>
                  </a:lnTo>
                  <a:cubicBezTo>
                    <a:pt x="78574" y="51315"/>
                    <a:pt x="77662" y="52257"/>
                    <a:pt x="76811" y="53291"/>
                  </a:cubicBezTo>
                  <a:cubicBezTo>
                    <a:pt x="76720" y="53412"/>
                    <a:pt x="76568" y="53564"/>
                    <a:pt x="76446" y="53747"/>
                  </a:cubicBezTo>
                  <a:cubicBezTo>
                    <a:pt x="76020" y="54233"/>
                    <a:pt x="75656" y="54719"/>
                    <a:pt x="75261" y="55206"/>
                  </a:cubicBezTo>
                  <a:lnTo>
                    <a:pt x="74592" y="56118"/>
                  </a:lnTo>
                  <a:cubicBezTo>
                    <a:pt x="74592" y="56178"/>
                    <a:pt x="74592" y="56178"/>
                    <a:pt x="74531" y="56209"/>
                  </a:cubicBezTo>
                  <a:cubicBezTo>
                    <a:pt x="74318" y="56513"/>
                    <a:pt x="74136" y="56817"/>
                    <a:pt x="73893" y="57121"/>
                  </a:cubicBezTo>
                  <a:cubicBezTo>
                    <a:pt x="73315" y="57911"/>
                    <a:pt x="72768" y="58762"/>
                    <a:pt x="72221" y="59583"/>
                  </a:cubicBezTo>
                  <a:cubicBezTo>
                    <a:pt x="72099" y="59735"/>
                    <a:pt x="72008" y="59917"/>
                    <a:pt x="71887" y="60069"/>
                  </a:cubicBezTo>
                  <a:cubicBezTo>
                    <a:pt x="69911" y="63109"/>
                    <a:pt x="68148" y="66118"/>
                    <a:pt x="66537" y="68549"/>
                  </a:cubicBezTo>
                  <a:cubicBezTo>
                    <a:pt x="66446" y="68701"/>
                    <a:pt x="66324" y="68823"/>
                    <a:pt x="66263" y="68975"/>
                  </a:cubicBezTo>
                  <a:cubicBezTo>
                    <a:pt x="66172" y="69127"/>
                    <a:pt x="66081" y="69248"/>
                    <a:pt x="65990" y="69400"/>
                  </a:cubicBezTo>
                  <a:cubicBezTo>
                    <a:pt x="65868" y="69552"/>
                    <a:pt x="65716" y="69735"/>
                    <a:pt x="65625" y="69917"/>
                  </a:cubicBezTo>
                  <a:cubicBezTo>
                    <a:pt x="65503" y="70100"/>
                    <a:pt x="65352" y="70312"/>
                    <a:pt x="65200" y="70495"/>
                  </a:cubicBezTo>
                  <a:cubicBezTo>
                    <a:pt x="65108" y="70616"/>
                    <a:pt x="65017" y="70707"/>
                    <a:pt x="64926" y="70829"/>
                  </a:cubicBezTo>
                  <a:cubicBezTo>
                    <a:pt x="64865" y="70951"/>
                    <a:pt x="64744" y="71072"/>
                    <a:pt x="64652" y="71163"/>
                  </a:cubicBezTo>
                  <a:cubicBezTo>
                    <a:pt x="64592" y="71255"/>
                    <a:pt x="64500" y="71376"/>
                    <a:pt x="64440" y="71437"/>
                  </a:cubicBezTo>
                  <a:cubicBezTo>
                    <a:pt x="64136" y="71771"/>
                    <a:pt x="63862" y="72075"/>
                    <a:pt x="63589" y="72349"/>
                  </a:cubicBezTo>
                  <a:cubicBezTo>
                    <a:pt x="63528" y="72470"/>
                    <a:pt x="63406" y="72531"/>
                    <a:pt x="63345" y="72622"/>
                  </a:cubicBezTo>
                  <a:cubicBezTo>
                    <a:pt x="63102" y="72835"/>
                    <a:pt x="62889" y="73048"/>
                    <a:pt x="62646" y="73230"/>
                  </a:cubicBezTo>
                  <a:cubicBezTo>
                    <a:pt x="62373" y="73443"/>
                    <a:pt x="62130" y="73656"/>
                    <a:pt x="61826" y="73838"/>
                  </a:cubicBezTo>
                  <a:cubicBezTo>
                    <a:pt x="61734" y="73899"/>
                    <a:pt x="61613" y="73960"/>
                    <a:pt x="61522" y="74021"/>
                  </a:cubicBezTo>
                  <a:cubicBezTo>
                    <a:pt x="61400" y="74081"/>
                    <a:pt x="61278" y="74142"/>
                    <a:pt x="61157" y="74203"/>
                  </a:cubicBezTo>
                  <a:cubicBezTo>
                    <a:pt x="61066" y="74294"/>
                    <a:pt x="60944" y="74325"/>
                    <a:pt x="60823" y="74416"/>
                  </a:cubicBezTo>
                  <a:lnTo>
                    <a:pt x="60792" y="74416"/>
                  </a:lnTo>
                  <a:cubicBezTo>
                    <a:pt x="60671" y="74446"/>
                    <a:pt x="60549" y="74507"/>
                    <a:pt x="60458" y="74568"/>
                  </a:cubicBezTo>
                  <a:cubicBezTo>
                    <a:pt x="60336" y="74598"/>
                    <a:pt x="60215" y="74659"/>
                    <a:pt x="60093" y="74720"/>
                  </a:cubicBezTo>
                  <a:cubicBezTo>
                    <a:pt x="60032" y="74750"/>
                    <a:pt x="59911" y="74780"/>
                    <a:pt x="59789" y="74811"/>
                  </a:cubicBezTo>
                  <a:cubicBezTo>
                    <a:pt x="59728" y="74872"/>
                    <a:pt x="59607" y="74902"/>
                    <a:pt x="59485" y="74932"/>
                  </a:cubicBezTo>
                  <a:cubicBezTo>
                    <a:pt x="59424" y="74963"/>
                    <a:pt x="59303" y="75024"/>
                    <a:pt x="59181" y="75054"/>
                  </a:cubicBezTo>
                  <a:cubicBezTo>
                    <a:pt x="59090" y="75084"/>
                    <a:pt x="58968" y="75084"/>
                    <a:pt x="58847" y="75115"/>
                  </a:cubicBezTo>
                  <a:cubicBezTo>
                    <a:pt x="58725" y="75176"/>
                    <a:pt x="58634" y="75176"/>
                    <a:pt x="58512" y="75206"/>
                  </a:cubicBezTo>
                  <a:cubicBezTo>
                    <a:pt x="58391" y="75236"/>
                    <a:pt x="58239" y="75236"/>
                    <a:pt x="58117" y="75267"/>
                  </a:cubicBezTo>
                  <a:cubicBezTo>
                    <a:pt x="57965" y="75328"/>
                    <a:pt x="57874" y="75328"/>
                    <a:pt x="57722" y="75358"/>
                  </a:cubicBezTo>
                  <a:cubicBezTo>
                    <a:pt x="57327" y="75419"/>
                    <a:pt x="56902" y="75480"/>
                    <a:pt x="56506" y="75510"/>
                  </a:cubicBezTo>
                  <a:cubicBezTo>
                    <a:pt x="55770" y="75588"/>
                    <a:pt x="55009" y="75620"/>
                    <a:pt x="54223" y="75620"/>
                  </a:cubicBezTo>
                  <a:cubicBezTo>
                    <a:pt x="51961" y="75620"/>
                    <a:pt x="49494" y="75356"/>
                    <a:pt x="46810" y="75176"/>
                  </a:cubicBezTo>
                  <a:cubicBezTo>
                    <a:pt x="46628" y="75176"/>
                    <a:pt x="46385" y="75115"/>
                    <a:pt x="46202" y="75115"/>
                  </a:cubicBezTo>
                  <a:cubicBezTo>
                    <a:pt x="45959" y="75115"/>
                    <a:pt x="45746" y="75084"/>
                    <a:pt x="45503" y="75084"/>
                  </a:cubicBezTo>
                  <a:cubicBezTo>
                    <a:pt x="45351" y="75054"/>
                    <a:pt x="45199" y="75054"/>
                    <a:pt x="45047" y="75054"/>
                  </a:cubicBezTo>
                  <a:cubicBezTo>
                    <a:pt x="44164" y="75001"/>
                    <a:pt x="43260" y="74969"/>
                    <a:pt x="42336" y="74969"/>
                  </a:cubicBezTo>
                  <a:cubicBezTo>
                    <a:pt x="41670" y="74969"/>
                    <a:pt x="40993" y="74985"/>
                    <a:pt x="40305" y="75024"/>
                  </a:cubicBezTo>
                  <a:cubicBezTo>
                    <a:pt x="40093" y="75024"/>
                    <a:pt x="39819" y="75054"/>
                    <a:pt x="39546" y="75054"/>
                  </a:cubicBezTo>
                  <a:cubicBezTo>
                    <a:pt x="39272" y="75054"/>
                    <a:pt x="39029" y="75054"/>
                    <a:pt x="38755" y="75084"/>
                  </a:cubicBezTo>
                  <a:cubicBezTo>
                    <a:pt x="37995" y="75176"/>
                    <a:pt x="37144" y="75328"/>
                    <a:pt x="36202" y="75571"/>
                  </a:cubicBezTo>
                  <a:cubicBezTo>
                    <a:pt x="35381" y="75814"/>
                    <a:pt x="34469" y="76118"/>
                    <a:pt x="33466" y="76483"/>
                  </a:cubicBezTo>
                  <a:cubicBezTo>
                    <a:pt x="33041" y="76635"/>
                    <a:pt x="32676" y="76787"/>
                    <a:pt x="32251" y="76999"/>
                  </a:cubicBezTo>
                  <a:cubicBezTo>
                    <a:pt x="31825" y="77182"/>
                    <a:pt x="31460" y="77334"/>
                    <a:pt x="31035" y="77516"/>
                  </a:cubicBezTo>
                  <a:cubicBezTo>
                    <a:pt x="30427" y="77790"/>
                    <a:pt x="29849" y="78063"/>
                    <a:pt x="29241" y="78367"/>
                  </a:cubicBezTo>
                  <a:cubicBezTo>
                    <a:pt x="28998" y="78519"/>
                    <a:pt x="28725" y="78610"/>
                    <a:pt x="28451" y="78762"/>
                  </a:cubicBezTo>
                  <a:lnTo>
                    <a:pt x="27782" y="79127"/>
                  </a:lnTo>
                  <a:cubicBezTo>
                    <a:pt x="27023" y="79492"/>
                    <a:pt x="26202" y="79917"/>
                    <a:pt x="25442" y="80343"/>
                  </a:cubicBezTo>
                  <a:cubicBezTo>
                    <a:pt x="25260" y="80404"/>
                    <a:pt x="25077" y="80525"/>
                    <a:pt x="24895" y="80647"/>
                  </a:cubicBezTo>
                  <a:cubicBezTo>
                    <a:pt x="23557" y="81346"/>
                    <a:pt x="22220" y="82106"/>
                    <a:pt x="20883" y="82926"/>
                  </a:cubicBezTo>
                  <a:cubicBezTo>
                    <a:pt x="20518" y="83139"/>
                    <a:pt x="20183" y="83322"/>
                    <a:pt x="19819" y="83565"/>
                  </a:cubicBezTo>
                  <a:lnTo>
                    <a:pt x="18694" y="84233"/>
                  </a:lnTo>
                  <a:cubicBezTo>
                    <a:pt x="18512" y="84355"/>
                    <a:pt x="18269" y="84507"/>
                    <a:pt x="18086" y="84629"/>
                  </a:cubicBezTo>
                  <a:cubicBezTo>
                    <a:pt x="17843" y="84750"/>
                    <a:pt x="17630" y="84902"/>
                    <a:pt x="17387" y="85054"/>
                  </a:cubicBezTo>
                  <a:cubicBezTo>
                    <a:pt x="17144" y="85206"/>
                    <a:pt x="16901" y="85358"/>
                    <a:pt x="16627" y="85510"/>
                  </a:cubicBezTo>
                  <a:cubicBezTo>
                    <a:pt x="16262" y="85723"/>
                    <a:pt x="15867" y="85996"/>
                    <a:pt x="15503" y="86209"/>
                  </a:cubicBezTo>
                  <a:cubicBezTo>
                    <a:pt x="14895" y="86604"/>
                    <a:pt x="14317" y="86969"/>
                    <a:pt x="13709" y="87364"/>
                  </a:cubicBezTo>
                  <a:cubicBezTo>
                    <a:pt x="13436" y="87547"/>
                    <a:pt x="13192" y="87699"/>
                    <a:pt x="12949" y="87851"/>
                  </a:cubicBezTo>
                  <a:cubicBezTo>
                    <a:pt x="11582" y="88762"/>
                    <a:pt x="10244" y="89644"/>
                    <a:pt x="8998" y="90465"/>
                  </a:cubicBezTo>
                  <a:cubicBezTo>
                    <a:pt x="8846" y="90586"/>
                    <a:pt x="8694" y="90677"/>
                    <a:pt x="8542" y="90769"/>
                  </a:cubicBezTo>
                  <a:cubicBezTo>
                    <a:pt x="7600" y="91437"/>
                    <a:pt x="6718" y="92045"/>
                    <a:pt x="5898" y="92592"/>
                  </a:cubicBezTo>
                  <a:cubicBezTo>
                    <a:pt x="5746" y="92714"/>
                    <a:pt x="5624" y="92805"/>
                    <a:pt x="5502" y="92866"/>
                  </a:cubicBezTo>
                  <a:cubicBezTo>
                    <a:pt x="5320" y="92987"/>
                    <a:pt x="5168" y="93079"/>
                    <a:pt x="5016" y="93200"/>
                  </a:cubicBezTo>
                  <a:cubicBezTo>
                    <a:pt x="4074" y="93869"/>
                    <a:pt x="3223" y="94477"/>
                    <a:pt x="2493" y="94963"/>
                  </a:cubicBezTo>
                  <a:lnTo>
                    <a:pt x="2159" y="95176"/>
                  </a:lnTo>
                  <a:cubicBezTo>
                    <a:pt x="1794" y="95449"/>
                    <a:pt x="1429" y="95693"/>
                    <a:pt x="1125" y="95905"/>
                  </a:cubicBezTo>
                  <a:cubicBezTo>
                    <a:pt x="1065" y="95936"/>
                    <a:pt x="973" y="96027"/>
                    <a:pt x="913" y="96057"/>
                  </a:cubicBezTo>
                  <a:cubicBezTo>
                    <a:pt x="335" y="96513"/>
                    <a:pt x="1" y="96756"/>
                    <a:pt x="1" y="96756"/>
                  </a:cubicBezTo>
                  <a:lnTo>
                    <a:pt x="1" y="101681"/>
                  </a:lnTo>
                  <a:lnTo>
                    <a:pt x="301283" y="101681"/>
                  </a:lnTo>
                  <a:cubicBezTo>
                    <a:pt x="301283" y="101681"/>
                    <a:pt x="300949" y="100617"/>
                    <a:pt x="299550" y="99218"/>
                  </a:cubicBezTo>
                  <a:lnTo>
                    <a:pt x="299429" y="99097"/>
                  </a:lnTo>
                  <a:cubicBezTo>
                    <a:pt x="299398" y="99006"/>
                    <a:pt x="299307" y="98915"/>
                    <a:pt x="299246" y="98823"/>
                  </a:cubicBezTo>
                  <a:cubicBezTo>
                    <a:pt x="299094" y="98641"/>
                    <a:pt x="298942" y="98459"/>
                    <a:pt x="298760" y="98246"/>
                  </a:cubicBezTo>
                  <a:cubicBezTo>
                    <a:pt x="298639" y="98185"/>
                    <a:pt x="298547" y="98063"/>
                    <a:pt x="298456" y="97942"/>
                  </a:cubicBezTo>
                  <a:lnTo>
                    <a:pt x="297787" y="97304"/>
                  </a:lnTo>
                  <a:cubicBezTo>
                    <a:pt x="297727" y="97182"/>
                    <a:pt x="297605" y="97121"/>
                    <a:pt x="297483" y="97000"/>
                  </a:cubicBezTo>
                  <a:cubicBezTo>
                    <a:pt x="297240" y="96787"/>
                    <a:pt x="296967" y="96513"/>
                    <a:pt x="296663" y="96270"/>
                  </a:cubicBezTo>
                  <a:cubicBezTo>
                    <a:pt x="296511" y="96179"/>
                    <a:pt x="296389" y="96057"/>
                    <a:pt x="296237" y="95936"/>
                  </a:cubicBezTo>
                  <a:cubicBezTo>
                    <a:pt x="295873" y="95632"/>
                    <a:pt x="295417" y="95297"/>
                    <a:pt x="294900" y="94963"/>
                  </a:cubicBezTo>
                  <a:cubicBezTo>
                    <a:pt x="294839" y="94872"/>
                    <a:pt x="294717" y="94842"/>
                    <a:pt x="294657" y="94750"/>
                  </a:cubicBezTo>
                  <a:cubicBezTo>
                    <a:pt x="294535" y="94690"/>
                    <a:pt x="294414" y="94568"/>
                    <a:pt x="294262" y="94507"/>
                  </a:cubicBezTo>
                  <a:cubicBezTo>
                    <a:pt x="294079" y="94355"/>
                    <a:pt x="293897" y="94234"/>
                    <a:pt x="293684" y="94112"/>
                  </a:cubicBezTo>
                  <a:cubicBezTo>
                    <a:pt x="293228" y="93808"/>
                    <a:pt x="292742" y="93535"/>
                    <a:pt x="292225" y="93231"/>
                  </a:cubicBezTo>
                  <a:cubicBezTo>
                    <a:pt x="292073" y="93170"/>
                    <a:pt x="291951" y="93079"/>
                    <a:pt x="291800" y="93018"/>
                  </a:cubicBezTo>
                  <a:cubicBezTo>
                    <a:pt x="291648" y="92927"/>
                    <a:pt x="291496" y="92835"/>
                    <a:pt x="291313" y="92744"/>
                  </a:cubicBezTo>
                  <a:cubicBezTo>
                    <a:pt x="291040" y="92623"/>
                    <a:pt x="290766" y="92471"/>
                    <a:pt x="290492" y="92379"/>
                  </a:cubicBezTo>
                  <a:cubicBezTo>
                    <a:pt x="290401" y="92319"/>
                    <a:pt x="290280" y="92258"/>
                    <a:pt x="290158" y="92227"/>
                  </a:cubicBezTo>
                  <a:cubicBezTo>
                    <a:pt x="290097" y="92167"/>
                    <a:pt x="290037" y="92167"/>
                    <a:pt x="289976" y="92136"/>
                  </a:cubicBezTo>
                  <a:cubicBezTo>
                    <a:pt x="289885" y="92106"/>
                    <a:pt x="289793" y="92076"/>
                    <a:pt x="289702" y="92015"/>
                  </a:cubicBezTo>
                  <a:cubicBezTo>
                    <a:pt x="289185" y="91802"/>
                    <a:pt x="288608" y="91528"/>
                    <a:pt x="288000" y="91316"/>
                  </a:cubicBezTo>
                  <a:cubicBezTo>
                    <a:pt x="286997" y="90920"/>
                    <a:pt x="285994" y="90556"/>
                    <a:pt x="284839" y="90161"/>
                  </a:cubicBezTo>
                  <a:cubicBezTo>
                    <a:pt x="284565" y="90039"/>
                    <a:pt x="284261" y="89978"/>
                    <a:pt x="283957" y="89857"/>
                  </a:cubicBezTo>
                  <a:cubicBezTo>
                    <a:pt x="283805" y="89826"/>
                    <a:pt x="283653" y="89735"/>
                    <a:pt x="283501" y="89705"/>
                  </a:cubicBezTo>
                  <a:cubicBezTo>
                    <a:pt x="283289" y="89583"/>
                    <a:pt x="283046" y="89522"/>
                    <a:pt x="282833" y="89431"/>
                  </a:cubicBezTo>
                  <a:cubicBezTo>
                    <a:pt x="282590" y="89370"/>
                    <a:pt x="282377" y="89249"/>
                    <a:pt x="282134" y="89188"/>
                  </a:cubicBezTo>
                  <a:cubicBezTo>
                    <a:pt x="281921" y="89097"/>
                    <a:pt x="281678" y="88975"/>
                    <a:pt x="281465" y="88914"/>
                  </a:cubicBezTo>
                  <a:cubicBezTo>
                    <a:pt x="280766" y="88641"/>
                    <a:pt x="280097" y="88337"/>
                    <a:pt x="279398" y="88003"/>
                  </a:cubicBezTo>
                  <a:lnTo>
                    <a:pt x="278729" y="87668"/>
                  </a:lnTo>
                  <a:cubicBezTo>
                    <a:pt x="277666" y="87121"/>
                    <a:pt x="276571" y="86544"/>
                    <a:pt x="275447" y="85936"/>
                  </a:cubicBezTo>
                  <a:cubicBezTo>
                    <a:pt x="275386" y="85905"/>
                    <a:pt x="275264" y="85844"/>
                    <a:pt x="275203" y="85784"/>
                  </a:cubicBezTo>
                  <a:cubicBezTo>
                    <a:pt x="274960" y="85692"/>
                    <a:pt x="274748" y="85571"/>
                    <a:pt x="274535" y="85449"/>
                  </a:cubicBezTo>
                  <a:cubicBezTo>
                    <a:pt x="274322" y="85297"/>
                    <a:pt x="274079" y="85145"/>
                    <a:pt x="273866" y="85024"/>
                  </a:cubicBezTo>
                  <a:cubicBezTo>
                    <a:pt x="273380" y="84720"/>
                    <a:pt x="272833" y="84385"/>
                    <a:pt x="272316" y="84081"/>
                  </a:cubicBezTo>
                  <a:cubicBezTo>
                    <a:pt x="271890" y="83808"/>
                    <a:pt x="271465" y="83595"/>
                    <a:pt x="271100" y="83322"/>
                  </a:cubicBezTo>
                  <a:lnTo>
                    <a:pt x="270401" y="82866"/>
                  </a:lnTo>
                  <a:cubicBezTo>
                    <a:pt x="269945" y="82592"/>
                    <a:pt x="269489" y="82288"/>
                    <a:pt x="269033" y="81984"/>
                  </a:cubicBezTo>
                  <a:cubicBezTo>
                    <a:pt x="268121" y="81376"/>
                    <a:pt x="267209" y="80768"/>
                    <a:pt x="266328" y="80160"/>
                  </a:cubicBezTo>
                  <a:cubicBezTo>
                    <a:pt x="265963" y="79917"/>
                    <a:pt x="265629" y="79644"/>
                    <a:pt x="265234" y="79370"/>
                  </a:cubicBezTo>
                  <a:cubicBezTo>
                    <a:pt x="264778" y="79066"/>
                    <a:pt x="264352" y="78762"/>
                    <a:pt x="263957" y="78458"/>
                  </a:cubicBezTo>
                  <a:cubicBezTo>
                    <a:pt x="263896" y="78458"/>
                    <a:pt x="263896" y="78458"/>
                    <a:pt x="263866" y="78428"/>
                  </a:cubicBezTo>
                  <a:cubicBezTo>
                    <a:pt x="263805" y="78398"/>
                    <a:pt x="263714" y="78306"/>
                    <a:pt x="263653" y="78276"/>
                  </a:cubicBezTo>
                  <a:cubicBezTo>
                    <a:pt x="262012" y="77030"/>
                    <a:pt x="260462" y="75814"/>
                    <a:pt x="258972" y="74598"/>
                  </a:cubicBezTo>
                  <a:cubicBezTo>
                    <a:pt x="258881" y="74507"/>
                    <a:pt x="258820" y="74476"/>
                    <a:pt x="258729" y="74385"/>
                  </a:cubicBezTo>
                  <a:cubicBezTo>
                    <a:pt x="258091" y="73869"/>
                    <a:pt x="257483" y="73382"/>
                    <a:pt x="256875" y="72835"/>
                  </a:cubicBezTo>
                  <a:cubicBezTo>
                    <a:pt x="256723" y="72714"/>
                    <a:pt x="256571" y="72562"/>
                    <a:pt x="256419" y="72470"/>
                  </a:cubicBezTo>
                  <a:cubicBezTo>
                    <a:pt x="255963" y="72075"/>
                    <a:pt x="255537" y="71710"/>
                    <a:pt x="255142" y="71315"/>
                  </a:cubicBezTo>
                  <a:cubicBezTo>
                    <a:pt x="255051" y="71255"/>
                    <a:pt x="254990" y="71194"/>
                    <a:pt x="254899" y="71133"/>
                  </a:cubicBezTo>
                  <a:cubicBezTo>
                    <a:pt x="254382" y="70647"/>
                    <a:pt x="253866" y="70191"/>
                    <a:pt x="253379" y="69735"/>
                  </a:cubicBezTo>
                  <a:lnTo>
                    <a:pt x="253167" y="69492"/>
                  </a:lnTo>
                  <a:lnTo>
                    <a:pt x="253106" y="69461"/>
                  </a:lnTo>
                  <a:lnTo>
                    <a:pt x="252467" y="68823"/>
                  </a:lnTo>
                  <a:cubicBezTo>
                    <a:pt x="251951" y="68306"/>
                    <a:pt x="251495" y="67820"/>
                    <a:pt x="251039" y="67364"/>
                  </a:cubicBezTo>
                  <a:lnTo>
                    <a:pt x="250796" y="67151"/>
                  </a:lnTo>
                  <a:cubicBezTo>
                    <a:pt x="250583" y="66908"/>
                    <a:pt x="250370" y="66726"/>
                    <a:pt x="250188" y="66482"/>
                  </a:cubicBezTo>
                  <a:cubicBezTo>
                    <a:pt x="249671" y="65935"/>
                    <a:pt x="249246" y="65388"/>
                    <a:pt x="248850" y="64932"/>
                  </a:cubicBezTo>
                  <a:cubicBezTo>
                    <a:pt x="248790" y="64811"/>
                    <a:pt x="248698" y="64720"/>
                    <a:pt x="248638" y="64628"/>
                  </a:cubicBezTo>
                  <a:lnTo>
                    <a:pt x="248638" y="64598"/>
                  </a:lnTo>
                  <a:cubicBezTo>
                    <a:pt x="248516" y="64476"/>
                    <a:pt x="248394" y="64324"/>
                    <a:pt x="248303" y="64203"/>
                  </a:cubicBezTo>
                  <a:cubicBezTo>
                    <a:pt x="248242" y="64142"/>
                    <a:pt x="248182" y="64112"/>
                    <a:pt x="248151" y="64051"/>
                  </a:cubicBezTo>
                  <a:cubicBezTo>
                    <a:pt x="247847" y="63716"/>
                    <a:pt x="247422" y="63412"/>
                    <a:pt x="246935" y="63078"/>
                  </a:cubicBezTo>
                  <a:cubicBezTo>
                    <a:pt x="246692" y="62957"/>
                    <a:pt x="246480" y="62805"/>
                    <a:pt x="246236" y="62653"/>
                  </a:cubicBezTo>
                  <a:cubicBezTo>
                    <a:pt x="246024" y="62531"/>
                    <a:pt x="245750" y="62379"/>
                    <a:pt x="245476" y="62227"/>
                  </a:cubicBezTo>
                  <a:cubicBezTo>
                    <a:pt x="245324" y="62166"/>
                    <a:pt x="245203" y="62075"/>
                    <a:pt x="245051" y="62014"/>
                  </a:cubicBezTo>
                  <a:cubicBezTo>
                    <a:pt x="243379" y="61133"/>
                    <a:pt x="241251" y="60251"/>
                    <a:pt x="238911" y="59400"/>
                  </a:cubicBezTo>
                  <a:cubicBezTo>
                    <a:pt x="238577" y="59279"/>
                    <a:pt x="238273" y="59157"/>
                    <a:pt x="237908" y="59036"/>
                  </a:cubicBezTo>
                  <a:cubicBezTo>
                    <a:pt x="237756" y="58975"/>
                    <a:pt x="237574" y="58944"/>
                    <a:pt x="237422" y="58853"/>
                  </a:cubicBezTo>
                  <a:cubicBezTo>
                    <a:pt x="237361" y="58853"/>
                    <a:pt x="237239" y="58823"/>
                    <a:pt x="237148" y="58792"/>
                  </a:cubicBezTo>
                  <a:cubicBezTo>
                    <a:pt x="236966" y="58701"/>
                    <a:pt x="236753" y="58640"/>
                    <a:pt x="236540" y="58549"/>
                  </a:cubicBezTo>
                  <a:cubicBezTo>
                    <a:pt x="236145" y="58428"/>
                    <a:pt x="235719" y="58276"/>
                    <a:pt x="235294" y="58124"/>
                  </a:cubicBezTo>
                  <a:cubicBezTo>
                    <a:pt x="235081" y="58063"/>
                    <a:pt x="234868" y="57972"/>
                    <a:pt x="234656" y="57911"/>
                  </a:cubicBezTo>
                  <a:cubicBezTo>
                    <a:pt x="233774" y="57637"/>
                    <a:pt x="232893" y="57333"/>
                    <a:pt x="232042" y="57060"/>
                  </a:cubicBezTo>
                  <a:cubicBezTo>
                    <a:pt x="231981" y="57029"/>
                    <a:pt x="231981" y="57029"/>
                    <a:pt x="231950" y="57029"/>
                  </a:cubicBezTo>
                  <a:cubicBezTo>
                    <a:pt x="231525" y="56877"/>
                    <a:pt x="231130" y="56786"/>
                    <a:pt x="230704" y="56604"/>
                  </a:cubicBezTo>
                  <a:lnTo>
                    <a:pt x="228880" y="56057"/>
                  </a:lnTo>
                  <a:cubicBezTo>
                    <a:pt x="228637" y="55966"/>
                    <a:pt x="228394" y="55905"/>
                    <a:pt x="228120" y="55814"/>
                  </a:cubicBezTo>
                  <a:cubicBezTo>
                    <a:pt x="227634" y="55662"/>
                    <a:pt x="227087" y="55479"/>
                    <a:pt x="226601" y="55327"/>
                  </a:cubicBezTo>
                  <a:cubicBezTo>
                    <a:pt x="226327" y="55266"/>
                    <a:pt x="226114" y="55175"/>
                    <a:pt x="225841" y="55084"/>
                  </a:cubicBezTo>
                  <a:cubicBezTo>
                    <a:pt x="225567" y="55023"/>
                    <a:pt x="225354" y="54932"/>
                    <a:pt x="225081" y="54871"/>
                  </a:cubicBezTo>
                  <a:cubicBezTo>
                    <a:pt x="224747" y="54780"/>
                    <a:pt x="224382" y="54689"/>
                    <a:pt x="224078" y="54567"/>
                  </a:cubicBezTo>
                  <a:cubicBezTo>
                    <a:pt x="222771" y="54142"/>
                    <a:pt x="221494" y="53777"/>
                    <a:pt x="220278" y="53352"/>
                  </a:cubicBezTo>
                  <a:cubicBezTo>
                    <a:pt x="219914" y="53230"/>
                    <a:pt x="219579" y="53139"/>
                    <a:pt x="219215" y="53017"/>
                  </a:cubicBezTo>
                  <a:cubicBezTo>
                    <a:pt x="218759" y="52865"/>
                    <a:pt x="218363" y="52713"/>
                    <a:pt x="217908" y="52561"/>
                  </a:cubicBezTo>
                  <a:cubicBezTo>
                    <a:pt x="217664" y="52470"/>
                    <a:pt x="217482" y="52409"/>
                    <a:pt x="217239" y="52318"/>
                  </a:cubicBezTo>
                  <a:cubicBezTo>
                    <a:pt x="216145" y="51953"/>
                    <a:pt x="215172" y="51619"/>
                    <a:pt x="214260" y="51224"/>
                  </a:cubicBezTo>
                  <a:cubicBezTo>
                    <a:pt x="214017" y="51163"/>
                    <a:pt x="213835" y="51041"/>
                    <a:pt x="213591" y="50950"/>
                  </a:cubicBezTo>
                  <a:cubicBezTo>
                    <a:pt x="213379" y="50890"/>
                    <a:pt x="213135" y="50768"/>
                    <a:pt x="212953" y="50707"/>
                  </a:cubicBezTo>
                  <a:cubicBezTo>
                    <a:pt x="212892" y="50646"/>
                    <a:pt x="212771" y="50616"/>
                    <a:pt x="212679" y="50586"/>
                  </a:cubicBezTo>
                  <a:cubicBezTo>
                    <a:pt x="211555" y="50038"/>
                    <a:pt x="210613" y="49552"/>
                    <a:pt x="209913" y="49066"/>
                  </a:cubicBezTo>
                  <a:cubicBezTo>
                    <a:pt x="209883" y="49035"/>
                    <a:pt x="209792" y="48944"/>
                    <a:pt x="209731" y="48914"/>
                  </a:cubicBezTo>
                  <a:cubicBezTo>
                    <a:pt x="209488" y="48731"/>
                    <a:pt x="209306" y="48549"/>
                    <a:pt x="209154" y="48367"/>
                  </a:cubicBezTo>
                  <a:cubicBezTo>
                    <a:pt x="208698" y="47789"/>
                    <a:pt x="207634" y="46665"/>
                    <a:pt x="206144" y="45114"/>
                  </a:cubicBezTo>
                  <a:cubicBezTo>
                    <a:pt x="205992" y="44962"/>
                    <a:pt x="205840" y="44750"/>
                    <a:pt x="205658" y="44567"/>
                  </a:cubicBezTo>
                  <a:cubicBezTo>
                    <a:pt x="205293" y="44202"/>
                    <a:pt x="204898" y="43807"/>
                    <a:pt x="204533" y="43412"/>
                  </a:cubicBezTo>
                  <a:cubicBezTo>
                    <a:pt x="204381" y="43230"/>
                    <a:pt x="204229" y="43139"/>
                    <a:pt x="204108" y="42987"/>
                  </a:cubicBezTo>
                  <a:cubicBezTo>
                    <a:pt x="203865" y="42744"/>
                    <a:pt x="203652" y="42470"/>
                    <a:pt x="203409" y="42257"/>
                  </a:cubicBezTo>
                  <a:cubicBezTo>
                    <a:pt x="203226" y="42075"/>
                    <a:pt x="203044" y="41832"/>
                    <a:pt x="202862" y="41649"/>
                  </a:cubicBezTo>
                  <a:lnTo>
                    <a:pt x="202740" y="41528"/>
                  </a:lnTo>
                  <a:cubicBezTo>
                    <a:pt x="202497" y="41285"/>
                    <a:pt x="202254" y="41041"/>
                    <a:pt x="202011" y="40768"/>
                  </a:cubicBezTo>
                  <a:cubicBezTo>
                    <a:pt x="201737" y="40555"/>
                    <a:pt x="201524" y="40281"/>
                    <a:pt x="201251" y="40008"/>
                  </a:cubicBezTo>
                  <a:lnTo>
                    <a:pt x="201068" y="39826"/>
                  </a:lnTo>
                  <a:lnTo>
                    <a:pt x="200065" y="38853"/>
                  </a:lnTo>
                  <a:lnTo>
                    <a:pt x="199883" y="38640"/>
                  </a:lnTo>
                  <a:cubicBezTo>
                    <a:pt x="199579" y="38336"/>
                    <a:pt x="199275" y="38002"/>
                    <a:pt x="198941" y="37698"/>
                  </a:cubicBezTo>
                  <a:lnTo>
                    <a:pt x="198545" y="37333"/>
                  </a:lnTo>
                  <a:lnTo>
                    <a:pt x="198363" y="37120"/>
                  </a:lnTo>
                  <a:lnTo>
                    <a:pt x="198242" y="37029"/>
                  </a:lnTo>
                  <a:lnTo>
                    <a:pt x="197846" y="36604"/>
                  </a:lnTo>
                  <a:cubicBezTo>
                    <a:pt x="196387" y="35145"/>
                    <a:pt x="194868" y="33686"/>
                    <a:pt x="193287" y="32105"/>
                  </a:cubicBezTo>
                  <a:cubicBezTo>
                    <a:pt x="193135" y="31953"/>
                    <a:pt x="192922" y="31801"/>
                    <a:pt x="192770" y="31649"/>
                  </a:cubicBezTo>
                  <a:cubicBezTo>
                    <a:pt x="192618" y="31558"/>
                    <a:pt x="192527" y="31436"/>
                    <a:pt x="192406" y="31315"/>
                  </a:cubicBezTo>
                  <a:lnTo>
                    <a:pt x="192254" y="31163"/>
                  </a:lnTo>
                  <a:lnTo>
                    <a:pt x="192071" y="30980"/>
                  </a:lnTo>
                  <a:cubicBezTo>
                    <a:pt x="191676" y="30585"/>
                    <a:pt x="191251" y="30190"/>
                    <a:pt x="190855" y="29795"/>
                  </a:cubicBezTo>
                  <a:cubicBezTo>
                    <a:pt x="188788" y="27789"/>
                    <a:pt x="186630" y="25722"/>
                    <a:pt x="184411" y="23716"/>
                  </a:cubicBezTo>
                  <a:cubicBezTo>
                    <a:pt x="184199" y="23503"/>
                    <a:pt x="183925" y="23260"/>
                    <a:pt x="183712" y="23047"/>
                  </a:cubicBezTo>
                  <a:cubicBezTo>
                    <a:pt x="183256" y="22591"/>
                    <a:pt x="182740" y="22166"/>
                    <a:pt x="182253" y="21710"/>
                  </a:cubicBezTo>
                  <a:cubicBezTo>
                    <a:pt x="182041" y="21467"/>
                    <a:pt x="181797" y="21254"/>
                    <a:pt x="181524" y="21011"/>
                  </a:cubicBezTo>
                  <a:cubicBezTo>
                    <a:pt x="181372" y="20859"/>
                    <a:pt x="181220" y="20767"/>
                    <a:pt x="181068" y="20616"/>
                  </a:cubicBezTo>
                  <a:cubicBezTo>
                    <a:pt x="180886" y="20403"/>
                    <a:pt x="180703" y="20251"/>
                    <a:pt x="180521" y="20068"/>
                  </a:cubicBezTo>
                  <a:cubicBezTo>
                    <a:pt x="179913" y="19552"/>
                    <a:pt x="179335" y="19035"/>
                    <a:pt x="178758" y="18518"/>
                  </a:cubicBezTo>
                  <a:cubicBezTo>
                    <a:pt x="178697" y="18488"/>
                    <a:pt x="178636" y="18427"/>
                    <a:pt x="178606" y="18397"/>
                  </a:cubicBezTo>
                  <a:cubicBezTo>
                    <a:pt x="178576" y="18397"/>
                    <a:pt x="178576" y="18366"/>
                    <a:pt x="178576" y="18366"/>
                  </a:cubicBezTo>
                  <a:cubicBezTo>
                    <a:pt x="178332" y="18123"/>
                    <a:pt x="178089" y="17941"/>
                    <a:pt x="177846" y="17728"/>
                  </a:cubicBezTo>
                  <a:lnTo>
                    <a:pt x="177633" y="17485"/>
                  </a:lnTo>
                  <a:cubicBezTo>
                    <a:pt x="177481" y="17333"/>
                    <a:pt x="177329" y="17211"/>
                    <a:pt x="177177" y="17059"/>
                  </a:cubicBezTo>
                  <a:cubicBezTo>
                    <a:pt x="176904" y="16846"/>
                    <a:pt x="176661" y="16603"/>
                    <a:pt x="176417" y="16391"/>
                  </a:cubicBezTo>
                  <a:cubicBezTo>
                    <a:pt x="176022" y="16087"/>
                    <a:pt x="175688" y="15783"/>
                    <a:pt x="175354" y="15479"/>
                  </a:cubicBezTo>
                  <a:lnTo>
                    <a:pt x="175202" y="15327"/>
                  </a:lnTo>
                  <a:cubicBezTo>
                    <a:pt x="175110" y="15236"/>
                    <a:pt x="175050" y="15205"/>
                    <a:pt x="174958" y="15144"/>
                  </a:cubicBezTo>
                  <a:cubicBezTo>
                    <a:pt x="174746" y="14932"/>
                    <a:pt x="174533" y="14749"/>
                    <a:pt x="174320" y="14567"/>
                  </a:cubicBezTo>
                  <a:cubicBezTo>
                    <a:pt x="174229" y="14476"/>
                    <a:pt x="174168" y="14445"/>
                    <a:pt x="174077" y="14384"/>
                  </a:cubicBezTo>
                  <a:cubicBezTo>
                    <a:pt x="173895" y="14232"/>
                    <a:pt x="173712" y="14020"/>
                    <a:pt x="173530" y="13868"/>
                  </a:cubicBezTo>
                  <a:lnTo>
                    <a:pt x="173469" y="13837"/>
                  </a:lnTo>
                  <a:lnTo>
                    <a:pt x="172800" y="13260"/>
                  </a:lnTo>
                  <a:cubicBezTo>
                    <a:pt x="172709" y="13199"/>
                    <a:pt x="172618" y="13108"/>
                    <a:pt x="172527" y="13047"/>
                  </a:cubicBezTo>
                  <a:cubicBezTo>
                    <a:pt x="172466" y="12956"/>
                    <a:pt x="172375" y="12925"/>
                    <a:pt x="172314" y="12865"/>
                  </a:cubicBezTo>
                  <a:cubicBezTo>
                    <a:pt x="172223" y="12773"/>
                    <a:pt x="172162" y="12743"/>
                    <a:pt x="172071" y="12652"/>
                  </a:cubicBezTo>
                  <a:cubicBezTo>
                    <a:pt x="171949" y="12591"/>
                    <a:pt x="171858" y="12500"/>
                    <a:pt x="171767" y="12439"/>
                  </a:cubicBezTo>
                  <a:cubicBezTo>
                    <a:pt x="171402" y="12105"/>
                    <a:pt x="171007" y="11801"/>
                    <a:pt x="170642" y="11497"/>
                  </a:cubicBezTo>
                  <a:lnTo>
                    <a:pt x="169487" y="10585"/>
                  </a:lnTo>
                  <a:cubicBezTo>
                    <a:pt x="169183" y="10311"/>
                    <a:pt x="168849" y="10068"/>
                    <a:pt x="168545" y="9825"/>
                  </a:cubicBezTo>
                  <a:cubicBezTo>
                    <a:pt x="168271" y="9612"/>
                    <a:pt x="168059" y="9430"/>
                    <a:pt x="167815" y="9248"/>
                  </a:cubicBezTo>
                  <a:cubicBezTo>
                    <a:pt x="165779" y="7637"/>
                    <a:pt x="163803" y="6178"/>
                    <a:pt x="161979" y="4901"/>
                  </a:cubicBezTo>
                  <a:cubicBezTo>
                    <a:pt x="161736" y="4749"/>
                    <a:pt x="161554" y="4597"/>
                    <a:pt x="161311" y="4445"/>
                  </a:cubicBezTo>
                  <a:lnTo>
                    <a:pt x="160976" y="4232"/>
                  </a:lnTo>
                  <a:lnTo>
                    <a:pt x="160642" y="3989"/>
                  </a:lnTo>
                  <a:lnTo>
                    <a:pt x="160308" y="3776"/>
                  </a:lnTo>
                  <a:lnTo>
                    <a:pt x="159943" y="3533"/>
                  </a:lnTo>
                  <a:cubicBezTo>
                    <a:pt x="159852" y="3472"/>
                    <a:pt x="159700" y="3381"/>
                    <a:pt x="159578" y="3320"/>
                  </a:cubicBezTo>
                  <a:cubicBezTo>
                    <a:pt x="159487" y="3229"/>
                    <a:pt x="159396" y="3168"/>
                    <a:pt x="159305" y="3138"/>
                  </a:cubicBezTo>
                  <a:cubicBezTo>
                    <a:pt x="159183" y="3047"/>
                    <a:pt x="159031" y="2986"/>
                    <a:pt x="158940" y="2895"/>
                  </a:cubicBezTo>
                  <a:cubicBezTo>
                    <a:pt x="158788" y="2834"/>
                    <a:pt x="158666" y="2743"/>
                    <a:pt x="158514" y="2682"/>
                  </a:cubicBezTo>
                  <a:lnTo>
                    <a:pt x="158484" y="2621"/>
                  </a:lnTo>
                  <a:cubicBezTo>
                    <a:pt x="158484" y="2591"/>
                    <a:pt x="158423" y="2591"/>
                    <a:pt x="158423" y="2591"/>
                  </a:cubicBezTo>
                  <a:cubicBezTo>
                    <a:pt x="157329" y="1953"/>
                    <a:pt x="156356" y="1406"/>
                    <a:pt x="155384" y="1010"/>
                  </a:cubicBezTo>
                  <a:cubicBezTo>
                    <a:pt x="153917" y="362"/>
                    <a:pt x="152633" y="1"/>
                    <a:pt x="151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45"/>
            <p:cNvSpPr/>
            <p:nvPr/>
          </p:nvSpPr>
          <p:spPr>
            <a:xfrm>
              <a:off x="112175" y="2153350"/>
              <a:ext cx="7532075" cy="1147925"/>
            </a:xfrm>
            <a:custGeom>
              <a:rect b="b" l="l" r="r" t="t"/>
              <a:pathLst>
                <a:path extrusionOk="0" h="45917" w="301283">
                  <a:moveTo>
                    <a:pt x="140466" y="1"/>
                  </a:moveTo>
                  <a:cubicBezTo>
                    <a:pt x="140292" y="1"/>
                    <a:pt x="140118" y="7"/>
                    <a:pt x="139943" y="19"/>
                  </a:cubicBezTo>
                  <a:cubicBezTo>
                    <a:pt x="134471" y="354"/>
                    <a:pt x="131280" y="6068"/>
                    <a:pt x="127784" y="10232"/>
                  </a:cubicBezTo>
                  <a:cubicBezTo>
                    <a:pt x="122233" y="16824"/>
                    <a:pt x="113611" y="20688"/>
                    <a:pt x="105014" y="20688"/>
                  </a:cubicBezTo>
                  <a:cubicBezTo>
                    <a:pt x="103067" y="20688"/>
                    <a:pt x="101121" y="20490"/>
                    <a:pt x="99212" y="20080"/>
                  </a:cubicBezTo>
                  <a:cubicBezTo>
                    <a:pt x="92588" y="18654"/>
                    <a:pt x="85926" y="14959"/>
                    <a:pt x="79439" y="14959"/>
                  </a:cubicBezTo>
                  <a:cubicBezTo>
                    <a:pt x="77770" y="14959"/>
                    <a:pt x="76113" y="15204"/>
                    <a:pt x="74470" y="15795"/>
                  </a:cubicBezTo>
                  <a:cubicBezTo>
                    <a:pt x="66902" y="18530"/>
                    <a:pt x="63376" y="27558"/>
                    <a:pt x="56202" y="31205"/>
                  </a:cubicBezTo>
                  <a:cubicBezTo>
                    <a:pt x="53339" y="32672"/>
                    <a:pt x="50268" y="33142"/>
                    <a:pt x="47098" y="33142"/>
                  </a:cubicBezTo>
                  <a:cubicBezTo>
                    <a:pt x="42057" y="33142"/>
                    <a:pt x="36768" y="31953"/>
                    <a:pt x="31673" y="31691"/>
                  </a:cubicBezTo>
                  <a:cubicBezTo>
                    <a:pt x="31038" y="31659"/>
                    <a:pt x="30404" y="31644"/>
                    <a:pt x="29769" y="31644"/>
                  </a:cubicBezTo>
                  <a:cubicBezTo>
                    <a:pt x="21346" y="31644"/>
                    <a:pt x="12979" y="34433"/>
                    <a:pt x="6110" y="39351"/>
                  </a:cubicBezTo>
                  <a:cubicBezTo>
                    <a:pt x="4226" y="40719"/>
                    <a:pt x="1885" y="42664"/>
                    <a:pt x="1" y="44883"/>
                  </a:cubicBezTo>
                  <a:lnTo>
                    <a:pt x="1" y="45917"/>
                  </a:lnTo>
                  <a:lnTo>
                    <a:pt x="301283" y="45917"/>
                  </a:lnTo>
                  <a:cubicBezTo>
                    <a:pt x="301283" y="45917"/>
                    <a:pt x="300067" y="41995"/>
                    <a:pt x="293806" y="38135"/>
                  </a:cubicBezTo>
                  <a:cubicBezTo>
                    <a:pt x="289850" y="37158"/>
                    <a:pt x="285711" y="37029"/>
                    <a:pt x="281547" y="37029"/>
                  </a:cubicBezTo>
                  <a:cubicBezTo>
                    <a:pt x="280053" y="37029"/>
                    <a:pt x="278556" y="37045"/>
                    <a:pt x="277063" y="37045"/>
                  </a:cubicBezTo>
                  <a:cubicBezTo>
                    <a:pt x="271720" y="37045"/>
                    <a:pt x="266429" y="36832"/>
                    <a:pt x="261525" y="34883"/>
                  </a:cubicBezTo>
                  <a:cubicBezTo>
                    <a:pt x="251029" y="30751"/>
                    <a:pt x="243346" y="19166"/>
                    <a:pt x="232151" y="19166"/>
                  </a:cubicBezTo>
                  <a:cubicBezTo>
                    <a:pt x="232064" y="19166"/>
                    <a:pt x="231977" y="19167"/>
                    <a:pt x="231890" y="19168"/>
                  </a:cubicBezTo>
                  <a:cubicBezTo>
                    <a:pt x="224350" y="19288"/>
                    <a:pt x="217694" y="24826"/>
                    <a:pt x="210211" y="24826"/>
                  </a:cubicBezTo>
                  <a:cubicBezTo>
                    <a:pt x="210092" y="24826"/>
                    <a:pt x="209972" y="24825"/>
                    <a:pt x="209853" y="24822"/>
                  </a:cubicBezTo>
                  <a:cubicBezTo>
                    <a:pt x="204625" y="24670"/>
                    <a:pt x="199913" y="21813"/>
                    <a:pt x="194898" y="20536"/>
                  </a:cubicBezTo>
                  <a:cubicBezTo>
                    <a:pt x="191903" y="19775"/>
                    <a:pt x="188741" y="19560"/>
                    <a:pt x="185531" y="19560"/>
                  </a:cubicBezTo>
                  <a:cubicBezTo>
                    <a:pt x="181372" y="19560"/>
                    <a:pt x="177132" y="19921"/>
                    <a:pt x="173065" y="19921"/>
                  </a:cubicBezTo>
                  <a:cubicBezTo>
                    <a:pt x="166985" y="19921"/>
                    <a:pt x="161293" y="19115"/>
                    <a:pt x="156843" y="15095"/>
                  </a:cubicBezTo>
                  <a:cubicBezTo>
                    <a:pt x="153925" y="12481"/>
                    <a:pt x="152131" y="8834"/>
                    <a:pt x="149730" y="5703"/>
                  </a:cubicBezTo>
                  <a:cubicBezTo>
                    <a:pt x="147437" y="2713"/>
                    <a:pt x="144146" y="1"/>
                    <a:pt x="1404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45"/>
            <p:cNvSpPr/>
            <p:nvPr/>
          </p:nvSpPr>
          <p:spPr>
            <a:xfrm>
              <a:off x="941775" y="2574025"/>
              <a:ext cx="678600" cy="297325"/>
            </a:xfrm>
            <a:custGeom>
              <a:rect b="b" l="l" r="r" t="t"/>
              <a:pathLst>
                <a:path extrusionOk="0" h="11893" w="27144">
                  <a:moveTo>
                    <a:pt x="27144" y="1"/>
                  </a:moveTo>
                  <a:lnTo>
                    <a:pt x="27144" y="1"/>
                  </a:lnTo>
                  <a:cubicBezTo>
                    <a:pt x="26901" y="214"/>
                    <a:pt x="26688" y="396"/>
                    <a:pt x="26505" y="548"/>
                  </a:cubicBezTo>
                  <a:cubicBezTo>
                    <a:pt x="24096" y="2470"/>
                    <a:pt x="21287" y="2977"/>
                    <a:pt x="18074" y="2977"/>
                  </a:cubicBezTo>
                  <a:cubicBezTo>
                    <a:pt x="14491" y="2977"/>
                    <a:pt x="10406" y="2347"/>
                    <a:pt x="5811" y="2347"/>
                  </a:cubicBezTo>
                  <a:cubicBezTo>
                    <a:pt x="4752" y="2347"/>
                    <a:pt x="3667" y="2381"/>
                    <a:pt x="2554" y="2463"/>
                  </a:cubicBezTo>
                  <a:cubicBezTo>
                    <a:pt x="1794" y="2524"/>
                    <a:pt x="943" y="2676"/>
                    <a:pt x="0" y="2949"/>
                  </a:cubicBezTo>
                  <a:cubicBezTo>
                    <a:pt x="152" y="3071"/>
                    <a:pt x="365" y="3192"/>
                    <a:pt x="578" y="3284"/>
                  </a:cubicBezTo>
                  <a:cubicBezTo>
                    <a:pt x="2098" y="4135"/>
                    <a:pt x="3435" y="4712"/>
                    <a:pt x="4195" y="6414"/>
                  </a:cubicBezTo>
                  <a:cubicBezTo>
                    <a:pt x="4833" y="7904"/>
                    <a:pt x="3921" y="10031"/>
                    <a:pt x="5137" y="11278"/>
                  </a:cubicBezTo>
                  <a:cubicBezTo>
                    <a:pt x="5586" y="11744"/>
                    <a:pt x="6224" y="11893"/>
                    <a:pt x="6891" y="11893"/>
                  </a:cubicBezTo>
                  <a:cubicBezTo>
                    <a:pt x="7355" y="11893"/>
                    <a:pt x="7832" y="11821"/>
                    <a:pt x="8268" y="11734"/>
                  </a:cubicBezTo>
                  <a:cubicBezTo>
                    <a:pt x="15654" y="10183"/>
                    <a:pt x="22432" y="5928"/>
                    <a:pt x="27144"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45"/>
            <p:cNvSpPr/>
            <p:nvPr/>
          </p:nvSpPr>
          <p:spPr>
            <a:xfrm>
              <a:off x="35975" y="2518900"/>
              <a:ext cx="1346550" cy="629975"/>
            </a:xfrm>
            <a:custGeom>
              <a:rect b="b" l="l" r="r" t="t"/>
              <a:pathLst>
                <a:path extrusionOk="0" h="25199" w="53862">
                  <a:moveTo>
                    <a:pt x="33436" y="1"/>
                  </a:moveTo>
                  <a:lnTo>
                    <a:pt x="33436" y="1"/>
                  </a:lnTo>
                  <a:cubicBezTo>
                    <a:pt x="21004" y="4833"/>
                    <a:pt x="1" y="20274"/>
                    <a:pt x="1" y="20274"/>
                  </a:cubicBezTo>
                  <a:lnTo>
                    <a:pt x="1" y="25199"/>
                  </a:lnTo>
                  <a:lnTo>
                    <a:pt x="53862" y="25199"/>
                  </a:lnTo>
                  <a:cubicBezTo>
                    <a:pt x="53254" y="23618"/>
                    <a:pt x="51795" y="22281"/>
                    <a:pt x="50154" y="21551"/>
                  </a:cubicBezTo>
                  <a:cubicBezTo>
                    <a:pt x="47844" y="20518"/>
                    <a:pt x="45199" y="20366"/>
                    <a:pt x="42767" y="19606"/>
                  </a:cubicBezTo>
                  <a:cubicBezTo>
                    <a:pt x="35017" y="17174"/>
                    <a:pt x="30427" y="7569"/>
                    <a:pt x="33436"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45"/>
            <p:cNvSpPr/>
            <p:nvPr/>
          </p:nvSpPr>
          <p:spPr>
            <a:xfrm>
              <a:off x="4001850" y="820200"/>
              <a:ext cx="984850" cy="869450"/>
            </a:xfrm>
            <a:custGeom>
              <a:rect b="b" l="l" r="r" t="t"/>
              <a:pathLst>
                <a:path extrusionOk="0" h="34778" w="39394">
                  <a:moveTo>
                    <a:pt x="1" y="1"/>
                  </a:moveTo>
                  <a:lnTo>
                    <a:pt x="1" y="1"/>
                  </a:lnTo>
                  <a:cubicBezTo>
                    <a:pt x="1369" y="1551"/>
                    <a:pt x="3223" y="3041"/>
                    <a:pt x="4256" y="4287"/>
                  </a:cubicBezTo>
                  <a:cubicBezTo>
                    <a:pt x="6323" y="6931"/>
                    <a:pt x="8269" y="9697"/>
                    <a:pt x="10092" y="12494"/>
                  </a:cubicBezTo>
                  <a:cubicBezTo>
                    <a:pt x="13223" y="17266"/>
                    <a:pt x="16263" y="22220"/>
                    <a:pt x="19910" y="26627"/>
                  </a:cubicBezTo>
                  <a:cubicBezTo>
                    <a:pt x="21004" y="26779"/>
                    <a:pt x="22068" y="27175"/>
                    <a:pt x="23010" y="27661"/>
                  </a:cubicBezTo>
                  <a:cubicBezTo>
                    <a:pt x="26080" y="29302"/>
                    <a:pt x="28482" y="32068"/>
                    <a:pt x="31612" y="33710"/>
                  </a:cubicBezTo>
                  <a:cubicBezTo>
                    <a:pt x="32901" y="34387"/>
                    <a:pt x="34451" y="34777"/>
                    <a:pt x="35943" y="34777"/>
                  </a:cubicBezTo>
                  <a:cubicBezTo>
                    <a:pt x="37196" y="34777"/>
                    <a:pt x="38409" y="34502"/>
                    <a:pt x="39394" y="33892"/>
                  </a:cubicBezTo>
                  <a:cubicBezTo>
                    <a:pt x="27904" y="22463"/>
                    <a:pt x="10579" y="6232"/>
                    <a:pt x="1"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45"/>
            <p:cNvSpPr/>
            <p:nvPr/>
          </p:nvSpPr>
          <p:spPr>
            <a:xfrm>
              <a:off x="2800125" y="739350"/>
              <a:ext cx="2361025" cy="1085425"/>
            </a:xfrm>
            <a:custGeom>
              <a:rect b="b" l="l" r="r" t="t"/>
              <a:pathLst>
                <a:path extrusionOk="0" h="43417" w="94441">
                  <a:moveTo>
                    <a:pt x="47335" y="0"/>
                  </a:moveTo>
                  <a:cubicBezTo>
                    <a:pt x="47229" y="0"/>
                    <a:pt x="47125" y="4"/>
                    <a:pt x="47023" y="13"/>
                  </a:cubicBezTo>
                  <a:cubicBezTo>
                    <a:pt x="46658" y="13"/>
                    <a:pt x="46324" y="74"/>
                    <a:pt x="45959" y="165"/>
                  </a:cubicBezTo>
                  <a:cubicBezTo>
                    <a:pt x="45716" y="226"/>
                    <a:pt x="45534" y="256"/>
                    <a:pt x="45290" y="347"/>
                  </a:cubicBezTo>
                  <a:cubicBezTo>
                    <a:pt x="44105" y="712"/>
                    <a:pt x="42798" y="1411"/>
                    <a:pt x="41400" y="2353"/>
                  </a:cubicBezTo>
                  <a:cubicBezTo>
                    <a:pt x="40549" y="2901"/>
                    <a:pt x="39728" y="3509"/>
                    <a:pt x="38846" y="4177"/>
                  </a:cubicBezTo>
                  <a:cubicBezTo>
                    <a:pt x="34591" y="7490"/>
                    <a:pt x="29545" y="12384"/>
                    <a:pt x="23527" y="17855"/>
                  </a:cubicBezTo>
                  <a:lnTo>
                    <a:pt x="22281" y="19010"/>
                  </a:lnTo>
                  <a:cubicBezTo>
                    <a:pt x="22007" y="19223"/>
                    <a:pt x="21734" y="19466"/>
                    <a:pt x="21460" y="19709"/>
                  </a:cubicBezTo>
                  <a:cubicBezTo>
                    <a:pt x="18694" y="22202"/>
                    <a:pt x="15746" y="24785"/>
                    <a:pt x="12585" y="27308"/>
                  </a:cubicBezTo>
                  <a:cubicBezTo>
                    <a:pt x="10730" y="28828"/>
                    <a:pt x="8785" y="30317"/>
                    <a:pt x="6809" y="31807"/>
                  </a:cubicBezTo>
                  <a:cubicBezTo>
                    <a:pt x="4621" y="33448"/>
                    <a:pt x="2372" y="34998"/>
                    <a:pt x="1" y="36518"/>
                  </a:cubicBezTo>
                  <a:lnTo>
                    <a:pt x="1065" y="36518"/>
                  </a:lnTo>
                  <a:cubicBezTo>
                    <a:pt x="1855" y="36488"/>
                    <a:pt x="2676" y="36397"/>
                    <a:pt x="3435" y="36275"/>
                  </a:cubicBezTo>
                  <a:cubicBezTo>
                    <a:pt x="4074" y="36214"/>
                    <a:pt x="4682" y="36093"/>
                    <a:pt x="5320" y="35941"/>
                  </a:cubicBezTo>
                  <a:cubicBezTo>
                    <a:pt x="6384" y="35728"/>
                    <a:pt x="7417" y="35363"/>
                    <a:pt x="8420" y="34998"/>
                  </a:cubicBezTo>
                  <a:lnTo>
                    <a:pt x="8420" y="34998"/>
                  </a:lnTo>
                  <a:cubicBezTo>
                    <a:pt x="7964" y="35211"/>
                    <a:pt x="7691" y="35606"/>
                    <a:pt x="7569" y="36062"/>
                  </a:cubicBezTo>
                  <a:cubicBezTo>
                    <a:pt x="7417" y="36731"/>
                    <a:pt x="7660" y="37582"/>
                    <a:pt x="8147" y="38220"/>
                  </a:cubicBezTo>
                  <a:cubicBezTo>
                    <a:pt x="8208" y="38311"/>
                    <a:pt x="8268" y="38372"/>
                    <a:pt x="8329" y="38463"/>
                  </a:cubicBezTo>
                  <a:cubicBezTo>
                    <a:pt x="8633" y="38798"/>
                    <a:pt x="9059" y="39071"/>
                    <a:pt x="9515" y="39163"/>
                  </a:cubicBezTo>
                  <a:cubicBezTo>
                    <a:pt x="9765" y="39231"/>
                    <a:pt x="10050" y="39265"/>
                    <a:pt x="10318" y="39265"/>
                  </a:cubicBezTo>
                  <a:cubicBezTo>
                    <a:pt x="10408" y="39265"/>
                    <a:pt x="10495" y="39261"/>
                    <a:pt x="10578" y="39254"/>
                  </a:cubicBezTo>
                  <a:cubicBezTo>
                    <a:pt x="10700" y="39254"/>
                    <a:pt x="10852" y="39254"/>
                    <a:pt x="10943" y="39223"/>
                  </a:cubicBezTo>
                  <a:cubicBezTo>
                    <a:pt x="12281" y="38980"/>
                    <a:pt x="13527" y="38159"/>
                    <a:pt x="14652" y="37308"/>
                  </a:cubicBezTo>
                  <a:cubicBezTo>
                    <a:pt x="16044" y="36177"/>
                    <a:pt x="17630" y="34990"/>
                    <a:pt x="19411" y="34990"/>
                  </a:cubicBezTo>
                  <a:cubicBezTo>
                    <a:pt x="19496" y="34990"/>
                    <a:pt x="19581" y="34993"/>
                    <a:pt x="19667" y="34998"/>
                  </a:cubicBezTo>
                  <a:lnTo>
                    <a:pt x="19910" y="41594"/>
                  </a:lnTo>
                  <a:cubicBezTo>
                    <a:pt x="19952" y="42287"/>
                    <a:pt x="20501" y="42733"/>
                    <a:pt x="21087" y="42733"/>
                  </a:cubicBezTo>
                  <a:cubicBezTo>
                    <a:pt x="21350" y="42733"/>
                    <a:pt x="21620" y="42643"/>
                    <a:pt x="21855" y="42445"/>
                  </a:cubicBezTo>
                  <a:cubicBezTo>
                    <a:pt x="22706" y="41716"/>
                    <a:pt x="23618" y="41138"/>
                    <a:pt x="24591" y="40682"/>
                  </a:cubicBezTo>
                  <a:lnTo>
                    <a:pt x="25168" y="40470"/>
                  </a:lnTo>
                  <a:cubicBezTo>
                    <a:pt x="26418" y="39980"/>
                    <a:pt x="27751" y="39725"/>
                    <a:pt x="29091" y="39725"/>
                  </a:cubicBezTo>
                  <a:cubicBezTo>
                    <a:pt x="30163" y="39725"/>
                    <a:pt x="31240" y="39888"/>
                    <a:pt x="32281" y="40226"/>
                  </a:cubicBezTo>
                  <a:cubicBezTo>
                    <a:pt x="32342" y="40287"/>
                    <a:pt x="32463" y="40318"/>
                    <a:pt x="32524" y="40348"/>
                  </a:cubicBezTo>
                  <a:cubicBezTo>
                    <a:pt x="32676" y="40378"/>
                    <a:pt x="32798" y="40439"/>
                    <a:pt x="32950" y="40500"/>
                  </a:cubicBezTo>
                  <a:cubicBezTo>
                    <a:pt x="34996" y="41357"/>
                    <a:pt x="36942" y="42919"/>
                    <a:pt x="39085" y="42919"/>
                  </a:cubicBezTo>
                  <a:cubicBezTo>
                    <a:pt x="39297" y="42919"/>
                    <a:pt x="39511" y="42904"/>
                    <a:pt x="39728" y="42871"/>
                  </a:cubicBezTo>
                  <a:cubicBezTo>
                    <a:pt x="41722" y="42586"/>
                    <a:pt x="43396" y="40779"/>
                    <a:pt x="45351" y="40779"/>
                  </a:cubicBezTo>
                  <a:cubicBezTo>
                    <a:pt x="45481" y="40779"/>
                    <a:pt x="45613" y="40787"/>
                    <a:pt x="45746" y="40804"/>
                  </a:cubicBezTo>
                  <a:cubicBezTo>
                    <a:pt x="47692" y="41047"/>
                    <a:pt x="49303" y="43053"/>
                    <a:pt x="51126" y="43084"/>
                  </a:cubicBezTo>
                  <a:cubicBezTo>
                    <a:pt x="51218" y="43084"/>
                    <a:pt x="51370" y="43053"/>
                    <a:pt x="51491" y="43053"/>
                  </a:cubicBezTo>
                  <a:cubicBezTo>
                    <a:pt x="51613" y="43053"/>
                    <a:pt x="51734" y="43023"/>
                    <a:pt x="51825" y="42962"/>
                  </a:cubicBezTo>
                  <a:cubicBezTo>
                    <a:pt x="53558" y="42445"/>
                    <a:pt x="53953" y="40226"/>
                    <a:pt x="55139" y="38919"/>
                  </a:cubicBezTo>
                  <a:cubicBezTo>
                    <a:pt x="55746" y="38220"/>
                    <a:pt x="56506" y="37795"/>
                    <a:pt x="57388" y="37612"/>
                  </a:cubicBezTo>
                  <a:cubicBezTo>
                    <a:pt x="57509" y="37582"/>
                    <a:pt x="57661" y="37552"/>
                    <a:pt x="57753" y="37552"/>
                  </a:cubicBezTo>
                  <a:cubicBezTo>
                    <a:pt x="58108" y="37487"/>
                    <a:pt x="58471" y="37457"/>
                    <a:pt x="58837" y="37457"/>
                  </a:cubicBezTo>
                  <a:cubicBezTo>
                    <a:pt x="59849" y="37457"/>
                    <a:pt x="60880" y="37689"/>
                    <a:pt x="61795" y="38068"/>
                  </a:cubicBezTo>
                  <a:cubicBezTo>
                    <a:pt x="63984" y="39011"/>
                    <a:pt x="65777" y="40682"/>
                    <a:pt x="67844" y="41898"/>
                  </a:cubicBezTo>
                  <a:cubicBezTo>
                    <a:pt x="69237" y="42771"/>
                    <a:pt x="70886" y="43417"/>
                    <a:pt x="72479" y="43417"/>
                  </a:cubicBezTo>
                  <a:cubicBezTo>
                    <a:pt x="73216" y="43417"/>
                    <a:pt x="73940" y="43279"/>
                    <a:pt x="74622" y="42962"/>
                  </a:cubicBezTo>
                  <a:cubicBezTo>
                    <a:pt x="76355" y="42202"/>
                    <a:pt x="77449" y="40500"/>
                    <a:pt x="78999" y="39466"/>
                  </a:cubicBezTo>
                  <a:cubicBezTo>
                    <a:pt x="80528" y="38520"/>
                    <a:pt x="82309" y="38271"/>
                    <a:pt x="84141" y="38271"/>
                  </a:cubicBezTo>
                  <a:cubicBezTo>
                    <a:pt x="84603" y="38271"/>
                    <a:pt x="85069" y="38287"/>
                    <a:pt x="85534" y="38311"/>
                  </a:cubicBezTo>
                  <a:lnTo>
                    <a:pt x="85838" y="38311"/>
                  </a:lnTo>
                  <a:cubicBezTo>
                    <a:pt x="87024" y="38372"/>
                    <a:pt x="88148" y="38463"/>
                    <a:pt x="89303" y="38494"/>
                  </a:cubicBezTo>
                  <a:cubicBezTo>
                    <a:pt x="89371" y="38495"/>
                    <a:pt x="89439" y="38496"/>
                    <a:pt x="89507" y="38496"/>
                  </a:cubicBezTo>
                  <a:cubicBezTo>
                    <a:pt x="90936" y="38496"/>
                    <a:pt x="92437" y="38193"/>
                    <a:pt x="93772" y="37612"/>
                  </a:cubicBezTo>
                  <a:cubicBezTo>
                    <a:pt x="93863" y="37612"/>
                    <a:pt x="93893" y="37582"/>
                    <a:pt x="93984" y="37552"/>
                  </a:cubicBezTo>
                  <a:lnTo>
                    <a:pt x="94440" y="37308"/>
                  </a:lnTo>
                  <a:cubicBezTo>
                    <a:pt x="94227" y="37126"/>
                    <a:pt x="94015" y="36913"/>
                    <a:pt x="93741" y="36700"/>
                  </a:cubicBezTo>
                  <a:cubicBezTo>
                    <a:pt x="92039" y="35029"/>
                    <a:pt x="90215" y="33235"/>
                    <a:pt x="88300" y="31381"/>
                  </a:cubicBezTo>
                  <a:lnTo>
                    <a:pt x="88088" y="31168"/>
                  </a:lnTo>
                  <a:cubicBezTo>
                    <a:pt x="83194" y="26457"/>
                    <a:pt x="77753" y="21320"/>
                    <a:pt x="72403" y="16639"/>
                  </a:cubicBezTo>
                  <a:cubicBezTo>
                    <a:pt x="72312" y="16579"/>
                    <a:pt x="72251" y="16518"/>
                    <a:pt x="72160" y="16457"/>
                  </a:cubicBezTo>
                  <a:cubicBezTo>
                    <a:pt x="71431" y="15849"/>
                    <a:pt x="70762" y="15241"/>
                    <a:pt x="70032" y="14633"/>
                  </a:cubicBezTo>
                  <a:cubicBezTo>
                    <a:pt x="69972" y="14542"/>
                    <a:pt x="69881" y="14512"/>
                    <a:pt x="69820" y="14451"/>
                  </a:cubicBezTo>
                  <a:cubicBezTo>
                    <a:pt x="66689" y="11776"/>
                    <a:pt x="63619" y="9314"/>
                    <a:pt x="60792" y="7186"/>
                  </a:cubicBezTo>
                  <a:cubicBezTo>
                    <a:pt x="60731" y="7095"/>
                    <a:pt x="60640" y="7034"/>
                    <a:pt x="60579" y="7004"/>
                  </a:cubicBezTo>
                  <a:cubicBezTo>
                    <a:pt x="58573" y="5484"/>
                    <a:pt x="56689" y="4177"/>
                    <a:pt x="54956" y="3113"/>
                  </a:cubicBezTo>
                  <a:cubicBezTo>
                    <a:pt x="54865" y="3083"/>
                    <a:pt x="54804" y="2992"/>
                    <a:pt x="54713" y="2961"/>
                  </a:cubicBezTo>
                  <a:cubicBezTo>
                    <a:pt x="53406" y="2171"/>
                    <a:pt x="52190" y="1472"/>
                    <a:pt x="51035" y="986"/>
                  </a:cubicBezTo>
                  <a:cubicBezTo>
                    <a:pt x="49551" y="381"/>
                    <a:pt x="48340" y="0"/>
                    <a:pt x="47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45"/>
            <p:cNvSpPr/>
            <p:nvPr/>
          </p:nvSpPr>
          <p:spPr>
            <a:xfrm>
              <a:off x="3833575" y="739350"/>
              <a:ext cx="1329100" cy="946400"/>
            </a:xfrm>
            <a:custGeom>
              <a:rect b="b" l="l" r="r" t="t"/>
              <a:pathLst>
                <a:path extrusionOk="0" h="37856" w="53164">
                  <a:moveTo>
                    <a:pt x="6089" y="0"/>
                  </a:moveTo>
                  <a:cubicBezTo>
                    <a:pt x="5982" y="0"/>
                    <a:pt x="5878" y="4"/>
                    <a:pt x="5776" y="13"/>
                  </a:cubicBezTo>
                  <a:cubicBezTo>
                    <a:pt x="5442" y="13"/>
                    <a:pt x="5107" y="74"/>
                    <a:pt x="4712" y="165"/>
                  </a:cubicBezTo>
                  <a:cubicBezTo>
                    <a:pt x="4500" y="226"/>
                    <a:pt x="4287" y="287"/>
                    <a:pt x="4074" y="347"/>
                  </a:cubicBezTo>
                  <a:cubicBezTo>
                    <a:pt x="2889" y="743"/>
                    <a:pt x="1551" y="1411"/>
                    <a:pt x="153" y="2353"/>
                  </a:cubicBezTo>
                  <a:cubicBezTo>
                    <a:pt x="31" y="2597"/>
                    <a:pt x="1" y="2870"/>
                    <a:pt x="31" y="3174"/>
                  </a:cubicBezTo>
                  <a:lnTo>
                    <a:pt x="31" y="3265"/>
                  </a:lnTo>
                  <a:cubicBezTo>
                    <a:pt x="123" y="3661"/>
                    <a:pt x="274" y="3995"/>
                    <a:pt x="548" y="4299"/>
                  </a:cubicBezTo>
                  <a:cubicBezTo>
                    <a:pt x="578" y="4390"/>
                    <a:pt x="639" y="4420"/>
                    <a:pt x="730" y="4481"/>
                  </a:cubicBezTo>
                  <a:cubicBezTo>
                    <a:pt x="1490" y="5150"/>
                    <a:pt x="2706" y="5484"/>
                    <a:pt x="3740" y="5788"/>
                  </a:cubicBezTo>
                  <a:cubicBezTo>
                    <a:pt x="5928" y="6396"/>
                    <a:pt x="7934" y="7490"/>
                    <a:pt x="9697" y="8980"/>
                  </a:cubicBezTo>
                  <a:cubicBezTo>
                    <a:pt x="9758" y="9041"/>
                    <a:pt x="9849" y="9101"/>
                    <a:pt x="9910" y="9162"/>
                  </a:cubicBezTo>
                  <a:cubicBezTo>
                    <a:pt x="11247" y="10348"/>
                    <a:pt x="12402" y="11746"/>
                    <a:pt x="13253" y="13296"/>
                  </a:cubicBezTo>
                  <a:cubicBezTo>
                    <a:pt x="13253" y="13357"/>
                    <a:pt x="13314" y="13387"/>
                    <a:pt x="13314" y="13387"/>
                  </a:cubicBezTo>
                  <a:cubicBezTo>
                    <a:pt x="13345" y="13448"/>
                    <a:pt x="13375" y="13509"/>
                    <a:pt x="13405" y="13569"/>
                  </a:cubicBezTo>
                  <a:cubicBezTo>
                    <a:pt x="14135" y="14907"/>
                    <a:pt x="14834" y="16396"/>
                    <a:pt x="16141" y="17065"/>
                  </a:cubicBezTo>
                  <a:cubicBezTo>
                    <a:pt x="16699" y="17359"/>
                    <a:pt x="17276" y="17472"/>
                    <a:pt x="17868" y="17472"/>
                  </a:cubicBezTo>
                  <a:cubicBezTo>
                    <a:pt x="19598" y="17472"/>
                    <a:pt x="21450" y="16509"/>
                    <a:pt x="23284" y="16305"/>
                  </a:cubicBezTo>
                  <a:cubicBezTo>
                    <a:pt x="23498" y="16292"/>
                    <a:pt x="23702" y="16285"/>
                    <a:pt x="23901" y="16285"/>
                  </a:cubicBezTo>
                  <a:cubicBezTo>
                    <a:pt x="24184" y="16285"/>
                    <a:pt x="24458" y="16300"/>
                    <a:pt x="24743" y="16335"/>
                  </a:cubicBezTo>
                  <a:cubicBezTo>
                    <a:pt x="25655" y="16487"/>
                    <a:pt x="26415" y="16913"/>
                    <a:pt x="27084" y="17490"/>
                  </a:cubicBezTo>
                  <a:cubicBezTo>
                    <a:pt x="27175" y="17551"/>
                    <a:pt x="27266" y="17582"/>
                    <a:pt x="27327" y="17673"/>
                  </a:cubicBezTo>
                  <a:cubicBezTo>
                    <a:pt x="27783" y="18129"/>
                    <a:pt x="28208" y="18585"/>
                    <a:pt x="28573" y="19101"/>
                  </a:cubicBezTo>
                  <a:cubicBezTo>
                    <a:pt x="28664" y="19193"/>
                    <a:pt x="28694" y="19253"/>
                    <a:pt x="28786" y="19345"/>
                  </a:cubicBezTo>
                  <a:cubicBezTo>
                    <a:pt x="29728" y="20591"/>
                    <a:pt x="30549" y="22050"/>
                    <a:pt x="31673" y="23144"/>
                  </a:cubicBezTo>
                  <a:cubicBezTo>
                    <a:pt x="33649" y="25150"/>
                    <a:pt x="36476" y="26032"/>
                    <a:pt x="38968" y="27491"/>
                  </a:cubicBezTo>
                  <a:cubicBezTo>
                    <a:pt x="41613" y="29010"/>
                    <a:pt x="43801" y="31168"/>
                    <a:pt x="46142" y="33205"/>
                  </a:cubicBezTo>
                  <a:cubicBezTo>
                    <a:pt x="46202" y="33235"/>
                    <a:pt x="46294" y="33327"/>
                    <a:pt x="46354" y="33387"/>
                  </a:cubicBezTo>
                  <a:cubicBezTo>
                    <a:pt x="46628" y="33661"/>
                    <a:pt x="46932" y="33904"/>
                    <a:pt x="47205" y="34117"/>
                  </a:cubicBezTo>
                  <a:cubicBezTo>
                    <a:pt x="48634" y="35333"/>
                    <a:pt x="50215" y="36488"/>
                    <a:pt x="51886" y="37308"/>
                  </a:cubicBezTo>
                  <a:cubicBezTo>
                    <a:pt x="52069" y="37430"/>
                    <a:pt x="52282" y="37552"/>
                    <a:pt x="52494" y="37612"/>
                  </a:cubicBezTo>
                  <a:cubicBezTo>
                    <a:pt x="52646" y="37704"/>
                    <a:pt x="52829" y="37764"/>
                    <a:pt x="52981" y="37856"/>
                  </a:cubicBezTo>
                  <a:lnTo>
                    <a:pt x="52859" y="37734"/>
                  </a:lnTo>
                  <a:cubicBezTo>
                    <a:pt x="52829" y="37734"/>
                    <a:pt x="52798" y="37704"/>
                    <a:pt x="52829" y="37673"/>
                  </a:cubicBezTo>
                  <a:lnTo>
                    <a:pt x="52707" y="37552"/>
                  </a:lnTo>
                  <a:lnTo>
                    <a:pt x="53163" y="37308"/>
                  </a:lnTo>
                  <a:cubicBezTo>
                    <a:pt x="52950" y="37126"/>
                    <a:pt x="52707" y="36913"/>
                    <a:pt x="52525" y="36700"/>
                  </a:cubicBezTo>
                  <a:cubicBezTo>
                    <a:pt x="50823" y="35029"/>
                    <a:pt x="48999" y="33266"/>
                    <a:pt x="47084" y="31381"/>
                  </a:cubicBezTo>
                  <a:lnTo>
                    <a:pt x="46871" y="31168"/>
                  </a:lnTo>
                  <a:cubicBezTo>
                    <a:pt x="41947" y="26457"/>
                    <a:pt x="36537" y="21320"/>
                    <a:pt x="31157" y="16639"/>
                  </a:cubicBezTo>
                  <a:cubicBezTo>
                    <a:pt x="31096" y="16579"/>
                    <a:pt x="31005" y="16548"/>
                    <a:pt x="30944" y="16457"/>
                  </a:cubicBezTo>
                  <a:cubicBezTo>
                    <a:pt x="30214" y="15849"/>
                    <a:pt x="29546" y="15241"/>
                    <a:pt x="28816" y="14633"/>
                  </a:cubicBezTo>
                  <a:cubicBezTo>
                    <a:pt x="28725" y="14573"/>
                    <a:pt x="28664" y="14512"/>
                    <a:pt x="28573" y="14451"/>
                  </a:cubicBezTo>
                  <a:cubicBezTo>
                    <a:pt x="25473" y="11776"/>
                    <a:pt x="22403" y="9314"/>
                    <a:pt x="19576" y="7186"/>
                  </a:cubicBezTo>
                  <a:cubicBezTo>
                    <a:pt x="19485" y="7126"/>
                    <a:pt x="19424" y="7034"/>
                    <a:pt x="19363" y="7004"/>
                  </a:cubicBezTo>
                  <a:cubicBezTo>
                    <a:pt x="17326" y="5484"/>
                    <a:pt x="15472" y="4177"/>
                    <a:pt x="13740" y="3113"/>
                  </a:cubicBezTo>
                  <a:cubicBezTo>
                    <a:pt x="13649" y="3083"/>
                    <a:pt x="13557" y="3022"/>
                    <a:pt x="13497" y="2961"/>
                  </a:cubicBezTo>
                  <a:cubicBezTo>
                    <a:pt x="12159" y="2171"/>
                    <a:pt x="10943" y="1502"/>
                    <a:pt x="9819" y="986"/>
                  </a:cubicBezTo>
                  <a:cubicBezTo>
                    <a:pt x="8335" y="381"/>
                    <a:pt x="7099" y="0"/>
                    <a:pt x="60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45"/>
            <p:cNvSpPr/>
            <p:nvPr/>
          </p:nvSpPr>
          <p:spPr>
            <a:xfrm>
              <a:off x="2655750" y="843000"/>
              <a:ext cx="1118600" cy="914950"/>
            </a:xfrm>
            <a:custGeom>
              <a:rect b="b" l="l" r="r" t="t"/>
              <a:pathLst>
                <a:path extrusionOk="0" h="36598" w="44744">
                  <a:moveTo>
                    <a:pt x="44743" y="1"/>
                  </a:moveTo>
                  <a:lnTo>
                    <a:pt x="44743" y="1"/>
                  </a:lnTo>
                  <a:cubicBezTo>
                    <a:pt x="40488" y="3314"/>
                    <a:pt x="35381" y="8238"/>
                    <a:pt x="29424" y="13709"/>
                  </a:cubicBezTo>
                  <a:lnTo>
                    <a:pt x="28147" y="14864"/>
                  </a:lnTo>
                  <a:cubicBezTo>
                    <a:pt x="27904" y="15077"/>
                    <a:pt x="27630" y="15320"/>
                    <a:pt x="27357" y="15563"/>
                  </a:cubicBezTo>
                  <a:cubicBezTo>
                    <a:pt x="24591" y="18056"/>
                    <a:pt x="21612" y="20639"/>
                    <a:pt x="18481" y="23162"/>
                  </a:cubicBezTo>
                  <a:cubicBezTo>
                    <a:pt x="16627" y="24682"/>
                    <a:pt x="14682" y="26171"/>
                    <a:pt x="12706" y="27661"/>
                  </a:cubicBezTo>
                  <a:cubicBezTo>
                    <a:pt x="10487" y="29302"/>
                    <a:pt x="8268" y="30852"/>
                    <a:pt x="5897" y="32372"/>
                  </a:cubicBezTo>
                  <a:lnTo>
                    <a:pt x="6961" y="32372"/>
                  </a:lnTo>
                  <a:lnTo>
                    <a:pt x="6293" y="32828"/>
                  </a:lnTo>
                  <a:lnTo>
                    <a:pt x="5593" y="33284"/>
                  </a:lnTo>
                  <a:cubicBezTo>
                    <a:pt x="4925" y="33710"/>
                    <a:pt x="4256" y="34135"/>
                    <a:pt x="3587" y="34530"/>
                  </a:cubicBezTo>
                  <a:cubicBezTo>
                    <a:pt x="3344" y="34652"/>
                    <a:pt x="3101" y="34804"/>
                    <a:pt x="2858" y="34956"/>
                  </a:cubicBezTo>
                  <a:cubicBezTo>
                    <a:pt x="2250" y="35290"/>
                    <a:pt x="1672" y="35624"/>
                    <a:pt x="1064" y="35989"/>
                  </a:cubicBezTo>
                  <a:cubicBezTo>
                    <a:pt x="852" y="36080"/>
                    <a:pt x="609" y="36232"/>
                    <a:pt x="396" y="36354"/>
                  </a:cubicBezTo>
                  <a:cubicBezTo>
                    <a:pt x="274" y="36445"/>
                    <a:pt x="122" y="36506"/>
                    <a:pt x="1" y="36597"/>
                  </a:cubicBezTo>
                  <a:cubicBezTo>
                    <a:pt x="61" y="36597"/>
                    <a:pt x="92" y="36536"/>
                    <a:pt x="122" y="36536"/>
                  </a:cubicBezTo>
                  <a:cubicBezTo>
                    <a:pt x="4530" y="35077"/>
                    <a:pt x="9089" y="33710"/>
                    <a:pt x="13435" y="31916"/>
                  </a:cubicBezTo>
                  <a:cubicBezTo>
                    <a:pt x="17448" y="30244"/>
                    <a:pt x="21278" y="28238"/>
                    <a:pt x="24621" y="25412"/>
                  </a:cubicBezTo>
                  <a:cubicBezTo>
                    <a:pt x="28451" y="22190"/>
                    <a:pt x="31430" y="18117"/>
                    <a:pt x="34409" y="14104"/>
                  </a:cubicBezTo>
                  <a:cubicBezTo>
                    <a:pt x="37387" y="10031"/>
                    <a:pt x="40396" y="5928"/>
                    <a:pt x="43406" y="1825"/>
                  </a:cubicBezTo>
                  <a:cubicBezTo>
                    <a:pt x="43862" y="1217"/>
                    <a:pt x="44287" y="609"/>
                    <a:pt x="447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45"/>
            <p:cNvSpPr/>
            <p:nvPr/>
          </p:nvSpPr>
          <p:spPr>
            <a:xfrm>
              <a:off x="1800450" y="3293650"/>
              <a:ext cx="3582925" cy="76800"/>
            </a:xfrm>
            <a:custGeom>
              <a:rect b="b" l="l" r="r" t="t"/>
              <a:pathLst>
                <a:path extrusionOk="0" h="3072" w="143317">
                  <a:moveTo>
                    <a:pt x="10426" y="1"/>
                  </a:moveTo>
                  <a:lnTo>
                    <a:pt x="1" y="2250"/>
                  </a:lnTo>
                  <a:cubicBezTo>
                    <a:pt x="269" y="2309"/>
                    <a:pt x="137973" y="3071"/>
                    <a:pt x="143166" y="3071"/>
                  </a:cubicBezTo>
                  <a:cubicBezTo>
                    <a:pt x="143265" y="3071"/>
                    <a:pt x="143316" y="3071"/>
                    <a:pt x="143316" y="3071"/>
                  </a:cubicBezTo>
                  <a:lnTo>
                    <a:pt x="132830" y="274"/>
                  </a:lnTo>
                  <a:lnTo>
                    <a:pt x="104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45"/>
            <p:cNvSpPr/>
            <p:nvPr/>
          </p:nvSpPr>
          <p:spPr>
            <a:xfrm>
              <a:off x="2647725" y="3333175"/>
              <a:ext cx="2050225" cy="120850"/>
            </a:xfrm>
            <a:custGeom>
              <a:rect b="b" l="l" r="r" t="t"/>
              <a:pathLst>
                <a:path extrusionOk="0" h="4834" w="82009">
                  <a:moveTo>
                    <a:pt x="10335" y="0"/>
                  </a:moveTo>
                  <a:lnTo>
                    <a:pt x="1" y="4833"/>
                  </a:lnTo>
                  <a:lnTo>
                    <a:pt x="82008" y="4559"/>
                  </a:lnTo>
                  <a:cubicBezTo>
                    <a:pt x="82008" y="4559"/>
                    <a:pt x="76416" y="699"/>
                    <a:pt x="76841" y="699"/>
                  </a:cubicBezTo>
                  <a:cubicBezTo>
                    <a:pt x="77206" y="699"/>
                    <a:pt x="10609" y="274"/>
                    <a:pt x="103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45"/>
            <p:cNvSpPr/>
            <p:nvPr/>
          </p:nvSpPr>
          <p:spPr>
            <a:xfrm>
              <a:off x="2574775" y="2009450"/>
              <a:ext cx="2365575" cy="1035750"/>
            </a:xfrm>
            <a:custGeom>
              <a:rect b="b" l="l" r="r" t="t"/>
              <a:pathLst>
                <a:path extrusionOk="0" h="41430" w="94623">
                  <a:moveTo>
                    <a:pt x="1" y="0"/>
                  </a:moveTo>
                  <a:lnTo>
                    <a:pt x="1" y="41429"/>
                  </a:lnTo>
                  <a:lnTo>
                    <a:pt x="94623" y="41429"/>
                  </a:lnTo>
                  <a:lnTo>
                    <a:pt x="94623" y="0"/>
                  </a:ln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45"/>
            <p:cNvSpPr/>
            <p:nvPr/>
          </p:nvSpPr>
          <p:spPr>
            <a:xfrm>
              <a:off x="2628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45"/>
            <p:cNvSpPr/>
            <p:nvPr/>
          </p:nvSpPr>
          <p:spPr>
            <a:xfrm>
              <a:off x="2649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45"/>
            <p:cNvSpPr/>
            <p:nvPr/>
          </p:nvSpPr>
          <p:spPr>
            <a:xfrm>
              <a:off x="26697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45"/>
            <p:cNvSpPr/>
            <p:nvPr/>
          </p:nvSpPr>
          <p:spPr>
            <a:xfrm>
              <a:off x="2689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45"/>
            <p:cNvSpPr/>
            <p:nvPr/>
          </p:nvSpPr>
          <p:spPr>
            <a:xfrm>
              <a:off x="27100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45"/>
            <p:cNvSpPr/>
            <p:nvPr/>
          </p:nvSpPr>
          <p:spPr>
            <a:xfrm>
              <a:off x="27305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45"/>
            <p:cNvSpPr/>
            <p:nvPr/>
          </p:nvSpPr>
          <p:spPr>
            <a:xfrm>
              <a:off x="2750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45"/>
            <p:cNvSpPr/>
            <p:nvPr/>
          </p:nvSpPr>
          <p:spPr>
            <a:xfrm>
              <a:off x="27708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45"/>
            <p:cNvSpPr/>
            <p:nvPr/>
          </p:nvSpPr>
          <p:spPr>
            <a:xfrm>
              <a:off x="2791350" y="2464600"/>
              <a:ext cx="25" cy="488650"/>
            </a:xfrm>
            <a:custGeom>
              <a:rect b="b" l="l" r="r" t="t"/>
              <a:pathLst>
                <a:path extrusionOk="0" fill="none" h="19546" w="1">
                  <a:moveTo>
                    <a:pt x="1" y="1"/>
                  </a:moveTo>
                  <a:lnTo>
                    <a:pt x="1"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45"/>
            <p:cNvSpPr/>
            <p:nvPr/>
          </p:nvSpPr>
          <p:spPr>
            <a:xfrm>
              <a:off x="28111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45"/>
            <p:cNvSpPr/>
            <p:nvPr/>
          </p:nvSpPr>
          <p:spPr>
            <a:xfrm>
              <a:off x="2831625" y="2464600"/>
              <a:ext cx="25" cy="488650"/>
            </a:xfrm>
            <a:custGeom>
              <a:rect b="b" l="l" r="r" t="t"/>
              <a:pathLst>
                <a:path extrusionOk="0" fill="none" h="19546" w="1">
                  <a:moveTo>
                    <a:pt x="1" y="1"/>
                  </a:moveTo>
                  <a:lnTo>
                    <a:pt x="1"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45"/>
            <p:cNvSpPr/>
            <p:nvPr/>
          </p:nvSpPr>
          <p:spPr>
            <a:xfrm>
              <a:off x="2852150" y="2464600"/>
              <a:ext cx="25" cy="488650"/>
            </a:xfrm>
            <a:custGeom>
              <a:rect b="b" l="l" r="r" t="t"/>
              <a:pathLst>
                <a:path extrusionOk="0" fill="none" h="19546" w="1">
                  <a:moveTo>
                    <a:pt x="0" y="1"/>
                  </a:moveTo>
                  <a:lnTo>
                    <a:pt x="0"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45"/>
            <p:cNvSpPr/>
            <p:nvPr/>
          </p:nvSpPr>
          <p:spPr>
            <a:xfrm>
              <a:off x="28719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45"/>
            <p:cNvSpPr/>
            <p:nvPr/>
          </p:nvSpPr>
          <p:spPr>
            <a:xfrm>
              <a:off x="28931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45"/>
            <p:cNvSpPr/>
            <p:nvPr/>
          </p:nvSpPr>
          <p:spPr>
            <a:xfrm>
              <a:off x="29129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45"/>
            <p:cNvSpPr/>
            <p:nvPr/>
          </p:nvSpPr>
          <p:spPr>
            <a:xfrm>
              <a:off x="29327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45"/>
            <p:cNvSpPr/>
            <p:nvPr/>
          </p:nvSpPr>
          <p:spPr>
            <a:xfrm>
              <a:off x="29539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45"/>
            <p:cNvSpPr/>
            <p:nvPr/>
          </p:nvSpPr>
          <p:spPr>
            <a:xfrm>
              <a:off x="2973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45"/>
            <p:cNvSpPr/>
            <p:nvPr/>
          </p:nvSpPr>
          <p:spPr>
            <a:xfrm>
              <a:off x="29934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45"/>
            <p:cNvSpPr/>
            <p:nvPr/>
          </p:nvSpPr>
          <p:spPr>
            <a:xfrm>
              <a:off x="30147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45"/>
            <p:cNvSpPr/>
            <p:nvPr/>
          </p:nvSpPr>
          <p:spPr>
            <a:xfrm>
              <a:off x="30345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45"/>
            <p:cNvSpPr/>
            <p:nvPr/>
          </p:nvSpPr>
          <p:spPr>
            <a:xfrm>
              <a:off x="3054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45"/>
            <p:cNvSpPr/>
            <p:nvPr/>
          </p:nvSpPr>
          <p:spPr>
            <a:xfrm>
              <a:off x="30755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45"/>
            <p:cNvSpPr/>
            <p:nvPr/>
          </p:nvSpPr>
          <p:spPr>
            <a:xfrm>
              <a:off x="30953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45"/>
            <p:cNvSpPr/>
            <p:nvPr/>
          </p:nvSpPr>
          <p:spPr>
            <a:xfrm>
              <a:off x="31150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45"/>
            <p:cNvSpPr/>
            <p:nvPr/>
          </p:nvSpPr>
          <p:spPr>
            <a:xfrm>
              <a:off x="31363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45"/>
            <p:cNvSpPr/>
            <p:nvPr/>
          </p:nvSpPr>
          <p:spPr>
            <a:xfrm>
              <a:off x="3156100"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45"/>
            <p:cNvSpPr/>
            <p:nvPr/>
          </p:nvSpPr>
          <p:spPr>
            <a:xfrm>
              <a:off x="3175850"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45"/>
            <p:cNvSpPr/>
            <p:nvPr/>
          </p:nvSpPr>
          <p:spPr>
            <a:xfrm>
              <a:off x="3197125"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45"/>
            <p:cNvSpPr/>
            <p:nvPr/>
          </p:nvSpPr>
          <p:spPr>
            <a:xfrm>
              <a:off x="321690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45"/>
            <p:cNvSpPr/>
            <p:nvPr/>
          </p:nvSpPr>
          <p:spPr>
            <a:xfrm>
              <a:off x="32366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45"/>
            <p:cNvSpPr/>
            <p:nvPr/>
          </p:nvSpPr>
          <p:spPr>
            <a:xfrm>
              <a:off x="32579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45"/>
            <p:cNvSpPr/>
            <p:nvPr/>
          </p:nvSpPr>
          <p:spPr>
            <a:xfrm>
              <a:off x="32776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45"/>
            <p:cNvSpPr/>
            <p:nvPr/>
          </p:nvSpPr>
          <p:spPr>
            <a:xfrm>
              <a:off x="32974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45"/>
            <p:cNvSpPr/>
            <p:nvPr/>
          </p:nvSpPr>
          <p:spPr>
            <a:xfrm>
              <a:off x="33187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45"/>
            <p:cNvSpPr/>
            <p:nvPr/>
          </p:nvSpPr>
          <p:spPr>
            <a:xfrm>
              <a:off x="3338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45"/>
            <p:cNvSpPr/>
            <p:nvPr/>
          </p:nvSpPr>
          <p:spPr>
            <a:xfrm>
              <a:off x="3358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45"/>
            <p:cNvSpPr/>
            <p:nvPr/>
          </p:nvSpPr>
          <p:spPr>
            <a:xfrm>
              <a:off x="33795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45"/>
            <p:cNvSpPr/>
            <p:nvPr/>
          </p:nvSpPr>
          <p:spPr>
            <a:xfrm>
              <a:off x="3399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45"/>
            <p:cNvSpPr/>
            <p:nvPr/>
          </p:nvSpPr>
          <p:spPr>
            <a:xfrm>
              <a:off x="3419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45"/>
            <p:cNvSpPr/>
            <p:nvPr/>
          </p:nvSpPr>
          <p:spPr>
            <a:xfrm>
              <a:off x="34403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45"/>
            <p:cNvSpPr/>
            <p:nvPr/>
          </p:nvSpPr>
          <p:spPr>
            <a:xfrm>
              <a:off x="34600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45"/>
            <p:cNvSpPr/>
            <p:nvPr/>
          </p:nvSpPr>
          <p:spPr>
            <a:xfrm>
              <a:off x="34805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45"/>
            <p:cNvSpPr/>
            <p:nvPr/>
          </p:nvSpPr>
          <p:spPr>
            <a:xfrm>
              <a:off x="35011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45"/>
            <p:cNvSpPr/>
            <p:nvPr/>
          </p:nvSpPr>
          <p:spPr>
            <a:xfrm>
              <a:off x="35208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45"/>
            <p:cNvSpPr/>
            <p:nvPr/>
          </p:nvSpPr>
          <p:spPr>
            <a:xfrm>
              <a:off x="35413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45"/>
            <p:cNvSpPr/>
            <p:nvPr/>
          </p:nvSpPr>
          <p:spPr>
            <a:xfrm>
              <a:off x="35618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45"/>
            <p:cNvSpPr/>
            <p:nvPr/>
          </p:nvSpPr>
          <p:spPr>
            <a:xfrm>
              <a:off x="35816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45"/>
            <p:cNvSpPr/>
            <p:nvPr/>
          </p:nvSpPr>
          <p:spPr>
            <a:xfrm>
              <a:off x="36029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45"/>
            <p:cNvSpPr/>
            <p:nvPr/>
          </p:nvSpPr>
          <p:spPr>
            <a:xfrm>
              <a:off x="36226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45"/>
            <p:cNvSpPr/>
            <p:nvPr/>
          </p:nvSpPr>
          <p:spPr>
            <a:xfrm>
              <a:off x="36424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45"/>
            <p:cNvSpPr/>
            <p:nvPr/>
          </p:nvSpPr>
          <p:spPr>
            <a:xfrm>
              <a:off x="36637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45"/>
            <p:cNvSpPr/>
            <p:nvPr/>
          </p:nvSpPr>
          <p:spPr>
            <a:xfrm>
              <a:off x="3683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45"/>
            <p:cNvSpPr/>
            <p:nvPr/>
          </p:nvSpPr>
          <p:spPr>
            <a:xfrm>
              <a:off x="37032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45"/>
            <p:cNvSpPr/>
            <p:nvPr/>
          </p:nvSpPr>
          <p:spPr>
            <a:xfrm>
              <a:off x="37245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45"/>
            <p:cNvSpPr/>
            <p:nvPr/>
          </p:nvSpPr>
          <p:spPr>
            <a:xfrm>
              <a:off x="3744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45"/>
            <p:cNvSpPr/>
            <p:nvPr/>
          </p:nvSpPr>
          <p:spPr>
            <a:xfrm>
              <a:off x="3764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45"/>
            <p:cNvSpPr/>
            <p:nvPr/>
          </p:nvSpPr>
          <p:spPr>
            <a:xfrm>
              <a:off x="3784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45"/>
            <p:cNvSpPr/>
            <p:nvPr/>
          </p:nvSpPr>
          <p:spPr>
            <a:xfrm>
              <a:off x="38050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45"/>
            <p:cNvSpPr/>
            <p:nvPr/>
          </p:nvSpPr>
          <p:spPr>
            <a:xfrm>
              <a:off x="38248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45"/>
            <p:cNvSpPr/>
            <p:nvPr/>
          </p:nvSpPr>
          <p:spPr>
            <a:xfrm>
              <a:off x="3845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45"/>
            <p:cNvSpPr/>
            <p:nvPr/>
          </p:nvSpPr>
          <p:spPr>
            <a:xfrm>
              <a:off x="38658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45"/>
            <p:cNvSpPr/>
            <p:nvPr/>
          </p:nvSpPr>
          <p:spPr>
            <a:xfrm>
              <a:off x="38856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45"/>
            <p:cNvSpPr/>
            <p:nvPr/>
          </p:nvSpPr>
          <p:spPr>
            <a:xfrm>
              <a:off x="39068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45"/>
            <p:cNvSpPr/>
            <p:nvPr/>
          </p:nvSpPr>
          <p:spPr>
            <a:xfrm>
              <a:off x="39266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45"/>
            <p:cNvSpPr/>
            <p:nvPr/>
          </p:nvSpPr>
          <p:spPr>
            <a:xfrm>
              <a:off x="39464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45"/>
            <p:cNvSpPr/>
            <p:nvPr/>
          </p:nvSpPr>
          <p:spPr>
            <a:xfrm>
              <a:off x="39676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45"/>
            <p:cNvSpPr/>
            <p:nvPr/>
          </p:nvSpPr>
          <p:spPr>
            <a:xfrm>
              <a:off x="39874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45"/>
            <p:cNvSpPr/>
            <p:nvPr/>
          </p:nvSpPr>
          <p:spPr>
            <a:xfrm>
              <a:off x="40079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45"/>
            <p:cNvSpPr/>
            <p:nvPr/>
          </p:nvSpPr>
          <p:spPr>
            <a:xfrm>
              <a:off x="40284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45"/>
            <p:cNvSpPr/>
            <p:nvPr/>
          </p:nvSpPr>
          <p:spPr>
            <a:xfrm>
              <a:off x="40482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45"/>
            <p:cNvSpPr/>
            <p:nvPr/>
          </p:nvSpPr>
          <p:spPr>
            <a:xfrm>
              <a:off x="4068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45"/>
            <p:cNvSpPr/>
            <p:nvPr/>
          </p:nvSpPr>
          <p:spPr>
            <a:xfrm>
              <a:off x="40885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45"/>
            <p:cNvSpPr/>
            <p:nvPr/>
          </p:nvSpPr>
          <p:spPr>
            <a:xfrm>
              <a:off x="41090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45"/>
            <p:cNvSpPr/>
            <p:nvPr/>
          </p:nvSpPr>
          <p:spPr>
            <a:xfrm>
              <a:off x="41295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45"/>
            <p:cNvSpPr/>
            <p:nvPr/>
          </p:nvSpPr>
          <p:spPr>
            <a:xfrm>
              <a:off x="41492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45"/>
            <p:cNvSpPr/>
            <p:nvPr/>
          </p:nvSpPr>
          <p:spPr>
            <a:xfrm>
              <a:off x="41698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45"/>
            <p:cNvSpPr/>
            <p:nvPr/>
          </p:nvSpPr>
          <p:spPr>
            <a:xfrm>
              <a:off x="4190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45"/>
            <p:cNvSpPr/>
            <p:nvPr/>
          </p:nvSpPr>
          <p:spPr>
            <a:xfrm>
              <a:off x="42108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45"/>
            <p:cNvSpPr/>
            <p:nvPr/>
          </p:nvSpPr>
          <p:spPr>
            <a:xfrm>
              <a:off x="42306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45"/>
            <p:cNvSpPr/>
            <p:nvPr/>
          </p:nvSpPr>
          <p:spPr>
            <a:xfrm>
              <a:off x="42511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45"/>
            <p:cNvSpPr/>
            <p:nvPr/>
          </p:nvSpPr>
          <p:spPr>
            <a:xfrm>
              <a:off x="42716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45"/>
            <p:cNvSpPr/>
            <p:nvPr/>
          </p:nvSpPr>
          <p:spPr>
            <a:xfrm>
              <a:off x="42913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45"/>
            <p:cNvSpPr/>
            <p:nvPr/>
          </p:nvSpPr>
          <p:spPr>
            <a:xfrm>
              <a:off x="43119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45"/>
            <p:cNvSpPr/>
            <p:nvPr/>
          </p:nvSpPr>
          <p:spPr>
            <a:xfrm>
              <a:off x="43324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45"/>
            <p:cNvSpPr/>
            <p:nvPr/>
          </p:nvSpPr>
          <p:spPr>
            <a:xfrm>
              <a:off x="43521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45"/>
            <p:cNvSpPr/>
            <p:nvPr/>
          </p:nvSpPr>
          <p:spPr>
            <a:xfrm>
              <a:off x="437270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45"/>
            <p:cNvSpPr/>
            <p:nvPr/>
          </p:nvSpPr>
          <p:spPr>
            <a:xfrm>
              <a:off x="43924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45"/>
            <p:cNvSpPr/>
            <p:nvPr/>
          </p:nvSpPr>
          <p:spPr>
            <a:xfrm>
              <a:off x="44129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45"/>
            <p:cNvSpPr/>
            <p:nvPr/>
          </p:nvSpPr>
          <p:spPr>
            <a:xfrm>
              <a:off x="44334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45"/>
            <p:cNvSpPr/>
            <p:nvPr/>
          </p:nvSpPr>
          <p:spPr>
            <a:xfrm>
              <a:off x="4453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45"/>
            <p:cNvSpPr/>
            <p:nvPr/>
          </p:nvSpPr>
          <p:spPr>
            <a:xfrm>
              <a:off x="44737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45"/>
            <p:cNvSpPr/>
            <p:nvPr/>
          </p:nvSpPr>
          <p:spPr>
            <a:xfrm>
              <a:off x="4494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45"/>
            <p:cNvSpPr/>
            <p:nvPr/>
          </p:nvSpPr>
          <p:spPr>
            <a:xfrm>
              <a:off x="45148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45"/>
            <p:cNvSpPr/>
            <p:nvPr/>
          </p:nvSpPr>
          <p:spPr>
            <a:xfrm>
              <a:off x="45353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45"/>
            <p:cNvSpPr/>
            <p:nvPr/>
          </p:nvSpPr>
          <p:spPr>
            <a:xfrm>
              <a:off x="45550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45"/>
            <p:cNvSpPr/>
            <p:nvPr/>
          </p:nvSpPr>
          <p:spPr>
            <a:xfrm>
              <a:off x="45755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45"/>
            <p:cNvSpPr/>
            <p:nvPr/>
          </p:nvSpPr>
          <p:spPr>
            <a:xfrm>
              <a:off x="45961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45"/>
            <p:cNvSpPr/>
            <p:nvPr/>
          </p:nvSpPr>
          <p:spPr>
            <a:xfrm>
              <a:off x="46158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45"/>
            <p:cNvSpPr/>
            <p:nvPr/>
          </p:nvSpPr>
          <p:spPr>
            <a:xfrm>
              <a:off x="46363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45"/>
            <p:cNvSpPr/>
            <p:nvPr/>
          </p:nvSpPr>
          <p:spPr>
            <a:xfrm>
              <a:off x="46569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45"/>
            <p:cNvSpPr/>
            <p:nvPr/>
          </p:nvSpPr>
          <p:spPr>
            <a:xfrm>
              <a:off x="46766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45"/>
            <p:cNvSpPr/>
            <p:nvPr/>
          </p:nvSpPr>
          <p:spPr>
            <a:xfrm>
              <a:off x="46964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45"/>
            <p:cNvSpPr/>
            <p:nvPr/>
          </p:nvSpPr>
          <p:spPr>
            <a:xfrm>
              <a:off x="47176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45"/>
            <p:cNvSpPr/>
            <p:nvPr/>
          </p:nvSpPr>
          <p:spPr>
            <a:xfrm>
              <a:off x="47374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45"/>
            <p:cNvSpPr/>
            <p:nvPr/>
          </p:nvSpPr>
          <p:spPr>
            <a:xfrm>
              <a:off x="47572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45"/>
            <p:cNvSpPr/>
            <p:nvPr/>
          </p:nvSpPr>
          <p:spPr>
            <a:xfrm>
              <a:off x="4778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45"/>
            <p:cNvSpPr/>
            <p:nvPr/>
          </p:nvSpPr>
          <p:spPr>
            <a:xfrm>
              <a:off x="4798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45"/>
            <p:cNvSpPr/>
            <p:nvPr/>
          </p:nvSpPr>
          <p:spPr>
            <a:xfrm>
              <a:off x="48187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45"/>
            <p:cNvSpPr/>
            <p:nvPr/>
          </p:nvSpPr>
          <p:spPr>
            <a:xfrm>
              <a:off x="4839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45"/>
            <p:cNvSpPr/>
            <p:nvPr/>
          </p:nvSpPr>
          <p:spPr>
            <a:xfrm>
              <a:off x="4859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45"/>
            <p:cNvSpPr/>
            <p:nvPr/>
          </p:nvSpPr>
          <p:spPr>
            <a:xfrm>
              <a:off x="4879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45"/>
            <p:cNvSpPr/>
            <p:nvPr/>
          </p:nvSpPr>
          <p:spPr>
            <a:xfrm>
              <a:off x="2615825" y="24859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45"/>
            <p:cNvSpPr/>
            <p:nvPr/>
          </p:nvSpPr>
          <p:spPr>
            <a:xfrm>
              <a:off x="2615825" y="25071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45"/>
            <p:cNvSpPr/>
            <p:nvPr/>
          </p:nvSpPr>
          <p:spPr>
            <a:xfrm>
              <a:off x="2615825" y="25292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45"/>
            <p:cNvSpPr/>
            <p:nvPr/>
          </p:nvSpPr>
          <p:spPr>
            <a:xfrm>
              <a:off x="2615825" y="254972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45"/>
            <p:cNvSpPr/>
            <p:nvPr/>
          </p:nvSpPr>
          <p:spPr>
            <a:xfrm>
              <a:off x="2615825" y="257175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45"/>
            <p:cNvSpPr/>
            <p:nvPr/>
          </p:nvSpPr>
          <p:spPr>
            <a:xfrm>
              <a:off x="2615825" y="25922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45"/>
            <p:cNvSpPr/>
            <p:nvPr/>
          </p:nvSpPr>
          <p:spPr>
            <a:xfrm>
              <a:off x="2615825" y="26143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45"/>
            <p:cNvSpPr/>
            <p:nvPr/>
          </p:nvSpPr>
          <p:spPr>
            <a:xfrm>
              <a:off x="2615825" y="26355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45"/>
            <p:cNvSpPr/>
            <p:nvPr/>
          </p:nvSpPr>
          <p:spPr>
            <a:xfrm>
              <a:off x="2615825" y="26568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45"/>
            <p:cNvSpPr/>
            <p:nvPr/>
          </p:nvSpPr>
          <p:spPr>
            <a:xfrm>
              <a:off x="2615825" y="26781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45"/>
            <p:cNvSpPr/>
            <p:nvPr/>
          </p:nvSpPr>
          <p:spPr>
            <a:xfrm>
              <a:off x="2615825" y="27001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45"/>
            <p:cNvSpPr/>
            <p:nvPr/>
          </p:nvSpPr>
          <p:spPr>
            <a:xfrm>
              <a:off x="2615825" y="27207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45"/>
            <p:cNvSpPr/>
            <p:nvPr/>
          </p:nvSpPr>
          <p:spPr>
            <a:xfrm>
              <a:off x="2615825" y="274272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45"/>
            <p:cNvSpPr/>
            <p:nvPr/>
          </p:nvSpPr>
          <p:spPr>
            <a:xfrm>
              <a:off x="2615825" y="27632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45"/>
            <p:cNvSpPr/>
            <p:nvPr/>
          </p:nvSpPr>
          <p:spPr>
            <a:xfrm>
              <a:off x="2615825" y="27852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45"/>
            <p:cNvSpPr/>
            <p:nvPr/>
          </p:nvSpPr>
          <p:spPr>
            <a:xfrm>
              <a:off x="2615825" y="280732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45"/>
            <p:cNvSpPr/>
            <p:nvPr/>
          </p:nvSpPr>
          <p:spPr>
            <a:xfrm>
              <a:off x="2615825" y="28278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45"/>
            <p:cNvSpPr/>
            <p:nvPr/>
          </p:nvSpPr>
          <p:spPr>
            <a:xfrm>
              <a:off x="2615825" y="28498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45"/>
            <p:cNvSpPr/>
            <p:nvPr/>
          </p:nvSpPr>
          <p:spPr>
            <a:xfrm>
              <a:off x="2615825" y="287115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45"/>
            <p:cNvSpPr/>
            <p:nvPr/>
          </p:nvSpPr>
          <p:spPr>
            <a:xfrm>
              <a:off x="2615825" y="28932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45"/>
            <p:cNvSpPr/>
            <p:nvPr/>
          </p:nvSpPr>
          <p:spPr>
            <a:xfrm>
              <a:off x="2615825" y="29137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45"/>
            <p:cNvSpPr/>
            <p:nvPr/>
          </p:nvSpPr>
          <p:spPr>
            <a:xfrm>
              <a:off x="2615825" y="29357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45"/>
            <p:cNvSpPr/>
            <p:nvPr/>
          </p:nvSpPr>
          <p:spPr>
            <a:xfrm>
              <a:off x="2574775" y="2000325"/>
              <a:ext cx="2365575" cy="417950"/>
            </a:xfrm>
            <a:custGeom>
              <a:rect b="b" l="l" r="r" t="t"/>
              <a:pathLst>
                <a:path extrusionOk="0" h="16718" w="94623">
                  <a:moveTo>
                    <a:pt x="1" y="0"/>
                  </a:moveTo>
                  <a:lnTo>
                    <a:pt x="1" y="16718"/>
                  </a:lnTo>
                  <a:lnTo>
                    <a:pt x="94623" y="16718"/>
                  </a:lnTo>
                  <a:lnTo>
                    <a:pt x="94623" y="0"/>
                  </a:ln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45"/>
            <p:cNvSpPr/>
            <p:nvPr/>
          </p:nvSpPr>
          <p:spPr>
            <a:xfrm>
              <a:off x="2574775" y="2000325"/>
              <a:ext cx="2365575" cy="417950"/>
            </a:xfrm>
            <a:custGeom>
              <a:rect b="b" l="l" r="r" t="t"/>
              <a:pathLst>
                <a:path extrusionOk="0" h="16718" w="94623">
                  <a:moveTo>
                    <a:pt x="1" y="0"/>
                  </a:moveTo>
                  <a:lnTo>
                    <a:pt x="1" y="16718"/>
                  </a:lnTo>
                  <a:lnTo>
                    <a:pt x="94623" y="16718"/>
                  </a:lnTo>
                  <a:lnTo>
                    <a:pt x="946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45"/>
            <p:cNvSpPr/>
            <p:nvPr/>
          </p:nvSpPr>
          <p:spPr>
            <a:xfrm>
              <a:off x="2574775" y="2038325"/>
              <a:ext cx="2365575" cy="57000"/>
            </a:xfrm>
            <a:custGeom>
              <a:rect b="b" l="l" r="r" t="t"/>
              <a:pathLst>
                <a:path extrusionOk="0" h="2280" w="94623">
                  <a:moveTo>
                    <a:pt x="1" y="0"/>
                  </a:moveTo>
                  <a:lnTo>
                    <a:pt x="1" y="2280"/>
                  </a:lnTo>
                  <a:lnTo>
                    <a:pt x="94623" y="2280"/>
                  </a:lnTo>
                  <a:lnTo>
                    <a:pt x="94623" y="0"/>
                  </a:lnTo>
                  <a:close/>
                </a:path>
              </a:pathLst>
            </a:custGeom>
            <a:solidFill>
              <a:srgbClr val="9321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45"/>
            <p:cNvSpPr/>
            <p:nvPr/>
          </p:nvSpPr>
          <p:spPr>
            <a:xfrm>
              <a:off x="2574775" y="2038325"/>
              <a:ext cx="2365575" cy="57000"/>
            </a:xfrm>
            <a:custGeom>
              <a:rect b="b" l="l" r="r" t="t"/>
              <a:pathLst>
                <a:path extrusionOk="0" h="2280" w="94623">
                  <a:moveTo>
                    <a:pt x="1" y="0"/>
                  </a:moveTo>
                  <a:lnTo>
                    <a:pt x="1" y="2280"/>
                  </a:lnTo>
                  <a:lnTo>
                    <a:pt x="94623" y="2280"/>
                  </a:lnTo>
                  <a:lnTo>
                    <a:pt x="946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45"/>
            <p:cNvSpPr/>
            <p:nvPr/>
          </p:nvSpPr>
          <p:spPr>
            <a:xfrm>
              <a:off x="2812625" y="2095300"/>
              <a:ext cx="1864050" cy="79050"/>
            </a:xfrm>
            <a:custGeom>
              <a:rect b="b" l="l" r="r" t="t"/>
              <a:pathLst>
                <a:path extrusionOk="0" h="3162" w="74562">
                  <a:moveTo>
                    <a:pt x="1" y="1"/>
                  </a:moveTo>
                  <a:lnTo>
                    <a:pt x="1" y="3162"/>
                  </a:lnTo>
                  <a:lnTo>
                    <a:pt x="74561" y="3162"/>
                  </a:lnTo>
                  <a:lnTo>
                    <a:pt x="7456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45"/>
            <p:cNvSpPr/>
            <p:nvPr/>
          </p:nvSpPr>
          <p:spPr>
            <a:xfrm>
              <a:off x="4565700" y="2095300"/>
              <a:ext cx="76025" cy="57025"/>
            </a:xfrm>
            <a:custGeom>
              <a:rect b="b" l="l" r="r" t="t"/>
              <a:pathLst>
                <a:path extrusionOk="0" h="2281" w="3041">
                  <a:moveTo>
                    <a:pt x="1" y="1"/>
                  </a:moveTo>
                  <a:lnTo>
                    <a:pt x="1"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45"/>
            <p:cNvSpPr/>
            <p:nvPr/>
          </p:nvSpPr>
          <p:spPr>
            <a:xfrm>
              <a:off x="4565700" y="2095300"/>
              <a:ext cx="76025" cy="19025"/>
            </a:xfrm>
            <a:custGeom>
              <a:rect b="b" l="l" r="r" t="t"/>
              <a:pathLst>
                <a:path extrusionOk="0" h="761" w="3041">
                  <a:moveTo>
                    <a:pt x="1" y="1"/>
                  </a:moveTo>
                  <a:lnTo>
                    <a:pt x="1"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45"/>
            <p:cNvSpPr/>
            <p:nvPr/>
          </p:nvSpPr>
          <p:spPr>
            <a:xfrm>
              <a:off x="2916725" y="2095300"/>
              <a:ext cx="76025" cy="57025"/>
            </a:xfrm>
            <a:custGeom>
              <a:rect b="b" l="l" r="r" t="t"/>
              <a:pathLst>
                <a:path extrusionOk="0" h="2281" w="3041">
                  <a:moveTo>
                    <a:pt x="1" y="1"/>
                  </a:moveTo>
                  <a:lnTo>
                    <a:pt x="1"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45"/>
            <p:cNvSpPr/>
            <p:nvPr/>
          </p:nvSpPr>
          <p:spPr>
            <a:xfrm>
              <a:off x="2916725" y="2095300"/>
              <a:ext cx="76025" cy="19025"/>
            </a:xfrm>
            <a:custGeom>
              <a:rect b="b" l="l" r="r" t="t"/>
              <a:pathLst>
                <a:path extrusionOk="0" h="761" w="3041">
                  <a:moveTo>
                    <a:pt x="1" y="1"/>
                  </a:moveTo>
                  <a:lnTo>
                    <a:pt x="1"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45"/>
            <p:cNvSpPr/>
            <p:nvPr/>
          </p:nvSpPr>
          <p:spPr>
            <a:xfrm>
              <a:off x="312267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45"/>
            <p:cNvSpPr/>
            <p:nvPr/>
          </p:nvSpPr>
          <p:spPr>
            <a:xfrm>
              <a:off x="312267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45"/>
            <p:cNvSpPr/>
            <p:nvPr/>
          </p:nvSpPr>
          <p:spPr>
            <a:xfrm>
              <a:off x="332860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45"/>
            <p:cNvSpPr/>
            <p:nvPr/>
          </p:nvSpPr>
          <p:spPr>
            <a:xfrm>
              <a:off x="332860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45"/>
            <p:cNvSpPr/>
            <p:nvPr/>
          </p:nvSpPr>
          <p:spPr>
            <a:xfrm>
              <a:off x="3535275" y="2095300"/>
              <a:ext cx="76025" cy="57025"/>
            </a:xfrm>
            <a:custGeom>
              <a:rect b="b" l="l" r="r" t="t"/>
              <a:pathLst>
                <a:path extrusionOk="0" h="2281" w="3041">
                  <a:moveTo>
                    <a:pt x="1" y="1"/>
                  </a:moveTo>
                  <a:lnTo>
                    <a:pt x="1" y="2280"/>
                  </a:lnTo>
                  <a:lnTo>
                    <a:pt x="3041" y="2280"/>
                  </a:lnTo>
                  <a:lnTo>
                    <a:pt x="30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45"/>
            <p:cNvSpPr/>
            <p:nvPr/>
          </p:nvSpPr>
          <p:spPr>
            <a:xfrm>
              <a:off x="3535275" y="2095300"/>
              <a:ext cx="76025" cy="19025"/>
            </a:xfrm>
            <a:custGeom>
              <a:rect b="b" l="l" r="r" t="t"/>
              <a:pathLst>
                <a:path extrusionOk="0" h="761" w="3041">
                  <a:moveTo>
                    <a:pt x="1" y="1"/>
                  </a:moveTo>
                  <a:lnTo>
                    <a:pt x="1" y="761"/>
                  </a:lnTo>
                  <a:lnTo>
                    <a:pt x="3041" y="761"/>
                  </a:lnTo>
                  <a:lnTo>
                    <a:pt x="304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45"/>
            <p:cNvSpPr/>
            <p:nvPr/>
          </p:nvSpPr>
          <p:spPr>
            <a:xfrm>
              <a:off x="374122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45"/>
            <p:cNvSpPr/>
            <p:nvPr/>
          </p:nvSpPr>
          <p:spPr>
            <a:xfrm>
              <a:off x="374122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45"/>
            <p:cNvSpPr/>
            <p:nvPr/>
          </p:nvSpPr>
          <p:spPr>
            <a:xfrm>
              <a:off x="394715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45"/>
            <p:cNvSpPr/>
            <p:nvPr/>
          </p:nvSpPr>
          <p:spPr>
            <a:xfrm>
              <a:off x="394715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45"/>
            <p:cNvSpPr/>
            <p:nvPr/>
          </p:nvSpPr>
          <p:spPr>
            <a:xfrm>
              <a:off x="415385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45"/>
            <p:cNvSpPr/>
            <p:nvPr/>
          </p:nvSpPr>
          <p:spPr>
            <a:xfrm>
              <a:off x="415385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45"/>
            <p:cNvSpPr/>
            <p:nvPr/>
          </p:nvSpPr>
          <p:spPr>
            <a:xfrm>
              <a:off x="435977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45"/>
            <p:cNvSpPr/>
            <p:nvPr/>
          </p:nvSpPr>
          <p:spPr>
            <a:xfrm>
              <a:off x="435977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45"/>
            <p:cNvSpPr/>
            <p:nvPr/>
          </p:nvSpPr>
          <p:spPr>
            <a:xfrm>
              <a:off x="2831625" y="2168250"/>
              <a:ext cx="1810850" cy="66900"/>
            </a:xfrm>
            <a:custGeom>
              <a:rect b="b" l="l" r="r" t="t"/>
              <a:pathLst>
                <a:path extrusionOk="0" h="2676" w="72434">
                  <a:moveTo>
                    <a:pt x="1" y="1"/>
                  </a:moveTo>
                  <a:lnTo>
                    <a:pt x="1" y="2676"/>
                  </a:lnTo>
                  <a:lnTo>
                    <a:pt x="72433" y="2676"/>
                  </a:lnTo>
                  <a:lnTo>
                    <a:pt x="72433"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45"/>
            <p:cNvSpPr/>
            <p:nvPr/>
          </p:nvSpPr>
          <p:spPr>
            <a:xfrm>
              <a:off x="2574775" y="2038325"/>
              <a:ext cx="2365575" cy="31925"/>
            </a:xfrm>
            <a:custGeom>
              <a:rect b="b" l="l" r="r" t="t"/>
              <a:pathLst>
                <a:path extrusionOk="0" h="1277" w="94623">
                  <a:moveTo>
                    <a:pt x="1" y="0"/>
                  </a:moveTo>
                  <a:lnTo>
                    <a:pt x="1" y="1277"/>
                  </a:lnTo>
                  <a:lnTo>
                    <a:pt x="94623" y="1277"/>
                  </a:lnTo>
                  <a:lnTo>
                    <a:pt x="94623"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45"/>
            <p:cNvSpPr/>
            <p:nvPr/>
          </p:nvSpPr>
          <p:spPr>
            <a:xfrm>
              <a:off x="2546675" y="2019325"/>
              <a:ext cx="161125" cy="1025875"/>
            </a:xfrm>
            <a:custGeom>
              <a:rect b="b" l="l" r="r" t="t"/>
              <a:pathLst>
                <a:path extrusionOk="0" h="41035" w="6445">
                  <a:moveTo>
                    <a:pt x="0" y="0"/>
                  </a:moveTo>
                  <a:lnTo>
                    <a:pt x="31" y="3222"/>
                  </a:lnTo>
                  <a:lnTo>
                    <a:pt x="365" y="41034"/>
                  </a:lnTo>
                  <a:lnTo>
                    <a:pt x="3040" y="41034"/>
                  </a:lnTo>
                  <a:lnTo>
                    <a:pt x="2645" y="6839"/>
                  </a:lnTo>
                  <a:lnTo>
                    <a:pt x="6444" y="5319"/>
                  </a:lnTo>
                  <a:lnTo>
                    <a:pt x="6444" y="3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45"/>
            <p:cNvSpPr/>
            <p:nvPr/>
          </p:nvSpPr>
          <p:spPr>
            <a:xfrm>
              <a:off x="2546675" y="2019325"/>
              <a:ext cx="161125" cy="80575"/>
            </a:xfrm>
            <a:custGeom>
              <a:rect b="b" l="l" r="r" t="t"/>
              <a:pathLst>
                <a:path extrusionOk="0" h="3223" w="6445">
                  <a:moveTo>
                    <a:pt x="0" y="0"/>
                  </a:moveTo>
                  <a:lnTo>
                    <a:pt x="31" y="3222"/>
                  </a:lnTo>
                  <a:lnTo>
                    <a:pt x="6444" y="3222"/>
                  </a:lnTo>
                  <a:lnTo>
                    <a:pt x="6444" y="365"/>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45"/>
            <p:cNvSpPr/>
            <p:nvPr/>
          </p:nvSpPr>
          <p:spPr>
            <a:xfrm>
              <a:off x="4807350" y="2019325"/>
              <a:ext cx="161125" cy="1025875"/>
            </a:xfrm>
            <a:custGeom>
              <a:rect b="b" l="l" r="r" t="t"/>
              <a:pathLst>
                <a:path extrusionOk="0" h="41035" w="6445">
                  <a:moveTo>
                    <a:pt x="6444" y="0"/>
                  </a:moveTo>
                  <a:lnTo>
                    <a:pt x="0" y="365"/>
                  </a:lnTo>
                  <a:lnTo>
                    <a:pt x="0" y="5319"/>
                  </a:lnTo>
                  <a:lnTo>
                    <a:pt x="3800" y="6839"/>
                  </a:lnTo>
                  <a:lnTo>
                    <a:pt x="3405" y="41034"/>
                  </a:lnTo>
                  <a:lnTo>
                    <a:pt x="6080" y="41034"/>
                  </a:lnTo>
                  <a:lnTo>
                    <a:pt x="6414" y="3222"/>
                  </a:lnTo>
                  <a:lnTo>
                    <a:pt x="644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45"/>
            <p:cNvSpPr/>
            <p:nvPr/>
          </p:nvSpPr>
          <p:spPr>
            <a:xfrm>
              <a:off x="4807350" y="2019325"/>
              <a:ext cx="161125" cy="80575"/>
            </a:xfrm>
            <a:custGeom>
              <a:rect b="b" l="l" r="r" t="t"/>
              <a:pathLst>
                <a:path extrusionOk="0" h="3223" w="6445">
                  <a:moveTo>
                    <a:pt x="6444" y="0"/>
                  </a:moveTo>
                  <a:lnTo>
                    <a:pt x="0" y="365"/>
                  </a:lnTo>
                  <a:lnTo>
                    <a:pt x="0" y="3222"/>
                  </a:lnTo>
                  <a:lnTo>
                    <a:pt x="6414" y="3222"/>
                  </a:lnTo>
                  <a:lnTo>
                    <a:pt x="64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45"/>
            <p:cNvSpPr/>
            <p:nvPr/>
          </p:nvSpPr>
          <p:spPr>
            <a:xfrm>
              <a:off x="2904575" y="2174325"/>
              <a:ext cx="76025" cy="199875"/>
            </a:xfrm>
            <a:custGeom>
              <a:rect b="b" l="l" r="r" t="t"/>
              <a:pathLst>
                <a:path extrusionOk="0" h="7995" w="3041">
                  <a:moveTo>
                    <a:pt x="1" y="1"/>
                  </a:moveTo>
                  <a:lnTo>
                    <a:pt x="1" y="7995"/>
                  </a:lnTo>
                  <a:lnTo>
                    <a:pt x="3040" y="7995"/>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45"/>
            <p:cNvSpPr/>
            <p:nvPr/>
          </p:nvSpPr>
          <p:spPr>
            <a:xfrm>
              <a:off x="2969925" y="2174325"/>
              <a:ext cx="10675" cy="199875"/>
            </a:xfrm>
            <a:custGeom>
              <a:rect b="b" l="l" r="r" t="t"/>
              <a:pathLst>
                <a:path extrusionOk="0" h="7995" w="427">
                  <a:moveTo>
                    <a:pt x="1" y="1"/>
                  </a:moveTo>
                  <a:lnTo>
                    <a:pt x="1" y="7995"/>
                  </a:lnTo>
                  <a:lnTo>
                    <a:pt x="426" y="7995"/>
                  </a:lnTo>
                  <a:lnTo>
                    <a:pt x="426" y="1"/>
                  </a:lnTo>
                  <a:close/>
                </a:path>
              </a:pathLst>
            </a:custGeom>
            <a:solidFill>
              <a:srgbClr val="9321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45"/>
            <p:cNvSpPr/>
            <p:nvPr/>
          </p:nvSpPr>
          <p:spPr>
            <a:xfrm>
              <a:off x="4547475" y="2174325"/>
              <a:ext cx="76000" cy="199875"/>
            </a:xfrm>
            <a:custGeom>
              <a:rect b="b" l="l" r="r" t="t"/>
              <a:pathLst>
                <a:path extrusionOk="0" h="7995" w="3040">
                  <a:moveTo>
                    <a:pt x="0" y="1"/>
                  </a:moveTo>
                  <a:lnTo>
                    <a:pt x="0" y="7995"/>
                  </a:lnTo>
                  <a:lnTo>
                    <a:pt x="3040" y="7995"/>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45"/>
            <p:cNvSpPr/>
            <p:nvPr/>
          </p:nvSpPr>
          <p:spPr>
            <a:xfrm>
              <a:off x="4613575" y="2174325"/>
              <a:ext cx="9900" cy="199875"/>
            </a:xfrm>
            <a:custGeom>
              <a:rect b="b" l="l" r="r" t="t"/>
              <a:pathLst>
                <a:path extrusionOk="0" h="7995" w="396">
                  <a:moveTo>
                    <a:pt x="0" y="1"/>
                  </a:moveTo>
                  <a:lnTo>
                    <a:pt x="0" y="7995"/>
                  </a:lnTo>
                  <a:lnTo>
                    <a:pt x="396" y="7995"/>
                  </a:lnTo>
                  <a:lnTo>
                    <a:pt x="39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45"/>
            <p:cNvSpPr/>
            <p:nvPr/>
          </p:nvSpPr>
          <p:spPr>
            <a:xfrm>
              <a:off x="3233600" y="2282250"/>
              <a:ext cx="1066175" cy="126150"/>
            </a:xfrm>
            <a:custGeom>
              <a:rect b="b" l="l" r="r" t="t"/>
              <a:pathLst>
                <a:path extrusionOk="0" h="5046" w="42647">
                  <a:moveTo>
                    <a:pt x="1" y="0"/>
                  </a:moveTo>
                  <a:lnTo>
                    <a:pt x="1" y="5046"/>
                  </a:lnTo>
                  <a:lnTo>
                    <a:pt x="42646" y="5046"/>
                  </a:lnTo>
                  <a:lnTo>
                    <a:pt x="426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45"/>
            <p:cNvSpPr/>
            <p:nvPr/>
          </p:nvSpPr>
          <p:spPr>
            <a:xfrm>
              <a:off x="3233600" y="2362025"/>
              <a:ext cx="1066175" cy="46375"/>
            </a:xfrm>
            <a:custGeom>
              <a:rect b="b" l="l" r="r" t="t"/>
              <a:pathLst>
                <a:path extrusionOk="0" h="1855" w="42647">
                  <a:moveTo>
                    <a:pt x="1" y="1"/>
                  </a:moveTo>
                  <a:lnTo>
                    <a:pt x="1" y="1855"/>
                  </a:lnTo>
                  <a:lnTo>
                    <a:pt x="42646" y="1855"/>
                  </a:lnTo>
                  <a:lnTo>
                    <a:pt x="4264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45"/>
            <p:cNvSpPr/>
            <p:nvPr/>
          </p:nvSpPr>
          <p:spPr>
            <a:xfrm>
              <a:off x="3598350" y="2175100"/>
              <a:ext cx="331350" cy="107175"/>
            </a:xfrm>
            <a:custGeom>
              <a:rect b="b" l="l" r="r" t="t"/>
              <a:pathLst>
                <a:path extrusionOk="0" h="4287" w="13254">
                  <a:moveTo>
                    <a:pt x="2615" y="0"/>
                  </a:moveTo>
                  <a:lnTo>
                    <a:pt x="2554" y="61"/>
                  </a:lnTo>
                  <a:cubicBezTo>
                    <a:pt x="2706" y="639"/>
                    <a:pt x="3284" y="1246"/>
                    <a:pt x="3861" y="1429"/>
                  </a:cubicBezTo>
                  <a:cubicBezTo>
                    <a:pt x="3648" y="1459"/>
                    <a:pt x="3496" y="1672"/>
                    <a:pt x="3436" y="1824"/>
                  </a:cubicBezTo>
                  <a:cubicBezTo>
                    <a:pt x="3344" y="2006"/>
                    <a:pt x="3344" y="2189"/>
                    <a:pt x="3344" y="2371"/>
                  </a:cubicBezTo>
                  <a:cubicBezTo>
                    <a:pt x="3344" y="2827"/>
                    <a:pt x="3436" y="3283"/>
                    <a:pt x="3557" y="3709"/>
                  </a:cubicBezTo>
                  <a:cubicBezTo>
                    <a:pt x="3156" y="3554"/>
                    <a:pt x="2730" y="3480"/>
                    <a:pt x="2305" y="3480"/>
                  </a:cubicBezTo>
                  <a:cubicBezTo>
                    <a:pt x="1474" y="3480"/>
                    <a:pt x="644" y="3763"/>
                    <a:pt x="1" y="4286"/>
                  </a:cubicBezTo>
                  <a:lnTo>
                    <a:pt x="13253" y="4286"/>
                  </a:lnTo>
                  <a:cubicBezTo>
                    <a:pt x="12610" y="3763"/>
                    <a:pt x="11780" y="3480"/>
                    <a:pt x="10949" y="3480"/>
                  </a:cubicBezTo>
                  <a:cubicBezTo>
                    <a:pt x="10524" y="3480"/>
                    <a:pt x="10098" y="3554"/>
                    <a:pt x="9697" y="3709"/>
                  </a:cubicBezTo>
                  <a:cubicBezTo>
                    <a:pt x="9788" y="3283"/>
                    <a:pt x="9879" y="2797"/>
                    <a:pt x="9879" y="2371"/>
                  </a:cubicBezTo>
                  <a:cubicBezTo>
                    <a:pt x="9879" y="2189"/>
                    <a:pt x="9879" y="2006"/>
                    <a:pt x="9819" y="1824"/>
                  </a:cubicBezTo>
                  <a:cubicBezTo>
                    <a:pt x="9758" y="1611"/>
                    <a:pt x="9575" y="1459"/>
                    <a:pt x="9393" y="1429"/>
                  </a:cubicBezTo>
                  <a:cubicBezTo>
                    <a:pt x="9971" y="1246"/>
                    <a:pt x="10548" y="639"/>
                    <a:pt x="10700" y="61"/>
                  </a:cubicBezTo>
                  <a:lnTo>
                    <a:pt x="106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45"/>
            <p:cNvSpPr/>
            <p:nvPr/>
          </p:nvSpPr>
          <p:spPr>
            <a:xfrm>
              <a:off x="2516275" y="2374175"/>
              <a:ext cx="2468150" cy="91975"/>
            </a:xfrm>
            <a:custGeom>
              <a:rect b="b" l="l" r="r" t="t"/>
              <a:pathLst>
                <a:path extrusionOk="0" h="3679" w="98726">
                  <a:moveTo>
                    <a:pt x="0" y="1"/>
                  </a:moveTo>
                  <a:lnTo>
                    <a:pt x="0" y="3679"/>
                  </a:lnTo>
                  <a:lnTo>
                    <a:pt x="98726" y="3679"/>
                  </a:lnTo>
                  <a:lnTo>
                    <a:pt x="987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45"/>
            <p:cNvSpPr/>
            <p:nvPr/>
          </p:nvSpPr>
          <p:spPr>
            <a:xfrm>
              <a:off x="2518550" y="2444850"/>
              <a:ext cx="2467400" cy="21300"/>
            </a:xfrm>
            <a:custGeom>
              <a:rect b="b" l="l" r="r" t="t"/>
              <a:pathLst>
                <a:path extrusionOk="0" h="852" w="98696">
                  <a:moveTo>
                    <a:pt x="1" y="1"/>
                  </a:moveTo>
                  <a:lnTo>
                    <a:pt x="1" y="852"/>
                  </a:lnTo>
                  <a:lnTo>
                    <a:pt x="98695" y="852"/>
                  </a:lnTo>
                  <a:lnTo>
                    <a:pt x="986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45"/>
            <p:cNvSpPr/>
            <p:nvPr/>
          </p:nvSpPr>
          <p:spPr>
            <a:xfrm>
              <a:off x="2514750" y="2954750"/>
              <a:ext cx="2468925" cy="91950"/>
            </a:xfrm>
            <a:custGeom>
              <a:rect b="b" l="l" r="r" t="t"/>
              <a:pathLst>
                <a:path extrusionOk="0" h="3678" w="98757">
                  <a:moveTo>
                    <a:pt x="1" y="0"/>
                  </a:moveTo>
                  <a:lnTo>
                    <a:pt x="1" y="3678"/>
                  </a:lnTo>
                  <a:lnTo>
                    <a:pt x="98756" y="3678"/>
                  </a:lnTo>
                  <a:lnTo>
                    <a:pt x="987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45"/>
            <p:cNvSpPr/>
            <p:nvPr/>
          </p:nvSpPr>
          <p:spPr>
            <a:xfrm>
              <a:off x="2620375" y="3020850"/>
              <a:ext cx="2267550" cy="25100"/>
            </a:xfrm>
            <a:custGeom>
              <a:rect b="b" l="l" r="r" t="t"/>
              <a:pathLst>
                <a:path extrusionOk="0" h="1004" w="90702">
                  <a:moveTo>
                    <a:pt x="1" y="1"/>
                  </a:moveTo>
                  <a:lnTo>
                    <a:pt x="1" y="1004"/>
                  </a:lnTo>
                  <a:lnTo>
                    <a:pt x="90701" y="1004"/>
                  </a:lnTo>
                  <a:lnTo>
                    <a:pt x="9070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45"/>
            <p:cNvSpPr/>
            <p:nvPr/>
          </p:nvSpPr>
          <p:spPr>
            <a:xfrm>
              <a:off x="2514750" y="2953225"/>
              <a:ext cx="2468925" cy="16750"/>
            </a:xfrm>
            <a:custGeom>
              <a:rect b="b" l="l" r="r" t="t"/>
              <a:pathLst>
                <a:path extrusionOk="0" h="670" w="98757">
                  <a:moveTo>
                    <a:pt x="1" y="0"/>
                  </a:moveTo>
                  <a:lnTo>
                    <a:pt x="1" y="669"/>
                  </a:lnTo>
                  <a:lnTo>
                    <a:pt x="98756" y="669"/>
                  </a:lnTo>
                  <a:lnTo>
                    <a:pt x="9875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45"/>
            <p:cNvSpPr/>
            <p:nvPr/>
          </p:nvSpPr>
          <p:spPr>
            <a:xfrm>
              <a:off x="2419000" y="3045925"/>
              <a:ext cx="2618625" cy="34975"/>
            </a:xfrm>
            <a:custGeom>
              <a:rect b="b" l="l" r="r" t="t"/>
              <a:pathLst>
                <a:path extrusionOk="0" h="1399" w="104745">
                  <a:moveTo>
                    <a:pt x="1" y="1"/>
                  </a:moveTo>
                  <a:lnTo>
                    <a:pt x="1" y="1399"/>
                  </a:lnTo>
                  <a:lnTo>
                    <a:pt x="104744" y="1399"/>
                  </a:lnTo>
                  <a:lnTo>
                    <a:pt x="1047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45"/>
            <p:cNvSpPr/>
            <p:nvPr/>
          </p:nvSpPr>
          <p:spPr>
            <a:xfrm>
              <a:off x="2448650" y="3080875"/>
              <a:ext cx="2538050" cy="48675"/>
            </a:xfrm>
            <a:custGeom>
              <a:rect b="b" l="l" r="r" t="t"/>
              <a:pathLst>
                <a:path extrusionOk="0" h="1947" w="101522">
                  <a:moveTo>
                    <a:pt x="0" y="1"/>
                  </a:moveTo>
                  <a:lnTo>
                    <a:pt x="0" y="1946"/>
                  </a:lnTo>
                  <a:lnTo>
                    <a:pt x="101522" y="1946"/>
                  </a:lnTo>
                  <a:lnTo>
                    <a:pt x="1015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45"/>
            <p:cNvSpPr/>
            <p:nvPr/>
          </p:nvSpPr>
          <p:spPr>
            <a:xfrm>
              <a:off x="2448650" y="3080875"/>
              <a:ext cx="2538050" cy="19025"/>
            </a:xfrm>
            <a:custGeom>
              <a:rect b="b" l="l" r="r" t="t"/>
              <a:pathLst>
                <a:path extrusionOk="0" h="761" w="101522">
                  <a:moveTo>
                    <a:pt x="0" y="1"/>
                  </a:moveTo>
                  <a:lnTo>
                    <a:pt x="0" y="761"/>
                  </a:lnTo>
                  <a:lnTo>
                    <a:pt x="101522" y="761"/>
                  </a:lnTo>
                  <a:lnTo>
                    <a:pt x="10152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45"/>
            <p:cNvSpPr/>
            <p:nvPr/>
          </p:nvSpPr>
          <p:spPr>
            <a:xfrm>
              <a:off x="2530700" y="3126475"/>
              <a:ext cx="45625" cy="219625"/>
            </a:xfrm>
            <a:custGeom>
              <a:rect b="b" l="l" r="r" t="t"/>
              <a:pathLst>
                <a:path extrusionOk="0" h="8785" w="1825">
                  <a:moveTo>
                    <a:pt x="1" y="1"/>
                  </a:moveTo>
                  <a:lnTo>
                    <a:pt x="1" y="8785"/>
                  </a:lnTo>
                  <a:lnTo>
                    <a:pt x="1825" y="8785"/>
                  </a:lnTo>
                  <a:lnTo>
                    <a:pt x="18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45"/>
            <p:cNvSpPr/>
            <p:nvPr/>
          </p:nvSpPr>
          <p:spPr>
            <a:xfrm>
              <a:off x="2530700" y="3129525"/>
              <a:ext cx="45625" cy="42575"/>
            </a:xfrm>
            <a:custGeom>
              <a:rect b="b" l="l" r="r" t="t"/>
              <a:pathLst>
                <a:path extrusionOk="0" h="1703" w="1825">
                  <a:moveTo>
                    <a:pt x="1" y="0"/>
                  </a:moveTo>
                  <a:lnTo>
                    <a:pt x="1" y="1702"/>
                  </a:lnTo>
                  <a:lnTo>
                    <a:pt x="1825" y="1702"/>
                  </a:lnTo>
                  <a:lnTo>
                    <a:pt x="18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45"/>
            <p:cNvSpPr/>
            <p:nvPr/>
          </p:nvSpPr>
          <p:spPr>
            <a:xfrm>
              <a:off x="2530700" y="3301250"/>
              <a:ext cx="45625" cy="45625"/>
            </a:xfrm>
            <a:custGeom>
              <a:rect b="b" l="l" r="r" t="t"/>
              <a:pathLst>
                <a:path extrusionOk="0" h="1825" w="1825">
                  <a:moveTo>
                    <a:pt x="1" y="1"/>
                  </a:moveTo>
                  <a:lnTo>
                    <a:pt x="1" y="1824"/>
                  </a:lnTo>
                  <a:lnTo>
                    <a:pt x="1825" y="1824"/>
                  </a:lnTo>
                  <a:lnTo>
                    <a:pt x="18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45"/>
            <p:cNvSpPr/>
            <p:nvPr/>
          </p:nvSpPr>
          <p:spPr>
            <a:xfrm>
              <a:off x="2765525"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45"/>
            <p:cNvSpPr/>
            <p:nvPr/>
          </p:nvSpPr>
          <p:spPr>
            <a:xfrm>
              <a:off x="2765525"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45"/>
            <p:cNvSpPr/>
            <p:nvPr/>
          </p:nvSpPr>
          <p:spPr>
            <a:xfrm>
              <a:off x="2765525"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45"/>
            <p:cNvSpPr/>
            <p:nvPr/>
          </p:nvSpPr>
          <p:spPr>
            <a:xfrm>
              <a:off x="2988175"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45"/>
            <p:cNvSpPr/>
            <p:nvPr/>
          </p:nvSpPr>
          <p:spPr>
            <a:xfrm>
              <a:off x="2988175"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45"/>
            <p:cNvSpPr/>
            <p:nvPr/>
          </p:nvSpPr>
          <p:spPr>
            <a:xfrm>
              <a:off x="2988175"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45"/>
            <p:cNvSpPr/>
            <p:nvPr/>
          </p:nvSpPr>
          <p:spPr>
            <a:xfrm>
              <a:off x="4456275" y="3126475"/>
              <a:ext cx="45625" cy="219625"/>
            </a:xfrm>
            <a:custGeom>
              <a:rect b="b" l="l" r="r" t="t"/>
              <a:pathLst>
                <a:path extrusionOk="0" h="8785" w="1825">
                  <a:moveTo>
                    <a:pt x="1" y="1"/>
                  </a:moveTo>
                  <a:lnTo>
                    <a:pt x="1"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45"/>
            <p:cNvSpPr/>
            <p:nvPr/>
          </p:nvSpPr>
          <p:spPr>
            <a:xfrm>
              <a:off x="4456275" y="3129525"/>
              <a:ext cx="45625" cy="42575"/>
            </a:xfrm>
            <a:custGeom>
              <a:rect b="b" l="l" r="r" t="t"/>
              <a:pathLst>
                <a:path extrusionOk="0" h="1703" w="1825">
                  <a:moveTo>
                    <a:pt x="1" y="0"/>
                  </a:moveTo>
                  <a:lnTo>
                    <a:pt x="1"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45"/>
            <p:cNvSpPr/>
            <p:nvPr/>
          </p:nvSpPr>
          <p:spPr>
            <a:xfrm>
              <a:off x="4456275" y="3301250"/>
              <a:ext cx="45625" cy="45625"/>
            </a:xfrm>
            <a:custGeom>
              <a:rect b="b" l="l" r="r" t="t"/>
              <a:pathLst>
                <a:path extrusionOk="0" h="1825" w="1825">
                  <a:moveTo>
                    <a:pt x="1" y="1"/>
                  </a:moveTo>
                  <a:lnTo>
                    <a:pt x="1"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45"/>
            <p:cNvSpPr/>
            <p:nvPr/>
          </p:nvSpPr>
          <p:spPr>
            <a:xfrm>
              <a:off x="4691850"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45"/>
            <p:cNvSpPr/>
            <p:nvPr/>
          </p:nvSpPr>
          <p:spPr>
            <a:xfrm>
              <a:off x="4691850"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45"/>
            <p:cNvSpPr/>
            <p:nvPr/>
          </p:nvSpPr>
          <p:spPr>
            <a:xfrm>
              <a:off x="4691850"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45"/>
            <p:cNvSpPr/>
            <p:nvPr/>
          </p:nvSpPr>
          <p:spPr>
            <a:xfrm>
              <a:off x="4914500"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45"/>
            <p:cNvSpPr/>
            <p:nvPr/>
          </p:nvSpPr>
          <p:spPr>
            <a:xfrm>
              <a:off x="4914500"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45"/>
            <p:cNvSpPr/>
            <p:nvPr/>
          </p:nvSpPr>
          <p:spPr>
            <a:xfrm>
              <a:off x="4914500" y="3301250"/>
              <a:ext cx="45600" cy="45625"/>
            </a:xfrm>
            <a:custGeom>
              <a:rect b="b" l="l" r="r" t="t"/>
              <a:pathLst>
                <a:path extrusionOk="0" h="1825" w="1824">
                  <a:moveTo>
                    <a:pt x="0" y="1"/>
                  </a:moveTo>
                  <a:lnTo>
                    <a:pt x="0" y="1824"/>
                  </a:lnTo>
                  <a:lnTo>
                    <a:pt x="1824" y="1824"/>
                  </a:lnTo>
                  <a:lnTo>
                    <a:pt x="18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45"/>
            <p:cNvSpPr/>
            <p:nvPr/>
          </p:nvSpPr>
          <p:spPr>
            <a:xfrm>
              <a:off x="3749575" y="2283750"/>
              <a:ext cx="41825" cy="78300"/>
            </a:xfrm>
            <a:custGeom>
              <a:rect b="b" l="l" r="r" t="t"/>
              <a:pathLst>
                <a:path extrusionOk="0" h="3132" w="1673">
                  <a:moveTo>
                    <a:pt x="1" y="1"/>
                  </a:moveTo>
                  <a:lnTo>
                    <a:pt x="1" y="3132"/>
                  </a:lnTo>
                  <a:lnTo>
                    <a:pt x="1672" y="3132"/>
                  </a:lnTo>
                  <a:lnTo>
                    <a:pt x="167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45"/>
            <p:cNvSpPr/>
            <p:nvPr/>
          </p:nvSpPr>
          <p:spPr>
            <a:xfrm>
              <a:off x="3764025" y="2307225"/>
              <a:ext cx="15200" cy="681725"/>
            </a:xfrm>
            <a:custGeom>
              <a:rect b="b" l="l" r="r" t="t"/>
              <a:pathLst>
                <a:path extrusionOk="0" h="27269" w="608">
                  <a:moveTo>
                    <a:pt x="343" y="0"/>
                  </a:moveTo>
                  <a:cubicBezTo>
                    <a:pt x="330" y="0"/>
                    <a:pt x="317" y="2"/>
                    <a:pt x="304" y="4"/>
                  </a:cubicBezTo>
                  <a:cubicBezTo>
                    <a:pt x="152" y="4"/>
                    <a:pt x="0" y="126"/>
                    <a:pt x="0" y="308"/>
                  </a:cubicBezTo>
                  <a:lnTo>
                    <a:pt x="0" y="26965"/>
                  </a:lnTo>
                  <a:cubicBezTo>
                    <a:pt x="0" y="27117"/>
                    <a:pt x="122" y="27269"/>
                    <a:pt x="304" y="27269"/>
                  </a:cubicBezTo>
                  <a:cubicBezTo>
                    <a:pt x="456" y="27269"/>
                    <a:pt x="608" y="27147"/>
                    <a:pt x="608" y="26965"/>
                  </a:cubicBezTo>
                  <a:lnTo>
                    <a:pt x="608" y="338"/>
                  </a:lnTo>
                  <a:cubicBezTo>
                    <a:pt x="608" y="144"/>
                    <a:pt x="481"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45"/>
            <p:cNvSpPr/>
            <p:nvPr/>
          </p:nvSpPr>
          <p:spPr>
            <a:xfrm>
              <a:off x="3763250" y="2332400"/>
              <a:ext cx="15975" cy="34200"/>
            </a:xfrm>
            <a:custGeom>
              <a:rect b="b" l="l" r="r" t="t"/>
              <a:pathLst>
                <a:path extrusionOk="0" h="1368" w="639">
                  <a:moveTo>
                    <a:pt x="639" y="0"/>
                  </a:moveTo>
                  <a:lnTo>
                    <a:pt x="1" y="486"/>
                  </a:lnTo>
                  <a:lnTo>
                    <a:pt x="1" y="136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45"/>
            <p:cNvSpPr/>
            <p:nvPr/>
          </p:nvSpPr>
          <p:spPr>
            <a:xfrm>
              <a:off x="3763250" y="2401550"/>
              <a:ext cx="15975" cy="33450"/>
            </a:xfrm>
            <a:custGeom>
              <a:rect b="b" l="l" r="r" t="t"/>
              <a:pathLst>
                <a:path extrusionOk="0" h="1338" w="639">
                  <a:moveTo>
                    <a:pt x="639" y="0"/>
                  </a:moveTo>
                  <a:lnTo>
                    <a:pt x="1" y="456"/>
                  </a:lnTo>
                  <a:lnTo>
                    <a:pt x="1" y="133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45"/>
            <p:cNvSpPr/>
            <p:nvPr/>
          </p:nvSpPr>
          <p:spPr>
            <a:xfrm>
              <a:off x="3763250" y="2469925"/>
              <a:ext cx="15975" cy="34225"/>
            </a:xfrm>
            <a:custGeom>
              <a:rect b="b" l="l" r="r" t="t"/>
              <a:pathLst>
                <a:path extrusionOk="0" h="1369" w="639">
                  <a:moveTo>
                    <a:pt x="639" y="1"/>
                  </a:moveTo>
                  <a:lnTo>
                    <a:pt x="1" y="517"/>
                  </a:lnTo>
                  <a:lnTo>
                    <a:pt x="1" y="1369"/>
                  </a:lnTo>
                  <a:lnTo>
                    <a:pt x="639" y="882"/>
                  </a:lnTo>
                  <a:lnTo>
                    <a:pt x="639" y="1"/>
                  </a:lnTo>
                  <a:close/>
                </a:path>
              </a:pathLst>
            </a:custGeom>
            <a:solidFill>
              <a:srgbClr val="96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45"/>
            <p:cNvSpPr/>
            <p:nvPr/>
          </p:nvSpPr>
          <p:spPr>
            <a:xfrm>
              <a:off x="3763250" y="2538325"/>
              <a:ext cx="15975" cy="34225"/>
            </a:xfrm>
            <a:custGeom>
              <a:rect b="b" l="l" r="r" t="t"/>
              <a:pathLst>
                <a:path extrusionOk="0" h="1369" w="639">
                  <a:moveTo>
                    <a:pt x="639" y="0"/>
                  </a:moveTo>
                  <a:lnTo>
                    <a:pt x="1" y="517"/>
                  </a:lnTo>
                  <a:lnTo>
                    <a:pt x="1" y="136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45"/>
            <p:cNvSpPr/>
            <p:nvPr/>
          </p:nvSpPr>
          <p:spPr>
            <a:xfrm>
              <a:off x="3763250" y="2606700"/>
              <a:ext cx="15975" cy="34225"/>
            </a:xfrm>
            <a:custGeom>
              <a:rect b="b" l="l" r="r" t="t"/>
              <a:pathLst>
                <a:path extrusionOk="0" h="1369" w="639">
                  <a:moveTo>
                    <a:pt x="639" y="1"/>
                  </a:moveTo>
                  <a:lnTo>
                    <a:pt x="1" y="518"/>
                  </a:lnTo>
                  <a:lnTo>
                    <a:pt x="1" y="1369"/>
                  </a:lnTo>
                  <a:lnTo>
                    <a:pt x="639" y="88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45"/>
            <p:cNvSpPr/>
            <p:nvPr/>
          </p:nvSpPr>
          <p:spPr>
            <a:xfrm>
              <a:off x="3763250" y="2676625"/>
              <a:ext cx="15975" cy="32700"/>
            </a:xfrm>
            <a:custGeom>
              <a:rect b="b" l="l" r="r" t="t"/>
              <a:pathLst>
                <a:path extrusionOk="0" h="1308" w="639">
                  <a:moveTo>
                    <a:pt x="639" y="0"/>
                  </a:moveTo>
                  <a:lnTo>
                    <a:pt x="1" y="456"/>
                  </a:lnTo>
                  <a:lnTo>
                    <a:pt x="1" y="1307"/>
                  </a:lnTo>
                  <a:lnTo>
                    <a:pt x="639" y="851"/>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45"/>
            <p:cNvSpPr/>
            <p:nvPr/>
          </p:nvSpPr>
          <p:spPr>
            <a:xfrm>
              <a:off x="3763250" y="2745000"/>
              <a:ext cx="15975" cy="34225"/>
            </a:xfrm>
            <a:custGeom>
              <a:rect b="b" l="l" r="r" t="t"/>
              <a:pathLst>
                <a:path extrusionOk="0" h="1369" w="639">
                  <a:moveTo>
                    <a:pt x="639" y="1"/>
                  </a:moveTo>
                  <a:lnTo>
                    <a:pt x="1" y="487"/>
                  </a:lnTo>
                  <a:lnTo>
                    <a:pt x="1" y="1369"/>
                  </a:lnTo>
                  <a:lnTo>
                    <a:pt x="639" y="85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45"/>
            <p:cNvSpPr/>
            <p:nvPr/>
          </p:nvSpPr>
          <p:spPr>
            <a:xfrm>
              <a:off x="3763250" y="2813400"/>
              <a:ext cx="15975" cy="34225"/>
            </a:xfrm>
            <a:custGeom>
              <a:rect b="b" l="l" r="r" t="t"/>
              <a:pathLst>
                <a:path extrusionOk="0" h="1369" w="639">
                  <a:moveTo>
                    <a:pt x="639" y="1"/>
                  </a:moveTo>
                  <a:lnTo>
                    <a:pt x="1" y="487"/>
                  </a:lnTo>
                  <a:lnTo>
                    <a:pt x="1" y="1368"/>
                  </a:lnTo>
                  <a:lnTo>
                    <a:pt x="639" y="85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45"/>
            <p:cNvSpPr/>
            <p:nvPr/>
          </p:nvSpPr>
          <p:spPr>
            <a:xfrm>
              <a:off x="3763250" y="2881800"/>
              <a:ext cx="15975" cy="33450"/>
            </a:xfrm>
            <a:custGeom>
              <a:rect b="b" l="l" r="r" t="t"/>
              <a:pathLst>
                <a:path extrusionOk="0" h="1338" w="639">
                  <a:moveTo>
                    <a:pt x="639" y="0"/>
                  </a:moveTo>
                  <a:lnTo>
                    <a:pt x="1" y="486"/>
                  </a:lnTo>
                  <a:lnTo>
                    <a:pt x="1" y="1338"/>
                  </a:lnTo>
                  <a:lnTo>
                    <a:pt x="639" y="851"/>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45"/>
            <p:cNvSpPr/>
            <p:nvPr/>
          </p:nvSpPr>
          <p:spPr>
            <a:xfrm>
              <a:off x="3764025" y="2928900"/>
              <a:ext cx="15200" cy="59300"/>
            </a:xfrm>
            <a:custGeom>
              <a:rect b="b" l="l" r="r" t="t"/>
              <a:pathLst>
                <a:path extrusionOk="0" h="2372" w="608">
                  <a:moveTo>
                    <a:pt x="0" y="1"/>
                  </a:moveTo>
                  <a:lnTo>
                    <a:pt x="0" y="2068"/>
                  </a:lnTo>
                  <a:cubicBezTo>
                    <a:pt x="0" y="2220"/>
                    <a:pt x="122" y="2372"/>
                    <a:pt x="304" y="2372"/>
                  </a:cubicBezTo>
                  <a:cubicBezTo>
                    <a:pt x="456" y="2372"/>
                    <a:pt x="608" y="2250"/>
                    <a:pt x="608" y="2068"/>
                  </a:cubicBezTo>
                  <a:lnTo>
                    <a:pt x="6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45"/>
            <p:cNvSpPr/>
            <p:nvPr/>
          </p:nvSpPr>
          <p:spPr>
            <a:xfrm>
              <a:off x="3753375" y="2988925"/>
              <a:ext cx="44025" cy="69175"/>
            </a:xfrm>
            <a:custGeom>
              <a:rect b="b" l="l" r="r" t="t"/>
              <a:pathLst>
                <a:path extrusionOk="0" h="2767" w="1761">
                  <a:moveTo>
                    <a:pt x="717" y="1"/>
                  </a:moveTo>
                  <a:cubicBezTo>
                    <a:pt x="711" y="1"/>
                    <a:pt x="705" y="1"/>
                    <a:pt x="700" y="1"/>
                  </a:cubicBezTo>
                  <a:cubicBezTo>
                    <a:pt x="700" y="1"/>
                    <a:pt x="122" y="153"/>
                    <a:pt x="92" y="882"/>
                  </a:cubicBezTo>
                  <a:cubicBezTo>
                    <a:pt x="1" y="1582"/>
                    <a:pt x="92" y="2767"/>
                    <a:pt x="92" y="2767"/>
                  </a:cubicBezTo>
                  <a:lnTo>
                    <a:pt x="1460" y="2767"/>
                  </a:lnTo>
                  <a:cubicBezTo>
                    <a:pt x="1460" y="2767"/>
                    <a:pt x="1760" y="1"/>
                    <a:pt x="7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45"/>
            <p:cNvSpPr/>
            <p:nvPr/>
          </p:nvSpPr>
          <p:spPr>
            <a:xfrm>
              <a:off x="2991175" y="2172050"/>
              <a:ext cx="387600" cy="53975"/>
            </a:xfrm>
            <a:custGeom>
              <a:rect b="b" l="l" r="r" t="t"/>
              <a:pathLst>
                <a:path extrusionOk="0" h="2159" w="15504">
                  <a:moveTo>
                    <a:pt x="15503" y="1"/>
                  </a:moveTo>
                  <a:lnTo>
                    <a:pt x="15503" y="1"/>
                  </a:lnTo>
                  <a:lnTo>
                    <a:pt x="15503" y="1"/>
                  </a:lnTo>
                  <a:cubicBezTo>
                    <a:pt x="15503" y="1"/>
                    <a:pt x="15503" y="1"/>
                    <a:pt x="15503" y="1"/>
                  </a:cubicBezTo>
                  <a:close/>
                  <a:moveTo>
                    <a:pt x="2" y="31"/>
                  </a:moveTo>
                  <a:cubicBezTo>
                    <a:pt x="0" y="33"/>
                    <a:pt x="2" y="35"/>
                    <a:pt x="8" y="36"/>
                  </a:cubicBezTo>
                  <a:lnTo>
                    <a:pt x="8" y="36"/>
                  </a:lnTo>
                  <a:lnTo>
                    <a:pt x="2" y="31"/>
                  </a:lnTo>
                  <a:close/>
                  <a:moveTo>
                    <a:pt x="15503" y="1"/>
                  </a:moveTo>
                  <a:cubicBezTo>
                    <a:pt x="15450" y="22"/>
                    <a:pt x="8291" y="84"/>
                    <a:pt x="3722" y="84"/>
                  </a:cubicBezTo>
                  <a:cubicBezTo>
                    <a:pt x="1659" y="84"/>
                    <a:pt x="124" y="71"/>
                    <a:pt x="8" y="36"/>
                  </a:cubicBezTo>
                  <a:lnTo>
                    <a:pt x="8" y="36"/>
                  </a:lnTo>
                  <a:lnTo>
                    <a:pt x="2616" y="2159"/>
                  </a:lnTo>
                  <a:lnTo>
                    <a:pt x="12737" y="2159"/>
                  </a:lnTo>
                  <a:lnTo>
                    <a:pt x="1550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45"/>
            <p:cNvSpPr/>
            <p:nvPr/>
          </p:nvSpPr>
          <p:spPr>
            <a:xfrm>
              <a:off x="3056550" y="2226775"/>
              <a:ext cx="253825" cy="66125"/>
            </a:xfrm>
            <a:custGeom>
              <a:rect b="b" l="l" r="r" t="t"/>
              <a:pathLst>
                <a:path extrusionOk="0" h="2645" w="10153">
                  <a:moveTo>
                    <a:pt x="1" y="0"/>
                  </a:moveTo>
                  <a:lnTo>
                    <a:pt x="1" y="1338"/>
                  </a:lnTo>
                  <a:cubicBezTo>
                    <a:pt x="1" y="2067"/>
                    <a:pt x="578" y="2645"/>
                    <a:pt x="1277" y="2645"/>
                  </a:cubicBezTo>
                  <a:lnTo>
                    <a:pt x="8846" y="2645"/>
                  </a:lnTo>
                  <a:cubicBezTo>
                    <a:pt x="9575" y="2645"/>
                    <a:pt x="10122" y="2037"/>
                    <a:pt x="10153" y="1338"/>
                  </a:cubicBezTo>
                  <a:lnTo>
                    <a:pt x="101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45"/>
            <p:cNvSpPr/>
            <p:nvPr/>
          </p:nvSpPr>
          <p:spPr>
            <a:xfrm>
              <a:off x="3124950" y="2288325"/>
              <a:ext cx="114000" cy="1107925"/>
            </a:xfrm>
            <a:custGeom>
              <a:rect b="b" l="l" r="r" t="t"/>
              <a:pathLst>
                <a:path extrusionOk="0" h="44317" w="4560">
                  <a:moveTo>
                    <a:pt x="0" y="0"/>
                  </a:moveTo>
                  <a:lnTo>
                    <a:pt x="0" y="44317"/>
                  </a:lnTo>
                  <a:lnTo>
                    <a:pt x="4560" y="44317"/>
                  </a:lnTo>
                  <a:lnTo>
                    <a:pt x="45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45"/>
            <p:cNvSpPr/>
            <p:nvPr/>
          </p:nvSpPr>
          <p:spPr>
            <a:xfrm>
              <a:off x="3224500" y="2286800"/>
              <a:ext cx="14450" cy="1110225"/>
            </a:xfrm>
            <a:custGeom>
              <a:rect b="b" l="l" r="r" t="t"/>
              <a:pathLst>
                <a:path extrusionOk="0" h="44409" w="578">
                  <a:moveTo>
                    <a:pt x="0" y="0"/>
                  </a:moveTo>
                  <a:lnTo>
                    <a:pt x="0" y="44408"/>
                  </a:lnTo>
                  <a:lnTo>
                    <a:pt x="578" y="44408"/>
                  </a:lnTo>
                  <a:lnTo>
                    <a:pt x="57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45"/>
            <p:cNvSpPr/>
            <p:nvPr/>
          </p:nvSpPr>
          <p:spPr>
            <a:xfrm>
              <a:off x="3123425" y="3313400"/>
              <a:ext cx="116300" cy="31200"/>
            </a:xfrm>
            <a:custGeom>
              <a:rect b="b" l="l" r="r" t="t"/>
              <a:pathLst>
                <a:path extrusionOk="0" h="1248" w="4652">
                  <a:moveTo>
                    <a:pt x="0" y="1"/>
                  </a:moveTo>
                  <a:lnTo>
                    <a:pt x="0" y="1247"/>
                  </a:lnTo>
                  <a:lnTo>
                    <a:pt x="4651" y="1247"/>
                  </a:lnTo>
                  <a:lnTo>
                    <a:pt x="46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45"/>
            <p:cNvSpPr/>
            <p:nvPr/>
          </p:nvSpPr>
          <p:spPr>
            <a:xfrm>
              <a:off x="3115075" y="3345325"/>
              <a:ext cx="133000" cy="51700"/>
            </a:xfrm>
            <a:custGeom>
              <a:rect b="b" l="l" r="r" t="t"/>
              <a:pathLst>
                <a:path extrusionOk="0" h="2068" w="5320">
                  <a:moveTo>
                    <a:pt x="517" y="0"/>
                  </a:moveTo>
                  <a:cubicBezTo>
                    <a:pt x="243" y="0"/>
                    <a:pt x="0" y="213"/>
                    <a:pt x="0" y="487"/>
                  </a:cubicBezTo>
                  <a:lnTo>
                    <a:pt x="0" y="2067"/>
                  </a:lnTo>
                  <a:lnTo>
                    <a:pt x="5319" y="2067"/>
                  </a:lnTo>
                  <a:lnTo>
                    <a:pt x="5319" y="487"/>
                  </a:lnTo>
                  <a:cubicBezTo>
                    <a:pt x="5319" y="213"/>
                    <a:pt x="5107" y="0"/>
                    <a:pt x="48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45"/>
            <p:cNvSpPr/>
            <p:nvPr/>
          </p:nvSpPr>
          <p:spPr>
            <a:xfrm>
              <a:off x="3123425" y="3330875"/>
              <a:ext cx="116300" cy="12200"/>
            </a:xfrm>
            <a:custGeom>
              <a:rect b="b" l="l" r="r" t="t"/>
              <a:pathLst>
                <a:path extrusionOk="0" h="488" w="4652">
                  <a:moveTo>
                    <a:pt x="0" y="1"/>
                  </a:moveTo>
                  <a:lnTo>
                    <a:pt x="0" y="487"/>
                  </a:lnTo>
                  <a:lnTo>
                    <a:pt x="4651" y="487"/>
                  </a:lnTo>
                  <a:lnTo>
                    <a:pt x="465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45"/>
            <p:cNvSpPr/>
            <p:nvPr/>
          </p:nvSpPr>
          <p:spPr>
            <a:xfrm>
              <a:off x="4159150" y="2172050"/>
              <a:ext cx="387575" cy="53975"/>
            </a:xfrm>
            <a:custGeom>
              <a:rect b="b" l="l" r="r" t="t"/>
              <a:pathLst>
                <a:path extrusionOk="0" h="2159" w="15503">
                  <a:moveTo>
                    <a:pt x="15503" y="1"/>
                  </a:moveTo>
                  <a:lnTo>
                    <a:pt x="15502" y="1"/>
                  </a:lnTo>
                  <a:lnTo>
                    <a:pt x="15502" y="1"/>
                  </a:lnTo>
                  <a:cubicBezTo>
                    <a:pt x="15503" y="1"/>
                    <a:pt x="15503" y="1"/>
                    <a:pt x="15503" y="1"/>
                  </a:cubicBezTo>
                  <a:close/>
                  <a:moveTo>
                    <a:pt x="1" y="31"/>
                  </a:moveTo>
                  <a:cubicBezTo>
                    <a:pt x="0" y="33"/>
                    <a:pt x="2" y="34"/>
                    <a:pt x="7" y="36"/>
                  </a:cubicBezTo>
                  <a:lnTo>
                    <a:pt x="7" y="36"/>
                  </a:lnTo>
                  <a:lnTo>
                    <a:pt x="1" y="31"/>
                  </a:lnTo>
                  <a:close/>
                  <a:moveTo>
                    <a:pt x="15502" y="1"/>
                  </a:moveTo>
                  <a:cubicBezTo>
                    <a:pt x="15450" y="22"/>
                    <a:pt x="8305" y="84"/>
                    <a:pt x="3735" y="84"/>
                  </a:cubicBezTo>
                  <a:cubicBezTo>
                    <a:pt x="1659" y="84"/>
                    <a:pt x="114" y="71"/>
                    <a:pt x="7" y="36"/>
                  </a:cubicBezTo>
                  <a:lnTo>
                    <a:pt x="7" y="36"/>
                  </a:lnTo>
                  <a:lnTo>
                    <a:pt x="2615" y="2159"/>
                  </a:lnTo>
                  <a:lnTo>
                    <a:pt x="12767" y="2159"/>
                  </a:lnTo>
                  <a:lnTo>
                    <a:pt x="1550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45"/>
            <p:cNvSpPr/>
            <p:nvPr/>
          </p:nvSpPr>
          <p:spPr>
            <a:xfrm>
              <a:off x="4226025" y="2226775"/>
              <a:ext cx="253075" cy="66125"/>
            </a:xfrm>
            <a:custGeom>
              <a:rect b="b" l="l" r="r" t="t"/>
              <a:pathLst>
                <a:path extrusionOk="0" h="2645" w="10123">
                  <a:moveTo>
                    <a:pt x="1" y="0"/>
                  </a:moveTo>
                  <a:lnTo>
                    <a:pt x="1" y="1338"/>
                  </a:lnTo>
                  <a:cubicBezTo>
                    <a:pt x="1" y="2067"/>
                    <a:pt x="548" y="2645"/>
                    <a:pt x="1277" y="2645"/>
                  </a:cubicBezTo>
                  <a:lnTo>
                    <a:pt x="8815" y="2645"/>
                  </a:lnTo>
                  <a:cubicBezTo>
                    <a:pt x="9515" y="2645"/>
                    <a:pt x="10092" y="2067"/>
                    <a:pt x="10122" y="1338"/>
                  </a:cubicBezTo>
                  <a:lnTo>
                    <a:pt x="101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45"/>
            <p:cNvSpPr/>
            <p:nvPr/>
          </p:nvSpPr>
          <p:spPr>
            <a:xfrm>
              <a:off x="4292900" y="2289850"/>
              <a:ext cx="114000" cy="1106400"/>
            </a:xfrm>
            <a:custGeom>
              <a:rect b="b" l="l" r="r" t="t"/>
              <a:pathLst>
                <a:path extrusionOk="0" h="44256" w="4560">
                  <a:moveTo>
                    <a:pt x="0" y="0"/>
                  </a:moveTo>
                  <a:lnTo>
                    <a:pt x="0" y="44256"/>
                  </a:lnTo>
                  <a:lnTo>
                    <a:pt x="4560" y="44256"/>
                  </a:lnTo>
                  <a:lnTo>
                    <a:pt x="45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45"/>
            <p:cNvSpPr/>
            <p:nvPr/>
          </p:nvSpPr>
          <p:spPr>
            <a:xfrm>
              <a:off x="4392450" y="2287550"/>
              <a:ext cx="14450" cy="1109475"/>
            </a:xfrm>
            <a:custGeom>
              <a:rect b="b" l="l" r="r" t="t"/>
              <a:pathLst>
                <a:path extrusionOk="0" h="44379" w="578">
                  <a:moveTo>
                    <a:pt x="0" y="1"/>
                  </a:moveTo>
                  <a:lnTo>
                    <a:pt x="0" y="44378"/>
                  </a:lnTo>
                  <a:lnTo>
                    <a:pt x="578" y="44378"/>
                  </a:lnTo>
                  <a:lnTo>
                    <a:pt x="57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45"/>
            <p:cNvSpPr/>
            <p:nvPr/>
          </p:nvSpPr>
          <p:spPr>
            <a:xfrm>
              <a:off x="4292150" y="3313400"/>
              <a:ext cx="115525" cy="31200"/>
            </a:xfrm>
            <a:custGeom>
              <a:rect b="b" l="l" r="r" t="t"/>
              <a:pathLst>
                <a:path extrusionOk="0" h="1248" w="4621">
                  <a:moveTo>
                    <a:pt x="0" y="1"/>
                  </a:moveTo>
                  <a:lnTo>
                    <a:pt x="0" y="1247"/>
                  </a:lnTo>
                  <a:lnTo>
                    <a:pt x="4620" y="1247"/>
                  </a:lnTo>
                  <a:lnTo>
                    <a:pt x="46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45"/>
            <p:cNvSpPr/>
            <p:nvPr/>
          </p:nvSpPr>
          <p:spPr>
            <a:xfrm>
              <a:off x="4283025" y="3345325"/>
              <a:ext cx="133000" cy="51700"/>
            </a:xfrm>
            <a:custGeom>
              <a:rect b="b" l="l" r="r" t="t"/>
              <a:pathLst>
                <a:path extrusionOk="0" h="2068" w="5320">
                  <a:moveTo>
                    <a:pt x="487" y="0"/>
                  </a:moveTo>
                  <a:cubicBezTo>
                    <a:pt x="213" y="0"/>
                    <a:pt x="0" y="213"/>
                    <a:pt x="0" y="487"/>
                  </a:cubicBezTo>
                  <a:lnTo>
                    <a:pt x="0" y="2067"/>
                  </a:lnTo>
                  <a:lnTo>
                    <a:pt x="5320" y="2067"/>
                  </a:lnTo>
                  <a:lnTo>
                    <a:pt x="5320" y="487"/>
                  </a:lnTo>
                  <a:cubicBezTo>
                    <a:pt x="5320" y="213"/>
                    <a:pt x="5076" y="0"/>
                    <a:pt x="4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45"/>
            <p:cNvSpPr/>
            <p:nvPr/>
          </p:nvSpPr>
          <p:spPr>
            <a:xfrm>
              <a:off x="4292150" y="3330875"/>
              <a:ext cx="115525" cy="12200"/>
            </a:xfrm>
            <a:custGeom>
              <a:rect b="b" l="l" r="r" t="t"/>
              <a:pathLst>
                <a:path extrusionOk="0" h="488" w="4621">
                  <a:moveTo>
                    <a:pt x="0" y="1"/>
                  </a:moveTo>
                  <a:lnTo>
                    <a:pt x="0" y="487"/>
                  </a:lnTo>
                  <a:lnTo>
                    <a:pt x="4620" y="487"/>
                  </a:lnTo>
                  <a:lnTo>
                    <a:pt x="462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45"/>
            <p:cNvSpPr/>
            <p:nvPr/>
          </p:nvSpPr>
          <p:spPr>
            <a:xfrm>
              <a:off x="3333925" y="2484375"/>
              <a:ext cx="3825" cy="51700"/>
            </a:xfrm>
            <a:custGeom>
              <a:rect b="b" l="l" r="r" t="t"/>
              <a:pathLst>
                <a:path extrusionOk="0" h="2068" w="153">
                  <a:moveTo>
                    <a:pt x="61" y="0"/>
                  </a:moveTo>
                  <a:cubicBezTo>
                    <a:pt x="30" y="0"/>
                    <a:pt x="0" y="31"/>
                    <a:pt x="0" y="91"/>
                  </a:cubicBezTo>
                  <a:lnTo>
                    <a:pt x="0" y="1976"/>
                  </a:lnTo>
                  <a:cubicBezTo>
                    <a:pt x="0" y="2006"/>
                    <a:pt x="30" y="2067"/>
                    <a:pt x="61" y="2067"/>
                  </a:cubicBezTo>
                  <a:cubicBezTo>
                    <a:pt x="122" y="2067"/>
                    <a:pt x="152" y="2006"/>
                    <a:pt x="152" y="1976"/>
                  </a:cubicBezTo>
                  <a:lnTo>
                    <a:pt x="152" y="91"/>
                  </a:lnTo>
                  <a:cubicBezTo>
                    <a:pt x="152" y="31"/>
                    <a:pt x="122"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45"/>
            <p:cNvSpPr/>
            <p:nvPr/>
          </p:nvSpPr>
          <p:spPr>
            <a:xfrm>
              <a:off x="3317950" y="2520800"/>
              <a:ext cx="39425" cy="65425"/>
            </a:xfrm>
            <a:custGeom>
              <a:rect b="b" l="l" r="r" t="t"/>
              <a:pathLst>
                <a:path extrusionOk="0" h="2617" w="1577">
                  <a:moveTo>
                    <a:pt x="743" y="0"/>
                  </a:moveTo>
                  <a:cubicBezTo>
                    <a:pt x="729" y="0"/>
                    <a:pt x="715" y="1"/>
                    <a:pt x="700" y="2"/>
                  </a:cubicBezTo>
                  <a:cubicBezTo>
                    <a:pt x="700" y="2"/>
                    <a:pt x="695" y="1"/>
                    <a:pt x="687" y="1"/>
                  </a:cubicBezTo>
                  <a:cubicBezTo>
                    <a:pt x="590" y="1"/>
                    <a:pt x="1" y="104"/>
                    <a:pt x="1" y="2616"/>
                  </a:cubicBezTo>
                  <a:lnTo>
                    <a:pt x="1429" y="2616"/>
                  </a:lnTo>
                  <a:cubicBezTo>
                    <a:pt x="1429" y="2616"/>
                    <a:pt x="1576" y="0"/>
                    <a:pt x="7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45"/>
            <p:cNvSpPr/>
            <p:nvPr/>
          </p:nvSpPr>
          <p:spPr>
            <a:xfrm>
              <a:off x="4177400" y="2534525"/>
              <a:ext cx="3825" cy="51700"/>
            </a:xfrm>
            <a:custGeom>
              <a:rect b="b" l="l" r="r" t="t"/>
              <a:pathLst>
                <a:path extrusionOk="0" h="2068" w="153">
                  <a:moveTo>
                    <a:pt x="61" y="0"/>
                  </a:moveTo>
                  <a:cubicBezTo>
                    <a:pt x="31" y="0"/>
                    <a:pt x="0" y="61"/>
                    <a:pt x="0" y="92"/>
                  </a:cubicBezTo>
                  <a:lnTo>
                    <a:pt x="0" y="1976"/>
                  </a:lnTo>
                  <a:cubicBezTo>
                    <a:pt x="0" y="2037"/>
                    <a:pt x="31" y="2067"/>
                    <a:pt x="61" y="2067"/>
                  </a:cubicBezTo>
                  <a:cubicBezTo>
                    <a:pt x="122" y="2067"/>
                    <a:pt x="152" y="2037"/>
                    <a:pt x="152" y="1976"/>
                  </a:cubicBezTo>
                  <a:lnTo>
                    <a:pt x="152" y="92"/>
                  </a:lnTo>
                  <a:cubicBezTo>
                    <a:pt x="152" y="61"/>
                    <a:pt x="92"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45"/>
            <p:cNvSpPr/>
            <p:nvPr/>
          </p:nvSpPr>
          <p:spPr>
            <a:xfrm>
              <a:off x="4159925" y="2570950"/>
              <a:ext cx="40775" cy="65425"/>
            </a:xfrm>
            <a:custGeom>
              <a:rect b="b" l="l" r="r" t="t"/>
              <a:pathLst>
                <a:path extrusionOk="0" h="2617" w="1631">
                  <a:moveTo>
                    <a:pt x="774" y="0"/>
                  </a:moveTo>
                  <a:cubicBezTo>
                    <a:pt x="759" y="0"/>
                    <a:pt x="745" y="1"/>
                    <a:pt x="730" y="2"/>
                  </a:cubicBezTo>
                  <a:cubicBezTo>
                    <a:pt x="730" y="2"/>
                    <a:pt x="725" y="2"/>
                    <a:pt x="716" y="2"/>
                  </a:cubicBezTo>
                  <a:cubicBezTo>
                    <a:pt x="615" y="2"/>
                    <a:pt x="0" y="104"/>
                    <a:pt x="0" y="2616"/>
                  </a:cubicBezTo>
                  <a:lnTo>
                    <a:pt x="1459" y="2616"/>
                  </a:lnTo>
                  <a:cubicBezTo>
                    <a:pt x="1459" y="2617"/>
                    <a:pt x="1459" y="2617"/>
                    <a:pt x="1459" y="2617"/>
                  </a:cubicBezTo>
                  <a:cubicBezTo>
                    <a:pt x="1461" y="2617"/>
                    <a:pt x="1631" y="0"/>
                    <a:pt x="7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45"/>
            <p:cNvSpPr/>
            <p:nvPr/>
          </p:nvSpPr>
          <p:spPr>
            <a:xfrm>
              <a:off x="3504125" y="2536800"/>
              <a:ext cx="3825" cy="50950"/>
            </a:xfrm>
            <a:custGeom>
              <a:rect b="b" l="l" r="r" t="t"/>
              <a:pathLst>
                <a:path extrusionOk="0" h="2038" w="153">
                  <a:moveTo>
                    <a:pt x="62" y="1"/>
                  </a:moveTo>
                  <a:cubicBezTo>
                    <a:pt x="31" y="1"/>
                    <a:pt x="1" y="31"/>
                    <a:pt x="1" y="61"/>
                  </a:cubicBezTo>
                  <a:lnTo>
                    <a:pt x="1" y="1976"/>
                  </a:lnTo>
                  <a:cubicBezTo>
                    <a:pt x="1" y="2007"/>
                    <a:pt x="31" y="2037"/>
                    <a:pt x="62" y="2037"/>
                  </a:cubicBezTo>
                  <a:cubicBezTo>
                    <a:pt x="92" y="2037"/>
                    <a:pt x="92" y="2007"/>
                    <a:pt x="153" y="1976"/>
                  </a:cubicBezTo>
                  <a:lnTo>
                    <a:pt x="153" y="61"/>
                  </a:lnTo>
                  <a:cubicBezTo>
                    <a:pt x="153" y="31"/>
                    <a:pt x="92" y="1"/>
                    <a:pt x="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45"/>
            <p:cNvSpPr/>
            <p:nvPr/>
          </p:nvSpPr>
          <p:spPr>
            <a:xfrm>
              <a:off x="3486650" y="2572500"/>
              <a:ext cx="40100" cy="66150"/>
            </a:xfrm>
            <a:custGeom>
              <a:rect b="b" l="l" r="r" t="t"/>
              <a:pathLst>
                <a:path extrusionOk="0" h="2646" w="1604">
                  <a:moveTo>
                    <a:pt x="759" y="0"/>
                  </a:moveTo>
                  <a:cubicBezTo>
                    <a:pt x="749" y="0"/>
                    <a:pt x="740" y="0"/>
                    <a:pt x="730" y="1"/>
                  </a:cubicBezTo>
                  <a:cubicBezTo>
                    <a:pt x="730" y="1"/>
                    <a:pt x="727" y="1"/>
                    <a:pt x="722" y="1"/>
                  </a:cubicBezTo>
                  <a:cubicBezTo>
                    <a:pt x="642" y="1"/>
                    <a:pt x="1" y="81"/>
                    <a:pt x="1" y="2646"/>
                  </a:cubicBezTo>
                  <a:lnTo>
                    <a:pt x="1460" y="2646"/>
                  </a:lnTo>
                  <a:cubicBezTo>
                    <a:pt x="1460" y="2646"/>
                    <a:pt x="1460" y="2646"/>
                    <a:pt x="1460" y="2646"/>
                  </a:cubicBezTo>
                  <a:cubicBezTo>
                    <a:pt x="1461" y="2646"/>
                    <a:pt x="1604" y="0"/>
                    <a:pt x="7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45"/>
            <p:cNvSpPr/>
            <p:nvPr/>
          </p:nvSpPr>
          <p:spPr>
            <a:xfrm>
              <a:off x="4023150" y="2542125"/>
              <a:ext cx="3800" cy="51700"/>
            </a:xfrm>
            <a:custGeom>
              <a:rect b="b" l="l" r="r" t="t"/>
              <a:pathLst>
                <a:path extrusionOk="0" h="2068" w="152">
                  <a:moveTo>
                    <a:pt x="91" y="0"/>
                  </a:moveTo>
                  <a:cubicBezTo>
                    <a:pt x="61" y="0"/>
                    <a:pt x="0" y="61"/>
                    <a:pt x="0" y="92"/>
                  </a:cubicBezTo>
                  <a:lnTo>
                    <a:pt x="0" y="1976"/>
                  </a:lnTo>
                  <a:cubicBezTo>
                    <a:pt x="0" y="2037"/>
                    <a:pt x="61" y="2067"/>
                    <a:pt x="91" y="2067"/>
                  </a:cubicBezTo>
                  <a:cubicBezTo>
                    <a:pt x="122" y="2067"/>
                    <a:pt x="152" y="2067"/>
                    <a:pt x="152" y="1976"/>
                  </a:cubicBezTo>
                  <a:lnTo>
                    <a:pt x="152" y="92"/>
                  </a:lnTo>
                  <a:cubicBezTo>
                    <a:pt x="152" y="61"/>
                    <a:pt x="122" y="0"/>
                    <a:pt x="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45"/>
            <p:cNvSpPr/>
            <p:nvPr/>
          </p:nvSpPr>
          <p:spPr>
            <a:xfrm>
              <a:off x="4007175" y="2579325"/>
              <a:ext cx="40225" cy="65400"/>
            </a:xfrm>
            <a:custGeom>
              <a:rect b="b" l="l" r="r" t="t"/>
              <a:pathLst>
                <a:path extrusionOk="0" h="2616" w="1609">
                  <a:moveTo>
                    <a:pt x="760" y="1"/>
                  </a:moveTo>
                  <a:cubicBezTo>
                    <a:pt x="750" y="1"/>
                    <a:pt x="740" y="1"/>
                    <a:pt x="730" y="2"/>
                  </a:cubicBezTo>
                  <a:cubicBezTo>
                    <a:pt x="730" y="2"/>
                    <a:pt x="725" y="1"/>
                    <a:pt x="716" y="1"/>
                  </a:cubicBezTo>
                  <a:cubicBezTo>
                    <a:pt x="616" y="1"/>
                    <a:pt x="1" y="103"/>
                    <a:pt x="1" y="2616"/>
                  </a:cubicBezTo>
                  <a:lnTo>
                    <a:pt x="1460" y="2616"/>
                  </a:lnTo>
                  <a:cubicBezTo>
                    <a:pt x="1460" y="2616"/>
                    <a:pt x="1608" y="1"/>
                    <a:pt x="7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45"/>
            <p:cNvSpPr/>
            <p:nvPr/>
          </p:nvSpPr>
          <p:spPr>
            <a:xfrm>
              <a:off x="3658400" y="2509450"/>
              <a:ext cx="3825" cy="50925"/>
            </a:xfrm>
            <a:custGeom>
              <a:rect b="b" l="l" r="r" t="t"/>
              <a:pathLst>
                <a:path extrusionOk="0" h="2037" w="153">
                  <a:moveTo>
                    <a:pt x="91" y="0"/>
                  </a:moveTo>
                  <a:cubicBezTo>
                    <a:pt x="61" y="0"/>
                    <a:pt x="0" y="31"/>
                    <a:pt x="0" y="61"/>
                  </a:cubicBezTo>
                  <a:lnTo>
                    <a:pt x="0" y="1976"/>
                  </a:lnTo>
                  <a:cubicBezTo>
                    <a:pt x="0" y="2006"/>
                    <a:pt x="61" y="2037"/>
                    <a:pt x="91" y="2037"/>
                  </a:cubicBezTo>
                  <a:lnTo>
                    <a:pt x="152" y="1976"/>
                  </a:lnTo>
                  <a:lnTo>
                    <a:pt x="152" y="61"/>
                  </a:lnTo>
                  <a:cubicBezTo>
                    <a:pt x="152" y="31"/>
                    <a:pt x="122" y="0"/>
                    <a:pt x="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45"/>
            <p:cNvSpPr/>
            <p:nvPr/>
          </p:nvSpPr>
          <p:spPr>
            <a:xfrm>
              <a:off x="3641675" y="2545875"/>
              <a:ext cx="39400" cy="66175"/>
            </a:xfrm>
            <a:custGeom>
              <a:rect b="b" l="l" r="r" t="t"/>
              <a:pathLst>
                <a:path extrusionOk="0" h="2647" w="1576">
                  <a:moveTo>
                    <a:pt x="771" y="0"/>
                  </a:moveTo>
                  <a:cubicBezTo>
                    <a:pt x="757" y="0"/>
                    <a:pt x="744" y="1"/>
                    <a:pt x="730" y="2"/>
                  </a:cubicBezTo>
                  <a:cubicBezTo>
                    <a:pt x="730" y="2"/>
                    <a:pt x="727" y="2"/>
                    <a:pt x="722" y="2"/>
                  </a:cubicBezTo>
                  <a:cubicBezTo>
                    <a:pt x="642" y="2"/>
                    <a:pt x="0" y="82"/>
                    <a:pt x="0" y="2647"/>
                  </a:cubicBezTo>
                  <a:lnTo>
                    <a:pt x="1429" y="2647"/>
                  </a:lnTo>
                  <a:cubicBezTo>
                    <a:pt x="1429" y="2647"/>
                    <a:pt x="1576" y="0"/>
                    <a:pt x="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45"/>
            <p:cNvSpPr/>
            <p:nvPr/>
          </p:nvSpPr>
          <p:spPr>
            <a:xfrm>
              <a:off x="3866600" y="2513250"/>
              <a:ext cx="3825" cy="50925"/>
            </a:xfrm>
            <a:custGeom>
              <a:rect b="b" l="l" r="r" t="t"/>
              <a:pathLst>
                <a:path extrusionOk="0" h="2037" w="153">
                  <a:moveTo>
                    <a:pt x="92" y="0"/>
                  </a:moveTo>
                  <a:cubicBezTo>
                    <a:pt x="31" y="0"/>
                    <a:pt x="0" y="31"/>
                    <a:pt x="0" y="61"/>
                  </a:cubicBezTo>
                  <a:lnTo>
                    <a:pt x="0" y="1976"/>
                  </a:lnTo>
                  <a:cubicBezTo>
                    <a:pt x="0" y="2006"/>
                    <a:pt x="31" y="2037"/>
                    <a:pt x="92" y="2037"/>
                  </a:cubicBezTo>
                  <a:cubicBezTo>
                    <a:pt x="122" y="2037"/>
                    <a:pt x="152" y="2006"/>
                    <a:pt x="152" y="1976"/>
                  </a:cubicBezTo>
                  <a:lnTo>
                    <a:pt x="152" y="61"/>
                  </a:lnTo>
                  <a:cubicBezTo>
                    <a:pt x="152" y="31"/>
                    <a:pt x="122" y="0"/>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45"/>
            <p:cNvSpPr/>
            <p:nvPr/>
          </p:nvSpPr>
          <p:spPr>
            <a:xfrm>
              <a:off x="3850650" y="2548925"/>
              <a:ext cx="38975" cy="65425"/>
            </a:xfrm>
            <a:custGeom>
              <a:rect b="b" l="l" r="r" t="t"/>
              <a:pathLst>
                <a:path extrusionOk="0" h="2617" w="1559">
                  <a:moveTo>
                    <a:pt x="757" y="1"/>
                  </a:moveTo>
                  <a:cubicBezTo>
                    <a:pt x="748" y="1"/>
                    <a:pt x="739" y="1"/>
                    <a:pt x="730" y="2"/>
                  </a:cubicBezTo>
                  <a:cubicBezTo>
                    <a:pt x="730" y="2"/>
                    <a:pt x="725" y="1"/>
                    <a:pt x="716" y="1"/>
                  </a:cubicBezTo>
                  <a:cubicBezTo>
                    <a:pt x="615" y="1"/>
                    <a:pt x="0" y="104"/>
                    <a:pt x="0" y="2616"/>
                  </a:cubicBezTo>
                  <a:lnTo>
                    <a:pt x="1427" y="2616"/>
                  </a:lnTo>
                  <a:cubicBezTo>
                    <a:pt x="1406" y="2558"/>
                    <a:pt x="1558" y="1"/>
                    <a:pt x="757" y="1"/>
                  </a:cubicBezTo>
                  <a:close/>
                  <a:moveTo>
                    <a:pt x="1427" y="2616"/>
                  </a:moveTo>
                  <a:lnTo>
                    <a:pt x="1427" y="2616"/>
                  </a:lnTo>
                  <a:cubicBezTo>
                    <a:pt x="1427" y="2617"/>
                    <a:pt x="1428" y="2617"/>
                    <a:pt x="1428" y="2617"/>
                  </a:cubicBezTo>
                  <a:cubicBezTo>
                    <a:pt x="1428" y="2617"/>
                    <a:pt x="1428" y="2617"/>
                    <a:pt x="1429" y="2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45"/>
            <p:cNvSpPr/>
            <p:nvPr/>
          </p:nvSpPr>
          <p:spPr>
            <a:xfrm>
              <a:off x="3770100" y="2424350"/>
              <a:ext cx="4575" cy="62325"/>
            </a:xfrm>
            <a:custGeom>
              <a:rect b="b" l="l" r="r" t="t"/>
              <a:pathLst>
                <a:path extrusionOk="0" h="2493" w="183">
                  <a:moveTo>
                    <a:pt x="61" y="0"/>
                  </a:moveTo>
                  <a:cubicBezTo>
                    <a:pt x="31" y="0"/>
                    <a:pt x="0" y="61"/>
                    <a:pt x="0" y="91"/>
                  </a:cubicBezTo>
                  <a:lnTo>
                    <a:pt x="0" y="2401"/>
                  </a:lnTo>
                  <a:cubicBezTo>
                    <a:pt x="0" y="2432"/>
                    <a:pt x="31" y="2492"/>
                    <a:pt x="61" y="2492"/>
                  </a:cubicBezTo>
                  <a:cubicBezTo>
                    <a:pt x="152" y="2492"/>
                    <a:pt x="183" y="2432"/>
                    <a:pt x="152" y="2401"/>
                  </a:cubicBezTo>
                  <a:lnTo>
                    <a:pt x="152" y="91"/>
                  </a:lnTo>
                  <a:cubicBezTo>
                    <a:pt x="152" y="61"/>
                    <a:pt x="91" y="0"/>
                    <a:pt x="61" y="0"/>
                  </a:cubicBezTo>
                  <a:close/>
                </a:path>
              </a:pathLst>
            </a:custGeom>
            <a:solidFill>
              <a:srgbClr val="F2D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45"/>
            <p:cNvSpPr/>
            <p:nvPr/>
          </p:nvSpPr>
          <p:spPr>
            <a:xfrm>
              <a:off x="3749575" y="2468325"/>
              <a:ext cx="48500" cy="80650"/>
            </a:xfrm>
            <a:custGeom>
              <a:rect b="b" l="l" r="r" t="t"/>
              <a:pathLst>
                <a:path extrusionOk="0" h="3226" w="1940">
                  <a:moveTo>
                    <a:pt x="938" y="1"/>
                  </a:moveTo>
                  <a:cubicBezTo>
                    <a:pt x="920" y="1"/>
                    <a:pt x="901" y="2"/>
                    <a:pt x="882" y="4"/>
                  </a:cubicBezTo>
                  <a:cubicBezTo>
                    <a:pt x="882" y="4"/>
                    <a:pt x="878" y="3"/>
                    <a:pt x="870" y="3"/>
                  </a:cubicBezTo>
                  <a:cubicBezTo>
                    <a:pt x="767" y="3"/>
                    <a:pt x="1" y="109"/>
                    <a:pt x="1" y="3226"/>
                  </a:cubicBezTo>
                  <a:lnTo>
                    <a:pt x="1764" y="3226"/>
                  </a:lnTo>
                  <a:cubicBezTo>
                    <a:pt x="1764" y="3196"/>
                    <a:pt x="1939" y="1"/>
                    <a:pt x="938" y="1"/>
                  </a:cubicBezTo>
                  <a:close/>
                </a:path>
              </a:pathLst>
            </a:custGeom>
            <a:solidFill>
              <a:srgbClr val="F2D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45"/>
            <p:cNvSpPr/>
            <p:nvPr/>
          </p:nvSpPr>
          <p:spPr>
            <a:xfrm>
              <a:off x="3050475" y="2222825"/>
              <a:ext cx="271300" cy="48050"/>
            </a:xfrm>
            <a:custGeom>
              <a:rect b="b" l="l" r="r" t="t"/>
              <a:pathLst>
                <a:path extrusionOk="0" h="1922" w="10852">
                  <a:moveTo>
                    <a:pt x="10565" y="0"/>
                  </a:moveTo>
                  <a:cubicBezTo>
                    <a:pt x="10549" y="0"/>
                    <a:pt x="10534" y="2"/>
                    <a:pt x="10517" y="6"/>
                  </a:cubicBezTo>
                  <a:cubicBezTo>
                    <a:pt x="10426" y="67"/>
                    <a:pt x="10335" y="128"/>
                    <a:pt x="10365" y="249"/>
                  </a:cubicBezTo>
                  <a:cubicBezTo>
                    <a:pt x="10457" y="553"/>
                    <a:pt x="10153" y="918"/>
                    <a:pt x="9849" y="1131"/>
                  </a:cubicBezTo>
                  <a:cubicBezTo>
                    <a:pt x="9545" y="1344"/>
                    <a:pt x="9119" y="1435"/>
                    <a:pt x="8694" y="1465"/>
                  </a:cubicBezTo>
                  <a:cubicBezTo>
                    <a:pt x="7873" y="1568"/>
                    <a:pt x="7048" y="1619"/>
                    <a:pt x="6222" y="1619"/>
                  </a:cubicBezTo>
                  <a:cubicBezTo>
                    <a:pt x="4845" y="1619"/>
                    <a:pt x="3466" y="1477"/>
                    <a:pt x="2098" y="1192"/>
                  </a:cubicBezTo>
                  <a:cubicBezTo>
                    <a:pt x="1703" y="1131"/>
                    <a:pt x="1368" y="1040"/>
                    <a:pt x="1064" y="918"/>
                  </a:cubicBezTo>
                  <a:cubicBezTo>
                    <a:pt x="1034" y="888"/>
                    <a:pt x="943" y="857"/>
                    <a:pt x="882" y="827"/>
                  </a:cubicBezTo>
                  <a:cubicBezTo>
                    <a:pt x="700" y="675"/>
                    <a:pt x="487" y="462"/>
                    <a:pt x="396" y="219"/>
                  </a:cubicBezTo>
                  <a:cubicBezTo>
                    <a:pt x="349" y="126"/>
                    <a:pt x="303" y="86"/>
                    <a:pt x="229" y="86"/>
                  </a:cubicBezTo>
                  <a:cubicBezTo>
                    <a:pt x="206" y="86"/>
                    <a:pt x="181" y="90"/>
                    <a:pt x="152" y="97"/>
                  </a:cubicBezTo>
                  <a:cubicBezTo>
                    <a:pt x="31" y="128"/>
                    <a:pt x="0" y="249"/>
                    <a:pt x="31" y="310"/>
                  </a:cubicBezTo>
                  <a:cubicBezTo>
                    <a:pt x="152" y="614"/>
                    <a:pt x="304" y="857"/>
                    <a:pt x="548" y="1009"/>
                  </a:cubicBezTo>
                  <a:lnTo>
                    <a:pt x="578" y="1040"/>
                  </a:lnTo>
                  <a:cubicBezTo>
                    <a:pt x="578" y="1070"/>
                    <a:pt x="608" y="1070"/>
                    <a:pt x="608" y="1070"/>
                  </a:cubicBezTo>
                  <a:cubicBezTo>
                    <a:pt x="639" y="1070"/>
                    <a:pt x="639" y="1131"/>
                    <a:pt x="700" y="1131"/>
                  </a:cubicBezTo>
                  <a:lnTo>
                    <a:pt x="730" y="1131"/>
                  </a:lnTo>
                  <a:cubicBezTo>
                    <a:pt x="760" y="1131"/>
                    <a:pt x="852" y="1161"/>
                    <a:pt x="912" y="1192"/>
                  </a:cubicBezTo>
                  <a:cubicBezTo>
                    <a:pt x="912" y="1222"/>
                    <a:pt x="973" y="1222"/>
                    <a:pt x="973" y="1222"/>
                  </a:cubicBezTo>
                  <a:lnTo>
                    <a:pt x="1004" y="1222"/>
                  </a:lnTo>
                  <a:cubicBezTo>
                    <a:pt x="1034" y="1222"/>
                    <a:pt x="1034" y="1283"/>
                    <a:pt x="1064" y="1283"/>
                  </a:cubicBezTo>
                  <a:cubicBezTo>
                    <a:pt x="1338" y="1344"/>
                    <a:pt x="1672" y="1435"/>
                    <a:pt x="2037" y="1496"/>
                  </a:cubicBezTo>
                  <a:cubicBezTo>
                    <a:pt x="3405" y="1769"/>
                    <a:pt x="4803" y="1921"/>
                    <a:pt x="6171" y="1921"/>
                  </a:cubicBezTo>
                  <a:cubicBezTo>
                    <a:pt x="6992" y="1921"/>
                    <a:pt x="7873" y="1891"/>
                    <a:pt x="8724" y="1769"/>
                  </a:cubicBezTo>
                  <a:cubicBezTo>
                    <a:pt x="9119" y="1739"/>
                    <a:pt x="9606" y="1648"/>
                    <a:pt x="10001" y="1374"/>
                  </a:cubicBezTo>
                  <a:cubicBezTo>
                    <a:pt x="10426" y="1131"/>
                    <a:pt x="10852" y="614"/>
                    <a:pt x="10761" y="158"/>
                  </a:cubicBezTo>
                  <a:cubicBezTo>
                    <a:pt x="10734" y="79"/>
                    <a:pt x="10662" y="0"/>
                    <a:pt x="105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45"/>
            <p:cNvSpPr/>
            <p:nvPr/>
          </p:nvSpPr>
          <p:spPr>
            <a:xfrm>
              <a:off x="3057325" y="2241675"/>
              <a:ext cx="1358700" cy="311875"/>
            </a:xfrm>
            <a:custGeom>
              <a:rect b="b" l="l" r="r" t="t"/>
              <a:pathLst>
                <a:path extrusionOk="0" h="12475" w="54348">
                  <a:moveTo>
                    <a:pt x="627" y="1"/>
                  </a:moveTo>
                  <a:cubicBezTo>
                    <a:pt x="610" y="1"/>
                    <a:pt x="593" y="4"/>
                    <a:pt x="578" y="12"/>
                  </a:cubicBezTo>
                  <a:cubicBezTo>
                    <a:pt x="547" y="12"/>
                    <a:pt x="547" y="12"/>
                    <a:pt x="486" y="73"/>
                  </a:cubicBezTo>
                  <a:lnTo>
                    <a:pt x="274" y="286"/>
                  </a:lnTo>
                  <a:cubicBezTo>
                    <a:pt x="213" y="316"/>
                    <a:pt x="182" y="377"/>
                    <a:pt x="152" y="438"/>
                  </a:cubicBezTo>
                  <a:cubicBezTo>
                    <a:pt x="61" y="620"/>
                    <a:pt x="0" y="863"/>
                    <a:pt x="0" y="1076"/>
                  </a:cubicBezTo>
                  <a:lnTo>
                    <a:pt x="0" y="1319"/>
                  </a:lnTo>
                  <a:cubicBezTo>
                    <a:pt x="30" y="1805"/>
                    <a:pt x="274" y="2353"/>
                    <a:pt x="608" y="2687"/>
                  </a:cubicBezTo>
                  <a:cubicBezTo>
                    <a:pt x="1125" y="3204"/>
                    <a:pt x="1824" y="3508"/>
                    <a:pt x="2493" y="3781"/>
                  </a:cubicBezTo>
                  <a:cubicBezTo>
                    <a:pt x="2705" y="3872"/>
                    <a:pt x="2857" y="3903"/>
                    <a:pt x="3009" y="3964"/>
                  </a:cubicBezTo>
                  <a:cubicBezTo>
                    <a:pt x="4863" y="4815"/>
                    <a:pt x="6444" y="6182"/>
                    <a:pt x="8025" y="7520"/>
                  </a:cubicBezTo>
                  <a:cubicBezTo>
                    <a:pt x="9271" y="8614"/>
                    <a:pt x="10547" y="9708"/>
                    <a:pt x="12006" y="10559"/>
                  </a:cubicBezTo>
                  <a:cubicBezTo>
                    <a:pt x="14013" y="11709"/>
                    <a:pt x="16322" y="12291"/>
                    <a:pt x="18621" y="12291"/>
                  </a:cubicBezTo>
                  <a:cubicBezTo>
                    <a:pt x="19420" y="12291"/>
                    <a:pt x="20219" y="12220"/>
                    <a:pt x="21003" y="12079"/>
                  </a:cubicBezTo>
                  <a:cubicBezTo>
                    <a:pt x="23952" y="11502"/>
                    <a:pt x="26718" y="9891"/>
                    <a:pt x="28663" y="7581"/>
                  </a:cubicBezTo>
                  <a:cubicBezTo>
                    <a:pt x="29666" y="9374"/>
                    <a:pt x="31429" y="10772"/>
                    <a:pt x="33679" y="11562"/>
                  </a:cubicBezTo>
                  <a:cubicBezTo>
                    <a:pt x="35958" y="12383"/>
                    <a:pt x="38451" y="12474"/>
                    <a:pt x="40366" y="12474"/>
                  </a:cubicBezTo>
                  <a:lnTo>
                    <a:pt x="40396" y="12474"/>
                  </a:lnTo>
                  <a:cubicBezTo>
                    <a:pt x="42372" y="12474"/>
                    <a:pt x="44925" y="12383"/>
                    <a:pt x="47265" y="11562"/>
                  </a:cubicBezTo>
                  <a:cubicBezTo>
                    <a:pt x="49697" y="10711"/>
                    <a:pt x="51642" y="9222"/>
                    <a:pt x="52737" y="7307"/>
                  </a:cubicBezTo>
                  <a:cubicBezTo>
                    <a:pt x="53497" y="6000"/>
                    <a:pt x="53892" y="3356"/>
                    <a:pt x="54196" y="1471"/>
                  </a:cubicBezTo>
                  <a:cubicBezTo>
                    <a:pt x="54196" y="1349"/>
                    <a:pt x="54226" y="1289"/>
                    <a:pt x="54226" y="1167"/>
                  </a:cubicBezTo>
                  <a:cubicBezTo>
                    <a:pt x="54256" y="894"/>
                    <a:pt x="54287" y="681"/>
                    <a:pt x="54348" y="438"/>
                  </a:cubicBezTo>
                  <a:lnTo>
                    <a:pt x="54348" y="407"/>
                  </a:lnTo>
                  <a:cubicBezTo>
                    <a:pt x="54348" y="326"/>
                    <a:pt x="54307" y="286"/>
                    <a:pt x="54271" y="286"/>
                  </a:cubicBezTo>
                  <a:cubicBezTo>
                    <a:pt x="54253" y="286"/>
                    <a:pt x="54236" y="296"/>
                    <a:pt x="54226" y="316"/>
                  </a:cubicBezTo>
                  <a:cubicBezTo>
                    <a:pt x="54210" y="312"/>
                    <a:pt x="54193" y="310"/>
                    <a:pt x="54177" y="310"/>
                  </a:cubicBezTo>
                  <a:cubicBezTo>
                    <a:pt x="54074" y="310"/>
                    <a:pt x="53983" y="389"/>
                    <a:pt x="53983" y="468"/>
                  </a:cubicBezTo>
                  <a:lnTo>
                    <a:pt x="53983" y="529"/>
                  </a:lnTo>
                  <a:cubicBezTo>
                    <a:pt x="53952" y="742"/>
                    <a:pt x="53922" y="1015"/>
                    <a:pt x="53861" y="1289"/>
                  </a:cubicBezTo>
                  <a:cubicBezTo>
                    <a:pt x="53831" y="1349"/>
                    <a:pt x="53831" y="1380"/>
                    <a:pt x="53831" y="1471"/>
                  </a:cubicBezTo>
                  <a:cubicBezTo>
                    <a:pt x="53557" y="3325"/>
                    <a:pt x="53162" y="5909"/>
                    <a:pt x="52433" y="7155"/>
                  </a:cubicBezTo>
                  <a:cubicBezTo>
                    <a:pt x="51399" y="8979"/>
                    <a:pt x="49515" y="10438"/>
                    <a:pt x="47144" y="11228"/>
                  </a:cubicBezTo>
                  <a:cubicBezTo>
                    <a:pt x="44803" y="12018"/>
                    <a:pt x="42280" y="12140"/>
                    <a:pt x="40335" y="12140"/>
                  </a:cubicBezTo>
                  <a:cubicBezTo>
                    <a:pt x="38451" y="12140"/>
                    <a:pt x="36019" y="12079"/>
                    <a:pt x="33770" y="11258"/>
                  </a:cubicBezTo>
                  <a:cubicBezTo>
                    <a:pt x="31520" y="10468"/>
                    <a:pt x="29788" y="9040"/>
                    <a:pt x="28846" y="7216"/>
                  </a:cubicBezTo>
                  <a:cubicBezTo>
                    <a:pt x="28785" y="7125"/>
                    <a:pt x="28754" y="7094"/>
                    <a:pt x="28694" y="7094"/>
                  </a:cubicBezTo>
                  <a:cubicBezTo>
                    <a:pt x="28633" y="7094"/>
                    <a:pt x="28572" y="7125"/>
                    <a:pt x="28542" y="7155"/>
                  </a:cubicBezTo>
                  <a:cubicBezTo>
                    <a:pt x="26657" y="9496"/>
                    <a:pt x="23891" y="11167"/>
                    <a:pt x="20943" y="11714"/>
                  </a:cubicBezTo>
                  <a:cubicBezTo>
                    <a:pt x="20175" y="11863"/>
                    <a:pt x="19394" y="11935"/>
                    <a:pt x="18614" y="11935"/>
                  </a:cubicBezTo>
                  <a:cubicBezTo>
                    <a:pt x="16370" y="11935"/>
                    <a:pt x="14129" y="11338"/>
                    <a:pt x="12189" y="10255"/>
                  </a:cubicBezTo>
                  <a:cubicBezTo>
                    <a:pt x="10760" y="9404"/>
                    <a:pt x="9453" y="8310"/>
                    <a:pt x="8237" y="7246"/>
                  </a:cubicBezTo>
                  <a:cubicBezTo>
                    <a:pt x="6687" y="5909"/>
                    <a:pt x="5076" y="4511"/>
                    <a:pt x="3161" y="3660"/>
                  </a:cubicBezTo>
                  <a:cubicBezTo>
                    <a:pt x="3009" y="3629"/>
                    <a:pt x="2796" y="3568"/>
                    <a:pt x="2644" y="3477"/>
                  </a:cubicBezTo>
                  <a:cubicBezTo>
                    <a:pt x="2006" y="3204"/>
                    <a:pt x="1337" y="2960"/>
                    <a:pt x="882" y="2444"/>
                  </a:cubicBezTo>
                  <a:cubicBezTo>
                    <a:pt x="578" y="2140"/>
                    <a:pt x="365" y="1653"/>
                    <a:pt x="365" y="1228"/>
                  </a:cubicBezTo>
                  <a:lnTo>
                    <a:pt x="365" y="1137"/>
                  </a:lnTo>
                  <a:cubicBezTo>
                    <a:pt x="426" y="924"/>
                    <a:pt x="456" y="742"/>
                    <a:pt x="578" y="559"/>
                  </a:cubicBezTo>
                  <a:cubicBezTo>
                    <a:pt x="578" y="529"/>
                    <a:pt x="608" y="529"/>
                    <a:pt x="608" y="468"/>
                  </a:cubicBezTo>
                  <a:lnTo>
                    <a:pt x="730" y="377"/>
                  </a:lnTo>
                  <a:cubicBezTo>
                    <a:pt x="790" y="316"/>
                    <a:pt x="790" y="225"/>
                    <a:pt x="760" y="134"/>
                  </a:cubicBezTo>
                  <a:lnTo>
                    <a:pt x="760" y="103"/>
                  </a:lnTo>
                  <a:cubicBezTo>
                    <a:pt x="737" y="35"/>
                    <a:pt x="680" y="1"/>
                    <a:pt x="6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45"/>
            <p:cNvSpPr/>
            <p:nvPr/>
          </p:nvSpPr>
          <p:spPr>
            <a:xfrm>
              <a:off x="4214625" y="2221450"/>
              <a:ext cx="275875" cy="30425"/>
            </a:xfrm>
            <a:custGeom>
              <a:rect b="b" l="l" r="r" t="t"/>
              <a:pathLst>
                <a:path extrusionOk="0" h="1217" w="11035">
                  <a:moveTo>
                    <a:pt x="213" y="0"/>
                  </a:moveTo>
                  <a:cubicBezTo>
                    <a:pt x="92" y="0"/>
                    <a:pt x="31" y="31"/>
                    <a:pt x="1" y="152"/>
                  </a:cubicBezTo>
                  <a:cubicBezTo>
                    <a:pt x="1" y="274"/>
                    <a:pt x="31" y="335"/>
                    <a:pt x="153" y="365"/>
                  </a:cubicBezTo>
                  <a:cubicBezTo>
                    <a:pt x="365" y="456"/>
                    <a:pt x="3800" y="1216"/>
                    <a:pt x="6901" y="1216"/>
                  </a:cubicBezTo>
                  <a:cubicBezTo>
                    <a:pt x="8512" y="1216"/>
                    <a:pt x="10031" y="1034"/>
                    <a:pt x="10943" y="365"/>
                  </a:cubicBezTo>
                  <a:cubicBezTo>
                    <a:pt x="11004" y="304"/>
                    <a:pt x="11034" y="183"/>
                    <a:pt x="10974" y="122"/>
                  </a:cubicBezTo>
                  <a:cubicBezTo>
                    <a:pt x="10915" y="63"/>
                    <a:pt x="10856" y="30"/>
                    <a:pt x="10797" y="30"/>
                  </a:cubicBezTo>
                  <a:cubicBezTo>
                    <a:pt x="10765" y="30"/>
                    <a:pt x="10732" y="40"/>
                    <a:pt x="10700" y="61"/>
                  </a:cubicBezTo>
                  <a:cubicBezTo>
                    <a:pt x="9849" y="626"/>
                    <a:pt x="8449" y="816"/>
                    <a:pt x="6945" y="816"/>
                  </a:cubicBezTo>
                  <a:cubicBezTo>
                    <a:pt x="3833" y="816"/>
                    <a:pt x="275" y="0"/>
                    <a:pt x="2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45"/>
            <p:cNvSpPr/>
            <p:nvPr/>
          </p:nvSpPr>
          <p:spPr>
            <a:xfrm>
              <a:off x="3076300" y="2253375"/>
              <a:ext cx="25" cy="25"/>
            </a:xfrm>
            <a:custGeom>
              <a:rect b="b" l="l" r="r" t="t"/>
              <a:pathLst>
                <a:path extrusionOk="0" h="1" w="1">
                  <a:moveTo>
                    <a:pt x="1" y="0"/>
                  </a:move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45"/>
            <p:cNvSpPr/>
            <p:nvPr/>
          </p:nvSpPr>
          <p:spPr>
            <a:xfrm>
              <a:off x="3238920" y="3129530"/>
              <a:ext cx="1054000" cy="42573"/>
            </a:xfrm>
            <a:custGeom>
              <a:rect b="b" l="l" r="r" t="t"/>
              <a:pathLst>
                <a:path extrusionOk="0" h="1612" w="42160">
                  <a:moveTo>
                    <a:pt x="1" y="0"/>
                  </a:moveTo>
                  <a:lnTo>
                    <a:pt x="1" y="1611"/>
                  </a:lnTo>
                  <a:lnTo>
                    <a:pt x="42159" y="161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45"/>
            <p:cNvSpPr/>
            <p:nvPr/>
          </p:nvSpPr>
          <p:spPr>
            <a:xfrm>
              <a:off x="3238925" y="3129525"/>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45"/>
            <p:cNvSpPr/>
            <p:nvPr/>
          </p:nvSpPr>
          <p:spPr>
            <a:xfrm>
              <a:off x="3238925" y="3140925"/>
              <a:ext cx="1054000" cy="4575"/>
            </a:xfrm>
            <a:custGeom>
              <a:rect b="b" l="l" r="r" t="t"/>
              <a:pathLst>
                <a:path extrusionOk="0" h="183" w="42160">
                  <a:moveTo>
                    <a:pt x="1" y="0"/>
                  </a:moveTo>
                  <a:lnTo>
                    <a:pt x="1" y="182"/>
                  </a:lnTo>
                  <a:lnTo>
                    <a:pt x="42159" y="182"/>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45"/>
            <p:cNvSpPr/>
            <p:nvPr/>
          </p:nvSpPr>
          <p:spPr>
            <a:xfrm>
              <a:off x="3238925" y="3170550"/>
              <a:ext cx="1054000" cy="40300"/>
            </a:xfrm>
            <a:custGeom>
              <a:rect b="b" l="l" r="r" t="t"/>
              <a:pathLst>
                <a:path extrusionOk="0" h="1612" w="42160">
                  <a:moveTo>
                    <a:pt x="1" y="0"/>
                  </a:moveTo>
                  <a:lnTo>
                    <a:pt x="1" y="1611"/>
                  </a:lnTo>
                  <a:lnTo>
                    <a:pt x="42159" y="161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45"/>
            <p:cNvSpPr/>
            <p:nvPr/>
          </p:nvSpPr>
          <p:spPr>
            <a:xfrm>
              <a:off x="3238925" y="3170550"/>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45"/>
            <p:cNvSpPr/>
            <p:nvPr/>
          </p:nvSpPr>
          <p:spPr>
            <a:xfrm>
              <a:off x="3238925" y="3181200"/>
              <a:ext cx="1054000" cy="5325"/>
            </a:xfrm>
            <a:custGeom>
              <a:rect b="b" l="l" r="r" t="t"/>
              <a:pathLst>
                <a:path extrusionOk="0" h="213" w="42160">
                  <a:moveTo>
                    <a:pt x="1" y="0"/>
                  </a:moveTo>
                  <a:lnTo>
                    <a:pt x="1" y="213"/>
                  </a:lnTo>
                  <a:lnTo>
                    <a:pt x="42159" y="213"/>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45"/>
            <p:cNvSpPr/>
            <p:nvPr/>
          </p:nvSpPr>
          <p:spPr>
            <a:xfrm>
              <a:off x="3238925" y="3210075"/>
              <a:ext cx="1054000" cy="41050"/>
            </a:xfrm>
            <a:custGeom>
              <a:rect b="b" l="l" r="r" t="t"/>
              <a:pathLst>
                <a:path extrusionOk="0" h="1642" w="42160">
                  <a:moveTo>
                    <a:pt x="1" y="0"/>
                  </a:moveTo>
                  <a:lnTo>
                    <a:pt x="1" y="1641"/>
                  </a:lnTo>
                  <a:lnTo>
                    <a:pt x="42159" y="164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45"/>
            <p:cNvSpPr/>
            <p:nvPr/>
          </p:nvSpPr>
          <p:spPr>
            <a:xfrm>
              <a:off x="3238925" y="3210075"/>
              <a:ext cx="1054000" cy="11400"/>
            </a:xfrm>
            <a:custGeom>
              <a:rect b="b" l="l" r="r" t="t"/>
              <a:pathLst>
                <a:path extrusionOk="0" h="456"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45"/>
            <p:cNvSpPr/>
            <p:nvPr/>
          </p:nvSpPr>
          <p:spPr>
            <a:xfrm>
              <a:off x="3238925" y="3221450"/>
              <a:ext cx="1054000" cy="4600"/>
            </a:xfrm>
            <a:custGeom>
              <a:rect b="b" l="l" r="r" t="t"/>
              <a:pathLst>
                <a:path extrusionOk="0" h="184" w="42160">
                  <a:moveTo>
                    <a:pt x="1" y="1"/>
                  </a:moveTo>
                  <a:lnTo>
                    <a:pt x="1" y="183"/>
                  </a:lnTo>
                  <a:lnTo>
                    <a:pt x="42159" y="183"/>
                  </a:lnTo>
                  <a:lnTo>
                    <a:pt x="421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45"/>
            <p:cNvSpPr/>
            <p:nvPr/>
          </p:nvSpPr>
          <p:spPr>
            <a:xfrm>
              <a:off x="3238925" y="3251100"/>
              <a:ext cx="1054000" cy="41050"/>
            </a:xfrm>
            <a:custGeom>
              <a:rect b="b" l="l" r="r" t="t"/>
              <a:pathLst>
                <a:path extrusionOk="0" h="1642" w="42160">
                  <a:moveTo>
                    <a:pt x="1" y="0"/>
                  </a:moveTo>
                  <a:lnTo>
                    <a:pt x="1" y="1642"/>
                  </a:lnTo>
                  <a:lnTo>
                    <a:pt x="42159" y="1642"/>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45"/>
            <p:cNvSpPr/>
            <p:nvPr/>
          </p:nvSpPr>
          <p:spPr>
            <a:xfrm>
              <a:off x="3238925" y="3251100"/>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45"/>
            <p:cNvSpPr/>
            <p:nvPr/>
          </p:nvSpPr>
          <p:spPr>
            <a:xfrm>
              <a:off x="3238925" y="3262500"/>
              <a:ext cx="1054000" cy="4575"/>
            </a:xfrm>
            <a:custGeom>
              <a:rect b="b" l="l" r="r" t="t"/>
              <a:pathLst>
                <a:path extrusionOk="0" h="183" w="42160">
                  <a:moveTo>
                    <a:pt x="1" y="0"/>
                  </a:moveTo>
                  <a:lnTo>
                    <a:pt x="1" y="183"/>
                  </a:lnTo>
                  <a:lnTo>
                    <a:pt x="42159" y="183"/>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45"/>
            <p:cNvSpPr/>
            <p:nvPr/>
          </p:nvSpPr>
          <p:spPr>
            <a:xfrm>
              <a:off x="3238925" y="3290600"/>
              <a:ext cx="1054000" cy="41075"/>
            </a:xfrm>
            <a:custGeom>
              <a:rect b="b" l="l" r="r" t="t"/>
              <a:pathLst>
                <a:path extrusionOk="0" h="1643" w="42160">
                  <a:moveTo>
                    <a:pt x="1" y="1"/>
                  </a:moveTo>
                  <a:lnTo>
                    <a:pt x="1" y="1642"/>
                  </a:lnTo>
                  <a:lnTo>
                    <a:pt x="42159" y="1642"/>
                  </a:lnTo>
                  <a:lnTo>
                    <a:pt x="421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45"/>
            <p:cNvSpPr/>
            <p:nvPr/>
          </p:nvSpPr>
          <p:spPr>
            <a:xfrm>
              <a:off x="3238925" y="3290600"/>
              <a:ext cx="1054000" cy="11425"/>
            </a:xfrm>
            <a:custGeom>
              <a:rect b="b" l="l" r="r" t="t"/>
              <a:pathLst>
                <a:path extrusionOk="0" h="457" w="42160">
                  <a:moveTo>
                    <a:pt x="1" y="1"/>
                  </a:moveTo>
                  <a:lnTo>
                    <a:pt x="1" y="457"/>
                  </a:lnTo>
                  <a:lnTo>
                    <a:pt x="42159" y="457"/>
                  </a:lnTo>
                  <a:lnTo>
                    <a:pt x="42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45"/>
            <p:cNvSpPr/>
            <p:nvPr/>
          </p:nvSpPr>
          <p:spPr>
            <a:xfrm>
              <a:off x="3238925" y="3302000"/>
              <a:ext cx="1054000" cy="5350"/>
            </a:xfrm>
            <a:custGeom>
              <a:rect b="b" l="l" r="r" t="t"/>
              <a:pathLst>
                <a:path extrusionOk="0" h="214" w="42160">
                  <a:moveTo>
                    <a:pt x="1" y="1"/>
                  </a:moveTo>
                  <a:lnTo>
                    <a:pt x="1" y="214"/>
                  </a:lnTo>
                  <a:lnTo>
                    <a:pt x="42159" y="214"/>
                  </a:lnTo>
                  <a:lnTo>
                    <a:pt x="421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45"/>
            <p:cNvSpPr/>
            <p:nvPr/>
          </p:nvSpPr>
          <p:spPr>
            <a:xfrm>
              <a:off x="1843775" y="1772350"/>
              <a:ext cx="3941575" cy="308575"/>
            </a:xfrm>
            <a:custGeom>
              <a:rect b="b" l="l" r="r" t="t"/>
              <a:pathLst>
                <a:path extrusionOk="0" h="12343" w="157663">
                  <a:moveTo>
                    <a:pt x="40153" y="1"/>
                  </a:moveTo>
                  <a:lnTo>
                    <a:pt x="40153" y="1"/>
                  </a:lnTo>
                  <a:lnTo>
                    <a:pt x="40153" y="1"/>
                  </a:lnTo>
                  <a:cubicBezTo>
                    <a:pt x="40153" y="1"/>
                    <a:pt x="40153" y="1"/>
                    <a:pt x="40153" y="1"/>
                  </a:cubicBezTo>
                  <a:close/>
                  <a:moveTo>
                    <a:pt x="40153" y="1"/>
                  </a:moveTo>
                  <a:lnTo>
                    <a:pt x="40153" y="1"/>
                  </a:lnTo>
                  <a:cubicBezTo>
                    <a:pt x="40174" y="1"/>
                    <a:pt x="23689" y="4322"/>
                    <a:pt x="10784" y="4322"/>
                  </a:cubicBezTo>
                  <a:cubicBezTo>
                    <a:pt x="6577" y="4322"/>
                    <a:pt x="2750" y="3863"/>
                    <a:pt x="0" y="2645"/>
                  </a:cubicBezTo>
                  <a:lnTo>
                    <a:pt x="0" y="2645"/>
                  </a:lnTo>
                  <a:cubicBezTo>
                    <a:pt x="0" y="2645"/>
                    <a:pt x="7326" y="11399"/>
                    <a:pt x="62220" y="12159"/>
                  </a:cubicBezTo>
                  <a:cubicBezTo>
                    <a:pt x="70911" y="12279"/>
                    <a:pt x="78893" y="12342"/>
                    <a:pt x="86230" y="12342"/>
                  </a:cubicBezTo>
                  <a:cubicBezTo>
                    <a:pt x="125235" y="12342"/>
                    <a:pt x="145971" y="10557"/>
                    <a:pt x="157663" y="6080"/>
                  </a:cubicBezTo>
                  <a:lnTo>
                    <a:pt x="157663" y="6080"/>
                  </a:lnTo>
                  <a:cubicBezTo>
                    <a:pt x="157662" y="6080"/>
                    <a:pt x="155710" y="6413"/>
                    <a:pt x="151809" y="6413"/>
                  </a:cubicBezTo>
                  <a:cubicBezTo>
                    <a:pt x="148541" y="6413"/>
                    <a:pt x="143905" y="6179"/>
                    <a:pt x="137905" y="5320"/>
                  </a:cubicBezTo>
                  <a:cubicBezTo>
                    <a:pt x="124774" y="3405"/>
                    <a:pt x="115899" y="761"/>
                    <a:pt x="115899" y="761"/>
                  </a:cubicBezTo>
                  <a:lnTo>
                    <a:pt x="40153" y="1"/>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45"/>
            <p:cNvSpPr/>
            <p:nvPr/>
          </p:nvSpPr>
          <p:spPr>
            <a:xfrm>
              <a:off x="1843775" y="1772350"/>
              <a:ext cx="3941575" cy="308575"/>
            </a:xfrm>
            <a:custGeom>
              <a:rect b="b" l="l" r="r" t="t"/>
              <a:pathLst>
                <a:path extrusionOk="0" h="12343" w="157663">
                  <a:moveTo>
                    <a:pt x="40153" y="1"/>
                  </a:moveTo>
                  <a:lnTo>
                    <a:pt x="40153" y="1"/>
                  </a:lnTo>
                  <a:lnTo>
                    <a:pt x="40153" y="1"/>
                  </a:lnTo>
                  <a:cubicBezTo>
                    <a:pt x="40153" y="1"/>
                    <a:pt x="40153" y="1"/>
                    <a:pt x="40153" y="1"/>
                  </a:cubicBezTo>
                  <a:close/>
                  <a:moveTo>
                    <a:pt x="40153" y="1"/>
                  </a:moveTo>
                  <a:lnTo>
                    <a:pt x="40153" y="1"/>
                  </a:lnTo>
                  <a:cubicBezTo>
                    <a:pt x="40174" y="1"/>
                    <a:pt x="23689" y="4322"/>
                    <a:pt x="10784" y="4322"/>
                  </a:cubicBezTo>
                  <a:cubicBezTo>
                    <a:pt x="6577" y="4322"/>
                    <a:pt x="2750" y="3863"/>
                    <a:pt x="0" y="2645"/>
                  </a:cubicBezTo>
                  <a:lnTo>
                    <a:pt x="0" y="2645"/>
                  </a:lnTo>
                  <a:cubicBezTo>
                    <a:pt x="0" y="2645"/>
                    <a:pt x="7326" y="11399"/>
                    <a:pt x="62220" y="12159"/>
                  </a:cubicBezTo>
                  <a:cubicBezTo>
                    <a:pt x="70911" y="12279"/>
                    <a:pt x="78893" y="12342"/>
                    <a:pt x="86230" y="12342"/>
                  </a:cubicBezTo>
                  <a:cubicBezTo>
                    <a:pt x="125235" y="12342"/>
                    <a:pt x="145971" y="10557"/>
                    <a:pt x="157663" y="6080"/>
                  </a:cubicBezTo>
                  <a:lnTo>
                    <a:pt x="157663" y="6080"/>
                  </a:lnTo>
                  <a:cubicBezTo>
                    <a:pt x="157662" y="6080"/>
                    <a:pt x="155710" y="6413"/>
                    <a:pt x="151809" y="6413"/>
                  </a:cubicBezTo>
                  <a:cubicBezTo>
                    <a:pt x="148541" y="6413"/>
                    <a:pt x="143905" y="6179"/>
                    <a:pt x="137905" y="5320"/>
                  </a:cubicBezTo>
                  <a:cubicBezTo>
                    <a:pt x="124774" y="3405"/>
                    <a:pt x="115899" y="761"/>
                    <a:pt x="115899" y="761"/>
                  </a:cubicBezTo>
                  <a:lnTo>
                    <a:pt x="401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45"/>
            <p:cNvSpPr/>
            <p:nvPr/>
          </p:nvSpPr>
          <p:spPr>
            <a:xfrm>
              <a:off x="2508675" y="1602225"/>
              <a:ext cx="2431675" cy="197500"/>
            </a:xfrm>
            <a:custGeom>
              <a:rect b="b" l="l" r="r" t="t"/>
              <a:pathLst>
                <a:path extrusionOk="0" h="7900" w="97267">
                  <a:moveTo>
                    <a:pt x="40922" y="0"/>
                  </a:moveTo>
                  <a:cubicBezTo>
                    <a:pt x="35752" y="0"/>
                    <a:pt x="31885" y="7"/>
                    <a:pt x="31916" y="27"/>
                  </a:cubicBezTo>
                  <a:lnTo>
                    <a:pt x="0" y="7900"/>
                  </a:lnTo>
                  <a:lnTo>
                    <a:pt x="97267" y="7900"/>
                  </a:lnTo>
                  <a:lnTo>
                    <a:pt x="66810" y="27"/>
                  </a:lnTo>
                  <a:cubicBezTo>
                    <a:pt x="66810" y="27"/>
                    <a:pt x="51261" y="0"/>
                    <a:pt x="40922"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45"/>
            <p:cNvSpPr/>
            <p:nvPr/>
          </p:nvSpPr>
          <p:spPr>
            <a:xfrm>
              <a:off x="2508675" y="1602225"/>
              <a:ext cx="2431675" cy="197500"/>
            </a:xfrm>
            <a:custGeom>
              <a:rect b="b" l="l" r="r" t="t"/>
              <a:pathLst>
                <a:path extrusionOk="0" h="7900" w="97267">
                  <a:moveTo>
                    <a:pt x="40922" y="0"/>
                  </a:moveTo>
                  <a:cubicBezTo>
                    <a:pt x="35752" y="0"/>
                    <a:pt x="31885" y="7"/>
                    <a:pt x="31916" y="27"/>
                  </a:cubicBezTo>
                  <a:lnTo>
                    <a:pt x="0" y="7900"/>
                  </a:lnTo>
                  <a:lnTo>
                    <a:pt x="97267" y="7900"/>
                  </a:lnTo>
                  <a:lnTo>
                    <a:pt x="66810" y="27"/>
                  </a:lnTo>
                  <a:cubicBezTo>
                    <a:pt x="66810" y="27"/>
                    <a:pt x="51261" y="0"/>
                    <a:pt x="40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45"/>
            <p:cNvSpPr/>
            <p:nvPr/>
          </p:nvSpPr>
          <p:spPr>
            <a:xfrm>
              <a:off x="3258675" y="1477525"/>
              <a:ext cx="987900" cy="38000"/>
            </a:xfrm>
            <a:custGeom>
              <a:rect b="b" l="l" r="r" t="t"/>
              <a:pathLst>
                <a:path extrusionOk="0" h="1520" w="39516">
                  <a:moveTo>
                    <a:pt x="1" y="0"/>
                  </a:moveTo>
                  <a:lnTo>
                    <a:pt x="1" y="1520"/>
                  </a:lnTo>
                  <a:lnTo>
                    <a:pt x="39515" y="1520"/>
                  </a:lnTo>
                  <a:lnTo>
                    <a:pt x="395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45"/>
            <p:cNvSpPr/>
            <p:nvPr/>
          </p:nvSpPr>
          <p:spPr>
            <a:xfrm>
              <a:off x="3033000" y="3577100"/>
              <a:ext cx="1532725" cy="208975"/>
            </a:xfrm>
            <a:custGeom>
              <a:rect b="b" l="l" r="r" t="t"/>
              <a:pathLst>
                <a:path extrusionOk="0" h="8359" w="61309">
                  <a:moveTo>
                    <a:pt x="53953" y="0"/>
                  </a:moveTo>
                  <a:lnTo>
                    <a:pt x="8146" y="182"/>
                  </a:lnTo>
                  <a:lnTo>
                    <a:pt x="0" y="8359"/>
                  </a:lnTo>
                  <a:lnTo>
                    <a:pt x="61309" y="8359"/>
                  </a:lnTo>
                  <a:lnTo>
                    <a:pt x="539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45"/>
            <p:cNvSpPr/>
            <p:nvPr/>
          </p:nvSpPr>
          <p:spPr>
            <a:xfrm>
              <a:off x="4723750" y="2985075"/>
              <a:ext cx="2017550" cy="594325"/>
            </a:xfrm>
            <a:custGeom>
              <a:rect b="b" l="l" r="r" t="t"/>
              <a:pathLst>
                <a:path extrusionOk="0" h="23773" w="80702">
                  <a:moveTo>
                    <a:pt x="26571" y="0"/>
                  </a:moveTo>
                  <a:cubicBezTo>
                    <a:pt x="19619" y="0"/>
                    <a:pt x="13091" y="5777"/>
                    <a:pt x="12311" y="12739"/>
                  </a:cubicBezTo>
                  <a:cubicBezTo>
                    <a:pt x="11536" y="12504"/>
                    <a:pt x="10775" y="12393"/>
                    <a:pt x="10033" y="12393"/>
                  </a:cubicBezTo>
                  <a:cubicBezTo>
                    <a:pt x="6267" y="12393"/>
                    <a:pt x="2980" y="15247"/>
                    <a:pt x="670" y="19183"/>
                  </a:cubicBezTo>
                  <a:cubicBezTo>
                    <a:pt x="335" y="19821"/>
                    <a:pt x="153" y="20550"/>
                    <a:pt x="62" y="21310"/>
                  </a:cubicBezTo>
                  <a:cubicBezTo>
                    <a:pt x="1" y="22161"/>
                    <a:pt x="62" y="22982"/>
                    <a:pt x="335" y="23772"/>
                  </a:cubicBezTo>
                  <a:lnTo>
                    <a:pt x="78756" y="23772"/>
                  </a:lnTo>
                  <a:cubicBezTo>
                    <a:pt x="78756" y="23681"/>
                    <a:pt x="79242" y="23560"/>
                    <a:pt x="79273" y="23468"/>
                  </a:cubicBezTo>
                  <a:cubicBezTo>
                    <a:pt x="79334" y="23316"/>
                    <a:pt x="79364" y="23134"/>
                    <a:pt x="79394" y="22952"/>
                  </a:cubicBezTo>
                  <a:cubicBezTo>
                    <a:pt x="80701" y="17146"/>
                    <a:pt x="77115" y="10550"/>
                    <a:pt x="71461" y="8575"/>
                  </a:cubicBezTo>
                  <a:cubicBezTo>
                    <a:pt x="70266" y="8155"/>
                    <a:pt x="69014" y="7958"/>
                    <a:pt x="67759" y="7958"/>
                  </a:cubicBezTo>
                  <a:cubicBezTo>
                    <a:pt x="62916" y="7958"/>
                    <a:pt x="58018" y="10900"/>
                    <a:pt x="56111" y="15414"/>
                  </a:cubicBezTo>
                  <a:cubicBezTo>
                    <a:pt x="54115" y="12673"/>
                    <a:pt x="50677" y="11190"/>
                    <a:pt x="47280" y="11190"/>
                  </a:cubicBezTo>
                  <a:cubicBezTo>
                    <a:pt x="44988" y="11190"/>
                    <a:pt x="42714" y="11865"/>
                    <a:pt x="40913" y="13286"/>
                  </a:cubicBezTo>
                  <a:cubicBezTo>
                    <a:pt x="40366" y="6234"/>
                    <a:pt x="33922" y="155"/>
                    <a:pt x="26840" y="3"/>
                  </a:cubicBezTo>
                  <a:cubicBezTo>
                    <a:pt x="26750" y="1"/>
                    <a:pt x="26660" y="0"/>
                    <a:pt x="26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45"/>
            <p:cNvSpPr/>
            <p:nvPr/>
          </p:nvSpPr>
          <p:spPr>
            <a:xfrm>
              <a:off x="25350" y="2843025"/>
              <a:ext cx="2326050" cy="707500"/>
            </a:xfrm>
            <a:custGeom>
              <a:rect b="b" l="l" r="r" t="t"/>
              <a:pathLst>
                <a:path extrusionOk="0" h="28300" w="93042">
                  <a:moveTo>
                    <a:pt x="54428" y="1"/>
                  </a:moveTo>
                  <a:cubicBezTo>
                    <a:pt x="50656" y="1"/>
                    <a:pt x="46988" y="2438"/>
                    <a:pt x="44803" y="5594"/>
                  </a:cubicBezTo>
                  <a:cubicBezTo>
                    <a:pt x="42341" y="9180"/>
                    <a:pt x="41308" y="13527"/>
                    <a:pt x="40457" y="17782"/>
                  </a:cubicBezTo>
                  <a:cubicBezTo>
                    <a:pt x="38329" y="14621"/>
                    <a:pt x="35715" y="11582"/>
                    <a:pt x="32189" y="10123"/>
                  </a:cubicBezTo>
                  <a:cubicBezTo>
                    <a:pt x="31009" y="9644"/>
                    <a:pt x="29702" y="9398"/>
                    <a:pt x="28403" y="9398"/>
                  </a:cubicBezTo>
                  <a:cubicBezTo>
                    <a:pt x="25825" y="9398"/>
                    <a:pt x="23280" y="10371"/>
                    <a:pt x="21824" y="12433"/>
                  </a:cubicBezTo>
                  <a:cubicBezTo>
                    <a:pt x="20153" y="14834"/>
                    <a:pt x="20001" y="18299"/>
                    <a:pt x="17599" y="20001"/>
                  </a:cubicBezTo>
                  <a:cubicBezTo>
                    <a:pt x="16289" y="20917"/>
                    <a:pt x="14724" y="21058"/>
                    <a:pt x="13104" y="21058"/>
                  </a:cubicBezTo>
                  <a:cubicBezTo>
                    <a:pt x="12380" y="21058"/>
                    <a:pt x="11645" y="21030"/>
                    <a:pt x="10917" y="21030"/>
                  </a:cubicBezTo>
                  <a:cubicBezTo>
                    <a:pt x="10517" y="21030"/>
                    <a:pt x="10119" y="21039"/>
                    <a:pt x="9727" y="21065"/>
                  </a:cubicBezTo>
                  <a:cubicBezTo>
                    <a:pt x="5471" y="21369"/>
                    <a:pt x="1520" y="24287"/>
                    <a:pt x="0" y="28299"/>
                  </a:cubicBezTo>
                  <a:lnTo>
                    <a:pt x="92190" y="27144"/>
                  </a:lnTo>
                  <a:cubicBezTo>
                    <a:pt x="93041" y="24530"/>
                    <a:pt x="91978" y="21399"/>
                    <a:pt x="89759" y="19849"/>
                  </a:cubicBezTo>
                  <a:cubicBezTo>
                    <a:pt x="88713" y="19128"/>
                    <a:pt x="87437" y="18776"/>
                    <a:pt x="86157" y="18776"/>
                  </a:cubicBezTo>
                  <a:cubicBezTo>
                    <a:pt x="84684" y="18776"/>
                    <a:pt x="83207" y="19243"/>
                    <a:pt x="82069" y="20153"/>
                  </a:cubicBezTo>
                  <a:cubicBezTo>
                    <a:pt x="79938" y="17504"/>
                    <a:pt x="76554" y="16099"/>
                    <a:pt x="73187" y="16099"/>
                  </a:cubicBezTo>
                  <a:cubicBezTo>
                    <a:pt x="70838" y="16099"/>
                    <a:pt x="68496" y="16783"/>
                    <a:pt x="66597" y="18208"/>
                  </a:cubicBezTo>
                  <a:cubicBezTo>
                    <a:pt x="66202" y="14439"/>
                    <a:pt x="65746" y="10609"/>
                    <a:pt x="64135" y="7205"/>
                  </a:cubicBezTo>
                  <a:cubicBezTo>
                    <a:pt x="62524" y="3770"/>
                    <a:pt x="59576" y="730"/>
                    <a:pt x="55868" y="123"/>
                  </a:cubicBezTo>
                  <a:cubicBezTo>
                    <a:pt x="55388" y="40"/>
                    <a:pt x="54907" y="1"/>
                    <a:pt x="544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45"/>
            <p:cNvSpPr/>
            <p:nvPr/>
          </p:nvSpPr>
          <p:spPr>
            <a:xfrm>
              <a:off x="4608250" y="3560175"/>
              <a:ext cx="671025" cy="374400"/>
            </a:xfrm>
            <a:custGeom>
              <a:rect b="b" l="l" r="r" t="t"/>
              <a:pathLst>
                <a:path extrusionOk="0" h="14976" w="26841">
                  <a:moveTo>
                    <a:pt x="14072" y="1"/>
                  </a:moveTo>
                  <a:cubicBezTo>
                    <a:pt x="12091" y="1"/>
                    <a:pt x="10103" y="419"/>
                    <a:pt x="8299" y="1224"/>
                  </a:cubicBezTo>
                  <a:cubicBezTo>
                    <a:pt x="4347" y="3018"/>
                    <a:pt x="1338" y="6635"/>
                    <a:pt x="1" y="10768"/>
                  </a:cubicBezTo>
                  <a:cubicBezTo>
                    <a:pt x="2988" y="14018"/>
                    <a:pt x="7692" y="14975"/>
                    <a:pt x="12658" y="14975"/>
                  </a:cubicBezTo>
                  <a:cubicBezTo>
                    <a:pt x="17446" y="14975"/>
                    <a:pt x="22476" y="14086"/>
                    <a:pt x="26445" y="13504"/>
                  </a:cubicBezTo>
                  <a:cubicBezTo>
                    <a:pt x="26840" y="9188"/>
                    <a:pt x="24469" y="4081"/>
                    <a:pt x="20791" y="1832"/>
                  </a:cubicBezTo>
                  <a:cubicBezTo>
                    <a:pt x="18776" y="593"/>
                    <a:pt x="16429" y="1"/>
                    <a:pt x="14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45"/>
            <p:cNvSpPr/>
            <p:nvPr/>
          </p:nvSpPr>
          <p:spPr>
            <a:xfrm>
              <a:off x="5200200" y="3717150"/>
              <a:ext cx="341225" cy="190325"/>
            </a:xfrm>
            <a:custGeom>
              <a:rect b="b" l="l" r="r" t="t"/>
              <a:pathLst>
                <a:path extrusionOk="0" h="7613" w="13649">
                  <a:moveTo>
                    <a:pt x="7145" y="0"/>
                  </a:moveTo>
                  <a:cubicBezTo>
                    <a:pt x="6143" y="0"/>
                    <a:pt x="5140" y="214"/>
                    <a:pt x="4226" y="629"/>
                  </a:cubicBezTo>
                  <a:cubicBezTo>
                    <a:pt x="2189" y="1541"/>
                    <a:pt x="670" y="3395"/>
                    <a:pt x="1" y="5493"/>
                  </a:cubicBezTo>
                  <a:cubicBezTo>
                    <a:pt x="1514" y="7129"/>
                    <a:pt x="3890" y="7613"/>
                    <a:pt x="6408" y="7613"/>
                  </a:cubicBezTo>
                  <a:cubicBezTo>
                    <a:pt x="8846" y="7613"/>
                    <a:pt x="11418" y="7159"/>
                    <a:pt x="13466" y="6860"/>
                  </a:cubicBezTo>
                  <a:cubicBezTo>
                    <a:pt x="13649" y="4641"/>
                    <a:pt x="12433" y="2058"/>
                    <a:pt x="10579" y="933"/>
                  </a:cubicBezTo>
                  <a:cubicBezTo>
                    <a:pt x="9536" y="305"/>
                    <a:pt x="8341" y="0"/>
                    <a:pt x="7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45"/>
            <p:cNvSpPr/>
            <p:nvPr/>
          </p:nvSpPr>
          <p:spPr>
            <a:xfrm>
              <a:off x="1878725" y="3589725"/>
              <a:ext cx="340450" cy="190100"/>
            </a:xfrm>
            <a:custGeom>
              <a:rect b="b" l="l" r="r" t="t"/>
              <a:pathLst>
                <a:path extrusionOk="0" h="7604" w="13618">
                  <a:moveTo>
                    <a:pt x="7113" y="1"/>
                  </a:moveTo>
                  <a:cubicBezTo>
                    <a:pt x="6123" y="1"/>
                    <a:pt x="5131" y="208"/>
                    <a:pt x="4225" y="620"/>
                  </a:cubicBezTo>
                  <a:cubicBezTo>
                    <a:pt x="2189" y="1532"/>
                    <a:pt x="669" y="3386"/>
                    <a:pt x="0" y="5483"/>
                  </a:cubicBezTo>
                  <a:cubicBezTo>
                    <a:pt x="1529" y="7120"/>
                    <a:pt x="3913" y="7604"/>
                    <a:pt x="6426" y="7604"/>
                  </a:cubicBezTo>
                  <a:cubicBezTo>
                    <a:pt x="8861" y="7604"/>
                    <a:pt x="11416" y="7150"/>
                    <a:pt x="13435" y="6851"/>
                  </a:cubicBezTo>
                  <a:cubicBezTo>
                    <a:pt x="13618" y="4662"/>
                    <a:pt x="12402" y="2079"/>
                    <a:pt x="10548" y="924"/>
                  </a:cubicBezTo>
                  <a:cubicBezTo>
                    <a:pt x="9514" y="307"/>
                    <a:pt x="8316" y="1"/>
                    <a:pt x="7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45"/>
            <p:cNvSpPr/>
            <p:nvPr/>
          </p:nvSpPr>
          <p:spPr>
            <a:xfrm>
              <a:off x="1244200" y="3435650"/>
              <a:ext cx="616300" cy="343975"/>
            </a:xfrm>
            <a:custGeom>
              <a:rect b="b" l="l" r="r" t="t"/>
              <a:pathLst>
                <a:path extrusionOk="0" h="13759" w="24652">
                  <a:moveTo>
                    <a:pt x="12870" y="1"/>
                  </a:moveTo>
                  <a:cubicBezTo>
                    <a:pt x="11060" y="1"/>
                    <a:pt x="9245" y="383"/>
                    <a:pt x="7600" y="1129"/>
                  </a:cubicBezTo>
                  <a:cubicBezTo>
                    <a:pt x="3983" y="2801"/>
                    <a:pt x="1217" y="6114"/>
                    <a:pt x="1" y="9913"/>
                  </a:cubicBezTo>
                  <a:cubicBezTo>
                    <a:pt x="2711" y="12886"/>
                    <a:pt x="7005" y="13759"/>
                    <a:pt x="11547" y="13759"/>
                  </a:cubicBezTo>
                  <a:cubicBezTo>
                    <a:pt x="15970" y="13759"/>
                    <a:pt x="20628" y="12931"/>
                    <a:pt x="24287" y="12406"/>
                  </a:cubicBezTo>
                  <a:cubicBezTo>
                    <a:pt x="24652" y="8424"/>
                    <a:pt x="22494" y="3774"/>
                    <a:pt x="19059" y="1676"/>
                  </a:cubicBezTo>
                  <a:cubicBezTo>
                    <a:pt x="17203" y="549"/>
                    <a:pt x="15040" y="1"/>
                    <a:pt x="128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45"/>
            <p:cNvSpPr/>
            <p:nvPr/>
          </p:nvSpPr>
          <p:spPr>
            <a:xfrm>
              <a:off x="5926675" y="3492050"/>
              <a:ext cx="1499275" cy="436125"/>
            </a:xfrm>
            <a:custGeom>
              <a:rect b="b" l="l" r="r" t="t"/>
              <a:pathLst>
                <a:path extrusionOk="0" h="17445" w="59971">
                  <a:moveTo>
                    <a:pt x="13041" y="0"/>
                  </a:moveTo>
                  <a:cubicBezTo>
                    <a:pt x="9986" y="0"/>
                    <a:pt x="6793" y="1787"/>
                    <a:pt x="4681" y="4162"/>
                  </a:cubicBezTo>
                  <a:cubicBezTo>
                    <a:pt x="1672" y="7506"/>
                    <a:pt x="0" y="11943"/>
                    <a:pt x="0" y="16411"/>
                  </a:cubicBezTo>
                  <a:lnTo>
                    <a:pt x="55290" y="17445"/>
                  </a:lnTo>
                  <a:cubicBezTo>
                    <a:pt x="59971" y="17293"/>
                    <a:pt x="51673" y="8630"/>
                    <a:pt x="47387" y="6806"/>
                  </a:cubicBezTo>
                  <a:cubicBezTo>
                    <a:pt x="45518" y="6024"/>
                    <a:pt x="43504" y="5658"/>
                    <a:pt x="41477" y="5658"/>
                  </a:cubicBezTo>
                  <a:cubicBezTo>
                    <a:pt x="38856" y="5658"/>
                    <a:pt x="36213" y="6270"/>
                    <a:pt x="33831" y="7384"/>
                  </a:cubicBezTo>
                  <a:cubicBezTo>
                    <a:pt x="31710" y="8363"/>
                    <a:pt x="29613" y="9755"/>
                    <a:pt x="27345" y="9755"/>
                  </a:cubicBezTo>
                  <a:cubicBezTo>
                    <a:pt x="27078" y="9755"/>
                    <a:pt x="26808" y="9736"/>
                    <a:pt x="26536" y="9694"/>
                  </a:cubicBezTo>
                  <a:cubicBezTo>
                    <a:pt x="22007" y="9056"/>
                    <a:pt x="20457" y="3037"/>
                    <a:pt x="16414" y="849"/>
                  </a:cubicBezTo>
                  <a:cubicBezTo>
                    <a:pt x="15355" y="261"/>
                    <a:pt x="14209" y="0"/>
                    <a:pt x="13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45"/>
            <p:cNvSpPr/>
            <p:nvPr/>
          </p:nvSpPr>
          <p:spPr>
            <a:xfrm>
              <a:off x="253300" y="3424575"/>
              <a:ext cx="1088200" cy="441300"/>
            </a:xfrm>
            <a:custGeom>
              <a:rect b="b" l="l" r="r" t="t"/>
              <a:pathLst>
                <a:path extrusionOk="0" h="17652" w="43528">
                  <a:moveTo>
                    <a:pt x="17553" y="0"/>
                  </a:moveTo>
                  <a:cubicBezTo>
                    <a:pt x="17366" y="0"/>
                    <a:pt x="17179" y="7"/>
                    <a:pt x="16992" y="22"/>
                  </a:cubicBezTo>
                  <a:cubicBezTo>
                    <a:pt x="13831" y="235"/>
                    <a:pt x="10974" y="2545"/>
                    <a:pt x="10062" y="5554"/>
                  </a:cubicBezTo>
                  <a:cubicBezTo>
                    <a:pt x="9606" y="7104"/>
                    <a:pt x="9424" y="9141"/>
                    <a:pt x="7904" y="9749"/>
                  </a:cubicBezTo>
                  <a:cubicBezTo>
                    <a:pt x="7569" y="9875"/>
                    <a:pt x="7222" y="9915"/>
                    <a:pt x="6870" y="9915"/>
                  </a:cubicBezTo>
                  <a:cubicBezTo>
                    <a:pt x="6293" y="9915"/>
                    <a:pt x="5704" y="9809"/>
                    <a:pt x="5138" y="9809"/>
                  </a:cubicBezTo>
                  <a:cubicBezTo>
                    <a:pt x="2372" y="9809"/>
                    <a:pt x="1" y="12697"/>
                    <a:pt x="548" y="15402"/>
                  </a:cubicBezTo>
                  <a:cubicBezTo>
                    <a:pt x="31" y="15980"/>
                    <a:pt x="183" y="16892"/>
                    <a:pt x="153" y="17651"/>
                  </a:cubicBezTo>
                  <a:lnTo>
                    <a:pt x="40458" y="16162"/>
                  </a:lnTo>
                  <a:cubicBezTo>
                    <a:pt x="40741" y="16152"/>
                    <a:pt x="41086" y="16152"/>
                    <a:pt x="41449" y="16152"/>
                  </a:cubicBezTo>
                  <a:lnTo>
                    <a:pt x="41449" y="16152"/>
                  </a:lnTo>
                  <a:cubicBezTo>
                    <a:pt x="42177" y="16152"/>
                    <a:pt x="42980" y="16152"/>
                    <a:pt x="43528" y="16071"/>
                  </a:cubicBezTo>
                  <a:cubicBezTo>
                    <a:pt x="42129" y="14977"/>
                    <a:pt x="40731" y="13913"/>
                    <a:pt x="39333" y="12819"/>
                  </a:cubicBezTo>
                  <a:cubicBezTo>
                    <a:pt x="37771" y="11598"/>
                    <a:pt x="35875" y="10358"/>
                    <a:pt x="34008" y="10358"/>
                  </a:cubicBezTo>
                  <a:cubicBezTo>
                    <a:pt x="33550" y="10358"/>
                    <a:pt x="33095" y="10432"/>
                    <a:pt x="32646" y="10600"/>
                  </a:cubicBezTo>
                  <a:cubicBezTo>
                    <a:pt x="31886" y="10964"/>
                    <a:pt x="31187" y="11512"/>
                    <a:pt x="30366" y="11724"/>
                  </a:cubicBezTo>
                  <a:cubicBezTo>
                    <a:pt x="30181" y="11765"/>
                    <a:pt x="29997" y="11785"/>
                    <a:pt x="29814" y="11785"/>
                  </a:cubicBezTo>
                  <a:cubicBezTo>
                    <a:pt x="28379" y="11785"/>
                    <a:pt x="27059" y="10580"/>
                    <a:pt x="26384" y="9232"/>
                  </a:cubicBezTo>
                  <a:cubicBezTo>
                    <a:pt x="25624" y="7712"/>
                    <a:pt x="25381" y="5980"/>
                    <a:pt x="24652" y="4460"/>
                  </a:cubicBezTo>
                  <a:cubicBezTo>
                    <a:pt x="23366" y="1773"/>
                    <a:pt x="20494" y="0"/>
                    <a:pt x="17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45"/>
            <p:cNvSpPr/>
            <p:nvPr/>
          </p:nvSpPr>
          <p:spPr>
            <a:xfrm>
              <a:off x="4154600" y="2789700"/>
              <a:ext cx="267500" cy="113325"/>
            </a:xfrm>
            <a:custGeom>
              <a:rect b="b" l="l" r="r" t="t"/>
              <a:pathLst>
                <a:path extrusionOk="0" h="4533" w="10700">
                  <a:moveTo>
                    <a:pt x="8341" y="0"/>
                  </a:moveTo>
                  <a:cubicBezTo>
                    <a:pt x="5165" y="0"/>
                    <a:pt x="1970" y="1459"/>
                    <a:pt x="0" y="3988"/>
                  </a:cubicBezTo>
                  <a:cubicBezTo>
                    <a:pt x="959" y="4356"/>
                    <a:pt x="1996" y="4533"/>
                    <a:pt x="3040" y="4533"/>
                  </a:cubicBezTo>
                  <a:cubicBezTo>
                    <a:pt x="6132" y="4533"/>
                    <a:pt x="9291" y="2984"/>
                    <a:pt x="10700" y="280"/>
                  </a:cubicBezTo>
                  <a:cubicBezTo>
                    <a:pt x="9928" y="91"/>
                    <a:pt x="9135" y="0"/>
                    <a:pt x="83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45"/>
            <p:cNvSpPr/>
            <p:nvPr/>
          </p:nvSpPr>
          <p:spPr>
            <a:xfrm>
              <a:off x="4154600" y="2789700"/>
              <a:ext cx="267500" cy="113325"/>
            </a:xfrm>
            <a:custGeom>
              <a:rect b="b" l="l" r="r" t="t"/>
              <a:pathLst>
                <a:path extrusionOk="0" h="4533" w="10700">
                  <a:moveTo>
                    <a:pt x="8341" y="0"/>
                  </a:moveTo>
                  <a:cubicBezTo>
                    <a:pt x="5165" y="0"/>
                    <a:pt x="1970" y="1459"/>
                    <a:pt x="0" y="3988"/>
                  </a:cubicBezTo>
                  <a:cubicBezTo>
                    <a:pt x="959" y="4356"/>
                    <a:pt x="1996" y="4533"/>
                    <a:pt x="3040" y="4533"/>
                  </a:cubicBezTo>
                  <a:cubicBezTo>
                    <a:pt x="6132" y="4533"/>
                    <a:pt x="9291" y="2984"/>
                    <a:pt x="10700" y="280"/>
                  </a:cubicBezTo>
                  <a:cubicBezTo>
                    <a:pt x="9928" y="91"/>
                    <a:pt x="9135" y="0"/>
                    <a:pt x="8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45"/>
            <p:cNvSpPr/>
            <p:nvPr/>
          </p:nvSpPr>
          <p:spPr>
            <a:xfrm>
              <a:off x="3657625" y="3137125"/>
              <a:ext cx="148200" cy="161100"/>
            </a:xfrm>
            <a:custGeom>
              <a:rect b="b" l="l" r="r" t="t"/>
              <a:pathLst>
                <a:path extrusionOk="0" h="6444" w="5928">
                  <a:moveTo>
                    <a:pt x="1" y="0"/>
                  </a:moveTo>
                  <a:cubicBezTo>
                    <a:pt x="548" y="3040"/>
                    <a:pt x="2919" y="5684"/>
                    <a:pt x="5928" y="6444"/>
                  </a:cubicBezTo>
                  <a:cubicBezTo>
                    <a:pt x="5806" y="3283"/>
                    <a:pt x="3162" y="213"/>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45"/>
            <p:cNvSpPr/>
            <p:nvPr/>
          </p:nvSpPr>
          <p:spPr>
            <a:xfrm>
              <a:off x="3657625" y="3137125"/>
              <a:ext cx="148200" cy="161100"/>
            </a:xfrm>
            <a:custGeom>
              <a:rect b="b" l="l" r="r" t="t"/>
              <a:pathLst>
                <a:path extrusionOk="0" h="6444" w="5928">
                  <a:moveTo>
                    <a:pt x="1" y="0"/>
                  </a:moveTo>
                  <a:cubicBezTo>
                    <a:pt x="548" y="3040"/>
                    <a:pt x="2919" y="5684"/>
                    <a:pt x="5928" y="6444"/>
                  </a:cubicBezTo>
                  <a:cubicBezTo>
                    <a:pt x="5806" y="3283"/>
                    <a:pt x="3162" y="213"/>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45"/>
            <p:cNvSpPr/>
            <p:nvPr/>
          </p:nvSpPr>
          <p:spPr>
            <a:xfrm>
              <a:off x="3409900" y="2653525"/>
              <a:ext cx="213550" cy="78700"/>
            </a:xfrm>
            <a:custGeom>
              <a:rect b="b" l="l" r="r" t="t"/>
              <a:pathLst>
                <a:path extrusionOk="0" h="3148" w="8542">
                  <a:moveTo>
                    <a:pt x="5847" y="1"/>
                  </a:moveTo>
                  <a:cubicBezTo>
                    <a:pt x="3673" y="1"/>
                    <a:pt x="1498" y="861"/>
                    <a:pt x="1" y="2444"/>
                  </a:cubicBezTo>
                  <a:cubicBezTo>
                    <a:pt x="928" y="2918"/>
                    <a:pt x="1983" y="3148"/>
                    <a:pt x="3044" y="3148"/>
                  </a:cubicBezTo>
                  <a:cubicBezTo>
                    <a:pt x="5181" y="3148"/>
                    <a:pt x="7343" y="2215"/>
                    <a:pt x="8542" y="468"/>
                  </a:cubicBezTo>
                  <a:cubicBezTo>
                    <a:pt x="7677" y="153"/>
                    <a:pt x="6762" y="1"/>
                    <a:pt x="58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45"/>
            <p:cNvSpPr/>
            <p:nvPr/>
          </p:nvSpPr>
          <p:spPr>
            <a:xfrm>
              <a:off x="3409900" y="2653525"/>
              <a:ext cx="213550" cy="78700"/>
            </a:xfrm>
            <a:custGeom>
              <a:rect b="b" l="l" r="r" t="t"/>
              <a:pathLst>
                <a:path extrusionOk="0" h="3148" w="8542">
                  <a:moveTo>
                    <a:pt x="5847" y="1"/>
                  </a:moveTo>
                  <a:cubicBezTo>
                    <a:pt x="3673" y="1"/>
                    <a:pt x="1498" y="861"/>
                    <a:pt x="1" y="2444"/>
                  </a:cubicBezTo>
                  <a:cubicBezTo>
                    <a:pt x="928" y="2918"/>
                    <a:pt x="1983" y="3148"/>
                    <a:pt x="3044" y="3148"/>
                  </a:cubicBezTo>
                  <a:cubicBezTo>
                    <a:pt x="5181" y="3148"/>
                    <a:pt x="7343" y="2215"/>
                    <a:pt x="8542" y="468"/>
                  </a:cubicBezTo>
                  <a:cubicBezTo>
                    <a:pt x="7677" y="153"/>
                    <a:pt x="6762" y="1"/>
                    <a:pt x="5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45"/>
            <p:cNvSpPr/>
            <p:nvPr/>
          </p:nvSpPr>
          <p:spPr>
            <a:xfrm>
              <a:off x="3832400" y="1654575"/>
              <a:ext cx="181650" cy="123075"/>
            </a:xfrm>
            <a:custGeom>
              <a:rect b="b" l="l" r="r" t="t"/>
              <a:pathLst>
                <a:path extrusionOk="0" h="4923" w="7266">
                  <a:moveTo>
                    <a:pt x="7265" y="0"/>
                  </a:moveTo>
                  <a:lnTo>
                    <a:pt x="7265" y="0"/>
                  </a:lnTo>
                  <a:cubicBezTo>
                    <a:pt x="4195" y="31"/>
                    <a:pt x="1217" y="2037"/>
                    <a:pt x="1" y="4894"/>
                  </a:cubicBezTo>
                  <a:cubicBezTo>
                    <a:pt x="198" y="4913"/>
                    <a:pt x="396" y="4923"/>
                    <a:pt x="595" y="4923"/>
                  </a:cubicBezTo>
                  <a:cubicBezTo>
                    <a:pt x="3550" y="4923"/>
                    <a:pt x="6582" y="2848"/>
                    <a:pt x="7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45"/>
            <p:cNvSpPr/>
            <p:nvPr/>
          </p:nvSpPr>
          <p:spPr>
            <a:xfrm>
              <a:off x="3832400" y="1654575"/>
              <a:ext cx="181650" cy="123075"/>
            </a:xfrm>
            <a:custGeom>
              <a:rect b="b" l="l" r="r" t="t"/>
              <a:pathLst>
                <a:path extrusionOk="0" h="4923" w="7266">
                  <a:moveTo>
                    <a:pt x="7265" y="0"/>
                  </a:moveTo>
                  <a:lnTo>
                    <a:pt x="7265" y="0"/>
                  </a:lnTo>
                  <a:cubicBezTo>
                    <a:pt x="4195" y="31"/>
                    <a:pt x="1217" y="2037"/>
                    <a:pt x="1" y="4894"/>
                  </a:cubicBezTo>
                  <a:cubicBezTo>
                    <a:pt x="198" y="4913"/>
                    <a:pt x="396" y="4923"/>
                    <a:pt x="595" y="4923"/>
                  </a:cubicBezTo>
                  <a:cubicBezTo>
                    <a:pt x="3550" y="4923"/>
                    <a:pt x="6582" y="2848"/>
                    <a:pt x="7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45"/>
            <p:cNvSpPr/>
            <p:nvPr/>
          </p:nvSpPr>
          <p:spPr>
            <a:xfrm>
              <a:off x="3034525" y="1888625"/>
              <a:ext cx="128450" cy="99325"/>
            </a:xfrm>
            <a:custGeom>
              <a:rect b="b" l="l" r="r" t="t"/>
              <a:pathLst>
                <a:path extrusionOk="0" h="3973" w="5138">
                  <a:moveTo>
                    <a:pt x="0" y="0"/>
                  </a:moveTo>
                  <a:lnTo>
                    <a:pt x="0" y="0"/>
                  </a:lnTo>
                  <a:cubicBezTo>
                    <a:pt x="458" y="2148"/>
                    <a:pt x="2563" y="3972"/>
                    <a:pt x="4737" y="3972"/>
                  </a:cubicBezTo>
                  <a:cubicBezTo>
                    <a:pt x="4870" y="3972"/>
                    <a:pt x="5004" y="3966"/>
                    <a:pt x="5137" y="3952"/>
                  </a:cubicBezTo>
                  <a:cubicBezTo>
                    <a:pt x="4377" y="1793"/>
                    <a:pt x="2280" y="213"/>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45"/>
            <p:cNvSpPr/>
            <p:nvPr/>
          </p:nvSpPr>
          <p:spPr>
            <a:xfrm>
              <a:off x="3034525" y="1888625"/>
              <a:ext cx="128450" cy="99325"/>
            </a:xfrm>
            <a:custGeom>
              <a:rect b="b" l="l" r="r" t="t"/>
              <a:pathLst>
                <a:path extrusionOk="0" h="3973" w="5138">
                  <a:moveTo>
                    <a:pt x="0" y="0"/>
                  </a:moveTo>
                  <a:lnTo>
                    <a:pt x="0" y="0"/>
                  </a:lnTo>
                  <a:cubicBezTo>
                    <a:pt x="458" y="2148"/>
                    <a:pt x="2563" y="3972"/>
                    <a:pt x="4737" y="3972"/>
                  </a:cubicBezTo>
                  <a:cubicBezTo>
                    <a:pt x="4870" y="3972"/>
                    <a:pt x="5004" y="3966"/>
                    <a:pt x="5137" y="3952"/>
                  </a:cubicBezTo>
                  <a:cubicBezTo>
                    <a:pt x="4377" y="1793"/>
                    <a:pt x="2280" y="21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45"/>
            <p:cNvSpPr/>
            <p:nvPr/>
          </p:nvSpPr>
          <p:spPr>
            <a:xfrm>
              <a:off x="2282975" y="2675125"/>
              <a:ext cx="158100" cy="57875"/>
            </a:xfrm>
            <a:custGeom>
              <a:rect b="b" l="l" r="r" t="t"/>
              <a:pathLst>
                <a:path extrusionOk="0" h="2315" w="6324">
                  <a:moveTo>
                    <a:pt x="4326" y="1"/>
                  </a:moveTo>
                  <a:cubicBezTo>
                    <a:pt x="2734" y="1"/>
                    <a:pt x="1129" y="643"/>
                    <a:pt x="1" y="1793"/>
                  </a:cubicBezTo>
                  <a:cubicBezTo>
                    <a:pt x="695" y="2145"/>
                    <a:pt x="1480" y="2314"/>
                    <a:pt x="2266" y="2314"/>
                  </a:cubicBezTo>
                  <a:cubicBezTo>
                    <a:pt x="3854" y="2314"/>
                    <a:pt x="5449" y="1625"/>
                    <a:pt x="6323" y="364"/>
                  </a:cubicBezTo>
                  <a:cubicBezTo>
                    <a:pt x="5686" y="118"/>
                    <a:pt x="5007" y="1"/>
                    <a:pt x="4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45"/>
            <p:cNvSpPr/>
            <p:nvPr/>
          </p:nvSpPr>
          <p:spPr>
            <a:xfrm>
              <a:off x="2282975" y="2675125"/>
              <a:ext cx="158100" cy="57875"/>
            </a:xfrm>
            <a:custGeom>
              <a:rect b="b" l="l" r="r" t="t"/>
              <a:pathLst>
                <a:path extrusionOk="0" h="2315" w="6324">
                  <a:moveTo>
                    <a:pt x="4326" y="1"/>
                  </a:moveTo>
                  <a:cubicBezTo>
                    <a:pt x="2734" y="1"/>
                    <a:pt x="1129" y="643"/>
                    <a:pt x="1" y="1793"/>
                  </a:cubicBezTo>
                  <a:cubicBezTo>
                    <a:pt x="695" y="2145"/>
                    <a:pt x="1480" y="2314"/>
                    <a:pt x="2266" y="2314"/>
                  </a:cubicBezTo>
                  <a:cubicBezTo>
                    <a:pt x="3854" y="2314"/>
                    <a:pt x="5449" y="1625"/>
                    <a:pt x="6323" y="364"/>
                  </a:cubicBezTo>
                  <a:cubicBezTo>
                    <a:pt x="5686" y="118"/>
                    <a:pt x="5007" y="1"/>
                    <a:pt x="4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45"/>
            <p:cNvSpPr/>
            <p:nvPr/>
          </p:nvSpPr>
          <p:spPr>
            <a:xfrm>
              <a:off x="4489700" y="1512475"/>
              <a:ext cx="182400" cy="122025"/>
            </a:xfrm>
            <a:custGeom>
              <a:rect b="b" l="l" r="r" t="t"/>
              <a:pathLst>
                <a:path extrusionOk="0" h="4881" w="7296">
                  <a:moveTo>
                    <a:pt x="7296" y="0"/>
                  </a:moveTo>
                  <a:cubicBezTo>
                    <a:pt x="4226" y="0"/>
                    <a:pt x="1217" y="1976"/>
                    <a:pt x="1" y="4833"/>
                  </a:cubicBezTo>
                  <a:cubicBezTo>
                    <a:pt x="255" y="4865"/>
                    <a:pt x="510" y="4880"/>
                    <a:pt x="766" y="4880"/>
                  </a:cubicBezTo>
                  <a:cubicBezTo>
                    <a:pt x="3692" y="4880"/>
                    <a:pt x="6625" y="2852"/>
                    <a:pt x="72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45"/>
            <p:cNvSpPr/>
            <p:nvPr/>
          </p:nvSpPr>
          <p:spPr>
            <a:xfrm>
              <a:off x="4489700" y="1512475"/>
              <a:ext cx="182400" cy="122025"/>
            </a:xfrm>
            <a:custGeom>
              <a:rect b="b" l="l" r="r" t="t"/>
              <a:pathLst>
                <a:path extrusionOk="0" h="4881" w="7296">
                  <a:moveTo>
                    <a:pt x="7296" y="0"/>
                  </a:moveTo>
                  <a:cubicBezTo>
                    <a:pt x="4226" y="0"/>
                    <a:pt x="1217" y="1976"/>
                    <a:pt x="1" y="4833"/>
                  </a:cubicBezTo>
                  <a:cubicBezTo>
                    <a:pt x="255" y="4865"/>
                    <a:pt x="510" y="4880"/>
                    <a:pt x="766" y="4880"/>
                  </a:cubicBezTo>
                  <a:cubicBezTo>
                    <a:pt x="3692" y="4880"/>
                    <a:pt x="6625" y="2852"/>
                    <a:pt x="72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45"/>
            <p:cNvSpPr/>
            <p:nvPr/>
          </p:nvSpPr>
          <p:spPr>
            <a:xfrm>
              <a:off x="4972250" y="2405350"/>
              <a:ext cx="180875" cy="215075"/>
            </a:xfrm>
            <a:custGeom>
              <a:rect b="b" l="l" r="r" t="t"/>
              <a:pathLst>
                <a:path extrusionOk="0" h="8603" w="7235">
                  <a:moveTo>
                    <a:pt x="6991" y="0"/>
                  </a:moveTo>
                  <a:cubicBezTo>
                    <a:pt x="3283" y="1216"/>
                    <a:pt x="426" y="4711"/>
                    <a:pt x="0" y="8602"/>
                  </a:cubicBezTo>
                  <a:cubicBezTo>
                    <a:pt x="3921" y="7842"/>
                    <a:pt x="7234" y="3952"/>
                    <a:pt x="69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45"/>
            <p:cNvSpPr/>
            <p:nvPr/>
          </p:nvSpPr>
          <p:spPr>
            <a:xfrm>
              <a:off x="4972250" y="2405350"/>
              <a:ext cx="180875" cy="215075"/>
            </a:xfrm>
            <a:custGeom>
              <a:rect b="b" l="l" r="r" t="t"/>
              <a:pathLst>
                <a:path extrusionOk="0" h="8603" w="7235">
                  <a:moveTo>
                    <a:pt x="6991" y="0"/>
                  </a:moveTo>
                  <a:cubicBezTo>
                    <a:pt x="3283" y="1216"/>
                    <a:pt x="426" y="4711"/>
                    <a:pt x="0" y="8602"/>
                  </a:cubicBezTo>
                  <a:cubicBezTo>
                    <a:pt x="3921" y="7842"/>
                    <a:pt x="7234" y="3952"/>
                    <a:pt x="69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45"/>
            <p:cNvSpPr/>
            <p:nvPr/>
          </p:nvSpPr>
          <p:spPr>
            <a:xfrm>
              <a:off x="4245775" y="2182200"/>
              <a:ext cx="180125" cy="71350"/>
            </a:xfrm>
            <a:custGeom>
              <a:rect b="b" l="l" r="r" t="t"/>
              <a:pathLst>
                <a:path extrusionOk="0" h="2854" w="7205">
                  <a:moveTo>
                    <a:pt x="4854" y="0"/>
                  </a:moveTo>
                  <a:cubicBezTo>
                    <a:pt x="2930" y="0"/>
                    <a:pt x="984" y="918"/>
                    <a:pt x="1" y="2543"/>
                  </a:cubicBezTo>
                  <a:cubicBezTo>
                    <a:pt x="653" y="2753"/>
                    <a:pt x="1330" y="2853"/>
                    <a:pt x="2004" y="2853"/>
                  </a:cubicBezTo>
                  <a:cubicBezTo>
                    <a:pt x="3968" y="2853"/>
                    <a:pt x="5915" y="2000"/>
                    <a:pt x="7205" y="507"/>
                  </a:cubicBezTo>
                  <a:cubicBezTo>
                    <a:pt x="6474" y="164"/>
                    <a:pt x="5666" y="0"/>
                    <a:pt x="4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45"/>
            <p:cNvSpPr/>
            <p:nvPr/>
          </p:nvSpPr>
          <p:spPr>
            <a:xfrm>
              <a:off x="4245775" y="2182200"/>
              <a:ext cx="180125" cy="71350"/>
            </a:xfrm>
            <a:custGeom>
              <a:rect b="b" l="l" r="r" t="t"/>
              <a:pathLst>
                <a:path extrusionOk="0" h="2854" w="7205">
                  <a:moveTo>
                    <a:pt x="4854" y="0"/>
                  </a:moveTo>
                  <a:cubicBezTo>
                    <a:pt x="2930" y="0"/>
                    <a:pt x="984" y="918"/>
                    <a:pt x="1" y="2543"/>
                  </a:cubicBezTo>
                  <a:cubicBezTo>
                    <a:pt x="653" y="2753"/>
                    <a:pt x="1330" y="2853"/>
                    <a:pt x="2004" y="2853"/>
                  </a:cubicBezTo>
                  <a:cubicBezTo>
                    <a:pt x="3968" y="2853"/>
                    <a:pt x="5915" y="2000"/>
                    <a:pt x="7205" y="507"/>
                  </a:cubicBezTo>
                  <a:cubicBezTo>
                    <a:pt x="6474" y="164"/>
                    <a:pt x="5666" y="0"/>
                    <a:pt x="4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45"/>
            <p:cNvSpPr/>
            <p:nvPr/>
          </p:nvSpPr>
          <p:spPr>
            <a:xfrm>
              <a:off x="238125" y="3772875"/>
              <a:ext cx="7124000" cy="1447125"/>
            </a:xfrm>
            <a:custGeom>
              <a:rect b="b" l="l" r="r" t="t"/>
              <a:pathLst>
                <a:path extrusionOk="0" h="57885" w="284960">
                  <a:moveTo>
                    <a:pt x="130675" y="1"/>
                  </a:moveTo>
                  <a:cubicBezTo>
                    <a:pt x="87110" y="1"/>
                    <a:pt x="43526" y="1124"/>
                    <a:pt x="0" y="3324"/>
                  </a:cubicBezTo>
                  <a:lnTo>
                    <a:pt x="0" y="57884"/>
                  </a:lnTo>
                  <a:lnTo>
                    <a:pt x="284960" y="57884"/>
                  </a:lnTo>
                  <a:lnTo>
                    <a:pt x="284960" y="12717"/>
                  </a:lnTo>
                  <a:cubicBezTo>
                    <a:pt x="277215" y="13725"/>
                    <a:pt x="269331" y="14595"/>
                    <a:pt x="261565" y="14595"/>
                  </a:cubicBezTo>
                  <a:cubicBezTo>
                    <a:pt x="252720" y="14595"/>
                    <a:pt x="244028" y="13467"/>
                    <a:pt x="235871" y="10133"/>
                  </a:cubicBezTo>
                  <a:cubicBezTo>
                    <a:pt x="231798" y="8492"/>
                    <a:pt x="227968" y="6333"/>
                    <a:pt x="223712" y="5330"/>
                  </a:cubicBezTo>
                  <a:cubicBezTo>
                    <a:pt x="221584" y="4839"/>
                    <a:pt x="219413" y="4667"/>
                    <a:pt x="217232" y="4667"/>
                  </a:cubicBezTo>
                  <a:cubicBezTo>
                    <a:pt x="214554" y="4667"/>
                    <a:pt x="211861" y="4927"/>
                    <a:pt x="209214" y="5178"/>
                  </a:cubicBezTo>
                  <a:cubicBezTo>
                    <a:pt x="206113" y="5482"/>
                    <a:pt x="203074" y="5786"/>
                    <a:pt x="200034" y="6090"/>
                  </a:cubicBezTo>
                  <a:cubicBezTo>
                    <a:pt x="191888" y="6911"/>
                    <a:pt x="183742" y="7701"/>
                    <a:pt x="175566" y="8492"/>
                  </a:cubicBezTo>
                  <a:cubicBezTo>
                    <a:pt x="174561" y="8589"/>
                    <a:pt x="173514" y="8678"/>
                    <a:pt x="172475" y="8678"/>
                  </a:cubicBezTo>
                  <a:cubicBezTo>
                    <a:pt x="170592" y="8678"/>
                    <a:pt x="168735" y="8384"/>
                    <a:pt x="167207" y="7306"/>
                  </a:cubicBezTo>
                  <a:cubicBezTo>
                    <a:pt x="166265" y="6637"/>
                    <a:pt x="165626" y="5543"/>
                    <a:pt x="165383" y="4388"/>
                  </a:cubicBezTo>
                  <a:cubicBezTo>
                    <a:pt x="165353" y="4206"/>
                    <a:pt x="165322" y="4023"/>
                    <a:pt x="165322" y="3811"/>
                  </a:cubicBezTo>
                  <a:cubicBezTo>
                    <a:pt x="165292" y="3750"/>
                    <a:pt x="165292" y="3659"/>
                    <a:pt x="165292" y="3598"/>
                  </a:cubicBezTo>
                  <a:cubicBezTo>
                    <a:pt x="165292" y="3324"/>
                    <a:pt x="165292" y="3020"/>
                    <a:pt x="165322" y="2747"/>
                  </a:cubicBezTo>
                  <a:cubicBezTo>
                    <a:pt x="165322" y="2595"/>
                    <a:pt x="165353" y="2443"/>
                    <a:pt x="165383" y="2291"/>
                  </a:cubicBezTo>
                  <a:lnTo>
                    <a:pt x="165383" y="2260"/>
                  </a:lnTo>
                  <a:cubicBezTo>
                    <a:pt x="165383" y="2139"/>
                    <a:pt x="165444" y="2078"/>
                    <a:pt x="165474" y="1956"/>
                  </a:cubicBezTo>
                  <a:cubicBezTo>
                    <a:pt x="165778" y="1136"/>
                    <a:pt x="165170" y="224"/>
                    <a:pt x="164258" y="224"/>
                  </a:cubicBezTo>
                  <a:cubicBezTo>
                    <a:pt x="153066" y="75"/>
                    <a:pt x="141871" y="1"/>
                    <a:pt x="1306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45"/>
            <p:cNvSpPr/>
            <p:nvPr/>
          </p:nvSpPr>
          <p:spPr>
            <a:xfrm>
              <a:off x="172750" y="3810975"/>
              <a:ext cx="7124025" cy="1440175"/>
            </a:xfrm>
            <a:custGeom>
              <a:rect b="b" l="l" r="r" t="t"/>
              <a:pathLst>
                <a:path extrusionOk="0" h="57607" w="284961">
                  <a:moveTo>
                    <a:pt x="131286" y="0"/>
                  </a:moveTo>
                  <a:cubicBezTo>
                    <a:pt x="87506" y="0"/>
                    <a:pt x="43734" y="1158"/>
                    <a:pt x="1" y="3442"/>
                  </a:cubicBezTo>
                  <a:lnTo>
                    <a:pt x="1" y="57607"/>
                  </a:lnTo>
                  <a:lnTo>
                    <a:pt x="284961" y="57607"/>
                  </a:lnTo>
                  <a:lnTo>
                    <a:pt x="284961" y="13138"/>
                  </a:lnTo>
                  <a:cubicBezTo>
                    <a:pt x="277197" y="14163"/>
                    <a:pt x="269293" y="15069"/>
                    <a:pt x="261500" y="15069"/>
                  </a:cubicBezTo>
                  <a:cubicBezTo>
                    <a:pt x="252664" y="15069"/>
                    <a:pt x="243969" y="13905"/>
                    <a:pt x="235780" y="10433"/>
                  </a:cubicBezTo>
                  <a:cubicBezTo>
                    <a:pt x="231768" y="8700"/>
                    <a:pt x="227878" y="6481"/>
                    <a:pt x="223622" y="5478"/>
                  </a:cubicBezTo>
                  <a:cubicBezTo>
                    <a:pt x="221470" y="4981"/>
                    <a:pt x="219279" y="4804"/>
                    <a:pt x="217077" y="4804"/>
                  </a:cubicBezTo>
                  <a:cubicBezTo>
                    <a:pt x="214429" y="4804"/>
                    <a:pt x="211762" y="5061"/>
                    <a:pt x="209123" y="5326"/>
                  </a:cubicBezTo>
                  <a:cubicBezTo>
                    <a:pt x="205294" y="5752"/>
                    <a:pt x="201403" y="6116"/>
                    <a:pt x="197573" y="6512"/>
                  </a:cubicBezTo>
                  <a:cubicBezTo>
                    <a:pt x="190187" y="7241"/>
                    <a:pt x="182831" y="8001"/>
                    <a:pt x="175506" y="8730"/>
                  </a:cubicBezTo>
                  <a:cubicBezTo>
                    <a:pt x="174496" y="8816"/>
                    <a:pt x="173447" y="8902"/>
                    <a:pt x="172411" y="8902"/>
                  </a:cubicBezTo>
                  <a:cubicBezTo>
                    <a:pt x="170516" y="8902"/>
                    <a:pt x="168660" y="8615"/>
                    <a:pt x="167147" y="7515"/>
                  </a:cubicBezTo>
                  <a:cubicBezTo>
                    <a:pt x="165627" y="6390"/>
                    <a:pt x="164898" y="4171"/>
                    <a:pt x="165323" y="2408"/>
                  </a:cubicBezTo>
                  <a:cubicBezTo>
                    <a:pt x="165354" y="2256"/>
                    <a:pt x="165384" y="2135"/>
                    <a:pt x="165414" y="1983"/>
                  </a:cubicBezTo>
                  <a:cubicBezTo>
                    <a:pt x="165566" y="1527"/>
                    <a:pt x="165506" y="1071"/>
                    <a:pt x="165232" y="736"/>
                  </a:cubicBezTo>
                  <a:cubicBezTo>
                    <a:pt x="165019" y="432"/>
                    <a:pt x="164654" y="220"/>
                    <a:pt x="164259" y="220"/>
                  </a:cubicBezTo>
                  <a:cubicBezTo>
                    <a:pt x="153268" y="73"/>
                    <a:pt x="142277" y="0"/>
                    <a:pt x="1312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45"/>
            <p:cNvSpPr/>
            <p:nvPr/>
          </p:nvSpPr>
          <p:spPr>
            <a:xfrm>
              <a:off x="238125" y="4129200"/>
              <a:ext cx="7124000" cy="1282300"/>
            </a:xfrm>
            <a:custGeom>
              <a:rect b="b" l="l" r="r" t="t"/>
              <a:pathLst>
                <a:path extrusionOk="0" h="51292" w="284960">
                  <a:moveTo>
                    <a:pt x="89092" y="1"/>
                  </a:moveTo>
                  <a:cubicBezTo>
                    <a:pt x="87417" y="1"/>
                    <a:pt x="85717" y="150"/>
                    <a:pt x="84075" y="318"/>
                  </a:cubicBezTo>
                  <a:cubicBezTo>
                    <a:pt x="71673" y="1625"/>
                    <a:pt x="59211" y="2901"/>
                    <a:pt x="46779" y="4208"/>
                  </a:cubicBezTo>
                  <a:cubicBezTo>
                    <a:pt x="31156" y="5819"/>
                    <a:pt x="15593" y="7461"/>
                    <a:pt x="0" y="9102"/>
                  </a:cubicBezTo>
                  <a:lnTo>
                    <a:pt x="0" y="51291"/>
                  </a:lnTo>
                  <a:lnTo>
                    <a:pt x="284960" y="51291"/>
                  </a:lnTo>
                  <a:lnTo>
                    <a:pt x="284960" y="20622"/>
                  </a:lnTo>
                  <a:cubicBezTo>
                    <a:pt x="272428" y="20212"/>
                    <a:pt x="259878" y="19841"/>
                    <a:pt x="247324" y="19841"/>
                  </a:cubicBezTo>
                  <a:cubicBezTo>
                    <a:pt x="244043" y="19841"/>
                    <a:pt x="240762" y="19866"/>
                    <a:pt x="237482" y="19923"/>
                  </a:cubicBezTo>
                  <a:lnTo>
                    <a:pt x="237390" y="19923"/>
                  </a:lnTo>
                  <a:cubicBezTo>
                    <a:pt x="223804" y="20105"/>
                    <a:pt x="210186" y="20743"/>
                    <a:pt x="196660" y="22324"/>
                  </a:cubicBezTo>
                  <a:cubicBezTo>
                    <a:pt x="191979" y="22841"/>
                    <a:pt x="187207" y="23509"/>
                    <a:pt x="182526" y="23509"/>
                  </a:cubicBezTo>
                  <a:lnTo>
                    <a:pt x="182405" y="23509"/>
                  </a:lnTo>
                  <a:cubicBezTo>
                    <a:pt x="178879" y="23509"/>
                    <a:pt x="175383" y="23114"/>
                    <a:pt x="172009" y="22081"/>
                  </a:cubicBezTo>
                  <a:cubicBezTo>
                    <a:pt x="165018" y="19923"/>
                    <a:pt x="158970" y="15029"/>
                    <a:pt x="151796" y="13479"/>
                  </a:cubicBezTo>
                  <a:cubicBezTo>
                    <a:pt x="149894" y="13055"/>
                    <a:pt x="147981" y="12880"/>
                    <a:pt x="146060" y="12880"/>
                  </a:cubicBezTo>
                  <a:cubicBezTo>
                    <a:pt x="139722" y="12880"/>
                    <a:pt x="133300" y="14777"/>
                    <a:pt x="126932" y="15850"/>
                  </a:cubicBezTo>
                  <a:cubicBezTo>
                    <a:pt x="124598" y="16253"/>
                    <a:pt x="122147" y="16499"/>
                    <a:pt x="119710" y="16499"/>
                  </a:cubicBezTo>
                  <a:cubicBezTo>
                    <a:pt x="113520" y="16499"/>
                    <a:pt x="107427" y="14912"/>
                    <a:pt x="103589" y="10287"/>
                  </a:cubicBezTo>
                  <a:cubicBezTo>
                    <a:pt x="102920" y="9528"/>
                    <a:pt x="102373" y="8646"/>
                    <a:pt x="101826" y="7795"/>
                  </a:cubicBezTo>
                  <a:cubicBezTo>
                    <a:pt x="100640" y="5910"/>
                    <a:pt x="99516" y="3935"/>
                    <a:pt x="97813" y="2537"/>
                  </a:cubicBezTo>
                  <a:cubicBezTo>
                    <a:pt x="95381" y="543"/>
                    <a:pt x="92283" y="1"/>
                    <a:pt x="89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45"/>
            <p:cNvSpPr/>
            <p:nvPr/>
          </p:nvSpPr>
          <p:spPr>
            <a:xfrm>
              <a:off x="237350" y="3887050"/>
              <a:ext cx="7125550" cy="1176400"/>
            </a:xfrm>
            <a:custGeom>
              <a:rect b="b" l="l" r="r" t="t"/>
              <a:pathLst>
                <a:path extrusionOk="0" h="47056" w="285022">
                  <a:moveTo>
                    <a:pt x="83311" y="1"/>
                  </a:moveTo>
                  <a:cubicBezTo>
                    <a:pt x="80780" y="1"/>
                    <a:pt x="78293" y="200"/>
                    <a:pt x="75838" y="399"/>
                  </a:cubicBezTo>
                  <a:lnTo>
                    <a:pt x="35472" y="3347"/>
                  </a:lnTo>
                  <a:lnTo>
                    <a:pt x="15320" y="4836"/>
                  </a:lnTo>
                  <a:lnTo>
                    <a:pt x="5198" y="5566"/>
                  </a:lnTo>
                  <a:lnTo>
                    <a:pt x="2706" y="5839"/>
                  </a:lnTo>
                  <a:cubicBezTo>
                    <a:pt x="1855" y="5900"/>
                    <a:pt x="1004" y="5931"/>
                    <a:pt x="153" y="6022"/>
                  </a:cubicBezTo>
                  <a:lnTo>
                    <a:pt x="31" y="6022"/>
                  </a:lnTo>
                  <a:lnTo>
                    <a:pt x="31" y="9852"/>
                  </a:lnTo>
                  <a:cubicBezTo>
                    <a:pt x="183" y="9821"/>
                    <a:pt x="335" y="9821"/>
                    <a:pt x="517" y="9821"/>
                  </a:cubicBezTo>
                  <a:cubicBezTo>
                    <a:pt x="1338" y="9730"/>
                    <a:pt x="2159" y="9669"/>
                    <a:pt x="3010" y="9639"/>
                  </a:cubicBezTo>
                  <a:lnTo>
                    <a:pt x="5502" y="9426"/>
                  </a:lnTo>
                  <a:lnTo>
                    <a:pt x="15563" y="8636"/>
                  </a:lnTo>
                  <a:lnTo>
                    <a:pt x="35746" y="7086"/>
                  </a:lnTo>
                  <a:lnTo>
                    <a:pt x="46780" y="6204"/>
                  </a:lnTo>
                  <a:lnTo>
                    <a:pt x="76111" y="3925"/>
                  </a:lnTo>
                  <a:cubicBezTo>
                    <a:pt x="78577" y="3745"/>
                    <a:pt x="81009" y="3582"/>
                    <a:pt x="83421" y="3582"/>
                  </a:cubicBezTo>
                  <a:cubicBezTo>
                    <a:pt x="84280" y="3582"/>
                    <a:pt x="85136" y="3603"/>
                    <a:pt x="85990" y="3651"/>
                  </a:cubicBezTo>
                  <a:cubicBezTo>
                    <a:pt x="87571" y="3773"/>
                    <a:pt x="89182" y="3955"/>
                    <a:pt x="90641" y="4350"/>
                  </a:cubicBezTo>
                  <a:cubicBezTo>
                    <a:pt x="92160" y="4715"/>
                    <a:pt x="93589" y="5262"/>
                    <a:pt x="95018" y="5991"/>
                  </a:cubicBezTo>
                  <a:cubicBezTo>
                    <a:pt x="96477" y="6691"/>
                    <a:pt x="97875" y="7542"/>
                    <a:pt x="99334" y="8393"/>
                  </a:cubicBezTo>
                  <a:cubicBezTo>
                    <a:pt x="100063" y="8818"/>
                    <a:pt x="100823" y="9244"/>
                    <a:pt x="101613" y="9669"/>
                  </a:cubicBezTo>
                  <a:lnTo>
                    <a:pt x="101857" y="9791"/>
                  </a:lnTo>
                  <a:cubicBezTo>
                    <a:pt x="102586" y="10156"/>
                    <a:pt x="103316" y="10460"/>
                    <a:pt x="104015" y="10764"/>
                  </a:cubicBezTo>
                  <a:cubicBezTo>
                    <a:pt x="107297" y="12162"/>
                    <a:pt x="110793" y="12922"/>
                    <a:pt x="114228" y="13378"/>
                  </a:cubicBezTo>
                  <a:cubicBezTo>
                    <a:pt x="116517" y="13657"/>
                    <a:pt x="118805" y="13780"/>
                    <a:pt x="121086" y="13780"/>
                  </a:cubicBezTo>
                  <a:cubicBezTo>
                    <a:pt x="125740" y="13780"/>
                    <a:pt x="130358" y="13271"/>
                    <a:pt x="134866" y="12557"/>
                  </a:cubicBezTo>
                  <a:cubicBezTo>
                    <a:pt x="138240" y="12010"/>
                    <a:pt x="141553" y="11341"/>
                    <a:pt x="144867" y="10794"/>
                  </a:cubicBezTo>
                  <a:cubicBezTo>
                    <a:pt x="148180" y="10247"/>
                    <a:pt x="151432" y="9821"/>
                    <a:pt x="154715" y="9700"/>
                  </a:cubicBezTo>
                  <a:cubicBezTo>
                    <a:pt x="155172" y="9683"/>
                    <a:pt x="155629" y="9674"/>
                    <a:pt x="156084" y="9674"/>
                  </a:cubicBezTo>
                  <a:cubicBezTo>
                    <a:pt x="158865" y="9674"/>
                    <a:pt x="161604" y="9998"/>
                    <a:pt x="164320" y="10703"/>
                  </a:cubicBezTo>
                  <a:cubicBezTo>
                    <a:pt x="167481" y="11493"/>
                    <a:pt x="170642" y="12678"/>
                    <a:pt x="173925" y="13651"/>
                  </a:cubicBezTo>
                  <a:cubicBezTo>
                    <a:pt x="175566" y="14137"/>
                    <a:pt x="177268" y="14593"/>
                    <a:pt x="179001" y="14897"/>
                  </a:cubicBezTo>
                  <a:cubicBezTo>
                    <a:pt x="180588" y="15176"/>
                    <a:pt x="182226" y="15327"/>
                    <a:pt x="183822" y="15327"/>
                  </a:cubicBezTo>
                  <a:cubicBezTo>
                    <a:pt x="183968" y="15327"/>
                    <a:pt x="184114" y="15325"/>
                    <a:pt x="184259" y="15323"/>
                  </a:cubicBezTo>
                  <a:cubicBezTo>
                    <a:pt x="186053" y="15262"/>
                    <a:pt x="187816" y="15049"/>
                    <a:pt x="189518" y="14715"/>
                  </a:cubicBezTo>
                  <a:cubicBezTo>
                    <a:pt x="191220" y="14381"/>
                    <a:pt x="192892" y="13955"/>
                    <a:pt x="194533" y="13499"/>
                  </a:cubicBezTo>
                  <a:cubicBezTo>
                    <a:pt x="197785" y="12587"/>
                    <a:pt x="200977" y="11554"/>
                    <a:pt x="204229" y="10916"/>
                  </a:cubicBezTo>
                  <a:cubicBezTo>
                    <a:pt x="205810" y="10612"/>
                    <a:pt x="207451" y="10338"/>
                    <a:pt x="209032" y="10277"/>
                  </a:cubicBezTo>
                  <a:cubicBezTo>
                    <a:pt x="209305" y="10267"/>
                    <a:pt x="209576" y="10264"/>
                    <a:pt x="209845" y="10264"/>
                  </a:cubicBezTo>
                  <a:cubicBezTo>
                    <a:pt x="210383" y="10264"/>
                    <a:pt x="210916" y="10277"/>
                    <a:pt x="211464" y="10277"/>
                  </a:cubicBezTo>
                  <a:cubicBezTo>
                    <a:pt x="212284" y="10338"/>
                    <a:pt x="213074" y="10399"/>
                    <a:pt x="213895" y="10490"/>
                  </a:cubicBezTo>
                  <a:cubicBezTo>
                    <a:pt x="217148" y="10916"/>
                    <a:pt x="220309" y="11858"/>
                    <a:pt x="223470" y="12982"/>
                  </a:cubicBezTo>
                  <a:cubicBezTo>
                    <a:pt x="226631" y="14077"/>
                    <a:pt x="229762" y="15323"/>
                    <a:pt x="232984" y="16478"/>
                  </a:cubicBezTo>
                  <a:cubicBezTo>
                    <a:pt x="236206" y="17572"/>
                    <a:pt x="239519" y="18545"/>
                    <a:pt x="242923" y="19001"/>
                  </a:cubicBezTo>
                  <a:cubicBezTo>
                    <a:pt x="243774" y="19153"/>
                    <a:pt x="244656" y="19214"/>
                    <a:pt x="245507" y="19274"/>
                  </a:cubicBezTo>
                  <a:cubicBezTo>
                    <a:pt x="246388" y="19305"/>
                    <a:pt x="247239" y="19365"/>
                    <a:pt x="248090" y="19365"/>
                  </a:cubicBezTo>
                  <a:cubicBezTo>
                    <a:pt x="249823" y="19365"/>
                    <a:pt x="251525" y="19244"/>
                    <a:pt x="253227" y="19092"/>
                  </a:cubicBezTo>
                  <a:cubicBezTo>
                    <a:pt x="256601" y="18788"/>
                    <a:pt x="259945" y="18241"/>
                    <a:pt x="263288" y="17907"/>
                  </a:cubicBezTo>
                  <a:cubicBezTo>
                    <a:pt x="264960" y="17724"/>
                    <a:pt x="266632" y="17572"/>
                    <a:pt x="268273" y="17481"/>
                  </a:cubicBezTo>
                  <a:cubicBezTo>
                    <a:pt x="269048" y="17453"/>
                    <a:pt x="269816" y="17431"/>
                    <a:pt x="270580" y="17431"/>
                  </a:cubicBezTo>
                  <a:cubicBezTo>
                    <a:pt x="271466" y="17431"/>
                    <a:pt x="272347" y="17460"/>
                    <a:pt x="273228" y="17542"/>
                  </a:cubicBezTo>
                  <a:cubicBezTo>
                    <a:pt x="276480" y="17846"/>
                    <a:pt x="279763" y="18697"/>
                    <a:pt x="282681" y="20186"/>
                  </a:cubicBezTo>
                  <a:cubicBezTo>
                    <a:pt x="283410" y="20581"/>
                    <a:pt x="284109" y="20976"/>
                    <a:pt x="284808" y="21402"/>
                  </a:cubicBezTo>
                  <a:cubicBezTo>
                    <a:pt x="284869" y="21432"/>
                    <a:pt x="284930" y="21493"/>
                    <a:pt x="284991" y="21524"/>
                  </a:cubicBezTo>
                  <a:lnTo>
                    <a:pt x="284991" y="20034"/>
                  </a:lnTo>
                  <a:cubicBezTo>
                    <a:pt x="284413" y="19578"/>
                    <a:pt x="283866" y="19244"/>
                    <a:pt x="283289" y="18940"/>
                  </a:cubicBezTo>
                  <a:cubicBezTo>
                    <a:pt x="280219" y="17329"/>
                    <a:pt x="276814" y="16387"/>
                    <a:pt x="273410" y="16022"/>
                  </a:cubicBezTo>
                  <a:cubicBezTo>
                    <a:pt x="272528" y="15900"/>
                    <a:pt x="271708" y="15870"/>
                    <a:pt x="270826" y="15870"/>
                  </a:cubicBezTo>
                  <a:cubicBezTo>
                    <a:pt x="269975" y="15870"/>
                    <a:pt x="269124" y="15870"/>
                    <a:pt x="268243" y="15900"/>
                  </a:cubicBezTo>
                  <a:cubicBezTo>
                    <a:pt x="266541" y="15931"/>
                    <a:pt x="264808" y="16083"/>
                    <a:pt x="263136" y="16235"/>
                  </a:cubicBezTo>
                  <a:cubicBezTo>
                    <a:pt x="259762" y="16569"/>
                    <a:pt x="256419" y="17025"/>
                    <a:pt x="253106" y="17268"/>
                  </a:cubicBezTo>
                  <a:cubicBezTo>
                    <a:pt x="251434" y="17420"/>
                    <a:pt x="249762" y="17451"/>
                    <a:pt x="248151" y="17451"/>
                  </a:cubicBezTo>
                  <a:cubicBezTo>
                    <a:pt x="247300" y="17451"/>
                    <a:pt x="246510" y="17420"/>
                    <a:pt x="245659" y="17329"/>
                  </a:cubicBezTo>
                  <a:cubicBezTo>
                    <a:pt x="244838" y="17268"/>
                    <a:pt x="244048" y="17238"/>
                    <a:pt x="243227" y="17025"/>
                  </a:cubicBezTo>
                  <a:cubicBezTo>
                    <a:pt x="240005" y="16539"/>
                    <a:pt x="236814" y="15596"/>
                    <a:pt x="233652" y="14441"/>
                  </a:cubicBezTo>
                  <a:cubicBezTo>
                    <a:pt x="230522" y="13317"/>
                    <a:pt x="227391" y="12010"/>
                    <a:pt x="224199" y="10855"/>
                  </a:cubicBezTo>
                  <a:cubicBezTo>
                    <a:pt x="221008" y="9700"/>
                    <a:pt x="217695" y="8666"/>
                    <a:pt x="214260" y="8150"/>
                  </a:cubicBezTo>
                  <a:cubicBezTo>
                    <a:pt x="213378" y="8028"/>
                    <a:pt x="212497" y="7967"/>
                    <a:pt x="211615" y="7876"/>
                  </a:cubicBezTo>
                  <a:cubicBezTo>
                    <a:pt x="210935" y="7876"/>
                    <a:pt x="210234" y="7837"/>
                    <a:pt x="209530" y="7837"/>
                  </a:cubicBezTo>
                  <a:cubicBezTo>
                    <a:pt x="209354" y="7837"/>
                    <a:pt x="209178" y="7839"/>
                    <a:pt x="209001" y="7846"/>
                  </a:cubicBezTo>
                  <a:cubicBezTo>
                    <a:pt x="207208" y="7876"/>
                    <a:pt x="205506" y="8150"/>
                    <a:pt x="203804" y="8453"/>
                  </a:cubicBezTo>
                  <a:cubicBezTo>
                    <a:pt x="200369" y="9092"/>
                    <a:pt x="197147" y="10095"/>
                    <a:pt x="193925" y="10946"/>
                  </a:cubicBezTo>
                  <a:cubicBezTo>
                    <a:pt x="192314" y="11371"/>
                    <a:pt x="190703" y="11767"/>
                    <a:pt x="189092" y="12071"/>
                  </a:cubicBezTo>
                  <a:cubicBezTo>
                    <a:pt x="187512" y="12375"/>
                    <a:pt x="185870" y="12526"/>
                    <a:pt x="184259" y="12557"/>
                  </a:cubicBezTo>
                  <a:cubicBezTo>
                    <a:pt x="184195" y="12557"/>
                    <a:pt x="184131" y="12558"/>
                    <a:pt x="184067" y="12558"/>
                  </a:cubicBezTo>
                  <a:cubicBezTo>
                    <a:pt x="180942" y="12558"/>
                    <a:pt x="177873" y="11838"/>
                    <a:pt x="174776" y="10885"/>
                  </a:cubicBezTo>
                  <a:cubicBezTo>
                    <a:pt x="173378" y="10460"/>
                    <a:pt x="172010" y="9973"/>
                    <a:pt x="170551" y="9487"/>
                  </a:cubicBezTo>
                  <a:lnTo>
                    <a:pt x="169882" y="9244"/>
                  </a:lnTo>
                  <a:cubicBezTo>
                    <a:pt x="168302" y="8727"/>
                    <a:pt x="166721" y="8180"/>
                    <a:pt x="165080" y="7754"/>
                  </a:cubicBezTo>
                  <a:cubicBezTo>
                    <a:pt x="161845" y="6880"/>
                    <a:pt x="158414" y="6537"/>
                    <a:pt x="155109" y="6537"/>
                  </a:cubicBezTo>
                  <a:cubicBezTo>
                    <a:pt x="154967" y="6537"/>
                    <a:pt x="154826" y="6537"/>
                    <a:pt x="154684" y="6539"/>
                  </a:cubicBezTo>
                  <a:cubicBezTo>
                    <a:pt x="147693" y="6660"/>
                    <a:pt x="141006" y="8210"/>
                    <a:pt x="134410" y="9183"/>
                  </a:cubicBezTo>
                  <a:cubicBezTo>
                    <a:pt x="130176" y="9791"/>
                    <a:pt x="125903" y="10209"/>
                    <a:pt x="121674" y="10209"/>
                  </a:cubicBezTo>
                  <a:cubicBezTo>
                    <a:pt x="119346" y="10209"/>
                    <a:pt x="117032" y="10082"/>
                    <a:pt x="114744" y="9791"/>
                  </a:cubicBezTo>
                  <a:cubicBezTo>
                    <a:pt x="111522" y="9365"/>
                    <a:pt x="108361" y="8636"/>
                    <a:pt x="105443" y="7390"/>
                  </a:cubicBezTo>
                  <a:cubicBezTo>
                    <a:pt x="104714" y="7055"/>
                    <a:pt x="103954" y="6782"/>
                    <a:pt x="103255" y="6387"/>
                  </a:cubicBezTo>
                  <a:cubicBezTo>
                    <a:pt x="102556" y="6022"/>
                    <a:pt x="101826" y="5627"/>
                    <a:pt x="101097" y="5232"/>
                  </a:cubicBezTo>
                  <a:cubicBezTo>
                    <a:pt x="99668" y="4380"/>
                    <a:pt x="98179" y="3499"/>
                    <a:pt x="96568" y="2709"/>
                  </a:cubicBezTo>
                  <a:cubicBezTo>
                    <a:pt x="94987" y="1918"/>
                    <a:pt x="93224" y="1250"/>
                    <a:pt x="91492" y="855"/>
                  </a:cubicBezTo>
                  <a:cubicBezTo>
                    <a:pt x="89729" y="429"/>
                    <a:pt x="87966" y="216"/>
                    <a:pt x="86172" y="95"/>
                  </a:cubicBezTo>
                  <a:cubicBezTo>
                    <a:pt x="85212" y="28"/>
                    <a:pt x="84258" y="1"/>
                    <a:pt x="83311" y="1"/>
                  </a:cubicBezTo>
                  <a:close/>
                  <a:moveTo>
                    <a:pt x="128894" y="29694"/>
                  </a:moveTo>
                  <a:cubicBezTo>
                    <a:pt x="125974" y="29694"/>
                    <a:pt x="123067" y="30002"/>
                    <a:pt x="120246" y="30460"/>
                  </a:cubicBezTo>
                  <a:cubicBezTo>
                    <a:pt x="116872" y="30977"/>
                    <a:pt x="113559" y="31736"/>
                    <a:pt x="110307" y="32375"/>
                  </a:cubicBezTo>
                  <a:cubicBezTo>
                    <a:pt x="106993" y="33074"/>
                    <a:pt x="103680" y="33682"/>
                    <a:pt x="100428" y="34320"/>
                  </a:cubicBezTo>
                  <a:cubicBezTo>
                    <a:pt x="93802" y="35536"/>
                    <a:pt x="87175" y="36630"/>
                    <a:pt x="80549" y="37633"/>
                  </a:cubicBezTo>
                  <a:cubicBezTo>
                    <a:pt x="67236" y="39609"/>
                    <a:pt x="53892" y="41038"/>
                    <a:pt x="40488" y="42041"/>
                  </a:cubicBezTo>
                  <a:cubicBezTo>
                    <a:pt x="35308" y="42394"/>
                    <a:pt x="30128" y="42747"/>
                    <a:pt x="25005" y="42747"/>
                  </a:cubicBezTo>
                  <a:cubicBezTo>
                    <a:pt x="23514" y="42747"/>
                    <a:pt x="22028" y="42717"/>
                    <a:pt x="20548" y="42649"/>
                  </a:cubicBezTo>
                  <a:cubicBezTo>
                    <a:pt x="14013" y="42345"/>
                    <a:pt x="7508" y="41250"/>
                    <a:pt x="1733" y="38454"/>
                  </a:cubicBezTo>
                  <a:cubicBezTo>
                    <a:pt x="1125" y="38150"/>
                    <a:pt x="548" y="37846"/>
                    <a:pt x="1" y="37542"/>
                  </a:cubicBezTo>
                  <a:lnTo>
                    <a:pt x="1" y="42223"/>
                  </a:lnTo>
                  <a:cubicBezTo>
                    <a:pt x="3131" y="43773"/>
                    <a:pt x="6566" y="44898"/>
                    <a:pt x="9940" y="45597"/>
                  </a:cubicBezTo>
                  <a:cubicBezTo>
                    <a:pt x="13375" y="46326"/>
                    <a:pt x="16870" y="46752"/>
                    <a:pt x="20305" y="46934"/>
                  </a:cubicBezTo>
                  <a:cubicBezTo>
                    <a:pt x="22037" y="47025"/>
                    <a:pt x="23770" y="47056"/>
                    <a:pt x="25472" y="47056"/>
                  </a:cubicBezTo>
                  <a:cubicBezTo>
                    <a:pt x="27205" y="47056"/>
                    <a:pt x="28907" y="47025"/>
                    <a:pt x="30609" y="46934"/>
                  </a:cubicBezTo>
                  <a:cubicBezTo>
                    <a:pt x="34044" y="46813"/>
                    <a:pt x="37418" y="46600"/>
                    <a:pt x="40792" y="46357"/>
                  </a:cubicBezTo>
                  <a:cubicBezTo>
                    <a:pt x="45321" y="46053"/>
                    <a:pt x="49789" y="45688"/>
                    <a:pt x="54318" y="45232"/>
                  </a:cubicBezTo>
                  <a:lnTo>
                    <a:pt x="56719" y="44989"/>
                  </a:lnTo>
                  <a:cubicBezTo>
                    <a:pt x="62829" y="44381"/>
                    <a:pt x="68908" y="43621"/>
                    <a:pt x="74987" y="42770"/>
                  </a:cubicBezTo>
                  <a:lnTo>
                    <a:pt x="76719" y="42527"/>
                  </a:lnTo>
                  <a:cubicBezTo>
                    <a:pt x="78178" y="42314"/>
                    <a:pt x="79698" y="42101"/>
                    <a:pt x="81218" y="41858"/>
                  </a:cubicBezTo>
                  <a:cubicBezTo>
                    <a:pt x="87905" y="40825"/>
                    <a:pt x="94592" y="39639"/>
                    <a:pt x="101249" y="38363"/>
                  </a:cubicBezTo>
                  <a:cubicBezTo>
                    <a:pt x="104592" y="37694"/>
                    <a:pt x="107905" y="37025"/>
                    <a:pt x="111188" y="36326"/>
                  </a:cubicBezTo>
                  <a:lnTo>
                    <a:pt x="121036" y="34199"/>
                  </a:lnTo>
                  <a:cubicBezTo>
                    <a:pt x="124258" y="33530"/>
                    <a:pt x="127511" y="32952"/>
                    <a:pt x="130763" y="32679"/>
                  </a:cubicBezTo>
                  <a:cubicBezTo>
                    <a:pt x="131748" y="32624"/>
                    <a:pt x="132722" y="32580"/>
                    <a:pt x="133691" y="32580"/>
                  </a:cubicBezTo>
                  <a:cubicBezTo>
                    <a:pt x="134337" y="32580"/>
                    <a:pt x="134982" y="32600"/>
                    <a:pt x="135626" y="32648"/>
                  </a:cubicBezTo>
                  <a:cubicBezTo>
                    <a:pt x="137237" y="32800"/>
                    <a:pt x="138879" y="33044"/>
                    <a:pt x="140429" y="33499"/>
                  </a:cubicBezTo>
                  <a:cubicBezTo>
                    <a:pt x="140794" y="33591"/>
                    <a:pt x="141189" y="33743"/>
                    <a:pt x="141553" y="33864"/>
                  </a:cubicBezTo>
                  <a:cubicBezTo>
                    <a:pt x="141949" y="33986"/>
                    <a:pt x="142313" y="34138"/>
                    <a:pt x="142708" y="34290"/>
                  </a:cubicBezTo>
                  <a:cubicBezTo>
                    <a:pt x="143468" y="34624"/>
                    <a:pt x="144198" y="35019"/>
                    <a:pt x="144897" y="35384"/>
                  </a:cubicBezTo>
                  <a:cubicBezTo>
                    <a:pt x="146356" y="36235"/>
                    <a:pt x="147754" y="37177"/>
                    <a:pt x="149152" y="38089"/>
                  </a:cubicBezTo>
                  <a:cubicBezTo>
                    <a:pt x="150581" y="39001"/>
                    <a:pt x="152010" y="39913"/>
                    <a:pt x="153529" y="40642"/>
                  </a:cubicBezTo>
                  <a:cubicBezTo>
                    <a:pt x="155049" y="41341"/>
                    <a:pt x="156660" y="41919"/>
                    <a:pt x="158271" y="42345"/>
                  </a:cubicBezTo>
                  <a:cubicBezTo>
                    <a:pt x="161063" y="43042"/>
                    <a:pt x="163943" y="43345"/>
                    <a:pt x="166798" y="43345"/>
                  </a:cubicBezTo>
                  <a:cubicBezTo>
                    <a:pt x="167300" y="43345"/>
                    <a:pt x="167802" y="43335"/>
                    <a:pt x="168302" y="43317"/>
                  </a:cubicBezTo>
                  <a:cubicBezTo>
                    <a:pt x="171676" y="43226"/>
                    <a:pt x="175049" y="42770"/>
                    <a:pt x="178332" y="42101"/>
                  </a:cubicBezTo>
                  <a:cubicBezTo>
                    <a:pt x="181645" y="41463"/>
                    <a:pt x="184958" y="40673"/>
                    <a:pt x="188211" y="39974"/>
                  </a:cubicBezTo>
                  <a:cubicBezTo>
                    <a:pt x="189852" y="39639"/>
                    <a:pt x="191524" y="39305"/>
                    <a:pt x="193196" y="39001"/>
                  </a:cubicBezTo>
                  <a:cubicBezTo>
                    <a:pt x="194047" y="38849"/>
                    <a:pt x="194867" y="38727"/>
                    <a:pt x="195719" y="38606"/>
                  </a:cubicBezTo>
                  <a:lnTo>
                    <a:pt x="198211" y="38363"/>
                  </a:lnTo>
                  <a:cubicBezTo>
                    <a:pt x="200982" y="38074"/>
                    <a:pt x="203764" y="37951"/>
                    <a:pt x="206546" y="37951"/>
                  </a:cubicBezTo>
                  <a:cubicBezTo>
                    <a:pt x="210506" y="37951"/>
                    <a:pt x="214466" y="38201"/>
                    <a:pt x="218394" y="38575"/>
                  </a:cubicBezTo>
                  <a:cubicBezTo>
                    <a:pt x="225111" y="39214"/>
                    <a:pt x="231768" y="40278"/>
                    <a:pt x="238455" y="41281"/>
                  </a:cubicBezTo>
                  <a:cubicBezTo>
                    <a:pt x="245142" y="42223"/>
                    <a:pt x="251829" y="43104"/>
                    <a:pt x="258577" y="43317"/>
                  </a:cubicBezTo>
                  <a:cubicBezTo>
                    <a:pt x="259802" y="43360"/>
                    <a:pt x="260997" y="43403"/>
                    <a:pt x="262193" y="43403"/>
                  </a:cubicBezTo>
                  <a:cubicBezTo>
                    <a:pt x="262689" y="43403"/>
                    <a:pt x="263185" y="43396"/>
                    <a:pt x="263683" y="43378"/>
                  </a:cubicBezTo>
                  <a:lnTo>
                    <a:pt x="266237" y="43317"/>
                  </a:lnTo>
                  <a:cubicBezTo>
                    <a:pt x="267057" y="43287"/>
                    <a:pt x="267939" y="43226"/>
                    <a:pt x="268759" y="43135"/>
                  </a:cubicBezTo>
                  <a:cubicBezTo>
                    <a:pt x="272164" y="42983"/>
                    <a:pt x="275538" y="42375"/>
                    <a:pt x="278790" y="41311"/>
                  </a:cubicBezTo>
                  <a:cubicBezTo>
                    <a:pt x="280431" y="40794"/>
                    <a:pt x="281982" y="40126"/>
                    <a:pt x="283501" y="39305"/>
                  </a:cubicBezTo>
                  <a:cubicBezTo>
                    <a:pt x="284018" y="39031"/>
                    <a:pt x="284535" y="38727"/>
                    <a:pt x="285021" y="38393"/>
                  </a:cubicBezTo>
                  <a:lnTo>
                    <a:pt x="285021" y="37238"/>
                  </a:lnTo>
                  <a:cubicBezTo>
                    <a:pt x="284383" y="37633"/>
                    <a:pt x="283714" y="38059"/>
                    <a:pt x="283045" y="38424"/>
                  </a:cubicBezTo>
                  <a:cubicBezTo>
                    <a:pt x="281617" y="39214"/>
                    <a:pt x="280097" y="39913"/>
                    <a:pt x="278486" y="40430"/>
                  </a:cubicBezTo>
                  <a:cubicBezTo>
                    <a:pt x="275355" y="41554"/>
                    <a:pt x="272042" y="42162"/>
                    <a:pt x="268699" y="42345"/>
                  </a:cubicBezTo>
                  <a:cubicBezTo>
                    <a:pt x="267848" y="42405"/>
                    <a:pt x="267027" y="42527"/>
                    <a:pt x="266176" y="42557"/>
                  </a:cubicBezTo>
                  <a:lnTo>
                    <a:pt x="263683" y="42649"/>
                  </a:lnTo>
                  <a:cubicBezTo>
                    <a:pt x="262977" y="42674"/>
                    <a:pt x="262270" y="42684"/>
                    <a:pt x="261561" y="42684"/>
                  </a:cubicBezTo>
                  <a:cubicBezTo>
                    <a:pt x="260593" y="42684"/>
                    <a:pt x="259620" y="42666"/>
                    <a:pt x="258638" y="42649"/>
                  </a:cubicBezTo>
                  <a:cubicBezTo>
                    <a:pt x="251890" y="42497"/>
                    <a:pt x="245203" y="41706"/>
                    <a:pt x="238516" y="40794"/>
                  </a:cubicBezTo>
                  <a:cubicBezTo>
                    <a:pt x="231829" y="39883"/>
                    <a:pt x="225202" y="38849"/>
                    <a:pt x="218455" y="38241"/>
                  </a:cubicBezTo>
                  <a:cubicBezTo>
                    <a:pt x="214651" y="37897"/>
                    <a:pt x="210838" y="37670"/>
                    <a:pt x="207021" y="37670"/>
                  </a:cubicBezTo>
                  <a:cubicBezTo>
                    <a:pt x="204096" y="37670"/>
                    <a:pt x="201169" y="37803"/>
                    <a:pt x="198241" y="38120"/>
                  </a:cubicBezTo>
                  <a:lnTo>
                    <a:pt x="195749" y="38393"/>
                  </a:lnTo>
                  <a:cubicBezTo>
                    <a:pt x="194898" y="38515"/>
                    <a:pt x="194077" y="38667"/>
                    <a:pt x="193226" y="38758"/>
                  </a:cubicBezTo>
                  <a:cubicBezTo>
                    <a:pt x="191554" y="39062"/>
                    <a:pt x="189943" y="39427"/>
                    <a:pt x="188272" y="39761"/>
                  </a:cubicBezTo>
                  <a:cubicBezTo>
                    <a:pt x="184958" y="40490"/>
                    <a:pt x="181676" y="41281"/>
                    <a:pt x="178393" y="41919"/>
                  </a:cubicBezTo>
                  <a:cubicBezTo>
                    <a:pt x="175080" y="42557"/>
                    <a:pt x="171736" y="43074"/>
                    <a:pt x="168362" y="43165"/>
                  </a:cubicBezTo>
                  <a:cubicBezTo>
                    <a:pt x="167788" y="43186"/>
                    <a:pt x="167214" y="43197"/>
                    <a:pt x="166641" y="43197"/>
                  </a:cubicBezTo>
                  <a:cubicBezTo>
                    <a:pt x="163822" y="43197"/>
                    <a:pt x="161035" y="42930"/>
                    <a:pt x="158332" y="42223"/>
                  </a:cubicBezTo>
                  <a:cubicBezTo>
                    <a:pt x="156690" y="41797"/>
                    <a:pt x="155079" y="41250"/>
                    <a:pt x="153620" y="40430"/>
                  </a:cubicBezTo>
                  <a:cubicBezTo>
                    <a:pt x="152131" y="39670"/>
                    <a:pt x="150763" y="38697"/>
                    <a:pt x="149395" y="37664"/>
                  </a:cubicBezTo>
                  <a:cubicBezTo>
                    <a:pt x="148058" y="36630"/>
                    <a:pt x="146781" y="35566"/>
                    <a:pt x="145353" y="34563"/>
                  </a:cubicBezTo>
                  <a:cubicBezTo>
                    <a:pt x="144684" y="34047"/>
                    <a:pt x="143955" y="33560"/>
                    <a:pt x="143195" y="33104"/>
                  </a:cubicBezTo>
                  <a:cubicBezTo>
                    <a:pt x="142830" y="32892"/>
                    <a:pt x="142435" y="32679"/>
                    <a:pt x="142070" y="32496"/>
                  </a:cubicBezTo>
                  <a:cubicBezTo>
                    <a:pt x="141675" y="32314"/>
                    <a:pt x="141249" y="32132"/>
                    <a:pt x="140885" y="31919"/>
                  </a:cubicBezTo>
                  <a:cubicBezTo>
                    <a:pt x="139274" y="31250"/>
                    <a:pt x="137572" y="30703"/>
                    <a:pt x="135869" y="30338"/>
                  </a:cubicBezTo>
                  <a:cubicBezTo>
                    <a:pt x="134167" y="30004"/>
                    <a:pt x="132404" y="29761"/>
                    <a:pt x="130611" y="29730"/>
                  </a:cubicBezTo>
                  <a:cubicBezTo>
                    <a:pt x="130038" y="29705"/>
                    <a:pt x="129466" y="29694"/>
                    <a:pt x="128894" y="2969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45"/>
            <p:cNvSpPr/>
            <p:nvPr/>
          </p:nvSpPr>
          <p:spPr>
            <a:xfrm>
              <a:off x="238125" y="4252875"/>
              <a:ext cx="7105775" cy="496750"/>
            </a:xfrm>
            <a:custGeom>
              <a:rect b="b" l="l" r="r" t="t"/>
              <a:pathLst>
                <a:path extrusionOk="0" h="19870" w="284231">
                  <a:moveTo>
                    <a:pt x="74536" y="0"/>
                  </a:moveTo>
                  <a:cubicBezTo>
                    <a:pt x="72246" y="0"/>
                    <a:pt x="69858" y="182"/>
                    <a:pt x="67353" y="547"/>
                  </a:cubicBezTo>
                  <a:lnTo>
                    <a:pt x="67353" y="547"/>
                  </a:lnTo>
                  <a:cubicBezTo>
                    <a:pt x="68144" y="434"/>
                    <a:pt x="68925" y="340"/>
                    <a:pt x="69697" y="264"/>
                  </a:cubicBezTo>
                  <a:cubicBezTo>
                    <a:pt x="71328" y="99"/>
                    <a:pt x="72920" y="17"/>
                    <a:pt x="74472" y="17"/>
                  </a:cubicBezTo>
                  <a:cubicBezTo>
                    <a:pt x="78620" y="17"/>
                    <a:pt x="82481" y="604"/>
                    <a:pt x="86020" y="1754"/>
                  </a:cubicBezTo>
                  <a:cubicBezTo>
                    <a:pt x="82451" y="588"/>
                    <a:pt x="78655" y="0"/>
                    <a:pt x="74536" y="0"/>
                  </a:cubicBezTo>
                  <a:close/>
                  <a:moveTo>
                    <a:pt x="86020" y="1754"/>
                  </a:moveTo>
                  <a:lnTo>
                    <a:pt x="86020" y="1754"/>
                  </a:lnTo>
                  <a:cubicBezTo>
                    <a:pt x="88999" y="2757"/>
                    <a:pt x="91825" y="4155"/>
                    <a:pt x="94622" y="5523"/>
                  </a:cubicBezTo>
                  <a:cubicBezTo>
                    <a:pt x="91825" y="4155"/>
                    <a:pt x="88999" y="2696"/>
                    <a:pt x="86020" y="1754"/>
                  </a:cubicBezTo>
                  <a:close/>
                  <a:moveTo>
                    <a:pt x="137571" y="4337"/>
                  </a:moveTo>
                  <a:lnTo>
                    <a:pt x="137571" y="4337"/>
                  </a:lnTo>
                  <a:cubicBezTo>
                    <a:pt x="133376" y="4763"/>
                    <a:pt x="129212" y="6070"/>
                    <a:pt x="125230" y="7377"/>
                  </a:cubicBezTo>
                  <a:cubicBezTo>
                    <a:pt x="120466" y="8905"/>
                    <a:pt x="115569" y="10476"/>
                    <a:pt x="110616" y="10476"/>
                  </a:cubicBezTo>
                  <a:cubicBezTo>
                    <a:pt x="109754" y="10476"/>
                    <a:pt x="108891" y="10429"/>
                    <a:pt x="108026" y="10325"/>
                  </a:cubicBezTo>
                  <a:cubicBezTo>
                    <a:pt x="103224" y="9809"/>
                    <a:pt x="98877" y="7590"/>
                    <a:pt x="94622" y="5523"/>
                  </a:cubicBezTo>
                  <a:lnTo>
                    <a:pt x="94622" y="5523"/>
                  </a:lnTo>
                  <a:cubicBezTo>
                    <a:pt x="98877" y="7650"/>
                    <a:pt x="103224" y="9809"/>
                    <a:pt x="108026" y="10386"/>
                  </a:cubicBezTo>
                  <a:cubicBezTo>
                    <a:pt x="108839" y="10474"/>
                    <a:pt x="109649" y="10515"/>
                    <a:pt x="110456" y="10515"/>
                  </a:cubicBezTo>
                  <a:cubicBezTo>
                    <a:pt x="115510" y="10515"/>
                    <a:pt x="120465" y="8923"/>
                    <a:pt x="125261" y="7377"/>
                  </a:cubicBezTo>
                  <a:cubicBezTo>
                    <a:pt x="129273" y="6070"/>
                    <a:pt x="133407" y="4763"/>
                    <a:pt x="137571" y="4337"/>
                  </a:cubicBezTo>
                  <a:close/>
                  <a:moveTo>
                    <a:pt x="140639" y="4186"/>
                  </a:moveTo>
                  <a:cubicBezTo>
                    <a:pt x="139621" y="4186"/>
                    <a:pt x="138598" y="4235"/>
                    <a:pt x="137571" y="4337"/>
                  </a:cubicBezTo>
                  <a:cubicBezTo>
                    <a:pt x="138593" y="4235"/>
                    <a:pt x="139609" y="4187"/>
                    <a:pt x="140621" y="4187"/>
                  </a:cubicBezTo>
                  <a:cubicBezTo>
                    <a:pt x="149543" y="4187"/>
                    <a:pt x="158087" y="7938"/>
                    <a:pt x="166386" y="11541"/>
                  </a:cubicBezTo>
                  <a:cubicBezTo>
                    <a:pt x="167378" y="11973"/>
                    <a:pt x="168374" y="12406"/>
                    <a:pt x="169374" y="12834"/>
                  </a:cubicBezTo>
                  <a:lnTo>
                    <a:pt x="169374" y="12834"/>
                  </a:lnTo>
                  <a:cubicBezTo>
                    <a:pt x="168383" y="12404"/>
                    <a:pt x="167397" y="11970"/>
                    <a:pt x="166416" y="11541"/>
                  </a:cubicBezTo>
                  <a:cubicBezTo>
                    <a:pt x="158123" y="7913"/>
                    <a:pt x="149559" y="4186"/>
                    <a:pt x="140639" y="4186"/>
                  </a:cubicBezTo>
                  <a:close/>
                  <a:moveTo>
                    <a:pt x="67353" y="547"/>
                  </a:moveTo>
                  <a:cubicBezTo>
                    <a:pt x="63067" y="1158"/>
                    <a:pt x="58481" y="2314"/>
                    <a:pt x="53375" y="4033"/>
                  </a:cubicBezTo>
                  <a:cubicBezTo>
                    <a:pt x="50001" y="5128"/>
                    <a:pt x="46657" y="6435"/>
                    <a:pt x="43405" y="7681"/>
                  </a:cubicBezTo>
                  <a:cubicBezTo>
                    <a:pt x="36444" y="10295"/>
                    <a:pt x="29210" y="13091"/>
                    <a:pt x="21824" y="14459"/>
                  </a:cubicBezTo>
                  <a:cubicBezTo>
                    <a:pt x="18720" y="15024"/>
                    <a:pt x="15688" y="15301"/>
                    <a:pt x="12774" y="15301"/>
                  </a:cubicBezTo>
                  <a:cubicBezTo>
                    <a:pt x="8158" y="15301"/>
                    <a:pt x="3839" y="14604"/>
                    <a:pt x="0" y="13243"/>
                  </a:cubicBezTo>
                  <a:lnTo>
                    <a:pt x="0" y="13274"/>
                  </a:lnTo>
                  <a:cubicBezTo>
                    <a:pt x="1641" y="13821"/>
                    <a:pt x="3344" y="14277"/>
                    <a:pt x="5137" y="14641"/>
                  </a:cubicBezTo>
                  <a:cubicBezTo>
                    <a:pt x="7586" y="15102"/>
                    <a:pt x="10171" y="15331"/>
                    <a:pt x="12828" y="15331"/>
                  </a:cubicBezTo>
                  <a:cubicBezTo>
                    <a:pt x="15778" y="15331"/>
                    <a:pt x="18816" y="15049"/>
                    <a:pt x="21855" y="14489"/>
                  </a:cubicBezTo>
                  <a:cubicBezTo>
                    <a:pt x="29301" y="13061"/>
                    <a:pt x="36475" y="10325"/>
                    <a:pt x="43435" y="7681"/>
                  </a:cubicBezTo>
                  <a:cubicBezTo>
                    <a:pt x="46688" y="6465"/>
                    <a:pt x="50092" y="5158"/>
                    <a:pt x="53436" y="4033"/>
                  </a:cubicBezTo>
                  <a:cubicBezTo>
                    <a:pt x="58466" y="2330"/>
                    <a:pt x="63078" y="1171"/>
                    <a:pt x="67353" y="547"/>
                  </a:cubicBezTo>
                  <a:close/>
                  <a:moveTo>
                    <a:pt x="169374" y="12834"/>
                  </a:moveTo>
                  <a:cubicBezTo>
                    <a:pt x="173082" y="14442"/>
                    <a:pt x="176858" y="16000"/>
                    <a:pt x="180672" y="17103"/>
                  </a:cubicBezTo>
                  <a:cubicBezTo>
                    <a:pt x="176863" y="15954"/>
                    <a:pt x="173092" y="14426"/>
                    <a:pt x="169374" y="12834"/>
                  </a:cubicBezTo>
                  <a:close/>
                  <a:moveTo>
                    <a:pt x="271843" y="10977"/>
                  </a:moveTo>
                  <a:cubicBezTo>
                    <a:pt x="259930" y="10977"/>
                    <a:pt x="247880" y="13253"/>
                    <a:pt x="236114" y="15462"/>
                  </a:cubicBezTo>
                  <a:cubicBezTo>
                    <a:pt x="224482" y="17627"/>
                    <a:pt x="212621" y="19841"/>
                    <a:pt x="200941" y="19841"/>
                  </a:cubicBezTo>
                  <a:cubicBezTo>
                    <a:pt x="194095" y="19841"/>
                    <a:pt x="187311" y="19081"/>
                    <a:pt x="180672" y="17103"/>
                  </a:cubicBezTo>
                  <a:lnTo>
                    <a:pt x="180672" y="17103"/>
                  </a:lnTo>
                  <a:cubicBezTo>
                    <a:pt x="186873" y="18958"/>
                    <a:pt x="193590" y="19869"/>
                    <a:pt x="201068" y="19869"/>
                  </a:cubicBezTo>
                  <a:cubicBezTo>
                    <a:pt x="203347" y="19869"/>
                    <a:pt x="205657" y="19748"/>
                    <a:pt x="208089" y="19596"/>
                  </a:cubicBezTo>
                  <a:cubicBezTo>
                    <a:pt x="217360" y="18958"/>
                    <a:pt x="226904" y="17195"/>
                    <a:pt x="236144" y="15462"/>
                  </a:cubicBezTo>
                  <a:cubicBezTo>
                    <a:pt x="247890" y="13298"/>
                    <a:pt x="259936" y="11050"/>
                    <a:pt x="271849" y="11050"/>
                  </a:cubicBezTo>
                  <a:cubicBezTo>
                    <a:pt x="275998" y="11050"/>
                    <a:pt x="280132" y="11323"/>
                    <a:pt x="284230" y="11967"/>
                  </a:cubicBezTo>
                  <a:lnTo>
                    <a:pt x="284230" y="11906"/>
                  </a:lnTo>
                  <a:cubicBezTo>
                    <a:pt x="280130" y="11254"/>
                    <a:pt x="275995" y="10977"/>
                    <a:pt x="271843" y="10977"/>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45"/>
            <p:cNvSpPr/>
            <p:nvPr/>
          </p:nvSpPr>
          <p:spPr>
            <a:xfrm>
              <a:off x="4764025" y="4304050"/>
              <a:ext cx="1413425" cy="325500"/>
            </a:xfrm>
            <a:custGeom>
              <a:rect b="b" l="l" r="r" t="t"/>
              <a:pathLst>
                <a:path extrusionOk="0" h="13020" w="56537">
                  <a:moveTo>
                    <a:pt x="44635" y="106"/>
                  </a:moveTo>
                  <a:cubicBezTo>
                    <a:pt x="45204" y="106"/>
                    <a:pt x="45775" y="132"/>
                    <a:pt x="46354" y="193"/>
                  </a:cubicBezTo>
                  <a:lnTo>
                    <a:pt x="46719" y="223"/>
                  </a:lnTo>
                  <a:cubicBezTo>
                    <a:pt x="49637" y="588"/>
                    <a:pt x="55078" y="1196"/>
                    <a:pt x="56172" y="4296"/>
                  </a:cubicBezTo>
                  <a:cubicBezTo>
                    <a:pt x="56263" y="4600"/>
                    <a:pt x="56324" y="4874"/>
                    <a:pt x="56354" y="5178"/>
                  </a:cubicBezTo>
                  <a:cubicBezTo>
                    <a:pt x="56476" y="6576"/>
                    <a:pt x="55595" y="7944"/>
                    <a:pt x="54561" y="8765"/>
                  </a:cubicBezTo>
                  <a:cubicBezTo>
                    <a:pt x="53254" y="9828"/>
                    <a:pt x="51522" y="10224"/>
                    <a:pt x="49850" y="10619"/>
                  </a:cubicBezTo>
                  <a:cubicBezTo>
                    <a:pt x="42751" y="12173"/>
                    <a:pt x="35357" y="12950"/>
                    <a:pt x="27738" y="12950"/>
                  </a:cubicBezTo>
                  <a:cubicBezTo>
                    <a:pt x="20905" y="12950"/>
                    <a:pt x="13891" y="12325"/>
                    <a:pt x="6749" y="11075"/>
                  </a:cubicBezTo>
                  <a:cubicBezTo>
                    <a:pt x="4986" y="10771"/>
                    <a:pt x="2736" y="10193"/>
                    <a:pt x="1490" y="8765"/>
                  </a:cubicBezTo>
                  <a:cubicBezTo>
                    <a:pt x="1186" y="8400"/>
                    <a:pt x="973" y="8035"/>
                    <a:pt x="821" y="7579"/>
                  </a:cubicBezTo>
                  <a:cubicBezTo>
                    <a:pt x="92" y="5451"/>
                    <a:pt x="1612" y="3172"/>
                    <a:pt x="3466" y="2169"/>
                  </a:cubicBezTo>
                  <a:cubicBezTo>
                    <a:pt x="5442" y="1105"/>
                    <a:pt x="7813" y="1105"/>
                    <a:pt x="9879" y="1075"/>
                  </a:cubicBezTo>
                  <a:cubicBezTo>
                    <a:pt x="10872" y="1064"/>
                    <a:pt x="11869" y="1061"/>
                    <a:pt x="12864" y="1061"/>
                  </a:cubicBezTo>
                  <a:cubicBezTo>
                    <a:pt x="14854" y="1061"/>
                    <a:pt x="16840" y="1075"/>
                    <a:pt x="18785" y="1075"/>
                  </a:cubicBezTo>
                  <a:cubicBezTo>
                    <a:pt x="20567" y="1083"/>
                    <a:pt x="22363" y="1094"/>
                    <a:pt x="24166" y="1094"/>
                  </a:cubicBezTo>
                  <a:cubicBezTo>
                    <a:pt x="28822" y="1094"/>
                    <a:pt x="33524" y="1021"/>
                    <a:pt x="38147" y="649"/>
                  </a:cubicBezTo>
                  <a:lnTo>
                    <a:pt x="40427" y="436"/>
                  </a:lnTo>
                  <a:cubicBezTo>
                    <a:pt x="41854" y="263"/>
                    <a:pt x="43235" y="106"/>
                    <a:pt x="44635" y="106"/>
                  </a:cubicBezTo>
                  <a:close/>
                  <a:moveTo>
                    <a:pt x="44614" y="0"/>
                  </a:moveTo>
                  <a:cubicBezTo>
                    <a:pt x="43216" y="0"/>
                    <a:pt x="41859" y="165"/>
                    <a:pt x="40427" y="315"/>
                  </a:cubicBezTo>
                  <a:cubicBezTo>
                    <a:pt x="39728" y="406"/>
                    <a:pt x="38907" y="467"/>
                    <a:pt x="38147" y="558"/>
                  </a:cubicBezTo>
                  <a:cubicBezTo>
                    <a:pt x="33835" y="907"/>
                    <a:pt x="29440" y="992"/>
                    <a:pt x="25074" y="992"/>
                  </a:cubicBezTo>
                  <a:cubicBezTo>
                    <a:pt x="22977" y="992"/>
                    <a:pt x="20887" y="973"/>
                    <a:pt x="18816" y="953"/>
                  </a:cubicBezTo>
                  <a:cubicBezTo>
                    <a:pt x="17022" y="953"/>
                    <a:pt x="15259" y="923"/>
                    <a:pt x="13436" y="923"/>
                  </a:cubicBezTo>
                  <a:cubicBezTo>
                    <a:pt x="12250" y="923"/>
                    <a:pt x="11065" y="923"/>
                    <a:pt x="9940" y="953"/>
                  </a:cubicBezTo>
                  <a:cubicBezTo>
                    <a:pt x="7843" y="1014"/>
                    <a:pt x="5442" y="1014"/>
                    <a:pt x="3466" y="2078"/>
                  </a:cubicBezTo>
                  <a:cubicBezTo>
                    <a:pt x="1581" y="3050"/>
                    <a:pt x="1" y="5421"/>
                    <a:pt x="761" y="7579"/>
                  </a:cubicBezTo>
                  <a:cubicBezTo>
                    <a:pt x="913" y="8005"/>
                    <a:pt x="1156" y="8369"/>
                    <a:pt x="1429" y="8704"/>
                  </a:cubicBezTo>
                  <a:cubicBezTo>
                    <a:pt x="2676" y="10224"/>
                    <a:pt x="4955" y="10801"/>
                    <a:pt x="6749" y="11105"/>
                  </a:cubicBezTo>
                  <a:cubicBezTo>
                    <a:pt x="13922" y="12351"/>
                    <a:pt x="20913" y="13020"/>
                    <a:pt x="27782" y="13020"/>
                  </a:cubicBezTo>
                  <a:cubicBezTo>
                    <a:pt x="35381" y="13020"/>
                    <a:pt x="42798" y="12199"/>
                    <a:pt x="49911" y="10680"/>
                  </a:cubicBezTo>
                  <a:cubicBezTo>
                    <a:pt x="51582" y="10315"/>
                    <a:pt x="53315" y="9889"/>
                    <a:pt x="54652" y="8825"/>
                  </a:cubicBezTo>
                  <a:cubicBezTo>
                    <a:pt x="55625" y="8035"/>
                    <a:pt x="56537" y="6637"/>
                    <a:pt x="56476" y="5178"/>
                  </a:cubicBezTo>
                  <a:cubicBezTo>
                    <a:pt x="56476" y="4874"/>
                    <a:pt x="56385" y="4570"/>
                    <a:pt x="56294" y="4266"/>
                  </a:cubicBezTo>
                  <a:cubicBezTo>
                    <a:pt x="55169" y="1075"/>
                    <a:pt x="49667" y="467"/>
                    <a:pt x="46749" y="132"/>
                  </a:cubicBezTo>
                  <a:lnTo>
                    <a:pt x="46415" y="102"/>
                  </a:lnTo>
                  <a:cubicBezTo>
                    <a:pt x="45802" y="30"/>
                    <a:pt x="45204" y="0"/>
                    <a:pt x="44614"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45"/>
            <p:cNvSpPr/>
            <p:nvPr/>
          </p:nvSpPr>
          <p:spPr>
            <a:xfrm>
              <a:off x="1423550" y="4426600"/>
              <a:ext cx="1051700" cy="315425"/>
            </a:xfrm>
            <a:custGeom>
              <a:rect b="b" l="l" r="r" t="t"/>
              <a:pathLst>
                <a:path extrusionOk="0" h="12617" w="42068">
                  <a:moveTo>
                    <a:pt x="36481" y="4"/>
                  </a:moveTo>
                  <a:cubicBezTo>
                    <a:pt x="38276" y="44"/>
                    <a:pt x="39834" y="410"/>
                    <a:pt x="40822" y="1309"/>
                  </a:cubicBezTo>
                  <a:cubicBezTo>
                    <a:pt x="39858" y="404"/>
                    <a:pt x="38276" y="32"/>
                    <a:pt x="36481" y="4"/>
                  </a:cubicBezTo>
                  <a:close/>
                  <a:moveTo>
                    <a:pt x="36141" y="0"/>
                  </a:moveTo>
                  <a:cubicBezTo>
                    <a:pt x="33702" y="0"/>
                    <a:pt x="30873" y="561"/>
                    <a:pt x="28451" y="1188"/>
                  </a:cubicBezTo>
                  <a:cubicBezTo>
                    <a:pt x="23192" y="2586"/>
                    <a:pt x="17630" y="3589"/>
                    <a:pt x="12311" y="4531"/>
                  </a:cubicBezTo>
                  <a:cubicBezTo>
                    <a:pt x="9727" y="4987"/>
                    <a:pt x="7052" y="5443"/>
                    <a:pt x="4499" y="5990"/>
                  </a:cubicBezTo>
                  <a:cubicBezTo>
                    <a:pt x="2888" y="6294"/>
                    <a:pt x="730" y="6933"/>
                    <a:pt x="304" y="8665"/>
                  </a:cubicBezTo>
                  <a:cubicBezTo>
                    <a:pt x="0" y="10033"/>
                    <a:pt x="1003" y="11340"/>
                    <a:pt x="2128" y="11948"/>
                  </a:cubicBezTo>
                  <a:cubicBezTo>
                    <a:pt x="3283" y="12525"/>
                    <a:pt x="4560" y="12586"/>
                    <a:pt x="6049" y="12617"/>
                  </a:cubicBezTo>
                  <a:lnTo>
                    <a:pt x="7721" y="12617"/>
                  </a:lnTo>
                  <a:cubicBezTo>
                    <a:pt x="17508" y="12617"/>
                    <a:pt x="26840" y="11644"/>
                    <a:pt x="35502" y="9699"/>
                  </a:cubicBezTo>
                  <a:cubicBezTo>
                    <a:pt x="39302" y="8878"/>
                    <a:pt x="41308" y="7419"/>
                    <a:pt x="41734" y="5291"/>
                  </a:cubicBezTo>
                  <a:cubicBezTo>
                    <a:pt x="42068" y="3559"/>
                    <a:pt x="41764" y="2191"/>
                    <a:pt x="40822" y="1309"/>
                  </a:cubicBezTo>
                  <a:lnTo>
                    <a:pt x="40822" y="1309"/>
                  </a:lnTo>
                  <a:cubicBezTo>
                    <a:pt x="41673" y="2252"/>
                    <a:pt x="41977" y="3559"/>
                    <a:pt x="41642" y="5261"/>
                  </a:cubicBezTo>
                  <a:cubicBezTo>
                    <a:pt x="41217" y="7358"/>
                    <a:pt x="39241" y="8756"/>
                    <a:pt x="35502" y="9577"/>
                  </a:cubicBezTo>
                  <a:cubicBezTo>
                    <a:pt x="27000" y="11504"/>
                    <a:pt x="17785" y="12480"/>
                    <a:pt x="8176" y="12480"/>
                  </a:cubicBezTo>
                  <a:cubicBezTo>
                    <a:pt x="7479" y="12480"/>
                    <a:pt x="6780" y="12475"/>
                    <a:pt x="6079" y="12465"/>
                  </a:cubicBezTo>
                  <a:cubicBezTo>
                    <a:pt x="4651" y="12465"/>
                    <a:pt x="3344" y="12404"/>
                    <a:pt x="2250" y="11826"/>
                  </a:cubicBezTo>
                  <a:cubicBezTo>
                    <a:pt x="1155" y="11249"/>
                    <a:pt x="152" y="9972"/>
                    <a:pt x="456" y="8665"/>
                  </a:cubicBezTo>
                  <a:cubicBezTo>
                    <a:pt x="639" y="7814"/>
                    <a:pt x="1307" y="7237"/>
                    <a:pt x="2067" y="6811"/>
                  </a:cubicBezTo>
                  <a:cubicBezTo>
                    <a:pt x="2857" y="6385"/>
                    <a:pt x="3769" y="6173"/>
                    <a:pt x="4560" y="6021"/>
                  </a:cubicBezTo>
                  <a:cubicBezTo>
                    <a:pt x="7143" y="5534"/>
                    <a:pt x="9818" y="5018"/>
                    <a:pt x="12402" y="4562"/>
                  </a:cubicBezTo>
                  <a:cubicBezTo>
                    <a:pt x="17751" y="3619"/>
                    <a:pt x="23283" y="2677"/>
                    <a:pt x="28572" y="1218"/>
                  </a:cubicBezTo>
                  <a:cubicBezTo>
                    <a:pt x="31004" y="580"/>
                    <a:pt x="33831" y="2"/>
                    <a:pt x="36262" y="2"/>
                  </a:cubicBezTo>
                  <a:cubicBezTo>
                    <a:pt x="36335" y="2"/>
                    <a:pt x="36408" y="3"/>
                    <a:pt x="36481" y="4"/>
                  </a:cubicBezTo>
                  <a:lnTo>
                    <a:pt x="36481" y="4"/>
                  </a:lnTo>
                  <a:cubicBezTo>
                    <a:pt x="36368" y="2"/>
                    <a:pt x="36255" y="0"/>
                    <a:pt x="36141"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45"/>
            <p:cNvSpPr/>
            <p:nvPr/>
          </p:nvSpPr>
          <p:spPr>
            <a:xfrm>
              <a:off x="2064900" y="4057200"/>
              <a:ext cx="282700" cy="105800"/>
            </a:xfrm>
            <a:custGeom>
              <a:rect b="b" l="l" r="r" t="t"/>
              <a:pathLst>
                <a:path extrusionOk="0" h="4232" w="11308">
                  <a:moveTo>
                    <a:pt x="7653" y="116"/>
                  </a:moveTo>
                  <a:cubicBezTo>
                    <a:pt x="8591" y="116"/>
                    <a:pt x="10187" y="325"/>
                    <a:pt x="10852" y="1070"/>
                  </a:cubicBezTo>
                  <a:cubicBezTo>
                    <a:pt x="11095" y="1313"/>
                    <a:pt x="11216" y="1617"/>
                    <a:pt x="11155" y="1982"/>
                  </a:cubicBezTo>
                  <a:cubicBezTo>
                    <a:pt x="11095" y="2529"/>
                    <a:pt x="10608" y="2924"/>
                    <a:pt x="9727" y="3289"/>
                  </a:cubicBezTo>
                  <a:cubicBezTo>
                    <a:pt x="8121" y="3824"/>
                    <a:pt x="6431" y="4107"/>
                    <a:pt x="4732" y="4107"/>
                  </a:cubicBezTo>
                  <a:cubicBezTo>
                    <a:pt x="3730" y="4107"/>
                    <a:pt x="2725" y="4009"/>
                    <a:pt x="1733" y="3806"/>
                  </a:cubicBezTo>
                  <a:cubicBezTo>
                    <a:pt x="1398" y="3745"/>
                    <a:pt x="973" y="3623"/>
                    <a:pt x="669" y="3441"/>
                  </a:cubicBezTo>
                  <a:cubicBezTo>
                    <a:pt x="395" y="3228"/>
                    <a:pt x="152" y="2894"/>
                    <a:pt x="152" y="2468"/>
                  </a:cubicBezTo>
                  <a:cubicBezTo>
                    <a:pt x="183" y="1982"/>
                    <a:pt x="608" y="1587"/>
                    <a:pt x="1429" y="1283"/>
                  </a:cubicBezTo>
                  <a:cubicBezTo>
                    <a:pt x="3253" y="644"/>
                    <a:pt x="5259" y="219"/>
                    <a:pt x="7295" y="128"/>
                  </a:cubicBezTo>
                  <a:cubicBezTo>
                    <a:pt x="7398" y="120"/>
                    <a:pt x="7518" y="116"/>
                    <a:pt x="7653" y="116"/>
                  </a:cubicBezTo>
                  <a:close/>
                  <a:moveTo>
                    <a:pt x="7574" y="0"/>
                  </a:moveTo>
                  <a:cubicBezTo>
                    <a:pt x="7465" y="0"/>
                    <a:pt x="7371" y="3"/>
                    <a:pt x="7295" y="6"/>
                  </a:cubicBezTo>
                  <a:cubicBezTo>
                    <a:pt x="5289" y="128"/>
                    <a:pt x="3222" y="553"/>
                    <a:pt x="1398" y="1222"/>
                  </a:cubicBezTo>
                  <a:cubicBezTo>
                    <a:pt x="517" y="1526"/>
                    <a:pt x="61" y="1951"/>
                    <a:pt x="31" y="2468"/>
                  </a:cubicBezTo>
                  <a:cubicBezTo>
                    <a:pt x="0" y="2863"/>
                    <a:pt x="213" y="3228"/>
                    <a:pt x="608" y="3502"/>
                  </a:cubicBezTo>
                  <a:cubicBezTo>
                    <a:pt x="943" y="3745"/>
                    <a:pt x="1368" y="3836"/>
                    <a:pt x="1702" y="3927"/>
                  </a:cubicBezTo>
                  <a:cubicBezTo>
                    <a:pt x="2736" y="4140"/>
                    <a:pt x="3769" y="4231"/>
                    <a:pt x="4772" y="4231"/>
                  </a:cubicBezTo>
                  <a:cubicBezTo>
                    <a:pt x="6444" y="4231"/>
                    <a:pt x="8116" y="3958"/>
                    <a:pt x="9727" y="3380"/>
                  </a:cubicBezTo>
                  <a:cubicBezTo>
                    <a:pt x="10669" y="3046"/>
                    <a:pt x="11155" y="2590"/>
                    <a:pt x="11247" y="2012"/>
                  </a:cubicBezTo>
                  <a:cubicBezTo>
                    <a:pt x="11307" y="1617"/>
                    <a:pt x="11216" y="1252"/>
                    <a:pt x="10943" y="948"/>
                  </a:cubicBezTo>
                  <a:cubicBezTo>
                    <a:pt x="10161" y="140"/>
                    <a:pt x="8423" y="0"/>
                    <a:pt x="7574"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45"/>
            <p:cNvSpPr/>
            <p:nvPr/>
          </p:nvSpPr>
          <p:spPr>
            <a:xfrm>
              <a:off x="4260975" y="4700025"/>
              <a:ext cx="474975" cy="178775"/>
            </a:xfrm>
            <a:custGeom>
              <a:rect b="b" l="l" r="r" t="t"/>
              <a:pathLst>
                <a:path extrusionOk="0" h="7151" w="18999">
                  <a:moveTo>
                    <a:pt x="14002" y="65"/>
                  </a:moveTo>
                  <a:cubicBezTo>
                    <a:pt x="15403" y="65"/>
                    <a:pt x="17092" y="527"/>
                    <a:pt x="18056" y="1467"/>
                  </a:cubicBezTo>
                  <a:cubicBezTo>
                    <a:pt x="18664" y="2044"/>
                    <a:pt x="18877" y="2804"/>
                    <a:pt x="18755" y="3655"/>
                  </a:cubicBezTo>
                  <a:cubicBezTo>
                    <a:pt x="18512" y="5236"/>
                    <a:pt x="16688" y="5996"/>
                    <a:pt x="15624" y="6269"/>
                  </a:cubicBezTo>
                  <a:cubicBezTo>
                    <a:pt x="13860" y="6796"/>
                    <a:pt x="11983" y="7056"/>
                    <a:pt x="10024" y="7056"/>
                  </a:cubicBezTo>
                  <a:cubicBezTo>
                    <a:pt x="7797" y="7056"/>
                    <a:pt x="5464" y="6720"/>
                    <a:pt x="3071" y="6056"/>
                  </a:cubicBezTo>
                  <a:cubicBezTo>
                    <a:pt x="2372" y="5874"/>
                    <a:pt x="1612" y="5631"/>
                    <a:pt x="1065" y="5145"/>
                  </a:cubicBezTo>
                  <a:cubicBezTo>
                    <a:pt x="518" y="4719"/>
                    <a:pt x="92" y="3959"/>
                    <a:pt x="305" y="3199"/>
                  </a:cubicBezTo>
                  <a:cubicBezTo>
                    <a:pt x="518" y="2318"/>
                    <a:pt x="1490" y="1801"/>
                    <a:pt x="3192" y="1619"/>
                  </a:cubicBezTo>
                  <a:cubicBezTo>
                    <a:pt x="6840" y="1163"/>
                    <a:pt x="9879" y="737"/>
                    <a:pt x="12980" y="160"/>
                  </a:cubicBezTo>
                  <a:cubicBezTo>
                    <a:pt x="13289" y="97"/>
                    <a:pt x="13636" y="65"/>
                    <a:pt x="14002" y="65"/>
                  </a:cubicBezTo>
                  <a:close/>
                  <a:moveTo>
                    <a:pt x="14028" y="1"/>
                  </a:moveTo>
                  <a:cubicBezTo>
                    <a:pt x="13642" y="1"/>
                    <a:pt x="13275" y="34"/>
                    <a:pt x="12949" y="99"/>
                  </a:cubicBezTo>
                  <a:cubicBezTo>
                    <a:pt x="11399" y="403"/>
                    <a:pt x="9879" y="616"/>
                    <a:pt x="8238" y="889"/>
                  </a:cubicBezTo>
                  <a:cubicBezTo>
                    <a:pt x="6658" y="1132"/>
                    <a:pt x="4986" y="1345"/>
                    <a:pt x="3162" y="1588"/>
                  </a:cubicBezTo>
                  <a:cubicBezTo>
                    <a:pt x="1399" y="1801"/>
                    <a:pt x="457" y="2348"/>
                    <a:pt x="183" y="3260"/>
                  </a:cubicBezTo>
                  <a:cubicBezTo>
                    <a:pt x="1" y="4020"/>
                    <a:pt x="426" y="4810"/>
                    <a:pt x="974" y="5266"/>
                  </a:cubicBezTo>
                  <a:cubicBezTo>
                    <a:pt x="1551" y="5753"/>
                    <a:pt x="2341" y="5996"/>
                    <a:pt x="3040" y="6178"/>
                  </a:cubicBezTo>
                  <a:cubicBezTo>
                    <a:pt x="5381" y="6816"/>
                    <a:pt x="7752" y="7151"/>
                    <a:pt x="10001" y="7151"/>
                  </a:cubicBezTo>
                  <a:cubicBezTo>
                    <a:pt x="11977" y="7151"/>
                    <a:pt x="13861" y="6908"/>
                    <a:pt x="15624" y="6391"/>
                  </a:cubicBezTo>
                  <a:cubicBezTo>
                    <a:pt x="16931" y="6026"/>
                    <a:pt x="18573" y="5236"/>
                    <a:pt x="18846" y="3716"/>
                  </a:cubicBezTo>
                  <a:cubicBezTo>
                    <a:pt x="18998" y="2804"/>
                    <a:pt x="18725" y="1983"/>
                    <a:pt x="18086" y="1376"/>
                  </a:cubicBezTo>
                  <a:cubicBezTo>
                    <a:pt x="17131" y="444"/>
                    <a:pt x="15444" y="1"/>
                    <a:pt x="14028" y="1"/>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45"/>
            <p:cNvSpPr/>
            <p:nvPr/>
          </p:nvSpPr>
          <p:spPr>
            <a:xfrm>
              <a:off x="2474475" y="4281400"/>
              <a:ext cx="686200" cy="211500"/>
            </a:xfrm>
            <a:custGeom>
              <a:rect b="b" l="l" r="r" t="t"/>
              <a:pathLst>
                <a:path extrusionOk="0" h="8460" w="27448">
                  <a:moveTo>
                    <a:pt x="1" y="4443"/>
                  </a:moveTo>
                  <a:lnTo>
                    <a:pt x="1" y="4443"/>
                  </a:lnTo>
                  <a:cubicBezTo>
                    <a:pt x="1" y="4443"/>
                    <a:pt x="1" y="4443"/>
                    <a:pt x="1" y="4443"/>
                  </a:cubicBezTo>
                  <a:close/>
                  <a:moveTo>
                    <a:pt x="1301" y="6533"/>
                  </a:moveTo>
                  <a:lnTo>
                    <a:pt x="1301" y="6533"/>
                  </a:lnTo>
                  <a:cubicBezTo>
                    <a:pt x="1293" y="6535"/>
                    <a:pt x="1285" y="6537"/>
                    <a:pt x="1277" y="6540"/>
                  </a:cubicBezTo>
                  <a:cubicBezTo>
                    <a:pt x="1278" y="6540"/>
                    <a:pt x="1286" y="6537"/>
                    <a:pt x="1301" y="6533"/>
                  </a:cubicBezTo>
                  <a:close/>
                  <a:moveTo>
                    <a:pt x="15392" y="0"/>
                  </a:moveTo>
                  <a:cubicBezTo>
                    <a:pt x="12185" y="0"/>
                    <a:pt x="9036" y="292"/>
                    <a:pt x="5928" y="1160"/>
                  </a:cubicBezTo>
                  <a:cubicBezTo>
                    <a:pt x="4195" y="1616"/>
                    <a:pt x="2463" y="2284"/>
                    <a:pt x="1125" y="3318"/>
                  </a:cubicBezTo>
                  <a:cubicBezTo>
                    <a:pt x="973" y="3379"/>
                    <a:pt x="93" y="4441"/>
                    <a:pt x="1" y="4443"/>
                  </a:cubicBezTo>
                  <a:lnTo>
                    <a:pt x="1" y="4443"/>
                  </a:lnTo>
                  <a:lnTo>
                    <a:pt x="7660" y="4351"/>
                  </a:lnTo>
                  <a:lnTo>
                    <a:pt x="7660" y="4351"/>
                  </a:lnTo>
                  <a:cubicBezTo>
                    <a:pt x="7660" y="4351"/>
                    <a:pt x="1725" y="6396"/>
                    <a:pt x="1301" y="6533"/>
                  </a:cubicBezTo>
                  <a:lnTo>
                    <a:pt x="1301" y="6533"/>
                  </a:lnTo>
                  <a:cubicBezTo>
                    <a:pt x="1332" y="6525"/>
                    <a:pt x="1370" y="6521"/>
                    <a:pt x="1413" y="6521"/>
                  </a:cubicBezTo>
                  <a:cubicBezTo>
                    <a:pt x="1880" y="6521"/>
                    <a:pt x="2984" y="6941"/>
                    <a:pt x="3283" y="6996"/>
                  </a:cubicBezTo>
                  <a:cubicBezTo>
                    <a:pt x="7041" y="7815"/>
                    <a:pt x="10843" y="8459"/>
                    <a:pt x="14658" y="8459"/>
                  </a:cubicBezTo>
                  <a:cubicBezTo>
                    <a:pt x="16366" y="8459"/>
                    <a:pt x="18077" y="8330"/>
                    <a:pt x="19788" y="8029"/>
                  </a:cubicBezTo>
                  <a:cubicBezTo>
                    <a:pt x="22463" y="7543"/>
                    <a:pt x="27448" y="6388"/>
                    <a:pt x="26840" y="3318"/>
                  </a:cubicBezTo>
                  <a:cubicBezTo>
                    <a:pt x="26658" y="2254"/>
                    <a:pt x="25563" y="1525"/>
                    <a:pt x="24439" y="1038"/>
                  </a:cubicBezTo>
                  <a:cubicBezTo>
                    <a:pt x="23192" y="491"/>
                    <a:pt x="21764" y="309"/>
                    <a:pt x="20305" y="187"/>
                  </a:cubicBezTo>
                  <a:cubicBezTo>
                    <a:pt x="18651" y="75"/>
                    <a:pt x="17014" y="0"/>
                    <a:pt x="15392"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45"/>
            <p:cNvSpPr/>
            <p:nvPr/>
          </p:nvSpPr>
          <p:spPr>
            <a:xfrm>
              <a:off x="2460800" y="4268450"/>
              <a:ext cx="686975" cy="211125"/>
            </a:xfrm>
            <a:custGeom>
              <a:rect b="b" l="l" r="r" t="t"/>
              <a:pathLst>
                <a:path extrusionOk="0" h="8445" w="27479">
                  <a:moveTo>
                    <a:pt x="15370" y="0"/>
                  </a:moveTo>
                  <a:cubicBezTo>
                    <a:pt x="12174" y="0"/>
                    <a:pt x="9044" y="286"/>
                    <a:pt x="5928" y="1131"/>
                  </a:cubicBezTo>
                  <a:cubicBezTo>
                    <a:pt x="4225" y="1587"/>
                    <a:pt x="2462" y="2286"/>
                    <a:pt x="1155" y="3289"/>
                  </a:cubicBezTo>
                  <a:cubicBezTo>
                    <a:pt x="1003" y="3380"/>
                    <a:pt x="183" y="4140"/>
                    <a:pt x="0" y="4444"/>
                  </a:cubicBezTo>
                  <a:lnTo>
                    <a:pt x="7691" y="4322"/>
                  </a:lnTo>
                  <a:lnTo>
                    <a:pt x="1277" y="6541"/>
                  </a:lnTo>
                  <a:cubicBezTo>
                    <a:pt x="1703" y="6754"/>
                    <a:pt x="2949" y="6906"/>
                    <a:pt x="3314" y="6997"/>
                  </a:cubicBezTo>
                  <a:cubicBezTo>
                    <a:pt x="7042" y="7793"/>
                    <a:pt x="10842" y="8445"/>
                    <a:pt x="14645" y="8445"/>
                  </a:cubicBezTo>
                  <a:cubicBezTo>
                    <a:pt x="16361" y="8445"/>
                    <a:pt x="18078" y="8312"/>
                    <a:pt x="19788" y="8000"/>
                  </a:cubicBezTo>
                  <a:cubicBezTo>
                    <a:pt x="22493" y="7514"/>
                    <a:pt x="27478" y="6389"/>
                    <a:pt x="26870" y="3289"/>
                  </a:cubicBezTo>
                  <a:cubicBezTo>
                    <a:pt x="26688" y="2225"/>
                    <a:pt x="25563" y="1526"/>
                    <a:pt x="24469" y="1009"/>
                  </a:cubicBezTo>
                  <a:cubicBezTo>
                    <a:pt x="23223" y="492"/>
                    <a:pt x="21764" y="310"/>
                    <a:pt x="20335" y="188"/>
                  </a:cubicBezTo>
                  <a:cubicBezTo>
                    <a:pt x="18658" y="75"/>
                    <a:pt x="17005" y="0"/>
                    <a:pt x="15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45"/>
            <p:cNvSpPr/>
            <p:nvPr/>
          </p:nvSpPr>
          <p:spPr>
            <a:xfrm>
              <a:off x="434175" y="3983850"/>
              <a:ext cx="579050" cy="179425"/>
            </a:xfrm>
            <a:custGeom>
              <a:rect b="b" l="l" r="r" t="t"/>
              <a:pathLst>
                <a:path extrusionOk="0" h="7177" w="23162">
                  <a:moveTo>
                    <a:pt x="0" y="3791"/>
                  </a:moveTo>
                  <a:lnTo>
                    <a:pt x="0" y="3791"/>
                  </a:lnTo>
                  <a:cubicBezTo>
                    <a:pt x="0" y="3791"/>
                    <a:pt x="0" y="3791"/>
                    <a:pt x="0" y="3791"/>
                  </a:cubicBezTo>
                  <a:close/>
                  <a:moveTo>
                    <a:pt x="1112" y="5548"/>
                  </a:moveTo>
                  <a:cubicBezTo>
                    <a:pt x="1106" y="5550"/>
                    <a:pt x="1100" y="5552"/>
                    <a:pt x="1094" y="5554"/>
                  </a:cubicBezTo>
                  <a:lnTo>
                    <a:pt x="1112" y="5548"/>
                  </a:lnTo>
                  <a:close/>
                  <a:moveTo>
                    <a:pt x="12897" y="1"/>
                  </a:moveTo>
                  <a:cubicBezTo>
                    <a:pt x="10227" y="1"/>
                    <a:pt x="7612" y="248"/>
                    <a:pt x="4985" y="964"/>
                  </a:cubicBezTo>
                  <a:cubicBezTo>
                    <a:pt x="3526" y="1360"/>
                    <a:pt x="2067" y="1907"/>
                    <a:pt x="942" y="2788"/>
                  </a:cubicBezTo>
                  <a:cubicBezTo>
                    <a:pt x="821" y="2910"/>
                    <a:pt x="63" y="3789"/>
                    <a:pt x="0" y="3791"/>
                  </a:cubicBezTo>
                  <a:lnTo>
                    <a:pt x="0" y="3791"/>
                  </a:lnTo>
                  <a:lnTo>
                    <a:pt x="6474" y="3670"/>
                  </a:lnTo>
                  <a:lnTo>
                    <a:pt x="1112" y="5548"/>
                  </a:lnTo>
                  <a:lnTo>
                    <a:pt x="1112" y="5548"/>
                  </a:lnTo>
                  <a:cubicBezTo>
                    <a:pt x="1147" y="5537"/>
                    <a:pt x="1190" y="5532"/>
                    <a:pt x="1240" y="5532"/>
                  </a:cubicBezTo>
                  <a:cubicBezTo>
                    <a:pt x="1656" y="5532"/>
                    <a:pt x="2530" y="5869"/>
                    <a:pt x="2796" y="5949"/>
                  </a:cubicBezTo>
                  <a:cubicBezTo>
                    <a:pt x="5943" y="6621"/>
                    <a:pt x="9148" y="7176"/>
                    <a:pt x="12360" y="7176"/>
                  </a:cubicBezTo>
                  <a:cubicBezTo>
                    <a:pt x="13802" y="7176"/>
                    <a:pt x="15246" y="7064"/>
                    <a:pt x="16687" y="6800"/>
                  </a:cubicBezTo>
                  <a:cubicBezTo>
                    <a:pt x="18967" y="6405"/>
                    <a:pt x="23162" y="5402"/>
                    <a:pt x="22675" y="2819"/>
                  </a:cubicBezTo>
                  <a:cubicBezTo>
                    <a:pt x="22523" y="1907"/>
                    <a:pt x="21611" y="1299"/>
                    <a:pt x="20669" y="873"/>
                  </a:cubicBezTo>
                  <a:cubicBezTo>
                    <a:pt x="19605" y="387"/>
                    <a:pt x="18389" y="235"/>
                    <a:pt x="17174" y="174"/>
                  </a:cubicBezTo>
                  <a:cubicBezTo>
                    <a:pt x="15726" y="69"/>
                    <a:pt x="14304" y="1"/>
                    <a:pt x="12897"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45"/>
            <p:cNvSpPr/>
            <p:nvPr/>
          </p:nvSpPr>
          <p:spPr>
            <a:xfrm>
              <a:off x="422000" y="3972450"/>
              <a:ext cx="579825" cy="179675"/>
            </a:xfrm>
            <a:custGeom>
              <a:rect b="b" l="l" r="r" t="t"/>
              <a:pathLst>
                <a:path extrusionOk="0" h="7187" w="23193">
                  <a:moveTo>
                    <a:pt x="12919" y="1"/>
                  </a:moveTo>
                  <a:cubicBezTo>
                    <a:pt x="10258" y="1"/>
                    <a:pt x="7643" y="248"/>
                    <a:pt x="5016" y="964"/>
                  </a:cubicBezTo>
                  <a:cubicBezTo>
                    <a:pt x="3557" y="1360"/>
                    <a:pt x="2098" y="1907"/>
                    <a:pt x="973" y="2788"/>
                  </a:cubicBezTo>
                  <a:cubicBezTo>
                    <a:pt x="852" y="2910"/>
                    <a:pt x="214" y="3518"/>
                    <a:pt x="1" y="3791"/>
                  </a:cubicBezTo>
                  <a:lnTo>
                    <a:pt x="6505" y="3670"/>
                  </a:lnTo>
                  <a:lnTo>
                    <a:pt x="1125" y="5554"/>
                  </a:lnTo>
                  <a:cubicBezTo>
                    <a:pt x="1460" y="5737"/>
                    <a:pt x="2524" y="5858"/>
                    <a:pt x="2828" y="5949"/>
                  </a:cubicBezTo>
                  <a:cubicBezTo>
                    <a:pt x="6003" y="6627"/>
                    <a:pt x="9237" y="7186"/>
                    <a:pt x="12479" y="7186"/>
                  </a:cubicBezTo>
                  <a:cubicBezTo>
                    <a:pt x="13892" y="7186"/>
                    <a:pt x="15307" y="7080"/>
                    <a:pt x="16718" y="6831"/>
                  </a:cubicBezTo>
                  <a:cubicBezTo>
                    <a:pt x="18998" y="6405"/>
                    <a:pt x="23193" y="5402"/>
                    <a:pt x="22706" y="2819"/>
                  </a:cubicBezTo>
                  <a:cubicBezTo>
                    <a:pt x="22554" y="1907"/>
                    <a:pt x="21643" y="1299"/>
                    <a:pt x="20700" y="873"/>
                  </a:cubicBezTo>
                  <a:cubicBezTo>
                    <a:pt x="19636" y="387"/>
                    <a:pt x="18421" y="235"/>
                    <a:pt x="17174" y="174"/>
                  </a:cubicBezTo>
                  <a:cubicBezTo>
                    <a:pt x="15737" y="69"/>
                    <a:pt x="14322" y="1"/>
                    <a:pt x="129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45"/>
            <p:cNvSpPr/>
            <p:nvPr/>
          </p:nvSpPr>
          <p:spPr>
            <a:xfrm>
              <a:off x="3267050" y="4448500"/>
              <a:ext cx="482550" cy="149700"/>
            </a:xfrm>
            <a:custGeom>
              <a:rect b="b" l="l" r="r" t="t"/>
              <a:pathLst>
                <a:path extrusionOk="0" h="5988" w="19302">
                  <a:moveTo>
                    <a:pt x="1" y="3139"/>
                  </a:moveTo>
                  <a:lnTo>
                    <a:pt x="0" y="3139"/>
                  </a:lnTo>
                  <a:cubicBezTo>
                    <a:pt x="0" y="3139"/>
                    <a:pt x="1" y="3139"/>
                    <a:pt x="1" y="3139"/>
                  </a:cubicBezTo>
                  <a:close/>
                  <a:moveTo>
                    <a:pt x="10671" y="0"/>
                  </a:moveTo>
                  <a:cubicBezTo>
                    <a:pt x="8489" y="0"/>
                    <a:pt x="6336" y="209"/>
                    <a:pt x="4195" y="798"/>
                  </a:cubicBezTo>
                  <a:cubicBezTo>
                    <a:pt x="2979" y="1102"/>
                    <a:pt x="1763" y="1619"/>
                    <a:pt x="821" y="2318"/>
                  </a:cubicBezTo>
                  <a:cubicBezTo>
                    <a:pt x="730" y="2409"/>
                    <a:pt x="94" y="3136"/>
                    <a:pt x="1" y="3139"/>
                  </a:cubicBezTo>
                  <a:lnTo>
                    <a:pt x="1" y="3139"/>
                  </a:lnTo>
                  <a:lnTo>
                    <a:pt x="5411" y="3047"/>
                  </a:lnTo>
                  <a:lnTo>
                    <a:pt x="5411" y="3047"/>
                  </a:lnTo>
                  <a:cubicBezTo>
                    <a:pt x="5411" y="3047"/>
                    <a:pt x="943" y="4567"/>
                    <a:pt x="912" y="4598"/>
                  </a:cubicBezTo>
                  <a:cubicBezTo>
                    <a:pt x="931" y="4593"/>
                    <a:pt x="953" y="4591"/>
                    <a:pt x="980" y="4591"/>
                  </a:cubicBezTo>
                  <a:cubicBezTo>
                    <a:pt x="1295" y="4591"/>
                    <a:pt x="2116" y="4906"/>
                    <a:pt x="2341" y="4962"/>
                  </a:cubicBezTo>
                  <a:cubicBezTo>
                    <a:pt x="4967" y="5525"/>
                    <a:pt x="7608" y="5988"/>
                    <a:pt x="10263" y="5988"/>
                  </a:cubicBezTo>
                  <a:cubicBezTo>
                    <a:pt x="11479" y="5988"/>
                    <a:pt x="12699" y="5891"/>
                    <a:pt x="13922" y="5661"/>
                  </a:cubicBezTo>
                  <a:cubicBezTo>
                    <a:pt x="15806" y="5327"/>
                    <a:pt x="19302" y="4537"/>
                    <a:pt x="18906" y="2379"/>
                  </a:cubicBezTo>
                  <a:cubicBezTo>
                    <a:pt x="18785" y="1649"/>
                    <a:pt x="18025" y="1102"/>
                    <a:pt x="17235" y="768"/>
                  </a:cubicBezTo>
                  <a:cubicBezTo>
                    <a:pt x="16323" y="342"/>
                    <a:pt x="15289" y="251"/>
                    <a:pt x="14286" y="160"/>
                  </a:cubicBezTo>
                  <a:cubicBezTo>
                    <a:pt x="13071" y="63"/>
                    <a:pt x="11867" y="0"/>
                    <a:pt x="10671"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45"/>
            <p:cNvSpPr/>
            <p:nvPr/>
          </p:nvSpPr>
          <p:spPr>
            <a:xfrm>
              <a:off x="3257925" y="4439375"/>
              <a:ext cx="482550" cy="149700"/>
            </a:xfrm>
            <a:custGeom>
              <a:rect b="b" l="l" r="r" t="t"/>
              <a:pathLst>
                <a:path extrusionOk="0" h="5988" w="19302">
                  <a:moveTo>
                    <a:pt x="10649" y="1"/>
                  </a:moveTo>
                  <a:cubicBezTo>
                    <a:pt x="8459" y="1"/>
                    <a:pt x="6305" y="209"/>
                    <a:pt x="4165" y="798"/>
                  </a:cubicBezTo>
                  <a:cubicBezTo>
                    <a:pt x="2949" y="1102"/>
                    <a:pt x="1733" y="1589"/>
                    <a:pt x="791" y="2318"/>
                  </a:cubicBezTo>
                  <a:cubicBezTo>
                    <a:pt x="730" y="2379"/>
                    <a:pt x="153" y="2896"/>
                    <a:pt x="1" y="3108"/>
                  </a:cubicBezTo>
                  <a:lnTo>
                    <a:pt x="5381" y="3048"/>
                  </a:lnTo>
                  <a:lnTo>
                    <a:pt x="5381" y="3048"/>
                  </a:lnTo>
                  <a:cubicBezTo>
                    <a:pt x="5381" y="3048"/>
                    <a:pt x="943" y="4598"/>
                    <a:pt x="912" y="4598"/>
                  </a:cubicBezTo>
                  <a:cubicBezTo>
                    <a:pt x="1186" y="4780"/>
                    <a:pt x="2067" y="4902"/>
                    <a:pt x="2311" y="4932"/>
                  </a:cubicBezTo>
                  <a:cubicBezTo>
                    <a:pt x="4943" y="5517"/>
                    <a:pt x="7604" y="5987"/>
                    <a:pt x="10263" y="5987"/>
                  </a:cubicBezTo>
                  <a:cubicBezTo>
                    <a:pt x="11474" y="5987"/>
                    <a:pt x="12684" y="5890"/>
                    <a:pt x="13891" y="5662"/>
                  </a:cubicBezTo>
                  <a:cubicBezTo>
                    <a:pt x="15806" y="5327"/>
                    <a:pt x="19302" y="4507"/>
                    <a:pt x="18876" y="2349"/>
                  </a:cubicBezTo>
                  <a:cubicBezTo>
                    <a:pt x="18755" y="1619"/>
                    <a:pt x="17995" y="1102"/>
                    <a:pt x="17204" y="768"/>
                  </a:cubicBezTo>
                  <a:cubicBezTo>
                    <a:pt x="16293" y="342"/>
                    <a:pt x="15259" y="221"/>
                    <a:pt x="14287" y="160"/>
                  </a:cubicBezTo>
                  <a:cubicBezTo>
                    <a:pt x="13060" y="63"/>
                    <a:pt x="11849" y="1"/>
                    <a:pt x="106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45"/>
            <p:cNvSpPr/>
            <p:nvPr/>
          </p:nvSpPr>
          <p:spPr>
            <a:xfrm>
              <a:off x="5389425" y="4218675"/>
              <a:ext cx="616300" cy="189900"/>
            </a:xfrm>
            <a:custGeom>
              <a:rect b="b" l="l" r="r" t="t"/>
              <a:pathLst>
                <a:path extrusionOk="0" h="7596" w="24652">
                  <a:moveTo>
                    <a:pt x="1" y="3973"/>
                  </a:moveTo>
                  <a:lnTo>
                    <a:pt x="0" y="3973"/>
                  </a:lnTo>
                  <a:cubicBezTo>
                    <a:pt x="1" y="3973"/>
                    <a:pt x="1" y="3973"/>
                    <a:pt x="1" y="3973"/>
                  </a:cubicBezTo>
                  <a:close/>
                  <a:moveTo>
                    <a:pt x="13763" y="1"/>
                  </a:moveTo>
                  <a:cubicBezTo>
                    <a:pt x="10919" y="1"/>
                    <a:pt x="8120" y="254"/>
                    <a:pt x="5320" y="994"/>
                  </a:cubicBezTo>
                  <a:cubicBezTo>
                    <a:pt x="3800" y="1420"/>
                    <a:pt x="2250" y="2027"/>
                    <a:pt x="1034" y="2939"/>
                  </a:cubicBezTo>
                  <a:cubicBezTo>
                    <a:pt x="912" y="3000"/>
                    <a:pt x="63" y="3971"/>
                    <a:pt x="1" y="3973"/>
                  </a:cubicBezTo>
                  <a:lnTo>
                    <a:pt x="1" y="3973"/>
                  </a:lnTo>
                  <a:lnTo>
                    <a:pt x="6870" y="3851"/>
                  </a:lnTo>
                  <a:lnTo>
                    <a:pt x="6870" y="3851"/>
                  </a:lnTo>
                  <a:cubicBezTo>
                    <a:pt x="6870" y="3851"/>
                    <a:pt x="1186" y="5797"/>
                    <a:pt x="1216" y="5857"/>
                  </a:cubicBezTo>
                  <a:cubicBezTo>
                    <a:pt x="1245" y="5843"/>
                    <a:pt x="1286" y="5837"/>
                    <a:pt x="1339" y="5837"/>
                  </a:cubicBezTo>
                  <a:cubicBezTo>
                    <a:pt x="1736" y="5837"/>
                    <a:pt x="2738" y="6202"/>
                    <a:pt x="2979" y="6283"/>
                  </a:cubicBezTo>
                  <a:cubicBezTo>
                    <a:pt x="6341" y="6997"/>
                    <a:pt x="9761" y="7596"/>
                    <a:pt x="13189" y="7596"/>
                  </a:cubicBezTo>
                  <a:cubicBezTo>
                    <a:pt x="14720" y="7596"/>
                    <a:pt x="16253" y="7476"/>
                    <a:pt x="17782" y="7195"/>
                  </a:cubicBezTo>
                  <a:cubicBezTo>
                    <a:pt x="20183" y="6769"/>
                    <a:pt x="24651" y="5705"/>
                    <a:pt x="24104" y="2970"/>
                  </a:cubicBezTo>
                  <a:cubicBezTo>
                    <a:pt x="23922" y="2027"/>
                    <a:pt x="22949" y="1328"/>
                    <a:pt x="21946" y="933"/>
                  </a:cubicBezTo>
                  <a:cubicBezTo>
                    <a:pt x="20822" y="417"/>
                    <a:pt x="19515" y="234"/>
                    <a:pt x="18238" y="173"/>
                  </a:cubicBezTo>
                  <a:cubicBezTo>
                    <a:pt x="16730" y="69"/>
                    <a:pt x="15241" y="1"/>
                    <a:pt x="13763"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45"/>
            <p:cNvSpPr/>
            <p:nvPr/>
          </p:nvSpPr>
          <p:spPr>
            <a:xfrm>
              <a:off x="5377275" y="4205800"/>
              <a:ext cx="616300" cy="190475"/>
            </a:xfrm>
            <a:custGeom>
              <a:rect b="b" l="l" r="r" t="t"/>
              <a:pathLst>
                <a:path extrusionOk="0" h="7619" w="24652">
                  <a:moveTo>
                    <a:pt x="13801" y="0"/>
                  </a:moveTo>
                  <a:cubicBezTo>
                    <a:pt x="10945" y="0"/>
                    <a:pt x="8132" y="259"/>
                    <a:pt x="5319" y="1023"/>
                  </a:cubicBezTo>
                  <a:cubicBezTo>
                    <a:pt x="3800" y="1448"/>
                    <a:pt x="2219" y="2056"/>
                    <a:pt x="1003" y="2968"/>
                  </a:cubicBezTo>
                  <a:cubicBezTo>
                    <a:pt x="912" y="3029"/>
                    <a:pt x="183" y="3667"/>
                    <a:pt x="0" y="3971"/>
                  </a:cubicBezTo>
                  <a:lnTo>
                    <a:pt x="6870" y="3880"/>
                  </a:lnTo>
                  <a:lnTo>
                    <a:pt x="6870" y="3880"/>
                  </a:lnTo>
                  <a:cubicBezTo>
                    <a:pt x="6869" y="3880"/>
                    <a:pt x="1216" y="5856"/>
                    <a:pt x="1186" y="5886"/>
                  </a:cubicBezTo>
                  <a:cubicBezTo>
                    <a:pt x="1550" y="6099"/>
                    <a:pt x="2675" y="6220"/>
                    <a:pt x="2979" y="6312"/>
                  </a:cubicBezTo>
                  <a:cubicBezTo>
                    <a:pt x="6360" y="7009"/>
                    <a:pt x="9801" y="7618"/>
                    <a:pt x="13238" y="7618"/>
                  </a:cubicBezTo>
                  <a:cubicBezTo>
                    <a:pt x="14745" y="7618"/>
                    <a:pt x="16251" y="7501"/>
                    <a:pt x="17751" y="7223"/>
                  </a:cubicBezTo>
                  <a:cubicBezTo>
                    <a:pt x="20152" y="6798"/>
                    <a:pt x="24651" y="5734"/>
                    <a:pt x="24104" y="2998"/>
                  </a:cubicBezTo>
                  <a:cubicBezTo>
                    <a:pt x="23922" y="2056"/>
                    <a:pt x="22949" y="1357"/>
                    <a:pt x="21946" y="932"/>
                  </a:cubicBezTo>
                  <a:cubicBezTo>
                    <a:pt x="20791" y="445"/>
                    <a:pt x="19514" y="263"/>
                    <a:pt x="18238" y="172"/>
                  </a:cubicBezTo>
                  <a:cubicBezTo>
                    <a:pt x="16743" y="69"/>
                    <a:pt x="15266" y="0"/>
                    <a:pt x="138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45"/>
            <p:cNvSpPr/>
            <p:nvPr/>
          </p:nvSpPr>
          <p:spPr>
            <a:xfrm>
              <a:off x="4545175" y="4054300"/>
              <a:ext cx="3226525" cy="1209775"/>
            </a:xfrm>
            <a:custGeom>
              <a:rect b="b" l="l" r="r" t="t"/>
              <a:pathLst>
                <a:path extrusionOk="0" h="48391" w="129061">
                  <a:moveTo>
                    <a:pt x="97367" y="0"/>
                  </a:moveTo>
                  <a:cubicBezTo>
                    <a:pt x="97313" y="0"/>
                    <a:pt x="97260" y="0"/>
                    <a:pt x="97206" y="1"/>
                  </a:cubicBezTo>
                  <a:cubicBezTo>
                    <a:pt x="83346" y="92"/>
                    <a:pt x="69637" y="6201"/>
                    <a:pt x="60276" y="16475"/>
                  </a:cubicBezTo>
                  <a:cubicBezTo>
                    <a:pt x="55503" y="21703"/>
                    <a:pt x="51674" y="28086"/>
                    <a:pt x="45503" y="31551"/>
                  </a:cubicBezTo>
                  <a:cubicBezTo>
                    <a:pt x="40549" y="34317"/>
                    <a:pt x="34713" y="34895"/>
                    <a:pt x="29059" y="35077"/>
                  </a:cubicBezTo>
                  <a:cubicBezTo>
                    <a:pt x="23406" y="35259"/>
                    <a:pt x="17630" y="35168"/>
                    <a:pt x="12190" y="36779"/>
                  </a:cubicBezTo>
                  <a:cubicBezTo>
                    <a:pt x="6749" y="38421"/>
                    <a:pt x="1581" y="42190"/>
                    <a:pt x="1" y="47630"/>
                  </a:cubicBezTo>
                  <a:lnTo>
                    <a:pt x="125079" y="48390"/>
                  </a:lnTo>
                  <a:cubicBezTo>
                    <a:pt x="125930" y="48390"/>
                    <a:pt x="127420" y="47782"/>
                    <a:pt x="127541" y="46901"/>
                  </a:cubicBezTo>
                  <a:cubicBezTo>
                    <a:pt x="128301" y="40214"/>
                    <a:pt x="129061" y="33496"/>
                    <a:pt x="128332" y="26809"/>
                  </a:cubicBezTo>
                  <a:cubicBezTo>
                    <a:pt x="127602" y="20122"/>
                    <a:pt x="125292" y="13435"/>
                    <a:pt x="120672" y="8572"/>
                  </a:cubicBezTo>
                  <a:cubicBezTo>
                    <a:pt x="114812" y="2410"/>
                    <a:pt x="105890" y="0"/>
                    <a:pt x="973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45"/>
            <p:cNvSpPr/>
            <p:nvPr/>
          </p:nvSpPr>
          <p:spPr>
            <a:xfrm>
              <a:off x="5492775" y="4053525"/>
              <a:ext cx="1871625" cy="866850"/>
            </a:xfrm>
            <a:custGeom>
              <a:rect b="b" l="l" r="r" t="t"/>
              <a:pathLst>
                <a:path extrusionOk="0" h="34674" w="74865">
                  <a:moveTo>
                    <a:pt x="59558" y="0"/>
                  </a:moveTo>
                  <a:cubicBezTo>
                    <a:pt x="59473" y="0"/>
                    <a:pt x="59387" y="1"/>
                    <a:pt x="59302" y="1"/>
                  </a:cubicBezTo>
                  <a:cubicBezTo>
                    <a:pt x="45442" y="92"/>
                    <a:pt x="31733" y="6202"/>
                    <a:pt x="22372" y="16445"/>
                  </a:cubicBezTo>
                  <a:cubicBezTo>
                    <a:pt x="17599" y="21704"/>
                    <a:pt x="13770" y="28087"/>
                    <a:pt x="7599" y="31552"/>
                  </a:cubicBezTo>
                  <a:cubicBezTo>
                    <a:pt x="5259" y="32859"/>
                    <a:pt x="2675" y="33679"/>
                    <a:pt x="0" y="34196"/>
                  </a:cubicBezTo>
                  <a:cubicBezTo>
                    <a:pt x="443" y="34530"/>
                    <a:pt x="1058" y="34673"/>
                    <a:pt x="1786" y="34673"/>
                  </a:cubicBezTo>
                  <a:cubicBezTo>
                    <a:pt x="5360" y="34673"/>
                    <a:pt x="11647" y="31229"/>
                    <a:pt x="13466" y="30093"/>
                  </a:cubicBezTo>
                  <a:cubicBezTo>
                    <a:pt x="22341" y="24500"/>
                    <a:pt x="28147" y="14165"/>
                    <a:pt x="38117" y="10792"/>
                  </a:cubicBezTo>
                  <a:lnTo>
                    <a:pt x="38117" y="10792"/>
                  </a:lnTo>
                  <a:cubicBezTo>
                    <a:pt x="37083" y="12463"/>
                    <a:pt x="38937" y="14713"/>
                    <a:pt x="40913" y="14834"/>
                  </a:cubicBezTo>
                  <a:cubicBezTo>
                    <a:pt x="41029" y="14843"/>
                    <a:pt x="41144" y="14847"/>
                    <a:pt x="41259" y="14847"/>
                  </a:cubicBezTo>
                  <a:cubicBezTo>
                    <a:pt x="43099" y="14847"/>
                    <a:pt x="44780" y="13740"/>
                    <a:pt x="46354" y="12767"/>
                  </a:cubicBezTo>
                  <a:cubicBezTo>
                    <a:pt x="53618" y="8299"/>
                    <a:pt x="61795" y="5351"/>
                    <a:pt x="70214" y="4226"/>
                  </a:cubicBezTo>
                  <a:cubicBezTo>
                    <a:pt x="71825" y="3983"/>
                    <a:pt x="73497" y="3801"/>
                    <a:pt x="74865" y="3041"/>
                  </a:cubicBezTo>
                  <a:cubicBezTo>
                    <a:pt x="70140" y="917"/>
                    <a:pt x="64767" y="0"/>
                    <a:pt x="595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45"/>
            <p:cNvSpPr/>
            <p:nvPr/>
          </p:nvSpPr>
          <p:spPr>
            <a:xfrm>
              <a:off x="11675" y="4239450"/>
              <a:ext cx="3959825" cy="1017025"/>
            </a:xfrm>
            <a:custGeom>
              <a:rect b="b" l="l" r="r" t="t"/>
              <a:pathLst>
                <a:path extrusionOk="0" h="40681" w="158393">
                  <a:moveTo>
                    <a:pt x="16707" y="1"/>
                  </a:moveTo>
                  <a:cubicBezTo>
                    <a:pt x="9999" y="1"/>
                    <a:pt x="3311" y="3724"/>
                    <a:pt x="0" y="9616"/>
                  </a:cubicBezTo>
                  <a:cubicBezTo>
                    <a:pt x="760" y="20163"/>
                    <a:pt x="1337" y="30832"/>
                    <a:pt x="5107" y="40680"/>
                  </a:cubicBezTo>
                  <a:lnTo>
                    <a:pt x="157663" y="40680"/>
                  </a:lnTo>
                  <a:cubicBezTo>
                    <a:pt x="157663" y="40559"/>
                    <a:pt x="157328" y="40164"/>
                    <a:pt x="157359" y="40103"/>
                  </a:cubicBezTo>
                  <a:cubicBezTo>
                    <a:pt x="158392" y="37702"/>
                    <a:pt x="156477" y="34814"/>
                    <a:pt x="154046" y="33872"/>
                  </a:cubicBezTo>
                  <a:cubicBezTo>
                    <a:pt x="153027" y="33477"/>
                    <a:pt x="151954" y="33328"/>
                    <a:pt x="150862" y="33328"/>
                  </a:cubicBezTo>
                  <a:cubicBezTo>
                    <a:pt x="149348" y="33328"/>
                    <a:pt x="147796" y="33615"/>
                    <a:pt x="146295" y="33933"/>
                  </a:cubicBezTo>
                  <a:cubicBezTo>
                    <a:pt x="144405" y="34355"/>
                    <a:pt x="142483" y="34810"/>
                    <a:pt x="140588" y="34810"/>
                  </a:cubicBezTo>
                  <a:cubicBezTo>
                    <a:pt x="139892" y="34810"/>
                    <a:pt x="139199" y="34748"/>
                    <a:pt x="138513" y="34601"/>
                  </a:cubicBezTo>
                  <a:cubicBezTo>
                    <a:pt x="133680" y="33537"/>
                    <a:pt x="130793" y="28553"/>
                    <a:pt x="126355" y="26334"/>
                  </a:cubicBezTo>
                  <a:cubicBezTo>
                    <a:pt x="124467" y="25390"/>
                    <a:pt x="122441" y="25026"/>
                    <a:pt x="120361" y="25026"/>
                  </a:cubicBezTo>
                  <a:cubicBezTo>
                    <a:pt x="116746" y="25026"/>
                    <a:pt x="112966" y="26124"/>
                    <a:pt x="109455" y="27185"/>
                  </a:cubicBezTo>
                  <a:cubicBezTo>
                    <a:pt x="106107" y="28209"/>
                    <a:pt x="102496" y="29178"/>
                    <a:pt x="99044" y="29178"/>
                  </a:cubicBezTo>
                  <a:cubicBezTo>
                    <a:pt x="96760" y="29178"/>
                    <a:pt x="94546" y="28754"/>
                    <a:pt x="92525" y="27641"/>
                  </a:cubicBezTo>
                  <a:cubicBezTo>
                    <a:pt x="87570" y="24905"/>
                    <a:pt x="85503" y="18948"/>
                    <a:pt x="82342" y="14175"/>
                  </a:cubicBezTo>
                  <a:cubicBezTo>
                    <a:pt x="77076" y="6249"/>
                    <a:pt x="67641" y="1330"/>
                    <a:pt x="58161" y="1330"/>
                  </a:cubicBezTo>
                  <a:cubicBezTo>
                    <a:pt x="57244" y="1330"/>
                    <a:pt x="56326" y="1376"/>
                    <a:pt x="55411" y="1470"/>
                  </a:cubicBezTo>
                  <a:cubicBezTo>
                    <a:pt x="49102" y="2125"/>
                    <a:pt x="42928" y="4831"/>
                    <a:pt x="36695" y="4831"/>
                  </a:cubicBezTo>
                  <a:cubicBezTo>
                    <a:pt x="35691" y="4831"/>
                    <a:pt x="34686" y="4761"/>
                    <a:pt x="33679" y="4601"/>
                  </a:cubicBezTo>
                  <a:cubicBezTo>
                    <a:pt x="28967" y="3902"/>
                    <a:pt x="24712" y="1227"/>
                    <a:pt x="20031" y="315"/>
                  </a:cubicBezTo>
                  <a:cubicBezTo>
                    <a:pt x="18933" y="103"/>
                    <a:pt x="17820" y="1"/>
                    <a:pt x="16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45"/>
            <p:cNvSpPr/>
            <p:nvPr/>
          </p:nvSpPr>
          <p:spPr>
            <a:xfrm>
              <a:off x="1523100" y="4276200"/>
              <a:ext cx="1762200" cy="739025"/>
            </a:xfrm>
            <a:custGeom>
              <a:rect b="b" l="l" r="r" t="t"/>
              <a:pathLst>
                <a:path extrusionOk="0" h="29561" w="70488">
                  <a:moveTo>
                    <a:pt x="0" y="0"/>
                  </a:moveTo>
                  <a:cubicBezTo>
                    <a:pt x="1003" y="243"/>
                    <a:pt x="1945" y="638"/>
                    <a:pt x="2857" y="1094"/>
                  </a:cubicBezTo>
                  <a:cubicBezTo>
                    <a:pt x="13982" y="6626"/>
                    <a:pt x="16475" y="23161"/>
                    <a:pt x="27903" y="28116"/>
                  </a:cubicBezTo>
                  <a:cubicBezTo>
                    <a:pt x="30319" y="29163"/>
                    <a:pt x="32869" y="29561"/>
                    <a:pt x="35474" y="29561"/>
                  </a:cubicBezTo>
                  <a:cubicBezTo>
                    <a:pt x="39752" y="29561"/>
                    <a:pt x="44177" y="28486"/>
                    <a:pt x="48390" y="27447"/>
                  </a:cubicBezTo>
                  <a:cubicBezTo>
                    <a:pt x="52325" y="26472"/>
                    <a:pt x="56488" y="25539"/>
                    <a:pt x="60516" y="25539"/>
                  </a:cubicBezTo>
                  <a:cubicBezTo>
                    <a:pt x="63395" y="25539"/>
                    <a:pt x="66206" y="26016"/>
                    <a:pt x="68816" y="27295"/>
                  </a:cubicBezTo>
                  <a:cubicBezTo>
                    <a:pt x="69394" y="27599"/>
                    <a:pt x="69971" y="27903"/>
                    <a:pt x="70488" y="28268"/>
                  </a:cubicBezTo>
                  <a:cubicBezTo>
                    <a:pt x="69059" y="26961"/>
                    <a:pt x="67570" y="25715"/>
                    <a:pt x="65898" y="24924"/>
                  </a:cubicBezTo>
                  <a:cubicBezTo>
                    <a:pt x="63987" y="23969"/>
                    <a:pt x="61935" y="23600"/>
                    <a:pt x="59828" y="23600"/>
                  </a:cubicBezTo>
                  <a:cubicBezTo>
                    <a:pt x="56236" y="23600"/>
                    <a:pt x="52484" y="24672"/>
                    <a:pt x="48998" y="25745"/>
                  </a:cubicBezTo>
                  <a:cubicBezTo>
                    <a:pt x="45647" y="26771"/>
                    <a:pt x="42042" y="27752"/>
                    <a:pt x="38589" y="27752"/>
                  </a:cubicBezTo>
                  <a:cubicBezTo>
                    <a:pt x="36310" y="27752"/>
                    <a:pt x="34098" y="27325"/>
                    <a:pt x="32068" y="26201"/>
                  </a:cubicBezTo>
                  <a:cubicBezTo>
                    <a:pt x="27113" y="23465"/>
                    <a:pt x="25046" y="17508"/>
                    <a:pt x="21885" y="12766"/>
                  </a:cubicBezTo>
                  <a:cubicBezTo>
                    <a:pt x="17022" y="5471"/>
                    <a:pt x="8724" y="699"/>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45"/>
            <p:cNvSpPr/>
            <p:nvPr/>
          </p:nvSpPr>
          <p:spPr>
            <a:xfrm>
              <a:off x="238875" y="4446800"/>
              <a:ext cx="2044125" cy="818800"/>
            </a:xfrm>
            <a:custGeom>
              <a:rect b="b" l="l" r="r" t="t"/>
              <a:pathLst>
                <a:path extrusionOk="0" h="32752" w="81765">
                  <a:moveTo>
                    <a:pt x="23784" y="1"/>
                  </a:moveTo>
                  <a:cubicBezTo>
                    <a:pt x="22217" y="1"/>
                    <a:pt x="20654" y="221"/>
                    <a:pt x="19150" y="684"/>
                  </a:cubicBezTo>
                  <a:cubicBezTo>
                    <a:pt x="13709" y="2356"/>
                    <a:pt x="9332" y="7249"/>
                    <a:pt x="8633" y="12933"/>
                  </a:cubicBezTo>
                  <a:cubicBezTo>
                    <a:pt x="8390" y="14939"/>
                    <a:pt x="8572" y="17128"/>
                    <a:pt x="7478" y="18860"/>
                  </a:cubicBezTo>
                  <a:cubicBezTo>
                    <a:pt x="6718" y="20076"/>
                    <a:pt x="5472" y="20866"/>
                    <a:pt x="4408" y="21809"/>
                  </a:cubicBezTo>
                  <a:cubicBezTo>
                    <a:pt x="1459" y="24514"/>
                    <a:pt x="0" y="28800"/>
                    <a:pt x="760" y="32751"/>
                  </a:cubicBezTo>
                  <a:lnTo>
                    <a:pt x="81430" y="32234"/>
                  </a:lnTo>
                  <a:cubicBezTo>
                    <a:pt x="81765" y="29742"/>
                    <a:pt x="80488" y="27158"/>
                    <a:pt x="78361" y="25912"/>
                  </a:cubicBezTo>
                  <a:cubicBezTo>
                    <a:pt x="77181" y="25221"/>
                    <a:pt x="75787" y="24783"/>
                    <a:pt x="74441" y="24783"/>
                  </a:cubicBezTo>
                  <a:cubicBezTo>
                    <a:pt x="73360" y="24783"/>
                    <a:pt x="72311" y="25066"/>
                    <a:pt x="71430" y="25730"/>
                  </a:cubicBezTo>
                  <a:cubicBezTo>
                    <a:pt x="70184" y="23754"/>
                    <a:pt x="68056" y="22386"/>
                    <a:pt x="65746" y="22113"/>
                  </a:cubicBezTo>
                  <a:cubicBezTo>
                    <a:pt x="65452" y="22078"/>
                    <a:pt x="65155" y="22061"/>
                    <a:pt x="64859" y="22061"/>
                  </a:cubicBezTo>
                  <a:cubicBezTo>
                    <a:pt x="62828" y="22061"/>
                    <a:pt x="60788" y="22861"/>
                    <a:pt x="59302" y="24240"/>
                  </a:cubicBezTo>
                  <a:cubicBezTo>
                    <a:pt x="57722" y="21079"/>
                    <a:pt x="55108" y="18252"/>
                    <a:pt x="51673" y="17219"/>
                  </a:cubicBezTo>
                  <a:cubicBezTo>
                    <a:pt x="50367" y="16819"/>
                    <a:pt x="48933" y="16551"/>
                    <a:pt x="47564" y="16551"/>
                  </a:cubicBezTo>
                  <a:cubicBezTo>
                    <a:pt x="45397" y="16551"/>
                    <a:pt x="43392" y="17222"/>
                    <a:pt x="42311" y="19103"/>
                  </a:cubicBezTo>
                  <a:cubicBezTo>
                    <a:pt x="42068" y="13419"/>
                    <a:pt x="39515" y="7796"/>
                    <a:pt x="35168" y="4149"/>
                  </a:cubicBezTo>
                  <a:cubicBezTo>
                    <a:pt x="32002" y="1510"/>
                    <a:pt x="27881" y="1"/>
                    <a:pt x="237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45"/>
            <p:cNvSpPr/>
            <p:nvPr/>
          </p:nvSpPr>
          <p:spPr>
            <a:xfrm>
              <a:off x="5468450" y="4696525"/>
              <a:ext cx="2154325" cy="552350"/>
            </a:xfrm>
            <a:custGeom>
              <a:rect b="b" l="l" r="r" t="t"/>
              <a:pathLst>
                <a:path extrusionOk="0" h="22094" w="86173">
                  <a:moveTo>
                    <a:pt x="25174" y="1"/>
                  </a:moveTo>
                  <a:cubicBezTo>
                    <a:pt x="23828" y="1"/>
                    <a:pt x="22485" y="176"/>
                    <a:pt x="21186" y="543"/>
                  </a:cubicBezTo>
                  <a:cubicBezTo>
                    <a:pt x="14621" y="2397"/>
                    <a:pt x="9666" y="9023"/>
                    <a:pt x="9758" y="15862"/>
                  </a:cubicBezTo>
                  <a:cubicBezTo>
                    <a:pt x="9143" y="15692"/>
                    <a:pt x="8514" y="15612"/>
                    <a:pt x="7886" y="15612"/>
                  </a:cubicBezTo>
                  <a:cubicBezTo>
                    <a:pt x="4355" y="15612"/>
                    <a:pt x="852" y="18154"/>
                    <a:pt x="1" y="21637"/>
                  </a:cubicBezTo>
                  <a:lnTo>
                    <a:pt x="85291" y="22093"/>
                  </a:lnTo>
                  <a:cubicBezTo>
                    <a:pt x="86172" y="18841"/>
                    <a:pt x="84683" y="15163"/>
                    <a:pt x="81856" y="13431"/>
                  </a:cubicBezTo>
                  <a:cubicBezTo>
                    <a:pt x="80636" y="12662"/>
                    <a:pt x="79196" y="12286"/>
                    <a:pt x="77751" y="12286"/>
                  </a:cubicBezTo>
                  <a:cubicBezTo>
                    <a:pt x="75884" y="12286"/>
                    <a:pt x="74008" y="12913"/>
                    <a:pt x="72586" y="14130"/>
                  </a:cubicBezTo>
                  <a:cubicBezTo>
                    <a:pt x="72555" y="10877"/>
                    <a:pt x="70367" y="7747"/>
                    <a:pt x="67266" y="6652"/>
                  </a:cubicBezTo>
                  <a:cubicBezTo>
                    <a:pt x="66433" y="6353"/>
                    <a:pt x="65550" y="6208"/>
                    <a:pt x="64663" y="6208"/>
                  </a:cubicBezTo>
                  <a:cubicBezTo>
                    <a:pt x="62315" y="6208"/>
                    <a:pt x="59944" y="7222"/>
                    <a:pt x="58421" y="9054"/>
                  </a:cubicBezTo>
                  <a:cubicBezTo>
                    <a:pt x="57449" y="4829"/>
                    <a:pt x="53527" y="1485"/>
                    <a:pt x="49242" y="1151"/>
                  </a:cubicBezTo>
                  <a:cubicBezTo>
                    <a:pt x="49003" y="1132"/>
                    <a:pt x="48764" y="1123"/>
                    <a:pt x="48525" y="1123"/>
                  </a:cubicBezTo>
                  <a:cubicBezTo>
                    <a:pt x="44453" y="1123"/>
                    <a:pt x="40490" y="3774"/>
                    <a:pt x="38968" y="7564"/>
                  </a:cubicBezTo>
                  <a:cubicBezTo>
                    <a:pt x="36140" y="2883"/>
                    <a:pt x="30632" y="1"/>
                    <a:pt x="25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45"/>
            <p:cNvSpPr/>
            <p:nvPr/>
          </p:nvSpPr>
          <p:spPr>
            <a:xfrm>
              <a:off x="6217700" y="2442575"/>
              <a:ext cx="527400" cy="1045975"/>
            </a:xfrm>
            <a:custGeom>
              <a:rect b="b" l="l" r="r" t="t"/>
              <a:pathLst>
                <a:path extrusionOk="0" h="41839" w="21096">
                  <a:moveTo>
                    <a:pt x="4104" y="1"/>
                  </a:moveTo>
                  <a:cubicBezTo>
                    <a:pt x="2949" y="122"/>
                    <a:pt x="1673" y="730"/>
                    <a:pt x="578" y="821"/>
                  </a:cubicBezTo>
                  <a:cubicBezTo>
                    <a:pt x="183" y="7478"/>
                    <a:pt x="1" y="14773"/>
                    <a:pt x="3983" y="20122"/>
                  </a:cubicBezTo>
                  <a:cubicBezTo>
                    <a:pt x="5685" y="22402"/>
                    <a:pt x="8025" y="24135"/>
                    <a:pt x="10183" y="25958"/>
                  </a:cubicBezTo>
                  <a:cubicBezTo>
                    <a:pt x="12341" y="27782"/>
                    <a:pt x="14439" y="29879"/>
                    <a:pt x="15411" y="32524"/>
                  </a:cubicBezTo>
                  <a:cubicBezTo>
                    <a:pt x="16414" y="35199"/>
                    <a:pt x="16019" y="38573"/>
                    <a:pt x="13831" y="40366"/>
                  </a:cubicBezTo>
                  <a:cubicBezTo>
                    <a:pt x="14230" y="40822"/>
                    <a:pt x="14442" y="41839"/>
                    <a:pt x="14968" y="41839"/>
                  </a:cubicBezTo>
                  <a:cubicBezTo>
                    <a:pt x="15003" y="41839"/>
                    <a:pt x="15039" y="41834"/>
                    <a:pt x="15077" y="41825"/>
                  </a:cubicBezTo>
                  <a:cubicBezTo>
                    <a:pt x="15685" y="41642"/>
                    <a:pt x="16232" y="41217"/>
                    <a:pt x="16688" y="40761"/>
                  </a:cubicBezTo>
                  <a:cubicBezTo>
                    <a:pt x="20092" y="37478"/>
                    <a:pt x="21095" y="32828"/>
                    <a:pt x="20488" y="28116"/>
                  </a:cubicBezTo>
                  <a:cubicBezTo>
                    <a:pt x="20092" y="24955"/>
                    <a:pt x="17600" y="22463"/>
                    <a:pt x="15016" y="20639"/>
                  </a:cubicBezTo>
                  <a:cubicBezTo>
                    <a:pt x="12433" y="18815"/>
                    <a:pt x="9484" y="17235"/>
                    <a:pt x="7509" y="14773"/>
                  </a:cubicBezTo>
                  <a:cubicBezTo>
                    <a:pt x="4287" y="10761"/>
                    <a:pt x="4135" y="5168"/>
                    <a:pt x="4104"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45"/>
            <p:cNvSpPr/>
            <p:nvPr/>
          </p:nvSpPr>
          <p:spPr>
            <a:xfrm>
              <a:off x="6521675" y="1094525"/>
              <a:ext cx="1231050" cy="4141425"/>
            </a:xfrm>
            <a:custGeom>
              <a:rect b="b" l="l" r="r" t="t"/>
              <a:pathLst>
                <a:path extrusionOk="0" h="165657" w="49242">
                  <a:moveTo>
                    <a:pt x="20487" y="1"/>
                  </a:moveTo>
                  <a:lnTo>
                    <a:pt x="20487" y="1"/>
                  </a:lnTo>
                  <a:cubicBezTo>
                    <a:pt x="20517" y="1855"/>
                    <a:pt x="20730" y="3770"/>
                    <a:pt x="20943" y="5624"/>
                  </a:cubicBezTo>
                  <a:cubicBezTo>
                    <a:pt x="20973" y="5715"/>
                    <a:pt x="20973" y="5776"/>
                    <a:pt x="20973" y="5867"/>
                  </a:cubicBezTo>
                  <a:cubicBezTo>
                    <a:pt x="20973" y="5958"/>
                    <a:pt x="21004" y="6080"/>
                    <a:pt x="21004" y="6201"/>
                  </a:cubicBezTo>
                  <a:cubicBezTo>
                    <a:pt x="21034" y="6323"/>
                    <a:pt x="21034" y="6384"/>
                    <a:pt x="21034" y="6475"/>
                  </a:cubicBezTo>
                  <a:cubicBezTo>
                    <a:pt x="21307" y="9910"/>
                    <a:pt x="21277" y="13223"/>
                    <a:pt x="19180" y="15989"/>
                  </a:cubicBezTo>
                  <a:cubicBezTo>
                    <a:pt x="18906" y="16354"/>
                    <a:pt x="18663" y="16688"/>
                    <a:pt x="18420" y="17053"/>
                  </a:cubicBezTo>
                  <a:cubicBezTo>
                    <a:pt x="18389" y="17113"/>
                    <a:pt x="18359" y="17174"/>
                    <a:pt x="18298" y="17205"/>
                  </a:cubicBezTo>
                  <a:lnTo>
                    <a:pt x="17751" y="18147"/>
                  </a:lnTo>
                  <a:cubicBezTo>
                    <a:pt x="17690" y="18208"/>
                    <a:pt x="17630" y="18329"/>
                    <a:pt x="17599" y="18390"/>
                  </a:cubicBezTo>
                  <a:cubicBezTo>
                    <a:pt x="14620" y="23466"/>
                    <a:pt x="13405" y="29393"/>
                    <a:pt x="12949" y="35351"/>
                  </a:cubicBezTo>
                  <a:cubicBezTo>
                    <a:pt x="12797" y="37083"/>
                    <a:pt x="12766" y="38877"/>
                    <a:pt x="12736" y="40640"/>
                  </a:cubicBezTo>
                  <a:lnTo>
                    <a:pt x="12736" y="45199"/>
                  </a:lnTo>
                  <a:cubicBezTo>
                    <a:pt x="12766" y="53041"/>
                    <a:pt x="13040" y="61005"/>
                    <a:pt x="10943" y="68604"/>
                  </a:cubicBezTo>
                  <a:cubicBezTo>
                    <a:pt x="8116" y="78816"/>
                    <a:pt x="1186" y="87905"/>
                    <a:pt x="426" y="98482"/>
                  </a:cubicBezTo>
                  <a:cubicBezTo>
                    <a:pt x="0" y="104227"/>
                    <a:pt x="1429" y="109881"/>
                    <a:pt x="3769" y="115200"/>
                  </a:cubicBezTo>
                  <a:cubicBezTo>
                    <a:pt x="3830" y="115413"/>
                    <a:pt x="3921" y="115534"/>
                    <a:pt x="3982" y="115747"/>
                  </a:cubicBezTo>
                  <a:cubicBezTo>
                    <a:pt x="4833" y="117632"/>
                    <a:pt x="5775" y="119547"/>
                    <a:pt x="6809" y="121370"/>
                  </a:cubicBezTo>
                  <a:cubicBezTo>
                    <a:pt x="10699" y="128392"/>
                    <a:pt x="15471" y="134927"/>
                    <a:pt x="18754" y="142252"/>
                  </a:cubicBezTo>
                  <a:cubicBezTo>
                    <a:pt x="22037" y="149608"/>
                    <a:pt x="23770" y="158058"/>
                    <a:pt x="21186" y="165657"/>
                  </a:cubicBezTo>
                  <a:cubicBezTo>
                    <a:pt x="21581" y="165596"/>
                    <a:pt x="21611" y="165657"/>
                    <a:pt x="22007" y="165565"/>
                  </a:cubicBezTo>
                  <a:lnTo>
                    <a:pt x="47630" y="165565"/>
                  </a:lnTo>
                  <a:cubicBezTo>
                    <a:pt x="48451" y="153012"/>
                    <a:pt x="49241" y="139577"/>
                    <a:pt x="44195" y="128118"/>
                  </a:cubicBezTo>
                  <a:cubicBezTo>
                    <a:pt x="43983" y="127723"/>
                    <a:pt x="43800" y="127297"/>
                    <a:pt x="43618" y="126902"/>
                  </a:cubicBezTo>
                  <a:cubicBezTo>
                    <a:pt x="43618" y="126872"/>
                    <a:pt x="43588" y="126842"/>
                    <a:pt x="43588" y="126811"/>
                  </a:cubicBezTo>
                  <a:cubicBezTo>
                    <a:pt x="40913" y="121249"/>
                    <a:pt x="37083" y="116355"/>
                    <a:pt x="33344" y="111401"/>
                  </a:cubicBezTo>
                  <a:lnTo>
                    <a:pt x="33010" y="110945"/>
                  </a:lnTo>
                  <a:cubicBezTo>
                    <a:pt x="32128" y="109790"/>
                    <a:pt x="31308" y="108635"/>
                    <a:pt x="30457" y="107449"/>
                  </a:cubicBezTo>
                  <a:cubicBezTo>
                    <a:pt x="25684" y="100671"/>
                    <a:pt x="21551" y="92859"/>
                    <a:pt x="21885" y="84592"/>
                  </a:cubicBezTo>
                  <a:cubicBezTo>
                    <a:pt x="22037" y="81279"/>
                    <a:pt x="22858" y="78087"/>
                    <a:pt x="24225" y="75047"/>
                  </a:cubicBezTo>
                  <a:cubicBezTo>
                    <a:pt x="24286" y="74926"/>
                    <a:pt x="24347" y="74835"/>
                    <a:pt x="24377" y="74713"/>
                  </a:cubicBezTo>
                  <a:cubicBezTo>
                    <a:pt x="25198" y="72950"/>
                    <a:pt x="26171" y="71278"/>
                    <a:pt x="27235" y="69698"/>
                  </a:cubicBezTo>
                  <a:cubicBezTo>
                    <a:pt x="27326" y="69607"/>
                    <a:pt x="27356" y="69515"/>
                    <a:pt x="27417" y="69424"/>
                  </a:cubicBezTo>
                  <a:cubicBezTo>
                    <a:pt x="27995" y="68604"/>
                    <a:pt x="28602" y="67783"/>
                    <a:pt x="29241" y="66993"/>
                  </a:cubicBezTo>
                  <a:cubicBezTo>
                    <a:pt x="29605" y="66537"/>
                    <a:pt x="29970" y="66081"/>
                    <a:pt x="30365" y="65625"/>
                  </a:cubicBezTo>
                  <a:cubicBezTo>
                    <a:pt x="30426" y="65473"/>
                    <a:pt x="30548" y="65351"/>
                    <a:pt x="30669" y="65260"/>
                  </a:cubicBezTo>
                  <a:cubicBezTo>
                    <a:pt x="32949" y="62585"/>
                    <a:pt x="35441" y="59941"/>
                    <a:pt x="38055" y="57448"/>
                  </a:cubicBezTo>
                  <a:cubicBezTo>
                    <a:pt x="38177" y="57388"/>
                    <a:pt x="38268" y="57266"/>
                    <a:pt x="38359" y="57205"/>
                  </a:cubicBezTo>
                  <a:cubicBezTo>
                    <a:pt x="40092" y="55594"/>
                    <a:pt x="41794" y="54074"/>
                    <a:pt x="43496" y="52707"/>
                  </a:cubicBezTo>
                  <a:cubicBezTo>
                    <a:pt x="43375" y="52281"/>
                    <a:pt x="43223" y="51947"/>
                    <a:pt x="43162" y="51582"/>
                  </a:cubicBezTo>
                  <a:cubicBezTo>
                    <a:pt x="43132" y="51521"/>
                    <a:pt x="43132" y="51491"/>
                    <a:pt x="43132" y="51460"/>
                  </a:cubicBezTo>
                  <a:cubicBezTo>
                    <a:pt x="42888" y="50609"/>
                    <a:pt x="42767" y="49789"/>
                    <a:pt x="42615" y="48998"/>
                  </a:cubicBezTo>
                  <a:cubicBezTo>
                    <a:pt x="42584" y="48907"/>
                    <a:pt x="42584" y="48877"/>
                    <a:pt x="42584" y="48846"/>
                  </a:cubicBezTo>
                  <a:cubicBezTo>
                    <a:pt x="42402" y="47874"/>
                    <a:pt x="42220" y="46932"/>
                    <a:pt x="41825" y="45898"/>
                  </a:cubicBezTo>
                  <a:cubicBezTo>
                    <a:pt x="41703" y="45564"/>
                    <a:pt x="41612" y="45260"/>
                    <a:pt x="41490" y="44956"/>
                  </a:cubicBezTo>
                  <a:cubicBezTo>
                    <a:pt x="39423" y="46597"/>
                    <a:pt x="37265" y="48178"/>
                    <a:pt x="35107" y="49789"/>
                  </a:cubicBezTo>
                  <a:cubicBezTo>
                    <a:pt x="35077" y="49789"/>
                    <a:pt x="35016" y="49819"/>
                    <a:pt x="34986" y="49850"/>
                  </a:cubicBezTo>
                  <a:cubicBezTo>
                    <a:pt x="34378" y="50305"/>
                    <a:pt x="33770" y="50731"/>
                    <a:pt x="33162" y="51187"/>
                  </a:cubicBezTo>
                  <a:cubicBezTo>
                    <a:pt x="33101" y="51248"/>
                    <a:pt x="32979" y="51309"/>
                    <a:pt x="32888" y="51369"/>
                  </a:cubicBezTo>
                  <a:cubicBezTo>
                    <a:pt x="32098" y="51947"/>
                    <a:pt x="31338" y="52524"/>
                    <a:pt x="30578" y="53071"/>
                  </a:cubicBezTo>
                  <a:cubicBezTo>
                    <a:pt x="30517" y="53163"/>
                    <a:pt x="30396" y="53254"/>
                    <a:pt x="30305" y="53315"/>
                  </a:cubicBezTo>
                  <a:cubicBezTo>
                    <a:pt x="28754" y="54500"/>
                    <a:pt x="27204" y="55685"/>
                    <a:pt x="25684" y="56840"/>
                  </a:cubicBezTo>
                  <a:cubicBezTo>
                    <a:pt x="24529" y="52524"/>
                    <a:pt x="23405" y="48147"/>
                    <a:pt x="22554" y="43740"/>
                  </a:cubicBezTo>
                  <a:cubicBezTo>
                    <a:pt x="22493" y="43406"/>
                    <a:pt x="22463" y="43071"/>
                    <a:pt x="22371" y="42707"/>
                  </a:cubicBezTo>
                  <a:cubicBezTo>
                    <a:pt x="21307" y="36719"/>
                    <a:pt x="20852" y="30640"/>
                    <a:pt x="21855" y="24621"/>
                  </a:cubicBezTo>
                  <a:cubicBezTo>
                    <a:pt x="23162" y="16536"/>
                    <a:pt x="28268" y="8147"/>
                    <a:pt x="25745" y="305"/>
                  </a:cubicBezTo>
                  <a:cubicBezTo>
                    <a:pt x="24955" y="244"/>
                    <a:pt x="24195" y="183"/>
                    <a:pt x="23405" y="153"/>
                  </a:cubicBezTo>
                  <a:lnTo>
                    <a:pt x="23283" y="153"/>
                  </a:lnTo>
                  <a:cubicBezTo>
                    <a:pt x="22371" y="153"/>
                    <a:pt x="21429" y="122"/>
                    <a:pt x="20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45"/>
            <p:cNvSpPr/>
            <p:nvPr/>
          </p:nvSpPr>
          <p:spPr>
            <a:xfrm>
              <a:off x="6574100" y="1098325"/>
              <a:ext cx="1046400" cy="4136100"/>
            </a:xfrm>
            <a:custGeom>
              <a:rect b="b" l="l" r="r" t="t"/>
              <a:pathLst>
                <a:path extrusionOk="0" h="165444" w="41856">
                  <a:moveTo>
                    <a:pt x="21217" y="1"/>
                  </a:moveTo>
                  <a:cubicBezTo>
                    <a:pt x="20882" y="669"/>
                    <a:pt x="20548" y="1338"/>
                    <a:pt x="20214" y="2068"/>
                  </a:cubicBezTo>
                  <a:cubicBezTo>
                    <a:pt x="20305" y="1703"/>
                    <a:pt x="20426" y="1369"/>
                    <a:pt x="20548" y="1004"/>
                  </a:cubicBezTo>
                  <a:lnTo>
                    <a:pt x="20457" y="973"/>
                  </a:lnTo>
                  <a:lnTo>
                    <a:pt x="19879" y="2797"/>
                  </a:lnTo>
                  <a:cubicBezTo>
                    <a:pt x="19514" y="3648"/>
                    <a:pt x="19180" y="4530"/>
                    <a:pt x="18815" y="5472"/>
                  </a:cubicBezTo>
                  <a:cubicBezTo>
                    <a:pt x="18815" y="5563"/>
                    <a:pt x="18815" y="5624"/>
                    <a:pt x="18876" y="5715"/>
                  </a:cubicBezTo>
                  <a:cubicBezTo>
                    <a:pt x="19089" y="5046"/>
                    <a:pt x="19332" y="4408"/>
                    <a:pt x="19575" y="3770"/>
                  </a:cubicBezTo>
                  <a:lnTo>
                    <a:pt x="19575" y="3770"/>
                  </a:lnTo>
                  <a:cubicBezTo>
                    <a:pt x="19362" y="4530"/>
                    <a:pt x="19119" y="5290"/>
                    <a:pt x="18907" y="6019"/>
                  </a:cubicBezTo>
                  <a:cubicBezTo>
                    <a:pt x="18907" y="6080"/>
                    <a:pt x="18907" y="6171"/>
                    <a:pt x="18937" y="6293"/>
                  </a:cubicBezTo>
                  <a:cubicBezTo>
                    <a:pt x="19302" y="5138"/>
                    <a:pt x="19636" y="4013"/>
                    <a:pt x="20001" y="2858"/>
                  </a:cubicBezTo>
                  <a:cubicBezTo>
                    <a:pt x="20426" y="1916"/>
                    <a:pt x="20882" y="913"/>
                    <a:pt x="21369" y="1"/>
                  </a:cubicBezTo>
                  <a:close/>
                  <a:moveTo>
                    <a:pt x="40487" y="48694"/>
                  </a:moveTo>
                  <a:cubicBezTo>
                    <a:pt x="39272" y="50579"/>
                    <a:pt x="37721" y="52281"/>
                    <a:pt x="36232" y="53922"/>
                  </a:cubicBezTo>
                  <a:cubicBezTo>
                    <a:pt x="35503" y="54713"/>
                    <a:pt x="34803" y="55533"/>
                    <a:pt x="34104" y="56354"/>
                  </a:cubicBezTo>
                  <a:cubicBezTo>
                    <a:pt x="31794" y="59090"/>
                    <a:pt x="29849" y="62160"/>
                    <a:pt x="28268" y="65442"/>
                  </a:cubicBezTo>
                  <a:cubicBezTo>
                    <a:pt x="28360" y="65321"/>
                    <a:pt x="28451" y="65199"/>
                    <a:pt x="28572" y="65047"/>
                  </a:cubicBezTo>
                  <a:cubicBezTo>
                    <a:pt x="30092" y="61977"/>
                    <a:pt x="31946" y="59059"/>
                    <a:pt x="34165" y="56385"/>
                  </a:cubicBezTo>
                  <a:cubicBezTo>
                    <a:pt x="34864" y="55564"/>
                    <a:pt x="35624" y="54774"/>
                    <a:pt x="36293" y="53953"/>
                  </a:cubicBezTo>
                  <a:cubicBezTo>
                    <a:pt x="37782" y="52342"/>
                    <a:pt x="39302" y="50670"/>
                    <a:pt x="40518" y="48786"/>
                  </a:cubicBezTo>
                  <a:cubicBezTo>
                    <a:pt x="40518" y="48755"/>
                    <a:pt x="40487" y="48725"/>
                    <a:pt x="40487" y="48694"/>
                  </a:cubicBezTo>
                  <a:close/>
                  <a:moveTo>
                    <a:pt x="15593" y="17934"/>
                  </a:moveTo>
                  <a:cubicBezTo>
                    <a:pt x="15563" y="18056"/>
                    <a:pt x="15502" y="18147"/>
                    <a:pt x="15441" y="18208"/>
                  </a:cubicBezTo>
                  <a:cubicBezTo>
                    <a:pt x="14499" y="22007"/>
                    <a:pt x="13739" y="25837"/>
                    <a:pt x="13162" y="29728"/>
                  </a:cubicBezTo>
                  <a:cubicBezTo>
                    <a:pt x="12858" y="31916"/>
                    <a:pt x="12645" y="34135"/>
                    <a:pt x="12463" y="36323"/>
                  </a:cubicBezTo>
                  <a:cubicBezTo>
                    <a:pt x="12219" y="39181"/>
                    <a:pt x="12067" y="42038"/>
                    <a:pt x="11915" y="44804"/>
                  </a:cubicBezTo>
                  <a:cubicBezTo>
                    <a:pt x="11915" y="45047"/>
                    <a:pt x="11885" y="45229"/>
                    <a:pt x="11885" y="45442"/>
                  </a:cubicBezTo>
                  <a:cubicBezTo>
                    <a:pt x="11490" y="52281"/>
                    <a:pt x="11095" y="59333"/>
                    <a:pt x="9575" y="66081"/>
                  </a:cubicBezTo>
                  <a:cubicBezTo>
                    <a:pt x="8511" y="70731"/>
                    <a:pt x="6931" y="75321"/>
                    <a:pt x="5380" y="79728"/>
                  </a:cubicBezTo>
                  <a:cubicBezTo>
                    <a:pt x="2766" y="87266"/>
                    <a:pt x="61" y="95109"/>
                    <a:pt x="31" y="103194"/>
                  </a:cubicBezTo>
                  <a:cubicBezTo>
                    <a:pt x="0" y="107206"/>
                    <a:pt x="639" y="111157"/>
                    <a:pt x="1581" y="115048"/>
                  </a:cubicBezTo>
                  <a:cubicBezTo>
                    <a:pt x="1672" y="115261"/>
                    <a:pt x="1733" y="115382"/>
                    <a:pt x="1824" y="115595"/>
                  </a:cubicBezTo>
                  <a:cubicBezTo>
                    <a:pt x="791" y="111522"/>
                    <a:pt x="92" y="107419"/>
                    <a:pt x="152" y="103224"/>
                  </a:cubicBezTo>
                  <a:cubicBezTo>
                    <a:pt x="213" y="95139"/>
                    <a:pt x="2888" y="87358"/>
                    <a:pt x="5502" y="79789"/>
                  </a:cubicBezTo>
                  <a:cubicBezTo>
                    <a:pt x="7022" y="75351"/>
                    <a:pt x="8602" y="70762"/>
                    <a:pt x="9666" y="66111"/>
                  </a:cubicBezTo>
                  <a:cubicBezTo>
                    <a:pt x="11186" y="59363"/>
                    <a:pt x="11612" y="52312"/>
                    <a:pt x="12007" y="45533"/>
                  </a:cubicBezTo>
                  <a:cubicBezTo>
                    <a:pt x="12007" y="45290"/>
                    <a:pt x="12037" y="45077"/>
                    <a:pt x="12037" y="44834"/>
                  </a:cubicBezTo>
                  <a:cubicBezTo>
                    <a:pt x="12189" y="42068"/>
                    <a:pt x="12341" y="39241"/>
                    <a:pt x="12554" y="36415"/>
                  </a:cubicBezTo>
                  <a:cubicBezTo>
                    <a:pt x="12767" y="34165"/>
                    <a:pt x="12979" y="31916"/>
                    <a:pt x="13283" y="29728"/>
                  </a:cubicBezTo>
                  <a:cubicBezTo>
                    <a:pt x="13830" y="25776"/>
                    <a:pt x="14651" y="21825"/>
                    <a:pt x="15593" y="17934"/>
                  </a:cubicBezTo>
                  <a:close/>
                  <a:moveTo>
                    <a:pt x="41491" y="126598"/>
                  </a:moveTo>
                  <a:cubicBezTo>
                    <a:pt x="41491" y="126659"/>
                    <a:pt x="41430" y="126690"/>
                    <a:pt x="41430" y="126690"/>
                  </a:cubicBezTo>
                  <a:cubicBezTo>
                    <a:pt x="40427" y="129121"/>
                    <a:pt x="40518" y="131918"/>
                    <a:pt x="40609" y="134349"/>
                  </a:cubicBezTo>
                  <a:lnTo>
                    <a:pt x="41794" y="165383"/>
                  </a:lnTo>
                  <a:lnTo>
                    <a:pt x="41855" y="165383"/>
                  </a:lnTo>
                  <a:lnTo>
                    <a:pt x="40670" y="134349"/>
                  </a:lnTo>
                  <a:cubicBezTo>
                    <a:pt x="40609" y="131887"/>
                    <a:pt x="40487" y="129121"/>
                    <a:pt x="41521" y="126720"/>
                  </a:cubicBezTo>
                  <a:cubicBezTo>
                    <a:pt x="41521" y="126690"/>
                    <a:pt x="41491" y="126659"/>
                    <a:pt x="41491" y="126598"/>
                  </a:cubicBezTo>
                  <a:close/>
                  <a:moveTo>
                    <a:pt x="16292" y="16901"/>
                  </a:moveTo>
                  <a:lnTo>
                    <a:pt x="16292" y="16901"/>
                  </a:lnTo>
                  <a:cubicBezTo>
                    <a:pt x="16262" y="16961"/>
                    <a:pt x="16201" y="17022"/>
                    <a:pt x="16171" y="17053"/>
                  </a:cubicBezTo>
                  <a:cubicBezTo>
                    <a:pt x="15654" y="21308"/>
                    <a:pt x="15411" y="26080"/>
                    <a:pt x="15533" y="31612"/>
                  </a:cubicBezTo>
                  <a:cubicBezTo>
                    <a:pt x="15563" y="34074"/>
                    <a:pt x="15685" y="36597"/>
                    <a:pt x="15745" y="38998"/>
                  </a:cubicBezTo>
                  <a:cubicBezTo>
                    <a:pt x="16141" y="49211"/>
                    <a:pt x="16505" y="59758"/>
                    <a:pt x="13678" y="69637"/>
                  </a:cubicBezTo>
                  <a:cubicBezTo>
                    <a:pt x="12402" y="74014"/>
                    <a:pt x="10517" y="78391"/>
                    <a:pt x="8694" y="82616"/>
                  </a:cubicBezTo>
                  <a:cubicBezTo>
                    <a:pt x="5076" y="90823"/>
                    <a:pt x="1399" y="99333"/>
                    <a:pt x="2523" y="108209"/>
                  </a:cubicBezTo>
                  <a:cubicBezTo>
                    <a:pt x="3435" y="115291"/>
                    <a:pt x="7326" y="121522"/>
                    <a:pt x="11095" y="127541"/>
                  </a:cubicBezTo>
                  <a:cubicBezTo>
                    <a:pt x="12219" y="129395"/>
                    <a:pt x="13405" y="131279"/>
                    <a:pt x="14499" y="133194"/>
                  </a:cubicBezTo>
                  <a:cubicBezTo>
                    <a:pt x="19241" y="141462"/>
                    <a:pt x="22402" y="150459"/>
                    <a:pt x="23922" y="159881"/>
                  </a:cubicBezTo>
                  <a:cubicBezTo>
                    <a:pt x="24226" y="161644"/>
                    <a:pt x="24408" y="163681"/>
                    <a:pt x="23800" y="165413"/>
                  </a:cubicBezTo>
                  <a:lnTo>
                    <a:pt x="23922" y="165413"/>
                  </a:lnTo>
                  <a:cubicBezTo>
                    <a:pt x="24530" y="163681"/>
                    <a:pt x="24317" y="161644"/>
                    <a:pt x="24043" y="159881"/>
                  </a:cubicBezTo>
                  <a:cubicBezTo>
                    <a:pt x="22524" y="150459"/>
                    <a:pt x="19332" y="141462"/>
                    <a:pt x="14590" y="133133"/>
                  </a:cubicBezTo>
                  <a:cubicBezTo>
                    <a:pt x="13526" y="131249"/>
                    <a:pt x="12311" y="129334"/>
                    <a:pt x="11156" y="127510"/>
                  </a:cubicBezTo>
                  <a:cubicBezTo>
                    <a:pt x="7387" y="121492"/>
                    <a:pt x="3526" y="115291"/>
                    <a:pt x="2614" y="108209"/>
                  </a:cubicBezTo>
                  <a:cubicBezTo>
                    <a:pt x="1459" y="99333"/>
                    <a:pt x="5198" y="90853"/>
                    <a:pt x="8754" y="82646"/>
                  </a:cubicBezTo>
                  <a:cubicBezTo>
                    <a:pt x="10578" y="78421"/>
                    <a:pt x="12523" y="74105"/>
                    <a:pt x="13770" y="69698"/>
                  </a:cubicBezTo>
                  <a:cubicBezTo>
                    <a:pt x="16627" y="59758"/>
                    <a:pt x="16201" y="49211"/>
                    <a:pt x="15867" y="38998"/>
                  </a:cubicBezTo>
                  <a:cubicBezTo>
                    <a:pt x="15806" y="36567"/>
                    <a:pt x="15685" y="34044"/>
                    <a:pt x="15654" y="31612"/>
                  </a:cubicBezTo>
                  <a:cubicBezTo>
                    <a:pt x="15563" y="27053"/>
                    <a:pt x="15654" y="22007"/>
                    <a:pt x="16292" y="16901"/>
                  </a:cubicBezTo>
                  <a:close/>
                  <a:moveTo>
                    <a:pt x="30882" y="110732"/>
                  </a:moveTo>
                  <a:lnTo>
                    <a:pt x="30882" y="110732"/>
                  </a:lnTo>
                  <a:cubicBezTo>
                    <a:pt x="33162" y="115109"/>
                    <a:pt x="35442" y="119577"/>
                    <a:pt x="36354" y="124471"/>
                  </a:cubicBezTo>
                  <a:cubicBezTo>
                    <a:pt x="37326" y="129790"/>
                    <a:pt x="36566" y="135261"/>
                    <a:pt x="35898" y="140550"/>
                  </a:cubicBezTo>
                  <a:cubicBezTo>
                    <a:pt x="35594" y="142769"/>
                    <a:pt x="35290" y="145048"/>
                    <a:pt x="35138" y="147267"/>
                  </a:cubicBezTo>
                  <a:cubicBezTo>
                    <a:pt x="34743" y="151948"/>
                    <a:pt x="34895" y="159881"/>
                    <a:pt x="39150" y="165413"/>
                  </a:cubicBezTo>
                  <a:lnTo>
                    <a:pt x="39272" y="165413"/>
                  </a:lnTo>
                  <a:cubicBezTo>
                    <a:pt x="34986" y="159942"/>
                    <a:pt x="34834" y="151979"/>
                    <a:pt x="35199" y="147267"/>
                  </a:cubicBezTo>
                  <a:cubicBezTo>
                    <a:pt x="35411" y="145048"/>
                    <a:pt x="35715" y="142769"/>
                    <a:pt x="35958" y="140550"/>
                  </a:cubicBezTo>
                  <a:cubicBezTo>
                    <a:pt x="36688" y="135231"/>
                    <a:pt x="37417" y="129759"/>
                    <a:pt x="36414" y="124440"/>
                  </a:cubicBezTo>
                  <a:cubicBezTo>
                    <a:pt x="35563" y="119729"/>
                    <a:pt x="33436" y="115413"/>
                    <a:pt x="31217" y="111188"/>
                  </a:cubicBezTo>
                  <a:lnTo>
                    <a:pt x="30882" y="110732"/>
                  </a:lnTo>
                  <a:close/>
                  <a:moveTo>
                    <a:pt x="20274" y="42615"/>
                  </a:moveTo>
                  <a:lnTo>
                    <a:pt x="20274" y="42615"/>
                  </a:lnTo>
                  <a:cubicBezTo>
                    <a:pt x="20396" y="43740"/>
                    <a:pt x="20517" y="44834"/>
                    <a:pt x="20578" y="45989"/>
                  </a:cubicBezTo>
                  <a:cubicBezTo>
                    <a:pt x="21247" y="53011"/>
                    <a:pt x="21946" y="60245"/>
                    <a:pt x="20214" y="67114"/>
                  </a:cubicBezTo>
                  <a:cubicBezTo>
                    <a:pt x="19241" y="70914"/>
                    <a:pt x="17539" y="74591"/>
                    <a:pt x="15867" y="78209"/>
                  </a:cubicBezTo>
                  <a:cubicBezTo>
                    <a:pt x="13223" y="83953"/>
                    <a:pt x="10457" y="89820"/>
                    <a:pt x="10882" y="96142"/>
                  </a:cubicBezTo>
                  <a:cubicBezTo>
                    <a:pt x="11308" y="102799"/>
                    <a:pt x="15107" y="108513"/>
                    <a:pt x="18785" y="114075"/>
                  </a:cubicBezTo>
                  <a:cubicBezTo>
                    <a:pt x="21186" y="117692"/>
                    <a:pt x="23648" y="121401"/>
                    <a:pt x="25259" y="125443"/>
                  </a:cubicBezTo>
                  <a:cubicBezTo>
                    <a:pt x="28360" y="133377"/>
                    <a:pt x="27904" y="142100"/>
                    <a:pt x="27448" y="150550"/>
                  </a:cubicBezTo>
                  <a:cubicBezTo>
                    <a:pt x="27174" y="155444"/>
                    <a:pt x="26931" y="160489"/>
                    <a:pt x="27326" y="165444"/>
                  </a:cubicBezTo>
                  <a:lnTo>
                    <a:pt x="27448" y="165444"/>
                  </a:lnTo>
                  <a:cubicBezTo>
                    <a:pt x="27022" y="160550"/>
                    <a:pt x="27296" y="155474"/>
                    <a:pt x="27569" y="150580"/>
                  </a:cubicBezTo>
                  <a:cubicBezTo>
                    <a:pt x="28025" y="142070"/>
                    <a:pt x="28512" y="133346"/>
                    <a:pt x="25381" y="125382"/>
                  </a:cubicBezTo>
                  <a:cubicBezTo>
                    <a:pt x="23770" y="121370"/>
                    <a:pt x="21308" y="117632"/>
                    <a:pt x="18907" y="114045"/>
                  </a:cubicBezTo>
                  <a:cubicBezTo>
                    <a:pt x="15229" y="108483"/>
                    <a:pt x="11429" y="102799"/>
                    <a:pt x="11004" y="96142"/>
                  </a:cubicBezTo>
                  <a:cubicBezTo>
                    <a:pt x="10578" y="89820"/>
                    <a:pt x="13314" y="83953"/>
                    <a:pt x="15989" y="78239"/>
                  </a:cubicBezTo>
                  <a:cubicBezTo>
                    <a:pt x="17660" y="74683"/>
                    <a:pt x="19362" y="70944"/>
                    <a:pt x="20305" y="67145"/>
                  </a:cubicBezTo>
                  <a:cubicBezTo>
                    <a:pt x="22068" y="60275"/>
                    <a:pt x="21369" y="53011"/>
                    <a:pt x="20700" y="45989"/>
                  </a:cubicBezTo>
                  <a:cubicBezTo>
                    <a:pt x="20609" y="45229"/>
                    <a:pt x="20548" y="44439"/>
                    <a:pt x="20457" y="43618"/>
                  </a:cubicBezTo>
                  <a:cubicBezTo>
                    <a:pt x="20396" y="43284"/>
                    <a:pt x="20366" y="42950"/>
                    <a:pt x="20274" y="42615"/>
                  </a:cubicBezTo>
                  <a:close/>
                  <a:moveTo>
                    <a:pt x="28572" y="52980"/>
                  </a:moveTo>
                  <a:lnTo>
                    <a:pt x="28572" y="52980"/>
                  </a:lnTo>
                  <a:cubicBezTo>
                    <a:pt x="28481" y="53041"/>
                    <a:pt x="28360" y="53132"/>
                    <a:pt x="28299" y="53193"/>
                  </a:cubicBezTo>
                  <a:cubicBezTo>
                    <a:pt x="26019" y="56445"/>
                    <a:pt x="24074" y="59941"/>
                    <a:pt x="22493" y="63588"/>
                  </a:cubicBezTo>
                  <a:cubicBezTo>
                    <a:pt x="20305" y="68543"/>
                    <a:pt x="18876" y="73801"/>
                    <a:pt x="18177" y="79090"/>
                  </a:cubicBezTo>
                  <a:cubicBezTo>
                    <a:pt x="17478" y="84500"/>
                    <a:pt x="17569" y="89911"/>
                    <a:pt x="18481" y="95139"/>
                  </a:cubicBezTo>
                  <a:cubicBezTo>
                    <a:pt x="19606" y="101583"/>
                    <a:pt x="21885" y="107814"/>
                    <a:pt x="24043" y="113832"/>
                  </a:cubicBezTo>
                  <a:cubicBezTo>
                    <a:pt x="25624" y="118300"/>
                    <a:pt x="27296" y="122890"/>
                    <a:pt x="28512" y="127510"/>
                  </a:cubicBezTo>
                  <a:cubicBezTo>
                    <a:pt x="30609" y="135565"/>
                    <a:pt x="31338" y="144015"/>
                    <a:pt x="32068" y="152191"/>
                  </a:cubicBezTo>
                  <a:lnTo>
                    <a:pt x="33223" y="165444"/>
                  </a:lnTo>
                  <a:lnTo>
                    <a:pt x="33314" y="165444"/>
                  </a:lnTo>
                  <a:lnTo>
                    <a:pt x="32098" y="152131"/>
                  </a:lnTo>
                  <a:cubicBezTo>
                    <a:pt x="31369" y="143985"/>
                    <a:pt x="30609" y="135535"/>
                    <a:pt x="28572" y="127480"/>
                  </a:cubicBezTo>
                  <a:cubicBezTo>
                    <a:pt x="27357" y="122860"/>
                    <a:pt x="25715" y="118240"/>
                    <a:pt x="24074" y="113802"/>
                  </a:cubicBezTo>
                  <a:cubicBezTo>
                    <a:pt x="21916" y="107753"/>
                    <a:pt x="19636" y="101522"/>
                    <a:pt x="18542" y="95109"/>
                  </a:cubicBezTo>
                  <a:cubicBezTo>
                    <a:pt x="15989" y="80519"/>
                    <a:pt x="19970" y="65047"/>
                    <a:pt x="28572" y="5298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45"/>
            <p:cNvSpPr/>
            <p:nvPr/>
          </p:nvSpPr>
          <p:spPr>
            <a:xfrm>
              <a:off x="7128825" y="2339225"/>
              <a:ext cx="312325" cy="630750"/>
            </a:xfrm>
            <a:custGeom>
              <a:rect b="b" l="l" r="r" t="t"/>
              <a:pathLst>
                <a:path extrusionOk="0" h="25230" w="12493">
                  <a:moveTo>
                    <a:pt x="10821" y="1"/>
                  </a:moveTo>
                  <a:cubicBezTo>
                    <a:pt x="9909" y="1"/>
                    <a:pt x="9210" y="821"/>
                    <a:pt x="8754" y="1490"/>
                  </a:cubicBezTo>
                  <a:cubicBezTo>
                    <a:pt x="8724" y="1521"/>
                    <a:pt x="8693" y="1581"/>
                    <a:pt x="8663" y="1642"/>
                  </a:cubicBezTo>
                  <a:cubicBezTo>
                    <a:pt x="5775" y="5745"/>
                    <a:pt x="3587" y="10609"/>
                    <a:pt x="2006" y="16566"/>
                  </a:cubicBezTo>
                  <a:cubicBezTo>
                    <a:pt x="1976" y="16688"/>
                    <a:pt x="1915" y="16870"/>
                    <a:pt x="1885" y="17053"/>
                  </a:cubicBezTo>
                  <a:cubicBezTo>
                    <a:pt x="1003" y="20335"/>
                    <a:pt x="365" y="23010"/>
                    <a:pt x="0" y="25229"/>
                  </a:cubicBezTo>
                  <a:cubicBezTo>
                    <a:pt x="31" y="25107"/>
                    <a:pt x="61" y="24986"/>
                    <a:pt x="152" y="24895"/>
                  </a:cubicBezTo>
                  <a:cubicBezTo>
                    <a:pt x="699" y="21794"/>
                    <a:pt x="1611" y="18512"/>
                    <a:pt x="2006" y="17053"/>
                  </a:cubicBezTo>
                  <a:cubicBezTo>
                    <a:pt x="2037" y="16870"/>
                    <a:pt x="2067" y="16718"/>
                    <a:pt x="2128" y="16566"/>
                  </a:cubicBezTo>
                  <a:cubicBezTo>
                    <a:pt x="3709" y="10548"/>
                    <a:pt x="5927" y="5624"/>
                    <a:pt x="8876" y="1521"/>
                  </a:cubicBezTo>
                  <a:cubicBezTo>
                    <a:pt x="8906" y="1490"/>
                    <a:pt x="8906" y="1429"/>
                    <a:pt x="8967" y="1429"/>
                  </a:cubicBezTo>
                  <a:cubicBezTo>
                    <a:pt x="9362" y="882"/>
                    <a:pt x="10031" y="153"/>
                    <a:pt x="10791" y="122"/>
                  </a:cubicBezTo>
                  <a:lnTo>
                    <a:pt x="11003" y="122"/>
                  </a:lnTo>
                  <a:cubicBezTo>
                    <a:pt x="11399" y="153"/>
                    <a:pt x="11703" y="335"/>
                    <a:pt x="11946" y="669"/>
                  </a:cubicBezTo>
                  <a:cubicBezTo>
                    <a:pt x="12311" y="1095"/>
                    <a:pt x="12462" y="1733"/>
                    <a:pt x="12371" y="2280"/>
                  </a:cubicBezTo>
                  <a:cubicBezTo>
                    <a:pt x="12219" y="3192"/>
                    <a:pt x="11642" y="3983"/>
                    <a:pt x="11095" y="4712"/>
                  </a:cubicBezTo>
                  <a:lnTo>
                    <a:pt x="11034" y="4773"/>
                  </a:lnTo>
                  <a:cubicBezTo>
                    <a:pt x="8086" y="8663"/>
                    <a:pt x="5684" y="12949"/>
                    <a:pt x="3861" y="17539"/>
                  </a:cubicBezTo>
                  <a:cubicBezTo>
                    <a:pt x="3557" y="18299"/>
                    <a:pt x="3283" y="19059"/>
                    <a:pt x="3040" y="19879"/>
                  </a:cubicBezTo>
                  <a:cubicBezTo>
                    <a:pt x="3101" y="19788"/>
                    <a:pt x="3131" y="19667"/>
                    <a:pt x="3222" y="19606"/>
                  </a:cubicBezTo>
                  <a:cubicBezTo>
                    <a:pt x="3435" y="18907"/>
                    <a:pt x="3678" y="18268"/>
                    <a:pt x="3952" y="17630"/>
                  </a:cubicBezTo>
                  <a:cubicBezTo>
                    <a:pt x="5715" y="13040"/>
                    <a:pt x="8116" y="8724"/>
                    <a:pt x="11064" y="4864"/>
                  </a:cubicBezTo>
                  <a:lnTo>
                    <a:pt x="11125" y="4773"/>
                  </a:lnTo>
                  <a:cubicBezTo>
                    <a:pt x="11703" y="4013"/>
                    <a:pt x="12311" y="3223"/>
                    <a:pt x="12462" y="2280"/>
                  </a:cubicBezTo>
                  <a:cubicBezTo>
                    <a:pt x="12493" y="1703"/>
                    <a:pt x="12311" y="1065"/>
                    <a:pt x="11946" y="609"/>
                  </a:cubicBezTo>
                  <a:cubicBezTo>
                    <a:pt x="11703" y="274"/>
                    <a:pt x="11338" y="31"/>
                    <a:pt x="10973" y="1"/>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45"/>
            <p:cNvSpPr/>
            <p:nvPr/>
          </p:nvSpPr>
          <p:spPr>
            <a:xfrm>
              <a:off x="7473050" y="2380275"/>
              <a:ext cx="126925" cy="149725"/>
            </a:xfrm>
            <a:custGeom>
              <a:rect b="b" l="l" r="r" t="t"/>
              <a:pathLst>
                <a:path extrusionOk="0" h="5989" w="5077">
                  <a:moveTo>
                    <a:pt x="5016" y="0"/>
                  </a:moveTo>
                  <a:cubicBezTo>
                    <a:pt x="3131" y="1824"/>
                    <a:pt x="1459" y="3830"/>
                    <a:pt x="0" y="5988"/>
                  </a:cubicBezTo>
                  <a:cubicBezTo>
                    <a:pt x="122" y="5927"/>
                    <a:pt x="213" y="5806"/>
                    <a:pt x="304" y="5714"/>
                  </a:cubicBezTo>
                  <a:cubicBezTo>
                    <a:pt x="1672" y="3678"/>
                    <a:pt x="3283" y="1763"/>
                    <a:pt x="5077" y="91"/>
                  </a:cubicBezTo>
                  <a:cubicBezTo>
                    <a:pt x="5077" y="61"/>
                    <a:pt x="5077" y="30"/>
                    <a:pt x="5016" y="0"/>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45"/>
            <p:cNvSpPr/>
            <p:nvPr/>
          </p:nvSpPr>
          <p:spPr>
            <a:xfrm>
              <a:off x="4887125" y="-193500"/>
              <a:ext cx="3816975" cy="2044875"/>
            </a:xfrm>
            <a:custGeom>
              <a:rect b="b" l="l" r="r" t="t"/>
              <a:pathLst>
                <a:path extrusionOk="0" h="81795" w="152679">
                  <a:moveTo>
                    <a:pt x="75857" y="0"/>
                  </a:moveTo>
                  <a:cubicBezTo>
                    <a:pt x="70113" y="0"/>
                    <a:pt x="64706" y="3171"/>
                    <a:pt x="60732" y="7327"/>
                  </a:cubicBezTo>
                  <a:cubicBezTo>
                    <a:pt x="56750" y="11582"/>
                    <a:pt x="54044" y="16810"/>
                    <a:pt x="51339" y="21977"/>
                  </a:cubicBezTo>
                  <a:cubicBezTo>
                    <a:pt x="48945" y="21088"/>
                    <a:pt x="46329" y="20638"/>
                    <a:pt x="43706" y="20638"/>
                  </a:cubicBezTo>
                  <a:cubicBezTo>
                    <a:pt x="39601" y="20638"/>
                    <a:pt x="35479" y="21740"/>
                    <a:pt x="32160" y="23983"/>
                  </a:cubicBezTo>
                  <a:cubicBezTo>
                    <a:pt x="26719" y="27661"/>
                    <a:pt x="23223" y="34014"/>
                    <a:pt x="23041" y="40579"/>
                  </a:cubicBezTo>
                  <a:cubicBezTo>
                    <a:pt x="22980" y="42555"/>
                    <a:pt x="23162" y="44774"/>
                    <a:pt x="21977" y="46355"/>
                  </a:cubicBezTo>
                  <a:cubicBezTo>
                    <a:pt x="21126" y="47570"/>
                    <a:pt x="19637" y="48178"/>
                    <a:pt x="18238" y="48756"/>
                  </a:cubicBezTo>
                  <a:cubicBezTo>
                    <a:pt x="13041" y="50792"/>
                    <a:pt x="7752" y="53163"/>
                    <a:pt x="4287" y="57540"/>
                  </a:cubicBezTo>
                  <a:cubicBezTo>
                    <a:pt x="822" y="61856"/>
                    <a:pt x="1" y="68817"/>
                    <a:pt x="3892" y="72768"/>
                  </a:cubicBezTo>
                  <a:cubicBezTo>
                    <a:pt x="6019" y="74924"/>
                    <a:pt x="8962" y="75694"/>
                    <a:pt x="12000" y="75694"/>
                  </a:cubicBezTo>
                  <a:cubicBezTo>
                    <a:pt x="12175" y="75694"/>
                    <a:pt x="12349" y="75691"/>
                    <a:pt x="12524" y="75686"/>
                  </a:cubicBezTo>
                  <a:cubicBezTo>
                    <a:pt x="14804" y="75625"/>
                    <a:pt x="17144" y="75170"/>
                    <a:pt x="19333" y="74470"/>
                  </a:cubicBezTo>
                  <a:cubicBezTo>
                    <a:pt x="24246" y="79119"/>
                    <a:pt x="30628" y="81794"/>
                    <a:pt x="36988" y="81794"/>
                  </a:cubicBezTo>
                  <a:cubicBezTo>
                    <a:pt x="40858" y="81794"/>
                    <a:pt x="44720" y="80804"/>
                    <a:pt x="48239" y="78665"/>
                  </a:cubicBezTo>
                  <a:cubicBezTo>
                    <a:pt x="50523" y="77262"/>
                    <a:pt x="52881" y="75410"/>
                    <a:pt x="55472" y="75410"/>
                  </a:cubicBezTo>
                  <a:cubicBezTo>
                    <a:pt x="55744" y="75410"/>
                    <a:pt x="56017" y="75430"/>
                    <a:pt x="56294" y="75473"/>
                  </a:cubicBezTo>
                  <a:cubicBezTo>
                    <a:pt x="58117" y="75777"/>
                    <a:pt x="59607" y="76993"/>
                    <a:pt x="61187" y="77905"/>
                  </a:cubicBezTo>
                  <a:cubicBezTo>
                    <a:pt x="63671" y="79325"/>
                    <a:pt x="66523" y="80055"/>
                    <a:pt x="69375" y="80055"/>
                  </a:cubicBezTo>
                  <a:cubicBezTo>
                    <a:pt x="71164" y="80055"/>
                    <a:pt x="72954" y="79768"/>
                    <a:pt x="74653" y="79182"/>
                  </a:cubicBezTo>
                  <a:cubicBezTo>
                    <a:pt x="79030" y="77662"/>
                    <a:pt x="82677" y="74166"/>
                    <a:pt x="84379" y="69850"/>
                  </a:cubicBezTo>
                  <a:cubicBezTo>
                    <a:pt x="89000" y="73711"/>
                    <a:pt x="94136" y="76720"/>
                    <a:pt x="99912" y="78483"/>
                  </a:cubicBezTo>
                  <a:cubicBezTo>
                    <a:pt x="102544" y="79277"/>
                    <a:pt x="105324" y="79713"/>
                    <a:pt x="108090" y="79713"/>
                  </a:cubicBezTo>
                  <a:cubicBezTo>
                    <a:pt x="111359" y="79713"/>
                    <a:pt x="114608" y="79103"/>
                    <a:pt x="117572" y="77753"/>
                  </a:cubicBezTo>
                  <a:cubicBezTo>
                    <a:pt x="123043" y="75230"/>
                    <a:pt x="127389" y="69911"/>
                    <a:pt x="127906" y="63923"/>
                  </a:cubicBezTo>
                  <a:cubicBezTo>
                    <a:pt x="129335" y="64508"/>
                    <a:pt x="130953" y="64787"/>
                    <a:pt x="132588" y="64787"/>
                  </a:cubicBezTo>
                  <a:cubicBezTo>
                    <a:pt x="134780" y="64787"/>
                    <a:pt x="137003" y="64286"/>
                    <a:pt x="138848" y="63346"/>
                  </a:cubicBezTo>
                  <a:cubicBezTo>
                    <a:pt x="142709" y="61461"/>
                    <a:pt x="145931" y="58422"/>
                    <a:pt x="148210" y="54804"/>
                  </a:cubicBezTo>
                  <a:cubicBezTo>
                    <a:pt x="149913" y="52069"/>
                    <a:pt x="151128" y="48938"/>
                    <a:pt x="151584" y="45716"/>
                  </a:cubicBezTo>
                  <a:cubicBezTo>
                    <a:pt x="152679" y="38239"/>
                    <a:pt x="147876" y="33102"/>
                    <a:pt x="144593" y="26324"/>
                  </a:cubicBezTo>
                  <a:cubicBezTo>
                    <a:pt x="141949" y="20822"/>
                    <a:pt x="136174" y="17205"/>
                    <a:pt x="130125" y="16202"/>
                  </a:cubicBezTo>
                  <a:cubicBezTo>
                    <a:pt x="128714" y="15961"/>
                    <a:pt x="127293" y="15849"/>
                    <a:pt x="125872" y="15849"/>
                  </a:cubicBezTo>
                  <a:cubicBezTo>
                    <a:pt x="121202" y="15849"/>
                    <a:pt x="116533" y="17059"/>
                    <a:pt x="112222" y="18877"/>
                  </a:cubicBezTo>
                  <a:cubicBezTo>
                    <a:pt x="110233" y="19749"/>
                    <a:pt x="108171" y="20742"/>
                    <a:pt x="106036" y="20742"/>
                  </a:cubicBezTo>
                  <a:cubicBezTo>
                    <a:pt x="105789" y="20742"/>
                    <a:pt x="105541" y="20729"/>
                    <a:pt x="105292" y="20701"/>
                  </a:cubicBezTo>
                  <a:cubicBezTo>
                    <a:pt x="102070" y="20336"/>
                    <a:pt x="99760" y="17509"/>
                    <a:pt x="97784" y="14986"/>
                  </a:cubicBezTo>
                  <a:cubicBezTo>
                    <a:pt x="94987" y="11369"/>
                    <a:pt x="92100" y="7783"/>
                    <a:pt x="88513" y="4956"/>
                  </a:cubicBezTo>
                  <a:cubicBezTo>
                    <a:pt x="84957" y="2129"/>
                    <a:pt x="80580" y="32"/>
                    <a:pt x="76021" y="1"/>
                  </a:cubicBezTo>
                  <a:cubicBezTo>
                    <a:pt x="75966" y="1"/>
                    <a:pt x="75912" y="0"/>
                    <a:pt x="758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45"/>
            <p:cNvSpPr/>
            <p:nvPr/>
          </p:nvSpPr>
          <p:spPr>
            <a:xfrm>
              <a:off x="5130300" y="158225"/>
              <a:ext cx="3462100" cy="1693150"/>
            </a:xfrm>
            <a:custGeom>
              <a:rect b="b" l="l" r="r" t="t"/>
              <a:pathLst>
                <a:path extrusionOk="0" h="67726" w="138484">
                  <a:moveTo>
                    <a:pt x="66249" y="1"/>
                  </a:moveTo>
                  <a:cubicBezTo>
                    <a:pt x="64347" y="1"/>
                    <a:pt x="62444" y="314"/>
                    <a:pt x="60640" y="948"/>
                  </a:cubicBezTo>
                  <a:cubicBezTo>
                    <a:pt x="56020" y="2528"/>
                    <a:pt x="52220" y="6237"/>
                    <a:pt x="50457" y="10735"/>
                  </a:cubicBezTo>
                  <a:cubicBezTo>
                    <a:pt x="49090" y="14291"/>
                    <a:pt x="48269" y="18881"/>
                    <a:pt x="44682" y="19975"/>
                  </a:cubicBezTo>
                  <a:cubicBezTo>
                    <a:pt x="44190" y="20120"/>
                    <a:pt x="43697" y="20182"/>
                    <a:pt x="43201" y="20182"/>
                  </a:cubicBezTo>
                  <a:cubicBezTo>
                    <a:pt x="41094" y="20182"/>
                    <a:pt x="38962" y="19059"/>
                    <a:pt x="36871" y="18395"/>
                  </a:cubicBezTo>
                  <a:cubicBezTo>
                    <a:pt x="35552" y="17969"/>
                    <a:pt x="34184" y="17769"/>
                    <a:pt x="32815" y="17769"/>
                  </a:cubicBezTo>
                  <a:cubicBezTo>
                    <a:pt x="26265" y="17769"/>
                    <a:pt x="19670" y="22354"/>
                    <a:pt x="18086" y="28790"/>
                  </a:cubicBezTo>
                  <a:cubicBezTo>
                    <a:pt x="16809" y="33775"/>
                    <a:pt x="17812" y="39945"/>
                    <a:pt x="13861" y="43198"/>
                  </a:cubicBezTo>
                  <a:cubicBezTo>
                    <a:pt x="10821" y="45720"/>
                    <a:pt x="6140" y="45204"/>
                    <a:pt x="3131" y="47696"/>
                  </a:cubicBezTo>
                  <a:cubicBezTo>
                    <a:pt x="608" y="49793"/>
                    <a:pt x="1" y="53562"/>
                    <a:pt x="760" y="56754"/>
                  </a:cubicBezTo>
                  <a:cubicBezTo>
                    <a:pt x="1156" y="58517"/>
                    <a:pt x="1885" y="60097"/>
                    <a:pt x="2797" y="61617"/>
                  </a:cubicBezTo>
                  <a:cubicBezTo>
                    <a:pt x="5077" y="61556"/>
                    <a:pt x="7417" y="61101"/>
                    <a:pt x="9606" y="60401"/>
                  </a:cubicBezTo>
                  <a:cubicBezTo>
                    <a:pt x="14519" y="65050"/>
                    <a:pt x="20901" y="67725"/>
                    <a:pt x="27261" y="67725"/>
                  </a:cubicBezTo>
                  <a:cubicBezTo>
                    <a:pt x="31131" y="67725"/>
                    <a:pt x="34993" y="66735"/>
                    <a:pt x="38512" y="64596"/>
                  </a:cubicBezTo>
                  <a:cubicBezTo>
                    <a:pt x="40796" y="63193"/>
                    <a:pt x="43154" y="61341"/>
                    <a:pt x="45745" y="61341"/>
                  </a:cubicBezTo>
                  <a:cubicBezTo>
                    <a:pt x="46017" y="61341"/>
                    <a:pt x="46290" y="61361"/>
                    <a:pt x="46567" y="61404"/>
                  </a:cubicBezTo>
                  <a:cubicBezTo>
                    <a:pt x="48390" y="61708"/>
                    <a:pt x="49880" y="62924"/>
                    <a:pt x="51460" y="63836"/>
                  </a:cubicBezTo>
                  <a:cubicBezTo>
                    <a:pt x="53944" y="65256"/>
                    <a:pt x="56796" y="65986"/>
                    <a:pt x="59648" y="65986"/>
                  </a:cubicBezTo>
                  <a:cubicBezTo>
                    <a:pt x="61437" y="65986"/>
                    <a:pt x="63227" y="65699"/>
                    <a:pt x="64926" y="65113"/>
                  </a:cubicBezTo>
                  <a:cubicBezTo>
                    <a:pt x="69303" y="63593"/>
                    <a:pt x="72950" y="60097"/>
                    <a:pt x="74652" y="55781"/>
                  </a:cubicBezTo>
                  <a:cubicBezTo>
                    <a:pt x="79273" y="59642"/>
                    <a:pt x="84409" y="62651"/>
                    <a:pt x="90185" y="64414"/>
                  </a:cubicBezTo>
                  <a:cubicBezTo>
                    <a:pt x="92817" y="65208"/>
                    <a:pt x="95597" y="65644"/>
                    <a:pt x="98363" y="65644"/>
                  </a:cubicBezTo>
                  <a:cubicBezTo>
                    <a:pt x="101632" y="65644"/>
                    <a:pt x="104881" y="65034"/>
                    <a:pt x="107845" y="63684"/>
                  </a:cubicBezTo>
                  <a:cubicBezTo>
                    <a:pt x="113316" y="61161"/>
                    <a:pt x="117662" y="55842"/>
                    <a:pt x="118179" y="49854"/>
                  </a:cubicBezTo>
                  <a:cubicBezTo>
                    <a:pt x="119608" y="50439"/>
                    <a:pt x="121226" y="50718"/>
                    <a:pt x="122861" y="50718"/>
                  </a:cubicBezTo>
                  <a:cubicBezTo>
                    <a:pt x="125053" y="50718"/>
                    <a:pt x="127276" y="50217"/>
                    <a:pt x="129121" y="49277"/>
                  </a:cubicBezTo>
                  <a:cubicBezTo>
                    <a:pt x="132982" y="47392"/>
                    <a:pt x="136204" y="44353"/>
                    <a:pt x="138483" y="40735"/>
                  </a:cubicBezTo>
                  <a:cubicBezTo>
                    <a:pt x="138088" y="39428"/>
                    <a:pt x="137541" y="38273"/>
                    <a:pt x="136812" y="37118"/>
                  </a:cubicBezTo>
                  <a:cubicBezTo>
                    <a:pt x="134988" y="34231"/>
                    <a:pt x="132252" y="32073"/>
                    <a:pt x="130094" y="29428"/>
                  </a:cubicBezTo>
                  <a:cubicBezTo>
                    <a:pt x="127207" y="25963"/>
                    <a:pt x="125383" y="21647"/>
                    <a:pt x="122647" y="18030"/>
                  </a:cubicBezTo>
                  <a:cubicBezTo>
                    <a:pt x="120144" y="14749"/>
                    <a:pt x="116395" y="11874"/>
                    <a:pt x="112307" y="11874"/>
                  </a:cubicBezTo>
                  <a:cubicBezTo>
                    <a:pt x="111926" y="11874"/>
                    <a:pt x="111543" y="11899"/>
                    <a:pt x="111158" y="11951"/>
                  </a:cubicBezTo>
                  <a:cubicBezTo>
                    <a:pt x="106568" y="12559"/>
                    <a:pt x="103103" y="16784"/>
                    <a:pt x="98543" y="17696"/>
                  </a:cubicBezTo>
                  <a:cubicBezTo>
                    <a:pt x="97919" y="17817"/>
                    <a:pt x="97296" y="17875"/>
                    <a:pt x="96677" y="17875"/>
                  </a:cubicBezTo>
                  <a:cubicBezTo>
                    <a:pt x="92505" y="17875"/>
                    <a:pt x="88513" y="15272"/>
                    <a:pt x="85443" y="12255"/>
                  </a:cubicBezTo>
                  <a:cubicBezTo>
                    <a:pt x="81947" y="8820"/>
                    <a:pt x="78969" y="4656"/>
                    <a:pt x="74683" y="2224"/>
                  </a:cubicBezTo>
                  <a:cubicBezTo>
                    <a:pt x="72119" y="749"/>
                    <a:pt x="69185" y="1"/>
                    <a:pt x="662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45"/>
            <p:cNvSpPr/>
            <p:nvPr/>
          </p:nvSpPr>
          <p:spPr>
            <a:xfrm>
              <a:off x="6224550" y="923550"/>
              <a:ext cx="182400" cy="122025"/>
            </a:xfrm>
            <a:custGeom>
              <a:rect b="b" l="l" r="r" t="t"/>
              <a:pathLst>
                <a:path extrusionOk="0" h="4881" w="7296">
                  <a:moveTo>
                    <a:pt x="7295" y="1"/>
                  </a:moveTo>
                  <a:cubicBezTo>
                    <a:pt x="4195" y="1"/>
                    <a:pt x="1216" y="1976"/>
                    <a:pt x="0" y="4834"/>
                  </a:cubicBezTo>
                  <a:cubicBezTo>
                    <a:pt x="252" y="4865"/>
                    <a:pt x="505" y="4881"/>
                    <a:pt x="759" y="4881"/>
                  </a:cubicBezTo>
                  <a:cubicBezTo>
                    <a:pt x="3665" y="4881"/>
                    <a:pt x="6624" y="2852"/>
                    <a:pt x="7295"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45"/>
            <p:cNvSpPr/>
            <p:nvPr/>
          </p:nvSpPr>
          <p:spPr>
            <a:xfrm>
              <a:off x="6224550" y="923550"/>
              <a:ext cx="182400" cy="122025"/>
            </a:xfrm>
            <a:custGeom>
              <a:rect b="b" l="l" r="r" t="t"/>
              <a:pathLst>
                <a:path extrusionOk="0" h="4881" w="7296">
                  <a:moveTo>
                    <a:pt x="7295" y="1"/>
                  </a:moveTo>
                  <a:cubicBezTo>
                    <a:pt x="4195" y="1"/>
                    <a:pt x="1216" y="1976"/>
                    <a:pt x="0" y="4834"/>
                  </a:cubicBezTo>
                  <a:cubicBezTo>
                    <a:pt x="252" y="4865"/>
                    <a:pt x="505" y="4881"/>
                    <a:pt x="759" y="4881"/>
                  </a:cubicBezTo>
                  <a:cubicBezTo>
                    <a:pt x="3665" y="4881"/>
                    <a:pt x="6624" y="2852"/>
                    <a:pt x="729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45"/>
            <p:cNvSpPr/>
            <p:nvPr/>
          </p:nvSpPr>
          <p:spPr>
            <a:xfrm>
              <a:off x="6609800" y="1579350"/>
              <a:ext cx="182400" cy="121700"/>
            </a:xfrm>
            <a:custGeom>
              <a:rect b="b" l="l" r="r" t="t"/>
              <a:pathLst>
                <a:path extrusionOk="0" h="4868" w="7296">
                  <a:moveTo>
                    <a:pt x="7296" y="0"/>
                  </a:moveTo>
                  <a:cubicBezTo>
                    <a:pt x="4226" y="0"/>
                    <a:pt x="1217" y="1976"/>
                    <a:pt x="1" y="4833"/>
                  </a:cubicBezTo>
                  <a:cubicBezTo>
                    <a:pt x="220" y="4856"/>
                    <a:pt x="441" y="4868"/>
                    <a:pt x="662" y="4868"/>
                  </a:cubicBezTo>
                  <a:cubicBezTo>
                    <a:pt x="3622" y="4868"/>
                    <a:pt x="6617" y="2829"/>
                    <a:pt x="7296"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45"/>
            <p:cNvSpPr/>
            <p:nvPr/>
          </p:nvSpPr>
          <p:spPr>
            <a:xfrm>
              <a:off x="6609800" y="1579350"/>
              <a:ext cx="182400" cy="121700"/>
            </a:xfrm>
            <a:custGeom>
              <a:rect b="b" l="l" r="r" t="t"/>
              <a:pathLst>
                <a:path extrusionOk="0" h="4868" w="7296">
                  <a:moveTo>
                    <a:pt x="7296" y="0"/>
                  </a:moveTo>
                  <a:cubicBezTo>
                    <a:pt x="4226" y="0"/>
                    <a:pt x="1217" y="1976"/>
                    <a:pt x="1" y="4833"/>
                  </a:cubicBezTo>
                  <a:cubicBezTo>
                    <a:pt x="220" y="4856"/>
                    <a:pt x="441" y="4868"/>
                    <a:pt x="662" y="4868"/>
                  </a:cubicBezTo>
                  <a:cubicBezTo>
                    <a:pt x="3622" y="4868"/>
                    <a:pt x="6617" y="2829"/>
                    <a:pt x="729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45"/>
            <p:cNvSpPr/>
            <p:nvPr/>
          </p:nvSpPr>
          <p:spPr>
            <a:xfrm>
              <a:off x="7065750" y="875675"/>
              <a:ext cx="128450" cy="211275"/>
            </a:xfrm>
            <a:custGeom>
              <a:rect b="b" l="l" r="r" t="t"/>
              <a:pathLst>
                <a:path extrusionOk="0" h="8451" w="5138">
                  <a:moveTo>
                    <a:pt x="3891" y="1"/>
                  </a:moveTo>
                  <a:lnTo>
                    <a:pt x="3891" y="1"/>
                  </a:lnTo>
                  <a:cubicBezTo>
                    <a:pt x="1307" y="1855"/>
                    <a:pt x="0" y="5350"/>
                    <a:pt x="700" y="8451"/>
                  </a:cubicBezTo>
                  <a:cubicBezTo>
                    <a:pt x="3526" y="6870"/>
                    <a:pt x="5137" y="2980"/>
                    <a:pt x="3891"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45"/>
            <p:cNvSpPr/>
            <p:nvPr/>
          </p:nvSpPr>
          <p:spPr>
            <a:xfrm>
              <a:off x="7065750" y="875675"/>
              <a:ext cx="128450" cy="211275"/>
            </a:xfrm>
            <a:custGeom>
              <a:rect b="b" l="l" r="r" t="t"/>
              <a:pathLst>
                <a:path extrusionOk="0" h="8451" w="5138">
                  <a:moveTo>
                    <a:pt x="3891" y="1"/>
                  </a:moveTo>
                  <a:lnTo>
                    <a:pt x="3891" y="1"/>
                  </a:lnTo>
                  <a:cubicBezTo>
                    <a:pt x="1307" y="1855"/>
                    <a:pt x="0" y="5350"/>
                    <a:pt x="700" y="8451"/>
                  </a:cubicBezTo>
                  <a:cubicBezTo>
                    <a:pt x="3526" y="6870"/>
                    <a:pt x="5137" y="2980"/>
                    <a:pt x="389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45"/>
            <p:cNvSpPr/>
            <p:nvPr/>
          </p:nvSpPr>
          <p:spPr>
            <a:xfrm>
              <a:off x="6551300" y="463675"/>
              <a:ext cx="225725" cy="73900"/>
            </a:xfrm>
            <a:custGeom>
              <a:rect b="b" l="l" r="r" t="t"/>
              <a:pathLst>
                <a:path extrusionOk="0" h="2956" w="9029">
                  <a:moveTo>
                    <a:pt x="5121" y="0"/>
                  </a:moveTo>
                  <a:cubicBezTo>
                    <a:pt x="3288" y="0"/>
                    <a:pt x="1449" y="579"/>
                    <a:pt x="1" y="1678"/>
                  </a:cubicBezTo>
                  <a:cubicBezTo>
                    <a:pt x="1164" y="2530"/>
                    <a:pt x="2634" y="2955"/>
                    <a:pt x="4106" y="2955"/>
                  </a:cubicBezTo>
                  <a:cubicBezTo>
                    <a:pt x="5942" y="2955"/>
                    <a:pt x="7780" y="2295"/>
                    <a:pt x="9028" y="979"/>
                  </a:cubicBezTo>
                  <a:cubicBezTo>
                    <a:pt x="7837" y="319"/>
                    <a:pt x="6481" y="0"/>
                    <a:pt x="5121"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45"/>
            <p:cNvSpPr/>
            <p:nvPr/>
          </p:nvSpPr>
          <p:spPr>
            <a:xfrm>
              <a:off x="6551300" y="463675"/>
              <a:ext cx="225725" cy="73900"/>
            </a:xfrm>
            <a:custGeom>
              <a:rect b="b" l="l" r="r" t="t"/>
              <a:pathLst>
                <a:path extrusionOk="0" h="2956" w="9029">
                  <a:moveTo>
                    <a:pt x="5121" y="0"/>
                  </a:moveTo>
                  <a:cubicBezTo>
                    <a:pt x="3288" y="0"/>
                    <a:pt x="1449" y="579"/>
                    <a:pt x="1" y="1678"/>
                  </a:cubicBezTo>
                  <a:cubicBezTo>
                    <a:pt x="1164" y="2530"/>
                    <a:pt x="2634" y="2955"/>
                    <a:pt x="4106" y="2955"/>
                  </a:cubicBezTo>
                  <a:cubicBezTo>
                    <a:pt x="5942" y="2955"/>
                    <a:pt x="7780" y="2295"/>
                    <a:pt x="9028" y="979"/>
                  </a:cubicBezTo>
                  <a:cubicBezTo>
                    <a:pt x="7837" y="319"/>
                    <a:pt x="6481" y="0"/>
                    <a:pt x="5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45"/>
            <p:cNvSpPr/>
            <p:nvPr/>
          </p:nvSpPr>
          <p:spPr>
            <a:xfrm>
              <a:off x="5128775" y="1094525"/>
              <a:ext cx="182400" cy="122025"/>
            </a:xfrm>
            <a:custGeom>
              <a:rect b="b" l="l" r="r" t="t"/>
              <a:pathLst>
                <a:path extrusionOk="0" h="4881" w="7296">
                  <a:moveTo>
                    <a:pt x="7296" y="1"/>
                  </a:moveTo>
                  <a:cubicBezTo>
                    <a:pt x="4226" y="1"/>
                    <a:pt x="1217" y="1976"/>
                    <a:pt x="1" y="4834"/>
                  </a:cubicBezTo>
                  <a:cubicBezTo>
                    <a:pt x="255" y="4865"/>
                    <a:pt x="510" y="4881"/>
                    <a:pt x="766" y="4881"/>
                  </a:cubicBezTo>
                  <a:cubicBezTo>
                    <a:pt x="3696" y="4881"/>
                    <a:pt x="6653" y="2852"/>
                    <a:pt x="7296"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45"/>
            <p:cNvSpPr/>
            <p:nvPr/>
          </p:nvSpPr>
          <p:spPr>
            <a:xfrm>
              <a:off x="5128775" y="1094525"/>
              <a:ext cx="182400" cy="122025"/>
            </a:xfrm>
            <a:custGeom>
              <a:rect b="b" l="l" r="r" t="t"/>
              <a:pathLst>
                <a:path extrusionOk="0" h="4881" w="7296">
                  <a:moveTo>
                    <a:pt x="7296" y="1"/>
                  </a:moveTo>
                  <a:cubicBezTo>
                    <a:pt x="4226" y="1"/>
                    <a:pt x="1217" y="1976"/>
                    <a:pt x="1" y="4834"/>
                  </a:cubicBezTo>
                  <a:cubicBezTo>
                    <a:pt x="255" y="4865"/>
                    <a:pt x="510" y="4881"/>
                    <a:pt x="766" y="4881"/>
                  </a:cubicBezTo>
                  <a:cubicBezTo>
                    <a:pt x="3696" y="4881"/>
                    <a:pt x="6653" y="2852"/>
                    <a:pt x="729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45"/>
            <p:cNvSpPr/>
            <p:nvPr/>
          </p:nvSpPr>
          <p:spPr>
            <a:xfrm>
              <a:off x="5869675" y="1573250"/>
              <a:ext cx="134525" cy="178600"/>
            </a:xfrm>
            <a:custGeom>
              <a:rect b="b" l="l" r="r" t="t"/>
              <a:pathLst>
                <a:path extrusionOk="0" h="7144" w="5381">
                  <a:moveTo>
                    <a:pt x="274" y="1"/>
                  </a:moveTo>
                  <a:lnTo>
                    <a:pt x="274" y="1"/>
                  </a:lnTo>
                  <a:cubicBezTo>
                    <a:pt x="1" y="3162"/>
                    <a:pt x="2280" y="6506"/>
                    <a:pt x="5381" y="7144"/>
                  </a:cubicBezTo>
                  <a:cubicBezTo>
                    <a:pt x="5229" y="4074"/>
                    <a:pt x="3162" y="1156"/>
                    <a:pt x="274"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45"/>
            <p:cNvSpPr/>
            <p:nvPr/>
          </p:nvSpPr>
          <p:spPr>
            <a:xfrm>
              <a:off x="5869675" y="1573250"/>
              <a:ext cx="134525" cy="178600"/>
            </a:xfrm>
            <a:custGeom>
              <a:rect b="b" l="l" r="r" t="t"/>
              <a:pathLst>
                <a:path extrusionOk="0" h="7144" w="5381">
                  <a:moveTo>
                    <a:pt x="274" y="1"/>
                  </a:moveTo>
                  <a:lnTo>
                    <a:pt x="274" y="1"/>
                  </a:lnTo>
                  <a:cubicBezTo>
                    <a:pt x="1" y="3162"/>
                    <a:pt x="2280" y="6506"/>
                    <a:pt x="5381" y="7144"/>
                  </a:cubicBezTo>
                  <a:cubicBezTo>
                    <a:pt x="5229" y="4074"/>
                    <a:pt x="3162" y="1156"/>
                    <a:pt x="27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45"/>
            <p:cNvSpPr/>
            <p:nvPr/>
          </p:nvSpPr>
          <p:spPr>
            <a:xfrm>
              <a:off x="5278475" y="2020100"/>
              <a:ext cx="1825300" cy="1058125"/>
            </a:xfrm>
            <a:custGeom>
              <a:rect b="b" l="l" r="r" t="t"/>
              <a:pathLst>
                <a:path extrusionOk="0" h="42325" w="73012">
                  <a:moveTo>
                    <a:pt x="43320" y="0"/>
                  </a:moveTo>
                  <a:cubicBezTo>
                    <a:pt x="42984" y="0"/>
                    <a:pt x="42647" y="20"/>
                    <a:pt x="42312" y="60"/>
                  </a:cubicBezTo>
                  <a:cubicBezTo>
                    <a:pt x="38512" y="516"/>
                    <a:pt x="35169" y="3617"/>
                    <a:pt x="34409" y="7325"/>
                  </a:cubicBezTo>
                  <a:cubicBezTo>
                    <a:pt x="32942" y="5515"/>
                    <a:pt x="30630" y="4499"/>
                    <a:pt x="28318" y="4499"/>
                  </a:cubicBezTo>
                  <a:cubicBezTo>
                    <a:pt x="27562" y="4499"/>
                    <a:pt x="26806" y="4608"/>
                    <a:pt x="26080" y="4832"/>
                  </a:cubicBezTo>
                  <a:cubicBezTo>
                    <a:pt x="23314" y="5684"/>
                    <a:pt x="21126" y="8267"/>
                    <a:pt x="20731" y="11216"/>
                  </a:cubicBezTo>
                  <a:cubicBezTo>
                    <a:pt x="19203" y="10713"/>
                    <a:pt x="17371" y="10317"/>
                    <a:pt x="15689" y="10317"/>
                  </a:cubicBezTo>
                  <a:cubicBezTo>
                    <a:pt x="14827" y="10317"/>
                    <a:pt x="14005" y="10421"/>
                    <a:pt x="13284" y="10668"/>
                  </a:cubicBezTo>
                  <a:cubicBezTo>
                    <a:pt x="10852" y="11520"/>
                    <a:pt x="8846" y="13799"/>
                    <a:pt x="8876" y="16322"/>
                  </a:cubicBezTo>
                  <a:cubicBezTo>
                    <a:pt x="8481" y="16215"/>
                    <a:pt x="8061" y="16165"/>
                    <a:pt x="7627" y="16165"/>
                  </a:cubicBezTo>
                  <a:cubicBezTo>
                    <a:pt x="5354" y="16165"/>
                    <a:pt x="2710" y="17540"/>
                    <a:pt x="1460" y="19301"/>
                  </a:cubicBezTo>
                  <a:cubicBezTo>
                    <a:pt x="1" y="21398"/>
                    <a:pt x="1" y="24438"/>
                    <a:pt x="1460" y="26505"/>
                  </a:cubicBezTo>
                  <a:cubicBezTo>
                    <a:pt x="2645" y="28163"/>
                    <a:pt x="4673" y="29161"/>
                    <a:pt x="6677" y="29161"/>
                  </a:cubicBezTo>
                  <a:cubicBezTo>
                    <a:pt x="6986" y="29161"/>
                    <a:pt x="7295" y="29137"/>
                    <a:pt x="7600" y="29088"/>
                  </a:cubicBezTo>
                  <a:cubicBezTo>
                    <a:pt x="7812" y="29058"/>
                    <a:pt x="8025" y="29027"/>
                    <a:pt x="8268" y="28936"/>
                  </a:cubicBezTo>
                  <a:lnTo>
                    <a:pt x="8268" y="28936"/>
                  </a:lnTo>
                  <a:cubicBezTo>
                    <a:pt x="7569" y="29970"/>
                    <a:pt x="8025" y="31307"/>
                    <a:pt x="9150" y="31824"/>
                  </a:cubicBezTo>
                  <a:cubicBezTo>
                    <a:pt x="9426" y="31962"/>
                    <a:pt x="9730" y="32027"/>
                    <a:pt x="10037" y="32027"/>
                  </a:cubicBezTo>
                  <a:cubicBezTo>
                    <a:pt x="10943" y="32027"/>
                    <a:pt x="11871" y="31463"/>
                    <a:pt x="12189" y="30578"/>
                  </a:cubicBezTo>
                  <a:cubicBezTo>
                    <a:pt x="12433" y="34651"/>
                    <a:pt x="16232" y="38176"/>
                    <a:pt x="20305" y="38298"/>
                  </a:cubicBezTo>
                  <a:cubicBezTo>
                    <a:pt x="20343" y="38299"/>
                    <a:pt x="20382" y="38299"/>
                    <a:pt x="20420" y="38299"/>
                  </a:cubicBezTo>
                  <a:cubicBezTo>
                    <a:pt x="24267" y="38299"/>
                    <a:pt x="27851" y="35282"/>
                    <a:pt x="28603" y="31581"/>
                  </a:cubicBezTo>
                  <a:cubicBezTo>
                    <a:pt x="28603" y="32644"/>
                    <a:pt x="29454" y="33647"/>
                    <a:pt x="30518" y="34043"/>
                  </a:cubicBezTo>
                  <a:cubicBezTo>
                    <a:pt x="30778" y="34136"/>
                    <a:pt x="31050" y="34179"/>
                    <a:pt x="31322" y="34179"/>
                  </a:cubicBezTo>
                  <a:cubicBezTo>
                    <a:pt x="32382" y="34179"/>
                    <a:pt x="33438" y="33515"/>
                    <a:pt x="33801" y="32523"/>
                  </a:cubicBezTo>
                  <a:lnTo>
                    <a:pt x="33801" y="32523"/>
                  </a:lnTo>
                  <a:cubicBezTo>
                    <a:pt x="33193" y="35714"/>
                    <a:pt x="34773" y="38815"/>
                    <a:pt x="37418" y="40730"/>
                  </a:cubicBezTo>
                  <a:cubicBezTo>
                    <a:pt x="38864" y="41784"/>
                    <a:pt x="40661" y="42325"/>
                    <a:pt x="42465" y="42325"/>
                  </a:cubicBezTo>
                  <a:cubicBezTo>
                    <a:pt x="43885" y="42325"/>
                    <a:pt x="45309" y="41990"/>
                    <a:pt x="46567" y="41307"/>
                  </a:cubicBezTo>
                  <a:cubicBezTo>
                    <a:pt x="49424" y="39727"/>
                    <a:pt x="51217" y="36474"/>
                    <a:pt x="51005" y="33252"/>
                  </a:cubicBezTo>
                  <a:lnTo>
                    <a:pt x="51005" y="33252"/>
                  </a:lnTo>
                  <a:cubicBezTo>
                    <a:pt x="53212" y="35438"/>
                    <a:pt x="56219" y="36453"/>
                    <a:pt x="59292" y="36453"/>
                  </a:cubicBezTo>
                  <a:cubicBezTo>
                    <a:pt x="60620" y="36453"/>
                    <a:pt x="61961" y="36264"/>
                    <a:pt x="63254" y="35897"/>
                  </a:cubicBezTo>
                  <a:cubicBezTo>
                    <a:pt x="67540" y="34681"/>
                    <a:pt x="71035" y="31003"/>
                    <a:pt x="72039" y="26656"/>
                  </a:cubicBezTo>
                  <a:cubicBezTo>
                    <a:pt x="73011" y="22371"/>
                    <a:pt x="71522" y="17599"/>
                    <a:pt x="68330" y="14589"/>
                  </a:cubicBezTo>
                  <a:cubicBezTo>
                    <a:pt x="68300" y="14589"/>
                    <a:pt x="68269" y="14559"/>
                    <a:pt x="68239" y="14498"/>
                  </a:cubicBezTo>
                  <a:cubicBezTo>
                    <a:pt x="69698" y="12127"/>
                    <a:pt x="69029" y="8723"/>
                    <a:pt x="67114" y="6656"/>
                  </a:cubicBezTo>
                  <a:cubicBezTo>
                    <a:pt x="65199" y="4529"/>
                    <a:pt x="62464" y="3161"/>
                    <a:pt x="59607" y="2918"/>
                  </a:cubicBezTo>
                  <a:cubicBezTo>
                    <a:pt x="59294" y="2894"/>
                    <a:pt x="58983" y="2883"/>
                    <a:pt x="58673" y="2883"/>
                  </a:cubicBezTo>
                  <a:cubicBezTo>
                    <a:pt x="56151" y="2883"/>
                    <a:pt x="53737" y="3654"/>
                    <a:pt x="51734" y="5197"/>
                  </a:cubicBezTo>
                  <a:cubicBezTo>
                    <a:pt x="50210" y="2094"/>
                    <a:pt x="46791" y="0"/>
                    <a:pt x="433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45"/>
            <p:cNvSpPr/>
            <p:nvPr/>
          </p:nvSpPr>
          <p:spPr>
            <a:xfrm>
              <a:off x="5685775" y="2130525"/>
              <a:ext cx="161125" cy="204625"/>
            </a:xfrm>
            <a:custGeom>
              <a:rect b="b" l="l" r="r" t="t"/>
              <a:pathLst>
                <a:path extrusionOk="0" h="8185" w="6445">
                  <a:moveTo>
                    <a:pt x="3435" y="0"/>
                  </a:moveTo>
                  <a:cubicBezTo>
                    <a:pt x="2716" y="0"/>
                    <a:pt x="2021" y="672"/>
                    <a:pt x="1855" y="1419"/>
                  </a:cubicBezTo>
                  <a:cubicBezTo>
                    <a:pt x="1673" y="2209"/>
                    <a:pt x="1916" y="3090"/>
                    <a:pt x="2159" y="3881"/>
                  </a:cubicBezTo>
                  <a:cubicBezTo>
                    <a:pt x="1825" y="3637"/>
                    <a:pt x="1521" y="3333"/>
                    <a:pt x="1095" y="3242"/>
                  </a:cubicBezTo>
                  <a:cubicBezTo>
                    <a:pt x="1023" y="3227"/>
                    <a:pt x="950" y="3219"/>
                    <a:pt x="877" y="3219"/>
                  </a:cubicBezTo>
                  <a:cubicBezTo>
                    <a:pt x="516" y="3219"/>
                    <a:pt x="163" y="3405"/>
                    <a:pt x="62" y="3759"/>
                  </a:cubicBezTo>
                  <a:cubicBezTo>
                    <a:pt x="1" y="4063"/>
                    <a:pt x="183" y="4367"/>
                    <a:pt x="335" y="4610"/>
                  </a:cubicBezTo>
                  <a:cubicBezTo>
                    <a:pt x="1079" y="5804"/>
                    <a:pt x="2741" y="8184"/>
                    <a:pt x="4282" y="8184"/>
                  </a:cubicBezTo>
                  <a:cubicBezTo>
                    <a:pt x="4820" y="8184"/>
                    <a:pt x="5342" y="7895"/>
                    <a:pt x="5806" y="7163"/>
                  </a:cubicBezTo>
                  <a:cubicBezTo>
                    <a:pt x="6445" y="6221"/>
                    <a:pt x="6414" y="5005"/>
                    <a:pt x="6141" y="3881"/>
                  </a:cubicBezTo>
                  <a:cubicBezTo>
                    <a:pt x="5928" y="2878"/>
                    <a:pt x="5472" y="1935"/>
                    <a:pt x="4895" y="1054"/>
                  </a:cubicBezTo>
                  <a:cubicBezTo>
                    <a:pt x="4591" y="598"/>
                    <a:pt x="4165" y="142"/>
                    <a:pt x="3648" y="20"/>
                  </a:cubicBezTo>
                  <a:cubicBezTo>
                    <a:pt x="3577" y="7"/>
                    <a:pt x="3506" y="0"/>
                    <a:pt x="34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45"/>
            <p:cNvSpPr/>
            <p:nvPr/>
          </p:nvSpPr>
          <p:spPr>
            <a:xfrm>
              <a:off x="5462375" y="2213850"/>
              <a:ext cx="1641400" cy="864375"/>
            </a:xfrm>
            <a:custGeom>
              <a:rect b="b" l="l" r="r" t="t"/>
              <a:pathLst>
                <a:path extrusionOk="0" h="34575" w="65656">
                  <a:moveTo>
                    <a:pt x="51308" y="0"/>
                  </a:moveTo>
                  <a:cubicBezTo>
                    <a:pt x="49789" y="0"/>
                    <a:pt x="48299" y="760"/>
                    <a:pt x="47266" y="1885"/>
                  </a:cubicBezTo>
                  <a:cubicBezTo>
                    <a:pt x="46232" y="3040"/>
                    <a:pt x="45594" y="4469"/>
                    <a:pt x="45229" y="5958"/>
                  </a:cubicBezTo>
                  <a:cubicBezTo>
                    <a:pt x="44701" y="4151"/>
                    <a:pt x="42877" y="2853"/>
                    <a:pt x="41035" y="2853"/>
                  </a:cubicBezTo>
                  <a:cubicBezTo>
                    <a:pt x="40862" y="2853"/>
                    <a:pt x="40690" y="2865"/>
                    <a:pt x="40518" y="2888"/>
                  </a:cubicBezTo>
                  <a:cubicBezTo>
                    <a:pt x="38481" y="3162"/>
                    <a:pt x="37114" y="5441"/>
                    <a:pt x="37083" y="7478"/>
                  </a:cubicBezTo>
                  <a:cubicBezTo>
                    <a:pt x="36969" y="3918"/>
                    <a:pt x="33628" y="839"/>
                    <a:pt x="30132" y="839"/>
                  </a:cubicBezTo>
                  <a:cubicBezTo>
                    <a:pt x="29896" y="839"/>
                    <a:pt x="29660" y="853"/>
                    <a:pt x="29424" y="882"/>
                  </a:cubicBezTo>
                  <a:cubicBezTo>
                    <a:pt x="25654" y="1277"/>
                    <a:pt x="22736" y="5350"/>
                    <a:pt x="23496" y="9089"/>
                  </a:cubicBezTo>
                  <a:cubicBezTo>
                    <a:pt x="22925" y="8477"/>
                    <a:pt x="22107" y="8139"/>
                    <a:pt x="21301" y="8139"/>
                  </a:cubicBezTo>
                  <a:cubicBezTo>
                    <a:pt x="20905" y="8139"/>
                    <a:pt x="20513" y="8220"/>
                    <a:pt x="20153" y="8390"/>
                  </a:cubicBezTo>
                  <a:cubicBezTo>
                    <a:pt x="19028" y="8937"/>
                    <a:pt x="18359" y="10183"/>
                    <a:pt x="18542" y="11399"/>
                  </a:cubicBezTo>
                  <a:cubicBezTo>
                    <a:pt x="16803" y="9098"/>
                    <a:pt x="14121" y="7315"/>
                    <a:pt x="11307" y="7315"/>
                  </a:cubicBezTo>
                  <a:cubicBezTo>
                    <a:pt x="10924" y="7315"/>
                    <a:pt x="10538" y="7348"/>
                    <a:pt x="10153" y="7417"/>
                  </a:cubicBezTo>
                  <a:cubicBezTo>
                    <a:pt x="6931" y="7964"/>
                    <a:pt x="4377" y="11764"/>
                    <a:pt x="5897" y="14651"/>
                  </a:cubicBezTo>
                  <a:cubicBezTo>
                    <a:pt x="5565" y="14550"/>
                    <a:pt x="5225" y="14503"/>
                    <a:pt x="4885" y="14503"/>
                  </a:cubicBezTo>
                  <a:cubicBezTo>
                    <a:pt x="3173" y="14503"/>
                    <a:pt x="1460" y="15703"/>
                    <a:pt x="700" y="17326"/>
                  </a:cubicBezTo>
                  <a:cubicBezTo>
                    <a:pt x="92" y="18572"/>
                    <a:pt x="0" y="19970"/>
                    <a:pt x="244" y="21338"/>
                  </a:cubicBezTo>
                  <a:cubicBezTo>
                    <a:pt x="456" y="21308"/>
                    <a:pt x="669" y="21277"/>
                    <a:pt x="912" y="21186"/>
                  </a:cubicBezTo>
                  <a:lnTo>
                    <a:pt x="912" y="21186"/>
                  </a:lnTo>
                  <a:cubicBezTo>
                    <a:pt x="213" y="22220"/>
                    <a:pt x="669" y="23557"/>
                    <a:pt x="1794" y="24074"/>
                  </a:cubicBezTo>
                  <a:cubicBezTo>
                    <a:pt x="2070" y="24212"/>
                    <a:pt x="2374" y="24277"/>
                    <a:pt x="2681" y="24277"/>
                  </a:cubicBezTo>
                  <a:cubicBezTo>
                    <a:pt x="3587" y="24277"/>
                    <a:pt x="4515" y="23713"/>
                    <a:pt x="4833" y="22828"/>
                  </a:cubicBezTo>
                  <a:cubicBezTo>
                    <a:pt x="5077" y="26901"/>
                    <a:pt x="8876" y="30426"/>
                    <a:pt x="12949" y="30548"/>
                  </a:cubicBezTo>
                  <a:cubicBezTo>
                    <a:pt x="12987" y="30549"/>
                    <a:pt x="13026" y="30549"/>
                    <a:pt x="13064" y="30549"/>
                  </a:cubicBezTo>
                  <a:cubicBezTo>
                    <a:pt x="16911" y="30549"/>
                    <a:pt x="20495" y="27532"/>
                    <a:pt x="21247" y="23831"/>
                  </a:cubicBezTo>
                  <a:cubicBezTo>
                    <a:pt x="21247" y="24894"/>
                    <a:pt x="22098" y="25897"/>
                    <a:pt x="23162" y="26293"/>
                  </a:cubicBezTo>
                  <a:cubicBezTo>
                    <a:pt x="23422" y="26386"/>
                    <a:pt x="23694" y="26429"/>
                    <a:pt x="23966" y="26429"/>
                  </a:cubicBezTo>
                  <a:cubicBezTo>
                    <a:pt x="25026" y="26429"/>
                    <a:pt x="26082" y="25765"/>
                    <a:pt x="26445" y="24773"/>
                  </a:cubicBezTo>
                  <a:lnTo>
                    <a:pt x="26445" y="24773"/>
                  </a:lnTo>
                  <a:cubicBezTo>
                    <a:pt x="25837" y="27964"/>
                    <a:pt x="27417" y="31065"/>
                    <a:pt x="30062" y="32980"/>
                  </a:cubicBezTo>
                  <a:cubicBezTo>
                    <a:pt x="31508" y="34034"/>
                    <a:pt x="33305" y="34575"/>
                    <a:pt x="35109" y="34575"/>
                  </a:cubicBezTo>
                  <a:cubicBezTo>
                    <a:pt x="36529" y="34575"/>
                    <a:pt x="37953" y="34240"/>
                    <a:pt x="39211" y="33557"/>
                  </a:cubicBezTo>
                  <a:cubicBezTo>
                    <a:pt x="42068" y="31977"/>
                    <a:pt x="43861" y="28724"/>
                    <a:pt x="43649" y="25502"/>
                  </a:cubicBezTo>
                  <a:lnTo>
                    <a:pt x="43649" y="25502"/>
                  </a:lnTo>
                  <a:cubicBezTo>
                    <a:pt x="45856" y="27688"/>
                    <a:pt x="48863" y="28703"/>
                    <a:pt x="51936" y="28703"/>
                  </a:cubicBezTo>
                  <a:cubicBezTo>
                    <a:pt x="53264" y="28703"/>
                    <a:pt x="54605" y="28514"/>
                    <a:pt x="55898" y="28147"/>
                  </a:cubicBezTo>
                  <a:cubicBezTo>
                    <a:pt x="60184" y="26931"/>
                    <a:pt x="63679" y="23253"/>
                    <a:pt x="64683" y="18906"/>
                  </a:cubicBezTo>
                  <a:cubicBezTo>
                    <a:pt x="65655" y="14621"/>
                    <a:pt x="64166" y="9849"/>
                    <a:pt x="60944" y="6839"/>
                  </a:cubicBezTo>
                  <a:cubicBezTo>
                    <a:pt x="59819" y="7508"/>
                    <a:pt x="58786" y="8359"/>
                    <a:pt x="57752" y="9393"/>
                  </a:cubicBezTo>
                  <a:cubicBezTo>
                    <a:pt x="57631" y="7295"/>
                    <a:pt x="57327" y="5137"/>
                    <a:pt x="56324" y="3314"/>
                  </a:cubicBezTo>
                  <a:cubicBezTo>
                    <a:pt x="55290" y="1490"/>
                    <a:pt x="53375" y="0"/>
                    <a:pt x="513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45"/>
            <p:cNvSpPr/>
            <p:nvPr/>
          </p:nvSpPr>
          <p:spPr>
            <a:xfrm>
              <a:off x="6224550" y="2240450"/>
              <a:ext cx="182400" cy="121850"/>
            </a:xfrm>
            <a:custGeom>
              <a:rect b="b" l="l" r="r" t="t"/>
              <a:pathLst>
                <a:path extrusionOk="0" h="4874" w="7296">
                  <a:moveTo>
                    <a:pt x="7295" y="0"/>
                  </a:moveTo>
                  <a:cubicBezTo>
                    <a:pt x="4195" y="0"/>
                    <a:pt x="1216" y="1976"/>
                    <a:pt x="0" y="4833"/>
                  </a:cubicBezTo>
                  <a:cubicBezTo>
                    <a:pt x="235" y="4861"/>
                    <a:pt x="471" y="4874"/>
                    <a:pt x="708" y="4874"/>
                  </a:cubicBezTo>
                  <a:cubicBezTo>
                    <a:pt x="3631" y="4874"/>
                    <a:pt x="6620" y="2840"/>
                    <a:pt x="729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45"/>
            <p:cNvSpPr/>
            <p:nvPr/>
          </p:nvSpPr>
          <p:spPr>
            <a:xfrm>
              <a:off x="6224550" y="2240450"/>
              <a:ext cx="182400" cy="121850"/>
            </a:xfrm>
            <a:custGeom>
              <a:rect b="b" l="l" r="r" t="t"/>
              <a:pathLst>
                <a:path extrusionOk="0" h="4874" w="7296">
                  <a:moveTo>
                    <a:pt x="7295" y="0"/>
                  </a:moveTo>
                  <a:cubicBezTo>
                    <a:pt x="4195" y="0"/>
                    <a:pt x="1216" y="1976"/>
                    <a:pt x="0" y="4833"/>
                  </a:cubicBezTo>
                  <a:cubicBezTo>
                    <a:pt x="235" y="4861"/>
                    <a:pt x="471" y="4874"/>
                    <a:pt x="708" y="4874"/>
                  </a:cubicBezTo>
                  <a:cubicBezTo>
                    <a:pt x="3631" y="4874"/>
                    <a:pt x="6620" y="2840"/>
                    <a:pt x="729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45"/>
            <p:cNvSpPr/>
            <p:nvPr/>
          </p:nvSpPr>
          <p:spPr>
            <a:xfrm>
              <a:off x="6591575" y="2586200"/>
              <a:ext cx="182400" cy="121850"/>
            </a:xfrm>
            <a:custGeom>
              <a:rect b="b" l="l" r="r" t="t"/>
              <a:pathLst>
                <a:path extrusionOk="0" h="4874" w="7296">
                  <a:moveTo>
                    <a:pt x="7295" y="0"/>
                  </a:moveTo>
                  <a:cubicBezTo>
                    <a:pt x="4225" y="0"/>
                    <a:pt x="1216" y="1976"/>
                    <a:pt x="0" y="4833"/>
                  </a:cubicBezTo>
                  <a:cubicBezTo>
                    <a:pt x="232" y="4860"/>
                    <a:pt x="466" y="4873"/>
                    <a:pt x="700" y="4873"/>
                  </a:cubicBezTo>
                  <a:cubicBezTo>
                    <a:pt x="3629" y="4873"/>
                    <a:pt x="6648" y="2815"/>
                    <a:pt x="729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45"/>
            <p:cNvSpPr/>
            <p:nvPr/>
          </p:nvSpPr>
          <p:spPr>
            <a:xfrm>
              <a:off x="6591575" y="2586200"/>
              <a:ext cx="182400" cy="121850"/>
            </a:xfrm>
            <a:custGeom>
              <a:rect b="b" l="l" r="r" t="t"/>
              <a:pathLst>
                <a:path extrusionOk="0" h="4874" w="7296">
                  <a:moveTo>
                    <a:pt x="7295" y="0"/>
                  </a:moveTo>
                  <a:cubicBezTo>
                    <a:pt x="4225" y="0"/>
                    <a:pt x="1216" y="1976"/>
                    <a:pt x="0" y="4833"/>
                  </a:cubicBezTo>
                  <a:cubicBezTo>
                    <a:pt x="232" y="4860"/>
                    <a:pt x="466" y="4873"/>
                    <a:pt x="700" y="4873"/>
                  </a:cubicBezTo>
                  <a:cubicBezTo>
                    <a:pt x="3629" y="4873"/>
                    <a:pt x="6648" y="2815"/>
                    <a:pt x="729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45"/>
            <p:cNvSpPr/>
            <p:nvPr/>
          </p:nvSpPr>
          <p:spPr>
            <a:xfrm>
              <a:off x="5696425" y="2416750"/>
              <a:ext cx="133000" cy="178600"/>
            </a:xfrm>
            <a:custGeom>
              <a:rect b="b" l="l" r="r" t="t"/>
              <a:pathLst>
                <a:path extrusionOk="0" h="7144" w="5320">
                  <a:moveTo>
                    <a:pt x="213" y="0"/>
                  </a:moveTo>
                  <a:lnTo>
                    <a:pt x="213" y="0"/>
                  </a:lnTo>
                  <a:cubicBezTo>
                    <a:pt x="0" y="3161"/>
                    <a:pt x="2219" y="6505"/>
                    <a:pt x="5320" y="7143"/>
                  </a:cubicBezTo>
                  <a:cubicBezTo>
                    <a:pt x="5168" y="4073"/>
                    <a:pt x="3101" y="1155"/>
                    <a:pt x="213"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45"/>
            <p:cNvSpPr/>
            <p:nvPr/>
          </p:nvSpPr>
          <p:spPr>
            <a:xfrm>
              <a:off x="5696425" y="2416750"/>
              <a:ext cx="133000" cy="178600"/>
            </a:xfrm>
            <a:custGeom>
              <a:rect b="b" l="l" r="r" t="t"/>
              <a:pathLst>
                <a:path extrusionOk="0" h="7144" w="5320">
                  <a:moveTo>
                    <a:pt x="213" y="0"/>
                  </a:moveTo>
                  <a:lnTo>
                    <a:pt x="213" y="0"/>
                  </a:lnTo>
                  <a:cubicBezTo>
                    <a:pt x="0" y="3161"/>
                    <a:pt x="2219" y="6505"/>
                    <a:pt x="5320" y="7143"/>
                  </a:cubicBezTo>
                  <a:cubicBezTo>
                    <a:pt x="5168" y="4073"/>
                    <a:pt x="3101" y="1155"/>
                    <a:pt x="21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45"/>
            <p:cNvSpPr/>
            <p:nvPr/>
          </p:nvSpPr>
          <p:spPr>
            <a:xfrm>
              <a:off x="-132725" y="1658375"/>
              <a:ext cx="1069975" cy="3594300"/>
            </a:xfrm>
            <a:custGeom>
              <a:rect b="b" l="l" r="r" t="t"/>
              <a:pathLst>
                <a:path extrusionOk="0" h="143772" w="42799">
                  <a:moveTo>
                    <a:pt x="17691" y="0"/>
                  </a:moveTo>
                  <a:lnTo>
                    <a:pt x="17691" y="0"/>
                  </a:lnTo>
                  <a:cubicBezTo>
                    <a:pt x="17722" y="1611"/>
                    <a:pt x="17904" y="3253"/>
                    <a:pt x="18056" y="4894"/>
                  </a:cubicBezTo>
                  <a:cubicBezTo>
                    <a:pt x="18117" y="4924"/>
                    <a:pt x="18117" y="5016"/>
                    <a:pt x="18117" y="5076"/>
                  </a:cubicBezTo>
                  <a:cubicBezTo>
                    <a:pt x="18147" y="5168"/>
                    <a:pt x="18147" y="5228"/>
                    <a:pt x="18147" y="5350"/>
                  </a:cubicBezTo>
                  <a:cubicBezTo>
                    <a:pt x="18178" y="5411"/>
                    <a:pt x="18178" y="5502"/>
                    <a:pt x="18178" y="5563"/>
                  </a:cubicBezTo>
                  <a:cubicBezTo>
                    <a:pt x="18451" y="8572"/>
                    <a:pt x="18360" y="11459"/>
                    <a:pt x="16567" y="13861"/>
                  </a:cubicBezTo>
                  <a:cubicBezTo>
                    <a:pt x="16354" y="14165"/>
                    <a:pt x="16171" y="14469"/>
                    <a:pt x="15928" y="14773"/>
                  </a:cubicBezTo>
                  <a:cubicBezTo>
                    <a:pt x="15898" y="14833"/>
                    <a:pt x="15898" y="14894"/>
                    <a:pt x="15867" y="14925"/>
                  </a:cubicBezTo>
                  <a:cubicBezTo>
                    <a:pt x="15715" y="15198"/>
                    <a:pt x="15503" y="15441"/>
                    <a:pt x="15351" y="15715"/>
                  </a:cubicBezTo>
                  <a:cubicBezTo>
                    <a:pt x="15290" y="15806"/>
                    <a:pt x="15260" y="15867"/>
                    <a:pt x="15199" y="15958"/>
                  </a:cubicBezTo>
                  <a:cubicBezTo>
                    <a:pt x="12615" y="20305"/>
                    <a:pt x="11551" y="25472"/>
                    <a:pt x="11187" y="30639"/>
                  </a:cubicBezTo>
                  <a:cubicBezTo>
                    <a:pt x="11065" y="32220"/>
                    <a:pt x="11035" y="33739"/>
                    <a:pt x="11004" y="35259"/>
                  </a:cubicBezTo>
                  <a:lnTo>
                    <a:pt x="11004" y="39211"/>
                  </a:lnTo>
                  <a:cubicBezTo>
                    <a:pt x="11065" y="46050"/>
                    <a:pt x="11247" y="52949"/>
                    <a:pt x="9484" y="59515"/>
                  </a:cubicBezTo>
                  <a:cubicBezTo>
                    <a:pt x="7053" y="68421"/>
                    <a:pt x="1034" y="76293"/>
                    <a:pt x="366" y="85473"/>
                  </a:cubicBezTo>
                  <a:cubicBezTo>
                    <a:pt x="1" y="90458"/>
                    <a:pt x="1308" y="95351"/>
                    <a:pt x="3284" y="100002"/>
                  </a:cubicBezTo>
                  <a:cubicBezTo>
                    <a:pt x="3344" y="100154"/>
                    <a:pt x="3405" y="100306"/>
                    <a:pt x="3466" y="100458"/>
                  </a:cubicBezTo>
                  <a:cubicBezTo>
                    <a:pt x="4226" y="102129"/>
                    <a:pt x="5077" y="103740"/>
                    <a:pt x="5928" y="105351"/>
                  </a:cubicBezTo>
                  <a:cubicBezTo>
                    <a:pt x="9332" y="111430"/>
                    <a:pt x="13466" y="117114"/>
                    <a:pt x="16323" y="123467"/>
                  </a:cubicBezTo>
                  <a:cubicBezTo>
                    <a:pt x="19181" y="129820"/>
                    <a:pt x="20700" y="137145"/>
                    <a:pt x="18451" y="143771"/>
                  </a:cubicBezTo>
                  <a:cubicBezTo>
                    <a:pt x="18785" y="143680"/>
                    <a:pt x="18785" y="143711"/>
                    <a:pt x="19120" y="143650"/>
                  </a:cubicBezTo>
                  <a:lnTo>
                    <a:pt x="41400" y="143650"/>
                  </a:lnTo>
                  <a:cubicBezTo>
                    <a:pt x="42129" y="132738"/>
                    <a:pt x="42798" y="121127"/>
                    <a:pt x="38330" y="111035"/>
                  </a:cubicBezTo>
                  <a:cubicBezTo>
                    <a:pt x="38178" y="110671"/>
                    <a:pt x="37965" y="110336"/>
                    <a:pt x="37813" y="109971"/>
                  </a:cubicBezTo>
                  <a:cubicBezTo>
                    <a:pt x="37813" y="109941"/>
                    <a:pt x="37783" y="109911"/>
                    <a:pt x="37783" y="109880"/>
                  </a:cubicBezTo>
                  <a:cubicBezTo>
                    <a:pt x="35442" y="105047"/>
                    <a:pt x="32129" y="100792"/>
                    <a:pt x="28907" y="96506"/>
                  </a:cubicBezTo>
                  <a:cubicBezTo>
                    <a:pt x="28786" y="96354"/>
                    <a:pt x="28694" y="96233"/>
                    <a:pt x="28603" y="96081"/>
                  </a:cubicBezTo>
                  <a:cubicBezTo>
                    <a:pt x="27843" y="95047"/>
                    <a:pt x="27114" y="94075"/>
                    <a:pt x="26384" y="93041"/>
                  </a:cubicBezTo>
                  <a:cubicBezTo>
                    <a:pt x="22220" y="87144"/>
                    <a:pt x="18633" y="80397"/>
                    <a:pt x="18937" y="73193"/>
                  </a:cubicBezTo>
                  <a:cubicBezTo>
                    <a:pt x="19089" y="70305"/>
                    <a:pt x="19819" y="67539"/>
                    <a:pt x="21004" y="64925"/>
                  </a:cubicBezTo>
                  <a:cubicBezTo>
                    <a:pt x="21035" y="64834"/>
                    <a:pt x="21065" y="64773"/>
                    <a:pt x="21096" y="64652"/>
                  </a:cubicBezTo>
                  <a:cubicBezTo>
                    <a:pt x="21795" y="63162"/>
                    <a:pt x="22615" y="61703"/>
                    <a:pt x="23588" y="60336"/>
                  </a:cubicBezTo>
                  <a:cubicBezTo>
                    <a:pt x="23618" y="60244"/>
                    <a:pt x="23679" y="60184"/>
                    <a:pt x="23740" y="60092"/>
                  </a:cubicBezTo>
                  <a:cubicBezTo>
                    <a:pt x="24226" y="59363"/>
                    <a:pt x="24743" y="58694"/>
                    <a:pt x="25290" y="57995"/>
                  </a:cubicBezTo>
                  <a:cubicBezTo>
                    <a:pt x="25624" y="57630"/>
                    <a:pt x="25928" y="57205"/>
                    <a:pt x="26263" y="56840"/>
                  </a:cubicBezTo>
                  <a:cubicBezTo>
                    <a:pt x="26354" y="56749"/>
                    <a:pt x="26476" y="56627"/>
                    <a:pt x="26536" y="56536"/>
                  </a:cubicBezTo>
                  <a:cubicBezTo>
                    <a:pt x="28482" y="54196"/>
                    <a:pt x="30670" y="51886"/>
                    <a:pt x="32950" y="49758"/>
                  </a:cubicBezTo>
                  <a:cubicBezTo>
                    <a:pt x="33041" y="49697"/>
                    <a:pt x="33163" y="49606"/>
                    <a:pt x="33223" y="49545"/>
                  </a:cubicBezTo>
                  <a:cubicBezTo>
                    <a:pt x="34713" y="48177"/>
                    <a:pt x="36202" y="46840"/>
                    <a:pt x="37661" y="45654"/>
                  </a:cubicBezTo>
                  <a:cubicBezTo>
                    <a:pt x="37570" y="45320"/>
                    <a:pt x="37448" y="44986"/>
                    <a:pt x="37357" y="44682"/>
                  </a:cubicBezTo>
                  <a:cubicBezTo>
                    <a:pt x="37327" y="44682"/>
                    <a:pt x="37327" y="44621"/>
                    <a:pt x="37327" y="44591"/>
                  </a:cubicBezTo>
                  <a:cubicBezTo>
                    <a:pt x="37144" y="43861"/>
                    <a:pt x="37023" y="43192"/>
                    <a:pt x="36901" y="42463"/>
                  </a:cubicBezTo>
                  <a:cubicBezTo>
                    <a:pt x="36871" y="42433"/>
                    <a:pt x="36871" y="42402"/>
                    <a:pt x="36871" y="42341"/>
                  </a:cubicBezTo>
                  <a:cubicBezTo>
                    <a:pt x="36719" y="41551"/>
                    <a:pt x="36567" y="40761"/>
                    <a:pt x="36233" y="39849"/>
                  </a:cubicBezTo>
                  <a:cubicBezTo>
                    <a:pt x="36111" y="39575"/>
                    <a:pt x="36050" y="39302"/>
                    <a:pt x="35929" y="39059"/>
                  </a:cubicBezTo>
                  <a:cubicBezTo>
                    <a:pt x="34105" y="40457"/>
                    <a:pt x="32251" y="41855"/>
                    <a:pt x="30366" y="43223"/>
                  </a:cubicBezTo>
                  <a:cubicBezTo>
                    <a:pt x="30336" y="43253"/>
                    <a:pt x="30305" y="43253"/>
                    <a:pt x="30275" y="43314"/>
                  </a:cubicBezTo>
                  <a:lnTo>
                    <a:pt x="28664" y="44439"/>
                  </a:lnTo>
                  <a:cubicBezTo>
                    <a:pt x="28573" y="44469"/>
                    <a:pt x="28512" y="44560"/>
                    <a:pt x="28421" y="44591"/>
                  </a:cubicBezTo>
                  <a:cubicBezTo>
                    <a:pt x="27752" y="45077"/>
                    <a:pt x="27083" y="45594"/>
                    <a:pt x="26415" y="46080"/>
                  </a:cubicBezTo>
                  <a:cubicBezTo>
                    <a:pt x="26354" y="46141"/>
                    <a:pt x="26263" y="46202"/>
                    <a:pt x="26202" y="46262"/>
                  </a:cubicBezTo>
                  <a:cubicBezTo>
                    <a:pt x="24834" y="47296"/>
                    <a:pt x="23466" y="48329"/>
                    <a:pt x="22159" y="49332"/>
                  </a:cubicBezTo>
                  <a:cubicBezTo>
                    <a:pt x="21187" y="45594"/>
                    <a:pt x="20184" y="41825"/>
                    <a:pt x="19485" y="37995"/>
                  </a:cubicBezTo>
                  <a:cubicBezTo>
                    <a:pt x="19424" y="37691"/>
                    <a:pt x="19363" y="37387"/>
                    <a:pt x="19333" y="37083"/>
                  </a:cubicBezTo>
                  <a:cubicBezTo>
                    <a:pt x="18421" y="31855"/>
                    <a:pt x="18026" y="26596"/>
                    <a:pt x="18877" y="21368"/>
                  </a:cubicBezTo>
                  <a:cubicBezTo>
                    <a:pt x="20001" y="14347"/>
                    <a:pt x="24409" y="7052"/>
                    <a:pt x="22251" y="304"/>
                  </a:cubicBezTo>
                  <a:cubicBezTo>
                    <a:pt x="21612" y="213"/>
                    <a:pt x="20913" y="183"/>
                    <a:pt x="20244" y="152"/>
                  </a:cubicBezTo>
                  <a:lnTo>
                    <a:pt x="20153" y="152"/>
                  </a:lnTo>
                  <a:cubicBezTo>
                    <a:pt x="19333" y="91"/>
                    <a:pt x="18481" y="61"/>
                    <a:pt x="17691"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45"/>
            <p:cNvSpPr/>
            <p:nvPr/>
          </p:nvSpPr>
          <p:spPr>
            <a:xfrm>
              <a:off x="-132725" y="1658375"/>
              <a:ext cx="1069975" cy="3594300"/>
            </a:xfrm>
            <a:custGeom>
              <a:rect b="b" l="l" r="r" t="t"/>
              <a:pathLst>
                <a:path extrusionOk="0" h="143772" w="42799">
                  <a:moveTo>
                    <a:pt x="17691" y="0"/>
                  </a:moveTo>
                  <a:lnTo>
                    <a:pt x="17691" y="0"/>
                  </a:lnTo>
                  <a:cubicBezTo>
                    <a:pt x="17722" y="1611"/>
                    <a:pt x="17904" y="3253"/>
                    <a:pt x="18056" y="4894"/>
                  </a:cubicBezTo>
                  <a:cubicBezTo>
                    <a:pt x="18117" y="4924"/>
                    <a:pt x="18117" y="5016"/>
                    <a:pt x="18117" y="5076"/>
                  </a:cubicBezTo>
                  <a:cubicBezTo>
                    <a:pt x="18147" y="5168"/>
                    <a:pt x="18147" y="5228"/>
                    <a:pt x="18147" y="5350"/>
                  </a:cubicBezTo>
                  <a:cubicBezTo>
                    <a:pt x="18178" y="5411"/>
                    <a:pt x="18178" y="5502"/>
                    <a:pt x="18178" y="5563"/>
                  </a:cubicBezTo>
                  <a:cubicBezTo>
                    <a:pt x="18451" y="8572"/>
                    <a:pt x="18360" y="11459"/>
                    <a:pt x="16567" y="13861"/>
                  </a:cubicBezTo>
                  <a:cubicBezTo>
                    <a:pt x="16354" y="14165"/>
                    <a:pt x="16171" y="14469"/>
                    <a:pt x="15928" y="14773"/>
                  </a:cubicBezTo>
                  <a:cubicBezTo>
                    <a:pt x="15898" y="14833"/>
                    <a:pt x="15898" y="14894"/>
                    <a:pt x="15867" y="14925"/>
                  </a:cubicBezTo>
                  <a:cubicBezTo>
                    <a:pt x="15715" y="15198"/>
                    <a:pt x="15503" y="15441"/>
                    <a:pt x="15351" y="15715"/>
                  </a:cubicBezTo>
                  <a:cubicBezTo>
                    <a:pt x="15290" y="15806"/>
                    <a:pt x="15260" y="15867"/>
                    <a:pt x="15199" y="15958"/>
                  </a:cubicBezTo>
                  <a:cubicBezTo>
                    <a:pt x="12615" y="20305"/>
                    <a:pt x="11551" y="25472"/>
                    <a:pt x="11187" y="30639"/>
                  </a:cubicBezTo>
                  <a:cubicBezTo>
                    <a:pt x="11065" y="32220"/>
                    <a:pt x="11035" y="33739"/>
                    <a:pt x="11004" y="35259"/>
                  </a:cubicBezTo>
                  <a:lnTo>
                    <a:pt x="11004" y="39211"/>
                  </a:lnTo>
                  <a:cubicBezTo>
                    <a:pt x="11065" y="46050"/>
                    <a:pt x="11247" y="52949"/>
                    <a:pt x="9484" y="59515"/>
                  </a:cubicBezTo>
                  <a:cubicBezTo>
                    <a:pt x="7053" y="68421"/>
                    <a:pt x="1034" y="76293"/>
                    <a:pt x="366" y="85473"/>
                  </a:cubicBezTo>
                  <a:cubicBezTo>
                    <a:pt x="1" y="90458"/>
                    <a:pt x="1308" y="95351"/>
                    <a:pt x="3284" y="100002"/>
                  </a:cubicBezTo>
                  <a:cubicBezTo>
                    <a:pt x="3344" y="100154"/>
                    <a:pt x="3405" y="100306"/>
                    <a:pt x="3466" y="100458"/>
                  </a:cubicBezTo>
                  <a:cubicBezTo>
                    <a:pt x="4226" y="102129"/>
                    <a:pt x="5077" y="103740"/>
                    <a:pt x="5928" y="105351"/>
                  </a:cubicBezTo>
                  <a:cubicBezTo>
                    <a:pt x="9332" y="111430"/>
                    <a:pt x="13466" y="117114"/>
                    <a:pt x="16323" y="123467"/>
                  </a:cubicBezTo>
                  <a:cubicBezTo>
                    <a:pt x="19181" y="129820"/>
                    <a:pt x="20700" y="137145"/>
                    <a:pt x="18451" y="143771"/>
                  </a:cubicBezTo>
                  <a:cubicBezTo>
                    <a:pt x="18785" y="143680"/>
                    <a:pt x="18785" y="143711"/>
                    <a:pt x="19120" y="143650"/>
                  </a:cubicBezTo>
                  <a:lnTo>
                    <a:pt x="41400" y="143650"/>
                  </a:lnTo>
                  <a:cubicBezTo>
                    <a:pt x="42129" y="132738"/>
                    <a:pt x="42798" y="121127"/>
                    <a:pt x="38330" y="111035"/>
                  </a:cubicBezTo>
                  <a:cubicBezTo>
                    <a:pt x="38178" y="110671"/>
                    <a:pt x="37965" y="110336"/>
                    <a:pt x="37813" y="109971"/>
                  </a:cubicBezTo>
                  <a:cubicBezTo>
                    <a:pt x="37813" y="109941"/>
                    <a:pt x="37783" y="109911"/>
                    <a:pt x="37783" y="109880"/>
                  </a:cubicBezTo>
                  <a:cubicBezTo>
                    <a:pt x="35442" y="105047"/>
                    <a:pt x="32129" y="100792"/>
                    <a:pt x="28907" y="96506"/>
                  </a:cubicBezTo>
                  <a:cubicBezTo>
                    <a:pt x="28786" y="96354"/>
                    <a:pt x="28694" y="96233"/>
                    <a:pt x="28603" y="96081"/>
                  </a:cubicBezTo>
                  <a:cubicBezTo>
                    <a:pt x="27843" y="95047"/>
                    <a:pt x="27114" y="94075"/>
                    <a:pt x="26384" y="93041"/>
                  </a:cubicBezTo>
                  <a:cubicBezTo>
                    <a:pt x="22220" y="87144"/>
                    <a:pt x="18633" y="80397"/>
                    <a:pt x="18937" y="73193"/>
                  </a:cubicBezTo>
                  <a:cubicBezTo>
                    <a:pt x="19089" y="70305"/>
                    <a:pt x="19819" y="67539"/>
                    <a:pt x="21004" y="64925"/>
                  </a:cubicBezTo>
                  <a:cubicBezTo>
                    <a:pt x="21035" y="64834"/>
                    <a:pt x="21065" y="64773"/>
                    <a:pt x="21096" y="64652"/>
                  </a:cubicBezTo>
                  <a:cubicBezTo>
                    <a:pt x="21795" y="63162"/>
                    <a:pt x="22615" y="61703"/>
                    <a:pt x="23588" y="60336"/>
                  </a:cubicBezTo>
                  <a:cubicBezTo>
                    <a:pt x="23618" y="60244"/>
                    <a:pt x="23679" y="60184"/>
                    <a:pt x="23740" y="60092"/>
                  </a:cubicBezTo>
                  <a:cubicBezTo>
                    <a:pt x="24226" y="59363"/>
                    <a:pt x="24743" y="58694"/>
                    <a:pt x="25290" y="57995"/>
                  </a:cubicBezTo>
                  <a:cubicBezTo>
                    <a:pt x="25624" y="57630"/>
                    <a:pt x="25928" y="57205"/>
                    <a:pt x="26263" y="56840"/>
                  </a:cubicBezTo>
                  <a:cubicBezTo>
                    <a:pt x="26354" y="56749"/>
                    <a:pt x="26476" y="56627"/>
                    <a:pt x="26536" y="56536"/>
                  </a:cubicBezTo>
                  <a:cubicBezTo>
                    <a:pt x="28482" y="54196"/>
                    <a:pt x="30670" y="51886"/>
                    <a:pt x="32950" y="49758"/>
                  </a:cubicBezTo>
                  <a:cubicBezTo>
                    <a:pt x="33041" y="49697"/>
                    <a:pt x="33163" y="49606"/>
                    <a:pt x="33223" y="49545"/>
                  </a:cubicBezTo>
                  <a:cubicBezTo>
                    <a:pt x="34713" y="48177"/>
                    <a:pt x="36202" y="46840"/>
                    <a:pt x="37661" y="45654"/>
                  </a:cubicBezTo>
                  <a:cubicBezTo>
                    <a:pt x="37570" y="45320"/>
                    <a:pt x="37448" y="44986"/>
                    <a:pt x="37357" y="44682"/>
                  </a:cubicBezTo>
                  <a:cubicBezTo>
                    <a:pt x="37327" y="44682"/>
                    <a:pt x="37327" y="44621"/>
                    <a:pt x="37327" y="44591"/>
                  </a:cubicBezTo>
                  <a:cubicBezTo>
                    <a:pt x="37144" y="43861"/>
                    <a:pt x="37023" y="43192"/>
                    <a:pt x="36901" y="42463"/>
                  </a:cubicBezTo>
                  <a:cubicBezTo>
                    <a:pt x="36871" y="42433"/>
                    <a:pt x="36871" y="42402"/>
                    <a:pt x="36871" y="42341"/>
                  </a:cubicBezTo>
                  <a:cubicBezTo>
                    <a:pt x="36719" y="41551"/>
                    <a:pt x="36567" y="40761"/>
                    <a:pt x="36233" y="39849"/>
                  </a:cubicBezTo>
                  <a:cubicBezTo>
                    <a:pt x="36111" y="39575"/>
                    <a:pt x="36050" y="39302"/>
                    <a:pt x="35929" y="39059"/>
                  </a:cubicBezTo>
                  <a:cubicBezTo>
                    <a:pt x="34105" y="40457"/>
                    <a:pt x="32251" y="41855"/>
                    <a:pt x="30366" y="43223"/>
                  </a:cubicBezTo>
                  <a:cubicBezTo>
                    <a:pt x="30336" y="43253"/>
                    <a:pt x="30305" y="43253"/>
                    <a:pt x="30275" y="43314"/>
                  </a:cubicBezTo>
                  <a:lnTo>
                    <a:pt x="28664" y="44439"/>
                  </a:lnTo>
                  <a:cubicBezTo>
                    <a:pt x="28573" y="44469"/>
                    <a:pt x="28512" y="44560"/>
                    <a:pt x="28421" y="44591"/>
                  </a:cubicBezTo>
                  <a:cubicBezTo>
                    <a:pt x="27752" y="45077"/>
                    <a:pt x="27083" y="45594"/>
                    <a:pt x="26415" y="46080"/>
                  </a:cubicBezTo>
                  <a:cubicBezTo>
                    <a:pt x="26354" y="46141"/>
                    <a:pt x="26263" y="46202"/>
                    <a:pt x="26202" y="46262"/>
                  </a:cubicBezTo>
                  <a:cubicBezTo>
                    <a:pt x="24834" y="47296"/>
                    <a:pt x="23466" y="48329"/>
                    <a:pt x="22159" y="49332"/>
                  </a:cubicBezTo>
                  <a:cubicBezTo>
                    <a:pt x="21187" y="45594"/>
                    <a:pt x="20184" y="41825"/>
                    <a:pt x="19485" y="37995"/>
                  </a:cubicBezTo>
                  <a:cubicBezTo>
                    <a:pt x="19424" y="37691"/>
                    <a:pt x="19363" y="37387"/>
                    <a:pt x="19333" y="37083"/>
                  </a:cubicBezTo>
                  <a:cubicBezTo>
                    <a:pt x="18421" y="31855"/>
                    <a:pt x="18026" y="26596"/>
                    <a:pt x="18877" y="21368"/>
                  </a:cubicBezTo>
                  <a:cubicBezTo>
                    <a:pt x="20001" y="14347"/>
                    <a:pt x="24409" y="7052"/>
                    <a:pt x="22251" y="304"/>
                  </a:cubicBezTo>
                  <a:cubicBezTo>
                    <a:pt x="21612" y="213"/>
                    <a:pt x="20913" y="183"/>
                    <a:pt x="20244" y="152"/>
                  </a:cubicBezTo>
                  <a:lnTo>
                    <a:pt x="20153" y="152"/>
                  </a:lnTo>
                  <a:cubicBezTo>
                    <a:pt x="19333" y="91"/>
                    <a:pt x="18481" y="61"/>
                    <a:pt x="17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45"/>
            <p:cNvSpPr/>
            <p:nvPr/>
          </p:nvSpPr>
          <p:spPr>
            <a:xfrm>
              <a:off x="-84850" y="1661400"/>
              <a:ext cx="908100" cy="3589000"/>
            </a:xfrm>
            <a:custGeom>
              <a:rect b="b" l="l" r="r" t="t"/>
              <a:pathLst>
                <a:path extrusionOk="0" h="143560" w="36324">
                  <a:moveTo>
                    <a:pt x="18481" y="1"/>
                  </a:moveTo>
                  <a:lnTo>
                    <a:pt x="18390" y="31"/>
                  </a:lnTo>
                  <a:cubicBezTo>
                    <a:pt x="18086" y="578"/>
                    <a:pt x="17782" y="1186"/>
                    <a:pt x="17509" y="1794"/>
                  </a:cubicBezTo>
                  <a:cubicBezTo>
                    <a:pt x="17600" y="1490"/>
                    <a:pt x="17722" y="1186"/>
                    <a:pt x="17782" y="882"/>
                  </a:cubicBezTo>
                  <a:lnTo>
                    <a:pt x="17722" y="852"/>
                  </a:lnTo>
                  <a:cubicBezTo>
                    <a:pt x="17570" y="1399"/>
                    <a:pt x="17357" y="1916"/>
                    <a:pt x="17205" y="2433"/>
                  </a:cubicBezTo>
                  <a:cubicBezTo>
                    <a:pt x="16870" y="3192"/>
                    <a:pt x="16566" y="3952"/>
                    <a:pt x="16293" y="4773"/>
                  </a:cubicBezTo>
                  <a:cubicBezTo>
                    <a:pt x="16293" y="4834"/>
                    <a:pt x="16293" y="4925"/>
                    <a:pt x="16354" y="4955"/>
                  </a:cubicBezTo>
                  <a:cubicBezTo>
                    <a:pt x="16536" y="4378"/>
                    <a:pt x="16749" y="3861"/>
                    <a:pt x="16962" y="3284"/>
                  </a:cubicBezTo>
                  <a:lnTo>
                    <a:pt x="16962" y="3284"/>
                  </a:lnTo>
                  <a:cubicBezTo>
                    <a:pt x="16749" y="3922"/>
                    <a:pt x="16536" y="4560"/>
                    <a:pt x="16354" y="5229"/>
                  </a:cubicBezTo>
                  <a:cubicBezTo>
                    <a:pt x="16354" y="5290"/>
                    <a:pt x="16354" y="5381"/>
                    <a:pt x="16384" y="5442"/>
                  </a:cubicBezTo>
                  <a:lnTo>
                    <a:pt x="17296" y="2493"/>
                  </a:lnTo>
                  <a:cubicBezTo>
                    <a:pt x="17661" y="1642"/>
                    <a:pt x="18056" y="822"/>
                    <a:pt x="18481" y="1"/>
                  </a:cubicBezTo>
                  <a:close/>
                  <a:moveTo>
                    <a:pt x="35108" y="42281"/>
                  </a:moveTo>
                  <a:cubicBezTo>
                    <a:pt x="34044" y="43892"/>
                    <a:pt x="32707" y="45381"/>
                    <a:pt x="31430" y="46840"/>
                  </a:cubicBezTo>
                  <a:cubicBezTo>
                    <a:pt x="30822" y="47509"/>
                    <a:pt x="30184" y="48239"/>
                    <a:pt x="29576" y="48968"/>
                  </a:cubicBezTo>
                  <a:cubicBezTo>
                    <a:pt x="27539" y="51339"/>
                    <a:pt x="25837" y="54014"/>
                    <a:pt x="24469" y="56810"/>
                  </a:cubicBezTo>
                  <a:cubicBezTo>
                    <a:pt x="24561" y="56689"/>
                    <a:pt x="24652" y="56597"/>
                    <a:pt x="24743" y="56506"/>
                  </a:cubicBezTo>
                  <a:cubicBezTo>
                    <a:pt x="26080" y="53801"/>
                    <a:pt x="27691" y="51309"/>
                    <a:pt x="29606" y="48999"/>
                  </a:cubicBezTo>
                  <a:cubicBezTo>
                    <a:pt x="30214" y="48269"/>
                    <a:pt x="30852" y="47570"/>
                    <a:pt x="31460" y="46901"/>
                  </a:cubicBezTo>
                  <a:cubicBezTo>
                    <a:pt x="32767" y="45503"/>
                    <a:pt x="34044" y="44014"/>
                    <a:pt x="35108" y="42403"/>
                  </a:cubicBezTo>
                  <a:lnTo>
                    <a:pt x="35108" y="42281"/>
                  </a:lnTo>
                  <a:close/>
                  <a:moveTo>
                    <a:pt x="13466" y="15685"/>
                  </a:moveTo>
                  <a:lnTo>
                    <a:pt x="13375" y="15837"/>
                  </a:lnTo>
                  <a:cubicBezTo>
                    <a:pt x="12585" y="19120"/>
                    <a:pt x="11886" y="22433"/>
                    <a:pt x="11399" y="25807"/>
                  </a:cubicBezTo>
                  <a:cubicBezTo>
                    <a:pt x="11126" y="27722"/>
                    <a:pt x="10943" y="29606"/>
                    <a:pt x="10791" y="31551"/>
                  </a:cubicBezTo>
                  <a:cubicBezTo>
                    <a:pt x="10609" y="34014"/>
                    <a:pt x="10457" y="36506"/>
                    <a:pt x="10335" y="38938"/>
                  </a:cubicBezTo>
                  <a:cubicBezTo>
                    <a:pt x="10335" y="39120"/>
                    <a:pt x="10305" y="39302"/>
                    <a:pt x="10305" y="39485"/>
                  </a:cubicBezTo>
                  <a:cubicBezTo>
                    <a:pt x="9940" y="45412"/>
                    <a:pt x="9606" y="51491"/>
                    <a:pt x="8268" y="57388"/>
                  </a:cubicBezTo>
                  <a:cubicBezTo>
                    <a:pt x="7357" y="61370"/>
                    <a:pt x="5989" y="65382"/>
                    <a:pt x="4682" y="69242"/>
                  </a:cubicBezTo>
                  <a:cubicBezTo>
                    <a:pt x="2402" y="75807"/>
                    <a:pt x="92" y="82586"/>
                    <a:pt x="31" y="89607"/>
                  </a:cubicBezTo>
                  <a:cubicBezTo>
                    <a:pt x="1" y="93103"/>
                    <a:pt x="578" y="96537"/>
                    <a:pt x="1369" y="99881"/>
                  </a:cubicBezTo>
                  <a:cubicBezTo>
                    <a:pt x="1429" y="100033"/>
                    <a:pt x="1490" y="100185"/>
                    <a:pt x="1551" y="100337"/>
                  </a:cubicBezTo>
                  <a:cubicBezTo>
                    <a:pt x="639" y="96780"/>
                    <a:pt x="92" y="93224"/>
                    <a:pt x="92" y="89607"/>
                  </a:cubicBezTo>
                  <a:cubicBezTo>
                    <a:pt x="122" y="82616"/>
                    <a:pt x="2463" y="75807"/>
                    <a:pt x="4712" y="69272"/>
                  </a:cubicBezTo>
                  <a:cubicBezTo>
                    <a:pt x="6050" y="65412"/>
                    <a:pt x="7417" y="61430"/>
                    <a:pt x="8329" y="57418"/>
                  </a:cubicBezTo>
                  <a:cubicBezTo>
                    <a:pt x="9667" y="51582"/>
                    <a:pt x="10001" y="45473"/>
                    <a:pt x="10335" y="39576"/>
                  </a:cubicBezTo>
                  <a:cubicBezTo>
                    <a:pt x="10335" y="39394"/>
                    <a:pt x="10366" y="39181"/>
                    <a:pt x="10366" y="38998"/>
                  </a:cubicBezTo>
                  <a:cubicBezTo>
                    <a:pt x="10487" y="36597"/>
                    <a:pt x="10639" y="34135"/>
                    <a:pt x="10822" y="31703"/>
                  </a:cubicBezTo>
                  <a:cubicBezTo>
                    <a:pt x="10974" y="29758"/>
                    <a:pt x="11186" y="27843"/>
                    <a:pt x="11430" y="25898"/>
                  </a:cubicBezTo>
                  <a:cubicBezTo>
                    <a:pt x="11886" y="22463"/>
                    <a:pt x="12615" y="19059"/>
                    <a:pt x="13466" y="15685"/>
                  </a:cubicBezTo>
                  <a:close/>
                  <a:moveTo>
                    <a:pt x="26779" y="96051"/>
                  </a:moveTo>
                  <a:lnTo>
                    <a:pt x="26779" y="96051"/>
                  </a:lnTo>
                  <a:cubicBezTo>
                    <a:pt x="28755" y="99850"/>
                    <a:pt x="30731" y="103741"/>
                    <a:pt x="31552" y="107996"/>
                  </a:cubicBezTo>
                  <a:cubicBezTo>
                    <a:pt x="32372" y="112586"/>
                    <a:pt x="31734" y="117328"/>
                    <a:pt x="31126" y="121948"/>
                  </a:cubicBezTo>
                  <a:cubicBezTo>
                    <a:pt x="30852" y="123832"/>
                    <a:pt x="30579" y="125808"/>
                    <a:pt x="30427" y="127784"/>
                  </a:cubicBezTo>
                  <a:cubicBezTo>
                    <a:pt x="30093" y="131857"/>
                    <a:pt x="30245" y="138726"/>
                    <a:pt x="33922" y="143529"/>
                  </a:cubicBezTo>
                  <a:lnTo>
                    <a:pt x="34044" y="143529"/>
                  </a:lnTo>
                  <a:cubicBezTo>
                    <a:pt x="30336" y="138726"/>
                    <a:pt x="30184" y="131857"/>
                    <a:pt x="30518" y="127784"/>
                  </a:cubicBezTo>
                  <a:cubicBezTo>
                    <a:pt x="30670" y="125869"/>
                    <a:pt x="30944" y="123893"/>
                    <a:pt x="31187" y="121978"/>
                  </a:cubicBezTo>
                  <a:cubicBezTo>
                    <a:pt x="31795" y="117389"/>
                    <a:pt x="32433" y="112616"/>
                    <a:pt x="31612" y="107996"/>
                  </a:cubicBezTo>
                  <a:cubicBezTo>
                    <a:pt x="30852" y="103923"/>
                    <a:pt x="28998" y="100124"/>
                    <a:pt x="27083" y="96476"/>
                  </a:cubicBezTo>
                  <a:cubicBezTo>
                    <a:pt x="26992" y="96324"/>
                    <a:pt x="26901" y="96233"/>
                    <a:pt x="26779" y="96051"/>
                  </a:cubicBezTo>
                  <a:close/>
                  <a:moveTo>
                    <a:pt x="35989" y="109820"/>
                  </a:moveTo>
                  <a:cubicBezTo>
                    <a:pt x="35989" y="109850"/>
                    <a:pt x="35929" y="109850"/>
                    <a:pt x="35929" y="109911"/>
                  </a:cubicBezTo>
                  <a:cubicBezTo>
                    <a:pt x="35047" y="112039"/>
                    <a:pt x="35138" y="114410"/>
                    <a:pt x="35229" y="116598"/>
                  </a:cubicBezTo>
                  <a:lnTo>
                    <a:pt x="36263" y="143529"/>
                  </a:lnTo>
                  <a:lnTo>
                    <a:pt x="36324" y="143529"/>
                  </a:lnTo>
                  <a:lnTo>
                    <a:pt x="35290" y="116598"/>
                  </a:lnTo>
                  <a:cubicBezTo>
                    <a:pt x="35229" y="114471"/>
                    <a:pt x="35108" y="112069"/>
                    <a:pt x="36020" y="109942"/>
                  </a:cubicBezTo>
                  <a:cubicBezTo>
                    <a:pt x="36020" y="109911"/>
                    <a:pt x="35989" y="109850"/>
                    <a:pt x="35989" y="109820"/>
                  </a:cubicBezTo>
                  <a:close/>
                  <a:moveTo>
                    <a:pt x="14044" y="14682"/>
                  </a:moveTo>
                  <a:lnTo>
                    <a:pt x="14044" y="14682"/>
                  </a:lnTo>
                  <a:cubicBezTo>
                    <a:pt x="14013" y="14712"/>
                    <a:pt x="13983" y="14743"/>
                    <a:pt x="13983" y="14834"/>
                  </a:cubicBezTo>
                  <a:cubicBezTo>
                    <a:pt x="13527" y="18512"/>
                    <a:pt x="13345" y="22646"/>
                    <a:pt x="13405" y="27478"/>
                  </a:cubicBezTo>
                  <a:cubicBezTo>
                    <a:pt x="13436" y="29606"/>
                    <a:pt x="13527" y="31795"/>
                    <a:pt x="13588" y="33922"/>
                  </a:cubicBezTo>
                  <a:cubicBezTo>
                    <a:pt x="13892" y="42767"/>
                    <a:pt x="14256" y="51917"/>
                    <a:pt x="11825" y="60518"/>
                  </a:cubicBezTo>
                  <a:cubicBezTo>
                    <a:pt x="10700" y="64318"/>
                    <a:pt x="9089" y="68057"/>
                    <a:pt x="7478" y="71704"/>
                  </a:cubicBezTo>
                  <a:cubicBezTo>
                    <a:pt x="4378" y="78847"/>
                    <a:pt x="1125" y="86233"/>
                    <a:pt x="2129" y="93954"/>
                  </a:cubicBezTo>
                  <a:cubicBezTo>
                    <a:pt x="2919" y="100063"/>
                    <a:pt x="6262" y="105504"/>
                    <a:pt x="9545" y="110732"/>
                  </a:cubicBezTo>
                  <a:cubicBezTo>
                    <a:pt x="10518" y="112343"/>
                    <a:pt x="11551" y="113954"/>
                    <a:pt x="12493" y="115595"/>
                  </a:cubicBezTo>
                  <a:cubicBezTo>
                    <a:pt x="16597" y="122769"/>
                    <a:pt x="19393" y="130580"/>
                    <a:pt x="20700" y="138787"/>
                  </a:cubicBezTo>
                  <a:cubicBezTo>
                    <a:pt x="20974" y="140307"/>
                    <a:pt x="21126" y="142070"/>
                    <a:pt x="20609" y="143559"/>
                  </a:cubicBezTo>
                  <a:lnTo>
                    <a:pt x="20670" y="143559"/>
                  </a:lnTo>
                  <a:cubicBezTo>
                    <a:pt x="21247" y="142039"/>
                    <a:pt x="21095" y="140216"/>
                    <a:pt x="20822" y="138726"/>
                  </a:cubicBezTo>
                  <a:cubicBezTo>
                    <a:pt x="19484" y="130580"/>
                    <a:pt x="16718" y="122738"/>
                    <a:pt x="12615" y="115565"/>
                  </a:cubicBezTo>
                  <a:cubicBezTo>
                    <a:pt x="11673" y="113923"/>
                    <a:pt x="10639" y="112282"/>
                    <a:pt x="9636" y="110702"/>
                  </a:cubicBezTo>
                  <a:cubicBezTo>
                    <a:pt x="6384" y="105504"/>
                    <a:pt x="3040" y="100063"/>
                    <a:pt x="2250" y="93954"/>
                  </a:cubicBezTo>
                  <a:cubicBezTo>
                    <a:pt x="1247" y="86233"/>
                    <a:pt x="4469" y="78877"/>
                    <a:pt x="7569" y="71765"/>
                  </a:cubicBezTo>
                  <a:cubicBezTo>
                    <a:pt x="9150" y="68087"/>
                    <a:pt x="10791" y="64288"/>
                    <a:pt x="11886" y="60488"/>
                  </a:cubicBezTo>
                  <a:cubicBezTo>
                    <a:pt x="14348" y="51886"/>
                    <a:pt x="14013" y="42707"/>
                    <a:pt x="13679" y="33862"/>
                  </a:cubicBezTo>
                  <a:cubicBezTo>
                    <a:pt x="13588" y="31764"/>
                    <a:pt x="13527" y="29576"/>
                    <a:pt x="13497" y="27448"/>
                  </a:cubicBezTo>
                  <a:cubicBezTo>
                    <a:pt x="13405" y="23497"/>
                    <a:pt x="13497" y="19120"/>
                    <a:pt x="14044" y="14682"/>
                  </a:cubicBezTo>
                  <a:close/>
                  <a:moveTo>
                    <a:pt x="17600" y="36992"/>
                  </a:moveTo>
                  <a:lnTo>
                    <a:pt x="17600" y="36992"/>
                  </a:lnTo>
                  <a:cubicBezTo>
                    <a:pt x="17661" y="37965"/>
                    <a:pt x="17782" y="38968"/>
                    <a:pt x="17874" y="39910"/>
                  </a:cubicBezTo>
                  <a:cubicBezTo>
                    <a:pt x="18421" y="45989"/>
                    <a:pt x="19029" y="52281"/>
                    <a:pt x="17509" y="58269"/>
                  </a:cubicBezTo>
                  <a:cubicBezTo>
                    <a:pt x="16688" y="61552"/>
                    <a:pt x="15199" y="64743"/>
                    <a:pt x="13740" y="67874"/>
                  </a:cubicBezTo>
                  <a:cubicBezTo>
                    <a:pt x="11460" y="72859"/>
                    <a:pt x="9089" y="77996"/>
                    <a:pt x="9423" y="83437"/>
                  </a:cubicBezTo>
                  <a:cubicBezTo>
                    <a:pt x="9788" y="89212"/>
                    <a:pt x="13071" y="94197"/>
                    <a:pt x="16293" y="98999"/>
                  </a:cubicBezTo>
                  <a:cubicBezTo>
                    <a:pt x="18390" y="102100"/>
                    <a:pt x="20518" y="105382"/>
                    <a:pt x="21916" y="108817"/>
                  </a:cubicBezTo>
                  <a:cubicBezTo>
                    <a:pt x="24621" y="115717"/>
                    <a:pt x="24257" y="123316"/>
                    <a:pt x="23831" y="130641"/>
                  </a:cubicBezTo>
                  <a:cubicBezTo>
                    <a:pt x="23588" y="134896"/>
                    <a:pt x="23375" y="139273"/>
                    <a:pt x="23709" y="143559"/>
                  </a:cubicBezTo>
                  <a:lnTo>
                    <a:pt x="23801" y="143559"/>
                  </a:lnTo>
                  <a:cubicBezTo>
                    <a:pt x="23406" y="139304"/>
                    <a:pt x="23679" y="134896"/>
                    <a:pt x="23892" y="130641"/>
                  </a:cubicBezTo>
                  <a:cubicBezTo>
                    <a:pt x="24317" y="123285"/>
                    <a:pt x="24713" y="115686"/>
                    <a:pt x="22007" y="108787"/>
                  </a:cubicBezTo>
                  <a:cubicBezTo>
                    <a:pt x="20640" y="105291"/>
                    <a:pt x="18451" y="102069"/>
                    <a:pt x="16384" y="98908"/>
                  </a:cubicBezTo>
                  <a:cubicBezTo>
                    <a:pt x="13193" y="94136"/>
                    <a:pt x="9879" y="89151"/>
                    <a:pt x="9545" y="83406"/>
                  </a:cubicBezTo>
                  <a:cubicBezTo>
                    <a:pt x="9180" y="77935"/>
                    <a:pt x="11551" y="72829"/>
                    <a:pt x="13831" y="67874"/>
                  </a:cubicBezTo>
                  <a:cubicBezTo>
                    <a:pt x="15259" y="64774"/>
                    <a:pt x="16749" y="61552"/>
                    <a:pt x="17600" y="58269"/>
                  </a:cubicBezTo>
                  <a:cubicBezTo>
                    <a:pt x="19120" y="52312"/>
                    <a:pt x="18512" y="45989"/>
                    <a:pt x="17934" y="39910"/>
                  </a:cubicBezTo>
                  <a:cubicBezTo>
                    <a:pt x="17874" y="39211"/>
                    <a:pt x="17813" y="38542"/>
                    <a:pt x="17752" y="37904"/>
                  </a:cubicBezTo>
                  <a:cubicBezTo>
                    <a:pt x="17661" y="37600"/>
                    <a:pt x="17630" y="37296"/>
                    <a:pt x="17600" y="36992"/>
                  </a:cubicBezTo>
                  <a:close/>
                  <a:moveTo>
                    <a:pt x="24743" y="45989"/>
                  </a:moveTo>
                  <a:cubicBezTo>
                    <a:pt x="24652" y="46081"/>
                    <a:pt x="24591" y="46111"/>
                    <a:pt x="24500" y="46172"/>
                  </a:cubicBezTo>
                  <a:cubicBezTo>
                    <a:pt x="22524" y="48999"/>
                    <a:pt x="20822" y="52008"/>
                    <a:pt x="19454" y="55199"/>
                  </a:cubicBezTo>
                  <a:cubicBezTo>
                    <a:pt x="17600" y="59515"/>
                    <a:pt x="16354" y="64044"/>
                    <a:pt x="15715" y="68634"/>
                  </a:cubicBezTo>
                  <a:cubicBezTo>
                    <a:pt x="15107" y="73345"/>
                    <a:pt x="15199" y="78026"/>
                    <a:pt x="15989" y="82586"/>
                  </a:cubicBezTo>
                  <a:cubicBezTo>
                    <a:pt x="16931" y="88178"/>
                    <a:pt x="18907" y="93558"/>
                    <a:pt x="20822" y="98817"/>
                  </a:cubicBezTo>
                  <a:cubicBezTo>
                    <a:pt x="22220" y="102647"/>
                    <a:pt x="23679" y="106629"/>
                    <a:pt x="24682" y="110671"/>
                  </a:cubicBezTo>
                  <a:cubicBezTo>
                    <a:pt x="26506" y="117632"/>
                    <a:pt x="27175" y="124987"/>
                    <a:pt x="27782" y="132039"/>
                  </a:cubicBezTo>
                  <a:lnTo>
                    <a:pt x="28816" y="143559"/>
                  </a:lnTo>
                  <a:lnTo>
                    <a:pt x="28877" y="143559"/>
                  </a:lnTo>
                  <a:lnTo>
                    <a:pt x="27813" y="132009"/>
                  </a:lnTo>
                  <a:cubicBezTo>
                    <a:pt x="27205" y="124957"/>
                    <a:pt x="26567" y="117601"/>
                    <a:pt x="24743" y="110610"/>
                  </a:cubicBezTo>
                  <a:cubicBezTo>
                    <a:pt x="23709" y="106598"/>
                    <a:pt x="22281" y="102616"/>
                    <a:pt x="20852" y="98756"/>
                  </a:cubicBezTo>
                  <a:cubicBezTo>
                    <a:pt x="18968" y="93528"/>
                    <a:pt x="17022" y="88118"/>
                    <a:pt x="16050" y="82555"/>
                  </a:cubicBezTo>
                  <a:cubicBezTo>
                    <a:pt x="13831" y="69880"/>
                    <a:pt x="17296" y="56445"/>
                    <a:pt x="24743" y="4598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45"/>
            <p:cNvSpPr/>
            <p:nvPr/>
          </p:nvSpPr>
          <p:spPr>
            <a:xfrm>
              <a:off x="394650" y="2738175"/>
              <a:ext cx="272075" cy="546375"/>
            </a:xfrm>
            <a:custGeom>
              <a:rect b="b" l="l" r="r" t="t"/>
              <a:pathLst>
                <a:path extrusionOk="0" h="21855" w="10883">
                  <a:moveTo>
                    <a:pt x="9423" y="0"/>
                  </a:moveTo>
                  <a:cubicBezTo>
                    <a:pt x="8633" y="0"/>
                    <a:pt x="8025" y="730"/>
                    <a:pt x="7630" y="1277"/>
                  </a:cubicBezTo>
                  <a:cubicBezTo>
                    <a:pt x="7599" y="1338"/>
                    <a:pt x="7569" y="1368"/>
                    <a:pt x="7569" y="1399"/>
                  </a:cubicBezTo>
                  <a:cubicBezTo>
                    <a:pt x="5046" y="4924"/>
                    <a:pt x="3162" y="9180"/>
                    <a:pt x="1794" y="14347"/>
                  </a:cubicBezTo>
                  <a:cubicBezTo>
                    <a:pt x="1763" y="14469"/>
                    <a:pt x="1703" y="14621"/>
                    <a:pt x="1672" y="14773"/>
                  </a:cubicBezTo>
                  <a:cubicBezTo>
                    <a:pt x="912" y="17599"/>
                    <a:pt x="335" y="19970"/>
                    <a:pt x="1" y="21855"/>
                  </a:cubicBezTo>
                  <a:cubicBezTo>
                    <a:pt x="31" y="21733"/>
                    <a:pt x="92" y="21642"/>
                    <a:pt x="122" y="21581"/>
                  </a:cubicBezTo>
                  <a:cubicBezTo>
                    <a:pt x="608" y="18906"/>
                    <a:pt x="1399" y="16080"/>
                    <a:pt x="1763" y="14803"/>
                  </a:cubicBezTo>
                  <a:cubicBezTo>
                    <a:pt x="1794" y="14651"/>
                    <a:pt x="1824" y="14499"/>
                    <a:pt x="1855" y="14408"/>
                  </a:cubicBezTo>
                  <a:cubicBezTo>
                    <a:pt x="3283" y="9180"/>
                    <a:pt x="5168" y="4894"/>
                    <a:pt x="7721" y="1338"/>
                  </a:cubicBezTo>
                  <a:lnTo>
                    <a:pt x="7812" y="1247"/>
                  </a:lnTo>
                  <a:cubicBezTo>
                    <a:pt x="8177" y="760"/>
                    <a:pt x="8724" y="152"/>
                    <a:pt x="9393" y="122"/>
                  </a:cubicBezTo>
                  <a:lnTo>
                    <a:pt x="9575" y="122"/>
                  </a:lnTo>
                  <a:cubicBezTo>
                    <a:pt x="9879" y="152"/>
                    <a:pt x="10183" y="304"/>
                    <a:pt x="10396" y="608"/>
                  </a:cubicBezTo>
                  <a:cubicBezTo>
                    <a:pt x="10700" y="973"/>
                    <a:pt x="10791" y="1520"/>
                    <a:pt x="10730" y="2007"/>
                  </a:cubicBezTo>
                  <a:cubicBezTo>
                    <a:pt x="10609" y="2797"/>
                    <a:pt x="10092" y="3496"/>
                    <a:pt x="9575" y="4134"/>
                  </a:cubicBezTo>
                  <a:lnTo>
                    <a:pt x="9545" y="4225"/>
                  </a:lnTo>
                  <a:cubicBezTo>
                    <a:pt x="6961" y="7569"/>
                    <a:pt x="4864" y="11277"/>
                    <a:pt x="3314" y="15320"/>
                  </a:cubicBezTo>
                  <a:cubicBezTo>
                    <a:pt x="3040" y="15958"/>
                    <a:pt x="2827" y="16627"/>
                    <a:pt x="2584" y="17326"/>
                  </a:cubicBezTo>
                  <a:cubicBezTo>
                    <a:pt x="2645" y="17235"/>
                    <a:pt x="2706" y="17174"/>
                    <a:pt x="2736" y="17083"/>
                  </a:cubicBezTo>
                  <a:cubicBezTo>
                    <a:pt x="2949" y="16536"/>
                    <a:pt x="3162" y="15958"/>
                    <a:pt x="3405" y="15381"/>
                  </a:cubicBezTo>
                  <a:cubicBezTo>
                    <a:pt x="4955" y="11399"/>
                    <a:pt x="7052" y="7660"/>
                    <a:pt x="9575" y="4317"/>
                  </a:cubicBezTo>
                  <a:lnTo>
                    <a:pt x="9636" y="4256"/>
                  </a:lnTo>
                  <a:cubicBezTo>
                    <a:pt x="10122" y="3617"/>
                    <a:pt x="10639" y="2918"/>
                    <a:pt x="10761" y="2098"/>
                  </a:cubicBezTo>
                  <a:cubicBezTo>
                    <a:pt x="10882" y="1490"/>
                    <a:pt x="10730" y="943"/>
                    <a:pt x="10426" y="517"/>
                  </a:cubicBezTo>
                  <a:cubicBezTo>
                    <a:pt x="10183" y="213"/>
                    <a:pt x="9879" y="31"/>
                    <a:pt x="9545" y="0"/>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45"/>
            <p:cNvSpPr/>
            <p:nvPr/>
          </p:nvSpPr>
          <p:spPr>
            <a:xfrm>
              <a:off x="694050" y="2773125"/>
              <a:ext cx="110200" cy="129975"/>
            </a:xfrm>
            <a:custGeom>
              <a:rect b="b" l="l" r="r" t="t"/>
              <a:pathLst>
                <a:path extrusionOk="0" h="5199" w="4408">
                  <a:moveTo>
                    <a:pt x="4377" y="1"/>
                  </a:moveTo>
                  <a:cubicBezTo>
                    <a:pt x="2736" y="1551"/>
                    <a:pt x="1247" y="3314"/>
                    <a:pt x="0" y="5198"/>
                  </a:cubicBezTo>
                  <a:cubicBezTo>
                    <a:pt x="92" y="5137"/>
                    <a:pt x="183" y="5046"/>
                    <a:pt x="274" y="4985"/>
                  </a:cubicBezTo>
                  <a:cubicBezTo>
                    <a:pt x="1490" y="3223"/>
                    <a:pt x="2858" y="1612"/>
                    <a:pt x="4408" y="122"/>
                  </a:cubicBezTo>
                  <a:cubicBezTo>
                    <a:pt x="4408" y="122"/>
                    <a:pt x="4408" y="92"/>
                    <a:pt x="4377" y="1"/>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45"/>
            <p:cNvSpPr/>
            <p:nvPr/>
          </p:nvSpPr>
          <p:spPr>
            <a:xfrm>
              <a:off x="-1505850" y="558400"/>
              <a:ext cx="3367875" cy="1881750"/>
            </a:xfrm>
            <a:custGeom>
              <a:rect b="b" l="l" r="r" t="t"/>
              <a:pathLst>
                <a:path extrusionOk="0" h="75270" w="134715">
                  <a:moveTo>
                    <a:pt x="59345" y="0"/>
                  </a:moveTo>
                  <a:cubicBezTo>
                    <a:pt x="58016" y="0"/>
                    <a:pt x="56696" y="168"/>
                    <a:pt x="55412" y="534"/>
                  </a:cubicBezTo>
                  <a:cubicBezTo>
                    <a:pt x="51582" y="1628"/>
                    <a:pt x="48391" y="4333"/>
                    <a:pt x="46050" y="7525"/>
                  </a:cubicBezTo>
                  <a:cubicBezTo>
                    <a:pt x="43710" y="10716"/>
                    <a:pt x="42099" y="14394"/>
                    <a:pt x="40610" y="18041"/>
                  </a:cubicBezTo>
                  <a:cubicBezTo>
                    <a:pt x="39546" y="20625"/>
                    <a:pt x="38269" y="23513"/>
                    <a:pt x="35625" y="24577"/>
                  </a:cubicBezTo>
                  <a:cubicBezTo>
                    <a:pt x="34827" y="24906"/>
                    <a:pt x="33977" y="25019"/>
                    <a:pt x="33109" y="25019"/>
                  </a:cubicBezTo>
                  <a:cubicBezTo>
                    <a:pt x="31893" y="25019"/>
                    <a:pt x="30643" y="24797"/>
                    <a:pt x="29454" y="24637"/>
                  </a:cubicBezTo>
                  <a:cubicBezTo>
                    <a:pt x="27846" y="24423"/>
                    <a:pt x="26211" y="24303"/>
                    <a:pt x="24580" y="24303"/>
                  </a:cubicBezTo>
                  <a:cubicBezTo>
                    <a:pt x="20879" y="24303"/>
                    <a:pt x="17195" y="24921"/>
                    <a:pt x="13861" y="26461"/>
                  </a:cubicBezTo>
                  <a:cubicBezTo>
                    <a:pt x="9059" y="28710"/>
                    <a:pt x="5047" y="33057"/>
                    <a:pt x="4074" y="38255"/>
                  </a:cubicBezTo>
                  <a:cubicBezTo>
                    <a:pt x="2858" y="44638"/>
                    <a:pt x="1" y="49987"/>
                    <a:pt x="2584" y="56006"/>
                  </a:cubicBezTo>
                  <a:cubicBezTo>
                    <a:pt x="3709" y="58589"/>
                    <a:pt x="5381" y="60899"/>
                    <a:pt x="7478" y="62845"/>
                  </a:cubicBezTo>
                  <a:cubicBezTo>
                    <a:pt x="10214" y="65337"/>
                    <a:pt x="13588" y="67130"/>
                    <a:pt x="17235" y="67860"/>
                  </a:cubicBezTo>
                  <a:cubicBezTo>
                    <a:pt x="17926" y="67991"/>
                    <a:pt x="18655" y="68056"/>
                    <a:pt x="19398" y="68056"/>
                  </a:cubicBezTo>
                  <a:cubicBezTo>
                    <a:pt x="21922" y="68056"/>
                    <a:pt x="24604" y="67303"/>
                    <a:pt x="26506" y="65823"/>
                  </a:cubicBezTo>
                  <a:cubicBezTo>
                    <a:pt x="28330" y="70717"/>
                    <a:pt x="33163" y="74182"/>
                    <a:pt x="38330" y="75033"/>
                  </a:cubicBezTo>
                  <a:cubicBezTo>
                    <a:pt x="39301" y="75193"/>
                    <a:pt x="40278" y="75269"/>
                    <a:pt x="41254" y="75269"/>
                  </a:cubicBezTo>
                  <a:cubicBezTo>
                    <a:pt x="45476" y="75269"/>
                    <a:pt x="49686" y="73845"/>
                    <a:pt x="53315" y="71598"/>
                  </a:cubicBezTo>
                  <a:cubicBezTo>
                    <a:pt x="57753" y="68832"/>
                    <a:pt x="61309" y="65155"/>
                    <a:pt x="64318" y="60838"/>
                  </a:cubicBezTo>
                  <a:cubicBezTo>
                    <a:pt x="66750" y="64091"/>
                    <a:pt x="70580" y="66158"/>
                    <a:pt x="74622" y="66431"/>
                  </a:cubicBezTo>
                  <a:cubicBezTo>
                    <a:pt x="74927" y="66452"/>
                    <a:pt x="75231" y="66462"/>
                    <a:pt x="75536" y="66462"/>
                  </a:cubicBezTo>
                  <a:cubicBezTo>
                    <a:pt x="79249" y="66462"/>
                    <a:pt x="82952" y="64938"/>
                    <a:pt x="85565" y="62297"/>
                  </a:cubicBezTo>
                  <a:cubicBezTo>
                    <a:pt x="86689" y="61142"/>
                    <a:pt x="87662" y="59775"/>
                    <a:pt x="89121" y="59136"/>
                  </a:cubicBezTo>
                  <a:cubicBezTo>
                    <a:pt x="89795" y="58842"/>
                    <a:pt x="90492" y="58725"/>
                    <a:pt x="91201" y="58725"/>
                  </a:cubicBezTo>
                  <a:cubicBezTo>
                    <a:pt x="92984" y="58725"/>
                    <a:pt x="94845" y="59465"/>
                    <a:pt x="96629" y="59987"/>
                  </a:cubicBezTo>
                  <a:cubicBezTo>
                    <a:pt x="98345" y="60483"/>
                    <a:pt x="100069" y="60717"/>
                    <a:pt x="101769" y="60717"/>
                  </a:cubicBezTo>
                  <a:cubicBezTo>
                    <a:pt x="109043" y="60717"/>
                    <a:pt x="115890" y="56425"/>
                    <a:pt x="119882" y="49896"/>
                  </a:cubicBezTo>
                  <a:cubicBezTo>
                    <a:pt x="120233" y="49913"/>
                    <a:pt x="120590" y="49921"/>
                    <a:pt x="120951" y="49921"/>
                  </a:cubicBezTo>
                  <a:cubicBezTo>
                    <a:pt x="122560" y="49921"/>
                    <a:pt x="124250" y="49752"/>
                    <a:pt x="125839" y="49379"/>
                  </a:cubicBezTo>
                  <a:cubicBezTo>
                    <a:pt x="128575" y="48680"/>
                    <a:pt x="131006" y="47373"/>
                    <a:pt x="132374" y="44972"/>
                  </a:cubicBezTo>
                  <a:cubicBezTo>
                    <a:pt x="134715" y="40747"/>
                    <a:pt x="132435" y="35154"/>
                    <a:pt x="128575" y="32267"/>
                  </a:cubicBezTo>
                  <a:cubicBezTo>
                    <a:pt x="124684" y="29440"/>
                    <a:pt x="119669" y="28680"/>
                    <a:pt x="114897" y="28102"/>
                  </a:cubicBezTo>
                  <a:cubicBezTo>
                    <a:pt x="113590" y="27950"/>
                    <a:pt x="112191" y="27798"/>
                    <a:pt x="111219" y="26947"/>
                  </a:cubicBezTo>
                  <a:cubicBezTo>
                    <a:pt x="109851" y="25884"/>
                    <a:pt x="109486" y="24029"/>
                    <a:pt x="109000" y="22358"/>
                  </a:cubicBezTo>
                  <a:cubicBezTo>
                    <a:pt x="107328" y="16886"/>
                    <a:pt x="102982" y="12388"/>
                    <a:pt x="97571" y="10564"/>
                  </a:cubicBezTo>
                  <a:cubicBezTo>
                    <a:pt x="95871" y="9988"/>
                    <a:pt x="94059" y="9715"/>
                    <a:pt x="92228" y="9715"/>
                  </a:cubicBezTo>
                  <a:cubicBezTo>
                    <a:pt x="88266" y="9715"/>
                    <a:pt x="84217" y="10993"/>
                    <a:pt x="81036" y="13239"/>
                  </a:cubicBezTo>
                  <a:cubicBezTo>
                    <a:pt x="77631" y="9561"/>
                    <a:pt x="74136" y="5792"/>
                    <a:pt x="69850" y="3178"/>
                  </a:cubicBezTo>
                  <a:cubicBezTo>
                    <a:pt x="66688" y="1263"/>
                    <a:pt x="62986" y="0"/>
                    <a:pt x="593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45"/>
            <p:cNvSpPr/>
            <p:nvPr/>
          </p:nvSpPr>
          <p:spPr>
            <a:xfrm>
              <a:off x="1217625" y="1075250"/>
              <a:ext cx="248500" cy="237525"/>
            </a:xfrm>
            <a:custGeom>
              <a:rect b="b" l="l" r="r" t="t"/>
              <a:pathLst>
                <a:path extrusionOk="0" h="9501" w="9940">
                  <a:moveTo>
                    <a:pt x="5043" y="1"/>
                  </a:moveTo>
                  <a:cubicBezTo>
                    <a:pt x="4984" y="1"/>
                    <a:pt x="4924" y="5"/>
                    <a:pt x="4863" y="12"/>
                  </a:cubicBezTo>
                  <a:cubicBezTo>
                    <a:pt x="4012" y="103"/>
                    <a:pt x="3374" y="772"/>
                    <a:pt x="2918" y="1501"/>
                  </a:cubicBezTo>
                  <a:cubicBezTo>
                    <a:pt x="2006" y="2869"/>
                    <a:pt x="0" y="7520"/>
                    <a:pt x="1398" y="9070"/>
                  </a:cubicBezTo>
                  <a:cubicBezTo>
                    <a:pt x="1673" y="9376"/>
                    <a:pt x="2065" y="9501"/>
                    <a:pt x="2529" y="9501"/>
                  </a:cubicBezTo>
                  <a:cubicBezTo>
                    <a:pt x="4323" y="9501"/>
                    <a:pt x="7181" y="7625"/>
                    <a:pt x="8389" y="7094"/>
                  </a:cubicBezTo>
                  <a:cubicBezTo>
                    <a:pt x="8845" y="6912"/>
                    <a:pt x="9332" y="6669"/>
                    <a:pt x="9636" y="6243"/>
                  </a:cubicBezTo>
                  <a:cubicBezTo>
                    <a:pt x="9939" y="5848"/>
                    <a:pt x="9939" y="5179"/>
                    <a:pt x="9484" y="4906"/>
                  </a:cubicBezTo>
                  <a:cubicBezTo>
                    <a:pt x="9362" y="4828"/>
                    <a:pt x="9225" y="4799"/>
                    <a:pt x="9081" y="4799"/>
                  </a:cubicBezTo>
                  <a:cubicBezTo>
                    <a:pt x="8830" y="4799"/>
                    <a:pt x="8561" y="4889"/>
                    <a:pt x="8328" y="4966"/>
                  </a:cubicBezTo>
                  <a:cubicBezTo>
                    <a:pt x="7295" y="5301"/>
                    <a:pt x="6292" y="5635"/>
                    <a:pt x="5289" y="5969"/>
                  </a:cubicBezTo>
                  <a:cubicBezTo>
                    <a:pt x="6079" y="4966"/>
                    <a:pt x="6869" y="3903"/>
                    <a:pt x="6991" y="2596"/>
                  </a:cubicBezTo>
                  <a:cubicBezTo>
                    <a:pt x="7107" y="1381"/>
                    <a:pt x="6204" y="1"/>
                    <a:pt x="50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45"/>
            <p:cNvSpPr/>
            <p:nvPr/>
          </p:nvSpPr>
          <p:spPr>
            <a:xfrm>
              <a:off x="1384025" y="1758675"/>
              <a:ext cx="216600" cy="173725"/>
            </a:xfrm>
            <a:custGeom>
              <a:rect b="b" l="l" r="r" t="t"/>
              <a:pathLst>
                <a:path extrusionOk="0" h="6949" w="8664">
                  <a:moveTo>
                    <a:pt x="2650" y="0"/>
                  </a:moveTo>
                  <a:cubicBezTo>
                    <a:pt x="1985" y="0"/>
                    <a:pt x="1420" y="135"/>
                    <a:pt x="1095" y="487"/>
                  </a:cubicBezTo>
                  <a:cubicBezTo>
                    <a:pt x="1" y="1703"/>
                    <a:pt x="2463" y="4773"/>
                    <a:pt x="3101" y="5928"/>
                  </a:cubicBezTo>
                  <a:cubicBezTo>
                    <a:pt x="3283" y="6262"/>
                    <a:pt x="3527" y="6657"/>
                    <a:pt x="3861" y="6840"/>
                  </a:cubicBezTo>
                  <a:cubicBezTo>
                    <a:pt x="3990" y="6910"/>
                    <a:pt x="4151" y="6949"/>
                    <a:pt x="4310" y="6949"/>
                  </a:cubicBezTo>
                  <a:cubicBezTo>
                    <a:pt x="4563" y="6949"/>
                    <a:pt x="4813" y="6851"/>
                    <a:pt x="4925" y="6627"/>
                  </a:cubicBezTo>
                  <a:cubicBezTo>
                    <a:pt x="5077" y="6292"/>
                    <a:pt x="4925" y="5958"/>
                    <a:pt x="4803" y="5715"/>
                  </a:cubicBezTo>
                  <a:cubicBezTo>
                    <a:pt x="4469" y="4955"/>
                    <a:pt x="4135" y="4134"/>
                    <a:pt x="3800" y="3374"/>
                  </a:cubicBezTo>
                  <a:lnTo>
                    <a:pt x="3800" y="3374"/>
                  </a:lnTo>
                  <a:cubicBezTo>
                    <a:pt x="4600" y="3937"/>
                    <a:pt x="5515" y="4500"/>
                    <a:pt x="6490" y="4500"/>
                  </a:cubicBezTo>
                  <a:cubicBezTo>
                    <a:pt x="6515" y="4500"/>
                    <a:pt x="6541" y="4500"/>
                    <a:pt x="6566" y="4499"/>
                  </a:cubicBezTo>
                  <a:cubicBezTo>
                    <a:pt x="7600" y="4499"/>
                    <a:pt x="8663" y="3618"/>
                    <a:pt x="8451" y="2615"/>
                  </a:cubicBezTo>
                  <a:cubicBezTo>
                    <a:pt x="8360" y="1976"/>
                    <a:pt x="7752" y="1520"/>
                    <a:pt x="7174" y="1186"/>
                  </a:cubicBezTo>
                  <a:cubicBezTo>
                    <a:pt x="6362" y="758"/>
                    <a:pt x="4226" y="0"/>
                    <a:pt x="26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45"/>
            <p:cNvSpPr/>
            <p:nvPr/>
          </p:nvSpPr>
          <p:spPr>
            <a:xfrm>
              <a:off x="447850" y="682775"/>
              <a:ext cx="209000" cy="247675"/>
            </a:xfrm>
            <a:custGeom>
              <a:rect b="b" l="l" r="r" t="t"/>
              <a:pathLst>
                <a:path extrusionOk="0" h="9907" w="8360">
                  <a:moveTo>
                    <a:pt x="2003" y="0"/>
                  </a:moveTo>
                  <a:cubicBezTo>
                    <a:pt x="1671" y="0"/>
                    <a:pt x="1347" y="92"/>
                    <a:pt x="1064" y="300"/>
                  </a:cubicBezTo>
                  <a:cubicBezTo>
                    <a:pt x="395" y="787"/>
                    <a:pt x="152" y="1699"/>
                    <a:pt x="122" y="2550"/>
                  </a:cubicBezTo>
                  <a:cubicBezTo>
                    <a:pt x="0" y="4161"/>
                    <a:pt x="608" y="9237"/>
                    <a:pt x="2584" y="9845"/>
                  </a:cubicBezTo>
                  <a:cubicBezTo>
                    <a:pt x="2710" y="9886"/>
                    <a:pt x="2836" y="9906"/>
                    <a:pt x="2964" y="9906"/>
                  </a:cubicBezTo>
                  <a:cubicBezTo>
                    <a:pt x="4781" y="9906"/>
                    <a:pt x="6753" y="5899"/>
                    <a:pt x="7690" y="4677"/>
                  </a:cubicBezTo>
                  <a:cubicBezTo>
                    <a:pt x="7994" y="4252"/>
                    <a:pt x="8298" y="3826"/>
                    <a:pt x="8329" y="3340"/>
                  </a:cubicBezTo>
                  <a:cubicBezTo>
                    <a:pt x="8359" y="2854"/>
                    <a:pt x="8025" y="2276"/>
                    <a:pt x="7538" y="2246"/>
                  </a:cubicBezTo>
                  <a:cubicBezTo>
                    <a:pt x="7113" y="2246"/>
                    <a:pt x="6809" y="2550"/>
                    <a:pt x="6535" y="2854"/>
                  </a:cubicBezTo>
                  <a:cubicBezTo>
                    <a:pt x="5836" y="3644"/>
                    <a:pt x="5137" y="4434"/>
                    <a:pt x="4408" y="5224"/>
                  </a:cubicBezTo>
                  <a:cubicBezTo>
                    <a:pt x="4590" y="3978"/>
                    <a:pt x="4742" y="2610"/>
                    <a:pt x="4225" y="1486"/>
                  </a:cubicBezTo>
                  <a:cubicBezTo>
                    <a:pt x="3828" y="647"/>
                    <a:pt x="2885" y="0"/>
                    <a:pt x="20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45"/>
            <p:cNvSpPr/>
            <p:nvPr/>
          </p:nvSpPr>
          <p:spPr>
            <a:xfrm>
              <a:off x="662125" y="1966750"/>
              <a:ext cx="240025" cy="173275"/>
            </a:xfrm>
            <a:custGeom>
              <a:rect b="b" l="l" r="r" t="t"/>
              <a:pathLst>
                <a:path extrusionOk="0" h="6931" w="9601">
                  <a:moveTo>
                    <a:pt x="4602" y="1"/>
                  </a:moveTo>
                  <a:cubicBezTo>
                    <a:pt x="2244" y="1"/>
                    <a:pt x="239" y="3035"/>
                    <a:pt x="31" y="5112"/>
                  </a:cubicBezTo>
                  <a:cubicBezTo>
                    <a:pt x="1" y="5447"/>
                    <a:pt x="31" y="5720"/>
                    <a:pt x="153" y="6024"/>
                  </a:cubicBezTo>
                  <a:cubicBezTo>
                    <a:pt x="419" y="6673"/>
                    <a:pt x="922" y="6931"/>
                    <a:pt x="1458" y="6931"/>
                  </a:cubicBezTo>
                  <a:cubicBezTo>
                    <a:pt x="1901" y="6931"/>
                    <a:pt x="2365" y="6755"/>
                    <a:pt x="2736" y="6480"/>
                  </a:cubicBezTo>
                  <a:cubicBezTo>
                    <a:pt x="3284" y="6085"/>
                    <a:pt x="3648" y="5416"/>
                    <a:pt x="3983" y="4808"/>
                  </a:cubicBezTo>
                  <a:lnTo>
                    <a:pt x="3983" y="4808"/>
                  </a:lnTo>
                  <a:cubicBezTo>
                    <a:pt x="3952" y="5234"/>
                    <a:pt x="4013" y="5659"/>
                    <a:pt x="4135" y="6085"/>
                  </a:cubicBezTo>
                  <a:cubicBezTo>
                    <a:pt x="4261" y="6555"/>
                    <a:pt x="4710" y="6831"/>
                    <a:pt x="5162" y="6831"/>
                  </a:cubicBezTo>
                  <a:cubicBezTo>
                    <a:pt x="5470" y="6831"/>
                    <a:pt x="5779" y="6703"/>
                    <a:pt x="5989" y="6419"/>
                  </a:cubicBezTo>
                  <a:cubicBezTo>
                    <a:pt x="6566" y="5690"/>
                    <a:pt x="6840" y="4748"/>
                    <a:pt x="6688" y="3866"/>
                  </a:cubicBezTo>
                  <a:lnTo>
                    <a:pt x="6688" y="3866"/>
                  </a:lnTo>
                  <a:cubicBezTo>
                    <a:pt x="7205" y="4474"/>
                    <a:pt x="7934" y="4930"/>
                    <a:pt x="8694" y="5173"/>
                  </a:cubicBezTo>
                  <a:cubicBezTo>
                    <a:pt x="8749" y="5189"/>
                    <a:pt x="8804" y="5197"/>
                    <a:pt x="8856" y="5197"/>
                  </a:cubicBezTo>
                  <a:cubicBezTo>
                    <a:pt x="9293" y="5197"/>
                    <a:pt x="9600" y="4672"/>
                    <a:pt x="9302" y="4292"/>
                  </a:cubicBezTo>
                  <a:cubicBezTo>
                    <a:pt x="8147" y="2741"/>
                    <a:pt x="6323" y="97"/>
                    <a:pt x="4773" y="6"/>
                  </a:cubicBezTo>
                  <a:cubicBezTo>
                    <a:pt x="4716" y="2"/>
                    <a:pt x="4659" y="1"/>
                    <a:pt x="4602"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45"/>
            <p:cNvSpPr/>
            <p:nvPr/>
          </p:nvSpPr>
          <p:spPr>
            <a:xfrm>
              <a:off x="-427550" y="2350500"/>
              <a:ext cx="239900" cy="173350"/>
            </a:xfrm>
            <a:custGeom>
              <a:rect b="b" l="l" r="r" t="t"/>
              <a:pathLst>
                <a:path extrusionOk="0" h="6934" w="9596">
                  <a:moveTo>
                    <a:pt x="4603" y="0"/>
                  </a:moveTo>
                  <a:cubicBezTo>
                    <a:pt x="2246" y="0"/>
                    <a:pt x="268" y="3064"/>
                    <a:pt x="31" y="5112"/>
                  </a:cubicBezTo>
                  <a:cubicBezTo>
                    <a:pt x="0" y="5446"/>
                    <a:pt x="31" y="5720"/>
                    <a:pt x="152" y="6054"/>
                  </a:cubicBezTo>
                  <a:cubicBezTo>
                    <a:pt x="417" y="6683"/>
                    <a:pt x="924" y="6933"/>
                    <a:pt x="1459" y="6933"/>
                  </a:cubicBezTo>
                  <a:cubicBezTo>
                    <a:pt x="1908" y="6933"/>
                    <a:pt x="2376" y="6757"/>
                    <a:pt x="2736" y="6480"/>
                  </a:cubicBezTo>
                  <a:cubicBezTo>
                    <a:pt x="3313" y="6085"/>
                    <a:pt x="3648" y="5416"/>
                    <a:pt x="3982" y="4808"/>
                  </a:cubicBezTo>
                  <a:lnTo>
                    <a:pt x="3982" y="4808"/>
                  </a:lnTo>
                  <a:cubicBezTo>
                    <a:pt x="3952" y="5234"/>
                    <a:pt x="4013" y="5659"/>
                    <a:pt x="4134" y="6085"/>
                  </a:cubicBezTo>
                  <a:cubicBezTo>
                    <a:pt x="4279" y="6555"/>
                    <a:pt x="4724" y="6831"/>
                    <a:pt x="5170" y="6831"/>
                  </a:cubicBezTo>
                  <a:cubicBezTo>
                    <a:pt x="5474" y="6831"/>
                    <a:pt x="5779" y="6703"/>
                    <a:pt x="5988" y="6419"/>
                  </a:cubicBezTo>
                  <a:cubicBezTo>
                    <a:pt x="6566" y="5690"/>
                    <a:pt x="6839" y="4747"/>
                    <a:pt x="6687" y="3866"/>
                  </a:cubicBezTo>
                  <a:lnTo>
                    <a:pt x="6687" y="3866"/>
                  </a:lnTo>
                  <a:cubicBezTo>
                    <a:pt x="7204" y="4474"/>
                    <a:pt x="7934" y="4930"/>
                    <a:pt x="8694" y="5173"/>
                  </a:cubicBezTo>
                  <a:cubicBezTo>
                    <a:pt x="8756" y="5195"/>
                    <a:pt x="8816" y="5205"/>
                    <a:pt x="8875" y="5205"/>
                  </a:cubicBezTo>
                  <a:cubicBezTo>
                    <a:pt x="9302" y="5205"/>
                    <a:pt x="9596" y="4666"/>
                    <a:pt x="9301" y="4291"/>
                  </a:cubicBezTo>
                  <a:cubicBezTo>
                    <a:pt x="8177" y="2741"/>
                    <a:pt x="6353" y="127"/>
                    <a:pt x="4772" y="6"/>
                  </a:cubicBezTo>
                  <a:cubicBezTo>
                    <a:pt x="4716" y="2"/>
                    <a:pt x="4659" y="0"/>
                    <a:pt x="46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45"/>
            <p:cNvSpPr/>
            <p:nvPr/>
          </p:nvSpPr>
          <p:spPr>
            <a:xfrm>
              <a:off x="-1318150" y="852725"/>
              <a:ext cx="2976525" cy="1587425"/>
            </a:xfrm>
            <a:custGeom>
              <a:rect b="b" l="l" r="r" t="t"/>
              <a:pathLst>
                <a:path extrusionOk="0" h="63497" w="119061">
                  <a:moveTo>
                    <a:pt x="55055" y="0"/>
                  </a:moveTo>
                  <a:cubicBezTo>
                    <a:pt x="51197" y="0"/>
                    <a:pt x="47358" y="1559"/>
                    <a:pt x="44621" y="4323"/>
                  </a:cubicBezTo>
                  <a:cubicBezTo>
                    <a:pt x="41612" y="7363"/>
                    <a:pt x="40062" y="11497"/>
                    <a:pt x="37904" y="15174"/>
                  </a:cubicBezTo>
                  <a:cubicBezTo>
                    <a:pt x="35716" y="18883"/>
                    <a:pt x="32433" y="22439"/>
                    <a:pt x="28177" y="22712"/>
                  </a:cubicBezTo>
                  <a:cubicBezTo>
                    <a:pt x="27984" y="22726"/>
                    <a:pt x="27791" y="22732"/>
                    <a:pt x="27599" y="22732"/>
                  </a:cubicBezTo>
                  <a:cubicBezTo>
                    <a:pt x="24117" y="22732"/>
                    <a:pt x="20780" y="20702"/>
                    <a:pt x="17332" y="20702"/>
                  </a:cubicBezTo>
                  <a:cubicBezTo>
                    <a:pt x="16987" y="20702"/>
                    <a:pt x="16640" y="20722"/>
                    <a:pt x="16293" y="20767"/>
                  </a:cubicBezTo>
                  <a:cubicBezTo>
                    <a:pt x="12372" y="21314"/>
                    <a:pt x="9514" y="24840"/>
                    <a:pt x="8055" y="28488"/>
                  </a:cubicBezTo>
                  <a:cubicBezTo>
                    <a:pt x="6596" y="32135"/>
                    <a:pt x="6049" y="36117"/>
                    <a:pt x="4469" y="39734"/>
                  </a:cubicBezTo>
                  <a:cubicBezTo>
                    <a:pt x="3253" y="42439"/>
                    <a:pt x="1460" y="44871"/>
                    <a:pt x="578" y="47667"/>
                  </a:cubicBezTo>
                  <a:cubicBezTo>
                    <a:pt x="244" y="48792"/>
                    <a:pt x="61" y="49917"/>
                    <a:pt x="1" y="51072"/>
                  </a:cubicBezTo>
                  <a:cubicBezTo>
                    <a:pt x="2736" y="53564"/>
                    <a:pt x="6141" y="55357"/>
                    <a:pt x="9788" y="56087"/>
                  </a:cubicBezTo>
                  <a:cubicBezTo>
                    <a:pt x="10479" y="56218"/>
                    <a:pt x="11207" y="56283"/>
                    <a:pt x="11947" y="56283"/>
                  </a:cubicBezTo>
                  <a:cubicBezTo>
                    <a:pt x="14464" y="56283"/>
                    <a:pt x="17133" y="55530"/>
                    <a:pt x="19059" y="54050"/>
                  </a:cubicBezTo>
                  <a:cubicBezTo>
                    <a:pt x="20882" y="58944"/>
                    <a:pt x="25685" y="62409"/>
                    <a:pt x="30852" y="63260"/>
                  </a:cubicBezTo>
                  <a:cubicBezTo>
                    <a:pt x="31823" y="63420"/>
                    <a:pt x="32801" y="63496"/>
                    <a:pt x="33779" y="63496"/>
                  </a:cubicBezTo>
                  <a:cubicBezTo>
                    <a:pt x="38008" y="63496"/>
                    <a:pt x="42233" y="62072"/>
                    <a:pt x="45837" y="59825"/>
                  </a:cubicBezTo>
                  <a:cubicBezTo>
                    <a:pt x="50275" y="57059"/>
                    <a:pt x="53862" y="53382"/>
                    <a:pt x="56841" y="49065"/>
                  </a:cubicBezTo>
                  <a:cubicBezTo>
                    <a:pt x="59272" y="52318"/>
                    <a:pt x="63132" y="54385"/>
                    <a:pt x="67145" y="54658"/>
                  </a:cubicBezTo>
                  <a:cubicBezTo>
                    <a:pt x="67451" y="54679"/>
                    <a:pt x="67758" y="54689"/>
                    <a:pt x="68065" y="54689"/>
                  </a:cubicBezTo>
                  <a:cubicBezTo>
                    <a:pt x="71802" y="54689"/>
                    <a:pt x="75503" y="53165"/>
                    <a:pt x="78087" y="50524"/>
                  </a:cubicBezTo>
                  <a:cubicBezTo>
                    <a:pt x="79242" y="49369"/>
                    <a:pt x="80184" y="48002"/>
                    <a:pt x="81674" y="47363"/>
                  </a:cubicBezTo>
                  <a:cubicBezTo>
                    <a:pt x="82340" y="47069"/>
                    <a:pt x="83032" y="46952"/>
                    <a:pt x="83739" y="46952"/>
                  </a:cubicBezTo>
                  <a:cubicBezTo>
                    <a:pt x="85519" y="46952"/>
                    <a:pt x="87389" y="47692"/>
                    <a:pt x="89151" y="48214"/>
                  </a:cubicBezTo>
                  <a:cubicBezTo>
                    <a:pt x="90873" y="48710"/>
                    <a:pt x="92601" y="48944"/>
                    <a:pt x="94305" y="48944"/>
                  </a:cubicBezTo>
                  <a:cubicBezTo>
                    <a:pt x="101595" y="48944"/>
                    <a:pt x="108437" y="44652"/>
                    <a:pt x="112404" y="38123"/>
                  </a:cubicBezTo>
                  <a:cubicBezTo>
                    <a:pt x="112760" y="38140"/>
                    <a:pt x="113121" y="38148"/>
                    <a:pt x="113484" y="38148"/>
                  </a:cubicBezTo>
                  <a:cubicBezTo>
                    <a:pt x="115103" y="38148"/>
                    <a:pt x="116773" y="37979"/>
                    <a:pt x="118361" y="37606"/>
                  </a:cubicBezTo>
                  <a:cubicBezTo>
                    <a:pt x="118787" y="36117"/>
                    <a:pt x="119061" y="34597"/>
                    <a:pt x="118969" y="33077"/>
                  </a:cubicBezTo>
                  <a:cubicBezTo>
                    <a:pt x="118909" y="30220"/>
                    <a:pt x="117480" y="27241"/>
                    <a:pt x="114896" y="26056"/>
                  </a:cubicBezTo>
                  <a:cubicBezTo>
                    <a:pt x="113604" y="25468"/>
                    <a:pt x="112183" y="25385"/>
                    <a:pt x="110741" y="25385"/>
                  </a:cubicBezTo>
                  <a:cubicBezTo>
                    <a:pt x="110181" y="25385"/>
                    <a:pt x="109617" y="25398"/>
                    <a:pt x="109057" y="25398"/>
                  </a:cubicBezTo>
                  <a:cubicBezTo>
                    <a:pt x="107634" y="25398"/>
                    <a:pt x="106233" y="25317"/>
                    <a:pt x="104957" y="24749"/>
                  </a:cubicBezTo>
                  <a:cubicBezTo>
                    <a:pt x="100884" y="22925"/>
                    <a:pt x="100306" y="17545"/>
                    <a:pt x="98118" y="13655"/>
                  </a:cubicBezTo>
                  <a:cubicBezTo>
                    <a:pt x="95826" y="9633"/>
                    <a:pt x="91179" y="7327"/>
                    <a:pt x="86597" y="7327"/>
                  </a:cubicBezTo>
                  <a:cubicBezTo>
                    <a:pt x="84254" y="7327"/>
                    <a:pt x="81927" y="7931"/>
                    <a:pt x="79941" y="9217"/>
                  </a:cubicBezTo>
                  <a:cubicBezTo>
                    <a:pt x="77997" y="10503"/>
                    <a:pt x="76170" y="12349"/>
                    <a:pt x="73910" y="12349"/>
                  </a:cubicBezTo>
                  <a:cubicBezTo>
                    <a:pt x="73874" y="12349"/>
                    <a:pt x="73838" y="12349"/>
                    <a:pt x="73801" y="12348"/>
                  </a:cubicBezTo>
                  <a:cubicBezTo>
                    <a:pt x="70519" y="12226"/>
                    <a:pt x="68816" y="8579"/>
                    <a:pt x="66841" y="5965"/>
                  </a:cubicBezTo>
                  <a:cubicBezTo>
                    <a:pt x="64318" y="2499"/>
                    <a:pt x="60275" y="311"/>
                    <a:pt x="56081" y="37"/>
                  </a:cubicBezTo>
                  <a:cubicBezTo>
                    <a:pt x="55739" y="13"/>
                    <a:pt x="55397" y="0"/>
                    <a:pt x="550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45"/>
            <p:cNvSpPr/>
            <p:nvPr/>
          </p:nvSpPr>
          <p:spPr>
            <a:xfrm>
              <a:off x="-533175" y="1569250"/>
              <a:ext cx="180125" cy="75050"/>
            </a:xfrm>
            <a:custGeom>
              <a:rect b="b" l="l" r="r" t="t"/>
              <a:pathLst>
                <a:path extrusionOk="0" h="3002" w="7205">
                  <a:moveTo>
                    <a:pt x="1693" y="1"/>
                  </a:moveTo>
                  <a:cubicBezTo>
                    <a:pt x="1123" y="1"/>
                    <a:pt x="553" y="72"/>
                    <a:pt x="0" y="222"/>
                  </a:cubicBezTo>
                  <a:cubicBezTo>
                    <a:pt x="936" y="2003"/>
                    <a:pt x="3013" y="3002"/>
                    <a:pt x="5049" y="3002"/>
                  </a:cubicBezTo>
                  <a:cubicBezTo>
                    <a:pt x="5792" y="3002"/>
                    <a:pt x="6530" y="2869"/>
                    <a:pt x="7204" y="2593"/>
                  </a:cubicBezTo>
                  <a:cubicBezTo>
                    <a:pt x="5890" y="968"/>
                    <a:pt x="3787" y="1"/>
                    <a:pt x="169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45"/>
            <p:cNvSpPr/>
            <p:nvPr/>
          </p:nvSpPr>
          <p:spPr>
            <a:xfrm>
              <a:off x="-533175" y="1569250"/>
              <a:ext cx="180125" cy="75050"/>
            </a:xfrm>
            <a:custGeom>
              <a:rect b="b" l="l" r="r" t="t"/>
              <a:pathLst>
                <a:path extrusionOk="0" h="3002" w="7205">
                  <a:moveTo>
                    <a:pt x="1693" y="1"/>
                  </a:moveTo>
                  <a:cubicBezTo>
                    <a:pt x="1123" y="1"/>
                    <a:pt x="553" y="72"/>
                    <a:pt x="0" y="222"/>
                  </a:cubicBezTo>
                  <a:cubicBezTo>
                    <a:pt x="936" y="2003"/>
                    <a:pt x="3013" y="3002"/>
                    <a:pt x="5049" y="3002"/>
                  </a:cubicBezTo>
                  <a:cubicBezTo>
                    <a:pt x="5792" y="3002"/>
                    <a:pt x="6530" y="2869"/>
                    <a:pt x="7204" y="2593"/>
                  </a:cubicBezTo>
                  <a:cubicBezTo>
                    <a:pt x="5890" y="968"/>
                    <a:pt x="3787"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45"/>
            <p:cNvSpPr/>
            <p:nvPr/>
          </p:nvSpPr>
          <p:spPr>
            <a:xfrm>
              <a:off x="-707200" y="2205575"/>
              <a:ext cx="180875" cy="75275"/>
            </a:xfrm>
            <a:custGeom>
              <a:rect b="b" l="l" r="r" t="t"/>
              <a:pathLst>
                <a:path extrusionOk="0" h="3011" w="7235">
                  <a:moveTo>
                    <a:pt x="1670" y="1"/>
                  </a:moveTo>
                  <a:cubicBezTo>
                    <a:pt x="1107" y="1"/>
                    <a:pt x="545" y="69"/>
                    <a:pt x="1" y="210"/>
                  </a:cubicBezTo>
                  <a:cubicBezTo>
                    <a:pt x="988" y="1983"/>
                    <a:pt x="3086" y="3010"/>
                    <a:pt x="5132" y="3010"/>
                  </a:cubicBezTo>
                  <a:cubicBezTo>
                    <a:pt x="5857" y="3010"/>
                    <a:pt x="6575" y="2881"/>
                    <a:pt x="7235" y="2611"/>
                  </a:cubicBezTo>
                  <a:cubicBezTo>
                    <a:pt x="5915" y="956"/>
                    <a:pt x="3782" y="1"/>
                    <a:pt x="1670"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45"/>
            <p:cNvSpPr/>
            <p:nvPr/>
          </p:nvSpPr>
          <p:spPr>
            <a:xfrm>
              <a:off x="-707200" y="2205575"/>
              <a:ext cx="180875" cy="75275"/>
            </a:xfrm>
            <a:custGeom>
              <a:rect b="b" l="l" r="r" t="t"/>
              <a:pathLst>
                <a:path extrusionOk="0" h="3011" w="7235">
                  <a:moveTo>
                    <a:pt x="1670" y="1"/>
                  </a:moveTo>
                  <a:cubicBezTo>
                    <a:pt x="1107" y="1"/>
                    <a:pt x="545" y="69"/>
                    <a:pt x="1" y="210"/>
                  </a:cubicBezTo>
                  <a:cubicBezTo>
                    <a:pt x="988" y="1983"/>
                    <a:pt x="3086" y="3010"/>
                    <a:pt x="5132" y="3010"/>
                  </a:cubicBezTo>
                  <a:cubicBezTo>
                    <a:pt x="5857" y="3010"/>
                    <a:pt x="6575" y="2881"/>
                    <a:pt x="7235" y="2611"/>
                  </a:cubicBezTo>
                  <a:cubicBezTo>
                    <a:pt x="5915" y="956"/>
                    <a:pt x="3782" y="1"/>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45"/>
            <p:cNvSpPr/>
            <p:nvPr/>
          </p:nvSpPr>
          <p:spPr>
            <a:xfrm>
              <a:off x="-1185925" y="1706250"/>
              <a:ext cx="123875" cy="159600"/>
            </a:xfrm>
            <a:custGeom>
              <a:rect b="b" l="l" r="r" t="t"/>
              <a:pathLst>
                <a:path extrusionOk="0" h="6384" w="4955">
                  <a:moveTo>
                    <a:pt x="335" y="0"/>
                  </a:moveTo>
                  <a:cubicBezTo>
                    <a:pt x="0" y="2827"/>
                    <a:pt x="2219" y="5715"/>
                    <a:pt x="4955" y="6383"/>
                  </a:cubicBezTo>
                  <a:cubicBezTo>
                    <a:pt x="4803" y="3617"/>
                    <a:pt x="2918" y="1003"/>
                    <a:pt x="33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45"/>
            <p:cNvSpPr/>
            <p:nvPr/>
          </p:nvSpPr>
          <p:spPr>
            <a:xfrm>
              <a:off x="-1185925" y="1706250"/>
              <a:ext cx="123875" cy="159600"/>
            </a:xfrm>
            <a:custGeom>
              <a:rect b="b" l="l" r="r" t="t"/>
              <a:pathLst>
                <a:path extrusionOk="0" h="6384" w="4955">
                  <a:moveTo>
                    <a:pt x="335" y="0"/>
                  </a:moveTo>
                  <a:cubicBezTo>
                    <a:pt x="0" y="2827"/>
                    <a:pt x="2219" y="5715"/>
                    <a:pt x="4955" y="6383"/>
                  </a:cubicBezTo>
                  <a:cubicBezTo>
                    <a:pt x="4803" y="3617"/>
                    <a:pt x="2918" y="1003"/>
                    <a:pt x="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45"/>
            <p:cNvSpPr/>
            <p:nvPr/>
          </p:nvSpPr>
          <p:spPr>
            <a:xfrm>
              <a:off x="-942000" y="1244175"/>
              <a:ext cx="193025" cy="69850"/>
            </a:xfrm>
            <a:custGeom>
              <a:rect b="b" l="l" r="r" t="t"/>
              <a:pathLst>
                <a:path extrusionOk="0" h="2794" w="7721">
                  <a:moveTo>
                    <a:pt x="5046" y="0"/>
                  </a:moveTo>
                  <a:cubicBezTo>
                    <a:pt x="3186" y="0"/>
                    <a:pt x="1326" y="704"/>
                    <a:pt x="0" y="2009"/>
                  </a:cubicBezTo>
                  <a:cubicBezTo>
                    <a:pt x="837" y="2545"/>
                    <a:pt x="1820" y="2793"/>
                    <a:pt x="2822" y="2793"/>
                  </a:cubicBezTo>
                  <a:cubicBezTo>
                    <a:pt x="4661" y="2793"/>
                    <a:pt x="6560" y="1956"/>
                    <a:pt x="7721" y="519"/>
                  </a:cubicBezTo>
                  <a:cubicBezTo>
                    <a:pt x="6871" y="169"/>
                    <a:pt x="5958" y="0"/>
                    <a:pt x="5046"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45"/>
            <p:cNvSpPr/>
            <p:nvPr/>
          </p:nvSpPr>
          <p:spPr>
            <a:xfrm>
              <a:off x="-942000" y="1244175"/>
              <a:ext cx="193025" cy="69850"/>
            </a:xfrm>
            <a:custGeom>
              <a:rect b="b" l="l" r="r" t="t"/>
              <a:pathLst>
                <a:path extrusionOk="0" h="2794" w="7721">
                  <a:moveTo>
                    <a:pt x="5046" y="0"/>
                  </a:moveTo>
                  <a:cubicBezTo>
                    <a:pt x="3186" y="0"/>
                    <a:pt x="1326" y="704"/>
                    <a:pt x="0" y="2009"/>
                  </a:cubicBezTo>
                  <a:cubicBezTo>
                    <a:pt x="837" y="2545"/>
                    <a:pt x="1820" y="2793"/>
                    <a:pt x="2822" y="2793"/>
                  </a:cubicBezTo>
                  <a:cubicBezTo>
                    <a:pt x="4661" y="2793"/>
                    <a:pt x="6560" y="1956"/>
                    <a:pt x="7721" y="519"/>
                  </a:cubicBezTo>
                  <a:cubicBezTo>
                    <a:pt x="6871" y="169"/>
                    <a:pt x="5958" y="0"/>
                    <a:pt x="50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45"/>
            <p:cNvSpPr/>
            <p:nvPr/>
          </p:nvSpPr>
          <p:spPr>
            <a:xfrm>
              <a:off x="422000" y="1462875"/>
              <a:ext cx="180875" cy="74825"/>
            </a:xfrm>
            <a:custGeom>
              <a:rect b="b" l="l" r="r" t="t"/>
              <a:pathLst>
                <a:path extrusionOk="0" h="2993" w="7235">
                  <a:moveTo>
                    <a:pt x="1709" y="0"/>
                  </a:moveTo>
                  <a:cubicBezTo>
                    <a:pt x="1135" y="0"/>
                    <a:pt x="560" y="72"/>
                    <a:pt x="1" y="221"/>
                  </a:cubicBezTo>
                  <a:cubicBezTo>
                    <a:pt x="965" y="1971"/>
                    <a:pt x="3055" y="2992"/>
                    <a:pt x="5110" y="2992"/>
                  </a:cubicBezTo>
                  <a:cubicBezTo>
                    <a:pt x="5840" y="2992"/>
                    <a:pt x="6566" y="2863"/>
                    <a:pt x="7235" y="2592"/>
                  </a:cubicBezTo>
                  <a:cubicBezTo>
                    <a:pt x="5921" y="968"/>
                    <a:pt x="3818" y="0"/>
                    <a:pt x="1709"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45"/>
            <p:cNvSpPr/>
            <p:nvPr/>
          </p:nvSpPr>
          <p:spPr>
            <a:xfrm>
              <a:off x="422000" y="1462875"/>
              <a:ext cx="180875" cy="74825"/>
            </a:xfrm>
            <a:custGeom>
              <a:rect b="b" l="l" r="r" t="t"/>
              <a:pathLst>
                <a:path extrusionOk="0" h="2993" w="7235">
                  <a:moveTo>
                    <a:pt x="1709" y="0"/>
                  </a:moveTo>
                  <a:cubicBezTo>
                    <a:pt x="1135" y="0"/>
                    <a:pt x="560" y="72"/>
                    <a:pt x="1" y="221"/>
                  </a:cubicBezTo>
                  <a:cubicBezTo>
                    <a:pt x="965" y="1971"/>
                    <a:pt x="3055" y="2992"/>
                    <a:pt x="5110" y="2992"/>
                  </a:cubicBezTo>
                  <a:cubicBezTo>
                    <a:pt x="5840" y="2992"/>
                    <a:pt x="6566" y="2863"/>
                    <a:pt x="7235" y="2592"/>
                  </a:cubicBezTo>
                  <a:cubicBezTo>
                    <a:pt x="5921" y="968"/>
                    <a:pt x="3818" y="0"/>
                    <a:pt x="170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45"/>
            <p:cNvSpPr/>
            <p:nvPr/>
          </p:nvSpPr>
          <p:spPr>
            <a:xfrm>
              <a:off x="-22525" y="1997275"/>
              <a:ext cx="104875" cy="178600"/>
            </a:xfrm>
            <a:custGeom>
              <a:rect b="b" l="l" r="r" t="t"/>
              <a:pathLst>
                <a:path extrusionOk="0" h="7144" w="4195">
                  <a:moveTo>
                    <a:pt x="3253" y="1"/>
                  </a:moveTo>
                  <a:lnTo>
                    <a:pt x="3253" y="1"/>
                  </a:lnTo>
                  <a:cubicBezTo>
                    <a:pt x="1064" y="1581"/>
                    <a:pt x="0" y="4530"/>
                    <a:pt x="639" y="7144"/>
                  </a:cubicBezTo>
                  <a:cubicBezTo>
                    <a:pt x="3070" y="5928"/>
                    <a:pt x="4195" y="2584"/>
                    <a:pt x="325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45"/>
            <p:cNvSpPr/>
            <p:nvPr/>
          </p:nvSpPr>
          <p:spPr>
            <a:xfrm>
              <a:off x="-22525" y="1997275"/>
              <a:ext cx="104875" cy="178600"/>
            </a:xfrm>
            <a:custGeom>
              <a:rect b="b" l="l" r="r" t="t"/>
              <a:pathLst>
                <a:path extrusionOk="0" h="7144" w="4195">
                  <a:moveTo>
                    <a:pt x="3253" y="1"/>
                  </a:moveTo>
                  <a:lnTo>
                    <a:pt x="3253" y="1"/>
                  </a:lnTo>
                  <a:cubicBezTo>
                    <a:pt x="1064" y="1581"/>
                    <a:pt x="0" y="4530"/>
                    <a:pt x="639" y="7144"/>
                  </a:cubicBezTo>
                  <a:cubicBezTo>
                    <a:pt x="3070" y="5928"/>
                    <a:pt x="4195" y="2584"/>
                    <a:pt x="3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45"/>
            <p:cNvSpPr/>
            <p:nvPr/>
          </p:nvSpPr>
          <p:spPr>
            <a:xfrm>
              <a:off x="-1209475" y="2435200"/>
              <a:ext cx="1583625" cy="919425"/>
            </a:xfrm>
            <a:custGeom>
              <a:rect b="b" l="l" r="r" t="t"/>
              <a:pathLst>
                <a:path extrusionOk="0" h="36777" w="63345">
                  <a:moveTo>
                    <a:pt x="37624" y="0"/>
                  </a:moveTo>
                  <a:cubicBezTo>
                    <a:pt x="37332" y="0"/>
                    <a:pt x="37040" y="17"/>
                    <a:pt x="36749" y="52"/>
                  </a:cubicBezTo>
                  <a:cubicBezTo>
                    <a:pt x="33466" y="478"/>
                    <a:pt x="30578" y="3153"/>
                    <a:pt x="29910" y="6375"/>
                  </a:cubicBezTo>
                  <a:cubicBezTo>
                    <a:pt x="28651" y="4818"/>
                    <a:pt x="26634" y="3917"/>
                    <a:pt x="24624" y="3917"/>
                  </a:cubicBezTo>
                  <a:cubicBezTo>
                    <a:pt x="23965" y="3917"/>
                    <a:pt x="23306" y="4014"/>
                    <a:pt x="22675" y="4217"/>
                  </a:cubicBezTo>
                  <a:cubicBezTo>
                    <a:pt x="20244" y="4976"/>
                    <a:pt x="18359" y="7256"/>
                    <a:pt x="17994" y="9749"/>
                  </a:cubicBezTo>
                  <a:cubicBezTo>
                    <a:pt x="16684" y="9312"/>
                    <a:pt x="15114" y="8992"/>
                    <a:pt x="13674" y="8992"/>
                  </a:cubicBezTo>
                  <a:cubicBezTo>
                    <a:pt x="12910" y="8992"/>
                    <a:pt x="12183" y="9082"/>
                    <a:pt x="11551" y="9293"/>
                  </a:cubicBezTo>
                  <a:cubicBezTo>
                    <a:pt x="9423" y="10022"/>
                    <a:pt x="7690" y="11998"/>
                    <a:pt x="7721" y="14186"/>
                  </a:cubicBezTo>
                  <a:cubicBezTo>
                    <a:pt x="7379" y="14101"/>
                    <a:pt x="7018" y="14061"/>
                    <a:pt x="6648" y="14061"/>
                  </a:cubicBezTo>
                  <a:cubicBezTo>
                    <a:pt x="4650" y="14061"/>
                    <a:pt x="2379" y="15231"/>
                    <a:pt x="1277" y="16770"/>
                  </a:cubicBezTo>
                  <a:cubicBezTo>
                    <a:pt x="0" y="18594"/>
                    <a:pt x="0" y="21238"/>
                    <a:pt x="1277" y="23062"/>
                  </a:cubicBezTo>
                  <a:cubicBezTo>
                    <a:pt x="2277" y="24509"/>
                    <a:pt x="4029" y="25341"/>
                    <a:pt x="5763" y="25341"/>
                  </a:cubicBezTo>
                  <a:cubicBezTo>
                    <a:pt x="6032" y="25341"/>
                    <a:pt x="6301" y="25321"/>
                    <a:pt x="6566" y="25281"/>
                  </a:cubicBezTo>
                  <a:cubicBezTo>
                    <a:pt x="6809" y="25281"/>
                    <a:pt x="6991" y="25220"/>
                    <a:pt x="7174" y="25189"/>
                  </a:cubicBezTo>
                  <a:lnTo>
                    <a:pt x="7174" y="25189"/>
                  </a:lnTo>
                  <a:cubicBezTo>
                    <a:pt x="6566" y="26101"/>
                    <a:pt x="6991" y="27226"/>
                    <a:pt x="7933" y="27682"/>
                  </a:cubicBezTo>
                  <a:cubicBezTo>
                    <a:pt x="8177" y="27808"/>
                    <a:pt x="8447" y="27866"/>
                    <a:pt x="8720" y="27866"/>
                  </a:cubicBezTo>
                  <a:cubicBezTo>
                    <a:pt x="9500" y="27866"/>
                    <a:pt x="10300" y="27384"/>
                    <a:pt x="10547" y="26618"/>
                  </a:cubicBezTo>
                  <a:cubicBezTo>
                    <a:pt x="10791" y="30144"/>
                    <a:pt x="14104" y="33244"/>
                    <a:pt x="17630" y="33305"/>
                  </a:cubicBezTo>
                  <a:cubicBezTo>
                    <a:pt x="17703" y="33308"/>
                    <a:pt x="17776" y="33309"/>
                    <a:pt x="17849" y="33309"/>
                  </a:cubicBezTo>
                  <a:cubicBezTo>
                    <a:pt x="21112" y="33309"/>
                    <a:pt x="24179" y="30681"/>
                    <a:pt x="24803" y="27500"/>
                  </a:cubicBezTo>
                  <a:cubicBezTo>
                    <a:pt x="24803" y="28411"/>
                    <a:pt x="25563" y="29323"/>
                    <a:pt x="26475" y="29627"/>
                  </a:cubicBezTo>
                  <a:cubicBezTo>
                    <a:pt x="26685" y="29697"/>
                    <a:pt x="26905" y="29731"/>
                    <a:pt x="27126" y="29731"/>
                  </a:cubicBezTo>
                  <a:cubicBezTo>
                    <a:pt x="28050" y="29731"/>
                    <a:pt x="28988" y="29149"/>
                    <a:pt x="29332" y="28290"/>
                  </a:cubicBezTo>
                  <a:lnTo>
                    <a:pt x="29332" y="28290"/>
                  </a:lnTo>
                  <a:cubicBezTo>
                    <a:pt x="28846" y="31025"/>
                    <a:pt x="30214" y="33761"/>
                    <a:pt x="32493" y="35402"/>
                  </a:cubicBezTo>
                  <a:cubicBezTo>
                    <a:pt x="33727" y="36315"/>
                    <a:pt x="35280" y="36777"/>
                    <a:pt x="36840" y="36777"/>
                  </a:cubicBezTo>
                  <a:cubicBezTo>
                    <a:pt x="38085" y="36777"/>
                    <a:pt x="39333" y="36482"/>
                    <a:pt x="40426" y="35889"/>
                  </a:cubicBezTo>
                  <a:cubicBezTo>
                    <a:pt x="42858" y="34521"/>
                    <a:pt x="44408" y="31725"/>
                    <a:pt x="44256" y="28898"/>
                  </a:cubicBezTo>
                  <a:lnTo>
                    <a:pt x="44256" y="28898"/>
                  </a:lnTo>
                  <a:cubicBezTo>
                    <a:pt x="46176" y="30817"/>
                    <a:pt x="48783" y="31719"/>
                    <a:pt x="51459" y="31719"/>
                  </a:cubicBezTo>
                  <a:cubicBezTo>
                    <a:pt x="52598" y="31719"/>
                    <a:pt x="53749" y="31556"/>
                    <a:pt x="54864" y="31238"/>
                  </a:cubicBezTo>
                  <a:cubicBezTo>
                    <a:pt x="58603" y="30174"/>
                    <a:pt x="61643" y="26983"/>
                    <a:pt x="62494" y="23214"/>
                  </a:cubicBezTo>
                  <a:cubicBezTo>
                    <a:pt x="63345" y="19475"/>
                    <a:pt x="62038" y="15341"/>
                    <a:pt x="59302" y="12636"/>
                  </a:cubicBezTo>
                  <a:cubicBezTo>
                    <a:pt x="59302" y="12606"/>
                    <a:pt x="59272" y="12606"/>
                    <a:pt x="59241" y="12575"/>
                  </a:cubicBezTo>
                  <a:cubicBezTo>
                    <a:pt x="60518" y="10508"/>
                    <a:pt x="59910" y="7590"/>
                    <a:pt x="58269" y="5767"/>
                  </a:cubicBezTo>
                  <a:cubicBezTo>
                    <a:pt x="56597" y="3943"/>
                    <a:pt x="54226" y="2758"/>
                    <a:pt x="51734" y="2545"/>
                  </a:cubicBezTo>
                  <a:cubicBezTo>
                    <a:pt x="51413" y="2513"/>
                    <a:pt x="51093" y="2497"/>
                    <a:pt x="50775" y="2497"/>
                  </a:cubicBezTo>
                  <a:cubicBezTo>
                    <a:pt x="48647" y="2497"/>
                    <a:pt x="46587" y="3198"/>
                    <a:pt x="44895" y="4521"/>
                  </a:cubicBezTo>
                  <a:cubicBezTo>
                    <a:pt x="43593" y="1806"/>
                    <a:pt x="40625" y="0"/>
                    <a:pt x="376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45"/>
            <p:cNvSpPr/>
            <p:nvPr/>
          </p:nvSpPr>
          <p:spPr>
            <a:xfrm>
              <a:off x="-855375" y="2533200"/>
              <a:ext cx="139850" cy="177725"/>
            </a:xfrm>
            <a:custGeom>
              <a:rect b="b" l="l" r="r" t="t"/>
              <a:pathLst>
                <a:path extrusionOk="0" h="7109" w="5594">
                  <a:moveTo>
                    <a:pt x="2913" y="0"/>
                  </a:moveTo>
                  <a:cubicBezTo>
                    <a:pt x="2267" y="0"/>
                    <a:pt x="1687" y="583"/>
                    <a:pt x="1551" y="1239"/>
                  </a:cubicBezTo>
                  <a:cubicBezTo>
                    <a:pt x="1399" y="1968"/>
                    <a:pt x="1642" y="2728"/>
                    <a:pt x="1824" y="3397"/>
                  </a:cubicBezTo>
                  <a:cubicBezTo>
                    <a:pt x="1551" y="3184"/>
                    <a:pt x="1247" y="2911"/>
                    <a:pt x="912" y="2850"/>
                  </a:cubicBezTo>
                  <a:cubicBezTo>
                    <a:pt x="842" y="2824"/>
                    <a:pt x="766" y="2812"/>
                    <a:pt x="689" y="2812"/>
                  </a:cubicBezTo>
                  <a:cubicBezTo>
                    <a:pt x="402" y="2812"/>
                    <a:pt x="103" y="2981"/>
                    <a:pt x="31" y="3245"/>
                  </a:cubicBezTo>
                  <a:cubicBezTo>
                    <a:pt x="1" y="3518"/>
                    <a:pt x="122" y="3792"/>
                    <a:pt x="274" y="4005"/>
                  </a:cubicBezTo>
                  <a:cubicBezTo>
                    <a:pt x="931" y="5024"/>
                    <a:pt x="2382" y="7108"/>
                    <a:pt x="3733" y="7108"/>
                  </a:cubicBezTo>
                  <a:cubicBezTo>
                    <a:pt x="4194" y="7108"/>
                    <a:pt x="4644" y="6865"/>
                    <a:pt x="5046" y="6254"/>
                  </a:cubicBezTo>
                  <a:cubicBezTo>
                    <a:pt x="5593" y="5433"/>
                    <a:pt x="5563" y="4370"/>
                    <a:pt x="5320" y="3397"/>
                  </a:cubicBezTo>
                  <a:cubicBezTo>
                    <a:pt x="5107" y="2546"/>
                    <a:pt x="4712" y="1695"/>
                    <a:pt x="4226" y="935"/>
                  </a:cubicBezTo>
                  <a:cubicBezTo>
                    <a:pt x="3952" y="509"/>
                    <a:pt x="3587" y="145"/>
                    <a:pt x="3131" y="23"/>
                  </a:cubicBezTo>
                  <a:cubicBezTo>
                    <a:pt x="3058" y="8"/>
                    <a:pt x="2985" y="0"/>
                    <a:pt x="29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45"/>
            <p:cNvSpPr/>
            <p:nvPr/>
          </p:nvSpPr>
          <p:spPr>
            <a:xfrm>
              <a:off x="-1049900" y="2603675"/>
              <a:ext cx="1424050" cy="750950"/>
            </a:xfrm>
            <a:custGeom>
              <a:rect b="b" l="l" r="r" t="t"/>
              <a:pathLst>
                <a:path extrusionOk="0" h="30038" w="56962">
                  <a:moveTo>
                    <a:pt x="44469" y="0"/>
                  </a:moveTo>
                  <a:cubicBezTo>
                    <a:pt x="43132" y="0"/>
                    <a:pt x="41886" y="669"/>
                    <a:pt x="40974" y="1642"/>
                  </a:cubicBezTo>
                  <a:cubicBezTo>
                    <a:pt x="40062" y="2645"/>
                    <a:pt x="39484" y="3891"/>
                    <a:pt x="39180" y="5168"/>
                  </a:cubicBezTo>
                  <a:cubicBezTo>
                    <a:pt x="38737" y="3615"/>
                    <a:pt x="37179" y="2492"/>
                    <a:pt x="35571" y="2492"/>
                  </a:cubicBezTo>
                  <a:cubicBezTo>
                    <a:pt x="35416" y="2492"/>
                    <a:pt x="35262" y="2502"/>
                    <a:pt x="35107" y="2523"/>
                  </a:cubicBezTo>
                  <a:cubicBezTo>
                    <a:pt x="33375" y="2736"/>
                    <a:pt x="32189" y="4712"/>
                    <a:pt x="32159" y="6505"/>
                  </a:cubicBezTo>
                  <a:cubicBezTo>
                    <a:pt x="32045" y="3388"/>
                    <a:pt x="29132" y="728"/>
                    <a:pt x="26079" y="728"/>
                  </a:cubicBezTo>
                  <a:cubicBezTo>
                    <a:pt x="25887" y="728"/>
                    <a:pt x="25695" y="739"/>
                    <a:pt x="25502" y="760"/>
                  </a:cubicBezTo>
                  <a:cubicBezTo>
                    <a:pt x="22220" y="1186"/>
                    <a:pt x="19697" y="4681"/>
                    <a:pt x="20365" y="7903"/>
                  </a:cubicBezTo>
                  <a:cubicBezTo>
                    <a:pt x="19916" y="7372"/>
                    <a:pt x="19193" y="7075"/>
                    <a:pt x="18480" y="7075"/>
                  </a:cubicBezTo>
                  <a:cubicBezTo>
                    <a:pt x="18132" y="7075"/>
                    <a:pt x="17787" y="7146"/>
                    <a:pt x="17478" y="7295"/>
                  </a:cubicBezTo>
                  <a:cubicBezTo>
                    <a:pt x="16536" y="7721"/>
                    <a:pt x="15928" y="8876"/>
                    <a:pt x="16080" y="9879"/>
                  </a:cubicBezTo>
                  <a:cubicBezTo>
                    <a:pt x="14583" y="7928"/>
                    <a:pt x="12216" y="6352"/>
                    <a:pt x="9786" y="6352"/>
                  </a:cubicBezTo>
                  <a:cubicBezTo>
                    <a:pt x="9452" y="6352"/>
                    <a:pt x="9118" y="6382"/>
                    <a:pt x="8785" y="6444"/>
                  </a:cubicBezTo>
                  <a:cubicBezTo>
                    <a:pt x="5958" y="6931"/>
                    <a:pt x="3769" y="10244"/>
                    <a:pt x="5107" y="12736"/>
                  </a:cubicBezTo>
                  <a:cubicBezTo>
                    <a:pt x="4826" y="12659"/>
                    <a:pt x="4540" y="12622"/>
                    <a:pt x="4254" y="12622"/>
                  </a:cubicBezTo>
                  <a:cubicBezTo>
                    <a:pt x="2744" y="12622"/>
                    <a:pt x="1242" y="13641"/>
                    <a:pt x="578" y="15046"/>
                  </a:cubicBezTo>
                  <a:cubicBezTo>
                    <a:pt x="61" y="16171"/>
                    <a:pt x="0" y="17387"/>
                    <a:pt x="183" y="18542"/>
                  </a:cubicBezTo>
                  <a:cubicBezTo>
                    <a:pt x="426" y="18542"/>
                    <a:pt x="608" y="18481"/>
                    <a:pt x="791" y="18450"/>
                  </a:cubicBezTo>
                  <a:lnTo>
                    <a:pt x="791" y="18450"/>
                  </a:lnTo>
                  <a:cubicBezTo>
                    <a:pt x="183" y="19362"/>
                    <a:pt x="608" y="20487"/>
                    <a:pt x="1550" y="20943"/>
                  </a:cubicBezTo>
                  <a:cubicBezTo>
                    <a:pt x="1794" y="21069"/>
                    <a:pt x="2064" y="21127"/>
                    <a:pt x="2337" y="21127"/>
                  </a:cubicBezTo>
                  <a:cubicBezTo>
                    <a:pt x="3117" y="21127"/>
                    <a:pt x="3917" y="20645"/>
                    <a:pt x="4164" y="19879"/>
                  </a:cubicBezTo>
                  <a:cubicBezTo>
                    <a:pt x="4408" y="23405"/>
                    <a:pt x="7721" y="26505"/>
                    <a:pt x="11247" y="26566"/>
                  </a:cubicBezTo>
                  <a:cubicBezTo>
                    <a:pt x="11320" y="26569"/>
                    <a:pt x="11393" y="26570"/>
                    <a:pt x="11466" y="26570"/>
                  </a:cubicBezTo>
                  <a:cubicBezTo>
                    <a:pt x="14729" y="26570"/>
                    <a:pt x="17796" y="23942"/>
                    <a:pt x="18420" y="20761"/>
                  </a:cubicBezTo>
                  <a:cubicBezTo>
                    <a:pt x="18420" y="21672"/>
                    <a:pt x="19180" y="22584"/>
                    <a:pt x="20092" y="22888"/>
                  </a:cubicBezTo>
                  <a:cubicBezTo>
                    <a:pt x="20302" y="22958"/>
                    <a:pt x="20522" y="22992"/>
                    <a:pt x="20743" y="22992"/>
                  </a:cubicBezTo>
                  <a:cubicBezTo>
                    <a:pt x="21667" y="22992"/>
                    <a:pt x="22605" y="22410"/>
                    <a:pt x="22949" y="21551"/>
                  </a:cubicBezTo>
                  <a:lnTo>
                    <a:pt x="22949" y="21551"/>
                  </a:lnTo>
                  <a:cubicBezTo>
                    <a:pt x="22463" y="24286"/>
                    <a:pt x="23831" y="27022"/>
                    <a:pt x="26110" y="28663"/>
                  </a:cubicBezTo>
                  <a:cubicBezTo>
                    <a:pt x="27344" y="29576"/>
                    <a:pt x="28897" y="30038"/>
                    <a:pt x="30457" y="30038"/>
                  </a:cubicBezTo>
                  <a:cubicBezTo>
                    <a:pt x="31702" y="30038"/>
                    <a:pt x="32950" y="29743"/>
                    <a:pt x="34043" y="29150"/>
                  </a:cubicBezTo>
                  <a:cubicBezTo>
                    <a:pt x="36475" y="27782"/>
                    <a:pt x="38025" y="24986"/>
                    <a:pt x="37873" y="22159"/>
                  </a:cubicBezTo>
                  <a:lnTo>
                    <a:pt x="37873" y="22159"/>
                  </a:lnTo>
                  <a:cubicBezTo>
                    <a:pt x="39793" y="24078"/>
                    <a:pt x="42400" y="24980"/>
                    <a:pt x="45076" y="24980"/>
                  </a:cubicBezTo>
                  <a:cubicBezTo>
                    <a:pt x="46215" y="24980"/>
                    <a:pt x="47366" y="24817"/>
                    <a:pt x="48481" y="24499"/>
                  </a:cubicBezTo>
                  <a:cubicBezTo>
                    <a:pt x="52220" y="23435"/>
                    <a:pt x="55260" y="20244"/>
                    <a:pt x="56111" y="16475"/>
                  </a:cubicBezTo>
                  <a:cubicBezTo>
                    <a:pt x="56962" y="12736"/>
                    <a:pt x="55655" y="8602"/>
                    <a:pt x="52858" y="5988"/>
                  </a:cubicBezTo>
                  <a:cubicBezTo>
                    <a:pt x="51855" y="6535"/>
                    <a:pt x="51004" y="7295"/>
                    <a:pt x="50092" y="8177"/>
                  </a:cubicBezTo>
                  <a:cubicBezTo>
                    <a:pt x="49971" y="6353"/>
                    <a:pt x="49728" y="4499"/>
                    <a:pt x="48816" y="2888"/>
                  </a:cubicBezTo>
                  <a:cubicBezTo>
                    <a:pt x="47904" y="1307"/>
                    <a:pt x="46293" y="0"/>
                    <a:pt x="4446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45"/>
            <p:cNvSpPr/>
            <p:nvPr/>
          </p:nvSpPr>
          <p:spPr>
            <a:xfrm>
              <a:off x="-388800" y="2627225"/>
              <a:ext cx="158850" cy="106025"/>
            </a:xfrm>
            <a:custGeom>
              <a:rect b="b" l="l" r="r" t="t"/>
              <a:pathLst>
                <a:path extrusionOk="0" h="4241" w="6354">
                  <a:moveTo>
                    <a:pt x="6353" y="1"/>
                  </a:moveTo>
                  <a:lnTo>
                    <a:pt x="6353" y="1"/>
                  </a:lnTo>
                  <a:cubicBezTo>
                    <a:pt x="3648" y="31"/>
                    <a:pt x="1064" y="1733"/>
                    <a:pt x="1" y="4195"/>
                  </a:cubicBezTo>
                  <a:cubicBezTo>
                    <a:pt x="226" y="4226"/>
                    <a:pt x="453" y="4240"/>
                    <a:pt x="681" y="4240"/>
                  </a:cubicBezTo>
                  <a:cubicBezTo>
                    <a:pt x="3186" y="4240"/>
                    <a:pt x="5740" y="2453"/>
                    <a:pt x="635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45"/>
            <p:cNvSpPr/>
            <p:nvPr/>
          </p:nvSpPr>
          <p:spPr>
            <a:xfrm>
              <a:off x="-388800" y="2627225"/>
              <a:ext cx="158850" cy="106025"/>
            </a:xfrm>
            <a:custGeom>
              <a:rect b="b" l="l" r="r" t="t"/>
              <a:pathLst>
                <a:path extrusionOk="0" h="4241" w="6354">
                  <a:moveTo>
                    <a:pt x="6353" y="1"/>
                  </a:moveTo>
                  <a:lnTo>
                    <a:pt x="6353" y="1"/>
                  </a:lnTo>
                  <a:cubicBezTo>
                    <a:pt x="3648" y="31"/>
                    <a:pt x="1064" y="1733"/>
                    <a:pt x="1" y="4195"/>
                  </a:cubicBezTo>
                  <a:cubicBezTo>
                    <a:pt x="226" y="4226"/>
                    <a:pt x="453" y="4240"/>
                    <a:pt x="681" y="4240"/>
                  </a:cubicBezTo>
                  <a:cubicBezTo>
                    <a:pt x="3186" y="4240"/>
                    <a:pt x="5740" y="2453"/>
                    <a:pt x="63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45"/>
            <p:cNvSpPr/>
            <p:nvPr/>
          </p:nvSpPr>
          <p:spPr>
            <a:xfrm>
              <a:off x="-70400" y="2926625"/>
              <a:ext cx="158075" cy="106775"/>
            </a:xfrm>
            <a:custGeom>
              <a:rect b="b" l="l" r="r" t="t"/>
              <a:pathLst>
                <a:path extrusionOk="0" h="4271" w="6323">
                  <a:moveTo>
                    <a:pt x="6323" y="1"/>
                  </a:moveTo>
                  <a:lnTo>
                    <a:pt x="6323" y="1"/>
                  </a:lnTo>
                  <a:cubicBezTo>
                    <a:pt x="3648" y="61"/>
                    <a:pt x="1064" y="1763"/>
                    <a:pt x="0" y="4225"/>
                  </a:cubicBezTo>
                  <a:cubicBezTo>
                    <a:pt x="228" y="4256"/>
                    <a:pt x="457" y="4271"/>
                    <a:pt x="687" y="4271"/>
                  </a:cubicBezTo>
                  <a:cubicBezTo>
                    <a:pt x="3211" y="4271"/>
                    <a:pt x="5738" y="2480"/>
                    <a:pt x="632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45"/>
            <p:cNvSpPr/>
            <p:nvPr/>
          </p:nvSpPr>
          <p:spPr>
            <a:xfrm>
              <a:off x="-70400" y="2926625"/>
              <a:ext cx="158075" cy="106775"/>
            </a:xfrm>
            <a:custGeom>
              <a:rect b="b" l="l" r="r" t="t"/>
              <a:pathLst>
                <a:path extrusionOk="0" h="4271" w="6323">
                  <a:moveTo>
                    <a:pt x="6323" y="1"/>
                  </a:moveTo>
                  <a:lnTo>
                    <a:pt x="6323" y="1"/>
                  </a:lnTo>
                  <a:cubicBezTo>
                    <a:pt x="3648" y="61"/>
                    <a:pt x="1064" y="1763"/>
                    <a:pt x="0" y="4225"/>
                  </a:cubicBezTo>
                  <a:cubicBezTo>
                    <a:pt x="228" y="4256"/>
                    <a:pt x="457" y="4271"/>
                    <a:pt x="687" y="4271"/>
                  </a:cubicBezTo>
                  <a:cubicBezTo>
                    <a:pt x="3211" y="4271"/>
                    <a:pt x="5738" y="2480"/>
                    <a:pt x="632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45"/>
            <p:cNvSpPr/>
            <p:nvPr/>
          </p:nvSpPr>
          <p:spPr>
            <a:xfrm>
              <a:off x="-847775" y="2780725"/>
              <a:ext cx="116300" cy="155050"/>
            </a:xfrm>
            <a:custGeom>
              <a:rect b="b" l="l" r="r" t="t"/>
              <a:pathLst>
                <a:path extrusionOk="0" h="6202" w="4652">
                  <a:moveTo>
                    <a:pt x="244" y="1"/>
                  </a:moveTo>
                  <a:cubicBezTo>
                    <a:pt x="1" y="2736"/>
                    <a:pt x="1976" y="5654"/>
                    <a:pt x="4651" y="6201"/>
                  </a:cubicBezTo>
                  <a:cubicBezTo>
                    <a:pt x="4530" y="3526"/>
                    <a:pt x="2736" y="1004"/>
                    <a:pt x="244"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45"/>
            <p:cNvSpPr/>
            <p:nvPr/>
          </p:nvSpPr>
          <p:spPr>
            <a:xfrm>
              <a:off x="-847775" y="2780725"/>
              <a:ext cx="116300" cy="155050"/>
            </a:xfrm>
            <a:custGeom>
              <a:rect b="b" l="l" r="r" t="t"/>
              <a:pathLst>
                <a:path extrusionOk="0" h="6202" w="4652">
                  <a:moveTo>
                    <a:pt x="244" y="1"/>
                  </a:moveTo>
                  <a:cubicBezTo>
                    <a:pt x="1" y="2736"/>
                    <a:pt x="1976" y="5654"/>
                    <a:pt x="4651" y="6201"/>
                  </a:cubicBezTo>
                  <a:cubicBezTo>
                    <a:pt x="4530" y="3526"/>
                    <a:pt x="2736" y="1004"/>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45"/>
            <p:cNvSpPr/>
            <p:nvPr/>
          </p:nvSpPr>
          <p:spPr>
            <a:xfrm>
              <a:off x="3162" y="1808300"/>
              <a:ext cx="2161925" cy="1251475"/>
            </a:xfrm>
            <a:custGeom>
              <a:rect b="b" l="l" r="r" t="t"/>
              <a:pathLst>
                <a:path extrusionOk="0" h="50059" w="86477">
                  <a:moveTo>
                    <a:pt x="51254" y="0"/>
                  </a:moveTo>
                  <a:cubicBezTo>
                    <a:pt x="50846" y="0"/>
                    <a:pt x="50438" y="25"/>
                    <a:pt x="50032" y="74"/>
                  </a:cubicBezTo>
                  <a:cubicBezTo>
                    <a:pt x="45564" y="591"/>
                    <a:pt x="41612" y="4208"/>
                    <a:pt x="40701" y="8646"/>
                  </a:cubicBezTo>
                  <a:cubicBezTo>
                    <a:pt x="38980" y="6535"/>
                    <a:pt x="36238" y="5290"/>
                    <a:pt x="33493" y="5290"/>
                  </a:cubicBezTo>
                  <a:cubicBezTo>
                    <a:pt x="32601" y="5290"/>
                    <a:pt x="31709" y="5421"/>
                    <a:pt x="30852" y="5697"/>
                  </a:cubicBezTo>
                  <a:cubicBezTo>
                    <a:pt x="27539" y="6700"/>
                    <a:pt x="24956" y="9801"/>
                    <a:pt x="24500" y="13235"/>
                  </a:cubicBezTo>
                  <a:cubicBezTo>
                    <a:pt x="22716" y="12621"/>
                    <a:pt x="20584" y="12188"/>
                    <a:pt x="18617" y="12188"/>
                  </a:cubicBezTo>
                  <a:cubicBezTo>
                    <a:pt x="17567" y="12188"/>
                    <a:pt x="16563" y="12311"/>
                    <a:pt x="15685" y="12597"/>
                  </a:cubicBezTo>
                  <a:cubicBezTo>
                    <a:pt x="12858" y="13539"/>
                    <a:pt x="10457" y="16244"/>
                    <a:pt x="10487" y="19284"/>
                  </a:cubicBezTo>
                  <a:cubicBezTo>
                    <a:pt x="10009" y="19150"/>
                    <a:pt x="9500" y="19087"/>
                    <a:pt x="8976" y="19087"/>
                  </a:cubicBezTo>
                  <a:cubicBezTo>
                    <a:pt x="6298" y="19087"/>
                    <a:pt x="3212" y="20721"/>
                    <a:pt x="1764" y="22779"/>
                  </a:cubicBezTo>
                  <a:cubicBezTo>
                    <a:pt x="1" y="25241"/>
                    <a:pt x="1" y="28859"/>
                    <a:pt x="1764" y="31321"/>
                  </a:cubicBezTo>
                  <a:cubicBezTo>
                    <a:pt x="3108" y="33271"/>
                    <a:pt x="5480" y="34444"/>
                    <a:pt x="7871" y="34444"/>
                  </a:cubicBezTo>
                  <a:cubicBezTo>
                    <a:pt x="8237" y="34444"/>
                    <a:pt x="8604" y="34417"/>
                    <a:pt x="8967" y="34360"/>
                  </a:cubicBezTo>
                  <a:cubicBezTo>
                    <a:pt x="9241" y="34330"/>
                    <a:pt x="9515" y="34299"/>
                    <a:pt x="9758" y="34208"/>
                  </a:cubicBezTo>
                  <a:lnTo>
                    <a:pt x="9758" y="34208"/>
                  </a:lnTo>
                  <a:cubicBezTo>
                    <a:pt x="8937" y="35424"/>
                    <a:pt x="9515" y="37005"/>
                    <a:pt x="10791" y="37643"/>
                  </a:cubicBezTo>
                  <a:cubicBezTo>
                    <a:pt x="11112" y="37799"/>
                    <a:pt x="11460" y="37872"/>
                    <a:pt x="11810" y="37872"/>
                  </a:cubicBezTo>
                  <a:cubicBezTo>
                    <a:pt x="12888" y="37872"/>
                    <a:pt x="13988" y="37186"/>
                    <a:pt x="14378" y="36154"/>
                  </a:cubicBezTo>
                  <a:cubicBezTo>
                    <a:pt x="14682" y="40956"/>
                    <a:pt x="19180" y="45151"/>
                    <a:pt x="24013" y="45272"/>
                  </a:cubicBezTo>
                  <a:cubicBezTo>
                    <a:pt x="24089" y="45274"/>
                    <a:pt x="24164" y="45275"/>
                    <a:pt x="24239" y="45275"/>
                  </a:cubicBezTo>
                  <a:cubicBezTo>
                    <a:pt x="28716" y="45275"/>
                    <a:pt x="32964" y="41733"/>
                    <a:pt x="33831" y="37339"/>
                  </a:cubicBezTo>
                  <a:cubicBezTo>
                    <a:pt x="33831" y="38616"/>
                    <a:pt x="34834" y="39831"/>
                    <a:pt x="36111" y="40257"/>
                  </a:cubicBezTo>
                  <a:cubicBezTo>
                    <a:pt x="36396" y="40352"/>
                    <a:pt x="36695" y="40397"/>
                    <a:pt x="36996" y="40397"/>
                  </a:cubicBezTo>
                  <a:cubicBezTo>
                    <a:pt x="38235" y="40397"/>
                    <a:pt x="39506" y="39632"/>
                    <a:pt x="39971" y="38433"/>
                  </a:cubicBezTo>
                  <a:lnTo>
                    <a:pt x="39971" y="38433"/>
                  </a:lnTo>
                  <a:cubicBezTo>
                    <a:pt x="39302" y="42202"/>
                    <a:pt x="41156" y="45910"/>
                    <a:pt x="44257" y="48160"/>
                  </a:cubicBezTo>
                  <a:cubicBezTo>
                    <a:pt x="46009" y="49418"/>
                    <a:pt x="48161" y="50058"/>
                    <a:pt x="50302" y="50058"/>
                  </a:cubicBezTo>
                  <a:cubicBezTo>
                    <a:pt x="51987" y="50058"/>
                    <a:pt x="53666" y="49662"/>
                    <a:pt x="55139" y="48859"/>
                  </a:cubicBezTo>
                  <a:cubicBezTo>
                    <a:pt x="58512" y="46974"/>
                    <a:pt x="60640" y="43144"/>
                    <a:pt x="60427" y="39315"/>
                  </a:cubicBezTo>
                  <a:lnTo>
                    <a:pt x="60427" y="39315"/>
                  </a:lnTo>
                  <a:cubicBezTo>
                    <a:pt x="63026" y="41913"/>
                    <a:pt x="66610" y="43124"/>
                    <a:pt x="70259" y="43124"/>
                  </a:cubicBezTo>
                  <a:cubicBezTo>
                    <a:pt x="71817" y="43124"/>
                    <a:pt x="73386" y="42903"/>
                    <a:pt x="74896" y="42476"/>
                  </a:cubicBezTo>
                  <a:cubicBezTo>
                    <a:pt x="80002" y="41017"/>
                    <a:pt x="84136" y="36640"/>
                    <a:pt x="85321" y="31533"/>
                  </a:cubicBezTo>
                  <a:cubicBezTo>
                    <a:pt x="86476" y="26427"/>
                    <a:pt x="84744" y="20773"/>
                    <a:pt x="80823" y="17278"/>
                  </a:cubicBezTo>
                  <a:lnTo>
                    <a:pt x="80701" y="17156"/>
                  </a:lnTo>
                  <a:cubicBezTo>
                    <a:pt x="82495" y="14299"/>
                    <a:pt x="81674" y="10317"/>
                    <a:pt x="79425" y="7855"/>
                  </a:cubicBezTo>
                  <a:cubicBezTo>
                    <a:pt x="77145" y="5332"/>
                    <a:pt x="73923" y="3752"/>
                    <a:pt x="70519" y="3448"/>
                  </a:cubicBezTo>
                  <a:cubicBezTo>
                    <a:pt x="70100" y="3410"/>
                    <a:pt x="69682" y="3391"/>
                    <a:pt x="69266" y="3391"/>
                  </a:cubicBezTo>
                  <a:cubicBezTo>
                    <a:pt x="66356" y="3391"/>
                    <a:pt x="63531" y="4318"/>
                    <a:pt x="61218" y="6153"/>
                  </a:cubicBezTo>
                  <a:cubicBezTo>
                    <a:pt x="59420" y="2448"/>
                    <a:pt x="55359" y="0"/>
                    <a:pt x="51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45"/>
            <p:cNvSpPr/>
            <p:nvPr/>
          </p:nvSpPr>
          <p:spPr>
            <a:xfrm>
              <a:off x="491150" y="2014725"/>
              <a:ext cx="190775" cy="241475"/>
            </a:xfrm>
            <a:custGeom>
              <a:rect b="b" l="l" r="r" t="t"/>
              <a:pathLst>
                <a:path extrusionOk="0" h="9659" w="7631">
                  <a:moveTo>
                    <a:pt x="4022" y="0"/>
                  </a:moveTo>
                  <a:cubicBezTo>
                    <a:pt x="3166" y="0"/>
                    <a:pt x="2408" y="803"/>
                    <a:pt x="2189" y="1704"/>
                  </a:cubicBezTo>
                  <a:cubicBezTo>
                    <a:pt x="1946" y="2646"/>
                    <a:pt x="2250" y="3680"/>
                    <a:pt x="2524" y="4622"/>
                  </a:cubicBezTo>
                  <a:cubicBezTo>
                    <a:pt x="2159" y="4288"/>
                    <a:pt x="1764" y="3923"/>
                    <a:pt x="1277" y="3832"/>
                  </a:cubicBezTo>
                  <a:cubicBezTo>
                    <a:pt x="1198" y="3817"/>
                    <a:pt x="1115" y="3809"/>
                    <a:pt x="1031" y="3809"/>
                  </a:cubicBezTo>
                  <a:cubicBezTo>
                    <a:pt x="605" y="3809"/>
                    <a:pt x="163" y="4007"/>
                    <a:pt x="62" y="4440"/>
                  </a:cubicBezTo>
                  <a:cubicBezTo>
                    <a:pt x="1" y="4774"/>
                    <a:pt x="183" y="5139"/>
                    <a:pt x="366" y="5443"/>
                  </a:cubicBezTo>
                  <a:cubicBezTo>
                    <a:pt x="1245" y="6840"/>
                    <a:pt x="3227" y="9658"/>
                    <a:pt x="5073" y="9658"/>
                  </a:cubicBezTo>
                  <a:cubicBezTo>
                    <a:pt x="5716" y="9658"/>
                    <a:pt x="6343" y="9316"/>
                    <a:pt x="6901" y="8452"/>
                  </a:cubicBezTo>
                  <a:cubicBezTo>
                    <a:pt x="7630" y="7358"/>
                    <a:pt x="7569" y="5868"/>
                    <a:pt x="7296" y="4592"/>
                  </a:cubicBezTo>
                  <a:cubicBezTo>
                    <a:pt x="7022" y="3406"/>
                    <a:pt x="6475" y="2251"/>
                    <a:pt x="5806" y="1248"/>
                  </a:cubicBezTo>
                  <a:cubicBezTo>
                    <a:pt x="5472" y="701"/>
                    <a:pt x="4955" y="123"/>
                    <a:pt x="4317" y="32"/>
                  </a:cubicBezTo>
                  <a:cubicBezTo>
                    <a:pt x="4218" y="11"/>
                    <a:pt x="4119" y="0"/>
                    <a:pt x="40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45"/>
            <p:cNvSpPr/>
            <p:nvPr/>
          </p:nvSpPr>
          <p:spPr>
            <a:xfrm>
              <a:off x="220487" y="2038100"/>
              <a:ext cx="1944600" cy="1021675"/>
            </a:xfrm>
            <a:custGeom>
              <a:rect b="b" l="l" r="r" t="t"/>
              <a:pathLst>
                <a:path extrusionOk="0" h="40867" w="77784">
                  <a:moveTo>
                    <a:pt x="60762" y="1"/>
                  </a:moveTo>
                  <a:cubicBezTo>
                    <a:pt x="58938" y="1"/>
                    <a:pt x="57206" y="912"/>
                    <a:pt x="55990" y="2220"/>
                  </a:cubicBezTo>
                  <a:cubicBezTo>
                    <a:pt x="54744" y="3557"/>
                    <a:pt x="53984" y="5259"/>
                    <a:pt x="53558" y="7022"/>
                  </a:cubicBezTo>
                  <a:cubicBezTo>
                    <a:pt x="52943" y="4897"/>
                    <a:pt x="50785" y="3338"/>
                    <a:pt x="48574" y="3338"/>
                  </a:cubicBezTo>
                  <a:cubicBezTo>
                    <a:pt x="48382" y="3338"/>
                    <a:pt x="48188" y="3350"/>
                    <a:pt x="47996" y="3375"/>
                  </a:cubicBezTo>
                  <a:cubicBezTo>
                    <a:pt x="45625" y="3678"/>
                    <a:pt x="43983" y="6384"/>
                    <a:pt x="43923" y="8815"/>
                  </a:cubicBezTo>
                  <a:cubicBezTo>
                    <a:pt x="43808" y="4589"/>
                    <a:pt x="39832" y="927"/>
                    <a:pt x="35671" y="927"/>
                  </a:cubicBezTo>
                  <a:cubicBezTo>
                    <a:pt x="35403" y="927"/>
                    <a:pt x="35134" y="942"/>
                    <a:pt x="34865" y="973"/>
                  </a:cubicBezTo>
                  <a:cubicBezTo>
                    <a:pt x="30366" y="1520"/>
                    <a:pt x="26901" y="6293"/>
                    <a:pt x="27843" y="10700"/>
                  </a:cubicBezTo>
                  <a:cubicBezTo>
                    <a:pt x="27195" y="9970"/>
                    <a:pt x="26222" y="9579"/>
                    <a:pt x="25259" y="9579"/>
                  </a:cubicBezTo>
                  <a:cubicBezTo>
                    <a:pt x="24777" y="9579"/>
                    <a:pt x="24297" y="9677"/>
                    <a:pt x="23862" y="9879"/>
                  </a:cubicBezTo>
                  <a:cubicBezTo>
                    <a:pt x="22585" y="10487"/>
                    <a:pt x="21734" y="11946"/>
                    <a:pt x="21977" y="13405"/>
                  </a:cubicBezTo>
                  <a:cubicBezTo>
                    <a:pt x="19931" y="10685"/>
                    <a:pt x="16668" y="8586"/>
                    <a:pt x="13308" y="8586"/>
                  </a:cubicBezTo>
                  <a:cubicBezTo>
                    <a:pt x="12875" y="8586"/>
                    <a:pt x="12441" y="8621"/>
                    <a:pt x="12007" y="8694"/>
                  </a:cubicBezTo>
                  <a:cubicBezTo>
                    <a:pt x="8208" y="9332"/>
                    <a:pt x="5229" y="13861"/>
                    <a:pt x="6992" y="17265"/>
                  </a:cubicBezTo>
                  <a:cubicBezTo>
                    <a:pt x="6605" y="17159"/>
                    <a:pt x="6212" y="17109"/>
                    <a:pt x="5820" y="17109"/>
                  </a:cubicBezTo>
                  <a:cubicBezTo>
                    <a:pt x="3749" y="17109"/>
                    <a:pt x="1716" y="18510"/>
                    <a:pt x="822" y="20426"/>
                  </a:cubicBezTo>
                  <a:cubicBezTo>
                    <a:pt x="122" y="21916"/>
                    <a:pt x="1" y="23557"/>
                    <a:pt x="274" y="25168"/>
                  </a:cubicBezTo>
                  <a:cubicBezTo>
                    <a:pt x="548" y="25138"/>
                    <a:pt x="822" y="25107"/>
                    <a:pt x="1065" y="25016"/>
                  </a:cubicBezTo>
                  <a:lnTo>
                    <a:pt x="1065" y="25016"/>
                  </a:lnTo>
                  <a:cubicBezTo>
                    <a:pt x="244" y="26232"/>
                    <a:pt x="822" y="27813"/>
                    <a:pt x="2098" y="28451"/>
                  </a:cubicBezTo>
                  <a:cubicBezTo>
                    <a:pt x="2419" y="28607"/>
                    <a:pt x="2767" y="28680"/>
                    <a:pt x="3117" y="28680"/>
                  </a:cubicBezTo>
                  <a:cubicBezTo>
                    <a:pt x="4195" y="28680"/>
                    <a:pt x="5295" y="27994"/>
                    <a:pt x="5685" y="26962"/>
                  </a:cubicBezTo>
                  <a:cubicBezTo>
                    <a:pt x="5989" y="31764"/>
                    <a:pt x="10487" y="35959"/>
                    <a:pt x="15320" y="36080"/>
                  </a:cubicBezTo>
                  <a:cubicBezTo>
                    <a:pt x="15396" y="36082"/>
                    <a:pt x="15471" y="36083"/>
                    <a:pt x="15546" y="36083"/>
                  </a:cubicBezTo>
                  <a:cubicBezTo>
                    <a:pt x="20023" y="36083"/>
                    <a:pt x="24271" y="32541"/>
                    <a:pt x="25138" y="28147"/>
                  </a:cubicBezTo>
                  <a:cubicBezTo>
                    <a:pt x="25138" y="29424"/>
                    <a:pt x="26141" y="30639"/>
                    <a:pt x="27418" y="31065"/>
                  </a:cubicBezTo>
                  <a:cubicBezTo>
                    <a:pt x="27703" y="31160"/>
                    <a:pt x="28002" y="31205"/>
                    <a:pt x="28303" y="31205"/>
                  </a:cubicBezTo>
                  <a:cubicBezTo>
                    <a:pt x="29542" y="31205"/>
                    <a:pt x="30813" y="30440"/>
                    <a:pt x="31278" y="29241"/>
                  </a:cubicBezTo>
                  <a:lnTo>
                    <a:pt x="31278" y="29241"/>
                  </a:lnTo>
                  <a:cubicBezTo>
                    <a:pt x="30609" y="33010"/>
                    <a:pt x="32463" y="36718"/>
                    <a:pt x="35564" y="38968"/>
                  </a:cubicBezTo>
                  <a:cubicBezTo>
                    <a:pt x="37316" y="40226"/>
                    <a:pt x="39468" y="40866"/>
                    <a:pt x="41609" y="40866"/>
                  </a:cubicBezTo>
                  <a:cubicBezTo>
                    <a:pt x="43294" y="40866"/>
                    <a:pt x="44973" y="40470"/>
                    <a:pt x="46446" y="39667"/>
                  </a:cubicBezTo>
                  <a:cubicBezTo>
                    <a:pt x="49819" y="37782"/>
                    <a:pt x="51947" y="33952"/>
                    <a:pt x="51734" y="30123"/>
                  </a:cubicBezTo>
                  <a:lnTo>
                    <a:pt x="51734" y="30123"/>
                  </a:lnTo>
                  <a:cubicBezTo>
                    <a:pt x="54333" y="32721"/>
                    <a:pt x="57917" y="33932"/>
                    <a:pt x="61566" y="33932"/>
                  </a:cubicBezTo>
                  <a:cubicBezTo>
                    <a:pt x="63124" y="33932"/>
                    <a:pt x="64693" y="33711"/>
                    <a:pt x="66203" y="33284"/>
                  </a:cubicBezTo>
                  <a:cubicBezTo>
                    <a:pt x="71309" y="31825"/>
                    <a:pt x="75443" y="27448"/>
                    <a:pt x="76628" y="22341"/>
                  </a:cubicBezTo>
                  <a:cubicBezTo>
                    <a:pt x="77783" y="17235"/>
                    <a:pt x="76051" y="11581"/>
                    <a:pt x="72221" y="8086"/>
                  </a:cubicBezTo>
                  <a:cubicBezTo>
                    <a:pt x="70884" y="8907"/>
                    <a:pt x="69668" y="9910"/>
                    <a:pt x="68452" y="11125"/>
                  </a:cubicBezTo>
                  <a:cubicBezTo>
                    <a:pt x="68300" y="8603"/>
                    <a:pt x="67935" y="6080"/>
                    <a:pt x="66750" y="3891"/>
                  </a:cubicBezTo>
                  <a:cubicBezTo>
                    <a:pt x="65534" y="1733"/>
                    <a:pt x="63285" y="1"/>
                    <a:pt x="607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45"/>
            <p:cNvSpPr/>
            <p:nvPr/>
          </p:nvSpPr>
          <p:spPr>
            <a:xfrm>
              <a:off x="1127950" y="2143175"/>
              <a:ext cx="216600" cy="144975"/>
            </a:xfrm>
            <a:custGeom>
              <a:rect b="b" l="l" r="r" t="t"/>
              <a:pathLst>
                <a:path extrusionOk="0" h="5799" w="8664">
                  <a:moveTo>
                    <a:pt x="8663" y="1"/>
                  </a:moveTo>
                  <a:lnTo>
                    <a:pt x="8663" y="1"/>
                  </a:lnTo>
                  <a:cubicBezTo>
                    <a:pt x="5016" y="61"/>
                    <a:pt x="1459" y="2402"/>
                    <a:pt x="0" y="5745"/>
                  </a:cubicBezTo>
                  <a:cubicBezTo>
                    <a:pt x="291" y="5781"/>
                    <a:pt x="583" y="5798"/>
                    <a:pt x="876" y="5798"/>
                  </a:cubicBezTo>
                  <a:cubicBezTo>
                    <a:pt x="4352" y="5798"/>
                    <a:pt x="7878" y="3365"/>
                    <a:pt x="866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45"/>
            <p:cNvSpPr/>
            <p:nvPr/>
          </p:nvSpPr>
          <p:spPr>
            <a:xfrm>
              <a:off x="1127950" y="2143175"/>
              <a:ext cx="216600" cy="144975"/>
            </a:xfrm>
            <a:custGeom>
              <a:rect b="b" l="l" r="r" t="t"/>
              <a:pathLst>
                <a:path extrusionOk="0" h="5799" w="8664">
                  <a:moveTo>
                    <a:pt x="8663" y="1"/>
                  </a:moveTo>
                  <a:lnTo>
                    <a:pt x="8663" y="1"/>
                  </a:lnTo>
                  <a:cubicBezTo>
                    <a:pt x="5016" y="61"/>
                    <a:pt x="1459" y="2402"/>
                    <a:pt x="0" y="5745"/>
                  </a:cubicBezTo>
                  <a:cubicBezTo>
                    <a:pt x="291" y="5781"/>
                    <a:pt x="583" y="5798"/>
                    <a:pt x="876" y="5798"/>
                  </a:cubicBezTo>
                  <a:cubicBezTo>
                    <a:pt x="4352" y="5798"/>
                    <a:pt x="7878" y="3365"/>
                    <a:pt x="866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45"/>
            <p:cNvSpPr/>
            <p:nvPr/>
          </p:nvSpPr>
          <p:spPr>
            <a:xfrm>
              <a:off x="1563375" y="2552750"/>
              <a:ext cx="216575" cy="144975"/>
            </a:xfrm>
            <a:custGeom>
              <a:rect b="b" l="l" r="r" t="t"/>
              <a:pathLst>
                <a:path extrusionOk="0" h="5799" w="8663">
                  <a:moveTo>
                    <a:pt x="8663" y="1"/>
                  </a:moveTo>
                  <a:cubicBezTo>
                    <a:pt x="5015" y="31"/>
                    <a:pt x="1429" y="2402"/>
                    <a:pt x="0" y="5746"/>
                  </a:cubicBezTo>
                  <a:cubicBezTo>
                    <a:pt x="288" y="5781"/>
                    <a:pt x="578" y="5798"/>
                    <a:pt x="869" y="5798"/>
                  </a:cubicBezTo>
                  <a:cubicBezTo>
                    <a:pt x="4322" y="5798"/>
                    <a:pt x="7850" y="3365"/>
                    <a:pt x="866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45"/>
            <p:cNvSpPr/>
            <p:nvPr/>
          </p:nvSpPr>
          <p:spPr>
            <a:xfrm>
              <a:off x="1563375" y="2552750"/>
              <a:ext cx="216575" cy="144975"/>
            </a:xfrm>
            <a:custGeom>
              <a:rect b="b" l="l" r="r" t="t"/>
              <a:pathLst>
                <a:path extrusionOk="0" h="5799" w="8663">
                  <a:moveTo>
                    <a:pt x="8663" y="1"/>
                  </a:moveTo>
                  <a:cubicBezTo>
                    <a:pt x="5015" y="31"/>
                    <a:pt x="1429" y="2402"/>
                    <a:pt x="0" y="5746"/>
                  </a:cubicBezTo>
                  <a:cubicBezTo>
                    <a:pt x="288" y="5781"/>
                    <a:pt x="578" y="5798"/>
                    <a:pt x="869" y="5798"/>
                  </a:cubicBezTo>
                  <a:cubicBezTo>
                    <a:pt x="4322" y="5798"/>
                    <a:pt x="7850" y="3365"/>
                    <a:pt x="866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45"/>
            <p:cNvSpPr/>
            <p:nvPr/>
          </p:nvSpPr>
          <p:spPr>
            <a:xfrm>
              <a:off x="502550" y="2353675"/>
              <a:ext cx="158100" cy="211275"/>
            </a:xfrm>
            <a:custGeom>
              <a:rect b="b" l="l" r="r" t="t"/>
              <a:pathLst>
                <a:path extrusionOk="0" h="8451" w="6324">
                  <a:moveTo>
                    <a:pt x="305" y="0"/>
                  </a:moveTo>
                  <a:lnTo>
                    <a:pt x="305" y="0"/>
                  </a:lnTo>
                  <a:cubicBezTo>
                    <a:pt x="1" y="3708"/>
                    <a:pt x="2645" y="7690"/>
                    <a:pt x="6323" y="8450"/>
                  </a:cubicBezTo>
                  <a:cubicBezTo>
                    <a:pt x="6141" y="4772"/>
                    <a:pt x="3709" y="1307"/>
                    <a:pt x="30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45"/>
            <p:cNvSpPr/>
            <p:nvPr/>
          </p:nvSpPr>
          <p:spPr>
            <a:xfrm>
              <a:off x="502550" y="2353675"/>
              <a:ext cx="158100" cy="211275"/>
            </a:xfrm>
            <a:custGeom>
              <a:rect b="b" l="l" r="r" t="t"/>
              <a:pathLst>
                <a:path extrusionOk="0" h="8451" w="6324">
                  <a:moveTo>
                    <a:pt x="305" y="0"/>
                  </a:moveTo>
                  <a:lnTo>
                    <a:pt x="305" y="0"/>
                  </a:lnTo>
                  <a:cubicBezTo>
                    <a:pt x="1" y="3708"/>
                    <a:pt x="2645" y="7690"/>
                    <a:pt x="6323" y="8450"/>
                  </a:cubicBezTo>
                  <a:cubicBezTo>
                    <a:pt x="6141" y="4772"/>
                    <a:pt x="3709" y="1307"/>
                    <a:pt x="30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45"/>
            <p:cNvSpPr/>
            <p:nvPr/>
          </p:nvSpPr>
          <p:spPr>
            <a:xfrm>
              <a:off x="5216175" y="809900"/>
              <a:ext cx="294850" cy="249900"/>
            </a:xfrm>
            <a:custGeom>
              <a:rect b="b" l="l" r="r" t="t"/>
              <a:pathLst>
                <a:path extrusionOk="0" h="9996" w="11794">
                  <a:moveTo>
                    <a:pt x="4379" y="1"/>
                  </a:moveTo>
                  <a:cubicBezTo>
                    <a:pt x="4288" y="1"/>
                    <a:pt x="4196" y="6"/>
                    <a:pt x="4104" y="18"/>
                  </a:cubicBezTo>
                  <a:cubicBezTo>
                    <a:pt x="2675" y="261"/>
                    <a:pt x="2037" y="2176"/>
                    <a:pt x="2523" y="3574"/>
                  </a:cubicBezTo>
                  <a:cubicBezTo>
                    <a:pt x="3009" y="4942"/>
                    <a:pt x="4256" y="5915"/>
                    <a:pt x="5441" y="6796"/>
                  </a:cubicBezTo>
                  <a:cubicBezTo>
                    <a:pt x="4225" y="6735"/>
                    <a:pt x="2979" y="6644"/>
                    <a:pt x="1763" y="6583"/>
                  </a:cubicBezTo>
                  <a:cubicBezTo>
                    <a:pt x="1622" y="6566"/>
                    <a:pt x="1476" y="6553"/>
                    <a:pt x="1332" y="6553"/>
                  </a:cubicBezTo>
                  <a:cubicBezTo>
                    <a:pt x="980" y="6553"/>
                    <a:pt x="642" y="6628"/>
                    <a:pt x="426" y="6887"/>
                  </a:cubicBezTo>
                  <a:cubicBezTo>
                    <a:pt x="0" y="7343"/>
                    <a:pt x="213" y="8042"/>
                    <a:pt x="669" y="8437"/>
                  </a:cubicBezTo>
                  <a:cubicBezTo>
                    <a:pt x="1125" y="8772"/>
                    <a:pt x="1733" y="8893"/>
                    <a:pt x="2280" y="8954"/>
                  </a:cubicBezTo>
                  <a:cubicBezTo>
                    <a:pt x="3528" y="9152"/>
                    <a:pt x="6273" y="9996"/>
                    <a:pt x="8337" y="9996"/>
                  </a:cubicBezTo>
                  <a:cubicBezTo>
                    <a:pt x="9440" y="9996"/>
                    <a:pt x="10349" y="9755"/>
                    <a:pt x="10730" y="9045"/>
                  </a:cubicBezTo>
                  <a:cubicBezTo>
                    <a:pt x="11794" y="6918"/>
                    <a:pt x="8146" y="2328"/>
                    <a:pt x="6748" y="1082"/>
                  </a:cubicBezTo>
                  <a:cubicBezTo>
                    <a:pt x="6088" y="504"/>
                    <a:pt x="5253" y="1"/>
                    <a:pt x="4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45"/>
            <p:cNvSpPr/>
            <p:nvPr/>
          </p:nvSpPr>
          <p:spPr>
            <a:xfrm>
              <a:off x="5257200" y="1600975"/>
              <a:ext cx="231800" cy="209950"/>
            </a:xfrm>
            <a:custGeom>
              <a:rect b="b" l="l" r="r" t="t"/>
              <a:pathLst>
                <a:path extrusionOk="0" h="8398" w="9272">
                  <a:moveTo>
                    <a:pt x="6757" y="0"/>
                  </a:moveTo>
                  <a:cubicBezTo>
                    <a:pt x="4883" y="0"/>
                    <a:pt x="1989" y="1944"/>
                    <a:pt x="1095" y="2813"/>
                  </a:cubicBezTo>
                  <a:cubicBezTo>
                    <a:pt x="548" y="3360"/>
                    <a:pt x="1" y="4029"/>
                    <a:pt x="92" y="4789"/>
                  </a:cubicBezTo>
                  <a:cubicBezTo>
                    <a:pt x="168" y="5776"/>
                    <a:pt x="1192" y="6384"/>
                    <a:pt x="2183" y="6384"/>
                  </a:cubicBezTo>
                  <a:cubicBezTo>
                    <a:pt x="2381" y="6384"/>
                    <a:pt x="2579" y="6359"/>
                    <a:pt x="2767" y="6309"/>
                  </a:cubicBezTo>
                  <a:cubicBezTo>
                    <a:pt x="3922" y="6005"/>
                    <a:pt x="4742" y="5093"/>
                    <a:pt x="5563" y="4211"/>
                  </a:cubicBezTo>
                  <a:lnTo>
                    <a:pt x="5563" y="4211"/>
                  </a:lnTo>
                  <a:cubicBezTo>
                    <a:pt x="5441" y="5184"/>
                    <a:pt x="5289" y="6157"/>
                    <a:pt x="5137" y="7099"/>
                  </a:cubicBezTo>
                  <a:cubicBezTo>
                    <a:pt x="5107" y="7494"/>
                    <a:pt x="5046" y="7919"/>
                    <a:pt x="5289" y="8163"/>
                  </a:cubicBezTo>
                  <a:cubicBezTo>
                    <a:pt x="5439" y="8326"/>
                    <a:pt x="5637" y="8397"/>
                    <a:pt x="5840" y="8397"/>
                  </a:cubicBezTo>
                  <a:cubicBezTo>
                    <a:pt x="6091" y="8397"/>
                    <a:pt x="6351" y="8287"/>
                    <a:pt x="6536" y="8102"/>
                  </a:cubicBezTo>
                  <a:cubicBezTo>
                    <a:pt x="6840" y="7767"/>
                    <a:pt x="6961" y="7281"/>
                    <a:pt x="7083" y="6856"/>
                  </a:cubicBezTo>
                  <a:cubicBezTo>
                    <a:pt x="7417" y="5366"/>
                    <a:pt x="9271" y="1172"/>
                    <a:pt x="7691" y="229"/>
                  </a:cubicBezTo>
                  <a:cubicBezTo>
                    <a:pt x="7430" y="70"/>
                    <a:pt x="7112" y="0"/>
                    <a:pt x="67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45"/>
            <p:cNvSpPr/>
            <p:nvPr/>
          </p:nvSpPr>
          <p:spPr>
            <a:xfrm>
              <a:off x="5977575" y="116300"/>
              <a:ext cx="264475" cy="285750"/>
            </a:xfrm>
            <a:custGeom>
              <a:rect b="b" l="l" r="r" t="t"/>
              <a:pathLst>
                <a:path extrusionOk="0" h="11430" w="10579">
                  <a:moveTo>
                    <a:pt x="6765" y="0"/>
                  </a:moveTo>
                  <a:cubicBezTo>
                    <a:pt x="5580" y="0"/>
                    <a:pt x="4430" y="1161"/>
                    <a:pt x="4195" y="2412"/>
                  </a:cubicBezTo>
                  <a:cubicBezTo>
                    <a:pt x="3952" y="3841"/>
                    <a:pt x="4560" y="5269"/>
                    <a:pt x="5107" y="6667"/>
                  </a:cubicBezTo>
                  <a:cubicBezTo>
                    <a:pt x="4104" y="5968"/>
                    <a:pt x="3071" y="5330"/>
                    <a:pt x="2037" y="4631"/>
                  </a:cubicBezTo>
                  <a:cubicBezTo>
                    <a:pt x="1741" y="4458"/>
                    <a:pt x="1385" y="4225"/>
                    <a:pt x="1017" y="4225"/>
                  </a:cubicBezTo>
                  <a:cubicBezTo>
                    <a:pt x="932" y="4225"/>
                    <a:pt x="846" y="4237"/>
                    <a:pt x="761" y="4266"/>
                  </a:cubicBezTo>
                  <a:cubicBezTo>
                    <a:pt x="183" y="4418"/>
                    <a:pt x="1" y="5178"/>
                    <a:pt x="183" y="5695"/>
                  </a:cubicBezTo>
                  <a:cubicBezTo>
                    <a:pt x="365" y="6242"/>
                    <a:pt x="852" y="6667"/>
                    <a:pt x="1308" y="7002"/>
                  </a:cubicBezTo>
                  <a:cubicBezTo>
                    <a:pt x="2635" y="8010"/>
                    <a:pt x="5701" y="11430"/>
                    <a:pt x="7772" y="11430"/>
                  </a:cubicBezTo>
                  <a:cubicBezTo>
                    <a:pt x="8073" y="11430"/>
                    <a:pt x="8352" y="11358"/>
                    <a:pt x="8603" y="11196"/>
                  </a:cubicBezTo>
                  <a:cubicBezTo>
                    <a:pt x="10578" y="9889"/>
                    <a:pt x="9727" y="4114"/>
                    <a:pt x="9119" y="2321"/>
                  </a:cubicBezTo>
                  <a:cubicBezTo>
                    <a:pt x="8755" y="1409"/>
                    <a:pt x="8268" y="467"/>
                    <a:pt x="7357" y="102"/>
                  </a:cubicBezTo>
                  <a:cubicBezTo>
                    <a:pt x="7161" y="32"/>
                    <a:pt x="6963" y="0"/>
                    <a:pt x="67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45"/>
            <p:cNvSpPr/>
            <p:nvPr/>
          </p:nvSpPr>
          <p:spPr>
            <a:xfrm>
              <a:off x="6109800" y="1628150"/>
              <a:ext cx="274350" cy="198200"/>
            </a:xfrm>
            <a:custGeom>
              <a:rect b="b" l="l" r="r" t="t"/>
              <a:pathLst>
                <a:path extrusionOk="0" h="7928" w="10974">
                  <a:moveTo>
                    <a:pt x="5005" y="0"/>
                  </a:moveTo>
                  <a:cubicBezTo>
                    <a:pt x="4638" y="0"/>
                    <a:pt x="4274" y="56"/>
                    <a:pt x="3922" y="176"/>
                  </a:cubicBezTo>
                  <a:cubicBezTo>
                    <a:pt x="2219" y="784"/>
                    <a:pt x="1004" y="4218"/>
                    <a:pt x="213" y="6285"/>
                  </a:cubicBezTo>
                  <a:cubicBezTo>
                    <a:pt x="1" y="6758"/>
                    <a:pt x="357" y="7193"/>
                    <a:pt x="783" y="7193"/>
                  </a:cubicBezTo>
                  <a:cubicBezTo>
                    <a:pt x="905" y="7193"/>
                    <a:pt x="1033" y="7157"/>
                    <a:pt x="1156" y="7076"/>
                  </a:cubicBezTo>
                  <a:cubicBezTo>
                    <a:pt x="1946" y="6589"/>
                    <a:pt x="2615" y="5860"/>
                    <a:pt x="3010" y="5070"/>
                  </a:cubicBezTo>
                  <a:cubicBezTo>
                    <a:pt x="3101" y="6103"/>
                    <a:pt x="3709" y="7076"/>
                    <a:pt x="4530" y="7684"/>
                  </a:cubicBezTo>
                  <a:cubicBezTo>
                    <a:pt x="4758" y="7853"/>
                    <a:pt x="5009" y="7928"/>
                    <a:pt x="5254" y="7928"/>
                  </a:cubicBezTo>
                  <a:cubicBezTo>
                    <a:pt x="5889" y="7928"/>
                    <a:pt x="6475" y="7422"/>
                    <a:pt x="6475" y="6741"/>
                  </a:cubicBezTo>
                  <a:cubicBezTo>
                    <a:pt x="6475" y="6255"/>
                    <a:pt x="6414" y="5769"/>
                    <a:pt x="6293" y="5282"/>
                  </a:cubicBezTo>
                  <a:lnTo>
                    <a:pt x="6293" y="5282"/>
                  </a:lnTo>
                  <a:cubicBezTo>
                    <a:pt x="6870" y="5860"/>
                    <a:pt x="7417" y="6468"/>
                    <a:pt x="8177" y="6772"/>
                  </a:cubicBezTo>
                  <a:cubicBezTo>
                    <a:pt x="8482" y="6902"/>
                    <a:pt x="8822" y="6973"/>
                    <a:pt x="9157" y="6973"/>
                  </a:cubicBezTo>
                  <a:cubicBezTo>
                    <a:pt x="9988" y="6973"/>
                    <a:pt x="10783" y="6536"/>
                    <a:pt x="10913" y="5495"/>
                  </a:cubicBezTo>
                  <a:cubicBezTo>
                    <a:pt x="10973" y="5130"/>
                    <a:pt x="10882" y="4766"/>
                    <a:pt x="10761" y="4431"/>
                  </a:cubicBezTo>
                  <a:cubicBezTo>
                    <a:pt x="10022" y="2399"/>
                    <a:pt x="7427" y="0"/>
                    <a:pt x="50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45"/>
            <p:cNvSpPr/>
            <p:nvPr/>
          </p:nvSpPr>
          <p:spPr>
            <a:xfrm>
              <a:off x="7438125" y="1724700"/>
              <a:ext cx="274325" cy="198900"/>
            </a:xfrm>
            <a:custGeom>
              <a:rect b="b" l="l" r="r" t="t"/>
              <a:pathLst>
                <a:path extrusionOk="0" h="7956" w="10973">
                  <a:moveTo>
                    <a:pt x="5024" y="0"/>
                  </a:moveTo>
                  <a:cubicBezTo>
                    <a:pt x="4661" y="0"/>
                    <a:pt x="4300" y="55"/>
                    <a:pt x="3951" y="174"/>
                  </a:cubicBezTo>
                  <a:cubicBezTo>
                    <a:pt x="2249" y="782"/>
                    <a:pt x="1033" y="4247"/>
                    <a:pt x="242" y="6284"/>
                  </a:cubicBezTo>
                  <a:cubicBezTo>
                    <a:pt x="1" y="6743"/>
                    <a:pt x="375" y="7203"/>
                    <a:pt x="829" y="7203"/>
                  </a:cubicBezTo>
                  <a:cubicBezTo>
                    <a:pt x="945" y="7203"/>
                    <a:pt x="1067" y="7173"/>
                    <a:pt x="1185" y="7104"/>
                  </a:cubicBezTo>
                  <a:cubicBezTo>
                    <a:pt x="1975" y="6588"/>
                    <a:pt x="2613" y="5888"/>
                    <a:pt x="3039" y="5068"/>
                  </a:cubicBezTo>
                  <a:cubicBezTo>
                    <a:pt x="3130" y="6101"/>
                    <a:pt x="3738" y="7104"/>
                    <a:pt x="4559" y="7712"/>
                  </a:cubicBezTo>
                  <a:cubicBezTo>
                    <a:pt x="4777" y="7880"/>
                    <a:pt x="5024" y="7956"/>
                    <a:pt x="5267" y="7956"/>
                  </a:cubicBezTo>
                  <a:cubicBezTo>
                    <a:pt x="5900" y="7956"/>
                    <a:pt x="6504" y="7443"/>
                    <a:pt x="6504" y="6740"/>
                  </a:cubicBezTo>
                  <a:cubicBezTo>
                    <a:pt x="6504" y="6253"/>
                    <a:pt x="6413" y="5767"/>
                    <a:pt x="6322" y="5311"/>
                  </a:cubicBezTo>
                  <a:lnTo>
                    <a:pt x="6322" y="5311"/>
                  </a:lnTo>
                  <a:cubicBezTo>
                    <a:pt x="6869" y="5888"/>
                    <a:pt x="7446" y="6496"/>
                    <a:pt x="8206" y="6800"/>
                  </a:cubicBezTo>
                  <a:cubicBezTo>
                    <a:pt x="8510" y="6930"/>
                    <a:pt x="8848" y="7001"/>
                    <a:pt x="9181" y="7001"/>
                  </a:cubicBezTo>
                  <a:cubicBezTo>
                    <a:pt x="10014" y="7001"/>
                    <a:pt x="10811" y="6558"/>
                    <a:pt x="10942" y="5493"/>
                  </a:cubicBezTo>
                  <a:cubicBezTo>
                    <a:pt x="10972" y="5159"/>
                    <a:pt x="10911" y="4764"/>
                    <a:pt x="10790" y="4429"/>
                  </a:cubicBezTo>
                  <a:cubicBezTo>
                    <a:pt x="10024" y="2421"/>
                    <a:pt x="7443" y="0"/>
                    <a:pt x="50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6">
  <p:cSld name="BLANK_1_1_1_1_1_1_1_1_1_1_1_1_1_1_1_1_1_1_1_1_1_1_1_1_1_1_1_1_1_1_1_1_1_1_1_1_1_1_1_1_1_1">
    <p:bg>
      <p:bgPr>
        <a:solidFill>
          <a:schemeClr val="dk2"/>
        </a:solidFill>
      </p:bgPr>
    </p:bg>
    <p:spTree>
      <p:nvGrpSpPr>
        <p:cNvPr id="9836" name="Shape 9836"/>
        <p:cNvGrpSpPr/>
        <p:nvPr/>
      </p:nvGrpSpPr>
      <p:grpSpPr>
        <a:xfrm>
          <a:off x="0" y="0"/>
          <a:ext cx="0" cy="0"/>
          <a:chOff x="0" y="0"/>
          <a:chExt cx="0" cy="0"/>
        </a:xfrm>
      </p:grpSpPr>
      <p:grpSp>
        <p:nvGrpSpPr>
          <p:cNvPr id="9837" name="Google Shape;9837;p46"/>
          <p:cNvGrpSpPr/>
          <p:nvPr/>
        </p:nvGrpSpPr>
        <p:grpSpPr>
          <a:xfrm>
            <a:off x="-2010325" y="-1162052"/>
            <a:ext cx="13416309" cy="8124942"/>
            <a:chOff x="287325" y="992325"/>
            <a:chExt cx="6838775" cy="4141575"/>
          </a:xfrm>
        </p:grpSpPr>
        <p:sp>
          <p:nvSpPr>
            <p:cNvPr id="9838" name="Google Shape;9838;p46"/>
            <p:cNvSpPr/>
            <p:nvPr/>
          </p:nvSpPr>
          <p:spPr>
            <a:xfrm>
              <a:off x="731625" y="1004500"/>
              <a:ext cx="3037350" cy="3849675"/>
            </a:xfrm>
            <a:custGeom>
              <a:rect b="b" l="l" r="r" t="t"/>
              <a:pathLst>
                <a:path extrusionOk="0" h="153987" w="121494">
                  <a:moveTo>
                    <a:pt x="59648" y="0"/>
                  </a:moveTo>
                  <a:lnTo>
                    <a:pt x="59648" y="0"/>
                  </a:lnTo>
                  <a:cubicBezTo>
                    <a:pt x="56170" y="5604"/>
                    <a:pt x="53838" y="12850"/>
                    <a:pt x="53372" y="19349"/>
                  </a:cubicBezTo>
                  <a:cubicBezTo>
                    <a:pt x="52882" y="26173"/>
                    <a:pt x="54904" y="33452"/>
                    <a:pt x="60152" y="38206"/>
                  </a:cubicBezTo>
                  <a:cubicBezTo>
                    <a:pt x="65043" y="42637"/>
                    <a:pt x="71926" y="44316"/>
                    <a:pt x="78092" y="46958"/>
                  </a:cubicBezTo>
                  <a:cubicBezTo>
                    <a:pt x="82391" y="48800"/>
                    <a:pt x="86990" y="52090"/>
                    <a:pt x="86684" y="56525"/>
                  </a:cubicBezTo>
                  <a:cubicBezTo>
                    <a:pt x="86214" y="63357"/>
                    <a:pt x="74770" y="65926"/>
                    <a:pt x="74625" y="72775"/>
                  </a:cubicBezTo>
                  <a:cubicBezTo>
                    <a:pt x="74539" y="76951"/>
                    <a:pt x="78778" y="79889"/>
                    <a:pt x="82377" y="82343"/>
                  </a:cubicBezTo>
                  <a:cubicBezTo>
                    <a:pt x="87019" y="85509"/>
                    <a:pt x="91331" y="89113"/>
                    <a:pt x="95219" y="93085"/>
                  </a:cubicBezTo>
                  <a:cubicBezTo>
                    <a:pt x="96178" y="94064"/>
                    <a:pt x="97139" y="95109"/>
                    <a:pt x="97544" y="96385"/>
                  </a:cubicBezTo>
                  <a:cubicBezTo>
                    <a:pt x="98007" y="97855"/>
                    <a:pt x="97667" y="99455"/>
                    <a:pt x="97002" y="100851"/>
                  </a:cubicBezTo>
                  <a:cubicBezTo>
                    <a:pt x="93965" y="107232"/>
                    <a:pt x="85472" y="109225"/>
                    <a:pt x="78062" y="109693"/>
                  </a:cubicBezTo>
                  <a:cubicBezTo>
                    <a:pt x="70653" y="110162"/>
                    <a:pt x="62473" y="110133"/>
                    <a:pt x="56913" y="114750"/>
                  </a:cubicBezTo>
                  <a:cubicBezTo>
                    <a:pt x="55695" y="115765"/>
                    <a:pt x="54602" y="117001"/>
                    <a:pt x="53085" y="117550"/>
                  </a:cubicBezTo>
                  <a:cubicBezTo>
                    <a:pt x="52289" y="117837"/>
                    <a:pt x="51438" y="117912"/>
                    <a:pt x="50578" y="117912"/>
                  </a:cubicBezTo>
                  <a:cubicBezTo>
                    <a:pt x="50125" y="117912"/>
                    <a:pt x="49669" y="117891"/>
                    <a:pt x="49218" y="117869"/>
                  </a:cubicBezTo>
                  <a:cubicBezTo>
                    <a:pt x="45782" y="117705"/>
                    <a:pt x="42281" y="117563"/>
                    <a:pt x="38786" y="117563"/>
                  </a:cubicBezTo>
                  <a:cubicBezTo>
                    <a:pt x="28832" y="117563"/>
                    <a:pt x="18929" y="118710"/>
                    <a:pt x="10738" y="123729"/>
                  </a:cubicBezTo>
                  <a:cubicBezTo>
                    <a:pt x="6483" y="126339"/>
                    <a:pt x="2804" y="130081"/>
                    <a:pt x="1403" y="134692"/>
                  </a:cubicBezTo>
                  <a:cubicBezTo>
                    <a:pt x="0" y="139304"/>
                    <a:pt x="1284" y="144810"/>
                    <a:pt x="5296" y="147791"/>
                  </a:cubicBezTo>
                  <a:cubicBezTo>
                    <a:pt x="7556" y="149471"/>
                    <a:pt x="10411" y="150227"/>
                    <a:pt x="13204" y="150853"/>
                  </a:cubicBezTo>
                  <a:cubicBezTo>
                    <a:pt x="22525" y="152941"/>
                    <a:pt x="32098" y="153987"/>
                    <a:pt x="41663" y="153987"/>
                  </a:cubicBezTo>
                  <a:cubicBezTo>
                    <a:pt x="49677" y="153987"/>
                    <a:pt x="57686" y="153252"/>
                    <a:pt x="65538" y="151782"/>
                  </a:cubicBezTo>
                  <a:cubicBezTo>
                    <a:pt x="67987" y="151321"/>
                    <a:pt x="70499" y="150759"/>
                    <a:pt x="72491" y="149341"/>
                  </a:cubicBezTo>
                  <a:cubicBezTo>
                    <a:pt x="75713" y="147049"/>
                    <a:pt x="76880" y="143078"/>
                    <a:pt x="78719" y="139685"/>
                  </a:cubicBezTo>
                  <a:cubicBezTo>
                    <a:pt x="82459" y="132780"/>
                    <a:pt x="89317" y="127930"/>
                    <a:pt x="96110" y="123576"/>
                  </a:cubicBezTo>
                  <a:cubicBezTo>
                    <a:pt x="102903" y="119221"/>
                    <a:pt x="110039" y="114955"/>
                    <a:pt x="114824" y="108655"/>
                  </a:cubicBezTo>
                  <a:cubicBezTo>
                    <a:pt x="119610" y="102358"/>
                    <a:pt x="121494" y="93360"/>
                    <a:pt x="116994" y="86819"/>
                  </a:cubicBezTo>
                  <a:cubicBezTo>
                    <a:pt x="113704" y="82036"/>
                    <a:pt x="107759" y="79472"/>
                    <a:pt x="103873" y="75106"/>
                  </a:cubicBezTo>
                  <a:cubicBezTo>
                    <a:pt x="99835" y="70573"/>
                    <a:pt x="98353" y="64130"/>
                    <a:pt x="100039" y="58456"/>
                  </a:cubicBezTo>
                  <a:cubicBezTo>
                    <a:pt x="101129" y="54785"/>
                    <a:pt x="103461" y="50996"/>
                    <a:pt x="102054" y="47404"/>
                  </a:cubicBezTo>
                  <a:cubicBezTo>
                    <a:pt x="100845" y="44324"/>
                    <a:pt x="97339" y="42703"/>
                    <a:pt x="94123" y="41450"/>
                  </a:cubicBezTo>
                  <a:cubicBezTo>
                    <a:pt x="88122" y="39111"/>
                    <a:pt x="82025" y="36993"/>
                    <a:pt x="75854" y="35100"/>
                  </a:cubicBezTo>
                  <a:cubicBezTo>
                    <a:pt x="71402" y="33736"/>
                    <a:pt x="66693" y="32363"/>
                    <a:pt x="63477" y="29146"/>
                  </a:cubicBezTo>
                  <a:cubicBezTo>
                    <a:pt x="59254" y="24923"/>
                    <a:pt x="58789" y="18746"/>
                    <a:pt x="59339" y="13266"/>
                  </a:cubicBezTo>
                  <a:cubicBezTo>
                    <a:pt x="59760" y="9084"/>
                    <a:pt x="63524" y="3610"/>
                    <a:pt x="596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46"/>
            <p:cNvSpPr/>
            <p:nvPr/>
          </p:nvSpPr>
          <p:spPr>
            <a:xfrm>
              <a:off x="3173550" y="992325"/>
              <a:ext cx="3072325" cy="3048500"/>
            </a:xfrm>
            <a:custGeom>
              <a:rect b="b" l="l" r="r" t="t"/>
              <a:pathLst>
                <a:path extrusionOk="0" h="121940" w="122893">
                  <a:moveTo>
                    <a:pt x="7798" y="1"/>
                  </a:moveTo>
                  <a:cubicBezTo>
                    <a:pt x="1" y="1"/>
                    <a:pt x="3876" y="14270"/>
                    <a:pt x="7983" y="18706"/>
                  </a:cubicBezTo>
                  <a:cubicBezTo>
                    <a:pt x="11502" y="22508"/>
                    <a:pt x="17134" y="23222"/>
                    <a:pt x="22262" y="23958"/>
                  </a:cubicBezTo>
                  <a:cubicBezTo>
                    <a:pt x="30242" y="25101"/>
                    <a:pt x="38217" y="26875"/>
                    <a:pt x="45485" y="30362"/>
                  </a:cubicBezTo>
                  <a:cubicBezTo>
                    <a:pt x="47328" y="31245"/>
                    <a:pt x="49273" y="32414"/>
                    <a:pt x="49901" y="34358"/>
                  </a:cubicBezTo>
                  <a:cubicBezTo>
                    <a:pt x="50723" y="36897"/>
                    <a:pt x="48974" y="39459"/>
                    <a:pt x="48176" y="42005"/>
                  </a:cubicBezTo>
                  <a:cubicBezTo>
                    <a:pt x="46675" y="46783"/>
                    <a:pt x="48684" y="52135"/>
                    <a:pt x="52117" y="55783"/>
                  </a:cubicBezTo>
                  <a:cubicBezTo>
                    <a:pt x="55551" y="59427"/>
                    <a:pt x="60205" y="61656"/>
                    <a:pt x="64853" y="63516"/>
                  </a:cubicBezTo>
                  <a:cubicBezTo>
                    <a:pt x="68667" y="65041"/>
                    <a:pt x="72628" y="66416"/>
                    <a:pt x="75866" y="68946"/>
                  </a:cubicBezTo>
                  <a:cubicBezTo>
                    <a:pt x="80793" y="72792"/>
                    <a:pt x="83541" y="79262"/>
                    <a:pt x="82892" y="85479"/>
                  </a:cubicBezTo>
                  <a:cubicBezTo>
                    <a:pt x="82333" y="90834"/>
                    <a:pt x="79470" y="95791"/>
                    <a:pt x="79262" y="101171"/>
                  </a:cubicBezTo>
                  <a:cubicBezTo>
                    <a:pt x="79134" y="104489"/>
                    <a:pt x="80037" y="107776"/>
                    <a:pt x="81341" y="110827"/>
                  </a:cubicBezTo>
                  <a:cubicBezTo>
                    <a:pt x="83173" y="115121"/>
                    <a:pt x="86064" y="119275"/>
                    <a:pt x="90378" y="121054"/>
                  </a:cubicBezTo>
                  <a:cubicBezTo>
                    <a:pt x="91846" y="121660"/>
                    <a:pt x="93401" y="121940"/>
                    <a:pt x="94965" y="121940"/>
                  </a:cubicBezTo>
                  <a:cubicBezTo>
                    <a:pt x="98957" y="121940"/>
                    <a:pt x="103012" y="120117"/>
                    <a:pt x="105847" y="117223"/>
                  </a:cubicBezTo>
                  <a:cubicBezTo>
                    <a:pt x="109793" y="113196"/>
                    <a:pt x="111625" y="107470"/>
                    <a:pt x="111984" y="101841"/>
                  </a:cubicBezTo>
                  <a:cubicBezTo>
                    <a:pt x="112341" y="96214"/>
                    <a:pt x="116475" y="92447"/>
                    <a:pt x="115502" y="86892"/>
                  </a:cubicBezTo>
                  <a:cubicBezTo>
                    <a:pt x="113838" y="77404"/>
                    <a:pt x="119223" y="69413"/>
                    <a:pt x="117560" y="59925"/>
                  </a:cubicBezTo>
                  <a:cubicBezTo>
                    <a:pt x="114068" y="40008"/>
                    <a:pt x="122892" y="15804"/>
                    <a:pt x="109685" y="495"/>
                  </a:cubicBezTo>
                  <a:lnTo>
                    <a:pt x="109685" y="495"/>
                  </a:lnTo>
                  <a:cubicBezTo>
                    <a:pt x="112923" y="9722"/>
                    <a:pt x="91048" y="18881"/>
                    <a:pt x="93977" y="28212"/>
                  </a:cubicBezTo>
                  <a:cubicBezTo>
                    <a:pt x="94862" y="31029"/>
                    <a:pt x="95744" y="33955"/>
                    <a:pt x="95383" y="36887"/>
                  </a:cubicBezTo>
                  <a:cubicBezTo>
                    <a:pt x="94940" y="40498"/>
                    <a:pt x="92688" y="43599"/>
                    <a:pt x="91407" y="47007"/>
                  </a:cubicBezTo>
                  <a:cubicBezTo>
                    <a:pt x="89257" y="52728"/>
                    <a:pt x="91285" y="57569"/>
                    <a:pt x="93408" y="64560"/>
                  </a:cubicBezTo>
                  <a:cubicBezTo>
                    <a:pt x="91351" y="63435"/>
                    <a:pt x="92775" y="61073"/>
                    <a:pt x="88327" y="56773"/>
                  </a:cubicBezTo>
                  <a:cubicBezTo>
                    <a:pt x="82945" y="51565"/>
                    <a:pt x="75825" y="48255"/>
                    <a:pt x="71988" y="41826"/>
                  </a:cubicBezTo>
                  <a:cubicBezTo>
                    <a:pt x="68931" y="36700"/>
                    <a:pt x="66986" y="30761"/>
                    <a:pt x="62684" y="26625"/>
                  </a:cubicBezTo>
                  <a:cubicBezTo>
                    <a:pt x="58958" y="23044"/>
                    <a:pt x="53849" y="21236"/>
                    <a:pt x="48753" y="20369"/>
                  </a:cubicBezTo>
                  <a:cubicBezTo>
                    <a:pt x="43659" y="19503"/>
                    <a:pt x="38463" y="19478"/>
                    <a:pt x="33326" y="18922"/>
                  </a:cubicBezTo>
                  <a:cubicBezTo>
                    <a:pt x="28827" y="18432"/>
                    <a:pt x="22330" y="18232"/>
                    <a:pt x="17995" y="16931"/>
                  </a:cubicBezTo>
                  <a:cubicBezTo>
                    <a:pt x="15359" y="16140"/>
                    <a:pt x="12506" y="14980"/>
                    <a:pt x="11327" y="12493"/>
                  </a:cubicBezTo>
                  <a:cubicBezTo>
                    <a:pt x="9988" y="9668"/>
                    <a:pt x="11333" y="6390"/>
                    <a:pt x="12134" y="3368"/>
                  </a:cubicBezTo>
                  <a:cubicBezTo>
                    <a:pt x="12277" y="2828"/>
                    <a:pt x="12400" y="2240"/>
                    <a:pt x="12200" y="1718"/>
                  </a:cubicBezTo>
                  <a:cubicBezTo>
                    <a:pt x="11945" y="1056"/>
                    <a:pt x="11243" y="680"/>
                    <a:pt x="10563" y="473"/>
                  </a:cubicBezTo>
                  <a:cubicBezTo>
                    <a:pt x="9512" y="149"/>
                    <a:pt x="8594" y="1"/>
                    <a:pt x="77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46"/>
            <p:cNvSpPr/>
            <p:nvPr/>
          </p:nvSpPr>
          <p:spPr>
            <a:xfrm>
              <a:off x="2580200" y="3855175"/>
              <a:ext cx="12925" cy="12900"/>
            </a:xfrm>
            <a:custGeom>
              <a:rect b="b" l="l" r="r" t="t"/>
              <a:pathLst>
                <a:path extrusionOk="0" h="516" w="517">
                  <a:moveTo>
                    <a:pt x="258" y="1"/>
                  </a:moveTo>
                  <a:cubicBezTo>
                    <a:pt x="117" y="1"/>
                    <a:pt x="1" y="117"/>
                    <a:pt x="1" y="258"/>
                  </a:cubicBezTo>
                  <a:cubicBezTo>
                    <a:pt x="1" y="401"/>
                    <a:pt x="117" y="516"/>
                    <a:pt x="258" y="516"/>
                  </a:cubicBezTo>
                  <a:cubicBezTo>
                    <a:pt x="401" y="516"/>
                    <a:pt x="516" y="401"/>
                    <a:pt x="516" y="258"/>
                  </a:cubicBezTo>
                  <a:cubicBezTo>
                    <a:pt x="516"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46"/>
            <p:cNvSpPr/>
            <p:nvPr/>
          </p:nvSpPr>
          <p:spPr>
            <a:xfrm>
              <a:off x="2500825" y="3831550"/>
              <a:ext cx="6475" cy="6475"/>
            </a:xfrm>
            <a:custGeom>
              <a:rect b="b" l="l" r="r" t="t"/>
              <a:pathLst>
                <a:path extrusionOk="0" h="259" w="259">
                  <a:moveTo>
                    <a:pt x="129" y="1"/>
                  </a:moveTo>
                  <a:cubicBezTo>
                    <a:pt x="58" y="1"/>
                    <a:pt x="1" y="58"/>
                    <a:pt x="1" y="129"/>
                  </a:cubicBezTo>
                  <a:cubicBezTo>
                    <a:pt x="1" y="201"/>
                    <a:pt x="58" y="258"/>
                    <a:pt x="129" y="258"/>
                  </a:cubicBezTo>
                  <a:cubicBezTo>
                    <a:pt x="201" y="258"/>
                    <a:pt x="258" y="201"/>
                    <a:pt x="258" y="129"/>
                  </a:cubicBezTo>
                  <a:cubicBezTo>
                    <a:pt x="258" y="58"/>
                    <a:pt x="201"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46"/>
            <p:cNvSpPr/>
            <p:nvPr/>
          </p:nvSpPr>
          <p:spPr>
            <a:xfrm>
              <a:off x="2897750" y="3967900"/>
              <a:ext cx="14475" cy="14450"/>
            </a:xfrm>
            <a:custGeom>
              <a:rect b="b" l="l" r="r" t="t"/>
              <a:pathLst>
                <a:path extrusionOk="0" h="578" w="579">
                  <a:moveTo>
                    <a:pt x="289" y="0"/>
                  </a:moveTo>
                  <a:cubicBezTo>
                    <a:pt x="130" y="0"/>
                    <a:pt x="0" y="130"/>
                    <a:pt x="0" y="289"/>
                  </a:cubicBezTo>
                  <a:cubicBezTo>
                    <a:pt x="0" y="448"/>
                    <a:pt x="130" y="577"/>
                    <a:pt x="289" y="577"/>
                  </a:cubicBezTo>
                  <a:cubicBezTo>
                    <a:pt x="449" y="577"/>
                    <a:pt x="579" y="448"/>
                    <a:pt x="579" y="289"/>
                  </a:cubicBezTo>
                  <a:cubicBezTo>
                    <a:pt x="579"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46"/>
            <p:cNvSpPr/>
            <p:nvPr/>
          </p:nvSpPr>
          <p:spPr>
            <a:xfrm>
              <a:off x="2799575" y="3967900"/>
              <a:ext cx="14475" cy="14450"/>
            </a:xfrm>
            <a:custGeom>
              <a:rect b="b" l="l" r="r" t="t"/>
              <a:pathLst>
                <a:path extrusionOk="0" h="578" w="579">
                  <a:moveTo>
                    <a:pt x="290" y="0"/>
                  </a:moveTo>
                  <a:cubicBezTo>
                    <a:pt x="130" y="0"/>
                    <a:pt x="0" y="130"/>
                    <a:pt x="0" y="289"/>
                  </a:cubicBezTo>
                  <a:cubicBezTo>
                    <a:pt x="0" y="448"/>
                    <a:pt x="130" y="577"/>
                    <a:pt x="290" y="577"/>
                  </a:cubicBezTo>
                  <a:cubicBezTo>
                    <a:pt x="449" y="577"/>
                    <a:pt x="579" y="448"/>
                    <a:pt x="579" y="289"/>
                  </a:cubicBezTo>
                  <a:cubicBezTo>
                    <a:pt x="579" y="130"/>
                    <a:pt x="449"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46"/>
            <p:cNvSpPr/>
            <p:nvPr/>
          </p:nvSpPr>
          <p:spPr>
            <a:xfrm>
              <a:off x="2927225" y="3769325"/>
              <a:ext cx="5900" cy="5875"/>
            </a:xfrm>
            <a:custGeom>
              <a:rect b="b" l="l" r="r" t="t"/>
              <a:pathLst>
                <a:path extrusionOk="0" h="235" w="236">
                  <a:moveTo>
                    <a:pt x="118" y="1"/>
                  </a:moveTo>
                  <a:cubicBezTo>
                    <a:pt x="55" y="1"/>
                    <a:pt x="0" y="54"/>
                    <a:pt x="0" y="118"/>
                  </a:cubicBezTo>
                  <a:cubicBezTo>
                    <a:pt x="0" y="182"/>
                    <a:pt x="55" y="235"/>
                    <a:pt x="118" y="235"/>
                  </a:cubicBezTo>
                  <a:cubicBezTo>
                    <a:pt x="183" y="235"/>
                    <a:pt x="236" y="182"/>
                    <a:pt x="236" y="118"/>
                  </a:cubicBezTo>
                  <a:cubicBezTo>
                    <a:pt x="236" y="54"/>
                    <a:pt x="184"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46"/>
            <p:cNvSpPr/>
            <p:nvPr/>
          </p:nvSpPr>
          <p:spPr>
            <a:xfrm>
              <a:off x="3194850" y="3818150"/>
              <a:ext cx="19900" cy="19900"/>
            </a:xfrm>
            <a:custGeom>
              <a:rect b="b" l="l" r="r" t="t"/>
              <a:pathLst>
                <a:path extrusionOk="0" h="796" w="796">
                  <a:moveTo>
                    <a:pt x="398" y="1"/>
                  </a:moveTo>
                  <a:cubicBezTo>
                    <a:pt x="179" y="1"/>
                    <a:pt x="1" y="179"/>
                    <a:pt x="1" y="398"/>
                  </a:cubicBezTo>
                  <a:cubicBezTo>
                    <a:pt x="1" y="618"/>
                    <a:pt x="179" y="796"/>
                    <a:pt x="398" y="796"/>
                  </a:cubicBezTo>
                  <a:cubicBezTo>
                    <a:pt x="618" y="796"/>
                    <a:pt x="796" y="618"/>
                    <a:pt x="796" y="398"/>
                  </a:cubicBezTo>
                  <a:cubicBezTo>
                    <a:pt x="796" y="179"/>
                    <a:pt x="619"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46"/>
            <p:cNvSpPr/>
            <p:nvPr/>
          </p:nvSpPr>
          <p:spPr>
            <a:xfrm>
              <a:off x="3073125" y="3703850"/>
              <a:ext cx="20925" cy="20900"/>
            </a:xfrm>
            <a:custGeom>
              <a:rect b="b" l="l" r="r" t="t"/>
              <a:pathLst>
                <a:path extrusionOk="0" h="836" w="837">
                  <a:moveTo>
                    <a:pt x="419" y="1"/>
                  </a:moveTo>
                  <a:cubicBezTo>
                    <a:pt x="188" y="1"/>
                    <a:pt x="1" y="188"/>
                    <a:pt x="1" y="418"/>
                  </a:cubicBezTo>
                  <a:cubicBezTo>
                    <a:pt x="1" y="649"/>
                    <a:pt x="188" y="836"/>
                    <a:pt x="419" y="836"/>
                  </a:cubicBezTo>
                  <a:cubicBezTo>
                    <a:pt x="650" y="836"/>
                    <a:pt x="837" y="649"/>
                    <a:pt x="837" y="418"/>
                  </a:cubicBezTo>
                  <a:cubicBezTo>
                    <a:pt x="837" y="188"/>
                    <a:pt x="650"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46"/>
            <p:cNvSpPr/>
            <p:nvPr/>
          </p:nvSpPr>
          <p:spPr>
            <a:xfrm>
              <a:off x="3267025" y="3600825"/>
              <a:ext cx="10500" cy="10525"/>
            </a:xfrm>
            <a:custGeom>
              <a:rect b="b" l="l" r="r" t="t"/>
              <a:pathLst>
                <a:path extrusionOk="0" h="421" w="420">
                  <a:moveTo>
                    <a:pt x="211" y="1"/>
                  </a:moveTo>
                  <a:cubicBezTo>
                    <a:pt x="95" y="1"/>
                    <a:pt x="0" y="95"/>
                    <a:pt x="0" y="210"/>
                  </a:cubicBezTo>
                  <a:cubicBezTo>
                    <a:pt x="0" y="326"/>
                    <a:pt x="95" y="420"/>
                    <a:pt x="211" y="420"/>
                  </a:cubicBezTo>
                  <a:cubicBezTo>
                    <a:pt x="326" y="420"/>
                    <a:pt x="420" y="326"/>
                    <a:pt x="420" y="210"/>
                  </a:cubicBezTo>
                  <a:cubicBezTo>
                    <a:pt x="420" y="95"/>
                    <a:pt x="326"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46"/>
            <p:cNvSpPr/>
            <p:nvPr/>
          </p:nvSpPr>
          <p:spPr>
            <a:xfrm>
              <a:off x="3341025" y="3732825"/>
              <a:ext cx="8850" cy="8850"/>
            </a:xfrm>
            <a:custGeom>
              <a:rect b="b" l="l" r="r" t="t"/>
              <a:pathLst>
                <a:path extrusionOk="0" h="354" w="354">
                  <a:moveTo>
                    <a:pt x="177" y="0"/>
                  </a:moveTo>
                  <a:cubicBezTo>
                    <a:pt x="80" y="0"/>
                    <a:pt x="0" y="80"/>
                    <a:pt x="0" y="177"/>
                  </a:cubicBezTo>
                  <a:cubicBezTo>
                    <a:pt x="0" y="276"/>
                    <a:pt x="80" y="354"/>
                    <a:pt x="177" y="354"/>
                  </a:cubicBezTo>
                  <a:cubicBezTo>
                    <a:pt x="276" y="354"/>
                    <a:pt x="354" y="276"/>
                    <a:pt x="354" y="177"/>
                  </a:cubicBezTo>
                  <a:cubicBezTo>
                    <a:pt x="354" y="80"/>
                    <a:pt x="276"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46"/>
            <p:cNvSpPr/>
            <p:nvPr/>
          </p:nvSpPr>
          <p:spPr>
            <a:xfrm>
              <a:off x="3225175" y="3967825"/>
              <a:ext cx="7275" cy="7300"/>
            </a:xfrm>
            <a:custGeom>
              <a:rect b="b" l="l" r="r" t="t"/>
              <a:pathLst>
                <a:path extrusionOk="0" h="292" w="291">
                  <a:moveTo>
                    <a:pt x="145" y="0"/>
                  </a:moveTo>
                  <a:cubicBezTo>
                    <a:pt x="66" y="0"/>
                    <a:pt x="1" y="66"/>
                    <a:pt x="1" y="146"/>
                  </a:cubicBezTo>
                  <a:cubicBezTo>
                    <a:pt x="1" y="227"/>
                    <a:pt x="66" y="292"/>
                    <a:pt x="145" y="292"/>
                  </a:cubicBezTo>
                  <a:cubicBezTo>
                    <a:pt x="226" y="292"/>
                    <a:pt x="291" y="227"/>
                    <a:pt x="291" y="146"/>
                  </a:cubicBezTo>
                  <a:cubicBezTo>
                    <a:pt x="291" y="66"/>
                    <a:pt x="226" y="0"/>
                    <a:pt x="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46"/>
            <p:cNvSpPr/>
            <p:nvPr/>
          </p:nvSpPr>
          <p:spPr>
            <a:xfrm>
              <a:off x="3740175" y="3622250"/>
              <a:ext cx="7200" cy="7200"/>
            </a:xfrm>
            <a:custGeom>
              <a:rect b="b" l="l" r="r" t="t"/>
              <a:pathLst>
                <a:path extrusionOk="0" h="288" w="288">
                  <a:moveTo>
                    <a:pt x="143" y="0"/>
                  </a:moveTo>
                  <a:cubicBezTo>
                    <a:pt x="64" y="0"/>
                    <a:pt x="1" y="65"/>
                    <a:pt x="1" y="144"/>
                  </a:cubicBezTo>
                  <a:cubicBezTo>
                    <a:pt x="1" y="224"/>
                    <a:pt x="64" y="287"/>
                    <a:pt x="143" y="287"/>
                  </a:cubicBezTo>
                  <a:cubicBezTo>
                    <a:pt x="223" y="287"/>
                    <a:pt x="288" y="224"/>
                    <a:pt x="288" y="144"/>
                  </a:cubicBezTo>
                  <a:cubicBezTo>
                    <a:pt x="288" y="65"/>
                    <a:pt x="223"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46"/>
            <p:cNvSpPr/>
            <p:nvPr/>
          </p:nvSpPr>
          <p:spPr>
            <a:xfrm>
              <a:off x="3526075" y="3897050"/>
              <a:ext cx="8875" cy="8850"/>
            </a:xfrm>
            <a:custGeom>
              <a:rect b="b" l="l" r="r" t="t"/>
              <a:pathLst>
                <a:path extrusionOk="0" h="354" w="355">
                  <a:moveTo>
                    <a:pt x="178" y="1"/>
                  </a:moveTo>
                  <a:cubicBezTo>
                    <a:pt x="80" y="1"/>
                    <a:pt x="1" y="79"/>
                    <a:pt x="1" y="177"/>
                  </a:cubicBezTo>
                  <a:cubicBezTo>
                    <a:pt x="1" y="274"/>
                    <a:pt x="80" y="354"/>
                    <a:pt x="178" y="354"/>
                  </a:cubicBezTo>
                  <a:cubicBezTo>
                    <a:pt x="275" y="354"/>
                    <a:pt x="354" y="274"/>
                    <a:pt x="354" y="177"/>
                  </a:cubicBezTo>
                  <a:cubicBezTo>
                    <a:pt x="354" y="79"/>
                    <a:pt x="275"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46"/>
            <p:cNvSpPr/>
            <p:nvPr/>
          </p:nvSpPr>
          <p:spPr>
            <a:xfrm>
              <a:off x="3960100" y="3512950"/>
              <a:ext cx="15725" cy="15775"/>
            </a:xfrm>
            <a:custGeom>
              <a:rect b="b" l="l" r="r" t="t"/>
              <a:pathLst>
                <a:path extrusionOk="0" h="631" w="629">
                  <a:moveTo>
                    <a:pt x="315" y="1"/>
                  </a:moveTo>
                  <a:cubicBezTo>
                    <a:pt x="140" y="1"/>
                    <a:pt x="0" y="142"/>
                    <a:pt x="0" y="316"/>
                  </a:cubicBezTo>
                  <a:cubicBezTo>
                    <a:pt x="0" y="489"/>
                    <a:pt x="140" y="631"/>
                    <a:pt x="315" y="631"/>
                  </a:cubicBezTo>
                  <a:cubicBezTo>
                    <a:pt x="489" y="631"/>
                    <a:pt x="629" y="489"/>
                    <a:pt x="629" y="316"/>
                  </a:cubicBezTo>
                  <a:cubicBezTo>
                    <a:pt x="629" y="142"/>
                    <a:pt x="489"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46"/>
            <p:cNvSpPr/>
            <p:nvPr/>
          </p:nvSpPr>
          <p:spPr>
            <a:xfrm>
              <a:off x="4120575" y="3611325"/>
              <a:ext cx="14600" cy="14550"/>
            </a:xfrm>
            <a:custGeom>
              <a:rect b="b" l="l" r="r" t="t"/>
              <a:pathLst>
                <a:path extrusionOk="0" h="582" w="584">
                  <a:moveTo>
                    <a:pt x="292" y="0"/>
                  </a:moveTo>
                  <a:cubicBezTo>
                    <a:pt x="131" y="0"/>
                    <a:pt x="0" y="131"/>
                    <a:pt x="0" y="290"/>
                  </a:cubicBezTo>
                  <a:cubicBezTo>
                    <a:pt x="0" y="450"/>
                    <a:pt x="131" y="581"/>
                    <a:pt x="292" y="581"/>
                  </a:cubicBezTo>
                  <a:cubicBezTo>
                    <a:pt x="451" y="581"/>
                    <a:pt x="582" y="450"/>
                    <a:pt x="582" y="290"/>
                  </a:cubicBezTo>
                  <a:cubicBezTo>
                    <a:pt x="583" y="128"/>
                    <a:pt x="45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46"/>
            <p:cNvSpPr/>
            <p:nvPr/>
          </p:nvSpPr>
          <p:spPr>
            <a:xfrm>
              <a:off x="2785100" y="3356150"/>
              <a:ext cx="21750" cy="21750"/>
            </a:xfrm>
            <a:custGeom>
              <a:rect b="b" l="l" r="r" t="t"/>
              <a:pathLst>
                <a:path extrusionOk="0" h="870" w="870">
                  <a:moveTo>
                    <a:pt x="435" y="1"/>
                  </a:moveTo>
                  <a:cubicBezTo>
                    <a:pt x="195" y="1"/>
                    <a:pt x="1" y="195"/>
                    <a:pt x="1" y="435"/>
                  </a:cubicBezTo>
                  <a:cubicBezTo>
                    <a:pt x="1" y="675"/>
                    <a:pt x="195" y="869"/>
                    <a:pt x="435" y="869"/>
                  </a:cubicBezTo>
                  <a:cubicBezTo>
                    <a:pt x="675" y="869"/>
                    <a:pt x="869" y="675"/>
                    <a:pt x="869" y="435"/>
                  </a:cubicBezTo>
                  <a:cubicBezTo>
                    <a:pt x="869" y="195"/>
                    <a:pt x="675"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46"/>
            <p:cNvSpPr/>
            <p:nvPr/>
          </p:nvSpPr>
          <p:spPr>
            <a:xfrm>
              <a:off x="2616150" y="3340075"/>
              <a:ext cx="6475" cy="6450"/>
            </a:xfrm>
            <a:custGeom>
              <a:rect b="b" l="l" r="r" t="t"/>
              <a:pathLst>
                <a:path extrusionOk="0" h="258" w="259">
                  <a:moveTo>
                    <a:pt x="129" y="0"/>
                  </a:moveTo>
                  <a:cubicBezTo>
                    <a:pt x="57" y="0"/>
                    <a:pt x="1" y="56"/>
                    <a:pt x="1" y="128"/>
                  </a:cubicBezTo>
                  <a:cubicBezTo>
                    <a:pt x="1" y="201"/>
                    <a:pt x="57" y="258"/>
                    <a:pt x="129" y="258"/>
                  </a:cubicBezTo>
                  <a:cubicBezTo>
                    <a:pt x="201" y="258"/>
                    <a:pt x="259" y="201"/>
                    <a:pt x="259" y="128"/>
                  </a:cubicBezTo>
                  <a:cubicBezTo>
                    <a:pt x="259" y="56"/>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46"/>
            <p:cNvSpPr/>
            <p:nvPr/>
          </p:nvSpPr>
          <p:spPr>
            <a:xfrm>
              <a:off x="3209950" y="3262800"/>
              <a:ext cx="4800" cy="4850"/>
            </a:xfrm>
            <a:custGeom>
              <a:rect b="b" l="l" r="r" t="t"/>
              <a:pathLst>
                <a:path extrusionOk="0" h="194" w="192">
                  <a:moveTo>
                    <a:pt x="96" y="0"/>
                  </a:moveTo>
                  <a:cubicBezTo>
                    <a:pt x="43" y="0"/>
                    <a:pt x="0" y="44"/>
                    <a:pt x="0" y="96"/>
                  </a:cubicBezTo>
                  <a:cubicBezTo>
                    <a:pt x="0" y="149"/>
                    <a:pt x="43" y="193"/>
                    <a:pt x="96" y="193"/>
                  </a:cubicBezTo>
                  <a:cubicBezTo>
                    <a:pt x="149" y="193"/>
                    <a:pt x="192" y="149"/>
                    <a:pt x="192" y="96"/>
                  </a:cubicBezTo>
                  <a:cubicBezTo>
                    <a:pt x="192" y="41"/>
                    <a:pt x="149"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46"/>
            <p:cNvSpPr/>
            <p:nvPr/>
          </p:nvSpPr>
          <p:spPr>
            <a:xfrm>
              <a:off x="3103675" y="3190325"/>
              <a:ext cx="12900" cy="12925"/>
            </a:xfrm>
            <a:custGeom>
              <a:rect b="b" l="l" r="r" t="t"/>
              <a:pathLst>
                <a:path extrusionOk="0" h="517" w="516">
                  <a:moveTo>
                    <a:pt x="258" y="1"/>
                  </a:moveTo>
                  <a:cubicBezTo>
                    <a:pt x="117" y="1"/>
                    <a:pt x="0" y="116"/>
                    <a:pt x="0" y="259"/>
                  </a:cubicBezTo>
                  <a:cubicBezTo>
                    <a:pt x="0" y="400"/>
                    <a:pt x="117" y="516"/>
                    <a:pt x="258" y="516"/>
                  </a:cubicBezTo>
                  <a:cubicBezTo>
                    <a:pt x="401" y="516"/>
                    <a:pt x="516" y="400"/>
                    <a:pt x="516" y="259"/>
                  </a:cubicBezTo>
                  <a:cubicBezTo>
                    <a:pt x="516" y="116"/>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46"/>
            <p:cNvSpPr/>
            <p:nvPr/>
          </p:nvSpPr>
          <p:spPr>
            <a:xfrm>
              <a:off x="3724825" y="3006850"/>
              <a:ext cx="8050" cy="8025"/>
            </a:xfrm>
            <a:custGeom>
              <a:rect b="b" l="l" r="r" t="t"/>
              <a:pathLst>
                <a:path extrusionOk="0" h="321" w="322">
                  <a:moveTo>
                    <a:pt x="161" y="1"/>
                  </a:moveTo>
                  <a:cubicBezTo>
                    <a:pt x="73" y="1"/>
                    <a:pt x="1" y="72"/>
                    <a:pt x="1" y="160"/>
                  </a:cubicBezTo>
                  <a:cubicBezTo>
                    <a:pt x="1" y="248"/>
                    <a:pt x="73" y="320"/>
                    <a:pt x="161" y="320"/>
                  </a:cubicBezTo>
                  <a:cubicBezTo>
                    <a:pt x="250" y="320"/>
                    <a:pt x="322" y="248"/>
                    <a:pt x="322" y="160"/>
                  </a:cubicBezTo>
                  <a:cubicBezTo>
                    <a:pt x="322"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46"/>
            <p:cNvSpPr/>
            <p:nvPr/>
          </p:nvSpPr>
          <p:spPr>
            <a:xfrm>
              <a:off x="3547275" y="2963800"/>
              <a:ext cx="1800" cy="1750"/>
            </a:xfrm>
            <a:custGeom>
              <a:rect b="b" l="l" r="r" t="t"/>
              <a:pathLst>
                <a:path extrusionOk="0" h="70" w="72">
                  <a:moveTo>
                    <a:pt x="36" y="1"/>
                  </a:moveTo>
                  <a:cubicBezTo>
                    <a:pt x="17" y="1"/>
                    <a:pt x="1" y="15"/>
                    <a:pt x="1" y="35"/>
                  </a:cubicBezTo>
                  <a:cubicBezTo>
                    <a:pt x="1" y="54"/>
                    <a:pt x="17" y="70"/>
                    <a:pt x="36" y="70"/>
                  </a:cubicBezTo>
                  <a:cubicBezTo>
                    <a:pt x="55" y="70"/>
                    <a:pt x="71" y="54"/>
                    <a:pt x="71" y="35"/>
                  </a:cubicBezTo>
                  <a:cubicBezTo>
                    <a:pt x="71" y="15"/>
                    <a:pt x="55"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46"/>
            <p:cNvSpPr/>
            <p:nvPr/>
          </p:nvSpPr>
          <p:spPr>
            <a:xfrm>
              <a:off x="4158625" y="2999750"/>
              <a:ext cx="14175" cy="14200"/>
            </a:xfrm>
            <a:custGeom>
              <a:rect b="b" l="l" r="r" t="t"/>
              <a:pathLst>
                <a:path extrusionOk="0" h="568" w="567">
                  <a:moveTo>
                    <a:pt x="283" y="1"/>
                  </a:moveTo>
                  <a:cubicBezTo>
                    <a:pt x="127" y="1"/>
                    <a:pt x="0" y="127"/>
                    <a:pt x="0" y="285"/>
                  </a:cubicBezTo>
                  <a:cubicBezTo>
                    <a:pt x="0" y="441"/>
                    <a:pt x="127" y="567"/>
                    <a:pt x="283" y="567"/>
                  </a:cubicBezTo>
                  <a:cubicBezTo>
                    <a:pt x="440" y="567"/>
                    <a:pt x="567" y="441"/>
                    <a:pt x="567" y="285"/>
                  </a:cubicBezTo>
                  <a:cubicBezTo>
                    <a:pt x="567" y="127"/>
                    <a:pt x="44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46"/>
            <p:cNvSpPr/>
            <p:nvPr/>
          </p:nvSpPr>
          <p:spPr>
            <a:xfrm>
              <a:off x="3873725" y="2938450"/>
              <a:ext cx="7925" cy="7925"/>
            </a:xfrm>
            <a:custGeom>
              <a:rect b="b" l="l" r="r" t="t"/>
              <a:pathLst>
                <a:path extrusionOk="0" h="317" w="317">
                  <a:moveTo>
                    <a:pt x="159" y="1"/>
                  </a:moveTo>
                  <a:cubicBezTo>
                    <a:pt x="73" y="1"/>
                    <a:pt x="0" y="71"/>
                    <a:pt x="0" y="158"/>
                  </a:cubicBezTo>
                  <a:cubicBezTo>
                    <a:pt x="0" y="246"/>
                    <a:pt x="73" y="317"/>
                    <a:pt x="159" y="317"/>
                  </a:cubicBezTo>
                  <a:cubicBezTo>
                    <a:pt x="246" y="317"/>
                    <a:pt x="317" y="246"/>
                    <a:pt x="317" y="158"/>
                  </a:cubicBezTo>
                  <a:cubicBezTo>
                    <a:pt x="317" y="71"/>
                    <a:pt x="246" y="1"/>
                    <a:pt x="1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46"/>
            <p:cNvSpPr/>
            <p:nvPr/>
          </p:nvSpPr>
          <p:spPr>
            <a:xfrm>
              <a:off x="2616150" y="2940800"/>
              <a:ext cx="3225" cy="3225"/>
            </a:xfrm>
            <a:custGeom>
              <a:rect b="b" l="l" r="r" t="t"/>
              <a:pathLst>
                <a:path extrusionOk="0" h="129" w="129">
                  <a:moveTo>
                    <a:pt x="64" y="1"/>
                  </a:moveTo>
                  <a:cubicBezTo>
                    <a:pt x="30" y="1"/>
                    <a:pt x="1" y="30"/>
                    <a:pt x="1" y="64"/>
                  </a:cubicBezTo>
                  <a:cubicBezTo>
                    <a:pt x="1" y="99"/>
                    <a:pt x="30" y="129"/>
                    <a:pt x="64" y="129"/>
                  </a:cubicBezTo>
                  <a:cubicBezTo>
                    <a:pt x="100" y="129"/>
                    <a:pt x="129" y="101"/>
                    <a:pt x="129" y="64"/>
                  </a:cubicBezTo>
                  <a:cubicBezTo>
                    <a:pt x="129" y="30"/>
                    <a:pt x="100"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46"/>
            <p:cNvSpPr/>
            <p:nvPr/>
          </p:nvSpPr>
          <p:spPr>
            <a:xfrm>
              <a:off x="2273350" y="2929425"/>
              <a:ext cx="21025" cy="21000"/>
            </a:xfrm>
            <a:custGeom>
              <a:rect b="b" l="l" r="r" t="t"/>
              <a:pathLst>
                <a:path extrusionOk="0" h="840" w="841">
                  <a:moveTo>
                    <a:pt x="420" y="1"/>
                  </a:moveTo>
                  <a:cubicBezTo>
                    <a:pt x="189" y="1"/>
                    <a:pt x="0" y="188"/>
                    <a:pt x="0" y="420"/>
                  </a:cubicBezTo>
                  <a:cubicBezTo>
                    <a:pt x="0" y="651"/>
                    <a:pt x="189" y="840"/>
                    <a:pt x="420" y="840"/>
                  </a:cubicBezTo>
                  <a:cubicBezTo>
                    <a:pt x="652" y="840"/>
                    <a:pt x="841" y="651"/>
                    <a:pt x="841" y="420"/>
                  </a:cubicBezTo>
                  <a:cubicBezTo>
                    <a:pt x="841" y="188"/>
                    <a:pt x="652"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46"/>
            <p:cNvSpPr/>
            <p:nvPr/>
          </p:nvSpPr>
          <p:spPr>
            <a:xfrm>
              <a:off x="2170075" y="3022900"/>
              <a:ext cx="14200" cy="14200"/>
            </a:xfrm>
            <a:custGeom>
              <a:rect b="b" l="l" r="r" t="t"/>
              <a:pathLst>
                <a:path extrusionOk="0" h="568" w="568">
                  <a:moveTo>
                    <a:pt x="285" y="1"/>
                  </a:moveTo>
                  <a:cubicBezTo>
                    <a:pt x="129" y="1"/>
                    <a:pt x="1" y="127"/>
                    <a:pt x="1" y="283"/>
                  </a:cubicBezTo>
                  <a:cubicBezTo>
                    <a:pt x="1" y="441"/>
                    <a:pt x="129" y="567"/>
                    <a:pt x="285" y="567"/>
                  </a:cubicBezTo>
                  <a:cubicBezTo>
                    <a:pt x="441" y="567"/>
                    <a:pt x="568" y="441"/>
                    <a:pt x="568" y="283"/>
                  </a:cubicBezTo>
                  <a:cubicBezTo>
                    <a:pt x="568" y="127"/>
                    <a:pt x="441" y="1"/>
                    <a:pt x="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46"/>
            <p:cNvSpPr/>
            <p:nvPr/>
          </p:nvSpPr>
          <p:spPr>
            <a:xfrm>
              <a:off x="2541300" y="2586650"/>
              <a:ext cx="7275" cy="7275"/>
            </a:xfrm>
            <a:custGeom>
              <a:rect b="b" l="l" r="r" t="t"/>
              <a:pathLst>
                <a:path extrusionOk="0" h="291" w="291">
                  <a:moveTo>
                    <a:pt x="147" y="1"/>
                  </a:moveTo>
                  <a:cubicBezTo>
                    <a:pt x="66" y="1"/>
                    <a:pt x="1" y="65"/>
                    <a:pt x="1" y="145"/>
                  </a:cubicBezTo>
                  <a:cubicBezTo>
                    <a:pt x="1" y="226"/>
                    <a:pt x="66" y="291"/>
                    <a:pt x="147" y="291"/>
                  </a:cubicBezTo>
                  <a:cubicBezTo>
                    <a:pt x="226" y="291"/>
                    <a:pt x="291" y="226"/>
                    <a:pt x="291" y="145"/>
                  </a:cubicBezTo>
                  <a:cubicBezTo>
                    <a:pt x="291" y="65"/>
                    <a:pt x="226"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46"/>
            <p:cNvSpPr/>
            <p:nvPr/>
          </p:nvSpPr>
          <p:spPr>
            <a:xfrm>
              <a:off x="2630625" y="2480375"/>
              <a:ext cx="12900" cy="12900"/>
            </a:xfrm>
            <a:custGeom>
              <a:rect b="b" l="l" r="r" t="t"/>
              <a:pathLst>
                <a:path extrusionOk="0" h="516" w="516">
                  <a:moveTo>
                    <a:pt x="258" y="1"/>
                  </a:moveTo>
                  <a:cubicBezTo>
                    <a:pt x="117" y="1"/>
                    <a:pt x="0" y="117"/>
                    <a:pt x="0" y="258"/>
                  </a:cubicBezTo>
                  <a:cubicBezTo>
                    <a:pt x="0" y="401"/>
                    <a:pt x="117" y="516"/>
                    <a:pt x="258" y="516"/>
                  </a:cubicBezTo>
                  <a:cubicBezTo>
                    <a:pt x="401" y="516"/>
                    <a:pt x="516" y="401"/>
                    <a:pt x="516" y="258"/>
                  </a:cubicBezTo>
                  <a:cubicBezTo>
                    <a:pt x="516"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46"/>
            <p:cNvSpPr/>
            <p:nvPr/>
          </p:nvSpPr>
          <p:spPr>
            <a:xfrm>
              <a:off x="2486675" y="2343675"/>
              <a:ext cx="12050" cy="12100"/>
            </a:xfrm>
            <a:custGeom>
              <a:rect b="b" l="l" r="r" t="t"/>
              <a:pathLst>
                <a:path extrusionOk="0" h="484" w="482">
                  <a:moveTo>
                    <a:pt x="240" y="0"/>
                  </a:moveTo>
                  <a:cubicBezTo>
                    <a:pt x="108" y="0"/>
                    <a:pt x="0" y="109"/>
                    <a:pt x="0" y="242"/>
                  </a:cubicBezTo>
                  <a:cubicBezTo>
                    <a:pt x="0" y="374"/>
                    <a:pt x="108" y="483"/>
                    <a:pt x="240" y="483"/>
                  </a:cubicBezTo>
                  <a:cubicBezTo>
                    <a:pt x="374" y="483"/>
                    <a:pt x="481" y="374"/>
                    <a:pt x="481" y="242"/>
                  </a:cubicBezTo>
                  <a:cubicBezTo>
                    <a:pt x="481" y="109"/>
                    <a:pt x="374"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46"/>
            <p:cNvSpPr/>
            <p:nvPr/>
          </p:nvSpPr>
          <p:spPr>
            <a:xfrm>
              <a:off x="2365150" y="2571375"/>
              <a:ext cx="8050" cy="8025"/>
            </a:xfrm>
            <a:custGeom>
              <a:rect b="b" l="l" r="r" t="t"/>
              <a:pathLst>
                <a:path extrusionOk="0" h="321" w="322">
                  <a:moveTo>
                    <a:pt x="161" y="1"/>
                  </a:moveTo>
                  <a:cubicBezTo>
                    <a:pt x="73" y="1"/>
                    <a:pt x="1" y="72"/>
                    <a:pt x="1" y="160"/>
                  </a:cubicBezTo>
                  <a:cubicBezTo>
                    <a:pt x="1" y="250"/>
                    <a:pt x="73" y="320"/>
                    <a:pt x="161" y="320"/>
                  </a:cubicBezTo>
                  <a:cubicBezTo>
                    <a:pt x="250" y="320"/>
                    <a:pt x="322" y="250"/>
                    <a:pt x="322" y="160"/>
                  </a:cubicBezTo>
                  <a:cubicBezTo>
                    <a:pt x="322"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46"/>
            <p:cNvSpPr/>
            <p:nvPr/>
          </p:nvSpPr>
          <p:spPr>
            <a:xfrm>
              <a:off x="2308775" y="2210275"/>
              <a:ext cx="12900" cy="12900"/>
            </a:xfrm>
            <a:custGeom>
              <a:rect b="b" l="l" r="r" t="t"/>
              <a:pathLst>
                <a:path extrusionOk="0" h="516" w="516">
                  <a:moveTo>
                    <a:pt x="258" y="1"/>
                  </a:moveTo>
                  <a:cubicBezTo>
                    <a:pt x="117" y="1"/>
                    <a:pt x="1" y="117"/>
                    <a:pt x="1" y="258"/>
                  </a:cubicBezTo>
                  <a:cubicBezTo>
                    <a:pt x="1" y="400"/>
                    <a:pt x="117" y="516"/>
                    <a:pt x="258" y="516"/>
                  </a:cubicBezTo>
                  <a:cubicBezTo>
                    <a:pt x="400" y="516"/>
                    <a:pt x="516" y="400"/>
                    <a:pt x="516" y="258"/>
                  </a:cubicBezTo>
                  <a:cubicBezTo>
                    <a:pt x="516" y="115"/>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46"/>
            <p:cNvSpPr/>
            <p:nvPr/>
          </p:nvSpPr>
          <p:spPr>
            <a:xfrm>
              <a:off x="2218450" y="2131425"/>
              <a:ext cx="10625" cy="10575"/>
            </a:xfrm>
            <a:custGeom>
              <a:rect b="b" l="l" r="r" t="t"/>
              <a:pathLst>
                <a:path extrusionOk="0" h="423" w="425">
                  <a:moveTo>
                    <a:pt x="212" y="0"/>
                  </a:moveTo>
                  <a:cubicBezTo>
                    <a:pt x="94" y="0"/>
                    <a:pt x="0" y="94"/>
                    <a:pt x="0" y="211"/>
                  </a:cubicBezTo>
                  <a:cubicBezTo>
                    <a:pt x="0" y="327"/>
                    <a:pt x="96" y="423"/>
                    <a:pt x="212" y="423"/>
                  </a:cubicBezTo>
                  <a:cubicBezTo>
                    <a:pt x="330" y="423"/>
                    <a:pt x="424" y="327"/>
                    <a:pt x="424" y="211"/>
                  </a:cubicBezTo>
                  <a:cubicBezTo>
                    <a:pt x="424" y="94"/>
                    <a:pt x="330"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46"/>
            <p:cNvSpPr/>
            <p:nvPr/>
          </p:nvSpPr>
          <p:spPr>
            <a:xfrm>
              <a:off x="2704650" y="2160050"/>
              <a:ext cx="26600" cy="26625"/>
            </a:xfrm>
            <a:custGeom>
              <a:rect b="b" l="l" r="r" t="t"/>
              <a:pathLst>
                <a:path extrusionOk="0" h="1065" w="1064">
                  <a:moveTo>
                    <a:pt x="532" y="0"/>
                  </a:moveTo>
                  <a:cubicBezTo>
                    <a:pt x="238" y="0"/>
                    <a:pt x="1" y="240"/>
                    <a:pt x="1" y="533"/>
                  </a:cubicBezTo>
                  <a:cubicBezTo>
                    <a:pt x="1" y="828"/>
                    <a:pt x="238" y="1065"/>
                    <a:pt x="532" y="1065"/>
                  </a:cubicBezTo>
                  <a:cubicBezTo>
                    <a:pt x="827" y="1065"/>
                    <a:pt x="1064" y="825"/>
                    <a:pt x="1064" y="533"/>
                  </a:cubicBezTo>
                  <a:cubicBezTo>
                    <a:pt x="1064" y="240"/>
                    <a:pt x="827"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46"/>
            <p:cNvSpPr/>
            <p:nvPr/>
          </p:nvSpPr>
          <p:spPr>
            <a:xfrm>
              <a:off x="2616150" y="2027175"/>
              <a:ext cx="14450" cy="14475"/>
            </a:xfrm>
            <a:custGeom>
              <a:rect b="b" l="l" r="r" t="t"/>
              <a:pathLst>
                <a:path extrusionOk="0" h="579" w="578">
                  <a:moveTo>
                    <a:pt x="289" y="0"/>
                  </a:moveTo>
                  <a:cubicBezTo>
                    <a:pt x="129" y="0"/>
                    <a:pt x="1" y="130"/>
                    <a:pt x="1" y="289"/>
                  </a:cubicBezTo>
                  <a:cubicBezTo>
                    <a:pt x="1" y="449"/>
                    <a:pt x="129" y="579"/>
                    <a:pt x="289" y="579"/>
                  </a:cubicBezTo>
                  <a:cubicBezTo>
                    <a:pt x="448" y="579"/>
                    <a:pt x="578" y="449"/>
                    <a:pt x="578" y="289"/>
                  </a:cubicBezTo>
                  <a:cubicBezTo>
                    <a:pt x="578" y="130"/>
                    <a:pt x="448"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46"/>
            <p:cNvSpPr/>
            <p:nvPr/>
          </p:nvSpPr>
          <p:spPr>
            <a:xfrm>
              <a:off x="2430950" y="2046350"/>
              <a:ext cx="8225" cy="8225"/>
            </a:xfrm>
            <a:custGeom>
              <a:rect b="b" l="l" r="r" t="t"/>
              <a:pathLst>
                <a:path extrusionOk="0" h="329" w="329">
                  <a:moveTo>
                    <a:pt x="164" y="0"/>
                  </a:moveTo>
                  <a:cubicBezTo>
                    <a:pt x="74" y="0"/>
                    <a:pt x="1" y="74"/>
                    <a:pt x="1" y="165"/>
                  </a:cubicBezTo>
                  <a:cubicBezTo>
                    <a:pt x="1" y="255"/>
                    <a:pt x="74" y="328"/>
                    <a:pt x="164" y="328"/>
                  </a:cubicBezTo>
                  <a:cubicBezTo>
                    <a:pt x="255" y="328"/>
                    <a:pt x="329" y="255"/>
                    <a:pt x="329" y="165"/>
                  </a:cubicBezTo>
                  <a:cubicBezTo>
                    <a:pt x="329"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46"/>
            <p:cNvSpPr/>
            <p:nvPr/>
          </p:nvSpPr>
          <p:spPr>
            <a:xfrm>
              <a:off x="4910275" y="3601625"/>
              <a:ext cx="12100" cy="12100"/>
            </a:xfrm>
            <a:custGeom>
              <a:rect b="b" l="l" r="r" t="t"/>
              <a:pathLst>
                <a:path extrusionOk="0" h="484" w="484">
                  <a:moveTo>
                    <a:pt x="242" y="1"/>
                  </a:moveTo>
                  <a:cubicBezTo>
                    <a:pt x="109" y="1"/>
                    <a:pt x="0" y="110"/>
                    <a:pt x="0" y="242"/>
                  </a:cubicBezTo>
                  <a:cubicBezTo>
                    <a:pt x="0" y="375"/>
                    <a:pt x="109" y="484"/>
                    <a:pt x="242" y="484"/>
                  </a:cubicBezTo>
                  <a:cubicBezTo>
                    <a:pt x="374" y="484"/>
                    <a:pt x="483" y="375"/>
                    <a:pt x="483" y="242"/>
                  </a:cubicBezTo>
                  <a:cubicBezTo>
                    <a:pt x="483" y="108"/>
                    <a:pt x="374"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46"/>
            <p:cNvSpPr/>
            <p:nvPr/>
          </p:nvSpPr>
          <p:spPr>
            <a:xfrm>
              <a:off x="4732450" y="3468250"/>
              <a:ext cx="12925" cy="12900"/>
            </a:xfrm>
            <a:custGeom>
              <a:rect b="b" l="l" r="r" t="t"/>
              <a:pathLst>
                <a:path extrusionOk="0" h="516" w="517">
                  <a:moveTo>
                    <a:pt x="258" y="0"/>
                  </a:moveTo>
                  <a:cubicBezTo>
                    <a:pt x="116" y="0"/>
                    <a:pt x="1" y="116"/>
                    <a:pt x="1" y="258"/>
                  </a:cubicBezTo>
                  <a:cubicBezTo>
                    <a:pt x="1" y="400"/>
                    <a:pt x="116" y="515"/>
                    <a:pt x="258" y="515"/>
                  </a:cubicBezTo>
                  <a:cubicBezTo>
                    <a:pt x="400" y="515"/>
                    <a:pt x="516" y="400"/>
                    <a:pt x="516" y="258"/>
                  </a:cubicBezTo>
                  <a:cubicBezTo>
                    <a:pt x="516" y="116"/>
                    <a:pt x="400"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46"/>
            <p:cNvSpPr/>
            <p:nvPr/>
          </p:nvSpPr>
          <p:spPr>
            <a:xfrm>
              <a:off x="4642050" y="3389375"/>
              <a:ext cx="10650" cy="10600"/>
            </a:xfrm>
            <a:custGeom>
              <a:rect b="b" l="l" r="r" t="t"/>
              <a:pathLst>
                <a:path extrusionOk="0" h="424" w="426">
                  <a:moveTo>
                    <a:pt x="212" y="1"/>
                  </a:moveTo>
                  <a:cubicBezTo>
                    <a:pt x="95" y="1"/>
                    <a:pt x="0" y="96"/>
                    <a:pt x="0" y="211"/>
                  </a:cubicBezTo>
                  <a:cubicBezTo>
                    <a:pt x="0" y="329"/>
                    <a:pt x="96" y="423"/>
                    <a:pt x="212" y="423"/>
                  </a:cubicBezTo>
                  <a:cubicBezTo>
                    <a:pt x="330" y="423"/>
                    <a:pt x="424" y="328"/>
                    <a:pt x="424" y="211"/>
                  </a:cubicBezTo>
                  <a:cubicBezTo>
                    <a:pt x="426" y="93"/>
                    <a:pt x="33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46"/>
            <p:cNvSpPr/>
            <p:nvPr/>
          </p:nvSpPr>
          <p:spPr>
            <a:xfrm>
              <a:off x="4854550" y="3304300"/>
              <a:ext cx="8250" cy="8225"/>
            </a:xfrm>
            <a:custGeom>
              <a:rect b="b" l="l" r="r" t="t"/>
              <a:pathLst>
                <a:path extrusionOk="0" h="329" w="330">
                  <a:moveTo>
                    <a:pt x="166" y="1"/>
                  </a:moveTo>
                  <a:cubicBezTo>
                    <a:pt x="74" y="1"/>
                    <a:pt x="1" y="74"/>
                    <a:pt x="1" y="165"/>
                  </a:cubicBezTo>
                  <a:cubicBezTo>
                    <a:pt x="1" y="255"/>
                    <a:pt x="74" y="329"/>
                    <a:pt x="166" y="329"/>
                  </a:cubicBezTo>
                  <a:cubicBezTo>
                    <a:pt x="255" y="329"/>
                    <a:pt x="329" y="255"/>
                    <a:pt x="329" y="165"/>
                  </a:cubicBezTo>
                  <a:cubicBezTo>
                    <a:pt x="329" y="74"/>
                    <a:pt x="255"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46"/>
            <p:cNvSpPr/>
            <p:nvPr/>
          </p:nvSpPr>
          <p:spPr>
            <a:xfrm>
              <a:off x="3223550" y="2184125"/>
              <a:ext cx="7275" cy="7300"/>
            </a:xfrm>
            <a:custGeom>
              <a:rect b="b" l="l" r="r" t="t"/>
              <a:pathLst>
                <a:path extrusionOk="0" h="292" w="291">
                  <a:moveTo>
                    <a:pt x="147" y="0"/>
                  </a:moveTo>
                  <a:cubicBezTo>
                    <a:pt x="66" y="0"/>
                    <a:pt x="1" y="65"/>
                    <a:pt x="1" y="146"/>
                  </a:cubicBezTo>
                  <a:cubicBezTo>
                    <a:pt x="1" y="227"/>
                    <a:pt x="66" y="292"/>
                    <a:pt x="147" y="292"/>
                  </a:cubicBezTo>
                  <a:cubicBezTo>
                    <a:pt x="148" y="292"/>
                    <a:pt x="148" y="292"/>
                    <a:pt x="149" y="292"/>
                  </a:cubicBezTo>
                  <a:cubicBezTo>
                    <a:pt x="229" y="292"/>
                    <a:pt x="291" y="226"/>
                    <a:pt x="291" y="146"/>
                  </a:cubicBezTo>
                  <a:cubicBezTo>
                    <a:pt x="291" y="65"/>
                    <a:pt x="228"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46"/>
            <p:cNvSpPr/>
            <p:nvPr/>
          </p:nvSpPr>
          <p:spPr>
            <a:xfrm>
              <a:off x="4402200" y="2390300"/>
              <a:ext cx="7275" cy="7275"/>
            </a:xfrm>
            <a:custGeom>
              <a:rect b="b" l="l" r="r" t="t"/>
              <a:pathLst>
                <a:path extrusionOk="0" h="291" w="291">
                  <a:moveTo>
                    <a:pt x="144" y="0"/>
                  </a:moveTo>
                  <a:cubicBezTo>
                    <a:pt x="63" y="0"/>
                    <a:pt x="0" y="64"/>
                    <a:pt x="0" y="145"/>
                  </a:cubicBezTo>
                  <a:cubicBezTo>
                    <a:pt x="0" y="226"/>
                    <a:pt x="63" y="290"/>
                    <a:pt x="144" y="290"/>
                  </a:cubicBezTo>
                  <a:cubicBezTo>
                    <a:pt x="225" y="290"/>
                    <a:pt x="290" y="226"/>
                    <a:pt x="290" y="145"/>
                  </a:cubicBezTo>
                  <a:cubicBezTo>
                    <a:pt x="290" y="64"/>
                    <a:pt x="225"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46"/>
            <p:cNvSpPr/>
            <p:nvPr/>
          </p:nvSpPr>
          <p:spPr>
            <a:xfrm>
              <a:off x="3103675" y="2177675"/>
              <a:ext cx="6450" cy="6475"/>
            </a:xfrm>
            <a:custGeom>
              <a:rect b="b" l="l" r="r" t="t"/>
              <a:pathLst>
                <a:path extrusionOk="0" h="259" w="258">
                  <a:moveTo>
                    <a:pt x="130" y="1"/>
                  </a:moveTo>
                  <a:cubicBezTo>
                    <a:pt x="58" y="1"/>
                    <a:pt x="0" y="58"/>
                    <a:pt x="0" y="130"/>
                  </a:cubicBezTo>
                  <a:cubicBezTo>
                    <a:pt x="0" y="201"/>
                    <a:pt x="58" y="258"/>
                    <a:pt x="130" y="258"/>
                  </a:cubicBezTo>
                  <a:cubicBezTo>
                    <a:pt x="201" y="258"/>
                    <a:pt x="258" y="201"/>
                    <a:pt x="258" y="130"/>
                  </a:cubicBezTo>
                  <a:cubicBezTo>
                    <a:pt x="258" y="58"/>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46"/>
            <p:cNvSpPr/>
            <p:nvPr/>
          </p:nvSpPr>
          <p:spPr>
            <a:xfrm>
              <a:off x="3278400" y="2001925"/>
              <a:ext cx="2300" cy="2300"/>
            </a:xfrm>
            <a:custGeom>
              <a:rect b="b" l="l" r="r" t="t"/>
              <a:pathLst>
                <a:path extrusionOk="0" h="92" w="92">
                  <a:moveTo>
                    <a:pt x="46" y="1"/>
                  </a:moveTo>
                  <a:cubicBezTo>
                    <a:pt x="21" y="1"/>
                    <a:pt x="0" y="21"/>
                    <a:pt x="0" y="46"/>
                  </a:cubicBezTo>
                  <a:cubicBezTo>
                    <a:pt x="0" y="71"/>
                    <a:pt x="21" y="92"/>
                    <a:pt x="46" y="92"/>
                  </a:cubicBezTo>
                  <a:cubicBezTo>
                    <a:pt x="71" y="92"/>
                    <a:pt x="91" y="71"/>
                    <a:pt x="91" y="46"/>
                  </a:cubicBezTo>
                  <a:cubicBezTo>
                    <a:pt x="91" y="21"/>
                    <a:pt x="71"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46"/>
            <p:cNvSpPr/>
            <p:nvPr/>
          </p:nvSpPr>
          <p:spPr>
            <a:xfrm>
              <a:off x="3587125" y="2277575"/>
              <a:ext cx="17025" cy="17075"/>
            </a:xfrm>
            <a:custGeom>
              <a:rect b="b" l="l" r="r" t="t"/>
              <a:pathLst>
                <a:path extrusionOk="0" h="683" w="681">
                  <a:moveTo>
                    <a:pt x="341" y="1"/>
                  </a:moveTo>
                  <a:cubicBezTo>
                    <a:pt x="154" y="1"/>
                    <a:pt x="1" y="154"/>
                    <a:pt x="1" y="341"/>
                  </a:cubicBezTo>
                  <a:cubicBezTo>
                    <a:pt x="1" y="529"/>
                    <a:pt x="154" y="682"/>
                    <a:pt x="341" y="682"/>
                  </a:cubicBezTo>
                  <a:cubicBezTo>
                    <a:pt x="529" y="682"/>
                    <a:pt x="681" y="529"/>
                    <a:pt x="681" y="341"/>
                  </a:cubicBezTo>
                  <a:cubicBezTo>
                    <a:pt x="681" y="154"/>
                    <a:pt x="529"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46"/>
            <p:cNvSpPr/>
            <p:nvPr/>
          </p:nvSpPr>
          <p:spPr>
            <a:xfrm>
              <a:off x="4023825" y="1795675"/>
              <a:ext cx="13200" cy="13150"/>
            </a:xfrm>
            <a:custGeom>
              <a:rect b="b" l="l" r="r" t="t"/>
              <a:pathLst>
                <a:path extrusionOk="0" h="526" w="528">
                  <a:moveTo>
                    <a:pt x="264" y="0"/>
                  </a:moveTo>
                  <a:cubicBezTo>
                    <a:pt x="118" y="0"/>
                    <a:pt x="1" y="118"/>
                    <a:pt x="1" y="264"/>
                  </a:cubicBezTo>
                  <a:cubicBezTo>
                    <a:pt x="1" y="408"/>
                    <a:pt x="118" y="526"/>
                    <a:pt x="264" y="526"/>
                  </a:cubicBezTo>
                  <a:cubicBezTo>
                    <a:pt x="410" y="526"/>
                    <a:pt x="527" y="408"/>
                    <a:pt x="527" y="264"/>
                  </a:cubicBezTo>
                  <a:cubicBezTo>
                    <a:pt x="527" y="118"/>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46"/>
            <p:cNvSpPr/>
            <p:nvPr/>
          </p:nvSpPr>
          <p:spPr>
            <a:xfrm>
              <a:off x="3646975" y="1596625"/>
              <a:ext cx="7000" cy="7025"/>
            </a:xfrm>
            <a:custGeom>
              <a:rect b="b" l="l" r="r" t="t"/>
              <a:pathLst>
                <a:path extrusionOk="0" h="281" w="280">
                  <a:moveTo>
                    <a:pt x="140" y="0"/>
                  </a:moveTo>
                  <a:cubicBezTo>
                    <a:pt x="64" y="0"/>
                    <a:pt x="0" y="64"/>
                    <a:pt x="0" y="140"/>
                  </a:cubicBezTo>
                  <a:cubicBezTo>
                    <a:pt x="0" y="217"/>
                    <a:pt x="62" y="280"/>
                    <a:pt x="140" y="280"/>
                  </a:cubicBezTo>
                  <a:cubicBezTo>
                    <a:pt x="218" y="280"/>
                    <a:pt x="280" y="217"/>
                    <a:pt x="280" y="140"/>
                  </a:cubicBezTo>
                  <a:cubicBezTo>
                    <a:pt x="278" y="64"/>
                    <a:pt x="218"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46"/>
            <p:cNvSpPr/>
            <p:nvPr/>
          </p:nvSpPr>
          <p:spPr>
            <a:xfrm>
              <a:off x="3947000" y="1600075"/>
              <a:ext cx="16025" cy="16050"/>
            </a:xfrm>
            <a:custGeom>
              <a:rect b="b" l="l" r="r" t="t"/>
              <a:pathLst>
                <a:path extrusionOk="0" h="642" w="641">
                  <a:moveTo>
                    <a:pt x="319" y="1"/>
                  </a:moveTo>
                  <a:cubicBezTo>
                    <a:pt x="143" y="1"/>
                    <a:pt x="0" y="144"/>
                    <a:pt x="0" y="320"/>
                  </a:cubicBezTo>
                  <a:cubicBezTo>
                    <a:pt x="0" y="497"/>
                    <a:pt x="143" y="641"/>
                    <a:pt x="319" y="641"/>
                  </a:cubicBezTo>
                  <a:cubicBezTo>
                    <a:pt x="496" y="641"/>
                    <a:pt x="640" y="497"/>
                    <a:pt x="640" y="320"/>
                  </a:cubicBezTo>
                  <a:cubicBezTo>
                    <a:pt x="640" y="144"/>
                    <a:pt x="496" y="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46"/>
            <p:cNvSpPr/>
            <p:nvPr/>
          </p:nvSpPr>
          <p:spPr>
            <a:xfrm>
              <a:off x="4518225" y="1866700"/>
              <a:ext cx="8050" cy="8000"/>
            </a:xfrm>
            <a:custGeom>
              <a:rect b="b" l="l" r="r" t="t"/>
              <a:pathLst>
                <a:path extrusionOk="0" h="320" w="322">
                  <a:moveTo>
                    <a:pt x="161" y="0"/>
                  </a:moveTo>
                  <a:cubicBezTo>
                    <a:pt x="72" y="0"/>
                    <a:pt x="0" y="71"/>
                    <a:pt x="0" y="159"/>
                  </a:cubicBezTo>
                  <a:cubicBezTo>
                    <a:pt x="0" y="249"/>
                    <a:pt x="72" y="320"/>
                    <a:pt x="161" y="320"/>
                  </a:cubicBezTo>
                  <a:cubicBezTo>
                    <a:pt x="249" y="320"/>
                    <a:pt x="321" y="249"/>
                    <a:pt x="321" y="159"/>
                  </a:cubicBezTo>
                  <a:cubicBezTo>
                    <a:pt x="321" y="71"/>
                    <a:pt x="249"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46"/>
            <p:cNvSpPr/>
            <p:nvPr/>
          </p:nvSpPr>
          <p:spPr>
            <a:xfrm>
              <a:off x="4359425" y="1928925"/>
              <a:ext cx="9150" cy="9150"/>
            </a:xfrm>
            <a:custGeom>
              <a:rect b="b" l="l" r="r" t="t"/>
              <a:pathLst>
                <a:path extrusionOk="0" h="366" w="366">
                  <a:moveTo>
                    <a:pt x="183" y="0"/>
                  </a:moveTo>
                  <a:cubicBezTo>
                    <a:pt x="82" y="0"/>
                    <a:pt x="1" y="81"/>
                    <a:pt x="1" y="183"/>
                  </a:cubicBezTo>
                  <a:cubicBezTo>
                    <a:pt x="1" y="284"/>
                    <a:pt x="82" y="365"/>
                    <a:pt x="183" y="365"/>
                  </a:cubicBezTo>
                  <a:cubicBezTo>
                    <a:pt x="285" y="365"/>
                    <a:pt x="366" y="284"/>
                    <a:pt x="366" y="183"/>
                  </a:cubicBezTo>
                  <a:cubicBezTo>
                    <a:pt x="366" y="81"/>
                    <a:pt x="28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46"/>
            <p:cNvSpPr/>
            <p:nvPr/>
          </p:nvSpPr>
          <p:spPr>
            <a:xfrm>
              <a:off x="4693275" y="2347725"/>
              <a:ext cx="14450" cy="14475"/>
            </a:xfrm>
            <a:custGeom>
              <a:rect b="b" l="l" r="r" t="t"/>
              <a:pathLst>
                <a:path extrusionOk="0" h="579" w="578">
                  <a:moveTo>
                    <a:pt x="289" y="0"/>
                  </a:moveTo>
                  <a:cubicBezTo>
                    <a:pt x="128" y="0"/>
                    <a:pt x="0" y="130"/>
                    <a:pt x="0" y="290"/>
                  </a:cubicBezTo>
                  <a:cubicBezTo>
                    <a:pt x="0" y="449"/>
                    <a:pt x="128" y="579"/>
                    <a:pt x="289" y="579"/>
                  </a:cubicBezTo>
                  <a:cubicBezTo>
                    <a:pt x="449" y="579"/>
                    <a:pt x="577" y="448"/>
                    <a:pt x="577" y="290"/>
                  </a:cubicBezTo>
                  <a:cubicBezTo>
                    <a:pt x="577" y="131"/>
                    <a:pt x="448"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46"/>
            <p:cNvSpPr/>
            <p:nvPr/>
          </p:nvSpPr>
          <p:spPr>
            <a:xfrm>
              <a:off x="4917675" y="2512575"/>
              <a:ext cx="12900" cy="12900"/>
            </a:xfrm>
            <a:custGeom>
              <a:rect b="b" l="l" r="r" t="t"/>
              <a:pathLst>
                <a:path extrusionOk="0" h="516" w="516">
                  <a:moveTo>
                    <a:pt x="258" y="1"/>
                  </a:moveTo>
                  <a:cubicBezTo>
                    <a:pt x="117" y="1"/>
                    <a:pt x="0" y="117"/>
                    <a:pt x="0" y="258"/>
                  </a:cubicBezTo>
                  <a:cubicBezTo>
                    <a:pt x="0" y="400"/>
                    <a:pt x="117" y="516"/>
                    <a:pt x="258" y="516"/>
                  </a:cubicBezTo>
                  <a:cubicBezTo>
                    <a:pt x="401" y="516"/>
                    <a:pt x="515" y="400"/>
                    <a:pt x="515" y="258"/>
                  </a:cubicBezTo>
                  <a:cubicBezTo>
                    <a:pt x="515"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46"/>
            <p:cNvSpPr/>
            <p:nvPr/>
          </p:nvSpPr>
          <p:spPr>
            <a:xfrm>
              <a:off x="4114750" y="1294625"/>
              <a:ext cx="11300" cy="11250"/>
            </a:xfrm>
            <a:custGeom>
              <a:rect b="b" l="l" r="r" t="t"/>
              <a:pathLst>
                <a:path extrusionOk="0" h="450" w="452">
                  <a:moveTo>
                    <a:pt x="226" y="0"/>
                  </a:moveTo>
                  <a:cubicBezTo>
                    <a:pt x="102" y="0"/>
                    <a:pt x="1" y="100"/>
                    <a:pt x="1" y="224"/>
                  </a:cubicBezTo>
                  <a:cubicBezTo>
                    <a:pt x="1" y="349"/>
                    <a:pt x="102" y="449"/>
                    <a:pt x="226" y="449"/>
                  </a:cubicBezTo>
                  <a:cubicBezTo>
                    <a:pt x="351" y="449"/>
                    <a:pt x="451" y="348"/>
                    <a:pt x="451" y="224"/>
                  </a:cubicBezTo>
                  <a:cubicBezTo>
                    <a:pt x="451" y="99"/>
                    <a:pt x="350"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46"/>
            <p:cNvSpPr/>
            <p:nvPr/>
          </p:nvSpPr>
          <p:spPr>
            <a:xfrm>
              <a:off x="3918975" y="1347125"/>
              <a:ext cx="11850" cy="11800"/>
            </a:xfrm>
            <a:custGeom>
              <a:rect b="b" l="l" r="r" t="t"/>
              <a:pathLst>
                <a:path extrusionOk="0" h="472" w="474">
                  <a:moveTo>
                    <a:pt x="238" y="1"/>
                  </a:moveTo>
                  <a:cubicBezTo>
                    <a:pt x="107" y="1"/>
                    <a:pt x="1" y="107"/>
                    <a:pt x="1" y="236"/>
                  </a:cubicBezTo>
                  <a:cubicBezTo>
                    <a:pt x="1" y="366"/>
                    <a:pt x="107" y="472"/>
                    <a:pt x="238" y="472"/>
                  </a:cubicBezTo>
                  <a:cubicBezTo>
                    <a:pt x="367" y="472"/>
                    <a:pt x="473" y="366"/>
                    <a:pt x="473" y="236"/>
                  </a:cubicBezTo>
                  <a:cubicBezTo>
                    <a:pt x="473" y="107"/>
                    <a:pt x="36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46"/>
            <p:cNvSpPr/>
            <p:nvPr/>
          </p:nvSpPr>
          <p:spPr>
            <a:xfrm>
              <a:off x="3643650" y="1313875"/>
              <a:ext cx="6850" cy="6825"/>
            </a:xfrm>
            <a:custGeom>
              <a:rect b="b" l="l" r="r" t="t"/>
              <a:pathLst>
                <a:path extrusionOk="0" h="273" w="274">
                  <a:moveTo>
                    <a:pt x="138" y="0"/>
                  </a:moveTo>
                  <a:cubicBezTo>
                    <a:pt x="61" y="0"/>
                    <a:pt x="1" y="60"/>
                    <a:pt x="1" y="137"/>
                  </a:cubicBezTo>
                  <a:cubicBezTo>
                    <a:pt x="1" y="212"/>
                    <a:pt x="61" y="272"/>
                    <a:pt x="138" y="272"/>
                  </a:cubicBezTo>
                  <a:cubicBezTo>
                    <a:pt x="213" y="272"/>
                    <a:pt x="273" y="211"/>
                    <a:pt x="273" y="137"/>
                  </a:cubicBezTo>
                  <a:cubicBezTo>
                    <a:pt x="273" y="62"/>
                    <a:pt x="21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46"/>
            <p:cNvSpPr/>
            <p:nvPr/>
          </p:nvSpPr>
          <p:spPr>
            <a:xfrm>
              <a:off x="2671950" y="1474850"/>
              <a:ext cx="14450" cy="14500"/>
            </a:xfrm>
            <a:custGeom>
              <a:rect b="b" l="l" r="r" t="t"/>
              <a:pathLst>
                <a:path extrusionOk="0" h="580" w="578">
                  <a:moveTo>
                    <a:pt x="289" y="1"/>
                  </a:moveTo>
                  <a:cubicBezTo>
                    <a:pt x="130" y="1"/>
                    <a:pt x="0" y="130"/>
                    <a:pt x="0" y="289"/>
                  </a:cubicBezTo>
                  <a:cubicBezTo>
                    <a:pt x="0" y="450"/>
                    <a:pt x="130" y="579"/>
                    <a:pt x="289" y="579"/>
                  </a:cubicBezTo>
                  <a:cubicBezTo>
                    <a:pt x="448" y="579"/>
                    <a:pt x="577" y="450"/>
                    <a:pt x="577" y="289"/>
                  </a:cubicBezTo>
                  <a:cubicBezTo>
                    <a:pt x="577" y="130"/>
                    <a:pt x="448"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46"/>
            <p:cNvSpPr/>
            <p:nvPr/>
          </p:nvSpPr>
          <p:spPr>
            <a:xfrm>
              <a:off x="2483675" y="1452325"/>
              <a:ext cx="18250" cy="18250"/>
            </a:xfrm>
            <a:custGeom>
              <a:rect b="b" l="l" r="r" t="t"/>
              <a:pathLst>
                <a:path extrusionOk="0" h="730" w="730">
                  <a:moveTo>
                    <a:pt x="364" y="1"/>
                  </a:moveTo>
                  <a:cubicBezTo>
                    <a:pt x="163" y="1"/>
                    <a:pt x="1" y="164"/>
                    <a:pt x="1" y="365"/>
                  </a:cubicBezTo>
                  <a:cubicBezTo>
                    <a:pt x="1" y="566"/>
                    <a:pt x="163" y="730"/>
                    <a:pt x="364" y="730"/>
                  </a:cubicBezTo>
                  <a:cubicBezTo>
                    <a:pt x="566" y="730"/>
                    <a:pt x="730" y="566"/>
                    <a:pt x="730" y="365"/>
                  </a:cubicBezTo>
                  <a:cubicBezTo>
                    <a:pt x="730" y="164"/>
                    <a:pt x="566"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46"/>
            <p:cNvSpPr/>
            <p:nvPr/>
          </p:nvSpPr>
          <p:spPr>
            <a:xfrm>
              <a:off x="2952425" y="1674450"/>
              <a:ext cx="14000" cy="14000"/>
            </a:xfrm>
            <a:custGeom>
              <a:rect b="b" l="l" r="r" t="t"/>
              <a:pathLst>
                <a:path extrusionOk="0" h="560" w="560">
                  <a:moveTo>
                    <a:pt x="280" y="1"/>
                  </a:moveTo>
                  <a:cubicBezTo>
                    <a:pt x="126" y="1"/>
                    <a:pt x="1" y="126"/>
                    <a:pt x="1" y="280"/>
                  </a:cubicBezTo>
                  <a:cubicBezTo>
                    <a:pt x="1" y="435"/>
                    <a:pt x="126" y="560"/>
                    <a:pt x="280" y="560"/>
                  </a:cubicBezTo>
                  <a:cubicBezTo>
                    <a:pt x="435" y="560"/>
                    <a:pt x="560" y="435"/>
                    <a:pt x="560" y="280"/>
                  </a:cubicBezTo>
                  <a:cubicBezTo>
                    <a:pt x="559" y="126"/>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46"/>
            <p:cNvSpPr/>
            <p:nvPr/>
          </p:nvSpPr>
          <p:spPr>
            <a:xfrm>
              <a:off x="2134975" y="1398650"/>
              <a:ext cx="16150" cy="16100"/>
            </a:xfrm>
            <a:custGeom>
              <a:rect b="b" l="l" r="r" t="t"/>
              <a:pathLst>
                <a:path extrusionOk="0" h="644" w="646">
                  <a:moveTo>
                    <a:pt x="323" y="0"/>
                  </a:moveTo>
                  <a:cubicBezTo>
                    <a:pt x="145" y="0"/>
                    <a:pt x="1" y="145"/>
                    <a:pt x="1" y="323"/>
                  </a:cubicBezTo>
                  <a:cubicBezTo>
                    <a:pt x="1" y="501"/>
                    <a:pt x="145" y="644"/>
                    <a:pt x="323" y="644"/>
                  </a:cubicBezTo>
                  <a:cubicBezTo>
                    <a:pt x="501" y="644"/>
                    <a:pt x="645" y="501"/>
                    <a:pt x="645" y="323"/>
                  </a:cubicBezTo>
                  <a:cubicBezTo>
                    <a:pt x="645" y="145"/>
                    <a:pt x="501"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46"/>
            <p:cNvSpPr/>
            <p:nvPr/>
          </p:nvSpPr>
          <p:spPr>
            <a:xfrm>
              <a:off x="4288875" y="2090325"/>
              <a:ext cx="10975" cy="10975"/>
            </a:xfrm>
            <a:custGeom>
              <a:rect b="b" l="l" r="r" t="t"/>
              <a:pathLst>
                <a:path extrusionOk="0" h="439" w="439">
                  <a:moveTo>
                    <a:pt x="220" y="0"/>
                  </a:moveTo>
                  <a:cubicBezTo>
                    <a:pt x="100" y="0"/>
                    <a:pt x="1" y="99"/>
                    <a:pt x="1" y="219"/>
                  </a:cubicBezTo>
                  <a:cubicBezTo>
                    <a:pt x="1" y="340"/>
                    <a:pt x="98" y="439"/>
                    <a:pt x="220" y="439"/>
                  </a:cubicBezTo>
                  <a:cubicBezTo>
                    <a:pt x="340" y="439"/>
                    <a:pt x="438" y="340"/>
                    <a:pt x="438" y="219"/>
                  </a:cubicBezTo>
                  <a:cubicBezTo>
                    <a:pt x="438" y="99"/>
                    <a:pt x="341"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46"/>
            <p:cNvSpPr/>
            <p:nvPr/>
          </p:nvSpPr>
          <p:spPr>
            <a:xfrm>
              <a:off x="4186625" y="1428675"/>
              <a:ext cx="12350" cy="12350"/>
            </a:xfrm>
            <a:custGeom>
              <a:rect b="b" l="l" r="r" t="t"/>
              <a:pathLst>
                <a:path extrusionOk="0" h="494" w="494">
                  <a:moveTo>
                    <a:pt x="248" y="1"/>
                  </a:moveTo>
                  <a:cubicBezTo>
                    <a:pt x="111" y="1"/>
                    <a:pt x="0" y="111"/>
                    <a:pt x="0" y="248"/>
                  </a:cubicBezTo>
                  <a:cubicBezTo>
                    <a:pt x="0" y="383"/>
                    <a:pt x="111" y="494"/>
                    <a:pt x="248" y="494"/>
                  </a:cubicBezTo>
                  <a:cubicBezTo>
                    <a:pt x="383" y="494"/>
                    <a:pt x="494" y="383"/>
                    <a:pt x="494" y="248"/>
                  </a:cubicBezTo>
                  <a:cubicBezTo>
                    <a:pt x="494" y="111"/>
                    <a:pt x="383" y="1"/>
                    <a:pt x="2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46"/>
            <p:cNvSpPr/>
            <p:nvPr/>
          </p:nvSpPr>
          <p:spPr>
            <a:xfrm>
              <a:off x="3132150" y="1532775"/>
              <a:ext cx="5925" cy="5925"/>
            </a:xfrm>
            <a:custGeom>
              <a:rect b="b" l="l" r="r" t="t"/>
              <a:pathLst>
                <a:path extrusionOk="0" h="237" w="237">
                  <a:moveTo>
                    <a:pt x="118" y="1"/>
                  </a:moveTo>
                  <a:cubicBezTo>
                    <a:pt x="54" y="1"/>
                    <a:pt x="1" y="54"/>
                    <a:pt x="1" y="118"/>
                  </a:cubicBezTo>
                  <a:cubicBezTo>
                    <a:pt x="1" y="183"/>
                    <a:pt x="54" y="236"/>
                    <a:pt x="118" y="236"/>
                  </a:cubicBezTo>
                  <a:cubicBezTo>
                    <a:pt x="183" y="236"/>
                    <a:pt x="236" y="183"/>
                    <a:pt x="236" y="118"/>
                  </a:cubicBezTo>
                  <a:cubicBezTo>
                    <a:pt x="236" y="54"/>
                    <a:pt x="183"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46"/>
            <p:cNvSpPr/>
            <p:nvPr/>
          </p:nvSpPr>
          <p:spPr>
            <a:xfrm>
              <a:off x="2542125" y="1793575"/>
              <a:ext cx="5900" cy="5900"/>
            </a:xfrm>
            <a:custGeom>
              <a:rect b="b" l="l" r="r" t="t"/>
              <a:pathLst>
                <a:path extrusionOk="0" h="236" w="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46"/>
            <p:cNvSpPr/>
            <p:nvPr/>
          </p:nvSpPr>
          <p:spPr>
            <a:xfrm>
              <a:off x="5047675" y="2134175"/>
              <a:ext cx="26675" cy="26600"/>
            </a:xfrm>
            <a:custGeom>
              <a:rect b="b" l="l" r="r" t="t"/>
              <a:pathLst>
                <a:path extrusionOk="0" h="1064" w="1067">
                  <a:moveTo>
                    <a:pt x="532" y="1"/>
                  </a:moveTo>
                  <a:cubicBezTo>
                    <a:pt x="238" y="1"/>
                    <a:pt x="1" y="239"/>
                    <a:pt x="1" y="532"/>
                  </a:cubicBezTo>
                  <a:cubicBezTo>
                    <a:pt x="1" y="826"/>
                    <a:pt x="238" y="1063"/>
                    <a:pt x="532" y="1063"/>
                  </a:cubicBezTo>
                  <a:cubicBezTo>
                    <a:pt x="826" y="1063"/>
                    <a:pt x="1063" y="825"/>
                    <a:pt x="1063" y="532"/>
                  </a:cubicBezTo>
                  <a:cubicBezTo>
                    <a:pt x="1066" y="238"/>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46"/>
            <p:cNvSpPr/>
            <p:nvPr/>
          </p:nvSpPr>
          <p:spPr>
            <a:xfrm>
              <a:off x="4959225" y="2001225"/>
              <a:ext cx="14450" cy="14450"/>
            </a:xfrm>
            <a:custGeom>
              <a:rect b="b" l="l" r="r" t="t"/>
              <a:pathLst>
                <a:path extrusionOk="0" h="578" w="578">
                  <a:moveTo>
                    <a:pt x="289" y="1"/>
                  </a:moveTo>
                  <a:cubicBezTo>
                    <a:pt x="130" y="1"/>
                    <a:pt x="0" y="130"/>
                    <a:pt x="0" y="289"/>
                  </a:cubicBezTo>
                  <a:cubicBezTo>
                    <a:pt x="0" y="449"/>
                    <a:pt x="130" y="578"/>
                    <a:pt x="289" y="578"/>
                  </a:cubicBezTo>
                  <a:cubicBezTo>
                    <a:pt x="449" y="578"/>
                    <a:pt x="577" y="449"/>
                    <a:pt x="577" y="289"/>
                  </a:cubicBezTo>
                  <a:cubicBezTo>
                    <a:pt x="577" y="130"/>
                    <a:pt x="449"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46"/>
            <p:cNvSpPr/>
            <p:nvPr/>
          </p:nvSpPr>
          <p:spPr>
            <a:xfrm>
              <a:off x="4773975" y="2020400"/>
              <a:ext cx="8225" cy="8225"/>
            </a:xfrm>
            <a:custGeom>
              <a:rect b="b" l="l" r="r" t="t"/>
              <a:pathLst>
                <a:path extrusionOk="0" h="329" w="329">
                  <a:moveTo>
                    <a:pt x="164" y="0"/>
                  </a:moveTo>
                  <a:cubicBezTo>
                    <a:pt x="74" y="0"/>
                    <a:pt x="0" y="74"/>
                    <a:pt x="0" y="165"/>
                  </a:cubicBezTo>
                  <a:cubicBezTo>
                    <a:pt x="0" y="255"/>
                    <a:pt x="74" y="329"/>
                    <a:pt x="164" y="329"/>
                  </a:cubicBezTo>
                  <a:cubicBezTo>
                    <a:pt x="255" y="329"/>
                    <a:pt x="329" y="255"/>
                    <a:pt x="329" y="165"/>
                  </a:cubicBezTo>
                  <a:cubicBezTo>
                    <a:pt x="329"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46"/>
            <p:cNvSpPr/>
            <p:nvPr/>
          </p:nvSpPr>
          <p:spPr>
            <a:xfrm>
              <a:off x="5014975" y="1448925"/>
              <a:ext cx="14450" cy="14475"/>
            </a:xfrm>
            <a:custGeom>
              <a:rect b="b" l="l" r="r" t="t"/>
              <a:pathLst>
                <a:path extrusionOk="0" h="579" w="578">
                  <a:moveTo>
                    <a:pt x="289" y="0"/>
                  </a:moveTo>
                  <a:cubicBezTo>
                    <a:pt x="130" y="0"/>
                    <a:pt x="0" y="130"/>
                    <a:pt x="0" y="289"/>
                  </a:cubicBezTo>
                  <a:cubicBezTo>
                    <a:pt x="0" y="449"/>
                    <a:pt x="130" y="579"/>
                    <a:pt x="289" y="579"/>
                  </a:cubicBezTo>
                  <a:cubicBezTo>
                    <a:pt x="449" y="579"/>
                    <a:pt x="577" y="449"/>
                    <a:pt x="577" y="289"/>
                  </a:cubicBezTo>
                  <a:cubicBezTo>
                    <a:pt x="577"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46"/>
            <p:cNvSpPr/>
            <p:nvPr/>
          </p:nvSpPr>
          <p:spPr>
            <a:xfrm>
              <a:off x="4826700" y="1426400"/>
              <a:ext cx="18275" cy="18225"/>
            </a:xfrm>
            <a:custGeom>
              <a:rect b="b" l="l" r="r" t="t"/>
              <a:pathLst>
                <a:path extrusionOk="0" h="729" w="731">
                  <a:moveTo>
                    <a:pt x="364" y="0"/>
                  </a:moveTo>
                  <a:cubicBezTo>
                    <a:pt x="164" y="0"/>
                    <a:pt x="1" y="164"/>
                    <a:pt x="1" y="364"/>
                  </a:cubicBezTo>
                  <a:cubicBezTo>
                    <a:pt x="1" y="565"/>
                    <a:pt x="164" y="729"/>
                    <a:pt x="364" y="729"/>
                  </a:cubicBezTo>
                  <a:cubicBezTo>
                    <a:pt x="564" y="729"/>
                    <a:pt x="729" y="564"/>
                    <a:pt x="729" y="364"/>
                  </a:cubicBezTo>
                  <a:cubicBezTo>
                    <a:pt x="731" y="164"/>
                    <a:pt x="567"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46"/>
            <p:cNvSpPr/>
            <p:nvPr/>
          </p:nvSpPr>
          <p:spPr>
            <a:xfrm>
              <a:off x="4885175" y="1767675"/>
              <a:ext cx="5900" cy="5900"/>
            </a:xfrm>
            <a:custGeom>
              <a:rect b="b" l="l" r="r" t="t"/>
              <a:pathLst>
                <a:path extrusionOk="0" h="236" w="236">
                  <a:moveTo>
                    <a:pt x="118" y="0"/>
                  </a:moveTo>
                  <a:cubicBezTo>
                    <a:pt x="53" y="0"/>
                    <a:pt x="0" y="53"/>
                    <a:pt x="0" y="118"/>
                  </a:cubicBezTo>
                  <a:cubicBezTo>
                    <a:pt x="0" y="181"/>
                    <a:pt x="53" y="236"/>
                    <a:pt x="118" y="236"/>
                  </a:cubicBezTo>
                  <a:cubicBezTo>
                    <a:pt x="182" y="236"/>
                    <a:pt x="236" y="181"/>
                    <a:pt x="236" y="118"/>
                  </a:cubicBezTo>
                  <a:cubicBezTo>
                    <a:pt x="236" y="53"/>
                    <a:pt x="184"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46"/>
            <p:cNvSpPr/>
            <p:nvPr/>
          </p:nvSpPr>
          <p:spPr>
            <a:xfrm>
              <a:off x="2209325" y="1651925"/>
              <a:ext cx="11525" cy="11525"/>
            </a:xfrm>
            <a:custGeom>
              <a:rect b="b" l="l" r="r" t="t"/>
              <a:pathLst>
                <a:path extrusionOk="0" h="461" w="461">
                  <a:moveTo>
                    <a:pt x="231" y="1"/>
                  </a:moveTo>
                  <a:cubicBezTo>
                    <a:pt x="105" y="1"/>
                    <a:pt x="0" y="104"/>
                    <a:pt x="0" y="230"/>
                  </a:cubicBezTo>
                  <a:cubicBezTo>
                    <a:pt x="0" y="357"/>
                    <a:pt x="105" y="460"/>
                    <a:pt x="231" y="460"/>
                  </a:cubicBezTo>
                  <a:cubicBezTo>
                    <a:pt x="358" y="459"/>
                    <a:pt x="461" y="356"/>
                    <a:pt x="461" y="230"/>
                  </a:cubicBezTo>
                  <a:cubicBezTo>
                    <a:pt x="461" y="104"/>
                    <a:pt x="358"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46"/>
            <p:cNvSpPr/>
            <p:nvPr/>
          </p:nvSpPr>
          <p:spPr>
            <a:xfrm>
              <a:off x="2447300" y="2783050"/>
              <a:ext cx="6350" cy="6400"/>
            </a:xfrm>
            <a:custGeom>
              <a:rect b="b" l="l" r="r" t="t"/>
              <a:pathLst>
                <a:path extrusionOk="0" h="256" w="254">
                  <a:moveTo>
                    <a:pt x="127" y="0"/>
                  </a:moveTo>
                  <a:cubicBezTo>
                    <a:pt x="58" y="0"/>
                    <a:pt x="0" y="58"/>
                    <a:pt x="0" y="127"/>
                  </a:cubicBezTo>
                  <a:cubicBezTo>
                    <a:pt x="0" y="198"/>
                    <a:pt x="58" y="255"/>
                    <a:pt x="127" y="255"/>
                  </a:cubicBezTo>
                  <a:cubicBezTo>
                    <a:pt x="197" y="255"/>
                    <a:pt x="253" y="198"/>
                    <a:pt x="253" y="127"/>
                  </a:cubicBezTo>
                  <a:cubicBezTo>
                    <a:pt x="253" y="58"/>
                    <a:pt x="196"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46"/>
            <p:cNvSpPr/>
            <p:nvPr/>
          </p:nvSpPr>
          <p:spPr>
            <a:xfrm>
              <a:off x="2932075" y="2908650"/>
              <a:ext cx="14000" cy="14000"/>
            </a:xfrm>
            <a:custGeom>
              <a:rect b="b" l="l" r="r" t="t"/>
              <a:pathLst>
                <a:path extrusionOk="0" h="560" w="560">
                  <a:moveTo>
                    <a:pt x="280" y="0"/>
                  </a:moveTo>
                  <a:cubicBezTo>
                    <a:pt x="126" y="0"/>
                    <a:pt x="1" y="125"/>
                    <a:pt x="1" y="280"/>
                  </a:cubicBezTo>
                  <a:cubicBezTo>
                    <a:pt x="1" y="434"/>
                    <a:pt x="126" y="560"/>
                    <a:pt x="280" y="560"/>
                  </a:cubicBezTo>
                  <a:cubicBezTo>
                    <a:pt x="435" y="560"/>
                    <a:pt x="560" y="434"/>
                    <a:pt x="560" y="280"/>
                  </a:cubicBezTo>
                  <a:cubicBezTo>
                    <a:pt x="560" y="125"/>
                    <a:pt x="432"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46"/>
            <p:cNvSpPr/>
            <p:nvPr/>
          </p:nvSpPr>
          <p:spPr>
            <a:xfrm>
              <a:off x="3278025" y="2741200"/>
              <a:ext cx="9125" cy="9125"/>
            </a:xfrm>
            <a:custGeom>
              <a:rect b="b" l="l" r="r" t="t"/>
              <a:pathLst>
                <a:path extrusionOk="0" h="365" w="365">
                  <a:moveTo>
                    <a:pt x="183" y="1"/>
                  </a:moveTo>
                  <a:cubicBezTo>
                    <a:pt x="81" y="1"/>
                    <a:pt x="0" y="82"/>
                    <a:pt x="0" y="182"/>
                  </a:cubicBezTo>
                  <a:cubicBezTo>
                    <a:pt x="0" y="284"/>
                    <a:pt x="81" y="364"/>
                    <a:pt x="183" y="364"/>
                  </a:cubicBezTo>
                  <a:cubicBezTo>
                    <a:pt x="283" y="364"/>
                    <a:pt x="364" y="284"/>
                    <a:pt x="364" y="182"/>
                  </a:cubicBezTo>
                  <a:cubicBezTo>
                    <a:pt x="364" y="82"/>
                    <a:pt x="283"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46"/>
            <p:cNvSpPr/>
            <p:nvPr/>
          </p:nvSpPr>
          <p:spPr>
            <a:xfrm>
              <a:off x="3613250" y="2466475"/>
              <a:ext cx="19350" cy="19350"/>
            </a:xfrm>
            <a:custGeom>
              <a:rect b="b" l="l" r="r" t="t"/>
              <a:pathLst>
                <a:path extrusionOk="0" h="774" w="774">
                  <a:moveTo>
                    <a:pt x="387" y="0"/>
                  </a:moveTo>
                  <a:cubicBezTo>
                    <a:pt x="173" y="0"/>
                    <a:pt x="1" y="173"/>
                    <a:pt x="1" y="386"/>
                  </a:cubicBezTo>
                  <a:cubicBezTo>
                    <a:pt x="1" y="599"/>
                    <a:pt x="173" y="773"/>
                    <a:pt x="387" y="773"/>
                  </a:cubicBezTo>
                  <a:cubicBezTo>
                    <a:pt x="600" y="773"/>
                    <a:pt x="774" y="599"/>
                    <a:pt x="774" y="386"/>
                  </a:cubicBezTo>
                  <a:cubicBezTo>
                    <a:pt x="774" y="173"/>
                    <a:pt x="600"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46"/>
            <p:cNvSpPr/>
            <p:nvPr/>
          </p:nvSpPr>
          <p:spPr>
            <a:xfrm>
              <a:off x="3693700" y="3922825"/>
              <a:ext cx="11800" cy="11800"/>
            </a:xfrm>
            <a:custGeom>
              <a:rect b="b" l="l" r="r" t="t"/>
              <a:pathLst>
                <a:path extrusionOk="0" h="472" w="472">
                  <a:moveTo>
                    <a:pt x="236" y="0"/>
                  </a:moveTo>
                  <a:cubicBezTo>
                    <a:pt x="107" y="0"/>
                    <a:pt x="1" y="105"/>
                    <a:pt x="1" y="236"/>
                  </a:cubicBezTo>
                  <a:cubicBezTo>
                    <a:pt x="1" y="365"/>
                    <a:pt x="107" y="471"/>
                    <a:pt x="236" y="471"/>
                  </a:cubicBezTo>
                  <a:cubicBezTo>
                    <a:pt x="366" y="471"/>
                    <a:pt x="472" y="365"/>
                    <a:pt x="472" y="236"/>
                  </a:cubicBezTo>
                  <a:cubicBezTo>
                    <a:pt x="472" y="105"/>
                    <a:pt x="366"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46"/>
            <p:cNvSpPr/>
            <p:nvPr/>
          </p:nvSpPr>
          <p:spPr>
            <a:xfrm>
              <a:off x="3419100" y="3769325"/>
              <a:ext cx="8575" cy="8575"/>
            </a:xfrm>
            <a:custGeom>
              <a:rect b="b" l="l" r="r" t="t"/>
              <a:pathLst>
                <a:path extrusionOk="0" h="343" w="343">
                  <a:moveTo>
                    <a:pt x="172" y="1"/>
                  </a:moveTo>
                  <a:cubicBezTo>
                    <a:pt x="76" y="1"/>
                    <a:pt x="1" y="77"/>
                    <a:pt x="1" y="171"/>
                  </a:cubicBezTo>
                  <a:cubicBezTo>
                    <a:pt x="1" y="267"/>
                    <a:pt x="77" y="342"/>
                    <a:pt x="172" y="342"/>
                  </a:cubicBezTo>
                  <a:cubicBezTo>
                    <a:pt x="267" y="342"/>
                    <a:pt x="342" y="266"/>
                    <a:pt x="342" y="171"/>
                  </a:cubicBezTo>
                  <a:cubicBezTo>
                    <a:pt x="342" y="77"/>
                    <a:pt x="26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46"/>
            <p:cNvSpPr/>
            <p:nvPr/>
          </p:nvSpPr>
          <p:spPr>
            <a:xfrm>
              <a:off x="4055225" y="3763925"/>
              <a:ext cx="14000" cy="14000"/>
            </a:xfrm>
            <a:custGeom>
              <a:rect b="b" l="l" r="r" t="t"/>
              <a:pathLst>
                <a:path extrusionOk="0" h="560" w="560">
                  <a:moveTo>
                    <a:pt x="280" y="0"/>
                  </a:moveTo>
                  <a:cubicBezTo>
                    <a:pt x="125" y="0"/>
                    <a:pt x="0" y="125"/>
                    <a:pt x="0" y="280"/>
                  </a:cubicBezTo>
                  <a:cubicBezTo>
                    <a:pt x="0" y="434"/>
                    <a:pt x="125" y="560"/>
                    <a:pt x="280" y="560"/>
                  </a:cubicBezTo>
                  <a:cubicBezTo>
                    <a:pt x="434" y="560"/>
                    <a:pt x="559" y="434"/>
                    <a:pt x="559" y="280"/>
                  </a:cubicBezTo>
                  <a:cubicBezTo>
                    <a:pt x="558" y="125"/>
                    <a:pt x="434"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46"/>
            <p:cNvSpPr/>
            <p:nvPr/>
          </p:nvSpPr>
          <p:spPr>
            <a:xfrm>
              <a:off x="4156050" y="3298200"/>
              <a:ext cx="19350" cy="19350"/>
            </a:xfrm>
            <a:custGeom>
              <a:rect b="b" l="l" r="r" t="t"/>
              <a:pathLst>
                <a:path extrusionOk="0" h="774" w="774">
                  <a:moveTo>
                    <a:pt x="386" y="0"/>
                  </a:moveTo>
                  <a:cubicBezTo>
                    <a:pt x="172" y="0"/>
                    <a:pt x="0" y="174"/>
                    <a:pt x="0" y="386"/>
                  </a:cubicBezTo>
                  <a:cubicBezTo>
                    <a:pt x="0" y="599"/>
                    <a:pt x="172" y="773"/>
                    <a:pt x="386" y="773"/>
                  </a:cubicBezTo>
                  <a:cubicBezTo>
                    <a:pt x="599" y="773"/>
                    <a:pt x="773" y="599"/>
                    <a:pt x="773" y="386"/>
                  </a:cubicBezTo>
                  <a:cubicBezTo>
                    <a:pt x="773" y="174"/>
                    <a:pt x="599"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46"/>
            <p:cNvSpPr/>
            <p:nvPr/>
          </p:nvSpPr>
          <p:spPr>
            <a:xfrm>
              <a:off x="3967975" y="3279950"/>
              <a:ext cx="7925" cy="7925"/>
            </a:xfrm>
            <a:custGeom>
              <a:rect b="b" l="l" r="r" t="t"/>
              <a:pathLst>
                <a:path extrusionOk="0" h="317" w="317">
                  <a:moveTo>
                    <a:pt x="158" y="0"/>
                  </a:moveTo>
                  <a:cubicBezTo>
                    <a:pt x="71" y="0"/>
                    <a:pt x="0" y="69"/>
                    <a:pt x="0" y="158"/>
                  </a:cubicBezTo>
                  <a:cubicBezTo>
                    <a:pt x="0" y="245"/>
                    <a:pt x="69" y="317"/>
                    <a:pt x="158" y="317"/>
                  </a:cubicBezTo>
                  <a:cubicBezTo>
                    <a:pt x="244" y="317"/>
                    <a:pt x="317" y="246"/>
                    <a:pt x="317" y="158"/>
                  </a:cubicBezTo>
                  <a:cubicBezTo>
                    <a:pt x="314" y="69"/>
                    <a:pt x="244"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46"/>
            <p:cNvSpPr/>
            <p:nvPr/>
          </p:nvSpPr>
          <p:spPr>
            <a:xfrm>
              <a:off x="2777050" y="2833475"/>
              <a:ext cx="13450" cy="13450"/>
            </a:xfrm>
            <a:custGeom>
              <a:rect b="b" l="l" r="r" t="t"/>
              <a:pathLst>
                <a:path extrusionOk="0" h="538" w="538">
                  <a:moveTo>
                    <a:pt x="270" y="0"/>
                  </a:moveTo>
                  <a:cubicBezTo>
                    <a:pt x="120" y="0"/>
                    <a:pt x="0" y="121"/>
                    <a:pt x="0" y="269"/>
                  </a:cubicBezTo>
                  <a:cubicBezTo>
                    <a:pt x="0" y="418"/>
                    <a:pt x="120" y="537"/>
                    <a:pt x="270" y="537"/>
                  </a:cubicBezTo>
                  <a:cubicBezTo>
                    <a:pt x="418" y="537"/>
                    <a:pt x="538" y="418"/>
                    <a:pt x="538" y="269"/>
                  </a:cubicBezTo>
                  <a:cubicBezTo>
                    <a:pt x="538" y="121"/>
                    <a:pt x="418" y="0"/>
                    <a:pt x="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46"/>
            <p:cNvSpPr/>
            <p:nvPr/>
          </p:nvSpPr>
          <p:spPr>
            <a:xfrm>
              <a:off x="3294025" y="2965575"/>
              <a:ext cx="9225" cy="9225"/>
            </a:xfrm>
            <a:custGeom>
              <a:rect b="b" l="l" r="r" t="t"/>
              <a:pathLst>
                <a:path extrusionOk="0" h="369" w="369">
                  <a:moveTo>
                    <a:pt x="185" y="0"/>
                  </a:moveTo>
                  <a:cubicBezTo>
                    <a:pt x="83" y="0"/>
                    <a:pt x="1" y="84"/>
                    <a:pt x="1" y="184"/>
                  </a:cubicBezTo>
                  <a:cubicBezTo>
                    <a:pt x="1" y="286"/>
                    <a:pt x="83" y="368"/>
                    <a:pt x="185" y="368"/>
                  </a:cubicBezTo>
                  <a:cubicBezTo>
                    <a:pt x="286" y="368"/>
                    <a:pt x="369" y="286"/>
                    <a:pt x="369" y="184"/>
                  </a:cubicBezTo>
                  <a:cubicBezTo>
                    <a:pt x="369" y="84"/>
                    <a:pt x="286"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46"/>
            <p:cNvSpPr/>
            <p:nvPr/>
          </p:nvSpPr>
          <p:spPr>
            <a:xfrm>
              <a:off x="3367600" y="1696450"/>
              <a:ext cx="12150" cy="12175"/>
            </a:xfrm>
            <a:custGeom>
              <a:rect b="b" l="l" r="r" t="t"/>
              <a:pathLst>
                <a:path extrusionOk="0" h="487" w="486">
                  <a:moveTo>
                    <a:pt x="243" y="1"/>
                  </a:moveTo>
                  <a:cubicBezTo>
                    <a:pt x="108" y="1"/>
                    <a:pt x="0" y="108"/>
                    <a:pt x="0" y="244"/>
                  </a:cubicBezTo>
                  <a:cubicBezTo>
                    <a:pt x="0" y="378"/>
                    <a:pt x="108" y="487"/>
                    <a:pt x="243" y="487"/>
                  </a:cubicBezTo>
                  <a:cubicBezTo>
                    <a:pt x="377" y="487"/>
                    <a:pt x="486" y="378"/>
                    <a:pt x="486" y="244"/>
                  </a:cubicBezTo>
                  <a:cubicBezTo>
                    <a:pt x="486" y="108"/>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46"/>
            <p:cNvSpPr/>
            <p:nvPr/>
          </p:nvSpPr>
          <p:spPr>
            <a:xfrm>
              <a:off x="2933625" y="1946500"/>
              <a:ext cx="6750" cy="6725"/>
            </a:xfrm>
            <a:custGeom>
              <a:rect b="b" l="l" r="r" t="t"/>
              <a:pathLst>
                <a:path extrusionOk="0" h="269" w="270">
                  <a:moveTo>
                    <a:pt x="134" y="1"/>
                  </a:moveTo>
                  <a:cubicBezTo>
                    <a:pt x="59" y="1"/>
                    <a:pt x="0" y="61"/>
                    <a:pt x="0" y="135"/>
                  </a:cubicBezTo>
                  <a:cubicBezTo>
                    <a:pt x="0" y="208"/>
                    <a:pt x="61" y="269"/>
                    <a:pt x="134" y="269"/>
                  </a:cubicBezTo>
                  <a:cubicBezTo>
                    <a:pt x="211" y="269"/>
                    <a:pt x="270" y="208"/>
                    <a:pt x="270" y="135"/>
                  </a:cubicBezTo>
                  <a:cubicBezTo>
                    <a:pt x="270" y="60"/>
                    <a:pt x="208"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46"/>
            <p:cNvSpPr/>
            <p:nvPr/>
          </p:nvSpPr>
          <p:spPr>
            <a:xfrm>
              <a:off x="5037600" y="4401575"/>
              <a:ext cx="7300" cy="7275"/>
            </a:xfrm>
            <a:custGeom>
              <a:rect b="b" l="l" r="r" t="t"/>
              <a:pathLst>
                <a:path extrusionOk="0" h="291" w="292">
                  <a:moveTo>
                    <a:pt x="146" y="0"/>
                  </a:moveTo>
                  <a:cubicBezTo>
                    <a:pt x="65" y="0"/>
                    <a:pt x="0" y="65"/>
                    <a:pt x="0" y="146"/>
                  </a:cubicBezTo>
                  <a:cubicBezTo>
                    <a:pt x="0" y="225"/>
                    <a:pt x="65" y="290"/>
                    <a:pt x="146" y="290"/>
                  </a:cubicBezTo>
                  <a:cubicBezTo>
                    <a:pt x="226" y="290"/>
                    <a:pt x="292" y="225"/>
                    <a:pt x="292" y="146"/>
                  </a:cubicBezTo>
                  <a:cubicBezTo>
                    <a:pt x="292" y="65"/>
                    <a:pt x="226" y="0"/>
                    <a:pt x="146" y="0"/>
                  </a:cubicBezTo>
                  <a:close/>
                </a:path>
              </a:pathLst>
            </a:custGeom>
            <a:solidFill>
              <a:srgbClr val="FF0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46"/>
            <p:cNvSpPr/>
            <p:nvPr/>
          </p:nvSpPr>
          <p:spPr>
            <a:xfrm>
              <a:off x="5126950" y="4295300"/>
              <a:ext cx="12900" cy="12900"/>
            </a:xfrm>
            <a:custGeom>
              <a:rect b="b" l="l" r="r" t="t"/>
              <a:pathLst>
                <a:path extrusionOk="0" h="516" w="516">
                  <a:moveTo>
                    <a:pt x="258" y="0"/>
                  </a:moveTo>
                  <a:cubicBezTo>
                    <a:pt x="115" y="0"/>
                    <a:pt x="0" y="116"/>
                    <a:pt x="0" y="258"/>
                  </a:cubicBezTo>
                  <a:cubicBezTo>
                    <a:pt x="0" y="400"/>
                    <a:pt x="115" y="515"/>
                    <a:pt x="258" y="515"/>
                  </a:cubicBezTo>
                  <a:cubicBezTo>
                    <a:pt x="399" y="515"/>
                    <a:pt x="515" y="400"/>
                    <a:pt x="515" y="258"/>
                  </a:cubicBezTo>
                  <a:cubicBezTo>
                    <a:pt x="515" y="116"/>
                    <a:pt x="39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46"/>
            <p:cNvSpPr/>
            <p:nvPr/>
          </p:nvSpPr>
          <p:spPr>
            <a:xfrm>
              <a:off x="4982950" y="4158575"/>
              <a:ext cx="12100" cy="12100"/>
            </a:xfrm>
            <a:custGeom>
              <a:rect b="b" l="l" r="r" t="t"/>
              <a:pathLst>
                <a:path extrusionOk="0" h="484" w="484">
                  <a:moveTo>
                    <a:pt x="242" y="1"/>
                  </a:moveTo>
                  <a:cubicBezTo>
                    <a:pt x="109" y="1"/>
                    <a:pt x="0" y="110"/>
                    <a:pt x="0" y="242"/>
                  </a:cubicBezTo>
                  <a:cubicBezTo>
                    <a:pt x="0" y="375"/>
                    <a:pt x="109" y="484"/>
                    <a:pt x="242" y="484"/>
                  </a:cubicBezTo>
                  <a:cubicBezTo>
                    <a:pt x="374" y="484"/>
                    <a:pt x="483" y="375"/>
                    <a:pt x="483" y="242"/>
                  </a:cubicBezTo>
                  <a:cubicBezTo>
                    <a:pt x="480" y="108"/>
                    <a:pt x="374"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46"/>
            <p:cNvSpPr/>
            <p:nvPr/>
          </p:nvSpPr>
          <p:spPr>
            <a:xfrm>
              <a:off x="5200950" y="3974950"/>
              <a:ext cx="26600" cy="26650"/>
            </a:xfrm>
            <a:custGeom>
              <a:rect b="b" l="l" r="r" t="t"/>
              <a:pathLst>
                <a:path extrusionOk="0" h="1066" w="1064">
                  <a:moveTo>
                    <a:pt x="532" y="1"/>
                  </a:moveTo>
                  <a:cubicBezTo>
                    <a:pt x="237" y="1"/>
                    <a:pt x="0" y="241"/>
                    <a:pt x="0" y="534"/>
                  </a:cubicBezTo>
                  <a:cubicBezTo>
                    <a:pt x="0" y="828"/>
                    <a:pt x="237" y="1065"/>
                    <a:pt x="532" y="1065"/>
                  </a:cubicBezTo>
                  <a:cubicBezTo>
                    <a:pt x="826" y="1065"/>
                    <a:pt x="1063" y="825"/>
                    <a:pt x="1063" y="534"/>
                  </a:cubicBezTo>
                  <a:cubicBezTo>
                    <a:pt x="1063" y="239"/>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46"/>
            <p:cNvSpPr/>
            <p:nvPr/>
          </p:nvSpPr>
          <p:spPr>
            <a:xfrm>
              <a:off x="5112475" y="3842050"/>
              <a:ext cx="14450" cy="14450"/>
            </a:xfrm>
            <a:custGeom>
              <a:rect b="b" l="l" r="r" t="t"/>
              <a:pathLst>
                <a:path extrusionOk="0" h="578" w="578">
                  <a:moveTo>
                    <a:pt x="289" y="0"/>
                  </a:moveTo>
                  <a:cubicBezTo>
                    <a:pt x="130" y="0"/>
                    <a:pt x="1" y="130"/>
                    <a:pt x="1" y="289"/>
                  </a:cubicBezTo>
                  <a:cubicBezTo>
                    <a:pt x="1" y="448"/>
                    <a:pt x="130" y="577"/>
                    <a:pt x="289" y="577"/>
                  </a:cubicBezTo>
                  <a:cubicBezTo>
                    <a:pt x="450" y="577"/>
                    <a:pt x="578" y="448"/>
                    <a:pt x="578" y="289"/>
                  </a:cubicBezTo>
                  <a:cubicBezTo>
                    <a:pt x="578"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46"/>
            <p:cNvSpPr/>
            <p:nvPr/>
          </p:nvSpPr>
          <p:spPr>
            <a:xfrm>
              <a:off x="4927225" y="3861225"/>
              <a:ext cx="8250" cy="8225"/>
            </a:xfrm>
            <a:custGeom>
              <a:rect b="b" l="l" r="r" t="t"/>
              <a:pathLst>
                <a:path extrusionOk="0" h="329" w="330">
                  <a:moveTo>
                    <a:pt x="166" y="0"/>
                  </a:moveTo>
                  <a:cubicBezTo>
                    <a:pt x="75" y="0"/>
                    <a:pt x="1" y="74"/>
                    <a:pt x="1" y="163"/>
                  </a:cubicBezTo>
                  <a:cubicBezTo>
                    <a:pt x="1" y="255"/>
                    <a:pt x="75" y="328"/>
                    <a:pt x="166" y="328"/>
                  </a:cubicBezTo>
                  <a:cubicBezTo>
                    <a:pt x="256" y="328"/>
                    <a:pt x="329" y="255"/>
                    <a:pt x="329" y="163"/>
                  </a:cubicBezTo>
                  <a:cubicBezTo>
                    <a:pt x="329" y="74"/>
                    <a:pt x="256"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46"/>
            <p:cNvSpPr/>
            <p:nvPr/>
          </p:nvSpPr>
          <p:spPr>
            <a:xfrm>
              <a:off x="5168225" y="3289725"/>
              <a:ext cx="14500" cy="14500"/>
            </a:xfrm>
            <a:custGeom>
              <a:rect b="b" l="l" r="r" t="t"/>
              <a:pathLst>
                <a:path extrusionOk="0" h="580" w="580">
                  <a:moveTo>
                    <a:pt x="289" y="1"/>
                  </a:moveTo>
                  <a:cubicBezTo>
                    <a:pt x="130" y="1"/>
                    <a:pt x="1" y="130"/>
                    <a:pt x="1" y="289"/>
                  </a:cubicBezTo>
                  <a:cubicBezTo>
                    <a:pt x="1" y="450"/>
                    <a:pt x="130" y="579"/>
                    <a:pt x="289" y="579"/>
                  </a:cubicBezTo>
                  <a:cubicBezTo>
                    <a:pt x="450" y="579"/>
                    <a:pt x="579" y="450"/>
                    <a:pt x="579" y="289"/>
                  </a:cubicBezTo>
                  <a:cubicBezTo>
                    <a:pt x="579" y="130"/>
                    <a:pt x="450"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46"/>
            <p:cNvSpPr/>
            <p:nvPr/>
          </p:nvSpPr>
          <p:spPr>
            <a:xfrm>
              <a:off x="4979975" y="3267200"/>
              <a:ext cx="18225" cy="18250"/>
            </a:xfrm>
            <a:custGeom>
              <a:rect b="b" l="l" r="r" t="t"/>
              <a:pathLst>
                <a:path extrusionOk="0" h="730" w="729">
                  <a:moveTo>
                    <a:pt x="364" y="1"/>
                  </a:moveTo>
                  <a:cubicBezTo>
                    <a:pt x="164" y="1"/>
                    <a:pt x="0" y="164"/>
                    <a:pt x="0" y="364"/>
                  </a:cubicBezTo>
                  <a:cubicBezTo>
                    <a:pt x="0" y="565"/>
                    <a:pt x="164" y="730"/>
                    <a:pt x="364" y="730"/>
                  </a:cubicBezTo>
                  <a:cubicBezTo>
                    <a:pt x="565" y="730"/>
                    <a:pt x="729" y="565"/>
                    <a:pt x="729" y="364"/>
                  </a:cubicBezTo>
                  <a:cubicBezTo>
                    <a:pt x="729" y="164"/>
                    <a:pt x="567"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46"/>
            <p:cNvSpPr/>
            <p:nvPr/>
          </p:nvSpPr>
          <p:spPr>
            <a:xfrm>
              <a:off x="5448750" y="3489375"/>
              <a:ext cx="14000" cy="14000"/>
            </a:xfrm>
            <a:custGeom>
              <a:rect b="b" l="l" r="r" t="t"/>
              <a:pathLst>
                <a:path extrusionOk="0" h="560" w="560">
                  <a:moveTo>
                    <a:pt x="280" y="0"/>
                  </a:moveTo>
                  <a:cubicBezTo>
                    <a:pt x="126" y="0"/>
                    <a:pt x="0" y="125"/>
                    <a:pt x="0" y="280"/>
                  </a:cubicBezTo>
                  <a:cubicBezTo>
                    <a:pt x="0" y="434"/>
                    <a:pt x="124" y="559"/>
                    <a:pt x="280" y="559"/>
                  </a:cubicBezTo>
                  <a:cubicBezTo>
                    <a:pt x="435" y="559"/>
                    <a:pt x="560" y="434"/>
                    <a:pt x="560" y="280"/>
                  </a:cubicBezTo>
                  <a:cubicBezTo>
                    <a:pt x="557" y="124"/>
                    <a:pt x="435"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46"/>
            <p:cNvSpPr/>
            <p:nvPr/>
          </p:nvSpPr>
          <p:spPr>
            <a:xfrm>
              <a:off x="5038400" y="3608525"/>
              <a:ext cx="5950" cy="5900"/>
            </a:xfrm>
            <a:custGeom>
              <a:rect b="b" l="l" r="r" t="t"/>
              <a:pathLst>
                <a:path extrusionOk="0" h="236" w="238">
                  <a:moveTo>
                    <a:pt x="120" y="0"/>
                  </a:moveTo>
                  <a:cubicBezTo>
                    <a:pt x="55" y="0"/>
                    <a:pt x="2" y="53"/>
                    <a:pt x="2" y="118"/>
                  </a:cubicBezTo>
                  <a:cubicBezTo>
                    <a:pt x="1" y="181"/>
                    <a:pt x="55" y="236"/>
                    <a:pt x="120" y="236"/>
                  </a:cubicBezTo>
                  <a:cubicBezTo>
                    <a:pt x="183" y="236"/>
                    <a:pt x="238" y="181"/>
                    <a:pt x="238" y="118"/>
                  </a:cubicBezTo>
                  <a:cubicBezTo>
                    <a:pt x="238" y="53"/>
                    <a:pt x="183"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46"/>
            <p:cNvSpPr/>
            <p:nvPr/>
          </p:nvSpPr>
          <p:spPr>
            <a:xfrm>
              <a:off x="5429900" y="3761350"/>
              <a:ext cx="6800" cy="6750"/>
            </a:xfrm>
            <a:custGeom>
              <a:rect b="b" l="l" r="r" t="t"/>
              <a:pathLst>
                <a:path extrusionOk="0" h="270" w="272">
                  <a:moveTo>
                    <a:pt x="136" y="0"/>
                  </a:moveTo>
                  <a:cubicBezTo>
                    <a:pt x="60" y="0"/>
                    <a:pt x="1" y="62"/>
                    <a:pt x="1" y="136"/>
                  </a:cubicBezTo>
                  <a:cubicBezTo>
                    <a:pt x="1" y="211"/>
                    <a:pt x="63" y="270"/>
                    <a:pt x="136" y="270"/>
                  </a:cubicBezTo>
                  <a:cubicBezTo>
                    <a:pt x="211" y="270"/>
                    <a:pt x="270" y="209"/>
                    <a:pt x="270" y="136"/>
                  </a:cubicBezTo>
                  <a:cubicBezTo>
                    <a:pt x="272" y="62"/>
                    <a:pt x="211"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46"/>
            <p:cNvSpPr/>
            <p:nvPr/>
          </p:nvSpPr>
          <p:spPr>
            <a:xfrm>
              <a:off x="3514125" y="3427275"/>
              <a:ext cx="11975" cy="12000"/>
            </a:xfrm>
            <a:custGeom>
              <a:rect b="b" l="l" r="r" t="t"/>
              <a:pathLst>
                <a:path extrusionOk="0" h="480" w="479">
                  <a:moveTo>
                    <a:pt x="240" y="1"/>
                  </a:moveTo>
                  <a:cubicBezTo>
                    <a:pt x="108" y="1"/>
                    <a:pt x="1" y="107"/>
                    <a:pt x="1" y="239"/>
                  </a:cubicBezTo>
                  <a:cubicBezTo>
                    <a:pt x="1" y="372"/>
                    <a:pt x="108" y="479"/>
                    <a:pt x="240" y="479"/>
                  </a:cubicBezTo>
                  <a:cubicBezTo>
                    <a:pt x="373" y="479"/>
                    <a:pt x="479" y="372"/>
                    <a:pt x="479" y="239"/>
                  </a:cubicBezTo>
                  <a:cubicBezTo>
                    <a:pt x="479" y="107"/>
                    <a:pt x="373" y="1"/>
                    <a:pt x="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46"/>
            <p:cNvSpPr/>
            <p:nvPr/>
          </p:nvSpPr>
          <p:spPr>
            <a:xfrm>
              <a:off x="3493250" y="4133125"/>
              <a:ext cx="21825" cy="21800"/>
            </a:xfrm>
            <a:custGeom>
              <a:rect b="b" l="l" r="r" t="t"/>
              <a:pathLst>
                <a:path extrusionOk="0" h="872" w="873">
                  <a:moveTo>
                    <a:pt x="437" y="0"/>
                  </a:moveTo>
                  <a:cubicBezTo>
                    <a:pt x="195" y="0"/>
                    <a:pt x="1" y="195"/>
                    <a:pt x="1" y="436"/>
                  </a:cubicBezTo>
                  <a:cubicBezTo>
                    <a:pt x="1" y="677"/>
                    <a:pt x="195" y="872"/>
                    <a:pt x="437" y="872"/>
                  </a:cubicBezTo>
                  <a:cubicBezTo>
                    <a:pt x="678" y="872"/>
                    <a:pt x="872" y="677"/>
                    <a:pt x="872" y="436"/>
                  </a:cubicBezTo>
                  <a:cubicBezTo>
                    <a:pt x="872" y="195"/>
                    <a:pt x="678" y="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46"/>
            <p:cNvSpPr/>
            <p:nvPr/>
          </p:nvSpPr>
          <p:spPr>
            <a:xfrm>
              <a:off x="3402450" y="4035775"/>
              <a:ext cx="8000" cy="8025"/>
            </a:xfrm>
            <a:custGeom>
              <a:rect b="b" l="l" r="r" t="t"/>
              <a:pathLst>
                <a:path extrusionOk="0" h="321" w="320">
                  <a:moveTo>
                    <a:pt x="161" y="1"/>
                  </a:moveTo>
                  <a:cubicBezTo>
                    <a:pt x="72" y="1"/>
                    <a:pt x="0" y="72"/>
                    <a:pt x="0" y="161"/>
                  </a:cubicBezTo>
                  <a:cubicBezTo>
                    <a:pt x="0" y="250"/>
                    <a:pt x="72" y="320"/>
                    <a:pt x="161" y="320"/>
                  </a:cubicBezTo>
                  <a:cubicBezTo>
                    <a:pt x="249" y="320"/>
                    <a:pt x="320" y="250"/>
                    <a:pt x="320" y="161"/>
                  </a:cubicBezTo>
                  <a:cubicBezTo>
                    <a:pt x="320"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46"/>
            <p:cNvSpPr/>
            <p:nvPr/>
          </p:nvSpPr>
          <p:spPr>
            <a:xfrm>
              <a:off x="3463575" y="4306225"/>
              <a:ext cx="9700" cy="9650"/>
            </a:xfrm>
            <a:custGeom>
              <a:rect b="b" l="l" r="r" t="t"/>
              <a:pathLst>
                <a:path extrusionOk="0" h="386" w="388">
                  <a:moveTo>
                    <a:pt x="194" y="0"/>
                  </a:moveTo>
                  <a:cubicBezTo>
                    <a:pt x="87" y="0"/>
                    <a:pt x="0" y="86"/>
                    <a:pt x="0" y="193"/>
                  </a:cubicBezTo>
                  <a:cubicBezTo>
                    <a:pt x="0" y="299"/>
                    <a:pt x="87" y="386"/>
                    <a:pt x="194" y="386"/>
                  </a:cubicBezTo>
                  <a:cubicBezTo>
                    <a:pt x="300" y="386"/>
                    <a:pt x="387" y="299"/>
                    <a:pt x="387" y="193"/>
                  </a:cubicBezTo>
                  <a:cubicBezTo>
                    <a:pt x="387" y="86"/>
                    <a:pt x="300"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46"/>
            <p:cNvSpPr/>
            <p:nvPr/>
          </p:nvSpPr>
          <p:spPr>
            <a:xfrm>
              <a:off x="3855400" y="4203175"/>
              <a:ext cx="7275" cy="7275"/>
            </a:xfrm>
            <a:custGeom>
              <a:rect b="b" l="l" r="r" t="t"/>
              <a:pathLst>
                <a:path extrusionOk="0" h="291" w="291">
                  <a:moveTo>
                    <a:pt x="145" y="1"/>
                  </a:moveTo>
                  <a:cubicBezTo>
                    <a:pt x="65" y="1"/>
                    <a:pt x="0" y="66"/>
                    <a:pt x="0" y="145"/>
                  </a:cubicBezTo>
                  <a:cubicBezTo>
                    <a:pt x="0" y="226"/>
                    <a:pt x="65" y="291"/>
                    <a:pt x="145" y="291"/>
                  </a:cubicBezTo>
                  <a:cubicBezTo>
                    <a:pt x="226" y="291"/>
                    <a:pt x="290" y="226"/>
                    <a:pt x="290" y="145"/>
                  </a:cubicBezTo>
                  <a:cubicBezTo>
                    <a:pt x="290" y="66"/>
                    <a:pt x="226" y="1"/>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46"/>
            <p:cNvSpPr/>
            <p:nvPr/>
          </p:nvSpPr>
          <p:spPr>
            <a:xfrm>
              <a:off x="3989750" y="3991125"/>
              <a:ext cx="14475" cy="14425"/>
            </a:xfrm>
            <a:custGeom>
              <a:rect b="b" l="l" r="r" t="t"/>
              <a:pathLst>
                <a:path extrusionOk="0" h="577" w="579">
                  <a:moveTo>
                    <a:pt x="289" y="0"/>
                  </a:moveTo>
                  <a:cubicBezTo>
                    <a:pt x="130" y="0"/>
                    <a:pt x="0" y="130"/>
                    <a:pt x="0" y="289"/>
                  </a:cubicBezTo>
                  <a:cubicBezTo>
                    <a:pt x="0" y="449"/>
                    <a:pt x="130" y="577"/>
                    <a:pt x="289" y="577"/>
                  </a:cubicBezTo>
                  <a:cubicBezTo>
                    <a:pt x="449" y="577"/>
                    <a:pt x="579" y="449"/>
                    <a:pt x="579" y="289"/>
                  </a:cubicBezTo>
                  <a:cubicBezTo>
                    <a:pt x="579"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46"/>
            <p:cNvSpPr/>
            <p:nvPr/>
          </p:nvSpPr>
          <p:spPr>
            <a:xfrm>
              <a:off x="3922950" y="3947250"/>
              <a:ext cx="7325" cy="7275"/>
            </a:xfrm>
            <a:custGeom>
              <a:rect b="b" l="l" r="r" t="t"/>
              <a:pathLst>
                <a:path extrusionOk="0" h="291" w="293">
                  <a:moveTo>
                    <a:pt x="147" y="0"/>
                  </a:moveTo>
                  <a:cubicBezTo>
                    <a:pt x="67" y="0"/>
                    <a:pt x="1" y="64"/>
                    <a:pt x="1" y="145"/>
                  </a:cubicBezTo>
                  <a:cubicBezTo>
                    <a:pt x="1" y="224"/>
                    <a:pt x="66" y="290"/>
                    <a:pt x="147" y="290"/>
                  </a:cubicBezTo>
                  <a:cubicBezTo>
                    <a:pt x="226" y="290"/>
                    <a:pt x="292" y="226"/>
                    <a:pt x="292" y="145"/>
                  </a:cubicBezTo>
                  <a:cubicBezTo>
                    <a:pt x="292" y="64"/>
                    <a:pt x="226"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46"/>
            <p:cNvSpPr/>
            <p:nvPr/>
          </p:nvSpPr>
          <p:spPr>
            <a:xfrm>
              <a:off x="4244925" y="4269975"/>
              <a:ext cx="5525" cy="5550"/>
            </a:xfrm>
            <a:custGeom>
              <a:rect b="b" l="l" r="r" t="t"/>
              <a:pathLst>
                <a:path extrusionOk="0" h="222" w="221">
                  <a:moveTo>
                    <a:pt x="110" y="0"/>
                  </a:moveTo>
                  <a:cubicBezTo>
                    <a:pt x="50" y="0"/>
                    <a:pt x="0" y="49"/>
                    <a:pt x="0" y="111"/>
                  </a:cubicBezTo>
                  <a:cubicBezTo>
                    <a:pt x="0" y="171"/>
                    <a:pt x="50" y="221"/>
                    <a:pt x="110" y="221"/>
                  </a:cubicBezTo>
                  <a:cubicBezTo>
                    <a:pt x="171" y="221"/>
                    <a:pt x="221" y="171"/>
                    <a:pt x="221" y="111"/>
                  </a:cubicBezTo>
                  <a:cubicBezTo>
                    <a:pt x="221" y="49"/>
                    <a:pt x="171"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46"/>
            <p:cNvSpPr/>
            <p:nvPr/>
          </p:nvSpPr>
          <p:spPr>
            <a:xfrm>
              <a:off x="3502525" y="3143975"/>
              <a:ext cx="11625" cy="11600"/>
            </a:xfrm>
            <a:custGeom>
              <a:rect b="b" l="l" r="r" t="t"/>
              <a:pathLst>
                <a:path extrusionOk="0" h="464" w="465">
                  <a:moveTo>
                    <a:pt x="233" y="0"/>
                  </a:moveTo>
                  <a:cubicBezTo>
                    <a:pt x="104" y="0"/>
                    <a:pt x="1" y="105"/>
                    <a:pt x="1" y="231"/>
                  </a:cubicBezTo>
                  <a:cubicBezTo>
                    <a:pt x="1" y="361"/>
                    <a:pt x="105" y="464"/>
                    <a:pt x="233" y="464"/>
                  </a:cubicBezTo>
                  <a:cubicBezTo>
                    <a:pt x="361" y="464"/>
                    <a:pt x="465" y="359"/>
                    <a:pt x="465" y="231"/>
                  </a:cubicBezTo>
                  <a:cubicBezTo>
                    <a:pt x="465" y="103"/>
                    <a:pt x="361" y="0"/>
                    <a:pt x="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46"/>
            <p:cNvSpPr/>
            <p:nvPr/>
          </p:nvSpPr>
          <p:spPr>
            <a:xfrm>
              <a:off x="4002250" y="2488800"/>
              <a:ext cx="4000" cy="4000"/>
            </a:xfrm>
            <a:custGeom>
              <a:rect b="b" l="l" r="r" t="t"/>
              <a:pathLst>
                <a:path extrusionOk="0" h="160" w="160">
                  <a:moveTo>
                    <a:pt x="80" y="1"/>
                  </a:moveTo>
                  <a:cubicBezTo>
                    <a:pt x="36" y="1"/>
                    <a:pt x="1" y="36"/>
                    <a:pt x="1" y="80"/>
                  </a:cubicBezTo>
                  <a:cubicBezTo>
                    <a:pt x="1" y="124"/>
                    <a:pt x="36" y="160"/>
                    <a:pt x="80" y="160"/>
                  </a:cubicBezTo>
                  <a:cubicBezTo>
                    <a:pt x="125" y="160"/>
                    <a:pt x="160" y="124"/>
                    <a:pt x="160" y="80"/>
                  </a:cubicBezTo>
                  <a:cubicBezTo>
                    <a:pt x="160" y="36"/>
                    <a:pt x="125"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46"/>
            <p:cNvSpPr/>
            <p:nvPr/>
          </p:nvSpPr>
          <p:spPr>
            <a:xfrm>
              <a:off x="3891600" y="2223150"/>
              <a:ext cx="19350" cy="19350"/>
            </a:xfrm>
            <a:custGeom>
              <a:rect b="b" l="l" r="r" t="t"/>
              <a:pathLst>
                <a:path extrusionOk="0" h="774" w="774">
                  <a:moveTo>
                    <a:pt x="386" y="1"/>
                  </a:moveTo>
                  <a:cubicBezTo>
                    <a:pt x="173" y="1"/>
                    <a:pt x="1" y="175"/>
                    <a:pt x="1" y="388"/>
                  </a:cubicBezTo>
                  <a:cubicBezTo>
                    <a:pt x="1" y="601"/>
                    <a:pt x="173" y="774"/>
                    <a:pt x="386" y="774"/>
                  </a:cubicBezTo>
                  <a:cubicBezTo>
                    <a:pt x="600" y="774"/>
                    <a:pt x="774" y="601"/>
                    <a:pt x="774" y="388"/>
                  </a:cubicBezTo>
                  <a:cubicBezTo>
                    <a:pt x="774" y="175"/>
                    <a:pt x="600" y="1"/>
                    <a:pt x="3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46"/>
            <p:cNvSpPr/>
            <p:nvPr/>
          </p:nvSpPr>
          <p:spPr>
            <a:xfrm>
              <a:off x="3778200" y="2293625"/>
              <a:ext cx="1050" cy="1050"/>
            </a:xfrm>
            <a:custGeom>
              <a:rect b="b" l="l" r="r" t="t"/>
              <a:pathLst>
                <a:path extrusionOk="0" h="42" w="42">
                  <a:moveTo>
                    <a:pt x="21" y="1"/>
                  </a:moveTo>
                  <a:cubicBezTo>
                    <a:pt x="11" y="1"/>
                    <a:pt x="0" y="11"/>
                    <a:pt x="0" y="21"/>
                  </a:cubicBezTo>
                  <a:cubicBezTo>
                    <a:pt x="0" y="33"/>
                    <a:pt x="11" y="42"/>
                    <a:pt x="21" y="42"/>
                  </a:cubicBezTo>
                  <a:cubicBezTo>
                    <a:pt x="33" y="42"/>
                    <a:pt x="41" y="33"/>
                    <a:pt x="41" y="21"/>
                  </a:cubicBezTo>
                  <a:cubicBezTo>
                    <a:pt x="41" y="11"/>
                    <a:pt x="33" y="1"/>
                    <a:pt x="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46"/>
            <p:cNvSpPr/>
            <p:nvPr/>
          </p:nvSpPr>
          <p:spPr>
            <a:xfrm>
              <a:off x="4185200" y="2251500"/>
              <a:ext cx="8950" cy="8950"/>
            </a:xfrm>
            <a:custGeom>
              <a:rect b="b" l="l" r="r" t="t"/>
              <a:pathLst>
                <a:path extrusionOk="0" h="358" w="358">
                  <a:moveTo>
                    <a:pt x="180" y="0"/>
                  </a:moveTo>
                  <a:cubicBezTo>
                    <a:pt x="81" y="0"/>
                    <a:pt x="0" y="80"/>
                    <a:pt x="0" y="180"/>
                  </a:cubicBezTo>
                  <a:cubicBezTo>
                    <a:pt x="0" y="277"/>
                    <a:pt x="80" y="358"/>
                    <a:pt x="180" y="358"/>
                  </a:cubicBezTo>
                  <a:cubicBezTo>
                    <a:pt x="278" y="358"/>
                    <a:pt x="358" y="278"/>
                    <a:pt x="358" y="180"/>
                  </a:cubicBezTo>
                  <a:cubicBezTo>
                    <a:pt x="358" y="81"/>
                    <a:pt x="277" y="0"/>
                    <a:pt x="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46"/>
            <p:cNvSpPr/>
            <p:nvPr/>
          </p:nvSpPr>
          <p:spPr>
            <a:xfrm>
              <a:off x="3873650" y="2637250"/>
              <a:ext cx="21000" cy="21000"/>
            </a:xfrm>
            <a:custGeom>
              <a:rect b="b" l="l" r="r" t="t"/>
              <a:pathLst>
                <a:path extrusionOk="0" h="840" w="840">
                  <a:moveTo>
                    <a:pt x="420" y="1"/>
                  </a:moveTo>
                  <a:cubicBezTo>
                    <a:pt x="189" y="1"/>
                    <a:pt x="0" y="188"/>
                    <a:pt x="0" y="420"/>
                  </a:cubicBezTo>
                  <a:cubicBezTo>
                    <a:pt x="0" y="651"/>
                    <a:pt x="189" y="840"/>
                    <a:pt x="420" y="840"/>
                  </a:cubicBezTo>
                  <a:cubicBezTo>
                    <a:pt x="651" y="840"/>
                    <a:pt x="839" y="651"/>
                    <a:pt x="839" y="420"/>
                  </a:cubicBezTo>
                  <a:cubicBezTo>
                    <a:pt x="839" y="188"/>
                    <a:pt x="651"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46"/>
            <p:cNvSpPr/>
            <p:nvPr/>
          </p:nvSpPr>
          <p:spPr>
            <a:xfrm>
              <a:off x="4429800" y="2658225"/>
              <a:ext cx="23425" cy="23425"/>
            </a:xfrm>
            <a:custGeom>
              <a:rect b="b" l="l" r="r" t="t"/>
              <a:pathLst>
                <a:path extrusionOk="0" h="937" w="937">
                  <a:moveTo>
                    <a:pt x="467" y="1"/>
                  </a:moveTo>
                  <a:cubicBezTo>
                    <a:pt x="209" y="1"/>
                    <a:pt x="0" y="210"/>
                    <a:pt x="0" y="467"/>
                  </a:cubicBezTo>
                  <a:cubicBezTo>
                    <a:pt x="0" y="728"/>
                    <a:pt x="209" y="937"/>
                    <a:pt x="467" y="937"/>
                  </a:cubicBezTo>
                  <a:cubicBezTo>
                    <a:pt x="724" y="937"/>
                    <a:pt x="935" y="728"/>
                    <a:pt x="935" y="467"/>
                  </a:cubicBezTo>
                  <a:cubicBezTo>
                    <a:pt x="936" y="210"/>
                    <a:pt x="726"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46"/>
            <p:cNvSpPr/>
            <p:nvPr/>
          </p:nvSpPr>
          <p:spPr>
            <a:xfrm>
              <a:off x="4281000" y="2763700"/>
              <a:ext cx="25800" cy="25775"/>
            </a:xfrm>
            <a:custGeom>
              <a:rect b="b" l="l" r="r" t="t"/>
              <a:pathLst>
                <a:path extrusionOk="0" h="1031" w="1032">
                  <a:moveTo>
                    <a:pt x="516" y="0"/>
                  </a:moveTo>
                  <a:cubicBezTo>
                    <a:pt x="231" y="0"/>
                    <a:pt x="1" y="230"/>
                    <a:pt x="1" y="515"/>
                  </a:cubicBezTo>
                  <a:cubicBezTo>
                    <a:pt x="1" y="801"/>
                    <a:pt x="231" y="1031"/>
                    <a:pt x="516" y="1031"/>
                  </a:cubicBezTo>
                  <a:cubicBezTo>
                    <a:pt x="802" y="1031"/>
                    <a:pt x="1031" y="801"/>
                    <a:pt x="1031" y="515"/>
                  </a:cubicBezTo>
                  <a:cubicBezTo>
                    <a:pt x="1030" y="231"/>
                    <a:pt x="800"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46"/>
            <p:cNvSpPr/>
            <p:nvPr/>
          </p:nvSpPr>
          <p:spPr>
            <a:xfrm>
              <a:off x="4586925" y="2957075"/>
              <a:ext cx="6725" cy="6750"/>
            </a:xfrm>
            <a:custGeom>
              <a:rect b="b" l="l" r="r" t="t"/>
              <a:pathLst>
                <a:path extrusionOk="0" h="270" w="269">
                  <a:moveTo>
                    <a:pt x="134" y="0"/>
                  </a:moveTo>
                  <a:cubicBezTo>
                    <a:pt x="61" y="0"/>
                    <a:pt x="0" y="61"/>
                    <a:pt x="0" y="134"/>
                  </a:cubicBezTo>
                  <a:cubicBezTo>
                    <a:pt x="0" y="208"/>
                    <a:pt x="61" y="270"/>
                    <a:pt x="134" y="270"/>
                  </a:cubicBezTo>
                  <a:cubicBezTo>
                    <a:pt x="208" y="270"/>
                    <a:pt x="268" y="208"/>
                    <a:pt x="268" y="134"/>
                  </a:cubicBezTo>
                  <a:cubicBezTo>
                    <a:pt x="267" y="61"/>
                    <a:pt x="208"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46"/>
            <p:cNvSpPr/>
            <p:nvPr/>
          </p:nvSpPr>
          <p:spPr>
            <a:xfrm>
              <a:off x="4607525" y="2713950"/>
              <a:ext cx="12975" cy="13075"/>
            </a:xfrm>
            <a:custGeom>
              <a:rect b="b" l="l" r="r" t="t"/>
              <a:pathLst>
                <a:path extrusionOk="0" h="523" w="519">
                  <a:moveTo>
                    <a:pt x="260" y="0"/>
                  </a:moveTo>
                  <a:cubicBezTo>
                    <a:pt x="115" y="0"/>
                    <a:pt x="1" y="115"/>
                    <a:pt x="1" y="261"/>
                  </a:cubicBezTo>
                  <a:cubicBezTo>
                    <a:pt x="1" y="406"/>
                    <a:pt x="115" y="523"/>
                    <a:pt x="260" y="523"/>
                  </a:cubicBezTo>
                  <a:cubicBezTo>
                    <a:pt x="402" y="523"/>
                    <a:pt x="519" y="406"/>
                    <a:pt x="519" y="261"/>
                  </a:cubicBezTo>
                  <a:cubicBezTo>
                    <a:pt x="519" y="115"/>
                    <a:pt x="40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46"/>
            <p:cNvSpPr/>
            <p:nvPr/>
          </p:nvSpPr>
          <p:spPr>
            <a:xfrm>
              <a:off x="4648275" y="3153350"/>
              <a:ext cx="8850" cy="8850"/>
            </a:xfrm>
            <a:custGeom>
              <a:rect b="b" l="l" r="r" t="t"/>
              <a:pathLst>
                <a:path extrusionOk="0" h="354" w="354">
                  <a:moveTo>
                    <a:pt x="177" y="1"/>
                  </a:moveTo>
                  <a:cubicBezTo>
                    <a:pt x="80" y="1"/>
                    <a:pt x="0" y="79"/>
                    <a:pt x="0" y="177"/>
                  </a:cubicBezTo>
                  <a:cubicBezTo>
                    <a:pt x="0" y="274"/>
                    <a:pt x="80" y="354"/>
                    <a:pt x="177" y="354"/>
                  </a:cubicBezTo>
                  <a:cubicBezTo>
                    <a:pt x="274" y="354"/>
                    <a:pt x="353" y="274"/>
                    <a:pt x="353" y="177"/>
                  </a:cubicBezTo>
                  <a:cubicBezTo>
                    <a:pt x="353" y="79"/>
                    <a:pt x="274"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46"/>
            <p:cNvSpPr/>
            <p:nvPr/>
          </p:nvSpPr>
          <p:spPr>
            <a:xfrm>
              <a:off x="4905000" y="2927225"/>
              <a:ext cx="22600" cy="22550"/>
            </a:xfrm>
            <a:custGeom>
              <a:rect b="b" l="l" r="r" t="t"/>
              <a:pathLst>
                <a:path extrusionOk="0" h="902" w="904">
                  <a:moveTo>
                    <a:pt x="453" y="1"/>
                  </a:moveTo>
                  <a:cubicBezTo>
                    <a:pt x="204" y="1"/>
                    <a:pt x="1" y="202"/>
                    <a:pt x="1" y="451"/>
                  </a:cubicBezTo>
                  <a:cubicBezTo>
                    <a:pt x="1" y="700"/>
                    <a:pt x="204" y="901"/>
                    <a:pt x="453" y="901"/>
                  </a:cubicBezTo>
                  <a:cubicBezTo>
                    <a:pt x="700" y="901"/>
                    <a:pt x="903" y="700"/>
                    <a:pt x="903" y="451"/>
                  </a:cubicBezTo>
                  <a:cubicBezTo>
                    <a:pt x="903" y="201"/>
                    <a:pt x="700"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46"/>
            <p:cNvSpPr/>
            <p:nvPr/>
          </p:nvSpPr>
          <p:spPr>
            <a:xfrm>
              <a:off x="5011125" y="2710750"/>
              <a:ext cx="6475" cy="6450"/>
            </a:xfrm>
            <a:custGeom>
              <a:rect b="b" l="l" r="r" t="t"/>
              <a:pathLst>
                <a:path extrusionOk="0" h="258" w="259">
                  <a:moveTo>
                    <a:pt x="131" y="0"/>
                  </a:moveTo>
                  <a:cubicBezTo>
                    <a:pt x="58" y="0"/>
                    <a:pt x="1" y="58"/>
                    <a:pt x="1" y="130"/>
                  </a:cubicBezTo>
                  <a:cubicBezTo>
                    <a:pt x="1" y="200"/>
                    <a:pt x="58" y="258"/>
                    <a:pt x="131" y="258"/>
                  </a:cubicBezTo>
                  <a:cubicBezTo>
                    <a:pt x="203" y="258"/>
                    <a:pt x="259" y="200"/>
                    <a:pt x="259" y="130"/>
                  </a:cubicBezTo>
                  <a:cubicBezTo>
                    <a:pt x="259" y="58"/>
                    <a:pt x="203"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46"/>
            <p:cNvSpPr/>
            <p:nvPr/>
          </p:nvSpPr>
          <p:spPr>
            <a:xfrm>
              <a:off x="2028475" y="3755750"/>
              <a:ext cx="14450" cy="14450"/>
            </a:xfrm>
            <a:custGeom>
              <a:rect b="b" l="l" r="r" t="t"/>
              <a:pathLst>
                <a:path extrusionOk="0" h="578" w="578">
                  <a:moveTo>
                    <a:pt x="289" y="0"/>
                  </a:moveTo>
                  <a:cubicBezTo>
                    <a:pt x="129" y="0"/>
                    <a:pt x="1" y="131"/>
                    <a:pt x="1" y="289"/>
                  </a:cubicBezTo>
                  <a:cubicBezTo>
                    <a:pt x="1" y="449"/>
                    <a:pt x="129" y="577"/>
                    <a:pt x="289" y="577"/>
                  </a:cubicBezTo>
                  <a:cubicBezTo>
                    <a:pt x="450" y="577"/>
                    <a:pt x="578" y="446"/>
                    <a:pt x="578" y="289"/>
                  </a:cubicBezTo>
                  <a:cubicBezTo>
                    <a:pt x="578" y="131"/>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46"/>
            <p:cNvSpPr/>
            <p:nvPr/>
          </p:nvSpPr>
          <p:spPr>
            <a:xfrm>
              <a:off x="2245675" y="3825525"/>
              <a:ext cx="12900" cy="12900"/>
            </a:xfrm>
            <a:custGeom>
              <a:rect b="b" l="l" r="r" t="t"/>
              <a:pathLst>
                <a:path extrusionOk="0" h="516" w="516">
                  <a:moveTo>
                    <a:pt x="258" y="0"/>
                  </a:moveTo>
                  <a:cubicBezTo>
                    <a:pt x="117" y="0"/>
                    <a:pt x="0" y="117"/>
                    <a:pt x="0" y="258"/>
                  </a:cubicBezTo>
                  <a:cubicBezTo>
                    <a:pt x="0" y="399"/>
                    <a:pt x="117" y="515"/>
                    <a:pt x="258" y="515"/>
                  </a:cubicBezTo>
                  <a:cubicBezTo>
                    <a:pt x="399" y="515"/>
                    <a:pt x="516" y="399"/>
                    <a:pt x="516" y="258"/>
                  </a:cubicBezTo>
                  <a:cubicBezTo>
                    <a:pt x="516" y="115"/>
                    <a:pt x="39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46"/>
            <p:cNvSpPr/>
            <p:nvPr/>
          </p:nvSpPr>
          <p:spPr>
            <a:xfrm>
              <a:off x="2375675" y="3447050"/>
              <a:ext cx="26600" cy="26600"/>
            </a:xfrm>
            <a:custGeom>
              <a:rect b="b" l="l" r="r" t="t"/>
              <a:pathLst>
                <a:path extrusionOk="0" h="1064" w="1064">
                  <a:moveTo>
                    <a:pt x="532" y="0"/>
                  </a:moveTo>
                  <a:cubicBezTo>
                    <a:pt x="238" y="0"/>
                    <a:pt x="1" y="240"/>
                    <a:pt x="1" y="532"/>
                  </a:cubicBezTo>
                  <a:cubicBezTo>
                    <a:pt x="1" y="825"/>
                    <a:pt x="238" y="1063"/>
                    <a:pt x="532" y="1063"/>
                  </a:cubicBezTo>
                  <a:cubicBezTo>
                    <a:pt x="827" y="1063"/>
                    <a:pt x="1063" y="825"/>
                    <a:pt x="1063" y="532"/>
                  </a:cubicBezTo>
                  <a:cubicBezTo>
                    <a:pt x="1063" y="240"/>
                    <a:pt x="825"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46"/>
            <p:cNvSpPr/>
            <p:nvPr/>
          </p:nvSpPr>
          <p:spPr>
            <a:xfrm>
              <a:off x="2287175" y="3314125"/>
              <a:ext cx="14450" cy="14500"/>
            </a:xfrm>
            <a:custGeom>
              <a:rect b="b" l="l" r="r" t="t"/>
              <a:pathLst>
                <a:path extrusionOk="0" h="580" w="578">
                  <a:moveTo>
                    <a:pt x="289" y="1"/>
                  </a:moveTo>
                  <a:cubicBezTo>
                    <a:pt x="129" y="1"/>
                    <a:pt x="1" y="130"/>
                    <a:pt x="1" y="289"/>
                  </a:cubicBezTo>
                  <a:cubicBezTo>
                    <a:pt x="1" y="448"/>
                    <a:pt x="129" y="579"/>
                    <a:pt x="289" y="579"/>
                  </a:cubicBezTo>
                  <a:cubicBezTo>
                    <a:pt x="450" y="579"/>
                    <a:pt x="578" y="448"/>
                    <a:pt x="578" y="289"/>
                  </a:cubicBezTo>
                  <a:cubicBezTo>
                    <a:pt x="578" y="130"/>
                    <a:pt x="450"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46"/>
            <p:cNvSpPr/>
            <p:nvPr/>
          </p:nvSpPr>
          <p:spPr>
            <a:xfrm>
              <a:off x="2101975" y="3333325"/>
              <a:ext cx="8225" cy="8200"/>
            </a:xfrm>
            <a:custGeom>
              <a:rect b="b" l="l" r="r" t="t"/>
              <a:pathLst>
                <a:path extrusionOk="0" h="328" w="329">
                  <a:moveTo>
                    <a:pt x="164" y="1"/>
                  </a:moveTo>
                  <a:cubicBezTo>
                    <a:pt x="74" y="1"/>
                    <a:pt x="0" y="75"/>
                    <a:pt x="0" y="164"/>
                  </a:cubicBezTo>
                  <a:cubicBezTo>
                    <a:pt x="0" y="254"/>
                    <a:pt x="74" y="328"/>
                    <a:pt x="164" y="328"/>
                  </a:cubicBezTo>
                  <a:cubicBezTo>
                    <a:pt x="255" y="328"/>
                    <a:pt x="329" y="254"/>
                    <a:pt x="329" y="164"/>
                  </a:cubicBezTo>
                  <a:cubicBezTo>
                    <a:pt x="329" y="73"/>
                    <a:pt x="255"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46"/>
            <p:cNvSpPr/>
            <p:nvPr/>
          </p:nvSpPr>
          <p:spPr>
            <a:xfrm>
              <a:off x="2339100" y="4023650"/>
              <a:ext cx="6475" cy="6450"/>
            </a:xfrm>
            <a:custGeom>
              <a:rect b="b" l="l" r="r" t="t"/>
              <a:pathLst>
                <a:path extrusionOk="0" h="258" w="259">
                  <a:moveTo>
                    <a:pt x="129" y="0"/>
                  </a:moveTo>
                  <a:cubicBezTo>
                    <a:pt x="58" y="0"/>
                    <a:pt x="1" y="58"/>
                    <a:pt x="1" y="128"/>
                  </a:cubicBezTo>
                  <a:cubicBezTo>
                    <a:pt x="1" y="200"/>
                    <a:pt x="58" y="258"/>
                    <a:pt x="129" y="258"/>
                  </a:cubicBezTo>
                  <a:cubicBezTo>
                    <a:pt x="201" y="258"/>
                    <a:pt x="258" y="200"/>
                    <a:pt x="258" y="128"/>
                  </a:cubicBezTo>
                  <a:cubicBezTo>
                    <a:pt x="258" y="59"/>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46"/>
            <p:cNvSpPr/>
            <p:nvPr/>
          </p:nvSpPr>
          <p:spPr>
            <a:xfrm>
              <a:off x="4554250" y="2087475"/>
              <a:ext cx="8400" cy="8375"/>
            </a:xfrm>
            <a:custGeom>
              <a:rect b="b" l="l" r="r" t="t"/>
              <a:pathLst>
                <a:path extrusionOk="0" h="335" w="336">
                  <a:moveTo>
                    <a:pt x="168" y="1"/>
                  </a:moveTo>
                  <a:cubicBezTo>
                    <a:pt x="75" y="1"/>
                    <a:pt x="0" y="76"/>
                    <a:pt x="0" y="169"/>
                  </a:cubicBezTo>
                  <a:cubicBezTo>
                    <a:pt x="0" y="260"/>
                    <a:pt x="74" y="335"/>
                    <a:pt x="168" y="335"/>
                  </a:cubicBezTo>
                  <a:cubicBezTo>
                    <a:pt x="259" y="335"/>
                    <a:pt x="336" y="260"/>
                    <a:pt x="336" y="169"/>
                  </a:cubicBezTo>
                  <a:cubicBezTo>
                    <a:pt x="336" y="76"/>
                    <a:pt x="259"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46"/>
            <p:cNvSpPr/>
            <p:nvPr/>
          </p:nvSpPr>
          <p:spPr>
            <a:xfrm>
              <a:off x="3949975" y="1978525"/>
              <a:ext cx="20450" cy="20450"/>
            </a:xfrm>
            <a:custGeom>
              <a:rect b="b" l="l" r="r" t="t"/>
              <a:pathLst>
                <a:path extrusionOk="0" h="818" w="818">
                  <a:moveTo>
                    <a:pt x="408" y="0"/>
                  </a:moveTo>
                  <a:cubicBezTo>
                    <a:pt x="183" y="0"/>
                    <a:pt x="0" y="184"/>
                    <a:pt x="0" y="408"/>
                  </a:cubicBezTo>
                  <a:cubicBezTo>
                    <a:pt x="0" y="635"/>
                    <a:pt x="184" y="817"/>
                    <a:pt x="408" y="817"/>
                  </a:cubicBezTo>
                  <a:cubicBezTo>
                    <a:pt x="633" y="817"/>
                    <a:pt x="817" y="635"/>
                    <a:pt x="817" y="408"/>
                  </a:cubicBezTo>
                  <a:cubicBezTo>
                    <a:pt x="817" y="181"/>
                    <a:pt x="633" y="0"/>
                    <a:pt x="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46"/>
            <p:cNvSpPr/>
            <p:nvPr/>
          </p:nvSpPr>
          <p:spPr>
            <a:xfrm>
              <a:off x="3573000" y="1856100"/>
              <a:ext cx="22650" cy="22650"/>
            </a:xfrm>
            <a:custGeom>
              <a:rect b="b" l="l" r="r" t="t"/>
              <a:pathLst>
                <a:path extrusionOk="0" h="906" w="906">
                  <a:moveTo>
                    <a:pt x="454" y="0"/>
                  </a:moveTo>
                  <a:cubicBezTo>
                    <a:pt x="202" y="0"/>
                    <a:pt x="1" y="203"/>
                    <a:pt x="1" y="454"/>
                  </a:cubicBezTo>
                  <a:cubicBezTo>
                    <a:pt x="1" y="704"/>
                    <a:pt x="202" y="905"/>
                    <a:pt x="454" y="905"/>
                  </a:cubicBezTo>
                  <a:cubicBezTo>
                    <a:pt x="701" y="905"/>
                    <a:pt x="906" y="704"/>
                    <a:pt x="906" y="454"/>
                  </a:cubicBezTo>
                  <a:cubicBezTo>
                    <a:pt x="906" y="203"/>
                    <a:pt x="704" y="0"/>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46"/>
            <p:cNvSpPr/>
            <p:nvPr/>
          </p:nvSpPr>
          <p:spPr>
            <a:xfrm>
              <a:off x="3366150" y="1345700"/>
              <a:ext cx="1500" cy="1500"/>
            </a:xfrm>
            <a:custGeom>
              <a:rect b="b" l="l" r="r" t="t"/>
              <a:pathLst>
                <a:path extrusionOk="0" h="60" w="60">
                  <a:moveTo>
                    <a:pt x="30" y="0"/>
                  </a:moveTo>
                  <a:cubicBezTo>
                    <a:pt x="14" y="0"/>
                    <a:pt x="1" y="14"/>
                    <a:pt x="1" y="30"/>
                  </a:cubicBezTo>
                  <a:cubicBezTo>
                    <a:pt x="1" y="47"/>
                    <a:pt x="13" y="59"/>
                    <a:pt x="30" y="59"/>
                  </a:cubicBezTo>
                  <a:cubicBezTo>
                    <a:pt x="46" y="59"/>
                    <a:pt x="60" y="46"/>
                    <a:pt x="60" y="30"/>
                  </a:cubicBezTo>
                  <a:cubicBezTo>
                    <a:pt x="58" y="14"/>
                    <a:pt x="45" y="0"/>
                    <a:pt x="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46"/>
            <p:cNvSpPr/>
            <p:nvPr/>
          </p:nvSpPr>
          <p:spPr>
            <a:xfrm>
              <a:off x="4478000" y="1365825"/>
              <a:ext cx="6450" cy="6475"/>
            </a:xfrm>
            <a:custGeom>
              <a:rect b="b" l="l" r="r" t="t"/>
              <a:pathLst>
                <a:path extrusionOk="0" h="259" w="258">
                  <a:moveTo>
                    <a:pt x="128" y="0"/>
                  </a:moveTo>
                  <a:cubicBezTo>
                    <a:pt x="58" y="0"/>
                    <a:pt x="0" y="58"/>
                    <a:pt x="0" y="129"/>
                  </a:cubicBezTo>
                  <a:cubicBezTo>
                    <a:pt x="0" y="199"/>
                    <a:pt x="58" y="258"/>
                    <a:pt x="128" y="258"/>
                  </a:cubicBezTo>
                  <a:cubicBezTo>
                    <a:pt x="199" y="258"/>
                    <a:pt x="258" y="199"/>
                    <a:pt x="258" y="129"/>
                  </a:cubicBezTo>
                  <a:cubicBezTo>
                    <a:pt x="258" y="58"/>
                    <a:pt x="199"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46"/>
            <p:cNvSpPr/>
            <p:nvPr/>
          </p:nvSpPr>
          <p:spPr>
            <a:xfrm>
              <a:off x="4801025" y="1629400"/>
              <a:ext cx="8100" cy="8125"/>
            </a:xfrm>
            <a:custGeom>
              <a:rect b="b" l="l" r="r" t="t"/>
              <a:pathLst>
                <a:path extrusionOk="0" h="325" w="324">
                  <a:moveTo>
                    <a:pt x="162" y="1"/>
                  </a:moveTo>
                  <a:cubicBezTo>
                    <a:pt x="72" y="1"/>
                    <a:pt x="0" y="73"/>
                    <a:pt x="0" y="163"/>
                  </a:cubicBezTo>
                  <a:cubicBezTo>
                    <a:pt x="0" y="254"/>
                    <a:pt x="72" y="325"/>
                    <a:pt x="162" y="325"/>
                  </a:cubicBezTo>
                  <a:cubicBezTo>
                    <a:pt x="253" y="325"/>
                    <a:pt x="324" y="254"/>
                    <a:pt x="324" y="163"/>
                  </a:cubicBezTo>
                  <a:cubicBezTo>
                    <a:pt x="324" y="73"/>
                    <a:pt x="253"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46"/>
            <p:cNvSpPr/>
            <p:nvPr/>
          </p:nvSpPr>
          <p:spPr>
            <a:xfrm>
              <a:off x="5126950" y="1933950"/>
              <a:ext cx="8125" cy="8175"/>
            </a:xfrm>
            <a:custGeom>
              <a:rect b="b" l="l" r="r" t="t"/>
              <a:pathLst>
                <a:path extrusionOk="0" h="327" w="325">
                  <a:moveTo>
                    <a:pt x="162" y="1"/>
                  </a:moveTo>
                  <a:cubicBezTo>
                    <a:pt x="71" y="1"/>
                    <a:pt x="0" y="73"/>
                    <a:pt x="0" y="164"/>
                  </a:cubicBezTo>
                  <a:cubicBezTo>
                    <a:pt x="0" y="254"/>
                    <a:pt x="71" y="326"/>
                    <a:pt x="162" y="326"/>
                  </a:cubicBezTo>
                  <a:cubicBezTo>
                    <a:pt x="252" y="326"/>
                    <a:pt x="324" y="254"/>
                    <a:pt x="324" y="164"/>
                  </a:cubicBezTo>
                  <a:cubicBezTo>
                    <a:pt x="324" y="73"/>
                    <a:pt x="252"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46"/>
            <p:cNvSpPr/>
            <p:nvPr/>
          </p:nvSpPr>
          <p:spPr>
            <a:xfrm>
              <a:off x="5057725" y="1365750"/>
              <a:ext cx="15225" cy="15225"/>
            </a:xfrm>
            <a:custGeom>
              <a:rect b="b" l="l" r="r" t="t"/>
              <a:pathLst>
                <a:path extrusionOk="0" h="609" w="609">
                  <a:moveTo>
                    <a:pt x="305" y="1"/>
                  </a:moveTo>
                  <a:cubicBezTo>
                    <a:pt x="137" y="1"/>
                    <a:pt x="0" y="137"/>
                    <a:pt x="0" y="305"/>
                  </a:cubicBezTo>
                  <a:cubicBezTo>
                    <a:pt x="0" y="472"/>
                    <a:pt x="137" y="608"/>
                    <a:pt x="305" y="608"/>
                  </a:cubicBezTo>
                  <a:cubicBezTo>
                    <a:pt x="473" y="608"/>
                    <a:pt x="608" y="472"/>
                    <a:pt x="608" y="305"/>
                  </a:cubicBezTo>
                  <a:cubicBezTo>
                    <a:pt x="608" y="137"/>
                    <a:pt x="473"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46"/>
            <p:cNvSpPr/>
            <p:nvPr/>
          </p:nvSpPr>
          <p:spPr>
            <a:xfrm>
              <a:off x="4526275" y="1517100"/>
              <a:ext cx="23025" cy="23075"/>
            </a:xfrm>
            <a:custGeom>
              <a:rect b="b" l="l" r="r" t="t"/>
              <a:pathLst>
                <a:path extrusionOk="0" h="923" w="921">
                  <a:moveTo>
                    <a:pt x="461" y="1"/>
                  </a:moveTo>
                  <a:cubicBezTo>
                    <a:pt x="207" y="1"/>
                    <a:pt x="1" y="207"/>
                    <a:pt x="1" y="460"/>
                  </a:cubicBezTo>
                  <a:cubicBezTo>
                    <a:pt x="1" y="715"/>
                    <a:pt x="207" y="922"/>
                    <a:pt x="461" y="922"/>
                  </a:cubicBezTo>
                  <a:cubicBezTo>
                    <a:pt x="714" y="922"/>
                    <a:pt x="921" y="716"/>
                    <a:pt x="921" y="460"/>
                  </a:cubicBezTo>
                  <a:cubicBezTo>
                    <a:pt x="921" y="204"/>
                    <a:pt x="714" y="1"/>
                    <a:pt x="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46"/>
            <p:cNvSpPr/>
            <p:nvPr/>
          </p:nvSpPr>
          <p:spPr>
            <a:xfrm>
              <a:off x="1305175" y="3651575"/>
              <a:ext cx="14600" cy="14550"/>
            </a:xfrm>
            <a:custGeom>
              <a:rect b="b" l="l" r="r" t="t"/>
              <a:pathLst>
                <a:path extrusionOk="0" h="582" w="584">
                  <a:moveTo>
                    <a:pt x="292" y="0"/>
                  </a:moveTo>
                  <a:cubicBezTo>
                    <a:pt x="131" y="0"/>
                    <a:pt x="0" y="130"/>
                    <a:pt x="0" y="290"/>
                  </a:cubicBezTo>
                  <a:cubicBezTo>
                    <a:pt x="0" y="451"/>
                    <a:pt x="131" y="582"/>
                    <a:pt x="292" y="582"/>
                  </a:cubicBezTo>
                  <a:cubicBezTo>
                    <a:pt x="452" y="582"/>
                    <a:pt x="583" y="451"/>
                    <a:pt x="583" y="290"/>
                  </a:cubicBezTo>
                  <a:cubicBezTo>
                    <a:pt x="583" y="130"/>
                    <a:pt x="452"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46"/>
            <p:cNvSpPr/>
            <p:nvPr/>
          </p:nvSpPr>
          <p:spPr>
            <a:xfrm>
              <a:off x="1204150" y="2936325"/>
              <a:ext cx="14225" cy="14175"/>
            </a:xfrm>
            <a:custGeom>
              <a:rect b="b" l="l" r="r" t="t"/>
              <a:pathLst>
                <a:path extrusionOk="0" h="567" w="569">
                  <a:moveTo>
                    <a:pt x="285" y="0"/>
                  </a:moveTo>
                  <a:cubicBezTo>
                    <a:pt x="129" y="0"/>
                    <a:pt x="1" y="128"/>
                    <a:pt x="1" y="284"/>
                  </a:cubicBezTo>
                  <a:cubicBezTo>
                    <a:pt x="1" y="440"/>
                    <a:pt x="129" y="567"/>
                    <a:pt x="285" y="567"/>
                  </a:cubicBezTo>
                  <a:cubicBezTo>
                    <a:pt x="441" y="567"/>
                    <a:pt x="569" y="440"/>
                    <a:pt x="569" y="284"/>
                  </a:cubicBezTo>
                  <a:cubicBezTo>
                    <a:pt x="569" y="128"/>
                    <a:pt x="441"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46"/>
            <p:cNvSpPr/>
            <p:nvPr/>
          </p:nvSpPr>
          <p:spPr>
            <a:xfrm>
              <a:off x="1208375" y="1835975"/>
              <a:ext cx="13200" cy="13150"/>
            </a:xfrm>
            <a:custGeom>
              <a:rect b="b" l="l" r="r" t="t"/>
              <a:pathLst>
                <a:path extrusionOk="0" h="526" w="528">
                  <a:moveTo>
                    <a:pt x="264" y="0"/>
                  </a:moveTo>
                  <a:cubicBezTo>
                    <a:pt x="119" y="0"/>
                    <a:pt x="1" y="118"/>
                    <a:pt x="1" y="264"/>
                  </a:cubicBezTo>
                  <a:cubicBezTo>
                    <a:pt x="1" y="408"/>
                    <a:pt x="119" y="526"/>
                    <a:pt x="264" y="526"/>
                  </a:cubicBezTo>
                  <a:cubicBezTo>
                    <a:pt x="410" y="526"/>
                    <a:pt x="528" y="408"/>
                    <a:pt x="528" y="264"/>
                  </a:cubicBezTo>
                  <a:cubicBezTo>
                    <a:pt x="528" y="118"/>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46"/>
            <p:cNvSpPr/>
            <p:nvPr/>
          </p:nvSpPr>
          <p:spPr>
            <a:xfrm>
              <a:off x="1702775" y="1906975"/>
              <a:ext cx="8050" cy="8025"/>
            </a:xfrm>
            <a:custGeom>
              <a:rect b="b" l="l" r="r" t="t"/>
              <a:pathLst>
                <a:path extrusionOk="0" h="321" w="322">
                  <a:moveTo>
                    <a:pt x="161" y="1"/>
                  </a:moveTo>
                  <a:cubicBezTo>
                    <a:pt x="73" y="1"/>
                    <a:pt x="1" y="72"/>
                    <a:pt x="1" y="161"/>
                  </a:cubicBezTo>
                  <a:cubicBezTo>
                    <a:pt x="1" y="250"/>
                    <a:pt x="73" y="320"/>
                    <a:pt x="161" y="320"/>
                  </a:cubicBezTo>
                  <a:cubicBezTo>
                    <a:pt x="249" y="320"/>
                    <a:pt x="322" y="250"/>
                    <a:pt x="322" y="161"/>
                  </a:cubicBezTo>
                  <a:cubicBezTo>
                    <a:pt x="322"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46"/>
            <p:cNvSpPr/>
            <p:nvPr/>
          </p:nvSpPr>
          <p:spPr>
            <a:xfrm>
              <a:off x="1544025" y="1969175"/>
              <a:ext cx="9150" cy="9125"/>
            </a:xfrm>
            <a:custGeom>
              <a:rect b="b" l="l" r="r" t="t"/>
              <a:pathLst>
                <a:path extrusionOk="0" h="365" w="366">
                  <a:moveTo>
                    <a:pt x="182" y="0"/>
                  </a:moveTo>
                  <a:cubicBezTo>
                    <a:pt x="82" y="0"/>
                    <a:pt x="1" y="81"/>
                    <a:pt x="1" y="183"/>
                  </a:cubicBezTo>
                  <a:cubicBezTo>
                    <a:pt x="1" y="283"/>
                    <a:pt x="82" y="364"/>
                    <a:pt x="182" y="364"/>
                  </a:cubicBezTo>
                  <a:cubicBezTo>
                    <a:pt x="283" y="364"/>
                    <a:pt x="364" y="283"/>
                    <a:pt x="364" y="183"/>
                  </a:cubicBezTo>
                  <a:cubicBezTo>
                    <a:pt x="366" y="83"/>
                    <a:pt x="283"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46"/>
            <p:cNvSpPr/>
            <p:nvPr/>
          </p:nvSpPr>
          <p:spPr>
            <a:xfrm>
              <a:off x="1885075" y="2483150"/>
              <a:ext cx="14500" cy="14475"/>
            </a:xfrm>
            <a:custGeom>
              <a:rect b="b" l="l" r="r" t="t"/>
              <a:pathLst>
                <a:path extrusionOk="0" h="579" w="580">
                  <a:moveTo>
                    <a:pt x="289" y="0"/>
                  </a:moveTo>
                  <a:cubicBezTo>
                    <a:pt x="130" y="0"/>
                    <a:pt x="1" y="130"/>
                    <a:pt x="1" y="290"/>
                  </a:cubicBezTo>
                  <a:cubicBezTo>
                    <a:pt x="1" y="449"/>
                    <a:pt x="130" y="579"/>
                    <a:pt x="289" y="579"/>
                  </a:cubicBezTo>
                  <a:cubicBezTo>
                    <a:pt x="450" y="579"/>
                    <a:pt x="579" y="449"/>
                    <a:pt x="579" y="290"/>
                  </a:cubicBezTo>
                  <a:cubicBezTo>
                    <a:pt x="579"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46"/>
            <p:cNvSpPr/>
            <p:nvPr/>
          </p:nvSpPr>
          <p:spPr>
            <a:xfrm>
              <a:off x="2102300" y="2552875"/>
              <a:ext cx="12900" cy="12900"/>
            </a:xfrm>
            <a:custGeom>
              <a:rect b="b" l="l" r="r" t="t"/>
              <a:pathLst>
                <a:path extrusionOk="0" h="516" w="516">
                  <a:moveTo>
                    <a:pt x="258" y="0"/>
                  </a:moveTo>
                  <a:cubicBezTo>
                    <a:pt x="115" y="0"/>
                    <a:pt x="1" y="117"/>
                    <a:pt x="1" y="258"/>
                  </a:cubicBezTo>
                  <a:cubicBezTo>
                    <a:pt x="1" y="401"/>
                    <a:pt x="115" y="516"/>
                    <a:pt x="258" y="516"/>
                  </a:cubicBezTo>
                  <a:cubicBezTo>
                    <a:pt x="400" y="516"/>
                    <a:pt x="516" y="401"/>
                    <a:pt x="516" y="258"/>
                  </a:cubicBezTo>
                  <a:cubicBezTo>
                    <a:pt x="516" y="117"/>
                    <a:pt x="400"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46"/>
            <p:cNvSpPr/>
            <p:nvPr/>
          </p:nvSpPr>
          <p:spPr>
            <a:xfrm>
              <a:off x="1299400" y="1334850"/>
              <a:ext cx="11250" cy="11250"/>
            </a:xfrm>
            <a:custGeom>
              <a:rect b="b" l="l" r="r" t="t"/>
              <a:pathLst>
                <a:path extrusionOk="0" h="450" w="450">
                  <a:moveTo>
                    <a:pt x="225" y="0"/>
                  </a:moveTo>
                  <a:cubicBezTo>
                    <a:pt x="100" y="0"/>
                    <a:pt x="0" y="102"/>
                    <a:pt x="0" y="225"/>
                  </a:cubicBezTo>
                  <a:cubicBezTo>
                    <a:pt x="0" y="350"/>
                    <a:pt x="102" y="449"/>
                    <a:pt x="225" y="449"/>
                  </a:cubicBezTo>
                  <a:cubicBezTo>
                    <a:pt x="227" y="449"/>
                    <a:pt x="229" y="449"/>
                    <a:pt x="230" y="449"/>
                  </a:cubicBezTo>
                  <a:cubicBezTo>
                    <a:pt x="350" y="449"/>
                    <a:pt x="449" y="349"/>
                    <a:pt x="449" y="225"/>
                  </a:cubicBezTo>
                  <a:cubicBezTo>
                    <a:pt x="449" y="100"/>
                    <a:pt x="347"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46"/>
            <p:cNvSpPr/>
            <p:nvPr/>
          </p:nvSpPr>
          <p:spPr>
            <a:xfrm>
              <a:off x="1473450" y="2130600"/>
              <a:ext cx="11000" cy="11000"/>
            </a:xfrm>
            <a:custGeom>
              <a:rect b="b" l="l" r="r" t="t"/>
              <a:pathLst>
                <a:path extrusionOk="0" h="440" w="440">
                  <a:moveTo>
                    <a:pt x="220" y="1"/>
                  </a:moveTo>
                  <a:cubicBezTo>
                    <a:pt x="101" y="1"/>
                    <a:pt x="0" y="100"/>
                    <a:pt x="0" y="220"/>
                  </a:cubicBezTo>
                  <a:cubicBezTo>
                    <a:pt x="2" y="342"/>
                    <a:pt x="101" y="440"/>
                    <a:pt x="220" y="440"/>
                  </a:cubicBezTo>
                  <a:cubicBezTo>
                    <a:pt x="339" y="440"/>
                    <a:pt x="439" y="342"/>
                    <a:pt x="439" y="220"/>
                  </a:cubicBezTo>
                  <a:cubicBezTo>
                    <a:pt x="439" y="101"/>
                    <a:pt x="340"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46"/>
            <p:cNvSpPr/>
            <p:nvPr/>
          </p:nvSpPr>
          <p:spPr>
            <a:xfrm>
              <a:off x="1371250" y="1468975"/>
              <a:ext cx="12350" cy="12350"/>
            </a:xfrm>
            <a:custGeom>
              <a:rect b="b" l="l" r="r" t="t"/>
              <a:pathLst>
                <a:path extrusionOk="0" h="494" w="494">
                  <a:moveTo>
                    <a:pt x="247" y="0"/>
                  </a:moveTo>
                  <a:cubicBezTo>
                    <a:pt x="111" y="0"/>
                    <a:pt x="1" y="111"/>
                    <a:pt x="1" y="248"/>
                  </a:cubicBezTo>
                  <a:cubicBezTo>
                    <a:pt x="1" y="383"/>
                    <a:pt x="111" y="493"/>
                    <a:pt x="247" y="493"/>
                  </a:cubicBezTo>
                  <a:cubicBezTo>
                    <a:pt x="384" y="493"/>
                    <a:pt x="494" y="383"/>
                    <a:pt x="494" y="248"/>
                  </a:cubicBezTo>
                  <a:cubicBezTo>
                    <a:pt x="492" y="111"/>
                    <a:pt x="382" y="0"/>
                    <a:pt x="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46"/>
            <p:cNvSpPr/>
            <p:nvPr/>
          </p:nvSpPr>
          <p:spPr>
            <a:xfrm>
              <a:off x="1340650" y="3338450"/>
              <a:ext cx="19325" cy="19350"/>
            </a:xfrm>
            <a:custGeom>
              <a:rect b="b" l="l" r="r" t="t"/>
              <a:pathLst>
                <a:path extrusionOk="0" h="774" w="773">
                  <a:moveTo>
                    <a:pt x="387" y="1"/>
                  </a:moveTo>
                  <a:cubicBezTo>
                    <a:pt x="174" y="1"/>
                    <a:pt x="0" y="173"/>
                    <a:pt x="0" y="386"/>
                  </a:cubicBezTo>
                  <a:cubicBezTo>
                    <a:pt x="0" y="600"/>
                    <a:pt x="174" y="773"/>
                    <a:pt x="387" y="773"/>
                  </a:cubicBezTo>
                  <a:cubicBezTo>
                    <a:pt x="601" y="773"/>
                    <a:pt x="773" y="600"/>
                    <a:pt x="773" y="386"/>
                  </a:cubicBezTo>
                  <a:cubicBezTo>
                    <a:pt x="773" y="173"/>
                    <a:pt x="601"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46"/>
            <p:cNvSpPr/>
            <p:nvPr/>
          </p:nvSpPr>
          <p:spPr>
            <a:xfrm>
              <a:off x="1326475" y="2531050"/>
              <a:ext cx="4000" cy="3975"/>
            </a:xfrm>
            <a:custGeom>
              <a:rect b="b" l="l" r="r" t="t"/>
              <a:pathLst>
                <a:path extrusionOk="0" h="159" w="160">
                  <a:moveTo>
                    <a:pt x="80" y="1"/>
                  </a:moveTo>
                  <a:cubicBezTo>
                    <a:pt x="36" y="1"/>
                    <a:pt x="0" y="34"/>
                    <a:pt x="0" y="79"/>
                  </a:cubicBezTo>
                  <a:cubicBezTo>
                    <a:pt x="0" y="123"/>
                    <a:pt x="36" y="158"/>
                    <a:pt x="80" y="158"/>
                  </a:cubicBezTo>
                  <a:cubicBezTo>
                    <a:pt x="124" y="158"/>
                    <a:pt x="159" y="123"/>
                    <a:pt x="159" y="79"/>
                  </a:cubicBezTo>
                  <a:cubicBezTo>
                    <a:pt x="159" y="34"/>
                    <a:pt x="124"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46"/>
            <p:cNvSpPr/>
            <p:nvPr/>
          </p:nvSpPr>
          <p:spPr>
            <a:xfrm>
              <a:off x="1369775" y="2291800"/>
              <a:ext cx="8950" cy="8950"/>
            </a:xfrm>
            <a:custGeom>
              <a:rect b="b" l="l" r="r" t="t"/>
              <a:pathLst>
                <a:path extrusionOk="0" h="358" w="358">
                  <a:moveTo>
                    <a:pt x="179" y="0"/>
                  </a:moveTo>
                  <a:cubicBezTo>
                    <a:pt x="82" y="0"/>
                    <a:pt x="1" y="80"/>
                    <a:pt x="1" y="180"/>
                  </a:cubicBezTo>
                  <a:cubicBezTo>
                    <a:pt x="1" y="277"/>
                    <a:pt x="79" y="358"/>
                    <a:pt x="179" y="358"/>
                  </a:cubicBezTo>
                  <a:cubicBezTo>
                    <a:pt x="278" y="358"/>
                    <a:pt x="357" y="278"/>
                    <a:pt x="357" y="180"/>
                  </a:cubicBezTo>
                  <a:cubicBezTo>
                    <a:pt x="357" y="80"/>
                    <a:pt x="278"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46"/>
            <p:cNvSpPr/>
            <p:nvPr/>
          </p:nvSpPr>
          <p:spPr>
            <a:xfrm>
              <a:off x="1614375" y="2698525"/>
              <a:ext cx="23400" cy="23425"/>
            </a:xfrm>
            <a:custGeom>
              <a:rect b="b" l="l" r="r" t="t"/>
              <a:pathLst>
                <a:path extrusionOk="0" h="937" w="936">
                  <a:moveTo>
                    <a:pt x="469" y="0"/>
                  </a:moveTo>
                  <a:cubicBezTo>
                    <a:pt x="211" y="0"/>
                    <a:pt x="1" y="209"/>
                    <a:pt x="1" y="467"/>
                  </a:cubicBezTo>
                  <a:cubicBezTo>
                    <a:pt x="1" y="725"/>
                    <a:pt x="211" y="937"/>
                    <a:pt x="469" y="937"/>
                  </a:cubicBezTo>
                  <a:cubicBezTo>
                    <a:pt x="727" y="937"/>
                    <a:pt x="936" y="728"/>
                    <a:pt x="936" y="467"/>
                  </a:cubicBezTo>
                  <a:cubicBezTo>
                    <a:pt x="936" y="208"/>
                    <a:pt x="727"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46"/>
            <p:cNvSpPr/>
            <p:nvPr/>
          </p:nvSpPr>
          <p:spPr>
            <a:xfrm>
              <a:off x="1465575" y="2804000"/>
              <a:ext cx="25775" cy="25775"/>
            </a:xfrm>
            <a:custGeom>
              <a:rect b="b" l="l" r="r" t="t"/>
              <a:pathLst>
                <a:path extrusionOk="0" h="1031" w="1031">
                  <a:moveTo>
                    <a:pt x="516" y="0"/>
                  </a:moveTo>
                  <a:cubicBezTo>
                    <a:pt x="232" y="0"/>
                    <a:pt x="0" y="230"/>
                    <a:pt x="0" y="515"/>
                  </a:cubicBezTo>
                  <a:cubicBezTo>
                    <a:pt x="0" y="801"/>
                    <a:pt x="232" y="1030"/>
                    <a:pt x="516" y="1030"/>
                  </a:cubicBezTo>
                  <a:cubicBezTo>
                    <a:pt x="801" y="1030"/>
                    <a:pt x="1031" y="801"/>
                    <a:pt x="1031" y="515"/>
                  </a:cubicBezTo>
                  <a:cubicBezTo>
                    <a:pt x="1031" y="230"/>
                    <a:pt x="800"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46"/>
            <p:cNvSpPr/>
            <p:nvPr/>
          </p:nvSpPr>
          <p:spPr>
            <a:xfrm>
              <a:off x="1771475" y="2997375"/>
              <a:ext cx="6725" cy="6750"/>
            </a:xfrm>
            <a:custGeom>
              <a:rect b="b" l="l" r="r" t="t"/>
              <a:pathLst>
                <a:path extrusionOk="0" h="270" w="269">
                  <a:moveTo>
                    <a:pt x="135" y="0"/>
                  </a:moveTo>
                  <a:cubicBezTo>
                    <a:pt x="61" y="0"/>
                    <a:pt x="1" y="60"/>
                    <a:pt x="1" y="134"/>
                  </a:cubicBezTo>
                  <a:cubicBezTo>
                    <a:pt x="1" y="208"/>
                    <a:pt x="61" y="269"/>
                    <a:pt x="135" y="269"/>
                  </a:cubicBezTo>
                  <a:cubicBezTo>
                    <a:pt x="208" y="269"/>
                    <a:pt x="269" y="208"/>
                    <a:pt x="269" y="134"/>
                  </a:cubicBezTo>
                  <a:cubicBezTo>
                    <a:pt x="269" y="59"/>
                    <a:pt x="208" y="0"/>
                    <a:pt x="1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46"/>
            <p:cNvSpPr/>
            <p:nvPr/>
          </p:nvSpPr>
          <p:spPr>
            <a:xfrm>
              <a:off x="1792125" y="2754200"/>
              <a:ext cx="13025" cy="13100"/>
            </a:xfrm>
            <a:custGeom>
              <a:rect b="b" l="l" r="r" t="t"/>
              <a:pathLst>
                <a:path extrusionOk="0" h="524" w="521">
                  <a:moveTo>
                    <a:pt x="260" y="0"/>
                  </a:moveTo>
                  <a:cubicBezTo>
                    <a:pt x="117" y="0"/>
                    <a:pt x="1" y="118"/>
                    <a:pt x="1" y="262"/>
                  </a:cubicBezTo>
                  <a:cubicBezTo>
                    <a:pt x="1" y="407"/>
                    <a:pt x="117" y="523"/>
                    <a:pt x="260" y="523"/>
                  </a:cubicBezTo>
                  <a:cubicBezTo>
                    <a:pt x="404" y="523"/>
                    <a:pt x="520" y="407"/>
                    <a:pt x="520" y="262"/>
                  </a:cubicBezTo>
                  <a:cubicBezTo>
                    <a:pt x="520" y="118"/>
                    <a:pt x="404"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46"/>
            <p:cNvSpPr/>
            <p:nvPr/>
          </p:nvSpPr>
          <p:spPr>
            <a:xfrm>
              <a:off x="1719050" y="3169725"/>
              <a:ext cx="8850" cy="8850"/>
            </a:xfrm>
            <a:custGeom>
              <a:rect b="b" l="l" r="r" t="t"/>
              <a:pathLst>
                <a:path extrusionOk="0" h="354" w="354">
                  <a:moveTo>
                    <a:pt x="177" y="1"/>
                  </a:moveTo>
                  <a:cubicBezTo>
                    <a:pt x="80" y="1"/>
                    <a:pt x="0" y="80"/>
                    <a:pt x="0" y="177"/>
                  </a:cubicBezTo>
                  <a:cubicBezTo>
                    <a:pt x="0" y="274"/>
                    <a:pt x="80" y="354"/>
                    <a:pt x="177" y="354"/>
                  </a:cubicBezTo>
                  <a:cubicBezTo>
                    <a:pt x="274" y="354"/>
                    <a:pt x="353" y="274"/>
                    <a:pt x="353" y="177"/>
                  </a:cubicBezTo>
                  <a:cubicBezTo>
                    <a:pt x="353" y="80"/>
                    <a:pt x="274"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46"/>
            <p:cNvSpPr/>
            <p:nvPr/>
          </p:nvSpPr>
          <p:spPr>
            <a:xfrm>
              <a:off x="2118650" y="3082775"/>
              <a:ext cx="22525" cy="22575"/>
            </a:xfrm>
            <a:custGeom>
              <a:rect b="b" l="l" r="r" t="t"/>
              <a:pathLst>
                <a:path extrusionOk="0" h="903" w="901">
                  <a:moveTo>
                    <a:pt x="451" y="0"/>
                  </a:moveTo>
                  <a:cubicBezTo>
                    <a:pt x="202" y="0"/>
                    <a:pt x="0" y="204"/>
                    <a:pt x="0" y="452"/>
                  </a:cubicBezTo>
                  <a:cubicBezTo>
                    <a:pt x="0" y="700"/>
                    <a:pt x="202" y="903"/>
                    <a:pt x="451" y="903"/>
                  </a:cubicBezTo>
                  <a:cubicBezTo>
                    <a:pt x="699" y="903"/>
                    <a:pt x="901" y="700"/>
                    <a:pt x="901" y="452"/>
                  </a:cubicBezTo>
                  <a:cubicBezTo>
                    <a:pt x="901" y="204"/>
                    <a:pt x="701"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46"/>
            <p:cNvSpPr/>
            <p:nvPr/>
          </p:nvSpPr>
          <p:spPr>
            <a:xfrm>
              <a:off x="2195725" y="2751000"/>
              <a:ext cx="6475" cy="6475"/>
            </a:xfrm>
            <a:custGeom>
              <a:rect b="b" l="l" r="r" t="t"/>
              <a:pathLst>
                <a:path extrusionOk="0" h="259" w="259">
                  <a:moveTo>
                    <a:pt x="129" y="0"/>
                  </a:moveTo>
                  <a:cubicBezTo>
                    <a:pt x="57" y="0"/>
                    <a:pt x="1" y="58"/>
                    <a:pt x="1" y="130"/>
                  </a:cubicBezTo>
                  <a:cubicBezTo>
                    <a:pt x="1" y="201"/>
                    <a:pt x="57" y="258"/>
                    <a:pt x="129" y="258"/>
                  </a:cubicBezTo>
                  <a:cubicBezTo>
                    <a:pt x="201" y="258"/>
                    <a:pt x="258" y="201"/>
                    <a:pt x="258" y="130"/>
                  </a:cubicBezTo>
                  <a:cubicBezTo>
                    <a:pt x="258" y="58"/>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46"/>
            <p:cNvSpPr/>
            <p:nvPr/>
          </p:nvSpPr>
          <p:spPr>
            <a:xfrm>
              <a:off x="1738800" y="2127750"/>
              <a:ext cx="8425" cy="8375"/>
            </a:xfrm>
            <a:custGeom>
              <a:rect b="b" l="l" r="r" t="t"/>
              <a:pathLst>
                <a:path extrusionOk="0" h="335" w="337">
                  <a:moveTo>
                    <a:pt x="168" y="0"/>
                  </a:moveTo>
                  <a:cubicBezTo>
                    <a:pt x="77" y="0"/>
                    <a:pt x="1" y="75"/>
                    <a:pt x="1" y="166"/>
                  </a:cubicBezTo>
                  <a:cubicBezTo>
                    <a:pt x="1" y="259"/>
                    <a:pt x="77" y="334"/>
                    <a:pt x="168" y="334"/>
                  </a:cubicBezTo>
                  <a:cubicBezTo>
                    <a:pt x="261" y="334"/>
                    <a:pt x="336" y="259"/>
                    <a:pt x="336" y="166"/>
                  </a:cubicBezTo>
                  <a:cubicBezTo>
                    <a:pt x="336" y="75"/>
                    <a:pt x="261"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46"/>
            <p:cNvSpPr/>
            <p:nvPr/>
          </p:nvSpPr>
          <p:spPr>
            <a:xfrm>
              <a:off x="1662550" y="1406050"/>
              <a:ext cx="6475" cy="6450"/>
            </a:xfrm>
            <a:custGeom>
              <a:rect b="b" l="l" r="r" t="t"/>
              <a:pathLst>
                <a:path extrusionOk="0" h="258" w="259">
                  <a:moveTo>
                    <a:pt x="129" y="0"/>
                  </a:moveTo>
                  <a:cubicBezTo>
                    <a:pt x="58" y="0"/>
                    <a:pt x="1" y="58"/>
                    <a:pt x="1" y="130"/>
                  </a:cubicBezTo>
                  <a:cubicBezTo>
                    <a:pt x="1" y="200"/>
                    <a:pt x="58" y="258"/>
                    <a:pt x="129" y="258"/>
                  </a:cubicBezTo>
                  <a:cubicBezTo>
                    <a:pt x="201" y="258"/>
                    <a:pt x="258" y="200"/>
                    <a:pt x="258" y="130"/>
                  </a:cubicBezTo>
                  <a:cubicBezTo>
                    <a:pt x="258" y="58"/>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46"/>
            <p:cNvSpPr/>
            <p:nvPr/>
          </p:nvSpPr>
          <p:spPr>
            <a:xfrm>
              <a:off x="1985625" y="1669675"/>
              <a:ext cx="8150" cy="8125"/>
            </a:xfrm>
            <a:custGeom>
              <a:rect b="b" l="l" r="r" t="t"/>
              <a:pathLst>
                <a:path extrusionOk="0" h="325" w="326">
                  <a:moveTo>
                    <a:pt x="162" y="0"/>
                  </a:moveTo>
                  <a:cubicBezTo>
                    <a:pt x="71" y="0"/>
                    <a:pt x="0" y="72"/>
                    <a:pt x="0" y="162"/>
                  </a:cubicBezTo>
                  <a:cubicBezTo>
                    <a:pt x="0" y="252"/>
                    <a:pt x="71" y="324"/>
                    <a:pt x="162" y="324"/>
                  </a:cubicBezTo>
                  <a:cubicBezTo>
                    <a:pt x="252" y="324"/>
                    <a:pt x="324" y="252"/>
                    <a:pt x="324" y="162"/>
                  </a:cubicBezTo>
                  <a:cubicBezTo>
                    <a:pt x="325" y="74"/>
                    <a:pt x="252" y="0"/>
                    <a:pt x="1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46"/>
            <p:cNvSpPr/>
            <p:nvPr/>
          </p:nvSpPr>
          <p:spPr>
            <a:xfrm>
              <a:off x="2242350" y="1406050"/>
              <a:ext cx="15225" cy="15225"/>
            </a:xfrm>
            <a:custGeom>
              <a:rect b="b" l="l" r="r" t="t"/>
              <a:pathLst>
                <a:path extrusionOk="0" h="609" w="609">
                  <a:moveTo>
                    <a:pt x="304" y="0"/>
                  </a:moveTo>
                  <a:cubicBezTo>
                    <a:pt x="136" y="0"/>
                    <a:pt x="1" y="137"/>
                    <a:pt x="1" y="305"/>
                  </a:cubicBezTo>
                  <a:cubicBezTo>
                    <a:pt x="1" y="471"/>
                    <a:pt x="136" y="608"/>
                    <a:pt x="304" y="608"/>
                  </a:cubicBezTo>
                  <a:cubicBezTo>
                    <a:pt x="472" y="608"/>
                    <a:pt x="609" y="471"/>
                    <a:pt x="609" y="305"/>
                  </a:cubicBezTo>
                  <a:cubicBezTo>
                    <a:pt x="609" y="137"/>
                    <a:pt x="47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46"/>
            <p:cNvSpPr/>
            <p:nvPr/>
          </p:nvSpPr>
          <p:spPr>
            <a:xfrm>
              <a:off x="4739900" y="4330625"/>
              <a:ext cx="14475" cy="14525"/>
            </a:xfrm>
            <a:custGeom>
              <a:rect b="b" l="l" r="r" t="t"/>
              <a:pathLst>
                <a:path extrusionOk="0" h="581" w="579">
                  <a:moveTo>
                    <a:pt x="289" y="0"/>
                  </a:moveTo>
                  <a:cubicBezTo>
                    <a:pt x="128" y="0"/>
                    <a:pt x="0" y="130"/>
                    <a:pt x="0" y="290"/>
                  </a:cubicBezTo>
                  <a:cubicBezTo>
                    <a:pt x="0" y="449"/>
                    <a:pt x="128" y="580"/>
                    <a:pt x="289" y="580"/>
                  </a:cubicBezTo>
                  <a:cubicBezTo>
                    <a:pt x="449" y="580"/>
                    <a:pt x="579" y="449"/>
                    <a:pt x="579" y="290"/>
                  </a:cubicBezTo>
                  <a:cubicBezTo>
                    <a:pt x="579" y="131"/>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46"/>
            <p:cNvSpPr/>
            <p:nvPr/>
          </p:nvSpPr>
          <p:spPr>
            <a:xfrm>
              <a:off x="4554650" y="4349825"/>
              <a:ext cx="8225" cy="8200"/>
            </a:xfrm>
            <a:custGeom>
              <a:rect b="b" l="l" r="r" t="t"/>
              <a:pathLst>
                <a:path extrusionOk="0" h="328" w="329">
                  <a:moveTo>
                    <a:pt x="165" y="1"/>
                  </a:moveTo>
                  <a:cubicBezTo>
                    <a:pt x="74" y="1"/>
                    <a:pt x="0" y="74"/>
                    <a:pt x="0" y="164"/>
                  </a:cubicBezTo>
                  <a:cubicBezTo>
                    <a:pt x="0" y="254"/>
                    <a:pt x="74" y="327"/>
                    <a:pt x="165" y="327"/>
                  </a:cubicBezTo>
                  <a:cubicBezTo>
                    <a:pt x="255" y="327"/>
                    <a:pt x="329" y="254"/>
                    <a:pt x="329" y="164"/>
                  </a:cubicBezTo>
                  <a:cubicBezTo>
                    <a:pt x="329" y="74"/>
                    <a:pt x="255"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46"/>
            <p:cNvSpPr/>
            <p:nvPr/>
          </p:nvSpPr>
          <p:spPr>
            <a:xfrm>
              <a:off x="4795650" y="3778375"/>
              <a:ext cx="14475" cy="14450"/>
            </a:xfrm>
            <a:custGeom>
              <a:rect b="b" l="l" r="r" t="t"/>
              <a:pathLst>
                <a:path extrusionOk="0" h="578" w="579">
                  <a:moveTo>
                    <a:pt x="289" y="1"/>
                  </a:moveTo>
                  <a:cubicBezTo>
                    <a:pt x="130" y="1"/>
                    <a:pt x="0" y="130"/>
                    <a:pt x="0" y="289"/>
                  </a:cubicBezTo>
                  <a:cubicBezTo>
                    <a:pt x="0" y="448"/>
                    <a:pt x="130" y="578"/>
                    <a:pt x="289" y="578"/>
                  </a:cubicBezTo>
                  <a:cubicBezTo>
                    <a:pt x="449" y="578"/>
                    <a:pt x="579" y="448"/>
                    <a:pt x="579" y="289"/>
                  </a:cubicBezTo>
                  <a:cubicBezTo>
                    <a:pt x="579" y="130"/>
                    <a:pt x="449"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46"/>
            <p:cNvSpPr/>
            <p:nvPr/>
          </p:nvSpPr>
          <p:spPr>
            <a:xfrm>
              <a:off x="4607375" y="3755825"/>
              <a:ext cx="18250" cy="18225"/>
            </a:xfrm>
            <a:custGeom>
              <a:rect b="b" l="l" r="r" t="t"/>
              <a:pathLst>
                <a:path extrusionOk="0" h="729" w="730">
                  <a:moveTo>
                    <a:pt x="364" y="0"/>
                  </a:moveTo>
                  <a:cubicBezTo>
                    <a:pt x="164" y="0"/>
                    <a:pt x="1" y="165"/>
                    <a:pt x="1" y="365"/>
                  </a:cubicBezTo>
                  <a:cubicBezTo>
                    <a:pt x="1" y="566"/>
                    <a:pt x="164" y="729"/>
                    <a:pt x="364" y="729"/>
                  </a:cubicBezTo>
                  <a:cubicBezTo>
                    <a:pt x="566" y="729"/>
                    <a:pt x="729" y="566"/>
                    <a:pt x="729" y="365"/>
                  </a:cubicBezTo>
                  <a:cubicBezTo>
                    <a:pt x="729" y="165"/>
                    <a:pt x="56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46"/>
            <p:cNvSpPr/>
            <p:nvPr/>
          </p:nvSpPr>
          <p:spPr>
            <a:xfrm>
              <a:off x="4414150" y="3563850"/>
              <a:ext cx="16100" cy="16100"/>
            </a:xfrm>
            <a:custGeom>
              <a:rect b="b" l="l" r="r" t="t"/>
              <a:pathLst>
                <a:path extrusionOk="0" h="644" w="644">
                  <a:moveTo>
                    <a:pt x="321" y="0"/>
                  </a:moveTo>
                  <a:cubicBezTo>
                    <a:pt x="143" y="0"/>
                    <a:pt x="1" y="143"/>
                    <a:pt x="1" y="323"/>
                  </a:cubicBezTo>
                  <a:cubicBezTo>
                    <a:pt x="1" y="501"/>
                    <a:pt x="143" y="643"/>
                    <a:pt x="321" y="643"/>
                  </a:cubicBezTo>
                  <a:cubicBezTo>
                    <a:pt x="501" y="643"/>
                    <a:pt x="644" y="501"/>
                    <a:pt x="644" y="323"/>
                  </a:cubicBezTo>
                  <a:cubicBezTo>
                    <a:pt x="644" y="146"/>
                    <a:pt x="500"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46"/>
            <p:cNvSpPr/>
            <p:nvPr/>
          </p:nvSpPr>
          <p:spPr>
            <a:xfrm>
              <a:off x="4665850" y="4097050"/>
              <a:ext cx="5925" cy="5925"/>
            </a:xfrm>
            <a:custGeom>
              <a:rect b="b" l="l" r="r" t="t"/>
              <a:pathLst>
                <a:path extrusionOk="0" h="237" w="237">
                  <a:moveTo>
                    <a:pt x="118" y="1"/>
                  </a:moveTo>
                  <a:cubicBezTo>
                    <a:pt x="54" y="1"/>
                    <a:pt x="1" y="54"/>
                    <a:pt x="1" y="118"/>
                  </a:cubicBezTo>
                  <a:cubicBezTo>
                    <a:pt x="1" y="183"/>
                    <a:pt x="54" y="236"/>
                    <a:pt x="118" y="236"/>
                  </a:cubicBezTo>
                  <a:cubicBezTo>
                    <a:pt x="182" y="236"/>
                    <a:pt x="236" y="183"/>
                    <a:pt x="236" y="118"/>
                  </a:cubicBezTo>
                  <a:cubicBezTo>
                    <a:pt x="236" y="54"/>
                    <a:pt x="183"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46"/>
            <p:cNvSpPr/>
            <p:nvPr/>
          </p:nvSpPr>
          <p:spPr>
            <a:xfrm>
              <a:off x="4333075" y="3955425"/>
              <a:ext cx="11550" cy="11525"/>
            </a:xfrm>
            <a:custGeom>
              <a:rect b="b" l="l" r="r" t="t"/>
              <a:pathLst>
                <a:path extrusionOk="0" h="461" w="462">
                  <a:moveTo>
                    <a:pt x="230" y="0"/>
                  </a:moveTo>
                  <a:cubicBezTo>
                    <a:pt x="104" y="0"/>
                    <a:pt x="1" y="103"/>
                    <a:pt x="1" y="230"/>
                  </a:cubicBezTo>
                  <a:cubicBezTo>
                    <a:pt x="1" y="358"/>
                    <a:pt x="104" y="461"/>
                    <a:pt x="230" y="461"/>
                  </a:cubicBezTo>
                  <a:cubicBezTo>
                    <a:pt x="357" y="461"/>
                    <a:pt x="462" y="358"/>
                    <a:pt x="462" y="230"/>
                  </a:cubicBezTo>
                  <a:cubicBezTo>
                    <a:pt x="459" y="103"/>
                    <a:pt x="357"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46"/>
            <p:cNvSpPr/>
            <p:nvPr/>
          </p:nvSpPr>
          <p:spPr>
            <a:xfrm>
              <a:off x="4422175" y="3329850"/>
              <a:ext cx="15225" cy="15225"/>
            </a:xfrm>
            <a:custGeom>
              <a:rect b="b" l="l" r="r" t="t"/>
              <a:pathLst>
                <a:path extrusionOk="0" h="609" w="609">
                  <a:moveTo>
                    <a:pt x="305" y="0"/>
                  </a:moveTo>
                  <a:cubicBezTo>
                    <a:pt x="137" y="0"/>
                    <a:pt x="0" y="137"/>
                    <a:pt x="0" y="303"/>
                  </a:cubicBezTo>
                  <a:cubicBezTo>
                    <a:pt x="0" y="471"/>
                    <a:pt x="137" y="608"/>
                    <a:pt x="305" y="608"/>
                  </a:cubicBezTo>
                  <a:cubicBezTo>
                    <a:pt x="471" y="608"/>
                    <a:pt x="608" y="471"/>
                    <a:pt x="608" y="303"/>
                  </a:cubicBezTo>
                  <a:cubicBezTo>
                    <a:pt x="608" y="137"/>
                    <a:pt x="471" y="0"/>
                    <a:pt x="3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46"/>
            <p:cNvSpPr/>
            <p:nvPr/>
          </p:nvSpPr>
          <p:spPr>
            <a:xfrm>
              <a:off x="5904800" y="3294325"/>
              <a:ext cx="21725" cy="21750"/>
            </a:xfrm>
            <a:custGeom>
              <a:rect b="b" l="l" r="r" t="t"/>
              <a:pathLst>
                <a:path extrusionOk="0" h="870" w="869">
                  <a:moveTo>
                    <a:pt x="435" y="1"/>
                  </a:moveTo>
                  <a:cubicBezTo>
                    <a:pt x="195" y="1"/>
                    <a:pt x="0" y="195"/>
                    <a:pt x="0" y="435"/>
                  </a:cubicBezTo>
                  <a:cubicBezTo>
                    <a:pt x="0" y="675"/>
                    <a:pt x="195" y="869"/>
                    <a:pt x="435" y="869"/>
                  </a:cubicBezTo>
                  <a:cubicBezTo>
                    <a:pt x="674" y="869"/>
                    <a:pt x="869" y="675"/>
                    <a:pt x="869" y="435"/>
                  </a:cubicBezTo>
                  <a:cubicBezTo>
                    <a:pt x="869" y="195"/>
                    <a:pt x="674"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46"/>
            <p:cNvSpPr/>
            <p:nvPr/>
          </p:nvSpPr>
          <p:spPr>
            <a:xfrm>
              <a:off x="5735850" y="3278200"/>
              <a:ext cx="6475" cy="6475"/>
            </a:xfrm>
            <a:custGeom>
              <a:rect b="b" l="l" r="r" t="t"/>
              <a:pathLst>
                <a:path extrusionOk="0" h="259" w="259">
                  <a:moveTo>
                    <a:pt x="130" y="1"/>
                  </a:moveTo>
                  <a:cubicBezTo>
                    <a:pt x="58" y="1"/>
                    <a:pt x="1" y="60"/>
                    <a:pt x="1" y="131"/>
                  </a:cubicBezTo>
                  <a:cubicBezTo>
                    <a:pt x="1" y="201"/>
                    <a:pt x="58" y="259"/>
                    <a:pt x="130" y="259"/>
                  </a:cubicBezTo>
                  <a:cubicBezTo>
                    <a:pt x="201" y="259"/>
                    <a:pt x="258" y="201"/>
                    <a:pt x="258" y="131"/>
                  </a:cubicBezTo>
                  <a:cubicBezTo>
                    <a:pt x="258" y="60"/>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46"/>
            <p:cNvSpPr/>
            <p:nvPr/>
          </p:nvSpPr>
          <p:spPr>
            <a:xfrm>
              <a:off x="5735850" y="2878950"/>
              <a:ext cx="3275" cy="3250"/>
            </a:xfrm>
            <a:custGeom>
              <a:rect b="b" l="l" r="r" t="t"/>
              <a:pathLst>
                <a:path extrusionOk="0" h="130" w="131">
                  <a:moveTo>
                    <a:pt x="65" y="0"/>
                  </a:moveTo>
                  <a:cubicBezTo>
                    <a:pt x="30" y="0"/>
                    <a:pt x="1" y="31"/>
                    <a:pt x="1" y="65"/>
                  </a:cubicBezTo>
                  <a:cubicBezTo>
                    <a:pt x="1" y="100"/>
                    <a:pt x="30" y="130"/>
                    <a:pt x="65" y="130"/>
                  </a:cubicBezTo>
                  <a:cubicBezTo>
                    <a:pt x="101" y="130"/>
                    <a:pt x="130" y="102"/>
                    <a:pt x="130" y="65"/>
                  </a:cubicBezTo>
                  <a:cubicBezTo>
                    <a:pt x="130" y="31"/>
                    <a:pt x="101"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46"/>
            <p:cNvSpPr/>
            <p:nvPr/>
          </p:nvSpPr>
          <p:spPr>
            <a:xfrm>
              <a:off x="5393075" y="2867575"/>
              <a:ext cx="21000" cy="21000"/>
            </a:xfrm>
            <a:custGeom>
              <a:rect b="b" l="l" r="r" t="t"/>
              <a:pathLst>
                <a:path extrusionOk="0" h="840" w="840">
                  <a:moveTo>
                    <a:pt x="420" y="1"/>
                  </a:moveTo>
                  <a:cubicBezTo>
                    <a:pt x="189" y="1"/>
                    <a:pt x="0" y="187"/>
                    <a:pt x="0" y="420"/>
                  </a:cubicBezTo>
                  <a:cubicBezTo>
                    <a:pt x="0" y="651"/>
                    <a:pt x="189" y="840"/>
                    <a:pt x="420" y="840"/>
                  </a:cubicBezTo>
                  <a:cubicBezTo>
                    <a:pt x="652" y="840"/>
                    <a:pt x="839" y="651"/>
                    <a:pt x="839" y="420"/>
                  </a:cubicBezTo>
                  <a:cubicBezTo>
                    <a:pt x="839" y="189"/>
                    <a:pt x="652"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46"/>
            <p:cNvSpPr/>
            <p:nvPr/>
          </p:nvSpPr>
          <p:spPr>
            <a:xfrm>
              <a:off x="5289825" y="2961075"/>
              <a:ext cx="14175" cy="14200"/>
            </a:xfrm>
            <a:custGeom>
              <a:rect b="b" l="l" r="r" t="t"/>
              <a:pathLst>
                <a:path extrusionOk="0" h="568" w="567">
                  <a:moveTo>
                    <a:pt x="283" y="1"/>
                  </a:moveTo>
                  <a:cubicBezTo>
                    <a:pt x="127" y="1"/>
                    <a:pt x="0" y="127"/>
                    <a:pt x="0" y="283"/>
                  </a:cubicBezTo>
                  <a:cubicBezTo>
                    <a:pt x="0" y="439"/>
                    <a:pt x="127" y="567"/>
                    <a:pt x="283" y="567"/>
                  </a:cubicBezTo>
                  <a:cubicBezTo>
                    <a:pt x="440" y="567"/>
                    <a:pt x="567" y="439"/>
                    <a:pt x="567" y="283"/>
                  </a:cubicBezTo>
                  <a:cubicBezTo>
                    <a:pt x="567" y="127"/>
                    <a:pt x="44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46"/>
            <p:cNvSpPr/>
            <p:nvPr/>
          </p:nvSpPr>
          <p:spPr>
            <a:xfrm>
              <a:off x="5661000" y="2524825"/>
              <a:ext cx="7325" cy="7275"/>
            </a:xfrm>
            <a:custGeom>
              <a:rect b="b" l="l" r="r" t="t"/>
              <a:pathLst>
                <a:path extrusionOk="0" h="291" w="293">
                  <a:moveTo>
                    <a:pt x="146" y="1"/>
                  </a:moveTo>
                  <a:cubicBezTo>
                    <a:pt x="65" y="1"/>
                    <a:pt x="1" y="66"/>
                    <a:pt x="1" y="145"/>
                  </a:cubicBezTo>
                  <a:cubicBezTo>
                    <a:pt x="1" y="226"/>
                    <a:pt x="65" y="291"/>
                    <a:pt x="146" y="291"/>
                  </a:cubicBezTo>
                  <a:cubicBezTo>
                    <a:pt x="227" y="291"/>
                    <a:pt x="292" y="226"/>
                    <a:pt x="292" y="145"/>
                  </a:cubicBezTo>
                  <a:cubicBezTo>
                    <a:pt x="292" y="66"/>
                    <a:pt x="227"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46"/>
            <p:cNvSpPr/>
            <p:nvPr/>
          </p:nvSpPr>
          <p:spPr>
            <a:xfrm>
              <a:off x="5750350" y="2418550"/>
              <a:ext cx="12900" cy="12925"/>
            </a:xfrm>
            <a:custGeom>
              <a:rect b="b" l="l" r="r" t="t"/>
              <a:pathLst>
                <a:path extrusionOk="0" h="517" w="516">
                  <a:moveTo>
                    <a:pt x="258" y="1"/>
                  </a:moveTo>
                  <a:cubicBezTo>
                    <a:pt x="115" y="1"/>
                    <a:pt x="1" y="117"/>
                    <a:pt x="1" y="258"/>
                  </a:cubicBezTo>
                  <a:cubicBezTo>
                    <a:pt x="1" y="401"/>
                    <a:pt x="115" y="516"/>
                    <a:pt x="258" y="516"/>
                  </a:cubicBezTo>
                  <a:cubicBezTo>
                    <a:pt x="399" y="516"/>
                    <a:pt x="516" y="401"/>
                    <a:pt x="516" y="258"/>
                  </a:cubicBezTo>
                  <a:cubicBezTo>
                    <a:pt x="516" y="117"/>
                    <a:pt x="399"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46"/>
            <p:cNvSpPr/>
            <p:nvPr/>
          </p:nvSpPr>
          <p:spPr>
            <a:xfrm>
              <a:off x="5606350" y="2281850"/>
              <a:ext cx="12100" cy="12100"/>
            </a:xfrm>
            <a:custGeom>
              <a:rect b="b" l="l" r="r" t="t"/>
              <a:pathLst>
                <a:path extrusionOk="0" h="484" w="484">
                  <a:moveTo>
                    <a:pt x="242" y="1"/>
                  </a:moveTo>
                  <a:cubicBezTo>
                    <a:pt x="110" y="1"/>
                    <a:pt x="1" y="110"/>
                    <a:pt x="1" y="242"/>
                  </a:cubicBezTo>
                  <a:cubicBezTo>
                    <a:pt x="1" y="374"/>
                    <a:pt x="110" y="483"/>
                    <a:pt x="242" y="483"/>
                  </a:cubicBezTo>
                  <a:cubicBezTo>
                    <a:pt x="375" y="483"/>
                    <a:pt x="484" y="374"/>
                    <a:pt x="484" y="242"/>
                  </a:cubicBezTo>
                  <a:cubicBezTo>
                    <a:pt x="482" y="108"/>
                    <a:pt x="375"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46"/>
            <p:cNvSpPr/>
            <p:nvPr/>
          </p:nvSpPr>
          <p:spPr>
            <a:xfrm>
              <a:off x="5484875" y="2509550"/>
              <a:ext cx="8025" cy="8025"/>
            </a:xfrm>
            <a:custGeom>
              <a:rect b="b" l="l" r="r" t="t"/>
              <a:pathLst>
                <a:path extrusionOk="0" h="321" w="321">
                  <a:moveTo>
                    <a:pt x="161" y="1"/>
                  </a:moveTo>
                  <a:cubicBezTo>
                    <a:pt x="73" y="1"/>
                    <a:pt x="1" y="72"/>
                    <a:pt x="1" y="161"/>
                  </a:cubicBezTo>
                  <a:cubicBezTo>
                    <a:pt x="1" y="250"/>
                    <a:pt x="73" y="320"/>
                    <a:pt x="161" y="320"/>
                  </a:cubicBezTo>
                  <a:cubicBezTo>
                    <a:pt x="250" y="320"/>
                    <a:pt x="320" y="250"/>
                    <a:pt x="320" y="161"/>
                  </a:cubicBezTo>
                  <a:cubicBezTo>
                    <a:pt x="320"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46"/>
            <p:cNvSpPr/>
            <p:nvPr/>
          </p:nvSpPr>
          <p:spPr>
            <a:xfrm>
              <a:off x="5428550" y="2148450"/>
              <a:ext cx="12900" cy="12900"/>
            </a:xfrm>
            <a:custGeom>
              <a:rect b="b" l="l" r="r" t="t"/>
              <a:pathLst>
                <a:path extrusionOk="0" h="516" w="516">
                  <a:moveTo>
                    <a:pt x="258" y="1"/>
                  </a:moveTo>
                  <a:cubicBezTo>
                    <a:pt x="117" y="1"/>
                    <a:pt x="0" y="117"/>
                    <a:pt x="0" y="258"/>
                  </a:cubicBezTo>
                  <a:cubicBezTo>
                    <a:pt x="0" y="401"/>
                    <a:pt x="117" y="516"/>
                    <a:pt x="258" y="516"/>
                  </a:cubicBezTo>
                  <a:cubicBezTo>
                    <a:pt x="399" y="516"/>
                    <a:pt x="516" y="401"/>
                    <a:pt x="516" y="258"/>
                  </a:cubicBezTo>
                  <a:cubicBezTo>
                    <a:pt x="516" y="117"/>
                    <a:pt x="399"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46"/>
            <p:cNvSpPr/>
            <p:nvPr/>
          </p:nvSpPr>
          <p:spPr>
            <a:xfrm>
              <a:off x="5338175" y="2069600"/>
              <a:ext cx="10575" cy="10575"/>
            </a:xfrm>
            <a:custGeom>
              <a:rect b="b" l="l" r="r" t="t"/>
              <a:pathLst>
                <a:path extrusionOk="0" h="423" w="423">
                  <a:moveTo>
                    <a:pt x="211" y="0"/>
                  </a:moveTo>
                  <a:cubicBezTo>
                    <a:pt x="93" y="0"/>
                    <a:pt x="0" y="96"/>
                    <a:pt x="0" y="211"/>
                  </a:cubicBezTo>
                  <a:cubicBezTo>
                    <a:pt x="0" y="327"/>
                    <a:pt x="96" y="423"/>
                    <a:pt x="211" y="423"/>
                  </a:cubicBezTo>
                  <a:cubicBezTo>
                    <a:pt x="328" y="423"/>
                    <a:pt x="423" y="327"/>
                    <a:pt x="423" y="211"/>
                  </a:cubicBezTo>
                  <a:cubicBezTo>
                    <a:pt x="423" y="96"/>
                    <a:pt x="328"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46"/>
            <p:cNvSpPr/>
            <p:nvPr/>
          </p:nvSpPr>
          <p:spPr>
            <a:xfrm>
              <a:off x="5824350" y="2098225"/>
              <a:ext cx="26625" cy="26625"/>
            </a:xfrm>
            <a:custGeom>
              <a:rect b="b" l="l" r="r" t="t"/>
              <a:pathLst>
                <a:path extrusionOk="0" h="1065" w="1065">
                  <a:moveTo>
                    <a:pt x="532" y="1"/>
                  </a:moveTo>
                  <a:cubicBezTo>
                    <a:pt x="238" y="1"/>
                    <a:pt x="1" y="241"/>
                    <a:pt x="1" y="533"/>
                  </a:cubicBezTo>
                  <a:cubicBezTo>
                    <a:pt x="1" y="828"/>
                    <a:pt x="238" y="1065"/>
                    <a:pt x="532" y="1065"/>
                  </a:cubicBezTo>
                  <a:cubicBezTo>
                    <a:pt x="826" y="1065"/>
                    <a:pt x="1065" y="825"/>
                    <a:pt x="1065" y="533"/>
                  </a:cubicBezTo>
                  <a:cubicBezTo>
                    <a:pt x="1065" y="241"/>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46"/>
            <p:cNvSpPr/>
            <p:nvPr/>
          </p:nvSpPr>
          <p:spPr>
            <a:xfrm>
              <a:off x="5735850" y="1965350"/>
              <a:ext cx="14500" cy="14450"/>
            </a:xfrm>
            <a:custGeom>
              <a:rect b="b" l="l" r="r" t="t"/>
              <a:pathLst>
                <a:path extrusionOk="0" h="578" w="580">
                  <a:moveTo>
                    <a:pt x="289" y="0"/>
                  </a:moveTo>
                  <a:cubicBezTo>
                    <a:pt x="130" y="0"/>
                    <a:pt x="1" y="130"/>
                    <a:pt x="1" y="289"/>
                  </a:cubicBezTo>
                  <a:cubicBezTo>
                    <a:pt x="1" y="449"/>
                    <a:pt x="130" y="577"/>
                    <a:pt x="289" y="577"/>
                  </a:cubicBezTo>
                  <a:cubicBezTo>
                    <a:pt x="450" y="577"/>
                    <a:pt x="579" y="449"/>
                    <a:pt x="579" y="289"/>
                  </a:cubicBezTo>
                  <a:cubicBezTo>
                    <a:pt x="579"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46"/>
            <p:cNvSpPr/>
            <p:nvPr/>
          </p:nvSpPr>
          <p:spPr>
            <a:xfrm>
              <a:off x="5550675" y="1984525"/>
              <a:ext cx="8200" cy="8225"/>
            </a:xfrm>
            <a:custGeom>
              <a:rect b="b" l="l" r="r" t="t"/>
              <a:pathLst>
                <a:path extrusionOk="0" h="329" w="328">
                  <a:moveTo>
                    <a:pt x="164" y="0"/>
                  </a:moveTo>
                  <a:cubicBezTo>
                    <a:pt x="74" y="0"/>
                    <a:pt x="1" y="74"/>
                    <a:pt x="1" y="165"/>
                  </a:cubicBezTo>
                  <a:cubicBezTo>
                    <a:pt x="1" y="255"/>
                    <a:pt x="74" y="329"/>
                    <a:pt x="164" y="329"/>
                  </a:cubicBezTo>
                  <a:cubicBezTo>
                    <a:pt x="254" y="329"/>
                    <a:pt x="328" y="255"/>
                    <a:pt x="328" y="165"/>
                  </a:cubicBezTo>
                  <a:cubicBezTo>
                    <a:pt x="328" y="74"/>
                    <a:pt x="254"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46"/>
            <p:cNvSpPr/>
            <p:nvPr/>
          </p:nvSpPr>
          <p:spPr>
            <a:xfrm>
              <a:off x="5791650" y="1413025"/>
              <a:ext cx="14475" cy="14500"/>
            </a:xfrm>
            <a:custGeom>
              <a:rect b="b" l="l" r="r" t="t"/>
              <a:pathLst>
                <a:path extrusionOk="0" h="580" w="579">
                  <a:moveTo>
                    <a:pt x="290" y="1"/>
                  </a:moveTo>
                  <a:cubicBezTo>
                    <a:pt x="130" y="1"/>
                    <a:pt x="0" y="130"/>
                    <a:pt x="0" y="289"/>
                  </a:cubicBezTo>
                  <a:cubicBezTo>
                    <a:pt x="0" y="450"/>
                    <a:pt x="130" y="579"/>
                    <a:pt x="290" y="579"/>
                  </a:cubicBezTo>
                  <a:cubicBezTo>
                    <a:pt x="449" y="579"/>
                    <a:pt x="579" y="450"/>
                    <a:pt x="579" y="289"/>
                  </a:cubicBezTo>
                  <a:cubicBezTo>
                    <a:pt x="579" y="130"/>
                    <a:pt x="449" y="1"/>
                    <a:pt x="2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46"/>
            <p:cNvSpPr/>
            <p:nvPr/>
          </p:nvSpPr>
          <p:spPr>
            <a:xfrm>
              <a:off x="5603375" y="1390525"/>
              <a:ext cx="18250" cy="18225"/>
            </a:xfrm>
            <a:custGeom>
              <a:rect b="b" l="l" r="r" t="t"/>
              <a:pathLst>
                <a:path extrusionOk="0" h="729" w="730">
                  <a:moveTo>
                    <a:pt x="364" y="0"/>
                  </a:moveTo>
                  <a:cubicBezTo>
                    <a:pt x="164" y="0"/>
                    <a:pt x="1" y="164"/>
                    <a:pt x="1" y="364"/>
                  </a:cubicBezTo>
                  <a:cubicBezTo>
                    <a:pt x="1" y="565"/>
                    <a:pt x="164" y="729"/>
                    <a:pt x="364" y="729"/>
                  </a:cubicBezTo>
                  <a:cubicBezTo>
                    <a:pt x="566" y="729"/>
                    <a:pt x="729" y="565"/>
                    <a:pt x="729" y="364"/>
                  </a:cubicBezTo>
                  <a:cubicBezTo>
                    <a:pt x="729" y="164"/>
                    <a:pt x="56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46"/>
            <p:cNvSpPr/>
            <p:nvPr/>
          </p:nvSpPr>
          <p:spPr>
            <a:xfrm>
              <a:off x="5254700" y="1336825"/>
              <a:ext cx="16150" cy="16150"/>
            </a:xfrm>
            <a:custGeom>
              <a:rect b="b" l="l" r="r" t="t"/>
              <a:pathLst>
                <a:path extrusionOk="0" h="646" w="646">
                  <a:moveTo>
                    <a:pt x="323" y="1"/>
                  </a:moveTo>
                  <a:cubicBezTo>
                    <a:pt x="145" y="1"/>
                    <a:pt x="1" y="145"/>
                    <a:pt x="1" y="323"/>
                  </a:cubicBezTo>
                  <a:cubicBezTo>
                    <a:pt x="1" y="501"/>
                    <a:pt x="145" y="645"/>
                    <a:pt x="323" y="645"/>
                  </a:cubicBezTo>
                  <a:cubicBezTo>
                    <a:pt x="501" y="645"/>
                    <a:pt x="646" y="501"/>
                    <a:pt x="646" y="323"/>
                  </a:cubicBezTo>
                  <a:cubicBezTo>
                    <a:pt x="646" y="145"/>
                    <a:pt x="501"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46"/>
            <p:cNvSpPr/>
            <p:nvPr/>
          </p:nvSpPr>
          <p:spPr>
            <a:xfrm>
              <a:off x="5661850" y="1731750"/>
              <a:ext cx="5925" cy="5900"/>
            </a:xfrm>
            <a:custGeom>
              <a:rect b="b" l="l" r="r" t="t"/>
              <a:pathLst>
                <a:path extrusionOk="0" h="236" w="237">
                  <a:moveTo>
                    <a:pt x="118" y="0"/>
                  </a:moveTo>
                  <a:cubicBezTo>
                    <a:pt x="53" y="0"/>
                    <a:pt x="1" y="55"/>
                    <a:pt x="1" y="118"/>
                  </a:cubicBezTo>
                  <a:cubicBezTo>
                    <a:pt x="1" y="183"/>
                    <a:pt x="53" y="236"/>
                    <a:pt x="118" y="236"/>
                  </a:cubicBezTo>
                  <a:cubicBezTo>
                    <a:pt x="183" y="236"/>
                    <a:pt x="236" y="183"/>
                    <a:pt x="236" y="118"/>
                  </a:cubicBezTo>
                  <a:cubicBezTo>
                    <a:pt x="236" y="55"/>
                    <a:pt x="183"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46"/>
            <p:cNvSpPr/>
            <p:nvPr/>
          </p:nvSpPr>
          <p:spPr>
            <a:xfrm>
              <a:off x="5329050" y="1590100"/>
              <a:ext cx="11525" cy="11525"/>
            </a:xfrm>
            <a:custGeom>
              <a:rect b="b" l="l" r="r" t="t"/>
              <a:pathLst>
                <a:path extrusionOk="0" h="461" w="461">
                  <a:moveTo>
                    <a:pt x="230" y="1"/>
                  </a:moveTo>
                  <a:cubicBezTo>
                    <a:pt x="103" y="1"/>
                    <a:pt x="0" y="104"/>
                    <a:pt x="0" y="231"/>
                  </a:cubicBezTo>
                  <a:cubicBezTo>
                    <a:pt x="0" y="357"/>
                    <a:pt x="103" y="460"/>
                    <a:pt x="230" y="460"/>
                  </a:cubicBezTo>
                  <a:cubicBezTo>
                    <a:pt x="358" y="459"/>
                    <a:pt x="461" y="356"/>
                    <a:pt x="461" y="231"/>
                  </a:cubicBezTo>
                  <a:cubicBezTo>
                    <a:pt x="461" y="104"/>
                    <a:pt x="358"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46"/>
            <p:cNvSpPr/>
            <p:nvPr/>
          </p:nvSpPr>
          <p:spPr>
            <a:xfrm>
              <a:off x="5566975" y="2721225"/>
              <a:ext cx="6400" cy="6400"/>
            </a:xfrm>
            <a:custGeom>
              <a:rect b="b" l="l" r="r" t="t"/>
              <a:pathLst>
                <a:path extrusionOk="0" h="256" w="256">
                  <a:moveTo>
                    <a:pt x="129" y="1"/>
                  </a:moveTo>
                  <a:cubicBezTo>
                    <a:pt x="58" y="1"/>
                    <a:pt x="1" y="58"/>
                    <a:pt x="1" y="127"/>
                  </a:cubicBezTo>
                  <a:cubicBezTo>
                    <a:pt x="1" y="198"/>
                    <a:pt x="58" y="255"/>
                    <a:pt x="129" y="255"/>
                  </a:cubicBezTo>
                  <a:cubicBezTo>
                    <a:pt x="198" y="255"/>
                    <a:pt x="255" y="198"/>
                    <a:pt x="255" y="127"/>
                  </a:cubicBezTo>
                  <a:cubicBezTo>
                    <a:pt x="255" y="58"/>
                    <a:pt x="198"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46"/>
            <p:cNvSpPr/>
            <p:nvPr/>
          </p:nvSpPr>
          <p:spPr>
            <a:xfrm>
              <a:off x="5896775" y="2771650"/>
              <a:ext cx="13450" cy="13450"/>
            </a:xfrm>
            <a:custGeom>
              <a:rect b="b" l="l" r="r" t="t"/>
              <a:pathLst>
                <a:path extrusionOk="0" h="538" w="538">
                  <a:moveTo>
                    <a:pt x="268" y="0"/>
                  </a:moveTo>
                  <a:cubicBezTo>
                    <a:pt x="120" y="0"/>
                    <a:pt x="0" y="119"/>
                    <a:pt x="0" y="270"/>
                  </a:cubicBezTo>
                  <a:cubicBezTo>
                    <a:pt x="0" y="418"/>
                    <a:pt x="120" y="537"/>
                    <a:pt x="268" y="537"/>
                  </a:cubicBezTo>
                  <a:cubicBezTo>
                    <a:pt x="416" y="537"/>
                    <a:pt x="538" y="418"/>
                    <a:pt x="538" y="270"/>
                  </a:cubicBezTo>
                  <a:cubicBezTo>
                    <a:pt x="538" y="119"/>
                    <a:pt x="417"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46"/>
            <p:cNvSpPr/>
            <p:nvPr/>
          </p:nvSpPr>
          <p:spPr>
            <a:xfrm>
              <a:off x="5222000" y="2491050"/>
              <a:ext cx="12900" cy="12900"/>
            </a:xfrm>
            <a:custGeom>
              <a:rect b="b" l="l" r="r" t="t"/>
              <a:pathLst>
                <a:path extrusionOk="0" h="516" w="516">
                  <a:moveTo>
                    <a:pt x="258" y="1"/>
                  </a:moveTo>
                  <a:cubicBezTo>
                    <a:pt x="117" y="1"/>
                    <a:pt x="0" y="117"/>
                    <a:pt x="0" y="258"/>
                  </a:cubicBezTo>
                  <a:cubicBezTo>
                    <a:pt x="0" y="401"/>
                    <a:pt x="117" y="516"/>
                    <a:pt x="258" y="516"/>
                  </a:cubicBezTo>
                  <a:cubicBezTo>
                    <a:pt x="401" y="516"/>
                    <a:pt x="515" y="401"/>
                    <a:pt x="515" y="258"/>
                  </a:cubicBezTo>
                  <a:cubicBezTo>
                    <a:pt x="515"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46"/>
            <p:cNvSpPr/>
            <p:nvPr/>
          </p:nvSpPr>
          <p:spPr>
            <a:xfrm>
              <a:off x="5238325" y="3020950"/>
              <a:ext cx="22600" cy="22575"/>
            </a:xfrm>
            <a:custGeom>
              <a:rect b="b" l="l" r="r" t="t"/>
              <a:pathLst>
                <a:path extrusionOk="0" h="903" w="904">
                  <a:moveTo>
                    <a:pt x="451" y="1"/>
                  </a:moveTo>
                  <a:cubicBezTo>
                    <a:pt x="202" y="1"/>
                    <a:pt x="1" y="202"/>
                    <a:pt x="1" y="453"/>
                  </a:cubicBezTo>
                  <a:cubicBezTo>
                    <a:pt x="1" y="701"/>
                    <a:pt x="202" y="903"/>
                    <a:pt x="451" y="903"/>
                  </a:cubicBezTo>
                  <a:cubicBezTo>
                    <a:pt x="700" y="903"/>
                    <a:pt x="903" y="701"/>
                    <a:pt x="903" y="453"/>
                  </a:cubicBezTo>
                  <a:cubicBezTo>
                    <a:pt x="903" y="202"/>
                    <a:pt x="700" y="1"/>
                    <a:pt x="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46"/>
            <p:cNvSpPr/>
            <p:nvPr/>
          </p:nvSpPr>
          <p:spPr>
            <a:xfrm>
              <a:off x="5315425" y="2689175"/>
              <a:ext cx="6475" cy="6475"/>
            </a:xfrm>
            <a:custGeom>
              <a:rect b="b" l="l" r="r" t="t"/>
              <a:pathLst>
                <a:path extrusionOk="0" h="259" w="259">
                  <a:moveTo>
                    <a:pt x="130" y="1"/>
                  </a:moveTo>
                  <a:cubicBezTo>
                    <a:pt x="58" y="1"/>
                    <a:pt x="1" y="58"/>
                    <a:pt x="1" y="129"/>
                  </a:cubicBezTo>
                  <a:cubicBezTo>
                    <a:pt x="1" y="201"/>
                    <a:pt x="58" y="258"/>
                    <a:pt x="130" y="258"/>
                  </a:cubicBezTo>
                  <a:cubicBezTo>
                    <a:pt x="201" y="258"/>
                    <a:pt x="258" y="201"/>
                    <a:pt x="258" y="129"/>
                  </a:cubicBezTo>
                  <a:cubicBezTo>
                    <a:pt x="258" y="58"/>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46"/>
            <p:cNvSpPr/>
            <p:nvPr/>
          </p:nvSpPr>
          <p:spPr>
            <a:xfrm>
              <a:off x="5105300" y="1607850"/>
              <a:ext cx="8150" cy="8125"/>
            </a:xfrm>
            <a:custGeom>
              <a:rect b="b" l="l" r="r" t="t"/>
              <a:pathLst>
                <a:path extrusionOk="0" h="325" w="326">
                  <a:moveTo>
                    <a:pt x="163" y="0"/>
                  </a:moveTo>
                  <a:cubicBezTo>
                    <a:pt x="73" y="0"/>
                    <a:pt x="1" y="73"/>
                    <a:pt x="1" y="162"/>
                  </a:cubicBezTo>
                  <a:cubicBezTo>
                    <a:pt x="1" y="252"/>
                    <a:pt x="73" y="324"/>
                    <a:pt x="163" y="324"/>
                  </a:cubicBezTo>
                  <a:cubicBezTo>
                    <a:pt x="252" y="324"/>
                    <a:pt x="325" y="252"/>
                    <a:pt x="325" y="162"/>
                  </a:cubicBezTo>
                  <a:cubicBezTo>
                    <a:pt x="326" y="74"/>
                    <a:pt x="252"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46"/>
            <p:cNvSpPr/>
            <p:nvPr/>
          </p:nvSpPr>
          <p:spPr>
            <a:xfrm>
              <a:off x="5362075" y="1344225"/>
              <a:ext cx="15200" cy="15225"/>
            </a:xfrm>
            <a:custGeom>
              <a:rect b="b" l="l" r="r" t="t"/>
              <a:pathLst>
                <a:path extrusionOk="0" h="609" w="608">
                  <a:moveTo>
                    <a:pt x="304" y="0"/>
                  </a:moveTo>
                  <a:cubicBezTo>
                    <a:pt x="136" y="0"/>
                    <a:pt x="1" y="137"/>
                    <a:pt x="1" y="305"/>
                  </a:cubicBezTo>
                  <a:cubicBezTo>
                    <a:pt x="1" y="471"/>
                    <a:pt x="136" y="608"/>
                    <a:pt x="304" y="608"/>
                  </a:cubicBezTo>
                  <a:cubicBezTo>
                    <a:pt x="472" y="608"/>
                    <a:pt x="607" y="471"/>
                    <a:pt x="607" y="305"/>
                  </a:cubicBezTo>
                  <a:cubicBezTo>
                    <a:pt x="607" y="137"/>
                    <a:pt x="47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46"/>
            <p:cNvSpPr/>
            <p:nvPr/>
          </p:nvSpPr>
          <p:spPr>
            <a:xfrm>
              <a:off x="1710825" y="1557400"/>
              <a:ext cx="23025" cy="23025"/>
            </a:xfrm>
            <a:custGeom>
              <a:rect b="b" l="l" r="r" t="t"/>
              <a:pathLst>
                <a:path extrusionOk="0" h="921" w="921">
                  <a:moveTo>
                    <a:pt x="462" y="0"/>
                  </a:moveTo>
                  <a:cubicBezTo>
                    <a:pt x="207" y="0"/>
                    <a:pt x="1" y="206"/>
                    <a:pt x="1" y="460"/>
                  </a:cubicBezTo>
                  <a:cubicBezTo>
                    <a:pt x="1" y="714"/>
                    <a:pt x="207" y="920"/>
                    <a:pt x="462" y="920"/>
                  </a:cubicBezTo>
                  <a:cubicBezTo>
                    <a:pt x="715" y="920"/>
                    <a:pt x="921" y="714"/>
                    <a:pt x="921" y="460"/>
                  </a:cubicBezTo>
                  <a:cubicBezTo>
                    <a:pt x="921" y="206"/>
                    <a:pt x="715" y="0"/>
                    <a:pt x="4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46"/>
            <p:cNvSpPr/>
            <p:nvPr/>
          </p:nvSpPr>
          <p:spPr>
            <a:xfrm>
              <a:off x="4607650" y="3943650"/>
              <a:ext cx="23375" cy="23375"/>
            </a:xfrm>
            <a:custGeom>
              <a:rect b="b" l="l" r="r" t="t"/>
              <a:pathLst>
                <a:path extrusionOk="0" h="935" w="935">
                  <a:moveTo>
                    <a:pt x="468" y="0"/>
                  </a:moveTo>
                  <a:cubicBezTo>
                    <a:pt x="211" y="0"/>
                    <a:pt x="0" y="211"/>
                    <a:pt x="0" y="468"/>
                  </a:cubicBezTo>
                  <a:cubicBezTo>
                    <a:pt x="0" y="726"/>
                    <a:pt x="211" y="935"/>
                    <a:pt x="468" y="935"/>
                  </a:cubicBezTo>
                  <a:cubicBezTo>
                    <a:pt x="726" y="935"/>
                    <a:pt x="935" y="726"/>
                    <a:pt x="935" y="468"/>
                  </a:cubicBezTo>
                  <a:cubicBezTo>
                    <a:pt x="935" y="211"/>
                    <a:pt x="727" y="0"/>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46"/>
            <p:cNvSpPr/>
            <p:nvPr/>
          </p:nvSpPr>
          <p:spPr>
            <a:xfrm>
              <a:off x="4458900" y="4049100"/>
              <a:ext cx="25775" cy="25800"/>
            </a:xfrm>
            <a:custGeom>
              <a:rect b="b" l="l" r="r" t="t"/>
              <a:pathLst>
                <a:path extrusionOk="0" h="1032" w="1031">
                  <a:moveTo>
                    <a:pt x="516" y="1"/>
                  </a:moveTo>
                  <a:cubicBezTo>
                    <a:pt x="230" y="1"/>
                    <a:pt x="0" y="232"/>
                    <a:pt x="0" y="516"/>
                  </a:cubicBezTo>
                  <a:cubicBezTo>
                    <a:pt x="0" y="802"/>
                    <a:pt x="230" y="1031"/>
                    <a:pt x="516" y="1031"/>
                  </a:cubicBezTo>
                  <a:cubicBezTo>
                    <a:pt x="801" y="1031"/>
                    <a:pt x="1031" y="802"/>
                    <a:pt x="1031" y="516"/>
                  </a:cubicBezTo>
                  <a:cubicBezTo>
                    <a:pt x="1031" y="233"/>
                    <a:pt x="798" y="1"/>
                    <a:pt x="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46"/>
            <p:cNvSpPr/>
            <p:nvPr/>
          </p:nvSpPr>
          <p:spPr>
            <a:xfrm>
              <a:off x="4785375" y="3999400"/>
              <a:ext cx="13050" cy="13050"/>
            </a:xfrm>
            <a:custGeom>
              <a:rect b="b" l="l" r="r" t="t"/>
              <a:pathLst>
                <a:path extrusionOk="0" h="522" w="522">
                  <a:moveTo>
                    <a:pt x="260" y="0"/>
                  </a:moveTo>
                  <a:cubicBezTo>
                    <a:pt x="117" y="0"/>
                    <a:pt x="1" y="116"/>
                    <a:pt x="1" y="259"/>
                  </a:cubicBezTo>
                  <a:cubicBezTo>
                    <a:pt x="1" y="404"/>
                    <a:pt x="117" y="521"/>
                    <a:pt x="260" y="521"/>
                  </a:cubicBezTo>
                  <a:cubicBezTo>
                    <a:pt x="404" y="521"/>
                    <a:pt x="520" y="405"/>
                    <a:pt x="520" y="259"/>
                  </a:cubicBezTo>
                  <a:cubicBezTo>
                    <a:pt x="522" y="116"/>
                    <a:pt x="405"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46"/>
            <p:cNvSpPr/>
            <p:nvPr/>
          </p:nvSpPr>
          <p:spPr>
            <a:xfrm>
              <a:off x="2184925" y="2344050"/>
              <a:ext cx="431525" cy="237050"/>
            </a:xfrm>
            <a:custGeom>
              <a:rect b="b" l="l" r="r" t="t"/>
              <a:pathLst>
                <a:path extrusionOk="0" h="9482" w="17261">
                  <a:moveTo>
                    <a:pt x="17260" y="0"/>
                  </a:moveTo>
                  <a:cubicBezTo>
                    <a:pt x="12513" y="2647"/>
                    <a:pt x="6590" y="5786"/>
                    <a:pt x="4435" y="6599"/>
                  </a:cubicBezTo>
                  <a:cubicBezTo>
                    <a:pt x="4014" y="6755"/>
                    <a:pt x="3599" y="6967"/>
                    <a:pt x="3147" y="6974"/>
                  </a:cubicBezTo>
                  <a:cubicBezTo>
                    <a:pt x="3034" y="6976"/>
                    <a:pt x="2910" y="6968"/>
                    <a:pt x="2813" y="7027"/>
                  </a:cubicBezTo>
                  <a:cubicBezTo>
                    <a:pt x="2701" y="7095"/>
                    <a:pt x="2651" y="7229"/>
                    <a:pt x="2583" y="7342"/>
                  </a:cubicBezTo>
                  <a:cubicBezTo>
                    <a:pt x="2373" y="7684"/>
                    <a:pt x="1952" y="7827"/>
                    <a:pt x="1560" y="7910"/>
                  </a:cubicBezTo>
                  <a:cubicBezTo>
                    <a:pt x="1167" y="7993"/>
                    <a:pt x="746" y="8055"/>
                    <a:pt x="436" y="8306"/>
                  </a:cubicBezTo>
                  <a:cubicBezTo>
                    <a:pt x="125" y="8560"/>
                    <a:pt x="0" y="9094"/>
                    <a:pt x="305" y="9353"/>
                  </a:cubicBezTo>
                  <a:cubicBezTo>
                    <a:pt x="410" y="9443"/>
                    <a:pt x="544" y="9482"/>
                    <a:pt x="682" y="9482"/>
                  </a:cubicBezTo>
                  <a:cubicBezTo>
                    <a:pt x="813" y="9482"/>
                    <a:pt x="947" y="9447"/>
                    <a:pt x="1063" y="9388"/>
                  </a:cubicBezTo>
                  <a:cubicBezTo>
                    <a:pt x="1303" y="9266"/>
                    <a:pt x="1488" y="9061"/>
                    <a:pt x="1678" y="8875"/>
                  </a:cubicBezTo>
                  <a:cubicBezTo>
                    <a:pt x="2215" y="8340"/>
                    <a:pt x="2838" y="7897"/>
                    <a:pt x="3518" y="7563"/>
                  </a:cubicBezTo>
                  <a:cubicBezTo>
                    <a:pt x="4317" y="7169"/>
                    <a:pt x="15083" y="1273"/>
                    <a:pt x="17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46"/>
            <p:cNvSpPr/>
            <p:nvPr/>
          </p:nvSpPr>
          <p:spPr>
            <a:xfrm>
              <a:off x="2510175" y="3157800"/>
              <a:ext cx="87900" cy="41575"/>
            </a:xfrm>
            <a:custGeom>
              <a:rect b="b" l="l" r="r" t="t"/>
              <a:pathLst>
                <a:path extrusionOk="0" h="1663" w="3516">
                  <a:moveTo>
                    <a:pt x="3516" y="1"/>
                  </a:moveTo>
                  <a:cubicBezTo>
                    <a:pt x="3126" y="186"/>
                    <a:pt x="2712" y="332"/>
                    <a:pt x="2321" y="517"/>
                  </a:cubicBezTo>
                  <a:cubicBezTo>
                    <a:pt x="1839" y="744"/>
                    <a:pt x="1358" y="963"/>
                    <a:pt x="857" y="1133"/>
                  </a:cubicBezTo>
                  <a:cubicBezTo>
                    <a:pt x="822" y="1143"/>
                    <a:pt x="788" y="1156"/>
                    <a:pt x="756" y="1177"/>
                  </a:cubicBezTo>
                  <a:cubicBezTo>
                    <a:pt x="729" y="1195"/>
                    <a:pt x="707" y="1220"/>
                    <a:pt x="679" y="1236"/>
                  </a:cubicBezTo>
                  <a:cubicBezTo>
                    <a:pt x="642" y="1258"/>
                    <a:pt x="600" y="1267"/>
                    <a:pt x="560" y="1275"/>
                  </a:cubicBezTo>
                  <a:cubicBezTo>
                    <a:pt x="467" y="1296"/>
                    <a:pt x="376" y="1317"/>
                    <a:pt x="283" y="1339"/>
                  </a:cubicBezTo>
                  <a:cubicBezTo>
                    <a:pt x="208" y="1355"/>
                    <a:pt x="127" y="1376"/>
                    <a:pt x="71" y="1429"/>
                  </a:cubicBezTo>
                  <a:cubicBezTo>
                    <a:pt x="17" y="1482"/>
                    <a:pt x="1" y="1585"/>
                    <a:pt x="60" y="1635"/>
                  </a:cubicBezTo>
                  <a:cubicBezTo>
                    <a:pt x="83" y="1654"/>
                    <a:pt x="110" y="1662"/>
                    <a:pt x="140" y="1662"/>
                  </a:cubicBezTo>
                  <a:cubicBezTo>
                    <a:pt x="189" y="1662"/>
                    <a:pt x="243" y="1640"/>
                    <a:pt x="288" y="1616"/>
                  </a:cubicBezTo>
                  <a:cubicBezTo>
                    <a:pt x="422" y="1542"/>
                    <a:pt x="548" y="1458"/>
                    <a:pt x="679" y="1380"/>
                  </a:cubicBezTo>
                  <a:cubicBezTo>
                    <a:pt x="891" y="1255"/>
                    <a:pt x="1112" y="1150"/>
                    <a:pt x="1333" y="1044"/>
                  </a:cubicBezTo>
                  <a:cubicBezTo>
                    <a:pt x="1573" y="930"/>
                    <a:pt x="1814" y="813"/>
                    <a:pt x="2054" y="700"/>
                  </a:cubicBezTo>
                  <a:cubicBezTo>
                    <a:pt x="2541" y="466"/>
                    <a:pt x="3029" y="235"/>
                    <a:pt x="3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46"/>
            <p:cNvSpPr/>
            <p:nvPr/>
          </p:nvSpPr>
          <p:spPr>
            <a:xfrm>
              <a:off x="4440750" y="2815425"/>
              <a:ext cx="219950" cy="118525"/>
            </a:xfrm>
            <a:custGeom>
              <a:rect b="b" l="l" r="r" t="t"/>
              <a:pathLst>
                <a:path extrusionOk="0" h="4741" w="8798">
                  <a:moveTo>
                    <a:pt x="8797" y="1"/>
                  </a:moveTo>
                  <a:lnTo>
                    <a:pt x="8797" y="1"/>
                  </a:lnTo>
                  <a:cubicBezTo>
                    <a:pt x="8222" y="313"/>
                    <a:pt x="7608" y="531"/>
                    <a:pt x="7029" y="875"/>
                  </a:cubicBezTo>
                  <a:cubicBezTo>
                    <a:pt x="5997" y="1487"/>
                    <a:pt x="4961" y="2100"/>
                    <a:pt x="3925" y="2714"/>
                  </a:cubicBezTo>
                  <a:cubicBezTo>
                    <a:pt x="3620" y="2893"/>
                    <a:pt x="3299" y="3079"/>
                    <a:pt x="2946" y="3105"/>
                  </a:cubicBezTo>
                  <a:cubicBezTo>
                    <a:pt x="2906" y="3108"/>
                    <a:pt x="2866" y="3109"/>
                    <a:pt x="2825" y="3109"/>
                  </a:cubicBezTo>
                  <a:cubicBezTo>
                    <a:pt x="2723" y="3109"/>
                    <a:pt x="2618" y="3103"/>
                    <a:pt x="2516" y="3103"/>
                  </a:cubicBezTo>
                  <a:cubicBezTo>
                    <a:pt x="2336" y="3103"/>
                    <a:pt x="2164" y="3123"/>
                    <a:pt x="2029" y="3236"/>
                  </a:cubicBezTo>
                  <a:cubicBezTo>
                    <a:pt x="1880" y="3360"/>
                    <a:pt x="1744" y="3591"/>
                    <a:pt x="1582" y="3591"/>
                  </a:cubicBezTo>
                  <a:cubicBezTo>
                    <a:pt x="1554" y="3591"/>
                    <a:pt x="1526" y="3584"/>
                    <a:pt x="1496" y="3569"/>
                  </a:cubicBezTo>
                  <a:cubicBezTo>
                    <a:pt x="1496" y="3806"/>
                    <a:pt x="1202" y="3906"/>
                    <a:pt x="972" y="3968"/>
                  </a:cubicBezTo>
                  <a:cubicBezTo>
                    <a:pt x="625" y="4066"/>
                    <a:pt x="295" y="4236"/>
                    <a:pt x="15" y="4464"/>
                  </a:cubicBezTo>
                  <a:cubicBezTo>
                    <a:pt x="1" y="4615"/>
                    <a:pt x="161" y="4738"/>
                    <a:pt x="314" y="4740"/>
                  </a:cubicBezTo>
                  <a:cubicBezTo>
                    <a:pt x="317" y="4741"/>
                    <a:pt x="320" y="4741"/>
                    <a:pt x="322" y="4741"/>
                  </a:cubicBezTo>
                  <a:cubicBezTo>
                    <a:pt x="471" y="4741"/>
                    <a:pt x="609" y="4661"/>
                    <a:pt x="735" y="4582"/>
                  </a:cubicBezTo>
                  <a:cubicBezTo>
                    <a:pt x="1018" y="4400"/>
                    <a:pt x="1292" y="4203"/>
                    <a:pt x="1552" y="3990"/>
                  </a:cubicBezTo>
                  <a:cubicBezTo>
                    <a:pt x="1635" y="3922"/>
                    <a:pt x="1716" y="3854"/>
                    <a:pt x="1805" y="3797"/>
                  </a:cubicBezTo>
                  <a:cubicBezTo>
                    <a:pt x="1930" y="3717"/>
                    <a:pt x="2070" y="3664"/>
                    <a:pt x="2209" y="3610"/>
                  </a:cubicBezTo>
                  <a:cubicBezTo>
                    <a:pt x="4548" y="2661"/>
                    <a:pt x="6673" y="1340"/>
                    <a:pt x="87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46"/>
            <p:cNvSpPr/>
            <p:nvPr/>
          </p:nvSpPr>
          <p:spPr>
            <a:xfrm>
              <a:off x="4660775" y="2806000"/>
              <a:ext cx="14975" cy="9450"/>
            </a:xfrm>
            <a:custGeom>
              <a:rect b="b" l="l" r="r" t="t"/>
              <a:pathLst>
                <a:path extrusionOk="0" h="378" w="599">
                  <a:moveTo>
                    <a:pt x="598" y="1"/>
                  </a:moveTo>
                  <a:cubicBezTo>
                    <a:pt x="398" y="128"/>
                    <a:pt x="199" y="253"/>
                    <a:pt x="1" y="378"/>
                  </a:cubicBezTo>
                  <a:cubicBezTo>
                    <a:pt x="207" y="267"/>
                    <a:pt x="407" y="147"/>
                    <a:pt x="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46"/>
            <p:cNvSpPr/>
            <p:nvPr/>
          </p:nvSpPr>
          <p:spPr>
            <a:xfrm>
              <a:off x="3427100" y="1612400"/>
              <a:ext cx="11950" cy="7550"/>
            </a:xfrm>
            <a:custGeom>
              <a:rect b="b" l="l" r="r" t="t"/>
              <a:pathLst>
                <a:path extrusionOk="0" h="302" w="478">
                  <a:moveTo>
                    <a:pt x="477" y="1"/>
                  </a:moveTo>
                  <a:cubicBezTo>
                    <a:pt x="318" y="100"/>
                    <a:pt x="159" y="201"/>
                    <a:pt x="0" y="301"/>
                  </a:cubicBezTo>
                  <a:cubicBezTo>
                    <a:pt x="164" y="213"/>
                    <a:pt x="324" y="114"/>
                    <a:pt x="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46"/>
            <p:cNvSpPr/>
            <p:nvPr/>
          </p:nvSpPr>
          <p:spPr>
            <a:xfrm>
              <a:off x="3251675" y="1619850"/>
              <a:ext cx="175400" cy="94525"/>
            </a:xfrm>
            <a:custGeom>
              <a:rect b="b" l="l" r="r" t="t"/>
              <a:pathLst>
                <a:path extrusionOk="0" h="3781" w="7016">
                  <a:moveTo>
                    <a:pt x="7016" y="0"/>
                  </a:moveTo>
                  <a:cubicBezTo>
                    <a:pt x="6558" y="249"/>
                    <a:pt x="6068" y="424"/>
                    <a:pt x="5606" y="697"/>
                  </a:cubicBezTo>
                  <a:cubicBezTo>
                    <a:pt x="4780" y="1188"/>
                    <a:pt x="3956" y="1675"/>
                    <a:pt x="3130" y="2164"/>
                  </a:cubicBezTo>
                  <a:cubicBezTo>
                    <a:pt x="2887" y="2308"/>
                    <a:pt x="2631" y="2457"/>
                    <a:pt x="2350" y="2478"/>
                  </a:cubicBezTo>
                  <a:cubicBezTo>
                    <a:pt x="2319" y="2480"/>
                    <a:pt x="2288" y="2480"/>
                    <a:pt x="2257" y="2480"/>
                  </a:cubicBezTo>
                  <a:cubicBezTo>
                    <a:pt x="2174" y="2480"/>
                    <a:pt x="2090" y="2475"/>
                    <a:pt x="2007" y="2475"/>
                  </a:cubicBezTo>
                  <a:cubicBezTo>
                    <a:pt x="1863" y="2475"/>
                    <a:pt x="1725" y="2492"/>
                    <a:pt x="1617" y="2582"/>
                  </a:cubicBezTo>
                  <a:cubicBezTo>
                    <a:pt x="1500" y="2681"/>
                    <a:pt x="1390" y="2865"/>
                    <a:pt x="1261" y="2865"/>
                  </a:cubicBezTo>
                  <a:cubicBezTo>
                    <a:pt x="1239" y="2865"/>
                    <a:pt x="1216" y="2859"/>
                    <a:pt x="1193" y="2847"/>
                  </a:cubicBezTo>
                  <a:cubicBezTo>
                    <a:pt x="1193" y="3037"/>
                    <a:pt x="957" y="3115"/>
                    <a:pt x="775" y="3165"/>
                  </a:cubicBezTo>
                  <a:cubicBezTo>
                    <a:pt x="497" y="3243"/>
                    <a:pt x="236" y="3378"/>
                    <a:pt x="11" y="3559"/>
                  </a:cubicBezTo>
                  <a:cubicBezTo>
                    <a:pt x="1" y="3680"/>
                    <a:pt x="127" y="3779"/>
                    <a:pt x="251" y="3780"/>
                  </a:cubicBezTo>
                  <a:cubicBezTo>
                    <a:pt x="252" y="3780"/>
                    <a:pt x="253" y="3780"/>
                    <a:pt x="255" y="3780"/>
                  </a:cubicBezTo>
                  <a:cubicBezTo>
                    <a:pt x="374" y="3780"/>
                    <a:pt x="485" y="3716"/>
                    <a:pt x="586" y="3651"/>
                  </a:cubicBezTo>
                  <a:cubicBezTo>
                    <a:pt x="813" y="3508"/>
                    <a:pt x="1031" y="3349"/>
                    <a:pt x="1238" y="3180"/>
                  </a:cubicBezTo>
                  <a:cubicBezTo>
                    <a:pt x="1305" y="3127"/>
                    <a:pt x="1369" y="3072"/>
                    <a:pt x="1440" y="3025"/>
                  </a:cubicBezTo>
                  <a:cubicBezTo>
                    <a:pt x="1542" y="2963"/>
                    <a:pt x="1652" y="2919"/>
                    <a:pt x="1762" y="2876"/>
                  </a:cubicBezTo>
                  <a:cubicBezTo>
                    <a:pt x="3626" y="2118"/>
                    <a:pt x="5322" y="1067"/>
                    <a:pt x="7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46"/>
            <p:cNvSpPr/>
            <p:nvPr/>
          </p:nvSpPr>
          <p:spPr>
            <a:xfrm>
              <a:off x="1760075" y="1730125"/>
              <a:ext cx="221625" cy="86900"/>
            </a:xfrm>
            <a:custGeom>
              <a:rect b="b" l="l" r="r" t="t"/>
              <a:pathLst>
                <a:path extrusionOk="0" h="3476" w="8865">
                  <a:moveTo>
                    <a:pt x="8865" y="1"/>
                  </a:moveTo>
                  <a:lnTo>
                    <a:pt x="8865" y="1"/>
                  </a:lnTo>
                  <a:cubicBezTo>
                    <a:pt x="7066" y="650"/>
                    <a:pt x="5302" y="1396"/>
                    <a:pt x="3504" y="2056"/>
                  </a:cubicBezTo>
                  <a:cubicBezTo>
                    <a:pt x="2940" y="2262"/>
                    <a:pt x="2373" y="2469"/>
                    <a:pt x="1784" y="2574"/>
                  </a:cubicBezTo>
                  <a:cubicBezTo>
                    <a:pt x="1493" y="2627"/>
                    <a:pt x="1195" y="2655"/>
                    <a:pt x="897" y="2655"/>
                  </a:cubicBezTo>
                  <a:cubicBezTo>
                    <a:pt x="883" y="2655"/>
                    <a:pt x="868" y="2655"/>
                    <a:pt x="853" y="2655"/>
                  </a:cubicBezTo>
                  <a:cubicBezTo>
                    <a:pt x="847" y="2655"/>
                    <a:pt x="841" y="2655"/>
                    <a:pt x="835" y="2655"/>
                  </a:cubicBezTo>
                  <a:cubicBezTo>
                    <a:pt x="524" y="2655"/>
                    <a:pt x="130" y="2695"/>
                    <a:pt x="55" y="2993"/>
                  </a:cubicBezTo>
                  <a:cubicBezTo>
                    <a:pt x="0" y="3218"/>
                    <a:pt x="208" y="3442"/>
                    <a:pt x="438" y="3472"/>
                  </a:cubicBezTo>
                  <a:cubicBezTo>
                    <a:pt x="460" y="3474"/>
                    <a:pt x="483" y="3476"/>
                    <a:pt x="505" y="3476"/>
                  </a:cubicBezTo>
                  <a:cubicBezTo>
                    <a:pt x="710" y="3476"/>
                    <a:pt x="908" y="3365"/>
                    <a:pt x="1060" y="3224"/>
                  </a:cubicBezTo>
                  <a:cubicBezTo>
                    <a:pt x="1129" y="3160"/>
                    <a:pt x="1196" y="3086"/>
                    <a:pt x="1281" y="3045"/>
                  </a:cubicBezTo>
                  <a:cubicBezTo>
                    <a:pt x="1441" y="2968"/>
                    <a:pt x="1633" y="3015"/>
                    <a:pt x="1805" y="2970"/>
                  </a:cubicBezTo>
                  <a:cubicBezTo>
                    <a:pt x="2017" y="2912"/>
                    <a:pt x="2164" y="2727"/>
                    <a:pt x="2350" y="2610"/>
                  </a:cubicBezTo>
                  <a:cubicBezTo>
                    <a:pt x="2578" y="2471"/>
                    <a:pt x="2855" y="2444"/>
                    <a:pt x="3114" y="2379"/>
                  </a:cubicBezTo>
                  <a:cubicBezTo>
                    <a:pt x="3386" y="2313"/>
                    <a:pt x="3646" y="2203"/>
                    <a:pt x="3907" y="2092"/>
                  </a:cubicBezTo>
                  <a:cubicBezTo>
                    <a:pt x="5559" y="1395"/>
                    <a:pt x="7213" y="697"/>
                    <a:pt x="8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46"/>
            <p:cNvSpPr/>
            <p:nvPr/>
          </p:nvSpPr>
          <p:spPr>
            <a:xfrm>
              <a:off x="287325" y="2318325"/>
              <a:ext cx="1717600" cy="1717550"/>
            </a:xfrm>
            <a:custGeom>
              <a:rect b="b" l="l" r="r" t="t"/>
              <a:pathLst>
                <a:path extrusionOk="0" h="68702" w="68704">
                  <a:moveTo>
                    <a:pt x="34351" y="0"/>
                  </a:moveTo>
                  <a:cubicBezTo>
                    <a:pt x="25241" y="0"/>
                    <a:pt x="16504" y="3618"/>
                    <a:pt x="10062" y="10061"/>
                  </a:cubicBezTo>
                  <a:cubicBezTo>
                    <a:pt x="3620" y="16502"/>
                    <a:pt x="0" y="25240"/>
                    <a:pt x="0" y="34351"/>
                  </a:cubicBezTo>
                  <a:cubicBezTo>
                    <a:pt x="0" y="43461"/>
                    <a:pt x="3620" y="52198"/>
                    <a:pt x="10062" y="58641"/>
                  </a:cubicBezTo>
                  <a:cubicBezTo>
                    <a:pt x="16504" y="65082"/>
                    <a:pt x="25241" y="68702"/>
                    <a:pt x="34351" y="68702"/>
                  </a:cubicBezTo>
                  <a:cubicBezTo>
                    <a:pt x="43462" y="68702"/>
                    <a:pt x="52200" y="65082"/>
                    <a:pt x="58641" y="58641"/>
                  </a:cubicBezTo>
                  <a:cubicBezTo>
                    <a:pt x="65084" y="52198"/>
                    <a:pt x="68703" y="43461"/>
                    <a:pt x="68703" y="34351"/>
                  </a:cubicBezTo>
                  <a:cubicBezTo>
                    <a:pt x="68703" y="25240"/>
                    <a:pt x="65084" y="16502"/>
                    <a:pt x="58641" y="10061"/>
                  </a:cubicBezTo>
                  <a:cubicBezTo>
                    <a:pt x="52200" y="3618"/>
                    <a:pt x="43462" y="0"/>
                    <a:pt x="34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46"/>
            <p:cNvSpPr/>
            <p:nvPr/>
          </p:nvSpPr>
          <p:spPr>
            <a:xfrm>
              <a:off x="1518450" y="3372925"/>
              <a:ext cx="193450" cy="328100"/>
            </a:xfrm>
            <a:custGeom>
              <a:rect b="b" l="l" r="r" t="t"/>
              <a:pathLst>
                <a:path extrusionOk="0" h="13124" w="7738">
                  <a:moveTo>
                    <a:pt x="5852" y="1"/>
                  </a:moveTo>
                  <a:lnTo>
                    <a:pt x="5852" y="1"/>
                  </a:lnTo>
                  <a:cubicBezTo>
                    <a:pt x="6143" y="943"/>
                    <a:pt x="5434" y="2050"/>
                    <a:pt x="4421" y="2226"/>
                  </a:cubicBezTo>
                  <a:cubicBezTo>
                    <a:pt x="4740" y="2559"/>
                    <a:pt x="4528" y="3098"/>
                    <a:pt x="4232" y="3445"/>
                  </a:cubicBezTo>
                  <a:cubicBezTo>
                    <a:pt x="3934" y="3794"/>
                    <a:pt x="3542" y="4125"/>
                    <a:pt x="3507" y="4571"/>
                  </a:cubicBezTo>
                  <a:cubicBezTo>
                    <a:pt x="3492" y="4774"/>
                    <a:pt x="3551" y="4994"/>
                    <a:pt x="3452" y="5172"/>
                  </a:cubicBezTo>
                  <a:cubicBezTo>
                    <a:pt x="3364" y="5329"/>
                    <a:pt x="3176" y="5409"/>
                    <a:pt x="3003" y="5479"/>
                  </a:cubicBezTo>
                  <a:cubicBezTo>
                    <a:pt x="2426" y="5705"/>
                    <a:pt x="1849" y="5931"/>
                    <a:pt x="1274" y="6158"/>
                  </a:cubicBezTo>
                  <a:cubicBezTo>
                    <a:pt x="1985" y="6174"/>
                    <a:pt x="2665" y="6632"/>
                    <a:pt x="2920" y="7268"/>
                  </a:cubicBezTo>
                  <a:cubicBezTo>
                    <a:pt x="2850" y="7261"/>
                    <a:pt x="2781" y="7258"/>
                    <a:pt x="2713" y="7258"/>
                  </a:cubicBezTo>
                  <a:cubicBezTo>
                    <a:pt x="1678" y="7258"/>
                    <a:pt x="774" y="7987"/>
                    <a:pt x="1" y="8671"/>
                  </a:cubicBezTo>
                  <a:cubicBezTo>
                    <a:pt x="348" y="8622"/>
                    <a:pt x="704" y="8574"/>
                    <a:pt x="1055" y="8574"/>
                  </a:cubicBezTo>
                  <a:cubicBezTo>
                    <a:pt x="1311" y="8574"/>
                    <a:pt x="1565" y="8600"/>
                    <a:pt x="1811" y="8669"/>
                  </a:cubicBezTo>
                  <a:cubicBezTo>
                    <a:pt x="2394" y="8837"/>
                    <a:pt x="2924" y="9330"/>
                    <a:pt x="2903" y="9910"/>
                  </a:cubicBezTo>
                  <a:cubicBezTo>
                    <a:pt x="2557" y="9976"/>
                    <a:pt x="2228" y="10120"/>
                    <a:pt x="1951" y="10329"/>
                  </a:cubicBezTo>
                  <a:cubicBezTo>
                    <a:pt x="2254" y="10349"/>
                    <a:pt x="2557" y="10369"/>
                    <a:pt x="2864" y="10390"/>
                  </a:cubicBezTo>
                  <a:cubicBezTo>
                    <a:pt x="1885" y="11030"/>
                    <a:pt x="1163" y="12024"/>
                    <a:pt x="878" y="13123"/>
                  </a:cubicBezTo>
                  <a:cubicBezTo>
                    <a:pt x="1321" y="12576"/>
                    <a:pt x="1963" y="12180"/>
                    <a:pt x="2669" y="12016"/>
                  </a:cubicBezTo>
                  <a:cubicBezTo>
                    <a:pt x="3660" y="11788"/>
                    <a:pt x="4758" y="12005"/>
                    <a:pt x="5671" y="11576"/>
                  </a:cubicBezTo>
                  <a:cubicBezTo>
                    <a:pt x="6786" y="11054"/>
                    <a:pt x="7424" y="9780"/>
                    <a:pt x="7718" y="8713"/>
                  </a:cubicBezTo>
                  <a:lnTo>
                    <a:pt x="7718" y="8713"/>
                  </a:lnTo>
                  <a:cubicBezTo>
                    <a:pt x="7185" y="9683"/>
                    <a:pt x="6259" y="10430"/>
                    <a:pt x="5448" y="10874"/>
                  </a:cubicBezTo>
                  <a:cubicBezTo>
                    <a:pt x="5246" y="10984"/>
                    <a:pt x="5010" y="11078"/>
                    <a:pt x="4784" y="11078"/>
                  </a:cubicBezTo>
                  <a:cubicBezTo>
                    <a:pt x="4687" y="11078"/>
                    <a:pt x="4592" y="11061"/>
                    <a:pt x="4502" y="11021"/>
                  </a:cubicBezTo>
                  <a:cubicBezTo>
                    <a:pt x="4087" y="10834"/>
                    <a:pt x="4034" y="10300"/>
                    <a:pt x="4057" y="9863"/>
                  </a:cubicBezTo>
                  <a:cubicBezTo>
                    <a:pt x="4193" y="7356"/>
                    <a:pt x="4896" y="4879"/>
                    <a:pt x="6105" y="2650"/>
                  </a:cubicBezTo>
                  <a:cubicBezTo>
                    <a:pt x="6399" y="2109"/>
                    <a:pt x="6744" y="1560"/>
                    <a:pt x="7281" y="1227"/>
                  </a:cubicBezTo>
                  <a:cubicBezTo>
                    <a:pt x="7391" y="1159"/>
                    <a:pt x="7515" y="1094"/>
                    <a:pt x="7575" y="984"/>
                  </a:cubicBezTo>
                  <a:cubicBezTo>
                    <a:pt x="7737" y="685"/>
                    <a:pt x="7347" y="397"/>
                    <a:pt x="7025" y="263"/>
                  </a:cubicBezTo>
                  <a:cubicBezTo>
                    <a:pt x="7016" y="394"/>
                    <a:pt x="7007" y="522"/>
                    <a:pt x="7000" y="653"/>
                  </a:cubicBezTo>
                  <a:lnTo>
                    <a:pt x="585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46"/>
            <p:cNvSpPr/>
            <p:nvPr/>
          </p:nvSpPr>
          <p:spPr>
            <a:xfrm>
              <a:off x="1691450" y="3407675"/>
              <a:ext cx="58575" cy="183325"/>
            </a:xfrm>
            <a:custGeom>
              <a:rect b="b" l="l" r="r" t="t"/>
              <a:pathLst>
                <a:path extrusionOk="0" h="7333" w="2343">
                  <a:moveTo>
                    <a:pt x="1188" y="1"/>
                  </a:moveTo>
                  <a:cubicBezTo>
                    <a:pt x="878" y="1"/>
                    <a:pt x="570" y="124"/>
                    <a:pt x="359" y="340"/>
                  </a:cubicBezTo>
                  <a:cubicBezTo>
                    <a:pt x="459" y="298"/>
                    <a:pt x="564" y="278"/>
                    <a:pt x="668" y="278"/>
                  </a:cubicBezTo>
                  <a:cubicBezTo>
                    <a:pt x="1067" y="278"/>
                    <a:pt x="1471" y="560"/>
                    <a:pt x="1650" y="920"/>
                  </a:cubicBezTo>
                  <a:cubicBezTo>
                    <a:pt x="1877" y="1375"/>
                    <a:pt x="1834" y="1905"/>
                    <a:pt x="1759" y="2404"/>
                  </a:cubicBezTo>
                  <a:cubicBezTo>
                    <a:pt x="1497" y="4134"/>
                    <a:pt x="898" y="5813"/>
                    <a:pt x="0" y="7332"/>
                  </a:cubicBezTo>
                  <a:cubicBezTo>
                    <a:pt x="259" y="6893"/>
                    <a:pt x="669" y="6520"/>
                    <a:pt x="935" y="6074"/>
                  </a:cubicBezTo>
                  <a:cubicBezTo>
                    <a:pt x="1170" y="5681"/>
                    <a:pt x="1371" y="5261"/>
                    <a:pt x="1547" y="4839"/>
                  </a:cubicBezTo>
                  <a:cubicBezTo>
                    <a:pt x="1996" y="3776"/>
                    <a:pt x="2261" y="2644"/>
                    <a:pt x="2324" y="1502"/>
                  </a:cubicBezTo>
                  <a:cubicBezTo>
                    <a:pt x="2339" y="1231"/>
                    <a:pt x="2342" y="951"/>
                    <a:pt x="2241" y="698"/>
                  </a:cubicBezTo>
                  <a:cubicBezTo>
                    <a:pt x="2105" y="358"/>
                    <a:pt x="1777" y="93"/>
                    <a:pt x="1402" y="21"/>
                  </a:cubicBezTo>
                  <a:cubicBezTo>
                    <a:pt x="1331" y="7"/>
                    <a:pt x="1259" y="1"/>
                    <a:pt x="1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46"/>
            <p:cNvSpPr/>
            <p:nvPr/>
          </p:nvSpPr>
          <p:spPr>
            <a:xfrm>
              <a:off x="1710250" y="3334075"/>
              <a:ext cx="59600" cy="123950"/>
            </a:xfrm>
            <a:custGeom>
              <a:rect b="b" l="l" r="r" t="t"/>
              <a:pathLst>
                <a:path extrusionOk="0" h="4958" w="2384">
                  <a:moveTo>
                    <a:pt x="176" y="0"/>
                  </a:moveTo>
                  <a:lnTo>
                    <a:pt x="176" y="0"/>
                  </a:lnTo>
                  <a:cubicBezTo>
                    <a:pt x="77" y="689"/>
                    <a:pt x="252" y="1411"/>
                    <a:pt x="657" y="1988"/>
                  </a:cubicBezTo>
                  <a:cubicBezTo>
                    <a:pt x="414" y="1854"/>
                    <a:pt x="193" y="1687"/>
                    <a:pt x="0" y="1494"/>
                  </a:cubicBezTo>
                  <a:lnTo>
                    <a:pt x="0" y="1494"/>
                  </a:lnTo>
                  <a:cubicBezTo>
                    <a:pt x="208" y="1876"/>
                    <a:pt x="552" y="2185"/>
                    <a:pt x="963" y="2360"/>
                  </a:cubicBezTo>
                  <a:cubicBezTo>
                    <a:pt x="1140" y="2435"/>
                    <a:pt x="1327" y="2487"/>
                    <a:pt x="1484" y="2591"/>
                  </a:cubicBezTo>
                  <a:cubicBezTo>
                    <a:pt x="2195" y="3071"/>
                    <a:pt x="1952" y="4263"/>
                    <a:pt x="1929" y="4958"/>
                  </a:cubicBezTo>
                  <a:cubicBezTo>
                    <a:pt x="2114" y="4450"/>
                    <a:pt x="2225" y="3917"/>
                    <a:pt x="2254" y="3380"/>
                  </a:cubicBezTo>
                  <a:cubicBezTo>
                    <a:pt x="2258" y="3318"/>
                    <a:pt x="2260" y="3255"/>
                    <a:pt x="2238" y="3196"/>
                  </a:cubicBezTo>
                  <a:cubicBezTo>
                    <a:pt x="2220" y="3149"/>
                    <a:pt x="2186" y="3111"/>
                    <a:pt x="2158" y="3068"/>
                  </a:cubicBezTo>
                  <a:cubicBezTo>
                    <a:pt x="1985" y="2810"/>
                    <a:pt x="1960" y="2479"/>
                    <a:pt x="2026" y="2179"/>
                  </a:cubicBezTo>
                  <a:cubicBezTo>
                    <a:pt x="2092" y="1879"/>
                    <a:pt x="2238" y="1602"/>
                    <a:pt x="2384" y="1327"/>
                  </a:cubicBezTo>
                  <a:lnTo>
                    <a:pt x="2384" y="1327"/>
                  </a:lnTo>
                  <a:cubicBezTo>
                    <a:pt x="2122" y="1436"/>
                    <a:pt x="1886" y="1596"/>
                    <a:pt x="1695" y="1796"/>
                  </a:cubicBezTo>
                  <a:cubicBezTo>
                    <a:pt x="1680" y="1434"/>
                    <a:pt x="1720" y="1069"/>
                    <a:pt x="1809" y="719"/>
                  </a:cubicBezTo>
                  <a:lnTo>
                    <a:pt x="1809" y="719"/>
                  </a:lnTo>
                  <a:cubicBezTo>
                    <a:pt x="1587" y="1118"/>
                    <a:pt x="1500" y="1584"/>
                    <a:pt x="1562" y="2033"/>
                  </a:cubicBezTo>
                  <a:cubicBezTo>
                    <a:pt x="1059" y="1383"/>
                    <a:pt x="551" y="728"/>
                    <a:pt x="1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46"/>
            <p:cNvSpPr/>
            <p:nvPr/>
          </p:nvSpPr>
          <p:spPr>
            <a:xfrm>
              <a:off x="1777075" y="2718950"/>
              <a:ext cx="79100" cy="192150"/>
            </a:xfrm>
            <a:custGeom>
              <a:rect b="b" l="l" r="r" t="t"/>
              <a:pathLst>
                <a:path extrusionOk="0" h="7686" w="3164">
                  <a:moveTo>
                    <a:pt x="449" y="0"/>
                  </a:moveTo>
                  <a:lnTo>
                    <a:pt x="449" y="0"/>
                  </a:lnTo>
                  <a:cubicBezTo>
                    <a:pt x="65" y="1078"/>
                    <a:pt x="155" y="2261"/>
                    <a:pt x="408" y="3377"/>
                  </a:cubicBezTo>
                  <a:cubicBezTo>
                    <a:pt x="486" y="3726"/>
                    <a:pt x="526" y="4188"/>
                    <a:pt x="187" y="4338"/>
                  </a:cubicBezTo>
                  <a:cubicBezTo>
                    <a:pt x="273" y="4387"/>
                    <a:pt x="360" y="4437"/>
                    <a:pt x="448" y="4484"/>
                  </a:cubicBezTo>
                  <a:cubicBezTo>
                    <a:pt x="351" y="4777"/>
                    <a:pt x="252" y="5067"/>
                    <a:pt x="155" y="5360"/>
                  </a:cubicBezTo>
                  <a:cubicBezTo>
                    <a:pt x="139" y="5411"/>
                    <a:pt x="123" y="5464"/>
                    <a:pt x="133" y="5516"/>
                  </a:cubicBezTo>
                  <a:cubicBezTo>
                    <a:pt x="198" y="5779"/>
                    <a:pt x="788" y="5566"/>
                    <a:pt x="841" y="5832"/>
                  </a:cubicBezTo>
                  <a:cubicBezTo>
                    <a:pt x="402" y="6247"/>
                    <a:pt x="102" y="6795"/>
                    <a:pt x="0" y="7378"/>
                  </a:cubicBezTo>
                  <a:cubicBezTo>
                    <a:pt x="426" y="6855"/>
                    <a:pt x="1053" y="6490"/>
                    <a:pt x="1736" y="6369"/>
                  </a:cubicBezTo>
                  <a:lnTo>
                    <a:pt x="1736" y="6369"/>
                  </a:lnTo>
                  <a:cubicBezTo>
                    <a:pt x="1637" y="6802"/>
                    <a:pt x="1571" y="7244"/>
                    <a:pt x="1536" y="7685"/>
                  </a:cubicBezTo>
                  <a:cubicBezTo>
                    <a:pt x="1742" y="7145"/>
                    <a:pt x="2241" y="6762"/>
                    <a:pt x="2594" y="6296"/>
                  </a:cubicBezTo>
                  <a:cubicBezTo>
                    <a:pt x="2912" y="5879"/>
                    <a:pt x="3164" y="5152"/>
                    <a:pt x="2719" y="4736"/>
                  </a:cubicBezTo>
                  <a:lnTo>
                    <a:pt x="2719" y="4736"/>
                  </a:lnTo>
                  <a:cubicBezTo>
                    <a:pt x="2561" y="5088"/>
                    <a:pt x="2613" y="5879"/>
                    <a:pt x="2087" y="5879"/>
                  </a:cubicBezTo>
                  <a:cubicBezTo>
                    <a:pt x="1989" y="5879"/>
                    <a:pt x="1870" y="5852"/>
                    <a:pt x="1726" y="5788"/>
                  </a:cubicBezTo>
                  <a:cubicBezTo>
                    <a:pt x="1340" y="5619"/>
                    <a:pt x="1144" y="5213"/>
                    <a:pt x="1000" y="4831"/>
                  </a:cubicBezTo>
                  <a:cubicBezTo>
                    <a:pt x="424" y="3290"/>
                    <a:pt x="235" y="1621"/>
                    <a:pt x="4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46"/>
            <p:cNvSpPr/>
            <p:nvPr/>
          </p:nvSpPr>
          <p:spPr>
            <a:xfrm>
              <a:off x="1796325" y="2725200"/>
              <a:ext cx="45650" cy="90600"/>
            </a:xfrm>
            <a:custGeom>
              <a:rect b="b" l="l" r="r" t="t"/>
              <a:pathLst>
                <a:path extrusionOk="0" h="3624" w="1826">
                  <a:moveTo>
                    <a:pt x="481" y="1"/>
                  </a:moveTo>
                  <a:cubicBezTo>
                    <a:pt x="291" y="1"/>
                    <a:pt x="98" y="88"/>
                    <a:pt x="0" y="245"/>
                  </a:cubicBezTo>
                  <a:cubicBezTo>
                    <a:pt x="51" y="163"/>
                    <a:pt x="150" y="125"/>
                    <a:pt x="251" y="125"/>
                  </a:cubicBezTo>
                  <a:cubicBezTo>
                    <a:pt x="317" y="125"/>
                    <a:pt x="383" y="141"/>
                    <a:pt x="439" y="171"/>
                  </a:cubicBezTo>
                  <a:cubicBezTo>
                    <a:pt x="583" y="249"/>
                    <a:pt x="673" y="392"/>
                    <a:pt x="750" y="532"/>
                  </a:cubicBezTo>
                  <a:cubicBezTo>
                    <a:pt x="1029" y="1047"/>
                    <a:pt x="1209" y="1605"/>
                    <a:pt x="1332" y="2169"/>
                  </a:cubicBezTo>
                  <a:cubicBezTo>
                    <a:pt x="1390" y="2425"/>
                    <a:pt x="1424" y="2672"/>
                    <a:pt x="1531" y="2912"/>
                  </a:cubicBezTo>
                  <a:cubicBezTo>
                    <a:pt x="1625" y="3124"/>
                    <a:pt x="1703" y="3389"/>
                    <a:pt x="1671" y="3623"/>
                  </a:cubicBezTo>
                  <a:cubicBezTo>
                    <a:pt x="1826" y="2529"/>
                    <a:pt x="1605" y="1389"/>
                    <a:pt x="1053" y="417"/>
                  </a:cubicBezTo>
                  <a:cubicBezTo>
                    <a:pt x="987" y="298"/>
                    <a:pt x="910" y="179"/>
                    <a:pt x="797" y="98"/>
                  </a:cubicBezTo>
                  <a:cubicBezTo>
                    <a:pt x="706" y="32"/>
                    <a:pt x="594" y="1"/>
                    <a:pt x="4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46"/>
            <p:cNvSpPr/>
            <p:nvPr/>
          </p:nvSpPr>
          <p:spPr>
            <a:xfrm>
              <a:off x="1744075" y="2665250"/>
              <a:ext cx="97600" cy="99900"/>
            </a:xfrm>
            <a:custGeom>
              <a:rect b="b" l="l" r="r" t="t"/>
              <a:pathLst>
                <a:path extrusionOk="0" h="3996" w="3904">
                  <a:moveTo>
                    <a:pt x="1122" y="2539"/>
                  </a:moveTo>
                  <a:cubicBezTo>
                    <a:pt x="1102" y="2544"/>
                    <a:pt x="1082" y="2549"/>
                    <a:pt x="1061" y="2555"/>
                  </a:cubicBezTo>
                  <a:cubicBezTo>
                    <a:pt x="1065" y="2555"/>
                    <a:pt x="1068" y="2555"/>
                    <a:pt x="1072" y="2555"/>
                  </a:cubicBezTo>
                  <a:cubicBezTo>
                    <a:pt x="1090" y="2555"/>
                    <a:pt x="1107" y="2549"/>
                    <a:pt x="1122" y="2539"/>
                  </a:cubicBezTo>
                  <a:close/>
                  <a:moveTo>
                    <a:pt x="350" y="1"/>
                  </a:moveTo>
                  <a:lnTo>
                    <a:pt x="350" y="1"/>
                  </a:lnTo>
                  <a:cubicBezTo>
                    <a:pt x="376" y="513"/>
                    <a:pt x="576" y="1016"/>
                    <a:pt x="913" y="1418"/>
                  </a:cubicBezTo>
                  <a:cubicBezTo>
                    <a:pt x="822" y="1426"/>
                    <a:pt x="731" y="1430"/>
                    <a:pt x="640" y="1430"/>
                  </a:cubicBezTo>
                  <a:cubicBezTo>
                    <a:pt x="424" y="1430"/>
                    <a:pt x="209" y="1408"/>
                    <a:pt x="0" y="1362"/>
                  </a:cubicBezTo>
                  <a:lnTo>
                    <a:pt x="0" y="1362"/>
                  </a:lnTo>
                  <a:cubicBezTo>
                    <a:pt x="281" y="1646"/>
                    <a:pt x="620" y="1878"/>
                    <a:pt x="989" y="2041"/>
                  </a:cubicBezTo>
                  <a:cubicBezTo>
                    <a:pt x="754" y="2084"/>
                    <a:pt x="526" y="2159"/>
                    <a:pt x="315" y="2268"/>
                  </a:cubicBezTo>
                  <a:cubicBezTo>
                    <a:pt x="481" y="2251"/>
                    <a:pt x="649" y="2237"/>
                    <a:pt x="817" y="2222"/>
                  </a:cubicBezTo>
                  <a:cubicBezTo>
                    <a:pt x="835" y="2220"/>
                    <a:pt x="853" y="2219"/>
                    <a:pt x="870" y="2219"/>
                  </a:cubicBezTo>
                  <a:cubicBezTo>
                    <a:pt x="899" y="2219"/>
                    <a:pt x="926" y="2223"/>
                    <a:pt x="950" y="2235"/>
                  </a:cubicBezTo>
                  <a:cubicBezTo>
                    <a:pt x="988" y="2256"/>
                    <a:pt x="1010" y="2312"/>
                    <a:pt x="980" y="2343"/>
                  </a:cubicBezTo>
                  <a:cubicBezTo>
                    <a:pt x="996" y="2337"/>
                    <a:pt x="1014" y="2335"/>
                    <a:pt x="1031" y="2335"/>
                  </a:cubicBezTo>
                  <a:cubicBezTo>
                    <a:pt x="1088" y="2335"/>
                    <a:pt x="1146" y="2364"/>
                    <a:pt x="1166" y="2413"/>
                  </a:cubicBezTo>
                  <a:cubicBezTo>
                    <a:pt x="1185" y="2457"/>
                    <a:pt x="1162" y="2512"/>
                    <a:pt x="1122" y="2539"/>
                  </a:cubicBezTo>
                  <a:lnTo>
                    <a:pt x="1122" y="2539"/>
                  </a:lnTo>
                  <a:cubicBezTo>
                    <a:pt x="1268" y="2502"/>
                    <a:pt x="1413" y="2467"/>
                    <a:pt x="1559" y="2430"/>
                  </a:cubicBezTo>
                  <a:cubicBezTo>
                    <a:pt x="1644" y="2137"/>
                    <a:pt x="1783" y="1794"/>
                    <a:pt x="2096" y="1732"/>
                  </a:cubicBezTo>
                  <a:cubicBezTo>
                    <a:pt x="2127" y="1726"/>
                    <a:pt x="2158" y="1723"/>
                    <a:pt x="2188" y="1723"/>
                  </a:cubicBezTo>
                  <a:cubicBezTo>
                    <a:pt x="2384" y="1723"/>
                    <a:pt x="2572" y="1841"/>
                    <a:pt x="2719" y="1973"/>
                  </a:cubicBezTo>
                  <a:cubicBezTo>
                    <a:pt x="3026" y="2251"/>
                    <a:pt x="3238" y="2606"/>
                    <a:pt x="3402" y="2977"/>
                  </a:cubicBezTo>
                  <a:cubicBezTo>
                    <a:pt x="3558" y="3323"/>
                    <a:pt x="3765" y="3645"/>
                    <a:pt x="3904" y="3996"/>
                  </a:cubicBezTo>
                  <a:cubicBezTo>
                    <a:pt x="3668" y="3195"/>
                    <a:pt x="3337" y="2357"/>
                    <a:pt x="2686" y="1777"/>
                  </a:cubicBezTo>
                  <a:cubicBezTo>
                    <a:pt x="2318" y="1451"/>
                    <a:pt x="1867" y="1224"/>
                    <a:pt x="1443" y="971"/>
                  </a:cubicBezTo>
                  <a:cubicBezTo>
                    <a:pt x="1017" y="716"/>
                    <a:pt x="598" y="419"/>
                    <a:pt x="3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46"/>
            <p:cNvSpPr/>
            <p:nvPr/>
          </p:nvSpPr>
          <p:spPr>
            <a:xfrm>
              <a:off x="1934475" y="3239475"/>
              <a:ext cx="49025" cy="63200"/>
            </a:xfrm>
            <a:custGeom>
              <a:rect b="b" l="l" r="r" t="t"/>
              <a:pathLst>
                <a:path extrusionOk="0" h="2528" w="1961">
                  <a:moveTo>
                    <a:pt x="1741" y="0"/>
                  </a:moveTo>
                  <a:lnTo>
                    <a:pt x="1741" y="0"/>
                  </a:lnTo>
                  <a:cubicBezTo>
                    <a:pt x="1473" y="455"/>
                    <a:pt x="1635" y="1085"/>
                    <a:pt x="1200" y="1478"/>
                  </a:cubicBezTo>
                  <a:cubicBezTo>
                    <a:pt x="1094" y="1572"/>
                    <a:pt x="950" y="1634"/>
                    <a:pt x="809" y="1634"/>
                  </a:cubicBezTo>
                  <a:cubicBezTo>
                    <a:pt x="749" y="1634"/>
                    <a:pt x="690" y="1623"/>
                    <a:pt x="634" y="1599"/>
                  </a:cubicBezTo>
                  <a:cubicBezTo>
                    <a:pt x="464" y="1525"/>
                    <a:pt x="364" y="1353"/>
                    <a:pt x="297" y="1185"/>
                  </a:cubicBezTo>
                  <a:cubicBezTo>
                    <a:pt x="155" y="832"/>
                    <a:pt x="90" y="449"/>
                    <a:pt x="106" y="72"/>
                  </a:cubicBezTo>
                  <a:lnTo>
                    <a:pt x="106" y="72"/>
                  </a:lnTo>
                  <a:cubicBezTo>
                    <a:pt x="53" y="462"/>
                    <a:pt x="0" y="855"/>
                    <a:pt x="40" y="1247"/>
                  </a:cubicBezTo>
                  <a:cubicBezTo>
                    <a:pt x="81" y="1640"/>
                    <a:pt x="224" y="2034"/>
                    <a:pt x="515" y="2314"/>
                  </a:cubicBezTo>
                  <a:cubicBezTo>
                    <a:pt x="637" y="2432"/>
                    <a:pt x="811" y="2528"/>
                    <a:pt x="976" y="2528"/>
                  </a:cubicBezTo>
                  <a:cubicBezTo>
                    <a:pt x="1036" y="2528"/>
                    <a:pt x="1094" y="2516"/>
                    <a:pt x="1148" y="2488"/>
                  </a:cubicBezTo>
                  <a:cubicBezTo>
                    <a:pt x="1269" y="2424"/>
                    <a:pt x="1337" y="2299"/>
                    <a:pt x="1394" y="2179"/>
                  </a:cubicBezTo>
                  <a:cubicBezTo>
                    <a:pt x="1671" y="1587"/>
                    <a:pt x="1961" y="642"/>
                    <a:pt x="17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46"/>
            <p:cNvSpPr/>
            <p:nvPr/>
          </p:nvSpPr>
          <p:spPr>
            <a:xfrm>
              <a:off x="1952525" y="3157000"/>
              <a:ext cx="29500" cy="60550"/>
            </a:xfrm>
            <a:custGeom>
              <a:rect b="b" l="l" r="r" t="t"/>
              <a:pathLst>
                <a:path extrusionOk="0" h="2422" w="1180">
                  <a:moveTo>
                    <a:pt x="445" y="0"/>
                  </a:moveTo>
                  <a:cubicBezTo>
                    <a:pt x="383" y="0"/>
                    <a:pt x="319" y="17"/>
                    <a:pt x="264" y="46"/>
                  </a:cubicBezTo>
                  <a:cubicBezTo>
                    <a:pt x="155" y="103"/>
                    <a:pt x="76" y="199"/>
                    <a:pt x="1" y="292"/>
                  </a:cubicBezTo>
                  <a:cubicBezTo>
                    <a:pt x="51" y="241"/>
                    <a:pt x="121" y="218"/>
                    <a:pt x="194" y="218"/>
                  </a:cubicBezTo>
                  <a:cubicBezTo>
                    <a:pt x="274" y="218"/>
                    <a:pt x="357" y="245"/>
                    <a:pt x="420" y="292"/>
                  </a:cubicBezTo>
                  <a:cubicBezTo>
                    <a:pt x="541" y="383"/>
                    <a:pt x="607" y="524"/>
                    <a:pt x="659" y="663"/>
                  </a:cubicBezTo>
                  <a:cubicBezTo>
                    <a:pt x="787" y="1003"/>
                    <a:pt x="860" y="1363"/>
                    <a:pt x="880" y="1727"/>
                  </a:cubicBezTo>
                  <a:cubicBezTo>
                    <a:pt x="891" y="1952"/>
                    <a:pt x="850" y="2202"/>
                    <a:pt x="907" y="2422"/>
                  </a:cubicBezTo>
                  <a:cubicBezTo>
                    <a:pt x="1180" y="1779"/>
                    <a:pt x="994" y="845"/>
                    <a:pt x="728" y="226"/>
                  </a:cubicBezTo>
                  <a:cubicBezTo>
                    <a:pt x="701" y="164"/>
                    <a:pt x="669" y="98"/>
                    <a:pt x="613" y="53"/>
                  </a:cubicBezTo>
                  <a:cubicBezTo>
                    <a:pt x="566" y="16"/>
                    <a:pt x="506" y="0"/>
                    <a:pt x="4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46"/>
            <p:cNvSpPr/>
            <p:nvPr/>
          </p:nvSpPr>
          <p:spPr>
            <a:xfrm>
              <a:off x="1912225" y="3115700"/>
              <a:ext cx="63375" cy="96225"/>
            </a:xfrm>
            <a:custGeom>
              <a:rect b="b" l="l" r="r" t="t"/>
              <a:pathLst>
                <a:path extrusionOk="0" h="3849" w="2535">
                  <a:moveTo>
                    <a:pt x="990" y="631"/>
                  </a:moveTo>
                  <a:cubicBezTo>
                    <a:pt x="1014" y="715"/>
                    <a:pt x="1047" y="797"/>
                    <a:pt x="1090" y="874"/>
                  </a:cubicBezTo>
                  <a:lnTo>
                    <a:pt x="1090" y="874"/>
                  </a:lnTo>
                  <a:cubicBezTo>
                    <a:pt x="1057" y="793"/>
                    <a:pt x="1023" y="712"/>
                    <a:pt x="990" y="631"/>
                  </a:cubicBezTo>
                  <a:close/>
                  <a:moveTo>
                    <a:pt x="1317" y="1"/>
                  </a:moveTo>
                  <a:lnTo>
                    <a:pt x="1317" y="1"/>
                  </a:lnTo>
                  <a:cubicBezTo>
                    <a:pt x="1261" y="410"/>
                    <a:pt x="1285" y="830"/>
                    <a:pt x="1385" y="1230"/>
                  </a:cubicBezTo>
                  <a:cubicBezTo>
                    <a:pt x="1264" y="1131"/>
                    <a:pt x="1164" y="1009"/>
                    <a:pt x="1090" y="874"/>
                  </a:cubicBezTo>
                  <a:lnTo>
                    <a:pt x="1090" y="874"/>
                  </a:lnTo>
                  <a:cubicBezTo>
                    <a:pt x="1159" y="1042"/>
                    <a:pt x="1228" y="1210"/>
                    <a:pt x="1296" y="1377"/>
                  </a:cubicBezTo>
                  <a:cubicBezTo>
                    <a:pt x="1312" y="1417"/>
                    <a:pt x="1329" y="1457"/>
                    <a:pt x="1315" y="1498"/>
                  </a:cubicBezTo>
                  <a:cubicBezTo>
                    <a:pt x="1301" y="1542"/>
                    <a:pt x="1259" y="1569"/>
                    <a:pt x="1224" y="1601"/>
                  </a:cubicBezTo>
                  <a:cubicBezTo>
                    <a:pt x="1114" y="1701"/>
                    <a:pt x="1083" y="1860"/>
                    <a:pt x="992" y="1978"/>
                  </a:cubicBezTo>
                  <a:cubicBezTo>
                    <a:pt x="940" y="2046"/>
                    <a:pt x="843" y="2091"/>
                    <a:pt x="758" y="2091"/>
                  </a:cubicBezTo>
                  <a:cubicBezTo>
                    <a:pt x="695" y="2091"/>
                    <a:pt x="640" y="2067"/>
                    <a:pt x="615" y="2009"/>
                  </a:cubicBezTo>
                  <a:lnTo>
                    <a:pt x="615" y="2009"/>
                  </a:lnTo>
                  <a:cubicBezTo>
                    <a:pt x="541" y="2138"/>
                    <a:pt x="819" y="2296"/>
                    <a:pt x="718" y="2406"/>
                  </a:cubicBezTo>
                  <a:cubicBezTo>
                    <a:pt x="697" y="2428"/>
                    <a:pt x="672" y="2436"/>
                    <a:pt x="645" y="2436"/>
                  </a:cubicBezTo>
                  <a:cubicBezTo>
                    <a:pt x="574" y="2436"/>
                    <a:pt x="486" y="2383"/>
                    <a:pt x="407" y="2383"/>
                  </a:cubicBezTo>
                  <a:cubicBezTo>
                    <a:pt x="398" y="2383"/>
                    <a:pt x="389" y="2384"/>
                    <a:pt x="381" y="2385"/>
                  </a:cubicBezTo>
                  <a:cubicBezTo>
                    <a:pt x="468" y="2503"/>
                    <a:pt x="590" y="2599"/>
                    <a:pt x="727" y="2661"/>
                  </a:cubicBezTo>
                  <a:cubicBezTo>
                    <a:pt x="797" y="2812"/>
                    <a:pt x="678" y="2995"/>
                    <a:pt x="518" y="3063"/>
                  </a:cubicBezTo>
                  <a:cubicBezTo>
                    <a:pt x="429" y="3101"/>
                    <a:pt x="332" y="3113"/>
                    <a:pt x="235" y="3113"/>
                  </a:cubicBezTo>
                  <a:cubicBezTo>
                    <a:pt x="157" y="3113"/>
                    <a:pt x="78" y="3105"/>
                    <a:pt x="1" y="3098"/>
                  </a:cubicBezTo>
                  <a:lnTo>
                    <a:pt x="1" y="3098"/>
                  </a:lnTo>
                  <a:cubicBezTo>
                    <a:pt x="194" y="3222"/>
                    <a:pt x="388" y="3347"/>
                    <a:pt x="582" y="3470"/>
                  </a:cubicBezTo>
                  <a:cubicBezTo>
                    <a:pt x="615" y="3491"/>
                    <a:pt x="653" y="3525"/>
                    <a:pt x="643" y="3562"/>
                  </a:cubicBezTo>
                  <a:cubicBezTo>
                    <a:pt x="635" y="3589"/>
                    <a:pt x="606" y="3601"/>
                    <a:pt x="578" y="3613"/>
                  </a:cubicBezTo>
                  <a:cubicBezTo>
                    <a:pt x="448" y="3665"/>
                    <a:pt x="319" y="3716"/>
                    <a:pt x="188" y="3768"/>
                  </a:cubicBezTo>
                  <a:cubicBezTo>
                    <a:pt x="385" y="3821"/>
                    <a:pt x="588" y="3849"/>
                    <a:pt x="792" y="3849"/>
                  </a:cubicBezTo>
                  <a:cubicBezTo>
                    <a:pt x="821" y="3849"/>
                    <a:pt x="849" y="3848"/>
                    <a:pt x="877" y="3847"/>
                  </a:cubicBezTo>
                  <a:cubicBezTo>
                    <a:pt x="1018" y="3224"/>
                    <a:pt x="1184" y="2609"/>
                    <a:pt x="1371" y="2000"/>
                  </a:cubicBezTo>
                  <a:cubicBezTo>
                    <a:pt x="1446" y="1763"/>
                    <a:pt x="1615" y="1343"/>
                    <a:pt x="1922" y="1343"/>
                  </a:cubicBezTo>
                  <a:cubicBezTo>
                    <a:pt x="1966" y="1343"/>
                    <a:pt x="2012" y="1351"/>
                    <a:pt x="2062" y="1370"/>
                  </a:cubicBezTo>
                  <a:cubicBezTo>
                    <a:pt x="2246" y="1439"/>
                    <a:pt x="2306" y="1661"/>
                    <a:pt x="2444" y="1770"/>
                  </a:cubicBezTo>
                  <a:cubicBezTo>
                    <a:pt x="2534" y="1554"/>
                    <a:pt x="2316" y="1321"/>
                    <a:pt x="2150" y="1198"/>
                  </a:cubicBezTo>
                  <a:cubicBezTo>
                    <a:pt x="1981" y="1072"/>
                    <a:pt x="1784" y="978"/>
                    <a:pt x="1642" y="828"/>
                  </a:cubicBezTo>
                  <a:cubicBezTo>
                    <a:pt x="1432" y="604"/>
                    <a:pt x="1370" y="295"/>
                    <a:pt x="13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46"/>
            <p:cNvSpPr/>
            <p:nvPr/>
          </p:nvSpPr>
          <p:spPr>
            <a:xfrm>
              <a:off x="1903100" y="3274425"/>
              <a:ext cx="49350" cy="50100"/>
            </a:xfrm>
            <a:custGeom>
              <a:rect b="b" l="l" r="r" t="t"/>
              <a:pathLst>
                <a:path extrusionOk="0" h="2004" w="1974">
                  <a:moveTo>
                    <a:pt x="1274" y="1740"/>
                  </a:moveTo>
                  <a:lnTo>
                    <a:pt x="1274" y="1740"/>
                  </a:lnTo>
                  <a:cubicBezTo>
                    <a:pt x="1273" y="1741"/>
                    <a:pt x="1272" y="1742"/>
                    <a:pt x="1271" y="1743"/>
                  </a:cubicBezTo>
                  <a:lnTo>
                    <a:pt x="1274" y="1740"/>
                  </a:lnTo>
                  <a:close/>
                  <a:moveTo>
                    <a:pt x="1083" y="0"/>
                  </a:moveTo>
                  <a:cubicBezTo>
                    <a:pt x="928" y="11"/>
                    <a:pt x="774" y="37"/>
                    <a:pt x="624" y="74"/>
                  </a:cubicBezTo>
                  <a:cubicBezTo>
                    <a:pt x="732" y="106"/>
                    <a:pt x="840" y="142"/>
                    <a:pt x="949" y="176"/>
                  </a:cubicBezTo>
                  <a:cubicBezTo>
                    <a:pt x="800" y="293"/>
                    <a:pt x="653" y="411"/>
                    <a:pt x="504" y="529"/>
                  </a:cubicBezTo>
                  <a:cubicBezTo>
                    <a:pt x="359" y="644"/>
                    <a:pt x="207" y="766"/>
                    <a:pt x="125" y="929"/>
                  </a:cubicBezTo>
                  <a:cubicBezTo>
                    <a:pt x="272" y="841"/>
                    <a:pt x="440" y="782"/>
                    <a:pt x="610" y="760"/>
                  </a:cubicBezTo>
                  <a:lnTo>
                    <a:pt x="610" y="760"/>
                  </a:lnTo>
                  <a:cubicBezTo>
                    <a:pt x="325" y="1132"/>
                    <a:pt x="116" y="1556"/>
                    <a:pt x="1" y="2004"/>
                  </a:cubicBezTo>
                  <a:cubicBezTo>
                    <a:pt x="447" y="1615"/>
                    <a:pt x="1012" y="1356"/>
                    <a:pt x="1608" y="1262"/>
                  </a:cubicBezTo>
                  <a:lnTo>
                    <a:pt x="1608" y="1262"/>
                  </a:lnTo>
                  <a:lnTo>
                    <a:pt x="1274" y="1740"/>
                  </a:lnTo>
                  <a:lnTo>
                    <a:pt x="1274" y="1740"/>
                  </a:lnTo>
                  <a:cubicBezTo>
                    <a:pt x="1435" y="1511"/>
                    <a:pt x="1767" y="1441"/>
                    <a:pt x="1973" y="1277"/>
                  </a:cubicBezTo>
                  <a:cubicBezTo>
                    <a:pt x="1888" y="1228"/>
                    <a:pt x="1773" y="1231"/>
                    <a:pt x="1683" y="1184"/>
                  </a:cubicBezTo>
                  <a:cubicBezTo>
                    <a:pt x="1535" y="1103"/>
                    <a:pt x="1420" y="931"/>
                    <a:pt x="1343" y="789"/>
                  </a:cubicBezTo>
                  <a:cubicBezTo>
                    <a:pt x="1208" y="545"/>
                    <a:pt x="1146" y="271"/>
                    <a:pt x="10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46"/>
            <p:cNvSpPr/>
            <p:nvPr/>
          </p:nvSpPr>
          <p:spPr>
            <a:xfrm>
              <a:off x="1484125" y="3866950"/>
              <a:ext cx="81375" cy="44750"/>
            </a:xfrm>
            <a:custGeom>
              <a:rect b="b" l="l" r="r" t="t"/>
              <a:pathLst>
                <a:path extrusionOk="0" h="1790" w="3255">
                  <a:moveTo>
                    <a:pt x="2459" y="0"/>
                  </a:moveTo>
                  <a:cubicBezTo>
                    <a:pt x="2132" y="0"/>
                    <a:pt x="1799" y="94"/>
                    <a:pt x="1513" y="227"/>
                  </a:cubicBezTo>
                  <a:cubicBezTo>
                    <a:pt x="1081" y="428"/>
                    <a:pt x="708" y="728"/>
                    <a:pt x="345" y="1030"/>
                  </a:cubicBezTo>
                  <a:cubicBezTo>
                    <a:pt x="205" y="1146"/>
                    <a:pt x="56" y="1278"/>
                    <a:pt x="27" y="1453"/>
                  </a:cubicBezTo>
                  <a:cubicBezTo>
                    <a:pt x="1" y="1610"/>
                    <a:pt x="128" y="1790"/>
                    <a:pt x="280" y="1790"/>
                  </a:cubicBezTo>
                  <a:cubicBezTo>
                    <a:pt x="300" y="1790"/>
                    <a:pt x="320" y="1787"/>
                    <a:pt x="340" y="1780"/>
                  </a:cubicBezTo>
                  <a:cubicBezTo>
                    <a:pt x="306" y="1649"/>
                    <a:pt x="402" y="1524"/>
                    <a:pt x="499" y="1427"/>
                  </a:cubicBezTo>
                  <a:cubicBezTo>
                    <a:pt x="1040" y="882"/>
                    <a:pt x="1831" y="465"/>
                    <a:pt x="2629" y="465"/>
                  </a:cubicBezTo>
                  <a:cubicBezTo>
                    <a:pt x="2680" y="465"/>
                    <a:pt x="2732" y="467"/>
                    <a:pt x="2784" y="470"/>
                  </a:cubicBezTo>
                  <a:cubicBezTo>
                    <a:pt x="2805" y="472"/>
                    <a:pt x="2825" y="472"/>
                    <a:pt x="2844" y="472"/>
                  </a:cubicBezTo>
                  <a:cubicBezTo>
                    <a:pt x="3249" y="472"/>
                    <a:pt x="3255" y="147"/>
                    <a:pt x="2819" y="42"/>
                  </a:cubicBezTo>
                  <a:cubicBezTo>
                    <a:pt x="2702" y="13"/>
                    <a:pt x="2581" y="0"/>
                    <a:pt x="24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46"/>
            <p:cNvSpPr/>
            <p:nvPr/>
          </p:nvSpPr>
          <p:spPr>
            <a:xfrm>
              <a:off x="1575450" y="3050200"/>
              <a:ext cx="50850" cy="103550"/>
            </a:xfrm>
            <a:custGeom>
              <a:rect b="b" l="l" r="r" t="t"/>
              <a:pathLst>
                <a:path extrusionOk="0" h="4142" w="2034">
                  <a:moveTo>
                    <a:pt x="2033" y="3372"/>
                  </a:moveTo>
                  <a:lnTo>
                    <a:pt x="2033" y="3372"/>
                  </a:lnTo>
                  <a:cubicBezTo>
                    <a:pt x="2027" y="3393"/>
                    <a:pt x="2021" y="3414"/>
                    <a:pt x="2015" y="3435"/>
                  </a:cubicBezTo>
                  <a:lnTo>
                    <a:pt x="2015" y="3435"/>
                  </a:lnTo>
                  <a:cubicBezTo>
                    <a:pt x="2023" y="3415"/>
                    <a:pt x="2029" y="3393"/>
                    <a:pt x="2033" y="3372"/>
                  </a:cubicBezTo>
                  <a:close/>
                  <a:moveTo>
                    <a:pt x="989" y="0"/>
                  </a:moveTo>
                  <a:cubicBezTo>
                    <a:pt x="700" y="0"/>
                    <a:pt x="470" y="276"/>
                    <a:pt x="351" y="538"/>
                  </a:cubicBezTo>
                  <a:cubicBezTo>
                    <a:pt x="1" y="1308"/>
                    <a:pt x="37" y="2206"/>
                    <a:pt x="336" y="2996"/>
                  </a:cubicBezTo>
                  <a:cubicBezTo>
                    <a:pt x="528" y="3504"/>
                    <a:pt x="888" y="4024"/>
                    <a:pt x="1442" y="4130"/>
                  </a:cubicBezTo>
                  <a:cubicBezTo>
                    <a:pt x="1477" y="4137"/>
                    <a:pt x="1514" y="4141"/>
                    <a:pt x="1550" y="4141"/>
                  </a:cubicBezTo>
                  <a:cubicBezTo>
                    <a:pt x="1584" y="4141"/>
                    <a:pt x="1618" y="4137"/>
                    <a:pt x="1649" y="4127"/>
                  </a:cubicBezTo>
                  <a:cubicBezTo>
                    <a:pt x="1766" y="4084"/>
                    <a:pt x="1826" y="3965"/>
                    <a:pt x="1870" y="3854"/>
                  </a:cubicBezTo>
                  <a:cubicBezTo>
                    <a:pt x="1925" y="3716"/>
                    <a:pt x="1972" y="3576"/>
                    <a:pt x="2015" y="3435"/>
                  </a:cubicBezTo>
                  <a:lnTo>
                    <a:pt x="2015" y="3435"/>
                  </a:lnTo>
                  <a:cubicBezTo>
                    <a:pt x="1966" y="3557"/>
                    <a:pt x="1850" y="3652"/>
                    <a:pt x="1711" y="3672"/>
                  </a:cubicBezTo>
                  <a:cubicBezTo>
                    <a:pt x="1689" y="3675"/>
                    <a:pt x="1666" y="3677"/>
                    <a:pt x="1644" y="3677"/>
                  </a:cubicBezTo>
                  <a:cubicBezTo>
                    <a:pt x="1463" y="3677"/>
                    <a:pt x="1288" y="3574"/>
                    <a:pt x="1175" y="3435"/>
                  </a:cubicBezTo>
                  <a:cubicBezTo>
                    <a:pt x="1049" y="3279"/>
                    <a:pt x="988" y="3085"/>
                    <a:pt x="938" y="2893"/>
                  </a:cubicBezTo>
                  <a:cubicBezTo>
                    <a:pt x="756" y="2182"/>
                    <a:pt x="716" y="1417"/>
                    <a:pt x="975" y="728"/>
                  </a:cubicBezTo>
                  <a:cubicBezTo>
                    <a:pt x="1012" y="629"/>
                    <a:pt x="1062" y="526"/>
                    <a:pt x="1153" y="467"/>
                  </a:cubicBezTo>
                  <a:cubicBezTo>
                    <a:pt x="1201" y="438"/>
                    <a:pt x="1256" y="425"/>
                    <a:pt x="1312" y="425"/>
                  </a:cubicBezTo>
                  <a:cubicBezTo>
                    <a:pt x="1422" y="425"/>
                    <a:pt x="1537" y="476"/>
                    <a:pt x="1615" y="553"/>
                  </a:cubicBezTo>
                  <a:cubicBezTo>
                    <a:pt x="1735" y="669"/>
                    <a:pt x="1791" y="830"/>
                    <a:pt x="1844" y="984"/>
                  </a:cubicBezTo>
                  <a:cubicBezTo>
                    <a:pt x="1794" y="675"/>
                    <a:pt x="1629" y="384"/>
                    <a:pt x="1386" y="175"/>
                  </a:cubicBezTo>
                  <a:cubicBezTo>
                    <a:pt x="1292" y="94"/>
                    <a:pt x="1181" y="23"/>
                    <a:pt x="1058" y="5"/>
                  </a:cubicBezTo>
                  <a:cubicBezTo>
                    <a:pt x="1034" y="2"/>
                    <a:pt x="1011" y="0"/>
                    <a:pt x="9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46"/>
            <p:cNvSpPr/>
            <p:nvPr/>
          </p:nvSpPr>
          <p:spPr>
            <a:xfrm>
              <a:off x="1906300" y="2923875"/>
              <a:ext cx="26275" cy="52925"/>
            </a:xfrm>
            <a:custGeom>
              <a:rect b="b" l="l" r="r" t="t"/>
              <a:pathLst>
                <a:path extrusionOk="0" h="2117" w="1051">
                  <a:moveTo>
                    <a:pt x="489" y="1"/>
                  </a:moveTo>
                  <a:cubicBezTo>
                    <a:pt x="446" y="1"/>
                    <a:pt x="403" y="9"/>
                    <a:pt x="363" y="27"/>
                  </a:cubicBezTo>
                  <a:cubicBezTo>
                    <a:pt x="244" y="85"/>
                    <a:pt x="185" y="213"/>
                    <a:pt x="144" y="335"/>
                  </a:cubicBezTo>
                  <a:cubicBezTo>
                    <a:pt x="41" y="642"/>
                    <a:pt x="1" y="975"/>
                    <a:pt x="72" y="1292"/>
                  </a:cubicBezTo>
                  <a:cubicBezTo>
                    <a:pt x="144" y="1608"/>
                    <a:pt x="340" y="1907"/>
                    <a:pt x="634" y="2069"/>
                  </a:cubicBezTo>
                  <a:cubicBezTo>
                    <a:pt x="678" y="2092"/>
                    <a:pt x="725" y="2114"/>
                    <a:pt x="777" y="2116"/>
                  </a:cubicBezTo>
                  <a:cubicBezTo>
                    <a:pt x="780" y="2116"/>
                    <a:pt x="784" y="2116"/>
                    <a:pt x="787" y="2116"/>
                  </a:cubicBezTo>
                  <a:cubicBezTo>
                    <a:pt x="893" y="2116"/>
                    <a:pt x="982" y="2030"/>
                    <a:pt x="1017" y="1933"/>
                  </a:cubicBezTo>
                  <a:cubicBezTo>
                    <a:pt x="1050" y="1835"/>
                    <a:pt x="1040" y="1727"/>
                    <a:pt x="1027" y="1623"/>
                  </a:cubicBezTo>
                  <a:lnTo>
                    <a:pt x="1027" y="1623"/>
                  </a:lnTo>
                  <a:cubicBezTo>
                    <a:pt x="1015" y="1688"/>
                    <a:pt x="944" y="1730"/>
                    <a:pt x="875" y="1730"/>
                  </a:cubicBezTo>
                  <a:cubicBezTo>
                    <a:pt x="866" y="1730"/>
                    <a:pt x="856" y="1729"/>
                    <a:pt x="847" y="1727"/>
                  </a:cubicBezTo>
                  <a:cubicBezTo>
                    <a:pt x="769" y="1717"/>
                    <a:pt x="705" y="1664"/>
                    <a:pt x="653" y="1608"/>
                  </a:cubicBezTo>
                  <a:cubicBezTo>
                    <a:pt x="393" y="1325"/>
                    <a:pt x="340" y="907"/>
                    <a:pt x="435" y="541"/>
                  </a:cubicBezTo>
                  <a:cubicBezTo>
                    <a:pt x="453" y="476"/>
                    <a:pt x="476" y="408"/>
                    <a:pt x="531" y="364"/>
                  </a:cubicBezTo>
                  <a:cubicBezTo>
                    <a:pt x="575" y="329"/>
                    <a:pt x="617" y="315"/>
                    <a:pt x="656" y="315"/>
                  </a:cubicBezTo>
                  <a:cubicBezTo>
                    <a:pt x="799" y="315"/>
                    <a:pt x="916" y="498"/>
                    <a:pt x="1025" y="554"/>
                  </a:cubicBezTo>
                  <a:cubicBezTo>
                    <a:pt x="974" y="388"/>
                    <a:pt x="878" y="196"/>
                    <a:pt x="733" y="86"/>
                  </a:cubicBezTo>
                  <a:cubicBezTo>
                    <a:pt x="664" y="33"/>
                    <a:pt x="575" y="1"/>
                    <a:pt x="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46"/>
            <p:cNvSpPr/>
            <p:nvPr/>
          </p:nvSpPr>
          <p:spPr>
            <a:xfrm>
              <a:off x="1680600" y="2622425"/>
              <a:ext cx="27325" cy="30400"/>
            </a:xfrm>
            <a:custGeom>
              <a:rect b="b" l="l" r="r" t="t"/>
              <a:pathLst>
                <a:path extrusionOk="0" h="1216" w="1093">
                  <a:moveTo>
                    <a:pt x="140" y="0"/>
                  </a:moveTo>
                  <a:cubicBezTo>
                    <a:pt x="127" y="23"/>
                    <a:pt x="118" y="47"/>
                    <a:pt x="110" y="72"/>
                  </a:cubicBezTo>
                  <a:lnTo>
                    <a:pt x="110" y="72"/>
                  </a:lnTo>
                  <a:cubicBezTo>
                    <a:pt x="120" y="48"/>
                    <a:pt x="130" y="24"/>
                    <a:pt x="140" y="0"/>
                  </a:cubicBezTo>
                  <a:close/>
                  <a:moveTo>
                    <a:pt x="110" y="72"/>
                  </a:moveTo>
                  <a:lnTo>
                    <a:pt x="110" y="72"/>
                  </a:lnTo>
                  <a:cubicBezTo>
                    <a:pt x="50" y="220"/>
                    <a:pt x="1" y="376"/>
                    <a:pt x="31" y="530"/>
                  </a:cubicBezTo>
                  <a:cubicBezTo>
                    <a:pt x="53" y="642"/>
                    <a:pt x="118" y="744"/>
                    <a:pt x="191" y="837"/>
                  </a:cubicBezTo>
                  <a:cubicBezTo>
                    <a:pt x="268" y="932"/>
                    <a:pt x="356" y="1018"/>
                    <a:pt x="455" y="1096"/>
                  </a:cubicBezTo>
                  <a:cubicBezTo>
                    <a:pt x="511" y="1140"/>
                    <a:pt x="570" y="1182"/>
                    <a:pt x="640" y="1203"/>
                  </a:cubicBezTo>
                  <a:cubicBezTo>
                    <a:pt x="668" y="1211"/>
                    <a:pt x="698" y="1215"/>
                    <a:pt x="728" y="1215"/>
                  </a:cubicBezTo>
                  <a:cubicBezTo>
                    <a:pt x="771" y="1215"/>
                    <a:pt x="813" y="1206"/>
                    <a:pt x="849" y="1184"/>
                  </a:cubicBezTo>
                  <a:cubicBezTo>
                    <a:pt x="905" y="1149"/>
                    <a:pt x="938" y="1090"/>
                    <a:pt x="963" y="1034"/>
                  </a:cubicBezTo>
                  <a:cubicBezTo>
                    <a:pt x="1011" y="917"/>
                    <a:pt x="1092" y="691"/>
                    <a:pt x="992" y="588"/>
                  </a:cubicBezTo>
                  <a:lnTo>
                    <a:pt x="992" y="588"/>
                  </a:lnTo>
                  <a:cubicBezTo>
                    <a:pt x="980" y="751"/>
                    <a:pt x="883" y="885"/>
                    <a:pt x="719" y="885"/>
                  </a:cubicBezTo>
                  <a:cubicBezTo>
                    <a:pt x="689" y="885"/>
                    <a:pt x="658" y="881"/>
                    <a:pt x="624" y="872"/>
                  </a:cubicBezTo>
                  <a:cubicBezTo>
                    <a:pt x="501" y="838"/>
                    <a:pt x="403" y="750"/>
                    <a:pt x="318" y="657"/>
                  </a:cubicBezTo>
                  <a:cubicBezTo>
                    <a:pt x="236" y="566"/>
                    <a:pt x="160" y="467"/>
                    <a:pt x="121" y="352"/>
                  </a:cubicBezTo>
                  <a:cubicBezTo>
                    <a:pt x="89" y="262"/>
                    <a:pt x="83" y="162"/>
                    <a:pt x="110" y="7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46"/>
            <p:cNvSpPr/>
            <p:nvPr/>
          </p:nvSpPr>
          <p:spPr>
            <a:xfrm>
              <a:off x="1856650" y="3506325"/>
              <a:ext cx="27950" cy="41850"/>
            </a:xfrm>
            <a:custGeom>
              <a:rect b="b" l="l" r="r" t="t"/>
              <a:pathLst>
                <a:path extrusionOk="0" h="1674" w="1118">
                  <a:moveTo>
                    <a:pt x="816" y="1"/>
                  </a:moveTo>
                  <a:cubicBezTo>
                    <a:pt x="724" y="1"/>
                    <a:pt x="632" y="20"/>
                    <a:pt x="550" y="59"/>
                  </a:cubicBezTo>
                  <a:cubicBezTo>
                    <a:pt x="274" y="196"/>
                    <a:pt x="156" y="511"/>
                    <a:pt x="91" y="801"/>
                  </a:cubicBezTo>
                  <a:cubicBezTo>
                    <a:pt x="62" y="935"/>
                    <a:pt x="1" y="1674"/>
                    <a:pt x="299" y="1674"/>
                  </a:cubicBezTo>
                  <a:cubicBezTo>
                    <a:pt x="315" y="1674"/>
                    <a:pt x="332" y="1671"/>
                    <a:pt x="350" y="1667"/>
                  </a:cubicBezTo>
                  <a:cubicBezTo>
                    <a:pt x="489" y="1632"/>
                    <a:pt x="533" y="663"/>
                    <a:pt x="618" y="497"/>
                  </a:cubicBezTo>
                  <a:cubicBezTo>
                    <a:pt x="717" y="299"/>
                    <a:pt x="893" y="124"/>
                    <a:pt x="1117" y="77"/>
                  </a:cubicBezTo>
                  <a:cubicBezTo>
                    <a:pt x="1026" y="26"/>
                    <a:pt x="921" y="1"/>
                    <a:pt x="8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46"/>
            <p:cNvSpPr/>
            <p:nvPr/>
          </p:nvSpPr>
          <p:spPr>
            <a:xfrm>
              <a:off x="1661150" y="3733075"/>
              <a:ext cx="30200" cy="36775"/>
            </a:xfrm>
            <a:custGeom>
              <a:rect b="b" l="l" r="r" t="t"/>
              <a:pathLst>
                <a:path extrusionOk="0" h="1471" w="1208">
                  <a:moveTo>
                    <a:pt x="1117" y="1"/>
                  </a:moveTo>
                  <a:cubicBezTo>
                    <a:pt x="809" y="1"/>
                    <a:pt x="504" y="148"/>
                    <a:pt x="306" y="373"/>
                  </a:cubicBezTo>
                  <a:cubicBezTo>
                    <a:pt x="111" y="594"/>
                    <a:pt x="1" y="899"/>
                    <a:pt x="8" y="1187"/>
                  </a:cubicBezTo>
                  <a:cubicBezTo>
                    <a:pt x="12" y="1356"/>
                    <a:pt x="59" y="1471"/>
                    <a:pt x="129" y="1471"/>
                  </a:cubicBezTo>
                  <a:cubicBezTo>
                    <a:pt x="176" y="1471"/>
                    <a:pt x="233" y="1420"/>
                    <a:pt x="294" y="1299"/>
                  </a:cubicBezTo>
                  <a:cubicBezTo>
                    <a:pt x="417" y="1055"/>
                    <a:pt x="447" y="796"/>
                    <a:pt x="609" y="560"/>
                  </a:cubicBezTo>
                  <a:cubicBezTo>
                    <a:pt x="690" y="441"/>
                    <a:pt x="1016" y="5"/>
                    <a:pt x="1198" y="5"/>
                  </a:cubicBezTo>
                  <a:cubicBezTo>
                    <a:pt x="1201" y="5"/>
                    <a:pt x="1205" y="5"/>
                    <a:pt x="1208" y="5"/>
                  </a:cubicBezTo>
                  <a:cubicBezTo>
                    <a:pt x="1178" y="2"/>
                    <a:pt x="1147" y="1"/>
                    <a:pt x="1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46"/>
            <p:cNvSpPr/>
            <p:nvPr/>
          </p:nvSpPr>
          <p:spPr>
            <a:xfrm>
              <a:off x="1385950" y="3713975"/>
              <a:ext cx="44325" cy="30800"/>
            </a:xfrm>
            <a:custGeom>
              <a:rect b="b" l="l" r="r" t="t"/>
              <a:pathLst>
                <a:path extrusionOk="0" h="1232" w="1773">
                  <a:moveTo>
                    <a:pt x="1745" y="0"/>
                  </a:moveTo>
                  <a:cubicBezTo>
                    <a:pt x="1515" y="0"/>
                    <a:pt x="1299" y="106"/>
                    <a:pt x="1094" y="210"/>
                  </a:cubicBezTo>
                  <a:cubicBezTo>
                    <a:pt x="798" y="363"/>
                    <a:pt x="483" y="525"/>
                    <a:pt x="264" y="775"/>
                  </a:cubicBezTo>
                  <a:cubicBezTo>
                    <a:pt x="189" y="863"/>
                    <a:pt x="0" y="1069"/>
                    <a:pt x="85" y="1181"/>
                  </a:cubicBezTo>
                  <a:cubicBezTo>
                    <a:pt x="113" y="1218"/>
                    <a:pt x="181" y="1231"/>
                    <a:pt x="256" y="1231"/>
                  </a:cubicBezTo>
                  <a:cubicBezTo>
                    <a:pt x="358" y="1231"/>
                    <a:pt x="475" y="1207"/>
                    <a:pt x="526" y="1187"/>
                  </a:cubicBezTo>
                  <a:cubicBezTo>
                    <a:pt x="746" y="1100"/>
                    <a:pt x="820" y="882"/>
                    <a:pt x="948" y="707"/>
                  </a:cubicBezTo>
                  <a:cubicBezTo>
                    <a:pt x="1161" y="419"/>
                    <a:pt x="1449" y="176"/>
                    <a:pt x="1772" y="1"/>
                  </a:cubicBezTo>
                  <a:cubicBezTo>
                    <a:pt x="1763" y="0"/>
                    <a:pt x="1754" y="0"/>
                    <a:pt x="1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46"/>
            <p:cNvSpPr/>
            <p:nvPr/>
          </p:nvSpPr>
          <p:spPr>
            <a:xfrm>
              <a:off x="1240650" y="2668500"/>
              <a:ext cx="227225" cy="243625"/>
            </a:xfrm>
            <a:custGeom>
              <a:rect b="b" l="l" r="r" t="t"/>
              <a:pathLst>
                <a:path extrusionOk="0" h="9745" w="9089">
                  <a:moveTo>
                    <a:pt x="7973" y="0"/>
                  </a:moveTo>
                  <a:lnTo>
                    <a:pt x="7973" y="0"/>
                  </a:lnTo>
                  <a:cubicBezTo>
                    <a:pt x="8647" y="1621"/>
                    <a:pt x="8780" y="3461"/>
                    <a:pt x="8345" y="5161"/>
                  </a:cubicBezTo>
                  <a:cubicBezTo>
                    <a:pt x="8136" y="5972"/>
                    <a:pt x="7782" y="6782"/>
                    <a:pt x="7140" y="7320"/>
                  </a:cubicBezTo>
                  <a:cubicBezTo>
                    <a:pt x="6640" y="7739"/>
                    <a:pt x="5990" y="7947"/>
                    <a:pt x="5338" y="7947"/>
                  </a:cubicBezTo>
                  <a:cubicBezTo>
                    <a:pt x="4840" y="7947"/>
                    <a:pt x="4340" y="7826"/>
                    <a:pt x="3904" y="7585"/>
                  </a:cubicBezTo>
                  <a:cubicBezTo>
                    <a:pt x="1598" y="6311"/>
                    <a:pt x="1914" y="2959"/>
                    <a:pt x="2590" y="854"/>
                  </a:cubicBezTo>
                  <a:lnTo>
                    <a:pt x="2590" y="854"/>
                  </a:lnTo>
                  <a:cubicBezTo>
                    <a:pt x="2310" y="1340"/>
                    <a:pt x="2031" y="1827"/>
                    <a:pt x="1751" y="2313"/>
                  </a:cubicBezTo>
                  <a:cubicBezTo>
                    <a:pt x="1647" y="2493"/>
                    <a:pt x="1460" y="2696"/>
                    <a:pt x="1280" y="2696"/>
                  </a:cubicBezTo>
                  <a:cubicBezTo>
                    <a:pt x="1233" y="2696"/>
                    <a:pt x="1187" y="2682"/>
                    <a:pt x="1143" y="2651"/>
                  </a:cubicBezTo>
                  <a:lnTo>
                    <a:pt x="1143" y="2651"/>
                  </a:lnTo>
                  <a:cubicBezTo>
                    <a:pt x="1203" y="2853"/>
                    <a:pt x="1296" y="3047"/>
                    <a:pt x="1412" y="3224"/>
                  </a:cubicBezTo>
                  <a:cubicBezTo>
                    <a:pt x="1106" y="3337"/>
                    <a:pt x="780" y="3396"/>
                    <a:pt x="455" y="3396"/>
                  </a:cubicBezTo>
                  <a:cubicBezTo>
                    <a:pt x="394" y="3396"/>
                    <a:pt x="334" y="3394"/>
                    <a:pt x="273" y="3390"/>
                  </a:cubicBezTo>
                  <a:lnTo>
                    <a:pt x="273" y="3390"/>
                  </a:lnTo>
                  <a:cubicBezTo>
                    <a:pt x="619" y="3785"/>
                    <a:pt x="980" y="4206"/>
                    <a:pt x="1068" y="4722"/>
                  </a:cubicBezTo>
                  <a:cubicBezTo>
                    <a:pt x="1156" y="5240"/>
                    <a:pt x="843" y="5862"/>
                    <a:pt x="320" y="5904"/>
                  </a:cubicBezTo>
                  <a:cubicBezTo>
                    <a:pt x="615" y="6044"/>
                    <a:pt x="908" y="6185"/>
                    <a:pt x="1202" y="6325"/>
                  </a:cubicBezTo>
                  <a:cubicBezTo>
                    <a:pt x="1152" y="6452"/>
                    <a:pt x="1049" y="6558"/>
                    <a:pt x="922" y="6606"/>
                  </a:cubicBezTo>
                  <a:cubicBezTo>
                    <a:pt x="960" y="6602"/>
                    <a:pt x="998" y="6600"/>
                    <a:pt x="1036" y="6600"/>
                  </a:cubicBezTo>
                  <a:cubicBezTo>
                    <a:pt x="1283" y="6600"/>
                    <a:pt x="1529" y="6690"/>
                    <a:pt x="1716" y="6852"/>
                  </a:cubicBezTo>
                  <a:cubicBezTo>
                    <a:pt x="1358" y="7316"/>
                    <a:pt x="928" y="7724"/>
                    <a:pt x="445" y="8055"/>
                  </a:cubicBezTo>
                  <a:cubicBezTo>
                    <a:pt x="691" y="8003"/>
                    <a:pt x="941" y="7977"/>
                    <a:pt x="1192" y="7977"/>
                  </a:cubicBezTo>
                  <a:cubicBezTo>
                    <a:pt x="1523" y="7977"/>
                    <a:pt x="1853" y="8022"/>
                    <a:pt x="2172" y="8114"/>
                  </a:cubicBezTo>
                  <a:cubicBezTo>
                    <a:pt x="1443" y="8302"/>
                    <a:pt x="718" y="8511"/>
                    <a:pt x="1" y="8739"/>
                  </a:cubicBezTo>
                  <a:cubicBezTo>
                    <a:pt x="590" y="8612"/>
                    <a:pt x="1193" y="8549"/>
                    <a:pt x="1795" y="8549"/>
                  </a:cubicBezTo>
                  <a:cubicBezTo>
                    <a:pt x="2899" y="8549"/>
                    <a:pt x="4004" y="8761"/>
                    <a:pt x="5028" y="9178"/>
                  </a:cubicBezTo>
                  <a:cubicBezTo>
                    <a:pt x="4228" y="9269"/>
                    <a:pt x="3610" y="9200"/>
                    <a:pt x="2708" y="9745"/>
                  </a:cubicBezTo>
                  <a:cubicBezTo>
                    <a:pt x="3492" y="9435"/>
                    <a:pt x="4306" y="9380"/>
                    <a:pt x="5148" y="9303"/>
                  </a:cubicBezTo>
                  <a:cubicBezTo>
                    <a:pt x="6601" y="9168"/>
                    <a:pt x="7839" y="8064"/>
                    <a:pt x="8441" y="6736"/>
                  </a:cubicBezTo>
                  <a:cubicBezTo>
                    <a:pt x="9040" y="5407"/>
                    <a:pt x="9089" y="3891"/>
                    <a:pt x="8916" y="2444"/>
                  </a:cubicBezTo>
                  <a:cubicBezTo>
                    <a:pt x="8812" y="1561"/>
                    <a:pt x="8600" y="630"/>
                    <a:pt x="79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46"/>
            <p:cNvSpPr/>
            <p:nvPr/>
          </p:nvSpPr>
          <p:spPr>
            <a:xfrm>
              <a:off x="1276550" y="2559975"/>
              <a:ext cx="183750" cy="126025"/>
            </a:xfrm>
            <a:custGeom>
              <a:rect b="b" l="l" r="r" t="t"/>
              <a:pathLst>
                <a:path extrusionOk="0" h="5041" w="7350">
                  <a:moveTo>
                    <a:pt x="475" y="1"/>
                  </a:moveTo>
                  <a:lnTo>
                    <a:pt x="475" y="1"/>
                  </a:lnTo>
                  <a:cubicBezTo>
                    <a:pt x="512" y="738"/>
                    <a:pt x="711" y="1467"/>
                    <a:pt x="1052" y="2122"/>
                  </a:cubicBezTo>
                  <a:lnTo>
                    <a:pt x="880" y="2204"/>
                  </a:lnTo>
                  <a:cubicBezTo>
                    <a:pt x="964" y="2319"/>
                    <a:pt x="1075" y="2413"/>
                    <a:pt x="1201" y="2475"/>
                  </a:cubicBezTo>
                  <a:cubicBezTo>
                    <a:pt x="954" y="2465"/>
                    <a:pt x="711" y="2415"/>
                    <a:pt x="481" y="2328"/>
                  </a:cubicBezTo>
                  <a:lnTo>
                    <a:pt x="481" y="2328"/>
                  </a:lnTo>
                  <a:cubicBezTo>
                    <a:pt x="701" y="2627"/>
                    <a:pt x="957" y="2896"/>
                    <a:pt x="1239" y="3134"/>
                  </a:cubicBezTo>
                  <a:cubicBezTo>
                    <a:pt x="981" y="3428"/>
                    <a:pt x="559" y="3475"/>
                    <a:pt x="159" y="3475"/>
                  </a:cubicBezTo>
                  <a:cubicBezTo>
                    <a:pt x="106" y="3475"/>
                    <a:pt x="52" y="3474"/>
                    <a:pt x="0" y="3473"/>
                  </a:cubicBezTo>
                  <a:lnTo>
                    <a:pt x="0" y="3473"/>
                  </a:lnTo>
                  <a:cubicBezTo>
                    <a:pt x="316" y="3542"/>
                    <a:pt x="648" y="3617"/>
                    <a:pt x="893" y="3831"/>
                  </a:cubicBezTo>
                  <a:cubicBezTo>
                    <a:pt x="1141" y="4044"/>
                    <a:pt x="1260" y="4440"/>
                    <a:pt x="1067" y="4702"/>
                  </a:cubicBezTo>
                  <a:cubicBezTo>
                    <a:pt x="1584" y="4254"/>
                    <a:pt x="1818" y="3554"/>
                    <a:pt x="2307" y="3077"/>
                  </a:cubicBezTo>
                  <a:cubicBezTo>
                    <a:pt x="2741" y="2652"/>
                    <a:pt x="3347" y="2452"/>
                    <a:pt x="3960" y="2452"/>
                  </a:cubicBezTo>
                  <a:cubicBezTo>
                    <a:pt x="4284" y="2452"/>
                    <a:pt x="4609" y="2508"/>
                    <a:pt x="4912" y="2616"/>
                  </a:cubicBezTo>
                  <a:cubicBezTo>
                    <a:pt x="5788" y="2931"/>
                    <a:pt x="6396" y="3483"/>
                    <a:pt x="6905" y="4262"/>
                  </a:cubicBezTo>
                  <a:cubicBezTo>
                    <a:pt x="6905" y="4244"/>
                    <a:pt x="6903" y="4227"/>
                    <a:pt x="6903" y="4210"/>
                  </a:cubicBezTo>
                  <a:lnTo>
                    <a:pt x="6903" y="4210"/>
                  </a:lnTo>
                  <a:cubicBezTo>
                    <a:pt x="7101" y="4409"/>
                    <a:pt x="7226" y="4761"/>
                    <a:pt x="7227" y="5041"/>
                  </a:cubicBezTo>
                  <a:cubicBezTo>
                    <a:pt x="7349" y="4645"/>
                    <a:pt x="7257" y="4209"/>
                    <a:pt x="7065" y="3841"/>
                  </a:cubicBezTo>
                  <a:cubicBezTo>
                    <a:pt x="6874" y="3473"/>
                    <a:pt x="6590" y="3164"/>
                    <a:pt x="6310" y="2858"/>
                  </a:cubicBezTo>
                  <a:cubicBezTo>
                    <a:pt x="5891" y="2400"/>
                    <a:pt x="5471" y="1944"/>
                    <a:pt x="5052" y="1486"/>
                  </a:cubicBezTo>
                  <a:cubicBezTo>
                    <a:pt x="5043" y="1562"/>
                    <a:pt x="5036" y="1642"/>
                    <a:pt x="5027" y="1718"/>
                  </a:cubicBezTo>
                  <a:cubicBezTo>
                    <a:pt x="4205" y="1549"/>
                    <a:pt x="3580" y="885"/>
                    <a:pt x="3093" y="202"/>
                  </a:cubicBezTo>
                  <a:lnTo>
                    <a:pt x="3093" y="202"/>
                  </a:lnTo>
                  <a:cubicBezTo>
                    <a:pt x="3066" y="485"/>
                    <a:pt x="3091" y="772"/>
                    <a:pt x="3165" y="1046"/>
                  </a:cubicBezTo>
                  <a:cubicBezTo>
                    <a:pt x="2981" y="819"/>
                    <a:pt x="2845" y="551"/>
                    <a:pt x="2775" y="267"/>
                  </a:cubicBezTo>
                  <a:cubicBezTo>
                    <a:pt x="2741" y="685"/>
                    <a:pt x="2635" y="1097"/>
                    <a:pt x="2461" y="1478"/>
                  </a:cubicBezTo>
                  <a:cubicBezTo>
                    <a:pt x="1666" y="1209"/>
                    <a:pt x="961" y="685"/>
                    <a:pt x="4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46"/>
            <p:cNvSpPr/>
            <p:nvPr/>
          </p:nvSpPr>
          <p:spPr>
            <a:xfrm>
              <a:off x="1367500" y="2657300"/>
              <a:ext cx="78300" cy="194100"/>
            </a:xfrm>
            <a:custGeom>
              <a:rect b="b" l="l" r="r" t="t"/>
              <a:pathLst>
                <a:path extrusionOk="0" h="7764" w="3132">
                  <a:moveTo>
                    <a:pt x="1848" y="1"/>
                  </a:moveTo>
                  <a:cubicBezTo>
                    <a:pt x="2818" y="1602"/>
                    <a:pt x="2783" y="3656"/>
                    <a:pt x="2178" y="5428"/>
                  </a:cubicBezTo>
                  <a:cubicBezTo>
                    <a:pt x="1998" y="5952"/>
                    <a:pt x="1766" y="6470"/>
                    <a:pt x="1409" y="6893"/>
                  </a:cubicBezTo>
                  <a:cubicBezTo>
                    <a:pt x="1050" y="7316"/>
                    <a:pt x="553" y="7642"/>
                    <a:pt x="1" y="7705"/>
                  </a:cubicBezTo>
                  <a:cubicBezTo>
                    <a:pt x="148" y="7745"/>
                    <a:pt x="299" y="7764"/>
                    <a:pt x="449" y="7764"/>
                  </a:cubicBezTo>
                  <a:cubicBezTo>
                    <a:pt x="1085" y="7764"/>
                    <a:pt x="1720" y="7428"/>
                    <a:pt x="2141" y="6937"/>
                  </a:cubicBezTo>
                  <a:cubicBezTo>
                    <a:pt x="2663" y="6330"/>
                    <a:pt x="2903" y="5529"/>
                    <a:pt x="3009" y="4736"/>
                  </a:cubicBezTo>
                  <a:cubicBezTo>
                    <a:pt x="3132" y="3829"/>
                    <a:pt x="3095" y="2899"/>
                    <a:pt x="2906" y="2004"/>
                  </a:cubicBezTo>
                  <a:cubicBezTo>
                    <a:pt x="2825" y="1620"/>
                    <a:pt x="2743" y="1168"/>
                    <a:pt x="2547" y="822"/>
                  </a:cubicBezTo>
                  <a:cubicBezTo>
                    <a:pt x="2369" y="509"/>
                    <a:pt x="2029" y="298"/>
                    <a:pt x="18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46"/>
            <p:cNvSpPr/>
            <p:nvPr/>
          </p:nvSpPr>
          <p:spPr>
            <a:xfrm>
              <a:off x="1284675" y="2826800"/>
              <a:ext cx="57600" cy="60150"/>
            </a:xfrm>
            <a:custGeom>
              <a:rect b="b" l="l" r="r" t="t"/>
              <a:pathLst>
                <a:path extrusionOk="0" h="2406" w="2304">
                  <a:moveTo>
                    <a:pt x="0" y="1"/>
                  </a:moveTo>
                  <a:lnTo>
                    <a:pt x="619" y="956"/>
                  </a:lnTo>
                  <a:cubicBezTo>
                    <a:pt x="673" y="1038"/>
                    <a:pt x="729" y="1128"/>
                    <a:pt x="727" y="1228"/>
                  </a:cubicBezTo>
                  <a:cubicBezTo>
                    <a:pt x="726" y="1317"/>
                    <a:pt x="652" y="1410"/>
                    <a:pt x="567" y="1410"/>
                  </a:cubicBezTo>
                  <a:cubicBezTo>
                    <a:pt x="558" y="1410"/>
                    <a:pt x="548" y="1409"/>
                    <a:pt x="539" y="1406"/>
                  </a:cubicBezTo>
                  <a:lnTo>
                    <a:pt x="539" y="1406"/>
                  </a:lnTo>
                  <a:cubicBezTo>
                    <a:pt x="714" y="1484"/>
                    <a:pt x="875" y="1599"/>
                    <a:pt x="1000" y="1745"/>
                  </a:cubicBezTo>
                  <a:cubicBezTo>
                    <a:pt x="951" y="1773"/>
                    <a:pt x="906" y="1798"/>
                    <a:pt x="858" y="1824"/>
                  </a:cubicBezTo>
                  <a:cubicBezTo>
                    <a:pt x="895" y="1804"/>
                    <a:pt x="934" y="1796"/>
                    <a:pt x="976" y="1796"/>
                  </a:cubicBezTo>
                  <a:cubicBezTo>
                    <a:pt x="1195" y="1796"/>
                    <a:pt x="1472" y="2034"/>
                    <a:pt x="1622" y="2114"/>
                  </a:cubicBezTo>
                  <a:cubicBezTo>
                    <a:pt x="1807" y="2210"/>
                    <a:pt x="2007" y="2251"/>
                    <a:pt x="2190" y="2341"/>
                  </a:cubicBezTo>
                  <a:lnTo>
                    <a:pt x="2190" y="2341"/>
                  </a:lnTo>
                  <a:cubicBezTo>
                    <a:pt x="1258" y="1790"/>
                    <a:pt x="610" y="869"/>
                    <a:pt x="0" y="1"/>
                  </a:cubicBezTo>
                  <a:close/>
                  <a:moveTo>
                    <a:pt x="2190" y="2341"/>
                  </a:moveTo>
                  <a:lnTo>
                    <a:pt x="2190" y="2341"/>
                  </a:lnTo>
                  <a:cubicBezTo>
                    <a:pt x="2228" y="2363"/>
                    <a:pt x="2265" y="2385"/>
                    <a:pt x="2304" y="2406"/>
                  </a:cubicBezTo>
                  <a:cubicBezTo>
                    <a:pt x="2267" y="2381"/>
                    <a:pt x="2229" y="2360"/>
                    <a:pt x="2190" y="234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46"/>
            <p:cNvSpPr/>
            <p:nvPr/>
          </p:nvSpPr>
          <p:spPr>
            <a:xfrm>
              <a:off x="1096900" y="3454175"/>
              <a:ext cx="123550" cy="118200"/>
            </a:xfrm>
            <a:custGeom>
              <a:rect b="b" l="l" r="r" t="t"/>
              <a:pathLst>
                <a:path extrusionOk="0" h="4728" w="4942">
                  <a:moveTo>
                    <a:pt x="4866" y="1"/>
                  </a:moveTo>
                  <a:lnTo>
                    <a:pt x="4866" y="1"/>
                  </a:lnTo>
                  <a:cubicBezTo>
                    <a:pt x="4581" y="927"/>
                    <a:pt x="4277" y="1881"/>
                    <a:pt x="3642" y="2611"/>
                  </a:cubicBezTo>
                  <a:cubicBezTo>
                    <a:pt x="3163" y="3162"/>
                    <a:pt x="2440" y="3552"/>
                    <a:pt x="1730" y="3552"/>
                  </a:cubicBezTo>
                  <a:cubicBezTo>
                    <a:pt x="1498" y="3552"/>
                    <a:pt x="1267" y="3511"/>
                    <a:pt x="1046" y="3419"/>
                  </a:cubicBezTo>
                  <a:cubicBezTo>
                    <a:pt x="1005" y="3402"/>
                    <a:pt x="940" y="3394"/>
                    <a:pt x="869" y="3394"/>
                  </a:cubicBezTo>
                  <a:cubicBezTo>
                    <a:pt x="719" y="3394"/>
                    <a:pt x="538" y="3428"/>
                    <a:pt x="465" y="3485"/>
                  </a:cubicBezTo>
                  <a:cubicBezTo>
                    <a:pt x="459" y="3485"/>
                    <a:pt x="454" y="3484"/>
                    <a:pt x="448" y="3484"/>
                  </a:cubicBezTo>
                  <a:cubicBezTo>
                    <a:pt x="178" y="3484"/>
                    <a:pt x="0" y="3829"/>
                    <a:pt x="90" y="4088"/>
                  </a:cubicBezTo>
                  <a:cubicBezTo>
                    <a:pt x="178" y="4353"/>
                    <a:pt x="443" y="4520"/>
                    <a:pt x="705" y="4611"/>
                  </a:cubicBezTo>
                  <a:cubicBezTo>
                    <a:pt x="935" y="4691"/>
                    <a:pt x="1174" y="4728"/>
                    <a:pt x="1414" y="4728"/>
                  </a:cubicBezTo>
                  <a:cubicBezTo>
                    <a:pt x="2120" y="4728"/>
                    <a:pt x="2833" y="4408"/>
                    <a:pt x="3355" y="3918"/>
                  </a:cubicBezTo>
                  <a:cubicBezTo>
                    <a:pt x="4054" y="3261"/>
                    <a:pt x="4457" y="2344"/>
                    <a:pt x="4715" y="1420"/>
                  </a:cubicBezTo>
                  <a:cubicBezTo>
                    <a:pt x="4844" y="958"/>
                    <a:pt x="4941" y="473"/>
                    <a:pt x="4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46"/>
            <p:cNvSpPr/>
            <p:nvPr/>
          </p:nvSpPr>
          <p:spPr>
            <a:xfrm>
              <a:off x="1104000" y="3576050"/>
              <a:ext cx="56175" cy="29550"/>
            </a:xfrm>
            <a:custGeom>
              <a:rect b="b" l="l" r="r" t="t"/>
              <a:pathLst>
                <a:path extrusionOk="0" h="1182" w="2247">
                  <a:moveTo>
                    <a:pt x="2246" y="1"/>
                  </a:moveTo>
                  <a:lnTo>
                    <a:pt x="2246" y="1"/>
                  </a:lnTo>
                  <a:cubicBezTo>
                    <a:pt x="1950" y="173"/>
                    <a:pt x="0" y="575"/>
                    <a:pt x="228" y="1008"/>
                  </a:cubicBezTo>
                  <a:cubicBezTo>
                    <a:pt x="295" y="1135"/>
                    <a:pt x="425" y="1182"/>
                    <a:pt x="576" y="1182"/>
                  </a:cubicBezTo>
                  <a:cubicBezTo>
                    <a:pt x="872" y="1182"/>
                    <a:pt x="1253" y="1003"/>
                    <a:pt x="1413" y="911"/>
                  </a:cubicBezTo>
                  <a:cubicBezTo>
                    <a:pt x="1609" y="799"/>
                    <a:pt x="1783" y="653"/>
                    <a:pt x="1933" y="484"/>
                  </a:cubicBezTo>
                  <a:cubicBezTo>
                    <a:pt x="2025" y="376"/>
                    <a:pt x="2140" y="63"/>
                    <a:pt x="22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46"/>
            <p:cNvSpPr/>
            <p:nvPr/>
          </p:nvSpPr>
          <p:spPr>
            <a:xfrm>
              <a:off x="1145275" y="3833300"/>
              <a:ext cx="85325" cy="29625"/>
            </a:xfrm>
            <a:custGeom>
              <a:rect b="b" l="l" r="r" t="t"/>
              <a:pathLst>
                <a:path extrusionOk="0" h="1185" w="3413">
                  <a:moveTo>
                    <a:pt x="1724" y="1"/>
                  </a:moveTo>
                  <a:cubicBezTo>
                    <a:pt x="1323" y="1"/>
                    <a:pt x="924" y="95"/>
                    <a:pt x="545" y="235"/>
                  </a:cubicBezTo>
                  <a:cubicBezTo>
                    <a:pt x="327" y="316"/>
                    <a:pt x="87" y="446"/>
                    <a:pt x="40" y="674"/>
                  </a:cubicBezTo>
                  <a:cubicBezTo>
                    <a:pt x="1" y="865"/>
                    <a:pt x="121" y="1099"/>
                    <a:pt x="307" y="1116"/>
                  </a:cubicBezTo>
                  <a:cubicBezTo>
                    <a:pt x="276" y="865"/>
                    <a:pt x="455" y="733"/>
                    <a:pt x="666" y="650"/>
                  </a:cubicBezTo>
                  <a:cubicBezTo>
                    <a:pt x="982" y="528"/>
                    <a:pt x="1321" y="467"/>
                    <a:pt x="1660" y="467"/>
                  </a:cubicBezTo>
                  <a:cubicBezTo>
                    <a:pt x="2095" y="467"/>
                    <a:pt x="2530" y="567"/>
                    <a:pt x="2916" y="765"/>
                  </a:cubicBezTo>
                  <a:cubicBezTo>
                    <a:pt x="3089" y="854"/>
                    <a:pt x="3271" y="990"/>
                    <a:pt x="3287" y="1185"/>
                  </a:cubicBezTo>
                  <a:cubicBezTo>
                    <a:pt x="3413" y="933"/>
                    <a:pt x="3243" y="631"/>
                    <a:pt x="3031" y="447"/>
                  </a:cubicBezTo>
                  <a:cubicBezTo>
                    <a:pt x="2702" y="162"/>
                    <a:pt x="2263" y="19"/>
                    <a:pt x="1826" y="3"/>
                  </a:cubicBezTo>
                  <a:cubicBezTo>
                    <a:pt x="1792" y="1"/>
                    <a:pt x="1758" y="1"/>
                    <a:pt x="1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46"/>
            <p:cNvSpPr/>
            <p:nvPr/>
          </p:nvSpPr>
          <p:spPr>
            <a:xfrm>
              <a:off x="1271900" y="3650175"/>
              <a:ext cx="29400" cy="18375"/>
            </a:xfrm>
            <a:custGeom>
              <a:rect b="b" l="l" r="r" t="t"/>
              <a:pathLst>
                <a:path extrusionOk="0" h="735" w="1176">
                  <a:moveTo>
                    <a:pt x="901" y="1"/>
                  </a:moveTo>
                  <a:cubicBezTo>
                    <a:pt x="862" y="1"/>
                    <a:pt x="822" y="5"/>
                    <a:pt x="784" y="9"/>
                  </a:cubicBezTo>
                  <a:cubicBezTo>
                    <a:pt x="598" y="34"/>
                    <a:pt x="402" y="64"/>
                    <a:pt x="251" y="171"/>
                  </a:cubicBezTo>
                  <a:cubicBezTo>
                    <a:pt x="98" y="280"/>
                    <a:pt x="1" y="494"/>
                    <a:pt x="84" y="661"/>
                  </a:cubicBezTo>
                  <a:lnTo>
                    <a:pt x="67" y="735"/>
                  </a:lnTo>
                  <a:cubicBezTo>
                    <a:pt x="211" y="468"/>
                    <a:pt x="512" y="293"/>
                    <a:pt x="815" y="293"/>
                  </a:cubicBezTo>
                  <a:cubicBezTo>
                    <a:pt x="840" y="293"/>
                    <a:pt x="864" y="294"/>
                    <a:pt x="888" y="296"/>
                  </a:cubicBezTo>
                  <a:cubicBezTo>
                    <a:pt x="920" y="299"/>
                    <a:pt x="955" y="303"/>
                    <a:pt x="988" y="303"/>
                  </a:cubicBezTo>
                  <a:cubicBezTo>
                    <a:pt x="1037" y="303"/>
                    <a:pt x="1083" y="294"/>
                    <a:pt x="1115" y="259"/>
                  </a:cubicBezTo>
                  <a:cubicBezTo>
                    <a:pt x="1175" y="193"/>
                    <a:pt x="1131" y="75"/>
                    <a:pt x="1050" y="31"/>
                  </a:cubicBezTo>
                  <a:cubicBezTo>
                    <a:pt x="1004" y="8"/>
                    <a:pt x="953" y="1"/>
                    <a:pt x="9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46"/>
            <p:cNvSpPr/>
            <p:nvPr/>
          </p:nvSpPr>
          <p:spPr>
            <a:xfrm>
              <a:off x="1169675" y="2404225"/>
              <a:ext cx="40550" cy="16650"/>
            </a:xfrm>
            <a:custGeom>
              <a:rect b="b" l="l" r="r" t="t"/>
              <a:pathLst>
                <a:path extrusionOk="0" h="666" w="1622">
                  <a:moveTo>
                    <a:pt x="38" y="1"/>
                  </a:moveTo>
                  <a:cubicBezTo>
                    <a:pt x="0" y="1"/>
                    <a:pt x="4" y="42"/>
                    <a:pt x="98" y="160"/>
                  </a:cubicBezTo>
                  <a:cubicBezTo>
                    <a:pt x="251" y="352"/>
                    <a:pt x="455" y="503"/>
                    <a:pt x="683" y="592"/>
                  </a:cubicBezTo>
                  <a:cubicBezTo>
                    <a:pt x="802" y="638"/>
                    <a:pt x="933" y="665"/>
                    <a:pt x="1062" y="665"/>
                  </a:cubicBezTo>
                  <a:cubicBezTo>
                    <a:pt x="1223" y="665"/>
                    <a:pt x="1381" y="622"/>
                    <a:pt x="1506" y="521"/>
                  </a:cubicBezTo>
                  <a:cubicBezTo>
                    <a:pt x="1567" y="471"/>
                    <a:pt x="1621" y="397"/>
                    <a:pt x="1611" y="319"/>
                  </a:cubicBezTo>
                  <a:lnTo>
                    <a:pt x="1611" y="319"/>
                  </a:lnTo>
                  <a:cubicBezTo>
                    <a:pt x="1491" y="382"/>
                    <a:pt x="1351" y="399"/>
                    <a:pt x="1213" y="399"/>
                  </a:cubicBezTo>
                  <a:cubicBezTo>
                    <a:pt x="1189" y="399"/>
                    <a:pt x="1165" y="398"/>
                    <a:pt x="1141" y="397"/>
                  </a:cubicBezTo>
                  <a:cubicBezTo>
                    <a:pt x="1007" y="394"/>
                    <a:pt x="870" y="380"/>
                    <a:pt x="741" y="343"/>
                  </a:cubicBezTo>
                  <a:cubicBezTo>
                    <a:pt x="567" y="294"/>
                    <a:pt x="410" y="209"/>
                    <a:pt x="260" y="109"/>
                  </a:cubicBezTo>
                  <a:cubicBezTo>
                    <a:pt x="179" y="55"/>
                    <a:pt x="81" y="1"/>
                    <a:pt x="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46"/>
            <p:cNvSpPr/>
            <p:nvPr/>
          </p:nvSpPr>
          <p:spPr>
            <a:xfrm>
              <a:off x="1570700" y="2704850"/>
              <a:ext cx="30475" cy="28200"/>
            </a:xfrm>
            <a:custGeom>
              <a:rect b="b" l="l" r="r" t="t"/>
              <a:pathLst>
                <a:path extrusionOk="0" h="1128" w="1219">
                  <a:moveTo>
                    <a:pt x="101" y="1"/>
                  </a:moveTo>
                  <a:cubicBezTo>
                    <a:pt x="1" y="273"/>
                    <a:pt x="267" y="607"/>
                    <a:pt x="435" y="803"/>
                  </a:cubicBezTo>
                  <a:cubicBezTo>
                    <a:pt x="528" y="913"/>
                    <a:pt x="631" y="1024"/>
                    <a:pt x="763" y="1085"/>
                  </a:cubicBezTo>
                  <a:cubicBezTo>
                    <a:pt x="823" y="1113"/>
                    <a:pt x="890" y="1128"/>
                    <a:pt x="955" y="1128"/>
                  </a:cubicBezTo>
                  <a:cubicBezTo>
                    <a:pt x="1036" y="1128"/>
                    <a:pt x="1115" y="1105"/>
                    <a:pt x="1175" y="1053"/>
                  </a:cubicBezTo>
                  <a:cubicBezTo>
                    <a:pt x="1193" y="1038"/>
                    <a:pt x="1208" y="1024"/>
                    <a:pt x="1211" y="1004"/>
                  </a:cubicBezTo>
                  <a:cubicBezTo>
                    <a:pt x="1218" y="971"/>
                    <a:pt x="1196" y="941"/>
                    <a:pt x="1172" y="918"/>
                  </a:cubicBezTo>
                  <a:cubicBezTo>
                    <a:pt x="1053" y="798"/>
                    <a:pt x="880" y="751"/>
                    <a:pt x="734" y="667"/>
                  </a:cubicBezTo>
                  <a:cubicBezTo>
                    <a:pt x="482" y="522"/>
                    <a:pt x="366" y="58"/>
                    <a:pt x="1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46"/>
            <p:cNvSpPr/>
            <p:nvPr/>
          </p:nvSpPr>
          <p:spPr>
            <a:xfrm>
              <a:off x="1123975" y="3332725"/>
              <a:ext cx="95025" cy="123275"/>
            </a:xfrm>
            <a:custGeom>
              <a:rect b="b" l="l" r="r" t="t"/>
              <a:pathLst>
                <a:path extrusionOk="0" h="4931" w="3801">
                  <a:moveTo>
                    <a:pt x="770" y="0"/>
                  </a:moveTo>
                  <a:cubicBezTo>
                    <a:pt x="733" y="0"/>
                    <a:pt x="695" y="1"/>
                    <a:pt x="657" y="3"/>
                  </a:cubicBezTo>
                  <a:cubicBezTo>
                    <a:pt x="576" y="7"/>
                    <a:pt x="493" y="16"/>
                    <a:pt x="421" y="54"/>
                  </a:cubicBezTo>
                  <a:cubicBezTo>
                    <a:pt x="334" y="103"/>
                    <a:pt x="280" y="188"/>
                    <a:pt x="231" y="275"/>
                  </a:cubicBezTo>
                  <a:cubicBezTo>
                    <a:pt x="90" y="539"/>
                    <a:pt x="9" y="836"/>
                    <a:pt x="0" y="1135"/>
                  </a:cubicBezTo>
                  <a:cubicBezTo>
                    <a:pt x="266" y="965"/>
                    <a:pt x="578" y="886"/>
                    <a:pt x="894" y="886"/>
                  </a:cubicBezTo>
                  <a:cubicBezTo>
                    <a:pt x="1190" y="886"/>
                    <a:pt x="1488" y="955"/>
                    <a:pt x="1755" y="1083"/>
                  </a:cubicBezTo>
                  <a:cubicBezTo>
                    <a:pt x="2305" y="1348"/>
                    <a:pt x="2726" y="1840"/>
                    <a:pt x="2999" y="2386"/>
                  </a:cubicBezTo>
                  <a:cubicBezTo>
                    <a:pt x="3409" y="3203"/>
                    <a:pt x="3440" y="4043"/>
                    <a:pt x="3327" y="4931"/>
                  </a:cubicBezTo>
                  <a:cubicBezTo>
                    <a:pt x="3720" y="4494"/>
                    <a:pt x="3801" y="3964"/>
                    <a:pt x="3764" y="3388"/>
                  </a:cubicBezTo>
                  <a:cubicBezTo>
                    <a:pt x="3721" y="2638"/>
                    <a:pt x="3537" y="1906"/>
                    <a:pt x="3100" y="1281"/>
                  </a:cubicBezTo>
                  <a:cubicBezTo>
                    <a:pt x="2572" y="526"/>
                    <a:pt x="1688" y="0"/>
                    <a:pt x="7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46"/>
            <p:cNvSpPr/>
            <p:nvPr/>
          </p:nvSpPr>
          <p:spPr>
            <a:xfrm>
              <a:off x="1477225" y="2450975"/>
              <a:ext cx="32225" cy="14700"/>
            </a:xfrm>
            <a:custGeom>
              <a:rect b="b" l="l" r="r" t="t"/>
              <a:pathLst>
                <a:path extrusionOk="0" h="588" w="1289">
                  <a:moveTo>
                    <a:pt x="268" y="0"/>
                  </a:moveTo>
                  <a:cubicBezTo>
                    <a:pt x="233" y="0"/>
                    <a:pt x="202" y="17"/>
                    <a:pt x="178" y="57"/>
                  </a:cubicBezTo>
                  <a:cubicBezTo>
                    <a:pt x="0" y="347"/>
                    <a:pt x="904" y="588"/>
                    <a:pt x="1130" y="588"/>
                  </a:cubicBezTo>
                  <a:cubicBezTo>
                    <a:pt x="1138" y="588"/>
                    <a:pt x="1146" y="587"/>
                    <a:pt x="1152" y="586"/>
                  </a:cubicBezTo>
                  <a:cubicBezTo>
                    <a:pt x="1204" y="581"/>
                    <a:pt x="1260" y="569"/>
                    <a:pt x="1289" y="528"/>
                  </a:cubicBezTo>
                  <a:cubicBezTo>
                    <a:pt x="1149" y="367"/>
                    <a:pt x="818" y="363"/>
                    <a:pt x="634" y="246"/>
                  </a:cubicBezTo>
                  <a:cubicBezTo>
                    <a:pt x="565" y="203"/>
                    <a:pt x="393" y="0"/>
                    <a:pt x="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46"/>
            <p:cNvSpPr/>
            <p:nvPr/>
          </p:nvSpPr>
          <p:spPr>
            <a:xfrm>
              <a:off x="5211075" y="2947200"/>
              <a:ext cx="1915025" cy="1915075"/>
            </a:xfrm>
            <a:custGeom>
              <a:rect b="b" l="l" r="r" t="t"/>
              <a:pathLst>
                <a:path extrusionOk="0" h="76603" w="76601">
                  <a:moveTo>
                    <a:pt x="38300" y="1"/>
                  </a:moveTo>
                  <a:cubicBezTo>
                    <a:pt x="28142" y="1"/>
                    <a:pt x="18401" y="4037"/>
                    <a:pt x="11218" y="11220"/>
                  </a:cubicBezTo>
                  <a:cubicBezTo>
                    <a:pt x="4035" y="18402"/>
                    <a:pt x="0" y="28144"/>
                    <a:pt x="0" y="38301"/>
                  </a:cubicBezTo>
                  <a:cubicBezTo>
                    <a:pt x="0" y="48459"/>
                    <a:pt x="4035" y="58202"/>
                    <a:pt x="11218" y="65383"/>
                  </a:cubicBezTo>
                  <a:cubicBezTo>
                    <a:pt x="18401" y="72566"/>
                    <a:pt x="28142" y="76602"/>
                    <a:pt x="38300" y="76602"/>
                  </a:cubicBezTo>
                  <a:cubicBezTo>
                    <a:pt x="48458" y="76602"/>
                    <a:pt x="58200" y="72566"/>
                    <a:pt x="65383" y="65383"/>
                  </a:cubicBezTo>
                  <a:cubicBezTo>
                    <a:pt x="72564" y="58202"/>
                    <a:pt x="76600" y="48459"/>
                    <a:pt x="76600" y="38301"/>
                  </a:cubicBezTo>
                  <a:cubicBezTo>
                    <a:pt x="76600" y="28144"/>
                    <a:pt x="72564" y="18402"/>
                    <a:pt x="65383" y="11220"/>
                  </a:cubicBezTo>
                  <a:cubicBezTo>
                    <a:pt x="58200" y="4037"/>
                    <a:pt x="48458" y="1"/>
                    <a:pt x="3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46"/>
            <p:cNvSpPr/>
            <p:nvPr/>
          </p:nvSpPr>
          <p:spPr>
            <a:xfrm>
              <a:off x="5528825" y="3079975"/>
              <a:ext cx="492650" cy="618725"/>
            </a:xfrm>
            <a:custGeom>
              <a:rect b="b" l="l" r="r" t="t"/>
              <a:pathLst>
                <a:path extrusionOk="0" h="24749" w="19706">
                  <a:moveTo>
                    <a:pt x="8178" y="9614"/>
                  </a:moveTo>
                  <a:cubicBezTo>
                    <a:pt x="8046" y="9614"/>
                    <a:pt x="8001" y="9822"/>
                    <a:pt x="8092" y="9919"/>
                  </a:cubicBezTo>
                  <a:cubicBezTo>
                    <a:pt x="8119" y="9947"/>
                    <a:pt x="8152" y="9968"/>
                    <a:pt x="8187" y="9982"/>
                  </a:cubicBezTo>
                  <a:lnTo>
                    <a:pt x="8187" y="9982"/>
                  </a:lnTo>
                  <a:cubicBezTo>
                    <a:pt x="8237" y="9864"/>
                    <a:pt x="8243" y="9734"/>
                    <a:pt x="8184" y="9614"/>
                  </a:cubicBezTo>
                  <a:cubicBezTo>
                    <a:pt x="8182" y="9614"/>
                    <a:pt x="8180" y="9614"/>
                    <a:pt x="8178" y="9614"/>
                  </a:cubicBezTo>
                  <a:close/>
                  <a:moveTo>
                    <a:pt x="14386" y="1"/>
                  </a:moveTo>
                  <a:cubicBezTo>
                    <a:pt x="14363" y="1"/>
                    <a:pt x="14341" y="1"/>
                    <a:pt x="14318" y="2"/>
                  </a:cubicBezTo>
                  <a:cubicBezTo>
                    <a:pt x="13909" y="20"/>
                    <a:pt x="13520" y="189"/>
                    <a:pt x="13155" y="377"/>
                  </a:cubicBezTo>
                  <a:cubicBezTo>
                    <a:pt x="12515" y="712"/>
                    <a:pt x="11910" y="1112"/>
                    <a:pt x="11357" y="1574"/>
                  </a:cubicBezTo>
                  <a:cubicBezTo>
                    <a:pt x="10823" y="2020"/>
                    <a:pt x="10297" y="2631"/>
                    <a:pt x="10318" y="3302"/>
                  </a:cubicBezTo>
                  <a:lnTo>
                    <a:pt x="10318" y="3302"/>
                  </a:lnTo>
                  <a:cubicBezTo>
                    <a:pt x="10300" y="3296"/>
                    <a:pt x="10283" y="3294"/>
                    <a:pt x="10265" y="3294"/>
                  </a:cubicBezTo>
                  <a:cubicBezTo>
                    <a:pt x="10192" y="3294"/>
                    <a:pt x="10120" y="3337"/>
                    <a:pt x="10060" y="3380"/>
                  </a:cubicBezTo>
                  <a:cubicBezTo>
                    <a:pt x="9692" y="3650"/>
                    <a:pt x="9415" y="4040"/>
                    <a:pt x="9283" y="4475"/>
                  </a:cubicBezTo>
                  <a:cubicBezTo>
                    <a:pt x="9152" y="4904"/>
                    <a:pt x="9303" y="5526"/>
                    <a:pt x="9751" y="5528"/>
                  </a:cubicBezTo>
                  <a:cubicBezTo>
                    <a:pt x="9751" y="5528"/>
                    <a:pt x="9752" y="5528"/>
                    <a:pt x="9753" y="5528"/>
                  </a:cubicBezTo>
                  <a:cubicBezTo>
                    <a:pt x="10032" y="5528"/>
                    <a:pt x="10246" y="5274"/>
                    <a:pt x="10517" y="5217"/>
                  </a:cubicBezTo>
                  <a:cubicBezTo>
                    <a:pt x="10557" y="5209"/>
                    <a:pt x="10595" y="5205"/>
                    <a:pt x="10632" y="5205"/>
                  </a:cubicBezTo>
                  <a:cubicBezTo>
                    <a:pt x="11070" y="5205"/>
                    <a:pt x="11387" y="5728"/>
                    <a:pt x="11468" y="6187"/>
                  </a:cubicBezTo>
                  <a:cubicBezTo>
                    <a:pt x="11783" y="7984"/>
                    <a:pt x="10295" y="9886"/>
                    <a:pt x="8473" y="10011"/>
                  </a:cubicBezTo>
                  <a:cubicBezTo>
                    <a:pt x="8444" y="10014"/>
                    <a:pt x="8415" y="10015"/>
                    <a:pt x="8385" y="10015"/>
                  </a:cubicBezTo>
                  <a:cubicBezTo>
                    <a:pt x="8317" y="10015"/>
                    <a:pt x="8247" y="10007"/>
                    <a:pt x="8187" y="9982"/>
                  </a:cubicBezTo>
                  <a:lnTo>
                    <a:pt x="8187" y="9982"/>
                  </a:lnTo>
                  <a:cubicBezTo>
                    <a:pt x="8105" y="10180"/>
                    <a:pt x="7904" y="10346"/>
                    <a:pt x="7684" y="10382"/>
                  </a:cubicBezTo>
                  <a:cubicBezTo>
                    <a:pt x="7638" y="10390"/>
                    <a:pt x="7592" y="10393"/>
                    <a:pt x="7547" y="10393"/>
                  </a:cubicBezTo>
                  <a:cubicBezTo>
                    <a:pt x="7244" y="10393"/>
                    <a:pt x="6951" y="10242"/>
                    <a:pt x="6690" y="10076"/>
                  </a:cubicBezTo>
                  <a:cubicBezTo>
                    <a:pt x="6041" y="9664"/>
                    <a:pt x="5461" y="9137"/>
                    <a:pt x="4990" y="8529"/>
                  </a:cubicBezTo>
                  <a:cubicBezTo>
                    <a:pt x="4777" y="8254"/>
                    <a:pt x="4577" y="7936"/>
                    <a:pt x="4588" y="7589"/>
                  </a:cubicBezTo>
                  <a:cubicBezTo>
                    <a:pt x="4614" y="6904"/>
                    <a:pt x="5408" y="6492"/>
                    <a:pt x="5585" y="5831"/>
                  </a:cubicBezTo>
                  <a:cubicBezTo>
                    <a:pt x="5610" y="5829"/>
                    <a:pt x="5634" y="5828"/>
                    <a:pt x="5659" y="5828"/>
                  </a:cubicBezTo>
                  <a:cubicBezTo>
                    <a:pt x="6007" y="5828"/>
                    <a:pt x="6354" y="6037"/>
                    <a:pt x="6506" y="6354"/>
                  </a:cubicBezTo>
                  <a:cubicBezTo>
                    <a:pt x="6670" y="6692"/>
                    <a:pt x="6602" y="7128"/>
                    <a:pt x="6343" y="7400"/>
                  </a:cubicBezTo>
                  <a:cubicBezTo>
                    <a:pt x="6380" y="7390"/>
                    <a:pt x="6418" y="7386"/>
                    <a:pt x="6456" y="7386"/>
                  </a:cubicBezTo>
                  <a:cubicBezTo>
                    <a:pt x="6564" y="7386"/>
                    <a:pt x="6671" y="7423"/>
                    <a:pt x="6755" y="7493"/>
                  </a:cubicBezTo>
                  <a:cubicBezTo>
                    <a:pt x="6973" y="7899"/>
                    <a:pt x="6614" y="8472"/>
                    <a:pt x="6158" y="8472"/>
                  </a:cubicBezTo>
                  <a:cubicBezTo>
                    <a:pt x="6145" y="8472"/>
                    <a:pt x="6132" y="8471"/>
                    <a:pt x="6119" y="8470"/>
                  </a:cubicBezTo>
                  <a:lnTo>
                    <a:pt x="6119" y="8470"/>
                  </a:lnTo>
                  <a:cubicBezTo>
                    <a:pt x="6229" y="8591"/>
                    <a:pt x="6379" y="8644"/>
                    <a:pt x="6536" y="8644"/>
                  </a:cubicBezTo>
                  <a:cubicBezTo>
                    <a:pt x="6805" y="8644"/>
                    <a:pt x="7097" y="8489"/>
                    <a:pt x="7248" y="8254"/>
                  </a:cubicBezTo>
                  <a:cubicBezTo>
                    <a:pt x="7487" y="7883"/>
                    <a:pt x="7478" y="7407"/>
                    <a:pt x="7459" y="6964"/>
                  </a:cubicBezTo>
                  <a:cubicBezTo>
                    <a:pt x="7440" y="6461"/>
                    <a:pt x="7419" y="5955"/>
                    <a:pt x="7398" y="5448"/>
                  </a:cubicBezTo>
                  <a:cubicBezTo>
                    <a:pt x="7391" y="5270"/>
                    <a:pt x="7382" y="5082"/>
                    <a:pt x="7290" y="4927"/>
                  </a:cubicBezTo>
                  <a:cubicBezTo>
                    <a:pt x="7141" y="4674"/>
                    <a:pt x="6844" y="4601"/>
                    <a:pt x="6535" y="4601"/>
                  </a:cubicBezTo>
                  <a:cubicBezTo>
                    <a:pt x="6392" y="4601"/>
                    <a:pt x="6246" y="4617"/>
                    <a:pt x="6110" y="4637"/>
                  </a:cubicBezTo>
                  <a:cubicBezTo>
                    <a:pt x="5235" y="4768"/>
                    <a:pt x="4343" y="4904"/>
                    <a:pt x="3549" y="5295"/>
                  </a:cubicBezTo>
                  <a:cubicBezTo>
                    <a:pt x="2517" y="5806"/>
                    <a:pt x="1728" y="6714"/>
                    <a:pt x="1156" y="7715"/>
                  </a:cubicBezTo>
                  <a:cubicBezTo>
                    <a:pt x="688" y="8533"/>
                    <a:pt x="348" y="9428"/>
                    <a:pt x="155" y="10351"/>
                  </a:cubicBezTo>
                  <a:cubicBezTo>
                    <a:pt x="59" y="10806"/>
                    <a:pt x="0" y="11290"/>
                    <a:pt x="164" y="11726"/>
                  </a:cubicBezTo>
                  <a:cubicBezTo>
                    <a:pt x="310" y="12120"/>
                    <a:pt x="692" y="12453"/>
                    <a:pt x="1101" y="12453"/>
                  </a:cubicBezTo>
                  <a:cubicBezTo>
                    <a:pt x="1144" y="12453"/>
                    <a:pt x="1187" y="12449"/>
                    <a:pt x="1229" y="12442"/>
                  </a:cubicBezTo>
                  <a:lnTo>
                    <a:pt x="1229" y="12442"/>
                  </a:lnTo>
                  <a:cubicBezTo>
                    <a:pt x="1122" y="12977"/>
                    <a:pt x="1678" y="13413"/>
                    <a:pt x="2201" y="13573"/>
                  </a:cubicBezTo>
                  <a:cubicBezTo>
                    <a:pt x="2506" y="13667"/>
                    <a:pt x="2824" y="13712"/>
                    <a:pt x="3141" y="13712"/>
                  </a:cubicBezTo>
                  <a:cubicBezTo>
                    <a:pt x="4164" y="13712"/>
                    <a:pt x="5191" y="13247"/>
                    <a:pt x="5829" y="12442"/>
                  </a:cubicBezTo>
                  <a:cubicBezTo>
                    <a:pt x="6225" y="12728"/>
                    <a:pt x="6713" y="12871"/>
                    <a:pt x="7201" y="12871"/>
                  </a:cubicBezTo>
                  <a:cubicBezTo>
                    <a:pt x="7704" y="12871"/>
                    <a:pt x="8207" y="12719"/>
                    <a:pt x="8610" y="12416"/>
                  </a:cubicBezTo>
                  <a:cubicBezTo>
                    <a:pt x="8916" y="12184"/>
                    <a:pt x="9165" y="11881"/>
                    <a:pt x="9474" y="11651"/>
                  </a:cubicBezTo>
                  <a:cubicBezTo>
                    <a:pt x="9702" y="11482"/>
                    <a:pt x="9985" y="11355"/>
                    <a:pt x="10263" y="11355"/>
                  </a:cubicBezTo>
                  <a:cubicBezTo>
                    <a:pt x="10362" y="11355"/>
                    <a:pt x="10460" y="11371"/>
                    <a:pt x="10554" y="11407"/>
                  </a:cubicBezTo>
                  <a:cubicBezTo>
                    <a:pt x="10833" y="11512"/>
                    <a:pt x="11074" y="11782"/>
                    <a:pt x="11358" y="11782"/>
                  </a:cubicBezTo>
                  <a:cubicBezTo>
                    <a:pt x="11385" y="11782"/>
                    <a:pt x="11413" y="11780"/>
                    <a:pt x="11440" y="11775"/>
                  </a:cubicBezTo>
                  <a:cubicBezTo>
                    <a:pt x="11786" y="11708"/>
                    <a:pt x="11901" y="11270"/>
                    <a:pt x="12173" y="11046"/>
                  </a:cubicBezTo>
                  <a:cubicBezTo>
                    <a:pt x="12306" y="10935"/>
                    <a:pt x="12474" y="10885"/>
                    <a:pt x="12647" y="10885"/>
                  </a:cubicBezTo>
                  <a:cubicBezTo>
                    <a:pt x="12849" y="10885"/>
                    <a:pt x="13057" y="10954"/>
                    <a:pt x="13220" y="11076"/>
                  </a:cubicBezTo>
                  <a:cubicBezTo>
                    <a:pt x="13522" y="11299"/>
                    <a:pt x="13691" y="11664"/>
                    <a:pt x="13776" y="12029"/>
                  </a:cubicBezTo>
                  <a:cubicBezTo>
                    <a:pt x="13987" y="12932"/>
                    <a:pt x="13743" y="13927"/>
                    <a:pt x="13139" y="14626"/>
                  </a:cubicBezTo>
                  <a:cubicBezTo>
                    <a:pt x="12585" y="15269"/>
                    <a:pt x="11740" y="15648"/>
                    <a:pt x="10893" y="15648"/>
                  </a:cubicBezTo>
                  <a:cubicBezTo>
                    <a:pt x="10817" y="15648"/>
                    <a:pt x="10741" y="15645"/>
                    <a:pt x="10665" y="15639"/>
                  </a:cubicBezTo>
                  <a:lnTo>
                    <a:pt x="10665" y="15639"/>
                  </a:lnTo>
                  <a:cubicBezTo>
                    <a:pt x="11278" y="15936"/>
                    <a:pt x="11683" y="16563"/>
                    <a:pt x="11875" y="17218"/>
                  </a:cubicBezTo>
                  <a:cubicBezTo>
                    <a:pt x="12223" y="18403"/>
                    <a:pt x="11936" y="19754"/>
                    <a:pt x="11137" y="20695"/>
                  </a:cubicBezTo>
                  <a:cubicBezTo>
                    <a:pt x="10433" y="21524"/>
                    <a:pt x="9348" y="22013"/>
                    <a:pt x="8259" y="22013"/>
                  </a:cubicBezTo>
                  <a:cubicBezTo>
                    <a:pt x="8115" y="22013"/>
                    <a:pt x="7970" y="22005"/>
                    <a:pt x="7827" y="21987"/>
                  </a:cubicBezTo>
                  <a:cubicBezTo>
                    <a:pt x="7507" y="21949"/>
                    <a:pt x="7162" y="21875"/>
                    <a:pt x="6840" y="21875"/>
                  </a:cubicBezTo>
                  <a:cubicBezTo>
                    <a:pt x="6566" y="21875"/>
                    <a:pt x="6309" y="21928"/>
                    <a:pt x="6097" y="22103"/>
                  </a:cubicBezTo>
                  <a:cubicBezTo>
                    <a:pt x="5707" y="22427"/>
                    <a:pt x="5634" y="23067"/>
                    <a:pt x="5180" y="23293"/>
                  </a:cubicBezTo>
                  <a:cubicBezTo>
                    <a:pt x="5093" y="23336"/>
                    <a:pt x="4997" y="23356"/>
                    <a:pt x="4900" y="23356"/>
                  </a:cubicBezTo>
                  <a:cubicBezTo>
                    <a:pt x="4650" y="23356"/>
                    <a:pt x="4397" y="23220"/>
                    <a:pt x="4282" y="22995"/>
                  </a:cubicBezTo>
                  <a:cubicBezTo>
                    <a:pt x="4122" y="22685"/>
                    <a:pt x="4254" y="22258"/>
                    <a:pt x="4562" y="22093"/>
                  </a:cubicBezTo>
                  <a:lnTo>
                    <a:pt x="4562" y="22093"/>
                  </a:lnTo>
                  <a:cubicBezTo>
                    <a:pt x="3989" y="22168"/>
                    <a:pt x="3639" y="22775"/>
                    <a:pt x="3535" y="23344"/>
                  </a:cubicBezTo>
                  <a:cubicBezTo>
                    <a:pt x="3454" y="23786"/>
                    <a:pt x="3492" y="24298"/>
                    <a:pt x="3827" y="24595"/>
                  </a:cubicBezTo>
                  <a:cubicBezTo>
                    <a:pt x="3945" y="24700"/>
                    <a:pt x="4104" y="24748"/>
                    <a:pt x="4263" y="24748"/>
                  </a:cubicBezTo>
                  <a:cubicBezTo>
                    <a:pt x="4556" y="24748"/>
                    <a:pt x="4847" y="24581"/>
                    <a:pt x="4864" y="24291"/>
                  </a:cubicBezTo>
                  <a:cubicBezTo>
                    <a:pt x="4938" y="24579"/>
                    <a:pt x="5244" y="24734"/>
                    <a:pt x="5549" y="24734"/>
                  </a:cubicBezTo>
                  <a:cubicBezTo>
                    <a:pt x="5648" y="24734"/>
                    <a:pt x="5747" y="24717"/>
                    <a:pt x="5838" y="24684"/>
                  </a:cubicBezTo>
                  <a:cubicBezTo>
                    <a:pt x="6208" y="24545"/>
                    <a:pt x="6470" y="24217"/>
                    <a:pt x="6715" y="23908"/>
                  </a:cubicBezTo>
                  <a:cubicBezTo>
                    <a:pt x="6961" y="23599"/>
                    <a:pt x="7231" y="23275"/>
                    <a:pt x="7609" y="23154"/>
                  </a:cubicBezTo>
                  <a:cubicBezTo>
                    <a:pt x="7707" y="23123"/>
                    <a:pt x="7809" y="23108"/>
                    <a:pt x="7911" y="23108"/>
                  </a:cubicBezTo>
                  <a:cubicBezTo>
                    <a:pt x="8232" y="23108"/>
                    <a:pt x="8554" y="23257"/>
                    <a:pt x="8747" y="23515"/>
                  </a:cubicBezTo>
                  <a:cubicBezTo>
                    <a:pt x="8959" y="22819"/>
                    <a:pt x="9714" y="22385"/>
                    <a:pt x="10439" y="22377"/>
                  </a:cubicBezTo>
                  <a:cubicBezTo>
                    <a:pt x="10449" y="22377"/>
                    <a:pt x="10458" y="22377"/>
                    <a:pt x="10467" y="22377"/>
                  </a:cubicBezTo>
                  <a:cubicBezTo>
                    <a:pt x="11184" y="22377"/>
                    <a:pt x="11866" y="22717"/>
                    <a:pt x="12438" y="23150"/>
                  </a:cubicBezTo>
                  <a:cubicBezTo>
                    <a:pt x="12558" y="23242"/>
                    <a:pt x="12691" y="23341"/>
                    <a:pt x="12839" y="23341"/>
                  </a:cubicBezTo>
                  <a:cubicBezTo>
                    <a:pt x="12849" y="23341"/>
                    <a:pt x="12860" y="23341"/>
                    <a:pt x="12871" y="23340"/>
                  </a:cubicBezTo>
                  <a:cubicBezTo>
                    <a:pt x="13030" y="23325"/>
                    <a:pt x="13151" y="23191"/>
                    <a:pt x="13246" y="23062"/>
                  </a:cubicBezTo>
                  <a:cubicBezTo>
                    <a:pt x="13779" y="22352"/>
                    <a:pt x="14116" y="21494"/>
                    <a:pt x="14211" y="20611"/>
                  </a:cubicBezTo>
                  <a:cubicBezTo>
                    <a:pt x="14242" y="20316"/>
                    <a:pt x="14249" y="20010"/>
                    <a:pt x="14380" y="19742"/>
                  </a:cubicBezTo>
                  <a:cubicBezTo>
                    <a:pt x="14567" y="19360"/>
                    <a:pt x="14978" y="19136"/>
                    <a:pt x="15388" y="19014"/>
                  </a:cubicBezTo>
                  <a:cubicBezTo>
                    <a:pt x="15699" y="18922"/>
                    <a:pt x="16022" y="18876"/>
                    <a:pt x="16345" y="18876"/>
                  </a:cubicBezTo>
                  <a:cubicBezTo>
                    <a:pt x="16645" y="18876"/>
                    <a:pt x="16944" y="18915"/>
                    <a:pt x="17233" y="18995"/>
                  </a:cubicBezTo>
                  <a:cubicBezTo>
                    <a:pt x="17327" y="19021"/>
                    <a:pt x="17430" y="19049"/>
                    <a:pt x="17526" y="19049"/>
                  </a:cubicBezTo>
                  <a:cubicBezTo>
                    <a:pt x="17594" y="19049"/>
                    <a:pt x="17659" y="19035"/>
                    <a:pt x="17715" y="18996"/>
                  </a:cubicBezTo>
                  <a:cubicBezTo>
                    <a:pt x="17814" y="18928"/>
                    <a:pt x="17855" y="18806"/>
                    <a:pt x="17891" y="18693"/>
                  </a:cubicBezTo>
                  <a:cubicBezTo>
                    <a:pt x="18534" y="16575"/>
                    <a:pt x="19012" y="14405"/>
                    <a:pt x="19314" y="12212"/>
                  </a:cubicBezTo>
                  <a:cubicBezTo>
                    <a:pt x="19579" y="10300"/>
                    <a:pt x="19705" y="8324"/>
                    <a:pt x="19190" y="6464"/>
                  </a:cubicBezTo>
                  <a:cubicBezTo>
                    <a:pt x="18675" y="4603"/>
                    <a:pt x="17417" y="2862"/>
                    <a:pt x="15605" y="2194"/>
                  </a:cubicBezTo>
                  <a:cubicBezTo>
                    <a:pt x="15415" y="2122"/>
                    <a:pt x="15479" y="781"/>
                    <a:pt x="15366" y="560"/>
                  </a:cubicBezTo>
                  <a:cubicBezTo>
                    <a:pt x="15164" y="180"/>
                    <a:pt x="14824" y="1"/>
                    <a:pt x="14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46"/>
            <p:cNvSpPr/>
            <p:nvPr/>
          </p:nvSpPr>
          <p:spPr>
            <a:xfrm>
              <a:off x="5657875" y="3729700"/>
              <a:ext cx="273000" cy="399650"/>
            </a:xfrm>
            <a:custGeom>
              <a:rect b="b" l="l" r="r" t="t"/>
              <a:pathLst>
                <a:path extrusionOk="0" h="15986" w="10920">
                  <a:moveTo>
                    <a:pt x="4304" y="10473"/>
                  </a:moveTo>
                  <a:lnTo>
                    <a:pt x="4304" y="10473"/>
                  </a:lnTo>
                  <a:cubicBezTo>
                    <a:pt x="4259" y="10552"/>
                    <a:pt x="4226" y="10639"/>
                    <a:pt x="4210" y="10732"/>
                  </a:cubicBezTo>
                  <a:cubicBezTo>
                    <a:pt x="4237" y="10644"/>
                    <a:pt x="4268" y="10557"/>
                    <a:pt x="4304" y="10473"/>
                  </a:cubicBezTo>
                  <a:close/>
                  <a:moveTo>
                    <a:pt x="9337" y="0"/>
                  </a:moveTo>
                  <a:cubicBezTo>
                    <a:pt x="9335" y="0"/>
                    <a:pt x="9332" y="0"/>
                    <a:pt x="9330" y="0"/>
                  </a:cubicBezTo>
                  <a:cubicBezTo>
                    <a:pt x="8229" y="0"/>
                    <a:pt x="6895" y="830"/>
                    <a:pt x="6005" y="1403"/>
                  </a:cubicBezTo>
                  <a:cubicBezTo>
                    <a:pt x="5722" y="1586"/>
                    <a:pt x="5447" y="1778"/>
                    <a:pt x="5173" y="1973"/>
                  </a:cubicBezTo>
                  <a:lnTo>
                    <a:pt x="4362" y="2547"/>
                  </a:lnTo>
                  <a:cubicBezTo>
                    <a:pt x="3872" y="2893"/>
                    <a:pt x="3376" y="3244"/>
                    <a:pt x="2987" y="3702"/>
                  </a:cubicBezTo>
                  <a:cubicBezTo>
                    <a:pt x="2599" y="4159"/>
                    <a:pt x="2320" y="4740"/>
                    <a:pt x="2347" y="5341"/>
                  </a:cubicBezTo>
                  <a:cubicBezTo>
                    <a:pt x="2444" y="5313"/>
                    <a:pt x="2541" y="5285"/>
                    <a:pt x="2640" y="5260"/>
                  </a:cubicBezTo>
                  <a:lnTo>
                    <a:pt x="2640" y="5260"/>
                  </a:lnTo>
                  <a:cubicBezTo>
                    <a:pt x="1783" y="5520"/>
                    <a:pt x="1135" y="6352"/>
                    <a:pt x="1094" y="7245"/>
                  </a:cubicBezTo>
                  <a:cubicBezTo>
                    <a:pt x="1087" y="7389"/>
                    <a:pt x="1094" y="7541"/>
                    <a:pt x="1044" y="7679"/>
                  </a:cubicBezTo>
                  <a:cubicBezTo>
                    <a:pt x="993" y="7822"/>
                    <a:pt x="884" y="7937"/>
                    <a:pt x="787" y="8055"/>
                  </a:cubicBezTo>
                  <a:cubicBezTo>
                    <a:pt x="270" y="8677"/>
                    <a:pt x="1" y="9505"/>
                    <a:pt x="54" y="10311"/>
                  </a:cubicBezTo>
                  <a:cubicBezTo>
                    <a:pt x="98" y="10987"/>
                    <a:pt x="354" y="11632"/>
                    <a:pt x="439" y="12303"/>
                  </a:cubicBezTo>
                  <a:cubicBezTo>
                    <a:pt x="561" y="13280"/>
                    <a:pt x="345" y="14371"/>
                    <a:pt x="912" y="15176"/>
                  </a:cubicBezTo>
                  <a:cubicBezTo>
                    <a:pt x="1289" y="15711"/>
                    <a:pt x="1957" y="15985"/>
                    <a:pt x="2613" y="15985"/>
                  </a:cubicBezTo>
                  <a:cubicBezTo>
                    <a:pt x="2685" y="15985"/>
                    <a:pt x="2756" y="15982"/>
                    <a:pt x="2827" y="15975"/>
                  </a:cubicBezTo>
                  <a:cubicBezTo>
                    <a:pt x="3548" y="15909"/>
                    <a:pt x="4215" y="15543"/>
                    <a:pt x="4767" y="15073"/>
                  </a:cubicBezTo>
                  <a:lnTo>
                    <a:pt x="4767" y="15073"/>
                  </a:lnTo>
                  <a:cubicBezTo>
                    <a:pt x="4665" y="15163"/>
                    <a:pt x="4562" y="15254"/>
                    <a:pt x="4461" y="15344"/>
                  </a:cubicBezTo>
                  <a:cubicBezTo>
                    <a:pt x="5547" y="15111"/>
                    <a:pt x="6320" y="14146"/>
                    <a:pt x="6829" y="13159"/>
                  </a:cubicBezTo>
                  <a:cubicBezTo>
                    <a:pt x="7365" y="12122"/>
                    <a:pt x="7714" y="10988"/>
                    <a:pt x="7858" y="9830"/>
                  </a:cubicBezTo>
                  <a:cubicBezTo>
                    <a:pt x="7874" y="9690"/>
                    <a:pt x="7877" y="9521"/>
                    <a:pt x="7764" y="9437"/>
                  </a:cubicBezTo>
                  <a:cubicBezTo>
                    <a:pt x="7709" y="9396"/>
                    <a:pt x="7639" y="9387"/>
                    <a:pt x="7569" y="9387"/>
                  </a:cubicBezTo>
                  <a:cubicBezTo>
                    <a:pt x="7542" y="9387"/>
                    <a:pt x="7515" y="9388"/>
                    <a:pt x="7490" y="9390"/>
                  </a:cubicBezTo>
                  <a:cubicBezTo>
                    <a:pt x="7035" y="9415"/>
                    <a:pt x="6583" y="9441"/>
                    <a:pt x="6128" y="9466"/>
                  </a:cubicBezTo>
                  <a:cubicBezTo>
                    <a:pt x="6045" y="9296"/>
                    <a:pt x="5846" y="9206"/>
                    <a:pt x="5653" y="9206"/>
                  </a:cubicBezTo>
                  <a:cubicBezTo>
                    <a:pt x="5626" y="9206"/>
                    <a:pt x="5599" y="9208"/>
                    <a:pt x="5572" y="9212"/>
                  </a:cubicBezTo>
                  <a:cubicBezTo>
                    <a:pt x="5357" y="9241"/>
                    <a:pt x="5166" y="9368"/>
                    <a:pt x="5002" y="9509"/>
                  </a:cubicBezTo>
                  <a:cubicBezTo>
                    <a:pt x="4700" y="9772"/>
                    <a:pt x="4459" y="10104"/>
                    <a:pt x="4304" y="10473"/>
                  </a:cubicBezTo>
                  <a:lnTo>
                    <a:pt x="4304" y="10473"/>
                  </a:lnTo>
                  <a:cubicBezTo>
                    <a:pt x="4469" y="10180"/>
                    <a:pt x="4805" y="9978"/>
                    <a:pt x="5129" y="9848"/>
                  </a:cubicBezTo>
                  <a:cubicBezTo>
                    <a:pt x="5269" y="9791"/>
                    <a:pt x="5422" y="9741"/>
                    <a:pt x="5570" y="9741"/>
                  </a:cubicBezTo>
                  <a:cubicBezTo>
                    <a:pt x="5647" y="9741"/>
                    <a:pt x="5723" y="9754"/>
                    <a:pt x="5794" y="9787"/>
                  </a:cubicBezTo>
                  <a:cubicBezTo>
                    <a:pt x="6005" y="9881"/>
                    <a:pt x="6100" y="10213"/>
                    <a:pt x="5909" y="10341"/>
                  </a:cubicBezTo>
                  <a:cubicBezTo>
                    <a:pt x="6228" y="10890"/>
                    <a:pt x="6227" y="11611"/>
                    <a:pt x="5903" y="12159"/>
                  </a:cubicBezTo>
                  <a:cubicBezTo>
                    <a:pt x="5588" y="12695"/>
                    <a:pt x="4974" y="13044"/>
                    <a:pt x="4351" y="13044"/>
                  </a:cubicBezTo>
                  <a:cubicBezTo>
                    <a:pt x="4339" y="13044"/>
                    <a:pt x="4328" y="13043"/>
                    <a:pt x="4316" y="13043"/>
                  </a:cubicBezTo>
                  <a:cubicBezTo>
                    <a:pt x="4236" y="13041"/>
                    <a:pt x="4156" y="13035"/>
                    <a:pt x="4076" y="13035"/>
                  </a:cubicBezTo>
                  <a:cubicBezTo>
                    <a:pt x="4019" y="13035"/>
                    <a:pt x="3963" y="13038"/>
                    <a:pt x="3909" y="13049"/>
                  </a:cubicBezTo>
                  <a:cubicBezTo>
                    <a:pt x="3636" y="13102"/>
                    <a:pt x="3414" y="13335"/>
                    <a:pt x="3139" y="13351"/>
                  </a:cubicBezTo>
                  <a:cubicBezTo>
                    <a:pt x="3128" y="13352"/>
                    <a:pt x="3117" y="13352"/>
                    <a:pt x="3106" y="13352"/>
                  </a:cubicBezTo>
                  <a:cubicBezTo>
                    <a:pt x="2723" y="13352"/>
                    <a:pt x="2461" y="12957"/>
                    <a:pt x="2300" y="12605"/>
                  </a:cubicBezTo>
                  <a:cubicBezTo>
                    <a:pt x="1880" y="11695"/>
                    <a:pt x="1571" y="10637"/>
                    <a:pt x="1936" y="9705"/>
                  </a:cubicBezTo>
                  <a:cubicBezTo>
                    <a:pt x="2001" y="9543"/>
                    <a:pt x="2083" y="9388"/>
                    <a:pt x="2133" y="9221"/>
                  </a:cubicBezTo>
                  <a:cubicBezTo>
                    <a:pt x="2183" y="9051"/>
                    <a:pt x="2197" y="8873"/>
                    <a:pt x="2229" y="8699"/>
                  </a:cubicBezTo>
                  <a:cubicBezTo>
                    <a:pt x="2410" y="7718"/>
                    <a:pt x="3256" y="6893"/>
                    <a:pt x="4244" y="6739"/>
                  </a:cubicBezTo>
                  <a:cubicBezTo>
                    <a:pt x="4629" y="5771"/>
                    <a:pt x="5665" y="5131"/>
                    <a:pt x="6696" y="5131"/>
                  </a:cubicBezTo>
                  <a:cubicBezTo>
                    <a:pt x="6943" y="5131"/>
                    <a:pt x="7189" y="5167"/>
                    <a:pt x="7427" y="5245"/>
                  </a:cubicBezTo>
                  <a:cubicBezTo>
                    <a:pt x="7527" y="5004"/>
                    <a:pt x="7795" y="4877"/>
                    <a:pt x="8060" y="4877"/>
                  </a:cubicBezTo>
                  <a:cubicBezTo>
                    <a:pt x="8123" y="4877"/>
                    <a:pt x="8187" y="4884"/>
                    <a:pt x="8248" y="4899"/>
                  </a:cubicBezTo>
                  <a:cubicBezTo>
                    <a:pt x="8563" y="4974"/>
                    <a:pt x="8816" y="5202"/>
                    <a:pt x="9029" y="5445"/>
                  </a:cubicBezTo>
                  <a:cubicBezTo>
                    <a:pt x="9443" y="5916"/>
                    <a:pt x="9765" y="6596"/>
                    <a:pt x="9478" y="7152"/>
                  </a:cubicBezTo>
                  <a:cubicBezTo>
                    <a:pt x="9737" y="6954"/>
                    <a:pt x="10001" y="6749"/>
                    <a:pt x="10191" y="6483"/>
                  </a:cubicBezTo>
                  <a:cubicBezTo>
                    <a:pt x="10465" y="6093"/>
                    <a:pt x="10554" y="5607"/>
                    <a:pt x="10632" y="5136"/>
                  </a:cubicBezTo>
                  <a:cubicBezTo>
                    <a:pt x="10786" y="4219"/>
                    <a:pt x="10919" y="3289"/>
                    <a:pt x="10825" y="2364"/>
                  </a:cubicBezTo>
                  <a:cubicBezTo>
                    <a:pt x="10739" y="1533"/>
                    <a:pt x="10401" y="0"/>
                    <a:pt x="93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46"/>
            <p:cNvSpPr/>
            <p:nvPr/>
          </p:nvSpPr>
          <p:spPr>
            <a:xfrm>
              <a:off x="5311275" y="3440175"/>
              <a:ext cx="469875" cy="420850"/>
            </a:xfrm>
            <a:custGeom>
              <a:rect b="b" l="l" r="r" t="t"/>
              <a:pathLst>
                <a:path extrusionOk="0" h="16834" w="18795">
                  <a:moveTo>
                    <a:pt x="7586" y="11298"/>
                  </a:moveTo>
                  <a:cubicBezTo>
                    <a:pt x="7598" y="11331"/>
                    <a:pt x="7616" y="11362"/>
                    <a:pt x="7643" y="11388"/>
                  </a:cubicBezTo>
                  <a:cubicBezTo>
                    <a:pt x="7624" y="11359"/>
                    <a:pt x="7605" y="11328"/>
                    <a:pt x="7586" y="11298"/>
                  </a:cubicBezTo>
                  <a:close/>
                  <a:moveTo>
                    <a:pt x="17098" y="1"/>
                  </a:moveTo>
                  <a:cubicBezTo>
                    <a:pt x="16926" y="1"/>
                    <a:pt x="16754" y="37"/>
                    <a:pt x="16599" y="112"/>
                  </a:cubicBezTo>
                  <a:cubicBezTo>
                    <a:pt x="16365" y="224"/>
                    <a:pt x="16171" y="414"/>
                    <a:pt x="15925" y="500"/>
                  </a:cubicBezTo>
                  <a:cubicBezTo>
                    <a:pt x="15737" y="567"/>
                    <a:pt x="15526" y="567"/>
                    <a:pt x="15336" y="636"/>
                  </a:cubicBezTo>
                  <a:cubicBezTo>
                    <a:pt x="14814" y="827"/>
                    <a:pt x="14618" y="1450"/>
                    <a:pt x="14489" y="1990"/>
                  </a:cubicBezTo>
                  <a:cubicBezTo>
                    <a:pt x="14500" y="1988"/>
                    <a:pt x="14511" y="1986"/>
                    <a:pt x="14521" y="1986"/>
                  </a:cubicBezTo>
                  <a:cubicBezTo>
                    <a:pt x="14665" y="1986"/>
                    <a:pt x="14715" y="2221"/>
                    <a:pt x="14686" y="2380"/>
                  </a:cubicBezTo>
                  <a:cubicBezTo>
                    <a:pt x="14589" y="2926"/>
                    <a:pt x="14409" y="3477"/>
                    <a:pt x="14038" y="3889"/>
                  </a:cubicBezTo>
                  <a:cubicBezTo>
                    <a:pt x="13750" y="4207"/>
                    <a:pt x="13327" y="4423"/>
                    <a:pt x="12906" y="4423"/>
                  </a:cubicBezTo>
                  <a:cubicBezTo>
                    <a:pt x="12782" y="4423"/>
                    <a:pt x="12659" y="4404"/>
                    <a:pt x="12540" y="4364"/>
                  </a:cubicBezTo>
                  <a:cubicBezTo>
                    <a:pt x="12218" y="4255"/>
                    <a:pt x="11910" y="4002"/>
                    <a:pt x="11591" y="4002"/>
                  </a:cubicBezTo>
                  <a:cubicBezTo>
                    <a:pt x="11534" y="4002"/>
                    <a:pt x="11478" y="4009"/>
                    <a:pt x="11421" y="4027"/>
                  </a:cubicBezTo>
                  <a:cubicBezTo>
                    <a:pt x="11269" y="4074"/>
                    <a:pt x="11146" y="4191"/>
                    <a:pt x="11002" y="4263"/>
                  </a:cubicBezTo>
                  <a:cubicBezTo>
                    <a:pt x="10936" y="4296"/>
                    <a:pt x="10858" y="4316"/>
                    <a:pt x="10783" y="4316"/>
                  </a:cubicBezTo>
                  <a:cubicBezTo>
                    <a:pt x="10696" y="4316"/>
                    <a:pt x="10613" y="4288"/>
                    <a:pt x="10560" y="4220"/>
                  </a:cubicBezTo>
                  <a:cubicBezTo>
                    <a:pt x="10504" y="4148"/>
                    <a:pt x="10498" y="4051"/>
                    <a:pt x="10491" y="3960"/>
                  </a:cubicBezTo>
                  <a:cubicBezTo>
                    <a:pt x="10395" y="2819"/>
                    <a:pt x="9687" y="1749"/>
                    <a:pt x="8674" y="1216"/>
                  </a:cubicBezTo>
                  <a:cubicBezTo>
                    <a:pt x="8186" y="958"/>
                    <a:pt x="7635" y="830"/>
                    <a:pt x="7083" y="830"/>
                  </a:cubicBezTo>
                  <a:cubicBezTo>
                    <a:pt x="6492" y="830"/>
                    <a:pt x="5900" y="977"/>
                    <a:pt x="5386" y="1270"/>
                  </a:cubicBezTo>
                  <a:cubicBezTo>
                    <a:pt x="5213" y="1125"/>
                    <a:pt x="5009" y="1066"/>
                    <a:pt x="4794" y="1066"/>
                  </a:cubicBezTo>
                  <a:cubicBezTo>
                    <a:pt x="4369" y="1066"/>
                    <a:pt x="3901" y="1299"/>
                    <a:pt x="3545" y="1568"/>
                  </a:cubicBezTo>
                  <a:cubicBezTo>
                    <a:pt x="2221" y="2566"/>
                    <a:pt x="1447" y="3915"/>
                    <a:pt x="677" y="5342"/>
                  </a:cubicBezTo>
                  <a:cubicBezTo>
                    <a:pt x="989" y="5326"/>
                    <a:pt x="1298" y="5311"/>
                    <a:pt x="1609" y="5295"/>
                  </a:cubicBezTo>
                  <a:lnTo>
                    <a:pt x="1609" y="5295"/>
                  </a:lnTo>
                  <a:cubicBezTo>
                    <a:pt x="814" y="7173"/>
                    <a:pt x="0" y="9198"/>
                    <a:pt x="409" y="11197"/>
                  </a:cubicBezTo>
                  <a:cubicBezTo>
                    <a:pt x="543" y="11855"/>
                    <a:pt x="807" y="12479"/>
                    <a:pt x="1103" y="13081"/>
                  </a:cubicBezTo>
                  <a:cubicBezTo>
                    <a:pt x="1500" y="13886"/>
                    <a:pt x="1956" y="14664"/>
                    <a:pt x="2470" y="15400"/>
                  </a:cubicBezTo>
                  <a:cubicBezTo>
                    <a:pt x="2641" y="15642"/>
                    <a:pt x="2819" y="15885"/>
                    <a:pt x="3050" y="16072"/>
                  </a:cubicBezTo>
                  <a:cubicBezTo>
                    <a:pt x="3300" y="16275"/>
                    <a:pt x="3599" y="16408"/>
                    <a:pt x="3904" y="16512"/>
                  </a:cubicBezTo>
                  <a:cubicBezTo>
                    <a:pt x="4515" y="16723"/>
                    <a:pt x="5163" y="16834"/>
                    <a:pt x="5809" y="16834"/>
                  </a:cubicBezTo>
                  <a:cubicBezTo>
                    <a:pt x="6499" y="16834"/>
                    <a:pt x="7187" y="16708"/>
                    <a:pt x="7824" y="16443"/>
                  </a:cubicBezTo>
                  <a:cubicBezTo>
                    <a:pt x="9057" y="15929"/>
                    <a:pt x="10076" y="14878"/>
                    <a:pt x="10464" y="13599"/>
                  </a:cubicBezTo>
                  <a:cubicBezTo>
                    <a:pt x="10516" y="13426"/>
                    <a:pt x="10559" y="13249"/>
                    <a:pt x="10631" y="13081"/>
                  </a:cubicBezTo>
                  <a:cubicBezTo>
                    <a:pt x="10701" y="12912"/>
                    <a:pt x="10804" y="12759"/>
                    <a:pt x="10890" y="12595"/>
                  </a:cubicBezTo>
                  <a:cubicBezTo>
                    <a:pt x="11325" y="11762"/>
                    <a:pt x="11272" y="10692"/>
                    <a:pt x="10757" y="9905"/>
                  </a:cubicBezTo>
                  <a:cubicBezTo>
                    <a:pt x="10503" y="9515"/>
                    <a:pt x="10126" y="9186"/>
                    <a:pt x="9674" y="9080"/>
                  </a:cubicBezTo>
                  <a:cubicBezTo>
                    <a:pt x="9583" y="9060"/>
                    <a:pt x="9489" y="9049"/>
                    <a:pt x="9395" y="9049"/>
                  </a:cubicBezTo>
                  <a:cubicBezTo>
                    <a:pt x="9019" y="9049"/>
                    <a:pt x="8642" y="9215"/>
                    <a:pt x="8445" y="9529"/>
                  </a:cubicBezTo>
                  <a:cubicBezTo>
                    <a:pt x="8339" y="9406"/>
                    <a:pt x="8196" y="9352"/>
                    <a:pt x="8045" y="9352"/>
                  </a:cubicBezTo>
                  <a:cubicBezTo>
                    <a:pt x="7718" y="9352"/>
                    <a:pt x="7354" y="9605"/>
                    <a:pt x="7260" y="9944"/>
                  </a:cubicBezTo>
                  <a:cubicBezTo>
                    <a:pt x="7131" y="10405"/>
                    <a:pt x="7334" y="10883"/>
                    <a:pt x="7586" y="11298"/>
                  </a:cubicBezTo>
                  <a:lnTo>
                    <a:pt x="7586" y="11298"/>
                  </a:lnTo>
                  <a:cubicBezTo>
                    <a:pt x="7533" y="11144"/>
                    <a:pt x="7633" y="10940"/>
                    <a:pt x="7791" y="10869"/>
                  </a:cubicBezTo>
                  <a:cubicBezTo>
                    <a:pt x="7858" y="10839"/>
                    <a:pt x="7929" y="10827"/>
                    <a:pt x="8002" y="10827"/>
                  </a:cubicBezTo>
                  <a:cubicBezTo>
                    <a:pt x="8137" y="10827"/>
                    <a:pt x="8277" y="10871"/>
                    <a:pt x="8402" y="10931"/>
                  </a:cubicBezTo>
                  <a:cubicBezTo>
                    <a:pt x="8736" y="11087"/>
                    <a:pt x="9050" y="11384"/>
                    <a:pt x="9063" y="11755"/>
                  </a:cubicBezTo>
                  <a:cubicBezTo>
                    <a:pt x="9067" y="11942"/>
                    <a:pt x="8997" y="12123"/>
                    <a:pt x="8926" y="12297"/>
                  </a:cubicBezTo>
                  <a:cubicBezTo>
                    <a:pt x="8742" y="12751"/>
                    <a:pt x="8540" y="13234"/>
                    <a:pt x="8136" y="13514"/>
                  </a:cubicBezTo>
                  <a:cubicBezTo>
                    <a:pt x="7902" y="13676"/>
                    <a:pt x="7618" y="13754"/>
                    <a:pt x="7336" y="13789"/>
                  </a:cubicBezTo>
                  <a:cubicBezTo>
                    <a:pt x="7215" y="13805"/>
                    <a:pt x="7093" y="13812"/>
                    <a:pt x="6971" y="13812"/>
                  </a:cubicBezTo>
                  <a:cubicBezTo>
                    <a:pt x="5872" y="13812"/>
                    <a:pt x="4798" y="13202"/>
                    <a:pt x="4139" y="12308"/>
                  </a:cubicBezTo>
                  <a:cubicBezTo>
                    <a:pt x="3406" y="11318"/>
                    <a:pt x="3149" y="10033"/>
                    <a:pt x="3244" y="8804"/>
                  </a:cubicBezTo>
                  <a:cubicBezTo>
                    <a:pt x="3278" y="8386"/>
                    <a:pt x="3353" y="7959"/>
                    <a:pt x="3561" y="7594"/>
                  </a:cubicBezTo>
                  <a:cubicBezTo>
                    <a:pt x="3770" y="7230"/>
                    <a:pt x="4129" y="6931"/>
                    <a:pt x="4547" y="6887"/>
                  </a:cubicBezTo>
                  <a:cubicBezTo>
                    <a:pt x="5143" y="5760"/>
                    <a:pt x="6305" y="4949"/>
                    <a:pt x="7569" y="4775"/>
                  </a:cubicBezTo>
                  <a:cubicBezTo>
                    <a:pt x="7654" y="4764"/>
                    <a:pt x="7741" y="4756"/>
                    <a:pt x="7828" y="4756"/>
                  </a:cubicBezTo>
                  <a:cubicBezTo>
                    <a:pt x="7949" y="4756"/>
                    <a:pt x="8069" y="4772"/>
                    <a:pt x="8180" y="4822"/>
                  </a:cubicBezTo>
                  <a:cubicBezTo>
                    <a:pt x="8705" y="5059"/>
                    <a:pt x="8688" y="5823"/>
                    <a:pt x="9042" y="6276"/>
                  </a:cubicBezTo>
                  <a:cubicBezTo>
                    <a:pt x="9221" y="6225"/>
                    <a:pt x="9407" y="6200"/>
                    <a:pt x="9593" y="6200"/>
                  </a:cubicBezTo>
                  <a:cubicBezTo>
                    <a:pt x="10002" y="6200"/>
                    <a:pt x="10412" y="6322"/>
                    <a:pt x="10750" y="6555"/>
                  </a:cubicBezTo>
                  <a:cubicBezTo>
                    <a:pt x="10928" y="6603"/>
                    <a:pt x="11109" y="6625"/>
                    <a:pt x="11290" y="6625"/>
                  </a:cubicBezTo>
                  <a:cubicBezTo>
                    <a:pt x="11915" y="6625"/>
                    <a:pt x="12544" y="6363"/>
                    <a:pt x="13081" y="6023"/>
                  </a:cubicBezTo>
                  <a:cubicBezTo>
                    <a:pt x="13775" y="5588"/>
                    <a:pt x="14386" y="5019"/>
                    <a:pt x="15108" y="4631"/>
                  </a:cubicBezTo>
                  <a:cubicBezTo>
                    <a:pt x="15223" y="4569"/>
                    <a:pt x="15347" y="4507"/>
                    <a:pt x="15417" y="4401"/>
                  </a:cubicBezTo>
                  <a:cubicBezTo>
                    <a:pt x="15491" y="4294"/>
                    <a:pt x="15501" y="4155"/>
                    <a:pt x="15516" y="4027"/>
                  </a:cubicBezTo>
                  <a:cubicBezTo>
                    <a:pt x="15565" y="3583"/>
                    <a:pt x="15690" y="3137"/>
                    <a:pt x="15966" y="2785"/>
                  </a:cubicBezTo>
                  <a:cubicBezTo>
                    <a:pt x="16217" y="2465"/>
                    <a:pt x="16606" y="2239"/>
                    <a:pt x="17008" y="2239"/>
                  </a:cubicBezTo>
                  <a:cubicBezTo>
                    <a:pt x="17048" y="2239"/>
                    <a:pt x="17089" y="2242"/>
                    <a:pt x="17129" y="2246"/>
                  </a:cubicBezTo>
                  <a:cubicBezTo>
                    <a:pt x="17184" y="2254"/>
                    <a:pt x="17241" y="2264"/>
                    <a:pt x="17287" y="2298"/>
                  </a:cubicBezTo>
                  <a:cubicBezTo>
                    <a:pt x="17375" y="2360"/>
                    <a:pt x="17396" y="2483"/>
                    <a:pt x="17408" y="2592"/>
                  </a:cubicBezTo>
                  <a:cubicBezTo>
                    <a:pt x="17438" y="2881"/>
                    <a:pt x="17462" y="3202"/>
                    <a:pt x="17290" y="3434"/>
                  </a:cubicBezTo>
                  <a:cubicBezTo>
                    <a:pt x="17205" y="3548"/>
                    <a:pt x="17054" y="3610"/>
                    <a:pt x="16914" y="3610"/>
                  </a:cubicBezTo>
                  <a:cubicBezTo>
                    <a:pt x="16766" y="3610"/>
                    <a:pt x="16630" y="3542"/>
                    <a:pt x="16592" y="3397"/>
                  </a:cubicBezTo>
                  <a:cubicBezTo>
                    <a:pt x="16541" y="3203"/>
                    <a:pt x="16694" y="3019"/>
                    <a:pt x="16835" y="2875"/>
                  </a:cubicBezTo>
                  <a:lnTo>
                    <a:pt x="16835" y="2875"/>
                  </a:lnTo>
                  <a:cubicBezTo>
                    <a:pt x="16586" y="2888"/>
                    <a:pt x="16345" y="3022"/>
                    <a:pt x="16205" y="3228"/>
                  </a:cubicBezTo>
                  <a:cubicBezTo>
                    <a:pt x="16283" y="3166"/>
                    <a:pt x="16358" y="3103"/>
                    <a:pt x="16433" y="3041"/>
                  </a:cubicBezTo>
                  <a:lnTo>
                    <a:pt x="16433" y="3041"/>
                  </a:lnTo>
                  <a:cubicBezTo>
                    <a:pt x="16312" y="3559"/>
                    <a:pt x="16349" y="4263"/>
                    <a:pt x="16856" y="4434"/>
                  </a:cubicBezTo>
                  <a:cubicBezTo>
                    <a:pt x="16922" y="4456"/>
                    <a:pt x="16989" y="4466"/>
                    <a:pt x="17057" y="4466"/>
                  </a:cubicBezTo>
                  <a:cubicBezTo>
                    <a:pt x="17300" y="4466"/>
                    <a:pt x="17546" y="4336"/>
                    <a:pt x="17742" y="4177"/>
                  </a:cubicBezTo>
                  <a:cubicBezTo>
                    <a:pt x="18484" y="3578"/>
                    <a:pt x="18794" y="2377"/>
                    <a:pt x="18182" y="1644"/>
                  </a:cubicBezTo>
                  <a:cubicBezTo>
                    <a:pt x="18375" y="1208"/>
                    <a:pt x="18269" y="657"/>
                    <a:pt x="17926" y="325"/>
                  </a:cubicBezTo>
                  <a:cubicBezTo>
                    <a:pt x="17708" y="114"/>
                    <a:pt x="17402" y="1"/>
                    <a:pt x="170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46"/>
            <p:cNvSpPr/>
            <p:nvPr/>
          </p:nvSpPr>
          <p:spPr>
            <a:xfrm>
              <a:off x="5324725" y="4060575"/>
              <a:ext cx="201775" cy="246075"/>
            </a:xfrm>
            <a:custGeom>
              <a:rect b="b" l="l" r="r" t="t"/>
              <a:pathLst>
                <a:path extrusionOk="0" h="9843" w="8071">
                  <a:moveTo>
                    <a:pt x="5798" y="1"/>
                  </a:moveTo>
                  <a:cubicBezTo>
                    <a:pt x="5428" y="1"/>
                    <a:pt x="5049" y="79"/>
                    <a:pt x="4689" y="170"/>
                  </a:cubicBezTo>
                  <a:cubicBezTo>
                    <a:pt x="3953" y="356"/>
                    <a:pt x="3211" y="597"/>
                    <a:pt x="2611" y="1062"/>
                  </a:cubicBezTo>
                  <a:cubicBezTo>
                    <a:pt x="2631" y="1106"/>
                    <a:pt x="2706" y="1215"/>
                    <a:pt x="2668" y="1246"/>
                  </a:cubicBezTo>
                  <a:cubicBezTo>
                    <a:pt x="2409" y="1055"/>
                    <a:pt x="2203" y="719"/>
                    <a:pt x="2182" y="397"/>
                  </a:cubicBezTo>
                  <a:cubicBezTo>
                    <a:pt x="2109" y="368"/>
                    <a:pt x="2036" y="354"/>
                    <a:pt x="1963" y="354"/>
                  </a:cubicBezTo>
                  <a:cubicBezTo>
                    <a:pt x="1620" y="354"/>
                    <a:pt x="1284" y="646"/>
                    <a:pt x="1040" y="925"/>
                  </a:cubicBezTo>
                  <a:cubicBezTo>
                    <a:pt x="513" y="1527"/>
                    <a:pt x="1" y="2259"/>
                    <a:pt x="107" y="3051"/>
                  </a:cubicBezTo>
                  <a:cubicBezTo>
                    <a:pt x="531" y="2729"/>
                    <a:pt x="983" y="2433"/>
                    <a:pt x="1489" y="2271"/>
                  </a:cubicBezTo>
                  <a:cubicBezTo>
                    <a:pt x="1730" y="2194"/>
                    <a:pt x="1986" y="2150"/>
                    <a:pt x="2239" y="2150"/>
                  </a:cubicBezTo>
                  <a:cubicBezTo>
                    <a:pt x="2518" y="2150"/>
                    <a:pt x="2794" y="2203"/>
                    <a:pt x="3045" y="2322"/>
                  </a:cubicBezTo>
                  <a:cubicBezTo>
                    <a:pt x="3656" y="2611"/>
                    <a:pt x="4030" y="3242"/>
                    <a:pt x="4271" y="3874"/>
                  </a:cubicBezTo>
                  <a:cubicBezTo>
                    <a:pt x="5010" y="5815"/>
                    <a:pt x="4763" y="8104"/>
                    <a:pt x="3625" y="9842"/>
                  </a:cubicBezTo>
                  <a:cubicBezTo>
                    <a:pt x="4065" y="9835"/>
                    <a:pt x="4436" y="9529"/>
                    <a:pt x="4767" y="9240"/>
                  </a:cubicBezTo>
                  <a:cubicBezTo>
                    <a:pt x="5581" y="8532"/>
                    <a:pt x="6466" y="7673"/>
                    <a:pt x="6438" y="6592"/>
                  </a:cubicBezTo>
                  <a:cubicBezTo>
                    <a:pt x="6430" y="6357"/>
                    <a:pt x="6382" y="6118"/>
                    <a:pt x="6445" y="5892"/>
                  </a:cubicBezTo>
                  <a:cubicBezTo>
                    <a:pt x="6545" y="5543"/>
                    <a:pt x="6884" y="5327"/>
                    <a:pt x="7147" y="5075"/>
                  </a:cubicBezTo>
                  <a:cubicBezTo>
                    <a:pt x="8048" y="4214"/>
                    <a:pt x="8070" y="2602"/>
                    <a:pt x="7194" y="1716"/>
                  </a:cubicBezTo>
                  <a:cubicBezTo>
                    <a:pt x="7556" y="1187"/>
                    <a:pt x="7165" y="404"/>
                    <a:pt x="6576" y="150"/>
                  </a:cubicBezTo>
                  <a:cubicBezTo>
                    <a:pt x="6329" y="42"/>
                    <a:pt x="6066" y="1"/>
                    <a:pt x="57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46"/>
            <p:cNvSpPr/>
            <p:nvPr/>
          </p:nvSpPr>
          <p:spPr>
            <a:xfrm>
              <a:off x="5641475" y="4160000"/>
              <a:ext cx="321675" cy="379275"/>
            </a:xfrm>
            <a:custGeom>
              <a:rect b="b" l="l" r="r" t="t"/>
              <a:pathLst>
                <a:path extrusionOk="0" h="15171" w="12867">
                  <a:moveTo>
                    <a:pt x="10174" y="0"/>
                  </a:moveTo>
                  <a:cubicBezTo>
                    <a:pt x="9438" y="0"/>
                    <a:pt x="8598" y="412"/>
                    <a:pt x="7835" y="646"/>
                  </a:cubicBezTo>
                  <a:cubicBezTo>
                    <a:pt x="6896" y="933"/>
                    <a:pt x="5948" y="1223"/>
                    <a:pt x="5093" y="1703"/>
                  </a:cubicBezTo>
                  <a:cubicBezTo>
                    <a:pt x="4392" y="2097"/>
                    <a:pt x="3724" y="2673"/>
                    <a:pt x="3539" y="3453"/>
                  </a:cubicBezTo>
                  <a:cubicBezTo>
                    <a:pt x="3500" y="3612"/>
                    <a:pt x="3480" y="3784"/>
                    <a:pt x="3378" y="3911"/>
                  </a:cubicBezTo>
                  <a:cubicBezTo>
                    <a:pt x="3313" y="3990"/>
                    <a:pt x="3224" y="4043"/>
                    <a:pt x="3137" y="4099"/>
                  </a:cubicBezTo>
                  <a:cubicBezTo>
                    <a:pt x="1588" y="5066"/>
                    <a:pt x="551" y="6810"/>
                    <a:pt x="442" y="8634"/>
                  </a:cubicBezTo>
                  <a:cubicBezTo>
                    <a:pt x="433" y="8774"/>
                    <a:pt x="436" y="8930"/>
                    <a:pt x="530" y="9033"/>
                  </a:cubicBezTo>
                  <a:cubicBezTo>
                    <a:pt x="570" y="9076"/>
                    <a:pt x="631" y="9097"/>
                    <a:pt x="690" y="9097"/>
                  </a:cubicBezTo>
                  <a:cubicBezTo>
                    <a:pt x="737" y="9097"/>
                    <a:pt x="783" y="9084"/>
                    <a:pt x="816" y="9057"/>
                  </a:cubicBezTo>
                  <a:lnTo>
                    <a:pt x="816" y="9057"/>
                  </a:lnTo>
                  <a:cubicBezTo>
                    <a:pt x="1" y="10563"/>
                    <a:pt x="475" y="12546"/>
                    <a:pt x="1610" y="13840"/>
                  </a:cubicBezTo>
                  <a:cubicBezTo>
                    <a:pt x="1905" y="14176"/>
                    <a:pt x="2240" y="14478"/>
                    <a:pt x="2632" y="14691"/>
                  </a:cubicBezTo>
                  <a:cubicBezTo>
                    <a:pt x="3126" y="14961"/>
                    <a:pt x="3689" y="15077"/>
                    <a:pt x="4251" y="15133"/>
                  </a:cubicBezTo>
                  <a:cubicBezTo>
                    <a:pt x="4504" y="15158"/>
                    <a:pt x="4759" y="15170"/>
                    <a:pt x="5014" y="15170"/>
                  </a:cubicBezTo>
                  <a:cubicBezTo>
                    <a:pt x="5632" y="15170"/>
                    <a:pt x="6250" y="15097"/>
                    <a:pt x="6852" y="14953"/>
                  </a:cubicBezTo>
                  <a:cubicBezTo>
                    <a:pt x="7305" y="14844"/>
                    <a:pt x="7744" y="14696"/>
                    <a:pt x="8186" y="14546"/>
                  </a:cubicBezTo>
                  <a:cubicBezTo>
                    <a:pt x="8480" y="14447"/>
                    <a:pt x="8774" y="14347"/>
                    <a:pt x="9067" y="14248"/>
                  </a:cubicBezTo>
                  <a:cubicBezTo>
                    <a:pt x="9471" y="14111"/>
                    <a:pt x="9877" y="13973"/>
                    <a:pt x="10249" y="13765"/>
                  </a:cubicBezTo>
                  <a:cubicBezTo>
                    <a:pt x="11277" y="13191"/>
                    <a:pt x="11979" y="12071"/>
                    <a:pt x="12042" y="10895"/>
                  </a:cubicBezTo>
                  <a:cubicBezTo>
                    <a:pt x="12048" y="10792"/>
                    <a:pt x="12049" y="10686"/>
                    <a:pt x="12092" y="10592"/>
                  </a:cubicBezTo>
                  <a:cubicBezTo>
                    <a:pt x="12144" y="10477"/>
                    <a:pt x="12247" y="10396"/>
                    <a:pt x="12336" y="10306"/>
                  </a:cubicBezTo>
                  <a:cubicBezTo>
                    <a:pt x="12760" y="9884"/>
                    <a:pt x="12866" y="9236"/>
                    <a:pt x="12863" y="8637"/>
                  </a:cubicBezTo>
                  <a:cubicBezTo>
                    <a:pt x="12859" y="8075"/>
                    <a:pt x="12778" y="7511"/>
                    <a:pt x="12622" y="6972"/>
                  </a:cubicBezTo>
                  <a:cubicBezTo>
                    <a:pt x="12547" y="6709"/>
                    <a:pt x="12447" y="6442"/>
                    <a:pt x="12250" y="6253"/>
                  </a:cubicBezTo>
                  <a:cubicBezTo>
                    <a:pt x="11915" y="5927"/>
                    <a:pt x="11399" y="5907"/>
                    <a:pt x="10932" y="5905"/>
                  </a:cubicBezTo>
                  <a:lnTo>
                    <a:pt x="10932" y="5905"/>
                  </a:lnTo>
                  <a:cubicBezTo>
                    <a:pt x="11225" y="5955"/>
                    <a:pt x="11458" y="6197"/>
                    <a:pt x="11577" y="6469"/>
                  </a:cubicBezTo>
                  <a:cubicBezTo>
                    <a:pt x="11696" y="6741"/>
                    <a:pt x="11724" y="7043"/>
                    <a:pt x="11749" y="7339"/>
                  </a:cubicBezTo>
                  <a:cubicBezTo>
                    <a:pt x="11790" y="7808"/>
                    <a:pt x="11826" y="8290"/>
                    <a:pt x="11683" y="8739"/>
                  </a:cubicBezTo>
                  <a:cubicBezTo>
                    <a:pt x="11542" y="9188"/>
                    <a:pt x="11178" y="9598"/>
                    <a:pt x="10708" y="9650"/>
                  </a:cubicBezTo>
                  <a:cubicBezTo>
                    <a:pt x="10862" y="10158"/>
                    <a:pt x="10761" y="10716"/>
                    <a:pt x="10545" y="11201"/>
                  </a:cubicBezTo>
                  <a:cubicBezTo>
                    <a:pt x="10327" y="11684"/>
                    <a:pt x="9998" y="12109"/>
                    <a:pt x="9672" y="12529"/>
                  </a:cubicBezTo>
                  <a:cubicBezTo>
                    <a:pt x="9269" y="13049"/>
                    <a:pt x="8852" y="13581"/>
                    <a:pt x="8275" y="13896"/>
                  </a:cubicBezTo>
                  <a:cubicBezTo>
                    <a:pt x="7847" y="14132"/>
                    <a:pt x="7354" y="14229"/>
                    <a:pt x="6867" y="14264"/>
                  </a:cubicBezTo>
                  <a:cubicBezTo>
                    <a:pt x="6750" y="14273"/>
                    <a:pt x="6632" y="14277"/>
                    <a:pt x="6513" y="14277"/>
                  </a:cubicBezTo>
                  <a:cubicBezTo>
                    <a:pt x="5786" y="14277"/>
                    <a:pt x="5050" y="14112"/>
                    <a:pt x="4475" y="13674"/>
                  </a:cubicBezTo>
                  <a:cubicBezTo>
                    <a:pt x="4107" y="13392"/>
                    <a:pt x="3827" y="13015"/>
                    <a:pt x="3553" y="12641"/>
                  </a:cubicBezTo>
                  <a:cubicBezTo>
                    <a:pt x="3283" y="12276"/>
                    <a:pt x="3004" y="11889"/>
                    <a:pt x="2945" y="11438"/>
                  </a:cubicBezTo>
                  <a:cubicBezTo>
                    <a:pt x="2894" y="11044"/>
                    <a:pt x="3016" y="10651"/>
                    <a:pt x="3141" y="10274"/>
                  </a:cubicBezTo>
                  <a:cubicBezTo>
                    <a:pt x="3400" y="9497"/>
                    <a:pt x="3693" y="8721"/>
                    <a:pt x="4161" y="8053"/>
                  </a:cubicBezTo>
                  <a:cubicBezTo>
                    <a:pt x="4631" y="7383"/>
                    <a:pt x="5302" y="6822"/>
                    <a:pt x="6100" y="6635"/>
                  </a:cubicBezTo>
                  <a:cubicBezTo>
                    <a:pt x="6204" y="6612"/>
                    <a:pt x="6316" y="6591"/>
                    <a:pt x="6403" y="6528"/>
                  </a:cubicBezTo>
                  <a:cubicBezTo>
                    <a:pt x="6515" y="6444"/>
                    <a:pt x="6563" y="6304"/>
                    <a:pt x="6615" y="6175"/>
                  </a:cubicBezTo>
                  <a:cubicBezTo>
                    <a:pt x="7061" y="5012"/>
                    <a:pt x="8016" y="4056"/>
                    <a:pt x="9179" y="3608"/>
                  </a:cubicBezTo>
                  <a:cubicBezTo>
                    <a:pt x="9375" y="3532"/>
                    <a:pt x="9581" y="3470"/>
                    <a:pt x="9788" y="3470"/>
                  </a:cubicBezTo>
                  <a:cubicBezTo>
                    <a:pt x="9837" y="3470"/>
                    <a:pt x="9885" y="3473"/>
                    <a:pt x="9934" y="3481"/>
                  </a:cubicBezTo>
                  <a:cubicBezTo>
                    <a:pt x="10189" y="3519"/>
                    <a:pt x="10438" y="3694"/>
                    <a:pt x="10494" y="3946"/>
                  </a:cubicBezTo>
                  <a:cubicBezTo>
                    <a:pt x="9715" y="5035"/>
                    <a:pt x="8986" y="6161"/>
                    <a:pt x="8309" y="7317"/>
                  </a:cubicBezTo>
                  <a:cubicBezTo>
                    <a:pt x="8032" y="7789"/>
                    <a:pt x="7782" y="8443"/>
                    <a:pt x="8169" y="8831"/>
                  </a:cubicBezTo>
                  <a:cubicBezTo>
                    <a:pt x="8240" y="8841"/>
                    <a:pt x="8310" y="8846"/>
                    <a:pt x="8381" y="8846"/>
                  </a:cubicBezTo>
                  <a:cubicBezTo>
                    <a:pt x="8824" y="8846"/>
                    <a:pt x="9267" y="8663"/>
                    <a:pt x="9575" y="8343"/>
                  </a:cubicBezTo>
                  <a:cubicBezTo>
                    <a:pt x="10056" y="7842"/>
                    <a:pt x="10171" y="7102"/>
                    <a:pt x="10489" y="6484"/>
                  </a:cubicBezTo>
                  <a:cubicBezTo>
                    <a:pt x="10710" y="6057"/>
                    <a:pt x="11028" y="5686"/>
                    <a:pt x="11284" y="5280"/>
                  </a:cubicBezTo>
                  <a:cubicBezTo>
                    <a:pt x="12069" y="4028"/>
                    <a:pt x="12260" y="2225"/>
                    <a:pt x="11550" y="893"/>
                  </a:cubicBezTo>
                  <a:cubicBezTo>
                    <a:pt x="11195" y="221"/>
                    <a:pt x="10713" y="0"/>
                    <a:pt x="101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46"/>
            <p:cNvSpPr/>
            <p:nvPr/>
          </p:nvSpPr>
          <p:spPr>
            <a:xfrm>
              <a:off x="5762875" y="3012425"/>
              <a:ext cx="146175" cy="78625"/>
            </a:xfrm>
            <a:custGeom>
              <a:rect b="b" l="l" r="r" t="t"/>
              <a:pathLst>
                <a:path extrusionOk="0" h="3145" w="5847">
                  <a:moveTo>
                    <a:pt x="4751" y="0"/>
                  </a:moveTo>
                  <a:cubicBezTo>
                    <a:pt x="4262" y="0"/>
                    <a:pt x="4263" y="688"/>
                    <a:pt x="3837" y="764"/>
                  </a:cubicBezTo>
                  <a:cubicBezTo>
                    <a:pt x="3814" y="768"/>
                    <a:pt x="3790" y="769"/>
                    <a:pt x="3765" y="769"/>
                  </a:cubicBezTo>
                  <a:cubicBezTo>
                    <a:pt x="3741" y="769"/>
                    <a:pt x="3716" y="768"/>
                    <a:pt x="3692" y="768"/>
                  </a:cubicBezTo>
                  <a:cubicBezTo>
                    <a:pt x="3667" y="768"/>
                    <a:pt x="3643" y="769"/>
                    <a:pt x="3620" y="773"/>
                  </a:cubicBezTo>
                  <a:cubicBezTo>
                    <a:pt x="3425" y="801"/>
                    <a:pt x="3306" y="988"/>
                    <a:pt x="3181" y="1139"/>
                  </a:cubicBezTo>
                  <a:cubicBezTo>
                    <a:pt x="2896" y="1478"/>
                    <a:pt x="2453" y="1673"/>
                    <a:pt x="2011" y="1673"/>
                  </a:cubicBezTo>
                  <a:cubicBezTo>
                    <a:pt x="1877" y="1673"/>
                    <a:pt x="1744" y="1655"/>
                    <a:pt x="1615" y="1618"/>
                  </a:cubicBezTo>
                  <a:cubicBezTo>
                    <a:pt x="1517" y="1826"/>
                    <a:pt x="1284" y="1956"/>
                    <a:pt x="1055" y="1956"/>
                  </a:cubicBezTo>
                  <a:cubicBezTo>
                    <a:pt x="985" y="1956"/>
                    <a:pt x="915" y="1944"/>
                    <a:pt x="849" y="1918"/>
                  </a:cubicBezTo>
                  <a:cubicBezTo>
                    <a:pt x="911" y="1693"/>
                    <a:pt x="1041" y="1488"/>
                    <a:pt x="1222" y="1340"/>
                  </a:cubicBezTo>
                  <a:lnTo>
                    <a:pt x="1222" y="1340"/>
                  </a:lnTo>
                  <a:cubicBezTo>
                    <a:pt x="673" y="1415"/>
                    <a:pt x="190" y="1844"/>
                    <a:pt x="52" y="2382"/>
                  </a:cubicBezTo>
                  <a:cubicBezTo>
                    <a:pt x="1" y="2576"/>
                    <a:pt x="0" y="2797"/>
                    <a:pt x="119" y="2954"/>
                  </a:cubicBezTo>
                  <a:cubicBezTo>
                    <a:pt x="216" y="3084"/>
                    <a:pt x="379" y="3145"/>
                    <a:pt x="542" y="3145"/>
                  </a:cubicBezTo>
                  <a:cubicBezTo>
                    <a:pt x="600" y="3145"/>
                    <a:pt x="657" y="3137"/>
                    <a:pt x="712" y="3122"/>
                  </a:cubicBezTo>
                  <a:cubicBezTo>
                    <a:pt x="921" y="3065"/>
                    <a:pt x="1098" y="2920"/>
                    <a:pt x="1247" y="2762"/>
                  </a:cubicBezTo>
                  <a:cubicBezTo>
                    <a:pt x="1365" y="2795"/>
                    <a:pt x="1485" y="2810"/>
                    <a:pt x="1605" y="2810"/>
                  </a:cubicBezTo>
                  <a:cubicBezTo>
                    <a:pt x="2031" y="2810"/>
                    <a:pt x="2460" y="2617"/>
                    <a:pt x="2795" y="2341"/>
                  </a:cubicBezTo>
                  <a:cubicBezTo>
                    <a:pt x="2884" y="2267"/>
                    <a:pt x="2967" y="2187"/>
                    <a:pt x="3069" y="2136"/>
                  </a:cubicBezTo>
                  <a:cubicBezTo>
                    <a:pt x="3171" y="2084"/>
                    <a:pt x="3282" y="2062"/>
                    <a:pt x="3393" y="2039"/>
                  </a:cubicBezTo>
                  <a:cubicBezTo>
                    <a:pt x="4095" y="1886"/>
                    <a:pt x="4772" y="1609"/>
                    <a:pt x="5383" y="1229"/>
                  </a:cubicBezTo>
                  <a:cubicBezTo>
                    <a:pt x="5596" y="1097"/>
                    <a:pt x="5822" y="914"/>
                    <a:pt x="5830" y="664"/>
                  </a:cubicBezTo>
                  <a:cubicBezTo>
                    <a:pt x="5847" y="197"/>
                    <a:pt x="5155" y="30"/>
                    <a:pt x="4793" y="2"/>
                  </a:cubicBezTo>
                  <a:cubicBezTo>
                    <a:pt x="4779" y="1"/>
                    <a:pt x="4765" y="0"/>
                    <a:pt x="47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46"/>
            <p:cNvSpPr/>
            <p:nvPr/>
          </p:nvSpPr>
          <p:spPr>
            <a:xfrm>
              <a:off x="5383700" y="3284600"/>
              <a:ext cx="135025" cy="138625"/>
            </a:xfrm>
            <a:custGeom>
              <a:rect b="b" l="l" r="r" t="t"/>
              <a:pathLst>
                <a:path extrusionOk="0" h="5545" w="5401">
                  <a:moveTo>
                    <a:pt x="5078" y="0"/>
                  </a:moveTo>
                  <a:cubicBezTo>
                    <a:pt x="4908" y="0"/>
                    <a:pt x="4723" y="102"/>
                    <a:pt x="4572" y="204"/>
                  </a:cubicBezTo>
                  <a:cubicBezTo>
                    <a:pt x="4211" y="447"/>
                    <a:pt x="3851" y="691"/>
                    <a:pt x="3490" y="934"/>
                  </a:cubicBezTo>
                  <a:cubicBezTo>
                    <a:pt x="3135" y="1174"/>
                    <a:pt x="2775" y="1419"/>
                    <a:pt x="2489" y="1738"/>
                  </a:cubicBezTo>
                  <a:cubicBezTo>
                    <a:pt x="2204" y="2059"/>
                    <a:pt x="1996" y="2470"/>
                    <a:pt x="2002" y="2898"/>
                  </a:cubicBezTo>
                  <a:cubicBezTo>
                    <a:pt x="2005" y="3080"/>
                    <a:pt x="2090" y="3303"/>
                    <a:pt x="2273" y="3317"/>
                  </a:cubicBezTo>
                  <a:cubicBezTo>
                    <a:pt x="2279" y="3318"/>
                    <a:pt x="2284" y="3318"/>
                    <a:pt x="2290" y="3318"/>
                  </a:cubicBezTo>
                  <a:cubicBezTo>
                    <a:pt x="2400" y="3318"/>
                    <a:pt x="2495" y="3240"/>
                    <a:pt x="2577" y="3164"/>
                  </a:cubicBezTo>
                  <a:cubicBezTo>
                    <a:pt x="2757" y="3007"/>
                    <a:pt x="2932" y="2846"/>
                    <a:pt x="3112" y="2687"/>
                  </a:cubicBezTo>
                  <a:lnTo>
                    <a:pt x="3112" y="2687"/>
                  </a:lnTo>
                  <a:cubicBezTo>
                    <a:pt x="3001" y="2774"/>
                    <a:pt x="2884" y="2867"/>
                    <a:pt x="2744" y="2885"/>
                  </a:cubicBezTo>
                  <a:cubicBezTo>
                    <a:pt x="2729" y="2887"/>
                    <a:pt x="2715" y="2888"/>
                    <a:pt x="2700" y="2888"/>
                  </a:cubicBezTo>
                  <a:cubicBezTo>
                    <a:pt x="2572" y="2888"/>
                    <a:pt x="2437" y="2809"/>
                    <a:pt x="2421" y="2683"/>
                  </a:cubicBezTo>
                  <a:cubicBezTo>
                    <a:pt x="2414" y="2627"/>
                    <a:pt x="2430" y="2574"/>
                    <a:pt x="2449" y="2521"/>
                  </a:cubicBezTo>
                  <a:cubicBezTo>
                    <a:pt x="2650" y="1944"/>
                    <a:pt x="3149" y="1480"/>
                    <a:pt x="3737" y="1324"/>
                  </a:cubicBezTo>
                  <a:cubicBezTo>
                    <a:pt x="3820" y="1302"/>
                    <a:pt x="3907" y="1286"/>
                    <a:pt x="3992" y="1286"/>
                  </a:cubicBezTo>
                  <a:cubicBezTo>
                    <a:pt x="4054" y="1286"/>
                    <a:pt x="4116" y="1295"/>
                    <a:pt x="4174" y="1316"/>
                  </a:cubicBezTo>
                  <a:cubicBezTo>
                    <a:pt x="4314" y="1366"/>
                    <a:pt x="4432" y="1503"/>
                    <a:pt x="4416" y="1650"/>
                  </a:cubicBezTo>
                  <a:cubicBezTo>
                    <a:pt x="4405" y="1763"/>
                    <a:pt x="4292" y="1857"/>
                    <a:pt x="4185" y="1857"/>
                  </a:cubicBezTo>
                  <a:cubicBezTo>
                    <a:pt x="4153" y="1857"/>
                    <a:pt x="4121" y="1848"/>
                    <a:pt x="4092" y="1829"/>
                  </a:cubicBezTo>
                  <a:cubicBezTo>
                    <a:pt x="3983" y="2838"/>
                    <a:pt x="3325" y="3768"/>
                    <a:pt x="2413" y="4209"/>
                  </a:cubicBezTo>
                  <a:cubicBezTo>
                    <a:pt x="2211" y="4306"/>
                    <a:pt x="1989" y="4382"/>
                    <a:pt x="1768" y="4382"/>
                  </a:cubicBezTo>
                  <a:cubicBezTo>
                    <a:pt x="1720" y="4382"/>
                    <a:pt x="1672" y="4379"/>
                    <a:pt x="1625" y="4371"/>
                  </a:cubicBezTo>
                  <a:cubicBezTo>
                    <a:pt x="1356" y="4329"/>
                    <a:pt x="1098" y="4127"/>
                    <a:pt x="1061" y="3856"/>
                  </a:cubicBezTo>
                  <a:cubicBezTo>
                    <a:pt x="1010" y="3465"/>
                    <a:pt x="1398" y="3172"/>
                    <a:pt x="1582" y="2823"/>
                  </a:cubicBezTo>
                  <a:cubicBezTo>
                    <a:pt x="1654" y="2684"/>
                    <a:pt x="1696" y="2531"/>
                    <a:pt x="1753" y="2387"/>
                  </a:cubicBezTo>
                  <a:cubicBezTo>
                    <a:pt x="1849" y="2147"/>
                    <a:pt x="2074" y="1940"/>
                    <a:pt x="2140" y="1701"/>
                  </a:cubicBezTo>
                  <a:lnTo>
                    <a:pt x="2140" y="1701"/>
                  </a:lnTo>
                  <a:cubicBezTo>
                    <a:pt x="1376" y="2074"/>
                    <a:pt x="751" y="2846"/>
                    <a:pt x="421" y="3619"/>
                  </a:cubicBezTo>
                  <a:cubicBezTo>
                    <a:pt x="395" y="3684"/>
                    <a:pt x="368" y="3758"/>
                    <a:pt x="392" y="3821"/>
                  </a:cubicBezTo>
                  <a:cubicBezTo>
                    <a:pt x="407" y="3865"/>
                    <a:pt x="456" y="3896"/>
                    <a:pt x="500" y="3896"/>
                  </a:cubicBezTo>
                  <a:cubicBezTo>
                    <a:pt x="523" y="3896"/>
                    <a:pt x="544" y="3888"/>
                    <a:pt x="558" y="3869"/>
                  </a:cubicBezTo>
                  <a:lnTo>
                    <a:pt x="558" y="3869"/>
                  </a:lnTo>
                  <a:cubicBezTo>
                    <a:pt x="328" y="4209"/>
                    <a:pt x="155" y="4591"/>
                    <a:pt x="47" y="4988"/>
                  </a:cubicBezTo>
                  <a:cubicBezTo>
                    <a:pt x="22" y="5090"/>
                    <a:pt x="0" y="5200"/>
                    <a:pt x="44" y="5293"/>
                  </a:cubicBezTo>
                  <a:cubicBezTo>
                    <a:pt x="84" y="5374"/>
                    <a:pt x="168" y="5425"/>
                    <a:pt x="250" y="5462"/>
                  </a:cubicBezTo>
                  <a:cubicBezTo>
                    <a:pt x="379" y="5517"/>
                    <a:pt x="519" y="5544"/>
                    <a:pt x="659" y="5544"/>
                  </a:cubicBezTo>
                  <a:cubicBezTo>
                    <a:pt x="892" y="5544"/>
                    <a:pt x="1125" y="5470"/>
                    <a:pt x="1309" y="5328"/>
                  </a:cubicBezTo>
                  <a:cubicBezTo>
                    <a:pt x="1348" y="5463"/>
                    <a:pt x="1498" y="5543"/>
                    <a:pt x="1641" y="5543"/>
                  </a:cubicBezTo>
                  <a:cubicBezTo>
                    <a:pt x="1646" y="5543"/>
                    <a:pt x="1651" y="5543"/>
                    <a:pt x="1656" y="5543"/>
                  </a:cubicBezTo>
                  <a:cubicBezTo>
                    <a:pt x="1803" y="5540"/>
                    <a:pt x="1939" y="5469"/>
                    <a:pt x="2067" y="5396"/>
                  </a:cubicBezTo>
                  <a:cubicBezTo>
                    <a:pt x="2829" y="4957"/>
                    <a:pt x="3480" y="4321"/>
                    <a:pt x="3939" y="3569"/>
                  </a:cubicBezTo>
                  <a:cubicBezTo>
                    <a:pt x="4164" y="3556"/>
                    <a:pt x="4328" y="3356"/>
                    <a:pt x="4451" y="3169"/>
                  </a:cubicBezTo>
                  <a:cubicBezTo>
                    <a:pt x="4827" y="2595"/>
                    <a:pt x="5125" y="1971"/>
                    <a:pt x="5336" y="1319"/>
                  </a:cubicBezTo>
                  <a:cubicBezTo>
                    <a:pt x="5368" y="1215"/>
                    <a:pt x="5401" y="1104"/>
                    <a:pt x="5364" y="1002"/>
                  </a:cubicBezTo>
                  <a:cubicBezTo>
                    <a:pt x="5337" y="929"/>
                    <a:pt x="5257" y="870"/>
                    <a:pt x="5183" y="870"/>
                  </a:cubicBezTo>
                  <a:cubicBezTo>
                    <a:pt x="5156" y="870"/>
                    <a:pt x="5130" y="878"/>
                    <a:pt x="5108" y="896"/>
                  </a:cubicBezTo>
                  <a:cubicBezTo>
                    <a:pt x="5240" y="640"/>
                    <a:pt x="5301" y="347"/>
                    <a:pt x="5278" y="60"/>
                  </a:cubicBezTo>
                  <a:cubicBezTo>
                    <a:pt x="5216" y="18"/>
                    <a:pt x="5148" y="0"/>
                    <a:pt x="50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46"/>
            <p:cNvSpPr/>
            <p:nvPr/>
          </p:nvSpPr>
          <p:spPr>
            <a:xfrm>
              <a:off x="3907550" y="1402475"/>
              <a:ext cx="401500" cy="401500"/>
            </a:xfrm>
            <a:custGeom>
              <a:rect b="b" l="l" r="r" t="t"/>
              <a:pathLst>
                <a:path extrusionOk="0" h="16060" w="16060">
                  <a:moveTo>
                    <a:pt x="8030" y="1"/>
                  </a:moveTo>
                  <a:cubicBezTo>
                    <a:pt x="5900" y="1"/>
                    <a:pt x="3858" y="845"/>
                    <a:pt x="2352" y="2351"/>
                  </a:cubicBezTo>
                  <a:cubicBezTo>
                    <a:pt x="847" y="3857"/>
                    <a:pt x="0" y="5900"/>
                    <a:pt x="0" y="8030"/>
                  </a:cubicBezTo>
                  <a:cubicBezTo>
                    <a:pt x="0" y="10160"/>
                    <a:pt x="847" y="12201"/>
                    <a:pt x="2352" y="13707"/>
                  </a:cubicBezTo>
                  <a:cubicBezTo>
                    <a:pt x="3858" y="15213"/>
                    <a:pt x="5900" y="16059"/>
                    <a:pt x="8030" y="16059"/>
                  </a:cubicBezTo>
                  <a:cubicBezTo>
                    <a:pt x="10160" y="16059"/>
                    <a:pt x="12203" y="15213"/>
                    <a:pt x="13708" y="13707"/>
                  </a:cubicBezTo>
                  <a:cubicBezTo>
                    <a:pt x="15214" y="12201"/>
                    <a:pt x="16059" y="10160"/>
                    <a:pt x="16059" y="8030"/>
                  </a:cubicBezTo>
                  <a:cubicBezTo>
                    <a:pt x="16059" y="5900"/>
                    <a:pt x="15214" y="3857"/>
                    <a:pt x="13708" y="2351"/>
                  </a:cubicBezTo>
                  <a:cubicBezTo>
                    <a:pt x="12203" y="845"/>
                    <a:pt x="10160" y="1"/>
                    <a:pt x="80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46"/>
            <p:cNvSpPr/>
            <p:nvPr/>
          </p:nvSpPr>
          <p:spPr>
            <a:xfrm>
              <a:off x="3937525" y="1655725"/>
              <a:ext cx="351050" cy="129700"/>
            </a:xfrm>
            <a:custGeom>
              <a:rect b="b" l="l" r="r" t="t"/>
              <a:pathLst>
                <a:path extrusionOk="0" h="5188" w="14042">
                  <a:moveTo>
                    <a:pt x="14042" y="926"/>
                  </a:moveTo>
                  <a:lnTo>
                    <a:pt x="14042" y="926"/>
                  </a:lnTo>
                  <a:cubicBezTo>
                    <a:pt x="14042" y="926"/>
                    <a:pt x="14042" y="926"/>
                    <a:pt x="14042" y="927"/>
                  </a:cubicBezTo>
                  <a:lnTo>
                    <a:pt x="14042" y="927"/>
                  </a:lnTo>
                  <a:cubicBezTo>
                    <a:pt x="14042" y="926"/>
                    <a:pt x="14042" y="926"/>
                    <a:pt x="14042" y="926"/>
                  </a:cubicBezTo>
                  <a:close/>
                  <a:moveTo>
                    <a:pt x="12889" y="0"/>
                  </a:moveTo>
                  <a:cubicBezTo>
                    <a:pt x="12810" y="0"/>
                    <a:pt x="12732" y="19"/>
                    <a:pt x="12660" y="59"/>
                  </a:cubicBezTo>
                  <a:cubicBezTo>
                    <a:pt x="12554" y="121"/>
                    <a:pt x="12473" y="220"/>
                    <a:pt x="12393" y="315"/>
                  </a:cubicBezTo>
                  <a:cubicBezTo>
                    <a:pt x="11681" y="1168"/>
                    <a:pt x="10761" y="1818"/>
                    <a:pt x="9803" y="2379"/>
                  </a:cubicBezTo>
                  <a:cubicBezTo>
                    <a:pt x="8340" y="3235"/>
                    <a:pt x="6674" y="3909"/>
                    <a:pt x="5006" y="3909"/>
                  </a:cubicBezTo>
                  <a:cubicBezTo>
                    <a:pt x="4609" y="3909"/>
                    <a:pt x="4212" y="3871"/>
                    <a:pt x="3818" y="3788"/>
                  </a:cubicBezTo>
                  <a:cubicBezTo>
                    <a:pt x="3547" y="3730"/>
                    <a:pt x="3274" y="3649"/>
                    <a:pt x="3048" y="3489"/>
                  </a:cubicBezTo>
                  <a:cubicBezTo>
                    <a:pt x="2824" y="3330"/>
                    <a:pt x="2650" y="3075"/>
                    <a:pt x="2646" y="2797"/>
                  </a:cubicBezTo>
                  <a:cubicBezTo>
                    <a:pt x="2639" y="2370"/>
                    <a:pt x="3043" y="2021"/>
                    <a:pt x="3466" y="1957"/>
                  </a:cubicBezTo>
                  <a:cubicBezTo>
                    <a:pt x="3532" y="1947"/>
                    <a:pt x="3598" y="1942"/>
                    <a:pt x="3664" y="1942"/>
                  </a:cubicBezTo>
                  <a:cubicBezTo>
                    <a:pt x="4021" y="1942"/>
                    <a:pt x="4373" y="2079"/>
                    <a:pt x="4695" y="2242"/>
                  </a:cubicBezTo>
                  <a:cubicBezTo>
                    <a:pt x="5076" y="2435"/>
                    <a:pt x="5444" y="2669"/>
                    <a:pt x="5856" y="2781"/>
                  </a:cubicBezTo>
                  <a:cubicBezTo>
                    <a:pt x="6019" y="2825"/>
                    <a:pt x="6189" y="2849"/>
                    <a:pt x="6359" y="2849"/>
                  </a:cubicBezTo>
                  <a:cubicBezTo>
                    <a:pt x="6633" y="2849"/>
                    <a:pt x="6905" y="2788"/>
                    <a:pt x="7144" y="2656"/>
                  </a:cubicBezTo>
                  <a:cubicBezTo>
                    <a:pt x="7530" y="2441"/>
                    <a:pt x="7814" y="2027"/>
                    <a:pt x="7820" y="1586"/>
                  </a:cubicBezTo>
                  <a:cubicBezTo>
                    <a:pt x="7823" y="1337"/>
                    <a:pt x="7687" y="1044"/>
                    <a:pt x="7439" y="1031"/>
                  </a:cubicBezTo>
                  <a:cubicBezTo>
                    <a:pt x="7433" y="1031"/>
                    <a:pt x="7427" y="1030"/>
                    <a:pt x="7422" y="1030"/>
                  </a:cubicBezTo>
                  <a:cubicBezTo>
                    <a:pt x="7261" y="1030"/>
                    <a:pt x="7122" y="1152"/>
                    <a:pt x="7034" y="1287"/>
                  </a:cubicBezTo>
                  <a:cubicBezTo>
                    <a:pt x="6941" y="1427"/>
                    <a:pt x="6885" y="1589"/>
                    <a:pt x="6782" y="1720"/>
                  </a:cubicBezTo>
                  <a:cubicBezTo>
                    <a:pt x="6597" y="1956"/>
                    <a:pt x="6295" y="2058"/>
                    <a:pt x="5990" y="2058"/>
                  </a:cubicBezTo>
                  <a:cubicBezTo>
                    <a:pt x="5869" y="2058"/>
                    <a:pt x="5748" y="2042"/>
                    <a:pt x="5634" y="2013"/>
                  </a:cubicBezTo>
                  <a:cubicBezTo>
                    <a:pt x="5229" y="1907"/>
                    <a:pt x="4876" y="1667"/>
                    <a:pt x="4508" y="1469"/>
                  </a:cubicBezTo>
                  <a:cubicBezTo>
                    <a:pt x="3768" y="1072"/>
                    <a:pt x="2942" y="838"/>
                    <a:pt x="2104" y="788"/>
                  </a:cubicBezTo>
                  <a:cubicBezTo>
                    <a:pt x="2028" y="784"/>
                    <a:pt x="1952" y="781"/>
                    <a:pt x="1875" y="781"/>
                  </a:cubicBezTo>
                  <a:cubicBezTo>
                    <a:pt x="1558" y="781"/>
                    <a:pt x="1241" y="826"/>
                    <a:pt x="969" y="984"/>
                  </a:cubicBezTo>
                  <a:cubicBezTo>
                    <a:pt x="632" y="1181"/>
                    <a:pt x="395" y="1593"/>
                    <a:pt x="513" y="1964"/>
                  </a:cubicBezTo>
                  <a:cubicBezTo>
                    <a:pt x="325" y="1949"/>
                    <a:pt x="144" y="1876"/>
                    <a:pt x="1" y="1752"/>
                  </a:cubicBezTo>
                  <a:lnTo>
                    <a:pt x="1" y="1752"/>
                  </a:lnTo>
                  <a:cubicBezTo>
                    <a:pt x="1031" y="3195"/>
                    <a:pt x="2466" y="4347"/>
                    <a:pt x="4097" y="5042"/>
                  </a:cubicBezTo>
                  <a:cubicBezTo>
                    <a:pt x="4272" y="5118"/>
                    <a:pt x="4456" y="5188"/>
                    <a:pt x="4647" y="5188"/>
                  </a:cubicBezTo>
                  <a:cubicBezTo>
                    <a:pt x="4652" y="5188"/>
                    <a:pt x="4658" y="5188"/>
                    <a:pt x="4664" y="5188"/>
                  </a:cubicBezTo>
                  <a:cubicBezTo>
                    <a:pt x="4892" y="5182"/>
                    <a:pt x="5103" y="5076"/>
                    <a:pt x="5317" y="4995"/>
                  </a:cubicBezTo>
                  <a:cubicBezTo>
                    <a:pt x="6101" y="4693"/>
                    <a:pt x="6970" y="4722"/>
                    <a:pt x="7789" y="4531"/>
                  </a:cubicBezTo>
                  <a:cubicBezTo>
                    <a:pt x="8462" y="4372"/>
                    <a:pt x="9096" y="4066"/>
                    <a:pt x="9652" y="3655"/>
                  </a:cubicBezTo>
                  <a:cubicBezTo>
                    <a:pt x="10406" y="3099"/>
                    <a:pt x="11076" y="2336"/>
                    <a:pt x="11994" y="2154"/>
                  </a:cubicBezTo>
                  <a:cubicBezTo>
                    <a:pt x="12033" y="2146"/>
                    <a:pt x="12073" y="2139"/>
                    <a:pt x="12113" y="2139"/>
                  </a:cubicBezTo>
                  <a:cubicBezTo>
                    <a:pt x="12145" y="2139"/>
                    <a:pt x="12177" y="2143"/>
                    <a:pt x="12208" y="2154"/>
                  </a:cubicBezTo>
                  <a:cubicBezTo>
                    <a:pt x="12339" y="2198"/>
                    <a:pt x="12401" y="2356"/>
                    <a:pt x="12384" y="2492"/>
                  </a:cubicBezTo>
                  <a:cubicBezTo>
                    <a:pt x="12368" y="2628"/>
                    <a:pt x="12290" y="2750"/>
                    <a:pt x="12215" y="2866"/>
                  </a:cubicBezTo>
                  <a:cubicBezTo>
                    <a:pt x="13045" y="2491"/>
                    <a:pt x="13716" y="1779"/>
                    <a:pt x="14042" y="927"/>
                  </a:cubicBezTo>
                  <a:lnTo>
                    <a:pt x="14042" y="927"/>
                  </a:lnTo>
                  <a:cubicBezTo>
                    <a:pt x="13992" y="1057"/>
                    <a:pt x="13709" y="1383"/>
                    <a:pt x="13542" y="1383"/>
                  </a:cubicBezTo>
                  <a:cubicBezTo>
                    <a:pt x="13511" y="1383"/>
                    <a:pt x="13484" y="1372"/>
                    <a:pt x="13463" y="1346"/>
                  </a:cubicBezTo>
                  <a:cubicBezTo>
                    <a:pt x="13319" y="1166"/>
                    <a:pt x="13582" y="663"/>
                    <a:pt x="13472" y="398"/>
                  </a:cubicBezTo>
                  <a:cubicBezTo>
                    <a:pt x="13376" y="169"/>
                    <a:pt x="13129" y="0"/>
                    <a:pt x="128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46"/>
            <p:cNvSpPr/>
            <p:nvPr/>
          </p:nvSpPr>
          <p:spPr>
            <a:xfrm>
              <a:off x="3924075" y="1518275"/>
              <a:ext cx="372275" cy="94100"/>
            </a:xfrm>
            <a:custGeom>
              <a:rect b="b" l="l" r="r" t="t"/>
              <a:pathLst>
                <a:path extrusionOk="0" h="3764" w="14891">
                  <a:moveTo>
                    <a:pt x="562" y="1"/>
                  </a:moveTo>
                  <a:cubicBezTo>
                    <a:pt x="337" y="1"/>
                    <a:pt x="207" y="695"/>
                    <a:pt x="180" y="856"/>
                  </a:cubicBezTo>
                  <a:cubicBezTo>
                    <a:pt x="0" y="1967"/>
                    <a:pt x="1216" y="2746"/>
                    <a:pt x="2133" y="3059"/>
                  </a:cubicBezTo>
                  <a:cubicBezTo>
                    <a:pt x="3004" y="3357"/>
                    <a:pt x="3924" y="3510"/>
                    <a:pt x="4844" y="3510"/>
                  </a:cubicBezTo>
                  <a:cubicBezTo>
                    <a:pt x="4866" y="3510"/>
                    <a:pt x="4887" y="3510"/>
                    <a:pt x="4909" y="3510"/>
                  </a:cubicBezTo>
                  <a:cubicBezTo>
                    <a:pt x="5411" y="3507"/>
                    <a:pt x="5935" y="3449"/>
                    <a:pt x="6357" y="3179"/>
                  </a:cubicBezTo>
                  <a:cubicBezTo>
                    <a:pt x="6615" y="3014"/>
                    <a:pt x="6842" y="2767"/>
                    <a:pt x="7145" y="2727"/>
                  </a:cubicBezTo>
                  <a:cubicBezTo>
                    <a:pt x="7176" y="2722"/>
                    <a:pt x="7207" y="2720"/>
                    <a:pt x="7238" y="2720"/>
                  </a:cubicBezTo>
                  <a:cubicBezTo>
                    <a:pt x="7649" y="2720"/>
                    <a:pt x="7982" y="3098"/>
                    <a:pt x="8337" y="3335"/>
                  </a:cubicBezTo>
                  <a:cubicBezTo>
                    <a:pt x="8901" y="3716"/>
                    <a:pt x="9598" y="3762"/>
                    <a:pt x="10293" y="3762"/>
                  </a:cubicBezTo>
                  <a:cubicBezTo>
                    <a:pt x="10502" y="3762"/>
                    <a:pt x="10711" y="3757"/>
                    <a:pt x="10916" y="3757"/>
                  </a:cubicBezTo>
                  <a:cubicBezTo>
                    <a:pt x="10931" y="3757"/>
                    <a:pt x="10945" y="3757"/>
                    <a:pt x="10960" y="3757"/>
                  </a:cubicBezTo>
                  <a:cubicBezTo>
                    <a:pt x="11241" y="3757"/>
                    <a:pt x="11529" y="3764"/>
                    <a:pt x="11817" y="3764"/>
                  </a:cubicBezTo>
                  <a:cubicBezTo>
                    <a:pt x="12718" y="3764"/>
                    <a:pt x="13617" y="3700"/>
                    <a:pt x="14322" y="3176"/>
                  </a:cubicBezTo>
                  <a:cubicBezTo>
                    <a:pt x="14534" y="3017"/>
                    <a:pt x="14725" y="2812"/>
                    <a:pt x="14799" y="2559"/>
                  </a:cubicBezTo>
                  <a:cubicBezTo>
                    <a:pt x="14890" y="2245"/>
                    <a:pt x="14792" y="1911"/>
                    <a:pt x="14693" y="1601"/>
                  </a:cubicBezTo>
                  <a:cubicBezTo>
                    <a:pt x="14515" y="1031"/>
                    <a:pt x="14321" y="433"/>
                    <a:pt x="13879" y="33"/>
                  </a:cubicBezTo>
                  <a:lnTo>
                    <a:pt x="13879" y="33"/>
                  </a:lnTo>
                  <a:cubicBezTo>
                    <a:pt x="13982" y="456"/>
                    <a:pt x="14062" y="909"/>
                    <a:pt x="13911" y="1317"/>
                  </a:cubicBezTo>
                  <a:cubicBezTo>
                    <a:pt x="13817" y="1574"/>
                    <a:pt x="13638" y="1792"/>
                    <a:pt x="13438" y="1978"/>
                  </a:cubicBezTo>
                  <a:cubicBezTo>
                    <a:pt x="12899" y="2474"/>
                    <a:pt x="12188" y="2765"/>
                    <a:pt x="11464" y="2874"/>
                  </a:cubicBezTo>
                  <a:cubicBezTo>
                    <a:pt x="11218" y="2910"/>
                    <a:pt x="10970" y="2927"/>
                    <a:pt x="10722" y="2927"/>
                  </a:cubicBezTo>
                  <a:cubicBezTo>
                    <a:pt x="10238" y="2927"/>
                    <a:pt x="9752" y="2864"/>
                    <a:pt x="9278" y="2764"/>
                  </a:cubicBezTo>
                  <a:cubicBezTo>
                    <a:pt x="9131" y="2731"/>
                    <a:pt x="8951" y="2665"/>
                    <a:pt x="8933" y="2516"/>
                  </a:cubicBezTo>
                  <a:cubicBezTo>
                    <a:pt x="9068" y="2486"/>
                    <a:pt x="9205" y="2477"/>
                    <a:pt x="9343" y="2477"/>
                  </a:cubicBezTo>
                  <a:cubicBezTo>
                    <a:pt x="9556" y="2477"/>
                    <a:pt x="9771" y="2499"/>
                    <a:pt x="9985" y="2499"/>
                  </a:cubicBezTo>
                  <a:cubicBezTo>
                    <a:pt x="9993" y="2499"/>
                    <a:pt x="10001" y="2499"/>
                    <a:pt x="10009" y="2499"/>
                  </a:cubicBezTo>
                  <a:cubicBezTo>
                    <a:pt x="10368" y="2494"/>
                    <a:pt x="10766" y="2396"/>
                    <a:pt x="10963" y="2095"/>
                  </a:cubicBezTo>
                  <a:lnTo>
                    <a:pt x="10963" y="2095"/>
                  </a:lnTo>
                  <a:cubicBezTo>
                    <a:pt x="10846" y="2164"/>
                    <a:pt x="10722" y="2190"/>
                    <a:pt x="10594" y="2190"/>
                  </a:cubicBezTo>
                  <a:cubicBezTo>
                    <a:pt x="10264" y="2190"/>
                    <a:pt x="9905" y="2013"/>
                    <a:pt x="9568" y="1920"/>
                  </a:cubicBezTo>
                  <a:cubicBezTo>
                    <a:pt x="8882" y="1730"/>
                    <a:pt x="8124" y="1911"/>
                    <a:pt x="7453" y="1676"/>
                  </a:cubicBezTo>
                  <a:cubicBezTo>
                    <a:pt x="7312" y="1625"/>
                    <a:pt x="7170" y="1557"/>
                    <a:pt x="7023" y="1557"/>
                  </a:cubicBezTo>
                  <a:cubicBezTo>
                    <a:pt x="7009" y="1557"/>
                    <a:pt x="6994" y="1558"/>
                    <a:pt x="6979" y="1560"/>
                  </a:cubicBezTo>
                  <a:cubicBezTo>
                    <a:pt x="6711" y="1587"/>
                    <a:pt x="6540" y="1845"/>
                    <a:pt x="6360" y="2045"/>
                  </a:cubicBezTo>
                  <a:cubicBezTo>
                    <a:pt x="5938" y="2523"/>
                    <a:pt x="5295" y="2769"/>
                    <a:pt x="4656" y="2769"/>
                  </a:cubicBezTo>
                  <a:cubicBezTo>
                    <a:pt x="4508" y="2769"/>
                    <a:pt x="4360" y="2756"/>
                    <a:pt x="4216" y="2730"/>
                  </a:cubicBezTo>
                  <a:cubicBezTo>
                    <a:pt x="3443" y="2588"/>
                    <a:pt x="2760" y="2103"/>
                    <a:pt x="2287" y="1477"/>
                  </a:cubicBezTo>
                  <a:cubicBezTo>
                    <a:pt x="2239" y="1414"/>
                    <a:pt x="2192" y="1348"/>
                    <a:pt x="2120" y="1315"/>
                  </a:cubicBezTo>
                  <a:cubicBezTo>
                    <a:pt x="2090" y="1301"/>
                    <a:pt x="2059" y="1295"/>
                    <a:pt x="2028" y="1295"/>
                  </a:cubicBezTo>
                  <a:cubicBezTo>
                    <a:pt x="1899" y="1295"/>
                    <a:pt x="1769" y="1406"/>
                    <a:pt x="1737" y="1537"/>
                  </a:cubicBezTo>
                  <a:cubicBezTo>
                    <a:pt x="1696" y="1700"/>
                    <a:pt x="1766" y="1873"/>
                    <a:pt x="1861" y="2012"/>
                  </a:cubicBezTo>
                  <a:lnTo>
                    <a:pt x="1861" y="2012"/>
                  </a:lnTo>
                  <a:cubicBezTo>
                    <a:pt x="1731" y="1824"/>
                    <a:pt x="1408" y="1708"/>
                    <a:pt x="1254" y="1492"/>
                  </a:cubicBezTo>
                  <a:cubicBezTo>
                    <a:pt x="1080" y="1246"/>
                    <a:pt x="966" y="962"/>
                    <a:pt x="871" y="678"/>
                  </a:cubicBezTo>
                  <a:cubicBezTo>
                    <a:pt x="823" y="531"/>
                    <a:pt x="771" y="8"/>
                    <a:pt x="567" y="1"/>
                  </a:cubicBezTo>
                  <a:cubicBezTo>
                    <a:pt x="565" y="1"/>
                    <a:pt x="564" y="1"/>
                    <a:pt x="5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46"/>
            <p:cNvSpPr/>
            <p:nvPr/>
          </p:nvSpPr>
          <p:spPr>
            <a:xfrm>
              <a:off x="4009375" y="1422975"/>
              <a:ext cx="252375" cy="82200"/>
            </a:xfrm>
            <a:custGeom>
              <a:rect b="b" l="l" r="r" t="t"/>
              <a:pathLst>
                <a:path extrusionOk="0" h="3288" w="10095">
                  <a:moveTo>
                    <a:pt x="1546" y="0"/>
                  </a:moveTo>
                  <a:cubicBezTo>
                    <a:pt x="991" y="133"/>
                    <a:pt x="406" y="283"/>
                    <a:pt x="0" y="682"/>
                  </a:cubicBezTo>
                  <a:cubicBezTo>
                    <a:pt x="52" y="631"/>
                    <a:pt x="198" y="598"/>
                    <a:pt x="324" y="598"/>
                  </a:cubicBezTo>
                  <a:cubicBezTo>
                    <a:pt x="402" y="598"/>
                    <a:pt x="473" y="611"/>
                    <a:pt x="508" y="641"/>
                  </a:cubicBezTo>
                  <a:cubicBezTo>
                    <a:pt x="627" y="748"/>
                    <a:pt x="590" y="972"/>
                    <a:pt x="743" y="1097"/>
                  </a:cubicBezTo>
                  <a:cubicBezTo>
                    <a:pt x="898" y="1222"/>
                    <a:pt x="1100" y="1269"/>
                    <a:pt x="1297" y="1294"/>
                  </a:cubicBezTo>
                  <a:cubicBezTo>
                    <a:pt x="1502" y="1322"/>
                    <a:pt x="1708" y="1334"/>
                    <a:pt x="1914" y="1334"/>
                  </a:cubicBezTo>
                  <a:cubicBezTo>
                    <a:pt x="2689" y="1334"/>
                    <a:pt x="3466" y="1169"/>
                    <a:pt x="4241" y="1079"/>
                  </a:cubicBezTo>
                  <a:cubicBezTo>
                    <a:pt x="4524" y="1046"/>
                    <a:pt x="4815" y="1024"/>
                    <a:pt x="5105" y="1024"/>
                  </a:cubicBezTo>
                  <a:cubicBezTo>
                    <a:pt x="5817" y="1024"/>
                    <a:pt x="6523" y="1155"/>
                    <a:pt x="7095" y="1561"/>
                  </a:cubicBezTo>
                  <a:cubicBezTo>
                    <a:pt x="7245" y="1668"/>
                    <a:pt x="7386" y="1795"/>
                    <a:pt x="7556" y="1870"/>
                  </a:cubicBezTo>
                  <a:cubicBezTo>
                    <a:pt x="7694" y="1932"/>
                    <a:pt x="7848" y="1958"/>
                    <a:pt x="7972" y="2045"/>
                  </a:cubicBezTo>
                  <a:cubicBezTo>
                    <a:pt x="8096" y="2132"/>
                    <a:pt x="8177" y="2311"/>
                    <a:pt x="8085" y="2435"/>
                  </a:cubicBezTo>
                  <a:cubicBezTo>
                    <a:pt x="8041" y="2496"/>
                    <a:pt x="7968" y="2523"/>
                    <a:pt x="7892" y="2523"/>
                  </a:cubicBezTo>
                  <a:cubicBezTo>
                    <a:pt x="7841" y="2523"/>
                    <a:pt x="7789" y="2510"/>
                    <a:pt x="7744" y="2488"/>
                  </a:cubicBezTo>
                  <a:cubicBezTo>
                    <a:pt x="7632" y="2434"/>
                    <a:pt x="7551" y="2330"/>
                    <a:pt x="7466" y="2238"/>
                  </a:cubicBezTo>
                  <a:cubicBezTo>
                    <a:pt x="6908" y="1614"/>
                    <a:pt x="6074" y="1246"/>
                    <a:pt x="5236" y="1246"/>
                  </a:cubicBezTo>
                  <a:cubicBezTo>
                    <a:pt x="5187" y="1246"/>
                    <a:pt x="5139" y="1248"/>
                    <a:pt x="5090" y="1250"/>
                  </a:cubicBezTo>
                  <a:cubicBezTo>
                    <a:pt x="4880" y="1262"/>
                    <a:pt x="4637" y="1316"/>
                    <a:pt x="4541" y="1506"/>
                  </a:cubicBezTo>
                  <a:cubicBezTo>
                    <a:pt x="5273" y="1593"/>
                    <a:pt x="6050" y="1696"/>
                    <a:pt x="6621" y="2161"/>
                  </a:cubicBezTo>
                  <a:cubicBezTo>
                    <a:pt x="6956" y="2434"/>
                    <a:pt x="7199" y="2815"/>
                    <a:pt x="7560" y="3052"/>
                  </a:cubicBezTo>
                  <a:cubicBezTo>
                    <a:pt x="7800" y="3210"/>
                    <a:pt x="8087" y="3287"/>
                    <a:pt x="8374" y="3287"/>
                  </a:cubicBezTo>
                  <a:cubicBezTo>
                    <a:pt x="8741" y="3287"/>
                    <a:pt x="9110" y="3161"/>
                    <a:pt x="9384" y="2915"/>
                  </a:cubicBezTo>
                  <a:cubicBezTo>
                    <a:pt x="9465" y="2841"/>
                    <a:pt x="9540" y="2760"/>
                    <a:pt x="9634" y="2706"/>
                  </a:cubicBezTo>
                  <a:cubicBezTo>
                    <a:pt x="9713" y="2660"/>
                    <a:pt x="9804" y="2636"/>
                    <a:pt x="9896" y="2636"/>
                  </a:cubicBezTo>
                  <a:cubicBezTo>
                    <a:pt x="9964" y="2636"/>
                    <a:pt x="10032" y="2649"/>
                    <a:pt x="10095" y="2676"/>
                  </a:cubicBezTo>
                  <a:cubicBezTo>
                    <a:pt x="9494" y="1708"/>
                    <a:pt x="8590" y="934"/>
                    <a:pt x="7544" y="485"/>
                  </a:cubicBezTo>
                  <a:lnTo>
                    <a:pt x="7544" y="485"/>
                  </a:lnTo>
                  <a:cubicBezTo>
                    <a:pt x="7485" y="597"/>
                    <a:pt x="7647" y="770"/>
                    <a:pt x="7545" y="845"/>
                  </a:cubicBezTo>
                  <a:cubicBezTo>
                    <a:pt x="7517" y="866"/>
                    <a:pt x="7482" y="866"/>
                    <a:pt x="7450" y="866"/>
                  </a:cubicBezTo>
                  <a:cubicBezTo>
                    <a:pt x="7148" y="864"/>
                    <a:pt x="6848" y="811"/>
                    <a:pt x="6550" y="758"/>
                  </a:cubicBezTo>
                  <a:cubicBezTo>
                    <a:pt x="5606" y="594"/>
                    <a:pt x="4651" y="427"/>
                    <a:pt x="3697" y="427"/>
                  </a:cubicBezTo>
                  <a:cubicBezTo>
                    <a:pt x="3439" y="427"/>
                    <a:pt x="3181" y="439"/>
                    <a:pt x="2923" y="467"/>
                  </a:cubicBezTo>
                  <a:cubicBezTo>
                    <a:pt x="2746" y="486"/>
                    <a:pt x="2565" y="512"/>
                    <a:pt x="2386" y="512"/>
                  </a:cubicBezTo>
                  <a:cubicBezTo>
                    <a:pt x="2298" y="512"/>
                    <a:pt x="2211" y="506"/>
                    <a:pt x="2124" y="489"/>
                  </a:cubicBezTo>
                  <a:cubicBezTo>
                    <a:pt x="1864" y="438"/>
                    <a:pt x="1604" y="262"/>
                    <a:pt x="15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46"/>
            <p:cNvSpPr/>
            <p:nvPr/>
          </p:nvSpPr>
          <p:spPr>
            <a:xfrm>
              <a:off x="5274700" y="1586800"/>
              <a:ext cx="934825" cy="934775"/>
            </a:xfrm>
            <a:custGeom>
              <a:rect b="b" l="l" r="r" t="t"/>
              <a:pathLst>
                <a:path extrusionOk="0" h="37391" w="37393">
                  <a:moveTo>
                    <a:pt x="18695" y="0"/>
                  </a:moveTo>
                  <a:cubicBezTo>
                    <a:pt x="18176" y="0"/>
                    <a:pt x="17664" y="20"/>
                    <a:pt x="17156" y="64"/>
                  </a:cubicBezTo>
                  <a:cubicBezTo>
                    <a:pt x="16155" y="143"/>
                    <a:pt x="15176" y="304"/>
                    <a:pt x="14228" y="538"/>
                  </a:cubicBezTo>
                  <a:lnTo>
                    <a:pt x="14225" y="538"/>
                  </a:lnTo>
                  <a:cubicBezTo>
                    <a:pt x="11658" y="1166"/>
                    <a:pt x="9304" y="2323"/>
                    <a:pt x="7274" y="3895"/>
                  </a:cubicBezTo>
                  <a:cubicBezTo>
                    <a:pt x="5660" y="5142"/>
                    <a:pt x="4254" y="6651"/>
                    <a:pt x="3121" y="8355"/>
                  </a:cubicBezTo>
                  <a:cubicBezTo>
                    <a:pt x="2271" y="9624"/>
                    <a:pt x="1580" y="10999"/>
                    <a:pt x="1064" y="12462"/>
                  </a:cubicBezTo>
                  <a:lnTo>
                    <a:pt x="1064" y="12463"/>
                  </a:lnTo>
                  <a:cubicBezTo>
                    <a:pt x="820" y="13148"/>
                    <a:pt x="615" y="13853"/>
                    <a:pt x="453" y="14574"/>
                  </a:cubicBezTo>
                  <a:cubicBezTo>
                    <a:pt x="356" y="15010"/>
                    <a:pt x="274" y="15451"/>
                    <a:pt x="208" y="15900"/>
                  </a:cubicBezTo>
                  <a:cubicBezTo>
                    <a:pt x="71" y="16813"/>
                    <a:pt x="0" y="17748"/>
                    <a:pt x="0" y="18697"/>
                  </a:cubicBezTo>
                  <a:cubicBezTo>
                    <a:pt x="0" y="19658"/>
                    <a:pt x="71" y="20602"/>
                    <a:pt x="214" y="21523"/>
                  </a:cubicBezTo>
                  <a:cubicBezTo>
                    <a:pt x="371" y="22574"/>
                    <a:pt x="618" y="23597"/>
                    <a:pt x="947" y="24582"/>
                  </a:cubicBezTo>
                  <a:cubicBezTo>
                    <a:pt x="1270" y="25570"/>
                    <a:pt x="1678" y="26519"/>
                    <a:pt x="2161" y="27426"/>
                  </a:cubicBezTo>
                  <a:cubicBezTo>
                    <a:pt x="2872" y="28774"/>
                    <a:pt x="3743" y="30024"/>
                    <a:pt x="4756" y="31151"/>
                  </a:cubicBezTo>
                  <a:lnTo>
                    <a:pt x="4757" y="31154"/>
                  </a:lnTo>
                  <a:cubicBezTo>
                    <a:pt x="6278" y="32859"/>
                    <a:pt x="8106" y="34282"/>
                    <a:pt x="10161" y="35335"/>
                  </a:cubicBezTo>
                  <a:cubicBezTo>
                    <a:pt x="11294" y="35919"/>
                    <a:pt x="12498" y="36387"/>
                    <a:pt x="13751" y="36727"/>
                  </a:cubicBezTo>
                  <a:cubicBezTo>
                    <a:pt x="15328" y="37161"/>
                    <a:pt x="16982" y="37391"/>
                    <a:pt x="18695" y="37391"/>
                  </a:cubicBezTo>
                  <a:cubicBezTo>
                    <a:pt x="19816" y="37391"/>
                    <a:pt x="20912" y="37294"/>
                    <a:pt x="21976" y="37105"/>
                  </a:cubicBezTo>
                  <a:cubicBezTo>
                    <a:pt x="30737" y="35552"/>
                    <a:pt x="37392" y="27903"/>
                    <a:pt x="37392" y="18696"/>
                  </a:cubicBezTo>
                  <a:cubicBezTo>
                    <a:pt x="37392" y="10709"/>
                    <a:pt x="32385" y="3891"/>
                    <a:pt x="25338" y="1218"/>
                  </a:cubicBezTo>
                  <a:cubicBezTo>
                    <a:pt x="23768" y="619"/>
                    <a:pt x="22097" y="229"/>
                    <a:pt x="20357" y="76"/>
                  </a:cubicBezTo>
                  <a:cubicBezTo>
                    <a:pt x="19810" y="26"/>
                    <a:pt x="19255" y="0"/>
                    <a:pt x="186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46"/>
            <p:cNvSpPr/>
            <p:nvPr/>
          </p:nvSpPr>
          <p:spPr>
            <a:xfrm>
              <a:off x="5657700" y="1750050"/>
              <a:ext cx="346075" cy="291150"/>
            </a:xfrm>
            <a:custGeom>
              <a:rect b="b" l="l" r="r" t="t"/>
              <a:pathLst>
                <a:path extrusionOk="0" h="11646" w="13843">
                  <a:moveTo>
                    <a:pt x="9576" y="1"/>
                  </a:moveTo>
                  <a:cubicBezTo>
                    <a:pt x="9380" y="1"/>
                    <a:pt x="9183" y="34"/>
                    <a:pt x="8998" y="103"/>
                  </a:cubicBezTo>
                  <a:cubicBezTo>
                    <a:pt x="8099" y="442"/>
                    <a:pt x="7946" y="1360"/>
                    <a:pt x="7603" y="2137"/>
                  </a:cubicBezTo>
                  <a:cubicBezTo>
                    <a:pt x="7154" y="3159"/>
                    <a:pt x="6474" y="4113"/>
                    <a:pt x="5776" y="4977"/>
                  </a:cubicBezTo>
                  <a:cubicBezTo>
                    <a:pt x="4362" y="6728"/>
                    <a:pt x="2631" y="8200"/>
                    <a:pt x="820" y="9526"/>
                  </a:cubicBezTo>
                  <a:cubicBezTo>
                    <a:pt x="479" y="9775"/>
                    <a:pt x="108" y="10068"/>
                    <a:pt x="50" y="10486"/>
                  </a:cubicBezTo>
                  <a:cubicBezTo>
                    <a:pt x="0" y="10856"/>
                    <a:pt x="233" y="11222"/>
                    <a:pt x="551" y="11416"/>
                  </a:cubicBezTo>
                  <a:cubicBezTo>
                    <a:pt x="833" y="11590"/>
                    <a:pt x="1171" y="11646"/>
                    <a:pt x="1503" y="11646"/>
                  </a:cubicBezTo>
                  <a:cubicBezTo>
                    <a:pt x="1546" y="11646"/>
                    <a:pt x="1588" y="11645"/>
                    <a:pt x="1630" y="11643"/>
                  </a:cubicBezTo>
                  <a:cubicBezTo>
                    <a:pt x="2988" y="11590"/>
                    <a:pt x="4210" y="10795"/>
                    <a:pt x="5209" y="9871"/>
                  </a:cubicBezTo>
                  <a:cubicBezTo>
                    <a:pt x="6209" y="8948"/>
                    <a:pt x="7064" y="7868"/>
                    <a:pt x="8136" y="7032"/>
                  </a:cubicBezTo>
                  <a:cubicBezTo>
                    <a:pt x="8327" y="6882"/>
                    <a:pt x="8579" y="6740"/>
                    <a:pt x="8807" y="6740"/>
                  </a:cubicBezTo>
                  <a:cubicBezTo>
                    <a:pt x="8907" y="6740"/>
                    <a:pt x="9002" y="6767"/>
                    <a:pt x="9087" y="6833"/>
                  </a:cubicBezTo>
                  <a:cubicBezTo>
                    <a:pt x="9360" y="7046"/>
                    <a:pt x="9265" y="7494"/>
                    <a:pt x="9050" y="7767"/>
                  </a:cubicBezTo>
                  <a:cubicBezTo>
                    <a:pt x="8836" y="8043"/>
                    <a:pt x="8529" y="8252"/>
                    <a:pt x="8401" y="8574"/>
                  </a:cubicBezTo>
                  <a:cubicBezTo>
                    <a:pt x="8136" y="9229"/>
                    <a:pt x="8817" y="9964"/>
                    <a:pt x="9522" y="9987"/>
                  </a:cubicBezTo>
                  <a:cubicBezTo>
                    <a:pt x="9539" y="9988"/>
                    <a:pt x="9557" y="9988"/>
                    <a:pt x="9574" y="9988"/>
                  </a:cubicBezTo>
                  <a:cubicBezTo>
                    <a:pt x="10258" y="9988"/>
                    <a:pt x="10870" y="9534"/>
                    <a:pt x="11337" y="9029"/>
                  </a:cubicBezTo>
                  <a:cubicBezTo>
                    <a:pt x="12524" y="7741"/>
                    <a:pt x="13137" y="6031"/>
                    <a:pt x="13575" y="4336"/>
                  </a:cubicBezTo>
                  <a:cubicBezTo>
                    <a:pt x="13751" y="3649"/>
                    <a:pt x="13842" y="2776"/>
                    <a:pt x="13267" y="2361"/>
                  </a:cubicBezTo>
                  <a:cubicBezTo>
                    <a:pt x="13088" y="2231"/>
                    <a:pt x="12882" y="2177"/>
                    <a:pt x="12668" y="2177"/>
                  </a:cubicBezTo>
                  <a:cubicBezTo>
                    <a:pt x="12281" y="2177"/>
                    <a:pt x="11869" y="2354"/>
                    <a:pt x="11546" y="2586"/>
                  </a:cubicBezTo>
                  <a:cubicBezTo>
                    <a:pt x="11044" y="2950"/>
                    <a:pt x="10616" y="3438"/>
                    <a:pt x="10030" y="3642"/>
                  </a:cubicBezTo>
                  <a:cubicBezTo>
                    <a:pt x="10332" y="2917"/>
                    <a:pt x="10635" y="2196"/>
                    <a:pt x="10937" y="1473"/>
                  </a:cubicBezTo>
                  <a:cubicBezTo>
                    <a:pt x="11006" y="1312"/>
                    <a:pt x="11075" y="1139"/>
                    <a:pt x="11057" y="964"/>
                  </a:cubicBezTo>
                  <a:cubicBezTo>
                    <a:pt x="11038" y="786"/>
                    <a:pt x="10928" y="629"/>
                    <a:pt x="10803" y="500"/>
                  </a:cubicBezTo>
                  <a:cubicBezTo>
                    <a:pt x="10484" y="177"/>
                    <a:pt x="10029" y="1"/>
                    <a:pt x="95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46"/>
            <p:cNvSpPr/>
            <p:nvPr/>
          </p:nvSpPr>
          <p:spPr>
            <a:xfrm>
              <a:off x="5454925" y="2163675"/>
              <a:ext cx="284200" cy="107575"/>
            </a:xfrm>
            <a:custGeom>
              <a:rect b="b" l="l" r="r" t="t"/>
              <a:pathLst>
                <a:path extrusionOk="0" h="4303" w="11368">
                  <a:moveTo>
                    <a:pt x="10251" y="1"/>
                  </a:moveTo>
                  <a:cubicBezTo>
                    <a:pt x="9696" y="1"/>
                    <a:pt x="9019" y="464"/>
                    <a:pt x="8585" y="646"/>
                  </a:cubicBezTo>
                  <a:cubicBezTo>
                    <a:pt x="6679" y="1451"/>
                    <a:pt x="4621" y="1901"/>
                    <a:pt x="2553" y="1968"/>
                  </a:cubicBezTo>
                  <a:cubicBezTo>
                    <a:pt x="1830" y="1990"/>
                    <a:pt x="1058" y="1981"/>
                    <a:pt x="453" y="2375"/>
                  </a:cubicBezTo>
                  <a:cubicBezTo>
                    <a:pt x="323" y="2459"/>
                    <a:pt x="204" y="2562"/>
                    <a:pt x="133" y="2701"/>
                  </a:cubicBezTo>
                  <a:cubicBezTo>
                    <a:pt x="1" y="2960"/>
                    <a:pt x="82" y="3291"/>
                    <a:pt x="269" y="3518"/>
                  </a:cubicBezTo>
                  <a:cubicBezTo>
                    <a:pt x="454" y="3741"/>
                    <a:pt x="726" y="3880"/>
                    <a:pt x="999" y="3983"/>
                  </a:cubicBezTo>
                  <a:cubicBezTo>
                    <a:pt x="1612" y="4214"/>
                    <a:pt x="2252" y="4302"/>
                    <a:pt x="2902" y="4302"/>
                  </a:cubicBezTo>
                  <a:cubicBezTo>
                    <a:pt x="3907" y="4302"/>
                    <a:pt x="4936" y="4091"/>
                    <a:pt x="5924" y="3869"/>
                  </a:cubicBezTo>
                  <a:cubicBezTo>
                    <a:pt x="6739" y="3685"/>
                    <a:pt x="7555" y="3497"/>
                    <a:pt x="8357" y="3256"/>
                  </a:cubicBezTo>
                  <a:cubicBezTo>
                    <a:pt x="9200" y="3004"/>
                    <a:pt x="10067" y="2670"/>
                    <a:pt x="10643" y="2002"/>
                  </a:cubicBezTo>
                  <a:cubicBezTo>
                    <a:pt x="11080" y="1495"/>
                    <a:pt x="11367" y="400"/>
                    <a:pt x="10559" y="59"/>
                  </a:cubicBezTo>
                  <a:cubicBezTo>
                    <a:pt x="10463" y="18"/>
                    <a:pt x="10359" y="1"/>
                    <a:pt x="10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46"/>
            <p:cNvSpPr/>
            <p:nvPr/>
          </p:nvSpPr>
          <p:spPr>
            <a:xfrm>
              <a:off x="5393725" y="2365675"/>
              <a:ext cx="204000" cy="104550"/>
            </a:xfrm>
            <a:custGeom>
              <a:rect b="b" l="l" r="r" t="t"/>
              <a:pathLst>
                <a:path extrusionOk="0" h="4182" w="8160">
                  <a:moveTo>
                    <a:pt x="1" y="1"/>
                  </a:moveTo>
                  <a:cubicBezTo>
                    <a:pt x="1520" y="1705"/>
                    <a:pt x="3350" y="3129"/>
                    <a:pt x="5404" y="4181"/>
                  </a:cubicBezTo>
                  <a:cubicBezTo>
                    <a:pt x="5437" y="4169"/>
                    <a:pt x="5471" y="4156"/>
                    <a:pt x="5502" y="4144"/>
                  </a:cubicBezTo>
                  <a:cubicBezTo>
                    <a:pt x="5662" y="4079"/>
                    <a:pt x="5825" y="3978"/>
                    <a:pt x="5870" y="3813"/>
                  </a:cubicBezTo>
                  <a:cubicBezTo>
                    <a:pt x="5927" y="3592"/>
                    <a:pt x="5739" y="3383"/>
                    <a:pt x="5546" y="3263"/>
                  </a:cubicBezTo>
                  <a:cubicBezTo>
                    <a:pt x="4942" y="2881"/>
                    <a:pt x="4180" y="2868"/>
                    <a:pt x="3522" y="2600"/>
                  </a:cubicBezTo>
                  <a:cubicBezTo>
                    <a:pt x="3335" y="2527"/>
                    <a:pt x="3126" y="2334"/>
                    <a:pt x="3232" y="2160"/>
                  </a:cubicBezTo>
                  <a:cubicBezTo>
                    <a:pt x="3282" y="2076"/>
                    <a:pt x="3384" y="2053"/>
                    <a:pt x="3490" y="2053"/>
                  </a:cubicBezTo>
                  <a:cubicBezTo>
                    <a:pt x="3538" y="2053"/>
                    <a:pt x="3587" y="2058"/>
                    <a:pt x="3632" y="2064"/>
                  </a:cubicBezTo>
                  <a:cubicBezTo>
                    <a:pt x="4095" y="2133"/>
                    <a:pt x="4563" y="2167"/>
                    <a:pt x="5030" y="2167"/>
                  </a:cubicBezTo>
                  <a:cubicBezTo>
                    <a:pt x="5660" y="2167"/>
                    <a:pt x="6289" y="2105"/>
                    <a:pt x="6907" y="1980"/>
                  </a:cubicBezTo>
                  <a:cubicBezTo>
                    <a:pt x="7456" y="1866"/>
                    <a:pt x="8102" y="1582"/>
                    <a:pt x="8135" y="1022"/>
                  </a:cubicBezTo>
                  <a:cubicBezTo>
                    <a:pt x="8160" y="553"/>
                    <a:pt x="7696" y="185"/>
                    <a:pt x="7234" y="121"/>
                  </a:cubicBezTo>
                  <a:cubicBezTo>
                    <a:pt x="7158" y="111"/>
                    <a:pt x="7083" y="106"/>
                    <a:pt x="7007" y="106"/>
                  </a:cubicBezTo>
                  <a:cubicBezTo>
                    <a:pt x="6621" y="106"/>
                    <a:pt x="6235" y="229"/>
                    <a:pt x="5856" y="320"/>
                  </a:cubicBezTo>
                  <a:cubicBezTo>
                    <a:pt x="5170" y="487"/>
                    <a:pt x="4472" y="556"/>
                    <a:pt x="3773" y="556"/>
                  </a:cubicBezTo>
                  <a:cubicBezTo>
                    <a:pt x="2841" y="556"/>
                    <a:pt x="1907" y="433"/>
                    <a:pt x="994" y="255"/>
                  </a:cubicBezTo>
                  <a:cubicBezTo>
                    <a:pt x="769" y="211"/>
                    <a:pt x="400" y="10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46"/>
            <p:cNvSpPr/>
            <p:nvPr/>
          </p:nvSpPr>
          <p:spPr>
            <a:xfrm>
              <a:off x="5788625" y="2280600"/>
              <a:ext cx="226925" cy="147150"/>
            </a:xfrm>
            <a:custGeom>
              <a:rect b="b" l="l" r="r" t="t"/>
              <a:pathLst>
                <a:path extrusionOk="0" h="5886" w="9077">
                  <a:moveTo>
                    <a:pt x="8236" y="0"/>
                  </a:moveTo>
                  <a:cubicBezTo>
                    <a:pt x="8124" y="0"/>
                    <a:pt x="8014" y="30"/>
                    <a:pt x="7919" y="98"/>
                  </a:cubicBezTo>
                  <a:cubicBezTo>
                    <a:pt x="7919" y="100"/>
                    <a:pt x="7922" y="101"/>
                    <a:pt x="7927" y="101"/>
                  </a:cubicBezTo>
                  <a:cubicBezTo>
                    <a:pt x="7952" y="101"/>
                    <a:pt x="8027" y="78"/>
                    <a:pt x="8048" y="78"/>
                  </a:cubicBezTo>
                  <a:cubicBezTo>
                    <a:pt x="8052" y="78"/>
                    <a:pt x="8053" y="79"/>
                    <a:pt x="8053" y="80"/>
                  </a:cubicBezTo>
                  <a:cubicBezTo>
                    <a:pt x="7778" y="130"/>
                    <a:pt x="7456" y="285"/>
                    <a:pt x="7259" y="489"/>
                  </a:cubicBezTo>
                  <a:cubicBezTo>
                    <a:pt x="5921" y="1876"/>
                    <a:pt x="4173" y="2865"/>
                    <a:pt x="2292" y="3293"/>
                  </a:cubicBezTo>
                  <a:cubicBezTo>
                    <a:pt x="1773" y="3413"/>
                    <a:pt x="1225" y="3495"/>
                    <a:pt x="775" y="3785"/>
                  </a:cubicBezTo>
                  <a:cubicBezTo>
                    <a:pt x="326" y="4073"/>
                    <a:pt x="0" y="4646"/>
                    <a:pt x="187" y="5146"/>
                  </a:cubicBezTo>
                  <a:cubicBezTo>
                    <a:pt x="385" y="5670"/>
                    <a:pt x="1026" y="5871"/>
                    <a:pt x="1586" y="5884"/>
                  </a:cubicBezTo>
                  <a:cubicBezTo>
                    <a:pt x="1618" y="5885"/>
                    <a:pt x="1649" y="5885"/>
                    <a:pt x="1681" y="5885"/>
                  </a:cubicBezTo>
                  <a:cubicBezTo>
                    <a:pt x="2343" y="5885"/>
                    <a:pt x="2995" y="5727"/>
                    <a:pt x="3627" y="5532"/>
                  </a:cubicBezTo>
                  <a:cubicBezTo>
                    <a:pt x="4366" y="5304"/>
                    <a:pt x="5092" y="5020"/>
                    <a:pt x="5791" y="4687"/>
                  </a:cubicBezTo>
                  <a:cubicBezTo>
                    <a:pt x="7209" y="4015"/>
                    <a:pt x="8636" y="2983"/>
                    <a:pt x="8985" y="1449"/>
                  </a:cubicBezTo>
                  <a:cubicBezTo>
                    <a:pt x="9068" y="1087"/>
                    <a:pt x="9076" y="682"/>
                    <a:pt x="8879" y="366"/>
                  </a:cubicBezTo>
                  <a:cubicBezTo>
                    <a:pt x="8744" y="148"/>
                    <a:pt x="8484" y="0"/>
                    <a:pt x="82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46"/>
            <p:cNvSpPr/>
            <p:nvPr/>
          </p:nvSpPr>
          <p:spPr>
            <a:xfrm>
              <a:off x="5352400" y="1684050"/>
              <a:ext cx="162525" cy="183550"/>
            </a:xfrm>
            <a:custGeom>
              <a:rect b="b" l="l" r="r" t="t"/>
              <a:pathLst>
                <a:path extrusionOk="0" h="7342" w="6501">
                  <a:moveTo>
                    <a:pt x="4166" y="1"/>
                  </a:moveTo>
                  <a:cubicBezTo>
                    <a:pt x="2552" y="1249"/>
                    <a:pt x="1146" y="2758"/>
                    <a:pt x="13" y="4461"/>
                  </a:cubicBezTo>
                  <a:cubicBezTo>
                    <a:pt x="1" y="4639"/>
                    <a:pt x="1" y="4816"/>
                    <a:pt x="14" y="4995"/>
                  </a:cubicBezTo>
                  <a:cubicBezTo>
                    <a:pt x="39" y="5366"/>
                    <a:pt x="110" y="5746"/>
                    <a:pt x="292" y="6070"/>
                  </a:cubicBezTo>
                  <a:cubicBezTo>
                    <a:pt x="415" y="6287"/>
                    <a:pt x="649" y="6488"/>
                    <a:pt x="883" y="6488"/>
                  </a:cubicBezTo>
                  <a:cubicBezTo>
                    <a:pt x="938" y="6488"/>
                    <a:pt x="992" y="6477"/>
                    <a:pt x="1046" y="6452"/>
                  </a:cubicBezTo>
                  <a:cubicBezTo>
                    <a:pt x="1289" y="6336"/>
                    <a:pt x="1342" y="6026"/>
                    <a:pt x="1386" y="5761"/>
                  </a:cubicBezTo>
                  <a:cubicBezTo>
                    <a:pt x="1433" y="5499"/>
                    <a:pt x="1558" y="5185"/>
                    <a:pt x="1826" y="5159"/>
                  </a:cubicBezTo>
                  <a:cubicBezTo>
                    <a:pt x="1838" y="5157"/>
                    <a:pt x="1849" y="5157"/>
                    <a:pt x="1861" y="5157"/>
                  </a:cubicBezTo>
                  <a:cubicBezTo>
                    <a:pt x="2189" y="5157"/>
                    <a:pt x="2322" y="5600"/>
                    <a:pt x="2431" y="5925"/>
                  </a:cubicBezTo>
                  <a:cubicBezTo>
                    <a:pt x="2642" y="6544"/>
                    <a:pt x="3171" y="7035"/>
                    <a:pt x="3791" y="7234"/>
                  </a:cubicBezTo>
                  <a:cubicBezTo>
                    <a:pt x="4018" y="7306"/>
                    <a:pt x="4255" y="7341"/>
                    <a:pt x="4493" y="7341"/>
                  </a:cubicBezTo>
                  <a:cubicBezTo>
                    <a:pt x="4907" y="7341"/>
                    <a:pt x="5323" y="7236"/>
                    <a:pt x="5688" y="7041"/>
                  </a:cubicBezTo>
                  <a:cubicBezTo>
                    <a:pt x="6006" y="6873"/>
                    <a:pt x="6301" y="6617"/>
                    <a:pt x="6402" y="6276"/>
                  </a:cubicBezTo>
                  <a:cubicBezTo>
                    <a:pt x="6501" y="5931"/>
                    <a:pt x="6338" y="5496"/>
                    <a:pt x="5992" y="5397"/>
                  </a:cubicBezTo>
                  <a:cubicBezTo>
                    <a:pt x="5936" y="5382"/>
                    <a:pt x="5879" y="5376"/>
                    <a:pt x="5823" y="5376"/>
                  </a:cubicBezTo>
                  <a:cubicBezTo>
                    <a:pt x="5610" y="5376"/>
                    <a:pt x="5393" y="5459"/>
                    <a:pt x="5175" y="5460"/>
                  </a:cubicBezTo>
                  <a:cubicBezTo>
                    <a:pt x="5174" y="5460"/>
                    <a:pt x="5174" y="5460"/>
                    <a:pt x="5173" y="5460"/>
                  </a:cubicBezTo>
                  <a:cubicBezTo>
                    <a:pt x="4025" y="5460"/>
                    <a:pt x="4202" y="4107"/>
                    <a:pt x="4408" y="3391"/>
                  </a:cubicBezTo>
                  <a:cubicBezTo>
                    <a:pt x="4518" y="3015"/>
                    <a:pt x="5298" y="1596"/>
                    <a:pt x="4433" y="1558"/>
                  </a:cubicBezTo>
                  <a:cubicBezTo>
                    <a:pt x="4427" y="1558"/>
                    <a:pt x="4422" y="1558"/>
                    <a:pt x="4416" y="1558"/>
                  </a:cubicBezTo>
                  <a:cubicBezTo>
                    <a:pt x="3876" y="1558"/>
                    <a:pt x="3846" y="2614"/>
                    <a:pt x="3297" y="2659"/>
                  </a:cubicBezTo>
                  <a:cubicBezTo>
                    <a:pt x="3379" y="2115"/>
                    <a:pt x="3578" y="1591"/>
                    <a:pt x="3877" y="1127"/>
                  </a:cubicBezTo>
                  <a:cubicBezTo>
                    <a:pt x="3996" y="936"/>
                    <a:pt x="4137" y="752"/>
                    <a:pt x="4208" y="535"/>
                  </a:cubicBezTo>
                  <a:cubicBezTo>
                    <a:pt x="4262" y="359"/>
                    <a:pt x="4259" y="154"/>
                    <a:pt x="4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46"/>
            <p:cNvSpPr/>
            <p:nvPr/>
          </p:nvSpPr>
          <p:spPr>
            <a:xfrm>
              <a:off x="5274725" y="1984250"/>
              <a:ext cx="146075" cy="143150"/>
            </a:xfrm>
            <a:custGeom>
              <a:rect b="b" l="l" r="r" t="t"/>
              <a:pathLst>
                <a:path extrusionOk="0" h="5726" w="5843">
                  <a:moveTo>
                    <a:pt x="208" y="1"/>
                  </a:moveTo>
                  <a:cubicBezTo>
                    <a:pt x="73" y="914"/>
                    <a:pt x="1" y="1848"/>
                    <a:pt x="1" y="2798"/>
                  </a:cubicBezTo>
                  <a:cubicBezTo>
                    <a:pt x="1" y="3757"/>
                    <a:pt x="73" y="4702"/>
                    <a:pt x="214" y="5624"/>
                  </a:cubicBezTo>
                  <a:cubicBezTo>
                    <a:pt x="454" y="5690"/>
                    <a:pt x="702" y="5725"/>
                    <a:pt x="950" y="5725"/>
                  </a:cubicBezTo>
                  <a:cubicBezTo>
                    <a:pt x="1106" y="5725"/>
                    <a:pt x="1261" y="5712"/>
                    <a:pt x="1415" y="5683"/>
                  </a:cubicBezTo>
                  <a:cubicBezTo>
                    <a:pt x="1752" y="5622"/>
                    <a:pt x="2098" y="5475"/>
                    <a:pt x="2285" y="5184"/>
                  </a:cubicBezTo>
                  <a:cubicBezTo>
                    <a:pt x="2472" y="4895"/>
                    <a:pt x="2428" y="4446"/>
                    <a:pt x="2126" y="4280"/>
                  </a:cubicBezTo>
                  <a:cubicBezTo>
                    <a:pt x="1945" y="4177"/>
                    <a:pt x="1724" y="4197"/>
                    <a:pt x="1518" y="4177"/>
                  </a:cubicBezTo>
                  <a:cubicBezTo>
                    <a:pt x="1240" y="4146"/>
                    <a:pt x="959" y="4025"/>
                    <a:pt x="797" y="3799"/>
                  </a:cubicBezTo>
                  <a:cubicBezTo>
                    <a:pt x="634" y="3570"/>
                    <a:pt x="613" y="3232"/>
                    <a:pt x="795" y="3020"/>
                  </a:cubicBezTo>
                  <a:cubicBezTo>
                    <a:pt x="927" y="2867"/>
                    <a:pt x="1106" y="2813"/>
                    <a:pt x="1303" y="2813"/>
                  </a:cubicBezTo>
                  <a:cubicBezTo>
                    <a:pt x="1562" y="2813"/>
                    <a:pt x="1850" y="2906"/>
                    <a:pt x="2100" y="2989"/>
                  </a:cubicBezTo>
                  <a:cubicBezTo>
                    <a:pt x="2617" y="3158"/>
                    <a:pt x="3161" y="3246"/>
                    <a:pt x="3704" y="3246"/>
                  </a:cubicBezTo>
                  <a:cubicBezTo>
                    <a:pt x="3879" y="3246"/>
                    <a:pt x="4053" y="3237"/>
                    <a:pt x="4227" y="3219"/>
                  </a:cubicBezTo>
                  <a:cubicBezTo>
                    <a:pt x="4636" y="3179"/>
                    <a:pt x="5058" y="3079"/>
                    <a:pt x="5369" y="2811"/>
                  </a:cubicBezTo>
                  <a:cubicBezTo>
                    <a:pt x="5682" y="2540"/>
                    <a:pt x="5843" y="2063"/>
                    <a:pt x="5651" y="1700"/>
                  </a:cubicBezTo>
                  <a:cubicBezTo>
                    <a:pt x="5423" y="1278"/>
                    <a:pt x="4889" y="1209"/>
                    <a:pt x="4387" y="1209"/>
                  </a:cubicBezTo>
                  <a:cubicBezTo>
                    <a:pt x="4294" y="1209"/>
                    <a:pt x="4203" y="1211"/>
                    <a:pt x="4115" y="1214"/>
                  </a:cubicBezTo>
                  <a:cubicBezTo>
                    <a:pt x="4014" y="1217"/>
                    <a:pt x="3914" y="1219"/>
                    <a:pt x="3813" y="1219"/>
                  </a:cubicBezTo>
                  <a:cubicBezTo>
                    <a:pt x="2776" y="1219"/>
                    <a:pt x="1726" y="1038"/>
                    <a:pt x="845" y="497"/>
                  </a:cubicBezTo>
                  <a:cubicBezTo>
                    <a:pt x="614" y="357"/>
                    <a:pt x="401" y="192"/>
                    <a:pt x="2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46"/>
            <p:cNvSpPr/>
            <p:nvPr/>
          </p:nvSpPr>
          <p:spPr>
            <a:xfrm>
              <a:off x="5795675" y="2059600"/>
              <a:ext cx="123125" cy="103975"/>
            </a:xfrm>
            <a:custGeom>
              <a:rect b="b" l="l" r="r" t="t"/>
              <a:pathLst>
                <a:path extrusionOk="0" h="4159" w="4925">
                  <a:moveTo>
                    <a:pt x="4144" y="0"/>
                  </a:moveTo>
                  <a:cubicBezTo>
                    <a:pt x="3811" y="0"/>
                    <a:pt x="3471" y="296"/>
                    <a:pt x="3207" y="545"/>
                  </a:cubicBezTo>
                  <a:cubicBezTo>
                    <a:pt x="2555" y="1160"/>
                    <a:pt x="1801" y="1685"/>
                    <a:pt x="1039" y="2149"/>
                  </a:cubicBezTo>
                  <a:cubicBezTo>
                    <a:pt x="788" y="2301"/>
                    <a:pt x="531" y="2449"/>
                    <a:pt x="332" y="2663"/>
                  </a:cubicBezTo>
                  <a:cubicBezTo>
                    <a:pt x="133" y="2878"/>
                    <a:pt x="1" y="3177"/>
                    <a:pt x="63" y="3462"/>
                  </a:cubicBezTo>
                  <a:cubicBezTo>
                    <a:pt x="138" y="3818"/>
                    <a:pt x="493" y="4058"/>
                    <a:pt x="850" y="4127"/>
                  </a:cubicBezTo>
                  <a:cubicBezTo>
                    <a:pt x="956" y="4148"/>
                    <a:pt x="1060" y="4158"/>
                    <a:pt x="1164" y="4158"/>
                  </a:cubicBezTo>
                  <a:cubicBezTo>
                    <a:pt x="1857" y="4158"/>
                    <a:pt x="2520" y="3727"/>
                    <a:pt x="3098" y="3309"/>
                  </a:cubicBezTo>
                  <a:cubicBezTo>
                    <a:pt x="3762" y="2831"/>
                    <a:pt x="4452" y="2302"/>
                    <a:pt x="4748" y="1538"/>
                  </a:cubicBezTo>
                  <a:cubicBezTo>
                    <a:pt x="4894" y="1163"/>
                    <a:pt x="4925" y="714"/>
                    <a:pt x="4708" y="375"/>
                  </a:cubicBezTo>
                  <a:cubicBezTo>
                    <a:pt x="4534" y="102"/>
                    <a:pt x="4340" y="0"/>
                    <a:pt x="41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46"/>
            <p:cNvSpPr/>
            <p:nvPr/>
          </p:nvSpPr>
          <p:spPr>
            <a:xfrm>
              <a:off x="5554550" y="1787225"/>
              <a:ext cx="79725" cy="52125"/>
            </a:xfrm>
            <a:custGeom>
              <a:rect b="b" l="l" r="r" t="t"/>
              <a:pathLst>
                <a:path extrusionOk="0" h="2085" w="3189">
                  <a:moveTo>
                    <a:pt x="1640" y="1"/>
                  </a:moveTo>
                  <a:cubicBezTo>
                    <a:pt x="1082" y="1"/>
                    <a:pt x="477" y="397"/>
                    <a:pt x="200" y="842"/>
                  </a:cubicBezTo>
                  <a:cubicBezTo>
                    <a:pt x="100" y="1002"/>
                    <a:pt x="25" y="1180"/>
                    <a:pt x="12" y="1369"/>
                  </a:cubicBezTo>
                  <a:cubicBezTo>
                    <a:pt x="0" y="1556"/>
                    <a:pt x="55" y="1754"/>
                    <a:pt x="189" y="1887"/>
                  </a:cubicBezTo>
                  <a:cubicBezTo>
                    <a:pt x="342" y="2040"/>
                    <a:pt x="563" y="2084"/>
                    <a:pt x="783" y="2084"/>
                  </a:cubicBezTo>
                  <a:cubicBezTo>
                    <a:pt x="855" y="2084"/>
                    <a:pt x="927" y="2079"/>
                    <a:pt x="997" y="2072"/>
                  </a:cubicBezTo>
                  <a:cubicBezTo>
                    <a:pt x="1749" y="1997"/>
                    <a:pt x="3189" y="1255"/>
                    <a:pt x="2386" y="334"/>
                  </a:cubicBezTo>
                  <a:cubicBezTo>
                    <a:pt x="2179" y="98"/>
                    <a:pt x="1915" y="1"/>
                    <a:pt x="1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46"/>
            <p:cNvSpPr/>
            <p:nvPr/>
          </p:nvSpPr>
          <p:spPr>
            <a:xfrm>
              <a:off x="5742450" y="1588600"/>
              <a:ext cx="165675" cy="115625"/>
            </a:xfrm>
            <a:custGeom>
              <a:rect b="b" l="l" r="r" t="t"/>
              <a:pathLst>
                <a:path extrusionOk="0" h="4625" w="6627">
                  <a:moveTo>
                    <a:pt x="1646" y="1"/>
                  </a:moveTo>
                  <a:lnTo>
                    <a:pt x="1646" y="1"/>
                  </a:lnTo>
                  <a:cubicBezTo>
                    <a:pt x="1741" y="426"/>
                    <a:pt x="1590" y="879"/>
                    <a:pt x="1317" y="1374"/>
                  </a:cubicBezTo>
                  <a:cubicBezTo>
                    <a:pt x="1086" y="1788"/>
                    <a:pt x="827" y="2188"/>
                    <a:pt x="539" y="2566"/>
                  </a:cubicBezTo>
                  <a:cubicBezTo>
                    <a:pt x="312" y="2866"/>
                    <a:pt x="59" y="3177"/>
                    <a:pt x="35" y="3551"/>
                  </a:cubicBezTo>
                  <a:cubicBezTo>
                    <a:pt x="0" y="4126"/>
                    <a:pt x="582" y="4609"/>
                    <a:pt x="1163" y="4624"/>
                  </a:cubicBezTo>
                  <a:cubicBezTo>
                    <a:pt x="1174" y="4624"/>
                    <a:pt x="1185" y="4624"/>
                    <a:pt x="1196" y="4624"/>
                  </a:cubicBezTo>
                  <a:cubicBezTo>
                    <a:pt x="1762" y="4624"/>
                    <a:pt x="2285" y="4291"/>
                    <a:pt x="2679" y="3882"/>
                  </a:cubicBezTo>
                  <a:cubicBezTo>
                    <a:pt x="3168" y="3374"/>
                    <a:pt x="3520" y="2735"/>
                    <a:pt x="3684" y="2051"/>
                  </a:cubicBezTo>
                  <a:cubicBezTo>
                    <a:pt x="3746" y="1802"/>
                    <a:pt x="3782" y="1548"/>
                    <a:pt x="3915" y="1330"/>
                  </a:cubicBezTo>
                  <a:cubicBezTo>
                    <a:pt x="4024" y="1152"/>
                    <a:pt x="4224" y="1007"/>
                    <a:pt x="4428" y="1007"/>
                  </a:cubicBezTo>
                  <a:cubicBezTo>
                    <a:pt x="4470" y="1007"/>
                    <a:pt x="4512" y="1013"/>
                    <a:pt x="4554" y="1027"/>
                  </a:cubicBezTo>
                  <a:cubicBezTo>
                    <a:pt x="4961" y="1155"/>
                    <a:pt x="4956" y="1779"/>
                    <a:pt x="5309" y="2019"/>
                  </a:cubicBezTo>
                  <a:cubicBezTo>
                    <a:pt x="5407" y="2084"/>
                    <a:pt x="5521" y="2113"/>
                    <a:pt x="5638" y="2113"/>
                  </a:cubicBezTo>
                  <a:cubicBezTo>
                    <a:pt x="5776" y="2113"/>
                    <a:pt x="5917" y="2073"/>
                    <a:pt x="6038" y="2007"/>
                  </a:cubicBezTo>
                  <a:cubicBezTo>
                    <a:pt x="6359" y="1835"/>
                    <a:pt x="6578" y="1501"/>
                    <a:pt x="6627" y="1144"/>
                  </a:cubicBezTo>
                  <a:cubicBezTo>
                    <a:pt x="5058" y="544"/>
                    <a:pt x="3387" y="154"/>
                    <a:pt x="16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46"/>
            <p:cNvSpPr/>
            <p:nvPr/>
          </p:nvSpPr>
          <p:spPr>
            <a:xfrm>
              <a:off x="5286025" y="1898375"/>
              <a:ext cx="107000" cy="65925"/>
            </a:xfrm>
            <a:custGeom>
              <a:rect b="b" l="l" r="r" t="t"/>
              <a:pathLst>
                <a:path extrusionOk="0" h="2637" w="4280">
                  <a:moveTo>
                    <a:pt x="611" y="0"/>
                  </a:moveTo>
                  <a:cubicBezTo>
                    <a:pt x="367" y="685"/>
                    <a:pt x="162" y="1390"/>
                    <a:pt x="0" y="2111"/>
                  </a:cubicBezTo>
                  <a:cubicBezTo>
                    <a:pt x="426" y="2389"/>
                    <a:pt x="940" y="2525"/>
                    <a:pt x="1443" y="2590"/>
                  </a:cubicBezTo>
                  <a:cubicBezTo>
                    <a:pt x="1693" y="2621"/>
                    <a:pt x="1944" y="2637"/>
                    <a:pt x="2196" y="2637"/>
                  </a:cubicBezTo>
                  <a:cubicBezTo>
                    <a:pt x="2356" y="2637"/>
                    <a:pt x="2517" y="2630"/>
                    <a:pt x="2676" y="2618"/>
                  </a:cubicBezTo>
                  <a:cubicBezTo>
                    <a:pt x="3087" y="2584"/>
                    <a:pt x="3511" y="2500"/>
                    <a:pt x="3823" y="2230"/>
                  </a:cubicBezTo>
                  <a:cubicBezTo>
                    <a:pt x="4134" y="1964"/>
                    <a:pt x="4279" y="1467"/>
                    <a:pt x="4044" y="1132"/>
                  </a:cubicBezTo>
                  <a:cubicBezTo>
                    <a:pt x="3788" y="770"/>
                    <a:pt x="3268" y="763"/>
                    <a:pt x="2825" y="731"/>
                  </a:cubicBezTo>
                  <a:cubicBezTo>
                    <a:pt x="2211" y="689"/>
                    <a:pt x="1603" y="530"/>
                    <a:pt x="1044" y="271"/>
                  </a:cubicBezTo>
                  <a:cubicBezTo>
                    <a:pt x="890" y="199"/>
                    <a:pt x="739" y="117"/>
                    <a:pt x="6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46"/>
            <p:cNvSpPr/>
            <p:nvPr/>
          </p:nvSpPr>
          <p:spPr>
            <a:xfrm>
              <a:off x="5771875" y="2157125"/>
              <a:ext cx="215150" cy="146125"/>
            </a:xfrm>
            <a:custGeom>
              <a:rect b="b" l="l" r="r" t="t"/>
              <a:pathLst>
                <a:path extrusionOk="0" h="5845" w="8606">
                  <a:moveTo>
                    <a:pt x="7556" y="1"/>
                  </a:moveTo>
                  <a:cubicBezTo>
                    <a:pt x="7184" y="1"/>
                    <a:pt x="6775" y="213"/>
                    <a:pt x="6485" y="371"/>
                  </a:cubicBezTo>
                  <a:cubicBezTo>
                    <a:pt x="4949" y="1196"/>
                    <a:pt x="3566" y="2219"/>
                    <a:pt x="1966" y="2944"/>
                  </a:cubicBezTo>
                  <a:cubicBezTo>
                    <a:pt x="1165" y="3307"/>
                    <a:pt x="239" y="3749"/>
                    <a:pt x="54" y="4607"/>
                  </a:cubicBezTo>
                  <a:cubicBezTo>
                    <a:pt x="1" y="4853"/>
                    <a:pt x="21" y="5121"/>
                    <a:pt x="151" y="5334"/>
                  </a:cubicBezTo>
                  <a:cubicBezTo>
                    <a:pt x="376" y="5706"/>
                    <a:pt x="857" y="5826"/>
                    <a:pt x="1292" y="5842"/>
                  </a:cubicBezTo>
                  <a:cubicBezTo>
                    <a:pt x="1340" y="5844"/>
                    <a:pt x="1388" y="5844"/>
                    <a:pt x="1436" y="5844"/>
                  </a:cubicBezTo>
                  <a:cubicBezTo>
                    <a:pt x="2579" y="5844"/>
                    <a:pt x="3673" y="5367"/>
                    <a:pt x="4684" y="4826"/>
                  </a:cubicBezTo>
                  <a:cubicBezTo>
                    <a:pt x="5968" y="4140"/>
                    <a:pt x="7229" y="3295"/>
                    <a:pt x="7977" y="2049"/>
                  </a:cubicBezTo>
                  <a:cubicBezTo>
                    <a:pt x="8280" y="1541"/>
                    <a:pt x="8606" y="586"/>
                    <a:pt x="8004" y="140"/>
                  </a:cubicBezTo>
                  <a:cubicBezTo>
                    <a:pt x="7870" y="40"/>
                    <a:pt x="7716" y="1"/>
                    <a:pt x="7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46"/>
            <p:cNvSpPr/>
            <p:nvPr/>
          </p:nvSpPr>
          <p:spPr>
            <a:xfrm>
              <a:off x="5618475" y="2467575"/>
              <a:ext cx="208525" cy="54000"/>
            </a:xfrm>
            <a:custGeom>
              <a:rect b="b" l="l" r="r" t="t"/>
              <a:pathLst>
                <a:path extrusionOk="0" h="2160" w="8341">
                  <a:moveTo>
                    <a:pt x="7529" y="0"/>
                  </a:moveTo>
                  <a:cubicBezTo>
                    <a:pt x="7469" y="0"/>
                    <a:pt x="7410" y="4"/>
                    <a:pt x="7352" y="12"/>
                  </a:cubicBezTo>
                  <a:cubicBezTo>
                    <a:pt x="6904" y="77"/>
                    <a:pt x="6487" y="286"/>
                    <a:pt x="6073" y="469"/>
                  </a:cubicBezTo>
                  <a:cubicBezTo>
                    <a:pt x="5415" y="760"/>
                    <a:pt x="4732" y="991"/>
                    <a:pt x="4035" y="1160"/>
                  </a:cubicBezTo>
                  <a:cubicBezTo>
                    <a:pt x="3056" y="1403"/>
                    <a:pt x="2044" y="1525"/>
                    <a:pt x="1035" y="1525"/>
                  </a:cubicBezTo>
                  <a:cubicBezTo>
                    <a:pt x="788" y="1525"/>
                    <a:pt x="541" y="1518"/>
                    <a:pt x="294" y="1503"/>
                  </a:cubicBezTo>
                  <a:cubicBezTo>
                    <a:pt x="220" y="1499"/>
                    <a:pt x="141" y="1495"/>
                    <a:pt x="64" y="1495"/>
                  </a:cubicBezTo>
                  <a:cubicBezTo>
                    <a:pt x="43" y="1495"/>
                    <a:pt x="21" y="1495"/>
                    <a:pt x="0" y="1496"/>
                  </a:cubicBezTo>
                  <a:cubicBezTo>
                    <a:pt x="1577" y="1930"/>
                    <a:pt x="3231" y="2160"/>
                    <a:pt x="4944" y="2160"/>
                  </a:cubicBezTo>
                  <a:cubicBezTo>
                    <a:pt x="6065" y="2160"/>
                    <a:pt x="7161" y="2063"/>
                    <a:pt x="8225" y="1874"/>
                  </a:cubicBezTo>
                  <a:lnTo>
                    <a:pt x="8225" y="1874"/>
                  </a:lnTo>
                  <a:cubicBezTo>
                    <a:pt x="8116" y="1883"/>
                    <a:pt x="8008" y="1888"/>
                    <a:pt x="7900" y="1888"/>
                  </a:cubicBezTo>
                  <a:cubicBezTo>
                    <a:pt x="7626" y="1888"/>
                    <a:pt x="7354" y="1856"/>
                    <a:pt x="7085" y="1776"/>
                  </a:cubicBezTo>
                  <a:cubicBezTo>
                    <a:pt x="7020" y="1758"/>
                    <a:pt x="6942" y="1706"/>
                    <a:pt x="6968" y="1645"/>
                  </a:cubicBezTo>
                  <a:cubicBezTo>
                    <a:pt x="6979" y="1623"/>
                    <a:pt x="6999" y="1608"/>
                    <a:pt x="7020" y="1595"/>
                  </a:cubicBezTo>
                  <a:cubicBezTo>
                    <a:pt x="7291" y="1427"/>
                    <a:pt x="7612" y="1344"/>
                    <a:pt x="7875" y="1165"/>
                  </a:cubicBezTo>
                  <a:cubicBezTo>
                    <a:pt x="8136" y="984"/>
                    <a:pt x="8340" y="642"/>
                    <a:pt x="8212" y="348"/>
                  </a:cubicBezTo>
                  <a:cubicBezTo>
                    <a:pt x="8104" y="96"/>
                    <a:pt x="7813" y="0"/>
                    <a:pt x="75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46"/>
            <p:cNvSpPr/>
            <p:nvPr/>
          </p:nvSpPr>
          <p:spPr>
            <a:xfrm>
              <a:off x="5298425" y="2201325"/>
              <a:ext cx="123375" cy="71125"/>
            </a:xfrm>
            <a:custGeom>
              <a:rect b="b" l="l" r="r" t="t"/>
              <a:pathLst>
                <a:path extrusionOk="0" h="2845" w="4935">
                  <a:moveTo>
                    <a:pt x="1" y="1"/>
                  </a:moveTo>
                  <a:lnTo>
                    <a:pt x="1" y="1"/>
                  </a:lnTo>
                  <a:cubicBezTo>
                    <a:pt x="324" y="989"/>
                    <a:pt x="731" y="1938"/>
                    <a:pt x="1215" y="2845"/>
                  </a:cubicBezTo>
                  <a:cubicBezTo>
                    <a:pt x="1241" y="2821"/>
                    <a:pt x="1266" y="2793"/>
                    <a:pt x="1286" y="2762"/>
                  </a:cubicBezTo>
                  <a:cubicBezTo>
                    <a:pt x="1352" y="2659"/>
                    <a:pt x="1378" y="2525"/>
                    <a:pt x="1474" y="2447"/>
                  </a:cubicBezTo>
                  <a:cubicBezTo>
                    <a:pt x="1527" y="2402"/>
                    <a:pt x="1599" y="2383"/>
                    <a:pt x="1668" y="2368"/>
                  </a:cubicBezTo>
                  <a:cubicBezTo>
                    <a:pt x="1832" y="2334"/>
                    <a:pt x="1997" y="2322"/>
                    <a:pt x="2163" y="2322"/>
                  </a:cubicBezTo>
                  <a:cubicBezTo>
                    <a:pt x="2555" y="2322"/>
                    <a:pt x="2952" y="2389"/>
                    <a:pt x="3346" y="2394"/>
                  </a:cubicBezTo>
                  <a:cubicBezTo>
                    <a:pt x="3355" y="2394"/>
                    <a:pt x="3364" y="2395"/>
                    <a:pt x="3374" y="2395"/>
                  </a:cubicBezTo>
                  <a:cubicBezTo>
                    <a:pt x="3929" y="2395"/>
                    <a:pt x="4548" y="2217"/>
                    <a:pt x="4796" y="1723"/>
                  </a:cubicBezTo>
                  <a:cubicBezTo>
                    <a:pt x="4934" y="1445"/>
                    <a:pt x="4932" y="1112"/>
                    <a:pt x="4882" y="803"/>
                  </a:cubicBezTo>
                  <a:cubicBezTo>
                    <a:pt x="4861" y="674"/>
                    <a:pt x="4829" y="538"/>
                    <a:pt x="4740" y="440"/>
                  </a:cubicBezTo>
                  <a:cubicBezTo>
                    <a:pt x="4600" y="291"/>
                    <a:pt x="4374" y="275"/>
                    <a:pt x="4168" y="273"/>
                  </a:cubicBezTo>
                  <a:cubicBezTo>
                    <a:pt x="3477" y="259"/>
                    <a:pt x="2787" y="245"/>
                    <a:pt x="2095" y="232"/>
                  </a:cubicBezTo>
                  <a:cubicBezTo>
                    <a:pt x="1366" y="219"/>
                    <a:pt x="697" y="14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46"/>
            <p:cNvSpPr/>
            <p:nvPr/>
          </p:nvSpPr>
          <p:spPr>
            <a:xfrm>
              <a:off x="5423750" y="1886725"/>
              <a:ext cx="272925" cy="230250"/>
            </a:xfrm>
            <a:custGeom>
              <a:rect b="b" l="l" r="r" t="t"/>
              <a:pathLst>
                <a:path extrusionOk="0" h="9210" w="10917">
                  <a:moveTo>
                    <a:pt x="9606" y="1"/>
                  </a:moveTo>
                  <a:cubicBezTo>
                    <a:pt x="9526" y="1"/>
                    <a:pt x="9446" y="6"/>
                    <a:pt x="9368" y="18"/>
                  </a:cubicBezTo>
                  <a:cubicBezTo>
                    <a:pt x="8886" y="88"/>
                    <a:pt x="8450" y="328"/>
                    <a:pt x="8017" y="555"/>
                  </a:cubicBezTo>
                  <a:cubicBezTo>
                    <a:pt x="7193" y="986"/>
                    <a:pt x="6329" y="1378"/>
                    <a:pt x="5405" y="1538"/>
                  </a:cubicBezTo>
                  <a:cubicBezTo>
                    <a:pt x="4853" y="1634"/>
                    <a:pt x="3621" y="1509"/>
                    <a:pt x="3272" y="2072"/>
                  </a:cubicBezTo>
                  <a:cubicBezTo>
                    <a:pt x="3195" y="2197"/>
                    <a:pt x="3176" y="2352"/>
                    <a:pt x="3094" y="2473"/>
                  </a:cubicBezTo>
                  <a:cubicBezTo>
                    <a:pt x="2991" y="2621"/>
                    <a:pt x="2807" y="2689"/>
                    <a:pt x="2628" y="2717"/>
                  </a:cubicBezTo>
                  <a:cubicBezTo>
                    <a:pt x="2542" y="2730"/>
                    <a:pt x="2455" y="2735"/>
                    <a:pt x="2369" y="2735"/>
                  </a:cubicBezTo>
                  <a:cubicBezTo>
                    <a:pt x="2005" y="2735"/>
                    <a:pt x="1639" y="2642"/>
                    <a:pt x="1274" y="2627"/>
                  </a:cubicBezTo>
                  <a:cubicBezTo>
                    <a:pt x="1251" y="2626"/>
                    <a:pt x="1227" y="2626"/>
                    <a:pt x="1203" y="2626"/>
                  </a:cubicBezTo>
                  <a:cubicBezTo>
                    <a:pt x="767" y="2626"/>
                    <a:pt x="286" y="2792"/>
                    <a:pt x="136" y="3195"/>
                  </a:cubicBezTo>
                  <a:cubicBezTo>
                    <a:pt x="1" y="3566"/>
                    <a:pt x="216" y="3992"/>
                    <a:pt x="534" y="4227"/>
                  </a:cubicBezTo>
                  <a:cubicBezTo>
                    <a:pt x="853" y="4461"/>
                    <a:pt x="1254" y="4551"/>
                    <a:pt x="1638" y="4641"/>
                  </a:cubicBezTo>
                  <a:cubicBezTo>
                    <a:pt x="2025" y="4734"/>
                    <a:pt x="2422" y="4838"/>
                    <a:pt x="2723" y="5097"/>
                  </a:cubicBezTo>
                  <a:cubicBezTo>
                    <a:pt x="3021" y="5355"/>
                    <a:pt x="3188" y="5814"/>
                    <a:pt x="2995" y="6160"/>
                  </a:cubicBezTo>
                  <a:cubicBezTo>
                    <a:pt x="2730" y="6634"/>
                    <a:pt x="2016" y="6619"/>
                    <a:pt x="1629" y="7002"/>
                  </a:cubicBezTo>
                  <a:cubicBezTo>
                    <a:pt x="1332" y="7296"/>
                    <a:pt x="1296" y="7791"/>
                    <a:pt x="1480" y="8166"/>
                  </a:cubicBezTo>
                  <a:cubicBezTo>
                    <a:pt x="1664" y="8542"/>
                    <a:pt x="2028" y="8805"/>
                    <a:pt x="2421" y="8951"/>
                  </a:cubicBezTo>
                  <a:cubicBezTo>
                    <a:pt x="2812" y="9096"/>
                    <a:pt x="3233" y="9136"/>
                    <a:pt x="3651" y="9166"/>
                  </a:cubicBezTo>
                  <a:cubicBezTo>
                    <a:pt x="4016" y="9191"/>
                    <a:pt x="4385" y="9210"/>
                    <a:pt x="4753" y="9210"/>
                  </a:cubicBezTo>
                  <a:cubicBezTo>
                    <a:pt x="5538" y="9210"/>
                    <a:pt x="6320" y="9126"/>
                    <a:pt x="7052" y="8854"/>
                  </a:cubicBezTo>
                  <a:cubicBezTo>
                    <a:pt x="7590" y="8652"/>
                    <a:pt x="8154" y="8253"/>
                    <a:pt x="8176" y="7679"/>
                  </a:cubicBezTo>
                  <a:cubicBezTo>
                    <a:pt x="8185" y="7485"/>
                    <a:pt x="8114" y="7276"/>
                    <a:pt x="7955" y="7164"/>
                  </a:cubicBezTo>
                  <a:cubicBezTo>
                    <a:pt x="7835" y="7081"/>
                    <a:pt x="7685" y="7061"/>
                    <a:pt x="7539" y="7058"/>
                  </a:cubicBezTo>
                  <a:cubicBezTo>
                    <a:pt x="7509" y="7057"/>
                    <a:pt x="7478" y="7056"/>
                    <a:pt x="7448" y="7056"/>
                  </a:cubicBezTo>
                  <a:cubicBezTo>
                    <a:pt x="7128" y="7056"/>
                    <a:pt x="6807" y="7109"/>
                    <a:pt x="6486" y="7109"/>
                  </a:cubicBezTo>
                  <a:cubicBezTo>
                    <a:pt x="6446" y="7109"/>
                    <a:pt x="6407" y="7108"/>
                    <a:pt x="6367" y="7106"/>
                  </a:cubicBezTo>
                  <a:cubicBezTo>
                    <a:pt x="5976" y="7090"/>
                    <a:pt x="5558" y="6956"/>
                    <a:pt x="5343" y="6628"/>
                  </a:cubicBezTo>
                  <a:cubicBezTo>
                    <a:pt x="5159" y="6348"/>
                    <a:pt x="5160" y="5982"/>
                    <a:pt x="5237" y="5657"/>
                  </a:cubicBezTo>
                  <a:cubicBezTo>
                    <a:pt x="5391" y="5004"/>
                    <a:pt x="5828" y="4420"/>
                    <a:pt x="6413" y="4092"/>
                  </a:cubicBezTo>
                  <a:cubicBezTo>
                    <a:pt x="6868" y="3834"/>
                    <a:pt x="7392" y="3731"/>
                    <a:pt x="7891" y="3574"/>
                  </a:cubicBezTo>
                  <a:cubicBezTo>
                    <a:pt x="8540" y="3372"/>
                    <a:pt x="9159" y="3076"/>
                    <a:pt x="9725" y="2698"/>
                  </a:cubicBezTo>
                  <a:cubicBezTo>
                    <a:pt x="10097" y="2452"/>
                    <a:pt x="10453" y="2158"/>
                    <a:pt x="10665" y="1766"/>
                  </a:cubicBezTo>
                  <a:cubicBezTo>
                    <a:pt x="10879" y="1372"/>
                    <a:pt x="10917" y="862"/>
                    <a:pt x="10668" y="493"/>
                  </a:cubicBezTo>
                  <a:cubicBezTo>
                    <a:pt x="10440" y="154"/>
                    <a:pt x="10020" y="1"/>
                    <a:pt x="96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46"/>
            <p:cNvSpPr/>
            <p:nvPr/>
          </p:nvSpPr>
          <p:spPr>
            <a:xfrm>
              <a:off x="5557900" y="1588375"/>
              <a:ext cx="150600" cy="142075"/>
            </a:xfrm>
            <a:custGeom>
              <a:rect b="b" l="l" r="r" t="t"/>
              <a:pathLst>
                <a:path extrusionOk="0" h="5683" w="6024">
                  <a:moveTo>
                    <a:pt x="5828" y="1"/>
                  </a:moveTo>
                  <a:cubicBezTo>
                    <a:pt x="4827" y="80"/>
                    <a:pt x="3848" y="241"/>
                    <a:pt x="2900" y="475"/>
                  </a:cubicBezTo>
                  <a:cubicBezTo>
                    <a:pt x="3100" y="816"/>
                    <a:pt x="3113" y="1258"/>
                    <a:pt x="2982" y="1638"/>
                  </a:cubicBezTo>
                  <a:cubicBezTo>
                    <a:pt x="2834" y="2057"/>
                    <a:pt x="2526" y="2407"/>
                    <a:pt x="2177" y="2680"/>
                  </a:cubicBezTo>
                  <a:cubicBezTo>
                    <a:pt x="1515" y="3193"/>
                    <a:pt x="648" y="3511"/>
                    <a:pt x="236" y="4243"/>
                  </a:cubicBezTo>
                  <a:cubicBezTo>
                    <a:pt x="69" y="4537"/>
                    <a:pt x="0" y="4916"/>
                    <a:pt x="178" y="5201"/>
                  </a:cubicBezTo>
                  <a:cubicBezTo>
                    <a:pt x="333" y="5451"/>
                    <a:pt x="635" y="5569"/>
                    <a:pt x="926" y="5627"/>
                  </a:cubicBezTo>
                  <a:cubicBezTo>
                    <a:pt x="1123" y="5665"/>
                    <a:pt x="1323" y="5683"/>
                    <a:pt x="1522" y="5683"/>
                  </a:cubicBezTo>
                  <a:cubicBezTo>
                    <a:pt x="2269" y="5683"/>
                    <a:pt x="3018" y="5431"/>
                    <a:pt x="3660" y="5039"/>
                  </a:cubicBezTo>
                  <a:cubicBezTo>
                    <a:pt x="4975" y="4239"/>
                    <a:pt x="5926" y="2809"/>
                    <a:pt x="6006" y="1273"/>
                  </a:cubicBezTo>
                  <a:cubicBezTo>
                    <a:pt x="6023" y="902"/>
                    <a:pt x="5993" y="525"/>
                    <a:pt x="5887" y="170"/>
                  </a:cubicBezTo>
                  <a:cubicBezTo>
                    <a:pt x="5867" y="116"/>
                    <a:pt x="5851" y="58"/>
                    <a:pt x="58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46"/>
            <p:cNvSpPr/>
            <p:nvPr/>
          </p:nvSpPr>
          <p:spPr>
            <a:xfrm>
              <a:off x="925875" y="2094900"/>
              <a:ext cx="3929250" cy="3039000"/>
            </a:xfrm>
            <a:custGeom>
              <a:rect b="b" l="l" r="r" t="t"/>
              <a:pathLst>
                <a:path extrusionOk="0" h="121560" w="157170">
                  <a:moveTo>
                    <a:pt x="87152" y="0"/>
                  </a:moveTo>
                  <a:cubicBezTo>
                    <a:pt x="86836" y="0"/>
                    <a:pt x="86525" y="46"/>
                    <a:pt x="86228" y="163"/>
                  </a:cubicBezTo>
                  <a:cubicBezTo>
                    <a:pt x="86187" y="179"/>
                    <a:pt x="86143" y="188"/>
                    <a:pt x="86100" y="188"/>
                  </a:cubicBezTo>
                  <a:cubicBezTo>
                    <a:pt x="86073" y="188"/>
                    <a:pt x="86045" y="185"/>
                    <a:pt x="86019" y="178"/>
                  </a:cubicBezTo>
                  <a:cubicBezTo>
                    <a:pt x="85827" y="131"/>
                    <a:pt x="85634" y="108"/>
                    <a:pt x="85444" y="108"/>
                  </a:cubicBezTo>
                  <a:cubicBezTo>
                    <a:pt x="84755" y="108"/>
                    <a:pt x="84103" y="412"/>
                    <a:pt x="83649" y="976"/>
                  </a:cubicBezTo>
                  <a:cubicBezTo>
                    <a:pt x="82888" y="1918"/>
                    <a:pt x="82785" y="3245"/>
                    <a:pt x="82935" y="4402"/>
                  </a:cubicBezTo>
                  <a:cubicBezTo>
                    <a:pt x="83020" y="5068"/>
                    <a:pt x="83318" y="5671"/>
                    <a:pt x="83428" y="6323"/>
                  </a:cubicBezTo>
                  <a:cubicBezTo>
                    <a:pt x="83600" y="7349"/>
                    <a:pt x="83219" y="8272"/>
                    <a:pt x="83219" y="9285"/>
                  </a:cubicBezTo>
                  <a:cubicBezTo>
                    <a:pt x="83219" y="9389"/>
                    <a:pt x="83244" y="9520"/>
                    <a:pt x="83343" y="9545"/>
                  </a:cubicBezTo>
                  <a:cubicBezTo>
                    <a:pt x="83354" y="9548"/>
                    <a:pt x="83365" y="9549"/>
                    <a:pt x="83375" y="9549"/>
                  </a:cubicBezTo>
                  <a:cubicBezTo>
                    <a:pt x="83504" y="9549"/>
                    <a:pt x="83584" y="9349"/>
                    <a:pt x="83722" y="9311"/>
                  </a:cubicBezTo>
                  <a:cubicBezTo>
                    <a:pt x="83736" y="9308"/>
                    <a:pt x="83751" y="9306"/>
                    <a:pt x="83765" y="9306"/>
                  </a:cubicBezTo>
                  <a:cubicBezTo>
                    <a:pt x="83853" y="9306"/>
                    <a:pt x="83937" y="9374"/>
                    <a:pt x="83974" y="9457"/>
                  </a:cubicBezTo>
                  <a:cubicBezTo>
                    <a:pt x="84017" y="9553"/>
                    <a:pt x="84012" y="9663"/>
                    <a:pt x="84007" y="9770"/>
                  </a:cubicBezTo>
                  <a:cubicBezTo>
                    <a:pt x="83995" y="10032"/>
                    <a:pt x="83980" y="10297"/>
                    <a:pt x="83967" y="10561"/>
                  </a:cubicBezTo>
                  <a:cubicBezTo>
                    <a:pt x="83962" y="10626"/>
                    <a:pt x="83961" y="10693"/>
                    <a:pt x="83990" y="10751"/>
                  </a:cubicBezTo>
                  <a:cubicBezTo>
                    <a:pt x="84054" y="10870"/>
                    <a:pt x="84217" y="10886"/>
                    <a:pt x="84323" y="10967"/>
                  </a:cubicBezTo>
                  <a:cubicBezTo>
                    <a:pt x="84588" y="11170"/>
                    <a:pt x="84492" y="11687"/>
                    <a:pt x="84507" y="11971"/>
                  </a:cubicBezTo>
                  <a:cubicBezTo>
                    <a:pt x="84529" y="12410"/>
                    <a:pt x="84572" y="12848"/>
                    <a:pt x="84635" y="13282"/>
                  </a:cubicBezTo>
                  <a:cubicBezTo>
                    <a:pt x="84649" y="13383"/>
                    <a:pt x="84699" y="13513"/>
                    <a:pt x="84795" y="13513"/>
                  </a:cubicBezTo>
                  <a:cubicBezTo>
                    <a:pt x="84799" y="13513"/>
                    <a:pt x="84803" y="13513"/>
                    <a:pt x="84807" y="13512"/>
                  </a:cubicBezTo>
                  <a:cubicBezTo>
                    <a:pt x="84851" y="13506"/>
                    <a:pt x="84887" y="13475"/>
                    <a:pt x="84918" y="13444"/>
                  </a:cubicBezTo>
                  <a:cubicBezTo>
                    <a:pt x="85019" y="13334"/>
                    <a:pt x="85088" y="13196"/>
                    <a:pt x="85115" y="13048"/>
                  </a:cubicBezTo>
                  <a:cubicBezTo>
                    <a:pt x="85136" y="12935"/>
                    <a:pt x="85131" y="12814"/>
                    <a:pt x="85172" y="12708"/>
                  </a:cubicBezTo>
                  <a:cubicBezTo>
                    <a:pt x="85208" y="12613"/>
                    <a:pt x="85296" y="12528"/>
                    <a:pt x="85393" y="12528"/>
                  </a:cubicBezTo>
                  <a:cubicBezTo>
                    <a:pt x="85407" y="12528"/>
                    <a:pt x="85420" y="12530"/>
                    <a:pt x="85434" y="12533"/>
                  </a:cubicBezTo>
                  <a:cubicBezTo>
                    <a:pt x="85542" y="12561"/>
                    <a:pt x="85593" y="12679"/>
                    <a:pt x="85629" y="12783"/>
                  </a:cubicBezTo>
                  <a:lnTo>
                    <a:pt x="85810" y="13313"/>
                  </a:lnTo>
                  <a:cubicBezTo>
                    <a:pt x="85839" y="13400"/>
                    <a:pt x="85880" y="13497"/>
                    <a:pt x="85964" y="13533"/>
                  </a:cubicBezTo>
                  <a:cubicBezTo>
                    <a:pt x="85984" y="13540"/>
                    <a:pt x="86003" y="13544"/>
                    <a:pt x="86022" y="13544"/>
                  </a:cubicBezTo>
                  <a:cubicBezTo>
                    <a:pt x="86127" y="13544"/>
                    <a:pt x="86226" y="13437"/>
                    <a:pt x="86254" y="13327"/>
                  </a:cubicBezTo>
                  <a:cubicBezTo>
                    <a:pt x="86287" y="13196"/>
                    <a:pt x="86262" y="13057"/>
                    <a:pt x="86287" y="12928"/>
                  </a:cubicBezTo>
                  <a:cubicBezTo>
                    <a:pt x="86311" y="12808"/>
                    <a:pt x="86406" y="12682"/>
                    <a:pt x="86521" y="12682"/>
                  </a:cubicBezTo>
                  <a:cubicBezTo>
                    <a:pt x="86531" y="12682"/>
                    <a:pt x="86542" y="12683"/>
                    <a:pt x="86553" y="12685"/>
                  </a:cubicBezTo>
                  <a:cubicBezTo>
                    <a:pt x="86802" y="12733"/>
                    <a:pt x="87020" y="13341"/>
                    <a:pt x="87131" y="13540"/>
                  </a:cubicBezTo>
                  <a:cubicBezTo>
                    <a:pt x="87345" y="13917"/>
                    <a:pt x="87554" y="14298"/>
                    <a:pt x="87757" y="14681"/>
                  </a:cubicBezTo>
                  <a:cubicBezTo>
                    <a:pt x="88155" y="15433"/>
                    <a:pt x="88530" y="16195"/>
                    <a:pt x="88885" y="16970"/>
                  </a:cubicBezTo>
                  <a:cubicBezTo>
                    <a:pt x="88930" y="17071"/>
                    <a:pt x="88996" y="17189"/>
                    <a:pt x="89107" y="17199"/>
                  </a:cubicBezTo>
                  <a:cubicBezTo>
                    <a:pt x="89113" y="17200"/>
                    <a:pt x="89118" y="17200"/>
                    <a:pt x="89124" y="17200"/>
                  </a:cubicBezTo>
                  <a:cubicBezTo>
                    <a:pt x="89277" y="17200"/>
                    <a:pt x="89349" y="16989"/>
                    <a:pt x="89319" y="16836"/>
                  </a:cubicBezTo>
                  <a:cubicBezTo>
                    <a:pt x="89155" y="16036"/>
                    <a:pt x="89114" y="15192"/>
                    <a:pt x="89110" y="14370"/>
                  </a:cubicBezTo>
                  <a:cubicBezTo>
                    <a:pt x="89108" y="14167"/>
                    <a:pt x="89276" y="14028"/>
                    <a:pt x="89451" y="14028"/>
                  </a:cubicBezTo>
                  <a:cubicBezTo>
                    <a:pt x="89529" y="14028"/>
                    <a:pt x="89607" y="14054"/>
                    <a:pt x="89674" y="14114"/>
                  </a:cubicBezTo>
                  <a:cubicBezTo>
                    <a:pt x="89850" y="14272"/>
                    <a:pt x="90012" y="14448"/>
                    <a:pt x="90236" y="14557"/>
                  </a:cubicBezTo>
                  <a:cubicBezTo>
                    <a:pt x="90271" y="14575"/>
                    <a:pt x="90352" y="14605"/>
                    <a:pt x="90418" y="14605"/>
                  </a:cubicBezTo>
                  <a:cubicBezTo>
                    <a:pt x="90467" y="14605"/>
                    <a:pt x="90509" y="14588"/>
                    <a:pt x="90517" y="14535"/>
                  </a:cubicBezTo>
                  <a:cubicBezTo>
                    <a:pt x="90520" y="14514"/>
                    <a:pt x="90513" y="14495"/>
                    <a:pt x="90505" y="14475"/>
                  </a:cubicBezTo>
                  <a:cubicBezTo>
                    <a:pt x="90474" y="14394"/>
                    <a:pt x="90432" y="14319"/>
                    <a:pt x="90417" y="14232"/>
                  </a:cubicBezTo>
                  <a:cubicBezTo>
                    <a:pt x="90395" y="14097"/>
                    <a:pt x="90459" y="14001"/>
                    <a:pt x="90581" y="14001"/>
                  </a:cubicBezTo>
                  <a:cubicBezTo>
                    <a:pt x="90592" y="14001"/>
                    <a:pt x="90604" y="14002"/>
                    <a:pt x="90616" y="14004"/>
                  </a:cubicBezTo>
                  <a:cubicBezTo>
                    <a:pt x="90906" y="14039"/>
                    <a:pt x="91193" y="14210"/>
                    <a:pt x="91452" y="14378"/>
                  </a:cubicBezTo>
                  <a:cubicBezTo>
                    <a:pt x="92448" y="15018"/>
                    <a:pt x="93446" y="15658"/>
                    <a:pt x="94443" y="16300"/>
                  </a:cubicBezTo>
                  <a:cubicBezTo>
                    <a:pt x="94457" y="16309"/>
                    <a:pt x="94472" y="16321"/>
                    <a:pt x="94487" y="16332"/>
                  </a:cubicBezTo>
                  <a:cubicBezTo>
                    <a:pt x="97129" y="18648"/>
                    <a:pt x="99247" y="21709"/>
                    <a:pt x="100534" y="25168"/>
                  </a:cubicBezTo>
                  <a:cubicBezTo>
                    <a:pt x="100946" y="26278"/>
                    <a:pt x="101277" y="27525"/>
                    <a:pt x="100924" y="28660"/>
                  </a:cubicBezTo>
                  <a:cubicBezTo>
                    <a:pt x="100607" y="29676"/>
                    <a:pt x="99808" y="30389"/>
                    <a:pt x="99091" y="31108"/>
                  </a:cubicBezTo>
                  <a:cubicBezTo>
                    <a:pt x="96883" y="33316"/>
                    <a:pt x="95039" y="36408"/>
                    <a:pt x="95366" y="39689"/>
                  </a:cubicBezTo>
                  <a:cubicBezTo>
                    <a:pt x="95566" y="41709"/>
                    <a:pt x="96553" y="43504"/>
                    <a:pt x="97317" y="45352"/>
                  </a:cubicBezTo>
                  <a:cubicBezTo>
                    <a:pt x="99820" y="51407"/>
                    <a:pt x="99923" y="58632"/>
                    <a:pt x="97593" y="64771"/>
                  </a:cubicBezTo>
                  <a:cubicBezTo>
                    <a:pt x="95264" y="70911"/>
                    <a:pt x="90541" y="75873"/>
                    <a:pt x="84894" y="78108"/>
                  </a:cubicBezTo>
                  <a:cubicBezTo>
                    <a:pt x="83484" y="78666"/>
                    <a:pt x="81977" y="79059"/>
                    <a:pt x="80490" y="79059"/>
                  </a:cubicBezTo>
                  <a:cubicBezTo>
                    <a:pt x="79698" y="79059"/>
                    <a:pt x="78911" y="78948"/>
                    <a:pt x="78147" y="78690"/>
                  </a:cubicBezTo>
                  <a:cubicBezTo>
                    <a:pt x="75951" y="77951"/>
                    <a:pt x="74041" y="75747"/>
                    <a:pt x="74038" y="73198"/>
                  </a:cubicBezTo>
                  <a:cubicBezTo>
                    <a:pt x="74037" y="71586"/>
                    <a:pt x="74741" y="69866"/>
                    <a:pt x="74066" y="68439"/>
                  </a:cubicBezTo>
                  <a:cubicBezTo>
                    <a:pt x="73574" y="67396"/>
                    <a:pt x="72576" y="66987"/>
                    <a:pt x="71493" y="66987"/>
                  </a:cubicBezTo>
                  <a:cubicBezTo>
                    <a:pt x="70652" y="66987"/>
                    <a:pt x="69759" y="67234"/>
                    <a:pt x="69012" y="67622"/>
                  </a:cubicBezTo>
                  <a:cubicBezTo>
                    <a:pt x="64184" y="70138"/>
                    <a:pt x="61570" y="75883"/>
                    <a:pt x="58081" y="80366"/>
                  </a:cubicBezTo>
                  <a:cubicBezTo>
                    <a:pt x="54338" y="85175"/>
                    <a:pt x="49180" y="88779"/>
                    <a:pt x="43518" y="89663"/>
                  </a:cubicBezTo>
                  <a:cubicBezTo>
                    <a:pt x="42662" y="89797"/>
                    <a:pt x="41797" y="89863"/>
                    <a:pt x="40931" y="89863"/>
                  </a:cubicBezTo>
                  <a:cubicBezTo>
                    <a:pt x="36056" y="89863"/>
                    <a:pt x="31155" y="87764"/>
                    <a:pt x="27935" y="83721"/>
                  </a:cubicBezTo>
                  <a:cubicBezTo>
                    <a:pt x="26964" y="82499"/>
                    <a:pt x="26115" y="81091"/>
                    <a:pt x="24847" y="80271"/>
                  </a:cubicBezTo>
                  <a:cubicBezTo>
                    <a:pt x="24020" y="79735"/>
                    <a:pt x="23121" y="79509"/>
                    <a:pt x="22199" y="79509"/>
                  </a:cubicBezTo>
                  <a:cubicBezTo>
                    <a:pt x="20131" y="79509"/>
                    <a:pt x="17943" y="80647"/>
                    <a:pt x="16160" y="81978"/>
                  </a:cubicBezTo>
                  <a:cubicBezTo>
                    <a:pt x="12200" y="84932"/>
                    <a:pt x="8818" y="88840"/>
                    <a:pt x="6315" y="93355"/>
                  </a:cubicBezTo>
                  <a:cubicBezTo>
                    <a:pt x="4888" y="95932"/>
                    <a:pt x="2878" y="99120"/>
                    <a:pt x="451" y="99237"/>
                  </a:cubicBezTo>
                  <a:cubicBezTo>
                    <a:pt x="135" y="99251"/>
                    <a:pt x="1" y="99643"/>
                    <a:pt x="250" y="99840"/>
                  </a:cubicBezTo>
                  <a:cubicBezTo>
                    <a:pt x="9720" y="107346"/>
                    <a:pt x="18193" y="117196"/>
                    <a:pt x="29434" y="120362"/>
                  </a:cubicBezTo>
                  <a:cubicBezTo>
                    <a:pt x="32564" y="121244"/>
                    <a:pt x="35778" y="121559"/>
                    <a:pt x="39011" y="121559"/>
                  </a:cubicBezTo>
                  <a:cubicBezTo>
                    <a:pt x="41949" y="121559"/>
                    <a:pt x="44902" y="121299"/>
                    <a:pt x="47822" y="120969"/>
                  </a:cubicBezTo>
                  <a:cubicBezTo>
                    <a:pt x="60563" y="119523"/>
                    <a:pt x="73582" y="116598"/>
                    <a:pt x="84174" y="108598"/>
                  </a:cubicBezTo>
                  <a:cubicBezTo>
                    <a:pt x="86992" y="106470"/>
                    <a:pt x="89782" y="103923"/>
                    <a:pt x="93162" y="103447"/>
                  </a:cubicBezTo>
                  <a:cubicBezTo>
                    <a:pt x="93562" y="103390"/>
                    <a:pt x="93961" y="103364"/>
                    <a:pt x="94359" y="103364"/>
                  </a:cubicBezTo>
                  <a:cubicBezTo>
                    <a:pt x="97112" y="103364"/>
                    <a:pt x="99808" y="104612"/>
                    <a:pt x="102438" y="105649"/>
                  </a:cubicBezTo>
                  <a:cubicBezTo>
                    <a:pt x="107336" y="107577"/>
                    <a:pt x="112448" y="108835"/>
                    <a:pt x="117619" y="109387"/>
                  </a:cubicBezTo>
                  <a:cubicBezTo>
                    <a:pt x="118604" y="109492"/>
                    <a:pt x="119608" y="109568"/>
                    <a:pt x="120607" y="109568"/>
                  </a:cubicBezTo>
                  <a:cubicBezTo>
                    <a:pt x="122688" y="109568"/>
                    <a:pt x="124747" y="109240"/>
                    <a:pt x="126571" y="108171"/>
                  </a:cubicBezTo>
                  <a:cubicBezTo>
                    <a:pt x="126896" y="107980"/>
                    <a:pt x="127211" y="107758"/>
                    <a:pt x="127510" y="107509"/>
                  </a:cubicBezTo>
                  <a:cubicBezTo>
                    <a:pt x="127570" y="107459"/>
                    <a:pt x="127647" y="107431"/>
                    <a:pt x="127725" y="107431"/>
                  </a:cubicBezTo>
                  <a:cubicBezTo>
                    <a:pt x="127729" y="107431"/>
                    <a:pt x="127733" y="107431"/>
                    <a:pt x="127737" y="107431"/>
                  </a:cubicBezTo>
                  <a:cubicBezTo>
                    <a:pt x="128839" y="107473"/>
                    <a:pt x="129941" y="107496"/>
                    <a:pt x="131043" y="107496"/>
                  </a:cubicBezTo>
                  <a:cubicBezTo>
                    <a:pt x="131640" y="107496"/>
                    <a:pt x="132237" y="107489"/>
                    <a:pt x="132834" y="107475"/>
                  </a:cubicBezTo>
                  <a:cubicBezTo>
                    <a:pt x="132856" y="107475"/>
                    <a:pt x="132879" y="107474"/>
                    <a:pt x="132903" y="107474"/>
                  </a:cubicBezTo>
                  <a:cubicBezTo>
                    <a:pt x="134490" y="107474"/>
                    <a:pt x="140883" y="108532"/>
                    <a:pt x="144160" y="108532"/>
                  </a:cubicBezTo>
                  <a:cubicBezTo>
                    <a:pt x="144958" y="108532"/>
                    <a:pt x="145572" y="108469"/>
                    <a:pt x="145886" y="108313"/>
                  </a:cubicBezTo>
                  <a:cubicBezTo>
                    <a:pt x="148471" y="107029"/>
                    <a:pt x="152735" y="107831"/>
                    <a:pt x="153780" y="105141"/>
                  </a:cubicBezTo>
                  <a:cubicBezTo>
                    <a:pt x="156094" y="99190"/>
                    <a:pt x="157170" y="92769"/>
                    <a:pt x="156926" y="86395"/>
                  </a:cubicBezTo>
                  <a:cubicBezTo>
                    <a:pt x="156805" y="83251"/>
                    <a:pt x="155591" y="76878"/>
                    <a:pt x="152114" y="73338"/>
                  </a:cubicBezTo>
                  <a:cubicBezTo>
                    <a:pt x="151633" y="72846"/>
                    <a:pt x="150803" y="72522"/>
                    <a:pt x="150045" y="72522"/>
                  </a:cubicBezTo>
                  <a:cubicBezTo>
                    <a:pt x="149650" y="72522"/>
                    <a:pt x="149274" y="72610"/>
                    <a:pt x="148977" y="72809"/>
                  </a:cubicBezTo>
                  <a:cubicBezTo>
                    <a:pt x="148873" y="72882"/>
                    <a:pt x="148817" y="73007"/>
                    <a:pt x="148831" y="73133"/>
                  </a:cubicBezTo>
                  <a:cubicBezTo>
                    <a:pt x="149526" y="78665"/>
                    <a:pt x="149950" y="84299"/>
                    <a:pt x="148961" y="89782"/>
                  </a:cubicBezTo>
                  <a:cubicBezTo>
                    <a:pt x="148449" y="92620"/>
                    <a:pt x="147511" y="95477"/>
                    <a:pt x="145592" y="97628"/>
                  </a:cubicBezTo>
                  <a:cubicBezTo>
                    <a:pt x="145284" y="97972"/>
                    <a:pt x="144906" y="98317"/>
                    <a:pt x="144445" y="98318"/>
                  </a:cubicBezTo>
                  <a:cubicBezTo>
                    <a:pt x="144444" y="98318"/>
                    <a:pt x="144443" y="98318"/>
                    <a:pt x="144442" y="98318"/>
                  </a:cubicBezTo>
                  <a:cubicBezTo>
                    <a:pt x="144035" y="98318"/>
                    <a:pt x="143679" y="98047"/>
                    <a:pt x="143404" y="97749"/>
                  </a:cubicBezTo>
                  <a:cubicBezTo>
                    <a:pt x="141526" y="95711"/>
                    <a:pt x="142110" y="92523"/>
                    <a:pt x="142587" y="89793"/>
                  </a:cubicBezTo>
                  <a:cubicBezTo>
                    <a:pt x="143064" y="87064"/>
                    <a:pt x="139196" y="79925"/>
                    <a:pt x="136747" y="78628"/>
                  </a:cubicBezTo>
                  <a:cubicBezTo>
                    <a:pt x="135522" y="77977"/>
                    <a:pt x="133416" y="78110"/>
                    <a:pt x="132858" y="76841"/>
                  </a:cubicBezTo>
                  <a:cubicBezTo>
                    <a:pt x="132688" y="76454"/>
                    <a:pt x="132672" y="76023"/>
                    <a:pt x="132665" y="75600"/>
                  </a:cubicBezTo>
                  <a:cubicBezTo>
                    <a:pt x="132616" y="72818"/>
                    <a:pt x="132955" y="71788"/>
                    <a:pt x="133467" y="69053"/>
                  </a:cubicBezTo>
                  <a:cubicBezTo>
                    <a:pt x="133800" y="67272"/>
                    <a:pt x="130068" y="63229"/>
                    <a:pt x="129634" y="62261"/>
                  </a:cubicBezTo>
                  <a:cubicBezTo>
                    <a:pt x="129162" y="61203"/>
                    <a:pt x="127972" y="58536"/>
                    <a:pt x="127693" y="57410"/>
                  </a:cubicBezTo>
                  <a:cubicBezTo>
                    <a:pt x="127036" y="54772"/>
                    <a:pt x="126380" y="52137"/>
                    <a:pt x="125725" y="49501"/>
                  </a:cubicBezTo>
                  <a:cubicBezTo>
                    <a:pt x="125123" y="47086"/>
                    <a:pt x="124466" y="44563"/>
                    <a:pt x="122795" y="42714"/>
                  </a:cubicBezTo>
                  <a:cubicBezTo>
                    <a:pt x="121708" y="41512"/>
                    <a:pt x="120048" y="40718"/>
                    <a:pt x="118470" y="40718"/>
                  </a:cubicBezTo>
                  <a:cubicBezTo>
                    <a:pt x="117623" y="40718"/>
                    <a:pt x="116799" y="40946"/>
                    <a:pt x="116100" y="41463"/>
                  </a:cubicBezTo>
                  <a:cubicBezTo>
                    <a:pt x="115833" y="41660"/>
                    <a:pt x="115590" y="41893"/>
                    <a:pt x="115288" y="42031"/>
                  </a:cubicBezTo>
                  <a:cubicBezTo>
                    <a:pt x="115078" y="42128"/>
                    <a:pt x="114866" y="42172"/>
                    <a:pt x="114657" y="42172"/>
                  </a:cubicBezTo>
                  <a:cubicBezTo>
                    <a:pt x="113606" y="42172"/>
                    <a:pt x="112616" y="41068"/>
                    <a:pt x="112072" y="40038"/>
                  </a:cubicBezTo>
                  <a:cubicBezTo>
                    <a:pt x="110868" y="37770"/>
                    <a:pt x="110090" y="35279"/>
                    <a:pt x="109770" y="32730"/>
                  </a:cubicBezTo>
                  <a:cubicBezTo>
                    <a:pt x="109733" y="32430"/>
                    <a:pt x="109741" y="31770"/>
                    <a:pt x="109711" y="31040"/>
                  </a:cubicBezTo>
                  <a:lnTo>
                    <a:pt x="109711" y="31008"/>
                  </a:lnTo>
                  <a:cubicBezTo>
                    <a:pt x="109744" y="30250"/>
                    <a:pt x="109814" y="29492"/>
                    <a:pt x="109932" y="28744"/>
                  </a:cubicBezTo>
                  <a:cubicBezTo>
                    <a:pt x="110185" y="27110"/>
                    <a:pt x="110631" y="25486"/>
                    <a:pt x="110538" y="23832"/>
                  </a:cubicBezTo>
                  <a:cubicBezTo>
                    <a:pt x="110409" y="21443"/>
                    <a:pt x="109177" y="19310"/>
                    <a:pt x="107842" y="17433"/>
                  </a:cubicBezTo>
                  <a:cubicBezTo>
                    <a:pt x="105045" y="13505"/>
                    <a:pt x="101602" y="10146"/>
                    <a:pt x="97737" y="7571"/>
                  </a:cubicBezTo>
                  <a:cubicBezTo>
                    <a:pt x="97679" y="7533"/>
                    <a:pt x="97614" y="7515"/>
                    <a:pt x="97551" y="7515"/>
                  </a:cubicBezTo>
                  <a:cubicBezTo>
                    <a:pt x="97419" y="7515"/>
                    <a:pt x="97291" y="7592"/>
                    <a:pt x="97236" y="7724"/>
                  </a:cubicBezTo>
                  <a:cubicBezTo>
                    <a:pt x="96828" y="8711"/>
                    <a:pt x="95846" y="9170"/>
                    <a:pt x="94792" y="9170"/>
                  </a:cubicBezTo>
                  <a:cubicBezTo>
                    <a:pt x="94654" y="9170"/>
                    <a:pt x="94515" y="9162"/>
                    <a:pt x="94376" y="9146"/>
                  </a:cubicBezTo>
                  <a:cubicBezTo>
                    <a:pt x="94298" y="9137"/>
                    <a:pt x="94226" y="9101"/>
                    <a:pt x="94170" y="9043"/>
                  </a:cubicBezTo>
                  <a:cubicBezTo>
                    <a:pt x="93751" y="8609"/>
                    <a:pt x="93331" y="8175"/>
                    <a:pt x="92912" y="7739"/>
                  </a:cubicBezTo>
                  <a:cubicBezTo>
                    <a:pt x="92698" y="7519"/>
                    <a:pt x="92865" y="7163"/>
                    <a:pt x="93153" y="7163"/>
                  </a:cubicBezTo>
                  <a:cubicBezTo>
                    <a:pt x="93173" y="7163"/>
                    <a:pt x="93193" y="7165"/>
                    <a:pt x="93214" y="7168"/>
                  </a:cubicBezTo>
                  <a:cubicBezTo>
                    <a:pt x="93227" y="7169"/>
                    <a:pt x="93240" y="7172"/>
                    <a:pt x="93250" y="7174"/>
                  </a:cubicBezTo>
                  <a:cubicBezTo>
                    <a:pt x="93272" y="7178"/>
                    <a:pt x="93293" y="7179"/>
                    <a:pt x="93314" y="7179"/>
                  </a:cubicBezTo>
                  <a:cubicBezTo>
                    <a:pt x="93623" y="7179"/>
                    <a:pt x="93777" y="6772"/>
                    <a:pt x="93511" y="6573"/>
                  </a:cubicBezTo>
                  <a:cubicBezTo>
                    <a:pt x="93275" y="6400"/>
                    <a:pt x="93044" y="6216"/>
                    <a:pt x="92821" y="6026"/>
                  </a:cubicBezTo>
                  <a:cubicBezTo>
                    <a:pt x="92667" y="5898"/>
                    <a:pt x="92771" y="5660"/>
                    <a:pt x="92951" y="5660"/>
                  </a:cubicBezTo>
                  <a:cubicBezTo>
                    <a:pt x="92968" y="5660"/>
                    <a:pt x="92986" y="5662"/>
                    <a:pt x="93005" y="5667"/>
                  </a:cubicBezTo>
                  <a:cubicBezTo>
                    <a:pt x="93012" y="5668"/>
                    <a:pt x="93019" y="5671"/>
                    <a:pt x="93028" y="5673"/>
                  </a:cubicBezTo>
                  <a:cubicBezTo>
                    <a:pt x="93047" y="5677"/>
                    <a:pt x="93065" y="5680"/>
                    <a:pt x="93083" y="5680"/>
                  </a:cubicBezTo>
                  <a:cubicBezTo>
                    <a:pt x="93264" y="5680"/>
                    <a:pt x="93363" y="5440"/>
                    <a:pt x="93203" y="5315"/>
                  </a:cubicBezTo>
                  <a:cubicBezTo>
                    <a:pt x="93152" y="5275"/>
                    <a:pt x="93099" y="5234"/>
                    <a:pt x="93047" y="5194"/>
                  </a:cubicBezTo>
                  <a:cubicBezTo>
                    <a:pt x="92891" y="5072"/>
                    <a:pt x="92979" y="4827"/>
                    <a:pt x="93170" y="4827"/>
                  </a:cubicBezTo>
                  <a:cubicBezTo>
                    <a:pt x="93176" y="4827"/>
                    <a:pt x="93181" y="4827"/>
                    <a:pt x="93187" y="4828"/>
                  </a:cubicBezTo>
                  <a:cubicBezTo>
                    <a:pt x="93668" y="4861"/>
                    <a:pt x="94153" y="4894"/>
                    <a:pt x="94634" y="4929"/>
                  </a:cubicBezTo>
                  <a:cubicBezTo>
                    <a:pt x="94643" y="4930"/>
                    <a:pt x="94652" y="4930"/>
                    <a:pt x="94660" y="4930"/>
                  </a:cubicBezTo>
                  <a:cubicBezTo>
                    <a:pt x="95021" y="4930"/>
                    <a:pt x="95137" y="4424"/>
                    <a:pt x="94792" y="4280"/>
                  </a:cubicBezTo>
                  <a:cubicBezTo>
                    <a:pt x="94460" y="4142"/>
                    <a:pt x="94131" y="3996"/>
                    <a:pt x="93805" y="3847"/>
                  </a:cubicBezTo>
                  <a:cubicBezTo>
                    <a:pt x="93498" y="3706"/>
                    <a:pt x="93565" y="3247"/>
                    <a:pt x="93901" y="3201"/>
                  </a:cubicBezTo>
                  <a:cubicBezTo>
                    <a:pt x="94328" y="3142"/>
                    <a:pt x="94752" y="3083"/>
                    <a:pt x="95179" y="3023"/>
                  </a:cubicBezTo>
                  <a:cubicBezTo>
                    <a:pt x="95583" y="2966"/>
                    <a:pt x="95558" y="2375"/>
                    <a:pt x="95149" y="2352"/>
                  </a:cubicBezTo>
                  <a:cubicBezTo>
                    <a:pt x="95005" y="2344"/>
                    <a:pt x="94861" y="2334"/>
                    <a:pt x="94715" y="2324"/>
                  </a:cubicBezTo>
                  <a:cubicBezTo>
                    <a:pt x="94137" y="2283"/>
                    <a:pt x="93411" y="2349"/>
                    <a:pt x="92885" y="2060"/>
                  </a:cubicBezTo>
                  <a:cubicBezTo>
                    <a:pt x="92931" y="1974"/>
                    <a:pt x="93028" y="1904"/>
                    <a:pt x="93099" y="1826"/>
                  </a:cubicBezTo>
                  <a:cubicBezTo>
                    <a:pt x="93137" y="1785"/>
                    <a:pt x="93174" y="1735"/>
                    <a:pt x="93169" y="1678"/>
                  </a:cubicBezTo>
                  <a:cubicBezTo>
                    <a:pt x="93162" y="1604"/>
                    <a:pt x="93087" y="1558"/>
                    <a:pt x="93018" y="1532"/>
                  </a:cubicBezTo>
                  <a:cubicBezTo>
                    <a:pt x="92891" y="1485"/>
                    <a:pt x="92766" y="1469"/>
                    <a:pt x="92642" y="1469"/>
                  </a:cubicBezTo>
                  <a:cubicBezTo>
                    <a:pt x="92373" y="1469"/>
                    <a:pt x="92107" y="1545"/>
                    <a:pt x="91830" y="1558"/>
                  </a:cubicBezTo>
                  <a:cubicBezTo>
                    <a:pt x="91823" y="1559"/>
                    <a:pt x="91816" y="1559"/>
                    <a:pt x="91810" y="1559"/>
                  </a:cubicBezTo>
                  <a:cubicBezTo>
                    <a:pt x="91703" y="1559"/>
                    <a:pt x="91589" y="1515"/>
                    <a:pt x="91549" y="1419"/>
                  </a:cubicBezTo>
                  <a:cubicBezTo>
                    <a:pt x="91519" y="1345"/>
                    <a:pt x="91543" y="1257"/>
                    <a:pt x="91599" y="1201"/>
                  </a:cubicBezTo>
                  <a:cubicBezTo>
                    <a:pt x="91724" y="1076"/>
                    <a:pt x="91967" y="1167"/>
                    <a:pt x="92055" y="992"/>
                  </a:cubicBezTo>
                  <a:cubicBezTo>
                    <a:pt x="92123" y="858"/>
                    <a:pt x="92024" y="696"/>
                    <a:pt x="91874" y="691"/>
                  </a:cubicBezTo>
                  <a:cubicBezTo>
                    <a:pt x="90945" y="669"/>
                    <a:pt x="90012" y="624"/>
                    <a:pt x="89126" y="376"/>
                  </a:cubicBezTo>
                  <a:cubicBezTo>
                    <a:pt x="88498" y="202"/>
                    <a:pt x="87814" y="0"/>
                    <a:pt x="871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46"/>
            <p:cNvSpPr/>
            <p:nvPr/>
          </p:nvSpPr>
          <p:spPr>
            <a:xfrm>
              <a:off x="2992825" y="3344350"/>
              <a:ext cx="249500" cy="501450"/>
            </a:xfrm>
            <a:custGeom>
              <a:rect b="b" l="l" r="r" t="t"/>
              <a:pathLst>
                <a:path extrusionOk="0" h="20058" w="9980">
                  <a:moveTo>
                    <a:pt x="6794" y="1"/>
                  </a:moveTo>
                  <a:cubicBezTo>
                    <a:pt x="6740" y="1"/>
                    <a:pt x="6686" y="3"/>
                    <a:pt x="6632" y="9"/>
                  </a:cubicBezTo>
                  <a:cubicBezTo>
                    <a:pt x="5502" y="124"/>
                    <a:pt x="4735" y="1376"/>
                    <a:pt x="4452" y="2598"/>
                  </a:cubicBezTo>
                  <a:cubicBezTo>
                    <a:pt x="4035" y="4388"/>
                    <a:pt x="4300" y="6272"/>
                    <a:pt x="4339" y="8121"/>
                  </a:cubicBezTo>
                  <a:cubicBezTo>
                    <a:pt x="4380" y="9968"/>
                    <a:pt x="4121" y="11988"/>
                    <a:pt x="2924" y="13271"/>
                  </a:cubicBezTo>
                  <a:cubicBezTo>
                    <a:pt x="2112" y="14145"/>
                    <a:pt x="916" y="14619"/>
                    <a:pt x="392" y="15735"/>
                  </a:cubicBezTo>
                  <a:cubicBezTo>
                    <a:pt x="1" y="16567"/>
                    <a:pt x="82" y="17566"/>
                    <a:pt x="173" y="18501"/>
                  </a:cubicBezTo>
                  <a:cubicBezTo>
                    <a:pt x="232" y="19094"/>
                    <a:pt x="369" y="19805"/>
                    <a:pt x="875" y="20007"/>
                  </a:cubicBezTo>
                  <a:cubicBezTo>
                    <a:pt x="964" y="20042"/>
                    <a:pt x="1055" y="20058"/>
                    <a:pt x="1147" y="20058"/>
                  </a:cubicBezTo>
                  <a:cubicBezTo>
                    <a:pt x="1409" y="20058"/>
                    <a:pt x="1679" y="19934"/>
                    <a:pt x="1922" y="19801"/>
                  </a:cubicBezTo>
                  <a:cubicBezTo>
                    <a:pt x="4604" y="18346"/>
                    <a:pt x="6759" y="15790"/>
                    <a:pt x="8004" y="12787"/>
                  </a:cubicBezTo>
                  <a:cubicBezTo>
                    <a:pt x="9152" y="10024"/>
                    <a:pt x="9979" y="6166"/>
                    <a:pt x="9390" y="3153"/>
                  </a:cubicBezTo>
                  <a:cubicBezTo>
                    <a:pt x="9237" y="2370"/>
                    <a:pt x="8987" y="1590"/>
                    <a:pt x="8523" y="975"/>
                  </a:cubicBezTo>
                  <a:cubicBezTo>
                    <a:pt x="8095" y="408"/>
                    <a:pt x="7457" y="1"/>
                    <a:pt x="67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46"/>
            <p:cNvSpPr/>
            <p:nvPr/>
          </p:nvSpPr>
          <p:spPr>
            <a:xfrm>
              <a:off x="3889950" y="3951825"/>
              <a:ext cx="650550" cy="721675"/>
            </a:xfrm>
            <a:custGeom>
              <a:rect b="b" l="l" r="r" t="t"/>
              <a:pathLst>
                <a:path extrusionOk="0" h="28867" w="26022">
                  <a:moveTo>
                    <a:pt x="10185" y="1"/>
                  </a:moveTo>
                  <a:cubicBezTo>
                    <a:pt x="9757" y="1"/>
                    <a:pt x="9341" y="239"/>
                    <a:pt x="8981" y="514"/>
                  </a:cubicBezTo>
                  <a:cubicBezTo>
                    <a:pt x="7312" y="1787"/>
                    <a:pt x="6320" y="3862"/>
                    <a:pt x="5229" y="5758"/>
                  </a:cubicBezTo>
                  <a:cubicBezTo>
                    <a:pt x="3000" y="9629"/>
                    <a:pt x="1" y="13430"/>
                    <a:pt x="18" y="18027"/>
                  </a:cubicBezTo>
                  <a:cubicBezTo>
                    <a:pt x="31" y="21184"/>
                    <a:pt x="1593" y="24218"/>
                    <a:pt x="3887" y="26081"/>
                  </a:cubicBezTo>
                  <a:cubicBezTo>
                    <a:pt x="5879" y="27701"/>
                    <a:pt x="8364" y="28476"/>
                    <a:pt x="10840" y="28476"/>
                  </a:cubicBezTo>
                  <a:cubicBezTo>
                    <a:pt x="11213" y="28476"/>
                    <a:pt x="11585" y="28458"/>
                    <a:pt x="11956" y="28423"/>
                  </a:cubicBezTo>
                  <a:cubicBezTo>
                    <a:pt x="12050" y="28415"/>
                    <a:pt x="12169" y="28411"/>
                    <a:pt x="12312" y="28411"/>
                  </a:cubicBezTo>
                  <a:cubicBezTo>
                    <a:pt x="13834" y="28411"/>
                    <a:pt x="17944" y="28866"/>
                    <a:pt x="20945" y="28866"/>
                  </a:cubicBezTo>
                  <a:cubicBezTo>
                    <a:pt x="22553" y="28866"/>
                    <a:pt x="23843" y="28735"/>
                    <a:pt x="24245" y="28333"/>
                  </a:cubicBezTo>
                  <a:cubicBezTo>
                    <a:pt x="24946" y="27633"/>
                    <a:pt x="26022" y="25971"/>
                    <a:pt x="25646" y="24827"/>
                  </a:cubicBezTo>
                  <a:cubicBezTo>
                    <a:pt x="25340" y="23890"/>
                    <a:pt x="24167" y="23600"/>
                    <a:pt x="23494" y="23077"/>
                  </a:cubicBezTo>
                  <a:cubicBezTo>
                    <a:pt x="21413" y="21462"/>
                    <a:pt x="12299" y="16974"/>
                    <a:pt x="11678" y="14284"/>
                  </a:cubicBezTo>
                  <a:cubicBezTo>
                    <a:pt x="10872" y="10794"/>
                    <a:pt x="11137" y="7115"/>
                    <a:pt x="11579" y="3546"/>
                  </a:cubicBezTo>
                  <a:cubicBezTo>
                    <a:pt x="11666" y="2847"/>
                    <a:pt x="11757" y="2128"/>
                    <a:pt x="11602" y="1444"/>
                  </a:cubicBezTo>
                  <a:cubicBezTo>
                    <a:pt x="11448" y="759"/>
                    <a:pt x="10983" y="109"/>
                    <a:pt x="10353" y="13"/>
                  </a:cubicBezTo>
                  <a:cubicBezTo>
                    <a:pt x="10297" y="5"/>
                    <a:pt x="10241" y="1"/>
                    <a:pt x="10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46"/>
            <p:cNvSpPr/>
            <p:nvPr/>
          </p:nvSpPr>
          <p:spPr>
            <a:xfrm>
              <a:off x="3370950" y="2232975"/>
              <a:ext cx="74800" cy="46625"/>
            </a:xfrm>
            <a:custGeom>
              <a:rect b="b" l="l" r="r" t="t"/>
              <a:pathLst>
                <a:path extrusionOk="0" h="1865" w="2992">
                  <a:moveTo>
                    <a:pt x="677" y="0"/>
                  </a:moveTo>
                  <a:cubicBezTo>
                    <a:pt x="0" y="0"/>
                    <a:pt x="863" y="1026"/>
                    <a:pt x="1097" y="1189"/>
                  </a:cubicBezTo>
                  <a:cubicBezTo>
                    <a:pt x="1518" y="1483"/>
                    <a:pt x="2045" y="1798"/>
                    <a:pt x="2563" y="1860"/>
                  </a:cubicBezTo>
                  <a:cubicBezTo>
                    <a:pt x="2586" y="1863"/>
                    <a:pt x="2608" y="1864"/>
                    <a:pt x="2628" y="1864"/>
                  </a:cubicBezTo>
                  <a:cubicBezTo>
                    <a:pt x="2991" y="1864"/>
                    <a:pt x="2823" y="1418"/>
                    <a:pt x="2719" y="1203"/>
                  </a:cubicBezTo>
                  <a:cubicBezTo>
                    <a:pt x="2601" y="961"/>
                    <a:pt x="2408" y="763"/>
                    <a:pt x="2217" y="572"/>
                  </a:cubicBezTo>
                  <a:lnTo>
                    <a:pt x="2192" y="590"/>
                  </a:lnTo>
                  <a:cubicBezTo>
                    <a:pt x="1787" y="263"/>
                    <a:pt x="1284" y="61"/>
                    <a:pt x="767" y="5"/>
                  </a:cubicBezTo>
                  <a:cubicBezTo>
                    <a:pt x="734" y="2"/>
                    <a:pt x="704" y="0"/>
                    <a:pt x="6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46"/>
            <p:cNvSpPr/>
            <p:nvPr/>
          </p:nvSpPr>
          <p:spPr>
            <a:xfrm>
              <a:off x="2848175" y="2271175"/>
              <a:ext cx="770700" cy="2327275"/>
            </a:xfrm>
            <a:custGeom>
              <a:rect b="b" l="l" r="r" t="t"/>
              <a:pathLst>
                <a:path extrusionOk="0" h="93091" w="30828">
                  <a:moveTo>
                    <a:pt x="8205" y="1"/>
                  </a:moveTo>
                  <a:cubicBezTo>
                    <a:pt x="8083" y="1"/>
                    <a:pt x="7959" y="96"/>
                    <a:pt x="7886" y="204"/>
                  </a:cubicBezTo>
                  <a:cubicBezTo>
                    <a:pt x="7755" y="394"/>
                    <a:pt x="7703" y="623"/>
                    <a:pt x="7659" y="850"/>
                  </a:cubicBezTo>
                  <a:cubicBezTo>
                    <a:pt x="7500" y="1663"/>
                    <a:pt x="7419" y="2493"/>
                    <a:pt x="7415" y="3323"/>
                  </a:cubicBezTo>
                  <a:cubicBezTo>
                    <a:pt x="7415" y="3492"/>
                    <a:pt x="7476" y="3722"/>
                    <a:pt x="7641" y="3722"/>
                  </a:cubicBezTo>
                  <a:cubicBezTo>
                    <a:pt x="7645" y="3722"/>
                    <a:pt x="7650" y="3722"/>
                    <a:pt x="7655" y="3722"/>
                  </a:cubicBezTo>
                  <a:cubicBezTo>
                    <a:pt x="7805" y="3710"/>
                    <a:pt x="7856" y="3517"/>
                    <a:pt x="7880" y="3367"/>
                  </a:cubicBezTo>
                  <a:cubicBezTo>
                    <a:pt x="7903" y="3226"/>
                    <a:pt x="7981" y="3052"/>
                    <a:pt x="8112" y="3052"/>
                  </a:cubicBezTo>
                  <a:cubicBezTo>
                    <a:pt x="8121" y="3052"/>
                    <a:pt x="8132" y="3053"/>
                    <a:pt x="8142" y="3055"/>
                  </a:cubicBezTo>
                  <a:cubicBezTo>
                    <a:pt x="8284" y="3086"/>
                    <a:pt x="8348" y="3307"/>
                    <a:pt x="8485" y="3307"/>
                  </a:cubicBezTo>
                  <a:cubicBezTo>
                    <a:pt x="8492" y="3307"/>
                    <a:pt x="8500" y="3307"/>
                    <a:pt x="8508" y="3305"/>
                  </a:cubicBezTo>
                  <a:cubicBezTo>
                    <a:pt x="8688" y="3273"/>
                    <a:pt x="8591" y="2949"/>
                    <a:pt x="8740" y="2840"/>
                  </a:cubicBezTo>
                  <a:cubicBezTo>
                    <a:pt x="8767" y="2820"/>
                    <a:pt x="8796" y="2812"/>
                    <a:pt x="8825" y="2812"/>
                  </a:cubicBezTo>
                  <a:cubicBezTo>
                    <a:pt x="8937" y="2812"/>
                    <a:pt x="9052" y="2939"/>
                    <a:pt x="9106" y="3058"/>
                  </a:cubicBezTo>
                  <a:cubicBezTo>
                    <a:pt x="9378" y="3644"/>
                    <a:pt x="9431" y="4318"/>
                    <a:pt x="9713" y="4899"/>
                  </a:cubicBezTo>
                  <a:cubicBezTo>
                    <a:pt x="9753" y="4981"/>
                    <a:pt x="9820" y="5072"/>
                    <a:pt x="9904" y="5072"/>
                  </a:cubicBezTo>
                  <a:cubicBezTo>
                    <a:pt x="9913" y="5072"/>
                    <a:pt x="9921" y="5071"/>
                    <a:pt x="9930" y="5069"/>
                  </a:cubicBezTo>
                  <a:cubicBezTo>
                    <a:pt x="10129" y="5024"/>
                    <a:pt x="9955" y="4652"/>
                    <a:pt x="10122" y="4534"/>
                  </a:cubicBezTo>
                  <a:cubicBezTo>
                    <a:pt x="10147" y="4517"/>
                    <a:pt x="10177" y="4509"/>
                    <a:pt x="10207" y="4509"/>
                  </a:cubicBezTo>
                  <a:cubicBezTo>
                    <a:pt x="10260" y="4509"/>
                    <a:pt x="10315" y="4532"/>
                    <a:pt x="10354" y="4570"/>
                  </a:cubicBezTo>
                  <a:cubicBezTo>
                    <a:pt x="10418" y="4629"/>
                    <a:pt x="10449" y="4711"/>
                    <a:pt x="10479" y="4790"/>
                  </a:cubicBezTo>
                  <a:cubicBezTo>
                    <a:pt x="10618" y="5142"/>
                    <a:pt x="10781" y="5484"/>
                    <a:pt x="10970" y="5813"/>
                  </a:cubicBezTo>
                  <a:cubicBezTo>
                    <a:pt x="11025" y="5910"/>
                    <a:pt x="11107" y="6019"/>
                    <a:pt x="11214" y="6019"/>
                  </a:cubicBezTo>
                  <a:cubicBezTo>
                    <a:pt x="11221" y="6019"/>
                    <a:pt x="11228" y="6019"/>
                    <a:pt x="11235" y="6018"/>
                  </a:cubicBezTo>
                  <a:cubicBezTo>
                    <a:pt x="11398" y="5996"/>
                    <a:pt x="11413" y="5762"/>
                    <a:pt x="11363" y="5604"/>
                  </a:cubicBezTo>
                  <a:cubicBezTo>
                    <a:pt x="11314" y="5445"/>
                    <a:pt x="11264" y="5238"/>
                    <a:pt x="11402" y="5145"/>
                  </a:cubicBezTo>
                  <a:cubicBezTo>
                    <a:pt x="11435" y="5124"/>
                    <a:pt x="11471" y="5115"/>
                    <a:pt x="11509" y="5115"/>
                  </a:cubicBezTo>
                  <a:cubicBezTo>
                    <a:pt x="11570" y="5115"/>
                    <a:pt x="11634" y="5139"/>
                    <a:pt x="11685" y="5176"/>
                  </a:cubicBezTo>
                  <a:cubicBezTo>
                    <a:pt x="11766" y="5235"/>
                    <a:pt x="11825" y="5322"/>
                    <a:pt x="11894" y="5395"/>
                  </a:cubicBezTo>
                  <a:cubicBezTo>
                    <a:pt x="12191" y="5724"/>
                    <a:pt x="12620" y="5747"/>
                    <a:pt x="13035" y="5781"/>
                  </a:cubicBezTo>
                  <a:cubicBezTo>
                    <a:pt x="14068" y="5862"/>
                    <a:pt x="14753" y="7050"/>
                    <a:pt x="15787" y="7143"/>
                  </a:cubicBezTo>
                  <a:cubicBezTo>
                    <a:pt x="15822" y="7146"/>
                    <a:pt x="15855" y="7147"/>
                    <a:pt x="15889" y="7147"/>
                  </a:cubicBezTo>
                  <a:cubicBezTo>
                    <a:pt x="16400" y="7147"/>
                    <a:pt x="16809" y="6819"/>
                    <a:pt x="17306" y="6801"/>
                  </a:cubicBezTo>
                  <a:cubicBezTo>
                    <a:pt x="17320" y="6801"/>
                    <a:pt x="17334" y="6800"/>
                    <a:pt x="17347" y="6800"/>
                  </a:cubicBezTo>
                  <a:cubicBezTo>
                    <a:pt x="17826" y="6800"/>
                    <a:pt x="18258" y="7097"/>
                    <a:pt x="18643" y="7346"/>
                  </a:cubicBezTo>
                  <a:cubicBezTo>
                    <a:pt x="19165" y="7684"/>
                    <a:pt x="19629" y="8108"/>
                    <a:pt x="20078" y="8537"/>
                  </a:cubicBezTo>
                  <a:cubicBezTo>
                    <a:pt x="20721" y="9150"/>
                    <a:pt x="21388" y="9744"/>
                    <a:pt x="21980" y="10410"/>
                  </a:cubicBezTo>
                  <a:cubicBezTo>
                    <a:pt x="23112" y="11681"/>
                    <a:pt x="24094" y="13085"/>
                    <a:pt x="24906" y="14579"/>
                  </a:cubicBezTo>
                  <a:cubicBezTo>
                    <a:pt x="26404" y="17345"/>
                    <a:pt x="27329" y="20916"/>
                    <a:pt x="25947" y="23756"/>
                  </a:cubicBezTo>
                  <a:cubicBezTo>
                    <a:pt x="24381" y="26973"/>
                    <a:pt x="20243" y="28487"/>
                    <a:pt x="19869" y="32122"/>
                  </a:cubicBezTo>
                  <a:cubicBezTo>
                    <a:pt x="19607" y="34680"/>
                    <a:pt x="21413" y="36835"/>
                    <a:pt x="22641" y="39021"/>
                  </a:cubicBezTo>
                  <a:cubicBezTo>
                    <a:pt x="25873" y="44770"/>
                    <a:pt x="25330" y="52289"/>
                    <a:pt x="23188" y="58636"/>
                  </a:cubicBezTo>
                  <a:cubicBezTo>
                    <a:pt x="20420" y="66845"/>
                    <a:pt x="14558" y="74363"/>
                    <a:pt x="6808" y="75988"/>
                  </a:cubicBezTo>
                  <a:cubicBezTo>
                    <a:pt x="5547" y="76252"/>
                    <a:pt x="4227" y="76371"/>
                    <a:pt x="3103" y="77062"/>
                  </a:cubicBezTo>
                  <a:cubicBezTo>
                    <a:pt x="1682" y="77936"/>
                    <a:pt x="788" y="79630"/>
                    <a:pt x="394" y="81382"/>
                  </a:cubicBezTo>
                  <a:cubicBezTo>
                    <a:pt x="1" y="83135"/>
                    <a:pt x="46" y="84967"/>
                    <a:pt x="93" y="86772"/>
                  </a:cubicBezTo>
                  <a:cubicBezTo>
                    <a:pt x="151" y="88917"/>
                    <a:pt x="392" y="91428"/>
                    <a:pt x="2051" y="92523"/>
                  </a:cubicBezTo>
                  <a:cubicBezTo>
                    <a:pt x="2750" y="92983"/>
                    <a:pt x="3579" y="93091"/>
                    <a:pt x="4400" y="93091"/>
                  </a:cubicBezTo>
                  <a:cubicBezTo>
                    <a:pt x="4569" y="93091"/>
                    <a:pt x="4738" y="93086"/>
                    <a:pt x="4905" y="93079"/>
                  </a:cubicBezTo>
                  <a:cubicBezTo>
                    <a:pt x="7880" y="92954"/>
                    <a:pt x="10833" y="92195"/>
                    <a:pt x="13554" y="90851"/>
                  </a:cubicBezTo>
                  <a:cubicBezTo>
                    <a:pt x="13628" y="90814"/>
                    <a:pt x="13665" y="90731"/>
                    <a:pt x="13644" y="90653"/>
                  </a:cubicBezTo>
                  <a:cubicBezTo>
                    <a:pt x="12138" y="84820"/>
                    <a:pt x="14361" y="78032"/>
                    <a:pt x="18900" y="74653"/>
                  </a:cubicBezTo>
                  <a:cubicBezTo>
                    <a:pt x="21362" y="72819"/>
                    <a:pt x="24444" y="71868"/>
                    <a:pt x="26307" y="69310"/>
                  </a:cubicBezTo>
                  <a:cubicBezTo>
                    <a:pt x="27700" y="67398"/>
                    <a:pt x="28186" y="64881"/>
                    <a:pt x="28580" y="62460"/>
                  </a:cubicBezTo>
                  <a:cubicBezTo>
                    <a:pt x="29465" y="57019"/>
                    <a:pt x="30109" y="51531"/>
                    <a:pt x="30507" y="46020"/>
                  </a:cubicBezTo>
                  <a:cubicBezTo>
                    <a:pt x="30573" y="45092"/>
                    <a:pt x="30628" y="44128"/>
                    <a:pt x="30330" y="43260"/>
                  </a:cubicBezTo>
                  <a:cubicBezTo>
                    <a:pt x="29774" y="41646"/>
                    <a:pt x="28205" y="40835"/>
                    <a:pt x="26926" y="39851"/>
                  </a:cubicBezTo>
                  <a:cubicBezTo>
                    <a:pt x="25041" y="38401"/>
                    <a:pt x="23547" y="36172"/>
                    <a:pt x="23274" y="33642"/>
                  </a:cubicBezTo>
                  <a:cubicBezTo>
                    <a:pt x="23000" y="31113"/>
                    <a:pt x="24151" y="28343"/>
                    <a:pt x="26251" y="27327"/>
                  </a:cubicBezTo>
                  <a:cubicBezTo>
                    <a:pt x="27135" y="26901"/>
                    <a:pt x="28138" y="26781"/>
                    <a:pt x="28955" y="26215"/>
                  </a:cubicBezTo>
                  <a:cubicBezTo>
                    <a:pt x="30317" y="25271"/>
                    <a:pt x="30828" y="23262"/>
                    <a:pt x="30591" y="21497"/>
                  </a:cubicBezTo>
                  <a:cubicBezTo>
                    <a:pt x="30355" y="19732"/>
                    <a:pt x="29516" y="18148"/>
                    <a:pt x="28679" y="16625"/>
                  </a:cubicBezTo>
                  <a:cubicBezTo>
                    <a:pt x="26639" y="12914"/>
                    <a:pt x="24333" y="9086"/>
                    <a:pt x="20802" y="7209"/>
                  </a:cubicBezTo>
                  <a:cubicBezTo>
                    <a:pt x="18602" y="6039"/>
                    <a:pt x="16011" y="5710"/>
                    <a:pt x="13949" y="4266"/>
                  </a:cubicBezTo>
                  <a:cubicBezTo>
                    <a:pt x="13876" y="4215"/>
                    <a:pt x="13775" y="4169"/>
                    <a:pt x="13692" y="4169"/>
                  </a:cubicBezTo>
                  <a:cubicBezTo>
                    <a:pt x="13636" y="4169"/>
                    <a:pt x="13588" y="4190"/>
                    <a:pt x="13562" y="4243"/>
                  </a:cubicBezTo>
                  <a:cubicBezTo>
                    <a:pt x="13531" y="4305"/>
                    <a:pt x="13556" y="4380"/>
                    <a:pt x="13582" y="4445"/>
                  </a:cubicBezTo>
                  <a:cubicBezTo>
                    <a:pt x="13602" y="4498"/>
                    <a:pt x="13852" y="4891"/>
                    <a:pt x="13696" y="4891"/>
                  </a:cubicBezTo>
                  <a:cubicBezTo>
                    <a:pt x="13679" y="4891"/>
                    <a:pt x="13657" y="4886"/>
                    <a:pt x="13629" y="4876"/>
                  </a:cubicBezTo>
                  <a:cubicBezTo>
                    <a:pt x="13016" y="4642"/>
                    <a:pt x="12732" y="3943"/>
                    <a:pt x="12369" y="3449"/>
                  </a:cubicBezTo>
                  <a:cubicBezTo>
                    <a:pt x="12302" y="3358"/>
                    <a:pt x="12212" y="3261"/>
                    <a:pt x="12105" y="3261"/>
                  </a:cubicBezTo>
                  <a:cubicBezTo>
                    <a:pt x="12095" y="3261"/>
                    <a:pt x="12084" y="3262"/>
                    <a:pt x="12074" y="3264"/>
                  </a:cubicBezTo>
                  <a:cubicBezTo>
                    <a:pt x="11919" y="3291"/>
                    <a:pt x="11885" y="3492"/>
                    <a:pt x="11809" y="3628"/>
                  </a:cubicBezTo>
                  <a:cubicBezTo>
                    <a:pt x="11795" y="3648"/>
                    <a:pt x="11781" y="3670"/>
                    <a:pt x="11759" y="3678"/>
                  </a:cubicBezTo>
                  <a:cubicBezTo>
                    <a:pt x="11751" y="3680"/>
                    <a:pt x="11744" y="3682"/>
                    <a:pt x="11737" y="3682"/>
                  </a:cubicBezTo>
                  <a:cubicBezTo>
                    <a:pt x="11700" y="3682"/>
                    <a:pt x="11665" y="3651"/>
                    <a:pt x="11641" y="3620"/>
                  </a:cubicBezTo>
                  <a:cubicBezTo>
                    <a:pt x="11236" y="3146"/>
                    <a:pt x="11263" y="2543"/>
                    <a:pt x="11027" y="2000"/>
                  </a:cubicBezTo>
                  <a:cubicBezTo>
                    <a:pt x="10993" y="1925"/>
                    <a:pt x="10959" y="1845"/>
                    <a:pt x="10893" y="1795"/>
                  </a:cubicBezTo>
                  <a:cubicBezTo>
                    <a:pt x="10860" y="1770"/>
                    <a:pt x="10816" y="1755"/>
                    <a:pt x="10774" y="1755"/>
                  </a:cubicBezTo>
                  <a:cubicBezTo>
                    <a:pt x="10733" y="1755"/>
                    <a:pt x="10694" y="1769"/>
                    <a:pt x="10668" y="1801"/>
                  </a:cubicBezTo>
                  <a:cubicBezTo>
                    <a:pt x="10607" y="1873"/>
                    <a:pt x="10644" y="1995"/>
                    <a:pt x="10580" y="2064"/>
                  </a:cubicBezTo>
                  <a:cubicBezTo>
                    <a:pt x="10555" y="2091"/>
                    <a:pt x="10521" y="2103"/>
                    <a:pt x="10484" y="2103"/>
                  </a:cubicBezTo>
                  <a:cubicBezTo>
                    <a:pt x="10439" y="2103"/>
                    <a:pt x="10392" y="2085"/>
                    <a:pt x="10359" y="2054"/>
                  </a:cubicBezTo>
                  <a:cubicBezTo>
                    <a:pt x="10298" y="2000"/>
                    <a:pt x="10270" y="1919"/>
                    <a:pt x="10245" y="1839"/>
                  </a:cubicBezTo>
                  <a:cubicBezTo>
                    <a:pt x="10125" y="1468"/>
                    <a:pt x="10004" y="1094"/>
                    <a:pt x="9885" y="722"/>
                  </a:cubicBezTo>
                  <a:cubicBezTo>
                    <a:pt x="9860" y="647"/>
                    <a:pt x="9827" y="564"/>
                    <a:pt x="9754" y="537"/>
                  </a:cubicBezTo>
                  <a:cubicBezTo>
                    <a:pt x="9738" y="531"/>
                    <a:pt x="9722" y="528"/>
                    <a:pt x="9707" y="528"/>
                  </a:cubicBezTo>
                  <a:cubicBezTo>
                    <a:pt x="9583" y="528"/>
                    <a:pt x="9506" y="717"/>
                    <a:pt x="9506" y="860"/>
                  </a:cubicBezTo>
                  <a:cubicBezTo>
                    <a:pt x="9505" y="1017"/>
                    <a:pt x="9461" y="1233"/>
                    <a:pt x="9310" y="1233"/>
                  </a:cubicBezTo>
                  <a:cubicBezTo>
                    <a:pt x="9306" y="1233"/>
                    <a:pt x="9303" y="1233"/>
                    <a:pt x="9299" y="1233"/>
                  </a:cubicBezTo>
                  <a:cubicBezTo>
                    <a:pt x="9256" y="1230"/>
                    <a:pt x="9218" y="1208"/>
                    <a:pt x="9181" y="1189"/>
                  </a:cubicBezTo>
                  <a:cubicBezTo>
                    <a:pt x="8899" y="1030"/>
                    <a:pt x="8589" y="840"/>
                    <a:pt x="8506" y="526"/>
                  </a:cubicBezTo>
                  <a:cubicBezTo>
                    <a:pt x="8458" y="345"/>
                    <a:pt x="8473" y="111"/>
                    <a:pt x="8307" y="26"/>
                  </a:cubicBezTo>
                  <a:cubicBezTo>
                    <a:pt x="8274" y="9"/>
                    <a:pt x="8240" y="1"/>
                    <a:pt x="82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46"/>
            <p:cNvSpPr/>
            <p:nvPr/>
          </p:nvSpPr>
          <p:spPr>
            <a:xfrm>
              <a:off x="3616050" y="3439075"/>
              <a:ext cx="352600" cy="1377825"/>
            </a:xfrm>
            <a:custGeom>
              <a:rect b="b" l="l" r="r" t="t"/>
              <a:pathLst>
                <a:path extrusionOk="0" h="55113" w="14104">
                  <a:moveTo>
                    <a:pt x="9668" y="1"/>
                  </a:moveTo>
                  <a:cubicBezTo>
                    <a:pt x="9641" y="1"/>
                    <a:pt x="9615" y="3"/>
                    <a:pt x="9588" y="7"/>
                  </a:cubicBezTo>
                  <a:cubicBezTo>
                    <a:pt x="9362" y="44"/>
                    <a:pt x="9184" y="234"/>
                    <a:pt x="9050" y="437"/>
                  </a:cubicBezTo>
                  <a:cubicBezTo>
                    <a:pt x="8244" y="1654"/>
                    <a:pt x="8510" y="3331"/>
                    <a:pt x="8641" y="4834"/>
                  </a:cubicBezTo>
                  <a:cubicBezTo>
                    <a:pt x="8959" y="8493"/>
                    <a:pt x="8213" y="12257"/>
                    <a:pt x="6542" y="15427"/>
                  </a:cubicBezTo>
                  <a:cubicBezTo>
                    <a:pt x="5761" y="16910"/>
                    <a:pt x="4788" y="18258"/>
                    <a:pt x="4018" y="19749"/>
                  </a:cubicBezTo>
                  <a:cubicBezTo>
                    <a:pt x="3011" y="21693"/>
                    <a:pt x="2369" y="23842"/>
                    <a:pt x="1825" y="26003"/>
                  </a:cubicBezTo>
                  <a:cubicBezTo>
                    <a:pt x="1087" y="28922"/>
                    <a:pt x="516" y="31895"/>
                    <a:pt x="113" y="34897"/>
                  </a:cubicBezTo>
                  <a:cubicBezTo>
                    <a:pt x="1" y="35741"/>
                    <a:pt x="674" y="36409"/>
                    <a:pt x="1431" y="36409"/>
                  </a:cubicBezTo>
                  <a:cubicBezTo>
                    <a:pt x="1639" y="36409"/>
                    <a:pt x="1853" y="36359"/>
                    <a:pt x="2059" y="36248"/>
                  </a:cubicBezTo>
                  <a:cubicBezTo>
                    <a:pt x="2064" y="36244"/>
                    <a:pt x="2073" y="36241"/>
                    <a:pt x="2081" y="36235"/>
                  </a:cubicBezTo>
                  <a:cubicBezTo>
                    <a:pt x="2264" y="36137"/>
                    <a:pt x="2460" y="36036"/>
                    <a:pt x="2658" y="36036"/>
                  </a:cubicBezTo>
                  <a:cubicBezTo>
                    <a:pt x="2701" y="36036"/>
                    <a:pt x="2743" y="36040"/>
                    <a:pt x="2786" y="36051"/>
                  </a:cubicBezTo>
                  <a:cubicBezTo>
                    <a:pt x="3017" y="36108"/>
                    <a:pt x="3189" y="36319"/>
                    <a:pt x="3322" y="36537"/>
                  </a:cubicBezTo>
                  <a:cubicBezTo>
                    <a:pt x="4255" y="38084"/>
                    <a:pt x="3815" y="40196"/>
                    <a:pt x="3026" y="41841"/>
                  </a:cubicBezTo>
                  <a:cubicBezTo>
                    <a:pt x="2238" y="43486"/>
                    <a:pt x="1127" y="44977"/>
                    <a:pt x="719" y="46783"/>
                  </a:cubicBezTo>
                  <a:cubicBezTo>
                    <a:pt x="161" y="49242"/>
                    <a:pt x="1099" y="51993"/>
                    <a:pt x="2893" y="53560"/>
                  </a:cubicBezTo>
                  <a:cubicBezTo>
                    <a:pt x="4077" y="54594"/>
                    <a:pt x="5582" y="55112"/>
                    <a:pt x="7090" y="55112"/>
                  </a:cubicBezTo>
                  <a:cubicBezTo>
                    <a:pt x="7868" y="55112"/>
                    <a:pt x="8646" y="54975"/>
                    <a:pt x="9382" y="54699"/>
                  </a:cubicBezTo>
                  <a:cubicBezTo>
                    <a:pt x="10154" y="54409"/>
                    <a:pt x="10896" y="53964"/>
                    <a:pt x="11435" y="53286"/>
                  </a:cubicBezTo>
                  <a:cubicBezTo>
                    <a:pt x="14104" y="49909"/>
                    <a:pt x="11333" y="45059"/>
                    <a:pt x="10038" y="41791"/>
                  </a:cubicBezTo>
                  <a:cubicBezTo>
                    <a:pt x="9139" y="39519"/>
                    <a:pt x="8805" y="36912"/>
                    <a:pt x="8878" y="34442"/>
                  </a:cubicBezTo>
                  <a:cubicBezTo>
                    <a:pt x="8899" y="33830"/>
                    <a:pt x="9177" y="30613"/>
                    <a:pt x="9692" y="28656"/>
                  </a:cubicBezTo>
                  <a:cubicBezTo>
                    <a:pt x="9876" y="27959"/>
                    <a:pt x="9488" y="27221"/>
                    <a:pt x="8790" y="27035"/>
                  </a:cubicBezTo>
                  <a:cubicBezTo>
                    <a:pt x="8244" y="26889"/>
                    <a:pt x="7774" y="26594"/>
                    <a:pt x="7527" y="26039"/>
                  </a:cubicBezTo>
                  <a:cubicBezTo>
                    <a:pt x="7344" y="25634"/>
                    <a:pt x="7328" y="25164"/>
                    <a:pt x="7343" y="24714"/>
                  </a:cubicBezTo>
                  <a:cubicBezTo>
                    <a:pt x="7522" y="18800"/>
                    <a:pt x="12284" y="13991"/>
                    <a:pt x="12511" y="8078"/>
                  </a:cubicBezTo>
                  <a:cubicBezTo>
                    <a:pt x="12613" y="5459"/>
                    <a:pt x="11781" y="2866"/>
                    <a:pt x="10475" y="681"/>
                  </a:cubicBezTo>
                  <a:cubicBezTo>
                    <a:pt x="10281" y="355"/>
                    <a:pt x="10006" y="1"/>
                    <a:pt x="96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46"/>
            <p:cNvSpPr/>
            <p:nvPr/>
          </p:nvSpPr>
          <p:spPr>
            <a:xfrm>
              <a:off x="1395100" y="3920625"/>
              <a:ext cx="1220900" cy="699575"/>
            </a:xfrm>
            <a:custGeom>
              <a:rect b="b" l="l" r="r" t="t"/>
              <a:pathLst>
                <a:path extrusionOk="0" h="27983" w="48836">
                  <a:moveTo>
                    <a:pt x="47196" y="0"/>
                  </a:moveTo>
                  <a:cubicBezTo>
                    <a:pt x="46781" y="0"/>
                    <a:pt x="46412" y="322"/>
                    <a:pt x="46108" y="644"/>
                  </a:cubicBezTo>
                  <a:cubicBezTo>
                    <a:pt x="45204" y="1606"/>
                    <a:pt x="44464" y="2736"/>
                    <a:pt x="43694" y="3830"/>
                  </a:cubicBezTo>
                  <a:cubicBezTo>
                    <a:pt x="38776" y="10827"/>
                    <a:pt x="31941" y="16827"/>
                    <a:pt x="23985" y="17635"/>
                  </a:cubicBezTo>
                  <a:cubicBezTo>
                    <a:pt x="22037" y="17834"/>
                    <a:pt x="19949" y="17957"/>
                    <a:pt x="17891" y="17957"/>
                  </a:cubicBezTo>
                  <a:cubicBezTo>
                    <a:pt x="16612" y="17957"/>
                    <a:pt x="15345" y="17910"/>
                    <a:pt x="14130" y="17803"/>
                  </a:cubicBezTo>
                  <a:cubicBezTo>
                    <a:pt x="10510" y="17488"/>
                    <a:pt x="6966" y="16084"/>
                    <a:pt x="3335" y="15636"/>
                  </a:cubicBezTo>
                  <a:cubicBezTo>
                    <a:pt x="3067" y="15603"/>
                    <a:pt x="2786" y="15580"/>
                    <a:pt x="2505" y="15580"/>
                  </a:cubicBezTo>
                  <a:cubicBezTo>
                    <a:pt x="1703" y="15580"/>
                    <a:pt x="909" y="15772"/>
                    <a:pt x="491" y="16487"/>
                  </a:cubicBezTo>
                  <a:cubicBezTo>
                    <a:pt x="1" y="17325"/>
                    <a:pt x="301" y="18427"/>
                    <a:pt x="616" y="19360"/>
                  </a:cubicBezTo>
                  <a:cubicBezTo>
                    <a:pt x="1131" y="20895"/>
                    <a:pt x="1671" y="22476"/>
                    <a:pt x="2693" y="23657"/>
                  </a:cubicBezTo>
                  <a:cubicBezTo>
                    <a:pt x="3916" y="25074"/>
                    <a:pt x="5671" y="25732"/>
                    <a:pt x="7350" y="26342"/>
                  </a:cubicBezTo>
                  <a:cubicBezTo>
                    <a:pt x="9493" y="27117"/>
                    <a:pt x="11673" y="27903"/>
                    <a:pt x="13928" y="27977"/>
                  </a:cubicBezTo>
                  <a:cubicBezTo>
                    <a:pt x="14049" y="27981"/>
                    <a:pt x="14170" y="27983"/>
                    <a:pt x="14290" y="27983"/>
                  </a:cubicBezTo>
                  <a:cubicBezTo>
                    <a:pt x="17191" y="27983"/>
                    <a:pt x="20003" y="26857"/>
                    <a:pt x="22829" y="26084"/>
                  </a:cubicBezTo>
                  <a:cubicBezTo>
                    <a:pt x="26293" y="25136"/>
                    <a:pt x="29886" y="24692"/>
                    <a:pt x="33201" y="23231"/>
                  </a:cubicBezTo>
                  <a:cubicBezTo>
                    <a:pt x="34231" y="22780"/>
                    <a:pt x="35251" y="22211"/>
                    <a:pt x="36005" y="21309"/>
                  </a:cubicBezTo>
                  <a:cubicBezTo>
                    <a:pt x="36686" y="20497"/>
                    <a:pt x="37109" y="19466"/>
                    <a:pt x="37585" y="18489"/>
                  </a:cubicBezTo>
                  <a:cubicBezTo>
                    <a:pt x="39013" y="15561"/>
                    <a:pt x="41020" y="12985"/>
                    <a:pt x="43419" y="10992"/>
                  </a:cubicBezTo>
                  <a:cubicBezTo>
                    <a:pt x="44748" y="9888"/>
                    <a:pt x="46223" y="8934"/>
                    <a:pt x="47239" y="7474"/>
                  </a:cubicBezTo>
                  <a:cubicBezTo>
                    <a:pt x="48397" y="5807"/>
                    <a:pt x="48836" y="3543"/>
                    <a:pt x="48391" y="1494"/>
                  </a:cubicBezTo>
                  <a:cubicBezTo>
                    <a:pt x="48245" y="821"/>
                    <a:pt x="47895" y="67"/>
                    <a:pt x="47277" y="4"/>
                  </a:cubicBezTo>
                  <a:cubicBezTo>
                    <a:pt x="47250" y="1"/>
                    <a:pt x="47223" y="0"/>
                    <a:pt x="471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46"/>
            <p:cNvSpPr/>
            <p:nvPr/>
          </p:nvSpPr>
          <p:spPr>
            <a:xfrm>
              <a:off x="3144400" y="3644275"/>
              <a:ext cx="1014650" cy="257600"/>
            </a:xfrm>
            <a:custGeom>
              <a:rect b="b" l="l" r="r" t="t"/>
              <a:pathLst>
                <a:path extrusionOk="0" h="10304" w="40586">
                  <a:moveTo>
                    <a:pt x="40585" y="1"/>
                  </a:moveTo>
                  <a:lnTo>
                    <a:pt x="40585" y="1"/>
                  </a:lnTo>
                  <a:cubicBezTo>
                    <a:pt x="37833" y="1301"/>
                    <a:pt x="34999" y="2394"/>
                    <a:pt x="32107" y="3275"/>
                  </a:cubicBezTo>
                  <a:cubicBezTo>
                    <a:pt x="30850" y="3654"/>
                    <a:pt x="29583" y="3997"/>
                    <a:pt x="28317" y="4337"/>
                  </a:cubicBezTo>
                  <a:cubicBezTo>
                    <a:pt x="27055" y="4677"/>
                    <a:pt x="25797" y="5016"/>
                    <a:pt x="24534" y="5357"/>
                  </a:cubicBezTo>
                  <a:cubicBezTo>
                    <a:pt x="23347" y="5677"/>
                    <a:pt x="22161" y="5995"/>
                    <a:pt x="20966" y="6289"/>
                  </a:cubicBezTo>
                  <a:cubicBezTo>
                    <a:pt x="15350" y="7677"/>
                    <a:pt x="9621" y="8504"/>
                    <a:pt x="3866" y="8760"/>
                  </a:cubicBezTo>
                  <a:cubicBezTo>
                    <a:pt x="3862" y="8761"/>
                    <a:pt x="3858" y="8761"/>
                    <a:pt x="3854" y="8761"/>
                  </a:cubicBezTo>
                  <a:cubicBezTo>
                    <a:pt x="3674" y="8761"/>
                    <a:pt x="3534" y="8602"/>
                    <a:pt x="3556" y="8422"/>
                  </a:cubicBezTo>
                  <a:cubicBezTo>
                    <a:pt x="3578" y="8244"/>
                    <a:pt x="3626" y="8069"/>
                    <a:pt x="3706" y="7908"/>
                  </a:cubicBezTo>
                  <a:cubicBezTo>
                    <a:pt x="3794" y="7727"/>
                    <a:pt x="3663" y="7511"/>
                    <a:pt x="3460" y="7493"/>
                  </a:cubicBezTo>
                  <a:lnTo>
                    <a:pt x="3450" y="7493"/>
                  </a:lnTo>
                  <a:cubicBezTo>
                    <a:pt x="3224" y="7473"/>
                    <a:pt x="3099" y="7212"/>
                    <a:pt x="3229" y="7025"/>
                  </a:cubicBezTo>
                  <a:cubicBezTo>
                    <a:pt x="4262" y="5560"/>
                    <a:pt x="6008" y="4823"/>
                    <a:pt x="7649" y="4218"/>
                  </a:cubicBezTo>
                  <a:cubicBezTo>
                    <a:pt x="7863" y="4137"/>
                    <a:pt x="8076" y="4063"/>
                    <a:pt x="8289" y="3990"/>
                  </a:cubicBezTo>
                  <a:cubicBezTo>
                    <a:pt x="8369" y="3962"/>
                    <a:pt x="8432" y="3903"/>
                    <a:pt x="8466" y="3827"/>
                  </a:cubicBezTo>
                  <a:cubicBezTo>
                    <a:pt x="8597" y="3522"/>
                    <a:pt x="8716" y="3224"/>
                    <a:pt x="8821" y="2945"/>
                  </a:cubicBezTo>
                  <a:cubicBezTo>
                    <a:pt x="8894" y="2748"/>
                    <a:pt x="8749" y="2546"/>
                    <a:pt x="8540" y="2543"/>
                  </a:cubicBezTo>
                  <a:cubicBezTo>
                    <a:pt x="8269" y="2541"/>
                    <a:pt x="7998" y="2531"/>
                    <a:pt x="7726" y="2509"/>
                  </a:cubicBezTo>
                  <a:cubicBezTo>
                    <a:pt x="7718" y="2509"/>
                    <a:pt x="7710" y="2508"/>
                    <a:pt x="7703" y="2508"/>
                  </a:cubicBezTo>
                  <a:cubicBezTo>
                    <a:pt x="7634" y="2508"/>
                    <a:pt x="7568" y="2532"/>
                    <a:pt x="7515" y="2578"/>
                  </a:cubicBezTo>
                  <a:cubicBezTo>
                    <a:pt x="5741" y="4108"/>
                    <a:pt x="3728" y="5313"/>
                    <a:pt x="1588" y="6133"/>
                  </a:cubicBezTo>
                  <a:cubicBezTo>
                    <a:pt x="1465" y="6182"/>
                    <a:pt x="1393" y="6302"/>
                    <a:pt x="1399" y="6433"/>
                  </a:cubicBezTo>
                  <a:cubicBezTo>
                    <a:pt x="1448" y="7481"/>
                    <a:pt x="962" y="8544"/>
                    <a:pt x="170" y="9155"/>
                  </a:cubicBezTo>
                  <a:cubicBezTo>
                    <a:pt x="11" y="9276"/>
                    <a:pt x="1" y="9516"/>
                    <a:pt x="163" y="9633"/>
                  </a:cubicBezTo>
                  <a:cubicBezTo>
                    <a:pt x="842" y="10122"/>
                    <a:pt x="1684" y="10303"/>
                    <a:pt x="2530" y="10303"/>
                  </a:cubicBezTo>
                  <a:cubicBezTo>
                    <a:pt x="2870" y="10303"/>
                    <a:pt x="3211" y="10274"/>
                    <a:pt x="3542" y="10224"/>
                  </a:cubicBezTo>
                  <a:cubicBezTo>
                    <a:pt x="4832" y="10031"/>
                    <a:pt x="6084" y="9569"/>
                    <a:pt x="7386" y="9516"/>
                  </a:cubicBezTo>
                  <a:cubicBezTo>
                    <a:pt x="7478" y="9512"/>
                    <a:pt x="7570" y="9510"/>
                    <a:pt x="7662" y="9510"/>
                  </a:cubicBezTo>
                  <a:cubicBezTo>
                    <a:pt x="9170" y="9510"/>
                    <a:pt x="10651" y="10006"/>
                    <a:pt x="12164" y="10078"/>
                  </a:cubicBezTo>
                  <a:cubicBezTo>
                    <a:pt x="12296" y="10084"/>
                    <a:pt x="12429" y="10087"/>
                    <a:pt x="12562" y="10087"/>
                  </a:cubicBezTo>
                  <a:cubicBezTo>
                    <a:pt x="14102" y="10087"/>
                    <a:pt x="15626" y="9679"/>
                    <a:pt x="17124" y="9274"/>
                  </a:cubicBezTo>
                  <a:cubicBezTo>
                    <a:pt x="21022" y="8223"/>
                    <a:pt x="24921" y="7171"/>
                    <a:pt x="28816" y="6121"/>
                  </a:cubicBezTo>
                  <a:cubicBezTo>
                    <a:pt x="30105" y="5772"/>
                    <a:pt x="31645" y="5122"/>
                    <a:pt x="31870" y="3756"/>
                  </a:cubicBezTo>
                  <a:cubicBezTo>
                    <a:pt x="31891" y="3641"/>
                    <a:pt x="31980" y="3550"/>
                    <a:pt x="32094" y="3520"/>
                  </a:cubicBezTo>
                  <a:cubicBezTo>
                    <a:pt x="35045" y="2733"/>
                    <a:pt x="37905" y="1546"/>
                    <a:pt x="405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46"/>
            <p:cNvSpPr/>
            <p:nvPr/>
          </p:nvSpPr>
          <p:spPr>
            <a:xfrm>
              <a:off x="4120525" y="3538075"/>
              <a:ext cx="6075" cy="4075"/>
            </a:xfrm>
            <a:custGeom>
              <a:rect b="b" l="l" r="r" t="t"/>
              <a:pathLst>
                <a:path extrusionOk="0" h="163" w="243">
                  <a:moveTo>
                    <a:pt x="1" y="1"/>
                  </a:moveTo>
                  <a:lnTo>
                    <a:pt x="1" y="1"/>
                  </a:lnTo>
                  <a:cubicBezTo>
                    <a:pt x="17" y="54"/>
                    <a:pt x="32" y="105"/>
                    <a:pt x="51" y="163"/>
                  </a:cubicBezTo>
                  <a:cubicBezTo>
                    <a:pt x="114" y="147"/>
                    <a:pt x="179" y="129"/>
                    <a:pt x="242" y="105"/>
                  </a:cubicBezTo>
                  <a:lnTo>
                    <a:pt x="242" y="105"/>
                  </a:lnTo>
                  <a:cubicBezTo>
                    <a:pt x="227" y="109"/>
                    <a:pt x="212" y="110"/>
                    <a:pt x="196" y="110"/>
                  </a:cubicBezTo>
                  <a:cubicBezTo>
                    <a:pt x="119" y="110"/>
                    <a:pt x="43" y="7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46"/>
            <p:cNvSpPr/>
            <p:nvPr/>
          </p:nvSpPr>
          <p:spPr>
            <a:xfrm>
              <a:off x="4118100" y="3508675"/>
              <a:ext cx="228250" cy="162825"/>
            </a:xfrm>
            <a:custGeom>
              <a:rect b="b" l="l" r="r" t="t"/>
              <a:pathLst>
                <a:path extrusionOk="0" h="6513" w="9130">
                  <a:moveTo>
                    <a:pt x="3303" y="0"/>
                  </a:moveTo>
                  <a:cubicBezTo>
                    <a:pt x="3243" y="0"/>
                    <a:pt x="3183" y="4"/>
                    <a:pt x="3124" y="8"/>
                  </a:cubicBezTo>
                  <a:cubicBezTo>
                    <a:pt x="2122" y="80"/>
                    <a:pt x="1127" y="308"/>
                    <a:pt x="180" y="682"/>
                  </a:cubicBezTo>
                  <a:cubicBezTo>
                    <a:pt x="62" y="728"/>
                    <a:pt x="1" y="856"/>
                    <a:pt x="37" y="978"/>
                  </a:cubicBezTo>
                  <a:cubicBezTo>
                    <a:pt x="39" y="980"/>
                    <a:pt x="39" y="980"/>
                    <a:pt x="39" y="981"/>
                  </a:cubicBezTo>
                  <a:cubicBezTo>
                    <a:pt x="68" y="1085"/>
                    <a:pt x="165" y="1155"/>
                    <a:pt x="273" y="1155"/>
                  </a:cubicBezTo>
                  <a:cubicBezTo>
                    <a:pt x="278" y="1155"/>
                    <a:pt x="284" y="1155"/>
                    <a:pt x="289" y="1155"/>
                  </a:cubicBezTo>
                  <a:cubicBezTo>
                    <a:pt x="404" y="1148"/>
                    <a:pt x="514" y="1146"/>
                    <a:pt x="621" y="1146"/>
                  </a:cubicBezTo>
                  <a:cubicBezTo>
                    <a:pt x="1090" y="1146"/>
                    <a:pt x="1502" y="1196"/>
                    <a:pt x="1971" y="1196"/>
                  </a:cubicBezTo>
                  <a:cubicBezTo>
                    <a:pt x="2142" y="1196"/>
                    <a:pt x="2321" y="1190"/>
                    <a:pt x="2513" y="1171"/>
                  </a:cubicBezTo>
                  <a:cubicBezTo>
                    <a:pt x="2579" y="1165"/>
                    <a:pt x="2647" y="1160"/>
                    <a:pt x="2715" y="1160"/>
                  </a:cubicBezTo>
                  <a:cubicBezTo>
                    <a:pt x="2828" y="1160"/>
                    <a:pt x="2940" y="1176"/>
                    <a:pt x="3037" y="1236"/>
                  </a:cubicBezTo>
                  <a:cubicBezTo>
                    <a:pt x="3123" y="1289"/>
                    <a:pt x="3189" y="1390"/>
                    <a:pt x="3207" y="1493"/>
                  </a:cubicBezTo>
                  <a:cubicBezTo>
                    <a:pt x="3228" y="1616"/>
                    <a:pt x="3324" y="1708"/>
                    <a:pt x="3447" y="1708"/>
                  </a:cubicBezTo>
                  <a:cubicBezTo>
                    <a:pt x="3450" y="1708"/>
                    <a:pt x="3452" y="1708"/>
                    <a:pt x="3455" y="1708"/>
                  </a:cubicBezTo>
                  <a:cubicBezTo>
                    <a:pt x="3596" y="1704"/>
                    <a:pt x="3737" y="1702"/>
                    <a:pt x="3879" y="1702"/>
                  </a:cubicBezTo>
                  <a:cubicBezTo>
                    <a:pt x="4328" y="1702"/>
                    <a:pt x="4778" y="1723"/>
                    <a:pt x="5228" y="1767"/>
                  </a:cubicBezTo>
                  <a:cubicBezTo>
                    <a:pt x="5515" y="1797"/>
                    <a:pt x="5808" y="1835"/>
                    <a:pt x="6052" y="1992"/>
                  </a:cubicBezTo>
                  <a:cubicBezTo>
                    <a:pt x="6298" y="2150"/>
                    <a:pt x="6485" y="2457"/>
                    <a:pt x="6427" y="2761"/>
                  </a:cubicBezTo>
                  <a:cubicBezTo>
                    <a:pt x="6376" y="3039"/>
                    <a:pt x="6146" y="3232"/>
                    <a:pt x="5928" y="3400"/>
                  </a:cubicBezTo>
                  <a:cubicBezTo>
                    <a:pt x="5635" y="3626"/>
                    <a:pt x="5339" y="3851"/>
                    <a:pt x="5044" y="4078"/>
                  </a:cubicBezTo>
                  <a:cubicBezTo>
                    <a:pt x="4509" y="4492"/>
                    <a:pt x="3975" y="4904"/>
                    <a:pt x="3405" y="5260"/>
                  </a:cubicBezTo>
                  <a:cubicBezTo>
                    <a:pt x="2618" y="5753"/>
                    <a:pt x="1777" y="6133"/>
                    <a:pt x="940" y="6513"/>
                  </a:cubicBezTo>
                  <a:cubicBezTo>
                    <a:pt x="2638" y="6155"/>
                    <a:pt x="4227" y="5356"/>
                    <a:pt x="5794" y="4564"/>
                  </a:cubicBezTo>
                  <a:cubicBezTo>
                    <a:pt x="7041" y="3931"/>
                    <a:pt x="8392" y="3195"/>
                    <a:pt x="8955" y="1835"/>
                  </a:cubicBezTo>
                  <a:cubicBezTo>
                    <a:pt x="9071" y="1560"/>
                    <a:pt x="9130" y="1192"/>
                    <a:pt x="8916" y="1000"/>
                  </a:cubicBezTo>
                  <a:cubicBezTo>
                    <a:pt x="8810" y="897"/>
                    <a:pt x="8659" y="874"/>
                    <a:pt x="8516" y="853"/>
                  </a:cubicBezTo>
                  <a:cubicBezTo>
                    <a:pt x="7227" y="672"/>
                    <a:pt x="5926" y="582"/>
                    <a:pt x="4625" y="582"/>
                  </a:cubicBezTo>
                  <a:cubicBezTo>
                    <a:pt x="4464" y="582"/>
                    <a:pt x="4302" y="584"/>
                    <a:pt x="4141" y="587"/>
                  </a:cubicBezTo>
                  <a:cubicBezTo>
                    <a:pt x="4140" y="587"/>
                    <a:pt x="4139" y="587"/>
                    <a:pt x="4138" y="587"/>
                  </a:cubicBezTo>
                  <a:cubicBezTo>
                    <a:pt x="4024" y="587"/>
                    <a:pt x="3916" y="513"/>
                    <a:pt x="3897" y="400"/>
                  </a:cubicBezTo>
                  <a:cubicBezTo>
                    <a:pt x="3875" y="270"/>
                    <a:pt x="3787" y="148"/>
                    <a:pt x="3675" y="83"/>
                  </a:cubicBezTo>
                  <a:cubicBezTo>
                    <a:pt x="3563" y="18"/>
                    <a:pt x="3434" y="0"/>
                    <a:pt x="33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46"/>
            <p:cNvSpPr/>
            <p:nvPr/>
          </p:nvSpPr>
          <p:spPr>
            <a:xfrm>
              <a:off x="3966375" y="3734475"/>
              <a:ext cx="62225" cy="24875"/>
            </a:xfrm>
            <a:custGeom>
              <a:rect b="b" l="l" r="r" t="t"/>
              <a:pathLst>
                <a:path extrusionOk="0" h="995" w="2489">
                  <a:moveTo>
                    <a:pt x="1764" y="0"/>
                  </a:moveTo>
                  <a:cubicBezTo>
                    <a:pt x="1305" y="0"/>
                    <a:pt x="736" y="188"/>
                    <a:pt x="354" y="314"/>
                  </a:cubicBezTo>
                  <a:cubicBezTo>
                    <a:pt x="279" y="338"/>
                    <a:pt x="204" y="367"/>
                    <a:pt x="145" y="420"/>
                  </a:cubicBezTo>
                  <a:cubicBezTo>
                    <a:pt x="1" y="553"/>
                    <a:pt x="8" y="791"/>
                    <a:pt x="24" y="994"/>
                  </a:cubicBezTo>
                  <a:cubicBezTo>
                    <a:pt x="420" y="949"/>
                    <a:pt x="775" y="657"/>
                    <a:pt x="1167" y="657"/>
                  </a:cubicBezTo>
                  <a:cubicBezTo>
                    <a:pt x="1181" y="657"/>
                    <a:pt x="1195" y="658"/>
                    <a:pt x="1209" y="659"/>
                  </a:cubicBezTo>
                  <a:cubicBezTo>
                    <a:pt x="1410" y="669"/>
                    <a:pt x="1609" y="760"/>
                    <a:pt x="1809" y="760"/>
                  </a:cubicBezTo>
                  <a:cubicBezTo>
                    <a:pt x="1843" y="760"/>
                    <a:pt x="1877" y="758"/>
                    <a:pt x="1911" y="751"/>
                  </a:cubicBezTo>
                  <a:cubicBezTo>
                    <a:pt x="2346" y="675"/>
                    <a:pt x="2488" y="130"/>
                    <a:pt x="2034" y="27"/>
                  </a:cubicBezTo>
                  <a:cubicBezTo>
                    <a:pt x="1950" y="9"/>
                    <a:pt x="1859" y="0"/>
                    <a:pt x="1764" y="0"/>
                  </a:cubicBezTo>
                  <a:close/>
                </a:path>
              </a:pathLst>
            </a:custGeom>
            <a:solidFill>
              <a:srgbClr val="FFFA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46"/>
            <p:cNvSpPr/>
            <p:nvPr/>
          </p:nvSpPr>
          <p:spPr>
            <a:xfrm>
              <a:off x="3301750" y="2443950"/>
              <a:ext cx="437125" cy="419450"/>
            </a:xfrm>
            <a:custGeom>
              <a:rect b="b" l="l" r="r" t="t"/>
              <a:pathLst>
                <a:path extrusionOk="0" h="16778" w="17485">
                  <a:moveTo>
                    <a:pt x="16804" y="0"/>
                  </a:moveTo>
                  <a:cubicBezTo>
                    <a:pt x="16760" y="0"/>
                    <a:pt x="16715" y="5"/>
                    <a:pt x="16669" y="15"/>
                  </a:cubicBezTo>
                  <a:cubicBezTo>
                    <a:pt x="15933" y="177"/>
                    <a:pt x="15169" y="514"/>
                    <a:pt x="14483" y="957"/>
                  </a:cubicBezTo>
                  <a:cubicBezTo>
                    <a:pt x="13966" y="1291"/>
                    <a:pt x="14210" y="2070"/>
                    <a:pt x="14812" y="2070"/>
                  </a:cubicBezTo>
                  <a:cubicBezTo>
                    <a:pt x="14825" y="2070"/>
                    <a:pt x="14838" y="2069"/>
                    <a:pt x="14851" y="2069"/>
                  </a:cubicBezTo>
                  <a:cubicBezTo>
                    <a:pt x="14901" y="2066"/>
                    <a:pt x="14949" y="2065"/>
                    <a:pt x="14997" y="2065"/>
                  </a:cubicBezTo>
                  <a:cubicBezTo>
                    <a:pt x="15064" y="2065"/>
                    <a:pt x="15130" y="2068"/>
                    <a:pt x="15194" y="2074"/>
                  </a:cubicBezTo>
                  <a:cubicBezTo>
                    <a:pt x="15452" y="2100"/>
                    <a:pt x="15661" y="2304"/>
                    <a:pt x="15707" y="2560"/>
                  </a:cubicBezTo>
                  <a:cubicBezTo>
                    <a:pt x="16078" y="4631"/>
                    <a:pt x="14650" y="6727"/>
                    <a:pt x="12945" y="8039"/>
                  </a:cubicBezTo>
                  <a:cubicBezTo>
                    <a:pt x="11132" y="9433"/>
                    <a:pt x="8949" y="10323"/>
                    <a:pt x="7287" y="11891"/>
                  </a:cubicBezTo>
                  <a:cubicBezTo>
                    <a:pt x="6112" y="12998"/>
                    <a:pt x="5042" y="14512"/>
                    <a:pt x="3573" y="14951"/>
                  </a:cubicBezTo>
                  <a:cubicBezTo>
                    <a:pt x="3516" y="14968"/>
                    <a:pt x="3458" y="14976"/>
                    <a:pt x="3401" y="14976"/>
                  </a:cubicBezTo>
                  <a:cubicBezTo>
                    <a:pt x="3081" y="14976"/>
                    <a:pt x="2799" y="14719"/>
                    <a:pt x="2796" y="14378"/>
                  </a:cubicBezTo>
                  <a:cubicBezTo>
                    <a:pt x="2793" y="14343"/>
                    <a:pt x="2793" y="14308"/>
                    <a:pt x="2793" y="14272"/>
                  </a:cubicBezTo>
                  <a:cubicBezTo>
                    <a:pt x="2792" y="14145"/>
                    <a:pt x="2685" y="14055"/>
                    <a:pt x="2571" y="14055"/>
                  </a:cubicBezTo>
                  <a:cubicBezTo>
                    <a:pt x="2528" y="14055"/>
                    <a:pt x="2485" y="14067"/>
                    <a:pt x="2446" y="14094"/>
                  </a:cubicBezTo>
                  <a:cubicBezTo>
                    <a:pt x="2404" y="14124"/>
                    <a:pt x="2361" y="14137"/>
                    <a:pt x="2318" y="14137"/>
                  </a:cubicBezTo>
                  <a:cubicBezTo>
                    <a:pt x="2165" y="14137"/>
                    <a:pt x="2034" y="13965"/>
                    <a:pt x="2123" y="13799"/>
                  </a:cubicBezTo>
                  <a:cubicBezTo>
                    <a:pt x="2488" y="13148"/>
                    <a:pt x="2957" y="12569"/>
                    <a:pt x="3497" y="12032"/>
                  </a:cubicBezTo>
                  <a:lnTo>
                    <a:pt x="3507" y="12022"/>
                  </a:lnTo>
                  <a:cubicBezTo>
                    <a:pt x="3777" y="11756"/>
                    <a:pt x="3554" y="11360"/>
                    <a:pt x="3249" y="11360"/>
                  </a:cubicBezTo>
                  <a:cubicBezTo>
                    <a:pt x="3182" y="11360"/>
                    <a:pt x="3111" y="11379"/>
                    <a:pt x="3040" y="11423"/>
                  </a:cubicBezTo>
                  <a:cubicBezTo>
                    <a:pt x="2990" y="11457"/>
                    <a:pt x="2940" y="11485"/>
                    <a:pt x="2893" y="11510"/>
                  </a:cubicBezTo>
                  <a:cubicBezTo>
                    <a:pt x="2275" y="11838"/>
                    <a:pt x="1688" y="12257"/>
                    <a:pt x="1349" y="12886"/>
                  </a:cubicBezTo>
                  <a:cubicBezTo>
                    <a:pt x="1298" y="12983"/>
                    <a:pt x="1290" y="13111"/>
                    <a:pt x="1314" y="13224"/>
                  </a:cubicBezTo>
                  <a:cubicBezTo>
                    <a:pt x="1361" y="13447"/>
                    <a:pt x="1305" y="13675"/>
                    <a:pt x="1136" y="13828"/>
                  </a:cubicBezTo>
                  <a:cubicBezTo>
                    <a:pt x="538" y="14370"/>
                    <a:pt x="142" y="15137"/>
                    <a:pt x="45" y="15939"/>
                  </a:cubicBezTo>
                  <a:cubicBezTo>
                    <a:pt x="0" y="16303"/>
                    <a:pt x="296" y="16605"/>
                    <a:pt x="653" y="16605"/>
                  </a:cubicBezTo>
                  <a:cubicBezTo>
                    <a:pt x="681" y="16605"/>
                    <a:pt x="710" y="16604"/>
                    <a:pt x="738" y="16600"/>
                  </a:cubicBezTo>
                  <a:cubicBezTo>
                    <a:pt x="1741" y="16461"/>
                    <a:pt x="2907" y="16778"/>
                    <a:pt x="3557" y="16033"/>
                  </a:cubicBezTo>
                  <a:cubicBezTo>
                    <a:pt x="3762" y="15799"/>
                    <a:pt x="3871" y="15496"/>
                    <a:pt x="4049" y="15241"/>
                  </a:cubicBezTo>
                  <a:cubicBezTo>
                    <a:pt x="4434" y="14695"/>
                    <a:pt x="5100" y="14436"/>
                    <a:pt x="5683" y="14106"/>
                  </a:cubicBezTo>
                  <a:cubicBezTo>
                    <a:pt x="7914" y="12846"/>
                    <a:pt x="9268" y="10272"/>
                    <a:pt x="11653" y="9333"/>
                  </a:cubicBezTo>
                  <a:cubicBezTo>
                    <a:pt x="12358" y="9056"/>
                    <a:pt x="13137" y="8931"/>
                    <a:pt x="13762" y="8501"/>
                  </a:cubicBezTo>
                  <a:cubicBezTo>
                    <a:pt x="14213" y="8192"/>
                    <a:pt x="14550" y="7747"/>
                    <a:pt x="14878" y="7309"/>
                  </a:cubicBezTo>
                  <a:cubicBezTo>
                    <a:pt x="15757" y="6141"/>
                    <a:pt x="16655" y="4929"/>
                    <a:pt x="16987" y="3508"/>
                  </a:cubicBezTo>
                  <a:cubicBezTo>
                    <a:pt x="17199" y="2607"/>
                    <a:pt x="17179" y="1645"/>
                    <a:pt x="17391" y="756"/>
                  </a:cubicBezTo>
                  <a:cubicBezTo>
                    <a:pt x="17484" y="360"/>
                    <a:pt x="17186" y="0"/>
                    <a:pt x="16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46"/>
            <p:cNvSpPr/>
            <p:nvPr/>
          </p:nvSpPr>
          <p:spPr>
            <a:xfrm>
              <a:off x="4120350" y="3537800"/>
              <a:ext cx="200" cy="300"/>
            </a:xfrm>
            <a:custGeom>
              <a:rect b="b" l="l" r="r" t="t"/>
              <a:pathLst>
                <a:path extrusionOk="0" h="12" w="8">
                  <a:moveTo>
                    <a:pt x="0" y="0"/>
                  </a:moveTo>
                  <a:cubicBezTo>
                    <a:pt x="2" y="5"/>
                    <a:pt x="5" y="10"/>
                    <a:pt x="8" y="12"/>
                  </a:cubicBezTo>
                  <a:cubicBezTo>
                    <a:pt x="6" y="10"/>
                    <a:pt x="6" y="6"/>
                    <a:pt x="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46"/>
            <p:cNvSpPr/>
            <p:nvPr/>
          </p:nvSpPr>
          <p:spPr>
            <a:xfrm>
              <a:off x="2815675" y="2174025"/>
              <a:ext cx="152300" cy="184775"/>
            </a:xfrm>
            <a:custGeom>
              <a:rect b="b" l="l" r="r" t="t"/>
              <a:pathLst>
                <a:path extrusionOk="0" h="7391" w="6092">
                  <a:moveTo>
                    <a:pt x="2488" y="1"/>
                  </a:moveTo>
                  <a:cubicBezTo>
                    <a:pt x="1936" y="1037"/>
                    <a:pt x="1348" y="1907"/>
                    <a:pt x="201" y="2366"/>
                  </a:cubicBezTo>
                  <a:cubicBezTo>
                    <a:pt x="147" y="2388"/>
                    <a:pt x="89" y="2410"/>
                    <a:pt x="54" y="2457"/>
                  </a:cubicBezTo>
                  <a:cubicBezTo>
                    <a:pt x="1" y="2531"/>
                    <a:pt x="23" y="2631"/>
                    <a:pt x="51" y="2717"/>
                  </a:cubicBezTo>
                  <a:cubicBezTo>
                    <a:pt x="286" y="3441"/>
                    <a:pt x="787" y="4044"/>
                    <a:pt x="1298" y="4608"/>
                  </a:cubicBezTo>
                  <a:cubicBezTo>
                    <a:pt x="2304" y="5718"/>
                    <a:pt x="3435" y="6778"/>
                    <a:pt x="4827" y="7328"/>
                  </a:cubicBezTo>
                  <a:cubicBezTo>
                    <a:pt x="4907" y="7360"/>
                    <a:pt x="4993" y="7390"/>
                    <a:pt x="5078" y="7390"/>
                  </a:cubicBezTo>
                  <a:cubicBezTo>
                    <a:pt x="5105" y="7390"/>
                    <a:pt x="5133" y="7387"/>
                    <a:pt x="5160" y="7380"/>
                  </a:cubicBezTo>
                  <a:cubicBezTo>
                    <a:pt x="5250" y="7356"/>
                    <a:pt x="5321" y="7290"/>
                    <a:pt x="5388" y="7227"/>
                  </a:cubicBezTo>
                  <a:cubicBezTo>
                    <a:pt x="5622" y="7006"/>
                    <a:pt x="5858" y="6785"/>
                    <a:pt x="6092" y="6566"/>
                  </a:cubicBezTo>
                  <a:cubicBezTo>
                    <a:pt x="5662" y="6416"/>
                    <a:pt x="5323" y="6083"/>
                    <a:pt x="5036" y="5727"/>
                  </a:cubicBezTo>
                  <a:cubicBezTo>
                    <a:pt x="4557" y="5133"/>
                    <a:pt x="4175" y="4437"/>
                    <a:pt x="4063" y="3684"/>
                  </a:cubicBezTo>
                  <a:cubicBezTo>
                    <a:pt x="3952" y="2928"/>
                    <a:pt x="4136" y="2106"/>
                    <a:pt x="4657" y="1549"/>
                  </a:cubicBezTo>
                  <a:lnTo>
                    <a:pt x="4657" y="1549"/>
                  </a:lnTo>
                  <a:cubicBezTo>
                    <a:pt x="4646" y="1561"/>
                    <a:pt x="4628" y="1566"/>
                    <a:pt x="4605" y="1566"/>
                  </a:cubicBezTo>
                  <a:cubicBezTo>
                    <a:pt x="4370" y="1566"/>
                    <a:pt x="3558" y="1028"/>
                    <a:pt x="3450" y="949"/>
                  </a:cubicBezTo>
                  <a:cubicBezTo>
                    <a:pt x="3079" y="678"/>
                    <a:pt x="2831" y="270"/>
                    <a:pt x="2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46"/>
            <p:cNvSpPr/>
            <p:nvPr/>
          </p:nvSpPr>
          <p:spPr>
            <a:xfrm>
              <a:off x="3087600" y="1913375"/>
              <a:ext cx="182575" cy="155625"/>
            </a:xfrm>
            <a:custGeom>
              <a:rect b="b" l="l" r="r" t="t"/>
              <a:pathLst>
                <a:path extrusionOk="0" h="6225" w="7303">
                  <a:moveTo>
                    <a:pt x="2655" y="0"/>
                  </a:moveTo>
                  <a:cubicBezTo>
                    <a:pt x="2619" y="0"/>
                    <a:pt x="2584" y="8"/>
                    <a:pt x="2554" y="27"/>
                  </a:cubicBezTo>
                  <a:cubicBezTo>
                    <a:pt x="2505" y="61"/>
                    <a:pt x="2480" y="119"/>
                    <a:pt x="2457" y="172"/>
                  </a:cubicBezTo>
                  <a:cubicBezTo>
                    <a:pt x="1952" y="1299"/>
                    <a:pt x="1060" y="1851"/>
                    <a:pt x="0" y="2366"/>
                  </a:cubicBezTo>
                  <a:cubicBezTo>
                    <a:pt x="256" y="2720"/>
                    <a:pt x="654" y="2983"/>
                    <a:pt x="908" y="3363"/>
                  </a:cubicBezTo>
                  <a:cubicBezTo>
                    <a:pt x="992" y="3487"/>
                    <a:pt x="1593" y="4479"/>
                    <a:pt x="1460" y="4593"/>
                  </a:cubicBezTo>
                  <a:cubicBezTo>
                    <a:pt x="1903" y="4213"/>
                    <a:pt x="2488" y="4034"/>
                    <a:pt x="3074" y="4034"/>
                  </a:cubicBezTo>
                  <a:cubicBezTo>
                    <a:pt x="3256" y="4034"/>
                    <a:pt x="3438" y="4052"/>
                    <a:pt x="3617" y="4086"/>
                  </a:cubicBezTo>
                  <a:cubicBezTo>
                    <a:pt x="4367" y="4228"/>
                    <a:pt x="5049" y="4635"/>
                    <a:pt x="5623" y="5140"/>
                  </a:cubicBezTo>
                  <a:cubicBezTo>
                    <a:pt x="5964" y="5437"/>
                    <a:pt x="6287" y="5790"/>
                    <a:pt x="6419" y="6224"/>
                  </a:cubicBezTo>
                  <a:cubicBezTo>
                    <a:pt x="6649" y="5999"/>
                    <a:pt x="6877" y="5774"/>
                    <a:pt x="7108" y="5547"/>
                  </a:cubicBezTo>
                  <a:cubicBezTo>
                    <a:pt x="7174" y="5481"/>
                    <a:pt x="7242" y="5413"/>
                    <a:pt x="7270" y="5325"/>
                  </a:cubicBezTo>
                  <a:cubicBezTo>
                    <a:pt x="7302" y="5215"/>
                    <a:pt x="7267" y="5098"/>
                    <a:pt x="7230" y="4991"/>
                  </a:cubicBezTo>
                  <a:cubicBezTo>
                    <a:pt x="6736" y="3575"/>
                    <a:pt x="5722" y="2408"/>
                    <a:pt x="4653" y="1357"/>
                  </a:cubicBezTo>
                  <a:cubicBezTo>
                    <a:pt x="4110" y="822"/>
                    <a:pt x="3527" y="298"/>
                    <a:pt x="2813" y="35"/>
                  </a:cubicBezTo>
                  <a:cubicBezTo>
                    <a:pt x="2763" y="16"/>
                    <a:pt x="2708" y="0"/>
                    <a:pt x="2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46"/>
            <p:cNvSpPr/>
            <p:nvPr/>
          </p:nvSpPr>
          <p:spPr>
            <a:xfrm>
              <a:off x="2757700" y="1846375"/>
              <a:ext cx="394275" cy="395175"/>
            </a:xfrm>
            <a:custGeom>
              <a:rect b="b" l="l" r="r" t="t"/>
              <a:pathLst>
                <a:path extrusionOk="0" h="15807" w="15771">
                  <a:moveTo>
                    <a:pt x="1627" y="0"/>
                  </a:moveTo>
                  <a:cubicBezTo>
                    <a:pt x="819" y="0"/>
                    <a:pt x="331" y="51"/>
                    <a:pt x="331" y="51"/>
                  </a:cubicBezTo>
                  <a:cubicBezTo>
                    <a:pt x="331" y="51"/>
                    <a:pt x="0" y="2350"/>
                    <a:pt x="448" y="5261"/>
                  </a:cubicBezTo>
                  <a:cubicBezTo>
                    <a:pt x="1004" y="8915"/>
                    <a:pt x="2782" y="13534"/>
                    <a:pt x="7962" y="15806"/>
                  </a:cubicBezTo>
                  <a:lnTo>
                    <a:pt x="15771" y="8301"/>
                  </a:lnTo>
                  <a:cubicBezTo>
                    <a:pt x="13704" y="3036"/>
                    <a:pt x="9159" y="1074"/>
                    <a:pt x="5533" y="373"/>
                  </a:cubicBezTo>
                  <a:cubicBezTo>
                    <a:pt x="3970" y="70"/>
                    <a:pt x="2577" y="0"/>
                    <a:pt x="1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46"/>
            <p:cNvSpPr/>
            <p:nvPr/>
          </p:nvSpPr>
          <p:spPr>
            <a:xfrm>
              <a:off x="2968775" y="2065475"/>
              <a:ext cx="196625" cy="191900"/>
            </a:xfrm>
            <a:custGeom>
              <a:rect b="b" l="l" r="r" t="t"/>
              <a:pathLst>
                <a:path extrusionOk="0" h="7676" w="7865">
                  <a:moveTo>
                    <a:pt x="6845" y="1"/>
                  </a:moveTo>
                  <a:lnTo>
                    <a:pt x="3422" y="3289"/>
                  </a:lnTo>
                  <a:lnTo>
                    <a:pt x="0" y="6579"/>
                  </a:lnTo>
                  <a:lnTo>
                    <a:pt x="1914" y="7675"/>
                  </a:lnTo>
                  <a:lnTo>
                    <a:pt x="4889" y="4814"/>
                  </a:lnTo>
                  <a:lnTo>
                    <a:pt x="7865" y="1955"/>
                  </a:lnTo>
                  <a:lnTo>
                    <a:pt x="6845" y="1"/>
                  </a:lnTo>
                  <a:close/>
                </a:path>
              </a:pathLst>
            </a:custGeom>
            <a:solidFill>
              <a:srgbClr val="3F6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46"/>
            <p:cNvSpPr/>
            <p:nvPr/>
          </p:nvSpPr>
          <p:spPr>
            <a:xfrm>
              <a:off x="2976025" y="2066550"/>
              <a:ext cx="138975" cy="143500"/>
            </a:xfrm>
            <a:custGeom>
              <a:rect b="b" l="l" r="r" t="t"/>
              <a:pathLst>
                <a:path extrusionOk="0" h="5740" w="5559">
                  <a:moveTo>
                    <a:pt x="548" y="0"/>
                  </a:moveTo>
                  <a:lnTo>
                    <a:pt x="0" y="527"/>
                  </a:lnTo>
                  <a:lnTo>
                    <a:pt x="5009" y="5739"/>
                  </a:lnTo>
                  <a:lnTo>
                    <a:pt x="5558" y="5212"/>
                  </a:lnTo>
                  <a:lnTo>
                    <a:pt x="5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46"/>
            <p:cNvSpPr/>
            <p:nvPr/>
          </p:nvSpPr>
          <p:spPr>
            <a:xfrm>
              <a:off x="2757650" y="1846375"/>
              <a:ext cx="138325" cy="131550"/>
            </a:xfrm>
            <a:custGeom>
              <a:rect b="b" l="l" r="r" t="t"/>
              <a:pathLst>
                <a:path extrusionOk="0" h="5262" w="5533">
                  <a:moveTo>
                    <a:pt x="1623" y="1"/>
                  </a:moveTo>
                  <a:cubicBezTo>
                    <a:pt x="818" y="1"/>
                    <a:pt x="332" y="51"/>
                    <a:pt x="332" y="51"/>
                  </a:cubicBezTo>
                  <a:cubicBezTo>
                    <a:pt x="332" y="51"/>
                    <a:pt x="1" y="2350"/>
                    <a:pt x="447" y="5261"/>
                  </a:cubicBezTo>
                  <a:lnTo>
                    <a:pt x="5532" y="373"/>
                  </a:lnTo>
                  <a:cubicBezTo>
                    <a:pt x="3968" y="70"/>
                    <a:pt x="2574" y="1"/>
                    <a:pt x="16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46"/>
            <p:cNvSpPr/>
            <p:nvPr/>
          </p:nvSpPr>
          <p:spPr>
            <a:xfrm>
              <a:off x="2788600" y="1857425"/>
              <a:ext cx="348225" cy="233425"/>
            </a:xfrm>
            <a:custGeom>
              <a:rect b="b" l="l" r="r" t="t"/>
              <a:pathLst>
                <a:path extrusionOk="0" h="9337" w="13929">
                  <a:moveTo>
                    <a:pt x="455" y="0"/>
                  </a:moveTo>
                  <a:cubicBezTo>
                    <a:pt x="305" y="0"/>
                    <a:pt x="154" y="2"/>
                    <a:pt x="1" y="5"/>
                  </a:cubicBezTo>
                  <a:cubicBezTo>
                    <a:pt x="1" y="5"/>
                    <a:pt x="8180" y="1226"/>
                    <a:pt x="12255" y="9337"/>
                  </a:cubicBezTo>
                  <a:lnTo>
                    <a:pt x="13928" y="7729"/>
                  </a:lnTo>
                  <a:cubicBezTo>
                    <a:pt x="13928" y="7726"/>
                    <a:pt x="11673" y="0"/>
                    <a:pt x="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46"/>
            <p:cNvSpPr/>
            <p:nvPr/>
          </p:nvSpPr>
          <p:spPr>
            <a:xfrm>
              <a:off x="2769550" y="1862750"/>
              <a:ext cx="49850" cy="94275"/>
            </a:xfrm>
            <a:custGeom>
              <a:rect b="b" l="l" r="r" t="t"/>
              <a:pathLst>
                <a:path extrusionOk="0" h="3771" w="1994">
                  <a:moveTo>
                    <a:pt x="197" y="1"/>
                  </a:moveTo>
                  <a:lnTo>
                    <a:pt x="197" y="1"/>
                  </a:lnTo>
                  <a:cubicBezTo>
                    <a:pt x="0" y="2132"/>
                    <a:pt x="422" y="3549"/>
                    <a:pt x="474" y="3770"/>
                  </a:cubicBezTo>
                  <a:cubicBezTo>
                    <a:pt x="960" y="3339"/>
                    <a:pt x="1478" y="2831"/>
                    <a:pt x="1993" y="2373"/>
                  </a:cubicBezTo>
                  <a:cubicBezTo>
                    <a:pt x="1914" y="2331"/>
                    <a:pt x="1646" y="2345"/>
                    <a:pt x="1557" y="2340"/>
                  </a:cubicBezTo>
                  <a:cubicBezTo>
                    <a:pt x="1469" y="2334"/>
                    <a:pt x="1365" y="2276"/>
                    <a:pt x="1373" y="2186"/>
                  </a:cubicBezTo>
                  <a:cubicBezTo>
                    <a:pt x="1381" y="2125"/>
                    <a:pt x="1445" y="2069"/>
                    <a:pt x="1426" y="2010"/>
                  </a:cubicBezTo>
                  <a:cubicBezTo>
                    <a:pt x="1413" y="1966"/>
                    <a:pt x="1366" y="1948"/>
                    <a:pt x="1323" y="1927"/>
                  </a:cubicBezTo>
                  <a:cubicBezTo>
                    <a:pt x="1129" y="1839"/>
                    <a:pt x="994" y="1659"/>
                    <a:pt x="879" y="1480"/>
                  </a:cubicBezTo>
                  <a:cubicBezTo>
                    <a:pt x="574" y="1013"/>
                    <a:pt x="393" y="519"/>
                    <a:pt x="1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46"/>
            <p:cNvSpPr/>
            <p:nvPr/>
          </p:nvSpPr>
          <p:spPr>
            <a:xfrm>
              <a:off x="2777450" y="1895475"/>
              <a:ext cx="16725" cy="48675"/>
            </a:xfrm>
            <a:custGeom>
              <a:rect b="b" l="l" r="r" t="t"/>
              <a:pathLst>
                <a:path extrusionOk="0" h="1947" w="669">
                  <a:moveTo>
                    <a:pt x="113" y="0"/>
                  </a:moveTo>
                  <a:cubicBezTo>
                    <a:pt x="54" y="0"/>
                    <a:pt x="23" y="101"/>
                    <a:pt x="20" y="143"/>
                  </a:cubicBezTo>
                  <a:cubicBezTo>
                    <a:pt x="1" y="358"/>
                    <a:pt x="89" y="629"/>
                    <a:pt x="124" y="842"/>
                  </a:cubicBezTo>
                  <a:cubicBezTo>
                    <a:pt x="168" y="1111"/>
                    <a:pt x="220" y="1381"/>
                    <a:pt x="270" y="1649"/>
                  </a:cubicBezTo>
                  <a:cubicBezTo>
                    <a:pt x="288" y="1744"/>
                    <a:pt x="308" y="1845"/>
                    <a:pt x="374" y="1914"/>
                  </a:cubicBezTo>
                  <a:cubicBezTo>
                    <a:pt x="390" y="1932"/>
                    <a:pt x="411" y="1946"/>
                    <a:pt x="434" y="1946"/>
                  </a:cubicBezTo>
                  <a:cubicBezTo>
                    <a:pt x="435" y="1946"/>
                    <a:pt x="437" y="1946"/>
                    <a:pt x="438" y="1946"/>
                  </a:cubicBezTo>
                  <a:cubicBezTo>
                    <a:pt x="452" y="1943"/>
                    <a:pt x="467" y="1934"/>
                    <a:pt x="479" y="1925"/>
                  </a:cubicBezTo>
                  <a:cubicBezTo>
                    <a:pt x="533" y="1889"/>
                    <a:pt x="588" y="1850"/>
                    <a:pt x="617" y="1792"/>
                  </a:cubicBezTo>
                  <a:cubicBezTo>
                    <a:pt x="669" y="1686"/>
                    <a:pt x="616" y="1563"/>
                    <a:pt x="570" y="1456"/>
                  </a:cubicBezTo>
                  <a:cubicBezTo>
                    <a:pt x="402" y="1056"/>
                    <a:pt x="354" y="618"/>
                    <a:pt x="220" y="206"/>
                  </a:cubicBezTo>
                  <a:cubicBezTo>
                    <a:pt x="204" y="158"/>
                    <a:pt x="180" y="6"/>
                    <a:pt x="115" y="0"/>
                  </a:cubicBezTo>
                  <a:cubicBezTo>
                    <a:pt x="114" y="0"/>
                    <a:pt x="114" y="0"/>
                    <a:pt x="1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46"/>
            <p:cNvSpPr/>
            <p:nvPr/>
          </p:nvSpPr>
          <p:spPr>
            <a:xfrm>
              <a:off x="2784725" y="1969425"/>
              <a:ext cx="124350" cy="200250"/>
            </a:xfrm>
            <a:custGeom>
              <a:rect b="b" l="l" r="r" t="t"/>
              <a:pathLst>
                <a:path extrusionOk="0" h="8010" w="4974">
                  <a:moveTo>
                    <a:pt x="484" y="0"/>
                  </a:moveTo>
                  <a:cubicBezTo>
                    <a:pt x="177" y="0"/>
                    <a:pt x="1" y="384"/>
                    <a:pt x="8" y="676"/>
                  </a:cubicBezTo>
                  <a:cubicBezTo>
                    <a:pt x="17" y="1019"/>
                    <a:pt x="156" y="1345"/>
                    <a:pt x="295" y="1655"/>
                  </a:cubicBezTo>
                  <a:cubicBezTo>
                    <a:pt x="1346" y="3988"/>
                    <a:pt x="2708" y="6230"/>
                    <a:pt x="4624" y="7926"/>
                  </a:cubicBezTo>
                  <a:cubicBezTo>
                    <a:pt x="4666" y="7963"/>
                    <a:pt x="4711" y="7999"/>
                    <a:pt x="4764" y="8008"/>
                  </a:cubicBezTo>
                  <a:cubicBezTo>
                    <a:pt x="4772" y="8009"/>
                    <a:pt x="4779" y="8010"/>
                    <a:pt x="4786" y="8010"/>
                  </a:cubicBezTo>
                  <a:cubicBezTo>
                    <a:pt x="4893" y="8010"/>
                    <a:pt x="4974" y="7883"/>
                    <a:pt x="4961" y="7773"/>
                  </a:cubicBezTo>
                  <a:cubicBezTo>
                    <a:pt x="4948" y="7655"/>
                    <a:pt x="4866" y="7558"/>
                    <a:pt x="4788" y="7469"/>
                  </a:cubicBezTo>
                  <a:cubicBezTo>
                    <a:pt x="3180" y="5622"/>
                    <a:pt x="1748" y="3526"/>
                    <a:pt x="1230" y="1133"/>
                  </a:cubicBezTo>
                  <a:cubicBezTo>
                    <a:pt x="1155" y="784"/>
                    <a:pt x="1030" y="174"/>
                    <a:pt x="632" y="29"/>
                  </a:cubicBezTo>
                  <a:cubicBezTo>
                    <a:pt x="580" y="9"/>
                    <a:pt x="530" y="0"/>
                    <a:pt x="4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46"/>
            <p:cNvSpPr/>
            <p:nvPr/>
          </p:nvSpPr>
          <p:spPr>
            <a:xfrm>
              <a:off x="2825325" y="1920050"/>
              <a:ext cx="163125" cy="148600"/>
            </a:xfrm>
            <a:custGeom>
              <a:rect b="b" l="l" r="r" t="t"/>
              <a:pathLst>
                <a:path extrusionOk="0" h="5944" w="6525">
                  <a:moveTo>
                    <a:pt x="3263" y="1"/>
                  </a:moveTo>
                  <a:cubicBezTo>
                    <a:pt x="2502" y="1"/>
                    <a:pt x="1742" y="291"/>
                    <a:pt x="1162" y="872"/>
                  </a:cubicBezTo>
                  <a:cubicBezTo>
                    <a:pt x="1" y="2032"/>
                    <a:pt x="1" y="3913"/>
                    <a:pt x="1162" y="5073"/>
                  </a:cubicBezTo>
                  <a:cubicBezTo>
                    <a:pt x="1742" y="5653"/>
                    <a:pt x="2502" y="5944"/>
                    <a:pt x="3263" y="5944"/>
                  </a:cubicBezTo>
                  <a:cubicBezTo>
                    <a:pt x="4023" y="5944"/>
                    <a:pt x="4784" y="5653"/>
                    <a:pt x="5364" y="5073"/>
                  </a:cubicBezTo>
                  <a:cubicBezTo>
                    <a:pt x="6524" y="3913"/>
                    <a:pt x="6524" y="2032"/>
                    <a:pt x="5364" y="872"/>
                  </a:cubicBezTo>
                  <a:cubicBezTo>
                    <a:pt x="4784" y="291"/>
                    <a:pt x="4023" y="1"/>
                    <a:pt x="3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46"/>
            <p:cNvSpPr/>
            <p:nvPr/>
          </p:nvSpPr>
          <p:spPr>
            <a:xfrm>
              <a:off x="2847850" y="1940775"/>
              <a:ext cx="118175" cy="107100"/>
            </a:xfrm>
            <a:custGeom>
              <a:rect b="b" l="l" r="r" t="t"/>
              <a:pathLst>
                <a:path extrusionOk="0" h="4284" w="4727">
                  <a:moveTo>
                    <a:pt x="2362" y="0"/>
                  </a:moveTo>
                  <a:cubicBezTo>
                    <a:pt x="1828" y="0"/>
                    <a:pt x="1294" y="199"/>
                    <a:pt x="879" y="598"/>
                  </a:cubicBezTo>
                  <a:cubicBezTo>
                    <a:pt x="25" y="1418"/>
                    <a:pt x="0" y="2772"/>
                    <a:pt x="819" y="3626"/>
                  </a:cubicBezTo>
                  <a:cubicBezTo>
                    <a:pt x="1240" y="4063"/>
                    <a:pt x="1802" y="4284"/>
                    <a:pt x="2364" y="4284"/>
                  </a:cubicBezTo>
                  <a:cubicBezTo>
                    <a:pt x="2898" y="4284"/>
                    <a:pt x="3433" y="4085"/>
                    <a:pt x="3848" y="3686"/>
                  </a:cubicBezTo>
                  <a:cubicBezTo>
                    <a:pt x="4702" y="2866"/>
                    <a:pt x="4727" y="1510"/>
                    <a:pt x="3908" y="658"/>
                  </a:cubicBezTo>
                  <a:cubicBezTo>
                    <a:pt x="3487" y="221"/>
                    <a:pt x="2925" y="0"/>
                    <a:pt x="23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46"/>
            <p:cNvSpPr/>
            <p:nvPr/>
          </p:nvSpPr>
          <p:spPr>
            <a:xfrm>
              <a:off x="2877800" y="1944200"/>
              <a:ext cx="75100" cy="99100"/>
            </a:xfrm>
            <a:custGeom>
              <a:rect b="b" l="l" r="r" t="t"/>
              <a:pathLst>
                <a:path extrusionOk="0" h="3964" w="3004">
                  <a:moveTo>
                    <a:pt x="1208" y="0"/>
                  </a:moveTo>
                  <a:cubicBezTo>
                    <a:pt x="759" y="0"/>
                    <a:pt x="309" y="123"/>
                    <a:pt x="1" y="405"/>
                  </a:cubicBezTo>
                  <a:cubicBezTo>
                    <a:pt x="107" y="428"/>
                    <a:pt x="193" y="486"/>
                    <a:pt x="246" y="586"/>
                  </a:cubicBezTo>
                  <a:cubicBezTo>
                    <a:pt x="299" y="686"/>
                    <a:pt x="314" y="802"/>
                    <a:pt x="327" y="917"/>
                  </a:cubicBezTo>
                  <a:cubicBezTo>
                    <a:pt x="423" y="1730"/>
                    <a:pt x="519" y="2548"/>
                    <a:pt x="474" y="3368"/>
                  </a:cubicBezTo>
                  <a:cubicBezTo>
                    <a:pt x="469" y="3462"/>
                    <a:pt x="461" y="3559"/>
                    <a:pt x="423" y="3646"/>
                  </a:cubicBezTo>
                  <a:cubicBezTo>
                    <a:pt x="385" y="3733"/>
                    <a:pt x="310" y="3811"/>
                    <a:pt x="215" y="3826"/>
                  </a:cubicBezTo>
                  <a:cubicBezTo>
                    <a:pt x="459" y="3921"/>
                    <a:pt x="716" y="3964"/>
                    <a:pt x="976" y="3964"/>
                  </a:cubicBezTo>
                  <a:cubicBezTo>
                    <a:pt x="1470" y="3964"/>
                    <a:pt x="1972" y="3807"/>
                    <a:pt x="2401" y="3556"/>
                  </a:cubicBezTo>
                  <a:cubicBezTo>
                    <a:pt x="2161" y="3516"/>
                    <a:pt x="1889" y="3455"/>
                    <a:pt x="1770" y="3244"/>
                  </a:cubicBezTo>
                  <a:cubicBezTo>
                    <a:pt x="1727" y="3171"/>
                    <a:pt x="1709" y="3085"/>
                    <a:pt x="1690" y="3003"/>
                  </a:cubicBezTo>
                  <a:cubicBezTo>
                    <a:pt x="1662" y="2873"/>
                    <a:pt x="1636" y="2747"/>
                    <a:pt x="1608" y="2619"/>
                  </a:cubicBezTo>
                  <a:cubicBezTo>
                    <a:pt x="1578" y="2483"/>
                    <a:pt x="1550" y="2349"/>
                    <a:pt x="1530" y="2214"/>
                  </a:cubicBezTo>
                  <a:cubicBezTo>
                    <a:pt x="1462" y="1747"/>
                    <a:pt x="1499" y="1275"/>
                    <a:pt x="1537" y="805"/>
                  </a:cubicBezTo>
                  <a:cubicBezTo>
                    <a:pt x="1545" y="717"/>
                    <a:pt x="1552" y="627"/>
                    <a:pt x="1589" y="546"/>
                  </a:cubicBezTo>
                  <a:cubicBezTo>
                    <a:pt x="1626" y="465"/>
                    <a:pt x="1696" y="396"/>
                    <a:pt x="1785" y="383"/>
                  </a:cubicBezTo>
                  <a:cubicBezTo>
                    <a:pt x="1794" y="381"/>
                    <a:pt x="1803" y="381"/>
                    <a:pt x="1811" y="381"/>
                  </a:cubicBezTo>
                  <a:cubicBezTo>
                    <a:pt x="1894" y="381"/>
                    <a:pt x="1972" y="434"/>
                    <a:pt x="2022" y="502"/>
                  </a:cubicBezTo>
                  <a:cubicBezTo>
                    <a:pt x="2077" y="577"/>
                    <a:pt x="2101" y="670"/>
                    <a:pt x="2125" y="760"/>
                  </a:cubicBezTo>
                  <a:cubicBezTo>
                    <a:pt x="2303" y="1463"/>
                    <a:pt x="2407" y="2184"/>
                    <a:pt x="2431" y="2909"/>
                  </a:cubicBezTo>
                  <a:cubicBezTo>
                    <a:pt x="2434" y="3040"/>
                    <a:pt x="2419" y="3200"/>
                    <a:pt x="2300" y="3253"/>
                  </a:cubicBezTo>
                  <a:cubicBezTo>
                    <a:pt x="2392" y="3312"/>
                    <a:pt x="2481" y="3380"/>
                    <a:pt x="2557" y="3455"/>
                  </a:cubicBezTo>
                  <a:cubicBezTo>
                    <a:pt x="2749" y="3293"/>
                    <a:pt x="2896" y="3082"/>
                    <a:pt x="2983" y="2848"/>
                  </a:cubicBezTo>
                  <a:cubicBezTo>
                    <a:pt x="2992" y="2820"/>
                    <a:pt x="3003" y="2792"/>
                    <a:pt x="2999" y="2763"/>
                  </a:cubicBezTo>
                  <a:cubicBezTo>
                    <a:pt x="2997" y="2730"/>
                    <a:pt x="2978" y="2701"/>
                    <a:pt x="2964" y="2672"/>
                  </a:cubicBezTo>
                  <a:cubicBezTo>
                    <a:pt x="2900" y="2541"/>
                    <a:pt x="2875" y="2395"/>
                    <a:pt x="2852" y="2252"/>
                  </a:cubicBezTo>
                  <a:cubicBezTo>
                    <a:pt x="2769" y="1746"/>
                    <a:pt x="2687" y="1239"/>
                    <a:pt x="2601" y="735"/>
                  </a:cubicBezTo>
                  <a:cubicBezTo>
                    <a:pt x="2587" y="646"/>
                    <a:pt x="2572" y="555"/>
                    <a:pt x="2528" y="478"/>
                  </a:cubicBezTo>
                  <a:cubicBezTo>
                    <a:pt x="2462" y="361"/>
                    <a:pt x="2342" y="283"/>
                    <a:pt x="2220" y="222"/>
                  </a:cubicBezTo>
                  <a:cubicBezTo>
                    <a:pt x="1933" y="81"/>
                    <a:pt x="1571" y="0"/>
                    <a:pt x="12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46"/>
            <p:cNvSpPr/>
            <p:nvPr/>
          </p:nvSpPr>
          <p:spPr>
            <a:xfrm>
              <a:off x="2886900" y="1952650"/>
              <a:ext cx="21125" cy="87325"/>
            </a:xfrm>
            <a:custGeom>
              <a:rect b="b" l="l" r="r" t="t"/>
              <a:pathLst>
                <a:path extrusionOk="0" h="3493" w="845">
                  <a:moveTo>
                    <a:pt x="255" y="0"/>
                  </a:moveTo>
                  <a:cubicBezTo>
                    <a:pt x="250" y="0"/>
                    <a:pt x="246" y="0"/>
                    <a:pt x="244" y="1"/>
                  </a:cubicBezTo>
                  <a:cubicBezTo>
                    <a:pt x="174" y="8"/>
                    <a:pt x="50" y="17"/>
                    <a:pt x="0" y="68"/>
                  </a:cubicBezTo>
                  <a:cubicBezTo>
                    <a:pt x="81" y="164"/>
                    <a:pt x="109" y="273"/>
                    <a:pt x="124" y="398"/>
                  </a:cubicBezTo>
                  <a:cubicBezTo>
                    <a:pt x="146" y="603"/>
                    <a:pt x="169" y="809"/>
                    <a:pt x="191" y="1013"/>
                  </a:cubicBezTo>
                  <a:cubicBezTo>
                    <a:pt x="269" y="1701"/>
                    <a:pt x="345" y="2392"/>
                    <a:pt x="296" y="3083"/>
                  </a:cubicBezTo>
                  <a:cubicBezTo>
                    <a:pt x="289" y="3199"/>
                    <a:pt x="272" y="3321"/>
                    <a:pt x="197" y="3408"/>
                  </a:cubicBezTo>
                  <a:cubicBezTo>
                    <a:pt x="270" y="3468"/>
                    <a:pt x="365" y="3492"/>
                    <a:pt x="460" y="3492"/>
                  </a:cubicBezTo>
                  <a:cubicBezTo>
                    <a:pt x="480" y="3492"/>
                    <a:pt x="500" y="3491"/>
                    <a:pt x="520" y="3489"/>
                  </a:cubicBezTo>
                  <a:cubicBezTo>
                    <a:pt x="632" y="3476"/>
                    <a:pt x="738" y="3436"/>
                    <a:pt x="845" y="3393"/>
                  </a:cubicBezTo>
                  <a:cubicBezTo>
                    <a:pt x="642" y="3202"/>
                    <a:pt x="574" y="2909"/>
                    <a:pt x="565" y="2632"/>
                  </a:cubicBezTo>
                  <a:cubicBezTo>
                    <a:pt x="556" y="2354"/>
                    <a:pt x="598" y="2076"/>
                    <a:pt x="573" y="1801"/>
                  </a:cubicBezTo>
                  <a:cubicBezTo>
                    <a:pt x="558" y="1636"/>
                    <a:pt x="520" y="1474"/>
                    <a:pt x="490" y="1312"/>
                  </a:cubicBezTo>
                  <a:cubicBezTo>
                    <a:pt x="455" y="1112"/>
                    <a:pt x="436" y="910"/>
                    <a:pt x="417" y="709"/>
                  </a:cubicBezTo>
                  <a:cubicBezTo>
                    <a:pt x="392" y="469"/>
                    <a:pt x="374" y="208"/>
                    <a:pt x="498" y="1"/>
                  </a:cubicBezTo>
                  <a:lnTo>
                    <a:pt x="498" y="1"/>
                  </a:lnTo>
                  <a:cubicBezTo>
                    <a:pt x="496" y="2"/>
                    <a:pt x="476" y="3"/>
                    <a:pt x="447" y="3"/>
                  </a:cubicBezTo>
                  <a:cubicBezTo>
                    <a:pt x="386" y="3"/>
                    <a:pt x="290"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46"/>
            <p:cNvSpPr/>
            <p:nvPr/>
          </p:nvSpPr>
          <p:spPr>
            <a:xfrm>
              <a:off x="3105500" y="1939850"/>
              <a:ext cx="52450" cy="76050"/>
            </a:xfrm>
            <a:custGeom>
              <a:rect b="b" l="l" r="r" t="t"/>
              <a:pathLst>
                <a:path extrusionOk="0" h="3042" w="2098">
                  <a:moveTo>
                    <a:pt x="1487" y="0"/>
                  </a:moveTo>
                  <a:cubicBezTo>
                    <a:pt x="1402" y="0"/>
                    <a:pt x="1295" y="59"/>
                    <a:pt x="1176" y="186"/>
                  </a:cubicBezTo>
                  <a:cubicBezTo>
                    <a:pt x="831" y="548"/>
                    <a:pt x="448" y="856"/>
                    <a:pt x="1" y="1076"/>
                  </a:cubicBezTo>
                  <a:cubicBezTo>
                    <a:pt x="500" y="1675"/>
                    <a:pt x="928" y="2336"/>
                    <a:pt x="1277" y="3041"/>
                  </a:cubicBezTo>
                  <a:cubicBezTo>
                    <a:pt x="1542" y="2918"/>
                    <a:pt x="1817" y="2824"/>
                    <a:pt x="2097" y="2762"/>
                  </a:cubicBezTo>
                  <a:cubicBezTo>
                    <a:pt x="1884" y="2001"/>
                    <a:pt x="1669" y="1226"/>
                    <a:pt x="1697" y="421"/>
                  </a:cubicBezTo>
                  <a:cubicBezTo>
                    <a:pt x="1706" y="155"/>
                    <a:pt x="1625" y="0"/>
                    <a:pt x="14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46"/>
            <p:cNvSpPr/>
            <p:nvPr/>
          </p:nvSpPr>
          <p:spPr>
            <a:xfrm>
              <a:off x="3113325" y="1958325"/>
              <a:ext cx="29750" cy="50950"/>
            </a:xfrm>
            <a:custGeom>
              <a:rect b="b" l="l" r="r" t="t"/>
              <a:pathLst>
                <a:path extrusionOk="0" h="2038" w="1190">
                  <a:moveTo>
                    <a:pt x="541" y="1"/>
                  </a:moveTo>
                  <a:cubicBezTo>
                    <a:pt x="537" y="1"/>
                    <a:pt x="533" y="1"/>
                    <a:pt x="528" y="2"/>
                  </a:cubicBezTo>
                  <a:cubicBezTo>
                    <a:pt x="511" y="6"/>
                    <a:pt x="492" y="16"/>
                    <a:pt x="475" y="28"/>
                  </a:cubicBezTo>
                  <a:cubicBezTo>
                    <a:pt x="321" y="128"/>
                    <a:pt x="178" y="243"/>
                    <a:pt x="43" y="368"/>
                  </a:cubicBezTo>
                  <a:cubicBezTo>
                    <a:pt x="21" y="389"/>
                    <a:pt x="0" y="412"/>
                    <a:pt x="0" y="442"/>
                  </a:cubicBezTo>
                  <a:cubicBezTo>
                    <a:pt x="0" y="464"/>
                    <a:pt x="10" y="482"/>
                    <a:pt x="24" y="501"/>
                  </a:cubicBezTo>
                  <a:lnTo>
                    <a:pt x="658" y="1450"/>
                  </a:lnTo>
                  <a:cubicBezTo>
                    <a:pt x="768" y="1613"/>
                    <a:pt x="870" y="1786"/>
                    <a:pt x="989" y="1945"/>
                  </a:cubicBezTo>
                  <a:cubicBezTo>
                    <a:pt x="1032" y="2002"/>
                    <a:pt x="1082" y="2038"/>
                    <a:pt x="1120" y="2038"/>
                  </a:cubicBezTo>
                  <a:cubicBezTo>
                    <a:pt x="1162" y="2038"/>
                    <a:pt x="1190" y="1994"/>
                    <a:pt x="1181" y="1887"/>
                  </a:cubicBezTo>
                  <a:cubicBezTo>
                    <a:pt x="1172" y="1802"/>
                    <a:pt x="1129" y="1722"/>
                    <a:pt x="1091" y="1644"/>
                  </a:cubicBezTo>
                  <a:cubicBezTo>
                    <a:pt x="923" y="1312"/>
                    <a:pt x="808" y="951"/>
                    <a:pt x="755" y="583"/>
                  </a:cubicBezTo>
                  <a:cubicBezTo>
                    <a:pt x="733" y="426"/>
                    <a:pt x="720" y="265"/>
                    <a:pt x="661" y="117"/>
                  </a:cubicBezTo>
                  <a:cubicBezTo>
                    <a:pt x="640" y="62"/>
                    <a:pt x="598" y="1"/>
                    <a:pt x="5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46"/>
            <p:cNvSpPr/>
            <p:nvPr/>
          </p:nvSpPr>
          <p:spPr>
            <a:xfrm>
              <a:off x="2840150" y="2191325"/>
              <a:ext cx="79925" cy="54075"/>
            </a:xfrm>
            <a:custGeom>
              <a:rect b="b" l="l" r="r" t="t"/>
              <a:pathLst>
                <a:path extrusionOk="0" h="2163" w="3197">
                  <a:moveTo>
                    <a:pt x="1283" y="1"/>
                  </a:moveTo>
                  <a:cubicBezTo>
                    <a:pt x="1046" y="441"/>
                    <a:pt x="723" y="810"/>
                    <a:pt x="347" y="1140"/>
                  </a:cubicBezTo>
                  <a:cubicBezTo>
                    <a:pt x="1" y="1442"/>
                    <a:pt x="132" y="1668"/>
                    <a:pt x="560" y="1670"/>
                  </a:cubicBezTo>
                  <a:cubicBezTo>
                    <a:pt x="1368" y="1674"/>
                    <a:pt x="2134" y="1920"/>
                    <a:pt x="2884" y="2163"/>
                  </a:cubicBezTo>
                  <a:cubicBezTo>
                    <a:pt x="2959" y="1885"/>
                    <a:pt x="3064" y="1612"/>
                    <a:pt x="3196" y="1353"/>
                  </a:cubicBezTo>
                  <a:cubicBezTo>
                    <a:pt x="2507" y="978"/>
                    <a:pt x="1863" y="523"/>
                    <a:pt x="12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46"/>
            <p:cNvSpPr/>
            <p:nvPr/>
          </p:nvSpPr>
          <p:spPr>
            <a:xfrm>
              <a:off x="2862675" y="2199175"/>
              <a:ext cx="51750" cy="31050"/>
            </a:xfrm>
            <a:custGeom>
              <a:rect b="b" l="l" r="r" t="t"/>
              <a:pathLst>
                <a:path extrusionOk="0" h="1242" w="2070">
                  <a:moveTo>
                    <a:pt x="473" y="0"/>
                  </a:moveTo>
                  <a:cubicBezTo>
                    <a:pt x="445" y="0"/>
                    <a:pt x="422" y="21"/>
                    <a:pt x="401" y="40"/>
                  </a:cubicBezTo>
                  <a:cubicBezTo>
                    <a:pt x="270" y="169"/>
                    <a:pt x="151" y="309"/>
                    <a:pt x="42" y="458"/>
                  </a:cubicBezTo>
                  <a:cubicBezTo>
                    <a:pt x="30" y="474"/>
                    <a:pt x="18" y="492"/>
                    <a:pt x="14" y="511"/>
                  </a:cubicBezTo>
                  <a:cubicBezTo>
                    <a:pt x="1" y="574"/>
                    <a:pt x="64" y="623"/>
                    <a:pt x="123" y="649"/>
                  </a:cubicBezTo>
                  <a:cubicBezTo>
                    <a:pt x="268" y="714"/>
                    <a:pt x="430" y="732"/>
                    <a:pt x="586" y="761"/>
                  </a:cubicBezTo>
                  <a:cubicBezTo>
                    <a:pt x="953" y="829"/>
                    <a:pt x="1308" y="958"/>
                    <a:pt x="1633" y="1138"/>
                  </a:cubicBezTo>
                  <a:cubicBezTo>
                    <a:pt x="1708" y="1181"/>
                    <a:pt x="1786" y="1228"/>
                    <a:pt x="1873" y="1238"/>
                  </a:cubicBezTo>
                  <a:cubicBezTo>
                    <a:pt x="1892" y="1241"/>
                    <a:pt x="1910" y="1242"/>
                    <a:pt x="1926" y="1242"/>
                  </a:cubicBezTo>
                  <a:cubicBezTo>
                    <a:pt x="2070" y="1242"/>
                    <a:pt x="2042" y="1137"/>
                    <a:pt x="1936" y="1051"/>
                  </a:cubicBezTo>
                  <a:cubicBezTo>
                    <a:pt x="1785" y="926"/>
                    <a:pt x="1615" y="817"/>
                    <a:pt x="1456" y="699"/>
                  </a:cubicBezTo>
                  <a:cubicBezTo>
                    <a:pt x="1147" y="477"/>
                    <a:pt x="841" y="252"/>
                    <a:pt x="533" y="28"/>
                  </a:cubicBezTo>
                  <a:cubicBezTo>
                    <a:pt x="517" y="15"/>
                    <a:pt x="497" y="2"/>
                    <a:pt x="476" y="0"/>
                  </a:cubicBezTo>
                  <a:cubicBezTo>
                    <a:pt x="475" y="0"/>
                    <a:pt x="474" y="0"/>
                    <a:pt x="4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7">
  <p:cSld name="BLANK_1_1_1_1_1_1_1_1_1_1_1_1_1_1_1_1_1_1_1_1_1_1_1_1_1_1_1_1_1_1_1_1_1_1_1_1_1_1_1_1_1_1_1">
    <p:bg>
      <p:bgPr>
        <a:solidFill>
          <a:schemeClr val="dk2"/>
        </a:solidFill>
      </p:bgPr>
    </p:bg>
    <p:spTree>
      <p:nvGrpSpPr>
        <p:cNvPr id="10126" name="Shape 10126"/>
        <p:cNvGrpSpPr/>
        <p:nvPr/>
      </p:nvGrpSpPr>
      <p:grpSpPr>
        <a:xfrm>
          <a:off x="0" y="0"/>
          <a:ext cx="0" cy="0"/>
          <a:chOff x="0" y="0"/>
          <a:chExt cx="0" cy="0"/>
        </a:xfrm>
      </p:grpSpPr>
      <p:grpSp>
        <p:nvGrpSpPr>
          <p:cNvPr id="10127" name="Google Shape;10127;p47"/>
          <p:cNvGrpSpPr/>
          <p:nvPr/>
        </p:nvGrpSpPr>
        <p:grpSpPr>
          <a:xfrm>
            <a:off x="23" y="-1847845"/>
            <a:ext cx="9830042" cy="7943947"/>
            <a:chOff x="1052875" y="294850"/>
            <a:chExt cx="5525600" cy="4465400"/>
          </a:xfrm>
        </p:grpSpPr>
        <p:sp>
          <p:nvSpPr>
            <p:cNvPr id="10128" name="Google Shape;10128;p47"/>
            <p:cNvSpPr/>
            <p:nvPr/>
          </p:nvSpPr>
          <p:spPr>
            <a:xfrm>
              <a:off x="2653500" y="1724725"/>
              <a:ext cx="3560825" cy="2498000"/>
            </a:xfrm>
            <a:custGeom>
              <a:rect b="b" l="l" r="r" t="t"/>
              <a:pathLst>
                <a:path extrusionOk="0" h="99920" w="142433">
                  <a:moveTo>
                    <a:pt x="142432" y="0"/>
                  </a:moveTo>
                  <a:cubicBezTo>
                    <a:pt x="131689" y="8074"/>
                    <a:pt x="118836" y="13339"/>
                    <a:pt x="105503" y="15049"/>
                  </a:cubicBezTo>
                  <a:cubicBezTo>
                    <a:pt x="96325" y="16226"/>
                    <a:pt x="85743" y="16330"/>
                    <a:pt x="79805" y="23428"/>
                  </a:cubicBezTo>
                  <a:cubicBezTo>
                    <a:pt x="76470" y="27415"/>
                    <a:pt x="75395" y="32863"/>
                    <a:pt x="72340" y="37068"/>
                  </a:cubicBezTo>
                  <a:cubicBezTo>
                    <a:pt x="66472" y="45144"/>
                    <a:pt x="55287" y="46579"/>
                    <a:pt x="45458" y="48316"/>
                  </a:cubicBezTo>
                  <a:cubicBezTo>
                    <a:pt x="34937" y="50178"/>
                    <a:pt x="24388" y="53260"/>
                    <a:pt x="15706" y="59488"/>
                  </a:cubicBezTo>
                  <a:cubicBezTo>
                    <a:pt x="7024" y="65714"/>
                    <a:pt x="413" y="75511"/>
                    <a:pt x="95" y="86190"/>
                  </a:cubicBezTo>
                  <a:cubicBezTo>
                    <a:pt x="0" y="89379"/>
                    <a:pt x="532" y="92754"/>
                    <a:pt x="2545" y="95230"/>
                  </a:cubicBezTo>
                  <a:cubicBezTo>
                    <a:pt x="4197" y="97261"/>
                    <a:pt x="6677" y="98468"/>
                    <a:pt x="9206" y="99145"/>
                  </a:cubicBezTo>
                  <a:cubicBezTo>
                    <a:pt x="11216" y="99683"/>
                    <a:pt x="13258" y="99920"/>
                    <a:pt x="15310" y="99920"/>
                  </a:cubicBezTo>
                  <a:cubicBezTo>
                    <a:pt x="21066" y="99920"/>
                    <a:pt x="26893" y="98057"/>
                    <a:pt x="32256" y="95755"/>
                  </a:cubicBezTo>
                  <a:cubicBezTo>
                    <a:pt x="65904" y="81302"/>
                    <a:pt x="90150" y="50202"/>
                    <a:pt x="123608" y="35313"/>
                  </a:cubicBezTo>
                  <a:cubicBezTo>
                    <a:pt x="129338" y="32763"/>
                    <a:pt x="135526" y="30694"/>
                    <a:pt x="141732" y="30694"/>
                  </a:cubicBezTo>
                  <a:cubicBezTo>
                    <a:pt x="141965" y="30694"/>
                    <a:pt x="142199" y="30697"/>
                    <a:pt x="142432" y="30703"/>
                  </a:cubicBezTo>
                  <a:lnTo>
                    <a:pt x="142432" y="0"/>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47"/>
            <p:cNvSpPr/>
            <p:nvPr/>
          </p:nvSpPr>
          <p:spPr>
            <a:xfrm>
              <a:off x="1052875" y="1319275"/>
              <a:ext cx="3925100" cy="1428075"/>
            </a:xfrm>
            <a:custGeom>
              <a:rect b="b" l="l" r="r" t="t"/>
              <a:pathLst>
                <a:path extrusionOk="0" h="57123" w="157004">
                  <a:moveTo>
                    <a:pt x="0" y="1"/>
                  </a:moveTo>
                  <a:lnTo>
                    <a:pt x="0" y="46773"/>
                  </a:lnTo>
                  <a:cubicBezTo>
                    <a:pt x="5230" y="44240"/>
                    <a:pt x="11152" y="42938"/>
                    <a:pt x="17083" y="42938"/>
                  </a:cubicBezTo>
                  <a:cubicBezTo>
                    <a:pt x="23554" y="42938"/>
                    <a:pt x="30035" y="44488"/>
                    <a:pt x="35639" y="47678"/>
                  </a:cubicBezTo>
                  <a:cubicBezTo>
                    <a:pt x="42181" y="51405"/>
                    <a:pt x="48460" y="57122"/>
                    <a:pt x="55827" y="57122"/>
                  </a:cubicBezTo>
                  <a:cubicBezTo>
                    <a:pt x="56256" y="57122"/>
                    <a:pt x="56689" y="57103"/>
                    <a:pt x="57126" y="57062"/>
                  </a:cubicBezTo>
                  <a:cubicBezTo>
                    <a:pt x="70390" y="55837"/>
                    <a:pt x="74390" y="37511"/>
                    <a:pt x="85943" y="30884"/>
                  </a:cubicBezTo>
                  <a:cubicBezTo>
                    <a:pt x="92821" y="26940"/>
                    <a:pt x="101285" y="27754"/>
                    <a:pt x="109193" y="27193"/>
                  </a:cubicBezTo>
                  <a:cubicBezTo>
                    <a:pt x="124230" y="26125"/>
                    <a:pt x="138803" y="19448"/>
                    <a:pt x="149432" y="8758"/>
                  </a:cubicBezTo>
                  <a:cubicBezTo>
                    <a:pt x="152125" y="6050"/>
                    <a:pt x="154606" y="3072"/>
                    <a:pt x="157004"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47"/>
            <p:cNvSpPr/>
            <p:nvPr/>
          </p:nvSpPr>
          <p:spPr>
            <a:xfrm>
              <a:off x="4445975" y="3406450"/>
              <a:ext cx="1768350" cy="1353800"/>
            </a:xfrm>
            <a:custGeom>
              <a:rect b="b" l="l" r="r" t="t"/>
              <a:pathLst>
                <a:path extrusionOk="0" h="54152" w="70734">
                  <a:moveTo>
                    <a:pt x="70733" y="1"/>
                  </a:moveTo>
                  <a:cubicBezTo>
                    <a:pt x="65604" y="1841"/>
                    <a:pt x="60250" y="3166"/>
                    <a:pt x="55213" y="5273"/>
                  </a:cubicBezTo>
                  <a:cubicBezTo>
                    <a:pt x="47896" y="8335"/>
                    <a:pt x="40762" y="13850"/>
                    <a:pt x="39345" y="21656"/>
                  </a:cubicBezTo>
                  <a:cubicBezTo>
                    <a:pt x="38608" y="25714"/>
                    <a:pt x="39417" y="30273"/>
                    <a:pt x="37093" y="33682"/>
                  </a:cubicBezTo>
                  <a:cubicBezTo>
                    <a:pt x="36012" y="35266"/>
                    <a:pt x="34373" y="36380"/>
                    <a:pt x="32693" y="37306"/>
                  </a:cubicBezTo>
                  <a:cubicBezTo>
                    <a:pt x="26434" y="40761"/>
                    <a:pt x="19249" y="42096"/>
                    <a:pt x="12627" y="44787"/>
                  </a:cubicBezTo>
                  <a:cubicBezTo>
                    <a:pt x="7728" y="46778"/>
                    <a:pt x="2887" y="49869"/>
                    <a:pt x="0" y="54152"/>
                  </a:cubicBezTo>
                  <a:lnTo>
                    <a:pt x="70733" y="54152"/>
                  </a:lnTo>
                  <a:lnTo>
                    <a:pt x="70733" y="1"/>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47"/>
            <p:cNvSpPr/>
            <p:nvPr/>
          </p:nvSpPr>
          <p:spPr>
            <a:xfrm>
              <a:off x="4709050" y="2393325"/>
              <a:ext cx="1267550" cy="1267575"/>
            </a:xfrm>
            <a:custGeom>
              <a:rect b="b" l="l" r="r" t="t"/>
              <a:pathLst>
                <a:path extrusionOk="0" h="50703" w="50702">
                  <a:moveTo>
                    <a:pt x="25352" y="1"/>
                  </a:moveTo>
                  <a:cubicBezTo>
                    <a:pt x="18627" y="1"/>
                    <a:pt x="12179" y="2671"/>
                    <a:pt x="7425" y="7426"/>
                  </a:cubicBezTo>
                  <a:cubicBezTo>
                    <a:pt x="2670" y="12180"/>
                    <a:pt x="0" y="18628"/>
                    <a:pt x="0" y="25351"/>
                  </a:cubicBezTo>
                  <a:cubicBezTo>
                    <a:pt x="0" y="32075"/>
                    <a:pt x="2670" y="38523"/>
                    <a:pt x="7425" y="43278"/>
                  </a:cubicBezTo>
                  <a:cubicBezTo>
                    <a:pt x="12179" y="48031"/>
                    <a:pt x="18627" y="50703"/>
                    <a:pt x="25352" y="50703"/>
                  </a:cubicBezTo>
                  <a:cubicBezTo>
                    <a:pt x="32075" y="50703"/>
                    <a:pt x="38523" y="48031"/>
                    <a:pt x="43277" y="43278"/>
                  </a:cubicBezTo>
                  <a:cubicBezTo>
                    <a:pt x="48031" y="38523"/>
                    <a:pt x="50702" y="32075"/>
                    <a:pt x="50702" y="25351"/>
                  </a:cubicBezTo>
                  <a:cubicBezTo>
                    <a:pt x="50702" y="18628"/>
                    <a:pt x="48031" y="12180"/>
                    <a:pt x="43277" y="7426"/>
                  </a:cubicBezTo>
                  <a:cubicBezTo>
                    <a:pt x="38523" y="2671"/>
                    <a:pt x="32075" y="1"/>
                    <a:pt x="25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47"/>
            <p:cNvSpPr/>
            <p:nvPr/>
          </p:nvSpPr>
          <p:spPr>
            <a:xfrm>
              <a:off x="4658025" y="2393150"/>
              <a:ext cx="1137250" cy="1107850"/>
            </a:xfrm>
            <a:custGeom>
              <a:rect b="b" l="l" r="r" t="t"/>
              <a:pathLst>
                <a:path extrusionOk="0" h="44314" w="45490">
                  <a:moveTo>
                    <a:pt x="27390" y="1"/>
                  </a:moveTo>
                  <a:cubicBezTo>
                    <a:pt x="16849" y="1"/>
                    <a:pt x="7005" y="6628"/>
                    <a:pt x="3404" y="17159"/>
                  </a:cubicBezTo>
                  <a:cubicBezTo>
                    <a:pt x="1" y="27119"/>
                    <a:pt x="3150" y="37732"/>
                    <a:pt x="10549" y="44313"/>
                  </a:cubicBezTo>
                  <a:cubicBezTo>
                    <a:pt x="4056" y="37687"/>
                    <a:pt x="1451" y="27730"/>
                    <a:pt x="4656" y="18353"/>
                  </a:cubicBezTo>
                  <a:cubicBezTo>
                    <a:pt x="8256" y="7821"/>
                    <a:pt x="18101" y="1194"/>
                    <a:pt x="28642" y="1194"/>
                  </a:cubicBezTo>
                  <a:cubicBezTo>
                    <a:pt x="31362" y="1194"/>
                    <a:pt x="34128" y="1635"/>
                    <a:pt x="36845" y="2564"/>
                  </a:cubicBezTo>
                  <a:cubicBezTo>
                    <a:pt x="40136" y="3688"/>
                    <a:pt x="43045" y="5423"/>
                    <a:pt x="45490" y="7599"/>
                  </a:cubicBezTo>
                  <a:cubicBezTo>
                    <a:pt x="42809" y="4863"/>
                    <a:pt x="39465" y="2694"/>
                    <a:pt x="35594" y="1371"/>
                  </a:cubicBezTo>
                  <a:cubicBezTo>
                    <a:pt x="32876" y="442"/>
                    <a:pt x="30110" y="1"/>
                    <a:pt x="273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47"/>
            <p:cNvSpPr/>
            <p:nvPr/>
          </p:nvSpPr>
          <p:spPr>
            <a:xfrm>
              <a:off x="4756275" y="2478775"/>
              <a:ext cx="705725" cy="688775"/>
            </a:xfrm>
            <a:custGeom>
              <a:rect b="b" l="l" r="r" t="t"/>
              <a:pathLst>
                <a:path extrusionOk="0" h="27551" w="28229">
                  <a:moveTo>
                    <a:pt x="19840" y="0"/>
                  </a:moveTo>
                  <a:cubicBezTo>
                    <a:pt x="16818" y="0"/>
                    <a:pt x="13519" y="1077"/>
                    <a:pt x="11276" y="2157"/>
                  </a:cubicBezTo>
                  <a:cubicBezTo>
                    <a:pt x="6680" y="4369"/>
                    <a:pt x="3109" y="8395"/>
                    <a:pt x="1458" y="13221"/>
                  </a:cubicBezTo>
                  <a:cubicBezTo>
                    <a:pt x="468" y="16115"/>
                    <a:pt x="1" y="19123"/>
                    <a:pt x="778" y="22095"/>
                  </a:cubicBezTo>
                  <a:cubicBezTo>
                    <a:pt x="1042" y="23109"/>
                    <a:pt x="1506" y="24112"/>
                    <a:pt x="2283" y="24800"/>
                  </a:cubicBezTo>
                  <a:cubicBezTo>
                    <a:pt x="2533" y="25132"/>
                    <a:pt x="2814" y="25443"/>
                    <a:pt x="3123" y="25722"/>
                  </a:cubicBezTo>
                  <a:cubicBezTo>
                    <a:pt x="4473" y="26931"/>
                    <a:pt x="6303" y="27550"/>
                    <a:pt x="8118" y="27550"/>
                  </a:cubicBezTo>
                  <a:cubicBezTo>
                    <a:pt x="8182" y="27550"/>
                    <a:pt x="8246" y="27549"/>
                    <a:pt x="8311" y="27548"/>
                  </a:cubicBezTo>
                  <a:cubicBezTo>
                    <a:pt x="9257" y="27524"/>
                    <a:pt x="10211" y="27337"/>
                    <a:pt x="11055" y="26908"/>
                  </a:cubicBezTo>
                  <a:cubicBezTo>
                    <a:pt x="12138" y="26360"/>
                    <a:pt x="12979" y="25455"/>
                    <a:pt x="13784" y="24538"/>
                  </a:cubicBezTo>
                  <a:cubicBezTo>
                    <a:pt x="14221" y="24226"/>
                    <a:pt x="14649" y="23893"/>
                    <a:pt x="15072" y="23563"/>
                  </a:cubicBezTo>
                  <a:cubicBezTo>
                    <a:pt x="16260" y="22635"/>
                    <a:pt x="17466" y="21690"/>
                    <a:pt x="18356" y="20472"/>
                  </a:cubicBezTo>
                  <a:cubicBezTo>
                    <a:pt x="18911" y="19711"/>
                    <a:pt x="19338" y="18854"/>
                    <a:pt x="19834" y="18055"/>
                  </a:cubicBezTo>
                  <a:cubicBezTo>
                    <a:pt x="20140" y="17642"/>
                    <a:pt x="20418" y="17221"/>
                    <a:pt x="20771" y="16796"/>
                  </a:cubicBezTo>
                  <a:cubicBezTo>
                    <a:pt x="21431" y="15998"/>
                    <a:pt x="22447" y="15510"/>
                    <a:pt x="23259" y="14888"/>
                  </a:cubicBezTo>
                  <a:cubicBezTo>
                    <a:pt x="26373" y="12506"/>
                    <a:pt x="28228" y="6999"/>
                    <a:pt x="26333" y="3364"/>
                  </a:cubicBezTo>
                  <a:cubicBezTo>
                    <a:pt x="25030" y="864"/>
                    <a:pt x="22546" y="0"/>
                    <a:pt x="198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47"/>
            <p:cNvSpPr/>
            <p:nvPr/>
          </p:nvSpPr>
          <p:spPr>
            <a:xfrm>
              <a:off x="4733325" y="2406700"/>
              <a:ext cx="1322450" cy="1254375"/>
            </a:xfrm>
            <a:custGeom>
              <a:rect b="b" l="l" r="r" t="t"/>
              <a:pathLst>
                <a:path extrusionOk="0" h="50175" w="52898">
                  <a:moveTo>
                    <a:pt x="29572" y="0"/>
                  </a:moveTo>
                  <a:lnTo>
                    <a:pt x="29572" y="0"/>
                  </a:lnTo>
                  <a:cubicBezTo>
                    <a:pt x="37028" y="5506"/>
                    <a:pt x="40416" y="15396"/>
                    <a:pt x="37259" y="24633"/>
                  </a:cubicBezTo>
                  <a:cubicBezTo>
                    <a:pt x="34159" y="33705"/>
                    <a:pt x="25678" y="39414"/>
                    <a:pt x="16597" y="39414"/>
                  </a:cubicBezTo>
                  <a:cubicBezTo>
                    <a:pt x="14254" y="39414"/>
                    <a:pt x="11872" y="39034"/>
                    <a:pt x="9531" y="38234"/>
                  </a:cubicBezTo>
                  <a:cubicBezTo>
                    <a:pt x="5690" y="36921"/>
                    <a:pt x="2456" y="34640"/>
                    <a:pt x="0" y="31763"/>
                  </a:cubicBezTo>
                  <a:lnTo>
                    <a:pt x="0" y="31763"/>
                  </a:lnTo>
                  <a:cubicBezTo>
                    <a:pt x="2203" y="39474"/>
                    <a:pt x="8020" y="46016"/>
                    <a:pt x="16180" y="48804"/>
                  </a:cubicBezTo>
                  <a:cubicBezTo>
                    <a:pt x="18897" y="49734"/>
                    <a:pt x="21663" y="50175"/>
                    <a:pt x="24383" y="50175"/>
                  </a:cubicBezTo>
                  <a:cubicBezTo>
                    <a:pt x="34924" y="50175"/>
                    <a:pt x="44768" y="43547"/>
                    <a:pt x="48369" y="33016"/>
                  </a:cubicBezTo>
                  <a:cubicBezTo>
                    <a:pt x="52898" y="19767"/>
                    <a:pt x="45829" y="5357"/>
                    <a:pt x="32580" y="827"/>
                  </a:cubicBezTo>
                  <a:cubicBezTo>
                    <a:pt x="31583" y="486"/>
                    <a:pt x="30578" y="213"/>
                    <a:pt x="295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47"/>
            <p:cNvSpPr/>
            <p:nvPr/>
          </p:nvSpPr>
          <p:spPr>
            <a:xfrm>
              <a:off x="5457500" y="2442125"/>
              <a:ext cx="162025" cy="201850"/>
            </a:xfrm>
            <a:custGeom>
              <a:rect b="b" l="l" r="r" t="t"/>
              <a:pathLst>
                <a:path extrusionOk="0" h="8074" w="6481">
                  <a:moveTo>
                    <a:pt x="1" y="1"/>
                  </a:moveTo>
                  <a:cubicBezTo>
                    <a:pt x="2857" y="2110"/>
                    <a:pt x="5069" y="4910"/>
                    <a:pt x="6480" y="8074"/>
                  </a:cubicBezTo>
                  <a:cubicBezTo>
                    <a:pt x="5630" y="5323"/>
                    <a:pt x="4201" y="2773"/>
                    <a:pt x="2285" y="603"/>
                  </a:cubicBezTo>
                  <a:cubicBezTo>
                    <a:pt x="1528" y="362"/>
                    <a:pt x="765" y="16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47"/>
            <p:cNvSpPr/>
            <p:nvPr/>
          </p:nvSpPr>
          <p:spPr>
            <a:xfrm>
              <a:off x="4774750" y="2783675"/>
              <a:ext cx="1169400" cy="825200"/>
            </a:xfrm>
            <a:custGeom>
              <a:rect b="b" l="l" r="r" t="t"/>
              <a:pathLst>
                <a:path extrusionOk="0" h="33008" w="46776">
                  <a:moveTo>
                    <a:pt x="44095" y="0"/>
                  </a:moveTo>
                  <a:lnTo>
                    <a:pt x="44095" y="0"/>
                  </a:lnTo>
                  <a:cubicBezTo>
                    <a:pt x="45577" y="4648"/>
                    <a:pt x="45635" y="9795"/>
                    <a:pt x="43935" y="14765"/>
                  </a:cubicBezTo>
                  <a:cubicBezTo>
                    <a:pt x="40588" y="24561"/>
                    <a:pt x="31431" y="30725"/>
                    <a:pt x="21626" y="30725"/>
                  </a:cubicBezTo>
                  <a:cubicBezTo>
                    <a:pt x="19096" y="30725"/>
                    <a:pt x="16523" y="30314"/>
                    <a:pt x="13996" y="29450"/>
                  </a:cubicBezTo>
                  <a:cubicBezTo>
                    <a:pt x="7465" y="27216"/>
                    <a:pt x="2553" y="22400"/>
                    <a:pt x="1" y="16532"/>
                  </a:cubicBezTo>
                  <a:lnTo>
                    <a:pt x="1" y="16532"/>
                  </a:lnTo>
                  <a:cubicBezTo>
                    <a:pt x="2184" y="23418"/>
                    <a:pt x="7493" y="29217"/>
                    <a:pt x="14855" y="31733"/>
                  </a:cubicBezTo>
                  <a:cubicBezTo>
                    <a:pt x="17382" y="32597"/>
                    <a:pt x="19954" y="33007"/>
                    <a:pt x="22483" y="33007"/>
                  </a:cubicBezTo>
                  <a:cubicBezTo>
                    <a:pt x="32288" y="33007"/>
                    <a:pt x="41445" y="26844"/>
                    <a:pt x="44794" y="17048"/>
                  </a:cubicBezTo>
                  <a:cubicBezTo>
                    <a:pt x="46775" y="11248"/>
                    <a:pt x="46367" y="5208"/>
                    <a:pt x="440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47"/>
            <p:cNvSpPr/>
            <p:nvPr/>
          </p:nvSpPr>
          <p:spPr>
            <a:xfrm>
              <a:off x="5387250" y="2545250"/>
              <a:ext cx="497125" cy="558750"/>
            </a:xfrm>
            <a:custGeom>
              <a:rect b="b" l="l" r="r" t="t"/>
              <a:pathLst>
                <a:path extrusionOk="0" h="22350" w="19885">
                  <a:moveTo>
                    <a:pt x="14702" y="0"/>
                  </a:moveTo>
                  <a:cubicBezTo>
                    <a:pt x="15066" y="807"/>
                    <a:pt x="15350" y="1641"/>
                    <a:pt x="15398" y="2520"/>
                  </a:cubicBezTo>
                  <a:cubicBezTo>
                    <a:pt x="15473" y="3904"/>
                    <a:pt x="14795" y="5430"/>
                    <a:pt x="13489" y="5889"/>
                  </a:cubicBezTo>
                  <a:cubicBezTo>
                    <a:pt x="12728" y="6155"/>
                    <a:pt x="11804" y="6061"/>
                    <a:pt x="11212" y="6609"/>
                  </a:cubicBezTo>
                  <a:cubicBezTo>
                    <a:pt x="9818" y="7895"/>
                    <a:pt x="11890" y="10926"/>
                    <a:pt x="10259" y="11894"/>
                  </a:cubicBezTo>
                  <a:cubicBezTo>
                    <a:pt x="9848" y="12138"/>
                    <a:pt x="9337" y="12120"/>
                    <a:pt x="8885" y="12277"/>
                  </a:cubicBezTo>
                  <a:cubicBezTo>
                    <a:pt x="7280" y="12834"/>
                    <a:pt x="7233" y="15022"/>
                    <a:pt x="6708" y="16640"/>
                  </a:cubicBezTo>
                  <a:cubicBezTo>
                    <a:pt x="5780" y="19500"/>
                    <a:pt x="2783" y="21082"/>
                    <a:pt x="1" y="22221"/>
                  </a:cubicBezTo>
                  <a:cubicBezTo>
                    <a:pt x="676" y="22307"/>
                    <a:pt x="1356" y="22350"/>
                    <a:pt x="2037" y="22350"/>
                  </a:cubicBezTo>
                  <a:cubicBezTo>
                    <a:pt x="5201" y="22350"/>
                    <a:pt x="8366" y="21429"/>
                    <a:pt x="11021" y="19705"/>
                  </a:cubicBezTo>
                  <a:cubicBezTo>
                    <a:pt x="11799" y="19199"/>
                    <a:pt x="12621" y="18242"/>
                    <a:pt x="12117" y="17461"/>
                  </a:cubicBezTo>
                  <a:cubicBezTo>
                    <a:pt x="11809" y="16984"/>
                    <a:pt x="11063" y="16733"/>
                    <a:pt x="11098" y="16167"/>
                  </a:cubicBezTo>
                  <a:cubicBezTo>
                    <a:pt x="11115" y="15904"/>
                    <a:pt x="11311" y="15693"/>
                    <a:pt x="11504" y="15516"/>
                  </a:cubicBezTo>
                  <a:cubicBezTo>
                    <a:pt x="13003" y="14133"/>
                    <a:pt x="14964" y="13374"/>
                    <a:pt x="16657" y="12240"/>
                  </a:cubicBezTo>
                  <a:cubicBezTo>
                    <a:pt x="18350" y="11105"/>
                    <a:pt x="19885" y="9313"/>
                    <a:pt x="19720" y="7280"/>
                  </a:cubicBezTo>
                  <a:cubicBezTo>
                    <a:pt x="19690" y="6917"/>
                    <a:pt x="19610" y="6537"/>
                    <a:pt x="19741" y="6197"/>
                  </a:cubicBezTo>
                  <a:cubicBezTo>
                    <a:pt x="19766" y="6131"/>
                    <a:pt x="19798" y="6073"/>
                    <a:pt x="19834" y="6018"/>
                  </a:cubicBezTo>
                  <a:cubicBezTo>
                    <a:pt x="18461" y="3774"/>
                    <a:pt x="16735" y="1738"/>
                    <a:pt x="14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47"/>
            <p:cNvSpPr/>
            <p:nvPr/>
          </p:nvSpPr>
          <p:spPr>
            <a:xfrm>
              <a:off x="4725300" y="3169825"/>
              <a:ext cx="721675" cy="286700"/>
            </a:xfrm>
            <a:custGeom>
              <a:rect b="b" l="l" r="r" t="t"/>
              <a:pathLst>
                <a:path extrusionOk="0" h="11468" w="28867">
                  <a:moveTo>
                    <a:pt x="1" y="0"/>
                  </a:moveTo>
                  <a:lnTo>
                    <a:pt x="1" y="0"/>
                  </a:lnTo>
                  <a:cubicBezTo>
                    <a:pt x="836" y="3604"/>
                    <a:pt x="2452" y="6988"/>
                    <a:pt x="4724" y="9901"/>
                  </a:cubicBezTo>
                  <a:cubicBezTo>
                    <a:pt x="5710" y="9721"/>
                    <a:pt x="6709" y="9318"/>
                    <a:pt x="7617" y="8916"/>
                  </a:cubicBezTo>
                  <a:cubicBezTo>
                    <a:pt x="8765" y="8408"/>
                    <a:pt x="10088" y="7931"/>
                    <a:pt x="11310" y="7931"/>
                  </a:cubicBezTo>
                  <a:cubicBezTo>
                    <a:pt x="12078" y="7931"/>
                    <a:pt x="12805" y="8119"/>
                    <a:pt x="13426" y="8605"/>
                  </a:cubicBezTo>
                  <a:cubicBezTo>
                    <a:pt x="13849" y="8937"/>
                    <a:pt x="14169" y="9377"/>
                    <a:pt x="14547" y="9760"/>
                  </a:cubicBezTo>
                  <a:cubicBezTo>
                    <a:pt x="15717" y="10947"/>
                    <a:pt x="17361" y="11468"/>
                    <a:pt x="19043" y="11468"/>
                  </a:cubicBezTo>
                  <a:cubicBezTo>
                    <a:pt x="20147" y="11468"/>
                    <a:pt x="21269" y="11243"/>
                    <a:pt x="22285" y="10835"/>
                  </a:cubicBezTo>
                  <a:cubicBezTo>
                    <a:pt x="24846" y="9807"/>
                    <a:pt x="26891" y="7830"/>
                    <a:pt x="28867" y="5902"/>
                  </a:cubicBezTo>
                  <a:lnTo>
                    <a:pt x="28867" y="5902"/>
                  </a:lnTo>
                  <a:lnTo>
                    <a:pt x="23835" y="7750"/>
                  </a:lnTo>
                  <a:cubicBezTo>
                    <a:pt x="22772" y="8139"/>
                    <a:pt x="21600" y="8521"/>
                    <a:pt x="20493" y="8521"/>
                  </a:cubicBezTo>
                  <a:cubicBezTo>
                    <a:pt x="19844" y="8521"/>
                    <a:pt x="19218" y="8390"/>
                    <a:pt x="18648" y="8052"/>
                  </a:cubicBezTo>
                  <a:cubicBezTo>
                    <a:pt x="17572" y="7415"/>
                    <a:pt x="16999" y="6195"/>
                    <a:pt x="16116" y="5307"/>
                  </a:cubicBezTo>
                  <a:cubicBezTo>
                    <a:pt x="15151" y="4335"/>
                    <a:pt x="13777" y="3810"/>
                    <a:pt x="12410" y="3810"/>
                  </a:cubicBezTo>
                  <a:cubicBezTo>
                    <a:pt x="11700" y="3810"/>
                    <a:pt x="10993" y="3951"/>
                    <a:pt x="10345" y="4245"/>
                  </a:cubicBezTo>
                  <a:cubicBezTo>
                    <a:pt x="9588" y="4587"/>
                    <a:pt x="8863" y="5125"/>
                    <a:pt x="8038" y="5125"/>
                  </a:cubicBezTo>
                  <a:cubicBezTo>
                    <a:pt x="8016" y="5125"/>
                    <a:pt x="7994" y="5124"/>
                    <a:pt x="7972" y="5124"/>
                  </a:cubicBezTo>
                  <a:cubicBezTo>
                    <a:pt x="6935" y="5088"/>
                    <a:pt x="6161" y="4210"/>
                    <a:pt x="5431" y="3473"/>
                  </a:cubicBezTo>
                  <a:cubicBezTo>
                    <a:pt x="3909" y="1932"/>
                    <a:pt x="2035" y="745"/>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47"/>
            <p:cNvSpPr/>
            <p:nvPr/>
          </p:nvSpPr>
          <p:spPr>
            <a:xfrm>
              <a:off x="5395325" y="2937825"/>
              <a:ext cx="588925" cy="615450"/>
            </a:xfrm>
            <a:custGeom>
              <a:rect b="b" l="l" r="r" t="t"/>
              <a:pathLst>
                <a:path extrusionOk="0" h="24618" w="23557">
                  <a:moveTo>
                    <a:pt x="23008" y="0"/>
                  </a:moveTo>
                  <a:lnTo>
                    <a:pt x="23008" y="0"/>
                  </a:lnTo>
                  <a:cubicBezTo>
                    <a:pt x="22112" y="498"/>
                    <a:pt x="21300" y="1148"/>
                    <a:pt x="20637" y="1931"/>
                  </a:cubicBezTo>
                  <a:cubicBezTo>
                    <a:pt x="20180" y="2469"/>
                    <a:pt x="19786" y="3070"/>
                    <a:pt x="19564" y="3740"/>
                  </a:cubicBezTo>
                  <a:cubicBezTo>
                    <a:pt x="19218" y="4780"/>
                    <a:pt x="19303" y="5910"/>
                    <a:pt x="19120" y="6991"/>
                  </a:cubicBezTo>
                  <a:cubicBezTo>
                    <a:pt x="18936" y="8073"/>
                    <a:pt x="18339" y="9223"/>
                    <a:pt x="17275" y="9488"/>
                  </a:cubicBezTo>
                  <a:cubicBezTo>
                    <a:pt x="16902" y="9581"/>
                    <a:pt x="16501" y="9554"/>
                    <a:pt x="16140" y="9692"/>
                  </a:cubicBezTo>
                  <a:cubicBezTo>
                    <a:pt x="15401" y="9974"/>
                    <a:pt x="15072" y="10859"/>
                    <a:pt x="15066" y="11653"/>
                  </a:cubicBezTo>
                  <a:cubicBezTo>
                    <a:pt x="15060" y="12446"/>
                    <a:pt x="15286" y="13229"/>
                    <a:pt x="15254" y="14022"/>
                  </a:cubicBezTo>
                  <a:cubicBezTo>
                    <a:pt x="15223" y="14814"/>
                    <a:pt x="14828" y="15687"/>
                    <a:pt x="14063" y="15898"/>
                  </a:cubicBezTo>
                  <a:cubicBezTo>
                    <a:pt x="13933" y="15934"/>
                    <a:pt x="13801" y="15949"/>
                    <a:pt x="13668" y="15949"/>
                  </a:cubicBezTo>
                  <a:cubicBezTo>
                    <a:pt x="13114" y="15949"/>
                    <a:pt x="12539" y="15700"/>
                    <a:pt x="11992" y="15700"/>
                  </a:cubicBezTo>
                  <a:cubicBezTo>
                    <a:pt x="11828" y="15700"/>
                    <a:pt x="11667" y="15722"/>
                    <a:pt x="11510" y="15780"/>
                  </a:cubicBezTo>
                  <a:cubicBezTo>
                    <a:pt x="10541" y="16133"/>
                    <a:pt x="10472" y="17438"/>
                    <a:pt x="10071" y="18387"/>
                  </a:cubicBezTo>
                  <a:cubicBezTo>
                    <a:pt x="9747" y="19157"/>
                    <a:pt x="9131" y="19759"/>
                    <a:pt x="8532" y="20339"/>
                  </a:cubicBezTo>
                  <a:cubicBezTo>
                    <a:pt x="8315" y="20549"/>
                    <a:pt x="8003" y="20763"/>
                    <a:pt x="7731" y="20763"/>
                  </a:cubicBezTo>
                  <a:cubicBezTo>
                    <a:pt x="7621" y="20763"/>
                    <a:pt x="7517" y="20728"/>
                    <a:pt x="7429" y="20644"/>
                  </a:cubicBezTo>
                  <a:cubicBezTo>
                    <a:pt x="7340" y="20559"/>
                    <a:pt x="7293" y="20439"/>
                    <a:pt x="7221" y="20338"/>
                  </a:cubicBezTo>
                  <a:cubicBezTo>
                    <a:pt x="7054" y="20099"/>
                    <a:pt x="6768" y="19993"/>
                    <a:pt x="6474" y="19993"/>
                  </a:cubicBezTo>
                  <a:cubicBezTo>
                    <a:pt x="6282" y="19993"/>
                    <a:pt x="6087" y="20038"/>
                    <a:pt x="5918" y="20120"/>
                  </a:cubicBezTo>
                  <a:cubicBezTo>
                    <a:pt x="5486" y="20330"/>
                    <a:pt x="5175" y="20719"/>
                    <a:pt x="4859" y="21079"/>
                  </a:cubicBezTo>
                  <a:cubicBezTo>
                    <a:pt x="3533" y="22591"/>
                    <a:pt x="1858" y="23792"/>
                    <a:pt x="1" y="24564"/>
                  </a:cubicBezTo>
                  <a:cubicBezTo>
                    <a:pt x="199" y="24584"/>
                    <a:pt x="398" y="24594"/>
                    <a:pt x="598" y="24594"/>
                  </a:cubicBezTo>
                  <a:cubicBezTo>
                    <a:pt x="1970" y="24594"/>
                    <a:pt x="3341" y="24116"/>
                    <a:pt x="4406" y="23250"/>
                  </a:cubicBezTo>
                  <a:cubicBezTo>
                    <a:pt x="4624" y="23074"/>
                    <a:pt x="4885" y="22871"/>
                    <a:pt x="5147" y="22871"/>
                  </a:cubicBezTo>
                  <a:cubicBezTo>
                    <a:pt x="5207" y="22871"/>
                    <a:pt x="5268" y="22882"/>
                    <a:pt x="5328" y="22906"/>
                  </a:cubicBezTo>
                  <a:cubicBezTo>
                    <a:pt x="5484" y="22972"/>
                    <a:pt x="5589" y="23118"/>
                    <a:pt x="5692" y="23253"/>
                  </a:cubicBezTo>
                  <a:cubicBezTo>
                    <a:pt x="6279" y="24019"/>
                    <a:pt x="7193" y="24617"/>
                    <a:pt x="8135" y="24617"/>
                  </a:cubicBezTo>
                  <a:cubicBezTo>
                    <a:pt x="8289" y="24617"/>
                    <a:pt x="8444" y="24601"/>
                    <a:pt x="8598" y="24567"/>
                  </a:cubicBezTo>
                  <a:cubicBezTo>
                    <a:pt x="9639" y="24340"/>
                    <a:pt x="10362" y="23381"/>
                    <a:pt x="10801" y="22410"/>
                  </a:cubicBezTo>
                  <a:cubicBezTo>
                    <a:pt x="11241" y="21437"/>
                    <a:pt x="11505" y="20373"/>
                    <a:pt x="12116" y="19499"/>
                  </a:cubicBezTo>
                  <a:cubicBezTo>
                    <a:pt x="12379" y="19123"/>
                    <a:pt x="12746" y="18769"/>
                    <a:pt x="13202" y="18727"/>
                  </a:cubicBezTo>
                  <a:cubicBezTo>
                    <a:pt x="13232" y="18724"/>
                    <a:pt x="13263" y="18723"/>
                    <a:pt x="13293" y="18723"/>
                  </a:cubicBezTo>
                  <a:cubicBezTo>
                    <a:pt x="13817" y="18723"/>
                    <a:pt x="14282" y="19116"/>
                    <a:pt x="14804" y="19224"/>
                  </a:cubicBezTo>
                  <a:cubicBezTo>
                    <a:pt x="14903" y="19245"/>
                    <a:pt x="15003" y="19255"/>
                    <a:pt x="15103" y="19255"/>
                  </a:cubicBezTo>
                  <a:cubicBezTo>
                    <a:pt x="15606" y="19255"/>
                    <a:pt x="16104" y="19007"/>
                    <a:pt x="16471" y="18653"/>
                  </a:cubicBezTo>
                  <a:cubicBezTo>
                    <a:pt x="16909" y="18227"/>
                    <a:pt x="17189" y="17665"/>
                    <a:pt x="17423" y="17101"/>
                  </a:cubicBezTo>
                  <a:cubicBezTo>
                    <a:pt x="17776" y="16255"/>
                    <a:pt x="18051" y="15376"/>
                    <a:pt x="18243" y="14479"/>
                  </a:cubicBezTo>
                  <a:cubicBezTo>
                    <a:pt x="18337" y="14040"/>
                    <a:pt x="18418" y="13576"/>
                    <a:pt x="18696" y="13222"/>
                  </a:cubicBezTo>
                  <a:cubicBezTo>
                    <a:pt x="19013" y="12816"/>
                    <a:pt x="19489" y="12655"/>
                    <a:pt x="20003" y="12655"/>
                  </a:cubicBezTo>
                  <a:cubicBezTo>
                    <a:pt x="20481" y="12655"/>
                    <a:pt x="20991" y="12794"/>
                    <a:pt x="21436" y="13004"/>
                  </a:cubicBezTo>
                  <a:cubicBezTo>
                    <a:pt x="21597" y="12599"/>
                    <a:pt x="21749" y="12186"/>
                    <a:pt x="21892" y="11769"/>
                  </a:cubicBezTo>
                  <a:cubicBezTo>
                    <a:pt x="23232" y="7853"/>
                    <a:pt x="23557" y="3834"/>
                    <a:pt x="230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47"/>
            <p:cNvSpPr/>
            <p:nvPr/>
          </p:nvSpPr>
          <p:spPr>
            <a:xfrm>
              <a:off x="4713500" y="2522975"/>
              <a:ext cx="720800" cy="505050"/>
            </a:xfrm>
            <a:custGeom>
              <a:rect b="b" l="l" r="r" t="t"/>
              <a:pathLst>
                <a:path extrusionOk="0" h="20202" w="28832">
                  <a:moveTo>
                    <a:pt x="27582" y="0"/>
                  </a:moveTo>
                  <a:lnTo>
                    <a:pt x="27582" y="0"/>
                  </a:lnTo>
                  <a:cubicBezTo>
                    <a:pt x="26397" y="1097"/>
                    <a:pt x="25579" y="2588"/>
                    <a:pt x="25291" y="4179"/>
                  </a:cubicBezTo>
                  <a:cubicBezTo>
                    <a:pt x="25138" y="5022"/>
                    <a:pt x="25129" y="5890"/>
                    <a:pt x="24910" y="6718"/>
                  </a:cubicBezTo>
                  <a:cubicBezTo>
                    <a:pt x="24693" y="7547"/>
                    <a:pt x="24211" y="8370"/>
                    <a:pt x="23422" y="8702"/>
                  </a:cubicBezTo>
                  <a:cubicBezTo>
                    <a:pt x="22657" y="9023"/>
                    <a:pt x="21772" y="8826"/>
                    <a:pt x="20968" y="9023"/>
                  </a:cubicBezTo>
                  <a:cubicBezTo>
                    <a:pt x="19949" y="9273"/>
                    <a:pt x="19187" y="10119"/>
                    <a:pt x="18625" y="11004"/>
                  </a:cubicBezTo>
                  <a:cubicBezTo>
                    <a:pt x="18063" y="11889"/>
                    <a:pt x="17624" y="12864"/>
                    <a:pt x="16917" y="13639"/>
                  </a:cubicBezTo>
                  <a:cubicBezTo>
                    <a:pt x="16158" y="14469"/>
                    <a:pt x="15085" y="15028"/>
                    <a:pt x="13961" y="15074"/>
                  </a:cubicBezTo>
                  <a:cubicBezTo>
                    <a:pt x="13913" y="15076"/>
                    <a:pt x="13865" y="15077"/>
                    <a:pt x="13816" y="15077"/>
                  </a:cubicBezTo>
                  <a:cubicBezTo>
                    <a:pt x="12740" y="15077"/>
                    <a:pt x="11656" y="14582"/>
                    <a:pt x="11024" y="13711"/>
                  </a:cubicBezTo>
                  <a:cubicBezTo>
                    <a:pt x="10471" y="12950"/>
                    <a:pt x="10231" y="11910"/>
                    <a:pt x="9425" y="11426"/>
                  </a:cubicBezTo>
                  <a:cubicBezTo>
                    <a:pt x="9132" y="11250"/>
                    <a:pt x="8804" y="11175"/>
                    <a:pt x="8468" y="11175"/>
                  </a:cubicBezTo>
                  <a:cubicBezTo>
                    <a:pt x="7932" y="11175"/>
                    <a:pt x="7374" y="11365"/>
                    <a:pt x="6902" y="11635"/>
                  </a:cubicBezTo>
                  <a:cubicBezTo>
                    <a:pt x="6134" y="12074"/>
                    <a:pt x="5487" y="12707"/>
                    <a:pt x="4704" y="13120"/>
                  </a:cubicBezTo>
                  <a:cubicBezTo>
                    <a:pt x="4340" y="13313"/>
                    <a:pt x="3928" y="13457"/>
                    <a:pt x="3522" y="13457"/>
                  </a:cubicBezTo>
                  <a:cubicBezTo>
                    <a:pt x="3375" y="13457"/>
                    <a:pt x="3229" y="13438"/>
                    <a:pt x="3086" y="13395"/>
                  </a:cubicBezTo>
                  <a:cubicBezTo>
                    <a:pt x="2482" y="13217"/>
                    <a:pt x="2068" y="12673"/>
                    <a:pt x="1707" y="12156"/>
                  </a:cubicBezTo>
                  <a:cubicBezTo>
                    <a:pt x="1578" y="11967"/>
                    <a:pt x="1448" y="11776"/>
                    <a:pt x="1320" y="11587"/>
                  </a:cubicBezTo>
                  <a:cubicBezTo>
                    <a:pt x="1275" y="11713"/>
                    <a:pt x="1228" y="11838"/>
                    <a:pt x="1185" y="11965"/>
                  </a:cubicBezTo>
                  <a:cubicBezTo>
                    <a:pt x="599" y="13680"/>
                    <a:pt x="209" y="15415"/>
                    <a:pt x="0" y="17144"/>
                  </a:cubicBezTo>
                  <a:cubicBezTo>
                    <a:pt x="1849" y="16414"/>
                    <a:pt x="3657" y="15501"/>
                    <a:pt x="5621" y="15294"/>
                  </a:cubicBezTo>
                  <a:cubicBezTo>
                    <a:pt x="5816" y="15274"/>
                    <a:pt x="6016" y="15262"/>
                    <a:pt x="6216" y="15262"/>
                  </a:cubicBezTo>
                  <a:cubicBezTo>
                    <a:pt x="6943" y="15262"/>
                    <a:pt x="7672" y="15421"/>
                    <a:pt x="8199" y="15901"/>
                  </a:cubicBezTo>
                  <a:cubicBezTo>
                    <a:pt x="9051" y="16676"/>
                    <a:pt x="9104" y="18003"/>
                    <a:pt x="9768" y="18942"/>
                  </a:cubicBezTo>
                  <a:cubicBezTo>
                    <a:pt x="10390" y="19820"/>
                    <a:pt x="11447" y="20201"/>
                    <a:pt x="12541" y="20201"/>
                  </a:cubicBezTo>
                  <a:cubicBezTo>
                    <a:pt x="13217" y="20201"/>
                    <a:pt x="13908" y="20056"/>
                    <a:pt x="14518" y="19792"/>
                  </a:cubicBezTo>
                  <a:cubicBezTo>
                    <a:pt x="16118" y="19101"/>
                    <a:pt x="17362" y="17807"/>
                    <a:pt x="18743" y="16747"/>
                  </a:cubicBezTo>
                  <a:cubicBezTo>
                    <a:pt x="18926" y="16605"/>
                    <a:pt x="19124" y="16464"/>
                    <a:pt x="19353" y="16432"/>
                  </a:cubicBezTo>
                  <a:cubicBezTo>
                    <a:pt x="19389" y="16427"/>
                    <a:pt x="19424" y="16424"/>
                    <a:pt x="19459" y="16424"/>
                  </a:cubicBezTo>
                  <a:cubicBezTo>
                    <a:pt x="19752" y="16424"/>
                    <a:pt x="20034" y="16583"/>
                    <a:pt x="20325" y="16643"/>
                  </a:cubicBezTo>
                  <a:cubicBezTo>
                    <a:pt x="20421" y="16664"/>
                    <a:pt x="20516" y="16673"/>
                    <a:pt x="20610" y="16673"/>
                  </a:cubicBezTo>
                  <a:cubicBezTo>
                    <a:pt x="21442" y="16673"/>
                    <a:pt x="22179" y="15915"/>
                    <a:pt x="22496" y="15107"/>
                  </a:cubicBezTo>
                  <a:cubicBezTo>
                    <a:pt x="22849" y="14210"/>
                    <a:pt x="22883" y="13209"/>
                    <a:pt x="23249" y="12317"/>
                  </a:cubicBezTo>
                  <a:cubicBezTo>
                    <a:pt x="23870" y="10807"/>
                    <a:pt x="25322" y="9836"/>
                    <a:pt x="26374" y="8591"/>
                  </a:cubicBezTo>
                  <a:cubicBezTo>
                    <a:pt x="28341" y="6262"/>
                    <a:pt x="28832" y="2782"/>
                    <a:pt x="275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47"/>
            <p:cNvSpPr/>
            <p:nvPr/>
          </p:nvSpPr>
          <p:spPr>
            <a:xfrm>
              <a:off x="5046425" y="2394900"/>
              <a:ext cx="293400" cy="374400"/>
            </a:xfrm>
            <a:custGeom>
              <a:rect b="b" l="l" r="r" t="t"/>
              <a:pathLst>
                <a:path extrusionOk="0" h="14976" w="11736">
                  <a:moveTo>
                    <a:pt x="10005" y="0"/>
                  </a:moveTo>
                  <a:cubicBezTo>
                    <a:pt x="9936" y="6"/>
                    <a:pt x="9867" y="12"/>
                    <a:pt x="9796" y="18"/>
                  </a:cubicBezTo>
                  <a:cubicBezTo>
                    <a:pt x="9902" y="156"/>
                    <a:pt x="10016" y="305"/>
                    <a:pt x="10134" y="466"/>
                  </a:cubicBezTo>
                  <a:cubicBezTo>
                    <a:pt x="10456" y="915"/>
                    <a:pt x="10804" y="1461"/>
                    <a:pt x="11043" y="2099"/>
                  </a:cubicBezTo>
                  <a:cubicBezTo>
                    <a:pt x="11281" y="2730"/>
                    <a:pt x="11391" y="3466"/>
                    <a:pt x="11281" y="4163"/>
                  </a:cubicBezTo>
                  <a:cubicBezTo>
                    <a:pt x="11227" y="4513"/>
                    <a:pt x="11109" y="4847"/>
                    <a:pt x="10940" y="5141"/>
                  </a:cubicBezTo>
                  <a:cubicBezTo>
                    <a:pt x="10774" y="5435"/>
                    <a:pt x="10540" y="5682"/>
                    <a:pt x="10290" y="5914"/>
                  </a:cubicBezTo>
                  <a:cubicBezTo>
                    <a:pt x="9792" y="6371"/>
                    <a:pt x="9239" y="6795"/>
                    <a:pt x="8941" y="7351"/>
                  </a:cubicBezTo>
                  <a:cubicBezTo>
                    <a:pt x="8864" y="7486"/>
                    <a:pt x="8815" y="7627"/>
                    <a:pt x="8764" y="7757"/>
                  </a:cubicBezTo>
                  <a:cubicBezTo>
                    <a:pt x="8726" y="7891"/>
                    <a:pt x="8683" y="8016"/>
                    <a:pt x="8665" y="8136"/>
                  </a:cubicBezTo>
                  <a:cubicBezTo>
                    <a:pt x="8614" y="8375"/>
                    <a:pt x="8597" y="8581"/>
                    <a:pt x="8582" y="8748"/>
                  </a:cubicBezTo>
                  <a:cubicBezTo>
                    <a:pt x="8557" y="9084"/>
                    <a:pt x="8555" y="9269"/>
                    <a:pt x="8555" y="9269"/>
                  </a:cubicBezTo>
                  <a:cubicBezTo>
                    <a:pt x="8555" y="9269"/>
                    <a:pt x="8551" y="9455"/>
                    <a:pt x="8545" y="9778"/>
                  </a:cubicBezTo>
                  <a:cubicBezTo>
                    <a:pt x="8531" y="10092"/>
                    <a:pt x="8527" y="10555"/>
                    <a:pt x="8330" y="10999"/>
                  </a:cubicBezTo>
                  <a:cubicBezTo>
                    <a:pt x="8234" y="11219"/>
                    <a:pt x="8064" y="11421"/>
                    <a:pt x="7832" y="11565"/>
                  </a:cubicBezTo>
                  <a:cubicBezTo>
                    <a:pt x="7598" y="11707"/>
                    <a:pt x="7300" y="11787"/>
                    <a:pt x="6969" y="11818"/>
                  </a:cubicBezTo>
                  <a:cubicBezTo>
                    <a:pt x="6638" y="11854"/>
                    <a:pt x="6277" y="11854"/>
                    <a:pt x="5901" y="11886"/>
                  </a:cubicBezTo>
                  <a:cubicBezTo>
                    <a:pt x="5528" y="11918"/>
                    <a:pt x="5119" y="11990"/>
                    <a:pt x="4763" y="12180"/>
                  </a:cubicBezTo>
                  <a:cubicBezTo>
                    <a:pt x="4045" y="12553"/>
                    <a:pt x="3569" y="13175"/>
                    <a:pt x="3104" y="13676"/>
                  </a:cubicBezTo>
                  <a:cubicBezTo>
                    <a:pt x="2647" y="14186"/>
                    <a:pt x="2146" y="14601"/>
                    <a:pt x="1632" y="14739"/>
                  </a:cubicBezTo>
                  <a:cubicBezTo>
                    <a:pt x="1470" y="14783"/>
                    <a:pt x="1313" y="14801"/>
                    <a:pt x="1166" y="14801"/>
                  </a:cubicBezTo>
                  <a:cubicBezTo>
                    <a:pt x="843" y="14801"/>
                    <a:pt x="567" y="14712"/>
                    <a:pt x="387" y="14601"/>
                  </a:cubicBezTo>
                  <a:cubicBezTo>
                    <a:pt x="130" y="14440"/>
                    <a:pt x="40" y="14271"/>
                    <a:pt x="14" y="14271"/>
                  </a:cubicBezTo>
                  <a:cubicBezTo>
                    <a:pt x="13" y="14271"/>
                    <a:pt x="12" y="14271"/>
                    <a:pt x="11" y="14272"/>
                  </a:cubicBezTo>
                  <a:cubicBezTo>
                    <a:pt x="1" y="14273"/>
                    <a:pt x="57" y="14473"/>
                    <a:pt x="328" y="14686"/>
                  </a:cubicBezTo>
                  <a:cubicBezTo>
                    <a:pt x="531" y="14842"/>
                    <a:pt x="872" y="14975"/>
                    <a:pt x="1279" y="14975"/>
                  </a:cubicBezTo>
                  <a:cubicBezTo>
                    <a:pt x="1407" y="14975"/>
                    <a:pt x="1540" y="14962"/>
                    <a:pt x="1678" y="14933"/>
                  </a:cubicBezTo>
                  <a:cubicBezTo>
                    <a:pt x="2264" y="14810"/>
                    <a:pt x="2823" y="14377"/>
                    <a:pt x="3312" y="13875"/>
                  </a:cubicBezTo>
                  <a:cubicBezTo>
                    <a:pt x="3806" y="13378"/>
                    <a:pt x="4291" y="12804"/>
                    <a:pt x="4922" y="12505"/>
                  </a:cubicBezTo>
                  <a:cubicBezTo>
                    <a:pt x="5542" y="12200"/>
                    <a:pt x="6287" y="12301"/>
                    <a:pt x="7007" y="12242"/>
                  </a:cubicBezTo>
                  <a:cubicBezTo>
                    <a:pt x="7367" y="12217"/>
                    <a:pt x="7743" y="12137"/>
                    <a:pt x="8063" y="11953"/>
                  </a:cubicBezTo>
                  <a:cubicBezTo>
                    <a:pt x="8381" y="11768"/>
                    <a:pt x="8622" y="11489"/>
                    <a:pt x="8757" y="11202"/>
                  </a:cubicBezTo>
                  <a:cubicBezTo>
                    <a:pt x="8892" y="10917"/>
                    <a:pt x="8958" y="10640"/>
                    <a:pt x="8991" y="10403"/>
                  </a:cubicBezTo>
                  <a:cubicBezTo>
                    <a:pt x="9027" y="10165"/>
                    <a:pt x="9039" y="9961"/>
                    <a:pt x="9047" y="9794"/>
                  </a:cubicBezTo>
                  <a:cubicBezTo>
                    <a:pt x="9059" y="9467"/>
                    <a:pt x="9068" y="9280"/>
                    <a:pt x="9068" y="9280"/>
                  </a:cubicBezTo>
                  <a:cubicBezTo>
                    <a:pt x="9068" y="9280"/>
                    <a:pt x="9068" y="9094"/>
                    <a:pt x="9083" y="8779"/>
                  </a:cubicBezTo>
                  <a:cubicBezTo>
                    <a:pt x="9107" y="8469"/>
                    <a:pt x="9128" y="8015"/>
                    <a:pt x="9356" y="7575"/>
                  </a:cubicBezTo>
                  <a:cubicBezTo>
                    <a:pt x="9578" y="7124"/>
                    <a:pt x="10066" y="6715"/>
                    <a:pt x="10582" y="6221"/>
                  </a:cubicBezTo>
                  <a:cubicBezTo>
                    <a:pt x="10835" y="5974"/>
                    <a:pt x="11098" y="5683"/>
                    <a:pt x="11284" y="5334"/>
                  </a:cubicBezTo>
                  <a:cubicBezTo>
                    <a:pt x="11469" y="4987"/>
                    <a:pt x="11591" y="4603"/>
                    <a:pt x="11639" y="4214"/>
                  </a:cubicBezTo>
                  <a:cubicBezTo>
                    <a:pt x="11736" y="3433"/>
                    <a:pt x="11586" y="2654"/>
                    <a:pt x="11306" y="1991"/>
                  </a:cubicBezTo>
                  <a:cubicBezTo>
                    <a:pt x="11027" y="1328"/>
                    <a:pt x="10643" y="782"/>
                    <a:pt x="10296" y="345"/>
                  </a:cubicBezTo>
                  <a:cubicBezTo>
                    <a:pt x="10195" y="221"/>
                    <a:pt x="10100" y="108"/>
                    <a:pt x="100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47"/>
            <p:cNvSpPr/>
            <p:nvPr/>
          </p:nvSpPr>
          <p:spPr>
            <a:xfrm>
              <a:off x="5591425" y="2894300"/>
              <a:ext cx="372350" cy="499350"/>
            </a:xfrm>
            <a:custGeom>
              <a:rect b="b" l="l" r="r" t="t"/>
              <a:pathLst>
                <a:path extrusionOk="0" h="19974" w="14894">
                  <a:moveTo>
                    <a:pt x="14850" y="0"/>
                  </a:moveTo>
                  <a:cubicBezTo>
                    <a:pt x="14215" y="254"/>
                    <a:pt x="13496" y="592"/>
                    <a:pt x="12797" y="1087"/>
                  </a:cubicBezTo>
                  <a:cubicBezTo>
                    <a:pt x="12436" y="1350"/>
                    <a:pt x="12081" y="1655"/>
                    <a:pt x="11763" y="2008"/>
                  </a:cubicBezTo>
                  <a:cubicBezTo>
                    <a:pt x="11447" y="2362"/>
                    <a:pt x="11175" y="2769"/>
                    <a:pt x="10956" y="3199"/>
                  </a:cubicBezTo>
                  <a:cubicBezTo>
                    <a:pt x="10525" y="4067"/>
                    <a:pt x="10314" y="5007"/>
                    <a:pt x="10132" y="5867"/>
                  </a:cubicBezTo>
                  <a:cubicBezTo>
                    <a:pt x="10042" y="6298"/>
                    <a:pt x="9961" y="6714"/>
                    <a:pt x="9871" y="7100"/>
                  </a:cubicBezTo>
                  <a:cubicBezTo>
                    <a:pt x="9781" y="7492"/>
                    <a:pt x="9695" y="7846"/>
                    <a:pt x="9536" y="8099"/>
                  </a:cubicBezTo>
                  <a:cubicBezTo>
                    <a:pt x="9209" y="8601"/>
                    <a:pt x="8645" y="8749"/>
                    <a:pt x="8272" y="8844"/>
                  </a:cubicBezTo>
                  <a:cubicBezTo>
                    <a:pt x="7888" y="8932"/>
                    <a:pt x="7655" y="8969"/>
                    <a:pt x="7655" y="8969"/>
                  </a:cubicBezTo>
                  <a:cubicBezTo>
                    <a:pt x="7655" y="8969"/>
                    <a:pt x="7428" y="9010"/>
                    <a:pt x="7015" y="9107"/>
                  </a:cubicBezTo>
                  <a:cubicBezTo>
                    <a:pt x="6811" y="9163"/>
                    <a:pt x="6555" y="9222"/>
                    <a:pt x="6272" y="9359"/>
                  </a:cubicBezTo>
                  <a:cubicBezTo>
                    <a:pt x="5990" y="9492"/>
                    <a:pt x="5671" y="9704"/>
                    <a:pt x="5443" y="10042"/>
                  </a:cubicBezTo>
                  <a:cubicBezTo>
                    <a:pt x="5208" y="10377"/>
                    <a:pt x="5109" y="10820"/>
                    <a:pt x="5113" y="11249"/>
                  </a:cubicBezTo>
                  <a:cubicBezTo>
                    <a:pt x="5112" y="11680"/>
                    <a:pt x="5187" y="12110"/>
                    <a:pt x="5256" y="12540"/>
                  </a:cubicBezTo>
                  <a:cubicBezTo>
                    <a:pt x="5323" y="12970"/>
                    <a:pt x="5390" y="13408"/>
                    <a:pt x="5348" y="13831"/>
                  </a:cubicBezTo>
                  <a:cubicBezTo>
                    <a:pt x="5304" y="14247"/>
                    <a:pt x="5109" y="14634"/>
                    <a:pt x="4767" y="14884"/>
                  </a:cubicBezTo>
                  <a:cubicBezTo>
                    <a:pt x="4430" y="15140"/>
                    <a:pt x="3984" y="15266"/>
                    <a:pt x="3546" y="15386"/>
                  </a:cubicBezTo>
                  <a:cubicBezTo>
                    <a:pt x="3105" y="15505"/>
                    <a:pt x="2650" y="15618"/>
                    <a:pt x="2237" y="15825"/>
                  </a:cubicBezTo>
                  <a:cubicBezTo>
                    <a:pt x="1819" y="16033"/>
                    <a:pt x="1486" y="16374"/>
                    <a:pt x="1279" y="16738"/>
                  </a:cubicBezTo>
                  <a:cubicBezTo>
                    <a:pt x="1071" y="17105"/>
                    <a:pt x="953" y="17478"/>
                    <a:pt x="854" y="17815"/>
                  </a:cubicBezTo>
                  <a:cubicBezTo>
                    <a:pt x="665" y="18497"/>
                    <a:pt x="516" y="19054"/>
                    <a:pt x="334" y="19417"/>
                  </a:cubicBezTo>
                  <a:cubicBezTo>
                    <a:pt x="158" y="19781"/>
                    <a:pt x="0" y="19956"/>
                    <a:pt x="19" y="19973"/>
                  </a:cubicBezTo>
                  <a:cubicBezTo>
                    <a:pt x="20" y="19973"/>
                    <a:pt x="20" y="19973"/>
                    <a:pt x="21" y="19973"/>
                  </a:cubicBezTo>
                  <a:cubicBezTo>
                    <a:pt x="31" y="19973"/>
                    <a:pt x="73" y="19933"/>
                    <a:pt x="145" y="19858"/>
                  </a:cubicBezTo>
                  <a:cubicBezTo>
                    <a:pt x="184" y="19818"/>
                    <a:pt x="229" y="19766"/>
                    <a:pt x="274" y="19699"/>
                  </a:cubicBezTo>
                  <a:cubicBezTo>
                    <a:pt x="320" y="19633"/>
                    <a:pt x="376" y="19556"/>
                    <a:pt x="425" y="19466"/>
                  </a:cubicBezTo>
                  <a:cubicBezTo>
                    <a:pt x="642" y="19108"/>
                    <a:pt x="831" y="18539"/>
                    <a:pt x="1045" y="17877"/>
                  </a:cubicBezTo>
                  <a:cubicBezTo>
                    <a:pt x="1157" y="17549"/>
                    <a:pt x="1287" y="17193"/>
                    <a:pt x="1489" y="16866"/>
                  </a:cubicBezTo>
                  <a:cubicBezTo>
                    <a:pt x="1694" y="16540"/>
                    <a:pt x="1987" y="16263"/>
                    <a:pt x="2363" y="16087"/>
                  </a:cubicBezTo>
                  <a:cubicBezTo>
                    <a:pt x="2741" y="15911"/>
                    <a:pt x="3177" y="15815"/>
                    <a:pt x="3627" y="15707"/>
                  </a:cubicBezTo>
                  <a:cubicBezTo>
                    <a:pt x="4073" y="15594"/>
                    <a:pt x="4558" y="15481"/>
                    <a:pt x="4982" y="15181"/>
                  </a:cubicBezTo>
                  <a:cubicBezTo>
                    <a:pt x="5412" y="14890"/>
                    <a:pt x="5686" y="14376"/>
                    <a:pt x="5744" y="13881"/>
                  </a:cubicBezTo>
                  <a:cubicBezTo>
                    <a:pt x="5804" y="13383"/>
                    <a:pt x="5738" y="12916"/>
                    <a:pt x="5680" y="12479"/>
                  </a:cubicBezTo>
                  <a:cubicBezTo>
                    <a:pt x="5620" y="12043"/>
                    <a:pt x="5556" y="11631"/>
                    <a:pt x="5566" y="11256"/>
                  </a:cubicBezTo>
                  <a:cubicBezTo>
                    <a:pt x="5572" y="10881"/>
                    <a:pt x="5660" y="10554"/>
                    <a:pt x="5836" y="10310"/>
                  </a:cubicBezTo>
                  <a:cubicBezTo>
                    <a:pt x="6188" y="9821"/>
                    <a:pt x="6762" y="9690"/>
                    <a:pt x="7134" y="9597"/>
                  </a:cubicBezTo>
                  <a:cubicBezTo>
                    <a:pt x="7521" y="9513"/>
                    <a:pt x="7754" y="9474"/>
                    <a:pt x="7754" y="9474"/>
                  </a:cubicBezTo>
                  <a:cubicBezTo>
                    <a:pt x="7754" y="9474"/>
                    <a:pt x="7983" y="9433"/>
                    <a:pt x="8397" y="9332"/>
                  </a:cubicBezTo>
                  <a:cubicBezTo>
                    <a:pt x="8603" y="9275"/>
                    <a:pt x="8858" y="9208"/>
                    <a:pt x="9142" y="9065"/>
                  </a:cubicBezTo>
                  <a:cubicBezTo>
                    <a:pt x="9423" y="8924"/>
                    <a:pt x="9728" y="8689"/>
                    <a:pt x="9944" y="8343"/>
                  </a:cubicBezTo>
                  <a:cubicBezTo>
                    <a:pt x="10153" y="7990"/>
                    <a:pt x="10231" y="7588"/>
                    <a:pt x="10315" y="7196"/>
                  </a:cubicBezTo>
                  <a:cubicBezTo>
                    <a:pt x="10397" y="6796"/>
                    <a:pt x="10471" y="6378"/>
                    <a:pt x="10553" y="5947"/>
                  </a:cubicBezTo>
                  <a:cubicBezTo>
                    <a:pt x="10714" y="5090"/>
                    <a:pt x="10901" y="4181"/>
                    <a:pt x="11285" y="3356"/>
                  </a:cubicBezTo>
                  <a:cubicBezTo>
                    <a:pt x="11480" y="2948"/>
                    <a:pt x="11722" y="2563"/>
                    <a:pt x="12012" y="2221"/>
                  </a:cubicBezTo>
                  <a:cubicBezTo>
                    <a:pt x="12301" y="1882"/>
                    <a:pt x="12629" y="1581"/>
                    <a:pt x="12970" y="1318"/>
                  </a:cubicBezTo>
                  <a:cubicBezTo>
                    <a:pt x="13612" y="832"/>
                    <a:pt x="14288" y="481"/>
                    <a:pt x="14894" y="206"/>
                  </a:cubicBezTo>
                  <a:cubicBezTo>
                    <a:pt x="14878" y="138"/>
                    <a:pt x="14865" y="68"/>
                    <a:pt x="148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47"/>
            <p:cNvSpPr/>
            <p:nvPr/>
          </p:nvSpPr>
          <p:spPr>
            <a:xfrm>
              <a:off x="5418950" y="2522225"/>
              <a:ext cx="315850" cy="495775"/>
            </a:xfrm>
            <a:custGeom>
              <a:rect b="b" l="l" r="r" t="t"/>
              <a:pathLst>
                <a:path extrusionOk="0" h="19831" w="12634">
                  <a:moveTo>
                    <a:pt x="12292" y="0"/>
                  </a:moveTo>
                  <a:lnTo>
                    <a:pt x="12292" y="0"/>
                  </a:lnTo>
                  <a:cubicBezTo>
                    <a:pt x="12298" y="34"/>
                    <a:pt x="12303" y="69"/>
                    <a:pt x="12309" y="104"/>
                  </a:cubicBezTo>
                  <a:cubicBezTo>
                    <a:pt x="12402" y="738"/>
                    <a:pt x="12369" y="1505"/>
                    <a:pt x="12113" y="2261"/>
                  </a:cubicBezTo>
                  <a:cubicBezTo>
                    <a:pt x="11999" y="2641"/>
                    <a:pt x="11807" y="3009"/>
                    <a:pt x="11586" y="3357"/>
                  </a:cubicBezTo>
                  <a:cubicBezTo>
                    <a:pt x="11358" y="3703"/>
                    <a:pt x="11067" y="4010"/>
                    <a:pt x="10744" y="4273"/>
                  </a:cubicBezTo>
                  <a:cubicBezTo>
                    <a:pt x="10099" y="4796"/>
                    <a:pt x="9207" y="4990"/>
                    <a:pt x="8515" y="5552"/>
                  </a:cubicBezTo>
                  <a:cubicBezTo>
                    <a:pt x="7821" y="6099"/>
                    <a:pt x="7431" y="6847"/>
                    <a:pt x="7202" y="7482"/>
                  </a:cubicBezTo>
                  <a:cubicBezTo>
                    <a:pt x="6971" y="8126"/>
                    <a:pt x="6881" y="8685"/>
                    <a:pt x="6826" y="9072"/>
                  </a:cubicBezTo>
                  <a:cubicBezTo>
                    <a:pt x="6773" y="9461"/>
                    <a:pt x="6759" y="9683"/>
                    <a:pt x="6759" y="9683"/>
                  </a:cubicBezTo>
                  <a:cubicBezTo>
                    <a:pt x="6759" y="9683"/>
                    <a:pt x="6745" y="9902"/>
                    <a:pt x="6725" y="10283"/>
                  </a:cubicBezTo>
                  <a:cubicBezTo>
                    <a:pt x="6691" y="10645"/>
                    <a:pt x="6666" y="11184"/>
                    <a:pt x="6248" y="11562"/>
                  </a:cubicBezTo>
                  <a:cubicBezTo>
                    <a:pt x="6049" y="11756"/>
                    <a:pt x="5758" y="11896"/>
                    <a:pt x="5416" y="11987"/>
                  </a:cubicBezTo>
                  <a:cubicBezTo>
                    <a:pt x="5076" y="12081"/>
                    <a:pt x="4688" y="12130"/>
                    <a:pt x="4280" y="12190"/>
                  </a:cubicBezTo>
                  <a:cubicBezTo>
                    <a:pt x="3874" y="12252"/>
                    <a:pt x="3438" y="12318"/>
                    <a:pt x="3007" y="12481"/>
                  </a:cubicBezTo>
                  <a:cubicBezTo>
                    <a:pt x="2576" y="12641"/>
                    <a:pt x="2160" y="12947"/>
                    <a:pt x="1916" y="13364"/>
                  </a:cubicBezTo>
                  <a:cubicBezTo>
                    <a:pt x="1669" y="13781"/>
                    <a:pt x="1590" y="14256"/>
                    <a:pt x="1573" y="14695"/>
                  </a:cubicBezTo>
                  <a:cubicBezTo>
                    <a:pt x="1554" y="15140"/>
                    <a:pt x="1585" y="15566"/>
                    <a:pt x="1600" y="15973"/>
                  </a:cubicBezTo>
                  <a:cubicBezTo>
                    <a:pt x="1615" y="16379"/>
                    <a:pt x="1622" y="16768"/>
                    <a:pt x="1566" y="17127"/>
                  </a:cubicBezTo>
                  <a:cubicBezTo>
                    <a:pt x="1512" y="17485"/>
                    <a:pt x="1415" y="17820"/>
                    <a:pt x="1288" y="18114"/>
                  </a:cubicBezTo>
                  <a:cubicBezTo>
                    <a:pt x="1037" y="18705"/>
                    <a:pt x="699" y="19136"/>
                    <a:pt x="439" y="19407"/>
                  </a:cubicBezTo>
                  <a:cubicBezTo>
                    <a:pt x="177" y="19680"/>
                    <a:pt x="0" y="19811"/>
                    <a:pt x="15" y="19829"/>
                  </a:cubicBezTo>
                  <a:cubicBezTo>
                    <a:pt x="15" y="19830"/>
                    <a:pt x="16" y="19830"/>
                    <a:pt x="17" y="19830"/>
                  </a:cubicBezTo>
                  <a:cubicBezTo>
                    <a:pt x="41" y="19830"/>
                    <a:pt x="234" y="19725"/>
                    <a:pt x="511" y="19483"/>
                  </a:cubicBezTo>
                  <a:cubicBezTo>
                    <a:pt x="800" y="19227"/>
                    <a:pt x="1178" y="18803"/>
                    <a:pt x="1470" y="18197"/>
                  </a:cubicBezTo>
                  <a:cubicBezTo>
                    <a:pt x="1618" y="17897"/>
                    <a:pt x="1737" y="17548"/>
                    <a:pt x="1808" y="17167"/>
                  </a:cubicBezTo>
                  <a:cubicBezTo>
                    <a:pt x="1884" y="16785"/>
                    <a:pt x="1890" y="16377"/>
                    <a:pt x="1889" y="15965"/>
                  </a:cubicBezTo>
                  <a:cubicBezTo>
                    <a:pt x="1887" y="15553"/>
                    <a:pt x="1871" y="15131"/>
                    <a:pt x="1902" y="14716"/>
                  </a:cubicBezTo>
                  <a:cubicBezTo>
                    <a:pt x="1930" y="14300"/>
                    <a:pt x="2019" y="13888"/>
                    <a:pt x="2228" y="13555"/>
                  </a:cubicBezTo>
                  <a:cubicBezTo>
                    <a:pt x="2440" y="13220"/>
                    <a:pt x="2769" y="12986"/>
                    <a:pt x="3145" y="12853"/>
                  </a:cubicBezTo>
                  <a:cubicBezTo>
                    <a:pt x="3526" y="12720"/>
                    <a:pt x="3935" y="12665"/>
                    <a:pt x="4339" y="12613"/>
                  </a:cubicBezTo>
                  <a:cubicBezTo>
                    <a:pt x="4742" y="12563"/>
                    <a:pt x="5145" y="12522"/>
                    <a:pt x="5531" y="12426"/>
                  </a:cubicBezTo>
                  <a:cubicBezTo>
                    <a:pt x="5914" y="12331"/>
                    <a:pt x="6291" y="12168"/>
                    <a:pt x="6570" y="11910"/>
                  </a:cubicBezTo>
                  <a:cubicBezTo>
                    <a:pt x="6647" y="11852"/>
                    <a:pt x="6704" y="11780"/>
                    <a:pt x="6761" y="11708"/>
                  </a:cubicBezTo>
                  <a:cubicBezTo>
                    <a:pt x="6817" y="11636"/>
                    <a:pt x="6874" y="11569"/>
                    <a:pt x="6916" y="11493"/>
                  </a:cubicBezTo>
                  <a:cubicBezTo>
                    <a:pt x="7003" y="11343"/>
                    <a:pt x="7062" y="11190"/>
                    <a:pt x="7104" y="11049"/>
                  </a:cubicBezTo>
                  <a:cubicBezTo>
                    <a:pt x="7188" y="10763"/>
                    <a:pt x="7210" y="10518"/>
                    <a:pt x="7229" y="10321"/>
                  </a:cubicBezTo>
                  <a:cubicBezTo>
                    <a:pt x="7258" y="9938"/>
                    <a:pt x="7275" y="9719"/>
                    <a:pt x="7275" y="9719"/>
                  </a:cubicBezTo>
                  <a:cubicBezTo>
                    <a:pt x="7275" y="9719"/>
                    <a:pt x="7286" y="9506"/>
                    <a:pt x="7329" y="9136"/>
                  </a:cubicBezTo>
                  <a:cubicBezTo>
                    <a:pt x="7373" y="8765"/>
                    <a:pt x="7449" y="8235"/>
                    <a:pt x="7650" y="7637"/>
                  </a:cubicBezTo>
                  <a:cubicBezTo>
                    <a:pt x="7850" y="7047"/>
                    <a:pt x="8188" y="6374"/>
                    <a:pt x="8786" y="5884"/>
                  </a:cubicBezTo>
                  <a:cubicBezTo>
                    <a:pt x="9360" y="5378"/>
                    <a:pt x="10254" y="5157"/>
                    <a:pt x="10972" y="4558"/>
                  </a:cubicBezTo>
                  <a:cubicBezTo>
                    <a:pt x="11319" y="4259"/>
                    <a:pt x="11627" y="3914"/>
                    <a:pt x="11862" y="3535"/>
                  </a:cubicBezTo>
                  <a:cubicBezTo>
                    <a:pt x="12091" y="3153"/>
                    <a:pt x="12281" y="2753"/>
                    <a:pt x="12390" y="2345"/>
                  </a:cubicBezTo>
                  <a:cubicBezTo>
                    <a:pt x="12622" y="1579"/>
                    <a:pt x="12634" y="816"/>
                    <a:pt x="12526" y="180"/>
                  </a:cubicBezTo>
                  <a:cubicBezTo>
                    <a:pt x="12448" y="120"/>
                    <a:pt x="12369" y="60"/>
                    <a:pt x="122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47"/>
            <p:cNvSpPr/>
            <p:nvPr/>
          </p:nvSpPr>
          <p:spPr>
            <a:xfrm>
              <a:off x="5507675" y="3475200"/>
              <a:ext cx="264550" cy="123825"/>
            </a:xfrm>
            <a:custGeom>
              <a:rect b="b" l="l" r="r" t="t"/>
              <a:pathLst>
                <a:path extrusionOk="0" h="4953" w="10582">
                  <a:moveTo>
                    <a:pt x="8937" y="0"/>
                  </a:moveTo>
                  <a:cubicBezTo>
                    <a:pt x="8910" y="0"/>
                    <a:pt x="8887" y="2"/>
                    <a:pt x="8869" y="3"/>
                  </a:cubicBezTo>
                  <a:cubicBezTo>
                    <a:pt x="8843" y="4"/>
                    <a:pt x="8827" y="6"/>
                    <a:pt x="8827" y="6"/>
                  </a:cubicBezTo>
                  <a:cubicBezTo>
                    <a:pt x="8827" y="6"/>
                    <a:pt x="8769" y="10"/>
                    <a:pt x="8671" y="40"/>
                  </a:cubicBezTo>
                  <a:cubicBezTo>
                    <a:pt x="8572" y="68"/>
                    <a:pt x="8436" y="128"/>
                    <a:pt x="8295" y="227"/>
                  </a:cubicBezTo>
                  <a:cubicBezTo>
                    <a:pt x="8157" y="325"/>
                    <a:pt x="8009" y="462"/>
                    <a:pt x="7868" y="628"/>
                  </a:cubicBezTo>
                  <a:cubicBezTo>
                    <a:pt x="7733" y="789"/>
                    <a:pt x="7587" y="971"/>
                    <a:pt x="7434" y="1175"/>
                  </a:cubicBezTo>
                  <a:cubicBezTo>
                    <a:pt x="7129" y="1580"/>
                    <a:pt x="6802" y="2065"/>
                    <a:pt x="6429" y="2555"/>
                  </a:cubicBezTo>
                  <a:cubicBezTo>
                    <a:pt x="6053" y="3039"/>
                    <a:pt x="5627" y="3538"/>
                    <a:pt x="5095" y="3888"/>
                  </a:cubicBezTo>
                  <a:cubicBezTo>
                    <a:pt x="4831" y="4061"/>
                    <a:pt x="4546" y="4208"/>
                    <a:pt x="4246" y="4295"/>
                  </a:cubicBezTo>
                  <a:cubicBezTo>
                    <a:pt x="3947" y="4384"/>
                    <a:pt x="3636" y="4433"/>
                    <a:pt x="3331" y="4462"/>
                  </a:cubicBezTo>
                  <a:cubicBezTo>
                    <a:pt x="2720" y="4516"/>
                    <a:pt x="2132" y="4501"/>
                    <a:pt x="1628" y="4537"/>
                  </a:cubicBezTo>
                  <a:cubicBezTo>
                    <a:pt x="1125" y="4567"/>
                    <a:pt x="703" y="4651"/>
                    <a:pt x="424" y="4748"/>
                  </a:cubicBezTo>
                  <a:cubicBezTo>
                    <a:pt x="143" y="4840"/>
                    <a:pt x="1" y="4939"/>
                    <a:pt x="5" y="4948"/>
                  </a:cubicBezTo>
                  <a:cubicBezTo>
                    <a:pt x="7" y="4951"/>
                    <a:pt x="11" y="4952"/>
                    <a:pt x="18" y="4952"/>
                  </a:cubicBezTo>
                  <a:cubicBezTo>
                    <a:pt x="61" y="4952"/>
                    <a:pt x="209" y="4897"/>
                    <a:pt x="451" y="4847"/>
                  </a:cubicBezTo>
                  <a:cubicBezTo>
                    <a:pt x="731" y="4785"/>
                    <a:pt x="1142" y="4737"/>
                    <a:pt x="1635" y="4737"/>
                  </a:cubicBezTo>
                  <a:cubicBezTo>
                    <a:pt x="1661" y="4737"/>
                    <a:pt x="1686" y="4737"/>
                    <a:pt x="1712" y="4737"/>
                  </a:cubicBezTo>
                  <a:cubicBezTo>
                    <a:pt x="2076" y="4737"/>
                    <a:pt x="2485" y="4760"/>
                    <a:pt x="2925" y="4760"/>
                  </a:cubicBezTo>
                  <a:cubicBezTo>
                    <a:pt x="3064" y="4760"/>
                    <a:pt x="3206" y="4757"/>
                    <a:pt x="3350" y="4751"/>
                  </a:cubicBezTo>
                  <a:cubicBezTo>
                    <a:pt x="3668" y="4736"/>
                    <a:pt x="4002" y="4698"/>
                    <a:pt x="4336" y="4612"/>
                  </a:cubicBezTo>
                  <a:cubicBezTo>
                    <a:pt x="4671" y="4529"/>
                    <a:pt x="4993" y="4377"/>
                    <a:pt x="5290" y="4195"/>
                  </a:cubicBezTo>
                  <a:cubicBezTo>
                    <a:pt x="5892" y="3829"/>
                    <a:pt x="6363" y="3309"/>
                    <a:pt x="6763" y="2820"/>
                  </a:cubicBezTo>
                  <a:cubicBezTo>
                    <a:pt x="7164" y="2327"/>
                    <a:pt x="7501" y="1851"/>
                    <a:pt x="7810" y="1466"/>
                  </a:cubicBezTo>
                  <a:cubicBezTo>
                    <a:pt x="7962" y="1274"/>
                    <a:pt x="8106" y="1102"/>
                    <a:pt x="8237" y="954"/>
                  </a:cubicBezTo>
                  <a:cubicBezTo>
                    <a:pt x="8362" y="815"/>
                    <a:pt x="8482" y="712"/>
                    <a:pt x="8582" y="644"/>
                  </a:cubicBezTo>
                  <a:cubicBezTo>
                    <a:pt x="8683" y="577"/>
                    <a:pt x="8762" y="547"/>
                    <a:pt x="8812" y="534"/>
                  </a:cubicBezTo>
                  <a:cubicBezTo>
                    <a:pt x="8863" y="520"/>
                    <a:pt x="8888" y="520"/>
                    <a:pt x="8888" y="518"/>
                  </a:cubicBezTo>
                  <a:cubicBezTo>
                    <a:pt x="8889" y="519"/>
                    <a:pt x="8890" y="519"/>
                    <a:pt x="8892" y="519"/>
                  </a:cubicBezTo>
                  <a:cubicBezTo>
                    <a:pt x="8900" y="519"/>
                    <a:pt x="8918" y="515"/>
                    <a:pt x="8948" y="515"/>
                  </a:cubicBezTo>
                  <a:cubicBezTo>
                    <a:pt x="8994" y="515"/>
                    <a:pt x="9067" y="526"/>
                    <a:pt x="9167" y="581"/>
                  </a:cubicBezTo>
                  <a:cubicBezTo>
                    <a:pt x="9263" y="634"/>
                    <a:pt x="9380" y="742"/>
                    <a:pt x="9557" y="882"/>
                  </a:cubicBezTo>
                  <a:cubicBezTo>
                    <a:pt x="9694" y="993"/>
                    <a:pt x="9892" y="1099"/>
                    <a:pt x="10108" y="1155"/>
                  </a:cubicBezTo>
                  <a:cubicBezTo>
                    <a:pt x="10268" y="1017"/>
                    <a:pt x="10425" y="874"/>
                    <a:pt x="10582" y="731"/>
                  </a:cubicBezTo>
                  <a:lnTo>
                    <a:pt x="10582" y="731"/>
                  </a:lnTo>
                  <a:cubicBezTo>
                    <a:pt x="10562" y="731"/>
                    <a:pt x="10542" y="732"/>
                    <a:pt x="10522" y="732"/>
                  </a:cubicBezTo>
                  <a:cubicBezTo>
                    <a:pt x="10467" y="732"/>
                    <a:pt x="10411" y="729"/>
                    <a:pt x="10359" y="720"/>
                  </a:cubicBezTo>
                  <a:cubicBezTo>
                    <a:pt x="10151" y="689"/>
                    <a:pt x="9998" y="606"/>
                    <a:pt x="9862" y="494"/>
                  </a:cubicBezTo>
                  <a:cubicBezTo>
                    <a:pt x="9723" y="379"/>
                    <a:pt x="9582" y="241"/>
                    <a:pt x="9425" y="146"/>
                  </a:cubicBezTo>
                  <a:cubicBezTo>
                    <a:pt x="9270" y="48"/>
                    <a:pt x="9101" y="9"/>
                    <a:pt x="8994" y="3"/>
                  </a:cubicBezTo>
                  <a:cubicBezTo>
                    <a:pt x="8973" y="1"/>
                    <a:pt x="8954" y="0"/>
                    <a:pt x="89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47"/>
            <p:cNvSpPr/>
            <p:nvPr/>
          </p:nvSpPr>
          <p:spPr>
            <a:xfrm>
              <a:off x="4858975" y="3285550"/>
              <a:ext cx="680400" cy="248625"/>
            </a:xfrm>
            <a:custGeom>
              <a:rect b="b" l="l" r="r" t="t"/>
              <a:pathLst>
                <a:path extrusionOk="0" h="9945" w="27216">
                  <a:moveTo>
                    <a:pt x="27197" y="0"/>
                  </a:moveTo>
                  <a:cubicBezTo>
                    <a:pt x="27187" y="0"/>
                    <a:pt x="27139" y="48"/>
                    <a:pt x="27057" y="137"/>
                  </a:cubicBezTo>
                  <a:cubicBezTo>
                    <a:pt x="26971" y="229"/>
                    <a:pt x="26853" y="375"/>
                    <a:pt x="26710" y="566"/>
                  </a:cubicBezTo>
                  <a:cubicBezTo>
                    <a:pt x="26427" y="947"/>
                    <a:pt x="26067" y="1528"/>
                    <a:pt x="25682" y="2243"/>
                  </a:cubicBezTo>
                  <a:cubicBezTo>
                    <a:pt x="25292" y="2955"/>
                    <a:pt x="24881" y="3812"/>
                    <a:pt x="24328" y="4644"/>
                  </a:cubicBezTo>
                  <a:cubicBezTo>
                    <a:pt x="23775" y="5469"/>
                    <a:pt x="23055" y="6290"/>
                    <a:pt x="22141" y="6793"/>
                  </a:cubicBezTo>
                  <a:cubicBezTo>
                    <a:pt x="21688" y="7049"/>
                    <a:pt x="21190" y="7203"/>
                    <a:pt x="20688" y="7253"/>
                  </a:cubicBezTo>
                  <a:cubicBezTo>
                    <a:pt x="20538" y="7266"/>
                    <a:pt x="20388" y="7272"/>
                    <a:pt x="20237" y="7272"/>
                  </a:cubicBezTo>
                  <a:cubicBezTo>
                    <a:pt x="19879" y="7272"/>
                    <a:pt x="19518" y="7241"/>
                    <a:pt x="19158" y="7220"/>
                  </a:cubicBezTo>
                  <a:cubicBezTo>
                    <a:pt x="18938" y="7206"/>
                    <a:pt x="18715" y="7196"/>
                    <a:pt x="18494" y="7196"/>
                  </a:cubicBezTo>
                  <a:cubicBezTo>
                    <a:pt x="18206" y="7196"/>
                    <a:pt x="17921" y="7214"/>
                    <a:pt x="17644" y="7266"/>
                  </a:cubicBezTo>
                  <a:cubicBezTo>
                    <a:pt x="17160" y="7355"/>
                    <a:pt x="16728" y="7522"/>
                    <a:pt x="16350" y="7695"/>
                  </a:cubicBezTo>
                  <a:cubicBezTo>
                    <a:pt x="15595" y="8053"/>
                    <a:pt x="15023" y="8413"/>
                    <a:pt x="14610" y="8629"/>
                  </a:cubicBezTo>
                  <a:cubicBezTo>
                    <a:pt x="14199" y="8850"/>
                    <a:pt x="13961" y="8957"/>
                    <a:pt x="13961" y="8957"/>
                  </a:cubicBezTo>
                  <a:cubicBezTo>
                    <a:pt x="13961" y="8957"/>
                    <a:pt x="13901" y="8984"/>
                    <a:pt x="13791" y="9034"/>
                  </a:cubicBezTo>
                  <a:cubicBezTo>
                    <a:pt x="13679" y="9082"/>
                    <a:pt x="13516" y="9158"/>
                    <a:pt x="13302" y="9226"/>
                  </a:cubicBezTo>
                  <a:cubicBezTo>
                    <a:pt x="12956" y="9349"/>
                    <a:pt x="12461" y="9461"/>
                    <a:pt x="11864" y="9461"/>
                  </a:cubicBezTo>
                  <a:cubicBezTo>
                    <a:pt x="11737" y="9461"/>
                    <a:pt x="11605" y="9456"/>
                    <a:pt x="11469" y="9445"/>
                  </a:cubicBezTo>
                  <a:cubicBezTo>
                    <a:pt x="10702" y="9376"/>
                    <a:pt x="9810" y="9099"/>
                    <a:pt x="9044" y="8491"/>
                  </a:cubicBezTo>
                  <a:cubicBezTo>
                    <a:pt x="8262" y="7898"/>
                    <a:pt x="7579" y="7032"/>
                    <a:pt x="6661" y="6384"/>
                  </a:cubicBezTo>
                  <a:cubicBezTo>
                    <a:pt x="5739" y="5727"/>
                    <a:pt x="4608" y="5456"/>
                    <a:pt x="3581" y="5424"/>
                  </a:cubicBezTo>
                  <a:cubicBezTo>
                    <a:pt x="3496" y="5421"/>
                    <a:pt x="3412" y="5420"/>
                    <a:pt x="3329" y="5420"/>
                  </a:cubicBezTo>
                  <a:cubicBezTo>
                    <a:pt x="2390" y="5420"/>
                    <a:pt x="1529" y="5598"/>
                    <a:pt x="806" y="5795"/>
                  </a:cubicBezTo>
                  <a:cubicBezTo>
                    <a:pt x="513" y="5876"/>
                    <a:pt x="249" y="5960"/>
                    <a:pt x="0" y="6041"/>
                  </a:cubicBezTo>
                  <a:cubicBezTo>
                    <a:pt x="40" y="6088"/>
                    <a:pt x="78" y="6134"/>
                    <a:pt x="119" y="6181"/>
                  </a:cubicBezTo>
                  <a:cubicBezTo>
                    <a:pt x="350" y="6116"/>
                    <a:pt x="591" y="6052"/>
                    <a:pt x="855" y="5990"/>
                  </a:cubicBezTo>
                  <a:cubicBezTo>
                    <a:pt x="1520" y="5835"/>
                    <a:pt x="2294" y="5698"/>
                    <a:pt x="3120" y="5698"/>
                  </a:cubicBezTo>
                  <a:cubicBezTo>
                    <a:pt x="3268" y="5698"/>
                    <a:pt x="3417" y="5703"/>
                    <a:pt x="3568" y="5712"/>
                  </a:cubicBezTo>
                  <a:cubicBezTo>
                    <a:pt x="4555" y="5771"/>
                    <a:pt x="5613" y="6055"/>
                    <a:pt x="6450" y="6681"/>
                  </a:cubicBezTo>
                  <a:cubicBezTo>
                    <a:pt x="7294" y="7303"/>
                    <a:pt x="7958" y="8175"/>
                    <a:pt x="8781" y="8830"/>
                  </a:cubicBezTo>
                  <a:cubicBezTo>
                    <a:pt x="9601" y="9503"/>
                    <a:pt x="10584" y="9832"/>
                    <a:pt x="11426" y="9918"/>
                  </a:cubicBezTo>
                  <a:cubicBezTo>
                    <a:pt x="11605" y="9936"/>
                    <a:pt x="11778" y="9944"/>
                    <a:pt x="11945" y="9944"/>
                  </a:cubicBezTo>
                  <a:cubicBezTo>
                    <a:pt x="12567" y="9944"/>
                    <a:pt x="13092" y="9832"/>
                    <a:pt x="13462" y="9706"/>
                  </a:cubicBezTo>
                  <a:cubicBezTo>
                    <a:pt x="13699" y="9634"/>
                    <a:pt x="13877" y="9556"/>
                    <a:pt x="13998" y="9507"/>
                  </a:cubicBezTo>
                  <a:cubicBezTo>
                    <a:pt x="14118" y="9454"/>
                    <a:pt x="14182" y="9425"/>
                    <a:pt x="14182" y="9425"/>
                  </a:cubicBezTo>
                  <a:cubicBezTo>
                    <a:pt x="14182" y="9425"/>
                    <a:pt x="14437" y="9309"/>
                    <a:pt x="14857" y="9075"/>
                  </a:cubicBezTo>
                  <a:cubicBezTo>
                    <a:pt x="15278" y="8844"/>
                    <a:pt x="15848" y="8476"/>
                    <a:pt x="16555" y="8128"/>
                  </a:cubicBezTo>
                  <a:cubicBezTo>
                    <a:pt x="16909" y="7959"/>
                    <a:pt x="17302" y="7803"/>
                    <a:pt x="17733" y="7715"/>
                  </a:cubicBezTo>
                  <a:cubicBezTo>
                    <a:pt x="18016" y="7653"/>
                    <a:pt x="18320" y="7634"/>
                    <a:pt x="18638" y="7634"/>
                  </a:cubicBezTo>
                  <a:cubicBezTo>
                    <a:pt x="18800" y="7634"/>
                    <a:pt x="18966" y="7639"/>
                    <a:pt x="19134" y="7646"/>
                  </a:cubicBezTo>
                  <a:cubicBezTo>
                    <a:pt x="19442" y="7658"/>
                    <a:pt x="19761" y="7679"/>
                    <a:pt x="20091" y="7679"/>
                  </a:cubicBezTo>
                  <a:cubicBezTo>
                    <a:pt x="20299" y="7679"/>
                    <a:pt x="20512" y="7671"/>
                    <a:pt x="20727" y="7647"/>
                  </a:cubicBezTo>
                  <a:cubicBezTo>
                    <a:pt x="21285" y="7583"/>
                    <a:pt x="21835" y="7397"/>
                    <a:pt x="22319" y="7110"/>
                  </a:cubicBezTo>
                  <a:cubicBezTo>
                    <a:pt x="23299" y="6541"/>
                    <a:pt x="24021" y="5663"/>
                    <a:pt x="24569" y="4801"/>
                  </a:cubicBezTo>
                  <a:cubicBezTo>
                    <a:pt x="25114" y="3928"/>
                    <a:pt x="25498" y="3060"/>
                    <a:pt x="25860" y="2336"/>
                  </a:cubicBezTo>
                  <a:cubicBezTo>
                    <a:pt x="26214" y="1609"/>
                    <a:pt x="26542" y="1022"/>
                    <a:pt x="26797" y="626"/>
                  </a:cubicBezTo>
                  <a:cubicBezTo>
                    <a:pt x="27050" y="228"/>
                    <a:pt x="27215" y="14"/>
                    <a:pt x="27198" y="1"/>
                  </a:cubicBezTo>
                  <a:cubicBezTo>
                    <a:pt x="27198" y="0"/>
                    <a:pt x="27198" y="0"/>
                    <a:pt x="271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47"/>
            <p:cNvSpPr/>
            <p:nvPr/>
          </p:nvSpPr>
          <p:spPr>
            <a:xfrm>
              <a:off x="5090925" y="2410275"/>
              <a:ext cx="125850" cy="254275"/>
            </a:xfrm>
            <a:custGeom>
              <a:rect b="b" l="l" r="r" t="t"/>
              <a:pathLst>
                <a:path extrusionOk="0" h="10171" w="5034">
                  <a:moveTo>
                    <a:pt x="4248" y="1"/>
                  </a:moveTo>
                  <a:cubicBezTo>
                    <a:pt x="4164" y="20"/>
                    <a:pt x="4080" y="40"/>
                    <a:pt x="3997" y="61"/>
                  </a:cubicBezTo>
                  <a:cubicBezTo>
                    <a:pt x="4111" y="239"/>
                    <a:pt x="4213" y="441"/>
                    <a:pt x="4290" y="666"/>
                  </a:cubicBezTo>
                  <a:cubicBezTo>
                    <a:pt x="4416" y="1035"/>
                    <a:pt x="4486" y="1452"/>
                    <a:pt x="4536" y="1876"/>
                  </a:cubicBezTo>
                  <a:cubicBezTo>
                    <a:pt x="4589" y="2301"/>
                    <a:pt x="4623" y="2720"/>
                    <a:pt x="4590" y="3100"/>
                  </a:cubicBezTo>
                  <a:cubicBezTo>
                    <a:pt x="4560" y="3480"/>
                    <a:pt x="4458" y="3811"/>
                    <a:pt x="4305" y="4047"/>
                  </a:cubicBezTo>
                  <a:cubicBezTo>
                    <a:pt x="4153" y="4282"/>
                    <a:pt x="3966" y="4432"/>
                    <a:pt x="3827" y="4533"/>
                  </a:cubicBezTo>
                  <a:cubicBezTo>
                    <a:pt x="3685" y="4630"/>
                    <a:pt x="3595" y="4682"/>
                    <a:pt x="3595" y="4682"/>
                  </a:cubicBezTo>
                  <a:cubicBezTo>
                    <a:pt x="3595" y="4682"/>
                    <a:pt x="3510" y="4737"/>
                    <a:pt x="3351" y="4828"/>
                  </a:cubicBezTo>
                  <a:cubicBezTo>
                    <a:pt x="3191" y="4921"/>
                    <a:pt x="2954" y="5043"/>
                    <a:pt x="2663" y="5215"/>
                  </a:cubicBezTo>
                  <a:cubicBezTo>
                    <a:pt x="2381" y="5392"/>
                    <a:pt x="2023" y="5626"/>
                    <a:pt x="1777" y="6023"/>
                  </a:cubicBezTo>
                  <a:cubicBezTo>
                    <a:pt x="1524" y="6420"/>
                    <a:pt x="1471" y="6906"/>
                    <a:pt x="1452" y="7338"/>
                  </a:cubicBezTo>
                  <a:cubicBezTo>
                    <a:pt x="1431" y="7775"/>
                    <a:pt x="1431" y="8194"/>
                    <a:pt x="1321" y="8559"/>
                  </a:cubicBezTo>
                  <a:cubicBezTo>
                    <a:pt x="1214" y="8926"/>
                    <a:pt x="1024" y="9243"/>
                    <a:pt x="824" y="9480"/>
                  </a:cubicBezTo>
                  <a:cubicBezTo>
                    <a:pt x="417" y="9961"/>
                    <a:pt x="0" y="10127"/>
                    <a:pt x="20" y="10166"/>
                  </a:cubicBezTo>
                  <a:cubicBezTo>
                    <a:pt x="21" y="10169"/>
                    <a:pt x="25" y="10170"/>
                    <a:pt x="34" y="10170"/>
                  </a:cubicBezTo>
                  <a:cubicBezTo>
                    <a:pt x="114" y="10170"/>
                    <a:pt x="529" y="10046"/>
                    <a:pt x="970" y="9617"/>
                  </a:cubicBezTo>
                  <a:cubicBezTo>
                    <a:pt x="1209" y="9383"/>
                    <a:pt x="1446" y="9054"/>
                    <a:pt x="1593" y="8651"/>
                  </a:cubicBezTo>
                  <a:cubicBezTo>
                    <a:pt x="1746" y="8244"/>
                    <a:pt x="1771" y="7786"/>
                    <a:pt x="1813" y="7366"/>
                  </a:cubicBezTo>
                  <a:cubicBezTo>
                    <a:pt x="1854" y="6943"/>
                    <a:pt x="1928" y="6541"/>
                    <a:pt x="2135" y="6257"/>
                  </a:cubicBezTo>
                  <a:cubicBezTo>
                    <a:pt x="2332" y="5966"/>
                    <a:pt x="2633" y="5777"/>
                    <a:pt x="2901" y="5626"/>
                  </a:cubicBezTo>
                  <a:cubicBezTo>
                    <a:pt x="3175" y="5478"/>
                    <a:pt x="3421" y="5362"/>
                    <a:pt x="3594" y="5270"/>
                  </a:cubicBezTo>
                  <a:cubicBezTo>
                    <a:pt x="3766" y="5179"/>
                    <a:pt x="3864" y="5119"/>
                    <a:pt x="3864" y="5119"/>
                  </a:cubicBezTo>
                  <a:cubicBezTo>
                    <a:pt x="3864" y="5119"/>
                    <a:pt x="3961" y="5061"/>
                    <a:pt x="4126" y="4939"/>
                  </a:cubicBezTo>
                  <a:cubicBezTo>
                    <a:pt x="4286" y="4813"/>
                    <a:pt x="4525" y="4611"/>
                    <a:pt x="4712" y="4289"/>
                  </a:cubicBezTo>
                  <a:cubicBezTo>
                    <a:pt x="4900" y="3971"/>
                    <a:pt x="5001" y="3553"/>
                    <a:pt x="5017" y="3123"/>
                  </a:cubicBezTo>
                  <a:cubicBezTo>
                    <a:pt x="5033" y="2693"/>
                    <a:pt x="4974" y="2249"/>
                    <a:pt x="4897" y="1819"/>
                  </a:cubicBezTo>
                  <a:cubicBezTo>
                    <a:pt x="4821" y="1389"/>
                    <a:pt x="4724" y="952"/>
                    <a:pt x="4559" y="562"/>
                  </a:cubicBezTo>
                  <a:cubicBezTo>
                    <a:pt x="4474" y="355"/>
                    <a:pt x="4367" y="166"/>
                    <a:pt x="42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47"/>
            <p:cNvSpPr/>
            <p:nvPr/>
          </p:nvSpPr>
          <p:spPr>
            <a:xfrm>
              <a:off x="4709625" y="2966150"/>
              <a:ext cx="620550" cy="156450"/>
            </a:xfrm>
            <a:custGeom>
              <a:rect b="b" l="l" r="r" t="t"/>
              <a:pathLst>
                <a:path extrusionOk="0" h="6258" w="24822">
                  <a:moveTo>
                    <a:pt x="24758" y="1"/>
                  </a:moveTo>
                  <a:cubicBezTo>
                    <a:pt x="24758" y="1"/>
                    <a:pt x="24758" y="1"/>
                    <a:pt x="24758" y="1"/>
                  </a:cubicBezTo>
                  <a:cubicBezTo>
                    <a:pt x="24758" y="1"/>
                    <a:pt x="24758" y="1"/>
                    <a:pt x="24757" y="1"/>
                  </a:cubicBezTo>
                  <a:cubicBezTo>
                    <a:pt x="24727" y="1"/>
                    <a:pt x="24822" y="298"/>
                    <a:pt x="24570" y="692"/>
                  </a:cubicBezTo>
                  <a:cubicBezTo>
                    <a:pt x="24447" y="886"/>
                    <a:pt x="24241" y="1087"/>
                    <a:pt x="23965" y="1252"/>
                  </a:cubicBezTo>
                  <a:cubicBezTo>
                    <a:pt x="23691" y="1421"/>
                    <a:pt x="23336" y="1520"/>
                    <a:pt x="22942" y="1629"/>
                  </a:cubicBezTo>
                  <a:cubicBezTo>
                    <a:pt x="22550" y="1739"/>
                    <a:pt x="22098" y="1852"/>
                    <a:pt x="21689" y="2145"/>
                  </a:cubicBezTo>
                  <a:cubicBezTo>
                    <a:pt x="21282" y="2437"/>
                    <a:pt x="20984" y="2881"/>
                    <a:pt x="20749" y="3344"/>
                  </a:cubicBezTo>
                  <a:cubicBezTo>
                    <a:pt x="20509" y="3804"/>
                    <a:pt x="20320" y="4303"/>
                    <a:pt x="20037" y="4727"/>
                  </a:cubicBezTo>
                  <a:cubicBezTo>
                    <a:pt x="19755" y="5149"/>
                    <a:pt x="19369" y="5544"/>
                    <a:pt x="18907" y="5677"/>
                  </a:cubicBezTo>
                  <a:cubicBezTo>
                    <a:pt x="18806" y="5709"/>
                    <a:pt x="18701" y="5723"/>
                    <a:pt x="18597" y="5723"/>
                  </a:cubicBezTo>
                  <a:cubicBezTo>
                    <a:pt x="18467" y="5723"/>
                    <a:pt x="18338" y="5700"/>
                    <a:pt x="18214" y="5660"/>
                  </a:cubicBezTo>
                  <a:cubicBezTo>
                    <a:pt x="17991" y="5586"/>
                    <a:pt x="17784" y="5446"/>
                    <a:pt x="17592" y="5277"/>
                  </a:cubicBezTo>
                  <a:cubicBezTo>
                    <a:pt x="17205" y="4942"/>
                    <a:pt x="16868" y="4517"/>
                    <a:pt x="16406" y="4202"/>
                  </a:cubicBezTo>
                  <a:cubicBezTo>
                    <a:pt x="16024" y="3934"/>
                    <a:pt x="15559" y="3820"/>
                    <a:pt x="15129" y="3820"/>
                  </a:cubicBezTo>
                  <a:cubicBezTo>
                    <a:pt x="15037" y="3820"/>
                    <a:pt x="14946" y="3825"/>
                    <a:pt x="14857" y="3835"/>
                  </a:cubicBezTo>
                  <a:cubicBezTo>
                    <a:pt x="14352" y="3888"/>
                    <a:pt x="13907" y="4049"/>
                    <a:pt x="13520" y="4228"/>
                  </a:cubicBezTo>
                  <a:cubicBezTo>
                    <a:pt x="13131" y="4409"/>
                    <a:pt x="12806" y="4615"/>
                    <a:pt x="12522" y="4786"/>
                  </a:cubicBezTo>
                  <a:cubicBezTo>
                    <a:pt x="12238" y="4959"/>
                    <a:pt x="11994" y="5107"/>
                    <a:pt x="11791" y="5217"/>
                  </a:cubicBezTo>
                  <a:cubicBezTo>
                    <a:pt x="11385" y="5440"/>
                    <a:pt x="11144" y="5526"/>
                    <a:pt x="11144" y="5526"/>
                  </a:cubicBezTo>
                  <a:cubicBezTo>
                    <a:pt x="11144" y="5526"/>
                    <a:pt x="11084" y="5551"/>
                    <a:pt x="10972" y="5592"/>
                  </a:cubicBezTo>
                  <a:cubicBezTo>
                    <a:pt x="10860" y="5631"/>
                    <a:pt x="10693" y="5685"/>
                    <a:pt x="10478" y="5721"/>
                  </a:cubicBezTo>
                  <a:cubicBezTo>
                    <a:pt x="10355" y="5744"/>
                    <a:pt x="10212" y="5758"/>
                    <a:pt x="10055" y="5758"/>
                  </a:cubicBezTo>
                  <a:cubicBezTo>
                    <a:pt x="9671" y="5758"/>
                    <a:pt x="9200" y="5674"/>
                    <a:pt x="8708" y="5430"/>
                  </a:cubicBezTo>
                  <a:cubicBezTo>
                    <a:pt x="8018" y="5092"/>
                    <a:pt x="7313" y="4457"/>
                    <a:pt x="6767" y="3632"/>
                  </a:cubicBezTo>
                  <a:cubicBezTo>
                    <a:pt x="6490" y="3226"/>
                    <a:pt x="6281" y="2740"/>
                    <a:pt x="5974" y="2268"/>
                  </a:cubicBezTo>
                  <a:cubicBezTo>
                    <a:pt x="5679" y="1792"/>
                    <a:pt x="5214" y="1370"/>
                    <a:pt x="4678" y="1149"/>
                  </a:cubicBezTo>
                  <a:cubicBezTo>
                    <a:pt x="4146" y="917"/>
                    <a:pt x="3577" y="835"/>
                    <a:pt x="3030" y="809"/>
                  </a:cubicBezTo>
                  <a:cubicBezTo>
                    <a:pt x="2897" y="804"/>
                    <a:pt x="2765" y="801"/>
                    <a:pt x="2634" y="801"/>
                  </a:cubicBezTo>
                  <a:cubicBezTo>
                    <a:pt x="2224" y="801"/>
                    <a:pt x="1824" y="826"/>
                    <a:pt x="1435" y="856"/>
                  </a:cubicBezTo>
                  <a:cubicBezTo>
                    <a:pt x="940" y="894"/>
                    <a:pt x="465" y="954"/>
                    <a:pt x="13" y="1024"/>
                  </a:cubicBezTo>
                  <a:cubicBezTo>
                    <a:pt x="8" y="1107"/>
                    <a:pt x="6" y="1191"/>
                    <a:pt x="1" y="1275"/>
                  </a:cubicBezTo>
                  <a:cubicBezTo>
                    <a:pt x="461" y="1216"/>
                    <a:pt x="949" y="1171"/>
                    <a:pt x="1454" y="1144"/>
                  </a:cubicBezTo>
                  <a:cubicBezTo>
                    <a:pt x="1756" y="1129"/>
                    <a:pt x="2065" y="1117"/>
                    <a:pt x="2377" y="1117"/>
                  </a:cubicBezTo>
                  <a:cubicBezTo>
                    <a:pt x="2588" y="1117"/>
                    <a:pt x="2800" y="1123"/>
                    <a:pt x="3012" y="1137"/>
                  </a:cubicBezTo>
                  <a:cubicBezTo>
                    <a:pt x="3535" y="1173"/>
                    <a:pt x="4062" y="1265"/>
                    <a:pt x="4531" y="1480"/>
                  </a:cubicBezTo>
                  <a:cubicBezTo>
                    <a:pt x="5003" y="1693"/>
                    <a:pt x="5374" y="2041"/>
                    <a:pt x="5640" y="2483"/>
                  </a:cubicBezTo>
                  <a:cubicBezTo>
                    <a:pt x="5912" y="2917"/>
                    <a:pt x="6115" y="3412"/>
                    <a:pt x="6406" y="3861"/>
                  </a:cubicBezTo>
                  <a:cubicBezTo>
                    <a:pt x="6974" y="4755"/>
                    <a:pt x="7719" y="5458"/>
                    <a:pt x="8495" y="5853"/>
                  </a:cubicBezTo>
                  <a:cubicBezTo>
                    <a:pt x="9067" y="6150"/>
                    <a:pt x="9640" y="6257"/>
                    <a:pt x="10106" y="6257"/>
                  </a:cubicBezTo>
                  <a:cubicBezTo>
                    <a:pt x="10273" y="6257"/>
                    <a:pt x="10426" y="6243"/>
                    <a:pt x="10561" y="6220"/>
                  </a:cubicBezTo>
                  <a:cubicBezTo>
                    <a:pt x="10818" y="6179"/>
                    <a:pt x="11010" y="6119"/>
                    <a:pt x="11141" y="6076"/>
                  </a:cubicBezTo>
                  <a:cubicBezTo>
                    <a:pt x="11270" y="6032"/>
                    <a:pt x="11337" y="6004"/>
                    <a:pt x="11337" y="6004"/>
                  </a:cubicBezTo>
                  <a:cubicBezTo>
                    <a:pt x="11337" y="6004"/>
                    <a:pt x="11612" y="5903"/>
                    <a:pt x="12040" y="5659"/>
                  </a:cubicBezTo>
                  <a:cubicBezTo>
                    <a:pt x="12253" y="5538"/>
                    <a:pt x="12503" y="5383"/>
                    <a:pt x="12784" y="5204"/>
                  </a:cubicBezTo>
                  <a:cubicBezTo>
                    <a:pt x="13066" y="5027"/>
                    <a:pt x="13372" y="4826"/>
                    <a:pt x="13726" y="4657"/>
                  </a:cubicBezTo>
                  <a:cubicBezTo>
                    <a:pt x="14076" y="4487"/>
                    <a:pt x="14477" y="4337"/>
                    <a:pt x="14906" y="4286"/>
                  </a:cubicBezTo>
                  <a:cubicBezTo>
                    <a:pt x="14994" y="4275"/>
                    <a:pt x="15082" y="4270"/>
                    <a:pt x="15171" y="4270"/>
                  </a:cubicBezTo>
                  <a:cubicBezTo>
                    <a:pt x="15516" y="4270"/>
                    <a:pt x="15864" y="4354"/>
                    <a:pt x="16172" y="4560"/>
                  </a:cubicBezTo>
                  <a:cubicBezTo>
                    <a:pt x="16566" y="4814"/>
                    <a:pt x="16906" y="5217"/>
                    <a:pt x="17335" y="5581"/>
                  </a:cubicBezTo>
                  <a:cubicBezTo>
                    <a:pt x="17551" y="5762"/>
                    <a:pt x="17802" y="5933"/>
                    <a:pt x="18098" y="6024"/>
                  </a:cubicBezTo>
                  <a:cubicBezTo>
                    <a:pt x="18250" y="6071"/>
                    <a:pt x="18411" y="6096"/>
                    <a:pt x="18572" y="6096"/>
                  </a:cubicBezTo>
                  <a:cubicBezTo>
                    <a:pt x="18722" y="6096"/>
                    <a:pt x="18872" y="6074"/>
                    <a:pt x="19013" y="6026"/>
                  </a:cubicBezTo>
                  <a:cubicBezTo>
                    <a:pt x="19307" y="5934"/>
                    <a:pt x="19563" y="5765"/>
                    <a:pt x="19774" y="5565"/>
                  </a:cubicBezTo>
                  <a:cubicBezTo>
                    <a:pt x="19987" y="5368"/>
                    <a:pt x="20164" y="5143"/>
                    <a:pt x="20313" y="4907"/>
                  </a:cubicBezTo>
                  <a:cubicBezTo>
                    <a:pt x="20616" y="4427"/>
                    <a:pt x="20788" y="3921"/>
                    <a:pt x="21010" y="3471"/>
                  </a:cubicBezTo>
                  <a:cubicBezTo>
                    <a:pt x="21225" y="3018"/>
                    <a:pt x="21485" y="2612"/>
                    <a:pt x="21838" y="2343"/>
                  </a:cubicBezTo>
                  <a:cubicBezTo>
                    <a:pt x="22188" y="2071"/>
                    <a:pt x="22613" y="1944"/>
                    <a:pt x="23000" y="1820"/>
                  </a:cubicBezTo>
                  <a:cubicBezTo>
                    <a:pt x="23386" y="1697"/>
                    <a:pt x="23761" y="1577"/>
                    <a:pt x="24048" y="1382"/>
                  </a:cubicBezTo>
                  <a:cubicBezTo>
                    <a:pt x="24334" y="1192"/>
                    <a:pt x="24540" y="965"/>
                    <a:pt x="24660" y="746"/>
                  </a:cubicBezTo>
                  <a:cubicBezTo>
                    <a:pt x="24782" y="528"/>
                    <a:pt x="24806" y="326"/>
                    <a:pt x="24800" y="196"/>
                  </a:cubicBezTo>
                  <a:cubicBezTo>
                    <a:pt x="24794" y="67"/>
                    <a:pt x="24763" y="1"/>
                    <a:pt x="247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47"/>
            <p:cNvSpPr/>
            <p:nvPr/>
          </p:nvSpPr>
          <p:spPr>
            <a:xfrm>
              <a:off x="4947625" y="2539600"/>
              <a:ext cx="268300" cy="218525"/>
            </a:xfrm>
            <a:custGeom>
              <a:rect b="b" l="l" r="r" t="t"/>
              <a:pathLst>
                <a:path extrusionOk="0" h="8741" w="10732">
                  <a:moveTo>
                    <a:pt x="7466" y="1"/>
                  </a:moveTo>
                  <a:cubicBezTo>
                    <a:pt x="6163" y="1"/>
                    <a:pt x="4576" y="628"/>
                    <a:pt x="3187" y="1810"/>
                  </a:cubicBezTo>
                  <a:cubicBezTo>
                    <a:pt x="889" y="3765"/>
                    <a:pt x="0" y="6497"/>
                    <a:pt x="1204" y="7911"/>
                  </a:cubicBezTo>
                  <a:cubicBezTo>
                    <a:pt x="1681" y="8471"/>
                    <a:pt x="2413" y="8741"/>
                    <a:pt x="3267" y="8741"/>
                  </a:cubicBezTo>
                  <a:cubicBezTo>
                    <a:pt x="4571" y="8741"/>
                    <a:pt x="6156" y="8113"/>
                    <a:pt x="7545" y="6932"/>
                  </a:cubicBezTo>
                  <a:cubicBezTo>
                    <a:pt x="9845" y="4976"/>
                    <a:pt x="10732" y="2246"/>
                    <a:pt x="9529" y="830"/>
                  </a:cubicBezTo>
                  <a:cubicBezTo>
                    <a:pt x="9053" y="270"/>
                    <a:pt x="8320" y="1"/>
                    <a:pt x="74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47"/>
            <p:cNvSpPr/>
            <p:nvPr/>
          </p:nvSpPr>
          <p:spPr>
            <a:xfrm>
              <a:off x="4807350" y="2766075"/>
              <a:ext cx="131525" cy="147875"/>
            </a:xfrm>
            <a:custGeom>
              <a:rect b="b" l="l" r="r" t="t"/>
              <a:pathLst>
                <a:path extrusionOk="0" h="5915" w="5261">
                  <a:moveTo>
                    <a:pt x="3606" y="0"/>
                  </a:moveTo>
                  <a:cubicBezTo>
                    <a:pt x="2720" y="0"/>
                    <a:pt x="1645" y="736"/>
                    <a:pt x="926" y="1927"/>
                  </a:cubicBezTo>
                  <a:cubicBezTo>
                    <a:pt x="0" y="3457"/>
                    <a:pt x="13" y="5159"/>
                    <a:pt x="956" y="5728"/>
                  </a:cubicBezTo>
                  <a:cubicBezTo>
                    <a:pt x="1165" y="5855"/>
                    <a:pt x="1402" y="5915"/>
                    <a:pt x="1654" y="5915"/>
                  </a:cubicBezTo>
                  <a:cubicBezTo>
                    <a:pt x="2540" y="5915"/>
                    <a:pt x="3615" y="5179"/>
                    <a:pt x="4335" y="3988"/>
                  </a:cubicBezTo>
                  <a:cubicBezTo>
                    <a:pt x="5261" y="2458"/>
                    <a:pt x="5246" y="757"/>
                    <a:pt x="4305" y="187"/>
                  </a:cubicBezTo>
                  <a:cubicBezTo>
                    <a:pt x="4096" y="60"/>
                    <a:pt x="3859" y="0"/>
                    <a:pt x="36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47"/>
            <p:cNvSpPr/>
            <p:nvPr/>
          </p:nvSpPr>
          <p:spPr>
            <a:xfrm>
              <a:off x="4174775" y="1988175"/>
              <a:ext cx="2403700" cy="2238575"/>
            </a:xfrm>
            <a:custGeom>
              <a:rect b="b" l="l" r="r" t="t"/>
              <a:pathLst>
                <a:path extrusionOk="0" h="89543" w="96148">
                  <a:moveTo>
                    <a:pt x="78084" y="0"/>
                  </a:moveTo>
                  <a:cubicBezTo>
                    <a:pt x="74207" y="0"/>
                    <a:pt x="69784" y="801"/>
                    <a:pt x="64936" y="2412"/>
                  </a:cubicBezTo>
                  <a:cubicBezTo>
                    <a:pt x="56053" y="5366"/>
                    <a:pt x="46523" y="10780"/>
                    <a:pt x="37408" y="17980"/>
                  </a:cubicBezTo>
                  <a:cubicBezTo>
                    <a:pt x="38636" y="17494"/>
                    <a:pt x="39901" y="17104"/>
                    <a:pt x="41199" y="16813"/>
                  </a:cubicBezTo>
                  <a:cubicBezTo>
                    <a:pt x="49279" y="10831"/>
                    <a:pt x="57585" y="6312"/>
                    <a:pt x="65371" y="3722"/>
                  </a:cubicBezTo>
                  <a:cubicBezTo>
                    <a:pt x="70089" y="2152"/>
                    <a:pt x="74370" y="1373"/>
                    <a:pt x="78092" y="1373"/>
                  </a:cubicBezTo>
                  <a:cubicBezTo>
                    <a:pt x="83166" y="1373"/>
                    <a:pt x="87201" y="2823"/>
                    <a:pt x="89888" y="5697"/>
                  </a:cubicBezTo>
                  <a:cubicBezTo>
                    <a:pt x="94544" y="10680"/>
                    <a:pt x="94655" y="19412"/>
                    <a:pt x="90199" y="30288"/>
                  </a:cubicBezTo>
                  <a:cubicBezTo>
                    <a:pt x="85676" y="41338"/>
                    <a:pt x="76996" y="53204"/>
                    <a:pt x="65766" y="63701"/>
                  </a:cubicBezTo>
                  <a:cubicBezTo>
                    <a:pt x="54535" y="74198"/>
                    <a:pt x="42108" y="82053"/>
                    <a:pt x="30779" y="85819"/>
                  </a:cubicBezTo>
                  <a:cubicBezTo>
                    <a:pt x="26060" y="87388"/>
                    <a:pt x="21780" y="88167"/>
                    <a:pt x="18060" y="88167"/>
                  </a:cubicBezTo>
                  <a:cubicBezTo>
                    <a:pt x="12985" y="88167"/>
                    <a:pt x="8950" y="86717"/>
                    <a:pt x="6262" y="83843"/>
                  </a:cubicBezTo>
                  <a:cubicBezTo>
                    <a:pt x="1608" y="78860"/>
                    <a:pt x="1495" y="70129"/>
                    <a:pt x="5949" y="59253"/>
                  </a:cubicBezTo>
                  <a:cubicBezTo>
                    <a:pt x="9362" y="50920"/>
                    <a:pt x="15138" y="42122"/>
                    <a:pt x="22590" y="33798"/>
                  </a:cubicBezTo>
                  <a:cubicBezTo>
                    <a:pt x="22636" y="33651"/>
                    <a:pt x="22685" y="33503"/>
                    <a:pt x="22736" y="33357"/>
                  </a:cubicBezTo>
                  <a:cubicBezTo>
                    <a:pt x="23119" y="32239"/>
                    <a:pt x="23570" y="31165"/>
                    <a:pt x="24084" y="30141"/>
                  </a:cubicBezTo>
                  <a:lnTo>
                    <a:pt x="24084" y="30141"/>
                  </a:lnTo>
                  <a:cubicBezTo>
                    <a:pt x="15307" y="39371"/>
                    <a:pt x="8519" y="49333"/>
                    <a:pt x="4673" y="58730"/>
                  </a:cubicBezTo>
                  <a:cubicBezTo>
                    <a:pt x="1" y="70132"/>
                    <a:pt x="207" y="79388"/>
                    <a:pt x="5254" y="84786"/>
                  </a:cubicBezTo>
                  <a:cubicBezTo>
                    <a:pt x="8208" y="87949"/>
                    <a:pt x="12591" y="89542"/>
                    <a:pt x="18062" y="89542"/>
                  </a:cubicBezTo>
                  <a:cubicBezTo>
                    <a:pt x="21940" y="89542"/>
                    <a:pt x="26364" y="88741"/>
                    <a:pt x="31212" y="87131"/>
                  </a:cubicBezTo>
                  <a:cubicBezTo>
                    <a:pt x="42727" y="83302"/>
                    <a:pt x="55332" y="75339"/>
                    <a:pt x="66706" y="64710"/>
                  </a:cubicBezTo>
                  <a:cubicBezTo>
                    <a:pt x="78080" y="54082"/>
                    <a:pt x="86875" y="42044"/>
                    <a:pt x="91476" y="30812"/>
                  </a:cubicBezTo>
                  <a:cubicBezTo>
                    <a:pt x="96147" y="19409"/>
                    <a:pt x="95940" y="10156"/>
                    <a:pt x="90894" y="4758"/>
                  </a:cubicBezTo>
                  <a:cubicBezTo>
                    <a:pt x="87941" y="1596"/>
                    <a:pt x="83557" y="0"/>
                    <a:pt x="780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47"/>
            <p:cNvSpPr/>
            <p:nvPr/>
          </p:nvSpPr>
          <p:spPr>
            <a:xfrm>
              <a:off x="4380250" y="2195650"/>
              <a:ext cx="1992700" cy="1855825"/>
            </a:xfrm>
            <a:custGeom>
              <a:rect b="b" l="l" r="r" t="t"/>
              <a:pathLst>
                <a:path extrusionOk="0" h="74233" w="79708">
                  <a:moveTo>
                    <a:pt x="64650" y="1"/>
                  </a:moveTo>
                  <a:cubicBezTo>
                    <a:pt x="61434" y="1"/>
                    <a:pt x="57767" y="664"/>
                    <a:pt x="53750" y="2000"/>
                  </a:cubicBezTo>
                  <a:cubicBezTo>
                    <a:pt x="49582" y="3385"/>
                    <a:pt x="45244" y="5424"/>
                    <a:pt x="40894" y="8016"/>
                  </a:cubicBezTo>
                  <a:cubicBezTo>
                    <a:pt x="41632" y="8087"/>
                    <a:pt x="42369" y="8189"/>
                    <a:pt x="43104" y="8326"/>
                  </a:cubicBezTo>
                  <a:cubicBezTo>
                    <a:pt x="46859" y="6200"/>
                    <a:pt x="50589" y="4506"/>
                    <a:pt x="54184" y="3307"/>
                  </a:cubicBezTo>
                  <a:cubicBezTo>
                    <a:pt x="58069" y="2016"/>
                    <a:pt x="61593" y="1375"/>
                    <a:pt x="64654" y="1375"/>
                  </a:cubicBezTo>
                  <a:cubicBezTo>
                    <a:pt x="68815" y="1375"/>
                    <a:pt x="72120" y="2560"/>
                    <a:pt x="74315" y="4910"/>
                  </a:cubicBezTo>
                  <a:cubicBezTo>
                    <a:pt x="78130" y="8993"/>
                    <a:pt x="78213" y="16163"/>
                    <a:pt x="74552" y="25105"/>
                  </a:cubicBezTo>
                  <a:cubicBezTo>
                    <a:pt x="71509" y="32540"/>
                    <a:pt x="66181" y="40424"/>
                    <a:pt x="59290" y="47779"/>
                  </a:cubicBezTo>
                  <a:cubicBezTo>
                    <a:pt x="59290" y="47779"/>
                    <a:pt x="59288" y="47779"/>
                    <a:pt x="59288" y="47781"/>
                  </a:cubicBezTo>
                  <a:cubicBezTo>
                    <a:pt x="57732" y="49443"/>
                    <a:pt x="56095" y="51076"/>
                    <a:pt x="54387" y="52672"/>
                  </a:cubicBezTo>
                  <a:cubicBezTo>
                    <a:pt x="53763" y="53256"/>
                    <a:pt x="53134" y="53831"/>
                    <a:pt x="52500" y="54393"/>
                  </a:cubicBezTo>
                  <a:cubicBezTo>
                    <a:pt x="43741" y="62191"/>
                    <a:pt x="34239" y="68025"/>
                    <a:pt x="25521" y="70923"/>
                  </a:cubicBezTo>
                  <a:cubicBezTo>
                    <a:pt x="21633" y="72215"/>
                    <a:pt x="18108" y="72857"/>
                    <a:pt x="15046" y="72857"/>
                  </a:cubicBezTo>
                  <a:cubicBezTo>
                    <a:pt x="10888" y="72857"/>
                    <a:pt x="7584" y="71673"/>
                    <a:pt x="5390" y="69324"/>
                  </a:cubicBezTo>
                  <a:cubicBezTo>
                    <a:pt x="1575" y="65241"/>
                    <a:pt x="1492" y="58070"/>
                    <a:pt x="5154" y="49130"/>
                  </a:cubicBezTo>
                  <a:cubicBezTo>
                    <a:pt x="7031" y="44550"/>
                    <a:pt x="9772" y="39799"/>
                    <a:pt x="13214" y="35105"/>
                  </a:cubicBezTo>
                  <a:cubicBezTo>
                    <a:pt x="13158" y="34373"/>
                    <a:pt x="13138" y="33631"/>
                    <a:pt x="13148" y="32891"/>
                  </a:cubicBezTo>
                  <a:lnTo>
                    <a:pt x="13148" y="32891"/>
                  </a:lnTo>
                  <a:cubicBezTo>
                    <a:pt x="9146" y="38126"/>
                    <a:pt x="5980" y="43468"/>
                    <a:pt x="3877" y="48606"/>
                  </a:cubicBezTo>
                  <a:cubicBezTo>
                    <a:pt x="1" y="58073"/>
                    <a:pt x="180" y="65767"/>
                    <a:pt x="4384" y="70265"/>
                  </a:cubicBezTo>
                  <a:cubicBezTo>
                    <a:pt x="6847" y="72901"/>
                    <a:pt x="10497" y="74233"/>
                    <a:pt x="15055" y="74233"/>
                  </a:cubicBezTo>
                  <a:cubicBezTo>
                    <a:pt x="18270" y="74233"/>
                    <a:pt x="21939" y="73569"/>
                    <a:pt x="25956" y="72235"/>
                  </a:cubicBezTo>
                  <a:cubicBezTo>
                    <a:pt x="35490" y="69062"/>
                    <a:pt x="45919" y="62476"/>
                    <a:pt x="55331" y="53680"/>
                  </a:cubicBezTo>
                  <a:cubicBezTo>
                    <a:pt x="64742" y="44885"/>
                    <a:pt x="72024" y="34923"/>
                    <a:pt x="75832" y="25626"/>
                  </a:cubicBezTo>
                  <a:cubicBezTo>
                    <a:pt x="79708" y="16157"/>
                    <a:pt x="79528" y="8466"/>
                    <a:pt x="75324" y="3969"/>
                  </a:cubicBezTo>
                  <a:cubicBezTo>
                    <a:pt x="72859" y="1332"/>
                    <a:pt x="69207" y="1"/>
                    <a:pt x="646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47"/>
            <p:cNvSpPr/>
            <p:nvPr/>
          </p:nvSpPr>
          <p:spPr>
            <a:xfrm>
              <a:off x="4662250" y="2458350"/>
              <a:ext cx="1428725" cy="1330350"/>
            </a:xfrm>
            <a:custGeom>
              <a:rect b="b" l="l" r="r" t="t"/>
              <a:pathLst>
                <a:path extrusionOk="0" h="53214" w="57149">
                  <a:moveTo>
                    <a:pt x="46220" y="0"/>
                  </a:moveTo>
                  <a:cubicBezTo>
                    <a:pt x="44376" y="0"/>
                    <a:pt x="42328" y="303"/>
                    <a:pt x="40114" y="913"/>
                  </a:cubicBezTo>
                  <a:cubicBezTo>
                    <a:pt x="40658" y="1235"/>
                    <a:pt x="41190" y="1575"/>
                    <a:pt x="41704" y="1935"/>
                  </a:cubicBezTo>
                  <a:cubicBezTo>
                    <a:pt x="43333" y="1559"/>
                    <a:pt x="44845" y="1373"/>
                    <a:pt x="46221" y="1373"/>
                  </a:cubicBezTo>
                  <a:cubicBezTo>
                    <a:pt x="49124" y="1373"/>
                    <a:pt x="51426" y="2197"/>
                    <a:pt x="52951" y="3829"/>
                  </a:cubicBezTo>
                  <a:cubicBezTo>
                    <a:pt x="55607" y="6672"/>
                    <a:pt x="55654" y="11699"/>
                    <a:pt x="53077" y="17987"/>
                  </a:cubicBezTo>
                  <a:cubicBezTo>
                    <a:pt x="52862" y="18514"/>
                    <a:pt x="52629" y="19043"/>
                    <a:pt x="52380" y="19578"/>
                  </a:cubicBezTo>
                  <a:cubicBezTo>
                    <a:pt x="49591" y="25573"/>
                    <a:pt x="44819" y="31887"/>
                    <a:pt x="38779" y="37530"/>
                  </a:cubicBezTo>
                  <a:cubicBezTo>
                    <a:pt x="34136" y="41871"/>
                    <a:pt x="29144" y="45436"/>
                    <a:pt x="24280" y="47933"/>
                  </a:cubicBezTo>
                  <a:cubicBezTo>
                    <a:pt x="22258" y="48974"/>
                    <a:pt x="20256" y="49827"/>
                    <a:pt x="18313" y="50474"/>
                  </a:cubicBezTo>
                  <a:cubicBezTo>
                    <a:pt x="15566" y="51387"/>
                    <a:pt x="13079" y="51841"/>
                    <a:pt x="10924" y="51841"/>
                  </a:cubicBezTo>
                  <a:cubicBezTo>
                    <a:pt x="8023" y="51841"/>
                    <a:pt x="5723" y="51019"/>
                    <a:pt x="4197" y="49387"/>
                  </a:cubicBezTo>
                  <a:cubicBezTo>
                    <a:pt x="1541" y="46544"/>
                    <a:pt x="1493" y="41514"/>
                    <a:pt x="4066" y="35229"/>
                  </a:cubicBezTo>
                  <a:cubicBezTo>
                    <a:pt x="4221" y="34856"/>
                    <a:pt x="4383" y="34478"/>
                    <a:pt x="4554" y="34100"/>
                  </a:cubicBezTo>
                  <a:cubicBezTo>
                    <a:pt x="4284" y="33561"/>
                    <a:pt x="4034" y="33015"/>
                    <a:pt x="3802" y="32455"/>
                  </a:cubicBezTo>
                  <a:cubicBezTo>
                    <a:pt x="3433" y="33212"/>
                    <a:pt x="3097" y="33960"/>
                    <a:pt x="2792" y="34707"/>
                  </a:cubicBezTo>
                  <a:cubicBezTo>
                    <a:pt x="0" y="41518"/>
                    <a:pt x="140" y="47069"/>
                    <a:pt x="3187" y="50327"/>
                  </a:cubicBezTo>
                  <a:cubicBezTo>
                    <a:pt x="4980" y="52247"/>
                    <a:pt x="7628" y="53213"/>
                    <a:pt x="10928" y="53213"/>
                  </a:cubicBezTo>
                  <a:cubicBezTo>
                    <a:pt x="13238" y="53213"/>
                    <a:pt x="15870" y="52739"/>
                    <a:pt x="18746" y="51780"/>
                  </a:cubicBezTo>
                  <a:cubicBezTo>
                    <a:pt x="21385" y="50906"/>
                    <a:pt x="24114" y="49661"/>
                    <a:pt x="26865" y="48103"/>
                  </a:cubicBezTo>
                  <a:cubicBezTo>
                    <a:pt x="31215" y="45639"/>
                    <a:pt x="35608" y="42384"/>
                    <a:pt x="39724" y="38538"/>
                  </a:cubicBezTo>
                  <a:cubicBezTo>
                    <a:pt x="45186" y="33434"/>
                    <a:pt x="49639" y="27781"/>
                    <a:pt x="52576" y="22272"/>
                  </a:cubicBezTo>
                  <a:cubicBezTo>
                    <a:pt x="53252" y="21007"/>
                    <a:pt x="53845" y="19749"/>
                    <a:pt x="54356" y="18507"/>
                  </a:cubicBezTo>
                  <a:cubicBezTo>
                    <a:pt x="57148" y="11694"/>
                    <a:pt x="57007" y="6148"/>
                    <a:pt x="53957" y="2887"/>
                  </a:cubicBezTo>
                  <a:cubicBezTo>
                    <a:pt x="52166" y="969"/>
                    <a:pt x="49518" y="0"/>
                    <a:pt x="462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47"/>
            <p:cNvSpPr/>
            <p:nvPr/>
          </p:nvSpPr>
          <p:spPr>
            <a:xfrm>
              <a:off x="2716700" y="332875"/>
              <a:ext cx="1267575" cy="1267575"/>
            </a:xfrm>
            <a:custGeom>
              <a:rect b="b" l="l" r="r" t="t"/>
              <a:pathLst>
                <a:path extrusionOk="0" h="50703" w="50703">
                  <a:moveTo>
                    <a:pt x="25352" y="1"/>
                  </a:moveTo>
                  <a:cubicBezTo>
                    <a:pt x="18627" y="1"/>
                    <a:pt x="12179" y="2673"/>
                    <a:pt x="7426" y="7426"/>
                  </a:cubicBezTo>
                  <a:cubicBezTo>
                    <a:pt x="2671" y="12181"/>
                    <a:pt x="0" y="18629"/>
                    <a:pt x="0" y="25353"/>
                  </a:cubicBezTo>
                  <a:cubicBezTo>
                    <a:pt x="0" y="32076"/>
                    <a:pt x="2671" y="38524"/>
                    <a:pt x="7426" y="43278"/>
                  </a:cubicBezTo>
                  <a:cubicBezTo>
                    <a:pt x="12179" y="48032"/>
                    <a:pt x="18627" y="50703"/>
                    <a:pt x="25352" y="50703"/>
                  </a:cubicBezTo>
                  <a:cubicBezTo>
                    <a:pt x="32075" y="50703"/>
                    <a:pt x="38523" y="48032"/>
                    <a:pt x="43277" y="43278"/>
                  </a:cubicBezTo>
                  <a:cubicBezTo>
                    <a:pt x="48032" y="38524"/>
                    <a:pt x="50702" y="32076"/>
                    <a:pt x="50702" y="25353"/>
                  </a:cubicBezTo>
                  <a:cubicBezTo>
                    <a:pt x="50702" y="18629"/>
                    <a:pt x="48032" y="12181"/>
                    <a:pt x="43277" y="7426"/>
                  </a:cubicBezTo>
                  <a:cubicBezTo>
                    <a:pt x="38523" y="2673"/>
                    <a:pt x="32075" y="1"/>
                    <a:pt x="253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47"/>
            <p:cNvSpPr/>
            <p:nvPr/>
          </p:nvSpPr>
          <p:spPr>
            <a:xfrm>
              <a:off x="2722525" y="332700"/>
              <a:ext cx="1268175" cy="763475"/>
            </a:xfrm>
            <a:custGeom>
              <a:rect b="b" l="l" r="r" t="t"/>
              <a:pathLst>
                <a:path extrusionOk="0" h="30539" w="50727">
                  <a:moveTo>
                    <a:pt x="25135" y="1"/>
                  </a:moveTo>
                  <a:cubicBezTo>
                    <a:pt x="22981" y="1"/>
                    <a:pt x="20791" y="278"/>
                    <a:pt x="18610" y="857"/>
                  </a:cubicBezTo>
                  <a:cubicBezTo>
                    <a:pt x="8439" y="3559"/>
                    <a:pt x="1363" y="12073"/>
                    <a:pt x="1" y="21882"/>
                  </a:cubicBezTo>
                  <a:cubicBezTo>
                    <a:pt x="1902" y="12803"/>
                    <a:pt x="8735" y="5104"/>
                    <a:pt x="18313" y="2560"/>
                  </a:cubicBezTo>
                  <a:cubicBezTo>
                    <a:pt x="20494" y="1981"/>
                    <a:pt x="22684" y="1704"/>
                    <a:pt x="24838" y="1704"/>
                  </a:cubicBezTo>
                  <a:cubicBezTo>
                    <a:pt x="36052" y="1704"/>
                    <a:pt x="46308" y="9202"/>
                    <a:pt x="49324" y="20553"/>
                  </a:cubicBezTo>
                  <a:cubicBezTo>
                    <a:pt x="50216" y="23914"/>
                    <a:pt x="50389" y="27297"/>
                    <a:pt x="49939" y="30539"/>
                  </a:cubicBezTo>
                  <a:cubicBezTo>
                    <a:pt x="50726" y="26789"/>
                    <a:pt x="50673" y="22805"/>
                    <a:pt x="49621" y="18849"/>
                  </a:cubicBezTo>
                  <a:cubicBezTo>
                    <a:pt x="46606" y="7498"/>
                    <a:pt x="36350" y="1"/>
                    <a:pt x="251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47"/>
            <p:cNvSpPr/>
            <p:nvPr/>
          </p:nvSpPr>
          <p:spPr>
            <a:xfrm>
              <a:off x="2682550" y="556300"/>
              <a:ext cx="1370400" cy="1044325"/>
            </a:xfrm>
            <a:custGeom>
              <a:rect b="b" l="l" r="r" t="t"/>
              <a:pathLst>
                <a:path extrusionOk="0" h="41773" w="54816">
                  <a:moveTo>
                    <a:pt x="7397" y="1"/>
                  </a:moveTo>
                  <a:lnTo>
                    <a:pt x="7397" y="1"/>
                  </a:lnTo>
                  <a:cubicBezTo>
                    <a:pt x="2209" y="6115"/>
                    <a:pt x="1" y="14586"/>
                    <a:pt x="2215" y="22922"/>
                  </a:cubicBezTo>
                  <a:cubicBezTo>
                    <a:pt x="5232" y="34274"/>
                    <a:pt x="15487" y="41772"/>
                    <a:pt x="26701" y="41772"/>
                  </a:cubicBezTo>
                  <a:cubicBezTo>
                    <a:pt x="28856" y="41772"/>
                    <a:pt x="31046" y="41495"/>
                    <a:pt x="33227" y="40916"/>
                  </a:cubicBezTo>
                  <a:cubicBezTo>
                    <a:pt x="46760" y="37321"/>
                    <a:pt x="54815" y="23437"/>
                    <a:pt x="51220" y="9905"/>
                  </a:cubicBezTo>
                  <a:cubicBezTo>
                    <a:pt x="50950" y="8887"/>
                    <a:pt x="50619" y="7900"/>
                    <a:pt x="50236" y="6945"/>
                  </a:cubicBezTo>
                  <a:cubicBezTo>
                    <a:pt x="49800" y="16203"/>
                    <a:pt x="43459" y="24516"/>
                    <a:pt x="34025" y="27022"/>
                  </a:cubicBezTo>
                  <a:cubicBezTo>
                    <a:pt x="32147" y="27520"/>
                    <a:pt x="30261" y="27759"/>
                    <a:pt x="28406" y="27759"/>
                  </a:cubicBezTo>
                  <a:cubicBezTo>
                    <a:pt x="18745" y="27759"/>
                    <a:pt x="9909" y="21300"/>
                    <a:pt x="7312" y="11521"/>
                  </a:cubicBezTo>
                  <a:cubicBezTo>
                    <a:pt x="6269" y="7597"/>
                    <a:pt x="6369" y="3642"/>
                    <a:pt x="7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47"/>
            <p:cNvSpPr/>
            <p:nvPr/>
          </p:nvSpPr>
          <p:spPr>
            <a:xfrm>
              <a:off x="3822750" y="737025"/>
              <a:ext cx="97100" cy="246825"/>
            </a:xfrm>
            <a:custGeom>
              <a:rect b="b" l="l" r="r" t="t"/>
              <a:pathLst>
                <a:path extrusionOk="0" h="9873" w="3884">
                  <a:moveTo>
                    <a:pt x="3114" y="1"/>
                  </a:moveTo>
                  <a:cubicBezTo>
                    <a:pt x="2947" y="3547"/>
                    <a:pt x="1846" y="6941"/>
                    <a:pt x="0" y="9873"/>
                  </a:cubicBezTo>
                  <a:cubicBezTo>
                    <a:pt x="1814" y="7637"/>
                    <a:pt x="3143" y="5031"/>
                    <a:pt x="3883" y="2235"/>
                  </a:cubicBezTo>
                  <a:cubicBezTo>
                    <a:pt x="3659" y="1469"/>
                    <a:pt x="3405" y="724"/>
                    <a:pt x="3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47"/>
            <p:cNvSpPr/>
            <p:nvPr/>
          </p:nvSpPr>
          <p:spPr>
            <a:xfrm>
              <a:off x="2734000" y="588650"/>
              <a:ext cx="1115725" cy="958300"/>
            </a:xfrm>
            <a:custGeom>
              <a:rect b="b" l="l" r="r" t="t"/>
              <a:pathLst>
                <a:path extrusionOk="0" h="38332" w="44629">
                  <a:moveTo>
                    <a:pt x="6386" y="1"/>
                  </a:moveTo>
                  <a:lnTo>
                    <a:pt x="6386" y="1"/>
                  </a:lnTo>
                  <a:cubicBezTo>
                    <a:pt x="1872" y="5643"/>
                    <a:pt x="1" y="13279"/>
                    <a:pt x="1998" y="20798"/>
                  </a:cubicBezTo>
                  <a:cubicBezTo>
                    <a:pt x="4802" y="31356"/>
                    <a:pt x="14340" y="38331"/>
                    <a:pt x="24771" y="38331"/>
                  </a:cubicBezTo>
                  <a:cubicBezTo>
                    <a:pt x="26775" y="38331"/>
                    <a:pt x="28813" y="38074"/>
                    <a:pt x="30841" y="37535"/>
                  </a:cubicBezTo>
                  <a:cubicBezTo>
                    <a:pt x="36766" y="35961"/>
                    <a:pt x="41559" y="32266"/>
                    <a:pt x="44629" y="27483"/>
                  </a:cubicBezTo>
                  <a:lnTo>
                    <a:pt x="44629" y="27483"/>
                  </a:lnTo>
                  <a:cubicBezTo>
                    <a:pt x="41586" y="31297"/>
                    <a:pt x="37340" y="34204"/>
                    <a:pt x="32263" y="35553"/>
                  </a:cubicBezTo>
                  <a:cubicBezTo>
                    <a:pt x="30235" y="36092"/>
                    <a:pt x="28199" y="36349"/>
                    <a:pt x="26195" y="36349"/>
                  </a:cubicBezTo>
                  <a:cubicBezTo>
                    <a:pt x="15764" y="36349"/>
                    <a:pt x="6225" y="29375"/>
                    <a:pt x="3420" y="18817"/>
                  </a:cubicBezTo>
                  <a:cubicBezTo>
                    <a:pt x="1646" y="12144"/>
                    <a:pt x="2924" y="5382"/>
                    <a:pt x="6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47"/>
            <p:cNvSpPr/>
            <p:nvPr/>
          </p:nvSpPr>
          <p:spPr>
            <a:xfrm>
              <a:off x="3313950" y="1041400"/>
              <a:ext cx="666075" cy="227225"/>
            </a:xfrm>
            <a:custGeom>
              <a:rect b="b" l="l" r="r" t="t"/>
              <a:pathLst>
                <a:path extrusionOk="0" h="9089" w="26643">
                  <a:moveTo>
                    <a:pt x="26642" y="0"/>
                  </a:moveTo>
                  <a:lnTo>
                    <a:pt x="26642" y="0"/>
                  </a:lnTo>
                  <a:cubicBezTo>
                    <a:pt x="26175" y="751"/>
                    <a:pt x="25638" y="1451"/>
                    <a:pt x="24935" y="1979"/>
                  </a:cubicBezTo>
                  <a:cubicBezTo>
                    <a:pt x="24288" y="2464"/>
                    <a:pt x="23460" y="2762"/>
                    <a:pt x="22662" y="2762"/>
                  </a:cubicBezTo>
                  <a:cubicBezTo>
                    <a:pt x="22091" y="2762"/>
                    <a:pt x="21535" y="2609"/>
                    <a:pt x="21073" y="2263"/>
                  </a:cubicBezTo>
                  <a:cubicBezTo>
                    <a:pt x="20429" y="1779"/>
                    <a:pt x="19992" y="959"/>
                    <a:pt x="19209" y="771"/>
                  </a:cubicBezTo>
                  <a:cubicBezTo>
                    <a:pt x="19095" y="744"/>
                    <a:pt x="18983" y="731"/>
                    <a:pt x="18872" y="731"/>
                  </a:cubicBezTo>
                  <a:cubicBezTo>
                    <a:pt x="17387" y="731"/>
                    <a:pt x="16195" y="3042"/>
                    <a:pt x="14827" y="3042"/>
                  </a:cubicBezTo>
                  <a:cubicBezTo>
                    <a:pt x="14649" y="3042"/>
                    <a:pt x="14468" y="3003"/>
                    <a:pt x="14283" y="2914"/>
                  </a:cubicBezTo>
                  <a:cubicBezTo>
                    <a:pt x="13851" y="2710"/>
                    <a:pt x="13582" y="2275"/>
                    <a:pt x="13201" y="1986"/>
                  </a:cubicBezTo>
                  <a:cubicBezTo>
                    <a:pt x="12811" y="1692"/>
                    <a:pt x="12381" y="1580"/>
                    <a:pt x="11927" y="1580"/>
                  </a:cubicBezTo>
                  <a:cubicBezTo>
                    <a:pt x="10802" y="1580"/>
                    <a:pt x="9531" y="2271"/>
                    <a:pt x="8366" y="2601"/>
                  </a:cubicBezTo>
                  <a:cubicBezTo>
                    <a:pt x="7831" y="2752"/>
                    <a:pt x="7294" y="2820"/>
                    <a:pt x="6758" y="2820"/>
                  </a:cubicBezTo>
                  <a:cubicBezTo>
                    <a:pt x="4388" y="2820"/>
                    <a:pt x="2031" y="1494"/>
                    <a:pt x="1" y="121"/>
                  </a:cubicBezTo>
                  <a:lnTo>
                    <a:pt x="1" y="121"/>
                  </a:lnTo>
                  <a:cubicBezTo>
                    <a:pt x="1714" y="3565"/>
                    <a:pt x="4680" y="6367"/>
                    <a:pt x="8214" y="7886"/>
                  </a:cubicBezTo>
                  <a:cubicBezTo>
                    <a:pt x="8607" y="8055"/>
                    <a:pt x="9085" y="8178"/>
                    <a:pt x="9522" y="8178"/>
                  </a:cubicBezTo>
                  <a:cubicBezTo>
                    <a:pt x="10033" y="8178"/>
                    <a:pt x="10489" y="8009"/>
                    <a:pt x="10688" y="7550"/>
                  </a:cubicBezTo>
                  <a:cubicBezTo>
                    <a:pt x="10913" y="7029"/>
                    <a:pt x="10706" y="6269"/>
                    <a:pt x="11198" y="5984"/>
                  </a:cubicBezTo>
                  <a:cubicBezTo>
                    <a:pt x="11306" y="5922"/>
                    <a:pt x="11427" y="5900"/>
                    <a:pt x="11551" y="5900"/>
                  </a:cubicBezTo>
                  <a:cubicBezTo>
                    <a:pt x="11689" y="5900"/>
                    <a:pt x="11831" y="5927"/>
                    <a:pt x="11965" y="5959"/>
                  </a:cubicBezTo>
                  <a:cubicBezTo>
                    <a:pt x="13947" y="6437"/>
                    <a:pt x="15667" y="7645"/>
                    <a:pt x="17551" y="8425"/>
                  </a:cubicBezTo>
                  <a:cubicBezTo>
                    <a:pt x="18510" y="8821"/>
                    <a:pt x="19587" y="9088"/>
                    <a:pt x="20625" y="9088"/>
                  </a:cubicBezTo>
                  <a:cubicBezTo>
                    <a:pt x="21626" y="9088"/>
                    <a:pt x="22591" y="8839"/>
                    <a:pt x="23376" y="8217"/>
                  </a:cubicBezTo>
                  <a:cubicBezTo>
                    <a:pt x="23662" y="7990"/>
                    <a:pt x="23933" y="7711"/>
                    <a:pt x="24289" y="7632"/>
                  </a:cubicBezTo>
                  <a:cubicBezTo>
                    <a:pt x="24357" y="7618"/>
                    <a:pt x="24424" y="7612"/>
                    <a:pt x="24490" y="7612"/>
                  </a:cubicBezTo>
                  <a:cubicBezTo>
                    <a:pt x="25592" y="5222"/>
                    <a:pt x="26328" y="2656"/>
                    <a:pt x="266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47"/>
            <p:cNvSpPr/>
            <p:nvPr/>
          </p:nvSpPr>
          <p:spPr>
            <a:xfrm>
              <a:off x="2748525" y="532475"/>
              <a:ext cx="418500" cy="682050"/>
            </a:xfrm>
            <a:custGeom>
              <a:rect b="b" l="l" r="r" t="t"/>
              <a:pathLst>
                <a:path extrusionOk="0" h="27282" w="16740">
                  <a:moveTo>
                    <a:pt x="5608" y="1"/>
                  </a:moveTo>
                  <a:cubicBezTo>
                    <a:pt x="3078" y="2697"/>
                    <a:pt x="1161" y="5920"/>
                    <a:pt x="1" y="9429"/>
                  </a:cubicBezTo>
                  <a:cubicBezTo>
                    <a:pt x="698" y="10148"/>
                    <a:pt x="1589" y="10756"/>
                    <a:pt x="2427" y="11287"/>
                  </a:cubicBezTo>
                  <a:cubicBezTo>
                    <a:pt x="4153" y="12380"/>
                    <a:pt x="6066" y="13906"/>
                    <a:pt x="5912" y="15944"/>
                  </a:cubicBezTo>
                  <a:cubicBezTo>
                    <a:pt x="5872" y="16479"/>
                    <a:pt x="5681" y="16992"/>
                    <a:pt x="5574" y="17518"/>
                  </a:cubicBezTo>
                  <a:cubicBezTo>
                    <a:pt x="5018" y="20222"/>
                    <a:pt x="6700" y="22990"/>
                    <a:pt x="8981" y="24550"/>
                  </a:cubicBezTo>
                  <a:cubicBezTo>
                    <a:pt x="11259" y="26107"/>
                    <a:pt x="14038" y="26710"/>
                    <a:pt x="16740" y="27281"/>
                  </a:cubicBezTo>
                  <a:lnTo>
                    <a:pt x="12407" y="24124"/>
                  </a:lnTo>
                  <a:cubicBezTo>
                    <a:pt x="10958" y="23068"/>
                    <a:pt x="9371" y="21771"/>
                    <a:pt x="9274" y="19980"/>
                  </a:cubicBezTo>
                  <a:cubicBezTo>
                    <a:pt x="9206" y="18731"/>
                    <a:pt x="9902" y="17577"/>
                    <a:pt x="10150" y="16351"/>
                  </a:cubicBezTo>
                  <a:cubicBezTo>
                    <a:pt x="10564" y="14309"/>
                    <a:pt x="9594" y="12060"/>
                    <a:pt x="7827" y="10960"/>
                  </a:cubicBezTo>
                  <a:cubicBezTo>
                    <a:pt x="7102" y="10509"/>
                    <a:pt x="6226" y="10200"/>
                    <a:pt x="5777" y="9476"/>
                  </a:cubicBezTo>
                  <a:cubicBezTo>
                    <a:pt x="5232" y="8593"/>
                    <a:pt x="5531" y="7462"/>
                    <a:pt x="5739" y="6445"/>
                  </a:cubicBezTo>
                  <a:cubicBezTo>
                    <a:pt x="6174" y="4323"/>
                    <a:pt x="6120" y="2105"/>
                    <a:pt x="56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47"/>
            <p:cNvSpPr/>
            <p:nvPr/>
          </p:nvSpPr>
          <p:spPr>
            <a:xfrm>
              <a:off x="3063625" y="351625"/>
              <a:ext cx="739550" cy="490950"/>
            </a:xfrm>
            <a:custGeom>
              <a:rect b="b" l="l" r="r" t="t"/>
              <a:pathLst>
                <a:path extrusionOk="0" h="19638" w="29582">
                  <a:moveTo>
                    <a:pt x="5357" y="1"/>
                  </a:moveTo>
                  <a:lnTo>
                    <a:pt x="5357" y="1"/>
                  </a:lnTo>
                  <a:cubicBezTo>
                    <a:pt x="5226" y="34"/>
                    <a:pt x="5096" y="65"/>
                    <a:pt x="4967" y="100"/>
                  </a:cubicBezTo>
                  <a:cubicBezTo>
                    <a:pt x="3215" y="565"/>
                    <a:pt x="1555" y="1205"/>
                    <a:pt x="0" y="1991"/>
                  </a:cubicBezTo>
                  <a:cubicBezTo>
                    <a:pt x="1636" y="3123"/>
                    <a:pt x="3398" y="4118"/>
                    <a:pt x="4664" y="5644"/>
                  </a:cubicBezTo>
                  <a:cubicBezTo>
                    <a:pt x="5246" y="6344"/>
                    <a:pt x="5726" y="7226"/>
                    <a:pt x="5591" y="8126"/>
                  </a:cubicBezTo>
                  <a:cubicBezTo>
                    <a:pt x="5420" y="9262"/>
                    <a:pt x="4346" y="10045"/>
                    <a:pt x="3935" y="11119"/>
                  </a:cubicBezTo>
                  <a:cubicBezTo>
                    <a:pt x="3309" y="12745"/>
                    <a:pt x="4402" y="14595"/>
                    <a:pt x="5866" y="15540"/>
                  </a:cubicBezTo>
                  <a:cubicBezTo>
                    <a:pt x="7330" y="16485"/>
                    <a:pt x="9096" y="16801"/>
                    <a:pt x="10745" y="17361"/>
                  </a:cubicBezTo>
                  <a:cubicBezTo>
                    <a:pt x="10965" y="17434"/>
                    <a:pt x="11193" y="17519"/>
                    <a:pt x="11346" y="17693"/>
                  </a:cubicBezTo>
                  <a:cubicBezTo>
                    <a:pt x="11569" y="17943"/>
                    <a:pt x="11585" y="18309"/>
                    <a:pt x="11709" y="18619"/>
                  </a:cubicBezTo>
                  <a:cubicBezTo>
                    <a:pt x="11992" y="19325"/>
                    <a:pt x="12784" y="19637"/>
                    <a:pt x="13569" y="19637"/>
                  </a:cubicBezTo>
                  <a:cubicBezTo>
                    <a:pt x="13781" y="19637"/>
                    <a:pt x="13993" y="19614"/>
                    <a:pt x="14194" y="19570"/>
                  </a:cubicBezTo>
                  <a:cubicBezTo>
                    <a:pt x="15137" y="19365"/>
                    <a:pt x="15988" y="18836"/>
                    <a:pt x="16934" y="18645"/>
                  </a:cubicBezTo>
                  <a:cubicBezTo>
                    <a:pt x="17237" y="18583"/>
                    <a:pt x="17541" y="18558"/>
                    <a:pt x="17845" y="18558"/>
                  </a:cubicBezTo>
                  <a:cubicBezTo>
                    <a:pt x="19144" y="18558"/>
                    <a:pt x="20454" y="19025"/>
                    <a:pt x="21767" y="19173"/>
                  </a:cubicBezTo>
                  <a:cubicBezTo>
                    <a:pt x="22050" y="19205"/>
                    <a:pt x="22334" y="19221"/>
                    <a:pt x="22618" y="19221"/>
                  </a:cubicBezTo>
                  <a:cubicBezTo>
                    <a:pt x="25375" y="19221"/>
                    <a:pt x="28113" y="17748"/>
                    <a:pt x="29582" y="15404"/>
                  </a:cubicBezTo>
                  <a:cubicBezTo>
                    <a:pt x="29013" y="15267"/>
                    <a:pt x="28428" y="15200"/>
                    <a:pt x="27843" y="15200"/>
                  </a:cubicBezTo>
                  <a:cubicBezTo>
                    <a:pt x="26812" y="15200"/>
                    <a:pt x="25780" y="15409"/>
                    <a:pt x="24834" y="15820"/>
                  </a:cubicBezTo>
                  <a:cubicBezTo>
                    <a:pt x="24048" y="16162"/>
                    <a:pt x="23321" y="16636"/>
                    <a:pt x="22512" y="16915"/>
                  </a:cubicBezTo>
                  <a:cubicBezTo>
                    <a:pt x="22128" y="17048"/>
                    <a:pt x="21713" y="17130"/>
                    <a:pt x="21306" y="17130"/>
                  </a:cubicBezTo>
                  <a:cubicBezTo>
                    <a:pt x="20853" y="17130"/>
                    <a:pt x="20411" y="17028"/>
                    <a:pt x="20034" y="16779"/>
                  </a:cubicBezTo>
                  <a:cubicBezTo>
                    <a:pt x="19343" y="16322"/>
                    <a:pt x="19015" y="15477"/>
                    <a:pt x="18404" y="14917"/>
                  </a:cubicBezTo>
                  <a:cubicBezTo>
                    <a:pt x="17676" y="14251"/>
                    <a:pt x="16638" y="14067"/>
                    <a:pt x="15645" y="14067"/>
                  </a:cubicBezTo>
                  <a:cubicBezTo>
                    <a:pt x="15581" y="14067"/>
                    <a:pt x="15517" y="14068"/>
                    <a:pt x="15454" y="14069"/>
                  </a:cubicBezTo>
                  <a:cubicBezTo>
                    <a:pt x="14721" y="14087"/>
                    <a:pt x="13985" y="14179"/>
                    <a:pt x="13254" y="14179"/>
                  </a:cubicBezTo>
                  <a:cubicBezTo>
                    <a:pt x="12940" y="14179"/>
                    <a:pt x="12626" y="14162"/>
                    <a:pt x="12314" y="14115"/>
                  </a:cubicBezTo>
                  <a:cubicBezTo>
                    <a:pt x="11205" y="13944"/>
                    <a:pt x="10141" y="13362"/>
                    <a:pt x="9479" y="12454"/>
                  </a:cubicBezTo>
                  <a:cubicBezTo>
                    <a:pt x="8815" y="11545"/>
                    <a:pt x="8589" y="10308"/>
                    <a:pt x="8980" y="9253"/>
                  </a:cubicBezTo>
                  <a:cubicBezTo>
                    <a:pt x="9308" y="8371"/>
                    <a:pt x="10039" y="7592"/>
                    <a:pt x="9993" y="6653"/>
                  </a:cubicBezTo>
                  <a:cubicBezTo>
                    <a:pt x="9950" y="5769"/>
                    <a:pt x="9210" y="5065"/>
                    <a:pt x="8418" y="4671"/>
                  </a:cubicBezTo>
                  <a:cubicBezTo>
                    <a:pt x="7625" y="4276"/>
                    <a:pt x="6739" y="4090"/>
                    <a:pt x="5961" y="3669"/>
                  </a:cubicBezTo>
                  <a:cubicBezTo>
                    <a:pt x="5467" y="3401"/>
                    <a:pt x="5000" y="3011"/>
                    <a:pt x="4833" y="2475"/>
                  </a:cubicBezTo>
                  <a:cubicBezTo>
                    <a:pt x="4645" y="1872"/>
                    <a:pt x="4868" y="1227"/>
                    <a:pt x="5098" y="639"/>
                  </a:cubicBezTo>
                  <a:cubicBezTo>
                    <a:pt x="5183" y="425"/>
                    <a:pt x="5269" y="214"/>
                    <a:pt x="53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47"/>
            <p:cNvSpPr/>
            <p:nvPr/>
          </p:nvSpPr>
          <p:spPr>
            <a:xfrm>
              <a:off x="3410125" y="567275"/>
              <a:ext cx="440300" cy="139675"/>
            </a:xfrm>
            <a:custGeom>
              <a:rect b="b" l="l" r="r" t="t"/>
              <a:pathLst>
                <a:path extrusionOk="0" h="5587" w="17612">
                  <a:moveTo>
                    <a:pt x="191" y="0"/>
                  </a:moveTo>
                  <a:cubicBezTo>
                    <a:pt x="179" y="0"/>
                    <a:pt x="48" y="158"/>
                    <a:pt x="23" y="493"/>
                  </a:cubicBezTo>
                  <a:cubicBezTo>
                    <a:pt x="1" y="831"/>
                    <a:pt x="143" y="1339"/>
                    <a:pt x="568" y="1754"/>
                  </a:cubicBezTo>
                  <a:cubicBezTo>
                    <a:pt x="997" y="2172"/>
                    <a:pt x="1667" y="2397"/>
                    <a:pt x="2355" y="2525"/>
                  </a:cubicBezTo>
                  <a:cubicBezTo>
                    <a:pt x="3043" y="2660"/>
                    <a:pt x="3789" y="2745"/>
                    <a:pt x="4388" y="3104"/>
                  </a:cubicBezTo>
                  <a:cubicBezTo>
                    <a:pt x="4985" y="3451"/>
                    <a:pt x="5315" y="4125"/>
                    <a:pt x="5765" y="4691"/>
                  </a:cubicBezTo>
                  <a:cubicBezTo>
                    <a:pt x="5986" y="4979"/>
                    <a:pt x="6261" y="5245"/>
                    <a:pt x="6591" y="5408"/>
                  </a:cubicBezTo>
                  <a:cubicBezTo>
                    <a:pt x="6841" y="5530"/>
                    <a:pt x="7109" y="5587"/>
                    <a:pt x="7361" y="5587"/>
                  </a:cubicBezTo>
                  <a:cubicBezTo>
                    <a:pt x="7443" y="5587"/>
                    <a:pt x="7523" y="5581"/>
                    <a:pt x="7601" y="5569"/>
                  </a:cubicBezTo>
                  <a:cubicBezTo>
                    <a:pt x="7913" y="5524"/>
                    <a:pt x="8181" y="5425"/>
                    <a:pt x="8396" y="5321"/>
                  </a:cubicBezTo>
                  <a:cubicBezTo>
                    <a:pt x="8615" y="5218"/>
                    <a:pt x="8790" y="5114"/>
                    <a:pt x="8934" y="5029"/>
                  </a:cubicBezTo>
                  <a:cubicBezTo>
                    <a:pt x="9214" y="4860"/>
                    <a:pt x="9374" y="4760"/>
                    <a:pt x="9374" y="4760"/>
                  </a:cubicBezTo>
                  <a:cubicBezTo>
                    <a:pt x="9374" y="4760"/>
                    <a:pt x="9529" y="4656"/>
                    <a:pt x="9800" y="4496"/>
                  </a:cubicBezTo>
                  <a:cubicBezTo>
                    <a:pt x="10070" y="4345"/>
                    <a:pt x="10460" y="4109"/>
                    <a:pt x="10954" y="4054"/>
                  </a:cubicBezTo>
                  <a:cubicBezTo>
                    <a:pt x="11026" y="4044"/>
                    <a:pt x="11101" y="4040"/>
                    <a:pt x="11177" y="4040"/>
                  </a:cubicBezTo>
                  <a:cubicBezTo>
                    <a:pt x="11630" y="4040"/>
                    <a:pt x="12164" y="4189"/>
                    <a:pt x="12760" y="4321"/>
                  </a:cubicBezTo>
                  <a:cubicBezTo>
                    <a:pt x="13029" y="4378"/>
                    <a:pt x="13321" y="4426"/>
                    <a:pt x="13622" y="4426"/>
                  </a:cubicBezTo>
                  <a:cubicBezTo>
                    <a:pt x="13710" y="4426"/>
                    <a:pt x="13799" y="4422"/>
                    <a:pt x="13888" y="4412"/>
                  </a:cubicBezTo>
                  <a:cubicBezTo>
                    <a:pt x="14280" y="4373"/>
                    <a:pt x="14667" y="4262"/>
                    <a:pt x="15016" y="4085"/>
                  </a:cubicBezTo>
                  <a:cubicBezTo>
                    <a:pt x="15719" y="3733"/>
                    <a:pt x="16286" y="3175"/>
                    <a:pt x="16681" y="2575"/>
                  </a:cubicBezTo>
                  <a:cubicBezTo>
                    <a:pt x="17077" y="1974"/>
                    <a:pt x="17317" y="1351"/>
                    <a:pt x="17486" y="810"/>
                  </a:cubicBezTo>
                  <a:cubicBezTo>
                    <a:pt x="17534" y="660"/>
                    <a:pt x="17574" y="516"/>
                    <a:pt x="17611" y="379"/>
                  </a:cubicBezTo>
                  <a:cubicBezTo>
                    <a:pt x="17568" y="324"/>
                    <a:pt x="17525" y="270"/>
                    <a:pt x="17482" y="215"/>
                  </a:cubicBezTo>
                  <a:cubicBezTo>
                    <a:pt x="17426" y="380"/>
                    <a:pt x="17365" y="557"/>
                    <a:pt x="17298" y="745"/>
                  </a:cubicBezTo>
                  <a:cubicBezTo>
                    <a:pt x="17103" y="1262"/>
                    <a:pt x="16840" y="1856"/>
                    <a:pt x="16444" y="2407"/>
                  </a:cubicBezTo>
                  <a:cubicBezTo>
                    <a:pt x="16051" y="2957"/>
                    <a:pt x="15503" y="3457"/>
                    <a:pt x="14860" y="3752"/>
                  </a:cubicBezTo>
                  <a:cubicBezTo>
                    <a:pt x="14540" y="3900"/>
                    <a:pt x="14197" y="3988"/>
                    <a:pt x="13859" y="4012"/>
                  </a:cubicBezTo>
                  <a:cubicBezTo>
                    <a:pt x="13806" y="4015"/>
                    <a:pt x="13753" y="4017"/>
                    <a:pt x="13700" y="4017"/>
                  </a:cubicBezTo>
                  <a:cubicBezTo>
                    <a:pt x="13415" y="4017"/>
                    <a:pt x="13133" y="3966"/>
                    <a:pt x="12854" y="3899"/>
                  </a:cubicBezTo>
                  <a:cubicBezTo>
                    <a:pt x="12273" y="3757"/>
                    <a:pt x="11689" y="3566"/>
                    <a:pt x="11127" y="3566"/>
                  </a:cubicBezTo>
                  <a:cubicBezTo>
                    <a:pt x="11054" y="3566"/>
                    <a:pt x="10981" y="3569"/>
                    <a:pt x="10908" y="3576"/>
                  </a:cubicBezTo>
                  <a:cubicBezTo>
                    <a:pt x="10753" y="3587"/>
                    <a:pt x="10609" y="3625"/>
                    <a:pt x="10472" y="3654"/>
                  </a:cubicBezTo>
                  <a:cubicBezTo>
                    <a:pt x="10343" y="3697"/>
                    <a:pt x="10212" y="3732"/>
                    <a:pt x="10103" y="3782"/>
                  </a:cubicBezTo>
                  <a:cubicBezTo>
                    <a:pt x="9877" y="3872"/>
                    <a:pt x="9694" y="3972"/>
                    <a:pt x="9549" y="4055"/>
                  </a:cubicBezTo>
                  <a:cubicBezTo>
                    <a:pt x="9253" y="4219"/>
                    <a:pt x="9099" y="4320"/>
                    <a:pt x="9099" y="4320"/>
                  </a:cubicBezTo>
                  <a:cubicBezTo>
                    <a:pt x="9099" y="4320"/>
                    <a:pt x="8942" y="4421"/>
                    <a:pt x="8671" y="4595"/>
                  </a:cubicBezTo>
                  <a:cubicBezTo>
                    <a:pt x="8402" y="4758"/>
                    <a:pt x="8014" y="5013"/>
                    <a:pt x="7536" y="5095"/>
                  </a:cubicBezTo>
                  <a:cubicBezTo>
                    <a:pt x="7468" y="5108"/>
                    <a:pt x="7397" y="5114"/>
                    <a:pt x="7325" y="5114"/>
                  </a:cubicBezTo>
                  <a:cubicBezTo>
                    <a:pt x="7149" y="5114"/>
                    <a:pt x="6966" y="5076"/>
                    <a:pt x="6789" y="4997"/>
                  </a:cubicBezTo>
                  <a:cubicBezTo>
                    <a:pt x="6541" y="4881"/>
                    <a:pt x="6309" y="4678"/>
                    <a:pt x="6098" y="4419"/>
                  </a:cubicBezTo>
                  <a:cubicBezTo>
                    <a:pt x="5883" y="4164"/>
                    <a:pt x="5682" y="3865"/>
                    <a:pt x="5448" y="3569"/>
                  </a:cubicBezTo>
                  <a:cubicBezTo>
                    <a:pt x="5214" y="3276"/>
                    <a:pt x="4927" y="2977"/>
                    <a:pt x="4570" y="2786"/>
                  </a:cubicBezTo>
                  <a:cubicBezTo>
                    <a:pt x="3861" y="2397"/>
                    <a:pt x="3080" y="2349"/>
                    <a:pt x="2404" y="2239"/>
                  </a:cubicBezTo>
                  <a:cubicBezTo>
                    <a:pt x="1728" y="2143"/>
                    <a:pt x="1104" y="1957"/>
                    <a:pt x="704" y="1606"/>
                  </a:cubicBezTo>
                  <a:cubicBezTo>
                    <a:pt x="303" y="1255"/>
                    <a:pt x="138" y="802"/>
                    <a:pt x="127" y="493"/>
                  </a:cubicBezTo>
                  <a:cubicBezTo>
                    <a:pt x="118" y="180"/>
                    <a:pt x="216" y="9"/>
                    <a:pt x="192" y="1"/>
                  </a:cubicBezTo>
                  <a:cubicBezTo>
                    <a:pt x="192" y="1"/>
                    <a:pt x="192" y="0"/>
                    <a:pt x="1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47"/>
            <p:cNvSpPr/>
            <p:nvPr/>
          </p:nvSpPr>
          <p:spPr>
            <a:xfrm>
              <a:off x="3400425" y="974725"/>
              <a:ext cx="582825" cy="78150"/>
            </a:xfrm>
            <a:custGeom>
              <a:rect b="b" l="l" r="r" t="t"/>
              <a:pathLst>
                <a:path extrusionOk="0" h="3126" w="23313">
                  <a:moveTo>
                    <a:pt x="6543" y="1"/>
                  </a:moveTo>
                  <a:cubicBezTo>
                    <a:pt x="6509" y="1"/>
                    <a:pt x="6474" y="2"/>
                    <a:pt x="6440" y="4"/>
                  </a:cubicBezTo>
                  <a:cubicBezTo>
                    <a:pt x="5956" y="32"/>
                    <a:pt x="5518" y="230"/>
                    <a:pt x="5142" y="459"/>
                  </a:cubicBezTo>
                  <a:cubicBezTo>
                    <a:pt x="4763" y="690"/>
                    <a:pt x="4425" y="952"/>
                    <a:pt x="4096" y="1191"/>
                  </a:cubicBezTo>
                  <a:cubicBezTo>
                    <a:pt x="3767" y="1430"/>
                    <a:pt x="3445" y="1652"/>
                    <a:pt x="3116" y="1804"/>
                  </a:cubicBezTo>
                  <a:cubicBezTo>
                    <a:pt x="2788" y="1959"/>
                    <a:pt x="2456" y="2064"/>
                    <a:pt x="2141" y="2123"/>
                  </a:cubicBezTo>
                  <a:cubicBezTo>
                    <a:pt x="1850" y="2178"/>
                    <a:pt x="1577" y="2199"/>
                    <a:pt x="1331" y="2199"/>
                  </a:cubicBezTo>
                  <a:cubicBezTo>
                    <a:pt x="1044" y="2199"/>
                    <a:pt x="793" y="2170"/>
                    <a:pt x="593" y="2135"/>
                  </a:cubicBezTo>
                  <a:cubicBezTo>
                    <a:pt x="266" y="2077"/>
                    <a:pt x="66" y="2013"/>
                    <a:pt x="17" y="2013"/>
                  </a:cubicBezTo>
                  <a:cubicBezTo>
                    <a:pt x="11" y="2013"/>
                    <a:pt x="7" y="2014"/>
                    <a:pt x="6" y="2016"/>
                  </a:cubicBezTo>
                  <a:cubicBezTo>
                    <a:pt x="0" y="2028"/>
                    <a:pt x="196" y="2134"/>
                    <a:pt x="570" y="2236"/>
                  </a:cubicBezTo>
                  <a:cubicBezTo>
                    <a:pt x="827" y="2305"/>
                    <a:pt x="1172" y="2364"/>
                    <a:pt x="1578" y="2364"/>
                  </a:cubicBezTo>
                  <a:cubicBezTo>
                    <a:pt x="1764" y="2364"/>
                    <a:pt x="1963" y="2351"/>
                    <a:pt x="2173" y="2321"/>
                  </a:cubicBezTo>
                  <a:cubicBezTo>
                    <a:pt x="2507" y="2276"/>
                    <a:pt x="2863" y="2180"/>
                    <a:pt x="3218" y="2030"/>
                  </a:cubicBezTo>
                  <a:cubicBezTo>
                    <a:pt x="3578" y="1880"/>
                    <a:pt x="3921" y="1659"/>
                    <a:pt x="4262" y="1429"/>
                  </a:cubicBezTo>
                  <a:cubicBezTo>
                    <a:pt x="4604" y="1198"/>
                    <a:pt x="4945" y="951"/>
                    <a:pt x="5309" y="745"/>
                  </a:cubicBezTo>
                  <a:cubicBezTo>
                    <a:pt x="5668" y="538"/>
                    <a:pt x="6060" y="383"/>
                    <a:pt x="6454" y="371"/>
                  </a:cubicBezTo>
                  <a:cubicBezTo>
                    <a:pt x="6467" y="371"/>
                    <a:pt x="6479" y="370"/>
                    <a:pt x="6492" y="370"/>
                  </a:cubicBezTo>
                  <a:cubicBezTo>
                    <a:pt x="6875" y="370"/>
                    <a:pt x="7238" y="512"/>
                    <a:pt x="7547" y="744"/>
                  </a:cubicBezTo>
                  <a:cubicBezTo>
                    <a:pt x="7869" y="984"/>
                    <a:pt x="8143" y="1295"/>
                    <a:pt x="8408" y="1603"/>
                  </a:cubicBezTo>
                  <a:cubicBezTo>
                    <a:pt x="8675" y="1909"/>
                    <a:pt x="8933" y="2221"/>
                    <a:pt x="9227" y="2489"/>
                  </a:cubicBezTo>
                  <a:cubicBezTo>
                    <a:pt x="9519" y="2757"/>
                    <a:pt x="9864" y="2979"/>
                    <a:pt x="10234" y="3068"/>
                  </a:cubicBezTo>
                  <a:cubicBezTo>
                    <a:pt x="10325" y="3098"/>
                    <a:pt x="10416" y="3105"/>
                    <a:pt x="10507" y="3112"/>
                  </a:cubicBezTo>
                  <a:cubicBezTo>
                    <a:pt x="10578" y="3117"/>
                    <a:pt x="10646" y="3125"/>
                    <a:pt x="10713" y="3125"/>
                  </a:cubicBezTo>
                  <a:cubicBezTo>
                    <a:pt x="10733" y="3125"/>
                    <a:pt x="10753" y="3124"/>
                    <a:pt x="10774" y="3123"/>
                  </a:cubicBezTo>
                  <a:cubicBezTo>
                    <a:pt x="10947" y="3112"/>
                    <a:pt x="11105" y="3076"/>
                    <a:pt x="11247" y="3033"/>
                  </a:cubicBezTo>
                  <a:cubicBezTo>
                    <a:pt x="11530" y="2943"/>
                    <a:pt x="11747" y="2825"/>
                    <a:pt x="11922" y="2733"/>
                  </a:cubicBezTo>
                  <a:cubicBezTo>
                    <a:pt x="12255" y="2544"/>
                    <a:pt x="12447" y="2436"/>
                    <a:pt x="12447" y="2436"/>
                  </a:cubicBezTo>
                  <a:cubicBezTo>
                    <a:pt x="12447" y="2436"/>
                    <a:pt x="12630" y="2324"/>
                    <a:pt x="12962" y="2155"/>
                  </a:cubicBezTo>
                  <a:cubicBezTo>
                    <a:pt x="13293" y="1988"/>
                    <a:pt x="13777" y="1758"/>
                    <a:pt x="14385" y="1592"/>
                  </a:cubicBezTo>
                  <a:cubicBezTo>
                    <a:pt x="14735" y="1498"/>
                    <a:pt x="15133" y="1428"/>
                    <a:pt x="15550" y="1428"/>
                  </a:cubicBezTo>
                  <a:cubicBezTo>
                    <a:pt x="15852" y="1428"/>
                    <a:pt x="16163" y="1465"/>
                    <a:pt x="16473" y="1556"/>
                  </a:cubicBezTo>
                  <a:cubicBezTo>
                    <a:pt x="17211" y="1751"/>
                    <a:pt x="17893" y="2372"/>
                    <a:pt x="18790" y="2638"/>
                  </a:cubicBezTo>
                  <a:cubicBezTo>
                    <a:pt x="19192" y="2752"/>
                    <a:pt x="19605" y="2812"/>
                    <a:pt x="20014" y="2812"/>
                  </a:cubicBezTo>
                  <a:cubicBezTo>
                    <a:pt x="20054" y="2812"/>
                    <a:pt x="20094" y="2812"/>
                    <a:pt x="20134" y="2811"/>
                  </a:cubicBezTo>
                  <a:cubicBezTo>
                    <a:pt x="20580" y="2788"/>
                    <a:pt x="21016" y="2724"/>
                    <a:pt x="21417" y="2587"/>
                  </a:cubicBezTo>
                  <a:cubicBezTo>
                    <a:pt x="22184" y="2354"/>
                    <a:pt x="22823" y="1941"/>
                    <a:pt x="23292" y="1497"/>
                  </a:cubicBezTo>
                  <a:cubicBezTo>
                    <a:pt x="23301" y="1399"/>
                    <a:pt x="23307" y="1301"/>
                    <a:pt x="23313" y="1203"/>
                  </a:cubicBezTo>
                  <a:lnTo>
                    <a:pt x="23313" y="1203"/>
                  </a:lnTo>
                  <a:cubicBezTo>
                    <a:pt x="23285" y="1227"/>
                    <a:pt x="23261" y="1252"/>
                    <a:pt x="23235" y="1276"/>
                  </a:cubicBezTo>
                  <a:cubicBezTo>
                    <a:pt x="22760" y="1706"/>
                    <a:pt x="22106" y="2104"/>
                    <a:pt x="21335" y="2311"/>
                  </a:cubicBezTo>
                  <a:cubicBezTo>
                    <a:pt x="20954" y="2428"/>
                    <a:pt x="20542" y="2472"/>
                    <a:pt x="20129" y="2482"/>
                  </a:cubicBezTo>
                  <a:cubicBezTo>
                    <a:pt x="20126" y="2482"/>
                    <a:pt x="20122" y="2482"/>
                    <a:pt x="20119" y="2482"/>
                  </a:cubicBezTo>
                  <a:cubicBezTo>
                    <a:pt x="19708" y="2482"/>
                    <a:pt x="19295" y="2411"/>
                    <a:pt x="18901" y="2289"/>
                  </a:cubicBezTo>
                  <a:cubicBezTo>
                    <a:pt x="18110" y="2044"/>
                    <a:pt x="17453" y="1410"/>
                    <a:pt x="16600" y="1147"/>
                  </a:cubicBezTo>
                  <a:cubicBezTo>
                    <a:pt x="16214" y="1022"/>
                    <a:pt x="15828" y="974"/>
                    <a:pt x="15460" y="974"/>
                  </a:cubicBezTo>
                  <a:cubicBezTo>
                    <a:pt x="15028" y="974"/>
                    <a:pt x="14620" y="1041"/>
                    <a:pt x="14266" y="1128"/>
                  </a:cubicBezTo>
                  <a:cubicBezTo>
                    <a:pt x="13602" y="1295"/>
                    <a:pt x="13088" y="1530"/>
                    <a:pt x="12735" y="1701"/>
                  </a:cubicBezTo>
                  <a:cubicBezTo>
                    <a:pt x="12382" y="1873"/>
                    <a:pt x="12188" y="1984"/>
                    <a:pt x="12188" y="1984"/>
                  </a:cubicBezTo>
                  <a:cubicBezTo>
                    <a:pt x="12188" y="1984"/>
                    <a:pt x="12001" y="2095"/>
                    <a:pt x="11672" y="2289"/>
                  </a:cubicBezTo>
                  <a:cubicBezTo>
                    <a:pt x="11413" y="2429"/>
                    <a:pt x="11058" y="2640"/>
                    <a:pt x="10640" y="2640"/>
                  </a:cubicBezTo>
                  <a:cubicBezTo>
                    <a:pt x="10544" y="2640"/>
                    <a:pt x="10445" y="2629"/>
                    <a:pt x="10343" y="2604"/>
                  </a:cubicBezTo>
                  <a:cubicBezTo>
                    <a:pt x="10072" y="2545"/>
                    <a:pt x="9794" y="2382"/>
                    <a:pt x="9528" y="2149"/>
                  </a:cubicBezTo>
                  <a:cubicBezTo>
                    <a:pt x="9261" y="1917"/>
                    <a:pt x="9005" y="1624"/>
                    <a:pt x="8729" y="1318"/>
                  </a:cubicBezTo>
                  <a:cubicBezTo>
                    <a:pt x="8451" y="1013"/>
                    <a:pt x="8156" y="689"/>
                    <a:pt x="7780" y="420"/>
                  </a:cubicBezTo>
                  <a:cubicBezTo>
                    <a:pt x="7435" y="171"/>
                    <a:pt x="6992" y="1"/>
                    <a:pt x="65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47"/>
            <p:cNvSpPr/>
            <p:nvPr/>
          </p:nvSpPr>
          <p:spPr>
            <a:xfrm>
              <a:off x="3511875" y="498325"/>
              <a:ext cx="270675" cy="73750"/>
            </a:xfrm>
            <a:custGeom>
              <a:rect b="b" l="l" r="r" t="t"/>
              <a:pathLst>
                <a:path extrusionOk="0" h="2950" w="10827">
                  <a:moveTo>
                    <a:pt x="10638" y="1"/>
                  </a:moveTo>
                  <a:cubicBezTo>
                    <a:pt x="10554" y="194"/>
                    <a:pt x="10443" y="391"/>
                    <a:pt x="10297" y="579"/>
                  </a:cubicBezTo>
                  <a:cubicBezTo>
                    <a:pt x="10060" y="888"/>
                    <a:pt x="9753" y="1177"/>
                    <a:pt x="9427" y="1455"/>
                  </a:cubicBezTo>
                  <a:cubicBezTo>
                    <a:pt x="9105" y="1735"/>
                    <a:pt x="8773" y="1996"/>
                    <a:pt x="8440" y="2180"/>
                  </a:cubicBezTo>
                  <a:cubicBezTo>
                    <a:pt x="8106" y="2365"/>
                    <a:pt x="7775" y="2466"/>
                    <a:pt x="7494" y="2468"/>
                  </a:cubicBezTo>
                  <a:cubicBezTo>
                    <a:pt x="7483" y="2468"/>
                    <a:pt x="7472" y="2468"/>
                    <a:pt x="7462" y="2468"/>
                  </a:cubicBezTo>
                  <a:cubicBezTo>
                    <a:pt x="7195" y="2468"/>
                    <a:pt x="6978" y="2398"/>
                    <a:pt x="6823" y="2341"/>
                  </a:cubicBezTo>
                  <a:cubicBezTo>
                    <a:pt x="6661" y="2277"/>
                    <a:pt x="6569" y="2231"/>
                    <a:pt x="6569" y="2231"/>
                  </a:cubicBezTo>
                  <a:cubicBezTo>
                    <a:pt x="6569" y="2231"/>
                    <a:pt x="6477" y="2191"/>
                    <a:pt x="6312" y="2109"/>
                  </a:cubicBezTo>
                  <a:cubicBezTo>
                    <a:pt x="6147" y="2029"/>
                    <a:pt x="5914" y="1899"/>
                    <a:pt x="5609" y="1754"/>
                  </a:cubicBezTo>
                  <a:cubicBezTo>
                    <a:pt x="5318" y="1623"/>
                    <a:pt x="4947" y="1465"/>
                    <a:pt x="4508" y="1465"/>
                  </a:cubicBezTo>
                  <a:cubicBezTo>
                    <a:pt x="4486" y="1465"/>
                    <a:pt x="4465" y="1465"/>
                    <a:pt x="4443" y="1466"/>
                  </a:cubicBezTo>
                  <a:cubicBezTo>
                    <a:pt x="3972" y="1474"/>
                    <a:pt x="3536" y="1700"/>
                    <a:pt x="3167" y="1924"/>
                  </a:cubicBezTo>
                  <a:cubicBezTo>
                    <a:pt x="2791" y="2154"/>
                    <a:pt x="2442" y="2386"/>
                    <a:pt x="2079" y="2496"/>
                  </a:cubicBezTo>
                  <a:cubicBezTo>
                    <a:pt x="1820" y="2577"/>
                    <a:pt x="1559" y="2610"/>
                    <a:pt x="1319" y="2610"/>
                  </a:cubicBezTo>
                  <a:cubicBezTo>
                    <a:pt x="1221" y="2610"/>
                    <a:pt x="1127" y="2605"/>
                    <a:pt x="1037" y="2595"/>
                  </a:cubicBezTo>
                  <a:cubicBezTo>
                    <a:pt x="454" y="2527"/>
                    <a:pt x="94" y="2303"/>
                    <a:pt x="30" y="2303"/>
                  </a:cubicBezTo>
                  <a:cubicBezTo>
                    <a:pt x="25" y="2303"/>
                    <a:pt x="22" y="2304"/>
                    <a:pt x="21" y="2307"/>
                  </a:cubicBezTo>
                  <a:cubicBezTo>
                    <a:pt x="0" y="2323"/>
                    <a:pt x="337" y="2650"/>
                    <a:pt x="1005" y="2791"/>
                  </a:cubicBezTo>
                  <a:cubicBezTo>
                    <a:pt x="1166" y="2825"/>
                    <a:pt x="1346" y="2846"/>
                    <a:pt x="1537" y="2846"/>
                  </a:cubicBezTo>
                  <a:cubicBezTo>
                    <a:pt x="1734" y="2846"/>
                    <a:pt x="1943" y="2824"/>
                    <a:pt x="2155" y="2772"/>
                  </a:cubicBezTo>
                  <a:cubicBezTo>
                    <a:pt x="2579" y="2674"/>
                    <a:pt x="2972" y="2441"/>
                    <a:pt x="3345" y="2242"/>
                  </a:cubicBezTo>
                  <a:cubicBezTo>
                    <a:pt x="3705" y="2049"/>
                    <a:pt x="4067" y="1892"/>
                    <a:pt x="4405" y="1892"/>
                  </a:cubicBezTo>
                  <a:cubicBezTo>
                    <a:pt x="4419" y="1892"/>
                    <a:pt x="4432" y="1892"/>
                    <a:pt x="4445" y="1893"/>
                  </a:cubicBezTo>
                  <a:cubicBezTo>
                    <a:pt x="4796" y="1895"/>
                    <a:pt x="5120" y="2041"/>
                    <a:pt x="5395" y="2180"/>
                  </a:cubicBezTo>
                  <a:cubicBezTo>
                    <a:pt x="5670" y="2326"/>
                    <a:pt x="5904" y="2466"/>
                    <a:pt x="6075" y="2559"/>
                  </a:cubicBezTo>
                  <a:cubicBezTo>
                    <a:pt x="6246" y="2652"/>
                    <a:pt x="6352" y="2700"/>
                    <a:pt x="6352" y="2700"/>
                  </a:cubicBezTo>
                  <a:cubicBezTo>
                    <a:pt x="6352" y="2700"/>
                    <a:pt x="6454" y="2750"/>
                    <a:pt x="6647" y="2818"/>
                  </a:cubicBezTo>
                  <a:cubicBezTo>
                    <a:pt x="6819" y="2876"/>
                    <a:pt x="7073" y="2949"/>
                    <a:pt x="7386" y="2949"/>
                  </a:cubicBezTo>
                  <a:cubicBezTo>
                    <a:pt x="7427" y="2949"/>
                    <a:pt x="7469" y="2948"/>
                    <a:pt x="7513" y="2945"/>
                  </a:cubicBezTo>
                  <a:cubicBezTo>
                    <a:pt x="7884" y="2926"/>
                    <a:pt x="8288" y="2778"/>
                    <a:pt x="8652" y="2553"/>
                  </a:cubicBezTo>
                  <a:cubicBezTo>
                    <a:pt x="9020" y="2328"/>
                    <a:pt x="9354" y="2030"/>
                    <a:pt x="9670" y="1729"/>
                  </a:cubicBezTo>
                  <a:cubicBezTo>
                    <a:pt x="9986" y="1426"/>
                    <a:pt x="10294" y="1102"/>
                    <a:pt x="10528" y="750"/>
                  </a:cubicBezTo>
                  <a:cubicBezTo>
                    <a:pt x="10652" y="564"/>
                    <a:pt x="10749" y="371"/>
                    <a:pt x="10827" y="177"/>
                  </a:cubicBezTo>
                  <a:cubicBezTo>
                    <a:pt x="10764" y="117"/>
                    <a:pt x="10701" y="58"/>
                    <a:pt x="106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47"/>
            <p:cNvSpPr/>
            <p:nvPr/>
          </p:nvSpPr>
          <p:spPr>
            <a:xfrm>
              <a:off x="3022950" y="420750"/>
              <a:ext cx="370400" cy="508675"/>
            </a:xfrm>
            <a:custGeom>
              <a:rect b="b" l="l" r="r" t="t"/>
              <a:pathLst>
                <a:path extrusionOk="0" h="20347" w="14816">
                  <a:moveTo>
                    <a:pt x="216" y="1"/>
                  </a:moveTo>
                  <a:cubicBezTo>
                    <a:pt x="144" y="43"/>
                    <a:pt x="73" y="86"/>
                    <a:pt x="1" y="129"/>
                  </a:cubicBezTo>
                  <a:cubicBezTo>
                    <a:pt x="305" y="480"/>
                    <a:pt x="614" y="860"/>
                    <a:pt x="916" y="1265"/>
                  </a:cubicBezTo>
                  <a:cubicBezTo>
                    <a:pt x="1218" y="1674"/>
                    <a:pt x="1526" y="2101"/>
                    <a:pt x="1788" y="2556"/>
                  </a:cubicBezTo>
                  <a:cubicBezTo>
                    <a:pt x="2047" y="3013"/>
                    <a:pt x="2265" y="3503"/>
                    <a:pt x="2345" y="4012"/>
                  </a:cubicBezTo>
                  <a:cubicBezTo>
                    <a:pt x="2430" y="4521"/>
                    <a:pt x="2346" y="5023"/>
                    <a:pt x="2128" y="5490"/>
                  </a:cubicBezTo>
                  <a:cubicBezTo>
                    <a:pt x="1918" y="5959"/>
                    <a:pt x="1619" y="6403"/>
                    <a:pt x="1406" y="6895"/>
                  </a:cubicBezTo>
                  <a:cubicBezTo>
                    <a:pt x="980" y="7862"/>
                    <a:pt x="809" y="8873"/>
                    <a:pt x="911" y="9736"/>
                  </a:cubicBezTo>
                  <a:cubicBezTo>
                    <a:pt x="1007" y="10607"/>
                    <a:pt x="1399" y="11285"/>
                    <a:pt x="1754" y="11657"/>
                  </a:cubicBezTo>
                  <a:cubicBezTo>
                    <a:pt x="1930" y="11848"/>
                    <a:pt x="2088" y="11976"/>
                    <a:pt x="2195" y="12060"/>
                  </a:cubicBezTo>
                  <a:cubicBezTo>
                    <a:pt x="2304" y="12144"/>
                    <a:pt x="2364" y="12183"/>
                    <a:pt x="2364" y="12183"/>
                  </a:cubicBezTo>
                  <a:cubicBezTo>
                    <a:pt x="2364" y="12183"/>
                    <a:pt x="2602" y="12354"/>
                    <a:pt x="3042" y="12575"/>
                  </a:cubicBezTo>
                  <a:cubicBezTo>
                    <a:pt x="3261" y="12685"/>
                    <a:pt x="3530" y="12807"/>
                    <a:pt x="3834" y="12941"/>
                  </a:cubicBezTo>
                  <a:cubicBezTo>
                    <a:pt x="4138" y="13079"/>
                    <a:pt x="4475" y="13222"/>
                    <a:pt x="4812" y="13421"/>
                  </a:cubicBezTo>
                  <a:cubicBezTo>
                    <a:pt x="5148" y="13618"/>
                    <a:pt x="5496" y="13868"/>
                    <a:pt x="5776" y="14197"/>
                  </a:cubicBezTo>
                  <a:cubicBezTo>
                    <a:pt x="6057" y="14525"/>
                    <a:pt x="6251" y="14936"/>
                    <a:pt x="6251" y="15400"/>
                  </a:cubicBezTo>
                  <a:cubicBezTo>
                    <a:pt x="6260" y="15871"/>
                    <a:pt x="6112" y="16378"/>
                    <a:pt x="6050" y="16937"/>
                  </a:cubicBezTo>
                  <a:cubicBezTo>
                    <a:pt x="6017" y="17215"/>
                    <a:pt x="6016" y="17520"/>
                    <a:pt x="6105" y="17816"/>
                  </a:cubicBezTo>
                  <a:cubicBezTo>
                    <a:pt x="6191" y="18111"/>
                    <a:pt x="6367" y="18390"/>
                    <a:pt x="6612" y="18579"/>
                  </a:cubicBezTo>
                  <a:cubicBezTo>
                    <a:pt x="6851" y="18772"/>
                    <a:pt x="7133" y="18890"/>
                    <a:pt x="7415" y="18955"/>
                  </a:cubicBezTo>
                  <a:cubicBezTo>
                    <a:pt x="7666" y="19014"/>
                    <a:pt x="7919" y="19039"/>
                    <a:pt x="8168" y="19039"/>
                  </a:cubicBezTo>
                  <a:cubicBezTo>
                    <a:pt x="8200" y="19039"/>
                    <a:pt x="8232" y="19039"/>
                    <a:pt x="8263" y="19038"/>
                  </a:cubicBezTo>
                  <a:cubicBezTo>
                    <a:pt x="8830" y="19021"/>
                    <a:pt x="9344" y="18884"/>
                    <a:pt x="9843" y="18819"/>
                  </a:cubicBezTo>
                  <a:cubicBezTo>
                    <a:pt x="10061" y="18787"/>
                    <a:pt x="10277" y="18767"/>
                    <a:pt x="10485" y="18767"/>
                  </a:cubicBezTo>
                  <a:cubicBezTo>
                    <a:pt x="10752" y="18767"/>
                    <a:pt x="11008" y="18800"/>
                    <a:pt x="11242" y="18880"/>
                  </a:cubicBezTo>
                  <a:cubicBezTo>
                    <a:pt x="11661" y="19021"/>
                    <a:pt x="12003" y="19303"/>
                    <a:pt x="12322" y="19556"/>
                  </a:cubicBezTo>
                  <a:cubicBezTo>
                    <a:pt x="12640" y="19810"/>
                    <a:pt x="12945" y="20054"/>
                    <a:pt x="13268" y="20184"/>
                  </a:cubicBezTo>
                  <a:cubicBezTo>
                    <a:pt x="13536" y="20297"/>
                    <a:pt x="13795" y="20347"/>
                    <a:pt x="14018" y="20347"/>
                  </a:cubicBezTo>
                  <a:cubicBezTo>
                    <a:pt x="14059" y="20347"/>
                    <a:pt x="14099" y="20345"/>
                    <a:pt x="14138" y="20341"/>
                  </a:cubicBezTo>
                  <a:cubicBezTo>
                    <a:pt x="14386" y="20321"/>
                    <a:pt x="14568" y="20229"/>
                    <a:pt x="14673" y="20151"/>
                  </a:cubicBezTo>
                  <a:cubicBezTo>
                    <a:pt x="14780" y="20074"/>
                    <a:pt x="14816" y="20010"/>
                    <a:pt x="14812" y="20008"/>
                  </a:cubicBezTo>
                  <a:cubicBezTo>
                    <a:pt x="14811" y="20006"/>
                    <a:pt x="14810" y="20005"/>
                    <a:pt x="14808" y="20005"/>
                  </a:cubicBezTo>
                  <a:cubicBezTo>
                    <a:pt x="14776" y="20005"/>
                    <a:pt x="14577" y="20226"/>
                    <a:pt x="14132" y="20236"/>
                  </a:cubicBezTo>
                  <a:cubicBezTo>
                    <a:pt x="14123" y="20236"/>
                    <a:pt x="14115" y="20236"/>
                    <a:pt x="14106" y="20236"/>
                  </a:cubicBezTo>
                  <a:cubicBezTo>
                    <a:pt x="13881" y="20236"/>
                    <a:pt x="13610" y="20176"/>
                    <a:pt x="13330" y="20044"/>
                  </a:cubicBezTo>
                  <a:cubicBezTo>
                    <a:pt x="13037" y="19909"/>
                    <a:pt x="12759" y="19668"/>
                    <a:pt x="12451" y="19400"/>
                  </a:cubicBezTo>
                  <a:cubicBezTo>
                    <a:pt x="12143" y="19137"/>
                    <a:pt x="11797" y="18824"/>
                    <a:pt x="11326" y="18647"/>
                  </a:cubicBezTo>
                  <a:cubicBezTo>
                    <a:pt x="11031" y="18535"/>
                    <a:pt x="10711" y="18493"/>
                    <a:pt x="10385" y="18493"/>
                  </a:cubicBezTo>
                  <a:cubicBezTo>
                    <a:pt x="10193" y="18493"/>
                    <a:pt x="9999" y="18508"/>
                    <a:pt x="9808" y="18531"/>
                  </a:cubicBezTo>
                  <a:cubicBezTo>
                    <a:pt x="9293" y="18586"/>
                    <a:pt x="8772" y="18707"/>
                    <a:pt x="8262" y="18707"/>
                  </a:cubicBezTo>
                  <a:cubicBezTo>
                    <a:pt x="7754" y="18705"/>
                    <a:pt x="7212" y="18605"/>
                    <a:pt x="6845" y="18294"/>
                  </a:cubicBezTo>
                  <a:cubicBezTo>
                    <a:pt x="6657" y="18145"/>
                    <a:pt x="6536" y="17935"/>
                    <a:pt x="6474" y="17711"/>
                  </a:cubicBezTo>
                  <a:cubicBezTo>
                    <a:pt x="6411" y="17482"/>
                    <a:pt x="6415" y="17233"/>
                    <a:pt x="6447" y="16981"/>
                  </a:cubicBezTo>
                  <a:cubicBezTo>
                    <a:pt x="6511" y="16474"/>
                    <a:pt x="6678" y="15956"/>
                    <a:pt x="6681" y="15398"/>
                  </a:cubicBezTo>
                  <a:cubicBezTo>
                    <a:pt x="6693" y="14830"/>
                    <a:pt x="6450" y="14288"/>
                    <a:pt x="6125" y="13905"/>
                  </a:cubicBezTo>
                  <a:cubicBezTo>
                    <a:pt x="5801" y="13514"/>
                    <a:pt x="5420" y="13234"/>
                    <a:pt x="5057" y="13013"/>
                  </a:cubicBezTo>
                  <a:cubicBezTo>
                    <a:pt x="4690" y="12791"/>
                    <a:pt x="4340" y="12635"/>
                    <a:pt x="4038" y="12493"/>
                  </a:cubicBezTo>
                  <a:cubicBezTo>
                    <a:pt x="3737" y="12354"/>
                    <a:pt x="3479" y="12233"/>
                    <a:pt x="3273" y="12126"/>
                  </a:cubicBezTo>
                  <a:cubicBezTo>
                    <a:pt x="2863" y="11910"/>
                    <a:pt x="2657" y="11757"/>
                    <a:pt x="2657" y="11757"/>
                  </a:cubicBezTo>
                  <a:cubicBezTo>
                    <a:pt x="2657" y="11757"/>
                    <a:pt x="2603" y="11723"/>
                    <a:pt x="2508" y="11651"/>
                  </a:cubicBezTo>
                  <a:cubicBezTo>
                    <a:pt x="2412" y="11579"/>
                    <a:pt x="2274" y="11472"/>
                    <a:pt x="2125" y="11313"/>
                  </a:cubicBezTo>
                  <a:cubicBezTo>
                    <a:pt x="1824" y="11003"/>
                    <a:pt x="1484" y="10446"/>
                    <a:pt x="1383" y="9678"/>
                  </a:cubicBezTo>
                  <a:cubicBezTo>
                    <a:pt x="1279" y="8915"/>
                    <a:pt x="1417" y="7976"/>
                    <a:pt x="1800" y="7064"/>
                  </a:cubicBezTo>
                  <a:cubicBezTo>
                    <a:pt x="1984" y="6609"/>
                    <a:pt x="2272" y="6164"/>
                    <a:pt x="2493" y="5648"/>
                  </a:cubicBezTo>
                  <a:cubicBezTo>
                    <a:pt x="2725" y="5138"/>
                    <a:pt x="2817" y="4516"/>
                    <a:pt x="2704" y="3948"/>
                  </a:cubicBezTo>
                  <a:cubicBezTo>
                    <a:pt x="2601" y="3378"/>
                    <a:pt x="2352" y="2859"/>
                    <a:pt x="2070" y="2389"/>
                  </a:cubicBezTo>
                  <a:cubicBezTo>
                    <a:pt x="1784" y="1919"/>
                    <a:pt x="1461" y="1494"/>
                    <a:pt x="1144" y="1089"/>
                  </a:cubicBezTo>
                  <a:cubicBezTo>
                    <a:pt x="837" y="700"/>
                    <a:pt x="525" y="337"/>
                    <a:pt x="2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47"/>
            <p:cNvSpPr/>
            <p:nvPr/>
          </p:nvSpPr>
          <p:spPr>
            <a:xfrm>
              <a:off x="3375825" y="450350"/>
              <a:ext cx="288250" cy="178225"/>
            </a:xfrm>
            <a:custGeom>
              <a:rect b="b" l="l" r="r" t="t"/>
              <a:pathLst>
                <a:path extrusionOk="0" h="7129" w="11530">
                  <a:moveTo>
                    <a:pt x="4397" y="1"/>
                  </a:moveTo>
                  <a:cubicBezTo>
                    <a:pt x="2449" y="1"/>
                    <a:pt x="880" y="768"/>
                    <a:pt x="509" y="2071"/>
                  </a:cubicBezTo>
                  <a:cubicBezTo>
                    <a:pt x="1" y="3857"/>
                    <a:pt x="1942" y="5974"/>
                    <a:pt x="4846" y="6799"/>
                  </a:cubicBezTo>
                  <a:cubicBezTo>
                    <a:pt x="5632" y="7023"/>
                    <a:pt x="6408" y="7129"/>
                    <a:pt x="7132" y="7129"/>
                  </a:cubicBezTo>
                  <a:cubicBezTo>
                    <a:pt x="9080" y="7129"/>
                    <a:pt x="10650" y="6362"/>
                    <a:pt x="11021" y="5059"/>
                  </a:cubicBezTo>
                  <a:cubicBezTo>
                    <a:pt x="11529" y="3273"/>
                    <a:pt x="9587" y="1156"/>
                    <a:pt x="6684" y="331"/>
                  </a:cubicBezTo>
                  <a:cubicBezTo>
                    <a:pt x="5897" y="107"/>
                    <a:pt x="5121" y="1"/>
                    <a:pt x="4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47"/>
            <p:cNvSpPr/>
            <p:nvPr/>
          </p:nvSpPr>
          <p:spPr>
            <a:xfrm>
              <a:off x="1851175" y="294850"/>
              <a:ext cx="2919975" cy="1488975"/>
            </a:xfrm>
            <a:custGeom>
              <a:rect b="b" l="l" r="r" t="t"/>
              <a:pathLst>
                <a:path extrusionOk="0" h="59559" w="116799">
                  <a:moveTo>
                    <a:pt x="37869" y="0"/>
                  </a:moveTo>
                  <a:cubicBezTo>
                    <a:pt x="32326" y="0"/>
                    <a:pt x="27088" y="480"/>
                    <a:pt x="22331" y="1448"/>
                  </a:cubicBezTo>
                  <a:cubicBezTo>
                    <a:pt x="10258" y="3899"/>
                    <a:pt x="2675" y="9211"/>
                    <a:pt x="991" y="16406"/>
                  </a:cubicBezTo>
                  <a:cubicBezTo>
                    <a:pt x="1" y="20619"/>
                    <a:pt x="1112" y="25148"/>
                    <a:pt x="4150" y="29698"/>
                  </a:cubicBezTo>
                  <a:cubicBezTo>
                    <a:pt x="6305" y="32922"/>
                    <a:pt x="9429" y="36156"/>
                    <a:pt x="13460" y="39293"/>
                  </a:cubicBezTo>
                  <a:cubicBezTo>
                    <a:pt x="23042" y="46740"/>
                    <a:pt x="36665" y="52795"/>
                    <a:pt x="51822" y="56348"/>
                  </a:cubicBezTo>
                  <a:cubicBezTo>
                    <a:pt x="60913" y="58480"/>
                    <a:pt x="69910" y="59558"/>
                    <a:pt x="78223" y="59558"/>
                  </a:cubicBezTo>
                  <a:cubicBezTo>
                    <a:pt x="83768" y="59558"/>
                    <a:pt x="89008" y="59079"/>
                    <a:pt x="93767" y="58112"/>
                  </a:cubicBezTo>
                  <a:cubicBezTo>
                    <a:pt x="105843" y="55663"/>
                    <a:pt x="113424" y="50350"/>
                    <a:pt x="115110" y="43155"/>
                  </a:cubicBezTo>
                  <a:cubicBezTo>
                    <a:pt x="116799" y="35959"/>
                    <a:pt x="112368" y="27831"/>
                    <a:pt x="102640" y="20267"/>
                  </a:cubicBezTo>
                  <a:cubicBezTo>
                    <a:pt x="95249" y="14522"/>
                    <a:pt x="85451" y="9607"/>
                    <a:pt x="74401" y="6029"/>
                  </a:cubicBezTo>
                  <a:lnTo>
                    <a:pt x="74401" y="6029"/>
                  </a:lnTo>
                  <a:cubicBezTo>
                    <a:pt x="75488" y="6779"/>
                    <a:pt x="76517" y="7615"/>
                    <a:pt x="77478" y="8533"/>
                  </a:cubicBezTo>
                  <a:cubicBezTo>
                    <a:pt x="86940" y="11927"/>
                    <a:pt x="95312" y="16322"/>
                    <a:pt x="101793" y="21359"/>
                  </a:cubicBezTo>
                  <a:cubicBezTo>
                    <a:pt x="105719" y="24410"/>
                    <a:pt x="108743" y="27537"/>
                    <a:pt x="110812" y="30631"/>
                  </a:cubicBezTo>
                  <a:cubicBezTo>
                    <a:pt x="113631" y="34850"/>
                    <a:pt x="114667" y="39012"/>
                    <a:pt x="113770" y="42841"/>
                  </a:cubicBezTo>
                  <a:cubicBezTo>
                    <a:pt x="112214" y="49480"/>
                    <a:pt x="105016" y="54425"/>
                    <a:pt x="93496" y="56761"/>
                  </a:cubicBezTo>
                  <a:cubicBezTo>
                    <a:pt x="88825" y="57711"/>
                    <a:pt x="83678" y="58182"/>
                    <a:pt x="78227" y="58182"/>
                  </a:cubicBezTo>
                  <a:cubicBezTo>
                    <a:pt x="70024" y="58182"/>
                    <a:pt x="61132" y="57115"/>
                    <a:pt x="52140" y="55008"/>
                  </a:cubicBezTo>
                  <a:cubicBezTo>
                    <a:pt x="37172" y="51500"/>
                    <a:pt x="23738" y="45533"/>
                    <a:pt x="14310" y="38205"/>
                  </a:cubicBezTo>
                  <a:cubicBezTo>
                    <a:pt x="5030" y="30990"/>
                    <a:pt x="779" y="23361"/>
                    <a:pt x="2334" y="16722"/>
                  </a:cubicBezTo>
                  <a:cubicBezTo>
                    <a:pt x="3891" y="10083"/>
                    <a:pt x="11089" y="5138"/>
                    <a:pt x="22605" y="2799"/>
                  </a:cubicBezTo>
                  <a:cubicBezTo>
                    <a:pt x="27273" y="1851"/>
                    <a:pt x="32416" y="1381"/>
                    <a:pt x="37863" y="1381"/>
                  </a:cubicBezTo>
                  <a:cubicBezTo>
                    <a:pt x="42713" y="1381"/>
                    <a:pt x="47804" y="1754"/>
                    <a:pt x="53014" y="2494"/>
                  </a:cubicBezTo>
                  <a:cubicBezTo>
                    <a:pt x="53162" y="2452"/>
                    <a:pt x="53313" y="2410"/>
                    <a:pt x="53461" y="2370"/>
                  </a:cubicBezTo>
                  <a:cubicBezTo>
                    <a:pt x="54603" y="2067"/>
                    <a:pt x="55747" y="1846"/>
                    <a:pt x="56885" y="1705"/>
                  </a:cubicBezTo>
                  <a:cubicBezTo>
                    <a:pt x="50336" y="572"/>
                    <a:pt x="43921" y="0"/>
                    <a:pt x="378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47"/>
            <p:cNvSpPr/>
            <p:nvPr/>
          </p:nvSpPr>
          <p:spPr>
            <a:xfrm>
              <a:off x="2086725" y="430075"/>
              <a:ext cx="2419225" cy="1236450"/>
            </a:xfrm>
            <a:custGeom>
              <a:rect b="b" l="l" r="r" t="t"/>
              <a:pathLst>
                <a:path extrusionOk="0" h="49458" w="96769">
                  <a:moveTo>
                    <a:pt x="31400" y="0"/>
                  </a:moveTo>
                  <a:cubicBezTo>
                    <a:pt x="26816" y="0"/>
                    <a:pt x="22485" y="397"/>
                    <a:pt x="18550" y="1197"/>
                  </a:cubicBezTo>
                  <a:cubicBezTo>
                    <a:pt x="8526" y="3233"/>
                    <a:pt x="2228" y="7657"/>
                    <a:pt x="822" y="13651"/>
                  </a:cubicBezTo>
                  <a:cubicBezTo>
                    <a:pt x="1" y="17164"/>
                    <a:pt x="922" y="20938"/>
                    <a:pt x="3453" y="24729"/>
                  </a:cubicBezTo>
                  <a:cubicBezTo>
                    <a:pt x="5240" y="27403"/>
                    <a:pt x="7830" y="30084"/>
                    <a:pt x="11172" y="32683"/>
                  </a:cubicBezTo>
                  <a:cubicBezTo>
                    <a:pt x="19105" y="38848"/>
                    <a:pt x="30376" y="43862"/>
                    <a:pt x="42919" y="46801"/>
                  </a:cubicBezTo>
                  <a:cubicBezTo>
                    <a:pt x="50443" y="48565"/>
                    <a:pt x="57891" y="49457"/>
                    <a:pt x="64771" y="49457"/>
                  </a:cubicBezTo>
                  <a:cubicBezTo>
                    <a:pt x="69359" y="49457"/>
                    <a:pt x="73695" y="49061"/>
                    <a:pt x="77633" y="48261"/>
                  </a:cubicBezTo>
                  <a:cubicBezTo>
                    <a:pt x="87660" y="46224"/>
                    <a:pt x="93957" y="41802"/>
                    <a:pt x="95363" y="35809"/>
                  </a:cubicBezTo>
                  <a:cubicBezTo>
                    <a:pt x="96768" y="29815"/>
                    <a:pt x="93093" y="23056"/>
                    <a:pt x="85015" y="16778"/>
                  </a:cubicBezTo>
                  <a:cubicBezTo>
                    <a:pt x="81548" y="14082"/>
                    <a:pt x="77442" y="11608"/>
                    <a:pt x="72872" y="9430"/>
                  </a:cubicBezTo>
                  <a:lnTo>
                    <a:pt x="72872" y="9430"/>
                  </a:lnTo>
                  <a:cubicBezTo>
                    <a:pt x="73221" y="10083"/>
                    <a:pt x="73547" y="10753"/>
                    <a:pt x="73841" y="11441"/>
                  </a:cubicBezTo>
                  <a:cubicBezTo>
                    <a:pt x="77693" y="13383"/>
                    <a:pt x="81176" y="15541"/>
                    <a:pt x="84168" y="17866"/>
                  </a:cubicBezTo>
                  <a:cubicBezTo>
                    <a:pt x="91793" y="23794"/>
                    <a:pt x="95294" y="30058"/>
                    <a:pt x="94020" y="35495"/>
                  </a:cubicBezTo>
                  <a:cubicBezTo>
                    <a:pt x="92744" y="40936"/>
                    <a:pt x="86828" y="44989"/>
                    <a:pt x="77359" y="46912"/>
                  </a:cubicBezTo>
                  <a:cubicBezTo>
                    <a:pt x="73509" y="47694"/>
                    <a:pt x="69266" y="48081"/>
                    <a:pt x="64773" y="48081"/>
                  </a:cubicBezTo>
                  <a:cubicBezTo>
                    <a:pt x="60077" y="48081"/>
                    <a:pt x="55108" y="47658"/>
                    <a:pt x="50027" y="46818"/>
                  </a:cubicBezTo>
                  <a:cubicBezTo>
                    <a:pt x="50027" y="46818"/>
                    <a:pt x="50026" y="46817"/>
                    <a:pt x="50025" y="46817"/>
                  </a:cubicBezTo>
                  <a:cubicBezTo>
                    <a:pt x="50024" y="46817"/>
                    <a:pt x="50024" y="46817"/>
                    <a:pt x="50023" y="46817"/>
                  </a:cubicBezTo>
                  <a:cubicBezTo>
                    <a:pt x="47776" y="46447"/>
                    <a:pt x="45509" y="45992"/>
                    <a:pt x="43233" y="45460"/>
                  </a:cubicBezTo>
                  <a:cubicBezTo>
                    <a:pt x="42401" y="45264"/>
                    <a:pt x="41573" y="45059"/>
                    <a:pt x="40753" y="44845"/>
                  </a:cubicBezTo>
                  <a:cubicBezTo>
                    <a:pt x="29403" y="41895"/>
                    <a:pt x="19274" y="37233"/>
                    <a:pt x="12021" y="31595"/>
                  </a:cubicBezTo>
                  <a:cubicBezTo>
                    <a:pt x="4395" y="25667"/>
                    <a:pt x="893" y="19404"/>
                    <a:pt x="2167" y="13968"/>
                  </a:cubicBezTo>
                  <a:cubicBezTo>
                    <a:pt x="3443" y="8526"/>
                    <a:pt x="9359" y="4473"/>
                    <a:pt x="18824" y="2548"/>
                  </a:cubicBezTo>
                  <a:cubicBezTo>
                    <a:pt x="22675" y="1768"/>
                    <a:pt x="26918" y="1380"/>
                    <a:pt x="31412" y="1380"/>
                  </a:cubicBezTo>
                  <a:cubicBezTo>
                    <a:pt x="32580" y="1380"/>
                    <a:pt x="33765" y="1406"/>
                    <a:pt x="34964" y="1459"/>
                  </a:cubicBezTo>
                  <a:cubicBezTo>
                    <a:pt x="35543" y="1008"/>
                    <a:pt x="36146" y="577"/>
                    <a:pt x="36768" y="174"/>
                  </a:cubicBezTo>
                  <a:cubicBezTo>
                    <a:pt x="34947" y="58"/>
                    <a:pt x="33155" y="0"/>
                    <a:pt x="314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47"/>
            <p:cNvSpPr/>
            <p:nvPr/>
          </p:nvSpPr>
          <p:spPr>
            <a:xfrm>
              <a:off x="2428400" y="614550"/>
              <a:ext cx="1729600" cy="878575"/>
            </a:xfrm>
            <a:custGeom>
              <a:rect b="b" l="l" r="r" t="t"/>
              <a:pathLst>
                <a:path extrusionOk="0" h="35143" w="69184">
                  <a:moveTo>
                    <a:pt x="15802" y="0"/>
                  </a:moveTo>
                  <a:cubicBezTo>
                    <a:pt x="14968" y="114"/>
                    <a:pt x="14157" y="252"/>
                    <a:pt x="13368" y="412"/>
                  </a:cubicBezTo>
                  <a:cubicBezTo>
                    <a:pt x="6153" y="1876"/>
                    <a:pt x="1616" y="5076"/>
                    <a:pt x="600" y="9420"/>
                  </a:cubicBezTo>
                  <a:cubicBezTo>
                    <a:pt x="0" y="11976"/>
                    <a:pt x="667" y="14715"/>
                    <a:pt x="2501" y="17459"/>
                  </a:cubicBezTo>
                  <a:cubicBezTo>
                    <a:pt x="3785" y="19380"/>
                    <a:pt x="5640" y="21305"/>
                    <a:pt x="8034" y="23165"/>
                  </a:cubicBezTo>
                  <a:cubicBezTo>
                    <a:pt x="10228" y="24872"/>
                    <a:pt x="12780" y="26451"/>
                    <a:pt x="15603" y="27873"/>
                  </a:cubicBezTo>
                  <a:cubicBezTo>
                    <a:pt x="20067" y="30121"/>
                    <a:pt x="25217" y="31964"/>
                    <a:pt x="30700" y="33250"/>
                  </a:cubicBezTo>
                  <a:cubicBezTo>
                    <a:pt x="36065" y="34507"/>
                    <a:pt x="41376" y="35143"/>
                    <a:pt x="46285" y="35143"/>
                  </a:cubicBezTo>
                  <a:cubicBezTo>
                    <a:pt x="48035" y="35143"/>
                    <a:pt x="49733" y="35062"/>
                    <a:pt x="51365" y="34900"/>
                  </a:cubicBezTo>
                  <a:cubicBezTo>
                    <a:pt x="52793" y="34758"/>
                    <a:pt x="54169" y="34553"/>
                    <a:pt x="55485" y="34286"/>
                  </a:cubicBezTo>
                  <a:cubicBezTo>
                    <a:pt x="62701" y="32821"/>
                    <a:pt x="67234" y="29625"/>
                    <a:pt x="68251" y="25275"/>
                  </a:cubicBezTo>
                  <a:cubicBezTo>
                    <a:pt x="69183" y="21292"/>
                    <a:pt x="67045" y="16856"/>
                    <a:pt x="62201" y="12668"/>
                  </a:cubicBezTo>
                  <a:lnTo>
                    <a:pt x="62201" y="12668"/>
                  </a:lnTo>
                  <a:cubicBezTo>
                    <a:pt x="62235" y="13301"/>
                    <a:pt x="62249" y="13931"/>
                    <a:pt x="62235" y="14559"/>
                  </a:cubicBezTo>
                  <a:cubicBezTo>
                    <a:pt x="63452" y="15706"/>
                    <a:pt x="64447" y="16859"/>
                    <a:pt x="65212" y="18003"/>
                  </a:cubicBezTo>
                  <a:cubicBezTo>
                    <a:pt x="66824" y="20417"/>
                    <a:pt x="67418" y="22787"/>
                    <a:pt x="66908" y="24962"/>
                  </a:cubicBezTo>
                  <a:cubicBezTo>
                    <a:pt x="66019" y="28749"/>
                    <a:pt x="61866" y="31582"/>
                    <a:pt x="55206" y="32933"/>
                  </a:cubicBezTo>
                  <a:cubicBezTo>
                    <a:pt x="54648" y="33047"/>
                    <a:pt x="54078" y="33147"/>
                    <a:pt x="53496" y="33238"/>
                  </a:cubicBezTo>
                  <a:cubicBezTo>
                    <a:pt x="51239" y="33587"/>
                    <a:pt x="48818" y="33761"/>
                    <a:pt x="46284" y="33761"/>
                  </a:cubicBezTo>
                  <a:cubicBezTo>
                    <a:pt x="41484" y="33761"/>
                    <a:pt x="36279" y="33137"/>
                    <a:pt x="31012" y="31903"/>
                  </a:cubicBezTo>
                  <a:cubicBezTo>
                    <a:pt x="24822" y="30452"/>
                    <a:pt x="19084" y="28283"/>
                    <a:pt x="14307" y="25626"/>
                  </a:cubicBezTo>
                  <a:cubicBezTo>
                    <a:pt x="12319" y="24522"/>
                    <a:pt x="10497" y="23332"/>
                    <a:pt x="8880" y="22075"/>
                  </a:cubicBezTo>
                  <a:cubicBezTo>
                    <a:pt x="3519" y="17906"/>
                    <a:pt x="1055" y="13525"/>
                    <a:pt x="1941" y="9734"/>
                  </a:cubicBezTo>
                  <a:cubicBezTo>
                    <a:pt x="2831" y="5946"/>
                    <a:pt x="6987" y="3113"/>
                    <a:pt x="13642" y="1762"/>
                  </a:cubicBezTo>
                  <a:cubicBezTo>
                    <a:pt x="14040" y="1683"/>
                    <a:pt x="14443" y="1608"/>
                    <a:pt x="14851" y="1541"/>
                  </a:cubicBezTo>
                  <a:cubicBezTo>
                    <a:pt x="15150" y="1016"/>
                    <a:pt x="15466" y="503"/>
                    <a:pt x="158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47"/>
            <p:cNvSpPr/>
            <p:nvPr/>
          </p:nvSpPr>
          <p:spPr>
            <a:xfrm>
              <a:off x="5117175" y="1528625"/>
              <a:ext cx="203525" cy="194050"/>
            </a:xfrm>
            <a:custGeom>
              <a:rect b="b" l="l" r="r" t="t"/>
              <a:pathLst>
                <a:path extrusionOk="0" h="7762" w="8141">
                  <a:moveTo>
                    <a:pt x="4259" y="0"/>
                  </a:moveTo>
                  <a:cubicBezTo>
                    <a:pt x="3266" y="0"/>
                    <a:pt x="2273" y="379"/>
                    <a:pt x="1515" y="1136"/>
                  </a:cubicBezTo>
                  <a:cubicBezTo>
                    <a:pt x="0" y="2653"/>
                    <a:pt x="0" y="5109"/>
                    <a:pt x="1515" y="6624"/>
                  </a:cubicBezTo>
                  <a:cubicBezTo>
                    <a:pt x="2243" y="7353"/>
                    <a:pt x="3230" y="7762"/>
                    <a:pt x="4260" y="7762"/>
                  </a:cubicBezTo>
                  <a:cubicBezTo>
                    <a:pt x="5288" y="7762"/>
                    <a:pt x="6276" y="7353"/>
                    <a:pt x="7003" y="6624"/>
                  </a:cubicBezTo>
                  <a:cubicBezTo>
                    <a:pt x="7731" y="5897"/>
                    <a:pt x="8140" y="4909"/>
                    <a:pt x="8140" y="3881"/>
                  </a:cubicBezTo>
                  <a:cubicBezTo>
                    <a:pt x="8140" y="2851"/>
                    <a:pt x="7731" y="1865"/>
                    <a:pt x="7003" y="1136"/>
                  </a:cubicBezTo>
                  <a:cubicBezTo>
                    <a:pt x="6246" y="379"/>
                    <a:pt x="5252" y="0"/>
                    <a:pt x="42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47"/>
            <p:cNvSpPr/>
            <p:nvPr/>
          </p:nvSpPr>
          <p:spPr>
            <a:xfrm>
              <a:off x="5127600" y="1528575"/>
              <a:ext cx="194125" cy="116850"/>
            </a:xfrm>
            <a:custGeom>
              <a:rect b="b" l="l" r="r" t="t"/>
              <a:pathLst>
                <a:path extrusionOk="0" h="4674" w="7765">
                  <a:moveTo>
                    <a:pt x="3848" y="1"/>
                  </a:moveTo>
                  <a:cubicBezTo>
                    <a:pt x="3518" y="1"/>
                    <a:pt x="3183" y="43"/>
                    <a:pt x="2849" y="131"/>
                  </a:cubicBezTo>
                  <a:cubicBezTo>
                    <a:pt x="1292" y="545"/>
                    <a:pt x="208" y="1849"/>
                    <a:pt x="0" y="3350"/>
                  </a:cubicBezTo>
                  <a:cubicBezTo>
                    <a:pt x="292" y="1961"/>
                    <a:pt x="1337" y="781"/>
                    <a:pt x="2804" y="392"/>
                  </a:cubicBezTo>
                  <a:cubicBezTo>
                    <a:pt x="3137" y="304"/>
                    <a:pt x="3472" y="261"/>
                    <a:pt x="3801" y="261"/>
                  </a:cubicBezTo>
                  <a:cubicBezTo>
                    <a:pt x="5518" y="261"/>
                    <a:pt x="7088" y="1410"/>
                    <a:pt x="7550" y="3146"/>
                  </a:cubicBezTo>
                  <a:cubicBezTo>
                    <a:pt x="7686" y="3661"/>
                    <a:pt x="7713" y="4180"/>
                    <a:pt x="7644" y="4673"/>
                  </a:cubicBezTo>
                  <a:cubicBezTo>
                    <a:pt x="7764" y="4099"/>
                    <a:pt x="7756" y="3490"/>
                    <a:pt x="7594" y="2884"/>
                  </a:cubicBezTo>
                  <a:cubicBezTo>
                    <a:pt x="7133" y="1148"/>
                    <a:pt x="5564" y="1"/>
                    <a:pt x="38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47"/>
            <p:cNvSpPr/>
            <p:nvPr/>
          </p:nvSpPr>
          <p:spPr>
            <a:xfrm>
              <a:off x="5167425" y="1534650"/>
              <a:ext cx="132500" cy="77000"/>
            </a:xfrm>
            <a:custGeom>
              <a:rect b="b" l="l" r="r" t="t"/>
              <a:pathLst>
                <a:path extrusionOk="0" h="3080" w="5300">
                  <a:moveTo>
                    <a:pt x="2240" y="0"/>
                  </a:moveTo>
                  <a:cubicBezTo>
                    <a:pt x="1988" y="0"/>
                    <a:pt x="1736" y="32"/>
                    <a:pt x="1490" y="98"/>
                  </a:cubicBezTo>
                  <a:cubicBezTo>
                    <a:pt x="1038" y="219"/>
                    <a:pt x="616" y="415"/>
                    <a:pt x="303" y="765"/>
                  </a:cubicBezTo>
                  <a:cubicBezTo>
                    <a:pt x="195" y="885"/>
                    <a:pt x="108" y="1031"/>
                    <a:pt x="86" y="1187"/>
                  </a:cubicBezTo>
                  <a:cubicBezTo>
                    <a:pt x="66" y="1247"/>
                    <a:pt x="49" y="1309"/>
                    <a:pt x="40" y="1373"/>
                  </a:cubicBezTo>
                  <a:cubicBezTo>
                    <a:pt x="0" y="1656"/>
                    <a:pt x="84" y="1953"/>
                    <a:pt x="251" y="2188"/>
                  </a:cubicBezTo>
                  <a:cubicBezTo>
                    <a:pt x="335" y="2307"/>
                    <a:pt x="439" y="2411"/>
                    <a:pt x="566" y="2482"/>
                  </a:cubicBezTo>
                  <a:cubicBezTo>
                    <a:pt x="727" y="2572"/>
                    <a:pt x="915" y="2604"/>
                    <a:pt x="1100" y="2628"/>
                  </a:cubicBezTo>
                  <a:cubicBezTo>
                    <a:pt x="1176" y="2656"/>
                    <a:pt x="1256" y="2683"/>
                    <a:pt x="1334" y="2708"/>
                  </a:cubicBezTo>
                  <a:cubicBezTo>
                    <a:pt x="1553" y="2781"/>
                    <a:pt x="1776" y="2855"/>
                    <a:pt x="2006" y="2864"/>
                  </a:cubicBezTo>
                  <a:cubicBezTo>
                    <a:pt x="2025" y="2865"/>
                    <a:pt x="2044" y="2865"/>
                    <a:pt x="2064" y="2865"/>
                  </a:cubicBezTo>
                  <a:cubicBezTo>
                    <a:pt x="2189" y="2865"/>
                    <a:pt x="2315" y="2850"/>
                    <a:pt x="2440" y="2846"/>
                  </a:cubicBezTo>
                  <a:cubicBezTo>
                    <a:pt x="2518" y="2851"/>
                    <a:pt x="2595" y="2850"/>
                    <a:pt x="2679" y="2858"/>
                  </a:cubicBezTo>
                  <a:cubicBezTo>
                    <a:pt x="2837" y="2873"/>
                    <a:pt x="2985" y="2962"/>
                    <a:pt x="3133" y="3012"/>
                  </a:cubicBezTo>
                  <a:cubicBezTo>
                    <a:pt x="3266" y="3057"/>
                    <a:pt x="3415" y="3079"/>
                    <a:pt x="3569" y="3079"/>
                  </a:cubicBezTo>
                  <a:cubicBezTo>
                    <a:pt x="4073" y="3079"/>
                    <a:pt x="4630" y="2845"/>
                    <a:pt x="4862" y="2424"/>
                  </a:cubicBezTo>
                  <a:cubicBezTo>
                    <a:pt x="5299" y="1624"/>
                    <a:pt x="4356" y="771"/>
                    <a:pt x="3734" y="405"/>
                  </a:cubicBezTo>
                  <a:cubicBezTo>
                    <a:pt x="3281" y="138"/>
                    <a:pt x="2762" y="0"/>
                    <a:pt x="22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47"/>
            <p:cNvSpPr/>
            <p:nvPr/>
          </p:nvSpPr>
          <p:spPr>
            <a:xfrm>
              <a:off x="5121475" y="1562825"/>
              <a:ext cx="209750" cy="159875"/>
            </a:xfrm>
            <a:custGeom>
              <a:rect b="b" l="l" r="r" t="t"/>
              <a:pathLst>
                <a:path extrusionOk="0" h="6395" w="8390">
                  <a:moveTo>
                    <a:pt x="1133" y="0"/>
                  </a:moveTo>
                  <a:cubicBezTo>
                    <a:pt x="339" y="936"/>
                    <a:pt x="0" y="2232"/>
                    <a:pt x="340" y="3510"/>
                  </a:cubicBezTo>
                  <a:cubicBezTo>
                    <a:pt x="801" y="5247"/>
                    <a:pt x="2370" y="6394"/>
                    <a:pt x="4087" y="6394"/>
                  </a:cubicBezTo>
                  <a:cubicBezTo>
                    <a:pt x="4417" y="6394"/>
                    <a:pt x="4752" y="6352"/>
                    <a:pt x="5086" y="6263"/>
                  </a:cubicBezTo>
                  <a:cubicBezTo>
                    <a:pt x="7156" y="5713"/>
                    <a:pt x="8389" y="3589"/>
                    <a:pt x="7839" y="1518"/>
                  </a:cubicBezTo>
                  <a:cubicBezTo>
                    <a:pt x="7797" y="1363"/>
                    <a:pt x="7747" y="1211"/>
                    <a:pt x="7689" y="1065"/>
                  </a:cubicBezTo>
                  <a:cubicBezTo>
                    <a:pt x="7622" y="2480"/>
                    <a:pt x="6652" y="3752"/>
                    <a:pt x="5207" y="4136"/>
                  </a:cubicBezTo>
                  <a:cubicBezTo>
                    <a:pt x="4919" y="4212"/>
                    <a:pt x="4630" y="4249"/>
                    <a:pt x="4346" y="4249"/>
                  </a:cubicBezTo>
                  <a:cubicBezTo>
                    <a:pt x="2868" y="4249"/>
                    <a:pt x="1517" y="3261"/>
                    <a:pt x="1118" y="1764"/>
                  </a:cubicBezTo>
                  <a:cubicBezTo>
                    <a:pt x="961" y="1163"/>
                    <a:pt x="975" y="558"/>
                    <a:pt x="1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47"/>
            <p:cNvSpPr/>
            <p:nvPr/>
          </p:nvSpPr>
          <p:spPr>
            <a:xfrm>
              <a:off x="5295975" y="1590475"/>
              <a:ext cx="14875" cy="37825"/>
            </a:xfrm>
            <a:custGeom>
              <a:rect b="b" l="l" r="r" t="t"/>
              <a:pathLst>
                <a:path extrusionOk="0" h="1513" w="595">
                  <a:moveTo>
                    <a:pt x="477" y="1"/>
                  </a:moveTo>
                  <a:cubicBezTo>
                    <a:pt x="451" y="544"/>
                    <a:pt x="283" y="1064"/>
                    <a:pt x="1" y="1512"/>
                  </a:cubicBezTo>
                  <a:cubicBezTo>
                    <a:pt x="278" y="1169"/>
                    <a:pt x="481" y="771"/>
                    <a:pt x="595" y="343"/>
                  </a:cubicBezTo>
                  <a:cubicBezTo>
                    <a:pt x="560" y="227"/>
                    <a:pt x="522" y="111"/>
                    <a:pt x="4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47"/>
            <p:cNvSpPr/>
            <p:nvPr/>
          </p:nvSpPr>
          <p:spPr>
            <a:xfrm>
              <a:off x="5129350" y="1567750"/>
              <a:ext cx="170750" cy="146700"/>
            </a:xfrm>
            <a:custGeom>
              <a:rect b="b" l="l" r="r" t="t"/>
              <a:pathLst>
                <a:path extrusionOk="0" h="5868" w="6830">
                  <a:moveTo>
                    <a:pt x="977" y="1"/>
                  </a:moveTo>
                  <a:lnTo>
                    <a:pt x="977" y="1"/>
                  </a:lnTo>
                  <a:cubicBezTo>
                    <a:pt x="287" y="864"/>
                    <a:pt x="1" y="2034"/>
                    <a:pt x="305" y="3183"/>
                  </a:cubicBezTo>
                  <a:cubicBezTo>
                    <a:pt x="733" y="4800"/>
                    <a:pt x="2194" y="5867"/>
                    <a:pt x="3791" y="5867"/>
                  </a:cubicBezTo>
                  <a:cubicBezTo>
                    <a:pt x="4097" y="5867"/>
                    <a:pt x="4409" y="5828"/>
                    <a:pt x="4719" y="5746"/>
                  </a:cubicBezTo>
                  <a:cubicBezTo>
                    <a:pt x="5626" y="5504"/>
                    <a:pt x="6361" y="4940"/>
                    <a:pt x="6829" y="4207"/>
                  </a:cubicBezTo>
                  <a:lnTo>
                    <a:pt x="6829" y="4207"/>
                  </a:lnTo>
                  <a:cubicBezTo>
                    <a:pt x="6364" y="4790"/>
                    <a:pt x="5715" y="5235"/>
                    <a:pt x="4938" y="5442"/>
                  </a:cubicBezTo>
                  <a:cubicBezTo>
                    <a:pt x="4628" y="5524"/>
                    <a:pt x="4316" y="5564"/>
                    <a:pt x="4010" y="5564"/>
                  </a:cubicBezTo>
                  <a:cubicBezTo>
                    <a:pt x="2413" y="5564"/>
                    <a:pt x="952" y="4497"/>
                    <a:pt x="522" y="2879"/>
                  </a:cubicBezTo>
                  <a:cubicBezTo>
                    <a:pt x="252" y="1859"/>
                    <a:pt x="447" y="825"/>
                    <a:pt x="9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47"/>
            <p:cNvSpPr/>
            <p:nvPr/>
          </p:nvSpPr>
          <p:spPr>
            <a:xfrm>
              <a:off x="5218125" y="1637025"/>
              <a:ext cx="101950" cy="34800"/>
            </a:xfrm>
            <a:custGeom>
              <a:rect b="b" l="l" r="r" t="t"/>
              <a:pathLst>
                <a:path extrusionOk="0" h="1392" w="4078">
                  <a:moveTo>
                    <a:pt x="4077" y="1"/>
                  </a:moveTo>
                  <a:cubicBezTo>
                    <a:pt x="4006" y="117"/>
                    <a:pt x="3923" y="224"/>
                    <a:pt x="3815" y="304"/>
                  </a:cubicBezTo>
                  <a:cubicBezTo>
                    <a:pt x="3717" y="378"/>
                    <a:pt x="3590" y="424"/>
                    <a:pt x="3467" y="424"/>
                  </a:cubicBezTo>
                  <a:cubicBezTo>
                    <a:pt x="3380" y="424"/>
                    <a:pt x="3295" y="401"/>
                    <a:pt x="3225" y="347"/>
                  </a:cubicBezTo>
                  <a:cubicBezTo>
                    <a:pt x="3127" y="273"/>
                    <a:pt x="3058" y="148"/>
                    <a:pt x="2939" y="119"/>
                  </a:cubicBezTo>
                  <a:cubicBezTo>
                    <a:pt x="2922" y="115"/>
                    <a:pt x="2905" y="113"/>
                    <a:pt x="2888" y="113"/>
                  </a:cubicBezTo>
                  <a:cubicBezTo>
                    <a:pt x="2661" y="113"/>
                    <a:pt x="2478" y="467"/>
                    <a:pt x="2269" y="467"/>
                  </a:cubicBezTo>
                  <a:cubicBezTo>
                    <a:pt x="2241" y="467"/>
                    <a:pt x="2214" y="461"/>
                    <a:pt x="2185" y="448"/>
                  </a:cubicBezTo>
                  <a:cubicBezTo>
                    <a:pt x="2120" y="417"/>
                    <a:pt x="2078" y="350"/>
                    <a:pt x="2020" y="306"/>
                  </a:cubicBezTo>
                  <a:cubicBezTo>
                    <a:pt x="1961" y="261"/>
                    <a:pt x="1895" y="243"/>
                    <a:pt x="1826" y="243"/>
                  </a:cubicBezTo>
                  <a:cubicBezTo>
                    <a:pt x="1653" y="243"/>
                    <a:pt x="1458" y="350"/>
                    <a:pt x="1280" y="400"/>
                  </a:cubicBezTo>
                  <a:cubicBezTo>
                    <a:pt x="1199" y="423"/>
                    <a:pt x="1117" y="433"/>
                    <a:pt x="1035" y="433"/>
                  </a:cubicBezTo>
                  <a:cubicBezTo>
                    <a:pt x="672" y="433"/>
                    <a:pt x="312" y="230"/>
                    <a:pt x="1" y="19"/>
                  </a:cubicBezTo>
                  <a:lnTo>
                    <a:pt x="1" y="19"/>
                  </a:lnTo>
                  <a:cubicBezTo>
                    <a:pt x="264" y="545"/>
                    <a:pt x="716" y="974"/>
                    <a:pt x="1257" y="1207"/>
                  </a:cubicBezTo>
                  <a:cubicBezTo>
                    <a:pt x="1317" y="1234"/>
                    <a:pt x="1390" y="1253"/>
                    <a:pt x="1457" y="1253"/>
                  </a:cubicBezTo>
                  <a:cubicBezTo>
                    <a:pt x="1535" y="1253"/>
                    <a:pt x="1605" y="1227"/>
                    <a:pt x="1635" y="1157"/>
                  </a:cubicBezTo>
                  <a:cubicBezTo>
                    <a:pt x="1670" y="1077"/>
                    <a:pt x="1639" y="961"/>
                    <a:pt x="1713" y="918"/>
                  </a:cubicBezTo>
                  <a:cubicBezTo>
                    <a:pt x="1730" y="908"/>
                    <a:pt x="1748" y="904"/>
                    <a:pt x="1768" y="904"/>
                  </a:cubicBezTo>
                  <a:cubicBezTo>
                    <a:pt x="1788" y="904"/>
                    <a:pt x="1810" y="908"/>
                    <a:pt x="1830" y="913"/>
                  </a:cubicBezTo>
                  <a:cubicBezTo>
                    <a:pt x="2134" y="986"/>
                    <a:pt x="2397" y="1170"/>
                    <a:pt x="2685" y="1290"/>
                  </a:cubicBezTo>
                  <a:cubicBezTo>
                    <a:pt x="2832" y="1351"/>
                    <a:pt x="2997" y="1392"/>
                    <a:pt x="3156" y="1392"/>
                  </a:cubicBezTo>
                  <a:cubicBezTo>
                    <a:pt x="3309" y="1392"/>
                    <a:pt x="3457" y="1353"/>
                    <a:pt x="3577" y="1257"/>
                  </a:cubicBezTo>
                  <a:cubicBezTo>
                    <a:pt x="3620" y="1224"/>
                    <a:pt x="3662" y="1181"/>
                    <a:pt x="3716" y="1168"/>
                  </a:cubicBezTo>
                  <a:cubicBezTo>
                    <a:pt x="3727" y="1167"/>
                    <a:pt x="3738" y="1165"/>
                    <a:pt x="3748" y="1165"/>
                  </a:cubicBezTo>
                  <a:cubicBezTo>
                    <a:pt x="3916" y="801"/>
                    <a:pt x="4029" y="407"/>
                    <a:pt x="40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47"/>
            <p:cNvSpPr/>
            <p:nvPr/>
          </p:nvSpPr>
          <p:spPr>
            <a:xfrm>
              <a:off x="5131600" y="1559200"/>
              <a:ext cx="64025" cy="104400"/>
            </a:xfrm>
            <a:custGeom>
              <a:rect b="b" l="l" r="r" t="t"/>
              <a:pathLst>
                <a:path extrusionOk="0" h="4176" w="2561">
                  <a:moveTo>
                    <a:pt x="859" y="1"/>
                  </a:moveTo>
                  <a:cubicBezTo>
                    <a:pt x="472" y="413"/>
                    <a:pt x="179" y="906"/>
                    <a:pt x="1" y="1443"/>
                  </a:cubicBezTo>
                  <a:cubicBezTo>
                    <a:pt x="107" y="1552"/>
                    <a:pt x="243" y="1646"/>
                    <a:pt x="371" y="1726"/>
                  </a:cubicBezTo>
                  <a:cubicBezTo>
                    <a:pt x="636" y="1894"/>
                    <a:pt x="929" y="2127"/>
                    <a:pt x="905" y="2440"/>
                  </a:cubicBezTo>
                  <a:cubicBezTo>
                    <a:pt x="898" y="2522"/>
                    <a:pt x="869" y="2599"/>
                    <a:pt x="853" y="2681"/>
                  </a:cubicBezTo>
                  <a:cubicBezTo>
                    <a:pt x="767" y="3094"/>
                    <a:pt x="1024" y="3518"/>
                    <a:pt x="1375" y="3757"/>
                  </a:cubicBezTo>
                  <a:cubicBezTo>
                    <a:pt x="1723" y="3996"/>
                    <a:pt x="2147" y="4088"/>
                    <a:pt x="2561" y="4176"/>
                  </a:cubicBezTo>
                  <a:cubicBezTo>
                    <a:pt x="2342" y="4015"/>
                    <a:pt x="2120" y="3854"/>
                    <a:pt x="1900" y="3692"/>
                  </a:cubicBezTo>
                  <a:cubicBezTo>
                    <a:pt x="1676" y="3531"/>
                    <a:pt x="1434" y="3332"/>
                    <a:pt x="1419" y="3059"/>
                  </a:cubicBezTo>
                  <a:cubicBezTo>
                    <a:pt x="1408" y="2867"/>
                    <a:pt x="1516" y="2691"/>
                    <a:pt x="1554" y="2503"/>
                  </a:cubicBezTo>
                  <a:cubicBezTo>
                    <a:pt x="1616" y="2190"/>
                    <a:pt x="1469" y="1846"/>
                    <a:pt x="1198" y="1677"/>
                  </a:cubicBezTo>
                  <a:cubicBezTo>
                    <a:pt x="1088" y="1609"/>
                    <a:pt x="953" y="1561"/>
                    <a:pt x="884" y="1450"/>
                  </a:cubicBezTo>
                  <a:cubicBezTo>
                    <a:pt x="801" y="1316"/>
                    <a:pt x="847" y="1143"/>
                    <a:pt x="878" y="987"/>
                  </a:cubicBezTo>
                  <a:cubicBezTo>
                    <a:pt x="945" y="662"/>
                    <a:pt x="937" y="324"/>
                    <a:pt x="8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47"/>
            <p:cNvSpPr/>
            <p:nvPr/>
          </p:nvSpPr>
          <p:spPr>
            <a:xfrm>
              <a:off x="5161375" y="1676900"/>
              <a:ext cx="127100" cy="43625"/>
            </a:xfrm>
            <a:custGeom>
              <a:rect b="b" l="l" r="r" t="t"/>
              <a:pathLst>
                <a:path extrusionOk="0" h="1745" w="5084">
                  <a:moveTo>
                    <a:pt x="1" y="1"/>
                  </a:moveTo>
                  <a:lnTo>
                    <a:pt x="1" y="1"/>
                  </a:lnTo>
                  <a:cubicBezTo>
                    <a:pt x="113" y="214"/>
                    <a:pt x="312" y="379"/>
                    <a:pt x="542" y="449"/>
                  </a:cubicBezTo>
                  <a:cubicBezTo>
                    <a:pt x="593" y="466"/>
                    <a:pt x="655" y="486"/>
                    <a:pt x="668" y="537"/>
                  </a:cubicBezTo>
                  <a:cubicBezTo>
                    <a:pt x="673" y="562"/>
                    <a:pt x="663" y="588"/>
                    <a:pt x="655" y="612"/>
                  </a:cubicBezTo>
                  <a:cubicBezTo>
                    <a:pt x="599" y="776"/>
                    <a:pt x="609" y="974"/>
                    <a:pt x="734" y="1094"/>
                  </a:cubicBezTo>
                  <a:cubicBezTo>
                    <a:pt x="818" y="1175"/>
                    <a:pt x="934" y="1204"/>
                    <a:pt x="1052" y="1204"/>
                  </a:cubicBezTo>
                  <a:cubicBezTo>
                    <a:pt x="1100" y="1204"/>
                    <a:pt x="1149" y="1199"/>
                    <a:pt x="1195" y="1191"/>
                  </a:cubicBezTo>
                  <a:cubicBezTo>
                    <a:pt x="1352" y="1165"/>
                    <a:pt x="1506" y="1111"/>
                    <a:pt x="1664" y="1111"/>
                  </a:cubicBezTo>
                  <a:cubicBezTo>
                    <a:pt x="1669" y="1111"/>
                    <a:pt x="1674" y="1111"/>
                    <a:pt x="1679" y="1111"/>
                  </a:cubicBezTo>
                  <a:cubicBezTo>
                    <a:pt x="1749" y="1112"/>
                    <a:pt x="1824" y="1126"/>
                    <a:pt x="1869" y="1182"/>
                  </a:cubicBezTo>
                  <a:cubicBezTo>
                    <a:pt x="1922" y="1249"/>
                    <a:pt x="1908" y="1347"/>
                    <a:pt x="1942" y="1429"/>
                  </a:cubicBezTo>
                  <a:cubicBezTo>
                    <a:pt x="1976" y="1515"/>
                    <a:pt x="2064" y="1572"/>
                    <a:pt x="2156" y="1591"/>
                  </a:cubicBezTo>
                  <a:cubicBezTo>
                    <a:pt x="2188" y="1598"/>
                    <a:pt x="2222" y="1601"/>
                    <a:pt x="2255" y="1601"/>
                  </a:cubicBezTo>
                  <a:cubicBezTo>
                    <a:pt x="2315" y="1601"/>
                    <a:pt x="2375" y="1592"/>
                    <a:pt x="2433" y="1581"/>
                  </a:cubicBezTo>
                  <a:cubicBezTo>
                    <a:pt x="2571" y="1554"/>
                    <a:pt x="2707" y="1515"/>
                    <a:pt x="2837" y="1463"/>
                  </a:cubicBezTo>
                  <a:cubicBezTo>
                    <a:pt x="2897" y="1439"/>
                    <a:pt x="2959" y="1413"/>
                    <a:pt x="3024" y="1413"/>
                  </a:cubicBezTo>
                  <a:cubicBezTo>
                    <a:pt x="3028" y="1413"/>
                    <a:pt x="3032" y="1413"/>
                    <a:pt x="3036" y="1413"/>
                  </a:cubicBezTo>
                  <a:cubicBezTo>
                    <a:pt x="3187" y="1425"/>
                    <a:pt x="3274" y="1590"/>
                    <a:pt x="3295" y="1745"/>
                  </a:cubicBezTo>
                  <a:cubicBezTo>
                    <a:pt x="3361" y="1730"/>
                    <a:pt x="3426" y="1716"/>
                    <a:pt x="3491" y="1698"/>
                  </a:cubicBezTo>
                  <a:cubicBezTo>
                    <a:pt x="4103" y="1536"/>
                    <a:pt x="4643" y="1236"/>
                    <a:pt x="5083" y="839"/>
                  </a:cubicBezTo>
                  <a:cubicBezTo>
                    <a:pt x="4944" y="767"/>
                    <a:pt x="4793" y="720"/>
                    <a:pt x="4637" y="702"/>
                  </a:cubicBezTo>
                  <a:cubicBezTo>
                    <a:pt x="4598" y="697"/>
                    <a:pt x="4558" y="695"/>
                    <a:pt x="4518" y="695"/>
                  </a:cubicBezTo>
                  <a:cubicBezTo>
                    <a:pt x="4450" y="695"/>
                    <a:pt x="4381" y="702"/>
                    <a:pt x="4315" y="720"/>
                  </a:cubicBezTo>
                  <a:cubicBezTo>
                    <a:pt x="4154" y="765"/>
                    <a:pt x="4016" y="872"/>
                    <a:pt x="3863" y="940"/>
                  </a:cubicBezTo>
                  <a:cubicBezTo>
                    <a:pt x="3788" y="974"/>
                    <a:pt x="3701" y="997"/>
                    <a:pt x="3617" y="997"/>
                  </a:cubicBezTo>
                  <a:cubicBezTo>
                    <a:pt x="3533" y="997"/>
                    <a:pt x="3452" y="974"/>
                    <a:pt x="3390" y="917"/>
                  </a:cubicBezTo>
                  <a:cubicBezTo>
                    <a:pt x="3347" y="878"/>
                    <a:pt x="3316" y="825"/>
                    <a:pt x="3268" y="790"/>
                  </a:cubicBezTo>
                  <a:cubicBezTo>
                    <a:pt x="3229" y="763"/>
                    <a:pt x="3184" y="751"/>
                    <a:pt x="3138" y="751"/>
                  </a:cubicBezTo>
                  <a:cubicBezTo>
                    <a:pt x="3065" y="751"/>
                    <a:pt x="2989" y="779"/>
                    <a:pt x="2927" y="820"/>
                  </a:cubicBezTo>
                  <a:cubicBezTo>
                    <a:pt x="2825" y="887"/>
                    <a:pt x="2744" y="983"/>
                    <a:pt x="2641" y="1046"/>
                  </a:cubicBezTo>
                  <a:cubicBezTo>
                    <a:pt x="2584" y="1081"/>
                    <a:pt x="2514" y="1103"/>
                    <a:pt x="2447" y="1103"/>
                  </a:cubicBezTo>
                  <a:cubicBezTo>
                    <a:pt x="2393" y="1103"/>
                    <a:pt x="2342" y="1089"/>
                    <a:pt x="2302" y="1053"/>
                  </a:cubicBezTo>
                  <a:cubicBezTo>
                    <a:pt x="2201" y="967"/>
                    <a:pt x="2206" y="796"/>
                    <a:pt x="2099" y="718"/>
                  </a:cubicBezTo>
                  <a:cubicBezTo>
                    <a:pt x="2062" y="691"/>
                    <a:pt x="2020" y="681"/>
                    <a:pt x="1975" y="681"/>
                  </a:cubicBezTo>
                  <a:cubicBezTo>
                    <a:pt x="1871" y="681"/>
                    <a:pt x="1754" y="737"/>
                    <a:pt x="1645" y="758"/>
                  </a:cubicBezTo>
                  <a:cubicBezTo>
                    <a:pt x="1611" y="764"/>
                    <a:pt x="1577" y="767"/>
                    <a:pt x="1543" y="767"/>
                  </a:cubicBezTo>
                  <a:cubicBezTo>
                    <a:pt x="1451" y="767"/>
                    <a:pt x="1358" y="747"/>
                    <a:pt x="1266" y="728"/>
                  </a:cubicBezTo>
                  <a:cubicBezTo>
                    <a:pt x="1201" y="712"/>
                    <a:pt x="1122" y="677"/>
                    <a:pt x="1133" y="612"/>
                  </a:cubicBezTo>
                  <a:cubicBezTo>
                    <a:pt x="1136" y="594"/>
                    <a:pt x="1146" y="579"/>
                    <a:pt x="1154" y="561"/>
                  </a:cubicBezTo>
                  <a:cubicBezTo>
                    <a:pt x="1179" y="492"/>
                    <a:pt x="1133" y="414"/>
                    <a:pt x="1070" y="376"/>
                  </a:cubicBezTo>
                  <a:cubicBezTo>
                    <a:pt x="1005" y="339"/>
                    <a:pt x="931" y="331"/>
                    <a:pt x="858" y="323"/>
                  </a:cubicBezTo>
                  <a:cubicBezTo>
                    <a:pt x="553" y="282"/>
                    <a:pt x="257" y="17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47"/>
            <p:cNvSpPr/>
            <p:nvPr/>
          </p:nvSpPr>
          <p:spPr>
            <a:xfrm>
              <a:off x="5179825" y="1531450"/>
              <a:ext cx="113175" cy="75175"/>
            </a:xfrm>
            <a:custGeom>
              <a:rect b="b" l="l" r="r" t="t"/>
              <a:pathLst>
                <a:path extrusionOk="0" h="3007" w="4527">
                  <a:moveTo>
                    <a:pt x="820" y="1"/>
                  </a:moveTo>
                  <a:cubicBezTo>
                    <a:pt x="799" y="6"/>
                    <a:pt x="779" y="9"/>
                    <a:pt x="760" y="16"/>
                  </a:cubicBezTo>
                  <a:cubicBezTo>
                    <a:pt x="492" y="88"/>
                    <a:pt x="237" y="185"/>
                    <a:pt x="1" y="306"/>
                  </a:cubicBezTo>
                  <a:cubicBezTo>
                    <a:pt x="249" y="479"/>
                    <a:pt x="521" y="632"/>
                    <a:pt x="713" y="867"/>
                  </a:cubicBezTo>
                  <a:cubicBezTo>
                    <a:pt x="803" y="974"/>
                    <a:pt x="876" y="1108"/>
                    <a:pt x="856" y="1246"/>
                  </a:cubicBezTo>
                  <a:cubicBezTo>
                    <a:pt x="828" y="1419"/>
                    <a:pt x="664" y="1539"/>
                    <a:pt x="601" y="1704"/>
                  </a:cubicBezTo>
                  <a:cubicBezTo>
                    <a:pt x="505" y="1954"/>
                    <a:pt x="673" y="2236"/>
                    <a:pt x="897" y="2381"/>
                  </a:cubicBezTo>
                  <a:cubicBezTo>
                    <a:pt x="1121" y="2524"/>
                    <a:pt x="1391" y="2573"/>
                    <a:pt x="1645" y="2659"/>
                  </a:cubicBezTo>
                  <a:cubicBezTo>
                    <a:pt x="1678" y="2671"/>
                    <a:pt x="1713" y="2683"/>
                    <a:pt x="1737" y="2710"/>
                  </a:cubicBezTo>
                  <a:cubicBezTo>
                    <a:pt x="1772" y="2749"/>
                    <a:pt x="1773" y="2804"/>
                    <a:pt x="1792" y="2852"/>
                  </a:cubicBezTo>
                  <a:cubicBezTo>
                    <a:pt x="1834" y="2959"/>
                    <a:pt x="1956" y="3007"/>
                    <a:pt x="2077" y="3007"/>
                  </a:cubicBezTo>
                  <a:cubicBezTo>
                    <a:pt x="2109" y="3007"/>
                    <a:pt x="2142" y="3003"/>
                    <a:pt x="2172" y="2997"/>
                  </a:cubicBezTo>
                  <a:cubicBezTo>
                    <a:pt x="2316" y="2966"/>
                    <a:pt x="2446" y="2884"/>
                    <a:pt x="2591" y="2854"/>
                  </a:cubicBezTo>
                  <a:cubicBezTo>
                    <a:pt x="2637" y="2845"/>
                    <a:pt x="2684" y="2841"/>
                    <a:pt x="2730" y="2841"/>
                  </a:cubicBezTo>
                  <a:cubicBezTo>
                    <a:pt x="2929" y="2841"/>
                    <a:pt x="3129" y="2912"/>
                    <a:pt x="3331" y="2936"/>
                  </a:cubicBezTo>
                  <a:cubicBezTo>
                    <a:pt x="3375" y="2941"/>
                    <a:pt x="3418" y="2943"/>
                    <a:pt x="3462" y="2943"/>
                  </a:cubicBezTo>
                  <a:cubicBezTo>
                    <a:pt x="3883" y="2943"/>
                    <a:pt x="4302" y="2718"/>
                    <a:pt x="4527" y="2358"/>
                  </a:cubicBezTo>
                  <a:cubicBezTo>
                    <a:pt x="4440" y="2338"/>
                    <a:pt x="4351" y="2328"/>
                    <a:pt x="4263" y="2328"/>
                  </a:cubicBezTo>
                  <a:cubicBezTo>
                    <a:pt x="4104" y="2328"/>
                    <a:pt x="3946" y="2360"/>
                    <a:pt x="3800" y="2423"/>
                  </a:cubicBezTo>
                  <a:cubicBezTo>
                    <a:pt x="3679" y="2475"/>
                    <a:pt x="3568" y="2547"/>
                    <a:pt x="3445" y="2590"/>
                  </a:cubicBezTo>
                  <a:cubicBezTo>
                    <a:pt x="3386" y="2610"/>
                    <a:pt x="3322" y="2623"/>
                    <a:pt x="3259" y="2623"/>
                  </a:cubicBezTo>
                  <a:cubicBezTo>
                    <a:pt x="3190" y="2623"/>
                    <a:pt x="3122" y="2607"/>
                    <a:pt x="3064" y="2570"/>
                  </a:cubicBezTo>
                  <a:cubicBezTo>
                    <a:pt x="2958" y="2499"/>
                    <a:pt x="2909" y="2369"/>
                    <a:pt x="2814" y="2284"/>
                  </a:cubicBezTo>
                  <a:cubicBezTo>
                    <a:pt x="2706" y="2183"/>
                    <a:pt x="2549" y="2153"/>
                    <a:pt x="2399" y="2153"/>
                  </a:cubicBezTo>
                  <a:cubicBezTo>
                    <a:pt x="2387" y="2153"/>
                    <a:pt x="2375" y="2153"/>
                    <a:pt x="2364" y="2154"/>
                  </a:cubicBezTo>
                  <a:cubicBezTo>
                    <a:pt x="2252" y="2157"/>
                    <a:pt x="2140" y="2171"/>
                    <a:pt x="2029" y="2171"/>
                  </a:cubicBezTo>
                  <a:cubicBezTo>
                    <a:pt x="1980" y="2171"/>
                    <a:pt x="1932" y="2168"/>
                    <a:pt x="1884" y="2161"/>
                  </a:cubicBezTo>
                  <a:cubicBezTo>
                    <a:pt x="1714" y="2136"/>
                    <a:pt x="1552" y="2046"/>
                    <a:pt x="1450" y="1907"/>
                  </a:cubicBezTo>
                  <a:cubicBezTo>
                    <a:pt x="1348" y="1768"/>
                    <a:pt x="1314" y="1578"/>
                    <a:pt x="1373" y="1417"/>
                  </a:cubicBezTo>
                  <a:cubicBezTo>
                    <a:pt x="1425" y="1282"/>
                    <a:pt x="1537" y="1162"/>
                    <a:pt x="1529" y="1019"/>
                  </a:cubicBezTo>
                  <a:cubicBezTo>
                    <a:pt x="1523" y="884"/>
                    <a:pt x="1409" y="776"/>
                    <a:pt x="1289" y="716"/>
                  </a:cubicBezTo>
                  <a:cubicBezTo>
                    <a:pt x="1167" y="654"/>
                    <a:pt x="1031" y="626"/>
                    <a:pt x="912" y="562"/>
                  </a:cubicBezTo>
                  <a:cubicBezTo>
                    <a:pt x="838" y="521"/>
                    <a:pt x="766" y="461"/>
                    <a:pt x="740" y="379"/>
                  </a:cubicBezTo>
                  <a:cubicBezTo>
                    <a:pt x="712" y="287"/>
                    <a:pt x="744" y="188"/>
                    <a:pt x="780" y="98"/>
                  </a:cubicBezTo>
                  <a:cubicBezTo>
                    <a:pt x="792" y="67"/>
                    <a:pt x="805" y="33"/>
                    <a:pt x="8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47"/>
            <p:cNvSpPr/>
            <p:nvPr/>
          </p:nvSpPr>
          <p:spPr>
            <a:xfrm>
              <a:off x="5232825" y="1564500"/>
              <a:ext cx="67450" cy="21400"/>
            </a:xfrm>
            <a:custGeom>
              <a:rect b="b" l="l" r="r" t="t"/>
              <a:pathLst>
                <a:path extrusionOk="0" h="856" w="2698">
                  <a:moveTo>
                    <a:pt x="30" y="0"/>
                  </a:moveTo>
                  <a:cubicBezTo>
                    <a:pt x="30" y="0"/>
                    <a:pt x="9" y="24"/>
                    <a:pt x="4" y="77"/>
                  </a:cubicBezTo>
                  <a:cubicBezTo>
                    <a:pt x="1" y="127"/>
                    <a:pt x="24" y="207"/>
                    <a:pt x="88" y="269"/>
                  </a:cubicBezTo>
                  <a:cubicBezTo>
                    <a:pt x="154" y="334"/>
                    <a:pt x="256" y="369"/>
                    <a:pt x="362" y="388"/>
                  </a:cubicBezTo>
                  <a:cubicBezTo>
                    <a:pt x="466" y="408"/>
                    <a:pt x="581" y="420"/>
                    <a:pt x="673" y="476"/>
                  </a:cubicBezTo>
                  <a:cubicBezTo>
                    <a:pt x="764" y="530"/>
                    <a:pt x="814" y="633"/>
                    <a:pt x="883" y="719"/>
                  </a:cubicBezTo>
                  <a:cubicBezTo>
                    <a:pt x="918" y="763"/>
                    <a:pt x="960" y="803"/>
                    <a:pt x="1010" y="829"/>
                  </a:cubicBezTo>
                  <a:cubicBezTo>
                    <a:pt x="1049" y="847"/>
                    <a:pt x="1090" y="856"/>
                    <a:pt x="1128" y="856"/>
                  </a:cubicBezTo>
                  <a:cubicBezTo>
                    <a:pt x="1141" y="856"/>
                    <a:pt x="1153" y="855"/>
                    <a:pt x="1164" y="853"/>
                  </a:cubicBezTo>
                  <a:cubicBezTo>
                    <a:pt x="1212" y="847"/>
                    <a:pt x="1253" y="832"/>
                    <a:pt x="1285" y="815"/>
                  </a:cubicBezTo>
                  <a:cubicBezTo>
                    <a:pt x="1319" y="799"/>
                    <a:pt x="1345" y="784"/>
                    <a:pt x="1368" y="771"/>
                  </a:cubicBezTo>
                  <a:cubicBezTo>
                    <a:pt x="1411" y="743"/>
                    <a:pt x="1435" y="729"/>
                    <a:pt x="1435" y="729"/>
                  </a:cubicBezTo>
                  <a:cubicBezTo>
                    <a:pt x="1435" y="729"/>
                    <a:pt x="1459" y="712"/>
                    <a:pt x="1501" y="688"/>
                  </a:cubicBezTo>
                  <a:cubicBezTo>
                    <a:pt x="1542" y="665"/>
                    <a:pt x="1602" y="629"/>
                    <a:pt x="1678" y="621"/>
                  </a:cubicBezTo>
                  <a:cubicBezTo>
                    <a:pt x="1689" y="619"/>
                    <a:pt x="1701" y="619"/>
                    <a:pt x="1714" y="619"/>
                  </a:cubicBezTo>
                  <a:cubicBezTo>
                    <a:pt x="1782" y="619"/>
                    <a:pt x="1864" y="641"/>
                    <a:pt x="1954" y="662"/>
                  </a:cubicBezTo>
                  <a:cubicBezTo>
                    <a:pt x="1996" y="669"/>
                    <a:pt x="2042" y="677"/>
                    <a:pt x="2089" y="677"/>
                  </a:cubicBezTo>
                  <a:cubicBezTo>
                    <a:pt x="2101" y="677"/>
                    <a:pt x="2114" y="676"/>
                    <a:pt x="2127" y="675"/>
                  </a:cubicBezTo>
                  <a:cubicBezTo>
                    <a:pt x="2187" y="670"/>
                    <a:pt x="2246" y="652"/>
                    <a:pt x="2299" y="626"/>
                  </a:cubicBezTo>
                  <a:cubicBezTo>
                    <a:pt x="2407" y="572"/>
                    <a:pt x="2493" y="485"/>
                    <a:pt x="2553" y="394"/>
                  </a:cubicBezTo>
                  <a:cubicBezTo>
                    <a:pt x="2614" y="303"/>
                    <a:pt x="2652" y="207"/>
                    <a:pt x="2678" y="125"/>
                  </a:cubicBezTo>
                  <a:cubicBezTo>
                    <a:pt x="2686" y="102"/>
                    <a:pt x="2692" y="79"/>
                    <a:pt x="2698" y="59"/>
                  </a:cubicBezTo>
                  <a:cubicBezTo>
                    <a:pt x="2692" y="49"/>
                    <a:pt x="2684" y="42"/>
                    <a:pt x="2678" y="33"/>
                  </a:cubicBezTo>
                  <a:cubicBezTo>
                    <a:pt x="2670" y="59"/>
                    <a:pt x="2661" y="85"/>
                    <a:pt x="2650" y="114"/>
                  </a:cubicBezTo>
                  <a:cubicBezTo>
                    <a:pt x="2620" y="193"/>
                    <a:pt x="2582" y="283"/>
                    <a:pt x="2521" y="368"/>
                  </a:cubicBezTo>
                  <a:cubicBezTo>
                    <a:pt x="2461" y="454"/>
                    <a:pt x="2377" y="529"/>
                    <a:pt x="2278" y="574"/>
                  </a:cubicBezTo>
                  <a:cubicBezTo>
                    <a:pt x="2229" y="598"/>
                    <a:pt x="2176" y="612"/>
                    <a:pt x="2124" y="615"/>
                  </a:cubicBezTo>
                  <a:cubicBezTo>
                    <a:pt x="2115" y="616"/>
                    <a:pt x="2107" y="616"/>
                    <a:pt x="2099" y="616"/>
                  </a:cubicBezTo>
                  <a:cubicBezTo>
                    <a:pt x="2056" y="616"/>
                    <a:pt x="2013" y="608"/>
                    <a:pt x="1970" y="598"/>
                  </a:cubicBezTo>
                  <a:cubicBezTo>
                    <a:pt x="1882" y="577"/>
                    <a:pt x="1792" y="548"/>
                    <a:pt x="1706" y="548"/>
                  </a:cubicBezTo>
                  <a:cubicBezTo>
                    <a:pt x="1695" y="548"/>
                    <a:pt x="1684" y="548"/>
                    <a:pt x="1673" y="549"/>
                  </a:cubicBezTo>
                  <a:cubicBezTo>
                    <a:pt x="1649" y="551"/>
                    <a:pt x="1626" y="556"/>
                    <a:pt x="1606" y="561"/>
                  </a:cubicBezTo>
                  <a:cubicBezTo>
                    <a:pt x="1584" y="567"/>
                    <a:pt x="1565" y="573"/>
                    <a:pt x="1548" y="580"/>
                  </a:cubicBezTo>
                  <a:cubicBezTo>
                    <a:pt x="1514" y="594"/>
                    <a:pt x="1486" y="610"/>
                    <a:pt x="1463" y="622"/>
                  </a:cubicBezTo>
                  <a:cubicBezTo>
                    <a:pt x="1418" y="647"/>
                    <a:pt x="1394" y="663"/>
                    <a:pt x="1394" y="663"/>
                  </a:cubicBezTo>
                  <a:cubicBezTo>
                    <a:pt x="1394" y="663"/>
                    <a:pt x="1370" y="677"/>
                    <a:pt x="1328" y="705"/>
                  </a:cubicBezTo>
                  <a:cubicBezTo>
                    <a:pt x="1289" y="729"/>
                    <a:pt x="1229" y="768"/>
                    <a:pt x="1155" y="780"/>
                  </a:cubicBezTo>
                  <a:cubicBezTo>
                    <a:pt x="1143" y="782"/>
                    <a:pt x="1131" y="784"/>
                    <a:pt x="1119" y="784"/>
                  </a:cubicBezTo>
                  <a:cubicBezTo>
                    <a:pt x="1093" y="784"/>
                    <a:pt x="1067" y="778"/>
                    <a:pt x="1040" y="766"/>
                  </a:cubicBezTo>
                  <a:cubicBezTo>
                    <a:pt x="1002" y="748"/>
                    <a:pt x="967" y="717"/>
                    <a:pt x="934" y="677"/>
                  </a:cubicBezTo>
                  <a:cubicBezTo>
                    <a:pt x="901" y="639"/>
                    <a:pt x="870" y="592"/>
                    <a:pt x="834" y="548"/>
                  </a:cubicBezTo>
                  <a:cubicBezTo>
                    <a:pt x="799" y="503"/>
                    <a:pt x="753" y="458"/>
                    <a:pt x="699" y="429"/>
                  </a:cubicBezTo>
                  <a:cubicBezTo>
                    <a:pt x="590" y="369"/>
                    <a:pt x="471" y="360"/>
                    <a:pt x="368" y="345"/>
                  </a:cubicBezTo>
                  <a:cubicBezTo>
                    <a:pt x="264" y="329"/>
                    <a:pt x="168" y="301"/>
                    <a:pt x="107" y="247"/>
                  </a:cubicBezTo>
                  <a:cubicBezTo>
                    <a:pt x="46" y="193"/>
                    <a:pt x="21" y="125"/>
                    <a:pt x="19" y="77"/>
                  </a:cubicBezTo>
                  <a:cubicBezTo>
                    <a:pt x="18" y="28"/>
                    <a:pt x="33" y="2"/>
                    <a:pt x="3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47"/>
            <p:cNvSpPr/>
            <p:nvPr/>
          </p:nvSpPr>
          <p:spPr>
            <a:xfrm>
              <a:off x="5198250" y="1684650"/>
              <a:ext cx="95050" cy="10800"/>
            </a:xfrm>
            <a:custGeom>
              <a:rect b="b" l="l" r="r" t="t"/>
              <a:pathLst>
                <a:path extrusionOk="0" h="432" w="3802">
                  <a:moveTo>
                    <a:pt x="1720" y="1"/>
                  </a:moveTo>
                  <a:cubicBezTo>
                    <a:pt x="1661" y="1"/>
                    <a:pt x="1597" y="24"/>
                    <a:pt x="1544" y="60"/>
                  </a:cubicBezTo>
                  <a:cubicBezTo>
                    <a:pt x="1489" y="98"/>
                    <a:pt x="1441" y="144"/>
                    <a:pt x="1392" y="188"/>
                  </a:cubicBezTo>
                  <a:cubicBezTo>
                    <a:pt x="1342" y="234"/>
                    <a:pt x="1292" y="281"/>
                    <a:pt x="1234" y="310"/>
                  </a:cubicBezTo>
                  <a:cubicBezTo>
                    <a:pt x="1200" y="327"/>
                    <a:pt x="1162" y="337"/>
                    <a:pt x="1123" y="337"/>
                  </a:cubicBezTo>
                  <a:cubicBezTo>
                    <a:pt x="1099" y="337"/>
                    <a:pt x="1075" y="333"/>
                    <a:pt x="1051" y="325"/>
                  </a:cubicBezTo>
                  <a:cubicBezTo>
                    <a:pt x="989" y="304"/>
                    <a:pt x="935" y="258"/>
                    <a:pt x="884" y="212"/>
                  </a:cubicBezTo>
                  <a:cubicBezTo>
                    <a:pt x="831" y="168"/>
                    <a:pt x="778" y="119"/>
                    <a:pt x="717" y="84"/>
                  </a:cubicBezTo>
                  <a:cubicBezTo>
                    <a:pt x="661" y="52"/>
                    <a:pt x="598" y="38"/>
                    <a:pt x="540" y="38"/>
                  </a:cubicBezTo>
                  <a:cubicBezTo>
                    <a:pt x="533" y="38"/>
                    <a:pt x="526" y="39"/>
                    <a:pt x="519" y="39"/>
                  </a:cubicBezTo>
                  <a:cubicBezTo>
                    <a:pt x="455" y="44"/>
                    <a:pt x="396" y="60"/>
                    <a:pt x="345" y="77"/>
                  </a:cubicBezTo>
                  <a:cubicBezTo>
                    <a:pt x="242" y="111"/>
                    <a:pt x="158" y="139"/>
                    <a:pt x="97" y="147"/>
                  </a:cubicBezTo>
                  <a:cubicBezTo>
                    <a:pt x="36" y="156"/>
                    <a:pt x="0" y="150"/>
                    <a:pt x="0" y="155"/>
                  </a:cubicBezTo>
                  <a:cubicBezTo>
                    <a:pt x="0" y="156"/>
                    <a:pt x="9" y="157"/>
                    <a:pt x="25" y="161"/>
                  </a:cubicBezTo>
                  <a:cubicBezTo>
                    <a:pt x="35" y="162"/>
                    <a:pt x="44" y="163"/>
                    <a:pt x="56" y="163"/>
                  </a:cubicBezTo>
                  <a:cubicBezTo>
                    <a:pt x="62" y="164"/>
                    <a:pt x="69" y="164"/>
                    <a:pt x="76" y="164"/>
                  </a:cubicBezTo>
                  <a:cubicBezTo>
                    <a:pt x="82" y="164"/>
                    <a:pt x="90" y="164"/>
                    <a:pt x="98" y="163"/>
                  </a:cubicBezTo>
                  <a:cubicBezTo>
                    <a:pt x="163" y="161"/>
                    <a:pt x="251" y="135"/>
                    <a:pt x="354" y="107"/>
                  </a:cubicBezTo>
                  <a:cubicBezTo>
                    <a:pt x="404" y="93"/>
                    <a:pt x="462" y="78"/>
                    <a:pt x="520" y="77"/>
                  </a:cubicBezTo>
                  <a:cubicBezTo>
                    <a:pt x="525" y="77"/>
                    <a:pt x="529" y="77"/>
                    <a:pt x="533" y="77"/>
                  </a:cubicBezTo>
                  <a:cubicBezTo>
                    <a:pt x="588" y="77"/>
                    <a:pt x="644" y="91"/>
                    <a:pt x="694" y="121"/>
                  </a:cubicBezTo>
                  <a:cubicBezTo>
                    <a:pt x="748" y="155"/>
                    <a:pt x="797" y="203"/>
                    <a:pt x="849" y="251"/>
                  </a:cubicBezTo>
                  <a:cubicBezTo>
                    <a:pt x="902" y="296"/>
                    <a:pt x="957" y="349"/>
                    <a:pt x="1031" y="377"/>
                  </a:cubicBezTo>
                  <a:cubicBezTo>
                    <a:pt x="1062" y="390"/>
                    <a:pt x="1095" y="395"/>
                    <a:pt x="1128" y="395"/>
                  </a:cubicBezTo>
                  <a:cubicBezTo>
                    <a:pt x="1175" y="395"/>
                    <a:pt x="1223" y="384"/>
                    <a:pt x="1262" y="364"/>
                  </a:cubicBezTo>
                  <a:cubicBezTo>
                    <a:pt x="1330" y="330"/>
                    <a:pt x="1384" y="282"/>
                    <a:pt x="1435" y="236"/>
                  </a:cubicBezTo>
                  <a:cubicBezTo>
                    <a:pt x="1486" y="192"/>
                    <a:pt x="1533" y="150"/>
                    <a:pt x="1581" y="119"/>
                  </a:cubicBezTo>
                  <a:cubicBezTo>
                    <a:pt x="1625" y="90"/>
                    <a:pt x="1670" y="74"/>
                    <a:pt x="1711" y="74"/>
                  </a:cubicBezTo>
                  <a:cubicBezTo>
                    <a:pt x="1715" y="74"/>
                    <a:pt x="1719" y="74"/>
                    <a:pt x="1724" y="75"/>
                  </a:cubicBezTo>
                  <a:cubicBezTo>
                    <a:pt x="1814" y="78"/>
                    <a:pt x="1880" y="141"/>
                    <a:pt x="1924" y="180"/>
                  </a:cubicBezTo>
                  <a:cubicBezTo>
                    <a:pt x="1967" y="222"/>
                    <a:pt x="1993" y="248"/>
                    <a:pt x="1993" y="248"/>
                  </a:cubicBezTo>
                  <a:cubicBezTo>
                    <a:pt x="1993" y="248"/>
                    <a:pt x="2018" y="276"/>
                    <a:pt x="2066" y="319"/>
                  </a:cubicBezTo>
                  <a:cubicBezTo>
                    <a:pt x="2089" y="340"/>
                    <a:pt x="2122" y="367"/>
                    <a:pt x="2164" y="391"/>
                  </a:cubicBezTo>
                  <a:cubicBezTo>
                    <a:pt x="2204" y="414"/>
                    <a:pt x="2257" y="431"/>
                    <a:pt x="2317" y="431"/>
                  </a:cubicBezTo>
                  <a:cubicBezTo>
                    <a:pt x="2319" y="431"/>
                    <a:pt x="2321" y="431"/>
                    <a:pt x="2323" y="431"/>
                  </a:cubicBezTo>
                  <a:cubicBezTo>
                    <a:pt x="2386" y="426"/>
                    <a:pt x="2445" y="402"/>
                    <a:pt x="2501" y="380"/>
                  </a:cubicBezTo>
                  <a:cubicBezTo>
                    <a:pt x="2559" y="356"/>
                    <a:pt x="2619" y="331"/>
                    <a:pt x="2680" y="304"/>
                  </a:cubicBezTo>
                  <a:cubicBezTo>
                    <a:pt x="2803" y="252"/>
                    <a:pt x="2935" y="198"/>
                    <a:pt x="3072" y="176"/>
                  </a:cubicBezTo>
                  <a:cubicBezTo>
                    <a:pt x="3112" y="171"/>
                    <a:pt x="3152" y="168"/>
                    <a:pt x="3192" y="168"/>
                  </a:cubicBezTo>
                  <a:cubicBezTo>
                    <a:pt x="3221" y="168"/>
                    <a:pt x="3250" y="169"/>
                    <a:pt x="3278" y="173"/>
                  </a:cubicBezTo>
                  <a:cubicBezTo>
                    <a:pt x="3345" y="180"/>
                    <a:pt x="3411" y="197"/>
                    <a:pt x="3474" y="217"/>
                  </a:cubicBezTo>
                  <a:cubicBezTo>
                    <a:pt x="3590" y="258"/>
                    <a:pt x="3692" y="313"/>
                    <a:pt x="3779" y="367"/>
                  </a:cubicBezTo>
                  <a:lnTo>
                    <a:pt x="3802" y="344"/>
                  </a:lnTo>
                  <a:cubicBezTo>
                    <a:pt x="3715" y="284"/>
                    <a:pt x="3612" y="222"/>
                    <a:pt x="3489" y="175"/>
                  </a:cubicBezTo>
                  <a:cubicBezTo>
                    <a:pt x="3425" y="151"/>
                    <a:pt x="3356" y="132"/>
                    <a:pt x="3284" y="121"/>
                  </a:cubicBezTo>
                  <a:cubicBezTo>
                    <a:pt x="3247" y="116"/>
                    <a:pt x="3210" y="113"/>
                    <a:pt x="3172" y="113"/>
                  </a:cubicBezTo>
                  <a:cubicBezTo>
                    <a:pt x="3136" y="113"/>
                    <a:pt x="3100" y="116"/>
                    <a:pt x="3064" y="120"/>
                  </a:cubicBezTo>
                  <a:cubicBezTo>
                    <a:pt x="2918" y="139"/>
                    <a:pt x="2779" y="193"/>
                    <a:pt x="2655" y="242"/>
                  </a:cubicBezTo>
                  <a:cubicBezTo>
                    <a:pt x="2592" y="269"/>
                    <a:pt x="2532" y="294"/>
                    <a:pt x="2476" y="314"/>
                  </a:cubicBezTo>
                  <a:cubicBezTo>
                    <a:pt x="2418" y="336"/>
                    <a:pt x="2367" y="355"/>
                    <a:pt x="2320" y="356"/>
                  </a:cubicBezTo>
                  <a:cubicBezTo>
                    <a:pt x="2318" y="356"/>
                    <a:pt x="2317" y="356"/>
                    <a:pt x="2315" y="356"/>
                  </a:cubicBezTo>
                  <a:cubicBezTo>
                    <a:pt x="2227" y="356"/>
                    <a:pt x="2160" y="298"/>
                    <a:pt x="2118" y="259"/>
                  </a:cubicBezTo>
                  <a:cubicBezTo>
                    <a:pt x="2074" y="218"/>
                    <a:pt x="2050" y="192"/>
                    <a:pt x="2050" y="192"/>
                  </a:cubicBezTo>
                  <a:cubicBezTo>
                    <a:pt x="2050" y="192"/>
                    <a:pt x="2026" y="167"/>
                    <a:pt x="1978" y="121"/>
                  </a:cubicBezTo>
                  <a:cubicBezTo>
                    <a:pt x="1952" y="101"/>
                    <a:pt x="1924" y="72"/>
                    <a:pt x="1883" y="48"/>
                  </a:cubicBezTo>
                  <a:cubicBezTo>
                    <a:pt x="1842" y="23"/>
                    <a:pt x="1788" y="1"/>
                    <a:pt x="1725" y="1"/>
                  </a:cubicBezTo>
                  <a:cubicBezTo>
                    <a:pt x="1723" y="1"/>
                    <a:pt x="1722" y="1"/>
                    <a:pt x="17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47"/>
            <p:cNvSpPr/>
            <p:nvPr/>
          </p:nvSpPr>
          <p:spPr>
            <a:xfrm>
              <a:off x="5231400" y="1626800"/>
              <a:ext cx="89175" cy="12025"/>
            </a:xfrm>
            <a:custGeom>
              <a:rect b="b" l="l" r="r" t="t"/>
              <a:pathLst>
                <a:path extrusionOk="0" h="481" w="3567">
                  <a:moveTo>
                    <a:pt x="1001" y="0"/>
                  </a:moveTo>
                  <a:cubicBezTo>
                    <a:pt x="995" y="0"/>
                    <a:pt x="989" y="0"/>
                    <a:pt x="983" y="1"/>
                  </a:cubicBezTo>
                  <a:cubicBezTo>
                    <a:pt x="909" y="4"/>
                    <a:pt x="841" y="34"/>
                    <a:pt x="785" y="70"/>
                  </a:cubicBezTo>
                  <a:cubicBezTo>
                    <a:pt x="726" y="106"/>
                    <a:pt x="676" y="147"/>
                    <a:pt x="625" y="182"/>
                  </a:cubicBezTo>
                  <a:cubicBezTo>
                    <a:pt x="576" y="219"/>
                    <a:pt x="527" y="253"/>
                    <a:pt x="475" y="277"/>
                  </a:cubicBezTo>
                  <a:cubicBezTo>
                    <a:pt x="425" y="301"/>
                    <a:pt x="374" y="318"/>
                    <a:pt x="326" y="326"/>
                  </a:cubicBezTo>
                  <a:cubicBezTo>
                    <a:pt x="281" y="334"/>
                    <a:pt x="239" y="337"/>
                    <a:pt x="201" y="337"/>
                  </a:cubicBezTo>
                  <a:cubicBezTo>
                    <a:pt x="158" y="337"/>
                    <a:pt x="120" y="333"/>
                    <a:pt x="90" y="328"/>
                  </a:cubicBezTo>
                  <a:cubicBezTo>
                    <a:pt x="40" y="319"/>
                    <a:pt x="10" y="310"/>
                    <a:pt x="3" y="310"/>
                  </a:cubicBezTo>
                  <a:cubicBezTo>
                    <a:pt x="1" y="310"/>
                    <a:pt x="1" y="310"/>
                    <a:pt x="0" y="310"/>
                  </a:cubicBezTo>
                  <a:cubicBezTo>
                    <a:pt x="0" y="313"/>
                    <a:pt x="30" y="329"/>
                    <a:pt x="87" y="344"/>
                  </a:cubicBezTo>
                  <a:cubicBezTo>
                    <a:pt x="126" y="355"/>
                    <a:pt x="179" y="365"/>
                    <a:pt x="241" y="365"/>
                  </a:cubicBezTo>
                  <a:cubicBezTo>
                    <a:pt x="270" y="365"/>
                    <a:pt x="300" y="363"/>
                    <a:pt x="332" y="358"/>
                  </a:cubicBezTo>
                  <a:cubicBezTo>
                    <a:pt x="383" y="350"/>
                    <a:pt x="437" y="337"/>
                    <a:pt x="492" y="313"/>
                  </a:cubicBezTo>
                  <a:cubicBezTo>
                    <a:pt x="547" y="289"/>
                    <a:pt x="600" y="257"/>
                    <a:pt x="652" y="221"/>
                  </a:cubicBezTo>
                  <a:cubicBezTo>
                    <a:pt x="704" y="185"/>
                    <a:pt x="756" y="147"/>
                    <a:pt x="811" y="115"/>
                  </a:cubicBezTo>
                  <a:cubicBezTo>
                    <a:pt x="867" y="84"/>
                    <a:pt x="927" y="60"/>
                    <a:pt x="987" y="59"/>
                  </a:cubicBezTo>
                  <a:cubicBezTo>
                    <a:pt x="990" y="59"/>
                    <a:pt x="993" y="59"/>
                    <a:pt x="996" y="59"/>
                  </a:cubicBezTo>
                  <a:cubicBezTo>
                    <a:pt x="1054" y="59"/>
                    <a:pt x="1107" y="80"/>
                    <a:pt x="1155" y="115"/>
                  </a:cubicBezTo>
                  <a:cubicBezTo>
                    <a:pt x="1204" y="153"/>
                    <a:pt x="1245" y="200"/>
                    <a:pt x="1286" y="247"/>
                  </a:cubicBezTo>
                  <a:cubicBezTo>
                    <a:pt x="1326" y="295"/>
                    <a:pt x="1366" y="343"/>
                    <a:pt x="1412" y="383"/>
                  </a:cubicBezTo>
                  <a:cubicBezTo>
                    <a:pt x="1456" y="424"/>
                    <a:pt x="1508" y="457"/>
                    <a:pt x="1565" y="472"/>
                  </a:cubicBezTo>
                  <a:cubicBezTo>
                    <a:pt x="1579" y="478"/>
                    <a:pt x="1593" y="478"/>
                    <a:pt x="1607" y="479"/>
                  </a:cubicBezTo>
                  <a:cubicBezTo>
                    <a:pt x="1617" y="480"/>
                    <a:pt x="1626" y="481"/>
                    <a:pt x="1636" y="481"/>
                  </a:cubicBezTo>
                  <a:cubicBezTo>
                    <a:pt x="1639" y="481"/>
                    <a:pt x="1643" y="481"/>
                    <a:pt x="1647" y="480"/>
                  </a:cubicBezTo>
                  <a:cubicBezTo>
                    <a:pt x="1672" y="479"/>
                    <a:pt x="1699" y="473"/>
                    <a:pt x="1719" y="467"/>
                  </a:cubicBezTo>
                  <a:cubicBezTo>
                    <a:pt x="1762" y="454"/>
                    <a:pt x="1795" y="436"/>
                    <a:pt x="1822" y="420"/>
                  </a:cubicBezTo>
                  <a:cubicBezTo>
                    <a:pt x="1873" y="392"/>
                    <a:pt x="1903" y="376"/>
                    <a:pt x="1903" y="376"/>
                  </a:cubicBezTo>
                  <a:cubicBezTo>
                    <a:pt x="1903" y="376"/>
                    <a:pt x="1932" y="358"/>
                    <a:pt x="1982" y="332"/>
                  </a:cubicBezTo>
                  <a:cubicBezTo>
                    <a:pt x="2033" y="307"/>
                    <a:pt x="2108" y="271"/>
                    <a:pt x="2201" y="246"/>
                  </a:cubicBezTo>
                  <a:cubicBezTo>
                    <a:pt x="2254" y="232"/>
                    <a:pt x="2316" y="221"/>
                    <a:pt x="2381" y="221"/>
                  </a:cubicBezTo>
                  <a:cubicBezTo>
                    <a:pt x="2426" y="221"/>
                    <a:pt x="2473" y="226"/>
                    <a:pt x="2520" y="240"/>
                  </a:cubicBezTo>
                  <a:cubicBezTo>
                    <a:pt x="2633" y="270"/>
                    <a:pt x="2737" y="365"/>
                    <a:pt x="2874" y="405"/>
                  </a:cubicBezTo>
                  <a:cubicBezTo>
                    <a:pt x="2939" y="424"/>
                    <a:pt x="3003" y="432"/>
                    <a:pt x="3068" y="432"/>
                  </a:cubicBezTo>
                  <a:cubicBezTo>
                    <a:pt x="3072" y="432"/>
                    <a:pt x="3077" y="432"/>
                    <a:pt x="3081" y="432"/>
                  </a:cubicBezTo>
                  <a:cubicBezTo>
                    <a:pt x="3148" y="428"/>
                    <a:pt x="3215" y="419"/>
                    <a:pt x="3277" y="398"/>
                  </a:cubicBezTo>
                  <a:cubicBezTo>
                    <a:pt x="3393" y="362"/>
                    <a:pt x="3492" y="297"/>
                    <a:pt x="3564" y="230"/>
                  </a:cubicBezTo>
                  <a:cubicBezTo>
                    <a:pt x="3565" y="216"/>
                    <a:pt x="3565" y="200"/>
                    <a:pt x="3567" y="186"/>
                  </a:cubicBezTo>
                  <a:lnTo>
                    <a:pt x="3567" y="186"/>
                  </a:lnTo>
                  <a:lnTo>
                    <a:pt x="3555" y="198"/>
                  </a:lnTo>
                  <a:cubicBezTo>
                    <a:pt x="3482" y="264"/>
                    <a:pt x="3381" y="325"/>
                    <a:pt x="3263" y="356"/>
                  </a:cubicBezTo>
                  <a:cubicBezTo>
                    <a:pt x="3205" y="373"/>
                    <a:pt x="3142" y="380"/>
                    <a:pt x="3080" y="381"/>
                  </a:cubicBezTo>
                  <a:cubicBezTo>
                    <a:pt x="3015" y="381"/>
                    <a:pt x="2952" y="369"/>
                    <a:pt x="2891" y="351"/>
                  </a:cubicBezTo>
                  <a:cubicBezTo>
                    <a:pt x="2770" y="314"/>
                    <a:pt x="2668" y="217"/>
                    <a:pt x="2538" y="176"/>
                  </a:cubicBezTo>
                  <a:cubicBezTo>
                    <a:pt x="2480" y="157"/>
                    <a:pt x="2421" y="150"/>
                    <a:pt x="2365" y="150"/>
                  </a:cubicBezTo>
                  <a:cubicBezTo>
                    <a:pt x="2298" y="150"/>
                    <a:pt x="2235" y="160"/>
                    <a:pt x="2181" y="174"/>
                  </a:cubicBezTo>
                  <a:cubicBezTo>
                    <a:pt x="2079" y="200"/>
                    <a:pt x="2000" y="236"/>
                    <a:pt x="1946" y="261"/>
                  </a:cubicBezTo>
                  <a:cubicBezTo>
                    <a:pt x="1892" y="289"/>
                    <a:pt x="1862" y="306"/>
                    <a:pt x="1862" y="306"/>
                  </a:cubicBezTo>
                  <a:cubicBezTo>
                    <a:pt x="1862" y="306"/>
                    <a:pt x="1834" y="321"/>
                    <a:pt x="1784" y="351"/>
                  </a:cubicBezTo>
                  <a:cubicBezTo>
                    <a:pt x="1744" y="372"/>
                    <a:pt x="1690" y="405"/>
                    <a:pt x="1626" y="405"/>
                  </a:cubicBezTo>
                  <a:cubicBezTo>
                    <a:pt x="1611" y="405"/>
                    <a:pt x="1596" y="403"/>
                    <a:pt x="1580" y="399"/>
                  </a:cubicBezTo>
                  <a:cubicBezTo>
                    <a:pt x="1540" y="390"/>
                    <a:pt x="1497" y="365"/>
                    <a:pt x="1456" y="329"/>
                  </a:cubicBezTo>
                  <a:cubicBezTo>
                    <a:pt x="1415" y="294"/>
                    <a:pt x="1376" y="248"/>
                    <a:pt x="1334" y="202"/>
                  </a:cubicBezTo>
                  <a:cubicBezTo>
                    <a:pt x="1292" y="156"/>
                    <a:pt x="1245" y="105"/>
                    <a:pt x="1188" y="65"/>
                  </a:cubicBezTo>
                  <a:cubicBezTo>
                    <a:pt x="1136" y="26"/>
                    <a:pt x="1068" y="0"/>
                    <a:pt x="10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47"/>
            <p:cNvSpPr/>
            <p:nvPr/>
          </p:nvSpPr>
          <p:spPr>
            <a:xfrm>
              <a:off x="5164900" y="1695225"/>
              <a:ext cx="35950" cy="24725"/>
            </a:xfrm>
            <a:custGeom>
              <a:rect b="b" l="l" r="r" t="t"/>
              <a:pathLst>
                <a:path extrusionOk="0" h="989" w="1438">
                  <a:moveTo>
                    <a:pt x="3" y="1"/>
                  </a:moveTo>
                  <a:cubicBezTo>
                    <a:pt x="2" y="1"/>
                    <a:pt x="2" y="1"/>
                    <a:pt x="2" y="1"/>
                  </a:cubicBezTo>
                  <a:cubicBezTo>
                    <a:pt x="1" y="3"/>
                    <a:pt x="21" y="17"/>
                    <a:pt x="53" y="49"/>
                  </a:cubicBezTo>
                  <a:cubicBezTo>
                    <a:pt x="86" y="80"/>
                    <a:pt x="126" y="128"/>
                    <a:pt x="168" y="190"/>
                  </a:cubicBezTo>
                  <a:cubicBezTo>
                    <a:pt x="211" y="253"/>
                    <a:pt x="254" y="331"/>
                    <a:pt x="311" y="410"/>
                  </a:cubicBezTo>
                  <a:cubicBezTo>
                    <a:pt x="340" y="449"/>
                    <a:pt x="373" y="489"/>
                    <a:pt x="412" y="524"/>
                  </a:cubicBezTo>
                  <a:cubicBezTo>
                    <a:pt x="450" y="559"/>
                    <a:pt x="498" y="588"/>
                    <a:pt x="546" y="611"/>
                  </a:cubicBezTo>
                  <a:cubicBezTo>
                    <a:pt x="645" y="655"/>
                    <a:pt x="751" y="672"/>
                    <a:pt x="846" y="680"/>
                  </a:cubicBezTo>
                  <a:cubicBezTo>
                    <a:pt x="944" y="690"/>
                    <a:pt x="1034" y="692"/>
                    <a:pt x="1108" y="698"/>
                  </a:cubicBezTo>
                  <a:cubicBezTo>
                    <a:pt x="1145" y="702"/>
                    <a:pt x="1180" y="704"/>
                    <a:pt x="1210" y="709"/>
                  </a:cubicBezTo>
                  <a:cubicBezTo>
                    <a:pt x="1239" y="714"/>
                    <a:pt x="1262" y="720"/>
                    <a:pt x="1279" y="727"/>
                  </a:cubicBezTo>
                  <a:cubicBezTo>
                    <a:pt x="1295" y="733"/>
                    <a:pt x="1306" y="740"/>
                    <a:pt x="1312" y="746"/>
                  </a:cubicBezTo>
                  <a:lnTo>
                    <a:pt x="1321" y="756"/>
                  </a:lnTo>
                  <a:cubicBezTo>
                    <a:pt x="1319" y="757"/>
                    <a:pt x="1333" y="764"/>
                    <a:pt x="1335" y="796"/>
                  </a:cubicBezTo>
                  <a:cubicBezTo>
                    <a:pt x="1337" y="812"/>
                    <a:pt x="1334" y="836"/>
                    <a:pt x="1331" y="870"/>
                  </a:cubicBezTo>
                  <a:cubicBezTo>
                    <a:pt x="1328" y="899"/>
                    <a:pt x="1331" y="931"/>
                    <a:pt x="1343" y="965"/>
                  </a:cubicBezTo>
                  <a:cubicBezTo>
                    <a:pt x="1375" y="972"/>
                    <a:pt x="1406" y="982"/>
                    <a:pt x="1437" y="989"/>
                  </a:cubicBezTo>
                  <a:cubicBezTo>
                    <a:pt x="1430" y="978"/>
                    <a:pt x="1424" y="970"/>
                    <a:pt x="1419" y="959"/>
                  </a:cubicBezTo>
                  <a:cubicBezTo>
                    <a:pt x="1406" y="930"/>
                    <a:pt x="1402" y="904"/>
                    <a:pt x="1406" y="876"/>
                  </a:cubicBezTo>
                  <a:cubicBezTo>
                    <a:pt x="1408" y="850"/>
                    <a:pt x="1414" y="820"/>
                    <a:pt x="1413" y="791"/>
                  </a:cubicBezTo>
                  <a:cubicBezTo>
                    <a:pt x="1413" y="763"/>
                    <a:pt x="1405" y="738"/>
                    <a:pt x="1395" y="725"/>
                  </a:cubicBezTo>
                  <a:cubicBezTo>
                    <a:pt x="1390" y="716"/>
                    <a:pt x="1388" y="710"/>
                    <a:pt x="1384" y="708"/>
                  </a:cubicBezTo>
                  <a:lnTo>
                    <a:pt x="1381" y="703"/>
                  </a:lnTo>
                  <a:cubicBezTo>
                    <a:pt x="1381" y="703"/>
                    <a:pt x="1375" y="697"/>
                    <a:pt x="1363" y="686"/>
                  </a:cubicBezTo>
                  <a:cubicBezTo>
                    <a:pt x="1350" y="677"/>
                    <a:pt x="1331" y="665"/>
                    <a:pt x="1307" y="655"/>
                  </a:cubicBezTo>
                  <a:cubicBezTo>
                    <a:pt x="1283" y="644"/>
                    <a:pt x="1253" y="638"/>
                    <a:pt x="1221" y="635"/>
                  </a:cubicBezTo>
                  <a:cubicBezTo>
                    <a:pt x="1190" y="630"/>
                    <a:pt x="1154" y="626"/>
                    <a:pt x="1114" y="625"/>
                  </a:cubicBezTo>
                  <a:cubicBezTo>
                    <a:pt x="1036" y="620"/>
                    <a:pt x="947" y="620"/>
                    <a:pt x="852" y="614"/>
                  </a:cubicBezTo>
                  <a:cubicBezTo>
                    <a:pt x="760" y="607"/>
                    <a:pt x="660" y="595"/>
                    <a:pt x="570" y="558"/>
                  </a:cubicBezTo>
                  <a:cubicBezTo>
                    <a:pt x="526" y="539"/>
                    <a:pt x="482" y="516"/>
                    <a:pt x="446" y="485"/>
                  </a:cubicBezTo>
                  <a:cubicBezTo>
                    <a:pt x="410" y="455"/>
                    <a:pt x="378" y="420"/>
                    <a:pt x="348" y="384"/>
                  </a:cubicBezTo>
                  <a:cubicBezTo>
                    <a:pt x="289" y="310"/>
                    <a:pt x="241" y="234"/>
                    <a:pt x="193" y="172"/>
                  </a:cubicBezTo>
                  <a:cubicBezTo>
                    <a:pt x="146" y="110"/>
                    <a:pt x="99" y="63"/>
                    <a:pt x="63" y="37"/>
                  </a:cubicBezTo>
                  <a:cubicBezTo>
                    <a:pt x="30" y="12"/>
                    <a:pt x="8" y="1"/>
                    <a:pt x="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47"/>
            <p:cNvSpPr/>
            <p:nvPr/>
          </p:nvSpPr>
          <p:spPr>
            <a:xfrm>
              <a:off x="5130250" y="1598875"/>
              <a:ext cx="77250" cy="75525"/>
            </a:xfrm>
            <a:custGeom>
              <a:rect b="b" l="l" r="r" t="t"/>
              <a:pathLst>
                <a:path extrusionOk="0" h="3021" w="3090">
                  <a:moveTo>
                    <a:pt x="8" y="1"/>
                  </a:moveTo>
                  <a:cubicBezTo>
                    <a:pt x="6" y="10"/>
                    <a:pt x="4" y="19"/>
                    <a:pt x="1" y="28"/>
                  </a:cubicBezTo>
                  <a:cubicBezTo>
                    <a:pt x="28" y="52"/>
                    <a:pt x="58" y="77"/>
                    <a:pt x="88" y="106"/>
                  </a:cubicBezTo>
                  <a:cubicBezTo>
                    <a:pt x="178" y="190"/>
                    <a:pt x="277" y="295"/>
                    <a:pt x="354" y="426"/>
                  </a:cubicBezTo>
                  <a:cubicBezTo>
                    <a:pt x="430" y="557"/>
                    <a:pt x="484" y="716"/>
                    <a:pt x="474" y="875"/>
                  </a:cubicBezTo>
                  <a:cubicBezTo>
                    <a:pt x="467" y="1036"/>
                    <a:pt x="413" y="1195"/>
                    <a:pt x="400" y="1356"/>
                  </a:cubicBezTo>
                  <a:cubicBezTo>
                    <a:pt x="383" y="1517"/>
                    <a:pt x="425" y="1670"/>
                    <a:pt x="486" y="1784"/>
                  </a:cubicBezTo>
                  <a:cubicBezTo>
                    <a:pt x="549" y="1900"/>
                    <a:pt x="627" y="1979"/>
                    <a:pt x="687" y="2025"/>
                  </a:cubicBezTo>
                  <a:cubicBezTo>
                    <a:pt x="717" y="2049"/>
                    <a:pt x="742" y="2064"/>
                    <a:pt x="759" y="2076"/>
                  </a:cubicBezTo>
                  <a:cubicBezTo>
                    <a:pt x="776" y="2086"/>
                    <a:pt x="784" y="2092"/>
                    <a:pt x="784" y="2092"/>
                  </a:cubicBezTo>
                  <a:cubicBezTo>
                    <a:pt x="784" y="2092"/>
                    <a:pt x="820" y="2115"/>
                    <a:pt x="886" y="2147"/>
                  </a:cubicBezTo>
                  <a:cubicBezTo>
                    <a:pt x="950" y="2182"/>
                    <a:pt x="1046" y="2224"/>
                    <a:pt x="1150" y="2284"/>
                  </a:cubicBezTo>
                  <a:cubicBezTo>
                    <a:pt x="1201" y="2315"/>
                    <a:pt x="1255" y="2351"/>
                    <a:pt x="1303" y="2398"/>
                  </a:cubicBezTo>
                  <a:cubicBezTo>
                    <a:pt x="1352" y="2445"/>
                    <a:pt x="1392" y="2505"/>
                    <a:pt x="1431" y="2571"/>
                  </a:cubicBezTo>
                  <a:cubicBezTo>
                    <a:pt x="1471" y="2636"/>
                    <a:pt x="1511" y="2708"/>
                    <a:pt x="1566" y="2774"/>
                  </a:cubicBezTo>
                  <a:cubicBezTo>
                    <a:pt x="1621" y="2840"/>
                    <a:pt x="1692" y="2894"/>
                    <a:pt x="1770" y="2931"/>
                  </a:cubicBezTo>
                  <a:cubicBezTo>
                    <a:pt x="1911" y="3000"/>
                    <a:pt x="2065" y="3021"/>
                    <a:pt x="2209" y="3021"/>
                  </a:cubicBezTo>
                  <a:cubicBezTo>
                    <a:pt x="2224" y="3021"/>
                    <a:pt x="2240" y="3021"/>
                    <a:pt x="2255" y="3020"/>
                  </a:cubicBezTo>
                  <a:cubicBezTo>
                    <a:pt x="2412" y="3015"/>
                    <a:pt x="2555" y="2990"/>
                    <a:pt x="2678" y="2976"/>
                  </a:cubicBezTo>
                  <a:cubicBezTo>
                    <a:pt x="2800" y="2958"/>
                    <a:pt x="2904" y="2950"/>
                    <a:pt x="2976" y="2949"/>
                  </a:cubicBezTo>
                  <a:cubicBezTo>
                    <a:pt x="2992" y="2948"/>
                    <a:pt x="3007" y="2948"/>
                    <a:pt x="3020" y="2948"/>
                  </a:cubicBezTo>
                  <a:cubicBezTo>
                    <a:pt x="3043" y="2948"/>
                    <a:pt x="3061" y="2948"/>
                    <a:pt x="3073" y="2948"/>
                  </a:cubicBezTo>
                  <a:cubicBezTo>
                    <a:pt x="3084" y="2948"/>
                    <a:pt x="3090" y="2948"/>
                    <a:pt x="3090" y="2947"/>
                  </a:cubicBezTo>
                  <a:cubicBezTo>
                    <a:pt x="3090" y="2946"/>
                    <a:pt x="3079" y="2944"/>
                    <a:pt x="3060" y="2941"/>
                  </a:cubicBezTo>
                  <a:cubicBezTo>
                    <a:pt x="3040" y="2938"/>
                    <a:pt x="3012" y="2935"/>
                    <a:pt x="2976" y="2934"/>
                  </a:cubicBezTo>
                  <a:cubicBezTo>
                    <a:pt x="2959" y="2933"/>
                    <a:pt x="2939" y="2933"/>
                    <a:pt x="2918" y="2933"/>
                  </a:cubicBezTo>
                  <a:cubicBezTo>
                    <a:pt x="2852" y="2933"/>
                    <a:pt x="2769" y="2937"/>
                    <a:pt x="2675" y="2946"/>
                  </a:cubicBezTo>
                  <a:cubicBezTo>
                    <a:pt x="2553" y="2956"/>
                    <a:pt x="2408" y="2977"/>
                    <a:pt x="2255" y="2977"/>
                  </a:cubicBezTo>
                  <a:cubicBezTo>
                    <a:pt x="2104" y="2977"/>
                    <a:pt x="1938" y="2955"/>
                    <a:pt x="1796" y="2882"/>
                  </a:cubicBezTo>
                  <a:cubicBezTo>
                    <a:pt x="1724" y="2846"/>
                    <a:pt x="1663" y="2794"/>
                    <a:pt x="1614" y="2734"/>
                  </a:cubicBezTo>
                  <a:cubicBezTo>
                    <a:pt x="1565" y="2675"/>
                    <a:pt x="1527" y="2605"/>
                    <a:pt x="1488" y="2537"/>
                  </a:cubicBezTo>
                  <a:cubicBezTo>
                    <a:pt x="1448" y="2470"/>
                    <a:pt x="1406" y="2403"/>
                    <a:pt x="1351" y="2354"/>
                  </a:cubicBezTo>
                  <a:cubicBezTo>
                    <a:pt x="1298" y="2300"/>
                    <a:pt x="1240" y="2259"/>
                    <a:pt x="1186" y="2225"/>
                  </a:cubicBezTo>
                  <a:cubicBezTo>
                    <a:pt x="1077" y="2159"/>
                    <a:pt x="983" y="2117"/>
                    <a:pt x="920" y="2083"/>
                  </a:cubicBezTo>
                  <a:cubicBezTo>
                    <a:pt x="857" y="2049"/>
                    <a:pt x="824" y="2028"/>
                    <a:pt x="824" y="2028"/>
                  </a:cubicBezTo>
                  <a:cubicBezTo>
                    <a:pt x="824" y="2028"/>
                    <a:pt x="815" y="2023"/>
                    <a:pt x="800" y="2013"/>
                  </a:cubicBezTo>
                  <a:cubicBezTo>
                    <a:pt x="784" y="2003"/>
                    <a:pt x="760" y="1987"/>
                    <a:pt x="734" y="1967"/>
                  </a:cubicBezTo>
                  <a:cubicBezTo>
                    <a:pt x="678" y="1925"/>
                    <a:pt x="606" y="1854"/>
                    <a:pt x="550" y="1751"/>
                  </a:cubicBezTo>
                  <a:cubicBezTo>
                    <a:pt x="492" y="1649"/>
                    <a:pt x="453" y="1511"/>
                    <a:pt x="465" y="1362"/>
                  </a:cubicBezTo>
                  <a:cubicBezTo>
                    <a:pt x="473" y="1210"/>
                    <a:pt x="526" y="1051"/>
                    <a:pt x="531" y="878"/>
                  </a:cubicBezTo>
                  <a:cubicBezTo>
                    <a:pt x="537" y="705"/>
                    <a:pt x="474" y="538"/>
                    <a:pt x="391" y="405"/>
                  </a:cubicBezTo>
                  <a:cubicBezTo>
                    <a:pt x="307" y="270"/>
                    <a:pt x="203" y="166"/>
                    <a:pt x="108" y="83"/>
                  </a:cubicBezTo>
                  <a:cubicBezTo>
                    <a:pt x="73" y="52"/>
                    <a:pt x="40" y="25"/>
                    <a:pt x="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47"/>
            <p:cNvSpPr/>
            <p:nvPr/>
          </p:nvSpPr>
          <p:spPr>
            <a:xfrm>
              <a:off x="5248350" y="1553875"/>
              <a:ext cx="41400" cy="11350"/>
            </a:xfrm>
            <a:custGeom>
              <a:rect b="b" l="l" r="r" t="t"/>
              <a:pathLst>
                <a:path extrusionOk="0" h="454" w="1656">
                  <a:moveTo>
                    <a:pt x="1627" y="1"/>
                  </a:moveTo>
                  <a:cubicBezTo>
                    <a:pt x="1614" y="31"/>
                    <a:pt x="1597" y="61"/>
                    <a:pt x="1574" y="89"/>
                  </a:cubicBezTo>
                  <a:cubicBezTo>
                    <a:pt x="1538" y="137"/>
                    <a:pt x="1491" y="180"/>
                    <a:pt x="1442" y="223"/>
                  </a:cubicBezTo>
                  <a:cubicBezTo>
                    <a:pt x="1393" y="265"/>
                    <a:pt x="1341" y="306"/>
                    <a:pt x="1291" y="335"/>
                  </a:cubicBezTo>
                  <a:cubicBezTo>
                    <a:pt x="1239" y="362"/>
                    <a:pt x="1189" y="379"/>
                    <a:pt x="1146" y="379"/>
                  </a:cubicBezTo>
                  <a:cubicBezTo>
                    <a:pt x="1144" y="379"/>
                    <a:pt x="1142" y="379"/>
                    <a:pt x="1140" y="379"/>
                  </a:cubicBezTo>
                  <a:cubicBezTo>
                    <a:pt x="1099" y="379"/>
                    <a:pt x="1067" y="368"/>
                    <a:pt x="1042" y="360"/>
                  </a:cubicBezTo>
                  <a:cubicBezTo>
                    <a:pt x="1017" y="350"/>
                    <a:pt x="1004" y="343"/>
                    <a:pt x="1004" y="343"/>
                  </a:cubicBezTo>
                  <a:cubicBezTo>
                    <a:pt x="1004" y="343"/>
                    <a:pt x="991" y="337"/>
                    <a:pt x="964" y="325"/>
                  </a:cubicBezTo>
                  <a:cubicBezTo>
                    <a:pt x="939" y="313"/>
                    <a:pt x="903" y="294"/>
                    <a:pt x="857" y="271"/>
                  </a:cubicBezTo>
                  <a:cubicBezTo>
                    <a:pt x="814" y="250"/>
                    <a:pt x="759" y="227"/>
                    <a:pt x="694" y="227"/>
                  </a:cubicBezTo>
                  <a:cubicBezTo>
                    <a:pt x="689" y="227"/>
                    <a:pt x="684" y="227"/>
                    <a:pt x="680" y="227"/>
                  </a:cubicBezTo>
                  <a:cubicBezTo>
                    <a:pt x="608" y="228"/>
                    <a:pt x="542" y="263"/>
                    <a:pt x="485" y="296"/>
                  </a:cubicBezTo>
                  <a:cubicBezTo>
                    <a:pt x="429" y="331"/>
                    <a:pt x="375" y="367"/>
                    <a:pt x="319" y="384"/>
                  </a:cubicBezTo>
                  <a:cubicBezTo>
                    <a:pt x="280" y="396"/>
                    <a:pt x="242" y="401"/>
                    <a:pt x="207" y="401"/>
                  </a:cubicBezTo>
                  <a:cubicBezTo>
                    <a:pt x="191" y="401"/>
                    <a:pt x="175" y="400"/>
                    <a:pt x="160" y="398"/>
                  </a:cubicBezTo>
                  <a:cubicBezTo>
                    <a:pt x="71" y="389"/>
                    <a:pt x="15" y="354"/>
                    <a:pt x="5" y="354"/>
                  </a:cubicBezTo>
                  <a:cubicBezTo>
                    <a:pt x="5" y="354"/>
                    <a:pt x="4" y="354"/>
                    <a:pt x="4" y="355"/>
                  </a:cubicBezTo>
                  <a:cubicBezTo>
                    <a:pt x="1" y="358"/>
                    <a:pt x="53" y="407"/>
                    <a:pt x="155" y="430"/>
                  </a:cubicBezTo>
                  <a:cubicBezTo>
                    <a:pt x="179" y="435"/>
                    <a:pt x="205" y="438"/>
                    <a:pt x="234" y="438"/>
                  </a:cubicBezTo>
                  <a:cubicBezTo>
                    <a:pt x="265" y="438"/>
                    <a:pt x="297" y="435"/>
                    <a:pt x="331" y="427"/>
                  </a:cubicBezTo>
                  <a:cubicBezTo>
                    <a:pt x="395" y="412"/>
                    <a:pt x="456" y="376"/>
                    <a:pt x="514" y="346"/>
                  </a:cubicBezTo>
                  <a:cubicBezTo>
                    <a:pt x="571" y="316"/>
                    <a:pt x="626" y="293"/>
                    <a:pt x="678" y="293"/>
                  </a:cubicBezTo>
                  <a:cubicBezTo>
                    <a:pt x="680" y="293"/>
                    <a:pt x="681" y="293"/>
                    <a:pt x="682" y="293"/>
                  </a:cubicBezTo>
                  <a:cubicBezTo>
                    <a:pt x="736" y="293"/>
                    <a:pt x="785" y="315"/>
                    <a:pt x="827" y="336"/>
                  </a:cubicBezTo>
                  <a:cubicBezTo>
                    <a:pt x="871" y="358"/>
                    <a:pt x="907" y="381"/>
                    <a:pt x="932" y="394"/>
                  </a:cubicBezTo>
                  <a:cubicBezTo>
                    <a:pt x="957" y="407"/>
                    <a:pt x="974" y="415"/>
                    <a:pt x="974" y="415"/>
                  </a:cubicBezTo>
                  <a:cubicBezTo>
                    <a:pt x="974" y="415"/>
                    <a:pt x="988" y="423"/>
                    <a:pt x="1018" y="433"/>
                  </a:cubicBezTo>
                  <a:cubicBezTo>
                    <a:pt x="1046" y="442"/>
                    <a:pt x="1087" y="453"/>
                    <a:pt x="1137" y="453"/>
                  </a:cubicBezTo>
                  <a:cubicBezTo>
                    <a:pt x="1142" y="453"/>
                    <a:pt x="1147" y="453"/>
                    <a:pt x="1152" y="453"/>
                  </a:cubicBezTo>
                  <a:cubicBezTo>
                    <a:pt x="1208" y="449"/>
                    <a:pt x="1272" y="427"/>
                    <a:pt x="1327" y="393"/>
                  </a:cubicBezTo>
                  <a:cubicBezTo>
                    <a:pt x="1382" y="358"/>
                    <a:pt x="1434" y="313"/>
                    <a:pt x="1482" y="268"/>
                  </a:cubicBezTo>
                  <a:cubicBezTo>
                    <a:pt x="1530" y="221"/>
                    <a:pt x="1578" y="172"/>
                    <a:pt x="1614" y="118"/>
                  </a:cubicBezTo>
                  <a:cubicBezTo>
                    <a:pt x="1633" y="89"/>
                    <a:pt x="1648" y="59"/>
                    <a:pt x="1656" y="27"/>
                  </a:cubicBezTo>
                  <a:cubicBezTo>
                    <a:pt x="1646" y="19"/>
                    <a:pt x="1638" y="9"/>
                    <a:pt x="16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47"/>
            <p:cNvSpPr/>
            <p:nvPr/>
          </p:nvSpPr>
          <p:spPr>
            <a:xfrm>
              <a:off x="5173600" y="1542125"/>
              <a:ext cx="56700" cy="77850"/>
            </a:xfrm>
            <a:custGeom>
              <a:rect b="b" l="l" r="r" t="t"/>
              <a:pathLst>
                <a:path extrusionOk="0" h="3114" w="2268">
                  <a:moveTo>
                    <a:pt x="34" y="1"/>
                  </a:moveTo>
                  <a:cubicBezTo>
                    <a:pt x="24" y="7"/>
                    <a:pt x="12" y="15"/>
                    <a:pt x="1" y="21"/>
                  </a:cubicBezTo>
                  <a:cubicBezTo>
                    <a:pt x="47" y="75"/>
                    <a:pt x="95" y="131"/>
                    <a:pt x="141" y="195"/>
                  </a:cubicBezTo>
                  <a:cubicBezTo>
                    <a:pt x="187" y="257"/>
                    <a:pt x="234" y="321"/>
                    <a:pt x="275" y="392"/>
                  </a:cubicBezTo>
                  <a:cubicBezTo>
                    <a:pt x="314" y="461"/>
                    <a:pt x="348" y="537"/>
                    <a:pt x="360" y="614"/>
                  </a:cubicBezTo>
                  <a:cubicBezTo>
                    <a:pt x="373" y="692"/>
                    <a:pt x="360" y="769"/>
                    <a:pt x="326" y="840"/>
                  </a:cubicBezTo>
                  <a:cubicBezTo>
                    <a:pt x="294" y="912"/>
                    <a:pt x="250" y="980"/>
                    <a:pt x="216" y="1056"/>
                  </a:cubicBezTo>
                  <a:cubicBezTo>
                    <a:pt x="150" y="1203"/>
                    <a:pt x="125" y="1357"/>
                    <a:pt x="140" y="1490"/>
                  </a:cubicBezTo>
                  <a:cubicBezTo>
                    <a:pt x="153" y="1624"/>
                    <a:pt x="215" y="1728"/>
                    <a:pt x="269" y="1785"/>
                  </a:cubicBezTo>
                  <a:cubicBezTo>
                    <a:pt x="295" y="1813"/>
                    <a:pt x="319" y="1833"/>
                    <a:pt x="336" y="1846"/>
                  </a:cubicBezTo>
                  <a:cubicBezTo>
                    <a:pt x="352" y="1859"/>
                    <a:pt x="361" y="1865"/>
                    <a:pt x="361" y="1865"/>
                  </a:cubicBezTo>
                  <a:cubicBezTo>
                    <a:pt x="361" y="1865"/>
                    <a:pt x="397" y="1890"/>
                    <a:pt x="464" y="1925"/>
                  </a:cubicBezTo>
                  <a:cubicBezTo>
                    <a:pt x="497" y="1943"/>
                    <a:pt x="539" y="1961"/>
                    <a:pt x="586" y="1982"/>
                  </a:cubicBezTo>
                  <a:cubicBezTo>
                    <a:pt x="632" y="2003"/>
                    <a:pt x="684" y="2026"/>
                    <a:pt x="735" y="2055"/>
                  </a:cubicBezTo>
                  <a:cubicBezTo>
                    <a:pt x="788" y="2085"/>
                    <a:pt x="839" y="2122"/>
                    <a:pt x="882" y="2174"/>
                  </a:cubicBezTo>
                  <a:cubicBezTo>
                    <a:pt x="926" y="2223"/>
                    <a:pt x="956" y="2285"/>
                    <a:pt x="956" y="2357"/>
                  </a:cubicBezTo>
                  <a:cubicBezTo>
                    <a:pt x="958" y="2429"/>
                    <a:pt x="934" y="2506"/>
                    <a:pt x="924" y="2592"/>
                  </a:cubicBezTo>
                  <a:cubicBezTo>
                    <a:pt x="920" y="2635"/>
                    <a:pt x="920" y="2682"/>
                    <a:pt x="934" y="2726"/>
                  </a:cubicBezTo>
                  <a:cubicBezTo>
                    <a:pt x="947" y="2772"/>
                    <a:pt x="974" y="2815"/>
                    <a:pt x="1011" y="2843"/>
                  </a:cubicBezTo>
                  <a:cubicBezTo>
                    <a:pt x="1047" y="2873"/>
                    <a:pt x="1090" y="2891"/>
                    <a:pt x="1135" y="2901"/>
                  </a:cubicBezTo>
                  <a:cubicBezTo>
                    <a:pt x="1173" y="2910"/>
                    <a:pt x="1212" y="2914"/>
                    <a:pt x="1251" y="2914"/>
                  </a:cubicBezTo>
                  <a:cubicBezTo>
                    <a:pt x="1255" y="2914"/>
                    <a:pt x="1259" y="2914"/>
                    <a:pt x="1264" y="2914"/>
                  </a:cubicBezTo>
                  <a:cubicBezTo>
                    <a:pt x="1351" y="2912"/>
                    <a:pt x="1430" y="2891"/>
                    <a:pt x="1506" y="2881"/>
                  </a:cubicBezTo>
                  <a:cubicBezTo>
                    <a:pt x="1540" y="2875"/>
                    <a:pt x="1573" y="2872"/>
                    <a:pt x="1605" y="2872"/>
                  </a:cubicBezTo>
                  <a:cubicBezTo>
                    <a:pt x="1645" y="2872"/>
                    <a:pt x="1684" y="2877"/>
                    <a:pt x="1721" y="2890"/>
                  </a:cubicBezTo>
                  <a:cubicBezTo>
                    <a:pt x="1784" y="2910"/>
                    <a:pt x="1837" y="2954"/>
                    <a:pt x="1886" y="2993"/>
                  </a:cubicBezTo>
                  <a:cubicBezTo>
                    <a:pt x="1936" y="3031"/>
                    <a:pt x="1981" y="3070"/>
                    <a:pt x="2031" y="3089"/>
                  </a:cubicBezTo>
                  <a:cubicBezTo>
                    <a:pt x="2073" y="3106"/>
                    <a:pt x="2114" y="3113"/>
                    <a:pt x="2148" y="3113"/>
                  </a:cubicBezTo>
                  <a:cubicBezTo>
                    <a:pt x="2154" y="3113"/>
                    <a:pt x="2159" y="3113"/>
                    <a:pt x="2164" y="3113"/>
                  </a:cubicBezTo>
                  <a:cubicBezTo>
                    <a:pt x="2202" y="3109"/>
                    <a:pt x="2230" y="3096"/>
                    <a:pt x="2247" y="3084"/>
                  </a:cubicBezTo>
                  <a:cubicBezTo>
                    <a:pt x="2262" y="3072"/>
                    <a:pt x="2267" y="3061"/>
                    <a:pt x="2267" y="3061"/>
                  </a:cubicBezTo>
                  <a:cubicBezTo>
                    <a:pt x="2267" y="3061"/>
                    <a:pt x="2267" y="3061"/>
                    <a:pt x="2267" y="3061"/>
                  </a:cubicBezTo>
                  <a:cubicBezTo>
                    <a:pt x="2262" y="3061"/>
                    <a:pt x="2231" y="3095"/>
                    <a:pt x="2163" y="3096"/>
                  </a:cubicBezTo>
                  <a:cubicBezTo>
                    <a:pt x="2128" y="3096"/>
                    <a:pt x="2085" y="3087"/>
                    <a:pt x="2040" y="3066"/>
                  </a:cubicBezTo>
                  <a:cubicBezTo>
                    <a:pt x="1996" y="3046"/>
                    <a:pt x="1951" y="3007"/>
                    <a:pt x="1902" y="2971"/>
                  </a:cubicBezTo>
                  <a:cubicBezTo>
                    <a:pt x="1856" y="2931"/>
                    <a:pt x="1802" y="2883"/>
                    <a:pt x="1730" y="2857"/>
                  </a:cubicBezTo>
                  <a:cubicBezTo>
                    <a:pt x="1685" y="2839"/>
                    <a:pt x="1636" y="2833"/>
                    <a:pt x="1587" y="2833"/>
                  </a:cubicBezTo>
                  <a:cubicBezTo>
                    <a:pt x="1558" y="2833"/>
                    <a:pt x="1528" y="2835"/>
                    <a:pt x="1498" y="2839"/>
                  </a:cubicBezTo>
                  <a:cubicBezTo>
                    <a:pt x="1420" y="2848"/>
                    <a:pt x="1340" y="2865"/>
                    <a:pt x="1262" y="2865"/>
                  </a:cubicBezTo>
                  <a:cubicBezTo>
                    <a:pt x="1185" y="2865"/>
                    <a:pt x="1102" y="2851"/>
                    <a:pt x="1046" y="2803"/>
                  </a:cubicBezTo>
                  <a:cubicBezTo>
                    <a:pt x="1017" y="2780"/>
                    <a:pt x="998" y="2748"/>
                    <a:pt x="989" y="2713"/>
                  </a:cubicBezTo>
                  <a:cubicBezTo>
                    <a:pt x="978" y="2677"/>
                    <a:pt x="980" y="2640"/>
                    <a:pt x="984" y="2601"/>
                  </a:cubicBezTo>
                  <a:cubicBezTo>
                    <a:pt x="995" y="2523"/>
                    <a:pt x="1020" y="2444"/>
                    <a:pt x="1020" y="2359"/>
                  </a:cubicBezTo>
                  <a:cubicBezTo>
                    <a:pt x="1022" y="2272"/>
                    <a:pt x="984" y="2188"/>
                    <a:pt x="935" y="2131"/>
                  </a:cubicBezTo>
                  <a:cubicBezTo>
                    <a:pt x="886" y="2071"/>
                    <a:pt x="827" y="2029"/>
                    <a:pt x="772" y="1994"/>
                  </a:cubicBezTo>
                  <a:cubicBezTo>
                    <a:pt x="717" y="1960"/>
                    <a:pt x="663" y="1936"/>
                    <a:pt x="617" y="1914"/>
                  </a:cubicBezTo>
                  <a:cubicBezTo>
                    <a:pt x="570" y="1893"/>
                    <a:pt x="532" y="1875"/>
                    <a:pt x="500" y="1858"/>
                  </a:cubicBezTo>
                  <a:cubicBezTo>
                    <a:pt x="437" y="1825"/>
                    <a:pt x="406" y="1801"/>
                    <a:pt x="406" y="1801"/>
                  </a:cubicBezTo>
                  <a:cubicBezTo>
                    <a:pt x="406" y="1801"/>
                    <a:pt x="399" y="1795"/>
                    <a:pt x="384" y="1785"/>
                  </a:cubicBezTo>
                  <a:cubicBezTo>
                    <a:pt x="369" y="1773"/>
                    <a:pt x="348" y="1756"/>
                    <a:pt x="325" y="1733"/>
                  </a:cubicBezTo>
                  <a:cubicBezTo>
                    <a:pt x="279" y="1686"/>
                    <a:pt x="227" y="1601"/>
                    <a:pt x="211" y="1483"/>
                  </a:cubicBezTo>
                  <a:cubicBezTo>
                    <a:pt x="197" y="1367"/>
                    <a:pt x="217" y="1221"/>
                    <a:pt x="276" y="1082"/>
                  </a:cubicBezTo>
                  <a:cubicBezTo>
                    <a:pt x="305" y="1011"/>
                    <a:pt x="348" y="944"/>
                    <a:pt x="382" y="866"/>
                  </a:cubicBezTo>
                  <a:cubicBezTo>
                    <a:pt x="418" y="788"/>
                    <a:pt x="433" y="692"/>
                    <a:pt x="415" y="605"/>
                  </a:cubicBezTo>
                  <a:cubicBezTo>
                    <a:pt x="399" y="518"/>
                    <a:pt x="361" y="437"/>
                    <a:pt x="318" y="366"/>
                  </a:cubicBezTo>
                  <a:cubicBezTo>
                    <a:pt x="275" y="294"/>
                    <a:pt x="223" y="230"/>
                    <a:pt x="175" y="167"/>
                  </a:cubicBezTo>
                  <a:cubicBezTo>
                    <a:pt x="130" y="109"/>
                    <a:pt x="82" y="52"/>
                    <a:pt x="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47"/>
            <p:cNvSpPr/>
            <p:nvPr/>
          </p:nvSpPr>
          <p:spPr>
            <a:xfrm>
              <a:off x="5227575" y="1546600"/>
              <a:ext cx="44125" cy="27275"/>
            </a:xfrm>
            <a:custGeom>
              <a:rect b="b" l="l" r="r" t="t"/>
              <a:pathLst>
                <a:path extrusionOk="0" h="1091" w="1765">
                  <a:moveTo>
                    <a:pt x="673" y="1"/>
                  </a:moveTo>
                  <a:cubicBezTo>
                    <a:pt x="375" y="1"/>
                    <a:pt x="135" y="118"/>
                    <a:pt x="78" y="317"/>
                  </a:cubicBezTo>
                  <a:cubicBezTo>
                    <a:pt x="0" y="591"/>
                    <a:pt x="298" y="915"/>
                    <a:pt x="742" y="1040"/>
                  </a:cubicBezTo>
                  <a:cubicBezTo>
                    <a:pt x="862" y="1075"/>
                    <a:pt x="981" y="1091"/>
                    <a:pt x="1092" y="1091"/>
                  </a:cubicBezTo>
                  <a:cubicBezTo>
                    <a:pt x="1390" y="1091"/>
                    <a:pt x="1630" y="974"/>
                    <a:pt x="1687" y="775"/>
                  </a:cubicBezTo>
                  <a:cubicBezTo>
                    <a:pt x="1764" y="501"/>
                    <a:pt x="1467" y="177"/>
                    <a:pt x="1023" y="51"/>
                  </a:cubicBezTo>
                  <a:cubicBezTo>
                    <a:pt x="903" y="17"/>
                    <a:pt x="784" y="1"/>
                    <a:pt x="6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47"/>
            <p:cNvSpPr/>
            <p:nvPr/>
          </p:nvSpPr>
          <p:spPr>
            <a:xfrm>
              <a:off x="5194975" y="1542300"/>
              <a:ext cx="25175" cy="15300"/>
            </a:xfrm>
            <a:custGeom>
              <a:rect b="b" l="l" r="r" t="t"/>
              <a:pathLst>
                <a:path extrusionOk="0" h="612" w="1007">
                  <a:moveTo>
                    <a:pt x="527" y="0"/>
                  </a:moveTo>
                  <a:cubicBezTo>
                    <a:pt x="515" y="0"/>
                    <a:pt x="503" y="1"/>
                    <a:pt x="491" y="1"/>
                  </a:cubicBezTo>
                  <a:cubicBezTo>
                    <a:pt x="217" y="13"/>
                    <a:pt x="1" y="159"/>
                    <a:pt x="10" y="328"/>
                  </a:cubicBezTo>
                  <a:cubicBezTo>
                    <a:pt x="17" y="490"/>
                    <a:pt x="227" y="612"/>
                    <a:pt x="486" y="612"/>
                  </a:cubicBezTo>
                  <a:cubicBezTo>
                    <a:pt x="497" y="612"/>
                    <a:pt x="508" y="611"/>
                    <a:pt x="519" y="611"/>
                  </a:cubicBezTo>
                  <a:cubicBezTo>
                    <a:pt x="791" y="599"/>
                    <a:pt x="1007" y="452"/>
                    <a:pt x="999" y="283"/>
                  </a:cubicBezTo>
                  <a:cubicBezTo>
                    <a:pt x="993" y="121"/>
                    <a:pt x="785" y="0"/>
                    <a:pt x="5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47"/>
            <p:cNvSpPr/>
            <p:nvPr/>
          </p:nvSpPr>
          <p:spPr>
            <a:xfrm>
              <a:off x="4994250" y="1522750"/>
              <a:ext cx="446925" cy="227875"/>
            </a:xfrm>
            <a:custGeom>
              <a:rect b="b" l="l" r="r" t="t"/>
              <a:pathLst>
                <a:path extrusionOk="0" h="9115" w="17877">
                  <a:moveTo>
                    <a:pt x="5797" y="0"/>
                  </a:moveTo>
                  <a:cubicBezTo>
                    <a:pt x="4949" y="0"/>
                    <a:pt x="4147" y="74"/>
                    <a:pt x="3419" y="222"/>
                  </a:cubicBezTo>
                  <a:cubicBezTo>
                    <a:pt x="1571" y="596"/>
                    <a:pt x="410" y="1411"/>
                    <a:pt x="153" y="2510"/>
                  </a:cubicBezTo>
                  <a:cubicBezTo>
                    <a:pt x="1" y="3154"/>
                    <a:pt x="171" y="3848"/>
                    <a:pt x="637" y="4545"/>
                  </a:cubicBezTo>
                  <a:cubicBezTo>
                    <a:pt x="967" y="5038"/>
                    <a:pt x="1444" y="5533"/>
                    <a:pt x="2061" y="6013"/>
                  </a:cubicBezTo>
                  <a:cubicBezTo>
                    <a:pt x="3527" y="7152"/>
                    <a:pt x="5613" y="8080"/>
                    <a:pt x="7933" y="8623"/>
                  </a:cubicBezTo>
                  <a:cubicBezTo>
                    <a:pt x="9325" y="8950"/>
                    <a:pt x="10702" y="9115"/>
                    <a:pt x="11974" y="9115"/>
                  </a:cubicBezTo>
                  <a:cubicBezTo>
                    <a:pt x="12823" y="9115"/>
                    <a:pt x="13624" y="9041"/>
                    <a:pt x="14353" y="8894"/>
                  </a:cubicBezTo>
                  <a:cubicBezTo>
                    <a:pt x="16199" y="8522"/>
                    <a:pt x="17359" y="7708"/>
                    <a:pt x="17618" y="6607"/>
                  </a:cubicBezTo>
                  <a:cubicBezTo>
                    <a:pt x="17877" y="5504"/>
                    <a:pt x="17198" y="4261"/>
                    <a:pt x="15709" y="3104"/>
                  </a:cubicBezTo>
                  <a:cubicBezTo>
                    <a:pt x="14577" y="2225"/>
                    <a:pt x="13078" y="1472"/>
                    <a:pt x="11388" y="924"/>
                  </a:cubicBezTo>
                  <a:lnTo>
                    <a:pt x="11388" y="924"/>
                  </a:lnTo>
                  <a:cubicBezTo>
                    <a:pt x="11553" y="1039"/>
                    <a:pt x="11712" y="1167"/>
                    <a:pt x="11858" y="1307"/>
                  </a:cubicBezTo>
                  <a:cubicBezTo>
                    <a:pt x="13307" y="1827"/>
                    <a:pt x="14588" y="2500"/>
                    <a:pt x="15579" y="3270"/>
                  </a:cubicBezTo>
                  <a:cubicBezTo>
                    <a:pt x="16180" y="3736"/>
                    <a:pt x="16644" y="4216"/>
                    <a:pt x="16958" y="4689"/>
                  </a:cubicBezTo>
                  <a:cubicBezTo>
                    <a:pt x="17390" y="5335"/>
                    <a:pt x="17549" y="5971"/>
                    <a:pt x="17412" y="6557"/>
                  </a:cubicBezTo>
                  <a:cubicBezTo>
                    <a:pt x="17174" y="7573"/>
                    <a:pt x="16072" y="8330"/>
                    <a:pt x="14308" y="8688"/>
                  </a:cubicBezTo>
                  <a:cubicBezTo>
                    <a:pt x="13593" y="8833"/>
                    <a:pt x="12804" y="8905"/>
                    <a:pt x="11969" y="8905"/>
                  </a:cubicBezTo>
                  <a:cubicBezTo>
                    <a:pt x="10714" y="8905"/>
                    <a:pt x="9354" y="8742"/>
                    <a:pt x="7978" y="8419"/>
                  </a:cubicBezTo>
                  <a:cubicBezTo>
                    <a:pt x="5688" y="7882"/>
                    <a:pt x="3631" y="6968"/>
                    <a:pt x="2189" y="5848"/>
                  </a:cubicBezTo>
                  <a:cubicBezTo>
                    <a:pt x="770" y="4743"/>
                    <a:pt x="119" y="3575"/>
                    <a:pt x="357" y="2559"/>
                  </a:cubicBezTo>
                  <a:cubicBezTo>
                    <a:pt x="594" y="1542"/>
                    <a:pt x="1696" y="785"/>
                    <a:pt x="3460" y="428"/>
                  </a:cubicBezTo>
                  <a:cubicBezTo>
                    <a:pt x="4175" y="284"/>
                    <a:pt x="4963" y="212"/>
                    <a:pt x="5796" y="212"/>
                  </a:cubicBezTo>
                  <a:cubicBezTo>
                    <a:pt x="6538" y="212"/>
                    <a:pt x="7317" y="269"/>
                    <a:pt x="8115" y="382"/>
                  </a:cubicBezTo>
                  <a:cubicBezTo>
                    <a:pt x="8138" y="376"/>
                    <a:pt x="8161" y="368"/>
                    <a:pt x="8184" y="362"/>
                  </a:cubicBezTo>
                  <a:cubicBezTo>
                    <a:pt x="8359" y="317"/>
                    <a:pt x="8533" y="282"/>
                    <a:pt x="8707" y="260"/>
                  </a:cubicBezTo>
                  <a:cubicBezTo>
                    <a:pt x="7704" y="88"/>
                    <a:pt x="6723" y="0"/>
                    <a:pt x="57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47"/>
            <p:cNvSpPr/>
            <p:nvPr/>
          </p:nvSpPr>
          <p:spPr>
            <a:xfrm>
              <a:off x="5030350" y="1543500"/>
              <a:ext cx="370200" cy="189250"/>
            </a:xfrm>
            <a:custGeom>
              <a:rect b="b" l="l" r="r" t="t"/>
              <a:pathLst>
                <a:path extrusionOk="0" h="7570" w="14808">
                  <a:moveTo>
                    <a:pt x="4808" y="0"/>
                  </a:moveTo>
                  <a:cubicBezTo>
                    <a:pt x="4105" y="0"/>
                    <a:pt x="3442" y="62"/>
                    <a:pt x="2838" y="184"/>
                  </a:cubicBezTo>
                  <a:cubicBezTo>
                    <a:pt x="1305" y="495"/>
                    <a:pt x="341" y="1172"/>
                    <a:pt x="126" y="2090"/>
                  </a:cubicBezTo>
                  <a:cubicBezTo>
                    <a:pt x="0" y="2627"/>
                    <a:pt x="140" y="3205"/>
                    <a:pt x="528" y="3786"/>
                  </a:cubicBezTo>
                  <a:cubicBezTo>
                    <a:pt x="801" y="4194"/>
                    <a:pt x="1197" y="4605"/>
                    <a:pt x="1708" y="5002"/>
                  </a:cubicBezTo>
                  <a:cubicBezTo>
                    <a:pt x="2922" y="5946"/>
                    <a:pt x="4647" y="6712"/>
                    <a:pt x="6567" y="7162"/>
                  </a:cubicBezTo>
                  <a:cubicBezTo>
                    <a:pt x="7719" y="7433"/>
                    <a:pt x="8860" y="7570"/>
                    <a:pt x="9913" y="7570"/>
                  </a:cubicBezTo>
                  <a:cubicBezTo>
                    <a:pt x="10614" y="7570"/>
                    <a:pt x="11277" y="7509"/>
                    <a:pt x="11879" y="7387"/>
                  </a:cubicBezTo>
                  <a:cubicBezTo>
                    <a:pt x="13414" y="7075"/>
                    <a:pt x="14378" y="6399"/>
                    <a:pt x="14594" y="5482"/>
                  </a:cubicBezTo>
                  <a:cubicBezTo>
                    <a:pt x="14808" y="4564"/>
                    <a:pt x="14246" y="3530"/>
                    <a:pt x="13009" y="2568"/>
                  </a:cubicBezTo>
                  <a:cubicBezTo>
                    <a:pt x="12478" y="2156"/>
                    <a:pt x="11850" y="1778"/>
                    <a:pt x="11152" y="1444"/>
                  </a:cubicBezTo>
                  <a:lnTo>
                    <a:pt x="11152" y="1444"/>
                  </a:lnTo>
                  <a:cubicBezTo>
                    <a:pt x="11206" y="1545"/>
                    <a:pt x="11255" y="1648"/>
                    <a:pt x="11299" y="1752"/>
                  </a:cubicBezTo>
                  <a:cubicBezTo>
                    <a:pt x="11888" y="2049"/>
                    <a:pt x="12422" y="2380"/>
                    <a:pt x="12880" y="2736"/>
                  </a:cubicBezTo>
                  <a:cubicBezTo>
                    <a:pt x="14047" y="3644"/>
                    <a:pt x="14582" y="4601"/>
                    <a:pt x="14388" y="5434"/>
                  </a:cubicBezTo>
                  <a:cubicBezTo>
                    <a:pt x="14192" y="6267"/>
                    <a:pt x="13285" y="6887"/>
                    <a:pt x="11837" y="7181"/>
                  </a:cubicBezTo>
                  <a:cubicBezTo>
                    <a:pt x="11248" y="7301"/>
                    <a:pt x="10598" y="7361"/>
                    <a:pt x="9911" y="7361"/>
                  </a:cubicBezTo>
                  <a:cubicBezTo>
                    <a:pt x="9192" y="7361"/>
                    <a:pt x="8432" y="7296"/>
                    <a:pt x="7655" y="7168"/>
                  </a:cubicBezTo>
                  <a:cubicBezTo>
                    <a:pt x="7311" y="7112"/>
                    <a:pt x="6964" y="7041"/>
                    <a:pt x="6616" y="6960"/>
                  </a:cubicBezTo>
                  <a:cubicBezTo>
                    <a:pt x="6489" y="6930"/>
                    <a:pt x="6362" y="6899"/>
                    <a:pt x="6237" y="6866"/>
                  </a:cubicBezTo>
                  <a:cubicBezTo>
                    <a:pt x="4499" y="6414"/>
                    <a:pt x="2949" y="5700"/>
                    <a:pt x="1838" y="4837"/>
                  </a:cubicBezTo>
                  <a:cubicBezTo>
                    <a:pt x="671" y="3931"/>
                    <a:pt x="135" y="2971"/>
                    <a:pt x="330" y="2139"/>
                  </a:cubicBezTo>
                  <a:cubicBezTo>
                    <a:pt x="526" y="1307"/>
                    <a:pt x="1432" y="686"/>
                    <a:pt x="2880" y="392"/>
                  </a:cubicBezTo>
                  <a:cubicBezTo>
                    <a:pt x="3468" y="272"/>
                    <a:pt x="4118" y="212"/>
                    <a:pt x="4806" y="212"/>
                  </a:cubicBezTo>
                  <a:cubicBezTo>
                    <a:pt x="4984" y="212"/>
                    <a:pt x="5166" y="216"/>
                    <a:pt x="5349" y="225"/>
                  </a:cubicBezTo>
                  <a:cubicBezTo>
                    <a:pt x="5439" y="154"/>
                    <a:pt x="5531" y="88"/>
                    <a:pt x="5627" y="27"/>
                  </a:cubicBezTo>
                  <a:cubicBezTo>
                    <a:pt x="5349" y="9"/>
                    <a:pt x="5076" y="0"/>
                    <a:pt x="4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47"/>
            <p:cNvSpPr/>
            <p:nvPr/>
          </p:nvSpPr>
          <p:spPr>
            <a:xfrm>
              <a:off x="5082550" y="1571775"/>
              <a:ext cx="264625" cy="134450"/>
            </a:xfrm>
            <a:custGeom>
              <a:rect b="b" l="l" r="r" t="t"/>
              <a:pathLst>
                <a:path extrusionOk="0" h="5378" w="10585">
                  <a:moveTo>
                    <a:pt x="2417" y="0"/>
                  </a:moveTo>
                  <a:lnTo>
                    <a:pt x="2417" y="0"/>
                  </a:lnTo>
                  <a:cubicBezTo>
                    <a:pt x="2290" y="18"/>
                    <a:pt x="2166" y="38"/>
                    <a:pt x="2045" y="62"/>
                  </a:cubicBezTo>
                  <a:cubicBezTo>
                    <a:pt x="941" y="287"/>
                    <a:pt x="247" y="775"/>
                    <a:pt x="91" y="1441"/>
                  </a:cubicBezTo>
                  <a:cubicBezTo>
                    <a:pt x="0" y="1832"/>
                    <a:pt x="102" y="2251"/>
                    <a:pt x="383" y="2670"/>
                  </a:cubicBezTo>
                  <a:cubicBezTo>
                    <a:pt x="580" y="2963"/>
                    <a:pt x="864" y="3260"/>
                    <a:pt x="1231" y="3543"/>
                  </a:cubicBezTo>
                  <a:cubicBezTo>
                    <a:pt x="1567" y="3805"/>
                    <a:pt x="1957" y="4048"/>
                    <a:pt x="2388" y="4265"/>
                  </a:cubicBezTo>
                  <a:cubicBezTo>
                    <a:pt x="3072" y="4610"/>
                    <a:pt x="3862" y="4891"/>
                    <a:pt x="4700" y="5088"/>
                  </a:cubicBezTo>
                  <a:cubicBezTo>
                    <a:pt x="5521" y="5281"/>
                    <a:pt x="6334" y="5378"/>
                    <a:pt x="7085" y="5378"/>
                  </a:cubicBezTo>
                  <a:cubicBezTo>
                    <a:pt x="7353" y="5378"/>
                    <a:pt x="7613" y="5366"/>
                    <a:pt x="7863" y="5341"/>
                  </a:cubicBezTo>
                  <a:cubicBezTo>
                    <a:pt x="8081" y="5318"/>
                    <a:pt x="8292" y="5287"/>
                    <a:pt x="8493" y="5246"/>
                  </a:cubicBezTo>
                  <a:cubicBezTo>
                    <a:pt x="9598" y="5023"/>
                    <a:pt x="10292" y="4532"/>
                    <a:pt x="10441" y="3871"/>
                  </a:cubicBezTo>
                  <a:cubicBezTo>
                    <a:pt x="10585" y="3261"/>
                    <a:pt x="10257" y="2583"/>
                    <a:pt x="9516" y="1941"/>
                  </a:cubicBezTo>
                  <a:lnTo>
                    <a:pt x="9516" y="1941"/>
                  </a:lnTo>
                  <a:cubicBezTo>
                    <a:pt x="9522" y="2039"/>
                    <a:pt x="9524" y="2136"/>
                    <a:pt x="9522" y="2232"/>
                  </a:cubicBezTo>
                  <a:cubicBezTo>
                    <a:pt x="9710" y="2407"/>
                    <a:pt x="9861" y="2584"/>
                    <a:pt x="9979" y="2759"/>
                  </a:cubicBezTo>
                  <a:cubicBezTo>
                    <a:pt x="10225" y="3128"/>
                    <a:pt x="10316" y="3490"/>
                    <a:pt x="10238" y="3823"/>
                  </a:cubicBezTo>
                  <a:cubicBezTo>
                    <a:pt x="10102" y="4403"/>
                    <a:pt x="9467" y="4837"/>
                    <a:pt x="8448" y="5043"/>
                  </a:cubicBezTo>
                  <a:cubicBezTo>
                    <a:pt x="8362" y="5061"/>
                    <a:pt x="8276" y="5077"/>
                    <a:pt x="8186" y="5090"/>
                  </a:cubicBezTo>
                  <a:cubicBezTo>
                    <a:pt x="7841" y="5143"/>
                    <a:pt x="7471" y="5169"/>
                    <a:pt x="7083" y="5169"/>
                  </a:cubicBezTo>
                  <a:cubicBezTo>
                    <a:pt x="6348" y="5169"/>
                    <a:pt x="5551" y="5074"/>
                    <a:pt x="4744" y="4885"/>
                  </a:cubicBezTo>
                  <a:cubicBezTo>
                    <a:pt x="3798" y="4662"/>
                    <a:pt x="2919" y="4330"/>
                    <a:pt x="2189" y="3924"/>
                  </a:cubicBezTo>
                  <a:cubicBezTo>
                    <a:pt x="1884" y="3753"/>
                    <a:pt x="1605" y="3572"/>
                    <a:pt x="1357" y="3380"/>
                  </a:cubicBezTo>
                  <a:cubicBezTo>
                    <a:pt x="537" y="2741"/>
                    <a:pt x="159" y="2070"/>
                    <a:pt x="296" y="1490"/>
                  </a:cubicBezTo>
                  <a:cubicBezTo>
                    <a:pt x="432" y="910"/>
                    <a:pt x="1068" y="476"/>
                    <a:pt x="2087" y="270"/>
                  </a:cubicBezTo>
                  <a:cubicBezTo>
                    <a:pt x="2148" y="258"/>
                    <a:pt x="2209" y="246"/>
                    <a:pt x="2272" y="236"/>
                  </a:cubicBezTo>
                  <a:cubicBezTo>
                    <a:pt x="2317" y="155"/>
                    <a:pt x="2367" y="75"/>
                    <a:pt x="2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47"/>
            <p:cNvSpPr/>
            <p:nvPr/>
          </p:nvSpPr>
          <p:spPr>
            <a:xfrm>
              <a:off x="1052875" y="1319275"/>
              <a:ext cx="4269050" cy="3440950"/>
            </a:xfrm>
            <a:custGeom>
              <a:rect b="b" l="l" r="r" t="t"/>
              <a:pathLst>
                <a:path extrusionOk="0" h="137638" w="170762">
                  <a:moveTo>
                    <a:pt x="0" y="1"/>
                  </a:moveTo>
                  <a:lnTo>
                    <a:pt x="0" y="137637"/>
                  </a:lnTo>
                  <a:lnTo>
                    <a:pt x="170761" y="137637"/>
                  </a:lnTo>
                  <a:cubicBezTo>
                    <a:pt x="168941" y="134685"/>
                    <a:pt x="166056" y="131877"/>
                    <a:pt x="161658" y="131877"/>
                  </a:cubicBezTo>
                  <a:cubicBezTo>
                    <a:pt x="161448" y="131877"/>
                    <a:pt x="161235" y="131883"/>
                    <a:pt x="161019" y="131896"/>
                  </a:cubicBezTo>
                  <a:cubicBezTo>
                    <a:pt x="161019" y="131896"/>
                    <a:pt x="160916" y="131891"/>
                    <a:pt x="160731" y="131891"/>
                  </a:cubicBezTo>
                  <a:cubicBezTo>
                    <a:pt x="159442" y="131891"/>
                    <a:pt x="154152" y="132119"/>
                    <a:pt x="151816" y="135755"/>
                  </a:cubicBezTo>
                  <a:cubicBezTo>
                    <a:pt x="151816" y="135755"/>
                    <a:pt x="144729" y="119717"/>
                    <a:pt x="128929" y="119717"/>
                  </a:cubicBezTo>
                  <a:cubicBezTo>
                    <a:pt x="124795" y="119717"/>
                    <a:pt x="120065" y="120815"/>
                    <a:pt x="114709" y="123585"/>
                  </a:cubicBezTo>
                  <a:cubicBezTo>
                    <a:pt x="114709" y="123585"/>
                    <a:pt x="115007" y="115866"/>
                    <a:pt x="108772" y="113491"/>
                  </a:cubicBezTo>
                  <a:cubicBezTo>
                    <a:pt x="107848" y="113139"/>
                    <a:pt x="106917" y="112989"/>
                    <a:pt x="106002" y="112989"/>
                  </a:cubicBezTo>
                  <a:cubicBezTo>
                    <a:pt x="100745" y="112989"/>
                    <a:pt x="96007" y="117944"/>
                    <a:pt x="96007" y="117944"/>
                  </a:cubicBezTo>
                  <a:cubicBezTo>
                    <a:pt x="96007" y="117944"/>
                    <a:pt x="94225" y="100133"/>
                    <a:pt x="80274" y="94789"/>
                  </a:cubicBezTo>
                  <a:cubicBezTo>
                    <a:pt x="77210" y="93616"/>
                    <a:pt x="74262" y="93158"/>
                    <a:pt x="71525" y="93158"/>
                  </a:cubicBezTo>
                  <a:cubicBezTo>
                    <a:pt x="61795" y="93158"/>
                    <a:pt x="54744" y="98945"/>
                    <a:pt x="54744" y="98945"/>
                  </a:cubicBezTo>
                  <a:cubicBezTo>
                    <a:pt x="54744" y="98945"/>
                    <a:pt x="55338" y="95975"/>
                    <a:pt x="50292" y="93305"/>
                  </a:cubicBezTo>
                  <a:cubicBezTo>
                    <a:pt x="50292" y="93305"/>
                    <a:pt x="58900" y="83509"/>
                    <a:pt x="47027" y="75789"/>
                  </a:cubicBezTo>
                  <a:cubicBezTo>
                    <a:pt x="47027" y="75789"/>
                    <a:pt x="56526" y="70742"/>
                    <a:pt x="48806" y="60649"/>
                  </a:cubicBezTo>
                  <a:cubicBezTo>
                    <a:pt x="48806" y="60649"/>
                    <a:pt x="56822" y="55306"/>
                    <a:pt x="53260" y="44323"/>
                  </a:cubicBezTo>
                  <a:lnTo>
                    <a:pt x="48998" y="41124"/>
                  </a:lnTo>
                  <a:cubicBezTo>
                    <a:pt x="48998" y="41124"/>
                    <a:pt x="48238" y="40060"/>
                    <a:pt x="46337" y="40060"/>
                  </a:cubicBezTo>
                  <a:cubicBezTo>
                    <a:pt x="45589" y="40060"/>
                    <a:pt x="44666" y="40224"/>
                    <a:pt x="43543" y="40681"/>
                  </a:cubicBezTo>
                  <a:cubicBezTo>
                    <a:pt x="43543" y="40681"/>
                    <a:pt x="40476" y="35480"/>
                    <a:pt x="34723" y="35480"/>
                  </a:cubicBezTo>
                  <a:cubicBezTo>
                    <a:pt x="34427" y="35480"/>
                    <a:pt x="34125" y="35493"/>
                    <a:pt x="33815" y="35522"/>
                  </a:cubicBezTo>
                  <a:cubicBezTo>
                    <a:pt x="33815" y="35522"/>
                    <a:pt x="33078" y="22550"/>
                    <a:pt x="18189" y="20928"/>
                  </a:cubicBezTo>
                  <a:cubicBezTo>
                    <a:pt x="18189" y="20928"/>
                    <a:pt x="28803" y="15327"/>
                    <a:pt x="25561" y="5302"/>
                  </a:cubicBezTo>
                  <a:cubicBezTo>
                    <a:pt x="25558" y="5302"/>
                    <a:pt x="31721" y="4576"/>
                    <a:pt x="350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47"/>
            <p:cNvSpPr/>
            <p:nvPr/>
          </p:nvSpPr>
          <p:spPr>
            <a:xfrm>
              <a:off x="1052875" y="1315700"/>
              <a:ext cx="3494075" cy="3444550"/>
            </a:xfrm>
            <a:custGeom>
              <a:rect b="b" l="l" r="r" t="t"/>
              <a:pathLst>
                <a:path extrusionOk="0" h="137782" w="139763">
                  <a:moveTo>
                    <a:pt x="0" y="0"/>
                  </a:moveTo>
                  <a:lnTo>
                    <a:pt x="0" y="137782"/>
                  </a:lnTo>
                  <a:lnTo>
                    <a:pt x="139763" y="137782"/>
                  </a:lnTo>
                  <a:cubicBezTo>
                    <a:pt x="135745" y="134117"/>
                    <a:pt x="130140" y="130921"/>
                    <a:pt x="122808" y="130921"/>
                  </a:cubicBezTo>
                  <a:cubicBezTo>
                    <a:pt x="118315" y="130921"/>
                    <a:pt x="113173" y="132122"/>
                    <a:pt x="107351" y="135151"/>
                  </a:cubicBezTo>
                  <a:cubicBezTo>
                    <a:pt x="107351" y="135151"/>
                    <a:pt x="107674" y="126710"/>
                    <a:pt x="100898" y="124113"/>
                  </a:cubicBezTo>
                  <a:cubicBezTo>
                    <a:pt x="99894" y="123728"/>
                    <a:pt x="98884" y="123564"/>
                    <a:pt x="97890" y="123564"/>
                  </a:cubicBezTo>
                  <a:cubicBezTo>
                    <a:pt x="92174" y="123564"/>
                    <a:pt x="87021" y="128984"/>
                    <a:pt x="87021" y="128984"/>
                  </a:cubicBezTo>
                  <a:cubicBezTo>
                    <a:pt x="87021" y="128984"/>
                    <a:pt x="85086" y="109505"/>
                    <a:pt x="69919" y="103661"/>
                  </a:cubicBezTo>
                  <a:cubicBezTo>
                    <a:pt x="66589" y="102378"/>
                    <a:pt x="63384" y="101877"/>
                    <a:pt x="60410" y="101877"/>
                  </a:cubicBezTo>
                  <a:cubicBezTo>
                    <a:pt x="49833" y="101877"/>
                    <a:pt x="42167" y="108205"/>
                    <a:pt x="42167" y="108205"/>
                  </a:cubicBezTo>
                  <a:cubicBezTo>
                    <a:pt x="42167" y="108205"/>
                    <a:pt x="42813" y="104958"/>
                    <a:pt x="37326" y="102037"/>
                  </a:cubicBezTo>
                  <a:cubicBezTo>
                    <a:pt x="37326" y="102037"/>
                    <a:pt x="46684" y="91323"/>
                    <a:pt x="33775" y="82883"/>
                  </a:cubicBezTo>
                  <a:cubicBezTo>
                    <a:pt x="33775" y="82883"/>
                    <a:pt x="44102" y="77364"/>
                    <a:pt x="35712" y="66326"/>
                  </a:cubicBezTo>
                  <a:cubicBezTo>
                    <a:pt x="35712" y="66326"/>
                    <a:pt x="44425" y="60483"/>
                    <a:pt x="40552" y="48471"/>
                  </a:cubicBezTo>
                  <a:lnTo>
                    <a:pt x="35920" y="44973"/>
                  </a:lnTo>
                  <a:cubicBezTo>
                    <a:pt x="35920" y="44973"/>
                    <a:pt x="35093" y="43809"/>
                    <a:pt x="33026" y="43809"/>
                  </a:cubicBezTo>
                  <a:cubicBezTo>
                    <a:pt x="32215" y="43809"/>
                    <a:pt x="31211" y="43988"/>
                    <a:pt x="29992" y="44488"/>
                  </a:cubicBezTo>
                  <a:cubicBezTo>
                    <a:pt x="29992" y="44488"/>
                    <a:pt x="26656" y="38800"/>
                    <a:pt x="20402" y="38800"/>
                  </a:cubicBezTo>
                  <a:cubicBezTo>
                    <a:pt x="20081" y="38800"/>
                    <a:pt x="19752" y="38815"/>
                    <a:pt x="19415" y="38846"/>
                  </a:cubicBezTo>
                  <a:cubicBezTo>
                    <a:pt x="19415" y="38846"/>
                    <a:pt x="18614" y="24661"/>
                    <a:pt x="2429" y="22887"/>
                  </a:cubicBezTo>
                  <a:cubicBezTo>
                    <a:pt x="2429" y="22887"/>
                    <a:pt x="13967" y="16762"/>
                    <a:pt x="10441" y="5800"/>
                  </a:cubicBezTo>
                  <a:cubicBezTo>
                    <a:pt x="10441" y="5800"/>
                    <a:pt x="17139" y="5005"/>
                    <a:pt x="20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47"/>
            <p:cNvSpPr/>
            <p:nvPr/>
          </p:nvSpPr>
          <p:spPr>
            <a:xfrm>
              <a:off x="1139125" y="2117475"/>
              <a:ext cx="1202400" cy="1065800"/>
            </a:xfrm>
            <a:custGeom>
              <a:rect b="b" l="l" r="r" t="t"/>
              <a:pathLst>
                <a:path extrusionOk="0" h="42632" w="48096">
                  <a:moveTo>
                    <a:pt x="44977" y="0"/>
                  </a:moveTo>
                  <a:cubicBezTo>
                    <a:pt x="44977" y="0"/>
                    <a:pt x="16606" y="15670"/>
                    <a:pt x="8715" y="17506"/>
                  </a:cubicBezTo>
                  <a:lnTo>
                    <a:pt x="0" y="32395"/>
                  </a:lnTo>
                  <a:lnTo>
                    <a:pt x="10107" y="42631"/>
                  </a:lnTo>
                  <a:cubicBezTo>
                    <a:pt x="10107" y="42631"/>
                    <a:pt x="40402" y="8197"/>
                    <a:pt x="48095" y="2403"/>
                  </a:cubicBezTo>
                  <a:lnTo>
                    <a:pt x="449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47"/>
            <p:cNvSpPr/>
            <p:nvPr/>
          </p:nvSpPr>
          <p:spPr>
            <a:xfrm>
              <a:off x="1139125" y="2117475"/>
              <a:ext cx="1202400" cy="809875"/>
            </a:xfrm>
            <a:custGeom>
              <a:rect b="b" l="l" r="r" t="t"/>
              <a:pathLst>
                <a:path extrusionOk="0" h="32395" w="48096">
                  <a:moveTo>
                    <a:pt x="44977" y="0"/>
                  </a:moveTo>
                  <a:cubicBezTo>
                    <a:pt x="44977" y="0"/>
                    <a:pt x="16606" y="15670"/>
                    <a:pt x="8715" y="17506"/>
                  </a:cubicBezTo>
                  <a:lnTo>
                    <a:pt x="0" y="32395"/>
                  </a:lnTo>
                  <a:lnTo>
                    <a:pt x="48095" y="2403"/>
                  </a:lnTo>
                  <a:lnTo>
                    <a:pt x="44977" y="0"/>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47"/>
            <p:cNvSpPr/>
            <p:nvPr/>
          </p:nvSpPr>
          <p:spPr>
            <a:xfrm>
              <a:off x="1138425" y="2392925"/>
              <a:ext cx="1245475" cy="1179400"/>
            </a:xfrm>
            <a:custGeom>
              <a:rect b="b" l="l" r="r" t="t"/>
              <a:pathLst>
                <a:path extrusionOk="0" h="47176" w="49819">
                  <a:moveTo>
                    <a:pt x="46700" y="0"/>
                  </a:moveTo>
                  <a:cubicBezTo>
                    <a:pt x="46700" y="0"/>
                    <a:pt x="7892" y="17734"/>
                    <a:pt x="1" y="19570"/>
                  </a:cubicBezTo>
                  <a:lnTo>
                    <a:pt x="1723" y="32395"/>
                  </a:lnTo>
                  <a:lnTo>
                    <a:pt x="1576" y="47175"/>
                  </a:lnTo>
                  <a:cubicBezTo>
                    <a:pt x="1576" y="47174"/>
                    <a:pt x="42124" y="8197"/>
                    <a:pt x="49819" y="2403"/>
                  </a:cubicBezTo>
                  <a:lnTo>
                    <a:pt x="467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47"/>
            <p:cNvSpPr/>
            <p:nvPr/>
          </p:nvSpPr>
          <p:spPr>
            <a:xfrm>
              <a:off x="1138425" y="2392925"/>
              <a:ext cx="1167500" cy="809900"/>
            </a:xfrm>
            <a:custGeom>
              <a:rect b="b" l="l" r="r" t="t"/>
              <a:pathLst>
                <a:path extrusionOk="0" h="32396" w="46700">
                  <a:moveTo>
                    <a:pt x="46700" y="0"/>
                  </a:moveTo>
                  <a:cubicBezTo>
                    <a:pt x="46699" y="1"/>
                    <a:pt x="7892" y="17734"/>
                    <a:pt x="1" y="19570"/>
                  </a:cubicBezTo>
                  <a:lnTo>
                    <a:pt x="1723" y="32395"/>
                  </a:lnTo>
                  <a:lnTo>
                    <a:pt x="467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47"/>
            <p:cNvSpPr/>
            <p:nvPr/>
          </p:nvSpPr>
          <p:spPr>
            <a:xfrm>
              <a:off x="1086025" y="2573550"/>
              <a:ext cx="1468150" cy="1403800"/>
            </a:xfrm>
            <a:custGeom>
              <a:rect b="b" l="l" r="r" t="t"/>
              <a:pathLst>
                <a:path extrusionOk="0" h="56152" w="58726">
                  <a:moveTo>
                    <a:pt x="56722" y="1"/>
                  </a:moveTo>
                  <a:cubicBezTo>
                    <a:pt x="56722" y="1"/>
                    <a:pt x="7891" y="26710"/>
                    <a:pt x="0" y="28545"/>
                  </a:cubicBezTo>
                  <a:lnTo>
                    <a:pt x="1722" y="41370"/>
                  </a:lnTo>
                  <a:lnTo>
                    <a:pt x="1574" y="56151"/>
                  </a:lnTo>
                  <a:cubicBezTo>
                    <a:pt x="1574" y="56151"/>
                    <a:pt x="41008" y="17178"/>
                    <a:pt x="58725" y="2410"/>
                  </a:cubicBezTo>
                  <a:lnTo>
                    <a:pt x="567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47"/>
            <p:cNvSpPr/>
            <p:nvPr/>
          </p:nvSpPr>
          <p:spPr>
            <a:xfrm>
              <a:off x="1086025" y="2573550"/>
              <a:ext cx="1468150" cy="1034250"/>
            </a:xfrm>
            <a:custGeom>
              <a:rect b="b" l="l" r="r" t="t"/>
              <a:pathLst>
                <a:path extrusionOk="0" h="41370" w="58726">
                  <a:moveTo>
                    <a:pt x="56722" y="1"/>
                  </a:moveTo>
                  <a:cubicBezTo>
                    <a:pt x="56722" y="1"/>
                    <a:pt x="7891" y="26710"/>
                    <a:pt x="0" y="28545"/>
                  </a:cubicBezTo>
                  <a:lnTo>
                    <a:pt x="1722" y="41370"/>
                  </a:lnTo>
                  <a:lnTo>
                    <a:pt x="58725" y="2409"/>
                  </a:lnTo>
                  <a:lnTo>
                    <a:pt x="56722" y="1"/>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47"/>
            <p:cNvSpPr/>
            <p:nvPr/>
          </p:nvSpPr>
          <p:spPr>
            <a:xfrm>
              <a:off x="1052875" y="1319225"/>
              <a:ext cx="2355450" cy="3440975"/>
            </a:xfrm>
            <a:custGeom>
              <a:rect b="b" l="l" r="r" t="t"/>
              <a:pathLst>
                <a:path extrusionOk="0" h="137639" w="94218">
                  <a:moveTo>
                    <a:pt x="0" y="0"/>
                  </a:moveTo>
                  <a:lnTo>
                    <a:pt x="0" y="97480"/>
                  </a:lnTo>
                  <a:lnTo>
                    <a:pt x="0" y="99878"/>
                  </a:lnTo>
                  <a:lnTo>
                    <a:pt x="0" y="137638"/>
                  </a:lnTo>
                  <a:lnTo>
                    <a:pt x="94218" y="137638"/>
                  </a:lnTo>
                  <a:cubicBezTo>
                    <a:pt x="90801" y="134050"/>
                    <a:pt x="86580" y="133122"/>
                    <a:pt x="83129" y="133122"/>
                  </a:cubicBezTo>
                  <a:cubicBezTo>
                    <a:pt x="79438" y="133122"/>
                    <a:pt x="76629" y="134183"/>
                    <a:pt x="76629" y="134183"/>
                  </a:cubicBezTo>
                  <a:cubicBezTo>
                    <a:pt x="76629" y="134183"/>
                    <a:pt x="76807" y="124432"/>
                    <a:pt x="66879" y="123014"/>
                  </a:cubicBezTo>
                  <a:cubicBezTo>
                    <a:pt x="65860" y="122868"/>
                    <a:pt x="64917" y="122803"/>
                    <a:pt x="64043" y="122803"/>
                  </a:cubicBezTo>
                  <a:cubicBezTo>
                    <a:pt x="56397" y="122803"/>
                    <a:pt x="54113" y="127801"/>
                    <a:pt x="54113" y="127801"/>
                  </a:cubicBezTo>
                  <a:cubicBezTo>
                    <a:pt x="54113" y="127801"/>
                    <a:pt x="50035" y="111843"/>
                    <a:pt x="38510" y="111134"/>
                  </a:cubicBezTo>
                  <a:cubicBezTo>
                    <a:pt x="37987" y="111102"/>
                    <a:pt x="37473" y="111086"/>
                    <a:pt x="36967" y="111086"/>
                  </a:cubicBezTo>
                  <a:cubicBezTo>
                    <a:pt x="26341" y="111086"/>
                    <a:pt x="19717" y="117872"/>
                    <a:pt x="19717" y="117872"/>
                  </a:cubicBezTo>
                  <a:cubicBezTo>
                    <a:pt x="18064" y="102990"/>
                    <a:pt x="8637" y="98968"/>
                    <a:pt x="3441" y="97882"/>
                  </a:cubicBezTo>
                  <a:cubicBezTo>
                    <a:pt x="10837" y="91874"/>
                    <a:pt x="8134" y="79691"/>
                    <a:pt x="8134" y="79691"/>
                  </a:cubicBezTo>
                  <a:cubicBezTo>
                    <a:pt x="8134" y="79691"/>
                    <a:pt x="16350" y="75715"/>
                    <a:pt x="15025" y="69354"/>
                  </a:cubicBezTo>
                  <a:cubicBezTo>
                    <a:pt x="13700" y="62994"/>
                    <a:pt x="6809" y="61934"/>
                    <a:pt x="6809" y="61934"/>
                  </a:cubicBezTo>
                  <a:cubicBezTo>
                    <a:pt x="6809" y="61934"/>
                    <a:pt x="20325" y="52659"/>
                    <a:pt x="18470" y="37818"/>
                  </a:cubicBezTo>
                  <a:cubicBezTo>
                    <a:pt x="16613" y="22976"/>
                    <a:pt x="2568" y="21649"/>
                    <a:pt x="2568" y="21649"/>
                  </a:cubicBezTo>
                  <a:cubicBezTo>
                    <a:pt x="9988" y="16084"/>
                    <a:pt x="3099" y="10784"/>
                    <a:pt x="3099" y="10784"/>
                  </a:cubicBezTo>
                  <a:cubicBezTo>
                    <a:pt x="3099" y="10784"/>
                    <a:pt x="12349" y="8587"/>
                    <a:pt x="154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47"/>
            <p:cNvSpPr/>
            <p:nvPr/>
          </p:nvSpPr>
          <p:spPr>
            <a:xfrm>
              <a:off x="3547375" y="4602150"/>
              <a:ext cx="597500" cy="158075"/>
            </a:xfrm>
            <a:custGeom>
              <a:rect b="b" l="l" r="r" t="t"/>
              <a:pathLst>
                <a:path extrusionOk="0" h="6323" w="23900">
                  <a:moveTo>
                    <a:pt x="9605" y="0"/>
                  </a:moveTo>
                  <a:cubicBezTo>
                    <a:pt x="4893" y="0"/>
                    <a:pt x="1828" y="3284"/>
                    <a:pt x="1" y="6322"/>
                  </a:cubicBezTo>
                  <a:lnTo>
                    <a:pt x="23899" y="6322"/>
                  </a:lnTo>
                  <a:cubicBezTo>
                    <a:pt x="21866" y="4349"/>
                    <a:pt x="18328" y="1891"/>
                    <a:pt x="12486" y="384"/>
                  </a:cubicBezTo>
                  <a:cubicBezTo>
                    <a:pt x="11464" y="120"/>
                    <a:pt x="10505" y="0"/>
                    <a:pt x="9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47"/>
            <p:cNvSpPr/>
            <p:nvPr/>
          </p:nvSpPr>
          <p:spPr>
            <a:xfrm>
              <a:off x="4246975" y="4628800"/>
              <a:ext cx="499425" cy="131425"/>
            </a:xfrm>
            <a:custGeom>
              <a:rect b="b" l="l" r="r" t="t"/>
              <a:pathLst>
                <a:path extrusionOk="0" h="5257" w="19977">
                  <a:moveTo>
                    <a:pt x="8695" y="1"/>
                  </a:moveTo>
                  <a:cubicBezTo>
                    <a:pt x="4444" y="1"/>
                    <a:pt x="1614" y="2878"/>
                    <a:pt x="1" y="5256"/>
                  </a:cubicBezTo>
                  <a:lnTo>
                    <a:pt x="19977" y="5256"/>
                  </a:lnTo>
                  <a:cubicBezTo>
                    <a:pt x="17879" y="3276"/>
                    <a:pt x="15062" y="1353"/>
                    <a:pt x="11451" y="382"/>
                  </a:cubicBezTo>
                  <a:cubicBezTo>
                    <a:pt x="10473" y="119"/>
                    <a:pt x="9555" y="1"/>
                    <a:pt x="86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47"/>
            <p:cNvSpPr/>
            <p:nvPr/>
          </p:nvSpPr>
          <p:spPr>
            <a:xfrm>
              <a:off x="1052875" y="2912550"/>
              <a:ext cx="238150" cy="801525"/>
            </a:xfrm>
            <a:custGeom>
              <a:rect b="b" l="l" r="r" t="t"/>
              <a:pathLst>
                <a:path extrusionOk="0" h="32061" w="9526">
                  <a:moveTo>
                    <a:pt x="8127" y="7712"/>
                  </a:moveTo>
                  <a:cubicBezTo>
                    <a:pt x="6960" y="2109"/>
                    <a:pt x="1698" y="409"/>
                    <a:pt x="0" y="1"/>
                  </a:cubicBezTo>
                  <a:lnTo>
                    <a:pt x="0" y="32060"/>
                  </a:lnTo>
                  <a:cubicBezTo>
                    <a:pt x="2458" y="25789"/>
                    <a:pt x="863" y="18606"/>
                    <a:pt x="863" y="18606"/>
                  </a:cubicBezTo>
                  <a:cubicBezTo>
                    <a:pt x="863" y="18606"/>
                    <a:pt x="9525" y="14415"/>
                    <a:pt x="8127" y="7712"/>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47"/>
            <p:cNvSpPr/>
            <p:nvPr/>
          </p:nvSpPr>
          <p:spPr>
            <a:xfrm>
              <a:off x="1052875" y="1882150"/>
              <a:ext cx="337175" cy="1017850"/>
            </a:xfrm>
            <a:custGeom>
              <a:rect b="b" l="l" r="r" t="t"/>
              <a:pathLst>
                <a:path extrusionOk="0" h="40714" w="13487">
                  <a:moveTo>
                    <a:pt x="0" y="1"/>
                  </a:moveTo>
                  <a:lnTo>
                    <a:pt x="0" y="40713"/>
                  </a:lnTo>
                  <a:cubicBezTo>
                    <a:pt x="2565" y="38751"/>
                    <a:pt x="13486" y="29509"/>
                    <a:pt x="11758" y="15686"/>
                  </a:cubicBezTo>
                  <a:cubicBezTo>
                    <a:pt x="10555" y="6063"/>
                    <a:pt x="4491" y="1832"/>
                    <a:pt x="0"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47"/>
            <p:cNvSpPr/>
            <p:nvPr/>
          </p:nvSpPr>
          <p:spPr>
            <a:xfrm>
              <a:off x="1052875" y="3888975"/>
              <a:ext cx="1821075" cy="871275"/>
            </a:xfrm>
            <a:custGeom>
              <a:rect b="b" l="l" r="r" t="t"/>
              <a:pathLst>
                <a:path extrusionOk="0" h="34851" w="72843">
                  <a:moveTo>
                    <a:pt x="0" y="0"/>
                  </a:moveTo>
                  <a:lnTo>
                    <a:pt x="0" y="34851"/>
                  </a:lnTo>
                  <a:lnTo>
                    <a:pt x="72843" y="34851"/>
                  </a:lnTo>
                  <a:cubicBezTo>
                    <a:pt x="72270" y="31753"/>
                    <a:pt x="70209" y="26274"/>
                    <a:pt x="62784" y="25214"/>
                  </a:cubicBezTo>
                  <a:cubicBezTo>
                    <a:pt x="61710" y="25061"/>
                    <a:pt x="60716" y="24992"/>
                    <a:pt x="59795" y="24992"/>
                  </a:cubicBezTo>
                  <a:cubicBezTo>
                    <a:pt x="51737" y="24992"/>
                    <a:pt x="49329" y="30258"/>
                    <a:pt x="49329" y="30258"/>
                  </a:cubicBezTo>
                  <a:cubicBezTo>
                    <a:pt x="49329" y="30258"/>
                    <a:pt x="45031" y="13441"/>
                    <a:pt x="32883" y="12693"/>
                  </a:cubicBezTo>
                  <a:cubicBezTo>
                    <a:pt x="32331" y="12659"/>
                    <a:pt x="31788" y="12643"/>
                    <a:pt x="31255" y="12643"/>
                  </a:cubicBezTo>
                  <a:cubicBezTo>
                    <a:pt x="20056" y="12643"/>
                    <a:pt x="13073" y="19794"/>
                    <a:pt x="13073" y="19794"/>
                  </a:cubicBezTo>
                  <a:cubicBezTo>
                    <a:pt x="11710" y="7526"/>
                    <a:pt x="5335" y="2260"/>
                    <a:pt x="0" y="0"/>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47"/>
            <p:cNvSpPr/>
            <p:nvPr/>
          </p:nvSpPr>
          <p:spPr>
            <a:xfrm>
              <a:off x="1052875" y="1319275"/>
              <a:ext cx="196775" cy="197450"/>
            </a:xfrm>
            <a:custGeom>
              <a:rect b="b" l="l" r="r" t="t"/>
              <a:pathLst>
                <a:path extrusionOk="0" h="7898" w="7871">
                  <a:moveTo>
                    <a:pt x="0" y="1"/>
                  </a:moveTo>
                  <a:lnTo>
                    <a:pt x="0" y="7897"/>
                  </a:lnTo>
                  <a:cubicBezTo>
                    <a:pt x="2667" y="6450"/>
                    <a:pt x="5910" y="3989"/>
                    <a:pt x="787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47"/>
            <p:cNvSpPr/>
            <p:nvPr/>
          </p:nvSpPr>
          <p:spPr>
            <a:xfrm>
              <a:off x="5425875" y="4015075"/>
              <a:ext cx="565175" cy="565150"/>
            </a:xfrm>
            <a:custGeom>
              <a:rect b="b" l="l" r="r" t="t"/>
              <a:pathLst>
                <a:path extrusionOk="0" h="22606" w="22607">
                  <a:moveTo>
                    <a:pt x="11304" y="0"/>
                  </a:moveTo>
                  <a:cubicBezTo>
                    <a:pt x="8306" y="0"/>
                    <a:pt x="5431" y="1190"/>
                    <a:pt x="3312" y="3311"/>
                  </a:cubicBezTo>
                  <a:cubicBezTo>
                    <a:pt x="1192" y="5430"/>
                    <a:pt x="1" y="8305"/>
                    <a:pt x="1" y="11303"/>
                  </a:cubicBezTo>
                  <a:cubicBezTo>
                    <a:pt x="1" y="14300"/>
                    <a:pt x="1192" y="17175"/>
                    <a:pt x="3312" y="19295"/>
                  </a:cubicBezTo>
                  <a:cubicBezTo>
                    <a:pt x="5431" y="21414"/>
                    <a:pt x="8306" y="22605"/>
                    <a:pt x="11304" y="22605"/>
                  </a:cubicBezTo>
                  <a:cubicBezTo>
                    <a:pt x="14301" y="22605"/>
                    <a:pt x="17176" y="21414"/>
                    <a:pt x="19295" y="19295"/>
                  </a:cubicBezTo>
                  <a:cubicBezTo>
                    <a:pt x="21415" y="17175"/>
                    <a:pt x="22606" y="14300"/>
                    <a:pt x="22606" y="11303"/>
                  </a:cubicBezTo>
                  <a:cubicBezTo>
                    <a:pt x="22606" y="8305"/>
                    <a:pt x="21415" y="5430"/>
                    <a:pt x="19295" y="3311"/>
                  </a:cubicBezTo>
                  <a:cubicBezTo>
                    <a:pt x="17176" y="1190"/>
                    <a:pt x="14301" y="0"/>
                    <a:pt x="113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47"/>
            <p:cNvSpPr/>
            <p:nvPr/>
          </p:nvSpPr>
          <p:spPr>
            <a:xfrm>
              <a:off x="5403200" y="4014950"/>
              <a:ext cx="507025" cy="493950"/>
            </a:xfrm>
            <a:custGeom>
              <a:rect b="b" l="l" r="r" t="t"/>
              <a:pathLst>
                <a:path extrusionOk="0" h="19758" w="20281">
                  <a:moveTo>
                    <a:pt x="12211" y="1"/>
                  </a:moveTo>
                  <a:cubicBezTo>
                    <a:pt x="7511" y="1"/>
                    <a:pt x="3122" y="2956"/>
                    <a:pt x="1518" y="7651"/>
                  </a:cubicBezTo>
                  <a:cubicBezTo>
                    <a:pt x="0" y="12091"/>
                    <a:pt x="1404" y="16823"/>
                    <a:pt x="4702" y="19758"/>
                  </a:cubicBezTo>
                  <a:cubicBezTo>
                    <a:pt x="1808" y="16804"/>
                    <a:pt x="647" y="12364"/>
                    <a:pt x="2076" y="8183"/>
                  </a:cubicBezTo>
                  <a:cubicBezTo>
                    <a:pt x="3681" y="3488"/>
                    <a:pt x="8070" y="533"/>
                    <a:pt x="12770" y="533"/>
                  </a:cubicBezTo>
                  <a:cubicBezTo>
                    <a:pt x="13982" y="533"/>
                    <a:pt x="15215" y="730"/>
                    <a:pt x="16427" y="1144"/>
                  </a:cubicBezTo>
                  <a:cubicBezTo>
                    <a:pt x="17895" y="1646"/>
                    <a:pt x="19190" y="2419"/>
                    <a:pt x="20281" y="3389"/>
                  </a:cubicBezTo>
                  <a:cubicBezTo>
                    <a:pt x="19085" y="2169"/>
                    <a:pt x="17594" y="1203"/>
                    <a:pt x="15868" y="612"/>
                  </a:cubicBezTo>
                  <a:cubicBezTo>
                    <a:pt x="14657" y="198"/>
                    <a:pt x="13424" y="1"/>
                    <a:pt x="122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47"/>
            <p:cNvSpPr/>
            <p:nvPr/>
          </p:nvSpPr>
          <p:spPr>
            <a:xfrm>
              <a:off x="5446975" y="4053125"/>
              <a:ext cx="314625" cy="307125"/>
            </a:xfrm>
            <a:custGeom>
              <a:rect b="b" l="l" r="r" t="t"/>
              <a:pathLst>
                <a:path extrusionOk="0" h="12285" w="12585">
                  <a:moveTo>
                    <a:pt x="8845" y="1"/>
                  </a:moveTo>
                  <a:cubicBezTo>
                    <a:pt x="7498" y="1"/>
                    <a:pt x="6027" y="481"/>
                    <a:pt x="5027" y="962"/>
                  </a:cubicBezTo>
                  <a:cubicBezTo>
                    <a:pt x="2979" y="1949"/>
                    <a:pt x="1387" y="3743"/>
                    <a:pt x="650" y="5895"/>
                  </a:cubicBezTo>
                  <a:cubicBezTo>
                    <a:pt x="210" y="7183"/>
                    <a:pt x="1" y="8526"/>
                    <a:pt x="348" y="9850"/>
                  </a:cubicBezTo>
                  <a:cubicBezTo>
                    <a:pt x="466" y="10303"/>
                    <a:pt x="672" y="10751"/>
                    <a:pt x="1019" y="11057"/>
                  </a:cubicBezTo>
                  <a:cubicBezTo>
                    <a:pt x="1131" y="11205"/>
                    <a:pt x="1257" y="11344"/>
                    <a:pt x="1394" y="11468"/>
                  </a:cubicBezTo>
                  <a:cubicBezTo>
                    <a:pt x="1996" y="12008"/>
                    <a:pt x="2812" y="12285"/>
                    <a:pt x="3618" y="12285"/>
                  </a:cubicBezTo>
                  <a:cubicBezTo>
                    <a:pt x="3646" y="12285"/>
                    <a:pt x="3675" y="12284"/>
                    <a:pt x="3703" y="12284"/>
                  </a:cubicBezTo>
                  <a:cubicBezTo>
                    <a:pt x="4127" y="12274"/>
                    <a:pt x="4551" y="12190"/>
                    <a:pt x="4928" y="11999"/>
                  </a:cubicBezTo>
                  <a:cubicBezTo>
                    <a:pt x="5410" y="11754"/>
                    <a:pt x="5785" y="11351"/>
                    <a:pt x="6144" y="10942"/>
                  </a:cubicBezTo>
                  <a:cubicBezTo>
                    <a:pt x="6339" y="10801"/>
                    <a:pt x="6531" y="10655"/>
                    <a:pt x="6718" y="10507"/>
                  </a:cubicBezTo>
                  <a:cubicBezTo>
                    <a:pt x="7249" y="10093"/>
                    <a:pt x="7787" y="9671"/>
                    <a:pt x="8183" y="9129"/>
                  </a:cubicBezTo>
                  <a:cubicBezTo>
                    <a:pt x="8432" y="8789"/>
                    <a:pt x="8621" y="8407"/>
                    <a:pt x="8842" y="8050"/>
                  </a:cubicBezTo>
                  <a:cubicBezTo>
                    <a:pt x="8978" y="7865"/>
                    <a:pt x="9103" y="7678"/>
                    <a:pt x="9260" y="7488"/>
                  </a:cubicBezTo>
                  <a:cubicBezTo>
                    <a:pt x="9554" y="7133"/>
                    <a:pt x="10007" y="6914"/>
                    <a:pt x="10369" y="6638"/>
                  </a:cubicBezTo>
                  <a:cubicBezTo>
                    <a:pt x="11758" y="5577"/>
                    <a:pt x="12584" y="3121"/>
                    <a:pt x="11740" y="1500"/>
                  </a:cubicBezTo>
                  <a:cubicBezTo>
                    <a:pt x="11159" y="386"/>
                    <a:pt x="10052" y="1"/>
                    <a:pt x="884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47"/>
            <p:cNvSpPr/>
            <p:nvPr/>
          </p:nvSpPr>
          <p:spPr>
            <a:xfrm>
              <a:off x="5436725" y="4021050"/>
              <a:ext cx="589700" cy="559300"/>
            </a:xfrm>
            <a:custGeom>
              <a:rect b="b" l="l" r="r" t="t"/>
              <a:pathLst>
                <a:path extrusionOk="0" h="22372" w="23588">
                  <a:moveTo>
                    <a:pt x="13188" y="1"/>
                  </a:moveTo>
                  <a:lnTo>
                    <a:pt x="13188" y="1"/>
                  </a:lnTo>
                  <a:cubicBezTo>
                    <a:pt x="16510" y="2455"/>
                    <a:pt x="18022" y="6864"/>
                    <a:pt x="16614" y="10982"/>
                  </a:cubicBezTo>
                  <a:cubicBezTo>
                    <a:pt x="15231" y="15026"/>
                    <a:pt x="11450" y="17572"/>
                    <a:pt x="7401" y="17572"/>
                  </a:cubicBezTo>
                  <a:cubicBezTo>
                    <a:pt x="6357" y="17572"/>
                    <a:pt x="5295" y="17402"/>
                    <a:pt x="4251" y="17046"/>
                  </a:cubicBezTo>
                  <a:cubicBezTo>
                    <a:pt x="2538" y="16460"/>
                    <a:pt x="1097" y="15443"/>
                    <a:pt x="1" y="14161"/>
                  </a:cubicBezTo>
                  <a:lnTo>
                    <a:pt x="1" y="14161"/>
                  </a:lnTo>
                  <a:cubicBezTo>
                    <a:pt x="985" y="17597"/>
                    <a:pt x="3576" y="20514"/>
                    <a:pt x="7217" y="21761"/>
                  </a:cubicBezTo>
                  <a:cubicBezTo>
                    <a:pt x="8428" y="22175"/>
                    <a:pt x="9660" y="22371"/>
                    <a:pt x="10872" y="22371"/>
                  </a:cubicBezTo>
                  <a:cubicBezTo>
                    <a:pt x="15572" y="22371"/>
                    <a:pt x="19962" y="19416"/>
                    <a:pt x="21567" y="14721"/>
                  </a:cubicBezTo>
                  <a:cubicBezTo>
                    <a:pt x="23587" y="8815"/>
                    <a:pt x="20435" y="2390"/>
                    <a:pt x="14528" y="370"/>
                  </a:cubicBezTo>
                  <a:cubicBezTo>
                    <a:pt x="14085" y="218"/>
                    <a:pt x="13636" y="95"/>
                    <a:pt x="131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47"/>
            <p:cNvSpPr/>
            <p:nvPr/>
          </p:nvSpPr>
          <p:spPr>
            <a:xfrm>
              <a:off x="5759625" y="4036800"/>
              <a:ext cx="72225" cy="90025"/>
            </a:xfrm>
            <a:custGeom>
              <a:rect b="b" l="l" r="r" t="t"/>
              <a:pathLst>
                <a:path extrusionOk="0" h="3601" w="2889">
                  <a:moveTo>
                    <a:pt x="0" y="1"/>
                  </a:moveTo>
                  <a:lnTo>
                    <a:pt x="0" y="1"/>
                  </a:lnTo>
                  <a:cubicBezTo>
                    <a:pt x="1273" y="941"/>
                    <a:pt x="2259" y="2189"/>
                    <a:pt x="2888" y="3600"/>
                  </a:cubicBezTo>
                  <a:cubicBezTo>
                    <a:pt x="2510" y="2375"/>
                    <a:pt x="1872" y="1237"/>
                    <a:pt x="1019" y="270"/>
                  </a:cubicBezTo>
                  <a:cubicBezTo>
                    <a:pt x="681" y="162"/>
                    <a:pt x="341" y="73"/>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47"/>
            <p:cNvSpPr/>
            <p:nvPr/>
          </p:nvSpPr>
          <p:spPr>
            <a:xfrm>
              <a:off x="5455250" y="4189050"/>
              <a:ext cx="521400" cy="367900"/>
            </a:xfrm>
            <a:custGeom>
              <a:rect b="b" l="l" r="r" t="t"/>
              <a:pathLst>
                <a:path extrusionOk="0" h="14716" w="20856">
                  <a:moveTo>
                    <a:pt x="19660" y="0"/>
                  </a:moveTo>
                  <a:lnTo>
                    <a:pt x="19660" y="0"/>
                  </a:lnTo>
                  <a:cubicBezTo>
                    <a:pt x="20319" y="2074"/>
                    <a:pt x="20347" y="4369"/>
                    <a:pt x="19589" y="6584"/>
                  </a:cubicBezTo>
                  <a:cubicBezTo>
                    <a:pt x="18096" y="10951"/>
                    <a:pt x="14014" y="13699"/>
                    <a:pt x="9642" y="13699"/>
                  </a:cubicBezTo>
                  <a:cubicBezTo>
                    <a:pt x="8515" y="13699"/>
                    <a:pt x="7368" y="13516"/>
                    <a:pt x="6241" y="13131"/>
                  </a:cubicBezTo>
                  <a:cubicBezTo>
                    <a:pt x="3328" y="12136"/>
                    <a:pt x="1137" y="9988"/>
                    <a:pt x="0" y="7372"/>
                  </a:cubicBezTo>
                  <a:lnTo>
                    <a:pt x="0" y="7372"/>
                  </a:lnTo>
                  <a:cubicBezTo>
                    <a:pt x="973" y="10443"/>
                    <a:pt x="3340" y="13027"/>
                    <a:pt x="6624" y="14148"/>
                  </a:cubicBezTo>
                  <a:cubicBezTo>
                    <a:pt x="7751" y="14533"/>
                    <a:pt x="8897" y="14715"/>
                    <a:pt x="10025" y="14715"/>
                  </a:cubicBezTo>
                  <a:cubicBezTo>
                    <a:pt x="14396" y="14715"/>
                    <a:pt x="18479" y="11968"/>
                    <a:pt x="19971" y="7600"/>
                  </a:cubicBezTo>
                  <a:cubicBezTo>
                    <a:pt x="20855" y="5016"/>
                    <a:pt x="20674" y="2323"/>
                    <a:pt x="196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47"/>
            <p:cNvSpPr/>
            <p:nvPr/>
          </p:nvSpPr>
          <p:spPr>
            <a:xfrm>
              <a:off x="5728225" y="4082725"/>
              <a:ext cx="221675" cy="249125"/>
            </a:xfrm>
            <a:custGeom>
              <a:rect b="b" l="l" r="r" t="t"/>
              <a:pathLst>
                <a:path extrusionOk="0" h="9965" w="8867">
                  <a:moveTo>
                    <a:pt x="6556" y="1"/>
                  </a:moveTo>
                  <a:lnTo>
                    <a:pt x="6556" y="1"/>
                  </a:lnTo>
                  <a:cubicBezTo>
                    <a:pt x="6719" y="361"/>
                    <a:pt x="6846" y="733"/>
                    <a:pt x="6866" y="1125"/>
                  </a:cubicBezTo>
                  <a:cubicBezTo>
                    <a:pt x="6901" y="1742"/>
                    <a:pt x="6600" y="2422"/>
                    <a:pt x="6016" y="2627"/>
                  </a:cubicBezTo>
                  <a:cubicBezTo>
                    <a:pt x="5678" y="2746"/>
                    <a:pt x="5266" y="2705"/>
                    <a:pt x="5002" y="2949"/>
                  </a:cubicBezTo>
                  <a:cubicBezTo>
                    <a:pt x="4381" y="3523"/>
                    <a:pt x="5304" y="4874"/>
                    <a:pt x="4577" y="5306"/>
                  </a:cubicBezTo>
                  <a:cubicBezTo>
                    <a:pt x="4393" y="5413"/>
                    <a:pt x="4165" y="5406"/>
                    <a:pt x="3964" y="5477"/>
                  </a:cubicBezTo>
                  <a:cubicBezTo>
                    <a:pt x="3247" y="5724"/>
                    <a:pt x="3227" y="6701"/>
                    <a:pt x="2994" y="7421"/>
                  </a:cubicBezTo>
                  <a:cubicBezTo>
                    <a:pt x="2581" y="8696"/>
                    <a:pt x="1244" y="9402"/>
                    <a:pt x="1" y="9907"/>
                  </a:cubicBezTo>
                  <a:cubicBezTo>
                    <a:pt x="302" y="9946"/>
                    <a:pt x="605" y="9965"/>
                    <a:pt x="909" y="9965"/>
                  </a:cubicBezTo>
                  <a:cubicBezTo>
                    <a:pt x="2320" y="9965"/>
                    <a:pt x="3731" y="9554"/>
                    <a:pt x="4915" y="8786"/>
                  </a:cubicBezTo>
                  <a:cubicBezTo>
                    <a:pt x="5263" y="8560"/>
                    <a:pt x="5627" y="8134"/>
                    <a:pt x="5404" y="7786"/>
                  </a:cubicBezTo>
                  <a:cubicBezTo>
                    <a:pt x="5266" y="7573"/>
                    <a:pt x="4932" y="7462"/>
                    <a:pt x="4949" y="7208"/>
                  </a:cubicBezTo>
                  <a:cubicBezTo>
                    <a:pt x="4956" y="7092"/>
                    <a:pt x="5044" y="6998"/>
                    <a:pt x="5130" y="6919"/>
                  </a:cubicBezTo>
                  <a:cubicBezTo>
                    <a:pt x="5798" y="6303"/>
                    <a:pt x="6672" y="5965"/>
                    <a:pt x="7427" y="5459"/>
                  </a:cubicBezTo>
                  <a:cubicBezTo>
                    <a:pt x="8184" y="4953"/>
                    <a:pt x="8867" y="4153"/>
                    <a:pt x="8794" y="3248"/>
                  </a:cubicBezTo>
                  <a:cubicBezTo>
                    <a:pt x="8781" y="3086"/>
                    <a:pt x="8745" y="2915"/>
                    <a:pt x="8802" y="2764"/>
                  </a:cubicBezTo>
                  <a:cubicBezTo>
                    <a:pt x="8813" y="2735"/>
                    <a:pt x="8829" y="2708"/>
                    <a:pt x="8844" y="2684"/>
                  </a:cubicBezTo>
                  <a:cubicBezTo>
                    <a:pt x="8232" y="1683"/>
                    <a:pt x="7462" y="774"/>
                    <a:pt x="6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47"/>
            <p:cNvSpPr/>
            <p:nvPr/>
          </p:nvSpPr>
          <p:spPr>
            <a:xfrm>
              <a:off x="5433150" y="4361250"/>
              <a:ext cx="321825" cy="127825"/>
            </a:xfrm>
            <a:custGeom>
              <a:rect b="b" l="l" r="r" t="t"/>
              <a:pathLst>
                <a:path extrusionOk="0" h="5113" w="12873">
                  <a:moveTo>
                    <a:pt x="0" y="1"/>
                  </a:moveTo>
                  <a:lnTo>
                    <a:pt x="0" y="1"/>
                  </a:lnTo>
                  <a:cubicBezTo>
                    <a:pt x="373" y="1608"/>
                    <a:pt x="1093" y="3116"/>
                    <a:pt x="2107" y="4416"/>
                  </a:cubicBezTo>
                  <a:cubicBezTo>
                    <a:pt x="2546" y="4334"/>
                    <a:pt x="2992" y="4155"/>
                    <a:pt x="3397" y="3976"/>
                  </a:cubicBezTo>
                  <a:cubicBezTo>
                    <a:pt x="3909" y="3749"/>
                    <a:pt x="4498" y="3536"/>
                    <a:pt x="5042" y="3536"/>
                  </a:cubicBezTo>
                  <a:cubicBezTo>
                    <a:pt x="5384" y="3536"/>
                    <a:pt x="5709" y="3620"/>
                    <a:pt x="5986" y="3837"/>
                  </a:cubicBezTo>
                  <a:cubicBezTo>
                    <a:pt x="6176" y="3985"/>
                    <a:pt x="6318" y="4183"/>
                    <a:pt x="6487" y="4352"/>
                  </a:cubicBezTo>
                  <a:cubicBezTo>
                    <a:pt x="7010" y="4881"/>
                    <a:pt x="7744" y="5113"/>
                    <a:pt x="8495" y="5113"/>
                  </a:cubicBezTo>
                  <a:cubicBezTo>
                    <a:pt x="8986" y="5113"/>
                    <a:pt x="9486" y="5013"/>
                    <a:pt x="9938" y="4832"/>
                  </a:cubicBezTo>
                  <a:cubicBezTo>
                    <a:pt x="11080" y="4374"/>
                    <a:pt x="11993" y="3493"/>
                    <a:pt x="12873" y="2634"/>
                  </a:cubicBezTo>
                  <a:lnTo>
                    <a:pt x="12873" y="2634"/>
                  </a:lnTo>
                  <a:cubicBezTo>
                    <a:pt x="12124" y="2909"/>
                    <a:pt x="11377" y="3182"/>
                    <a:pt x="10629" y="3457"/>
                  </a:cubicBezTo>
                  <a:cubicBezTo>
                    <a:pt x="10156" y="3630"/>
                    <a:pt x="9633" y="3801"/>
                    <a:pt x="9139" y="3801"/>
                  </a:cubicBezTo>
                  <a:cubicBezTo>
                    <a:pt x="8850" y="3801"/>
                    <a:pt x="8570" y="3742"/>
                    <a:pt x="8316" y="3592"/>
                  </a:cubicBezTo>
                  <a:cubicBezTo>
                    <a:pt x="7837" y="3306"/>
                    <a:pt x="7581" y="2763"/>
                    <a:pt x="7188" y="2367"/>
                  </a:cubicBezTo>
                  <a:cubicBezTo>
                    <a:pt x="6757" y="1934"/>
                    <a:pt x="6145" y="1700"/>
                    <a:pt x="5535" y="1700"/>
                  </a:cubicBezTo>
                  <a:cubicBezTo>
                    <a:pt x="5219" y="1700"/>
                    <a:pt x="4903" y="1763"/>
                    <a:pt x="4614" y="1894"/>
                  </a:cubicBezTo>
                  <a:cubicBezTo>
                    <a:pt x="4277" y="2046"/>
                    <a:pt x="3953" y="2285"/>
                    <a:pt x="3587" y="2285"/>
                  </a:cubicBezTo>
                  <a:cubicBezTo>
                    <a:pt x="3577" y="2285"/>
                    <a:pt x="3566" y="2285"/>
                    <a:pt x="3556" y="2285"/>
                  </a:cubicBezTo>
                  <a:cubicBezTo>
                    <a:pt x="3094" y="2269"/>
                    <a:pt x="2747" y="1878"/>
                    <a:pt x="2422" y="1549"/>
                  </a:cubicBezTo>
                  <a:cubicBezTo>
                    <a:pt x="1744" y="862"/>
                    <a:pt x="908" y="333"/>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47"/>
            <p:cNvSpPr/>
            <p:nvPr/>
          </p:nvSpPr>
          <p:spPr>
            <a:xfrm>
              <a:off x="5731900" y="4257875"/>
              <a:ext cx="262575" cy="274350"/>
            </a:xfrm>
            <a:custGeom>
              <a:rect b="b" l="l" r="r" t="t"/>
              <a:pathLst>
                <a:path extrusionOk="0" h="10974" w="10503">
                  <a:moveTo>
                    <a:pt x="10258" y="0"/>
                  </a:moveTo>
                  <a:cubicBezTo>
                    <a:pt x="9860" y="220"/>
                    <a:pt x="9497" y="511"/>
                    <a:pt x="9202" y="859"/>
                  </a:cubicBezTo>
                  <a:cubicBezTo>
                    <a:pt x="8999" y="1100"/>
                    <a:pt x="8822" y="1367"/>
                    <a:pt x="8724" y="1666"/>
                  </a:cubicBezTo>
                  <a:cubicBezTo>
                    <a:pt x="8569" y="2131"/>
                    <a:pt x="8608" y="2635"/>
                    <a:pt x="8526" y="3117"/>
                  </a:cubicBezTo>
                  <a:cubicBezTo>
                    <a:pt x="8444" y="3597"/>
                    <a:pt x="8177" y="4110"/>
                    <a:pt x="7703" y="4229"/>
                  </a:cubicBezTo>
                  <a:cubicBezTo>
                    <a:pt x="7536" y="4271"/>
                    <a:pt x="7357" y="4259"/>
                    <a:pt x="7196" y="4320"/>
                  </a:cubicBezTo>
                  <a:cubicBezTo>
                    <a:pt x="6866" y="4445"/>
                    <a:pt x="6720" y="4840"/>
                    <a:pt x="6717" y="5194"/>
                  </a:cubicBezTo>
                  <a:cubicBezTo>
                    <a:pt x="6714" y="5549"/>
                    <a:pt x="6814" y="5898"/>
                    <a:pt x="6801" y="6251"/>
                  </a:cubicBezTo>
                  <a:cubicBezTo>
                    <a:pt x="6787" y="6604"/>
                    <a:pt x="6610" y="6993"/>
                    <a:pt x="6270" y="7087"/>
                  </a:cubicBezTo>
                  <a:cubicBezTo>
                    <a:pt x="6211" y="7103"/>
                    <a:pt x="6152" y="7109"/>
                    <a:pt x="6093" y="7109"/>
                  </a:cubicBezTo>
                  <a:cubicBezTo>
                    <a:pt x="5845" y="7109"/>
                    <a:pt x="5589" y="6999"/>
                    <a:pt x="5345" y="6999"/>
                  </a:cubicBezTo>
                  <a:cubicBezTo>
                    <a:pt x="5273" y="6999"/>
                    <a:pt x="5201" y="7009"/>
                    <a:pt x="5131" y="7034"/>
                  </a:cubicBezTo>
                  <a:cubicBezTo>
                    <a:pt x="4699" y="7191"/>
                    <a:pt x="4667" y="7773"/>
                    <a:pt x="4490" y="8196"/>
                  </a:cubicBezTo>
                  <a:cubicBezTo>
                    <a:pt x="4344" y="8539"/>
                    <a:pt x="4072" y="8808"/>
                    <a:pt x="3804" y="9066"/>
                  </a:cubicBezTo>
                  <a:cubicBezTo>
                    <a:pt x="3706" y="9160"/>
                    <a:pt x="3568" y="9255"/>
                    <a:pt x="3447" y="9255"/>
                  </a:cubicBezTo>
                  <a:cubicBezTo>
                    <a:pt x="3398" y="9255"/>
                    <a:pt x="3352" y="9240"/>
                    <a:pt x="3312" y="9203"/>
                  </a:cubicBezTo>
                  <a:cubicBezTo>
                    <a:pt x="3271" y="9164"/>
                    <a:pt x="3250" y="9110"/>
                    <a:pt x="3219" y="9066"/>
                  </a:cubicBezTo>
                  <a:cubicBezTo>
                    <a:pt x="3143" y="8960"/>
                    <a:pt x="3016" y="8912"/>
                    <a:pt x="2885" y="8912"/>
                  </a:cubicBezTo>
                  <a:cubicBezTo>
                    <a:pt x="2800" y="8912"/>
                    <a:pt x="2713" y="8932"/>
                    <a:pt x="2638" y="8969"/>
                  </a:cubicBezTo>
                  <a:cubicBezTo>
                    <a:pt x="2446" y="9063"/>
                    <a:pt x="2308" y="9235"/>
                    <a:pt x="2166" y="9396"/>
                  </a:cubicBezTo>
                  <a:cubicBezTo>
                    <a:pt x="1576" y="10070"/>
                    <a:pt x="828" y="10605"/>
                    <a:pt x="1" y="10950"/>
                  </a:cubicBezTo>
                  <a:cubicBezTo>
                    <a:pt x="89" y="10959"/>
                    <a:pt x="178" y="10963"/>
                    <a:pt x="267" y="10963"/>
                  </a:cubicBezTo>
                  <a:cubicBezTo>
                    <a:pt x="879" y="10963"/>
                    <a:pt x="1489" y="10750"/>
                    <a:pt x="1964" y="10364"/>
                  </a:cubicBezTo>
                  <a:cubicBezTo>
                    <a:pt x="2061" y="10285"/>
                    <a:pt x="2178" y="10194"/>
                    <a:pt x="2295" y="10194"/>
                  </a:cubicBezTo>
                  <a:cubicBezTo>
                    <a:pt x="2322" y="10194"/>
                    <a:pt x="2350" y="10199"/>
                    <a:pt x="2377" y="10211"/>
                  </a:cubicBezTo>
                  <a:cubicBezTo>
                    <a:pt x="2446" y="10239"/>
                    <a:pt x="2493" y="10305"/>
                    <a:pt x="2538" y="10365"/>
                  </a:cubicBezTo>
                  <a:cubicBezTo>
                    <a:pt x="2801" y="10706"/>
                    <a:pt x="3208" y="10973"/>
                    <a:pt x="3628" y="10973"/>
                  </a:cubicBezTo>
                  <a:cubicBezTo>
                    <a:pt x="3697" y="10973"/>
                    <a:pt x="3766" y="10966"/>
                    <a:pt x="3835" y="10951"/>
                  </a:cubicBezTo>
                  <a:cubicBezTo>
                    <a:pt x="4300" y="10849"/>
                    <a:pt x="4622" y="10424"/>
                    <a:pt x="4817" y="9989"/>
                  </a:cubicBezTo>
                  <a:cubicBezTo>
                    <a:pt x="5013" y="9557"/>
                    <a:pt x="5131" y="9083"/>
                    <a:pt x="5403" y="8692"/>
                  </a:cubicBezTo>
                  <a:cubicBezTo>
                    <a:pt x="5521" y="8524"/>
                    <a:pt x="5684" y="8367"/>
                    <a:pt x="5887" y="8349"/>
                  </a:cubicBezTo>
                  <a:cubicBezTo>
                    <a:pt x="5901" y="8347"/>
                    <a:pt x="5915" y="8347"/>
                    <a:pt x="5928" y="8347"/>
                  </a:cubicBezTo>
                  <a:cubicBezTo>
                    <a:pt x="6162" y="8347"/>
                    <a:pt x="6369" y="8521"/>
                    <a:pt x="6602" y="8570"/>
                  </a:cubicBezTo>
                  <a:cubicBezTo>
                    <a:pt x="6646" y="8579"/>
                    <a:pt x="6691" y="8583"/>
                    <a:pt x="6736" y="8583"/>
                  </a:cubicBezTo>
                  <a:cubicBezTo>
                    <a:pt x="6960" y="8583"/>
                    <a:pt x="7181" y="8474"/>
                    <a:pt x="7345" y="8315"/>
                  </a:cubicBezTo>
                  <a:cubicBezTo>
                    <a:pt x="7541" y="8126"/>
                    <a:pt x="7665" y="7874"/>
                    <a:pt x="7769" y="7624"/>
                  </a:cubicBezTo>
                  <a:cubicBezTo>
                    <a:pt x="7926" y="7246"/>
                    <a:pt x="8049" y="6855"/>
                    <a:pt x="8134" y="6454"/>
                  </a:cubicBezTo>
                  <a:cubicBezTo>
                    <a:pt x="8176" y="6258"/>
                    <a:pt x="8213" y="6053"/>
                    <a:pt x="8336" y="5894"/>
                  </a:cubicBezTo>
                  <a:cubicBezTo>
                    <a:pt x="8477" y="5713"/>
                    <a:pt x="8689" y="5641"/>
                    <a:pt x="8918" y="5641"/>
                  </a:cubicBezTo>
                  <a:cubicBezTo>
                    <a:pt x="9131" y="5641"/>
                    <a:pt x="9359" y="5703"/>
                    <a:pt x="9557" y="5797"/>
                  </a:cubicBezTo>
                  <a:cubicBezTo>
                    <a:pt x="9629" y="5616"/>
                    <a:pt x="9696" y="5433"/>
                    <a:pt x="9760" y="5247"/>
                  </a:cubicBezTo>
                  <a:cubicBezTo>
                    <a:pt x="10358" y="3501"/>
                    <a:pt x="10503" y="1709"/>
                    <a:pt x="102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47"/>
            <p:cNvSpPr/>
            <p:nvPr/>
          </p:nvSpPr>
          <p:spPr>
            <a:xfrm>
              <a:off x="5427925" y="4072825"/>
              <a:ext cx="321500" cy="225250"/>
            </a:xfrm>
            <a:custGeom>
              <a:rect b="b" l="l" r="r" t="t"/>
              <a:pathLst>
                <a:path extrusionOk="0" h="9010" w="12860">
                  <a:moveTo>
                    <a:pt x="12302" y="1"/>
                  </a:moveTo>
                  <a:lnTo>
                    <a:pt x="12302" y="1"/>
                  </a:lnTo>
                  <a:cubicBezTo>
                    <a:pt x="11772" y="490"/>
                    <a:pt x="11408" y="1155"/>
                    <a:pt x="11280" y="1863"/>
                  </a:cubicBezTo>
                  <a:cubicBezTo>
                    <a:pt x="11211" y="2240"/>
                    <a:pt x="11208" y="2627"/>
                    <a:pt x="11110" y="2997"/>
                  </a:cubicBezTo>
                  <a:cubicBezTo>
                    <a:pt x="11013" y="3367"/>
                    <a:pt x="10799" y="3733"/>
                    <a:pt x="10446" y="3882"/>
                  </a:cubicBezTo>
                  <a:cubicBezTo>
                    <a:pt x="10105" y="4025"/>
                    <a:pt x="9711" y="3937"/>
                    <a:pt x="9352" y="4025"/>
                  </a:cubicBezTo>
                  <a:cubicBezTo>
                    <a:pt x="8897" y="4137"/>
                    <a:pt x="8559" y="4514"/>
                    <a:pt x="8308" y="4909"/>
                  </a:cubicBezTo>
                  <a:cubicBezTo>
                    <a:pt x="8058" y="5303"/>
                    <a:pt x="7862" y="5738"/>
                    <a:pt x="7546" y="6083"/>
                  </a:cubicBezTo>
                  <a:cubicBezTo>
                    <a:pt x="7208" y="6453"/>
                    <a:pt x="6729" y="6703"/>
                    <a:pt x="6228" y="6723"/>
                  </a:cubicBezTo>
                  <a:cubicBezTo>
                    <a:pt x="6206" y="6724"/>
                    <a:pt x="6184" y="6724"/>
                    <a:pt x="6162" y="6724"/>
                  </a:cubicBezTo>
                  <a:cubicBezTo>
                    <a:pt x="5682" y="6724"/>
                    <a:pt x="5200" y="6503"/>
                    <a:pt x="4919" y="6117"/>
                  </a:cubicBezTo>
                  <a:cubicBezTo>
                    <a:pt x="4672" y="5777"/>
                    <a:pt x="4565" y="5313"/>
                    <a:pt x="4206" y="5097"/>
                  </a:cubicBezTo>
                  <a:cubicBezTo>
                    <a:pt x="4075" y="5018"/>
                    <a:pt x="3929" y="4985"/>
                    <a:pt x="3778" y="4985"/>
                  </a:cubicBezTo>
                  <a:cubicBezTo>
                    <a:pt x="3539" y="4985"/>
                    <a:pt x="3290" y="5069"/>
                    <a:pt x="3079" y="5190"/>
                  </a:cubicBezTo>
                  <a:cubicBezTo>
                    <a:pt x="2737" y="5385"/>
                    <a:pt x="2449" y="5668"/>
                    <a:pt x="2099" y="5851"/>
                  </a:cubicBezTo>
                  <a:cubicBezTo>
                    <a:pt x="1936" y="5937"/>
                    <a:pt x="1753" y="6001"/>
                    <a:pt x="1572" y="6001"/>
                  </a:cubicBezTo>
                  <a:cubicBezTo>
                    <a:pt x="1507" y="6001"/>
                    <a:pt x="1441" y="5993"/>
                    <a:pt x="1378" y="5974"/>
                  </a:cubicBezTo>
                  <a:cubicBezTo>
                    <a:pt x="1109" y="5895"/>
                    <a:pt x="923" y="5651"/>
                    <a:pt x="763" y="5421"/>
                  </a:cubicBezTo>
                  <a:cubicBezTo>
                    <a:pt x="704" y="5337"/>
                    <a:pt x="646" y="5252"/>
                    <a:pt x="590" y="5167"/>
                  </a:cubicBezTo>
                  <a:cubicBezTo>
                    <a:pt x="570" y="5223"/>
                    <a:pt x="549" y="5280"/>
                    <a:pt x="530" y="5336"/>
                  </a:cubicBezTo>
                  <a:cubicBezTo>
                    <a:pt x="268" y="6101"/>
                    <a:pt x="93" y="6874"/>
                    <a:pt x="0" y="7645"/>
                  </a:cubicBezTo>
                  <a:cubicBezTo>
                    <a:pt x="824" y="7320"/>
                    <a:pt x="1630" y="6913"/>
                    <a:pt x="2510" y="6820"/>
                  </a:cubicBezTo>
                  <a:cubicBezTo>
                    <a:pt x="2596" y="6811"/>
                    <a:pt x="2685" y="6806"/>
                    <a:pt x="2773" y="6806"/>
                  </a:cubicBezTo>
                  <a:cubicBezTo>
                    <a:pt x="3098" y="6806"/>
                    <a:pt x="3424" y="6876"/>
                    <a:pt x="3659" y="7091"/>
                  </a:cubicBezTo>
                  <a:cubicBezTo>
                    <a:pt x="4040" y="7436"/>
                    <a:pt x="4064" y="8028"/>
                    <a:pt x="4359" y="8446"/>
                  </a:cubicBezTo>
                  <a:cubicBezTo>
                    <a:pt x="4636" y="8839"/>
                    <a:pt x="5107" y="9009"/>
                    <a:pt x="5595" y="9009"/>
                  </a:cubicBezTo>
                  <a:cubicBezTo>
                    <a:pt x="5896" y="9009"/>
                    <a:pt x="6204" y="8944"/>
                    <a:pt x="6477" y="8827"/>
                  </a:cubicBezTo>
                  <a:cubicBezTo>
                    <a:pt x="7191" y="8518"/>
                    <a:pt x="7745" y="7942"/>
                    <a:pt x="8360" y="7469"/>
                  </a:cubicBezTo>
                  <a:cubicBezTo>
                    <a:pt x="8443" y="7406"/>
                    <a:pt x="8531" y="7344"/>
                    <a:pt x="8633" y="7328"/>
                  </a:cubicBezTo>
                  <a:cubicBezTo>
                    <a:pt x="8649" y="7326"/>
                    <a:pt x="8664" y="7325"/>
                    <a:pt x="8680" y="7325"/>
                  </a:cubicBezTo>
                  <a:cubicBezTo>
                    <a:pt x="8811" y="7325"/>
                    <a:pt x="8936" y="7395"/>
                    <a:pt x="9066" y="7423"/>
                  </a:cubicBezTo>
                  <a:cubicBezTo>
                    <a:pt x="9108" y="7431"/>
                    <a:pt x="9150" y="7436"/>
                    <a:pt x="9192" y="7436"/>
                  </a:cubicBezTo>
                  <a:cubicBezTo>
                    <a:pt x="9563" y="7436"/>
                    <a:pt x="9893" y="7097"/>
                    <a:pt x="10033" y="6736"/>
                  </a:cubicBezTo>
                  <a:cubicBezTo>
                    <a:pt x="10193" y="6335"/>
                    <a:pt x="10207" y="5889"/>
                    <a:pt x="10371" y="5491"/>
                  </a:cubicBezTo>
                  <a:cubicBezTo>
                    <a:pt x="10647" y="4819"/>
                    <a:pt x="11294" y="4386"/>
                    <a:pt x="11764" y="3830"/>
                  </a:cubicBezTo>
                  <a:cubicBezTo>
                    <a:pt x="12640" y="2793"/>
                    <a:pt x="12859" y="1241"/>
                    <a:pt x="123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47"/>
            <p:cNvSpPr/>
            <p:nvPr/>
          </p:nvSpPr>
          <p:spPr>
            <a:xfrm>
              <a:off x="5576350" y="4015650"/>
              <a:ext cx="130825" cy="167000"/>
            </a:xfrm>
            <a:custGeom>
              <a:rect b="b" l="l" r="r" t="t"/>
              <a:pathLst>
                <a:path extrusionOk="0" h="6680" w="5233">
                  <a:moveTo>
                    <a:pt x="4456" y="0"/>
                  </a:moveTo>
                  <a:cubicBezTo>
                    <a:pt x="4425" y="1"/>
                    <a:pt x="4395" y="5"/>
                    <a:pt x="4364" y="7"/>
                  </a:cubicBezTo>
                  <a:cubicBezTo>
                    <a:pt x="4412" y="70"/>
                    <a:pt x="4462" y="136"/>
                    <a:pt x="4515" y="208"/>
                  </a:cubicBezTo>
                  <a:cubicBezTo>
                    <a:pt x="4659" y="408"/>
                    <a:pt x="4814" y="652"/>
                    <a:pt x="4920" y="937"/>
                  </a:cubicBezTo>
                  <a:cubicBezTo>
                    <a:pt x="5027" y="1219"/>
                    <a:pt x="5076" y="1546"/>
                    <a:pt x="5027" y="1857"/>
                  </a:cubicBezTo>
                  <a:cubicBezTo>
                    <a:pt x="5001" y="2013"/>
                    <a:pt x="4949" y="2160"/>
                    <a:pt x="4874" y="2291"/>
                  </a:cubicBezTo>
                  <a:cubicBezTo>
                    <a:pt x="4800" y="2423"/>
                    <a:pt x="4694" y="2534"/>
                    <a:pt x="4584" y="2637"/>
                  </a:cubicBezTo>
                  <a:cubicBezTo>
                    <a:pt x="4363" y="2840"/>
                    <a:pt x="4116" y="3031"/>
                    <a:pt x="3983" y="3278"/>
                  </a:cubicBezTo>
                  <a:cubicBezTo>
                    <a:pt x="3948" y="3338"/>
                    <a:pt x="3928" y="3401"/>
                    <a:pt x="3904" y="3460"/>
                  </a:cubicBezTo>
                  <a:cubicBezTo>
                    <a:pt x="3887" y="3520"/>
                    <a:pt x="3868" y="3575"/>
                    <a:pt x="3861" y="3628"/>
                  </a:cubicBezTo>
                  <a:cubicBezTo>
                    <a:pt x="3838" y="3735"/>
                    <a:pt x="3831" y="3827"/>
                    <a:pt x="3825" y="3902"/>
                  </a:cubicBezTo>
                  <a:cubicBezTo>
                    <a:pt x="3814" y="4053"/>
                    <a:pt x="3813" y="4136"/>
                    <a:pt x="3813" y="4136"/>
                  </a:cubicBezTo>
                  <a:cubicBezTo>
                    <a:pt x="3813" y="4136"/>
                    <a:pt x="3811" y="4217"/>
                    <a:pt x="3808" y="4360"/>
                  </a:cubicBezTo>
                  <a:cubicBezTo>
                    <a:pt x="3802" y="4500"/>
                    <a:pt x="3801" y="4707"/>
                    <a:pt x="3713" y="4904"/>
                  </a:cubicBezTo>
                  <a:cubicBezTo>
                    <a:pt x="3671" y="5004"/>
                    <a:pt x="3594" y="5093"/>
                    <a:pt x="3491" y="5158"/>
                  </a:cubicBezTo>
                  <a:cubicBezTo>
                    <a:pt x="3389" y="5221"/>
                    <a:pt x="3255" y="5257"/>
                    <a:pt x="3107" y="5272"/>
                  </a:cubicBezTo>
                  <a:cubicBezTo>
                    <a:pt x="2959" y="5287"/>
                    <a:pt x="2798" y="5287"/>
                    <a:pt x="2630" y="5302"/>
                  </a:cubicBezTo>
                  <a:cubicBezTo>
                    <a:pt x="2463" y="5316"/>
                    <a:pt x="2282" y="5349"/>
                    <a:pt x="2122" y="5433"/>
                  </a:cubicBezTo>
                  <a:cubicBezTo>
                    <a:pt x="1802" y="5598"/>
                    <a:pt x="1591" y="5877"/>
                    <a:pt x="1383" y="6099"/>
                  </a:cubicBezTo>
                  <a:cubicBezTo>
                    <a:pt x="1180" y="6326"/>
                    <a:pt x="956" y="6512"/>
                    <a:pt x="728" y="6573"/>
                  </a:cubicBezTo>
                  <a:cubicBezTo>
                    <a:pt x="655" y="6593"/>
                    <a:pt x="585" y="6601"/>
                    <a:pt x="519" y="6601"/>
                  </a:cubicBezTo>
                  <a:cubicBezTo>
                    <a:pt x="376" y="6601"/>
                    <a:pt x="252" y="6561"/>
                    <a:pt x="173" y="6512"/>
                  </a:cubicBezTo>
                  <a:cubicBezTo>
                    <a:pt x="58" y="6440"/>
                    <a:pt x="17" y="6366"/>
                    <a:pt x="6" y="6366"/>
                  </a:cubicBezTo>
                  <a:cubicBezTo>
                    <a:pt x="6" y="6366"/>
                    <a:pt x="6" y="6366"/>
                    <a:pt x="5" y="6366"/>
                  </a:cubicBezTo>
                  <a:cubicBezTo>
                    <a:pt x="1" y="6367"/>
                    <a:pt x="24" y="6457"/>
                    <a:pt x="145" y="6551"/>
                  </a:cubicBezTo>
                  <a:cubicBezTo>
                    <a:pt x="236" y="6621"/>
                    <a:pt x="389" y="6680"/>
                    <a:pt x="570" y="6680"/>
                  </a:cubicBezTo>
                  <a:cubicBezTo>
                    <a:pt x="627" y="6680"/>
                    <a:pt x="687" y="6674"/>
                    <a:pt x="748" y="6661"/>
                  </a:cubicBezTo>
                  <a:cubicBezTo>
                    <a:pt x="1009" y="6606"/>
                    <a:pt x="1257" y="6414"/>
                    <a:pt x="1476" y="6189"/>
                  </a:cubicBezTo>
                  <a:cubicBezTo>
                    <a:pt x="1696" y="5968"/>
                    <a:pt x="1913" y="5712"/>
                    <a:pt x="2194" y="5579"/>
                  </a:cubicBezTo>
                  <a:cubicBezTo>
                    <a:pt x="2470" y="5445"/>
                    <a:pt x="2803" y="5488"/>
                    <a:pt x="3123" y="5463"/>
                  </a:cubicBezTo>
                  <a:cubicBezTo>
                    <a:pt x="3284" y="5452"/>
                    <a:pt x="3451" y="5416"/>
                    <a:pt x="3594" y="5334"/>
                  </a:cubicBezTo>
                  <a:cubicBezTo>
                    <a:pt x="3737" y="5251"/>
                    <a:pt x="3844" y="5128"/>
                    <a:pt x="3904" y="4999"/>
                  </a:cubicBezTo>
                  <a:cubicBezTo>
                    <a:pt x="3965" y="4872"/>
                    <a:pt x="3994" y="4749"/>
                    <a:pt x="4008" y="4644"/>
                  </a:cubicBezTo>
                  <a:cubicBezTo>
                    <a:pt x="4025" y="4536"/>
                    <a:pt x="4030" y="4446"/>
                    <a:pt x="4034" y="4371"/>
                  </a:cubicBezTo>
                  <a:cubicBezTo>
                    <a:pt x="4040" y="4225"/>
                    <a:pt x="4043" y="4142"/>
                    <a:pt x="4043" y="4142"/>
                  </a:cubicBezTo>
                  <a:cubicBezTo>
                    <a:pt x="4043" y="4142"/>
                    <a:pt x="4043" y="4059"/>
                    <a:pt x="4051" y="3918"/>
                  </a:cubicBezTo>
                  <a:cubicBezTo>
                    <a:pt x="4061" y="3782"/>
                    <a:pt x="4070" y="3578"/>
                    <a:pt x="4172" y="3382"/>
                  </a:cubicBezTo>
                  <a:cubicBezTo>
                    <a:pt x="4270" y="3180"/>
                    <a:pt x="4488" y="2998"/>
                    <a:pt x="4717" y="2778"/>
                  </a:cubicBezTo>
                  <a:cubicBezTo>
                    <a:pt x="4831" y="2667"/>
                    <a:pt x="4949" y="2537"/>
                    <a:pt x="5032" y="2382"/>
                  </a:cubicBezTo>
                  <a:cubicBezTo>
                    <a:pt x="5115" y="2228"/>
                    <a:pt x="5169" y="2056"/>
                    <a:pt x="5190" y="1882"/>
                  </a:cubicBezTo>
                  <a:cubicBezTo>
                    <a:pt x="5233" y="1534"/>
                    <a:pt x="5166" y="1186"/>
                    <a:pt x="5041" y="891"/>
                  </a:cubicBezTo>
                  <a:cubicBezTo>
                    <a:pt x="4916" y="597"/>
                    <a:pt x="4746" y="353"/>
                    <a:pt x="4586" y="154"/>
                  </a:cubicBezTo>
                  <a:cubicBezTo>
                    <a:pt x="4543" y="99"/>
                    <a:pt x="4498" y="48"/>
                    <a:pt x="44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47"/>
            <p:cNvSpPr/>
            <p:nvPr/>
          </p:nvSpPr>
          <p:spPr>
            <a:xfrm>
              <a:off x="5819375" y="4238400"/>
              <a:ext cx="166075" cy="222600"/>
            </a:xfrm>
            <a:custGeom>
              <a:rect b="b" l="l" r="r" t="t"/>
              <a:pathLst>
                <a:path extrusionOk="0" h="8904" w="6643">
                  <a:moveTo>
                    <a:pt x="6624" y="1"/>
                  </a:moveTo>
                  <a:cubicBezTo>
                    <a:pt x="6340" y="114"/>
                    <a:pt x="6020" y="264"/>
                    <a:pt x="5709" y="485"/>
                  </a:cubicBezTo>
                  <a:cubicBezTo>
                    <a:pt x="5545" y="602"/>
                    <a:pt x="5388" y="739"/>
                    <a:pt x="5246" y="895"/>
                  </a:cubicBezTo>
                  <a:cubicBezTo>
                    <a:pt x="5105" y="1052"/>
                    <a:pt x="4983" y="1235"/>
                    <a:pt x="4886" y="1426"/>
                  </a:cubicBezTo>
                  <a:cubicBezTo>
                    <a:pt x="4694" y="1812"/>
                    <a:pt x="4599" y="2233"/>
                    <a:pt x="4519" y="2616"/>
                  </a:cubicBezTo>
                  <a:cubicBezTo>
                    <a:pt x="4478" y="2809"/>
                    <a:pt x="4442" y="2993"/>
                    <a:pt x="4402" y="3166"/>
                  </a:cubicBezTo>
                  <a:cubicBezTo>
                    <a:pt x="4361" y="3341"/>
                    <a:pt x="4324" y="3499"/>
                    <a:pt x="4252" y="3611"/>
                  </a:cubicBezTo>
                  <a:cubicBezTo>
                    <a:pt x="4106" y="3836"/>
                    <a:pt x="3855" y="3902"/>
                    <a:pt x="3689" y="3944"/>
                  </a:cubicBezTo>
                  <a:cubicBezTo>
                    <a:pt x="3518" y="3982"/>
                    <a:pt x="3414" y="3999"/>
                    <a:pt x="3414" y="3999"/>
                  </a:cubicBezTo>
                  <a:cubicBezTo>
                    <a:pt x="3414" y="3999"/>
                    <a:pt x="3312" y="4016"/>
                    <a:pt x="3128" y="4060"/>
                  </a:cubicBezTo>
                  <a:cubicBezTo>
                    <a:pt x="3037" y="4083"/>
                    <a:pt x="2924" y="4111"/>
                    <a:pt x="2796" y="4172"/>
                  </a:cubicBezTo>
                  <a:cubicBezTo>
                    <a:pt x="2670" y="4232"/>
                    <a:pt x="2529" y="4326"/>
                    <a:pt x="2427" y="4477"/>
                  </a:cubicBezTo>
                  <a:cubicBezTo>
                    <a:pt x="2322" y="4626"/>
                    <a:pt x="2278" y="4825"/>
                    <a:pt x="2279" y="5015"/>
                  </a:cubicBezTo>
                  <a:cubicBezTo>
                    <a:pt x="2279" y="5206"/>
                    <a:pt x="2314" y="5399"/>
                    <a:pt x="2344" y="5590"/>
                  </a:cubicBezTo>
                  <a:cubicBezTo>
                    <a:pt x="2375" y="5782"/>
                    <a:pt x="2405" y="5978"/>
                    <a:pt x="2385" y="6165"/>
                  </a:cubicBezTo>
                  <a:cubicBezTo>
                    <a:pt x="2365" y="6351"/>
                    <a:pt x="2279" y="6524"/>
                    <a:pt x="2126" y="6635"/>
                  </a:cubicBezTo>
                  <a:cubicBezTo>
                    <a:pt x="1977" y="6749"/>
                    <a:pt x="1778" y="6805"/>
                    <a:pt x="1582" y="6859"/>
                  </a:cubicBezTo>
                  <a:cubicBezTo>
                    <a:pt x="1387" y="6912"/>
                    <a:pt x="1184" y="6963"/>
                    <a:pt x="999" y="7055"/>
                  </a:cubicBezTo>
                  <a:cubicBezTo>
                    <a:pt x="814" y="7149"/>
                    <a:pt x="665" y="7300"/>
                    <a:pt x="571" y="7462"/>
                  </a:cubicBezTo>
                  <a:cubicBezTo>
                    <a:pt x="479" y="7624"/>
                    <a:pt x="427" y="7791"/>
                    <a:pt x="382" y="7941"/>
                  </a:cubicBezTo>
                  <a:cubicBezTo>
                    <a:pt x="299" y="8245"/>
                    <a:pt x="231" y="8494"/>
                    <a:pt x="150" y="8655"/>
                  </a:cubicBezTo>
                  <a:cubicBezTo>
                    <a:pt x="71" y="8818"/>
                    <a:pt x="1" y="8896"/>
                    <a:pt x="9" y="8903"/>
                  </a:cubicBezTo>
                  <a:cubicBezTo>
                    <a:pt x="10" y="8903"/>
                    <a:pt x="10" y="8903"/>
                    <a:pt x="10" y="8903"/>
                  </a:cubicBezTo>
                  <a:cubicBezTo>
                    <a:pt x="16" y="8903"/>
                    <a:pt x="34" y="8886"/>
                    <a:pt x="65" y="8853"/>
                  </a:cubicBezTo>
                  <a:cubicBezTo>
                    <a:pt x="81" y="8836"/>
                    <a:pt x="103" y="8812"/>
                    <a:pt x="122" y="8782"/>
                  </a:cubicBezTo>
                  <a:cubicBezTo>
                    <a:pt x="143" y="8753"/>
                    <a:pt x="167" y="8720"/>
                    <a:pt x="189" y="8679"/>
                  </a:cubicBezTo>
                  <a:cubicBezTo>
                    <a:pt x="287" y="8519"/>
                    <a:pt x="370" y="8267"/>
                    <a:pt x="466" y="7970"/>
                  </a:cubicBezTo>
                  <a:cubicBezTo>
                    <a:pt x="515" y="7824"/>
                    <a:pt x="574" y="7666"/>
                    <a:pt x="663" y="7520"/>
                  </a:cubicBezTo>
                  <a:cubicBezTo>
                    <a:pt x="754" y="7376"/>
                    <a:pt x="886" y="7251"/>
                    <a:pt x="1053" y="7174"/>
                  </a:cubicBezTo>
                  <a:cubicBezTo>
                    <a:pt x="1222" y="7095"/>
                    <a:pt x="1417" y="7052"/>
                    <a:pt x="1617" y="7003"/>
                  </a:cubicBezTo>
                  <a:cubicBezTo>
                    <a:pt x="1815" y="6952"/>
                    <a:pt x="2030" y="6903"/>
                    <a:pt x="2220" y="6768"/>
                  </a:cubicBezTo>
                  <a:cubicBezTo>
                    <a:pt x="2412" y="6639"/>
                    <a:pt x="2534" y="6408"/>
                    <a:pt x="2560" y="6188"/>
                  </a:cubicBezTo>
                  <a:cubicBezTo>
                    <a:pt x="2588" y="5967"/>
                    <a:pt x="2558" y="5758"/>
                    <a:pt x="2531" y="5564"/>
                  </a:cubicBezTo>
                  <a:cubicBezTo>
                    <a:pt x="2505" y="5368"/>
                    <a:pt x="2476" y="5186"/>
                    <a:pt x="2481" y="5019"/>
                  </a:cubicBezTo>
                  <a:cubicBezTo>
                    <a:pt x="2482" y="4852"/>
                    <a:pt x="2522" y="4705"/>
                    <a:pt x="2602" y="4600"/>
                  </a:cubicBezTo>
                  <a:cubicBezTo>
                    <a:pt x="2759" y="4382"/>
                    <a:pt x="3015" y="4325"/>
                    <a:pt x="3181" y="4283"/>
                  </a:cubicBezTo>
                  <a:cubicBezTo>
                    <a:pt x="3352" y="4244"/>
                    <a:pt x="3457" y="4227"/>
                    <a:pt x="3457" y="4227"/>
                  </a:cubicBezTo>
                  <a:cubicBezTo>
                    <a:pt x="3457" y="4227"/>
                    <a:pt x="3560" y="4209"/>
                    <a:pt x="3744" y="4165"/>
                  </a:cubicBezTo>
                  <a:cubicBezTo>
                    <a:pt x="3835" y="4138"/>
                    <a:pt x="3951" y="4109"/>
                    <a:pt x="4076" y="4045"/>
                  </a:cubicBezTo>
                  <a:cubicBezTo>
                    <a:pt x="4201" y="3981"/>
                    <a:pt x="4337" y="3875"/>
                    <a:pt x="4435" y="3722"/>
                  </a:cubicBezTo>
                  <a:cubicBezTo>
                    <a:pt x="4527" y="3564"/>
                    <a:pt x="4562" y="3385"/>
                    <a:pt x="4599" y="3210"/>
                  </a:cubicBezTo>
                  <a:cubicBezTo>
                    <a:pt x="4636" y="3032"/>
                    <a:pt x="4670" y="2846"/>
                    <a:pt x="4706" y="2654"/>
                  </a:cubicBezTo>
                  <a:cubicBezTo>
                    <a:pt x="4777" y="2272"/>
                    <a:pt x="4861" y="1866"/>
                    <a:pt x="5033" y="1499"/>
                  </a:cubicBezTo>
                  <a:cubicBezTo>
                    <a:pt x="5119" y="1317"/>
                    <a:pt x="5228" y="1145"/>
                    <a:pt x="5357" y="992"/>
                  </a:cubicBezTo>
                  <a:cubicBezTo>
                    <a:pt x="5488" y="841"/>
                    <a:pt x="5634" y="706"/>
                    <a:pt x="5784" y="590"/>
                  </a:cubicBezTo>
                  <a:cubicBezTo>
                    <a:pt x="6071" y="374"/>
                    <a:pt x="6373" y="216"/>
                    <a:pt x="6643" y="94"/>
                  </a:cubicBezTo>
                  <a:cubicBezTo>
                    <a:pt x="6637" y="63"/>
                    <a:pt x="6630" y="31"/>
                    <a:pt x="66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47"/>
            <p:cNvSpPr/>
            <p:nvPr/>
          </p:nvSpPr>
          <p:spPr>
            <a:xfrm>
              <a:off x="5742450" y="4072450"/>
              <a:ext cx="140825" cy="221050"/>
            </a:xfrm>
            <a:custGeom>
              <a:rect b="b" l="l" r="r" t="t"/>
              <a:pathLst>
                <a:path extrusionOk="0" h="8842" w="5633">
                  <a:moveTo>
                    <a:pt x="5480" y="0"/>
                  </a:moveTo>
                  <a:lnTo>
                    <a:pt x="5480" y="0"/>
                  </a:lnTo>
                  <a:cubicBezTo>
                    <a:pt x="5482" y="16"/>
                    <a:pt x="5484" y="30"/>
                    <a:pt x="5488" y="47"/>
                  </a:cubicBezTo>
                  <a:cubicBezTo>
                    <a:pt x="5529" y="329"/>
                    <a:pt x="5515" y="671"/>
                    <a:pt x="5402" y="1008"/>
                  </a:cubicBezTo>
                  <a:cubicBezTo>
                    <a:pt x="5350" y="1178"/>
                    <a:pt x="5265" y="1341"/>
                    <a:pt x="5166" y="1496"/>
                  </a:cubicBezTo>
                  <a:cubicBezTo>
                    <a:pt x="5064" y="1651"/>
                    <a:pt x="4935" y="1787"/>
                    <a:pt x="4792" y="1905"/>
                  </a:cubicBezTo>
                  <a:cubicBezTo>
                    <a:pt x="4503" y="2136"/>
                    <a:pt x="4105" y="2223"/>
                    <a:pt x="3797" y="2475"/>
                  </a:cubicBezTo>
                  <a:cubicBezTo>
                    <a:pt x="3487" y="2720"/>
                    <a:pt x="3313" y="3053"/>
                    <a:pt x="3211" y="3336"/>
                  </a:cubicBezTo>
                  <a:cubicBezTo>
                    <a:pt x="3108" y="3623"/>
                    <a:pt x="3067" y="3870"/>
                    <a:pt x="3043" y="4044"/>
                  </a:cubicBezTo>
                  <a:cubicBezTo>
                    <a:pt x="3019" y="4217"/>
                    <a:pt x="3013" y="4316"/>
                    <a:pt x="3013" y="4316"/>
                  </a:cubicBezTo>
                  <a:cubicBezTo>
                    <a:pt x="3013" y="4316"/>
                    <a:pt x="3007" y="4413"/>
                    <a:pt x="2999" y="4584"/>
                  </a:cubicBezTo>
                  <a:cubicBezTo>
                    <a:pt x="2983" y="4743"/>
                    <a:pt x="2973" y="4985"/>
                    <a:pt x="2786" y="5153"/>
                  </a:cubicBezTo>
                  <a:cubicBezTo>
                    <a:pt x="2698" y="5240"/>
                    <a:pt x="2568" y="5303"/>
                    <a:pt x="2415" y="5344"/>
                  </a:cubicBezTo>
                  <a:cubicBezTo>
                    <a:pt x="2264" y="5385"/>
                    <a:pt x="2091" y="5408"/>
                    <a:pt x="1908" y="5434"/>
                  </a:cubicBezTo>
                  <a:cubicBezTo>
                    <a:pt x="1727" y="5462"/>
                    <a:pt x="1534" y="5489"/>
                    <a:pt x="1340" y="5564"/>
                  </a:cubicBezTo>
                  <a:cubicBezTo>
                    <a:pt x="1149" y="5634"/>
                    <a:pt x="964" y="5773"/>
                    <a:pt x="855" y="5957"/>
                  </a:cubicBezTo>
                  <a:cubicBezTo>
                    <a:pt x="746" y="6144"/>
                    <a:pt x="710" y="6355"/>
                    <a:pt x="703" y="6551"/>
                  </a:cubicBezTo>
                  <a:cubicBezTo>
                    <a:pt x="693" y="6750"/>
                    <a:pt x="706" y="6940"/>
                    <a:pt x="715" y="7121"/>
                  </a:cubicBezTo>
                  <a:cubicBezTo>
                    <a:pt x="722" y="7301"/>
                    <a:pt x="724" y="7475"/>
                    <a:pt x="699" y="7635"/>
                  </a:cubicBezTo>
                  <a:cubicBezTo>
                    <a:pt x="675" y="7795"/>
                    <a:pt x="632" y="7945"/>
                    <a:pt x="575" y="8076"/>
                  </a:cubicBezTo>
                  <a:cubicBezTo>
                    <a:pt x="465" y="8340"/>
                    <a:pt x="314" y="8532"/>
                    <a:pt x="197" y="8653"/>
                  </a:cubicBezTo>
                  <a:cubicBezTo>
                    <a:pt x="81" y="8775"/>
                    <a:pt x="1" y="8834"/>
                    <a:pt x="7" y="8842"/>
                  </a:cubicBezTo>
                  <a:cubicBezTo>
                    <a:pt x="7" y="8842"/>
                    <a:pt x="7" y="8842"/>
                    <a:pt x="8" y="8842"/>
                  </a:cubicBezTo>
                  <a:cubicBezTo>
                    <a:pt x="19" y="8842"/>
                    <a:pt x="105" y="8794"/>
                    <a:pt x="228" y="8686"/>
                  </a:cubicBezTo>
                  <a:cubicBezTo>
                    <a:pt x="357" y="8572"/>
                    <a:pt x="526" y="8383"/>
                    <a:pt x="656" y="8113"/>
                  </a:cubicBezTo>
                  <a:cubicBezTo>
                    <a:pt x="722" y="7979"/>
                    <a:pt x="776" y="7825"/>
                    <a:pt x="807" y="7654"/>
                  </a:cubicBezTo>
                  <a:cubicBezTo>
                    <a:pt x="842" y="7484"/>
                    <a:pt x="844" y="7304"/>
                    <a:pt x="843" y="7119"/>
                  </a:cubicBezTo>
                  <a:cubicBezTo>
                    <a:pt x="843" y="6935"/>
                    <a:pt x="836" y="6748"/>
                    <a:pt x="849" y="6562"/>
                  </a:cubicBezTo>
                  <a:cubicBezTo>
                    <a:pt x="861" y="6378"/>
                    <a:pt x="901" y="6194"/>
                    <a:pt x="993" y="6044"/>
                  </a:cubicBezTo>
                  <a:cubicBezTo>
                    <a:pt x="1088" y="5895"/>
                    <a:pt x="1236" y="5792"/>
                    <a:pt x="1404" y="5732"/>
                  </a:cubicBezTo>
                  <a:cubicBezTo>
                    <a:pt x="1572" y="5674"/>
                    <a:pt x="1756" y="5649"/>
                    <a:pt x="1936" y="5626"/>
                  </a:cubicBezTo>
                  <a:cubicBezTo>
                    <a:pt x="2116" y="5603"/>
                    <a:pt x="2296" y="5585"/>
                    <a:pt x="2468" y="5542"/>
                  </a:cubicBezTo>
                  <a:cubicBezTo>
                    <a:pt x="2638" y="5500"/>
                    <a:pt x="2808" y="5427"/>
                    <a:pt x="2931" y="5312"/>
                  </a:cubicBezTo>
                  <a:cubicBezTo>
                    <a:pt x="2964" y="5286"/>
                    <a:pt x="2989" y="5254"/>
                    <a:pt x="3015" y="5223"/>
                  </a:cubicBezTo>
                  <a:cubicBezTo>
                    <a:pt x="3038" y="5190"/>
                    <a:pt x="3066" y="5161"/>
                    <a:pt x="3084" y="5127"/>
                  </a:cubicBezTo>
                  <a:cubicBezTo>
                    <a:pt x="3122" y="5061"/>
                    <a:pt x="3148" y="4992"/>
                    <a:pt x="3168" y="4930"/>
                  </a:cubicBezTo>
                  <a:cubicBezTo>
                    <a:pt x="3205" y="4802"/>
                    <a:pt x="3214" y="4693"/>
                    <a:pt x="3223" y="4605"/>
                  </a:cubicBezTo>
                  <a:cubicBezTo>
                    <a:pt x="3235" y="4435"/>
                    <a:pt x="3242" y="4338"/>
                    <a:pt x="3242" y="4338"/>
                  </a:cubicBezTo>
                  <a:cubicBezTo>
                    <a:pt x="3242" y="4338"/>
                    <a:pt x="3247" y="4242"/>
                    <a:pt x="3267" y="4076"/>
                  </a:cubicBezTo>
                  <a:cubicBezTo>
                    <a:pt x="3286" y="3910"/>
                    <a:pt x="3321" y="3674"/>
                    <a:pt x="3410" y="3407"/>
                  </a:cubicBezTo>
                  <a:cubicBezTo>
                    <a:pt x="3500" y="3144"/>
                    <a:pt x="3651" y="2845"/>
                    <a:pt x="3917" y="2624"/>
                  </a:cubicBezTo>
                  <a:cubicBezTo>
                    <a:pt x="4173" y="2399"/>
                    <a:pt x="4572" y="2301"/>
                    <a:pt x="4892" y="2033"/>
                  </a:cubicBezTo>
                  <a:cubicBezTo>
                    <a:pt x="5046" y="1901"/>
                    <a:pt x="5183" y="1746"/>
                    <a:pt x="5289" y="1578"/>
                  </a:cubicBezTo>
                  <a:cubicBezTo>
                    <a:pt x="5391" y="1407"/>
                    <a:pt x="5476" y="1230"/>
                    <a:pt x="5523" y="1047"/>
                  </a:cubicBezTo>
                  <a:cubicBezTo>
                    <a:pt x="5626" y="705"/>
                    <a:pt x="5632" y="365"/>
                    <a:pt x="5584" y="82"/>
                  </a:cubicBezTo>
                  <a:cubicBezTo>
                    <a:pt x="5551" y="54"/>
                    <a:pt x="5514" y="28"/>
                    <a:pt x="54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47"/>
            <p:cNvSpPr/>
            <p:nvPr/>
          </p:nvSpPr>
          <p:spPr>
            <a:xfrm>
              <a:off x="5781975" y="4497375"/>
              <a:ext cx="118075" cy="55250"/>
            </a:xfrm>
            <a:custGeom>
              <a:rect b="b" l="l" r="r" t="t"/>
              <a:pathLst>
                <a:path extrusionOk="0" h="2210" w="4723">
                  <a:moveTo>
                    <a:pt x="3982" y="1"/>
                  </a:moveTo>
                  <a:cubicBezTo>
                    <a:pt x="3973" y="1"/>
                    <a:pt x="3965" y="1"/>
                    <a:pt x="3959" y="2"/>
                  </a:cubicBezTo>
                  <a:cubicBezTo>
                    <a:pt x="3945" y="3"/>
                    <a:pt x="3939" y="3"/>
                    <a:pt x="3939" y="3"/>
                  </a:cubicBezTo>
                  <a:cubicBezTo>
                    <a:pt x="3939" y="3"/>
                    <a:pt x="3913" y="5"/>
                    <a:pt x="3870" y="18"/>
                  </a:cubicBezTo>
                  <a:cubicBezTo>
                    <a:pt x="3824" y="32"/>
                    <a:pt x="3764" y="57"/>
                    <a:pt x="3702" y="102"/>
                  </a:cubicBezTo>
                  <a:cubicBezTo>
                    <a:pt x="3639" y="146"/>
                    <a:pt x="3573" y="206"/>
                    <a:pt x="3511" y="281"/>
                  </a:cubicBezTo>
                  <a:cubicBezTo>
                    <a:pt x="3451" y="353"/>
                    <a:pt x="3386" y="433"/>
                    <a:pt x="3317" y="525"/>
                  </a:cubicBezTo>
                  <a:cubicBezTo>
                    <a:pt x="3182" y="705"/>
                    <a:pt x="3035" y="921"/>
                    <a:pt x="2869" y="1139"/>
                  </a:cubicBezTo>
                  <a:cubicBezTo>
                    <a:pt x="2702" y="1357"/>
                    <a:pt x="2512" y="1579"/>
                    <a:pt x="2274" y="1734"/>
                  </a:cubicBezTo>
                  <a:cubicBezTo>
                    <a:pt x="2156" y="1811"/>
                    <a:pt x="2030" y="1876"/>
                    <a:pt x="1896" y="1915"/>
                  </a:cubicBezTo>
                  <a:cubicBezTo>
                    <a:pt x="1761" y="1956"/>
                    <a:pt x="1624" y="1976"/>
                    <a:pt x="1489" y="1990"/>
                  </a:cubicBezTo>
                  <a:cubicBezTo>
                    <a:pt x="1215" y="2014"/>
                    <a:pt x="953" y="2006"/>
                    <a:pt x="729" y="2023"/>
                  </a:cubicBezTo>
                  <a:cubicBezTo>
                    <a:pt x="503" y="2036"/>
                    <a:pt x="317" y="2074"/>
                    <a:pt x="191" y="2117"/>
                  </a:cubicBezTo>
                  <a:cubicBezTo>
                    <a:pt x="65" y="2159"/>
                    <a:pt x="1" y="2202"/>
                    <a:pt x="3" y="2207"/>
                  </a:cubicBezTo>
                  <a:cubicBezTo>
                    <a:pt x="4" y="2208"/>
                    <a:pt x="6" y="2209"/>
                    <a:pt x="9" y="2209"/>
                  </a:cubicBezTo>
                  <a:cubicBezTo>
                    <a:pt x="29" y="2209"/>
                    <a:pt x="95" y="2184"/>
                    <a:pt x="203" y="2161"/>
                  </a:cubicBezTo>
                  <a:cubicBezTo>
                    <a:pt x="326" y="2134"/>
                    <a:pt x="509" y="2112"/>
                    <a:pt x="730" y="2112"/>
                  </a:cubicBezTo>
                  <a:cubicBezTo>
                    <a:pt x="737" y="2112"/>
                    <a:pt x="744" y="2112"/>
                    <a:pt x="751" y="2112"/>
                  </a:cubicBezTo>
                  <a:cubicBezTo>
                    <a:pt x="918" y="2112"/>
                    <a:pt x="1107" y="2123"/>
                    <a:pt x="1311" y="2123"/>
                  </a:cubicBezTo>
                  <a:cubicBezTo>
                    <a:pt x="1372" y="2123"/>
                    <a:pt x="1434" y="2122"/>
                    <a:pt x="1497" y="2120"/>
                  </a:cubicBezTo>
                  <a:cubicBezTo>
                    <a:pt x="1639" y="2112"/>
                    <a:pt x="1789" y="2096"/>
                    <a:pt x="1937" y="2057"/>
                  </a:cubicBezTo>
                  <a:cubicBezTo>
                    <a:pt x="2086" y="2019"/>
                    <a:pt x="2230" y="1952"/>
                    <a:pt x="2363" y="1872"/>
                  </a:cubicBezTo>
                  <a:cubicBezTo>
                    <a:pt x="2631" y="1708"/>
                    <a:pt x="2840" y="1477"/>
                    <a:pt x="3019" y="1259"/>
                  </a:cubicBezTo>
                  <a:cubicBezTo>
                    <a:pt x="3196" y="1038"/>
                    <a:pt x="3348" y="827"/>
                    <a:pt x="3486" y="655"/>
                  </a:cubicBezTo>
                  <a:cubicBezTo>
                    <a:pt x="3554" y="568"/>
                    <a:pt x="3618" y="492"/>
                    <a:pt x="3677" y="426"/>
                  </a:cubicBezTo>
                  <a:cubicBezTo>
                    <a:pt x="3733" y="363"/>
                    <a:pt x="3786" y="317"/>
                    <a:pt x="3830" y="287"/>
                  </a:cubicBezTo>
                  <a:cubicBezTo>
                    <a:pt x="3876" y="258"/>
                    <a:pt x="3911" y="243"/>
                    <a:pt x="3933" y="237"/>
                  </a:cubicBezTo>
                  <a:cubicBezTo>
                    <a:pt x="3956" y="230"/>
                    <a:pt x="3968" y="231"/>
                    <a:pt x="3968" y="230"/>
                  </a:cubicBezTo>
                  <a:cubicBezTo>
                    <a:pt x="3968" y="231"/>
                    <a:pt x="3968" y="231"/>
                    <a:pt x="3970" y="231"/>
                  </a:cubicBezTo>
                  <a:cubicBezTo>
                    <a:pt x="3973" y="231"/>
                    <a:pt x="3981" y="229"/>
                    <a:pt x="3994" y="229"/>
                  </a:cubicBezTo>
                  <a:cubicBezTo>
                    <a:pt x="4014" y="229"/>
                    <a:pt x="4047" y="234"/>
                    <a:pt x="4092" y="259"/>
                  </a:cubicBezTo>
                  <a:cubicBezTo>
                    <a:pt x="4134" y="283"/>
                    <a:pt x="4188" y="331"/>
                    <a:pt x="4265" y="393"/>
                  </a:cubicBezTo>
                  <a:cubicBezTo>
                    <a:pt x="4328" y="444"/>
                    <a:pt x="4415" y="491"/>
                    <a:pt x="4512" y="516"/>
                  </a:cubicBezTo>
                  <a:cubicBezTo>
                    <a:pt x="4582" y="452"/>
                    <a:pt x="4653" y="390"/>
                    <a:pt x="4722" y="326"/>
                  </a:cubicBezTo>
                  <a:lnTo>
                    <a:pt x="4722" y="326"/>
                  </a:lnTo>
                  <a:cubicBezTo>
                    <a:pt x="4714" y="326"/>
                    <a:pt x="4706" y="326"/>
                    <a:pt x="4699" y="326"/>
                  </a:cubicBezTo>
                  <a:cubicBezTo>
                    <a:pt x="4673" y="326"/>
                    <a:pt x="4648" y="325"/>
                    <a:pt x="4624" y="321"/>
                  </a:cubicBezTo>
                  <a:cubicBezTo>
                    <a:pt x="4530" y="308"/>
                    <a:pt x="4463" y="271"/>
                    <a:pt x="4402" y="222"/>
                  </a:cubicBezTo>
                  <a:cubicBezTo>
                    <a:pt x="4340" y="170"/>
                    <a:pt x="4277" y="108"/>
                    <a:pt x="4207" y="66"/>
                  </a:cubicBezTo>
                  <a:cubicBezTo>
                    <a:pt x="4137" y="21"/>
                    <a:pt x="4062" y="5"/>
                    <a:pt x="4014" y="2"/>
                  </a:cubicBezTo>
                  <a:cubicBezTo>
                    <a:pt x="4002" y="1"/>
                    <a:pt x="3992" y="1"/>
                    <a:pt x="39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47"/>
            <p:cNvSpPr/>
            <p:nvPr/>
          </p:nvSpPr>
          <p:spPr>
            <a:xfrm>
              <a:off x="5492800" y="4412825"/>
              <a:ext cx="303300" cy="110875"/>
            </a:xfrm>
            <a:custGeom>
              <a:rect b="b" l="l" r="r" t="t"/>
              <a:pathLst>
                <a:path extrusionOk="0" h="4435" w="12132">
                  <a:moveTo>
                    <a:pt x="12124" y="0"/>
                  </a:moveTo>
                  <a:cubicBezTo>
                    <a:pt x="12119" y="0"/>
                    <a:pt x="12099" y="22"/>
                    <a:pt x="12061" y="63"/>
                  </a:cubicBezTo>
                  <a:cubicBezTo>
                    <a:pt x="12022" y="105"/>
                    <a:pt x="11970" y="168"/>
                    <a:pt x="11907" y="254"/>
                  </a:cubicBezTo>
                  <a:cubicBezTo>
                    <a:pt x="11780" y="423"/>
                    <a:pt x="11618" y="681"/>
                    <a:pt x="11448" y="1001"/>
                  </a:cubicBezTo>
                  <a:cubicBezTo>
                    <a:pt x="11275" y="1318"/>
                    <a:pt x="11091" y="1699"/>
                    <a:pt x="10844" y="2072"/>
                  </a:cubicBezTo>
                  <a:cubicBezTo>
                    <a:pt x="10598" y="2439"/>
                    <a:pt x="10276" y="2805"/>
                    <a:pt x="9870" y="3030"/>
                  </a:cubicBezTo>
                  <a:cubicBezTo>
                    <a:pt x="9668" y="3143"/>
                    <a:pt x="9446" y="3211"/>
                    <a:pt x="9223" y="3234"/>
                  </a:cubicBezTo>
                  <a:cubicBezTo>
                    <a:pt x="9156" y="3241"/>
                    <a:pt x="9088" y="3243"/>
                    <a:pt x="9021" y="3243"/>
                  </a:cubicBezTo>
                  <a:cubicBezTo>
                    <a:pt x="8861" y="3243"/>
                    <a:pt x="8701" y="3229"/>
                    <a:pt x="8541" y="3220"/>
                  </a:cubicBezTo>
                  <a:cubicBezTo>
                    <a:pt x="8445" y="3214"/>
                    <a:pt x="8348" y="3209"/>
                    <a:pt x="8251" y="3209"/>
                  </a:cubicBezTo>
                  <a:cubicBezTo>
                    <a:pt x="8121" y="3209"/>
                    <a:pt x="7992" y="3218"/>
                    <a:pt x="7867" y="3244"/>
                  </a:cubicBezTo>
                  <a:cubicBezTo>
                    <a:pt x="7651" y="3283"/>
                    <a:pt x="7459" y="3356"/>
                    <a:pt x="7289" y="3434"/>
                  </a:cubicBezTo>
                  <a:cubicBezTo>
                    <a:pt x="6953" y="3593"/>
                    <a:pt x="6697" y="3753"/>
                    <a:pt x="6514" y="3850"/>
                  </a:cubicBezTo>
                  <a:cubicBezTo>
                    <a:pt x="6331" y="3947"/>
                    <a:pt x="6225" y="3995"/>
                    <a:pt x="6225" y="3995"/>
                  </a:cubicBezTo>
                  <a:cubicBezTo>
                    <a:pt x="6225" y="3995"/>
                    <a:pt x="6198" y="4007"/>
                    <a:pt x="6149" y="4029"/>
                  </a:cubicBezTo>
                  <a:cubicBezTo>
                    <a:pt x="6099" y="4051"/>
                    <a:pt x="6026" y="4084"/>
                    <a:pt x="5930" y="4114"/>
                  </a:cubicBezTo>
                  <a:cubicBezTo>
                    <a:pt x="5776" y="4168"/>
                    <a:pt x="5555" y="4219"/>
                    <a:pt x="5289" y="4219"/>
                  </a:cubicBezTo>
                  <a:cubicBezTo>
                    <a:pt x="5232" y="4219"/>
                    <a:pt x="5173" y="4216"/>
                    <a:pt x="5112" y="4211"/>
                  </a:cubicBezTo>
                  <a:cubicBezTo>
                    <a:pt x="4770" y="4181"/>
                    <a:pt x="4373" y="4058"/>
                    <a:pt x="4030" y="3788"/>
                  </a:cubicBezTo>
                  <a:cubicBezTo>
                    <a:pt x="3682" y="3522"/>
                    <a:pt x="3377" y="3137"/>
                    <a:pt x="2969" y="2847"/>
                  </a:cubicBezTo>
                  <a:cubicBezTo>
                    <a:pt x="2558" y="2554"/>
                    <a:pt x="2053" y="2434"/>
                    <a:pt x="1595" y="2420"/>
                  </a:cubicBezTo>
                  <a:cubicBezTo>
                    <a:pt x="1556" y="2418"/>
                    <a:pt x="1517" y="2418"/>
                    <a:pt x="1478" y="2418"/>
                  </a:cubicBezTo>
                  <a:cubicBezTo>
                    <a:pt x="1062" y="2418"/>
                    <a:pt x="679" y="2496"/>
                    <a:pt x="359" y="2584"/>
                  </a:cubicBezTo>
                  <a:cubicBezTo>
                    <a:pt x="230" y="2619"/>
                    <a:pt x="111" y="2657"/>
                    <a:pt x="0" y="2695"/>
                  </a:cubicBezTo>
                  <a:cubicBezTo>
                    <a:pt x="17" y="2714"/>
                    <a:pt x="35" y="2735"/>
                    <a:pt x="53" y="2756"/>
                  </a:cubicBezTo>
                  <a:cubicBezTo>
                    <a:pt x="156" y="2727"/>
                    <a:pt x="263" y="2698"/>
                    <a:pt x="382" y="2671"/>
                  </a:cubicBezTo>
                  <a:cubicBezTo>
                    <a:pt x="678" y="2601"/>
                    <a:pt x="1020" y="2540"/>
                    <a:pt x="1386" y="2540"/>
                  </a:cubicBezTo>
                  <a:cubicBezTo>
                    <a:pt x="1454" y="2540"/>
                    <a:pt x="1522" y="2542"/>
                    <a:pt x="1591" y="2547"/>
                  </a:cubicBezTo>
                  <a:cubicBezTo>
                    <a:pt x="2031" y="2572"/>
                    <a:pt x="2502" y="2698"/>
                    <a:pt x="2875" y="2978"/>
                  </a:cubicBezTo>
                  <a:cubicBezTo>
                    <a:pt x="3252" y="3257"/>
                    <a:pt x="3548" y="3646"/>
                    <a:pt x="3914" y="3937"/>
                  </a:cubicBezTo>
                  <a:cubicBezTo>
                    <a:pt x="4280" y="4239"/>
                    <a:pt x="4718" y="4386"/>
                    <a:pt x="5093" y="4423"/>
                  </a:cubicBezTo>
                  <a:cubicBezTo>
                    <a:pt x="5172" y="4431"/>
                    <a:pt x="5249" y="4434"/>
                    <a:pt x="5322" y="4434"/>
                  </a:cubicBezTo>
                  <a:cubicBezTo>
                    <a:pt x="5600" y="4434"/>
                    <a:pt x="5835" y="4384"/>
                    <a:pt x="6001" y="4328"/>
                  </a:cubicBezTo>
                  <a:cubicBezTo>
                    <a:pt x="6107" y="4296"/>
                    <a:pt x="6186" y="4261"/>
                    <a:pt x="6240" y="4239"/>
                  </a:cubicBezTo>
                  <a:cubicBezTo>
                    <a:pt x="6294" y="4215"/>
                    <a:pt x="6323" y="4203"/>
                    <a:pt x="6323" y="4203"/>
                  </a:cubicBezTo>
                  <a:cubicBezTo>
                    <a:pt x="6323" y="4203"/>
                    <a:pt x="6436" y="4150"/>
                    <a:pt x="6623" y="4046"/>
                  </a:cubicBezTo>
                  <a:cubicBezTo>
                    <a:pt x="6809" y="3945"/>
                    <a:pt x="7064" y="3779"/>
                    <a:pt x="7379" y="3624"/>
                  </a:cubicBezTo>
                  <a:cubicBezTo>
                    <a:pt x="7537" y="3550"/>
                    <a:pt x="7712" y="3479"/>
                    <a:pt x="7904" y="3441"/>
                  </a:cubicBezTo>
                  <a:cubicBezTo>
                    <a:pt x="8032" y="3413"/>
                    <a:pt x="8171" y="3404"/>
                    <a:pt x="8316" y="3404"/>
                  </a:cubicBezTo>
                  <a:cubicBezTo>
                    <a:pt x="8385" y="3404"/>
                    <a:pt x="8457" y="3406"/>
                    <a:pt x="8529" y="3409"/>
                  </a:cubicBezTo>
                  <a:cubicBezTo>
                    <a:pt x="8664" y="3415"/>
                    <a:pt x="8805" y="3423"/>
                    <a:pt x="8950" y="3423"/>
                  </a:cubicBezTo>
                  <a:cubicBezTo>
                    <a:pt x="9044" y="3423"/>
                    <a:pt x="9140" y="3420"/>
                    <a:pt x="9238" y="3409"/>
                  </a:cubicBezTo>
                  <a:cubicBezTo>
                    <a:pt x="9487" y="3381"/>
                    <a:pt x="9733" y="3299"/>
                    <a:pt x="9949" y="3170"/>
                  </a:cubicBezTo>
                  <a:cubicBezTo>
                    <a:pt x="10385" y="2916"/>
                    <a:pt x="10708" y="2524"/>
                    <a:pt x="10952" y="2140"/>
                  </a:cubicBezTo>
                  <a:cubicBezTo>
                    <a:pt x="11196" y="1751"/>
                    <a:pt x="11366" y="1364"/>
                    <a:pt x="11527" y="1041"/>
                  </a:cubicBezTo>
                  <a:cubicBezTo>
                    <a:pt x="11684" y="717"/>
                    <a:pt x="11831" y="455"/>
                    <a:pt x="11945" y="279"/>
                  </a:cubicBezTo>
                  <a:cubicBezTo>
                    <a:pt x="12058" y="102"/>
                    <a:pt x="12131" y="6"/>
                    <a:pt x="12124" y="0"/>
                  </a:cubicBezTo>
                  <a:cubicBezTo>
                    <a:pt x="12124" y="0"/>
                    <a:pt x="12124" y="0"/>
                    <a:pt x="121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47"/>
            <p:cNvSpPr/>
            <p:nvPr/>
          </p:nvSpPr>
          <p:spPr>
            <a:xfrm>
              <a:off x="5426125" y="4270425"/>
              <a:ext cx="276750" cy="69775"/>
            </a:xfrm>
            <a:custGeom>
              <a:rect b="b" l="l" r="r" t="t"/>
              <a:pathLst>
                <a:path extrusionOk="0" h="2791" w="11070">
                  <a:moveTo>
                    <a:pt x="11042" y="0"/>
                  </a:moveTo>
                  <a:cubicBezTo>
                    <a:pt x="11029" y="0"/>
                    <a:pt x="11070" y="135"/>
                    <a:pt x="10958" y="309"/>
                  </a:cubicBezTo>
                  <a:cubicBezTo>
                    <a:pt x="10903" y="396"/>
                    <a:pt x="10810" y="486"/>
                    <a:pt x="10688" y="559"/>
                  </a:cubicBezTo>
                  <a:cubicBezTo>
                    <a:pt x="10566" y="634"/>
                    <a:pt x="10407" y="679"/>
                    <a:pt x="10229" y="725"/>
                  </a:cubicBezTo>
                  <a:cubicBezTo>
                    <a:pt x="10055" y="774"/>
                    <a:pt x="9853" y="823"/>
                    <a:pt x="9671" y="955"/>
                  </a:cubicBezTo>
                  <a:cubicBezTo>
                    <a:pt x="9490" y="1085"/>
                    <a:pt x="9357" y="1282"/>
                    <a:pt x="9253" y="1489"/>
                  </a:cubicBezTo>
                  <a:cubicBezTo>
                    <a:pt x="9145" y="1694"/>
                    <a:pt x="9061" y="1916"/>
                    <a:pt x="8934" y="2106"/>
                  </a:cubicBezTo>
                  <a:cubicBezTo>
                    <a:pt x="8808" y="2294"/>
                    <a:pt x="8637" y="2470"/>
                    <a:pt x="8430" y="2530"/>
                  </a:cubicBezTo>
                  <a:cubicBezTo>
                    <a:pt x="8385" y="2544"/>
                    <a:pt x="8338" y="2550"/>
                    <a:pt x="8292" y="2550"/>
                  </a:cubicBezTo>
                  <a:cubicBezTo>
                    <a:pt x="8234" y="2550"/>
                    <a:pt x="8176" y="2540"/>
                    <a:pt x="8120" y="2521"/>
                  </a:cubicBezTo>
                  <a:cubicBezTo>
                    <a:pt x="8022" y="2489"/>
                    <a:pt x="7929" y="2426"/>
                    <a:pt x="7844" y="2352"/>
                  </a:cubicBezTo>
                  <a:cubicBezTo>
                    <a:pt x="7672" y="2202"/>
                    <a:pt x="7521" y="2012"/>
                    <a:pt x="7315" y="1872"/>
                  </a:cubicBezTo>
                  <a:cubicBezTo>
                    <a:pt x="7144" y="1752"/>
                    <a:pt x="6937" y="1701"/>
                    <a:pt x="6745" y="1701"/>
                  </a:cubicBezTo>
                  <a:cubicBezTo>
                    <a:pt x="6704" y="1701"/>
                    <a:pt x="6663" y="1704"/>
                    <a:pt x="6624" y="1708"/>
                  </a:cubicBezTo>
                  <a:cubicBezTo>
                    <a:pt x="6398" y="1731"/>
                    <a:pt x="6200" y="1804"/>
                    <a:pt x="6028" y="1884"/>
                  </a:cubicBezTo>
                  <a:cubicBezTo>
                    <a:pt x="5854" y="1964"/>
                    <a:pt x="5709" y="2055"/>
                    <a:pt x="5583" y="2132"/>
                  </a:cubicBezTo>
                  <a:cubicBezTo>
                    <a:pt x="5456" y="2209"/>
                    <a:pt x="5348" y="2275"/>
                    <a:pt x="5256" y="2324"/>
                  </a:cubicBezTo>
                  <a:cubicBezTo>
                    <a:pt x="5076" y="2425"/>
                    <a:pt x="4968" y="2462"/>
                    <a:pt x="4968" y="2462"/>
                  </a:cubicBezTo>
                  <a:cubicBezTo>
                    <a:pt x="4968" y="2462"/>
                    <a:pt x="4943" y="2472"/>
                    <a:pt x="4891" y="2490"/>
                  </a:cubicBezTo>
                  <a:cubicBezTo>
                    <a:pt x="4842" y="2508"/>
                    <a:pt x="4768" y="2532"/>
                    <a:pt x="4673" y="2549"/>
                  </a:cubicBezTo>
                  <a:cubicBezTo>
                    <a:pt x="4618" y="2559"/>
                    <a:pt x="4555" y="2565"/>
                    <a:pt x="4485" y="2565"/>
                  </a:cubicBezTo>
                  <a:cubicBezTo>
                    <a:pt x="4314" y="2565"/>
                    <a:pt x="4103" y="2528"/>
                    <a:pt x="3883" y="2419"/>
                  </a:cubicBezTo>
                  <a:cubicBezTo>
                    <a:pt x="3575" y="2269"/>
                    <a:pt x="3261" y="1986"/>
                    <a:pt x="3017" y="1617"/>
                  </a:cubicBezTo>
                  <a:cubicBezTo>
                    <a:pt x="2894" y="1438"/>
                    <a:pt x="2801" y="1220"/>
                    <a:pt x="2665" y="1011"/>
                  </a:cubicBezTo>
                  <a:cubicBezTo>
                    <a:pt x="2533" y="798"/>
                    <a:pt x="2326" y="610"/>
                    <a:pt x="2087" y="511"/>
                  </a:cubicBezTo>
                  <a:cubicBezTo>
                    <a:pt x="1850" y="408"/>
                    <a:pt x="1596" y="372"/>
                    <a:pt x="1352" y="360"/>
                  </a:cubicBezTo>
                  <a:cubicBezTo>
                    <a:pt x="1295" y="358"/>
                    <a:pt x="1239" y="357"/>
                    <a:pt x="1183" y="357"/>
                  </a:cubicBezTo>
                  <a:cubicBezTo>
                    <a:pt x="997" y="357"/>
                    <a:pt x="817" y="369"/>
                    <a:pt x="640" y="381"/>
                  </a:cubicBezTo>
                  <a:cubicBezTo>
                    <a:pt x="419" y="399"/>
                    <a:pt x="207" y="425"/>
                    <a:pt x="6" y="456"/>
                  </a:cubicBezTo>
                  <a:cubicBezTo>
                    <a:pt x="4" y="493"/>
                    <a:pt x="3" y="530"/>
                    <a:pt x="0" y="569"/>
                  </a:cubicBezTo>
                  <a:cubicBezTo>
                    <a:pt x="206" y="541"/>
                    <a:pt x="422" y="522"/>
                    <a:pt x="648" y="510"/>
                  </a:cubicBezTo>
                  <a:cubicBezTo>
                    <a:pt x="787" y="503"/>
                    <a:pt x="928" y="497"/>
                    <a:pt x="1069" y="497"/>
                  </a:cubicBezTo>
                  <a:cubicBezTo>
                    <a:pt x="1161" y="497"/>
                    <a:pt x="1252" y="500"/>
                    <a:pt x="1343" y="506"/>
                  </a:cubicBezTo>
                  <a:cubicBezTo>
                    <a:pt x="1576" y="523"/>
                    <a:pt x="1812" y="565"/>
                    <a:pt x="2020" y="661"/>
                  </a:cubicBezTo>
                  <a:cubicBezTo>
                    <a:pt x="2231" y="755"/>
                    <a:pt x="2397" y="912"/>
                    <a:pt x="2515" y="1108"/>
                  </a:cubicBezTo>
                  <a:cubicBezTo>
                    <a:pt x="2637" y="1302"/>
                    <a:pt x="2727" y="1523"/>
                    <a:pt x="2857" y="1724"/>
                  </a:cubicBezTo>
                  <a:cubicBezTo>
                    <a:pt x="3110" y="2121"/>
                    <a:pt x="3443" y="2435"/>
                    <a:pt x="3789" y="2611"/>
                  </a:cubicBezTo>
                  <a:cubicBezTo>
                    <a:pt x="4043" y="2743"/>
                    <a:pt x="4299" y="2791"/>
                    <a:pt x="4506" y="2791"/>
                  </a:cubicBezTo>
                  <a:cubicBezTo>
                    <a:pt x="4581" y="2791"/>
                    <a:pt x="4650" y="2785"/>
                    <a:pt x="4710" y="2774"/>
                  </a:cubicBezTo>
                  <a:cubicBezTo>
                    <a:pt x="4824" y="2757"/>
                    <a:pt x="4909" y="2730"/>
                    <a:pt x="4968" y="2710"/>
                  </a:cubicBezTo>
                  <a:cubicBezTo>
                    <a:pt x="5027" y="2690"/>
                    <a:pt x="5056" y="2678"/>
                    <a:pt x="5056" y="2678"/>
                  </a:cubicBezTo>
                  <a:cubicBezTo>
                    <a:pt x="5056" y="2678"/>
                    <a:pt x="5178" y="2634"/>
                    <a:pt x="5370" y="2525"/>
                  </a:cubicBezTo>
                  <a:cubicBezTo>
                    <a:pt x="5465" y="2469"/>
                    <a:pt x="5577" y="2401"/>
                    <a:pt x="5702" y="2322"/>
                  </a:cubicBezTo>
                  <a:cubicBezTo>
                    <a:pt x="5828" y="2244"/>
                    <a:pt x="5965" y="2153"/>
                    <a:pt x="6122" y="2078"/>
                  </a:cubicBezTo>
                  <a:cubicBezTo>
                    <a:pt x="6279" y="2001"/>
                    <a:pt x="6457" y="1934"/>
                    <a:pt x="6648" y="1912"/>
                  </a:cubicBezTo>
                  <a:cubicBezTo>
                    <a:pt x="6688" y="1907"/>
                    <a:pt x="6728" y="1904"/>
                    <a:pt x="6769" y="1904"/>
                  </a:cubicBezTo>
                  <a:cubicBezTo>
                    <a:pt x="6921" y="1904"/>
                    <a:pt x="7076" y="1942"/>
                    <a:pt x="7211" y="2033"/>
                  </a:cubicBezTo>
                  <a:cubicBezTo>
                    <a:pt x="7388" y="2147"/>
                    <a:pt x="7539" y="2328"/>
                    <a:pt x="7730" y="2489"/>
                  </a:cubicBezTo>
                  <a:cubicBezTo>
                    <a:pt x="7826" y="2569"/>
                    <a:pt x="7939" y="2646"/>
                    <a:pt x="8070" y="2686"/>
                  </a:cubicBezTo>
                  <a:cubicBezTo>
                    <a:pt x="8137" y="2707"/>
                    <a:pt x="8209" y="2718"/>
                    <a:pt x="8280" y="2718"/>
                  </a:cubicBezTo>
                  <a:cubicBezTo>
                    <a:pt x="8347" y="2718"/>
                    <a:pt x="8415" y="2709"/>
                    <a:pt x="8478" y="2688"/>
                  </a:cubicBezTo>
                  <a:cubicBezTo>
                    <a:pt x="8609" y="2647"/>
                    <a:pt x="8723" y="2572"/>
                    <a:pt x="8818" y="2483"/>
                  </a:cubicBezTo>
                  <a:cubicBezTo>
                    <a:pt x="8912" y="2395"/>
                    <a:pt x="8992" y="2294"/>
                    <a:pt x="9058" y="2189"/>
                  </a:cubicBezTo>
                  <a:cubicBezTo>
                    <a:pt x="9193" y="1975"/>
                    <a:pt x="9268" y="1749"/>
                    <a:pt x="9369" y="1549"/>
                  </a:cubicBezTo>
                  <a:cubicBezTo>
                    <a:pt x="9464" y="1347"/>
                    <a:pt x="9582" y="1164"/>
                    <a:pt x="9738" y="1045"/>
                  </a:cubicBezTo>
                  <a:cubicBezTo>
                    <a:pt x="9894" y="924"/>
                    <a:pt x="10084" y="868"/>
                    <a:pt x="10255" y="811"/>
                  </a:cubicBezTo>
                  <a:cubicBezTo>
                    <a:pt x="10428" y="756"/>
                    <a:pt x="10595" y="702"/>
                    <a:pt x="10724" y="615"/>
                  </a:cubicBezTo>
                  <a:cubicBezTo>
                    <a:pt x="10852" y="530"/>
                    <a:pt x="10943" y="429"/>
                    <a:pt x="10996" y="332"/>
                  </a:cubicBezTo>
                  <a:cubicBezTo>
                    <a:pt x="11053" y="235"/>
                    <a:pt x="11062" y="145"/>
                    <a:pt x="11060" y="87"/>
                  </a:cubicBezTo>
                  <a:cubicBezTo>
                    <a:pt x="11059" y="28"/>
                    <a:pt x="11043" y="0"/>
                    <a:pt x="11042" y="0"/>
                  </a:cubicBezTo>
                  <a:cubicBezTo>
                    <a:pt x="11042" y="0"/>
                    <a:pt x="11042" y="0"/>
                    <a:pt x="110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47"/>
            <p:cNvSpPr/>
            <p:nvPr/>
          </p:nvSpPr>
          <p:spPr>
            <a:xfrm>
              <a:off x="5532325" y="4080250"/>
              <a:ext cx="119600" cy="97450"/>
            </a:xfrm>
            <a:custGeom>
              <a:rect b="b" l="l" r="r" t="t"/>
              <a:pathLst>
                <a:path extrusionOk="0" h="3898" w="4784">
                  <a:moveTo>
                    <a:pt x="3328" y="0"/>
                  </a:moveTo>
                  <a:cubicBezTo>
                    <a:pt x="2747" y="0"/>
                    <a:pt x="2040" y="280"/>
                    <a:pt x="1421" y="807"/>
                  </a:cubicBezTo>
                  <a:cubicBezTo>
                    <a:pt x="396" y="1679"/>
                    <a:pt x="0" y="2897"/>
                    <a:pt x="536" y="3527"/>
                  </a:cubicBezTo>
                  <a:cubicBezTo>
                    <a:pt x="748" y="3777"/>
                    <a:pt x="1075" y="3897"/>
                    <a:pt x="1456" y="3897"/>
                  </a:cubicBezTo>
                  <a:cubicBezTo>
                    <a:pt x="2037" y="3897"/>
                    <a:pt x="2744" y="3617"/>
                    <a:pt x="3363" y="3091"/>
                  </a:cubicBezTo>
                  <a:cubicBezTo>
                    <a:pt x="4389" y="2220"/>
                    <a:pt x="4784" y="1001"/>
                    <a:pt x="4248" y="370"/>
                  </a:cubicBezTo>
                  <a:cubicBezTo>
                    <a:pt x="4035" y="120"/>
                    <a:pt x="3708" y="0"/>
                    <a:pt x="33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47"/>
            <p:cNvSpPr/>
            <p:nvPr/>
          </p:nvSpPr>
          <p:spPr>
            <a:xfrm>
              <a:off x="3454675" y="2045700"/>
              <a:ext cx="958675" cy="958675"/>
            </a:xfrm>
            <a:custGeom>
              <a:rect b="b" l="l" r="r" t="t"/>
              <a:pathLst>
                <a:path extrusionOk="0" h="38347" w="38347">
                  <a:moveTo>
                    <a:pt x="19174" y="0"/>
                  </a:moveTo>
                  <a:cubicBezTo>
                    <a:pt x="14089" y="0"/>
                    <a:pt x="9212" y="2021"/>
                    <a:pt x="5616" y="5616"/>
                  </a:cubicBezTo>
                  <a:cubicBezTo>
                    <a:pt x="2020" y="9212"/>
                    <a:pt x="1" y="14089"/>
                    <a:pt x="1" y="19174"/>
                  </a:cubicBezTo>
                  <a:cubicBezTo>
                    <a:pt x="1" y="24259"/>
                    <a:pt x="2020" y="29135"/>
                    <a:pt x="5616" y="32730"/>
                  </a:cubicBezTo>
                  <a:cubicBezTo>
                    <a:pt x="9212" y="36326"/>
                    <a:pt x="14089" y="38346"/>
                    <a:pt x="19174" y="38346"/>
                  </a:cubicBezTo>
                  <a:cubicBezTo>
                    <a:pt x="24259" y="38346"/>
                    <a:pt x="29135" y="36326"/>
                    <a:pt x="32731" y="32730"/>
                  </a:cubicBezTo>
                  <a:cubicBezTo>
                    <a:pt x="36327" y="29135"/>
                    <a:pt x="38347" y="24259"/>
                    <a:pt x="38347" y="19174"/>
                  </a:cubicBezTo>
                  <a:cubicBezTo>
                    <a:pt x="38347" y="14089"/>
                    <a:pt x="36327" y="9212"/>
                    <a:pt x="32731" y="5616"/>
                  </a:cubicBezTo>
                  <a:cubicBezTo>
                    <a:pt x="29135" y="2021"/>
                    <a:pt x="24259" y="0"/>
                    <a:pt x="191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47"/>
            <p:cNvSpPr/>
            <p:nvPr/>
          </p:nvSpPr>
          <p:spPr>
            <a:xfrm>
              <a:off x="3416150" y="2045550"/>
              <a:ext cx="860100" cy="837850"/>
            </a:xfrm>
            <a:custGeom>
              <a:rect b="b" l="l" r="r" t="t"/>
              <a:pathLst>
                <a:path extrusionOk="0" h="33514" w="34404">
                  <a:moveTo>
                    <a:pt x="20716" y="0"/>
                  </a:moveTo>
                  <a:cubicBezTo>
                    <a:pt x="12743" y="0"/>
                    <a:pt x="5298" y="5012"/>
                    <a:pt x="2575" y="12977"/>
                  </a:cubicBezTo>
                  <a:cubicBezTo>
                    <a:pt x="0" y="20508"/>
                    <a:pt x="2382" y="28535"/>
                    <a:pt x="7977" y="33514"/>
                  </a:cubicBezTo>
                  <a:cubicBezTo>
                    <a:pt x="3066" y="28503"/>
                    <a:pt x="1097" y="20971"/>
                    <a:pt x="3521" y="13880"/>
                  </a:cubicBezTo>
                  <a:cubicBezTo>
                    <a:pt x="6243" y="5915"/>
                    <a:pt x="13690" y="903"/>
                    <a:pt x="21662" y="903"/>
                  </a:cubicBezTo>
                  <a:cubicBezTo>
                    <a:pt x="23719" y="903"/>
                    <a:pt x="25810" y="1237"/>
                    <a:pt x="27864" y="1939"/>
                  </a:cubicBezTo>
                  <a:cubicBezTo>
                    <a:pt x="30354" y="2790"/>
                    <a:pt x="32552" y="4102"/>
                    <a:pt x="34403" y="5746"/>
                  </a:cubicBezTo>
                  <a:cubicBezTo>
                    <a:pt x="32375" y="3678"/>
                    <a:pt x="29847" y="2038"/>
                    <a:pt x="26918" y="1036"/>
                  </a:cubicBezTo>
                  <a:cubicBezTo>
                    <a:pt x="24864" y="334"/>
                    <a:pt x="22772" y="0"/>
                    <a:pt x="207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47"/>
            <p:cNvSpPr/>
            <p:nvPr/>
          </p:nvSpPr>
          <p:spPr>
            <a:xfrm>
              <a:off x="3490425" y="2110300"/>
              <a:ext cx="533700" cy="520925"/>
            </a:xfrm>
            <a:custGeom>
              <a:rect b="b" l="l" r="r" t="t"/>
              <a:pathLst>
                <a:path extrusionOk="0" h="20837" w="21348">
                  <a:moveTo>
                    <a:pt x="15004" y="1"/>
                  </a:moveTo>
                  <a:cubicBezTo>
                    <a:pt x="12718" y="1"/>
                    <a:pt x="10223" y="815"/>
                    <a:pt x="8527" y="1632"/>
                  </a:cubicBezTo>
                  <a:cubicBezTo>
                    <a:pt x="5052" y="3305"/>
                    <a:pt x="2351" y="6349"/>
                    <a:pt x="1103" y="10000"/>
                  </a:cubicBezTo>
                  <a:cubicBezTo>
                    <a:pt x="356" y="12189"/>
                    <a:pt x="1" y="14462"/>
                    <a:pt x="589" y="16711"/>
                  </a:cubicBezTo>
                  <a:cubicBezTo>
                    <a:pt x="789" y="17476"/>
                    <a:pt x="1140" y="18235"/>
                    <a:pt x="1728" y="18756"/>
                  </a:cubicBezTo>
                  <a:cubicBezTo>
                    <a:pt x="1917" y="19008"/>
                    <a:pt x="2128" y="19245"/>
                    <a:pt x="2363" y="19454"/>
                  </a:cubicBezTo>
                  <a:cubicBezTo>
                    <a:pt x="3384" y="20369"/>
                    <a:pt x="4769" y="20837"/>
                    <a:pt x="6142" y="20837"/>
                  </a:cubicBezTo>
                  <a:cubicBezTo>
                    <a:pt x="6189" y="20837"/>
                    <a:pt x="6237" y="20836"/>
                    <a:pt x="6284" y="20835"/>
                  </a:cubicBezTo>
                  <a:cubicBezTo>
                    <a:pt x="7002" y="20817"/>
                    <a:pt x="7721" y="20675"/>
                    <a:pt x="8360" y="20351"/>
                  </a:cubicBezTo>
                  <a:cubicBezTo>
                    <a:pt x="9179" y="19936"/>
                    <a:pt x="9817" y="19252"/>
                    <a:pt x="10424" y="18558"/>
                  </a:cubicBezTo>
                  <a:cubicBezTo>
                    <a:pt x="10755" y="18321"/>
                    <a:pt x="11078" y="18070"/>
                    <a:pt x="11398" y="17822"/>
                  </a:cubicBezTo>
                  <a:cubicBezTo>
                    <a:pt x="12298" y="17120"/>
                    <a:pt x="13209" y="16406"/>
                    <a:pt x="13883" y="15484"/>
                  </a:cubicBezTo>
                  <a:cubicBezTo>
                    <a:pt x="14302" y="14907"/>
                    <a:pt x="14625" y="14259"/>
                    <a:pt x="15001" y="13655"/>
                  </a:cubicBezTo>
                  <a:cubicBezTo>
                    <a:pt x="15233" y="13343"/>
                    <a:pt x="15442" y="13026"/>
                    <a:pt x="15708" y="12703"/>
                  </a:cubicBezTo>
                  <a:cubicBezTo>
                    <a:pt x="16206" y="12099"/>
                    <a:pt x="16975" y="11730"/>
                    <a:pt x="17590" y="11260"/>
                  </a:cubicBezTo>
                  <a:cubicBezTo>
                    <a:pt x="19943" y="9458"/>
                    <a:pt x="21347" y="5292"/>
                    <a:pt x="19913" y="2544"/>
                  </a:cubicBezTo>
                  <a:cubicBezTo>
                    <a:pt x="18929" y="654"/>
                    <a:pt x="17050" y="1"/>
                    <a:pt x="1500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47"/>
            <p:cNvSpPr/>
            <p:nvPr/>
          </p:nvSpPr>
          <p:spPr>
            <a:xfrm>
              <a:off x="3473075" y="2055825"/>
              <a:ext cx="1000150" cy="948650"/>
            </a:xfrm>
            <a:custGeom>
              <a:rect b="b" l="l" r="r" t="t"/>
              <a:pathLst>
                <a:path extrusionOk="0" h="37946" w="40006">
                  <a:moveTo>
                    <a:pt x="22364" y="1"/>
                  </a:moveTo>
                  <a:lnTo>
                    <a:pt x="22364" y="1"/>
                  </a:lnTo>
                  <a:cubicBezTo>
                    <a:pt x="28003" y="4163"/>
                    <a:pt x="30566" y="11644"/>
                    <a:pt x="28177" y="18629"/>
                  </a:cubicBezTo>
                  <a:cubicBezTo>
                    <a:pt x="25833" y="25491"/>
                    <a:pt x="19419" y="29808"/>
                    <a:pt x="12552" y="29808"/>
                  </a:cubicBezTo>
                  <a:cubicBezTo>
                    <a:pt x="10780" y="29808"/>
                    <a:pt x="8979" y="29521"/>
                    <a:pt x="7209" y="28916"/>
                  </a:cubicBezTo>
                  <a:cubicBezTo>
                    <a:pt x="4304" y="27921"/>
                    <a:pt x="1858" y="26198"/>
                    <a:pt x="0" y="24021"/>
                  </a:cubicBezTo>
                  <a:lnTo>
                    <a:pt x="0" y="24021"/>
                  </a:lnTo>
                  <a:cubicBezTo>
                    <a:pt x="1667" y="29852"/>
                    <a:pt x="6064" y="34801"/>
                    <a:pt x="12236" y="36910"/>
                  </a:cubicBezTo>
                  <a:cubicBezTo>
                    <a:pt x="14291" y="37612"/>
                    <a:pt x="16382" y="37946"/>
                    <a:pt x="18439" y="37946"/>
                  </a:cubicBezTo>
                  <a:cubicBezTo>
                    <a:pt x="26412" y="37946"/>
                    <a:pt x="33858" y="32934"/>
                    <a:pt x="36581" y="24969"/>
                  </a:cubicBezTo>
                  <a:cubicBezTo>
                    <a:pt x="40006" y="14949"/>
                    <a:pt x="34659" y="4050"/>
                    <a:pt x="24640" y="625"/>
                  </a:cubicBezTo>
                  <a:cubicBezTo>
                    <a:pt x="23885" y="368"/>
                    <a:pt x="23125" y="160"/>
                    <a:pt x="22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47"/>
            <p:cNvSpPr/>
            <p:nvPr/>
          </p:nvSpPr>
          <p:spPr>
            <a:xfrm>
              <a:off x="4020750" y="2082650"/>
              <a:ext cx="122500" cy="152650"/>
            </a:xfrm>
            <a:custGeom>
              <a:rect b="b" l="l" r="r" t="t"/>
              <a:pathLst>
                <a:path extrusionOk="0" h="6106" w="4900">
                  <a:moveTo>
                    <a:pt x="0" y="0"/>
                  </a:moveTo>
                  <a:lnTo>
                    <a:pt x="0" y="0"/>
                  </a:lnTo>
                  <a:cubicBezTo>
                    <a:pt x="2160" y="1594"/>
                    <a:pt x="3833" y="3712"/>
                    <a:pt x="4900" y="6105"/>
                  </a:cubicBezTo>
                  <a:cubicBezTo>
                    <a:pt x="4258" y="4024"/>
                    <a:pt x="3177" y="2095"/>
                    <a:pt x="1728" y="457"/>
                  </a:cubicBezTo>
                  <a:cubicBezTo>
                    <a:pt x="1154" y="274"/>
                    <a:pt x="577" y="122"/>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47"/>
            <p:cNvSpPr/>
            <p:nvPr/>
          </p:nvSpPr>
          <p:spPr>
            <a:xfrm>
              <a:off x="3504400" y="2340900"/>
              <a:ext cx="884400" cy="624100"/>
            </a:xfrm>
            <a:custGeom>
              <a:rect b="b" l="l" r="r" t="t"/>
              <a:pathLst>
                <a:path extrusionOk="0" h="24964" w="35376">
                  <a:moveTo>
                    <a:pt x="33349" y="0"/>
                  </a:moveTo>
                  <a:lnTo>
                    <a:pt x="33349" y="0"/>
                  </a:lnTo>
                  <a:cubicBezTo>
                    <a:pt x="34468" y="3516"/>
                    <a:pt x="34513" y="7408"/>
                    <a:pt x="33228" y="11166"/>
                  </a:cubicBezTo>
                  <a:cubicBezTo>
                    <a:pt x="30695" y="18576"/>
                    <a:pt x="23769" y="23237"/>
                    <a:pt x="16354" y="23237"/>
                  </a:cubicBezTo>
                  <a:cubicBezTo>
                    <a:pt x="14441" y="23237"/>
                    <a:pt x="12496" y="22927"/>
                    <a:pt x="10585" y="22274"/>
                  </a:cubicBezTo>
                  <a:cubicBezTo>
                    <a:pt x="5646" y="20584"/>
                    <a:pt x="1929" y="16941"/>
                    <a:pt x="0" y="12503"/>
                  </a:cubicBezTo>
                  <a:lnTo>
                    <a:pt x="0" y="12503"/>
                  </a:lnTo>
                  <a:cubicBezTo>
                    <a:pt x="1653" y="17713"/>
                    <a:pt x="5666" y="22097"/>
                    <a:pt x="11233" y="24001"/>
                  </a:cubicBezTo>
                  <a:cubicBezTo>
                    <a:pt x="13144" y="24653"/>
                    <a:pt x="15089" y="24963"/>
                    <a:pt x="17002" y="24963"/>
                  </a:cubicBezTo>
                  <a:cubicBezTo>
                    <a:pt x="24417" y="24963"/>
                    <a:pt x="31343" y="20302"/>
                    <a:pt x="33876" y="12893"/>
                  </a:cubicBezTo>
                  <a:cubicBezTo>
                    <a:pt x="35376" y="8505"/>
                    <a:pt x="35066" y="3940"/>
                    <a:pt x="333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47"/>
            <p:cNvSpPr/>
            <p:nvPr/>
          </p:nvSpPr>
          <p:spPr>
            <a:xfrm>
              <a:off x="3967550" y="2160525"/>
              <a:ext cx="375950" cy="422600"/>
            </a:xfrm>
            <a:custGeom>
              <a:rect b="b" l="l" r="r" t="t"/>
              <a:pathLst>
                <a:path extrusionOk="0" h="16904" w="15038">
                  <a:moveTo>
                    <a:pt x="11120" y="1"/>
                  </a:moveTo>
                  <a:lnTo>
                    <a:pt x="11120" y="1"/>
                  </a:lnTo>
                  <a:cubicBezTo>
                    <a:pt x="11396" y="610"/>
                    <a:pt x="11612" y="1242"/>
                    <a:pt x="11648" y="1907"/>
                  </a:cubicBezTo>
                  <a:cubicBezTo>
                    <a:pt x="11704" y="2952"/>
                    <a:pt x="11192" y="4107"/>
                    <a:pt x="10203" y="4454"/>
                  </a:cubicBezTo>
                  <a:cubicBezTo>
                    <a:pt x="9628" y="4657"/>
                    <a:pt x="8929" y="4586"/>
                    <a:pt x="8481" y="4999"/>
                  </a:cubicBezTo>
                  <a:cubicBezTo>
                    <a:pt x="7427" y="5974"/>
                    <a:pt x="8994" y="8267"/>
                    <a:pt x="7761" y="8998"/>
                  </a:cubicBezTo>
                  <a:cubicBezTo>
                    <a:pt x="7450" y="9183"/>
                    <a:pt x="7063" y="9171"/>
                    <a:pt x="6722" y="9289"/>
                  </a:cubicBezTo>
                  <a:cubicBezTo>
                    <a:pt x="5508" y="9711"/>
                    <a:pt x="5472" y="11365"/>
                    <a:pt x="5076" y="12587"/>
                  </a:cubicBezTo>
                  <a:cubicBezTo>
                    <a:pt x="4375" y="14751"/>
                    <a:pt x="2107" y="15948"/>
                    <a:pt x="1" y="16806"/>
                  </a:cubicBezTo>
                  <a:cubicBezTo>
                    <a:pt x="511" y="16871"/>
                    <a:pt x="1025" y="16903"/>
                    <a:pt x="1538" y="16903"/>
                  </a:cubicBezTo>
                  <a:cubicBezTo>
                    <a:pt x="3932" y="16903"/>
                    <a:pt x="6327" y="16208"/>
                    <a:pt x="8335" y="14904"/>
                  </a:cubicBezTo>
                  <a:cubicBezTo>
                    <a:pt x="8923" y="14521"/>
                    <a:pt x="9544" y="13797"/>
                    <a:pt x="9163" y="13207"/>
                  </a:cubicBezTo>
                  <a:cubicBezTo>
                    <a:pt x="8929" y="12844"/>
                    <a:pt x="8366" y="12657"/>
                    <a:pt x="8394" y="12227"/>
                  </a:cubicBezTo>
                  <a:cubicBezTo>
                    <a:pt x="8406" y="12030"/>
                    <a:pt x="8553" y="11870"/>
                    <a:pt x="8700" y="11736"/>
                  </a:cubicBezTo>
                  <a:cubicBezTo>
                    <a:pt x="9835" y="10691"/>
                    <a:pt x="11315" y="10117"/>
                    <a:pt x="12597" y="9259"/>
                  </a:cubicBezTo>
                  <a:cubicBezTo>
                    <a:pt x="13878" y="8400"/>
                    <a:pt x="15038" y="7044"/>
                    <a:pt x="14914" y="5508"/>
                  </a:cubicBezTo>
                  <a:cubicBezTo>
                    <a:pt x="14891" y="5233"/>
                    <a:pt x="14830" y="4946"/>
                    <a:pt x="14930" y="4688"/>
                  </a:cubicBezTo>
                  <a:cubicBezTo>
                    <a:pt x="14949" y="4639"/>
                    <a:pt x="14975" y="4595"/>
                    <a:pt x="15002" y="4553"/>
                  </a:cubicBezTo>
                  <a:cubicBezTo>
                    <a:pt x="13963" y="2856"/>
                    <a:pt x="12657" y="1315"/>
                    <a:pt x="11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47"/>
            <p:cNvSpPr/>
            <p:nvPr/>
          </p:nvSpPr>
          <p:spPr>
            <a:xfrm>
              <a:off x="3466975" y="2632900"/>
              <a:ext cx="545750" cy="216900"/>
            </a:xfrm>
            <a:custGeom>
              <a:rect b="b" l="l" r="r" t="t"/>
              <a:pathLst>
                <a:path extrusionOk="0" h="8676" w="21830">
                  <a:moveTo>
                    <a:pt x="0" y="1"/>
                  </a:moveTo>
                  <a:cubicBezTo>
                    <a:pt x="633" y="2726"/>
                    <a:pt x="1854" y="5285"/>
                    <a:pt x="3573" y="7489"/>
                  </a:cubicBezTo>
                  <a:cubicBezTo>
                    <a:pt x="4317" y="7353"/>
                    <a:pt x="5074" y="7048"/>
                    <a:pt x="5761" y="6744"/>
                  </a:cubicBezTo>
                  <a:cubicBezTo>
                    <a:pt x="6628" y="6361"/>
                    <a:pt x="7629" y="6001"/>
                    <a:pt x="8553" y="6001"/>
                  </a:cubicBezTo>
                  <a:cubicBezTo>
                    <a:pt x="9134" y="6001"/>
                    <a:pt x="9684" y="6143"/>
                    <a:pt x="10153" y="6510"/>
                  </a:cubicBezTo>
                  <a:cubicBezTo>
                    <a:pt x="10475" y="6761"/>
                    <a:pt x="10716" y="7095"/>
                    <a:pt x="11002" y="7384"/>
                  </a:cubicBezTo>
                  <a:cubicBezTo>
                    <a:pt x="11888" y="8281"/>
                    <a:pt x="13131" y="8675"/>
                    <a:pt x="14403" y="8675"/>
                  </a:cubicBezTo>
                  <a:cubicBezTo>
                    <a:pt x="15238" y="8675"/>
                    <a:pt x="16085" y="8505"/>
                    <a:pt x="16852" y="8196"/>
                  </a:cubicBezTo>
                  <a:cubicBezTo>
                    <a:pt x="18790" y="7417"/>
                    <a:pt x="20336" y="5924"/>
                    <a:pt x="21830" y="4465"/>
                  </a:cubicBezTo>
                  <a:lnTo>
                    <a:pt x="21830" y="4465"/>
                  </a:lnTo>
                  <a:cubicBezTo>
                    <a:pt x="20561" y="4931"/>
                    <a:pt x="19293" y="5396"/>
                    <a:pt x="18024" y="5863"/>
                  </a:cubicBezTo>
                  <a:cubicBezTo>
                    <a:pt x="17222" y="6157"/>
                    <a:pt x="16336" y="6447"/>
                    <a:pt x="15499" y="6447"/>
                  </a:cubicBezTo>
                  <a:cubicBezTo>
                    <a:pt x="15008" y="6447"/>
                    <a:pt x="14533" y="6347"/>
                    <a:pt x="14102" y="6091"/>
                  </a:cubicBezTo>
                  <a:cubicBezTo>
                    <a:pt x="13289" y="5608"/>
                    <a:pt x="12855" y="4686"/>
                    <a:pt x="12188" y="4015"/>
                  </a:cubicBezTo>
                  <a:cubicBezTo>
                    <a:pt x="11458" y="3279"/>
                    <a:pt x="10419" y="2882"/>
                    <a:pt x="9385" y="2882"/>
                  </a:cubicBezTo>
                  <a:cubicBezTo>
                    <a:pt x="8849" y="2882"/>
                    <a:pt x="8314" y="2989"/>
                    <a:pt x="7824" y="3210"/>
                  </a:cubicBezTo>
                  <a:cubicBezTo>
                    <a:pt x="7250" y="3470"/>
                    <a:pt x="6702" y="3876"/>
                    <a:pt x="6080" y="3876"/>
                  </a:cubicBezTo>
                  <a:cubicBezTo>
                    <a:pt x="6063" y="3876"/>
                    <a:pt x="6046" y="3876"/>
                    <a:pt x="6030" y="3875"/>
                  </a:cubicBezTo>
                  <a:cubicBezTo>
                    <a:pt x="5246" y="3849"/>
                    <a:pt x="4660" y="3185"/>
                    <a:pt x="4108" y="2628"/>
                  </a:cubicBezTo>
                  <a:cubicBezTo>
                    <a:pt x="2956" y="1462"/>
                    <a:pt x="1538" y="565"/>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47"/>
            <p:cNvSpPr/>
            <p:nvPr/>
          </p:nvSpPr>
          <p:spPr>
            <a:xfrm>
              <a:off x="3973725" y="2457625"/>
              <a:ext cx="445300" cy="465450"/>
            </a:xfrm>
            <a:custGeom>
              <a:rect b="b" l="l" r="r" t="t"/>
              <a:pathLst>
                <a:path extrusionOk="0" h="18618" w="17812">
                  <a:moveTo>
                    <a:pt x="17398" y="0"/>
                  </a:moveTo>
                  <a:lnTo>
                    <a:pt x="17398" y="0"/>
                  </a:lnTo>
                  <a:cubicBezTo>
                    <a:pt x="16720" y="377"/>
                    <a:pt x="16108" y="868"/>
                    <a:pt x="15605" y="1459"/>
                  </a:cubicBezTo>
                  <a:cubicBezTo>
                    <a:pt x="15260" y="1866"/>
                    <a:pt x="14961" y="2321"/>
                    <a:pt x="14793" y="2828"/>
                  </a:cubicBezTo>
                  <a:cubicBezTo>
                    <a:pt x="14534" y="3614"/>
                    <a:pt x="14597" y="4469"/>
                    <a:pt x="14458" y="5287"/>
                  </a:cubicBezTo>
                  <a:cubicBezTo>
                    <a:pt x="14319" y="6105"/>
                    <a:pt x="13867" y="6974"/>
                    <a:pt x="13063" y="7175"/>
                  </a:cubicBezTo>
                  <a:cubicBezTo>
                    <a:pt x="12779" y="7245"/>
                    <a:pt x="12477" y="7224"/>
                    <a:pt x="12204" y="7328"/>
                  </a:cubicBezTo>
                  <a:cubicBezTo>
                    <a:pt x="11643" y="7542"/>
                    <a:pt x="11396" y="8212"/>
                    <a:pt x="11391" y="8811"/>
                  </a:cubicBezTo>
                  <a:cubicBezTo>
                    <a:pt x="11387" y="9412"/>
                    <a:pt x="11557" y="10004"/>
                    <a:pt x="11533" y="10603"/>
                  </a:cubicBezTo>
                  <a:cubicBezTo>
                    <a:pt x="11511" y="11202"/>
                    <a:pt x="11212" y="11863"/>
                    <a:pt x="10633" y="12021"/>
                  </a:cubicBezTo>
                  <a:cubicBezTo>
                    <a:pt x="10535" y="12048"/>
                    <a:pt x="10435" y="12059"/>
                    <a:pt x="10334" y="12059"/>
                  </a:cubicBezTo>
                  <a:cubicBezTo>
                    <a:pt x="9915" y="12059"/>
                    <a:pt x="9480" y="11871"/>
                    <a:pt x="9066" y="11871"/>
                  </a:cubicBezTo>
                  <a:cubicBezTo>
                    <a:pt x="8942" y="11871"/>
                    <a:pt x="8820" y="11888"/>
                    <a:pt x="8702" y="11931"/>
                  </a:cubicBezTo>
                  <a:cubicBezTo>
                    <a:pt x="7971" y="12199"/>
                    <a:pt x="7918" y="13186"/>
                    <a:pt x="7616" y="13903"/>
                  </a:cubicBezTo>
                  <a:cubicBezTo>
                    <a:pt x="7370" y="14485"/>
                    <a:pt x="6904" y="14939"/>
                    <a:pt x="6451" y="15379"/>
                  </a:cubicBezTo>
                  <a:cubicBezTo>
                    <a:pt x="6287" y="15537"/>
                    <a:pt x="6051" y="15699"/>
                    <a:pt x="5845" y="15699"/>
                  </a:cubicBezTo>
                  <a:cubicBezTo>
                    <a:pt x="5761" y="15699"/>
                    <a:pt x="5683" y="15672"/>
                    <a:pt x="5616" y="15609"/>
                  </a:cubicBezTo>
                  <a:cubicBezTo>
                    <a:pt x="5549" y="15544"/>
                    <a:pt x="5513" y="15453"/>
                    <a:pt x="5459" y="15377"/>
                  </a:cubicBezTo>
                  <a:cubicBezTo>
                    <a:pt x="5333" y="15197"/>
                    <a:pt x="5117" y="15117"/>
                    <a:pt x="4894" y="15117"/>
                  </a:cubicBezTo>
                  <a:cubicBezTo>
                    <a:pt x="4750" y="15117"/>
                    <a:pt x="4602" y="15150"/>
                    <a:pt x="4474" y="15213"/>
                  </a:cubicBezTo>
                  <a:cubicBezTo>
                    <a:pt x="4149" y="15371"/>
                    <a:pt x="3914" y="15666"/>
                    <a:pt x="3675" y="15938"/>
                  </a:cubicBezTo>
                  <a:cubicBezTo>
                    <a:pt x="2672" y="17081"/>
                    <a:pt x="1404" y="17990"/>
                    <a:pt x="0" y="18573"/>
                  </a:cubicBezTo>
                  <a:cubicBezTo>
                    <a:pt x="149" y="18589"/>
                    <a:pt x="299" y="18596"/>
                    <a:pt x="449" y="18596"/>
                  </a:cubicBezTo>
                  <a:cubicBezTo>
                    <a:pt x="1488" y="18596"/>
                    <a:pt x="2526" y="18235"/>
                    <a:pt x="3332" y="17580"/>
                  </a:cubicBezTo>
                  <a:cubicBezTo>
                    <a:pt x="3494" y="17447"/>
                    <a:pt x="3690" y="17295"/>
                    <a:pt x="3886" y="17295"/>
                  </a:cubicBezTo>
                  <a:cubicBezTo>
                    <a:pt x="3935" y="17295"/>
                    <a:pt x="3983" y="17304"/>
                    <a:pt x="4030" y="17325"/>
                  </a:cubicBezTo>
                  <a:cubicBezTo>
                    <a:pt x="4149" y="17374"/>
                    <a:pt x="4228" y="17485"/>
                    <a:pt x="4305" y="17587"/>
                  </a:cubicBezTo>
                  <a:cubicBezTo>
                    <a:pt x="4749" y="18167"/>
                    <a:pt x="5441" y="18618"/>
                    <a:pt x="6155" y="18618"/>
                  </a:cubicBezTo>
                  <a:cubicBezTo>
                    <a:pt x="6271" y="18618"/>
                    <a:pt x="6387" y="18606"/>
                    <a:pt x="6503" y="18581"/>
                  </a:cubicBezTo>
                  <a:cubicBezTo>
                    <a:pt x="7290" y="18407"/>
                    <a:pt x="7837" y="17684"/>
                    <a:pt x="8169" y="16948"/>
                  </a:cubicBezTo>
                  <a:cubicBezTo>
                    <a:pt x="8502" y="16213"/>
                    <a:pt x="8702" y="15408"/>
                    <a:pt x="9164" y="14748"/>
                  </a:cubicBezTo>
                  <a:cubicBezTo>
                    <a:pt x="9363" y="14462"/>
                    <a:pt x="9639" y="14195"/>
                    <a:pt x="9985" y="14163"/>
                  </a:cubicBezTo>
                  <a:cubicBezTo>
                    <a:pt x="10008" y="14161"/>
                    <a:pt x="10031" y="14160"/>
                    <a:pt x="10054" y="14160"/>
                  </a:cubicBezTo>
                  <a:cubicBezTo>
                    <a:pt x="10450" y="14160"/>
                    <a:pt x="10799" y="14456"/>
                    <a:pt x="11195" y="14538"/>
                  </a:cubicBezTo>
                  <a:cubicBezTo>
                    <a:pt x="11270" y="14554"/>
                    <a:pt x="11346" y="14562"/>
                    <a:pt x="11422" y="14562"/>
                  </a:cubicBezTo>
                  <a:cubicBezTo>
                    <a:pt x="11803" y="14562"/>
                    <a:pt x="12179" y="14375"/>
                    <a:pt x="12455" y="14107"/>
                  </a:cubicBezTo>
                  <a:cubicBezTo>
                    <a:pt x="12788" y="13785"/>
                    <a:pt x="12998" y="13359"/>
                    <a:pt x="13177" y="12934"/>
                  </a:cubicBezTo>
                  <a:cubicBezTo>
                    <a:pt x="13442" y="12294"/>
                    <a:pt x="13650" y="11628"/>
                    <a:pt x="13795" y="10950"/>
                  </a:cubicBezTo>
                  <a:cubicBezTo>
                    <a:pt x="13865" y="10617"/>
                    <a:pt x="13928" y="10266"/>
                    <a:pt x="14137" y="9999"/>
                  </a:cubicBezTo>
                  <a:cubicBezTo>
                    <a:pt x="14377" y="9692"/>
                    <a:pt x="14737" y="9570"/>
                    <a:pt x="15126" y="9570"/>
                  </a:cubicBezTo>
                  <a:cubicBezTo>
                    <a:pt x="15487" y="9570"/>
                    <a:pt x="15873" y="9675"/>
                    <a:pt x="16209" y="9834"/>
                  </a:cubicBezTo>
                  <a:cubicBezTo>
                    <a:pt x="16330" y="9528"/>
                    <a:pt x="16447" y="9216"/>
                    <a:pt x="16555" y="8900"/>
                  </a:cubicBezTo>
                  <a:cubicBezTo>
                    <a:pt x="17567" y="5939"/>
                    <a:pt x="17812" y="2900"/>
                    <a:pt x="173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47"/>
            <p:cNvSpPr/>
            <p:nvPr/>
          </p:nvSpPr>
          <p:spPr>
            <a:xfrm>
              <a:off x="3458075" y="2143775"/>
              <a:ext cx="545275" cy="382025"/>
            </a:xfrm>
            <a:custGeom>
              <a:rect b="b" l="l" r="r" t="t"/>
              <a:pathLst>
                <a:path extrusionOk="0" h="15281" w="21811">
                  <a:moveTo>
                    <a:pt x="20865" y="1"/>
                  </a:moveTo>
                  <a:lnTo>
                    <a:pt x="20865" y="1"/>
                  </a:lnTo>
                  <a:cubicBezTo>
                    <a:pt x="19969" y="832"/>
                    <a:pt x="19350" y="1959"/>
                    <a:pt x="19131" y="3162"/>
                  </a:cubicBezTo>
                  <a:cubicBezTo>
                    <a:pt x="19017" y="3798"/>
                    <a:pt x="19009" y="4456"/>
                    <a:pt x="18844" y="5082"/>
                  </a:cubicBezTo>
                  <a:cubicBezTo>
                    <a:pt x="18681" y="5709"/>
                    <a:pt x="18317" y="6331"/>
                    <a:pt x="17719" y="6582"/>
                  </a:cubicBezTo>
                  <a:cubicBezTo>
                    <a:pt x="17140" y="6826"/>
                    <a:pt x="16471" y="6676"/>
                    <a:pt x="15863" y="6826"/>
                  </a:cubicBezTo>
                  <a:cubicBezTo>
                    <a:pt x="15093" y="7014"/>
                    <a:pt x="14515" y="7653"/>
                    <a:pt x="14091" y="8323"/>
                  </a:cubicBezTo>
                  <a:cubicBezTo>
                    <a:pt x="13665" y="8993"/>
                    <a:pt x="13335" y="9729"/>
                    <a:pt x="12799" y="10315"/>
                  </a:cubicBezTo>
                  <a:cubicBezTo>
                    <a:pt x="12225" y="10942"/>
                    <a:pt x="11412" y="11367"/>
                    <a:pt x="10563" y="11401"/>
                  </a:cubicBezTo>
                  <a:cubicBezTo>
                    <a:pt x="10527" y="11403"/>
                    <a:pt x="10491" y="11403"/>
                    <a:pt x="10455" y="11403"/>
                  </a:cubicBezTo>
                  <a:cubicBezTo>
                    <a:pt x="9641" y="11403"/>
                    <a:pt x="8820" y="11028"/>
                    <a:pt x="8342" y="10369"/>
                  </a:cubicBezTo>
                  <a:cubicBezTo>
                    <a:pt x="7924" y="9793"/>
                    <a:pt x="7743" y="9006"/>
                    <a:pt x="7133" y="8640"/>
                  </a:cubicBezTo>
                  <a:cubicBezTo>
                    <a:pt x="6911" y="8508"/>
                    <a:pt x="6663" y="8451"/>
                    <a:pt x="6408" y="8451"/>
                  </a:cubicBezTo>
                  <a:cubicBezTo>
                    <a:pt x="6002" y="8451"/>
                    <a:pt x="5581" y="8594"/>
                    <a:pt x="5223" y="8799"/>
                  </a:cubicBezTo>
                  <a:cubicBezTo>
                    <a:pt x="4642" y="9131"/>
                    <a:pt x="4152" y="9610"/>
                    <a:pt x="3560" y="9923"/>
                  </a:cubicBezTo>
                  <a:cubicBezTo>
                    <a:pt x="3285" y="10069"/>
                    <a:pt x="2973" y="10176"/>
                    <a:pt x="2667" y="10176"/>
                  </a:cubicBezTo>
                  <a:cubicBezTo>
                    <a:pt x="2555" y="10176"/>
                    <a:pt x="2444" y="10162"/>
                    <a:pt x="2335" y="10130"/>
                  </a:cubicBezTo>
                  <a:cubicBezTo>
                    <a:pt x="1877" y="9996"/>
                    <a:pt x="1564" y="9585"/>
                    <a:pt x="1292" y="9194"/>
                  </a:cubicBezTo>
                  <a:cubicBezTo>
                    <a:pt x="1193" y="9051"/>
                    <a:pt x="1096" y="8907"/>
                    <a:pt x="999" y="8763"/>
                  </a:cubicBezTo>
                  <a:cubicBezTo>
                    <a:pt x="965" y="8859"/>
                    <a:pt x="930" y="8954"/>
                    <a:pt x="898" y="9050"/>
                  </a:cubicBezTo>
                  <a:cubicBezTo>
                    <a:pt x="454" y="10345"/>
                    <a:pt x="159" y="11658"/>
                    <a:pt x="1" y="12967"/>
                  </a:cubicBezTo>
                  <a:cubicBezTo>
                    <a:pt x="1399" y="12413"/>
                    <a:pt x="2766" y="11723"/>
                    <a:pt x="4261" y="11570"/>
                  </a:cubicBezTo>
                  <a:cubicBezTo>
                    <a:pt x="4408" y="11554"/>
                    <a:pt x="4559" y="11545"/>
                    <a:pt x="4710" y="11545"/>
                  </a:cubicBezTo>
                  <a:cubicBezTo>
                    <a:pt x="5260" y="11545"/>
                    <a:pt x="5810" y="11665"/>
                    <a:pt x="6210" y="12029"/>
                  </a:cubicBezTo>
                  <a:cubicBezTo>
                    <a:pt x="6853" y="12614"/>
                    <a:pt x="6894" y="13618"/>
                    <a:pt x="7396" y="14328"/>
                  </a:cubicBezTo>
                  <a:cubicBezTo>
                    <a:pt x="7866" y="14992"/>
                    <a:pt x="8665" y="15281"/>
                    <a:pt x="9493" y="15281"/>
                  </a:cubicBezTo>
                  <a:cubicBezTo>
                    <a:pt x="10004" y="15281"/>
                    <a:pt x="10526" y="15170"/>
                    <a:pt x="10987" y="14971"/>
                  </a:cubicBezTo>
                  <a:cubicBezTo>
                    <a:pt x="12198" y="14447"/>
                    <a:pt x="13138" y="13469"/>
                    <a:pt x="14183" y="12668"/>
                  </a:cubicBezTo>
                  <a:cubicBezTo>
                    <a:pt x="14322" y="12561"/>
                    <a:pt x="14471" y="12454"/>
                    <a:pt x="14644" y="12430"/>
                  </a:cubicBezTo>
                  <a:cubicBezTo>
                    <a:pt x="14671" y="12426"/>
                    <a:pt x="14697" y="12424"/>
                    <a:pt x="14723" y="12424"/>
                  </a:cubicBezTo>
                  <a:cubicBezTo>
                    <a:pt x="14945" y="12424"/>
                    <a:pt x="15157" y="12544"/>
                    <a:pt x="15380" y="12591"/>
                  </a:cubicBezTo>
                  <a:cubicBezTo>
                    <a:pt x="15452" y="12606"/>
                    <a:pt x="15523" y="12614"/>
                    <a:pt x="15594" y="12614"/>
                  </a:cubicBezTo>
                  <a:cubicBezTo>
                    <a:pt x="16223" y="12614"/>
                    <a:pt x="16781" y="12038"/>
                    <a:pt x="17021" y="11428"/>
                  </a:cubicBezTo>
                  <a:cubicBezTo>
                    <a:pt x="17289" y="10749"/>
                    <a:pt x="17314" y="9992"/>
                    <a:pt x="17591" y="9317"/>
                  </a:cubicBezTo>
                  <a:cubicBezTo>
                    <a:pt x="18059" y="8175"/>
                    <a:pt x="19158" y="7442"/>
                    <a:pt x="19953" y="6499"/>
                  </a:cubicBezTo>
                  <a:cubicBezTo>
                    <a:pt x="21439" y="4737"/>
                    <a:pt x="21810" y="2106"/>
                    <a:pt x="20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47"/>
            <p:cNvSpPr/>
            <p:nvPr/>
          </p:nvSpPr>
          <p:spPr>
            <a:xfrm>
              <a:off x="3709850" y="2046825"/>
              <a:ext cx="221900" cy="283150"/>
            </a:xfrm>
            <a:custGeom>
              <a:rect b="b" l="l" r="r" t="t"/>
              <a:pathLst>
                <a:path extrusionOk="0" h="11326" w="8876">
                  <a:moveTo>
                    <a:pt x="7564" y="1"/>
                  </a:moveTo>
                  <a:cubicBezTo>
                    <a:pt x="7511" y="4"/>
                    <a:pt x="7458" y="9"/>
                    <a:pt x="7407" y="14"/>
                  </a:cubicBezTo>
                  <a:cubicBezTo>
                    <a:pt x="7487" y="118"/>
                    <a:pt x="7572" y="231"/>
                    <a:pt x="7661" y="353"/>
                  </a:cubicBezTo>
                  <a:cubicBezTo>
                    <a:pt x="7905" y="692"/>
                    <a:pt x="8168" y="1107"/>
                    <a:pt x="8349" y="1588"/>
                  </a:cubicBezTo>
                  <a:cubicBezTo>
                    <a:pt x="8528" y="2065"/>
                    <a:pt x="8612" y="2621"/>
                    <a:pt x="8528" y="3148"/>
                  </a:cubicBezTo>
                  <a:cubicBezTo>
                    <a:pt x="8489" y="3411"/>
                    <a:pt x="8399" y="3664"/>
                    <a:pt x="8271" y="3887"/>
                  </a:cubicBezTo>
                  <a:cubicBezTo>
                    <a:pt x="8146" y="4110"/>
                    <a:pt x="7969" y="4296"/>
                    <a:pt x="7780" y="4471"/>
                  </a:cubicBezTo>
                  <a:cubicBezTo>
                    <a:pt x="7404" y="4816"/>
                    <a:pt x="6986" y="5138"/>
                    <a:pt x="6761" y="5558"/>
                  </a:cubicBezTo>
                  <a:cubicBezTo>
                    <a:pt x="6701" y="5660"/>
                    <a:pt x="6666" y="5766"/>
                    <a:pt x="6626" y="5864"/>
                  </a:cubicBezTo>
                  <a:cubicBezTo>
                    <a:pt x="6597" y="5964"/>
                    <a:pt x="6565" y="6060"/>
                    <a:pt x="6551" y="6150"/>
                  </a:cubicBezTo>
                  <a:cubicBezTo>
                    <a:pt x="6513" y="6330"/>
                    <a:pt x="6500" y="6486"/>
                    <a:pt x="6489" y="6614"/>
                  </a:cubicBezTo>
                  <a:cubicBezTo>
                    <a:pt x="6470" y="6867"/>
                    <a:pt x="6469" y="7008"/>
                    <a:pt x="6469" y="7008"/>
                  </a:cubicBezTo>
                  <a:cubicBezTo>
                    <a:pt x="6469" y="7008"/>
                    <a:pt x="6465" y="7147"/>
                    <a:pt x="6462" y="7392"/>
                  </a:cubicBezTo>
                  <a:cubicBezTo>
                    <a:pt x="6450" y="7630"/>
                    <a:pt x="6447" y="7980"/>
                    <a:pt x="6298" y="8316"/>
                  </a:cubicBezTo>
                  <a:cubicBezTo>
                    <a:pt x="6225" y="8483"/>
                    <a:pt x="6097" y="8636"/>
                    <a:pt x="5921" y="8745"/>
                  </a:cubicBezTo>
                  <a:cubicBezTo>
                    <a:pt x="5745" y="8851"/>
                    <a:pt x="5519" y="8912"/>
                    <a:pt x="5268" y="8936"/>
                  </a:cubicBezTo>
                  <a:cubicBezTo>
                    <a:pt x="5018" y="8964"/>
                    <a:pt x="4746" y="8964"/>
                    <a:pt x="4461" y="8988"/>
                  </a:cubicBezTo>
                  <a:cubicBezTo>
                    <a:pt x="4179" y="9013"/>
                    <a:pt x="3870" y="9067"/>
                    <a:pt x="3600" y="9210"/>
                  </a:cubicBezTo>
                  <a:cubicBezTo>
                    <a:pt x="3059" y="9492"/>
                    <a:pt x="2698" y="9962"/>
                    <a:pt x="2348" y="10341"/>
                  </a:cubicBezTo>
                  <a:cubicBezTo>
                    <a:pt x="2001" y="10728"/>
                    <a:pt x="1622" y="11041"/>
                    <a:pt x="1233" y="11146"/>
                  </a:cubicBezTo>
                  <a:cubicBezTo>
                    <a:pt x="1111" y="11179"/>
                    <a:pt x="993" y="11193"/>
                    <a:pt x="882" y="11193"/>
                  </a:cubicBezTo>
                  <a:cubicBezTo>
                    <a:pt x="638" y="11193"/>
                    <a:pt x="429" y="11126"/>
                    <a:pt x="292" y="11041"/>
                  </a:cubicBezTo>
                  <a:cubicBezTo>
                    <a:pt x="97" y="10920"/>
                    <a:pt x="28" y="10793"/>
                    <a:pt x="10" y="10793"/>
                  </a:cubicBezTo>
                  <a:cubicBezTo>
                    <a:pt x="9" y="10793"/>
                    <a:pt x="8" y="10793"/>
                    <a:pt x="8" y="10793"/>
                  </a:cubicBezTo>
                  <a:cubicBezTo>
                    <a:pt x="0" y="10795"/>
                    <a:pt x="41" y="10945"/>
                    <a:pt x="247" y="11107"/>
                  </a:cubicBezTo>
                  <a:cubicBezTo>
                    <a:pt x="401" y="11225"/>
                    <a:pt x="658" y="11325"/>
                    <a:pt x="965" y="11325"/>
                  </a:cubicBezTo>
                  <a:cubicBezTo>
                    <a:pt x="1062" y="11325"/>
                    <a:pt x="1163" y="11316"/>
                    <a:pt x="1268" y="11293"/>
                  </a:cubicBezTo>
                  <a:cubicBezTo>
                    <a:pt x="1712" y="11201"/>
                    <a:pt x="2134" y="10874"/>
                    <a:pt x="2505" y="10494"/>
                  </a:cubicBezTo>
                  <a:cubicBezTo>
                    <a:pt x="2878" y="10118"/>
                    <a:pt x="3246" y="9684"/>
                    <a:pt x="3723" y="9458"/>
                  </a:cubicBezTo>
                  <a:cubicBezTo>
                    <a:pt x="4192" y="9228"/>
                    <a:pt x="4754" y="9305"/>
                    <a:pt x="5299" y="9259"/>
                  </a:cubicBezTo>
                  <a:cubicBezTo>
                    <a:pt x="5573" y="9241"/>
                    <a:pt x="5855" y="9180"/>
                    <a:pt x="6098" y="9041"/>
                  </a:cubicBezTo>
                  <a:cubicBezTo>
                    <a:pt x="6339" y="8902"/>
                    <a:pt x="6522" y="8692"/>
                    <a:pt x="6623" y="8475"/>
                  </a:cubicBezTo>
                  <a:cubicBezTo>
                    <a:pt x="6726" y="8259"/>
                    <a:pt x="6776" y="8050"/>
                    <a:pt x="6800" y="7871"/>
                  </a:cubicBezTo>
                  <a:cubicBezTo>
                    <a:pt x="6828" y="7690"/>
                    <a:pt x="6836" y="7536"/>
                    <a:pt x="6844" y="7410"/>
                  </a:cubicBezTo>
                  <a:cubicBezTo>
                    <a:pt x="6853" y="7164"/>
                    <a:pt x="6859" y="7022"/>
                    <a:pt x="6859" y="7022"/>
                  </a:cubicBezTo>
                  <a:cubicBezTo>
                    <a:pt x="6859" y="7022"/>
                    <a:pt x="6859" y="6881"/>
                    <a:pt x="6871" y="6644"/>
                  </a:cubicBezTo>
                  <a:cubicBezTo>
                    <a:pt x="6889" y="6408"/>
                    <a:pt x="6905" y="6065"/>
                    <a:pt x="7078" y="5731"/>
                  </a:cubicBezTo>
                  <a:cubicBezTo>
                    <a:pt x="7246" y="5390"/>
                    <a:pt x="7613" y="5080"/>
                    <a:pt x="8004" y="4708"/>
                  </a:cubicBezTo>
                  <a:cubicBezTo>
                    <a:pt x="8196" y="4521"/>
                    <a:pt x="8394" y="4301"/>
                    <a:pt x="8534" y="4037"/>
                  </a:cubicBezTo>
                  <a:cubicBezTo>
                    <a:pt x="8675" y="3775"/>
                    <a:pt x="8766" y="3484"/>
                    <a:pt x="8802" y="3190"/>
                  </a:cubicBezTo>
                  <a:cubicBezTo>
                    <a:pt x="8875" y="2599"/>
                    <a:pt x="8761" y="2010"/>
                    <a:pt x="8551" y="1509"/>
                  </a:cubicBezTo>
                  <a:cubicBezTo>
                    <a:pt x="8340" y="1008"/>
                    <a:pt x="8049" y="594"/>
                    <a:pt x="7784" y="260"/>
                  </a:cubicBezTo>
                  <a:cubicBezTo>
                    <a:pt x="7708" y="168"/>
                    <a:pt x="7635" y="81"/>
                    <a:pt x="75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47"/>
            <p:cNvSpPr/>
            <p:nvPr/>
          </p:nvSpPr>
          <p:spPr>
            <a:xfrm>
              <a:off x="4122050" y="2424525"/>
              <a:ext cx="281550" cy="377625"/>
            </a:xfrm>
            <a:custGeom>
              <a:rect b="b" l="l" r="r" t="t"/>
              <a:pathLst>
                <a:path extrusionOk="0" h="15105" w="11262">
                  <a:moveTo>
                    <a:pt x="11228" y="0"/>
                  </a:moveTo>
                  <a:cubicBezTo>
                    <a:pt x="10749" y="192"/>
                    <a:pt x="10205" y="447"/>
                    <a:pt x="9677" y="821"/>
                  </a:cubicBezTo>
                  <a:cubicBezTo>
                    <a:pt x="9403" y="1020"/>
                    <a:pt x="9135" y="1251"/>
                    <a:pt x="8895" y="1518"/>
                  </a:cubicBezTo>
                  <a:cubicBezTo>
                    <a:pt x="8656" y="1787"/>
                    <a:pt x="8449" y="2093"/>
                    <a:pt x="8285" y="2419"/>
                  </a:cubicBezTo>
                  <a:cubicBezTo>
                    <a:pt x="7959" y="3075"/>
                    <a:pt x="7800" y="3786"/>
                    <a:pt x="7662" y="4437"/>
                  </a:cubicBezTo>
                  <a:cubicBezTo>
                    <a:pt x="7594" y="4763"/>
                    <a:pt x="7532" y="5077"/>
                    <a:pt x="7465" y="5370"/>
                  </a:cubicBezTo>
                  <a:cubicBezTo>
                    <a:pt x="7397" y="5666"/>
                    <a:pt x="7333" y="5935"/>
                    <a:pt x="7211" y="6124"/>
                  </a:cubicBezTo>
                  <a:cubicBezTo>
                    <a:pt x="6964" y="6506"/>
                    <a:pt x="6538" y="6617"/>
                    <a:pt x="6257" y="6689"/>
                  </a:cubicBezTo>
                  <a:cubicBezTo>
                    <a:pt x="5966" y="6755"/>
                    <a:pt x="5791" y="6782"/>
                    <a:pt x="5791" y="6782"/>
                  </a:cubicBezTo>
                  <a:cubicBezTo>
                    <a:pt x="5791" y="6782"/>
                    <a:pt x="5617" y="6814"/>
                    <a:pt x="5306" y="6887"/>
                  </a:cubicBezTo>
                  <a:cubicBezTo>
                    <a:pt x="5151" y="6930"/>
                    <a:pt x="4957" y="6976"/>
                    <a:pt x="4742" y="7079"/>
                  </a:cubicBezTo>
                  <a:cubicBezTo>
                    <a:pt x="4530" y="7179"/>
                    <a:pt x="4287" y="7339"/>
                    <a:pt x="4116" y="7596"/>
                  </a:cubicBezTo>
                  <a:cubicBezTo>
                    <a:pt x="3939" y="7849"/>
                    <a:pt x="3863" y="8185"/>
                    <a:pt x="3866" y="8508"/>
                  </a:cubicBezTo>
                  <a:cubicBezTo>
                    <a:pt x="3866" y="8834"/>
                    <a:pt x="3923" y="9158"/>
                    <a:pt x="3975" y="9484"/>
                  </a:cubicBezTo>
                  <a:cubicBezTo>
                    <a:pt x="4027" y="9810"/>
                    <a:pt x="4077" y="10141"/>
                    <a:pt x="4046" y="10461"/>
                  </a:cubicBezTo>
                  <a:cubicBezTo>
                    <a:pt x="4011" y="10775"/>
                    <a:pt x="3865" y="11068"/>
                    <a:pt x="3606" y="11257"/>
                  </a:cubicBezTo>
                  <a:cubicBezTo>
                    <a:pt x="3351" y="11450"/>
                    <a:pt x="3014" y="11545"/>
                    <a:pt x="2682" y="11636"/>
                  </a:cubicBezTo>
                  <a:cubicBezTo>
                    <a:pt x="2349" y="11726"/>
                    <a:pt x="2006" y="11813"/>
                    <a:pt x="1692" y="11970"/>
                  </a:cubicBezTo>
                  <a:cubicBezTo>
                    <a:pt x="1378" y="12126"/>
                    <a:pt x="1124" y="12384"/>
                    <a:pt x="968" y="12659"/>
                  </a:cubicBezTo>
                  <a:cubicBezTo>
                    <a:pt x="811" y="12936"/>
                    <a:pt x="721" y="13218"/>
                    <a:pt x="646" y="13474"/>
                  </a:cubicBezTo>
                  <a:cubicBezTo>
                    <a:pt x="505" y="13990"/>
                    <a:pt x="391" y="14411"/>
                    <a:pt x="254" y="14684"/>
                  </a:cubicBezTo>
                  <a:cubicBezTo>
                    <a:pt x="120" y="14960"/>
                    <a:pt x="0" y="15092"/>
                    <a:pt x="16" y="15104"/>
                  </a:cubicBezTo>
                  <a:cubicBezTo>
                    <a:pt x="16" y="15105"/>
                    <a:pt x="17" y="15105"/>
                    <a:pt x="17" y="15105"/>
                  </a:cubicBezTo>
                  <a:cubicBezTo>
                    <a:pt x="26" y="15105"/>
                    <a:pt x="58" y="15075"/>
                    <a:pt x="111" y="15018"/>
                  </a:cubicBezTo>
                  <a:cubicBezTo>
                    <a:pt x="141" y="14988"/>
                    <a:pt x="173" y="14949"/>
                    <a:pt x="208" y="14899"/>
                  </a:cubicBezTo>
                  <a:cubicBezTo>
                    <a:pt x="244" y="14850"/>
                    <a:pt x="286" y="14791"/>
                    <a:pt x="323" y="14722"/>
                  </a:cubicBezTo>
                  <a:cubicBezTo>
                    <a:pt x="489" y="14451"/>
                    <a:pt x="631" y="14021"/>
                    <a:pt x="793" y="13520"/>
                  </a:cubicBezTo>
                  <a:cubicBezTo>
                    <a:pt x="877" y="13272"/>
                    <a:pt x="975" y="13004"/>
                    <a:pt x="1128" y="12757"/>
                  </a:cubicBezTo>
                  <a:cubicBezTo>
                    <a:pt x="1282" y="12509"/>
                    <a:pt x="1503" y="12300"/>
                    <a:pt x="1788" y="12167"/>
                  </a:cubicBezTo>
                  <a:cubicBezTo>
                    <a:pt x="2074" y="12034"/>
                    <a:pt x="2403" y="11959"/>
                    <a:pt x="2743" y="11879"/>
                  </a:cubicBezTo>
                  <a:cubicBezTo>
                    <a:pt x="3082" y="11794"/>
                    <a:pt x="3448" y="11708"/>
                    <a:pt x="3769" y="11481"/>
                  </a:cubicBezTo>
                  <a:cubicBezTo>
                    <a:pt x="4094" y="11262"/>
                    <a:pt x="4299" y="10873"/>
                    <a:pt x="4345" y="10499"/>
                  </a:cubicBezTo>
                  <a:cubicBezTo>
                    <a:pt x="4389" y="10123"/>
                    <a:pt x="4339" y="9769"/>
                    <a:pt x="4296" y="9439"/>
                  </a:cubicBezTo>
                  <a:cubicBezTo>
                    <a:pt x="4249" y="9110"/>
                    <a:pt x="4202" y="8800"/>
                    <a:pt x="4208" y="8515"/>
                  </a:cubicBezTo>
                  <a:cubicBezTo>
                    <a:pt x="4213" y="8231"/>
                    <a:pt x="4279" y="7983"/>
                    <a:pt x="4410" y="7796"/>
                  </a:cubicBezTo>
                  <a:cubicBezTo>
                    <a:pt x="4675" y="7428"/>
                    <a:pt x="5110" y="7329"/>
                    <a:pt x="5391" y="7258"/>
                  </a:cubicBezTo>
                  <a:cubicBezTo>
                    <a:pt x="5684" y="7193"/>
                    <a:pt x="5860" y="7165"/>
                    <a:pt x="5860" y="7165"/>
                  </a:cubicBezTo>
                  <a:cubicBezTo>
                    <a:pt x="5860" y="7165"/>
                    <a:pt x="6033" y="7135"/>
                    <a:pt x="6347" y="7058"/>
                  </a:cubicBezTo>
                  <a:cubicBezTo>
                    <a:pt x="6503" y="7014"/>
                    <a:pt x="6696" y="6964"/>
                    <a:pt x="6910" y="6856"/>
                  </a:cubicBezTo>
                  <a:cubicBezTo>
                    <a:pt x="7122" y="6749"/>
                    <a:pt x="7352" y="6570"/>
                    <a:pt x="7516" y="6308"/>
                  </a:cubicBezTo>
                  <a:cubicBezTo>
                    <a:pt x="7674" y="6043"/>
                    <a:pt x="7734" y="5738"/>
                    <a:pt x="7796" y="5441"/>
                  </a:cubicBezTo>
                  <a:cubicBezTo>
                    <a:pt x="7861" y="5141"/>
                    <a:pt x="7916" y="4824"/>
                    <a:pt x="7977" y="4498"/>
                  </a:cubicBezTo>
                  <a:cubicBezTo>
                    <a:pt x="8100" y="3850"/>
                    <a:pt x="8242" y="3162"/>
                    <a:pt x="8531" y="2539"/>
                  </a:cubicBezTo>
                  <a:cubicBezTo>
                    <a:pt x="8680" y="2229"/>
                    <a:pt x="8864" y="1939"/>
                    <a:pt x="9082" y="1680"/>
                  </a:cubicBezTo>
                  <a:cubicBezTo>
                    <a:pt x="9302" y="1423"/>
                    <a:pt x="9549" y="1196"/>
                    <a:pt x="9806" y="998"/>
                  </a:cubicBezTo>
                  <a:cubicBezTo>
                    <a:pt x="10293" y="629"/>
                    <a:pt x="10804" y="364"/>
                    <a:pt x="11262" y="156"/>
                  </a:cubicBezTo>
                  <a:cubicBezTo>
                    <a:pt x="11250" y="105"/>
                    <a:pt x="11239" y="53"/>
                    <a:pt x="112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47"/>
            <p:cNvSpPr/>
            <p:nvPr/>
          </p:nvSpPr>
          <p:spPr>
            <a:xfrm>
              <a:off x="3991625" y="2143175"/>
              <a:ext cx="238775" cy="374900"/>
            </a:xfrm>
            <a:custGeom>
              <a:rect b="b" l="l" r="r" t="t"/>
              <a:pathLst>
                <a:path extrusionOk="0" h="14996" w="9551">
                  <a:moveTo>
                    <a:pt x="9293" y="1"/>
                  </a:moveTo>
                  <a:lnTo>
                    <a:pt x="9293" y="1"/>
                  </a:lnTo>
                  <a:cubicBezTo>
                    <a:pt x="9297" y="28"/>
                    <a:pt x="9302" y="54"/>
                    <a:pt x="9306" y="81"/>
                  </a:cubicBezTo>
                  <a:cubicBezTo>
                    <a:pt x="9376" y="559"/>
                    <a:pt x="9352" y="1139"/>
                    <a:pt x="9159" y="1710"/>
                  </a:cubicBezTo>
                  <a:cubicBezTo>
                    <a:pt x="9071" y="1998"/>
                    <a:pt x="8927" y="2277"/>
                    <a:pt x="8759" y="2540"/>
                  </a:cubicBezTo>
                  <a:cubicBezTo>
                    <a:pt x="8586" y="2799"/>
                    <a:pt x="8366" y="3033"/>
                    <a:pt x="8122" y="3232"/>
                  </a:cubicBezTo>
                  <a:cubicBezTo>
                    <a:pt x="7636" y="3624"/>
                    <a:pt x="6961" y="3773"/>
                    <a:pt x="6438" y="4197"/>
                  </a:cubicBezTo>
                  <a:cubicBezTo>
                    <a:pt x="5914" y="4610"/>
                    <a:pt x="5619" y="5177"/>
                    <a:pt x="5445" y="5656"/>
                  </a:cubicBezTo>
                  <a:cubicBezTo>
                    <a:pt x="5272" y="6144"/>
                    <a:pt x="5204" y="6565"/>
                    <a:pt x="5162" y="6858"/>
                  </a:cubicBezTo>
                  <a:cubicBezTo>
                    <a:pt x="5123" y="7151"/>
                    <a:pt x="5112" y="7320"/>
                    <a:pt x="5112" y="7320"/>
                  </a:cubicBezTo>
                  <a:cubicBezTo>
                    <a:pt x="5112" y="7320"/>
                    <a:pt x="5102" y="7485"/>
                    <a:pt x="5087" y="7773"/>
                  </a:cubicBezTo>
                  <a:cubicBezTo>
                    <a:pt x="5060" y="8046"/>
                    <a:pt x="5042" y="8453"/>
                    <a:pt x="4726" y="8740"/>
                  </a:cubicBezTo>
                  <a:cubicBezTo>
                    <a:pt x="4576" y="8886"/>
                    <a:pt x="4357" y="8993"/>
                    <a:pt x="4098" y="9062"/>
                  </a:cubicBezTo>
                  <a:cubicBezTo>
                    <a:pt x="3839" y="9134"/>
                    <a:pt x="3546" y="9171"/>
                    <a:pt x="3239" y="9215"/>
                  </a:cubicBezTo>
                  <a:cubicBezTo>
                    <a:pt x="2931" y="9262"/>
                    <a:pt x="2602" y="9313"/>
                    <a:pt x="2276" y="9435"/>
                  </a:cubicBezTo>
                  <a:cubicBezTo>
                    <a:pt x="1951" y="9556"/>
                    <a:pt x="1637" y="9788"/>
                    <a:pt x="1451" y="10104"/>
                  </a:cubicBezTo>
                  <a:cubicBezTo>
                    <a:pt x="1266" y="10419"/>
                    <a:pt x="1206" y="10779"/>
                    <a:pt x="1192" y="11111"/>
                  </a:cubicBezTo>
                  <a:cubicBezTo>
                    <a:pt x="1177" y="11448"/>
                    <a:pt x="1200" y="11768"/>
                    <a:pt x="1212" y="12077"/>
                  </a:cubicBezTo>
                  <a:cubicBezTo>
                    <a:pt x="1224" y="12384"/>
                    <a:pt x="1230" y="12680"/>
                    <a:pt x="1186" y="12950"/>
                  </a:cubicBezTo>
                  <a:cubicBezTo>
                    <a:pt x="1144" y="13221"/>
                    <a:pt x="1071" y="13475"/>
                    <a:pt x="975" y="13697"/>
                  </a:cubicBezTo>
                  <a:cubicBezTo>
                    <a:pt x="785" y="14145"/>
                    <a:pt x="530" y="14469"/>
                    <a:pt x="333" y="14674"/>
                  </a:cubicBezTo>
                  <a:cubicBezTo>
                    <a:pt x="136" y="14881"/>
                    <a:pt x="1" y="14982"/>
                    <a:pt x="11" y="14995"/>
                  </a:cubicBezTo>
                  <a:cubicBezTo>
                    <a:pt x="12" y="14995"/>
                    <a:pt x="12" y="14996"/>
                    <a:pt x="13" y="14996"/>
                  </a:cubicBezTo>
                  <a:cubicBezTo>
                    <a:pt x="31" y="14996"/>
                    <a:pt x="176" y="14915"/>
                    <a:pt x="387" y="14732"/>
                  </a:cubicBezTo>
                  <a:cubicBezTo>
                    <a:pt x="606" y="14539"/>
                    <a:pt x="892" y="14219"/>
                    <a:pt x="1113" y="13760"/>
                  </a:cubicBezTo>
                  <a:cubicBezTo>
                    <a:pt x="1225" y="13532"/>
                    <a:pt x="1315" y="13269"/>
                    <a:pt x="1369" y="12981"/>
                  </a:cubicBezTo>
                  <a:cubicBezTo>
                    <a:pt x="1425" y="12692"/>
                    <a:pt x="1430" y="12383"/>
                    <a:pt x="1428" y="12072"/>
                  </a:cubicBezTo>
                  <a:cubicBezTo>
                    <a:pt x="1427" y="11761"/>
                    <a:pt x="1413" y="11442"/>
                    <a:pt x="1437" y="11127"/>
                  </a:cubicBezTo>
                  <a:cubicBezTo>
                    <a:pt x="1458" y="10814"/>
                    <a:pt x="1525" y="10501"/>
                    <a:pt x="1684" y="10248"/>
                  </a:cubicBezTo>
                  <a:cubicBezTo>
                    <a:pt x="1846" y="9996"/>
                    <a:pt x="2093" y="9819"/>
                    <a:pt x="2379" y="9720"/>
                  </a:cubicBezTo>
                  <a:cubicBezTo>
                    <a:pt x="2665" y="9619"/>
                    <a:pt x="2976" y="9578"/>
                    <a:pt x="3281" y="9538"/>
                  </a:cubicBezTo>
                  <a:cubicBezTo>
                    <a:pt x="3586" y="9501"/>
                    <a:pt x="3891" y="9470"/>
                    <a:pt x="4181" y="9397"/>
                  </a:cubicBezTo>
                  <a:cubicBezTo>
                    <a:pt x="4472" y="9325"/>
                    <a:pt x="4758" y="9202"/>
                    <a:pt x="4968" y="9006"/>
                  </a:cubicBezTo>
                  <a:cubicBezTo>
                    <a:pt x="5027" y="8963"/>
                    <a:pt x="5070" y="8908"/>
                    <a:pt x="5112" y="8854"/>
                  </a:cubicBezTo>
                  <a:cubicBezTo>
                    <a:pt x="5155" y="8800"/>
                    <a:pt x="5198" y="8749"/>
                    <a:pt x="5230" y="8691"/>
                  </a:cubicBezTo>
                  <a:cubicBezTo>
                    <a:pt x="5296" y="8579"/>
                    <a:pt x="5340" y="8464"/>
                    <a:pt x="5371" y="8357"/>
                  </a:cubicBezTo>
                  <a:cubicBezTo>
                    <a:pt x="5435" y="8141"/>
                    <a:pt x="5451" y="7956"/>
                    <a:pt x="5466" y="7806"/>
                  </a:cubicBezTo>
                  <a:cubicBezTo>
                    <a:pt x="5489" y="7516"/>
                    <a:pt x="5500" y="7352"/>
                    <a:pt x="5500" y="7352"/>
                  </a:cubicBezTo>
                  <a:cubicBezTo>
                    <a:pt x="5500" y="7352"/>
                    <a:pt x="5508" y="7191"/>
                    <a:pt x="5541" y="6910"/>
                  </a:cubicBezTo>
                  <a:cubicBezTo>
                    <a:pt x="5575" y="6631"/>
                    <a:pt x="5633" y="6229"/>
                    <a:pt x="5784" y="5777"/>
                  </a:cubicBezTo>
                  <a:cubicBezTo>
                    <a:pt x="5935" y="5331"/>
                    <a:pt x="6193" y="4823"/>
                    <a:pt x="6641" y="4452"/>
                  </a:cubicBezTo>
                  <a:cubicBezTo>
                    <a:pt x="7074" y="4069"/>
                    <a:pt x="7750" y="3902"/>
                    <a:pt x="8294" y="3449"/>
                  </a:cubicBezTo>
                  <a:cubicBezTo>
                    <a:pt x="8557" y="3223"/>
                    <a:pt x="8788" y="2963"/>
                    <a:pt x="8967" y="2676"/>
                  </a:cubicBezTo>
                  <a:cubicBezTo>
                    <a:pt x="9141" y="2386"/>
                    <a:pt x="9284" y="2085"/>
                    <a:pt x="9366" y="1776"/>
                  </a:cubicBezTo>
                  <a:cubicBezTo>
                    <a:pt x="9541" y="1196"/>
                    <a:pt x="9551" y="619"/>
                    <a:pt x="9470" y="137"/>
                  </a:cubicBezTo>
                  <a:cubicBezTo>
                    <a:pt x="9411" y="91"/>
                    <a:pt x="9352" y="46"/>
                    <a:pt x="92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47"/>
            <p:cNvSpPr/>
            <p:nvPr/>
          </p:nvSpPr>
          <p:spPr>
            <a:xfrm>
              <a:off x="4058675" y="2863900"/>
              <a:ext cx="200125" cy="93700"/>
            </a:xfrm>
            <a:custGeom>
              <a:rect b="b" l="l" r="r" t="t"/>
              <a:pathLst>
                <a:path extrusionOk="0" h="3748" w="8005">
                  <a:moveTo>
                    <a:pt x="6753" y="0"/>
                  </a:moveTo>
                  <a:cubicBezTo>
                    <a:pt x="6735" y="0"/>
                    <a:pt x="6721" y="1"/>
                    <a:pt x="6710" y="2"/>
                  </a:cubicBezTo>
                  <a:cubicBezTo>
                    <a:pt x="6688" y="4"/>
                    <a:pt x="6678" y="4"/>
                    <a:pt x="6678" y="4"/>
                  </a:cubicBezTo>
                  <a:cubicBezTo>
                    <a:pt x="6678" y="4"/>
                    <a:pt x="6633" y="7"/>
                    <a:pt x="6558" y="29"/>
                  </a:cubicBezTo>
                  <a:cubicBezTo>
                    <a:pt x="6484" y="51"/>
                    <a:pt x="6381" y="97"/>
                    <a:pt x="6275" y="171"/>
                  </a:cubicBezTo>
                  <a:cubicBezTo>
                    <a:pt x="6169" y="246"/>
                    <a:pt x="6059" y="349"/>
                    <a:pt x="5952" y="475"/>
                  </a:cubicBezTo>
                  <a:cubicBezTo>
                    <a:pt x="5849" y="597"/>
                    <a:pt x="5738" y="734"/>
                    <a:pt x="5623" y="888"/>
                  </a:cubicBezTo>
                  <a:cubicBezTo>
                    <a:pt x="5391" y="1195"/>
                    <a:pt x="5144" y="1563"/>
                    <a:pt x="4862" y="1932"/>
                  </a:cubicBezTo>
                  <a:cubicBezTo>
                    <a:pt x="4579" y="2300"/>
                    <a:pt x="4256" y="2676"/>
                    <a:pt x="3854" y="2941"/>
                  </a:cubicBezTo>
                  <a:cubicBezTo>
                    <a:pt x="3654" y="3072"/>
                    <a:pt x="3440" y="3183"/>
                    <a:pt x="3213" y="3249"/>
                  </a:cubicBezTo>
                  <a:cubicBezTo>
                    <a:pt x="2986" y="3317"/>
                    <a:pt x="2751" y="3353"/>
                    <a:pt x="2521" y="3376"/>
                  </a:cubicBezTo>
                  <a:cubicBezTo>
                    <a:pt x="2059" y="3417"/>
                    <a:pt x="1615" y="3406"/>
                    <a:pt x="1234" y="3433"/>
                  </a:cubicBezTo>
                  <a:cubicBezTo>
                    <a:pt x="851" y="3457"/>
                    <a:pt x="534" y="3518"/>
                    <a:pt x="321" y="3592"/>
                  </a:cubicBezTo>
                  <a:cubicBezTo>
                    <a:pt x="109" y="3663"/>
                    <a:pt x="1" y="3736"/>
                    <a:pt x="5" y="3744"/>
                  </a:cubicBezTo>
                  <a:cubicBezTo>
                    <a:pt x="6" y="3746"/>
                    <a:pt x="9" y="3747"/>
                    <a:pt x="13" y="3747"/>
                  </a:cubicBezTo>
                  <a:cubicBezTo>
                    <a:pt x="45" y="3747"/>
                    <a:pt x="157" y="3705"/>
                    <a:pt x="343" y="3668"/>
                  </a:cubicBezTo>
                  <a:cubicBezTo>
                    <a:pt x="555" y="3620"/>
                    <a:pt x="863" y="3584"/>
                    <a:pt x="1239" y="3584"/>
                  </a:cubicBezTo>
                  <a:cubicBezTo>
                    <a:pt x="1263" y="3584"/>
                    <a:pt x="1288" y="3584"/>
                    <a:pt x="1314" y="3584"/>
                  </a:cubicBezTo>
                  <a:cubicBezTo>
                    <a:pt x="1575" y="3584"/>
                    <a:pt x="1867" y="3599"/>
                    <a:pt x="2181" y="3599"/>
                  </a:cubicBezTo>
                  <a:cubicBezTo>
                    <a:pt x="2297" y="3599"/>
                    <a:pt x="2416" y="3597"/>
                    <a:pt x="2537" y="3591"/>
                  </a:cubicBezTo>
                  <a:cubicBezTo>
                    <a:pt x="2778" y="3579"/>
                    <a:pt x="3029" y="3551"/>
                    <a:pt x="3281" y="3485"/>
                  </a:cubicBezTo>
                  <a:cubicBezTo>
                    <a:pt x="3535" y="3423"/>
                    <a:pt x="3778" y="3309"/>
                    <a:pt x="4004" y="3171"/>
                  </a:cubicBezTo>
                  <a:cubicBezTo>
                    <a:pt x="4458" y="2893"/>
                    <a:pt x="4814" y="2501"/>
                    <a:pt x="5117" y="2131"/>
                  </a:cubicBezTo>
                  <a:cubicBezTo>
                    <a:pt x="5420" y="1759"/>
                    <a:pt x="5674" y="1398"/>
                    <a:pt x="5909" y="1107"/>
                  </a:cubicBezTo>
                  <a:cubicBezTo>
                    <a:pt x="6023" y="960"/>
                    <a:pt x="6133" y="830"/>
                    <a:pt x="6232" y="720"/>
                  </a:cubicBezTo>
                  <a:cubicBezTo>
                    <a:pt x="6325" y="613"/>
                    <a:pt x="6414" y="536"/>
                    <a:pt x="6491" y="485"/>
                  </a:cubicBezTo>
                  <a:cubicBezTo>
                    <a:pt x="6566" y="434"/>
                    <a:pt x="6626" y="411"/>
                    <a:pt x="6664" y="402"/>
                  </a:cubicBezTo>
                  <a:cubicBezTo>
                    <a:pt x="6704" y="390"/>
                    <a:pt x="6723" y="391"/>
                    <a:pt x="6723" y="390"/>
                  </a:cubicBezTo>
                  <a:cubicBezTo>
                    <a:pt x="6723" y="390"/>
                    <a:pt x="6724" y="391"/>
                    <a:pt x="6726" y="391"/>
                  </a:cubicBezTo>
                  <a:cubicBezTo>
                    <a:pt x="6731" y="391"/>
                    <a:pt x="6746" y="387"/>
                    <a:pt x="6769" y="387"/>
                  </a:cubicBezTo>
                  <a:cubicBezTo>
                    <a:pt x="6804" y="387"/>
                    <a:pt x="6859" y="395"/>
                    <a:pt x="6933" y="438"/>
                  </a:cubicBezTo>
                  <a:cubicBezTo>
                    <a:pt x="7006" y="476"/>
                    <a:pt x="7096" y="558"/>
                    <a:pt x="7229" y="665"/>
                  </a:cubicBezTo>
                  <a:cubicBezTo>
                    <a:pt x="7334" y="750"/>
                    <a:pt x="7482" y="830"/>
                    <a:pt x="7646" y="872"/>
                  </a:cubicBezTo>
                  <a:cubicBezTo>
                    <a:pt x="7767" y="765"/>
                    <a:pt x="7887" y="660"/>
                    <a:pt x="8005" y="550"/>
                  </a:cubicBezTo>
                  <a:lnTo>
                    <a:pt x="8005" y="550"/>
                  </a:lnTo>
                  <a:cubicBezTo>
                    <a:pt x="7985" y="551"/>
                    <a:pt x="7966" y="552"/>
                    <a:pt x="7947" y="552"/>
                  </a:cubicBezTo>
                  <a:cubicBezTo>
                    <a:pt x="7909" y="552"/>
                    <a:pt x="7872" y="549"/>
                    <a:pt x="7836" y="543"/>
                  </a:cubicBezTo>
                  <a:cubicBezTo>
                    <a:pt x="7677" y="519"/>
                    <a:pt x="7563" y="457"/>
                    <a:pt x="7460" y="373"/>
                  </a:cubicBezTo>
                  <a:cubicBezTo>
                    <a:pt x="7353" y="286"/>
                    <a:pt x="7247" y="182"/>
                    <a:pt x="7130" y="110"/>
                  </a:cubicBezTo>
                  <a:cubicBezTo>
                    <a:pt x="7012" y="37"/>
                    <a:pt x="6884" y="7"/>
                    <a:pt x="6803" y="2"/>
                  </a:cubicBezTo>
                  <a:cubicBezTo>
                    <a:pt x="6784" y="1"/>
                    <a:pt x="6768" y="0"/>
                    <a:pt x="67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47"/>
            <p:cNvSpPr/>
            <p:nvPr/>
          </p:nvSpPr>
          <p:spPr>
            <a:xfrm>
              <a:off x="3568175" y="2720450"/>
              <a:ext cx="514475" cy="188075"/>
            </a:xfrm>
            <a:custGeom>
              <a:rect b="b" l="l" r="r" t="t"/>
              <a:pathLst>
                <a:path extrusionOk="0" h="7523" w="20579">
                  <a:moveTo>
                    <a:pt x="20566" y="1"/>
                  </a:moveTo>
                  <a:cubicBezTo>
                    <a:pt x="20558" y="1"/>
                    <a:pt x="20521" y="37"/>
                    <a:pt x="20460" y="104"/>
                  </a:cubicBezTo>
                  <a:cubicBezTo>
                    <a:pt x="20395" y="175"/>
                    <a:pt x="20306" y="283"/>
                    <a:pt x="20199" y="429"/>
                  </a:cubicBezTo>
                  <a:cubicBezTo>
                    <a:pt x="19982" y="718"/>
                    <a:pt x="19709" y="1155"/>
                    <a:pt x="19420" y="1698"/>
                  </a:cubicBezTo>
                  <a:cubicBezTo>
                    <a:pt x="19126" y="2236"/>
                    <a:pt x="18813" y="2882"/>
                    <a:pt x="18396" y="3512"/>
                  </a:cubicBezTo>
                  <a:cubicBezTo>
                    <a:pt x="17978" y="4137"/>
                    <a:pt x="17431" y="4756"/>
                    <a:pt x="16741" y="5138"/>
                  </a:cubicBezTo>
                  <a:cubicBezTo>
                    <a:pt x="16399" y="5330"/>
                    <a:pt x="16023" y="5447"/>
                    <a:pt x="15642" y="5484"/>
                  </a:cubicBezTo>
                  <a:cubicBezTo>
                    <a:pt x="15528" y="5495"/>
                    <a:pt x="15412" y="5499"/>
                    <a:pt x="15297" y="5499"/>
                  </a:cubicBezTo>
                  <a:cubicBezTo>
                    <a:pt x="15027" y="5499"/>
                    <a:pt x="14756" y="5476"/>
                    <a:pt x="14486" y="5460"/>
                  </a:cubicBezTo>
                  <a:cubicBezTo>
                    <a:pt x="14323" y="5451"/>
                    <a:pt x="14159" y="5443"/>
                    <a:pt x="13995" y="5443"/>
                  </a:cubicBezTo>
                  <a:cubicBezTo>
                    <a:pt x="13774" y="5443"/>
                    <a:pt x="13556" y="5457"/>
                    <a:pt x="13345" y="5500"/>
                  </a:cubicBezTo>
                  <a:cubicBezTo>
                    <a:pt x="12979" y="5567"/>
                    <a:pt x="12651" y="5692"/>
                    <a:pt x="12366" y="5824"/>
                  </a:cubicBezTo>
                  <a:cubicBezTo>
                    <a:pt x="11795" y="6093"/>
                    <a:pt x="11363" y="6365"/>
                    <a:pt x="11050" y="6530"/>
                  </a:cubicBezTo>
                  <a:cubicBezTo>
                    <a:pt x="10742" y="6696"/>
                    <a:pt x="10560" y="6776"/>
                    <a:pt x="10560" y="6776"/>
                  </a:cubicBezTo>
                  <a:cubicBezTo>
                    <a:pt x="10560" y="6776"/>
                    <a:pt x="10516" y="6797"/>
                    <a:pt x="10432" y="6836"/>
                  </a:cubicBezTo>
                  <a:cubicBezTo>
                    <a:pt x="10347" y="6872"/>
                    <a:pt x="10223" y="6929"/>
                    <a:pt x="10061" y="6980"/>
                  </a:cubicBezTo>
                  <a:cubicBezTo>
                    <a:pt x="9799" y="7073"/>
                    <a:pt x="9424" y="7158"/>
                    <a:pt x="8973" y="7158"/>
                  </a:cubicBezTo>
                  <a:cubicBezTo>
                    <a:pt x="8877" y="7158"/>
                    <a:pt x="8778" y="7154"/>
                    <a:pt x="8675" y="7145"/>
                  </a:cubicBezTo>
                  <a:cubicBezTo>
                    <a:pt x="8094" y="7094"/>
                    <a:pt x="7419" y="6884"/>
                    <a:pt x="6839" y="6424"/>
                  </a:cubicBezTo>
                  <a:cubicBezTo>
                    <a:pt x="6249" y="5976"/>
                    <a:pt x="5731" y="5323"/>
                    <a:pt x="5038" y="4831"/>
                  </a:cubicBezTo>
                  <a:cubicBezTo>
                    <a:pt x="4341" y="4334"/>
                    <a:pt x="3486" y="4128"/>
                    <a:pt x="2709" y="4104"/>
                  </a:cubicBezTo>
                  <a:cubicBezTo>
                    <a:pt x="2644" y="4102"/>
                    <a:pt x="2580" y="4101"/>
                    <a:pt x="2516" y="4101"/>
                  </a:cubicBezTo>
                  <a:cubicBezTo>
                    <a:pt x="1807" y="4101"/>
                    <a:pt x="1156" y="4236"/>
                    <a:pt x="610" y="4384"/>
                  </a:cubicBezTo>
                  <a:cubicBezTo>
                    <a:pt x="388" y="4445"/>
                    <a:pt x="189" y="4509"/>
                    <a:pt x="0" y="4571"/>
                  </a:cubicBezTo>
                  <a:cubicBezTo>
                    <a:pt x="30" y="4605"/>
                    <a:pt x="60" y="4641"/>
                    <a:pt x="90" y="4676"/>
                  </a:cubicBezTo>
                  <a:cubicBezTo>
                    <a:pt x="266" y="4627"/>
                    <a:pt x="447" y="4577"/>
                    <a:pt x="648" y="4531"/>
                  </a:cubicBezTo>
                  <a:cubicBezTo>
                    <a:pt x="1152" y="4415"/>
                    <a:pt x="1736" y="4312"/>
                    <a:pt x="2361" y="4312"/>
                  </a:cubicBezTo>
                  <a:cubicBezTo>
                    <a:pt x="2472" y="4312"/>
                    <a:pt x="2585" y="4315"/>
                    <a:pt x="2699" y="4322"/>
                  </a:cubicBezTo>
                  <a:cubicBezTo>
                    <a:pt x="3447" y="4365"/>
                    <a:pt x="4244" y="4580"/>
                    <a:pt x="4878" y="5054"/>
                  </a:cubicBezTo>
                  <a:cubicBezTo>
                    <a:pt x="5517" y="5525"/>
                    <a:pt x="6019" y="6184"/>
                    <a:pt x="6641" y="6679"/>
                  </a:cubicBezTo>
                  <a:cubicBezTo>
                    <a:pt x="7262" y="7190"/>
                    <a:pt x="8005" y="7438"/>
                    <a:pt x="8640" y="7503"/>
                  </a:cubicBezTo>
                  <a:cubicBezTo>
                    <a:pt x="8775" y="7516"/>
                    <a:pt x="8905" y="7522"/>
                    <a:pt x="9029" y="7522"/>
                  </a:cubicBezTo>
                  <a:cubicBezTo>
                    <a:pt x="9501" y="7522"/>
                    <a:pt x="9899" y="7437"/>
                    <a:pt x="10181" y="7343"/>
                  </a:cubicBezTo>
                  <a:cubicBezTo>
                    <a:pt x="10360" y="7289"/>
                    <a:pt x="10493" y="7229"/>
                    <a:pt x="10586" y="7192"/>
                  </a:cubicBezTo>
                  <a:cubicBezTo>
                    <a:pt x="10677" y="7151"/>
                    <a:pt x="10725" y="7130"/>
                    <a:pt x="10725" y="7130"/>
                  </a:cubicBezTo>
                  <a:cubicBezTo>
                    <a:pt x="10725" y="7130"/>
                    <a:pt x="10917" y="7040"/>
                    <a:pt x="11234" y="6864"/>
                  </a:cubicBezTo>
                  <a:cubicBezTo>
                    <a:pt x="11552" y="6691"/>
                    <a:pt x="11983" y="6411"/>
                    <a:pt x="12519" y="6148"/>
                  </a:cubicBezTo>
                  <a:cubicBezTo>
                    <a:pt x="12786" y="6020"/>
                    <a:pt x="13083" y="5902"/>
                    <a:pt x="13410" y="5836"/>
                  </a:cubicBezTo>
                  <a:cubicBezTo>
                    <a:pt x="13624" y="5789"/>
                    <a:pt x="13854" y="5774"/>
                    <a:pt x="14096" y="5774"/>
                  </a:cubicBezTo>
                  <a:cubicBezTo>
                    <a:pt x="14217" y="5774"/>
                    <a:pt x="14342" y="5778"/>
                    <a:pt x="14469" y="5783"/>
                  </a:cubicBezTo>
                  <a:cubicBezTo>
                    <a:pt x="14701" y="5794"/>
                    <a:pt x="14942" y="5809"/>
                    <a:pt x="15190" y="5809"/>
                  </a:cubicBezTo>
                  <a:cubicBezTo>
                    <a:pt x="15349" y="5809"/>
                    <a:pt x="15510" y="5803"/>
                    <a:pt x="15675" y="5785"/>
                  </a:cubicBezTo>
                  <a:cubicBezTo>
                    <a:pt x="16094" y="5736"/>
                    <a:pt x="16512" y="5596"/>
                    <a:pt x="16878" y="5378"/>
                  </a:cubicBezTo>
                  <a:cubicBezTo>
                    <a:pt x="17618" y="4947"/>
                    <a:pt x="18164" y="4284"/>
                    <a:pt x="18578" y="3631"/>
                  </a:cubicBezTo>
                  <a:cubicBezTo>
                    <a:pt x="18991" y="2971"/>
                    <a:pt x="19281" y="2314"/>
                    <a:pt x="19555" y="1766"/>
                  </a:cubicBezTo>
                  <a:cubicBezTo>
                    <a:pt x="19824" y="1216"/>
                    <a:pt x="20071" y="773"/>
                    <a:pt x="20263" y="474"/>
                  </a:cubicBezTo>
                  <a:cubicBezTo>
                    <a:pt x="20454" y="173"/>
                    <a:pt x="20579" y="12"/>
                    <a:pt x="20567" y="1"/>
                  </a:cubicBezTo>
                  <a:cubicBezTo>
                    <a:pt x="20567" y="1"/>
                    <a:pt x="20566" y="1"/>
                    <a:pt x="205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47"/>
            <p:cNvSpPr/>
            <p:nvPr/>
          </p:nvSpPr>
          <p:spPr>
            <a:xfrm>
              <a:off x="3743450" y="2058550"/>
              <a:ext cx="95250" cy="192275"/>
            </a:xfrm>
            <a:custGeom>
              <a:rect b="b" l="l" r="r" t="t"/>
              <a:pathLst>
                <a:path extrusionOk="0" h="7691" w="3810">
                  <a:moveTo>
                    <a:pt x="3217" y="0"/>
                  </a:moveTo>
                  <a:cubicBezTo>
                    <a:pt x="3154" y="16"/>
                    <a:pt x="3091" y="29"/>
                    <a:pt x="3027" y="46"/>
                  </a:cubicBezTo>
                  <a:cubicBezTo>
                    <a:pt x="3115" y="179"/>
                    <a:pt x="3192" y="330"/>
                    <a:pt x="3249" y="503"/>
                  </a:cubicBezTo>
                  <a:cubicBezTo>
                    <a:pt x="3344" y="782"/>
                    <a:pt x="3397" y="1096"/>
                    <a:pt x="3435" y="1418"/>
                  </a:cubicBezTo>
                  <a:cubicBezTo>
                    <a:pt x="3476" y="1738"/>
                    <a:pt x="3501" y="2056"/>
                    <a:pt x="3476" y="2343"/>
                  </a:cubicBezTo>
                  <a:cubicBezTo>
                    <a:pt x="3452" y="2630"/>
                    <a:pt x="3375" y="2881"/>
                    <a:pt x="3259" y="3059"/>
                  </a:cubicBezTo>
                  <a:cubicBezTo>
                    <a:pt x="3146" y="3236"/>
                    <a:pt x="3002" y="3350"/>
                    <a:pt x="2897" y="3427"/>
                  </a:cubicBezTo>
                  <a:cubicBezTo>
                    <a:pt x="2788" y="3502"/>
                    <a:pt x="2721" y="3539"/>
                    <a:pt x="2721" y="3539"/>
                  </a:cubicBezTo>
                  <a:cubicBezTo>
                    <a:pt x="2721" y="3539"/>
                    <a:pt x="2657" y="3581"/>
                    <a:pt x="2537" y="3649"/>
                  </a:cubicBezTo>
                  <a:cubicBezTo>
                    <a:pt x="2416" y="3720"/>
                    <a:pt x="2237" y="3813"/>
                    <a:pt x="2017" y="3942"/>
                  </a:cubicBezTo>
                  <a:cubicBezTo>
                    <a:pt x="1803" y="4076"/>
                    <a:pt x="1532" y="4253"/>
                    <a:pt x="1346" y="4554"/>
                  </a:cubicBezTo>
                  <a:cubicBezTo>
                    <a:pt x="1153" y="4853"/>
                    <a:pt x="1114" y="5220"/>
                    <a:pt x="1100" y="5548"/>
                  </a:cubicBezTo>
                  <a:cubicBezTo>
                    <a:pt x="1084" y="5879"/>
                    <a:pt x="1084" y="6196"/>
                    <a:pt x="1000" y="6471"/>
                  </a:cubicBezTo>
                  <a:cubicBezTo>
                    <a:pt x="920" y="6750"/>
                    <a:pt x="777" y="6989"/>
                    <a:pt x="624" y="7169"/>
                  </a:cubicBezTo>
                  <a:cubicBezTo>
                    <a:pt x="315" y="7533"/>
                    <a:pt x="1" y="7658"/>
                    <a:pt x="16" y="7688"/>
                  </a:cubicBezTo>
                  <a:cubicBezTo>
                    <a:pt x="16" y="7689"/>
                    <a:pt x="20" y="7690"/>
                    <a:pt x="26" y="7690"/>
                  </a:cubicBezTo>
                  <a:cubicBezTo>
                    <a:pt x="84" y="7690"/>
                    <a:pt x="400" y="7597"/>
                    <a:pt x="736" y="7271"/>
                  </a:cubicBezTo>
                  <a:cubicBezTo>
                    <a:pt x="918" y="7093"/>
                    <a:pt x="1096" y="6844"/>
                    <a:pt x="1208" y="6539"/>
                  </a:cubicBezTo>
                  <a:cubicBezTo>
                    <a:pt x="1323" y="6231"/>
                    <a:pt x="1342" y="5885"/>
                    <a:pt x="1375" y="5567"/>
                  </a:cubicBezTo>
                  <a:cubicBezTo>
                    <a:pt x="1406" y="5248"/>
                    <a:pt x="1462" y="4944"/>
                    <a:pt x="1617" y="4729"/>
                  </a:cubicBezTo>
                  <a:cubicBezTo>
                    <a:pt x="1767" y="4509"/>
                    <a:pt x="1994" y="4367"/>
                    <a:pt x="2197" y="4252"/>
                  </a:cubicBezTo>
                  <a:cubicBezTo>
                    <a:pt x="2404" y="4139"/>
                    <a:pt x="2591" y="4052"/>
                    <a:pt x="2721" y="3983"/>
                  </a:cubicBezTo>
                  <a:cubicBezTo>
                    <a:pt x="2852" y="3915"/>
                    <a:pt x="2926" y="3869"/>
                    <a:pt x="2926" y="3869"/>
                  </a:cubicBezTo>
                  <a:cubicBezTo>
                    <a:pt x="2926" y="3869"/>
                    <a:pt x="3001" y="3826"/>
                    <a:pt x="3124" y="3733"/>
                  </a:cubicBezTo>
                  <a:cubicBezTo>
                    <a:pt x="3246" y="3639"/>
                    <a:pt x="3427" y="3486"/>
                    <a:pt x="3567" y="3242"/>
                  </a:cubicBezTo>
                  <a:cubicBezTo>
                    <a:pt x="3709" y="3002"/>
                    <a:pt x="3787" y="2685"/>
                    <a:pt x="3797" y="2361"/>
                  </a:cubicBezTo>
                  <a:cubicBezTo>
                    <a:pt x="3809" y="2035"/>
                    <a:pt x="3764" y="1699"/>
                    <a:pt x="3707" y="1374"/>
                  </a:cubicBezTo>
                  <a:cubicBezTo>
                    <a:pt x="3648" y="1049"/>
                    <a:pt x="3575" y="718"/>
                    <a:pt x="3451" y="424"/>
                  </a:cubicBezTo>
                  <a:cubicBezTo>
                    <a:pt x="3386" y="268"/>
                    <a:pt x="3306" y="125"/>
                    <a:pt x="32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47"/>
            <p:cNvSpPr/>
            <p:nvPr/>
          </p:nvSpPr>
          <p:spPr>
            <a:xfrm>
              <a:off x="3455225" y="2478925"/>
              <a:ext cx="469225" cy="118325"/>
            </a:xfrm>
            <a:custGeom>
              <a:rect b="b" l="l" r="r" t="t"/>
              <a:pathLst>
                <a:path extrusionOk="0" h="4733" w="18769">
                  <a:moveTo>
                    <a:pt x="18721" y="1"/>
                  </a:moveTo>
                  <a:cubicBezTo>
                    <a:pt x="18699" y="1"/>
                    <a:pt x="18769" y="226"/>
                    <a:pt x="18579" y="525"/>
                  </a:cubicBezTo>
                  <a:cubicBezTo>
                    <a:pt x="18485" y="670"/>
                    <a:pt x="18331" y="823"/>
                    <a:pt x="18121" y="948"/>
                  </a:cubicBezTo>
                  <a:cubicBezTo>
                    <a:pt x="17914" y="1075"/>
                    <a:pt x="17645" y="1149"/>
                    <a:pt x="17349" y="1230"/>
                  </a:cubicBezTo>
                  <a:cubicBezTo>
                    <a:pt x="17055" y="1314"/>
                    <a:pt x="16713" y="1399"/>
                    <a:pt x="16403" y="1621"/>
                  </a:cubicBezTo>
                  <a:cubicBezTo>
                    <a:pt x="16094" y="1842"/>
                    <a:pt x="15871" y="2180"/>
                    <a:pt x="15692" y="2528"/>
                  </a:cubicBezTo>
                  <a:cubicBezTo>
                    <a:pt x="15511" y="2874"/>
                    <a:pt x="15368" y="3252"/>
                    <a:pt x="15153" y="3574"/>
                  </a:cubicBezTo>
                  <a:cubicBezTo>
                    <a:pt x="14939" y="3892"/>
                    <a:pt x="14647" y="4191"/>
                    <a:pt x="14298" y="4292"/>
                  </a:cubicBezTo>
                  <a:cubicBezTo>
                    <a:pt x="14221" y="4316"/>
                    <a:pt x="14142" y="4327"/>
                    <a:pt x="14064" y="4327"/>
                  </a:cubicBezTo>
                  <a:cubicBezTo>
                    <a:pt x="13966" y="4327"/>
                    <a:pt x="13868" y="4310"/>
                    <a:pt x="13774" y="4280"/>
                  </a:cubicBezTo>
                  <a:cubicBezTo>
                    <a:pt x="13604" y="4225"/>
                    <a:pt x="13449" y="4118"/>
                    <a:pt x="13304" y="3991"/>
                  </a:cubicBezTo>
                  <a:cubicBezTo>
                    <a:pt x="13012" y="3737"/>
                    <a:pt x="12757" y="3415"/>
                    <a:pt x="12407" y="3178"/>
                  </a:cubicBezTo>
                  <a:cubicBezTo>
                    <a:pt x="12118" y="2974"/>
                    <a:pt x="11766" y="2888"/>
                    <a:pt x="11440" y="2888"/>
                  </a:cubicBezTo>
                  <a:cubicBezTo>
                    <a:pt x="11370" y="2888"/>
                    <a:pt x="11302" y="2892"/>
                    <a:pt x="11235" y="2900"/>
                  </a:cubicBezTo>
                  <a:cubicBezTo>
                    <a:pt x="10853" y="2940"/>
                    <a:pt x="10515" y="3062"/>
                    <a:pt x="10225" y="3197"/>
                  </a:cubicBezTo>
                  <a:cubicBezTo>
                    <a:pt x="9929" y="3334"/>
                    <a:pt x="9684" y="3490"/>
                    <a:pt x="9469" y="3618"/>
                  </a:cubicBezTo>
                  <a:cubicBezTo>
                    <a:pt x="9254" y="3749"/>
                    <a:pt x="9071" y="3861"/>
                    <a:pt x="8917" y="3945"/>
                  </a:cubicBezTo>
                  <a:cubicBezTo>
                    <a:pt x="8610" y="4113"/>
                    <a:pt x="8427" y="4178"/>
                    <a:pt x="8427" y="4178"/>
                  </a:cubicBezTo>
                  <a:cubicBezTo>
                    <a:pt x="8427" y="4178"/>
                    <a:pt x="8383" y="4197"/>
                    <a:pt x="8297" y="4227"/>
                  </a:cubicBezTo>
                  <a:cubicBezTo>
                    <a:pt x="8212" y="4256"/>
                    <a:pt x="8087" y="4298"/>
                    <a:pt x="7924" y="4324"/>
                  </a:cubicBezTo>
                  <a:cubicBezTo>
                    <a:pt x="7830" y="4341"/>
                    <a:pt x="7721" y="4352"/>
                    <a:pt x="7602" y="4352"/>
                  </a:cubicBezTo>
                  <a:cubicBezTo>
                    <a:pt x="7311" y="4352"/>
                    <a:pt x="6956" y="4289"/>
                    <a:pt x="6585" y="4105"/>
                  </a:cubicBezTo>
                  <a:cubicBezTo>
                    <a:pt x="6061" y="3849"/>
                    <a:pt x="5527" y="3367"/>
                    <a:pt x="5115" y="2744"/>
                  </a:cubicBezTo>
                  <a:cubicBezTo>
                    <a:pt x="4907" y="2439"/>
                    <a:pt x="4749" y="2070"/>
                    <a:pt x="4517" y="1714"/>
                  </a:cubicBezTo>
                  <a:cubicBezTo>
                    <a:pt x="4293" y="1354"/>
                    <a:pt x="3942" y="1034"/>
                    <a:pt x="3536" y="867"/>
                  </a:cubicBezTo>
                  <a:cubicBezTo>
                    <a:pt x="3134" y="693"/>
                    <a:pt x="2704" y="631"/>
                    <a:pt x="2290" y="611"/>
                  </a:cubicBezTo>
                  <a:cubicBezTo>
                    <a:pt x="2195" y="607"/>
                    <a:pt x="2101" y="605"/>
                    <a:pt x="2008" y="605"/>
                  </a:cubicBezTo>
                  <a:cubicBezTo>
                    <a:pt x="1691" y="605"/>
                    <a:pt x="1384" y="625"/>
                    <a:pt x="1084" y="646"/>
                  </a:cubicBezTo>
                  <a:cubicBezTo>
                    <a:pt x="709" y="675"/>
                    <a:pt x="349" y="721"/>
                    <a:pt x="8" y="772"/>
                  </a:cubicBezTo>
                  <a:cubicBezTo>
                    <a:pt x="6" y="837"/>
                    <a:pt x="2" y="900"/>
                    <a:pt x="0" y="962"/>
                  </a:cubicBezTo>
                  <a:cubicBezTo>
                    <a:pt x="348" y="919"/>
                    <a:pt x="715" y="884"/>
                    <a:pt x="1098" y="865"/>
                  </a:cubicBezTo>
                  <a:cubicBezTo>
                    <a:pt x="1325" y="855"/>
                    <a:pt x="1559" y="846"/>
                    <a:pt x="1794" y="846"/>
                  </a:cubicBezTo>
                  <a:cubicBezTo>
                    <a:pt x="1954" y="846"/>
                    <a:pt x="2115" y="850"/>
                    <a:pt x="2276" y="861"/>
                  </a:cubicBezTo>
                  <a:cubicBezTo>
                    <a:pt x="2670" y="888"/>
                    <a:pt x="3071" y="957"/>
                    <a:pt x="3424" y="1121"/>
                  </a:cubicBezTo>
                  <a:cubicBezTo>
                    <a:pt x="3781" y="1280"/>
                    <a:pt x="4062" y="1546"/>
                    <a:pt x="4263" y="1878"/>
                  </a:cubicBezTo>
                  <a:cubicBezTo>
                    <a:pt x="4469" y="2207"/>
                    <a:pt x="4623" y="2583"/>
                    <a:pt x="4843" y="2922"/>
                  </a:cubicBezTo>
                  <a:cubicBezTo>
                    <a:pt x="5272" y="3597"/>
                    <a:pt x="5837" y="4129"/>
                    <a:pt x="6423" y="4428"/>
                  </a:cubicBezTo>
                  <a:cubicBezTo>
                    <a:pt x="6855" y="4652"/>
                    <a:pt x="7289" y="4732"/>
                    <a:pt x="7641" y="4732"/>
                  </a:cubicBezTo>
                  <a:cubicBezTo>
                    <a:pt x="7767" y="4732"/>
                    <a:pt x="7883" y="4722"/>
                    <a:pt x="7985" y="4704"/>
                  </a:cubicBezTo>
                  <a:cubicBezTo>
                    <a:pt x="8180" y="4675"/>
                    <a:pt x="8326" y="4629"/>
                    <a:pt x="8423" y="4597"/>
                  </a:cubicBezTo>
                  <a:cubicBezTo>
                    <a:pt x="8521" y="4563"/>
                    <a:pt x="8571" y="4543"/>
                    <a:pt x="8571" y="4543"/>
                  </a:cubicBezTo>
                  <a:cubicBezTo>
                    <a:pt x="8571" y="4543"/>
                    <a:pt x="8779" y="4465"/>
                    <a:pt x="9102" y="4281"/>
                  </a:cubicBezTo>
                  <a:cubicBezTo>
                    <a:pt x="9263" y="4190"/>
                    <a:pt x="9454" y="4072"/>
                    <a:pt x="9665" y="3938"/>
                  </a:cubicBezTo>
                  <a:cubicBezTo>
                    <a:pt x="9879" y="3804"/>
                    <a:pt x="10112" y="3653"/>
                    <a:pt x="10378" y="3524"/>
                  </a:cubicBezTo>
                  <a:cubicBezTo>
                    <a:pt x="10645" y="3395"/>
                    <a:pt x="10946" y="3282"/>
                    <a:pt x="11271" y="3243"/>
                  </a:cubicBezTo>
                  <a:cubicBezTo>
                    <a:pt x="11338" y="3235"/>
                    <a:pt x="11406" y="3230"/>
                    <a:pt x="11474" y="3230"/>
                  </a:cubicBezTo>
                  <a:cubicBezTo>
                    <a:pt x="11734" y="3230"/>
                    <a:pt x="11996" y="3294"/>
                    <a:pt x="12228" y="3450"/>
                  </a:cubicBezTo>
                  <a:cubicBezTo>
                    <a:pt x="12527" y="3642"/>
                    <a:pt x="12784" y="3948"/>
                    <a:pt x="13108" y="4222"/>
                  </a:cubicBezTo>
                  <a:cubicBezTo>
                    <a:pt x="13270" y="4360"/>
                    <a:pt x="13461" y="4489"/>
                    <a:pt x="13683" y="4557"/>
                  </a:cubicBezTo>
                  <a:cubicBezTo>
                    <a:pt x="13797" y="4593"/>
                    <a:pt x="13919" y="4612"/>
                    <a:pt x="14040" y="4612"/>
                  </a:cubicBezTo>
                  <a:cubicBezTo>
                    <a:pt x="14154" y="4612"/>
                    <a:pt x="14268" y="4595"/>
                    <a:pt x="14376" y="4558"/>
                  </a:cubicBezTo>
                  <a:cubicBezTo>
                    <a:pt x="14598" y="4489"/>
                    <a:pt x="14791" y="4360"/>
                    <a:pt x="14951" y="4210"/>
                  </a:cubicBezTo>
                  <a:cubicBezTo>
                    <a:pt x="15112" y="4060"/>
                    <a:pt x="15248" y="3891"/>
                    <a:pt x="15359" y="3712"/>
                  </a:cubicBezTo>
                  <a:cubicBezTo>
                    <a:pt x="15586" y="3348"/>
                    <a:pt x="15716" y="2967"/>
                    <a:pt x="15885" y="2626"/>
                  </a:cubicBezTo>
                  <a:cubicBezTo>
                    <a:pt x="16049" y="2284"/>
                    <a:pt x="16246" y="1975"/>
                    <a:pt x="16512" y="1772"/>
                  </a:cubicBezTo>
                  <a:cubicBezTo>
                    <a:pt x="16776" y="1567"/>
                    <a:pt x="17098" y="1472"/>
                    <a:pt x="17391" y="1377"/>
                  </a:cubicBezTo>
                  <a:cubicBezTo>
                    <a:pt x="17684" y="1284"/>
                    <a:pt x="17965" y="1194"/>
                    <a:pt x="18183" y="1046"/>
                  </a:cubicBezTo>
                  <a:cubicBezTo>
                    <a:pt x="18400" y="901"/>
                    <a:pt x="18557" y="729"/>
                    <a:pt x="18646" y="564"/>
                  </a:cubicBezTo>
                  <a:cubicBezTo>
                    <a:pt x="18740" y="400"/>
                    <a:pt x="18757" y="248"/>
                    <a:pt x="18753" y="149"/>
                  </a:cubicBezTo>
                  <a:cubicBezTo>
                    <a:pt x="18748" y="50"/>
                    <a:pt x="18725" y="1"/>
                    <a:pt x="18722" y="1"/>
                  </a:cubicBezTo>
                  <a:cubicBezTo>
                    <a:pt x="18722" y="1"/>
                    <a:pt x="18722" y="1"/>
                    <a:pt x="18722" y="1"/>
                  </a:cubicBezTo>
                  <a:cubicBezTo>
                    <a:pt x="18721" y="1"/>
                    <a:pt x="18721" y="1"/>
                    <a:pt x="187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47"/>
            <p:cNvSpPr/>
            <p:nvPr/>
          </p:nvSpPr>
          <p:spPr>
            <a:xfrm>
              <a:off x="3635125" y="2156350"/>
              <a:ext cx="202950" cy="165275"/>
            </a:xfrm>
            <a:custGeom>
              <a:rect b="b" l="l" r="r" t="t"/>
              <a:pathLst>
                <a:path extrusionOk="0" h="6611" w="8118">
                  <a:moveTo>
                    <a:pt x="5646" y="0"/>
                  </a:moveTo>
                  <a:cubicBezTo>
                    <a:pt x="4660" y="0"/>
                    <a:pt x="3461" y="475"/>
                    <a:pt x="2411" y="1368"/>
                  </a:cubicBezTo>
                  <a:cubicBezTo>
                    <a:pt x="674" y="2846"/>
                    <a:pt x="1" y="4913"/>
                    <a:pt x="912" y="5983"/>
                  </a:cubicBezTo>
                  <a:cubicBezTo>
                    <a:pt x="1272" y="6407"/>
                    <a:pt x="1826" y="6611"/>
                    <a:pt x="2472" y="6611"/>
                  </a:cubicBezTo>
                  <a:cubicBezTo>
                    <a:pt x="3458" y="6611"/>
                    <a:pt x="4657" y="6136"/>
                    <a:pt x="5708" y="5243"/>
                  </a:cubicBezTo>
                  <a:cubicBezTo>
                    <a:pt x="7445" y="3765"/>
                    <a:pt x="8117" y="1698"/>
                    <a:pt x="7206" y="628"/>
                  </a:cubicBezTo>
                  <a:cubicBezTo>
                    <a:pt x="6846" y="204"/>
                    <a:pt x="6292" y="0"/>
                    <a:pt x="56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47"/>
            <p:cNvSpPr/>
            <p:nvPr/>
          </p:nvSpPr>
          <p:spPr>
            <a:xfrm>
              <a:off x="3529050" y="2327650"/>
              <a:ext cx="99475" cy="111825"/>
            </a:xfrm>
            <a:custGeom>
              <a:rect b="b" l="l" r="r" t="t"/>
              <a:pathLst>
                <a:path extrusionOk="0" h="4473" w="3979">
                  <a:moveTo>
                    <a:pt x="2727" y="1"/>
                  </a:moveTo>
                  <a:cubicBezTo>
                    <a:pt x="2058" y="1"/>
                    <a:pt x="1245" y="557"/>
                    <a:pt x="700" y="1457"/>
                  </a:cubicBezTo>
                  <a:cubicBezTo>
                    <a:pt x="1" y="2612"/>
                    <a:pt x="10" y="3899"/>
                    <a:pt x="722" y="4332"/>
                  </a:cubicBezTo>
                  <a:cubicBezTo>
                    <a:pt x="880" y="4428"/>
                    <a:pt x="1059" y="4473"/>
                    <a:pt x="1250" y="4473"/>
                  </a:cubicBezTo>
                  <a:cubicBezTo>
                    <a:pt x="1920" y="4473"/>
                    <a:pt x="2735" y="3916"/>
                    <a:pt x="3279" y="3017"/>
                  </a:cubicBezTo>
                  <a:cubicBezTo>
                    <a:pt x="3978" y="1859"/>
                    <a:pt x="3968" y="572"/>
                    <a:pt x="3256" y="142"/>
                  </a:cubicBezTo>
                  <a:cubicBezTo>
                    <a:pt x="3098" y="46"/>
                    <a:pt x="2919" y="1"/>
                    <a:pt x="27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47"/>
            <p:cNvSpPr/>
            <p:nvPr/>
          </p:nvSpPr>
          <p:spPr>
            <a:xfrm>
              <a:off x="3083000" y="2303950"/>
              <a:ext cx="19625" cy="15200"/>
            </a:xfrm>
            <a:custGeom>
              <a:rect b="b" l="l" r="r" t="t"/>
              <a:pathLst>
                <a:path extrusionOk="0" h="608" w="785">
                  <a:moveTo>
                    <a:pt x="391" y="0"/>
                  </a:moveTo>
                  <a:cubicBezTo>
                    <a:pt x="0" y="0"/>
                    <a:pt x="0" y="608"/>
                    <a:pt x="391" y="608"/>
                  </a:cubicBezTo>
                  <a:cubicBezTo>
                    <a:pt x="784" y="608"/>
                    <a:pt x="785"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47"/>
            <p:cNvSpPr/>
            <p:nvPr/>
          </p:nvSpPr>
          <p:spPr>
            <a:xfrm>
              <a:off x="3493875" y="1952200"/>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47"/>
            <p:cNvSpPr/>
            <p:nvPr/>
          </p:nvSpPr>
          <p:spPr>
            <a:xfrm>
              <a:off x="3526750" y="2063950"/>
              <a:ext cx="19625" cy="15250"/>
            </a:xfrm>
            <a:custGeom>
              <a:rect b="b" l="l" r="r" t="t"/>
              <a:pathLst>
                <a:path extrusionOk="0" h="610" w="785">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47"/>
            <p:cNvSpPr/>
            <p:nvPr/>
          </p:nvSpPr>
          <p:spPr>
            <a:xfrm>
              <a:off x="3714125" y="1745100"/>
              <a:ext cx="19625" cy="15250"/>
            </a:xfrm>
            <a:custGeom>
              <a:rect b="b" l="l" r="r" t="t"/>
              <a:pathLst>
                <a:path extrusionOk="0" h="610" w="785">
                  <a:moveTo>
                    <a:pt x="393" y="1"/>
                  </a:moveTo>
                  <a:cubicBezTo>
                    <a:pt x="2" y="1"/>
                    <a:pt x="0" y="609"/>
                    <a:pt x="393" y="609"/>
                  </a:cubicBezTo>
                  <a:cubicBezTo>
                    <a:pt x="785" y="609"/>
                    <a:pt x="785"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47"/>
            <p:cNvSpPr/>
            <p:nvPr/>
          </p:nvSpPr>
          <p:spPr>
            <a:xfrm>
              <a:off x="3737150" y="1975225"/>
              <a:ext cx="19600" cy="15200"/>
            </a:xfrm>
            <a:custGeom>
              <a:rect b="b" l="l" r="r" t="t"/>
              <a:pathLst>
                <a:path extrusionOk="0" h="608" w="784">
                  <a:moveTo>
                    <a:pt x="391" y="0"/>
                  </a:moveTo>
                  <a:cubicBezTo>
                    <a:pt x="0" y="0"/>
                    <a:pt x="0" y="608"/>
                    <a:pt x="391" y="608"/>
                  </a:cubicBezTo>
                  <a:cubicBezTo>
                    <a:pt x="784" y="608"/>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47"/>
            <p:cNvSpPr/>
            <p:nvPr/>
          </p:nvSpPr>
          <p:spPr>
            <a:xfrm>
              <a:off x="3776600" y="2060675"/>
              <a:ext cx="19625" cy="15225"/>
            </a:xfrm>
            <a:custGeom>
              <a:rect b="b" l="l" r="r" t="t"/>
              <a:pathLst>
                <a:path extrusionOk="0" h="609"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47"/>
            <p:cNvSpPr/>
            <p:nvPr/>
          </p:nvSpPr>
          <p:spPr>
            <a:xfrm>
              <a:off x="3263775" y="1373700"/>
              <a:ext cx="19625" cy="15200"/>
            </a:xfrm>
            <a:custGeom>
              <a:rect b="b" l="l" r="r" t="t"/>
              <a:pathLst>
                <a:path extrusionOk="0" h="608" w="785">
                  <a:moveTo>
                    <a:pt x="393" y="0"/>
                  </a:moveTo>
                  <a:cubicBezTo>
                    <a:pt x="1" y="0"/>
                    <a:pt x="1" y="608"/>
                    <a:pt x="393" y="608"/>
                  </a:cubicBezTo>
                  <a:cubicBezTo>
                    <a:pt x="784" y="607"/>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47"/>
            <p:cNvSpPr/>
            <p:nvPr/>
          </p:nvSpPr>
          <p:spPr>
            <a:xfrm>
              <a:off x="3250625" y="1436125"/>
              <a:ext cx="19650" cy="15225"/>
            </a:xfrm>
            <a:custGeom>
              <a:rect b="b" l="l" r="r" t="t"/>
              <a:pathLst>
                <a:path extrusionOk="0" h="609" w="786">
                  <a:moveTo>
                    <a:pt x="393" y="0"/>
                  </a:moveTo>
                  <a:cubicBezTo>
                    <a:pt x="1" y="0"/>
                    <a:pt x="1" y="609"/>
                    <a:pt x="393" y="609"/>
                  </a:cubicBezTo>
                  <a:cubicBezTo>
                    <a:pt x="784" y="609"/>
                    <a:pt x="785"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47"/>
            <p:cNvSpPr/>
            <p:nvPr/>
          </p:nvSpPr>
          <p:spPr>
            <a:xfrm>
              <a:off x="2465025" y="1689250"/>
              <a:ext cx="19600" cy="15225"/>
            </a:xfrm>
            <a:custGeom>
              <a:rect b="b" l="l" r="r" t="t"/>
              <a:pathLst>
                <a:path extrusionOk="0" h="609" w="784">
                  <a:moveTo>
                    <a:pt x="391" y="1"/>
                  </a:moveTo>
                  <a:cubicBezTo>
                    <a:pt x="0" y="1"/>
                    <a:pt x="0" y="608"/>
                    <a:pt x="391" y="608"/>
                  </a:cubicBezTo>
                  <a:cubicBezTo>
                    <a:pt x="784" y="608"/>
                    <a:pt x="784"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47"/>
            <p:cNvSpPr/>
            <p:nvPr/>
          </p:nvSpPr>
          <p:spPr>
            <a:xfrm>
              <a:off x="2675375" y="1682675"/>
              <a:ext cx="19650" cy="15225"/>
            </a:xfrm>
            <a:custGeom>
              <a:rect b="b" l="l" r="r" t="t"/>
              <a:pathLst>
                <a:path extrusionOk="0" h="609" w="786">
                  <a:moveTo>
                    <a:pt x="392" y="1"/>
                  </a:moveTo>
                  <a:cubicBezTo>
                    <a:pt x="1" y="1"/>
                    <a:pt x="1" y="608"/>
                    <a:pt x="392" y="608"/>
                  </a:cubicBezTo>
                  <a:cubicBezTo>
                    <a:pt x="784"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47"/>
            <p:cNvSpPr/>
            <p:nvPr/>
          </p:nvSpPr>
          <p:spPr>
            <a:xfrm>
              <a:off x="2866025" y="2599775"/>
              <a:ext cx="19625" cy="15200"/>
            </a:xfrm>
            <a:custGeom>
              <a:rect b="b" l="l" r="r" t="t"/>
              <a:pathLst>
                <a:path extrusionOk="0" h="608" w="785">
                  <a:moveTo>
                    <a:pt x="393" y="0"/>
                  </a:moveTo>
                  <a:cubicBezTo>
                    <a:pt x="1" y="0"/>
                    <a:pt x="1" y="608"/>
                    <a:pt x="393" y="608"/>
                  </a:cubicBezTo>
                  <a:cubicBezTo>
                    <a:pt x="784" y="608"/>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47"/>
            <p:cNvSpPr/>
            <p:nvPr/>
          </p:nvSpPr>
          <p:spPr>
            <a:xfrm>
              <a:off x="2823350" y="2836450"/>
              <a:ext cx="19600" cy="15225"/>
            </a:xfrm>
            <a:custGeom>
              <a:rect b="b" l="l" r="r" t="t"/>
              <a:pathLst>
                <a:path extrusionOk="0" h="609" w="784">
                  <a:moveTo>
                    <a:pt x="391" y="0"/>
                  </a:moveTo>
                  <a:cubicBezTo>
                    <a:pt x="0" y="0"/>
                    <a:pt x="0" y="609"/>
                    <a:pt x="391" y="609"/>
                  </a:cubicBezTo>
                  <a:cubicBezTo>
                    <a:pt x="781" y="609"/>
                    <a:pt x="783"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47"/>
            <p:cNvSpPr/>
            <p:nvPr/>
          </p:nvSpPr>
          <p:spPr>
            <a:xfrm>
              <a:off x="2376250" y="3036950"/>
              <a:ext cx="19625" cy="15250"/>
            </a:xfrm>
            <a:custGeom>
              <a:rect b="b" l="l" r="r" t="t"/>
              <a:pathLst>
                <a:path extrusionOk="0" h="610" w="785">
                  <a:moveTo>
                    <a:pt x="392" y="1"/>
                  </a:moveTo>
                  <a:cubicBezTo>
                    <a:pt x="1" y="1"/>
                    <a:pt x="1"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47"/>
            <p:cNvSpPr/>
            <p:nvPr/>
          </p:nvSpPr>
          <p:spPr>
            <a:xfrm>
              <a:off x="2438725" y="3129025"/>
              <a:ext cx="19625" cy="15225"/>
            </a:xfrm>
            <a:custGeom>
              <a:rect b="b" l="l" r="r" t="t"/>
              <a:pathLst>
                <a:path extrusionOk="0" h="609" w="785">
                  <a:moveTo>
                    <a:pt x="391" y="0"/>
                  </a:moveTo>
                  <a:cubicBezTo>
                    <a:pt x="0" y="0"/>
                    <a:pt x="0" y="609"/>
                    <a:pt x="391" y="609"/>
                  </a:cubicBezTo>
                  <a:cubicBezTo>
                    <a:pt x="783" y="609"/>
                    <a:pt x="785"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47"/>
            <p:cNvSpPr/>
            <p:nvPr/>
          </p:nvSpPr>
          <p:spPr>
            <a:xfrm>
              <a:off x="3204625" y="3160675"/>
              <a:ext cx="19600" cy="15250"/>
            </a:xfrm>
            <a:custGeom>
              <a:rect b="b" l="l" r="r" t="t"/>
              <a:pathLst>
                <a:path extrusionOk="0" h="610" w="784">
                  <a:moveTo>
                    <a:pt x="392" y="0"/>
                  </a:moveTo>
                  <a:cubicBezTo>
                    <a:pt x="0" y="0"/>
                    <a:pt x="0" y="609"/>
                    <a:pt x="392" y="609"/>
                  </a:cubicBezTo>
                  <a:cubicBezTo>
                    <a:pt x="783" y="609"/>
                    <a:pt x="783"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47"/>
            <p:cNvSpPr/>
            <p:nvPr/>
          </p:nvSpPr>
          <p:spPr>
            <a:xfrm>
              <a:off x="3191550" y="3352825"/>
              <a:ext cx="19600" cy="15250"/>
            </a:xfrm>
            <a:custGeom>
              <a:rect b="b" l="l" r="r" t="t"/>
              <a:pathLst>
                <a:path extrusionOk="0" h="610" w="784">
                  <a:moveTo>
                    <a:pt x="392" y="0"/>
                  </a:moveTo>
                  <a:cubicBezTo>
                    <a:pt x="1" y="0"/>
                    <a:pt x="1" y="609"/>
                    <a:pt x="392" y="609"/>
                  </a:cubicBezTo>
                  <a:cubicBezTo>
                    <a:pt x="783"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47"/>
            <p:cNvSpPr/>
            <p:nvPr/>
          </p:nvSpPr>
          <p:spPr>
            <a:xfrm>
              <a:off x="3497250" y="3239300"/>
              <a:ext cx="19625" cy="15250"/>
            </a:xfrm>
            <a:custGeom>
              <a:rect b="b" l="l" r="r" t="t"/>
              <a:pathLst>
                <a:path extrusionOk="0" h="610" w="785">
                  <a:moveTo>
                    <a:pt x="392" y="1"/>
                  </a:moveTo>
                  <a:cubicBezTo>
                    <a:pt x="0" y="1"/>
                    <a:pt x="0" y="609"/>
                    <a:pt x="392" y="609"/>
                  </a:cubicBezTo>
                  <a:cubicBezTo>
                    <a:pt x="784" y="609"/>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47"/>
            <p:cNvSpPr/>
            <p:nvPr/>
          </p:nvSpPr>
          <p:spPr>
            <a:xfrm>
              <a:off x="3510375" y="3339750"/>
              <a:ext cx="19600" cy="15250"/>
            </a:xfrm>
            <a:custGeom>
              <a:rect b="b" l="l" r="r" t="t"/>
              <a:pathLst>
                <a:path extrusionOk="0" h="610" w="784">
                  <a:moveTo>
                    <a:pt x="392" y="1"/>
                  </a:moveTo>
                  <a:cubicBezTo>
                    <a:pt x="0" y="1"/>
                    <a:pt x="0"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47"/>
            <p:cNvSpPr/>
            <p:nvPr/>
          </p:nvSpPr>
          <p:spPr>
            <a:xfrm>
              <a:off x="3885975" y="3496975"/>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47"/>
            <p:cNvSpPr/>
            <p:nvPr/>
          </p:nvSpPr>
          <p:spPr>
            <a:xfrm>
              <a:off x="3995175" y="2269700"/>
              <a:ext cx="19625" cy="15225"/>
            </a:xfrm>
            <a:custGeom>
              <a:rect b="b" l="l" r="r" t="t"/>
              <a:pathLst>
                <a:path extrusionOk="0" h="609" w="785">
                  <a:moveTo>
                    <a:pt x="392" y="1"/>
                  </a:moveTo>
                  <a:cubicBezTo>
                    <a:pt x="1" y="1"/>
                    <a:pt x="1" y="608"/>
                    <a:pt x="392" y="608"/>
                  </a:cubicBezTo>
                  <a:cubicBezTo>
                    <a:pt x="783" y="607"/>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47"/>
            <p:cNvSpPr/>
            <p:nvPr/>
          </p:nvSpPr>
          <p:spPr>
            <a:xfrm>
              <a:off x="4130525" y="2247825"/>
              <a:ext cx="19675" cy="15250"/>
            </a:xfrm>
            <a:custGeom>
              <a:rect b="b" l="l" r="r" t="t"/>
              <a:pathLst>
                <a:path extrusionOk="0" h="610" w="787">
                  <a:moveTo>
                    <a:pt x="394" y="1"/>
                  </a:moveTo>
                  <a:cubicBezTo>
                    <a:pt x="3" y="1"/>
                    <a:pt x="1" y="609"/>
                    <a:pt x="394" y="609"/>
                  </a:cubicBezTo>
                  <a:cubicBezTo>
                    <a:pt x="786" y="609"/>
                    <a:pt x="786"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47"/>
            <p:cNvSpPr/>
            <p:nvPr/>
          </p:nvSpPr>
          <p:spPr>
            <a:xfrm>
              <a:off x="4134925" y="3156300"/>
              <a:ext cx="19600" cy="15225"/>
            </a:xfrm>
            <a:custGeom>
              <a:rect b="b" l="l" r="r" t="t"/>
              <a:pathLst>
                <a:path extrusionOk="0" h="609" w="784">
                  <a:moveTo>
                    <a:pt x="392" y="1"/>
                  </a:moveTo>
                  <a:cubicBezTo>
                    <a:pt x="2" y="1"/>
                    <a:pt x="0" y="608"/>
                    <a:pt x="392" y="608"/>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47"/>
            <p:cNvSpPr/>
            <p:nvPr/>
          </p:nvSpPr>
          <p:spPr>
            <a:xfrm>
              <a:off x="3982050" y="1352500"/>
              <a:ext cx="19625" cy="15250"/>
            </a:xfrm>
            <a:custGeom>
              <a:rect b="b" l="l" r="r" t="t"/>
              <a:pathLst>
                <a:path extrusionOk="0" h="610" w="785">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47"/>
            <p:cNvSpPr/>
            <p:nvPr/>
          </p:nvSpPr>
          <p:spPr>
            <a:xfrm>
              <a:off x="3982050" y="1492275"/>
              <a:ext cx="19625" cy="15225"/>
            </a:xfrm>
            <a:custGeom>
              <a:rect b="b" l="l" r="r" t="t"/>
              <a:pathLst>
                <a:path extrusionOk="0" h="609" w="785">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47"/>
            <p:cNvSpPr/>
            <p:nvPr/>
          </p:nvSpPr>
          <p:spPr>
            <a:xfrm>
              <a:off x="4182975" y="1461675"/>
              <a:ext cx="19600" cy="15250"/>
            </a:xfrm>
            <a:custGeom>
              <a:rect b="b" l="l" r="r" t="t"/>
              <a:pathLst>
                <a:path extrusionOk="0" h="610" w="784">
                  <a:moveTo>
                    <a:pt x="392" y="1"/>
                  </a:moveTo>
                  <a:cubicBezTo>
                    <a:pt x="0" y="1"/>
                    <a:pt x="0" y="609"/>
                    <a:pt x="392" y="609"/>
                  </a:cubicBezTo>
                  <a:cubicBezTo>
                    <a:pt x="784" y="609"/>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47"/>
            <p:cNvSpPr/>
            <p:nvPr/>
          </p:nvSpPr>
          <p:spPr>
            <a:xfrm>
              <a:off x="2863950" y="1409275"/>
              <a:ext cx="19650" cy="15200"/>
            </a:xfrm>
            <a:custGeom>
              <a:rect b="b" l="l" r="r" t="t"/>
              <a:pathLst>
                <a:path extrusionOk="0" h="608" w="786">
                  <a:moveTo>
                    <a:pt x="392" y="0"/>
                  </a:moveTo>
                  <a:cubicBezTo>
                    <a:pt x="0" y="0"/>
                    <a:pt x="0" y="608"/>
                    <a:pt x="392" y="608"/>
                  </a:cubicBezTo>
                  <a:cubicBezTo>
                    <a:pt x="783" y="608"/>
                    <a:pt x="786"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47"/>
            <p:cNvSpPr/>
            <p:nvPr/>
          </p:nvSpPr>
          <p:spPr>
            <a:xfrm>
              <a:off x="1527475" y="1880950"/>
              <a:ext cx="19625" cy="15250"/>
            </a:xfrm>
            <a:custGeom>
              <a:rect b="b" l="l" r="r" t="t"/>
              <a:pathLst>
                <a:path extrusionOk="0" h="610" w="785">
                  <a:moveTo>
                    <a:pt x="392" y="1"/>
                  </a:moveTo>
                  <a:cubicBezTo>
                    <a:pt x="1" y="1"/>
                    <a:pt x="1"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47"/>
            <p:cNvSpPr/>
            <p:nvPr/>
          </p:nvSpPr>
          <p:spPr>
            <a:xfrm>
              <a:off x="1496900" y="2007600"/>
              <a:ext cx="19600" cy="15250"/>
            </a:xfrm>
            <a:custGeom>
              <a:rect b="b" l="l" r="r" t="t"/>
              <a:pathLst>
                <a:path extrusionOk="0" h="610" w="784">
                  <a:moveTo>
                    <a:pt x="393" y="1"/>
                  </a:moveTo>
                  <a:cubicBezTo>
                    <a:pt x="0" y="1"/>
                    <a:pt x="0"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47"/>
            <p:cNvSpPr/>
            <p:nvPr/>
          </p:nvSpPr>
          <p:spPr>
            <a:xfrm>
              <a:off x="1627925" y="1942100"/>
              <a:ext cx="19625" cy="15250"/>
            </a:xfrm>
            <a:custGeom>
              <a:rect b="b" l="l" r="r" t="t"/>
              <a:pathLst>
                <a:path extrusionOk="0" h="610"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47"/>
            <p:cNvSpPr/>
            <p:nvPr/>
          </p:nvSpPr>
          <p:spPr>
            <a:xfrm>
              <a:off x="1575525" y="2330850"/>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47"/>
            <p:cNvSpPr/>
            <p:nvPr/>
          </p:nvSpPr>
          <p:spPr>
            <a:xfrm>
              <a:off x="1903100" y="2754500"/>
              <a:ext cx="19625" cy="15200"/>
            </a:xfrm>
            <a:custGeom>
              <a:rect b="b" l="l" r="r" t="t"/>
              <a:pathLst>
                <a:path extrusionOk="0" h="608" w="785">
                  <a:moveTo>
                    <a:pt x="392" y="0"/>
                  </a:moveTo>
                  <a:cubicBezTo>
                    <a:pt x="1" y="0"/>
                    <a:pt x="1" y="608"/>
                    <a:pt x="392" y="608"/>
                  </a:cubicBezTo>
                  <a:cubicBezTo>
                    <a:pt x="784" y="608"/>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47"/>
            <p:cNvSpPr/>
            <p:nvPr/>
          </p:nvSpPr>
          <p:spPr>
            <a:xfrm>
              <a:off x="2038475" y="2737025"/>
              <a:ext cx="19625" cy="15250"/>
            </a:xfrm>
            <a:custGeom>
              <a:rect b="b" l="l" r="r" t="t"/>
              <a:pathLst>
                <a:path extrusionOk="0" h="610" w="785">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47"/>
            <p:cNvSpPr/>
            <p:nvPr/>
          </p:nvSpPr>
          <p:spPr>
            <a:xfrm>
              <a:off x="2007925" y="2841850"/>
              <a:ext cx="19600" cy="15250"/>
            </a:xfrm>
            <a:custGeom>
              <a:rect b="b" l="l" r="r" t="t"/>
              <a:pathLst>
                <a:path extrusionOk="0" h="610" w="784">
                  <a:moveTo>
                    <a:pt x="392" y="1"/>
                  </a:moveTo>
                  <a:cubicBezTo>
                    <a:pt x="1" y="1"/>
                    <a:pt x="1" y="609"/>
                    <a:pt x="392" y="609"/>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47"/>
            <p:cNvSpPr/>
            <p:nvPr/>
          </p:nvSpPr>
          <p:spPr>
            <a:xfrm>
              <a:off x="2396625" y="1570875"/>
              <a:ext cx="19600" cy="15200"/>
            </a:xfrm>
            <a:custGeom>
              <a:rect b="b" l="l" r="r" t="t"/>
              <a:pathLst>
                <a:path extrusionOk="0" h="608" w="784">
                  <a:moveTo>
                    <a:pt x="392" y="0"/>
                  </a:moveTo>
                  <a:cubicBezTo>
                    <a:pt x="0" y="0"/>
                    <a:pt x="0" y="608"/>
                    <a:pt x="392" y="608"/>
                  </a:cubicBezTo>
                  <a:cubicBezTo>
                    <a:pt x="784" y="608"/>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47"/>
            <p:cNvSpPr/>
            <p:nvPr/>
          </p:nvSpPr>
          <p:spPr>
            <a:xfrm>
              <a:off x="3313700" y="1950150"/>
              <a:ext cx="39300" cy="30425"/>
            </a:xfrm>
            <a:custGeom>
              <a:rect b="b" l="l" r="r" t="t"/>
              <a:pathLst>
                <a:path extrusionOk="0" h="1217" w="1572">
                  <a:moveTo>
                    <a:pt x="785" y="0"/>
                  </a:moveTo>
                  <a:cubicBezTo>
                    <a:pt x="2" y="0"/>
                    <a:pt x="1" y="1216"/>
                    <a:pt x="785" y="1216"/>
                  </a:cubicBezTo>
                  <a:cubicBezTo>
                    <a:pt x="1569" y="1216"/>
                    <a:pt x="1571"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47"/>
            <p:cNvSpPr/>
            <p:nvPr/>
          </p:nvSpPr>
          <p:spPr>
            <a:xfrm>
              <a:off x="4004325" y="2189925"/>
              <a:ext cx="39225" cy="30425"/>
            </a:xfrm>
            <a:custGeom>
              <a:rect b="b" l="l" r="r" t="t"/>
              <a:pathLst>
                <a:path extrusionOk="0" h="1217" w="1569">
                  <a:moveTo>
                    <a:pt x="785" y="0"/>
                  </a:moveTo>
                  <a:cubicBezTo>
                    <a:pt x="2" y="0"/>
                    <a:pt x="1" y="1216"/>
                    <a:pt x="785" y="1216"/>
                  </a:cubicBezTo>
                  <a:cubicBezTo>
                    <a:pt x="1569" y="1216"/>
                    <a:pt x="1569"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47"/>
            <p:cNvSpPr/>
            <p:nvPr/>
          </p:nvSpPr>
          <p:spPr>
            <a:xfrm>
              <a:off x="3583625" y="3208100"/>
              <a:ext cx="39250" cy="30450"/>
            </a:xfrm>
            <a:custGeom>
              <a:rect b="b" l="l" r="r" t="t"/>
              <a:pathLst>
                <a:path extrusionOk="0" h="1218" w="1570">
                  <a:moveTo>
                    <a:pt x="785" y="0"/>
                  </a:moveTo>
                  <a:cubicBezTo>
                    <a:pt x="2" y="0"/>
                    <a:pt x="0" y="1218"/>
                    <a:pt x="785" y="1218"/>
                  </a:cubicBezTo>
                  <a:cubicBezTo>
                    <a:pt x="1568" y="1218"/>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47"/>
            <p:cNvSpPr/>
            <p:nvPr/>
          </p:nvSpPr>
          <p:spPr>
            <a:xfrm>
              <a:off x="3428075" y="3314175"/>
              <a:ext cx="39200" cy="30425"/>
            </a:xfrm>
            <a:custGeom>
              <a:rect b="b" l="l" r="r" t="t"/>
              <a:pathLst>
                <a:path extrusionOk="0" h="1217" w="1568">
                  <a:moveTo>
                    <a:pt x="785" y="0"/>
                  </a:moveTo>
                  <a:cubicBezTo>
                    <a:pt x="1" y="0"/>
                    <a:pt x="0" y="1216"/>
                    <a:pt x="785" y="1216"/>
                  </a:cubicBezTo>
                  <a:cubicBezTo>
                    <a:pt x="1567" y="1216"/>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47"/>
            <p:cNvSpPr/>
            <p:nvPr/>
          </p:nvSpPr>
          <p:spPr>
            <a:xfrm>
              <a:off x="4046750" y="1429775"/>
              <a:ext cx="39250" cy="30425"/>
            </a:xfrm>
            <a:custGeom>
              <a:rect b="b" l="l" r="r" t="t"/>
              <a:pathLst>
                <a:path extrusionOk="0" h="1217" w="1570">
                  <a:moveTo>
                    <a:pt x="785" y="1"/>
                  </a:moveTo>
                  <a:cubicBezTo>
                    <a:pt x="2" y="1"/>
                    <a:pt x="1" y="1217"/>
                    <a:pt x="785" y="1217"/>
                  </a:cubicBezTo>
                  <a:cubicBezTo>
                    <a:pt x="1569"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47"/>
            <p:cNvSpPr/>
            <p:nvPr/>
          </p:nvSpPr>
          <p:spPr>
            <a:xfrm>
              <a:off x="3930125" y="1645450"/>
              <a:ext cx="39225" cy="30450"/>
            </a:xfrm>
            <a:custGeom>
              <a:rect b="b" l="l" r="r" t="t"/>
              <a:pathLst>
                <a:path extrusionOk="0" h="1218" w="1569">
                  <a:moveTo>
                    <a:pt x="784" y="1"/>
                  </a:moveTo>
                  <a:cubicBezTo>
                    <a:pt x="1" y="1"/>
                    <a:pt x="1" y="1217"/>
                    <a:pt x="784" y="1217"/>
                  </a:cubicBezTo>
                  <a:cubicBezTo>
                    <a:pt x="1567" y="1217"/>
                    <a:pt x="156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47"/>
            <p:cNvSpPr/>
            <p:nvPr/>
          </p:nvSpPr>
          <p:spPr>
            <a:xfrm>
              <a:off x="4025525" y="1719700"/>
              <a:ext cx="39250" cy="30450"/>
            </a:xfrm>
            <a:custGeom>
              <a:rect b="b" l="l" r="r" t="t"/>
              <a:pathLst>
                <a:path extrusionOk="0" h="1218" w="1570">
                  <a:moveTo>
                    <a:pt x="785" y="0"/>
                  </a:moveTo>
                  <a:cubicBezTo>
                    <a:pt x="2" y="0"/>
                    <a:pt x="1" y="1218"/>
                    <a:pt x="785" y="1218"/>
                  </a:cubicBezTo>
                  <a:cubicBezTo>
                    <a:pt x="1569" y="1216"/>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47"/>
            <p:cNvSpPr/>
            <p:nvPr/>
          </p:nvSpPr>
          <p:spPr>
            <a:xfrm>
              <a:off x="4092700" y="2798000"/>
              <a:ext cx="39250" cy="30425"/>
            </a:xfrm>
            <a:custGeom>
              <a:rect b="b" l="l" r="r" t="t"/>
              <a:pathLst>
                <a:path extrusionOk="0" h="1217" w="1570">
                  <a:moveTo>
                    <a:pt x="785" y="0"/>
                  </a:moveTo>
                  <a:cubicBezTo>
                    <a:pt x="3" y="0"/>
                    <a:pt x="1" y="1216"/>
                    <a:pt x="785" y="1216"/>
                  </a:cubicBezTo>
                  <a:cubicBezTo>
                    <a:pt x="1570" y="1216"/>
                    <a:pt x="1570"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47"/>
            <p:cNvSpPr/>
            <p:nvPr/>
          </p:nvSpPr>
          <p:spPr>
            <a:xfrm>
              <a:off x="4067975" y="3133875"/>
              <a:ext cx="39250" cy="30450"/>
            </a:xfrm>
            <a:custGeom>
              <a:rect b="b" l="l" r="r" t="t"/>
              <a:pathLst>
                <a:path extrusionOk="0" h="1218" w="1570">
                  <a:moveTo>
                    <a:pt x="785" y="1"/>
                  </a:moveTo>
                  <a:cubicBezTo>
                    <a:pt x="2" y="1"/>
                    <a:pt x="1" y="1217"/>
                    <a:pt x="785" y="1217"/>
                  </a:cubicBezTo>
                  <a:cubicBezTo>
                    <a:pt x="1569"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47"/>
            <p:cNvSpPr/>
            <p:nvPr/>
          </p:nvSpPr>
          <p:spPr>
            <a:xfrm>
              <a:off x="3915950" y="3441450"/>
              <a:ext cx="39225" cy="30450"/>
            </a:xfrm>
            <a:custGeom>
              <a:rect b="b" l="l" r="r" t="t"/>
              <a:pathLst>
                <a:path extrusionOk="0" h="1218" w="1569">
                  <a:moveTo>
                    <a:pt x="785" y="0"/>
                  </a:moveTo>
                  <a:cubicBezTo>
                    <a:pt x="2" y="0"/>
                    <a:pt x="1" y="1217"/>
                    <a:pt x="785" y="1217"/>
                  </a:cubicBezTo>
                  <a:cubicBezTo>
                    <a:pt x="1567" y="1217"/>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47"/>
            <p:cNvSpPr/>
            <p:nvPr/>
          </p:nvSpPr>
          <p:spPr>
            <a:xfrm>
              <a:off x="4000775" y="3551050"/>
              <a:ext cx="39275" cy="30450"/>
            </a:xfrm>
            <a:custGeom>
              <a:rect b="b" l="l" r="r" t="t"/>
              <a:pathLst>
                <a:path extrusionOk="0" h="1218" w="1571">
                  <a:moveTo>
                    <a:pt x="786" y="0"/>
                  </a:moveTo>
                  <a:cubicBezTo>
                    <a:pt x="3" y="0"/>
                    <a:pt x="1" y="1218"/>
                    <a:pt x="786" y="1218"/>
                  </a:cubicBezTo>
                  <a:cubicBezTo>
                    <a:pt x="1570" y="1218"/>
                    <a:pt x="157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47"/>
            <p:cNvSpPr/>
            <p:nvPr/>
          </p:nvSpPr>
          <p:spPr>
            <a:xfrm>
              <a:off x="2781075" y="2773250"/>
              <a:ext cx="39250" cy="30450"/>
            </a:xfrm>
            <a:custGeom>
              <a:rect b="b" l="l" r="r" t="t"/>
              <a:pathLst>
                <a:path extrusionOk="0" h="1218" w="1570">
                  <a:moveTo>
                    <a:pt x="785" y="0"/>
                  </a:moveTo>
                  <a:cubicBezTo>
                    <a:pt x="1" y="0"/>
                    <a:pt x="0" y="1217"/>
                    <a:pt x="785" y="1217"/>
                  </a:cubicBezTo>
                  <a:cubicBezTo>
                    <a:pt x="1568" y="1217"/>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47"/>
            <p:cNvSpPr/>
            <p:nvPr/>
          </p:nvSpPr>
          <p:spPr>
            <a:xfrm>
              <a:off x="1639150" y="2394975"/>
              <a:ext cx="39225" cy="30425"/>
            </a:xfrm>
            <a:custGeom>
              <a:rect b="b" l="l" r="r" t="t"/>
              <a:pathLst>
                <a:path extrusionOk="0" h="1217" w="1569">
                  <a:moveTo>
                    <a:pt x="785" y="1"/>
                  </a:moveTo>
                  <a:cubicBezTo>
                    <a:pt x="2" y="1"/>
                    <a:pt x="0" y="1217"/>
                    <a:pt x="785" y="1217"/>
                  </a:cubicBezTo>
                  <a:cubicBezTo>
                    <a:pt x="1567" y="1217"/>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47"/>
            <p:cNvSpPr/>
            <p:nvPr/>
          </p:nvSpPr>
          <p:spPr>
            <a:xfrm>
              <a:off x="1607300" y="1857550"/>
              <a:ext cx="39250" cy="30450"/>
            </a:xfrm>
            <a:custGeom>
              <a:rect b="b" l="l" r="r" t="t"/>
              <a:pathLst>
                <a:path extrusionOk="0" h="1218" w="1570">
                  <a:moveTo>
                    <a:pt x="785" y="0"/>
                  </a:moveTo>
                  <a:cubicBezTo>
                    <a:pt x="2" y="0"/>
                    <a:pt x="1" y="1218"/>
                    <a:pt x="785" y="1218"/>
                  </a:cubicBezTo>
                  <a:cubicBezTo>
                    <a:pt x="1569" y="1218"/>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47"/>
            <p:cNvSpPr/>
            <p:nvPr/>
          </p:nvSpPr>
          <p:spPr>
            <a:xfrm>
              <a:off x="2388625" y="1617150"/>
              <a:ext cx="39250" cy="30450"/>
            </a:xfrm>
            <a:custGeom>
              <a:rect b="b" l="l" r="r" t="t"/>
              <a:pathLst>
                <a:path extrusionOk="0" h="1218" w="1570">
                  <a:moveTo>
                    <a:pt x="785" y="0"/>
                  </a:moveTo>
                  <a:cubicBezTo>
                    <a:pt x="2" y="0"/>
                    <a:pt x="1" y="1218"/>
                    <a:pt x="785" y="1218"/>
                  </a:cubicBezTo>
                  <a:cubicBezTo>
                    <a:pt x="1569" y="1218"/>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47"/>
            <p:cNvSpPr/>
            <p:nvPr/>
          </p:nvSpPr>
          <p:spPr>
            <a:xfrm>
              <a:off x="2777525" y="1352025"/>
              <a:ext cx="39300" cy="30425"/>
            </a:xfrm>
            <a:custGeom>
              <a:rect b="b" l="l" r="r" t="t"/>
              <a:pathLst>
                <a:path extrusionOk="0" h="1217" w="1572">
                  <a:moveTo>
                    <a:pt x="787" y="0"/>
                  </a:moveTo>
                  <a:cubicBezTo>
                    <a:pt x="3" y="0"/>
                    <a:pt x="1" y="1216"/>
                    <a:pt x="787" y="1216"/>
                  </a:cubicBezTo>
                  <a:cubicBezTo>
                    <a:pt x="1570" y="1216"/>
                    <a:pt x="1571" y="0"/>
                    <a:pt x="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47"/>
            <p:cNvSpPr/>
            <p:nvPr/>
          </p:nvSpPr>
          <p:spPr>
            <a:xfrm>
              <a:off x="2074000" y="2776800"/>
              <a:ext cx="39225" cy="30425"/>
            </a:xfrm>
            <a:custGeom>
              <a:rect b="b" l="l" r="r" t="t"/>
              <a:pathLst>
                <a:path extrusionOk="0" h="1217" w="1569">
                  <a:moveTo>
                    <a:pt x="785" y="0"/>
                  </a:moveTo>
                  <a:cubicBezTo>
                    <a:pt x="2" y="0"/>
                    <a:pt x="0" y="1217"/>
                    <a:pt x="785" y="1217"/>
                  </a:cubicBezTo>
                  <a:cubicBezTo>
                    <a:pt x="1567" y="1217"/>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47"/>
            <p:cNvSpPr/>
            <p:nvPr/>
          </p:nvSpPr>
          <p:spPr>
            <a:xfrm>
              <a:off x="3145200" y="1525225"/>
              <a:ext cx="39250" cy="30450"/>
            </a:xfrm>
            <a:custGeom>
              <a:rect b="b" l="l" r="r" t="t"/>
              <a:pathLst>
                <a:path extrusionOk="0" h="1218" w="1570">
                  <a:moveTo>
                    <a:pt x="785" y="0"/>
                  </a:moveTo>
                  <a:cubicBezTo>
                    <a:pt x="2" y="0"/>
                    <a:pt x="1" y="1217"/>
                    <a:pt x="785" y="1217"/>
                  </a:cubicBezTo>
                  <a:cubicBezTo>
                    <a:pt x="1569" y="1217"/>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47"/>
            <p:cNvSpPr/>
            <p:nvPr/>
          </p:nvSpPr>
          <p:spPr>
            <a:xfrm>
              <a:off x="3092200" y="1991900"/>
              <a:ext cx="39250" cy="30475"/>
            </a:xfrm>
            <a:custGeom>
              <a:rect b="b" l="l" r="r" t="t"/>
              <a:pathLst>
                <a:path extrusionOk="0" h="1219" w="1570">
                  <a:moveTo>
                    <a:pt x="784" y="1"/>
                  </a:moveTo>
                  <a:cubicBezTo>
                    <a:pt x="3" y="1"/>
                    <a:pt x="1" y="1218"/>
                    <a:pt x="784" y="1218"/>
                  </a:cubicBezTo>
                  <a:cubicBezTo>
                    <a:pt x="1567" y="1218"/>
                    <a:pt x="1570"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47"/>
            <p:cNvSpPr/>
            <p:nvPr/>
          </p:nvSpPr>
          <p:spPr>
            <a:xfrm>
              <a:off x="2816400" y="2543450"/>
              <a:ext cx="39275" cy="30425"/>
            </a:xfrm>
            <a:custGeom>
              <a:rect b="b" l="l" r="r" t="t"/>
              <a:pathLst>
                <a:path extrusionOk="0" h="1217" w="1571">
                  <a:moveTo>
                    <a:pt x="786" y="0"/>
                  </a:moveTo>
                  <a:cubicBezTo>
                    <a:pt x="3" y="0"/>
                    <a:pt x="1" y="1217"/>
                    <a:pt x="786" y="1217"/>
                  </a:cubicBezTo>
                  <a:cubicBezTo>
                    <a:pt x="1570" y="1217"/>
                    <a:pt x="157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47"/>
            <p:cNvSpPr/>
            <p:nvPr/>
          </p:nvSpPr>
          <p:spPr>
            <a:xfrm>
              <a:off x="4930425" y="2685825"/>
              <a:ext cx="19600" cy="15225"/>
            </a:xfrm>
            <a:custGeom>
              <a:rect b="b" l="l" r="r" t="t"/>
              <a:pathLst>
                <a:path extrusionOk="0" h="609" w="784">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47"/>
            <p:cNvSpPr/>
            <p:nvPr/>
          </p:nvSpPr>
          <p:spPr>
            <a:xfrm>
              <a:off x="5341325" y="2334075"/>
              <a:ext cx="19625" cy="15250"/>
            </a:xfrm>
            <a:custGeom>
              <a:rect b="b" l="l" r="r" t="t"/>
              <a:pathLst>
                <a:path extrusionOk="0" h="610" w="785">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47"/>
            <p:cNvSpPr/>
            <p:nvPr/>
          </p:nvSpPr>
          <p:spPr>
            <a:xfrm>
              <a:off x="5374225" y="2445875"/>
              <a:ext cx="19600" cy="15225"/>
            </a:xfrm>
            <a:custGeom>
              <a:rect b="b" l="l" r="r" t="t"/>
              <a:pathLst>
                <a:path extrusionOk="0" h="609" w="784">
                  <a:moveTo>
                    <a:pt x="392" y="0"/>
                  </a:moveTo>
                  <a:cubicBezTo>
                    <a:pt x="0" y="0"/>
                    <a:pt x="0" y="609"/>
                    <a:pt x="392" y="609"/>
                  </a:cubicBezTo>
                  <a:cubicBezTo>
                    <a:pt x="782"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47"/>
            <p:cNvSpPr/>
            <p:nvPr/>
          </p:nvSpPr>
          <p:spPr>
            <a:xfrm>
              <a:off x="5584575" y="2357100"/>
              <a:ext cx="19600" cy="15250"/>
            </a:xfrm>
            <a:custGeom>
              <a:rect b="b" l="l" r="r" t="t"/>
              <a:pathLst>
                <a:path extrusionOk="0" h="610" w="784">
                  <a:moveTo>
                    <a:pt x="393" y="0"/>
                  </a:moveTo>
                  <a:cubicBezTo>
                    <a:pt x="0" y="0"/>
                    <a:pt x="0"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47"/>
            <p:cNvSpPr/>
            <p:nvPr/>
          </p:nvSpPr>
          <p:spPr>
            <a:xfrm>
              <a:off x="5624050" y="2442575"/>
              <a:ext cx="19600" cy="15250"/>
            </a:xfrm>
            <a:custGeom>
              <a:rect b="b" l="l" r="r" t="t"/>
              <a:pathLst>
                <a:path extrusionOk="0" h="610" w="784">
                  <a:moveTo>
                    <a:pt x="392" y="1"/>
                  </a:moveTo>
                  <a:cubicBezTo>
                    <a:pt x="0" y="1"/>
                    <a:pt x="0" y="609"/>
                    <a:pt x="392" y="609"/>
                  </a:cubicBezTo>
                  <a:cubicBezTo>
                    <a:pt x="782"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47"/>
            <p:cNvSpPr/>
            <p:nvPr/>
          </p:nvSpPr>
          <p:spPr>
            <a:xfrm>
              <a:off x="5111250" y="1755550"/>
              <a:ext cx="19600" cy="15225"/>
            </a:xfrm>
            <a:custGeom>
              <a:rect b="b" l="l" r="r" t="t"/>
              <a:pathLst>
                <a:path extrusionOk="0" h="609" w="784">
                  <a:moveTo>
                    <a:pt x="391" y="0"/>
                  </a:moveTo>
                  <a:cubicBezTo>
                    <a:pt x="0" y="0"/>
                    <a:pt x="0" y="609"/>
                    <a:pt x="391" y="609"/>
                  </a:cubicBezTo>
                  <a:cubicBezTo>
                    <a:pt x="784" y="609"/>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47"/>
            <p:cNvSpPr/>
            <p:nvPr/>
          </p:nvSpPr>
          <p:spPr>
            <a:xfrm>
              <a:off x="5098100" y="1818025"/>
              <a:ext cx="19600" cy="15250"/>
            </a:xfrm>
            <a:custGeom>
              <a:rect b="b" l="l" r="r" t="t"/>
              <a:pathLst>
                <a:path extrusionOk="0" h="610" w="784">
                  <a:moveTo>
                    <a:pt x="391" y="1"/>
                  </a:moveTo>
                  <a:cubicBezTo>
                    <a:pt x="0" y="1"/>
                    <a:pt x="0" y="609"/>
                    <a:pt x="391" y="609"/>
                  </a:cubicBezTo>
                  <a:cubicBezTo>
                    <a:pt x="783" y="608"/>
                    <a:pt x="783"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47"/>
            <p:cNvSpPr/>
            <p:nvPr/>
          </p:nvSpPr>
          <p:spPr>
            <a:xfrm>
              <a:off x="4312450" y="2071100"/>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47"/>
            <p:cNvSpPr/>
            <p:nvPr/>
          </p:nvSpPr>
          <p:spPr>
            <a:xfrm>
              <a:off x="4522800" y="2064550"/>
              <a:ext cx="19650" cy="15250"/>
            </a:xfrm>
            <a:custGeom>
              <a:rect b="b" l="l" r="r" t="t"/>
              <a:pathLst>
                <a:path extrusionOk="0" h="610" w="786">
                  <a:moveTo>
                    <a:pt x="393" y="1"/>
                  </a:moveTo>
                  <a:cubicBezTo>
                    <a:pt x="1" y="1"/>
                    <a:pt x="1" y="609"/>
                    <a:pt x="393" y="609"/>
                  </a:cubicBezTo>
                  <a:cubicBezTo>
                    <a:pt x="785" y="608"/>
                    <a:pt x="785"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47"/>
            <p:cNvSpPr/>
            <p:nvPr/>
          </p:nvSpPr>
          <p:spPr>
            <a:xfrm>
              <a:off x="4713500" y="2981650"/>
              <a:ext cx="19600" cy="15250"/>
            </a:xfrm>
            <a:custGeom>
              <a:rect b="b" l="l" r="r" t="t"/>
              <a:pathLst>
                <a:path extrusionOk="0" h="610" w="784">
                  <a:moveTo>
                    <a:pt x="392" y="1"/>
                  </a:moveTo>
                  <a:cubicBezTo>
                    <a:pt x="0" y="1"/>
                    <a:pt x="0" y="609"/>
                    <a:pt x="392" y="609"/>
                  </a:cubicBezTo>
                  <a:cubicBezTo>
                    <a:pt x="783"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47"/>
            <p:cNvSpPr/>
            <p:nvPr/>
          </p:nvSpPr>
          <p:spPr>
            <a:xfrm>
              <a:off x="4670750" y="3218350"/>
              <a:ext cx="19625" cy="15200"/>
            </a:xfrm>
            <a:custGeom>
              <a:rect b="b" l="l" r="r" t="t"/>
              <a:pathLst>
                <a:path extrusionOk="0" h="608" w="785">
                  <a:moveTo>
                    <a:pt x="392" y="0"/>
                  </a:moveTo>
                  <a:cubicBezTo>
                    <a:pt x="0" y="0"/>
                    <a:pt x="0" y="608"/>
                    <a:pt x="392" y="608"/>
                  </a:cubicBezTo>
                  <a:cubicBezTo>
                    <a:pt x="783" y="608"/>
                    <a:pt x="785"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47"/>
            <p:cNvSpPr/>
            <p:nvPr/>
          </p:nvSpPr>
          <p:spPr>
            <a:xfrm>
              <a:off x="4223700" y="3418875"/>
              <a:ext cx="19625" cy="15225"/>
            </a:xfrm>
            <a:custGeom>
              <a:rect b="b" l="l" r="r" t="t"/>
              <a:pathLst>
                <a:path extrusionOk="0" h="609" w="785">
                  <a:moveTo>
                    <a:pt x="392" y="0"/>
                  </a:moveTo>
                  <a:cubicBezTo>
                    <a:pt x="0" y="0"/>
                    <a:pt x="0" y="609"/>
                    <a:pt x="392" y="609"/>
                  </a:cubicBezTo>
                  <a:cubicBezTo>
                    <a:pt x="785" y="609"/>
                    <a:pt x="785"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47"/>
            <p:cNvSpPr/>
            <p:nvPr/>
          </p:nvSpPr>
          <p:spPr>
            <a:xfrm>
              <a:off x="4286150" y="3510925"/>
              <a:ext cx="19600" cy="15225"/>
            </a:xfrm>
            <a:custGeom>
              <a:rect b="b" l="l" r="r" t="t"/>
              <a:pathLst>
                <a:path extrusionOk="0" h="609" w="784">
                  <a:moveTo>
                    <a:pt x="392" y="0"/>
                  </a:moveTo>
                  <a:cubicBezTo>
                    <a:pt x="0" y="0"/>
                    <a:pt x="0"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47"/>
            <p:cNvSpPr/>
            <p:nvPr/>
          </p:nvSpPr>
          <p:spPr>
            <a:xfrm>
              <a:off x="5052075" y="3542550"/>
              <a:ext cx="19600" cy="15250"/>
            </a:xfrm>
            <a:custGeom>
              <a:rect b="b" l="l" r="r" t="t"/>
              <a:pathLst>
                <a:path extrusionOk="0" h="610" w="784">
                  <a:moveTo>
                    <a:pt x="393" y="0"/>
                  </a:moveTo>
                  <a:cubicBezTo>
                    <a:pt x="1" y="2"/>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47"/>
            <p:cNvSpPr/>
            <p:nvPr/>
          </p:nvSpPr>
          <p:spPr>
            <a:xfrm>
              <a:off x="5038950" y="3734725"/>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47"/>
            <p:cNvSpPr/>
            <p:nvPr/>
          </p:nvSpPr>
          <p:spPr>
            <a:xfrm>
              <a:off x="5344700" y="3621150"/>
              <a:ext cx="19625" cy="15250"/>
            </a:xfrm>
            <a:custGeom>
              <a:rect b="b" l="l" r="r" t="t"/>
              <a:pathLst>
                <a:path extrusionOk="0" h="610"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47"/>
            <p:cNvSpPr/>
            <p:nvPr/>
          </p:nvSpPr>
          <p:spPr>
            <a:xfrm>
              <a:off x="5357800" y="3721600"/>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47"/>
            <p:cNvSpPr/>
            <p:nvPr/>
          </p:nvSpPr>
          <p:spPr>
            <a:xfrm>
              <a:off x="5733425" y="3878850"/>
              <a:ext cx="19625" cy="15250"/>
            </a:xfrm>
            <a:custGeom>
              <a:rect b="b" l="l" r="r" t="t"/>
              <a:pathLst>
                <a:path extrusionOk="0" h="610" w="785">
                  <a:moveTo>
                    <a:pt x="393" y="1"/>
                  </a:moveTo>
                  <a:cubicBezTo>
                    <a:pt x="1" y="1"/>
                    <a:pt x="1" y="610"/>
                    <a:pt x="393" y="610"/>
                  </a:cubicBezTo>
                  <a:cubicBezTo>
                    <a:pt x="783"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47"/>
            <p:cNvSpPr/>
            <p:nvPr/>
          </p:nvSpPr>
          <p:spPr>
            <a:xfrm>
              <a:off x="5842575" y="2651550"/>
              <a:ext cx="19675" cy="15250"/>
            </a:xfrm>
            <a:custGeom>
              <a:rect b="b" l="l" r="r" t="t"/>
              <a:pathLst>
                <a:path extrusionOk="0" h="610" w="787">
                  <a:moveTo>
                    <a:pt x="393" y="1"/>
                  </a:moveTo>
                  <a:cubicBezTo>
                    <a:pt x="1" y="1"/>
                    <a:pt x="1" y="609"/>
                    <a:pt x="393" y="609"/>
                  </a:cubicBezTo>
                  <a:cubicBezTo>
                    <a:pt x="784" y="609"/>
                    <a:pt x="787"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47"/>
            <p:cNvSpPr/>
            <p:nvPr/>
          </p:nvSpPr>
          <p:spPr>
            <a:xfrm>
              <a:off x="5978000" y="2629725"/>
              <a:ext cx="19600" cy="15250"/>
            </a:xfrm>
            <a:custGeom>
              <a:rect b="b" l="l" r="r" t="t"/>
              <a:pathLst>
                <a:path extrusionOk="0" h="610" w="784">
                  <a:moveTo>
                    <a:pt x="392" y="1"/>
                  </a:moveTo>
                  <a:cubicBezTo>
                    <a:pt x="0" y="1"/>
                    <a:pt x="0" y="609"/>
                    <a:pt x="392" y="609"/>
                  </a:cubicBezTo>
                  <a:cubicBezTo>
                    <a:pt x="783"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47"/>
            <p:cNvSpPr/>
            <p:nvPr/>
          </p:nvSpPr>
          <p:spPr>
            <a:xfrm>
              <a:off x="5982350" y="3538175"/>
              <a:ext cx="19600" cy="15250"/>
            </a:xfrm>
            <a:custGeom>
              <a:rect b="b" l="l" r="r" t="t"/>
              <a:pathLst>
                <a:path extrusionOk="0" h="610" w="784">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47"/>
            <p:cNvSpPr/>
            <p:nvPr/>
          </p:nvSpPr>
          <p:spPr>
            <a:xfrm>
              <a:off x="5829500" y="1734400"/>
              <a:ext cx="19625" cy="15225"/>
            </a:xfrm>
            <a:custGeom>
              <a:rect b="b" l="l" r="r" t="t"/>
              <a:pathLst>
                <a:path extrusionOk="0" h="609" w="785">
                  <a:moveTo>
                    <a:pt x="392" y="1"/>
                  </a:moveTo>
                  <a:cubicBezTo>
                    <a:pt x="1" y="1"/>
                    <a:pt x="0" y="608"/>
                    <a:pt x="392" y="608"/>
                  </a:cubicBezTo>
                  <a:cubicBezTo>
                    <a:pt x="785"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47"/>
            <p:cNvSpPr/>
            <p:nvPr/>
          </p:nvSpPr>
          <p:spPr>
            <a:xfrm>
              <a:off x="5829525" y="1874175"/>
              <a:ext cx="19600" cy="15200"/>
            </a:xfrm>
            <a:custGeom>
              <a:rect b="b" l="l" r="r" t="t"/>
              <a:pathLst>
                <a:path extrusionOk="0" h="608" w="784">
                  <a:moveTo>
                    <a:pt x="391" y="0"/>
                  </a:moveTo>
                  <a:cubicBezTo>
                    <a:pt x="0" y="0"/>
                    <a:pt x="0" y="608"/>
                    <a:pt x="391" y="608"/>
                  </a:cubicBezTo>
                  <a:cubicBezTo>
                    <a:pt x="784" y="607"/>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47"/>
            <p:cNvSpPr/>
            <p:nvPr/>
          </p:nvSpPr>
          <p:spPr>
            <a:xfrm>
              <a:off x="6030425" y="1843550"/>
              <a:ext cx="19600" cy="15225"/>
            </a:xfrm>
            <a:custGeom>
              <a:rect b="b" l="l" r="r" t="t"/>
              <a:pathLst>
                <a:path extrusionOk="0" h="609" w="784">
                  <a:moveTo>
                    <a:pt x="392" y="1"/>
                  </a:moveTo>
                  <a:cubicBezTo>
                    <a:pt x="1" y="1"/>
                    <a:pt x="1" y="608"/>
                    <a:pt x="392" y="608"/>
                  </a:cubicBezTo>
                  <a:cubicBezTo>
                    <a:pt x="392" y="608"/>
                    <a:pt x="392" y="608"/>
                    <a:pt x="393" y="608"/>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47"/>
            <p:cNvSpPr/>
            <p:nvPr/>
          </p:nvSpPr>
          <p:spPr>
            <a:xfrm>
              <a:off x="4724525" y="1664500"/>
              <a:ext cx="19600" cy="15250"/>
            </a:xfrm>
            <a:custGeom>
              <a:rect b="b" l="l" r="r" t="t"/>
              <a:pathLst>
                <a:path extrusionOk="0" h="610" w="784">
                  <a:moveTo>
                    <a:pt x="392" y="1"/>
                  </a:moveTo>
                  <a:cubicBezTo>
                    <a:pt x="0" y="1"/>
                    <a:pt x="0" y="609"/>
                    <a:pt x="392" y="609"/>
                  </a:cubicBezTo>
                  <a:cubicBezTo>
                    <a:pt x="783" y="609"/>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47"/>
            <p:cNvSpPr/>
            <p:nvPr/>
          </p:nvSpPr>
          <p:spPr>
            <a:xfrm>
              <a:off x="4711400" y="1791150"/>
              <a:ext cx="19600" cy="15250"/>
            </a:xfrm>
            <a:custGeom>
              <a:rect b="b" l="l" r="r" t="t"/>
              <a:pathLst>
                <a:path extrusionOk="0" h="610" w="784">
                  <a:moveTo>
                    <a:pt x="393" y="0"/>
                  </a:moveTo>
                  <a:cubicBezTo>
                    <a:pt x="0" y="0"/>
                    <a:pt x="0"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47"/>
            <p:cNvSpPr/>
            <p:nvPr/>
          </p:nvSpPr>
          <p:spPr>
            <a:xfrm>
              <a:off x="3374950" y="2262875"/>
              <a:ext cx="19600" cy="15225"/>
            </a:xfrm>
            <a:custGeom>
              <a:rect b="b" l="l" r="r" t="t"/>
              <a:pathLst>
                <a:path extrusionOk="0" h="609" w="784">
                  <a:moveTo>
                    <a:pt x="391" y="0"/>
                  </a:moveTo>
                  <a:cubicBezTo>
                    <a:pt x="0" y="0"/>
                    <a:pt x="0" y="609"/>
                    <a:pt x="391" y="609"/>
                  </a:cubicBezTo>
                  <a:cubicBezTo>
                    <a:pt x="783" y="609"/>
                    <a:pt x="783"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47"/>
            <p:cNvSpPr/>
            <p:nvPr/>
          </p:nvSpPr>
          <p:spPr>
            <a:xfrm>
              <a:off x="3344350" y="2389500"/>
              <a:ext cx="19625" cy="15250"/>
            </a:xfrm>
            <a:custGeom>
              <a:rect b="b" l="l" r="r" t="t"/>
              <a:pathLst>
                <a:path extrusionOk="0" h="610" w="785">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47"/>
            <p:cNvSpPr/>
            <p:nvPr/>
          </p:nvSpPr>
          <p:spPr>
            <a:xfrm>
              <a:off x="3475400" y="2324000"/>
              <a:ext cx="19600" cy="15250"/>
            </a:xfrm>
            <a:custGeom>
              <a:rect b="b" l="l" r="r" t="t"/>
              <a:pathLst>
                <a:path extrusionOk="0" h="610" w="784">
                  <a:moveTo>
                    <a:pt x="391" y="1"/>
                  </a:moveTo>
                  <a:cubicBezTo>
                    <a:pt x="0" y="1"/>
                    <a:pt x="0" y="609"/>
                    <a:pt x="391" y="609"/>
                  </a:cubicBezTo>
                  <a:cubicBezTo>
                    <a:pt x="784" y="609"/>
                    <a:pt x="784"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47"/>
            <p:cNvSpPr/>
            <p:nvPr/>
          </p:nvSpPr>
          <p:spPr>
            <a:xfrm>
              <a:off x="3422950" y="2712725"/>
              <a:ext cx="19650" cy="15250"/>
            </a:xfrm>
            <a:custGeom>
              <a:rect b="b" l="l" r="r" t="t"/>
              <a:pathLst>
                <a:path extrusionOk="0" h="610" w="786">
                  <a:moveTo>
                    <a:pt x="392" y="1"/>
                  </a:moveTo>
                  <a:cubicBezTo>
                    <a:pt x="1" y="1"/>
                    <a:pt x="1" y="609"/>
                    <a:pt x="392" y="609"/>
                  </a:cubicBezTo>
                  <a:cubicBezTo>
                    <a:pt x="784"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47"/>
            <p:cNvSpPr/>
            <p:nvPr/>
          </p:nvSpPr>
          <p:spPr>
            <a:xfrm>
              <a:off x="3750525" y="3136375"/>
              <a:ext cx="19625" cy="15225"/>
            </a:xfrm>
            <a:custGeom>
              <a:rect b="b" l="l" r="r" t="t"/>
              <a:pathLst>
                <a:path extrusionOk="0" h="609" w="785">
                  <a:moveTo>
                    <a:pt x="393" y="0"/>
                  </a:moveTo>
                  <a:cubicBezTo>
                    <a:pt x="1" y="0"/>
                    <a:pt x="1" y="609"/>
                    <a:pt x="393" y="609"/>
                  </a:cubicBezTo>
                  <a:cubicBezTo>
                    <a:pt x="783"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47"/>
            <p:cNvSpPr/>
            <p:nvPr/>
          </p:nvSpPr>
          <p:spPr>
            <a:xfrm>
              <a:off x="3885900" y="3118875"/>
              <a:ext cx="19650" cy="15250"/>
            </a:xfrm>
            <a:custGeom>
              <a:rect b="b" l="l" r="r" t="t"/>
              <a:pathLst>
                <a:path extrusionOk="0" h="610" w="786">
                  <a:moveTo>
                    <a:pt x="394" y="1"/>
                  </a:moveTo>
                  <a:cubicBezTo>
                    <a:pt x="2" y="1"/>
                    <a:pt x="1" y="609"/>
                    <a:pt x="394" y="609"/>
                  </a:cubicBezTo>
                  <a:cubicBezTo>
                    <a:pt x="785" y="609"/>
                    <a:pt x="785"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47"/>
            <p:cNvSpPr/>
            <p:nvPr/>
          </p:nvSpPr>
          <p:spPr>
            <a:xfrm>
              <a:off x="3855325" y="3223725"/>
              <a:ext cx="19675" cy="15225"/>
            </a:xfrm>
            <a:custGeom>
              <a:rect b="b" l="l" r="r" t="t"/>
              <a:pathLst>
                <a:path extrusionOk="0" h="609" w="787">
                  <a:moveTo>
                    <a:pt x="394" y="1"/>
                  </a:moveTo>
                  <a:cubicBezTo>
                    <a:pt x="3" y="1"/>
                    <a:pt x="1" y="608"/>
                    <a:pt x="394" y="608"/>
                  </a:cubicBezTo>
                  <a:cubicBezTo>
                    <a:pt x="786" y="608"/>
                    <a:pt x="786"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47"/>
            <p:cNvSpPr/>
            <p:nvPr/>
          </p:nvSpPr>
          <p:spPr>
            <a:xfrm>
              <a:off x="4244075" y="1952750"/>
              <a:ext cx="19600" cy="15225"/>
            </a:xfrm>
            <a:custGeom>
              <a:rect b="b" l="l" r="r" t="t"/>
              <a:pathLst>
                <a:path extrusionOk="0" h="609" w="784">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47"/>
            <p:cNvSpPr/>
            <p:nvPr/>
          </p:nvSpPr>
          <p:spPr>
            <a:xfrm>
              <a:off x="5161175" y="2332050"/>
              <a:ext cx="39225" cy="30425"/>
            </a:xfrm>
            <a:custGeom>
              <a:rect b="b" l="l" r="r" t="t"/>
              <a:pathLst>
                <a:path extrusionOk="0" h="1217" w="1569">
                  <a:moveTo>
                    <a:pt x="785" y="0"/>
                  </a:moveTo>
                  <a:cubicBezTo>
                    <a:pt x="2" y="0"/>
                    <a:pt x="0" y="1217"/>
                    <a:pt x="785" y="1217"/>
                  </a:cubicBezTo>
                  <a:cubicBezTo>
                    <a:pt x="1567" y="1217"/>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47"/>
            <p:cNvSpPr/>
            <p:nvPr/>
          </p:nvSpPr>
          <p:spPr>
            <a:xfrm>
              <a:off x="5851800" y="2571825"/>
              <a:ext cx="39225" cy="30425"/>
            </a:xfrm>
            <a:custGeom>
              <a:rect b="b" l="l" r="r" t="t"/>
              <a:pathLst>
                <a:path extrusionOk="0" h="1217" w="1569">
                  <a:moveTo>
                    <a:pt x="785" y="0"/>
                  </a:moveTo>
                  <a:cubicBezTo>
                    <a:pt x="1" y="0"/>
                    <a:pt x="0" y="1217"/>
                    <a:pt x="785" y="1217"/>
                  </a:cubicBezTo>
                  <a:cubicBezTo>
                    <a:pt x="1567" y="1215"/>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47"/>
            <p:cNvSpPr/>
            <p:nvPr/>
          </p:nvSpPr>
          <p:spPr>
            <a:xfrm>
              <a:off x="5431050" y="3590000"/>
              <a:ext cx="39250" cy="30425"/>
            </a:xfrm>
            <a:custGeom>
              <a:rect b="b" l="l" r="r" t="t"/>
              <a:pathLst>
                <a:path extrusionOk="0" h="1217" w="1570">
                  <a:moveTo>
                    <a:pt x="786" y="0"/>
                  </a:moveTo>
                  <a:cubicBezTo>
                    <a:pt x="3" y="0"/>
                    <a:pt x="1" y="1217"/>
                    <a:pt x="786" y="1217"/>
                  </a:cubicBezTo>
                  <a:cubicBezTo>
                    <a:pt x="1570" y="1217"/>
                    <a:pt x="1570"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47"/>
            <p:cNvSpPr/>
            <p:nvPr/>
          </p:nvSpPr>
          <p:spPr>
            <a:xfrm>
              <a:off x="5275500" y="3696050"/>
              <a:ext cx="39250" cy="30450"/>
            </a:xfrm>
            <a:custGeom>
              <a:rect b="b" l="l" r="r" t="t"/>
              <a:pathLst>
                <a:path extrusionOk="0" h="1218" w="1570">
                  <a:moveTo>
                    <a:pt x="785" y="0"/>
                  </a:moveTo>
                  <a:cubicBezTo>
                    <a:pt x="2" y="0"/>
                    <a:pt x="0" y="1218"/>
                    <a:pt x="785" y="1218"/>
                  </a:cubicBezTo>
                  <a:cubicBezTo>
                    <a:pt x="1568" y="1218"/>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47"/>
            <p:cNvSpPr/>
            <p:nvPr/>
          </p:nvSpPr>
          <p:spPr>
            <a:xfrm>
              <a:off x="5894225" y="1811675"/>
              <a:ext cx="39200" cy="30450"/>
            </a:xfrm>
            <a:custGeom>
              <a:rect b="b" l="l" r="r" t="t"/>
              <a:pathLst>
                <a:path extrusionOk="0" h="1218" w="1568">
                  <a:moveTo>
                    <a:pt x="785" y="1"/>
                  </a:moveTo>
                  <a:cubicBezTo>
                    <a:pt x="1" y="1"/>
                    <a:pt x="0" y="1217"/>
                    <a:pt x="785" y="1217"/>
                  </a:cubicBezTo>
                  <a:cubicBezTo>
                    <a:pt x="1567" y="1217"/>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47"/>
            <p:cNvSpPr/>
            <p:nvPr/>
          </p:nvSpPr>
          <p:spPr>
            <a:xfrm>
              <a:off x="5777525" y="2027325"/>
              <a:ext cx="39275" cy="30475"/>
            </a:xfrm>
            <a:custGeom>
              <a:rect b="b" l="l" r="r" t="t"/>
              <a:pathLst>
                <a:path extrusionOk="0" h="1219" w="1571">
                  <a:moveTo>
                    <a:pt x="785" y="1"/>
                  </a:moveTo>
                  <a:cubicBezTo>
                    <a:pt x="2" y="1"/>
                    <a:pt x="1" y="1218"/>
                    <a:pt x="785" y="1218"/>
                  </a:cubicBezTo>
                  <a:cubicBezTo>
                    <a:pt x="1568" y="1218"/>
                    <a:pt x="1571"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47"/>
            <p:cNvSpPr/>
            <p:nvPr/>
          </p:nvSpPr>
          <p:spPr>
            <a:xfrm>
              <a:off x="5873000" y="2101575"/>
              <a:ext cx="39250" cy="30425"/>
            </a:xfrm>
            <a:custGeom>
              <a:rect b="b" l="l" r="r" t="t"/>
              <a:pathLst>
                <a:path extrusionOk="0" h="1217" w="1570">
                  <a:moveTo>
                    <a:pt x="785" y="0"/>
                  </a:moveTo>
                  <a:cubicBezTo>
                    <a:pt x="1"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47"/>
            <p:cNvSpPr/>
            <p:nvPr/>
          </p:nvSpPr>
          <p:spPr>
            <a:xfrm>
              <a:off x="5940175" y="3179875"/>
              <a:ext cx="39225" cy="30450"/>
            </a:xfrm>
            <a:custGeom>
              <a:rect b="b" l="l" r="r" t="t"/>
              <a:pathLst>
                <a:path extrusionOk="0" h="1218" w="1569">
                  <a:moveTo>
                    <a:pt x="785" y="0"/>
                  </a:moveTo>
                  <a:cubicBezTo>
                    <a:pt x="1" y="0"/>
                    <a:pt x="0" y="1218"/>
                    <a:pt x="785" y="1218"/>
                  </a:cubicBezTo>
                  <a:cubicBezTo>
                    <a:pt x="1567" y="1218"/>
                    <a:pt x="1568"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47"/>
            <p:cNvSpPr/>
            <p:nvPr/>
          </p:nvSpPr>
          <p:spPr>
            <a:xfrm>
              <a:off x="5915375" y="3515725"/>
              <a:ext cx="39300" cy="30425"/>
            </a:xfrm>
            <a:custGeom>
              <a:rect b="b" l="l" r="r" t="t"/>
              <a:pathLst>
                <a:path extrusionOk="0" h="1217" w="1572">
                  <a:moveTo>
                    <a:pt x="787" y="1"/>
                  </a:moveTo>
                  <a:cubicBezTo>
                    <a:pt x="3" y="1"/>
                    <a:pt x="1" y="1217"/>
                    <a:pt x="787" y="1217"/>
                  </a:cubicBezTo>
                  <a:cubicBezTo>
                    <a:pt x="1570" y="1217"/>
                    <a:pt x="1571" y="1"/>
                    <a:pt x="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47"/>
            <p:cNvSpPr/>
            <p:nvPr/>
          </p:nvSpPr>
          <p:spPr>
            <a:xfrm>
              <a:off x="5763350" y="3823350"/>
              <a:ext cx="39275" cy="30425"/>
            </a:xfrm>
            <a:custGeom>
              <a:rect b="b" l="l" r="r" t="t"/>
              <a:pathLst>
                <a:path extrusionOk="0" h="1217" w="1571">
                  <a:moveTo>
                    <a:pt x="787" y="0"/>
                  </a:moveTo>
                  <a:cubicBezTo>
                    <a:pt x="3" y="0"/>
                    <a:pt x="1" y="1216"/>
                    <a:pt x="787" y="1216"/>
                  </a:cubicBezTo>
                  <a:cubicBezTo>
                    <a:pt x="1570" y="1216"/>
                    <a:pt x="1571" y="0"/>
                    <a:pt x="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47"/>
            <p:cNvSpPr/>
            <p:nvPr/>
          </p:nvSpPr>
          <p:spPr>
            <a:xfrm>
              <a:off x="5848225" y="3932950"/>
              <a:ext cx="39300" cy="30425"/>
            </a:xfrm>
            <a:custGeom>
              <a:rect b="b" l="l" r="r" t="t"/>
              <a:pathLst>
                <a:path extrusionOk="0" h="1217" w="1572">
                  <a:moveTo>
                    <a:pt x="785" y="0"/>
                  </a:moveTo>
                  <a:cubicBezTo>
                    <a:pt x="2" y="0"/>
                    <a:pt x="1" y="1217"/>
                    <a:pt x="785" y="1217"/>
                  </a:cubicBezTo>
                  <a:cubicBezTo>
                    <a:pt x="1569" y="1215"/>
                    <a:pt x="1571"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47"/>
            <p:cNvSpPr/>
            <p:nvPr/>
          </p:nvSpPr>
          <p:spPr>
            <a:xfrm>
              <a:off x="4628525" y="3155150"/>
              <a:ext cx="39250" cy="30425"/>
            </a:xfrm>
            <a:custGeom>
              <a:rect b="b" l="l" r="r" t="t"/>
              <a:pathLst>
                <a:path extrusionOk="0" h="1217" w="1570">
                  <a:moveTo>
                    <a:pt x="785" y="0"/>
                  </a:moveTo>
                  <a:cubicBezTo>
                    <a:pt x="2"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47"/>
            <p:cNvSpPr/>
            <p:nvPr/>
          </p:nvSpPr>
          <p:spPr>
            <a:xfrm>
              <a:off x="4960850" y="3434400"/>
              <a:ext cx="39250" cy="30475"/>
            </a:xfrm>
            <a:custGeom>
              <a:rect b="b" l="l" r="r" t="t"/>
              <a:pathLst>
                <a:path extrusionOk="0" h="1219" w="1570">
                  <a:moveTo>
                    <a:pt x="785" y="1"/>
                  </a:moveTo>
                  <a:cubicBezTo>
                    <a:pt x="2" y="2"/>
                    <a:pt x="1" y="1218"/>
                    <a:pt x="785" y="1218"/>
                  </a:cubicBezTo>
                  <a:cubicBezTo>
                    <a:pt x="1569" y="1218"/>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47"/>
            <p:cNvSpPr/>
            <p:nvPr/>
          </p:nvSpPr>
          <p:spPr>
            <a:xfrm>
              <a:off x="4943200" y="3558175"/>
              <a:ext cx="39200" cy="30475"/>
            </a:xfrm>
            <a:custGeom>
              <a:rect b="b" l="l" r="r" t="t"/>
              <a:pathLst>
                <a:path extrusionOk="0" h="1219" w="1568">
                  <a:moveTo>
                    <a:pt x="785" y="1"/>
                  </a:moveTo>
                  <a:cubicBezTo>
                    <a:pt x="1" y="1"/>
                    <a:pt x="0" y="1218"/>
                    <a:pt x="785" y="1218"/>
                  </a:cubicBezTo>
                  <a:cubicBezTo>
                    <a:pt x="1567" y="1218"/>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47"/>
            <p:cNvSpPr/>
            <p:nvPr/>
          </p:nvSpPr>
          <p:spPr>
            <a:xfrm>
              <a:off x="3486600" y="2776825"/>
              <a:ext cx="39225" cy="30450"/>
            </a:xfrm>
            <a:custGeom>
              <a:rect b="b" l="l" r="r" t="t"/>
              <a:pathLst>
                <a:path extrusionOk="0" h="1218" w="1569">
                  <a:moveTo>
                    <a:pt x="784" y="1"/>
                  </a:moveTo>
                  <a:cubicBezTo>
                    <a:pt x="2" y="1"/>
                    <a:pt x="1" y="1218"/>
                    <a:pt x="784" y="1218"/>
                  </a:cubicBezTo>
                  <a:cubicBezTo>
                    <a:pt x="1567" y="1218"/>
                    <a:pt x="1569"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47"/>
            <p:cNvSpPr/>
            <p:nvPr/>
          </p:nvSpPr>
          <p:spPr>
            <a:xfrm>
              <a:off x="3454775" y="2239450"/>
              <a:ext cx="39200" cy="30475"/>
            </a:xfrm>
            <a:custGeom>
              <a:rect b="b" l="l" r="r" t="t"/>
              <a:pathLst>
                <a:path extrusionOk="0" h="1219" w="1568">
                  <a:moveTo>
                    <a:pt x="785" y="1"/>
                  </a:moveTo>
                  <a:cubicBezTo>
                    <a:pt x="1" y="1"/>
                    <a:pt x="0" y="1218"/>
                    <a:pt x="785" y="1218"/>
                  </a:cubicBezTo>
                  <a:cubicBezTo>
                    <a:pt x="1568" y="1218"/>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47"/>
            <p:cNvSpPr/>
            <p:nvPr/>
          </p:nvSpPr>
          <p:spPr>
            <a:xfrm>
              <a:off x="4236125" y="1999050"/>
              <a:ext cx="39225" cy="30425"/>
            </a:xfrm>
            <a:custGeom>
              <a:rect b="b" l="l" r="r" t="t"/>
              <a:pathLst>
                <a:path extrusionOk="0" h="1217" w="1569">
                  <a:moveTo>
                    <a:pt x="784" y="1"/>
                  </a:moveTo>
                  <a:cubicBezTo>
                    <a:pt x="1" y="1"/>
                    <a:pt x="1" y="1217"/>
                    <a:pt x="784" y="1217"/>
                  </a:cubicBezTo>
                  <a:cubicBezTo>
                    <a:pt x="1566" y="1217"/>
                    <a:pt x="156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47"/>
            <p:cNvSpPr/>
            <p:nvPr/>
          </p:nvSpPr>
          <p:spPr>
            <a:xfrm>
              <a:off x="4625000" y="1733900"/>
              <a:ext cx="39225" cy="30450"/>
            </a:xfrm>
            <a:custGeom>
              <a:rect b="b" l="l" r="r" t="t"/>
              <a:pathLst>
                <a:path extrusionOk="0" h="1218" w="1569">
                  <a:moveTo>
                    <a:pt x="784" y="0"/>
                  </a:moveTo>
                  <a:cubicBezTo>
                    <a:pt x="2" y="0"/>
                    <a:pt x="0" y="1218"/>
                    <a:pt x="784" y="1218"/>
                  </a:cubicBezTo>
                  <a:cubicBezTo>
                    <a:pt x="1567" y="1218"/>
                    <a:pt x="1568" y="0"/>
                    <a:pt x="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47"/>
            <p:cNvSpPr/>
            <p:nvPr/>
          </p:nvSpPr>
          <p:spPr>
            <a:xfrm>
              <a:off x="3921450" y="3158650"/>
              <a:ext cx="39225" cy="30450"/>
            </a:xfrm>
            <a:custGeom>
              <a:rect b="b" l="l" r="r" t="t"/>
              <a:pathLst>
                <a:path extrusionOk="0" h="1218" w="1569">
                  <a:moveTo>
                    <a:pt x="784" y="0"/>
                  </a:moveTo>
                  <a:cubicBezTo>
                    <a:pt x="2" y="3"/>
                    <a:pt x="1" y="1218"/>
                    <a:pt x="784" y="1218"/>
                  </a:cubicBezTo>
                  <a:cubicBezTo>
                    <a:pt x="1566" y="1218"/>
                    <a:pt x="1569" y="0"/>
                    <a:pt x="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47"/>
            <p:cNvSpPr/>
            <p:nvPr/>
          </p:nvSpPr>
          <p:spPr>
            <a:xfrm>
              <a:off x="4992675" y="1907125"/>
              <a:ext cx="39250" cy="30425"/>
            </a:xfrm>
            <a:custGeom>
              <a:rect b="b" l="l" r="r" t="t"/>
              <a:pathLst>
                <a:path extrusionOk="0" h="1217" w="1570">
                  <a:moveTo>
                    <a:pt x="785" y="0"/>
                  </a:moveTo>
                  <a:cubicBezTo>
                    <a:pt x="2"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47"/>
            <p:cNvSpPr/>
            <p:nvPr/>
          </p:nvSpPr>
          <p:spPr>
            <a:xfrm>
              <a:off x="4939625" y="2373800"/>
              <a:ext cx="39250" cy="30475"/>
            </a:xfrm>
            <a:custGeom>
              <a:rect b="b" l="l" r="r" t="t"/>
              <a:pathLst>
                <a:path extrusionOk="0" h="1219" w="1570">
                  <a:moveTo>
                    <a:pt x="785" y="1"/>
                  </a:moveTo>
                  <a:cubicBezTo>
                    <a:pt x="2" y="1"/>
                    <a:pt x="1" y="1218"/>
                    <a:pt x="785" y="1218"/>
                  </a:cubicBezTo>
                  <a:cubicBezTo>
                    <a:pt x="1569" y="1218"/>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47"/>
            <p:cNvSpPr/>
            <p:nvPr/>
          </p:nvSpPr>
          <p:spPr>
            <a:xfrm>
              <a:off x="4663875" y="2925350"/>
              <a:ext cx="39275" cy="30425"/>
            </a:xfrm>
            <a:custGeom>
              <a:rect b="b" l="l" r="r" t="t"/>
              <a:pathLst>
                <a:path extrusionOk="0" h="1217" w="1571">
                  <a:moveTo>
                    <a:pt x="785" y="1"/>
                  </a:moveTo>
                  <a:cubicBezTo>
                    <a:pt x="1" y="1"/>
                    <a:pt x="0" y="1217"/>
                    <a:pt x="785" y="1217"/>
                  </a:cubicBezTo>
                  <a:cubicBezTo>
                    <a:pt x="1568"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47"/>
            <p:cNvSpPr/>
            <p:nvPr/>
          </p:nvSpPr>
          <p:spPr>
            <a:xfrm>
              <a:off x="5013075" y="3636675"/>
              <a:ext cx="16025" cy="14725"/>
            </a:xfrm>
            <a:custGeom>
              <a:rect b="b" l="l" r="r" t="t"/>
              <a:pathLst>
                <a:path extrusionOk="0" h="589" w="641">
                  <a:moveTo>
                    <a:pt x="316" y="1"/>
                  </a:moveTo>
                  <a:cubicBezTo>
                    <a:pt x="173" y="1"/>
                    <a:pt x="31" y="87"/>
                    <a:pt x="17" y="270"/>
                  </a:cubicBezTo>
                  <a:cubicBezTo>
                    <a:pt x="0" y="478"/>
                    <a:pt x="163" y="589"/>
                    <a:pt x="324" y="589"/>
                  </a:cubicBezTo>
                  <a:cubicBezTo>
                    <a:pt x="467" y="589"/>
                    <a:pt x="608" y="502"/>
                    <a:pt x="623"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47"/>
            <p:cNvSpPr/>
            <p:nvPr/>
          </p:nvSpPr>
          <p:spPr>
            <a:xfrm>
              <a:off x="5331500" y="4073875"/>
              <a:ext cx="16050" cy="14725"/>
            </a:xfrm>
            <a:custGeom>
              <a:rect b="b" l="l" r="r" t="t"/>
              <a:pathLst>
                <a:path extrusionOk="0" h="589" w="642">
                  <a:moveTo>
                    <a:pt x="316" y="0"/>
                  </a:moveTo>
                  <a:cubicBezTo>
                    <a:pt x="173" y="0"/>
                    <a:pt x="32" y="87"/>
                    <a:pt x="17" y="271"/>
                  </a:cubicBezTo>
                  <a:cubicBezTo>
                    <a:pt x="1" y="478"/>
                    <a:pt x="163" y="588"/>
                    <a:pt x="325" y="588"/>
                  </a:cubicBezTo>
                  <a:cubicBezTo>
                    <a:pt x="468" y="588"/>
                    <a:pt x="609" y="502"/>
                    <a:pt x="625" y="319"/>
                  </a:cubicBezTo>
                  <a:cubicBezTo>
                    <a:pt x="641" y="112"/>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47"/>
            <p:cNvSpPr/>
            <p:nvPr/>
          </p:nvSpPr>
          <p:spPr>
            <a:xfrm>
              <a:off x="5217525" y="4097875"/>
              <a:ext cx="16000" cy="14725"/>
            </a:xfrm>
            <a:custGeom>
              <a:rect b="b" l="l" r="r" t="t"/>
              <a:pathLst>
                <a:path extrusionOk="0" h="589" w="640">
                  <a:moveTo>
                    <a:pt x="316" y="1"/>
                  </a:moveTo>
                  <a:cubicBezTo>
                    <a:pt x="173" y="1"/>
                    <a:pt x="32" y="88"/>
                    <a:pt x="17" y="271"/>
                  </a:cubicBezTo>
                  <a:cubicBezTo>
                    <a:pt x="0" y="478"/>
                    <a:pt x="163" y="589"/>
                    <a:pt x="325" y="589"/>
                  </a:cubicBezTo>
                  <a:cubicBezTo>
                    <a:pt x="467" y="589"/>
                    <a:pt x="609" y="502"/>
                    <a:pt x="624" y="319"/>
                  </a:cubicBezTo>
                  <a:cubicBezTo>
                    <a:pt x="639" y="112"/>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47"/>
            <p:cNvSpPr/>
            <p:nvPr/>
          </p:nvSpPr>
          <p:spPr>
            <a:xfrm>
              <a:off x="5520725" y="4157275"/>
              <a:ext cx="16025" cy="14725"/>
            </a:xfrm>
            <a:custGeom>
              <a:rect b="b" l="l" r="r" t="t"/>
              <a:pathLst>
                <a:path extrusionOk="0" h="589" w="641">
                  <a:moveTo>
                    <a:pt x="316" y="0"/>
                  </a:moveTo>
                  <a:cubicBezTo>
                    <a:pt x="173" y="0"/>
                    <a:pt x="31" y="87"/>
                    <a:pt x="17" y="270"/>
                  </a:cubicBezTo>
                  <a:cubicBezTo>
                    <a:pt x="0" y="477"/>
                    <a:pt x="163" y="589"/>
                    <a:pt x="325" y="589"/>
                  </a:cubicBezTo>
                  <a:cubicBezTo>
                    <a:pt x="467" y="589"/>
                    <a:pt x="608" y="502"/>
                    <a:pt x="623" y="318"/>
                  </a:cubicBezTo>
                  <a:cubicBezTo>
                    <a:pt x="640" y="111"/>
                    <a:pt x="477" y="0"/>
                    <a:pt x="3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47"/>
            <p:cNvSpPr/>
            <p:nvPr/>
          </p:nvSpPr>
          <p:spPr>
            <a:xfrm>
              <a:off x="5289500" y="4314575"/>
              <a:ext cx="16025" cy="14750"/>
            </a:xfrm>
            <a:custGeom>
              <a:rect b="b" l="l" r="r" t="t"/>
              <a:pathLst>
                <a:path extrusionOk="0" h="590" w="641">
                  <a:moveTo>
                    <a:pt x="316" y="1"/>
                  </a:moveTo>
                  <a:cubicBezTo>
                    <a:pt x="173" y="1"/>
                    <a:pt x="31" y="87"/>
                    <a:pt x="17" y="271"/>
                  </a:cubicBezTo>
                  <a:cubicBezTo>
                    <a:pt x="1" y="479"/>
                    <a:pt x="164" y="589"/>
                    <a:pt x="325" y="589"/>
                  </a:cubicBezTo>
                  <a:cubicBezTo>
                    <a:pt x="468" y="589"/>
                    <a:pt x="609" y="503"/>
                    <a:pt x="624" y="319"/>
                  </a:cubicBezTo>
                  <a:cubicBezTo>
                    <a:pt x="641" y="111"/>
                    <a:pt x="478"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47"/>
            <p:cNvSpPr/>
            <p:nvPr/>
          </p:nvSpPr>
          <p:spPr>
            <a:xfrm>
              <a:off x="5201225" y="4347225"/>
              <a:ext cx="16000" cy="14725"/>
            </a:xfrm>
            <a:custGeom>
              <a:rect b="b" l="l" r="r" t="t"/>
              <a:pathLst>
                <a:path extrusionOk="0" h="589" w="640">
                  <a:moveTo>
                    <a:pt x="315" y="0"/>
                  </a:moveTo>
                  <a:cubicBezTo>
                    <a:pt x="173" y="0"/>
                    <a:pt x="32" y="87"/>
                    <a:pt x="18" y="271"/>
                  </a:cubicBezTo>
                  <a:cubicBezTo>
                    <a:pt x="0" y="478"/>
                    <a:pt x="163" y="588"/>
                    <a:pt x="325" y="588"/>
                  </a:cubicBezTo>
                  <a:cubicBezTo>
                    <a:pt x="468" y="588"/>
                    <a:pt x="609" y="502"/>
                    <a:pt x="624" y="319"/>
                  </a:cubicBezTo>
                  <a:cubicBezTo>
                    <a:pt x="640"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47"/>
            <p:cNvSpPr/>
            <p:nvPr/>
          </p:nvSpPr>
          <p:spPr>
            <a:xfrm>
              <a:off x="5926325" y="3889825"/>
              <a:ext cx="16000" cy="14725"/>
            </a:xfrm>
            <a:custGeom>
              <a:rect b="b" l="l" r="r" t="t"/>
              <a:pathLst>
                <a:path extrusionOk="0" h="589" w="640">
                  <a:moveTo>
                    <a:pt x="314" y="1"/>
                  </a:moveTo>
                  <a:cubicBezTo>
                    <a:pt x="172" y="1"/>
                    <a:pt x="31" y="87"/>
                    <a:pt x="16" y="271"/>
                  </a:cubicBezTo>
                  <a:cubicBezTo>
                    <a:pt x="0" y="478"/>
                    <a:pt x="163" y="589"/>
                    <a:pt x="324" y="589"/>
                  </a:cubicBezTo>
                  <a:cubicBezTo>
                    <a:pt x="467" y="589"/>
                    <a:pt x="608" y="502"/>
                    <a:pt x="624" y="319"/>
                  </a:cubicBezTo>
                  <a:cubicBezTo>
                    <a:pt x="640" y="112"/>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47"/>
            <p:cNvSpPr/>
            <p:nvPr/>
          </p:nvSpPr>
          <p:spPr>
            <a:xfrm>
              <a:off x="5865050" y="3871825"/>
              <a:ext cx="16025" cy="14725"/>
            </a:xfrm>
            <a:custGeom>
              <a:rect b="b" l="l" r="r" t="t"/>
              <a:pathLst>
                <a:path extrusionOk="0" h="589" w="641">
                  <a:moveTo>
                    <a:pt x="316" y="0"/>
                  </a:moveTo>
                  <a:cubicBezTo>
                    <a:pt x="173" y="0"/>
                    <a:pt x="32" y="87"/>
                    <a:pt x="17" y="270"/>
                  </a:cubicBezTo>
                  <a:cubicBezTo>
                    <a:pt x="1" y="478"/>
                    <a:pt x="165" y="589"/>
                    <a:pt x="326" y="589"/>
                  </a:cubicBezTo>
                  <a:cubicBezTo>
                    <a:pt x="469" y="589"/>
                    <a:pt x="610" y="502"/>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47"/>
            <p:cNvSpPr/>
            <p:nvPr/>
          </p:nvSpPr>
          <p:spPr>
            <a:xfrm>
              <a:off x="5674300" y="3068775"/>
              <a:ext cx="16025" cy="14725"/>
            </a:xfrm>
            <a:custGeom>
              <a:rect b="b" l="l" r="r" t="t"/>
              <a:pathLst>
                <a:path extrusionOk="0" h="589" w="641">
                  <a:moveTo>
                    <a:pt x="316" y="1"/>
                  </a:moveTo>
                  <a:cubicBezTo>
                    <a:pt x="173" y="1"/>
                    <a:pt x="32" y="87"/>
                    <a:pt x="17" y="271"/>
                  </a:cubicBezTo>
                  <a:cubicBezTo>
                    <a:pt x="1" y="478"/>
                    <a:pt x="164" y="589"/>
                    <a:pt x="325" y="589"/>
                  </a:cubicBezTo>
                  <a:cubicBezTo>
                    <a:pt x="468" y="589"/>
                    <a:pt x="610" y="502"/>
                    <a:pt x="625"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47"/>
            <p:cNvSpPr/>
            <p:nvPr/>
          </p:nvSpPr>
          <p:spPr>
            <a:xfrm>
              <a:off x="5664375" y="3279000"/>
              <a:ext cx="16000" cy="14750"/>
            </a:xfrm>
            <a:custGeom>
              <a:rect b="b" l="l" r="r" t="t"/>
              <a:pathLst>
                <a:path extrusionOk="0" h="590" w="640">
                  <a:moveTo>
                    <a:pt x="315" y="1"/>
                  </a:moveTo>
                  <a:cubicBezTo>
                    <a:pt x="173" y="1"/>
                    <a:pt x="32" y="88"/>
                    <a:pt x="17" y="272"/>
                  </a:cubicBezTo>
                  <a:cubicBezTo>
                    <a:pt x="0" y="479"/>
                    <a:pt x="163" y="590"/>
                    <a:pt x="325" y="590"/>
                  </a:cubicBezTo>
                  <a:cubicBezTo>
                    <a:pt x="467" y="590"/>
                    <a:pt x="609" y="503"/>
                    <a:pt x="623" y="320"/>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47"/>
            <p:cNvSpPr/>
            <p:nvPr/>
          </p:nvSpPr>
          <p:spPr>
            <a:xfrm>
              <a:off x="4735125" y="3397200"/>
              <a:ext cx="16000" cy="14725"/>
            </a:xfrm>
            <a:custGeom>
              <a:rect b="b" l="l" r="r" t="t"/>
              <a:pathLst>
                <a:path extrusionOk="0" h="589" w="640">
                  <a:moveTo>
                    <a:pt x="316" y="1"/>
                  </a:moveTo>
                  <a:cubicBezTo>
                    <a:pt x="173" y="1"/>
                    <a:pt x="32" y="87"/>
                    <a:pt x="18" y="270"/>
                  </a:cubicBezTo>
                  <a:cubicBezTo>
                    <a:pt x="1" y="478"/>
                    <a:pt x="163" y="588"/>
                    <a:pt x="325" y="588"/>
                  </a:cubicBezTo>
                  <a:cubicBezTo>
                    <a:pt x="468" y="588"/>
                    <a:pt x="609" y="501"/>
                    <a:pt x="624"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47"/>
            <p:cNvSpPr/>
            <p:nvPr/>
          </p:nvSpPr>
          <p:spPr>
            <a:xfrm>
              <a:off x="4502525" y="3336075"/>
              <a:ext cx="16000" cy="14725"/>
            </a:xfrm>
            <a:custGeom>
              <a:rect b="b" l="l" r="r" t="t"/>
              <a:pathLst>
                <a:path extrusionOk="0" h="589" w="640">
                  <a:moveTo>
                    <a:pt x="316" y="0"/>
                  </a:moveTo>
                  <a:cubicBezTo>
                    <a:pt x="173" y="0"/>
                    <a:pt x="32" y="87"/>
                    <a:pt x="18" y="270"/>
                  </a:cubicBezTo>
                  <a:cubicBezTo>
                    <a:pt x="1" y="477"/>
                    <a:pt x="164" y="588"/>
                    <a:pt x="325" y="588"/>
                  </a:cubicBezTo>
                  <a:cubicBezTo>
                    <a:pt x="468" y="588"/>
                    <a:pt x="609" y="501"/>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47"/>
            <p:cNvSpPr/>
            <p:nvPr/>
          </p:nvSpPr>
          <p:spPr>
            <a:xfrm>
              <a:off x="4337675" y="2874675"/>
              <a:ext cx="16000" cy="14725"/>
            </a:xfrm>
            <a:custGeom>
              <a:rect b="b" l="l" r="r" t="t"/>
              <a:pathLst>
                <a:path extrusionOk="0" h="589" w="640">
                  <a:moveTo>
                    <a:pt x="315" y="0"/>
                  </a:moveTo>
                  <a:cubicBezTo>
                    <a:pt x="172" y="0"/>
                    <a:pt x="32" y="87"/>
                    <a:pt x="18" y="271"/>
                  </a:cubicBezTo>
                  <a:cubicBezTo>
                    <a:pt x="1" y="478"/>
                    <a:pt x="164" y="588"/>
                    <a:pt x="325" y="588"/>
                  </a:cubicBezTo>
                  <a:cubicBezTo>
                    <a:pt x="468" y="588"/>
                    <a:pt x="609" y="502"/>
                    <a:pt x="624" y="319"/>
                  </a:cubicBezTo>
                  <a:cubicBezTo>
                    <a:pt x="640" y="112"/>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47"/>
            <p:cNvSpPr/>
            <p:nvPr/>
          </p:nvSpPr>
          <p:spPr>
            <a:xfrm>
              <a:off x="4241025" y="2929725"/>
              <a:ext cx="16000" cy="14700"/>
            </a:xfrm>
            <a:custGeom>
              <a:rect b="b" l="l" r="r" t="t"/>
              <a:pathLst>
                <a:path extrusionOk="0" h="588" w="640">
                  <a:moveTo>
                    <a:pt x="315" y="1"/>
                  </a:moveTo>
                  <a:cubicBezTo>
                    <a:pt x="172" y="1"/>
                    <a:pt x="31" y="88"/>
                    <a:pt x="16" y="271"/>
                  </a:cubicBezTo>
                  <a:cubicBezTo>
                    <a:pt x="0" y="477"/>
                    <a:pt x="164" y="588"/>
                    <a:pt x="325" y="588"/>
                  </a:cubicBezTo>
                  <a:cubicBezTo>
                    <a:pt x="467" y="588"/>
                    <a:pt x="608" y="501"/>
                    <a:pt x="623" y="318"/>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47"/>
            <p:cNvSpPr/>
            <p:nvPr/>
          </p:nvSpPr>
          <p:spPr>
            <a:xfrm>
              <a:off x="4149450" y="3690800"/>
              <a:ext cx="16000" cy="14700"/>
            </a:xfrm>
            <a:custGeom>
              <a:rect b="b" l="l" r="r" t="t"/>
              <a:pathLst>
                <a:path extrusionOk="0" h="588" w="640">
                  <a:moveTo>
                    <a:pt x="315" y="0"/>
                  </a:moveTo>
                  <a:cubicBezTo>
                    <a:pt x="173" y="0"/>
                    <a:pt x="31" y="87"/>
                    <a:pt x="17" y="270"/>
                  </a:cubicBezTo>
                  <a:cubicBezTo>
                    <a:pt x="0" y="477"/>
                    <a:pt x="163" y="588"/>
                    <a:pt x="324" y="588"/>
                  </a:cubicBezTo>
                  <a:cubicBezTo>
                    <a:pt x="467" y="588"/>
                    <a:pt x="609" y="501"/>
                    <a:pt x="624" y="318"/>
                  </a:cubicBezTo>
                  <a:cubicBezTo>
                    <a:pt x="640"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47"/>
            <p:cNvSpPr/>
            <p:nvPr/>
          </p:nvSpPr>
          <p:spPr>
            <a:xfrm>
              <a:off x="3958900" y="3662675"/>
              <a:ext cx="16000" cy="14750"/>
            </a:xfrm>
            <a:custGeom>
              <a:rect b="b" l="l" r="r" t="t"/>
              <a:pathLst>
                <a:path extrusionOk="0" h="590" w="640">
                  <a:moveTo>
                    <a:pt x="314" y="1"/>
                  </a:moveTo>
                  <a:cubicBezTo>
                    <a:pt x="172" y="1"/>
                    <a:pt x="31" y="87"/>
                    <a:pt x="17" y="271"/>
                  </a:cubicBezTo>
                  <a:cubicBezTo>
                    <a:pt x="0" y="478"/>
                    <a:pt x="163" y="589"/>
                    <a:pt x="324" y="589"/>
                  </a:cubicBezTo>
                  <a:cubicBezTo>
                    <a:pt x="467" y="589"/>
                    <a:pt x="609" y="502"/>
                    <a:pt x="623" y="319"/>
                  </a:cubicBezTo>
                  <a:cubicBezTo>
                    <a:pt x="639" y="112"/>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47"/>
            <p:cNvSpPr/>
            <p:nvPr/>
          </p:nvSpPr>
          <p:spPr>
            <a:xfrm>
              <a:off x="4048150" y="3976400"/>
              <a:ext cx="16000" cy="14700"/>
            </a:xfrm>
            <a:custGeom>
              <a:rect b="b" l="l" r="r" t="t"/>
              <a:pathLst>
                <a:path extrusionOk="0" h="588" w="640">
                  <a:moveTo>
                    <a:pt x="316" y="0"/>
                  </a:moveTo>
                  <a:cubicBezTo>
                    <a:pt x="173" y="0"/>
                    <a:pt x="31" y="87"/>
                    <a:pt x="17" y="270"/>
                  </a:cubicBezTo>
                  <a:cubicBezTo>
                    <a:pt x="0" y="477"/>
                    <a:pt x="163" y="588"/>
                    <a:pt x="324" y="588"/>
                  </a:cubicBezTo>
                  <a:cubicBezTo>
                    <a:pt x="467" y="588"/>
                    <a:pt x="608" y="501"/>
                    <a:pt x="623"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47"/>
            <p:cNvSpPr/>
            <p:nvPr/>
          </p:nvSpPr>
          <p:spPr>
            <a:xfrm>
              <a:off x="3946975" y="3981550"/>
              <a:ext cx="16025" cy="14750"/>
            </a:xfrm>
            <a:custGeom>
              <a:rect b="b" l="l" r="r" t="t"/>
              <a:pathLst>
                <a:path extrusionOk="0" h="590" w="641">
                  <a:moveTo>
                    <a:pt x="315" y="1"/>
                  </a:moveTo>
                  <a:cubicBezTo>
                    <a:pt x="172" y="1"/>
                    <a:pt x="31" y="88"/>
                    <a:pt x="17" y="272"/>
                  </a:cubicBezTo>
                  <a:cubicBezTo>
                    <a:pt x="0" y="479"/>
                    <a:pt x="163" y="590"/>
                    <a:pt x="325" y="590"/>
                  </a:cubicBezTo>
                  <a:cubicBezTo>
                    <a:pt x="467" y="590"/>
                    <a:pt x="609" y="503"/>
                    <a:pt x="624" y="320"/>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47"/>
            <p:cNvSpPr/>
            <p:nvPr/>
          </p:nvSpPr>
          <p:spPr>
            <a:xfrm>
              <a:off x="3760775" y="4343700"/>
              <a:ext cx="16025" cy="14725"/>
            </a:xfrm>
            <a:custGeom>
              <a:rect b="b" l="l" r="r" t="t"/>
              <a:pathLst>
                <a:path extrusionOk="0" h="589" w="641">
                  <a:moveTo>
                    <a:pt x="315" y="1"/>
                  </a:moveTo>
                  <a:cubicBezTo>
                    <a:pt x="173" y="1"/>
                    <a:pt x="32" y="87"/>
                    <a:pt x="18" y="271"/>
                  </a:cubicBezTo>
                  <a:cubicBezTo>
                    <a:pt x="1" y="478"/>
                    <a:pt x="164" y="588"/>
                    <a:pt x="325" y="588"/>
                  </a:cubicBezTo>
                  <a:cubicBezTo>
                    <a:pt x="468" y="588"/>
                    <a:pt x="610" y="502"/>
                    <a:pt x="624" y="319"/>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47"/>
            <p:cNvSpPr/>
            <p:nvPr/>
          </p:nvSpPr>
          <p:spPr>
            <a:xfrm>
              <a:off x="4975750" y="4548725"/>
              <a:ext cx="16025" cy="14725"/>
            </a:xfrm>
            <a:custGeom>
              <a:rect b="b" l="l" r="r" t="t"/>
              <a:pathLst>
                <a:path extrusionOk="0" h="589" w="641">
                  <a:moveTo>
                    <a:pt x="315" y="1"/>
                  </a:moveTo>
                  <a:cubicBezTo>
                    <a:pt x="172" y="1"/>
                    <a:pt x="31" y="87"/>
                    <a:pt x="16" y="270"/>
                  </a:cubicBezTo>
                  <a:cubicBezTo>
                    <a:pt x="0" y="478"/>
                    <a:pt x="163" y="589"/>
                    <a:pt x="325" y="589"/>
                  </a:cubicBezTo>
                  <a:cubicBezTo>
                    <a:pt x="467" y="589"/>
                    <a:pt x="608" y="502"/>
                    <a:pt x="624" y="319"/>
                  </a:cubicBezTo>
                  <a:cubicBezTo>
                    <a:pt x="640" y="111"/>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47"/>
            <p:cNvSpPr/>
            <p:nvPr/>
          </p:nvSpPr>
          <p:spPr>
            <a:xfrm>
              <a:off x="4986900" y="4685425"/>
              <a:ext cx="16000" cy="14725"/>
            </a:xfrm>
            <a:custGeom>
              <a:rect b="b" l="l" r="r" t="t"/>
              <a:pathLst>
                <a:path extrusionOk="0" h="589" w="640">
                  <a:moveTo>
                    <a:pt x="315" y="1"/>
                  </a:moveTo>
                  <a:cubicBezTo>
                    <a:pt x="172" y="1"/>
                    <a:pt x="31" y="87"/>
                    <a:pt x="17" y="271"/>
                  </a:cubicBezTo>
                  <a:cubicBezTo>
                    <a:pt x="1" y="478"/>
                    <a:pt x="164" y="588"/>
                    <a:pt x="325" y="588"/>
                  </a:cubicBezTo>
                  <a:cubicBezTo>
                    <a:pt x="468" y="588"/>
                    <a:pt x="609" y="502"/>
                    <a:pt x="624" y="319"/>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47"/>
            <p:cNvSpPr/>
            <p:nvPr/>
          </p:nvSpPr>
          <p:spPr>
            <a:xfrm>
              <a:off x="4080875" y="4618600"/>
              <a:ext cx="16025" cy="14700"/>
            </a:xfrm>
            <a:custGeom>
              <a:rect b="b" l="l" r="r" t="t"/>
              <a:pathLst>
                <a:path extrusionOk="0" h="588" w="641">
                  <a:moveTo>
                    <a:pt x="316" y="0"/>
                  </a:moveTo>
                  <a:cubicBezTo>
                    <a:pt x="173" y="0"/>
                    <a:pt x="32" y="87"/>
                    <a:pt x="17" y="270"/>
                  </a:cubicBezTo>
                  <a:cubicBezTo>
                    <a:pt x="1" y="477"/>
                    <a:pt x="163" y="587"/>
                    <a:pt x="325" y="587"/>
                  </a:cubicBezTo>
                  <a:cubicBezTo>
                    <a:pt x="467" y="587"/>
                    <a:pt x="609" y="501"/>
                    <a:pt x="623" y="318"/>
                  </a:cubicBezTo>
                  <a:cubicBezTo>
                    <a:pt x="640" y="111"/>
                    <a:pt x="478"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47"/>
            <p:cNvSpPr/>
            <p:nvPr/>
          </p:nvSpPr>
          <p:spPr>
            <a:xfrm>
              <a:off x="5891150" y="4607550"/>
              <a:ext cx="15975" cy="14700"/>
            </a:xfrm>
            <a:custGeom>
              <a:rect b="b" l="l" r="r" t="t"/>
              <a:pathLst>
                <a:path extrusionOk="0" h="588" w="639">
                  <a:moveTo>
                    <a:pt x="315" y="1"/>
                  </a:moveTo>
                  <a:cubicBezTo>
                    <a:pt x="172" y="1"/>
                    <a:pt x="31" y="88"/>
                    <a:pt x="17" y="271"/>
                  </a:cubicBezTo>
                  <a:cubicBezTo>
                    <a:pt x="1" y="477"/>
                    <a:pt x="164" y="588"/>
                    <a:pt x="325" y="588"/>
                  </a:cubicBezTo>
                  <a:cubicBezTo>
                    <a:pt x="467" y="588"/>
                    <a:pt x="608" y="501"/>
                    <a:pt x="623" y="318"/>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47"/>
            <p:cNvSpPr/>
            <p:nvPr/>
          </p:nvSpPr>
          <p:spPr>
            <a:xfrm>
              <a:off x="5751800" y="4596600"/>
              <a:ext cx="16000" cy="14725"/>
            </a:xfrm>
            <a:custGeom>
              <a:rect b="b" l="l" r="r" t="t"/>
              <a:pathLst>
                <a:path extrusionOk="0" h="589" w="640">
                  <a:moveTo>
                    <a:pt x="315" y="0"/>
                  </a:moveTo>
                  <a:cubicBezTo>
                    <a:pt x="172" y="0"/>
                    <a:pt x="31" y="87"/>
                    <a:pt x="17" y="271"/>
                  </a:cubicBezTo>
                  <a:cubicBezTo>
                    <a:pt x="1" y="478"/>
                    <a:pt x="164" y="588"/>
                    <a:pt x="325" y="588"/>
                  </a:cubicBezTo>
                  <a:cubicBezTo>
                    <a:pt x="467" y="588"/>
                    <a:pt x="608" y="502"/>
                    <a:pt x="623" y="319"/>
                  </a:cubicBezTo>
                  <a:cubicBezTo>
                    <a:pt x="640" y="112"/>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47"/>
            <p:cNvSpPr/>
            <p:nvPr/>
          </p:nvSpPr>
          <p:spPr>
            <a:xfrm>
              <a:off x="6047375" y="3511425"/>
              <a:ext cx="16025" cy="14700"/>
            </a:xfrm>
            <a:custGeom>
              <a:rect b="b" l="l" r="r" t="t"/>
              <a:pathLst>
                <a:path extrusionOk="0" h="588" w="641">
                  <a:moveTo>
                    <a:pt x="316" y="0"/>
                  </a:moveTo>
                  <a:cubicBezTo>
                    <a:pt x="173" y="0"/>
                    <a:pt x="32" y="87"/>
                    <a:pt x="17" y="270"/>
                  </a:cubicBezTo>
                  <a:cubicBezTo>
                    <a:pt x="1" y="477"/>
                    <a:pt x="164" y="587"/>
                    <a:pt x="325" y="587"/>
                  </a:cubicBezTo>
                  <a:cubicBezTo>
                    <a:pt x="468" y="587"/>
                    <a:pt x="610" y="501"/>
                    <a:pt x="625" y="317"/>
                  </a:cubicBezTo>
                  <a:cubicBezTo>
                    <a:pt x="641" y="111"/>
                    <a:pt x="478"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47"/>
            <p:cNvSpPr/>
            <p:nvPr/>
          </p:nvSpPr>
          <p:spPr>
            <a:xfrm>
              <a:off x="5922150" y="3488425"/>
              <a:ext cx="16025" cy="14725"/>
            </a:xfrm>
            <a:custGeom>
              <a:rect b="b" l="l" r="r" t="t"/>
              <a:pathLst>
                <a:path extrusionOk="0" h="589" w="641">
                  <a:moveTo>
                    <a:pt x="315" y="1"/>
                  </a:moveTo>
                  <a:cubicBezTo>
                    <a:pt x="172" y="1"/>
                    <a:pt x="31" y="88"/>
                    <a:pt x="17" y="271"/>
                  </a:cubicBezTo>
                  <a:cubicBezTo>
                    <a:pt x="0" y="478"/>
                    <a:pt x="164" y="589"/>
                    <a:pt x="325" y="589"/>
                  </a:cubicBezTo>
                  <a:cubicBezTo>
                    <a:pt x="468" y="589"/>
                    <a:pt x="610" y="502"/>
                    <a:pt x="624" y="319"/>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47"/>
            <p:cNvSpPr/>
            <p:nvPr/>
          </p:nvSpPr>
          <p:spPr>
            <a:xfrm>
              <a:off x="5556675" y="2119100"/>
              <a:ext cx="24425" cy="23150"/>
            </a:xfrm>
            <a:custGeom>
              <a:rect b="b" l="l" r="r" t="t"/>
              <a:pathLst>
                <a:path extrusionOk="0" h="926" w="977">
                  <a:moveTo>
                    <a:pt x="314" y="1"/>
                  </a:moveTo>
                  <a:cubicBezTo>
                    <a:pt x="171" y="1"/>
                    <a:pt x="30" y="87"/>
                    <a:pt x="15" y="270"/>
                  </a:cubicBezTo>
                  <a:cubicBezTo>
                    <a:pt x="1" y="468"/>
                    <a:pt x="147" y="578"/>
                    <a:pt x="300" y="587"/>
                  </a:cubicBezTo>
                  <a:cubicBezTo>
                    <a:pt x="283" y="750"/>
                    <a:pt x="377" y="926"/>
                    <a:pt x="588" y="926"/>
                  </a:cubicBezTo>
                  <a:cubicBezTo>
                    <a:pt x="967" y="926"/>
                    <a:pt x="977" y="360"/>
                    <a:pt x="620" y="323"/>
                  </a:cubicBezTo>
                  <a:cubicBezTo>
                    <a:pt x="620" y="322"/>
                    <a:pt x="623" y="321"/>
                    <a:pt x="623" y="318"/>
                  </a:cubicBezTo>
                  <a:cubicBezTo>
                    <a:pt x="639" y="111"/>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47"/>
            <p:cNvSpPr/>
            <p:nvPr/>
          </p:nvSpPr>
          <p:spPr>
            <a:xfrm>
              <a:off x="5432750" y="2078725"/>
              <a:ext cx="16000" cy="14700"/>
            </a:xfrm>
            <a:custGeom>
              <a:rect b="b" l="l" r="r" t="t"/>
              <a:pathLst>
                <a:path extrusionOk="0" h="588" w="640">
                  <a:moveTo>
                    <a:pt x="316" y="0"/>
                  </a:moveTo>
                  <a:cubicBezTo>
                    <a:pt x="173" y="0"/>
                    <a:pt x="31" y="87"/>
                    <a:pt x="16" y="270"/>
                  </a:cubicBezTo>
                  <a:cubicBezTo>
                    <a:pt x="0" y="477"/>
                    <a:pt x="164" y="587"/>
                    <a:pt x="326" y="587"/>
                  </a:cubicBezTo>
                  <a:cubicBezTo>
                    <a:pt x="468" y="587"/>
                    <a:pt x="610" y="501"/>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47"/>
            <p:cNvSpPr/>
            <p:nvPr/>
          </p:nvSpPr>
          <p:spPr>
            <a:xfrm>
              <a:off x="5487825" y="2214450"/>
              <a:ext cx="15975" cy="14700"/>
            </a:xfrm>
            <a:custGeom>
              <a:rect b="b" l="l" r="r" t="t"/>
              <a:pathLst>
                <a:path extrusionOk="0" h="588" w="639">
                  <a:moveTo>
                    <a:pt x="315" y="0"/>
                  </a:moveTo>
                  <a:cubicBezTo>
                    <a:pt x="172" y="0"/>
                    <a:pt x="31" y="87"/>
                    <a:pt x="16" y="270"/>
                  </a:cubicBezTo>
                  <a:cubicBezTo>
                    <a:pt x="0" y="477"/>
                    <a:pt x="163" y="587"/>
                    <a:pt x="324" y="587"/>
                  </a:cubicBezTo>
                  <a:cubicBezTo>
                    <a:pt x="467" y="587"/>
                    <a:pt x="608" y="501"/>
                    <a:pt x="622" y="318"/>
                  </a:cubicBezTo>
                  <a:cubicBezTo>
                    <a:pt x="639"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47"/>
            <p:cNvSpPr/>
            <p:nvPr/>
          </p:nvSpPr>
          <p:spPr>
            <a:xfrm>
              <a:off x="5104400" y="2131750"/>
              <a:ext cx="16000" cy="14700"/>
            </a:xfrm>
            <a:custGeom>
              <a:rect b="b" l="l" r="r" t="t"/>
              <a:pathLst>
                <a:path extrusionOk="0" h="588" w="640">
                  <a:moveTo>
                    <a:pt x="315" y="1"/>
                  </a:moveTo>
                  <a:cubicBezTo>
                    <a:pt x="172" y="1"/>
                    <a:pt x="31" y="87"/>
                    <a:pt x="17" y="270"/>
                  </a:cubicBezTo>
                  <a:cubicBezTo>
                    <a:pt x="1" y="477"/>
                    <a:pt x="164" y="588"/>
                    <a:pt x="325" y="588"/>
                  </a:cubicBezTo>
                  <a:cubicBezTo>
                    <a:pt x="467" y="588"/>
                    <a:pt x="609" y="501"/>
                    <a:pt x="623" y="318"/>
                  </a:cubicBezTo>
                  <a:cubicBezTo>
                    <a:pt x="639" y="111"/>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47"/>
            <p:cNvSpPr/>
            <p:nvPr/>
          </p:nvSpPr>
          <p:spPr>
            <a:xfrm>
              <a:off x="4656375" y="2425100"/>
              <a:ext cx="15975" cy="14725"/>
            </a:xfrm>
            <a:custGeom>
              <a:rect b="b" l="l" r="r" t="t"/>
              <a:pathLst>
                <a:path extrusionOk="0" h="589" w="639">
                  <a:moveTo>
                    <a:pt x="315" y="1"/>
                  </a:moveTo>
                  <a:cubicBezTo>
                    <a:pt x="172" y="1"/>
                    <a:pt x="31" y="87"/>
                    <a:pt x="17" y="270"/>
                  </a:cubicBezTo>
                  <a:cubicBezTo>
                    <a:pt x="1" y="478"/>
                    <a:pt x="164" y="589"/>
                    <a:pt x="325" y="589"/>
                  </a:cubicBezTo>
                  <a:cubicBezTo>
                    <a:pt x="468" y="589"/>
                    <a:pt x="609" y="502"/>
                    <a:pt x="623" y="318"/>
                  </a:cubicBezTo>
                  <a:cubicBezTo>
                    <a:pt x="639" y="111"/>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47"/>
            <p:cNvSpPr/>
            <p:nvPr/>
          </p:nvSpPr>
          <p:spPr>
            <a:xfrm>
              <a:off x="4663175" y="2561425"/>
              <a:ext cx="16025" cy="14750"/>
            </a:xfrm>
            <a:custGeom>
              <a:rect b="b" l="l" r="r" t="t"/>
              <a:pathLst>
                <a:path extrusionOk="0" h="590" w="641">
                  <a:moveTo>
                    <a:pt x="315" y="1"/>
                  </a:moveTo>
                  <a:cubicBezTo>
                    <a:pt x="172" y="1"/>
                    <a:pt x="31" y="87"/>
                    <a:pt x="16" y="270"/>
                  </a:cubicBezTo>
                  <a:cubicBezTo>
                    <a:pt x="0" y="478"/>
                    <a:pt x="164" y="590"/>
                    <a:pt x="325" y="590"/>
                  </a:cubicBezTo>
                  <a:cubicBezTo>
                    <a:pt x="468" y="590"/>
                    <a:pt x="610" y="502"/>
                    <a:pt x="624" y="318"/>
                  </a:cubicBezTo>
                  <a:cubicBezTo>
                    <a:pt x="640" y="111"/>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47"/>
            <p:cNvSpPr/>
            <p:nvPr/>
          </p:nvSpPr>
          <p:spPr>
            <a:xfrm>
              <a:off x="4561075" y="2522750"/>
              <a:ext cx="16000" cy="14750"/>
            </a:xfrm>
            <a:custGeom>
              <a:rect b="b" l="l" r="r" t="t"/>
              <a:pathLst>
                <a:path extrusionOk="0" h="590" w="640">
                  <a:moveTo>
                    <a:pt x="315" y="1"/>
                  </a:moveTo>
                  <a:cubicBezTo>
                    <a:pt x="172" y="1"/>
                    <a:pt x="31" y="88"/>
                    <a:pt x="16" y="271"/>
                  </a:cubicBezTo>
                  <a:cubicBezTo>
                    <a:pt x="0" y="478"/>
                    <a:pt x="164" y="589"/>
                    <a:pt x="326" y="589"/>
                  </a:cubicBezTo>
                  <a:cubicBezTo>
                    <a:pt x="468" y="589"/>
                    <a:pt x="610" y="502"/>
                    <a:pt x="624" y="319"/>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47"/>
            <p:cNvSpPr/>
            <p:nvPr/>
          </p:nvSpPr>
          <p:spPr>
            <a:xfrm>
              <a:off x="5797675" y="3009875"/>
              <a:ext cx="16000" cy="14725"/>
            </a:xfrm>
            <a:custGeom>
              <a:rect b="b" l="l" r="r" t="t"/>
              <a:pathLst>
                <a:path extrusionOk="0" h="589" w="640">
                  <a:moveTo>
                    <a:pt x="315" y="1"/>
                  </a:moveTo>
                  <a:cubicBezTo>
                    <a:pt x="172" y="1"/>
                    <a:pt x="31" y="87"/>
                    <a:pt x="17" y="271"/>
                  </a:cubicBezTo>
                  <a:cubicBezTo>
                    <a:pt x="0" y="478"/>
                    <a:pt x="163" y="589"/>
                    <a:pt x="325" y="589"/>
                  </a:cubicBezTo>
                  <a:cubicBezTo>
                    <a:pt x="467" y="589"/>
                    <a:pt x="609" y="502"/>
                    <a:pt x="624" y="319"/>
                  </a:cubicBezTo>
                  <a:cubicBezTo>
                    <a:pt x="640"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47"/>
            <p:cNvSpPr/>
            <p:nvPr/>
          </p:nvSpPr>
          <p:spPr>
            <a:xfrm>
              <a:off x="5331375" y="3896275"/>
              <a:ext cx="31950" cy="29425"/>
            </a:xfrm>
            <a:custGeom>
              <a:rect b="b" l="l" r="r" t="t"/>
              <a:pathLst>
                <a:path extrusionOk="0" h="1177" w="1278">
                  <a:moveTo>
                    <a:pt x="629" y="0"/>
                  </a:moveTo>
                  <a:cubicBezTo>
                    <a:pt x="343" y="0"/>
                    <a:pt x="61" y="174"/>
                    <a:pt x="33" y="541"/>
                  </a:cubicBezTo>
                  <a:cubicBezTo>
                    <a:pt x="0" y="955"/>
                    <a:pt x="326" y="1177"/>
                    <a:pt x="649" y="1177"/>
                  </a:cubicBezTo>
                  <a:cubicBezTo>
                    <a:pt x="934" y="1177"/>
                    <a:pt x="1216" y="1003"/>
                    <a:pt x="1245" y="636"/>
                  </a:cubicBezTo>
                  <a:cubicBezTo>
                    <a:pt x="1278" y="222"/>
                    <a:pt x="951"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47"/>
            <p:cNvSpPr/>
            <p:nvPr/>
          </p:nvSpPr>
          <p:spPr>
            <a:xfrm>
              <a:off x="5038225" y="4565975"/>
              <a:ext cx="31975" cy="29425"/>
            </a:xfrm>
            <a:custGeom>
              <a:rect b="b" l="l" r="r" t="t"/>
              <a:pathLst>
                <a:path extrusionOk="0" h="1177" w="1279">
                  <a:moveTo>
                    <a:pt x="629" y="0"/>
                  </a:moveTo>
                  <a:cubicBezTo>
                    <a:pt x="344" y="0"/>
                    <a:pt x="62" y="173"/>
                    <a:pt x="33" y="540"/>
                  </a:cubicBezTo>
                  <a:cubicBezTo>
                    <a:pt x="1" y="955"/>
                    <a:pt x="327" y="1177"/>
                    <a:pt x="649" y="1177"/>
                  </a:cubicBezTo>
                  <a:cubicBezTo>
                    <a:pt x="934" y="1177"/>
                    <a:pt x="1217" y="1003"/>
                    <a:pt x="1246"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47"/>
            <p:cNvSpPr/>
            <p:nvPr/>
          </p:nvSpPr>
          <p:spPr>
            <a:xfrm>
              <a:off x="4056125" y="4066775"/>
              <a:ext cx="31975" cy="29400"/>
            </a:xfrm>
            <a:custGeom>
              <a:rect b="b" l="l" r="r" t="t"/>
              <a:pathLst>
                <a:path extrusionOk="0" h="1176" w="1279">
                  <a:moveTo>
                    <a:pt x="630" y="0"/>
                  </a:moveTo>
                  <a:cubicBezTo>
                    <a:pt x="345" y="0"/>
                    <a:pt x="62" y="174"/>
                    <a:pt x="34" y="541"/>
                  </a:cubicBezTo>
                  <a:cubicBezTo>
                    <a:pt x="1" y="954"/>
                    <a:pt x="327" y="1176"/>
                    <a:pt x="650" y="1176"/>
                  </a:cubicBezTo>
                  <a:cubicBezTo>
                    <a:pt x="935" y="1176"/>
                    <a:pt x="1218" y="1003"/>
                    <a:pt x="1246" y="636"/>
                  </a:cubicBezTo>
                  <a:cubicBezTo>
                    <a:pt x="1279"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47"/>
            <p:cNvSpPr/>
            <p:nvPr/>
          </p:nvSpPr>
          <p:spPr>
            <a:xfrm>
              <a:off x="3962575" y="3903375"/>
              <a:ext cx="31975" cy="29425"/>
            </a:xfrm>
            <a:custGeom>
              <a:rect b="b" l="l" r="r" t="t"/>
              <a:pathLst>
                <a:path extrusionOk="0" h="1177" w="1279">
                  <a:moveTo>
                    <a:pt x="629" y="0"/>
                  </a:moveTo>
                  <a:cubicBezTo>
                    <a:pt x="344" y="0"/>
                    <a:pt x="61" y="174"/>
                    <a:pt x="32" y="540"/>
                  </a:cubicBezTo>
                  <a:cubicBezTo>
                    <a:pt x="0" y="954"/>
                    <a:pt x="326" y="1176"/>
                    <a:pt x="649" y="1176"/>
                  </a:cubicBezTo>
                  <a:cubicBezTo>
                    <a:pt x="934" y="1176"/>
                    <a:pt x="1216" y="1003"/>
                    <a:pt x="1245"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47"/>
            <p:cNvSpPr/>
            <p:nvPr/>
          </p:nvSpPr>
          <p:spPr>
            <a:xfrm>
              <a:off x="5792675" y="4667850"/>
              <a:ext cx="31975" cy="29425"/>
            </a:xfrm>
            <a:custGeom>
              <a:rect b="b" l="l" r="r" t="t"/>
              <a:pathLst>
                <a:path extrusionOk="0" h="1177" w="1279">
                  <a:moveTo>
                    <a:pt x="629" y="0"/>
                  </a:moveTo>
                  <a:cubicBezTo>
                    <a:pt x="344" y="0"/>
                    <a:pt x="62" y="174"/>
                    <a:pt x="33" y="541"/>
                  </a:cubicBezTo>
                  <a:cubicBezTo>
                    <a:pt x="1" y="955"/>
                    <a:pt x="327" y="1176"/>
                    <a:pt x="649" y="1176"/>
                  </a:cubicBezTo>
                  <a:cubicBezTo>
                    <a:pt x="934" y="1176"/>
                    <a:pt x="1217" y="1003"/>
                    <a:pt x="1246" y="637"/>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47"/>
            <p:cNvSpPr/>
            <p:nvPr/>
          </p:nvSpPr>
          <p:spPr>
            <a:xfrm>
              <a:off x="5586850" y="4534625"/>
              <a:ext cx="31950" cy="29425"/>
            </a:xfrm>
            <a:custGeom>
              <a:rect b="b" l="l" r="r" t="t"/>
              <a:pathLst>
                <a:path extrusionOk="0" h="1177" w="1278">
                  <a:moveTo>
                    <a:pt x="629" y="1"/>
                  </a:moveTo>
                  <a:cubicBezTo>
                    <a:pt x="344" y="1"/>
                    <a:pt x="61" y="174"/>
                    <a:pt x="33" y="540"/>
                  </a:cubicBezTo>
                  <a:cubicBezTo>
                    <a:pt x="0" y="954"/>
                    <a:pt x="326" y="1176"/>
                    <a:pt x="649" y="1176"/>
                  </a:cubicBezTo>
                  <a:cubicBezTo>
                    <a:pt x="934" y="1176"/>
                    <a:pt x="1216" y="1003"/>
                    <a:pt x="1245" y="636"/>
                  </a:cubicBezTo>
                  <a:cubicBezTo>
                    <a:pt x="1278" y="222"/>
                    <a:pt x="951"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47"/>
            <p:cNvSpPr/>
            <p:nvPr/>
          </p:nvSpPr>
          <p:spPr>
            <a:xfrm>
              <a:off x="5505325" y="4623975"/>
              <a:ext cx="31975" cy="29425"/>
            </a:xfrm>
            <a:custGeom>
              <a:rect b="b" l="l" r="r" t="t"/>
              <a:pathLst>
                <a:path extrusionOk="0" h="1177" w="1279">
                  <a:moveTo>
                    <a:pt x="629" y="0"/>
                  </a:moveTo>
                  <a:cubicBezTo>
                    <a:pt x="344" y="0"/>
                    <a:pt x="62" y="173"/>
                    <a:pt x="34" y="540"/>
                  </a:cubicBezTo>
                  <a:cubicBezTo>
                    <a:pt x="1" y="955"/>
                    <a:pt x="327" y="1177"/>
                    <a:pt x="649" y="1177"/>
                  </a:cubicBezTo>
                  <a:cubicBezTo>
                    <a:pt x="934" y="1177"/>
                    <a:pt x="1216" y="1003"/>
                    <a:pt x="1245"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47"/>
            <p:cNvSpPr/>
            <p:nvPr/>
          </p:nvSpPr>
          <p:spPr>
            <a:xfrm>
              <a:off x="4425075" y="4606450"/>
              <a:ext cx="31950" cy="29425"/>
            </a:xfrm>
            <a:custGeom>
              <a:rect b="b" l="l" r="r" t="t"/>
              <a:pathLst>
                <a:path extrusionOk="0" h="1177" w="1278">
                  <a:moveTo>
                    <a:pt x="629" y="0"/>
                  </a:moveTo>
                  <a:cubicBezTo>
                    <a:pt x="344" y="0"/>
                    <a:pt x="61" y="174"/>
                    <a:pt x="33" y="541"/>
                  </a:cubicBezTo>
                  <a:cubicBezTo>
                    <a:pt x="0" y="955"/>
                    <a:pt x="327" y="1176"/>
                    <a:pt x="649" y="1176"/>
                  </a:cubicBezTo>
                  <a:cubicBezTo>
                    <a:pt x="934" y="1176"/>
                    <a:pt x="1216" y="1003"/>
                    <a:pt x="1245" y="636"/>
                  </a:cubicBezTo>
                  <a:cubicBezTo>
                    <a:pt x="1278" y="222"/>
                    <a:pt x="951"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47"/>
            <p:cNvSpPr/>
            <p:nvPr/>
          </p:nvSpPr>
          <p:spPr>
            <a:xfrm>
              <a:off x="4092175" y="4555425"/>
              <a:ext cx="31975" cy="29425"/>
            </a:xfrm>
            <a:custGeom>
              <a:rect b="b" l="l" r="r" t="t"/>
              <a:pathLst>
                <a:path extrusionOk="0" h="1177" w="1279">
                  <a:moveTo>
                    <a:pt x="629" y="1"/>
                  </a:moveTo>
                  <a:cubicBezTo>
                    <a:pt x="344" y="1"/>
                    <a:pt x="61" y="174"/>
                    <a:pt x="33" y="541"/>
                  </a:cubicBezTo>
                  <a:cubicBezTo>
                    <a:pt x="0" y="955"/>
                    <a:pt x="327" y="1177"/>
                    <a:pt x="649" y="1177"/>
                  </a:cubicBezTo>
                  <a:cubicBezTo>
                    <a:pt x="934" y="1177"/>
                    <a:pt x="1217" y="1004"/>
                    <a:pt x="1245" y="637"/>
                  </a:cubicBezTo>
                  <a:cubicBezTo>
                    <a:pt x="1278"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47"/>
            <p:cNvSpPr/>
            <p:nvPr/>
          </p:nvSpPr>
          <p:spPr>
            <a:xfrm>
              <a:off x="3797450" y="4379800"/>
              <a:ext cx="31975" cy="29400"/>
            </a:xfrm>
            <a:custGeom>
              <a:rect b="b" l="l" r="r" t="t"/>
              <a:pathLst>
                <a:path extrusionOk="0" h="1176" w="1279">
                  <a:moveTo>
                    <a:pt x="630" y="0"/>
                  </a:moveTo>
                  <a:cubicBezTo>
                    <a:pt x="345" y="0"/>
                    <a:pt x="62" y="174"/>
                    <a:pt x="34" y="541"/>
                  </a:cubicBezTo>
                  <a:cubicBezTo>
                    <a:pt x="1" y="954"/>
                    <a:pt x="327" y="1176"/>
                    <a:pt x="649" y="1176"/>
                  </a:cubicBezTo>
                  <a:cubicBezTo>
                    <a:pt x="934" y="1176"/>
                    <a:pt x="1217" y="1003"/>
                    <a:pt x="1245" y="636"/>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47"/>
            <p:cNvSpPr/>
            <p:nvPr/>
          </p:nvSpPr>
          <p:spPr>
            <a:xfrm>
              <a:off x="3681525" y="4455775"/>
              <a:ext cx="31975" cy="29450"/>
            </a:xfrm>
            <a:custGeom>
              <a:rect b="b" l="l" r="r" t="t"/>
              <a:pathLst>
                <a:path extrusionOk="0" h="1178" w="1279">
                  <a:moveTo>
                    <a:pt x="630" y="1"/>
                  </a:moveTo>
                  <a:cubicBezTo>
                    <a:pt x="345" y="1"/>
                    <a:pt x="62" y="174"/>
                    <a:pt x="33" y="542"/>
                  </a:cubicBezTo>
                  <a:cubicBezTo>
                    <a:pt x="1" y="956"/>
                    <a:pt x="327" y="1178"/>
                    <a:pt x="650" y="1178"/>
                  </a:cubicBezTo>
                  <a:cubicBezTo>
                    <a:pt x="935" y="1178"/>
                    <a:pt x="1217" y="1004"/>
                    <a:pt x="1246" y="637"/>
                  </a:cubicBezTo>
                  <a:cubicBezTo>
                    <a:pt x="1279" y="222"/>
                    <a:pt x="953" y="1"/>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47"/>
            <p:cNvSpPr/>
            <p:nvPr/>
          </p:nvSpPr>
          <p:spPr>
            <a:xfrm>
              <a:off x="4552550" y="3300775"/>
              <a:ext cx="31975" cy="29400"/>
            </a:xfrm>
            <a:custGeom>
              <a:rect b="b" l="l" r="r" t="t"/>
              <a:pathLst>
                <a:path extrusionOk="0" h="1176" w="1279">
                  <a:moveTo>
                    <a:pt x="629" y="0"/>
                  </a:moveTo>
                  <a:cubicBezTo>
                    <a:pt x="344" y="0"/>
                    <a:pt x="62" y="173"/>
                    <a:pt x="33" y="540"/>
                  </a:cubicBezTo>
                  <a:cubicBezTo>
                    <a:pt x="0" y="954"/>
                    <a:pt x="326" y="1176"/>
                    <a:pt x="649" y="1176"/>
                  </a:cubicBezTo>
                  <a:cubicBezTo>
                    <a:pt x="934" y="1176"/>
                    <a:pt x="1216" y="1002"/>
                    <a:pt x="1246" y="635"/>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47"/>
            <p:cNvSpPr/>
            <p:nvPr/>
          </p:nvSpPr>
          <p:spPr>
            <a:xfrm>
              <a:off x="4248050" y="3610200"/>
              <a:ext cx="31950" cy="29425"/>
            </a:xfrm>
            <a:custGeom>
              <a:rect b="b" l="l" r="r" t="t"/>
              <a:pathLst>
                <a:path extrusionOk="0" h="1177" w="1278">
                  <a:moveTo>
                    <a:pt x="629" y="0"/>
                  </a:moveTo>
                  <a:cubicBezTo>
                    <a:pt x="344" y="0"/>
                    <a:pt x="62" y="173"/>
                    <a:pt x="33" y="540"/>
                  </a:cubicBezTo>
                  <a:cubicBezTo>
                    <a:pt x="1" y="955"/>
                    <a:pt x="327" y="1176"/>
                    <a:pt x="649" y="1176"/>
                  </a:cubicBezTo>
                  <a:cubicBezTo>
                    <a:pt x="934" y="1176"/>
                    <a:pt x="1216" y="1003"/>
                    <a:pt x="1246"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47"/>
            <p:cNvSpPr/>
            <p:nvPr/>
          </p:nvSpPr>
          <p:spPr>
            <a:xfrm>
              <a:off x="4126075" y="3582875"/>
              <a:ext cx="31975" cy="29425"/>
            </a:xfrm>
            <a:custGeom>
              <a:rect b="b" l="l" r="r" t="t"/>
              <a:pathLst>
                <a:path extrusionOk="0" h="1177" w="1279">
                  <a:moveTo>
                    <a:pt x="630" y="1"/>
                  </a:moveTo>
                  <a:cubicBezTo>
                    <a:pt x="345" y="1"/>
                    <a:pt x="63" y="174"/>
                    <a:pt x="34" y="541"/>
                  </a:cubicBezTo>
                  <a:cubicBezTo>
                    <a:pt x="1" y="955"/>
                    <a:pt x="326" y="1176"/>
                    <a:pt x="649" y="1176"/>
                  </a:cubicBezTo>
                  <a:cubicBezTo>
                    <a:pt x="934" y="1176"/>
                    <a:pt x="1217" y="1003"/>
                    <a:pt x="1247" y="637"/>
                  </a:cubicBezTo>
                  <a:cubicBezTo>
                    <a:pt x="1279" y="223"/>
                    <a:pt x="953" y="1"/>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47"/>
            <p:cNvSpPr/>
            <p:nvPr/>
          </p:nvSpPr>
          <p:spPr>
            <a:xfrm>
              <a:off x="5019150" y="2191950"/>
              <a:ext cx="31975" cy="29450"/>
            </a:xfrm>
            <a:custGeom>
              <a:rect b="b" l="l" r="r" t="t"/>
              <a:pathLst>
                <a:path extrusionOk="0" h="1178" w="1279">
                  <a:moveTo>
                    <a:pt x="630" y="0"/>
                  </a:moveTo>
                  <a:cubicBezTo>
                    <a:pt x="345" y="0"/>
                    <a:pt x="62" y="174"/>
                    <a:pt x="33" y="541"/>
                  </a:cubicBezTo>
                  <a:cubicBezTo>
                    <a:pt x="1" y="956"/>
                    <a:pt x="327" y="1178"/>
                    <a:pt x="649" y="1178"/>
                  </a:cubicBezTo>
                  <a:cubicBezTo>
                    <a:pt x="935" y="1178"/>
                    <a:pt x="1217" y="1004"/>
                    <a:pt x="1246" y="637"/>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47"/>
            <p:cNvSpPr/>
            <p:nvPr/>
          </p:nvSpPr>
          <p:spPr>
            <a:xfrm>
              <a:off x="5557400" y="2202375"/>
              <a:ext cx="31950" cy="29425"/>
            </a:xfrm>
            <a:custGeom>
              <a:rect b="b" l="l" r="r" t="t"/>
              <a:pathLst>
                <a:path extrusionOk="0" h="1177" w="1278">
                  <a:moveTo>
                    <a:pt x="629" y="0"/>
                  </a:moveTo>
                  <a:cubicBezTo>
                    <a:pt x="344" y="0"/>
                    <a:pt x="61" y="174"/>
                    <a:pt x="33" y="541"/>
                  </a:cubicBezTo>
                  <a:cubicBezTo>
                    <a:pt x="0" y="955"/>
                    <a:pt x="326" y="1177"/>
                    <a:pt x="649" y="1177"/>
                  </a:cubicBezTo>
                  <a:cubicBezTo>
                    <a:pt x="934" y="1177"/>
                    <a:pt x="1216" y="1003"/>
                    <a:pt x="1245" y="637"/>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47"/>
            <p:cNvSpPr/>
            <p:nvPr/>
          </p:nvSpPr>
          <p:spPr>
            <a:xfrm>
              <a:off x="5735825" y="3000150"/>
              <a:ext cx="31975" cy="29425"/>
            </a:xfrm>
            <a:custGeom>
              <a:rect b="b" l="l" r="r" t="t"/>
              <a:pathLst>
                <a:path extrusionOk="0" h="1177" w="1279">
                  <a:moveTo>
                    <a:pt x="630" y="0"/>
                  </a:moveTo>
                  <a:cubicBezTo>
                    <a:pt x="345" y="0"/>
                    <a:pt x="63" y="174"/>
                    <a:pt x="34" y="540"/>
                  </a:cubicBezTo>
                  <a:cubicBezTo>
                    <a:pt x="0" y="955"/>
                    <a:pt x="326" y="1176"/>
                    <a:pt x="649" y="1176"/>
                  </a:cubicBezTo>
                  <a:cubicBezTo>
                    <a:pt x="934" y="1176"/>
                    <a:pt x="1217" y="1003"/>
                    <a:pt x="1245" y="636"/>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47"/>
            <p:cNvSpPr/>
            <p:nvPr/>
          </p:nvSpPr>
          <p:spPr>
            <a:xfrm>
              <a:off x="5969675" y="3408600"/>
              <a:ext cx="31975" cy="29450"/>
            </a:xfrm>
            <a:custGeom>
              <a:rect b="b" l="l" r="r" t="t"/>
              <a:pathLst>
                <a:path extrusionOk="0" h="1178" w="1279">
                  <a:moveTo>
                    <a:pt x="629" y="1"/>
                  </a:moveTo>
                  <a:cubicBezTo>
                    <a:pt x="344" y="1"/>
                    <a:pt x="62" y="174"/>
                    <a:pt x="33" y="541"/>
                  </a:cubicBezTo>
                  <a:cubicBezTo>
                    <a:pt x="1" y="955"/>
                    <a:pt x="327" y="1177"/>
                    <a:pt x="649" y="1177"/>
                  </a:cubicBezTo>
                  <a:cubicBezTo>
                    <a:pt x="934" y="1177"/>
                    <a:pt x="1216" y="1004"/>
                    <a:pt x="1246" y="637"/>
                  </a:cubicBezTo>
                  <a:cubicBezTo>
                    <a:pt x="1279"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47"/>
            <p:cNvSpPr/>
            <p:nvPr/>
          </p:nvSpPr>
          <p:spPr>
            <a:xfrm>
              <a:off x="4604425" y="2595550"/>
              <a:ext cx="31950" cy="29450"/>
            </a:xfrm>
            <a:custGeom>
              <a:rect b="b" l="l" r="r" t="t"/>
              <a:pathLst>
                <a:path extrusionOk="0" h="1178" w="1278">
                  <a:moveTo>
                    <a:pt x="629" y="1"/>
                  </a:moveTo>
                  <a:cubicBezTo>
                    <a:pt x="344" y="1"/>
                    <a:pt x="62" y="174"/>
                    <a:pt x="33" y="541"/>
                  </a:cubicBezTo>
                  <a:cubicBezTo>
                    <a:pt x="1" y="955"/>
                    <a:pt x="327" y="1177"/>
                    <a:pt x="649" y="1177"/>
                  </a:cubicBezTo>
                  <a:cubicBezTo>
                    <a:pt x="934" y="1177"/>
                    <a:pt x="1216" y="1004"/>
                    <a:pt x="1246" y="637"/>
                  </a:cubicBezTo>
                  <a:cubicBezTo>
                    <a:pt x="1278"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47"/>
            <p:cNvSpPr/>
            <p:nvPr/>
          </p:nvSpPr>
          <p:spPr>
            <a:xfrm>
              <a:off x="5768175" y="3761575"/>
              <a:ext cx="31950" cy="29450"/>
            </a:xfrm>
            <a:custGeom>
              <a:rect b="b" l="l" r="r" t="t"/>
              <a:pathLst>
                <a:path extrusionOk="0" h="1178" w="1278">
                  <a:moveTo>
                    <a:pt x="629" y="1"/>
                  </a:moveTo>
                  <a:cubicBezTo>
                    <a:pt x="344" y="1"/>
                    <a:pt x="61" y="174"/>
                    <a:pt x="33" y="541"/>
                  </a:cubicBezTo>
                  <a:cubicBezTo>
                    <a:pt x="0" y="955"/>
                    <a:pt x="326" y="1177"/>
                    <a:pt x="649" y="1177"/>
                  </a:cubicBezTo>
                  <a:cubicBezTo>
                    <a:pt x="934" y="1177"/>
                    <a:pt x="1216" y="1004"/>
                    <a:pt x="1245" y="637"/>
                  </a:cubicBezTo>
                  <a:cubicBezTo>
                    <a:pt x="1278" y="222"/>
                    <a:pt x="951"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47"/>
            <p:cNvSpPr/>
            <p:nvPr/>
          </p:nvSpPr>
          <p:spPr>
            <a:xfrm>
              <a:off x="5307075" y="3672150"/>
              <a:ext cx="31950" cy="29425"/>
            </a:xfrm>
            <a:custGeom>
              <a:rect b="b" l="l" r="r" t="t"/>
              <a:pathLst>
                <a:path extrusionOk="0" h="1177" w="1278">
                  <a:moveTo>
                    <a:pt x="629" y="1"/>
                  </a:moveTo>
                  <a:cubicBezTo>
                    <a:pt x="344" y="1"/>
                    <a:pt x="62" y="174"/>
                    <a:pt x="33" y="541"/>
                  </a:cubicBezTo>
                  <a:cubicBezTo>
                    <a:pt x="0" y="955"/>
                    <a:pt x="327" y="1176"/>
                    <a:pt x="649" y="1176"/>
                  </a:cubicBezTo>
                  <a:cubicBezTo>
                    <a:pt x="934" y="1176"/>
                    <a:pt x="1217" y="1003"/>
                    <a:pt x="1245" y="637"/>
                  </a:cubicBezTo>
                  <a:cubicBezTo>
                    <a:pt x="1278" y="222"/>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47"/>
            <p:cNvSpPr/>
            <p:nvPr/>
          </p:nvSpPr>
          <p:spPr>
            <a:xfrm>
              <a:off x="4778875" y="3354000"/>
              <a:ext cx="31950" cy="29425"/>
            </a:xfrm>
            <a:custGeom>
              <a:rect b="b" l="l" r="r" t="t"/>
              <a:pathLst>
                <a:path extrusionOk="0" h="1177" w="1278">
                  <a:moveTo>
                    <a:pt x="629" y="1"/>
                  </a:moveTo>
                  <a:cubicBezTo>
                    <a:pt x="344" y="1"/>
                    <a:pt x="61" y="174"/>
                    <a:pt x="33" y="541"/>
                  </a:cubicBezTo>
                  <a:cubicBezTo>
                    <a:pt x="1" y="955"/>
                    <a:pt x="326" y="1177"/>
                    <a:pt x="649" y="1177"/>
                  </a:cubicBezTo>
                  <a:cubicBezTo>
                    <a:pt x="934" y="1177"/>
                    <a:pt x="1216" y="1003"/>
                    <a:pt x="1246" y="636"/>
                  </a:cubicBezTo>
                  <a:cubicBezTo>
                    <a:pt x="1278" y="222"/>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47"/>
            <p:cNvSpPr/>
            <p:nvPr/>
          </p:nvSpPr>
          <p:spPr>
            <a:xfrm>
              <a:off x="2284725" y="3542900"/>
              <a:ext cx="20000" cy="15250"/>
            </a:xfrm>
            <a:custGeom>
              <a:rect b="b" l="l" r="r" t="t"/>
              <a:pathLst>
                <a:path extrusionOk="0" h="610" w="800">
                  <a:moveTo>
                    <a:pt x="397" y="0"/>
                  </a:moveTo>
                  <a:cubicBezTo>
                    <a:pt x="21" y="0"/>
                    <a:pt x="1" y="592"/>
                    <a:pt x="386" y="610"/>
                  </a:cubicBezTo>
                  <a:cubicBezTo>
                    <a:pt x="391" y="610"/>
                    <a:pt x="396" y="610"/>
                    <a:pt x="401" y="610"/>
                  </a:cubicBezTo>
                  <a:cubicBezTo>
                    <a:pt x="779" y="610"/>
                    <a:pt x="800" y="19"/>
                    <a:pt x="414" y="1"/>
                  </a:cubicBezTo>
                  <a:cubicBezTo>
                    <a:pt x="408" y="1"/>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47"/>
            <p:cNvSpPr/>
            <p:nvPr/>
          </p:nvSpPr>
          <p:spPr>
            <a:xfrm>
              <a:off x="1858750" y="3876250"/>
              <a:ext cx="20050" cy="15250"/>
            </a:xfrm>
            <a:custGeom>
              <a:rect b="b" l="l" r="r" t="t"/>
              <a:pathLst>
                <a:path extrusionOk="0" h="610" w="802">
                  <a:moveTo>
                    <a:pt x="397" y="1"/>
                  </a:moveTo>
                  <a:cubicBezTo>
                    <a:pt x="22" y="1"/>
                    <a:pt x="1" y="592"/>
                    <a:pt x="386" y="610"/>
                  </a:cubicBezTo>
                  <a:cubicBezTo>
                    <a:pt x="391" y="610"/>
                    <a:pt x="396" y="610"/>
                    <a:pt x="401" y="610"/>
                  </a:cubicBezTo>
                  <a:cubicBezTo>
                    <a:pt x="779" y="610"/>
                    <a:pt x="801" y="17"/>
                    <a:pt x="414" y="1"/>
                  </a:cubicBezTo>
                  <a:cubicBezTo>
                    <a:pt x="408" y="1"/>
                    <a:pt x="403"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47"/>
            <p:cNvSpPr/>
            <p:nvPr/>
          </p:nvSpPr>
          <p:spPr>
            <a:xfrm>
              <a:off x="1830850" y="3763125"/>
              <a:ext cx="20000" cy="15250"/>
            </a:xfrm>
            <a:custGeom>
              <a:rect b="b" l="l" r="r" t="t"/>
              <a:pathLst>
                <a:path extrusionOk="0" h="610" w="800">
                  <a:moveTo>
                    <a:pt x="396" y="0"/>
                  </a:moveTo>
                  <a:cubicBezTo>
                    <a:pt x="21" y="0"/>
                    <a:pt x="0" y="592"/>
                    <a:pt x="387" y="609"/>
                  </a:cubicBezTo>
                  <a:cubicBezTo>
                    <a:pt x="392" y="610"/>
                    <a:pt x="397" y="610"/>
                    <a:pt x="402" y="610"/>
                  </a:cubicBezTo>
                  <a:cubicBezTo>
                    <a:pt x="777" y="610"/>
                    <a:pt x="800" y="18"/>
                    <a:pt x="413" y="1"/>
                  </a:cubicBezTo>
                  <a:cubicBezTo>
                    <a:pt x="407" y="0"/>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47"/>
            <p:cNvSpPr/>
            <p:nvPr/>
          </p:nvSpPr>
          <p:spPr>
            <a:xfrm>
              <a:off x="1629625" y="4073450"/>
              <a:ext cx="20025" cy="15275"/>
            </a:xfrm>
            <a:custGeom>
              <a:rect b="b" l="l" r="r" t="t"/>
              <a:pathLst>
                <a:path extrusionOk="0" h="611" w="801">
                  <a:moveTo>
                    <a:pt x="397" y="1"/>
                  </a:moveTo>
                  <a:cubicBezTo>
                    <a:pt x="22" y="1"/>
                    <a:pt x="1" y="592"/>
                    <a:pt x="387" y="610"/>
                  </a:cubicBezTo>
                  <a:cubicBezTo>
                    <a:pt x="393" y="610"/>
                    <a:pt x="398" y="610"/>
                    <a:pt x="403" y="610"/>
                  </a:cubicBezTo>
                  <a:cubicBezTo>
                    <a:pt x="779" y="610"/>
                    <a:pt x="801" y="18"/>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47"/>
            <p:cNvSpPr/>
            <p:nvPr/>
          </p:nvSpPr>
          <p:spPr>
            <a:xfrm>
              <a:off x="1616750" y="3842575"/>
              <a:ext cx="20025" cy="15250"/>
            </a:xfrm>
            <a:custGeom>
              <a:rect b="b" l="l" r="r" t="t"/>
              <a:pathLst>
                <a:path extrusionOk="0" h="610" w="801">
                  <a:moveTo>
                    <a:pt x="395" y="1"/>
                  </a:moveTo>
                  <a:cubicBezTo>
                    <a:pt x="21" y="1"/>
                    <a:pt x="1" y="591"/>
                    <a:pt x="387" y="609"/>
                  </a:cubicBezTo>
                  <a:cubicBezTo>
                    <a:pt x="392" y="609"/>
                    <a:pt x="397" y="609"/>
                    <a:pt x="403" y="609"/>
                  </a:cubicBezTo>
                  <a:cubicBezTo>
                    <a:pt x="779" y="609"/>
                    <a:pt x="800" y="17"/>
                    <a:pt x="413" y="1"/>
                  </a:cubicBezTo>
                  <a:cubicBezTo>
                    <a:pt x="407" y="1"/>
                    <a:pt x="401"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47"/>
            <p:cNvSpPr/>
            <p:nvPr/>
          </p:nvSpPr>
          <p:spPr>
            <a:xfrm>
              <a:off x="1581100" y="3755400"/>
              <a:ext cx="20000" cy="15275"/>
            </a:xfrm>
            <a:custGeom>
              <a:rect b="b" l="l" r="r" t="t"/>
              <a:pathLst>
                <a:path extrusionOk="0" h="611" w="800">
                  <a:moveTo>
                    <a:pt x="397" y="1"/>
                  </a:moveTo>
                  <a:cubicBezTo>
                    <a:pt x="21" y="1"/>
                    <a:pt x="1" y="592"/>
                    <a:pt x="386" y="610"/>
                  </a:cubicBezTo>
                  <a:cubicBezTo>
                    <a:pt x="392" y="610"/>
                    <a:pt x="397" y="610"/>
                    <a:pt x="402" y="610"/>
                  </a:cubicBezTo>
                  <a:cubicBezTo>
                    <a:pt x="779" y="610"/>
                    <a:pt x="799" y="20"/>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47"/>
            <p:cNvSpPr/>
            <p:nvPr/>
          </p:nvSpPr>
          <p:spPr>
            <a:xfrm>
              <a:off x="2063225" y="4464325"/>
              <a:ext cx="20000" cy="15250"/>
            </a:xfrm>
            <a:custGeom>
              <a:rect b="b" l="l" r="r" t="t"/>
              <a:pathLst>
                <a:path extrusionOk="0" h="610" w="800">
                  <a:moveTo>
                    <a:pt x="397" y="1"/>
                  </a:moveTo>
                  <a:cubicBezTo>
                    <a:pt x="21" y="1"/>
                    <a:pt x="1" y="592"/>
                    <a:pt x="386" y="610"/>
                  </a:cubicBezTo>
                  <a:cubicBezTo>
                    <a:pt x="391" y="610"/>
                    <a:pt x="396" y="610"/>
                    <a:pt x="401" y="610"/>
                  </a:cubicBezTo>
                  <a:cubicBezTo>
                    <a:pt x="779" y="610"/>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47"/>
            <p:cNvSpPr/>
            <p:nvPr/>
          </p:nvSpPr>
          <p:spPr>
            <a:xfrm>
              <a:off x="2079100" y="4402500"/>
              <a:ext cx="20025" cy="15250"/>
            </a:xfrm>
            <a:custGeom>
              <a:rect b="b" l="l" r="r" t="t"/>
              <a:pathLst>
                <a:path extrusionOk="0" h="610" w="801">
                  <a:moveTo>
                    <a:pt x="397" y="1"/>
                  </a:moveTo>
                  <a:cubicBezTo>
                    <a:pt x="22" y="1"/>
                    <a:pt x="1" y="592"/>
                    <a:pt x="387" y="610"/>
                  </a:cubicBezTo>
                  <a:cubicBezTo>
                    <a:pt x="393" y="610"/>
                    <a:pt x="398" y="610"/>
                    <a:pt x="403" y="610"/>
                  </a:cubicBezTo>
                  <a:cubicBezTo>
                    <a:pt x="779" y="610"/>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47"/>
            <p:cNvSpPr/>
            <p:nvPr/>
          </p:nvSpPr>
          <p:spPr>
            <a:xfrm>
              <a:off x="2875075" y="4184200"/>
              <a:ext cx="20000" cy="15250"/>
            </a:xfrm>
            <a:custGeom>
              <a:rect b="b" l="l" r="r" t="t"/>
              <a:pathLst>
                <a:path extrusionOk="0" h="610" w="800">
                  <a:moveTo>
                    <a:pt x="397" y="0"/>
                  </a:moveTo>
                  <a:cubicBezTo>
                    <a:pt x="21" y="0"/>
                    <a:pt x="1" y="592"/>
                    <a:pt x="386" y="609"/>
                  </a:cubicBezTo>
                  <a:cubicBezTo>
                    <a:pt x="391" y="609"/>
                    <a:pt x="396" y="610"/>
                    <a:pt x="401" y="610"/>
                  </a:cubicBezTo>
                  <a:cubicBezTo>
                    <a:pt x="779" y="610"/>
                    <a:pt x="800" y="17"/>
                    <a:pt x="414" y="1"/>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47"/>
            <p:cNvSpPr/>
            <p:nvPr/>
          </p:nvSpPr>
          <p:spPr>
            <a:xfrm>
              <a:off x="2664650" y="4181500"/>
              <a:ext cx="20025" cy="15250"/>
            </a:xfrm>
            <a:custGeom>
              <a:rect b="b" l="l" r="r" t="t"/>
              <a:pathLst>
                <a:path extrusionOk="0" h="610" w="801">
                  <a:moveTo>
                    <a:pt x="396" y="1"/>
                  </a:moveTo>
                  <a:cubicBezTo>
                    <a:pt x="21" y="1"/>
                    <a:pt x="0" y="592"/>
                    <a:pt x="387" y="610"/>
                  </a:cubicBezTo>
                  <a:cubicBezTo>
                    <a:pt x="392" y="610"/>
                    <a:pt x="396" y="610"/>
                    <a:pt x="401" y="610"/>
                  </a:cubicBezTo>
                  <a:cubicBezTo>
                    <a:pt x="777" y="610"/>
                    <a:pt x="800" y="17"/>
                    <a:pt x="413" y="1"/>
                  </a:cubicBezTo>
                  <a:cubicBezTo>
                    <a:pt x="407"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47"/>
            <p:cNvSpPr/>
            <p:nvPr/>
          </p:nvSpPr>
          <p:spPr>
            <a:xfrm>
              <a:off x="2514500" y="3256900"/>
              <a:ext cx="19975" cy="15225"/>
            </a:xfrm>
            <a:custGeom>
              <a:rect b="b" l="l" r="r" t="t"/>
              <a:pathLst>
                <a:path extrusionOk="0" h="609" w="799">
                  <a:moveTo>
                    <a:pt x="396" y="1"/>
                  </a:moveTo>
                  <a:cubicBezTo>
                    <a:pt x="20" y="1"/>
                    <a:pt x="0" y="591"/>
                    <a:pt x="386" y="609"/>
                  </a:cubicBezTo>
                  <a:cubicBezTo>
                    <a:pt x="391" y="609"/>
                    <a:pt x="396" y="609"/>
                    <a:pt x="401" y="609"/>
                  </a:cubicBezTo>
                  <a:cubicBezTo>
                    <a:pt x="776" y="609"/>
                    <a:pt x="799" y="16"/>
                    <a:pt x="413" y="1"/>
                  </a:cubicBezTo>
                  <a:cubicBezTo>
                    <a:pt x="407"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47"/>
            <p:cNvSpPr/>
            <p:nvPr/>
          </p:nvSpPr>
          <p:spPr>
            <a:xfrm>
              <a:off x="2567550" y="3022300"/>
              <a:ext cx="20000" cy="15250"/>
            </a:xfrm>
            <a:custGeom>
              <a:rect b="b" l="l" r="r" t="t"/>
              <a:pathLst>
                <a:path extrusionOk="0" h="610" w="800">
                  <a:moveTo>
                    <a:pt x="397" y="1"/>
                  </a:moveTo>
                  <a:cubicBezTo>
                    <a:pt x="21" y="1"/>
                    <a:pt x="1" y="592"/>
                    <a:pt x="386" y="610"/>
                  </a:cubicBezTo>
                  <a:cubicBezTo>
                    <a:pt x="392" y="610"/>
                    <a:pt x="397" y="610"/>
                    <a:pt x="402" y="610"/>
                  </a:cubicBezTo>
                  <a:cubicBezTo>
                    <a:pt x="779" y="610"/>
                    <a:pt x="800" y="19"/>
                    <a:pt x="414" y="1"/>
                  </a:cubicBezTo>
                  <a:cubicBezTo>
                    <a:pt x="408" y="1"/>
                    <a:pt x="403"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47"/>
            <p:cNvSpPr/>
            <p:nvPr/>
          </p:nvSpPr>
          <p:spPr>
            <a:xfrm>
              <a:off x="3022975" y="2841625"/>
              <a:ext cx="20025" cy="15250"/>
            </a:xfrm>
            <a:custGeom>
              <a:rect b="b" l="l" r="r" t="t"/>
              <a:pathLst>
                <a:path extrusionOk="0" h="610" w="801">
                  <a:moveTo>
                    <a:pt x="397" y="1"/>
                  </a:moveTo>
                  <a:cubicBezTo>
                    <a:pt x="22" y="1"/>
                    <a:pt x="1" y="591"/>
                    <a:pt x="387" y="609"/>
                  </a:cubicBezTo>
                  <a:cubicBezTo>
                    <a:pt x="393" y="609"/>
                    <a:pt x="399" y="609"/>
                    <a:pt x="404" y="609"/>
                  </a:cubicBezTo>
                  <a:cubicBezTo>
                    <a:pt x="779" y="609"/>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47"/>
            <p:cNvSpPr/>
            <p:nvPr/>
          </p:nvSpPr>
          <p:spPr>
            <a:xfrm>
              <a:off x="2964650" y="2746950"/>
              <a:ext cx="20025" cy="15250"/>
            </a:xfrm>
            <a:custGeom>
              <a:rect b="b" l="l" r="r" t="t"/>
              <a:pathLst>
                <a:path extrusionOk="0" h="610" w="801">
                  <a:moveTo>
                    <a:pt x="397" y="0"/>
                  </a:moveTo>
                  <a:cubicBezTo>
                    <a:pt x="22" y="0"/>
                    <a:pt x="1" y="592"/>
                    <a:pt x="387" y="610"/>
                  </a:cubicBezTo>
                  <a:cubicBezTo>
                    <a:pt x="393" y="610"/>
                    <a:pt x="398" y="610"/>
                    <a:pt x="403" y="610"/>
                  </a:cubicBezTo>
                  <a:cubicBezTo>
                    <a:pt x="778" y="610"/>
                    <a:pt x="801" y="17"/>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47"/>
            <p:cNvSpPr/>
            <p:nvPr/>
          </p:nvSpPr>
          <p:spPr>
            <a:xfrm>
              <a:off x="2200850" y="2681625"/>
              <a:ext cx="20000" cy="15250"/>
            </a:xfrm>
            <a:custGeom>
              <a:rect b="b" l="l" r="r" t="t"/>
              <a:pathLst>
                <a:path extrusionOk="0" h="610" w="800">
                  <a:moveTo>
                    <a:pt x="400" y="1"/>
                  </a:moveTo>
                  <a:cubicBezTo>
                    <a:pt x="22" y="1"/>
                    <a:pt x="1" y="592"/>
                    <a:pt x="387" y="610"/>
                  </a:cubicBezTo>
                  <a:cubicBezTo>
                    <a:pt x="393" y="610"/>
                    <a:pt x="398" y="610"/>
                    <a:pt x="404" y="610"/>
                  </a:cubicBezTo>
                  <a:cubicBezTo>
                    <a:pt x="780" y="610"/>
                    <a:pt x="800" y="18"/>
                    <a:pt x="414" y="1"/>
                  </a:cubicBezTo>
                  <a:cubicBezTo>
                    <a:pt x="409" y="1"/>
                    <a:pt x="40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47"/>
            <p:cNvSpPr/>
            <p:nvPr/>
          </p:nvSpPr>
          <p:spPr>
            <a:xfrm>
              <a:off x="2222400" y="2490250"/>
              <a:ext cx="20000" cy="15250"/>
            </a:xfrm>
            <a:custGeom>
              <a:rect b="b" l="l" r="r" t="t"/>
              <a:pathLst>
                <a:path extrusionOk="0" h="610" w="800">
                  <a:moveTo>
                    <a:pt x="397" y="1"/>
                  </a:moveTo>
                  <a:cubicBezTo>
                    <a:pt x="20" y="1"/>
                    <a:pt x="1" y="592"/>
                    <a:pt x="386" y="610"/>
                  </a:cubicBezTo>
                  <a:cubicBezTo>
                    <a:pt x="391" y="610"/>
                    <a:pt x="396" y="610"/>
                    <a:pt x="402" y="610"/>
                  </a:cubicBezTo>
                  <a:cubicBezTo>
                    <a:pt x="779" y="610"/>
                    <a:pt x="799" y="17"/>
                    <a:pt x="413"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47"/>
            <p:cNvSpPr/>
            <p:nvPr/>
          </p:nvSpPr>
          <p:spPr>
            <a:xfrm>
              <a:off x="1911975" y="2590250"/>
              <a:ext cx="20025" cy="15275"/>
            </a:xfrm>
            <a:custGeom>
              <a:rect b="b" l="l" r="r" t="t"/>
              <a:pathLst>
                <a:path extrusionOk="0" h="611" w="801">
                  <a:moveTo>
                    <a:pt x="397" y="1"/>
                  </a:moveTo>
                  <a:cubicBezTo>
                    <a:pt x="22" y="1"/>
                    <a:pt x="1" y="592"/>
                    <a:pt x="386" y="610"/>
                  </a:cubicBezTo>
                  <a:cubicBezTo>
                    <a:pt x="391" y="610"/>
                    <a:pt x="397" y="610"/>
                    <a:pt x="402" y="610"/>
                  </a:cubicBezTo>
                  <a:cubicBezTo>
                    <a:pt x="778" y="610"/>
                    <a:pt x="800" y="18"/>
                    <a:pt x="414" y="1"/>
                  </a:cubicBezTo>
                  <a:cubicBezTo>
                    <a:pt x="408" y="1"/>
                    <a:pt x="402" y="1"/>
                    <a:pt x="397"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47"/>
            <p:cNvSpPr/>
            <p:nvPr/>
          </p:nvSpPr>
          <p:spPr>
            <a:xfrm>
              <a:off x="1903300" y="2489300"/>
              <a:ext cx="20025" cy="15225"/>
            </a:xfrm>
            <a:custGeom>
              <a:rect b="b" l="l" r="r" t="t"/>
              <a:pathLst>
                <a:path extrusionOk="0" h="609" w="801">
                  <a:moveTo>
                    <a:pt x="398" y="0"/>
                  </a:moveTo>
                  <a:cubicBezTo>
                    <a:pt x="21" y="0"/>
                    <a:pt x="1" y="593"/>
                    <a:pt x="387" y="608"/>
                  </a:cubicBezTo>
                  <a:cubicBezTo>
                    <a:pt x="393" y="608"/>
                    <a:pt x="399" y="609"/>
                    <a:pt x="404" y="609"/>
                  </a:cubicBezTo>
                  <a:cubicBezTo>
                    <a:pt x="779" y="609"/>
                    <a:pt x="800" y="18"/>
                    <a:pt x="414" y="1"/>
                  </a:cubicBezTo>
                  <a:cubicBezTo>
                    <a:pt x="408" y="0"/>
                    <a:pt x="403" y="0"/>
                    <a:pt x="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47"/>
            <p:cNvSpPr/>
            <p:nvPr/>
          </p:nvSpPr>
          <p:spPr>
            <a:xfrm>
              <a:off x="1534950" y="2315750"/>
              <a:ext cx="20000" cy="15225"/>
            </a:xfrm>
            <a:custGeom>
              <a:rect b="b" l="l" r="r" t="t"/>
              <a:pathLst>
                <a:path extrusionOk="0" h="609" w="800">
                  <a:moveTo>
                    <a:pt x="396" y="0"/>
                  </a:moveTo>
                  <a:cubicBezTo>
                    <a:pt x="20" y="0"/>
                    <a:pt x="0" y="590"/>
                    <a:pt x="386" y="608"/>
                  </a:cubicBezTo>
                  <a:cubicBezTo>
                    <a:pt x="391" y="608"/>
                    <a:pt x="396" y="608"/>
                    <a:pt x="402" y="608"/>
                  </a:cubicBezTo>
                  <a:cubicBezTo>
                    <a:pt x="779" y="608"/>
                    <a:pt x="799" y="16"/>
                    <a:pt x="413" y="1"/>
                  </a:cubicBezTo>
                  <a:cubicBezTo>
                    <a:pt x="408" y="0"/>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47"/>
            <p:cNvSpPr/>
            <p:nvPr/>
          </p:nvSpPr>
          <p:spPr>
            <a:xfrm>
              <a:off x="1371925" y="3537050"/>
              <a:ext cx="20025" cy="15225"/>
            </a:xfrm>
            <a:custGeom>
              <a:rect b="b" l="l" r="r" t="t"/>
              <a:pathLst>
                <a:path extrusionOk="0" h="609" w="801">
                  <a:moveTo>
                    <a:pt x="395" y="0"/>
                  </a:moveTo>
                  <a:cubicBezTo>
                    <a:pt x="21" y="0"/>
                    <a:pt x="1" y="590"/>
                    <a:pt x="387" y="608"/>
                  </a:cubicBezTo>
                  <a:cubicBezTo>
                    <a:pt x="392" y="608"/>
                    <a:pt x="397" y="608"/>
                    <a:pt x="403" y="608"/>
                  </a:cubicBezTo>
                  <a:cubicBezTo>
                    <a:pt x="779" y="608"/>
                    <a:pt x="800" y="18"/>
                    <a:pt x="413" y="0"/>
                  </a:cubicBezTo>
                  <a:cubicBezTo>
                    <a:pt x="407" y="0"/>
                    <a:pt x="401" y="0"/>
                    <a:pt x="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47"/>
            <p:cNvSpPr/>
            <p:nvPr/>
          </p:nvSpPr>
          <p:spPr>
            <a:xfrm>
              <a:off x="1235700" y="3552925"/>
              <a:ext cx="20025" cy="15250"/>
            </a:xfrm>
            <a:custGeom>
              <a:rect b="b" l="l" r="r" t="t"/>
              <a:pathLst>
                <a:path extrusionOk="0" h="610" w="801">
                  <a:moveTo>
                    <a:pt x="397" y="0"/>
                  </a:moveTo>
                  <a:cubicBezTo>
                    <a:pt x="22" y="0"/>
                    <a:pt x="1" y="591"/>
                    <a:pt x="387" y="609"/>
                  </a:cubicBezTo>
                  <a:cubicBezTo>
                    <a:pt x="392" y="609"/>
                    <a:pt x="397" y="609"/>
                    <a:pt x="402" y="609"/>
                  </a:cubicBezTo>
                  <a:cubicBezTo>
                    <a:pt x="779" y="609"/>
                    <a:pt x="801" y="17"/>
                    <a:pt x="414" y="0"/>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47"/>
            <p:cNvSpPr/>
            <p:nvPr/>
          </p:nvSpPr>
          <p:spPr>
            <a:xfrm>
              <a:off x="1271275" y="2645125"/>
              <a:ext cx="20025" cy="15250"/>
            </a:xfrm>
            <a:custGeom>
              <a:rect b="b" l="l" r="r" t="t"/>
              <a:pathLst>
                <a:path extrusionOk="0" h="610" w="801">
                  <a:moveTo>
                    <a:pt x="398" y="0"/>
                  </a:moveTo>
                  <a:cubicBezTo>
                    <a:pt x="22" y="0"/>
                    <a:pt x="1" y="592"/>
                    <a:pt x="387" y="609"/>
                  </a:cubicBezTo>
                  <a:cubicBezTo>
                    <a:pt x="393" y="610"/>
                    <a:pt x="399" y="610"/>
                    <a:pt x="404" y="610"/>
                  </a:cubicBezTo>
                  <a:cubicBezTo>
                    <a:pt x="779" y="610"/>
                    <a:pt x="800" y="18"/>
                    <a:pt x="414" y="1"/>
                  </a:cubicBezTo>
                  <a:cubicBezTo>
                    <a:pt x="408" y="0"/>
                    <a:pt x="403" y="0"/>
                    <a:pt x="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47"/>
            <p:cNvSpPr/>
            <p:nvPr/>
          </p:nvSpPr>
          <p:spPr>
            <a:xfrm>
              <a:off x="1344700" y="4453925"/>
              <a:ext cx="20025" cy="15250"/>
            </a:xfrm>
            <a:custGeom>
              <a:rect b="b" l="l" r="r" t="t"/>
              <a:pathLst>
                <a:path extrusionOk="0" h="610" w="801">
                  <a:moveTo>
                    <a:pt x="397" y="0"/>
                  </a:moveTo>
                  <a:cubicBezTo>
                    <a:pt x="22" y="0"/>
                    <a:pt x="1" y="592"/>
                    <a:pt x="388" y="610"/>
                  </a:cubicBezTo>
                  <a:cubicBezTo>
                    <a:pt x="393" y="610"/>
                    <a:pt x="398" y="610"/>
                    <a:pt x="403" y="610"/>
                  </a:cubicBezTo>
                  <a:cubicBezTo>
                    <a:pt x="778" y="610"/>
                    <a:pt x="801" y="17"/>
                    <a:pt x="414" y="1"/>
                  </a:cubicBezTo>
                  <a:cubicBezTo>
                    <a:pt x="408" y="1"/>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47"/>
            <p:cNvSpPr/>
            <p:nvPr/>
          </p:nvSpPr>
          <p:spPr>
            <a:xfrm>
              <a:off x="1350850" y="4314275"/>
              <a:ext cx="20000" cy="15250"/>
            </a:xfrm>
            <a:custGeom>
              <a:rect b="b" l="l" r="r" t="t"/>
              <a:pathLst>
                <a:path extrusionOk="0" h="610" w="800">
                  <a:moveTo>
                    <a:pt x="396" y="0"/>
                  </a:moveTo>
                  <a:cubicBezTo>
                    <a:pt x="21" y="0"/>
                    <a:pt x="0" y="592"/>
                    <a:pt x="387" y="610"/>
                  </a:cubicBezTo>
                  <a:cubicBezTo>
                    <a:pt x="392" y="610"/>
                    <a:pt x="397" y="610"/>
                    <a:pt x="402" y="610"/>
                  </a:cubicBezTo>
                  <a:cubicBezTo>
                    <a:pt x="778" y="610"/>
                    <a:pt x="800" y="19"/>
                    <a:pt x="413" y="1"/>
                  </a:cubicBezTo>
                  <a:cubicBezTo>
                    <a:pt x="407" y="1"/>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47"/>
            <p:cNvSpPr/>
            <p:nvPr/>
          </p:nvSpPr>
          <p:spPr>
            <a:xfrm>
              <a:off x="1148800" y="4335975"/>
              <a:ext cx="19975" cy="15275"/>
            </a:xfrm>
            <a:custGeom>
              <a:rect b="b" l="l" r="r" t="t"/>
              <a:pathLst>
                <a:path extrusionOk="0" h="611" w="799">
                  <a:moveTo>
                    <a:pt x="396" y="1"/>
                  </a:moveTo>
                  <a:cubicBezTo>
                    <a:pt x="20" y="1"/>
                    <a:pt x="0" y="592"/>
                    <a:pt x="386" y="610"/>
                  </a:cubicBezTo>
                  <a:cubicBezTo>
                    <a:pt x="391" y="610"/>
                    <a:pt x="396" y="610"/>
                    <a:pt x="402" y="610"/>
                  </a:cubicBezTo>
                  <a:cubicBezTo>
                    <a:pt x="779" y="610"/>
                    <a:pt x="799" y="19"/>
                    <a:pt x="413" y="1"/>
                  </a:cubicBezTo>
                  <a:cubicBezTo>
                    <a:pt x="408"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47"/>
            <p:cNvSpPr/>
            <p:nvPr/>
          </p:nvSpPr>
          <p:spPr>
            <a:xfrm>
              <a:off x="2445575" y="4572275"/>
              <a:ext cx="20000" cy="15275"/>
            </a:xfrm>
            <a:custGeom>
              <a:rect b="b" l="l" r="r" t="t"/>
              <a:pathLst>
                <a:path extrusionOk="0" h="611" w="800">
                  <a:moveTo>
                    <a:pt x="397" y="1"/>
                  </a:moveTo>
                  <a:cubicBezTo>
                    <a:pt x="21" y="1"/>
                    <a:pt x="1" y="592"/>
                    <a:pt x="386" y="610"/>
                  </a:cubicBezTo>
                  <a:cubicBezTo>
                    <a:pt x="391" y="610"/>
                    <a:pt x="397" y="610"/>
                    <a:pt x="402" y="610"/>
                  </a:cubicBezTo>
                  <a:cubicBezTo>
                    <a:pt x="779" y="610"/>
                    <a:pt x="799"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47"/>
            <p:cNvSpPr/>
            <p:nvPr/>
          </p:nvSpPr>
          <p:spPr>
            <a:xfrm>
              <a:off x="2464200" y="4446350"/>
              <a:ext cx="20025" cy="15250"/>
            </a:xfrm>
            <a:custGeom>
              <a:rect b="b" l="l" r="r" t="t"/>
              <a:pathLst>
                <a:path extrusionOk="0" h="610" w="801">
                  <a:moveTo>
                    <a:pt x="397" y="1"/>
                  </a:moveTo>
                  <a:cubicBezTo>
                    <a:pt x="22" y="1"/>
                    <a:pt x="1" y="591"/>
                    <a:pt x="387" y="609"/>
                  </a:cubicBezTo>
                  <a:cubicBezTo>
                    <a:pt x="393" y="609"/>
                    <a:pt x="398" y="609"/>
                    <a:pt x="403" y="609"/>
                  </a:cubicBezTo>
                  <a:cubicBezTo>
                    <a:pt x="779" y="609"/>
                    <a:pt x="801" y="17"/>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47"/>
            <p:cNvSpPr/>
            <p:nvPr/>
          </p:nvSpPr>
          <p:spPr>
            <a:xfrm>
              <a:off x="3820150" y="4033850"/>
              <a:ext cx="20025" cy="15250"/>
            </a:xfrm>
            <a:custGeom>
              <a:rect b="b" l="l" r="r" t="t"/>
              <a:pathLst>
                <a:path extrusionOk="0" h="610" w="801">
                  <a:moveTo>
                    <a:pt x="397" y="0"/>
                  </a:moveTo>
                  <a:cubicBezTo>
                    <a:pt x="22" y="0"/>
                    <a:pt x="1" y="591"/>
                    <a:pt x="387" y="609"/>
                  </a:cubicBezTo>
                  <a:cubicBezTo>
                    <a:pt x="393" y="609"/>
                    <a:pt x="398" y="610"/>
                    <a:pt x="403" y="610"/>
                  </a:cubicBezTo>
                  <a:cubicBezTo>
                    <a:pt x="778" y="610"/>
                    <a:pt x="801" y="17"/>
                    <a:pt x="414" y="0"/>
                  </a:cubicBezTo>
                  <a:cubicBezTo>
                    <a:pt x="408" y="0"/>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47"/>
            <p:cNvSpPr/>
            <p:nvPr/>
          </p:nvSpPr>
          <p:spPr>
            <a:xfrm>
              <a:off x="3856275" y="3908625"/>
              <a:ext cx="20000" cy="15275"/>
            </a:xfrm>
            <a:custGeom>
              <a:rect b="b" l="l" r="r" t="t"/>
              <a:pathLst>
                <a:path extrusionOk="0" h="611" w="800">
                  <a:moveTo>
                    <a:pt x="397" y="1"/>
                  </a:moveTo>
                  <a:cubicBezTo>
                    <a:pt x="20" y="1"/>
                    <a:pt x="1" y="592"/>
                    <a:pt x="386" y="610"/>
                  </a:cubicBezTo>
                  <a:cubicBezTo>
                    <a:pt x="391" y="610"/>
                    <a:pt x="396" y="610"/>
                    <a:pt x="402" y="610"/>
                  </a:cubicBezTo>
                  <a:cubicBezTo>
                    <a:pt x="779" y="610"/>
                    <a:pt x="799" y="18"/>
                    <a:pt x="413"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47"/>
            <p:cNvSpPr/>
            <p:nvPr/>
          </p:nvSpPr>
          <p:spPr>
            <a:xfrm>
              <a:off x="3722475" y="3968300"/>
              <a:ext cx="20000" cy="15225"/>
            </a:xfrm>
            <a:custGeom>
              <a:rect b="b" l="l" r="r" t="t"/>
              <a:pathLst>
                <a:path extrusionOk="0" h="609" w="800">
                  <a:moveTo>
                    <a:pt x="398" y="1"/>
                  </a:moveTo>
                  <a:cubicBezTo>
                    <a:pt x="21" y="1"/>
                    <a:pt x="1" y="593"/>
                    <a:pt x="386" y="609"/>
                  </a:cubicBezTo>
                  <a:cubicBezTo>
                    <a:pt x="392" y="609"/>
                    <a:pt x="397" y="609"/>
                    <a:pt x="402" y="609"/>
                  </a:cubicBezTo>
                  <a:cubicBezTo>
                    <a:pt x="779" y="609"/>
                    <a:pt x="800" y="19"/>
                    <a:pt x="414" y="1"/>
                  </a:cubicBezTo>
                  <a:cubicBezTo>
                    <a:pt x="409" y="1"/>
                    <a:pt x="403"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47"/>
            <p:cNvSpPr/>
            <p:nvPr/>
          </p:nvSpPr>
          <p:spPr>
            <a:xfrm>
              <a:off x="3791900" y="3582275"/>
              <a:ext cx="20025" cy="15250"/>
            </a:xfrm>
            <a:custGeom>
              <a:rect b="b" l="l" r="r" t="t"/>
              <a:pathLst>
                <a:path extrusionOk="0" h="610" w="801">
                  <a:moveTo>
                    <a:pt x="397" y="0"/>
                  </a:moveTo>
                  <a:cubicBezTo>
                    <a:pt x="22" y="0"/>
                    <a:pt x="1" y="592"/>
                    <a:pt x="387" y="610"/>
                  </a:cubicBezTo>
                  <a:cubicBezTo>
                    <a:pt x="393" y="610"/>
                    <a:pt x="398" y="610"/>
                    <a:pt x="403" y="610"/>
                  </a:cubicBezTo>
                  <a:cubicBezTo>
                    <a:pt x="779" y="610"/>
                    <a:pt x="801" y="19"/>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47"/>
            <p:cNvSpPr/>
            <p:nvPr/>
          </p:nvSpPr>
          <p:spPr>
            <a:xfrm>
              <a:off x="3483300" y="3144650"/>
              <a:ext cx="20000" cy="15225"/>
            </a:xfrm>
            <a:custGeom>
              <a:rect b="b" l="l" r="r" t="t"/>
              <a:pathLst>
                <a:path extrusionOk="0" h="609" w="800">
                  <a:moveTo>
                    <a:pt x="397" y="0"/>
                  </a:moveTo>
                  <a:cubicBezTo>
                    <a:pt x="21" y="0"/>
                    <a:pt x="1" y="590"/>
                    <a:pt x="386" y="608"/>
                  </a:cubicBezTo>
                  <a:cubicBezTo>
                    <a:pt x="392" y="608"/>
                    <a:pt x="397" y="608"/>
                    <a:pt x="402" y="608"/>
                  </a:cubicBezTo>
                  <a:cubicBezTo>
                    <a:pt x="777" y="608"/>
                    <a:pt x="800" y="18"/>
                    <a:pt x="414" y="0"/>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47"/>
            <p:cNvSpPr/>
            <p:nvPr/>
          </p:nvSpPr>
          <p:spPr>
            <a:xfrm>
              <a:off x="3347275" y="3156150"/>
              <a:ext cx="20000" cy="15225"/>
            </a:xfrm>
            <a:custGeom>
              <a:rect b="b" l="l" r="r" t="t"/>
              <a:pathLst>
                <a:path extrusionOk="0" h="609" w="800">
                  <a:moveTo>
                    <a:pt x="397" y="0"/>
                  </a:moveTo>
                  <a:cubicBezTo>
                    <a:pt x="21" y="0"/>
                    <a:pt x="1" y="591"/>
                    <a:pt x="386" y="608"/>
                  </a:cubicBezTo>
                  <a:cubicBezTo>
                    <a:pt x="391" y="609"/>
                    <a:pt x="397" y="609"/>
                    <a:pt x="402" y="609"/>
                  </a:cubicBezTo>
                  <a:cubicBezTo>
                    <a:pt x="777" y="609"/>
                    <a:pt x="799" y="19"/>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47"/>
            <p:cNvSpPr/>
            <p:nvPr/>
          </p:nvSpPr>
          <p:spPr>
            <a:xfrm>
              <a:off x="3382400" y="3052775"/>
              <a:ext cx="20000" cy="15250"/>
            </a:xfrm>
            <a:custGeom>
              <a:rect b="b" l="l" r="r" t="t"/>
              <a:pathLst>
                <a:path extrusionOk="0" h="610" w="800">
                  <a:moveTo>
                    <a:pt x="397" y="0"/>
                  </a:moveTo>
                  <a:cubicBezTo>
                    <a:pt x="21" y="0"/>
                    <a:pt x="1" y="592"/>
                    <a:pt x="386" y="609"/>
                  </a:cubicBezTo>
                  <a:cubicBezTo>
                    <a:pt x="391" y="609"/>
                    <a:pt x="397" y="610"/>
                    <a:pt x="402" y="610"/>
                  </a:cubicBezTo>
                  <a:cubicBezTo>
                    <a:pt x="779" y="610"/>
                    <a:pt x="799" y="18"/>
                    <a:pt x="414" y="1"/>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47"/>
            <p:cNvSpPr/>
            <p:nvPr/>
          </p:nvSpPr>
          <p:spPr>
            <a:xfrm>
              <a:off x="2938200" y="4305425"/>
              <a:ext cx="20025" cy="15250"/>
            </a:xfrm>
            <a:custGeom>
              <a:rect b="b" l="l" r="r" t="t"/>
              <a:pathLst>
                <a:path extrusionOk="0" h="610" w="801">
                  <a:moveTo>
                    <a:pt x="396" y="0"/>
                  </a:moveTo>
                  <a:cubicBezTo>
                    <a:pt x="21" y="0"/>
                    <a:pt x="0" y="592"/>
                    <a:pt x="387" y="610"/>
                  </a:cubicBezTo>
                  <a:cubicBezTo>
                    <a:pt x="392" y="610"/>
                    <a:pt x="397" y="610"/>
                    <a:pt x="402" y="610"/>
                  </a:cubicBezTo>
                  <a:cubicBezTo>
                    <a:pt x="779" y="610"/>
                    <a:pt x="801" y="19"/>
                    <a:pt x="413" y="1"/>
                  </a:cubicBezTo>
                  <a:cubicBezTo>
                    <a:pt x="408" y="1"/>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47"/>
            <p:cNvSpPr/>
            <p:nvPr/>
          </p:nvSpPr>
          <p:spPr>
            <a:xfrm>
              <a:off x="2019175" y="3870575"/>
              <a:ext cx="39975" cy="30425"/>
            </a:xfrm>
            <a:custGeom>
              <a:rect b="b" l="l" r="r" t="t"/>
              <a:pathLst>
                <a:path extrusionOk="0" h="1217" w="1599">
                  <a:moveTo>
                    <a:pt x="794" y="0"/>
                  </a:moveTo>
                  <a:cubicBezTo>
                    <a:pt x="44" y="0"/>
                    <a:pt x="0" y="1182"/>
                    <a:pt x="773" y="1216"/>
                  </a:cubicBezTo>
                  <a:cubicBezTo>
                    <a:pt x="784" y="1216"/>
                    <a:pt x="795" y="1217"/>
                    <a:pt x="806" y="1217"/>
                  </a:cubicBezTo>
                  <a:cubicBezTo>
                    <a:pt x="1557" y="1217"/>
                    <a:pt x="1598"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47"/>
            <p:cNvSpPr/>
            <p:nvPr/>
          </p:nvSpPr>
          <p:spPr>
            <a:xfrm>
              <a:off x="1339750" y="3600675"/>
              <a:ext cx="40000" cy="30475"/>
            </a:xfrm>
            <a:custGeom>
              <a:rect b="b" l="l" r="r" t="t"/>
              <a:pathLst>
                <a:path extrusionOk="0" h="1219" w="1600">
                  <a:moveTo>
                    <a:pt x="796" y="1"/>
                  </a:moveTo>
                  <a:cubicBezTo>
                    <a:pt x="45" y="1"/>
                    <a:pt x="1" y="1183"/>
                    <a:pt x="773" y="1218"/>
                  </a:cubicBezTo>
                  <a:cubicBezTo>
                    <a:pt x="784" y="1218"/>
                    <a:pt x="795" y="1218"/>
                    <a:pt x="806" y="1218"/>
                  </a:cubicBezTo>
                  <a:cubicBezTo>
                    <a:pt x="1558" y="1218"/>
                    <a:pt x="1599" y="36"/>
                    <a:pt x="827" y="1"/>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47"/>
            <p:cNvSpPr/>
            <p:nvPr/>
          </p:nvSpPr>
          <p:spPr>
            <a:xfrm>
              <a:off x="1804875" y="2602000"/>
              <a:ext cx="39975" cy="30425"/>
            </a:xfrm>
            <a:custGeom>
              <a:rect b="b" l="l" r="r" t="t"/>
              <a:pathLst>
                <a:path extrusionOk="0" h="1217" w="1599">
                  <a:moveTo>
                    <a:pt x="794" y="0"/>
                  </a:moveTo>
                  <a:cubicBezTo>
                    <a:pt x="43" y="0"/>
                    <a:pt x="0" y="1182"/>
                    <a:pt x="773" y="1216"/>
                  </a:cubicBezTo>
                  <a:cubicBezTo>
                    <a:pt x="784" y="1217"/>
                    <a:pt x="794" y="1217"/>
                    <a:pt x="805" y="1217"/>
                  </a:cubicBezTo>
                  <a:cubicBezTo>
                    <a:pt x="1555" y="1217"/>
                    <a:pt x="1599" y="34"/>
                    <a:pt x="826" y="1"/>
                  </a:cubicBezTo>
                  <a:cubicBezTo>
                    <a:pt x="815" y="1"/>
                    <a:pt x="805" y="0"/>
                    <a:pt x="794" y="0"/>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47"/>
            <p:cNvSpPr/>
            <p:nvPr/>
          </p:nvSpPr>
          <p:spPr>
            <a:xfrm>
              <a:off x="1964900" y="2502825"/>
              <a:ext cx="40000" cy="30475"/>
            </a:xfrm>
            <a:custGeom>
              <a:rect b="b" l="l" r="r" t="t"/>
              <a:pathLst>
                <a:path extrusionOk="0" h="1219" w="1600">
                  <a:moveTo>
                    <a:pt x="796" y="1"/>
                  </a:moveTo>
                  <a:cubicBezTo>
                    <a:pt x="45" y="1"/>
                    <a:pt x="1" y="1183"/>
                    <a:pt x="773" y="1218"/>
                  </a:cubicBezTo>
                  <a:cubicBezTo>
                    <a:pt x="784" y="1218"/>
                    <a:pt x="794" y="1218"/>
                    <a:pt x="805" y="1218"/>
                  </a:cubicBezTo>
                  <a:cubicBezTo>
                    <a:pt x="1557" y="1218"/>
                    <a:pt x="1600" y="36"/>
                    <a:pt x="827" y="1"/>
                  </a:cubicBezTo>
                  <a:cubicBezTo>
                    <a:pt x="816" y="1"/>
                    <a:pt x="806" y="1"/>
                    <a:pt x="796"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47"/>
            <p:cNvSpPr/>
            <p:nvPr/>
          </p:nvSpPr>
          <p:spPr>
            <a:xfrm>
              <a:off x="1263975" y="4358225"/>
              <a:ext cx="39975" cy="30425"/>
            </a:xfrm>
            <a:custGeom>
              <a:rect b="b" l="l" r="r" t="t"/>
              <a:pathLst>
                <a:path extrusionOk="0" h="1217" w="1599">
                  <a:moveTo>
                    <a:pt x="794" y="0"/>
                  </a:moveTo>
                  <a:cubicBezTo>
                    <a:pt x="44" y="0"/>
                    <a:pt x="0" y="1183"/>
                    <a:pt x="773" y="1216"/>
                  </a:cubicBezTo>
                  <a:cubicBezTo>
                    <a:pt x="784" y="1216"/>
                    <a:pt x="795" y="1217"/>
                    <a:pt x="805" y="1217"/>
                  </a:cubicBezTo>
                  <a:cubicBezTo>
                    <a:pt x="1557" y="1217"/>
                    <a:pt x="1599"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47"/>
            <p:cNvSpPr/>
            <p:nvPr/>
          </p:nvSpPr>
          <p:spPr>
            <a:xfrm>
              <a:off x="1390025" y="4147900"/>
              <a:ext cx="40000" cy="30425"/>
            </a:xfrm>
            <a:custGeom>
              <a:rect b="b" l="l" r="r" t="t"/>
              <a:pathLst>
                <a:path extrusionOk="0" h="1217" w="1600">
                  <a:moveTo>
                    <a:pt x="794" y="0"/>
                  </a:moveTo>
                  <a:cubicBezTo>
                    <a:pt x="44" y="0"/>
                    <a:pt x="0" y="1183"/>
                    <a:pt x="774" y="1216"/>
                  </a:cubicBezTo>
                  <a:cubicBezTo>
                    <a:pt x="785" y="1216"/>
                    <a:pt x="796" y="1217"/>
                    <a:pt x="806" y="1217"/>
                  </a:cubicBezTo>
                  <a:cubicBezTo>
                    <a:pt x="1556" y="1217"/>
                    <a:pt x="1600" y="35"/>
                    <a:pt x="826" y="1"/>
                  </a:cubicBezTo>
                  <a:cubicBezTo>
                    <a:pt x="815"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47"/>
            <p:cNvSpPr/>
            <p:nvPr/>
          </p:nvSpPr>
          <p:spPr>
            <a:xfrm>
              <a:off x="1297900" y="4069525"/>
              <a:ext cx="40000" cy="30450"/>
            </a:xfrm>
            <a:custGeom>
              <a:rect b="b" l="l" r="r" t="t"/>
              <a:pathLst>
                <a:path extrusionOk="0" h="1218" w="1600">
                  <a:moveTo>
                    <a:pt x="794" y="1"/>
                  </a:moveTo>
                  <a:cubicBezTo>
                    <a:pt x="45" y="1"/>
                    <a:pt x="1" y="1182"/>
                    <a:pt x="773" y="1216"/>
                  </a:cubicBezTo>
                  <a:cubicBezTo>
                    <a:pt x="784" y="1217"/>
                    <a:pt x="795" y="1217"/>
                    <a:pt x="806" y="1217"/>
                  </a:cubicBezTo>
                  <a:cubicBezTo>
                    <a:pt x="1558" y="1217"/>
                    <a:pt x="1599" y="36"/>
                    <a:pt x="827" y="1"/>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47"/>
            <p:cNvSpPr/>
            <p:nvPr/>
          </p:nvSpPr>
          <p:spPr>
            <a:xfrm>
              <a:off x="1278225" y="2989325"/>
              <a:ext cx="40000" cy="30425"/>
            </a:xfrm>
            <a:custGeom>
              <a:rect b="b" l="l" r="r" t="t"/>
              <a:pathLst>
                <a:path extrusionOk="0" h="1217" w="1600">
                  <a:moveTo>
                    <a:pt x="794" y="0"/>
                  </a:moveTo>
                  <a:cubicBezTo>
                    <a:pt x="42" y="0"/>
                    <a:pt x="1" y="1182"/>
                    <a:pt x="773" y="1216"/>
                  </a:cubicBezTo>
                  <a:cubicBezTo>
                    <a:pt x="784" y="1216"/>
                    <a:pt x="795" y="1217"/>
                    <a:pt x="806" y="1217"/>
                  </a:cubicBezTo>
                  <a:cubicBezTo>
                    <a:pt x="1556" y="1217"/>
                    <a:pt x="1599" y="34"/>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47"/>
            <p:cNvSpPr/>
            <p:nvPr/>
          </p:nvSpPr>
          <p:spPr>
            <a:xfrm>
              <a:off x="1317700" y="2654850"/>
              <a:ext cx="40000" cy="30475"/>
            </a:xfrm>
            <a:custGeom>
              <a:rect b="b" l="l" r="r" t="t"/>
              <a:pathLst>
                <a:path extrusionOk="0" h="1219" w="1600">
                  <a:moveTo>
                    <a:pt x="795" y="1"/>
                  </a:moveTo>
                  <a:cubicBezTo>
                    <a:pt x="43" y="1"/>
                    <a:pt x="0" y="1184"/>
                    <a:pt x="773" y="1218"/>
                  </a:cubicBezTo>
                  <a:cubicBezTo>
                    <a:pt x="783" y="1218"/>
                    <a:pt x="794" y="1218"/>
                    <a:pt x="804" y="1218"/>
                  </a:cubicBezTo>
                  <a:cubicBezTo>
                    <a:pt x="1557" y="1218"/>
                    <a:pt x="1599" y="36"/>
                    <a:pt x="827" y="1"/>
                  </a:cubicBezTo>
                  <a:cubicBezTo>
                    <a:pt x="816" y="1"/>
                    <a:pt x="805"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47"/>
            <p:cNvSpPr/>
            <p:nvPr/>
          </p:nvSpPr>
          <p:spPr>
            <a:xfrm>
              <a:off x="1483075" y="2354250"/>
              <a:ext cx="40000" cy="30450"/>
            </a:xfrm>
            <a:custGeom>
              <a:rect b="b" l="l" r="r" t="t"/>
              <a:pathLst>
                <a:path extrusionOk="0" h="1218" w="1600">
                  <a:moveTo>
                    <a:pt x="796" y="0"/>
                  </a:moveTo>
                  <a:cubicBezTo>
                    <a:pt x="44" y="0"/>
                    <a:pt x="1" y="1183"/>
                    <a:pt x="773" y="1217"/>
                  </a:cubicBezTo>
                  <a:cubicBezTo>
                    <a:pt x="784" y="1218"/>
                    <a:pt x="794" y="1218"/>
                    <a:pt x="805" y="1218"/>
                  </a:cubicBezTo>
                  <a:cubicBezTo>
                    <a:pt x="1557" y="1218"/>
                    <a:pt x="1600" y="35"/>
                    <a:pt x="827" y="1"/>
                  </a:cubicBezTo>
                  <a:cubicBezTo>
                    <a:pt x="817" y="0"/>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47"/>
            <p:cNvSpPr/>
            <p:nvPr/>
          </p:nvSpPr>
          <p:spPr>
            <a:xfrm>
              <a:off x="1403150" y="2241025"/>
              <a:ext cx="39975" cy="30425"/>
            </a:xfrm>
            <a:custGeom>
              <a:rect b="b" l="l" r="r" t="t"/>
              <a:pathLst>
                <a:path extrusionOk="0" h="1217" w="1599">
                  <a:moveTo>
                    <a:pt x="794" y="0"/>
                  </a:moveTo>
                  <a:cubicBezTo>
                    <a:pt x="44" y="0"/>
                    <a:pt x="0" y="1182"/>
                    <a:pt x="773" y="1216"/>
                  </a:cubicBezTo>
                  <a:cubicBezTo>
                    <a:pt x="784" y="1217"/>
                    <a:pt x="795" y="1217"/>
                    <a:pt x="806" y="1217"/>
                  </a:cubicBezTo>
                  <a:cubicBezTo>
                    <a:pt x="1556" y="1217"/>
                    <a:pt x="1598" y="35"/>
                    <a:pt x="826" y="1"/>
                  </a:cubicBezTo>
                  <a:cubicBezTo>
                    <a:pt x="815" y="1"/>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47"/>
            <p:cNvSpPr/>
            <p:nvPr/>
          </p:nvSpPr>
          <p:spPr>
            <a:xfrm>
              <a:off x="2587500" y="3071675"/>
              <a:ext cx="39975" cy="30450"/>
            </a:xfrm>
            <a:custGeom>
              <a:rect b="b" l="l" r="r" t="t"/>
              <a:pathLst>
                <a:path extrusionOk="0" h="1218" w="1599">
                  <a:moveTo>
                    <a:pt x="794" y="1"/>
                  </a:moveTo>
                  <a:cubicBezTo>
                    <a:pt x="43" y="1"/>
                    <a:pt x="0" y="1182"/>
                    <a:pt x="772" y="1217"/>
                  </a:cubicBezTo>
                  <a:cubicBezTo>
                    <a:pt x="783" y="1217"/>
                    <a:pt x="794" y="1217"/>
                    <a:pt x="805" y="1217"/>
                  </a:cubicBezTo>
                  <a:cubicBezTo>
                    <a:pt x="1557" y="1217"/>
                    <a:pt x="1598" y="35"/>
                    <a:pt x="826" y="2"/>
                  </a:cubicBezTo>
                  <a:cubicBezTo>
                    <a:pt x="815" y="1"/>
                    <a:pt x="804"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47"/>
            <p:cNvSpPr/>
            <p:nvPr/>
          </p:nvSpPr>
          <p:spPr>
            <a:xfrm>
              <a:off x="2267750" y="2778025"/>
              <a:ext cx="40000" cy="30475"/>
            </a:xfrm>
            <a:custGeom>
              <a:rect b="b" l="l" r="r" t="t"/>
              <a:pathLst>
                <a:path extrusionOk="0" h="1219" w="1600">
                  <a:moveTo>
                    <a:pt x="796" y="1"/>
                  </a:moveTo>
                  <a:cubicBezTo>
                    <a:pt x="45" y="1"/>
                    <a:pt x="1" y="1184"/>
                    <a:pt x="774" y="1218"/>
                  </a:cubicBezTo>
                  <a:cubicBezTo>
                    <a:pt x="784" y="1218"/>
                    <a:pt x="795" y="1218"/>
                    <a:pt x="805" y="1218"/>
                  </a:cubicBezTo>
                  <a:cubicBezTo>
                    <a:pt x="1557" y="1218"/>
                    <a:pt x="1600" y="36"/>
                    <a:pt x="827" y="2"/>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47"/>
            <p:cNvSpPr/>
            <p:nvPr/>
          </p:nvSpPr>
          <p:spPr>
            <a:xfrm>
              <a:off x="2290875" y="2655225"/>
              <a:ext cx="40000" cy="30425"/>
            </a:xfrm>
            <a:custGeom>
              <a:rect b="b" l="l" r="r" t="t"/>
              <a:pathLst>
                <a:path extrusionOk="0" h="1217" w="1600">
                  <a:moveTo>
                    <a:pt x="794" y="0"/>
                  </a:moveTo>
                  <a:cubicBezTo>
                    <a:pt x="43" y="0"/>
                    <a:pt x="1" y="1182"/>
                    <a:pt x="773" y="1216"/>
                  </a:cubicBezTo>
                  <a:cubicBezTo>
                    <a:pt x="784" y="1216"/>
                    <a:pt x="795" y="1217"/>
                    <a:pt x="805" y="1217"/>
                  </a:cubicBezTo>
                  <a:cubicBezTo>
                    <a:pt x="1556" y="1217"/>
                    <a:pt x="1599" y="34"/>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47"/>
            <p:cNvSpPr/>
            <p:nvPr/>
          </p:nvSpPr>
          <p:spPr>
            <a:xfrm>
              <a:off x="3711725" y="3499775"/>
              <a:ext cx="40000" cy="30475"/>
            </a:xfrm>
            <a:custGeom>
              <a:rect b="b" l="l" r="r" t="t"/>
              <a:pathLst>
                <a:path extrusionOk="0" h="1219" w="1600">
                  <a:moveTo>
                    <a:pt x="796" y="1"/>
                  </a:moveTo>
                  <a:cubicBezTo>
                    <a:pt x="44" y="1"/>
                    <a:pt x="1" y="1183"/>
                    <a:pt x="773" y="1218"/>
                  </a:cubicBezTo>
                  <a:cubicBezTo>
                    <a:pt x="784" y="1218"/>
                    <a:pt x="795" y="1218"/>
                    <a:pt x="806" y="1218"/>
                  </a:cubicBezTo>
                  <a:cubicBezTo>
                    <a:pt x="1557" y="1218"/>
                    <a:pt x="1599" y="36"/>
                    <a:pt x="827" y="1"/>
                  </a:cubicBezTo>
                  <a:cubicBezTo>
                    <a:pt x="816"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47"/>
            <p:cNvSpPr/>
            <p:nvPr/>
          </p:nvSpPr>
          <p:spPr>
            <a:xfrm>
              <a:off x="3719850" y="4038050"/>
              <a:ext cx="40025" cy="30450"/>
            </a:xfrm>
            <a:custGeom>
              <a:rect b="b" l="l" r="r" t="t"/>
              <a:pathLst>
                <a:path extrusionOk="0" h="1218" w="1601">
                  <a:moveTo>
                    <a:pt x="796" y="0"/>
                  </a:moveTo>
                  <a:cubicBezTo>
                    <a:pt x="45" y="0"/>
                    <a:pt x="1" y="1183"/>
                    <a:pt x="774" y="1217"/>
                  </a:cubicBezTo>
                  <a:cubicBezTo>
                    <a:pt x="784" y="1218"/>
                    <a:pt x="795" y="1218"/>
                    <a:pt x="805" y="1218"/>
                  </a:cubicBezTo>
                  <a:cubicBezTo>
                    <a:pt x="1558" y="1218"/>
                    <a:pt x="1600" y="35"/>
                    <a:pt x="827" y="1"/>
                  </a:cubicBezTo>
                  <a:cubicBezTo>
                    <a:pt x="817" y="1"/>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47"/>
            <p:cNvSpPr/>
            <p:nvPr/>
          </p:nvSpPr>
          <p:spPr>
            <a:xfrm>
              <a:off x="2928750" y="4243900"/>
              <a:ext cx="40000" cy="30450"/>
            </a:xfrm>
            <a:custGeom>
              <a:rect b="b" l="l" r="r" t="t"/>
              <a:pathLst>
                <a:path extrusionOk="0" h="1218" w="1600">
                  <a:moveTo>
                    <a:pt x="796" y="0"/>
                  </a:moveTo>
                  <a:cubicBezTo>
                    <a:pt x="44" y="0"/>
                    <a:pt x="1" y="1183"/>
                    <a:pt x="773" y="1217"/>
                  </a:cubicBezTo>
                  <a:cubicBezTo>
                    <a:pt x="784" y="1217"/>
                    <a:pt x="794" y="1218"/>
                    <a:pt x="805" y="1218"/>
                  </a:cubicBezTo>
                  <a:cubicBezTo>
                    <a:pt x="1557" y="1218"/>
                    <a:pt x="1600" y="35"/>
                    <a:pt x="827" y="1"/>
                  </a:cubicBezTo>
                  <a:cubicBezTo>
                    <a:pt x="816" y="0"/>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47"/>
            <p:cNvSpPr/>
            <p:nvPr/>
          </p:nvSpPr>
          <p:spPr>
            <a:xfrm>
              <a:off x="2528550" y="4491700"/>
              <a:ext cx="40025" cy="30450"/>
            </a:xfrm>
            <a:custGeom>
              <a:rect b="b" l="l" r="r" t="t"/>
              <a:pathLst>
                <a:path extrusionOk="0" h="1218" w="1601">
                  <a:moveTo>
                    <a:pt x="794" y="1"/>
                  </a:moveTo>
                  <a:cubicBezTo>
                    <a:pt x="44" y="1"/>
                    <a:pt x="1" y="1183"/>
                    <a:pt x="773" y="1216"/>
                  </a:cubicBezTo>
                  <a:cubicBezTo>
                    <a:pt x="784" y="1217"/>
                    <a:pt x="795" y="1217"/>
                    <a:pt x="806" y="1217"/>
                  </a:cubicBezTo>
                  <a:cubicBezTo>
                    <a:pt x="1558" y="1217"/>
                    <a:pt x="1600" y="36"/>
                    <a:pt x="827" y="1"/>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47"/>
            <p:cNvSpPr/>
            <p:nvPr/>
          </p:nvSpPr>
          <p:spPr>
            <a:xfrm>
              <a:off x="3294075" y="3099225"/>
              <a:ext cx="39975" cy="30425"/>
            </a:xfrm>
            <a:custGeom>
              <a:rect b="b" l="l" r="r" t="t"/>
              <a:pathLst>
                <a:path extrusionOk="0" h="1217" w="1599">
                  <a:moveTo>
                    <a:pt x="794" y="0"/>
                  </a:moveTo>
                  <a:cubicBezTo>
                    <a:pt x="43" y="0"/>
                    <a:pt x="1" y="1182"/>
                    <a:pt x="773" y="1216"/>
                  </a:cubicBezTo>
                  <a:cubicBezTo>
                    <a:pt x="784" y="1216"/>
                    <a:pt x="795" y="1217"/>
                    <a:pt x="805" y="1217"/>
                  </a:cubicBezTo>
                  <a:cubicBezTo>
                    <a:pt x="1556" y="1217"/>
                    <a:pt x="1599"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47"/>
            <p:cNvSpPr/>
            <p:nvPr/>
          </p:nvSpPr>
          <p:spPr>
            <a:xfrm>
              <a:off x="2168850" y="4302475"/>
              <a:ext cx="40000" cy="30475"/>
            </a:xfrm>
            <a:custGeom>
              <a:rect b="b" l="l" r="r" t="t"/>
              <a:pathLst>
                <a:path extrusionOk="0" h="1219" w="1600">
                  <a:moveTo>
                    <a:pt x="796" y="1"/>
                  </a:moveTo>
                  <a:cubicBezTo>
                    <a:pt x="44" y="1"/>
                    <a:pt x="1" y="1184"/>
                    <a:pt x="774" y="1218"/>
                  </a:cubicBezTo>
                  <a:cubicBezTo>
                    <a:pt x="784" y="1218"/>
                    <a:pt x="795" y="1219"/>
                    <a:pt x="805" y="1219"/>
                  </a:cubicBezTo>
                  <a:cubicBezTo>
                    <a:pt x="1556" y="1219"/>
                    <a:pt x="1600" y="36"/>
                    <a:pt x="827" y="2"/>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47"/>
            <p:cNvSpPr/>
            <p:nvPr/>
          </p:nvSpPr>
          <p:spPr>
            <a:xfrm>
              <a:off x="2242325" y="3838575"/>
              <a:ext cx="40000" cy="30425"/>
            </a:xfrm>
            <a:custGeom>
              <a:rect b="b" l="l" r="r" t="t"/>
              <a:pathLst>
                <a:path extrusionOk="0" h="1217" w="1600">
                  <a:moveTo>
                    <a:pt x="794" y="0"/>
                  </a:moveTo>
                  <a:cubicBezTo>
                    <a:pt x="43" y="0"/>
                    <a:pt x="1" y="1182"/>
                    <a:pt x="773" y="1216"/>
                  </a:cubicBezTo>
                  <a:cubicBezTo>
                    <a:pt x="784" y="1217"/>
                    <a:pt x="795" y="1217"/>
                    <a:pt x="807" y="1217"/>
                  </a:cubicBezTo>
                  <a:cubicBezTo>
                    <a:pt x="1558" y="1217"/>
                    <a:pt x="1600" y="35"/>
                    <a:pt x="827" y="1"/>
                  </a:cubicBezTo>
                  <a:cubicBezTo>
                    <a:pt x="816" y="1"/>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47"/>
            <p:cNvSpPr/>
            <p:nvPr/>
          </p:nvSpPr>
          <p:spPr>
            <a:xfrm>
              <a:off x="2542075" y="3299700"/>
              <a:ext cx="39975" cy="30450"/>
            </a:xfrm>
            <a:custGeom>
              <a:rect b="b" l="l" r="r" t="t"/>
              <a:pathLst>
                <a:path extrusionOk="0" h="1218" w="1599">
                  <a:moveTo>
                    <a:pt x="794" y="1"/>
                  </a:moveTo>
                  <a:cubicBezTo>
                    <a:pt x="44" y="1"/>
                    <a:pt x="0" y="1184"/>
                    <a:pt x="773" y="1217"/>
                  </a:cubicBezTo>
                  <a:cubicBezTo>
                    <a:pt x="784" y="1217"/>
                    <a:pt x="795" y="1217"/>
                    <a:pt x="805" y="1217"/>
                  </a:cubicBezTo>
                  <a:cubicBezTo>
                    <a:pt x="1556" y="1217"/>
                    <a:pt x="1599" y="36"/>
                    <a:pt x="827" y="2"/>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47"/>
            <p:cNvSpPr/>
            <p:nvPr/>
          </p:nvSpPr>
          <p:spPr>
            <a:xfrm>
              <a:off x="2311750" y="2592725"/>
              <a:ext cx="239200" cy="107150"/>
            </a:xfrm>
            <a:custGeom>
              <a:rect b="b" l="l" r="r" t="t"/>
              <a:pathLst>
                <a:path extrusionOk="0" h="4286" w="9568">
                  <a:moveTo>
                    <a:pt x="7950" y="0"/>
                  </a:moveTo>
                  <a:cubicBezTo>
                    <a:pt x="7801" y="0"/>
                    <a:pt x="7647" y="29"/>
                    <a:pt x="7492" y="92"/>
                  </a:cubicBezTo>
                  <a:cubicBezTo>
                    <a:pt x="7492" y="92"/>
                    <a:pt x="2720" y="2085"/>
                    <a:pt x="0" y="4285"/>
                  </a:cubicBezTo>
                  <a:cubicBezTo>
                    <a:pt x="0" y="4285"/>
                    <a:pt x="6924" y="3431"/>
                    <a:pt x="8344" y="2208"/>
                  </a:cubicBezTo>
                  <a:cubicBezTo>
                    <a:pt x="9568" y="1150"/>
                    <a:pt x="8883" y="0"/>
                    <a:pt x="7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47"/>
            <p:cNvSpPr/>
            <p:nvPr/>
          </p:nvSpPr>
          <p:spPr>
            <a:xfrm>
              <a:off x="2371950" y="2593625"/>
              <a:ext cx="175950" cy="81150"/>
            </a:xfrm>
            <a:custGeom>
              <a:rect b="b" l="l" r="r" t="t"/>
              <a:pathLst>
                <a:path extrusionOk="0" h="3246" w="7038">
                  <a:moveTo>
                    <a:pt x="5854" y="0"/>
                  </a:moveTo>
                  <a:cubicBezTo>
                    <a:pt x="5744" y="0"/>
                    <a:pt x="5629" y="22"/>
                    <a:pt x="5515" y="71"/>
                  </a:cubicBezTo>
                  <a:cubicBezTo>
                    <a:pt x="5515" y="71"/>
                    <a:pt x="2004" y="1582"/>
                    <a:pt x="1" y="3246"/>
                  </a:cubicBezTo>
                  <a:cubicBezTo>
                    <a:pt x="1" y="3246"/>
                    <a:pt x="5089" y="2587"/>
                    <a:pt x="6136" y="1661"/>
                  </a:cubicBezTo>
                  <a:cubicBezTo>
                    <a:pt x="7037" y="864"/>
                    <a:pt x="6539" y="0"/>
                    <a:pt x="58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47"/>
            <p:cNvSpPr/>
            <p:nvPr/>
          </p:nvSpPr>
          <p:spPr>
            <a:xfrm>
              <a:off x="2594475" y="2376150"/>
              <a:ext cx="149450" cy="155425"/>
            </a:xfrm>
            <a:custGeom>
              <a:rect b="b" l="l" r="r" t="t"/>
              <a:pathLst>
                <a:path extrusionOk="0" h="6217" w="5978">
                  <a:moveTo>
                    <a:pt x="3649" y="1"/>
                  </a:moveTo>
                  <a:cubicBezTo>
                    <a:pt x="2100" y="1"/>
                    <a:pt x="1" y="2099"/>
                    <a:pt x="1" y="2099"/>
                  </a:cubicBezTo>
                  <a:cubicBezTo>
                    <a:pt x="1" y="2099"/>
                    <a:pt x="2657" y="2896"/>
                    <a:pt x="1329" y="6216"/>
                  </a:cubicBezTo>
                  <a:lnTo>
                    <a:pt x="4450" y="5021"/>
                  </a:lnTo>
                  <a:cubicBezTo>
                    <a:pt x="4450" y="5021"/>
                    <a:pt x="5978" y="1568"/>
                    <a:pt x="4516" y="306"/>
                  </a:cubicBezTo>
                  <a:cubicBezTo>
                    <a:pt x="4266" y="90"/>
                    <a:pt x="3970" y="1"/>
                    <a:pt x="3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47"/>
            <p:cNvSpPr/>
            <p:nvPr/>
          </p:nvSpPr>
          <p:spPr>
            <a:xfrm>
              <a:off x="2629825" y="2370900"/>
              <a:ext cx="106750" cy="139650"/>
            </a:xfrm>
            <a:custGeom>
              <a:rect b="b" l="l" r="r" t="t"/>
              <a:pathLst>
                <a:path extrusionOk="0" h="5586" w="4270">
                  <a:moveTo>
                    <a:pt x="2809" y="632"/>
                  </a:moveTo>
                  <a:cubicBezTo>
                    <a:pt x="2079" y="1"/>
                    <a:pt x="946" y="452"/>
                    <a:pt x="0" y="1059"/>
                  </a:cubicBezTo>
                  <a:cubicBezTo>
                    <a:pt x="771" y="685"/>
                    <a:pt x="1572" y="528"/>
                    <a:pt x="2135" y="1015"/>
                  </a:cubicBezTo>
                  <a:cubicBezTo>
                    <a:pt x="3416" y="2121"/>
                    <a:pt x="2399" y="4916"/>
                    <a:pt x="2129" y="5586"/>
                  </a:cubicBezTo>
                  <a:lnTo>
                    <a:pt x="2743" y="5350"/>
                  </a:lnTo>
                  <a:cubicBezTo>
                    <a:pt x="2742" y="5349"/>
                    <a:pt x="4269" y="1896"/>
                    <a:pt x="2809" y="6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47"/>
            <p:cNvSpPr/>
            <p:nvPr/>
          </p:nvSpPr>
          <p:spPr>
            <a:xfrm>
              <a:off x="2701200" y="2404725"/>
              <a:ext cx="11025" cy="56550"/>
            </a:xfrm>
            <a:custGeom>
              <a:rect b="b" l="l" r="r" t="t"/>
              <a:pathLst>
                <a:path extrusionOk="0" h="2262" w="441">
                  <a:moveTo>
                    <a:pt x="189" y="2256"/>
                  </a:moveTo>
                  <a:cubicBezTo>
                    <a:pt x="153" y="2250"/>
                    <a:pt x="177" y="1962"/>
                    <a:pt x="189" y="1678"/>
                  </a:cubicBezTo>
                  <a:cubicBezTo>
                    <a:pt x="203" y="1396"/>
                    <a:pt x="183" y="1121"/>
                    <a:pt x="183" y="1121"/>
                  </a:cubicBezTo>
                  <a:cubicBezTo>
                    <a:pt x="183" y="1121"/>
                    <a:pt x="198" y="846"/>
                    <a:pt x="153" y="572"/>
                  </a:cubicBezTo>
                  <a:cubicBezTo>
                    <a:pt x="117" y="298"/>
                    <a:pt x="1" y="39"/>
                    <a:pt x="31" y="21"/>
                  </a:cubicBezTo>
                  <a:cubicBezTo>
                    <a:pt x="61" y="1"/>
                    <a:pt x="242" y="241"/>
                    <a:pt x="331" y="529"/>
                  </a:cubicBezTo>
                  <a:cubicBezTo>
                    <a:pt x="427" y="815"/>
                    <a:pt x="441" y="1115"/>
                    <a:pt x="441" y="1115"/>
                  </a:cubicBezTo>
                  <a:cubicBezTo>
                    <a:pt x="441" y="1115"/>
                    <a:pt x="433" y="1414"/>
                    <a:pt x="369" y="1700"/>
                  </a:cubicBezTo>
                  <a:cubicBezTo>
                    <a:pt x="309" y="1987"/>
                    <a:pt x="222" y="2262"/>
                    <a:pt x="189" y="225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47"/>
            <p:cNvSpPr/>
            <p:nvPr/>
          </p:nvSpPr>
          <p:spPr>
            <a:xfrm>
              <a:off x="2594475" y="2392225"/>
              <a:ext cx="123825" cy="139350"/>
            </a:xfrm>
            <a:custGeom>
              <a:rect b="b" l="l" r="r" t="t"/>
              <a:pathLst>
                <a:path extrusionOk="0" h="5574" w="4953">
                  <a:moveTo>
                    <a:pt x="1329" y="5573"/>
                  </a:moveTo>
                  <a:lnTo>
                    <a:pt x="4450" y="4378"/>
                  </a:lnTo>
                  <a:cubicBezTo>
                    <a:pt x="4450" y="4378"/>
                    <a:pt x="4746" y="3710"/>
                    <a:pt x="4953" y="2855"/>
                  </a:cubicBezTo>
                  <a:cubicBezTo>
                    <a:pt x="3752" y="3204"/>
                    <a:pt x="2025" y="3499"/>
                    <a:pt x="1760" y="2410"/>
                  </a:cubicBezTo>
                  <a:cubicBezTo>
                    <a:pt x="1346" y="716"/>
                    <a:pt x="3756" y="1"/>
                    <a:pt x="3756" y="1"/>
                  </a:cubicBezTo>
                  <a:lnTo>
                    <a:pt x="1260" y="395"/>
                  </a:lnTo>
                  <a:cubicBezTo>
                    <a:pt x="534" y="925"/>
                    <a:pt x="1" y="1457"/>
                    <a:pt x="1" y="1457"/>
                  </a:cubicBezTo>
                  <a:cubicBezTo>
                    <a:pt x="1" y="1457"/>
                    <a:pt x="2657" y="2254"/>
                    <a:pt x="1329" y="557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47"/>
            <p:cNvSpPr/>
            <p:nvPr/>
          </p:nvSpPr>
          <p:spPr>
            <a:xfrm>
              <a:off x="2465025" y="2443500"/>
              <a:ext cx="473650" cy="222750"/>
            </a:xfrm>
            <a:custGeom>
              <a:rect b="b" l="l" r="r" t="t"/>
              <a:pathLst>
                <a:path extrusionOk="0" h="8910" w="18946">
                  <a:moveTo>
                    <a:pt x="15002" y="0"/>
                  </a:moveTo>
                  <a:cubicBezTo>
                    <a:pt x="14254" y="0"/>
                    <a:pt x="13543" y="78"/>
                    <a:pt x="13071" y="196"/>
                  </a:cubicBezTo>
                  <a:cubicBezTo>
                    <a:pt x="10016" y="954"/>
                    <a:pt x="1468" y="5091"/>
                    <a:pt x="1468" y="5091"/>
                  </a:cubicBezTo>
                  <a:cubicBezTo>
                    <a:pt x="0" y="7636"/>
                    <a:pt x="2841" y="8910"/>
                    <a:pt x="2841" y="8910"/>
                  </a:cubicBezTo>
                  <a:cubicBezTo>
                    <a:pt x="2841" y="8910"/>
                    <a:pt x="11883" y="5923"/>
                    <a:pt x="14687" y="4455"/>
                  </a:cubicBezTo>
                  <a:cubicBezTo>
                    <a:pt x="15793" y="3878"/>
                    <a:pt x="18946" y="1518"/>
                    <a:pt x="17966" y="686"/>
                  </a:cubicBezTo>
                  <a:cubicBezTo>
                    <a:pt x="17375" y="183"/>
                    <a:pt x="16146" y="0"/>
                    <a:pt x="150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47"/>
            <p:cNvSpPr/>
            <p:nvPr/>
          </p:nvSpPr>
          <p:spPr>
            <a:xfrm>
              <a:off x="2490250" y="2454025"/>
              <a:ext cx="299700" cy="170050"/>
            </a:xfrm>
            <a:custGeom>
              <a:rect b="b" l="l" r="r" t="t"/>
              <a:pathLst>
                <a:path extrusionOk="0" h="6802" w="11988">
                  <a:moveTo>
                    <a:pt x="11987" y="1"/>
                  </a:moveTo>
                  <a:cubicBezTo>
                    <a:pt x="8847" y="823"/>
                    <a:pt x="492" y="4868"/>
                    <a:pt x="492" y="4868"/>
                  </a:cubicBezTo>
                  <a:cubicBezTo>
                    <a:pt x="56" y="5625"/>
                    <a:pt x="1" y="6269"/>
                    <a:pt x="139" y="6802"/>
                  </a:cubicBezTo>
                  <a:cubicBezTo>
                    <a:pt x="151" y="6402"/>
                    <a:pt x="272" y="5955"/>
                    <a:pt x="558" y="5461"/>
                  </a:cubicBezTo>
                  <a:cubicBezTo>
                    <a:pt x="558" y="5461"/>
                    <a:pt x="8496" y="1617"/>
                    <a:pt x="11806" y="661"/>
                  </a:cubicBezTo>
                  <a:cubicBezTo>
                    <a:pt x="11862" y="439"/>
                    <a:pt x="11925" y="219"/>
                    <a:pt x="119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47"/>
            <p:cNvSpPr/>
            <p:nvPr/>
          </p:nvSpPr>
          <p:spPr>
            <a:xfrm>
              <a:off x="2795775" y="2449175"/>
              <a:ext cx="25375" cy="18650"/>
            </a:xfrm>
            <a:custGeom>
              <a:rect b="b" l="l" r="r" t="t"/>
              <a:pathLst>
                <a:path extrusionOk="0" h="746" w="1015">
                  <a:moveTo>
                    <a:pt x="1015" y="1"/>
                  </a:moveTo>
                  <a:cubicBezTo>
                    <a:pt x="708" y="24"/>
                    <a:pt x="425" y="59"/>
                    <a:pt x="180" y="102"/>
                  </a:cubicBezTo>
                  <a:cubicBezTo>
                    <a:pt x="118" y="317"/>
                    <a:pt x="58" y="531"/>
                    <a:pt x="0" y="746"/>
                  </a:cubicBezTo>
                  <a:cubicBezTo>
                    <a:pt x="277" y="681"/>
                    <a:pt x="624" y="631"/>
                    <a:pt x="1011" y="599"/>
                  </a:cubicBezTo>
                  <a:cubicBezTo>
                    <a:pt x="994" y="401"/>
                    <a:pt x="998" y="202"/>
                    <a:pt x="10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47"/>
            <p:cNvSpPr/>
            <p:nvPr/>
          </p:nvSpPr>
          <p:spPr>
            <a:xfrm>
              <a:off x="2851625" y="2448700"/>
              <a:ext cx="61500" cy="27625"/>
            </a:xfrm>
            <a:custGeom>
              <a:rect b="b" l="l" r="r" t="t"/>
              <a:pathLst>
                <a:path extrusionOk="0" h="1105" w="2460">
                  <a:moveTo>
                    <a:pt x="0" y="1"/>
                  </a:moveTo>
                  <a:cubicBezTo>
                    <a:pt x="15" y="204"/>
                    <a:pt x="49" y="401"/>
                    <a:pt x="101" y="596"/>
                  </a:cubicBezTo>
                  <a:cubicBezTo>
                    <a:pt x="957" y="634"/>
                    <a:pt x="1809" y="785"/>
                    <a:pt x="2355" y="1104"/>
                  </a:cubicBezTo>
                  <a:cubicBezTo>
                    <a:pt x="2403" y="944"/>
                    <a:pt x="2439" y="783"/>
                    <a:pt x="2459" y="621"/>
                  </a:cubicBezTo>
                  <a:cubicBezTo>
                    <a:pt x="1925" y="220"/>
                    <a:pt x="964" y="41"/>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47"/>
            <p:cNvSpPr/>
            <p:nvPr/>
          </p:nvSpPr>
          <p:spPr>
            <a:xfrm>
              <a:off x="2490925" y="2458575"/>
              <a:ext cx="425625" cy="184625"/>
            </a:xfrm>
            <a:custGeom>
              <a:rect b="b" l="l" r="r" t="t"/>
              <a:pathLst>
                <a:path extrusionOk="0" h="7385" w="17025">
                  <a:moveTo>
                    <a:pt x="16230" y="1"/>
                  </a:moveTo>
                  <a:cubicBezTo>
                    <a:pt x="14978" y="1"/>
                    <a:pt x="13294" y="599"/>
                    <a:pt x="12301" y="845"/>
                  </a:cubicBezTo>
                  <a:cubicBezTo>
                    <a:pt x="9361" y="1574"/>
                    <a:pt x="1029" y="5475"/>
                    <a:pt x="12" y="5855"/>
                  </a:cubicBezTo>
                  <a:cubicBezTo>
                    <a:pt x="0" y="6488"/>
                    <a:pt x="264" y="6996"/>
                    <a:pt x="593" y="7385"/>
                  </a:cubicBezTo>
                  <a:cubicBezTo>
                    <a:pt x="1214" y="7165"/>
                    <a:pt x="10194" y="3975"/>
                    <a:pt x="12900" y="2560"/>
                  </a:cubicBezTo>
                  <a:cubicBezTo>
                    <a:pt x="14009" y="1981"/>
                    <a:pt x="17025" y="109"/>
                    <a:pt x="16929" y="83"/>
                  </a:cubicBezTo>
                  <a:cubicBezTo>
                    <a:pt x="16720" y="25"/>
                    <a:pt x="16484" y="1"/>
                    <a:pt x="162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47"/>
            <p:cNvSpPr/>
            <p:nvPr/>
          </p:nvSpPr>
          <p:spPr>
            <a:xfrm>
              <a:off x="2819650" y="2444150"/>
              <a:ext cx="49625" cy="90325"/>
            </a:xfrm>
            <a:custGeom>
              <a:rect b="b" l="l" r="r" t="t"/>
              <a:pathLst>
                <a:path extrusionOk="0" h="3613" w="1985">
                  <a:moveTo>
                    <a:pt x="1985" y="3363"/>
                  </a:moveTo>
                  <a:cubicBezTo>
                    <a:pt x="1058" y="2455"/>
                    <a:pt x="408" y="1314"/>
                    <a:pt x="606" y="1"/>
                  </a:cubicBezTo>
                  <a:cubicBezTo>
                    <a:pt x="465" y="2"/>
                    <a:pt x="324" y="4"/>
                    <a:pt x="186" y="13"/>
                  </a:cubicBezTo>
                  <a:cubicBezTo>
                    <a:pt x="1" y="1410"/>
                    <a:pt x="680" y="2633"/>
                    <a:pt x="1661" y="3612"/>
                  </a:cubicBezTo>
                  <a:cubicBezTo>
                    <a:pt x="1768" y="3531"/>
                    <a:pt x="1877" y="3449"/>
                    <a:pt x="1985" y="336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47"/>
            <p:cNvSpPr/>
            <p:nvPr/>
          </p:nvSpPr>
          <p:spPr>
            <a:xfrm>
              <a:off x="2839725" y="2444200"/>
              <a:ext cx="39925" cy="78775"/>
            </a:xfrm>
            <a:custGeom>
              <a:rect b="b" l="l" r="r" t="t"/>
              <a:pathLst>
                <a:path extrusionOk="0" h="3151" w="1597">
                  <a:moveTo>
                    <a:pt x="1597" y="3019"/>
                  </a:moveTo>
                  <a:cubicBezTo>
                    <a:pt x="784" y="2184"/>
                    <a:pt x="207" y="1165"/>
                    <a:pt x="268" y="6"/>
                  </a:cubicBezTo>
                  <a:cubicBezTo>
                    <a:pt x="200" y="2"/>
                    <a:pt x="131" y="1"/>
                    <a:pt x="63" y="0"/>
                  </a:cubicBezTo>
                  <a:cubicBezTo>
                    <a:pt x="0" y="1209"/>
                    <a:pt x="596" y="2275"/>
                    <a:pt x="1444" y="3150"/>
                  </a:cubicBezTo>
                  <a:cubicBezTo>
                    <a:pt x="1494" y="3106"/>
                    <a:pt x="1547" y="3063"/>
                    <a:pt x="1597" y="301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47"/>
            <p:cNvSpPr/>
            <p:nvPr/>
          </p:nvSpPr>
          <p:spPr>
            <a:xfrm>
              <a:off x="2822925" y="2443500"/>
              <a:ext cx="49625" cy="90325"/>
            </a:xfrm>
            <a:custGeom>
              <a:rect b="b" l="l" r="r" t="t"/>
              <a:pathLst>
                <a:path extrusionOk="0" h="3613" w="1985">
                  <a:moveTo>
                    <a:pt x="605" y="1"/>
                  </a:moveTo>
                  <a:cubicBezTo>
                    <a:pt x="463" y="3"/>
                    <a:pt x="323" y="5"/>
                    <a:pt x="186" y="13"/>
                  </a:cubicBezTo>
                  <a:cubicBezTo>
                    <a:pt x="0" y="1411"/>
                    <a:pt x="678" y="2634"/>
                    <a:pt x="1659" y="3612"/>
                  </a:cubicBezTo>
                  <a:cubicBezTo>
                    <a:pt x="1767" y="3532"/>
                    <a:pt x="1874" y="3448"/>
                    <a:pt x="1984" y="3363"/>
                  </a:cubicBezTo>
                  <a:cubicBezTo>
                    <a:pt x="1057" y="2456"/>
                    <a:pt x="407" y="1315"/>
                    <a:pt x="6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47"/>
            <p:cNvSpPr/>
            <p:nvPr/>
          </p:nvSpPr>
          <p:spPr>
            <a:xfrm>
              <a:off x="2842950" y="2443550"/>
              <a:ext cx="39950" cy="78750"/>
            </a:xfrm>
            <a:custGeom>
              <a:rect b="b" l="l" r="r" t="t"/>
              <a:pathLst>
                <a:path extrusionOk="0" h="3150" w="1598">
                  <a:moveTo>
                    <a:pt x="62" y="1"/>
                  </a:moveTo>
                  <a:lnTo>
                    <a:pt x="62" y="1"/>
                  </a:lnTo>
                  <a:cubicBezTo>
                    <a:pt x="1" y="1210"/>
                    <a:pt x="595" y="2276"/>
                    <a:pt x="1443" y="3150"/>
                  </a:cubicBezTo>
                  <a:cubicBezTo>
                    <a:pt x="1494" y="3107"/>
                    <a:pt x="1546" y="3064"/>
                    <a:pt x="1597" y="3018"/>
                  </a:cubicBezTo>
                  <a:cubicBezTo>
                    <a:pt x="784" y="2185"/>
                    <a:pt x="206" y="1165"/>
                    <a:pt x="268" y="7"/>
                  </a:cubicBezTo>
                  <a:cubicBezTo>
                    <a:pt x="199" y="3"/>
                    <a:pt x="131" y="2"/>
                    <a:pt x="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47"/>
            <p:cNvSpPr/>
            <p:nvPr/>
          </p:nvSpPr>
          <p:spPr>
            <a:xfrm>
              <a:off x="2497525" y="2539775"/>
              <a:ext cx="335775" cy="94350"/>
            </a:xfrm>
            <a:custGeom>
              <a:rect b="b" l="l" r="r" t="t"/>
              <a:pathLst>
                <a:path extrusionOk="0" h="3774" w="13431">
                  <a:moveTo>
                    <a:pt x="12299" y="0"/>
                  </a:moveTo>
                  <a:lnTo>
                    <a:pt x="5248" y="2762"/>
                  </a:lnTo>
                  <a:lnTo>
                    <a:pt x="3974" y="1874"/>
                  </a:lnTo>
                  <a:lnTo>
                    <a:pt x="0" y="3653"/>
                  </a:lnTo>
                  <a:lnTo>
                    <a:pt x="67" y="3773"/>
                  </a:lnTo>
                  <a:lnTo>
                    <a:pt x="3958" y="2032"/>
                  </a:lnTo>
                  <a:lnTo>
                    <a:pt x="5228" y="2917"/>
                  </a:lnTo>
                  <a:lnTo>
                    <a:pt x="12289" y="152"/>
                  </a:lnTo>
                  <a:lnTo>
                    <a:pt x="13279" y="657"/>
                  </a:lnTo>
                  <a:cubicBezTo>
                    <a:pt x="13313" y="639"/>
                    <a:pt x="13352" y="621"/>
                    <a:pt x="13386" y="603"/>
                  </a:cubicBezTo>
                  <a:cubicBezTo>
                    <a:pt x="13399" y="596"/>
                    <a:pt x="13416" y="586"/>
                    <a:pt x="13430" y="579"/>
                  </a:cubicBezTo>
                  <a:lnTo>
                    <a:pt x="12299"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47"/>
            <p:cNvSpPr/>
            <p:nvPr/>
          </p:nvSpPr>
          <p:spPr>
            <a:xfrm>
              <a:off x="2491950" y="2450675"/>
              <a:ext cx="307700" cy="155750"/>
            </a:xfrm>
            <a:custGeom>
              <a:rect b="b" l="l" r="r" t="t"/>
              <a:pathLst>
                <a:path extrusionOk="0" h="6230" w="12308">
                  <a:moveTo>
                    <a:pt x="12308" y="1"/>
                  </a:moveTo>
                  <a:lnTo>
                    <a:pt x="12308" y="1"/>
                  </a:lnTo>
                  <a:cubicBezTo>
                    <a:pt x="12249" y="11"/>
                    <a:pt x="12195" y="23"/>
                    <a:pt x="12144" y="34"/>
                  </a:cubicBezTo>
                  <a:lnTo>
                    <a:pt x="11850" y="700"/>
                  </a:lnTo>
                  <a:lnTo>
                    <a:pt x="5234" y="3283"/>
                  </a:lnTo>
                  <a:lnTo>
                    <a:pt x="3965" y="4517"/>
                  </a:lnTo>
                  <a:lnTo>
                    <a:pt x="15" y="6076"/>
                  </a:lnTo>
                  <a:cubicBezTo>
                    <a:pt x="8" y="6128"/>
                    <a:pt x="3" y="6180"/>
                    <a:pt x="1" y="6230"/>
                  </a:cubicBezTo>
                  <a:lnTo>
                    <a:pt x="4027" y="4641"/>
                  </a:lnTo>
                  <a:lnTo>
                    <a:pt x="5297" y="3406"/>
                  </a:lnTo>
                  <a:lnTo>
                    <a:pt x="11954" y="810"/>
                  </a:lnTo>
                  <a:lnTo>
                    <a:pt x="1230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47"/>
            <p:cNvSpPr/>
            <p:nvPr/>
          </p:nvSpPr>
          <p:spPr>
            <a:xfrm>
              <a:off x="2491325" y="2446800"/>
              <a:ext cx="307700" cy="155725"/>
            </a:xfrm>
            <a:custGeom>
              <a:rect b="b" l="l" r="r" t="t"/>
              <a:pathLst>
                <a:path extrusionOk="0" h="6229" w="12308">
                  <a:moveTo>
                    <a:pt x="12308" y="0"/>
                  </a:moveTo>
                  <a:lnTo>
                    <a:pt x="12308" y="0"/>
                  </a:lnTo>
                  <a:cubicBezTo>
                    <a:pt x="12249" y="11"/>
                    <a:pt x="12195" y="23"/>
                    <a:pt x="12143" y="34"/>
                  </a:cubicBezTo>
                  <a:lnTo>
                    <a:pt x="11850" y="700"/>
                  </a:lnTo>
                  <a:lnTo>
                    <a:pt x="5232" y="3280"/>
                  </a:lnTo>
                  <a:lnTo>
                    <a:pt x="3963" y="4513"/>
                  </a:lnTo>
                  <a:lnTo>
                    <a:pt x="14" y="6073"/>
                  </a:lnTo>
                  <a:cubicBezTo>
                    <a:pt x="8" y="6127"/>
                    <a:pt x="3" y="6179"/>
                    <a:pt x="1" y="6228"/>
                  </a:cubicBezTo>
                  <a:lnTo>
                    <a:pt x="4027" y="4639"/>
                  </a:lnTo>
                  <a:lnTo>
                    <a:pt x="5296" y="3406"/>
                  </a:lnTo>
                  <a:lnTo>
                    <a:pt x="11952" y="810"/>
                  </a:lnTo>
                  <a:lnTo>
                    <a:pt x="12308"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47"/>
            <p:cNvSpPr/>
            <p:nvPr/>
          </p:nvSpPr>
          <p:spPr>
            <a:xfrm>
              <a:off x="2495875" y="2535950"/>
              <a:ext cx="340725" cy="94850"/>
            </a:xfrm>
            <a:custGeom>
              <a:rect b="b" l="l" r="r" t="t"/>
              <a:pathLst>
                <a:path extrusionOk="0" h="3794" w="13629">
                  <a:moveTo>
                    <a:pt x="12340" y="0"/>
                  </a:moveTo>
                  <a:lnTo>
                    <a:pt x="5288" y="2760"/>
                  </a:lnTo>
                  <a:lnTo>
                    <a:pt x="4014" y="1873"/>
                  </a:lnTo>
                  <a:lnTo>
                    <a:pt x="1" y="3669"/>
                  </a:lnTo>
                  <a:cubicBezTo>
                    <a:pt x="20" y="3711"/>
                    <a:pt x="40" y="3753"/>
                    <a:pt x="60" y="3794"/>
                  </a:cubicBezTo>
                  <a:lnTo>
                    <a:pt x="4000" y="2030"/>
                  </a:lnTo>
                  <a:lnTo>
                    <a:pt x="5270" y="2915"/>
                  </a:lnTo>
                  <a:lnTo>
                    <a:pt x="12331" y="150"/>
                  </a:lnTo>
                  <a:lnTo>
                    <a:pt x="13484" y="738"/>
                  </a:lnTo>
                  <a:cubicBezTo>
                    <a:pt x="13528" y="714"/>
                    <a:pt x="13579" y="688"/>
                    <a:pt x="13629" y="659"/>
                  </a:cubicBezTo>
                  <a:lnTo>
                    <a:pt x="1234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47"/>
            <p:cNvSpPr/>
            <p:nvPr/>
          </p:nvSpPr>
          <p:spPr>
            <a:xfrm>
              <a:off x="2465025" y="2459050"/>
              <a:ext cx="473650" cy="207150"/>
            </a:xfrm>
            <a:custGeom>
              <a:rect b="b" l="l" r="r" t="t"/>
              <a:pathLst>
                <a:path extrusionOk="0" h="8286" w="18946">
                  <a:moveTo>
                    <a:pt x="17880" y="0"/>
                  </a:moveTo>
                  <a:cubicBezTo>
                    <a:pt x="16194" y="2290"/>
                    <a:pt x="8224" y="6230"/>
                    <a:pt x="5012" y="6230"/>
                  </a:cubicBezTo>
                  <a:cubicBezTo>
                    <a:pt x="4988" y="6230"/>
                    <a:pt x="4966" y="6230"/>
                    <a:pt x="4943" y="6230"/>
                  </a:cubicBezTo>
                  <a:cubicBezTo>
                    <a:pt x="2747" y="6192"/>
                    <a:pt x="2250" y="4998"/>
                    <a:pt x="2181" y="4126"/>
                  </a:cubicBezTo>
                  <a:cubicBezTo>
                    <a:pt x="1734" y="4339"/>
                    <a:pt x="1468" y="4467"/>
                    <a:pt x="1468" y="4467"/>
                  </a:cubicBezTo>
                  <a:cubicBezTo>
                    <a:pt x="0" y="7013"/>
                    <a:pt x="2838" y="8286"/>
                    <a:pt x="2838" y="8286"/>
                  </a:cubicBezTo>
                  <a:cubicBezTo>
                    <a:pt x="2838" y="8286"/>
                    <a:pt x="11883" y="5296"/>
                    <a:pt x="14686" y="3831"/>
                  </a:cubicBezTo>
                  <a:cubicBezTo>
                    <a:pt x="15793" y="3253"/>
                    <a:pt x="18946" y="895"/>
                    <a:pt x="17966" y="64"/>
                  </a:cubicBezTo>
                  <a:cubicBezTo>
                    <a:pt x="17941" y="41"/>
                    <a:pt x="17909" y="22"/>
                    <a:pt x="178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47"/>
            <p:cNvSpPr/>
            <p:nvPr/>
          </p:nvSpPr>
          <p:spPr>
            <a:xfrm>
              <a:off x="2493425" y="2459500"/>
              <a:ext cx="430625" cy="199975"/>
            </a:xfrm>
            <a:custGeom>
              <a:rect b="b" l="l" r="r" t="t"/>
              <a:pathLst>
                <a:path extrusionOk="0" h="7999" w="17225">
                  <a:moveTo>
                    <a:pt x="16536" y="0"/>
                  </a:moveTo>
                  <a:cubicBezTo>
                    <a:pt x="16316" y="524"/>
                    <a:pt x="15652" y="1171"/>
                    <a:pt x="14947" y="1733"/>
                  </a:cubicBezTo>
                  <a:cubicBezTo>
                    <a:pt x="15105" y="1940"/>
                    <a:pt x="15278" y="2134"/>
                    <a:pt x="15460" y="2319"/>
                  </a:cubicBezTo>
                  <a:cubicBezTo>
                    <a:pt x="16437" y="1495"/>
                    <a:pt x="17225" y="554"/>
                    <a:pt x="16671" y="95"/>
                  </a:cubicBezTo>
                  <a:cubicBezTo>
                    <a:pt x="16630" y="60"/>
                    <a:pt x="16583" y="30"/>
                    <a:pt x="16536" y="0"/>
                  </a:cubicBezTo>
                  <a:close/>
                  <a:moveTo>
                    <a:pt x="14651" y="1960"/>
                  </a:moveTo>
                  <a:cubicBezTo>
                    <a:pt x="14522" y="2057"/>
                    <a:pt x="14394" y="2152"/>
                    <a:pt x="14267" y="2240"/>
                  </a:cubicBezTo>
                  <a:cubicBezTo>
                    <a:pt x="14447" y="2439"/>
                    <a:pt x="14624" y="2640"/>
                    <a:pt x="14806" y="2835"/>
                  </a:cubicBezTo>
                  <a:cubicBezTo>
                    <a:pt x="14926" y="2745"/>
                    <a:pt x="15048" y="2652"/>
                    <a:pt x="15169" y="2554"/>
                  </a:cubicBezTo>
                  <a:cubicBezTo>
                    <a:pt x="14987" y="2366"/>
                    <a:pt x="14813" y="2170"/>
                    <a:pt x="14651" y="1960"/>
                  </a:cubicBezTo>
                  <a:close/>
                  <a:moveTo>
                    <a:pt x="13959" y="2451"/>
                  </a:moveTo>
                  <a:cubicBezTo>
                    <a:pt x="13663" y="2647"/>
                    <a:pt x="13396" y="2807"/>
                    <a:pt x="13197" y="2909"/>
                  </a:cubicBezTo>
                  <a:cubicBezTo>
                    <a:pt x="13077" y="2970"/>
                    <a:pt x="12944" y="3032"/>
                    <a:pt x="12804" y="3098"/>
                  </a:cubicBezTo>
                  <a:cubicBezTo>
                    <a:pt x="13101" y="3264"/>
                    <a:pt x="13403" y="3418"/>
                    <a:pt x="13708" y="3569"/>
                  </a:cubicBezTo>
                  <a:cubicBezTo>
                    <a:pt x="13939" y="3435"/>
                    <a:pt x="14214" y="3258"/>
                    <a:pt x="14504" y="3055"/>
                  </a:cubicBezTo>
                  <a:cubicBezTo>
                    <a:pt x="14319" y="2855"/>
                    <a:pt x="14139" y="2652"/>
                    <a:pt x="13959" y="2451"/>
                  </a:cubicBezTo>
                  <a:close/>
                  <a:moveTo>
                    <a:pt x="12381" y="3288"/>
                  </a:moveTo>
                  <a:cubicBezTo>
                    <a:pt x="9005" y="4776"/>
                    <a:pt x="1517" y="7188"/>
                    <a:pt x="1517" y="7188"/>
                  </a:cubicBezTo>
                  <a:cubicBezTo>
                    <a:pt x="1517" y="7188"/>
                    <a:pt x="486" y="6737"/>
                    <a:pt x="1" y="5834"/>
                  </a:cubicBezTo>
                  <a:lnTo>
                    <a:pt x="1" y="5834"/>
                  </a:lnTo>
                  <a:cubicBezTo>
                    <a:pt x="111" y="7276"/>
                    <a:pt x="1760" y="7998"/>
                    <a:pt x="1760" y="7998"/>
                  </a:cubicBezTo>
                  <a:cubicBezTo>
                    <a:pt x="1760" y="7998"/>
                    <a:pt x="10406" y="5212"/>
                    <a:pt x="13306" y="3783"/>
                  </a:cubicBezTo>
                  <a:cubicBezTo>
                    <a:pt x="12991" y="3628"/>
                    <a:pt x="12683" y="3467"/>
                    <a:pt x="12381" y="328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47"/>
            <p:cNvSpPr/>
            <p:nvPr/>
          </p:nvSpPr>
          <p:spPr>
            <a:xfrm>
              <a:off x="2505800" y="2445300"/>
              <a:ext cx="408625" cy="187950"/>
            </a:xfrm>
            <a:custGeom>
              <a:rect b="b" l="l" r="r" t="t"/>
              <a:pathLst>
                <a:path extrusionOk="0" h="7518" w="16345">
                  <a:moveTo>
                    <a:pt x="14603" y="165"/>
                  </a:moveTo>
                  <a:cubicBezTo>
                    <a:pt x="14357" y="165"/>
                    <a:pt x="14140" y="194"/>
                    <a:pt x="14141" y="224"/>
                  </a:cubicBezTo>
                  <a:cubicBezTo>
                    <a:pt x="14141" y="260"/>
                    <a:pt x="14422" y="292"/>
                    <a:pt x="14694" y="347"/>
                  </a:cubicBezTo>
                  <a:cubicBezTo>
                    <a:pt x="14968" y="401"/>
                    <a:pt x="15234" y="478"/>
                    <a:pt x="15234" y="478"/>
                  </a:cubicBezTo>
                  <a:cubicBezTo>
                    <a:pt x="15234" y="478"/>
                    <a:pt x="15506" y="523"/>
                    <a:pt x="15777" y="591"/>
                  </a:cubicBezTo>
                  <a:cubicBezTo>
                    <a:pt x="16008" y="647"/>
                    <a:pt x="16238" y="722"/>
                    <a:pt x="16308" y="722"/>
                  </a:cubicBezTo>
                  <a:cubicBezTo>
                    <a:pt x="16320" y="722"/>
                    <a:pt x="16327" y="720"/>
                    <a:pt x="16329" y="715"/>
                  </a:cubicBezTo>
                  <a:cubicBezTo>
                    <a:pt x="16345" y="686"/>
                    <a:pt x="16101" y="533"/>
                    <a:pt x="15835" y="419"/>
                  </a:cubicBezTo>
                  <a:cubicBezTo>
                    <a:pt x="15570" y="303"/>
                    <a:pt x="15291" y="226"/>
                    <a:pt x="15291" y="226"/>
                  </a:cubicBezTo>
                  <a:cubicBezTo>
                    <a:pt x="15291" y="226"/>
                    <a:pt x="15004" y="176"/>
                    <a:pt x="14715" y="167"/>
                  </a:cubicBezTo>
                  <a:cubicBezTo>
                    <a:pt x="14677" y="165"/>
                    <a:pt x="14640" y="165"/>
                    <a:pt x="14603" y="165"/>
                  </a:cubicBezTo>
                  <a:close/>
                  <a:moveTo>
                    <a:pt x="12544" y="0"/>
                  </a:moveTo>
                  <a:cubicBezTo>
                    <a:pt x="12529" y="0"/>
                    <a:pt x="12515" y="2"/>
                    <a:pt x="12500" y="6"/>
                  </a:cubicBezTo>
                  <a:cubicBezTo>
                    <a:pt x="12376" y="37"/>
                    <a:pt x="12333" y="54"/>
                    <a:pt x="12268" y="76"/>
                  </a:cubicBezTo>
                  <a:cubicBezTo>
                    <a:pt x="12208" y="97"/>
                    <a:pt x="12153" y="118"/>
                    <a:pt x="12105" y="133"/>
                  </a:cubicBezTo>
                  <a:cubicBezTo>
                    <a:pt x="12011" y="169"/>
                    <a:pt x="11951" y="201"/>
                    <a:pt x="11956" y="217"/>
                  </a:cubicBezTo>
                  <a:cubicBezTo>
                    <a:pt x="11959" y="230"/>
                    <a:pt x="11995" y="235"/>
                    <a:pt x="12051" y="235"/>
                  </a:cubicBezTo>
                  <a:cubicBezTo>
                    <a:pt x="12074" y="235"/>
                    <a:pt x="12100" y="234"/>
                    <a:pt x="12129" y="232"/>
                  </a:cubicBezTo>
                  <a:cubicBezTo>
                    <a:pt x="12178" y="228"/>
                    <a:pt x="12236" y="223"/>
                    <a:pt x="12297" y="219"/>
                  </a:cubicBezTo>
                  <a:cubicBezTo>
                    <a:pt x="12344" y="215"/>
                    <a:pt x="12413" y="206"/>
                    <a:pt x="12437" y="206"/>
                  </a:cubicBezTo>
                  <a:cubicBezTo>
                    <a:pt x="12441" y="206"/>
                    <a:pt x="12444" y="206"/>
                    <a:pt x="12445" y="207"/>
                  </a:cubicBezTo>
                  <a:cubicBezTo>
                    <a:pt x="12447" y="207"/>
                    <a:pt x="12448" y="207"/>
                    <a:pt x="12450" y="207"/>
                  </a:cubicBezTo>
                  <a:cubicBezTo>
                    <a:pt x="12465" y="207"/>
                    <a:pt x="12468" y="228"/>
                    <a:pt x="12457" y="240"/>
                  </a:cubicBezTo>
                  <a:lnTo>
                    <a:pt x="12452" y="247"/>
                  </a:lnTo>
                  <a:cubicBezTo>
                    <a:pt x="12452" y="247"/>
                    <a:pt x="12451" y="249"/>
                    <a:pt x="12451" y="249"/>
                  </a:cubicBezTo>
                  <a:cubicBezTo>
                    <a:pt x="12451" y="249"/>
                    <a:pt x="12451" y="249"/>
                    <a:pt x="12451" y="249"/>
                  </a:cubicBezTo>
                  <a:lnTo>
                    <a:pt x="12446" y="271"/>
                  </a:lnTo>
                  <a:cubicBezTo>
                    <a:pt x="12441" y="301"/>
                    <a:pt x="12435" y="329"/>
                    <a:pt x="12431" y="354"/>
                  </a:cubicBezTo>
                  <a:cubicBezTo>
                    <a:pt x="12415" y="458"/>
                    <a:pt x="12410" y="529"/>
                    <a:pt x="12410" y="529"/>
                  </a:cubicBezTo>
                  <a:cubicBezTo>
                    <a:pt x="12410" y="529"/>
                    <a:pt x="12415" y="811"/>
                    <a:pt x="12496" y="1075"/>
                  </a:cubicBezTo>
                  <a:cubicBezTo>
                    <a:pt x="12570" y="1335"/>
                    <a:pt x="12713" y="1558"/>
                    <a:pt x="12750" y="1558"/>
                  </a:cubicBezTo>
                  <a:cubicBezTo>
                    <a:pt x="12751" y="1558"/>
                    <a:pt x="12752" y="1558"/>
                    <a:pt x="12753" y="1557"/>
                  </a:cubicBezTo>
                  <a:cubicBezTo>
                    <a:pt x="12786" y="1542"/>
                    <a:pt x="12702" y="1292"/>
                    <a:pt x="12673" y="1035"/>
                  </a:cubicBezTo>
                  <a:cubicBezTo>
                    <a:pt x="12640" y="782"/>
                    <a:pt x="12666" y="533"/>
                    <a:pt x="12666" y="533"/>
                  </a:cubicBezTo>
                  <a:cubicBezTo>
                    <a:pt x="12666" y="533"/>
                    <a:pt x="12663" y="470"/>
                    <a:pt x="12666" y="376"/>
                  </a:cubicBezTo>
                  <a:cubicBezTo>
                    <a:pt x="12670" y="311"/>
                    <a:pt x="12675" y="238"/>
                    <a:pt x="12679" y="159"/>
                  </a:cubicBezTo>
                  <a:cubicBezTo>
                    <a:pt x="12696" y="69"/>
                    <a:pt x="12628" y="0"/>
                    <a:pt x="12544" y="0"/>
                  </a:cubicBezTo>
                  <a:close/>
                  <a:moveTo>
                    <a:pt x="11150" y="1238"/>
                  </a:moveTo>
                  <a:cubicBezTo>
                    <a:pt x="11111" y="1238"/>
                    <a:pt x="10900" y="1318"/>
                    <a:pt x="10599" y="1435"/>
                  </a:cubicBezTo>
                  <a:cubicBezTo>
                    <a:pt x="10270" y="1566"/>
                    <a:pt x="9830" y="1738"/>
                    <a:pt x="9391" y="1910"/>
                  </a:cubicBezTo>
                  <a:cubicBezTo>
                    <a:pt x="8512" y="2252"/>
                    <a:pt x="7624" y="2570"/>
                    <a:pt x="7624" y="2570"/>
                  </a:cubicBezTo>
                  <a:cubicBezTo>
                    <a:pt x="7624" y="2570"/>
                    <a:pt x="6749" y="2918"/>
                    <a:pt x="5863" y="3245"/>
                  </a:cubicBezTo>
                  <a:cubicBezTo>
                    <a:pt x="5643" y="3328"/>
                    <a:pt x="5416" y="3400"/>
                    <a:pt x="5211" y="3504"/>
                  </a:cubicBezTo>
                  <a:cubicBezTo>
                    <a:pt x="5003" y="3606"/>
                    <a:pt x="4837" y="3755"/>
                    <a:pt x="4722" y="3895"/>
                  </a:cubicBezTo>
                  <a:cubicBezTo>
                    <a:pt x="4495" y="4178"/>
                    <a:pt x="4392" y="4392"/>
                    <a:pt x="4401" y="4399"/>
                  </a:cubicBezTo>
                  <a:cubicBezTo>
                    <a:pt x="4402" y="4399"/>
                    <a:pt x="4403" y="4399"/>
                    <a:pt x="4403" y="4399"/>
                  </a:cubicBezTo>
                  <a:cubicBezTo>
                    <a:pt x="4428" y="4399"/>
                    <a:pt x="4563" y="4206"/>
                    <a:pt x="4796" y="3964"/>
                  </a:cubicBezTo>
                  <a:cubicBezTo>
                    <a:pt x="4919" y="3839"/>
                    <a:pt x="5076" y="3718"/>
                    <a:pt x="5272" y="3636"/>
                  </a:cubicBezTo>
                  <a:cubicBezTo>
                    <a:pt x="5466" y="3551"/>
                    <a:pt x="5695" y="3491"/>
                    <a:pt x="5920" y="3418"/>
                  </a:cubicBezTo>
                  <a:cubicBezTo>
                    <a:pt x="6826" y="3136"/>
                    <a:pt x="7714" y="2813"/>
                    <a:pt x="7714" y="2813"/>
                  </a:cubicBezTo>
                  <a:cubicBezTo>
                    <a:pt x="7714" y="2813"/>
                    <a:pt x="8595" y="2466"/>
                    <a:pt x="9459" y="2079"/>
                  </a:cubicBezTo>
                  <a:cubicBezTo>
                    <a:pt x="9891" y="1886"/>
                    <a:pt x="10320" y="1685"/>
                    <a:pt x="10637" y="1527"/>
                  </a:cubicBezTo>
                  <a:cubicBezTo>
                    <a:pt x="10955" y="1370"/>
                    <a:pt x="11162" y="1255"/>
                    <a:pt x="11156" y="1240"/>
                  </a:cubicBezTo>
                  <a:cubicBezTo>
                    <a:pt x="11155" y="1239"/>
                    <a:pt x="11153" y="1238"/>
                    <a:pt x="11150" y="1238"/>
                  </a:cubicBezTo>
                  <a:close/>
                  <a:moveTo>
                    <a:pt x="11537" y="294"/>
                  </a:moveTo>
                  <a:cubicBezTo>
                    <a:pt x="11514" y="294"/>
                    <a:pt x="11426" y="318"/>
                    <a:pt x="11283" y="359"/>
                  </a:cubicBezTo>
                  <a:cubicBezTo>
                    <a:pt x="11119" y="409"/>
                    <a:pt x="10884" y="479"/>
                    <a:pt x="10606" y="571"/>
                  </a:cubicBezTo>
                  <a:cubicBezTo>
                    <a:pt x="10047" y="751"/>
                    <a:pt x="9307" y="1007"/>
                    <a:pt x="8570" y="1273"/>
                  </a:cubicBezTo>
                  <a:cubicBezTo>
                    <a:pt x="7097" y="1806"/>
                    <a:pt x="5645" y="2400"/>
                    <a:pt x="5645" y="2400"/>
                  </a:cubicBezTo>
                  <a:cubicBezTo>
                    <a:pt x="5645" y="2400"/>
                    <a:pt x="4205" y="3018"/>
                    <a:pt x="2791" y="3693"/>
                  </a:cubicBezTo>
                  <a:cubicBezTo>
                    <a:pt x="2084" y="4030"/>
                    <a:pt x="1382" y="4380"/>
                    <a:pt x="860" y="4651"/>
                  </a:cubicBezTo>
                  <a:cubicBezTo>
                    <a:pt x="599" y="4786"/>
                    <a:pt x="386" y="4903"/>
                    <a:pt x="234" y="4986"/>
                  </a:cubicBezTo>
                  <a:cubicBezTo>
                    <a:pt x="84" y="5070"/>
                    <a:pt x="1" y="5121"/>
                    <a:pt x="4" y="5128"/>
                  </a:cubicBezTo>
                  <a:cubicBezTo>
                    <a:pt x="5" y="5129"/>
                    <a:pt x="6" y="5129"/>
                    <a:pt x="7" y="5129"/>
                  </a:cubicBezTo>
                  <a:cubicBezTo>
                    <a:pt x="25" y="5129"/>
                    <a:pt x="113" y="5095"/>
                    <a:pt x="257" y="5033"/>
                  </a:cubicBezTo>
                  <a:cubicBezTo>
                    <a:pt x="413" y="4962"/>
                    <a:pt x="637" y="4862"/>
                    <a:pt x="903" y="4741"/>
                  </a:cubicBezTo>
                  <a:cubicBezTo>
                    <a:pt x="1439" y="4500"/>
                    <a:pt x="2152" y="4180"/>
                    <a:pt x="2865" y="3859"/>
                  </a:cubicBezTo>
                  <a:cubicBezTo>
                    <a:pt x="4296" y="3227"/>
                    <a:pt x="5744" y="2637"/>
                    <a:pt x="5744" y="2637"/>
                  </a:cubicBezTo>
                  <a:cubicBezTo>
                    <a:pt x="5744" y="2637"/>
                    <a:pt x="7179" y="2019"/>
                    <a:pt x="8632" y="1444"/>
                  </a:cubicBezTo>
                  <a:cubicBezTo>
                    <a:pt x="9361" y="1160"/>
                    <a:pt x="10090" y="877"/>
                    <a:pt x="10637" y="664"/>
                  </a:cubicBezTo>
                  <a:cubicBezTo>
                    <a:pt x="10911" y="559"/>
                    <a:pt x="11138" y="470"/>
                    <a:pt x="11298" y="407"/>
                  </a:cubicBezTo>
                  <a:cubicBezTo>
                    <a:pt x="11456" y="344"/>
                    <a:pt x="11546" y="303"/>
                    <a:pt x="11543" y="296"/>
                  </a:cubicBezTo>
                  <a:cubicBezTo>
                    <a:pt x="11543" y="295"/>
                    <a:pt x="11541" y="294"/>
                    <a:pt x="11537" y="294"/>
                  </a:cubicBezTo>
                  <a:close/>
                  <a:moveTo>
                    <a:pt x="11970" y="4046"/>
                  </a:moveTo>
                  <a:cubicBezTo>
                    <a:pt x="11835" y="4046"/>
                    <a:pt x="11718" y="4101"/>
                    <a:pt x="11627" y="4132"/>
                  </a:cubicBezTo>
                  <a:cubicBezTo>
                    <a:pt x="11505" y="4178"/>
                    <a:pt x="11394" y="4219"/>
                    <a:pt x="11296" y="4254"/>
                  </a:cubicBezTo>
                  <a:lnTo>
                    <a:pt x="10975" y="4374"/>
                  </a:lnTo>
                  <a:cubicBezTo>
                    <a:pt x="10975" y="4374"/>
                    <a:pt x="8964" y="5255"/>
                    <a:pt x="8991" y="5321"/>
                  </a:cubicBezTo>
                  <a:cubicBezTo>
                    <a:pt x="8992" y="5324"/>
                    <a:pt x="8997" y="5325"/>
                    <a:pt x="9004" y="5325"/>
                  </a:cubicBezTo>
                  <a:cubicBezTo>
                    <a:pt x="9183" y="5325"/>
                    <a:pt x="11072" y="4613"/>
                    <a:pt x="11072" y="4613"/>
                  </a:cubicBezTo>
                  <a:cubicBezTo>
                    <a:pt x="11072" y="4613"/>
                    <a:pt x="11198" y="4557"/>
                    <a:pt x="11385" y="4473"/>
                  </a:cubicBezTo>
                  <a:cubicBezTo>
                    <a:pt x="11480" y="4431"/>
                    <a:pt x="11590" y="4382"/>
                    <a:pt x="11707" y="4329"/>
                  </a:cubicBezTo>
                  <a:cubicBezTo>
                    <a:pt x="11814" y="4282"/>
                    <a:pt x="11909" y="4233"/>
                    <a:pt x="12000" y="4233"/>
                  </a:cubicBezTo>
                  <a:cubicBezTo>
                    <a:pt x="12013" y="4233"/>
                    <a:pt x="12026" y="4234"/>
                    <a:pt x="12038" y="4236"/>
                  </a:cubicBezTo>
                  <a:cubicBezTo>
                    <a:pt x="12144" y="4249"/>
                    <a:pt x="12274" y="4320"/>
                    <a:pt x="12392" y="4365"/>
                  </a:cubicBezTo>
                  <a:cubicBezTo>
                    <a:pt x="12512" y="4416"/>
                    <a:pt x="12622" y="4460"/>
                    <a:pt x="12718" y="4498"/>
                  </a:cubicBezTo>
                  <a:cubicBezTo>
                    <a:pt x="12882" y="4564"/>
                    <a:pt x="13003" y="4607"/>
                    <a:pt x="13038" y="4607"/>
                  </a:cubicBezTo>
                  <a:cubicBezTo>
                    <a:pt x="13044" y="4607"/>
                    <a:pt x="13048" y="4606"/>
                    <a:pt x="13049" y="4603"/>
                  </a:cubicBezTo>
                  <a:cubicBezTo>
                    <a:pt x="13057" y="4590"/>
                    <a:pt x="12942" y="4514"/>
                    <a:pt x="12763" y="4411"/>
                  </a:cubicBezTo>
                  <a:cubicBezTo>
                    <a:pt x="12673" y="4359"/>
                    <a:pt x="12568" y="4300"/>
                    <a:pt x="12457" y="4237"/>
                  </a:cubicBezTo>
                  <a:cubicBezTo>
                    <a:pt x="12341" y="4179"/>
                    <a:pt x="12234" y="4099"/>
                    <a:pt x="12071" y="4057"/>
                  </a:cubicBezTo>
                  <a:cubicBezTo>
                    <a:pt x="12036" y="4049"/>
                    <a:pt x="12002" y="4046"/>
                    <a:pt x="11970" y="4046"/>
                  </a:cubicBezTo>
                  <a:close/>
                  <a:moveTo>
                    <a:pt x="4141" y="3435"/>
                  </a:moveTo>
                  <a:cubicBezTo>
                    <a:pt x="4117" y="3435"/>
                    <a:pt x="4010" y="3518"/>
                    <a:pt x="3876" y="3660"/>
                  </a:cubicBezTo>
                  <a:cubicBezTo>
                    <a:pt x="3731" y="3809"/>
                    <a:pt x="3555" y="4023"/>
                    <a:pt x="3340" y="4168"/>
                  </a:cubicBezTo>
                  <a:cubicBezTo>
                    <a:pt x="3123" y="4315"/>
                    <a:pt x="2870" y="4406"/>
                    <a:pt x="2677" y="4475"/>
                  </a:cubicBezTo>
                  <a:cubicBezTo>
                    <a:pt x="2481" y="4542"/>
                    <a:pt x="2352" y="4587"/>
                    <a:pt x="2352" y="4587"/>
                  </a:cubicBezTo>
                  <a:cubicBezTo>
                    <a:pt x="2352" y="4587"/>
                    <a:pt x="303" y="5421"/>
                    <a:pt x="328" y="5488"/>
                  </a:cubicBezTo>
                  <a:cubicBezTo>
                    <a:pt x="329" y="5491"/>
                    <a:pt x="334" y="5493"/>
                    <a:pt x="343" y="5493"/>
                  </a:cubicBezTo>
                  <a:cubicBezTo>
                    <a:pt x="534" y="5493"/>
                    <a:pt x="2443" y="4829"/>
                    <a:pt x="2443" y="4829"/>
                  </a:cubicBezTo>
                  <a:cubicBezTo>
                    <a:pt x="2443" y="4829"/>
                    <a:pt x="2571" y="4777"/>
                    <a:pt x="2762" y="4698"/>
                  </a:cubicBezTo>
                  <a:cubicBezTo>
                    <a:pt x="2953" y="4615"/>
                    <a:pt x="3220" y="4500"/>
                    <a:pt x="3448" y="4315"/>
                  </a:cubicBezTo>
                  <a:cubicBezTo>
                    <a:pt x="3678" y="4127"/>
                    <a:pt x="3832" y="3891"/>
                    <a:pt x="3953" y="3724"/>
                  </a:cubicBezTo>
                  <a:cubicBezTo>
                    <a:pt x="4071" y="3556"/>
                    <a:pt x="4156" y="3449"/>
                    <a:pt x="4144" y="3436"/>
                  </a:cubicBezTo>
                  <a:cubicBezTo>
                    <a:pt x="4144" y="3435"/>
                    <a:pt x="4142" y="3435"/>
                    <a:pt x="4141" y="3435"/>
                  </a:cubicBezTo>
                  <a:close/>
                  <a:moveTo>
                    <a:pt x="3491" y="5990"/>
                  </a:moveTo>
                  <a:cubicBezTo>
                    <a:pt x="3481" y="5990"/>
                    <a:pt x="3471" y="5991"/>
                    <a:pt x="3460" y="5992"/>
                  </a:cubicBezTo>
                  <a:cubicBezTo>
                    <a:pt x="3377" y="6000"/>
                    <a:pt x="3308" y="6031"/>
                    <a:pt x="3246" y="6056"/>
                  </a:cubicBezTo>
                  <a:cubicBezTo>
                    <a:pt x="2761" y="6269"/>
                    <a:pt x="2276" y="6481"/>
                    <a:pt x="2276" y="6481"/>
                  </a:cubicBezTo>
                  <a:cubicBezTo>
                    <a:pt x="2276" y="6481"/>
                    <a:pt x="392" y="7451"/>
                    <a:pt x="424" y="7514"/>
                  </a:cubicBezTo>
                  <a:cubicBezTo>
                    <a:pt x="425" y="7516"/>
                    <a:pt x="429" y="7518"/>
                    <a:pt x="435" y="7518"/>
                  </a:cubicBezTo>
                  <a:cubicBezTo>
                    <a:pt x="594" y="7518"/>
                    <a:pt x="2388" y="6714"/>
                    <a:pt x="2388" y="6714"/>
                  </a:cubicBezTo>
                  <a:cubicBezTo>
                    <a:pt x="2388" y="6714"/>
                    <a:pt x="2855" y="6469"/>
                    <a:pt x="3323" y="6223"/>
                  </a:cubicBezTo>
                  <a:cubicBezTo>
                    <a:pt x="3403" y="6180"/>
                    <a:pt x="3461" y="6153"/>
                    <a:pt x="3520" y="6153"/>
                  </a:cubicBezTo>
                  <a:cubicBezTo>
                    <a:pt x="3552" y="6153"/>
                    <a:pt x="3584" y="6161"/>
                    <a:pt x="3621" y="6179"/>
                  </a:cubicBezTo>
                  <a:cubicBezTo>
                    <a:pt x="3731" y="6233"/>
                    <a:pt x="3836" y="6282"/>
                    <a:pt x="3924" y="6324"/>
                  </a:cubicBezTo>
                  <a:cubicBezTo>
                    <a:pt x="4083" y="6398"/>
                    <a:pt x="4196" y="6445"/>
                    <a:pt x="4228" y="6445"/>
                  </a:cubicBezTo>
                  <a:cubicBezTo>
                    <a:pt x="4232" y="6445"/>
                    <a:pt x="4235" y="6444"/>
                    <a:pt x="4236" y="6443"/>
                  </a:cubicBezTo>
                  <a:cubicBezTo>
                    <a:pt x="4247" y="6428"/>
                    <a:pt x="4141" y="6349"/>
                    <a:pt x="3975" y="6237"/>
                  </a:cubicBezTo>
                  <a:cubicBezTo>
                    <a:pt x="3891" y="6182"/>
                    <a:pt x="3799" y="6120"/>
                    <a:pt x="3688" y="6050"/>
                  </a:cubicBezTo>
                  <a:cubicBezTo>
                    <a:pt x="3639" y="6020"/>
                    <a:pt x="3567" y="5990"/>
                    <a:pt x="3491" y="599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47"/>
            <p:cNvSpPr/>
            <p:nvPr/>
          </p:nvSpPr>
          <p:spPr>
            <a:xfrm>
              <a:off x="2110375" y="2135275"/>
              <a:ext cx="208950" cy="152850"/>
            </a:xfrm>
            <a:custGeom>
              <a:rect b="b" l="l" r="r" t="t"/>
              <a:pathLst>
                <a:path extrusionOk="0" h="6114" w="8358">
                  <a:moveTo>
                    <a:pt x="6832" y="1"/>
                  </a:moveTo>
                  <a:cubicBezTo>
                    <a:pt x="6633" y="1"/>
                    <a:pt x="6408" y="36"/>
                    <a:pt x="6160" y="114"/>
                  </a:cubicBezTo>
                  <a:cubicBezTo>
                    <a:pt x="4372" y="676"/>
                    <a:pt x="1" y="6113"/>
                    <a:pt x="1" y="6113"/>
                  </a:cubicBezTo>
                  <a:cubicBezTo>
                    <a:pt x="3304" y="4959"/>
                    <a:pt x="7510" y="1949"/>
                    <a:pt x="7510" y="1949"/>
                  </a:cubicBezTo>
                  <a:cubicBezTo>
                    <a:pt x="8357" y="1335"/>
                    <a:pt x="8070" y="1"/>
                    <a:pt x="68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47"/>
            <p:cNvSpPr/>
            <p:nvPr/>
          </p:nvSpPr>
          <p:spPr>
            <a:xfrm>
              <a:off x="2163425" y="2138575"/>
              <a:ext cx="155950" cy="111525"/>
            </a:xfrm>
            <a:custGeom>
              <a:rect b="b" l="l" r="r" t="t"/>
              <a:pathLst>
                <a:path extrusionOk="0" h="4461" w="6238">
                  <a:moveTo>
                    <a:pt x="5067" y="0"/>
                  </a:moveTo>
                  <a:cubicBezTo>
                    <a:pt x="4921" y="0"/>
                    <a:pt x="4757" y="24"/>
                    <a:pt x="4576" y="79"/>
                  </a:cubicBezTo>
                  <a:cubicBezTo>
                    <a:pt x="3240" y="479"/>
                    <a:pt x="0" y="4460"/>
                    <a:pt x="0" y="4460"/>
                  </a:cubicBezTo>
                  <a:cubicBezTo>
                    <a:pt x="2470" y="3633"/>
                    <a:pt x="5603" y="1443"/>
                    <a:pt x="5603" y="1443"/>
                  </a:cubicBezTo>
                  <a:cubicBezTo>
                    <a:pt x="6237" y="993"/>
                    <a:pt x="6007" y="0"/>
                    <a:pt x="5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47"/>
            <p:cNvSpPr/>
            <p:nvPr/>
          </p:nvSpPr>
          <p:spPr>
            <a:xfrm>
              <a:off x="2419800" y="2057375"/>
              <a:ext cx="175175" cy="133075"/>
            </a:xfrm>
            <a:custGeom>
              <a:rect b="b" l="l" r="r" t="t"/>
              <a:pathLst>
                <a:path extrusionOk="0" h="5323" w="7007">
                  <a:moveTo>
                    <a:pt x="2660" y="1"/>
                  </a:moveTo>
                  <a:lnTo>
                    <a:pt x="0" y="2025"/>
                  </a:lnTo>
                  <a:cubicBezTo>
                    <a:pt x="3522" y="2644"/>
                    <a:pt x="2802" y="5322"/>
                    <a:pt x="2802" y="5322"/>
                  </a:cubicBezTo>
                  <a:cubicBezTo>
                    <a:pt x="2802" y="5322"/>
                    <a:pt x="7007" y="4335"/>
                    <a:pt x="6703" y="2427"/>
                  </a:cubicBezTo>
                  <a:cubicBezTo>
                    <a:pt x="6399" y="520"/>
                    <a:pt x="2660" y="1"/>
                    <a:pt x="26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47"/>
            <p:cNvSpPr/>
            <p:nvPr/>
          </p:nvSpPr>
          <p:spPr>
            <a:xfrm>
              <a:off x="2466875" y="2062125"/>
              <a:ext cx="118000" cy="114775"/>
            </a:xfrm>
            <a:custGeom>
              <a:rect b="b" l="l" r="r" t="t"/>
              <a:pathLst>
                <a:path extrusionOk="0" h="4591" w="4720">
                  <a:moveTo>
                    <a:pt x="524" y="1"/>
                  </a:moveTo>
                  <a:cubicBezTo>
                    <a:pt x="524" y="1"/>
                    <a:pt x="524" y="1"/>
                    <a:pt x="524" y="1"/>
                  </a:cubicBezTo>
                  <a:lnTo>
                    <a:pt x="1" y="398"/>
                  </a:lnTo>
                  <a:cubicBezTo>
                    <a:pt x="712" y="522"/>
                    <a:pt x="3623" y="1126"/>
                    <a:pt x="3888" y="2799"/>
                  </a:cubicBezTo>
                  <a:cubicBezTo>
                    <a:pt x="4006" y="3534"/>
                    <a:pt x="3451" y="4131"/>
                    <a:pt x="2727" y="4591"/>
                  </a:cubicBezTo>
                  <a:cubicBezTo>
                    <a:pt x="3741" y="4104"/>
                    <a:pt x="4720" y="3379"/>
                    <a:pt x="4568" y="2426"/>
                  </a:cubicBezTo>
                  <a:cubicBezTo>
                    <a:pt x="4263" y="520"/>
                    <a:pt x="531" y="1"/>
                    <a:pt x="5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47"/>
            <p:cNvSpPr/>
            <p:nvPr/>
          </p:nvSpPr>
          <p:spPr>
            <a:xfrm>
              <a:off x="2520550" y="2078400"/>
              <a:ext cx="46600" cy="33025"/>
            </a:xfrm>
            <a:custGeom>
              <a:rect b="b" l="l" r="r" t="t"/>
              <a:pathLst>
                <a:path extrusionOk="0" h="1321" w="1864">
                  <a:moveTo>
                    <a:pt x="41" y="1"/>
                  </a:moveTo>
                  <a:cubicBezTo>
                    <a:pt x="25" y="1"/>
                    <a:pt x="15" y="3"/>
                    <a:pt x="13" y="9"/>
                  </a:cubicBezTo>
                  <a:cubicBezTo>
                    <a:pt x="0" y="44"/>
                    <a:pt x="257" y="174"/>
                    <a:pt x="504" y="313"/>
                  </a:cubicBezTo>
                  <a:cubicBezTo>
                    <a:pt x="752" y="450"/>
                    <a:pt x="975" y="612"/>
                    <a:pt x="975" y="612"/>
                  </a:cubicBezTo>
                  <a:cubicBezTo>
                    <a:pt x="975" y="612"/>
                    <a:pt x="1218" y="744"/>
                    <a:pt x="1424" y="926"/>
                  </a:cubicBezTo>
                  <a:cubicBezTo>
                    <a:pt x="1632" y="1095"/>
                    <a:pt x="1789" y="1320"/>
                    <a:pt x="1825" y="1320"/>
                  </a:cubicBezTo>
                  <a:cubicBezTo>
                    <a:pt x="1827" y="1320"/>
                    <a:pt x="1828" y="1320"/>
                    <a:pt x="1829" y="1320"/>
                  </a:cubicBezTo>
                  <a:cubicBezTo>
                    <a:pt x="1863" y="1305"/>
                    <a:pt x="1753" y="1024"/>
                    <a:pt x="1555" y="797"/>
                  </a:cubicBezTo>
                  <a:cubicBezTo>
                    <a:pt x="1363" y="565"/>
                    <a:pt x="1114" y="393"/>
                    <a:pt x="1114" y="393"/>
                  </a:cubicBezTo>
                  <a:cubicBezTo>
                    <a:pt x="1114" y="393"/>
                    <a:pt x="854" y="243"/>
                    <a:pt x="579" y="146"/>
                  </a:cubicBezTo>
                  <a:cubicBezTo>
                    <a:pt x="352" y="63"/>
                    <a:pt x="120" y="1"/>
                    <a:pt x="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47"/>
            <p:cNvSpPr/>
            <p:nvPr/>
          </p:nvSpPr>
          <p:spPr>
            <a:xfrm>
              <a:off x="2419800" y="2057450"/>
              <a:ext cx="150400" cy="133100"/>
            </a:xfrm>
            <a:custGeom>
              <a:rect b="b" l="l" r="r" t="t"/>
              <a:pathLst>
                <a:path extrusionOk="0" h="5324" w="6016">
                  <a:moveTo>
                    <a:pt x="2660" y="0"/>
                  </a:moveTo>
                  <a:lnTo>
                    <a:pt x="0" y="2024"/>
                  </a:lnTo>
                  <a:cubicBezTo>
                    <a:pt x="3523" y="2643"/>
                    <a:pt x="2802" y="5323"/>
                    <a:pt x="2802" y="5323"/>
                  </a:cubicBezTo>
                  <a:cubicBezTo>
                    <a:pt x="2802" y="5323"/>
                    <a:pt x="3535" y="5150"/>
                    <a:pt x="4366" y="4810"/>
                  </a:cubicBezTo>
                  <a:lnTo>
                    <a:pt x="6015" y="2897"/>
                  </a:lnTo>
                  <a:lnTo>
                    <a:pt x="6015" y="2897"/>
                  </a:lnTo>
                  <a:cubicBezTo>
                    <a:pt x="6015" y="2897"/>
                    <a:pt x="5018" y="3785"/>
                    <a:pt x="4004" y="3785"/>
                  </a:cubicBezTo>
                  <a:cubicBezTo>
                    <a:pt x="3626" y="3785"/>
                    <a:pt x="3247" y="3662"/>
                    <a:pt x="2916" y="3325"/>
                  </a:cubicBezTo>
                  <a:cubicBezTo>
                    <a:pt x="2130" y="2525"/>
                    <a:pt x="3289" y="1212"/>
                    <a:pt x="4219" y="374"/>
                  </a:cubicBezTo>
                  <a:cubicBezTo>
                    <a:pt x="3383" y="99"/>
                    <a:pt x="2660" y="0"/>
                    <a:pt x="26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47"/>
            <p:cNvSpPr/>
            <p:nvPr/>
          </p:nvSpPr>
          <p:spPr>
            <a:xfrm>
              <a:off x="2246725" y="1889075"/>
              <a:ext cx="389000" cy="305400"/>
            </a:xfrm>
            <a:custGeom>
              <a:rect b="b" l="l" r="r" t="t"/>
              <a:pathLst>
                <a:path extrusionOk="0" h="12216" w="15560">
                  <a:moveTo>
                    <a:pt x="14481" y="1"/>
                  </a:moveTo>
                  <a:cubicBezTo>
                    <a:pt x="13278" y="1"/>
                    <a:pt x="11203" y="859"/>
                    <a:pt x="10438" y="1313"/>
                  </a:cubicBezTo>
                  <a:cubicBezTo>
                    <a:pt x="7716" y="2925"/>
                    <a:pt x="413" y="9041"/>
                    <a:pt x="413" y="9041"/>
                  </a:cubicBezTo>
                  <a:cubicBezTo>
                    <a:pt x="413" y="9041"/>
                    <a:pt x="0" y="12125"/>
                    <a:pt x="2938" y="12216"/>
                  </a:cubicBezTo>
                  <a:cubicBezTo>
                    <a:pt x="2938" y="12216"/>
                    <a:pt x="10954" y="7127"/>
                    <a:pt x="13207" y="4928"/>
                  </a:cubicBezTo>
                  <a:cubicBezTo>
                    <a:pt x="14088" y="4070"/>
                    <a:pt x="15560" y="1779"/>
                    <a:pt x="15370" y="508"/>
                  </a:cubicBezTo>
                  <a:cubicBezTo>
                    <a:pt x="15314" y="142"/>
                    <a:pt x="14969" y="1"/>
                    <a:pt x="144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47"/>
            <p:cNvSpPr/>
            <p:nvPr/>
          </p:nvSpPr>
          <p:spPr>
            <a:xfrm>
              <a:off x="2270700" y="2006050"/>
              <a:ext cx="300475" cy="185150"/>
            </a:xfrm>
            <a:custGeom>
              <a:rect b="b" l="l" r="r" t="t"/>
              <a:pathLst>
                <a:path extrusionOk="0" h="7406" w="12019">
                  <a:moveTo>
                    <a:pt x="12019" y="194"/>
                  </a:moveTo>
                  <a:cubicBezTo>
                    <a:pt x="9665" y="2430"/>
                    <a:pt x="1830" y="7405"/>
                    <a:pt x="1830" y="7405"/>
                  </a:cubicBezTo>
                  <a:cubicBezTo>
                    <a:pt x="954" y="7379"/>
                    <a:pt x="379" y="7086"/>
                    <a:pt x="0" y="6688"/>
                  </a:cubicBezTo>
                  <a:cubicBezTo>
                    <a:pt x="345" y="6889"/>
                    <a:pt x="789" y="7020"/>
                    <a:pt x="1361" y="7038"/>
                  </a:cubicBezTo>
                  <a:cubicBezTo>
                    <a:pt x="1361" y="7038"/>
                    <a:pt x="8808" y="2311"/>
                    <a:pt x="11363" y="0"/>
                  </a:cubicBezTo>
                  <a:cubicBezTo>
                    <a:pt x="11579" y="69"/>
                    <a:pt x="11799" y="133"/>
                    <a:pt x="12019" y="19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47"/>
            <p:cNvSpPr/>
            <p:nvPr/>
          </p:nvSpPr>
          <p:spPr>
            <a:xfrm>
              <a:off x="2562475" y="1979150"/>
              <a:ext cx="29225" cy="24175"/>
            </a:xfrm>
            <a:custGeom>
              <a:rect b="b" l="l" r="r" t="t"/>
              <a:pathLst>
                <a:path extrusionOk="0" h="967" w="1169">
                  <a:moveTo>
                    <a:pt x="656" y="0"/>
                  </a:moveTo>
                  <a:cubicBezTo>
                    <a:pt x="427" y="312"/>
                    <a:pt x="201" y="580"/>
                    <a:pt x="1" y="782"/>
                  </a:cubicBezTo>
                  <a:cubicBezTo>
                    <a:pt x="214" y="846"/>
                    <a:pt x="427" y="909"/>
                    <a:pt x="642" y="966"/>
                  </a:cubicBezTo>
                  <a:cubicBezTo>
                    <a:pt x="809" y="780"/>
                    <a:pt x="986" y="559"/>
                    <a:pt x="1168" y="311"/>
                  </a:cubicBezTo>
                  <a:cubicBezTo>
                    <a:pt x="989" y="218"/>
                    <a:pt x="818" y="116"/>
                    <a:pt x="6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47"/>
            <p:cNvSpPr/>
            <p:nvPr/>
          </p:nvSpPr>
          <p:spPr>
            <a:xfrm>
              <a:off x="2596800" y="1896675"/>
              <a:ext cx="32025" cy="64575"/>
            </a:xfrm>
            <a:custGeom>
              <a:rect b="b" l="l" r="r" t="t"/>
              <a:pathLst>
                <a:path extrusionOk="0" h="2583" w="1281">
                  <a:moveTo>
                    <a:pt x="757" y="1"/>
                  </a:moveTo>
                  <a:cubicBezTo>
                    <a:pt x="740" y="633"/>
                    <a:pt x="418" y="1436"/>
                    <a:pt x="1" y="2186"/>
                  </a:cubicBezTo>
                  <a:cubicBezTo>
                    <a:pt x="138" y="2330"/>
                    <a:pt x="290" y="2463"/>
                    <a:pt x="454" y="2583"/>
                  </a:cubicBezTo>
                  <a:cubicBezTo>
                    <a:pt x="926" y="1743"/>
                    <a:pt x="1280" y="832"/>
                    <a:pt x="1223" y="167"/>
                  </a:cubicBezTo>
                  <a:cubicBezTo>
                    <a:pt x="1074" y="98"/>
                    <a:pt x="918" y="44"/>
                    <a:pt x="7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47"/>
            <p:cNvSpPr/>
            <p:nvPr/>
          </p:nvSpPr>
          <p:spPr>
            <a:xfrm>
              <a:off x="2260775" y="1901675"/>
              <a:ext cx="370250" cy="283750"/>
            </a:xfrm>
            <a:custGeom>
              <a:rect b="b" l="l" r="r" t="t"/>
              <a:pathLst>
                <a:path extrusionOk="0" h="11350" w="14810">
                  <a:moveTo>
                    <a:pt x="14803" y="0"/>
                  </a:moveTo>
                  <a:cubicBezTo>
                    <a:pt x="14654" y="0"/>
                    <a:pt x="11626" y="1508"/>
                    <a:pt x="10583" y="2126"/>
                  </a:cubicBezTo>
                  <a:cubicBezTo>
                    <a:pt x="7954" y="3682"/>
                    <a:pt x="514" y="9639"/>
                    <a:pt x="0" y="10050"/>
                  </a:cubicBezTo>
                  <a:cubicBezTo>
                    <a:pt x="156" y="10534"/>
                    <a:pt x="450" y="11027"/>
                    <a:pt x="993" y="11350"/>
                  </a:cubicBezTo>
                  <a:cubicBezTo>
                    <a:pt x="1851" y="10687"/>
                    <a:pt x="9554" y="5654"/>
                    <a:pt x="11721" y="3538"/>
                  </a:cubicBezTo>
                  <a:cubicBezTo>
                    <a:pt x="12602" y="2681"/>
                    <a:pt x="14442" y="1236"/>
                    <a:pt x="14809" y="4"/>
                  </a:cubicBezTo>
                  <a:cubicBezTo>
                    <a:pt x="14810" y="1"/>
                    <a:pt x="14808" y="0"/>
                    <a:pt x="14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47"/>
            <p:cNvSpPr/>
            <p:nvPr/>
          </p:nvSpPr>
          <p:spPr>
            <a:xfrm>
              <a:off x="2540275" y="1904400"/>
              <a:ext cx="62925" cy="82350"/>
            </a:xfrm>
            <a:custGeom>
              <a:rect b="b" l="l" r="r" t="t"/>
              <a:pathLst>
                <a:path extrusionOk="0" h="3294" w="2517">
                  <a:moveTo>
                    <a:pt x="383" y="0"/>
                  </a:moveTo>
                  <a:cubicBezTo>
                    <a:pt x="668" y="1264"/>
                    <a:pt x="1296" y="2420"/>
                    <a:pt x="2517" y="2942"/>
                  </a:cubicBezTo>
                  <a:cubicBezTo>
                    <a:pt x="2440" y="3063"/>
                    <a:pt x="2364" y="3179"/>
                    <a:pt x="2286" y="3294"/>
                  </a:cubicBezTo>
                  <a:cubicBezTo>
                    <a:pt x="1000" y="2715"/>
                    <a:pt x="317" y="1494"/>
                    <a:pt x="0" y="145"/>
                  </a:cubicBezTo>
                  <a:cubicBezTo>
                    <a:pt x="125" y="95"/>
                    <a:pt x="253" y="47"/>
                    <a:pt x="38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47"/>
            <p:cNvSpPr/>
            <p:nvPr/>
          </p:nvSpPr>
          <p:spPr>
            <a:xfrm>
              <a:off x="2557725" y="1900075"/>
              <a:ext cx="51375" cy="72400"/>
            </a:xfrm>
            <a:custGeom>
              <a:rect b="b" l="l" r="r" t="t"/>
              <a:pathLst>
                <a:path extrusionOk="0" h="2896" w="2055">
                  <a:moveTo>
                    <a:pt x="193" y="0"/>
                  </a:moveTo>
                  <a:cubicBezTo>
                    <a:pt x="474" y="1131"/>
                    <a:pt x="1038" y="2157"/>
                    <a:pt x="2054" y="2716"/>
                  </a:cubicBezTo>
                  <a:lnTo>
                    <a:pt x="1951" y="2895"/>
                  </a:lnTo>
                  <a:cubicBezTo>
                    <a:pt x="892" y="2310"/>
                    <a:pt x="299" y="1244"/>
                    <a:pt x="1" y="6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47"/>
            <p:cNvSpPr/>
            <p:nvPr/>
          </p:nvSpPr>
          <p:spPr>
            <a:xfrm>
              <a:off x="2542525" y="1901975"/>
              <a:ext cx="62925" cy="82325"/>
            </a:xfrm>
            <a:custGeom>
              <a:rect b="b" l="l" r="r" t="t"/>
              <a:pathLst>
                <a:path extrusionOk="0" h="3293" w="2517">
                  <a:moveTo>
                    <a:pt x="383" y="1"/>
                  </a:moveTo>
                  <a:cubicBezTo>
                    <a:pt x="252" y="47"/>
                    <a:pt x="125" y="96"/>
                    <a:pt x="0" y="145"/>
                  </a:cubicBezTo>
                  <a:cubicBezTo>
                    <a:pt x="317" y="1493"/>
                    <a:pt x="1000" y="2715"/>
                    <a:pt x="2285" y="3293"/>
                  </a:cubicBezTo>
                  <a:cubicBezTo>
                    <a:pt x="2363" y="3179"/>
                    <a:pt x="2440" y="3063"/>
                    <a:pt x="2516" y="2942"/>
                  </a:cubicBezTo>
                  <a:cubicBezTo>
                    <a:pt x="1295" y="2420"/>
                    <a:pt x="667" y="1265"/>
                    <a:pt x="38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47"/>
            <p:cNvSpPr/>
            <p:nvPr/>
          </p:nvSpPr>
          <p:spPr>
            <a:xfrm>
              <a:off x="2264950" y="1921200"/>
              <a:ext cx="243800" cy="245100"/>
            </a:xfrm>
            <a:custGeom>
              <a:rect b="b" l="l" r="r" t="t"/>
              <a:pathLst>
                <a:path extrusionOk="0" h="9804" w="9752">
                  <a:moveTo>
                    <a:pt x="9752" y="0"/>
                  </a:moveTo>
                  <a:cubicBezTo>
                    <a:pt x="9739" y="10"/>
                    <a:pt x="9722" y="18"/>
                    <a:pt x="9709" y="26"/>
                  </a:cubicBezTo>
                  <a:cubicBezTo>
                    <a:pt x="9675" y="46"/>
                    <a:pt x="9639" y="69"/>
                    <a:pt x="9607" y="89"/>
                  </a:cubicBezTo>
                  <a:lnTo>
                    <a:pt x="9516" y="1196"/>
                  </a:lnTo>
                  <a:lnTo>
                    <a:pt x="3447" y="5746"/>
                  </a:lnTo>
                  <a:lnTo>
                    <a:pt x="3528" y="7292"/>
                  </a:lnTo>
                  <a:lnTo>
                    <a:pt x="1" y="9681"/>
                  </a:lnTo>
                  <a:cubicBezTo>
                    <a:pt x="22" y="9722"/>
                    <a:pt x="45" y="9763"/>
                    <a:pt x="69" y="9803"/>
                  </a:cubicBezTo>
                  <a:lnTo>
                    <a:pt x="3672" y="7361"/>
                  </a:lnTo>
                  <a:lnTo>
                    <a:pt x="3588" y="5811"/>
                  </a:lnTo>
                  <a:lnTo>
                    <a:pt x="9649" y="1271"/>
                  </a:lnTo>
                  <a:lnTo>
                    <a:pt x="975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47"/>
            <p:cNvSpPr/>
            <p:nvPr/>
          </p:nvSpPr>
          <p:spPr>
            <a:xfrm>
              <a:off x="2284775" y="2001275"/>
              <a:ext cx="294325" cy="184500"/>
            </a:xfrm>
            <a:custGeom>
              <a:rect b="b" l="l" r="r" t="t"/>
              <a:pathLst>
                <a:path extrusionOk="0" h="7380" w="11773">
                  <a:moveTo>
                    <a:pt x="10897" y="0"/>
                  </a:moveTo>
                  <a:lnTo>
                    <a:pt x="5186" y="4293"/>
                  </a:lnTo>
                  <a:lnTo>
                    <a:pt x="3471" y="4724"/>
                  </a:lnTo>
                  <a:lnTo>
                    <a:pt x="0" y="7312"/>
                  </a:lnTo>
                  <a:cubicBezTo>
                    <a:pt x="43" y="7336"/>
                    <a:pt x="90" y="7360"/>
                    <a:pt x="138" y="7380"/>
                  </a:cubicBezTo>
                  <a:lnTo>
                    <a:pt x="3541" y="4842"/>
                  </a:lnTo>
                  <a:lnTo>
                    <a:pt x="5258" y="4412"/>
                  </a:lnTo>
                  <a:lnTo>
                    <a:pt x="10936" y="145"/>
                  </a:lnTo>
                  <a:lnTo>
                    <a:pt x="11657" y="246"/>
                  </a:lnTo>
                  <a:cubicBezTo>
                    <a:pt x="11695" y="208"/>
                    <a:pt x="11733" y="168"/>
                    <a:pt x="11773" y="124"/>
                  </a:cubicBezTo>
                  <a:lnTo>
                    <a:pt x="108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47"/>
            <p:cNvSpPr/>
            <p:nvPr/>
          </p:nvSpPr>
          <p:spPr>
            <a:xfrm>
              <a:off x="2287675" y="2003825"/>
              <a:ext cx="294350" cy="184600"/>
            </a:xfrm>
            <a:custGeom>
              <a:rect b="b" l="l" r="r" t="t"/>
              <a:pathLst>
                <a:path extrusionOk="0" h="7384" w="11774">
                  <a:moveTo>
                    <a:pt x="10900" y="1"/>
                  </a:moveTo>
                  <a:lnTo>
                    <a:pt x="5188" y="4294"/>
                  </a:lnTo>
                  <a:lnTo>
                    <a:pt x="3472" y="4725"/>
                  </a:lnTo>
                  <a:lnTo>
                    <a:pt x="0" y="7313"/>
                  </a:lnTo>
                  <a:cubicBezTo>
                    <a:pt x="46" y="7336"/>
                    <a:pt x="93" y="7359"/>
                    <a:pt x="140" y="7383"/>
                  </a:cubicBezTo>
                  <a:lnTo>
                    <a:pt x="3544" y="4844"/>
                  </a:lnTo>
                  <a:lnTo>
                    <a:pt x="5260" y="4414"/>
                  </a:lnTo>
                  <a:lnTo>
                    <a:pt x="10937" y="146"/>
                  </a:lnTo>
                  <a:lnTo>
                    <a:pt x="11659" y="247"/>
                  </a:lnTo>
                  <a:cubicBezTo>
                    <a:pt x="11696" y="209"/>
                    <a:pt x="11736" y="168"/>
                    <a:pt x="11774" y="125"/>
                  </a:cubicBezTo>
                  <a:lnTo>
                    <a:pt x="1090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47"/>
            <p:cNvSpPr/>
            <p:nvPr/>
          </p:nvSpPr>
          <p:spPr>
            <a:xfrm>
              <a:off x="2266875" y="1919400"/>
              <a:ext cx="245200" cy="250100"/>
            </a:xfrm>
            <a:custGeom>
              <a:rect b="b" l="l" r="r" t="t"/>
              <a:pathLst>
                <a:path extrusionOk="0" h="10004" w="9808">
                  <a:moveTo>
                    <a:pt x="9808" y="1"/>
                  </a:moveTo>
                  <a:lnTo>
                    <a:pt x="9808" y="1"/>
                  </a:lnTo>
                  <a:cubicBezTo>
                    <a:pt x="9756" y="29"/>
                    <a:pt x="9708" y="57"/>
                    <a:pt x="9664" y="82"/>
                  </a:cubicBezTo>
                  <a:lnTo>
                    <a:pt x="9558" y="1372"/>
                  </a:lnTo>
                  <a:lnTo>
                    <a:pt x="3488" y="5920"/>
                  </a:lnTo>
                  <a:lnTo>
                    <a:pt x="3572" y="7467"/>
                  </a:lnTo>
                  <a:lnTo>
                    <a:pt x="0" y="9887"/>
                  </a:lnTo>
                  <a:cubicBezTo>
                    <a:pt x="23" y="9925"/>
                    <a:pt x="48" y="9964"/>
                    <a:pt x="73" y="10003"/>
                  </a:cubicBezTo>
                  <a:lnTo>
                    <a:pt x="3713" y="7537"/>
                  </a:lnTo>
                  <a:lnTo>
                    <a:pt x="3630" y="5986"/>
                  </a:lnTo>
                  <a:lnTo>
                    <a:pt x="9690" y="1445"/>
                  </a:lnTo>
                  <a:lnTo>
                    <a:pt x="980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47"/>
            <p:cNvSpPr/>
            <p:nvPr/>
          </p:nvSpPr>
          <p:spPr>
            <a:xfrm>
              <a:off x="2246725" y="1870025"/>
              <a:ext cx="384425" cy="324525"/>
            </a:xfrm>
            <a:custGeom>
              <a:rect b="b" l="l" r="r" t="t"/>
              <a:pathLst>
                <a:path extrusionOk="0" h="12981" w="15377">
                  <a:moveTo>
                    <a:pt x="15370" y="1270"/>
                  </a:moveTo>
                  <a:cubicBezTo>
                    <a:pt x="15373" y="1305"/>
                    <a:pt x="15373" y="1342"/>
                    <a:pt x="15377" y="1377"/>
                  </a:cubicBezTo>
                  <a:cubicBezTo>
                    <a:pt x="12523" y="1607"/>
                    <a:pt x="4888" y="6377"/>
                    <a:pt x="3270" y="9096"/>
                  </a:cubicBezTo>
                  <a:cubicBezTo>
                    <a:pt x="2147" y="10984"/>
                    <a:pt x="2899" y="12033"/>
                    <a:pt x="3603" y="12552"/>
                  </a:cubicBezTo>
                  <a:cubicBezTo>
                    <a:pt x="3186" y="12821"/>
                    <a:pt x="2938" y="12980"/>
                    <a:pt x="2938" y="12980"/>
                  </a:cubicBezTo>
                  <a:cubicBezTo>
                    <a:pt x="0" y="12888"/>
                    <a:pt x="413" y="9805"/>
                    <a:pt x="413" y="9805"/>
                  </a:cubicBezTo>
                  <a:cubicBezTo>
                    <a:pt x="413" y="9805"/>
                    <a:pt x="7716" y="3689"/>
                    <a:pt x="10438" y="2076"/>
                  </a:cubicBezTo>
                  <a:cubicBezTo>
                    <a:pt x="11513" y="1438"/>
                    <a:pt x="15176" y="0"/>
                    <a:pt x="15370" y="127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47"/>
            <p:cNvSpPr/>
            <p:nvPr/>
          </p:nvSpPr>
          <p:spPr>
            <a:xfrm>
              <a:off x="2257250" y="1892375"/>
              <a:ext cx="370775" cy="291000"/>
            </a:xfrm>
            <a:custGeom>
              <a:rect b="b" l="l" r="r" t="t"/>
              <a:pathLst>
                <a:path extrusionOk="0" h="11640" w="14831">
                  <a:moveTo>
                    <a:pt x="13996" y="0"/>
                  </a:moveTo>
                  <a:cubicBezTo>
                    <a:pt x="13526" y="0"/>
                    <a:pt x="12909" y="144"/>
                    <a:pt x="12293" y="345"/>
                  </a:cubicBezTo>
                  <a:cubicBezTo>
                    <a:pt x="12355" y="597"/>
                    <a:pt x="12428" y="847"/>
                    <a:pt x="12520" y="1091"/>
                  </a:cubicBezTo>
                  <a:cubicBezTo>
                    <a:pt x="13243" y="832"/>
                    <a:pt x="14002" y="632"/>
                    <a:pt x="14558" y="632"/>
                  </a:cubicBezTo>
                  <a:cubicBezTo>
                    <a:pt x="14655" y="632"/>
                    <a:pt x="14747" y="638"/>
                    <a:pt x="14830" y="651"/>
                  </a:cubicBezTo>
                  <a:cubicBezTo>
                    <a:pt x="14828" y="596"/>
                    <a:pt x="14828" y="540"/>
                    <a:pt x="14821" y="487"/>
                  </a:cubicBezTo>
                  <a:cubicBezTo>
                    <a:pt x="14772" y="136"/>
                    <a:pt x="14453" y="0"/>
                    <a:pt x="13996" y="0"/>
                  </a:cubicBezTo>
                  <a:close/>
                  <a:moveTo>
                    <a:pt x="11941" y="466"/>
                  </a:moveTo>
                  <a:cubicBezTo>
                    <a:pt x="11795" y="518"/>
                    <a:pt x="11650" y="572"/>
                    <a:pt x="11510" y="629"/>
                  </a:cubicBezTo>
                  <a:cubicBezTo>
                    <a:pt x="11582" y="886"/>
                    <a:pt x="11657" y="1143"/>
                    <a:pt x="11733" y="1401"/>
                  </a:cubicBezTo>
                  <a:cubicBezTo>
                    <a:pt x="11875" y="1341"/>
                    <a:pt x="12021" y="1279"/>
                    <a:pt x="12172" y="1222"/>
                  </a:cubicBezTo>
                  <a:cubicBezTo>
                    <a:pt x="12080" y="974"/>
                    <a:pt x="12004" y="722"/>
                    <a:pt x="11941" y="466"/>
                  </a:cubicBezTo>
                  <a:close/>
                  <a:moveTo>
                    <a:pt x="11165" y="773"/>
                  </a:moveTo>
                  <a:cubicBezTo>
                    <a:pt x="10838" y="913"/>
                    <a:pt x="10543" y="1054"/>
                    <a:pt x="10307" y="1179"/>
                  </a:cubicBezTo>
                  <a:cubicBezTo>
                    <a:pt x="10275" y="1517"/>
                    <a:pt x="10248" y="1857"/>
                    <a:pt x="10232" y="2195"/>
                  </a:cubicBezTo>
                  <a:cubicBezTo>
                    <a:pt x="10361" y="2110"/>
                    <a:pt x="10487" y="2031"/>
                    <a:pt x="10600" y="1961"/>
                  </a:cubicBezTo>
                  <a:cubicBezTo>
                    <a:pt x="10792" y="1845"/>
                    <a:pt x="11069" y="1702"/>
                    <a:pt x="11392" y="1553"/>
                  </a:cubicBezTo>
                  <a:cubicBezTo>
                    <a:pt x="11315" y="1293"/>
                    <a:pt x="11238" y="1033"/>
                    <a:pt x="11165" y="773"/>
                  </a:cubicBezTo>
                  <a:close/>
                  <a:moveTo>
                    <a:pt x="9915" y="1405"/>
                  </a:moveTo>
                  <a:lnTo>
                    <a:pt x="9915" y="1405"/>
                  </a:lnTo>
                  <a:cubicBezTo>
                    <a:pt x="7172" y="3118"/>
                    <a:pt x="252" y="9003"/>
                    <a:pt x="252" y="9003"/>
                  </a:cubicBezTo>
                  <a:cubicBezTo>
                    <a:pt x="252" y="9003"/>
                    <a:pt x="0" y="10785"/>
                    <a:pt x="1167" y="11639"/>
                  </a:cubicBezTo>
                  <a:cubicBezTo>
                    <a:pt x="655" y="10750"/>
                    <a:pt x="814" y="9636"/>
                    <a:pt x="814" y="9636"/>
                  </a:cubicBezTo>
                  <a:cubicBezTo>
                    <a:pt x="814" y="9636"/>
                    <a:pt x="6807" y="4540"/>
                    <a:pt x="9849" y="2451"/>
                  </a:cubicBezTo>
                  <a:cubicBezTo>
                    <a:pt x="9855" y="2102"/>
                    <a:pt x="9882" y="1755"/>
                    <a:pt x="9915" y="14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47"/>
            <p:cNvSpPr/>
            <p:nvPr/>
          </p:nvSpPr>
          <p:spPr>
            <a:xfrm>
              <a:off x="2273925" y="1900550"/>
              <a:ext cx="355650" cy="288925"/>
            </a:xfrm>
            <a:custGeom>
              <a:rect b="b" l="l" r="r" t="t"/>
              <a:pathLst>
                <a:path extrusionOk="0" h="11557" w="14226">
                  <a:moveTo>
                    <a:pt x="14189" y="0"/>
                  </a:moveTo>
                  <a:cubicBezTo>
                    <a:pt x="14153" y="0"/>
                    <a:pt x="14089" y="273"/>
                    <a:pt x="14004" y="537"/>
                  </a:cubicBezTo>
                  <a:cubicBezTo>
                    <a:pt x="13920" y="803"/>
                    <a:pt x="13816" y="1059"/>
                    <a:pt x="13816" y="1059"/>
                  </a:cubicBezTo>
                  <a:cubicBezTo>
                    <a:pt x="13816" y="1059"/>
                    <a:pt x="13741" y="1324"/>
                    <a:pt x="13643" y="1585"/>
                  </a:cubicBezTo>
                  <a:cubicBezTo>
                    <a:pt x="13547" y="1847"/>
                    <a:pt x="13428" y="2101"/>
                    <a:pt x="13458" y="2122"/>
                  </a:cubicBezTo>
                  <a:cubicBezTo>
                    <a:pt x="13459" y="2122"/>
                    <a:pt x="13460" y="2123"/>
                    <a:pt x="13462" y="2123"/>
                  </a:cubicBezTo>
                  <a:cubicBezTo>
                    <a:pt x="13501" y="2123"/>
                    <a:pt x="13670" y="1904"/>
                    <a:pt x="13809" y="1662"/>
                  </a:cubicBezTo>
                  <a:cubicBezTo>
                    <a:pt x="13954" y="1412"/>
                    <a:pt x="14062" y="1142"/>
                    <a:pt x="14062" y="1142"/>
                  </a:cubicBezTo>
                  <a:cubicBezTo>
                    <a:pt x="14062" y="1142"/>
                    <a:pt x="14143" y="862"/>
                    <a:pt x="14183" y="577"/>
                  </a:cubicBezTo>
                  <a:cubicBezTo>
                    <a:pt x="14225" y="292"/>
                    <a:pt x="14224" y="4"/>
                    <a:pt x="14189" y="0"/>
                  </a:cubicBezTo>
                  <a:cubicBezTo>
                    <a:pt x="14189" y="0"/>
                    <a:pt x="14189" y="0"/>
                    <a:pt x="14189" y="0"/>
                  </a:cubicBezTo>
                  <a:close/>
                  <a:moveTo>
                    <a:pt x="9112" y="1080"/>
                  </a:moveTo>
                  <a:cubicBezTo>
                    <a:pt x="9085" y="1080"/>
                    <a:pt x="9056" y="1111"/>
                    <a:pt x="9045" y="1141"/>
                  </a:cubicBezTo>
                  <a:cubicBezTo>
                    <a:pt x="8963" y="1350"/>
                    <a:pt x="9038" y="1603"/>
                    <a:pt x="8926" y="1796"/>
                  </a:cubicBezTo>
                  <a:cubicBezTo>
                    <a:pt x="8868" y="1900"/>
                    <a:pt x="8765" y="1969"/>
                    <a:pt x="8668" y="2034"/>
                  </a:cubicBezTo>
                  <a:cubicBezTo>
                    <a:pt x="8063" y="2446"/>
                    <a:pt x="7477" y="2887"/>
                    <a:pt x="6916" y="3356"/>
                  </a:cubicBezTo>
                  <a:cubicBezTo>
                    <a:pt x="6817" y="3438"/>
                    <a:pt x="6719" y="3522"/>
                    <a:pt x="6622" y="3607"/>
                  </a:cubicBezTo>
                  <a:cubicBezTo>
                    <a:pt x="6586" y="3638"/>
                    <a:pt x="6504" y="3686"/>
                    <a:pt x="6484" y="3728"/>
                  </a:cubicBezTo>
                  <a:cubicBezTo>
                    <a:pt x="6469" y="3762"/>
                    <a:pt x="6481" y="3774"/>
                    <a:pt x="6500" y="3774"/>
                  </a:cubicBezTo>
                  <a:cubicBezTo>
                    <a:pt x="6515" y="3774"/>
                    <a:pt x="6535" y="3767"/>
                    <a:pt x="6551" y="3756"/>
                  </a:cubicBezTo>
                  <a:cubicBezTo>
                    <a:pt x="7281" y="3302"/>
                    <a:pt x="7994" y="2819"/>
                    <a:pt x="8686" y="2308"/>
                  </a:cubicBezTo>
                  <a:cubicBezTo>
                    <a:pt x="8837" y="2196"/>
                    <a:pt x="8992" y="2077"/>
                    <a:pt x="9076" y="1909"/>
                  </a:cubicBezTo>
                  <a:cubicBezTo>
                    <a:pt x="9152" y="1755"/>
                    <a:pt x="9160" y="1575"/>
                    <a:pt x="9158" y="1404"/>
                  </a:cubicBezTo>
                  <a:cubicBezTo>
                    <a:pt x="9158" y="1316"/>
                    <a:pt x="9155" y="1228"/>
                    <a:pt x="9152" y="1141"/>
                  </a:cubicBezTo>
                  <a:cubicBezTo>
                    <a:pt x="9151" y="1119"/>
                    <a:pt x="9149" y="1097"/>
                    <a:pt x="9133" y="1085"/>
                  </a:cubicBezTo>
                  <a:cubicBezTo>
                    <a:pt x="9133" y="1085"/>
                    <a:pt x="9132" y="1085"/>
                    <a:pt x="9132" y="1085"/>
                  </a:cubicBezTo>
                  <a:cubicBezTo>
                    <a:pt x="9130" y="1085"/>
                    <a:pt x="9128" y="1083"/>
                    <a:pt x="9125" y="1082"/>
                  </a:cubicBezTo>
                  <a:cubicBezTo>
                    <a:pt x="9121" y="1081"/>
                    <a:pt x="9116" y="1080"/>
                    <a:pt x="9112" y="1080"/>
                  </a:cubicBezTo>
                  <a:close/>
                  <a:moveTo>
                    <a:pt x="11600" y="2595"/>
                  </a:moveTo>
                  <a:cubicBezTo>
                    <a:pt x="11598" y="2595"/>
                    <a:pt x="11597" y="2596"/>
                    <a:pt x="11596" y="2596"/>
                  </a:cubicBezTo>
                  <a:cubicBezTo>
                    <a:pt x="11565" y="2614"/>
                    <a:pt x="11683" y="2863"/>
                    <a:pt x="11869" y="3069"/>
                  </a:cubicBezTo>
                  <a:cubicBezTo>
                    <a:pt x="12052" y="3278"/>
                    <a:pt x="12289" y="3431"/>
                    <a:pt x="12289" y="3431"/>
                  </a:cubicBezTo>
                  <a:cubicBezTo>
                    <a:pt x="12289" y="3431"/>
                    <a:pt x="12351" y="3463"/>
                    <a:pt x="12448" y="3504"/>
                  </a:cubicBezTo>
                  <a:cubicBezTo>
                    <a:pt x="12473" y="3514"/>
                    <a:pt x="12499" y="3523"/>
                    <a:pt x="12527" y="3534"/>
                  </a:cubicBezTo>
                  <a:lnTo>
                    <a:pt x="12549" y="3541"/>
                  </a:lnTo>
                  <a:lnTo>
                    <a:pt x="12561" y="3541"/>
                  </a:lnTo>
                  <a:cubicBezTo>
                    <a:pt x="12562" y="3541"/>
                    <a:pt x="12564" y="3541"/>
                    <a:pt x="12565" y="3541"/>
                  </a:cubicBezTo>
                  <a:cubicBezTo>
                    <a:pt x="12579" y="3541"/>
                    <a:pt x="12593" y="3555"/>
                    <a:pt x="12581" y="3569"/>
                  </a:cubicBezTo>
                  <a:cubicBezTo>
                    <a:pt x="12582" y="3576"/>
                    <a:pt x="12527" y="3643"/>
                    <a:pt x="12493" y="3688"/>
                  </a:cubicBezTo>
                  <a:cubicBezTo>
                    <a:pt x="12455" y="3738"/>
                    <a:pt x="12423" y="3784"/>
                    <a:pt x="12393" y="3825"/>
                  </a:cubicBezTo>
                  <a:cubicBezTo>
                    <a:pt x="12336" y="3906"/>
                    <a:pt x="12301" y="3966"/>
                    <a:pt x="12313" y="3980"/>
                  </a:cubicBezTo>
                  <a:cubicBezTo>
                    <a:pt x="12315" y="3982"/>
                    <a:pt x="12317" y="3983"/>
                    <a:pt x="12321" y="3983"/>
                  </a:cubicBezTo>
                  <a:cubicBezTo>
                    <a:pt x="12342" y="3983"/>
                    <a:pt x="12394" y="3950"/>
                    <a:pt x="12463" y="3898"/>
                  </a:cubicBezTo>
                  <a:cubicBezTo>
                    <a:pt x="12502" y="3864"/>
                    <a:pt x="12549" y="3828"/>
                    <a:pt x="12598" y="3789"/>
                  </a:cubicBezTo>
                  <a:cubicBezTo>
                    <a:pt x="12648" y="3743"/>
                    <a:pt x="12686" y="3715"/>
                    <a:pt x="12777" y="3627"/>
                  </a:cubicBezTo>
                  <a:cubicBezTo>
                    <a:pt x="12855" y="3556"/>
                    <a:pt x="12842" y="3432"/>
                    <a:pt x="12741" y="3393"/>
                  </a:cubicBezTo>
                  <a:cubicBezTo>
                    <a:pt x="12671" y="3356"/>
                    <a:pt x="12605" y="3320"/>
                    <a:pt x="12550" y="3290"/>
                  </a:cubicBezTo>
                  <a:cubicBezTo>
                    <a:pt x="12467" y="3243"/>
                    <a:pt x="12417" y="3209"/>
                    <a:pt x="12417" y="3209"/>
                  </a:cubicBezTo>
                  <a:cubicBezTo>
                    <a:pt x="12417" y="3209"/>
                    <a:pt x="12191" y="3097"/>
                    <a:pt x="11993" y="2937"/>
                  </a:cubicBezTo>
                  <a:cubicBezTo>
                    <a:pt x="11799" y="2788"/>
                    <a:pt x="11637" y="2595"/>
                    <a:pt x="11600" y="2595"/>
                  </a:cubicBezTo>
                  <a:close/>
                  <a:moveTo>
                    <a:pt x="11017" y="4120"/>
                  </a:moveTo>
                  <a:cubicBezTo>
                    <a:pt x="10989" y="4120"/>
                    <a:pt x="10787" y="4233"/>
                    <a:pt x="10504" y="4411"/>
                  </a:cubicBezTo>
                  <a:cubicBezTo>
                    <a:pt x="10201" y="4597"/>
                    <a:pt x="9805" y="4855"/>
                    <a:pt x="9416" y="5122"/>
                  </a:cubicBezTo>
                  <a:cubicBezTo>
                    <a:pt x="8632" y="5652"/>
                    <a:pt x="7873" y="6219"/>
                    <a:pt x="7873" y="6219"/>
                  </a:cubicBezTo>
                  <a:cubicBezTo>
                    <a:pt x="7873" y="6219"/>
                    <a:pt x="7129" y="6806"/>
                    <a:pt x="6414" y="7425"/>
                  </a:cubicBezTo>
                  <a:cubicBezTo>
                    <a:pt x="6232" y="7580"/>
                    <a:pt x="6061" y="7742"/>
                    <a:pt x="5885" y="7863"/>
                  </a:cubicBezTo>
                  <a:cubicBezTo>
                    <a:pt x="5712" y="7987"/>
                    <a:pt x="5525" y="8056"/>
                    <a:pt x="5357" y="8095"/>
                  </a:cubicBezTo>
                  <a:cubicBezTo>
                    <a:pt x="5017" y="8168"/>
                    <a:pt x="4777" y="8179"/>
                    <a:pt x="4778" y="8202"/>
                  </a:cubicBezTo>
                  <a:cubicBezTo>
                    <a:pt x="4779" y="8209"/>
                    <a:pt x="4853" y="8220"/>
                    <a:pt x="4982" y="8220"/>
                  </a:cubicBezTo>
                  <a:cubicBezTo>
                    <a:pt x="5083" y="8220"/>
                    <a:pt x="5217" y="8213"/>
                    <a:pt x="5375" y="8193"/>
                  </a:cubicBezTo>
                  <a:cubicBezTo>
                    <a:pt x="5553" y="8169"/>
                    <a:pt x="5768" y="8107"/>
                    <a:pt x="5963" y="7984"/>
                  </a:cubicBezTo>
                  <a:cubicBezTo>
                    <a:pt x="6160" y="7864"/>
                    <a:pt x="6342" y="7709"/>
                    <a:pt x="6529" y="7568"/>
                  </a:cubicBezTo>
                  <a:cubicBezTo>
                    <a:pt x="7271" y="6985"/>
                    <a:pt x="8029" y="6423"/>
                    <a:pt x="8029" y="6423"/>
                  </a:cubicBezTo>
                  <a:cubicBezTo>
                    <a:pt x="8029" y="6423"/>
                    <a:pt x="8766" y="5836"/>
                    <a:pt x="9522" y="5269"/>
                  </a:cubicBezTo>
                  <a:cubicBezTo>
                    <a:pt x="9900" y="4987"/>
                    <a:pt x="10277" y="4705"/>
                    <a:pt x="10560" y="4492"/>
                  </a:cubicBezTo>
                  <a:cubicBezTo>
                    <a:pt x="10845" y="4281"/>
                    <a:pt x="11031" y="4138"/>
                    <a:pt x="11020" y="4121"/>
                  </a:cubicBezTo>
                  <a:cubicBezTo>
                    <a:pt x="11020" y="4120"/>
                    <a:pt x="11019" y="4120"/>
                    <a:pt x="11017" y="4120"/>
                  </a:cubicBezTo>
                  <a:close/>
                  <a:moveTo>
                    <a:pt x="2954" y="7265"/>
                  </a:moveTo>
                  <a:cubicBezTo>
                    <a:pt x="2936" y="7265"/>
                    <a:pt x="2915" y="7395"/>
                    <a:pt x="2891" y="7594"/>
                  </a:cubicBezTo>
                  <a:cubicBezTo>
                    <a:pt x="2880" y="7693"/>
                    <a:pt x="2868" y="7806"/>
                    <a:pt x="2854" y="7929"/>
                  </a:cubicBezTo>
                  <a:cubicBezTo>
                    <a:pt x="2845" y="8044"/>
                    <a:pt x="2782" y="8089"/>
                    <a:pt x="2661" y="8158"/>
                  </a:cubicBezTo>
                  <a:cubicBezTo>
                    <a:pt x="2206" y="8428"/>
                    <a:pt x="1751" y="8695"/>
                    <a:pt x="1751" y="8695"/>
                  </a:cubicBezTo>
                  <a:cubicBezTo>
                    <a:pt x="1751" y="8695"/>
                    <a:pt x="0" y="9883"/>
                    <a:pt x="37" y="9944"/>
                  </a:cubicBezTo>
                  <a:cubicBezTo>
                    <a:pt x="38" y="9946"/>
                    <a:pt x="41" y="9946"/>
                    <a:pt x="44" y="9946"/>
                  </a:cubicBezTo>
                  <a:cubicBezTo>
                    <a:pt x="173" y="9946"/>
                    <a:pt x="1891" y="8912"/>
                    <a:pt x="1891" y="8912"/>
                  </a:cubicBezTo>
                  <a:cubicBezTo>
                    <a:pt x="1891" y="8912"/>
                    <a:pt x="2326" y="8612"/>
                    <a:pt x="2763" y="8310"/>
                  </a:cubicBezTo>
                  <a:cubicBezTo>
                    <a:pt x="2815" y="8271"/>
                    <a:pt x="2878" y="8229"/>
                    <a:pt x="2929" y="8162"/>
                  </a:cubicBezTo>
                  <a:cubicBezTo>
                    <a:pt x="2983" y="8093"/>
                    <a:pt x="3000" y="8003"/>
                    <a:pt x="3000" y="7937"/>
                  </a:cubicBezTo>
                  <a:cubicBezTo>
                    <a:pt x="3000" y="7808"/>
                    <a:pt x="2995" y="7696"/>
                    <a:pt x="2991" y="7595"/>
                  </a:cubicBezTo>
                  <a:cubicBezTo>
                    <a:pt x="2984" y="7399"/>
                    <a:pt x="2972" y="7266"/>
                    <a:pt x="2954" y="7265"/>
                  </a:cubicBezTo>
                  <a:close/>
                  <a:moveTo>
                    <a:pt x="5425" y="8921"/>
                  </a:moveTo>
                  <a:cubicBezTo>
                    <a:pt x="5370" y="8921"/>
                    <a:pt x="5261" y="8932"/>
                    <a:pt x="5118" y="8939"/>
                  </a:cubicBezTo>
                  <a:cubicBezTo>
                    <a:pt x="4913" y="8954"/>
                    <a:pt x="4628" y="8960"/>
                    <a:pt x="4350" y="9058"/>
                  </a:cubicBezTo>
                  <a:cubicBezTo>
                    <a:pt x="4072" y="9155"/>
                    <a:pt x="3833" y="9318"/>
                    <a:pt x="3663" y="9440"/>
                  </a:cubicBezTo>
                  <a:cubicBezTo>
                    <a:pt x="3495" y="9561"/>
                    <a:pt x="3382" y="9641"/>
                    <a:pt x="3382" y="9641"/>
                  </a:cubicBezTo>
                  <a:cubicBezTo>
                    <a:pt x="3382" y="9641"/>
                    <a:pt x="1665" y="11035"/>
                    <a:pt x="1709" y="11092"/>
                  </a:cubicBezTo>
                  <a:cubicBezTo>
                    <a:pt x="1710" y="11093"/>
                    <a:pt x="1712" y="11094"/>
                    <a:pt x="1714" y="11094"/>
                  </a:cubicBezTo>
                  <a:cubicBezTo>
                    <a:pt x="1829" y="11094"/>
                    <a:pt x="3540" y="9847"/>
                    <a:pt x="3540" y="9847"/>
                  </a:cubicBezTo>
                  <a:cubicBezTo>
                    <a:pt x="3540" y="9847"/>
                    <a:pt x="3647" y="9760"/>
                    <a:pt x="3808" y="9629"/>
                  </a:cubicBezTo>
                  <a:cubicBezTo>
                    <a:pt x="3968" y="9501"/>
                    <a:pt x="4179" y="9334"/>
                    <a:pt x="4418" y="9228"/>
                  </a:cubicBezTo>
                  <a:cubicBezTo>
                    <a:pt x="4655" y="9120"/>
                    <a:pt x="4930" y="9084"/>
                    <a:pt x="5133" y="9039"/>
                  </a:cubicBezTo>
                  <a:cubicBezTo>
                    <a:pt x="5336" y="8998"/>
                    <a:pt x="5469" y="8945"/>
                    <a:pt x="5464" y="8929"/>
                  </a:cubicBezTo>
                  <a:cubicBezTo>
                    <a:pt x="5463" y="8923"/>
                    <a:pt x="5449" y="8921"/>
                    <a:pt x="5425" y="8921"/>
                  </a:cubicBezTo>
                  <a:close/>
                  <a:moveTo>
                    <a:pt x="12028" y="4288"/>
                  </a:moveTo>
                  <a:cubicBezTo>
                    <a:pt x="12014" y="4288"/>
                    <a:pt x="11934" y="4342"/>
                    <a:pt x="11804" y="4438"/>
                  </a:cubicBezTo>
                  <a:cubicBezTo>
                    <a:pt x="11666" y="4542"/>
                    <a:pt x="11472" y="4688"/>
                    <a:pt x="11238" y="4865"/>
                  </a:cubicBezTo>
                  <a:cubicBezTo>
                    <a:pt x="10769" y="5218"/>
                    <a:pt x="10145" y="5688"/>
                    <a:pt x="9520" y="6158"/>
                  </a:cubicBezTo>
                  <a:cubicBezTo>
                    <a:pt x="8265" y="7091"/>
                    <a:pt x="6984" y="7984"/>
                    <a:pt x="6984" y="7984"/>
                  </a:cubicBezTo>
                  <a:cubicBezTo>
                    <a:pt x="6984" y="7984"/>
                    <a:pt x="5721" y="8905"/>
                    <a:pt x="4431" y="9790"/>
                  </a:cubicBezTo>
                  <a:cubicBezTo>
                    <a:pt x="3783" y="10229"/>
                    <a:pt x="3136" y="10666"/>
                    <a:pt x="2649" y="10994"/>
                  </a:cubicBezTo>
                  <a:cubicBezTo>
                    <a:pt x="2405" y="11158"/>
                    <a:pt x="2204" y="11294"/>
                    <a:pt x="2062" y="11391"/>
                  </a:cubicBezTo>
                  <a:cubicBezTo>
                    <a:pt x="1921" y="11488"/>
                    <a:pt x="1842" y="11548"/>
                    <a:pt x="1847" y="11556"/>
                  </a:cubicBezTo>
                  <a:cubicBezTo>
                    <a:pt x="1847" y="11556"/>
                    <a:pt x="1848" y="11557"/>
                    <a:pt x="1849" y="11557"/>
                  </a:cubicBezTo>
                  <a:cubicBezTo>
                    <a:pt x="1864" y="11557"/>
                    <a:pt x="1949" y="11512"/>
                    <a:pt x="2088" y="11436"/>
                  </a:cubicBezTo>
                  <a:cubicBezTo>
                    <a:pt x="2238" y="11353"/>
                    <a:pt x="2452" y="11231"/>
                    <a:pt x="2703" y="11080"/>
                  </a:cubicBezTo>
                  <a:cubicBezTo>
                    <a:pt x="3209" y="10780"/>
                    <a:pt x="3874" y="10366"/>
                    <a:pt x="4533" y="9944"/>
                  </a:cubicBezTo>
                  <a:cubicBezTo>
                    <a:pt x="5852" y="9098"/>
                    <a:pt x="7135" y="8197"/>
                    <a:pt x="7135" y="8197"/>
                  </a:cubicBezTo>
                  <a:cubicBezTo>
                    <a:pt x="7135" y="8197"/>
                    <a:pt x="8403" y="7276"/>
                    <a:pt x="9632" y="6304"/>
                  </a:cubicBezTo>
                  <a:cubicBezTo>
                    <a:pt x="10247" y="5818"/>
                    <a:pt x="10853" y="5323"/>
                    <a:pt x="11300" y="4944"/>
                  </a:cubicBezTo>
                  <a:cubicBezTo>
                    <a:pt x="11526" y="4755"/>
                    <a:pt x="11708" y="4592"/>
                    <a:pt x="11837" y="4479"/>
                  </a:cubicBezTo>
                  <a:cubicBezTo>
                    <a:pt x="11965" y="4364"/>
                    <a:pt x="12036" y="4297"/>
                    <a:pt x="12030" y="4289"/>
                  </a:cubicBezTo>
                  <a:cubicBezTo>
                    <a:pt x="12029" y="4288"/>
                    <a:pt x="12029" y="4288"/>
                    <a:pt x="12028" y="428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47"/>
            <p:cNvSpPr/>
            <p:nvPr/>
          </p:nvSpPr>
          <p:spPr>
            <a:xfrm>
              <a:off x="2047725" y="2405275"/>
              <a:ext cx="318225" cy="187825"/>
            </a:xfrm>
            <a:custGeom>
              <a:rect b="b" l="l" r="r" t="t"/>
              <a:pathLst>
                <a:path extrusionOk="0" h="7513" w="12729">
                  <a:moveTo>
                    <a:pt x="10540" y="0"/>
                  </a:moveTo>
                  <a:cubicBezTo>
                    <a:pt x="10266" y="0"/>
                    <a:pt x="9980" y="72"/>
                    <a:pt x="9706" y="230"/>
                  </a:cubicBezTo>
                  <a:cubicBezTo>
                    <a:pt x="9706" y="230"/>
                    <a:pt x="3395" y="3919"/>
                    <a:pt x="0" y="7513"/>
                  </a:cubicBezTo>
                  <a:cubicBezTo>
                    <a:pt x="0" y="7513"/>
                    <a:pt x="9539" y="5014"/>
                    <a:pt x="11295" y="3030"/>
                  </a:cubicBezTo>
                  <a:cubicBezTo>
                    <a:pt x="12729" y="1413"/>
                    <a:pt x="11756" y="0"/>
                    <a:pt x="105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47"/>
            <p:cNvSpPr/>
            <p:nvPr/>
          </p:nvSpPr>
          <p:spPr>
            <a:xfrm>
              <a:off x="2127375" y="2405175"/>
              <a:ext cx="233725" cy="141425"/>
            </a:xfrm>
            <a:custGeom>
              <a:rect b="b" l="l" r="r" t="t"/>
              <a:pathLst>
                <a:path extrusionOk="0" h="5657" w="9349">
                  <a:moveTo>
                    <a:pt x="7740" y="0"/>
                  </a:moveTo>
                  <a:cubicBezTo>
                    <a:pt x="7539" y="0"/>
                    <a:pt x="7329" y="54"/>
                    <a:pt x="7128" y="173"/>
                  </a:cubicBezTo>
                  <a:cubicBezTo>
                    <a:pt x="7128" y="173"/>
                    <a:pt x="2494" y="2950"/>
                    <a:pt x="0" y="5657"/>
                  </a:cubicBezTo>
                  <a:cubicBezTo>
                    <a:pt x="0" y="5657"/>
                    <a:pt x="7004" y="3776"/>
                    <a:pt x="8295" y="2283"/>
                  </a:cubicBezTo>
                  <a:cubicBezTo>
                    <a:pt x="9349" y="1065"/>
                    <a:pt x="8634" y="0"/>
                    <a:pt x="77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47"/>
            <p:cNvSpPr/>
            <p:nvPr/>
          </p:nvSpPr>
          <p:spPr>
            <a:xfrm>
              <a:off x="2249925" y="2331350"/>
              <a:ext cx="154075" cy="180100"/>
            </a:xfrm>
            <a:custGeom>
              <a:rect b="b" l="l" r="r" t="t"/>
              <a:pathLst>
                <a:path extrusionOk="0" h="7204" w="6163">
                  <a:moveTo>
                    <a:pt x="2155" y="1"/>
                  </a:moveTo>
                  <a:lnTo>
                    <a:pt x="374" y="3177"/>
                  </a:lnTo>
                  <a:cubicBezTo>
                    <a:pt x="374" y="3177"/>
                    <a:pt x="0" y="5986"/>
                    <a:pt x="2808" y="7204"/>
                  </a:cubicBezTo>
                  <a:lnTo>
                    <a:pt x="6162" y="6890"/>
                  </a:lnTo>
                  <a:lnTo>
                    <a:pt x="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47"/>
            <p:cNvSpPr/>
            <p:nvPr/>
          </p:nvSpPr>
          <p:spPr>
            <a:xfrm>
              <a:off x="2258875" y="2360875"/>
              <a:ext cx="138375" cy="150650"/>
            </a:xfrm>
            <a:custGeom>
              <a:rect b="b" l="l" r="r" t="t"/>
              <a:pathLst>
                <a:path extrusionOk="0" h="6026" w="5535">
                  <a:moveTo>
                    <a:pt x="1784" y="1"/>
                  </a:moveTo>
                  <a:cubicBezTo>
                    <a:pt x="1697" y="1"/>
                    <a:pt x="489" y="1590"/>
                    <a:pt x="489" y="1590"/>
                  </a:cubicBezTo>
                  <a:cubicBezTo>
                    <a:pt x="489" y="1590"/>
                    <a:pt x="253" y="1941"/>
                    <a:pt x="1" y="2329"/>
                  </a:cubicBezTo>
                  <a:cubicBezTo>
                    <a:pt x="1" y="2413"/>
                    <a:pt x="3" y="2515"/>
                    <a:pt x="10" y="2629"/>
                  </a:cubicBezTo>
                  <a:cubicBezTo>
                    <a:pt x="349" y="2203"/>
                    <a:pt x="700" y="1741"/>
                    <a:pt x="700" y="1741"/>
                  </a:cubicBezTo>
                  <a:cubicBezTo>
                    <a:pt x="700" y="1741"/>
                    <a:pt x="1846" y="41"/>
                    <a:pt x="1786" y="1"/>
                  </a:cubicBezTo>
                  <a:cubicBezTo>
                    <a:pt x="1786" y="1"/>
                    <a:pt x="1785" y="1"/>
                    <a:pt x="1784" y="1"/>
                  </a:cubicBezTo>
                  <a:close/>
                  <a:moveTo>
                    <a:pt x="2685" y="566"/>
                  </a:moveTo>
                  <a:cubicBezTo>
                    <a:pt x="2593" y="566"/>
                    <a:pt x="948" y="2384"/>
                    <a:pt x="948" y="2384"/>
                  </a:cubicBezTo>
                  <a:cubicBezTo>
                    <a:pt x="948" y="2384"/>
                    <a:pt x="534" y="2887"/>
                    <a:pt x="134" y="3388"/>
                  </a:cubicBezTo>
                  <a:cubicBezTo>
                    <a:pt x="151" y="3454"/>
                    <a:pt x="171" y="3521"/>
                    <a:pt x="192" y="3590"/>
                  </a:cubicBezTo>
                  <a:cubicBezTo>
                    <a:pt x="654" y="3096"/>
                    <a:pt x="1144" y="2552"/>
                    <a:pt x="1144" y="2552"/>
                  </a:cubicBezTo>
                  <a:cubicBezTo>
                    <a:pt x="1144" y="2552"/>
                    <a:pt x="2742" y="614"/>
                    <a:pt x="2688" y="567"/>
                  </a:cubicBezTo>
                  <a:cubicBezTo>
                    <a:pt x="2687" y="566"/>
                    <a:pt x="2686" y="566"/>
                    <a:pt x="2685" y="566"/>
                  </a:cubicBezTo>
                  <a:close/>
                  <a:moveTo>
                    <a:pt x="3428" y="1623"/>
                  </a:moveTo>
                  <a:cubicBezTo>
                    <a:pt x="2730" y="2193"/>
                    <a:pt x="1675" y="3101"/>
                    <a:pt x="1675" y="3101"/>
                  </a:cubicBezTo>
                  <a:cubicBezTo>
                    <a:pt x="1675" y="3101"/>
                    <a:pt x="1045" y="3686"/>
                    <a:pt x="461" y="4242"/>
                  </a:cubicBezTo>
                  <a:cubicBezTo>
                    <a:pt x="488" y="4295"/>
                    <a:pt x="516" y="4345"/>
                    <a:pt x="546" y="4397"/>
                  </a:cubicBezTo>
                  <a:cubicBezTo>
                    <a:pt x="1173" y="3872"/>
                    <a:pt x="1846" y="3294"/>
                    <a:pt x="1846" y="3294"/>
                  </a:cubicBezTo>
                  <a:cubicBezTo>
                    <a:pt x="1846" y="3294"/>
                    <a:pt x="2847" y="2366"/>
                    <a:pt x="3494" y="1737"/>
                  </a:cubicBezTo>
                  <a:lnTo>
                    <a:pt x="3428" y="1623"/>
                  </a:lnTo>
                  <a:close/>
                  <a:moveTo>
                    <a:pt x="4243" y="3022"/>
                  </a:moveTo>
                  <a:cubicBezTo>
                    <a:pt x="3831" y="3225"/>
                    <a:pt x="2180" y="4280"/>
                    <a:pt x="2180" y="4280"/>
                  </a:cubicBezTo>
                  <a:cubicBezTo>
                    <a:pt x="2180" y="4280"/>
                    <a:pt x="1603" y="4687"/>
                    <a:pt x="1066" y="5079"/>
                  </a:cubicBezTo>
                  <a:cubicBezTo>
                    <a:pt x="1107" y="5121"/>
                    <a:pt x="1149" y="5164"/>
                    <a:pt x="1192" y="5206"/>
                  </a:cubicBezTo>
                  <a:cubicBezTo>
                    <a:pt x="1748" y="4863"/>
                    <a:pt x="2323" y="4496"/>
                    <a:pt x="2323" y="4496"/>
                  </a:cubicBezTo>
                  <a:cubicBezTo>
                    <a:pt x="2323" y="4496"/>
                    <a:pt x="3917" y="3371"/>
                    <a:pt x="4267" y="3064"/>
                  </a:cubicBezTo>
                  <a:lnTo>
                    <a:pt x="4243" y="3022"/>
                  </a:lnTo>
                  <a:close/>
                  <a:moveTo>
                    <a:pt x="4924" y="4197"/>
                  </a:moveTo>
                  <a:cubicBezTo>
                    <a:pt x="4782" y="4259"/>
                    <a:pt x="4630" y="4322"/>
                    <a:pt x="4477" y="4387"/>
                  </a:cubicBezTo>
                  <a:cubicBezTo>
                    <a:pt x="3867" y="4641"/>
                    <a:pt x="3257" y="4896"/>
                    <a:pt x="3257" y="4896"/>
                  </a:cubicBezTo>
                  <a:cubicBezTo>
                    <a:pt x="3257" y="4896"/>
                    <a:pt x="2656" y="5171"/>
                    <a:pt x="2054" y="5445"/>
                  </a:cubicBezTo>
                  <a:cubicBezTo>
                    <a:pt x="1932" y="5500"/>
                    <a:pt x="1810" y="5554"/>
                    <a:pt x="1693" y="5608"/>
                  </a:cubicBezTo>
                  <a:cubicBezTo>
                    <a:pt x="1744" y="5644"/>
                    <a:pt x="1798" y="5678"/>
                    <a:pt x="1854" y="5713"/>
                  </a:cubicBezTo>
                  <a:cubicBezTo>
                    <a:pt x="1942" y="5682"/>
                    <a:pt x="2034" y="5648"/>
                    <a:pt x="2123" y="5616"/>
                  </a:cubicBezTo>
                  <a:cubicBezTo>
                    <a:pt x="2747" y="5386"/>
                    <a:pt x="3361" y="5134"/>
                    <a:pt x="3361" y="5134"/>
                  </a:cubicBezTo>
                  <a:cubicBezTo>
                    <a:pt x="3361" y="5134"/>
                    <a:pt x="3965" y="4854"/>
                    <a:pt x="4555" y="4553"/>
                  </a:cubicBezTo>
                  <a:cubicBezTo>
                    <a:pt x="4707" y="4475"/>
                    <a:pt x="4857" y="4397"/>
                    <a:pt x="4997" y="4322"/>
                  </a:cubicBezTo>
                  <a:lnTo>
                    <a:pt x="4924" y="4197"/>
                  </a:lnTo>
                  <a:close/>
                  <a:moveTo>
                    <a:pt x="5478" y="5146"/>
                  </a:moveTo>
                  <a:cubicBezTo>
                    <a:pt x="5316" y="5188"/>
                    <a:pt x="5122" y="5241"/>
                    <a:pt x="4924" y="5291"/>
                  </a:cubicBezTo>
                  <a:cubicBezTo>
                    <a:pt x="4470" y="5409"/>
                    <a:pt x="4014" y="5513"/>
                    <a:pt x="4014" y="5513"/>
                  </a:cubicBezTo>
                  <a:cubicBezTo>
                    <a:pt x="4014" y="5513"/>
                    <a:pt x="3566" y="5648"/>
                    <a:pt x="3112" y="5769"/>
                  </a:cubicBezTo>
                  <a:cubicBezTo>
                    <a:pt x="2815" y="5850"/>
                    <a:pt x="2517" y="5925"/>
                    <a:pt x="2348" y="5977"/>
                  </a:cubicBezTo>
                  <a:cubicBezTo>
                    <a:pt x="2383" y="5992"/>
                    <a:pt x="2414" y="6008"/>
                    <a:pt x="2450" y="6025"/>
                  </a:cubicBezTo>
                  <a:lnTo>
                    <a:pt x="2996" y="5974"/>
                  </a:lnTo>
                  <a:cubicBezTo>
                    <a:pt x="3047" y="5966"/>
                    <a:pt x="3099" y="5958"/>
                    <a:pt x="3152" y="5950"/>
                  </a:cubicBezTo>
                  <a:cubicBezTo>
                    <a:pt x="3618" y="5874"/>
                    <a:pt x="4080" y="5767"/>
                    <a:pt x="4080" y="5767"/>
                  </a:cubicBezTo>
                  <a:cubicBezTo>
                    <a:pt x="4080" y="5767"/>
                    <a:pt x="4534" y="5632"/>
                    <a:pt x="4978" y="5469"/>
                  </a:cubicBezTo>
                  <a:cubicBezTo>
                    <a:pt x="5180" y="5396"/>
                    <a:pt x="5377" y="5316"/>
                    <a:pt x="5534" y="5248"/>
                  </a:cubicBezTo>
                  <a:lnTo>
                    <a:pt x="5478" y="5146"/>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47"/>
            <p:cNvSpPr/>
            <p:nvPr/>
          </p:nvSpPr>
          <p:spPr>
            <a:xfrm>
              <a:off x="2249925" y="2331350"/>
              <a:ext cx="154075" cy="180100"/>
            </a:xfrm>
            <a:custGeom>
              <a:rect b="b" l="l" r="r" t="t"/>
              <a:pathLst>
                <a:path extrusionOk="0" h="7204" w="6163">
                  <a:moveTo>
                    <a:pt x="2155" y="1"/>
                  </a:moveTo>
                  <a:lnTo>
                    <a:pt x="1412" y="1326"/>
                  </a:lnTo>
                  <a:cubicBezTo>
                    <a:pt x="1387" y="1646"/>
                    <a:pt x="1385" y="1967"/>
                    <a:pt x="1387" y="2241"/>
                  </a:cubicBezTo>
                  <a:cubicBezTo>
                    <a:pt x="1397" y="3626"/>
                    <a:pt x="1986" y="4472"/>
                    <a:pt x="2751" y="5562"/>
                  </a:cubicBezTo>
                  <a:cubicBezTo>
                    <a:pt x="2837" y="5686"/>
                    <a:pt x="2928" y="5832"/>
                    <a:pt x="2885" y="5975"/>
                  </a:cubicBezTo>
                  <a:cubicBezTo>
                    <a:pt x="2832" y="6155"/>
                    <a:pt x="2611" y="6212"/>
                    <a:pt x="2424" y="6212"/>
                  </a:cubicBezTo>
                  <a:cubicBezTo>
                    <a:pt x="2420" y="6212"/>
                    <a:pt x="2416" y="6212"/>
                    <a:pt x="2412" y="6212"/>
                  </a:cubicBezTo>
                  <a:cubicBezTo>
                    <a:pt x="996" y="6181"/>
                    <a:pt x="678" y="4430"/>
                    <a:pt x="395" y="3144"/>
                  </a:cubicBezTo>
                  <a:lnTo>
                    <a:pt x="374" y="3177"/>
                  </a:lnTo>
                  <a:cubicBezTo>
                    <a:pt x="374" y="3177"/>
                    <a:pt x="0" y="5986"/>
                    <a:pt x="2808" y="7204"/>
                  </a:cubicBezTo>
                  <a:lnTo>
                    <a:pt x="6162" y="6890"/>
                  </a:lnTo>
                  <a:lnTo>
                    <a:pt x="215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47"/>
            <p:cNvSpPr/>
            <p:nvPr/>
          </p:nvSpPr>
          <p:spPr>
            <a:xfrm>
              <a:off x="2247425" y="2009225"/>
              <a:ext cx="836225" cy="494400"/>
            </a:xfrm>
            <a:custGeom>
              <a:rect b="b" l="l" r="r" t="t"/>
              <a:pathLst>
                <a:path extrusionOk="0" h="19776" w="33449">
                  <a:moveTo>
                    <a:pt x="25486" y="0"/>
                  </a:moveTo>
                  <a:cubicBezTo>
                    <a:pt x="23758" y="0"/>
                    <a:pt x="22011" y="158"/>
                    <a:pt x="20546" y="609"/>
                  </a:cubicBezTo>
                  <a:cubicBezTo>
                    <a:pt x="15658" y="2115"/>
                    <a:pt x="2255" y="12886"/>
                    <a:pt x="2255" y="12886"/>
                  </a:cubicBezTo>
                  <a:cubicBezTo>
                    <a:pt x="2255" y="12886"/>
                    <a:pt x="1" y="18398"/>
                    <a:pt x="6265" y="19775"/>
                  </a:cubicBezTo>
                  <a:cubicBezTo>
                    <a:pt x="6265" y="19775"/>
                    <a:pt x="24177" y="13888"/>
                    <a:pt x="27059" y="11383"/>
                  </a:cubicBezTo>
                  <a:cubicBezTo>
                    <a:pt x="29940" y="8876"/>
                    <a:pt x="33448" y="860"/>
                    <a:pt x="33448" y="860"/>
                  </a:cubicBezTo>
                  <a:cubicBezTo>
                    <a:pt x="33448" y="860"/>
                    <a:pt x="29519" y="0"/>
                    <a:pt x="25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47"/>
            <p:cNvSpPr/>
            <p:nvPr/>
          </p:nvSpPr>
          <p:spPr>
            <a:xfrm>
              <a:off x="2300200" y="2032350"/>
              <a:ext cx="779325" cy="467000"/>
            </a:xfrm>
            <a:custGeom>
              <a:rect b="b" l="l" r="r" t="t"/>
              <a:pathLst>
                <a:path extrusionOk="0" h="18680" w="31173">
                  <a:moveTo>
                    <a:pt x="30243" y="1"/>
                  </a:moveTo>
                  <a:cubicBezTo>
                    <a:pt x="29072" y="2452"/>
                    <a:pt x="25567" y="6664"/>
                    <a:pt x="23476" y="8484"/>
                  </a:cubicBezTo>
                  <a:cubicBezTo>
                    <a:pt x="20595" y="10990"/>
                    <a:pt x="3091" y="17150"/>
                    <a:pt x="3091" y="17150"/>
                  </a:cubicBezTo>
                  <a:cubicBezTo>
                    <a:pt x="1866" y="16881"/>
                    <a:pt x="775" y="16323"/>
                    <a:pt x="1" y="15729"/>
                  </a:cubicBezTo>
                  <a:lnTo>
                    <a:pt x="1" y="15729"/>
                  </a:lnTo>
                  <a:cubicBezTo>
                    <a:pt x="406" y="16905"/>
                    <a:pt x="1383" y="18054"/>
                    <a:pt x="3491" y="18679"/>
                  </a:cubicBezTo>
                  <a:cubicBezTo>
                    <a:pt x="3995" y="18513"/>
                    <a:pt x="21434" y="12760"/>
                    <a:pt x="24275" y="10290"/>
                  </a:cubicBezTo>
                  <a:cubicBezTo>
                    <a:pt x="27154" y="7785"/>
                    <a:pt x="31125" y="210"/>
                    <a:pt x="31125" y="210"/>
                  </a:cubicBezTo>
                  <a:cubicBezTo>
                    <a:pt x="31125" y="210"/>
                    <a:pt x="31172" y="154"/>
                    <a:pt x="30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47"/>
            <p:cNvSpPr/>
            <p:nvPr/>
          </p:nvSpPr>
          <p:spPr>
            <a:xfrm>
              <a:off x="2299550" y="2030725"/>
              <a:ext cx="784075" cy="415575"/>
            </a:xfrm>
            <a:custGeom>
              <a:rect b="b" l="l" r="r" t="t"/>
              <a:pathLst>
                <a:path extrusionOk="0" h="16623" w="31363">
                  <a:moveTo>
                    <a:pt x="31362" y="0"/>
                  </a:moveTo>
                  <a:cubicBezTo>
                    <a:pt x="31362" y="0"/>
                    <a:pt x="24946" y="1604"/>
                    <a:pt x="20061" y="3107"/>
                  </a:cubicBezTo>
                  <a:cubicBezTo>
                    <a:pt x="15176" y="4611"/>
                    <a:pt x="825" y="15768"/>
                    <a:pt x="825" y="15768"/>
                  </a:cubicBezTo>
                  <a:cubicBezTo>
                    <a:pt x="825" y="15768"/>
                    <a:pt x="457" y="15737"/>
                    <a:pt x="0" y="15708"/>
                  </a:cubicBezTo>
                  <a:lnTo>
                    <a:pt x="0" y="15708"/>
                  </a:lnTo>
                  <a:cubicBezTo>
                    <a:pt x="79" y="15956"/>
                    <a:pt x="182" y="16204"/>
                    <a:pt x="317" y="16446"/>
                  </a:cubicBezTo>
                  <a:cubicBezTo>
                    <a:pt x="553" y="16502"/>
                    <a:pt x="810" y="16559"/>
                    <a:pt x="1096" y="16623"/>
                  </a:cubicBezTo>
                  <a:cubicBezTo>
                    <a:pt x="1096" y="16623"/>
                    <a:pt x="18892" y="10208"/>
                    <a:pt x="21772" y="7703"/>
                  </a:cubicBezTo>
                  <a:cubicBezTo>
                    <a:pt x="24653" y="5197"/>
                    <a:pt x="31362" y="0"/>
                    <a:pt x="31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47"/>
            <p:cNvSpPr/>
            <p:nvPr/>
          </p:nvSpPr>
          <p:spPr>
            <a:xfrm>
              <a:off x="2370700" y="2281275"/>
              <a:ext cx="72225" cy="73250"/>
            </a:xfrm>
            <a:custGeom>
              <a:rect b="b" l="l" r="r" t="t"/>
              <a:pathLst>
                <a:path extrusionOk="0" h="2930" w="2889">
                  <a:moveTo>
                    <a:pt x="927" y="1"/>
                  </a:moveTo>
                  <a:cubicBezTo>
                    <a:pt x="602" y="247"/>
                    <a:pt x="291" y="486"/>
                    <a:pt x="0" y="711"/>
                  </a:cubicBezTo>
                  <a:cubicBezTo>
                    <a:pt x="97" y="1460"/>
                    <a:pt x="229" y="2199"/>
                    <a:pt x="396" y="2929"/>
                  </a:cubicBezTo>
                  <a:cubicBezTo>
                    <a:pt x="1110" y="2376"/>
                    <a:pt x="1959" y="1726"/>
                    <a:pt x="2888" y="1028"/>
                  </a:cubicBezTo>
                  <a:cubicBezTo>
                    <a:pt x="2238" y="681"/>
                    <a:pt x="1581" y="342"/>
                    <a:pt x="9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47"/>
            <p:cNvSpPr/>
            <p:nvPr/>
          </p:nvSpPr>
          <p:spPr>
            <a:xfrm>
              <a:off x="2409275" y="2049225"/>
              <a:ext cx="340900" cy="246150"/>
            </a:xfrm>
            <a:custGeom>
              <a:rect b="b" l="l" r="r" t="t"/>
              <a:pathLst>
                <a:path extrusionOk="0" h="9846" w="13636">
                  <a:moveTo>
                    <a:pt x="13636" y="0"/>
                  </a:moveTo>
                  <a:cubicBezTo>
                    <a:pt x="10417" y="1169"/>
                    <a:pt x="4200" y="5636"/>
                    <a:pt x="0" y="8815"/>
                  </a:cubicBezTo>
                  <a:cubicBezTo>
                    <a:pt x="655" y="9156"/>
                    <a:pt x="1313" y="9496"/>
                    <a:pt x="1964" y="9846"/>
                  </a:cubicBezTo>
                  <a:cubicBezTo>
                    <a:pt x="5514" y="7197"/>
                    <a:pt x="10040" y="3999"/>
                    <a:pt x="13105" y="2482"/>
                  </a:cubicBezTo>
                  <a:cubicBezTo>
                    <a:pt x="13262" y="1651"/>
                    <a:pt x="13437" y="822"/>
                    <a:pt x="136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47"/>
            <p:cNvSpPr/>
            <p:nvPr/>
          </p:nvSpPr>
          <p:spPr>
            <a:xfrm>
              <a:off x="2756400" y="2031100"/>
              <a:ext cx="324925" cy="71050"/>
            </a:xfrm>
            <a:custGeom>
              <a:rect b="b" l="l" r="r" t="t"/>
              <a:pathLst>
                <a:path extrusionOk="0" h="2842" w="12997">
                  <a:moveTo>
                    <a:pt x="5037" y="1"/>
                  </a:moveTo>
                  <a:cubicBezTo>
                    <a:pt x="3476" y="1"/>
                    <a:pt x="1900" y="129"/>
                    <a:pt x="529" y="486"/>
                  </a:cubicBezTo>
                  <a:cubicBezTo>
                    <a:pt x="331" y="1266"/>
                    <a:pt x="157" y="2053"/>
                    <a:pt x="0" y="2842"/>
                  </a:cubicBezTo>
                  <a:cubicBezTo>
                    <a:pt x="332" y="2698"/>
                    <a:pt x="640" y="2581"/>
                    <a:pt x="921" y="2495"/>
                  </a:cubicBezTo>
                  <a:cubicBezTo>
                    <a:pt x="2387" y="2044"/>
                    <a:pt x="4135" y="1886"/>
                    <a:pt x="5863" y="1886"/>
                  </a:cubicBezTo>
                  <a:cubicBezTo>
                    <a:pt x="8323" y="1886"/>
                    <a:pt x="10744" y="2206"/>
                    <a:pt x="12258" y="2456"/>
                  </a:cubicBezTo>
                  <a:cubicBezTo>
                    <a:pt x="12720" y="1492"/>
                    <a:pt x="12996" y="859"/>
                    <a:pt x="12996" y="859"/>
                  </a:cubicBezTo>
                  <a:cubicBezTo>
                    <a:pt x="12996" y="859"/>
                    <a:pt x="9069" y="1"/>
                    <a:pt x="50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47"/>
            <p:cNvSpPr/>
            <p:nvPr/>
          </p:nvSpPr>
          <p:spPr>
            <a:xfrm>
              <a:off x="2809350" y="1997075"/>
              <a:ext cx="274275" cy="269850"/>
            </a:xfrm>
            <a:custGeom>
              <a:rect b="b" l="l" r="r" t="t"/>
              <a:pathLst>
                <a:path extrusionOk="0" h="10794" w="10971">
                  <a:moveTo>
                    <a:pt x="0" y="679"/>
                  </a:moveTo>
                  <a:cubicBezTo>
                    <a:pt x="309" y="3372"/>
                    <a:pt x="1477" y="7512"/>
                    <a:pt x="5603" y="10794"/>
                  </a:cubicBezTo>
                  <a:cubicBezTo>
                    <a:pt x="8229" y="7609"/>
                    <a:pt x="10970" y="1346"/>
                    <a:pt x="10970" y="1346"/>
                  </a:cubicBezTo>
                  <a:cubicBezTo>
                    <a:pt x="10970" y="1346"/>
                    <a:pt x="4811" y="1"/>
                    <a:pt x="0" y="67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47"/>
            <p:cNvSpPr/>
            <p:nvPr/>
          </p:nvSpPr>
          <p:spPr>
            <a:xfrm>
              <a:off x="2247425" y="2279275"/>
              <a:ext cx="235675" cy="224350"/>
            </a:xfrm>
            <a:custGeom>
              <a:rect b="b" l="l" r="r" t="t"/>
              <a:pathLst>
                <a:path extrusionOk="0" h="8974" w="9427">
                  <a:moveTo>
                    <a:pt x="4913" y="1"/>
                  </a:moveTo>
                  <a:lnTo>
                    <a:pt x="4913" y="1"/>
                  </a:lnTo>
                  <a:cubicBezTo>
                    <a:pt x="3300" y="1244"/>
                    <a:pt x="2255" y="2084"/>
                    <a:pt x="2255" y="2084"/>
                  </a:cubicBezTo>
                  <a:cubicBezTo>
                    <a:pt x="2255" y="2084"/>
                    <a:pt x="1" y="7596"/>
                    <a:pt x="6264" y="8973"/>
                  </a:cubicBezTo>
                  <a:cubicBezTo>
                    <a:pt x="6264" y="8973"/>
                    <a:pt x="7523" y="8560"/>
                    <a:pt x="9427" y="7905"/>
                  </a:cubicBezTo>
                  <a:cubicBezTo>
                    <a:pt x="5123" y="5473"/>
                    <a:pt x="4795" y="1761"/>
                    <a:pt x="49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47"/>
            <p:cNvSpPr/>
            <p:nvPr/>
          </p:nvSpPr>
          <p:spPr>
            <a:xfrm>
              <a:off x="2247400" y="2172225"/>
              <a:ext cx="735500" cy="331450"/>
            </a:xfrm>
            <a:custGeom>
              <a:rect b="b" l="l" r="r" t="t"/>
              <a:pathLst>
                <a:path extrusionOk="0" h="13258" w="29420">
                  <a:moveTo>
                    <a:pt x="25998" y="971"/>
                  </a:moveTo>
                  <a:cubicBezTo>
                    <a:pt x="24782" y="2850"/>
                    <a:pt x="9638" y="10809"/>
                    <a:pt x="5478" y="10206"/>
                  </a:cubicBezTo>
                  <a:cubicBezTo>
                    <a:pt x="1318" y="9604"/>
                    <a:pt x="2255" y="6369"/>
                    <a:pt x="2255" y="6367"/>
                  </a:cubicBezTo>
                  <a:cubicBezTo>
                    <a:pt x="2255" y="6369"/>
                    <a:pt x="1" y="11879"/>
                    <a:pt x="6263" y="13258"/>
                  </a:cubicBezTo>
                  <a:cubicBezTo>
                    <a:pt x="6263" y="13258"/>
                    <a:pt x="24177" y="7369"/>
                    <a:pt x="27059" y="4864"/>
                  </a:cubicBezTo>
                  <a:cubicBezTo>
                    <a:pt x="27828" y="4195"/>
                    <a:pt x="28641" y="3135"/>
                    <a:pt x="29419" y="1939"/>
                  </a:cubicBezTo>
                  <a:cubicBezTo>
                    <a:pt x="28118" y="870"/>
                    <a:pt x="26626" y="0"/>
                    <a:pt x="25998" y="97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47"/>
            <p:cNvSpPr/>
            <p:nvPr/>
          </p:nvSpPr>
          <p:spPr>
            <a:xfrm>
              <a:off x="2278525" y="2193750"/>
              <a:ext cx="700375" cy="309875"/>
            </a:xfrm>
            <a:custGeom>
              <a:rect b="b" l="l" r="r" t="t"/>
              <a:pathLst>
                <a:path extrusionOk="0" h="12395" w="28015">
                  <a:moveTo>
                    <a:pt x="25465" y="1"/>
                  </a:moveTo>
                  <a:cubicBezTo>
                    <a:pt x="25142" y="1"/>
                    <a:pt x="24870" y="125"/>
                    <a:pt x="24679" y="421"/>
                  </a:cubicBezTo>
                  <a:cubicBezTo>
                    <a:pt x="23508" y="2232"/>
                    <a:pt x="9401" y="9688"/>
                    <a:pt x="4655" y="9688"/>
                  </a:cubicBezTo>
                  <a:cubicBezTo>
                    <a:pt x="4476" y="9688"/>
                    <a:pt x="4311" y="9678"/>
                    <a:pt x="4160" y="9656"/>
                  </a:cubicBezTo>
                  <a:cubicBezTo>
                    <a:pt x="1" y="9054"/>
                    <a:pt x="937" y="5819"/>
                    <a:pt x="937" y="5817"/>
                  </a:cubicBezTo>
                  <a:lnTo>
                    <a:pt x="937" y="5817"/>
                  </a:lnTo>
                  <a:cubicBezTo>
                    <a:pt x="937" y="5817"/>
                    <a:pt x="847" y="6038"/>
                    <a:pt x="754" y="6399"/>
                  </a:cubicBezTo>
                  <a:cubicBezTo>
                    <a:pt x="417" y="8017"/>
                    <a:pt x="333" y="11365"/>
                    <a:pt x="5018" y="12394"/>
                  </a:cubicBezTo>
                  <a:cubicBezTo>
                    <a:pt x="5018" y="12394"/>
                    <a:pt x="22932" y="6507"/>
                    <a:pt x="25814" y="4002"/>
                  </a:cubicBezTo>
                  <a:cubicBezTo>
                    <a:pt x="26530" y="3377"/>
                    <a:pt x="27285" y="2415"/>
                    <a:pt x="28014" y="1319"/>
                  </a:cubicBezTo>
                  <a:cubicBezTo>
                    <a:pt x="27134" y="607"/>
                    <a:pt x="26176" y="1"/>
                    <a:pt x="254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47"/>
            <p:cNvSpPr/>
            <p:nvPr/>
          </p:nvSpPr>
          <p:spPr>
            <a:xfrm>
              <a:off x="2821000" y="2003700"/>
              <a:ext cx="285125" cy="257875"/>
            </a:xfrm>
            <a:custGeom>
              <a:rect b="b" l="l" r="r" t="t"/>
              <a:pathLst>
                <a:path extrusionOk="0" h="10315" w="11405">
                  <a:moveTo>
                    <a:pt x="5593" y="0"/>
                  </a:moveTo>
                  <a:cubicBezTo>
                    <a:pt x="3884" y="0"/>
                    <a:pt x="1919" y="138"/>
                    <a:pt x="1" y="355"/>
                  </a:cubicBezTo>
                  <a:cubicBezTo>
                    <a:pt x="80" y="2560"/>
                    <a:pt x="845" y="6984"/>
                    <a:pt x="5311" y="10314"/>
                  </a:cubicBezTo>
                  <a:cubicBezTo>
                    <a:pt x="7883" y="7072"/>
                    <a:pt x="11405" y="2658"/>
                    <a:pt x="10504" y="1082"/>
                  </a:cubicBezTo>
                  <a:cubicBezTo>
                    <a:pt x="10056" y="298"/>
                    <a:pt x="8101" y="0"/>
                    <a:pt x="55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47"/>
            <p:cNvSpPr/>
            <p:nvPr/>
          </p:nvSpPr>
          <p:spPr>
            <a:xfrm>
              <a:off x="2821900" y="2009500"/>
              <a:ext cx="262175" cy="48000"/>
            </a:xfrm>
            <a:custGeom>
              <a:rect b="b" l="l" r="r" t="t"/>
              <a:pathLst>
                <a:path extrusionOk="0" h="1920" w="10487">
                  <a:moveTo>
                    <a:pt x="6622" y="1"/>
                  </a:moveTo>
                  <a:cubicBezTo>
                    <a:pt x="6155" y="1"/>
                    <a:pt x="5690" y="19"/>
                    <a:pt x="5237" y="36"/>
                  </a:cubicBezTo>
                  <a:cubicBezTo>
                    <a:pt x="3487" y="103"/>
                    <a:pt x="1741" y="282"/>
                    <a:pt x="1" y="479"/>
                  </a:cubicBezTo>
                  <a:cubicBezTo>
                    <a:pt x="19" y="981"/>
                    <a:pt x="4" y="1231"/>
                    <a:pt x="127" y="1919"/>
                  </a:cubicBezTo>
                  <a:cubicBezTo>
                    <a:pt x="2888" y="1610"/>
                    <a:pt x="5674" y="1203"/>
                    <a:pt x="7665" y="1203"/>
                  </a:cubicBezTo>
                  <a:cubicBezTo>
                    <a:pt x="8863" y="1203"/>
                    <a:pt x="9774" y="1350"/>
                    <a:pt x="10218" y="1754"/>
                  </a:cubicBezTo>
                  <a:cubicBezTo>
                    <a:pt x="10486" y="965"/>
                    <a:pt x="9721" y="459"/>
                    <a:pt x="9077" y="277"/>
                  </a:cubicBezTo>
                  <a:cubicBezTo>
                    <a:pt x="8293" y="58"/>
                    <a:pt x="7454" y="1"/>
                    <a:pt x="6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47"/>
            <p:cNvSpPr/>
            <p:nvPr/>
          </p:nvSpPr>
          <p:spPr>
            <a:xfrm>
              <a:off x="2837550" y="2009700"/>
              <a:ext cx="143525" cy="226150"/>
            </a:xfrm>
            <a:custGeom>
              <a:rect b="b" l="l" r="r" t="t"/>
              <a:pathLst>
                <a:path extrusionOk="0" h="9046" w="5741">
                  <a:moveTo>
                    <a:pt x="5462" y="9046"/>
                  </a:moveTo>
                  <a:cubicBezTo>
                    <a:pt x="5555" y="8930"/>
                    <a:pt x="5647" y="8812"/>
                    <a:pt x="5740" y="8692"/>
                  </a:cubicBezTo>
                  <a:cubicBezTo>
                    <a:pt x="2928" y="6584"/>
                    <a:pt x="1026" y="3484"/>
                    <a:pt x="445" y="0"/>
                  </a:cubicBezTo>
                  <a:cubicBezTo>
                    <a:pt x="297" y="16"/>
                    <a:pt x="150" y="29"/>
                    <a:pt x="0" y="46"/>
                  </a:cubicBezTo>
                  <a:cubicBezTo>
                    <a:pt x="602" y="3651"/>
                    <a:pt x="2551" y="6860"/>
                    <a:pt x="5462" y="90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47"/>
            <p:cNvSpPr/>
            <p:nvPr/>
          </p:nvSpPr>
          <p:spPr>
            <a:xfrm>
              <a:off x="3003100" y="2005050"/>
              <a:ext cx="69975" cy="97450"/>
            </a:xfrm>
            <a:custGeom>
              <a:rect b="b" l="l" r="r" t="t"/>
              <a:pathLst>
                <a:path extrusionOk="0" h="3898" w="2799">
                  <a:moveTo>
                    <a:pt x="461" y="39"/>
                  </a:moveTo>
                  <a:cubicBezTo>
                    <a:pt x="312" y="24"/>
                    <a:pt x="159" y="12"/>
                    <a:pt x="1" y="1"/>
                  </a:cubicBezTo>
                  <a:cubicBezTo>
                    <a:pt x="225" y="1627"/>
                    <a:pt x="1167" y="3060"/>
                    <a:pt x="2590" y="3897"/>
                  </a:cubicBezTo>
                  <a:cubicBezTo>
                    <a:pt x="2663" y="3761"/>
                    <a:pt x="2734" y="3628"/>
                    <a:pt x="2798" y="3498"/>
                  </a:cubicBezTo>
                  <a:cubicBezTo>
                    <a:pt x="1535" y="2738"/>
                    <a:pt x="687" y="1484"/>
                    <a:pt x="461" y="3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47"/>
            <p:cNvSpPr/>
            <p:nvPr/>
          </p:nvSpPr>
          <p:spPr>
            <a:xfrm>
              <a:off x="2380900" y="2023725"/>
              <a:ext cx="546800" cy="445900"/>
            </a:xfrm>
            <a:custGeom>
              <a:rect b="b" l="l" r="r" t="t"/>
              <a:pathLst>
                <a:path extrusionOk="0" h="17836" w="21872">
                  <a:moveTo>
                    <a:pt x="15312" y="0"/>
                  </a:moveTo>
                  <a:lnTo>
                    <a:pt x="15312" y="0"/>
                  </a:lnTo>
                  <a:cubicBezTo>
                    <a:pt x="15276" y="11"/>
                    <a:pt x="15241" y="19"/>
                    <a:pt x="15205" y="30"/>
                  </a:cubicBezTo>
                  <a:cubicBezTo>
                    <a:pt x="15142" y="49"/>
                    <a:pt x="15079" y="71"/>
                    <a:pt x="15015" y="93"/>
                  </a:cubicBezTo>
                  <a:lnTo>
                    <a:pt x="14298" y="4018"/>
                  </a:lnTo>
                  <a:lnTo>
                    <a:pt x="2522" y="10791"/>
                  </a:lnTo>
                  <a:lnTo>
                    <a:pt x="245" y="9708"/>
                  </a:lnTo>
                  <a:cubicBezTo>
                    <a:pt x="162" y="9772"/>
                    <a:pt x="80" y="9834"/>
                    <a:pt x="0" y="9896"/>
                  </a:cubicBezTo>
                  <a:lnTo>
                    <a:pt x="2535" y="11099"/>
                  </a:lnTo>
                  <a:lnTo>
                    <a:pt x="14547" y="4193"/>
                  </a:lnTo>
                  <a:lnTo>
                    <a:pt x="15312" y="0"/>
                  </a:lnTo>
                  <a:close/>
                  <a:moveTo>
                    <a:pt x="17898" y="9180"/>
                  </a:moveTo>
                  <a:lnTo>
                    <a:pt x="5511" y="15523"/>
                  </a:lnTo>
                  <a:lnTo>
                    <a:pt x="4933" y="17836"/>
                  </a:lnTo>
                  <a:cubicBezTo>
                    <a:pt x="5036" y="17800"/>
                    <a:pt x="5139" y="17764"/>
                    <a:pt x="5244" y="17728"/>
                  </a:cubicBezTo>
                  <a:lnTo>
                    <a:pt x="5748" y="15712"/>
                  </a:lnTo>
                  <a:lnTo>
                    <a:pt x="17915" y="9481"/>
                  </a:lnTo>
                  <a:lnTo>
                    <a:pt x="21639" y="10870"/>
                  </a:lnTo>
                  <a:cubicBezTo>
                    <a:pt x="21665" y="10847"/>
                    <a:pt x="21694" y="10824"/>
                    <a:pt x="21719" y="10804"/>
                  </a:cubicBezTo>
                  <a:cubicBezTo>
                    <a:pt x="21770" y="10761"/>
                    <a:pt x="21820" y="10711"/>
                    <a:pt x="21872" y="10663"/>
                  </a:cubicBezTo>
                  <a:lnTo>
                    <a:pt x="17898" y="918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47"/>
            <p:cNvSpPr/>
            <p:nvPr/>
          </p:nvSpPr>
          <p:spPr>
            <a:xfrm>
              <a:off x="2384300" y="2267325"/>
              <a:ext cx="1550" cy="1150"/>
            </a:xfrm>
            <a:custGeom>
              <a:rect b="b" l="l" r="r" t="t"/>
              <a:pathLst>
                <a:path extrusionOk="0" h="46" w="62">
                  <a:moveTo>
                    <a:pt x="62" y="0"/>
                  </a:moveTo>
                  <a:cubicBezTo>
                    <a:pt x="40" y="15"/>
                    <a:pt x="21" y="31"/>
                    <a:pt x="1" y="46"/>
                  </a:cubicBezTo>
                  <a:lnTo>
                    <a:pt x="1" y="46"/>
                  </a:lnTo>
                  <a:cubicBezTo>
                    <a:pt x="21" y="31"/>
                    <a:pt x="40" y="16"/>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47"/>
            <p:cNvSpPr/>
            <p:nvPr/>
          </p:nvSpPr>
          <p:spPr>
            <a:xfrm>
              <a:off x="2892600" y="2020000"/>
              <a:ext cx="213500" cy="241550"/>
            </a:xfrm>
            <a:custGeom>
              <a:rect b="b" l="l" r="r" t="t"/>
              <a:pathLst>
                <a:path extrusionOk="0" h="9662" w="8540">
                  <a:moveTo>
                    <a:pt x="7171" y="1"/>
                  </a:moveTo>
                  <a:cubicBezTo>
                    <a:pt x="6272" y="3211"/>
                    <a:pt x="116" y="7371"/>
                    <a:pt x="116" y="7371"/>
                  </a:cubicBezTo>
                  <a:lnTo>
                    <a:pt x="5" y="7332"/>
                  </a:lnTo>
                  <a:cubicBezTo>
                    <a:pt x="2" y="7334"/>
                    <a:pt x="2" y="7335"/>
                    <a:pt x="1" y="7336"/>
                  </a:cubicBezTo>
                  <a:cubicBezTo>
                    <a:pt x="657" y="8141"/>
                    <a:pt x="1461" y="8927"/>
                    <a:pt x="2444" y="9661"/>
                  </a:cubicBezTo>
                  <a:cubicBezTo>
                    <a:pt x="5018" y="6420"/>
                    <a:pt x="8540" y="2006"/>
                    <a:pt x="7640" y="430"/>
                  </a:cubicBezTo>
                  <a:cubicBezTo>
                    <a:pt x="7547" y="268"/>
                    <a:pt x="7387" y="125"/>
                    <a:pt x="71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47"/>
            <p:cNvSpPr/>
            <p:nvPr/>
          </p:nvSpPr>
          <p:spPr>
            <a:xfrm>
              <a:off x="2919375" y="2053375"/>
              <a:ext cx="158000" cy="189775"/>
            </a:xfrm>
            <a:custGeom>
              <a:rect b="b" l="l" r="r" t="t"/>
              <a:pathLst>
                <a:path extrusionOk="0" h="7591" w="6320">
                  <a:moveTo>
                    <a:pt x="6319" y="1"/>
                  </a:moveTo>
                  <a:cubicBezTo>
                    <a:pt x="6318" y="1"/>
                    <a:pt x="2915" y="4794"/>
                    <a:pt x="0" y="6605"/>
                  </a:cubicBezTo>
                  <a:lnTo>
                    <a:pt x="1024" y="7591"/>
                  </a:lnTo>
                  <a:cubicBezTo>
                    <a:pt x="1024" y="7591"/>
                    <a:pt x="5744" y="3046"/>
                    <a:pt x="6319" y="1"/>
                  </a:cubicBezTo>
                  <a:cubicBezTo>
                    <a:pt x="6319" y="1"/>
                    <a:pt x="6319" y="1"/>
                    <a:pt x="63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47"/>
            <p:cNvSpPr/>
            <p:nvPr/>
          </p:nvSpPr>
          <p:spPr>
            <a:xfrm>
              <a:off x="2424925" y="2009675"/>
              <a:ext cx="650975" cy="398725"/>
            </a:xfrm>
            <a:custGeom>
              <a:rect b="b" l="l" r="r" t="t"/>
              <a:pathLst>
                <a:path extrusionOk="0" h="15949" w="26039">
                  <a:moveTo>
                    <a:pt x="24884" y="372"/>
                  </a:moveTo>
                  <a:cubicBezTo>
                    <a:pt x="24872" y="372"/>
                    <a:pt x="24859" y="372"/>
                    <a:pt x="24846" y="372"/>
                  </a:cubicBezTo>
                  <a:cubicBezTo>
                    <a:pt x="24571" y="382"/>
                    <a:pt x="24309" y="432"/>
                    <a:pt x="24309" y="465"/>
                  </a:cubicBezTo>
                  <a:cubicBezTo>
                    <a:pt x="24309" y="502"/>
                    <a:pt x="24580" y="518"/>
                    <a:pt x="24834" y="555"/>
                  </a:cubicBezTo>
                  <a:cubicBezTo>
                    <a:pt x="25093" y="587"/>
                    <a:pt x="25314" y="685"/>
                    <a:pt x="25314" y="685"/>
                  </a:cubicBezTo>
                  <a:cubicBezTo>
                    <a:pt x="25314" y="685"/>
                    <a:pt x="25370" y="700"/>
                    <a:pt x="25452" y="737"/>
                  </a:cubicBezTo>
                  <a:cubicBezTo>
                    <a:pt x="25534" y="773"/>
                    <a:pt x="25637" y="836"/>
                    <a:pt x="25727" y="919"/>
                  </a:cubicBezTo>
                  <a:cubicBezTo>
                    <a:pt x="25918" y="1076"/>
                    <a:pt x="25971" y="1334"/>
                    <a:pt x="26002" y="1334"/>
                  </a:cubicBezTo>
                  <a:cubicBezTo>
                    <a:pt x="26002" y="1334"/>
                    <a:pt x="26002" y="1334"/>
                    <a:pt x="26003" y="1334"/>
                  </a:cubicBezTo>
                  <a:cubicBezTo>
                    <a:pt x="26020" y="1334"/>
                    <a:pt x="26038" y="1264"/>
                    <a:pt x="26024" y="1159"/>
                  </a:cubicBezTo>
                  <a:cubicBezTo>
                    <a:pt x="26010" y="1051"/>
                    <a:pt x="25954" y="914"/>
                    <a:pt x="25864" y="797"/>
                  </a:cubicBezTo>
                  <a:cubicBezTo>
                    <a:pt x="25776" y="681"/>
                    <a:pt x="25661" y="586"/>
                    <a:pt x="25568" y="530"/>
                  </a:cubicBezTo>
                  <a:cubicBezTo>
                    <a:pt x="25475" y="471"/>
                    <a:pt x="25405" y="443"/>
                    <a:pt x="25405" y="443"/>
                  </a:cubicBezTo>
                  <a:cubicBezTo>
                    <a:pt x="25405" y="443"/>
                    <a:pt x="25337" y="419"/>
                    <a:pt x="25230" y="401"/>
                  </a:cubicBezTo>
                  <a:cubicBezTo>
                    <a:pt x="25134" y="382"/>
                    <a:pt x="25009" y="372"/>
                    <a:pt x="24884" y="372"/>
                  </a:cubicBezTo>
                  <a:close/>
                  <a:moveTo>
                    <a:pt x="21782" y="1"/>
                  </a:moveTo>
                  <a:cubicBezTo>
                    <a:pt x="21381" y="1"/>
                    <a:pt x="21102" y="6"/>
                    <a:pt x="21102" y="6"/>
                  </a:cubicBezTo>
                  <a:cubicBezTo>
                    <a:pt x="21102" y="6"/>
                    <a:pt x="20216" y="48"/>
                    <a:pt x="19332" y="133"/>
                  </a:cubicBezTo>
                  <a:cubicBezTo>
                    <a:pt x="18890" y="175"/>
                    <a:pt x="18451" y="225"/>
                    <a:pt x="18121" y="269"/>
                  </a:cubicBezTo>
                  <a:cubicBezTo>
                    <a:pt x="17789" y="315"/>
                    <a:pt x="17572" y="354"/>
                    <a:pt x="17573" y="372"/>
                  </a:cubicBezTo>
                  <a:cubicBezTo>
                    <a:pt x="17574" y="380"/>
                    <a:pt x="17619" y="383"/>
                    <a:pt x="17698" y="383"/>
                  </a:cubicBezTo>
                  <a:cubicBezTo>
                    <a:pt x="17972" y="383"/>
                    <a:pt x="18659" y="343"/>
                    <a:pt x="19344" y="316"/>
                  </a:cubicBezTo>
                  <a:cubicBezTo>
                    <a:pt x="20228" y="279"/>
                    <a:pt x="21112" y="264"/>
                    <a:pt x="21112" y="264"/>
                  </a:cubicBezTo>
                  <a:cubicBezTo>
                    <a:pt x="21112" y="264"/>
                    <a:pt x="21993" y="220"/>
                    <a:pt x="22877" y="197"/>
                  </a:cubicBezTo>
                  <a:cubicBezTo>
                    <a:pt x="22911" y="197"/>
                    <a:pt x="22920" y="196"/>
                    <a:pt x="22926" y="196"/>
                  </a:cubicBezTo>
                  <a:cubicBezTo>
                    <a:pt x="22934" y="196"/>
                    <a:pt x="22943" y="194"/>
                    <a:pt x="22950" y="194"/>
                  </a:cubicBezTo>
                  <a:cubicBezTo>
                    <a:pt x="22951" y="194"/>
                    <a:pt x="22952" y="194"/>
                    <a:pt x="22953" y="194"/>
                  </a:cubicBezTo>
                  <a:lnTo>
                    <a:pt x="22960" y="280"/>
                  </a:lnTo>
                  <a:cubicBezTo>
                    <a:pt x="22971" y="391"/>
                    <a:pt x="22989" y="502"/>
                    <a:pt x="23014" y="605"/>
                  </a:cubicBezTo>
                  <a:cubicBezTo>
                    <a:pt x="23066" y="813"/>
                    <a:pt x="23143" y="999"/>
                    <a:pt x="23227" y="1147"/>
                  </a:cubicBezTo>
                  <a:cubicBezTo>
                    <a:pt x="23389" y="1436"/>
                    <a:pt x="23559" y="1585"/>
                    <a:pt x="23575" y="1585"/>
                  </a:cubicBezTo>
                  <a:cubicBezTo>
                    <a:pt x="23576" y="1585"/>
                    <a:pt x="23576" y="1585"/>
                    <a:pt x="23576" y="1585"/>
                  </a:cubicBezTo>
                  <a:cubicBezTo>
                    <a:pt x="23594" y="1569"/>
                    <a:pt x="23450" y="1399"/>
                    <a:pt x="23318" y="1102"/>
                  </a:cubicBezTo>
                  <a:cubicBezTo>
                    <a:pt x="23252" y="954"/>
                    <a:pt x="23192" y="773"/>
                    <a:pt x="23158" y="575"/>
                  </a:cubicBezTo>
                  <a:cubicBezTo>
                    <a:pt x="23140" y="477"/>
                    <a:pt x="23130" y="374"/>
                    <a:pt x="23127" y="269"/>
                  </a:cubicBezTo>
                  <a:cubicBezTo>
                    <a:pt x="23127" y="189"/>
                    <a:pt x="23127" y="108"/>
                    <a:pt x="23126" y="25"/>
                  </a:cubicBezTo>
                  <a:cubicBezTo>
                    <a:pt x="23109" y="20"/>
                    <a:pt x="23089" y="18"/>
                    <a:pt x="23067" y="18"/>
                  </a:cubicBezTo>
                  <a:cubicBezTo>
                    <a:pt x="23052" y="18"/>
                    <a:pt x="23037" y="19"/>
                    <a:pt x="23022" y="19"/>
                  </a:cubicBezTo>
                  <a:cubicBezTo>
                    <a:pt x="23012" y="19"/>
                    <a:pt x="23003" y="19"/>
                    <a:pt x="22994" y="18"/>
                  </a:cubicBezTo>
                  <a:lnTo>
                    <a:pt x="22877" y="16"/>
                  </a:lnTo>
                  <a:cubicBezTo>
                    <a:pt x="22487" y="4"/>
                    <a:pt x="22097" y="1"/>
                    <a:pt x="21782" y="1"/>
                  </a:cubicBezTo>
                  <a:close/>
                  <a:moveTo>
                    <a:pt x="15367" y="800"/>
                  </a:moveTo>
                  <a:cubicBezTo>
                    <a:pt x="15367" y="800"/>
                    <a:pt x="15367" y="800"/>
                    <a:pt x="15367" y="800"/>
                  </a:cubicBezTo>
                  <a:cubicBezTo>
                    <a:pt x="15333" y="800"/>
                    <a:pt x="15321" y="1482"/>
                    <a:pt x="15407" y="2159"/>
                  </a:cubicBezTo>
                  <a:cubicBezTo>
                    <a:pt x="15490" y="2836"/>
                    <a:pt x="15666" y="3498"/>
                    <a:pt x="15666" y="3498"/>
                  </a:cubicBezTo>
                  <a:cubicBezTo>
                    <a:pt x="15666" y="3498"/>
                    <a:pt x="15867" y="4153"/>
                    <a:pt x="16156" y="4771"/>
                  </a:cubicBezTo>
                  <a:cubicBezTo>
                    <a:pt x="16437" y="5381"/>
                    <a:pt x="16799" y="5943"/>
                    <a:pt x="16839" y="5943"/>
                  </a:cubicBezTo>
                  <a:cubicBezTo>
                    <a:pt x="16840" y="5943"/>
                    <a:pt x="16841" y="5943"/>
                    <a:pt x="16841" y="5942"/>
                  </a:cubicBezTo>
                  <a:cubicBezTo>
                    <a:pt x="16872" y="5923"/>
                    <a:pt x="16561" y="5325"/>
                    <a:pt x="16326" y="4698"/>
                  </a:cubicBezTo>
                  <a:cubicBezTo>
                    <a:pt x="16083" y="4071"/>
                    <a:pt x="15916" y="3425"/>
                    <a:pt x="15916" y="3425"/>
                  </a:cubicBezTo>
                  <a:cubicBezTo>
                    <a:pt x="15916" y="3425"/>
                    <a:pt x="15716" y="2787"/>
                    <a:pt x="15588" y="2129"/>
                  </a:cubicBezTo>
                  <a:cubicBezTo>
                    <a:pt x="15456" y="1472"/>
                    <a:pt x="15405" y="800"/>
                    <a:pt x="15367" y="800"/>
                  </a:cubicBezTo>
                  <a:close/>
                  <a:moveTo>
                    <a:pt x="16454" y="748"/>
                  </a:moveTo>
                  <a:cubicBezTo>
                    <a:pt x="16454" y="748"/>
                    <a:pt x="16454" y="748"/>
                    <a:pt x="16454" y="748"/>
                  </a:cubicBezTo>
                  <a:cubicBezTo>
                    <a:pt x="16439" y="748"/>
                    <a:pt x="16425" y="932"/>
                    <a:pt x="16437" y="1207"/>
                  </a:cubicBezTo>
                  <a:cubicBezTo>
                    <a:pt x="16448" y="1482"/>
                    <a:pt x="16497" y="1848"/>
                    <a:pt x="16570" y="2208"/>
                  </a:cubicBezTo>
                  <a:cubicBezTo>
                    <a:pt x="16722" y="2930"/>
                    <a:pt x="16993" y="3618"/>
                    <a:pt x="16993" y="3618"/>
                  </a:cubicBezTo>
                  <a:cubicBezTo>
                    <a:pt x="16993" y="3618"/>
                    <a:pt x="17285" y="4293"/>
                    <a:pt x="17640" y="4932"/>
                  </a:cubicBezTo>
                  <a:cubicBezTo>
                    <a:pt x="17989" y="5563"/>
                    <a:pt x="18365" y="6176"/>
                    <a:pt x="18404" y="6176"/>
                  </a:cubicBezTo>
                  <a:cubicBezTo>
                    <a:pt x="18405" y="6176"/>
                    <a:pt x="18405" y="6176"/>
                    <a:pt x="18405" y="6176"/>
                  </a:cubicBezTo>
                  <a:cubicBezTo>
                    <a:pt x="18440" y="6159"/>
                    <a:pt x="18115" y="5507"/>
                    <a:pt x="17805" y="4849"/>
                  </a:cubicBezTo>
                  <a:cubicBezTo>
                    <a:pt x="17494" y="4193"/>
                    <a:pt x="17235" y="3521"/>
                    <a:pt x="17235" y="3521"/>
                  </a:cubicBezTo>
                  <a:cubicBezTo>
                    <a:pt x="17235" y="3521"/>
                    <a:pt x="16943" y="2859"/>
                    <a:pt x="16748" y="2165"/>
                  </a:cubicBezTo>
                  <a:cubicBezTo>
                    <a:pt x="16655" y="1818"/>
                    <a:pt x="16579" y="1464"/>
                    <a:pt x="16537" y="1196"/>
                  </a:cubicBezTo>
                  <a:cubicBezTo>
                    <a:pt x="16496" y="929"/>
                    <a:pt x="16475" y="748"/>
                    <a:pt x="16454" y="748"/>
                  </a:cubicBezTo>
                  <a:close/>
                  <a:moveTo>
                    <a:pt x="12746" y="929"/>
                  </a:moveTo>
                  <a:lnTo>
                    <a:pt x="12746" y="929"/>
                  </a:lnTo>
                  <a:cubicBezTo>
                    <a:pt x="12420" y="1117"/>
                    <a:pt x="12079" y="1313"/>
                    <a:pt x="11730" y="1513"/>
                  </a:cubicBezTo>
                  <a:cubicBezTo>
                    <a:pt x="11433" y="1686"/>
                    <a:pt x="11131" y="1865"/>
                    <a:pt x="10828" y="2040"/>
                  </a:cubicBezTo>
                  <a:cubicBezTo>
                    <a:pt x="10228" y="2398"/>
                    <a:pt x="9634" y="2757"/>
                    <a:pt x="9112" y="3080"/>
                  </a:cubicBezTo>
                  <a:cubicBezTo>
                    <a:pt x="8067" y="3724"/>
                    <a:pt x="7308" y="4220"/>
                    <a:pt x="7308" y="4220"/>
                  </a:cubicBezTo>
                  <a:cubicBezTo>
                    <a:pt x="7308" y="4220"/>
                    <a:pt x="6838" y="4537"/>
                    <a:pt x="6133" y="5012"/>
                  </a:cubicBezTo>
                  <a:cubicBezTo>
                    <a:pt x="5434" y="5494"/>
                    <a:pt x="4503" y="6143"/>
                    <a:pt x="3588" y="6811"/>
                  </a:cubicBezTo>
                  <a:cubicBezTo>
                    <a:pt x="2672" y="7476"/>
                    <a:pt x="1769" y="8161"/>
                    <a:pt x="1101" y="8686"/>
                  </a:cubicBezTo>
                  <a:cubicBezTo>
                    <a:pt x="766" y="8947"/>
                    <a:pt x="491" y="9169"/>
                    <a:pt x="300" y="9327"/>
                  </a:cubicBezTo>
                  <a:cubicBezTo>
                    <a:pt x="108" y="9483"/>
                    <a:pt x="1" y="9576"/>
                    <a:pt x="7" y="9584"/>
                  </a:cubicBezTo>
                  <a:cubicBezTo>
                    <a:pt x="7" y="9584"/>
                    <a:pt x="7" y="9584"/>
                    <a:pt x="8" y="9584"/>
                  </a:cubicBezTo>
                  <a:cubicBezTo>
                    <a:pt x="20" y="9584"/>
                    <a:pt x="137" y="9506"/>
                    <a:pt x="332" y="9366"/>
                  </a:cubicBezTo>
                  <a:cubicBezTo>
                    <a:pt x="532" y="9222"/>
                    <a:pt x="819" y="9016"/>
                    <a:pt x="1163" y="8766"/>
                  </a:cubicBezTo>
                  <a:cubicBezTo>
                    <a:pt x="1848" y="8265"/>
                    <a:pt x="2767" y="7605"/>
                    <a:pt x="3695" y="6959"/>
                  </a:cubicBezTo>
                  <a:cubicBezTo>
                    <a:pt x="4622" y="6311"/>
                    <a:pt x="5559" y="5679"/>
                    <a:pt x="6266" y="5209"/>
                  </a:cubicBezTo>
                  <a:cubicBezTo>
                    <a:pt x="6976" y="4747"/>
                    <a:pt x="7450" y="4437"/>
                    <a:pt x="7450" y="4437"/>
                  </a:cubicBezTo>
                  <a:cubicBezTo>
                    <a:pt x="7450" y="4437"/>
                    <a:pt x="8202" y="3933"/>
                    <a:pt x="9233" y="3272"/>
                  </a:cubicBezTo>
                  <a:cubicBezTo>
                    <a:pt x="9747" y="2941"/>
                    <a:pt x="10333" y="2572"/>
                    <a:pt x="10928" y="2204"/>
                  </a:cubicBezTo>
                  <a:cubicBezTo>
                    <a:pt x="11473" y="1870"/>
                    <a:pt x="12024" y="1532"/>
                    <a:pt x="12522" y="1227"/>
                  </a:cubicBezTo>
                  <a:lnTo>
                    <a:pt x="12522" y="1227"/>
                  </a:lnTo>
                  <a:cubicBezTo>
                    <a:pt x="12342" y="1963"/>
                    <a:pt x="12186" y="2601"/>
                    <a:pt x="12076" y="3057"/>
                  </a:cubicBezTo>
                  <a:cubicBezTo>
                    <a:pt x="12018" y="3306"/>
                    <a:pt x="11972" y="3505"/>
                    <a:pt x="11940" y="3642"/>
                  </a:cubicBezTo>
                  <a:cubicBezTo>
                    <a:pt x="11912" y="3778"/>
                    <a:pt x="11899" y="3854"/>
                    <a:pt x="11905" y="3856"/>
                  </a:cubicBezTo>
                  <a:cubicBezTo>
                    <a:pt x="11905" y="3856"/>
                    <a:pt x="11905" y="3856"/>
                    <a:pt x="11905" y="3856"/>
                  </a:cubicBezTo>
                  <a:cubicBezTo>
                    <a:pt x="11912" y="3856"/>
                    <a:pt x="11938" y="3783"/>
                    <a:pt x="11976" y="3650"/>
                  </a:cubicBezTo>
                  <a:cubicBezTo>
                    <a:pt x="12017" y="3516"/>
                    <a:pt x="12073" y="3320"/>
                    <a:pt x="12147" y="3075"/>
                  </a:cubicBezTo>
                  <a:cubicBezTo>
                    <a:pt x="12297" y="2541"/>
                    <a:pt x="12506" y="1793"/>
                    <a:pt x="12746" y="929"/>
                  </a:cubicBezTo>
                  <a:close/>
                  <a:moveTo>
                    <a:pt x="16076" y="10380"/>
                  </a:moveTo>
                  <a:cubicBezTo>
                    <a:pt x="16031" y="10380"/>
                    <a:pt x="15986" y="10384"/>
                    <a:pt x="15941" y="10391"/>
                  </a:cubicBezTo>
                  <a:cubicBezTo>
                    <a:pt x="15806" y="10415"/>
                    <a:pt x="15680" y="10469"/>
                    <a:pt x="15568" y="10531"/>
                  </a:cubicBezTo>
                  <a:cubicBezTo>
                    <a:pt x="14717" y="11061"/>
                    <a:pt x="13880" y="11570"/>
                    <a:pt x="13231" y="11936"/>
                  </a:cubicBezTo>
                  <a:cubicBezTo>
                    <a:pt x="12586" y="12305"/>
                    <a:pt x="12152" y="12539"/>
                    <a:pt x="12152" y="12539"/>
                  </a:cubicBezTo>
                  <a:cubicBezTo>
                    <a:pt x="12152" y="12539"/>
                    <a:pt x="10428" y="13515"/>
                    <a:pt x="8633" y="14352"/>
                  </a:cubicBezTo>
                  <a:cubicBezTo>
                    <a:pt x="7737" y="14775"/>
                    <a:pt x="6828" y="15170"/>
                    <a:pt x="6143" y="15457"/>
                  </a:cubicBezTo>
                  <a:cubicBezTo>
                    <a:pt x="5798" y="15600"/>
                    <a:pt x="5513" y="15719"/>
                    <a:pt x="5313" y="15803"/>
                  </a:cubicBezTo>
                  <a:cubicBezTo>
                    <a:pt x="5112" y="15886"/>
                    <a:pt x="5001" y="15939"/>
                    <a:pt x="5003" y="15947"/>
                  </a:cubicBezTo>
                  <a:cubicBezTo>
                    <a:pt x="5003" y="15948"/>
                    <a:pt x="5005" y="15949"/>
                    <a:pt x="5008" y="15949"/>
                  </a:cubicBezTo>
                  <a:cubicBezTo>
                    <a:pt x="5033" y="15949"/>
                    <a:pt x="5148" y="15914"/>
                    <a:pt x="5332" y="15852"/>
                  </a:cubicBezTo>
                  <a:cubicBezTo>
                    <a:pt x="5539" y="15785"/>
                    <a:pt x="5832" y="15682"/>
                    <a:pt x="6181" y="15551"/>
                  </a:cubicBezTo>
                  <a:cubicBezTo>
                    <a:pt x="6879" y="15293"/>
                    <a:pt x="7801" y="14922"/>
                    <a:pt x="8710" y="14518"/>
                  </a:cubicBezTo>
                  <a:cubicBezTo>
                    <a:pt x="10533" y="13722"/>
                    <a:pt x="12279" y="12765"/>
                    <a:pt x="12279" y="12765"/>
                  </a:cubicBezTo>
                  <a:cubicBezTo>
                    <a:pt x="12279" y="12765"/>
                    <a:pt x="12714" y="12523"/>
                    <a:pt x="13354" y="12142"/>
                  </a:cubicBezTo>
                  <a:cubicBezTo>
                    <a:pt x="13994" y="11765"/>
                    <a:pt x="14839" y="11227"/>
                    <a:pt x="15660" y="10689"/>
                  </a:cubicBezTo>
                  <a:cubicBezTo>
                    <a:pt x="15807" y="10597"/>
                    <a:pt x="15957" y="10547"/>
                    <a:pt x="16114" y="10547"/>
                  </a:cubicBezTo>
                  <a:cubicBezTo>
                    <a:pt x="16177" y="10547"/>
                    <a:pt x="16241" y="10555"/>
                    <a:pt x="16305" y="10572"/>
                  </a:cubicBezTo>
                  <a:cubicBezTo>
                    <a:pt x="16530" y="10626"/>
                    <a:pt x="16762" y="10714"/>
                    <a:pt x="16981" y="10781"/>
                  </a:cubicBezTo>
                  <a:cubicBezTo>
                    <a:pt x="17424" y="10923"/>
                    <a:pt x="17836" y="11057"/>
                    <a:pt x="18191" y="11171"/>
                  </a:cubicBezTo>
                  <a:cubicBezTo>
                    <a:pt x="18546" y="11282"/>
                    <a:pt x="18841" y="11374"/>
                    <a:pt x="19049" y="11439"/>
                  </a:cubicBezTo>
                  <a:cubicBezTo>
                    <a:pt x="19233" y="11494"/>
                    <a:pt x="19347" y="11525"/>
                    <a:pt x="19373" y="11525"/>
                  </a:cubicBezTo>
                  <a:cubicBezTo>
                    <a:pt x="19377" y="11525"/>
                    <a:pt x="19379" y="11525"/>
                    <a:pt x="19379" y="11524"/>
                  </a:cubicBezTo>
                  <a:cubicBezTo>
                    <a:pt x="19382" y="11515"/>
                    <a:pt x="19266" y="11473"/>
                    <a:pt x="19064" y="11395"/>
                  </a:cubicBezTo>
                  <a:cubicBezTo>
                    <a:pt x="18861" y="11318"/>
                    <a:pt x="18570" y="11210"/>
                    <a:pt x="18221" y="11080"/>
                  </a:cubicBezTo>
                  <a:cubicBezTo>
                    <a:pt x="17871" y="10953"/>
                    <a:pt x="17463" y="10806"/>
                    <a:pt x="17027" y="10648"/>
                  </a:cubicBezTo>
                  <a:cubicBezTo>
                    <a:pt x="16805" y="10573"/>
                    <a:pt x="16590" y="10482"/>
                    <a:pt x="16340" y="10415"/>
                  </a:cubicBezTo>
                  <a:cubicBezTo>
                    <a:pt x="16257" y="10394"/>
                    <a:pt x="16167" y="10380"/>
                    <a:pt x="16076" y="1038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47"/>
            <p:cNvSpPr/>
            <p:nvPr/>
          </p:nvSpPr>
          <p:spPr>
            <a:xfrm>
              <a:off x="2835800" y="2030750"/>
              <a:ext cx="247825" cy="159825"/>
            </a:xfrm>
            <a:custGeom>
              <a:rect b="b" l="l" r="r" t="t"/>
              <a:pathLst>
                <a:path extrusionOk="0" h="6393" w="9913">
                  <a:moveTo>
                    <a:pt x="9912" y="0"/>
                  </a:moveTo>
                  <a:cubicBezTo>
                    <a:pt x="9912" y="0"/>
                    <a:pt x="4629" y="1322"/>
                    <a:pt x="1" y="2690"/>
                  </a:cubicBezTo>
                  <a:cubicBezTo>
                    <a:pt x="369" y="3861"/>
                    <a:pt x="955" y="5138"/>
                    <a:pt x="1877" y="6392"/>
                  </a:cubicBezTo>
                  <a:cubicBezTo>
                    <a:pt x="5100" y="3729"/>
                    <a:pt x="9912" y="0"/>
                    <a:pt x="9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47"/>
            <p:cNvSpPr/>
            <p:nvPr/>
          </p:nvSpPr>
          <p:spPr>
            <a:xfrm>
              <a:off x="2843850" y="2009100"/>
              <a:ext cx="141100" cy="221800"/>
            </a:xfrm>
            <a:custGeom>
              <a:rect b="b" l="l" r="r" t="t"/>
              <a:pathLst>
                <a:path extrusionOk="0" h="8872" w="5644">
                  <a:moveTo>
                    <a:pt x="445" y="0"/>
                  </a:moveTo>
                  <a:cubicBezTo>
                    <a:pt x="298" y="15"/>
                    <a:pt x="149" y="29"/>
                    <a:pt x="0" y="42"/>
                  </a:cubicBezTo>
                  <a:cubicBezTo>
                    <a:pt x="618" y="3573"/>
                    <a:pt x="2529" y="6712"/>
                    <a:pt x="5365" y="8871"/>
                  </a:cubicBezTo>
                  <a:lnTo>
                    <a:pt x="5644" y="8517"/>
                  </a:lnTo>
                  <a:cubicBezTo>
                    <a:pt x="2905" y="6434"/>
                    <a:pt x="1043" y="3405"/>
                    <a:pt x="4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47"/>
            <p:cNvSpPr/>
            <p:nvPr/>
          </p:nvSpPr>
          <p:spPr>
            <a:xfrm>
              <a:off x="3009550" y="2005550"/>
              <a:ext cx="66150" cy="91650"/>
            </a:xfrm>
            <a:custGeom>
              <a:rect b="b" l="l" r="r" t="t"/>
              <a:pathLst>
                <a:path extrusionOk="0" h="3666" w="2646">
                  <a:moveTo>
                    <a:pt x="0" y="0"/>
                  </a:moveTo>
                  <a:lnTo>
                    <a:pt x="0" y="0"/>
                  </a:lnTo>
                  <a:cubicBezTo>
                    <a:pt x="254" y="1515"/>
                    <a:pt x="1134" y="2849"/>
                    <a:pt x="2444" y="3665"/>
                  </a:cubicBezTo>
                  <a:cubicBezTo>
                    <a:pt x="2516" y="3527"/>
                    <a:pt x="2583" y="3392"/>
                    <a:pt x="2645" y="3258"/>
                  </a:cubicBezTo>
                  <a:cubicBezTo>
                    <a:pt x="1500" y="2525"/>
                    <a:pt x="721" y="1373"/>
                    <a:pt x="466" y="47"/>
                  </a:cubicBezTo>
                  <a:cubicBezTo>
                    <a:pt x="316" y="29"/>
                    <a:pt x="160" y="14"/>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47"/>
            <p:cNvSpPr/>
            <p:nvPr/>
          </p:nvSpPr>
          <p:spPr>
            <a:xfrm>
              <a:off x="2313375" y="2285500"/>
              <a:ext cx="67950" cy="93450"/>
            </a:xfrm>
            <a:custGeom>
              <a:rect b="b" l="l" r="r" t="t"/>
              <a:pathLst>
                <a:path extrusionOk="0" h="3738" w="2718">
                  <a:moveTo>
                    <a:pt x="2688" y="3717"/>
                  </a:moveTo>
                  <a:cubicBezTo>
                    <a:pt x="2658" y="3737"/>
                    <a:pt x="2240" y="3080"/>
                    <a:pt x="2042" y="2324"/>
                  </a:cubicBezTo>
                  <a:cubicBezTo>
                    <a:pt x="1937" y="1950"/>
                    <a:pt x="1881" y="1565"/>
                    <a:pt x="1859" y="1273"/>
                  </a:cubicBezTo>
                  <a:cubicBezTo>
                    <a:pt x="1837" y="981"/>
                    <a:pt x="1845" y="786"/>
                    <a:pt x="1845" y="786"/>
                  </a:cubicBezTo>
                  <a:cubicBezTo>
                    <a:pt x="1845" y="786"/>
                    <a:pt x="1845" y="736"/>
                    <a:pt x="1852" y="651"/>
                  </a:cubicBezTo>
                  <a:cubicBezTo>
                    <a:pt x="1853" y="631"/>
                    <a:pt x="1857" y="607"/>
                    <a:pt x="1858" y="580"/>
                  </a:cubicBezTo>
                  <a:cubicBezTo>
                    <a:pt x="1859" y="568"/>
                    <a:pt x="1859" y="556"/>
                    <a:pt x="1860" y="543"/>
                  </a:cubicBezTo>
                  <a:lnTo>
                    <a:pt x="1863" y="542"/>
                  </a:lnTo>
                  <a:cubicBezTo>
                    <a:pt x="1864" y="538"/>
                    <a:pt x="1865" y="535"/>
                    <a:pt x="1869" y="525"/>
                  </a:cubicBezTo>
                  <a:cubicBezTo>
                    <a:pt x="1875" y="511"/>
                    <a:pt x="1865" y="521"/>
                    <a:pt x="1859" y="523"/>
                  </a:cubicBezTo>
                  <a:lnTo>
                    <a:pt x="1846" y="530"/>
                  </a:lnTo>
                  <a:cubicBezTo>
                    <a:pt x="1811" y="555"/>
                    <a:pt x="1776" y="580"/>
                    <a:pt x="1740" y="608"/>
                  </a:cubicBezTo>
                  <a:cubicBezTo>
                    <a:pt x="1595" y="714"/>
                    <a:pt x="1441" y="826"/>
                    <a:pt x="1286" y="938"/>
                  </a:cubicBezTo>
                  <a:cubicBezTo>
                    <a:pt x="669" y="1386"/>
                    <a:pt x="46" y="1828"/>
                    <a:pt x="24" y="1799"/>
                  </a:cubicBezTo>
                  <a:cubicBezTo>
                    <a:pt x="1" y="1770"/>
                    <a:pt x="586" y="1279"/>
                    <a:pt x="1175" y="793"/>
                  </a:cubicBezTo>
                  <a:cubicBezTo>
                    <a:pt x="1322" y="672"/>
                    <a:pt x="1469" y="550"/>
                    <a:pt x="1608" y="437"/>
                  </a:cubicBezTo>
                  <a:cubicBezTo>
                    <a:pt x="1709" y="357"/>
                    <a:pt x="1804" y="280"/>
                    <a:pt x="1895" y="207"/>
                  </a:cubicBezTo>
                  <a:cubicBezTo>
                    <a:pt x="1956" y="158"/>
                    <a:pt x="2018" y="110"/>
                    <a:pt x="2075" y="64"/>
                  </a:cubicBezTo>
                  <a:cubicBezTo>
                    <a:pt x="2103" y="42"/>
                    <a:pt x="2136" y="11"/>
                    <a:pt x="2158" y="0"/>
                  </a:cubicBezTo>
                  <a:cubicBezTo>
                    <a:pt x="2156" y="35"/>
                    <a:pt x="2152" y="70"/>
                    <a:pt x="2150" y="102"/>
                  </a:cubicBezTo>
                  <a:cubicBezTo>
                    <a:pt x="2138" y="238"/>
                    <a:pt x="2126" y="364"/>
                    <a:pt x="2115" y="475"/>
                  </a:cubicBezTo>
                  <a:cubicBezTo>
                    <a:pt x="2110" y="549"/>
                    <a:pt x="2108" y="614"/>
                    <a:pt x="2104" y="666"/>
                  </a:cubicBezTo>
                  <a:cubicBezTo>
                    <a:pt x="2100" y="747"/>
                    <a:pt x="2102" y="794"/>
                    <a:pt x="2102" y="794"/>
                  </a:cubicBezTo>
                  <a:cubicBezTo>
                    <a:pt x="2102" y="794"/>
                    <a:pt x="2088" y="980"/>
                    <a:pt x="2097" y="1261"/>
                  </a:cubicBezTo>
                  <a:cubicBezTo>
                    <a:pt x="2104" y="1541"/>
                    <a:pt x="2140" y="1914"/>
                    <a:pt x="2219" y="2282"/>
                  </a:cubicBezTo>
                  <a:cubicBezTo>
                    <a:pt x="2363" y="3020"/>
                    <a:pt x="2718" y="3700"/>
                    <a:pt x="2688" y="371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47"/>
            <p:cNvSpPr/>
            <p:nvPr/>
          </p:nvSpPr>
          <p:spPr>
            <a:xfrm>
              <a:off x="2713325" y="2132250"/>
              <a:ext cx="120275" cy="120275"/>
            </a:xfrm>
            <a:custGeom>
              <a:rect b="b" l="l" r="r" t="t"/>
              <a:pathLst>
                <a:path extrusionOk="0" h="4811" w="4811">
                  <a:moveTo>
                    <a:pt x="4810" y="2405"/>
                  </a:moveTo>
                  <a:cubicBezTo>
                    <a:pt x="4810" y="3734"/>
                    <a:pt x="3734" y="4810"/>
                    <a:pt x="2405" y="4810"/>
                  </a:cubicBezTo>
                  <a:cubicBezTo>
                    <a:pt x="1077" y="4810"/>
                    <a:pt x="0" y="3734"/>
                    <a:pt x="0" y="2405"/>
                  </a:cubicBezTo>
                  <a:cubicBezTo>
                    <a:pt x="0" y="1077"/>
                    <a:pt x="1077" y="0"/>
                    <a:pt x="2405" y="0"/>
                  </a:cubicBezTo>
                  <a:cubicBezTo>
                    <a:pt x="3734" y="0"/>
                    <a:pt x="4810" y="1077"/>
                    <a:pt x="4810" y="2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47"/>
            <p:cNvSpPr/>
            <p:nvPr/>
          </p:nvSpPr>
          <p:spPr>
            <a:xfrm>
              <a:off x="2718550" y="2137475"/>
              <a:ext cx="109800" cy="109800"/>
            </a:xfrm>
            <a:custGeom>
              <a:rect b="b" l="l" r="r" t="t"/>
              <a:pathLst>
                <a:path extrusionOk="0" h="4392" w="4392">
                  <a:moveTo>
                    <a:pt x="2196" y="1"/>
                  </a:moveTo>
                  <a:cubicBezTo>
                    <a:pt x="984" y="1"/>
                    <a:pt x="0" y="984"/>
                    <a:pt x="0" y="2196"/>
                  </a:cubicBezTo>
                  <a:cubicBezTo>
                    <a:pt x="0" y="3409"/>
                    <a:pt x="984" y="4392"/>
                    <a:pt x="2196" y="4392"/>
                  </a:cubicBezTo>
                  <a:cubicBezTo>
                    <a:pt x="3409" y="4392"/>
                    <a:pt x="4392" y="3409"/>
                    <a:pt x="4392" y="2196"/>
                  </a:cubicBezTo>
                  <a:cubicBezTo>
                    <a:pt x="4392" y="984"/>
                    <a:pt x="3409" y="1"/>
                    <a:pt x="2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47"/>
            <p:cNvSpPr/>
            <p:nvPr/>
          </p:nvSpPr>
          <p:spPr>
            <a:xfrm>
              <a:off x="2748525" y="2145425"/>
              <a:ext cx="73050" cy="64100"/>
            </a:xfrm>
            <a:custGeom>
              <a:rect b="b" l="l" r="r" t="t"/>
              <a:pathLst>
                <a:path extrusionOk="0" h="2564" w="2922">
                  <a:moveTo>
                    <a:pt x="997" y="1"/>
                  </a:moveTo>
                  <a:cubicBezTo>
                    <a:pt x="782" y="1"/>
                    <a:pt x="506" y="7"/>
                    <a:pt x="338" y="168"/>
                  </a:cubicBezTo>
                  <a:cubicBezTo>
                    <a:pt x="121" y="377"/>
                    <a:pt x="1" y="661"/>
                    <a:pt x="171" y="944"/>
                  </a:cubicBezTo>
                  <a:cubicBezTo>
                    <a:pt x="302" y="1165"/>
                    <a:pt x="551" y="1285"/>
                    <a:pt x="787" y="1391"/>
                  </a:cubicBezTo>
                  <a:cubicBezTo>
                    <a:pt x="913" y="1448"/>
                    <a:pt x="1039" y="1505"/>
                    <a:pt x="1165" y="1561"/>
                  </a:cubicBezTo>
                  <a:cubicBezTo>
                    <a:pt x="1293" y="1620"/>
                    <a:pt x="1429" y="1684"/>
                    <a:pt x="1499" y="1806"/>
                  </a:cubicBezTo>
                  <a:cubicBezTo>
                    <a:pt x="1572" y="1933"/>
                    <a:pt x="1556" y="2097"/>
                    <a:pt x="1618" y="2230"/>
                  </a:cubicBezTo>
                  <a:cubicBezTo>
                    <a:pt x="1722" y="2457"/>
                    <a:pt x="1978" y="2563"/>
                    <a:pt x="2218" y="2563"/>
                  </a:cubicBezTo>
                  <a:cubicBezTo>
                    <a:pt x="2273" y="2563"/>
                    <a:pt x="2327" y="2558"/>
                    <a:pt x="2378" y="2547"/>
                  </a:cubicBezTo>
                  <a:cubicBezTo>
                    <a:pt x="2578" y="2505"/>
                    <a:pt x="2762" y="2317"/>
                    <a:pt x="2859" y="2145"/>
                  </a:cubicBezTo>
                  <a:cubicBezTo>
                    <a:pt x="2906" y="2062"/>
                    <a:pt x="2921" y="1971"/>
                    <a:pt x="2919" y="1877"/>
                  </a:cubicBezTo>
                  <a:cubicBezTo>
                    <a:pt x="2914" y="1698"/>
                    <a:pt x="2845" y="1505"/>
                    <a:pt x="2796" y="1342"/>
                  </a:cubicBezTo>
                  <a:cubicBezTo>
                    <a:pt x="2720" y="1088"/>
                    <a:pt x="2589" y="850"/>
                    <a:pt x="2415" y="650"/>
                  </a:cubicBezTo>
                  <a:cubicBezTo>
                    <a:pt x="2061" y="240"/>
                    <a:pt x="1538" y="1"/>
                    <a:pt x="9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47"/>
            <p:cNvSpPr/>
            <p:nvPr/>
          </p:nvSpPr>
          <p:spPr>
            <a:xfrm>
              <a:off x="2738450" y="2170100"/>
              <a:ext cx="80225" cy="68275"/>
            </a:xfrm>
            <a:custGeom>
              <a:rect b="b" l="l" r="r" t="t"/>
              <a:pathLst>
                <a:path extrusionOk="0" h="2731" w="3209">
                  <a:moveTo>
                    <a:pt x="2937" y="0"/>
                  </a:moveTo>
                  <a:cubicBezTo>
                    <a:pt x="2377" y="432"/>
                    <a:pt x="2161" y="1169"/>
                    <a:pt x="1597" y="1605"/>
                  </a:cubicBezTo>
                  <a:cubicBezTo>
                    <a:pt x="1208" y="1906"/>
                    <a:pt x="754" y="2036"/>
                    <a:pt x="283" y="2036"/>
                  </a:cubicBezTo>
                  <a:cubicBezTo>
                    <a:pt x="190" y="2036"/>
                    <a:pt x="95" y="2031"/>
                    <a:pt x="1" y="2021"/>
                  </a:cubicBezTo>
                  <a:lnTo>
                    <a:pt x="1" y="2021"/>
                  </a:lnTo>
                  <a:cubicBezTo>
                    <a:pt x="326" y="2452"/>
                    <a:pt x="840" y="2730"/>
                    <a:pt x="1422" y="2730"/>
                  </a:cubicBezTo>
                  <a:cubicBezTo>
                    <a:pt x="2408" y="2730"/>
                    <a:pt x="3207" y="1930"/>
                    <a:pt x="3207" y="945"/>
                  </a:cubicBezTo>
                  <a:cubicBezTo>
                    <a:pt x="3208" y="597"/>
                    <a:pt x="3108" y="274"/>
                    <a:pt x="29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47"/>
            <p:cNvSpPr/>
            <p:nvPr/>
          </p:nvSpPr>
          <p:spPr>
            <a:xfrm>
              <a:off x="2727225" y="2146150"/>
              <a:ext cx="79275" cy="61025"/>
            </a:xfrm>
            <a:custGeom>
              <a:rect b="b" l="l" r="r" t="t"/>
              <a:pathLst>
                <a:path extrusionOk="0" h="2441" w="3171">
                  <a:moveTo>
                    <a:pt x="1849" y="0"/>
                  </a:moveTo>
                  <a:cubicBezTo>
                    <a:pt x="828" y="0"/>
                    <a:pt x="0" y="828"/>
                    <a:pt x="0" y="1849"/>
                  </a:cubicBezTo>
                  <a:cubicBezTo>
                    <a:pt x="0" y="2045"/>
                    <a:pt x="31" y="2233"/>
                    <a:pt x="88" y="2411"/>
                  </a:cubicBezTo>
                  <a:cubicBezTo>
                    <a:pt x="212" y="2431"/>
                    <a:pt x="329" y="2441"/>
                    <a:pt x="440" y="2441"/>
                  </a:cubicBezTo>
                  <a:cubicBezTo>
                    <a:pt x="1464" y="2441"/>
                    <a:pt x="1917" y="1630"/>
                    <a:pt x="2617" y="937"/>
                  </a:cubicBezTo>
                  <a:cubicBezTo>
                    <a:pt x="2793" y="762"/>
                    <a:pt x="2976" y="633"/>
                    <a:pt x="3171" y="558"/>
                  </a:cubicBezTo>
                  <a:cubicBezTo>
                    <a:pt x="2835" y="214"/>
                    <a:pt x="2366" y="0"/>
                    <a:pt x="18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47"/>
            <p:cNvSpPr/>
            <p:nvPr/>
          </p:nvSpPr>
          <p:spPr>
            <a:xfrm>
              <a:off x="2614300" y="2215250"/>
              <a:ext cx="84575" cy="84550"/>
            </a:xfrm>
            <a:custGeom>
              <a:rect b="b" l="l" r="r" t="t"/>
              <a:pathLst>
                <a:path extrusionOk="0" h="3382" w="3383">
                  <a:moveTo>
                    <a:pt x="3382" y="1691"/>
                  </a:moveTo>
                  <a:cubicBezTo>
                    <a:pt x="3382" y="2624"/>
                    <a:pt x="2625" y="3382"/>
                    <a:pt x="1691" y="3382"/>
                  </a:cubicBezTo>
                  <a:cubicBezTo>
                    <a:pt x="759" y="3382"/>
                    <a:pt x="0" y="2625"/>
                    <a:pt x="0" y="1691"/>
                  </a:cubicBezTo>
                  <a:cubicBezTo>
                    <a:pt x="0" y="758"/>
                    <a:pt x="757" y="0"/>
                    <a:pt x="1691" y="0"/>
                  </a:cubicBezTo>
                  <a:cubicBezTo>
                    <a:pt x="2625" y="2"/>
                    <a:pt x="3382" y="758"/>
                    <a:pt x="3382" y="16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47"/>
            <p:cNvSpPr/>
            <p:nvPr/>
          </p:nvSpPr>
          <p:spPr>
            <a:xfrm>
              <a:off x="2618025" y="2218950"/>
              <a:ext cx="77175" cy="77150"/>
            </a:xfrm>
            <a:custGeom>
              <a:rect b="b" l="l" r="r" t="t"/>
              <a:pathLst>
                <a:path extrusionOk="0" h="3086" w="3087">
                  <a:moveTo>
                    <a:pt x="1544" y="0"/>
                  </a:moveTo>
                  <a:cubicBezTo>
                    <a:pt x="692" y="0"/>
                    <a:pt x="1" y="692"/>
                    <a:pt x="1" y="1543"/>
                  </a:cubicBezTo>
                  <a:cubicBezTo>
                    <a:pt x="1" y="2394"/>
                    <a:pt x="692" y="3086"/>
                    <a:pt x="1544" y="3086"/>
                  </a:cubicBezTo>
                  <a:cubicBezTo>
                    <a:pt x="2396" y="3086"/>
                    <a:pt x="3086" y="2394"/>
                    <a:pt x="3086" y="1543"/>
                  </a:cubicBezTo>
                  <a:cubicBezTo>
                    <a:pt x="3086" y="692"/>
                    <a:pt x="2396" y="0"/>
                    <a:pt x="1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47"/>
            <p:cNvSpPr/>
            <p:nvPr/>
          </p:nvSpPr>
          <p:spPr>
            <a:xfrm>
              <a:off x="2621300" y="2222200"/>
              <a:ext cx="70675" cy="70650"/>
            </a:xfrm>
            <a:custGeom>
              <a:rect b="b" l="l" r="r" t="t"/>
              <a:pathLst>
                <a:path extrusionOk="0" h="2826" w="2827">
                  <a:moveTo>
                    <a:pt x="1413" y="1"/>
                  </a:moveTo>
                  <a:cubicBezTo>
                    <a:pt x="633" y="1"/>
                    <a:pt x="0" y="633"/>
                    <a:pt x="0" y="1413"/>
                  </a:cubicBezTo>
                  <a:cubicBezTo>
                    <a:pt x="0" y="2193"/>
                    <a:pt x="633" y="2825"/>
                    <a:pt x="1413" y="2825"/>
                  </a:cubicBezTo>
                  <a:cubicBezTo>
                    <a:pt x="2194" y="2825"/>
                    <a:pt x="2826" y="2193"/>
                    <a:pt x="2826" y="1413"/>
                  </a:cubicBezTo>
                  <a:cubicBezTo>
                    <a:pt x="2826" y="633"/>
                    <a:pt x="2194" y="1"/>
                    <a:pt x="14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47"/>
            <p:cNvSpPr/>
            <p:nvPr/>
          </p:nvSpPr>
          <p:spPr>
            <a:xfrm>
              <a:off x="2639075" y="2224600"/>
              <a:ext cx="51325" cy="45000"/>
            </a:xfrm>
            <a:custGeom>
              <a:rect b="b" l="l" r="r" t="t"/>
              <a:pathLst>
                <a:path extrusionOk="0" h="1800" w="2053">
                  <a:moveTo>
                    <a:pt x="700" y="0"/>
                  </a:moveTo>
                  <a:cubicBezTo>
                    <a:pt x="550" y="0"/>
                    <a:pt x="355" y="3"/>
                    <a:pt x="236" y="116"/>
                  </a:cubicBezTo>
                  <a:cubicBezTo>
                    <a:pt x="85" y="265"/>
                    <a:pt x="1" y="463"/>
                    <a:pt x="119" y="663"/>
                  </a:cubicBezTo>
                  <a:cubicBezTo>
                    <a:pt x="211" y="818"/>
                    <a:pt x="386" y="902"/>
                    <a:pt x="552" y="976"/>
                  </a:cubicBezTo>
                  <a:cubicBezTo>
                    <a:pt x="642" y="1016"/>
                    <a:pt x="730" y="1055"/>
                    <a:pt x="819" y="1096"/>
                  </a:cubicBezTo>
                  <a:cubicBezTo>
                    <a:pt x="909" y="1136"/>
                    <a:pt x="1004" y="1183"/>
                    <a:pt x="1053" y="1268"/>
                  </a:cubicBezTo>
                  <a:cubicBezTo>
                    <a:pt x="1106" y="1358"/>
                    <a:pt x="1094" y="1471"/>
                    <a:pt x="1137" y="1566"/>
                  </a:cubicBezTo>
                  <a:cubicBezTo>
                    <a:pt x="1211" y="1725"/>
                    <a:pt x="1392" y="1799"/>
                    <a:pt x="1561" y="1799"/>
                  </a:cubicBezTo>
                  <a:cubicBezTo>
                    <a:pt x="1599" y="1799"/>
                    <a:pt x="1636" y="1796"/>
                    <a:pt x="1671" y="1788"/>
                  </a:cubicBezTo>
                  <a:cubicBezTo>
                    <a:pt x="1813" y="1758"/>
                    <a:pt x="1941" y="1627"/>
                    <a:pt x="2010" y="1506"/>
                  </a:cubicBezTo>
                  <a:cubicBezTo>
                    <a:pt x="2043" y="1447"/>
                    <a:pt x="2053" y="1383"/>
                    <a:pt x="2052" y="1317"/>
                  </a:cubicBezTo>
                  <a:cubicBezTo>
                    <a:pt x="2049" y="1190"/>
                    <a:pt x="1999" y="1055"/>
                    <a:pt x="1964" y="941"/>
                  </a:cubicBezTo>
                  <a:cubicBezTo>
                    <a:pt x="1911" y="765"/>
                    <a:pt x="1820" y="597"/>
                    <a:pt x="1698" y="456"/>
                  </a:cubicBezTo>
                  <a:cubicBezTo>
                    <a:pt x="1449" y="169"/>
                    <a:pt x="1082" y="0"/>
                    <a:pt x="70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47"/>
            <p:cNvSpPr/>
            <p:nvPr/>
          </p:nvSpPr>
          <p:spPr>
            <a:xfrm>
              <a:off x="2632025" y="2241900"/>
              <a:ext cx="56375" cy="47950"/>
            </a:xfrm>
            <a:custGeom>
              <a:rect b="b" l="l" r="r" t="t"/>
              <a:pathLst>
                <a:path extrusionOk="0" h="1918" w="2255">
                  <a:moveTo>
                    <a:pt x="2064" y="1"/>
                  </a:moveTo>
                  <a:cubicBezTo>
                    <a:pt x="1671" y="303"/>
                    <a:pt x="1518" y="821"/>
                    <a:pt x="1124" y="1127"/>
                  </a:cubicBezTo>
                  <a:cubicBezTo>
                    <a:pt x="850" y="1340"/>
                    <a:pt x="531" y="1431"/>
                    <a:pt x="199" y="1431"/>
                  </a:cubicBezTo>
                  <a:cubicBezTo>
                    <a:pt x="134" y="1431"/>
                    <a:pt x="67" y="1427"/>
                    <a:pt x="1" y="1420"/>
                  </a:cubicBezTo>
                  <a:lnTo>
                    <a:pt x="1" y="1420"/>
                  </a:lnTo>
                  <a:cubicBezTo>
                    <a:pt x="229" y="1723"/>
                    <a:pt x="591" y="1918"/>
                    <a:pt x="999" y="1918"/>
                  </a:cubicBezTo>
                  <a:cubicBezTo>
                    <a:pt x="1693" y="1918"/>
                    <a:pt x="2252" y="1356"/>
                    <a:pt x="2252" y="664"/>
                  </a:cubicBezTo>
                  <a:cubicBezTo>
                    <a:pt x="2255" y="419"/>
                    <a:pt x="2184" y="192"/>
                    <a:pt x="20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47"/>
            <p:cNvSpPr/>
            <p:nvPr/>
          </p:nvSpPr>
          <p:spPr>
            <a:xfrm>
              <a:off x="2624100" y="2225050"/>
              <a:ext cx="55750" cy="42875"/>
            </a:xfrm>
            <a:custGeom>
              <a:rect b="b" l="l" r="r" t="t"/>
              <a:pathLst>
                <a:path extrusionOk="0" h="1715" w="2230">
                  <a:moveTo>
                    <a:pt x="1299" y="0"/>
                  </a:moveTo>
                  <a:cubicBezTo>
                    <a:pt x="582" y="0"/>
                    <a:pt x="1" y="581"/>
                    <a:pt x="1" y="1299"/>
                  </a:cubicBezTo>
                  <a:cubicBezTo>
                    <a:pt x="1" y="1437"/>
                    <a:pt x="23" y="1569"/>
                    <a:pt x="62" y="1694"/>
                  </a:cubicBezTo>
                  <a:cubicBezTo>
                    <a:pt x="150" y="1708"/>
                    <a:pt x="232" y="1714"/>
                    <a:pt x="310" y="1714"/>
                  </a:cubicBezTo>
                  <a:cubicBezTo>
                    <a:pt x="1030" y="1714"/>
                    <a:pt x="1348" y="1145"/>
                    <a:pt x="1841" y="658"/>
                  </a:cubicBezTo>
                  <a:cubicBezTo>
                    <a:pt x="1963" y="535"/>
                    <a:pt x="2092" y="445"/>
                    <a:pt x="2230" y="391"/>
                  </a:cubicBezTo>
                  <a:cubicBezTo>
                    <a:pt x="1993" y="150"/>
                    <a:pt x="1664" y="0"/>
                    <a:pt x="129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8">
  <p:cSld name="BLANK_1_1_1_1_1_1_1_1_1_1_1_1_1_1_1_1_1_1_1_1_1_1_1_1_1_1_1_1_1_1_1_1_1_1_1_1_1_1_1_1_1_1_1_1">
    <p:bg>
      <p:bgPr>
        <a:solidFill>
          <a:schemeClr val="dk2"/>
        </a:solidFill>
      </p:bgPr>
    </p:bg>
    <p:spTree>
      <p:nvGrpSpPr>
        <p:cNvPr id="10547" name="Shape 10547"/>
        <p:cNvGrpSpPr/>
        <p:nvPr/>
      </p:nvGrpSpPr>
      <p:grpSpPr>
        <a:xfrm>
          <a:off x="0" y="0"/>
          <a:ext cx="0" cy="0"/>
          <a:chOff x="0" y="0"/>
          <a:chExt cx="0" cy="0"/>
        </a:xfrm>
      </p:grpSpPr>
      <p:grpSp>
        <p:nvGrpSpPr>
          <p:cNvPr id="10548" name="Google Shape;10548;p48"/>
          <p:cNvGrpSpPr/>
          <p:nvPr/>
        </p:nvGrpSpPr>
        <p:grpSpPr>
          <a:xfrm>
            <a:off x="-1348933" y="-1600211"/>
            <a:ext cx="12330446" cy="9135769"/>
            <a:chOff x="926725" y="288850"/>
            <a:chExt cx="5744175" cy="4255925"/>
          </a:xfrm>
        </p:grpSpPr>
        <p:sp>
          <p:nvSpPr>
            <p:cNvPr id="10549" name="Google Shape;10549;p48"/>
            <p:cNvSpPr/>
            <p:nvPr/>
          </p:nvSpPr>
          <p:spPr>
            <a:xfrm>
              <a:off x="1294725" y="2431452"/>
              <a:ext cx="4751050" cy="848400"/>
            </a:xfrm>
            <a:custGeom>
              <a:rect b="b" l="l" r="r" t="t"/>
              <a:pathLst>
                <a:path extrusionOk="0" h="33936" w="190042">
                  <a:moveTo>
                    <a:pt x="10257" y="1"/>
                  </a:moveTo>
                  <a:cubicBezTo>
                    <a:pt x="8296" y="1"/>
                    <a:pt x="6373" y="46"/>
                    <a:pt x="4499" y="144"/>
                  </a:cubicBezTo>
                  <a:cubicBezTo>
                    <a:pt x="3827" y="180"/>
                    <a:pt x="3146" y="223"/>
                    <a:pt x="2661" y="356"/>
                  </a:cubicBezTo>
                  <a:cubicBezTo>
                    <a:pt x="1947" y="550"/>
                    <a:pt x="1766" y="901"/>
                    <a:pt x="1625" y="1232"/>
                  </a:cubicBezTo>
                  <a:cubicBezTo>
                    <a:pt x="346" y="4263"/>
                    <a:pt x="0" y="7422"/>
                    <a:pt x="592" y="10651"/>
                  </a:cubicBezTo>
                  <a:cubicBezTo>
                    <a:pt x="6999" y="8794"/>
                    <a:pt x="15792" y="8071"/>
                    <a:pt x="25421" y="8071"/>
                  </a:cubicBezTo>
                  <a:cubicBezTo>
                    <a:pt x="33039" y="8071"/>
                    <a:pt x="41180" y="8524"/>
                    <a:pt x="49076" y="9225"/>
                  </a:cubicBezTo>
                  <a:cubicBezTo>
                    <a:pt x="90640" y="12923"/>
                    <a:pt x="129929" y="22453"/>
                    <a:pt x="168854" y="30893"/>
                  </a:cubicBezTo>
                  <a:cubicBezTo>
                    <a:pt x="174333" y="32081"/>
                    <a:pt x="179981" y="33274"/>
                    <a:pt x="185832" y="33824"/>
                  </a:cubicBezTo>
                  <a:cubicBezTo>
                    <a:pt x="186495" y="33887"/>
                    <a:pt x="187209" y="33935"/>
                    <a:pt x="187852" y="33935"/>
                  </a:cubicBezTo>
                  <a:cubicBezTo>
                    <a:pt x="188588" y="33935"/>
                    <a:pt x="189231" y="33871"/>
                    <a:pt x="189597" y="33692"/>
                  </a:cubicBezTo>
                  <a:cubicBezTo>
                    <a:pt x="190041" y="33477"/>
                    <a:pt x="189940" y="33150"/>
                    <a:pt x="189801" y="32843"/>
                  </a:cubicBezTo>
                  <a:cubicBezTo>
                    <a:pt x="189006" y="31092"/>
                    <a:pt x="187128" y="27902"/>
                    <a:pt x="182895" y="26332"/>
                  </a:cubicBezTo>
                  <a:cubicBezTo>
                    <a:pt x="179289" y="24993"/>
                    <a:pt x="171729" y="25384"/>
                    <a:pt x="167433" y="25059"/>
                  </a:cubicBezTo>
                  <a:cubicBezTo>
                    <a:pt x="152634" y="23937"/>
                    <a:pt x="138060" y="21053"/>
                    <a:pt x="124269" y="18170"/>
                  </a:cubicBezTo>
                  <a:cubicBezTo>
                    <a:pt x="95876" y="12238"/>
                    <a:pt x="67537" y="5818"/>
                    <a:pt x="37576" y="2048"/>
                  </a:cubicBezTo>
                  <a:cubicBezTo>
                    <a:pt x="28444" y="899"/>
                    <a:pt x="18980" y="1"/>
                    <a:pt x="102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48"/>
            <p:cNvSpPr/>
            <p:nvPr/>
          </p:nvSpPr>
          <p:spPr>
            <a:xfrm>
              <a:off x="1204300" y="839777"/>
              <a:ext cx="4799475" cy="538600"/>
            </a:xfrm>
            <a:custGeom>
              <a:rect b="b" l="l" r="r" t="t"/>
              <a:pathLst>
                <a:path extrusionOk="0" h="21544" w="191979">
                  <a:moveTo>
                    <a:pt x="123307" y="0"/>
                  </a:moveTo>
                  <a:cubicBezTo>
                    <a:pt x="94967" y="0"/>
                    <a:pt x="67108" y="5726"/>
                    <a:pt x="38753" y="6109"/>
                  </a:cubicBezTo>
                  <a:cubicBezTo>
                    <a:pt x="37937" y="6120"/>
                    <a:pt x="37119" y="6126"/>
                    <a:pt x="36301" y="6126"/>
                  </a:cubicBezTo>
                  <a:cubicBezTo>
                    <a:pt x="31835" y="6126"/>
                    <a:pt x="27361" y="5931"/>
                    <a:pt x="23025" y="5207"/>
                  </a:cubicBezTo>
                  <a:cubicBezTo>
                    <a:pt x="17928" y="4357"/>
                    <a:pt x="13143" y="2799"/>
                    <a:pt x="8336" y="1345"/>
                  </a:cubicBezTo>
                  <a:cubicBezTo>
                    <a:pt x="7295" y="1030"/>
                    <a:pt x="6205" y="714"/>
                    <a:pt x="5081" y="714"/>
                  </a:cubicBezTo>
                  <a:cubicBezTo>
                    <a:pt x="4984" y="714"/>
                    <a:pt x="4887" y="716"/>
                    <a:pt x="4789" y="721"/>
                  </a:cubicBezTo>
                  <a:cubicBezTo>
                    <a:pt x="1605" y="886"/>
                    <a:pt x="0" y="3787"/>
                    <a:pt x="1112" y="5874"/>
                  </a:cubicBezTo>
                  <a:cubicBezTo>
                    <a:pt x="2223" y="7960"/>
                    <a:pt x="5013" y="9342"/>
                    <a:pt x="7651" y="10594"/>
                  </a:cubicBezTo>
                  <a:cubicBezTo>
                    <a:pt x="8665" y="9926"/>
                    <a:pt x="9968" y="9727"/>
                    <a:pt x="11360" y="9659"/>
                  </a:cubicBezTo>
                  <a:cubicBezTo>
                    <a:pt x="16428" y="11008"/>
                    <a:pt x="21833" y="11543"/>
                    <a:pt x="27275" y="11543"/>
                  </a:cubicBezTo>
                  <a:cubicBezTo>
                    <a:pt x="30877" y="11543"/>
                    <a:pt x="34495" y="11309"/>
                    <a:pt x="38043" y="10920"/>
                  </a:cubicBezTo>
                  <a:cubicBezTo>
                    <a:pt x="46953" y="9943"/>
                    <a:pt x="55586" y="8037"/>
                    <a:pt x="64349" y="6550"/>
                  </a:cubicBezTo>
                  <a:cubicBezTo>
                    <a:pt x="78336" y="4177"/>
                    <a:pt x="92812" y="2916"/>
                    <a:pt x="107242" y="2916"/>
                  </a:cubicBezTo>
                  <a:cubicBezTo>
                    <a:pt x="130725" y="2916"/>
                    <a:pt x="154088" y="6255"/>
                    <a:pt x="175030" y="13575"/>
                  </a:cubicBezTo>
                  <a:cubicBezTo>
                    <a:pt x="180337" y="15430"/>
                    <a:pt x="185789" y="17764"/>
                    <a:pt x="188215" y="21544"/>
                  </a:cubicBezTo>
                  <a:cubicBezTo>
                    <a:pt x="189022" y="17295"/>
                    <a:pt x="190281" y="13090"/>
                    <a:pt x="191978" y="8971"/>
                  </a:cubicBezTo>
                  <a:lnTo>
                    <a:pt x="191978" y="8971"/>
                  </a:lnTo>
                  <a:cubicBezTo>
                    <a:pt x="191783" y="8977"/>
                    <a:pt x="191588" y="8980"/>
                    <a:pt x="191394" y="8980"/>
                  </a:cubicBezTo>
                  <a:cubicBezTo>
                    <a:pt x="188485" y="8980"/>
                    <a:pt x="185652" y="8286"/>
                    <a:pt x="182885" y="7631"/>
                  </a:cubicBezTo>
                  <a:cubicBezTo>
                    <a:pt x="164197" y="3207"/>
                    <a:pt x="144682" y="164"/>
                    <a:pt x="124946" y="7"/>
                  </a:cubicBezTo>
                  <a:cubicBezTo>
                    <a:pt x="124399" y="2"/>
                    <a:pt x="123853" y="0"/>
                    <a:pt x="12330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48"/>
            <p:cNvSpPr/>
            <p:nvPr/>
          </p:nvSpPr>
          <p:spPr>
            <a:xfrm>
              <a:off x="3812850" y="3092352"/>
              <a:ext cx="11650" cy="11650"/>
            </a:xfrm>
            <a:custGeom>
              <a:rect b="b" l="l" r="r" t="t"/>
              <a:pathLst>
                <a:path extrusionOk="0" h="466" w="466">
                  <a:moveTo>
                    <a:pt x="233" y="1"/>
                  </a:moveTo>
                  <a:cubicBezTo>
                    <a:pt x="104" y="1"/>
                    <a:pt x="1" y="104"/>
                    <a:pt x="1" y="233"/>
                  </a:cubicBezTo>
                  <a:cubicBezTo>
                    <a:pt x="1" y="361"/>
                    <a:pt x="104" y="466"/>
                    <a:pt x="233" y="466"/>
                  </a:cubicBezTo>
                  <a:cubicBezTo>
                    <a:pt x="361" y="466"/>
                    <a:pt x="466" y="361"/>
                    <a:pt x="466" y="233"/>
                  </a:cubicBezTo>
                  <a:cubicBezTo>
                    <a:pt x="466" y="104"/>
                    <a:pt x="361"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48"/>
            <p:cNvSpPr/>
            <p:nvPr/>
          </p:nvSpPr>
          <p:spPr>
            <a:xfrm>
              <a:off x="3890550" y="3070977"/>
              <a:ext cx="5825" cy="5825"/>
            </a:xfrm>
            <a:custGeom>
              <a:rect b="b" l="l" r="r" t="t"/>
              <a:pathLst>
                <a:path extrusionOk="0" h="233" w="233">
                  <a:moveTo>
                    <a:pt x="116" y="0"/>
                  </a:moveTo>
                  <a:cubicBezTo>
                    <a:pt x="52" y="0"/>
                    <a:pt x="0" y="53"/>
                    <a:pt x="0" y="117"/>
                  </a:cubicBezTo>
                  <a:cubicBezTo>
                    <a:pt x="0" y="182"/>
                    <a:pt x="52" y="233"/>
                    <a:pt x="116" y="233"/>
                  </a:cubicBezTo>
                  <a:cubicBezTo>
                    <a:pt x="181" y="233"/>
                    <a:pt x="233" y="182"/>
                    <a:pt x="233" y="117"/>
                  </a:cubicBezTo>
                  <a:cubicBezTo>
                    <a:pt x="233" y="53"/>
                    <a:pt x="181" y="0"/>
                    <a:pt x="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48"/>
            <p:cNvSpPr/>
            <p:nvPr/>
          </p:nvSpPr>
          <p:spPr>
            <a:xfrm>
              <a:off x="3964375" y="3014652"/>
              <a:ext cx="0" cy="25"/>
            </a:xfrm>
            <a:custGeom>
              <a:rect b="b" l="l" r="r" t="t"/>
              <a:pathLst>
                <a:path extrusionOk="0" h="1" w="0">
                  <a:moveTo>
                    <a:pt x="0"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48"/>
            <p:cNvSpPr/>
            <p:nvPr/>
          </p:nvSpPr>
          <p:spPr>
            <a:xfrm>
              <a:off x="3523900" y="3194302"/>
              <a:ext cx="13150" cy="13150"/>
            </a:xfrm>
            <a:custGeom>
              <a:rect b="b" l="l" r="r" t="t"/>
              <a:pathLst>
                <a:path extrusionOk="0" h="526" w="526">
                  <a:moveTo>
                    <a:pt x="263" y="0"/>
                  </a:moveTo>
                  <a:cubicBezTo>
                    <a:pt x="119" y="0"/>
                    <a:pt x="1" y="118"/>
                    <a:pt x="1" y="263"/>
                  </a:cubicBezTo>
                  <a:cubicBezTo>
                    <a:pt x="1" y="408"/>
                    <a:pt x="119" y="525"/>
                    <a:pt x="263" y="525"/>
                  </a:cubicBezTo>
                  <a:cubicBezTo>
                    <a:pt x="409" y="525"/>
                    <a:pt x="526" y="408"/>
                    <a:pt x="526" y="263"/>
                  </a:cubicBezTo>
                  <a:cubicBezTo>
                    <a:pt x="526" y="118"/>
                    <a:pt x="409"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48"/>
            <p:cNvSpPr/>
            <p:nvPr/>
          </p:nvSpPr>
          <p:spPr>
            <a:xfrm>
              <a:off x="3612800" y="3194302"/>
              <a:ext cx="13125" cy="13150"/>
            </a:xfrm>
            <a:custGeom>
              <a:rect b="b" l="l" r="r" t="t"/>
              <a:pathLst>
                <a:path extrusionOk="0" h="526" w="525">
                  <a:moveTo>
                    <a:pt x="263" y="0"/>
                  </a:moveTo>
                  <a:cubicBezTo>
                    <a:pt x="118" y="0"/>
                    <a:pt x="0" y="118"/>
                    <a:pt x="0" y="263"/>
                  </a:cubicBezTo>
                  <a:cubicBezTo>
                    <a:pt x="0" y="408"/>
                    <a:pt x="118" y="525"/>
                    <a:pt x="263" y="525"/>
                  </a:cubicBezTo>
                  <a:cubicBezTo>
                    <a:pt x="408" y="525"/>
                    <a:pt x="525" y="408"/>
                    <a:pt x="525" y="263"/>
                  </a:cubicBezTo>
                  <a:cubicBezTo>
                    <a:pt x="525" y="118"/>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48"/>
            <p:cNvSpPr/>
            <p:nvPr/>
          </p:nvSpPr>
          <p:spPr>
            <a:xfrm>
              <a:off x="3392825" y="2965627"/>
              <a:ext cx="25" cy="25"/>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48"/>
            <p:cNvSpPr/>
            <p:nvPr/>
          </p:nvSpPr>
          <p:spPr>
            <a:xfrm>
              <a:off x="3504975" y="3014652"/>
              <a:ext cx="5400" cy="5400"/>
            </a:xfrm>
            <a:custGeom>
              <a:rect b="b" l="l" r="r" t="t"/>
              <a:pathLst>
                <a:path extrusionOk="0" h="216" w="216">
                  <a:moveTo>
                    <a:pt x="108" y="1"/>
                  </a:moveTo>
                  <a:cubicBezTo>
                    <a:pt x="48" y="1"/>
                    <a:pt x="0" y="49"/>
                    <a:pt x="0" y="108"/>
                  </a:cubicBezTo>
                  <a:cubicBezTo>
                    <a:pt x="0" y="168"/>
                    <a:pt x="48" y="216"/>
                    <a:pt x="108" y="216"/>
                  </a:cubicBezTo>
                  <a:cubicBezTo>
                    <a:pt x="167" y="216"/>
                    <a:pt x="215" y="168"/>
                    <a:pt x="215" y="108"/>
                  </a:cubicBezTo>
                  <a:cubicBezTo>
                    <a:pt x="215" y="49"/>
                    <a:pt x="167"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48"/>
            <p:cNvSpPr/>
            <p:nvPr/>
          </p:nvSpPr>
          <p:spPr>
            <a:xfrm>
              <a:off x="3250100" y="3058827"/>
              <a:ext cx="18000" cy="17975"/>
            </a:xfrm>
            <a:custGeom>
              <a:rect b="b" l="l" r="r" t="t"/>
              <a:pathLst>
                <a:path extrusionOk="0" h="719" w="720">
                  <a:moveTo>
                    <a:pt x="359" y="1"/>
                  </a:moveTo>
                  <a:cubicBezTo>
                    <a:pt x="161" y="1"/>
                    <a:pt x="0" y="162"/>
                    <a:pt x="0" y="360"/>
                  </a:cubicBezTo>
                  <a:cubicBezTo>
                    <a:pt x="0" y="558"/>
                    <a:pt x="161" y="719"/>
                    <a:pt x="359" y="719"/>
                  </a:cubicBezTo>
                  <a:cubicBezTo>
                    <a:pt x="558" y="719"/>
                    <a:pt x="719" y="558"/>
                    <a:pt x="719" y="360"/>
                  </a:cubicBezTo>
                  <a:cubicBezTo>
                    <a:pt x="719" y="162"/>
                    <a:pt x="558"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48"/>
            <p:cNvSpPr/>
            <p:nvPr/>
          </p:nvSpPr>
          <p:spPr>
            <a:xfrm>
              <a:off x="3359350" y="2955402"/>
              <a:ext cx="18950" cy="18975"/>
            </a:xfrm>
            <a:custGeom>
              <a:rect b="b" l="l" r="r" t="t"/>
              <a:pathLst>
                <a:path extrusionOk="0" h="759" w="758">
                  <a:moveTo>
                    <a:pt x="378" y="0"/>
                  </a:moveTo>
                  <a:cubicBezTo>
                    <a:pt x="169" y="0"/>
                    <a:pt x="0" y="170"/>
                    <a:pt x="0" y="380"/>
                  </a:cubicBezTo>
                  <a:cubicBezTo>
                    <a:pt x="0" y="589"/>
                    <a:pt x="169" y="758"/>
                    <a:pt x="378" y="758"/>
                  </a:cubicBezTo>
                  <a:cubicBezTo>
                    <a:pt x="587" y="758"/>
                    <a:pt x="758" y="589"/>
                    <a:pt x="758" y="380"/>
                  </a:cubicBezTo>
                  <a:cubicBezTo>
                    <a:pt x="758" y="170"/>
                    <a:pt x="587"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48"/>
            <p:cNvSpPr/>
            <p:nvPr/>
          </p:nvSpPr>
          <p:spPr>
            <a:xfrm>
              <a:off x="3193275" y="2862202"/>
              <a:ext cx="9500" cy="9500"/>
            </a:xfrm>
            <a:custGeom>
              <a:rect b="b" l="l" r="r" t="t"/>
              <a:pathLst>
                <a:path extrusionOk="0" h="380" w="380">
                  <a:moveTo>
                    <a:pt x="190" y="0"/>
                  </a:moveTo>
                  <a:cubicBezTo>
                    <a:pt x="85" y="0"/>
                    <a:pt x="0" y="86"/>
                    <a:pt x="0" y="190"/>
                  </a:cubicBezTo>
                  <a:cubicBezTo>
                    <a:pt x="0" y="295"/>
                    <a:pt x="85" y="380"/>
                    <a:pt x="190" y="380"/>
                  </a:cubicBezTo>
                  <a:cubicBezTo>
                    <a:pt x="294" y="380"/>
                    <a:pt x="380" y="295"/>
                    <a:pt x="380" y="190"/>
                  </a:cubicBezTo>
                  <a:cubicBezTo>
                    <a:pt x="380" y="84"/>
                    <a:pt x="294" y="0"/>
                    <a:pt x="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48"/>
            <p:cNvSpPr/>
            <p:nvPr/>
          </p:nvSpPr>
          <p:spPr>
            <a:xfrm>
              <a:off x="3127775" y="2981652"/>
              <a:ext cx="8000" cy="8025"/>
            </a:xfrm>
            <a:custGeom>
              <a:rect b="b" l="l" r="r" t="t"/>
              <a:pathLst>
                <a:path extrusionOk="0" h="321" w="320">
                  <a:moveTo>
                    <a:pt x="161" y="0"/>
                  </a:moveTo>
                  <a:cubicBezTo>
                    <a:pt x="72" y="0"/>
                    <a:pt x="1" y="72"/>
                    <a:pt x="1" y="160"/>
                  </a:cubicBezTo>
                  <a:cubicBezTo>
                    <a:pt x="1" y="248"/>
                    <a:pt x="72" y="320"/>
                    <a:pt x="161" y="320"/>
                  </a:cubicBezTo>
                  <a:cubicBezTo>
                    <a:pt x="248" y="320"/>
                    <a:pt x="319" y="248"/>
                    <a:pt x="319" y="160"/>
                  </a:cubicBezTo>
                  <a:cubicBezTo>
                    <a:pt x="319" y="72"/>
                    <a:pt x="248"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48"/>
            <p:cNvSpPr/>
            <p:nvPr/>
          </p:nvSpPr>
          <p:spPr>
            <a:xfrm>
              <a:off x="3234050" y="3194302"/>
              <a:ext cx="6600" cy="6575"/>
            </a:xfrm>
            <a:custGeom>
              <a:rect b="b" l="l" r="r" t="t"/>
              <a:pathLst>
                <a:path extrusionOk="0" h="263" w="264">
                  <a:moveTo>
                    <a:pt x="133" y="0"/>
                  </a:moveTo>
                  <a:cubicBezTo>
                    <a:pt x="59" y="0"/>
                    <a:pt x="0" y="59"/>
                    <a:pt x="0" y="132"/>
                  </a:cubicBezTo>
                  <a:cubicBezTo>
                    <a:pt x="0" y="206"/>
                    <a:pt x="59" y="263"/>
                    <a:pt x="133" y="263"/>
                  </a:cubicBezTo>
                  <a:cubicBezTo>
                    <a:pt x="205" y="263"/>
                    <a:pt x="264" y="204"/>
                    <a:pt x="264" y="132"/>
                  </a:cubicBezTo>
                  <a:cubicBezTo>
                    <a:pt x="264" y="60"/>
                    <a:pt x="205" y="0"/>
                    <a:pt x="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48"/>
            <p:cNvSpPr/>
            <p:nvPr/>
          </p:nvSpPr>
          <p:spPr>
            <a:xfrm>
              <a:off x="2767950" y="2881577"/>
              <a:ext cx="6500" cy="6525"/>
            </a:xfrm>
            <a:custGeom>
              <a:rect b="b" l="l" r="r" t="t"/>
              <a:pathLst>
                <a:path extrusionOk="0" h="261" w="260">
                  <a:moveTo>
                    <a:pt x="130" y="1"/>
                  </a:moveTo>
                  <a:cubicBezTo>
                    <a:pt x="58" y="1"/>
                    <a:pt x="0" y="59"/>
                    <a:pt x="0" y="131"/>
                  </a:cubicBezTo>
                  <a:cubicBezTo>
                    <a:pt x="0" y="202"/>
                    <a:pt x="58" y="261"/>
                    <a:pt x="130" y="261"/>
                  </a:cubicBezTo>
                  <a:cubicBezTo>
                    <a:pt x="202" y="261"/>
                    <a:pt x="259" y="202"/>
                    <a:pt x="259" y="131"/>
                  </a:cubicBezTo>
                  <a:cubicBezTo>
                    <a:pt x="259" y="59"/>
                    <a:pt x="202" y="1"/>
                    <a:pt x="1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48"/>
            <p:cNvSpPr/>
            <p:nvPr/>
          </p:nvSpPr>
          <p:spPr>
            <a:xfrm>
              <a:off x="2960225" y="3130227"/>
              <a:ext cx="8025" cy="8000"/>
            </a:xfrm>
            <a:custGeom>
              <a:rect b="b" l="l" r="r" t="t"/>
              <a:pathLst>
                <a:path extrusionOk="0" h="320" w="321">
                  <a:moveTo>
                    <a:pt x="160" y="1"/>
                  </a:moveTo>
                  <a:cubicBezTo>
                    <a:pt x="72" y="1"/>
                    <a:pt x="0" y="72"/>
                    <a:pt x="0" y="159"/>
                  </a:cubicBezTo>
                  <a:cubicBezTo>
                    <a:pt x="0" y="248"/>
                    <a:pt x="72" y="319"/>
                    <a:pt x="160" y="319"/>
                  </a:cubicBezTo>
                  <a:cubicBezTo>
                    <a:pt x="249" y="319"/>
                    <a:pt x="320" y="248"/>
                    <a:pt x="320" y="159"/>
                  </a:cubicBezTo>
                  <a:cubicBezTo>
                    <a:pt x="320" y="72"/>
                    <a:pt x="249"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48"/>
            <p:cNvSpPr/>
            <p:nvPr/>
          </p:nvSpPr>
          <p:spPr>
            <a:xfrm>
              <a:off x="2561100" y="2782677"/>
              <a:ext cx="14250" cy="14300"/>
            </a:xfrm>
            <a:custGeom>
              <a:rect b="b" l="l" r="r" t="t"/>
              <a:pathLst>
                <a:path extrusionOk="0" h="572" w="570">
                  <a:moveTo>
                    <a:pt x="285" y="1"/>
                  </a:moveTo>
                  <a:cubicBezTo>
                    <a:pt x="129" y="1"/>
                    <a:pt x="1" y="127"/>
                    <a:pt x="1" y="286"/>
                  </a:cubicBezTo>
                  <a:cubicBezTo>
                    <a:pt x="1" y="442"/>
                    <a:pt x="129" y="571"/>
                    <a:pt x="285" y="571"/>
                  </a:cubicBezTo>
                  <a:cubicBezTo>
                    <a:pt x="442" y="571"/>
                    <a:pt x="570" y="443"/>
                    <a:pt x="570" y="286"/>
                  </a:cubicBezTo>
                  <a:cubicBezTo>
                    <a:pt x="570" y="130"/>
                    <a:pt x="442" y="1"/>
                    <a:pt x="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48"/>
            <p:cNvSpPr/>
            <p:nvPr/>
          </p:nvSpPr>
          <p:spPr>
            <a:xfrm>
              <a:off x="2416875" y="2871652"/>
              <a:ext cx="13200" cy="13200"/>
            </a:xfrm>
            <a:custGeom>
              <a:rect b="b" l="l" r="r" t="t"/>
              <a:pathLst>
                <a:path extrusionOk="0" h="528" w="528">
                  <a:moveTo>
                    <a:pt x="264" y="1"/>
                  </a:moveTo>
                  <a:cubicBezTo>
                    <a:pt x="118" y="1"/>
                    <a:pt x="1" y="117"/>
                    <a:pt x="1" y="264"/>
                  </a:cubicBezTo>
                  <a:cubicBezTo>
                    <a:pt x="1" y="410"/>
                    <a:pt x="118" y="528"/>
                    <a:pt x="264" y="528"/>
                  </a:cubicBezTo>
                  <a:cubicBezTo>
                    <a:pt x="410" y="528"/>
                    <a:pt x="528" y="410"/>
                    <a:pt x="528" y="264"/>
                  </a:cubicBezTo>
                  <a:cubicBezTo>
                    <a:pt x="528" y="120"/>
                    <a:pt x="410" y="2"/>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48"/>
            <p:cNvSpPr/>
            <p:nvPr/>
          </p:nvSpPr>
          <p:spPr>
            <a:xfrm>
              <a:off x="3619325" y="2640752"/>
              <a:ext cx="19700" cy="19700"/>
            </a:xfrm>
            <a:custGeom>
              <a:rect b="b" l="l" r="r" t="t"/>
              <a:pathLst>
                <a:path extrusionOk="0" h="788" w="788">
                  <a:moveTo>
                    <a:pt x="394" y="0"/>
                  </a:moveTo>
                  <a:cubicBezTo>
                    <a:pt x="177" y="0"/>
                    <a:pt x="0" y="177"/>
                    <a:pt x="0" y="394"/>
                  </a:cubicBezTo>
                  <a:cubicBezTo>
                    <a:pt x="0" y="612"/>
                    <a:pt x="177" y="788"/>
                    <a:pt x="394" y="788"/>
                  </a:cubicBezTo>
                  <a:cubicBezTo>
                    <a:pt x="612" y="788"/>
                    <a:pt x="788" y="612"/>
                    <a:pt x="788" y="394"/>
                  </a:cubicBezTo>
                  <a:cubicBezTo>
                    <a:pt x="788" y="178"/>
                    <a:pt x="612" y="0"/>
                    <a:pt x="3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48"/>
            <p:cNvSpPr/>
            <p:nvPr/>
          </p:nvSpPr>
          <p:spPr>
            <a:xfrm>
              <a:off x="3786150" y="2626227"/>
              <a:ext cx="5850" cy="5850"/>
            </a:xfrm>
            <a:custGeom>
              <a:rect b="b" l="l" r="r" t="t"/>
              <a:pathLst>
                <a:path extrusionOk="0" h="234" w="234">
                  <a:moveTo>
                    <a:pt x="117" y="0"/>
                  </a:moveTo>
                  <a:cubicBezTo>
                    <a:pt x="52" y="0"/>
                    <a:pt x="1" y="52"/>
                    <a:pt x="1" y="116"/>
                  </a:cubicBezTo>
                  <a:cubicBezTo>
                    <a:pt x="1" y="181"/>
                    <a:pt x="52" y="233"/>
                    <a:pt x="117" y="233"/>
                  </a:cubicBezTo>
                  <a:cubicBezTo>
                    <a:pt x="181" y="233"/>
                    <a:pt x="234" y="181"/>
                    <a:pt x="234" y="116"/>
                  </a:cubicBezTo>
                  <a:cubicBezTo>
                    <a:pt x="234" y="52"/>
                    <a:pt x="181"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48"/>
            <p:cNvSpPr/>
            <p:nvPr/>
          </p:nvSpPr>
          <p:spPr>
            <a:xfrm>
              <a:off x="3250100" y="2556277"/>
              <a:ext cx="4425" cy="4425"/>
            </a:xfrm>
            <a:custGeom>
              <a:rect b="b" l="l" r="r" t="t"/>
              <a:pathLst>
                <a:path extrusionOk="0" h="177" w="177">
                  <a:moveTo>
                    <a:pt x="88" y="1"/>
                  </a:moveTo>
                  <a:cubicBezTo>
                    <a:pt x="39" y="1"/>
                    <a:pt x="0" y="40"/>
                    <a:pt x="0" y="89"/>
                  </a:cubicBezTo>
                  <a:cubicBezTo>
                    <a:pt x="0" y="137"/>
                    <a:pt x="39" y="176"/>
                    <a:pt x="88" y="176"/>
                  </a:cubicBezTo>
                  <a:cubicBezTo>
                    <a:pt x="136" y="176"/>
                    <a:pt x="177" y="137"/>
                    <a:pt x="177" y="89"/>
                  </a:cubicBezTo>
                  <a:cubicBezTo>
                    <a:pt x="177" y="40"/>
                    <a:pt x="136"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48"/>
            <p:cNvSpPr/>
            <p:nvPr/>
          </p:nvSpPr>
          <p:spPr>
            <a:xfrm>
              <a:off x="3338975" y="2490727"/>
              <a:ext cx="11650" cy="11650"/>
            </a:xfrm>
            <a:custGeom>
              <a:rect b="b" l="l" r="r" t="t"/>
              <a:pathLst>
                <a:path extrusionOk="0" h="466" w="466">
                  <a:moveTo>
                    <a:pt x="233" y="1"/>
                  </a:moveTo>
                  <a:cubicBezTo>
                    <a:pt x="104" y="1"/>
                    <a:pt x="0" y="106"/>
                    <a:pt x="0" y="233"/>
                  </a:cubicBezTo>
                  <a:cubicBezTo>
                    <a:pt x="0" y="362"/>
                    <a:pt x="104" y="466"/>
                    <a:pt x="233" y="466"/>
                  </a:cubicBezTo>
                  <a:cubicBezTo>
                    <a:pt x="362" y="466"/>
                    <a:pt x="465" y="362"/>
                    <a:pt x="465" y="233"/>
                  </a:cubicBezTo>
                  <a:cubicBezTo>
                    <a:pt x="465"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48"/>
            <p:cNvSpPr/>
            <p:nvPr/>
          </p:nvSpPr>
          <p:spPr>
            <a:xfrm>
              <a:off x="2781000" y="2324677"/>
              <a:ext cx="7350" cy="7325"/>
            </a:xfrm>
            <a:custGeom>
              <a:rect b="b" l="l" r="r" t="t"/>
              <a:pathLst>
                <a:path extrusionOk="0" h="293" w="294">
                  <a:moveTo>
                    <a:pt x="148" y="0"/>
                  </a:moveTo>
                  <a:cubicBezTo>
                    <a:pt x="66" y="0"/>
                    <a:pt x="1" y="65"/>
                    <a:pt x="1" y="146"/>
                  </a:cubicBezTo>
                  <a:cubicBezTo>
                    <a:pt x="1" y="227"/>
                    <a:pt x="66" y="292"/>
                    <a:pt x="148" y="292"/>
                  </a:cubicBezTo>
                  <a:cubicBezTo>
                    <a:pt x="229" y="292"/>
                    <a:pt x="293" y="227"/>
                    <a:pt x="293" y="146"/>
                  </a:cubicBezTo>
                  <a:cubicBezTo>
                    <a:pt x="293" y="65"/>
                    <a:pt x="229" y="0"/>
                    <a:pt x="1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48"/>
            <p:cNvSpPr/>
            <p:nvPr/>
          </p:nvSpPr>
          <p:spPr>
            <a:xfrm>
              <a:off x="2947400" y="2285752"/>
              <a:ext cx="1675" cy="1650"/>
            </a:xfrm>
            <a:custGeom>
              <a:rect b="b" l="l" r="r" t="t"/>
              <a:pathLst>
                <a:path extrusionOk="0" h="66" w="67">
                  <a:moveTo>
                    <a:pt x="34" y="0"/>
                  </a:moveTo>
                  <a:cubicBezTo>
                    <a:pt x="16" y="0"/>
                    <a:pt x="0" y="15"/>
                    <a:pt x="0" y="32"/>
                  </a:cubicBezTo>
                  <a:cubicBezTo>
                    <a:pt x="0" y="50"/>
                    <a:pt x="16" y="66"/>
                    <a:pt x="34" y="66"/>
                  </a:cubicBezTo>
                  <a:cubicBezTo>
                    <a:pt x="52" y="66"/>
                    <a:pt x="66" y="50"/>
                    <a:pt x="66" y="32"/>
                  </a:cubicBezTo>
                  <a:cubicBezTo>
                    <a:pt x="66" y="15"/>
                    <a:pt x="53" y="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48"/>
            <p:cNvSpPr/>
            <p:nvPr/>
          </p:nvSpPr>
          <p:spPr>
            <a:xfrm>
              <a:off x="2508650" y="2224452"/>
              <a:ext cx="12850" cy="12850"/>
            </a:xfrm>
            <a:custGeom>
              <a:rect b="b" l="l" r="r" t="t"/>
              <a:pathLst>
                <a:path extrusionOk="0" h="514" w="514">
                  <a:moveTo>
                    <a:pt x="257" y="1"/>
                  </a:moveTo>
                  <a:cubicBezTo>
                    <a:pt x="115" y="1"/>
                    <a:pt x="0" y="115"/>
                    <a:pt x="0" y="257"/>
                  </a:cubicBezTo>
                  <a:cubicBezTo>
                    <a:pt x="0" y="398"/>
                    <a:pt x="115" y="514"/>
                    <a:pt x="257" y="514"/>
                  </a:cubicBezTo>
                  <a:cubicBezTo>
                    <a:pt x="399" y="514"/>
                    <a:pt x="513" y="398"/>
                    <a:pt x="513" y="257"/>
                  </a:cubicBezTo>
                  <a:cubicBezTo>
                    <a:pt x="513" y="115"/>
                    <a:pt x="399"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48"/>
            <p:cNvSpPr/>
            <p:nvPr/>
          </p:nvSpPr>
          <p:spPr>
            <a:xfrm>
              <a:off x="2649925" y="2136552"/>
              <a:ext cx="7225" cy="7200"/>
            </a:xfrm>
            <a:custGeom>
              <a:rect b="b" l="l" r="r" t="t"/>
              <a:pathLst>
                <a:path extrusionOk="0" h="288" w="289">
                  <a:moveTo>
                    <a:pt x="144" y="1"/>
                  </a:moveTo>
                  <a:cubicBezTo>
                    <a:pt x="65" y="1"/>
                    <a:pt x="1" y="65"/>
                    <a:pt x="1" y="144"/>
                  </a:cubicBezTo>
                  <a:cubicBezTo>
                    <a:pt x="1" y="224"/>
                    <a:pt x="65" y="287"/>
                    <a:pt x="144" y="287"/>
                  </a:cubicBezTo>
                  <a:cubicBezTo>
                    <a:pt x="224" y="287"/>
                    <a:pt x="288" y="224"/>
                    <a:pt x="288" y="144"/>
                  </a:cubicBezTo>
                  <a:cubicBezTo>
                    <a:pt x="288" y="65"/>
                    <a:pt x="224" y="1"/>
                    <a:pt x="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48"/>
            <p:cNvSpPr/>
            <p:nvPr/>
          </p:nvSpPr>
          <p:spPr>
            <a:xfrm>
              <a:off x="3789050" y="2264952"/>
              <a:ext cx="2950" cy="2950"/>
            </a:xfrm>
            <a:custGeom>
              <a:rect b="b" l="l" r="r" t="t"/>
              <a:pathLst>
                <a:path extrusionOk="0" h="118" w="118">
                  <a:moveTo>
                    <a:pt x="59" y="1"/>
                  </a:moveTo>
                  <a:cubicBezTo>
                    <a:pt x="27" y="1"/>
                    <a:pt x="1" y="27"/>
                    <a:pt x="1" y="59"/>
                  </a:cubicBezTo>
                  <a:cubicBezTo>
                    <a:pt x="1" y="91"/>
                    <a:pt x="27" y="118"/>
                    <a:pt x="59" y="118"/>
                  </a:cubicBezTo>
                  <a:cubicBezTo>
                    <a:pt x="91" y="118"/>
                    <a:pt x="118" y="91"/>
                    <a:pt x="118" y="59"/>
                  </a:cubicBezTo>
                  <a:cubicBezTo>
                    <a:pt x="118" y="27"/>
                    <a:pt x="91"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48"/>
            <p:cNvSpPr/>
            <p:nvPr/>
          </p:nvSpPr>
          <p:spPr>
            <a:xfrm>
              <a:off x="3902675" y="2200902"/>
              <a:ext cx="24800" cy="25"/>
            </a:xfrm>
            <a:custGeom>
              <a:rect b="b" l="l" r="r" t="t"/>
              <a:pathLst>
                <a:path extrusionOk="0" h="1" w="992">
                  <a:moveTo>
                    <a:pt x="991" y="0"/>
                  </a:moveTo>
                  <a:lnTo>
                    <a:pt x="496" y="0"/>
                  </a:lnTo>
                  <a:lnTo>
                    <a:pt x="1" y="0"/>
                  </a:lnTo>
                  <a:lnTo>
                    <a:pt x="4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48"/>
            <p:cNvSpPr/>
            <p:nvPr/>
          </p:nvSpPr>
          <p:spPr>
            <a:xfrm>
              <a:off x="4083275" y="2254627"/>
              <a:ext cx="19050" cy="19075"/>
            </a:xfrm>
            <a:custGeom>
              <a:rect b="b" l="l" r="r" t="t"/>
              <a:pathLst>
                <a:path extrusionOk="0" h="763" w="762">
                  <a:moveTo>
                    <a:pt x="381" y="1"/>
                  </a:moveTo>
                  <a:cubicBezTo>
                    <a:pt x="171" y="1"/>
                    <a:pt x="0" y="172"/>
                    <a:pt x="0" y="382"/>
                  </a:cubicBezTo>
                  <a:cubicBezTo>
                    <a:pt x="0" y="592"/>
                    <a:pt x="171" y="762"/>
                    <a:pt x="381" y="762"/>
                  </a:cubicBezTo>
                  <a:cubicBezTo>
                    <a:pt x="591" y="762"/>
                    <a:pt x="762" y="592"/>
                    <a:pt x="762" y="382"/>
                  </a:cubicBezTo>
                  <a:cubicBezTo>
                    <a:pt x="762" y="172"/>
                    <a:pt x="591"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48"/>
            <p:cNvSpPr/>
            <p:nvPr/>
          </p:nvSpPr>
          <p:spPr>
            <a:xfrm>
              <a:off x="4182925" y="2339227"/>
              <a:ext cx="12875" cy="12850"/>
            </a:xfrm>
            <a:custGeom>
              <a:rect b="b" l="l" r="r" t="t"/>
              <a:pathLst>
                <a:path extrusionOk="0" h="514" w="515">
                  <a:moveTo>
                    <a:pt x="257" y="0"/>
                  </a:moveTo>
                  <a:cubicBezTo>
                    <a:pt x="116" y="0"/>
                    <a:pt x="0" y="116"/>
                    <a:pt x="0" y="257"/>
                  </a:cubicBezTo>
                  <a:cubicBezTo>
                    <a:pt x="0" y="399"/>
                    <a:pt x="116" y="513"/>
                    <a:pt x="257" y="513"/>
                  </a:cubicBezTo>
                  <a:cubicBezTo>
                    <a:pt x="399" y="513"/>
                    <a:pt x="514" y="399"/>
                    <a:pt x="514" y="257"/>
                  </a:cubicBezTo>
                  <a:cubicBezTo>
                    <a:pt x="514" y="116"/>
                    <a:pt x="399" y="0"/>
                    <a:pt x="2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48"/>
            <p:cNvSpPr/>
            <p:nvPr/>
          </p:nvSpPr>
          <p:spPr>
            <a:xfrm>
              <a:off x="3853150" y="1944502"/>
              <a:ext cx="6575" cy="6575"/>
            </a:xfrm>
            <a:custGeom>
              <a:rect b="b" l="l" r="r" t="t"/>
              <a:pathLst>
                <a:path extrusionOk="0" h="263" w="263">
                  <a:moveTo>
                    <a:pt x="132" y="0"/>
                  </a:moveTo>
                  <a:cubicBezTo>
                    <a:pt x="59" y="0"/>
                    <a:pt x="0" y="59"/>
                    <a:pt x="0" y="131"/>
                  </a:cubicBezTo>
                  <a:cubicBezTo>
                    <a:pt x="0" y="205"/>
                    <a:pt x="59" y="263"/>
                    <a:pt x="132" y="263"/>
                  </a:cubicBezTo>
                  <a:cubicBezTo>
                    <a:pt x="204" y="263"/>
                    <a:pt x="263" y="204"/>
                    <a:pt x="263" y="131"/>
                  </a:cubicBezTo>
                  <a:cubicBezTo>
                    <a:pt x="263" y="59"/>
                    <a:pt x="204"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48"/>
            <p:cNvSpPr/>
            <p:nvPr/>
          </p:nvSpPr>
          <p:spPr>
            <a:xfrm>
              <a:off x="3767225" y="1848327"/>
              <a:ext cx="11650" cy="11675"/>
            </a:xfrm>
            <a:custGeom>
              <a:rect b="b" l="l" r="r" t="t"/>
              <a:pathLst>
                <a:path extrusionOk="0" h="467" w="466">
                  <a:moveTo>
                    <a:pt x="233" y="1"/>
                  </a:moveTo>
                  <a:cubicBezTo>
                    <a:pt x="104" y="1"/>
                    <a:pt x="0" y="106"/>
                    <a:pt x="0" y="234"/>
                  </a:cubicBezTo>
                  <a:cubicBezTo>
                    <a:pt x="0" y="362"/>
                    <a:pt x="104" y="466"/>
                    <a:pt x="233" y="466"/>
                  </a:cubicBezTo>
                  <a:cubicBezTo>
                    <a:pt x="361" y="466"/>
                    <a:pt x="466" y="362"/>
                    <a:pt x="466" y="234"/>
                  </a:cubicBezTo>
                  <a:cubicBezTo>
                    <a:pt x="466" y="106"/>
                    <a:pt x="361"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48"/>
            <p:cNvSpPr/>
            <p:nvPr/>
          </p:nvSpPr>
          <p:spPr>
            <a:xfrm>
              <a:off x="3898300" y="1724627"/>
              <a:ext cx="10900" cy="10900"/>
            </a:xfrm>
            <a:custGeom>
              <a:rect b="b" l="l" r="r" t="t"/>
              <a:pathLst>
                <a:path extrusionOk="0" h="436" w="436">
                  <a:moveTo>
                    <a:pt x="218" y="0"/>
                  </a:moveTo>
                  <a:cubicBezTo>
                    <a:pt x="97" y="0"/>
                    <a:pt x="1" y="97"/>
                    <a:pt x="1" y="217"/>
                  </a:cubicBezTo>
                  <a:cubicBezTo>
                    <a:pt x="1" y="339"/>
                    <a:pt x="97" y="436"/>
                    <a:pt x="218" y="436"/>
                  </a:cubicBezTo>
                  <a:cubicBezTo>
                    <a:pt x="339" y="436"/>
                    <a:pt x="436" y="339"/>
                    <a:pt x="436" y="217"/>
                  </a:cubicBezTo>
                  <a:cubicBezTo>
                    <a:pt x="436" y="97"/>
                    <a:pt x="339" y="0"/>
                    <a:pt x="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48"/>
            <p:cNvSpPr/>
            <p:nvPr/>
          </p:nvSpPr>
          <p:spPr>
            <a:xfrm>
              <a:off x="4011925" y="1930652"/>
              <a:ext cx="7250" cy="7275"/>
            </a:xfrm>
            <a:custGeom>
              <a:rect b="b" l="l" r="r" t="t"/>
              <a:pathLst>
                <a:path extrusionOk="0" h="291" w="290">
                  <a:moveTo>
                    <a:pt x="145" y="1"/>
                  </a:moveTo>
                  <a:cubicBezTo>
                    <a:pt x="65" y="1"/>
                    <a:pt x="1" y="66"/>
                    <a:pt x="1" y="146"/>
                  </a:cubicBezTo>
                  <a:cubicBezTo>
                    <a:pt x="1" y="226"/>
                    <a:pt x="65" y="290"/>
                    <a:pt x="145" y="290"/>
                  </a:cubicBezTo>
                  <a:cubicBezTo>
                    <a:pt x="225" y="290"/>
                    <a:pt x="290" y="226"/>
                    <a:pt x="290" y="146"/>
                  </a:cubicBezTo>
                  <a:cubicBezTo>
                    <a:pt x="290" y="66"/>
                    <a:pt x="225" y="1"/>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48"/>
            <p:cNvSpPr/>
            <p:nvPr/>
          </p:nvSpPr>
          <p:spPr>
            <a:xfrm>
              <a:off x="4058550" y="1603902"/>
              <a:ext cx="11675" cy="11650"/>
            </a:xfrm>
            <a:custGeom>
              <a:rect b="b" l="l" r="r" t="t"/>
              <a:pathLst>
                <a:path extrusionOk="0" h="466" w="467">
                  <a:moveTo>
                    <a:pt x="234" y="0"/>
                  </a:moveTo>
                  <a:cubicBezTo>
                    <a:pt x="105" y="0"/>
                    <a:pt x="0" y="105"/>
                    <a:pt x="0" y="233"/>
                  </a:cubicBezTo>
                  <a:cubicBezTo>
                    <a:pt x="0" y="362"/>
                    <a:pt x="105" y="465"/>
                    <a:pt x="234" y="465"/>
                  </a:cubicBezTo>
                  <a:cubicBezTo>
                    <a:pt x="362" y="465"/>
                    <a:pt x="467" y="362"/>
                    <a:pt x="467" y="233"/>
                  </a:cubicBezTo>
                  <a:cubicBezTo>
                    <a:pt x="467" y="105"/>
                    <a:pt x="362"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48"/>
            <p:cNvSpPr/>
            <p:nvPr/>
          </p:nvSpPr>
          <p:spPr>
            <a:xfrm>
              <a:off x="4142375" y="1532527"/>
              <a:ext cx="9650" cy="9625"/>
            </a:xfrm>
            <a:custGeom>
              <a:rect b="b" l="l" r="r" t="t"/>
              <a:pathLst>
                <a:path extrusionOk="0" h="385" w="386">
                  <a:moveTo>
                    <a:pt x="193" y="0"/>
                  </a:moveTo>
                  <a:cubicBezTo>
                    <a:pt x="87" y="0"/>
                    <a:pt x="1" y="86"/>
                    <a:pt x="1" y="192"/>
                  </a:cubicBezTo>
                  <a:cubicBezTo>
                    <a:pt x="1" y="299"/>
                    <a:pt x="87" y="384"/>
                    <a:pt x="193" y="384"/>
                  </a:cubicBezTo>
                  <a:cubicBezTo>
                    <a:pt x="299" y="384"/>
                    <a:pt x="385" y="299"/>
                    <a:pt x="385" y="192"/>
                  </a:cubicBezTo>
                  <a:cubicBezTo>
                    <a:pt x="385" y="86"/>
                    <a:pt x="300"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48"/>
            <p:cNvSpPr/>
            <p:nvPr/>
          </p:nvSpPr>
          <p:spPr>
            <a:xfrm>
              <a:off x="3687775" y="1558477"/>
              <a:ext cx="24125" cy="24075"/>
            </a:xfrm>
            <a:custGeom>
              <a:rect b="b" l="l" r="r" t="t"/>
              <a:pathLst>
                <a:path extrusionOk="0" h="963" w="965">
                  <a:moveTo>
                    <a:pt x="482" y="0"/>
                  </a:moveTo>
                  <a:cubicBezTo>
                    <a:pt x="216" y="0"/>
                    <a:pt x="0" y="216"/>
                    <a:pt x="0" y="481"/>
                  </a:cubicBezTo>
                  <a:cubicBezTo>
                    <a:pt x="0" y="747"/>
                    <a:pt x="216" y="963"/>
                    <a:pt x="482" y="963"/>
                  </a:cubicBezTo>
                  <a:cubicBezTo>
                    <a:pt x="747" y="963"/>
                    <a:pt x="964" y="747"/>
                    <a:pt x="964" y="481"/>
                  </a:cubicBezTo>
                  <a:cubicBezTo>
                    <a:pt x="964" y="216"/>
                    <a:pt x="747"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48"/>
            <p:cNvSpPr/>
            <p:nvPr/>
          </p:nvSpPr>
          <p:spPr>
            <a:xfrm>
              <a:off x="3778850" y="1438177"/>
              <a:ext cx="13150" cy="13150"/>
            </a:xfrm>
            <a:custGeom>
              <a:rect b="b" l="l" r="r" t="t"/>
              <a:pathLst>
                <a:path extrusionOk="0" h="526" w="526">
                  <a:moveTo>
                    <a:pt x="263" y="1"/>
                  </a:moveTo>
                  <a:cubicBezTo>
                    <a:pt x="118" y="1"/>
                    <a:pt x="1" y="118"/>
                    <a:pt x="1" y="263"/>
                  </a:cubicBezTo>
                  <a:cubicBezTo>
                    <a:pt x="1" y="409"/>
                    <a:pt x="118" y="526"/>
                    <a:pt x="263" y="526"/>
                  </a:cubicBezTo>
                  <a:cubicBezTo>
                    <a:pt x="407" y="526"/>
                    <a:pt x="526" y="409"/>
                    <a:pt x="526" y="263"/>
                  </a:cubicBezTo>
                  <a:cubicBezTo>
                    <a:pt x="526" y="118"/>
                    <a:pt x="407" y="1"/>
                    <a:pt x="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48"/>
            <p:cNvSpPr/>
            <p:nvPr/>
          </p:nvSpPr>
          <p:spPr>
            <a:xfrm>
              <a:off x="3952225" y="1455577"/>
              <a:ext cx="7425" cy="7400"/>
            </a:xfrm>
            <a:custGeom>
              <a:rect b="b" l="l" r="r" t="t"/>
              <a:pathLst>
                <a:path extrusionOk="0" h="296" w="297">
                  <a:moveTo>
                    <a:pt x="148" y="0"/>
                  </a:moveTo>
                  <a:cubicBezTo>
                    <a:pt x="67" y="0"/>
                    <a:pt x="0" y="66"/>
                    <a:pt x="0" y="147"/>
                  </a:cubicBezTo>
                  <a:cubicBezTo>
                    <a:pt x="0" y="229"/>
                    <a:pt x="67" y="295"/>
                    <a:pt x="148" y="295"/>
                  </a:cubicBezTo>
                  <a:cubicBezTo>
                    <a:pt x="231" y="295"/>
                    <a:pt x="296" y="229"/>
                    <a:pt x="296" y="147"/>
                  </a:cubicBezTo>
                  <a:cubicBezTo>
                    <a:pt x="296" y="66"/>
                    <a:pt x="231"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48"/>
            <p:cNvSpPr/>
            <p:nvPr/>
          </p:nvSpPr>
          <p:spPr>
            <a:xfrm>
              <a:off x="3235525" y="1580277"/>
              <a:ext cx="6625" cy="6575"/>
            </a:xfrm>
            <a:custGeom>
              <a:rect b="b" l="l" r="r" t="t"/>
              <a:pathLst>
                <a:path extrusionOk="0" h="263" w="265">
                  <a:moveTo>
                    <a:pt x="136" y="0"/>
                  </a:moveTo>
                  <a:cubicBezTo>
                    <a:pt x="135" y="0"/>
                    <a:pt x="134" y="0"/>
                    <a:pt x="133" y="0"/>
                  </a:cubicBezTo>
                  <a:cubicBezTo>
                    <a:pt x="61" y="0"/>
                    <a:pt x="1" y="60"/>
                    <a:pt x="1" y="131"/>
                  </a:cubicBezTo>
                  <a:cubicBezTo>
                    <a:pt x="1" y="203"/>
                    <a:pt x="59" y="263"/>
                    <a:pt x="133" y="263"/>
                  </a:cubicBezTo>
                  <a:cubicBezTo>
                    <a:pt x="205" y="263"/>
                    <a:pt x="265" y="204"/>
                    <a:pt x="265" y="131"/>
                  </a:cubicBezTo>
                  <a:cubicBezTo>
                    <a:pt x="265" y="59"/>
                    <a:pt x="207"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48"/>
            <p:cNvSpPr/>
            <p:nvPr/>
          </p:nvSpPr>
          <p:spPr>
            <a:xfrm>
              <a:off x="3344775" y="1574427"/>
              <a:ext cx="5850" cy="5850"/>
            </a:xfrm>
            <a:custGeom>
              <a:rect b="b" l="l" r="r" t="t"/>
              <a:pathLst>
                <a:path extrusionOk="0" h="234" w="234">
                  <a:moveTo>
                    <a:pt x="118" y="0"/>
                  </a:moveTo>
                  <a:cubicBezTo>
                    <a:pt x="53" y="0"/>
                    <a:pt x="1" y="52"/>
                    <a:pt x="1" y="116"/>
                  </a:cubicBezTo>
                  <a:cubicBezTo>
                    <a:pt x="1" y="181"/>
                    <a:pt x="53" y="233"/>
                    <a:pt x="118" y="233"/>
                  </a:cubicBezTo>
                  <a:cubicBezTo>
                    <a:pt x="181" y="233"/>
                    <a:pt x="233" y="181"/>
                    <a:pt x="233" y="116"/>
                  </a:cubicBezTo>
                  <a:cubicBezTo>
                    <a:pt x="233" y="52"/>
                    <a:pt x="181"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48"/>
            <p:cNvSpPr/>
            <p:nvPr/>
          </p:nvSpPr>
          <p:spPr>
            <a:xfrm>
              <a:off x="3190375" y="1415352"/>
              <a:ext cx="2125" cy="2100"/>
            </a:xfrm>
            <a:custGeom>
              <a:rect b="b" l="l" r="r" t="t"/>
              <a:pathLst>
                <a:path extrusionOk="0" h="84" w="85">
                  <a:moveTo>
                    <a:pt x="43" y="0"/>
                  </a:moveTo>
                  <a:cubicBezTo>
                    <a:pt x="20" y="0"/>
                    <a:pt x="1" y="18"/>
                    <a:pt x="1" y="42"/>
                  </a:cubicBezTo>
                  <a:cubicBezTo>
                    <a:pt x="1" y="64"/>
                    <a:pt x="20" y="84"/>
                    <a:pt x="43" y="84"/>
                  </a:cubicBezTo>
                  <a:cubicBezTo>
                    <a:pt x="64" y="84"/>
                    <a:pt x="84" y="66"/>
                    <a:pt x="84" y="42"/>
                  </a:cubicBezTo>
                  <a:cubicBezTo>
                    <a:pt x="84" y="19"/>
                    <a:pt x="64" y="0"/>
                    <a:pt x="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48"/>
            <p:cNvSpPr/>
            <p:nvPr/>
          </p:nvSpPr>
          <p:spPr>
            <a:xfrm>
              <a:off x="2897550" y="1664827"/>
              <a:ext cx="15475" cy="15450"/>
            </a:xfrm>
            <a:custGeom>
              <a:rect b="b" l="l" r="r" t="t"/>
              <a:pathLst>
                <a:path extrusionOk="0" h="618" w="619">
                  <a:moveTo>
                    <a:pt x="310" y="0"/>
                  </a:moveTo>
                  <a:cubicBezTo>
                    <a:pt x="139" y="0"/>
                    <a:pt x="1" y="139"/>
                    <a:pt x="1" y="309"/>
                  </a:cubicBezTo>
                  <a:cubicBezTo>
                    <a:pt x="1" y="479"/>
                    <a:pt x="139" y="617"/>
                    <a:pt x="310" y="617"/>
                  </a:cubicBezTo>
                  <a:cubicBezTo>
                    <a:pt x="479" y="617"/>
                    <a:pt x="619" y="479"/>
                    <a:pt x="619" y="309"/>
                  </a:cubicBezTo>
                  <a:cubicBezTo>
                    <a:pt x="619" y="138"/>
                    <a:pt x="479"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48"/>
            <p:cNvSpPr/>
            <p:nvPr/>
          </p:nvSpPr>
          <p:spPr>
            <a:xfrm>
              <a:off x="2505700" y="1228702"/>
              <a:ext cx="11950" cy="11950"/>
            </a:xfrm>
            <a:custGeom>
              <a:rect b="b" l="l" r="r" t="t"/>
              <a:pathLst>
                <a:path extrusionOk="0" h="478" w="478">
                  <a:moveTo>
                    <a:pt x="239" y="0"/>
                  </a:moveTo>
                  <a:cubicBezTo>
                    <a:pt x="108" y="0"/>
                    <a:pt x="0" y="108"/>
                    <a:pt x="0" y="239"/>
                  </a:cubicBezTo>
                  <a:cubicBezTo>
                    <a:pt x="0" y="370"/>
                    <a:pt x="108" y="477"/>
                    <a:pt x="239" y="477"/>
                  </a:cubicBezTo>
                  <a:cubicBezTo>
                    <a:pt x="370" y="477"/>
                    <a:pt x="478" y="370"/>
                    <a:pt x="478" y="239"/>
                  </a:cubicBezTo>
                  <a:cubicBezTo>
                    <a:pt x="478" y="108"/>
                    <a:pt x="373" y="3"/>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48"/>
            <p:cNvSpPr/>
            <p:nvPr/>
          </p:nvSpPr>
          <p:spPr>
            <a:xfrm>
              <a:off x="2852525" y="1048652"/>
              <a:ext cx="6300" cy="6275"/>
            </a:xfrm>
            <a:custGeom>
              <a:rect b="b" l="l" r="r" t="t"/>
              <a:pathLst>
                <a:path extrusionOk="0" h="251" w="252">
                  <a:moveTo>
                    <a:pt x="126" y="0"/>
                  </a:moveTo>
                  <a:cubicBezTo>
                    <a:pt x="58" y="0"/>
                    <a:pt x="1" y="55"/>
                    <a:pt x="1" y="125"/>
                  </a:cubicBezTo>
                  <a:cubicBezTo>
                    <a:pt x="1" y="193"/>
                    <a:pt x="58" y="251"/>
                    <a:pt x="126" y="251"/>
                  </a:cubicBezTo>
                  <a:cubicBezTo>
                    <a:pt x="195" y="251"/>
                    <a:pt x="251" y="195"/>
                    <a:pt x="251" y="125"/>
                  </a:cubicBezTo>
                  <a:cubicBezTo>
                    <a:pt x="251" y="56"/>
                    <a:pt x="195"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48"/>
            <p:cNvSpPr/>
            <p:nvPr/>
          </p:nvSpPr>
          <p:spPr>
            <a:xfrm>
              <a:off x="2572750" y="1051777"/>
              <a:ext cx="14475" cy="14500"/>
            </a:xfrm>
            <a:custGeom>
              <a:rect b="b" l="l" r="r" t="t"/>
              <a:pathLst>
                <a:path extrusionOk="0" h="580" w="579">
                  <a:moveTo>
                    <a:pt x="289" y="0"/>
                  </a:moveTo>
                  <a:cubicBezTo>
                    <a:pt x="130" y="0"/>
                    <a:pt x="0" y="131"/>
                    <a:pt x="0" y="289"/>
                  </a:cubicBezTo>
                  <a:cubicBezTo>
                    <a:pt x="0" y="449"/>
                    <a:pt x="130" y="579"/>
                    <a:pt x="289" y="579"/>
                  </a:cubicBezTo>
                  <a:cubicBezTo>
                    <a:pt x="449" y="579"/>
                    <a:pt x="579" y="449"/>
                    <a:pt x="579" y="289"/>
                  </a:cubicBezTo>
                  <a:cubicBezTo>
                    <a:pt x="579" y="131"/>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48"/>
            <p:cNvSpPr/>
            <p:nvPr/>
          </p:nvSpPr>
          <p:spPr>
            <a:xfrm>
              <a:off x="1664725" y="1649277"/>
              <a:ext cx="7325" cy="7350"/>
            </a:xfrm>
            <a:custGeom>
              <a:rect b="b" l="l" r="r" t="t"/>
              <a:pathLst>
                <a:path extrusionOk="0" h="294" w="293">
                  <a:moveTo>
                    <a:pt x="146" y="1"/>
                  </a:moveTo>
                  <a:cubicBezTo>
                    <a:pt x="66" y="1"/>
                    <a:pt x="1" y="65"/>
                    <a:pt x="1" y="146"/>
                  </a:cubicBezTo>
                  <a:cubicBezTo>
                    <a:pt x="1" y="228"/>
                    <a:pt x="66" y="293"/>
                    <a:pt x="146" y="293"/>
                  </a:cubicBezTo>
                  <a:cubicBezTo>
                    <a:pt x="227" y="293"/>
                    <a:pt x="293" y="228"/>
                    <a:pt x="293" y="146"/>
                  </a:cubicBezTo>
                  <a:cubicBezTo>
                    <a:pt x="293" y="65"/>
                    <a:pt x="227" y="1"/>
                    <a:pt x="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48"/>
            <p:cNvSpPr/>
            <p:nvPr/>
          </p:nvSpPr>
          <p:spPr>
            <a:xfrm>
              <a:off x="1807475" y="1705577"/>
              <a:ext cx="8300" cy="8300"/>
            </a:xfrm>
            <a:custGeom>
              <a:rect b="b" l="l" r="r" t="t"/>
              <a:pathLst>
                <a:path extrusionOk="0" h="332" w="332">
                  <a:moveTo>
                    <a:pt x="166" y="0"/>
                  </a:moveTo>
                  <a:cubicBezTo>
                    <a:pt x="75" y="0"/>
                    <a:pt x="0" y="74"/>
                    <a:pt x="0" y="166"/>
                  </a:cubicBezTo>
                  <a:cubicBezTo>
                    <a:pt x="0" y="257"/>
                    <a:pt x="75" y="332"/>
                    <a:pt x="166" y="332"/>
                  </a:cubicBezTo>
                  <a:cubicBezTo>
                    <a:pt x="257" y="332"/>
                    <a:pt x="332" y="257"/>
                    <a:pt x="332" y="166"/>
                  </a:cubicBezTo>
                  <a:cubicBezTo>
                    <a:pt x="332" y="75"/>
                    <a:pt x="258" y="1"/>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48"/>
            <p:cNvSpPr/>
            <p:nvPr/>
          </p:nvSpPr>
          <p:spPr>
            <a:xfrm>
              <a:off x="1892000" y="1814377"/>
              <a:ext cx="13150" cy="13125"/>
            </a:xfrm>
            <a:custGeom>
              <a:rect b="b" l="l" r="r" t="t"/>
              <a:pathLst>
                <a:path extrusionOk="0" h="525" w="526">
                  <a:moveTo>
                    <a:pt x="263" y="0"/>
                  </a:moveTo>
                  <a:cubicBezTo>
                    <a:pt x="117" y="0"/>
                    <a:pt x="0" y="117"/>
                    <a:pt x="0" y="263"/>
                  </a:cubicBezTo>
                  <a:cubicBezTo>
                    <a:pt x="0" y="407"/>
                    <a:pt x="117" y="525"/>
                    <a:pt x="263" y="525"/>
                  </a:cubicBezTo>
                  <a:cubicBezTo>
                    <a:pt x="407" y="525"/>
                    <a:pt x="525" y="407"/>
                    <a:pt x="525" y="263"/>
                  </a:cubicBezTo>
                  <a:cubicBezTo>
                    <a:pt x="525" y="117"/>
                    <a:pt x="407"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48"/>
            <p:cNvSpPr/>
            <p:nvPr/>
          </p:nvSpPr>
          <p:spPr>
            <a:xfrm>
              <a:off x="1696825" y="1877502"/>
              <a:ext cx="11650" cy="11650"/>
            </a:xfrm>
            <a:custGeom>
              <a:rect b="b" l="l" r="r" t="t"/>
              <a:pathLst>
                <a:path extrusionOk="0" h="466" w="466">
                  <a:moveTo>
                    <a:pt x="233" y="1"/>
                  </a:moveTo>
                  <a:cubicBezTo>
                    <a:pt x="104" y="1"/>
                    <a:pt x="0" y="104"/>
                    <a:pt x="0" y="233"/>
                  </a:cubicBezTo>
                  <a:cubicBezTo>
                    <a:pt x="0" y="362"/>
                    <a:pt x="104" y="466"/>
                    <a:pt x="233" y="466"/>
                  </a:cubicBezTo>
                  <a:cubicBezTo>
                    <a:pt x="362" y="466"/>
                    <a:pt x="466" y="362"/>
                    <a:pt x="466" y="233"/>
                  </a:cubicBezTo>
                  <a:cubicBezTo>
                    <a:pt x="466" y="104"/>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48"/>
            <p:cNvSpPr/>
            <p:nvPr/>
          </p:nvSpPr>
          <p:spPr>
            <a:xfrm>
              <a:off x="2425100" y="775302"/>
              <a:ext cx="10225" cy="10225"/>
            </a:xfrm>
            <a:custGeom>
              <a:rect b="b" l="l" r="r" t="t"/>
              <a:pathLst>
                <a:path extrusionOk="0" h="409" w="409">
                  <a:moveTo>
                    <a:pt x="205" y="0"/>
                  </a:moveTo>
                  <a:cubicBezTo>
                    <a:pt x="92" y="0"/>
                    <a:pt x="1" y="92"/>
                    <a:pt x="1" y="204"/>
                  </a:cubicBezTo>
                  <a:cubicBezTo>
                    <a:pt x="1" y="318"/>
                    <a:pt x="93" y="408"/>
                    <a:pt x="205" y="408"/>
                  </a:cubicBezTo>
                  <a:cubicBezTo>
                    <a:pt x="318" y="408"/>
                    <a:pt x="409" y="317"/>
                    <a:pt x="409" y="204"/>
                  </a:cubicBezTo>
                  <a:cubicBezTo>
                    <a:pt x="409" y="91"/>
                    <a:pt x="318"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48"/>
            <p:cNvSpPr/>
            <p:nvPr/>
          </p:nvSpPr>
          <p:spPr>
            <a:xfrm>
              <a:off x="2601875" y="822877"/>
              <a:ext cx="10700" cy="10675"/>
            </a:xfrm>
            <a:custGeom>
              <a:rect b="b" l="l" r="r" t="t"/>
              <a:pathLst>
                <a:path extrusionOk="0" h="427" w="428">
                  <a:moveTo>
                    <a:pt x="214" y="0"/>
                  </a:moveTo>
                  <a:cubicBezTo>
                    <a:pt x="96" y="0"/>
                    <a:pt x="1" y="96"/>
                    <a:pt x="1" y="214"/>
                  </a:cubicBezTo>
                  <a:cubicBezTo>
                    <a:pt x="1" y="331"/>
                    <a:pt x="96" y="426"/>
                    <a:pt x="214" y="426"/>
                  </a:cubicBezTo>
                  <a:cubicBezTo>
                    <a:pt x="332" y="426"/>
                    <a:pt x="428" y="331"/>
                    <a:pt x="428" y="214"/>
                  </a:cubicBezTo>
                  <a:cubicBezTo>
                    <a:pt x="428" y="96"/>
                    <a:pt x="3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48"/>
            <p:cNvSpPr/>
            <p:nvPr/>
          </p:nvSpPr>
          <p:spPr>
            <a:xfrm>
              <a:off x="2694150" y="839727"/>
              <a:ext cx="11675" cy="25"/>
            </a:xfrm>
            <a:custGeom>
              <a:rect b="b" l="l" r="r" t="t"/>
              <a:pathLst>
                <a:path extrusionOk="0" h="1" w="467">
                  <a:moveTo>
                    <a:pt x="466" y="0"/>
                  </a:moveTo>
                  <a:lnTo>
                    <a:pt x="233" y="0"/>
                  </a:lnTo>
                  <a:lnTo>
                    <a:pt x="1" y="0"/>
                  </a:lnTo>
                  <a:lnTo>
                    <a:pt x="2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48"/>
            <p:cNvSpPr/>
            <p:nvPr/>
          </p:nvSpPr>
          <p:spPr>
            <a:xfrm>
              <a:off x="2855625" y="792752"/>
              <a:ext cx="6200" cy="6200"/>
            </a:xfrm>
            <a:custGeom>
              <a:rect b="b" l="l" r="r" t="t"/>
              <a:pathLst>
                <a:path extrusionOk="0" h="248" w="248">
                  <a:moveTo>
                    <a:pt x="125" y="0"/>
                  </a:moveTo>
                  <a:cubicBezTo>
                    <a:pt x="56" y="0"/>
                    <a:pt x="1" y="55"/>
                    <a:pt x="1" y="124"/>
                  </a:cubicBezTo>
                  <a:cubicBezTo>
                    <a:pt x="1" y="192"/>
                    <a:pt x="56" y="247"/>
                    <a:pt x="125" y="247"/>
                  </a:cubicBezTo>
                  <a:cubicBezTo>
                    <a:pt x="193" y="247"/>
                    <a:pt x="248" y="192"/>
                    <a:pt x="248" y="124"/>
                  </a:cubicBezTo>
                  <a:cubicBezTo>
                    <a:pt x="248" y="55"/>
                    <a:pt x="193"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48"/>
            <p:cNvSpPr/>
            <p:nvPr/>
          </p:nvSpPr>
          <p:spPr>
            <a:xfrm>
              <a:off x="3728350" y="938402"/>
              <a:ext cx="13150" cy="13150"/>
            </a:xfrm>
            <a:custGeom>
              <a:rect b="b" l="l" r="r" t="t"/>
              <a:pathLst>
                <a:path extrusionOk="0" h="526" w="526">
                  <a:moveTo>
                    <a:pt x="263" y="1"/>
                  </a:moveTo>
                  <a:cubicBezTo>
                    <a:pt x="119" y="1"/>
                    <a:pt x="1" y="118"/>
                    <a:pt x="1" y="263"/>
                  </a:cubicBezTo>
                  <a:cubicBezTo>
                    <a:pt x="1" y="408"/>
                    <a:pt x="119" y="526"/>
                    <a:pt x="263" y="526"/>
                  </a:cubicBezTo>
                  <a:cubicBezTo>
                    <a:pt x="409" y="526"/>
                    <a:pt x="526" y="408"/>
                    <a:pt x="526" y="263"/>
                  </a:cubicBezTo>
                  <a:cubicBezTo>
                    <a:pt x="526" y="118"/>
                    <a:pt x="409"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48"/>
            <p:cNvSpPr/>
            <p:nvPr/>
          </p:nvSpPr>
          <p:spPr>
            <a:xfrm>
              <a:off x="3895400" y="918052"/>
              <a:ext cx="16525" cy="16500"/>
            </a:xfrm>
            <a:custGeom>
              <a:rect b="b" l="l" r="r" t="t"/>
              <a:pathLst>
                <a:path extrusionOk="0" h="660" w="661">
                  <a:moveTo>
                    <a:pt x="333" y="0"/>
                  </a:moveTo>
                  <a:cubicBezTo>
                    <a:pt x="333" y="0"/>
                    <a:pt x="332" y="0"/>
                    <a:pt x="331" y="0"/>
                  </a:cubicBezTo>
                  <a:cubicBezTo>
                    <a:pt x="149" y="0"/>
                    <a:pt x="1" y="148"/>
                    <a:pt x="1" y="329"/>
                  </a:cubicBezTo>
                  <a:cubicBezTo>
                    <a:pt x="1" y="512"/>
                    <a:pt x="149" y="660"/>
                    <a:pt x="331" y="660"/>
                  </a:cubicBezTo>
                  <a:cubicBezTo>
                    <a:pt x="513" y="660"/>
                    <a:pt x="661" y="512"/>
                    <a:pt x="661" y="329"/>
                  </a:cubicBezTo>
                  <a:cubicBezTo>
                    <a:pt x="661" y="149"/>
                    <a:pt x="514" y="0"/>
                    <a:pt x="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48"/>
            <p:cNvSpPr/>
            <p:nvPr/>
          </p:nvSpPr>
          <p:spPr>
            <a:xfrm>
              <a:off x="3474950" y="1119052"/>
              <a:ext cx="12600" cy="12650"/>
            </a:xfrm>
            <a:custGeom>
              <a:rect b="b" l="l" r="r" t="t"/>
              <a:pathLst>
                <a:path extrusionOk="0" h="506" w="504">
                  <a:moveTo>
                    <a:pt x="252" y="1"/>
                  </a:moveTo>
                  <a:cubicBezTo>
                    <a:pt x="113" y="1"/>
                    <a:pt x="0" y="113"/>
                    <a:pt x="0" y="253"/>
                  </a:cubicBezTo>
                  <a:cubicBezTo>
                    <a:pt x="0" y="392"/>
                    <a:pt x="113" y="505"/>
                    <a:pt x="252" y="505"/>
                  </a:cubicBezTo>
                  <a:cubicBezTo>
                    <a:pt x="390" y="505"/>
                    <a:pt x="504" y="393"/>
                    <a:pt x="504" y="253"/>
                  </a:cubicBezTo>
                  <a:cubicBezTo>
                    <a:pt x="504" y="113"/>
                    <a:pt x="390"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48"/>
            <p:cNvSpPr/>
            <p:nvPr/>
          </p:nvSpPr>
          <p:spPr>
            <a:xfrm>
              <a:off x="4212950" y="869452"/>
              <a:ext cx="14550" cy="14575"/>
            </a:xfrm>
            <a:custGeom>
              <a:rect b="b" l="l" r="r" t="t"/>
              <a:pathLst>
                <a:path extrusionOk="0" h="583" w="582">
                  <a:moveTo>
                    <a:pt x="292" y="1"/>
                  </a:moveTo>
                  <a:cubicBezTo>
                    <a:pt x="131" y="1"/>
                    <a:pt x="1" y="131"/>
                    <a:pt x="1" y="292"/>
                  </a:cubicBezTo>
                  <a:cubicBezTo>
                    <a:pt x="1" y="453"/>
                    <a:pt x="131" y="583"/>
                    <a:pt x="292" y="583"/>
                  </a:cubicBezTo>
                  <a:cubicBezTo>
                    <a:pt x="452" y="583"/>
                    <a:pt x="582" y="453"/>
                    <a:pt x="582" y="292"/>
                  </a:cubicBezTo>
                  <a:cubicBezTo>
                    <a:pt x="582" y="131"/>
                    <a:pt x="452"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48"/>
            <p:cNvSpPr/>
            <p:nvPr/>
          </p:nvSpPr>
          <p:spPr>
            <a:xfrm>
              <a:off x="2267825" y="1495427"/>
              <a:ext cx="9850" cy="9850"/>
            </a:xfrm>
            <a:custGeom>
              <a:rect b="b" l="l" r="r" t="t"/>
              <a:pathLst>
                <a:path extrusionOk="0" h="394" w="394">
                  <a:moveTo>
                    <a:pt x="197" y="0"/>
                  </a:moveTo>
                  <a:cubicBezTo>
                    <a:pt x="88" y="0"/>
                    <a:pt x="0" y="88"/>
                    <a:pt x="0" y="197"/>
                  </a:cubicBezTo>
                  <a:cubicBezTo>
                    <a:pt x="0" y="306"/>
                    <a:pt x="88" y="394"/>
                    <a:pt x="197" y="394"/>
                  </a:cubicBezTo>
                  <a:cubicBezTo>
                    <a:pt x="305" y="394"/>
                    <a:pt x="394" y="306"/>
                    <a:pt x="394" y="197"/>
                  </a:cubicBezTo>
                  <a:cubicBezTo>
                    <a:pt x="394" y="88"/>
                    <a:pt x="305" y="0"/>
                    <a:pt x="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48"/>
            <p:cNvSpPr/>
            <p:nvPr/>
          </p:nvSpPr>
          <p:spPr>
            <a:xfrm>
              <a:off x="2277675" y="1166027"/>
              <a:ext cx="25" cy="25"/>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48"/>
            <p:cNvSpPr/>
            <p:nvPr/>
          </p:nvSpPr>
          <p:spPr>
            <a:xfrm>
              <a:off x="2359075" y="896652"/>
              <a:ext cx="11200" cy="11225"/>
            </a:xfrm>
            <a:custGeom>
              <a:rect b="b" l="l" r="r" t="t"/>
              <a:pathLst>
                <a:path extrusionOk="0" h="449" w="448">
                  <a:moveTo>
                    <a:pt x="225" y="1"/>
                  </a:moveTo>
                  <a:cubicBezTo>
                    <a:pt x="101" y="1"/>
                    <a:pt x="1" y="100"/>
                    <a:pt x="1" y="224"/>
                  </a:cubicBezTo>
                  <a:cubicBezTo>
                    <a:pt x="1" y="348"/>
                    <a:pt x="101" y="448"/>
                    <a:pt x="225" y="448"/>
                  </a:cubicBezTo>
                  <a:cubicBezTo>
                    <a:pt x="348" y="448"/>
                    <a:pt x="448" y="348"/>
                    <a:pt x="448" y="224"/>
                  </a:cubicBezTo>
                  <a:cubicBezTo>
                    <a:pt x="448" y="100"/>
                    <a:pt x="348"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48"/>
            <p:cNvSpPr/>
            <p:nvPr/>
          </p:nvSpPr>
          <p:spPr>
            <a:xfrm>
              <a:off x="3319525" y="990852"/>
              <a:ext cx="5400" cy="5375"/>
            </a:xfrm>
            <a:custGeom>
              <a:rect b="b" l="l" r="r" t="t"/>
              <a:pathLst>
                <a:path extrusionOk="0" h="215" w="216">
                  <a:moveTo>
                    <a:pt x="108" y="0"/>
                  </a:moveTo>
                  <a:cubicBezTo>
                    <a:pt x="48" y="0"/>
                    <a:pt x="0" y="48"/>
                    <a:pt x="0" y="108"/>
                  </a:cubicBezTo>
                  <a:cubicBezTo>
                    <a:pt x="0" y="167"/>
                    <a:pt x="48" y="215"/>
                    <a:pt x="108" y="215"/>
                  </a:cubicBezTo>
                  <a:cubicBezTo>
                    <a:pt x="167" y="215"/>
                    <a:pt x="215" y="167"/>
                    <a:pt x="215" y="108"/>
                  </a:cubicBezTo>
                  <a:cubicBezTo>
                    <a:pt x="215" y="48"/>
                    <a:pt x="167"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48"/>
            <p:cNvSpPr/>
            <p:nvPr/>
          </p:nvSpPr>
          <p:spPr>
            <a:xfrm>
              <a:off x="3853600" y="1226827"/>
              <a:ext cx="5375" cy="5375"/>
            </a:xfrm>
            <a:custGeom>
              <a:rect b="b" l="l" r="r" t="t"/>
              <a:pathLst>
                <a:path extrusionOk="0" h="215" w="215">
                  <a:moveTo>
                    <a:pt x="108" y="0"/>
                  </a:moveTo>
                  <a:cubicBezTo>
                    <a:pt x="48" y="0"/>
                    <a:pt x="0" y="48"/>
                    <a:pt x="0" y="108"/>
                  </a:cubicBezTo>
                  <a:cubicBezTo>
                    <a:pt x="0" y="167"/>
                    <a:pt x="48" y="215"/>
                    <a:pt x="108" y="215"/>
                  </a:cubicBezTo>
                  <a:cubicBezTo>
                    <a:pt x="167" y="215"/>
                    <a:pt x="215" y="167"/>
                    <a:pt x="215" y="108"/>
                  </a:cubicBezTo>
                  <a:cubicBezTo>
                    <a:pt x="215" y="49"/>
                    <a:pt x="167" y="1"/>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48"/>
            <p:cNvSpPr/>
            <p:nvPr/>
          </p:nvSpPr>
          <p:spPr>
            <a:xfrm>
              <a:off x="4149850" y="1098652"/>
              <a:ext cx="10375" cy="10425"/>
            </a:xfrm>
            <a:custGeom>
              <a:rect b="b" l="l" r="r" t="t"/>
              <a:pathLst>
                <a:path extrusionOk="0" h="417" w="415">
                  <a:moveTo>
                    <a:pt x="207" y="1"/>
                  </a:moveTo>
                  <a:cubicBezTo>
                    <a:pt x="92" y="1"/>
                    <a:pt x="0" y="94"/>
                    <a:pt x="0" y="208"/>
                  </a:cubicBezTo>
                  <a:cubicBezTo>
                    <a:pt x="0" y="323"/>
                    <a:pt x="92" y="416"/>
                    <a:pt x="207" y="416"/>
                  </a:cubicBezTo>
                  <a:cubicBezTo>
                    <a:pt x="321" y="416"/>
                    <a:pt x="414" y="323"/>
                    <a:pt x="414" y="208"/>
                  </a:cubicBezTo>
                  <a:cubicBezTo>
                    <a:pt x="414" y="94"/>
                    <a:pt x="32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48"/>
            <p:cNvSpPr/>
            <p:nvPr/>
          </p:nvSpPr>
          <p:spPr>
            <a:xfrm>
              <a:off x="4276100" y="1256977"/>
              <a:ext cx="7775" cy="7775"/>
            </a:xfrm>
            <a:custGeom>
              <a:rect b="b" l="l" r="r" t="t"/>
              <a:pathLst>
                <a:path extrusionOk="0" h="311" w="311">
                  <a:moveTo>
                    <a:pt x="157" y="0"/>
                  </a:moveTo>
                  <a:cubicBezTo>
                    <a:pt x="157" y="0"/>
                    <a:pt x="156" y="0"/>
                    <a:pt x="155" y="0"/>
                  </a:cubicBezTo>
                  <a:cubicBezTo>
                    <a:pt x="71" y="0"/>
                    <a:pt x="0" y="71"/>
                    <a:pt x="0" y="155"/>
                  </a:cubicBezTo>
                  <a:cubicBezTo>
                    <a:pt x="0" y="240"/>
                    <a:pt x="69" y="310"/>
                    <a:pt x="155" y="310"/>
                  </a:cubicBezTo>
                  <a:cubicBezTo>
                    <a:pt x="241" y="310"/>
                    <a:pt x="310" y="241"/>
                    <a:pt x="310" y="155"/>
                  </a:cubicBezTo>
                  <a:cubicBezTo>
                    <a:pt x="310" y="69"/>
                    <a:pt x="242"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48"/>
            <p:cNvSpPr/>
            <p:nvPr/>
          </p:nvSpPr>
          <p:spPr>
            <a:xfrm>
              <a:off x="3939075" y="2122227"/>
              <a:ext cx="5775" cy="5775"/>
            </a:xfrm>
            <a:custGeom>
              <a:rect b="b" l="l" r="r" t="t"/>
              <a:pathLst>
                <a:path extrusionOk="0" h="231" w="231">
                  <a:moveTo>
                    <a:pt x="115" y="0"/>
                  </a:moveTo>
                  <a:cubicBezTo>
                    <a:pt x="53" y="0"/>
                    <a:pt x="0" y="53"/>
                    <a:pt x="0" y="115"/>
                  </a:cubicBezTo>
                  <a:cubicBezTo>
                    <a:pt x="0" y="178"/>
                    <a:pt x="52" y="230"/>
                    <a:pt x="115" y="230"/>
                  </a:cubicBezTo>
                  <a:cubicBezTo>
                    <a:pt x="178" y="230"/>
                    <a:pt x="231" y="179"/>
                    <a:pt x="231" y="115"/>
                  </a:cubicBezTo>
                  <a:cubicBezTo>
                    <a:pt x="231" y="51"/>
                    <a:pt x="179"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48"/>
            <p:cNvSpPr/>
            <p:nvPr/>
          </p:nvSpPr>
          <p:spPr>
            <a:xfrm>
              <a:off x="3493400" y="2235852"/>
              <a:ext cx="12600" cy="12650"/>
            </a:xfrm>
            <a:custGeom>
              <a:rect b="b" l="l" r="r" t="t"/>
              <a:pathLst>
                <a:path extrusionOk="0" h="506" w="504">
                  <a:moveTo>
                    <a:pt x="254" y="0"/>
                  </a:moveTo>
                  <a:cubicBezTo>
                    <a:pt x="254" y="0"/>
                    <a:pt x="253" y="0"/>
                    <a:pt x="252" y="0"/>
                  </a:cubicBezTo>
                  <a:cubicBezTo>
                    <a:pt x="114" y="0"/>
                    <a:pt x="1" y="113"/>
                    <a:pt x="1" y="252"/>
                  </a:cubicBezTo>
                  <a:cubicBezTo>
                    <a:pt x="1" y="392"/>
                    <a:pt x="111" y="505"/>
                    <a:pt x="252" y="505"/>
                  </a:cubicBezTo>
                  <a:cubicBezTo>
                    <a:pt x="391" y="505"/>
                    <a:pt x="504" y="393"/>
                    <a:pt x="504" y="252"/>
                  </a:cubicBezTo>
                  <a:cubicBezTo>
                    <a:pt x="504" y="113"/>
                    <a:pt x="392" y="0"/>
                    <a:pt x="2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48"/>
            <p:cNvSpPr/>
            <p:nvPr/>
          </p:nvSpPr>
          <p:spPr>
            <a:xfrm>
              <a:off x="3184500" y="2084302"/>
              <a:ext cx="8325" cy="8300"/>
            </a:xfrm>
            <a:custGeom>
              <a:rect b="b" l="l" r="r" t="t"/>
              <a:pathLst>
                <a:path extrusionOk="0" h="332" w="333">
                  <a:moveTo>
                    <a:pt x="167" y="1"/>
                  </a:moveTo>
                  <a:cubicBezTo>
                    <a:pt x="76" y="1"/>
                    <a:pt x="1" y="75"/>
                    <a:pt x="1" y="167"/>
                  </a:cubicBezTo>
                  <a:cubicBezTo>
                    <a:pt x="1" y="257"/>
                    <a:pt x="76" y="331"/>
                    <a:pt x="167" y="331"/>
                  </a:cubicBezTo>
                  <a:cubicBezTo>
                    <a:pt x="257" y="331"/>
                    <a:pt x="332" y="257"/>
                    <a:pt x="332" y="167"/>
                  </a:cubicBezTo>
                  <a:cubicBezTo>
                    <a:pt x="332" y="75"/>
                    <a:pt x="260" y="2"/>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48"/>
            <p:cNvSpPr/>
            <p:nvPr/>
          </p:nvSpPr>
          <p:spPr>
            <a:xfrm>
              <a:off x="2871850" y="1835752"/>
              <a:ext cx="17475" cy="17475"/>
            </a:xfrm>
            <a:custGeom>
              <a:rect b="b" l="l" r="r" t="t"/>
              <a:pathLst>
                <a:path extrusionOk="0" h="699" w="699">
                  <a:moveTo>
                    <a:pt x="349" y="0"/>
                  </a:moveTo>
                  <a:cubicBezTo>
                    <a:pt x="156" y="0"/>
                    <a:pt x="1" y="157"/>
                    <a:pt x="1" y="349"/>
                  </a:cubicBezTo>
                  <a:cubicBezTo>
                    <a:pt x="1" y="542"/>
                    <a:pt x="156" y="698"/>
                    <a:pt x="349" y="698"/>
                  </a:cubicBezTo>
                  <a:cubicBezTo>
                    <a:pt x="542" y="698"/>
                    <a:pt x="699" y="542"/>
                    <a:pt x="699" y="349"/>
                  </a:cubicBezTo>
                  <a:cubicBezTo>
                    <a:pt x="699" y="157"/>
                    <a:pt x="542" y="0"/>
                    <a:pt x="3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48"/>
            <p:cNvSpPr/>
            <p:nvPr/>
          </p:nvSpPr>
          <p:spPr>
            <a:xfrm>
              <a:off x="2805825" y="3153527"/>
              <a:ext cx="10675" cy="10675"/>
            </a:xfrm>
            <a:custGeom>
              <a:rect b="b" l="l" r="r" t="t"/>
              <a:pathLst>
                <a:path extrusionOk="0" h="427" w="427">
                  <a:moveTo>
                    <a:pt x="213" y="1"/>
                  </a:moveTo>
                  <a:cubicBezTo>
                    <a:pt x="96" y="1"/>
                    <a:pt x="0" y="96"/>
                    <a:pt x="0" y="214"/>
                  </a:cubicBezTo>
                  <a:cubicBezTo>
                    <a:pt x="0" y="331"/>
                    <a:pt x="96" y="426"/>
                    <a:pt x="213" y="426"/>
                  </a:cubicBezTo>
                  <a:cubicBezTo>
                    <a:pt x="331" y="426"/>
                    <a:pt x="426" y="331"/>
                    <a:pt x="426" y="214"/>
                  </a:cubicBezTo>
                  <a:cubicBezTo>
                    <a:pt x="426" y="96"/>
                    <a:pt x="331" y="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48"/>
            <p:cNvSpPr/>
            <p:nvPr/>
          </p:nvSpPr>
          <p:spPr>
            <a:xfrm>
              <a:off x="3185525" y="3343877"/>
              <a:ext cx="25" cy="25"/>
            </a:xfrm>
            <a:custGeom>
              <a:rect b="b" l="l" r="r" t="t"/>
              <a:pathLst>
                <a:path extrusionOk="0" h="1" w="1">
                  <a:moveTo>
                    <a:pt x="0"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48"/>
            <p:cNvSpPr/>
            <p:nvPr/>
          </p:nvSpPr>
          <p:spPr>
            <a:xfrm>
              <a:off x="3057375" y="3014652"/>
              <a:ext cx="7775" cy="7800"/>
            </a:xfrm>
            <a:custGeom>
              <a:rect b="b" l="l" r="r" t="t"/>
              <a:pathLst>
                <a:path extrusionOk="0" h="312" w="311">
                  <a:moveTo>
                    <a:pt x="155" y="1"/>
                  </a:moveTo>
                  <a:cubicBezTo>
                    <a:pt x="69" y="1"/>
                    <a:pt x="0" y="69"/>
                    <a:pt x="0" y="156"/>
                  </a:cubicBezTo>
                  <a:cubicBezTo>
                    <a:pt x="0" y="241"/>
                    <a:pt x="68" y="311"/>
                    <a:pt x="155" y="311"/>
                  </a:cubicBezTo>
                  <a:cubicBezTo>
                    <a:pt x="240" y="311"/>
                    <a:pt x="310" y="242"/>
                    <a:pt x="310" y="156"/>
                  </a:cubicBezTo>
                  <a:cubicBezTo>
                    <a:pt x="310" y="70"/>
                    <a:pt x="24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48"/>
            <p:cNvSpPr/>
            <p:nvPr/>
          </p:nvSpPr>
          <p:spPr>
            <a:xfrm>
              <a:off x="2476625" y="3009802"/>
              <a:ext cx="12625" cy="12650"/>
            </a:xfrm>
            <a:custGeom>
              <a:rect b="b" l="l" r="r" t="t"/>
              <a:pathLst>
                <a:path extrusionOk="0" h="506" w="505">
                  <a:moveTo>
                    <a:pt x="253" y="1"/>
                  </a:moveTo>
                  <a:cubicBezTo>
                    <a:pt x="113" y="1"/>
                    <a:pt x="0" y="113"/>
                    <a:pt x="0" y="252"/>
                  </a:cubicBezTo>
                  <a:cubicBezTo>
                    <a:pt x="0" y="392"/>
                    <a:pt x="112" y="505"/>
                    <a:pt x="253" y="505"/>
                  </a:cubicBezTo>
                  <a:cubicBezTo>
                    <a:pt x="391" y="505"/>
                    <a:pt x="505" y="393"/>
                    <a:pt x="505" y="252"/>
                  </a:cubicBezTo>
                  <a:cubicBezTo>
                    <a:pt x="505" y="114"/>
                    <a:pt x="391" y="1"/>
                    <a:pt x="2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48"/>
            <p:cNvSpPr/>
            <p:nvPr/>
          </p:nvSpPr>
          <p:spPr>
            <a:xfrm>
              <a:off x="2380500" y="2588352"/>
              <a:ext cx="17475" cy="17475"/>
            </a:xfrm>
            <a:custGeom>
              <a:rect b="b" l="l" r="r" t="t"/>
              <a:pathLst>
                <a:path extrusionOk="0" h="699" w="699">
                  <a:moveTo>
                    <a:pt x="348" y="0"/>
                  </a:moveTo>
                  <a:cubicBezTo>
                    <a:pt x="155" y="0"/>
                    <a:pt x="0" y="157"/>
                    <a:pt x="0" y="349"/>
                  </a:cubicBezTo>
                  <a:cubicBezTo>
                    <a:pt x="0" y="542"/>
                    <a:pt x="155" y="698"/>
                    <a:pt x="348" y="698"/>
                  </a:cubicBezTo>
                  <a:cubicBezTo>
                    <a:pt x="542" y="698"/>
                    <a:pt x="698" y="542"/>
                    <a:pt x="698" y="349"/>
                  </a:cubicBezTo>
                  <a:cubicBezTo>
                    <a:pt x="698" y="157"/>
                    <a:pt x="542"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48"/>
            <p:cNvSpPr/>
            <p:nvPr/>
          </p:nvSpPr>
          <p:spPr>
            <a:xfrm>
              <a:off x="2561050" y="2571827"/>
              <a:ext cx="7225" cy="7175"/>
            </a:xfrm>
            <a:custGeom>
              <a:rect b="b" l="l" r="r" t="t"/>
              <a:pathLst>
                <a:path extrusionOk="0" h="287" w="289">
                  <a:moveTo>
                    <a:pt x="145" y="0"/>
                  </a:moveTo>
                  <a:cubicBezTo>
                    <a:pt x="65" y="0"/>
                    <a:pt x="1" y="65"/>
                    <a:pt x="1" y="144"/>
                  </a:cubicBezTo>
                  <a:cubicBezTo>
                    <a:pt x="1" y="222"/>
                    <a:pt x="65" y="287"/>
                    <a:pt x="145" y="287"/>
                  </a:cubicBezTo>
                  <a:cubicBezTo>
                    <a:pt x="224" y="287"/>
                    <a:pt x="288" y="222"/>
                    <a:pt x="288" y="144"/>
                  </a:cubicBezTo>
                  <a:cubicBezTo>
                    <a:pt x="288" y="65"/>
                    <a:pt x="224" y="0"/>
                    <a:pt x="1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48"/>
            <p:cNvSpPr/>
            <p:nvPr/>
          </p:nvSpPr>
          <p:spPr>
            <a:xfrm>
              <a:off x="3634175" y="2167852"/>
              <a:ext cx="12150" cy="12200"/>
            </a:xfrm>
            <a:custGeom>
              <a:rect b="b" l="l" r="r" t="t"/>
              <a:pathLst>
                <a:path extrusionOk="0" h="488" w="486">
                  <a:moveTo>
                    <a:pt x="243" y="0"/>
                  </a:moveTo>
                  <a:cubicBezTo>
                    <a:pt x="109" y="0"/>
                    <a:pt x="0" y="109"/>
                    <a:pt x="0" y="244"/>
                  </a:cubicBezTo>
                  <a:cubicBezTo>
                    <a:pt x="0" y="377"/>
                    <a:pt x="109" y="487"/>
                    <a:pt x="243" y="487"/>
                  </a:cubicBezTo>
                  <a:cubicBezTo>
                    <a:pt x="377" y="487"/>
                    <a:pt x="486" y="377"/>
                    <a:pt x="486" y="244"/>
                  </a:cubicBezTo>
                  <a:cubicBezTo>
                    <a:pt x="486" y="109"/>
                    <a:pt x="377"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48"/>
            <p:cNvSpPr/>
            <p:nvPr/>
          </p:nvSpPr>
          <p:spPr>
            <a:xfrm>
              <a:off x="3169950" y="2287327"/>
              <a:ext cx="8375" cy="8375"/>
            </a:xfrm>
            <a:custGeom>
              <a:rect b="b" l="l" r="r" t="t"/>
              <a:pathLst>
                <a:path extrusionOk="0" h="335" w="335">
                  <a:moveTo>
                    <a:pt x="168" y="1"/>
                  </a:moveTo>
                  <a:cubicBezTo>
                    <a:pt x="75" y="1"/>
                    <a:pt x="1" y="76"/>
                    <a:pt x="1" y="168"/>
                  </a:cubicBezTo>
                  <a:cubicBezTo>
                    <a:pt x="1" y="261"/>
                    <a:pt x="75" y="335"/>
                    <a:pt x="168" y="335"/>
                  </a:cubicBezTo>
                  <a:cubicBezTo>
                    <a:pt x="259" y="335"/>
                    <a:pt x="335" y="261"/>
                    <a:pt x="335" y="168"/>
                  </a:cubicBezTo>
                  <a:cubicBezTo>
                    <a:pt x="335" y="77"/>
                    <a:pt x="259" y="3"/>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48"/>
            <p:cNvSpPr/>
            <p:nvPr/>
          </p:nvSpPr>
          <p:spPr>
            <a:xfrm>
              <a:off x="3100750" y="1138927"/>
              <a:ext cx="10975" cy="11000"/>
            </a:xfrm>
            <a:custGeom>
              <a:rect b="b" l="l" r="r" t="t"/>
              <a:pathLst>
                <a:path extrusionOk="0" h="440" w="439">
                  <a:moveTo>
                    <a:pt x="219" y="0"/>
                  </a:moveTo>
                  <a:cubicBezTo>
                    <a:pt x="99" y="0"/>
                    <a:pt x="1" y="99"/>
                    <a:pt x="1" y="220"/>
                  </a:cubicBezTo>
                  <a:cubicBezTo>
                    <a:pt x="1" y="340"/>
                    <a:pt x="99" y="439"/>
                    <a:pt x="219" y="439"/>
                  </a:cubicBezTo>
                  <a:cubicBezTo>
                    <a:pt x="341" y="439"/>
                    <a:pt x="439" y="340"/>
                    <a:pt x="439" y="220"/>
                  </a:cubicBezTo>
                  <a:cubicBezTo>
                    <a:pt x="439" y="99"/>
                    <a:pt x="341"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48"/>
            <p:cNvSpPr/>
            <p:nvPr/>
          </p:nvSpPr>
          <p:spPr>
            <a:xfrm>
              <a:off x="3498475" y="1365202"/>
              <a:ext cx="6125" cy="6100"/>
            </a:xfrm>
            <a:custGeom>
              <a:rect b="b" l="l" r="r" t="t"/>
              <a:pathLst>
                <a:path extrusionOk="0" h="244" w="245">
                  <a:moveTo>
                    <a:pt x="122" y="1"/>
                  </a:moveTo>
                  <a:cubicBezTo>
                    <a:pt x="54" y="1"/>
                    <a:pt x="0" y="54"/>
                    <a:pt x="0" y="122"/>
                  </a:cubicBezTo>
                  <a:cubicBezTo>
                    <a:pt x="0" y="190"/>
                    <a:pt x="54" y="244"/>
                    <a:pt x="122" y="244"/>
                  </a:cubicBezTo>
                  <a:cubicBezTo>
                    <a:pt x="190" y="244"/>
                    <a:pt x="245" y="190"/>
                    <a:pt x="245" y="122"/>
                  </a:cubicBezTo>
                  <a:cubicBezTo>
                    <a:pt x="245" y="54"/>
                    <a:pt x="190" y="1"/>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48"/>
            <p:cNvSpPr/>
            <p:nvPr/>
          </p:nvSpPr>
          <p:spPr>
            <a:xfrm>
              <a:off x="5775450" y="1052527"/>
              <a:ext cx="11650" cy="11650"/>
            </a:xfrm>
            <a:custGeom>
              <a:rect b="b" l="l" r="r" t="t"/>
              <a:pathLst>
                <a:path extrusionOk="0" h="466" w="466">
                  <a:moveTo>
                    <a:pt x="233" y="0"/>
                  </a:moveTo>
                  <a:cubicBezTo>
                    <a:pt x="104" y="0"/>
                    <a:pt x="0" y="104"/>
                    <a:pt x="0" y="233"/>
                  </a:cubicBezTo>
                  <a:cubicBezTo>
                    <a:pt x="0" y="361"/>
                    <a:pt x="104" y="466"/>
                    <a:pt x="233" y="466"/>
                  </a:cubicBezTo>
                  <a:cubicBezTo>
                    <a:pt x="360" y="466"/>
                    <a:pt x="465" y="361"/>
                    <a:pt x="465" y="233"/>
                  </a:cubicBezTo>
                  <a:cubicBezTo>
                    <a:pt x="465" y="104"/>
                    <a:pt x="360"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48"/>
            <p:cNvSpPr/>
            <p:nvPr/>
          </p:nvSpPr>
          <p:spPr>
            <a:xfrm>
              <a:off x="5853100" y="1079702"/>
              <a:ext cx="5850" cy="5825"/>
            </a:xfrm>
            <a:custGeom>
              <a:rect b="b" l="l" r="r" t="t"/>
              <a:pathLst>
                <a:path extrusionOk="0" h="233" w="234">
                  <a:moveTo>
                    <a:pt x="118" y="0"/>
                  </a:moveTo>
                  <a:cubicBezTo>
                    <a:pt x="53" y="0"/>
                    <a:pt x="1" y="53"/>
                    <a:pt x="1" y="117"/>
                  </a:cubicBezTo>
                  <a:cubicBezTo>
                    <a:pt x="1" y="180"/>
                    <a:pt x="53" y="233"/>
                    <a:pt x="118" y="233"/>
                  </a:cubicBezTo>
                  <a:cubicBezTo>
                    <a:pt x="182" y="233"/>
                    <a:pt x="233" y="180"/>
                    <a:pt x="233" y="117"/>
                  </a:cubicBezTo>
                  <a:cubicBezTo>
                    <a:pt x="233" y="53"/>
                    <a:pt x="182"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48"/>
            <p:cNvSpPr/>
            <p:nvPr/>
          </p:nvSpPr>
          <p:spPr>
            <a:xfrm>
              <a:off x="5926900" y="1141852"/>
              <a:ext cx="25" cy="25"/>
            </a:xfrm>
            <a:custGeom>
              <a:rect b="b" l="l" r="r" t="t"/>
              <a:pathLst>
                <a:path extrusionOk="0" h="1" w="1">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48"/>
            <p:cNvSpPr/>
            <p:nvPr/>
          </p:nvSpPr>
          <p:spPr>
            <a:xfrm>
              <a:off x="5486500" y="949102"/>
              <a:ext cx="13150" cy="13125"/>
            </a:xfrm>
            <a:custGeom>
              <a:rect b="b" l="l" r="r" t="t"/>
              <a:pathLst>
                <a:path extrusionOk="0" h="525" w="526">
                  <a:moveTo>
                    <a:pt x="263" y="0"/>
                  </a:moveTo>
                  <a:cubicBezTo>
                    <a:pt x="117" y="0"/>
                    <a:pt x="0" y="118"/>
                    <a:pt x="0" y="262"/>
                  </a:cubicBezTo>
                  <a:cubicBezTo>
                    <a:pt x="0" y="408"/>
                    <a:pt x="117" y="525"/>
                    <a:pt x="263" y="525"/>
                  </a:cubicBezTo>
                  <a:cubicBezTo>
                    <a:pt x="408" y="525"/>
                    <a:pt x="525" y="408"/>
                    <a:pt x="525" y="262"/>
                  </a:cubicBezTo>
                  <a:cubicBezTo>
                    <a:pt x="525" y="118"/>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48"/>
            <p:cNvSpPr/>
            <p:nvPr/>
          </p:nvSpPr>
          <p:spPr>
            <a:xfrm>
              <a:off x="5575375" y="949102"/>
              <a:ext cx="13150" cy="13125"/>
            </a:xfrm>
            <a:custGeom>
              <a:rect b="b" l="l" r="r" t="t"/>
              <a:pathLst>
                <a:path extrusionOk="0" h="525" w="526">
                  <a:moveTo>
                    <a:pt x="263" y="0"/>
                  </a:moveTo>
                  <a:cubicBezTo>
                    <a:pt x="117" y="0"/>
                    <a:pt x="0" y="118"/>
                    <a:pt x="0" y="262"/>
                  </a:cubicBezTo>
                  <a:cubicBezTo>
                    <a:pt x="0" y="408"/>
                    <a:pt x="117" y="525"/>
                    <a:pt x="263" y="525"/>
                  </a:cubicBezTo>
                  <a:cubicBezTo>
                    <a:pt x="407" y="525"/>
                    <a:pt x="525" y="408"/>
                    <a:pt x="525" y="262"/>
                  </a:cubicBezTo>
                  <a:cubicBezTo>
                    <a:pt x="525" y="118"/>
                    <a:pt x="407"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48"/>
            <p:cNvSpPr/>
            <p:nvPr/>
          </p:nvSpPr>
          <p:spPr>
            <a:xfrm>
              <a:off x="5355425" y="1190902"/>
              <a:ext cx="25" cy="25"/>
            </a:xfrm>
            <a:custGeom>
              <a:rect b="b" l="l" r="r" t="t"/>
              <a:pathLst>
                <a:path extrusionOk="0" h="1" w="1">
                  <a:moveTo>
                    <a:pt x="0"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48"/>
            <p:cNvSpPr/>
            <p:nvPr/>
          </p:nvSpPr>
          <p:spPr>
            <a:xfrm>
              <a:off x="5467550" y="1136502"/>
              <a:ext cx="5400" cy="5400"/>
            </a:xfrm>
            <a:custGeom>
              <a:rect b="b" l="l" r="r" t="t"/>
              <a:pathLst>
                <a:path extrusionOk="0" h="216" w="216">
                  <a:moveTo>
                    <a:pt x="108" y="1"/>
                  </a:moveTo>
                  <a:cubicBezTo>
                    <a:pt x="49" y="1"/>
                    <a:pt x="1" y="48"/>
                    <a:pt x="1" y="108"/>
                  </a:cubicBezTo>
                  <a:cubicBezTo>
                    <a:pt x="1" y="168"/>
                    <a:pt x="49" y="215"/>
                    <a:pt x="108" y="215"/>
                  </a:cubicBezTo>
                  <a:cubicBezTo>
                    <a:pt x="168" y="214"/>
                    <a:pt x="216" y="167"/>
                    <a:pt x="216" y="108"/>
                  </a:cubicBezTo>
                  <a:cubicBezTo>
                    <a:pt x="216" y="48"/>
                    <a:pt x="168"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48"/>
            <p:cNvSpPr/>
            <p:nvPr/>
          </p:nvSpPr>
          <p:spPr>
            <a:xfrm>
              <a:off x="5212675" y="1079702"/>
              <a:ext cx="17975" cy="17975"/>
            </a:xfrm>
            <a:custGeom>
              <a:rect b="b" l="l" r="r" t="t"/>
              <a:pathLst>
                <a:path extrusionOk="0" h="719" w="719">
                  <a:moveTo>
                    <a:pt x="360" y="0"/>
                  </a:moveTo>
                  <a:cubicBezTo>
                    <a:pt x="162" y="0"/>
                    <a:pt x="1" y="161"/>
                    <a:pt x="1" y="359"/>
                  </a:cubicBezTo>
                  <a:cubicBezTo>
                    <a:pt x="1" y="558"/>
                    <a:pt x="162" y="718"/>
                    <a:pt x="360" y="718"/>
                  </a:cubicBezTo>
                  <a:cubicBezTo>
                    <a:pt x="558" y="718"/>
                    <a:pt x="719" y="558"/>
                    <a:pt x="719" y="359"/>
                  </a:cubicBezTo>
                  <a:cubicBezTo>
                    <a:pt x="719" y="161"/>
                    <a:pt x="558"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48"/>
            <p:cNvSpPr/>
            <p:nvPr/>
          </p:nvSpPr>
          <p:spPr>
            <a:xfrm>
              <a:off x="5321900" y="1182152"/>
              <a:ext cx="18950" cy="18950"/>
            </a:xfrm>
            <a:custGeom>
              <a:rect b="b" l="l" r="r" t="t"/>
              <a:pathLst>
                <a:path extrusionOk="0" h="758" w="758">
                  <a:moveTo>
                    <a:pt x="380" y="0"/>
                  </a:moveTo>
                  <a:cubicBezTo>
                    <a:pt x="170" y="0"/>
                    <a:pt x="0" y="169"/>
                    <a:pt x="0" y="378"/>
                  </a:cubicBezTo>
                  <a:cubicBezTo>
                    <a:pt x="0" y="588"/>
                    <a:pt x="170" y="758"/>
                    <a:pt x="380" y="758"/>
                  </a:cubicBezTo>
                  <a:cubicBezTo>
                    <a:pt x="588" y="758"/>
                    <a:pt x="758" y="588"/>
                    <a:pt x="758" y="378"/>
                  </a:cubicBezTo>
                  <a:cubicBezTo>
                    <a:pt x="758" y="169"/>
                    <a:pt x="588" y="0"/>
                    <a:pt x="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48"/>
            <p:cNvSpPr/>
            <p:nvPr/>
          </p:nvSpPr>
          <p:spPr>
            <a:xfrm>
              <a:off x="5155850" y="1284852"/>
              <a:ext cx="9500" cy="9475"/>
            </a:xfrm>
            <a:custGeom>
              <a:rect b="b" l="l" r="r" t="t"/>
              <a:pathLst>
                <a:path extrusionOk="0" h="379" w="380">
                  <a:moveTo>
                    <a:pt x="191" y="1"/>
                  </a:moveTo>
                  <a:cubicBezTo>
                    <a:pt x="86" y="1"/>
                    <a:pt x="1" y="85"/>
                    <a:pt x="1" y="190"/>
                  </a:cubicBezTo>
                  <a:cubicBezTo>
                    <a:pt x="1" y="294"/>
                    <a:pt x="86" y="379"/>
                    <a:pt x="191" y="379"/>
                  </a:cubicBezTo>
                  <a:cubicBezTo>
                    <a:pt x="294" y="379"/>
                    <a:pt x="379" y="294"/>
                    <a:pt x="379" y="190"/>
                  </a:cubicBezTo>
                  <a:cubicBezTo>
                    <a:pt x="379" y="85"/>
                    <a:pt x="294"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48"/>
            <p:cNvSpPr/>
            <p:nvPr/>
          </p:nvSpPr>
          <p:spPr>
            <a:xfrm>
              <a:off x="5090300" y="1166902"/>
              <a:ext cx="8025" cy="7975"/>
            </a:xfrm>
            <a:custGeom>
              <a:rect b="b" l="l" r="r" t="t"/>
              <a:pathLst>
                <a:path extrusionOk="0" h="319" w="321">
                  <a:moveTo>
                    <a:pt x="161" y="0"/>
                  </a:moveTo>
                  <a:cubicBezTo>
                    <a:pt x="72" y="0"/>
                    <a:pt x="1" y="72"/>
                    <a:pt x="1" y="160"/>
                  </a:cubicBezTo>
                  <a:cubicBezTo>
                    <a:pt x="1" y="247"/>
                    <a:pt x="72" y="319"/>
                    <a:pt x="161" y="319"/>
                  </a:cubicBezTo>
                  <a:cubicBezTo>
                    <a:pt x="249" y="319"/>
                    <a:pt x="320" y="247"/>
                    <a:pt x="320" y="160"/>
                  </a:cubicBezTo>
                  <a:cubicBezTo>
                    <a:pt x="320" y="72"/>
                    <a:pt x="249"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48"/>
            <p:cNvSpPr/>
            <p:nvPr/>
          </p:nvSpPr>
          <p:spPr>
            <a:xfrm>
              <a:off x="5196625" y="955627"/>
              <a:ext cx="6600" cy="6575"/>
            </a:xfrm>
            <a:custGeom>
              <a:rect b="b" l="l" r="r" t="t"/>
              <a:pathLst>
                <a:path extrusionOk="0" h="263" w="264">
                  <a:moveTo>
                    <a:pt x="132" y="0"/>
                  </a:moveTo>
                  <a:cubicBezTo>
                    <a:pt x="60" y="0"/>
                    <a:pt x="1" y="59"/>
                    <a:pt x="1" y="132"/>
                  </a:cubicBezTo>
                  <a:cubicBezTo>
                    <a:pt x="1" y="204"/>
                    <a:pt x="60" y="263"/>
                    <a:pt x="132" y="263"/>
                  </a:cubicBezTo>
                  <a:cubicBezTo>
                    <a:pt x="205" y="263"/>
                    <a:pt x="263" y="204"/>
                    <a:pt x="263" y="132"/>
                  </a:cubicBezTo>
                  <a:cubicBezTo>
                    <a:pt x="263" y="59"/>
                    <a:pt x="205"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48"/>
            <p:cNvSpPr/>
            <p:nvPr/>
          </p:nvSpPr>
          <p:spPr>
            <a:xfrm>
              <a:off x="4730475" y="1268427"/>
              <a:ext cx="6525" cy="6500"/>
            </a:xfrm>
            <a:custGeom>
              <a:rect b="b" l="l" r="r" t="t"/>
              <a:pathLst>
                <a:path extrusionOk="0" h="260" w="261">
                  <a:moveTo>
                    <a:pt x="130" y="0"/>
                  </a:moveTo>
                  <a:cubicBezTo>
                    <a:pt x="59" y="0"/>
                    <a:pt x="0" y="58"/>
                    <a:pt x="0" y="129"/>
                  </a:cubicBezTo>
                  <a:cubicBezTo>
                    <a:pt x="0" y="201"/>
                    <a:pt x="59" y="259"/>
                    <a:pt x="130" y="259"/>
                  </a:cubicBezTo>
                  <a:cubicBezTo>
                    <a:pt x="202" y="259"/>
                    <a:pt x="260" y="201"/>
                    <a:pt x="260" y="129"/>
                  </a:cubicBezTo>
                  <a:cubicBezTo>
                    <a:pt x="260" y="58"/>
                    <a:pt x="202"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48"/>
            <p:cNvSpPr/>
            <p:nvPr/>
          </p:nvSpPr>
          <p:spPr>
            <a:xfrm>
              <a:off x="4922800" y="1018277"/>
              <a:ext cx="8000" cy="8025"/>
            </a:xfrm>
            <a:custGeom>
              <a:rect b="b" l="l" r="r" t="t"/>
              <a:pathLst>
                <a:path extrusionOk="0" h="321" w="320">
                  <a:moveTo>
                    <a:pt x="161" y="1"/>
                  </a:moveTo>
                  <a:cubicBezTo>
                    <a:pt x="72" y="1"/>
                    <a:pt x="1" y="72"/>
                    <a:pt x="1" y="161"/>
                  </a:cubicBezTo>
                  <a:cubicBezTo>
                    <a:pt x="1" y="249"/>
                    <a:pt x="72" y="320"/>
                    <a:pt x="161" y="320"/>
                  </a:cubicBezTo>
                  <a:cubicBezTo>
                    <a:pt x="249" y="320"/>
                    <a:pt x="319" y="249"/>
                    <a:pt x="319" y="161"/>
                  </a:cubicBezTo>
                  <a:cubicBezTo>
                    <a:pt x="319"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48"/>
            <p:cNvSpPr/>
            <p:nvPr/>
          </p:nvSpPr>
          <p:spPr>
            <a:xfrm>
              <a:off x="4523700" y="1359577"/>
              <a:ext cx="14250" cy="14250"/>
            </a:xfrm>
            <a:custGeom>
              <a:rect b="b" l="l" r="r" t="t"/>
              <a:pathLst>
                <a:path extrusionOk="0" h="570" w="570">
                  <a:moveTo>
                    <a:pt x="284" y="0"/>
                  </a:moveTo>
                  <a:cubicBezTo>
                    <a:pt x="127" y="0"/>
                    <a:pt x="0" y="128"/>
                    <a:pt x="0" y="285"/>
                  </a:cubicBezTo>
                  <a:cubicBezTo>
                    <a:pt x="0" y="443"/>
                    <a:pt x="128" y="569"/>
                    <a:pt x="284" y="569"/>
                  </a:cubicBezTo>
                  <a:cubicBezTo>
                    <a:pt x="442" y="569"/>
                    <a:pt x="569" y="443"/>
                    <a:pt x="569" y="285"/>
                  </a:cubicBezTo>
                  <a:cubicBezTo>
                    <a:pt x="569" y="127"/>
                    <a:pt x="442"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48"/>
            <p:cNvSpPr/>
            <p:nvPr/>
          </p:nvSpPr>
          <p:spPr>
            <a:xfrm>
              <a:off x="4379425" y="1271652"/>
              <a:ext cx="13250" cy="13225"/>
            </a:xfrm>
            <a:custGeom>
              <a:rect b="b" l="l" r="r" t="t"/>
              <a:pathLst>
                <a:path extrusionOk="0" h="529" w="530">
                  <a:moveTo>
                    <a:pt x="264" y="0"/>
                  </a:moveTo>
                  <a:cubicBezTo>
                    <a:pt x="119" y="0"/>
                    <a:pt x="1" y="118"/>
                    <a:pt x="1" y="265"/>
                  </a:cubicBezTo>
                  <a:cubicBezTo>
                    <a:pt x="1" y="411"/>
                    <a:pt x="119" y="529"/>
                    <a:pt x="264" y="529"/>
                  </a:cubicBezTo>
                  <a:cubicBezTo>
                    <a:pt x="410" y="529"/>
                    <a:pt x="529" y="411"/>
                    <a:pt x="529" y="265"/>
                  </a:cubicBezTo>
                  <a:cubicBezTo>
                    <a:pt x="529" y="118"/>
                    <a:pt x="411"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48"/>
            <p:cNvSpPr/>
            <p:nvPr/>
          </p:nvSpPr>
          <p:spPr>
            <a:xfrm>
              <a:off x="5581900" y="1496052"/>
              <a:ext cx="19725" cy="19700"/>
            </a:xfrm>
            <a:custGeom>
              <a:rect b="b" l="l" r="r" t="t"/>
              <a:pathLst>
                <a:path extrusionOk="0" h="788" w="789">
                  <a:moveTo>
                    <a:pt x="394" y="0"/>
                  </a:moveTo>
                  <a:cubicBezTo>
                    <a:pt x="177" y="0"/>
                    <a:pt x="1" y="177"/>
                    <a:pt x="1" y="394"/>
                  </a:cubicBezTo>
                  <a:cubicBezTo>
                    <a:pt x="1" y="611"/>
                    <a:pt x="177" y="788"/>
                    <a:pt x="394" y="788"/>
                  </a:cubicBezTo>
                  <a:cubicBezTo>
                    <a:pt x="612" y="788"/>
                    <a:pt x="788" y="611"/>
                    <a:pt x="788" y="394"/>
                  </a:cubicBezTo>
                  <a:cubicBezTo>
                    <a:pt x="788" y="177"/>
                    <a:pt x="612" y="0"/>
                    <a:pt x="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48"/>
            <p:cNvSpPr/>
            <p:nvPr/>
          </p:nvSpPr>
          <p:spPr>
            <a:xfrm>
              <a:off x="5748725" y="1524502"/>
              <a:ext cx="5825" cy="5850"/>
            </a:xfrm>
            <a:custGeom>
              <a:rect b="b" l="l" r="r" t="t"/>
              <a:pathLst>
                <a:path extrusionOk="0" h="234" w="233">
                  <a:moveTo>
                    <a:pt x="117" y="0"/>
                  </a:moveTo>
                  <a:cubicBezTo>
                    <a:pt x="53" y="0"/>
                    <a:pt x="0" y="52"/>
                    <a:pt x="0" y="116"/>
                  </a:cubicBezTo>
                  <a:cubicBezTo>
                    <a:pt x="0" y="181"/>
                    <a:pt x="53" y="233"/>
                    <a:pt x="117" y="233"/>
                  </a:cubicBezTo>
                  <a:cubicBezTo>
                    <a:pt x="181" y="233"/>
                    <a:pt x="233" y="181"/>
                    <a:pt x="233" y="116"/>
                  </a:cubicBezTo>
                  <a:cubicBezTo>
                    <a:pt x="233" y="52"/>
                    <a:pt x="181"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48"/>
            <p:cNvSpPr/>
            <p:nvPr/>
          </p:nvSpPr>
          <p:spPr>
            <a:xfrm>
              <a:off x="5212650" y="1595852"/>
              <a:ext cx="4400" cy="4425"/>
            </a:xfrm>
            <a:custGeom>
              <a:rect b="b" l="l" r="r" t="t"/>
              <a:pathLst>
                <a:path extrusionOk="0" h="177" w="176">
                  <a:moveTo>
                    <a:pt x="87" y="0"/>
                  </a:moveTo>
                  <a:cubicBezTo>
                    <a:pt x="40" y="0"/>
                    <a:pt x="0" y="39"/>
                    <a:pt x="0" y="88"/>
                  </a:cubicBezTo>
                  <a:cubicBezTo>
                    <a:pt x="0" y="137"/>
                    <a:pt x="40" y="177"/>
                    <a:pt x="87" y="177"/>
                  </a:cubicBezTo>
                  <a:cubicBezTo>
                    <a:pt x="136" y="177"/>
                    <a:pt x="176" y="137"/>
                    <a:pt x="176" y="88"/>
                  </a:cubicBezTo>
                  <a:cubicBezTo>
                    <a:pt x="176" y="39"/>
                    <a:pt x="136"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48"/>
            <p:cNvSpPr/>
            <p:nvPr/>
          </p:nvSpPr>
          <p:spPr>
            <a:xfrm>
              <a:off x="5301500" y="1654127"/>
              <a:ext cx="11675" cy="11650"/>
            </a:xfrm>
            <a:custGeom>
              <a:rect b="b" l="l" r="r" t="t"/>
              <a:pathLst>
                <a:path extrusionOk="0" h="466" w="467">
                  <a:moveTo>
                    <a:pt x="234" y="0"/>
                  </a:moveTo>
                  <a:cubicBezTo>
                    <a:pt x="105" y="0"/>
                    <a:pt x="0" y="104"/>
                    <a:pt x="0" y="233"/>
                  </a:cubicBezTo>
                  <a:cubicBezTo>
                    <a:pt x="0" y="362"/>
                    <a:pt x="105" y="465"/>
                    <a:pt x="234" y="465"/>
                  </a:cubicBezTo>
                  <a:cubicBezTo>
                    <a:pt x="362" y="465"/>
                    <a:pt x="467" y="362"/>
                    <a:pt x="467" y="233"/>
                  </a:cubicBezTo>
                  <a:cubicBezTo>
                    <a:pt x="467" y="104"/>
                    <a:pt x="362"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48"/>
            <p:cNvSpPr/>
            <p:nvPr/>
          </p:nvSpPr>
          <p:spPr>
            <a:xfrm>
              <a:off x="4743600" y="1824527"/>
              <a:ext cx="7325" cy="7350"/>
            </a:xfrm>
            <a:custGeom>
              <a:rect b="b" l="l" r="r" t="t"/>
              <a:pathLst>
                <a:path extrusionOk="0" h="294" w="293">
                  <a:moveTo>
                    <a:pt x="147" y="1"/>
                  </a:moveTo>
                  <a:cubicBezTo>
                    <a:pt x="66" y="1"/>
                    <a:pt x="0" y="66"/>
                    <a:pt x="0" y="146"/>
                  </a:cubicBezTo>
                  <a:cubicBezTo>
                    <a:pt x="0" y="228"/>
                    <a:pt x="66" y="293"/>
                    <a:pt x="147" y="293"/>
                  </a:cubicBezTo>
                  <a:cubicBezTo>
                    <a:pt x="227" y="293"/>
                    <a:pt x="293" y="228"/>
                    <a:pt x="293" y="146"/>
                  </a:cubicBezTo>
                  <a:cubicBezTo>
                    <a:pt x="293" y="66"/>
                    <a:pt x="227"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48"/>
            <p:cNvSpPr/>
            <p:nvPr/>
          </p:nvSpPr>
          <p:spPr>
            <a:xfrm>
              <a:off x="4909975" y="1869152"/>
              <a:ext cx="1675" cy="1675"/>
            </a:xfrm>
            <a:custGeom>
              <a:rect b="b" l="l" r="r" t="t"/>
              <a:pathLst>
                <a:path extrusionOk="0" h="67" w="67">
                  <a:moveTo>
                    <a:pt x="34" y="1"/>
                  </a:moveTo>
                  <a:cubicBezTo>
                    <a:pt x="15" y="1"/>
                    <a:pt x="1" y="15"/>
                    <a:pt x="1" y="33"/>
                  </a:cubicBezTo>
                  <a:cubicBezTo>
                    <a:pt x="1" y="52"/>
                    <a:pt x="15" y="66"/>
                    <a:pt x="34" y="66"/>
                  </a:cubicBezTo>
                  <a:cubicBezTo>
                    <a:pt x="52" y="66"/>
                    <a:pt x="67" y="52"/>
                    <a:pt x="67" y="33"/>
                  </a:cubicBezTo>
                  <a:cubicBezTo>
                    <a:pt x="67" y="15"/>
                    <a:pt x="52" y="1"/>
                    <a:pt x="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48"/>
            <p:cNvSpPr/>
            <p:nvPr/>
          </p:nvSpPr>
          <p:spPr>
            <a:xfrm>
              <a:off x="4471225" y="1919227"/>
              <a:ext cx="12850" cy="12850"/>
            </a:xfrm>
            <a:custGeom>
              <a:rect b="b" l="l" r="r" t="t"/>
              <a:pathLst>
                <a:path extrusionOk="0" h="514" w="514">
                  <a:moveTo>
                    <a:pt x="257" y="1"/>
                  </a:moveTo>
                  <a:cubicBezTo>
                    <a:pt x="115" y="1"/>
                    <a:pt x="1" y="115"/>
                    <a:pt x="1" y="257"/>
                  </a:cubicBezTo>
                  <a:cubicBezTo>
                    <a:pt x="1" y="399"/>
                    <a:pt x="115" y="514"/>
                    <a:pt x="257" y="514"/>
                  </a:cubicBezTo>
                  <a:cubicBezTo>
                    <a:pt x="258" y="514"/>
                    <a:pt x="259" y="514"/>
                    <a:pt x="260" y="514"/>
                  </a:cubicBezTo>
                  <a:cubicBezTo>
                    <a:pt x="400" y="514"/>
                    <a:pt x="514" y="400"/>
                    <a:pt x="514" y="257"/>
                  </a:cubicBezTo>
                  <a:cubicBezTo>
                    <a:pt x="514" y="115"/>
                    <a:pt x="399"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48"/>
            <p:cNvSpPr/>
            <p:nvPr/>
          </p:nvSpPr>
          <p:spPr>
            <a:xfrm>
              <a:off x="4612525" y="2012752"/>
              <a:ext cx="7175" cy="7200"/>
            </a:xfrm>
            <a:custGeom>
              <a:rect b="b" l="l" r="r" t="t"/>
              <a:pathLst>
                <a:path extrusionOk="0" h="288" w="287">
                  <a:moveTo>
                    <a:pt x="143" y="1"/>
                  </a:moveTo>
                  <a:cubicBezTo>
                    <a:pt x="64" y="1"/>
                    <a:pt x="0" y="65"/>
                    <a:pt x="0" y="144"/>
                  </a:cubicBezTo>
                  <a:cubicBezTo>
                    <a:pt x="0" y="223"/>
                    <a:pt x="64" y="287"/>
                    <a:pt x="143" y="287"/>
                  </a:cubicBezTo>
                  <a:cubicBezTo>
                    <a:pt x="223" y="287"/>
                    <a:pt x="286" y="223"/>
                    <a:pt x="286" y="144"/>
                  </a:cubicBezTo>
                  <a:cubicBezTo>
                    <a:pt x="286" y="65"/>
                    <a:pt x="223"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48"/>
            <p:cNvSpPr/>
            <p:nvPr/>
          </p:nvSpPr>
          <p:spPr>
            <a:xfrm>
              <a:off x="5751650" y="1888652"/>
              <a:ext cx="2925" cy="2925"/>
            </a:xfrm>
            <a:custGeom>
              <a:rect b="b" l="l" r="r" t="t"/>
              <a:pathLst>
                <a:path extrusionOk="0" h="117" w="117">
                  <a:moveTo>
                    <a:pt x="59" y="1"/>
                  </a:moveTo>
                  <a:cubicBezTo>
                    <a:pt x="26" y="1"/>
                    <a:pt x="0" y="27"/>
                    <a:pt x="0" y="58"/>
                  </a:cubicBezTo>
                  <a:cubicBezTo>
                    <a:pt x="0" y="90"/>
                    <a:pt x="26" y="117"/>
                    <a:pt x="59" y="117"/>
                  </a:cubicBezTo>
                  <a:cubicBezTo>
                    <a:pt x="91" y="117"/>
                    <a:pt x="117" y="90"/>
                    <a:pt x="117" y="58"/>
                  </a:cubicBezTo>
                  <a:cubicBezTo>
                    <a:pt x="117" y="27"/>
                    <a:pt x="91" y="1"/>
                    <a:pt x="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48"/>
            <p:cNvSpPr/>
            <p:nvPr/>
          </p:nvSpPr>
          <p:spPr>
            <a:xfrm>
              <a:off x="5865275" y="1955652"/>
              <a:ext cx="24775" cy="25"/>
            </a:xfrm>
            <a:custGeom>
              <a:rect b="b" l="l" r="r" t="t"/>
              <a:pathLst>
                <a:path extrusionOk="0" h="1" w="991">
                  <a:moveTo>
                    <a:pt x="991" y="0"/>
                  </a:moveTo>
                  <a:lnTo>
                    <a:pt x="495" y="0"/>
                  </a:lnTo>
                  <a:lnTo>
                    <a:pt x="0" y="0"/>
                  </a:lnTo>
                  <a:lnTo>
                    <a:pt x="4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48"/>
            <p:cNvSpPr/>
            <p:nvPr/>
          </p:nvSpPr>
          <p:spPr>
            <a:xfrm>
              <a:off x="6045850" y="1882877"/>
              <a:ext cx="19075" cy="19025"/>
            </a:xfrm>
            <a:custGeom>
              <a:rect b="b" l="l" r="r" t="t"/>
              <a:pathLst>
                <a:path extrusionOk="0" h="761" w="763">
                  <a:moveTo>
                    <a:pt x="381" y="0"/>
                  </a:moveTo>
                  <a:cubicBezTo>
                    <a:pt x="171" y="0"/>
                    <a:pt x="1" y="170"/>
                    <a:pt x="1" y="381"/>
                  </a:cubicBezTo>
                  <a:cubicBezTo>
                    <a:pt x="1" y="591"/>
                    <a:pt x="171" y="760"/>
                    <a:pt x="381" y="760"/>
                  </a:cubicBezTo>
                  <a:cubicBezTo>
                    <a:pt x="591" y="760"/>
                    <a:pt x="762" y="591"/>
                    <a:pt x="762" y="381"/>
                  </a:cubicBezTo>
                  <a:cubicBezTo>
                    <a:pt x="762" y="170"/>
                    <a:pt x="591" y="0"/>
                    <a:pt x="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48"/>
            <p:cNvSpPr/>
            <p:nvPr/>
          </p:nvSpPr>
          <p:spPr>
            <a:xfrm>
              <a:off x="6145500" y="1804427"/>
              <a:ext cx="12850" cy="12850"/>
            </a:xfrm>
            <a:custGeom>
              <a:rect b="b" l="l" r="r" t="t"/>
              <a:pathLst>
                <a:path extrusionOk="0" h="514" w="514">
                  <a:moveTo>
                    <a:pt x="257" y="1"/>
                  </a:moveTo>
                  <a:cubicBezTo>
                    <a:pt x="116" y="1"/>
                    <a:pt x="1" y="115"/>
                    <a:pt x="1" y="257"/>
                  </a:cubicBezTo>
                  <a:cubicBezTo>
                    <a:pt x="1" y="399"/>
                    <a:pt x="116" y="514"/>
                    <a:pt x="257" y="514"/>
                  </a:cubicBezTo>
                  <a:cubicBezTo>
                    <a:pt x="399" y="514"/>
                    <a:pt x="514" y="399"/>
                    <a:pt x="514" y="257"/>
                  </a:cubicBezTo>
                  <a:cubicBezTo>
                    <a:pt x="514" y="115"/>
                    <a:pt x="399"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48"/>
            <p:cNvSpPr/>
            <p:nvPr/>
          </p:nvSpPr>
          <p:spPr>
            <a:xfrm>
              <a:off x="5815725" y="2205452"/>
              <a:ext cx="6600" cy="6600"/>
            </a:xfrm>
            <a:custGeom>
              <a:rect b="b" l="l" r="r" t="t"/>
              <a:pathLst>
                <a:path extrusionOk="0" h="264" w="264">
                  <a:moveTo>
                    <a:pt x="132" y="1"/>
                  </a:moveTo>
                  <a:cubicBezTo>
                    <a:pt x="59" y="1"/>
                    <a:pt x="1" y="59"/>
                    <a:pt x="1" y="132"/>
                  </a:cubicBezTo>
                  <a:cubicBezTo>
                    <a:pt x="1" y="205"/>
                    <a:pt x="59" y="263"/>
                    <a:pt x="132" y="263"/>
                  </a:cubicBezTo>
                  <a:cubicBezTo>
                    <a:pt x="205" y="263"/>
                    <a:pt x="263" y="205"/>
                    <a:pt x="263" y="132"/>
                  </a:cubicBezTo>
                  <a:cubicBezTo>
                    <a:pt x="263" y="59"/>
                    <a:pt x="205"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48"/>
            <p:cNvSpPr/>
            <p:nvPr/>
          </p:nvSpPr>
          <p:spPr>
            <a:xfrm>
              <a:off x="5729775" y="2296502"/>
              <a:ext cx="11650" cy="11675"/>
            </a:xfrm>
            <a:custGeom>
              <a:rect b="b" l="l" r="r" t="t"/>
              <a:pathLst>
                <a:path extrusionOk="0" h="467" w="466">
                  <a:moveTo>
                    <a:pt x="233" y="1"/>
                  </a:moveTo>
                  <a:cubicBezTo>
                    <a:pt x="106" y="1"/>
                    <a:pt x="1" y="105"/>
                    <a:pt x="1" y="234"/>
                  </a:cubicBezTo>
                  <a:cubicBezTo>
                    <a:pt x="1" y="361"/>
                    <a:pt x="106" y="466"/>
                    <a:pt x="233" y="466"/>
                  </a:cubicBezTo>
                  <a:cubicBezTo>
                    <a:pt x="362" y="466"/>
                    <a:pt x="466" y="361"/>
                    <a:pt x="466" y="234"/>
                  </a:cubicBezTo>
                  <a:cubicBezTo>
                    <a:pt x="466" y="105"/>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48"/>
            <p:cNvSpPr/>
            <p:nvPr/>
          </p:nvSpPr>
          <p:spPr>
            <a:xfrm>
              <a:off x="5860875" y="2421027"/>
              <a:ext cx="10925" cy="10925"/>
            </a:xfrm>
            <a:custGeom>
              <a:rect b="b" l="l" r="r" t="t"/>
              <a:pathLst>
                <a:path extrusionOk="0" h="437" w="437">
                  <a:moveTo>
                    <a:pt x="218" y="1"/>
                  </a:moveTo>
                  <a:cubicBezTo>
                    <a:pt x="98" y="1"/>
                    <a:pt x="1" y="97"/>
                    <a:pt x="1" y="218"/>
                  </a:cubicBezTo>
                  <a:cubicBezTo>
                    <a:pt x="1" y="338"/>
                    <a:pt x="98" y="436"/>
                    <a:pt x="218" y="436"/>
                  </a:cubicBezTo>
                  <a:cubicBezTo>
                    <a:pt x="339" y="436"/>
                    <a:pt x="436" y="338"/>
                    <a:pt x="436" y="218"/>
                  </a:cubicBezTo>
                  <a:cubicBezTo>
                    <a:pt x="436" y="97"/>
                    <a:pt x="339"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48"/>
            <p:cNvSpPr/>
            <p:nvPr/>
          </p:nvSpPr>
          <p:spPr>
            <a:xfrm>
              <a:off x="5974500" y="2218577"/>
              <a:ext cx="7250" cy="7275"/>
            </a:xfrm>
            <a:custGeom>
              <a:rect b="b" l="l" r="r" t="t"/>
              <a:pathLst>
                <a:path extrusionOk="0" h="291" w="290">
                  <a:moveTo>
                    <a:pt x="146" y="1"/>
                  </a:moveTo>
                  <a:cubicBezTo>
                    <a:pt x="66" y="1"/>
                    <a:pt x="0" y="66"/>
                    <a:pt x="0" y="146"/>
                  </a:cubicBezTo>
                  <a:cubicBezTo>
                    <a:pt x="0" y="225"/>
                    <a:pt x="66" y="291"/>
                    <a:pt x="146" y="291"/>
                  </a:cubicBezTo>
                  <a:cubicBezTo>
                    <a:pt x="226" y="291"/>
                    <a:pt x="290" y="225"/>
                    <a:pt x="290" y="146"/>
                  </a:cubicBezTo>
                  <a:cubicBezTo>
                    <a:pt x="290" y="66"/>
                    <a:pt x="226" y="1"/>
                    <a:pt x="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48"/>
            <p:cNvSpPr/>
            <p:nvPr/>
          </p:nvSpPr>
          <p:spPr>
            <a:xfrm>
              <a:off x="4900600" y="1404327"/>
              <a:ext cx="11650" cy="11675"/>
            </a:xfrm>
            <a:custGeom>
              <a:rect b="b" l="l" r="r" t="t"/>
              <a:pathLst>
                <a:path extrusionOk="0" h="467" w="466">
                  <a:moveTo>
                    <a:pt x="233" y="1"/>
                  </a:moveTo>
                  <a:cubicBezTo>
                    <a:pt x="104" y="1"/>
                    <a:pt x="0" y="105"/>
                    <a:pt x="0" y="233"/>
                  </a:cubicBezTo>
                  <a:cubicBezTo>
                    <a:pt x="0" y="362"/>
                    <a:pt x="104" y="466"/>
                    <a:pt x="233" y="466"/>
                  </a:cubicBezTo>
                  <a:cubicBezTo>
                    <a:pt x="362" y="466"/>
                    <a:pt x="465" y="362"/>
                    <a:pt x="465" y="233"/>
                  </a:cubicBezTo>
                  <a:cubicBezTo>
                    <a:pt x="465" y="105"/>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48"/>
            <p:cNvSpPr/>
            <p:nvPr/>
          </p:nvSpPr>
          <p:spPr>
            <a:xfrm>
              <a:off x="4984425" y="1477727"/>
              <a:ext cx="9650" cy="9675"/>
            </a:xfrm>
            <a:custGeom>
              <a:rect b="b" l="l" r="r" t="t"/>
              <a:pathLst>
                <a:path extrusionOk="0" h="387" w="386">
                  <a:moveTo>
                    <a:pt x="193" y="1"/>
                  </a:moveTo>
                  <a:cubicBezTo>
                    <a:pt x="87" y="1"/>
                    <a:pt x="1" y="87"/>
                    <a:pt x="1" y="194"/>
                  </a:cubicBezTo>
                  <a:cubicBezTo>
                    <a:pt x="1" y="300"/>
                    <a:pt x="87" y="386"/>
                    <a:pt x="193" y="386"/>
                  </a:cubicBezTo>
                  <a:cubicBezTo>
                    <a:pt x="300" y="386"/>
                    <a:pt x="386" y="300"/>
                    <a:pt x="386" y="194"/>
                  </a:cubicBezTo>
                  <a:cubicBezTo>
                    <a:pt x="386" y="87"/>
                    <a:pt x="300"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48"/>
            <p:cNvSpPr/>
            <p:nvPr/>
          </p:nvSpPr>
          <p:spPr>
            <a:xfrm>
              <a:off x="5650350" y="2573952"/>
              <a:ext cx="24100" cy="24125"/>
            </a:xfrm>
            <a:custGeom>
              <a:rect b="b" l="l" r="r" t="t"/>
              <a:pathLst>
                <a:path extrusionOk="0" h="965" w="964">
                  <a:moveTo>
                    <a:pt x="483" y="0"/>
                  </a:moveTo>
                  <a:cubicBezTo>
                    <a:pt x="217" y="0"/>
                    <a:pt x="1" y="217"/>
                    <a:pt x="1" y="482"/>
                  </a:cubicBezTo>
                  <a:cubicBezTo>
                    <a:pt x="1" y="748"/>
                    <a:pt x="217" y="964"/>
                    <a:pt x="483" y="964"/>
                  </a:cubicBezTo>
                  <a:cubicBezTo>
                    <a:pt x="747" y="964"/>
                    <a:pt x="963" y="749"/>
                    <a:pt x="963" y="482"/>
                  </a:cubicBezTo>
                  <a:cubicBezTo>
                    <a:pt x="963" y="217"/>
                    <a:pt x="747"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48"/>
            <p:cNvSpPr/>
            <p:nvPr/>
          </p:nvSpPr>
          <p:spPr>
            <a:xfrm>
              <a:off x="5741400" y="2705202"/>
              <a:ext cx="13175" cy="13150"/>
            </a:xfrm>
            <a:custGeom>
              <a:rect b="b" l="l" r="r" t="t"/>
              <a:pathLst>
                <a:path extrusionOk="0" h="526" w="527">
                  <a:moveTo>
                    <a:pt x="265" y="0"/>
                  </a:moveTo>
                  <a:cubicBezTo>
                    <a:pt x="119" y="0"/>
                    <a:pt x="1" y="119"/>
                    <a:pt x="1" y="263"/>
                  </a:cubicBezTo>
                  <a:cubicBezTo>
                    <a:pt x="1" y="408"/>
                    <a:pt x="119" y="525"/>
                    <a:pt x="265" y="525"/>
                  </a:cubicBezTo>
                  <a:cubicBezTo>
                    <a:pt x="409" y="525"/>
                    <a:pt x="527" y="408"/>
                    <a:pt x="527" y="263"/>
                  </a:cubicBezTo>
                  <a:cubicBezTo>
                    <a:pt x="527" y="119"/>
                    <a:pt x="409" y="0"/>
                    <a:pt x="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48"/>
            <p:cNvSpPr/>
            <p:nvPr/>
          </p:nvSpPr>
          <p:spPr>
            <a:xfrm>
              <a:off x="4794275" y="1556927"/>
              <a:ext cx="7400" cy="7425"/>
            </a:xfrm>
            <a:custGeom>
              <a:rect b="b" l="l" r="r" t="t"/>
              <a:pathLst>
                <a:path extrusionOk="0" h="297" w="296">
                  <a:moveTo>
                    <a:pt x="148" y="0"/>
                  </a:moveTo>
                  <a:cubicBezTo>
                    <a:pt x="66" y="0"/>
                    <a:pt x="0" y="68"/>
                    <a:pt x="0" y="148"/>
                  </a:cubicBezTo>
                  <a:cubicBezTo>
                    <a:pt x="0" y="230"/>
                    <a:pt x="67" y="296"/>
                    <a:pt x="148" y="296"/>
                  </a:cubicBezTo>
                  <a:cubicBezTo>
                    <a:pt x="149" y="296"/>
                    <a:pt x="149" y="296"/>
                    <a:pt x="150" y="296"/>
                  </a:cubicBezTo>
                  <a:cubicBezTo>
                    <a:pt x="232" y="296"/>
                    <a:pt x="296" y="230"/>
                    <a:pt x="296" y="148"/>
                  </a:cubicBezTo>
                  <a:cubicBezTo>
                    <a:pt x="296" y="66"/>
                    <a:pt x="228"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48"/>
            <p:cNvSpPr/>
            <p:nvPr/>
          </p:nvSpPr>
          <p:spPr>
            <a:xfrm>
              <a:off x="5198125" y="2569702"/>
              <a:ext cx="6575" cy="6600"/>
            </a:xfrm>
            <a:custGeom>
              <a:rect b="b" l="l" r="r" t="t"/>
              <a:pathLst>
                <a:path extrusionOk="0" h="264" w="263">
                  <a:moveTo>
                    <a:pt x="132" y="1"/>
                  </a:moveTo>
                  <a:cubicBezTo>
                    <a:pt x="60" y="1"/>
                    <a:pt x="0" y="60"/>
                    <a:pt x="0" y="132"/>
                  </a:cubicBezTo>
                  <a:cubicBezTo>
                    <a:pt x="0" y="205"/>
                    <a:pt x="60" y="263"/>
                    <a:pt x="132" y="263"/>
                  </a:cubicBezTo>
                  <a:cubicBezTo>
                    <a:pt x="203" y="263"/>
                    <a:pt x="263" y="205"/>
                    <a:pt x="263" y="132"/>
                  </a:cubicBezTo>
                  <a:cubicBezTo>
                    <a:pt x="263" y="59"/>
                    <a:pt x="203"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48"/>
            <p:cNvSpPr/>
            <p:nvPr/>
          </p:nvSpPr>
          <p:spPr>
            <a:xfrm>
              <a:off x="5307375" y="2576277"/>
              <a:ext cx="5825" cy="5825"/>
            </a:xfrm>
            <a:custGeom>
              <a:rect b="b" l="l" r="r" t="t"/>
              <a:pathLst>
                <a:path extrusionOk="0" h="233" w="233">
                  <a:moveTo>
                    <a:pt x="116" y="0"/>
                  </a:moveTo>
                  <a:cubicBezTo>
                    <a:pt x="52" y="0"/>
                    <a:pt x="0" y="51"/>
                    <a:pt x="0" y="116"/>
                  </a:cubicBezTo>
                  <a:cubicBezTo>
                    <a:pt x="0" y="180"/>
                    <a:pt x="52" y="233"/>
                    <a:pt x="116" y="233"/>
                  </a:cubicBezTo>
                  <a:cubicBezTo>
                    <a:pt x="180" y="233"/>
                    <a:pt x="233" y="180"/>
                    <a:pt x="233" y="116"/>
                  </a:cubicBezTo>
                  <a:cubicBezTo>
                    <a:pt x="233" y="51"/>
                    <a:pt x="180"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48"/>
            <p:cNvSpPr/>
            <p:nvPr/>
          </p:nvSpPr>
          <p:spPr>
            <a:xfrm>
              <a:off x="5152950" y="2739077"/>
              <a:ext cx="2100" cy="2125"/>
            </a:xfrm>
            <a:custGeom>
              <a:rect b="b" l="l" r="r" t="t"/>
              <a:pathLst>
                <a:path extrusionOk="0" h="85" w="84">
                  <a:moveTo>
                    <a:pt x="42" y="1"/>
                  </a:moveTo>
                  <a:cubicBezTo>
                    <a:pt x="20" y="1"/>
                    <a:pt x="0" y="20"/>
                    <a:pt x="0" y="42"/>
                  </a:cubicBezTo>
                  <a:cubicBezTo>
                    <a:pt x="0" y="66"/>
                    <a:pt x="20" y="84"/>
                    <a:pt x="42" y="84"/>
                  </a:cubicBezTo>
                  <a:cubicBezTo>
                    <a:pt x="64" y="84"/>
                    <a:pt x="84" y="66"/>
                    <a:pt x="84" y="42"/>
                  </a:cubicBezTo>
                  <a:cubicBezTo>
                    <a:pt x="84" y="19"/>
                    <a:pt x="64" y="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48"/>
            <p:cNvSpPr/>
            <p:nvPr/>
          </p:nvSpPr>
          <p:spPr>
            <a:xfrm>
              <a:off x="4860150" y="2476277"/>
              <a:ext cx="15450" cy="15475"/>
            </a:xfrm>
            <a:custGeom>
              <a:rect b="b" l="l" r="r" t="t"/>
              <a:pathLst>
                <a:path extrusionOk="0" h="619" w="618">
                  <a:moveTo>
                    <a:pt x="309" y="0"/>
                  </a:moveTo>
                  <a:cubicBezTo>
                    <a:pt x="139" y="0"/>
                    <a:pt x="0" y="140"/>
                    <a:pt x="0" y="309"/>
                  </a:cubicBezTo>
                  <a:cubicBezTo>
                    <a:pt x="0" y="480"/>
                    <a:pt x="139" y="618"/>
                    <a:pt x="309" y="618"/>
                  </a:cubicBezTo>
                  <a:cubicBezTo>
                    <a:pt x="479" y="618"/>
                    <a:pt x="617" y="480"/>
                    <a:pt x="617" y="309"/>
                  </a:cubicBezTo>
                  <a:cubicBezTo>
                    <a:pt x="617" y="140"/>
                    <a:pt x="479" y="0"/>
                    <a:pt x="3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48"/>
            <p:cNvSpPr/>
            <p:nvPr/>
          </p:nvSpPr>
          <p:spPr>
            <a:xfrm>
              <a:off x="4468275" y="2915852"/>
              <a:ext cx="11950" cy="11950"/>
            </a:xfrm>
            <a:custGeom>
              <a:rect b="b" l="l" r="r" t="t"/>
              <a:pathLst>
                <a:path extrusionOk="0" h="478" w="478">
                  <a:moveTo>
                    <a:pt x="239" y="1"/>
                  </a:moveTo>
                  <a:cubicBezTo>
                    <a:pt x="108" y="1"/>
                    <a:pt x="1" y="108"/>
                    <a:pt x="1" y="239"/>
                  </a:cubicBezTo>
                  <a:cubicBezTo>
                    <a:pt x="1" y="370"/>
                    <a:pt x="108" y="478"/>
                    <a:pt x="239" y="478"/>
                  </a:cubicBezTo>
                  <a:cubicBezTo>
                    <a:pt x="372" y="478"/>
                    <a:pt x="478" y="370"/>
                    <a:pt x="478" y="239"/>
                  </a:cubicBezTo>
                  <a:cubicBezTo>
                    <a:pt x="478" y="108"/>
                    <a:pt x="3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48"/>
            <p:cNvSpPr/>
            <p:nvPr/>
          </p:nvSpPr>
          <p:spPr>
            <a:xfrm>
              <a:off x="4815075" y="3101602"/>
              <a:ext cx="6300" cy="6300"/>
            </a:xfrm>
            <a:custGeom>
              <a:rect b="b" l="l" r="r" t="t"/>
              <a:pathLst>
                <a:path extrusionOk="0" h="252" w="252">
                  <a:moveTo>
                    <a:pt x="126" y="1"/>
                  </a:moveTo>
                  <a:cubicBezTo>
                    <a:pt x="57" y="1"/>
                    <a:pt x="1" y="57"/>
                    <a:pt x="1" y="126"/>
                  </a:cubicBezTo>
                  <a:cubicBezTo>
                    <a:pt x="1" y="195"/>
                    <a:pt x="57" y="251"/>
                    <a:pt x="126" y="251"/>
                  </a:cubicBezTo>
                  <a:cubicBezTo>
                    <a:pt x="194" y="251"/>
                    <a:pt x="251" y="195"/>
                    <a:pt x="251" y="126"/>
                  </a:cubicBezTo>
                  <a:cubicBezTo>
                    <a:pt x="251" y="55"/>
                    <a:pt x="194"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48"/>
            <p:cNvSpPr/>
            <p:nvPr/>
          </p:nvSpPr>
          <p:spPr>
            <a:xfrm>
              <a:off x="4535275" y="3090277"/>
              <a:ext cx="14475" cy="14450"/>
            </a:xfrm>
            <a:custGeom>
              <a:rect b="b" l="l" r="r" t="t"/>
              <a:pathLst>
                <a:path extrusionOk="0" h="578" w="579">
                  <a:moveTo>
                    <a:pt x="290" y="0"/>
                  </a:moveTo>
                  <a:cubicBezTo>
                    <a:pt x="130" y="0"/>
                    <a:pt x="0" y="129"/>
                    <a:pt x="0" y="289"/>
                  </a:cubicBezTo>
                  <a:cubicBezTo>
                    <a:pt x="0" y="449"/>
                    <a:pt x="130" y="578"/>
                    <a:pt x="290" y="578"/>
                  </a:cubicBezTo>
                  <a:cubicBezTo>
                    <a:pt x="291" y="578"/>
                    <a:pt x="292" y="578"/>
                    <a:pt x="292" y="578"/>
                  </a:cubicBezTo>
                  <a:cubicBezTo>
                    <a:pt x="452" y="578"/>
                    <a:pt x="579" y="448"/>
                    <a:pt x="579" y="289"/>
                  </a:cubicBezTo>
                  <a:cubicBezTo>
                    <a:pt x="579" y="129"/>
                    <a:pt x="449"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48"/>
            <p:cNvSpPr/>
            <p:nvPr/>
          </p:nvSpPr>
          <p:spPr>
            <a:xfrm>
              <a:off x="3770050" y="2442652"/>
              <a:ext cx="8300" cy="8300"/>
            </a:xfrm>
            <a:custGeom>
              <a:rect b="b" l="l" r="r" t="t"/>
              <a:pathLst>
                <a:path extrusionOk="0" h="332" w="332">
                  <a:moveTo>
                    <a:pt x="167" y="1"/>
                  </a:moveTo>
                  <a:cubicBezTo>
                    <a:pt x="75" y="1"/>
                    <a:pt x="1" y="75"/>
                    <a:pt x="1" y="166"/>
                  </a:cubicBezTo>
                  <a:cubicBezTo>
                    <a:pt x="1" y="257"/>
                    <a:pt x="75" y="331"/>
                    <a:pt x="167" y="331"/>
                  </a:cubicBezTo>
                  <a:cubicBezTo>
                    <a:pt x="257" y="331"/>
                    <a:pt x="331" y="257"/>
                    <a:pt x="331" y="166"/>
                  </a:cubicBezTo>
                  <a:cubicBezTo>
                    <a:pt x="331" y="75"/>
                    <a:pt x="257"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48"/>
            <p:cNvSpPr/>
            <p:nvPr/>
          </p:nvSpPr>
          <p:spPr>
            <a:xfrm>
              <a:off x="3854550" y="2329052"/>
              <a:ext cx="13150" cy="13150"/>
            </a:xfrm>
            <a:custGeom>
              <a:rect b="b" l="l" r="r" t="t"/>
              <a:pathLst>
                <a:path extrusionOk="0" h="526" w="526">
                  <a:moveTo>
                    <a:pt x="263" y="0"/>
                  </a:moveTo>
                  <a:cubicBezTo>
                    <a:pt x="119" y="0"/>
                    <a:pt x="0" y="117"/>
                    <a:pt x="0" y="263"/>
                  </a:cubicBezTo>
                  <a:cubicBezTo>
                    <a:pt x="0" y="408"/>
                    <a:pt x="119" y="525"/>
                    <a:pt x="263" y="525"/>
                  </a:cubicBezTo>
                  <a:cubicBezTo>
                    <a:pt x="408" y="525"/>
                    <a:pt x="525" y="408"/>
                    <a:pt x="525" y="263"/>
                  </a:cubicBezTo>
                  <a:cubicBezTo>
                    <a:pt x="525" y="117"/>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48"/>
            <p:cNvSpPr/>
            <p:nvPr/>
          </p:nvSpPr>
          <p:spPr>
            <a:xfrm>
              <a:off x="4387625" y="3371002"/>
              <a:ext cx="10275" cy="10250"/>
            </a:xfrm>
            <a:custGeom>
              <a:rect b="b" l="l" r="r" t="t"/>
              <a:pathLst>
                <a:path extrusionOk="0" h="410" w="411">
                  <a:moveTo>
                    <a:pt x="205" y="1"/>
                  </a:moveTo>
                  <a:cubicBezTo>
                    <a:pt x="94" y="1"/>
                    <a:pt x="1" y="91"/>
                    <a:pt x="1" y="205"/>
                  </a:cubicBezTo>
                  <a:cubicBezTo>
                    <a:pt x="1" y="317"/>
                    <a:pt x="92" y="410"/>
                    <a:pt x="205" y="410"/>
                  </a:cubicBezTo>
                  <a:cubicBezTo>
                    <a:pt x="319" y="409"/>
                    <a:pt x="410" y="317"/>
                    <a:pt x="410" y="205"/>
                  </a:cubicBezTo>
                  <a:cubicBezTo>
                    <a:pt x="410" y="94"/>
                    <a:pt x="319"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48"/>
            <p:cNvSpPr/>
            <p:nvPr/>
          </p:nvSpPr>
          <p:spPr>
            <a:xfrm>
              <a:off x="4564475" y="3323002"/>
              <a:ext cx="10700" cy="10700"/>
            </a:xfrm>
            <a:custGeom>
              <a:rect b="b" l="l" r="r" t="t"/>
              <a:pathLst>
                <a:path extrusionOk="0" h="428" w="428">
                  <a:moveTo>
                    <a:pt x="214" y="0"/>
                  </a:moveTo>
                  <a:cubicBezTo>
                    <a:pt x="96" y="0"/>
                    <a:pt x="0" y="96"/>
                    <a:pt x="0" y="214"/>
                  </a:cubicBezTo>
                  <a:cubicBezTo>
                    <a:pt x="0" y="332"/>
                    <a:pt x="96" y="427"/>
                    <a:pt x="214" y="427"/>
                  </a:cubicBezTo>
                  <a:cubicBezTo>
                    <a:pt x="332" y="427"/>
                    <a:pt x="427" y="332"/>
                    <a:pt x="427" y="214"/>
                  </a:cubicBezTo>
                  <a:cubicBezTo>
                    <a:pt x="427" y="96"/>
                    <a:pt x="3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48"/>
            <p:cNvSpPr/>
            <p:nvPr/>
          </p:nvSpPr>
          <p:spPr>
            <a:xfrm>
              <a:off x="4656675" y="3316777"/>
              <a:ext cx="11700" cy="25"/>
            </a:xfrm>
            <a:custGeom>
              <a:rect b="b" l="l" r="r" t="t"/>
              <a:pathLst>
                <a:path extrusionOk="0" h="1" w="468">
                  <a:moveTo>
                    <a:pt x="467" y="1"/>
                  </a:moveTo>
                  <a:lnTo>
                    <a:pt x="235" y="1"/>
                  </a:lnTo>
                  <a:lnTo>
                    <a:pt x="1" y="1"/>
                  </a:lnTo>
                  <a:lnTo>
                    <a:pt x="2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48"/>
            <p:cNvSpPr/>
            <p:nvPr/>
          </p:nvSpPr>
          <p:spPr>
            <a:xfrm>
              <a:off x="4818150" y="3357577"/>
              <a:ext cx="6225" cy="6250"/>
            </a:xfrm>
            <a:custGeom>
              <a:rect b="b" l="l" r="r" t="t"/>
              <a:pathLst>
                <a:path extrusionOk="0" h="250" w="249">
                  <a:moveTo>
                    <a:pt x="125" y="1"/>
                  </a:moveTo>
                  <a:cubicBezTo>
                    <a:pt x="57" y="1"/>
                    <a:pt x="1" y="57"/>
                    <a:pt x="1" y="125"/>
                  </a:cubicBezTo>
                  <a:cubicBezTo>
                    <a:pt x="1" y="194"/>
                    <a:pt x="57" y="249"/>
                    <a:pt x="125" y="249"/>
                  </a:cubicBezTo>
                  <a:cubicBezTo>
                    <a:pt x="194" y="249"/>
                    <a:pt x="249" y="192"/>
                    <a:pt x="249" y="125"/>
                  </a:cubicBezTo>
                  <a:cubicBezTo>
                    <a:pt x="249" y="56"/>
                    <a:pt x="194"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48"/>
            <p:cNvSpPr/>
            <p:nvPr/>
          </p:nvSpPr>
          <p:spPr>
            <a:xfrm>
              <a:off x="5690925" y="3204977"/>
              <a:ext cx="13150" cy="13150"/>
            </a:xfrm>
            <a:custGeom>
              <a:rect b="b" l="l" r="r" t="t"/>
              <a:pathLst>
                <a:path extrusionOk="0" h="526" w="526">
                  <a:moveTo>
                    <a:pt x="263" y="0"/>
                  </a:moveTo>
                  <a:cubicBezTo>
                    <a:pt x="117" y="0"/>
                    <a:pt x="0" y="117"/>
                    <a:pt x="0" y="263"/>
                  </a:cubicBezTo>
                  <a:cubicBezTo>
                    <a:pt x="0" y="407"/>
                    <a:pt x="117" y="525"/>
                    <a:pt x="263" y="525"/>
                  </a:cubicBezTo>
                  <a:cubicBezTo>
                    <a:pt x="407" y="525"/>
                    <a:pt x="525" y="407"/>
                    <a:pt x="525" y="263"/>
                  </a:cubicBezTo>
                  <a:cubicBezTo>
                    <a:pt x="525" y="117"/>
                    <a:pt x="407"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48"/>
            <p:cNvSpPr/>
            <p:nvPr/>
          </p:nvSpPr>
          <p:spPr>
            <a:xfrm>
              <a:off x="5858000" y="3222002"/>
              <a:ext cx="16500" cy="16525"/>
            </a:xfrm>
            <a:custGeom>
              <a:rect b="b" l="l" r="r" t="t"/>
              <a:pathLst>
                <a:path extrusionOk="0" h="661" w="660">
                  <a:moveTo>
                    <a:pt x="331" y="1"/>
                  </a:moveTo>
                  <a:cubicBezTo>
                    <a:pt x="148" y="1"/>
                    <a:pt x="0" y="149"/>
                    <a:pt x="0" y="330"/>
                  </a:cubicBezTo>
                  <a:cubicBezTo>
                    <a:pt x="0" y="512"/>
                    <a:pt x="148" y="660"/>
                    <a:pt x="331" y="660"/>
                  </a:cubicBezTo>
                  <a:cubicBezTo>
                    <a:pt x="512" y="660"/>
                    <a:pt x="660" y="512"/>
                    <a:pt x="660" y="330"/>
                  </a:cubicBezTo>
                  <a:cubicBezTo>
                    <a:pt x="660" y="149"/>
                    <a:pt x="512" y="1"/>
                    <a:pt x="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48"/>
            <p:cNvSpPr/>
            <p:nvPr/>
          </p:nvSpPr>
          <p:spPr>
            <a:xfrm>
              <a:off x="5437525" y="3024852"/>
              <a:ext cx="12600" cy="12650"/>
            </a:xfrm>
            <a:custGeom>
              <a:rect b="b" l="l" r="r" t="t"/>
              <a:pathLst>
                <a:path extrusionOk="0" h="506" w="504">
                  <a:moveTo>
                    <a:pt x="252" y="1"/>
                  </a:moveTo>
                  <a:cubicBezTo>
                    <a:pt x="111" y="1"/>
                    <a:pt x="1" y="114"/>
                    <a:pt x="1" y="253"/>
                  </a:cubicBezTo>
                  <a:cubicBezTo>
                    <a:pt x="1" y="393"/>
                    <a:pt x="114" y="506"/>
                    <a:pt x="252" y="506"/>
                  </a:cubicBezTo>
                  <a:cubicBezTo>
                    <a:pt x="391" y="506"/>
                    <a:pt x="504" y="392"/>
                    <a:pt x="504" y="253"/>
                  </a:cubicBezTo>
                  <a:cubicBezTo>
                    <a:pt x="504" y="113"/>
                    <a:pt x="391" y="1"/>
                    <a:pt x="2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48"/>
            <p:cNvSpPr/>
            <p:nvPr/>
          </p:nvSpPr>
          <p:spPr>
            <a:xfrm>
              <a:off x="5055025" y="2135877"/>
              <a:ext cx="14550" cy="14550"/>
            </a:xfrm>
            <a:custGeom>
              <a:rect b="b" l="l" r="r" t="t"/>
              <a:pathLst>
                <a:path extrusionOk="0" h="582" w="582">
                  <a:moveTo>
                    <a:pt x="290" y="0"/>
                  </a:moveTo>
                  <a:cubicBezTo>
                    <a:pt x="130" y="0"/>
                    <a:pt x="0" y="131"/>
                    <a:pt x="0" y="290"/>
                  </a:cubicBezTo>
                  <a:cubicBezTo>
                    <a:pt x="0" y="451"/>
                    <a:pt x="130" y="581"/>
                    <a:pt x="290" y="581"/>
                  </a:cubicBezTo>
                  <a:cubicBezTo>
                    <a:pt x="451" y="581"/>
                    <a:pt x="581" y="451"/>
                    <a:pt x="581" y="290"/>
                  </a:cubicBezTo>
                  <a:cubicBezTo>
                    <a:pt x="581" y="131"/>
                    <a:pt x="451"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48"/>
            <p:cNvSpPr/>
            <p:nvPr/>
          </p:nvSpPr>
          <p:spPr>
            <a:xfrm>
              <a:off x="4230400" y="2651252"/>
              <a:ext cx="9875" cy="9875"/>
            </a:xfrm>
            <a:custGeom>
              <a:rect b="b" l="l" r="r" t="t"/>
              <a:pathLst>
                <a:path extrusionOk="0" h="395" w="395">
                  <a:moveTo>
                    <a:pt x="197" y="0"/>
                  </a:moveTo>
                  <a:cubicBezTo>
                    <a:pt x="89" y="0"/>
                    <a:pt x="0" y="87"/>
                    <a:pt x="0" y="197"/>
                  </a:cubicBezTo>
                  <a:cubicBezTo>
                    <a:pt x="0" y="306"/>
                    <a:pt x="88" y="394"/>
                    <a:pt x="197" y="394"/>
                  </a:cubicBezTo>
                  <a:cubicBezTo>
                    <a:pt x="198" y="394"/>
                    <a:pt x="199" y="394"/>
                    <a:pt x="199" y="394"/>
                  </a:cubicBezTo>
                  <a:cubicBezTo>
                    <a:pt x="307" y="394"/>
                    <a:pt x="394" y="306"/>
                    <a:pt x="394" y="197"/>
                  </a:cubicBezTo>
                  <a:cubicBezTo>
                    <a:pt x="394" y="87"/>
                    <a:pt x="306" y="0"/>
                    <a:pt x="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48"/>
            <p:cNvSpPr/>
            <p:nvPr/>
          </p:nvSpPr>
          <p:spPr>
            <a:xfrm>
              <a:off x="4240250" y="2990452"/>
              <a:ext cx="25" cy="25"/>
            </a:xfrm>
            <a:custGeom>
              <a:rect b="b" l="l" r="r" t="t"/>
              <a:pathLst>
                <a:path extrusionOk="0" h="1" w="1">
                  <a:moveTo>
                    <a:pt x="0"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48"/>
            <p:cNvSpPr/>
            <p:nvPr/>
          </p:nvSpPr>
          <p:spPr>
            <a:xfrm>
              <a:off x="4321675" y="3248677"/>
              <a:ext cx="11200" cy="11200"/>
            </a:xfrm>
            <a:custGeom>
              <a:rect b="b" l="l" r="r" t="t"/>
              <a:pathLst>
                <a:path extrusionOk="0" h="448" w="448">
                  <a:moveTo>
                    <a:pt x="223" y="0"/>
                  </a:moveTo>
                  <a:cubicBezTo>
                    <a:pt x="100" y="0"/>
                    <a:pt x="0" y="100"/>
                    <a:pt x="0" y="223"/>
                  </a:cubicBezTo>
                  <a:cubicBezTo>
                    <a:pt x="0" y="347"/>
                    <a:pt x="100" y="448"/>
                    <a:pt x="223" y="448"/>
                  </a:cubicBezTo>
                  <a:cubicBezTo>
                    <a:pt x="347" y="448"/>
                    <a:pt x="447" y="347"/>
                    <a:pt x="447" y="223"/>
                  </a:cubicBezTo>
                  <a:cubicBezTo>
                    <a:pt x="447" y="100"/>
                    <a:pt x="347"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48"/>
            <p:cNvSpPr/>
            <p:nvPr/>
          </p:nvSpPr>
          <p:spPr>
            <a:xfrm>
              <a:off x="5282050" y="3160302"/>
              <a:ext cx="5400" cy="5400"/>
            </a:xfrm>
            <a:custGeom>
              <a:rect b="b" l="l" r="r" t="t"/>
              <a:pathLst>
                <a:path extrusionOk="0" h="216" w="216">
                  <a:moveTo>
                    <a:pt x="108" y="0"/>
                  </a:moveTo>
                  <a:cubicBezTo>
                    <a:pt x="48" y="0"/>
                    <a:pt x="0" y="48"/>
                    <a:pt x="0" y="108"/>
                  </a:cubicBezTo>
                  <a:cubicBezTo>
                    <a:pt x="0" y="167"/>
                    <a:pt x="48" y="215"/>
                    <a:pt x="108" y="215"/>
                  </a:cubicBezTo>
                  <a:cubicBezTo>
                    <a:pt x="167" y="214"/>
                    <a:pt x="215" y="166"/>
                    <a:pt x="215" y="108"/>
                  </a:cubicBezTo>
                  <a:cubicBezTo>
                    <a:pt x="215" y="48"/>
                    <a:pt x="167"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48"/>
            <p:cNvSpPr/>
            <p:nvPr/>
          </p:nvSpPr>
          <p:spPr>
            <a:xfrm>
              <a:off x="5816175" y="2924327"/>
              <a:ext cx="5400" cy="5400"/>
            </a:xfrm>
            <a:custGeom>
              <a:rect b="b" l="l" r="r" t="t"/>
              <a:pathLst>
                <a:path extrusionOk="0" h="216" w="216">
                  <a:moveTo>
                    <a:pt x="108" y="0"/>
                  </a:moveTo>
                  <a:cubicBezTo>
                    <a:pt x="48" y="0"/>
                    <a:pt x="1" y="48"/>
                    <a:pt x="1" y="108"/>
                  </a:cubicBezTo>
                  <a:cubicBezTo>
                    <a:pt x="1" y="167"/>
                    <a:pt x="48" y="215"/>
                    <a:pt x="108" y="215"/>
                  </a:cubicBezTo>
                  <a:cubicBezTo>
                    <a:pt x="168" y="215"/>
                    <a:pt x="215" y="167"/>
                    <a:pt x="215" y="108"/>
                  </a:cubicBezTo>
                  <a:cubicBezTo>
                    <a:pt x="215" y="48"/>
                    <a:pt x="168"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48"/>
            <p:cNvSpPr/>
            <p:nvPr/>
          </p:nvSpPr>
          <p:spPr>
            <a:xfrm>
              <a:off x="4991850" y="1910877"/>
              <a:ext cx="10400" cy="10375"/>
            </a:xfrm>
            <a:custGeom>
              <a:rect b="b" l="l" r="r" t="t"/>
              <a:pathLst>
                <a:path extrusionOk="0" h="415" w="416">
                  <a:moveTo>
                    <a:pt x="208" y="1"/>
                  </a:moveTo>
                  <a:cubicBezTo>
                    <a:pt x="94" y="1"/>
                    <a:pt x="1" y="92"/>
                    <a:pt x="1" y="207"/>
                  </a:cubicBezTo>
                  <a:cubicBezTo>
                    <a:pt x="1" y="323"/>
                    <a:pt x="94" y="415"/>
                    <a:pt x="208" y="415"/>
                  </a:cubicBezTo>
                  <a:cubicBezTo>
                    <a:pt x="323" y="415"/>
                    <a:pt x="416" y="323"/>
                    <a:pt x="416" y="207"/>
                  </a:cubicBezTo>
                  <a:cubicBezTo>
                    <a:pt x="416" y="92"/>
                    <a:pt x="323"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48"/>
            <p:cNvSpPr/>
            <p:nvPr/>
          </p:nvSpPr>
          <p:spPr>
            <a:xfrm>
              <a:off x="5118125" y="1755202"/>
              <a:ext cx="7775" cy="7775"/>
            </a:xfrm>
            <a:custGeom>
              <a:rect b="b" l="l" r="r" t="t"/>
              <a:pathLst>
                <a:path extrusionOk="0" h="311" w="311">
                  <a:moveTo>
                    <a:pt x="156" y="0"/>
                  </a:moveTo>
                  <a:cubicBezTo>
                    <a:pt x="71" y="0"/>
                    <a:pt x="1" y="71"/>
                    <a:pt x="1" y="155"/>
                  </a:cubicBezTo>
                  <a:cubicBezTo>
                    <a:pt x="1" y="241"/>
                    <a:pt x="71" y="310"/>
                    <a:pt x="156" y="310"/>
                  </a:cubicBezTo>
                  <a:cubicBezTo>
                    <a:pt x="241" y="310"/>
                    <a:pt x="311" y="240"/>
                    <a:pt x="311" y="155"/>
                  </a:cubicBezTo>
                  <a:cubicBezTo>
                    <a:pt x="311" y="68"/>
                    <a:pt x="241"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48"/>
            <p:cNvSpPr/>
            <p:nvPr/>
          </p:nvSpPr>
          <p:spPr>
            <a:xfrm>
              <a:off x="5901650" y="2028577"/>
              <a:ext cx="5800" cy="5750"/>
            </a:xfrm>
            <a:custGeom>
              <a:rect b="b" l="l" r="r" t="t"/>
              <a:pathLst>
                <a:path extrusionOk="0" h="230" w="232">
                  <a:moveTo>
                    <a:pt x="115" y="0"/>
                  </a:moveTo>
                  <a:cubicBezTo>
                    <a:pt x="52" y="0"/>
                    <a:pt x="1" y="50"/>
                    <a:pt x="1" y="115"/>
                  </a:cubicBezTo>
                  <a:cubicBezTo>
                    <a:pt x="1" y="179"/>
                    <a:pt x="53" y="229"/>
                    <a:pt x="115" y="229"/>
                  </a:cubicBezTo>
                  <a:cubicBezTo>
                    <a:pt x="116" y="229"/>
                    <a:pt x="117" y="229"/>
                    <a:pt x="117" y="229"/>
                  </a:cubicBezTo>
                  <a:cubicBezTo>
                    <a:pt x="181" y="229"/>
                    <a:pt x="231" y="177"/>
                    <a:pt x="231" y="115"/>
                  </a:cubicBezTo>
                  <a:cubicBezTo>
                    <a:pt x="231" y="50"/>
                    <a:pt x="179"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48"/>
            <p:cNvSpPr/>
            <p:nvPr/>
          </p:nvSpPr>
          <p:spPr>
            <a:xfrm>
              <a:off x="5455925" y="1908077"/>
              <a:ext cx="12650" cy="12600"/>
            </a:xfrm>
            <a:custGeom>
              <a:rect b="b" l="l" r="r" t="t"/>
              <a:pathLst>
                <a:path extrusionOk="0" h="504" w="506">
                  <a:moveTo>
                    <a:pt x="252" y="0"/>
                  </a:moveTo>
                  <a:cubicBezTo>
                    <a:pt x="113" y="0"/>
                    <a:pt x="1" y="114"/>
                    <a:pt x="1" y="252"/>
                  </a:cubicBezTo>
                  <a:cubicBezTo>
                    <a:pt x="1" y="393"/>
                    <a:pt x="114" y="504"/>
                    <a:pt x="252" y="504"/>
                  </a:cubicBezTo>
                  <a:cubicBezTo>
                    <a:pt x="253" y="504"/>
                    <a:pt x="254" y="504"/>
                    <a:pt x="254" y="504"/>
                  </a:cubicBezTo>
                  <a:cubicBezTo>
                    <a:pt x="394" y="504"/>
                    <a:pt x="505" y="391"/>
                    <a:pt x="505" y="252"/>
                  </a:cubicBezTo>
                  <a:cubicBezTo>
                    <a:pt x="505" y="113"/>
                    <a:pt x="392" y="0"/>
                    <a:pt x="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48"/>
            <p:cNvSpPr/>
            <p:nvPr/>
          </p:nvSpPr>
          <p:spPr>
            <a:xfrm>
              <a:off x="5147100" y="2063902"/>
              <a:ext cx="8300" cy="8325"/>
            </a:xfrm>
            <a:custGeom>
              <a:rect b="b" l="l" r="r" t="t"/>
              <a:pathLst>
                <a:path extrusionOk="0" h="333" w="332">
                  <a:moveTo>
                    <a:pt x="166" y="1"/>
                  </a:moveTo>
                  <a:cubicBezTo>
                    <a:pt x="75" y="1"/>
                    <a:pt x="0" y="76"/>
                    <a:pt x="0" y="167"/>
                  </a:cubicBezTo>
                  <a:cubicBezTo>
                    <a:pt x="0" y="257"/>
                    <a:pt x="75" y="332"/>
                    <a:pt x="166" y="332"/>
                  </a:cubicBezTo>
                  <a:cubicBezTo>
                    <a:pt x="257" y="332"/>
                    <a:pt x="332" y="257"/>
                    <a:pt x="332" y="167"/>
                  </a:cubicBezTo>
                  <a:cubicBezTo>
                    <a:pt x="332" y="76"/>
                    <a:pt x="257"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48"/>
            <p:cNvSpPr/>
            <p:nvPr/>
          </p:nvSpPr>
          <p:spPr>
            <a:xfrm>
              <a:off x="4834400" y="2303352"/>
              <a:ext cx="17475" cy="17475"/>
            </a:xfrm>
            <a:custGeom>
              <a:rect b="b" l="l" r="r" t="t"/>
              <a:pathLst>
                <a:path extrusionOk="0" h="699" w="699">
                  <a:moveTo>
                    <a:pt x="350" y="0"/>
                  </a:moveTo>
                  <a:cubicBezTo>
                    <a:pt x="157" y="0"/>
                    <a:pt x="1" y="155"/>
                    <a:pt x="1" y="348"/>
                  </a:cubicBezTo>
                  <a:cubicBezTo>
                    <a:pt x="1" y="542"/>
                    <a:pt x="157" y="698"/>
                    <a:pt x="350" y="698"/>
                  </a:cubicBezTo>
                  <a:cubicBezTo>
                    <a:pt x="543" y="698"/>
                    <a:pt x="699" y="542"/>
                    <a:pt x="699" y="348"/>
                  </a:cubicBezTo>
                  <a:cubicBezTo>
                    <a:pt x="699" y="155"/>
                    <a:pt x="543" y="0"/>
                    <a:pt x="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48"/>
            <p:cNvSpPr/>
            <p:nvPr/>
          </p:nvSpPr>
          <p:spPr>
            <a:xfrm>
              <a:off x="4768400" y="992302"/>
              <a:ext cx="10675" cy="10700"/>
            </a:xfrm>
            <a:custGeom>
              <a:rect b="b" l="l" r="r" t="t"/>
              <a:pathLst>
                <a:path extrusionOk="0" h="428" w="427">
                  <a:moveTo>
                    <a:pt x="213" y="1"/>
                  </a:moveTo>
                  <a:cubicBezTo>
                    <a:pt x="96" y="1"/>
                    <a:pt x="1" y="96"/>
                    <a:pt x="1" y="214"/>
                  </a:cubicBezTo>
                  <a:cubicBezTo>
                    <a:pt x="1" y="332"/>
                    <a:pt x="96" y="428"/>
                    <a:pt x="213" y="428"/>
                  </a:cubicBezTo>
                  <a:cubicBezTo>
                    <a:pt x="331" y="427"/>
                    <a:pt x="427" y="332"/>
                    <a:pt x="427" y="214"/>
                  </a:cubicBezTo>
                  <a:cubicBezTo>
                    <a:pt x="427" y="96"/>
                    <a:pt x="331"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48"/>
            <p:cNvSpPr/>
            <p:nvPr/>
          </p:nvSpPr>
          <p:spPr>
            <a:xfrm>
              <a:off x="5148075" y="812652"/>
              <a:ext cx="25" cy="25"/>
            </a:xfrm>
            <a:custGeom>
              <a:rect b="b" l="l" r="r" t="t"/>
              <a:pathLst>
                <a:path extrusionOk="0" h="1" w="1">
                  <a:moveTo>
                    <a:pt x="1" y="0"/>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48"/>
            <p:cNvSpPr/>
            <p:nvPr/>
          </p:nvSpPr>
          <p:spPr>
            <a:xfrm>
              <a:off x="5019900" y="1134102"/>
              <a:ext cx="7775" cy="7775"/>
            </a:xfrm>
            <a:custGeom>
              <a:rect b="b" l="l" r="r" t="t"/>
              <a:pathLst>
                <a:path extrusionOk="0" h="311" w="311">
                  <a:moveTo>
                    <a:pt x="155" y="0"/>
                  </a:moveTo>
                  <a:cubicBezTo>
                    <a:pt x="69" y="0"/>
                    <a:pt x="0" y="71"/>
                    <a:pt x="0" y="155"/>
                  </a:cubicBezTo>
                  <a:cubicBezTo>
                    <a:pt x="0" y="240"/>
                    <a:pt x="70" y="310"/>
                    <a:pt x="155" y="310"/>
                  </a:cubicBezTo>
                  <a:cubicBezTo>
                    <a:pt x="242" y="310"/>
                    <a:pt x="310" y="241"/>
                    <a:pt x="310" y="155"/>
                  </a:cubicBezTo>
                  <a:cubicBezTo>
                    <a:pt x="310" y="68"/>
                    <a:pt x="240"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48"/>
            <p:cNvSpPr/>
            <p:nvPr/>
          </p:nvSpPr>
          <p:spPr>
            <a:xfrm>
              <a:off x="4439200" y="1134102"/>
              <a:ext cx="12650" cy="12600"/>
            </a:xfrm>
            <a:custGeom>
              <a:rect b="b" l="l" r="r" t="t"/>
              <a:pathLst>
                <a:path extrusionOk="0" h="504" w="506">
                  <a:moveTo>
                    <a:pt x="252" y="0"/>
                  </a:moveTo>
                  <a:cubicBezTo>
                    <a:pt x="113" y="0"/>
                    <a:pt x="1" y="113"/>
                    <a:pt x="1" y="252"/>
                  </a:cubicBezTo>
                  <a:cubicBezTo>
                    <a:pt x="1" y="393"/>
                    <a:pt x="114" y="504"/>
                    <a:pt x="252" y="504"/>
                  </a:cubicBezTo>
                  <a:cubicBezTo>
                    <a:pt x="254" y="504"/>
                    <a:pt x="255" y="504"/>
                    <a:pt x="257" y="504"/>
                  </a:cubicBezTo>
                  <a:cubicBezTo>
                    <a:pt x="394" y="504"/>
                    <a:pt x="505" y="391"/>
                    <a:pt x="505" y="252"/>
                  </a:cubicBezTo>
                  <a:cubicBezTo>
                    <a:pt x="505" y="112"/>
                    <a:pt x="392"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48"/>
            <p:cNvSpPr/>
            <p:nvPr/>
          </p:nvSpPr>
          <p:spPr>
            <a:xfrm>
              <a:off x="4343050" y="1550727"/>
              <a:ext cx="17475" cy="17450"/>
            </a:xfrm>
            <a:custGeom>
              <a:rect b="b" l="l" r="r" t="t"/>
              <a:pathLst>
                <a:path extrusionOk="0" h="698" w="699">
                  <a:moveTo>
                    <a:pt x="350" y="0"/>
                  </a:moveTo>
                  <a:cubicBezTo>
                    <a:pt x="157" y="0"/>
                    <a:pt x="0" y="155"/>
                    <a:pt x="0" y="348"/>
                  </a:cubicBezTo>
                  <a:cubicBezTo>
                    <a:pt x="0" y="542"/>
                    <a:pt x="157" y="698"/>
                    <a:pt x="350" y="698"/>
                  </a:cubicBezTo>
                  <a:cubicBezTo>
                    <a:pt x="542" y="698"/>
                    <a:pt x="698" y="542"/>
                    <a:pt x="698" y="348"/>
                  </a:cubicBezTo>
                  <a:cubicBezTo>
                    <a:pt x="698" y="155"/>
                    <a:pt x="542"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48"/>
            <p:cNvSpPr/>
            <p:nvPr/>
          </p:nvSpPr>
          <p:spPr>
            <a:xfrm>
              <a:off x="4523625" y="1577527"/>
              <a:ext cx="7200" cy="7225"/>
            </a:xfrm>
            <a:custGeom>
              <a:rect b="b" l="l" r="r" t="t"/>
              <a:pathLst>
                <a:path extrusionOk="0" h="289" w="288">
                  <a:moveTo>
                    <a:pt x="144" y="1"/>
                  </a:moveTo>
                  <a:cubicBezTo>
                    <a:pt x="65" y="1"/>
                    <a:pt x="1" y="65"/>
                    <a:pt x="1" y="145"/>
                  </a:cubicBezTo>
                  <a:cubicBezTo>
                    <a:pt x="1" y="224"/>
                    <a:pt x="65" y="288"/>
                    <a:pt x="144" y="288"/>
                  </a:cubicBezTo>
                  <a:cubicBezTo>
                    <a:pt x="224" y="288"/>
                    <a:pt x="287" y="224"/>
                    <a:pt x="287" y="145"/>
                  </a:cubicBezTo>
                  <a:cubicBezTo>
                    <a:pt x="287" y="65"/>
                    <a:pt x="224"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48"/>
            <p:cNvSpPr/>
            <p:nvPr/>
          </p:nvSpPr>
          <p:spPr>
            <a:xfrm>
              <a:off x="5596700" y="1976527"/>
              <a:ext cx="12200" cy="12200"/>
            </a:xfrm>
            <a:custGeom>
              <a:rect b="b" l="l" r="r" t="t"/>
              <a:pathLst>
                <a:path extrusionOk="0" h="488" w="488">
                  <a:moveTo>
                    <a:pt x="244" y="0"/>
                  </a:moveTo>
                  <a:cubicBezTo>
                    <a:pt x="109" y="0"/>
                    <a:pt x="0" y="109"/>
                    <a:pt x="0" y="244"/>
                  </a:cubicBezTo>
                  <a:cubicBezTo>
                    <a:pt x="0" y="377"/>
                    <a:pt x="109" y="487"/>
                    <a:pt x="244" y="487"/>
                  </a:cubicBezTo>
                  <a:cubicBezTo>
                    <a:pt x="380" y="487"/>
                    <a:pt x="487" y="377"/>
                    <a:pt x="487" y="244"/>
                  </a:cubicBezTo>
                  <a:cubicBezTo>
                    <a:pt x="487" y="109"/>
                    <a:pt x="377" y="0"/>
                    <a:pt x="2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48"/>
            <p:cNvSpPr/>
            <p:nvPr/>
          </p:nvSpPr>
          <p:spPr>
            <a:xfrm>
              <a:off x="5132500" y="1860802"/>
              <a:ext cx="8375" cy="8375"/>
            </a:xfrm>
            <a:custGeom>
              <a:rect b="b" l="l" r="r" t="t"/>
              <a:pathLst>
                <a:path extrusionOk="0" h="335" w="335">
                  <a:moveTo>
                    <a:pt x="168" y="1"/>
                  </a:moveTo>
                  <a:cubicBezTo>
                    <a:pt x="76" y="1"/>
                    <a:pt x="1" y="76"/>
                    <a:pt x="1" y="168"/>
                  </a:cubicBezTo>
                  <a:cubicBezTo>
                    <a:pt x="1" y="259"/>
                    <a:pt x="76" y="335"/>
                    <a:pt x="168" y="335"/>
                  </a:cubicBezTo>
                  <a:cubicBezTo>
                    <a:pt x="261" y="335"/>
                    <a:pt x="335" y="259"/>
                    <a:pt x="335" y="168"/>
                  </a:cubicBezTo>
                  <a:cubicBezTo>
                    <a:pt x="335" y="76"/>
                    <a:pt x="261"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48"/>
            <p:cNvSpPr/>
            <p:nvPr/>
          </p:nvSpPr>
          <p:spPr>
            <a:xfrm>
              <a:off x="5063325" y="3006577"/>
              <a:ext cx="11000" cy="11000"/>
            </a:xfrm>
            <a:custGeom>
              <a:rect b="b" l="l" r="r" t="t"/>
              <a:pathLst>
                <a:path extrusionOk="0" h="440" w="440">
                  <a:moveTo>
                    <a:pt x="220" y="1"/>
                  </a:moveTo>
                  <a:cubicBezTo>
                    <a:pt x="99" y="1"/>
                    <a:pt x="0" y="100"/>
                    <a:pt x="0" y="220"/>
                  </a:cubicBezTo>
                  <a:cubicBezTo>
                    <a:pt x="0" y="342"/>
                    <a:pt x="99" y="440"/>
                    <a:pt x="220" y="440"/>
                  </a:cubicBezTo>
                  <a:cubicBezTo>
                    <a:pt x="340" y="440"/>
                    <a:pt x="439" y="342"/>
                    <a:pt x="439" y="220"/>
                  </a:cubicBezTo>
                  <a:cubicBezTo>
                    <a:pt x="439" y="100"/>
                    <a:pt x="34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48"/>
            <p:cNvSpPr/>
            <p:nvPr/>
          </p:nvSpPr>
          <p:spPr>
            <a:xfrm>
              <a:off x="5461025" y="2785227"/>
              <a:ext cx="6150" cy="6125"/>
            </a:xfrm>
            <a:custGeom>
              <a:rect b="b" l="l" r="r" t="t"/>
              <a:pathLst>
                <a:path extrusionOk="0" h="245" w="246">
                  <a:moveTo>
                    <a:pt x="123" y="0"/>
                  </a:moveTo>
                  <a:cubicBezTo>
                    <a:pt x="55" y="0"/>
                    <a:pt x="1" y="55"/>
                    <a:pt x="1" y="123"/>
                  </a:cubicBezTo>
                  <a:cubicBezTo>
                    <a:pt x="1" y="190"/>
                    <a:pt x="55" y="245"/>
                    <a:pt x="123" y="245"/>
                  </a:cubicBezTo>
                  <a:cubicBezTo>
                    <a:pt x="190" y="245"/>
                    <a:pt x="245" y="190"/>
                    <a:pt x="245" y="123"/>
                  </a:cubicBezTo>
                  <a:cubicBezTo>
                    <a:pt x="245" y="55"/>
                    <a:pt x="190"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48"/>
            <p:cNvSpPr/>
            <p:nvPr/>
          </p:nvSpPr>
          <p:spPr>
            <a:xfrm>
              <a:off x="4371675" y="2113677"/>
              <a:ext cx="6600" cy="6600"/>
            </a:xfrm>
            <a:custGeom>
              <a:rect b="b" l="l" r="r" t="t"/>
              <a:pathLst>
                <a:path extrusionOk="0" h="264" w="264">
                  <a:moveTo>
                    <a:pt x="132" y="1"/>
                  </a:moveTo>
                  <a:cubicBezTo>
                    <a:pt x="59" y="1"/>
                    <a:pt x="1" y="59"/>
                    <a:pt x="1" y="132"/>
                  </a:cubicBezTo>
                  <a:cubicBezTo>
                    <a:pt x="1" y="204"/>
                    <a:pt x="59" y="263"/>
                    <a:pt x="132" y="263"/>
                  </a:cubicBezTo>
                  <a:cubicBezTo>
                    <a:pt x="205" y="263"/>
                    <a:pt x="263" y="204"/>
                    <a:pt x="263" y="132"/>
                  </a:cubicBezTo>
                  <a:cubicBezTo>
                    <a:pt x="263" y="59"/>
                    <a:pt x="20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48"/>
            <p:cNvSpPr/>
            <p:nvPr/>
          </p:nvSpPr>
          <p:spPr>
            <a:xfrm>
              <a:off x="4285750" y="2204702"/>
              <a:ext cx="11650" cy="11675"/>
            </a:xfrm>
            <a:custGeom>
              <a:rect b="b" l="l" r="r" t="t"/>
              <a:pathLst>
                <a:path extrusionOk="0" h="467" w="466">
                  <a:moveTo>
                    <a:pt x="233" y="1"/>
                  </a:moveTo>
                  <a:cubicBezTo>
                    <a:pt x="104" y="1"/>
                    <a:pt x="1" y="106"/>
                    <a:pt x="1" y="234"/>
                  </a:cubicBezTo>
                  <a:cubicBezTo>
                    <a:pt x="1" y="362"/>
                    <a:pt x="104" y="466"/>
                    <a:pt x="233" y="466"/>
                  </a:cubicBezTo>
                  <a:cubicBezTo>
                    <a:pt x="362" y="466"/>
                    <a:pt x="466" y="362"/>
                    <a:pt x="466" y="234"/>
                  </a:cubicBezTo>
                  <a:cubicBezTo>
                    <a:pt x="466"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48"/>
            <p:cNvSpPr/>
            <p:nvPr/>
          </p:nvSpPr>
          <p:spPr>
            <a:xfrm>
              <a:off x="4416825" y="2329227"/>
              <a:ext cx="10925" cy="10925"/>
            </a:xfrm>
            <a:custGeom>
              <a:rect b="b" l="l" r="r" t="t"/>
              <a:pathLst>
                <a:path extrusionOk="0" h="437" w="437">
                  <a:moveTo>
                    <a:pt x="219" y="1"/>
                  </a:moveTo>
                  <a:cubicBezTo>
                    <a:pt x="97" y="1"/>
                    <a:pt x="1" y="98"/>
                    <a:pt x="1" y="219"/>
                  </a:cubicBezTo>
                  <a:cubicBezTo>
                    <a:pt x="1" y="339"/>
                    <a:pt x="97" y="436"/>
                    <a:pt x="219" y="436"/>
                  </a:cubicBezTo>
                  <a:cubicBezTo>
                    <a:pt x="338" y="436"/>
                    <a:pt x="436" y="338"/>
                    <a:pt x="436" y="219"/>
                  </a:cubicBezTo>
                  <a:cubicBezTo>
                    <a:pt x="436" y="98"/>
                    <a:pt x="340"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48"/>
            <p:cNvSpPr/>
            <p:nvPr/>
          </p:nvSpPr>
          <p:spPr>
            <a:xfrm>
              <a:off x="4530475" y="2126802"/>
              <a:ext cx="7275" cy="7250"/>
            </a:xfrm>
            <a:custGeom>
              <a:rect b="b" l="l" r="r" t="t"/>
              <a:pathLst>
                <a:path extrusionOk="0" h="290" w="291">
                  <a:moveTo>
                    <a:pt x="144" y="1"/>
                  </a:moveTo>
                  <a:cubicBezTo>
                    <a:pt x="65" y="1"/>
                    <a:pt x="0" y="65"/>
                    <a:pt x="0" y="145"/>
                  </a:cubicBezTo>
                  <a:cubicBezTo>
                    <a:pt x="0" y="225"/>
                    <a:pt x="65" y="290"/>
                    <a:pt x="144" y="290"/>
                  </a:cubicBezTo>
                  <a:cubicBezTo>
                    <a:pt x="224" y="290"/>
                    <a:pt x="290" y="226"/>
                    <a:pt x="290" y="145"/>
                  </a:cubicBezTo>
                  <a:cubicBezTo>
                    <a:pt x="290" y="65"/>
                    <a:pt x="22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48"/>
            <p:cNvSpPr/>
            <p:nvPr/>
          </p:nvSpPr>
          <p:spPr>
            <a:xfrm>
              <a:off x="4577050" y="2449152"/>
              <a:ext cx="11650" cy="11700"/>
            </a:xfrm>
            <a:custGeom>
              <a:rect b="b" l="l" r="r" t="t"/>
              <a:pathLst>
                <a:path extrusionOk="0" h="468" w="466">
                  <a:moveTo>
                    <a:pt x="233" y="1"/>
                  </a:moveTo>
                  <a:cubicBezTo>
                    <a:pt x="106" y="1"/>
                    <a:pt x="1" y="106"/>
                    <a:pt x="1" y="234"/>
                  </a:cubicBezTo>
                  <a:cubicBezTo>
                    <a:pt x="1" y="362"/>
                    <a:pt x="106" y="467"/>
                    <a:pt x="233" y="467"/>
                  </a:cubicBezTo>
                  <a:cubicBezTo>
                    <a:pt x="362" y="467"/>
                    <a:pt x="466" y="362"/>
                    <a:pt x="466" y="234"/>
                  </a:cubicBezTo>
                  <a:cubicBezTo>
                    <a:pt x="466"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48"/>
            <p:cNvSpPr/>
            <p:nvPr/>
          </p:nvSpPr>
          <p:spPr>
            <a:xfrm>
              <a:off x="4660925" y="2522577"/>
              <a:ext cx="9625" cy="9625"/>
            </a:xfrm>
            <a:custGeom>
              <a:rect b="b" l="l" r="r" t="t"/>
              <a:pathLst>
                <a:path extrusionOk="0" h="385" w="385">
                  <a:moveTo>
                    <a:pt x="192" y="1"/>
                  </a:moveTo>
                  <a:cubicBezTo>
                    <a:pt x="86" y="1"/>
                    <a:pt x="0" y="87"/>
                    <a:pt x="0" y="193"/>
                  </a:cubicBezTo>
                  <a:cubicBezTo>
                    <a:pt x="0" y="299"/>
                    <a:pt x="86" y="385"/>
                    <a:pt x="192" y="385"/>
                  </a:cubicBezTo>
                  <a:cubicBezTo>
                    <a:pt x="299" y="385"/>
                    <a:pt x="384" y="299"/>
                    <a:pt x="384" y="193"/>
                  </a:cubicBezTo>
                  <a:cubicBezTo>
                    <a:pt x="384" y="87"/>
                    <a:pt x="299" y="1"/>
                    <a:pt x="1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48"/>
            <p:cNvSpPr/>
            <p:nvPr/>
          </p:nvSpPr>
          <p:spPr>
            <a:xfrm>
              <a:off x="4206300" y="2482177"/>
              <a:ext cx="24125" cy="24100"/>
            </a:xfrm>
            <a:custGeom>
              <a:rect b="b" l="l" r="r" t="t"/>
              <a:pathLst>
                <a:path extrusionOk="0" h="964" w="965">
                  <a:moveTo>
                    <a:pt x="483" y="0"/>
                  </a:moveTo>
                  <a:cubicBezTo>
                    <a:pt x="216" y="0"/>
                    <a:pt x="1" y="216"/>
                    <a:pt x="1" y="482"/>
                  </a:cubicBezTo>
                  <a:cubicBezTo>
                    <a:pt x="1" y="747"/>
                    <a:pt x="216" y="963"/>
                    <a:pt x="483" y="963"/>
                  </a:cubicBezTo>
                  <a:cubicBezTo>
                    <a:pt x="749" y="963"/>
                    <a:pt x="964" y="747"/>
                    <a:pt x="964" y="482"/>
                  </a:cubicBezTo>
                  <a:cubicBezTo>
                    <a:pt x="964" y="216"/>
                    <a:pt x="749"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48"/>
            <p:cNvSpPr/>
            <p:nvPr/>
          </p:nvSpPr>
          <p:spPr>
            <a:xfrm>
              <a:off x="4297375" y="2613427"/>
              <a:ext cx="13150" cy="13150"/>
            </a:xfrm>
            <a:custGeom>
              <a:rect b="b" l="l" r="r" t="t"/>
              <a:pathLst>
                <a:path extrusionOk="0" h="526" w="526">
                  <a:moveTo>
                    <a:pt x="263" y="1"/>
                  </a:moveTo>
                  <a:cubicBezTo>
                    <a:pt x="118" y="1"/>
                    <a:pt x="1" y="118"/>
                    <a:pt x="1" y="263"/>
                  </a:cubicBezTo>
                  <a:cubicBezTo>
                    <a:pt x="1" y="409"/>
                    <a:pt x="118" y="526"/>
                    <a:pt x="263" y="526"/>
                  </a:cubicBezTo>
                  <a:cubicBezTo>
                    <a:pt x="408" y="526"/>
                    <a:pt x="526" y="409"/>
                    <a:pt x="526" y="263"/>
                  </a:cubicBezTo>
                  <a:cubicBezTo>
                    <a:pt x="526" y="118"/>
                    <a:pt x="408" y="1"/>
                    <a:pt x="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48"/>
            <p:cNvSpPr/>
            <p:nvPr/>
          </p:nvSpPr>
          <p:spPr>
            <a:xfrm>
              <a:off x="4470750" y="2601777"/>
              <a:ext cx="7425" cy="7375"/>
            </a:xfrm>
            <a:custGeom>
              <a:rect b="b" l="l" r="r" t="t"/>
              <a:pathLst>
                <a:path extrusionOk="0" h="295" w="297">
                  <a:moveTo>
                    <a:pt x="150" y="0"/>
                  </a:moveTo>
                  <a:cubicBezTo>
                    <a:pt x="68" y="0"/>
                    <a:pt x="1" y="67"/>
                    <a:pt x="1" y="148"/>
                  </a:cubicBezTo>
                  <a:cubicBezTo>
                    <a:pt x="1" y="229"/>
                    <a:pt x="68" y="295"/>
                    <a:pt x="150" y="295"/>
                  </a:cubicBezTo>
                  <a:cubicBezTo>
                    <a:pt x="151" y="295"/>
                    <a:pt x="153" y="295"/>
                    <a:pt x="154" y="295"/>
                  </a:cubicBezTo>
                  <a:cubicBezTo>
                    <a:pt x="232" y="295"/>
                    <a:pt x="297" y="228"/>
                    <a:pt x="297" y="148"/>
                  </a:cubicBezTo>
                  <a:cubicBezTo>
                    <a:pt x="297" y="66"/>
                    <a:pt x="230"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48"/>
            <p:cNvSpPr/>
            <p:nvPr/>
          </p:nvSpPr>
          <p:spPr>
            <a:xfrm>
              <a:off x="3863275" y="2484477"/>
              <a:ext cx="5850" cy="5825"/>
            </a:xfrm>
            <a:custGeom>
              <a:rect b="b" l="l" r="r" t="t"/>
              <a:pathLst>
                <a:path extrusionOk="0" h="233" w="234">
                  <a:moveTo>
                    <a:pt x="117" y="0"/>
                  </a:moveTo>
                  <a:cubicBezTo>
                    <a:pt x="53" y="0"/>
                    <a:pt x="1" y="53"/>
                    <a:pt x="1" y="117"/>
                  </a:cubicBezTo>
                  <a:cubicBezTo>
                    <a:pt x="1" y="182"/>
                    <a:pt x="53" y="233"/>
                    <a:pt x="117" y="233"/>
                  </a:cubicBezTo>
                  <a:cubicBezTo>
                    <a:pt x="181" y="233"/>
                    <a:pt x="234" y="182"/>
                    <a:pt x="234" y="117"/>
                  </a:cubicBezTo>
                  <a:cubicBezTo>
                    <a:pt x="234" y="53"/>
                    <a:pt x="181"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48"/>
            <p:cNvSpPr/>
            <p:nvPr/>
          </p:nvSpPr>
          <p:spPr>
            <a:xfrm>
              <a:off x="4246875" y="3113177"/>
              <a:ext cx="13125" cy="13150"/>
            </a:xfrm>
            <a:custGeom>
              <a:rect b="b" l="l" r="r" t="t"/>
              <a:pathLst>
                <a:path extrusionOk="0" h="526" w="525">
                  <a:moveTo>
                    <a:pt x="262" y="0"/>
                  </a:moveTo>
                  <a:cubicBezTo>
                    <a:pt x="118" y="0"/>
                    <a:pt x="0" y="119"/>
                    <a:pt x="0" y="263"/>
                  </a:cubicBezTo>
                  <a:cubicBezTo>
                    <a:pt x="0" y="408"/>
                    <a:pt x="118" y="525"/>
                    <a:pt x="262" y="525"/>
                  </a:cubicBezTo>
                  <a:cubicBezTo>
                    <a:pt x="408" y="525"/>
                    <a:pt x="525" y="408"/>
                    <a:pt x="525" y="263"/>
                  </a:cubicBezTo>
                  <a:cubicBezTo>
                    <a:pt x="525" y="119"/>
                    <a:pt x="408"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48"/>
            <p:cNvSpPr/>
            <p:nvPr/>
          </p:nvSpPr>
          <p:spPr>
            <a:xfrm>
              <a:off x="4413975" y="3130227"/>
              <a:ext cx="16475" cy="16500"/>
            </a:xfrm>
            <a:custGeom>
              <a:rect b="b" l="l" r="r" t="t"/>
              <a:pathLst>
                <a:path extrusionOk="0" h="660" w="659">
                  <a:moveTo>
                    <a:pt x="330" y="1"/>
                  </a:moveTo>
                  <a:cubicBezTo>
                    <a:pt x="147" y="1"/>
                    <a:pt x="0" y="148"/>
                    <a:pt x="0" y="330"/>
                  </a:cubicBezTo>
                  <a:cubicBezTo>
                    <a:pt x="0" y="511"/>
                    <a:pt x="147" y="659"/>
                    <a:pt x="330" y="659"/>
                  </a:cubicBezTo>
                  <a:cubicBezTo>
                    <a:pt x="510" y="659"/>
                    <a:pt x="659" y="511"/>
                    <a:pt x="659" y="330"/>
                  </a:cubicBezTo>
                  <a:cubicBezTo>
                    <a:pt x="659" y="148"/>
                    <a:pt x="512"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48"/>
            <p:cNvSpPr/>
            <p:nvPr/>
          </p:nvSpPr>
          <p:spPr>
            <a:xfrm>
              <a:off x="3993450" y="2933102"/>
              <a:ext cx="12600" cy="12600"/>
            </a:xfrm>
            <a:custGeom>
              <a:rect b="b" l="l" r="r" t="t"/>
              <a:pathLst>
                <a:path extrusionOk="0" h="504" w="504">
                  <a:moveTo>
                    <a:pt x="252" y="0"/>
                  </a:moveTo>
                  <a:cubicBezTo>
                    <a:pt x="112" y="0"/>
                    <a:pt x="0" y="113"/>
                    <a:pt x="0" y="252"/>
                  </a:cubicBezTo>
                  <a:cubicBezTo>
                    <a:pt x="0" y="390"/>
                    <a:pt x="114" y="504"/>
                    <a:pt x="252" y="504"/>
                  </a:cubicBezTo>
                  <a:cubicBezTo>
                    <a:pt x="393" y="504"/>
                    <a:pt x="504" y="390"/>
                    <a:pt x="504" y="252"/>
                  </a:cubicBezTo>
                  <a:cubicBezTo>
                    <a:pt x="504" y="111"/>
                    <a:pt x="390"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48"/>
            <p:cNvSpPr/>
            <p:nvPr/>
          </p:nvSpPr>
          <p:spPr>
            <a:xfrm>
              <a:off x="4731475" y="3180702"/>
              <a:ext cx="14600" cy="14575"/>
            </a:xfrm>
            <a:custGeom>
              <a:rect b="b" l="l" r="r" t="t"/>
              <a:pathLst>
                <a:path extrusionOk="0" h="583" w="584">
                  <a:moveTo>
                    <a:pt x="292" y="0"/>
                  </a:moveTo>
                  <a:cubicBezTo>
                    <a:pt x="131" y="0"/>
                    <a:pt x="1" y="130"/>
                    <a:pt x="1" y="291"/>
                  </a:cubicBezTo>
                  <a:cubicBezTo>
                    <a:pt x="1" y="451"/>
                    <a:pt x="131" y="583"/>
                    <a:pt x="292" y="583"/>
                  </a:cubicBezTo>
                  <a:cubicBezTo>
                    <a:pt x="452" y="583"/>
                    <a:pt x="583" y="451"/>
                    <a:pt x="583" y="291"/>
                  </a:cubicBezTo>
                  <a:cubicBezTo>
                    <a:pt x="583" y="130"/>
                    <a:pt x="452"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48"/>
            <p:cNvSpPr/>
            <p:nvPr/>
          </p:nvSpPr>
          <p:spPr>
            <a:xfrm>
              <a:off x="4372125" y="2832527"/>
              <a:ext cx="5400" cy="5400"/>
            </a:xfrm>
            <a:custGeom>
              <a:rect b="b" l="l" r="r" t="t"/>
              <a:pathLst>
                <a:path extrusionOk="0" h="216" w="216">
                  <a:moveTo>
                    <a:pt x="108" y="0"/>
                  </a:moveTo>
                  <a:cubicBezTo>
                    <a:pt x="48" y="0"/>
                    <a:pt x="1" y="48"/>
                    <a:pt x="1" y="108"/>
                  </a:cubicBezTo>
                  <a:cubicBezTo>
                    <a:pt x="1" y="167"/>
                    <a:pt x="48" y="215"/>
                    <a:pt x="108" y="215"/>
                  </a:cubicBezTo>
                  <a:cubicBezTo>
                    <a:pt x="168" y="215"/>
                    <a:pt x="215" y="167"/>
                    <a:pt x="215" y="108"/>
                  </a:cubicBezTo>
                  <a:cubicBezTo>
                    <a:pt x="215" y="48"/>
                    <a:pt x="168"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48"/>
            <p:cNvSpPr/>
            <p:nvPr/>
          </p:nvSpPr>
          <p:spPr>
            <a:xfrm>
              <a:off x="4668375" y="2955702"/>
              <a:ext cx="10375" cy="10400"/>
            </a:xfrm>
            <a:custGeom>
              <a:rect b="b" l="l" r="r" t="t"/>
              <a:pathLst>
                <a:path extrusionOk="0" h="416" w="415">
                  <a:moveTo>
                    <a:pt x="208" y="0"/>
                  </a:moveTo>
                  <a:cubicBezTo>
                    <a:pt x="92" y="0"/>
                    <a:pt x="1" y="93"/>
                    <a:pt x="1" y="208"/>
                  </a:cubicBezTo>
                  <a:cubicBezTo>
                    <a:pt x="1" y="323"/>
                    <a:pt x="92" y="416"/>
                    <a:pt x="208" y="416"/>
                  </a:cubicBezTo>
                  <a:cubicBezTo>
                    <a:pt x="323" y="416"/>
                    <a:pt x="414" y="323"/>
                    <a:pt x="414" y="208"/>
                  </a:cubicBezTo>
                  <a:cubicBezTo>
                    <a:pt x="414" y="93"/>
                    <a:pt x="323"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48"/>
            <p:cNvSpPr/>
            <p:nvPr/>
          </p:nvSpPr>
          <p:spPr>
            <a:xfrm>
              <a:off x="4794600" y="2800027"/>
              <a:ext cx="7775" cy="7775"/>
            </a:xfrm>
            <a:custGeom>
              <a:rect b="b" l="l" r="r" t="t"/>
              <a:pathLst>
                <a:path extrusionOk="0" h="311" w="311">
                  <a:moveTo>
                    <a:pt x="155" y="0"/>
                  </a:moveTo>
                  <a:cubicBezTo>
                    <a:pt x="69" y="0"/>
                    <a:pt x="0" y="69"/>
                    <a:pt x="0" y="155"/>
                  </a:cubicBezTo>
                  <a:cubicBezTo>
                    <a:pt x="0" y="241"/>
                    <a:pt x="69" y="310"/>
                    <a:pt x="155" y="310"/>
                  </a:cubicBezTo>
                  <a:cubicBezTo>
                    <a:pt x="241" y="310"/>
                    <a:pt x="310" y="241"/>
                    <a:pt x="310" y="155"/>
                  </a:cubicBezTo>
                  <a:cubicBezTo>
                    <a:pt x="310" y="69"/>
                    <a:pt x="241"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48"/>
            <p:cNvSpPr/>
            <p:nvPr/>
          </p:nvSpPr>
          <p:spPr>
            <a:xfrm>
              <a:off x="4016975" y="2693427"/>
              <a:ext cx="6100" cy="6125"/>
            </a:xfrm>
            <a:custGeom>
              <a:rect b="b" l="l" r="r" t="t"/>
              <a:pathLst>
                <a:path extrusionOk="0" h="245" w="244">
                  <a:moveTo>
                    <a:pt x="122" y="0"/>
                  </a:moveTo>
                  <a:cubicBezTo>
                    <a:pt x="54" y="0"/>
                    <a:pt x="0" y="55"/>
                    <a:pt x="0" y="123"/>
                  </a:cubicBezTo>
                  <a:cubicBezTo>
                    <a:pt x="0" y="191"/>
                    <a:pt x="54" y="245"/>
                    <a:pt x="122" y="245"/>
                  </a:cubicBezTo>
                  <a:cubicBezTo>
                    <a:pt x="190" y="245"/>
                    <a:pt x="244" y="191"/>
                    <a:pt x="244" y="123"/>
                  </a:cubicBezTo>
                  <a:cubicBezTo>
                    <a:pt x="244" y="55"/>
                    <a:pt x="190" y="0"/>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48"/>
            <p:cNvSpPr/>
            <p:nvPr/>
          </p:nvSpPr>
          <p:spPr>
            <a:xfrm>
              <a:off x="4488550" y="2704952"/>
              <a:ext cx="549150" cy="301500"/>
            </a:xfrm>
            <a:custGeom>
              <a:rect b="b" l="l" r="r" t="t"/>
              <a:pathLst>
                <a:path extrusionOk="0" h="12060" w="21966">
                  <a:moveTo>
                    <a:pt x="21965" y="1"/>
                  </a:moveTo>
                  <a:lnTo>
                    <a:pt x="21965" y="1"/>
                  </a:lnTo>
                  <a:cubicBezTo>
                    <a:pt x="15926" y="3364"/>
                    <a:pt x="8391" y="7361"/>
                    <a:pt x="5649" y="8392"/>
                  </a:cubicBezTo>
                  <a:cubicBezTo>
                    <a:pt x="5113" y="8593"/>
                    <a:pt x="4586" y="8860"/>
                    <a:pt x="4012" y="8871"/>
                  </a:cubicBezTo>
                  <a:cubicBezTo>
                    <a:pt x="3866" y="8873"/>
                    <a:pt x="3711" y="8864"/>
                    <a:pt x="3586" y="8938"/>
                  </a:cubicBezTo>
                  <a:cubicBezTo>
                    <a:pt x="3442" y="9025"/>
                    <a:pt x="3381" y="9195"/>
                    <a:pt x="3292" y="9338"/>
                  </a:cubicBezTo>
                  <a:cubicBezTo>
                    <a:pt x="3024" y="9774"/>
                    <a:pt x="2490" y="9955"/>
                    <a:pt x="1989" y="10060"/>
                  </a:cubicBezTo>
                  <a:cubicBezTo>
                    <a:pt x="1489" y="10166"/>
                    <a:pt x="954" y="10243"/>
                    <a:pt x="557" y="10565"/>
                  </a:cubicBezTo>
                  <a:cubicBezTo>
                    <a:pt x="161" y="10887"/>
                    <a:pt x="1" y="11566"/>
                    <a:pt x="390" y="11896"/>
                  </a:cubicBezTo>
                  <a:cubicBezTo>
                    <a:pt x="524" y="12010"/>
                    <a:pt x="695" y="12059"/>
                    <a:pt x="872" y="12059"/>
                  </a:cubicBezTo>
                  <a:cubicBezTo>
                    <a:pt x="1037" y="12059"/>
                    <a:pt x="1208" y="12016"/>
                    <a:pt x="1355" y="11942"/>
                  </a:cubicBezTo>
                  <a:cubicBezTo>
                    <a:pt x="1660" y="11788"/>
                    <a:pt x="1894" y="11528"/>
                    <a:pt x="2138" y="11288"/>
                  </a:cubicBezTo>
                  <a:cubicBezTo>
                    <a:pt x="2821" y="10611"/>
                    <a:pt x="3616" y="10045"/>
                    <a:pt x="4479" y="9619"/>
                  </a:cubicBezTo>
                  <a:cubicBezTo>
                    <a:pt x="5497" y="9118"/>
                    <a:pt x="19195" y="1620"/>
                    <a:pt x="21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48"/>
            <p:cNvSpPr/>
            <p:nvPr/>
          </p:nvSpPr>
          <p:spPr>
            <a:xfrm>
              <a:off x="3698200" y="2092127"/>
              <a:ext cx="229525" cy="145900"/>
            </a:xfrm>
            <a:custGeom>
              <a:rect b="b" l="l" r="r" t="t"/>
              <a:pathLst>
                <a:path extrusionOk="0" h="5836" w="9181">
                  <a:moveTo>
                    <a:pt x="9181" y="0"/>
                  </a:moveTo>
                  <a:cubicBezTo>
                    <a:pt x="9175" y="4"/>
                    <a:pt x="9169" y="8"/>
                    <a:pt x="9163" y="12"/>
                  </a:cubicBezTo>
                  <a:lnTo>
                    <a:pt x="9163" y="12"/>
                  </a:lnTo>
                  <a:cubicBezTo>
                    <a:pt x="9169" y="8"/>
                    <a:pt x="9175" y="4"/>
                    <a:pt x="9181" y="0"/>
                  </a:cubicBezTo>
                  <a:close/>
                  <a:moveTo>
                    <a:pt x="9163" y="12"/>
                  </a:moveTo>
                  <a:cubicBezTo>
                    <a:pt x="8154" y="665"/>
                    <a:pt x="7068" y="1214"/>
                    <a:pt x="6054" y="1866"/>
                  </a:cubicBezTo>
                  <a:cubicBezTo>
                    <a:pt x="4812" y="2666"/>
                    <a:pt x="3554" y="3448"/>
                    <a:pt x="2223" y="4101"/>
                  </a:cubicBezTo>
                  <a:cubicBezTo>
                    <a:pt x="2130" y="4145"/>
                    <a:pt x="2036" y="4191"/>
                    <a:pt x="1957" y="4258"/>
                  </a:cubicBezTo>
                  <a:cubicBezTo>
                    <a:pt x="1887" y="4318"/>
                    <a:pt x="1833" y="4394"/>
                    <a:pt x="1762" y="4453"/>
                  </a:cubicBezTo>
                  <a:cubicBezTo>
                    <a:pt x="1670" y="4527"/>
                    <a:pt x="1556" y="4570"/>
                    <a:pt x="1444" y="4610"/>
                  </a:cubicBezTo>
                  <a:cubicBezTo>
                    <a:pt x="1195" y="4701"/>
                    <a:pt x="948" y="4790"/>
                    <a:pt x="699" y="4882"/>
                  </a:cubicBezTo>
                  <a:cubicBezTo>
                    <a:pt x="495" y="4956"/>
                    <a:pt x="280" y="5038"/>
                    <a:pt x="145" y="5208"/>
                  </a:cubicBezTo>
                  <a:cubicBezTo>
                    <a:pt x="12" y="5378"/>
                    <a:pt x="1" y="5667"/>
                    <a:pt x="182" y="5785"/>
                  </a:cubicBezTo>
                  <a:cubicBezTo>
                    <a:pt x="237" y="5821"/>
                    <a:pt x="297" y="5836"/>
                    <a:pt x="359" y="5836"/>
                  </a:cubicBezTo>
                  <a:cubicBezTo>
                    <a:pt x="511" y="5836"/>
                    <a:pt x="676" y="5744"/>
                    <a:pt x="807" y="5649"/>
                  </a:cubicBezTo>
                  <a:cubicBezTo>
                    <a:pt x="1152" y="5399"/>
                    <a:pt x="1474" y="5117"/>
                    <a:pt x="1809" y="4855"/>
                  </a:cubicBezTo>
                  <a:cubicBezTo>
                    <a:pt x="2350" y="4432"/>
                    <a:pt x="2925" y="4059"/>
                    <a:pt x="3501" y="3686"/>
                  </a:cubicBezTo>
                  <a:cubicBezTo>
                    <a:pt x="4127" y="3280"/>
                    <a:pt x="4751" y="2874"/>
                    <a:pt x="5376" y="2469"/>
                  </a:cubicBezTo>
                  <a:cubicBezTo>
                    <a:pt x="6639" y="1649"/>
                    <a:pt x="7900" y="831"/>
                    <a:pt x="9163" y="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48"/>
            <p:cNvSpPr/>
            <p:nvPr/>
          </p:nvSpPr>
          <p:spPr>
            <a:xfrm>
              <a:off x="4074725" y="1287052"/>
              <a:ext cx="79575" cy="37600"/>
            </a:xfrm>
            <a:custGeom>
              <a:rect b="b" l="l" r="r" t="t"/>
              <a:pathLst>
                <a:path extrusionOk="0" h="1504" w="3183">
                  <a:moveTo>
                    <a:pt x="3182" y="0"/>
                  </a:moveTo>
                  <a:cubicBezTo>
                    <a:pt x="2829" y="169"/>
                    <a:pt x="2456" y="301"/>
                    <a:pt x="2101" y="467"/>
                  </a:cubicBezTo>
                  <a:cubicBezTo>
                    <a:pt x="1670" y="673"/>
                    <a:pt x="1234" y="872"/>
                    <a:pt x="778" y="1025"/>
                  </a:cubicBezTo>
                  <a:cubicBezTo>
                    <a:pt x="747" y="1035"/>
                    <a:pt x="715" y="1046"/>
                    <a:pt x="686" y="1065"/>
                  </a:cubicBezTo>
                  <a:cubicBezTo>
                    <a:pt x="660" y="1082"/>
                    <a:pt x="640" y="1104"/>
                    <a:pt x="616" y="1119"/>
                  </a:cubicBezTo>
                  <a:cubicBezTo>
                    <a:pt x="582" y="1140"/>
                    <a:pt x="544" y="1147"/>
                    <a:pt x="507" y="1156"/>
                  </a:cubicBezTo>
                  <a:cubicBezTo>
                    <a:pt x="424" y="1174"/>
                    <a:pt x="340" y="1194"/>
                    <a:pt x="257" y="1211"/>
                  </a:cubicBezTo>
                  <a:cubicBezTo>
                    <a:pt x="187" y="1226"/>
                    <a:pt x="115" y="1244"/>
                    <a:pt x="66" y="1293"/>
                  </a:cubicBezTo>
                  <a:cubicBezTo>
                    <a:pt x="14" y="1343"/>
                    <a:pt x="0" y="1435"/>
                    <a:pt x="54" y="1479"/>
                  </a:cubicBezTo>
                  <a:cubicBezTo>
                    <a:pt x="74" y="1497"/>
                    <a:pt x="99" y="1504"/>
                    <a:pt x="126" y="1504"/>
                  </a:cubicBezTo>
                  <a:cubicBezTo>
                    <a:pt x="170" y="1504"/>
                    <a:pt x="219" y="1484"/>
                    <a:pt x="259" y="1462"/>
                  </a:cubicBezTo>
                  <a:cubicBezTo>
                    <a:pt x="381" y="1397"/>
                    <a:pt x="496" y="1319"/>
                    <a:pt x="614" y="1249"/>
                  </a:cubicBezTo>
                  <a:cubicBezTo>
                    <a:pt x="805" y="1136"/>
                    <a:pt x="1006" y="1040"/>
                    <a:pt x="1206" y="945"/>
                  </a:cubicBezTo>
                  <a:cubicBezTo>
                    <a:pt x="1425" y="840"/>
                    <a:pt x="1642" y="737"/>
                    <a:pt x="1860" y="632"/>
                  </a:cubicBezTo>
                  <a:cubicBezTo>
                    <a:pt x="2301" y="422"/>
                    <a:pt x="2742" y="211"/>
                    <a:pt x="3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48"/>
            <p:cNvSpPr/>
            <p:nvPr/>
          </p:nvSpPr>
          <p:spPr>
            <a:xfrm>
              <a:off x="3579325" y="2970852"/>
              <a:ext cx="79625" cy="37625"/>
            </a:xfrm>
            <a:custGeom>
              <a:rect b="b" l="l" r="r" t="t"/>
              <a:pathLst>
                <a:path extrusionOk="0" h="1505" w="3185">
                  <a:moveTo>
                    <a:pt x="3185" y="0"/>
                  </a:moveTo>
                  <a:cubicBezTo>
                    <a:pt x="2830" y="169"/>
                    <a:pt x="2457" y="300"/>
                    <a:pt x="2101" y="467"/>
                  </a:cubicBezTo>
                  <a:cubicBezTo>
                    <a:pt x="1670" y="673"/>
                    <a:pt x="1232" y="871"/>
                    <a:pt x="778" y="1025"/>
                  </a:cubicBezTo>
                  <a:cubicBezTo>
                    <a:pt x="747" y="1035"/>
                    <a:pt x="715" y="1046"/>
                    <a:pt x="686" y="1065"/>
                  </a:cubicBezTo>
                  <a:cubicBezTo>
                    <a:pt x="661" y="1081"/>
                    <a:pt x="640" y="1104"/>
                    <a:pt x="616" y="1118"/>
                  </a:cubicBezTo>
                  <a:cubicBezTo>
                    <a:pt x="584" y="1140"/>
                    <a:pt x="545" y="1147"/>
                    <a:pt x="508" y="1156"/>
                  </a:cubicBezTo>
                  <a:cubicBezTo>
                    <a:pt x="424" y="1174"/>
                    <a:pt x="341" y="1193"/>
                    <a:pt x="257" y="1211"/>
                  </a:cubicBezTo>
                  <a:cubicBezTo>
                    <a:pt x="188" y="1226"/>
                    <a:pt x="115" y="1244"/>
                    <a:pt x="66" y="1294"/>
                  </a:cubicBezTo>
                  <a:cubicBezTo>
                    <a:pt x="15" y="1343"/>
                    <a:pt x="1" y="1434"/>
                    <a:pt x="54" y="1480"/>
                  </a:cubicBezTo>
                  <a:cubicBezTo>
                    <a:pt x="75" y="1497"/>
                    <a:pt x="99" y="1505"/>
                    <a:pt x="126" y="1505"/>
                  </a:cubicBezTo>
                  <a:cubicBezTo>
                    <a:pt x="170" y="1505"/>
                    <a:pt x="220" y="1484"/>
                    <a:pt x="259" y="1462"/>
                  </a:cubicBezTo>
                  <a:cubicBezTo>
                    <a:pt x="381" y="1396"/>
                    <a:pt x="497" y="1319"/>
                    <a:pt x="615" y="1248"/>
                  </a:cubicBezTo>
                  <a:cubicBezTo>
                    <a:pt x="806" y="1135"/>
                    <a:pt x="1007" y="1040"/>
                    <a:pt x="1207" y="944"/>
                  </a:cubicBezTo>
                  <a:cubicBezTo>
                    <a:pt x="1425" y="840"/>
                    <a:pt x="1642" y="737"/>
                    <a:pt x="1860" y="633"/>
                  </a:cubicBezTo>
                  <a:cubicBezTo>
                    <a:pt x="2302" y="423"/>
                    <a:pt x="2743" y="210"/>
                    <a:pt x="3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48"/>
            <p:cNvSpPr/>
            <p:nvPr/>
          </p:nvSpPr>
          <p:spPr>
            <a:xfrm>
              <a:off x="2950650" y="990827"/>
              <a:ext cx="212700" cy="115725"/>
            </a:xfrm>
            <a:custGeom>
              <a:rect b="b" l="l" r="r" t="t"/>
              <a:pathLst>
                <a:path extrusionOk="0" h="4629" w="8508">
                  <a:moveTo>
                    <a:pt x="8508" y="0"/>
                  </a:moveTo>
                  <a:cubicBezTo>
                    <a:pt x="8324" y="116"/>
                    <a:pt x="8140" y="232"/>
                    <a:pt x="7956" y="347"/>
                  </a:cubicBezTo>
                  <a:lnTo>
                    <a:pt x="7956" y="347"/>
                  </a:lnTo>
                  <a:cubicBezTo>
                    <a:pt x="8146" y="246"/>
                    <a:pt x="8331" y="133"/>
                    <a:pt x="8508" y="0"/>
                  </a:cubicBezTo>
                  <a:close/>
                  <a:moveTo>
                    <a:pt x="7956" y="347"/>
                  </a:moveTo>
                  <a:cubicBezTo>
                    <a:pt x="7438" y="625"/>
                    <a:pt x="6885" y="823"/>
                    <a:pt x="6365" y="1131"/>
                  </a:cubicBezTo>
                  <a:cubicBezTo>
                    <a:pt x="5429" y="1683"/>
                    <a:pt x="4491" y="2238"/>
                    <a:pt x="3553" y="2793"/>
                  </a:cubicBezTo>
                  <a:cubicBezTo>
                    <a:pt x="3276" y="2957"/>
                    <a:pt x="2988" y="3124"/>
                    <a:pt x="2667" y="3148"/>
                  </a:cubicBezTo>
                  <a:cubicBezTo>
                    <a:pt x="2632" y="3151"/>
                    <a:pt x="2596" y="3152"/>
                    <a:pt x="2559" y="3152"/>
                  </a:cubicBezTo>
                  <a:cubicBezTo>
                    <a:pt x="2467" y="3152"/>
                    <a:pt x="2373" y="3146"/>
                    <a:pt x="2281" y="3146"/>
                  </a:cubicBezTo>
                  <a:cubicBezTo>
                    <a:pt x="2117" y="3146"/>
                    <a:pt x="1960" y="3164"/>
                    <a:pt x="1837" y="3268"/>
                  </a:cubicBezTo>
                  <a:cubicBezTo>
                    <a:pt x="1701" y="3380"/>
                    <a:pt x="1577" y="3588"/>
                    <a:pt x="1431" y="3588"/>
                  </a:cubicBezTo>
                  <a:cubicBezTo>
                    <a:pt x="1406" y="3588"/>
                    <a:pt x="1381" y="3582"/>
                    <a:pt x="1355" y="3568"/>
                  </a:cubicBezTo>
                  <a:cubicBezTo>
                    <a:pt x="1353" y="3783"/>
                    <a:pt x="1087" y="3872"/>
                    <a:pt x="881" y="3931"/>
                  </a:cubicBezTo>
                  <a:cubicBezTo>
                    <a:pt x="566" y="4019"/>
                    <a:pt x="268" y="4173"/>
                    <a:pt x="14" y="4378"/>
                  </a:cubicBezTo>
                  <a:cubicBezTo>
                    <a:pt x="1" y="4515"/>
                    <a:pt x="147" y="4628"/>
                    <a:pt x="284" y="4629"/>
                  </a:cubicBezTo>
                  <a:cubicBezTo>
                    <a:pt x="288" y="4629"/>
                    <a:pt x="291" y="4629"/>
                    <a:pt x="294" y="4629"/>
                  </a:cubicBezTo>
                  <a:cubicBezTo>
                    <a:pt x="429" y="4629"/>
                    <a:pt x="552" y="4556"/>
                    <a:pt x="666" y="4483"/>
                  </a:cubicBezTo>
                  <a:cubicBezTo>
                    <a:pt x="923" y="4319"/>
                    <a:pt x="1170" y="4141"/>
                    <a:pt x="1406" y="3949"/>
                  </a:cubicBezTo>
                  <a:cubicBezTo>
                    <a:pt x="1480" y="3888"/>
                    <a:pt x="1555" y="3825"/>
                    <a:pt x="1636" y="3775"/>
                  </a:cubicBezTo>
                  <a:cubicBezTo>
                    <a:pt x="1749" y="3703"/>
                    <a:pt x="1877" y="3654"/>
                    <a:pt x="2002" y="3604"/>
                  </a:cubicBezTo>
                  <a:cubicBezTo>
                    <a:pt x="4114" y="2746"/>
                    <a:pt x="6036" y="1555"/>
                    <a:pt x="7956" y="3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48"/>
            <p:cNvSpPr/>
            <p:nvPr/>
          </p:nvSpPr>
          <p:spPr>
            <a:xfrm>
              <a:off x="2323850" y="1251727"/>
              <a:ext cx="113950" cy="44725"/>
            </a:xfrm>
            <a:custGeom>
              <a:rect b="b" l="l" r="r" t="t"/>
              <a:pathLst>
                <a:path extrusionOk="0" h="1789" w="4558">
                  <a:moveTo>
                    <a:pt x="4558" y="0"/>
                  </a:moveTo>
                  <a:cubicBezTo>
                    <a:pt x="3635" y="334"/>
                    <a:pt x="2728" y="718"/>
                    <a:pt x="1802" y="1057"/>
                  </a:cubicBezTo>
                  <a:cubicBezTo>
                    <a:pt x="1512" y="1163"/>
                    <a:pt x="1222" y="1268"/>
                    <a:pt x="919" y="1325"/>
                  </a:cubicBezTo>
                  <a:cubicBezTo>
                    <a:pt x="761" y="1352"/>
                    <a:pt x="600" y="1366"/>
                    <a:pt x="438" y="1366"/>
                  </a:cubicBezTo>
                  <a:cubicBezTo>
                    <a:pt x="431" y="1366"/>
                    <a:pt x="423" y="1366"/>
                    <a:pt x="415" y="1366"/>
                  </a:cubicBezTo>
                  <a:cubicBezTo>
                    <a:pt x="258" y="1366"/>
                    <a:pt x="66" y="1392"/>
                    <a:pt x="29" y="1540"/>
                  </a:cubicBezTo>
                  <a:cubicBezTo>
                    <a:pt x="1" y="1655"/>
                    <a:pt x="108" y="1772"/>
                    <a:pt x="226" y="1786"/>
                  </a:cubicBezTo>
                  <a:cubicBezTo>
                    <a:pt x="238" y="1788"/>
                    <a:pt x="250" y="1789"/>
                    <a:pt x="262" y="1789"/>
                  </a:cubicBezTo>
                  <a:cubicBezTo>
                    <a:pt x="366" y="1789"/>
                    <a:pt x="468" y="1730"/>
                    <a:pt x="545" y="1659"/>
                  </a:cubicBezTo>
                  <a:cubicBezTo>
                    <a:pt x="580" y="1625"/>
                    <a:pt x="615" y="1588"/>
                    <a:pt x="658" y="1565"/>
                  </a:cubicBezTo>
                  <a:cubicBezTo>
                    <a:pt x="740" y="1525"/>
                    <a:pt x="841" y="1551"/>
                    <a:pt x="928" y="1527"/>
                  </a:cubicBezTo>
                  <a:cubicBezTo>
                    <a:pt x="1037" y="1497"/>
                    <a:pt x="1113" y="1402"/>
                    <a:pt x="1208" y="1342"/>
                  </a:cubicBezTo>
                  <a:cubicBezTo>
                    <a:pt x="1326" y="1271"/>
                    <a:pt x="1468" y="1255"/>
                    <a:pt x="1600" y="1223"/>
                  </a:cubicBezTo>
                  <a:cubicBezTo>
                    <a:pt x="1741" y="1189"/>
                    <a:pt x="1875" y="1131"/>
                    <a:pt x="2007" y="1075"/>
                  </a:cubicBezTo>
                  <a:cubicBezTo>
                    <a:pt x="2858" y="717"/>
                    <a:pt x="3707" y="358"/>
                    <a:pt x="4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48"/>
            <p:cNvSpPr/>
            <p:nvPr/>
          </p:nvSpPr>
          <p:spPr>
            <a:xfrm>
              <a:off x="5458875" y="876727"/>
              <a:ext cx="105600" cy="61900"/>
            </a:xfrm>
            <a:custGeom>
              <a:rect b="b" l="l" r="r" t="t"/>
              <a:pathLst>
                <a:path extrusionOk="0" h="2476" w="4224">
                  <a:moveTo>
                    <a:pt x="4224" y="1"/>
                  </a:moveTo>
                  <a:cubicBezTo>
                    <a:pt x="3367" y="483"/>
                    <a:pt x="2537" y="1010"/>
                    <a:pt x="1679" y="1498"/>
                  </a:cubicBezTo>
                  <a:cubicBezTo>
                    <a:pt x="1411" y="1651"/>
                    <a:pt x="1142" y="1802"/>
                    <a:pt x="852" y="1907"/>
                  </a:cubicBezTo>
                  <a:cubicBezTo>
                    <a:pt x="700" y="1961"/>
                    <a:pt x="545" y="2000"/>
                    <a:pt x="385" y="2027"/>
                  </a:cubicBezTo>
                  <a:cubicBezTo>
                    <a:pt x="226" y="2052"/>
                    <a:pt x="21" y="2105"/>
                    <a:pt x="9" y="2265"/>
                  </a:cubicBezTo>
                  <a:cubicBezTo>
                    <a:pt x="1" y="2379"/>
                    <a:pt x="120" y="2475"/>
                    <a:pt x="236" y="2475"/>
                  </a:cubicBezTo>
                  <a:cubicBezTo>
                    <a:pt x="239" y="2475"/>
                    <a:pt x="241" y="2475"/>
                    <a:pt x="244" y="2475"/>
                  </a:cubicBezTo>
                  <a:cubicBezTo>
                    <a:pt x="361" y="2470"/>
                    <a:pt x="466" y="2390"/>
                    <a:pt x="538" y="2296"/>
                  </a:cubicBezTo>
                  <a:cubicBezTo>
                    <a:pt x="567" y="2257"/>
                    <a:pt x="594" y="2215"/>
                    <a:pt x="634" y="2186"/>
                  </a:cubicBezTo>
                  <a:cubicBezTo>
                    <a:pt x="709" y="2135"/>
                    <a:pt x="811" y="2142"/>
                    <a:pt x="894" y="2104"/>
                  </a:cubicBezTo>
                  <a:cubicBezTo>
                    <a:pt x="997" y="2058"/>
                    <a:pt x="1055" y="1950"/>
                    <a:pt x="1140" y="1875"/>
                  </a:cubicBezTo>
                  <a:cubicBezTo>
                    <a:pt x="1243" y="1784"/>
                    <a:pt x="1381" y="1747"/>
                    <a:pt x="1509" y="1694"/>
                  </a:cubicBezTo>
                  <a:cubicBezTo>
                    <a:pt x="1641" y="1636"/>
                    <a:pt x="1765" y="1559"/>
                    <a:pt x="1886" y="1481"/>
                  </a:cubicBezTo>
                  <a:cubicBezTo>
                    <a:pt x="2666" y="989"/>
                    <a:pt x="3444" y="495"/>
                    <a:pt x="42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48"/>
            <p:cNvSpPr/>
            <p:nvPr/>
          </p:nvSpPr>
          <p:spPr>
            <a:xfrm>
              <a:off x="1629775" y="1660300"/>
              <a:ext cx="363825" cy="194075"/>
            </a:xfrm>
            <a:custGeom>
              <a:rect b="b" l="l" r="r" t="t"/>
              <a:pathLst>
                <a:path extrusionOk="0" h="7763" w="14553">
                  <a:moveTo>
                    <a:pt x="10619" y="1"/>
                  </a:moveTo>
                  <a:lnTo>
                    <a:pt x="10619" y="1"/>
                  </a:lnTo>
                  <a:cubicBezTo>
                    <a:pt x="7828" y="751"/>
                    <a:pt x="5198" y="2083"/>
                    <a:pt x="2970" y="3927"/>
                  </a:cubicBezTo>
                  <a:cubicBezTo>
                    <a:pt x="2343" y="4446"/>
                    <a:pt x="1754" y="4999"/>
                    <a:pt x="1202" y="5589"/>
                  </a:cubicBezTo>
                  <a:cubicBezTo>
                    <a:pt x="1155" y="5638"/>
                    <a:pt x="1108" y="5690"/>
                    <a:pt x="1090" y="5755"/>
                  </a:cubicBezTo>
                  <a:cubicBezTo>
                    <a:pt x="1055" y="5881"/>
                    <a:pt x="1143" y="6011"/>
                    <a:pt x="1145" y="6142"/>
                  </a:cubicBezTo>
                  <a:cubicBezTo>
                    <a:pt x="1146" y="6406"/>
                    <a:pt x="837" y="6536"/>
                    <a:pt x="609" y="6673"/>
                  </a:cubicBezTo>
                  <a:cubicBezTo>
                    <a:pt x="238" y="6900"/>
                    <a:pt x="0" y="7329"/>
                    <a:pt x="5" y="7762"/>
                  </a:cubicBezTo>
                  <a:cubicBezTo>
                    <a:pt x="636" y="7760"/>
                    <a:pt x="1267" y="7730"/>
                    <a:pt x="1895" y="7673"/>
                  </a:cubicBezTo>
                  <a:cubicBezTo>
                    <a:pt x="2408" y="7628"/>
                    <a:pt x="2917" y="7564"/>
                    <a:pt x="3429" y="7502"/>
                  </a:cubicBezTo>
                  <a:cubicBezTo>
                    <a:pt x="3627" y="7478"/>
                    <a:pt x="3826" y="7452"/>
                    <a:pt x="4024" y="7428"/>
                  </a:cubicBezTo>
                  <a:cubicBezTo>
                    <a:pt x="4228" y="7403"/>
                    <a:pt x="4431" y="7378"/>
                    <a:pt x="4634" y="7347"/>
                  </a:cubicBezTo>
                  <a:cubicBezTo>
                    <a:pt x="5779" y="7169"/>
                    <a:pt x="6894" y="6794"/>
                    <a:pt x="7915" y="6246"/>
                  </a:cubicBezTo>
                  <a:cubicBezTo>
                    <a:pt x="8295" y="6043"/>
                    <a:pt x="8664" y="5815"/>
                    <a:pt x="9068" y="5665"/>
                  </a:cubicBezTo>
                  <a:cubicBezTo>
                    <a:pt x="9430" y="5530"/>
                    <a:pt x="9812" y="5460"/>
                    <a:pt x="10180" y="5344"/>
                  </a:cubicBezTo>
                  <a:cubicBezTo>
                    <a:pt x="11236" y="5010"/>
                    <a:pt x="12131" y="4307"/>
                    <a:pt x="12999" y="3619"/>
                  </a:cubicBezTo>
                  <a:cubicBezTo>
                    <a:pt x="13109" y="3531"/>
                    <a:pt x="13228" y="3432"/>
                    <a:pt x="13258" y="3293"/>
                  </a:cubicBezTo>
                  <a:cubicBezTo>
                    <a:pt x="13274" y="3222"/>
                    <a:pt x="13264" y="3148"/>
                    <a:pt x="13280" y="3076"/>
                  </a:cubicBezTo>
                  <a:cubicBezTo>
                    <a:pt x="13339" y="2802"/>
                    <a:pt x="13703" y="2739"/>
                    <a:pt x="13902" y="2542"/>
                  </a:cubicBezTo>
                  <a:cubicBezTo>
                    <a:pt x="14020" y="2424"/>
                    <a:pt x="14077" y="2260"/>
                    <a:pt x="14129" y="2102"/>
                  </a:cubicBezTo>
                  <a:cubicBezTo>
                    <a:pt x="14271" y="1678"/>
                    <a:pt x="14413" y="1253"/>
                    <a:pt x="14553" y="830"/>
                  </a:cubicBezTo>
                  <a:cubicBezTo>
                    <a:pt x="13964" y="691"/>
                    <a:pt x="13361" y="623"/>
                    <a:pt x="12758" y="623"/>
                  </a:cubicBezTo>
                  <a:cubicBezTo>
                    <a:pt x="11004" y="623"/>
                    <a:pt x="9247" y="1195"/>
                    <a:pt x="7853" y="2260"/>
                  </a:cubicBezTo>
                  <a:cubicBezTo>
                    <a:pt x="7679" y="2393"/>
                    <a:pt x="7507" y="2536"/>
                    <a:pt x="7300" y="2612"/>
                  </a:cubicBezTo>
                  <a:cubicBezTo>
                    <a:pt x="7139" y="2672"/>
                    <a:pt x="6965" y="2690"/>
                    <a:pt x="6798" y="2732"/>
                  </a:cubicBezTo>
                  <a:cubicBezTo>
                    <a:pt x="6069" y="2919"/>
                    <a:pt x="5574" y="3574"/>
                    <a:pt x="4956" y="4004"/>
                  </a:cubicBezTo>
                  <a:cubicBezTo>
                    <a:pt x="4660" y="4212"/>
                    <a:pt x="4330" y="4371"/>
                    <a:pt x="4035" y="4581"/>
                  </a:cubicBezTo>
                  <a:cubicBezTo>
                    <a:pt x="3582" y="4903"/>
                    <a:pt x="3216" y="5349"/>
                    <a:pt x="2990" y="5856"/>
                  </a:cubicBezTo>
                  <a:cubicBezTo>
                    <a:pt x="3376" y="5908"/>
                    <a:pt x="3765" y="5960"/>
                    <a:pt x="4154" y="5960"/>
                  </a:cubicBezTo>
                  <a:cubicBezTo>
                    <a:pt x="4284" y="5960"/>
                    <a:pt x="4413" y="5954"/>
                    <a:pt x="4542" y="5941"/>
                  </a:cubicBezTo>
                  <a:cubicBezTo>
                    <a:pt x="5058" y="5886"/>
                    <a:pt x="5579" y="5693"/>
                    <a:pt x="5932" y="5313"/>
                  </a:cubicBezTo>
                  <a:cubicBezTo>
                    <a:pt x="6709" y="5304"/>
                    <a:pt x="7484" y="5147"/>
                    <a:pt x="8205" y="4855"/>
                  </a:cubicBezTo>
                  <a:cubicBezTo>
                    <a:pt x="9138" y="4476"/>
                    <a:pt x="9964" y="3877"/>
                    <a:pt x="10860" y="3416"/>
                  </a:cubicBezTo>
                  <a:cubicBezTo>
                    <a:pt x="10466" y="3203"/>
                    <a:pt x="10020" y="3101"/>
                    <a:pt x="9573" y="3101"/>
                  </a:cubicBezTo>
                  <a:cubicBezTo>
                    <a:pt x="8790" y="3101"/>
                    <a:pt x="8003" y="3414"/>
                    <a:pt x="7477" y="3996"/>
                  </a:cubicBezTo>
                  <a:cubicBezTo>
                    <a:pt x="7934" y="3635"/>
                    <a:pt x="8512" y="3432"/>
                    <a:pt x="9096" y="3426"/>
                  </a:cubicBezTo>
                  <a:cubicBezTo>
                    <a:pt x="9148" y="3426"/>
                    <a:pt x="9204" y="3428"/>
                    <a:pt x="9245" y="3460"/>
                  </a:cubicBezTo>
                  <a:cubicBezTo>
                    <a:pt x="9368" y="3559"/>
                    <a:pt x="9209" y="3742"/>
                    <a:pt x="9067" y="3812"/>
                  </a:cubicBezTo>
                  <a:cubicBezTo>
                    <a:pt x="8719" y="3987"/>
                    <a:pt x="8368" y="4162"/>
                    <a:pt x="8020" y="4336"/>
                  </a:cubicBezTo>
                  <a:cubicBezTo>
                    <a:pt x="7757" y="4467"/>
                    <a:pt x="7491" y="4600"/>
                    <a:pt x="7204" y="4658"/>
                  </a:cubicBezTo>
                  <a:cubicBezTo>
                    <a:pt x="6919" y="4717"/>
                    <a:pt x="6625" y="4701"/>
                    <a:pt x="6335" y="4725"/>
                  </a:cubicBezTo>
                  <a:cubicBezTo>
                    <a:pt x="5932" y="4760"/>
                    <a:pt x="5535" y="4872"/>
                    <a:pt x="5172" y="5054"/>
                  </a:cubicBezTo>
                  <a:cubicBezTo>
                    <a:pt x="4979" y="5153"/>
                    <a:pt x="4755" y="5270"/>
                    <a:pt x="4552" y="5270"/>
                  </a:cubicBezTo>
                  <a:cubicBezTo>
                    <a:pt x="4465" y="5270"/>
                    <a:pt x="4381" y="5248"/>
                    <a:pt x="4306" y="5194"/>
                  </a:cubicBezTo>
                  <a:cubicBezTo>
                    <a:pt x="5374" y="4187"/>
                    <a:pt x="6598" y="3346"/>
                    <a:pt x="7922" y="2710"/>
                  </a:cubicBezTo>
                  <a:cubicBezTo>
                    <a:pt x="8076" y="2636"/>
                    <a:pt x="8234" y="2564"/>
                    <a:pt x="8366" y="2456"/>
                  </a:cubicBezTo>
                  <a:cubicBezTo>
                    <a:pt x="8462" y="2375"/>
                    <a:pt x="8542" y="2275"/>
                    <a:pt x="8635" y="2189"/>
                  </a:cubicBezTo>
                  <a:cubicBezTo>
                    <a:pt x="8969" y="1868"/>
                    <a:pt x="9425" y="1714"/>
                    <a:pt x="9866" y="1571"/>
                  </a:cubicBezTo>
                  <a:cubicBezTo>
                    <a:pt x="10721" y="1293"/>
                    <a:pt x="11598" y="1012"/>
                    <a:pt x="12490" y="1012"/>
                  </a:cubicBezTo>
                  <a:cubicBezTo>
                    <a:pt x="12585" y="1012"/>
                    <a:pt x="12679" y="1015"/>
                    <a:pt x="12774" y="1022"/>
                  </a:cubicBezTo>
                  <a:cubicBezTo>
                    <a:pt x="13036" y="1042"/>
                    <a:pt x="13368" y="1169"/>
                    <a:pt x="13355" y="1432"/>
                  </a:cubicBezTo>
                  <a:cubicBezTo>
                    <a:pt x="13349" y="1528"/>
                    <a:pt x="13295" y="1615"/>
                    <a:pt x="13240" y="1694"/>
                  </a:cubicBezTo>
                  <a:cubicBezTo>
                    <a:pt x="12069" y="3398"/>
                    <a:pt x="10319" y="4645"/>
                    <a:pt x="8438" y="5504"/>
                  </a:cubicBezTo>
                  <a:cubicBezTo>
                    <a:pt x="6556" y="6363"/>
                    <a:pt x="4533" y="6862"/>
                    <a:pt x="2515" y="7314"/>
                  </a:cubicBezTo>
                  <a:cubicBezTo>
                    <a:pt x="2471" y="7324"/>
                    <a:pt x="2424" y="7334"/>
                    <a:pt x="2379" y="7334"/>
                  </a:cubicBezTo>
                  <a:cubicBezTo>
                    <a:pt x="2344" y="7334"/>
                    <a:pt x="2309" y="7328"/>
                    <a:pt x="2278" y="7311"/>
                  </a:cubicBezTo>
                  <a:cubicBezTo>
                    <a:pt x="2154" y="7247"/>
                    <a:pt x="2141" y="7061"/>
                    <a:pt x="2023" y="6989"/>
                  </a:cubicBezTo>
                  <a:cubicBezTo>
                    <a:pt x="1983" y="6965"/>
                    <a:pt x="1939" y="6958"/>
                    <a:pt x="1893" y="6958"/>
                  </a:cubicBezTo>
                  <a:cubicBezTo>
                    <a:pt x="1818" y="6958"/>
                    <a:pt x="1738" y="6977"/>
                    <a:pt x="1662" y="6977"/>
                  </a:cubicBezTo>
                  <a:cubicBezTo>
                    <a:pt x="1660" y="6977"/>
                    <a:pt x="1659" y="6977"/>
                    <a:pt x="1657" y="6977"/>
                  </a:cubicBezTo>
                  <a:cubicBezTo>
                    <a:pt x="1360" y="6973"/>
                    <a:pt x="1167" y="6622"/>
                    <a:pt x="1215" y="6328"/>
                  </a:cubicBezTo>
                  <a:cubicBezTo>
                    <a:pt x="1263" y="6035"/>
                    <a:pt x="1473" y="5798"/>
                    <a:pt x="1678" y="5583"/>
                  </a:cubicBezTo>
                  <a:cubicBezTo>
                    <a:pt x="4129" y="3014"/>
                    <a:pt x="7235" y="1076"/>
                    <a:pt x="106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48"/>
            <p:cNvSpPr/>
            <p:nvPr/>
          </p:nvSpPr>
          <p:spPr>
            <a:xfrm>
              <a:off x="3173000" y="1914675"/>
              <a:ext cx="276225" cy="277725"/>
            </a:xfrm>
            <a:custGeom>
              <a:rect b="b" l="l" r="r" t="t"/>
              <a:pathLst>
                <a:path extrusionOk="0" h="11109" w="11049">
                  <a:moveTo>
                    <a:pt x="4113" y="913"/>
                  </a:moveTo>
                  <a:cubicBezTo>
                    <a:pt x="4124" y="921"/>
                    <a:pt x="4138" y="926"/>
                    <a:pt x="4153" y="926"/>
                  </a:cubicBezTo>
                  <a:cubicBezTo>
                    <a:pt x="4157" y="926"/>
                    <a:pt x="4161" y="926"/>
                    <a:pt x="4165" y="925"/>
                  </a:cubicBezTo>
                  <a:cubicBezTo>
                    <a:pt x="4148" y="921"/>
                    <a:pt x="4130" y="917"/>
                    <a:pt x="4113" y="913"/>
                  </a:cubicBezTo>
                  <a:close/>
                  <a:moveTo>
                    <a:pt x="1849" y="0"/>
                  </a:moveTo>
                  <a:cubicBezTo>
                    <a:pt x="1742" y="0"/>
                    <a:pt x="1636" y="9"/>
                    <a:pt x="1533" y="37"/>
                  </a:cubicBezTo>
                  <a:cubicBezTo>
                    <a:pt x="1266" y="107"/>
                    <a:pt x="1045" y="295"/>
                    <a:pt x="870" y="510"/>
                  </a:cubicBezTo>
                  <a:cubicBezTo>
                    <a:pt x="334" y="1165"/>
                    <a:pt x="173" y="2106"/>
                    <a:pt x="460" y="2901"/>
                  </a:cubicBezTo>
                  <a:cubicBezTo>
                    <a:pt x="520" y="3072"/>
                    <a:pt x="603" y="3256"/>
                    <a:pt x="543" y="3426"/>
                  </a:cubicBezTo>
                  <a:cubicBezTo>
                    <a:pt x="497" y="3557"/>
                    <a:pt x="380" y="3647"/>
                    <a:pt x="295" y="3759"/>
                  </a:cubicBezTo>
                  <a:cubicBezTo>
                    <a:pt x="0" y="4155"/>
                    <a:pt x="203" y="4719"/>
                    <a:pt x="444" y="5151"/>
                  </a:cubicBezTo>
                  <a:cubicBezTo>
                    <a:pt x="1020" y="6186"/>
                    <a:pt x="1766" y="7125"/>
                    <a:pt x="2643" y="7922"/>
                  </a:cubicBezTo>
                  <a:cubicBezTo>
                    <a:pt x="3461" y="8667"/>
                    <a:pt x="4386" y="9282"/>
                    <a:pt x="5308" y="9893"/>
                  </a:cubicBezTo>
                  <a:cubicBezTo>
                    <a:pt x="5776" y="10206"/>
                    <a:pt x="6248" y="10518"/>
                    <a:pt x="6766" y="10739"/>
                  </a:cubicBezTo>
                  <a:cubicBezTo>
                    <a:pt x="7334" y="10981"/>
                    <a:pt x="7951" y="11109"/>
                    <a:pt x="8567" y="11109"/>
                  </a:cubicBezTo>
                  <a:cubicBezTo>
                    <a:pt x="8575" y="11109"/>
                    <a:pt x="8584" y="11109"/>
                    <a:pt x="8592" y="11109"/>
                  </a:cubicBezTo>
                  <a:cubicBezTo>
                    <a:pt x="9354" y="11106"/>
                    <a:pt x="10175" y="10871"/>
                    <a:pt x="10626" y="10257"/>
                  </a:cubicBezTo>
                  <a:cubicBezTo>
                    <a:pt x="10969" y="9794"/>
                    <a:pt x="11049" y="9177"/>
                    <a:pt x="10963" y="8608"/>
                  </a:cubicBezTo>
                  <a:cubicBezTo>
                    <a:pt x="10876" y="8038"/>
                    <a:pt x="10637" y="7505"/>
                    <a:pt x="10390" y="6986"/>
                  </a:cubicBezTo>
                  <a:cubicBezTo>
                    <a:pt x="9647" y="5431"/>
                    <a:pt x="8728" y="3865"/>
                    <a:pt x="7254" y="2976"/>
                  </a:cubicBezTo>
                  <a:cubicBezTo>
                    <a:pt x="6782" y="2692"/>
                    <a:pt x="6269" y="2487"/>
                    <a:pt x="5744" y="2321"/>
                  </a:cubicBezTo>
                  <a:cubicBezTo>
                    <a:pt x="5398" y="2211"/>
                    <a:pt x="5025" y="2120"/>
                    <a:pt x="4664" y="2120"/>
                  </a:cubicBezTo>
                  <a:cubicBezTo>
                    <a:pt x="4417" y="2120"/>
                    <a:pt x="4175" y="2163"/>
                    <a:pt x="3950" y="2272"/>
                  </a:cubicBezTo>
                  <a:cubicBezTo>
                    <a:pt x="3203" y="2634"/>
                    <a:pt x="2949" y="3632"/>
                    <a:pt x="3178" y="4429"/>
                  </a:cubicBezTo>
                  <a:cubicBezTo>
                    <a:pt x="3406" y="5227"/>
                    <a:pt x="3996" y="5866"/>
                    <a:pt x="4587" y="6449"/>
                  </a:cubicBezTo>
                  <a:cubicBezTo>
                    <a:pt x="4960" y="6815"/>
                    <a:pt x="5341" y="7175"/>
                    <a:pt x="5770" y="7475"/>
                  </a:cubicBezTo>
                  <a:cubicBezTo>
                    <a:pt x="6083" y="7694"/>
                    <a:pt x="6429" y="7883"/>
                    <a:pt x="6807" y="7935"/>
                  </a:cubicBezTo>
                  <a:cubicBezTo>
                    <a:pt x="6868" y="7944"/>
                    <a:pt x="6930" y="7948"/>
                    <a:pt x="6992" y="7948"/>
                  </a:cubicBezTo>
                  <a:cubicBezTo>
                    <a:pt x="7316" y="7948"/>
                    <a:pt x="7644" y="7831"/>
                    <a:pt x="7850" y="7587"/>
                  </a:cubicBezTo>
                  <a:cubicBezTo>
                    <a:pt x="8114" y="7272"/>
                    <a:pt x="8132" y="6801"/>
                    <a:pt x="7974" y="6421"/>
                  </a:cubicBezTo>
                  <a:cubicBezTo>
                    <a:pt x="7814" y="6043"/>
                    <a:pt x="7505" y="5746"/>
                    <a:pt x="7171" y="5509"/>
                  </a:cubicBezTo>
                  <a:cubicBezTo>
                    <a:pt x="7048" y="5422"/>
                    <a:pt x="6890" y="5341"/>
                    <a:pt x="6746" y="5341"/>
                  </a:cubicBezTo>
                  <a:cubicBezTo>
                    <a:pt x="6679" y="5341"/>
                    <a:pt x="6615" y="5359"/>
                    <a:pt x="6558" y="5401"/>
                  </a:cubicBezTo>
                  <a:cubicBezTo>
                    <a:pt x="6784" y="5096"/>
                    <a:pt x="6466" y="4612"/>
                    <a:pt x="6089" y="4612"/>
                  </a:cubicBezTo>
                  <a:cubicBezTo>
                    <a:pt x="6079" y="4612"/>
                    <a:pt x="6070" y="4612"/>
                    <a:pt x="6061" y="4613"/>
                  </a:cubicBezTo>
                  <a:cubicBezTo>
                    <a:pt x="5672" y="4638"/>
                    <a:pt x="5391" y="5058"/>
                    <a:pt x="5419" y="5446"/>
                  </a:cubicBezTo>
                  <a:cubicBezTo>
                    <a:pt x="5447" y="5833"/>
                    <a:pt x="5715" y="6170"/>
                    <a:pt x="6033" y="6394"/>
                  </a:cubicBezTo>
                  <a:cubicBezTo>
                    <a:pt x="6158" y="6481"/>
                    <a:pt x="6331" y="6540"/>
                    <a:pt x="6483" y="6540"/>
                  </a:cubicBezTo>
                  <a:cubicBezTo>
                    <a:pt x="6634" y="6540"/>
                    <a:pt x="6765" y="6482"/>
                    <a:pt x="6809" y="6337"/>
                  </a:cubicBezTo>
                  <a:cubicBezTo>
                    <a:pt x="6873" y="6122"/>
                    <a:pt x="6669" y="5930"/>
                    <a:pt x="6487" y="5800"/>
                  </a:cubicBezTo>
                  <a:cubicBezTo>
                    <a:pt x="6586" y="5755"/>
                    <a:pt x="6693" y="5734"/>
                    <a:pt x="6801" y="5734"/>
                  </a:cubicBezTo>
                  <a:cubicBezTo>
                    <a:pt x="7181" y="5734"/>
                    <a:pt x="7567" y="5993"/>
                    <a:pt x="7662" y="6368"/>
                  </a:cubicBezTo>
                  <a:cubicBezTo>
                    <a:pt x="7785" y="6849"/>
                    <a:pt x="7392" y="7391"/>
                    <a:pt x="6898" y="7427"/>
                  </a:cubicBezTo>
                  <a:cubicBezTo>
                    <a:pt x="6876" y="7429"/>
                    <a:pt x="6855" y="7429"/>
                    <a:pt x="6834" y="7429"/>
                  </a:cubicBezTo>
                  <a:cubicBezTo>
                    <a:pt x="6384" y="7429"/>
                    <a:pt x="5999" y="7090"/>
                    <a:pt x="5672" y="6771"/>
                  </a:cubicBezTo>
                  <a:cubicBezTo>
                    <a:pt x="5078" y="6195"/>
                    <a:pt x="4480" y="5614"/>
                    <a:pt x="4007" y="4935"/>
                  </a:cubicBezTo>
                  <a:cubicBezTo>
                    <a:pt x="3819" y="4665"/>
                    <a:pt x="3646" y="4361"/>
                    <a:pt x="3645" y="4032"/>
                  </a:cubicBezTo>
                  <a:cubicBezTo>
                    <a:pt x="3644" y="3465"/>
                    <a:pt x="4182" y="3006"/>
                    <a:pt x="4742" y="2922"/>
                  </a:cubicBezTo>
                  <a:cubicBezTo>
                    <a:pt x="4828" y="2910"/>
                    <a:pt x="4913" y="2904"/>
                    <a:pt x="4998" y="2904"/>
                  </a:cubicBezTo>
                  <a:cubicBezTo>
                    <a:pt x="5473" y="2904"/>
                    <a:pt x="5943" y="3088"/>
                    <a:pt x="6370" y="3311"/>
                  </a:cubicBezTo>
                  <a:cubicBezTo>
                    <a:pt x="8543" y="4447"/>
                    <a:pt x="10076" y="6729"/>
                    <a:pt x="10308" y="9171"/>
                  </a:cubicBezTo>
                  <a:cubicBezTo>
                    <a:pt x="10327" y="9376"/>
                    <a:pt x="10330" y="9607"/>
                    <a:pt x="10190" y="9758"/>
                  </a:cubicBezTo>
                  <a:cubicBezTo>
                    <a:pt x="9962" y="10004"/>
                    <a:pt x="9541" y="9868"/>
                    <a:pt x="9238" y="10009"/>
                  </a:cubicBezTo>
                  <a:cubicBezTo>
                    <a:pt x="9102" y="10071"/>
                    <a:pt x="8997" y="10185"/>
                    <a:pt x="8869" y="10260"/>
                  </a:cubicBezTo>
                  <a:cubicBezTo>
                    <a:pt x="8740" y="10335"/>
                    <a:pt x="8598" y="10363"/>
                    <a:pt x="8451" y="10363"/>
                  </a:cubicBezTo>
                  <a:cubicBezTo>
                    <a:pt x="8220" y="10363"/>
                    <a:pt x="7977" y="10292"/>
                    <a:pt x="7755" y="10215"/>
                  </a:cubicBezTo>
                  <a:cubicBezTo>
                    <a:pt x="5035" y="9272"/>
                    <a:pt x="2439" y="7611"/>
                    <a:pt x="1038" y="5095"/>
                  </a:cubicBezTo>
                  <a:cubicBezTo>
                    <a:pt x="1435" y="4725"/>
                    <a:pt x="1499" y="4052"/>
                    <a:pt x="1181" y="3612"/>
                  </a:cubicBezTo>
                  <a:cubicBezTo>
                    <a:pt x="1388" y="3328"/>
                    <a:pt x="1165" y="2944"/>
                    <a:pt x="1089" y="2601"/>
                  </a:cubicBezTo>
                  <a:cubicBezTo>
                    <a:pt x="937" y="1917"/>
                    <a:pt x="1450" y="1219"/>
                    <a:pt x="2099" y="954"/>
                  </a:cubicBezTo>
                  <a:cubicBezTo>
                    <a:pt x="2405" y="828"/>
                    <a:pt x="2730" y="779"/>
                    <a:pt x="3060" y="779"/>
                  </a:cubicBezTo>
                  <a:cubicBezTo>
                    <a:pt x="3412" y="779"/>
                    <a:pt x="3769" y="835"/>
                    <a:pt x="4113" y="913"/>
                  </a:cubicBezTo>
                  <a:lnTo>
                    <a:pt x="4113" y="913"/>
                  </a:lnTo>
                  <a:cubicBezTo>
                    <a:pt x="4057" y="874"/>
                    <a:pt x="4054" y="753"/>
                    <a:pt x="4122" y="707"/>
                  </a:cubicBezTo>
                  <a:cubicBezTo>
                    <a:pt x="4156" y="684"/>
                    <a:pt x="4196" y="676"/>
                    <a:pt x="4237" y="676"/>
                  </a:cubicBezTo>
                  <a:cubicBezTo>
                    <a:pt x="4298" y="676"/>
                    <a:pt x="4362" y="694"/>
                    <a:pt x="4419" y="713"/>
                  </a:cubicBezTo>
                  <a:cubicBezTo>
                    <a:pt x="5625" y="1128"/>
                    <a:pt x="6754" y="1766"/>
                    <a:pt x="7732" y="2586"/>
                  </a:cubicBezTo>
                  <a:cubicBezTo>
                    <a:pt x="7712" y="2400"/>
                    <a:pt x="7912" y="2254"/>
                    <a:pt x="8101" y="2254"/>
                  </a:cubicBezTo>
                  <a:cubicBezTo>
                    <a:pt x="8115" y="2254"/>
                    <a:pt x="8129" y="2255"/>
                    <a:pt x="8142" y="2257"/>
                  </a:cubicBezTo>
                  <a:cubicBezTo>
                    <a:pt x="8343" y="2281"/>
                    <a:pt x="8507" y="2421"/>
                    <a:pt x="8659" y="2554"/>
                  </a:cubicBezTo>
                  <a:cubicBezTo>
                    <a:pt x="9155" y="2990"/>
                    <a:pt x="9652" y="3429"/>
                    <a:pt x="10148" y="3866"/>
                  </a:cubicBezTo>
                  <a:cubicBezTo>
                    <a:pt x="8614" y="2513"/>
                    <a:pt x="7141" y="968"/>
                    <a:pt x="5093" y="414"/>
                  </a:cubicBezTo>
                  <a:cubicBezTo>
                    <a:pt x="4127" y="152"/>
                    <a:pt x="3121" y="81"/>
                    <a:pt x="2124" y="13"/>
                  </a:cubicBezTo>
                  <a:cubicBezTo>
                    <a:pt x="2033" y="7"/>
                    <a:pt x="1941" y="0"/>
                    <a:pt x="18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48"/>
            <p:cNvSpPr/>
            <p:nvPr/>
          </p:nvSpPr>
          <p:spPr>
            <a:xfrm>
              <a:off x="5459100" y="1322125"/>
              <a:ext cx="1189650" cy="1189675"/>
            </a:xfrm>
            <a:custGeom>
              <a:rect b="b" l="l" r="r" t="t"/>
              <a:pathLst>
                <a:path extrusionOk="0" h="47587" w="47586">
                  <a:moveTo>
                    <a:pt x="23793" y="0"/>
                  </a:moveTo>
                  <a:cubicBezTo>
                    <a:pt x="17483" y="0"/>
                    <a:pt x="11431" y="2507"/>
                    <a:pt x="6969" y="6970"/>
                  </a:cubicBezTo>
                  <a:cubicBezTo>
                    <a:pt x="2507" y="11432"/>
                    <a:pt x="0" y="17484"/>
                    <a:pt x="0" y="23793"/>
                  </a:cubicBezTo>
                  <a:cubicBezTo>
                    <a:pt x="0" y="30103"/>
                    <a:pt x="2507" y="36155"/>
                    <a:pt x="6969" y="40617"/>
                  </a:cubicBezTo>
                  <a:cubicBezTo>
                    <a:pt x="11431" y="45080"/>
                    <a:pt x="17483" y="47586"/>
                    <a:pt x="23793" y="47586"/>
                  </a:cubicBezTo>
                  <a:cubicBezTo>
                    <a:pt x="30103" y="47586"/>
                    <a:pt x="36155" y="45080"/>
                    <a:pt x="40617" y="40617"/>
                  </a:cubicBezTo>
                  <a:cubicBezTo>
                    <a:pt x="45080" y="36155"/>
                    <a:pt x="47586" y="30103"/>
                    <a:pt x="47586" y="23793"/>
                  </a:cubicBezTo>
                  <a:cubicBezTo>
                    <a:pt x="47586" y="17484"/>
                    <a:pt x="45080" y="11432"/>
                    <a:pt x="40617" y="6970"/>
                  </a:cubicBezTo>
                  <a:cubicBezTo>
                    <a:pt x="36155" y="2507"/>
                    <a:pt x="30103" y="0"/>
                    <a:pt x="237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48"/>
            <p:cNvSpPr/>
            <p:nvPr/>
          </p:nvSpPr>
          <p:spPr>
            <a:xfrm>
              <a:off x="5609325" y="1575952"/>
              <a:ext cx="112800" cy="218075"/>
            </a:xfrm>
            <a:custGeom>
              <a:rect b="b" l="l" r="r" t="t"/>
              <a:pathLst>
                <a:path extrusionOk="0" h="8723" w="4512">
                  <a:moveTo>
                    <a:pt x="3362" y="0"/>
                  </a:moveTo>
                  <a:cubicBezTo>
                    <a:pt x="3182" y="396"/>
                    <a:pt x="2863" y="729"/>
                    <a:pt x="2476" y="926"/>
                  </a:cubicBezTo>
                  <a:cubicBezTo>
                    <a:pt x="1930" y="1202"/>
                    <a:pt x="1259" y="1221"/>
                    <a:pt x="785" y="1611"/>
                  </a:cubicBezTo>
                  <a:cubicBezTo>
                    <a:pt x="210" y="2084"/>
                    <a:pt x="19" y="2953"/>
                    <a:pt x="0" y="3647"/>
                  </a:cubicBezTo>
                  <a:cubicBezTo>
                    <a:pt x="173" y="2978"/>
                    <a:pt x="606" y="2393"/>
                    <a:pt x="1017" y="2009"/>
                  </a:cubicBezTo>
                  <a:cubicBezTo>
                    <a:pt x="1144" y="1891"/>
                    <a:pt x="1303" y="1780"/>
                    <a:pt x="1470" y="1780"/>
                  </a:cubicBezTo>
                  <a:cubicBezTo>
                    <a:pt x="1496" y="1780"/>
                    <a:pt x="1522" y="1783"/>
                    <a:pt x="1547" y="1789"/>
                  </a:cubicBezTo>
                  <a:cubicBezTo>
                    <a:pt x="1817" y="1845"/>
                    <a:pt x="1924" y="2166"/>
                    <a:pt x="1972" y="2435"/>
                  </a:cubicBezTo>
                  <a:cubicBezTo>
                    <a:pt x="2252" y="3990"/>
                    <a:pt x="2196" y="5603"/>
                    <a:pt x="1810" y="7134"/>
                  </a:cubicBezTo>
                  <a:cubicBezTo>
                    <a:pt x="1716" y="7507"/>
                    <a:pt x="1594" y="7891"/>
                    <a:pt x="1327" y="8168"/>
                  </a:cubicBezTo>
                  <a:cubicBezTo>
                    <a:pt x="1272" y="8225"/>
                    <a:pt x="1209" y="8281"/>
                    <a:pt x="1190" y="8357"/>
                  </a:cubicBezTo>
                  <a:cubicBezTo>
                    <a:pt x="1139" y="8561"/>
                    <a:pt x="1405" y="8685"/>
                    <a:pt x="1614" y="8722"/>
                  </a:cubicBezTo>
                  <a:lnTo>
                    <a:pt x="1575" y="8481"/>
                  </a:lnTo>
                  <a:lnTo>
                    <a:pt x="1575" y="8481"/>
                  </a:lnTo>
                  <a:cubicBezTo>
                    <a:pt x="1829" y="8561"/>
                    <a:pt x="2083" y="8640"/>
                    <a:pt x="2338" y="8721"/>
                  </a:cubicBezTo>
                  <a:cubicBezTo>
                    <a:pt x="2032" y="8184"/>
                    <a:pt x="2288" y="7410"/>
                    <a:pt x="2854" y="7161"/>
                  </a:cubicBezTo>
                  <a:cubicBezTo>
                    <a:pt x="2621" y="7002"/>
                    <a:pt x="2666" y="6642"/>
                    <a:pt x="2789" y="6389"/>
                  </a:cubicBezTo>
                  <a:cubicBezTo>
                    <a:pt x="2913" y="6135"/>
                    <a:pt x="3096" y="5877"/>
                    <a:pt x="3051" y="5598"/>
                  </a:cubicBezTo>
                  <a:cubicBezTo>
                    <a:pt x="3032" y="5471"/>
                    <a:pt x="2965" y="5346"/>
                    <a:pt x="2997" y="5223"/>
                  </a:cubicBezTo>
                  <a:cubicBezTo>
                    <a:pt x="3026" y="5115"/>
                    <a:pt x="3123" y="5041"/>
                    <a:pt x="3215" y="4973"/>
                  </a:cubicBezTo>
                  <a:cubicBezTo>
                    <a:pt x="3519" y="4756"/>
                    <a:pt x="3824" y="4536"/>
                    <a:pt x="4128" y="4319"/>
                  </a:cubicBezTo>
                  <a:lnTo>
                    <a:pt x="4128" y="4319"/>
                  </a:lnTo>
                  <a:cubicBezTo>
                    <a:pt x="4059" y="4333"/>
                    <a:pt x="3989" y="4340"/>
                    <a:pt x="3919" y="4340"/>
                  </a:cubicBezTo>
                  <a:cubicBezTo>
                    <a:pt x="3564" y="4340"/>
                    <a:pt x="3208" y="4162"/>
                    <a:pt x="3008" y="3867"/>
                  </a:cubicBezTo>
                  <a:cubicBezTo>
                    <a:pt x="3677" y="3776"/>
                    <a:pt x="4135" y="3164"/>
                    <a:pt x="4512" y="2603"/>
                  </a:cubicBezTo>
                  <a:lnTo>
                    <a:pt x="4512" y="2603"/>
                  </a:lnTo>
                  <a:cubicBezTo>
                    <a:pt x="4197" y="2730"/>
                    <a:pt x="3870" y="2857"/>
                    <a:pt x="3533" y="2857"/>
                  </a:cubicBezTo>
                  <a:cubicBezTo>
                    <a:pt x="3507" y="2857"/>
                    <a:pt x="3482" y="2857"/>
                    <a:pt x="3456" y="2855"/>
                  </a:cubicBezTo>
                  <a:cubicBezTo>
                    <a:pt x="3092" y="2835"/>
                    <a:pt x="2712" y="2605"/>
                    <a:pt x="2640" y="2247"/>
                  </a:cubicBezTo>
                  <a:cubicBezTo>
                    <a:pt x="2833" y="2160"/>
                    <a:pt x="3004" y="2025"/>
                    <a:pt x="3138" y="1859"/>
                  </a:cubicBezTo>
                  <a:lnTo>
                    <a:pt x="3138" y="1859"/>
                  </a:lnTo>
                  <a:lnTo>
                    <a:pt x="2596" y="1948"/>
                  </a:lnTo>
                  <a:cubicBezTo>
                    <a:pt x="3076" y="1421"/>
                    <a:pt x="3355" y="714"/>
                    <a:pt x="33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48"/>
            <p:cNvSpPr/>
            <p:nvPr/>
          </p:nvSpPr>
          <p:spPr>
            <a:xfrm>
              <a:off x="5604550" y="1664227"/>
              <a:ext cx="36200" cy="116775"/>
            </a:xfrm>
            <a:custGeom>
              <a:rect b="b" l="l" r="r" t="t"/>
              <a:pathLst>
                <a:path extrusionOk="0" h="4671" w="1448">
                  <a:moveTo>
                    <a:pt x="654" y="1"/>
                  </a:moveTo>
                  <a:lnTo>
                    <a:pt x="654" y="1"/>
                  </a:lnTo>
                  <a:cubicBezTo>
                    <a:pt x="565" y="306"/>
                    <a:pt x="380" y="591"/>
                    <a:pt x="289" y="901"/>
                  </a:cubicBezTo>
                  <a:cubicBezTo>
                    <a:pt x="209" y="1176"/>
                    <a:pt x="151" y="1458"/>
                    <a:pt x="106" y="1742"/>
                  </a:cubicBezTo>
                  <a:cubicBezTo>
                    <a:pt x="0" y="2452"/>
                    <a:pt x="7" y="3181"/>
                    <a:pt x="134" y="3890"/>
                  </a:cubicBezTo>
                  <a:cubicBezTo>
                    <a:pt x="164" y="4058"/>
                    <a:pt x="203" y="4230"/>
                    <a:pt x="298" y="4372"/>
                  </a:cubicBezTo>
                  <a:cubicBezTo>
                    <a:pt x="422" y="4554"/>
                    <a:pt x="641" y="4670"/>
                    <a:pt x="862" y="4670"/>
                  </a:cubicBezTo>
                  <a:cubicBezTo>
                    <a:pt x="869" y="4670"/>
                    <a:pt x="877" y="4670"/>
                    <a:pt x="884" y="4670"/>
                  </a:cubicBezTo>
                  <a:cubicBezTo>
                    <a:pt x="1113" y="4660"/>
                    <a:pt x="1333" y="4528"/>
                    <a:pt x="1447" y="4330"/>
                  </a:cubicBezTo>
                  <a:lnTo>
                    <a:pt x="1447" y="4330"/>
                  </a:lnTo>
                  <a:cubicBezTo>
                    <a:pt x="1361" y="4395"/>
                    <a:pt x="1259" y="4424"/>
                    <a:pt x="1155" y="4424"/>
                  </a:cubicBezTo>
                  <a:cubicBezTo>
                    <a:pt x="953" y="4424"/>
                    <a:pt x="740" y="4317"/>
                    <a:pt x="610" y="4153"/>
                  </a:cubicBezTo>
                  <a:cubicBezTo>
                    <a:pt x="413" y="3905"/>
                    <a:pt x="362" y="3576"/>
                    <a:pt x="333" y="3261"/>
                  </a:cubicBezTo>
                  <a:cubicBezTo>
                    <a:pt x="239" y="2167"/>
                    <a:pt x="349" y="1054"/>
                    <a:pt x="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48"/>
            <p:cNvSpPr/>
            <p:nvPr/>
          </p:nvSpPr>
          <p:spPr>
            <a:xfrm>
              <a:off x="5600075" y="1754877"/>
              <a:ext cx="44200" cy="69800"/>
            </a:xfrm>
            <a:custGeom>
              <a:rect b="b" l="l" r="r" t="t"/>
              <a:pathLst>
                <a:path extrusionOk="0" h="2792" w="1768">
                  <a:moveTo>
                    <a:pt x="36" y="0"/>
                  </a:moveTo>
                  <a:lnTo>
                    <a:pt x="36" y="0"/>
                  </a:lnTo>
                  <a:cubicBezTo>
                    <a:pt x="0" y="335"/>
                    <a:pt x="12" y="676"/>
                    <a:pt x="72" y="1009"/>
                  </a:cubicBezTo>
                  <a:cubicBezTo>
                    <a:pt x="78" y="1047"/>
                    <a:pt x="86" y="1087"/>
                    <a:pt x="108" y="1119"/>
                  </a:cubicBezTo>
                  <a:cubicBezTo>
                    <a:pt x="123" y="1144"/>
                    <a:pt x="149" y="1166"/>
                    <a:pt x="171" y="1186"/>
                  </a:cubicBezTo>
                  <a:cubicBezTo>
                    <a:pt x="310" y="1321"/>
                    <a:pt x="371" y="1521"/>
                    <a:pt x="376" y="1713"/>
                  </a:cubicBezTo>
                  <a:cubicBezTo>
                    <a:pt x="380" y="1906"/>
                    <a:pt x="334" y="2096"/>
                    <a:pt x="289" y="2285"/>
                  </a:cubicBezTo>
                  <a:cubicBezTo>
                    <a:pt x="425" y="2182"/>
                    <a:pt x="540" y="2051"/>
                    <a:pt x="623" y="1902"/>
                  </a:cubicBezTo>
                  <a:cubicBezTo>
                    <a:pt x="684" y="2121"/>
                    <a:pt x="713" y="2349"/>
                    <a:pt x="711" y="2578"/>
                  </a:cubicBezTo>
                  <a:cubicBezTo>
                    <a:pt x="783" y="2301"/>
                    <a:pt x="767" y="2003"/>
                    <a:pt x="666" y="1738"/>
                  </a:cubicBezTo>
                  <a:lnTo>
                    <a:pt x="666" y="1738"/>
                  </a:lnTo>
                  <a:cubicBezTo>
                    <a:pt x="1054" y="2067"/>
                    <a:pt x="1444" y="2399"/>
                    <a:pt x="1767" y="2792"/>
                  </a:cubicBezTo>
                  <a:cubicBezTo>
                    <a:pt x="1725" y="2355"/>
                    <a:pt x="1519" y="1940"/>
                    <a:pt x="1200" y="1642"/>
                  </a:cubicBezTo>
                  <a:lnTo>
                    <a:pt x="1200" y="1642"/>
                  </a:lnTo>
                  <a:cubicBezTo>
                    <a:pt x="1360" y="1689"/>
                    <a:pt x="1513" y="1761"/>
                    <a:pt x="1654" y="1852"/>
                  </a:cubicBezTo>
                  <a:cubicBezTo>
                    <a:pt x="1477" y="1649"/>
                    <a:pt x="1231" y="1507"/>
                    <a:pt x="968" y="1457"/>
                  </a:cubicBezTo>
                  <a:cubicBezTo>
                    <a:pt x="854" y="1434"/>
                    <a:pt x="736" y="1429"/>
                    <a:pt x="630" y="1386"/>
                  </a:cubicBezTo>
                  <a:cubicBezTo>
                    <a:pt x="146" y="1191"/>
                    <a:pt x="117" y="427"/>
                    <a:pt x="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48"/>
            <p:cNvSpPr/>
            <p:nvPr/>
          </p:nvSpPr>
          <p:spPr>
            <a:xfrm>
              <a:off x="5631150" y="2096902"/>
              <a:ext cx="59825" cy="114525"/>
            </a:xfrm>
            <a:custGeom>
              <a:rect b="b" l="l" r="r" t="t"/>
              <a:pathLst>
                <a:path extrusionOk="0" h="4581" w="2393">
                  <a:moveTo>
                    <a:pt x="1529" y="0"/>
                  </a:moveTo>
                  <a:cubicBezTo>
                    <a:pt x="1356" y="380"/>
                    <a:pt x="1041" y="690"/>
                    <a:pt x="661" y="858"/>
                  </a:cubicBezTo>
                  <a:cubicBezTo>
                    <a:pt x="657" y="579"/>
                    <a:pt x="633" y="301"/>
                    <a:pt x="590" y="24"/>
                  </a:cubicBezTo>
                  <a:cubicBezTo>
                    <a:pt x="548" y="384"/>
                    <a:pt x="311" y="686"/>
                    <a:pt x="170" y="1020"/>
                  </a:cubicBezTo>
                  <a:cubicBezTo>
                    <a:pt x="43" y="1321"/>
                    <a:pt x="0" y="1800"/>
                    <a:pt x="321" y="1993"/>
                  </a:cubicBezTo>
                  <a:cubicBezTo>
                    <a:pt x="366" y="1739"/>
                    <a:pt x="193" y="1198"/>
                    <a:pt x="615" y="1198"/>
                  </a:cubicBezTo>
                  <a:cubicBezTo>
                    <a:pt x="655" y="1198"/>
                    <a:pt x="700" y="1203"/>
                    <a:pt x="751" y="1214"/>
                  </a:cubicBezTo>
                  <a:cubicBezTo>
                    <a:pt x="1000" y="1264"/>
                    <a:pt x="1173" y="1484"/>
                    <a:pt x="1310" y="1698"/>
                  </a:cubicBezTo>
                  <a:cubicBezTo>
                    <a:pt x="1867" y="2562"/>
                    <a:pt x="2217" y="3558"/>
                    <a:pt x="2322" y="4580"/>
                  </a:cubicBezTo>
                  <a:cubicBezTo>
                    <a:pt x="2392" y="3868"/>
                    <a:pt x="2170" y="3156"/>
                    <a:pt x="1864" y="2508"/>
                  </a:cubicBezTo>
                  <a:cubicBezTo>
                    <a:pt x="1770" y="2305"/>
                    <a:pt x="1680" y="2027"/>
                    <a:pt x="1855" y="1889"/>
                  </a:cubicBezTo>
                  <a:cubicBezTo>
                    <a:pt x="1797" y="1871"/>
                    <a:pt x="1741" y="1853"/>
                    <a:pt x="1683" y="1835"/>
                  </a:cubicBezTo>
                  <a:lnTo>
                    <a:pt x="1727" y="1258"/>
                  </a:lnTo>
                  <a:cubicBezTo>
                    <a:pt x="1730" y="1225"/>
                    <a:pt x="1731" y="1190"/>
                    <a:pt x="1717" y="1160"/>
                  </a:cubicBezTo>
                  <a:cubicBezTo>
                    <a:pt x="1694" y="1114"/>
                    <a:pt x="1650" y="1101"/>
                    <a:pt x="1598" y="1101"/>
                  </a:cubicBezTo>
                  <a:cubicBezTo>
                    <a:pt x="1528" y="1101"/>
                    <a:pt x="1443" y="1125"/>
                    <a:pt x="1374" y="1125"/>
                  </a:cubicBezTo>
                  <a:cubicBezTo>
                    <a:pt x="1322" y="1125"/>
                    <a:pt x="1280" y="1111"/>
                    <a:pt x="1259" y="1064"/>
                  </a:cubicBezTo>
                  <a:cubicBezTo>
                    <a:pt x="1457" y="749"/>
                    <a:pt x="1552" y="372"/>
                    <a:pt x="15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48"/>
            <p:cNvSpPr/>
            <p:nvPr/>
          </p:nvSpPr>
          <p:spPr>
            <a:xfrm>
              <a:off x="5646300" y="2159027"/>
              <a:ext cx="36500" cy="51550"/>
            </a:xfrm>
            <a:custGeom>
              <a:rect b="b" l="l" r="r" t="t"/>
              <a:pathLst>
                <a:path extrusionOk="0" h="2062" w="1460">
                  <a:moveTo>
                    <a:pt x="0" y="0"/>
                  </a:moveTo>
                  <a:lnTo>
                    <a:pt x="0" y="0"/>
                  </a:lnTo>
                  <a:cubicBezTo>
                    <a:pt x="1" y="3"/>
                    <a:pt x="1" y="6"/>
                    <a:pt x="1" y="8"/>
                  </a:cubicBezTo>
                  <a:lnTo>
                    <a:pt x="1" y="8"/>
                  </a:lnTo>
                  <a:cubicBezTo>
                    <a:pt x="1" y="6"/>
                    <a:pt x="1" y="3"/>
                    <a:pt x="0" y="0"/>
                  </a:cubicBezTo>
                  <a:close/>
                  <a:moveTo>
                    <a:pt x="1" y="8"/>
                  </a:moveTo>
                  <a:lnTo>
                    <a:pt x="1" y="8"/>
                  </a:lnTo>
                  <a:cubicBezTo>
                    <a:pt x="69" y="695"/>
                    <a:pt x="360" y="1360"/>
                    <a:pt x="820" y="1876"/>
                  </a:cubicBezTo>
                  <a:cubicBezTo>
                    <a:pt x="877" y="1940"/>
                    <a:pt x="938" y="2002"/>
                    <a:pt x="1016" y="2037"/>
                  </a:cubicBezTo>
                  <a:cubicBezTo>
                    <a:pt x="1054" y="2054"/>
                    <a:pt x="1095" y="2062"/>
                    <a:pt x="1137" y="2062"/>
                  </a:cubicBezTo>
                  <a:cubicBezTo>
                    <a:pt x="1276" y="2062"/>
                    <a:pt x="1417" y="1972"/>
                    <a:pt x="1459" y="1837"/>
                  </a:cubicBezTo>
                  <a:lnTo>
                    <a:pt x="1459" y="1837"/>
                  </a:lnTo>
                  <a:cubicBezTo>
                    <a:pt x="1436" y="1912"/>
                    <a:pt x="1355" y="1952"/>
                    <a:pt x="1275" y="1952"/>
                  </a:cubicBezTo>
                  <a:cubicBezTo>
                    <a:pt x="1254" y="1952"/>
                    <a:pt x="1233" y="1949"/>
                    <a:pt x="1214" y="1944"/>
                  </a:cubicBezTo>
                  <a:cubicBezTo>
                    <a:pt x="1118" y="1916"/>
                    <a:pt x="1045" y="1840"/>
                    <a:pt x="981" y="1766"/>
                  </a:cubicBezTo>
                  <a:cubicBezTo>
                    <a:pt x="744" y="1488"/>
                    <a:pt x="559" y="1172"/>
                    <a:pt x="406" y="844"/>
                  </a:cubicBezTo>
                  <a:cubicBezTo>
                    <a:pt x="336" y="695"/>
                    <a:pt x="281" y="549"/>
                    <a:pt x="183" y="415"/>
                  </a:cubicBezTo>
                  <a:cubicBezTo>
                    <a:pt x="100" y="302"/>
                    <a:pt x="17" y="153"/>
                    <a:pt x="1" y="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48"/>
            <p:cNvSpPr/>
            <p:nvPr/>
          </p:nvSpPr>
          <p:spPr>
            <a:xfrm>
              <a:off x="5651450" y="2190552"/>
              <a:ext cx="66400" cy="48850"/>
            </a:xfrm>
            <a:custGeom>
              <a:rect b="b" l="l" r="r" t="t"/>
              <a:pathLst>
                <a:path extrusionOk="0" h="1954" w="2656">
                  <a:moveTo>
                    <a:pt x="1867" y="487"/>
                  </a:moveTo>
                  <a:lnTo>
                    <a:pt x="1867" y="487"/>
                  </a:lnTo>
                  <a:cubicBezTo>
                    <a:pt x="1854" y="488"/>
                    <a:pt x="1842" y="495"/>
                    <a:pt x="1834" y="505"/>
                  </a:cubicBezTo>
                  <a:lnTo>
                    <a:pt x="1834" y="505"/>
                  </a:lnTo>
                  <a:cubicBezTo>
                    <a:pt x="1845" y="499"/>
                    <a:pt x="1856" y="493"/>
                    <a:pt x="1867" y="487"/>
                  </a:cubicBezTo>
                  <a:close/>
                  <a:moveTo>
                    <a:pt x="1" y="0"/>
                  </a:moveTo>
                  <a:lnTo>
                    <a:pt x="1" y="0"/>
                  </a:lnTo>
                  <a:cubicBezTo>
                    <a:pt x="253" y="458"/>
                    <a:pt x="566" y="924"/>
                    <a:pt x="1030" y="1190"/>
                  </a:cubicBezTo>
                  <a:cubicBezTo>
                    <a:pt x="1290" y="1339"/>
                    <a:pt x="1586" y="1414"/>
                    <a:pt x="1871" y="1512"/>
                  </a:cubicBezTo>
                  <a:cubicBezTo>
                    <a:pt x="2155" y="1607"/>
                    <a:pt x="2442" y="1732"/>
                    <a:pt x="2647" y="1953"/>
                  </a:cubicBezTo>
                  <a:cubicBezTo>
                    <a:pt x="2559" y="1643"/>
                    <a:pt x="2369" y="1360"/>
                    <a:pt x="2116" y="1162"/>
                  </a:cubicBezTo>
                  <a:cubicBezTo>
                    <a:pt x="2289" y="1104"/>
                    <a:pt x="2473" y="1073"/>
                    <a:pt x="2655" y="1070"/>
                  </a:cubicBezTo>
                  <a:cubicBezTo>
                    <a:pt x="2451" y="936"/>
                    <a:pt x="2221" y="840"/>
                    <a:pt x="1981" y="791"/>
                  </a:cubicBezTo>
                  <a:cubicBezTo>
                    <a:pt x="2114" y="733"/>
                    <a:pt x="2236" y="654"/>
                    <a:pt x="2344" y="559"/>
                  </a:cubicBezTo>
                  <a:lnTo>
                    <a:pt x="2344" y="559"/>
                  </a:lnTo>
                  <a:cubicBezTo>
                    <a:pt x="2248" y="591"/>
                    <a:pt x="2153" y="623"/>
                    <a:pt x="2058" y="655"/>
                  </a:cubicBezTo>
                  <a:cubicBezTo>
                    <a:pt x="2039" y="662"/>
                    <a:pt x="2019" y="669"/>
                    <a:pt x="1999" y="669"/>
                  </a:cubicBezTo>
                  <a:cubicBezTo>
                    <a:pt x="1992" y="669"/>
                    <a:pt x="1985" y="668"/>
                    <a:pt x="1979" y="666"/>
                  </a:cubicBezTo>
                  <a:cubicBezTo>
                    <a:pt x="1951" y="659"/>
                    <a:pt x="1931" y="629"/>
                    <a:pt x="1944" y="605"/>
                  </a:cubicBezTo>
                  <a:lnTo>
                    <a:pt x="1944" y="605"/>
                  </a:lnTo>
                  <a:cubicBezTo>
                    <a:pt x="1929" y="615"/>
                    <a:pt x="1911" y="620"/>
                    <a:pt x="1893" y="620"/>
                  </a:cubicBezTo>
                  <a:cubicBezTo>
                    <a:pt x="1867" y="620"/>
                    <a:pt x="1842" y="610"/>
                    <a:pt x="1826" y="588"/>
                  </a:cubicBezTo>
                  <a:cubicBezTo>
                    <a:pt x="1809" y="563"/>
                    <a:pt x="1814" y="526"/>
                    <a:pt x="1834" y="505"/>
                  </a:cubicBezTo>
                  <a:lnTo>
                    <a:pt x="1834" y="505"/>
                  </a:lnTo>
                  <a:cubicBezTo>
                    <a:pt x="1754" y="547"/>
                    <a:pt x="1674" y="590"/>
                    <a:pt x="1593" y="633"/>
                  </a:cubicBezTo>
                  <a:cubicBezTo>
                    <a:pt x="1586" y="823"/>
                    <a:pt x="1555" y="1054"/>
                    <a:pt x="1381" y="1134"/>
                  </a:cubicBezTo>
                  <a:cubicBezTo>
                    <a:pt x="1341" y="1152"/>
                    <a:pt x="1299" y="1160"/>
                    <a:pt x="1257" y="1160"/>
                  </a:cubicBezTo>
                  <a:cubicBezTo>
                    <a:pt x="1163" y="1160"/>
                    <a:pt x="1066" y="1121"/>
                    <a:pt x="983" y="1073"/>
                  </a:cubicBezTo>
                  <a:cubicBezTo>
                    <a:pt x="763" y="946"/>
                    <a:pt x="589" y="757"/>
                    <a:pt x="440" y="554"/>
                  </a:cubicBezTo>
                  <a:cubicBezTo>
                    <a:pt x="299" y="363"/>
                    <a:pt x="132" y="196"/>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48"/>
            <p:cNvSpPr/>
            <p:nvPr/>
          </p:nvSpPr>
          <p:spPr>
            <a:xfrm>
              <a:off x="5498550" y="1877477"/>
              <a:ext cx="29100" cy="41575"/>
            </a:xfrm>
            <a:custGeom>
              <a:rect b="b" l="l" r="r" t="t"/>
              <a:pathLst>
                <a:path extrusionOk="0" h="1663" w="1164">
                  <a:moveTo>
                    <a:pt x="368" y="1"/>
                  </a:moveTo>
                  <a:cubicBezTo>
                    <a:pt x="310" y="1"/>
                    <a:pt x="254" y="17"/>
                    <a:pt x="210" y="56"/>
                  </a:cubicBezTo>
                  <a:cubicBezTo>
                    <a:pt x="149" y="111"/>
                    <a:pt x="127" y="198"/>
                    <a:pt x="110" y="281"/>
                  </a:cubicBezTo>
                  <a:cubicBezTo>
                    <a:pt x="35" y="680"/>
                    <a:pt x="0" y="1300"/>
                    <a:pt x="220" y="1662"/>
                  </a:cubicBezTo>
                  <a:cubicBezTo>
                    <a:pt x="309" y="1349"/>
                    <a:pt x="124" y="983"/>
                    <a:pt x="322" y="683"/>
                  </a:cubicBezTo>
                  <a:cubicBezTo>
                    <a:pt x="381" y="592"/>
                    <a:pt x="486" y="525"/>
                    <a:pt x="592" y="525"/>
                  </a:cubicBezTo>
                  <a:cubicBezTo>
                    <a:pt x="606" y="525"/>
                    <a:pt x="621" y="526"/>
                    <a:pt x="635" y="529"/>
                  </a:cubicBezTo>
                  <a:cubicBezTo>
                    <a:pt x="746" y="550"/>
                    <a:pt x="828" y="643"/>
                    <a:pt x="892" y="736"/>
                  </a:cubicBezTo>
                  <a:cubicBezTo>
                    <a:pt x="1026" y="933"/>
                    <a:pt x="1118" y="1158"/>
                    <a:pt x="1164" y="1391"/>
                  </a:cubicBezTo>
                  <a:cubicBezTo>
                    <a:pt x="1138" y="1146"/>
                    <a:pt x="1112" y="896"/>
                    <a:pt x="1033" y="663"/>
                  </a:cubicBezTo>
                  <a:cubicBezTo>
                    <a:pt x="954" y="428"/>
                    <a:pt x="813" y="206"/>
                    <a:pt x="604" y="74"/>
                  </a:cubicBezTo>
                  <a:cubicBezTo>
                    <a:pt x="535" y="32"/>
                    <a:pt x="449" y="1"/>
                    <a:pt x="3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48"/>
            <p:cNvSpPr/>
            <p:nvPr/>
          </p:nvSpPr>
          <p:spPr>
            <a:xfrm>
              <a:off x="5507075" y="1932102"/>
              <a:ext cx="22575" cy="35650"/>
            </a:xfrm>
            <a:custGeom>
              <a:rect b="b" l="l" r="r" t="t"/>
              <a:pathLst>
                <a:path extrusionOk="0" h="1426" w="903">
                  <a:moveTo>
                    <a:pt x="67" y="1"/>
                  </a:moveTo>
                  <a:lnTo>
                    <a:pt x="67" y="1"/>
                  </a:lnTo>
                  <a:cubicBezTo>
                    <a:pt x="1" y="433"/>
                    <a:pt x="243" y="977"/>
                    <a:pt x="487" y="1319"/>
                  </a:cubicBezTo>
                  <a:cubicBezTo>
                    <a:pt x="512" y="1355"/>
                    <a:pt x="541" y="1391"/>
                    <a:pt x="579" y="1411"/>
                  </a:cubicBezTo>
                  <a:cubicBezTo>
                    <a:pt x="599" y="1421"/>
                    <a:pt x="621" y="1425"/>
                    <a:pt x="643" y="1425"/>
                  </a:cubicBezTo>
                  <a:cubicBezTo>
                    <a:pt x="694" y="1425"/>
                    <a:pt x="746" y="1402"/>
                    <a:pt x="786" y="1366"/>
                  </a:cubicBezTo>
                  <a:cubicBezTo>
                    <a:pt x="840" y="1316"/>
                    <a:pt x="871" y="1245"/>
                    <a:pt x="902" y="1178"/>
                  </a:cubicBezTo>
                  <a:lnTo>
                    <a:pt x="902" y="1178"/>
                  </a:lnTo>
                  <a:cubicBezTo>
                    <a:pt x="873" y="1231"/>
                    <a:pt x="812" y="1256"/>
                    <a:pt x="750" y="1256"/>
                  </a:cubicBezTo>
                  <a:cubicBezTo>
                    <a:pt x="718" y="1256"/>
                    <a:pt x="685" y="1249"/>
                    <a:pt x="657" y="1236"/>
                  </a:cubicBezTo>
                  <a:cubicBezTo>
                    <a:pt x="573" y="1198"/>
                    <a:pt x="515" y="1120"/>
                    <a:pt x="465" y="1042"/>
                  </a:cubicBezTo>
                  <a:cubicBezTo>
                    <a:pt x="341" y="849"/>
                    <a:pt x="246" y="640"/>
                    <a:pt x="184" y="422"/>
                  </a:cubicBezTo>
                  <a:cubicBezTo>
                    <a:pt x="144" y="286"/>
                    <a:pt x="132" y="129"/>
                    <a:pt x="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48"/>
            <p:cNvSpPr/>
            <p:nvPr/>
          </p:nvSpPr>
          <p:spPr>
            <a:xfrm>
              <a:off x="5517600" y="1928652"/>
              <a:ext cx="31425" cy="61725"/>
            </a:xfrm>
            <a:custGeom>
              <a:rect b="b" l="l" r="r" t="t"/>
              <a:pathLst>
                <a:path extrusionOk="0" h="2469" w="1257">
                  <a:moveTo>
                    <a:pt x="938" y="1897"/>
                  </a:moveTo>
                  <a:lnTo>
                    <a:pt x="1035" y="2038"/>
                  </a:lnTo>
                  <a:cubicBezTo>
                    <a:pt x="1008" y="1987"/>
                    <a:pt x="975" y="1940"/>
                    <a:pt x="938" y="1897"/>
                  </a:cubicBezTo>
                  <a:close/>
                  <a:moveTo>
                    <a:pt x="989" y="0"/>
                  </a:moveTo>
                  <a:cubicBezTo>
                    <a:pt x="871" y="0"/>
                    <a:pt x="752" y="17"/>
                    <a:pt x="639" y="48"/>
                  </a:cubicBezTo>
                  <a:cubicBezTo>
                    <a:pt x="645" y="448"/>
                    <a:pt x="635" y="848"/>
                    <a:pt x="613" y="1247"/>
                  </a:cubicBezTo>
                  <a:cubicBezTo>
                    <a:pt x="604" y="1417"/>
                    <a:pt x="560" y="1736"/>
                    <a:pt x="334" y="1736"/>
                  </a:cubicBezTo>
                  <a:cubicBezTo>
                    <a:pt x="324" y="1736"/>
                    <a:pt x="313" y="1735"/>
                    <a:pt x="301" y="1734"/>
                  </a:cubicBezTo>
                  <a:cubicBezTo>
                    <a:pt x="183" y="1719"/>
                    <a:pt x="118" y="1591"/>
                    <a:pt x="21" y="1543"/>
                  </a:cubicBezTo>
                  <a:lnTo>
                    <a:pt x="21" y="1543"/>
                  </a:lnTo>
                  <a:cubicBezTo>
                    <a:pt x="1" y="1687"/>
                    <a:pt x="162" y="1801"/>
                    <a:pt x="276" y="1853"/>
                  </a:cubicBezTo>
                  <a:cubicBezTo>
                    <a:pt x="392" y="1905"/>
                    <a:pt x="521" y="1934"/>
                    <a:pt x="625" y="2008"/>
                  </a:cubicBezTo>
                  <a:cubicBezTo>
                    <a:pt x="779" y="2116"/>
                    <a:pt x="861" y="2296"/>
                    <a:pt x="934" y="2469"/>
                  </a:cubicBezTo>
                  <a:cubicBezTo>
                    <a:pt x="909" y="2211"/>
                    <a:pt x="836" y="1958"/>
                    <a:pt x="719" y="1726"/>
                  </a:cubicBezTo>
                  <a:lnTo>
                    <a:pt x="719" y="1726"/>
                  </a:lnTo>
                  <a:cubicBezTo>
                    <a:pt x="802" y="1768"/>
                    <a:pt x="876" y="1827"/>
                    <a:pt x="938" y="1897"/>
                  </a:cubicBezTo>
                  <a:lnTo>
                    <a:pt x="938" y="1897"/>
                  </a:lnTo>
                  <a:lnTo>
                    <a:pt x="749" y="1622"/>
                  </a:lnTo>
                  <a:cubicBezTo>
                    <a:pt x="734" y="1599"/>
                    <a:pt x="719" y="1575"/>
                    <a:pt x="720" y="1550"/>
                  </a:cubicBezTo>
                  <a:cubicBezTo>
                    <a:pt x="722" y="1522"/>
                    <a:pt x="743" y="1498"/>
                    <a:pt x="759" y="1474"/>
                  </a:cubicBezTo>
                  <a:cubicBezTo>
                    <a:pt x="808" y="1398"/>
                    <a:pt x="804" y="1296"/>
                    <a:pt x="839" y="1211"/>
                  </a:cubicBezTo>
                  <a:cubicBezTo>
                    <a:pt x="864" y="1153"/>
                    <a:pt x="931" y="1107"/>
                    <a:pt x="989" y="1107"/>
                  </a:cubicBezTo>
                  <a:cubicBezTo>
                    <a:pt x="1015" y="1107"/>
                    <a:pt x="1040" y="1117"/>
                    <a:pt x="1056" y="1140"/>
                  </a:cubicBezTo>
                  <a:cubicBezTo>
                    <a:pt x="1082" y="1052"/>
                    <a:pt x="897" y="992"/>
                    <a:pt x="940" y="912"/>
                  </a:cubicBezTo>
                  <a:cubicBezTo>
                    <a:pt x="953" y="887"/>
                    <a:pt x="977" y="881"/>
                    <a:pt x="1004" y="881"/>
                  </a:cubicBezTo>
                  <a:cubicBezTo>
                    <a:pt x="1030" y="881"/>
                    <a:pt x="1060" y="886"/>
                    <a:pt x="1088" y="886"/>
                  </a:cubicBezTo>
                  <a:cubicBezTo>
                    <a:pt x="1106" y="886"/>
                    <a:pt x="1122" y="884"/>
                    <a:pt x="1138" y="877"/>
                  </a:cubicBezTo>
                  <a:cubicBezTo>
                    <a:pt x="1071" y="817"/>
                    <a:pt x="986" y="775"/>
                    <a:pt x="897" y="757"/>
                  </a:cubicBezTo>
                  <a:cubicBezTo>
                    <a:pt x="833" y="673"/>
                    <a:pt x="878" y="545"/>
                    <a:pt x="961" y="480"/>
                  </a:cubicBezTo>
                  <a:cubicBezTo>
                    <a:pt x="1045" y="417"/>
                    <a:pt x="1153" y="400"/>
                    <a:pt x="1257" y="387"/>
                  </a:cubicBezTo>
                  <a:cubicBezTo>
                    <a:pt x="1128" y="338"/>
                    <a:pt x="997" y="288"/>
                    <a:pt x="866" y="239"/>
                  </a:cubicBezTo>
                  <a:cubicBezTo>
                    <a:pt x="842" y="231"/>
                    <a:pt x="814" y="215"/>
                    <a:pt x="815" y="191"/>
                  </a:cubicBezTo>
                  <a:cubicBezTo>
                    <a:pt x="815" y="174"/>
                    <a:pt x="831" y="162"/>
                    <a:pt x="845" y="151"/>
                  </a:cubicBezTo>
                  <a:cubicBezTo>
                    <a:pt x="915" y="102"/>
                    <a:pt x="983" y="52"/>
                    <a:pt x="1052" y="2"/>
                  </a:cubicBezTo>
                  <a:cubicBezTo>
                    <a:pt x="1031" y="1"/>
                    <a:pt x="1010" y="0"/>
                    <a:pt x="9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48"/>
            <p:cNvSpPr/>
            <p:nvPr/>
          </p:nvSpPr>
          <p:spPr>
            <a:xfrm>
              <a:off x="5509275" y="1856627"/>
              <a:ext cx="28275" cy="34450"/>
            </a:xfrm>
            <a:custGeom>
              <a:rect b="b" l="l" r="r" t="t"/>
              <a:pathLst>
                <a:path extrusionOk="0" h="1378" w="1131">
                  <a:moveTo>
                    <a:pt x="346" y="336"/>
                  </a:moveTo>
                  <a:cubicBezTo>
                    <a:pt x="345" y="337"/>
                    <a:pt x="345" y="338"/>
                    <a:pt x="344" y="339"/>
                  </a:cubicBezTo>
                  <a:lnTo>
                    <a:pt x="344" y="339"/>
                  </a:lnTo>
                  <a:cubicBezTo>
                    <a:pt x="345" y="338"/>
                    <a:pt x="345" y="337"/>
                    <a:pt x="346" y="336"/>
                  </a:cubicBezTo>
                  <a:close/>
                  <a:moveTo>
                    <a:pt x="1049" y="1"/>
                  </a:moveTo>
                  <a:lnTo>
                    <a:pt x="1049" y="1"/>
                  </a:lnTo>
                  <a:cubicBezTo>
                    <a:pt x="844" y="299"/>
                    <a:pt x="551" y="537"/>
                    <a:pt x="217" y="676"/>
                  </a:cubicBezTo>
                  <a:cubicBezTo>
                    <a:pt x="259" y="564"/>
                    <a:pt x="301" y="452"/>
                    <a:pt x="344" y="339"/>
                  </a:cubicBezTo>
                  <a:lnTo>
                    <a:pt x="344" y="339"/>
                  </a:lnTo>
                  <a:cubicBezTo>
                    <a:pt x="281" y="499"/>
                    <a:pt x="98" y="591"/>
                    <a:pt x="1" y="718"/>
                  </a:cubicBezTo>
                  <a:cubicBezTo>
                    <a:pt x="29" y="726"/>
                    <a:pt x="60" y="726"/>
                    <a:pt x="91" y="726"/>
                  </a:cubicBezTo>
                  <a:cubicBezTo>
                    <a:pt x="123" y="726"/>
                    <a:pt x="155" y="726"/>
                    <a:pt x="185" y="735"/>
                  </a:cubicBezTo>
                  <a:cubicBezTo>
                    <a:pt x="284" y="764"/>
                    <a:pt x="375" y="852"/>
                    <a:pt x="441" y="930"/>
                  </a:cubicBezTo>
                  <a:cubicBezTo>
                    <a:pt x="554" y="1061"/>
                    <a:pt x="630" y="1221"/>
                    <a:pt x="705" y="1377"/>
                  </a:cubicBezTo>
                  <a:cubicBezTo>
                    <a:pt x="794" y="1349"/>
                    <a:pt x="880" y="1312"/>
                    <a:pt x="962" y="1269"/>
                  </a:cubicBezTo>
                  <a:cubicBezTo>
                    <a:pt x="894" y="1263"/>
                    <a:pt x="826" y="1257"/>
                    <a:pt x="758" y="1252"/>
                  </a:cubicBezTo>
                  <a:cubicBezTo>
                    <a:pt x="829" y="1159"/>
                    <a:pt x="898" y="1067"/>
                    <a:pt x="967" y="974"/>
                  </a:cubicBezTo>
                  <a:cubicBezTo>
                    <a:pt x="1035" y="883"/>
                    <a:pt x="1106" y="788"/>
                    <a:pt x="1131" y="676"/>
                  </a:cubicBezTo>
                  <a:lnTo>
                    <a:pt x="1131" y="676"/>
                  </a:lnTo>
                  <a:cubicBezTo>
                    <a:pt x="1058" y="751"/>
                    <a:pt x="968" y="808"/>
                    <a:pt x="872" y="846"/>
                  </a:cubicBezTo>
                  <a:cubicBezTo>
                    <a:pt x="985" y="579"/>
                    <a:pt x="1046" y="289"/>
                    <a:pt x="10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48"/>
            <p:cNvSpPr/>
            <p:nvPr/>
          </p:nvSpPr>
          <p:spPr>
            <a:xfrm>
              <a:off x="5653250" y="1440052"/>
              <a:ext cx="43825" cy="35600"/>
            </a:xfrm>
            <a:custGeom>
              <a:rect b="b" l="l" r="r" t="t"/>
              <a:pathLst>
                <a:path extrusionOk="0" h="1424" w="1753">
                  <a:moveTo>
                    <a:pt x="1575" y="0"/>
                  </a:moveTo>
                  <a:cubicBezTo>
                    <a:pt x="1554" y="0"/>
                    <a:pt x="1534" y="5"/>
                    <a:pt x="1515" y="17"/>
                  </a:cubicBezTo>
                  <a:cubicBezTo>
                    <a:pt x="1555" y="92"/>
                    <a:pt x="1518" y="182"/>
                    <a:pt x="1474" y="255"/>
                  </a:cubicBezTo>
                  <a:cubicBezTo>
                    <a:pt x="1221" y="689"/>
                    <a:pt x="781" y="1077"/>
                    <a:pt x="277" y="1156"/>
                  </a:cubicBezTo>
                  <a:cubicBezTo>
                    <a:pt x="0" y="1200"/>
                    <a:pt x="35" y="1418"/>
                    <a:pt x="317" y="1423"/>
                  </a:cubicBezTo>
                  <a:cubicBezTo>
                    <a:pt x="321" y="1423"/>
                    <a:pt x="326" y="1423"/>
                    <a:pt x="331" y="1423"/>
                  </a:cubicBezTo>
                  <a:cubicBezTo>
                    <a:pt x="594" y="1423"/>
                    <a:pt x="855" y="1293"/>
                    <a:pt x="1054" y="1130"/>
                  </a:cubicBezTo>
                  <a:cubicBezTo>
                    <a:pt x="1277" y="946"/>
                    <a:pt x="1452" y="711"/>
                    <a:pt x="1620" y="476"/>
                  </a:cubicBezTo>
                  <a:cubicBezTo>
                    <a:pt x="1685" y="385"/>
                    <a:pt x="1753" y="285"/>
                    <a:pt x="1746" y="174"/>
                  </a:cubicBezTo>
                  <a:cubicBezTo>
                    <a:pt x="1740" y="84"/>
                    <a:pt x="1657" y="0"/>
                    <a:pt x="15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48"/>
            <p:cNvSpPr/>
            <p:nvPr/>
          </p:nvSpPr>
          <p:spPr>
            <a:xfrm>
              <a:off x="5724325" y="1920927"/>
              <a:ext cx="37050" cy="61825"/>
            </a:xfrm>
            <a:custGeom>
              <a:rect b="b" l="l" r="r" t="t"/>
              <a:pathLst>
                <a:path extrusionOk="0" h="2473" w="1482">
                  <a:moveTo>
                    <a:pt x="3" y="508"/>
                  </a:moveTo>
                  <a:lnTo>
                    <a:pt x="3" y="508"/>
                  </a:lnTo>
                  <a:cubicBezTo>
                    <a:pt x="1" y="521"/>
                    <a:pt x="1" y="535"/>
                    <a:pt x="1" y="548"/>
                  </a:cubicBezTo>
                  <a:cubicBezTo>
                    <a:pt x="2" y="535"/>
                    <a:pt x="2" y="522"/>
                    <a:pt x="3" y="508"/>
                  </a:cubicBezTo>
                  <a:close/>
                  <a:moveTo>
                    <a:pt x="261" y="0"/>
                  </a:moveTo>
                  <a:cubicBezTo>
                    <a:pt x="254" y="0"/>
                    <a:pt x="246" y="0"/>
                    <a:pt x="238" y="1"/>
                  </a:cubicBezTo>
                  <a:cubicBezTo>
                    <a:pt x="196" y="2"/>
                    <a:pt x="152" y="8"/>
                    <a:pt x="116" y="32"/>
                  </a:cubicBezTo>
                  <a:cubicBezTo>
                    <a:pt x="55" y="73"/>
                    <a:pt x="37" y="156"/>
                    <a:pt x="27" y="231"/>
                  </a:cubicBezTo>
                  <a:cubicBezTo>
                    <a:pt x="15" y="324"/>
                    <a:pt x="7" y="416"/>
                    <a:pt x="3" y="508"/>
                  </a:cubicBezTo>
                  <a:lnTo>
                    <a:pt x="3" y="508"/>
                  </a:lnTo>
                  <a:cubicBezTo>
                    <a:pt x="14" y="426"/>
                    <a:pt x="68" y="351"/>
                    <a:pt x="146" y="319"/>
                  </a:cubicBezTo>
                  <a:cubicBezTo>
                    <a:pt x="180" y="306"/>
                    <a:pt x="215" y="299"/>
                    <a:pt x="250" y="299"/>
                  </a:cubicBezTo>
                  <a:cubicBezTo>
                    <a:pt x="337" y="299"/>
                    <a:pt x="424" y="336"/>
                    <a:pt x="492" y="391"/>
                  </a:cubicBezTo>
                  <a:cubicBezTo>
                    <a:pt x="590" y="468"/>
                    <a:pt x="652" y="578"/>
                    <a:pt x="709" y="689"/>
                  </a:cubicBezTo>
                  <a:cubicBezTo>
                    <a:pt x="918" y="1098"/>
                    <a:pt x="1050" y="1562"/>
                    <a:pt x="998" y="2020"/>
                  </a:cubicBezTo>
                  <a:cubicBezTo>
                    <a:pt x="990" y="2086"/>
                    <a:pt x="977" y="2156"/>
                    <a:pt x="931" y="2205"/>
                  </a:cubicBezTo>
                  <a:cubicBezTo>
                    <a:pt x="895" y="2242"/>
                    <a:pt x="844" y="2259"/>
                    <a:pt x="793" y="2259"/>
                  </a:cubicBezTo>
                  <a:cubicBezTo>
                    <a:pt x="743" y="2259"/>
                    <a:pt x="691" y="2243"/>
                    <a:pt x="649" y="2216"/>
                  </a:cubicBezTo>
                  <a:cubicBezTo>
                    <a:pt x="563" y="2160"/>
                    <a:pt x="507" y="2070"/>
                    <a:pt x="454" y="1982"/>
                  </a:cubicBezTo>
                  <a:lnTo>
                    <a:pt x="454" y="1982"/>
                  </a:lnTo>
                  <a:cubicBezTo>
                    <a:pt x="526" y="2165"/>
                    <a:pt x="665" y="2320"/>
                    <a:pt x="837" y="2414"/>
                  </a:cubicBezTo>
                  <a:cubicBezTo>
                    <a:pt x="897" y="2447"/>
                    <a:pt x="964" y="2472"/>
                    <a:pt x="1032" y="2472"/>
                  </a:cubicBezTo>
                  <a:cubicBezTo>
                    <a:pt x="1039" y="2472"/>
                    <a:pt x="1046" y="2472"/>
                    <a:pt x="1053" y="2471"/>
                  </a:cubicBezTo>
                  <a:cubicBezTo>
                    <a:pt x="1247" y="2457"/>
                    <a:pt x="1354" y="2239"/>
                    <a:pt x="1389" y="2047"/>
                  </a:cubicBezTo>
                  <a:cubicBezTo>
                    <a:pt x="1482" y="1528"/>
                    <a:pt x="1332" y="982"/>
                    <a:pt x="1045" y="541"/>
                  </a:cubicBezTo>
                  <a:cubicBezTo>
                    <a:pt x="865" y="263"/>
                    <a:pt x="589" y="0"/>
                    <a:pt x="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48"/>
            <p:cNvSpPr/>
            <p:nvPr/>
          </p:nvSpPr>
          <p:spPr>
            <a:xfrm>
              <a:off x="5569100" y="2072502"/>
              <a:ext cx="19075" cy="31600"/>
            </a:xfrm>
            <a:custGeom>
              <a:rect b="b" l="l" r="r" t="t"/>
              <a:pathLst>
                <a:path extrusionOk="0" h="1264" w="763">
                  <a:moveTo>
                    <a:pt x="143" y="1"/>
                  </a:moveTo>
                  <a:cubicBezTo>
                    <a:pt x="135" y="1"/>
                    <a:pt x="128" y="1"/>
                    <a:pt x="120" y="3"/>
                  </a:cubicBezTo>
                  <a:cubicBezTo>
                    <a:pt x="56" y="15"/>
                    <a:pt x="13" y="82"/>
                    <a:pt x="7" y="147"/>
                  </a:cubicBezTo>
                  <a:cubicBezTo>
                    <a:pt x="1" y="213"/>
                    <a:pt x="24" y="277"/>
                    <a:pt x="46" y="339"/>
                  </a:cubicBezTo>
                  <a:cubicBezTo>
                    <a:pt x="42" y="291"/>
                    <a:pt x="89" y="253"/>
                    <a:pt x="136" y="250"/>
                  </a:cubicBezTo>
                  <a:cubicBezTo>
                    <a:pt x="139" y="249"/>
                    <a:pt x="142" y="249"/>
                    <a:pt x="145" y="249"/>
                  </a:cubicBezTo>
                  <a:cubicBezTo>
                    <a:pt x="187" y="249"/>
                    <a:pt x="229" y="272"/>
                    <a:pt x="265" y="296"/>
                  </a:cubicBezTo>
                  <a:cubicBezTo>
                    <a:pt x="458" y="433"/>
                    <a:pt x="549" y="683"/>
                    <a:pt x="545" y="920"/>
                  </a:cubicBezTo>
                  <a:cubicBezTo>
                    <a:pt x="545" y="963"/>
                    <a:pt x="541" y="1007"/>
                    <a:pt x="515" y="1042"/>
                  </a:cubicBezTo>
                  <a:cubicBezTo>
                    <a:pt x="487" y="1079"/>
                    <a:pt x="457" y="1093"/>
                    <a:pt x="425" y="1093"/>
                  </a:cubicBezTo>
                  <a:cubicBezTo>
                    <a:pt x="349" y="1093"/>
                    <a:pt x="266" y="1012"/>
                    <a:pt x="201" y="993"/>
                  </a:cubicBezTo>
                  <a:lnTo>
                    <a:pt x="201" y="993"/>
                  </a:lnTo>
                  <a:cubicBezTo>
                    <a:pt x="255" y="1088"/>
                    <a:pt x="336" y="1191"/>
                    <a:pt x="438" y="1239"/>
                  </a:cubicBezTo>
                  <a:cubicBezTo>
                    <a:pt x="471" y="1255"/>
                    <a:pt x="508" y="1264"/>
                    <a:pt x="545" y="1264"/>
                  </a:cubicBezTo>
                  <a:cubicBezTo>
                    <a:pt x="588" y="1264"/>
                    <a:pt x="630" y="1251"/>
                    <a:pt x="663" y="1224"/>
                  </a:cubicBezTo>
                  <a:cubicBezTo>
                    <a:pt x="724" y="1173"/>
                    <a:pt x="741" y="1087"/>
                    <a:pt x="747" y="1006"/>
                  </a:cubicBezTo>
                  <a:cubicBezTo>
                    <a:pt x="762" y="803"/>
                    <a:pt x="739" y="594"/>
                    <a:pt x="651" y="411"/>
                  </a:cubicBezTo>
                  <a:cubicBezTo>
                    <a:pt x="563" y="228"/>
                    <a:pt x="407" y="71"/>
                    <a:pt x="211" y="14"/>
                  </a:cubicBezTo>
                  <a:cubicBezTo>
                    <a:pt x="189" y="6"/>
                    <a:pt x="166"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48"/>
            <p:cNvSpPr/>
            <p:nvPr/>
          </p:nvSpPr>
          <p:spPr>
            <a:xfrm>
              <a:off x="5747500" y="2239377"/>
              <a:ext cx="17075" cy="16650"/>
            </a:xfrm>
            <a:custGeom>
              <a:rect b="b" l="l" r="r" t="t"/>
              <a:pathLst>
                <a:path extrusionOk="0" h="666" w="683">
                  <a:moveTo>
                    <a:pt x="176" y="1"/>
                  </a:moveTo>
                  <a:cubicBezTo>
                    <a:pt x="138" y="1"/>
                    <a:pt x="98" y="13"/>
                    <a:pt x="72" y="42"/>
                  </a:cubicBezTo>
                  <a:cubicBezTo>
                    <a:pt x="46" y="69"/>
                    <a:pt x="35" y="110"/>
                    <a:pt x="28" y="149"/>
                  </a:cubicBezTo>
                  <a:cubicBezTo>
                    <a:pt x="15" y="228"/>
                    <a:pt x="0" y="375"/>
                    <a:pt x="74" y="426"/>
                  </a:cubicBezTo>
                  <a:cubicBezTo>
                    <a:pt x="57" y="309"/>
                    <a:pt x="108" y="200"/>
                    <a:pt x="239" y="200"/>
                  </a:cubicBezTo>
                  <a:cubicBezTo>
                    <a:pt x="242" y="200"/>
                    <a:pt x="246" y="200"/>
                    <a:pt x="250" y="201"/>
                  </a:cubicBezTo>
                  <a:cubicBezTo>
                    <a:pt x="326" y="204"/>
                    <a:pt x="396" y="245"/>
                    <a:pt x="458" y="289"/>
                  </a:cubicBezTo>
                  <a:cubicBezTo>
                    <a:pt x="519" y="334"/>
                    <a:pt x="578" y="384"/>
                    <a:pt x="618" y="449"/>
                  </a:cubicBezTo>
                  <a:cubicBezTo>
                    <a:pt x="648" y="496"/>
                    <a:pt x="666" y="551"/>
                    <a:pt x="665" y="606"/>
                  </a:cubicBezTo>
                  <a:lnTo>
                    <a:pt x="665" y="606"/>
                  </a:lnTo>
                  <a:cubicBezTo>
                    <a:pt x="678" y="511"/>
                    <a:pt x="683" y="414"/>
                    <a:pt x="643" y="326"/>
                  </a:cubicBezTo>
                  <a:cubicBezTo>
                    <a:pt x="613" y="260"/>
                    <a:pt x="563" y="207"/>
                    <a:pt x="506" y="162"/>
                  </a:cubicBezTo>
                  <a:cubicBezTo>
                    <a:pt x="448" y="115"/>
                    <a:pt x="384" y="73"/>
                    <a:pt x="315" y="40"/>
                  </a:cubicBezTo>
                  <a:cubicBezTo>
                    <a:pt x="277" y="20"/>
                    <a:pt x="235" y="4"/>
                    <a:pt x="191" y="1"/>
                  </a:cubicBezTo>
                  <a:cubicBezTo>
                    <a:pt x="186" y="1"/>
                    <a:pt x="181" y="1"/>
                    <a:pt x="176" y="1"/>
                  </a:cubicBezTo>
                  <a:close/>
                  <a:moveTo>
                    <a:pt x="665" y="606"/>
                  </a:moveTo>
                  <a:cubicBezTo>
                    <a:pt x="663" y="626"/>
                    <a:pt x="659" y="646"/>
                    <a:pt x="656" y="666"/>
                  </a:cubicBezTo>
                  <a:cubicBezTo>
                    <a:pt x="662" y="646"/>
                    <a:pt x="665" y="626"/>
                    <a:pt x="665" y="60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48"/>
            <p:cNvSpPr/>
            <p:nvPr/>
          </p:nvSpPr>
          <p:spPr>
            <a:xfrm>
              <a:off x="5520050" y="1714302"/>
              <a:ext cx="12500" cy="27725"/>
            </a:xfrm>
            <a:custGeom>
              <a:rect b="b" l="l" r="r" t="t"/>
              <a:pathLst>
                <a:path extrusionOk="0" h="1109" w="500">
                  <a:moveTo>
                    <a:pt x="271" y="0"/>
                  </a:moveTo>
                  <a:cubicBezTo>
                    <a:pt x="255" y="0"/>
                    <a:pt x="238" y="4"/>
                    <a:pt x="220" y="14"/>
                  </a:cubicBezTo>
                  <a:cubicBezTo>
                    <a:pt x="144" y="52"/>
                    <a:pt x="257" y="651"/>
                    <a:pt x="232" y="766"/>
                  </a:cubicBezTo>
                  <a:cubicBezTo>
                    <a:pt x="202" y="901"/>
                    <a:pt x="125" y="1033"/>
                    <a:pt x="1" y="1093"/>
                  </a:cubicBezTo>
                  <a:cubicBezTo>
                    <a:pt x="33" y="1103"/>
                    <a:pt x="67" y="1108"/>
                    <a:pt x="101" y="1108"/>
                  </a:cubicBezTo>
                  <a:cubicBezTo>
                    <a:pt x="185" y="1108"/>
                    <a:pt x="270" y="1079"/>
                    <a:pt x="333" y="1024"/>
                  </a:cubicBezTo>
                  <a:cubicBezTo>
                    <a:pt x="477" y="904"/>
                    <a:pt x="499" y="694"/>
                    <a:pt x="496" y="508"/>
                  </a:cubicBezTo>
                  <a:cubicBezTo>
                    <a:pt x="495" y="424"/>
                    <a:pt x="429" y="0"/>
                    <a:pt x="2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48"/>
            <p:cNvSpPr/>
            <p:nvPr/>
          </p:nvSpPr>
          <p:spPr>
            <a:xfrm>
              <a:off x="5600675" y="1550927"/>
              <a:ext cx="14400" cy="26200"/>
            </a:xfrm>
            <a:custGeom>
              <a:rect b="b" l="l" r="r" t="t"/>
              <a:pathLst>
                <a:path extrusionOk="0" h="1048" w="576">
                  <a:moveTo>
                    <a:pt x="427" y="0"/>
                  </a:moveTo>
                  <a:cubicBezTo>
                    <a:pt x="397" y="0"/>
                    <a:pt x="368" y="39"/>
                    <a:pt x="349" y="130"/>
                  </a:cubicBezTo>
                  <a:cubicBezTo>
                    <a:pt x="312" y="297"/>
                    <a:pt x="332" y="460"/>
                    <a:pt x="271" y="625"/>
                  </a:cubicBezTo>
                  <a:cubicBezTo>
                    <a:pt x="239" y="710"/>
                    <a:pt x="108" y="1033"/>
                    <a:pt x="0" y="1048"/>
                  </a:cubicBezTo>
                  <a:lnTo>
                    <a:pt x="0" y="1048"/>
                  </a:lnTo>
                  <a:cubicBezTo>
                    <a:pt x="203" y="1020"/>
                    <a:pt x="383" y="881"/>
                    <a:pt x="474" y="697"/>
                  </a:cubicBezTo>
                  <a:cubicBezTo>
                    <a:pt x="554" y="535"/>
                    <a:pt x="575" y="333"/>
                    <a:pt x="530" y="159"/>
                  </a:cubicBezTo>
                  <a:cubicBezTo>
                    <a:pt x="506" y="63"/>
                    <a:pt x="466" y="0"/>
                    <a:pt x="427" y="0"/>
                  </a:cubicBezTo>
                  <a:close/>
                  <a:moveTo>
                    <a:pt x="0" y="1048"/>
                  </a:moveTo>
                  <a:cubicBezTo>
                    <a:pt x="0" y="1048"/>
                    <a:pt x="0" y="1048"/>
                    <a:pt x="0" y="1048"/>
                  </a:cubicBezTo>
                  <a:cubicBezTo>
                    <a:pt x="0" y="1048"/>
                    <a:pt x="0" y="1048"/>
                    <a:pt x="0" y="104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48"/>
            <p:cNvSpPr/>
            <p:nvPr/>
          </p:nvSpPr>
          <p:spPr>
            <a:xfrm>
              <a:off x="5755825" y="1528427"/>
              <a:ext cx="22025" cy="24300"/>
            </a:xfrm>
            <a:custGeom>
              <a:rect b="b" l="l" r="r" t="t"/>
              <a:pathLst>
                <a:path extrusionOk="0" h="972" w="881">
                  <a:moveTo>
                    <a:pt x="766" y="1"/>
                  </a:moveTo>
                  <a:cubicBezTo>
                    <a:pt x="697" y="1"/>
                    <a:pt x="595" y="47"/>
                    <a:pt x="560" y="72"/>
                  </a:cubicBezTo>
                  <a:cubicBezTo>
                    <a:pt x="443" y="156"/>
                    <a:pt x="431" y="301"/>
                    <a:pt x="381" y="427"/>
                  </a:cubicBezTo>
                  <a:cubicBezTo>
                    <a:pt x="297" y="632"/>
                    <a:pt x="165" y="822"/>
                    <a:pt x="0" y="972"/>
                  </a:cubicBezTo>
                  <a:cubicBezTo>
                    <a:pt x="142" y="946"/>
                    <a:pt x="258" y="845"/>
                    <a:pt x="365" y="750"/>
                  </a:cubicBezTo>
                  <a:cubicBezTo>
                    <a:pt x="517" y="615"/>
                    <a:pt x="678" y="472"/>
                    <a:pt x="770" y="290"/>
                  </a:cubicBezTo>
                  <a:cubicBezTo>
                    <a:pt x="801" y="225"/>
                    <a:pt x="881" y="72"/>
                    <a:pt x="816" y="15"/>
                  </a:cubicBezTo>
                  <a:cubicBezTo>
                    <a:pt x="804" y="5"/>
                    <a:pt x="786" y="1"/>
                    <a:pt x="7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48"/>
            <p:cNvSpPr/>
            <p:nvPr/>
          </p:nvSpPr>
          <p:spPr>
            <a:xfrm>
              <a:off x="926725" y="288850"/>
              <a:ext cx="1322800" cy="1322825"/>
            </a:xfrm>
            <a:custGeom>
              <a:rect b="b" l="l" r="r" t="t"/>
              <a:pathLst>
                <a:path extrusionOk="0" h="52913" w="52912">
                  <a:moveTo>
                    <a:pt x="26456" y="0"/>
                  </a:moveTo>
                  <a:cubicBezTo>
                    <a:pt x="19439" y="0"/>
                    <a:pt x="12710" y="2788"/>
                    <a:pt x="7749" y="7750"/>
                  </a:cubicBezTo>
                  <a:cubicBezTo>
                    <a:pt x="2787" y="12710"/>
                    <a:pt x="0" y="19440"/>
                    <a:pt x="0" y="26456"/>
                  </a:cubicBezTo>
                  <a:cubicBezTo>
                    <a:pt x="0" y="33473"/>
                    <a:pt x="2787" y="40203"/>
                    <a:pt x="7749" y="45163"/>
                  </a:cubicBezTo>
                  <a:cubicBezTo>
                    <a:pt x="12710" y="50125"/>
                    <a:pt x="19439" y="52913"/>
                    <a:pt x="26456" y="52913"/>
                  </a:cubicBezTo>
                  <a:cubicBezTo>
                    <a:pt x="33473" y="52913"/>
                    <a:pt x="40201" y="50125"/>
                    <a:pt x="45163" y="45163"/>
                  </a:cubicBezTo>
                  <a:cubicBezTo>
                    <a:pt x="50125" y="40203"/>
                    <a:pt x="52912" y="33473"/>
                    <a:pt x="52912" y="26456"/>
                  </a:cubicBezTo>
                  <a:cubicBezTo>
                    <a:pt x="52912" y="19440"/>
                    <a:pt x="50125" y="12710"/>
                    <a:pt x="45163" y="7750"/>
                  </a:cubicBezTo>
                  <a:cubicBezTo>
                    <a:pt x="40201" y="2788"/>
                    <a:pt x="33473" y="0"/>
                    <a:pt x="264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48"/>
            <p:cNvSpPr/>
            <p:nvPr/>
          </p:nvSpPr>
          <p:spPr>
            <a:xfrm>
              <a:off x="1629650" y="1184102"/>
              <a:ext cx="240175" cy="204625"/>
            </a:xfrm>
            <a:custGeom>
              <a:rect b="b" l="l" r="r" t="t"/>
              <a:pathLst>
                <a:path extrusionOk="0" h="8185" w="9607">
                  <a:moveTo>
                    <a:pt x="8593" y="1"/>
                  </a:moveTo>
                  <a:cubicBezTo>
                    <a:pt x="8449" y="646"/>
                    <a:pt x="7794" y="1113"/>
                    <a:pt x="7143" y="1113"/>
                  </a:cubicBezTo>
                  <a:cubicBezTo>
                    <a:pt x="7006" y="1113"/>
                    <a:pt x="6869" y="1092"/>
                    <a:pt x="6737" y="1048"/>
                  </a:cubicBezTo>
                  <a:lnTo>
                    <a:pt x="6737" y="1048"/>
                  </a:lnTo>
                  <a:cubicBezTo>
                    <a:pt x="6822" y="1405"/>
                    <a:pt x="6464" y="1710"/>
                    <a:pt x="6124" y="1846"/>
                  </a:cubicBezTo>
                  <a:cubicBezTo>
                    <a:pt x="5784" y="1981"/>
                    <a:pt x="5385" y="2069"/>
                    <a:pt x="5185" y="2376"/>
                  </a:cubicBezTo>
                  <a:cubicBezTo>
                    <a:pt x="5095" y="2516"/>
                    <a:pt x="5048" y="2692"/>
                    <a:pt x="4910" y="2784"/>
                  </a:cubicBezTo>
                  <a:cubicBezTo>
                    <a:pt x="4836" y="2832"/>
                    <a:pt x="4749" y="2846"/>
                    <a:pt x="4660" y="2846"/>
                  </a:cubicBezTo>
                  <a:cubicBezTo>
                    <a:pt x="4601" y="2846"/>
                    <a:pt x="4540" y="2840"/>
                    <a:pt x="4482" y="2833"/>
                  </a:cubicBezTo>
                  <a:cubicBezTo>
                    <a:pt x="3998" y="2778"/>
                    <a:pt x="3516" y="2721"/>
                    <a:pt x="3033" y="2666"/>
                  </a:cubicBezTo>
                  <a:lnTo>
                    <a:pt x="3033" y="2666"/>
                  </a:lnTo>
                  <a:cubicBezTo>
                    <a:pt x="3510" y="2946"/>
                    <a:pt x="3792" y="3528"/>
                    <a:pt x="3714" y="4077"/>
                  </a:cubicBezTo>
                  <a:cubicBezTo>
                    <a:pt x="3376" y="3843"/>
                    <a:pt x="2982" y="3761"/>
                    <a:pt x="2572" y="3761"/>
                  </a:cubicBezTo>
                  <a:cubicBezTo>
                    <a:pt x="2108" y="3761"/>
                    <a:pt x="1622" y="3867"/>
                    <a:pt x="1170" y="3978"/>
                  </a:cubicBezTo>
                  <a:cubicBezTo>
                    <a:pt x="1612" y="4144"/>
                    <a:pt x="2072" y="4319"/>
                    <a:pt x="2402" y="4658"/>
                  </a:cubicBezTo>
                  <a:cubicBezTo>
                    <a:pt x="2734" y="4997"/>
                    <a:pt x="2897" y="5547"/>
                    <a:pt x="2655" y="5954"/>
                  </a:cubicBezTo>
                  <a:cubicBezTo>
                    <a:pt x="2482" y="5899"/>
                    <a:pt x="2300" y="5871"/>
                    <a:pt x="2118" y="5871"/>
                  </a:cubicBezTo>
                  <a:cubicBezTo>
                    <a:pt x="2024" y="5871"/>
                    <a:pt x="1931" y="5878"/>
                    <a:pt x="1839" y="5893"/>
                  </a:cubicBezTo>
                  <a:cubicBezTo>
                    <a:pt x="2037" y="6022"/>
                    <a:pt x="2238" y="6151"/>
                    <a:pt x="2436" y="6279"/>
                  </a:cubicBezTo>
                  <a:cubicBezTo>
                    <a:pt x="1513" y="6368"/>
                    <a:pt x="631" y="6803"/>
                    <a:pt x="1" y="7480"/>
                  </a:cubicBezTo>
                  <a:lnTo>
                    <a:pt x="1" y="7480"/>
                  </a:lnTo>
                  <a:cubicBezTo>
                    <a:pt x="314" y="7345"/>
                    <a:pt x="655" y="7277"/>
                    <a:pt x="996" y="7277"/>
                  </a:cubicBezTo>
                  <a:cubicBezTo>
                    <a:pt x="1220" y="7277"/>
                    <a:pt x="1444" y="7306"/>
                    <a:pt x="1660" y="7365"/>
                  </a:cubicBezTo>
                  <a:cubicBezTo>
                    <a:pt x="2424" y="7575"/>
                    <a:pt x="3087" y="8143"/>
                    <a:pt x="3879" y="8182"/>
                  </a:cubicBezTo>
                  <a:cubicBezTo>
                    <a:pt x="3912" y="8184"/>
                    <a:pt x="3945" y="8185"/>
                    <a:pt x="3977" y="8185"/>
                  </a:cubicBezTo>
                  <a:cubicBezTo>
                    <a:pt x="4909" y="8185"/>
                    <a:pt x="5808" y="7540"/>
                    <a:pt x="6409" y="6913"/>
                  </a:cubicBezTo>
                  <a:lnTo>
                    <a:pt x="6409" y="6913"/>
                  </a:lnTo>
                  <a:cubicBezTo>
                    <a:pt x="5663" y="7401"/>
                    <a:pt x="4738" y="7586"/>
                    <a:pt x="4009" y="7594"/>
                  </a:cubicBezTo>
                  <a:cubicBezTo>
                    <a:pt x="4000" y="7594"/>
                    <a:pt x="3991" y="7594"/>
                    <a:pt x="3982" y="7594"/>
                  </a:cubicBezTo>
                  <a:cubicBezTo>
                    <a:pt x="3729" y="7594"/>
                    <a:pt x="3453" y="7545"/>
                    <a:pt x="3306" y="7344"/>
                  </a:cubicBezTo>
                  <a:cubicBezTo>
                    <a:pt x="3096" y="7056"/>
                    <a:pt x="3273" y="6654"/>
                    <a:pt x="3463" y="6352"/>
                  </a:cubicBezTo>
                  <a:cubicBezTo>
                    <a:pt x="4550" y="4616"/>
                    <a:pt x="6011" y="3117"/>
                    <a:pt x="7717" y="1985"/>
                  </a:cubicBezTo>
                  <a:cubicBezTo>
                    <a:pt x="8133" y="1709"/>
                    <a:pt x="8584" y="1448"/>
                    <a:pt x="9082" y="1413"/>
                  </a:cubicBezTo>
                  <a:cubicBezTo>
                    <a:pt x="9183" y="1406"/>
                    <a:pt x="9294" y="1407"/>
                    <a:pt x="9379" y="1351"/>
                  </a:cubicBezTo>
                  <a:cubicBezTo>
                    <a:pt x="9607" y="1199"/>
                    <a:pt x="9456" y="847"/>
                    <a:pt x="9289" y="631"/>
                  </a:cubicBezTo>
                  <a:cubicBezTo>
                    <a:pt x="9231" y="720"/>
                    <a:pt x="9175" y="808"/>
                    <a:pt x="9116" y="898"/>
                  </a:cubicBezTo>
                  <a:cubicBezTo>
                    <a:pt x="8942" y="600"/>
                    <a:pt x="8767" y="299"/>
                    <a:pt x="85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48"/>
            <p:cNvSpPr/>
            <p:nvPr/>
          </p:nvSpPr>
          <p:spPr>
            <a:xfrm>
              <a:off x="1776225" y="1227352"/>
              <a:ext cx="105050" cy="122150"/>
            </a:xfrm>
            <a:custGeom>
              <a:rect b="b" l="l" r="r" t="t"/>
              <a:pathLst>
                <a:path extrusionOk="0" h="4886" w="4202">
                  <a:moveTo>
                    <a:pt x="3281" y="1"/>
                  </a:moveTo>
                  <a:cubicBezTo>
                    <a:pt x="3192" y="1"/>
                    <a:pt x="3102" y="14"/>
                    <a:pt x="3017" y="41"/>
                  </a:cubicBezTo>
                  <a:cubicBezTo>
                    <a:pt x="3426" y="77"/>
                    <a:pt x="3695" y="531"/>
                    <a:pt x="3667" y="941"/>
                  </a:cubicBezTo>
                  <a:cubicBezTo>
                    <a:pt x="3641" y="1349"/>
                    <a:pt x="3402" y="1711"/>
                    <a:pt x="3153" y="2037"/>
                  </a:cubicBezTo>
                  <a:cubicBezTo>
                    <a:pt x="2290" y="3169"/>
                    <a:pt x="1216" y="4141"/>
                    <a:pt x="3" y="4884"/>
                  </a:cubicBezTo>
                  <a:lnTo>
                    <a:pt x="3" y="4884"/>
                  </a:lnTo>
                  <a:cubicBezTo>
                    <a:pt x="355" y="4669"/>
                    <a:pt x="779" y="4557"/>
                    <a:pt x="1137" y="4341"/>
                  </a:cubicBezTo>
                  <a:cubicBezTo>
                    <a:pt x="1453" y="4149"/>
                    <a:pt x="1756" y="3924"/>
                    <a:pt x="2044" y="3692"/>
                  </a:cubicBezTo>
                  <a:cubicBezTo>
                    <a:pt x="2770" y="3106"/>
                    <a:pt x="3399" y="2399"/>
                    <a:pt x="3896" y="1609"/>
                  </a:cubicBezTo>
                  <a:cubicBezTo>
                    <a:pt x="4013" y="1420"/>
                    <a:pt x="4127" y="1222"/>
                    <a:pt x="4159" y="1005"/>
                  </a:cubicBezTo>
                  <a:cubicBezTo>
                    <a:pt x="4202" y="710"/>
                    <a:pt x="4082" y="398"/>
                    <a:pt x="3856" y="207"/>
                  </a:cubicBezTo>
                  <a:cubicBezTo>
                    <a:pt x="3697" y="73"/>
                    <a:pt x="3489" y="1"/>
                    <a:pt x="3281" y="1"/>
                  </a:cubicBezTo>
                  <a:close/>
                  <a:moveTo>
                    <a:pt x="3" y="4884"/>
                  </a:moveTo>
                  <a:lnTo>
                    <a:pt x="3" y="4884"/>
                  </a:lnTo>
                  <a:cubicBezTo>
                    <a:pt x="2" y="4885"/>
                    <a:pt x="1" y="4885"/>
                    <a:pt x="0" y="4886"/>
                  </a:cubicBezTo>
                  <a:cubicBezTo>
                    <a:pt x="1" y="4885"/>
                    <a:pt x="2" y="4885"/>
                    <a:pt x="3" y="488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48"/>
            <p:cNvSpPr/>
            <p:nvPr/>
          </p:nvSpPr>
          <p:spPr>
            <a:xfrm>
              <a:off x="1874550" y="1175227"/>
              <a:ext cx="43750" cy="104800"/>
            </a:xfrm>
            <a:custGeom>
              <a:rect b="b" l="l" r="r" t="t"/>
              <a:pathLst>
                <a:path extrusionOk="0" h="4192" w="1750">
                  <a:moveTo>
                    <a:pt x="772" y="0"/>
                  </a:moveTo>
                  <a:cubicBezTo>
                    <a:pt x="432" y="454"/>
                    <a:pt x="268" y="1033"/>
                    <a:pt x="313" y="1596"/>
                  </a:cubicBezTo>
                  <a:cubicBezTo>
                    <a:pt x="202" y="1410"/>
                    <a:pt x="116" y="1209"/>
                    <a:pt x="61" y="999"/>
                  </a:cubicBezTo>
                  <a:lnTo>
                    <a:pt x="61" y="999"/>
                  </a:lnTo>
                  <a:cubicBezTo>
                    <a:pt x="53" y="1348"/>
                    <a:pt x="164" y="1698"/>
                    <a:pt x="375" y="1977"/>
                  </a:cubicBezTo>
                  <a:cubicBezTo>
                    <a:pt x="464" y="2096"/>
                    <a:pt x="572" y="2204"/>
                    <a:pt x="637" y="2339"/>
                  </a:cubicBezTo>
                  <a:cubicBezTo>
                    <a:pt x="932" y="2949"/>
                    <a:pt x="294" y="3706"/>
                    <a:pt x="0" y="4191"/>
                  </a:cubicBezTo>
                  <a:cubicBezTo>
                    <a:pt x="328" y="3901"/>
                    <a:pt x="615" y="3563"/>
                    <a:pt x="847" y="3192"/>
                  </a:cubicBezTo>
                  <a:cubicBezTo>
                    <a:pt x="874" y="3147"/>
                    <a:pt x="901" y="3103"/>
                    <a:pt x="908" y="3054"/>
                  </a:cubicBezTo>
                  <a:cubicBezTo>
                    <a:pt x="914" y="3014"/>
                    <a:pt x="908" y="2973"/>
                    <a:pt x="906" y="2933"/>
                  </a:cubicBezTo>
                  <a:cubicBezTo>
                    <a:pt x="889" y="2684"/>
                    <a:pt x="1004" y="2440"/>
                    <a:pt x="1168" y="2250"/>
                  </a:cubicBezTo>
                  <a:cubicBezTo>
                    <a:pt x="1332" y="2061"/>
                    <a:pt x="1542" y="1917"/>
                    <a:pt x="1749" y="1778"/>
                  </a:cubicBezTo>
                  <a:cubicBezTo>
                    <a:pt x="1698" y="1773"/>
                    <a:pt x="1647" y="1770"/>
                    <a:pt x="1596" y="1770"/>
                  </a:cubicBezTo>
                  <a:cubicBezTo>
                    <a:pt x="1426" y="1770"/>
                    <a:pt x="1257" y="1798"/>
                    <a:pt x="1094" y="1852"/>
                  </a:cubicBezTo>
                  <a:cubicBezTo>
                    <a:pt x="1229" y="1589"/>
                    <a:pt x="1398" y="1344"/>
                    <a:pt x="1600" y="1128"/>
                  </a:cubicBezTo>
                  <a:lnTo>
                    <a:pt x="1600" y="1128"/>
                  </a:lnTo>
                  <a:cubicBezTo>
                    <a:pt x="1291" y="1328"/>
                    <a:pt x="1047" y="1629"/>
                    <a:pt x="912" y="1971"/>
                  </a:cubicBezTo>
                  <a:cubicBezTo>
                    <a:pt x="826" y="1316"/>
                    <a:pt x="741" y="659"/>
                    <a:pt x="7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48"/>
            <p:cNvSpPr/>
            <p:nvPr/>
          </p:nvSpPr>
          <p:spPr>
            <a:xfrm>
              <a:off x="2107225" y="764777"/>
              <a:ext cx="80800" cy="147125"/>
            </a:xfrm>
            <a:custGeom>
              <a:rect b="b" l="l" r="r" t="t"/>
              <a:pathLst>
                <a:path extrusionOk="0" h="5885" w="3232">
                  <a:moveTo>
                    <a:pt x="3232" y="0"/>
                  </a:moveTo>
                  <a:lnTo>
                    <a:pt x="3232" y="0"/>
                  </a:lnTo>
                  <a:cubicBezTo>
                    <a:pt x="2542" y="624"/>
                    <a:pt x="2135" y="1501"/>
                    <a:pt x="1864" y="2390"/>
                  </a:cubicBezTo>
                  <a:cubicBezTo>
                    <a:pt x="1781" y="2659"/>
                    <a:pt x="1631" y="2993"/>
                    <a:pt x="1356" y="2993"/>
                  </a:cubicBezTo>
                  <a:cubicBezTo>
                    <a:pt x="1349" y="2993"/>
                    <a:pt x="1341" y="2993"/>
                    <a:pt x="1334" y="2992"/>
                  </a:cubicBezTo>
                  <a:lnTo>
                    <a:pt x="1334" y="2992"/>
                  </a:lnTo>
                  <a:cubicBezTo>
                    <a:pt x="1373" y="3059"/>
                    <a:pt x="1413" y="3126"/>
                    <a:pt x="1453" y="3194"/>
                  </a:cubicBezTo>
                  <a:lnTo>
                    <a:pt x="906" y="3708"/>
                  </a:lnTo>
                  <a:cubicBezTo>
                    <a:pt x="875" y="3738"/>
                    <a:pt x="842" y="3769"/>
                    <a:pt x="830" y="3811"/>
                  </a:cubicBezTo>
                  <a:cubicBezTo>
                    <a:pt x="770" y="4023"/>
                    <a:pt x="1257" y="4092"/>
                    <a:pt x="1187" y="4303"/>
                  </a:cubicBezTo>
                  <a:cubicBezTo>
                    <a:pt x="723" y="4432"/>
                    <a:pt x="302" y="4711"/>
                    <a:pt x="1" y="5087"/>
                  </a:cubicBezTo>
                  <a:cubicBezTo>
                    <a:pt x="278" y="4969"/>
                    <a:pt x="579" y="4910"/>
                    <a:pt x="881" y="4910"/>
                  </a:cubicBezTo>
                  <a:cubicBezTo>
                    <a:pt x="1119" y="4910"/>
                    <a:pt x="1356" y="4947"/>
                    <a:pt x="1582" y="5022"/>
                  </a:cubicBezTo>
                  <a:cubicBezTo>
                    <a:pt x="1342" y="5294"/>
                    <a:pt x="1122" y="5581"/>
                    <a:pt x="924" y="5884"/>
                  </a:cubicBezTo>
                  <a:cubicBezTo>
                    <a:pt x="1280" y="5575"/>
                    <a:pt x="1770" y="5492"/>
                    <a:pt x="2196" y="5294"/>
                  </a:cubicBezTo>
                  <a:cubicBezTo>
                    <a:pt x="2578" y="5116"/>
                    <a:pt x="3040" y="4692"/>
                    <a:pt x="2900" y="4228"/>
                  </a:cubicBezTo>
                  <a:lnTo>
                    <a:pt x="2900" y="4228"/>
                  </a:lnTo>
                  <a:cubicBezTo>
                    <a:pt x="2687" y="4392"/>
                    <a:pt x="2451" y="4845"/>
                    <a:pt x="2162" y="4845"/>
                  </a:cubicBezTo>
                  <a:cubicBezTo>
                    <a:pt x="2051" y="4845"/>
                    <a:pt x="1933" y="4778"/>
                    <a:pt x="1805" y="4603"/>
                  </a:cubicBezTo>
                  <a:cubicBezTo>
                    <a:pt x="1609" y="4337"/>
                    <a:pt x="1635" y="3973"/>
                    <a:pt x="1689" y="3650"/>
                  </a:cubicBezTo>
                  <a:cubicBezTo>
                    <a:pt x="1909" y="2335"/>
                    <a:pt x="2441" y="1074"/>
                    <a:pt x="32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48"/>
            <p:cNvSpPr/>
            <p:nvPr/>
          </p:nvSpPr>
          <p:spPr>
            <a:xfrm>
              <a:off x="2183500" y="775327"/>
              <a:ext cx="21300" cy="77225"/>
            </a:xfrm>
            <a:custGeom>
              <a:rect b="b" l="l" r="r" t="t"/>
              <a:pathLst>
                <a:path extrusionOk="0" h="3089" w="852">
                  <a:moveTo>
                    <a:pt x="202" y="51"/>
                  </a:moveTo>
                  <a:cubicBezTo>
                    <a:pt x="202" y="51"/>
                    <a:pt x="201" y="52"/>
                    <a:pt x="201" y="52"/>
                  </a:cubicBezTo>
                  <a:cubicBezTo>
                    <a:pt x="201" y="52"/>
                    <a:pt x="202" y="51"/>
                    <a:pt x="202" y="51"/>
                  </a:cubicBezTo>
                  <a:close/>
                  <a:moveTo>
                    <a:pt x="401" y="0"/>
                  </a:moveTo>
                  <a:cubicBezTo>
                    <a:pt x="331" y="0"/>
                    <a:pt x="263" y="16"/>
                    <a:pt x="202" y="51"/>
                  </a:cubicBezTo>
                  <a:lnTo>
                    <a:pt x="202" y="51"/>
                  </a:lnTo>
                  <a:cubicBezTo>
                    <a:pt x="232" y="34"/>
                    <a:pt x="264" y="27"/>
                    <a:pt x="296" y="27"/>
                  </a:cubicBezTo>
                  <a:cubicBezTo>
                    <a:pt x="386" y="27"/>
                    <a:pt x="480" y="85"/>
                    <a:pt x="529" y="165"/>
                  </a:cubicBezTo>
                  <a:cubicBezTo>
                    <a:pt x="597" y="274"/>
                    <a:pt x="601" y="410"/>
                    <a:pt x="598" y="537"/>
                  </a:cubicBezTo>
                  <a:cubicBezTo>
                    <a:pt x="585" y="1009"/>
                    <a:pt x="486" y="1474"/>
                    <a:pt x="346" y="1926"/>
                  </a:cubicBezTo>
                  <a:cubicBezTo>
                    <a:pt x="283" y="2130"/>
                    <a:pt x="210" y="2317"/>
                    <a:pt x="187" y="2530"/>
                  </a:cubicBezTo>
                  <a:cubicBezTo>
                    <a:pt x="167" y="2715"/>
                    <a:pt x="115" y="2934"/>
                    <a:pt x="0" y="3088"/>
                  </a:cubicBezTo>
                  <a:cubicBezTo>
                    <a:pt x="538" y="2368"/>
                    <a:pt x="842" y="1473"/>
                    <a:pt x="850" y="572"/>
                  </a:cubicBezTo>
                  <a:cubicBezTo>
                    <a:pt x="851" y="461"/>
                    <a:pt x="847" y="348"/>
                    <a:pt x="802" y="246"/>
                  </a:cubicBezTo>
                  <a:cubicBezTo>
                    <a:pt x="735" y="93"/>
                    <a:pt x="566" y="0"/>
                    <a:pt x="4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48"/>
            <p:cNvSpPr/>
            <p:nvPr/>
          </p:nvSpPr>
          <p:spPr>
            <a:xfrm>
              <a:off x="2162025" y="713127"/>
              <a:ext cx="50625" cy="104550"/>
            </a:xfrm>
            <a:custGeom>
              <a:rect b="b" l="l" r="r" t="t"/>
              <a:pathLst>
                <a:path extrusionOk="0" h="4182" w="2025">
                  <a:moveTo>
                    <a:pt x="926" y="0"/>
                  </a:moveTo>
                  <a:cubicBezTo>
                    <a:pt x="740" y="375"/>
                    <a:pt x="676" y="810"/>
                    <a:pt x="746" y="1222"/>
                  </a:cubicBezTo>
                  <a:cubicBezTo>
                    <a:pt x="528" y="1127"/>
                    <a:pt x="324" y="997"/>
                    <a:pt x="146" y="840"/>
                  </a:cubicBezTo>
                  <a:lnTo>
                    <a:pt x="146" y="840"/>
                  </a:lnTo>
                  <a:cubicBezTo>
                    <a:pt x="225" y="1147"/>
                    <a:pt x="362" y="1439"/>
                    <a:pt x="550" y="1695"/>
                  </a:cubicBezTo>
                  <a:cubicBezTo>
                    <a:pt x="373" y="1637"/>
                    <a:pt x="187" y="1606"/>
                    <a:pt x="1" y="1603"/>
                  </a:cubicBezTo>
                  <a:lnTo>
                    <a:pt x="1" y="1603"/>
                  </a:lnTo>
                  <a:cubicBezTo>
                    <a:pt x="120" y="1655"/>
                    <a:pt x="240" y="1707"/>
                    <a:pt x="360" y="1760"/>
                  </a:cubicBezTo>
                  <a:cubicBezTo>
                    <a:pt x="392" y="1774"/>
                    <a:pt x="426" y="1790"/>
                    <a:pt x="444" y="1819"/>
                  </a:cubicBezTo>
                  <a:cubicBezTo>
                    <a:pt x="463" y="1848"/>
                    <a:pt x="456" y="1897"/>
                    <a:pt x="424" y="1908"/>
                  </a:cubicBezTo>
                  <a:cubicBezTo>
                    <a:pt x="480" y="1916"/>
                    <a:pt x="529" y="1970"/>
                    <a:pt x="522" y="2027"/>
                  </a:cubicBezTo>
                  <a:cubicBezTo>
                    <a:pt x="518" y="2065"/>
                    <a:pt x="481" y="2095"/>
                    <a:pt x="444" y="2100"/>
                  </a:cubicBezTo>
                  <a:lnTo>
                    <a:pt x="444" y="2100"/>
                  </a:lnTo>
                  <a:lnTo>
                    <a:pt x="395" y="2088"/>
                  </a:lnTo>
                  <a:lnTo>
                    <a:pt x="395" y="2088"/>
                  </a:lnTo>
                  <a:cubicBezTo>
                    <a:pt x="407" y="2097"/>
                    <a:pt x="421" y="2101"/>
                    <a:pt x="435" y="2101"/>
                  </a:cubicBezTo>
                  <a:cubicBezTo>
                    <a:pt x="438" y="2101"/>
                    <a:pt x="441" y="2101"/>
                    <a:pt x="444" y="2100"/>
                  </a:cubicBezTo>
                  <a:lnTo>
                    <a:pt x="444" y="2100"/>
                  </a:lnTo>
                  <a:lnTo>
                    <a:pt x="784" y="2186"/>
                  </a:lnTo>
                  <a:cubicBezTo>
                    <a:pt x="932" y="2036"/>
                    <a:pt x="1121" y="1874"/>
                    <a:pt x="1319" y="1874"/>
                  </a:cubicBezTo>
                  <a:cubicBezTo>
                    <a:pt x="1355" y="1874"/>
                    <a:pt x="1391" y="1880"/>
                    <a:pt x="1427" y="1891"/>
                  </a:cubicBezTo>
                  <a:cubicBezTo>
                    <a:pt x="1600" y="1946"/>
                    <a:pt x="1701" y="2125"/>
                    <a:pt x="1755" y="2298"/>
                  </a:cubicBezTo>
                  <a:cubicBezTo>
                    <a:pt x="1853" y="2613"/>
                    <a:pt x="1857" y="2946"/>
                    <a:pt x="1823" y="3269"/>
                  </a:cubicBezTo>
                  <a:cubicBezTo>
                    <a:pt x="1792" y="3573"/>
                    <a:pt x="1808" y="3880"/>
                    <a:pt x="1763" y="4181"/>
                  </a:cubicBezTo>
                  <a:cubicBezTo>
                    <a:pt x="1919" y="3522"/>
                    <a:pt x="2025" y="2802"/>
                    <a:pt x="1811" y="2143"/>
                  </a:cubicBezTo>
                  <a:cubicBezTo>
                    <a:pt x="1691" y="1772"/>
                    <a:pt x="1475" y="1442"/>
                    <a:pt x="1285" y="1100"/>
                  </a:cubicBezTo>
                  <a:cubicBezTo>
                    <a:pt x="1096" y="759"/>
                    <a:pt x="929" y="390"/>
                    <a:pt x="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48"/>
            <p:cNvSpPr/>
            <p:nvPr/>
          </p:nvSpPr>
          <p:spPr>
            <a:xfrm>
              <a:off x="2064725" y="1192852"/>
              <a:ext cx="46025" cy="52850"/>
            </a:xfrm>
            <a:custGeom>
              <a:rect b="b" l="l" r="r" t="t"/>
              <a:pathLst>
                <a:path extrusionOk="0" h="2114" w="1841">
                  <a:moveTo>
                    <a:pt x="699" y="0"/>
                  </a:moveTo>
                  <a:lnTo>
                    <a:pt x="699" y="0"/>
                  </a:lnTo>
                  <a:cubicBezTo>
                    <a:pt x="508" y="258"/>
                    <a:pt x="316" y="519"/>
                    <a:pt x="188" y="813"/>
                  </a:cubicBezTo>
                  <a:cubicBezTo>
                    <a:pt x="59" y="1106"/>
                    <a:pt x="1" y="1441"/>
                    <a:pt x="88" y="1752"/>
                  </a:cubicBezTo>
                  <a:cubicBezTo>
                    <a:pt x="137" y="1928"/>
                    <a:pt x="267" y="2112"/>
                    <a:pt x="451" y="2113"/>
                  </a:cubicBezTo>
                  <a:cubicBezTo>
                    <a:pt x="558" y="2113"/>
                    <a:pt x="655" y="2050"/>
                    <a:pt x="739" y="1987"/>
                  </a:cubicBezTo>
                  <a:cubicBezTo>
                    <a:pt x="1162" y="1668"/>
                    <a:pt x="1734" y="1105"/>
                    <a:pt x="1841" y="565"/>
                  </a:cubicBezTo>
                  <a:lnTo>
                    <a:pt x="1841" y="565"/>
                  </a:lnTo>
                  <a:cubicBezTo>
                    <a:pt x="1480" y="788"/>
                    <a:pt x="1340" y="1297"/>
                    <a:pt x="887" y="1413"/>
                  </a:cubicBezTo>
                  <a:cubicBezTo>
                    <a:pt x="849" y="1422"/>
                    <a:pt x="809" y="1427"/>
                    <a:pt x="769" y="1427"/>
                  </a:cubicBezTo>
                  <a:cubicBezTo>
                    <a:pt x="647" y="1427"/>
                    <a:pt x="526" y="1383"/>
                    <a:pt x="453" y="1288"/>
                  </a:cubicBezTo>
                  <a:cubicBezTo>
                    <a:pt x="365" y="1171"/>
                    <a:pt x="367" y="1010"/>
                    <a:pt x="388" y="865"/>
                  </a:cubicBezTo>
                  <a:cubicBezTo>
                    <a:pt x="430" y="559"/>
                    <a:pt x="537" y="263"/>
                    <a:pt x="6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48"/>
            <p:cNvSpPr/>
            <p:nvPr/>
          </p:nvSpPr>
          <p:spPr>
            <a:xfrm>
              <a:off x="2117575" y="1141852"/>
              <a:ext cx="19000" cy="48400"/>
            </a:xfrm>
            <a:custGeom>
              <a:rect b="b" l="l" r="r" t="t"/>
              <a:pathLst>
                <a:path extrusionOk="0" h="1936" w="760">
                  <a:moveTo>
                    <a:pt x="503" y="0"/>
                  </a:moveTo>
                  <a:cubicBezTo>
                    <a:pt x="407" y="1"/>
                    <a:pt x="315" y="38"/>
                    <a:pt x="225" y="78"/>
                  </a:cubicBezTo>
                  <a:cubicBezTo>
                    <a:pt x="244" y="72"/>
                    <a:pt x="263" y="69"/>
                    <a:pt x="282" y="69"/>
                  </a:cubicBezTo>
                  <a:cubicBezTo>
                    <a:pt x="379" y="69"/>
                    <a:pt x="472" y="143"/>
                    <a:pt x="512" y="235"/>
                  </a:cubicBezTo>
                  <a:cubicBezTo>
                    <a:pt x="559" y="346"/>
                    <a:pt x="547" y="472"/>
                    <a:pt x="528" y="590"/>
                  </a:cubicBezTo>
                  <a:cubicBezTo>
                    <a:pt x="481" y="882"/>
                    <a:pt x="389" y="1165"/>
                    <a:pt x="257" y="1431"/>
                  </a:cubicBezTo>
                  <a:cubicBezTo>
                    <a:pt x="175" y="1595"/>
                    <a:pt x="49" y="1759"/>
                    <a:pt x="1" y="1935"/>
                  </a:cubicBezTo>
                  <a:cubicBezTo>
                    <a:pt x="440" y="1580"/>
                    <a:pt x="683" y="847"/>
                    <a:pt x="748" y="305"/>
                  </a:cubicBezTo>
                  <a:cubicBezTo>
                    <a:pt x="755" y="247"/>
                    <a:pt x="760" y="190"/>
                    <a:pt x="738" y="138"/>
                  </a:cubicBezTo>
                  <a:cubicBezTo>
                    <a:pt x="702" y="48"/>
                    <a:pt x="600" y="0"/>
                    <a:pt x="5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48"/>
            <p:cNvSpPr/>
            <p:nvPr/>
          </p:nvSpPr>
          <p:spPr>
            <a:xfrm>
              <a:off x="2080950" y="1106352"/>
              <a:ext cx="61925" cy="64450"/>
            </a:xfrm>
            <a:custGeom>
              <a:rect b="b" l="l" r="r" t="t"/>
              <a:pathLst>
                <a:path extrusionOk="0" h="2578" w="2477">
                  <a:moveTo>
                    <a:pt x="1789" y="325"/>
                  </a:moveTo>
                  <a:cubicBezTo>
                    <a:pt x="1771" y="396"/>
                    <a:pt x="1761" y="468"/>
                    <a:pt x="1760" y="541"/>
                  </a:cubicBezTo>
                  <a:lnTo>
                    <a:pt x="1760" y="541"/>
                  </a:lnTo>
                  <a:cubicBezTo>
                    <a:pt x="1769" y="469"/>
                    <a:pt x="1779" y="397"/>
                    <a:pt x="1789" y="325"/>
                  </a:cubicBezTo>
                  <a:close/>
                  <a:moveTo>
                    <a:pt x="2262" y="1"/>
                  </a:moveTo>
                  <a:lnTo>
                    <a:pt x="2262" y="1"/>
                  </a:lnTo>
                  <a:cubicBezTo>
                    <a:pt x="2062" y="270"/>
                    <a:pt x="1911" y="578"/>
                    <a:pt x="1820" y="901"/>
                  </a:cubicBezTo>
                  <a:cubicBezTo>
                    <a:pt x="1778" y="786"/>
                    <a:pt x="1757" y="663"/>
                    <a:pt x="1760" y="541"/>
                  </a:cubicBezTo>
                  <a:lnTo>
                    <a:pt x="1760" y="541"/>
                  </a:lnTo>
                  <a:cubicBezTo>
                    <a:pt x="1740" y="685"/>
                    <a:pt x="1721" y="829"/>
                    <a:pt x="1701" y="973"/>
                  </a:cubicBezTo>
                  <a:cubicBezTo>
                    <a:pt x="1696" y="1005"/>
                    <a:pt x="1690" y="1041"/>
                    <a:pt x="1666" y="1065"/>
                  </a:cubicBezTo>
                  <a:cubicBezTo>
                    <a:pt x="1641" y="1091"/>
                    <a:pt x="1600" y="1095"/>
                    <a:pt x="1564" y="1104"/>
                  </a:cubicBezTo>
                  <a:cubicBezTo>
                    <a:pt x="1449" y="1134"/>
                    <a:pt x="1366" y="1237"/>
                    <a:pt x="1257" y="1285"/>
                  </a:cubicBezTo>
                  <a:cubicBezTo>
                    <a:pt x="1229" y="1298"/>
                    <a:pt x="1196" y="1305"/>
                    <a:pt x="1164" y="1305"/>
                  </a:cubicBezTo>
                  <a:cubicBezTo>
                    <a:pt x="1070" y="1305"/>
                    <a:pt x="977" y="1254"/>
                    <a:pt x="986" y="1165"/>
                  </a:cubicBezTo>
                  <a:lnTo>
                    <a:pt x="986" y="1165"/>
                  </a:lnTo>
                  <a:cubicBezTo>
                    <a:pt x="885" y="1231"/>
                    <a:pt x="1013" y="1447"/>
                    <a:pt x="899" y="1487"/>
                  </a:cubicBezTo>
                  <a:cubicBezTo>
                    <a:pt x="891" y="1490"/>
                    <a:pt x="883" y="1492"/>
                    <a:pt x="875" y="1492"/>
                  </a:cubicBezTo>
                  <a:cubicBezTo>
                    <a:pt x="802" y="1492"/>
                    <a:pt x="756" y="1374"/>
                    <a:pt x="679" y="1348"/>
                  </a:cubicBezTo>
                  <a:lnTo>
                    <a:pt x="679" y="1348"/>
                  </a:lnTo>
                  <a:cubicBezTo>
                    <a:pt x="691" y="1464"/>
                    <a:pt x="735" y="1578"/>
                    <a:pt x="805" y="1673"/>
                  </a:cubicBezTo>
                  <a:cubicBezTo>
                    <a:pt x="793" y="1801"/>
                    <a:pt x="657" y="1883"/>
                    <a:pt x="528" y="1883"/>
                  </a:cubicBezTo>
                  <a:cubicBezTo>
                    <a:pt x="519" y="1883"/>
                    <a:pt x="511" y="1883"/>
                    <a:pt x="502" y="1882"/>
                  </a:cubicBezTo>
                  <a:cubicBezTo>
                    <a:pt x="366" y="1870"/>
                    <a:pt x="249" y="1791"/>
                    <a:pt x="137" y="1714"/>
                  </a:cubicBezTo>
                  <a:lnTo>
                    <a:pt x="137" y="1714"/>
                  </a:lnTo>
                  <a:cubicBezTo>
                    <a:pt x="220" y="1875"/>
                    <a:pt x="303" y="2036"/>
                    <a:pt x="386" y="2197"/>
                  </a:cubicBezTo>
                  <a:cubicBezTo>
                    <a:pt x="401" y="2226"/>
                    <a:pt x="414" y="2263"/>
                    <a:pt x="392" y="2285"/>
                  </a:cubicBezTo>
                  <a:cubicBezTo>
                    <a:pt x="382" y="2296"/>
                    <a:pt x="368" y="2299"/>
                    <a:pt x="353" y="2299"/>
                  </a:cubicBezTo>
                  <a:cubicBezTo>
                    <a:pt x="344" y="2299"/>
                    <a:pt x="336" y="2298"/>
                    <a:pt x="328" y="2297"/>
                  </a:cubicBezTo>
                  <a:lnTo>
                    <a:pt x="1" y="2261"/>
                  </a:lnTo>
                  <a:lnTo>
                    <a:pt x="1" y="2261"/>
                  </a:lnTo>
                  <a:cubicBezTo>
                    <a:pt x="127" y="2389"/>
                    <a:pt x="277" y="2496"/>
                    <a:pt x="438" y="2578"/>
                  </a:cubicBezTo>
                  <a:cubicBezTo>
                    <a:pt x="781" y="2190"/>
                    <a:pt x="1138" y="1813"/>
                    <a:pt x="1508" y="1449"/>
                  </a:cubicBezTo>
                  <a:cubicBezTo>
                    <a:pt x="1623" y="1334"/>
                    <a:pt x="1832" y="1156"/>
                    <a:pt x="2020" y="1156"/>
                  </a:cubicBezTo>
                  <a:cubicBezTo>
                    <a:pt x="2096" y="1156"/>
                    <a:pt x="2168" y="1184"/>
                    <a:pt x="2229" y="1258"/>
                  </a:cubicBezTo>
                  <a:cubicBezTo>
                    <a:pt x="2327" y="1375"/>
                    <a:pt x="2280" y="1556"/>
                    <a:pt x="2331" y="1685"/>
                  </a:cubicBezTo>
                  <a:cubicBezTo>
                    <a:pt x="2476" y="1566"/>
                    <a:pt x="2422" y="1318"/>
                    <a:pt x="2356" y="1166"/>
                  </a:cubicBezTo>
                  <a:cubicBezTo>
                    <a:pt x="2289" y="1015"/>
                    <a:pt x="2194" y="873"/>
                    <a:pt x="2155" y="712"/>
                  </a:cubicBezTo>
                  <a:cubicBezTo>
                    <a:pt x="2102" y="474"/>
                    <a:pt x="2183" y="230"/>
                    <a:pt x="22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48"/>
            <p:cNvSpPr/>
            <p:nvPr/>
          </p:nvSpPr>
          <p:spPr>
            <a:xfrm>
              <a:off x="2026125" y="1210852"/>
              <a:ext cx="40850" cy="35775"/>
            </a:xfrm>
            <a:custGeom>
              <a:rect b="b" l="l" r="r" t="t"/>
              <a:pathLst>
                <a:path extrusionOk="0" h="1431" w="1634">
                  <a:moveTo>
                    <a:pt x="1188" y="1"/>
                  </a:moveTo>
                  <a:cubicBezTo>
                    <a:pt x="1250" y="64"/>
                    <a:pt x="1310" y="130"/>
                    <a:pt x="1371" y="194"/>
                  </a:cubicBezTo>
                  <a:cubicBezTo>
                    <a:pt x="1223" y="223"/>
                    <a:pt x="1075" y="249"/>
                    <a:pt x="928" y="278"/>
                  </a:cubicBezTo>
                  <a:cubicBezTo>
                    <a:pt x="781" y="305"/>
                    <a:pt x="631" y="335"/>
                    <a:pt x="511" y="421"/>
                  </a:cubicBezTo>
                  <a:cubicBezTo>
                    <a:pt x="528" y="420"/>
                    <a:pt x="546" y="419"/>
                    <a:pt x="563" y="419"/>
                  </a:cubicBezTo>
                  <a:cubicBezTo>
                    <a:pt x="681" y="419"/>
                    <a:pt x="798" y="440"/>
                    <a:pt x="908" y="484"/>
                  </a:cubicBezTo>
                  <a:cubicBezTo>
                    <a:pt x="567" y="640"/>
                    <a:pt x="257" y="866"/>
                    <a:pt x="0" y="1140"/>
                  </a:cubicBezTo>
                  <a:cubicBezTo>
                    <a:pt x="185" y="1096"/>
                    <a:pt x="375" y="1074"/>
                    <a:pt x="565" y="1074"/>
                  </a:cubicBezTo>
                  <a:cubicBezTo>
                    <a:pt x="845" y="1074"/>
                    <a:pt x="1125" y="1122"/>
                    <a:pt x="1389" y="1215"/>
                  </a:cubicBezTo>
                  <a:cubicBezTo>
                    <a:pt x="1248" y="1287"/>
                    <a:pt x="1108" y="1359"/>
                    <a:pt x="970" y="1430"/>
                  </a:cubicBezTo>
                  <a:cubicBezTo>
                    <a:pt x="1064" y="1382"/>
                    <a:pt x="1171" y="1373"/>
                    <a:pt x="1279" y="1373"/>
                  </a:cubicBezTo>
                  <a:cubicBezTo>
                    <a:pt x="1342" y="1373"/>
                    <a:pt x="1406" y="1376"/>
                    <a:pt x="1467" y="1376"/>
                  </a:cubicBezTo>
                  <a:cubicBezTo>
                    <a:pt x="1525" y="1376"/>
                    <a:pt x="1581" y="1373"/>
                    <a:pt x="1633" y="1363"/>
                  </a:cubicBezTo>
                  <a:cubicBezTo>
                    <a:pt x="1594" y="1296"/>
                    <a:pt x="1515" y="1256"/>
                    <a:pt x="1472" y="1187"/>
                  </a:cubicBezTo>
                  <a:cubicBezTo>
                    <a:pt x="1399" y="1076"/>
                    <a:pt x="1390" y="910"/>
                    <a:pt x="1393" y="780"/>
                  </a:cubicBezTo>
                  <a:cubicBezTo>
                    <a:pt x="1399" y="556"/>
                    <a:pt x="1465" y="336"/>
                    <a:pt x="1531" y="121"/>
                  </a:cubicBezTo>
                  <a:cubicBezTo>
                    <a:pt x="1420" y="70"/>
                    <a:pt x="1305" y="31"/>
                    <a:pt x="1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48"/>
            <p:cNvSpPr/>
            <p:nvPr/>
          </p:nvSpPr>
          <p:spPr>
            <a:xfrm>
              <a:off x="1509400" y="1486277"/>
              <a:ext cx="68775" cy="18225"/>
            </a:xfrm>
            <a:custGeom>
              <a:rect b="b" l="l" r="r" t="t"/>
              <a:pathLst>
                <a:path extrusionOk="0" h="729" w="2751">
                  <a:moveTo>
                    <a:pt x="1468" y="1"/>
                  </a:moveTo>
                  <a:cubicBezTo>
                    <a:pt x="1134" y="1"/>
                    <a:pt x="802" y="67"/>
                    <a:pt x="475" y="136"/>
                  </a:cubicBezTo>
                  <a:cubicBezTo>
                    <a:pt x="333" y="166"/>
                    <a:pt x="179" y="204"/>
                    <a:pt x="90" y="317"/>
                  </a:cubicBezTo>
                  <a:cubicBezTo>
                    <a:pt x="1" y="432"/>
                    <a:pt x="34" y="642"/>
                    <a:pt x="176" y="669"/>
                  </a:cubicBezTo>
                  <a:cubicBezTo>
                    <a:pt x="202" y="563"/>
                    <a:pt x="319" y="509"/>
                    <a:pt x="423" y="476"/>
                  </a:cubicBezTo>
                  <a:cubicBezTo>
                    <a:pt x="679" y="396"/>
                    <a:pt x="958" y="351"/>
                    <a:pt x="1236" y="351"/>
                  </a:cubicBezTo>
                  <a:cubicBezTo>
                    <a:pt x="1635" y="351"/>
                    <a:pt x="2033" y="443"/>
                    <a:pt x="2359" y="655"/>
                  </a:cubicBezTo>
                  <a:cubicBezTo>
                    <a:pt x="2437" y="707"/>
                    <a:pt x="2506" y="729"/>
                    <a:pt x="2560" y="729"/>
                  </a:cubicBezTo>
                  <a:cubicBezTo>
                    <a:pt x="2715" y="729"/>
                    <a:pt x="2750" y="548"/>
                    <a:pt x="2552" y="363"/>
                  </a:cubicBezTo>
                  <a:cubicBezTo>
                    <a:pt x="2299" y="124"/>
                    <a:pt x="1930" y="21"/>
                    <a:pt x="1590" y="4"/>
                  </a:cubicBezTo>
                  <a:cubicBezTo>
                    <a:pt x="1549" y="1"/>
                    <a:pt x="1509" y="1"/>
                    <a:pt x="1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48"/>
            <p:cNvSpPr/>
            <p:nvPr/>
          </p:nvSpPr>
          <p:spPr>
            <a:xfrm>
              <a:off x="1885900" y="928927"/>
              <a:ext cx="49775" cy="80900"/>
            </a:xfrm>
            <a:custGeom>
              <a:rect b="b" l="l" r="r" t="t"/>
              <a:pathLst>
                <a:path extrusionOk="0" h="3236" w="1991">
                  <a:moveTo>
                    <a:pt x="1079" y="2839"/>
                  </a:moveTo>
                  <a:cubicBezTo>
                    <a:pt x="1073" y="2845"/>
                    <a:pt x="1066" y="2852"/>
                    <a:pt x="1060" y="2859"/>
                  </a:cubicBezTo>
                  <a:lnTo>
                    <a:pt x="1060" y="2859"/>
                  </a:lnTo>
                  <a:cubicBezTo>
                    <a:pt x="1067" y="2852"/>
                    <a:pt x="1073" y="2846"/>
                    <a:pt x="1079" y="2839"/>
                  </a:cubicBezTo>
                  <a:close/>
                  <a:moveTo>
                    <a:pt x="1526" y="0"/>
                  </a:moveTo>
                  <a:cubicBezTo>
                    <a:pt x="1366" y="0"/>
                    <a:pt x="1191" y="86"/>
                    <a:pt x="1057" y="188"/>
                  </a:cubicBezTo>
                  <a:cubicBezTo>
                    <a:pt x="514" y="604"/>
                    <a:pt x="183" y="1259"/>
                    <a:pt x="72" y="1934"/>
                  </a:cubicBezTo>
                  <a:cubicBezTo>
                    <a:pt x="1" y="2369"/>
                    <a:pt x="41" y="2874"/>
                    <a:pt x="377" y="3158"/>
                  </a:cubicBezTo>
                  <a:cubicBezTo>
                    <a:pt x="418" y="3194"/>
                    <a:pt x="466" y="3226"/>
                    <a:pt x="520" y="3234"/>
                  </a:cubicBezTo>
                  <a:cubicBezTo>
                    <a:pt x="528" y="3235"/>
                    <a:pt x="537" y="3235"/>
                    <a:pt x="546" y="3235"/>
                  </a:cubicBezTo>
                  <a:cubicBezTo>
                    <a:pt x="631" y="3235"/>
                    <a:pt x="711" y="3179"/>
                    <a:pt x="777" y="3121"/>
                  </a:cubicBezTo>
                  <a:cubicBezTo>
                    <a:pt x="876" y="3038"/>
                    <a:pt x="970" y="2951"/>
                    <a:pt x="1060" y="2859"/>
                  </a:cubicBezTo>
                  <a:lnTo>
                    <a:pt x="1060" y="2859"/>
                  </a:lnTo>
                  <a:cubicBezTo>
                    <a:pt x="1001" y="2914"/>
                    <a:pt x="921" y="2946"/>
                    <a:pt x="841" y="2946"/>
                  </a:cubicBezTo>
                  <a:cubicBezTo>
                    <a:pt x="807" y="2946"/>
                    <a:pt x="773" y="2940"/>
                    <a:pt x="740" y="2928"/>
                  </a:cubicBezTo>
                  <a:cubicBezTo>
                    <a:pt x="590" y="2873"/>
                    <a:pt x="495" y="2716"/>
                    <a:pt x="471" y="2558"/>
                  </a:cubicBezTo>
                  <a:cubicBezTo>
                    <a:pt x="447" y="2400"/>
                    <a:pt x="482" y="2237"/>
                    <a:pt x="525" y="2084"/>
                  </a:cubicBezTo>
                  <a:cubicBezTo>
                    <a:pt x="682" y="1508"/>
                    <a:pt x="959" y="948"/>
                    <a:pt x="1409" y="555"/>
                  </a:cubicBezTo>
                  <a:cubicBezTo>
                    <a:pt x="1474" y="498"/>
                    <a:pt x="1547" y="443"/>
                    <a:pt x="1634" y="437"/>
                  </a:cubicBezTo>
                  <a:cubicBezTo>
                    <a:pt x="1639" y="437"/>
                    <a:pt x="1643" y="437"/>
                    <a:pt x="1648" y="437"/>
                  </a:cubicBezTo>
                  <a:cubicBezTo>
                    <a:pt x="1774" y="437"/>
                    <a:pt x="1881" y="549"/>
                    <a:pt x="1914" y="673"/>
                  </a:cubicBezTo>
                  <a:cubicBezTo>
                    <a:pt x="1949" y="801"/>
                    <a:pt x="1925" y="936"/>
                    <a:pt x="1899" y="1067"/>
                  </a:cubicBezTo>
                  <a:cubicBezTo>
                    <a:pt x="1987" y="828"/>
                    <a:pt x="1991" y="559"/>
                    <a:pt x="1907" y="318"/>
                  </a:cubicBezTo>
                  <a:cubicBezTo>
                    <a:pt x="1875" y="226"/>
                    <a:pt x="1827" y="133"/>
                    <a:pt x="1750" y="73"/>
                  </a:cubicBezTo>
                  <a:cubicBezTo>
                    <a:pt x="1683" y="22"/>
                    <a:pt x="1607" y="0"/>
                    <a:pt x="15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48"/>
            <p:cNvSpPr/>
            <p:nvPr/>
          </p:nvSpPr>
          <p:spPr>
            <a:xfrm>
              <a:off x="2173525" y="959077"/>
              <a:ext cx="26500" cy="41675"/>
            </a:xfrm>
            <a:custGeom>
              <a:rect b="b" l="l" r="r" t="t"/>
              <a:pathLst>
                <a:path extrusionOk="0" h="1667" w="1060">
                  <a:moveTo>
                    <a:pt x="762" y="0"/>
                  </a:moveTo>
                  <a:cubicBezTo>
                    <a:pt x="664" y="0"/>
                    <a:pt x="578" y="68"/>
                    <a:pt x="504" y="137"/>
                  </a:cubicBezTo>
                  <a:cubicBezTo>
                    <a:pt x="314" y="317"/>
                    <a:pt x="153" y="539"/>
                    <a:pt x="76" y="792"/>
                  </a:cubicBezTo>
                  <a:cubicBezTo>
                    <a:pt x="1" y="1043"/>
                    <a:pt x="15" y="1330"/>
                    <a:pt x="151" y="1556"/>
                  </a:cubicBezTo>
                  <a:cubicBezTo>
                    <a:pt x="172" y="1589"/>
                    <a:pt x="195" y="1623"/>
                    <a:pt x="230" y="1645"/>
                  </a:cubicBezTo>
                  <a:cubicBezTo>
                    <a:pt x="255" y="1660"/>
                    <a:pt x="284" y="1667"/>
                    <a:pt x="313" y="1667"/>
                  </a:cubicBezTo>
                  <a:cubicBezTo>
                    <a:pt x="368" y="1667"/>
                    <a:pt x="425" y="1642"/>
                    <a:pt x="466" y="1604"/>
                  </a:cubicBezTo>
                  <a:cubicBezTo>
                    <a:pt x="528" y="1546"/>
                    <a:pt x="564" y="1466"/>
                    <a:pt x="597" y="1386"/>
                  </a:cubicBezTo>
                  <a:lnTo>
                    <a:pt x="597" y="1386"/>
                  </a:lnTo>
                  <a:cubicBezTo>
                    <a:pt x="578" y="1410"/>
                    <a:pt x="548" y="1422"/>
                    <a:pt x="516" y="1422"/>
                  </a:cubicBezTo>
                  <a:cubicBezTo>
                    <a:pt x="486" y="1422"/>
                    <a:pt x="456" y="1412"/>
                    <a:pt x="433" y="1394"/>
                  </a:cubicBezTo>
                  <a:cubicBezTo>
                    <a:pt x="385" y="1356"/>
                    <a:pt x="364" y="1295"/>
                    <a:pt x="349" y="1235"/>
                  </a:cubicBezTo>
                  <a:cubicBezTo>
                    <a:pt x="284" y="936"/>
                    <a:pt x="414" y="619"/>
                    <a:pt x="624" y="393"/>
                  </a:cubicBezTo>
                  <a:cubicBezTo>
                    <a:pt x="663" y="353"/>
                    <a:pt x="706" y="312"/>
                    <a:pt x="760" y="302"/>
                  </a:cubicBezTo>
                  <a:cubicBezTo>
                    <a:pt x="774" y="300"/>
                    <a:pt x="788" y="298"/>
                    <a:pt x="800" y="298"/>
                  </a:cubicBezTo>
                  <a:cubicBezTo>
                    <a:pt x="962" y="298"/>
                    <a:pt x="960" y="526"/>
                    <a:pt x="1017" y="625"/>
                  </a:cubicBezTo>
                  <a:cubicBezTo>
                    <a:pt x="1048" y="487"/>
                    <a:pt x="1059" y="316"/>
                    <a:pt x="1004" y="181"/>
                  </a:cubicBezTo>
                  <a:cubicBezTo>
                    <a:pt x="964" y="88"/>
                    <a:pt x="878" y="5"/>
                    <a:pt x="774" y="1"/>
                  </a:cubicBezTo>
                  <a:cubicBezTo>
                    <a:pt x="770" y="0"/>
                    <a:pt x="766" y="0"/>
                    <a:pt x="7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48"/>
            <p:cNvSpPr/>
            <p:nvPr/>
          </p:nvSpPr>
          <p:spPr>
            <a:xfrm>
              <a:off x="2147375" y="656777"/>
              <a:ext cx="17300" cy="27775"/>
            </a:xfrm>
            <a:custGeom>
              <a:rect b="b" l="l" r="r" t="t"/>
              <a:pathLst>
                <a:path extrusionOk="0" h="1111" w="692">
                  <a:moveTo>
                    <a:pt x="315" y="1"/>
                  </a:moveTo>
                  <a:lnTo>
                    <a:pt x="315" y="1"/>
                  </a:lnTo>
                  <a:cubicBezTo>
                    <a:pt x="295" y="13"/>
                    <a:pt x="278" y="27"/>
                    <a:pt x="262" y="44"/>
                  </a:cubicBezTo>
                  <a:lnTo>
                    <a:pt x="262" y="44"/>
                  </a:lnTo>
                  <a:cubicBezTo>
                    <a:pt x="279" y="29"/>
                    <a:pt x="297" y="15"/>
                    <a:pt x="315" y="1"/>
                  </a:cubicBezTo>
                  <a:close/>
                  <a:moveTo>
                    <a:pt x="262" y="44"/>
                  </a:moveTo>
                  <a:cubicBezTo>
                    <a:pt x="163" y="126"/>
                    <a:pt x="70" y="218"/>
                    <a:pt x="31" y="338"/>
                  </a:cubicBezTo>
                  <a:cubicBezTo>
                    <a:pt x="1" y="428"/>
                    <a:pt x="6" y="523"/>
                    <a:pt x="19" y="615"/>
                  </a:cubicBezTo>
                  <a:cubicBezTo>
                    <a:pt x="34" y="712"/>
                    <a:pt x="59" y="807"/>
                    <a:pt x="95" y="899"/>
                  </a:cubicBezTo>
                  <a:cubicBezTo>
                    <a:pt x="116" y="950"/>
                    <a:pt x="142" y="1003"/>
                    <a:pt x="180" y="1044"/>
                  </a:cubicBezTo>
                  <a:cubicBezTo>
                    <a:pt x="216" y="1083"/>
                    <a:pt x="266" y="1111"/>
                    <a:pt x="319" y="1111"/>
                  </a:cubicBezTo>
                  <a:cubicBezTo>
                    <a:pt x="323" y="1111"/>
                    <a:pt x="327" y="1110"/>
                    <a:pt x="331" y="1110"/>
                  </a:cubicBezTo>
                  <a:cubicBezTo>
                    <a:pt x="381" y="1105"/>
                    <a:pt x="428" y="1078"/>
                    <a:pt x="468" y="1044"/>
                  </a:cubicBezTo>
                  <a:cubicBezTo>
                    <a:pt x="548" y="980"/>
                    <a:pt x="691" y="851"/>
                    <a:pt x="665" y="738"/>
                  </a:cubicBezTo>
                  <a:lnTo>
                    <a:pt x="665" y="738"/>
                  </a:lnTo>
                  <a:cubicBezTo>
                    <a:pt x="611" y="820"/>
                    <a:pt x="534" y="873"/>
                    <a:pt x="453" y="873"/>
                  </a:cubicBezTo>
                  <a:cubicBezTo>
                    <a:pt x="402" y="873"/>
                    <a:pt x="349" y="852"/>
                    <a:pt x="300" y="803"/>
                  </a:cubicBezTo>
                  <a:cubicBezTo>
                    <a:pt x="229" y="733"/>
                    <a:pt x="196" y="633"/>
                    <a:pt x="176" y="536"/>
                  </a:cubicBezTo>
                  <a:cubicBezTo>
                    <a:pt x="156" y="441"/>
                    <a:pt x="145" y="341"/>
                    <a:pt x="163" y="244"/>
                  </a:cubicBezTo>
                  <a:cubicBezTo>
                    <a:pt x="176" y="170"/>
                    <a:pt x="209" y="97"/>
                    <a:pt x="262" y="4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48"/>
            <p:cNvSpPr/>
            <p:nvPr/>
          </p:nvSpPr>
          <p:spPr>
            <a:xfrm>
              <a:off x="1904850" y="1357627"/>
              <a:ext cx="35775" cy="26775"/>
            </a:xfrm>
            <a:custGeom>
              <a:rect b="b" l="l" r="r" t="t"/>
              <a:pathLst>
                <a:path extrusionOk="0" h="1071" w="1431">
                  <a:moveTo>
                    <a:pt x="1036" y="0"/>
                  </a:moveTo>
                  <a:cubicBezTo>
                    <a:pt x="799" y="0"/>
                    <a:pt x="600" y="177"/>
                    <a:pt x="443" y="355"/>
                  </a:cubicBezTo>
                  <a:cubicBezTo>
                    <a:pt x="365" y="444"/>
                    <a:pt x="0" y="998"/>
                    <a:pt x="278" y="1070"/>
                  </a:cubicBezTo>
                  <a:cubicBezTo>
                    <a:pt x="280" y="1070"/>
                    <a:pt x="283" y="1070"/>
                    <a:pt x="285" y="1070"/>
                  </a:cubicBezTo>
                  <a:cubicBezTo>
                    <a:pt x="402" y="1070"/>
                    <a:pt x="801" y="422"/>
                    <a:pt x="924" y="336"/>
                  </a:cubicBezTo>
                  <a:cubicBezTo>
                    <a:pt x="1032" y="259"/>
                    <a:pt x="1166" y="207"/>
                    <a:pt x="1298" y="207"/>
                  </a:cubicBezTo>
                  <a:cubicBezTo>
                    <a:pt x="1343" y="207"/>
                    <a:pt x="1387" y="213"/>
                    <a:pt x="1431" y="226"/>
                  </a:cubicBezTo>
                  <a:cubicBezTo>
                    <a:pt x="1353" y="92"/>
                    <a:pt x="1204" y="7"/>
                    <a:pt x="1050" y="1"/>
                  </a:cubicBezTo>
                  <a:cubicBezTo>
                    <a:pt x="1045" y="0"/>
                    <a:pt x="1041" y="0"/>
                    <a:pt x="10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48"/>
            <p:cNvSpPr/>
            <p:nvPr/>
          </p:nvSpPr>
          <p:spPr>
            <a:xfrm>
              <a:off x="1685625" y="1447452"/>
              <a:ext cx="34175" cy="19525"/>
            </a:xfrm>
            <a:custGeom>
              <a:rect b="b" l="l" r="r" t="t"/>
              <a:pathLst>
                <a:path extrusionOk="0" h="781" w="1367">
                  <a:moveTo>
                    <a:pt x="919" y="0"/>
                  </a:moveTo>
                  <a:cubicBezTo>
                    <a:pt x="813" y="0"/>
                    <a:pt x="706" y="20"/>
                    <a:pt x="607" y="58"/>
                  </a:cubicBezTo>
                  <a:cubicBezTo>
                    <a:pt x="387" y="143"/>
                    <a:pt x="192" y="317"/>
                    <a:pt x="82" y="526"/>
                  </a:cubicBezTo>
                  <a:cubicBezTo>
                    <a:pt x="7" y="668"/>
                    <a:pt x="0" y="781"/>
                    <a:pt x="80" y="781"/>
                  </a:cubicBezTo>
                  <a:cubicBezTo>
                    <a:pt x="114" y="781"/>
                    <a:pt x="164" y="760"/>
                    <a:pt x="231" y="713"/>
                  </a:cubicBezTo>
                  <a:cubicBezTo>
                    <a:pt x="411" y="584"/>
                    <a:pt x="535" y="411"/>
                    <a:pt x="738" y="304"/>
                  </a:cubicBezTo>
                  <a:cubicBezTo>
                    <a:pt x="824" y="258"/>
                    <a:pt x="1121" y="116"/>
                    <a:pt x="1286" y="116"/>
                  </a:cubicBezTo>
                  <a:cubicBezTo>
                    <a:pt x="1319" y="116"/>
                    <a:pt x="1347" y="122"/>
                    <a:pt x="1367" y="136"/>
                  </a:cubicBezTo>
                  <a:cubicBezTo>
                    <a:pt x="1237" y="44"/>
                    <a:pt x="1078" y="0"/>
                    <a:pt x="9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48"/>
            <p:cNvSpPr/>
            <p:nvPr/>
          </p:nvSpPr>
          <p:spPr>
            <a:xfrm>
              <a:off x="1508800" y="1336177"/>
              <a:ext cx="40800" cy="12175"/>
            </a:xfrm>
            <a:custGeom>
              <a:rect b="b" l="l" r="r" t="t"/>
              <a:pathLst>
                <a:path extrusionOk="0" h="487" w="1632">
                  <a:moveTo>
                    <a:pt x="954" y="0"/>
                  </a:moveTo>
                  <a:cubicBezTo>
                    <a:pt x="731" y="0"/>
                    <a:pt x="503" y="11"/>
                    <a:pt x="297" y="92"/>
                  </a:cubicBezTo>
                  <a:cubicBezTo>
                    <a:pt x="209" y="126"/>
                    <a:pt x="1" y="204"/>
                    <a:pt x="15" y="316"/>
                  </a:cubicBezTo>
                  <a:cubicBezTo>
                    <a:pt x="25" y="400"/>
                    <a:pt x="238" y="477"/>
                    <a:pt x="311" y="484"/>
                  </a:cubicBezTo>
                  <a:cubicBezTo>
                    <a:pt x="325" y="486"/>
                    <a:pt x="338" y="486"/>
                    <a:pt x="352" y="486"/>
                  </a:cubicBezTo>
                  <a:cubicBezTo>
                    <a:pt x="517" y="486"/>
                    <a:pt x="645" y="371"/>
                    <a:pt x="790" y="300"/>
                  </a:cubicBezTo>
                  <a:cubicBezTo>
                    <a:pt x="1050" y="175"/>
                    <a:pt x="1343" y="109"/>
                    <a:pt x="1631" y="107"/>
                  </a:cubicBezTo>
                  <a:cubicBezTo>
                    <a:pt x="1472" y="8"/>
                    <a:pt x="1274" y="4"/>
                    <a:pt x="1085" y="1"/>
                  </a:cubicBezTo>
                  <a:cubicBezTo>
                    <a:pt x="1042" y="0"/>
                    <a:pt x="998" y="0"/>
                    <a:pt x="9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48"/>
            <p:cNvSpPr/>
            <p:nvPr/>
          </p:nvSpPr>
          <p:spPr>
            <a:xfrm>
              <a:off x="1492075" y="844227"/>
              <a:ext cx="159050" cy="192625"/>
            </a:xfrm>
            <a:custGeom>
              <a:rect b="b" l="l" r="r" t="t"/>
              <a:pathLst>
                <a:path extrusionOk="0" h="7705" w="6362">
                  <a:moveTo>
                    <a:pt x="663" y="6854"/>
                  </a:moveTo>
                  <a:lnTo>
                    <a:pt x="663" y="6854"/>
                  </a:lnTo>
                  <a:cubicBezTo>
                    <a:pt x="664" y="6855"/>
                    <a:pt x="666" y="6855"/>
                    <a:pt x="668" y="6855"/>
                  </a:cubicBezTo>
                  <a:lnTo>
                    <a:pt x="668" y="6855"/>
                  </a:lnTo>
                  <a:cubicBezTo>
                    <a:pt x="666" y="6855"/>
                    <a:pt x="664" y="6854"/>
                    <a:pt x="663" y="6854"/>
                  </a:cubicBezTo>
                  <a:close/>
                  <a:moveTo>
                    <a:pt x="6361" y="0"/>
                  </a:moveTo>
                  <a:lnTo>
                    <a:pt x="6361" y="0"/>
                  </a:lnTo>
                  <a:cubicBezTo>
                    <a:pt x="5473" y="23"/>
                    <a:pt x="4566" y="424"/>
                    <a:pt x="3894" y="993"/>
                  </a:cubicBezTo>
                  <a:cubicBezTo>
                    <a:pt x="3551" y="1284"/>
                    <a:pt x="3250" y="1632"/>
                    <a:pt x="2856" y="1850"/>
                  </a:cubicBezTo>
                  <a:cubicBezTo>
                    <a:pt x="2579" y="2003"/>
                    <a:pt x="2262" y="2080"/>
                    <a:pt x="1945" y="2080"/>
                  </a:cubicBezTo>
                  <a:cubicBezTo>
                    <a:pt x="1636" y="2080"/>
                    <a:pt x="1327" y="2007"/>
                    <a:pt x="1055" y="1862"/>
                  </a:cubicBezTo>
                  <a:lnTo>
                    <a:pt x="1055" y="1862"/>
                  </a:lnTo>
                  <a:cubicBezTo>
                    <a:pt x="1335" y="2136"/>
                    <a:pt x="1616" y="2411"/>
                    <a:pt x="1896" y="2688"/>
                  </a:cubicBezTo>
                  <a:cubicBezTo>
                    <a:pt x="1766" y="2709"/>
                    <a:pt x="1636" y="2731"/>
                    <a:pt x="1506" y="2751"/>
                  </a:cubicBezTo>
                  <a:cubicBezTo>
                    <a:pt x="1765" y="2811"/>
                    <a:pt x="1896" y="3132"/>
                    <a:pt x="1826" y="3389"/>
                  </a:cubicBezTo>
                  <a:cubicBezTo>
                    <a:pt x="1754" y="3644"/>
                    <a:pt x="1539" y="3835"/>
                    <a:pt x="1311" y="3971"/>
                  </a:cubicBezTo>
                  <a:cubicBezTo>
                    <a:pt x="953" y="4182"/>
                    <a:pt x="537" y="4295"/>
                    <a:pt x="120" y="4295"/>
                  </a:cubicBezTo>
                  <a:cubicBezTo>
                    <a:pt x="80" y="4295"/>
                    <a:pt x="40" y="4294"/>
                    <a:pt x="0" y="4292"/>
                  </a:cubicBezTo>
                  <a:lnTo>
                    <a:pt x="0" y="4292"/>
                  </a:lnTo>
                  <a:cubicBezTo>
                    <a:pt x="479" y="4498"/>
                    <a:pt x="986" y="4635"/>
                    <a:pt x="1504" y="4700"/>
                  </a:cubicBezTo>
                  <a:cubicBezTo>
                    <a:pt x="1490" y="4789"/>
                    <a:pt x="1479" y="4877"/>
                    <a:pt x="1465" y="4967"/>
                  </a:cubicBezTo>
                  <a:cubicBezTo>
                    <a:pt x="1248" y="4945"/>
                    <a:pt x="1032" y="4923"/>
                    <a:pt x="816" y="4901"/>
                  </a:cubicBezTo>
                  <a:lnTo>
                    <a:pt x="816" y="4901"/>
                  </a:lnTo>
                  <a:cubicBezTo>
                    <a:pt x="1054" y="5066"/>
                    <a:pt x="1044" y="5451"/>
                    <a:pt x="853" y="5667"/>
                  </a:cubicBezTo>
                  <a:cubicBezTo>
                    <a:pt x="670" y="5875"/>
                    <a:pt x="376" y="5951"/>
                    <a:pt x="97" y="5951"/>
                  </a:cubicBezTo>
                  <a:cubicBezTo>
                    <a:pt x="86" y="5951"/>
                    <a:pt x="75" y="5951"/>
                    <a:pt x="65" y="5951"/>
                  </a:cubicBezTo>
                  <a:lnTo>
                    <a:pt x="65" y="5951"/>
                  </a:lnTo>
                  <a:cubicBezTo>
                    <a:pt x="518" y="6178"/>
                    <a:pt x="954" y="6439"/>
                    <a:pt x="1365" y="6735"/>
                  </a:cubicBezTo>
                  <a:cubicBezTo>
                    <a:pt x="1204" y="6822"/>
                    <a:pt x="1020" y="6868"/>
                    <a:pt x="836" y="6868"/>
                  </a:cubicBezTo>
                  <a:cubicBezTo>
                    <a:pt x="780" y="6868"/>
                    <a:pt x="724" y="6864"/>
                    <a:pt x="668" y="6855"/>
                  </a:cubicBezTo>
                  <a:lnTo>
                    <a:pt x="668" y="6855"/>
                  </a:lnTo>
                  <a:cubicBezTo>
                    <a:pt x="1156" y="6935"/>
                    <a:pt x="1595" y="7196"/>
                    <a:pt x="2056" y="7380"/>
                  </a:cubicBezTo>
                  <a:cubicBezTo>
                    <a:pt x="2597" y="7597"/>
                    <a:pt x="3178" y="7704"/>
                    <a:pt x="3761" y="7704"/>
                  </a:cubicBezTo>
                  <a:cubicBezTo>
                    <a:pt x="4616" y="7704"/>
                    <a:pt x="5471" y="7474"/>
                    <a:pt x="6199" y="7026"/>
                  </a:cubicBezTo>
                  <a:lnTo>
                    <a:pt x="6199" y="7026"/>
                  </a:lnTo>
                  <a:cubicBezTo>
                    <a:pt x="5778" y="7156"/>
                    <a:pt x="5336" y="7220"/>
                    <a:pt x="4895" y="7220"/>
                  </a:cubicBezTo>
                  <a:cubicBezTo>
                    <a:pt x="4646" y="7220"/>
                    <a:pt x="4397" y="7200"/>
                    <a:pt x="4152" y="7158"/>
                  </a:cubicBezTo>
                  <a:cubicBezTo>
                    <a:pt x="3734" y="7088"/>
                    <a:pt x="3306" y="6945"/>
                    <a:pt x="3022" y="6632"/>
                  </a:cubicBezTo>
                  <a:cubicBezTo>
                    <a:pt x="2694" y="6273"/>
                    <a:pt x="2611" y="5751"/>
                    <a:pt x="2635" y="5266"/>
                  </a:cubicBezTo>
                  <a:cubicBezTo>
                    <a:pt x="2697" y="3986"/>
                    <a:pt x="3371" y="2608"/>
                    <a:pt x="4153" y="1615"/>
                  </a:cubicBezTo>
                  <a:cubicBezTo>
                    <a:pt x="4769" y="831"/>
                    <a:pt x="5485" y="439"/>
                    <a:pt x="6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48"/>
            <p:cNvSpPr/>
            <p:nvPr/>
          </p:nvSpPr>
          <p:spPr>
            <a:xfrm>
              <a:off x="1572250" y="750427"/>
              <a:ext cx="179500" cy="161350"/>
            </a:xfrm>
            <a:custGeom>
              <a:rect b="b" l="l" r="r" t="t"/>
              <a:pathLst>
                <a:path extrusionOk="0" h="6454" w="7180">
                  <a:moveTo>
                    <a:pt x="4913" y="0"/>
                  </a:moveTo>
                  <a:cubicBezTo>
                    <a:pt x="4531" y="468"/>
                    <a:pt x="4269" y="1032"/>
                    <a:pt x="4158" y="1625"/>
                  </a:cubicBezTo>
                  <a:cubicBezTo>
                    <a:pt x="4032" y="1434"/>
                    <a:pt x="3908" y="1246"/>
                    <a:pt x="3783" y="1055"/>
                  </a:cubicBezTo>
                  <a:cubicBezTo>
                    <a:pt x="3720" y="1390"/>
                    <a:pt x="3698" y="1733"/>
                    <a:pt x="3716" y="2075"/>
                  </a:cubicBezTo>
                  <a:cubicBezTo>
                    <a:pt x="3460" y="2215"/>
                    <a:pt x="3162" y="2354"/>
                    <a:pt x="2884" y="2354"/>
                  </a:cubicBezTo>
                  <a:cubicBezTo>
                    <a:pt x="2758" y="2354"/>
                    <a:pt x="2636" y="2326"/>
                    <a:pt x="2525" y="2255"/>
                  </a:cubicBezTo>
                  <a:cubicBezTo>
                    <a:pt x="2300" y="2114"/>
                    <a:pt x="2174" y="1831"/>
                    <a:pt x="1921" y="1757"/>
                  </a:cubicBezTo>
                  <a:lnTo>
                    <a:pt x="1921" y="1757"/>
                  </a:lnTo>
                  <a:cubicBezTo>
                    <a:pt x="2020" y="2111"/>
                    <a:pt x="2119" y="2465"/>
                    <a:pt x="2219" y="2818"/>
                  </a:cubicBezTo>
                  <a:cubicBezTo>
                    <a:pt x="1396" y="2763"/>
                    <a:pt x="597" y="2413"/>
                    <a:pt x="0" y="1845"/>
                  </a:cubicBezTo>
                  <a:lnTo>
                    <a:pt x="0" y="1845"/>
                  </a:lnTo>
                  <a:cubicBezTo>
                    <a:pt x="186" y="2534"/>
                    <a:pt x="535" y="3180"/>
                    <a:pt x="1009" y="3713"/>
                  </a:cubicBezTo>
                  <a:cubicBezTo>
                    <a:pt x="974" y="3812"/>
                    <a:pt x="875" y="3885"/>
                    <a:pt x="771" y="3891"/>
                  </a:cubicBezTo>
                  <a:cubicBezTo>
                    <a:pt x="844" y="3937"/>
                    <a:pt x="889" y="4024"/>
                    <a:pt x="884" y="4110"/>
                  </a:cubicBezTo>
                  <a:cubicBezTo>
                    <a:pt x="742" y="4121"/>
                    <a:pt x="603" y="4129"/>
                    <a:pt x="461" y="4140"/>
                  </a:cubicBezTo>
                  <a:cubicBezTo>
                    <a:pt x="468" y="4140"/>
                    <a:pt x="475" y="4140"/>
                    <a:pt x="482" y="4140"/>
                  </a:cubicBezTo>
                  <a:cubicBezTo>
                    <a:pt x="625" y="4140"/>
                    <a:pt x="767" y="4200"/>
                    <a:pt x="907" y="4200"/>
                  </a:cubicBezTo>
                  <a:cubicBezTo>
                    <a:pt x="941" y="4200"/>
                    <a:pt x="975" y="4197"/>
                    <a:pt x="1008" y="4188"/>
                  </a:cubicBezTo>
                  <a:cubicBezTo>
                    <a:pt x="1080" y="4169"/>
                    <a:pt x="1142" y="4127"/>
                    <a:pt x="1203" y="4086"/>
                  </a:cubicBezTo>
                  <a:cubicBezTo>
                    <a:pt x="2291" y="3383"/>
                    <a:pt x="3582" y="3002"/>
                    <a:pt x="4878" y="3002"/>
                  </a:cubicBezTo>
                  <a:cubicBezTo>
                    <a:pt x="4934" y="3002"/>
                    <a:pt x="4990" y="3003"/>
                    <a:pt x="5046" y="3004"/>
                  </a:cubicBezTo>
                  <a:cubicBezTo>
                    <a:pt x="5698" y="3020"/>
                    <a:pt x="6574" y="3253"/>
                    <a:pt x="6786" y="3996"/>
                  </a:cubicBezTo>
                  <a:cubicBezTo>
                    <a:pt x="7047" y="4914"/>
                    <a:pt x="6521" y="5931"/>
                    <a:pt x="6302" y="6453"/>
                  </a:cubicBezTo>
                  <a:cubicBezTo>
                    <a:pt x="7176" y="5332"/>
                    <a:pt x="7180" y="4092"/>
                    <a:pt x="7176" y="3933"/>
                  </a:cubicBezTo>
                  <a:cubicBezTo>
                    <a:pt x="7172" y="3787"/>
                    <a:pt x="7008" y="3634"/>
                    <a:pt x="6976" y="3492"/>
                  </a:cubicBezTo>
                  <a:cubicBezTo>
                    <a:pt x="6850" y="2948"/>
                    <a:pt x="6851" y="2376"/>
                    <a:pt x="6978" y="1832"/>
                  </a:cubicBezTo>
                  <a:lnTo>
                    <a:pt x="6978" y="1832"/>
                  </a:lnTo>
                  <a:cubicBezTo>
                    <a:pt x="6844" y="2085"/>
                    <a:pt x="6742" y="2355"/>
                    <a:pt x="6673" y="2632"/>
                  </a:cubicBezTo>
                  <a:cubicBezTo>
                    <a:pt x="6335" y="2577"/>
                    <a:pt x="5978" y="2515"/>
                    <a:pt x="5711" y="2299"/>
                  </a:cubicBezTo>
                  <a:cubicBezTo>
                    <a:pt x="5533" y="2159"/>
                    <a:pt x="5410" y="1959"/>
                    <a:pt x="5308" y="1757"/>
                  </a:cubicBezTo>
                  <a:cubicBezTo>
                    <a:pt x="5037" y="1216"/>
                    <a:pt x="4900" y="605"/>
                    <a:pt x="49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48"/>
            <p:cNvSpPr/>
            <p:nvPr/>
          </p:nvSpPr>
          <p:spPr>
            <a:xfrm>
              <a:off x="1567550" y="898602"/>
              <a:ext cx="158650" cy="117625"/>
            </a:xfrm>
            <a:custGeom>
              <a:rect b="b" l="l" r="r" t="t"/>
              <a:pathLst>
                <a:path extrusionOk="0" h="4705" w="6346">
                  <a:moveTo>
                    <a:pt x="148" y="2489"/>
                  </a:moveTo>
                  <a:lnTo>
                    <a:pt x="148" y="2489"/>
                  </a:lnTo>
                  <a:cubicBezTo>
                    <a:pt x="143" y="2509"/>
                    <a:pt x="140" y="2529"/>
                    <a:pt x="138" y="2548"/>
                  </a:cubicBezTo>
                  <a:lnTo>
                    <a:pt x="138" y="2548"/>
                  </a:lnTo>
                  <a:cubicBezTo>
                    <a:pt x="141" y="2528"/>
                    <a:pt x="144" y="2509"/>
                    <a:pt x="148" y="2489"/>
                  </a:cubicBezTo>
                  <a:close/>
                  <a:moveTo>
                    <a:pt x="6345" y="0"/>
                  </a:moveTo>
                  <a:lnTo>
                    <a:pt x="6345" y="0"/>
                  </a:lnTo>
                  <a:cubicBezTo>
                    <a:pt x="5941" y="495"/>
                    <a:pt x="5510" y="937"/>
                    <a:pt x="5124" y="1446"/>
                  </a:cubicBezTo>
                  <a:cubicBezTo>
                    <a:pt x="4670" y="2044"/>
                    <a:pt x="4156" y="2591"/>
                    <a:pt x="3587" y="3075"/>
                  </a:cubicBezTo>
                  <a:cubicBezTo>
                    <a:pt x="3154" y="3444"/>
                    <a:pt x="2670" y="3788"/>
                    <a:pt x="2110" y="3903"/>
                  </a:cubicBezTo>
                  <a:cubicBezTo>
                    <a:pt x="2043" y="3916"/>
                    <a:pt x="1972" y="3924"/>
                    <a:pt x="1901" y="3924"/>
                  </a:cubicBezTo>
                  <a:cubicBezTo>
                    <a:pt x="1746" y="3924"/>
                    <a:pt x="1595" y="3883"/>
                    <a:pt x="1508" y="3761"/>
                  </a:cubicBezTo>
                  <a:cubicBezTo>
                    <a:pt x="1480" y="3725"/>
                    <a:pt x="1460" y="3681"/>
                    <a:pt x="1418" y="3663"/>
                  </a:cubicBezTo>
                  <a:cubicBezTo>
                    <a:pt x="1404" y="3657"/>
                    <a:pt x="1390" y="3654"/>
                    <a:pt x="1376" y="3654"/>
                  </a:cubicBezTo>
                  <a:cubicBezTo>
                    <a:pt x="1321" y="3654"/>
                    <a:pt x="1266" y="3693"/>
                    <a:pt x="1211" y="3713"/>
                  </a:cubicBezTo>
                  <a:cubicBezTo>
                    <a:pt x="1175" y="3727"/>
                    <a:pt x="1139" y="3733"/>
                    <a:pt x="1103" y="3733"/>
                  </a:cubicBezTo>
                  <a:cubicBezTo>
                    <a:pt x="958" y="3733"/>
                    <a:pt x="813" y="3632"/>
                    <a:pt x="696" y="3533"/>
                  </a:cubicBezTo>
                  <a:cubicBezTo>
                    <a:pt x="396" y="3277"/>
                    <a:pt x="91" y="2930"/>
                    <a:pt x="138" y="2548"/>
                  </a:cubicBezTo>
                  <a:lnTo>
                    <a:pt x="138" y="2548"/>
                  </a:lnTo>
                  <a:cubicBezTo>
                    <a:pt x="56" y="3039"/>
                    <a:pt x="1" y="3581"/>
                    <a:pt x="299" y="3975"/>
                  </a:cubicBezTo>
                  <a:cubicBezTo>
                    <a:pt x="458" y="4183"/>
                    <a:pt x="693" y="4315"/>
                    <a:pt x="927" y="4429"/>
                  </a:cubicBezTo>
                  <a:cubicBezTo>
                    <a:pt x="1236" y="4577"/>
                    <a:pt x="1568" y="4704"/>
                    <a:pt x="1909" y="4704"/>
                  </a:cubicBezTo>
                  <a:cubicBezTo>
                    <a:pt x="1936" y="4704"/>
                    <a:pt x="1963" y="4704"/>
                    <a:pt x="1991" y="4702"/>
                  </a:cubicBezTo>
                  <a:cubicBezTo>
                    <a:pt x="2251" y="4686"/>
                    <a:pt x="2504" y="4593"/>
                    <a:pt x="2742" y="4484"/>
                  </a:cubicBezTo>
                  <a:cubicBezTo>
                    <a:pt x="2742" y="4441"/>
                    <a:pt x="3619" y="3987"/>
                    <a:pt x="3715" y="3919"/>
                  </a:cubicBezTo>
                  <a:cubicBezTo>
                    <a:pt x="4028" y="3693"/>
                    <a:pt x="4321" y="3437"/>
                    <a:pt x="4588" y="3157"/>
                  </a:cubicBezTo>
                  <a:cubicBezTo>
                    <a:pt x="5128" y="2593"/>
                    <a:pt x="5566" y="1934"/>
                    <a:pt x="5898" y="1227"/>
                  </a:cubicBezTo>
                  <a:cubicBezTo>
                    <a:pt x="6079" y="838"/>
                    <a:pt x="6251" y="420"/>
                    <a:pt x="63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48"/>
            <p:cNvSpPr/>
            <p:nvPr/>
          </p:nvSpPr>
          <p:spPr>
            <a:xfrm>
              <a:off x="1565175" y="1128977"/>
              <a:ext cx="73625" cy="65950"/>
            </a:xfrm>
            <a:custGeom>
              <a:rect b="b" l="l" r="r" t="t"/>
              <a:pathLst>
                <a:path extrusionOk="0" h="2638" w="2945">
                  <a:moveTo>
                    <a:pt x="2331" y="0"/>
                  </a:moveTo>
                  <a:cubicBezTo>
                    <a:pt x="1990" y="0"/>
                    <a:pt x="1558" y="113"/>
                    <a:pt x="1407" y="168"/>
                  </a:cubicBezTo>
                  <a:cubicBezTo>
                    <a:pt x="955" y="330"/>
                    <a:pt x="554" y="637"/>
                    <a:pt x="297" y="1045"/>
                  </a:cubicBezTo>
                  <a:cubicBezTo>
                    <a:pt x="114" y="1335"/>
                    <a:pt x="0" y="1687"/>
                    <a:pt x="76" y="2023"/>
                  </a:cubicBezTo>
                  <a:cubicBezTo>
                    <a:pt x="146" y="2341"/>
                    <a:pt x="424" y="2623"/>
                    <a:pt x="747" y="2635"/>
                  </a:cubicBezTo>
                  <a:lnTo>
                    <a:pt x="747" y="2635"/>
                  </a:lnTo>
                  <a:cubicBezTo>
                    <a:pt x="655" y="2622"/>
                    <a:pt x="577" y="2535"/>
                    <a:pt x="554" y="2442"/>
                  </a:cubicBezTo>
                  <a:cubicBezTo>
                    <a:pt x="528" y="2330"/>
                    <a:pt x="555" y="2215"/>
                    <a:pt x="585" y="2104"/>
                  </a:cubicBezTo>
                  <a:cubicBezTo>
                    <a:pt x="651" y="1854"/>
                    <a:pt x="719" y="1602"/>
                    <a:pt x="839" y="1374"/>
                  </a:cubicBezTo>
                  <a:cubicBezTo>
                    <a:pt x="1060" y="958"/>
                    <a:pt x="1464" y="649"/>
                    <a:pt x="1915" y="526"/>
                  </a:cubicBezTo>
                  <a:cubicBezTo>
                    <a:pt x="2069" y="484"/>
                    <a:pt x="2945" y="439"/>
                    <a:pt x="2754" y="140"/>
                  </a:cubicBezTo>
                  <a:cubicBezTo>
                    <a:pt x="2687" y="36"/>
                    <a:pt x="2524" y="0"/>
                    <a:pt x="2331" y="0"/>
                  </a:cubicBezTo>
                  <a:close/>
                  <a:moveTo>
                    <a:pt x="797" y="2635"/>
                  </a:moveTo>
                  <a:cubicBezTo>
                    <a:pt x="788" y="2636"/>
                    <a:pt x="779" y="2636"/>
                    <a:pt x="769" y="2636"/>
                  </a:cubicBezTo>
                  <a:cubicBezTo>
                    <a:pt x="762" y="2636"/>
                    <a:pt x="754" y="2636"/>
                    <a:pt x="747" y="2635"/>
                  </a:cubicBezTo>
                  <a:lnTo>
                    <a:pt x="747" y="2635"/>
                  </a:lnTo>
                  <a:cubicBezTo>
                    <a:pt x="755" y="2637"/>
                    <a:pt x="763" y="2637"/>
                    <a:pt x="771" y="2637"/>
                  </a:cubicBezTo>
                  <a:cubicBezTo>
                    <a:pt x="780" y="2637"/>
                    <a:pt x="789" y="2637"/>
                    <a:pt x="797" y="2635"/>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48"/>
            <p:cNvSpPr/>
            <p:nvPr/>
          </p:nvSpPr>
          <p:spPr>
            <a:xfrm>
              <a:off x="3314325" y="3069825"/>
              <a:ext cx="1189650" cy="1189650"/>
            </a:xfrm>
            <a:custGeom>
              <a:rect b="b" l="l" r="r" t="t"/>
              <a:pathLst>
                <a:path extrusionOk="0" h="47586" w="47586">
                  <a:moveTo>
                    <a:pt x="23794" y="1"/>
                  </a:moveTo>
                  <a:cubicBezTo>
                    <a:pt x="17483" y="1"/>
                    <a:pt x="11432" y="2507"/>
                    <a:pt x="6970" y="6969"/>
                  </a:cubicBezTo>
                  <a:cubicBezTo>
                    <a:pt x="2507" y="11432"/>
                    <a:pt x="1" y="17483"/>
                    <a:pt x="1" y="23794"/>
                  </a:cubicBezTo>
                  <a:cubicBezTo>
                    <a:pt x="1" y="30103"/>
                    <a:pt x="2507" y="36155"/>
                    <a:pt x="6970" y="40617"/>
                  </a:cubicBezTo>
                  <a:cubicBezTo>
                    <a:pt x="11432" y="45079"/>
                    <a:pt x="17483" y="47585"/>
                    <a:pt x="23794" y="47585"/>
                  </a:cubicBezTo>
                  <a:cubicBezTo>
                    <a:pt x="30104" y="47585"/>
                    <a:pt x="36156" y="45079"/>
                    <a:pt x="40617" y="40617"/>
                  </a:cubicBezTo>
                  <a:cubicBezTo>
                    <a:pt x="45079" y="36155"/>
                    <a:pt x="47586" y="30103"/>
                    <a:pt x="47586" y="23794"/>
                  </a:cubicBezTo>
                  <a:cubicBezTo>
                    <a:pt x="47586" y="17483"/>
                    <a:pt x="45079" y="11432"/>
                    <a:pt x="40617" y="6969"/>
                  </a:cubicBezTo>
                  <a:cubicBezTo>
                    <a:pt x="36156" y="2507"/>
                    <a:pt x="30104" y="1"/>
                    <a:pt x="237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48"/>
            <p:cNvSpPr/>
            <p:nvPr/>
          </p:nvSpPr>
          <p:spPr>
            <a:xfrm>
              <a:off x="3394450" y="3224575"/>
              <a:ext cx="1042425" cy="299050"/>
            </a:xfrm>
            <a:custGeom>
              <a:rect b="b" l="l" r="r" t="t"/>
              <a:pathLst>
                <a:path extrusionOk="0" h="11962" w="41697">
                  <a:moveTo>
                    <a:pt x="19077" y="0"/>
                  </a:moveTo>
                  <a:cubicBezTo>
                    <a:pt x="18832" y="0"/>
                    <a:pt x="18586" y="7"/>
                    <a:pt x="18341" y="21"/>
                  </a:cubicBezTo>
                  <a:cubicBezTo>
                    <a:pt x="17596" y="64"/>
                    <a:pt x="16815" y="193"/>
                    <a:pt x="16234" y="659"/>
                  </a:cubicBezTo>
                  <a:cubicBezTo>
                    <a:pt x="15652" y="1128"/>
                    <a:pt x="15365" y="2030"/>
                    <a:pt x="15787" y="2645"/>
                  </a:cubicBezTo>
                  <a:cubicBezTo>
                    <a:pt x="15971" y="2913"/>
                    <a:pt x="16299" y="3043"/>
                    <a:pt x="16622" y="3043"/>
                  </a:cubicBezTo>
                  <a:cubicBezTo>
                    <a:pt x="17040" y="3043"/>
                    <a:pt x="17448" y="2825"/>
                    <a:pt x="17520" y="2411"/>
                  </a:cubicBezTo>
                  <a:lnTo>
                    <a:pt x="17520" y="2411"/>
                  </a:lnTo>
                  <a:cubicBezTo>
                    <a:pt x="17434" y="2645"/>
                    <a:pt x="17205" y="2753"/>
                    <a:pt x="16962" y="2753"/>
                  </a:cubicBezTo>
                  <a:cubicBezTo>
                    <a:pt x="16666" y="2753"/>
                    <a:pt x="16350" y="2593"/>
                    <a:pt x="16243" y="2307"/>
                  </a:cubicBezTo>
                  <a:cubicBezTo>
                    <a:pt x="16049" y="1788"/>
                    <a:pt x="16441" y="1190"/>
                    <a:pt x="16959" y="991"/>
                  </a:cubicBezTo>
                  <a:cubicBezTo>
                    <a:pt x="17122" y="927"/>
                    <a:pt x="17297" y="897"/>
                    <a:pt x="17472" y="897"/>
                  </a:cubicBezTo>
                  <a:cubicBezTo>
                    <a:pt x="17937" y="897"/>
                    <a:pt x="18405" y="1110"/>
                    <a:pt x="18684" y="1483"/>
                  </a:cubicBezTo>
                  <a:cubicBezTo>
                    <a:pt x="19207" y="2181"/>
                    <a:pt x="18999" y="3235"/>
                    <a:pt x="18409" y="3878"/>
                  </a:cubicBezTo>
                  <a:cubicBezTo>
                    <a:pt x="17821" y="4520"/>
                    <a:pt x="16948" y="4823"/>
                    <a:pt x="16092" y="4992"/>
                  </a:cubicBezTo>
                  <a:cubicBezTo>
                    <a:pt x="15458" y="5116"/>
                    <a:pt x="14812" y="5178"/>
                    <a:pt x="14166" y="5178"/>
                  </a:cubicBezTo>
                  <a:cubicBezTo>
                    <a:pt x="12772" y="5178"/>
                    <a:pt x="11377" y="4892"/>
                    <a:pt x="10099" y="4333"/>
                  </a:cubicBezTo>
                  <a:cubicBezTo>
                    <a:pt x="8876" y="3797"/>
                    <a:pt x="7746" y="3014"/>
                    <a:pt x="6446" y="2710"/>
                  </a:cubicBezTo>
                  <a:cubicBezTo>
                    <a:pt x="6061" y="2620"/>
                    <a:pt x="5666" y="2576"/>
                    <a:pt x="5271" y="2576"/>
                  </a:cubicBezTo>
                  <a:cubicBezTo>
                    <a:pt x="4157" y="2576"/>
                    <a:pt x="3041" y="2927"/>
                    <a:pt x="2140" y="3586"/>
                  </a:cubicBezTo>
                  <a:cubicBezTo>
                    <a:pt x="920" y="4477"/>
                    <a:pt x="118" y="5917"/>
                    <a:pt x="0" y="7421"/>
                  </a:cubicBezTo>
                  <a:cubicBezTo>
                    <a:pt x="1319" y="6080"/>
                    <a:pt x="3252" y="5530"/>
                    <a:pt x="5149" y="5530"/>
                  </a:cubicBezTo>
                  <a:cubicBezTo>
                    <a:pt x="5418" y="5530"/>
                    <a:pt x="5687" y="5541"/>
                    <a:pt x="5953" y="5563"/>
                  </a:cubicBezTo>
                  <a:cubicBezTo>
                    <a:pt x="8093" y="5736"/>
                    <a:pt x="10133" y="6498"/>
                    <a:pt x="12173" y="7171"/>
                  </a:cubicBezTo>
                  <a:cubicBezTo>
                    <a:pt x="13965" y="7762"/>
                    <a:pt x="15823" y="8293"/>
                    <a:pt x="17700" y="8293"/>
                  </a:cubicBezTo>
                  <a:cubicBezTo>
                    <a:pt x="17959" y="8293"/>
                    <a:pt x="18218" y="8283"/>
                    <a:pt x="18477" y="8261"/>
                  </a:cubicBezTo>
                  <a:cubicBezTo>
                    <a:pt x="20616" y="8085"/>
                    <a:pt x="22797" y="6992"/>
                    <a:pt x="23732" y="5059"/>
                  </a:cubicBezTo>
                  <a:cubicBezTo>
                    <a:pt x="23895" y="4724"/>
                    <a:pt x="24026" y="4357"/>
                    <a:pt x="24301" y="4107"/>
                  </a:cubicBezTo>
                  <a:cubicBezTo>
                    <a:pt x="24569" y="3867"/>
                    <a:pt x="24938" y="3771"/>
                    <a:pt x="25296" y="3740"/>
                  </a:cubicBezTo>
                  <a:cubicBezTo>
                    <a:pt x="25399" y="3731"/>
                    <a:pt x="25501" y="3726"/>
                    <a:pt x="25602" y="3726"/>
                  </a:cubicBezTo>
                  <a:cubicBezTo>
                    <a:pt x="27568" y="3726"/>
                    <a:pt x="29213" y="5372"/>
                    <a:pt x="30357" y="7020"/>
                  </a:cubicBezTo>
                  <a:cubicBezTo>
                    <a:pt x="31561" y="8753"/>
                    <a:pt x="32674" y="10745"/>
                    <a:pt x="34610" y="11584"/>
                  </a:cubicBezTo>
                  <a:cubicBezTo>
                    <a:pt x="35192" y="11836"/>
                    <a:pt x="35826" y="11962"/>
                    <a:pt x="36460" y="11962"/>
                  </a:cubicBezTo>
                  <a:cubicBezTo>
                    <a:pt x="37087" y="11962"/>
                    <a:pt x="37713" y="11839"/>
                    <a:pt x="38289" y="11593"/>
                  </a:cubicBezTo>
                  <a:cubicBezTo>
                    <a:pt x="38740" y="11401"/>
                    <a:pt x="39179" y="11118"/>
                    <a:pt x="39408" y="10685"/>
                  </a:cubicBezTo>
                  <a:cubicBezTo>
                    <a:pt x="39637" y="10253"/>
                    <a:pt x="39590" y="9646"/>
                    <a:pt x="39199" y="9350"/>
                  </a:cubicBezTo>
                  <a:lnTo>
                    <a:pt x="39199" y="9350"/>
                  </a:lnTo>
                  <a:cubicBezTo>
                    <a:pt x="39398" y="9999"/>
                    <a:pt x="38715" y="10618"/>
                    <a:pt x="38056" y="10618"/>
                  </a:cubicBezTo>
                  <a:cubicBezTo>
                    <a:pt x="37902" y="10618"/>
                    <a:pt x="37748" y="10584"/>
                    <a:pt x="37608" y="10508"/>
                  </a:cubicBezTo>
                  <a:cubicBezTo>
                    <a:pt x="36871" y="10108"/>
                    <a:pt x="36766" y="8979"/>
                    <a:pt x="37292" y="8327"/>
                  </a:cubicBezTo>
                  <a:cubicBezTo>
                    <a:pt x="37685" y="7837"/>
                    <a:pt x="38319" y="7607"/>
                    <a:pt x="38954" y="7607"/>
                  </a:cubicBezTo>
                  <a:cubicBezTo>
                    <a:pt x="39166" y="7607"/>
                    <a:pt x="39379" y="7633"/>
                    <a:pt x="39584" y="7684"/>
                  </a:cubicBezTo>
                  <a:cubicBezTo>
                    <a:pt x="40398" y="7885"/>
                    <a:pt x="41091" y="8413"/>
                    <a:pt x="41696" y="8991"/>
                  </a:cubicBezTo>
                  <a:cubicBezTo>
                    <a:pt x="41231" y="8545"/>
                    <a:pt x="40990" y="7205"/>
                    <a:pt x="40704" y="6599"/>
                  </a:cubicBezTo>
                  <a:cubicBezTo>
                    <a:pt x="40315" y="5774"/>
                    <a:pt x="39867" y="4969"/>
                    <a:pt x="39303" y="4248"/>
                  </a:cubicBezTo>
                  <a:cubicBezTo>
                    <a:pt x="38995" y="3854"/>
                    <a:pt x="38813" y="3686"/>
                    <a:pt x="38694" y="3686"/>
                  </a:cubicBezTo>
                  <a:cubicBezTo>
                    <a:pt x="38515" y="3686"/>
                    <a:pt x="38477" y="4061"/>
                    <a:pt x="38366" y="4608"/>
                  </a:cubicBezTo>
                  <a:cubicBezTo>
                    <a:pt x="38201" y="5415"/>
                    <a:pt x="37479" y="5929"/>
                    <a:pt x="36689" y="6041"/>
                  </a:cubicBezTo>
                  <a:cubicBezTo>
                    <a:pt x="36554" y="6061"/>
                    <a:pt x="36418" y="6070"/>
                    <a:pt x="36282" y="6070"/>
                  </a:cubicBezTo>
                  <a:cubicBezTo>
                    <a:pt x="35737" y="6070"/>
                    <a:pt x="35193" y="5926"/>
                    <a:pt x="34678" y="5740"/>
                  </a:cubicBezTo>
                  <a:cubicBezTo>
                    <a:pt x="32939" y="5114"/>
                    <a:pt x="31416" y="4021"/>
                    <a:pt x="29808" y="3112"/>
                  </a:cubicBezTo>
                  <a:cubicBezTo>
                    <a:pt x="27606" y="1868"/>
                    <a:pt x="25213" y="959"/>
                    <a:pt x="22739" y="428"/>
                  </a:cubicBezTo>
                  <a:cubicBezTo>
                    <a:pt x="21535" y="169"/>
                    <a:pt x="20307" y="0"/>
                    <a:pt x="190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48"/>
            <p:cNvSpPr/>
            <p:nvPr/>
          </p:nvSpPr>
          <p:spPr>
            <a:xfrm>
              <a:off x="3516875" y="3491175"/>
              <a:ext cx="759500" cy="139800"/>
            </a:xfrm>
            <a:custGeom>
              <a:rect b="b" l="l" r="r" t="t"/>
              <a:pathLst>
                <a:path extrusionOk="0" h="5592" w="30380">
                  <a:moveTo>
                    <a:pt x="4984" y="0"/>
                  </a:moveTo>
                  <a:cubicBezTo>
                    <a:pt x="4361" y="0"/>
                    <a:pt x="3737" y="20"/>
                    <a:pt x="3113" y="64"/>
                  </a:cubicBezTo>
                  <a:cubicBezTo>
                    <a:pt x="2501" y="108"/>
                    <a:pt x="0" y="324"/>
                    <a:pt x="114" y="1230"/>
                  </a:cubicBezTo>
                  <a:cubicBezTo>
                    <a:pt x="249" y="2318"/>
                    <a:pt x="2827" y="2985"/>
                    <a:pt x="3674" y="3231"/>
                  </a:cubicBezTo>
                  <a:cubicBezTo>
                    <a:pt x="5671" y="3809"/>
                    <a:pt x="7731" y="4136"/>
                    <a:pt x="9786" y="4459"/>
                  </a:cubicBezTo>
                  <a:cubicBezTo>
                    <a:pt x="13368" y="5025"/>
                    <a:pt x="16972" y="5592"/>
                    <a:pt x="20592" y="5592"/>
                  </a:cubicBezTo>
                  <a:cubicBezTo>
                    <a:pt x="21006" y="5592"/>
                    <a:pt x="21419" y="5584"/>
                    <a:pt x="21833" y="5569"/>
                  </a:cubicBezTo>
                  <a:cubicBezTo>
                    <a:pt x="23383" y="5510"/>
                    <a:pt x="24939" y="5335"/>
                    <a:pt x="26418" y="4871"/>
                  </a:cubicBezTo>
                  <a:cubicBezTo>
                    <a:pt x="27730" y="4459"/>
                    <a:pt x="29006" y="3816"/>
                    <a:pt x="30380" y="3779"/>
                  </a:cubicBezTo>
                  <a:cubicBezTo>
                    <a:pt x="28305" y="1966"/>
                    <a:pt x="25291" y="1899"/>
                    <a:pt x="22639" y="1152"/>
                  </a:cubicBezTo>
                  <a:cubicBezTo>
                    <a:pt x="22084" y="995"/>
                    <a:pt x="21516" y="792"/>
                    <a:pt x="21118" y="374"/>
                  </a:cubicBezTo>
                  <a:cubicBezTo>
                    <a:pt x="20592" y="1027"/>
                    <a:pt x="19674" y="1146"/>
                    <a:pt x="18819" y="1146"/>
                  </a:cubicBezTo>
                  <a:cubicBezTo>
                    <a:pt x="18739" y="1146"/>
                    <a:pt x="18660" y="1145"/>
                    <a:pt x="18581" y="1143"/>
                  </a:cubicBezTo>
                  <a:cubicBezTo>
                    <a:pt x="14034" y="1039"/>
                    <a:pt x="9517" y="0"/>
                    <a:pt x="49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48"/>
            <p:cNvSpPr/>
            <p:nvPr/>
          </p:nvSpPr>
          <p:spPr>
            <a:xfrm>
              <a:off x="3710225" y="3096300"/>
              <a:ext cx="549775" cy="114950"/>
            </a:xfrm>
            <a:custGeom>
              <a:rect b="b" l="l" r="r" t="t"/>
              <a:pathLst>
                <a:path extrusionOk="0" h="4598" w="21991">
                  <a:moveTo>
                    <a:pt x="4201" y="0"/>
                  </a:moveTo>
                  <a:cubicBezTo>
                    <a:pt x="4137" y="0"/>
                    <a:pt x="4073" y="3"/>
                    <a:pt x="4009" y="10"/>
                  </a:cubicBezTo>
                  <a:cubicBezTo>
                    <a:pt x="3627" y="52"/>
                    <a:pt x="3275" y="223"/>
                    <a:pt x="2914" y="352"/>
                  </a:cubicBezTo>
                  <a:cubicBezTo>
                    <a:pt x="1953" y="698"/>
                    <a:pt x="743" y="778"/>
                    <a:pt x="1" y="1555"/>
                  </a:cubicBezTo>
                  <a:cubicBezTo>
                    <a:pt x="373" y="1379"/>
                    <a:pt x="635" y="1286"/>
                    <a:pt x="867" y="1286"/>
                  </a:cubicBezTo>
                  <a:cubicBezTo>
                    <a:pt x="1165" y="1286"/>
                    <a:pt x="1414" y="1440"/>
                    <a:pt x="1782" y="1771"/>
                  </a:cubicBezTo>
                  <a:cubicBezTo>
                    <a:pt x="2023" y="1990"/>
                    <a:pt x="2301" y="2067"/>
                    <a:pt x="2595" y="2067"/>
                  </a:cubicBezTo>
                  <a:cubicBezTo>
                    <a:pt x="3130" y="2067"/>
                    <a:pt x="3717" y="1811"/>
                    <a:pt x="4225" y="1696"/>
                  </a:cubicBezTo>
                  <a:cubicBezTo>
                    <a:pt x="4619" y="1608"/>
                    <a:pt x="5022" y="1563"/>
                    <a:pt x="5426" y="1563"/>
                  </a:cubicBezTo>
                  <a:cubicBezTo>
                    <a:pt x="5844" y="1563"/>
                    <a:pt x="6263" y="1611"/>
                    <a:pt x="6669" y="1707"/>
                  </a:cubicBezTo>
                  <a:cubicBezTo>
                    <a:pt x="6908" y="1763"/>
                    <a:pt x="7204" y="1961"/>
                    <a:pt x="7093" y="2179"/>
                  </a:cubicBezTo>
                  <a:cubicBezTo>
                    <a:pt x="7046" y="2269"/>
                    <a:pt x="6944" y="2313"/>
                    <a:pt x="6845" y="2339"/>
                  </a:cubicBezTo>
                  <a:cubicBezTo>
                    <a:pt x="6744" y="2365"/>
                    <a:pt x="6640" y="2378"/>
                    <a:pt x="6536" y="2378"/>
                  </a:cubicBezTo>
                  <a:cubicBezTo>
                    <a:pt x="6353" y="2378"/>
                    <a:pt x="6169" y="2338"/>
                    <a:pt x="6004" y="2259"/>
                  </a:cubicBezTo>
                  <a:lnTo>
                    <a:pt x="6004" y="2259"/>
                  </a:lnTo>
                  <a:cubicBezTo>
                    <a:pt x="6091" y="2622"/>
                    <a:pt x="6452" y="2892"/>
                    <a:pt x="6820" y="2892"/>
                  </a:cubicBezTo>
                  <a:cubicBezTo>
                    <a:pt x="6857" y="2892"/>
                    <a:pt x="6893" y="2890"/>
                    <a:pt x="6929" y="2884"/>
                  </a:cubicBezTo>
                  <a:cubicBezTo>
                    <a:pt x="7334" y="2825"/>
                    <a:pt x="7660" y="2425"/>
                    <a:pt x="7633" y="2016"/>
                  </a:cubicBezTo>
                  <a:lnTo>
                    <a:pt x="7633" y="2016"/>
                  </a:lnTo>
                  <a:cubicBezTo>
                    <a:pt x="8121" y="2381"/>
                    <a:pt x="8741" y="2517"/>
                    <a:pt x="9356" y="2517"/>
                  </a:cubicBezTo>
                  <a:cubicBezTo>
                    <a:pt x="9477" y="2517"/>
                    <a:pt x="9599" y="2511"/>
                    <a:pt x="9719" y="2501"/>
                  </a:cubicBezTo>
                  <a:cubicBezTo>
                    <a:pt x="10445" y="2442"/>
                    <a:pt x="11150" y="2229"/>
                    <a:pt x="11866" y="2086"/>
                  </a:cubicBezTo>
                  <a:cubicBezTo>
                    <a:pt x="12522" y="1955"/>
                    <a:pt x="13198" y="1886"/>
                    <a:pt x="13872" y="1886"/>
                  </a:cubicBezTo>
                  <a:cubicBezTo>
                    <a:pt x="15634" y="1886"/>
                    <a:pt x="17388" y="2357"/>
                    <a:pt x="18776" y="3421"/>
                  </a:cubicBezTo>
                  <a:cubicBezTo>
                    <a:pt x="18986" y="3582"/>
                    <a:pt x="19193" y="3760"/>
                    <a:pt x="19443" y="3849"/>
                  </a:cubicBezTo>
                  <a:cubicBezTo>
                    <a:pt x="19653" y="3925"/>
                    <a:pt x="19879" y="3935"/>
                    <a:pt x="20102" y="3960"/>
                  </a:cubicBezTo>
                  <a:cubicBezTo>
                    <a:pt x="20767" y="4037"/>
                    <a:pt x="21416" y="4255"/>
                    <a:pt x="21991" y="4597"/>
                  </a:cubicBezTo>
                  <a:cubicBezTo>
                    <a:pt x="20679" y="3190"/>
                    <a:pt x="19024" y="2104"/>
                    <a:pt x="17209" y="1465"/>
                  </a:cubicBezTo>
                  <a:lnTo>
                    <a:pt x="17209" y="1465"/>
                  </a:lnTo>
                  <a:cubicBezTo>
                    <a:pt x="17335" y="1557"/>
                    <a:pt x="17368" y="1752"/>
                    <a:pt x="17280" y="1882"/>
                  </a:cubicBezTo>
                  <a:cubicBezTo>
                    <a:pt x="15264" y="1305"/>
                    <a:pt x="13166" y="1012"/>
                    <a:pt x="11068" y="1012"/>
                  </a:cubicBezTo>
                  <a:cubicBezTo>
                    <a:pt x="10786" y="1012"/>
                    <a:pt x="10504" y="1017"/>
                    <a:pt x="10222" y="1028"/>
                  </a:cubicBezTo>
                  <a:cubicBezTo>
                    <a:pt x="9658" y="1049"/>
                    <a:pt x="9086" y="1091"/>
                    <a:pt x="8519" y="1091"/>
                  </a:cubicBezTo>
                  <a:cubicBezTo>
                    <a:pt x="7822" y="1091"/>
                    <a:pt x="7134" y="1029"/>
                    <a:pt x="6482" y="792"/>
                  </a:cubicBezTo>
                  <a:cubicBezTo>
                    <a:pt x="5720" y="516"/>
                    <a:pt x="4995" y="0"/>
                    <a:pt x="4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48"/>
            <p:cNvSpPr/>
            <p:nvPr/>
          </p:nvSpPr>
          <p:spPr>
            <a:xfrm>
              <a:off x="4527150" y="1716950"/>
              <a:ext cx="354775" cy="354750"/>
            </a:xfrm>
            <a:custGeom>
              <a:rect b="b" l="l" r="r" t="t"/>
              <a:pathLst>
                <a:path extrusionOk="0" h="14190" w="14191">
                  <a:moveTo>
                    <a:pt x="7095" y="0"/>
                  </a:moveTo>
                  <a:cubicBezTo>
                    <a:pt x="5904" y="0"/>
                    <a:pt x="4782" y="293"/>
                    <a:pt x="3797" y="813"/>
                  </a:cubicBezTo>
                  <a:cubicBezTo>
                    <a:pt x="1966" y="1777"/>
                    <a:pt x="609" y="3515"/>
                    <a:pt x="162" y="5594"/>
                  </a:cubicBezTo>
                  <a:cubicBezTo>
                    <a:pt x="57" y="6077"/>
                    <a:pt x="1" y="6581"/>
                    <a:pt x="1" y="7095"/>
                  </a:cubicBezTo>
                  <a:cubicBezTo>
                    <a:pt x="1" y="7666"/>
                    <a:pt x="68" y="8225"/>
                    <a:pt x="199" y="8756"/>
                  </a:cubicBezTo>
                  <a:cubicBezTo>
                    <a:pt x="397" y="9591"/>
                    <a:pt x="744" y="10366"/>
                    <a:pt x="1208" y="11056"/>
                  </a:cubicBezTo>
                  <a:cubicBezTo>
                    <a:pt x="1453" y="11420"/>
                    <a:pt x="1731" y="11757"/>
                    <a:pt x="2037" y="12067"/>
                  </a:cubicBezTo>
                  <a:cubicBezTo>
                    <a:pt x="3074" y="13128"/>
                    <a:pt x="4445" y="13858"/>
                    <a:pt x="5976" y="14101"/>
                  </a:cubicBezTo>
                  <a:cubicBezTo>
                    <a:pt x="6340" y="14160"/>
                    <a:pt x="6714" y="14190"/>
                    <a:pt x="7094" y="14190"/>
                  </a:cubicBezTo>
                  <a:cubicBezTo>
                    <a:pt x="7143" y="14190"/>
                    <a:pt x="7194" y="14190"/>
                    <a:pt x="7243" y="14185"/>
                  </a:cubicBezTo>
                  <a:cubicBezTo>
                    <a:pt x="10414" y="14122"/>
                    <a:pt x="13070" y="11979"/>
                    <a:pt x="13910" y="9063"/>
                  </a:cubicBezTo>
                  <a:cubicBezTo>
                    <a:pt x="14091" y="8438"/>
                    <a:pt x="14190" y="7777"/>
                    <a:pt x="14190" y="7094"/>
                  </a:cubicBezTo>
                  <a:cubicBezTo>
                    <a:pt x="14190" y="6859"/>
                    <a:pt x="14178" y="6626"/>
                    <a:pt x="14157" y="6402"/>
                  </a:cubicBezTo>
                  <a:cubicBezTo>
                    <a:pt x="14086" y="5678"/>
                    <a:pt x="13907" y="4982"/>
                    <a:pt x="13634" y="4337"/>
                  </a:cubicBezTo>
                  <a:lnTo>
                    <a:pt x="13634" y="4333"/>
                  </a:lnTo>
                  <a:cubicBezTo>
                    <a:pt x="13520" y="4070"/>
                    <a:pt x="13394" y="3817"/>
                    <a:pt x="13250" y="3568"/>
                  </a:cubicBezTo>
                  <a:cubicBezTo>
                    <a:pt x="13244" y="3554"/>
                    <a:pt x="13238" y="3542"/>
                    <a:pt x="13226" y="3528"/>
                  </a:cubicBezTo>
                  <a:cubicBezTo>
                    <a:pt x="13219" y="3512"/>
                    <a:pt x="13209" y="3496"/>
                    <a:pt x="13198" y="3479"/>
                  </a:cubicBezTo>
                  <a:cubicBezTo>
                    <a:pt x="12921" y="3008"/>
                    <a:pt x="12588" y="2572"/>
                    <a:pt x="12207" y="2180"/>
                  </a:cubicBezTo>
                  <a:cubicBezTo>
                    <a:pt x="11604" y="1546"/>
                    <a:pt x="10880" y="1027"/>
                    <a:pt x="10072" y="656"/>
                  </a:cubicBezTo>
                  <a:cubicBezTo>
                    <a:pt x="10028" y="635"/>
                    <a:pt x="9984" y="615"/>
                    <a:pt x="9940" y="596"/>
                  </a:cubicBezTo>
                  <a:cubicBezTo>
                    <a:pt x="9067" y="211"/>
                    <a:pt x="8107" y="0"/>
                    <a:pt x="7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48"/>
            <p:cNvSpPr/>
            <p:nvPr/>
          </p:nvSpPr>
          <p:spPr>
            <a:xfrm>
              <a:off x="4855800" y="1726352"/>
              <a:ext cx="2550" cy="2175"/>
            </a:xfrm>
            <a:custGeom>
              <a:rect b="b" l="l" r="r" t="t"/>
              <a:pathLst>
                <a:path extrusionOk="0" h="87" w="102">
                  <a:moveTo>
                    <a:pt x="0" y="1"/>
                  </a:moveTo>
                  <a:lnTo>
                    <a:pt x="0" y="1"/>
                  </a:lnTo>
                  <a:cubicBezTo>
                    <a:pt x="27" y="21"/>
                    <a:pt x="52" y="41"/>
                    <a:pt x="78" y="66"/>
                  </a:cubicBezTo>
                  <a:cubicBezTo>
                    <a:pt x="85" y="70"/>
                    <a:pt x="93" y="77"/>
                    <a:pt x="102" y="86"/>
                  </a:cubicBezTo>
                  <a:lnTo>
                    <a:pt x="102" y="35"/>
                  </a:lnTo>
                  <a:cubicBezTo>
                    <a:pt x="85" y="28"/>
                    <a:pt x="68" y="22"/>
                    <a:pt x="49" y="17"/>
                  </a:cubicBezTo>
                  <a:cubicBezTo>
                    <a:pt x="32" y="10"/>
                    <a:pt x="16" y="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48"/>
            <p:cNvSpPr/>
            <p:nvPr/>
          </p:nvSpPr>
          <p:spPr>
            <a:xfrm>
              <a:off x="4775900" y="1805525"/>
              <a:ext cx="94050" cy="67600"/>
            </a:xfrm>
            <a:custGeom>
              <a:rect b="b" l="l" r="r" t="t"/>
              <a:pathLst>
                <a:path extrusionOk="0" h="2704" w="3762">
                  <a:moveTo>
                    <a:pt x="3299" y="0"/>
                  </a:moveTo>
                  <a:lnTo>
                    <a:pt x="3299" y="21"/>
                  </a:lnTo>
                  <a:cubicBezTo>
                    <a:pt x="3299" y="91"/>
                    <a:pt x="3295" y="161"/>
                    <a:pt x="3292" y="231"/>
                  </a:cubicBezTo>
                  <a:cubicBezTo>
                    <a:pt x="3234" y="967"/>
                    <a:pt x="2769" y="1654"/>
                    <a:pt x="2107" y="1977"/>
                  </a:cubicBezTo>
                  <a:cubicBezTo>
                    <a:pt x="1820" y="2118"/>
                    <a:pt x="1502" y="2187"/>
                    <a:pt x="1183" y="2187"/>
                  </a:cubicBezTo>
                  <a:cubicBezTo>
                    <a:pt x="766" y="2187"/>
                    <a:pt x="349" y="2069"/>
                    <a:pt x="0" y="1838"/>
                  </a:cubicBezTo>
                  <a:lnTo>
                    <a:pt x="0" y="1838"/>
                  </a:lnTo>
                  <a:cubicBezTo>
                    <a:pt x="501" y="2358"/>
                    <a:pt x="1227" y="2703"/>
                    <a:pt x="1934" y="2703"/>
                  </a:cubicBezTo>
                  <a:cubicBezTo>
                    <a:pt x="2242" y="2703"/>
                    <a:pt x="2547" y="2637"/>
                    <a:pt x="2828" y="2491"/>
                  </a:cubicBezTo>
                  <a:cubicBezTo>
                    <a:pt x="3430" y="2180"/>
                    <a:pt x="3762" y="1436"/>
                    <a:pt x="3683" y="789"/>
                  </a:cubicBezTo>
                  <a:lnTo>
                    <a:pt x="3683" y="785"/>
                  </a:lnTo>
                  <a:cubicBezTo>
                    <a:pt x="3647" y="485"/>
                    <a:pt x="3526" y="206"/>
                    <a:pt x="32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48"/>
            <p:cNvSpPr/>
            <p:nvPr/>
          </p:nvSpPr>
          <p:spPr>
            <a:xfrm>
              <a:off x="4636175" y="2010725"/>
              <a:ext cx="79500" cy="60925"/>
            </a:xfrm>
            <a:custGeom>
              <a:rect b="b" l="l" r="r" t="t"/>
              <a:pathLst>
                <a:path extrusionOk="0" h="2437" w="3180">
                  <a:moveTo>
                    <a:pt x="1368" y="0"/>
                  </a:moveTo>
                  <a:cubicBezTo>
                    <a:pt x="1237" y="0"/>
                    <a:pt x="1106" y="11"/>
                    <a:pt x="977" y="36"/>
                  </a:cubicBezTo>
                  <a:cubicBezTo>
                    <a:pt x="526" y="124"/>
                    <a:pt x="88" y="438"/>
                    <a:pt x="0" y="889"/>
                  </a:cubicBezTo>
                  <a:cubicBezTo>
                    <a:pt x="159" y="753"/>
                    <a:pt x="355" y="692"/>
                    <a:pt x="557" y="692"/>
                  </a:cubicBezTo>
                  <a:cubicBezTo>
                    <a:pt x="1006" y="692"/>
                    <a:pt x="1483" y="994"/>
                    <a:pt x="1639" y="1434"/>
                  </a:cubicBezTo>
                  <a:cubicBezTo>
                    <a:pt x="1743" y="1732"/>
                    <a:pt x="1723" y="2053"/>
                    <a:pt x="1615" y="2349"/>
                  </a:cubicBezTo>
                  <a:cubicBezTo>
                    <a:pt x="1979" y="2406"/>
                    <a:pt x="2353" y="2436"/>
                    <a:pt x="2733" y="2436"/>
                  </a:cubicBezTo>
                  <a:cubicBezTo>
                    <a:pt x="2782" y="2436"/>
                    <a:pt x="2833" y="2436"/>
                    <a:pt x="2882" y="2433"/>
                  </a:cubicBezTo>
                  <a:cubicBezTo>
                    <a:pt x="2944" y="2335"/>
                    <a:pt x="3002" y="2232"/>
                    <a:pt x="3043" y="2125"/>
                  </a:cubicBezTo>
                  <a:cubicBezTo>
                    <a:pt x="3179" y="1785"/>
                    <a:pt x="3088" y="1295"/>
                    <a:pt x="2732" y="1205"/>
                  </a:cubicBezTo>
                  <a:cubicBezTo>
                    <a:pt x="3047" y="1039"/>
                    <a:pt x="3095" y="533"/>
                    <a:pt x="2820" y="310"/>
                  </a:cubicBezTo>
                  <a:cubicBezTo>
                    <a:pt x="2687" y="203"/>
                    <a:pt x="2510" y="164"/>
                    <a:pt x="2340" y="131"/>
                  </a:cubicBezTo>
                  <a:cubicBezTo>
                    <a:pt x="2020" y="65"/>
                    <a:pt x="1692" y="0"/>
                    <a:pt x="13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48"/>
            <p:cNvSpPr/>
            <p:nvPr/>
          </p:nvSpPr>
          <p:spPr>
            <a:xfrm>
              <a:off x="4557300" y="1876875"/>
              <a:ext cx="324625" cy="141750"/>
            </a:xfrm>
            <a:custGeom>
              <a:rect b="b" l="l" r="r" t="t"/>
              <a:pathLst>
                <a:path extrusionOk="0" h="5670" w="12985">
                  <a:moveTo>
                    <a:pt x="12948" y="0"/>
                  </a:moveTo>
                  <a:cubicBezTo>
                    <a:pt x="12468" y="870"/>
                    <a:pt x="11482" y="1404"/>
                    <a:pt x="10488" y="1574"/>
                  </a:cubicBezTo>
                  <a:cubicBezTo>
                    <a:pt x="10164" y="1629"/>
                    <a:pt x="9836" y="1651"/>
                    <a:pt x="9508" y="1651"/>
                  </a:cubicBezTo>
                  <a:cubicBezTo>
                    <a:pt x="8742" y="1651"/>
                    <a:pt x="7970" y="1529"/>
                    <a:pt x="7210" y="1413"/>
                  </a:cubicBezTo>
                  <a:cubicBezTo>
                    <a:pt x="6538" y="1311"/>
                    <a:pt x="5856" y="1217"/>
                    <a:pt x="5180" y="1217"/>
                  </a:cubicBezTo>
                  <a:cubicBezTo>
                    <a:pt x="4759" y="1217"/>
                    <a:pt x="4342" y="1253"/>
                    <a:pt x="3931" y="1347"/>
                  </a:cubicBezTo>
                  <a:cubicBezTo>
                    <a:pt x="3315" y="1487"/>
                    <a:pt x="2704" y="1773"/>
                    <a:pt x="2320" y="2277"/>
                  </a:cubicBezTo>
                  <a:cubicBezTo>
                    <a:pt x="2146" y="2511"/>
                    <a:pt x="2021" y="2782"/>
                    <a:pt x="1826" y="3000"/>
                  </a:cubicBezTo>
                  <a:cubicBezTo>
                    <a:pt x="1582" y="3274"/>
                    <a:pt x="1246" y="3441"/>
                    <a:pt x="944" y="3651"/>
                  </a:cubicBezTo>
                  <a:cubicBezTo>
                    <a:pt x="563" y="3919"/>
                    <a:pt x="245" y="4264"/>
                    <a:pt x="1" y="4658"/>
                  </a:cubicBezTo>
                  <a:cubicBezTo>
                    <a:pt x="245" y="5021"/>
                    <a:pt x="523" y="5359"/>
                    <a:pt x="830" y="5669"/>
                  </a:cubicBezTo>
                  <a:cubicBezTo>
                    <a:pt x="912" y="5509"/>
                    <a:pt x="1010" y="5359"/>
                    <a:pt x="1120" y="5218"/>
                  </a:cubicBezTo>
                  <a:cubicBezTo>
                    <a:pt x="1656" y="4542"/>
                    <a:pt x="2511" y="4133"/>
                    <a:pt x="3374" y="4133"/>
                  </a:cubicBezTo>
                  <a:cubicBezTo>
                    <a:pt x="3427" y="4133"/>
                    <a:pt x="3479" y="4134"/>
                    <a:pt x="3532" y="4137"/>
                  </a:cubicBezTo>
                  <a:cubicBezTo>
                    <a:pt x="3975" y="3064"/>
                    <a:pt x="5338" y="2771"/>
                    <a:pt x="6497" y="2688"/>
                  </a:cubicBezTo>
                  <a:cubicBezTo>
                    <a:pt x="7337" y="2627"/>
                    <a:pt x="8180" y="2597"/>
                    <a:pt x="9023" y="2597"/>
                  </a:cubicBezTo>
                  <a:cubicBezTo>
                    <a:pt x="9611" y="2597"/>
                    <a:pt x="10199" y="2612"/>
                    <a:pt x="10785" y="2641"/>
                  </a:cubicBezTo>
                  <a:cubicBezTo>
                    <a:pt x="11174" y="2662"/>
                    <a:pt x="11608" y="2684"/>
                    <a:pt x="12058" y="2684"/>
                  </a:cubicBezTo>
                  <a:cubicBezTo>
                    <a:pt x="12271" y="2684"/>
                    <a:pt x="12487" y="2679"/>
                    <a:pt x="12704" y="2666"/>
                  </a:cubicBezTo>
                  <a:cubicBezTo>
                    <a:pt x="12885" y="2041"/>
                    <a:pt x="12984" y="1380"/>
                    <a:pt x="12984" y="697"/>
                  </a:cubicBezTo>
                  <a:cubicBezTo>
                    <a:pt x="12984" y="462"/>
                    <a:pt x="12972" y="229"/>
                    <a:pt x="129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48"/>
            <p:cNvSpPr/>
            <p:nvPr/>
          </p:nvSpPr>
          <p:spPr>
            <a:xfrm>
              <a:off x="4613200" y="1716950"/>
              <a:ext cx="162450" cy="65675"/>
            </a:xfrm>
            <a:custGeom>
              <a:rect b="b" l="l" r="r" t="t"/>
              <a:pathLst>
                <a:path extrusionOk="0" h="2627" w="6498">
                  <a:moveTo>
                    <a:pt x="3653" y="0"/>
                  </a:moveTo>
                  <a:cubicBezTo>
                    <a:pt x="2462" y="0"/>
                    <a:pt x="1341" y="293"/>
                    <a:pt x="355" y="813"/>
                  </a:cubicBezTo>
                  <a:cubicBezTo>
                    <a:pt x="159" y="1118"/>
                    <a:pt x="0" y="1458"/>
                    <a:pt x="40" y="1815"/>
                  </a:cubicBezTo>
                  <a:cubicBezTo>
                    <a:pt x="78" y="2163"/>
                    <a:pt x="391" y="2494"/>
                    <a:pt x="721" y="2494"/>
                  </a:cubicBezTo>
                  <a:cubicBezTo>
                    <a:pt x="776" y="2494"/>
                    <a:pt x="833" y="2484"/>
                    <a:pt x="888" y="2464"/>
                  </a:cubicBezTo>
                  <a:cubicBezTo>
                    <a:pt x="638" y="2452"/>
                    <a:pt x="587" y="2092"/>
                    <a:pt x="671" y="1855"/>
                  </a:cubicBezTo>
                  <a:cubicBezTo>
                    <a:pt x="865" y="1292"/>
                    <a:pt x="1380" y="857"/>
                    <a:pt x="1963" y="742"/>
                  </a:cubicBezTo>
                  <a:lnTo>
                    <a:pt x="1963" y="742"/>
                  </a:lnTo>
                  <a:cubicBezTo>
                    <a:pt x="1572" y="858"/>
                    <a:pt x="1333" y="1363"/>
                    <a:pt x="1457" y="1768"/>
                  </a:cubicBezTo>
                  <a:cubicBezTo>
                    <a:pt x="1598" y="2225"/>
                    <a:pt x="2063" y="2520"/>
                    <a:pt x="2534" y="2597"/>
                  </a:cubicBezTo>
                  <a:cubicBezTo>
                    <a:pt x="2656" y="2618"/>
                    <a:pt x="2779" y="2627"/>
                    <a:pt x="2901" y="2627"/>
                  </a:cubicBezTo>
                  <a:cubicBezTo>
                    <a:pt x="3254" y="2627"/>
                    <a:pt x="3607" y="2554"/>
                    <a:pt x="3955" y="2482"/>
                  </a:cubicBezTo>
                  <a:cubicBezTo>
                    <a:pt x="4290" y="2414"/>
                    <a:pt x="4626" y="2344"/>
                    <a:pt x="4965" y="2274"/>
                  </a:cubicBezTo>
                  <a:cubicBezTo>
                    <a:pt x="5320" y="2200"/>
                    <a:pt x="5744" y="2058"/>
                    <a:pt x="5809" y="1703"/>
                  </a:cubicBezTo>
                  <a:cubicBezTo>
                    <a:pt x="5861" y="1427"/>
                    <a:pt x="5583" y="1173"/>
                    <a:pt x="5316" y="1173"/>
                  </a:cubicBezTo>
                  <a:cubicBezTo>
                    <a:pt x="5247" y="1173"/>
                    <a:pt x="5179" y="1190"/>
                    <a:pt x="5117" y="1228"/>
                  </a:cubicBezTo>
                  <a:cubicBezTo>
                    <a:pt x="5245" y="1247"/>
                    <a:pt x="5344" y="1379"/>
                    <a:pt x="5324" y="1508"/>
                  </a:cubicBezTo>
                  <a:cubicBezTo>
                    <a:pt x="5219" y="1684"/>
                    <a:pt x="5096" y="1872"/>
                    <a:pt x="4900" y="1938"/>
                  </a:cubicBezTo>
                  <a:cubicBezTo>
                    <a:pt x="4860" y="1950"/>
                    <a:pt x="4821" y="1956"/>
                    <a:pt x="4782" y="1956"/>
                  </a:cubicBezTo>
                  <a:cubicBezTo>
                    <a:pt x="4430" y="1956"/>
                    <a:pt x="4160" y="1460"/>
                    <a:pt x="4316" y="1110"/>
                  </a:cubicBezTo>
                  <a:cubicBezTo>
                    <a:pt x="4489" y="723"/>
                    <a:pt x="4945" y="545"/>
                    <a:pt x="5368" y="488"/>
                  </a:cubicBezTo>
                  <a:cubicBezTo>
                    <a:pt x="5493" y="471"/>
                    <a:pt x="5620" y="462"/>
                    <a:pt x="5747" y="462"/>
                  </a:cubicBezTo>
                  <a:cubicBezTo>
                    <a:pt x="6005" y="462"/>
                    <a:pt x="6262" y="501"/>
                    <a:pt x="6498" y="596"/>
                  </a:cubicBezTo>
                  <a:cubicBezTo>
                    <a:pt x="5625" y="211"/>
                    <a:pt x="4665" y="0"/>
                    <a:pt x="3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48"/>
            <p:cNvSpPr/>
            <p:nvPr/>
          </p:nvSpPr>
          <p:spPr>
            <a:xfrm>
              <a:off x="4527150" y="1733300"/>
              <a:ext cx="305175" cy="202500"/>
            </a:xfrm>
            <a:custGeom>
              <a:rect b="b" l="l" r="r" t="t"/>
              <a:pathLst>
                <a:path extrusionOk="0" h="8100" w="12207">
                  <a:moveTo>
                    <a:pt x="10072" y="0"/>
                  </a:moveTo>
                  <a:lnTo>
                    <a:pt x="10072" y="0"/>
                  </a:lnTo>
                  <a:cubicBezTo>
                    <a:pt x="10109" y="21"/>
                    <a:pt x="10147" y="42"/>
                    <a:pt x="10184" y="66"/>
                  </a:cubicBezTo>
                  <a:cubicBezTo>
                    <a:pt x="10583" y="320"/>
                    <a:pt x="10847" y="823"/>
                    <a:pt x="10722" y="1280"/>
                  </a:cubicBezTo>
                  <a:cubicBezTo>
                    <a:pt x="10660" y="1508"/>
                    <a:pt x="10511" y="1706"/>
                    <a:pt x="10338" y="1869"/>
                  </a:cubicBezTo>
                  <a:cubicBezTo>
                    <a:pt x="9904" y="2286"/>
                    <a:pt x="9300" y="2503"/>
                    <a:pt x="8699" y="2503"/>
                  </a:cubicBezTo>
                  <a:cubicBezTo>
                    <a:pt x="8257" y="2503"/>
                    <a:pt x="7817" y="2386"/>
                    <a:pt x="7445" y="2146"/>
                  </a:cubicBezTo>
                  <a:lnTo>
                    <a:pt x="7445" y="2146"/>
                  </a:lnTo>
                  <a:cubicBezTo>
                    <a:pt x="7663" y="2412"/>
                    <a:pt x="7915" y="2647"/>
                    <a:pt x="8194" y="2848"/>
                  </a:cubicBezTo>
                  <a:cubicBezTo>
                    <a:pt x="8178" y="2847"/>
                    <a:pt x="8161" y="2847"/>
                    <a:pt x="8145" y="2847"/>
                  </a:cubicBezTo>
                  <a:cubicBezTo>
                    <a:pt x="7583" y="2847"/>
                    <a:pt x="7035" y="3095"/>
                    <a:pt x="6475" y="3095"/>
                  </a:cubicBezTo>
                  <a:cubicBezTo>
                    <a:pt x="6422" y="3095"/>
                    <a:pt x="6368" y="3092"/>
                    <a:pt x="6314" y="3087"/>
                  </a:cubicBezTo>
                  <a:cubicBezTo>
                    <a:pt x="5863" y="3042"/>
                    <a:pt x="5448" y="2812"/>
                    <a:pt x="5002" y="2724"/>
                  </a:cubicBezTo>
                  <a:cubicBezTo>
                    <a:pt x="4913" y="2706"/>
                    <a:pt x="4821" y="2697"/>
                    <a:pt x="4728" y="2697"/>
                  </a:cubicBezTo>
                  <a:cubicBezTo>
                    <a:pt x="4350" y="2697"/>
                    <a:pt x="3967" y="2845"/>
                    <a:pt x="3837" y="3188"/>
                  </a:cubicBezTo>
                  <a:cubicBezTo>
                    <a:pt x="3621" y="3130"/>
                    <a:pt x="3401" y="3103"/>
                    <a:pt x="3180" y="3103"/>
                  </a:cubicBezTo>
                  <a:cubicBezTo>
                    <a:pt x="2482" y="3103"/>
                    <a:pt x="1781" y="3373"/>
                    <a:pt x="1220" y="3800"/>
                  </a:cubicBezTo>
                  <a:cubicBezTo>
                    <a:pt x="804" y="4115"/>
                    <a:pt x="455" y="4507"/>
                    <a:pt x="162" y="4938"/>
                  </a:cubicBezTo>
                  <a:cubicBezTo>
                    <a:pt x="57" y="5421"/>
                    <a:pt x="1" y="5926"/>
                    <a:pt x="1" y="6440"/>
                  </a:cubicBezTo>
                  <a:cubicBezTo>
                    <a:pt x="1" y="7011"/>
                    <a:pt x="68" y="7568"/>
                    <a:pt x="199" y="8099"/>
                  </a:cubicBezTo>
                  <a:cubicBezTo>
                    <a:pt x="793" y="6045"/>
                    <a:pt x="2508" y="4310"/>
                    <a:pt x="4601" y="3797"/>
                  </a:cubicBezTo>
                  <a:cubicBezTo>
                    <a:pt x="5627" y="3546"/>
                    <a:pt x="6699" y="3566"/>
                    <a:pt x="7755" y="3524"/>
                  </a:cubicBezTo>
                  <a:cubicBezTo>
                    <a:pt x="8810" y="3481"/>
                    <a:pt x="9897" y="3362"/>
                    <a:pt x="10828" y="2866"/>
                  </a:cubicBezTo>
                  <a:cubicBezTo>
                    <a:pt x="11395" y="2564"/>
                    <a:pt x="11904" y="2096"/>
                    <a:pt x="12206" y="1525"/>
                  </a:cubicBezTo>
                  <a:cubicBezTo>
                    <a:pt x="11603" y="890"/>
                    <a:pt x="10877" y="371"/>
                    <a:pt x="100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48"/>
            <p:cNvSpPr/>
            <p:nvPr/>
          </p:nvSpPr>
          <p:spPr>
            <a:xfrm>
              <a:off x="4741350" y="1963850"/>
              <a:ext cx="83025" cy="87350"/>
            </a:xfrm>
            <a:custGeom>
              <a:rect b="b" l="l" r="r" t="t"/>
              <a:pathLst>
                <a:path extrusionOk="0" h="3494" w="3321">
                  <a:moveTo>
                    <a:pt x="1412" y="1"/>
                  </a:moveTo>
                  <a:cubicBezTo>
                    <a:pt x="1408" y="1"/>
                    <a:pt x="1403" y="1"/>
                    <a:pt x="1399" y="1"/>
                  </a:cubicBezTo>
                  <a:cubicBezTo>
                    <a:pt x="1097" y="5"/>
                    <a:pt x="811" y="150"/>
                    <a:pt x="582" y="345"/>
                  </a:cubicBezTo>
                  <a:cubicBezTo>
                    <a:pt x="451" y="457"/>
                    <a:pt x="331" y="593"/>
                    <a:pt x="283" y="759"/>
                  </a:cubicBezTo>
                  <a:cubicBezTo>
                    <a:pt x="236" y="923"/>
                    <a:pt x="275" y="1124"/>
                    <a:pt x="416" y="1225"/>
                  </a:cubicBezTo>
                  <a:cubicBezTo>
                    <a:pt x="208" y="1359"/>
                    <a:pt x="88" y="1613"/>
                    <a:pt x="112" y="1859"/>
                  </a:cubicBezTo>
                  <a:cubicBezTo>
                    <a:pt x="137" y="2103"/>
                    <a:pt x="307" y="2329"/>
                    <a:pt x="535" y="2419"/>
                  </a:cubicBezTo>
                  <a:cubicBezTo>
                    <a:pt x="635" y="2459"/>
                    <a:pt x="742" y="2473"/>
                    <a:pt x="850" y="2473"/>
                  </a:cubicBezTo>
                  <a:cubicBezTo>
                    <a:pt x="937" y="2473"/>
                    <a:pt x="1026" y="2464"/>
                    <a:pt x="1113" y="2450"/>
                  </a:cubicBezTo>
                  <a:cubicBezTo>
                    <a:pt x="1214" y="2435"/>
                    <a:pt x="1317" y="2412"/>
                    <a:pt x="1408" y="2364"/>
                  </a:cubicBezTo>
                  <a:cubicBezTo>
                    <a:pt x="1675" y="2226"/>
                    <a:pt x="1788" y="1854"/>
                    <a:pt x="1645" y="1590"/>
                  </a:cubicBezTo>
                  <a:cubicBezTo>
                    <a:pt x="1576" y="1548"/>
                    <a:pt x="1495" y="1527"/>
                    <a:pt x="1415" y="1527"/>
                  </a:cubicBezTo>
                  <a:cubicBezTo>
                    <a:pt x="1333" y="1527"/>
                    <a:pt x="1251" y="1549"/>
                    <a:pt x="1182" y="1591"/>
                  </a:cubicBezTo>
                  <a:cubicBezTo>
                    <a:pt x="1193" y="1589"/>
                    <a:pt x="1205" y="1588"/>
                    <a:pt x="1216" y="1588"/>
                  </a:cubicBezTo>
                  <a:cubicBezTo>
                    <a:pt x="1298" y="1588"/>
                    <a:pt x="1379" y="1648"/>
                    <a:pt x="1397" y="1727"/>
                  </a:cubicBezTo>
                  <a:cubicBezTo>
                    <a:pt x="1383" y="1834"/>
                    <a:pt x="1274" y="1905"/>
                    <a:pt x="1166" y="1905"/>
                  </a:cubicBezTo>
                  <a:cubicBezTo>
                    <a:pt x="1147" y="1905"/>
                    <a:pt x="1128" y="1903"/>
                    <a:pt x="1109" y="1898"/>
                  </a:cubicBezTo>
                  <a:cubicBezTo>
                    <a:pt x="987" y="1866"/>
                    <a:pt x="899" y="1755"/>
                    <a:pt x="863" y="1633"/>
                  </a:cubicBezTo>
                  <a:cubicBezTo>
                    <a:pt x="814" y="1471"/>
                    <a:pt x="850" y="1279"/>
                    <a:pt x="975" y="1164"/>
                  </a:cubicBezTo>
                  <a:cubicBezTo>
                    <a:pt x="1094" y="1054"/>
                    <a:pt x="1261" y="1030"/>
                    <a:pt x="1427" y="1030"/>
                  </a:cubicBezTo>
                  <a:cubicBezTo>
                    <a:pt x="1472" y="1030"/>
                    <a:pt x="1518" y="1032"/>
                    <a:pt x="1562" y="1034"/>
                  </a:cubicBezTo>
                  <a:cubicBezTo>
                    <a:pt x="1671" y="1039"/>
                    <a:pt x="1778" y="1043"/>
                    <a:pt x="1888" y="1048"/>
                  </a:cubicBezTo>
                  <a:cubicBezTo>
                    <a:pt x="2146" y="1060"/>
                    <a:pt x="2449" y="1096"/>
                    <a:pt x="2578" y="1322"/>
                  </a:cubicBezTo>
                  <a:cubicBezTo>
                    <a:pt x="2669" y="1480"/>
                    <a:pt x="2635" y="1687"/>
                    <a:pt x="2541" y="1844"/>
                  </a:cubicBezTo>
                  <a:cubicBezTo>
                    <a:pt x="2446" y="2000"/>
                    <a:pt x="2300" y="2119"/>
                    <a:pt x="2156" y="2232"/>
                  </a:cubicBezTo>
                  <a:cubicBezTo>
                    <a:pt x="2019" y="2342"/>
                    <a:pt x="1880" y="2450"/>
                    <a:pt x="1743" y="2561"/>
                  </a:cubicBezTo>
                  <a:cubicBezTo>
                    <a:pt x="1485" y="2765"/>
                    <a:pt x="1220" y="2975"/>
                    <a:pt x="905" y="3068"/>
                  </a:cubicBezTo>
                  <a:cubicBezTo>
                    <a:pt x="807" y="3097"/>
                    <a:pt x="706" y="3112"/>
                    <a:pt x="605" y="3112"/>
                  </a:cubicBezTo>
                  <a:cubicBezTo>
                    <a:pt x="384" y="3112"/>
                    <a:pt x="167" y="3039"/>
                    <a:pt x="1" y="2880"/>
                  </a:cubicBezTo>
                  <a:lnTo>
                    <a:pt x="1" y="2880"/>
                  </a:lnTo>
                  <a:cubicBezTo>
                    <a:pt x="100" y="3334"/>
                    <a:pt x="371" y="3494"/>
                    <a:pt x="698" y="3494"/>
                  </a:cubicBezTo>
                  <a:cubicBezTo>
                    <a:pt x="1194" y="3494"/>
                    <a:pt x="1818" y="3125"/>
                    <a:pt x="2160" y="2864"/>
                  </a:cubicBezTo>
                  <a:cubicBezTo>
                    <a:pt x="2326" y="2737"/>
                    <a:pt x="2491" y="2611"/>
                    <a:pt x="2655" y="2485"/>
                  </a:cubicBezTo>
                  <a:cubicBezTo>
                    <a:pt x="2774" y="2394"/>
                    <a:pt x="2897" y="2300"/>
                    <a:pt x="2987" y="2179"/>
                  </a:cubicBezTo>
                  <a:cubicBezTo>
                    <a:pt x="3123" y="1997"/>
                    <a:pt x="3178" y="1770"/>
                    <a:pt x="3228" y="1548"/>
                  </a:cubicBezTo>
                  <a:cubicBezTo>
                    <a:pt x="3274" y="1350"/>
                    <a:pt x="3321" y="1144"/>
                    <a:pt x="3270" y="947"/>
                  </a:cubicBezTo>
                  <a:cubicBezTo>
                    <a:pt x="3177" y="586"/>
                    <a:pt x="2788" y="396"/>
                    <a:pt x="2406" y="396"/>
                  </a:cubicBezTo>
                  <a:cubicBezTo>
                    <a:pt x="2315" y="396"/>
                    <a:pt x="2225" y="406"/>
                    <a:pt x="2139" y="428"/>
                  </a:cubicBezTo>
                  <a:cubicBezTo>
                    <a:pt x="2015" y="158"/>
                    <a:pt x="1709" y="1"/>
                    <a:pt x="14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48"/>
            <p:cNvSpPr/>
            <p:nvPr/>
          </p:nvSpPr>
          <p:spPr>
            <a:xfrm>
              <a:off x="1383125" y="1400500"/>
              <a:ext cx="5287775" cy="3144275"/>
            </a:xfrm>
            <a:custGeom>
              <a:rect b="b" l="l" r="r" t="t"/>
              <a:pathLst>
                <a:path extrusionOk="0" h="125771" w="211511">
                  <a:moveTo>
                    <a:pt x="87634" y="1"/>
                  </a:moveTo>
                  <a:cubicBezTo>
                    <a:pt x="64109" y="1542"/>
                    <a:pt x="43781" y="12364"/>
                    <a:pt x="28644" y="24959"/>
                  </a:cubicBezTo>
                  <a:cubicBezTo>
                    <a:pt x="21431" y="30961"/>
                    <a:pt x="15049" y="37642"/>
                    <a:pt x="11531" y="45182"/>
                  </a:cubicBezTo>
                  <a:cubicBezTo>
                    <a:pt x="1914" y="65796"/>
                    <a:pt x="4418" y="81280"/>
                    <a:pt x="2796" y="98687"/>
                  </a:cubicBezTo>
                  <a:cubicBezTo>
                    <a:pt x="0" y="98789"/>
                    <a:pt x="4867" y="98567"/>
                    <a:pt x="3597" y="100381"/>
                  </a:cubicBezTo>
                  <a:cubicBezTo>
                    <a:pt x="8017" y="102876"/>
                    <a:pt x="6463" y="108117"/>
                    <a:pt x="9328" y="111611"/>
                  </a:cubicBezTo>
                  <a:cubicBezTo>
                    <a:pt x="11034" y="113690"/>
                    <a:pt x="14119" y="114923"/>
                    <a:pt x="17063" y="116057"/>
                  </a:cubicBezTo>
                  <a:cubicBezTo>
                    <a:pt x="22983" y="118342"/>
                    <a:pt x="28905" y="120627"/>
                    <a:pt x="34827" y="122913"/>
                  </a:cubicBezTo>
                  <a:cubicBezTo>
                    <a:pt x="36335" y="123494"/>
                    <a:pt x="38010" y="124089"/>
                    <a:pt x="39662" y="124089"/>
                  </a:cubicBezTo>
                  <a:cubicBezTo>
                    <a:pt x="40134" y="124089"/>
                    <a:pt x="40603" y="124041"/>
                    <a:pt x="41067" y="123930"/>
                  </a:cubicBezTo>
                  <a:cubicBezTo>
                    <a:pt x="43010" y="123466"/>
                    <a:pt x="44173" y="122061"/>
                    <a:pt x="45715" y="121084"/>
                  </a:cubicBezTo>
                  <a:cubicBezTo>
                    <a:pt x="47726" y="119810"/>
                    <a:pt x="50134" y="119337"/>
                    <a:pt x="52708" y="119337"/>
                  </a:cubicBezTo>
                  <a:cubicBezTo>
                    <a:pt x="56940" y="119337"/>
                    <a:pt x="61621" y="120616"/>
                    <a:pt x="65726" y="121712"/>
                  </a:cubicBezTo>
                  <a:cubicBezTo>
                    <a:pt x="76561" y="124608"/>
                    <a:pt x="88118" y="125770"/>
                    <a:pt x="99712" y="125770"/>
                  </a:cubicBezTo>
                  <a:cubicBezTo>
                    <a:pt x="104607" y="125770"/>
                    <a:pt x="109509" y="125563"/>
                    <a:pt x="114365" y="125192"/>
                  </a:cubicBezTo>
                  <a:cubicBezTo>
                    <a:pt x="130725" y="123940"/>
                    <a:pt x="146717" y="120890"/>
                    <a:pt x="162633" y="117851"/>
                  </a:cubicBezTo>
                  <a:cubicBezTo>
                    <a:pt x="171438" y="116170"/>
                    <a:pt x="180433" y="114428"/>
                    <a:pt x="187977" y="110716"/>
                  </a:cubicBezTo>
                  <a:cubicBezTo>
                    <a:pt x="197730" y="105917"/>
                    <a:pt x="204207" y="98159"/>
                    <a:pt x="207589" y="89969"/>
                  </a:cubicBezTo>
                  <a:cubicBezTo>
                    <a:pt x="210971" y="81778"/>
                    <a:pt x="211510" y="73124"/>
                    <a:pt x="211349" y="64583"/>
                  </a:cubicBezTo>
                  <a:cubicBezTo>
                    <a:pt x="211140" y="53536"/>
                    <a:pt x="209802" y="42503"/>
                    <a:pt x="207342" y="31607"/>
                  </a:cubicBezTo>
                  <a:cubicBezTo>
                    <a:pt x="205970" y="25520"/>
                    <a:pt x="204221" y="19414"/>
                    <a:pt x="200703" y="13806"/>
                  </a:cubicBezTo>
                  <a:cubicBezTo>
                    <a:pt x="198436" y="10191"/>
                    <a:pt x="193850" y="6411"/>
                    <a:pt x="188861" y="6411"/>
                  </a:cubicBezTo>
                  <a:cubicBezTo>
                    <a:pt x="187949" y="6411"/>
                    <a:pt x="187024" y="6537"/>
                    <a:pt x="186097" y="6814"/>
                  </a:cubicBezTo>
                  <a:cubicBezTo>
                    <a:pt x="182973" y="7746"/>
                    <a:pt x="181119" y="10202"/>
                    <a:pt x="180685" y="12632"/>
                  </a:cubicBezTo>
                  <a:cubicBezTo>
                    <a:pt x="180251" y="15062"/>
                    <a:pt x="180988" y="17509"/>
                    <a:pt x="181675" y="19906"/>
                  </a:cubicBezTo>
                  <a:cubicBezTo>
                    <a:pt x="185468" y="33112"/>
                    <a:pt x="187893" y="47068"/>
                    <a:pt x="182221" y="59942"/>
                  </a:cubicBezTo>
                  <a:cubicBezTo>
                    <a:pt x="183359" y="55081"/>
                    <a:pt x="181623" y="49908"/>
                    <a:pt x="177537" y="45986"/>
                  </a:cubicBezTo>
                  <a:lnTo>
                    <a:pt x="177537" y="45986"/>
                  </a:lnTo>
                  <a:cubicBezTo>
                    <a:pt x="178153" y="49732"/>
                    <a:pt x="178766" y="53536"/>
                    <a:pt x="177938" y="57264"/>
                  </a:cubicBezTo>
                  <a:cubicBezTo>
                    <a:pt x="177109" y="60992"/>
                    <a:pt x="174635" y="64701"/>
                    <a:pt x="170275" y="66765"/>
                  </a:cubicBezTo>
                  <a:cubicBezTo>
                    <a:pt x="172330" y="61948"/>
                    <a:pt x="172898" y="56805"/>
                    <a:pt x="171926" y="51819"/>
                  </a:cubicBezTo>
                  <a:cubicBezTo>
                    <a:pt x="171456" y="49413"/>
                    <a:pt x="169977" y="46580"/>
                    <a:pt x="166669" y="46223"/>
                  </a:cubicBezTo>
                  <a:cubicBezTo>
                    <a:pt x="166397" y="46194"/>
                    <a:pt x="166117" y="46181"/>
                    <a:pt x="165831" y="46181"/>
                  </a:cubicBezTo>
                  <a:cubicBezTo>
                    <a:pt x="163952" y="46181"/>
                    <a:pt x="161819" y="46727"/>
                    <a:pt x="160124" y="46727"/>
                  </a:cubicBezTo>
                  <a:cubicBezTo>
                    <a:pt x="159033" y="46727"/>
                    <a:pt x="158123" y="46501"/>
                    <a:pt x="157580" y="45757"/>
                  </a:cubicBezTo>
                  <a:cubicBezTo>
                    <a:pt x="157146" y="45160"/>
                    <a:pt x="157234" y="44444"/>
                    <a:pt x="157186" y="43768"/>
                  </a:cubicBezTo>
                  <a:cubicBezTo>
                    <a:pt x="156948" y="40432"/>
                    <a:pt x="152320" y="37935"/>
                    <a:pt x="147861" y="37935"/>
                  </a:cubicBezTo>
                  <a:cubicBezTo>
                    <a:pt x="146372" y="37935"/>
                    <a:pt x="144901" y="38213"/>
                    <a:pt x="143620" y="38832"/>
                  </a:cubicBezTo>
                  <a:cubicBezTo>
                    <a:pt x="142188" y="39524"/>
                    <a:pt x="141046" y="40513"/>
                    <a:pt x="139541" y="41113"/>
                  </a:cubicBezTo>
                  <a:cubicBezTo>
                    <a:pt x="137664" y="41861"/>
                    <a:pt x="135425" y="41929"/>
                    <a:pt x="133424" y="42483"/>
                  </a:cubicBezTo>
                  <a:cubicBezTo>
                    <a:pt x="128167" y="43935"/>
                    <a:pt x="125672" y="49145"/>
                    <a:pt x="128559" y="52637"/>
                  </a:cubicBezTo>
                  <a:cubicBezTo>
                    <a:pt x="128376" y="47568"/>
                    <a:pt x="134998" y="43140"/>
                    <a:pt x="141976" y="42961"/>
                  </a:cubicBezTo>
                  <a:cubicBezTo>
                    <a:pt x="142147" y="42957"/>
                    <a:pt x="142318" y="42955"/>
                    <a:pt x="142489" y="42955"/>
                  </a:cubicBezTo>
                  <a:cubicBezTo>
                    <a:pt x="149273" y="42955"/>
                    <a:pt x="155576" y="46390"/>
                    <a:pt x="158428" y="50875"/>
                  </a:cubicBezTo>
                  <a:cubicBezTo>
                    <a:pt x="161353" y="55471"/>
                    <a:pt x="161011" y="60925"/>
                    <a:pt x="158673" y="65711"/>
                  </a:cubicBezTo>
                  <a:cubicBezTo>
                    <a:pt x="156474" y="70211"/>
                    <a:pt x="152563" y="74268"/>
                    <a:pt x="147491" y="77312"/>
                  </a:cubicBezTo>
                  <a:cubicBezTo>
                    <a:pt x="137272" y="83444"/>
                    <a:pt x="122994" y="86277"/>
                    <a:pt x="109362" y="86277"/>
                  </a:cubicBezTo>
                  <a:cubicBezTo>
                    <a:pt x="106323" y="86277"/>
                    <a:pt x="103317" y="86137"/>
                    <a:pt x="100395" y="85860"/>
                  </a:cubicBezTo>
                  <a:cubicBezTo>
                    <a:pt x="90236" y="84899"/>
                    <a:pt x="81140" y="82020"/>
                    <a:pt x="72142" y="78479"/>
                  </a:cubicBezTo>
                  <a:cubicBezTo>
                    <a:pt x="63142" y="74941"/>
                    <a:pt x="55084" y="68670"/>
                    <a:pt x="51422" y="61726"/>
                  </a:cubicBezTo>
                  <a:cubicBezTo>
                    <a:pt x="49317" y="57735"/>
                    <a:pt x="48630" y="53417"/>
                    <a:pt x="48479" y="49140"/>
                  </a:cubicBezTo>
                  <a:cubicBezTo>
                    <a:pt x="48135" y="39559"/>
                    <a:pt x="50465" y="29819"/>
                    <a:pt x="56385" y="21236"/>
                  </a:cubicBezTo>
                  <a:cubicBezTo>
                    <a:pt x="62610" y="12211"/>
                    <a:pt x="74128" y="3235"/>
                    <a:pt x="876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48"/>
            <p:cNvSpPr/>
            <p:nvPr/>
          </p:nvSpPr>
          <p:spPr>
            <a:xfrm>
              <a:off x="2041825" y="1651950"/>
              <a:ext cx="2745775" cy="2546325"/>
            </a:xfrm>
            <a:custGeom>
              <a:rect b="b" l="l" r="r" t="t"/>
              <a:pathLst>
                <a:path extrusionOk="0" h="101853" w="109831">
                  <a:moveTo>
                    <a:pt x="37768" y="1"/>
                  </a:moveTo>
                  <a:lnTo>
                    <a:pt x="37768" y="1"/>
                  </a:lnTo>
                  <a:cubicBezTo>
                    <a:pt x="31491" y="4385"/>
                    <a:pt x="26781" y="6145"/>
                    <a:pt x="20503" y="10529"/>
                  </a:cubicBezTo>
                  <a:cubicBezTo>
                    <a:pt x="18981" y="11592"/>
                    <a:pt x="17445" y="12668"/>
                    <a:pt x="16280" y="13958"/>
                  </a:cubicBezTo>
                  <a:cubicBezTo>
                    <a:pt x="16410" y="15164"/>
                    <a:pt x="13034" y="17639"/>
                    <a:pt x="11976" y="18430"/>
                  </a:cubicBezTo>
                  <a:cubicBezTo>
                    <a:pt x="10966" y="19185"/>
                    <a:pt x="9838" y="19857"/>
                    <a:pt x="8997" y="20729"/>
                  </a:cubicBezTo>
                  <a:cubicBezTo>
                    <a:pt x="6619" y="23194"/>
                    <a:pt x="4118" y="27463"/>
                    <a:pt x="3915" y="30474"/>
                  </a:cubicBezTo>
                  <a:cubicBezTo>
                    <a:pt x="3820" y="31902"/>
                    <a:pt x="4361" y="33338"/>
                    <a:pt x="4106" y="34756"/>
                  </a:cubicBezTo>
                  <a:cubicBezTo>
                    <a:pt x="3808" y="36412"/>
                    <a:pt x="2462" y="37852"/>
                    <a:pt x="1760" y="39440"/>
                  </a:cubicBezTo>
                  <a:cubicBezTo>
                    <a:pt x="1" y="43414"/>
                    <a:pt x="2406" y="47677"/>
                    <a:pt x="4763" y="51476"/>
                  </a:cubicBezTo>
                  <a:cubicBezTo>
                    <a:pt x="2709" y="45266"/>
                    <a:pt x="3582" y="38541"/>
                    <a:pt x="7197" y="32741"/>
                  </a:cubicBezTo>
                  <a:lnTo>
                    <a:pt x="7546" y="49652"/>
                  </a:lnTo>
                  <a:cubicBezTo>
                    <a:pt x="7585" y="51520"/>
                    <a:pt x="7625" y="53404"/>
                    <a:pt x="8151" y="55230"/>
                  </a:cubicBezTo>
                  <a:cubicBezTo>
                    <a:pt x="8831" y="57588"/>
                    <a:pt x="10243" y="60241"/>
                    <a:pt x="8418" y="62233"/>
                  </a:cubicBezTo>
                  <a:cubicBezTo>
                    <a:pt x="6421" y="59051"/>
                    <a:pt x="5174" y="55610"/>
                    <a:pt x="4751" y="52111"/>
                  </a:cubicBezTo>
                  <a:cubicBezTo>
                    <a:pt x="3951" y="53094"/>
                    <a:pt x="3845" y="54375"/>
                    <a:pt x="4480" y="55422"/>
                  </a:cubicBezTo>
                  <a:cubicBezTo>
                    <a:pt x="5174" y="65497"/>
                    <a:pt x="12988" y="74533"/>
                    <a:pt x="21883" y="82142"/>
                  </a:cubicBezTo>
                  <a:cubicBezTo>
                    <a:pt x="27113" y="86615"/>
                    <a:pt x="32804" y="90789"/>
                    <a:pt x="38890" y="94614"/>
                  </a:cubicBezTo>
                  <a:cubicBezTo>
                    <a:pt x="34261" y="97723"/>
                    <a:pt x="28706" y="100062"/>
                    <a:pt x="22743" y="101411"/>
                  </a:cubicBezTo>
                  <a:cubicBezTo>
                    <a:pt x="25567" y="101737"/>
                    <a:pt x="28416" y="101852"/>
                    <a:pt x="31273" y="101852"/>
                  </a:cubicBezTo>
                  <a:cubicBezTo>
                    <a:pt x="34730" y="101852"/>
                    <a:pt x="38198" y="101683"/>
                    <a:pt x="41649" y="101513"/>
                  </a:cubicBezTo>
                  <a:cubicBezTo>
                    <a:pt x="51279" y="101040"/>
                    <a:pt x="60959" y="100561"/>
                    <a:pt x="70370" y="98965"/>
                  </a:cubicBezTo>
                  <a:cubicBezTo>
                    <a:pt x="83761" y="96696"/>
                    <a:pt x="96360" y="92206"/>
                    <a:pt x="109831" y="90228"/>
                  </a:cubicBezTo>
                  <a:lnTo>
                    <a:pt x="109831" y="90228"/>
                  </a:lnTo>
                  <a:cubicBezTo>
                    <a:pt x="109586" y="90233"/>
                    <a:pt x="109341" y="90235"/>
                    <a:pt x="109097" y="90235"/>
                  </a:cubicBezTo>
                  <a:cubicBezTo>
                    <a:pt x="104240" y="90235"/>
                    <a:pt x="99388" y="89291"/>
                    <a:pt x="95155" y="87519"/>
                  </a:cubicBezTo>
                  <a:cubicBezTo>
                    <a:pt x="93368" y="86771"/>
                    <a:pt x="91662" y="85870"/>
                    <a:pt x="89696" y="85444"/>
                  </a:cubicBezTo>
                  <a:cubicBezTo>
                    <a:pt x="88706" y="85230"/>
                    <a:pt x="87701" y="85146"/>
                    <a:pt x="86688" y="85146"/>
                  </a:cubicBezTo>
                  <a:cubicBezTo>
                    <a:pt x="83926" y="85146"/>
                    <a:pt x="81100" y="85775"/>
                    <a:pt x="78332" y="86133"/>
                  </a:cubicBezTo>
                  <a:cubicBezTo>
                    <a:pt x="77353" y="86260"/>
                    <a:pt x="76320" y="86336"/>
                    <a:pt x="75290" y="86336"/>
                  </a:cubicBezTo>
                  <a:cubicBezTo>
                    <a:pt x="72342" y="86336"/>
                    <a:pt x="69424" y="85719"/>
                    <a:pt x="67890" y="83934"/>
                  </a:cubicBezTo>
                  <a:cubicBezTo>
                    <a:pt x="67209" y="83140"/>
                    <a:pt x="66892" y="82201"/>
                    <a:pt x="66239" y="81393"/>
                  </a:cubicBezTo>
                  <a:cubicBezTo>
                    <a:pt x="64197" y="78856"/>
                    <a:pt x="59688" y="78325"/>
                    <a:pt x="55798" y="77735"/>
                  </a:cubicBezTo>
                  <a:cubicBezTo>
                    <a:pt x="45593" y="76184"/>
                    <a:pt x="36008" y="72434"/>
                    <a:pt x="28502" y="67058"/>
                  </a:cubicBezTo>
                  <a:lnTo>
                    <a:pt x="28502" y="67058"/>
                  </a:lnTo>
                  <a:cubicBezTo>
                    <a:pt x="34503" y="73590"/>
                    <a:pt x="43437" y="78248"/>
                    <a:pt x="52170" y="82758"/>
                  </a:cubicBezTo>
                  <a:cubicBezTo>
                    <a:pt x="45575" y="79965"/>
                    <a:pt x="39313" y="76734"/>
                    <a:pt x="33483" y="73119"/>
                  </a:cubicBezTo>
                  <a:cubicBezTo>
                    <a:pt x="25688" y="68286"/>
                    <a:pt x="18215" y="62014"/>
                    <a:pt x="17893" y="54462"/>
                  </a:cubicBezTo>
                  <a:cubicBezTo>
                    <a:pt x="17854" y="53543"/>
                    <a:pt x="17909" y="52575"/>
                    <a:pt x="17317" y="51769"/>
                  </a:cubicBezTo>
                  <a:cubicBezTo>
                    <a:pt x="16679" y="50900"/>
                    <a:pt x="15405" y="50387"/>
                    <a:pt x="14672" y="49561"/>
                  </a:cubicBezTo>
                  <a:cubicBezTo>
                    <a:pt x="14141" y="48961"/>
                    <a:pt x="13932" y="48238"/>
                    <a:pt x="13771" y="47529"/>
                  </a:cubicBezTo>
                  <a:cubicBezTo>
                    <a:pt x="11344" y="36857"/>
                    <a:pt x="16279" y="25668"/>
                    <a:pt x="22555" y="15903"/>
                  </a:cubicBezTo>
                  <a:cubicBezTo>
                    <a:pt x="26892" y="9157"/>
                    <a:pt x="31045" y="5555"/>
                    <a:pt x="377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48"/>
            <p:cNvSpPr/>
            <p:nvPr/>
          </p:nvSpPr>
          <p:spPr>
            <a:xfrm>
              <a:off x="1425975" y="2479850"/>
              <a:ext cx="1001450" cy="1770725"/>
            </a:xfrm>
            <a:custGeom>
              <a:rect b="b" l="l" r="r" t="t"/>
              <a:pathLst>
                <a:path extrusionOk="0" h="70829" w="40058">
                  <a:moveTo>
                    <a:pt x="16043" y="1"/>
                  </a:moveTo>
                  <a:cubicBezTo>
                    <a:pt x="13577" y="1935"/>
                    <a:pt x="11891" y="4361"/>
                    <a:pt x="10714" y="6880"/>
                  </a:cubicBezTo>
                  <a:cubicBezTo>
                    <a:pt x="9773" y="8891"/>
                    <a:pt x="9139" y="10975"/>
                    <a:pt x="8507" y="13053"/>
                  </a:cubicBezTo>
                  <a:cubicBezTo>
                    <a:pt x="7773" y="15464"/>
                    <a:pt x="7036" y="17896"/>
                    <a:pt x="6969" y="20368"/>
                  </a:cubicBezTo>
                  <a:cubicBezTo>
                    <a:pt x="6897" y="22947"/>
                    <a:pt x="8261" y="26235"/>
                    <a:pt x="6887" y="28683"/>
                  </a:cubicBezTo>
                  <a:cubicBezTo>
                    <a:pt x="5978" y="30304"/>
                    <a:pt x="3872" y="31293"/>
                    <a:pt x="2967" y="32969"/>
                  </a:cubicBezTo>
                  <a:cubicBezTo>
                    <a:pt x="1" y="38464"/>
                    <a:pt x="1256" y="46269"/>
                    <a:pt x="1945" y="52025"/>
                  </a:cubicBezTo>
                  <a:cubicBezTo>
                    <a:pt x="2139" y="53650"/>
                    <a:pt x="2394" y="55290"/>
                    <a:pt x="2084" y="56903"/>
                  </a:cubicBezTo>
                  <a:cubicBezTo>
                    <a:pt x="1956" y="57569"/>
                    <a:pt x="1733" y="58240"/>
                    <a:pt x="1886" y="58902"/>
                  </a:cubicBezTo>
                  <a:cubicBezTo>
                    <a:pt x="2078" y="59735"/>
                    <a:pt x="2833" y="60426"/>
                    <a:pt x="3561" y="61074"/>
                  </a:cubicBezTo>
                  <a:cubicBezTo>
                    <a:pt x="6547" y="63736"/>
                    <a:pt x="9647" y="66466"/>
                    <a:pt x="13785" y="68061"/>
                  </a:cubicBezTo>
                  <a:cubicBezTo>
                    <a:pt x="16883" y="69255"/>
                    <a:pt x="20376" y="69734"/>
                    <a:pt x="23808" y="70199"/>
                  </a:cubicBezTo>
                  <a:cubicBezTo>
                    <a:pt x="26161" y="70517"/>
                    <a:pt x="28607" y="70828"/>
                    <a:pt x="30993" y="70828"/>
                  </a:cubicBezTo>
                  <a:cubicBezTo>
                    <a:pt x="32981" y="70828"/>
                    <a:pt x="34927" y="70613"/>
                    <a:pt x="36744" y="70006"/>
                  </a:cubicBezTo>
                  <a:cubicBezTo>
                    <a:pt x="38157" y="69533"/>
                    <a:pt x="39532" y="68720"/>
                    <a:pt x="39801" y="67584"/>
                  </a:cubicBezTo>
                  <a:cubicBezTo>
                    <a:pt x="40058" y="66504"/>
                    <a:pt x="39256" y="65445"/>
                    <a:pt x="39131" y="64352"/>
                  </a:cubicBezTo>
                  <a:cubicBezTo>
                    <a:pt x="38998" y="63207"/>
                    <a:pt x="39584" y="61943"/>
                    <a:pt x="38775" y="60964"/>
                  </a:cubicBezTo>
                  <a:cubicBezTo>
                    <a:pt x="38348" y="60446"/>
                    <a:pt x="37609" y="60125"/>
                    <a:pt x="36919" y="59801"/>
                  </a:cubicBezTo>
                  <a:cubicBezTo>
                    <a:pt x="27554" y="55382"/>
                    <a:pt x="23260" y="46985"/>
                    <a:pt x="20159" y="39057"/>
                  </a:cubicBezTo>
                  <a:cubicBezTo>
                    <a:pt x="18488" y="34790"/>
                    <a:pt x="16976" y="30411"/>
                    <a:pt x="17140" y="25968"/>
                  </a:cubicBezTo>
                  <a:lnTo>
                    <a:pt x="17140" y="25968"/>
                  </a:lnTo>
                  <a:cubicBezTo>
                    <a:pt x="16811" y="32212"/>
                    <a:pt x="17651" y="38488"/>
                    <a:pt x="19628" y="44559"/>
                  </a:cubicBezTo>
                  <a:cubicBezTo>
                    <a:pt x="20851" y="48309"/>
                    <a:pt x="22626" y="52131"/>
                    <a:pt x="26312" y="54843"/>
                  </a:cubicBezTo>
                  <a:cubicBezTo>
                    <a:pt x="26891" y="55267"/>
                    <a:pt x="27570" y="55780"/>
                    <a:pt x="27418" y="56376"/>
                  </a:cubicBezTo>
                  <a:cubicBezTo>
                    <a:pt x="27323" y="56752"/>
                    <a:pt x="26913" y="57033"/>
                    <a:pt x="26527" y="57285"/>
                  </a:cubicBezTo>
                  <a:cubicBezTo>
                    <a:pt x="25393" y="58024"/>
                    <a:pt x="24259" y="58763"/>
                    <a:pt x="23126" y="59503"/>
                  </a:cubicBezTo>
                  <a:cubicBezTo>
                    <a:pt x="24372" y="60345"/>
                    <a:pt x="26133" y="60569"/>
                    <a:pt x="27751" y="60911"/>
                  </a:cubicBezTo>
                  <a:cubicBezTo>
                    <a:pt x="30904" y="61581"/>
                    <a:pt x="33827" y="62842"/>
                    <a:pt x="36177" y="64543"/>
                  </a:cubicBezTo>
                  <a:cubicBezTo>
                    <a:pt x="33899" y="65032"/>
                    <a:pt x="31401" y="65443"/>
                    <a:pt x="29024" y="65443"/>
                  </a:cubicBezTo>
                  <a:cubicBezTo>
                    <a:pt x="26666" y="65443"/>
                    <a:pt x="24427" y="65038"/>
                    <a:pt x="22639" y="63901"/>
                  </a:cubicBezTo>
                  <a:cubicBezTo>
                    <a:pt x="20449" y="62509"/>
                    <a:pt x="19477" y="60301"/>
                    <a:pt x="17423" y="58798"/>
                  </a:cubicBezTo>
                  <a:cubicBezTo>
                    <a:pt x="16531" y="58145"/>
                    <a:pt x="15387" y="57566"/>
                    <a:pt x="15103" y="56660"/>
                  </a:cubicBezTo>
                  <a:cubicBezTo>
                    <a:pt x="14892" y="55990"/>
                    <a:pt x="15211" y="55297"/>
                    <a:pt x="15527" y="54649"/>
                  </a:cubicBezTo>
                  <a:cubicBezTo>
                    <a:pt x="16106" y="53462"/>
                    <a:pt x="16685" y="52274"/>
                    <a:pt x="17263" y="51087"/>
                  </a:cubicBezTo>
                  <a:cubicBezTo>
                    <a:pt x="17754" y="50083"/>
                    <a:pt x="18250" y="49019"/>
                    <a:pt x="17997" y="47968"/>
                  </a:cubicBezTo>
                  <a:cubicBezTo>
                    <a:pt x="17831" y="47285"/>
                    <a:pt x="17361" y="46667"/>
                    <a:pt x="16953" y="46044"/>
                  </a:cubicBezTo>
                  <a:cubicBezTo>
                    <a:pt x="14443" y="42217"/>
                    <a:pt x="14078" y="37834"/>
                    <a:pt x="13757" y="33584"/>
                  </a:cubicBezTo>
                  <a:cubicBezTo>
                    <a:pt x="12909" y="22341"/>
                    <a:pt x="12090" y="10869"/>
                    <a:pt x="160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48"/>
            <p:cNvSpPr/>
            <p:nvPr/>
          </p:nvSpPr>
          <p:spPr>
            <a:xfrm>
              <a:off x="1353800" y="2475800"/>
              <a:ext cx="1629525" cy="600125"/>
            </a:xfrm>
            <a:custGeom>
              <a:rect b="b" l="l" r="r" t="t"/>
              <a:pathLst>
                <a:path extrusionOk="0" h="24005" w="65181">
                  <a:moveTo>
                    <a:pt x="18306" y="0"/>
                  </a:moveTo>
                  <a:cubicBezTo>
                    <a:pt x="17199" y="0"/>
                    <a:pt x="16086" y="90"/>
                    <a:pt x="14968" y="287"/>
                  </a:cubicBezTo>
                  <a:cubicBezTo>
                    <a:pt x="16670" y="738"/>
                    <a:pt x="18374" y="1190"/>
                    <a:pt x="20079" y="1642"/>
                  </a:cubicBezTo>
                  <a:cubicBezTo>
                    <a:pt x="18703" y="1925"/>
                    <a:pt x="17330" y="2207"/>
                    <a:pt x="15955" y="2490"/>
                  </a:cubicBezTo>
                  <a:cubicBezTo>
                    <a:pt x="15601" y="2563"/>
                    <a:pt x="15205" y="2666"/>
                    <a:pt x="15028" y="2980"/>
                  </a:cubicBezTo>
                  <a:cubicBezTo>
                    <a:pt x="14916" y="3176"/>
                    <a:pt x="15003" y="3449"/>
                    <a:pt x="15162" y="3581"/>
                  </a:cubicBezTo>
                  <a:lnTo>
                    <a:pt x="15162" y="3581"/>
                  </a:lnTo>
                  <a:cubicBezTo>
                    <a:pt x="13989" y="3438"/>
                    <a:pt x="12807" y="3367"/>
                    <a:pt x="11623" y="3367"/>
                  </a:cubicBezTo>
                  <a:cubicBezTo>
                    <a:pt x="7649" y="3367"/>
                    <a:pt x="3665" y="4170"/>
                    <a:pt x="1" y="5732"/>
                  </a:cubicBezTo>
                  <a:lnTo>
                    <a:pt x="1" y="5732"/>
                  </a:lnTo>
                  <a:cubicBezTo>
                    <a:pt x="11" y="5727"/>
                    <a:pt x="23" y="5725"/>
                    <a:pt x="35" y="5725"/>
                  </a:cubicBezTo>
                  <a:cubicBezTo>
                    <a:pt x="839" y="5725"/>
                    <a:pt x="5021" y="15251"/>
                    <a:pt x="7458" y="15251"/>
                  </a:cubicBezTo>
                  <a:cubicBezTo>
                    <a:pt x="7961" y="15251"/>
                    <a:pt x="8390" y="14845"/>
                    <a:pt x="8700" y="13864"/>
                  </a:cubicBezTo>
                  <a:cubicBezTo>
                    <a:pt x="9282" y="12021"/>
                    <a:pt x="8324" y="10042"/>
                    <a:pt x="9509" y="8213"/>
                  </a:cubicBezTo>
                  <a:cubicBezTo>
                    <a:pt x="10641" y="6466"/>
                    <a:pt x="12500" y="5956"/>
                    <a:pt x="14446" y="5956"/>
                  </a:cubicBezTo>
                  <a:cubicBezTo>
                    <a:pt x="15898" y="5956"/>
                    <a:pt x="17398" y="6240"/>
                    <a:pt x="18679" y="6505"/>
                  </a:cubicBezTo>
                  <a:cubicBezTo>
                    <a:pt x="18636" y="5379"/>
                    <a:pt x="19596" y="4397"/>
                    <a:pt x="20676" y="4037"/>
                  </a:cubicBezTo>
                  <a:cubicBezTo>
                    <a:pt x="21192" y="3865"/>
                    <a:pt x="21728" y="3804"/>
                    <a:pt x="22271" y="3804"/>
                  </a:cubicBezTo>
                  <a:cubicBezTo>
                    <a:pt x="22866" y="3804"/>
                    <a:pt x="23468" y="3878"/>
                    <a:pt x="24056" y="3960"/>
                  </a:cubicBezTo>
                  <a:cubicBezTo>
                    <a:pt x="37579" y="5864"/>
                    <a:pt x="50416" y="12036"/>
                    <a:pt x="60251" y="21364"/>
                  </a:cubicBezTo>
                  <a:cubicBezTo>
                    <a:pt x="58936" y="22508"/>
                    <a:pt x="57467" y="23715"/>
                    <a:pt x="55725" y="23764"/>
                  </a:cubicBezTo>
                  <a:cubicBezTo>
                    <a:pt x="56369" y="23926"/>
                    <a:pt x="57030" y="24004"/>
                    <a:pt x="57693" y="24004"/>
                  </a:cubicBezTo>
                  <a:cubicBezTo>
                    <a:pt x="60185" y="24004"/>
                    <a:pt x="62694" y="22900"/>
                    <a:pt x="64305" y="20989"/>
                  </a:cubicBezTo>
                  <a:cubicBezTo>
                    <a:pt x="64597" y="20570"/>
                    <a:pt x="64889" y="20149"/>
                    <a:pt x="65181" y="19730"/>
                  </a:cubicBezTo>
                  <a:cubicBezTo>
                    <a:pt x="60735" y="16489"/>
                    <a:pt x="55952" y="13697"/>
                    <a:pt x="50931" y="11413"/>
                  </a:cubicBezTo>
                  <a:cubicBezTo>
                    <a:pt x="46715" y="9495"/>
                    <a:pt x="42340" y="7936"/>
                    <a:pt x="38081" y="6114"/>
                  </a:cubicBezTo>
                  <a:cubicBezTo>
                    <a:pt x="31711" y="3389"/>
                    <a:pt x="25108" y="0"/>
                    <a:pt x="18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48"/>
            <p:cNvSpPr/>
            <p:nvPr/>
          </p:nvSpPr>
          <p:spPr>
            <a:xfrm>
              <a:off x="2997350" y="1376927"/>
              <a:ext cx="117100" cy="201275"/>
            </a:xfrm>
            <a:custGeom>
              <a:rect b="b" l="l" r="r" t="t"/>
              <a:pathLst>
                <a:path extrusionOk="0" h="8051" w="4684">
                  <a:moveTo>
                    <a:pt x="2746" y="1"/>
                  </a:moveTo>
                  <a:cubicBezTo>
                    <a:pt x="2545" y="1"/>
                    <a:pt x="2340" y="135"/>
                    <a:pt x="2370" y="331"/>
                  </a:cubicBezTo>
                  <a:cubicBezTo>
                    <a:pt x="2149" y="177"/>
                    <a:pt x="1881" y="103"/>
                    <a:pt x="1613" y="103"/>
                  </a:cubicBezTo>
                  <a:cubicBezTo>
                    <a:pt x="1217" y="103"/>
                    <a:pt x="819" y="263"/>
                    <a:pt x="561" y="566"/>
                  </a:cubicBezTo>
                  <a:cubicBezTo>
                    <a:pt x="275" y="904"/>
                    <a:pt x="1" y="2181"/>
                    <a:pt x="628" y="2377"/>
                  </a:cubicBezTo>
                  <a:cubicBezTo>
                    <a:pt x="691" y="2396"/>
                    <a:pt x="747" y="2405"/>
                    <a:pt x="797" y="2405"/>
                  </a:cubicBezTo>
                  <a:cubicBezTo>
                    <a:pt x="1357" y="2405"/>
                    <a:pt x="1221" y="1296"/>
                    <a:pt x="1395" y="1023"/>
                  </a:cubicBezTo>
                  <a:cubicBezTo>
                    <a:pt x="1514" y="837"/>
                    <a:pt x="1749" y="731"/>
                    <a:pt x="1966" y="731"/>
                  </a:cubicBezTo>
                  <a:cubicBezTo>
                    <a:pt x="2161" y="731"/>
                    <a:pt x="2340" y="817"/>
                    <a:pt x="2403" y="1006"/>
                  </a:cubicBezTo>
                  <a:cubicBezTo>
                    <a:pt x="2481" y="965"/>
                    <a:pt x="2567" y="947"/>
                    <a:pt x="2653" y="947"/>
                  </a:cubicBezTo>
                  <a:cubicBezTo>
                    <a:pt x="2839" y="947"/>
                    <a:pt x="3030" y="1032"/>
                    <a:pt x="3168" y="1161"/>
                  </a:cubicBezTo>
                  <a:cubicBezTo>
                    <a:pt x="3371" y="1351"/>
                    <a:pt x="3482" y="1617"/>
                    <a:pt x="3573" y="1879"/>
                  </a:cubicBezTo>
                  <a:cubicBezTo>
                    <a:pt x="4193" y="3669"/>
                    <a:pt x="4137" y="5685"/>
                    <a:pt x="3416" y="7438"/>
                  </a:cubicBezTo>
                  <a:cubicBezTo>
                    <a:pt x="3376" y="7416"/>
                    <a:pt x="3334" y="7407"/>
                    <a:pt x="3291" y="7407"/>
                  </a:cubicBezTo>
                  <a:cubicBezTo>
                    <a:pt x="3093" y="7407"/>
                    <a:pt x="2892" y="7611"/>
                    <a:pt x="2946" y="7812"/>
                  </a:cubicBezTo>
                  <a:cubicBezTo>
                    <a:pt x="2990" y="7970"/>
                    <a:pt x="3148" y="8051"/>
                    <a:pt x="3311" y="8051"/>
                  </a:cubicBezTo>
                  <a:cubicBezTo>
                    <a:pt x="3430" y="8051"/>
                    <a:pt x="3552" y="8007"/>
                    <a:pt x="3632" y="7918"/>
                  </a:cubicBezTo>
                  <a:cubicBezTo>
                    <a:pt x="3822" y="7707"/>
                    <a:pt x="3798" y="7372"/>
                    <a:pt x="3661" y="7125"/>
                  </a:cubicBezTo>
                  <a:cubicBezTo>
                    <a:pt x="4145" y="7049"/>
                    <a:pt x="4353" y="6472"/>
                    <a:pt x="4427" y="5988"/>
                  </a:cubicBezTo>
                  <a:cubicBezTo>
                    <a:pt x="4683" y="4321"/>
                    <a:pt x="4496" y="2588"/>
                    <a:pt x="3889" y="1013"/>
                  </a:cubicBezTo>
                  <a:cubicBezTo>
                    <a:pt x="3792" y="763"/>
                    <a:pt x="3622" y="476"/>
                    <a:pt x="3359" y="476"/>
                  </a:cubicBezTo>
                  <a:cubicBezTo>
                    <a:pt x="3353" y="476"/>
                    <a:pt x="3346" y="476"/>
                    <a:pt x="3340" y="476"/>
                  </a:cubicBezTo>
                  <a:cubicBezTo>
                    <a:pt x="3335" y="570"/>
                    <a:pt x="3330" y="663"/>
                    <a:pt x="3327" y="756"/>
                  </a:cubicBezTo>
                  <a:cubicBezTo>
                    <a:pt x="3262" y="493"/>
                    <a:pt x="3182" y="203"/>
                    <a:pt x="2953" y="58"/>
                  </a:cubicBezTo>
                  <a:cubicBezTo>
                    <a:pt x="2893" y="19"/>
                    <a:pt x="2820" y="1"/>
                    <a:pt x="27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48"/>
            <p:cNvSpPr/>
            <p:nvPr/>
          </p:nvSpPr>
          <p:spPr>
            <a:xfrm>
              <a:off x="2152700" y="1761777"/>
              <a:ext cx="396225" cy="135775"/>
            </a:xfrm>
            <a:custGeom>
              <a:rect b="b" l="l" r="r" t="t"/>
              <a:pathLst>
                <a:path extrusionOk="0" h="5431" w="15849">
                  <a:moveTo>
                    <a:pt x="2734" y="1"/>
                  </a:moveTo>
                  <a:cubicBezTo>
                    <a:pt x="2459" y="1"/>
                    <a:pt x="2185" y="26"/>
                    <a:pt x="1914" y="89"/>
                  </a:cubicBezTo>
                  <a:cubicBezTo>
                    <a:pt x="1160" y="264"/>
                    <a:pt x="450" y="839"/>
                    <a:pt x="484" y="1484"/>
                  </a:cubicBezTo>
                  <a:cubicBezTo>
                    <a:pt x="502" y="1819"/>
                    <a:pt x="712" y="2126"/>
                    <a:pt x="698" y="2464"/>
                  </a:cubicBezTo>
                  <a:cubicBezTo>
                    <a:pt x="687" y="2696"/>
                    <a:pt x="573" y="2916"/>
                    <a:pt x="482" y="3138"/>
                  </a:cubicBezTo>
                  <a:cubicBezTo>
                    <a:pt x="148" y="3959"/>
                    <a:pt x="0" y="4642"/>
                    <a:pt x="328" y="5430"/>
                  </a:cubicBezTo>
                  <a:cubicBezTo>
                    <a:pt x="999" y="4904"/>
                    <a:pt x="2112" y="4050"/>
                    <a:pt x="2112" y="4050"/>
                  </a:cubicBezTo>
                  <a:cubicBezTo>
                    <a:pt x="2112" y="4050"/>
                    <a:pt x="1593" y="2512"/>
                    <a:pt x="2425" y="1939"/>
                  </a:cubicBezTo>
                  <a:cubicBezTo>
                    <a:pt x="2684" y="1746"/>
                    <a:pt x="3018" y="1640"/>
                    <a:pt x="3348" y="1565"/>
                  </a:cubicBezTo>
                  <a:cubicBezTo>
                    <a:pt x="3805" y="1462"/>
                    <a:pt x="4275" y="1411"/>
                    <a:pt x="4741" y="1411"/>
                  </a:cubicBezTo>
                  <a:cubicBezTo>
                    <a:pt x="5052" y="1411"/>
                    <a:pt x="5362" y="1434"/>
                    <a:pt x="5664" y="1480"/>
                  </a:cubicBezTo>
                  <a:cubicBezTo>
                    <a:pt x="6025" y="1535"/>
                    <a:pt x="6378" y="1623"/>
                    <a:pt x="6748" y="1630"/>
                  </a:cubicBezTo>
                  <a:cubicBezTo>
                    <a:pt x="6768" y="1631"/>
                    <a:pt x="6788" y="1631"/>
                    <a:pt x="6808" y="1631"/>
                  </a:cubicBezTo>
                  <a:cubicBezTo>
                    <a:pt x="7261" y="1631"/>
                    <a:pt x="7710" y="1520"/>
                    <a:pt x="8165" y="1479"/>
                  </a:cubicBezTo>
                  <a:cubicBezTo>
                    <a:pt x="8307" y="1466"/>
                    <a:pt x="8448" y="1460"/>
                    <a:pt x="8589" y="1460"/>
                  </a:cubicBezTo>
                  <a:cubicBezTo>
                    <a:pt x="9356" y="1460"/>
                    <a:pt x="10105" y="1639"/>
                    <a:pt x="10813" y="1862"/>
                  </a:cubicBezTo>
                  <a:cubicBezTo>
                    <a:pt x="12697" y="2454"/>
                    <a:pt x="14419" y="3366"/>
                    <a:pt x="15849" y="4532"/>
                  </a:cubicBezTo>
                  <a:cubicBezTo>
                    <a:pt x="14744" y="3437"/>
                    <a:pt x="13598" y="2314"/>
                    <a:pt x="12049" y="1687"/>
                  </a:cubicBezTo>
                  <a:cubicBezTo>
                    <a:pt x="11077" y="1290"/>
                    <a:pt x="9991" y="1111"/>
                    <a:pt x="8919" y="935"/>
                  </a:cubicBezTo>
                  <a:cubicBezTo>
                    <a:pt x="7344" y="675"/>
                    <a:pt x="5768" y="416"/>
                    <a:pt x="4193" y="157"/>
                  </a:cubicBezTo>
                  <a:cubicBezTo>
                    <a:pt x="3715" y="79"/>
                    <a:pt x="3224" y="1"/>
                    <a:pt x="27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48"/>
            <p:cNvSpPr/>
            <p:nvPr/>
          </p:nvSpPr>
          <p:spPr>
            <a:xfrm>
              <a:off x="2626000" y="1936552"/>
              <a:ext cx="151375" cy="293475"/>
            </a:xfrm>
            <a:custGeom>
              <a:rect b="b" l="l" r="r" t="t"/>
              <a:pathLst>
                <a:path extrusionOk="0" h="11739" w="6055">
                  <a:moveTo>
                    <a:pt x="239" y="1"/>
                  </a:moveTo>
                  <a:lnTo>
                    <a:pt x="239" y="1"/>
                  </a:lnTo>
                  <a:cubicBezTo>
                    <a:pt x="242" y="3"/>
                    <a:pt x="245" y="5"/>
                    <a:pt x="248" y="7"/>
                  </a:cubicBezTo>
                  <a:lnTo>
                    <a:pt x="248" y="7"/>
                  </a:lnTo>
                  <a:cubicBezTo>
                    <a:pt x="245" y="5"/>
                    <a:pt x="242" y="3"/>
                    <a:pt x="239" y="1"/>
                  </a:cubicBezTo>
                  <a:close/>
                  <a:moveTo>
                    <a:pt x="3764" y="6021"/>
                  </a:moveTo>
                  <a:cubicBezTo>
                    <a:pt x="3764" y="6021"/>
                    <a:pt x="3765" y="6021"/>
                    <a:pt x="3765" y="6022"/>
                  </a:cubicBezTo>
                  <a:lnTo>
                    <a:pt x="3765" y="6022"/>
                  </a:lnTo>
                  <a:cubicBezTo>
                    <a:pt x="3765" y="6021"/>
                    <a:pt x="3764" y="6021"/>
                    <a:pt x="3764" y="6021"/>
                  </a:cubicBezTo>
                  <a:close/>
                  <a:moveTo>
                    <a:pt x="248" y="7"/>
                  </a:moveTo>
                  <a:lnTo>
                    <a:pt x="248" y="7"/>
                  </a:lnTo>
                  <a:cubicBezTo>
                    <a:pt x="1136" y="607"/>
                    <a:pt x="1774" y="1753"/>
                    <a:pt x="2605" y="2445"/>
                  </a:cubicBezTo>
                  <a:cubicBezTo>
                    <a:pt x="3476" y="3172"/>
                    <a:pt x="4008" y="4040"/>
                    <a:pt x="4374" y="5076"/>
                  </a:cubicBezTo>
                  <a:cubicBezTo>
                    <a:pt x="4454" y="5298"/>
                    <a:pt x="4521" y="5543"/>
                    <a:pt x="4421" y="5768"/>
                  </a:cubicBezTo>
                  <a:cubicBezTo>
                    <a:pt x="4346" y="5935"/>
                    <a:pt x="4135" y="6068"/>
                    <a:pt x="3943" y="6068"/>
                  </a:cubicBezTo>
                  <a:cubicBezTo>
                    <a:pt x="3880" y="6068"/>
                    <a:pt x="3819" y="6054"/>
                    <a:pt x="3765" y="6022"/>
                  </a:cubicBezTo>
                  <a:lnTo>
                    <a:pt x="3765" y="6022"/>
                  </a:lnTo>
                  <a:cubicBezTo>
                    <a:pt x="4890" y="6703"/>
                    <a:pt x="4838" y="8419"/>
                    <a:pt x="3670" y="9146"/>
                  </a:cubicBezTo>
                  <a:cubicBezTo>
                    <a:pt x="3209" y="9434"/>
                    <a:pt x="2603" y="9520"/>
                    <a:pt x="1989" y="9520"/>
                  </a:cubicBezTo>
                  <a:cubicBezTo>
                    <a:pt x="1517" y="9520"/>
                    <a:pt x="1039" y="9469"/>
                    <a:pt x="619" y="9419"/>
                  </a:cubicBezTo>
                  <a:cubicBezTo>
                    <a:pt x="334" y="10349"/>
                    <a:pt x="177" y="11007"/>
                    <a:pt x="1" y="11739"/>
                  </a:cubicBezTo>
                  <a:cubicBezTo>
                    <a:pt x="1684" y="11672"/>
                    <a:pt x="3410" y="10881"/>
                    <a:pt x="4497" y="9721"/>
                  </a:cubicBezTo>
                  <a:cubicBezTo>
                    <a:pt x="4706" y="9497"/>
                    <a:pt x="4910" y="9250"/>
                    <a:pt x="5209" y="9132"/>
                  </a:cubicBezTo>
                  <a:cubicBezTo>
                    <a:pt x="5374" y="9067"/>
                    <a:pt x="5558" y="9047"/>
                    <a:pt x="5708" y="8959"/>
                  </a:cubicBezTo>
                  <a:cubicBezTo>
                    <a:pt x="5954" y="8816"/>
                    <a:pt x="6036" y="8534"/>
                    <a:pt x="6042" y="8281"/>
                  </a:cubicBezTo>
                  <a:cubicBezTo>
                    <a:pt x="6054" y="7598"/>
                    <a:pt x="5620" y="6938"/>
                    <a:pt x="4943" y="6615"/>
                  </a:cubicBezTo>
                  <a:cubicBezTo>
                    <a:pt x="5328" y="6112"/>
                    <a:pt x="5215" y="5459"/>
                    <a:pt x="5001" y="4910"/>
                  </a:cubicBezTo>
                  <a:cubicBezTo>
                    <a:pt x="4191" y="2843"/>
                    <a:pt x="2220" y="1336"/>
                    <a:pt x="248"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48"/>
            <p:cNvSpPr/>
            <p:nvPr/>
          </p:nvSpPr>
          <p:spPr>
            <a:xfrm>
              <a:off x="2611875" y="1896052"/>
              <a:ext cx="69375" cy="48750"/>
            </a:xfrm>
            <a:custGeom>
              <a:rect b="b" l="l" r="r" t="t"/>
              <a:pathLst>
                <a:path extrusionOk="0" h="1950" w="2775">
                  <a:moveTo>
                    <a:pt x="0" y="1"/>
                  </a:moveTo>
                  <a:lnTo>
                    <a:pt x="0" y="1"/>
                  </a:lnTo>
                  <a:cubicBezTo>
                    <a:pt x="223" y="379"/>
                    <a:pt x="501" y="728"/>
                    <a:pt x="828" y="1043"/>
                  </a:cubicBezTo>
                  <a:cubicBezTo>
                    <a:pt x="888" y="1101"/>
                    <a:pt x="951" y="1158"/>
                    <a:pt x="1035" y="1188"/>
                  </a:cubicBezTo>
                  <a:cubicBezTo>
                    <a:pt x="1096" y="1210"/>
                    <a:pt x="1162" y="1216"/>
                    <a:pt x="1226" y="1234"/>
                  </a:cubicBezTo>
                  <a:cubicBezTo>
                    <a:pt x="1292" y="1256"/>
                    <a:pt x="1352" y="1288"/>
                    <a:pt x="1412" y="1322"/>
                  </a:cubicBezTo>
                  <a:cubicBezTo>
                    <a:pt x="1561" y="1407"/>
                    <a:pt x="2289" y="1950"/>
                    <a:pt x="2543" y="1950"/>
                  </a:cubicBezTo>
                  <a:cubicBezTo>
                    <a:pt x="2560" y="1950"/>
                    <a:pt x="2575" y="1947"/>
                    <a:pt x="2588" y="1942"/>
                  </a:cubicBezTo>
                  <a:cubicBezTo>
                    <a:pt x="2774" y="1859"/>
                    <a:pt x="2557" y="1587"/>
                    <a:pt x="2490" y="1484"/>
                  </a:cubicBezTo>
                  <a:cubicBezTo>
                    <a:pt x="2069" y="825"/>
                    <a:pt x="1394" y="369"/>
                    <a:pt x="543" y="144"/>
                  </a:cubicBezTo>
                  <a:cubicBezTo>
                    <a:pt x="363" y="97"/>
                    <a:pt x="182" y="50"/>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48"/>
            <p:cNvSpPr/>
            <p:nvPr/>
          </p:nvSpPr>
          <p:spPr>
            <a:xfrm>
              <a:off x="4230000" y="2676375"/>
              <a:ext cx="1620550" cy="988300"/>
            </a:xfrm>
            <a:custGeom>
              <a:rect b="b" l="l" r="r" t="t"/>
              <a:pathLst>
                <a:path extrusionOk="0" h="39532" w="64822">
                  <a:moveTo>
                    <a:pt x="46506" y="1"/>
                  </a:moveTo>
                  <a:lnTo>
                    <a:pt x="46506" y="1"/>
                  </a:lnTo>
                  <a:cubicBezTo>
                    <a:pt x="48751" y="2909"/>
                    <a:pt x="48632" y="6505"/>
                    <a:pt x="47843" y="9808"/>
                  </a:cubicBezTo>
                  <a:cubicBezTo>
                    <a:pt x="47056" y="13109"/>
                    <a:pt x="45591" y="16329"/>
                    <a:pt x="43494" y="19297"/>
                  </a:cubicBezTo>
                  <a:cubicBezTo>
                    <a:pt x="40013" y="24214"/>
                    <a:pt x="34443" y="28958"/>
                    <a:pt x="27287" y="30895"/>
                  </a:cubicBezTo>
                  <a:cubicBezTo>
                    <a:pt x="22853" y="32094"/>
                    <a:pt x="18508" y="33453"/>
                    <a:pt x="14022" y="34556"/>
                  </a:cubicBezTo>
                  <a:cubicBezTo>
                    <a:pt x="9754" y="35603"/>
                    <a:pt x="4510" y="37327"/>
                    <a:pt x="1" y="37491"/>
                  </a:cubicBezTo>
                  <a:cubicBezTo>
                    <a:pt x="5941" y="37273"/>
                    <a:pt x="12067" y="37023"/>
                    <a:pt x="17416" y="35089"/>
                  </a:cubicBezTo>
                  <a:cubicBezTo>
                    <a:pt x="18534" y="34684"/>
                    <a:pt x="19611" y="34208"/>
                    <a:pt x="20780" y="33892"/>
                  </a:cubicBezTo>
                  <a:cubicBezTo>
                    <a:pt x="22112" y="33532"/>
                    <a:pt x="23530" y="33389"/>
                    <a:pt x="24934" y="33247"/>
                  </a:cubicBezTo>
                  <a:cubicBezTo>
                    <a:pt x="27872" y="32952"/>
                    <a:pt x="30806" y="32656"/>
                    <a:pt x="33742" y="32362"/>
                  </a:cubicBezTo>
                  <a:lnTo>
                    <a:pt x="33742" y="32362"/>
                  </a:lnTo>
                  <a:cubicBezTo>
                    <a:pt x="27010" y="35457"/>
                    <a:pt x="19717" y="37876"/>
                    <a:pt x="12123" y="39532"/>
                  </a:cubicBezTo>
                  <a:lnTo>
                    <a:pt x="33754" y="34986"/>
                  </a:lnTo>
                  <a:cubicBezTo>
                    <a:pt x="34607" y="34805"/>
                    <a:pt x="35485" y="34618"/>
                    <a:pt x="36183" y="34208"/>
                  </a:cubicBezTo>
                  <a:cubicBezTo>
                    <a:pt x="37089" y="33680"/>
                    <a:pt x="37567" y="32853"/>
                    <a:pt x="38191" y="32131"/>
                  </a:cubicBezTo>
                  <a:cubicBezTo>
                    <a:pt x="39912" y="30136"/>
                    <a:pt x="42996" y="28829"/>
                    <a:pt x="46182" y="28744"/>
                  </a:cubicBezTo>
                  <a:cubicBezTo>
                    <a:pt x="47147" y="28719"/>
                    <a:pt x="48160" y="28795"/>
                    <a:pt x="49036" y="28493"/>
                  </a:cubicBezTo>
                  <a:cubicBezTo>
                    <a:pt x="49704" y="28264"/>
                    <a:pt x="50213" y="27841"/>
                    <a:pt x="50698" y="27431"/>
                  </a:cubicBezTo>
                  <a:cubicBezTo>
                    <a:pt x="55519" y="23364"/>
                    <a:pt x="60228" y="19224"/>
                    <a:pt x="64822" y="15017"/>
                  </a:cubicBezTo>
                  <a:lnTo>
                    <a:pt x="64822" y="15017"/>
                  </a:lnTo>
                  <a:cubicBezTo>
                    <a:pt x="60302" y="17369"/>
                    <a:pt x="55350" y="19259"/>
                    <a:pt x="50146" y="20614"/>
                  </a:cubicBezTo>
                  <a:cubicBezTo>
                    <a:pt x="50590" y="20163"/>
                    <a:pt x="51036" y="19712"/>
                    <a:pt x="51482" y="19260"/>
                  </a:cubicBezTo>
                  <a:lnTo>
                    <a:pt x="51482" y="19260"/>
                  </a:lnTo>
                  <a:cubicBezTo>
                    <a:pt x="50433" y="19533"/>
                    <a:pt x="49331" y="19688"/>
                    <a:pt x="48223" y="19720"/>
                  </a:cubicBezTo>
                  <a:cubicBezTo>
                    <a:pt x="48186" y="19721"/>
                    <a:pt x="48147" y="19721"/>
                    <a:pt x="48109" y="19721"/>
                  </a:cubicBezTo>
                  <a:cubicBezTo>
                    <a:pt x="47863" y="19721"/>
                    <a:pt x="47603" y="19692"/>
                    <a:pt x="47451" y="19552"/>
                  </a:cubicBezTo>
                  <a:cubicBezTo>
                    <a:pt x="47242" y="19363"/>
                    <a:pt x="47355" y="19075"/>
                    <a:pt x="47518" y="18861"/>
                  </a:cubicBezTo>
                  <a:cubicBezTo>
                    <a:pt x="48250" y="17888"/>
                    <a:pt x="49682" y="17357"/>
                    <a:pt x="50851" y="16662"/>
                  </a:cubicBezTo>
                  <a:cubicBezTo>
                    <a:pt x="52019" y="15965"/>
                    <a:pt x="53021" y="14803"/>
                    <a:pt x="52413" y="13786"/>
                  </a:cubicBezTo>
                  <a:cubicBezTo>
                    <a:pt x="52062" y="13199"/>
                    <a:pt x="51261" y="12828"/>
                    <a:pt x="50837" y="12268"/>
                  </a:cubicBezTo>
                  <a:cubicBezTo>
                    <a:pt x="50373" y="11660"/>
                    <a:pt x="50419" y="10896"/>
                    <a:pt x="50713" y="10232"/>
                  </a:cubicBezTo>
                  <a:cubicBezTo>
                    <a:pt x="51208" y="9114"/>
                    <a:pt x="52316" y="8221"/>
                    <a:pt x="53181" y="7237"/>
                  </a:cubicBezTo>
                  <a:cubicBezTo>
                    <a:pt x="54043" y="6253"/>
                    <a:pt x="54685" y="5009"/>
                    <a:pt x="54107" y="3916"/>
                  </a:cubicBezTo>
                  <a:cubicBezTo>
                    <a:pt x="53715" y="3178"/>
                    <a:pt x="52841" y="2648"/>
                    <a:pt x="51966" y="2196"/>
                  </a:cubicBezTo>
                  <a:cubicBezTo>
                    <a:pt x="50266" y="1313"/>
                    <a:pt x="48430" y="574"/>
                    <a:pt x="465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48"/>
            <p:cNvSpPr/>
            <p:nvPr/>
          </p:nvSpPr>
          <p:spPr>
            <a:xfrm>
              <a:off x="3262775" y="1332700"/>
              <a:ext cx="167500" cy="99350"/>
            </a:xfrm>
            <a:custGeom>
              <a:rect b="b" l="l" r="r" t="t"/>
              <a:pathLst>
                <a:path extrusionOk="0" h="3974" w="6700">
                  <a:moveTo>
                    <a:pt x="4689" y="1"/>
                  </a:moveTo>
                  <a:cubicBezTo>
                    <a:pt x="4637" y="1"/>
                    <a:pt x="4583" y="9"/>
                    <a:pt x="4532" y="19"/>
                  </a:cubicBezTo>
                  <a:cubicBezTo>
                    <a:pt x="2727" y="358"/>
                    <a:pt x="1179" y="1579"/>
                    <a:pt x="106" y="3071"/>
                  </a:cubicBezTo>
                  <a:cubicBezTo>
                    <a:pt x="66" y="3125"/>
                    <a:pt x="25" y="3184"/>
                    <a:pt x="13" y="3251"/>
                  </a:cubicBezTo>
                  <a:cubicBezTo>
                    <a:pt x="0" y="3323"/>
                    <a:pt x="23" y="3397"/>
                    <a:pt x="48" y="3467"/>
                  </a:cubicBezTo>
                  <a:cubicBezTo>
                    <a:pt x="115" y="3647"/>
                    <a:pt x="209" y="3819"/>
                    <a:pt x="323" y="3974"/>
                  </a:cubicBezTo>
                  <a:cubicBezTo>
                    <a:pt x="729" y="3306"/>
                    <a:pt x="1405" y="2821"/>
                    <a:pt x="2149" y="2583"/>
                  </a:cubicBezTo>
                  <a:cubicBezTo>
                    <a:pt x="2437" y="2490"/>
                    <a:pt x="2743" y="2433"/>
                    <a:pt x="3046" y="2433"/>
                  </a:cubicBezTo>
                  <a:cubicBezTo>
                    <a:pt x="3237" y="2433"/>
                    <a:pt x="3428" y="2456"/>
                    <a:pt x="3613" y="2507"/>
                  </a:cubicBezTo>
                  <a:cubicBezTo>
                    <a:pt x="4090" y="2641"/>
                    <a:pt x="4523" y="2981"/>
                    <a:pt x="4692" y="3446"/>
                  </a:cubicBezTo>
                  <a:cubicBezTo>
                    <a:pt x="5042" y="3118"/>
                    <a:pt x="5383" y="2781"/>
                    <a:pt x="5715" y="2436"/>
                  </a:cubicBezTo>
                  <a:cubicBezTo>
                    <a:pt x="5868" y="2275"/>
                    <a:pt x="6020" y="2113"/>
                    <a:pt x="6171" y="1949"/>
                  </a:cubicBezTo>
                  <a:cubicBezTo>
                    <a:pt x="6287" y="1823"/>
                    <a:pt x="6597" y="1585"/>
                    <a:pt x="6638" y="1421"/>
                  </a:cubicBezTo>
                  <a:cubicBezTo>
                    <a:pt x="6700" y="1157"/>
                    <a:pt x="6062" y="1069"/>
                    <a:pt x="5855" y="947"/>
                  </a:cubicBezTo>
                  <a:cubicBezTo>
                    <a:pt x="5534" y="753"/>
                    <a:pt x="5255" y="489"/>
                    <a:pt x="5015" y="200"/>
                  </a:cubicBezTo>
                  <a:cubicBezTo>
                    <a:pt x="4958" y="131"/>
                    <a:pt x="4901" y="58"/>
                    <a:pt x="4817" y="24"/>
                  </a:cubicBezTo>
                  <a:cubicBezTo>
                    <a:pt x="4776" y="7"/>
                    <a:pt x="4733" y="1"/>
                    <a:pt x="4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48"/>
            <p:cNvSpPr/>
            <p:nvPr/>
          </p:nvSpPr>
          <p:spPr>
            <a:xfrm>
              <a:off x="3312275" y="1463375"/>
              <a:ext cx="162550" cy="91175"/>
            </a:xfrm>
            <a:custGeom>
              <a:rect b="b" l="l" r="r" t="t"/>
              <a:pathLst>
                <a:path extrusionOk="0" h="3647" w="6502">
                  <a:moveTo>
                    <a:pt x="4371" y="1"/>
                  </a:moveTo>
                  <a:cubicBezTo>
                    <a:pt x="4067" y="1"/>
                    <a:pt x="3763" y="5"/>
                    <a:pt x="3460" y="16"/>
                  </a:cubicBezTo>
                  <a:cubicBezTo>
                    <a:pt x="3670" y="465"/>
                    <a:pt x="3605" y="1012"/>
                    <a:pt x="3361" y="1443"/>
                  </a:cubicBezTo>
                  <a:cubicBezTo>
                    <a:pt x="3118" y="1875"/>
                    <a:pt x="2715" y="2199"/>
                    <a:pt x="2274" y="2426"/>
                  </a:cubicBezTo>
                  <a:cubicBezTo>
                    <a:pt x="1790" y="2676"/>
                    <a:pt x="1245" y="2817"/>
                    <a:pt x="702" y="2817"/>
                  </a:cubicBezTo>
                  <a:cubicBezTo>
                    <a:pt x="466" y="2817"/>
                    <a:pt x="230" y="2791"/>
                    <a:pt x="1" y="2735"/>
                  </a:cubicBezTo>
                  <a:lnTo>
                    <a:pt x="1" y="2735"/>
                  </a:lnTo>
                  <a:cubicBezTo>
                    <a:pt x="29" y="2926"/>
                    <a:pt x="84" y="3112"/>
                    <a:pt x="165" y="3288"/>
                  </a:cubicBezTo>
                  <a:cubicBezTo>
                    <a:pt x="196" y="3355"/>
                    <a:pt x="232" y="3423"/>
                    <a:pt x="293" y="3465"/>
                  </a:cubicBezTo>
                  <a:cubicBezTo>
                    <a:pt x="348" y="3504"/>
                    <a:pt x="418" y="3517"/>
                    <a:pt x="485" y="3528"/>
                  </a:cubicBezTo>
                  <a:cubicBezTo>
                    <a:pt x="960" y="3606"/>
                    <a:pt x="1445" y="3647"/>
                    <a:pt x="1929" y="3647"/>
                  </a:cubicBezTo>
                  <a:cubicBezTo>
                    <a:pt x="3293" y="3647"/>
                    <a:pt x="4653" y="3320"/>
                    <a:pt x="5772" y="2555"/>
                  </a:cubicBezTo>
                  <a:cubicBezTo>
                    <a:pt x="5851" y="2501"/>
                    <a:pt x="5933" y="2439"/>
                    <a:pt x="5970" y="2349"/>
                  </a:cubicBezTo>
                  <a:cubicBezTo>
                    <a:pt x="6002" y="2268"/>
                    <a:pt x="5994" y="2174"/>
                    <a:pt x="5985" y="2086"/>
                  </a:cubicBezTo>
                  <a:cubicBezTo>
                    <a:pt x="5949" y="1711"/>
                    <a:pt x="5958" y="1327"/>
                    <a:pt x="6051" y="958"/>
                  </a:cubicBezTo>
                  <a:cubicBezTo>
                    <a:pt x="6111" y="726"/>
                    <a:pt x="6501" y="212"/>
                    <a:pt x="6270" y="70"/>
                  </a:cubicBezTo>
                  <a:cubicBezTo>
                    <a:pt x="6200" y="28"/>
                    <a:pt x="6078" y="18"/>
                    <a:pt x="5950" y="18"/>
                  </a:cubicBezTo>
                  <a:cubicBezTo>
                    <a:pt x="5825" y="18"/>
                    <a:pt x="5695" y="27"/>
                    <a:pt x="5603" y="27"/>
                  </a:cubicBezTo>
                  <a:cubicBezTo>
                    <a:pt x="5590" y="27"/>
                    <a:pt x="5577" y="27"/>
                    <a:pt x="5566" y="27"/>
                  </a:cubicBezTo>
                  <a:cubicBezTo>
                    <a:pt x="5342" y="17"/>
                    <a:pt x="5120" y="10"/>
                    <a:pt x="4898" y="5"/>
                  </a:cubicBezTo>
                  <a:cubicBezTo>
                    <a:pt x="4722" y="2"/>
                    <a:pt x="4547" y="1"/>
                    <a:pt x="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48"/>
            <p:cNvSpPr/>
            <p:nvPr/>
          </p:nvSpPr>
          <p:spPr>
            <a:xfrm>
              <a:off x="3349375" y="1284625"/>
              <a:ext cx="372600" cy="196275"/>
            </a:xfrm>
            <a:custGeom>
              <a:rect b="b" l="l" r="r" t="t"/>
              <a:pathLst>
                <a:path extrusionOk="0" h="7851" w="14904">
                  <a:moveTo>
                    <a:pt x="10185" y="0"/>
                  </a:moveTo>
                  <a:cubicBezTo>
                    <a:pt x="9140" y="0"/>
                    <a:pt x="8050" y="115"/>
                    <a:pt x="7067" y="433"/>
                  </a:cubicBezTo>
                  <a:cubicBezTo>
                    <a:pt x="4792" y="1166"/>
                    <a:pt x="2579" y="3179"/>
                    <a:pt x="766" y="4903"/>
                  </a:cubicBezTo>
                  <a:cubicBezTo>
                    <a:pt x="503" y="5153"/>
                    <a:pt x="246" y="5399"/>
                    <a:pt x="1" y="5633"/>
                  </a:cubicBezTo>
                  <a:lnTo>
                    <a:pt x="460" y="6741"/>
                  </a:lnTo>
                  <a:cubicBezTo>
                    <a:pt x="454" y="6744"/>
                    <a:pt x="452" y="6745"/>
                    <a:pt x="453" y="6745"/>
                  </a:cubicBezTo>
                  <a:cubicBezTo>
                    <a:pt x="453" y="6745"/>
                    <a:pt x="460" y="6742"/>
                    <a:pt x="460" y="6742"/>
                  </a:cubicBezTo>
                  <a:lnTo>
                    <a:pt x="919" y="7851"/>
                  </a:lnTo>
                  <a:cubicBezTo>
                    <a:pt x="1259" y="7841"/>
                    <a:pt x="1612" y="7834"/>
                    <a:pt x="1977" y="7826"/>
                  </a:cubicBezTo>
                  <a:cubicBezTo>
                    <a:pt x="4477" y="7761"/>
                    <a:pt x="7465" y="7618"/>
                    <a:pt x="9592" y="6528"/>
                  </a:cubicBezTo>
                  <a:cubicBezTo>
                    <a:pt x="11326" y="5639"/>
                    <a:pt x="12822" y="3972"/>
                    <a:pt x="13769" y="2661"/>
                  </a:cubicBezTo>
                  <a:cubicBezTo>
                    <a:pt x="14501" y="1646"/>
                    <a:pt x="14903" y="847"/>
                    <a:pt x="14837" y="783"/>
                  </a:cubicBezTo>
                  <a:cubicBezTo>
                    <a:pt x="14837" y="781"/>
                    <a:pt x="14837" y="779"/>
                    <a:pt x="14835" y="776"/>
                  </a:cubicBezTo>
                  <a:cubicBezTo>
                    <a:pt x="14794" y="675"/>
                    <a:pt x="13955" y="405"/>
                    <a:pt x="12755" y="212"/>
                  </a:cubicBezTo>
                  <a:cubicBezTo>
                    <a:pt x="12004" y="91"/>
                    <a:pt x="11112" y="0"/>
                    <a:pt x="10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48"/>
            <p:cNvSpPr/>
            <p:nvPr/>
          </p:nvSpPr>
          <p:spPr>
            <a:xfrm>
              <a:off x="3349375" y="1407175"/>
              <a:ext cx="49450" cy="73725"/>
            </a:xfrm>
            <a:custGeom>
              <a:rect b="b" l="l" r="r" t="t"/>
              <a:pathLst>
                <a:path extrusionOk="0" h="2949" w="1978">
                  <a:moveTo>
                    <a:pt x="766" y="1"/>
                  </a:moveTo>
                  <a:cubicBezTo>
                    <a:pt x="503" y="251"/>
                    <a:pt x="246" y="497"/>
                    <a:pt x="1" y="731"/>
                  </a:cubicBezTo>
                  <a:lnTo>
                    <a:pt x="460" y="1839"/>
                  </a:lnTo>
                  <a:cubicBezTo>
                    <a:pt x="454" y="1842"/>
                    <a:pt x="452" y="1843"/>
                    <a:pt x="453" y="1843"/>
                  </a:cubicBezTo>
                  <a:cubicBezTo>
                    <a:pt x="453" y="1843"/>
                    <a:pt x="460" y="1840"/>
                    <a:pt x="460" y="1840"/>
                  </a:cubicBezTo>
                  <a:lnTo>
                    <a:pt x="919" y="2949"/>
                  </a:lnTo>
                  <a:cubicBezTo>
                    <a:pt x="1259" y="2939"/>
                    <a:pt x="1612" y="2932"/>
                    <a:pt x="1977" y="2924"/>
                  </a:cubicBezTo>
                  <a:lnTo>
                    <a:pt x="7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48"/>
            <p:cNvSpPr/>
            <p:nvPr/>
          </p:nvSpPr>
          <p:spPr>
            <a:xfrm>
              <a:off x="3668225" y="1289925"/>
              <a:ext cx="53800" cy="61225"/>
            </a:xfrm>
            <a:custGeom>
              <a:rect b="b" l="l" r="r" t="t"/>
              <a:pathLst>
                <a:path extrusionOk="0" h="2449" w="2152">
                  <a:moveTo>
                    <a:pt x="1" y="0"/>
                  </a:moveTo>
                  <a:lnTo>
                    <a:pt x="1015" y="2448"/>
                  </a:lnTo>
                  <a:cubicBezTo>
                    <a:pt x="1749" y="1434"/>
                    <a:pt x="2152" y="635"/>
                    <a:pt x="2083" y="571"/>
                  </a:cubicBezTo>
                  <a:cubicBezTo>
                    <a:pt x="2083" y="569"/>
                    <a:pt x="2083" y="567"/>
                    <a:pt x="2081" y="564"/>
                  </a:cubicBezTo>
                  <a:cubicBezTo>
                    <a:pt x="2040" y="463"/>
                    <a:pt x="1201" y="1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48"/>
            <p:cNvSpPr/>
            <p:nvPr/>
          </p:nvSpPr>
          <p:spPr>
            <a:xfrm>
              <a:off x="3546400" y="1312200"/>
              <a:ext cx="99375" cy="87550"/>
            </a:xfrm>
            <a:custGeom>
              <a:rect b="b" l="l" r="r" t="t"/>
              <a:pathLst>
                <a:path extrusionOk="0" h="3502" w="3975">
                  <a:moveTo>
                    <a:pt x="1987" y="0"/>
                  </a:moveTo>
                  <a:cubicBezTo>
                    <a:pt x="1764" y="0"/>
                    <a:pt x="1537" y="43"/>
                    <a:pt x="1318" y="134"/>
                  </a:cubicBezTo>
                  <a:cubicBezTo>
                    <a:pt x="424" y="504"/>
                    <a:pt x="0" y="1528"/>
                    <a:pt x="370" y="2422"/>
                  </a:cubicBezTo>
                  <a:cubicBezTo>
                    <a:pt x="649" y="3095"/>
                    <a:pt x="1301" y="3502"/>
                    <a:pt x="1989" y="3502"/>
                  </a:cubicBezTo>
                  <a:cubicBezTo>
                    <a:pt x="2212" y="3502"/>
                    <a:pt x="2439" y="3459"/>
                    <a:pt x="2658" y="3368"/>
                  </a:cubicBezTo>
                  <a:cubicBezTo>
                    <a:pt x="3551" y="2998"/>
                    <a:pt x="3974" y="1975"/>
                    <a:pt x="3604" y="1081"/>
                  </a:cubicBezTo>
                  <a:cubicBezTo>
                    <a:pt x="3325" y="407"/>
                    <a:pt x="2674" y="0"/>
                    <a:pt x="1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48"/>
            <p:cNvSpPr/>
            <p:nvPr/>
          </p:nvSpPr>
          <p:spPr>
            <a:xfrm>
              <a:off x="3561400" y="1323602"/>
              <a:ext cx="69250" cy="63100"/>
            </a:xfrm>
            <a:custGeom>
              <a:rect b="b" l="l" r="r" t="t"/>
              <a:pathLst>
                <a:path extrusionOk="0" h="2524" w="2770">
                  <a:moveTo>
                    <a:pt x="1385" y="1"/>
                  </a:moveTo>
                  <a:cubicBezTo>
                    <a:pt x="1062" y="1"/>
                    <a:pt x="740" y="124"/>
                    <a:pt x="493" y="370"/>
                  </a:cubicBezTo>
                  <a:cubicBezTo>
                    <a:pt x="1" y="863"/>
                    <a:pt x="1" y="1661"/>
                    <a:pt x="493" y="2154"/>
                  </a:cubicBezTo>
                  <a:cubicBezTo>
                    <a:pt x="740" y="2400"/>
                    <a:pt x="1062" y="2523"/>
                    <a:pt x="1385" y="2523"/>
                  </a:cubicBezTo>
                  <a:cubicBezTo>
                    <a:pt x="1708" y="2523"/>
                    <a:pt x="2030" y="2400"/>
                    <a:pt x="2277" y="2154"/>
                  </a:cubicBezTo>
                  <a:cubicBezTo>
                    <a:pt x="2769" y="1661"/>
                    <a:pt x="2769" y="863"/>
                    <a:pt x="2277" y="370"/>
                  </a:cubicBezTo>
                  <a:cubicBezTo>
                    <a:pt x="2030" y="124"/>
                    <a:pt x="1708" y="1"/>
                    <a:pt x="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48"/>
            <p:cNvSpPr/>
            <p:nvPr/>
          </p:nvSpPr>
          <p:spPr>
            <a:xfrm>
              <a:off x="3451700" y="1364125"/>
              <a:ext cx="79800" cy="70325"/>
            </a:xfrm>
            <a:custGeom>
              <a:rect b="b" l="l" r="r" t="t"/>
              <a:pathLst>
                <a:path extrusionOk="0" h="2813" w="3192">
                  <a:moveTo>
                    <a:pt x="1596" y="0"/>
                  </a:moveTo>
                  <a:cubicBezTo>
                    <a:pt x="1417" y="0"/>
                    <a:pt x="1234" y="35"/>
                    <a:pt x="1058" y="108"/>
                  </a:cubicBezTo>
                  <a:cubicBezTo>
                    <a:pt x="341" y="403"/>
                    <a:pt x="1" y="1228"/>
                    <a:pt x="298" y="1945"/>
                  </a:cubicBezTo>
                  <a:cubicBezTo>
                    <a:pt x="522" y="2486"/>
                    <a:pt x="1046" y="2812"/>
                    <a:pt x="1597" y="2812"/>
                  </a:cubicBezTo>
                  <a:cubicBezTo>
                    <a:pt x="1777" y="2812"/>
                    <a:pt x="1959" y="2778"/>
                    <a:pt x="2135" y="2705"/>
                  </a:cubicBezTo>
                  <a:cubicBezTo>
                    <a:pt x="2852" y="2409"/>
                    <a:pt x="3192" y="1586"/>
                    <a:pt x="2895" y="867"/>
                  </a:cubicBezTo>
                  <a:cubicBezTo>
                    <a:pt x="2672" y="326"/>
                    <a:pt x="2148" y="0"/>
                    <a:pt x="15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48"/>
            <p:cNvSpPr/>
            <p:nvPr/>
          </p:nvSpPr>
          <p:spPr>
            <a:xfrm>
              <a:off x="3462825" y="1373925"/>
              <a:ext cx="57525" cy="50725"/>
            </a:xfrm>
            <a:custGeom>
              <a:rect b="b" l="l" r="r" t="t"/>
              <a:pathLst>
                <a:path extrusionOk="0" h="2029" w="2301">
                  <a:moveTo>
                    <a:pt x="1152" y="0"/>
                  </a:moveTo>
                  <a:cubicBezTo>
                    <a:pt x="1023" y="0"/>
                    <a:pt x="891" y="25"/>
                    <a:pt x="764" y="78"/>
                  </a:cubicBezTo>
                  <a:cubicBezTo>
                    <a:pt x="246" y="293"/>
                    <a:pt x="1" y="885"/>
                    <a:pt x="215" y="1402"/>
                  </a:cubicBezTo>
                  <a:cubicBezTo>
                    <a:pt x="378" y="1792"/>
                    <a:pt x="755" y="2029"/>
                    <a:pt x="1152" y="2029"/>
                  </a:cubicBezTo>
                  <a:cubicBezTo>
                    <a:pt x="1281" y="2029"/>
                    <a:pt x="1413" y="2004"/>
                    <a:pt x="1540" y="1951"/>
                  </a:cubicBezTo>
                  <a:cubicBezTo>
                    <a:pt x="2056" y="1736"/>
                    <a:pt x="2301" y="1144"/>
                    <a:pt x="2088" y="627"/>
                  </a:cubicBezTo>
                  <a:cubicBezTo>
                    <a:pt x="1926" y="236"/>
                    <a:pt x="1549" y="0"/>
                    <a:pt x="11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48"/>
            <p:cNvSpPr/>
            <p:nvPr/>
          </p:nvSpPr>
          <p:spPr>
            <a:xfrm>
              <a:off x="3365150" y="1414950"/>
              <a:ext cx="258500" cy="57625"/>
            </a:xfrm>
            <a:custGeom>
              <a:rect b="b" l="l" r="r" t="t"/>
              <a:pathLst>
                <a:path extrusionOk="0" h="2305" w="10340">
                  <a:moveTo>
                    <a:pt x="10339" y="0"/>
                  </a:moveTo>
                  <a:lnTo>
                    <a:pt x="10339" y="0"/>
                  </a:lnTo>
                  <a:cubicBezTo>
                    <a:pt x="9707" y="257"/>
                    <a:pt x="9143" y="651"/>
                    <a:pt x="8436" y="688"/>
                  </a:cubicBezTo>
                  <a:cubicBezTo>
                    <a:pt x="8206" y="700"/>
                    <a:pt x="7970" y="675"/>
                    <a:pt x="7753" y="748"/>
                  </a:cubicBezTo>
                  <a:cubicBezTo>
                    <a:pt x="7369" y="878"/>
                    <a:pt x="7080" y="1300"/>
                    <a:pt x="6688" y="1300"/>
                  </a:cubicBezTo>
                  <a:cubicBezTo>
                    <a:pt x="6668" y="1300"/>
                    <a:pt x="6648" y="1299"/>
                    <a:pt x="6628" y="1297"/>
                  </a:cubicBezTo>
                  <a:cubicBezTo>
                    <a:pt x="6402" y="1273"/>
                    <a:pt x="6206" y="1099"/>
                    <a:pt x="5982" y="1099"/>
                  </a:cubicBezTo>
                  <a:cubicBezTo>
                    <a:pt x="5974" y="1099"/>
                    <a:pt x="5967" y="1100"/>
                    <a:pt x="5960" y="1100"/>
                  </a:cubicBezTo>
                  <a:cubicBezTo>
                    <a:pt x="5777" y="1110"/>
                    <a:pt x="5623" y="1235"/>
                    <a:pt x="5449" y="1288"/>
                  </a:cubicBezTo>
                  <a:cubicBezTo>
                    <a:pt x="5363" y="1314"/>
                    <a:pt x="5276" y="1323"/>
                    <a:pt x="5187" y="1323"/>
                  </a:cubicBezTo>
                  <a:cubicBezTo>
                    <a:pt x="5031" y="1323"/>
                    <a:pt x="4872" y="1297"/>
                    <a:pt x="4716" y="1297"/>
                  </a:cubicBezTo>
                  <a:cubicBezTo>
                    <a:pt x="4703" y="1297"/>
                    <a:pt x="4691" y="1298"/>
                    <a:pt x="4678" y="1298"/>
                  </a:cubicBezTo>
                  <a:cubicBezTo>
                    <a:pt x="4468" y="1304"/>
                    <a:pt x="4263" y="1364"/>
                    <a:pt x="4059" y="1415"/>
                  </a:cubicBezTo>
                  <a:cubicBezTo>
                    <a:pt x="3369" y="1588"/>
                    <a:pt x="2658" y="1676"/>
                    <a:pt x="1947" y="1676"/>
                  </a:cubicBezTo>
                  <a:cubicBezTo>
                    <a:pt x="1292" y="1676"/>
                    <a:pt x="638" y="1602"/>
                    <a:pt x="1" y="1453"/>
                  </a:cubicBezTo>
                  <a:lnTo>
                    <a:pt x="1" y="1453"/>
                  </a:lnTo>
                  <a:lnTo>
                    <a:pt x="354" y="2305"/>
                  </a:lnTo>
                  <a:cubicBezTo>
                    <a:pt x="1332" y="2250"/>
                    <a:pt x="2309" y="2221"/>
                    <a:pt x="3285" y="2165"/>
                  </a:cubicBezTo>
                  <a:cubicBezTo>
                    <a:pt x="4542" y="2094"/>
                    <a:pt x="5807" y="2020"/>
                    <a:pt x="7031" y="1724"/>
                  </a:cubicBezTo>
                  <a:cubicBezTo>
                    <a:pt x="8254" y="1427"/>
                    <a:pt x="9447" y="889"/>
                    <a:pt x="103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48"/>
            <p:cNvSpPr/>
            <p:nvPr/>
          </p:nvSpPr>
          <p:spPr>
            <a:xfrm>
              <a:off x="3629950" y="1294350"/>
              <a:ext cx="76275" cy="14875"/>
            </a:xfrm>
            <a:custGeom>
              <a:rect b="b" l="l" r="r" t="t"/>
              <a:pathLst>
                <a:path extrusionOk="0" h="595" w="3051">
                  <a:moveTo>
                    <a:pt x="328" y="0"/>
                  </a:moveTo>
                  <a:cubicBezTo>
                    <a:pt x="299" y="0"/>
                    <a:pt x="270" y="3"/>
                    <a:pt x="242" y="10"/>
                  </a:cubicBezTo>
                  <a:cubicBezTo>
                    <a:pt x="137" y="34"/>
                    <a:pt x="51" y="120"/>
                    <a:pt x="26" y="225"/>
                  </a:cubicBezTo>
                  <a:cubicBezTo>
                    <a:pt x="0" y="328"/>
                    <a:pt x="38" y="446"/>
                    <a:pt x="119" y="514"/>
                  </a:cubicBezTo>
                  <a:cubicBezTo>
                    <a:pt x="188" y="572"/>
                    <a:pt x="278" y="594"/>
                    <a:pt x="370" y="594"/>
                  </a:cubicBezTo>
                  <a:cubicBezTo>
                    <a:pt x="429" y="594"/>
                    <a:pt x="490" y="585"/>
                    <a:pt x="546" y="571"/>
                  </a:cubicBezTo>
                  <a:cubicBezTo>
                    <a:pt x="691" y="535"/>
                    <a:pt x="832" y="471"/>
                    <a:pt x="981" y="467"/>
                  </a:cubicBezTo>
                  <a:cubicBezTo>
                    <a:pt x="985" y="467"/>
                    <a:pt x="990" y="467"/>
                    <a:pt x="994" y="467"/>
                  </a:cubicBezTo>
                  <a:cubicBezTo>
                    <a:pt x="1141" y="467"/>
                    <a:pt x="1283" y="522"/>
                    <a:pt x="1428" y="545"/>
                  </a:cubicBezTo>
                  <a:cubicBezTo>
                    <a:pt x="1496" y="555"/>
                    <a:pt x="1565" y="559"/>
                    <a:pt x="1635" y="559"/>
                  </a:cubicBezTo>
                  <a:cubicBezTo>
                    <a:pt x="1712" y="559"/>
                    <a:pt x="1790" y="555"/>
                    <a:pt x="1867" y="550"/>
                  </a:cubicBezTo>
                  <a:cubicBezTo>
                    <a:pt x="2141" y="532"/>
                    <a:pt x="2416" y="515"/>
                    <a:pt x="2690" y="499"/>
                  </a:cubicBezTo>
                  <a:cubicBezTo>
                    <a:pt x="2696" y="499"/>
                    <a:pt x="2705" y="499"/>
                    <a:pt x="2715" y="499"/>
                  </a:cubicBezTo>
                  <a:cubicBezTo>
                    <a:pt x="2738" y="499"/>
                    <a:pt x="2769" y="500"/>
                    <a:pt x="2802" y="500"/>
                  </a:cubicBezTo>
                  <a:cubicBezTo>
                    <a:pt x="2889" y="500"/>
                    <a:pt x="2994" y="495"/>
                    <a:pt x="3009" y="465"/>
                  </a:cubicBezTo>
                  <a:cubicBezTo>
                    <a:pt x="3051" y="377"/>
                    <a:pt x="2861" y="354"/>
                    <a:pt x="2824" y="347"/>
                  </a:cubicBezTo>
                  <a:cubicBezTo>
                    <a:pt x="2313" y="245"/>
                    <a:pt x="1799" y="162"/>
                    <a:pt x="1281" y="96"/>
                  </a:cubicBezTo>
                  <a:cubicBezTo>
                    <a:pt x="995" y="59"/>
                    <a:pt x="709" y="29"/>
                    <a:pt x="421" y="6"/>
                  </a:cubicBezTo>
                  <a:cubicBezTo>
                    <a:pt x="390" y="3"/>
                    <a:pt x="359" y="0"/>
                    <a:pt x="3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48"/>
            <p:cNvSpPr/>
            <p:nvPr/>
          </p:nvSpPr>
          <p:spPr>
            <a:xfrm>
              <a:off x="3665075" y="1331200"/>
              <a:ext cx="36175" cy="39000"/>
            </a:xfrm>
            <a:custGeom>
              <a:rect b="b" l="l" r="r" t="t"/>
              <a:pathLst>
                <a:path extrusionOk="0" h="1560" w="1447">
                  <a:moveTo>
                    <a:pt x="1446" y="0"/>
                  </a:moveTo>
                  <a:cubicBezTo>
                    <a:pt x="1444" y="1"/>
                    <a:pt x="1442" y="3"/>
                    <a:pt x="1439" y="6"/>
                  </a:cubicBezTo>
                  <a:lnTo>
                    <a:pt x="1439" y="6"/>
                  </a:lnTo>
                  <a:cubicBezTo>
                    <a:pt x="1441" y="4"/>
                    <a:pt x="1444" y="2"/>
                    <a:pt x="1446" y="0"/>
                  </a:cubicBezTo>
                  <a:close/>
                  <a:moveTo>
                    <a:pt x="1439" y="6"/>
                  </a:moveTo>
                  <a:cubicBezTo>
                    <a:pt x="1221" y="183"/>
                    <a:pt x="1002" y="361"/>
                    <a:pt x="772" y="520"/>
                  </a:cubicBezTo>
                  <a:cubicBezTo>
                    <a:pt x="670" y="592"/>
                    <a:pt x="563" y="660"/>
                    <a:pt x="467" y="740"/>
                  </a:cubicBezTo>
                  <a:cubicBezTo>
                    <a:pt x="373" y="817"/>
                    <a:pt x="289" y="906"/>
                    <a:pt x="214" y="1000"/>
                  </a:cubicBezTo>
                  <a:cubicBezTo>
                    <a:pt x="113" y="1123"/>
                    <a:pt x="21" y="1265"/>
                    <a:pt x="6" y="1425"/>
                  </a:cubicBezTo>
                  <a:cubicBezTo>
                    <a:pt x="0" y="1478"/>
                    <a:pt x="15" y="1549"/>
                    <a:pt x="68" y="1558"/>
                  </a:cubicBezTo>
                  <a:cubicBezTo>
                    <a:pt x="73" y="1559"/>
                    <a:pt x="78" y="1560"/>
                    <a:pt x="83" y="1560"/>
                  </a:cubicBezTo>
                  <a:cubicBezTo>
                    <a:pt x="119" y="1560"/>
                    <a:pt x="152" y="1531"/>
                    <a:pt x="178" y="1504"/>
                  </a:cubicBezTo>
                  <a:cubicBezTo>
                    <a:pt x="447" y="1235"/>
                    <a:pt x="716" y="966"/>
                    <a:pt x="983" y="696"/>
                  </a:cubicBezTo>
                  <a:cubicBezTo>
                    <a:pt x="1067" y="610"/>
                    <a:pt x="1128" y="520"/>
                    <a:pt x="1195" y="424"/>
                  </a:cubicBezTo>
                  <a:cubicBezTo>
                    <a:pt x="1241" y="357"/>
                    <a:pt x="1291" y="294"/>
                    <a:pt x="1333" y="224"/>
                  </a:cubicBezTo>
                  <a:cubicBezTo>
                    <a:pt x="1353" y="193"/>
                    <a:pt x="1409" y="39"/>
                    <a:pt x="1439" y="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48"/>
            <p:cNvSpPr/>
            <p:nvPr/>
          </p:nvSpPr>
          <p:spPr>
            <a:xfrm>
              <a:off x="3372825" y="1457350"/>
              <a:ext cx="110200" cy="12875"/>
            </a:xfrm>
            <a:custGeom>
              <a:rect b="b" l="l" r="r" t="t"/>
              <a:pathLst>
                <a:path extrusionOk="0" h="515" w="4408">
                  <a:moveTo>
                    <a:pt x="4402" y="123"/>
                  </a:moveTo>
                  <a:cubicBezTo>
                    <a:pt x="4404" y="123"/>
                    <a:pt x="4405" y="123"/>
                    <a:pt x="4407" y="123"/>
                  </a:cubicBezTo>
                  <a:cubicBezTo>
                    <a:pt x="4405" y="123"/>
                    <a:pt x="4404" y="123"/>
                    <a:pt x="4402" y="123"/>
                  </a:cubicBezTo>
                  <a:close/>
                  <a:moveTo>
                    <a:pt x="5" y="0"/>
                  </a:moveTo>
                  <a:lnTo>
                    <a:pt x="5" y="0"/>
                  </a:lnTo>
                  <a:cubicBezTo>
                    <a:pt x="1" y="419"/>
                    <a:pt x="231" y="514"/>
                    <a:pt x="521" y="514"/>
                  </a:cubicBezTo>
                  <a:cubicBezTo>
                    <a:pt x="724" y="514"/>
                    <a:pt x="955" y="468"/>
                    <a:pt x="1156" y="451"/>
                  </a:cubicBezTo>
                  <a:cubicBezTo>
                    <a:pt x="1854" y="393"/>
                    <a:pt x="2551" y="332"/>
                    <a:pt x="3246" y="258"/>
                  </a:cubicBezTo>
                  <a:cubicBezTo>
                    <a:pt x="3620" y="219"/>
                    <a:pt x="4018" y="123"/>
                    <a:pt x="4393" y="123"/>
                  </a:cubicBezTo>
                  <a:cubicBezTo>
                    <a:pt x="4396" y="123"/>
                    <a:pt x="4399" y="123"/>
                    <a:pt x="4402" y="123"/>
                  </a:cubicBezTo>
                  <a:lnTo>
                    <a:pt x="4402" y="123"/>
                  </a:lnTo>
                  <a:cubicBezTo>
                    <a:pt x="3462" y="119"/>
                    <a:pt x="2522" y="113"/>
                    <a:pt x="1582" y="108"/>
                  </a:cubicBezTo>
                  <a:cubicBezTo>
                    <a:pt x="1049" y="105"/>
                    <a:pt x="532" y="47"/>
                    <a:pt x="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48"/>
            <p:cNvSpPr/>
            <p:nvPr/>
          </p:nvSpPr>
          <p:spPr>
            <a:xfrm>
              <a:off x="3566500" y="1332427"/>
              <a:ext cx="61950" cy="49850"/>
            </a:xfrm>
            <a:custGeom>
              <a:rect b="b" l="l" r="r" t="t"/>
              <a:pathLst>
                <a:path extrusionOk="0" h="1994" w="2478">
                  <a:moveTo>
                    <a:pt x="391" y="0"/>
                  </a:moveTo>
                  <a:lnTo>
                    <a:pt x="391" y="0"/>
                  </a:lnTo>
                  <a:cubicBezTo>
                    <a:pt x="86" y="328"/>
                    <a:pt x="1" y="816"/>
                    <a:pt x="71" y="1258"/>
                  </a:cubicBezTo>
                  <a:cubicBezTo>
                    <a:pt x="144" y="1135"/>
                    <a:pt x="236" y="999"/>
                    <a:pt x="378" y="979"/>
                  </a:cubicBezTo>
                  <a:cubicBezTo>
                    <a:pt x="392" y="977"/>
                    <a:pt x="406" y="976"/>
                    <a:pt x="420" y="976"/>
                  </a:cubicBezTo>
                  <a:cubicBezTo>
                    <a:pt x="456" y="976"/>
                    <a:pt x="492" y="981"/>
                    <a:pt x="527" y="987"/>
                  </a:cubicBezTo>
                  <a:cubicBezTo>
                    <a:pt x="603" y="999"/>
                    <a:pt x="679" y="1013"/>
                    <a:pt x="757" y="1025"/>
                  </a:cubicBezTo>
                  <a:cubicBezTo>
                    <a:pt x="837" y="1038"/>
                    <a:pt x="916" y="1050"/>
                    <a:pt x="995" y="1068"/>
                  </a:cubicBezTo>
                  <a:cubicBezTo>
                    <a:pt x="1265" y="1130"/>
                    <a:pt x="1517" y="1253"/>
                    <a:pt x="1766" y="1374"/>
                  </a:cubicBezTo>
                  <a:cubicBezTo>
                    <a:pt x="1813" y="1396"/>
                    <a:pt x="1860" y="1420"/>
                    <a:pt x="1897" y="1457"/>
                  </a:cubicBezTo>
                  <a:cubicBezTo>
                    <a:pt x="1934" y="1494"/>
                    <a:pt x="1957" y="1548"/>
                    <a:pt x="1945" y="1599"/>
                  </a:cubicBezTo>
                  <a:cubicBezTo>
                    <a:pt x="1932" y="1653"/>
                    <a:pt x="1882" y="1690"/>
                    <a:pt x="1828" y="1703"/>
                  </a:cubicBezTo>
                  <a:cubicBezTo>
                    <a:pt x="1805" y="1709"/>
                    <a:pt x="1780" y="1712"/>
                    <a:pt x="1755" y="1712"/>
                  </a:cubicBezTo>
                  <a:cubicBezTo>
                    <a:pt x="1725" y="1712"/>
                    <a:pt x="1695" y="1708"/>
                    <a:pt x="1666" y="1705"/>
                  </a:cubicBezTo>
                  <a:cubicBezTo>
                    <a:pt x="1242" y="1653"/>
                    <a:pt x="824" y="1554"/>
                    <a:pt x="420" y="1413"/>
                  </a:cubicBezTo>
                  <a:cubicBezTo>
                    <a:pt x="348" y="1387"/>
                    <a:pt x="263" y="1344"/>
                    <a:pt x="262" y="1266"/>
                  </a:cubicBezTo>
                  <a:cubicBezTo>
                    <a:pt x="209" y="1306"/>
                    <a:pt x="154" y="1338"/>
                    <a:pt x="95" y="1365"/>
                  </a:cubicBezTo>
                  <a:cubicBezTo>
                    <a:pt x="143" y="1505"/>
                    <a:pt x="226" y="1631"/>
                    <a:pt x="336" y="1729"/>
                  </a:cubicBezTo>
                  <a:cubicBezTo>
                    <a:pt x="349" y="1741"/>
                    <a:pt x="363" y="1751"/>
                    <a:pt x="379" y="1757"/>
                  </a:cubicBezTo>
                  <a:cubicBezTo>
                    <a:pt x="389" y="1759"/>
                    <a:pt x="399" y="1760"/>
                    <a:pt x="408" y="1760"/>
                  </a:cubicBezTo>
                  <a:cubicBezTo>
                    <a:pt x="418" y="1760"/>
                    <a:pt x="428" y="1759"/>
                    <a:pt x="437" y="1759"/>
                  </a:cubicBezTo>
                  <a:cubicBezTo>
                    <a:pt x="452" y="1757"/>
                    <a:pt x="467" y="1757"/>
                    <a:pt x="481" y="1757"/>
                  </a:cubicBezTo>
                  <a:cubicBezTo>
                    <a:pt x="551" y="1757"/>
                    <a:pt x="622" y="1772"/>
                    <a:pt x="692" y="1786"/>
                  </a:cubicBezTo>
                  <a:cubicBezTo>
                    <a:pt x="987" y="1850"/>
                    <a:pt x="1283" y="1912"/>
                    <a:pt x="1580" y="1976"/>
                  </a:cubicBezTo>
                  <a:cubicBezTo>
                    <a:pt x="1621" y="1984"/>
                    <a:pt x="1662" y="1994"/>
                    <a:pt x="1703" y="1994"/>
                  </a:cubicBezTo>
                  <a:cubicBezTo>
                    <a:pt x="1714" y="1994"/>
                    <a:pt x="1725" y="1993"/>
                    <a:pt x="1736" y="1992"/>
                  </a:cubicBezTo>
                  <a:cubicBezTo>
                    <a:pt x="1815" y="1981"/>
                    <a:pt x="1883" y="1929"/>
                    <a:pt x="1942" y="1876"/>
                  </a:cubicBezTo>
                  <a:cubicBezTo>
                    <a:pt x="2254" y="1592"/>
                    <a:pt x="2477" y="1035"/>
                    <a:pt x="2317" y="620"/>
                  </a:cubicBezTo>
                  <a:lnTo>
                    <a:pt x="2317" y="620"/>
                  </a:lnTo>
                  <a:cubicBezTo>
                    <a:pt x="2274" y="665"/>
                    <a:pt x="2224" y="701"/>
                    <a:pt x="2160" y="710"/>
                  </a:cubicBezTo>
                  <a:cubicBezTo>
                    <a:pt x="2149" y="711"/>
                    <a:pt x="2138" y="712"/>
                    <a:pt x="2127" y="712"/>
                  </a:cubicBezTo>
                  <a:cubicBezTo>
                    <a:pt x="2071" y="712"/>
                    <a:pt x="2015" y="698"/>
                    <a:pt x="1962" y="685"/>
                  </a:cubicBezTo>
                  <a:cubicBezTo>
                    <a:pt x="1494" y="562"/>
                    <a:pt x="1025" y="441"/>
                    <a:pt x="585" y="240"/>
                  </a:cubicBezTo>
                  <a:cubicBezTo>
                    <a:pt x="534" y="216"/>
                    <a:pt x="483" y="192"/>
                    <a:pt x="443" y="152"/>
                  </a:cubicBezTo>
                  <a:cubicBezTo>
                    <a:pt x="403" y="113"/>
                    <a:pt x="378" y="55"/>
                    <a:pt x="3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48"/>
            <p:cNvSpPr/>
            <p:nvPr/>
          </p:nvSpPr>
          <p:spPr>
            <a:xfrm>
              <a:off x="3468425" y="1384150"/>
              <a:ext cx="46200" cy="37450"/>
            </a:xfrm>
            <a:custGeom>
              <a:rect b="b" l="l" r="r" t="t"/>
              <a:pathLst>
                <a:path extrusionOk="0" h="1498" w="1848">
                  <a:moveTo>
                    <a:pt x="250" y="1"/>
                  </a:moveTo>
                  <a:lnTo>
                    <a:pt x="250" y="1"/>
                  </a:lnTo>
                  <a:cubicBezTo>
                    <a:pt x="85" y="155"/>
                    <a:pt x="1" y="387"/>
                    <a:pt x="9" y="613"/>
                  </a:cubicBezTo>
                  <a:cubicBezTo>
                    <a:pt x="17" y="838"/>
                    <a:pt x="111" y="1057"/>
                    <a:pt x="249" y="1234"/>
                  </a:cubicBezTo>
                  <a:cubicBezTo>
                    <a:pt x="231" y="1177"/>
                    <a:pt x="250" y="1115"/>
                    <a:pt x="287" y="1069"/>
                  </a:cubicBezTo>
                  <a:cubicBezTo>
                    <a:pt x="325" y="1024"/>
                    <a:pt x="379" y="993"/>
                    <a:pt x="433" y="970"/>
                  </a:cubicBezTo>
                  <a:cubicBezTo>
                    <a:pt x="561" y="911"/>
                    <a:pt x="702" y="881"/>
                    <a:pt x="844" y="881"/>
                  </a:cubicBezTo>
                  <a:cubicBezTo>
                    <a:pt x="868" y="881"/>
                    <a:pt x="893" y="882"/>
                    <a:pt x="917" y="884"/>
                  </a:cubicBezTo>
                  <a:cubicBezTo>
                    <a:pt x="990" y="890"/>
                    <a:pt x="1066" y="905"/>
                    <a:pt x="1126" y="948"/>
                  </a:cubicBezTo>
                  <a:cubicBezTo>
                    <a:pt x="1186" y="991"/>
                    <a:pt x="1226" y="1067"/>
                    <a:pt x="1209" y="1139"/>
                  </a:cubicBezTo>
                  <a:cubicBezTo>
                    <a:pt x="1202" y="1175"/>
                    <a:pt x="1181" y="1205"/>
                    <a:pt x="1156" y="1232"/>
                  </a:cubicBezTo>
                  <a:cubicBezTo>
                    <a:pt x="1093" y="1298"/>
                    <a:pt x="1003" y="1331"/>
                    <a:pt x="912" y="1345"/>
                  </a:cubicBezTo>
                  <a:cubicBezTo>
                    <a:pt x="880" y="1350"/>
                    <a:pt x="847" y="1351"/>
                    <a:pt x="814" y="1351"/>
                  </a:cubicBezTo>
                  <a:cubicBezTo>
                    <a:pt x="756" y="1351"/>
                    <a:pt x="698" y="1346"/>
                    <a:pt x="642" y="1342"/>
                  </a:cubicBezTo>
                  <a:lnTo>
                    <a:pt x="642" y="1342"/>
                  </a:lnTo>
                  <a:cubicBezTo>
                    <a:pt x="687" y="1417"/>
                    <a:pt x="765" y="1472"/>
                    <a:pt x="852" y="1490"/>
                  </a:cubicBezTo>
                  <a:cubicBezTo>
                    <a:pt x="876" y="1495"/>
                    <a:pt x="901" y="1497"/>
                    <a:pt x="927" y="1497"/>
                  </a:cubicBezTo>
                  <a:cubicBezTo>
                    <a:pt x="965" y="1497"/>
                    <a:pt x="1003" y="1492"/>
                    <a:pt x="1041" y="1485"/>
                  </a:cubicBezTo>
                  <a:cubicBezTo>
                    <a:pt x="1382" y="1423"/>
                    <a:pt x="1683" y="1162"/>
                    <a:pt x="1788" y="830"/>
                  </a:cubicBezTo>
                  <a:cubicBezTo>
                    <a:pt x="1813" y="749"/>
                    <a:pt x="1848" y="618"/>
                    <a:pt x="1811" y="535"/>
                  </a:cubicBezTo>
                  <a:lnTo>
                    <a:pt x="1811" y="535"/>
                  </a:lnTo>
                  <a:cubicBezTo>
                    <a:pt x="1776" y="590"/>
                    <a:pt x="1725" y="626"/>
                    <a:pt x="1659" y="638"/>
                  </a:cubicBezTo>
                  <a:cubicBezTo>
                    <a:pt x="1636" y="642"/>
                    <a:pt x="1614" y="644"/>
                    <a:pt x="1591" y="644"/>
                  </a:cubicBezTo>
                  <a:cubicBezTo>
                    <a:pt x="1548" y="644"/>
                    <a:pt x="1504" y="638"/>
                    <a:pt x="1462" y="631"/>
                  </a:cubicBezTo>
                  <a:cubicBezTo>
                    <a:pt x="1325" y="612"/>
                    <a:pt x="1187" y="590"/>
                    <a:pt x="1050" y="571"/>
                  </a:cubicBezTo>
                  <a:cubicBezTo>
                    <a:pt x="872" y="546"/>
                    <a:pt x="689" y="517"/>
                    <a:pt x="532" y="430"/>
                  </a:cubicBezTo>
                  <a:cubicBezTo>
                    <a:pt x="376" y="343"/>
                    <a:pt x="246" y="182"/>
                    <a:pt x="2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48"/>
            <p:cNvSpPr/>
            <p:nvPr/>
          </p:nvSpPr>
          <p:spPr>
            <a:xfrm>
              <a:off x="3572100" y="1338350"/>
              <a:ext cx="50575" cy="22400"/>
            </a:xfrm>
            <a:custGeom>
              <a:rect b="b" l="l" r="r" t="t"/>
              <a:pathLst>
                <a:path extrusionOk="0" h="896" w="2023">
                  <a:moveTo>
                    <a:pt x="132" y="0"/>
                  </a:moveTo>
                  <a:cubicBezTo>
                    <a:pt x="75" y="33"/>
                    <a:pt x="37" y="95"/>
                    <a:pt x="19" y="160"/>
                  </a:cubicBezTo>
                  <a:cubicBezTo>
                    <a:pt x="1" y="224"/>
                    <a:pt x="1" y="293"/>
                    <a:pt x="1" y="358"/>
                  </a:cubicBezTo>
                  <a:cubicBezTo>
                    <a:pt x="65" y="328"/>
                    <a:pt x="134" y="315"/>
                    <a:pt x="204" y="315"/>
                  </a:cubicBezTo>
                  <a:cubicBezTo>
                    <a:pt x="297" y="315"/>
                    <a:pt x="391" y="337"/>
                    <a:pt x="478" y="369"/>
                  </a:cubicBezTo>
                  <a:cubicBezTo>
                    <a:pt x="632" y="424"/>
                    <a:pt x="776" y="506"/>
                    <a:pt x="934" y="550"/>
                  </a:cubicBezTo>
                  <a:cubicBezTo>
                    <a:pt x="1027" y="578"/>
                    <a:pt x="1125" y="591"/>
                    <a:pt x="1218" y="610"/>
                  </a:cubicBezTo>
                  <a:cubicBezTo>
                    <a:pt x="1336" y="634"/>
                    <a:pt x="1450" y="667"/>
                    <a:pt x="1566" y="700"/>
                  </a:cubicBezTo>
                  <a:cubicBezTo>
                    <a:pt x="1703" y="739"/>
                    <a:pt x="1849" y="783"/>
                    <a:pt x="1937" y="895"/>
                  </a:cubicBezTo>
                  <a:cubicBezTo>
                    <a:pt x="1936" y="892"/>
                    <a:pt x="1987" y="769"/>
                    <a:pt x="1991" y="757"/>
                  </a:cubicBezTo>
                  <a:cubicBezTo>
                    <a:pt x="2001" y="716"/>
                    <a:pt x="2023" y="646"/>
                    <a:pt x="2005" y="608"/>
                  </a:cubicBezTo>
                  <a:lnTo>
                    <a:pt x="2005" y="608"/>
                  </a:lnTo>
                  <a:cubicBezTo>
                    <a:pt x="1976" y="619"/>
                    <a:pt x="1947" y="623"/>
                    <a:pt x="1917" y="623"/>
                  </a:cubicBezTo>
                  <a:cubicBezTo>
                    <a:pt x="1879" y="623"/>
                    <a:pt x="1840" y="616"/>
                    <a:pt x="1800" y="604"/>
                  </a:cubicBezTo>
                  <a:cubicBezTo>
                    <a:pt x="1682" y="573"/>
                    <a:pt x="1566" y="542"/>
                    <a:pt x="1448" y="510"/>
                  </a:cubicBezTo>
                  <a:cubicBezTo>
                    <a:pt x="1054" y="405"/>
                    <a:pt x="659" y="299"/>
                    <a:pt x="291" y="124"/>
                  </a:cubicBezTo>
                  <a:cubicBezTo>
                    <a:pt x="230" y="95"/>
                    <a:pt x="164" y="60"/>
                    <a:pt x="1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48"/>
            <p:cNvSpPr/>
            <p:nvPr/>
          </p:nvSpPr>
          <p:spPr>
            <a:xfrm>
              <a:off x="3470375" y="1389675"/>
              <a:ext cx="40650" cy="14175"/>
            </a:xfrm>
            <a:custGeom>
              <a:rect b="b" l="l" r="r" t="t"/>
              <a:pathLst>
                <a:path extrusionOk="0" h="567" w="1626">
                  <a:moveTo>
                    <a:pt x="111" y="1"/>
                  </a:moveTo>
                  <a:cubicBezTo>
                    <a:pt x="27" y="141"/>
                    <a:pt x="1" y="317"/>
                    <a:pt x="45" y="475"/>
                  </a:cubicBezTo>
                  <a:cubicBezTo>
                    <a:pt x="108" y="445"/>
                    <a:pt x="179" y="436"/>
                    <a:pt x="251" y="436"/>
                  </a:cubicBezTo>
                  <a:cubicBezTo>
                    <a:pt x="286" y="436"/>
                    <a:pt x="321" y="438"/>
                    <a:pt x="355" y="441"/>
                  </a:cubicBezTo>
                  <a:cubicBezTo>
                    <a:pt x="457" y="448"/>
                    <a:pt x="560" y="460"/>
                    <a:pt x="661" y="475"/>
                  </a:cubicBezTo>
                  <a:cubicBezTo>
                    <a:pt x="892" y="511"/>
                    <a:pt x="1126" y="566"/>
                    <a:pt x="1357" y="566"/>
                  </a:cubicBezTo>
                  <a:cubicBezTo>
                    <a:pt x="1447" y="566"/>
                    <a:pt x="1537" y="558"/>
                    <a:pt x="1625" y="536"/>
                  </a:cubicBezTo>
                  <a:cubicBezTo>
                    <a:pt x="1596" y="500"/>
                    <a:pt x="1548" y="488"/>
                    <a:pt x="1501" y="488"/>
                  </a:cubicBezTo>
                  <a:cubicBezTo>
                    <a:pt x="1484" y="488"/>
                    <a:pt x="1467" y="489"/>
                    <a:pt x="1450" y="492"/>
                  </a:cubicBezTo>
                  <a:cubicBezTo>
                    <a:pt x="1402" y="500"/>
                    <a:pt x="1353" y="519"/>
                    <a:pt x="1305" y="519"/>
                  </a:cubicBezTo>
                  <a:cubicBezTo>
                    <a:pt x="1299" y="519"/>
                    <a:pt x="1293" y="519"/>
                    <a:pt x="1287" y="518"/>
                  </a:cubicBezTo>
                  <a:cubicBezTo>
                    <a:pt x="1234" y="514"/>
                    <a:pt x="1180" y="493"/>
                    <a:pt x="1130" y="483"/>
                  </a:cubicBezTo>
                  <a:cubicBezTo>
                    <a:pt x="993" y="457"/>
                    <a:pt x="857" y="430"/>
                    <a:pt x="721" y="403"/>
                  </a:cubicBezTo>
                  <a:cubicBezTo>
                    <a:pt x="595" y="376"/>
                    <a:pt x="466" y="350"/>
                    <a:pt x="351" y="289"/>
                  </a:cubicBezTo>
                  <a:cubicBezTo>
                    <a:pt x="238" y="227"/>
                    <a:pt x="138" y="126"/>
                    <a:pt x="1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48"/>
            <p:cNvSpPr/>
            <p:nvPr/>
          </p:nvSpPr>
          <p:spPr>
            <a:xfrm>
              <a:off x="3402725" y="1480475"/>
              <a:ext cx="59475" cy="25100"/>
            </a:xfrm>
            <a:custGeom>
              <a:rect b="b" l="l" r="r" t="t"/>
              <a:pathLst>
                <a:path extrusionOk="0" h="1004" w="2379">
                  <a:moveTo>
                    <a:pt x="2265" y="1"/>
                  </a:moveTo>
                  <a:cubicBezTo>
                    <a:pt x="2195" y="1"/>
                    <a:pt x="2123" y="9"/>
                    <a:pt x="2053" y="18"/>
                  </a:cubicBezTo>
                  <a:cubicBezTo>
                    <a:pt x="1720" y="57"/>
                    <a:pt x="1385" y="81"/>
                    <a:pt x="1051" y="91"/>
                  </a:cubicBezTo>
                  <a:cubicBezTo>
                    <a:pt x="1007" y="92"/>
                    <a:pt x="963" y="93"/>
                    <a:pt x="919" y="93"/>
                  </a:cubicBezTo>
                  <a:cubicBezTo>
                    <a:pt x="710" y="93"/>
                    <a:pt x="499" y="80"/>
                    <a:pt x="291" y="80"/>
                  </a:cubicBezTo>
                  <a:cubicBezTo>
                    <a:pt x="209" y="80"/>
                    <a:pt x="129" y="82"/>
                    <a:pt x="49" y="87"/>
                  </a:cubicBezTo>
                  <a:cubicBezTo>
                    <a:pt x="1" y="369"/>
                    <a:pt x="204" y="359"/>
                    <a:pt x="421" y="372"/>
                  </a:cubicBezTo>
                  <a:cubicBezTo>
                    <a:pt x="678" y="387"/>
                    <a:pt x="937" y="416"/>
                    <a:pt x="1188" y="478"/>
                  </a:cubicBezTo>
                  <a:cubicBezTo>
                    <a:pt x="1547" y="570"/>
                    <a:pt x="1895" y="737"/>
                    <a:pt x="2155" y="1003"/>
                  </a:cubicBezTo>
                  <a:cubicBezTo>
                    <a:pt x="2178" y="663"/>
                    <a:pt x="2253" y="327"/>
                    <a:pt x="2378" y="10"/>
                  </a:cubicBezTo>
                  <a:cubicBezTo>
                    <a:pt x="2341" y="3"/>
                    <a:pt x="2303" y="1"/>
                    <a:pt x="22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48"/>
            <p:cNvSpPr/>
            <p:nvPr/>
          </p:nvSpPr>
          <p:spPr>
            <a:xfrm>
              <a:off x="3420500" y="1482500"/>
              <a:ext cx="36550" cy="8400"/>
            </a:xfrm>
            <a:custGeom>
              <a:rect b="b" l="l" r="r" t="t"/>
              <a:pathLst>
                <a:path extrusionOk="0" h="336" w="1462">
                  <a:moveTo>
                    <a:pt x="1461" y="0"/>
                  </a:moveTo>
                  <a:lnTo>
                    <a:pt x="1461" y="0"/>
                  </a:lnTo>
                  <a:cubicBezTo>
                    <a:pt x="1201" y="43"/>
                    <a:pt x="940" y="69"/>
                    <a:pt x="681" y="84"/>
                  </a:cubicBezTo>
                  <a:cubicBezTo>
                    <a:pt x="580" y="88"/>
                    <a:pt x="481" y="90"/>
                    <a:pt x="381" y="90"/>
                  </a:cubicBezTo>
                  <a:cubicBezTo>
                    <a:pt x="351" y="90"/>
                    <a:pt x="322" y="90"/>
                    <a:pt x="293" y="90"/>
                  </a:cubicBezTo>
                  <a:cubicBezTo>
                    <a:pt x="244" y="90"/>
                    <a:pt x="187" y="79"/>
                    <a:pt x="136" y="79"/>
                  </a:cubicBezTo>
                  <a:cubicBezTo>
                    <a:pt x="125" y="79"/>
                    <a:pt x="113" y="80"/>
                    <a:pt x="102" y="81"/>
                  </a:cubicBezTo>
                  <a:cubicBezTo>
                    <a:pt x="90" y="84"/>
                    <a:pt x="1" y="131"/>
                    <a:pt x="19" y="134"/>
                  </a:cubicBezTo>
                  <a:cubicBezTo>
                    <a:pt x="474" y="201"/>
                    <a:pt x="930" y="269"/>
                    <a:pt x="1386" y="335"/>
                  </a:cubicBezTo>
                  <a:cubicBezTo>
                    <a:pt x="1410" y="223"/>
                    <a:pt x="1435" y="111"/>
                    <a:pt x="1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48"/>
            <p:cNvSpPr/>
            <p:nvPr/>
          </p:nvSpPr>
          <p:spPr>
            <a:xfrm>
              <a:off x="3364725" y="1348600"/>
              <a:ext cx="48375" cy="53550"/>
            </a:xfrm>
            <a:custGeom>
              <a:rect b="b" l="l" r="r" t="t"/>
              <a:pathLst>
                <a:path extrusionOk="0" h="2142" w="1935">
                  <a:moveTo>
                    <a:pt x="1073" y="1"/>
                  </a:moveTo>
                  <a:cubicBezTo>
                    <a:pt x="1077" y="372"/>
                    <a:pt x="949" y="736"/>
                    <a:pt x="760" y="1055"/>
                  </a:cubicBezTo>
                  <a:cubicBezTo>
                    <a:pt x="627" y="1277"/>
                    <a:pt x="466" y="1480"/>
                    <a:pt x="294" y="1676"/>
                  </a:cubicBezTo>
                  <a:cubicBezTo>
                    <a:pt x="150" y="1838"/>
                    <a:pt x="1" y="1975"/>
                    <a:pt x="234" y="2141"/>
                  </a:cubicBezTo>
                  <a:cubicBezTo>
                    <a:pt x="481" y="1923"/>
                    <a:pt x="695" y="1654"/>
                    <a:pt x="937" y="1428"/>
                  </a:cubicBezTo>
                  <a:cubicBezTo>
                    <a:pt x="1182" y="1199"/>
                    <a:pt x="1435" y="979"/>
                    <a:pt x="1697" y="770"/>
                  </a:cubicBezTo>
                  <a:cubicBezTo>
                    <a:pt x="1783" y="701"/>
                    <a:pt x="1870" y="634"/>
                    <a:pt x="1935" y="545"/>
                  </a:cubicBezTo>
                  <a:cubicBezTo>
                    <a:pt x="1622" y="411"/>
                    <a:pt x="1330" y="226"/>
                    <a:pt x="10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48"/>
            <p:cNvSpPr/>
            <p:nvPr/>
          </p:nvSpPr>
          <p:spPr>
            <a:xfrm>
              <a:off x="3380225" y="1359975"/>
              <a:ext cx="27925" cy="27900"/>
            </a:xfrm>
            <a:custGeom>
              <a:rect b="b" l="l" r="r" t="t"/>
              <a:pathLst>
                <a:path extrusionOk="0" h="1116" w="1117">
                  <a:moveTo>
                    <a:pt x="826" y="0"/>
                  </a:moveTo>
                  <a:cubicBezTo>
                    <a:pt x="551" y="370"/>
                    <a:pt x="277" y="740"/>
                    <a:pt x="3" y="1111"/>
                  </a:cubicBezTo>
                  <a:cubicBezTo>
                    <a:pt x="0" y="1114"/>
                    <a:pt x="2" y="1116"/>
                    <a:pt x="8" y="1116"/>
                  </a:cubicBezTo>
                  <a:cubicBezTo>
                    <a:pt x="28" y="1116"/>
                    <a:pt x="92" y="1096"/>
                    <a:pt x="99" y="1090"/>
                  </a:cubicBezTo>
                  <a:cubicBezTo>
                    <a:pt x="146" y="1054"/>
                    <a:pt x="186" y="992"/>
                    <a:pt x="228" y="949"/>
                  </a:cubicBezTo>
                  <a:cubicBezTo>
                    <a:pt x="319" y="857"/>
                    <a:pt x="412" y="767"/>
                    <a:pt x="507" y="679"/>
                  </a:cubicBezTo>
                  <a:cubicBezTo>
                    <a:pt x="700" y="503"/>
                    <a:pt x="903" y="338"/>
                    <a:pt x="1117" y="185"/>
                  </a:cubicBezTo>
                  <a:cubicBezTo>
                    <a:pt x="1020" y="124"/>
                    <a:pt x="922" y="64"/>
                    <a:pt x="8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48"/>
            <p:cNvSpPr/>
            <p:nvPr/>
          </p:nvSpPr>
          <p:spPr>
            <a:xfrm>
              <a:off x="3289225" y="1416300"/>
              <a:ext cx="157250" cy="70700"/>
            </a:xfrm>
            <a:custGeom>
              <a:rect b="b" l="l" r="r" t="t"/>
              <a:pathLst>
                <a:path extrusionOk="0" h="2828" w="6290">
                  <a:moveTo>
                    <a:pt x="6180" y="1"/>
                  </a:moveTo>
                  <a:lnTo>
                    <a:pt x="0" y="2563"/>
                  </a:lnTo>
                  <a:lnTo>
                    <a:pt x="110" y="2827"/>
                  </a:lnTo>
                  <a:lnTo>
                    <a:pt x="6290" y="266"/>
                  </a:lnTo>
                  <a:lnTo>
                    <a:pt x="61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0816" name="Shape 10816"/>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8" name="Shape 178"/>
        <p:cNvGrpSpPr/>
        <p:nvPr/>
      </p:nvGrpSpPr>
      <p:grpSpPr>
        <a:xfrm>
          <a:off x="0" y="0"/>
          <a:ext cx="0" cy="0"/>
          <a:chOff x="0" y="0"/>
          <a:chExt cx="0" cy="0"/>
        </a:xfrm>
      </p:grpSpPr>
      <p:sp>
        <p:nvSpPr>
          <p:cNvPr id="179" name="Google Shape;179;p6"/>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80" name="Shape 180"/>
        <p:cNvGrpSpPr/>
        <p:nvPr/>
      </p:nvGrpSpPr>
      <p:grpSpPr>
        <a:xfrm>
          <a:off x="0" y="0"/>
          <a:ext cx="0" cy="0"/>
          <a:chOff x="0" y="0"/>
          <a:chExt cx="0" cy="0"/>
        </a:xfrm>
      </p:grpSpPr>
      <p:sp>
        <p:nvSpPr>
          <p:cNvPr id="181" name="Google Shape;181;p7"/>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2" name="Google Shape;182;p7"/>
          <p:cNvSpPr txBox="1"/>
          <p:nvPr>
            <p:ph idx="1" type="subTitle"/>
          </p:nvPr>
        </p:nvSpPr>
        <p:spPr>
          <a:xfrm>
            <a:off x="3118200" y="2215050"/>
            <a:ext cx="29076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3" name="Shape 183"/>
        <p:cNvGrpSpPr/>
        <p:nvPr/>
      </p:nvGrpSpPr>
      <p:grpSpPr>
        <a:xfrm>
          <a:off x="0" y="0"/>
          <a:ext cx="0" cy="0"/>
          <a:chOff x="0" y="0"/>
          <a:chExt cx="0" cy="0"/>
        </a:xfrm>
      </p:grpSpPr>
      <p:sp>
        <p:nvSpPr>
          <p:cNvPr id="184" name="Google Shape;184;p8"/>
          <p:cNvSpPr txBox="1"/>
          <p:nvPr>
            <p:ph type="title"/>
          </p:nvPr>
        </p:nvSpPr>
        <p:spPr>
          <a:xfrm>
            <a:off x="720000" y="1307100"/>
            <a:ext cx="6367800" cy="25293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85" name="Shape 185"/>
        <p:cNvGrpSpPr/>
        <p:nvPr/>
      </p:nvGrpSpPr>
      <p:grpSpPr>
        <a:xfrm>
          <a:off x="0" y="0"/>
          <a:ext cx="0" cy="0"/>
          <a:chOff x="0" y="0"/>
          <a:chExt cx="0" cy="0"/>
        </a:xfrm>
      </p:grpSpPr>
      <p:sp>
        <p:nvSpPr>
          <p:cNvPr id="186" name="Google Shape;186;p9"/>
          <p:cNvSpPr txBox="1"/>
          <p:nvPr>
            <p:ph type="title"/>
          </p:nvPr>
        </p:nvSpPr>
        <p:spPr>
          <a:xfrm>
            <a:off x="720000" y="2150850"/>
            <a:ext cx="77040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87" name="Google Shape;187;p9"/>
          <p:cNvSpPr txBox="1"/>
          <p:nvPr>
            <p:ph idx="1" type="subTitle"/>
          </p:nvPr>
        </p:nvSpPr>
        <p:spPr>
          <a:xfrm>
            <a:off x="2391925" y="3132175"/>
            <a:ext cx="43602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88" name="Shape 188"/>
        <p:cNvGrpSpPr/>
        <p:nvPr/>
      </p:nvGrpSpPr>
      <p:grpSpPr>
        <a:xfrm>
          <a:off x="0" y="0"/>
          <a:ext cx="0" cy="0"/>
          <a:chOff x="0" y="0"/>
          <a:chExt cx="0" cy="0"/>
        </a:xfrm>
      </p:grpSpPr>
      <p:sp>
        <p:nvSpPr>
          <p:cNvPr id="189" name="Google Shape;189;p10"/>
          <p:cNvSpPr txBox="1"/>
          <p:nvPr>
            <p:ph type="title"/>
          </p:nvPr>
        </p:nvSpPr>
        <p:spPr>
          <a:xfrm>
            <a:off x="720000" y="1909800"/>
            <a:ext cx="3159900" cy="13239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44" Type="http://schemas.openxmlformats.org/officeDocument/2006/relationships/slideLayout" Target="../slideLayouts/slideLayout44.xml"/><Relationship Id="rId21" Type="http://schemas.openxmlformats.org/officeDocument/2006/relationships/slideLayout" Target="../slideLayouts/slideLayout21.xml"/><Relationship Id="rId43" Type="http://schemas.openxmlformats.org/officeDocument/2006/relationships/slideLayout" Target="../slideLayouts/slideLayout43.xml"/><Relationship Id="rId24" Type="http://schemas.openxmlformats.org/officeDocument/2006/relationships/slideLayout" Target="../slideLayouts/slideLayout24.xml"/><Relationship Id="rId46" Type="http://schemas.openxmlformats.org/officeDocument/2006/relationships/slideLayout" Target="../slideLayouts/slideLayout46.xml"/><Relationship Id="rId23" Type="http://schemas.openxmlformats.org/officeDocument/2006/relationships/slideLayout" Target="../slideLayouts/slideLayout23.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8" Type="http://schemas.openxmlformats.org/officeDocument/2006/relationships/theme" Target="../theme/theme3.xml"/><Relationship Id="rId25" Type="http://schemas.openxmlformats.org/officeDocument/2006/relationships/slideLayout" Target="../slideLayouts/slideLayout25.xml"/><Relationship Id="rId47" Type="http://schemas.openxmlformats.org/officeDocument/2006/relationships/slideLayout" Target="../slideLayouts/slideLayout47.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643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1pPr>
            <a:lvl2pPr lvl="1"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2pPr>
            <a:lvl3pPr lvl="2"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3pPr>
            <a:lvl4pPr lvl="3"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4pPr>
            <a:lvl5pPr lvl="4"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5pPr>
            <a:lvl6pPr lvl="5"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6pPr>
            <a:lvl7pPr lvl="6"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7pPr>
            <a:lvl8pPr lvl="7"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8pPr>
            <a:lvl9pPr lvl="8"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9pPr>
          </a:lstStyle>
          <a:p/>
        </p:txBody>
      </p:sp>
      <p:sp>
        <p:nvSpPr>
          <p:cNvPr id="7" name="Google Shape;7;p1"/>
          <p:cNvSpPr txBox="1"/>
          <p:nvPr>
            <p:ph idx="1" type="body"/>
          </p:nvPr>
        </p:nvSpPr>
        <p:spPr>
          <a:xfrm>
            <a:off x="720000" y="1237083"/>
            <a:ext cx="7704000" cy="33663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1pPr>
            <a:lvl2pPr indent="-317500" lvl="1" marL="9144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2pPr>
            <a:lvl3pPr indent="-317500" lvl="2" marL="13716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3pPr>
            <a:lvl4pPr indent="-317500" lvl="3" marL="18288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4pPr>
            <a:lvl5pPr indent="-317500" lvl="4" marL="22860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5pPr>
            <a:lvl6pPr indent="-317500" lvl="5" marL="27432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6pPr>
            <a:lvl7pPr indent="-317500" lvl="6" marL="32004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7pPr>
            <a:lvl8pPr indent="-317500" lvl="7" marL="36576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8pPr>
            <a:lvl9pPr indent="-317500" lvl="8" marL="4114800">
              <a:lnSpc>
                <a:spcPct val="100000"/>
              </a:lnSpc>
              <a:spcBef>
                <a:spcPts val="1600"/>
              </a:spcBef>
              <a:spcAft>
                <a:spcPts val="1600"/>
              </a:spcAft>
              <a:buClr>
                <a:schemeClr val="dk1"/>
              </a:buClr>
              <a:buSzPts val="1400"/>
              <a:buFont typeface="Ubuntu"/>
              <a:buChar char="■"/>
              <a:defRPr>
                <a:solidFill>
                  <a:schemeClr val="dk1"/>
                </a:solidFill>
                <a:latin typeface="Ubuntu"/>
                <a:ea typeface="Ubuntu"/>
                <a:cs typeface="Ubuntu"/>
                <a:sym typeface="Ubuntu"/>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0813" name="Shape 10813"/>
        <p:cNvGrpSpPr/>
        <p:nvPr/>
      </p:nvGrpSpPr>
      <p:grpSpPr>
        <a:xfrm>
          <a:off x="0" y="0"/>
          <a:ext cx="0" cy="0"/>
          <a:chOff x="0" y="0"/>
          <a:chExt cx="0" cy="0"/>
        </a:xfrm>
      </p:grpSpPr>
      <p:sp>
        <p:nvSpPr>
          <p:cNvPr id="10814" name="Google Shape;10814;p4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0815" name="Google Shape;10815;p4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5"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39.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8.xml"/><Relationship Id="rId8" Type="http://schemas.openxmlformats.org/officeDocument/2006/relationships/slide" Target="/ppt/slides/slide39.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slide" Target="/ppt/slides/slide42.xml"/><Relationship Id="rId12" Type="http://schemas.openxmlformats.org/officeDocument/2006/relationships/slide" Target="/ppt/slides/slide41.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3.xml"/><Relationship Id="rId17" Type="http://schemas.openxmlformats.org/officeDocument/2006/relationships/slide" Target="/ppt/slides/slide50.xml"/><Relationship Id="rId16"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 Id="rId3" Type="http://schemas.openxmlformats.org/officeDocument/2006/relationships/hyperlink" Target="https://www.freepik.com/free-vector/flat-design-autumn-background-with-beautiful-landscape-forest_9458019.htm/?utm_source=slidesgo_template&amp;utm_medium=referral-link&amp;utm_campaign=sg_resources&amp;utm_content=freepik" TargetMode="External"/><Relationship Id="rId4" Type="http://schemas.openxmlformats.org/officeDocument/2006/relationships/hyperlink" Target="https://www.freepik.com/free-vector/autumn-background-with-cute-landscape_9259705.htm" TargetMode="External"/><Relationship Id="rId9" Type="http://schemas.openxmlformats.org/officeDocument/2006/relationships/hyperlink" Target="https://www.freepik.com/free-vector/gamer-decorative-illustration-flat-design_5192495.htm/?utm_source=slidesgo_template&amp;utm_medium=referral-link&amp;utm_campaign=sg_resources&amp;utm_content=freepik" TargetMode="External"/><Relationship Id="rId5" Type="http://schemas.openxmlformats.org/officeDocument/2006/relationships/hyperlink" Target="https://www.freepik.com/free-vector/winter-landscape-flat-design_10832951.htm/?utm_source=slidesgo_template&amp;utm_medium=referral-link&amp;utm_campaign=sg_resources&amp;utm_content=freepik" TargetMode="External"/><Relationship Id="rId6" Type="http://schemas.openxmlformats.org/officeDocument/2006/relationships/hyperlink" Target="https://www.freepik.com/free-vector/winter-landscape-with-snowman-vintage-colors_10613388.htm/?utm_source=slidesgo_template&amp;utm_medium=referral-link&amp;utm_campaign=sg_resources&amp;utm_content=freepik" TargetMode="External"/><Relationship Id="rId7" Type="http://schemas.openxmlformats.org/officeDocument/2006/relationships/hyperlink" Target="https://www.freepik.com/free-vector/desert-landscape-background-video-conferencing-with-cactus_10104999.htm/?utm_source=slidesgo_template&amp;utm_medium=referral-link&amp;utm_campaign=sg_resources&amp;utm_content=freepik" TargetMode="External"/><Relationship Id="rId8" Type="http://schemas.openxmlformats.org/officeDocument/2006/relationships/hyperlink" Target="https://www.freepik.com/free-vector/world-oceans-day-with-whale-tale-waves_8376267.htm/?utm_source=slidesgo_template&amp;utm_medium=referral-link&amp;utm_campaign=sg_resources&amp;utm_content=freepik" TargetMode="External"/><Relationship Id="rId11" Type="http://schemas.openxmlformats.org/officeDocument/2006/relationships/hyperlink" Target="https://www.freepik.com/free-vector/flat-spring-landscape-with-lettering_6647133.htm/?utm_source=slidesgo_template&amp;utm_medium=referral-link&amp;utm_campaign=sg_resources&amp;utm_content=freepik" TargetMode="External"/><Relationship Id="rId10" Type="http://schemas.openxmlformats.org/officeDocument/2006/relationships/hyperlink" Target="https://www.freepik.com/free-vector/countryside-landscape-with-mountains_9694519.htm/?utm_source=slidesgo_template&amp;utm_medium=referral-link&amp;utm_campaign=sg_resources&amp;utm_content=freepik" TargetMode="External"/><Relationship Id="rId13" Type="http://schemas.openxmlformats.org/officeDocument/2006/relationships/hyperlink" Target="https://www.freepik.com/free-vector/natural-landscape-background-video-conferencing_9914645.htm/?utm_source=slidesgo_template&amp;utm_medium=referral-link&amp;utm_campaign=sg_resources&amp;utm_content=freepik" TargetMode="External"/><Relationship Id="rId12" Type="http://schemas.openxmlformats.org/officeDocument/2006/relationships/hyperlink" Target="https://www.freepik.com/free-vector/countryside-landscape-with-trail-mountain_9869888.htm/?utm_source=slidesgo_template&amp;utm_medium=referral-link&amp;utm_campaign=sg_resources&amp;utm_content=freepik" TargetMode="External"/><Relationship Id="rId15" Type="http://schemas.openxmlformats.org/officeDocument/2006/relationships/hyperlink" Target="https://www.freepik.com/premium-vector/hand-drawn-winter-landscape_10988041.htm/?utm_source=slidesgo_template&amp;utm_medium=referral-link&amp;utm_campaign=sg_resources&amp;utm_content=freepik" TargetMode="External"/><Relationship Id="rId14" Type="http://schemas.openxmlformats.org/officeDocument/2006/relationships/hyperlink" Target="https://www.freepik.com/free-vector/autumn-background-with-landscape-trees_9267541.htm/?utm_source=slidesgo_template&amp;utm_medium=referral-link&amp;utm_campaign=sg_resources&amp;utm_content=freepik" TargetMode="External"/><Relationship Id="rId17" Type="http://schemas.openxmlformats.org/officeDocument/2006/relationships/hyperlink" Target="https://www.freepik.com/free-vector/christmas-toy-background_3433428.htm/?utm_source=slidesgo_template&amp;utm_medium=referral-link&amp;utm_campaign=sg_resources&amp;utm_content=freepik" TargetMode="External"/><Relationship Id="rId16" Type="http://schemas.openxmlformats.org/officeDocument/2006/relationships/hyperlink" Target="https://www.freepik.com/free-vector/countryside-landscape-illustration_9920611.htm/?utm_source=slidesgo_template&amp;utm_medium=referral-link&amp;utm_campaign=sg_resources&amp;utm_content=freepik" TargetMode="External"/><Relationship Id="rId18" Type="http://schemas.openxmlformats.org/officeDocument/2006/relationships/hyperlink" Target="https://www.freepik.com/free-vector/fairy-tale-concept-with-castle-rainbow_7066486.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20" Type="http://schemas.openxmlformats.org/officeDocument/2006/relationships/hyperlink" Target="https://www.freepik.com/free-vector/background-funny-astronaut-fox_2814211.htm/?utm_source=slidesgo_template&amp;utm_medium=referral-link&amp;utm_campaign=sg_resources&amp;utm_content=freepik" TargetMode="External"/><Relationship Id="rId22" Type="http://schemas.openxmlformats.org/officeDocument/2006/relationships/hyperlink" Target="https://www.freepik.com/free-vector/diploma-template-kids-with-universe_8925472.htm/?utm_source=slidesgo_template&amp;utm_medium=referral-link&amp;utm_campaign=sg_resources&amp;utm_content=freepik" TargetMode="External"/><Relationship Id="rId21" Type="http://schemas.openxmlformats.org/officeDocument/2006/relationships/hyperlink" Target="https://www.freepik.com/free-vector/happy-birthday-unicorn-moon-card_9989695.htm/?utm_source=slidesgo_template&amp;utm_medium=referral-link&amp;utm_campaign=sg_resources&amp;utm_content=freepik" TargetMode="External"/><Relationship Id="rId24" Type="http://schemas.openxmlformats.org/officeDocument/2006/relationships/hyperlink" Target="https://www.freepik.com/free-vector/hand-drawn-winter-landscape_10632577.htm/?utm_source=slidesgo_template&amp;utm_medium=referral-link&amp;utm_campaign=sg_resources&amp;utm_content=freepik" TargetMode="External"/><Relationship Id="rId23" Type="http://schemas.openxmlformats.org/officeDocument/2006/relationships/hyperlink" Target="https://www.freepik.com/free-vector/background-flat-autumn-landscape_5138062.htm/?utm_source=slidesgo_template&amp;utm_medium=referral-link&amp;utm_campaign=sg_resources&amp;utm_content=freepik" TargetMode="External"/><Relationship Id="rId1" Type="http://schemas.openxmlformats.org/officeDocument/2006/relationships/slideLayout" Target="../slideLayouts/slideLayout4.xml"/><Relationship Id="rId2" Type="http://schemas.openxmlformats.org/officeDocument/2006/relationships/notesSlide" Target="../notesSlides/notesSlide40.xml"/><Relationship Id="rId3" Type="http://schemas.openxmlformats.org/officeDocument/2006/relationships/hyperlink" Target="https://www.freepik.com/free-vector/desert-landscape-sunrise_5378066.htm/?utm_source=slidesgo_template&amp;utm_medium=referral-link&amp;utm_campaign=sg_resources&amp;utm_content=freepik" TargetMode="External"/><Relationship Id="rId4" Type="http://schemas.openxmlformats.org/officeDocument/2006/relationships/hyperlink" Target="https://www.freepik.com/free-vector/autumn-decorative-background-flat-design_5160686.htm/?utm_source=slidesgo_template&amp;utm_medium=referral-link&amp;utm_campaign=sg_resources&amp;utm_content=freepik" TargetMode="External"/><Relationship Id="rId9" Type="http://schemas.openxmlformats.org/officeDocument/2006/relationships/hyperlink" Target="https://www.freepik.com/free-vector/beautiful-spring-landscape_6674284.htm/?utm_source=slidesgo_template&amp;utm_medium=referral-link&amp;utm_campaign=sg_resources&amp;utm_content=freepik" TargetMode="External"/><Relationship Id="rId26" Type="http://schemas.openxmlformats.org/officeDocument/2006/relationships/hyperlink" Target="https://www.freepik.com/free-vector/world-oceans-day-with-whale-jellyfish_8445303.htm/?utm_source=slidesgo_template&amp;utm_medium=referral-link&amp;utm_campaign=sg_resources&amp;utm_content=freepik" TargetMode="External"/><Relationship Id="rId25" Type="http://schemas.openxmlformats.org/officeDocument/2006/relationships/hyperlink" Target="https://www.freepik.com/free-vector/background-with-desert-landscape-theme_9899806.htm/?utm_source=slidesgo_template&amp;utm_medium=referral-link&amp;utm_campaign=sg_resources&amp;utm_content=freepik" TargetMode="External"/><Relationship Id="rId28" Type="http://schemas.openxmlformats.org/officeDocument/2006/relationships/hyperlink" Target="https://www.freepik.com/free-vector/flat-mother-duck-cute-ducklings-water_5328402.htm/?utm_source=slidesgo_template&amp;utm_medium=referral-link&amp;utm_campaign=sg_resources&amp;utm_content=freepik" TargetMode="External"/><Relationship Id="rId27" Type="http://schemas.openxmlformats.org/officeDocument/2006/relationships/hyperlink" Target="https://www.freepik.com/free-vector/flat-natural-landscape-with-vegetation_5148105.htm/?utm_source=slidesgo_template&amp;utm_medium=referral-link&amp;utm_campaign=sg_resources&amp;utm_content=freepik" TargetMode="External"/><Relationship Id="rId5" Type="http://schemas.openxmlformats.org/officeDocument/2006/relationships/hyperlink" Target="https://www.freepik.com/free-vector/natural-landscape-background-video-conferencing_9924926.htm/?utm_source=slidesgo_template&amp;utm_medium=referral-link&amp;utm_campaign=sg_resources&amp;utm_content=freepik" TargetMode="External"/><Relationship Id="rId6" Type="http://schemas.openxmlformats.org/officeDocument/2006/relationships/hyperlink" Target="https://www.freepik.com/free-vector/countryside-landscape-with-brick-fence_9869850.htm/?utm_source=slidesgo_template&amp;utm_medium=referral-link&amp;utm_campaign=sg_resources&amp;utm_content=freepik" TargetMode="External"/><Relationship Id="rId29" Type="http://schemas.openxmlformats.org/officeDocument/2006/relationships/hyperlink" Target="https://www.freepik.com/free-vector/background-funny-astronaut-fox_2814211.htm/?utm_source=slidesgo_template&amp;utm_medium=referral-link&amp;utm_campaign=sg_resources&amp;utm_content=freepik" TargetMode="External"/><Relationship Id="rId7" Type="http://schemas.openxmlformats.org/officeDocument/2006/relationships/hyperlink" Target="https://www.freepik.com/free-vector/summer-landscape-background-zoom-with-tent-mountains_9181338.htm/?utm_source=slidesgo_template&amp;utm_medium=referral-link&amp;utm_campaign=sg_resources&amp;utm_content=freepik" TargetMode="External"/><Relationship Id="rId8" Type="http://schemas.openxmlformats.org/officeDocument/2006/relationships/hyperlink" Target="https://www.freepik.com/free-vector/colorful-countryside-landscape-illustrated_9989013.htm/?utm_source=slidesgo_template&amp;utm_medium=referral-link&amp;utm_campaign=sg_resources&amp;utm_content=freepik" TargetMode="External"/><Relationship Id="rId31" Type="http://schemas.openxmlformats.org/officeDocument/2006/relationships/hyperlink" Target="https://www.freepik.com/free-vector/mars-landscape-background-with-flat-design_3253063.htm/?utm_source=slidesgo_template&amp;utm_medium=referral-link&amp;utm_campaign=sg_resources&amp;utm_content=freepik" TargetMode="External"/><Relationship Id="rId30" Type="http://schemas.openxmlformats.org/officeDocument/2006/relationships/hyperlink" Target="https://www.freepik.com/free-vector/hand-drawn-spring-landscape_6880825.htm/?utm_source=slidesgo_template&amp;utm_medium=referral-link&amp;utm_campaign=sg_resources&amp;utm_content=freepik" TargetMode="External"/><Relationship Id="rId11" Type="http://schemas.openxmlformats.org/officeDocument/2006/relationships/hyperlink" Target="https://www.freepik.com/free-vector/flat-design-autumn-background-with-beautiful-landscape_9458016.htm/?utm_source=slidesgo_template&amp;utm_medium=referral-link&amp;utm_campaign=sg_resources&amp;utm_content=freepik" TargetMode="External"/><Relationship Id="rId33" Type="http://schemas.openxmlformats.org/officeDocument/2006/relationships/hyperlink" Target="https://www.freepik.com/free-vector/colorful-mars-background-with-flat-design_3231758.htm/?utm_source=slidesgo_template&amp;utm_medium=referral-link&amp;utm_campaign=sg_resources&amp;utm_content=freepik" TargetMode="External"/><Relationship Id="rId10" Type="http://schemas.openxmlformats.org/officeDocument/2006/relationships/hyperlink" Target="https://www.freepik.com/free-vector/hand-drawn-winter-landscape_10850358.htm/?utm_source=slidesgo_template&amp;utm_medium=referral-link&amp;utm_campaign=sg_resources&amp;utm_content=freepik" TargetMode="External"/><Relationship Id="rId32" Type="http://schemas.openxmlformats.org/officeDocument/2006/relationships/hyperlink" Target="https://www.freepik.com/free-vector/colorful-mars-background-with-flat-design_3231776.htm/?utm_source=slidesgo_template&amp;utm_medium=referral-link&amp;utm_campaign=sg_resources&amp;utm_content=freepik" TargetMode="External"/><Relationship Id="rId13" Type="http://schemas.openxmlformats.org/officeDocument/2006/relationships/hyperlink" Target="https://www.freepik.com/free-vector/hand-drawn-winter-landscape_10850348.htm/?utm_source=slidesgo_template&amp;utm_medium=referral-link&amp;utm_campaign=sg_resources&amp;utm_content=freepik" TargetMode="External"/><Relationship Id="rId12" Type="http://schemas.openxmlformats.org/officeDocument/2006/relationships/hyperlink" Target="https://www.freepik.com/free-vector/countryside-beautiful-landscape_9925909.htm/?utm_source=slidesgo_template&amp;utm_medium=referral-link&amp;utm_campaign=sg_resources&amp;utm_content=freepik" TargetMode="External"/><Relationship Id="rId15" Type="http://schemas.openxmlformats.org/officeDocument/2006/relationships/hyperlink" Target="https://www.freepik.com/free-vector/welcome-china-landing-page-template_5086382.htm/?utm_source=slidesgo_template&amp;utm_medium=referral-link&amp;utm_campaign=sg_resources&amp;utm_content=freepik" TargetMode="External"/><Relationship Id="rId14" Type="http://schemas.openxmlformats.org/officeDocument/2006/relationships/hyperlink" Target="https://www.freepik.com/free-vector/fairy-tale-concept-with-castle-trees_7066483.htm/?utm_source=slidesgo_template&amp;utm_medium=referral-link&amp;utm_campaign=sg_resources&amp;utm_content=freepik" TargetMode="External"/><Relationship Id="rId17" Type="http://schemas.openxmlformats.org/officeDocument/2006/relationships/hyperlink" Target="https://www.freepik.com/free-vector/hand-drawn-explorer-with-backpack-background_4315592.htm/?utm_source=slidesgo_template&amp;utm_medium=referral-link&amp;utm_campaign=sg_resources&amp;utm_content=freepik" TargetMode="External"/><Relationship Id="rId16" Type="http://schemas.openxmlformats.org/officeDocument/2006/relationships/hyperlink" Target="https://www.freepik.com/free-vector/hand-drawn-explorer-with-backpack-background_4315596.htm/?utm_source=slidesgo_template&amp;utm_medium=referral-link&amp;utm_campaign=sg_resources&amp;utm_content=freepik" TargetMode="External"/><Relationship Id="rId19" Type="http://schemas.openxmlformats.org/officeDocument/2006/relationships/hyperlink" Target="https://www.freepik.com/free-vector/welcome-landing-page-template-with-landscape_5103776.htm/?utm_source=slidesgo_template&amp;utm_medium=referral-link&amp;utm_campaign=sg_resources&amp;utm_content=freepik" TargetMode="External"/><Relationship Id="rId18" Type="http://schemas.openxmlformats.org/officeDocument/2006/relationships/hyperlink" Target="https://www.freepik.com/free-vector/flat-natural-landscape-with-hills_5056159.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slide" Target="/ppt/slides/slide3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2.xml"/><Relationship Id="rId3" Type="http://schemas.openxmlformats.org/officeDocument/2006/relationships/hyperlink" Target="https://fonts.google.com/specimen/Londrina+Solid?query=lond" TargetMode="External"/><Relationship Id="rId4" Type="http://schemas.openxmlformats.org/officeDocument/2006/relationships/hyperlink" Target="https://fonts.google.com/specimen/Ubuntu?query=ubuntu"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3.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1.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gif"/><Relationship Id="rId10" Type="http://schemas.openxmlformats.org/officeDocument/2006/relationships/image" Target="../media/image3.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gi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4.xml"/><Relationship Id="rId3" Type="http://schemas.openxmlformats.org/officeDocument/2006/relationships/hyperlink" Target="https://bit.ly/2ZjL1pd"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0.xml"/><Relationship Id="rId3" Type="http://schemas.openxmlformats.org/officeDocument/2006/relationships/hyperlink" Target="https://chrome.google.com/webstore/detail/flaticon-for-gsuit-gslide/haekgjfnhhdkgfgmldhfokhmfkgmciba"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0" name="Shape 10820"/>
        <p:cNvGrpSpPr/>
        <p:nvPr/>
      </p:nvGrpSpPr>
      <p:grpSpPr>
        <a:xfrm>
          <a:off x="0" y="0"/>
          <a:ext cx="0" cy="0"/>
          <a:chOff x="0" y="0"/>
          <a:chExt cx="0" cy="0"/>
        </a:xfrm>
      </p:grpSpPr>
      <p:sp>
        <p:nvSpPr>
          <p:cNvPr id="10821" name="Google Shape;10821;p51"/>
          <p:cNvSpPr txBox="1"/>
          <p:nvPr>
            <p:ph type="ctrTitle"/>
          </p:nvPr>
        </p:nvSpPr>
        <p:spPr>
          <a:xfrm>
            <a:off x="3514750" y="851078"/>
            <a:ext cx="4909200" cy="219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7600">
                <a:solidFill>
                  <a:schemeClr val="accent6"/>
                </a:solidFill>
              </a:rPr>
              <a:t>LANDSCAPES </a:t>
            </a:r>
            <a:r>
              <a:rPr lang="en" sz="4800">
                <a:solidFill>
                  <a:schemeClr val="accent2"/>
                </a:solidFill>
              </a:rPr>
              <a:t>ZOOM</a:t>
            </a:r>
            <a:r>
              <a:rPr lang="en" sz="4800"/>
              <a:t> BACKGROUNDS</a:t>
            </a:r>
            <a:endParaRPr sz="4800"/>
          </a:p>
        </p:txBody>
      </p:sp>
      <p:sp>
        <p:nvSpPr>
          <p:cNvPr id="10822" name="Google Shape;10822;p51"/>
          <p:cNvSpPr txBox="1"/>
          <p:nvPr>
            <p:ph idx="1" type="subTitle"/>
          </p:nvPr>
        </p:nvSpPr>
        <p:spPr>
          <a:xfrm>
            <a:off x="3514800" y="3431703"/>
            <a:ext cx="4909200" cy="41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cxnSp>
        <p:nvCxnSpPr>
          <p:cNvPr id="10823" name="Google Shape;10823;p51"/>
          <p:cNvCxnSpPr/>
          <p:nvPr/>
        </p:nvCxnSpPr>
        <p:spPr>
          <a:xfrm>
            <a:off x="3514800" y="3187925"/>
            <a:ext cx="4909200" cy="0"/>
          </a:xfrm>
          <a:prstGeom prst="straightConnector1">
            <a:avLst/>
          </a:prstGeom>
          <a:noFill/>
          <a:ln cap="flat" cmpd="sng" w="9525">
            <a:solidFill>
              <a:schemeClr val="dk1"/>
            </a:solidFill>
            <a:prstDash val="solid"/>
            <a:round/>
            <a:headEnd len="med" w="med" type="diamond"/>
            <a:tailEnd len="med" w="med" type="diamond"/>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1" name="Shape 10861"/>
        <p:cNvGrpSpPr/>
        <p:nvPr/>
      </p:nvGrpSpPr>
      <p:grpSpPr>
        <a:xfrm>
          <a:off x="0" y="0"/>
          <a:ext cx="0" cy="0"/>
          <a:chOff x="0" y="0"/>
          <a:chExt cx="0" cy="0"/>
        </a:xfrm>
      </p:grpSpPr>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5" name="Shape 10865"/>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9" name="Shape 10869"/>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3" name="Shape 10873"/>
        <p:cNvGrpSpPr/>
        <p:nvPr/>
      </p:nvGrpSpPr>
      <p:grpSpPr>
        <a:xfrm>
          <a:off x="0" y="0"/>
          <a:ext cx="0" cy="0"/>
          <a:chOff x="0" y="0"/>
          <a:chExt cx="0" cy="0"/>
        </a:xfrm>
      </p:grpSpPr>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7" name="Shape 10877"/>
        <p:cNvGrpSpPr/>
        <p:nvPr/>
      </p:nvGrpSpPr>
      <p:grpSpPr>
        <a:xfrm>
          <a:off x="0" y="0"/>
          <a:ext cx="0" cy="0"/>
          <a:chOff x="0" y="0"/>
          <a:chExt cx="0" cy="0"/>
        </a:xfrm>
      </p:grpSpPr>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81" name="Shape 10881"/>
        <p:cNvGrpSpPr/>
        <p:nvPr/>
      </p:nvGrpSpPr>
      <p:grpSpPr>
        <a:xfrm>
          <a:off x="0" y="0"/>
          <a:ext cx="0" cy="0"/>
          <a:chOff x="0" y="0"/>
          <a:chExt cx="0" cy="0"/>
        </a:xfrm>
      </p:grpSpPr>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10885" name="Shape 10885"/>
        <p:cNvGrpSpPr/>
        <p:nvPr/>
      </p:nvGrpSpPr>
      <p:grpSpPr>
        <a:xfrm>
          <a:off x="0" y="0"/>
          <a:ext cx="0" cy="0"/>
          <a:chOff x="0" y="0"/>
          <a:chExt cx="0" cy="0"/>
        </a:xfrm>
      </p:grpSpPr>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89" name="Shape 10889"/>
        <p:cNvGrpSpPr/>
        <p:nvPr/>
      </p:nvGrpSpPr>
      <p:grpSpPr>
        <a:xfrm>
          <a:off x="0" y="0"/>
          <a:ext cx="0" cy="0"/>
          <a:chOff x="0" y="0"/>
          <a:chExt cx="0" cy="0"/>
        </a:xfrm>
      </p:grpSpPr>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3" name="Shape 10893"/>
        <p:cNvGrpSpPr/>
        <p:nvPr/>
      </p:nvGrpSpPr>
      <p:grpSpPr>
        <a:xfrm>
          <a:off x="0" y="0"/>
          <a:ext cx="0" cy="0"/>
          <a:chOff x="0" y="0"/>
          <a:chExt cx="0" cy="0"/>
        </a:xfrm>
      </p:grpSpPr>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7" name="Shape 1089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7" name="Shape 10827"/>
        <p:cNvGrpSpPr/>
        <p:nvPr/>
      </p:nvGrpSpPr>
      <p:grpSpPr>
        <a:xfrm>
          <a:off x="0" y="0"/>
          <a:ext cx="0" cy="0"/>
          <a:chOff x="0" y="0"/>
          <a:chExt cx="0" cy="0"/>
        </a:xfrm>
      </p:grpSpPr>
      <p:sp>
        <p:nvSpPr>
          <p:cNvPr id="10828" name="Google Shape;10828;p52"/>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a:t>
            </a:r>
            <a:r>
              <a:rPr lang="en">
                <a:solidFill>
                  <a:schemeClr val="accent4"/>
                </a:solidFill>
              </a:rPr>
              <a:t>template</a:t>
            </a:r>
            <a:endParaRPr>
              <a:solidFill>
                <a:schemeClr val="accent4"/>
              </a:solidFill>
            </a:endParaRPr>
          </a:p>
        </p:txBody>
      </p:sp>
      <p:sp>
        <p:nvSpPr>
          <p:cNvPr id="10829" name="Google Shape;10829;p52"/>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50">
                <a:solidFill>
                  <a:schemeClr val="dk1"/>
                </a:solidFill>
              </a:rPr>
              <a:t>Here’s what you’ll find in this </a:t>
            </a:r>
            <a:r>
              <a:rPr b="1" lang="en" sz="1050" u="sng">
                <a:solidFill>
                  <a:schemeClr val="accent4"/>
                </a:solidFill>
                <a:hlinkClick r:id="rId3">
                  <a:extLst>
                    <a:ext uri="{A12FA001-AC4F-418D-AE19-62706E023703}">
                      <ahyp:hlinkClr val="tx"/>
                    </a:ext>
                  </a:extLst>
                </a:hlinkClick>
              </a:rPr>
              <a:t>Slidesgo</a:t>
            </a:r>
            <a:r>
              <a:rPr lang="en" sz="1050">
                <a:solidFill>
                  <a:schemeClr val="dk1"/>
                </a:solidFill>
                <a:uFill>
                  <a:noFill/>
                </a:uFill>
                <a:hlinkClick r:id="rId4">
                  <a:extLst>
                    <a:ext uri="{A12FA001-AC4F-418D-AE19-62706E023703}">
                      <ahyp:hlinkClr val="tx"/>
                    </a:ext>
                  </a:extLst>
                </a:hlinkClick>
              </a:rPr>
              <a:t> </a:t>
            </a:r>
            <a:r>
              <a:rPr lang="en" sz="1050">
                <a:solidFill>
                  <a:schemeClr val="dk1"/>
                </a:solidFill>
              </a:rPr>
              <a:t>template:</a:t>
            </a:r>
            <a:endParaRPr sz="1050">
              <a:solidFill>
                <a:schemeClr val="dk1"/>
              </a:solidFill>
            </a:endParaRPr>
          </a:p>
          <a:p>
            <a:pPr indent="-295275" lvl="0" marL="457200" rtl="0" algn="l">
              <a:spcBef>
                <a:spcPts val="1600"/>
              </a:spcBef>
              <a:spcAft>
                <a:spcPts val="0"/>
              </a:spcAft>
              <a:buClr>
                <a:schemeClr val="accent4"/>
              </a:buClr>
              <a:buSzPts val="1050"/>
              <a:buChar char="●"/>
            </a:pPr>
            <a:r>
              <a:rPr lang="en" sz="1050">
                <a:solidFill>
                  <a:schemeClr val="dk1"/>
                </a:solidFill>
              </a:rPr>
              <a:t>A slide structure based on a </a:t>
            </a:r>
            <a:r>
              <a:rPr lang="en" sz="1050"/>
              <a:t>m</a:t>
            </a:r>
            <a:r>
              <a:rPr lang="en" sz="1050">
                <a:solidFill>
                  <a:schemeClr val="dk1"/>
                </a:solidFill>
              </a:rPr>
              <a:t>ulti-</a:t>
            </a:r>
            <a:r>
              <a:rPr lang="en" sz="1050"/>
              <a:t>purpose</a:t>
            </a:r>
            <a:r>
              <a:rPr lang="en" sz="1050">
                <a:solidFill>
                  <a:schemeClr val="dk1"/>
                </a:solidFill>
              </a:rPr>
              <a:t> presentation, which you can easily adapt to your needs. For more info on how to edit the template, please visit </a:t>
            </a:r>
            <a:r>
              <a:rPr b="1" lang="en" sz="1050" u="sng">
                <a:solidFill>
                  <a:schemeClr val="accent4"/>
                </a:solidFill>
                <a:hlinkClick r:id="rId5">
                  <a:extLst>
                    <a:ext uri="{A12FA001-AC4F-418D-AE19-62706E023703}">
                      <ahyp:hlinkClr val="tx"/>
                    </a:ext>
                  </a:extLst>
                </a:hlinkClick>
              </a:rPr>
              <a:t>Slidesgo School</a:t>
            </a:r>
            <a:r>
              <a:rPr b="1" lang="en" sz="1050">
                <a:solidFill>
                  <a:schemeClr val="accent4"/>
                </a:solidFill>
              </a:rPr>
              <a:t> </a:t>
            </a:r>
            <a:r>
              <a:rPr lang="en" sz="1050">
                <a:solidFill>
                  <a:schemeClr val="dk1"/>
                </a:solidFill>
              </a:rPr>
              <a:t>or read our </a:t>
            </a:r>
            <a:r>
              <a:rPr b="1" lang="en" sz="1050" u="sng">
                <a:solidFill>
                  <a:schemeClr val="accent4"/>
                </a:solidFill>
                <a:hlinkClick r:id="rId6">
                  <a:extLst>
                    <a:ext uri="{A12FA001-AC4F-418D-AE19-62706E023703}">
                      <ahyp:hlinkClr val="tx"/>
                    </a:ext>
                  </a:extLst>
                </a:hlinkClick>
              </a:rPr>
              <a:t>FAQs</a:t>
            </a:r>
            <a:r>
              <a:rPr b="1" lang="en" sz="1050" u="sng">
                <a:solidFill>
                  <a:schemeClr val="accent4"/>
                </a:solidFill>
              </a:rPr>
              <a:t>.</a:t>
            </a:r>
            <a:endParaRPr b="1" sz="1050" u="sng">
              <a:solidFill>
                <a:schemeClr val="accent4"/>
              </a:solidFill>
            </a:endParaRPr>
          </a:p>
          <a:p>
            <a:pPr indent="-295275" lvl="0" marL="457200" rtl="0" algn="l">
              <a:spcBef>
                <a:spcPts val="0"/>
              </a:spcBef>
              <a:spcAft>
                <a:spcPts val="0"/>
              </a:spcAft>
              <a:buClr>
                <a:schemeClr val="accent4"/>
              </a:buClr>
              <a:buSzPts val="1050"/>
              <a:buChar char="●"/>
            </a:pPr>
            <a:r>
              <a:rPr lang="en" sz="1050">
                <a:solidFill>
                  <a:schemeClr val="dk1"/>
                </a:solidFill>
              </a:rPr>
              <a:t>An assortment of illustrations that are suitable for use in the presentation can be found in the </a:t>
            </a:r>
            <a:r>
              <a:rPr b="1" lang="en" sz="1050" u="sng">
                <a:solidFill>
                  <a:schemeClr val="accent4"/>
                </a:solidFill>
                <a:hlinkClick action="ppaction://hlinksldjump" r:id="rId7">
                  <a:extLst>
                    <a:ext uri="{A12FA001-AC4F-418D-AE19-62706E023703}">
                      <ahyp:hlinkClr val="tx"/>
                    </a:ext>
                  </a:extLst>
                </a:hlinkClick>
              </a:rPr>
              <a:t>alternative resources</a:t>
            </a:r>
            <a:r>
              <a:rPr lang="en" sz="1050">
                <a:solidFill>
                  <a:schemeClr val="dk1"/>
                </a:solidFill>
              </a:rPr>
              <a:t> slide.</a:t>
            </a:r>
            <a:endParaRPr b="1" sz="1050">
              <a:solidFill>
                <a:schemeClr val="dk1"/>
              </a:solidFill>
            </a:endParaRPr>
          </a:p>
          <a:p>
            <a:pPr indent="-295275" lvl="0" marL="457200" rtl="0" algn="l">
              <a:spcBef>
                <a:spcPts val="0"/>
              </a:spcBef>
              <a:spcAft>
                <a:spcPts val="0"/>
              </a:spcAft>
              <a:buClr>
                <a:schemeClr val="accent4"/>
              </a:buClr>
              <a:buSzPts val="1050"/>
              <a:buChar char="●"/>
            </a:pPr>
            <a:r>
              <a:rPr lang="en" sz="1050">
                <a:solidFill>
                  <a:schemeClr val="dk1"/>
                </a:solidFill>
              </a:rPr>
              <a:t>A </a:t>
            </a:r>
            <a:r>
              <a:rPr b="1" lang="en" sz="1050" u="sng">
                <a:solidFill>
                  <a:schemeClr val="accent4"/>
                </a:solidFill>
                <a:hlinkClick action="ppaction://hlinksldjump" r:id="rId8">
                  <a:extLst>
                    <a:ext uri="{A12FA001-AC4F-418D-AE19-62706E023703}">
                      <ahyp:hlinkClr val="tx"/>
                    </a:ext>
                  </a:extLst>
                </a:hlinkClick>
              </a:rPr>
              <a:t>thanks</a:t>
            </a:r>
            <a:r>
              <a:rPr lang="en" sz="1050">
                <a:solidFill>
                  <a:schemeClr val="dk1"/>
                </a:solidFill>
                <a:uFill>
                  <a:noFill/>
                </a:uFill>
                <a:latin typeface="Barlow Condensed SemiBold"/>
                <a:ea typeface="Barlow Condensed SemiBold"/>
                <a:cs typeface="Barlow Condensed SemiBold"/>
                <a:sym typeface="Barlow Condensed SemiBold"/>
                <a:hlinkClick action="ppaction://hlinksldjump" r:id="rId9">
                  <a:extLst>
                    <a:ext uri="{A12FA001-AC4F-418D-AE19-62706E023703}">
                      <ahyp:hlinkClr val="tx"/>
                    </a:ext>
                  </a:extLst>
                </a:hlinkClick>
              </a:rPr>
              <a:t> </a:t>
            </a:r>
            <a:r>
              <a:rPr lang="en" sz="1050">
                <a:solidFill>
                  <a:schemeClr val="dk1"/>
                </a:solidFill>
              </a:rPr>
              <a:t>slide, which you must keep so that proper credits for our design are given.</a:t>
            </a:r>
            <a:endParaRPr sz="1050">
              <a:solidFill>
                <a:schemeClr val="dk1"/>
              </a:solidFill>
            </a:endParaRPr>
          </a:p>
          <a:p>
            <a:pPr indent="-295275" lvl="0" marL="457200" rtl="0" algn="l">
              <a:spcBef>
                <a:spcPts val="0"/>
              </a:spcBef>
              <a:spcAft>
                <a:spcPts val="0"/>
              </a:spcAft>
              <a:buClr>
                <a:schemeClr val="accent4"/>
              </a:buClr>
              <a:buSzPts val="1050"/>
              <a:buChar char="●"/>
            </a:pPr>
            <a:r>
              <a:rPr lang="en" sz="1050">
                <a:solidFill>
                  <a:schemeClr val="dk1"/>
                </a:solidFill>
              </a:rPr>
              <a:t>A </a:t>
            </a:r>
            <a:r>
              <a:rPr b="1" lang="en" sz="1050" u="sng">
                <a:solidFill>
                  <a:schemeClr val="accent4"/>
                </a:solidFill>
                <a:hlinkClick action="ppaction://hlinksldjump" r:id="rId10">
                  <a:extLst>
                    <a:ext uri="{A12FA001-AC4F-418D-AE19-62706E023703}">
                      <ahyp:hlinkClr val="tx"/>
                    </a:ext>
                  </a:extLst>
                </a:hlinkClick>
              </a:rPr>
              <a:t>resources</a:t>
            </a:r>
            <a:r>
              <a:rPr lang="en" sz="1050">
                <a:uFill>
                  <a:noFill/>
                </a:uFill>
                <a:latin typeface="Barlow Condensed SemiBold"/>
                <a:ea typeface="Barlow Condensed SemiBold"/>
                <a:cs typeface="Barlow Condensed SemiBold"/>
                <a:sym typeface="Barlow Condensed SemiBold"/>
                <a:hlinkClick action="ppaction://hlinksldjump" r:id="rId11"/>
              </a:rPr>
              <a:t> </a:t>
            </a:r>
            <a:r>
              <a:rPr lang="en" sz="1050"/>
              <a:t>slide, </a:t>
            </a:r>
            <a:r>
              <a:rPr lang="en" sz="1050">
                <a:solidFill>
                  <a:schemeClr val="dk1"/>
                </a:solidFill>
              </a:rPr>
              <a:t>where you’ll find links to all the elements used in the template.</a:t>
            </a:r>
            <a:endParaRPr sz="1050">
              <a:solidFill>
                <a:schemeClr val="dk1"/>
              </a:solidFill>
            </a:endParaRPr>
          </a:p>
          <a:p>
            <a:pPr indent="-295275" lvl="0" marL="457200" rtl="0" algn="l">
              <a:spcBef>
                <a:spcPts val="0"/>
              </a:spcBef>
              <a:spcAft>
                <a:spcPts val="0"/>
              </a:spcAft>
              <a:buClr>
                <a:schemeClr val="accent4"/>
              </a:buClr>
              <a:buSzPts val="1050"/>
              <a:buChar char="●"/>
            </a:pPr>
            <a:r>
              <a:rPr b="1" lang="en" sz="1050" u="sng">
                <a:solidFill>
                  <a:schemeClr val="accent4"/>
                </a:solidFill>
                <a:hlinkClick action="ppaction://hlinksldjump" r:id="rId12">
                  <a:extLst>
                    <a:ext uri="{A12FA001-AC4F-418D-AE19-62706E023703}">
                      <ahyp:hlinkClr val="tx"/>
                    </a:ext>
                  </a:extLst>
                </a:hlinkClick>
              </a:rPr>
              <a:t>Instructions for use</a:t>
            </a:r>
            <a:r>
              <a:rPr b="1" lang="en" sz="1050" u="sng">
                <a:solidFill>
                  <a:schemeClr val="accent4"/>
                </a:solidFill>
              </a:rPr>
              <a:t>. </a:t>
            </a:r>
            <a:endParaRPr b="1" sz="1050" u="sng">
              <a:solidFill>
                <a:schemeClr val="accent4"/>
              </a:solidFill>
            </a:endParaRPr>
          </a:p>
          <a:p>
            <a:pPr indent="-295275" lvl="0" marL="457200" rtl="0" algn="l">
              <a:spcBef>
                <a:spcPts val="0"/>
              </a:spcBef>
              <a:spcAft>
                <a:spcPts val="0"/>
              </a:spcAft>
              <a:buClr>
                <a:schemeClr val="accent4"/>
              </a:buClr>
              <a:buSzPts val="1050"/>
              <a:buChar char="●"/>
            </a:pPr>
            <a:r>
              <a:rPr lang="en" sz="1050">
                <a:solidFill>
                  <a:schemeClr val="dk1"/>
                </a:solidFill>
              </a:rPr>
              <a:t>Final slides with: </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The </a:t>
            </a:r>
            <a:r>
              <a:rPr b="1" lang="en" sz="1050" u="sng">
                <a:solidFill>
                  <a:schemeClr val="accent4"/>
                </a:solidFill>
                <a:hlinkClick action="ppaction://hlinksldjump" r:id="rId13">
                  <a:extLst>
                    <a:ext uri="{A12FA001-AC4F-418D-AE19-62706E023703}">
                      <ahyp:hlinkClr val="tx"/>
                    </a:ext>
                  </a:extLst>
                </a:hlinkClick>
              </a:rPr>
              <a:t>fonts and colors</a:t>
            </a:r>
            <a:r>
              <a:rPr lang="en" sz="1050">
                <a:solidFill>
                  <a:schemeClr val="accent4"/>
                </a:solidFill>
              </a:rPr>
              <a:t> </a:t>
            </a:r>
            <a:r>
              <a:rPr lang="en" sz="1050">
                <a:solidFill>
                  <a:schemeClr val="dk1"/>
                </a:solidFill>
              </a:rPr>
              <a:t>used in the template.</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A selection of </a:t>
            </a:r>
            <a:r>
              <a:rPr b="1" lang="en" sz="1050" u="sng">
                <a:solidFill>
                  <a:schemeClr val="accent4"/>
                </a:solidFill>
                <a:hlinkClick action="ppaction://hlinksldjump" r:id="rId14">
                  <a:extLst>
                    <a:ext uri="{A12FA001-AC4F-418D-AE19-62706E023703}">
                      <ahyp:hlinkClr val="tx"/>
                    </a:ext>
                  </a:extLst>
                </a:hlinkClick>
              </a:rPr>
              <a:t>illustrations</a:t>
            </a:r>
            <a:r>
              <a:rPr lang="en" sz="1050" u="sng">
                <a:solidFill>
                  <a:schemeClr val="accent4"/>
                </a:solidFill>
                <a:latin typeface="Barlow Condensed SemiBold"/>
                <a:ea typeface="Barlow Condensed SemiBold"/>
                <a:cs typeface="Barlow Condensed SemiBold"/>
                <a:sym typeface="Barlow Condensed SemiBold"/>
              </a:rPr>
              <a:t>.</a:t>
            </a:r>
            <a:r>
              <a:rPr lang="en" sz="1050">
                <a:solidFill>
                  <a:schemeClr val="accent4"/>
                </a:solidFill>
                <a:latin typeface="Barlow Condensed SemiBold"/>
                <a:ea typeface="Barlow Condensed SemiBold"/>
                <a:cs typeface="Barlow Condensed SemiBold"/>
                <a:sym typeface="Barlow Condensed SemiBold"/>
              </a:rPr>
              <a:t> </a:t>
            </a:r>
            <a:r>
              <a:rPr lang="en" sz="1050">
                <a:solidFill>
                  <a:schemeClr val="dk1"/>
                </a:solidFill>
              </a:rPr>
              <a:t>You can also customize and animate them as you wish with the online editor. Visit </a:t>
            </a:r>
            <a:r>
              <a:rPr b="1" lang="en" sz="1050" u="sng">
                <a:solidFill>
                  <a:schemeClr val="accent4"/>
                </a:solidFill>
                <a:hlinkClick r:id="rId15">
                  <a:extLst>
                    <a:ext uri="{A12FA001-AC4F-418D-AE19-62706E023703}">
                      <ahyp:hlinkClr val="tx"/>
                    </a:ext>
                  </a:extLst>
                </a:hlinkClick>
              </a:rPr>
              <a:t>Storyset by Freepik</a:t>
            </a:r>
            <a:r>
              <a:rPr lang="en" sz="1050">
                <a:solidFill>
                  <a:schemeClr val="dk1"/>
                </a:solidFill>
              </a:rPr>
              <a:t> to find more.</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More</a:t>
            </a:r>
            <a:r>
              <a:rPr b="1" lang="en" sz="1050">
                <a:solidFill>
                  <a:schemeClr val="accent4"/>
                </a:solidFill>
              </a:rPr>
              <a:t> </a:t>
            </a:r>
            <a:r>
              <a:rPr b="1" lang="en" sz="1050" u="sng">
                <a:solidFill>
                  <a:schemeClr val="accent4"/>
                </a:solidFill>
                <a:hlinkClick action="ppaction://hlinksldjump" r:id="rId16">
                  <a:extLst>
                    <a:ext uri="{A12FA001-AC4F-418D-AE19-62706E023703}">
                      <ahyp:hlinkClr val="tx"/>
                    </a:ext>
                  </a:extLst>
                </a:hlinkClick>
              </a:rPr>
              <a:t>infographic resources</a:t>
            </a:r>
            <a:r>
              <a:rPr b="1" lang="en" sz="1050" u="sng">
                <a:solidFill>
                  <a:schemeClr val="accent4"/>
                </a:solidFill>
                <a:latin typeface="Barlow Condensed"/>
                <a:ea typeface="Barlow Condensed"/>
                <a:cs typeface="Barlow Condensed"/>
                <a:sym typeface="Barlow Condensed"/>
              </a:rPr>
              <a:t>,</a:t>
            </a:r>
            <a:r>
              <a:rPr b="1" lang="en" sz="1050">
                <a:solidFill>
                  <a:schemeClr val="accent4"/>
                </a:solidFill>
              </a:rPr>
              <a:t> </a:t>
            </a:r>
            <a:r>
              <a:rPr lang="en" sz="1050">
                <a:solidFill>
                  <a:schemeClr val="dk1"/>
                </a:solidFill>
              </a:rPr>
              <a:t>whose size and color can be edited. </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Sets of </a:t>
            </a:r>
            <a:r>
              <a:rPr b="1" lang="en" sz="1050" u="sng">
                <a:solidFill>
                  <a:schemeClr val="accent4"/>
                </a:solidFill>
                <a:hlinkClick action="ppaction://hlinksldjump" r:id="rId17">
                  <a:extLst>
                    <a:ext uri="{A12FA001-AC4F-418D-AE19-62706E023703}">
                      <ahyp:hlinkClr val="tx"/>
                    </a:ext>
                  </a:extLst>
                </a:hlinkClick>
              </a:rPr>
              <a:t>customizable icons</a:t>
            </a:r>
            <a:r>
              <a:rPr lang="en" sz="1050">
                <a:solidFill>
                  <a:schemeClr val="accent4"/>
                </a:solidFill>
              </a:rPr>
              <a:t> </a:t>
            </a:r>
            <a:r>
              <a:rPr lang="en" sz="1050">
                <a:solidFill>
                  <a:schemeClr val="dk1"/>
                </a:solidFill>
              </a:rPr>
              <a:t>of the following themes: general, business, avatar, creative process, education, help &amp; support, medical, nature, performing arts, SEO &amp; marketing, and teamwork.</a:t>
            </a:r>
            <a:endParaRPr sz="1050">
              <a:solidFill>
                <a:schemeClr val="dk1"/>
              </a:solidFill>
            </a:endParaRPr>
          </a:p>
          <a:p>
            <a:pPr indent="0" lvl="0" marL="457200" rtl="0" algn="l">
              <a:spcBef>
                <a:spcPts val="0"/>
              </a:spcBef>
              <a:spcAft>
                <a:spcPts val="0"/>
              </a:spcAft>
              <a:buNone/>
            </a:pPr>
            <a:r>
              <a:t/>
            </a:r>
            <a:endParaRPr sz="1050">
              <a:solidFill>
                <a:schemeClr val="dk1"/>
              </a:solidFill>
            </a:endParaRPr>
          </a:p>
          <a:p>
            <a:pPr indent="0" lvl="0" marL="0" rtl="0" algn="l">
              <a:spcBef>
                <a:spcPts val="0"/>
              </a:spcBef>
              <a:spcAft>
                <a:spcPts val="0"/>
              </a:spcAft>
              <a:buNone/>
            </a:pPr>
            <a:r>
              <a:rPr lang="en" sz="1050">
                <a:solidFill>
                  <a:schemeClr val="dk1"/>
                </a:solidFill>
              </a:rPr>
              <a:t>You can delete this slide when you’re done editing the presentation.</a:t>
            </a:r>
            <a:endParaRPr sz="1050">
              <a:solidFill>
                <a:schemeClr val="dk1"/>
              </a:solidFill>
              <a:latin typeface="Work Sans"/>
              <a:ea typeface="Work Sans"/>
              <a:cs typeface="Work Sans"/>
              <a:sym typeface="Work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1" name="Shape 10901"/>
        <p:cNvGrpSpPr/>
        <p:nvPr/>
      </p:nvGrpSpPr>
      <p:grpSpPr>
        <a:xfrm>
          <a:off x="0" y="0"/>
          <a:ext cx="0" cy="0"/>
          <a:chOff x="0" y="0"/>
          <a:chExt cx="0" cy="0"/>
        </a:xfrm>
      </p:grpSpPr>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5" name="Shape 10905"/>
        <p:cNvGrpSpPr/>
        <p:nvPr/>
      </p:nvGrpSpPr>
      <p:grpSpPr>
        <a:xfrm>
          <a:off x="0" y="0"/>
          <a:ext cx="0" cy="0"/>
          <a:chOff x="0" y="0"/>
          <a:chExt cx="0" cy="0"/>
        </a:xfrm>
      </p:grpSpPr>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9" name="Shape 10909"/>
        <p:cNvGrpSpPr/>
        <p:nvPr/>
      </p:nvGrpSpPr>
      <p:grpSpPr>
        <a:xfrm>
          <a:off x="0" y="0"/>
          <a:ext cx="0" cy="0"/>
          <a:chOff x="0" y="0"/>
          <a:chExt cx="0" cy="0"/>
        </a:xfrm>
      </p:grpSpPr>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13" name="Shape 10913"/>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17" name="Shape 10917"/>
        <p:cNvGrpSpPr/>
        <p:nvPr/>
      </p:nvGrpSpPr>
      <p:grpSpPr>
        <a:xfrm>
          <a:off x="0" y="0"/>
          <a:ext cx="0" cy="0"/>
          <a:chOff x="0" y="0"/>
          <a:chExt cx="0" cy="0"/>
        </a:xfrm>
      </p:grpSpPr>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1" name="Shape 10921"/>
        <p:cNvGrpSpPr/>
        <p:nvPr/>
      </p:nvGrpSpPr>
      <p:grpSpPr>
        <a:xfrm>
          <a:off x="0" y="0"/>
          <a:ext cx="0" cy="0"/>
          <a:chOff x="0" y="0"/>
          <a:chExt cx="0" cy="0"/>
        </a:xfrm>
      </p:grpSpPr>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5" name="Shape 10925"/>
        <p:cNvGrpSpPr/>
        <p:nvPr/>
      </p:nvGrpSpPr>
      <p:grpSpPr>
        <a:xfrm>
          <a:off x="0" y="0"/>
          <a:ext cx="0" cy="0"/>
          <a:chOff x="0" y="0"/>
          <a:chExt cx="0" cy="0"/>
        </a:xfrm>
      </p:grpSpPr>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9" name="Shape 10929"/>
        <p:cNvGrpSpPr/>
        <p:nvPr/>
      </p:nvGrpSpPr>
      <p:grpSpPr>
        <a:xfrm>
          <a:off x="0" y="0"/>
          <a:ext cx="0" cy="0"/>
          <a:chOff x="0" y="0"/>
          <a:chExt cx="0" cy="0"/>
        </a:xfrm>
      </p:grpSpPr>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33" name="Shape 10933"/>
        <p:cNvGrpSpPr/>
        <p:nvPr/>
      </p:nvGrpSpPr>
      <p:grpSpPr>
        <a:xfrm>
          <a:off x="0" y="0"/>
          <a:ext cx="0" cy="0"/>
          <a:chOff x="0" y="0"/>
          <a:chExt cx="0" cy="0"/>
        </a:xfrm>
      </p:grpSpPr>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37" name="Shape 10937"/>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3" name="Shape 10833"/>
        <p:cNvGrpSpPr/>
        <p:nvPr/>
      </p:nvGrpSpPr>
      <p:grpSpPr>
        <a:xfrm>
          <a:off x="0" y="0"/>
          <a:ext cx="0" cy="0"/>
          <a:chOff x="0" y="0"/>
          <a:chExt cx="0" cy="0"/>
        </a:xfrm>
      </p:grpSpPr>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1" name="Shape 10941"/>
        <p:cNvGrpSpPr/>
        <p:nvPr/>
      </p:nvGrpSpPr>
      <p:grpSpPr>
        <a:xfrm>
          <a:off x="0" y="0"/>
          <a:ext cx="0" cy="0"/>
          <a:chOff x="0" y="0"/>
          <a:chExt cx="0" cy="0"/>
        </a:xfrm>
      </p:grpSpPr>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5" name="Shape 10945"/>
        <p:cNvGrpSpPr/>
        <p:nvPr/>
      </p:nvGrpSpPr>
      <p:grpSpPr>
        <a:xfrm>
          <a:off x="0" y="0"/>
          <a:ext cx="0" cy="0"/>
          <a:chOff x="0" y="0"/>
          <a:chExt cx="0" cy="0"/>
        </a:xfrm>
      </p:grpSpPr>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9" name="Shape 10949"/>
        <p:cNvGrpSpPr/>
        <p:nvPr/>
      </p:nvGrpSpPr>
      <p:grpSpPr>
        <a:xfrm>
          <a:off x="0" y="0"/>
          <a:ext cx="0" cy="0"/>
          <a:chOff x="0" y="0"/>
          <a:chExt cx="0" cy="0"/>
        </a:xfrm>
      </p:grpSpPr>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3" name="Shape 10953"/>
        <p:cNvGrpSpPr/>
        <p:nvPr/>
      </p:nvGrpSpPr>
      <p:grpSpPr>
        <a:xfrm>
          <a:off x="0" y="0"/>
          <a:ext cx="0" cy="0"/>
          <a:chOff x="0" y="0"/>
          <a:chExt cx="0" cy="0"/>
        </a:xfrm>
      </p:grpSpPr>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7" name="Shape 10957"/>
        <p:cNvGrpSpPr/>
        <p:nvPr/>
      </p:nvGrpSpPr>
      <p:grpSpPr>
        <a:xfrm>
          <a:off x="0" y="0"/>
          <a:ext cx="0" cy="0"/>
          <a:chOff x="0" y="0"/>
          <a:chExt cx="0" cy="0"/>
        </a:xfrm>
      </p:grpSpPr>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1" name="Shape 10961"/>
        <p:cNvGrpSpPr/>
        <p:nvPr/>
      </p:nvGrpSpPr>
      <p:grpSpPr>
        <a:xfrm>
          <a:off x="0" y="0"/>
          <a:ext cx="0" cy="0"/>
          <a:chOff x="0" y="0"/>
          <a:chExt cx="0" cy="0"/>
        </a:xfrm>
      </p:grpSpPr>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5" name="Shape 10965"/>
        <p:cNvGrpSpPr/>
        <p:nvPr/>
      </p:nvGrpSpPr>
      <p:grpSpPr>
        <a:xfrm>
          <a:off x="0" y="0"/>
          <a:ext cx="0" cy="0"/>
          <a:chOff x="0" y="0"/>
          <a:chExt cx="0" cy="0"/>
        </a:xfrm>
      </p:grpSpPr>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9" name="Shape 10969"/>
        <p:cNvGrpSpPr/>
        <p:nvPr/>
      </p:nvGrpSpPr>
      <p:grpSpPr>
        <a:xfrm>
          <a:off x="0" y="0"/>
          <a:ext cx="0" cy="0"/>
          <a:chOff x="0" y="0"/>
          <a:chExt cx="0" cy="0"/>
        </a:xfrm>
      </p:grpSpPr>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3" name="Shape 10973"/>
        <p:cNvGrpSpPr/>
        <p:nvPr/>
      </p:nvGrpSpPr>
      <p:grpSpPr>
        <a:xfrm>
          <a:off x="0" y="0"/>
          <a:ext cx="0" cy="0"/>
          <a:chOff x="0" y="0"/>
          <a:chExt cx="0" cy="0"/>
        </a:xfrm>
      </p:grpSpPr>
      <p:sp>
        <p:nvSpPr>
          <p:cNvPr id="10974" name="Google Shape;10974;p88"/>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ALTERNATIVE</a:t>
            </a:r>
            <a:r>
              <a:rPr lang="en"/>
              <a:t> </a:t>
            </a:r>
            <a:r>
              <a:rPr lang="en"/>
              <a:t>RESOURCES</a:t>
            </a:r>
            <a:endParaRPr/>
          </a:p>
        </p:txBody>
      </p:sp>
      <p:sp>
        <p:nvSpPr>
          <p:cNvPr id="10975" name="Google Shape;10975;p88"/>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000">
                <a:solidFill>
                  <a:schemeClr val="accent4"/>
                </a:solidFill>
              </a:rPr>
              <a:t>Vectors:</a:t>
            </a:r>
            <a:endParaRPr b="1" sz="1000">
              <a:solidFill>
                <a:schemeClr val="accent4"/>
              </a:solidFill>
            </a:endParaRPr>
          </a:p>
          <a:p>
            <a:pPr indent="-292100" lvl="0" marL="457200" rtl="0" algn="l">
              <a:spcBef>
                <a:spcPts val="1600"/>
              </a:spcBef>
              <a:spcAft>
                <a:spcPts val="0"/>
              </a:spcAft>
              <a:buClr>
                <a:schemeClr val="accent4"/>
              </a:buClr>
              <a:buSzPts val="1000"/>
              <a:buChar char="●"/>
            </a:pPr>
            <a:r>
              <a:rPr lang="en" sz="1000">
                <a:solidFill>
                  <a:schemeClr val="hlink"/>
                </a:solidFill>
                <a:uFill>
                  <a:noFill/>
                </a:uFill>
                <a:hlinkClick r:id="rId3"/>
              </a:rPr>
              <a:t>Flat design autumn background with beautiful landscape of forest</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4"/>
              </a:rPr>
              <a:t>Autumn background with cute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5"/>
              </a:rPr>
              <a:t>Winter landscape in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6"/>
              </a:rPr>
              <a:t>Winter landscape with snowman in vintage colors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7"/>
              </a:rPr>
              <a:t>Desert landscape background for video conferencing with cactus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8"/>
              </a:rPr>
              <a:t>World oceans day with whale tale and waves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9"/>
              </a:rPr>
              <a:t>Gamer decorative illustration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0"/>
              </a:rPr>
              <a:t>Countryside landscape with mountains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1"/>
              </a:rPr>
              <a:t>Flat spring landscape with lettering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2"/>
              </a:rPr>
              <a:t>Countryside landscape with trail and mountain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3"/>
              </a:rPr>
              <a:t>Natural landscape - background for video conferencing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4"/>
              </a:rPr>
              <a:t>Autumn background with landscape and trees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5"/>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6"/>
              </a:rPr>
              <a:t>Countryside landscape illustration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7"/>
              </a:rPr>
              <a:t>Christmas toy background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8"/>
              </a:rPr>
              <a:t>Fairy tale concept with castle and rainbow</a:t>
            </a:r>
            <a:endParaRPr sz="10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9" name="Shape 10979"/>
        <p:cNvGrpSpPr/>
        <p:nvPr/>
      </p:nvGrpSpPr>
      <p:grpSpPr>
        <a:xfrm>
          <a:off x="0" y="0"/>
          <a:ext cx="0" cy="0"/>
          <a:chOff x="0" y="0"/>
          <a:chExt cx="0" cy="0"/>
        </a:xfrm>
      </p:grpSpPr>
      <p:sp>
        <p:nvSpPr>
          <p:cNvPr id="10980" name="Google Shape;10980;p89"/>
          <p:cNvSpPr txBox="1"/>
          <p:nvPr>
            <p:ph type="ctrTitle"/>
          </p:nvPr>
        </p:nvSpPr>
        <p:spPr>
          <a:xfrm>
            <a:off x="2679300" y="540000"/>
            <a:ext cx="3785400" cy="956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MANY </a:t>
            </a:r>
            <a:r>
              <a:rPr lang="en">
                <a:solidFill>
                  <a:schemeClr val="accent2"/>
                </a:solidFill>
              </a:rPr>
              <a:t>THANKS!</a:t>
            </a:r>
            <a:endParaRPr>
              <a:solidFill>
                <a:schemeClr val="accent2"/>
              </a:solidFill>
            </a:endParaRPr>
          </a:p>
        </p:txBody>
      </p:sp>
      <p:sp>
        <p:nvSpPr>
          <p:cNvPr id="10981" name="Google Shape;10981;p89"/>
          <p:cNvSpPr txBox="1"/>
          <p:nvPr>
            <p:ph idx="1" type="subTitle"/>
          </p:nvPr>
        </p:nvSpPr>
        <p:spPr>
          <a:xfrm>
            <a:off x="2679300" y="2177625"/>
            <a:ext cx="3785400" cy="125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rPr>
              <a:t>Do you have any questions?</a:t>
            </a:r>
            <a:endParaRPr b="1">
              <a:solidFill>
                <a:schemeClr val="accent4"/>
              </a:solidFill>
            </a:endParaRPr>
          </a:p>
          <a:p>
            <a:pPr indent="0" lvl="0" marL="0" rtl="0" algn="ctr">
              <a:spcBef>
                <a:spcPts val="0"/>
              </a:spcBef>
              <a:spcAft>
                <a:spcPts val="0"/>
              </a:spcAft>
              <a:buNone/>
            </a:pPr>
            <a:r>
              <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10982" name="Google Shape;10982;p89"/>
          <p:cNvSpPr txBox="1"/>
          <p:nvPr>
            <p:ph idx="2" type="subTitle"/>
          </p:nvPr>
        </p:nvSpPr>
        <p:spPr>
          <a:xfrm>
            <a:off x="2679302" y="4230175"/>
            <a:ext cx="3785400" cy="3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grpSp>
        <p:nvGrpSpPr>
          <p:cNvPr id="10983" name="Google Shape;10983;p89"/>
          <p:cNvGrpSpPr/>
          <p:nvPr/>
        </p:nvGrpSpPr>
        <p:grpSpPr>
          <a:xfrm>
            <a:off x="4084262" y="1619536"/>
            <a:ext cx="362553" cy="356498"/>
            <a:chOff x="2475024" y="979386"/>
            <a:chExt cx="362553" cy="356498"/>
          </a:xfrm>
        </p:grpSpPr>
        <p:sp>
          <p:nvSpPr>
            <p:cNvPr id="10984" name="Google Shape;10984;p89"/>
            <p:cNvSpPr/>
            <p:nvPr/>
          </p:nvSpPr>
          <p:spPr>
            <a:xfrm>
              <a:off x="2475024" y="97938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9"/>
            <p:cNvSpPr/>
            <p:nvPr/>
          </p:nvSpPr>
          <p:spPr>
            <a:xfrm>
              <a:off x="2629798" y="97938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9"/>
            <p:cNvSpPr/>
            <p:nvPr/>
          </p:nvSpPr>
          <p:spPr>
            <a:xfrm>
              <a:off x="2529132" y="103349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9"/>
            <p:cNvSpPr/>
            <p:nvPr/>
          </p:nvSpPr>
          <p:spPr>
            <a:xfrm>
              <a:off x="2633966" y="103349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9"/>
            <p:cNvSpPr/>
            <p:nvPr/>
          </p:nvSpPr>
          <p:spPr>
            <a:xfrm>
              <a:off x="2479560" y="102819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9"/>
          <p:cNvGrpSpPr/>
          <p:nvPr/>
        </p:nvGrpSpPr>
        <p:grpSpPr>
          <a:xfrm>
            <a:off x="4751508" y="1619495"/>
            <a:ext cx="362947" cy="356576"/>
            <a:chOff x="6005720" y="3817357"/>
            <a:chExt cx="362947" cy="356576"/>
          </a:xfrm>
        </p:grpSpPr>
        <p:sp>
          <p:nvSpPr>
            <p:cNvPr id="10990" name="Google Shape;10990;p89"/>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9"/>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9"/>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9"/>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89"/>
          <p:cNvGrpSpPr/>
          <p:nvPr/>
        </p:nvGrpSpPr>
        <p:grpSpPr>
          <a:xfrm>
            <a:off x="3416622" y="1619507"/>
            <a:ext cx="362947" cy="356576"/>
            <a:chOff x="4211985" y="3817357"/>
            <a:chExt cx="362947" cy="356576"/>
          </a:xfrm>
        </p:grpSpPr>
        <p:sp>
          <p:nvSpPr>
            <p:cNvPr id="10995" name="Google Shape;10995;p89"/>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9"/>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9"/>
          <p:cNvGrpSpPr/>
          <p:nvPr/>
        </p:nvGrpSpPr>
        <p:grpSpPr>
          <a:xfrm>
            <a:off x="5364843" y="1619536"/>
            <a:ext cx="362553" cy="356498"/>
            <a:chOff x="1523656" y="979386"/>
            <a:chExt cx="362553" cy="356498"/>
          </a:xfrm>
        </p:grpSpPr>
        <p:grpSp>
          <p:nvGrpSpPr>
            <p:cNvPr id="10999" name="Google Shape;10999;p89"/>
            <p:cNvGrpSpPr/>
            <p:nvPr/>
          </p:nvGrpSpPr>
          <p:grpSpPr>
            <a:xfrm>
              <a:off x="1523656" y="979386"/>
              <a:ext cx="362553" cy="356498"/>
              <a:chOff x="5113781" y="3367036"/>
              <a:chExt cx="362553" cy="356498"/>
            </a:xfrm>
          </p:grpSpPr>
          <p:sp>
            <p:nvSpPr>
              <p:cNvPr id="11000" name="Google Shape;11000;p89"/>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2" name="Google Shape;11002;p89"/>
            <p:cNvSpPr/>
            <p:nvPr/>
          </p:nvSpPr>
          <p:spPr>
            <a:xfrm>
              <a:off x="1582692" y="103349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7" name="Shape 10837"/>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6" name="Shape 11006"/>
        <p:cNvGrpSpPr/>
        <p:nvPr/>
      </p:nvGrpSpPr>
      <p:grpSpPr>
        <a:xfrm>
          <a:off x="0" y="0"/>
          <a:ext cx="0" cy="0"/>
          <a:chOff x="0" y="0"/>
          <a:chExt cx="0" cy="0"/>
        </a:xfrm>
      </p:grpSpPr>
      <p:sp>
        <p:nvSpPr>
          <p:cNvPr id="11007" name="Google Shape;11007;p90"/>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1008" name="Google Shape;11008;p90"/>
          <p:cNvSpPr txBox="1"/>
          <p:nvPr>
            <p:ph idx="2" type="body"/>
          </p:nvPr>
        </p:nvSpPr>
        <p:spPr>
          <a:xfrm>
            <a:off x="4718100" y="1237075"/>
            <a:ext cx="3705900" cy="3366300"/>
          </a:xfrm>
          <a:prstGeom prst="rect">
            <a:avLst/>
          </a:prstGeom>
        </p:spPr>
        <p:txBody>
          <a:bodyPr anchorCtr="0" anchor="t" bIns="91425" lIns="91425" spcFirstLastPara="1" rIns="91425" wrap="square" tIns="91425">
            <a:noAutofit/>
          </a:bodyPr>
          <a:lstStyle/>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
              </a:rPr>
              <a:t>Desert landscape at the sunrise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4"/>
              </a:rPr>
              <a:t>Autumn decorative background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5"/>
              </a:rPr>
              <a:t>Natural landscape - background for video conferencing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6"/>
              </a:rPr>
              <a:t>Countryside landscape with brick fence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7"/>
              </a:rPr>
              <a:t>Summer landscape background for zoom with tent and mountains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8"/>
              </a:rPr>
              <a:t>Colorful countryside landscape illustrated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9"/>
              </a:rPr>
              <a:t>Beautiful spring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0"/>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1"/>
              </a:rPr>
              <a:t>Flat design autumn background with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2"/>
              </a:rPr>
              <a:t>Countryside beautiful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3"/>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4"/>
              </a:rPr>
              <a:t>Fairy tale concept with castle and trees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5"/>
              </a:rPr>
              <a:t>Welcome to china landing page template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6"/>
              </a:rPr>
              <a:t>Hand drawn explorer with backpack background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7"/>
              </a:rPr>
              <a:t>Hand drawn explorer with backpack background 2</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8"/>
              </a:rPr>
              <a:t>Flat natural landscape with hills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9"/>
              </a:rPr>
              <a:t>Welcome landing page template with landscape</a:t>
            </a:r>
            <a:endParaRPr sz="1000"/>
          </a:p>
        </p:txBody>
      </p:sp>
      <p:sp>
        <p:nvSpPr>
          <p:cNvPr id="11009" name="Google Shape;11009;p90"/>
          <p:cNvSpPr txBox="1"/>
          <p:nvPr>
            <p:ph idx="1" type="body"/>
          </p:nvPr>
        </p:nvSpPr>
        <p:spPr>
          <a:xfrm>
            <a:off x="720000" y="1237075"/>
            <a:ext cx="37059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00"/>
              <a:t>Did you like the </a:t>
            </a:r>
            <a:r>
              <a:rPr b="1" lang="en" sz="1000">
                <a:solidFill>
                  <a:schemeClr val="accent4"/>
                </a:solidFill>
              </a:rPr>
              <a:t>vectors</a:t>
            </a:r>
            <a:r>
              <a:rPr lang="en" sz="1000"/>
              <a:t> of this template? Get them for free at our other websites!</a:t>
            </a:r>
            <a:endParaRPr sz="1000"/>
          </a:p>
          <a:p>
            <a:pPr indent="-292100" lvl="0" marL="457200" rtl="0" algn="l">
              <a:spcBef>
                <a:spcPts val="1600"/>
              </a:spcBef>
              <a:spcAft>
                <a:spcPts val="0"/>
              </a:spcAft>
              <a:buClr>
                <a:schemeClr val="accent4"/>
              </a:buClr>
              <a:buSzPts val="1000"/>
              <a:buChar char="●"/>
            </a:pPr>
            <a:r>
              <a:rPr lang="en" sz="1000">
                <a:uFill>
                  <a:noFill/>
                </a:uFill>
                <a:hlinkClick r:id="rId20"/>
              </a:rPr>
              <a:t>Background of funny astronaut fox</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1"/>
              </a:rPr>
              <a:t>Happy birthday unicorn and moon card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2"/>
              </a:rPr>
              <a:t>Diploma template for kids with universe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3"/>
              </a:rPr>
              <a:t>Background of flat autumn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4"/>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5"/>
              </a:rPr>
              <a:t>Background with desert landscape theme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6"/>
              </a:rPr>
              <a:t>World oceans day with whale and jellyfish</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7"/>
              </a:rPr>
              <a:t>Flat natural landscape with vegetation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8"/>
              </a:rPr>
              <a:t>Flat mother duck and cute ducklings on water</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9"/>
              </a:rPr>
              <a:t>Background of funny astronaut fox</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0"/>
              </a:rPr>
              <a:t>Hand drawn spring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1"/>
              </a:rPr>
              <a:t>Mars landscape background with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2"/>
              </a:rPr>
              <a:t>Colorful mars background with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3"/>
              </a:rPr>
              <a:t>Colorful mars background with flat design</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13" name="Shape 11013"/>
        <p:cNvGrpSpPr/>
        <p:nvPr/>
      </p:nvGrpSpPr>
      <p:grpSpPr>
        <a:xfrm>
          <a:off x="0" y="0"/>
          <a:ext cx="0" cy="0"/>
          <a:chOff x="0" y="0"/>
          <a:chExt cx="0" cy="0"/>
        </a:xfrm>
      </p:grpSpPr>
      <p:sp>
        <p:nvSpPr>
          <p:cNvPr id="11014" name="Google Shape;11014;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1015" name="Google Shape;11015;p9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016" name="Google Shape;11016;p9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20" name="Shape 11020"/>
        <p:cNvGrpSpPr/>
        <p:nvPr/>
      </p:nvGrpSpPr>
      <p:grpSpPr>
        <a:xfrm>
          <a:off x="0" y="0"/>
          <a:ext cx="0" cy="0"/>
          <a:chOff x="0" y="0"/>
          <a:chExt cx="0" cy="0"/>
        </a:xfrm>
      </p:grpSpPr>
      <p:sp>
        <p:nvSpPr>
          <p:cNvPr id="11021" name="Google Shape;11021;p9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022" name="Google Shape;11022;p9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023" name="Google Shape;11023;p9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3F3F3"/>
                </a:solidFill>
                <a:latin typeface="Arial"/>
                <a:ea typeface="Arial"/>
                <a:cs typeface="Arial"/>
                <a:sym typeface="Arial"/>
              </a:rPr>
              <a:t>Londrina Solid</a:t>
            </a:r>
            <a:endParaRPr b="1">
              <a:solidFill>
                <a:srgbClr val="F3F3F3"/>
              </a:solidFill>
              <a:latin typeface="Arial"/>
              <a:ea typeface="Arial"/>
              <a:cs typeface="Arial"/>
              <a:sym typeface="Arial"/>
            </a:endParaRPr>
          </a:p>
          <a:p>
            <a:pPr indent="0" lvl="0" marL="0" rtl="0" algn="ctr">
              <a:spcBef>
                <a:spcPts val="0"/>
              </a:spcBef>
              <a:spcAft>
                <a:spcPts val="0"/>
              </a:spcAft>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3">
                  <a:extLst>
                    <a:ext uri="{A12FA001-AC4F-418D-AE19-62706E023703}">
                      <ahyp:hlinkClr val="tx"/>
                    </a:ext>
                  </a:extLst>
                </a:hlinkClick>
              </a:rPr>
              <a:t>https://fonts.google.com/specimen/Londrina+Solid</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a:p>
            <a:pPr indent="0" lvl="0" marL="0" rtl="0" algn="ctr">
              <a:spcBef>
                <a:spcPts val="0"/>
              </a:spcBef>
              <a:spcAft>
                <a:spcPts val="0"/>
              </a:spcAft>
              <a:buNone/>
            </a:pPr>
            <a:r>
              <a:t/>
            </a:r>
            <a:endParaRPr sz="800">
              <a:solidFill>
                <a:srgbClr val="F3F3F3"/>
              </a:solidFill>
              <a:latin typeface="Arial"/>
              <a:ea typeface="Arial"/>
              <a:cs typeface="Arial"/>
              <a:sym typeface="Arial"/>
            </a:endParaRPr>
          </a:p>
          <a:p>
            <a:pPr indent="0" lvl="0" marL="0" rtl="0" algn="ctr">
              <a:spcBef>
                <a:spcPts val="0"/>
              </a:spcBef>
              <a:spcAft>
                <a:spcPts val="0"/>
              </a:spcAft>
              <a:buNone/>
            </a:pPr>
            <a:r>
              <a:rPr b="1" lang="en">
                <a:solidFill>
                  <a:srgbClr val="F3F3F3"/>
                </a:solidFill>
                <a:latin typeface="Arial"/>
                <a:ea typeface="Arial"/>
                <a:cs typeface="Arial"/>
                <a:sym typeface="Arial"/>
              </a:rPr>
              <a:t>Ubuntu</a:t>
            </a:r>
            <a:endParaRPr b="1">
              <a:solidFill>
                <a:srgbClr val="F3F3F3"/>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4">
                  <a:extLst>
                    <a:ext uri="{A12FA001-AC4F-418D-AE19-62706E023703}">
                      <ahyp:hlinkClr val="tx"/>
                    </a:ext>
                  </a:extLst>
                </a:hlinkClick>
              </a:rPr>
              <a:t>https://fonts.google.com/specimen/Ubuntu</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p:txBody>
      </p:sp>
      <p:sp>
        <p:nvSpPr>
          <p:cNvPr id="11024" name="Google Shape;11024;p92"/>
          <p:cNvSpPr/>
          <p:nvPr/>
        </p:nvSpPr>
        <p:spPr>
          <a:xfrm>
            <a:off x="3307505" y="3598775"/>
            <a:ext cx="686700" cy="654300"/>
          </a:xfrm>
          <a:prstGeom prst="roundRect">
            <a:avLst>
              <a:gd fmla="val 16667" name="adj"/>
            </a:avLst>
          </a:prstGeom>
          <a:solidFill>
            <a:srgbClr val="A1B8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2"/>
          <p:cNvSpPr/>
          <p:nvPr/>
        </p:nvSpPr>
        <p:spPr>
          <a:xfrm>
            <a:off x="5149842" y="3598775"/>
            <a:ext cx="686700" cy="654300"/>
          </a:xfrm>
          <a:prstGeom prst="roundRect">
            <a:avLst>
              <a:gd fmla="val 16667" name="adj"/>
            </a:avLst>
          </a:prstGeom>
          <a:solidFill>
            <a:srgbClr val="F5E9D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6070998" y="3598775"/>
            <a:ext cx="686700" cy="654300"/>
          </a:xfrm>
          <a:prstGeom prst="roundRect">
            <a:avLst>
              <a:gd fmla="val 16667" name="adj"/>
            </a:avLst>
          </a:prstGeom>
          <a:solidFill>
            <a:srgbClr val="F8E3B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2386345" y="3598775"/>
            <a:ext cx="686700" cy="654300"/>
          </a:xfrm>
          <a:prstGeom prst="roundRect">
            <a:avLst>
              <a:gd fmla="val 16667" name="adj"/>
            </a:avLst>
          </a:prstGeom>
          <a:solidFill>
            <a:srgbClr val="3760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txBox="1"/>
          <p:nvPr/>
        </p:nvSpPr>
        <p:spPr>
          <a:xfrm>
            <a:off x="330750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#a1b8d9</a:t>
            </a:r>
            <a:endParaRPr sz="800">
              <a:solidFill>
                <a:srgbClr val="FFFFFF"/>
              </a:solidFill>
            </a:endParaRPr>
          </a:p>
        </p:txBody>
      </p:sp>
      <p:sp>
        <p:nvSpPr>
          <p:cNvPr id="11029" name="Google Shape;11029;p92"/>
          <p:cNvSpPr txBox="1"/>
          <p:nvPr/>
        </p:nvSpPr>
        <p:spPr>
          <a:xfrm>
            <a:off x="514984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#f5e9dd</a:t>
            </a:r>
            <a:endParaRPr sz="800">
              <a:solidFill>
                <a:schemeClr val="dk1"/>
              </a:solidFill>
            </a:endParaRPr>
          </a:p>
        </p:txBody>
      </p:sp>
      <p:sp>
        <p:nvSpPr>
          <p:cNvPr id="11030" name="Google Shape;11030;p92"/>
          <p:cNvSpPr txBox="1"/>
          <p:nvPr/>
        </p:nvSpPr>
        <p:spPr>
          <a:xfrm>
            <a:off x="607100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#f8e3b5</a:t>
            </a:r>
            <a:endParaRPr sz="800">
              <a:solidFill>
                <a:schemeClr val="dk1"/>
              </a:solidFill>
            </a:endParaRPr>
          </a:p>
        </p:txBody>
      </p:sp>
      <p:sp>
        <p:nvSpPr>
          <p:cNvPr id="11031" name="Google Shape;11031;p92"/>
          <p:cNvSpPr txBox="1"/>
          <p:nvPr/>
        </p:nvSpPr>
        <p:spPr>
          <a:xfrm>
            <a:off x="238634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#37608a</a:t>
            </a:r>
            <a:endParaRPr sz="800">
              <a:solidFill>
                <a:srgbClr val="FFFFFF"/>
              </a:solidFill>
            </a:endParaRPr>
          </a:p>
        </p:txBody>
      </p:sp>
      <p:sp>
        <p:nvSpPr>
          <p:cNvPr id="11032" name="Google Shape;11032;p92"/>
          <p:cNvSpPr/>
          <p:nvPr/>
        </p:nvSpPr>
        <p:spPr>
          <a:xfrm>
            <a:off x="4228678" y="3598775"/>
            <a:ext cx="686700" cy="6543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2"/>
          <p:cNvSpPr txBox="1"/>
          <p:nvPr/>
        </p:nvSpPr>
        <p:spPr>
          <a:xfrm>
            <a:off x="422868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#ffffff</a:t>
            </a:r>
            <a:endParaRPr sz="800">
              <a:solidFill>
                <a:schemeClr val="dk1"/>
              </a:solidFill>
            </a:endParaRPr>
          </a:p>
        </p:txBody>
      </p:sp>
      <p:sp>
        <p:nvSpPr>
          <p:cNvPr id="11034" name="Google Shape;11034;p92"/>
          <p:cNvSpPr/>
          <p:nvPr/>
        </p:nvSpPr>
        <p:spPr>
          <a:xfrm>
            <a:off x="6992136" y="3598775"/>
            <a:ext cx="686700" cy="654300"/>
          </a:xfrm>
          <a:prstGeom prst="roundRect">
            <a:avLst>
              <a:gd fmla="val 16667" name="adj"/>
            </a:avLst>
          </a:prstGeom>
          <a:solidFill>
            <a:srgbClr val="F9A4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2"/>
          <p:cNvSpPr txBox="1"/>
          <p:nvPr/>
        </p:nvSpPr>
        <p:spPr>
          <a:xfrm>
            <a:off x="699214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#f9a45d</a:t>
            </a:r>
            <a:endParaRPr sz="800">
              <a:solidFill>
                <a:srgbClr val="FFFFFF"/>
              </a:solidFill>
            </a:endParaRPr>
          </a:p>
        </p:txBody>
      </p:sp>
      <p:sp>
        <p:nvSpPr>
          <p:cNvPr id="11036" name="Google Shape;11036;p92"/>
          <p:cNvSpPr/>
          <p:nvPr/>
        </p:nvSpPr>
        <p:spPr>
          <a:xfrm>
            <a:off x="1465185" y="3598775"/>
            <a:ext cx="686700" cy="654300"/>
          </a:xfrm>
          <a:prstGeom prst="roundRect">
            <a:avLst>
              <a:gd fmla="val 16667" name="adj"/>
            </a:avLst>
          </a:prstGeom>
          <a:solidFill>
            <a:srgbClr val="5F57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txBox="1"/>
          <p:nvPr/>
        </p:nvSpPr>
        <p:spPr>
          <a:xfrm>
            <a:off x="146518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#5f576f</a:t>
            </a:r>
            <a:endParaRPr sz="800">
              <a:solidFill>
                <a:srgbClr val="FFFFFF"/>
              </a:solidFill>
            </a:endParaRPr>
          </a:p>
        </p:txBody>
      </p:sp>
      <p:sp>
        <p:nvSpPr>
          <p:cNvPr id="11038" name="Google Shape;11038;p92"/>
          <p:cNvSpPr/>
          <p:nvPr/>
        </p:nvSpPr>
        <p:spPr>
          <a:xfrm>
            <a:off x="544025" y="3598775"/>
            <a:ext cx="686700" cy="654300"/>
          </a:xfrm>
          <a:prstGeom prst="roundRect">
            <a:avLst>
              <a:gd fmla="val 16667" name="adj"/>
            </a:avLst>
          </a:prstGeom>
          <a:solidFill>
            <a:srgbClr val="071E3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2"/>
          <p:cNvSpPr txBox="1"/>
          <p:nvPr/>
        </p:nvSpPr>
        <p:spPr>
          <a:xfrm>
            <a:off x="54402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#071e35</a:t>
            </a:r>
            <a:endParaRPr sz="800">
              <a:solidFill>
                <a:srgbClr val="FFFFFF"/>
              </a:solidFill>
            </a:endParaRPr>
          </a:p>
        </p:txBody>
      </p:sp>
      <p:sp>
        <p:nvSpPr>
          <p:cNvPr id="11040" name="Google Shape;11040;p92"/>
          <p:cNvSpPr/>
          <p:nvPr/>
        </p:nvSpPr>
        <p:spPr>
          <a:xfrm>
            <a:off x="7913263" y="3598775"/>
            <a:ext cx="686700" cy="654300"/>
          </a:xfrm>
          <a:prstGeom prst="roundRect">
            <a:avLst>
              <a:gd fmla="val 16667" name="adj"/>
            </a:avLst>
          </a:prstGeom>
          <a:solidFill>
            <a:srgbClr val="FF7A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2"/>
          <p:cNvSpPr txBox="1"/>
          <p:nvPr/>
        </p:nvSpPr>
        <p:spPr>
          <a:xfrm>
            <a:off x="7913273"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#ff7a5d</a:t>
            </a:r>
            <a:endParaRPr sz="8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45" name="Shape 11045"/>
        <p:cNvGrpSpPr/>
        <p:nvPr/>
      </p:nvGrpSpPr>
      <p:grpSpPr>
        <a:xfrm>
          <a:off x="0" y="0"/>
          <a:ext cx="0" cy="0"/>
          <a:chOff x="0" y="0"/>
          <a:chExt cx="0" cy="0"/>
        </a:xfrm>
      </p:grpSpPr>
      <p:sp>
        <p:nvSpPr>
          <p:cNvPr id="11046" name="Google Shape;11046;p9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1047" name="Google Shape;11047;p9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1048" name="Google Shape;11048;p9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1049" name="Google Shape;11049;p9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1050" name="Google Shape;11050;p9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1051" name="Google Shape;11051;p9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1052" name="Google Shape;11052;p9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1053" name="Google Shape;11053;p9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1054" name="Google Shape;11054;p9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1055" name="Google Shape;11055;p9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1056" name="Google Shape;11056;p9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1057" name="Google Shape;11057;p9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1" name="Shape 11061"/>
        <p:cNvGrpSpPr/>
        <p:nvPr/>
      </p:nvGrpSpPr>
      <p:grpSpPr>
        <a:xfrm>
          <a:off x="0" y="0"/>
          <a:ext cx="0" cy="0"/>
          <a:chOff x="0" y="0"/>
          <a:chExt cx="0" cy="0"/>
        </a:xfrm>
      </p:grpSpPr>
      <p:sp>
        <p:nvSpPr>
          <p:cNvPr id="11062" name="Google Shape;11062;p9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1063" name="Google Shape;11063;p94"/>
          <p:cNvGrpSpPr/>
          <p:nvPr/>
        </p:nvGrpSpPr>
        <p:grpSpPr>
          <a:xfrm>
            <a:off x="5156078" y="3085736"/>
            <a:ext cx="474294" cy="551291"/>
            <a:chOff x="4727025" y="1332775"/>
            <a:chExt cx="59900" cy="69625"/>
          </a:xfrm>
        </p:grpSpPr>
        <p:sp>
          <p:nvSpPr>
            <p:cNvPr id="11064" name="Google Shape;11064;p9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94"/>
          <p:cNvGrpSpPr/>
          <p:nvPr/>
        </p:nvGrpSpPr>
        <p:grpSpPr>
          <a:xfrm>
            <a:off x="5769734" y="2314340"/>
            <a:ext cx="555653" cy="557031"/>
            <a:chOff x="4820425" y="1329900"/>
            <a:chExt cx="70175" cy="70350"/>
          </a:xfrm>
        </p:grpSpPr>
        <p:sp>
          <p:nvSpPr>
            <p:cNvPr id="11067" name="Google Shape;11067;p9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94"/>
          <p:cNvGrpSpPr/>
          <p:nvPr/>
        </p:nvGrpSpPr>
        <p:grpSpPr>
          <a:xfrm>
            <a:off x="6396103" y="2318845"/>
            <a:ext cx="582574" cy="533871"/>
            <a:chOff x="4903200" y="1331525"/>
            <a:chExt cx="73575" cy="67425"/>
          </a:xfrm>
        </p:grpSpPr>
        <p:sp>
          <p:nvSpPr>
            <p:cNvPr id="11072" name="Google Shape;11072;p9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94"/>
          <p:cNvGrpSpPr/>
          <p:nvPr/>
        </p:nvGrpSpPr>
        <p:grpSpPr>
          <a:xfrm>
            <a:off x="5755581" y="3078709"/>
            <a:ext cx="583960" cy="565345"/>
            <a:chOff x="4815575" y="1416800"/>
            <a:chExt cx="73750" cy="71400"/>
          </a:xfrm>
        </p:grpSpPr>
        <p:sp>
          <p:nvSpPr>
            <p:cNvPr id="11075" name="Google Shape;11075;p9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94"/>
          <p:cNvGrpSpPr/>
          <p:nvPr/>
        </p:nvGrpSpPr>
        <p:grpSpPr>
          <a:xfrm>
            <a:off x="6390362" y="3108896"/>
            <a:ext cx="589898" cy="504970"/>
            <a:chOff x="4902475" y="1418875"/>
            <a:chExt cx="74500" cy="63775"/>
          </a:xfrm>
        </p:grpSpPr>
        <p:sp>
          <p:nvSpPr>
            <p:cNvPr id="11079" name="Google Shape;11079;p9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94"/>
          <p:cNvGrpSpPr/>
          <p:nvPr/>
        </p:nvGrpSpPr>
        <p:grpSpPr>
          <a:xfrm>
            <a:off x="5765577" y="3826000"/>
            <a:ext cx="563967" cy="567127"/>
            <a:chOff x="4818100" y="1507675"/>
            <a:chExt cx="71225" cy="71625"/>
          </a:xfrm>
        </p:grpSpPr>
        <p:sp>
          <p:nvSpPr>
            <p:cNvPr id="11082" name="Google Shape;11082;p9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94"/>
          <p:cNvGrpSpPr/>
          <p:nvPr/>
        </p:nvGrpSpPr>
        <p:grpSpPr>
          <a:xfrm>
            <a:off x="5079075" y="3829461"/>
            <a:ext cx="628301" cy="588505"/>
            <a:chOff x="4721450" y="1509475"/>
            <a:chExt cx="79350" cy="74325"/>
          </a:xfrm>
        </p:grpSpPr>
        <p:sp>
          <p:nvSpPr>
            <p:cNvPr id="11087" name="Google Shape;11087;p9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94"/>
          <p:cNvGrpSpPr/>
          <p:nvPr/>
        </p:nvGrpSpPr>
        <p:grpSpPr>
          <a:xfrm>
            <a:off x="6424608" y="3814027"/>
            <a:ext cx="557038" cy="562772"/>
            <a:chOff x="4906800" y="1507500"/>
            <a:chExt cx="70350" cy="71075"/>
          </a:xfrm>
        </p:grpSpPr>
        <p:sp>
          <p:nvSpPr>
            <p:cNvPr id="11092" name="Google Shape;11092;p9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94"/>
          <p:cNvGrpSpPr/>
          <p:nvPr/>
        </p:nvGrpSpPr>
        <p:grpSpPr>
          <a:xfrm>
            <a:off x="4462216" y="2340963"/>
            <a:ext cx="517934" cy="517934"/>
            <a:chOff x="3736598" y="2170606"/>
            <a:chExt cx="404889" cy="404889"/>
          </a:xfrm>
        </p:grpSpPr>
        <p:sp>
          <p:nvSpPr>
            <p:cNvPr id="11098" name="Google Shape;11098;p9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94"/>
          <p:cNvGrpSpPr/>
          <p:nvPr/>
        </p:nvGrpSpPr>
        <p:grpSpPr>
          <a:xfrm>
            <a:off x="3729277" y="2341061"/>
            <a:ext cx="586986" cy="517740"/>
            <a:chOff x="3161917" y="2170682"/>
            <a:chExt cx="458870" cy="404737"/>
          </a:xfrm>
        </p:grpSpPr>
        <p:sp>
          <p:nvSpPr>
            <p:cNvPr id="11103" name="Google Shape;11103;p9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94"/>
          <p:cNvGrpSpPr/>
          <p:nvPr/>
        </p:nvGrpSpPr>
        <p:grpSpPr>
          <a:xfrm>
            <a:off x="3752299" y="3102400"/>
            <a:ext cx="540943" cy="517963"/>
            <a:chOff x="3179914" y="2889488"/>
            <a:chExt cx="422876" cy="404911"/>
          </a:xfrm>
        </p:grpSpPr>
        <p:sp>
          <p:nvSpPr>
            <p:cNvPr id="11107" name="Google Shape;11107;p9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94"/>
          <p:cNvGrpSpPr/>
          <p:nvPr/>
        </p:nvGrpSpPr>
        <p:grpSpPr>
          <a:xfrm>
            <a:off x="4453093" y="3102358"/>
            <a:ext cx="536180" cy="518047"/>
            <a:chOff x="3729467" y="2889422"/>
            <a:chExt cx="419153" cy="404977"/>
          </a:xfrm>
        </p:grpSpPr>
        <p:sp>
          <p:nvSpPr>
            <p:cNvPr id="11114" name="Google Shape;11114;p9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94"/>
          <p:cNvGrpSpPr/>
          <p:nvPr/>
        </p:nvGrpSpPr>
        <p:grpSpPr>
          <a:xfrm>
            <a:off x="1990126" y="3445787"/>
            <a:ext cx="965351" cy="134611"/>
            <a:chOff x="4411970" y="2962952"/>
            <a:chExt cx="706544" cy="104212"/>
          </a:xfrm>
        </p:grpSpPr>
        <p:sp>
          <p:nvSpPr>
            <p:cNvPr id="11122" name="Google Shape;11122;p9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94"/>
          <p:cNvGrpSpPr/>
          <p:nvPr/>
        </p:nvGrpSpPr>
        <p:grpSpPr>
          <a:xfrm>
            <a:off x="1990126" y="3041077"/>
            <a:ext cx="960158" cy="289172"/>
            <a:chOff x="4411970" y="2726085"/>
            <a:chExt cx="643107" cy="193659"/>
          </a:xfrm>
        </p:grpSpPr>
        <p:sp>
          <p:nvSpPr>
            <p:cNvPr id="11127" name="Google Shape;11127;p9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4"/>
          <p:cNvGrpSpPr/>
          <p:nvPr/>
        </p:nvGrpSpPr>
        <p:grpSpPr>
          <a:xfrm>
            <a:off x="998624" y="3295400"/>
            <a:ext cx="811503" cy="252584"/>
            <a:chOff x="4411970" y="4340222"/>
            <a:chExt cx="779467" cy="242683"/>
          </a:xfrm>
        </p:grpSpPr>
        <p:sp>
          <p:nvSpPr>
            <p:cNvPr id="11131" name="Google Shape;11131;p9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94"/>
          <p:cNvGrpSpPr/>
          <p:nvPr/>
        </p:nvGrpSpPr>
        <p:grpSpPr>
          <a:xfrm>
            <a:off x="1990126" y="2709308"/>
            <a:ext cx="965160" cy="216230"/>
            <a:chOff x="4411970" y="2468674"/>
            <a:chExt cx="747317" cy="167425"/>
          </a:xfrm>
        </p:grpSpPr>
        <p:sp>
          <p:nvSpPr>
            <p:cNvPr id="11135" name="Google Shape;11135;p9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7" name="Google Shape;11137;p9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8" name="Google Shape;11138;p94"/>
          <p:cNvGrpSpPr/>
          <p:nvPr/>
        </p:nvGrpSpPr>
        <p:grpSpPr>
          <a:xfrm>
            <a:off x="997692" y="2334687"/>
            <a:ext cx="1959041" cy="208784"/>
            <a:chOff x="6336019" y="3733725"/>
            <a:chExt cx="2566206" cy="351310"/>
          </a:xfrm>
        </p:grpSpPr>
        <p:sp>
          <p:nvSpPr>
            <p:cNvPr id="11139" name="Google Shape;11139;p9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94"/>
          <p:cNvGrpSpPr/>
          <p:nvPr/>
        </p:nvGrpSpPr>
        <p:grpSpPr>
          <a:xfrm>
            <a:off x="1990126" y="3950602"/>
            <a:ext cx="946551" cy="153200"/>
            <a:chOff x="4404545" y="3301592"/>
            <a:chExt cx="782403" cy="129272"/>
          </a:xfrm>
        </p:grpSpPr>
        <p:sp>
          <p:nvSpPr>
            <p:cNvPr id="11144" name="Google Shape;11144;p9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94"/>
          <p:cNvGrpSpPr/>
          <p:nvPr/>
        </p:nvGrpSpPr>
        <p:grpSpPr>
          <a:xfrm>
            <a:off x="1990126" y="3695937"/>
            <a:ext cx="962257" cy="139127"/>
            <a:chOff x="4411970" y="3131459"/>
            <a:chExt cx="710520" cy="117397"/>
          </a:xfrm>
        </p:grpSpPr>
        <p:sp>
          <p:nvSpPr>
            <p:cNvPr id="11147" name="Google Shape;11147;p9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1149" name="Google Shape;11149;p9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0" name="Google Shape;11150;p94"/>
          <p:cNvGrpSpPr/>
          <p:nvPr/>
        </p:nvGrpSpPr>
        <p:grpSpPr>
          <a:xfrm>
            <a:off x="990271" y="3621603"/>
            <a:ext cx="823838" cy="458988"/>
            <a:chOff x="4411970" y="1801825"/>
            <a:chExt cx="734586" cy="409262"/>
          </a:xfrm>
        </p:grpSpPr>
        <p:sp>
          <p:nvSpPr>
            <p:cNvPr id="11151" name="Google Shape;11151;p9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94"/>
          <p:cNvGrpSpPr/>
          <p:nvPr/>
        </p:nvGrpSpPr>
        <p:grpSpPr>
          <a:xfrm>
            <a:off x="3095243" y="2339173"/>
            <a:ext cx="521514" cy="521514"/>
            <a:chOff x="5681300" y="2527788"/>
            <a:chExt cx="805800" cy="805800"/>
          </a:xfrm>
        </p:grpSpPr>
        <p:sp>
          <p:nvSpPr>
            <p:cNvPr id="11154" name="Google Shape;11154;p9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4"/>
          <p:cNvGrpSpPr/>
          <p:nvPr/>
        </p:nvGrpSpPr>
        <p:grpSpPr>
          <a:xfrm>
            <a:off x="3089483" y="3094865"/>
            <a:ext cx="533033" cy="533033"/>
            <a:chOff x="4049800" y="640400"/>
            <a:chExt cx="858900" cy="858900"/>
          </a:xfrm>
        </p:grpSpPr>
        <p:sp>
          <p:nvSpPr>
            <p:cNvPr id="11157" name="Google Shape;11157;p9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94"/>
          <p:cNvGrpSpPr/>
          <p:nvPr/>
        </p:nvGrpSpPr>
        <p:grpSpPr>
          <a:xfrm>
            <a:off x="3014966" y="3772543"/>
            <a:ext cx="682068" cy="682068"/>
            <a:chOff x="5080188" y="927900"/>
            <a:chExt cx="961200" cy="961200"/>
          </a:xfrm>
        </p:grpSpPr>
        <p:sp>
          <p:nvSpPr>
            <p:cNvPr id="11160" name="Google Shape;11160;p9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94"/>
          <p:cNvGrpSpPr/>
          <p:nvPr/>
        </p:nvGrpSpPr>
        <p:grpSpPr>
          <a:xfrm>
            <a:off x="4478465" y="3869234"/>
            <a:ext cx="505650" cy="504006"/>
            <a:chOff x="6039282" y="1042577"/>
            <a:chExt cx="734315" cy="731929"/>
          </a:xfrm>
        </p:grpSpPr>
        <p:sp>
          <p:nvSpPr>
            <p:cNvPr id="11169" name="Google Shape;11169;p9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94"/>
          <p:cNvGrpSpPr/>
          <p:nvPr/>
        </p:nvGrpSpPr>
        <p:grpSpPr>
          <a:xfrm>
            <a:off x="5091067" y="2298862"/>
            <a:ext cx="567744" cy="602136"/>
            <a:chOff x="1825800" y="1651625"/>
            <a:chExt cx="539989" cy="571775"/>
          </a:xfrm>
        </p:grpSpPr>
        <p:sp>
          <p:nvSpPr>
            <p:cNvPr id="11191" name="Google Shape;11191;p9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94"/>
          <p:cNvGrpSpPr/>
          <p:nvPr/>
        </p:nvGrpSpPr>
        <p:grpSpPr>
          <a:xfrm>
            <a:off x="3765995" y="3855579"/>
            <a:ext cx="508123" cy="507955"/>
            <a:chOff x="1897577" y="2802432"/>
            <a:chExt cx="492176" cy="492014"/>
          </a:xfrm>
        </p:grpSpPr>
        <p:sp>
          <p:nvSpPr>
            <p:cNvPr id="11196" name="Google Shape;11196;p9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94"/>
          <p:cNvGrpSpPr/>
          <p:nvPr/>
        </p:nvGrpSpPr>
        <p:grpSpPr>
          <a:xfrm>
            <a:off x="997525" y="4169123"/>
            <a:ext cx="809227" cy="200842"/>
            <a:chOff x="2013045" y="4813233"/>
            <a:chExt cx="921986" cy="228854"/>
          </a:xfrm>
        </p:grpSpPr>
        <p:sp>
          <p:nvSpPr>
            <p:cNvPr id="11209" name="Google Shape;11209;p9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94"/>
          <p:cNvGrpSpPr/>
          <p:nvPr/>
        </p:nvGrpSpPr>
        <p:grpSpPr>
          <a:xfrm>
            <a:off x="1005985" y="2656004"/>
            <a:ext cx="792421" cy="269941"/>
            <a:chOff x="1046767" y="4756633"/>
            <a:chExt cx="859646" cy="292841"/>
          </a:xfrm>
        </p:grpSpPr>
        <p:sp>
          <p:nvSpPr>
            <p:cNvPr id="11212" name="Google Shape;11212;p9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5" name="Google Shape;11215;p9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9" name="Google Shape;11219;p94"/>
          <p:cNvGrpSpPr/>
          <p:nvPr/>
        </p:nvGrpSpPr>
        <p:grpSpPr>
          <a:xfrm>
            <a:off x="7141841" y="2550562"/>
            <a:ext cx="166473" cy="141497"/>
            <a:chOff x="4660325" y="1866850"/>
            <a:chExt cx="68350" cy="58100"/>
          </a:xfrm>
        </p:grpSpPr>
        <p:sp>
          <p:nvSpPr>
            <p:cNvPr id="11220" name="Google Shape;11220;p9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4"/>
          <p:cNvGrpSpPr/>
          <p:nvPr/>
        </p:nvGrpSpPr>
        <p:grpSpPr>
          <a:xfrm>
            <a:off x="7451186" y="2576286"/>
            <a:ext cx="162515" cy="90049"/>
            <a:chOff x="4791775" y="1877500"/>
            <a:chExt cx="66725" cy="36975"/>
          </a:xfrm>
        </p:grpSpPr>
        <p:sp>
          <p:nvSpPr>
            <p:cNvPr id="11223" name="Google Shape;11223;p9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94"/>
          <p:cNvGrpSpPr/>
          <p:nvPr/>
        </p:nvGrpSpPr>
        <p:grpSpPr>
          <a:xfrm>
            <a:off x="7772899" y="2576286"/>
            <a:ext cx="144979" cy="90049"/>
            <a:chOff x="4923925" y="1877500"/>
            <a:chExt cx="59525" cy="36975"/>
          </a:xfrm>
        </p:grpSpPr>
        <p:sp>
          <p:nvSpPr>
            <p:cNvPr id="11226" name="Google Shape;11226;p9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94"/>
          <p:cNvGrpSpPr/>
          <p:nvPr/>
        </p:nvGrpSpPr>
        <p:grpSpPr>
          <a:xfrm>
            <a:off x="8067390" y="2558477"/>
            <a:ext cx="141447" cy="125667"/>
            <a:chOff x="5058450" y="1870100"/>
            <a:chExt cx="58075" cy="51600"/>
          </a:xfrm>
        </p:grpSpPr>
        <p:sp>
          <p:nvSpPr>
            <p:cNvPr id="11229" name="Google Shape;11229;p9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4"/>
          <p:cNvGrpSpPr/>
          <p:nvPr/>
        </p:nvGrpSpPr>
        <p:grpSpPr>
          <a:xfrm>
            <a:off x="7481905" y="2980885"/>
            <a:ext cx="101077" cy="107645"/>
            <a:chOff x="4811425" y="2065025"/>
            <a:chExt cx="41500" cy="44200"/>
          </a:xfrm>
        </p:grpSpPr>
        <p:sp>
          <p:nvSpPr>
            <p:cNvPr id="11232" name="Google Shape;11232;p9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94"/>
          <p:cNvGrpSpPr/>
          <p:nvPr/>
        </p:nvGrpSpPr>
        <p:grpSpPr>
          <a:xfrm>
            <a:off x="7774342" y="2981098"/>
            <a:ext cx="120867" cy="107218"/>
            <a:chOff x="4929875" y="2065025"/>
            <a:chExt cx="49625" cy="44025"/>
          </a:xfrm>
        </p:grpSpPr>
        <p:sp>
          <p:nvSpPr>
            <p:cNvPr id="11235" name="Google Shape;11235;p9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4"/>
          <p:cNvGrpSpPr/>
          <p:nvPr/>
        </p:nvGrpSpPr>
        <p:grpSpPr>
          <a:xfrm>
            <a:off x="8103011" y="2984112"/>
            <a:ext cx="70206" cy="101191"/>
            <a:chOff x="5083925" y="2066350"/>
            <a:chExt cx="28825" cy="41550"/>
          </a:xfrm>
        </p:grpSpPr>
        <p:sp>
          <p:nvSpPr>
            <p:cNvPr id="11238" name="Google Shape;11238;p9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94"/>
          <p:cNvGrpSpPr/>
          <p:nvPr/>
        </p:nvGrpSpPr>
        <p:grpSpPr>
          <a:xfrm>
            <a:off x="7134565" y="2999759"/>
            <a:ext cx="181026" cy="69896"/>
            <a:chOff x="4659775" y="2072775"/>
            <a:chExt cx="74325" cy="28700"/>
          </a:xfrm>
        </p:grpSpPr>
        <p:sp>
          <p:nvSpPr>
            <p:cNvPr id="11241" name="Google Shape;11241;p9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94"/>
          <p:cNvGrpSpPr/>
          <p:nvPr/>
        </p:nvGrpSpPr>
        <p:grpSpPr>
          <a:xfrm>
            <a:off x="8054421" y="2790324"/>
            <a:ext cx="167387" cy="89197"/>
            <a:chOff x="4662475" y="1976500"/>
            <a:chExt cx="68725" cy="36625"/>
          </a:xfrm>
        </p:grpSpPr>
        <p:sp>
          <p:nvSpPr>
            <p:cNvPr id="11245" name="Google Shape;11245;p9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94"/>
          <p:cNvGrpSpPr/>
          <p:nvPr/>
        </p:nvGrpSpPr>
        <p:grpSpPr>
          <a:xfrm>
            <a:off x="7751326" y="2793764"/>
            <a:ext cx="166899" cy="82317"/>
            <a:chOff x="4920150" y="1977875"/>
            <a:chExt cx="68525" cy="33800"/>
          </a:xfrm>
        </p:grpSpPr>
        <p:sp>
          <p:nvSpPr>
            <p:cNvPr id="11249" name="Google Shape;11249;p9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94"/>
          <p:cNvGrpSpPr/>
          <p:nvPr/>
        </p:nvGrpSpPr>
        <p:grpSpPr>
          <a:xfrm>
            <a:off x="7162483" y="3197682"/>
            <a:ext cx="125190" cy="127859"/>
            <a:chOff x="4676550" y="2160575"/>
            <a:chExt cx="51400" cy="52500"/>
          </a:xfrm>
        </p:grpSpPr>
        <p:sp>
          <p:nvSpPr>
            <p:cNvPr id="11253" name="Google Shape;11253;p9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94"/>
          <p:cNvGrpSpPr/>
          <p:nvPr/>
        </p:nvGrpSpPr>
        <p:grpSpPr>
          <a:xfrm>
            <a:off x="7459741" y="3204714"/>
            <a:ext cx="145405" cy="113794"/>
            <a:chOff x="4768325" y="2163475"/>
            <a:chExt cx="59700" cy="46725"/>
          </a:xfrm>
        </p:grpSpPr>
        <p:sp>
          <p:nvSpPr>
            <p:cNvPr id="11257" name="Google Shape;11257;p9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9" name="Google Shape;11259;p9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94"/>
          <p:cNvGrpSpPr/>
          <p:nvPr/>
        </p:nvGrpSpPr>
        <p:grpSpPr>
          <a:xfrm>
            <a:off x="7476059" y="3459808"/>
            <a:ext cx="112768" cy="106853"/>
            <a:chOff x="4768575" y="2253950"/>
            <a:chExt cx="46300" cy="43875"/>
          </a:xfrm>
        </p:grpSpPr>
        <p:sp>
          <p:nvSpPr>
            <p:cNvPr id="11266" name="Google Shape;11266;p9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94"/>
          <p:cNvGrpSpPr/>
          <p:nvPr/>
        </p:nvGrpSpPr>
        <p:grpSpPr>
          <a:xfrm>
            <a:off x="7775682" y="3948834"/>
            <a:ext cx="118187" cy="146246"/>
            <a:chOff x="4960900" y="2433225"/>
            <a:chExt cx="48525" cy="60050"/>
          </a:xfrm>
        </p:grpSpPr>
        <p:sp>
          <p:nvSpPr>
            <p:cNvPr id="11269" name="Google Shape;11269;p9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94"/>
          <p:cNvGrpSpPr/>
          <p:nvPr/>
        </p:nvGrpSpPr>
        <p:grpSpPr>
          <a:xfrm>
            <a:off x="7464247" y="4212895"/>
            <a:ext cx="136394" cy="143810"/>
            <a:chOff x="4854075" y="2527625"/>
            <a:chExt cx="56000" cy="59050"/>
          </a:xfrm>
        </p:grpSpPr>
        <p:sp>
          <p:nvSpPr>
            <p:cNvPr id="11272" name="Google Shape;11272;p9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4" name="Google Shape;11274;p9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7" name="Google Shape;11277;p94"/>
          <p:cNvGrpSpPr/>
          <p:nvPr/>
        </p:nvGrpSpPr>
        <p:grpSpPr>
          <a:xfrm>
            <a:off x="8088458" y="3676639"/>
            <a:ext cx="99312" cy="160797"/>
            <a:chOff x="5059700" y="2334775"/>
            <a:chExt cx="40775" cy="66025"/>
          </a:xfrm>
        </p:grpSpPr>
        <p:sp>
          <p:nvSpPr>
            <p:cNvPr id="11278" name="Google Shape;11278;p9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94"/>
          <p:cNvGrpSpPr/>
          <p:nvPr/>
        </p:nvGrpSpPr>
        <p:grpSpPr>
          <a:xfrm>
            <a:off x="8045622" y="3941771"/>
            <a:ext cx="184984" cy="160371"/>
            <a:chOff x="5037700" y="2430325"/>
            <a:chExt cx="75950" cy="65850"/>
          </a:xfrm>
        </p:grpSpPr>
        <p:sp>
          <p:nvSpPr>
            <p:cNvPr id="11288" name="Google Shape;11288;p9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94"/>
          <p:cNvGrpSpPr/>
          <p:nvPr/>
        </p:nvGrpSpPr>
        <p:grpSpPr>
          <a:xfrm>
            <a:off x="7465128" y="3708223"/>
            <a:ext cx="173014" cy="97629"/>
            <a:chOff x="4756975" y="2341800"/>
            <a:chExt cx="91975" cy="51925"/>
          </a:xfrm>
        </p:grpSpPr>
        <p:sp>
          <p:nvSpPr>
            <p:cNvPr id="11291" name="Google Shape;11291;p9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94"/>
          <p:cNvGrpSpPr/>
          <p:nvPr/>
        </p:nvGrpSpPr>
        <p:grpSpPr>
          <a:xfrm>
            <a:off x="7732065" y="4196920"/>
            <a:ext cx="212497" cy="175761"/>
            <a:chOff x="4943575" y="2516350"/>
            <a:chExt cx="98675" cy="81700"/>
          </a:xfrm>
        </p:grpSpPr>
        <p:sp>
          <p:nvSpPr>
            <p:cNvPr id="11312" name="Google Shape;11312;p9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0" name="Google Shape;11390;p9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8" name="Shape 11398"/>
        <p:cNvGrpSpPr/>
        <p:nvPr/>
      </p:nvGrpSpPr>
      <p:grpSpPr>
        <a:xfrm>
          <a:off x="0" y="0"/>
          <a:ext cx="0" cy="0"/>
          <a:chOff x="0" y="0"/>
          <a:chExt cx="0" cy="0"/>
        </a:xfrm>
      </p:grpSpPr>
      <p:grpSp>
        <p:nvGrpSpPr>
          <p:cNvPr id="11399" name="Google Shape;11399;p95"/>
          <p:cNvGrpSpPr/>
          <p:nvPr/>
        </p:nvGrpSpPr>
        <p:grpSpPr>
          <a:xfrm>
            <a:off x="745571" y="1168666"/>
            <a:ext cx="2492868" cy="1379876"/>
            <a:chOff x="2654821" y="2311071"/>
            <a:chExt cx="2279715" cy="1262120"/>
          </a:xfrm>
        </p:grpSpPr>
        <p:grpSp>
          <p:nvGrpSpPr>
            <p:cNvPr id="11400" name="Google Shape;11400;p95"/>
            <p:cNvGrpSpPr/>
            <p:nvPr/>
          </p:nvGrpSpPr>
          <p:grpSpPr>
            <a:xfrm>
              <a:off x="4034269" y="2840745"/>
              <a:ext cx="40212" cy="36437"/>
              <a:chOff x="4293400" y="2574725"/>
              <a:chExt cx="84425" cy="80100"/>
            </a:xfrm>
          </p:grpSpPr>
          <p:sp>
            <p:nvSpPr>
              <p:cNvPr id="11401" name="Google Shape;11401;p9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1402" name="Google Shape;11402;p9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5"/>
            <p:cNvGrpSpPr/>
            <p:nvPr/>
          </p:nvGrpSpPr>
          <p:grpSpPr>
            <a:xfrm>
              <a:off x="3894606" y="2334874"/>
              <a:ext cx="913198" cy="518984"/>
              <a:chOff x="4000175" y="1462675"/>
              <a:chExt cx="1917275" cy="1140875"/>
            </a:xfrm>
          </p:grpSpPr>
          <p:sp>
            <p:nvSpPr>
              <p:cNvPr id="11404" name="Google Shape;11404;p9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1405" name="Google Shape;11405;p95"/>
              <p:cNvGrpSpPr/>
              <p:nvPr/>
            </p:nvGrpSpPr>
            <p:grpSpPr>
              <a:xfrm>
                <a:off x="4000175" y="1462675"/>
                <a:ext cx="1917275" cy="1140875"/>
                <a:chOff x="4000175" y="1462675"/>
                <a:chExt cx="1917275" cy="1140875"/>
              </a:xfrm>
            </p:grpSpPr>
            <p:sp>
              <p:nvSpPr>
                <p:cNvPr id="11406" name="Google Shape;11406;p9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1407" name="Google Shape;11407;p9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11" name="Google Shape;11411;p9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12" name="Google Shape;11412;p95"/>
            <p:cNvGrpSpPr/>
            <p:nvPr/>
          </p:nvGrpSpPr>
          <p:grpSpPr>
            <a:xfrm>
              <a:off x="3875768" y="2846704"/>
              <a:ext cx="44796" cy="47366"/>
              <a:chOff x="3960625" y="2587825"/>
              <a:chExt cx="94050" cy="104125"/>
            </a:xfrm>
          </p:grpSpPr>
          <p:sp>
            <p:nvSpPr>
              <p:cNvPr id="11413" name="Google Shape;11413;p9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1414" name="Google Shape;11414;p9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95"/>
            <p:cNvGrpSpPr/>
            <p:nvPr/>
          </p:nvGrpSpPr>
          <p:grpSpPr>
            <a:xfrm>
              <a:off x="3782759" y="2807162"/>
              <a:ext cx="82686" cy="85487"/>
              <a:chOff x="3765350" y="2500900"/>
              <a:chExt cx="173600" cy="187925"/>
            </a:xfrm>
          </p:grpSpPr>
          <p:sp>
            <p:nvSpPr>
              <p:cNvPr id="11416" name="Google Shape;11416;p9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1417" name="Google Shape;11417;p9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95"/>
            <p:cNvGrpSpPr/>
            <p:nvPr/>
          </p:nvGrpSpPr>
          <p:grpSpPr>
            <a:xfrm>
              <a:off x="3775674" y="2798496"/>
              <a:ext cx="40545" cy="23564"/>
              <a:chOff x="3750475" y="2481850"/>
              <a:chExt cx="85125" cy="51800"/>
            </a:xfrm>
          </p:grpSpPr>
          <p:sp>
            <p:nvSpPr>
              <p:cNvPr id="11423" name="Google Shape;11423;p9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1425" name="Google Shape;11425;p95"/>
            <p:cNvGrpSpPr/>
            <p:nvPr/>
          </p:nvGrpSpPr>
          <p:grpSpPr>
            <a:xfrm>
              <a:off x="3716946" y="2776024"/>
              <a:ext cx="81971" cy="76912"/>
              <a:chOff x="3627175" y="2432450"/>
              <a:chExt cx="172100" cy="169075"/>
            </a:xfrm>
          </p:grpSpPr>
          <p:sp>
            <p:nvSpPr>
              <p:cNvPr id="11426" name="Google Shape;11426;p9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1428" name="Google Shape;11428;p9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1429" name="Google Shape;11429;p95"/>
            <p:cNvGrpSpPr/>
            <p:nvPr/>
          </p:nvGrpSpPr>
          <p:grpSpPr>
            <a:xfrm>
              <a:off x="3685682" y="2845624"/>
              <a:ext cx="29311" cy="45055"/>
              <a:chOff x="3561536" y="2585450"/>
              <a:chExt cx="61539" cy="99045"/>
            </a:xfrm>
          </p:grpSpPr>
          <p:sp>
            <p:nvSpPr>
              <p:cNvPr id="11430" name="Google Shape;11430;p9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1432" name="Google Shape;11432;p95"/>
            <p:cNvGrpSpPr/>
            <p:nvPr/>
          </p:nvGrpSpPr>
          <p:grpSpPr>
            <a:xfrm>
              <a:off x="3849905" y="2572252"/>
              <a:ext cx="74339" cy="119559"/>
              <a:chOff x="3906325" y="1984500"/>
              <a:chExt cx="156075" cy="262825"/>
            </a:xfrm>
          </p:grpSpPr>
          <p:sp>
            <p:nvSpPr>
              <p:cNvPr id="11433" name="Google Shape;11433;p9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1434" name="Google Shape;11434;p9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95"/>
            <p:cNvGrpSpPr/>
            <p:nvPr/>
          </p:nvGrpSpPr>
          <p:grpSpPr>
            <a:xfrm>
              <a:off x="2654821" y="2414345"/>
              <a:ext cx="667570" cy="558731"/>
              <a:chOff x="1397225" y="1637375"/>
              <a:chExt cx="1401575" cy="1228250"/>
            </a:xfrm>
          </p:grpSpPr>
          <p:sp>
            <p:nvSpPr>
              <p:cNvPr id="11436" name="Google Shape;11436;p9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1437" name="Google Shape;11437;p95"/>
              <p:cNvGrpSpPr/>
              <p:nvPr/>
            </p:nvGrpSpPr>
            <p:grpSpPr>
              <a:xfrm>
                <a:off x="1397225" y="1637375"/>
                <a:ext cx="1398775" cy="1228250"/>
                <a:chOff x="1397225" y="1637375"/>
                <a:chExt cx="1398775" cy="1228250"/>
              </a:xfrm>
            </p:grpSpPr>
            <p:sp>
              <p:nvSpPr>
                <p:cNvPr id="11438" name="Google Shape;11438;p9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0" name="Google Shape;11440;p95"/>
            <p:cNvGrpSpPr/>
            <p:nvPr/>
          </p:nvGrpSpPr>
          <p:grpSpPr>
            <a:xfrm>
              <a:off x="3230417" y="3103734"/>
              <a:ext cx="282982" cy="280332"/>
              <a:chOff x="2605700" y="3152850"/>
              <a:chExt cx="594125" cy="616250"/>
            </a:xfrm>
          </p:grpSpPr>
          <p:sp>
            <p:nvSpPr>
              <p:cNvPr id="11441" name="Google Shape;11441;p9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1442" name="Google Shape;11442;p9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1443" name="Google Shape;11443;p95"/>
            <p:cNvGrpSpPr/>
            <p:nvPr/>
          </p:nvGrpSpPr>
          <p:grpSpPr>
            <a:xfrm>
              <a:off x="3265985" y="3226989"/>
              <a:ext cx="87151" cy="346202"/>
              <a:chOff x="2680375" y="3423800"/>
              <a:chExt cx="182975" cy="761050"/>
            </a:xfrm>
          </p:grpSpPr>
          <p:sp>
            <p:nvSpPr>
              <p:cNvPr id="11444" name="Google Shape;11444;p9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1445" name="Google Shape;11445;p9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95"/>
            <p:cNvGrpSpPr/>
            <p:nvPr/>
          </p:nvGrpSpPr>
          <p:grpSpPr>
            <a:xfrm>
              <a:off x="3855466" y="3289811"/>
              <a:ext cx="112514" cy="94210"/>
              <a:chOff x="3918000" y="3561900"/>
              <a:chExt cx="236225" cy="207100"/>
            </a:xfrm>
          </p:grpSpPr>
          <p:sp>
            <p:nvSpPr>
              <p:cNvPr id="11447" name="Google Shape;11447;p9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1448" name="Google Shape;11448;p9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9" name="Google Shape;11449;p9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1452" name="Google Shape;11452;p95"/>
            <p:cNvGrpSpPr/>
            <p:nvPr/>
          </p:nvGrpSpPr>
          <p:grpSpPr>
            <a:xfrm>
              <a:off x="2905224" y="2311071"/>
              <a:ext cx="596721" cy="528992"/>
              <a:chOff x="1922950" y="1410350"/>
              <a:chExt cx="1252825" cy="1162875"/>
            </a:xfrm>
          </p:grpSpPr>
          <p:sp>
            <p:nvSpPr>
              <p:cNvPr id="11453" name="Google Shape;11453;p9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1469" name="Google Shape;11469;p9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489" name="Google Shape;11489;p9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90" name="Google Shape;11490;p9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1" name="Google Shape;11491;p95"/>
            <p:cNvGrpSpPr/>
            <p:nvPr/>
          </p:nvGrpSpPr>
          <p:grpSpPr>
            <a:xfrm>
              <a:off x="3280929" y="3294542"/>
              <a:ext cx="109894" cy="272224"/>
              <a:chOff x="2711750" y="3572300"/>
              <a:chExt cx="230725" cy="598425"/>
            </a:xfrm>
          </p:grpSpPr>
          <p:sp>
            <p:nvSpPr>
              <p:cNvPr id="11492" name="Google Shape;11492;p9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4" name="Google Shape;11494;p9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5" name="Google Shape;11495;p95"/>
            <p:cNvGrpSpPr/>
            <p:nvPr/>
          </p:nvGrpSpPr>
          <p:grpSpPr>
            <a:xfrm>
              <a:off x="3790439" y="2408636"/>
              <a:ext cx="73017" cy="75684"/>
              <a:chOff x="3781475" y="1624825"/>
              <a:chExt cx="153300" cy="166375"/>
            </a:xfrm>
          </p:grpSpPr>
          <p:sp>
            <p:nvSpPr>
              <p:cNvPr id="11496" name="Google Shape;11496;p9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0" name="Google Shape;11500;p9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7" name="Google Shape;11507;p95"/>
            <p:cNvGrpSpPr/>
            <p:nvPr/>
          </p:nvGrpSpPr>
          <p:grpSpPr>
            <a:xfrm>
              <a:off x="4403342" y="3107749"/>
              <a:ext cx="316680" cy="101374"/>
              <a:chOff x="5068275" y="3161675"/>
              <a:chExt cx="664875" cy="222850"/>
            </a:xfrm>
          </p:grpSpPr>
          <p:sp>
            <p:nvSpPr>
              <p:cNvPr id="11508" name="Google Shape;11508;p9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2" name="Google Shape;11512;p9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1" name="Google Shape;11541;p95"/>
            <p:cNvGrpSpPr/>
            <p:nvPr/>
          </p:nvGrpSpPr>
          <p:grpSpPr>
            <a:xfrm>
              <a:off x="3697513" y="2707266"/>
              <a:ext cx="59549" cy="79733"/>
              <a:chOff x="3586375" y="2281300"/>
              <a:chExt cx="125025" cy="175275"/>
            </a:xfrm>
          </p:grpSpPr>
          <p:sp>
            <p:nvSpPr>
              <p:cNvPr id="11542" name="Google Shape;11542;p9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4" name="Google Shape;11544;p9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5" name="Google Shape;11545;p95"/>
            <p:cNvGrpSpPr/>
            <p:nvPr/>
          </p:nvGrpSpPr>
          <p:grpSpPr>
            <a:xfrm>
              <a:off x="4513224" y="3221724"/>
              <a:ext cx="274563" cy="280321"/>
              <a:chOff x="5298975" y="3412225"/>
              <a:chExt cx="576450" cy="616225"/>
            </a:xfrm>
          </p:grpSpPr>
          <p:sp>
            <p:nvSpPr>
              <p:cNvPr id="11546" name="Google Shape;11546;p9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547" name="Google Shape;11547;p9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95"/>
            <p:cNvGrpSpPr/>
            <p:nvPr/>
          </p:nvGrpSpPr>
          <p:grpSpPr>
            <a:xfrm>
              <a:off x="4824403" y="3421846"/>
              <a:ext cx="110132" cy="130647"/>
              <a:chOff x="5952300" y="3852150"/>
              <a:chExt cx="231225" cy="287200"/>
            </a:xfrm>
          </p:grpSpPr>
          <p:sp>
            <p:nvSpPr>
              <p:cNvPr id="11549" name="Google Shape;11549;p9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1" name="Google Shape;11551;p9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9" name="Google Shape;11559;p95"/>
            <p:cNvGrpSpPr/>
            <p:nvPr/>
          </p:nvGrpSpPr>
          <p:grpSpPr>
            <a:xfrm>
              <a:off x="4295710" y="3079670"/>
              <a:ext cx="14968" cy="27135"/>
              <a:chOff x="4842300" y="3099950"/>
              <a:chExt cx="31425" cy="59650"/>
            </a:xfrm>
          </p:grpSpPr>
          <p:sp>
            <p:nvSpPr>
              <p:cNvPr id="11560" name="Google Shape;11560;p9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4" name="Google Shape;11564;p9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95"/>
            <p:cNvGrpSpPr/>
            <p:nvPr/>
          </p:nvGrpSpPr>
          <p:grpSpPr>
            <a:xfrm>
              <a:off x="3831056" y="2816010"/>
              <a:ext cx="37378" cy="27612"/>
              <a:chOff x="3866750" y="2520350"/>
              <a:chExt cx="78475" cy="60700"/>
            </a:xfrm>
          </p:grpSpPr>
          <p:sp>
            <p:nvSpPr>
              <p:cNvPr id="11573" name="Google Shape;11573;p9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7" name="Google Shape;11577;p9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594" name="Google Shape;11594;p9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606" name="Google Shape;11606;p9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9" name="Google Shape;11619;p95"/>
            <p:cNvGrpSpPr/>
            <p:nvPr/>
          </p:nvGrpSpPr>
          <p:grpSpPr>
            <a:xfrm>
              <a:off x="3632736" y="3051591"/>
              <a:ext cx="63288" cy="45217"/>
              <a:chOff x="3450375" y="3038225"/>
              <a:chExt cx="132875" cy="99400"/>
            </a:xfrm>
          </p:grpSpPr>
          <p:sp>
            <p:nvSpPr>
              <p:cNvPr id="11620" name="Google Shape;11620;p9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2" name="Google Shape;11622;p9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631" name="Google Shape;11631;p9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641" name="Google Shape;11641;p9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647" name="Google Shape;11647;p9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5"/>
          <p:cNvGrpSpPr/>
          <p:nvPr/>
        </p:nvGrpSpPr>
        <p:grpSpPr>
          <a:xfrm>
            <a:off x="3554131" y="1233340"/>
            <a:ext cx="2078182" cy="1366558"/>
            <a:chOff x="235800" y="830650"/>
            <a:chExt cx="6978450" cy="4588844"/>
          </a:xfrm>
        </p:grpSpPr>
        <p:sp>
          <p:nvSpPr>
            <p:cNvPr id="11658" name="Google Shape;11658;p9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95"/>
          <p:cNvGrpSpPr/>
          <p:nvPr/>
        </p:nvGrpSpPr>
        <p:grpSpPr>
          <a:xfrm>
            <a:off x="742628" y="3064442"/>
            <a:ext cx="2622876" cy="1333540"/>
            <a:chOff x="238125" y="1038125"/>
            <a:chExt cx="7146800" cy="3633625"/>
          </a:xfrm>
        </p:grpSpPr>
        <p:sp>
          <p:nvSpPr>
            <p:cNvPr id="11665" name="Google Shape;11665;p9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9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9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9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9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95"/>
          <p:cNvGrpSpPr/>
          <p:nvPr/>
        </p:nvGrpSpPr>
        <p:grpSpPr>
          <a:xfrm>
            <a:off x="5857556" y="1206552"/>
            <a:ext cx="2590840" cy="1380235"/>
            <a:chOff x="233350" y="949250"/>
            <a:chExt cx="7137300" cy="3802300"/>
          </a:xfrm>
        </p:grpSpPr>
        <p:sp>
          <p:nvSpPr>
            <p:cNvPr id="13238" name="Google Shape;13238;p9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95"/>
          <p:cNvGrpSpPr/>
          <p:nvPr/>
        </p:nvGrpSpPr>
        <p:grpSpPr>
          <a:xfrm>
            <a:off x="7671985" y="3251325"/>
            <a:ext cx="104231" cy="320340"/>
            <a:chOff x="7564426" y="3224343"/>
            <a:chExt cx="119985" cy="368801"/>
          </a:xfrm>
        </p:grpSpPr>
        <p:sp>
          <p:nvSpPr>
            <p:cNvPr id="13290" name="Google Shape;13290;p9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95"/>
          <p:cNvGrpSpPr/>
          <p:nvPr/>
        </p:nvGrpSpPr>
        <p:grpSpPr>
          <a:xfrm>
            <a:off x="7371473" y="3245427"/>
            <a:ext cx="189489" cy="332132"/>
            <a:chOff x="8370831" y="3202002"/>
            <a:chExt cx="218129" cy="382376"/>
          </a:xfrm>
        </p:grpSpPr>
        <p:sp>
          <p:nvSpPr>
            <p:cNvPr id="13293" name="Google Shape;13293;p9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95"/>
          <p:cNvGrpSpPr/>
          <p:nvPr/>
        </p:nvGrpSpPr>
        <p:grpSpPr>
          <a:xfrm>
            <a:off x="8094863" y="3656559"/>
            <a:ext cx="309429" cy="267000"/>
            <a:chOff x="6742064" y="3750480"/>
            <a:chExt cx="399315" cy="344560"/>
          </a:xfrm>
        </p:grpSpPr>
        <p:sp>
          <p:nvSpPr>
            <p:cNvPr id="13296" name="Google Shape;13296;p9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95"/>
          <p:cNvGrpSpPr/>
          <p:nvPr/>
        </p:nvGrpSpPr>
        <p:grpSpPr>
          <a:xfrm>
            <a:off x="7633882" y="4007606"/>
            <a:ext cx="180437" cy="281608"/>
            <a:chOff x="7248525" y="3739696"/>
            <a:chExt cx="230531" cy="359790"/>
          </a:xfrm>
        </p:grpSpPr>
        <p:sp>
          <p:nvSpPr>
            <p:cNvPr id="13299" name="Google Shape;13299;p9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95"/>
          <p:cNvGrpSpPr/>
          <p:nvPr/>
        </p:nvGrpSpPr>
        <p:grpSpPr>
          <a:xfrm>
            <a:off x="7879801" y="3650830"/>
            <a:ext cx="162896" cy="278710"/>
            <a:chOff x="7601242" y="3729267"/>
            <a:chExt cx="222566" cy="380803"/>
          </a:xfrm>
        </p:grpSpPr>
        <p:sp>
          <p:nvSpPr>
            <p:cNvPr id="13302" name="Google Shape;13302;p9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4" name="Google Shape;13304;p9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5" name="Google Shape;13305;p95"/>
          <p:cNvGrpSpPr/>
          <p:nvPr/>
        </p:nvGrpSpPr>
        <p:grpSpPr>
          <a:xfrm>
            <a:off x="7369446" y="3651971"/>
            <a:ext cx="193543" cy="275990"/>
            <a:chOff x="8304647" y="3738687"/>
            <a:chExt cx="225076" cy="320956"/>
          </a:xfrm>
        </p:grpSpPr>
        <p:sp>
          <p:nvSpPr>
            <p:cNvPr id="13306" name="Google Shape;13306;p9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95"/>
          <p:cNvGrpSpPr/>
          <p:nvPr/>
        </p:nvGrpSpPr>
        <p:grpSpPr>
          <a:xfrm>
            <a:off x="7641939" y="3651971"/>
            <a:ext cx="178492" cy="275990"/>
            <a:chOff x="8615101" y="3738687"/>
            <a:chExt cx="207573" cy="320956"/>
          </a:xfrm>
        </p:grpSpPr>
        <p:sp>
          <p:nvSpPr>
            <p:cNvPr id="13310" name="Google Shape;13310;p9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3" name="Google Shape;13313;p9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4" name="Google Shape;13314;p95"/>
          <p:cNvGrpSpPr/>
          <p:nvPr/>
        </p:nvGrpSpPr>
        <p:grpSpPr>
          <a:xfrm>
            <a:off x="6036644" y="3773459"/>
            <a:ext cx="557670" cy="511283"/>
            <a:chOff x="6015419" y="3716859"/>
            <a:chExt cx="557671" cy="511283"/>
          </a:xfrm>
        </p:grpSpPr>
        <p:sp>
          <p:nvSpPr>
            <p:cNvPr id="13315" name="Google Shape;13315;p9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6" name="Google Shape;13316;p95"/>
            <p:cNvGrpSpPr/>
            <p:nvPr/>
          </p:nvGrpSpPr>
          <p:grpSpPr>
            <a:xfrm>
              <a:off x="6036094" y="3716980"/>
              <a:ext cx="529860" cy="510468"/>
              <a:chOff x="6036094" y="3716980"/>
              <a:chExt cx="529860" cy="510468"/>
            </a:xfrm>
          </p:grpSpPr>
          <p:sp>
            <p:nvSpPr>
              <p:cNvPr id="13317" name="Google Shape;13317;p9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27" name="Google Shape;13327;p95"/>
          <p:cNvGrpSpPr/>
          <p:nvPr/>
        </p:nvGrpSpPr>
        <p:grpSpPr>
          <a:xfrm>
            <a:off x="6665529" y="3130228"/>
            <a:ext cx="576302" cy="511871"/>
            <a:chOff x="6644304" y="3073628"/>
            <a:chExt cx="576302" cy="511871"/>
          </a:xfrm>
        </p:grpSpPr>
        <p:sp>
          <p:nvSpPr>
            <p:cNvPr id="13328" name="Google Shape;13328;p9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9" name="Google Shape;13329;p95"/>
            <p:cNvGrpSpPr/>
            <p:nvPr/>
          </p:nvGrpSpPr>
          <p:grpSpPr>
            <a:xfrm>
              <a:off x="6712169" y="3085440"/>
              <a:ext cx="481622" cy="494913"/>
              <a:chOff x="6712169" y="3085440"/>
              <a:chExt cx="481622" cy="494913"/>
            </a:xfrm>
          </p:grpSpPr>
          <p:sp>
            <p:nvSpPr>
              <p:cNvPr id="13330" name="Google Shape;13330;p9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5" name="Google Shape;13335;p9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8" name="Google Shape;13338;p9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9" name="Google Shape;13339;p95"/>
          <p:cNvGrpSpPr/>
          <p:nvPr/>
        </p:nvGrpSpPr>
        <p:grpSpPr>
          <a:xfrm>
            <a:off x="6673379" y="3773223"/>
            <a:ext cx="560631" cy="511352"/>
            <a:chOff x="6652154" y="3716623"/>
            <a:chExt cx="560631" cy="511352"/>
          </a:xfrm>
        </p:grpSpPr>
        <p:sp>
          <p:nvSpPr>
            <p:cNvPr id="13340" name="Google Shape;13340;p9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1" name="Google Shape;13341;p95"/>
            <p:cNvGrpSpPr/>
            <p:nvPr/>
          </p:nvGrpSpPr>
          <p:grpSpPr>
            <a:xfrm>
              <a:off x="6669657" y="3716715"/>
              <a:ext cx="466779" cy="464290"/>
              <a:chOff x="6669657" y="3716715"/>
              <a:chExt cx="466779" cy="464290"/>
            </a:xfrm>
          </p:grpSpPr>
          <p:sp>
            <p:nvSpPr>
              <p:cNvPr id="13342" name="Google Shape;13342;p9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55" name="Google Shape;13355;p95"/>
          <p:cNvGrpSpPr/>
          <p:nvPr/>
        </p:nvGrpSpPr>
        <p:grpSpPr>
          <a:xfrm>
            <a:off x="7867470" y="4054631"/>
            <a:ext cx="187557" cy="187557"/>
            <a:chOff x="8565775" y="671075"/>
            <a:chExt cx="441000" cy="441000"/>
          </a:xfrm>
        </p:grpSpPr>
        <p:sp>
          <p:nvSpPr>
            <p:cNvPr id="13356" name="Google Shape;13356;p9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8" name="Google Shape;13358;p9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0" name="Google Shape;13360;p95"/>
          <p:cNvGrpSpPr/>
          <p:nvPr/>
        </p:nvGrpSpPr>
        <p:grpSpPr>
          <a:xfrm>
            <a:off x="6021325" y="3132850"/>
            <a:ext cx="587871" cy="512373"/>
            <a:chOff x="6000100" y="3076250"/>
            <a:chExt cx="587871" cy="512373"/>
          </a:xfrm>
        </p:grpSpPr>
        <p:sp>
          <p:nvSpPr>
            <p:cNvPr id="13361" name="Google Shape;13361;p9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2" name="Google Shape;13362;p95"/>
            <p:cNvGrpSpPr/>
            <p:nvPr/>
          </p:nvGrpSpPr>
          <p:grpSpPr>
            <a:xfrm>
              <a:off x="6031360" y="3076713"/>
              <a:ext cx="539107" cy="480965"/>
              <a:chOff x="6031360" y="3076713"/>
              <a:chExt cx="539107" cy="480965"/>
            </a:xfrm>
          </p:grpSpPr>
          <p:sp>
            <p:nvSpPr>
              <p:cNvPr id="13363" name="Google Shape;13363;p9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70" name="Google Shape;13370;p95"/>
          <p:cNvGrpSpPr/>
          <p:nvPr/>
        </p:nvGrpSpPr>
        <p:grpSpPr>
          <a:xfrm>
            <a:off x="3597785" y="3065882"/>
            <a:ext cx="2241344" cy="1330656"/>
            <a:chOff x="3597785" y="3065882"/>
            <a:chExt cx="2241344" cy="1330656"/>
          </a:xfrm>
        </p:grpSpPr>
        <p:grpSp>
          <p:nvGrpSpPr>
            <p:cNvPr id="13371" name="Google Shape;13371;p95"/>
            <p:cNvGrpSpPr/>
            <p:nvPr/>
          </p:nvGrpSpPr>
          <p:grpSpPr>
            <a:xfrm>
              <a:off x="5296908" y="3937355"/>
              <a:ext cx="143198" cy="32380"/>
              <a:chOff x="5296908" y="3937355"/>
              <a:chExt cx="143198" cy="32380"/>
            </a:xfrm>
          </p:grpSpPr>
          <p:sp>
            <p:nvSpPr>
              <p:cNvPr id="13372" name="Google Shape;13372;p9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3" name="Google Shape;13373;p95"/>
              <p:cNvGrpSpPr/>
              <p:nvPr/>
            </p:nvGrpSpPr>
            <p:grpSpPr>
              <a:xfrm>
                <a:off x="5402331" y="3937355"/>
                <a:ext cx="37776" cy="32380"/>
                <a:chOff x="5402331" y="3937355"/>
                <a:chExt cx="37776" cy="32380"/>
              </a:xfrm>
            </p:grpSpPr>
            <p:sp>
              <p:nvSpPr>
                <p:cNvPr id="13374" name="Google Shape;13374;p9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95"/>
              <p:cNvGrpSpPr/>
              <p:nvPr/>
            </p:nvGrpSpPr>
            <p:grpSpPr>
              <a:xfrm>
                <a:off x="5296908" y="3937355"/>
                <a:ext cx="37783" cy="32380"/>
                <a:chOff x="5296908" y="3937355"/>
                <a:chExt cx="37783" cy="32380"/>
              </a:xfrm>
            </p:grpSpPr>
            <p:sp>
              <p:nvSpPr>
                <p:cNvPr id="13377" name="Google Shape;13377;p9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79" name="Google Shape;13379;p95"/>
            <p:cNvGrpSpPr/>
            <p:nvPr/>
          </p:nvGrpSpPr>
          <p:grpSpPr>
            <a:xfrm>
              <a:off x="4724163" y="3119631"/>
              <a:ext cx="120838" cy="84218"/>
              <a:chOff x="4724163" y="3119631"/>
              <a:chExt cx="120838" cy="84218"/>
            </a:xfrm>
          </p:grpSpPr>
          <p:grpSp>
            <p:nvGrpSpPr>
              <p:cNvPr id="13380" name="Google Shape;13380;p95"/>
              <p:cNvGrpSpPr/>
              <p:nvPr/>
            </p:nvGrpSpPr>
            <p:grpSpPr>
              <a:xfrm>
                <a:off x="4746712" y="3132773"/>
                <a:ext cx="86869" cy="56424"/>
                <a:chOff x="4746712" y="3132773"/>
                <a:chExt cx="86869" cy="56424"/>
              </a:xfrm>
            </p:grpSpPr>
            <p:sp>
              <p:nvSpPr>
                <p:cNvPr id="13381" name="Google Shape;13381;p9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95"/>
              <p:cNvGrpSpPr/>
              <p:nvPr/>
            </p:nvGrpSpPr>
            <p:grpSpPr>
              <a:xfrm>
                <a:off x="4773634" y="3143336"/>
                <a:ext cx="37776" cy="32451"/>
                <a:chOff x="4773634" y="3143336"/>
                <a:chExt cx="37776" cy="32451"/>
              </a:xfrm>
            </p:grpSpPr>
            <p:sp>
              <p:nvSpPr>
                <p:cNvPr id="13384" name="Google Shape;13384;p9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6" name="Google Shape;13386;p95"/>
              <p:cNvGrpSpPr/>
              <p:nvPr/>
            </p:nvGrpSpPr>
            <p:grpSpPr>
              <a:xfrm>
                <a:off x="4724163" y="3131248"/>
                <a:ext cx="37776" cy="32459"/>
                <a:chOff x="4724163" y="3131248"/>
                <a:chExt cx="37776" cy="32459"/>
              </a:xfrm>
            </p:grpSpPr>
            <p:sp>
              <p:nvSpPr>
                <p:cNvPr id="13387" name="Google Shape;13387;p9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95"/>
              <p:cNvGrpSpPr/>
              <p:nvPr/>
            </p:nvGrpSpPr>
            <p:grpSpPr>
              <a:xfrm>
                <a:off x="4755081" y="3176054"/>
                <a:ext cx="32357" cy="27795"/>
                <a:chOff x="4755081" y="3176054"/>
                <a:chExt cx="32357" cy="27795"/>
              </a:xfrm>
            </p:grpSpPr>
            <p:sp>
              <p:nvSpPr>
                <p:cNvPr id="13390" name="Google Shape;13390;p9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95"/>
              <p:cNvGrpSpPr/>
              <p:nvPr/>
            </p:nvGrpSpPr>
            <p:grpSpPr>
              <a:xfrm>
                <a:off x="4812550" y="3119631"/>
                <a:ext cx="32451" cy="27803"/>
                <a:chOff x="4812550" y="3119631"/>
                <a:chExt cx="32451" cy="27803"/>
              </a:xfrm>
            </p:grpSpPr>
            <p:sp>
              <p:nvSpPr>
                <p:cNvPr id="13393" name="Google Shape;13393;p9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95" name="Google Shape;13395;p95"/>
            <p:cNvGrpSpPr/>
            <p:nvPr/>
          </p:nvGrpSpPr>
          <p:grpSpPr>
            <a:xfrm>
              <a:off x="5382826" y="4027197"/>
              <a:ext cx="268967" cy="250422"/>
              <a:chOff x="5382826" y="4027197"/>
              <a:chExt cx="268967" cy="250422"/>
            </a:xfrm>
          </p:grpSpPr>
          <p:grpSp>
            <p:nvGrpSpPr>
              <p:cNvPr id="13396" name="Google Shape;13396;p95"/>
              <p:cNvGrpSpPr/>
              <p:nvPr/>
            </p:nvGrpSpPr>
            <p:grpSpPr>
              <a:xfrm>
                <a:off x="5405280" y="4042510"/>
                <a:ext cx="237570" cy="218647"/>
                <a:chOff x="5405280" y="4042510"/>
                <a:chExt cx="237570" cy="218647"/>
              </a:xfrm>
            </p:grpSpPr>
            <p:sp>
              <p:nvSpPr>
                <p:cNvPr id="13397" name="Google Shape;13397;p9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95"/>
              <p:cNvGrpSpPr/>
              <p:nvPr/>
            </p:nvGrpSpPr>
            <p:grpSpPr>
              <a:xfrm>
                <a:off x="5382826" y="4125549"/>
                <a:ext cx="37776" cy="32380"/>
                <a:chOff x="5382826" y="4125549"/>
                <a:chExt cx="37776" cy="32380"/>
              </a:xfrm>
            </p:grpSpPr>
            <p:sp>
              <p:nvSpPr>
                <p:cNvPr id="13404" name="Google Shape;13404;p9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95"/>
              <p:cNvGrpSpPr/>
              <p:nvPr/>
            </p:nvGrpSpPr>
            <p:grpSpPr>
              <a:xfrm>
                <a:off x="5475680" y="4195587"/>
                <a:ext cx="37783" cy="32364"/>
                <a:chOff x="5475680" y="4195587"/>
                <a:chExt cx="37783" cy="32364"/>
              </a:xfrm>
            </p:grpSpPr>
            <p:sp>
              <p:nvSpPr>
                <p:cNvPr id="13407" name="Google Shape;13407;p9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95"/>
              <p:cNvGrpSpPr/>
              <p:nvPr/>
            </p:nvGrpSpPr>
            <p:grpSpPr>
              <a:xfrm>
                <a:off x="5532575" y="4027197"/>
                <a:ext cx="33308" cy="32262"/>
                <a:chOff x="5532575" y="4027197"/>
                <a:chExt cx="33308" cy="32262"/>
              </a:xfrm>
            </p:grpSpPr>
            <p:sp>
              <p:nvSpPr>
                <p:cNvPr id="13410" name="Google Shape;13410;p9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95"/>
              <p:cNvGrpSpPr/>
              <p:nvPr/>
            </p:nvGrpSpPr>
            <p:grpSpPr>
              <a:xfrm>
                <a:off x="5590706" y="4245348"/>
                <a:ext cx="33497" cy="32270"/>
                <a:chOff x="5590706" y="4245348"/>
                <a:chExt cx="33497" cy="32270"/>
              </a:xfrm>
            </p:grpSpPr>
            <p:sp>
              <p:nvSpPr>
                <p:cNvPr id="13413" name="Google Shape;13413;p9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95"/>
              <p:cNvGrpSpPr/>
              <p:nvPr/>
            </p:nvGrpSpPr>
            <p:grpSpPr>
              <a:xfrm>
                <a:off x="5618681" y="4109677"/>
                <a:ext cx="33112" cy="32357"/>
                <a:chOff x="5618681" y="4109677"/>
                <a:chExt cx="33112" cy="32357"/>
              </a:xfrm>
            </p:grpSpPr>
            <p:sp>
              <p:nvSpPr>
                <p:cNvPr id="13416" name="Google Shape;13416;p9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95"/>
              <p:cNvGrpSpPr/>
              <p:nvPr/>
            </p:nvGrpSpPr>
            <p:grpSpPr>
              <a:xfrm>
                <a:off x="5479298" y="4128262"/>
                <a:ext cx="31405" cy="26906"/>
                <a:chOff x="5479298" y="4128262"/>
                <a:chExt cx="31405" cy="26906"/>
              </a:xfrm>
            </p:grpSpPr>
            <p:sp>
              <p:nvSpPr>
                <p:cNvPr id="13419" name="Google Shape;13419;p9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95"/>
              <p:cNvGrpSpPr/>
              <p:nvPr/>
            </p:nvGrpSpPr>
            <p:grpSpPr>
              <a:xfrm>
                <a:off x="5582903" y="4180116"/>
                <a:ext cx="31499" cy="26898"/>
                <a:chOff x="5582903" y="4180116"/>
                <a:chExt cx="31499" cy="26898"/>
              </a:xfrm>
            </p:grpSpPr>
            <p:sp>
              <p:nvSpPr>
                <p:cNvPr id="13422" name="Google Shape;13422;p9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24" name="Google Shape;13424;p95"/>
            <p:cNvGrpSpPr/>
            <p:nvPr/>
          </p:nvGrpSpPr>
          <p:grpSpPr>
            <a:xfrm>
              <a:off x="3977681" y="3230323"/>
              <a:ext cx="94584" cy="84085"/>
              <a:chOff x="3977681" y="3230323"/>
              <a:chExt cx="94584" cy="84085"/>
            </a:xfrm>
          </p:grpSpPr>
          <p:grpSp>
            <p:nvGrpSpPr>
              <p:cNvPr id="13425" name="Google Shape;13425;p95"/>
              <p:cNvGrpSpPr/>
              <p:nvPr/>
            </p:nvGrpSpPr>
            <p:grpSpPr>
              <a:xfrm>
                <a:off x="4000135" y="3243041"/>
                <a:ext cx="59570" cy="57186"/>
                <a:chOff x="4000135" y="3243041"/>
                <a:chExt cx="59570" cy="57186"/>
              </a:xfrm>
            </p:grpSpPr>
            <p:sp>
              <p:nvSpPr>
                <p:cNvPr id="13426" name="Google Shape;13426;p9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95"/>
              <p:cNvGrpSpPr/>
              <p:nvPr/>
            </p:nvGrpSpPr>
            <p:grpSpPr>
              <a:xfrm>
                <a:off x="3977681" y="3245872"/>
                <a:ext cx="37783" cy="32380"/>
                <a:chOff x="3977681" y="3245872"/>
                <a:chExt cx="37783" cy="32380"/>
              </a:xfrm>
            </p:grpSpPr>
            <p:sp>
              <p:nvSpPr>
                <p:cNvPr id="13430" name="Google Shape;13430;p9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95"/>
              <p:cNvGrpSpPr/>
              <p:nvPr/>
            </p:nvGrpSpPr>
            <p:grpSpPr>
              <a:xfrm>
                <a:off x="4040860" y="3262672"/>
                <a:ext cx="31405" cy="27001"/>
                <a:chOff x="4040860" y="3262672"/>
                <a:chExt cx="31405" cy="27001"/>
              </a:xfrm>
            </p:grpSpPr>
            <p:sp>
              <p:nvSpPr>
                <p:cNvPr id="13433" name="Google Shape;13433;p9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95"/>
              <p:cNvGrpSpPr/>
              <p:nvPr/>
            </p:nvGrpSpPr>
            <p:grpSpPr>
              <a:xfrm>
                <a:off x="4021072" y="3230323"/>
                <a:ext cx="31397" cy="26906"/>
                <a:chOff x="4021072" y="3230323"/>
                <a:chExt cx="31397" cy="26906"/>
              </a:xfrm>
            </p:grpSpPr>
            <p:sp>
              <p:nvSpPr>
                <p:cNvPr id="13436" name="Google Shape;13436;p9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95"/>
              <p:cNvGrpSpPr/>
              <p:nvPr/>
            </p:nvGrpSpPr>
            <p:grpSpPr>
              <a:xfrm>
                <a:off x="4001472" y="3287462"/>
                <a:ext cx="31499" cy="26945"/>
                <a:chOff x="4001472" y="3287462"/>
                <a:chExt cx="31499" cy="26945"/>
              </a:xfrm>
            </p:grpSpPr>
            <p:sp>
              <p:nvSpPr>
                <p:cNvPr id="13439" name="Google Shape;13439;p9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41" name="Google Shape;13441;p95"/>
            <p:cNvGrpSpPr/>
            <p:nvPr/>
          </p:nvGrpSpPr>
          <p:grpSpPr>
            <a:xfrm>
              <a:off x="4084715" y="3258865"/>
              <a:ext cx="184961" cy="137268"/>
              <a:chOff x="4084715" y="3258865"/>
              <a:chExt cx="184961" cy="137268"/>
            </a:xfrm>
          </p:grpSpPr>
          <p:grpSp>
            <p:nvGrpSpPr>
              <p:cNvPr id="13442" name="Google Shape;13442;p95"/>
              <p:cNvGrpSpPr/>
              <p:nvPr/>
            </p:nvGrpSpPr>
            <p:grpSpPr>
              <a:xfrm>
                <a:off x="4107453" y="3271583"/>
                <a:ext cx="153470" cy="110275"/>
                <a:chOff x="4107453" y="3271583"/>
                <a:chExt cx="153470" cy="110275"/>
              </a:xfrm>
            </p:grpSpPr>
            <p:sp>
              <p:nvSpPr>
                <p:cNvPr id="13443" name="Google Shape;13443;p9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95"/>
              <p:cNvGrpSpPr/>
              <p:nvPr/>
            </p:nvGrpSpPr>
            <p:grpSpPr>
              <a:xfrm>
                <a:off x="4136947" y="3258865"/>
                <a:ext cx="31499" cy="27001"/>
                <a:chOff x="4136947" y="3258865"/>
                <a:chExt cx="31499" cy="27001"/>
              </a:xfrm>
            </p:grpSpPr>
            <p:sp>
              <p:nvSpPr>
                <p:cNvPr id="13448" name="Google Shape;13448;p9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95"/>
              <p:cNvGrpSpPr/>
              <p:nvPr/>
            </p:nvGrpSpPr>
            <p:grpSpPr>
              <a:xfrm>
                <a:off x="4084715" y="3266478"/>
                <a:ext cx="31468" cy="26898"/>
                <a:chOff x="4084715" y="3266478"/>
                <a:chExt cx="31468" cy="26898"/>
              </a:xfrm>
            </p:grpSpPr>
            <p:sp>
              <p:nvSpPr>
                <p:cNvPr id="13451" name="Google Shape;13451;p9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3" name="Google Shape;13453;p95"/>
              <p:cNvGrpSpPr/>
              <p:nvPr/>
            </p:nvGrpSpPr>
            <p:grpSpPr>
              <a:xfrm>
                <a:off x="4159213" y="3279849"/>
                <a:ext cx="31405" cy="26945"/>
                <a:chOff x="4159213" y="3279849"/>
                <a:chExt cx="31405" cy="26945"/>
              </a:xfrm>
            </p:grpSpPr>
            <p:sp>
              <p:nvSpPr>
                <p:cNvPr id="13454" name="Google Shape;13454;p9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95"/>
              <p:cNvGrpSpPr/>
              <p:nvPr/>
            </p:nvGrpSpPr>
            <p:grpSpPr>
              <a:xfrm>
                <a:off x="4201550" y="3266502"/>
                <a:ext cx="31405" cy="26883"/>
                <a:chOff x="4201550" y="3266502"/>
                <a:chExt cx="31405" cy="26883"/>
              </a:xfrm>
            </p:grpSpPr>
            <p:sp>
              <p:nvSpPr>
                <p:cNvPr id="13457" name="Google Shape;13457;p9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95"/>
              <p:cNvGrpSpPr/>
              <p:nvPr/>
            </p:nvGrpSpPr>
            <p:grpSpPr>
              <a:xfrm>
                <a:off x="4201550" y="3338278"/>
                <a:ext cx="31405" cy="26930"/>
                <a:chOff x="4201550" y="3338278"/>
                <a:chExt cx="31405" cy="26930"/>
              </a:xfrm>
            </p:grpSpPr>
            <p:sp>
              <p:nvSpPr>
                <p:cNvPr id="13460" name="Google Shape;13460;p9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95"/>
              <p:cNvGrpSpPr/>
              <p:nvPr/>
            </p:nvGrpSpPr>
            <p:grpSpPr>
              <a:xfrm>
                <a:off x="4238272" y="3369132"/>
                <a:ext cx="31405" cy="27001"/>
                <a:chOff x="4238272" y="3369132"/>
                <a:chExt cx="31405" cy="27001"/>
              </a:xfrm>
            </p:grpSpPr>
            <p:sp>
              <p:nvSpPr>
                <p:cNvPr id="13463" name="Google Shape;13463;p9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65" name="Google Shape;13465;p95"/>
            <p:cNvGrpSpPr/>
            <p:nvPr/>
          </p:nvGrpSpPr>
          <p:grpSpPr>
            <a:xfrm>
              <a:off x="4068639" y="3200169"/>
              <a:ext cx="77643" cy="37272"/>
              <a:chOff x="4068639" y="3200169"/>
              <a:chExt cx="77643" cy="37272"/>
            </a:xfrm>
          </p:grpSpPr>
          <p:sp>
            <p:nvSpPr>
              <p:cNvPr id="13466" name="Google Shape;13466;p9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7" name="Google Shape;13467;p95"/>
              <p:cNvGrpSpPr/>
              <p:nvPr/>
            </p:nvGrpSpPr>
            <p:grpSpPr>
              <a:xfrm>
                <a:off x="4114878" y="3200169"/>
                <a:ext cx="31405" cy="26993"/>
                <a:chOff x="4114878" y="3200169"/>
                <a:chExt cx="31405" cy="26993"/>
              </a:xfrm>
            </p:grpSpPr>
            <p:sp>
              <p:nvSpPr>
                <p:cNvPr id="13468" name="Google Shape;13468;p9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95"/>
              <p:cNvGrpSpPr/>
              <p:nvPr/>
            </p:nvGrpSpPr>
            <p:grpSpPr>
              <a:xfrm>
                <a:off x="4068639" y="3210535"/>
                <a:ext cx="31499" cy="26906"/>
                <a:chOff x="4068639" y="3210535"/>
                <a:chExt cx="31499" cy="26906"/>
              </a:xfrm>
            </p:grpSpPr>
            <p:sp>
              <p:nvSpPr>
                <p:cNvPr id="13471" name="Google Shape;13471;p9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3" name="Google Shape;13473;p95"/>
            <p:cNvGrpSpPr/>
            <p:nvPr/>
          </p:nvGrpSpPr>
          <p:grpSpPr>
            <a:xfrm>
              <a:off x="3869702" y="3066935"/>
              <a:ext cx="382664" cy="190294"/>
              <a:chOff x="3869702" y="3066935"/>
              <a:chExt cx="382664" cy="190294"/>
            </a:xfrm>
          </p:grpSpPr>
          <p:grpSp>
            <p:nvGrpSpPr>
              <p:cNvPr id="13474" name="Google Shape;13474;p95"/>
              <p:cNvGrpSpPr/>
              <p:nvPr/>
            </p:nvGrpSpPr>
            <p:grpSpPr>
              <a:xfrm>
                <a:off x="3888633" y="3082351"/>
                <a:ext cx="351172" cy="160698"/>
                <a:chOff x="3888633" y="3082351"/>
                <a:chExt cx="351172" cy="160698"/>
              </a:xfrm>
            </p:grpSpPr>
            <p:sp>
              <p:nvSpPr>
                <p:cNvPr id="13475" name="Google Shape;13475;p9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5"/>
              <p:cNvGrpSpPr/>
              <p:nvPr/>
            </p:nvGrpSpPr>
            <p:grpSpPr>
              <a:xfrm>
                <a:off x="4143703" y="3066935"/>
                <a:ext cx="37783" cy="32357"/>
                <a:chOff x="4143703" y="3066935"/>
                <a:chExt cx="37783" cy="32357"/>
              </a:xfrm>
            </p:grpSpPr>
            <p:sp>
              <p:nvSpPr>
                <p:cNvPr id="13482" name="Google Shape;13482;p9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95"/>
              <p:cNvGrpSpPr/>
              <p:nvPr/>
            </p:nvGrpSpPr>
            <p:grpSpPr>
              <a:xfrm>
                <a:off x="4044565" y="3103563"/>
                <a:ext cx="37783" cy="32451"/>
                <a:chOff x="4044565" y="3103563"/>
                <a:chExt cx="37783" cy="32451"/>
              </a:xfrm>
            </p:grpSpPr>
            <p:sp>
              <p:nvSpPr>
                <p:cNvPr id="13485" name="Google Shape;13485;p9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95"/>
              <p:cNvGrpSpPr/>
              <p:nvPr/>
            </p:nvGrpSpPr>
            <p:grpSpPr>
              <a:xfrm>
                <a:off x="4017454" y="3188237"/>
                <a:ext cx="37776" cy="32357"/>
                <a:chOff x="4017454" y="3188237"/>
                <a:chExt cx="37776" cy="32357"/>
              </a:xfrm>
            </p:grpSpPr>
            <p:sp>
              <p:nvSpPr>
                <p:cNvPr id="13488" name="Google Shape;13488;p9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95"/>
              <p:cNvGrpSpPr/>
              <p:nvPr/>
            </p:nvGrpSpPr>
            <p:grpSpPr>
              <a:xfrm>
                <a:off x="3921548" y="3157509"/>
                <a:ext cx="37783" cy="32357"/>
                <a:chOff x="3921548" y="3157509"/>
                <a:chExt cx="37783" cy="32357"/>
              </a:xfrm>
            </p:grpSpPr>
            <p:sp>
              <p:nvSpPr>
                <p:cNvPr id="13491" name="Google Shape;13491;p9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95"/>
              <p:cNvGrpSpPr/>
              <p:nvPr/>
            </p:nvGrpSpPr>
            <p:grpSpPr>
              <a:xfrm>
                <a:off x="3939056" y="3211620"/>
                <a:ext cx="37783" cy="32380"/>
                <a:chOff x="3939056" y="3211620"/>
                <a:chExt cx="37783" cy="32380"/>
              </a:xfrm>
            </p:grpSpPr>
            <p:sp>
              <p:nvSpPr>
                <p:cNvPr id="13494" name="Google Shape;13494;p9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95"/>
              <p:cNvGrpSpPr/>
              <p:nvPr/>
            </p:nvGrpSpPr>
            <p:grpSpPr>
              <a:xfrm>
                <a:off x="4176240" y="3136965"/>
                <a:ext cx="31405" cy="26930"/>
                <a:chOff x="4176240" y="3136965"/>
                <a:chExt cx="31405" cy="26930"/>
              </a:xfrm>
            </p:grpSpPr>
            <p:sp>
              <p:nvSpPr>
                <p:cNvPr id="13497" name="Google Shape;13497;p9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95"/>
              <p:cNvGrpSpPr/>
              <p:nvPr/>
            </p:nvGrpSpPr>
            <p:grpSpPr>
              <a:xfrm>
                <a:off x="4133148" y="3152593"/>
                <a:ext cx="31499" cy="27001"/>
                <a:chOff x="4133148" y="3152593"/>
                <a:chExt cx="31499" cy="27001"/>
              </a:xfrm>
            </p:grpSpPr>
            <p:sp>
              <p:nvSpPr>
                <p:cNvPr id="13500" name="Google Shape;13500;p9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95"/>
              <p:cNvGrpSpPr/>
              <p:nvPr/>
            </p:nvGrpSpPr>
            <p:grpSpPr>
              <a:xfrm>
                <a:off x="4220866" y="3073534"/>
                <a:ext cx="31499" cy="26898"/>
                <a:chOff x="4220866" y="3073534"/>
                <a:chExt cx="31499" cy="26898"/>
              </a:xfrm>
            </p:grpSpPr>
            <p:sp>
              <p:nvSpPr>
                <p:cNvPr id="13503" name="Google Shape;13503;p9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95"/>
              <p:cNvGrpSpPr/>
              <p:nvPr/>
            </p:nvGrpSpPr>
            <p:grpSpPr>
              <a:xfrm>
                <a:off x="3869702" y="3230323"/>
                <a:ext cx="31499" cy="26906"/>
                <a:chOff x="3869702" y="3230323"/>
                <a:chExt cx="31499" cy="26906"/>
              </a:xfrm>
            </p:grpSpPr>
            <p:sp>
              <p:nvSpPr>
                <p:cNvPr id="13506" name="Google Shape;13506;p9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08" name="Google Shape;13508;p95"/>
            <p:cNvGrpSpPr/>
            <p:nvPr/>
          </p:nvGrpSpPr>
          <p:grpSpPr>
            <a:xfrm>
              <a:off x="4271383" y="3065882"/>
              <a:ext cx="304556" cy="341663"/>
              <a:chOff x="4271383" y="3065882"/>
              <a:chExt cx="304556" cy="341663"/>
            </a:xfrm>
          </p:grpSpPr>
          <p:grpSp>
            <p:nvGrpSpPr>
              <p:cNvPr id="13509" name="Google Shape;13509;p95"/>
              <p:cNvGrpSpPr/>
              <p:nvPr/>
            </p:nvGrpSpPr>
            <p:grpSpPr>
              <a:xfrm>
                <a:off x="4293838" y="3078639"/>
                <a:ext cx="269353" cy="311973"/>
                <a:chOff x="4293838" y="3078639"/>
                <a:chExt cx="269353" cy="311973"/>
              </a:xfrm>
            </p:grpSpPr>
            <p:sp>
              <p:nvSpPr>
                <p:cNvPr id="13510" name="Google Shape;13510;p9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95"/>
              <p:cNvGrpSpPr/>
              <p:nvPr/>
            </p:nvGrpSpPr>
            <p:grpSpPr>
              <a:xfrm>
                <a:off x="4538164" y="3342061"/>
                <a:ext cx="37776" cy="32380"/>
                <a:chOff x="4538164" y="3342061"/>
                <a:chExt cx="37776" cy="32380"/>
              </a:xfrm>
            </p:grpSpPr>
            <p:sp>
              <p:nvSpPr>
                <p:cNvPr id="13528" name="Google Shape;13528;p9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95"/>
              <p:cNvGrpSpPr/>
              <p:nvPr/>
            </p:nvGrpSpPr>
            <p:grpSpPr>
              <a:xfrm>
                <a:off x="4271383" y="3194742"/>
                <a:ext cx="37783" cy="32420"/>
                <a:chOff x="4271383" y="3194742"/>
                <a:chExt cx="37783" cy="32420"/>
              </a:xfrm>
            </p:grpSpPr>
            <p:sp>
              <p:nvSpPr>
                <p:cNvPr id="13531" name="Google Shape;13531;p9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95"/>
              <p:cNvGrpSpPr/>
              <p:nvPr/>
            </p:nvGrpSpPr>
            <p:grpSpPr>
              <a:xfrm>
                <a:off x="4284416" y="3084058"/>
                <a:ext cx="37783" cy="32357"/>
                <a:chOff x="4284416" y="3084058"/>
                <a:chExt cx="37783" cy="32357"/>
              </a:xfrm>
            </p:grpSpPr>
            <p:sp>
              <p:nvSpPr>
                <p:cNvPr id="13534" name="Google Shape;13534;p9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95"/>
              <p:cNvGrpSpPr/>
              <p:nvPr/>
            </p:nvGrpSpPr>
            <p:grpSpPr>
              <a:xfrm>
                <a:off x="4478697" y="3297561"/>
                <a:ext cx="37776" cy="32451"/>
                <a:chOff x="4478697" y="3297561"/>
                <a:chExt cx="37776" cy="32451"/>
              </a:xfrm>
            </p:grpSpPr>
            <p:sp>
              <p:nvSpPr>
                <p:cNvPr id="13537" name="Google Shape;13537;p9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9" name="Google Shape;13539;p95"/>
              <p:cNvGrpSpPr/>
              <p:nvPr/>
            </p:nvGrpSpPr>
            <p:grpSpPr>
              <a:xfrm>
                <a:off x="4411813" y="3331711"/>
                <a:ext cx="37776" cy="32451"/>
                <a:chOff x="4411813" y="3331711"/>
                <a:chExt cx="37776" cy="32451"/>
              </a:xfrm>
            </p:grpSpPr>
            <p:sp>
              <p:nvSpPr>
                <p:cNvPr id="13540" name="Google Shape;13540;p9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95"/>
              <p:cNvGrpSpPr/>
              <p:nvPr/>
            </p:nvGrpSpPr>
            <p:grpSpPr>
              <a:xfrm>
                <a:off x="4337984" y="3375188"/>
                <a:ext cx="37776" cy="32357"/>
                <a:chOff x="4337984" y="3375188"/>
                <a:chExt cx="37776" cy="32357"/>
              </a:xfrm>
            </p:grpSpPr>
            <p:sp>
              <p:nvSpPr>
                <p:cNvPr id="13543" name="Google Shape;13543;p9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95"/>
              <p:cNvGrpSpPr/>
              <p:nvPr/>
            </p:nvGrpSpPr>
            <p:grpSpPr>
              <a:xfrm>
                <a:off x="4494867" y="3090530"/>
                <a:ext cx="37878" cy="32451"/>
                <a:chOff x="4494867" y="3090530"/>
                <a:chExt cx="37878" cy="32451"/>
              </a:xfrm>
            </p:grpSpPr>
            <p:sp>
              <p:nvSpPr>
                <p:cNvPr id="13546" name="Google Shape;13546;p9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95"/>
              <p:cNvGrpSpPr/>
              <p:nvPr/>
            </p:nvGrpSpPr>
            <p:grpSpPr>
              <a:xfrm>
                <a:off x="4525124" y="3207774"/>
                <a:ext cx="37783" cy="32420"/>
                <a:chOff x="4525124" y="3207774"/>
                <a:chExt cx="37783" cy="32420"/>
              </a:xfrm>
            </p:grpSpPr>
            <p:sp>
              <p:nvSpPr>
                <p:cNvPr id="13549" name="Google Shape;13549;p9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95"/>
              <p:cNvGrpSpPr/>
              <p:nvPr/>
            </p:nvGrpSpPr>
            <p:grpSpPr>
              <a:xfrm>
                <a:off x="4440544" y="3176479"/>
                <a:ext cx="31499" cy="26898"/>
                <a:chOff x="4440544" y="3176479"/>
                <a:chExt cx="31499" cy="26898"/>
              </a:xfrm>
            </p:grpSpPr>
            <p:sp>
              <p:nvSpPr>
                <p:cNvPr id="13552" name="Google Shape;13552;p9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95"/>
              <p:cNvGrpSpPr/>
              <p:nvPr/>
            </p:nvGrpSpPr>
            <p:grpSpPr>
              <a:xfrm>
                <a:off x="4350545" y="3156400"/>
                <a:ext cx="31405" cy="27001"/>
                <a:chOff x="4350545" y="3156400"/>
                <a:chExt cx="31405" cy="27001"/>
              </a:xfrm>
            </p:grpSpPr>
            <p:sp>
              <p:nvSpPr>
                <p:cNvPr id="13555" name="Google Shape;13555;p9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95"/>
              <p:cNvGrpSpPr/>
              <p:nvPr/>
            </p:nvGrpSpPr>
            <p:grpSpPr>
              <a:xfrm>
                <a:off x="4376703" y="3255058"/>
                <a:ext cx="31405" cy="27001"/>
                <a:chOff x="4376703" y="3255058"/>
                <a:chExt cx="31405" cy="27001"/>
              </a:xfrm>
            </p:grpSpPr>
            <p:sp>
              <p:nvSpPr>
                <p:cNvPr id="13558" name="Google Shape;13558;p9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0" name="Google Shape;13560;p95"/>
              <p:cNvGrpSpPr/>
              <p:nvPr/>
            </p:nvGrpSpPr>
            <p:grpSpPr>
              <a:xfrm>
                <a:off x="4331322" y="3283656"/>
                <a:ext cx="31405" cy="26945"/>
                <a:chOff x="4331322" y="3283656"/>
                <a:chExt cx="31405" cy="26945"/>
              </a:xfrm>
            </p:grpSpPr>
            <p:sp>
              <p:nvSpPr>
                <p:cNvPr id="13561" name="Google Shape;13561;p9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95"/>
              <p:cNvGrpSpPr/>
              <p:nvPr/>
            </p:nvGrpSpPr>
            <p:grpSpPr>
              <a:xfrm>
                <a:off x="4380510" y="3065882"/>
                <a:ext cx="31405" cy="26938"/>
                <a:chOff x="4380510" y="3065882"/>
                <a:chExt cx="31405" cy="26938"/>
              </a:xfrm>
            </p:grpSpPr>
            <p:sp>
              <p:nvSpPr>
                <p:cNvPr id="13564" name="Google Shape;13564;p9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66" name="Google Shape;13566;p95"/>
            <p:cNvGrpSpPr/>
            <p:nvPr/>
          </p:nvGrpSpPr>
          <p:grpSpPr>
            <a:xfrm>
              <a:off x="4558998" y="3188237"/>
              <a:ext cx="1280131" cy="1052746"/>
              <a:chOff x="4558998" y="3188237"/>
              <a:chExt cx="1280131" cy="1052746"/>
            </a:xfrm>
          </p:grpSpPr>
          <p:sp>
            <p:nvSpPr>
              <p:cNvPr id="13567" name="Google Shape;13567;p9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8" name="Google Shape;13568;p95"/>
              <p:cNvGrpSpPr/>
              <p:nvPr/>
            </p:nvGrpSpPr>
            <p:grpSpPr>
              <a:xfrm>
                <a:off x="4579164" y="3203653"/>
                <a:ext cx="1244833" cy="1020397"/>
                <a:chOff x="4579164" y="3203653"/>
                <a:chExt cx="1244833" cy="1020397"/>
              </a:xfrm>
            </p:grpSpPr>
            <p:sp>
              <p:nvSpPr>
                <p:cNvPr id="13569" name="Google Shape;13569;p9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1" name="Google Shape;13571;p95"/>
                <p:cNvGrpSpPr/>
                <p:nvPr/>
              </p:nvGrpSpPr>
              <p:grpSpPr>
                <a:xfrm>
                  <a:off x="4579164" y="3203653"/>
                  <a:ext cx="1244833" cy="1020397"/>
                  <a:chOff x="4579164" y="3203653"/>
                  <a:chExt cx="1244833" cy="1020397"/>
                </a:xfrm>
              </p:grpSpPr>
              <p:sp>
                <p:nvSpPr>
                  <p:cNvPr id="13572" name="Google Shape;13572;p9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4" name="Google Shape;13574;p95"/>
                  <p:cNvGrpSpPr/>
                  <p:nvPr/>
                </p:nvGrpSpPr>
                <p:grpSpPr>
                  <a:xfrm>
                    <a:off x="4579164" y="3203653"/>
                    <a:ext cx="1244833" cy="1020397"/>
                    <a:chOff x="4579164" y="3203653"/>
                    <a:chExt cx="1244833" cy="1020397"/>
                  </a:xfrm>
                </p:grpSpPr>
                <p:sp>
                  <p:nvSpPr>
                    <p:cNvPr id="13575" name="Google Shape;13575;p9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3" name="Google Shape;13583;p95"/>
                    <p:cNvGrpSpPr/>
                    <p:nvPr/>
                  </p:nvGrpSpPr>
                  <p:grpSpPr>
                    <a:xfrm>
                      <a:off x="4579164" y="3203653"/>
                      <a:ext cx="1244833" cy="1020397"/>
                      <a:chOff x="4579164" y="3203653"/>
                      <a:chExt cx="1244833" cy="1020397"/>
                    </a:xfrm>
                  </p:grpSpPr>
                  <p:sp>
                    <p:nvSpPr>
                      <p:cNvPr id="13584" name="Google Shape;13584;p9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8" name="Google Shape;13598;p95"/>
                      <p:cNvGrpSpPr/>
                      <p:nvPr/>
                    </p:nvGrpSpPr>
                    <p:grpSpPr>
                      <a:xfrm>
                        <a:off x="4579164" y="3203653"/>
                        <a:ext cx="1244833" cy="1020397"/>
                        <a:chOff x="4579164" y="3203653"/>
                        <a:chExt cx="1244833" cy="1020397"/>
                      </a:xfrm>
                    </p:grpSpPr>
                    <p:sp>
                      <p:nvSpPr>
                        <p:cNvPr id="13599" name="Google Shape;13599;p9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3" name="Google Shape;13623;p95"/>
                        <p:cNvGrpSpPr/>
                        <p:nvPr/>
                      </p:nvGrpSpPr>
                      <p:grpSpPr>
                        <a:xfrm>
                          <a:off x="4579164" y="3203653"/>
                          <a:ext cx="1244833" cy="1020397"/>
                          <a:chOff x="4579164" y="3203653"/>
                          <a:chExt cx="1244833" cy="1020397"/>
                        </a:xfrm>
                      </p:grpSpPr>
                      <p:sp>
                        <p:nvSpPr>
                          <p:cNvPr id="13624" name="Google Shape;13624;p9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5" name="Google Shape;13625;p95"/>
                          <p:cNvGrpSpPr/>
                          <p:nvPr/>
                        </p:nvGrpSpPr>
                        <p:grpSpPr>
                          <a:xfrm>
                            <a:off x="4579164" y="3203653"/>
                            <a:ext cx="1244833" cy="1020397"/>
                            <a:chOff x="4579164" y="3203653"/>
                            <a:chExt cx="1244833" cy="1020397"/>
                          </a:xfrm>
                        </p:grpSpPr>
                        <p:sp>
                          <p:nvSpPr>
                            <p:cNvPr id="13626" name="Google Shape;13626;p9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3" name="Google Shape;13633;p95"/>
                            <p:cNvGrpSpPr/>
                            <p:nvPr/>
                          </p:nvGrpSpPr>
                          <p:grpSpPr>
                            <a:xfrm>
                              <a:off x="4579164" y="3203653"/>
                              <a:ext cx="1244833" cy="1020397"/>
                              <a:chOff x="4579164" y="3203653"/>
                              <a:chExt cx="1244833" cy="1020397"/>
                            </a:xfrm>
                          </p:grpSpPr>
                          <p:sp>
                            <p:nvSpPr>
                              <p:cNvPr id="13634" name="Google Shape;13634;p9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7" name="Google Shape;13647;p95"/>
                              <p:cNvGrpSpPr/>
                              <p:nvPr/>
                            </p:nvGrpSpPr>
                            <p:grpSpPr>
                              <a:xfrm>
                                <a:off x="4579164" y="3203653"/>
                                <a:ext cx="1244833" cy="1020397"/>
                                <a:chOff x="4579164" y="3203653"/>
                                <a:chExt cx="1244833" cy="1020397"/>
                              </a:xfrm>
                            </p:grpSpPr>
                            <p:sp>
                              <p:nvSpPr>
                                <p:cNvPr id="13648" name="Google Shape;13648;p9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5" name="Google Shape;13655;p95"/>
                                <p:cNvGrpSpPr/>
                                <p:nvPr/>
                              </p:nvGrpSpPr>
                              <p:grpSpPr>
                                <a:xfrm>
                                  <a:off x="4579164" y="3203653"/>
                                  <a:ext cx="1244833" cy="1020397"/>
                                  <a:chOff x="4579164" y="3203653"/>
                                  <a:chExt cx="1244833" cy="1020397"/>
                                </a:xfrm>
                              </p:grpSpPr>
                              <p:sp>
                                <p:nvSpPr>
                                  <p:cNvPr id="13656" name="Google Shape;13656;p9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1" name="Google Shape;13661;p95"/>
                                  <p:cNvGrpSpPr/>
                                  <p:nvPr/>
                                </p:nvGrpSpPr>
                                <p:grpSpPr>
                                  <a:xfrm>
                                    <a:off x="4579164" y="3203653"/>
                                    <a:ext cx="1244833" cy="1020397"/>
                                    <a:chOff x="4579164" y="3203653"/>
                                    <a:chExt cx="1244833" cy="1020397"/>
                                  </a:xfrm>
                                </p:grpSpPr>
                                <p:sp>
                                  <p:nvSpPr>
                                    <p:cNvPr id="13662" name="Google Shape;13662;p9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3666" name="Google Shape;13666;p9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69" name="Google Shape;13669;p9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3670" name="Google Shape;13670;p95"/>
              <p:cNvGrpSpPr/>
              <p:nvPr/>
            </p:nvGrpSpPr>
            <p:grpSpPr>
              <a:xfrm>
                <a:off x="4595437" y="3598775"/>
                <a:ext cx="37776" cy="32451"/>
                <a:chOff x="4595437" y="3598775"/>
                <a:chExt cx="37776" cy="32451"/>
              </a:xfrm>
            </p:grpSpPr>
            <p:sp>
              <p:nvSpPr>
                <p:cNvPr id="13671" name="Google Shape;13671;p9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95"/>
              <p:cNvGrpSpPr/>
              <p:nvPr/>
            </p:nvGrpSpPr>
            <p:grpSpPr>
              <a:xfrm>
                <a:off x="4641864" y="3524443"/>
                <a:ext cx="37776" cy="32380"/>
                <a:chOff x="4641864" y="3524443"/>
                <a:chExt cx="37776" cy="32380"/>
              </a:xfrm>
            </p:grpSpPr>
            <p:sp>
              <p:nvSpPr>
                <p:cNvPr id="13674" name="Google Shape;13674;p9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95"/>
              <p:cNvGrpSpPr/>
              <p:nvPr/>
            </p:nvGrpSpPr>
            <p:grpSpPr>
              <a:xfrm>
                <a:off x="4648431" y="3893901"/>
                <a:ext cx="37776" cy="32357"/>
                <a:chOff x="4648431" y="3893901"/>
                <a:chExt cx="37776" cy="32357"/>
              </a:xfrm>
            </p:grpSpPr>
            <p:sp>
              <p:nvSpPr>
                <p:cNvPr id="13677" name="Google Shape;13677;p9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95"/>
              <p:cNvGrpSpPr/>
              <p:nvPr/>
            </p:nvGrpSpPr>
            <p:grpSpPr>
              <a:xfrm>
                <a:off x="4567752" y="3722908"/>
                <a:ext cx="37870" cy="32380"/>
                <a:chOff x="4567752" y="3722908"/>
                <a:chExt cx="37870" cy="32380"/>
              </a:xfrm>
            </p:grpSpPr>
            <p:sp>
              <p:nvSpPr>
                <p:cNvPr id="13680" name="Google Shape;13680;p9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95"/>
              <p:cNvGrpSpPr/>
              <p:nvPr/>
            </p:nvGrpSpPr>
            <p:grpSpPr>
              <a:xfrm>
                <a:off x="4617506" y="3652052"/>
                <a:ext cx="37783" cy="32357"/>
                <a:chOff x="4617506" y="3652052"/>
                <a:chExt cx="37783" cy="32357"/>
              </a:xfrm>
            </p:grpSpPr>
            <p:sp>
              <p:nvSpPr>
                <p:cNvPr id="13683" name="Google Shape;13683;p9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95"/>
              <p:cNvGrpSpPr/>
              <p:nvPr/>
            </p:nvGrpSpPr>
            <p:grpSpPr>
              <a:xfrm>
                <a:off x="4739005" y="3554149"/>
                <a:ext cx="37870" cy="32357"/>
                <a:chOff x="4739005" y="3554149"/>
                <a:chExt cx="37870" cy="32357"/>
              </a:xfrm>
            </p:grpSpPr>
            <p:sp>
              <p:nvSpPr>
                <p:cNvPr id="13686" name="Google Shape;13686;p9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95"/>
              <p:cNvGrpSpPr/>
              <p:nvPr/>
            </p:nvGrpSpPr>
            <p:grpSpPr>
              <a:xfrm>
                <a:off x="4806557" y="3630258"/>
                <a:ext cx="37776" cy="32364"/>
                <a:chOff x="4806557" y="3630258"/>
                <a:chExt cx="37776" cy="32364"/>
              </a:xfrm>
            </p:grpSpPr>
            <p:sp>
              <p:nvSpPr>
                <p:cNvPr id="13689" name="Google Shape;13689;p9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95"/>
              <p:cNvGrpSpPr/>
              <p:nvPr/>
            </p:nvGrpSpPr>
            <p:grpSpPr>
              <a:xfrm>
                <a:off x="4737007" y="4004357"/>
                <a:ext cx="37870" cy="32357"/>
                <a:chOff x="4737007" y="4004357"/>
                <a:chExt cx="37870" cy="32357"/>
              </a:xfrm>
            </p:grpSpPr>
            <p:sp>
              <p:nvSpPr>
                <p:cNvPr id="13692" name="Google Shape;13692;p9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4" name="Google Shape;13694;p95"/>
              <p:cNvGrpSpPr/>
              <p:nvPr/>
            </p:nvGrpSpPr>
            <p:grpSpPr>
              <a:xfrm>
                <a:off x="4773634" y="4208627"/>
                <a:ext cx="37776" cy="32357"/>
                <a:chOff x="4773634" y="4208627"/>
                <a:chExt cx="37776" cy="32357"/>
              </a:xfrm>
            </p:grpSpPr>
            <p:sp>
              <p:nvSpPr>
                <p:cNvPr id="13695" name="Google Shape;13695;p9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95"/>
              <p:cNvGrpSpPr/>
              <p:nvPr/>
            </p:nvGrpSpPr>
            <p:grpSpPr>
              <a:xfrm>
                <a:off x="4888282" y="4074764"/>
                <a:ext cx="37776" cy="32451"/>
                <a:chOff x="4888282" y="4074764"/>
                <a:chExt cx="37776" cy="32451"/>
              </a:xfrm>
            </p:grpSpPr>
            <p:sp>
              <p:nvSpPr>
                <p:cNvPr id="13698" name="Google Shape;13698;p9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95"/>
              <p:cNvGrpSpPr/>
              <p:nvPr/>
            </p:nvGrpSpPr>
            <p:grpSpPr>
              <a:xfrm>
                <a:off x="4901315" y="3804271"/>
                <a:ext cx="37776" cy="32364"/>
                <a:chOff x="4901315" y="3804271"/>
                <a:chExt cx="37776" cy="32364"/>
              </a:xfrm>
            </p:grpSpPr>
            <p:sp>
              <p:nvSpPr>
                <p:cNvPr id="13701" name="Google Shape;13701;p9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95"/>
              <p:cNvGrpSpPr/>
              <p:nvPr/>
            </p:nvGrpSpPr>
            <p:grpSpPr>
              <a:xfrm>
                <a:off x="4866394" y="3715035"/>
                <a:ext cx="37846" cy="32357"/>
                <a:chOff x="4866394" y="3715035"/>
                <a:chExt cx="37846" cy="32357"/>
              </a:xfrm>
            </p:grpSpPr>
            <p:sp>
              <p:nvSpPr>
                <p:cNvPr id="13704" name="Google Shape;13704;p9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95"/>
              <p:cNvGrpSpPr/>
              <p:nvPr/>
            </p:nvGrpSpPr>
            <p:grpSpPr>
              <a:xfrm>
                <a:off x="4979233" y="3839798"/>
                <a:ext cx="37878" cy="32420"/>
                <a:chOff x="4979233" y="3839798"/>
                <a:chExt cx="37878" cy="32420"/>
              </a:xfrm>
            </p:grpSpPr>
            <p:sp>
              <p:nvSpPr>
                <p:cNvPr id="13707" name="Google Shape;13707;p9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95"/>
              <p:cNvGrpSpPr/>
              <p:nvPr/>
            </p:nvGrpSpPr>
            <p:grpSpPr>
              <a:xfrm>
                <a:off x="4790662" y="3679147"/>
                <a:ext cx="37783" cy="32380"/>
                <a:chOff x="4790662" y="3679147"/>
                <a:chExt cx="37783" cy="32380"/>
              </a:xfrm>
            </p:grpSpPr>
            <p:sp>
              <p:nvSpPr>
                <p:cNvPr id="13710" name="Google Shape;13710;p9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95"/>
              <p:cNvGrpSpPr/>
              <p:nvPr/>
            </p:nvGrpSpPr>
            <p:grpSpPr>
              <a:xfrm>
                <a:off x="4857263" y="3557861"/>
                <a:ext cx="37776" cy="32357"/>
                <a:chOff x="4857263" y="3557861"/>
                <a:chExt cx="37776" cy="32357"/>
              </a:xfrm>
            </p:grpSpPr>
            <p:sp>
              <p:nvSpPr>
                <p:cNvPr id="13713" name="Google Shape;13713;p9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95"/>
              <p:cNvGrpSpPr/>
              <p:nvPr/>
            </p:nvGrpSpPr>
            <p:grpSpPr>
              <a:xfrm>
                <a:off x="4883902" y="3648033"/>
                <a:ext cx="37783" cy="32380"/>
                <a:chOff x="4883902" y="3648033"/>
                <a:chExt cx="37783" cy="32380"/>
              </a:xfrm>
            </p:grpSpPr>
            <p:sp>
              <p:nvSpPr>
                <p:cNvPr id="13716" name="Google Shape;13716;p9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95"/>
              <p:cNvGrpSpPr/>
              <p:nvPr/>
            </p:nvGrpSpPr>
            <p:grpSpPr>
              <a:xfrm>
                <a:off x="4907780" y="3347220"/>
                <a:ext cx="37878" cy="32357"/>
                <a:chOff x="4907780" y="3347220"/>
                <a:chExt cx="37878" cy="32357"/>
              </a:xfrm>
            </p:grpSpPr>
            <p:sp>
              <p:nvSpPr>
                <p:cNvPr id="13719" name="Google Shape;13719;p9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95"/>
              <p:cNvGrpSpPr/>
              <p:nvPr/>
            </p:nvGrpSpPr>
            <p:grpSpPr>
              <a:xfrm>
                <a:off x="5065048" y="3738150"/>
                <a:ext cx="37783" cy="32364"/>
                <a:chOff x="5065048" y="3738150"/>
                <a:chExt cx="37783" cy="32364"/>
              </a:xfrm>
            </p:grpSpPr>
            <p:sp>
              <p:nvSpPr>
                <p:cNvPr id="13722" name="Google Shape;13722;p9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4" name="Google Shape;13724;p95"/>
              <p:cNvGrpSpPr/>
              <p:nvPr/>
            </p:nvGrpSpPr>
            <p:grpSpPr>
              <a:xfrm>
                <a:off x="5071616" y="3284615"/>
                <a:ext cx="37783" cy="32357"/>
                <a:chOff x="5071616" y="3284615"/>
                <a:chExt cx="37783" cy="32357"/>
              </a:xfrm>
            </p:grpSpPr>
            <p:sp>
              <p:nvSpPr>
                <p:cNvPr id="13725" name="Google Shape;13725;p9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95"/>
              <p:cNvGrpSpPr/>
              <p:nvPr/>
            </p:nvGrpSpPr>
            <p:grpSpPr>
              <a:xfrm>
                <a:off x="5389291" y="3759921"/>
                <a:ext cx="37783" cy="32380"/>
                <a:chOff x="5389291" y="3759921"/>
                <a:chExt cx="37783" cy="32380"/>
              </a:xfrm>
            </p:grpSpPr>
            <p:sp>
              <p:nvSpPr>
                <p:cNvPr id="13728" name="Google Shape;13728;p9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95"/>
              <p:cNvGrpSpPr/>
              <p:nvPr/>
            </p:nvGrpSpPr>
            <p:grpSpPr>
              <a:xfrm>
                <a:off x="5431534" y="3632932"/>
                <a:ext cx="37878" cy="32451"/>
                <a:chOff x="5431534" y="3632932"/>
                <a:chExt cx="37878" cy="32451"/>
              </a:xfrm>
            </p:grpSpPr>
            <p:sp>
              <p:nvSpPr>
                <p:cNvPr id="13731" name="Google Shape;13731;p9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95"/>
              <p:cNvGrpSpPr/>
              <p:nvPr/>
            </p:nvGrpSpPr>
            <p:grpSpPr>
              <a:xfrm>
                <a:off x="5540755" y="3544829"/>
                <a:ext cx="37783" cy="32357"/>
                <a:chOff x="5540755" y="3544829"/>
                <a:chExt cx="37783" cy="32357"/>
              </a:xfrm>
            </p:grpSpPr>
            <p:sp>
              <p:nvSpPr>
                <p:cNvPr id="13734" name="Google Shape;13734;p9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95"/>
              <p:cNvGrpSpPr/>
              <p:nvPr/>
            </p:nvGrpSpPr>
            <p:grpSpPr>
              <a:xfrm>
                <a:off x="5579293" y="3412107"/>
                <a:ext cx="37776" cy="32357"/>
                <a:chOff x="5579293" y="3412107"/>
                <a:chExt cx="37776" cy="32357"/>
              </a:xfrm>
            </p:grpSpPr>
            <p:sp>
              <p:nvSpPr>
                <p:cNvPr id="13737" name="Google Shape;13737;p9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95"/>
              <p:cNvGrpSpPr/>
              <p:nvPr/>
            </p:nvGrpSpPr>
            <p:grpSpPr>
              <a:xfrm>
                <a:off x="5801346" y="3284615"/>
                <a:ext cx="37783" cy="32357"/>
                <a:chOff x="5801346" y="3284615"/>
                <a:chExt cx="37783" cy="32357"/>
              </a:xfrm>
            </p:grpSpPr>
            <p:sp>
              <p:nvSpPr>
                <p:cNvPr id="13740" name="Google Shape;13740;p9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95"/>
              <p:cNvGrpSpPr/>
              <p:nvPr/>
            </p:nvGrpSpPr>
            <p:grpSpPr>
              <a:xfrm>
                <a:off x="5763578" y="3399067"/>
                <a:ext cx="37776" cy="32364"/>
                <a:chOff x="5763578" y="3399067"/>
                <a:chExt cx="37776" cy="32364"/>
              </a:xfrm>
            </p:grpSpPr>
            <p:sp>
              <p:nvSpPr>
                <p:cNvPr id="13743" name="Google Shape;13743;p9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95"/>
              <p:cNvGrpSpPr/>
              <p:nvPr/>
            </p:nvGrpSpPr>
            <p:grpSpPr>
              <a:xfrm>
                <a:off x="5395858" y="3230952"/>
                <a:ext cx="37776" cy="32364"/>
                <a:chOff x="5395858" y="3230952"/>
                <a:chExt cx="37776" cy="32364"/>
              </a:xfrm>
            </p:grpSpPr>
            <p:sp>
              <p:nvSpPr>
                <p:cNvPr id="13746" name="Google Shape;13746;p9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8" name="Google Shape;13748;p95"/>
              <p:cNvGrpSpPr/>
              <p:nvPr/>
            </p:nvGrpSpPr>
            <p:grpSpPr>
              <a:xfrm>
                <a:off x="5264088" y="3188237"/>
                <a:ext cx="37776" cy="32357"/>
                <a:chOff x="5264088" y="3188237"/>
                <a:chExt cx="37776" cy="32357"/>
              </a:xfrm>
            </p:grpSpPr>
            <p:sp>
              <p:nvSpPr>
                <p:cNvPr id="13749" name="Google Shape;13749;p9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95"/>
              <p:cNvGrpSpPr/>
              <p:nvPr/>
            </p:nvGrpSpPr>
            <p:grpSpPr>
              <a:xfrm>
                <a:off x="5585758" y="3237425"/>
                <a:ext cx="37878" cy="32357"/>
                <a:chOff x="5585758" y="3237425"/>
                <a:chExt cx="37878" cy="32357"/>
              </a:xfrm>
            </p:grpSpPr>
            <p:sp>
              <p:nvSpPr>
                <p:cNvPr id="13752" name="Google Shape;13752;p9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95"/>
              <p:cNvGrpSpPr/>
              <p:nvPr/>
            </p:nvGrpSpPr>
            <p:grpSpPr>
              <a:xfrm>
                <a:off x="4874196" y="3291088"/>
                <a:ext cx="37878" cy="32451"/>
                <a:chOff x="4874196" y="3291088"/>
                <a:chExt cx="37878" cy="32451"/>
              </a:xfrm>
            </p:grpSpPr>
            <p:sp>
              <p:nvSpPr>
                <p:cNvPr id="13755" name="Google Shape;13755;p9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95"/>
              <p:cNvGrpSpPr/>
              <p:nvPr/>
            </p:nvGrpSpPr>
            <p:grpSpPr>
              <a:xfrm>
                <a:off x="5197770" y="3785466"/>
                <a:ext cx="37783" cy="32427"/>
                <a:chOff x="5197770" y="3785466"/>
                <a:chExt cx="37783" cy="32427"/>
              </a:xfrm>
            </p:grpSpPr>
            <p:sp>
              <p:nvSpPr>
                <p:cNvPr id="13758" name="Google Shape;13758;p9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95"/>
              <p:cNvGrpSpPr/>
              <p:nvPr/>
            </p:nvGrpSpPr>
            <p:grpSpPr>
              <a:xfrm>
                <a:off x="5177699" y="3492117"/>
                <a:ext cx="37776" cy="32357"/>
                <a:chOff x="5177699" y="3492117"/>
                <a:chExt cx="37776" cy="32357"/>
              </a:xfrm>
            </p:grpSpPr>
            <p:sp>
              <p:nvSpPr>
                <p:cNvPr id="13761" name="Google Shape;13761;p9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95"/>
              <p:cNvGrpSpPr/>
              <p:nvPr/>
            </p:nvGrpSpPr>
            <p:grpSpPr>
              <a:xfrm>
                <a:off x="5349431" y="3622346"/>
                <a:ext cx="37870" cy="32380"/>
                <a:chOff x="5349431" y="3622346"/>
                <a:chExt cx="37870" cy="32380"/>
              </a:xfrm>
            </p:grpSpPr>
            <p:sp>
              <p:nvSpPr>
                <p:cNvPr id="13764" name="Google Shape;13764;p9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95"/>
              <p:cNvGrpSpPr/>
              <p:nvPr/>
            </p:nvGrpSpPr>
            <p:grpSpPr>
              <a:xfrm>
                <a:off x="5068855" y="3563980"/>
                <a:ext cx="53954" cy="46223"/>
                <a:chOff x="5068855" y="3563980"/>
                <a:chExt cx="53954" cy="46223"/>
              </a:xfrm>
            </p:grpSpPr>
            <p:sp>
              <p:nvSpPr>
                <p:cNvPr id="13767" name="Google Shape;13767;p9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95"/>
              <p:cNvGrpSpPr/>
              <p:nvPr/>
            </p:nvGrpSpPr>
            <p:grpSpPr>
              <a:xfrm>
                <a:off x="5037654" y="3392507"/>
                <a:ext cx="37870" cy="32451"/>
                <a:chOff x="5037654" y="3392507"/>
                <a:chExt cx="37870" cy="32451"/>
              </a:xfrm>
            </p:grpSpPr>
            <p:sp>
              <p:nvSpPr>
                <p:cNvPr id="13770" name="Google Shape;13770;p9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95"/>
              <p:cNvGrpSpPr/>
              <p:nvPr/>
            </p:nvGrpSpPr>
            <p:grpSpPr>
              <a:xfrm>
                <a:off x="5456560" y="3368629"/>
                <a:ext cx="37870" cy="32451"/>
                <a:chOff x="5456560" y="3368629"/>
                <a:chExt cx="37870" cy="32451"/>
              </a:xfrm>
            </p:grpSpPr>
            <p:sp>
              <p:nvSpPr>
                <p:cNvPr id="13773" name="Google Shape;13773;p9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95"/>
              <p:cNvGrpSpPr/>
              <p:nvPr/>
            </p:nvGrpSpPr>
            <p:grpSpPr>
              <a:xfrm>
                <a:off x="4755749" y="3501516"/>
                <a:ext cx="46246" cy="39608"/>
                <a:chOff x="4755749" y="3501516"/>
                <a:chExt cx="46246" cy="39608"/>
              </a:xfrm>
            </p:grpSpPr>
            <p:sp>
              <p:nvSpPr>
                <p:cNvPr id="13776" name="Google Shape;13776;p9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8" name="Google Shape;13778;p95"/>
              <p:cNvGrpSpPr/>
              <p:nvPr/>
            </p:nvGrpSpPr>
            <p:grpSpPr>
              <a:xfrm>
                <a:off x="4681346" y="3485582"/>
                <a:ext cx="37783" cy="32427"/>
                <a:chOff x="4681346" y="3485582"/>
                <a:chExt cx="37783" cy="32427"/>
              </a:xfrm>
            </p:grpSpPr>
            <p:sp>
              <p:nvSpPr>
                <p:cNvPr id="13779" name="Google Shape;13779;p9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1" name="Google Shape;13781;p95"/>
              <p:cNvGrpSpPr/>
              <p:nvPr/>
            </p:nvGrpSpPr>
            <p:grpSpPr>
              <a:xfrm>
                <a:off x="4767067" y="3291088"/>
                <a:ext cx="37878" cy="32451"/>
                <a:chOff x="4767067" y="3291088"/>
                <a:chExt cx="37878" cy="32451"/>
              </a:xfrm>
            </p:grpSpPr>
            <p:sp>
              <p:nvSpPr>
                <p:cNvPr id="13782" name="Google Shape;13782;p9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95"/>
              <p:cNvGrpSpPr/>
              <p:nvPr/>
            </p:nvGrpSpPr>
            <p:grpSpPr>
              <a:xfrm>
                <a:off x="4687819" y="3405539"/>
                <a:ext cx="37776" cy="32451"/>
                <a:chOff x="4687819" y="3405539"/>
                <a:chExt cx="37776" cy="32451"/>
              </a:xfrm>
            </p:grpSpPr>
            <p:sp>
              <p:nvSpPr>
                <p:cNvPr id="13785" name="Google Shape;13785;p9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95"/>
              <p:cNvGrpSpPr/>
              <p:nvPr/>
            </p:nvGrpSpPr>
            <p:grpSpPr>
              <a:xfrm>
                <a:off x="4923101" y="3444809"/>
                <a:ext cx="52813" cy="45318"/>
                <a:chOff x="4923101" y="3444809"/>
                <a:chExt cx="52813" cy="45318"/>
              </a:xfrm>
            </p:grpSpPr>
            <p:sp>
              <p:nvSpPr>
                <p:cNvPr id="13788" name="Google Shape;13788;p9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0" name="Google Shape;13790;p95"/>
              <p:cNvGrpSpPr/>
              <p:nvPr/>
            </p:nvGrpSpPr>
            <p:grpSpPr>
              <a:xfrm>
                <a:off x="4846040" y="3654750"/>
                <a:ext cx="31405" cy="26993"/>
                <a:chOff x="4846040" y="3654750"/>
                <a:chExt cx="31405" cy="26993"/>
              </a:xfrm>
            </p:grpSpPr>
            <p:sp>
              <p:nvSpPr>
                <p:cNvPr id="13791" name="Google Shape;13791;p9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3" name="Google Shape;13793;p95"/>
              <p:cNvGrpSpPr/>
              <p:nvPr/>
            </p:nvGrpSpPr>
            <p:grpSpPr>
              <a:xfrm>
                <a:off x="4925673" y="3691700"/>
                <a:ext cx="40253" cy="34472"/>
                <a:chOff x="4925673" y="3691700"/>
                <a:chExt cx="40253" cy="34472"/>
              </a:xfrm>
            </p:grpSpPr>
            <p:sp>
              <p:nvSpPr>
                <p:cNvPr id="13794" name="Google Shape;13794;p9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95"/>
              <p:cNvGrpSpPr/>
              <p:nvPr/>
            </p:nvGrpSpPr>
            <p:grpSpPr>
              <a:xfrm>
                <a:off x="4894653" y="3740848"/>
                <a:ext cx="31405" cy="26906"/>
                <a:chOff x="4894653" y="3740848"/>
                <a:chExt cx="31405" cy="26906"/>
              </a:xfrm>
            </p:grpSpPr>
            <p:sp>
              <p:nvSpPr>
                <p:cNvPr id="13797" name="Google Shape;13797;p9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95"/>
              <p:cNvGrpSpPr/>
              <p:nvPr/>
            </p:nvGrpSpPr>
            <p:grpSpPr>
              <a:xfrm>
                <a:off x="4962300" y="3696348"/>
                <a:ext cx="38255" cy="32773"/>
                <a:chOff x="4962300" y="3696348"/>
                <a:chExt cx="38255" cy="32773"/>
              </a:xfrm>
            </p:grpSpPr>
            <p:sp>
              <p:nvSpPr>
                <p:cNvPr id="13800" name="Google Shape;13800;p9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95"/>
              <p:cNvGrpSpPr/>
              <p:nvPr/>
            </p:nvGrpSpPr>
            <p:grpSpPr>
              <a:xfrm>
                <a:off x="4980185" y="3743349"/>
                <a:ext cx="31499" cy="26969"/>
                <a:chOff x="4980185" y="3743349"/>
                <a:chExt cx="31499" cy="26969"/>
              </a:xfrm>
            </p:grpSpPr>
            <p:sp>
              <p:nvSpPr>
                <p:cNvPr id="13803" name="Google Shape;13803;p9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95"/>
              <p:cNvGrpSpPr/>
              <p:nvPr/>
            </p:nvGrpSpPr>
            <p:grpSpPr>
              <a:xfrm>
                <a:off x="5013768" y="3734312"/>
                <a:ext cx="31499" cy="26969"/>
                <a:chOff x="5013768" y="3734312"/>
                <a:chExt cx="31499" cy="26969"/>
              </a:xfrm>
            </p:grpSpPr>
            <p:sp>
              <p:nvSpPr>
                <p:cNvPr id="13806" name="Google Shape;13806;p9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95"/>
              <p:cNvGrpSpPr/>
              <p:nvPr/>
            </p:nvGrpSpPr>
            <p:grpSpPr>
              <a:xfrm>
                <a:off x="5036703" y="3764545"/>
                <a:ext cx="31499" cy="26898"/>
                <a:chOff x="5036703" y="3764545"/>
                <a:chExt cx="31499" cy="26898"/>
              </a:xfrm>
            </p:grpSpPr>
            <p:sp>
              <p:nvSpPr>
                <p:cNvPr id="13809" name="Google Shape;13809;p9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95"/>
              <p:cNvGrpSpPr/>
              <p:nvPr/>
            </p:nvGrpSpPr>
            <p:grpSpPr>
              <a:xfrm>
                <a:off x="4953546" y="3768352"/>
                <a:ext cx="31405" cy="26898"/>
                <a:chOff x="4953546" y="3768352"/>
                <a:chExt cx="31405" cy="26898"/>
              </a:xfrm>
            </p:grpSpPr>
            <p:sp>
              <p:nvSpPr>
                <p:cNvPr id="13812" name="Google Shape;13812;p9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95"/>
              <p:cNvGrpSpPr/>
              <p:nvPr/>
            </p:nvGrpSpPr>
            <p:grpSpPr>
              <a:xfrm>
                <a:off x="4964770" y="3814016"/>
                <a:ext cx="31499" cy="26993"/>
                <a:chOff x="4964770" y="3814016"/>
                <a:chExt cx="31499" cy="26993"/>
              </a:xfrm>
            </p:grpSpPr>
            <p:sp>
              <p:nvSpPr>
                <p:cNvPr id="13815" name="Google Shape;13815;p9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95"/>
              <p:cNvGrpSpPr/>
              <p:nvPr/>
            </p:nvGrpSpPr>
            <p:grpSpPr>
              <a:xfrm>
                <a:off x="4923290" y="3800504"/>
                <a:ext cx="31468" cy="26898"/>
                <a:chOff x="4923290" y="3800504"/>
                <a:chExt cx="31468" cy="26898"/>
              </a:xfrm>
            </p:grpSpPr>
            <p:sp>
              <p:nvSpPr>
                <p:cNvPr id="13818" name="Google Shape;13818;p9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0" name="Google Shape;13820;p95"/>
              <p:cNvGrpSpPr/>
              <p:nvPr/>
            </p:nvGrpSpPr>
            <p:grpSpPr>
              <a:xfrm>
                <a:off x="5108534" y="3650943"/>
                <a:ext cx="31405" cy="26993"/>
                <a:chOff x="5108534" y="3650943"/>
                <a:chExt cx="31405" cy="26993"/>
              </a:xfrm>
            </p:grpSpPr>
            <p:sp>
              <p:nvSpPr>
                <p:cNvPr id="13821" name="Google Shape;13821;p9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95"/>
              <p:cNvGrpSpPr/>
              <p:nvPr/>
            </p:nvGrpSpPr>
            <p:grpSpPr>
              <a:xfrm>
                <a:off x="5119380" y="3760739"/>
                <a:ext cx="31499" cy="26993"/>
                <a:chOff x="5119380" y="3760739"/>
                <a:chExt cx="31499" cy="26993"/>
              </a:xfrm>
            </p:grpSpPr>
            <p:sp>
              <p:nvSpPr>
                <p:cNvPr id="13824" name="Google Shape;13824;p9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95"/>
              <p:cNvGrpSpPr/>
              <p:nvPr/>
            </p:nvGrpSpPr>
            <p:grpSpPr>
              <a:xfrm>
                <a:off x="5119380" y="3788235"/>
                <a:ext cx="31499" cy="26993"/>
                <a:chOff x="5119380" y="3788235"/>
                <a:chExt cx="31499" cy="26993"/>
              </a:xfrm>
            </p:grpSpPr>
            <p:sp>
              <p:nvSpPr>
                <p:cNvPr id="13827" name="Google Shape;13827;p9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95"/>
              <p:cNvGrpSpPr/>
              <p:nvPr/>
            </p:nvGrpSpPr>
            <p:grpSpPr>
              <a:xfrm>
                <a:off x="5158005" y="3875284"/>
                <a:ext cx="31405" cy="27001"/>
                <a:chOff x="5158005" y="3875284"/>
                <a:chExt cx="31405" cy="27001"/>
              </a:xfrm>
            </p:grpSpPr>
            <p:sp>
              <p:nvSpPr>
                <p:cNvPr id="13830" name="Google Shape;13830;p9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95"/>
              <p:cNvGrpSpPr/>
              <p:nvPr/>
            </p:nvGrpSpPr>
            <p:grpSpPr>
              <a:xfrm>
                <a:off x="5233163" y="3764545"/>
                <a:ext cx="31499" cy="26898"/>
                <a:chOff x="5233163" y="3764545"/>
                <a:chExt cx="31499" cy="26898"/>
              </a:xfrm>
            </p:grpSpPr>
            <p:sp>
              <p:nvSpPr>
                <p:cNvPr id="13833" name="Google Shape;13833;p9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95"/>
              <p:cNvGrpSpPr/>
              <p:nvPr/>
            </p:nvGrpSpPr>
            <p:grpSpPr>
              <a:xfrm>
                <a:off x="5276168" y="3805545"/>
                <a:ext cx="31499" cy="26906"/>
                <a:chOff x="5276168" y="3805545"/>
                <a:chExt cx="31499" cy="26906"/>
              </a:xfrm>
            </p:grpSpPr>
            <p:sp>
              <p:nvSpPr>
                <p:cNvPr id="13836" name="Google Shape;13836;p9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95"/>
              <p:cNvGrpSpPr/>
              <p:nvPr/>
            </p:nvGrpSpPr>
            <p:grpSpPr>
              <a:xfrm>
                <a:off x="5294053" y="3851933"/>
                <a:ext cx="31405" cy="26945"/>
                <a:chOff x="5294053" y="3851933"/>
                <a:chExt cx="31405" cy="26945"/>
              </a:xfrm>
            </p:grpSpPr>
            <p:sp>
              <p:nvSpPr>
                <p:cNvPr id="13839" name="Google Shape;13839;p9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95"/>
              <p:cNvGrpSpPr/>
              <p:nvPr/>
            </p:nvGrpSpPr>
            <p:grpSpPr>
              <a:xfrm>
                <a:off x="5341723" y="3851902"/>
                <a:ext cx="31405" cy="26977"/>
                <a:chOff x="5341723" y="3851902"/>
                <a:chExt cx="31405" cy="26977"/>
              </a:xfrm>
            </p:grpSpPr>
            <p:sp>
              <p:nvSpPr>
                <p:cNvPr id="13842" name="Google Shape;13842;p9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95"/>
              <p:cNvGrpSpPr/>
              <p:nvPr/>
            </p:nvGrpSpPr>
            <p:grpSpPr>
              <a:xfrm>
                <a:off x="5054871" y="3507855"/>
                <a:ext cx="31405" cy="26993"/>
                <a:chOff x="5054871" y="3507855"/>
                <a:chExt cx="31405" cy="26993"/>
              </a:xfrm>
            </p:grpSpPr>
            <p:sp>
              <p:nvSpPr>
                <p:cNvPr id="13845" name="Google Shape;13845;p9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95"/>
              <p:cNvGrpSpPr/>
              <p:nvPr/>
            </p:nvGrpSpPr>
            <p:grpSpPr>
              <a:xfrm>
                <a:off x="4876579" y="3675325"/>
                <a:ext cx="31405" cy="26969"/>
                <a:chOff x="4876579" y="3675325"/>
                <a:chExt cx="31405" cy="26969"/>
              </a:xfrm>
            </p:grpSpPr>
            <p:sp>
              <p:nvSpPr>
                <p:cNvPr id="13848" name="Google Shape;13848;p9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95"/>
              <p:cNvGrpSpPr/>
              <p:nvPr/>
            </p:nvGrpSpPr>
            <p:grpSpPr>
              <a:xfrm>
                <a:off x="4842233" y="3688333"/>
                <a:ext cx="31405" cy="26993"/>
                <a:chOff x="4842233" y="3688333"/>
                <a:chExt cx="31405" cy="26993"/>
              </a:xfrm>
            </p:grpSpPr>
            <p:sp>
              <p:nvSpPr>
                <p:cNvPr id="13851" name="Google Shape;13851;p9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95"/>
              <p:cNvGrpSpPr/>
              <p:nvPr/>
            </p:nvGrpSpPr>
            <p:grpSpPr>
              <a:xfrm>
                <a:off x="5187876" y="3608032"/>
                <a:ext cx="31405" cy="27001"/>
                <a:chOff x="5187876" y="3608032"/>
                <a:chExt cx="31405" cy="27001"/>
              </a:xfrm>
            </p:grpSpPr>
            <p:sp>
              <p:nvSpPr>
                <p:cNvPr id="13854" name="Google Shape;13854;p9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6" name="Google Shape;13856;p9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8" name="Google Shape;13858;p95"/>
              <p:cNvGrpSpPr/>
              <p:nvPr/>
            </p:nvGrpSpPr>
            <p:grpSpPr>
              <a:xfrm>
                <a:off x="5269224" y="3304167"/>
                <a:ext cx="40253" cy="34402"/>
                <a:chOff x="5269224" y="3304167"/>
                <a:chExt cx="40253" cy="34402"/>
              </a:xfrm>
            </p:grpSpPr>
            <p:sp>
              <p:nvSpPr>
                <p:cNvPr id="13859" name="Google Shape;13859;p9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95"/>
              <p:cNvGrpSpPr/>
              <p:nvPr/>
            </p:nvGrpSpPr>
            <p:grpSpPr>
              <a:xfrm>
                <a:off x="5327354" y="3476615"/>
                <a:ext cx="49864" cy="42723"/>
                <a:chOff x="5327354" y="3476615"/>
                <a:chExt cx="49864" cy="42723"/>
              </a:xfrm>
            </p:grpSpPr>
            <p:sp>
              <p:nvSpPr>
                <p:cNvPr id="13862" name="Google Shape;13862;p9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4" name="Google Shape;13864;p9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6" name="Google Shape;13866;p95"/>
              <p:cNvGrpSpPr/>
              <p:nvPr/>
            </p:nvGrpSpPr>
            <p:grpSpPr>
              <a:xfrm>
                <a:off x="5341723" y="3775957"/>
                <a:ext cx="31405" cy="26898"/>
                <a:chOff x="5341723" y="3775957"/>
                <a:chExt cx="31405" cy="26898"/>
              </a:xfrm>
            </p:grpSpPr>
            <p:sp>
              <p:nvSpPr>
                <p:cNvPr id="13867" name="Google Shape;13867;p9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95"/>
              <p:cNvGrpSpPr/>
              <p:nvPr/>
            </p:nvGrpSpPr>
            <p:grpSpPr>
              <a:xfrm>
                <a:off x="5439053" y="3699274"/>
                <a:ext cx="31405" cy="26898"/>
                <a:chOff x="5439053" y="3699274"/>
                <a:chExt cx="31405" cy="26898"/>
              </a:xfrm>
            </p:grpSpPr>
            <p:sp>
              <p:nvSpPr>
                <p:cNvPr id="13870" name="Google Shape;13870;p9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2" name="Google Shape;13872;p95"/>
              <p:cNvGrpSpPr/>
              <p:nvPr/>
            </p:nvGrpSpPr>
            <p:grpSpPr>
              <a:xfrm>
                <a:off x="5412414" y="3622307"/>
                <a:ext cx="31499" cy="26993"/>
                <a:chOff x="5412414" y="3622307"/>
                <a:chExt cx="31499" cy="26993"/>
              </a:xfrm>
            </p:grpSpPr>
            <p:sp>
              <p:nvSpPr>
                <p:cNvPr id="13873" name="Google Shape;13873;p9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95"/>
              <p:cNvGrpSpPr/>
              <p:nvPr/>
            </p:nvGrpSpPr>
            <p:grpSpPr>
              <a:xfrm>
                <a:off x="5476254" y="3473949"/>
                <a:ext cx="26835" cy="26930"/>
                <a:chOff x="5476254" y="3473949"/>
                <a:chExt cx="26835" cy="26930"/>
              </a:xfrm>
            </p:grpSpPr>
            <p:sp>
              <p:nvSpPr>
                <p:cNvPr id="13876" name="Google Shape;13876;p9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95"/>
              <p:cNvGrpSpPr/>
              <p:nvPr/>
            </p:nvGrpSpPr>
            <p:grpSpPr>
              <a:xfrm>
                <a:off x="5564547" y="3481594"/>
                <a:ext cx="31397" cy="26898"/>
                <a:chOff x="5564547" y="3481594"/>
                <a:chExt cx="31397" cy="26898"/>
              </a:xfrm>
            </p:grpSpPr>
            <p:sp>
              <p:nvSpPr>
                <p:cNvPr id="13879" name="Google Shape;13879;p9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95"/>
              <p:cNvGrpSpPr/>
              <p:nvPr/>
            </p:nvGrpSpPr>
            <p:grpSpPr>
              <a:xfrm>
                <a:off x="5534101" y="3470174"/>
                <a:ext cx="31397" cy="26906"/>
                <a:chOff x="5534101" y="3470174"/>
                <a:chExt cx="31397" cy="26906"/>
              </a:xfrm>
            </p:grpSpPr>
            <p:sp>
              <p:nvSpPr>
                <p:cNvPr id="13882" name="Google Shape;13882;p9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95"/>
              <p:cNvGrpSpPr/>
              <p:nvPr/>
            </p:nvGrpSpPr>
            <p:grpSpPr>
              <a:xfrm>
                <a:off x="5610879" y="3314486"/>
                <a:ext cx="31499" cy="26938"/>
                <a:chOff x="5610879" y="3314486"/>
                <a:chExt cx="31499" cy="26938"/>
              </a:xfrm>
            </p:grpSpPr>
            <p:sp>
              <p:nvSpPr>
                <p:cNvPr id="13885" name="Google Shape;13885;p9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95"/>
              <p:cNvGrpSpPr/>
              <p:nvPr/>
            </p:nvGrpSpPr>
            <p:grpSpPr>
              <a:xfrm>
                <a:off x="4834525" y="3501382"/>
                <a:ext cx="31499" cy="26898"/>
                <a:chOff x="4834525" y="3501382"/>
                <a:chExt cx="31499" cy="26898"/>
              </a:xfrm>
            </p:grpSpPr>
            <p:sp>
              <p:nvSpPr>
                <p:cNvPr id="13888" name="Google Shape;13888;p9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0" name="Google Shape;13890;p95"/>
              <p:cNvGrpSpPr/>
              <p:nvPr/>
            </p:nvGrpSpPr>
            <p:grpSpPr>
              <a:xfrm>
                <a:off x="4898460" y="3580158"/>
                <a:ext cx="31405" cy="26898"/>
                <a:chOff x="4898460" y="3580158"/>
                <a:chExt cx="31405" cy="26898"/>
              </a:xfrm>
            </p:grpSpPr>
            <p:sp>
              <p:nvSpPr>
                <p:cNvPr id="13891" name="Google Shape;13891;p9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95"/>
              <p:cNvGrpSpPr/>
              <p:nvPr/>
            </p:nvGrpSpPr>
            <p:grpSpPr>
              <a:xfrm>
                <a:off x="4882667" y="3608032"/>
                <a:ext cx="31499" cy="27001"/>
                <a:chOff x="4882667" y="3608032"/>
                <a:chExt cx="31499" cy="27001"/>
              </a:xfrm>
            </p:grpSpPr>
            <p:sp>
              <p:nvSpPr>
                <p:cNvPr id="13894" name="Google Shape;13894;p9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6" name="Google Shape;13896;p95"/>
              <p:cNvGrpSpPr/>
              <p:nvPr/>
            </p:nvGrpSpPr>
            <p:grpSpPr>
              <a:xfrm>
                <a:off x="4843373" y="3631407"/>
                <a:ext cx="16273" cy="16186"/>
                <a:chOff x="4843373" y="3631407"/>
                <a:chExt cx="16273" cy="16186"/>
              </a:xfrm>
            </p:grpSpPr>
            <p:sp>
              <p:nvSpPr>
                <p:cNvPr id="13897" name="Google Shape;13897;p9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9" name="Google Shape;13899;p95"/>
              <p:cNvGrpSpPr/>
              <p:nvPr/>
            </p:nvGrpSpPr>
            <p:grpSpPr>
              <a:xfrm>
                <a:off x="4727773" y="3591578"/>
                <a:ext cx="31499" cy="26898"/>
                <a:chOff x="4727773" y="3591578"/>
                <a:chExt cx="31499" cy="26898"/>
              </a:xfrm>
            </p:grpSpPr>
            <p:sp>
              <p:nvSpPr>
                <p:cNvPr id="13900" name="Google Shape;13900;p9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2" name="Google Shape;13902;p9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4" name="Google Shape;13904;p95"/>
              <p:cNvGrpSpPr/>
              <p:nvPr/>
            </p:nvGrpSpPr>
            <p:grpSpPr>
              <a:xfrm>
                <a:off x="4609421" y="3577398"/>
                <a:ext cx="31499" cy="27001"/>
                <a:chOff x="4609421" y="3577398"/>
                <a:chExt cx="31499" cy="27001"/>
              </a:xfrm>
            </p:grpSpPr>
            <p:sp>
              <p:nvSpPr>
                <p:cNvPr id="13905" name="Google Shape;13905;p9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95"/>
              <p:cNvGrpSpPr/>
              <p:nvPr/>
            </p:nvGrpSpPr>
            <p:grpSpPr>
              <a:xfrm>
                <a:off x="4649289" y="3577398"/>
                <a:ext cx="31499" cy="27001"/>
                <a:chOff x="4649289" y="3577398"/>
                <a:chExt cx="31499" cy="27001"/>
              </a:xfrm>
            </p:grpSpPr>
            <p:sp>
              <p:nvSpPr>
                <p:cNvPr id="13908" name="Google Shape;13908;p9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95"/>
              <p:cNvGrpSpPr/>
              <p:nvPr/>
            </p:nvGrpSpPr>
            <p:grpSpPr>
              <a:xfrm>
                <a:off x="4605614" y="3639523"/>
                <a:ext cx="31499" cy="26906"/>
                <a:chOff x="4605614" y="3639523"/>
                <a:chExt cx="31499" cy="26906"/>
              </a:xfrm>
            </p:grpSpPr>
            <p:sp>
              <p:nvSpPr>
                <p:cNvPr id="13911" name="Google Shape;13911;p9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95"/>
              <p:cNvGrpSpPr/>
              <p:nvPr/>
            </p:nvGrpSpPr>
            <p:grpSpPr>
              <a:xfrm>
                <a:off x="4785149" y="3618846"/>
                <a:ext cx="26930" cy="26843"/>
                <a:chOff x="4785149" y="3618846"/>
                <a:chExt cx="26930" cy="26843"/>
              </a:xfrm>
            </p:grpSpPr>
            <p:sp>
              <p:nvSpPr>
                <p:cNvPr id="13914" name="Google Shape;13914;p9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95"/>
              <p:cNvGrpSpPr/>
              <p:nvPr/>
            </p:nvGrpSpPr>
            <p:grpSpPr>
              <a:xfrm>
                <a:off x="4810167" y="3601567"/>
                <a:ext cx="31405" cy="26898"/>
                <a:chOff x="4810167" y="3601567"/>
                <a:chExt cx="31405" cy="26898"/>
              </a:xfrm>
            </p:grpSpPr>
            <p:sp>
              <p:nvSpPr>
                <p:cNvPr id="13917" name="Google Shape;13917;p9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95"/>
              <p:cNvGrpSpPr/>
              <p:nvPr/>
            </p:nvGrpSpPr>
            <p:grpSpPr>
              <a:xfrm>
                <a:off x="4831002" y="3373230"/>
                <a:ext cx="31405" cy="26898"/>
                <a:chOff x="4831002" y="3373230"/>
                <a:chExt cx="31405" cy="26898"/>
              </a:xfrm>
            </p:grpSpPr>
            <p:sp>
              <p:nvSpPr>
                <p:cNvPr id="13920" name="Google Shape;13920;p9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95"/>
              <p:cNvGrpSpPr/>
              <p:nvPr/>
            </p:nvGrpSpPr>
            <p:grpSpPr>
              <a:xfrm>
                <a:off x="4719311" y="3355054"/>
                <a:ext cx="31499" cy="27001"/>
                <a:chOff x="4719311" y="3355054"/>
                <a:chExt cx="31499" cy="27001"/>
              </a:xfrm>
            </p:grpSpPr>
            <p:sp>
              <p:nvSpPr>
                <p:cNvPr id="13923" name="Google Shape;13923;p9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95"/>
              <p:cNvGrpSpPr/>
              <p:nvPr/>
            </p:nvGrpSpPr>
            <p:grpSpPr>
              <a:xfrm>
                <a:off x="4798755" y="3450260"/>
                <a:ext cx="26930" cy="26930"/>
                <a:chOff x="4798755" y="3450260"/>
                <a:chExt cx="26930" cy="26930"/>
              </a:xfrm>
            </p:grpSpPr>
            <p:sp>
              <p:nvSpPr>
                <p:cNvPr id="13926" name="Google Shape;13926;p9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95"/>
              <p:cNvGrpSpPr/>
              <p:nvPr/>
            </p:nvGrpSpPr>
            <p:grpSpPr>
              <a:xfrm>
                <a:off x="4645576" y="3467555"/>
                <a:ext cx="31405" cy="26953"/>
                <a:chOff x="4645576" y="3467555"/>
                <a:chExt cx="31405" cy="26953"/>
              </a:xfrm>
            </p:grpSpPr>
            <p:sp>
              <p:nvSpPr>
                <p:cNvPr id="13929" name="Google Shape;13929;p9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1" name="Google Shape;13931;p95"/>
              <p:cNvGrpSpPr/>
              <p:nvPr/>
            </p:nvGrpSpPr>
            <p:grpSpPr>
              <a:xfrm>
                <a:off x="4687631" y="3583965"/>
                <a:ext cx="31499" cy="26898"/>
                <a:chOff x="4687631" y="3583965"/>
                <a:chExt cx="31499" cy="26898"/>
              </a:xfrm>
            </p:grpSpPr>
            <p:sp>
              <p:nvSpPr>
                <p:cNvPr id="13932" name="Google Shape;13932;p9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4" name="Google Shape;13934;p95"/>
              <p:cNvGrpSpPr/>
              <p:nvPr/>
            </p:nvGrpSpPr>
            <p:grpSpPr>
              <a:xfrm>
                <a:off x="4719311" y="3471314"/>
                <a:ext cx="31499" cy="27001"/>
                <a:chOff x="4719311" y="3471314"/>
                <a:chExt cx="31499" cy="27001"/>
              </a:xfrm>
            </p:grpSpPr>
            <p:sp>
              <p:nvSpPr>
                <p:cNvPr id="13935" name="Google Shape;13935;p9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7" name="Google Shape;13937;p95"/>
              <p:cNvGrpSpPr/>
              <p:nvPr/>
            </p:nvGrpSpPr>
            <p:grpSpPr>
              <a:xfrm>
                <a:off x="4719311" y="3434404"/>
                <a:ext cx="31499" cy="26898"/>
                <a:chOff x="4719311" y="3434404"/>
                <a:chExt cx="31499" cy="26898"/>
              </a:xfrm>
            </p:grpSpPr>
            <p:sp>
              <p:nvSpPr>
                <p:cNvPr id="13938" name="Google Shape;13938;p9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95"/>
              <p:cNvGrpSpPr/>
              <p:nvPr/>
            </p:nvGrpSpPr>
            <p:grpSpPr>
              <a:xfrm>
                <a:off x="4768876" y="3401772"/>
                <a:ext cx="31499" cy="26898"/>
                <a:chOff x="4768876" y="3401772"/>
                <a:chExt cx="31499" cy="26898"/>
              </a:xfrm>
            </p:grpSpPr>
            <p:sp>
              <p:nvSpPr>
                <p:cNvPr id="13941" name="Google Shape;13941;p9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95"/>
              <p:cNvGrpSpPr/>
              <p:nvPr/>
            </p:nvGrpSpPr>
            <p:grpSpPr>
              <a:xfrm>
                <a:off x="4762214" y="3471377"/>
                <a:ext cx="26938" cy="26938"/>
                <a:chOff x="4762214" y="3471377"/>
                <a:chExt cx="26938" cy="26938"/>
              </a:xfrm>
            </p:grpSpPr>
            <p:sp>
              <p:nvSpPr>
                <p:cNvPr id="13944" name="Google Shape;13944;p9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95"/>
              <p:cNvGrpSpPr/>
              <p:nvPr/>
            </p:nvGrpSpPr>
            <p:grpSpPr>
              <a:xfrm>
                <a:off x="4790473" y="3344782"/>
                <a:ext cx="31405" cy="26898"/>
                <a:chOff x="4790473" y="3344782"/>
                <a:chExt cx="31405" cy="26898"/>
              </a:xfrm>
            </p:grpSpPr>
            <p:sp>
              <p:nvSpPr>
                <p:cNvPr id="13947" name="Google Shape;13947;p9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9" name="Google Shape;13949;p95"/>
              <p:cNvGrpSpPr/>
              <p:nvPr/>
            </p:nvGrpSpPr>
            <p:grpSpPr>
              <a:xfrm>
                <a:off x="4823774" y="3950733"/>
                <a:ext cx="37398" cy="32034"/>
                <a:chOff x="4823774" y="3950733"/>
                <a:chExt cx="37398" cy="32034"/>
              </a:xfrm>
            </p:grpSpPr>
            <p:sp>
              <p:nvSpPr>
                <p:cNvPr id="13950" name="Google Shape;13950;p9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95"/>
              <p:cNvGrpSpPr/>
              <p:nvPr/>
            </p:nvGrpSpPr>
            <p:grpSpPr>
              <a:xfrm>
                <a:off x="4823396" y="4110566"/>
                <a:ext cx="31405" cy="26906"/>
                <a:chOff x="4823396" y="4110566"/>
                <a:chExt cx="31405" cy="26906"/>
              </a:xfrm>
            </p:grpSpPr>
            <p:sp>
              <p:nvSpPr>
                <p:cNvPr id="13953" name="Google Shape;13953;p9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95"/>
              <p:cNvGrpSpPr/>
              <p:nvPr/>
            </p:nvGrpSpPr>
            <p:grpSpPr>
              <a:xfrm>
                <a:off x="4838332" y="3821150"/>
                <a:ext cx="31499" cy="26898"/>
                <a:chOff x="4838332" y="3821150"/>
                <a:chExt cx="31499" cy="26898"/>
              </a:xfrm>
            </p:grpSpPr>
            <p:sp>
              <p:nvSpPr>
                <p:cNvPr id="13956" name="Google Shape;13956;p9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95"/>
              <p:cNvGrpSpPr/>
              <p:nvPr/>
            </p:nvGrpSpPr>
            <p:grpSpPr>
              <a:xfrm>
                <a:off x="4661275" y="3815007"/>
                <a:ext cx="36824" cy="31523"/>
                <a:chOff x="4661275" y="3815007"/>
                <a:chExt cx="36824" cy="31523"/>
              </a:xfrm>
            </p:grpSpPr>
            <p:sp>
              <p:nvSpPr>
                <p:cNvPr id="13959" name="Google Shape;13959;p9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95"/>
              <p:cNvGrpSpPr/>
              <p:nvPr/>
            </p:nvGrpSpPr>
            <p:grpSpPr>
              <a:xfrm>
                <a:off x="4558998" y="3851037"/>
                <a:ext cx="33591" cy="28699"/>
                <a:chOff x="4558998" y="3851037"/>
                <a:chExt cx="33591" cy="28699"/>
              </a:xfrm>
            </p:grpSpPr>
            <p:sp>
              <p:nvSpPr>
                <p:cNvPr id="13962" name="Google Shape;13962;p9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95"/>
              <p:cNvGrpSpPr/>
              <p:nvPr/>
            </p:nvGrpSpPr>
            <p:grpSpPr>
              <a:xfrm>
                <a:off x="4696762" y="3638587"/>
                <a:ext cx="33591" cy="28794"/>
                <a:chOff x="4696762" y="3638587"/>
                <a:chExt cx="33591" cy="28794"/>
              </a:xfrm>
            </p:grpSpPr>
            <p:sp>
              <p:nvSpPr>
                <p:cNvPr id="13965" name="Google Shape;13965;p9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7" name="Google Shape;13967;p95"/>
              <p:cNvGrpSpPr/>
              <p:nvPr/>
            </p:nvGrpSpPr>
            <p:grpSpPr>
              <a:xfrm>
                <a:off x="4929479" y="3939140"/>
                <a:ext cx="33497" cy="28692"/>
                <a:chOff x="4929479" y="3939140"/>
                <a:chExt cx="33497" cy="28692"/>
              </a:xfrm>
            </p:grpSpPr>
            <p:sp>
              <p:nvSpPr>
                <p:cNvPr id="13968" name="Google Shape;13968;p9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95"/>
              <p:cNvGrpSpPr/>
              <p:nvPr/>
            </p:nvGrpSpPr>
            <p:grpSpPr>
              <a:xfrm>
                <a:off x="4907119" y="3986039"/>
                <a:ext cx="33497" cy="28699"/>
                <a:chOff x="4907119" y="3986039"/>
                <a:chExt cx="33497" cy="28699"/>
              </a:xfrm>
            </p:grpSpPr>
            <p:sp>
              <p:nvSpPr>
                <p:cNvPr id="13971" name="Google Shape;13971;p9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3" name="Google Shape;13973;p95"/>
              <p:cNvGrpSpPr/>
              <p:nvPr/>
            </p:nvGrpSpPr>
            <p:grpSpPr>
              <a:xfrm>
                <a:off x="4911783" y="4048102"/>
                <a:ext cx="33591" cy="28762"/>
                <a:chOff x="4911783" y="4048102"/>
                <a:chExt cx="33591" cy="28762"/>
              </a:xfrm>
            </p:grpSpPr>
            <p:sp>
              <p:nvSpPr>
                <p:cNvPr id="13974" name="Google Shape;13974;p9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6" name="Google Shape;13976;p9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95"/>
              <p:cNvGrpSpPr/>
              <p:nvPr/>
            </p:nvGrpSpPr>
            <p:grpSpPr>
              <a:xfrm>
                <a:off x="4762623" y="3837847"/>
                <a:ext cx="42416" cy="36273"/>
                <a:chOff x="4762623" y="3837847"/>
                <a:chExt cx="42416" cy="36273"/>
              </a:xfrm>
            </p:grpSpPr>
            <p:sp>
              <p:nvSpPr>
                <p:cNvPr id="13979" name="Google Shape;13979;p9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95"/>
              <p:cNvGrpSpPr/>
              <p:nvPr/>
            </p:nvGrpSpPr>
            <p:grpSpPr>
              <a:xfrm>
                <a:off x="4746044" y="4104966"/>
                <a:ext cx="33497" cy="28699"/>
                <a:chOff x="4746044" y="4104966"/>
                <a:chExt cx="33497" cy="28699"/>
              </a:xfrm>
            </p:grpSpPr>
            <p:sp>
              <p:nvSpPr>
                <p:cNvPr id="13982" name="Google Shape;13982;p9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95"/>
              <p:cNvGrpSpPr/>
              <p:nvPr/>
            </p:nvGrpSpPr>
            <p:grpSpPr>
              <a:xfrm>
                <a:off x="4859646" y="4162554"/>
                <a:ext cx="33591" cy="28762"/>
                <a:chOff x="4859646" y="4162554"/>
                <a:chExt cx="33591" cy="28762"/>
              </a:xfrm>
            </p:grpSpPr>
            <p:sp>
              <p:nvSpPr>
                <p:cNvPr id="13985" name="Google Shape;13985;p9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87" name="Google Shape;13987;p95"/>
            <p:cNvGrpSpPr/>
            <p:nvPr/>
          </p:nvGrpSpPr>
          <p:grpSpPr>
            <a:xfrm>
              <a:off x="3597785" y="3274438"/>
              <a:ext cx="855610" cy="1122100"/>
              <a:chOff x="3597785" y="3274438"/>
              <a:chExt cx="855610" cy="1122100"/>
            </a:xfrm>
          </p:grpSpPr>
          <p:grpSp>
            <p:nvGrpSpPr>
              <p:cNvPr id="13988" name="Google Shape;13988;p95"/>
              <p:cNvGrpSpPr/>
              <p:nvPr/>
            </p:nvGrpSpPr>
            <p:grpSpPr>
              <a:xfrm>
                <a:off x="3617857" y="3284717"/>
                <a:ext cx="826785" cy="1099165"/>
                <a:chOff x="3617857" y="3284717"/>
                <a:chExt cx="826785" cy="1099165"/>
              </a:xfrm>
            </p:grpSpPr>
            <p:sp>
              <p:nvSpPr>
                <p:cNvPr id="13989" name="Google Shape;13989;p9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95"/>
              <p:cNvGrpSpPr/>
              <p:nvPr/>
            </p:nvGrpSpPr>
            <p:grpSpPr>
              <a:xfrm>
                <a:off x="4180904" y="4251758"/>
                <a:ext cx="37783" cy="32420"/>
                <a:chOff x="4180904" y="4251758"/>
                <a:chExt cx="37783" cy="32420"/>
              </a:xfrm>
            </p:grpSpPr>
            <p:sp>
              <p:nvSpPr>
                <p:cNvPr id="14046" name="Google Shape;14046;p9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95"/>
              <p:cNvGrpSpPr/>
              <p:nvPr/>
            </p:nvGrpSpPr>
            <p:grpSpPr>
              <a:xfrm>
                <a:off x="4201644" y="4081324"/>
                <a:ext cx="37783" cy="32364"/>
                <a:chOff x="4201644" y="4081324"/>
                <a:chExt cx="37783" cy="32364"/>
              </a:xfrm>
            </p:grpSpPr>
            <p:sp>
              <p:nvSpPr>
                <p:cNvPr id="14049" name="Google Shape;14049;p9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1" name="Google Shape;14051;p95"/>
              <p:cNvGrpSpPr/>
              <p:nvPr/>
            </p:nvGrpSpPr>
            <p:grpSpPr>
              <a:xfrm>
                <a:off x="4284416" y="3887428"/>
                <a:ext cx="37783" cy="32451"/>
                <a:chOff x="4284416" y="3887428"/>
                <a:chExt cx="37783" cy="32451"/>
              </a:xfrm>
            </p:grpSpPr>
            <p:sp>
              <p:nvSpPr>
                <p:cNvPr id="14052" name="Google Shape;14052;p9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95"/>
              <p:cNvGrpSpPr/>
              <p:nvPr/>
            </p:nvGrpSpPr>
            <p:grpSpPr>
              <a:xfrm>
                <a:off x="4223721" y="3860404"/>
                <a:ext cx="37870" cy="32364"/>
                <a:chOff x="4223721" y="3860404"/>
                <a:chExt cx="37870" cy="32364"/>
              </a:xfrm>
            </p:grpSpPr>
            <p:sp>
              <p:nvSpPr>
                <p:cNvPr id="14055" name="Google Shape;14055;p9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95"/>
              <p:cNvGrpSpPr/>
              <p:nvPr/>
            </p:nvGrpSpPr>
            <p:grpSpPr>
              <a:xfrm>
                <a:off x="4104889" y="3699242"/>
                <a:ext cx="37776" cy="32357"/>
                <a:chOff x="4104889" y="3699242"/>
                <a:chExt cx="37776" cy="32357"/>
              </a:xfrm>
            </p:grpSpPr>
            <p:sp>
              <p:nvSpPr>
                <p:cNvPr id="14058" name="Google Shape;14058;p9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95"/>
              <p:cNvGrpSpPr/>
              <p:nvPr/>
            </p:nvGrpSpPr>
            <p:grpSpPr>
              <a:xfrm>
                <a:off x="4143608" y="3475121"/>
                <a:ext cx="37878" cy="32420"/>
                <a:chOff x="4143608" y="3475121"/>
                <a:chExt cx="37878" cy="32420"/>
              </a:xfrm>
            </p:grpSpPr>
            <p:sp>
              <p:nvSpPr>
                <p:cNvPr id="14061" name="Google Shape;14061;p9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95"/>
              <p:cNvGrpSpPr/>
              <p:nvPr/>
            </p:nvGrpSpPr>
            <p:grpSpPr>
              <a:xfrm>
                <a:off x="4217248" y="3570893"/>
                <a:ext cx="37776" cy="32364"/>
                <a:chOff x="4217248" y="3570893"/>
                <a:chExt cx="37776" cy="32364"/>
              </a:xfrm>
            </p:grpSpPr>
            <p:sp>
              <p:nvSpPr>
                <p:cNvPr id="14064" name="Google Shape;14064;p9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95"/>
              <p:cNvGrpSpPr/>
              <p:nvPr/>
            </p:nvGrpSpPr>
            <p:grpSpPr>
              <a:xfrm>
                <a:off x="4255307" y="3431612"/>
                <a:ext cx="37776" cy="32451"/>
                <a:chOff x="4255307" y="3431612"/>
                <a:chExt cx="37776" cy="32451"/>
              </a:xfrm>
            </p:grpSpPr>
            <p:sp>
              <p:nvSpPr>
                <p:cNvPr id="14067" name="Google Shape;14067;p9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95"/>
              <p:cNvGrpSpPr/>
              <p:nvPr/>
            </p:nvGrpSpPr>
            <p:grpSpPr>
              <a:xfrm>
                <a:off x="3853052" y="3577398"/>
                <a:ext cx="37776" cy="32420"/>
                <a:chOff x="3853052" y="3577398"/>
                <a:chExt cx="37776" cy="32420"/>
              </a:xfrm>
            </p:grpSpPr>
            <p:sp>
              <p:nvSpPr>
                <p:cNvPr id="14070" name="Google Shape;14070;p9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95"/>
              <p:cNvGrpSpPr/>
              <p:nvPr/>
            </p:nvGrpSpPr>
            <p:grpSpPr>
              <a:xfrm>
                <a:off x="4039908" y="3412107"/>
                <a:ext cx="37776" cy="32357"/>
                <a:chOff x="4039908" y="3412107"/>
                <a:chExt cx="37776" cy="32357"/>
              </a:xfrm>
            </p:grpSpPr>
            <p:sp>
              <p:nvSpPr>
                <p:cNvPr id="14073" name="Google Shape;14073;p9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95"/>
              <p:cNvGrpSpPr/>
              <p:nvPr/>
            </p:nvGrpSpPr>
            <p:grpSpPr>
              <a:xfrm>
                <a:off x="4017360" y="3342061"/>
                <a:ext cx="37870" cy="32380"/>
                <a:chOff x="4017360" y="3342061"/>
                <a:chExt cx="37870" cy="32380"/>
              </a:xfrm>
            </p:grpSpPr>
            <p:sp>
              <p:nvSpPr>
                <p:cNvPr id="14076" name="Google Shape;14076;p9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8" name="Google Shape;14078;p9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0" name="Google Shape;14080;p95"/>
              <p:cNvGrpSpPr/>
              <p:nvPr/>
            </p:nvGrpSpPr>
            <p:grpSpPr>
              <a:xfrm>
                <a:off x="3750870" y="3418650"/>
                <a:ext cx="37776" cy="32380"/>
                <a:chOff x="3750870" y="3418650"/>
                <a:chExt cx="37776" cy="32380"/>
              </a:xfrm>
            </p:grpSpPr>
            <p:sp>
              <p:nvSpPr>
                <p:cNvPr id="14081" name="Google Shape;14081;p9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95"/>
              <p:cNvGrpSpPr/>
              <p:nvPr/>
            </p:nvGrpSpPr>
            <p:grpSpPr>
              <a:xfrm>
                <a:off x="3632509" y="3274438"/>
                <a:ext cx="37783" cy="32357"/>
                <a:chOff x="3632509" y="3274438"/>
                <a:chExt cx="37783" cy="32357"/>
              </a:xfrm>
            </p:grpSpPr>
            <p:sp>
              <p:nvSpPr>
                <p:cNvPr id="14084" name="Google Shape;14084;p9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95"/>
              <p:cNvGrpSpPr/>
              <p:nvPr/>
            </p:nvGrpSpPr>
            <p:grpSpPr>
              <a:xfrm>
                <a:off x="3906424" y="3297561"/>
                <a:ext cx="37776" cy="32451"/>
                <a:chOff x="3906424" y="3297561"/>
                <a:chExt cx="37776" cy="32451"/>
              </a:xfrm>
            </p:grpSpPr>
            <p:sp>
              <p:nvSpPr>
                <p:cNvPr id="14087" name="Google Shape;14087;p9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9" name="Google Shape;14089;p95"/>
              <p:cNvGrpSpPr/>
              <p:nvPr/>
            </p:nvGrpSpPr>
            <p:grpSpPr>
              <a:xfrm>
                <a:off x="3866084" y="3412107"/>
                <a:ext cx="37776" cy="32357"/>
                <a:chOff x="3866084" y="3412107"/>
                <a:chExt cx="37776" cy="32357"/>
              </a:xfrm>
            </p:grpSpPr>
            <p:sp>
              <p:nvSpPr>
                <p:cNvPr id="14090" name="Google Shape;14090;p9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95"/>
              <p:cNvGrpSpPr/>
              <p:nvPr/>
            </p:nvGrpSpPr>
            <p:grpSpPr>
              <a:xfrm>
                <a:off x="4023919" y="3766409"/>
                <a:ext cx="37783" cy="32357"/>
                <a:chOff x="4023919" y="3766409"/>
                <a:chExt cx="37783" cy="32357"/>
              </a:xfrm>
            </p:grpSpPr>
            <p:sp>
              <p:nvSpPr>
                <p:cNvPr id="14093" name="Google Shape;14093;p9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95"/>
              <p:cNvGrpSpPr/>
              <p:nvPr/>
            </p:nvGrpSpPr>
            <p:grpSpPr>
              <a:xfrm>
                <a:off x="3973882" y="3779449"/>
                <a:ext cx="37776" cy="32357"/>
                <a:chOff x="3973882" y="3779449"/>
                <a:chExt cx="37776" cy="32357"/>
              </a:xfrm>
            </p:grpSpPr>
            <p:sp>
              <p:nvSpPr>
                <p:cNvPr id="14096" name="Google Shape;14096;p9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95"/>
              <p:cNvGrpSpPr/>
              <p:nvPr/>
            </p:nvGrpSpPr>
            <p:grpSpPr>
              <a:xfrm>
                <a:off x="4073398" y="3838028"/>
                <a:ext cx="37776" cy="32380"/>
                <a:chOff x="4073398" y="3838028"/>
                <a:chExt cx="37776" cy="32380"/>
              </a:xfrm>
            </p:grpSpPr>
            <p:sp>
              <p:nvSpPr>
                <p:cNvPr id="14099" name="Google Shape;14099;p9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95"/>
              <p:cNvGrpSpPr/>
              <p:nvPr/>
            </p:nvGrpSpPr>
            <p:grpSpPr>
              <a:xfrm>
                <a:off x="4342672" y="4144496"/>
                <a:ext cx="37752" cy="32364"/>
                <a:chOff x="4342672" y="4144496"/>
                <a:chExt cx="37752" cy="32364"/>
              </a:xfrm>
            </p:grpSpPr>
            <p:sp>
              <p:nvSpPr>
                <p:cNvPr id="14102" name="Google Shape;14102;p9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95"/>
              <p:cNvGrpSpPr/>
              <p:nvPr/>
            </p:nvGrpSpPr>
            <p:grpSpPr>
              <a:xfrm>
                <a:off x="4406386" y="4056872"/>
                <a:ext cx="37783" cy="32364"/>
                <a:chOff x="4406386" y="4056872"/>
                <a:chExt cx="37783" cy="32364"/>
              </a:xfrm>
            </p:grpSpPr>
            <p:sp>
              <p:nvSpPr>
                <p:cNvPr id="14105" name="Google Shape;14105;p9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95"/>
              <p:cNvGrpSpPr/>
              <p:nvPr/>
            </p:nvGrpSpPr>
            <p:grpSpPr>
              <a:xfrm>
                <a:off x="4284416" y="4245254"/>
                <a:ext cx="37783" cy="32357"/>
                <a:chOff x="4284416" y="4245254"/>
                <a:chExt cx="37783" cy="32357"/>
              </a:xfrm>
            </p:grpSpPr>
            <p:sp>
              <p:nvSpPr>
                <p:cNvPr id="14108" name="Google Shape;14108;p9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95"/>
              <p:cNvGrpSpPr/>
              <p:nvPr/>
            </p:nvGrpSpPr>
            <p:grpSpPr>
              <a:xfrm>
                <a:off x="4219057" y="4331258"/>
                <a:ext cx="37776" cy="32364"/>
                <a:chOff x="4219057" y="4331258"/>
                <a:chExt cx="37776" cy="32364"/>
              </a:xfrm>
            </p:grpSpPr>
            <p:sp>
              <p:nvSpPr>
                <p:cNvPr id="14111" name="Google Shape;14111;p9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95"/>
              <p:cNvGrpSpPr/>
              <p:nvPr/>
            </p:nvGrpSpPr>
            <p:grpSpPr>
              <a:xfrm>
                <a:off x="4204122" y="4141688"/>
                <a:ext cx="33497" cy="28699"/>
                <a:chOff x="4204122" y="4141688"/>
                <a:chExt cx="33497" cy="28699"/>
              </a:xfrm>
            </p:grpSpPr>
            <p:sp>
              <p:nvSpPr>
                <p:cNvPr id="14114" name="Google Shape;14114;p9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95"/>
              <p:cNvGrpSpPr/>
              <p:nvPr/>
            </p:nvGrpSpPr>
            <p:grpSpPr>
              <a:xfrm>
                <a:off x="4301546" y="4003869"/>
                <a:ext cx="38916" cy="33324"/>
                <a:chOff x="4301546" y="4003869"/>
                <a:chExt cx="38916" cy="33324"/>
              </a:xfrm>
            </p:grpSpPr>
            <p:sp>
              <p:nvSpPr>
                <p:cNvPr id="14117" name="Google Shape;14117;p9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95"/>
              <p:cNvGrpSpPr/>
              <p:nvPr/>
            </p:nvGrpSpPr>
            <p:grpSpPr>
              <a:xfrm>
                <a:off x="4210681" y="3924669"/>
                <a:ext cx="36549" cy="31366"/>
                <a:chOff x="4210681" y="3924669"/>
                <a:chExt cx="36549" cy="31366"/>
              </a:xfrm>
            </p:grpSpPr>
            <p:sp>
              <p:nvSpPr>
                <p:cNvPr id="14120" name="Google Shape;14120;p9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95"/>
              <p:cNvGrpSpPr/>
              <p:nvPr/>
            </p:nvGrpSpPr>
            <p:grpSpPr>
              <a:xfrm>
                <a:off x="3987771" y="3628874"/>
                <a:ext cx="31499" cy="26993"/>
                <a:chOff x="3987771" y="3628874"/>
                <a:chExt cx="31499" cy="26993"/>
              </a:xfrm>
            </p:grpSpPr>
            <p:sp>
              <p:nvSpPr>
                <p:cNvPr id="14123" name="Google Shape;14123;p9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95"/>
              <p:cNvGrpSpPr/>
              <p:nvPr/>
            </p:nvGrpSpPr>
            <p:grpSpPr>
              <a:xfrm>
                <a:off x="4087382" y="3775674"/>
                <a:ext cx="31405" cy="26898"/>
                <a:chOff x="4087382" y="3775674"/>
                <a:chExt cx="31405" cy="26898"/>
              </a:xfrm>
            </p:grpSpPr>
            <p:sp>
              <p:nvSpPr>
                <p:cNvPr id="14126" name="Google Shape;14126;p9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95"/>
              <p:cNvGrpSpPr/>
              <p:nvPr/>
            </p:nvGrpSpPr>
            <p:grpSpPr>
              <a:xfrm>
                <a:off x="4118873" y="3856637"/>
                <a:ext cx="31405" cy="26906"/>
                <a:chOff x="4118873" y="3856637"/>
                <a:chExt cx="31405" cy="26906"/>
              </a:xfrm>
            </p:grpSpPr>
            <p:sp>
              <p:nvSpPr>
                <p:cNvPr id="14129" name="Google Shape;14129;p9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95"/>
              <p:cNvGrpSpPr/>
              <p:nvPr/>
            </p:nvGrpSpPr>
            <p:grpSpPr>
              <a:xfrm>
                <a:off x="4168541" y="3639523"/>
                <a:ext cx="31499" cy="26906"/>
                <a:chOff x="4168541" y="3639523"/>
                <a:chExt cx="31499" cy="26906"/>
              </a:xfrm>
            </p:grpSpPr>
            <p:sp>
              <p:nvSpPr>
                <p:cNvPr id="14132" name="Google Shape;14132;p9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4" name="Google Shape;14134;p95"/>
              <p:cNvGrpSpPr/>
              <p:nvPr/>
            </p:nvGrpSpPr>
            <p:grpSpPr>
              <a:xfrm>
                <a:off x="3965789" y="3393545"/>
                <a:ext cx="31405" cy="26945"/>
                <a:chOff x="3965789" y="3393545"/>
                <a:chExt cx="31405" cy="26945"/>
              </a:xfrm>
            </p:grpSpPr>
            <p:sp>
              <p:nvSpPr>
                <p:cNvPr id="14135" name="Google Shape;14135;p9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95"/>
              <p:cNvGrpSpPr/>
              <p:nvPr/>
            </p:nvGrpSpPr>
            <p:grpSpPr>
              <a:xfrm>
                <a:off x="3925166" y="3491008"/>
                <a:ext cx="31405" cy="27001"/>
                <a:chOff x="3925166" y="3491008"/>
                <a:chExt cx="31405" cy="27001"/>
              </a:xfrm>
            </p:grpSpPr>
            <p:sp>
              <p:nvSpPr>
                <p:cNvPr id="14138" name="Google Shape;14138;p9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95"/>
              <p:cNvGrpSpPr/>
              <p:nvPr/>
            </p:nvGrpSpPr>
            <p:grpSpPr>
              <a:xfrm>
                <a:off x="3682845" y="3340976"/>
                <a:ext cx="31397" cy="26898"/>
                <a:chOff x="3682845" y="3340976"/>
                <a:chExt cx="31397" cy="26898"/>
              </a:xfrm>
            </p:grpSpPr>
            <p:sp>
              <p:nvSpPr>
                <p:cNvPr id="14141" name="Google Shape;14141;p9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95"/>
              <p:cNvGrpSpPr/>
              <p:nvPr/>
            </p:nvGrpSpPr>
            <p:grpSpPr>
              <a:xfrm>
                <a:off x="3795393" y="3353725"/>
                <a:ext cx="31499" cy="26993"/>
                <a:chOff x="3795393" y="3353725"/>
                <a:chExt cx="31499" cy="26993"/>
              </a:xfrm>
            </p:grpSpPr>
            <p:sp>
              <p:nvSpPr>
                <p:cNvPr id="14144" name="Google Shape;14144;p9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6" name="Google Shape;14146;p95"/>
              <p:cNvGrpSpPr/>
              <p:nvPr/>
            </p:nvGrpSpPr>
            <p:grpSpPr>
              <a:xfrm>
                <a:off x="4176909" y="4363221"/>
                <a:ext cx="38924" cy="33316"/>
                <a:chOff x="4176909" y="4363221"/>
                <a:chExt cx="38924" cy="33316"/>
              </a:xfrm>
            </p:grpSpPr>
            <p:sp>
              <p:nvSpPr>
                <p:cNvPr id="14147" name="Google Shape;14147;p9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95"/>
              <p:cNvGrpSpPr/>
              <p:nvPr/>
            </p:nvGrpSpPr>
            <p:grpSpPr>
              <a:xfrm>
                <a:off x="4226191" y="4007660"/>
                <a:ext cx="33560" cy="28770"/>
                <a:chOff x="4226191" y="4007660"/>
                <a:chExt cx="33560" cy="28770"/>
              </a:xfrm>
            </p:grpSpPr>
            <p:sp>
              <p:nvSpPr>
                <p:cNvPr id="14150" name="Google Shape;14150;p9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2" name="Google Shape;14152;p95"/>
              <p:cNvGrpSpPr/>
              <p:nvPr/>
            </p:nvGrpSpPr>
            <p:grpSpPr>
              <a:xfrm>
                <a:off x="3597785" y="3377045"/>
                <a:ext cx="33591" cy="28699"/>
                <a:chOff x="3597785" y="3377045"/>
                <a:chExt cx="33591" cy="28699"/>
              </a:xfrm>
            </p:grpSpPr>
            <p:sp>
              <p:nvSpPr>
                <p:cNvPr id="14153" name="Google Shape;14153;p9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5" name="Google Shape;14155;p95"/>
              <p:cNvGrpSpPr/>
              <p:nvPr/>
            </p:nvGrpSpPr>
            <p:grpSpPr>
              <a:xfrm>
                <a:off x="3887870" y="3669796"/>
                <a:ext cx="33591" cy="28692"/>
                <a:chOff x="3887870" y="3669796"/>
                <a:chExt cx="33591" cy="28692"/>
              </a:xfrm>
            </p:grpSpPr>
            <p:sp>
              <p:nvSpPr>
                <p:cNvPr id="14156" name="Google Shape;14156;p9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95"/>
              <p:cNvGrpSpPr/>
              <p:nvPr/>
            </p:nvGrpSpPr>
            <p:grpSpPr>
              <a:xfrm>
                <a:off x="3818320" y="3481625"/>
                <a:ext cx="33497" cy="28770"/>
                <a:chOff x="3818320" y="3481625"/>
                <a:chExt cx="33497" cy="28770"/>
              </a:xfrm>
            </p:grpSpPr>
            <p:sp>
              <p:nvSpPr>
                <p:cNvPr id="14159" name="Google Shape;14159;p9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95"/>
              <p:cNvGrpSpPr/>
              <p:nvPr/>
            </p:nvGrpSpPr>
            <p:grpSpPr>
              <a:xfrm>
                <a:off x="4278139" y="4120948"/>
                <a:ext cx="37492" cy="32129"/>
                <a:chOff x="4278139" y="4120948"/>
                <a:chExt cx="37492" cy="32129"/>
              </a:xfrm>
            </p:grpSpPr>
            <p:sp>
              <p:nvSpPr>
                <p:cNvPr id="14162" name="Google Shape;14162;p9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95"/>
              <p:cNvGrpSpPr/>
              <p:nvPr/>
            </p:nvGrpSpPr>
            <p:grpSpPr>
              <a:xfrm>
                <a:off x="4419898" y="3977388"/>
                <a:ext cx="33497" cy="28692"/>
                <a:chOff x="4419898" y="3977388"/>
                <a:chExt cx="33497" cy="28692"/>
              </a:xfrm>
            </p:grpSpPr>
            <p:sp>
              <p:nvSpPr>
                <p:cNvPr id="14165" name="Google Shape;14165;p9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95"/>
              <p:cNvGrpSpPr/>
              <p:nvPr/>
            </p:nvGrpSpPr>
            <p:grpSpPr>
              <a:xfrm>
                <a:off x="4158930" y="4034684"/>
                <a:ext cx="33497" cy="28762"/>
                <a:chOff x="4158930" y="4034684"/>
                <a:chExt cx="33497" cy="28762"/>
              </a:xfrm>
            </p:grpSpPr>
            <p:sp>
              <p:nvSpPr>
                <p:cNvPr id="14168" name="Google Shape;14168;p9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95"/>
              <p:cNvGrpSpPr/>
              <p:nvPr/>
            </p:nvGrpSpPr>
            <p:grpSpPr>
              <a:xfrm>
                <a:off x="4134949" y="3957049"/>
                <a:ext cx="33497" cy="28770"/>
                <a:chOff x="4134949" y="3957049"/>
                <a:chExt cx="33497" cy="28770"/>
              </a:xfrm>
            </p:grpSpPr>
            <p:sp>
              <p:nvSpPr>
                <p:cNvPr id="14171" name="Google Shape;14171;p9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95"/>
              <p:cNvGrpSpPr/>
              <p:nvPr/>
            </p:nvGrpSpPr>
            <p:grpSpPr>
              <a:xfrm>
                <a:off x="4193653" y="4184403"/>
                <a:ext cx="43580" cy="37264"/>
                <a:chOff x="4193653" y="4184403"/>
                <a:chExt cx="43580" cy="37264"/>
              </a:xfrm>
            </p:grpSpPr>
            <p:sp>
              <p:nvSpPr>
                <p:cNvPr id="14174" name="Google Shape;14174;p9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95"/>
              <p:cNvGrpSpPr/>
              <p:nvPr/>
            </p:nvGrpSpPr>
            <p:grpSpPr>
              <a:xfrm>
                <a:off x="4343600" y="3943844"/>
                <a:ext cx="43580" cy="37312"/>
                <a:chOff x="4343600" y="3943844"/>
                <a:chExt cx="43580" cy="37312"/>
              </a:xfrm>
            </p:grpSpPr>
            <p:sp>
              <p:nvSpPr>
                <p:cNvPr id="14177" name="Google Shape;14177;p9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95"/>
              <p:cNvGrpSpPr/>
              <p:nvPr/>
            </p:nvGrpSpPr>
            <p:grpSpPr>
              <a:xfrm>
                <a:off x="4172339" y="3381693"/>
                <a:ext cx="31499" cy="27001"/>
                <a:chOff x="4172339" y="3381693"/>
                <a:chExt cx="31499" cy="27001"/>
              </a:xfrm>
            </p:grpSpPr>
            <p:sp>
              <p:nvSpPr>
                <p:cNvPr id="14180" name="Google Shape;14180;p9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85" name="Shape 14185"/>
        <p:cNvGrpSpPr/>
        <p:nvPr/>
      </p:nvGrpSpPr>
      <p:grpSpPr>
        <a:xfrm>
          <a:off x="0" y="0"/>
          <a:ext cx="0" cy="0"/>
          <a:chOff x="0" y="0"/>
          <a:chExt cx="0" cy="0"/>
        </a:xfrm>
      </p:grpSpPr>
      <p:grpSp>
        <p:nvGrpSpPr>
          <p:cNvPr id="14186" name="Google Shape;14186;p96"/>
          <p:cNvGrpSpPr/>
          <p:nvPr/>
        </p:nvGrpSpPr>
        <p:grpSpPr>
          <a:xfrm>
            <a:off x="729274" y="1175734"/>
            <a:ext cx="2507799" cy="206239"/>
            <a:chOff x="106648" y="895722"/>
            <a:chExt cx="4481413" cy="374300"/>
          </a:xfrm>
        </p:grpSpPr>
        <p:grpSp>
          <p:nvGrpSpPr>
            <p:cNvPr id="14187" name="Google Shape;14187;p96"/>
            <p:cNvGrpSpPr/>
            <p:nvPr/>
          </p:nvGrpSpPr>
          <p:grpSpPr>
            <a:xfrm>
              <a:off x="2233276" y="895722"/>
              <a:ext cx="1082667" cy="223591"/>
              <a:chOff x="4808316" y="2800065"/>
              <a:chExt cx="1999386" cy="412910"/>
            </a:xfrm>
          </p:grpSpPr>
          <p:sp>
            <p:nvSpPr>
              <p:cNvPr id="14188" name="Google Shape;14188;p9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9" name="Google Shape;14189;p96"/>
              <p:cNvGrpSpPr/>
              <p:nvPr/>
            </p:nvGrpSpPr>
            <p:grpSpPr>
              <a:xfrm>
                <a:off x="4808316" y="2800065"/>
                <a:ext cx="92400" cy="411825"/>
                <a:chOff x="845575" y="2563700"/>
                <a:chExt cx="92400" cy="411825"/>
              </a:xfrm>
            </p:grpSpPr>
            <p:cxnSp>
              <p:nvCxnSpPr>
                <p:cNvPr id="14190" name="Google Shape;14190;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191" name="Google Shape;14191;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92" name="Google Shape;14192;p96"/>
            <p:cNvGrpSpPr/>
            <p:nvPr/>
          </p:nvGrpSpPr>
          <p:grpSpPr>
            <a:xfrm>
              <a:off x="106648" y="895722"/>
              <a:ext cx="1088401" cy="223591"/>
              <a:chOff x="881025" y="2800065"/>
              <a:chExt cx="2009975" cy="412910"/>
            </a:xfrm>
          </p:grpSpPr>
          <p:sp>
            <p:nvSpPr>
              <p:cNvPr id="14193" name="Google Shape;14193;p9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4" name="Google Shape;14194;p96"/>
              <p:cNvGrpSpPr/>
              <p:nvPr/>
            </p:nvGrpSpPr>
            <p:grpSpPr>
              <a:xfrm>
                <a:off x="881025" y="2800065"/>
                <a:ext cx="92400" cy="411825"/>
                <a:chOff x="845575" y="2563700"/>
                <a:chExt cx="92400" cy="411825"/>
              </a:xfrm>
            </p:grpSpPr>
            <p:cxnSp>
              <p:nvCxnSpPr>
                <p:cNvPr id="14195" name="Google Shape;14195;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196" name="Google Shape;14196;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97" name="Google Shape;14197;p96"/>
            <p:cNvGrpSpPr/>
            <p:nvPr/>
          </p:nvGrpSpPr>
          <p:grpSpPr>
            <a:xfrm>
              <a:off x="1172346" y="1047018"/>
              <a:ext cx="1083151" cy="223003"/>
              <a:chOff x="2849073" y="3079467"/>
              <a:chExt cx="2000279" cy="411825"/>
            </a:xfrm>
          </p:grpSpPr>
          <p:sp>
            <p:nvSpPr>
              <p:cNvPr id="14198" name="Google Shape;14198;p9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9" name="Google Shape;14199;p96"/>
              <p:cNvGrpSpPr/>
              <p:nvPr/>
            </p:nvGrpSpPr>
            <p:grpSpPr>
              <a:xfrm rot="10800000">
                <a:off x="2849073" y="3079467"/>
                <a:ext cx="92400" cy="411825"/>
                <a:chOff x="2070100" y="2563700"/>
                <a:chExt cx="92400" cy="411825"/>
              </a:xfrm>
            </p:grpSpPr>
            <p:cxnSp>
              <p:nvCxnSpPr>
                <p:cNvPr id="14200" name="Google Shape;14200;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201" name="Google Shape;14201;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02" name="Google Shape;14202;p96"/>
            <p:cNvGrpSpPr/>
            <p:nvPr/>
          </p:nvGrpSpPr>
          <p:grpSpPr>
            <a:xfrm>
              <a:off x="3290132" y="1047018"/>
              <a:ext cx="1297929" cy="223003"/>
              <a:chOff x="6760035" y="3079467"/>
              <a:chExt cx="2396914" cy="411825"/>
            </a:xfrm>
          </p:grpSpPr>
          <p:sp>
            <p:nvSpPr>
              <p:cNvPr id="14203" name="Google Shape;14203;p9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4" name="Google Shape;14204;p96"/>
              <p:cNvGrpSpPr/>
              <p:nvPr/>
            </p:nvGrpSpPr>
            <p:grpSpPr>
              <a:xfrm rot="10800000">
                <a:off x="6760035" y="3079467"/>
                <a:ext cx="92400" cy="411825"/>
                <a:chOff x="2070100" y="2563700"/>
                <a:chExt cx="92400" cy="411825"/>
              </a:xfrm>
            </p:grpSpPr>
            <p:cxnSp>
              <p:nvCxnSpPr>
                <p:cNvPr id="14205" name="Google Shape;14205;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206" name="Google Shape;14206;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207" name="Google Shape;14207;p96"/>
          <p:cNvGrpSpPr/>
          <p:nvPr/>
        </p:nvGrpSpPr>
        <p:grpSpPr>
          <a:xfrm>
            <a:off x="2147036" y="3575105"/>
            <a:ext cx="1086701" cy="799429"/>
            <a:chOff x="2183288" y="3555572"/>
            <a:chExt cx="1136241" cy="835873"/>
          </a:xfrm>
        </p:grpSpPr>
        <p:sp>
          <p:nvSpPr>
            <p:cNvPr id="14208" name="Google Shape;14208;p9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9" name="Google Shape;14209;p96"/>
            <p:cNvGrpSpPr/>
            <p:nvPr/>
          </p:nvGrpSpPr>
          <p:grpSpPr>
            <a:xfrm>
              <a:off x="2205895" y="3637269"/>
              <a:ext cx="1089848" cy="724993"/>
              <a:chOff x="2205895" y="3637269"/>
              <a:chExt cx="1089848" cy="724993"/>
            </a:xfrm>
          </p:grpSpPr>
          <p:sp>
            <p:nvSpPr>
              <p:cNvPr id="14210" name="Google Shape;14210;p9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6" name="Google Shape;14216;p9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17" name="Google Shape;14217;p9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4218" name="Google Shape;14218;p96"/>
            <p:cNvGrpSpPr/>
            <p:nvPr/>
          </p:nvGrpSpPr>
          <p:grpSpPr>
            <a:xfrm>
              <a:off x="3173850" y="3779426"/>
              <a:ext cx="145679" cy="70048"/>
              <a:chOff x="3173850" y="3779426"/>
              <a:chExt cx="145679" cy="70048"/>
            </a:xfrm>
          </p:grpSpPr>
          <p:cxnSp>
            <p:nvCxnSpPr>
              <p:cNvPr id="14219" name="Google Shape;14219;p9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14220" name="Google Shape;14220;p9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96"/>
            <p:cNvGrpSpPr/>
            <p:nvPr/>
          </p:nvGrpSpPr>
          <p:grpSpPr>
            <a:xfrm>
              <a:off x="2183288" y="4139483"/>
              <a:ext cx="145133" cy="70048"/>
              <a:chOff x="2183288" y="4139483"/>
              <a:chExt cx="145133" cy="70048"/>
            </a:xfrm>
          </p:grpSpPr>
          <p:cxnSp>
            <p:nvCxnSpPr>
              <p:cNvPr id="14222" name="Google Shape;14222;p9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14223" name="Google Shape;14223;p9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4" name="Google Shape;14224;p9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25" name="Google Shape;14225;p9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4226" name="Google Shape;14226;p96"/>
            <p:cNvGrpSpPr/>
            <p:nvPr/>
          </p:nvGrpSpPr>
          <p:grpSpPr>
            <a:xfrm>
              <a:off x="2943836" y="4268886"/>
              <a:ext cx="60717" cy="122559"/>
              <a:chOff x="2943836" y="4268886"/>
              <a:chExt cx="60717" cy="122559"/>
            </a:xfrm>
          </p:grpSpPr>
          <p:sp>
            <p:nvSpPr>
              <p:cNvPr id="14227" name="Google Shape;14227;p9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28" name="Google Shape;14228;p9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14229" name="Google Shape;14229;p96"/>
          <p:cNvGrpSpPr/>
          <p:nvPr/>
        </p:nvGrpSpPr>
        <p:grpSpPr>
          <a:xfrm>
            <a:off x="3409981" y="1496104"/>
            <a:ext cx="1675870" cy="758251"/>
            <a:chOff x="3530532" y="1496185"/>
            <a:chExt cx="1562000" cy="706730"/>
          </a:xfrm>
        </p:grpSpPr>
        <p:cxnSp>
          <p:nvCxnSpPr>
            <p:cNvPr id="14230" name="Google Shape;14230;p9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14231" name="Google Shape;14231;p96"/>
            <p:cNvGrpSpPr/>
            <p:nvPr/>
          </p:nvGrpSpPr>
          <p:grpSpPr>
            <a:xfrm>
              <a:off x="3530532" y="1496185"/>
              <a:ext cx="323430" cy="463587"/>
              <a:chOff x="3530532" y="1496185"/>
              <a:chExt cx="323430" cy="463587"/>
            </a:xfrm>
          </p:grpSpPr>
          <p:grpSp>
            <p:nvGrpSpPr>
              <p:cNvPr id="14232" name="Google Shape;14232;p96"/>
              <p:cNvGrpSpPr/>
              <p:nvPr/>
            </p:nvGrpSpPr>
            <p:grpSpPr>
              <a:xfrm>
                <a:off x="3567462" y="1496185"/>
                <a:ext cx="286500" cy="361376"/>
                <a:chOff x="3567462" y="1496185"/>
                <a:chExt cx="286500" cy="361376"/>
              </a:xfrm>
            </p:grpSpPr>
            <p:cxnSp>
              <p:nvCxnSpPr>
                <p:cNvPr id="14233" name="Google Shape;14233;p9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4234" name="Google Shape;14234;p9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5" name="Google Shape;14235;p9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96"/>
            <p:cNvGrpSpPr/>
            <p:nvPr/>
          </p:nvGrpSpPr>
          <p:grpSpPr>
            <a:xfrm>
              <a:off x="3891569" y="1779209"/>
              <a:ext cx="323945" cy="423706"/>
              <a:chOff x="3891569" y="1779209"/>
              <a:chExt cx="323945" cy="423706"/>
            </a:xfrm>
          </p:grpSpPr>
          <p:grpSp>
            <p:nvGrpSpPr>
              <p:cNvPr id="14237" name="Google Shape;14237;p96"/>
              <p:cNvGrpSpPr/>
              <p:nvPr/>
            </p:nvGrpSpPr>
            <p:grpSpPr>
              <a:xfrm>
                <a:off x="3929014" y="1881638"/>
                <a:ext cx="286500" cy="321278"/>
                <a:chOff x="3929014" y="1881638"/>
                <a:chExt cx="286500" cy="321278"/>
              </a:xfrm>
            </p:grpSpPr>
            <p:cxnSp>
              <p:nvCxnSpPr>
                <p:cNvPr id="14238" name="Google Shape;14238;p9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14239" name="Google Shape;14239;p9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0" name="Google Shape;14240;p9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1" name="Google Shape;14241;p96"/>
            <p:cNvGrpSpPr/>
            <p:nvPr/>
          </p:nvGrpSpPr>
          <p:grpSpPr>
            <a:xfrm>
              <a:off x="4252606" y="1496185"/>
              <a:ext cx="324721" cy="463587"/>
              <a:chOff x="4252606" y="1496185"/>
              <a:chExt cx="324721" cy="463587"/>
            </a:xfrm>
          </p:grpSpPr>
          <p:grpSp>
            <p:nvGrpSpPr>
              <p:cNvPr id="14242" name="Google Shape;14242;p96"/>
              <p:cNvGrpSpPr/>
              <p:nvPr/>
            </p:nvGrpSpPr>
            <p:grpSpPr>
              <a:xfrm>
                <a:off x="4290828" y="1496185"/>
                <a:ext cx="286500" cy="361376"/>
                <a:chOff x="4290828" y="1496185"/>
                <a:chExt cx="286500" cy="361376"/>
              </a:xfrm>
            </p:grpSpPr>
            <p:cxnSp>
              <p:nvCxnSpPr>
                <p:cNvPr id="14243" name="Google Shape;14243;p9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4244" name="Google Shape;14244;p9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5" name="Google Shape;14245;p9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96"/>
            <p:cNvGrpSpPr/>
            <p:nvPr/>
          </p:nvGrpSpPr>
          <p:grpSpPr>
            <a:xfrm>
              <a:off x="4613643" y="1763716"/>
              <a:ext cx="325308" cy="439200"/>
              <a:chOff x="4613643" y="1763716"/>
              <a:chExt cx="325308" cy="439200"/>
            </a:xfrm>
          </p:grpSpPr>
          <p:grpSp>
            <p:nvGrpSpPr>
              <p:cNvPr id="14247" name="Google Shape;14247;p96"/>
              <p:cNvGrpSpPr/>
              <p:nvPr/>
            </p:nvGrpSpPr>
            <p:grpSpPr>
              <a:xfrm>
                <a:off x="4652451" y="1879538"/>
                <a:ext cx="286500" cy="323378"/>
                <a:chOff x="4652451" y="1879538"/>
                <a:chExt cx="286500" cy="323378"/>
              </a:xfrm>
            </p:grpSpPr>
            <p:cxnSp>
              <p:nvCxnSpPr>
                <p:cNvPr id="14248" name="Google Shape;14248;p9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14249" name="Google Shape;14249;p9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0" name="Google Shape;14250;p9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51" name="Google Shape;14251;p96"/>
          <p:cNvGrpSpPr/>
          <p:nvPr/>
        </p:nvGrpSpPr>
        <p:grpSpPr>
          <a:xfrm>
            <a:off x="3421841" y="2349730"/>
            <a:ext cx="1652173" cy="391517"/>
            <a:chOff x="3512551" y="2358270"/>
            <a:chExt cx="1597383" cy="378533"/>
          </a:xfrm>
        </p:grpSpPr>
        <p:cxnSp>
          <p:nvCxnSpPr>
            <p:cNvPr id="14252" name="Google Shape;14252;p96"/>
            <p:cNvCxnSpPr>
              <a:stCxn id="14253" idx="6"/>
              <a:endCxn id="1425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14255" name="Google Shape;14255;p96"/>
            <p:cNvGrpSpPr/>
            <p:nvPr/>
          </p:nvGrpSpPr>
          <p:grpSpPr>
            <a:xfrm>
              <a:off x="3512551" y="2358270"/>
              <a:ext cx="225647" cy="307714"/>
              <a:chOff x="2182679" y="2004714"/>
              <a:chExt cx="792300" cy="1080458"/>
            </a:xfrm>
          </p:grpSpPr>
          <p:cxnSp>
            <p:nvCxnSpPr>
              <p:cNvPr id="14256" name="Google Shape;14256;p96"/>
              <p:cNvCxnSpPr>
                <a:stCxn id="1425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4253" name="Google Shape;14253;p9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96"/>
            <p:cNvGrpSpPr/>
            <p:nvPr/>
          </p:nvGrpSpPr>
          <p:grpSpPr>
            <a:xfrm>
              <a:off x="3969644" y="2440153"/>
              <a:ext cx="225853" cy="296651"/>
              <a:chOff x="3775710" y="1729289"/>
              <a:chExt cx="136500" cy="179289"/>
            </a:xfrm>
          </p:grpSpPr>
          <p:cxnSp>
            <p:nvCxnSpPr>
              <p:cNvPr id="14259" name="Google Shape;14259;p9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14260" name="Google Shape;14260;p9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96"/>
            <p:cNvGrpSpPr/>
            <p:nvPr/>
          </p:nvGrpSpPr>
          <p:grpSpPr>
            <a:xfrm>
              <a:off x="4427051" y="2358270"/>
              <a:ext cx="225647" cy="307714"/>
              <a:chOff x="5393704" y="2004714"/>
              <a:chExt cx="792300" cy="1080458"/>
            </a:xfrm>
          </p:grpSpPr>
          <p:cxnSp>
            <p:nvCxnSpPr>
              <p:cNvPr id="14263" name="Google Shape;14263;p96"/>
              <p:cNvCxnSpPr>
                <a:stCxn id="1426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4265" name="Google Shape;14265;p9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96"/>
            <p:cNvGrpSpPr/>
            <p:nvPr/>
          </p:nvGrpSpPr>
          <p:grpSpPr>
            <a:xfrm>
              <a:off x="4884287" y="2440252"/>
              <a:ext cx="225647" cy="296532"/>
              <a:chOff x="6999166" y="2292572"/>
              <a:chExt cx="792300" cy="1041192"/>
            </a:xfrm>
          </p:grpSpPr>
          <p:cxnSp>
            <p:nvCxnSpPr>
              <p:cNvPr id="14267" name="Google Shape;14267;p9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14254" name="Google Shape;14254;p9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69" name="Google Shape;14269;p96"/>
          <p:cNvGrpSpPr/>
          <p:nvPr/>
        </p:nvGrpSpPr>
        <p:grpSpPr>
          <a:xfrm>
            <a:off x="6842649" y="1185930"/>
            <a:ext cx="1581844" cy="732818"/>
            <a:chOff x="634175" y="2986275"/>
            <a:chExt cx="3147949" cy="1458344"/>
          </a:xfrm>
        </p:grpSpPr>
        <p:cxnSp>
          <p:nvCxnSpPr>
            <p:cNvPr id="14270" name="Google Shape;14270;p96"/>
            <p:cNvCxnSpPr>
              <a:stCxn id="14271" idx="4"/>
              <a:endCxn id="1427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14273" name="Google Shape;14273;p96"/>
            <p:cNvCxnSpPr>
              <a:stCxn id="14272" idx="0"/>
              <a:endCxn id="1427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4275" name="Google Shape;14275;p96"/>
            <p:cNvCxnSpPr>
              <a:stCxn id="14274" idx="4"/>
              <a:endCxn id="1427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4277" name="Google Shape;14277;p96"/>
            <p:cNvCxnSpPr>
              <a:stCxn id="14276" idx="0"/>
              <a:endCxn id="1427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14278" name="Google Shape;14278;p9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4" name="Google Shape;14274;p9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1" name="Google Shape;14271;p9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6" name="Google Shape;14276;p9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2" name="Google Shape;14272;p9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4279" name="Google Shape;14279;p96"/>
          <p:cNvGrpSpPr/>
          <p:nvPr/>
        </p:nvGrpSpPr>
        <p:grpSpPr>
          <a:xfrm>
            <a:off x="3410364" y="2880240"/>
            <a:ext cx="1675128" cy="313674"/>
            <a:chOff x="998425" y="1182125"/>
            <a:chExt cx="1065400" cy="199500"/>
          </a:xfrm>
        </p:grpSpPr>
        <p:sp>
          <p:nvSpPr>
            <p:cNvPr id="14280" name="Google Shape;14280;p9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96"/>
          <p:cNvGrpSpPr/>
          <p:nvPr/>
        </p:nvGrpSpPr>
        <p:grpSpPr>
          <a:xfrm>
            <a:off x="3410363" y="3836206"/>
            <a:ext cx="1675129" cy="525345"/>
            <a:chOff x="5194708" y="3484366"/>
            <a:chExt cx="3148148" cy="987304"/>
          </a:xfrm>
        </p:grpSpPr>
        <p:grpSp>
          <p:nvGrpSpPr>
            <p:cNvPr id="14286" name="Google Shape;14286;p96"/>
            <p:cNvGrpSpPr/>
            <p:nvPr/>
          </p:nvGrpSpPr>
          <p:grpSpPr>
            <a:xfrm>
              <a:off x="7531521" y="3484366"/>
              <a:ext cx="811335" cy="987304"/>
              <a:chOff x="3379425" y="1617275"/>
              <a:chExt cx="1090650" cy="1327200"/>
            </a:xfrm>
          </p:grpSpPr>
          <p:sp>
            <p:nvSpPr>
              <p:cNvPr id="14287" name="Google Shape;14287;p9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96"/>
            <p:cNvGrpSpPr/>
            <p:nvPr/>
          </p:nvGrpSpPr>
          <p:grpSpPr>
            <a:xfrm>
              <a:off x="6752546" y="3484366"/>
              <a:ext cx="811428" cy="987304"/>
              <a:chOff x="2332275" y="1617275"/>
              <a:chExt cx="1090775" cy="1327200"/>
            </a:xfrm>
          </p:grpSpPr>
          <p:sp>
            <p:nvSpPr>
              <p:cNvPr id="14291" name="Google Shape;14291;p9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96"/>
            <p:cNvGrpSpPr/>
            <p:nvPr/>
          </p:nvGrpSpPr>
          <p:grpSpPr>
            <a:xfrm>
              <a:off x="5973664" y="3484366"/>
              <a:ext cx="811335" cy="987304"/>
              <a:chOff x="1285250" y="1617275"/>
              <a:chExt cx="1090650" cy="1327200"/>
            </a:xfrm>
          </p:grpSpPr>
          <p:sp>
            <p:nvSpPr>
              <p:cNvPr id="14295" name="Google Shape;14295;p9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96"/>
            <p:cNvGrpSpPr/>
            <p:nvPr/>
          </p:nvGrpSpPr>
          <p:grpSpPr>
            <a:xfrm>
              <a:off x="5194708" y="3484366"/>
              <a:ext cx="811409" cy="987304"/>
              <a:chOff x="238125" y="1617275"/>
              <a:chExt cx="1090750" cy="1327200"/>
            </a:xfrm>
          </p:grpSpPr>
          <p:sp>
            <p:nvSpPr>
              <p:cNvPr id="14299" name="Google Shape;14299;p9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02" name="Google Shape;14302;p96"/>
          <p:cNvGrpSpPr/>
          <p:nvPr/>
        </p:nvGrpSpPr>
        <p:grpSpPr>
          <a:xfrm>
            <a:off x="6844048" y="2482095"/>
            <a:ext cx="1579046" cy="522230"/>
            <a:chOff x="6853641" y="2534077"/>
            <a:chExt cx="1515545" cy="501229"/>
          </a:xfrm>
        </p:grpSpPr>
        <p:grpSp>
          <p:nvGrpSpPr>
            <p:cNvPr id="14303" name="Google Shape;14303;p96"/>
            <p:cNvGrpSpPr/>
            <p:nvPr/>
          </p:nvGrpSpPr>
          <p:grpSpPr>
            <a:xfrm>
              <a:off x="6853641" y="2618923"/>
              <a:ext cx="1515545" cy="324556"/>
              <a:chOff x="6853641" y="2618923"/>
              <a:chExt cx="1515545" cy="324556"/>
            </a:xfrm>
          </p:grpSpPr>
          <p:sp>
            <p:nvSpPr>
              <p:cNvPr id="14304" name="Google Shape;14304;p9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9" name="Google Shape;14309;p9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96"/>
          <p:cNvGrpSpPr/>
          <p:nvPr/>
        </p:nvGrpSpPr>
        <p:grpSpPr>
          <a:xfrm>
            <a:off x="3438940" y="3357136"/>
            <a:ext cx="1617976" cy="346616"/>
            <a:chOff x="1808063" y="4294338"/>
            <a:chExt cx="3370782" cy="721817"/>
          </a:xfrm>
        </p:grpSpPr>
        <p:sp>
          <p:nvSpPr>
            <p:cNvPr id="14315" name="Google Shape;14315;p9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96"/>
          <p:cNvGrpSpPr/>
          <p:nvPr/>
        </p:nvGrpSpPr>
        <p:grpSpPr>
          <a:xfrm>
            <a:off x="5264936" y="4023886"/>
            <a:ext cx="1417067" cy="350605"/>
            <a:chOff x="4234950" y="2101012"/>
            <a:chExt cx="4219974" cy="1044090"/>
          </a:xfrm>
        </p:grpSpPr>
        <p:sp>
          <p:nvSpPr>
            <p:cNvPr id="14326" name="Google Shape;14326;p9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96"/>
          <p:cNvGrpSpPr/>
          <p:nvPr/>
        </p:nvGrpSpPr>
        <p:grpSpPr>
          <a:xfrm>
            <a:off x="6840408" y="2014643"/>
            <a:ext cx="1586327" cy="371557"/>
            <a:chOff x="1247650" y="2075423"/>
            <a:chExt cx="6648477" cy="1557238"/>
          </a:xfrm>
        </p:grpSpPr>
        <p:sp>
          <p:nvSpPr>
            <p:cNvPr id="14343" name="Google Shape;14343;p9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9" name="Google Shape;14349;p96"/>
          <p:cNvGrpSpPr/>
          <p:nvPr/>
        </p:nvGrpSpPr>
        <p:grpSpPr>
          <a:xfrm>
            <a:off x="5271678" y="1167833"/>
            <a:ext cx="1415601" cy="1648533"/>
            <a:chOff x="1839112" y="2209163"/>
            <a:chExt cx="1918159" cy="2233784"/>
          </a:xfrm>
        </p:grpSpPr>
        <p:sp>
          <p:nvSpPr>
            <p:cNvPr id="14350" name="Google Shape;14350;p9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53" name="Google Shape;14353;p96"/>
            <p:cNvCxnSpPr>
              <a:stCxn id="14350" idx="6"/>
              <a:endCxn id="1435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4354" name="Google Shape;14354;p96"/>
            <p:cNvCxnSpPr>
              <a:stCxn id="14351" idx="4"/>
              <a:endCxn id="1435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14356" name="Google Shape;14356;p96"/>
            <p:cNvCxnSpPr>
              <a:stCxn id="14355" idx="6"/>
              <a:endCxn id="1435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4357" name="Google Shape;14357;p96"/>
            <p:cNvCxnSpPr>
              <a:stCxn id="14352" idx="4"/>
              <a:endCxn id="1435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14355" name="Google Shape;14355;p9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60" name="Google Shape;14360;p96"/>
            <p:cNvCxnSpPr>
              <a:endCxn id="1435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14361" name="Google Shape;14361;p96"/>
          <p:cNvGrpSpPr/>
          <p:nvPr/>
        </p:nvGrpSpPr>
        <p:grpSpPr>
          <a:xfrm>
            <a:off x="3428944" y="1185917"/>
            <a:ext cx="1637968" cy="154942"/>
            <a:chOff x="238125" y="2506075"/>
            <a:chExt cx="7115411" cy="673075"/>
          </a:xfrm>
        </p:grpSpPr>
        <p:sp>
          <p:nvSpPr>
            <p:cNvPr id="14362" name="Google Shape;14362;p9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96"/>
          <p:cNvGrpSpPr/>
          <p:nvPr/>
        </p:nvGrpSpPr>
        <p:grpSpPr>
          <a:xfrm>
            <a:off x="1969680" y="1500635"/>
            <a:ext cx="1262932" cy="785408"/>
            <a:chOff x="548861" y="389676"/>
            <a:chExt cx="3843371" cy="2390163"/>
          </a:xfrm>
        </p:grpSpPr>
        <p:cxnSp>
          <p:nvCxnSpPr>
            <p:cNvPr id="14368" name="Google Shape;14368;p9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69" name="Google Shape;14369;p9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70" name="Google Shape;14370;p9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71" name="Google Shape;14371;p9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14372" name="Google Shape;14372;p9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4373" name="Google Shape;14373;p9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74" name="Google Shape;14374;p9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4375" name="Google Shape;14375;p9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96"/>
          <p:cNvGrpSpPr/>
          <p:nvPr/>
        </p:nvGrpSpPr>
        <p:grpSpPr>
          <a:xfrm>
            <a:off x="757812" y="2607512"/>
            <a:ext cx="1412054" cy="633562"/>
            <a:chOff x="1187400" y="2529299"/>
            <a:chExt cx="6769193" cy="2241903"/>
          </a:xfrm>
        </p:grpSpPr>
        <p:sp>
          <p:nvSpPr>
            <p:cNvPr id="14382" name="Google Shape;14382;p9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4383" name="Google Shape;14383;p9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4" name="Google Shape;14384;p9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5" name="Google Shape;14385;p9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6" name="Google Shape;14386;p9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7" name="Google Shape;14387;p9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8" name="Google Shape;14388;p9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14389" name="Google Shape;14389;p96"/>
            <p:cNvCxnSpPr>
              <a:stCxn id="14382" idx="2"/>
              <a:endCxn id="1438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0" name="Google Shape;14390;p96"/>
            <p:cNvCxnSpPr>
              <a:stCxn id="14384" idx="0"/>
              <a:endCxn id="1438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1" name="Google Shape;14391;p96"/>
            <p:cNvCxnSpPr>
              <a:stCxn id="14384" idx="2"/>
              <a:endCxn id="1438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2" name="Google Shape;14392;p96"/>
            <p:cNvCxnSpPr>
              <a:stCxn id="14385" idx="0"/>
              <a:endCxn id="1438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3" name="Google Shape;14393;p96"/>
            <p:cNvCxnSpPr>
              <a:stCxn id="14383" idx="2"/>
              <a:endCxn id="1438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4" name="Google Shape;14394;p96"/>
            <p:cNvCxnSpPr>
              <a:stCxn id="14387" idx="0"/>
              <a:endCxn id="1438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14395" name="Google Shape;14395;p96"/>
          <p:cNvGrpSpPr/>
          <p:nvPr/>
        </p:nvGrpSpPr>
        <p:grpSpPr>
          <a:xfrm>
            <a:off x="6844058" y="3100221"/>
            <a:ext cx="1579035" cy="540873"/>
            <a:chOff x="6895650" y="3126697"/>
            <a:chExt cx="1436662" cy="492105"/>
          </a:xfrm>
        </p:grpSpPr>
        <p:sp>
          <p:nvSpPr>
            <p:cNvPr id="14396" name="Google Shape;14396;p9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1" name="Google Shape;14401;p96"/>
            <p:cNvGrpSpPr/>
            <p:nvPr/>
          </p:nvGrpSpPr>
          <p:grpSpPr>
            <a:xfrm>
              <a:off x="6995957" y="3335810"/>
              <a:ext cx="1230393" cy="71754"/>
              <a:chOff x="6995957" y="3287964"/>
              <a:chExt cx="1230393" cy="71754"/>
            </a:xfrm>
          </p:grpSpPr>
          <p:sp>
            <p:nvSpPr>
              <p:cNvPr id="14402" name="Google Shape;14402;p9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07" name="Google Shape;14407;p96"/>
          <p:cNvGrpSpPr/>
          <p:nvPr/>
        </p:nvGrpSpPr>
        <p:grpSpPr>
          <a:xfrm>
            <a:off x="6842640" y="3736984"/>
            <a:ext cx="1581862" cy="650625"/>
            <a:chOff x="6777990" y="3710194"/>
            <a:chExt cx="1646915" cy="677382"/>
          </a:xfrm>
        </p:grpSpPr>
        <p:grpSp>
          <p:nvGrpSpPr>
            <p:cNvPr id="14408" name="Google Shape;14408;p96"/>
            <p:cNvGrpSpPr/>
            <p:nvPr/>
          </p:nvGrpSpPr>
          <p:grpSpPr>
            <a:xfrm>
              <a:off x="6777990" y="3874492"/>
              <a:ext cx="411129" cy="513083"/>
              <a:chOff x="6777990" y="3874492"/>
              <a:chExt cx="411129" cy="513083"/>
            </a:xfrm>
          </p:grpSpPr>
          <p:cxnSp>
            <p:nvCxnSpPr>
              <p:cNvPr id="14409" name="Google Shape;14409;p9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0" name="Google Shape;14410;p9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96"/>
            <p:cNvGrpSpPr/>
            <p:nvPr/>
          </p:nvGrpSpPr>
          <p:grpSpPr>
            <a:xfrm>
              <a:off x="7188425" y="3710194"/>
              <a:ext cx="411123" cy="520535"/>
              <a:chOff x="7188425" y="3710194"/>
              <a:chExt cx="411123" cy="520535"/>
            </a:xfrm>
          </p:grpSpPr>
          <p:cxnSp>
            <p:nvCxnSpPr>
              <p:cNvPr id="14412" name="Google Shape;14412;p9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3" name="Google Shape;14413;p9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96"/>
            <p:cNvGrpSpPr/>
            <p:nvPr/>
          </p:nvGrpSpPr>
          <p:grpSpPr>
            <a:xfrm>
              <a:off x="7603341" y="3874492"/>
              <a:ext cx="411474" cy="513083"/>
              <a:chOff x="7603341" y="3874492"/>
              <a:chExt cx="411474" cy="513083"/>
            </a:xfrm>
          </p:grpSpPr>
          <p:cxnSp>
            <p:nvCxnSpPr>
              <p:cNvPr id="14415" name="Google Shape;14415;p9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6" name="Google Shape;14416;p9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96"/>
            <p:cNvGrpSpPr/>
            <p:nvPr/>
          </p:nvGrpSpPr>
          <p:grpSpPr>
            <a:xfrm>
              <a:off x="8013776" y="3722847"/>
              <a:ext cx="411129" cy="507881"/>
              <a:chOff x="8013776" y="3722847"/>
              <a:chExt cx="411129" cy="507881"/>
            </a:xfrm>
          </p:grpSpPr>
          <p:cxnSp>
            <p:nvCxnSpPr>
              <p:cNvPr id="14418" name="Google Shape;14418;p9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14419" name="Google Shape;14419;p9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20" name="Google Shape;14420;p96"/>
          <p:cNvGrpSpPr/>
          <p:nvPr/>
        </p:nvGrpSpPr>
        <p:grpSpPr>
          <a:xfrm>
            <a:off x="5262155" y="2909824"/>
            <a:ext cx="1421889" cy="1020603"/>
            <a:chOff x="5190863" y="2824811"/>
            <a:chExt cx="1544860" cy="1108869"/>
          </a:xfrm>
        </p:grpSpPr>
        <p:grpSp>
          <p:nvGrpSpPr>
            <p:cNvPr id="14421" name="Google Shape;14421;p96"/>
            <p:cNvGrpSpPr/>
            <p:nvPr/>
          </p:nvGrpSpPr>
          <p:grpSpPr>
            <a:xfrm>
              <a:off x="5938695" y="3176919"/>
              <a:ext cx="685761" cy="404739"/>
              <a:chOff x="5938695" y="3176919"/>
              <a:chExt cx="685761" cy="404739"/>
            </a:xfrm>
          </p:grpSpPr>
          <p:grpSp>
            <p:nvGrpSpPr>
              <p:cNvPr id="14422" name="Google Shape;14422;p96"/>
              <p:cNvGrpSpPr/>
              <p:nvPr/>
            </p:nvGrpSpPr>
            <p:grpSpPr>
              <a:xfrm>
                <a:off x="5938695" y="3176919"/>
                <a:ext cx="685761" cy="404739"/>
                <a:chOff x="5938695" y="3176919"/>
                <a:chExt cx="685761" cy="404739"/>
              </a:xfrm>
            </p:grpSpPr>
            <p:sp>
              <p:nvSpPr>
                <p:cNvPr id="14423" name="Google Shape;14423;p9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5" name="Google Shape;14425;p9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96"/>
            <p:cNvGrpSpPr/>
            <p:nvPr/>
          </p:nvGrpSpPr>
          <p:grpSpPr>
            <a:xfrm>
              <a:off x="5305233" y="3176835"/>
              <a:ext cx="685971" cy="404655"/>
              <a:chOff x="5305233" y="3176835"/>
              <a:chExt cx="685971" cy="404655"/>
            </a:xfrm>
          </p:grpSpPr>
          <p:grpSp>
            <p:nvGrpSpPr>
              <p:cNvPr id="14427" name="Google Shape;14427;p96"/>
              <p:cNvGrpSpPr/>
              <p:nvPr/>
            </p:nvGrpSpPr>
            <p:grpSpPr>
              <a:xfrm>
                <a:off x="5305233" y="3176835"/>
                <a:ext cx="685971" cy="404655"/>
                <a:chOff x="5305233" y="3176835"/>
                <a:chExt cx="685971" cy="404655"/>
              </a:xfrm>
            </p:grpSpPr>
            <p:sp>
              <p:nvSpPr>
                <p:cNvPr id="14428" name="Google Shape;14428;p9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0" name="Google Shape;14430;p9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1" name="Google Shape;14431;p9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2" name="Google Shape;14432;p96"/>
            <p:cNvGrpSpPr/>
            <p:nvPr/>
          </p:nvGrpSpPr>
          <p:grpSpPr>
            <a:xfrm>
              <a:off x="5657361" y="2824811"/>
              <a:ext cx="1078361" cy="404655"/>
              <a:chOff x="5657361" y="2824811"/>
              <a:chExt cx="1078361" cy="404655"/>
            </a:xfrm>
          </p:grpSpPr>
          <p:grpSp>
            <p:nvGrpSpPr>
              <p:cNvPr id="14433" name="Google Shape;14433;p96"/>
              <p:cNvGrpSpPr/>
              <p:nvPr/>
            </p:nvGrpSpPr>
            <p:grpSpPr>
              <a:xfrm>
                <a:off x="5657361" y="2824811"/>
                <a:ext cx="1078361" cy="404655"/>
                <a:chOff x="5657361" y="2824811"/>
                <a:chExt cx="1078361" cy="404655"/>
              </a:xfrm>
            </p:grpSpPr>
            <p:grpSp>
              <p:nvGrpSpPr>
                <p:cNvPr id="14434" name="Google Shape;14434;p96"/>
                <p:cNvGrpSpPr/>
                <p:nvPr/>
              </p:nvGrpSpPr>
              <p:grpSpPr>
                <a:xfrm>
                  <a:off x="5938485" y="2824811"/>
                  <a:ext cx="797237" cy="404655"/>
                  <a:chOff x="5938485" y="2824811"/>
                  <a:chExt cx="797237" cy="404655"/>
                </a:xfrm>
              </p:grpSpPr>
              <p:sp>
                <p:nvSpPr>
                  <p:cNvPr id="14435" name="Google Shape;14435;p9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9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8" name="Google Shape;14438;p9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96"/>
            <p:cNvGrpSpPr/>
            <p:nvPr/>
          </p:nvGrpSpPr>
          <p:grpSpPr>
            <a:xfrm>
              <a:off x="5190863" y="3528942"/>
              <a:ext cx="1078026" cy="404739"/>
              <a:chOff x="5190863" y="3528942"/>
              <a:chExt cx="1078026" cy="404739"/>
            </a:xfrm>
          </p:grpSpPr>
          <p:sp>
            <p:nvSpPr>
              <p:cNvPr id="14440" name="Google Shape;14440;p9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1" name="Google Shape;14441;p96"/>
              <p:cNvGrpSpPr/>
              <p:nvPr/>
            </p:nvGrpSpPr>
            <p:grpSpPr>
              <a:xfrm>
                <a:off x="5190863" y="3528942"/>
                <a:ext cx="1078026" cy="404739"/>
                <a:chOff x="5190863" y="3528942"/>
                <a:chExt cx="1078026" cy="404739"/>
              </a:xfrm>
            </p:grpSpPr>
            <p:sp>
              <p:nvSpPr>
                <p:cNvPr id="14442" name="Google Shape;14442;p9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444" name="Google Shape;14444;p96"/>
          <p:cNvGrpSpPr/>
          <p:nvPr/>
        </p:nvGrpSpPr>
        <p:grpSpPr>
          <a:xfrm>
            <a:off x="728162" y="1474292"/>
            <a:ext cx="1086719" cy="879487"/>
            <a:chOff x="803162" y="1474292"/>
            <a:chExt cx="1086719" cy="879487"/>
          </a:xfrm>
        </p:grpSpPr>
        <p:grpSp>
          <p:nvGrpSpPr>
            <p:cNvPr id="14445" name="Google Shape;14445;p96"/>
            <p:cNvGrpSpPr/>
            <p:nvPr/>
          </p:nvGrpSpPr>
          <p:grpSpPr>
            <a:xfrm>
              <a:off x="803162" y="1625948"/>
              <a:ext cx="445856" cy="576579"/>
              <a:chOff x="803162" y="1625948"/>
              <a:chExt cx="445856" cy="576579"/>
            </a:xfrm>
          </p:grpSpPr>
          <p:sp>
            <p:nvSpPr>
              <p:cNvPr id="14446" name="Google Shape;14446;p9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7" name="Google Shape;14447;p96"/>
              <p:cNvGrpSpPr/>
              <p:nvPr/>
            </p:nvGrpSpPr>
            <p:grpSpPr>
              <a:xfrm>
                <a:off x="1056023" y="1625948"/>
                <a:ext cx="192995" cy="576579"/>
                <a:chOff x="1056023" y="1625948"/>
                <a:chExt cx="192995" cy="576579"/>
              </a:xfrm>
            </p:grpSpPr>
            <p:sp>
              <p:nvSpPr>
                <p:cNvPr id="14448" name="Google Shape;14448;p9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53" name="Google Shape;14453;p96"/>
            <p:cNvGrpSpPr/>
            <p:nvPr/>
          </p:nvGrpSpPr>
          <p:grpSpPr>
            <a:xfrm>
              <a:off x="1371406" y="1474292"/>
              <a:ext cx="518475" cy="879487"/>
              <a:chOff x="1398231" y="1474292"/>
              <a:chExt cx="518475" cy="879487"/>
            </a:xfrm>
          </p:grpSpPr>
          <p:grpSp>
            <p:nvGrpSpPr>
              <p:cNvPr id="14454" name="Google Shape;14454;p96"/>
              <p:cNvGrpSpPr/>
              <p:nvPr/>
            </p:nvGrpSpPr>
            <p:grpSpPr>
              <a:xfrm>
                <a:off x="1398231" y="1474292"/>
                <a:ext cx="518475" cy="341643"/>
                <a:chOff x="1398231" y="1474292"/>
                <a:chExt cx="518475" cy="341643"/>
              </a:xfrm>
            </p:grpSpPr>
            <p:sp>
              <p:nvSpPr>
                <p:cNvPr id="14455" name="Google Shape;14455;p9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6" name="Google Shape;14456;p96"/>
                <p:cNvGrpSpPr/>
                <p:nvPr/>
              </p:nvGrpSpPr>
              <p:grpSpPr>
                <a:xfrm>
                  <a:off x="1616453" y="1474292"/>
                  <a:ext cx="300253" cy="341643"/>
                  <a:chOff x="1616453" y="1475379"/>
                  <a:chExt cx="300253" cy="341643"/>
                </a:xfrm>
              </p:grpSpPr>
              <p:sp>
                <p:nvSpPr>
                  <p:cNvPr id="14457" name="Google Shape;14457;p9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4" name="Google Shape;14464;p96"/>
                  <p:cNvGrpSpPr/>
                  <p:nvPr/>
                </p:nvGrpSpPr>
                <p:grpSpPr>
                  <a:xfrm>
                    <a:off x="1839639" y="1475379"/>
                    <a:ext cx="77067" cy="341643"/>
                    <a:chOff x="1839639" y="1475379"/>
                    <a:chExt cx="77067" cy="341643"/>
                  </a:xfrm>
                </p:grpSpPr>
                <p:sp>
                  <p:nvSpPr>
                    <p:cNvPr id="14465" name="Google Shape;14465;p9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467" name="Google Shape;14467;p96"/>
              <p:cNvGrpSpPr/>
              <p:nvPr/>
            </p:nvGrpSpPr>
            <p:grpSpPr>
              <a:xfrm>
                <a:off x="1398451" y="2012951"/>
                <a:ext cx="518255" cy="340828"/>
                <a:chOff x="1398451" y="2012951"/>
                <a:chExt cx="518255" cy="340828"/>
              </a:xfrm>
            </p:grpSpPr>
            <p:sp>
              <p:nvSpPr>
                <p:cNvPr id="14468" name="Google Shape;14468;p9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9" name="Google Shape;14469;p96"/>
                <p:cNvGrpSpPr/>
                <p:nvPr/>
              </p:nvGrpSpPr>
              <p:grpSpPr>
                <a:xfrm>
                  <a:off x="1616453" y="2012951"/>
                  <a:ext cx="300253" cy="340828"/>
                  <a:chOff x="1616453" y="2013538"/>
                  <a:chExt cx="300253" cy="340828"/>
                </a:xfrm>
              </p:grpSpPr>
              <p:sp>
                <p:nvSpPr>
                  <p:cNvPr id="14470" name="Google Shape;14470;p9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7" name="Google Shape;14477;p96"/>
                  <p:cNvGrpSpPr/>
                  <p:nvPr/>
                </p:nvGrpSpPr>
                <p:grpSpPr>
                  <a:xfrm>
                    <a:off x="1839639" y="2013538"/>
                    <a:ext cx="77067" cy="340828"/>
                    <a:chOff x="1839639" y="2013538"/>
                    <a:chExt cx="77067" cy="340828"/>
                  </a:xfrm>
                </p:grpSpPr>
                <p:sp>
                  <p:nvSpPr>
                    <p:cNvPr id="14478" name="Google Shape;14478;p9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4480" name="Google Shape;14480;p96"/>
          <p:cNvGrpSpPr/>
          <p:nvPr/>
        </p:nvGrpSpPr>
        <p:grpSpPr>
          <a:xfrm>
            <a:off x="724986" y="3605478"/>
            <a:ext cx="1368681" cy="682918"/>
            <a:chOff x="724986" y="3605478"/>
            <a:chExt cx="1368681" cy="682918"/>
          </a:xfrm>
        </p:grpSpPr>
        <p:grpSp>
          <p:nvGrpSpPr>
            <p:cNvPr id="14481" name="Google Shape;14481;p96"/>
            <p:cNvGrpSpPr/>
            <p:nvPr/>
          </p:nvGrpSpPr>
          <p:grpSpPr>
            <a:xfrm>
              <a:off x="1289102" y="3823629"/>
              <a:ext cx="240442" cy="250435"/>
              <a:chOff x="-165066" y="3843615"/>
              <a:chExt cx="221259" cy="230455"/>
            </a:xfrm>
          </p:grpSpPr>
          <p:sp>
            <p:nvSpPr>
              <p:cNvPr id="14482" name="Google Shape;14482;p9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2" name="Google Shape;14502;p96"/>
            <p:cNvGrpSpPr/>
            <p:nvPr/>
          </p:nvGrpSpPr>
          <p:grpSpPr>
            <a:xfrm>
              <a:off x="724986" y="3605478"/>
              <a:ext cx="1368681" cy="682918"/>
              <a:chOff x="724986" y="3605478"/>
              <a:chExt cx="1368681" cy="682918"/>
            </a:xfrm>
          </p:grpSpPr>
          <p:grpSp>
            <p:nvGrpSpPr>
              <p:cNvPr id="14503" name="Google Shape;14503;p96"/>
              <p:cNvGrpSpPr/>
              <p:nvPr/>
            </p:nvGrpSpPr>
            <p:grpSpPr>
              <a:xfrm>
                <a:off x="1498221" y="4047614"/>
                <a:ext cx="529172" cy="240783"/>
                <a:chOff x="1498221" y="4047614"/>
                <a:chExt cx="529172" cy="240783"/>
              </a:xfrm>
            </p:grpSpPr>
            <p:grpSp>
              <p:nvGrpSpPr>
                <p:cNvPr id="14504" name="Google Shape;14504;p96"/>
                <p:cNvGrpSpPr/>
                <p:nvPr/>
              </p:nvGrpSpPr>
              <p:grpSpPr>
                <a:xfrm>
                  <a:off x="1826655" y="4224370"/>
                  <a:ext cx="200738" cy="25631"/>
                  <a:chOff x="1826655" y="4224370"/>
                  <a:chExt cx="200738" cy="25631"/>
                </a:xfrm>
              </p:grpSpPr>
              <p:sp>
                <p:nvSpPr>
                  <p:cNvPr id="14505" name="Google Shape;14505;p9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96"/>
                <p:cNvGrpSpPr/>
                <p:nvPr/>
              </p:nvGrpSpPr>
              <p:grpSpPr>
                <a:xfrm>
                  <a:off x="1498221" y="4047614"/>
                  <a:ext cx="328444" cy="240783"/>
                  <a:chOff x="1498221" y="4047614"/>
                  <a:chExt cx="328444" cy="240783"/>
                </a:xfrm>
              </p:grpSpPr>
              <p:sp>
                <p:nvSpPr>
                  <p:cNvPr id="14508" name="Google Shape;14508;p9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9" name="Google Shape;14509;p96"/>
                  <p:cNvGrpSpPr/>
                  <p:nvPr/>
                </p:nvGrpSpPr>
                <p:grpSpPr>
                  <a:xfrm>
                    <a:off x="1498221" y="4047614"/>
                    <a:ext cx="150566" cy="190416"/>
                    <a:chOff x="1498221" y="4047614"/>
                    <a:chExt cx="150566" cy="190416"/>
                  </a:xfrm>
                </p:grpSpPr>
                <p:sp>
                  <p:nvSpPr>
                    <p:cNvPr id="14510" name="Google Shape;14510;p9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512" name="Google Shape;14512;p96"/>
              <p:cNvGrpSpPr/>
              <p:nvPr/>
            </p:nvGrpSpPr>
            <p:grpSpPr>
              <a:xfrm>
                <a:off x="1560718" y="3800594"/>
                <a:ext cx="532948" cy="302090"/>
                <a:chOff x="1560718" y="3800594"/>
                <a:chExt cx="532948" cy="302090"/>
              </a:xfrm>
            </p:grpSpPr>
            <p:grpSp>
              <p:nvGrpSpPr>
                <p:cNvPr id="14513" name="Google Shape;14513;p96"/>
                <p:cNvGrpSpPr/>
                <p:nvPr/>
              </p:nvGrpSpPr>
              <p:grpSpPr>
                <a:xfrm>
                  <a:off x="1912179" y="3827344"/>
                  <a:ext cx="181487" cy="25631"/>
                  <a:chOff x="1912179" y="3827344"/>
                  <a:chExt cx="181487" cy="25631"/>
                </a:xfrm>
              </p:grpSpPr>
              <p:sp>
                <p:nvSpPr>
                  <p:cNvPr id="14514" name="Google Shape;14514;p9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96"/>
                <p:cNvGrpSpPr/>
                <p:nvPr/>
              </p:nvGrpSpPr>
              <p:grpSpPr>
                <a:xfrm>
                  <a:off x="1912179" y="4044505"/>
                  <a:ext cx="181487" cy="25622"/>
                  <a:chOff x="1912179" y="4044506"/>
                  <a:chExt cx="181487" cy="25622"/>
                </a:xfrm>
              </p:grpSpPr>
              <p:sp>
                <p:nvSpPr>
                  <p:cNvPr id="14517" name="Google Shape;14517;p9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96"/>
                <p:cNvGrpSpPr/>
                <p:nvPr/>
              </p:nvGrpSpPr>
              <p:grpSpPr>
                <a:xfrm>
                  <a:off x="1560718" y="3800594"/>
                  <a:ext cx="351472" cy="302090"/>
                  <a:chOff x="1560718" y="3800594"/>
                  <a:chExt cx="351472" cy="302090"/>
                </a:xfrm>
              </p:grpSpPr>
              <p:grpSp>
                <p:nvGrpSpPr>
                  <p:cNvPr id="14520" name="Google Shape;14520;p96"/>
                  <p:cNvGrpSpPr/>
                  <p:nvPr/>
                </p:nvGrpSpPr>
                <p:grpSpPr>
                  <a:xfrm>
                    <a:off x="1560718" y="3842857"/>
                    <a:ext cx="173586" cy="217131"/>
                    <a:chOff x="1560718" y="3842857"/>
                    <a:chExt cx="173586" cy="217131"/>
                  </a:xfrm>
                </p:grpSpPr>
                <p:sp>
                  <p:nvSpPr>
                    <p:cNvPr id="14521" name="Google Shape;14521;p9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4" name="Google Shape;14524;p9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26" name="Google Shape;14526;p9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7" name="Google Shape;14527;p96"/>
              <p:cNvGrpSpPr/>
              <p:nvPr/>
            </p:nvGrpSpPr>
            <p:grpSpPr>
              <a:xfrm>
                <a:off x="785350" y="3605478"/>
                <a:ext cx="535311" cy="249245"/>
                <a:chOff x="785350" y="3605478"/>
                <a:chExt cx="535311" cy="249245"/>
              </a:xfrm>
            </p:grpSpPr>
            <p:grpSp>
              <p:nvGrpSpPr>
                <p:cNvPr id="14528" name="Google Shape;14528;p96"/>
                <p:cNvGrpSpPr/>
                <p:nvPr/>
              </p:nvGrpSpPr>
              <p:grpSpPr>
                <a:xfrm>
                  <a:off x="785350" y="3605478"/>
                  <a:ext cx="376191" cy="102736"/>
                  <a:chOff x="785350" y="3605478"/>
                  <a:chExt cx="376191" cy="102736"/>
                </a:xfrm>
              </p:grpSpPr>
              <p:sp>
                <p:nvSpPr>
                  <p:cNvPr id="14529" name="Google Shape;14529;p9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2" name="Google Shape;14532;p96"/>
                <p:cNvGrpSpPr/>
                <p:nvPr/>
              </p:nvGrpSpPr>
              <p:grpSpPr>
                <a:xfrm>
                  <a:off x="1161530" y="3655851"/>
                  <a:ext cx="159131" cy="198872"/>
                  <a:chOff x="1161530" y="3655851"/>
                  <a:chExt cx="159131" cy="198872"/>
                </a:xfrm>
              </p:grpSpPr>
              <p:sp>
                <p:nvSpPr>
                  <p:cNvPr id="14533" name="Google Shape;14533;p9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35" name="Google Shape;14535;p96"/>
              <p:cNvGrpSpPr/>
              <p:nvPr/>
            </p:nvGrpSpPr>
            <p:grpSpPr>
              <a:xfrm>
                <a:off x="785350" y="4047614"/>
                <a:ext cx="535311" cy="240783"/>
                <a:chOff x="785350" y="4047614"/>
                <a:chExt cx="535311" cy="240783"/>
              </a:xfrm>
            </p:grpSpPr>
            <p:grpSp>
              <p:nvGrpSpPr>
                <p:cNvPr id="14536" name="Google Shape;14536;p96"/>
                <p:cNvGrpSpPr/>
                <p:nvPr/>
              </p:nvGrpSpPr>
              <p:grpSpPr>
                <a:xfrm>
                  <a:off x="1161636" y="4047614"/>
                  <a:ext cx="159025" cy="190415"/>
                  <a:chOff x="1161636" y="4047614"/>
                  <a:chExt cx="159025" cy="190415"/>
                </a:xfrm>
              </p:grpSpPr>
              <p:sp>
                <p:nvSpPr>
                  <p:cNvPr id="14537" name="Google Shape;14537;p9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96"/>
                <p:cNvGrpSpPr/>
                <p:nvPr/>
              </p:nvGrpSpPr>
              <p:grpSpPr>
                <a:xfrm>
                  <a:off x="785350" y="4185661"/>
                  <a:ext cx="376191" cy="102736"/>
                  <a:chOff x="785350" y="4185661"/>
                  <a:chExt cx="376191" cy="102736"/>
                </a:xfrm>
              </p:grpSpPr>
              <p:sp>
                <p:nvSpPr>
                  <p:cNvPr id="14540" name="Google Shape;14540;p9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43" name="Google Shape;14543;p96"/>
              <p:cNvGrpSpPr/>
              <p:nvPr/>
            </p:nvGrpSpPr>
            <p:grpSpPr>
              <a:xfrm>
                <a:off x="1501054" y="3605478"/>
                <a:ext cx="526340" cy="249240"/>
                <a:chOff x="1501054" y="3605478"/>
                <a:chExt cx="526340" cy="249240"/>
              </a:xfrm>
            </p:grpSpPr>
            <p:grpSp>
              <p:nvGrpSpPr>
                <p:cNvPr id="14544" name="Google Shape;14544;p96"/>
                <p:cNvGrpSpPr/>
                <p:nvPr/>
              </p:nvGrpSpPr>
              <p:grpSpPr>
                <a:xfrm>
                  <a:off x="1834208" y="3643867"/>
                  <a:ext cx="193185" cy="25622"/>
                  <a:chOff x="1834208" y="3643867"/>
                  <a:chExt cx="193185" cy="25622"/>
                </a:xfrm>
              </p:grpSpPr>
              <p:sp>
                <p:nvSpPr>
                  <p:cNvPr id="14545" name="Google Shape;14545;p9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96"/>
                <p:cNvGrpSpPr/>
                <p:nvPr/>
              </p:nvGrpSpPr>
              <p:grpSpPr>
                <a:xfrm>
                  <a:off x="1501054" y="3605478"/>
                  <a:ext cx="333165" cy="249240"/>
                  <a:chOff x="1501054" y="3605478"/>
                  <a:chExt cx="333165" cy="249240"/>
                </a:xfrm>
              </p:grpSpPr>
              <p:sp>
                <p:nvSpPr>
                  <p:cNvPr id="14548" name="Google Shape;14548;p9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9" name="Google Shape;14549;p96"/>
                  <p:cNvGrpSpPr/>
                  <p:nvPr/>
                </p:nvGrpSpPr>
                <p:grpSpPr>
                  <a:xfrm>
                    <a:off x="1501054" y="3655851"/>
                    <a:ext cx="155286" cy="198867"/>
                    <a:chOff x="1501054" y="3655851"/>
                    <a:chExt cx="155286" cy="198867"/>
                  </a:xfrm>
                </p:grpSpPr>
                <p:sp>
                  <p:nvSpPr>
                    <p:cNvPr id="14550" name="Google Shape;14550;p9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552" name="Google Shape;14552;p96"/>
              <p:cNvGrpSpPr/>
              <p:nvPr/>
            </p:nvGrpSpPr>
            <p:grpSpPr>
              <a:xfrm>
                <a:off x="724986" y="3800594"/>
                <a:ext cx="532950" cy="302090"/>
                <a:chOff x="724986" y="3800594"/>
                <a:chExt cx="532950" cy="302090"/>
              </a:xfrm>
            </p:grpSpPr>
            <p:grpSp>
              <p:nvGrpSpPr>
                <p:cNvPr id="14553" name="Google Shape;14553;p96"/>
                <p:cNvGrpSpPr/>
                <p:nvPr/>
              </p:nvGrpSpPr>
              <p:grpSpPr>
                <a:xfrm>
                  <a:off x="724986" y="4044367"/>
                  <a:ext cx="181314" cy="25626"/>
                  <a:chOff x="724986" y="4044367"/>
                  <a:chExt cx="181314" cy="25626"/>
                </a:xfrm>
              </p:grpSpPr>
              <p:sp>
                <p:nvSpPr>
                  <p:cNvPr id="14554" name="Google Shape;14554;p9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96"/>
                <p:cNvGrpSpPr/>
                <p:nvPr/>
              </p:nvGrpSpPr>
              <p:grpSpPr>
                <a:xfrm>
                  <a:off x="906290" y="3800594"/>
                  <a:ext cx="351646" cy="302090"/>
                  <a:chOff x="906290" y="3800594"/>
                  <a:chExt cx="351646" cy="302090"/>
                </a:xfrm>
              </p:grpSpPr>
              <p:grpSp>
                <p:nvGrpSpPr>
                  <p:cNvPr id="14557" name="Google Shape;14557;p96"/>
                  <p:cNvGrpSpPr/>
                  <p:nvPr/>
                </p:nvGrpSpPr>
                <p:grpSpPr>
                  <a:xfrm>
                    <a:off x="1084172" y="3842857"/>
                    <a:ext cx="173764" cy="217131"/>
                    <a:chOff x="1084172" y="3842857"/>
                    <a:chExt cx="173764" cy="217131"/>
                  </a:xfrm>
                </p:grpSpPr>
                <p:grpSp>
                  <p:nvGrpSpPr>
                    <p:cNvPr id="14558" name="Google Shape;14558;p96"/>
                    <p:cNvGrpSpPr/>
                    <p:nvPr/>
                  </p:nvGrpSpPr>
                  <p:grpSpPr>
                    <a:xfrm>
                      <a:off x="1156862" y="3936509"/>
                      <a:ext cx="101073" cy="25622"/>
                      <a:chOff x="1156862" y="3936509"/>
                      <a:chExt cx="101073" cy="25622"/>
                    </a:xfrm>
                  </p:grpSpPr>
                  <p:sp>
                    <p:nvSpPr>
                      <p:cNvPr id="14559" name="Google Shape;14559;p9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1" name="Google Shape;14561;p9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2" name="Google Shape;14562;p9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4" name="Google Shape;14564;p96"/>
                <p:cNvGrpSpPr/>
                <p:nvPr/>
              </p:nvGrpSpPr>
              <p:grpSpPr>
                <a:xfrm>
                  <a:off x="724986" y="3830189"/>
                  <a:ext cx="189533" cy="25626"/>
                  <a:chOff x="724986" y="3830189"/>
                  <a:chExt cx="189533" cy="25626"/>
                </a:xfrm>
              </p:grpSpPr>
              <p:sp>
                <p:nvSpPr>
                  <p:cNvPr id="14565" name="Google Shape;14565;p9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4567" name="Google Shape;14567;p96"/>
          <p:cNvGrpSpPr/>
          <p:nvPr/>
        </p:nvGrpSpPr>
        <p:grpSpPr>
          <a:xfrm>
            <a:off x="2253298" y="2455640"/>
            <a:ext cx="948701" cy="935378"/>
            <a:chOff x="2253298" y="2428317"/>
            <a:chExt cx="948701" cy="935378"/>
          </a:xfrm>
        </p:grpSpPr>
        <p:sp>
          <p:nvSpPr>
            <p:cNvPr id="14568" name="Google Shape;14568;p9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4" name="Shape 14604"/>
        <p:cNvGrpSpPr/>
        <p:nvPr/>
      </p:nvGrpSpPr>
      <p:grpSpPr>
        <a:xfrm>
          <a:off x="0" y="0"/>
          <a:ext cx="0" cy="0"/>
          <a:chOff x="0" y="0"/>
          <a:chExt cx="0" cy="0"/>
        </a:xfrm>
      </p:grpSpPr>
      <p:grpSp>
        <p:nvGrpSpPr>
          <p:cNvPr id="14605" name="Google Shape;14605;p97"/>
          <p:cNvGrpSpPr/>
          <p:nvPr/>
        </p:nvGrpSpPr>
        <p:grpSpPr>
          <a:xfrm>
            <a:off x="3353582" y="1145627"/>
            <a:ext cx="2363393" cy="1017867"/>
            <a:chOff x="3292400" y="1219146"/>
            <a:chExt cx="2615240" cy="1110239"/>
          </a:xfrm>
        </p:grpSpPr>
        <p:sp>
          <p:nvSpPr>
            <p:cNvPr id="14606" name="Google Shape;14606;p9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14607" name="Google Shape;14607;p9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08" name="Google Shape;14608;p9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4609" name="Google Shape;14609;p9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4610" name="Google Shape;14610;p9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4611" name="Google Shape;14611;p9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4612" name="Google Shape;14612;p9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4613" name="Google Shape;14613;p9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4614" name="Google Shape;14614;p9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4615" name="Google Shape;14615;p9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4616" name="Google Shape;14616;p9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17" name="Google Shape;14617;p9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4618" name="Google Shape;14618;p9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19" name="Google Shape;14619;p9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4620" name="Google Shape;14620;p97"/>
            <p:cNvGrpSpPr/>
            <p:nvPr/>
          </p:nvGrpSpPr>
          <p:grpSpPr>
            <a:xfrm>
              <a:off x="3748438" y="1378608"/>
              <a:ext cx="2159202" cy="903971"/>
              <a:chOff x="1683525" y="2179850"/>
              <a:chExt cx="4519050" cy="2134525"/>
            </a:xfrm>
          </p:grpSpPr>
          <p:sp>
            <p:nvSpPr>
              <p:cNvPr id="14621" name="Google Shape;14621;p9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2" name="Google Shape;14622;p9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3" name="Google Shape;14623;p9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4" name="Google Shape;14624;p9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5" name="Google Shape;14625;p9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6" name="Google Shape;14626;p9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7" name="Google Shape;14627;p9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8" name="Google Shape;14628;p9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9" name="Google Shape;14629;p9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0" name="Google Shape;14630;p9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1" name="Google Shape;14631;p9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2" name="Google Shape;14632;p9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14633" name="Google Shape;14633;p97"/>
          <p:cNvGraphicFramePr/>
          <p:nvPr/>
        </p:nvGraphicFramePr>
        <p:xfrm>
          <a:off x="5949675" y="2323100"/>
          <a:ext cx="3000000" cy="3000000"/>
        </p:xfrm>
        <a:graphic>
          <a:graphicData uri="http://schemas.openxmlformats.org/drawingml/2006/table">
            <a:tbl>
              <a:tblPr>
                <a:noFill/>
                <a:tableStyleId>{1852E238-5715-4542-854E-E5E35096B80A}</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14634" name="Google Shape;14634;p97"/>
          <p:cNvGrpSpPr/>
          <p:nvPr/>
        </p:nvGrpSpPr>
        <p:grpSpPr>
          <a:xfrm>
            <a:off x="5926924" y="3381697"/>
            <a:ext cx="2519825" cy="1001454"/>
            <a:chOff x="1906114" y="789980"/>
            <a:chExt cx="1487676" cy="606868"/>
          </a:xfrm>
        </p:grpSpPr>
        <p:cxnSp>
          <p:nvCxnSpPr>
            <p:cNvPr id="14635" name="Google Shape;14635;p9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4636" name="Google Shape;14636;p9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4637" name="Google Shape;14637;p9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4638" name="Google Shape;14638;p9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4639" name="Google Shape;14639;p9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4640" name="Google Shape;14640;p9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4641" name="Google Shape;14641;p9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4642" name="Google Shape;14642;p9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4649" name="Google Shape;14649;p9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4650" name="Google Shape;14650;p9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4651" name="Google Shape;14651;p9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97"/>
          <p:cNvGrpSpPr/>
          <p:nvPr/>
        </p:nvGrpSpPr>
        <p:grpSpPr>
          <a:xfrm>
            <a:off x="726399" y="1190655"/>
            <a:ext cx="2394370" cy="976502"/>
            <a:chOff x="749309" y="1112739"/>
            <a:chExt cx="2371603" cy="976502"/>
          </a:xfrm>
        </p:grpSpPr>
        <p:sp>
          <p:nvSpPr>
            <p:cNvPr id="14653" name="Google Shape;14653;p9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4685" name="Google Shape;14685;p97"/>
          <p:cNvGraphicFramePr/>
          <p:nvPr/>
        </p:nvGraphicFramePr>
        <p:xfrm>
          <a:off x="5949700" y="1188950"/>
          <a:ext cx="3000000" cy="3000000"/>
        </p:xfrm>
        <a:graphic>
          <a:graphicData uri="http://schemas.openxmlformats.org/drawingml/2006/table">
            <a:tbl>
              <a:tblPr>
                <a:noFill/>
                <a:tableStyleId>{1852E238-5715-4542-854E-E5E35096B80A}</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14686" name="Google Shape;14686;p97"/>
          <p:cNvGraphicFramePr/>
          <p:nvPr/>
        </p:nvGraphicFramePr>
        <p:xfrm>
          <a:off x="3356413" y="2323100"/>
          <a:ext cx="3000000" cy="3000000"/>
        </p:xfrm>
        <a:graphic>
          <a:graphicData uri="http://schemas.openxmlformats.org/drawingml/2006/table">
            <a:tbl>
              <a:tblPr>
                <a:noFill/>
                <a:tableStyleId>{1852E238-5715-4542-854E-E5E35096B80A}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4687" name="Google Shape;14687;p97"/>
          <p:cNvGrpSpPr/>
          <p:nvPr/>
        </p:nvGrpSpPr>
        <p:grpSpPr>
          <a:xfrm>
            <a:off x="4100342" y="2709743"/>
            <a:ext cx="1517436" cy="74460"/>
            <a:chOff x="3980086" y="2804397"/>
            <a:chExt cx="1227600" cy="66900"/>
          </a:xfrm>
        </p:grpSpPr>
        <p:sp>
          <p:nvSpPr>
            <p:cNvPr id="14688" name="Google Shape;14688;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97"/>
          <p:cNvGrpSpPr/>
          <p:nvPr/>
        </p:nvGrpSpPr>
        <p:grpSpPr>
          <a:xfrm>
            <a:off x="4725406" y="3002330"/>
            <a:ext cx="892956" cy="74460"/>
            <a:chOff x="3980086" y="2804397"/>
            <a:chExt cx="1227600" cy="66900"/>
          </a:xfrm>
        </p:grpSpPr>
        <p:sp>
          <p:nvSpPr>
            <p:cNvPr id="14691" name="Google Shape;14691;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97"/>
          <p:cNvGrpSpPr/>
          <p:nvPr/>
        </p:nvGrpSpPr>
        <p:grpSpPr>
          <a:xfrm>
            <a:off x="3358498" y="3361213"/>
            <a:ext cx="2363244" cy="1005943"/>
            <a:chOff x="3358415" y="3361302"/>
            <a:chExt cx="2363244" cy="1024695"/>
          </a:xfrm>
        </p:grpSpPr>
        <p:grpSp>
          <p:nvGrpSpPr>
            <p:cNvPr id="14694" name="Google Shape;14694;p97"/>
            <p:cNvGrpSpPr/>
            <p:nvPr/>
          </p:nvGrpSpPr>
          <p:grpSpPr>
            <a:xfrm>
              <a:off x="3358415" y="3361302"/>
              <a:ext cx="441300" cy="1024695"/>
              <a:chOff x="3358415" y="3361302"/>
              <a:chExt cx="441300" cy="1024695"/>
            </a:xfrm>
          </p:grpSpPr>
          <p:sp>
            <p:nvSpPr>
              <p:cNvPr id="14695" name="Google Shape;14695;p9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97"/>
            <p:cNvGrpSpPr/>
            <p:nvPr/>
          </p:nvGrpSpPr>
          <p:grpSpPr>
            <a:xfrm>
              <a:off x="3838901" y="3361302"/>
              <a:ext cx="441300" cy="1024695"/>
              <a:chOff x="3838901" y="3361302"/>
              <a:chExt cx="441300" cy="1024695"/>
            </a:xfrm>
          </p:grpSpPr>
          <p:sp>
            <p:nvSpPr>
              <p:cNvPr id="14702" name="Google Shape;14702;p9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97"/>
            <p:cNvGrpSpPr/>
            <p:nvPr/>
          </p:nvGrpSpPr>
          <p:grpSpPr>
            <a:xfrm>
              <a:off x="4319387" y="3361302"/>
              <a:ext cx="441300" cy="1024695"/>
              <a:chOff x="4319387" y="3361302"/>
              <a:chExt cx="441300" cy="1024695"/>
            </a:xfrm>
          </p:grpSpPr>
          <p:sp>
            <p:nvSpPr>
              <p:cNvPr id="14709" name="Google Shape;14709;p9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5" name="Google Shape;14715;p97"/>
            <p:cNvGrpSpPr/>
            <p:nvPr/>
          </p:nvGrpSpPr>
          <p:grpSpPr>
            <a:xfrm>
              <a:off x="4799873" y="3361302"/>
              <a:ext cx="441300" cy="1024695"/>
              <a:chOff x="4799873" y="3361302"/>
              <a:chExt cx="441300" cy="1024695"/>
            </a:xfrm>
          </p:grpSpPr>
          <p:sp>
            <p:nvSpPr>
              <p:cNvPr id="14716" name="Google Shape;14716;p9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97"/>
            <p:cNvGrpSpPr/>
            <p:nvPr/>
          </p:nvGrpSpPr>
          <p:grpSpPr>
            <a:xfrm>
              <a:off x="5280360" y="3361302"/>
              <a:ext cx="441300" cy="1024695"/>
              <a:chOff x="5280360" y="3361302"/>
              <a:chExt cx="441300" cy="1024695"/>
            </a:xfrm>
          </p:grpSpPr>
          <p:sp>
            <p:nvSpPr>
              <p:cNvPr id="14723" name="Google Shape;14723;p9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4729" name="Google Shape;14729;p97"/>
          <p:cNvGraphicFramePr/>
          <p:nvPr/>
        </p:nvGraphicFramePr>
        <p:xfrm>
          <a:off x="724925" y="2323100"/>
          <a:ext cx="3000000" cy="3000000"/>
        </p:xfrm>
        <a:graphic>
          <a:graphicData uri="http://schemas.openxmlformats.org/drawingml/2006/table">
            <a:tbl>
              <a:tblPr>
                <a:noFill/>
                <a:tableStyleId>{1852E238-5715-4542-854E-E5E35096B80A}</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4730" name="Google Shape;14730;p97"/>
          <p:cNvGrpSpPr/>
          <p:nvPr/>
        </p:nvGrpSpPr>
        <p:grpSpPr>
          <a:xfrm>
            <a:off x="726450" y="3372825"/>
            <a:ext cx="2403614" cy="1005900"/>
            <a:chOff x="726450" y="3372825"/>
            <a:chExt cx="2403614" cy="1005900"/>
          </a:xfrm>
        </p:grpSpPr>
        <p:grpSp>
          <p:nvGrpSpPr>
            <p:cNvPr id="14731" name="Google Shape;14731;p97"/>
            <p:cNvGrpSpPr/>
            <p:nvPr/>
          </p:nvGrpSpPr>
          <p:grpSpPr>
            <a:xfrm>
              <a:off x="726450" y="3696000"/>
              <a:ext cx="2403614" cy="500898"/>
              <a:chOff x="726450" y="3696000"/>
              <a:chExt cx="2403614" cy="500898"/>
            </a:xfrm>
          </p:grpSpPr>
          <p:sp>
            <p:nvSpPr>
              <p:cNvPr id="14732" name="Google Shape;14732;p9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3" name="Google Shape;14733;p9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4734" name="Google Shape;14734;p97"/>
            <p:cNvGrpSpPr/>
            <p:nvPr/>
          </p:nvGrpSpPr>
          <p:grpSpPr>
            <a:xfrm>
              <a:off x="1348050" y="3372825"/>
              <a:ext cx="1720425" cy="1005900"/>
              <a:chOff x="1348050" y="3372825"/>
              <a:chExt cx="1720425" cy="1005900"/>
            </a:xfrm>
          </p:grpSpPr>
          <p:sp>
            <p:nvSpPr>
              <p:cNvPr id="14735" name="Google Shape;14735;p9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6" name="Google Shape;14736;p9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7" name="Google Shape;14737;p9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8" name="Google Shape;14738;p9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9" name="Google Shape;14739;p9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4740" name="Google Shape;14740;p97"/>
            <p:cNvGrpSpPr/>
            <p:nvPr/>
          </p:nvGrpSpPr>
          <p:grpSpPr>
            <a:xfrm>
              <a:off x="1455707" y="3731058"/>
              <a:ext cx="1491150" cy="417657"/>
              <a:chOff x="1455707" y="3731058"/>
              <a:chExt cx="1491150" cy="417657"/>
            </a:xfrm>
          </p:grpSpPr>
          <p:grpSp>
            <p:nvGrpSpPr>
              <p:cNvPr id="14741" name="Google Shape;14741;p97"/>
              <p:cNvGrpSpPr/>
              <p:nvPr/>
            </p:nvGrpSpPr>
            <p:grpSpPr>
              <a:xfrm>
                <a:off x="1472938" y="3745828"/>
                <a:ext cx="72126" cy="53788"/>
                <a:chOff x="1472938" y="3745828"/>
                <a:chExt cx="72126" cy="53788"/>
              </a:xfrm>
            </p:grpSpPr>
            <p:sp>
              <p:nvSpPr>
                <p:cNvPr id="14742" name="Google Shape;14742;p9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97"/>
              <p:cNvGrpSpPr/>
              <p:nvPr/>
            </p:nvGrpSpPr>
            <p:grpSpPr>
              <a:xfrm>
                <a:off x="1819181" y="4089633"/>
                <a:ext cx="72126" cy="53788"/>
                <a:chOff x="1819181" y="4089633"/>
                <a:chExt cx="72126" cy="53788"/>
              </a:xfrm>
            </p:grpSpPr>
            <p:sp>
              <p:nvSpPr>
                <p:cNvPr id="14745" name="Google Shape;14745;p9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97"/>
              <p:cNvGrpSpPr/>
              <p:nvPr/>
            </p:nvGrpSpPr>
            <p:grpSpPr>
              <a:xfrm>
                <a:off x="1455707" y="4084171"/>
                <a:ext cx="64321" cy="64544"/>
                <a:chOff x="1455707" y="4084171"/>
                <a:chExt cx="64321" cy="64544"/>
              </a:xfrm>
            </p:grpSpPr>
            <p:sp>
              <p:nvSpPr>
                <p:cNvPr id="14748" name="Google Shape;14748;p9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97"/>
              <p:cNvGrpSpPr/>
              <p:nvPr/>
            </p:nvGrpSpPr>
            <p:grpSpPr>
              <a:xfrm>
                <a:off x="1818610" y="3731058"/>
                <a:ext cx="64321" cy="64544"/>
                <a:chOff x="1818610" y="3731058"/>
                <a:chExt cx="64321" cy="64544"/>
              </a:xfrm>
            </p:grpSpPr>
            <p:sp>
              <p:nvSpPr>
                <p:cNvPr id="14751" name="Google Shape;14751;p9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97"/>
              <p:cNvGrpSpPr/>
              <p:nvPr/>
            </p:nvGrpSpPr>
            <p:grpSpPr>
              <a:xfrm>
                <a:off x="2172491" y="4089633"/>
                <a:ext cx="72126" cy="53788"/>
                <a:chOff x="2172491" y="4089633"/>
                <a:chExt cx="72126" cy="53788"/>
              </a:xfrm>
            </p:grpSpPr>
            <p:sp>
              <p:nvSpPr>
                <p:cNvPr id="14754" name="Google Shape;14754;p9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97"/>
              <p:cNvGrpSpPr/>
              <p:nvPr/>
            </p:nvGrpSpPr>
            <p:grpSpPr>
              <a:xfrm>
                <a:off x="2171920" y="3731058"/>
                <a:ext cx="64321" cy="64544"/>
                <a:chOff x="2171920" y="3731058"/>
                <a:chExt cx="64321" cy="64544"/>
              </a:xfrm>
            </p:grpSpPr>
            <p:sp>
              <p:nvSpPr>
                <p:cNvPr id="14757" name="Google Shape;14757;p9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97"/>
              <p:cNvGrpSpPr/>
              <p:nvPr/>
            </p:nvGrpSpPr>
            <p:grpSpPr>
              <a:xfrm>
                <a:off x="2874730" y="3745828"/>
                <a:ext cx="72126" cy="53788"/>
                <a:chOff x="2874730" y="3745828"/>
                <a:chExt cx="72126" cy="53788"/>
              </a:xfrm>
            </p:grpSpPr>
            <p:sp>
              <p:nvSpPr>
                <p:cNvPr id="14760" name="Google Shape;14760;p9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97"/>
              <p:cNvGrpSpPr/>
              <p:nvPr/>
            </p:nvGrpSpPr>
            <p:grpSpPr>
              <a:xfrm>
                <a:off x="2878589" y="4081481"/>
                <a:ext cx="64321" cy="64544"/>
                <a:chOff x="2878589" y="4081481"/>
                <a:chExt cx="64321" cy="64544"/>
              </a:xfrm>
            </p:grpSpPr>
            <p:sp>
              <p:nvSpPr>
                <p:cNvPr id="14763" name="Google Shape;14763;p9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5" name="Google Shape;14765;p97"/>
              <p:cNvGrpSpPr/>
              <p:nvPr/>
            </p:nvGrpSpPr>
            <p:grpSpPr>
              <a:xfrm>
                <a:off x="2525796" y="4089633"/>
                <a:ext cx="72126" cy="53788"/>
                <a:chOff x="2525796" y="4089633"/>
                <a:chExt cx="72126" cy="53788"/>
              </a:xfrm>
            </p:grpSpPr>
            <p:sp>
              <p:nvSpPr>
                <p:cNvPr id="14766" name="Google Shape;14766;p9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8" name="Google Shape;14768;p97"/>
              <p:cNvGrpSpPr/>
              <p:nvPr/>
            </p:nvGrpSpPr>
            <p:grpSpPr>
              <a:xfrm>
                <a:off x="2525225" y="3731058"/>
                <a:ext cx="64321" cy="64544"/>
                <a:chOff x="2525225" y="3731058"/>
                <a:chExt cx="64321" cy="64544"/>
              </a:xfrm>
            </p:grpSpPr>
            <p:sp>
              <p:nvSpPr>
                <p:cNvPr id="14769" name="Google Shape;14769;p9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74" name="Shape 14774"/>
        <p:cNvGrpSpPr/>
        <p:nvPr/>
      </p:nvGrpSpPr>
      <p:grpSpPr>
        <a:xfrm>
          <a:off x="0" y="0"/>
          <a:ext cx="0" cy="0"/>
          <a:chOff x="0" y="0"/>
          <a:chExt cx="0" cy="0"/>
        </a:xfrm>
      </p:grpSpPr>
      <p:grpSp>
        <p:nvGrpSpPr>
          <p:cNvPr id="14775" name="Google Shape;14775;p98"/>
          <p:cNvGrpSpPr/>
          <p:nvPr/>
        </p:nvGrpSpPr>
        <p:grpSpPr>
          <a:xfrm>
            <a:off x="732428" y="1171356"/>
            <a:ext cx="845921" cy="690752"/>
            <a:chOff x="732428" y="1198513"/>
            <a:chExt cx="845921" cy="690752"/>
          </a:xfrm>
        </p:grpSpPr>
        <p:grpSp>
          <p:nvGrpSpPr>
            <p:cNvPr id="14776" name="Google Shape;14776;p98"/>
            <p:cNvGrpSpPr/>
            <p:nvPr/>
          </p:nvGrpSpPr>
          <p:grpSpPr>
            <a:xfrm>
              <a:off x="823030" y="1198513"/>
              <a:ext cx="755319" cy="690752"/>
              <a:chOff x="823030" y="1198513"/>
              <a:chExt cx="755319" cy="690752"/>
            </a:xfrm>
          </p:grpSpPr>
          <p:sp>
            <p:nvSpPr>
              <p:cNvPr id="14777" name="Google Shape;14777;p9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98"/>
            <p:cNvGrpSpPr/>
            <p:nvPr/>
          </p:nvGrpSpPr>
          <p:grpSpPr>
            <a:xfrm>
              <a:off x="732428" y="1239937"/>
              <a:ext cx="739912" cy="607886"/>
              <a:chOff x="732428" y="1239937"/>
              <a:chExt cx="739912" cy="607886"/>
            </a:xfrm>
          </p:grpSpPr>
          <p:sp>
            <p:nvSpPr>
              <p:cNvPr id="14780" name="Google Shape;14780;p9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98"/>
            <p:cNvGrpSpPr/>
            <p:nvPr/>
          </p:nvGrpSpPr>
          <p:grpSpPr>
            <a:xfrm>
              <a:off x="732428" y="1277018"/>
              <a:ext cx="702832" cy="533758"/>
              <a:chOff x="732428" y="1277018"/>
              <a:chExt cx="702832" cy="533758"/>
            </a:xfrm>
          </p:grpSpPr>
          <p:sp>
            <p:nvSpPr>
              <p:cNvPr id="14783" name="Google Shape;14783;p9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5" name="Google Shape;14785;p98"/>
            <p:cNvGrpSpPr/>
            <p:nvPr/>
          </p:nvGrpSpPr>
          <p:grpSpPr>
            <a:xfrm>
              <a:off x="931170" y="1306653"/>
              <a:ext cx="647179" cy="474455"/>
              <a:chOff x="931170" y="1306653"/>
              <a:chExt cx="647179" cy="474455"/>
            </a:xfrm>
          </p:grpSpPr>
          <p:sp>
            <p:nvSpPr>
              <p:cNvPr id="14786" name="Google Shape;14786;p9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8" name="Google Shape;14788;p9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98"/>
          <p:cNvGrpSpPr/>
          <p:nvPr/>
        </p:nvGrpSpPr>
        <p:grpSpPr>
          <a:xfrm>
            <a:off x="3964037" y="1171363"/>
            <a:ext cx="634656" cy="699982"/>
            <a:chOff x="5985650" y="2860025"/>
            <a:chExt cx="1396075" cy="1539775"/>
          </a:xfrm>
        </p:grpSpPr>
        <p:sp>
          <p:nvSpPr>
            <p:cNvPr id="14790" name="Google Shape;14790;p9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98"/>
          <p:cNvGrpSpPr/>
          <p:nvPr/>
        </p:nvGrpSpPr>
        <p:grpSpPr>
          <a:xfrm>
            <a:off x="4719687" y="1171356"/>
            <a:ext cx="725845" cy="699975"/>
            <a:chOff x="4249973" y="1201875"/>
            <a:chExt cx="1958568" cy="1888762"/>
          </a:xfrm>
        </p:grpSpPr>
        <p:sp>
          <p:nvSpPr>
            <p:cNvPr id="14823" name="Google Shape;14823;p9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4" name="Google Shape;14824;p98"/>
            <p:cNvGrpSpPr/>
            <p:nvPr/>
          </p:nvGrpSpPr>
          <p:grpSpPr>
            <a:xfrm>
              <a:off x="5853086" y="1789142"/>
              <a:ext cx="355454" cy="1048099"/>
              <a:chOff x="5576108" y="2016725"/>
              <a:chExt cx="565200" cy="1666560"/>
            </a:xfrm>
          </p:grpSpPr>
          <p:sp>
            <p:nvSpPr>
              <p:cNvPr id="14825" name="Google Shape;14825;p9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26" name="Google Shape;14826;p9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98"/>
            <p:cNvGrpSpPr/>
            <p:nvPr/>
          </p:nvGrpSpPr>
          <p:grpSpPr>
            <a:xfrm>
              <a:off x="4869455" y="2691676"/>
              <a:ext cx="1013897" cy="398961"/>
              <a:chOff x="4012057" y="3451825"/>
              <a:chExt cx="1612175" cy="634379"/>
            </a:xfrm>
          </p:grpSpPr>
          <p:sp>
            <p:nvSpPr>
              <p:cNvPr id="14828" name="Google Shape;14828;p9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29" name="Google Shape;14829;p9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98"/>
            <p:cNvGrpSpPr/>
            <p:nvPr/>
          </p:nvGrpSpPr>
          <p:grpSpPr>
            <a:xfrm>
              <a:off x="4276937" y="2155961"/>
              <a:ext cx="651965" cy="891358"/>
              <a:chOff x="3069908" y="2599997"/>
              <a:chExt cx="1036675" cy="1417328"/>
            </a:xfrm>
          </p:grpSpPr>
          <p:sp>
            <p:nvSpPr>
              <p:cNvPr id="14831" name="Google Shape;14831;p9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2" name="Google Shape;14832;p9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98"/>
            <p:cNvGrpSpPr/>
            <p:nvPr/>
          </p:nvGrpSpPr>
          <p:grpSpPr>
            <a:xfrm>
              <a:off x="5054918" y="1201875"/>
              <a:ext cx="999548" cy="602711"/>
              <a:chOff x="4306958" y="1082925"/>
              <a:chExt cx="1589359" cy="958358"/>
            </a:xfrm>
          </p:grpSpPr>
          <p:sp>
            <p:nvSpPr>
              <p:cNvPr id="14834" name="Google Shape;14834;p9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5" name="Google Shape;14835;p9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98"/>
            <p:cNvGrpSpPr/>
            <p:nvPr/>
          </p:nvGrpSpPr>
          <p:grpSpPr>
            <a:xfrm>
              <a:off x="4249973" y="1303451"/>
              <a:ext cx="799317" cy="841334"/>
              <a:chOff x="3027033" y="1244439"/>
              <a:chExt cx="1270977" cy="1337786"/>
            </a:xfrm>
          </p:grpSpPr>
          <p:sp>
            <p:nvSpPr>
              <p:cNvPr id="14837" name="Google Shape;14837;p9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8" name="Google Shape;14838;p9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39" name="Google Shape;14839;p98"/>
          <p:cNvGrpSpPr/>
          <p:nvPr/>
        </p:nvGrpSpPr>
        <p:grpSpPr>
          <a:xfrm>
            <a:off x="4072551" y="2058137"/>
            <a:ext cx="750769" cy="683784"/>
            <a:chOff x="4204684" y="2104422"/>
            <a:chExt cx="699822" cy="637382"/>
          </a:xfrm>
        </p:grpSpPr>
        <p:grpSp>
          <p:nvGrpSpPr>
            <p:cNvPr id="14840" name="Google Shape;14840;p98"/>
            <p:cNvGrpSpPr/>
            <p:nvPr/>
          </p:nvGrpSpPr>
          <p:grpSpPr>
            <a:xfrm>
              <a:off x="4204684" y="2430067"/>
              <a:ext cx="342957" cy="311738"/>
              <a:chOff x="4204684" y="2430067"/>
              <a:chExt cx="342957" cy="311738"/>
            </a:xfrm>
          </p:grpSpPr>
          <p:sp>
            <p:nvSpPr>
              <p:cNvPr id="14841" name="Google Shape;14841;p9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98"/>
            <p:cNvGrpSpPr/>
            <p:nvPr/>
          </p:nvGrpSpPr>
          <p:grpSpPr>
            <a:xfrm>
              <a:off x="4561586" y="2430067"/>
              <a:ext cx="342920" cy="311738"/>
              <a:chOff x="4561586" y="2430067"/>
              <a:chExt cx="342920" cy="311738"/>
            </a:xfrm>
          </p:grpSpPr>
          <p:sp>
            <p:nvSpPr>
              <p:cNvPr id="14844" name="Google Shape;14844;p9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98"/>
            <p:cNvGrpSpPr/>
            <p:nvPr/>
          </p:nvGrpSpPr>
          <p:grpSpPr>
            <a:xfrm>
              <a:off x="4561586" y="2104422"/>
              <a:ext cx="342920" cy="311738"/>
              <a:chOff x="4561586" y="2104422"/>
              <a:chExt cx="342920" cy="311738"/>
            </a:xfrm>
          </p:grpSpPr>
          <p:sp>
            <p:nvSpPr>
              <p:cNvPr id="14847" name="Google Shape;14847;p9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98"/>
            <p:cNvGrpSpPr/>
            <p:nvPr/>
          </p:nvGrpSpPr>
          <p:grpSpPr>
            <a:xfrm>
              <a:off x="4204684" y="2104422"/>
              <a:ext cx="342957" cy="311664"/>
              <a:chOff x="4204684" y="2104422"/>
              <a:chExt cx="342957" cy="311664"/>
            </a:xfrm>
          </p:grpSpPr>
          <p:sp>
            <p:nvSpPr>
              <p:cNvPr id="14850" name="Google Shape;14850;p9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52" name="Google Shape;14852;p98"/>
          <p:cNvGrpSpPr/>
          <p:nvPr/>
        </p:nvGrpSpPr>
        <p:grpSpPr>
          <a:xfrm>
            <a:off x="5536984" y="1171351"/>
            <a:ext cx="660591" cy="688867"/>
            <a:chOff x="5830645" y="1267368"/>
            <a:chExt cx="530340" cy="553040"/>
          </a:xfrm>
        </p:grpSpPr>
        <p:sp>
          <p:nvSpPr>
            <p:cNvPr id="14853" name="Google Shape;14853;p9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4" name="Google Shape;14854;p98"/>
            <p:cNvGrpSpPr/>
            <p:nvPr/>
          </p:nvGrpSpPr>
          <p:grpSpPr>
            <a:xfrm>
              <a:off x="5830645" y="1267368"/>
              <a:ext cx="259743" cy="269909"/>
              <a:chOff x="5830645" y="1267368"/>
              <a:chExt cx="259743" cy="269909"/>
            </a:xfrm>
          </p:grpSpPr>
          <p:sp>
            <p:nvSpPr>
              <p:cNvPr id="14855" name="Google Shape;14855;p9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98"/>
            <p:cNvGrpSpPr/>
            <p:nvPr/>
          </p:nvGrpSpPr>
          <p:grpSpPr>
            <a:xfrm>
              <a:off x="6101293" y="1267368"/>
              <a:ext cx="259692" cy="269909"/>
              <a:chOff x="6101293" y="1267368"/>
              <a:chExt cx="259692" cy="269909"/>
            </a:xfrm>
          </p:grpSpPr>
          <p:sp>
            <p:nvSpPr>
              <p:cNvPr id="14858" name="Google Shape;14858;p9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0" name="Google Shape;14860;p98"/>
            <p:cNvGrpSpPr/>
            <p:nvPr/>
          </p:nvGrpSpPr>
          <p:grpSpPr>
            <a:xfrm>
              <a:off x="5830645" y="1550500"/>
              <a:ext cx="259692" cy="269909"/>
              <a:chOff x="5830645" y="1550500"/>
              <a:chExt cx="259692" cy="269909"/>
            </a:xfrm>
          </p:grpSpPr>
          <p:sp>
            <p:nvSpPr>
              <p:cNvPr id="14861" name="Google Shape;14861;p9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98"/>
            <p:cNvGrpSpPr/>
            <p:nvPr/>
          </p:nvGrpSpPr>
          <p:grpSpPr>
            <a:xfrm>
              <a:off x="6101293" y="1550500"/>
              <a:ext cx="259692" cy="269909"/>
              <a:chOff x="6101293" y="1550500"/>
              <a:chExt cx="259692" cy="269909"/>
            </a:xfrm>
          </p:grpSpPr>
          <p:sp>
            <p:nvSpPr>
              <p:cNvPr id="14864" name="Google Shape;14864;p9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6" name="Google Shape;14866;p98"/>
          <p:cNvGrpSpPr/>
          <p:nvPr/>
        </p:nvGrpSpPr>
        <p:grpSpPr>
          <a:xfrm>
            <a:off x="739138" y="2061810"/>
            <a:ext cx="697154" cy="679574"/>
            <a:chOff x="2679875" y="2361475"/>
            <a:chExt cx="780425" cy="760575"/>
          </a:xfrm>
        </p:grpSpPr>
        <p:sp>
          <p:nvSpPr>
            <p:cNvPr id="14867" name="Google Shape;14867;p9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98"/>
          <p:cNvGrpSpPr/>
          <p:nvPr/>
        </p:nvGrpSpPr>
        <p:grpSpPr>
          <a:xfrm>
            <a:off x="3138297" y="1171402"/>
            <a:ext cx="735829" cy="684547"/>
            <a:chOff x="3351965" y="1148808"/>
            <a:chExt cx="750770" cy="698375"/>
          </a:xfrm>
        </p:grpSpPr>
        <p:grpSp>
          <p:nvGrpSpPr>
            <p:cNvPr id="14874" name="Google Shape;14874;p98"/>
            <p:cNvGrpSpPr/>
            <p:nvPr/>
          </p:nvGrpSpPr>
          <p:grpSpPr>
            <a:xfrm>
              <a:off x="3586796" y="1148808"/>
              <a:ext cx="294857" cy="286830"/>
              <a:chOff x="3750225" y="1774000"/>
              <a:chExt cx="149575" cy="145525"/>
            </a:xfrm>
          </p:grpSpPr>
          <p:sp>
            <p:nvSpPr>
              <p:cNvPr id="14875" name="Google Shape;14875;p9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7" name="Google Shape;14877;p98"/>
            <p:cNvGrpSpPr/>
            <p:nvPr/>
          </p:nvGrpSpPr>
          <p:grpSpPr>
            <a:xfrm>
              <a:off x="3779245" y="1375768"/>
              <a:ext cx="323490" cy="286978"/>
              <a:chOff x="3847850" y="1889150"/>
              <a:chExt cx="164100" cy="145600"/>
            </a:xfrm>
          </p:grpSpPr>
          <p:sp>
            <p:nvSpPr>
              <p:cNvPr id="14878" name="Google Shape;14878;p9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98"/>
            <p:cNvGrpSpPr/>
            <p:nvPr/>
          </p:nvGrpSpPr>
          <p:grpSpPr>
            <a:xfrm>
              <a:off x="3351965" y="1330435"/>
              <a:ext cx="295449" cy="285401"/>
              <a:chOff x="3631100" y="1866150"/>
              <a:chExt cx="149875" cy="144800"/>
            </a:xfrm>
          </p:grpSpPr>
          <p:sp>
            <p:nvSpPr>
              <p:cNvPr id="14881" name="Google Shape;14881;p9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98"/>
            <p:cNvGrpSpPr/>
            <p:nvPr/>
          </p:nvGrpSpPr>
          <p:grpSpPr>
            <a:xfrm>
              <a:off x="3548208" y="1560352"/>
              <a:ext cx="294808" cy="286830"/>
              <a:chOff x="3730650" y="1982800"/>
              <a:chExt cx="149550" cy="145525"/>
            </a:xfrm>
          </p:grpSpPr>
          <p:sp>
            <p:nvSpPr>
              <p:cNvPr id="14884" name="Google Shape;14884;p9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86" name="Google Shape;14886;p98"/>
          <p:cNvGrpSpPr/>
          <p:nvPr/>
        </p:nvGrpSpPr>
        <p:grpSpPr>
          <a:xfrm>
            <a:off x="7639949" y="1171356"/>
            <a:ext cx="804565" cy="677795"/>
            <a:chOff x="7636443" y="1204988"/>
            <a:chExt cx="804565" cy="677795"/>
          </a:xfrm>
        </p:grpSpPr>
        <p:grpSp>
          <p:nvGrpSpPr>
            <p:cNvPr id="14887" name="Google Shape;14887;p98"/>
            <p:cNvGrpSpPr/>
            <p:nvPr/>
          </p:nvGrpSpPr>
          <p:grpSpPr>
            <a:xfrm>
              <a:off x="7636443" y="1509705"/>
              <a:ext cx="804565" cy="373078"/>
              <a:chOff x="7636443" y="1509705"/>
              <a:chExt cx="804565" cy="373078"/>
            </a:xfrm>
          </p:grpSpPr>
          <p:sp>
            <p:nvSpPr>
              <p:cNvPr id="14888" name="Google Shape;14888;p9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98"/>
            <p:cNvGrpSpPr/>
            <p:nvPr/>
          </p:nvGrpSpPr>
          <p:grpSpPr>
            <a:xfrm>
              <a:off x="7636443" y="1408133"/>
              <a:ext cx="804565" cy="373078"/>
              <a:chOff x="7636443" y="1408133"/>
              <a:chExt cx="804565" cy="373078"/>
            </a:xfrm>
          </p:grpSpPr>
          <p:sp>
            <p:nvSpPr>
              <p:cNvPr id="14891" name="Google Shape;14891;p9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98"/>
            <p:cNvGrpSpPr/>
            <p:nvPr/>
          </p:nvGrpSpPr>
          <p:grpSpPr>
            <a:xfrm>
              <a:off x="7636443" y="1306560"/>
              <a:ext cx="804565" cy="373078"/>
              <a:chOff x="7636443" y="1306560"/>
              <a:chExt cx="804565" cy="373078"/>
            </a:xfrm>
          </p:grpSpPr>
          <p:sp>
            <p:nvSpPr>
              <p:cNvPr id="14894" name="Google Shape;14894;p9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98"/>
            <p:cNvGrpSpPr/>
            <p:nvPr/>
          </p:nvGrpSpPr>
          <p:grpSpPr>
            <a:xfrm>
              <a:off x="7636443" y="1204988"/>
              <a:ext cx="804565" cy="373078"/>
              <a:chOff x="7636443" y="1204988"/>
              <a:chExt cx="804565" cy="373078"/>
            </a:xfrm>
          </p:grpSpPr>
          <p:sp>
            <p:nvSpPr>
              <p:cNvPr id="14897" name="Google Shape;14897;p9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99" name="Google Shape;14899;p98"/>
          <p:cNvGrpSpPr/>
          <p:nvPr/>
        </p:nvGrpSpPr>
        <p:grpSpPr>
          <a:xfrm>
            <a:off x="4978796" y="2078771"/>
            <a:ext cx="661339" cy="661188"/>
            <a:chOff x="3990000" y="975400"/>
            <a:chExt cx="3934200" cy="3933300"/>
          </a:xfrm>
        </p:grpSpPr>
        <p:sp>
          <p:nvSpPr>
            <p:cNvPr id="14900" name="Google Shape;14900;p9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98"/>
          <p:cNvGrpSpPr/>
          <p:nvPr/>
        </p:nvGrpSpPr>
        <p:grpSpPr>
          <a:xfrm>
            <a:off x="6622444" y="2057409"/>
            <a:ext cx="868881" cy="684241"/>
            <a:chOff x="6598259" y="2078634"/>
            <a:chExt cx="868881" cy="684241"/>
          </a:xfrm>
        </p:grpSpPr>
        <p:sp>
          <p:nvSpPr>
            <p:cNvPr id="14905" name="Google Shape;14905;p9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1" name="Google Shape;14911;p98"/>
            <p:cNvGrpSpPr/>
            <p:nvPr/>
          </p:nvGrpSpPr>
          <p:grpSpPr>
            <a:xfrm>
              <a:off x="6808175" y="2078634"/>
              <a:ext cx="452229" cy="684241"/>
              <a:chOff x="6808175" y="2078634"/>
              <a:chExt cx="452229" cy="684241"/>
            </a:xfrm>
          </p:grpSpPr>
          <p:sp>
            <p:nvSpPr>
              <p:cNvPr id="14912" name="Google Shape;14912;p9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8" name="Google Shape;14918;p98"/>
              <p:cNvGrpSpPr/>
              <p:nvPr/>
            </p:nvGrpSpPr>
            <p:grpSpPr>
              <a:xfrm>
                <a:off x="6821586" y="2078634"/>
                <a:ext cx="426871" cy="684241"/>
                <a:chOff x="6821586" y="2078634"/>
                <a:chExt cx="426871" cy="684241"/>
              </a:xfrm>
            </p:grpSpPr>
            <p:grpSp>
              <p:nvGrpSpPr>
                <p:cNvPr id="14919" name="Google Shape;14919;p98"/>
                <p:cNvGrpSpPr/>
                <p:nvPr/>
              </p:nvGrpSpPr>
              <p:grpSpPr>
                <a:xfrm>
                  <a:off x="6821586" y="2078634"/>
                  <a:ext cx="426871" cy="684241"/>
                  <a:chOff x="6821586" y="2078634"/>
                  <a:chExt cx="426871" cy="684241"/>
                </a:xfrm>
              </p:grpSpPr>
              <p:sp>
                <p:nvSpPr>
                  <p:cNvPr id="14920" name="Google Shape;14920;p9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9" name="Google Shape;14939;p9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945" name="Google Shape;14945;p98"/>
          <p:cNvGrpSpPr/>
          <p:nvPr/>
        </p:nvGrpSpPr>
        <p:grpSpPr>
          <a:xfrm>
            <a:off x="5795610" y="2063018"/>
            <a:ext cx="671358" cy="671358"/>
            <a:chOff x="6535625" y="760425"/>
            <a:chExt cx="1665900" cy="1665900"/>
          </a:xfrm>
        </p:grpSpPr>
        <p:sp>
          <p:nvSpPr>
            <p:cNvPr id="14946" name="Google Shape;14946;p9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0" name="Google Shape;14950;p98"/>
          <p:cNvGrpSpPr/>
          <p:nvPr/>
        </p:nvGrpSpPr>
        <p:grpSpPr>
          <a:xfrm>
            <a:off x="732427" y="3731418"/>
            <a:ext cx="1340789" cy="640830"/>
            <a:chOff x="238125" y="1151100"/>
            <a:chExt cx="7139450" cy="3412300"/>
          </a:xfrm>
        </p:grpSpPr>
        <p:sp>
          <p:nvSpPr>
            <p:cNvPr id="14951" name="Google Shape;14951;p9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3" name="Google Shape;14963;p98"/>
          <p:cNvGrpSpPr/>
          <p:nvPr/>
        </p:nvGrpSpPr>
        <p:grpSpPr>
          <a:xfrm>
            <a:off x="5599650" y="2934699"/>
            <a:ext cx="985357" cy="585764"/>
            <a:chOff x="5145061" y="2881789"/>
            <a:chExt cx="1107641" cy="658458"/>
          </a:xfrm>
        </p:grpSpPr>
        <p:grpSp>
          <p:nvGrpSpPr>
            <p:cNvPr id="14964" name="Google Shape;14964;p98"/>
            <p:cNvGrpSpPr/>
            <p:nvPr/>
          </p:nvGrpSpPr>
          <p:grpSpPr>
            <a:xfrm>
              <a:off x="5722989" y="3244587"/>
              <a:ext cx="529713" cy="295659"/>
              <a:chOff x="5722989" y="3244587"/>
              <a:chExt cx="529713" cy="295659"/>
            </a:xfrm>
          </p:grpSpPr>
          <p:sp>
            <p:nvSpPr>
              <p:cNvPr id="14965" name="Google Shape;14965;p9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66" name="Google Shape;14966;p9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67" name="Google Shape;14967;p98"/>
            <p:cNvGrpSpPr/>
            <p:nvPr/>
          </p:nvGrpSpPr>
          <p:grpSpPr>
            <a:xfrm>
              <a:off x="5145061" y="3244587"/>
              <a:ext cx="536807" cy="295659"/>
              <a:chOff x="5145061" y="3244587"/>
              <a:chExt cx="536807" cy="295659"/>
            </a:xfrm>
          </p:grpSpPr>
          <p:sp>
            <p:nvSpPr>
              <p:cNvPr id="14968" name="Google Shape;14968;p9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69" name="Google Shape;14969;p9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70" name="Google Shape;14970;p98"/>
            <p:cNvGrpSpPr/>
            <p:nvPr/>
          </p:nvGrpSpPr>
          <p:grpSpPr>
            <a:xfrm>
              <a:off x="5341327" y="2898245"/>
              <a:ext cx="532309" cy="614891"/>
              <a:chOff x="5341327" y="2898245"/>
              <a:chExt cx="532309" cy="614891"/>
            </a:xfrm>
          </p:grpSpPr>
          <p:sp>
            <p:nvSpPr>
              <p:cNvPr id="14971" name="Google Shape;14971;p9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72" name="Google Shape;14972;p9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73" name="Google Shape;14973;p98"/>
            <p:cNvGrpSpPr/>
            <p:nvPr/>
          </p:nvGrpSpPr>
          <p:grpSpPr>
            <a:xfrm>
              <a:off x="5532290" y="2881789"/>
              <a:ext cx="620516" cy="305456"/>
              <a:chOff x="5532290" y="2881789"/>
              <a:chExt cx="620516" cy="305456"/>
            </a:xfrm>
          </p:grpSpPr>
          <p:sp>
            <p:nvSpPr>
              <p:cNvPr id="14974" name="Google Shape;14974;p9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75" name="Google Shape;14975;p9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4976" name="Google Shape;14976;p98"/>
          <p:cNvGrpSpPr/>
          <p:nvPr/>
        </p:nvGrpSpPr>
        <p:grpSpPr>
          <a:xfrm>
            <a:off x="8178573" y="3726757"/>
            <a:ext cx="269068" cy="645491"/>
            <a:chOff x="7026852" y="3311869"/>
            <a:chExt cx="434331" cy="1041954"/>
          </a:xfrm>
        </p:grpSpPr>
        <p:sp>
          <p:nvSpPr>
            <p:cNvPr id="14977" name="Google Shape;14977;p9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98"/>
          <p:cNvGrpSpPr/>
          <p:nvPr/>
        </p:nvGrpSpPr>
        <p:grpSpPr>
          <a:xfrm>
            <a:off x="6195154" y="3765995"/>
            <a:ext cx="293882" cy="293836"/>
            <a:chOff x="4873519" y="3311869"/>
            <a:chExt cx="499374" cy="499296"/>
          </a:xfrm>
        </p:grpSpPr>
        <p:sp>
          <p:nvSpPr>
            <p:cNvPr id="14981" name="Google Shape;14981;p9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98"/>
          <p:cNvGrpSpPr/>
          <p:nvPr/>
        </p:nvGrpSpPr>
        <p:grpSpPr>
          <a:xfrm>
            <a:off x="6195154" y="4078366"/>
            <a:ext cx="293882" cy="293882"/>
            <a:chOff x="4873519" y="3875839"/>
            <a:chExt cx="499374" cy="499374"/>
          </a:xfrm>
        </p:grpSpPr>
        <p:sp>
          <p:nvSpPr>
            <p:cNvPr id="14984" name="Google Shape;14984;p9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6" name="Google Shape;14986;p98"/>
          <p:cNvGrpSpPr/>
          <p:nvPr/>
        </p:nvGrpSpPr>
        <p:grpSpPr>
          <a:xfrm>
            <a:off x="2425681" y="2050319"/>
            <a:ext cx="698104" cy="698208"/>
            <a:chOff x="2565073" y="2075876"/>
            <a:chExt cx="672482" cy="672518"/>
          </a:xfrm>
        </p:grpSpPr>
        <p:sp>
          <p:nvSpPr>
            <p:cNvPr id="14987" name="Google Shape;14987;p9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98"/>
          <p:cNvGrpSpPr/>
          <p:nvPr/>
        </p:nvGrpSpPr>
        <p:grpSpPr>
          <a:xfrm>
            <a:off x="5649092" y="3734919"/>
            <a:ext cx="438354" cy="637329"/>
            <a:chOff x="1697726" y="3244179"/>
            <a:chExt cx="788124" cy="1146069"/>
          </a:xfrm>
        </p:grpSpPr>
        <p:sp>
          <p:nvSpPr>
            <p:cNvPr id="14994" name="Google Shape;14994;p9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6" name="Google Shape;14996;p9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97" name="Google Shape;14997;p98"/>
          <p:cNvGrpSpPr/>
          <p:nvPr/>
        </p:nvGrpSpPr>
        <p:grpSpPr>
          <a:xfrm>
            <a:off x="7650306" y="2063282"/>
            <a:ext cx="799565" cy="670282"/>
            <a:chOff x="7617850" y="2063282"/>
            <a:chExt cx="799565" cy="670282"/>
          </a:xfrm>
        </p:grpSpPr>
        <p:cxnSp>
          <p:nvCxnSpPr>
            <p:cNvPr id="14998" name="Google Shape;14998;p9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999" name="Google Shape;14999;p9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0" name="Google Shape;15000;p9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1" name="Google Shape;15001;p9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2" name="Google Shape;15002;p9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5003" name="Google Shape;15003;p9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5004" name="Google Shape;15004;p98"/>
            <p:cNvGrpSpPr/>
            <p:nvPr/>
          </p:nvGrpSpPr>
          <p:grpSpPr>
            <a:xfrm>
              <a:off x="7734309" y="2063282"/>
              <a:ext cx="570957" cy="620095"/>
              <a:chOff x="7734309" y="2063282"/>
              <a:chExt cx="570957" cy="620095"/>
            </a:xfrm>
          </p:grpSpPr>
          <p:grpSp>
            <p:nvGrpSpPr>
              <p:cNvPr id="15005" name="Google Shape;15005;p98"/>
              <p:cNvGrpSpPr/>
              <p:nvPr/>
            </p:nvGrpSpPr>
            <p:grpSpPr>
              <a:xfrm>
                <a:off x="8031573" y="2063282"/>
                <a:ext cx="273693" cy="620095"/>
                <a:chOff x="8031573" y="2063282"/>
                <a:chExt cx="273693" cy="620095"/>
              </a:xfrm>
            </p:grpSpPr>
            <p:sp>
              <p:nvSpPr>
                <p:cNvPr id="15006" name="Google Shape;15006;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98"/>
              <p:cNvGrpSpPr/>
              <p:nvPr/>
            </p:nvGrpSpPr>
            <p:grpSpPr>
              <a:xfrm flipH="1">
                <a:off x="7734309" y="2063282"/>
                <a:ext cx="273693" cy="620095"/>
                <a:chOff x="8031573" y="2063282"/>
                <a:chExt cx="273693" cy="620095"/>
              </a:xfrm>
            </p:grpSpPr>
            <p:sp>
              <p:nvSpPr>
                <p:cNvPr id="15011" name="Google Shape;15011;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015" name="Google Shape;15015;p9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7" name="Google Shape;15017;p98"/>
          <p:cNvGrpSpPr/>
          <p:nvPr/>
        </p:nvGrpSpPr>
        <p:grpSpPr>
          <a:xfrm>
            <a:off x="7836913" y="2916765"/>
            <a:ext cx="602567" cy="601884"/>
            <a:chOff x="1186975" y="238125"/>
            <a:chExt cx="5244275" cy="5238325"/>
          </a:xfrm>
        </p:grpSpPr>
        <p:sp>
          <p:nvSpPr>
            <p:cNvPr id="15018" name="Google Shape;15018;p9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98"/>
          <p:cNvGrpSpPr/>
          <p:nvPr/>
        </p:nvGrpSpPr>
        <p:grpSpPr>
          <a:xfrm>
            <a:off x="3279650" y="2056249"/>
            <a:ext cx="651848" cy="687338"/>
            <a:chOff x="3400515" y="2056248"/>
            <a:chExt cx="698134" cy="735987"/>
          </a:xfrm>
        </p:grpSpPr>
        <p:grpSp>
          <p:nvGrpSpPr>
            <p:cNvPr id="15023" name="Google Shape;15023;p98"/>
            <p:cNvGrpSpPr/>
            <p:nvPr/>
          </p:nvGrpSpPr>
          <p:grpSpPr>
            <a:xfrm>
              <a:off x="3400515" y="2283913"/>
              <a:ext cx="312919" cy="219900"/>
              <a:chOff x="3400515" y="2283913"/>
              <a:chExt cx="312919" cy="219900"/>
            </a:xfrm>
          </p:grpSpPr>
          <p:sp>
            <p:nvSpPr>
              <p:cNvPr id="15024" name="Google Shape;15024;p9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25" name="Google Shape;15025;p9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5026" name="Google Shape;15026;p98"/>
            <p:cNvGrpSpPr/>
            <p:nvPr/>
          </p:nvGrpSpPr>
          <p:grpSpPr>
            <a:xfrm>
              <a:off x="3547823" y="2461089"/>
              <a:ext cx="219900" cy="331146"/>
              <a:chOff x="3547823" y="2461089"/>
              <a:chExt cx="219900" cy="331146"/>
            </a:xfrm>
          </p:grpSpPr>
          <p:sp>
            <p:nvSpPr>
              <p:cNvPr id="15027" name="Google Shape;15027;p9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28" name="Google Shape;15028;p9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5029" name="Google Shape;15029;p98"/>
            <p:cNvGrpSpPr/>
            <p:nvPr/>
          </p:nvGrpSpPr>
          <p:grpSpPr>
            <a:xfrm>
              <a:off x="3734138" y="2461089"/>
              <a:ext cx="219900" cy="331146"/>
              <a:chOff x="3734138" y="2461089"/>
              <a:chExt cx="219900" cy="331146"/>
            </a:xfrm>
          </p:grpSpPr>
          <p:sp>
            <p:nvSpPr>
              <p:cNvPr id="15030" name="Google Shape;15030;p9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31" name="Google Shape;15031;p9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5032" name="Google Shape;15032;p98"/>
            <p:cNvGrpSpPr/>
            <p:nvPr/>
          </p:nvGrpSpPr>
          <p:grpSpPr>
            <a:xfrm>
              <a:off x="3787560" y="2281742"/>
              <a:ext cx="311089" cy="219900"/>
              <a:chOff x="3787560" y="2281742"/>
              <a:chExt cx="311089" cy="219900"/>
            </a:xfrm>
          </p:grpSpPr>
          <p:sp>
            <p:nvSpPr>
              <p:cNvPr id="15033" name="Google Shape;15033;p9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34" name="Google Shape;15034;p9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5035" name="Google Shape;15035;p98"/>
            <p:cNvGrpSpPr/>
            <p:nvPr/>
          </p:nvGrpSpPr>
          <p:grpSpPr>
            <a:xfrm>
              <a:off x="3637290" y="2056248"/>
              <a:ext cx="219900" cy="330736"/>
              <a:chOff x="3637290" y="2056248"/>
              <a:chExt cx="219900" cy="330736"/>
            </a:xfrm>
          </p:grpSpPr>
          <p:sp>
            <p:nvSpPr>
              <p:cNvPr id="15036" name="Google Shape;15036;p9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5037" name="Google Shape;15037;p9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5038" name="Google Shape;15038;p98"/>
          <p:cNvGrpSpPr/>
          <p:nvPr/>
        </p:nvGrpSpPr>
        <p:grpSpPr>
          <a:xfrm>
            <a:off x="2571356" y="2926255"/>
            <a:ext cx="1268144" cy="592394"/>
            <a:chOff x="238125" y="1188750"/>
            <a:chExt cx="7140450" cy="3335550"/>
          </a:xfrm>
        </p:grpSpPr>
        <p:sp>
          <p:nvSpPr>
            <p:cNvPr id="15039" name="Google Shape;15039;p9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98"/>
          <p:cNvGrpSpPr/>
          <p:nvPr/>
        </p:nvGrpSpPr>
        <p:grpSpPr>
          <a:xfrm>
            <a:off x="6679257" y="2928410"/>
            <a:ext cx="1053944" cy="590147"/>
            <a:chOff x="238125" y="1335475"/>
            <a:chExt cx="5418735" cy="3034175"/>
          </a:xfrm>
        </p:grpSpPr>
        <p:sp>
          <p:nvSpPr>
            <p:cNvPr id="15045" name="Google Shape;15045;p9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98"/>
          <p:cNvGrpSpPr/>
          <p:nvPr/>
        </p:nvGrpSpPr>
        <p:grpSpPr>
          <a:xfrm>
            <a:off x="4110066" y="3733309"/>
            <a:ext cx="1268207" cy="638939"/>
            <a:chOff x="3967651" y="3645904"/>
            <a:chExt cx="1479304" cy="745292"/>
          </a:xfrm>
        </p:grpSpPr>
        <p:grpSp>
          <p:nvGrpSpPr>
            <p:cNvPr id="15049" name="Google Shape;15049;p98"/>
            <p:cNvGrpSpPr/>
            <p:nvPr/>
          </p:nvGrpSpPr>
          <p:grpSpPr>
            <a:xfrm>
              <a:off x="3967651" y="4009026"/>
              <a:ext cx="1479304" cy="382170"/>
              <a:chOff x="3967651" y="4009026"/>
              <a:chExt cx="1479304" cy="382170"/>
            </a:xfrm>
          </p:grpSpPr>
          <p:grpSp>
            <p:nvGrpSpPr>
              <p:cNvPr id="15050" name="Google Shape;15050;p98"/>
              <p:cNvGrpSpPr/>
              <p:nvPr/>
            </p:nvGrpSpPr>
            <p:grpSpPr>
              <a:xfrm>
                <a:off x="4892216" y="4195630"/>
                <a:ext cx="554739" cy="195566"/>
                <a:chOff x="3604375" y="4892160"/>
                <a:chExt cx="1651500" cy="582215"/>
              </a:xfrm>
            </p:grpSpPr>
            <p:sp>
              <p:nvSpPr>
                <p:cNvPr id="15051" name="Google Shape;15051;p9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3" name="Google Shape;15053;p98"/>
              <p:cNvGrpSpPr/>
              <p:nvPr/>
            </p:nvGrpSpPr>
            <p:grpSpPr>
              <a:xfrm>
                <a:off x="3967651" y="4146303"/>
                <a:ext cx="579402" cy="244893"/>
                <a:chOff x="851875" y="4745310"/>
                <a:chExt cx="1724925" cy="729065"/>
              </a:xfrm>
            </p:grpSpPr>
            <p:sp>
              <p:nvSpPr>
                <p:cNvPr id="15054" name="Google Shape;15054;p9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98"/>
              <p:cNvGrpSpPr/>
              <p:nvPr/>
            </p:nvGrpSpPr>
            <p:grpSpPr>
              <a:xfrm>
                <a:off x="4460753" y="4009026"/>
                <a:ext cx="493110" cy="382170"/>
                <a:chOff x="2319875" y="4336625"/>
                <a:chExt cx="1468025" cy="1137750"/>
              </a:xfrm>
            </p:grpSpPr>
            <p:sp>
              <p:nvSpPr>
                <p:cNvPr id="15057" name="Google Shape;15057;p9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59" name="Google Shape;15059;p98"/>
            <p:cNvGrpSpPr/>
            <p:nvPr/>
          </p:nvGrpSpPr>
          <p:grpSpPr>
            <a:xfrm>
              <a:off x="4479443" y="3645904"/>
              <a:ext cx="455965" cy="388789"/>
              <a:chOff x="2957425" y="238100"/>
              <a:chExt cx="1910200" cy="1628775"/>
            </a:xfrm>
          </p:grpSpPr>
          <p:sp>
            <p:nvSpPr>
              <p:cNvPr id="15060" name="Google Shape;15060;p9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70" name="Google Shape;15070;p98"/>
          <p:cNvGrpSpPr/>
          <p:nvPr/>
        </p:nvGrpSpPr>
        <p:grpSpPr>
          <a:xfrm>
            <a:off x="2496179" y="3734510"/>
            <a:ext cx="1243128" cy="637739"/>
            <a:chOff x="2496310" y="3693351"/>
            <a:chExt cx="1342906" cy="688926"/>
          </a:xfrm>
        </p:grpSpPr>
        <p:grpSp>
          <p:nvGrpSpPr>
            <p:cNvPr id="15071" name="Google Shape;15071;p98"/>
            <p:cNvGrpSpPr/>
            <p:nvPr/>
          </p:nvGrpSpPr>
          <p:grpSpPr>
            <a:xfrm>
              <a:off x="2496310" y="3693351"/>
              <a:ext cx="1342906" cy="688875"/>
              <a:chOff x="2496310" y="3693351"/>
              <a:chExt cx="1342906" cy="688875"/>
            </a:xfrm>
          </p:grpSpPr>
          <p:sp>
            <p:nvSpPr>
              <p:cNvPr id="15072" name="Google Shape;15072;p9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078" name="Google Shape;15078;p98"/>
              <p:cNvCxnSpPr>
                <a:stCxn id="1507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5079" name="Google Shape;15079;p98"/>
              <p:cNvCxnSpPr>
                <a:stCxn id="1507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5080" name="Google Shape;15080;p98"/>
              <p:cNvCxnSpPr>
                <a:stCxn id="1507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5081" name="Google Shape;15081;p98"/>
              <p:cNvCxnSpPr>
                <a:stCxn id="1507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5082" name="Google Shape;15082;p98"/>
              <p:cNvCxnSpPr>
                <a:stCxn id="1507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083" name="Google Shape;15083;p98"/>
            <p:cNvGrpSpPr/>
            <p:nvPr/>
          </p:nvGrpSpPr>
          <p:grpSpPr>
            <a:xfrm>
              <a:off x="2675275" y="3930557"/>
              <a:ext cx="1003306" cy="451719"/>
              <a:chOff x="2675275" y="4174282"/>
              <a:chExt cx="1003306" cy="451719"/>
            </a:xfrm>
          </p:grpSpPr>
          <p:sp>
            <p:nvSpPr>
              <p:cNvPr id="15084" name="Google Shape;15084;p9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87" name="Google Shape;15087;p98"/>
          <p:cNvGrpSpPr/>
          <p:nvPr/>
        </p:nvGrpSpPr>
        <p:grpSpPr>
          <a:xfrm>
            <a:off x="1669850" y="1171356"/>
            <a:ext cx="574511" cy="874709"/>
            <a:chOff x="1715404" y="1112080"/>
            <a:chExt cx="642270" cy="977984"/>
          </a:xfrm>
        </p:grpSpPr>
        <p:grpSp>
          <p:nvGrpSpPr>
            <p:cNvPr id="15088" name="Google Shape;15088;p98"/>
            <p:cNvGrpSpPr/>
            <p:nvPr/>
          </p:nvGrpSpPr>
          <p:grpSpPr>
            <a:xfrm>
              <a:off x="1715404" y="1112080"/>
              <a:ext cx="642270" cy="977984"/>
              <a:chOff x="1715404" y="1112080"/>
              <a:chExt cx="642270" cy="977984"/>
            </a:xfrm>
          </p:grpSpPr>
          <p:sp>
            <p:nvSpPr>
              <p:cNvPr id="15089" name="Google Shape;15089;p9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98"/>
            <p:cNvGrpSpPr/>
            <p:nvPr/>
          </p:nvGrpSpPr>
          <p:grpSpPr>
            <a:xfrm>
              <a:off x="1768927" y="1165603"/>
              <a:ext cx="535225" cy="851367"/>
              <a:chOff x="1768927" y="1165603"/>
              <a:chExt cx="535225" cy="851367"/>
            </a:xfrm>
          </p:grpSpPr>
          <p:sp>
            <p:nvSpPr>
              <p:cNvPr id="15092" name="Google Shape;15092;p9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98"/>
            <p:cNvGrpSpPr/>
            <p:nvPr/>
          </p:nvGrpSpPr>
          <p:grpSpPr>
            <a:xfrm>
              <a:off x="1822449" y="1219125"/>
              <a:ext cx="428180" cy="718859"/>
              <a:chOff x="1822449" y="1219125"/>
              <a:chExt cx="428180" cy="718859"/>
            </a:xfrm>
          </p:grpSpPr>
          <p:sp>
            <p:nvSpPr>
              <p:cNvPr id="15095" name="Google Shape;15095;p9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7" name="Google Shape;15097;p98"/>
            <p:cNvGrpSpPr/>
            <p:nvPr/>
          </p:nvGrpSpPr>
          <p:grpSpPr>
            <a:xfrm>
              <a:off x="1875972" y="1272648"/>
              <a:ext cx="321135" cy="586939"/>
              <a:chOff x="1875972" y="1272648"/>
              <a:chExt cx="321135" cy="586939"/>
            </a:xfrm>
          </p:grpSpPr>
          <p:sp>
            <p:nvSpPr>
              <p:cNvPr id="15098" name="Google Shape;15098;p9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00" name="Google Shape;15100;p98"/>
          <p:cNvGrpSpPr/>
          <p:nvPr/>
        </p:nvGrpSpPr>
        <p:grpSpPr>
          <a:xfrm>
            <a:off x="7777011" y="3728078"/>
            <a:ext cx="293855" cy="644170"/>
            <a:chOff x="241025" y="3151575"/>
            <a:chExt cx="293855" cy="644170"/>
          </a:xfrm>
        </p:grpSpPr>
        <p:sp>
          <p:nvSpPr>
            <p:cNvPr id="15101" name="Google Shape;15101;p9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3" name="Google Shape;15103;p98"/>
          <p:cNvGrpSpPr/>
          <p:nvPr/>
        </p:nvGrpSpPr>
        <p:grpSpPr>
          <a:xfrm>
            <a:off x="724994" y="2928078"/>
            <a:ext cx="1779649" cy="591620"/>
            <a:chOff x="246070" y="1983375"/>
            <a:chExt cx="1855347" cy="616849"/>
          </a:xfrm>
        </p:grpSpPr>
        <p:sp>
          <p:nvSpPr>
            <p:cNvPr id="15104" name="Google Shape;15104;p9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98"/>
          <p:cNvGrpSpPr/>
          <p:nvPr/>
        </p:nvGrpSpPr>
        <p:grpSpPr>
          <a:xfrm>
            <a:off x="2335861" y="1171356"/>
            <a:ext cx="711055" cy="745993"/>
            <a:chOff x="2496269" y="1171698"/>
            <a:chExt cx="761953" cy="799392"/>
          </a:xfrm>
        </p:grpSpPr>
        <p:grpSp>
          <p:nvGrpSpPr>
            <p:cNvPr id="15114" name="Google Shape;15114;p98"/>
            <p:cNvGrpSpPr/>
            <p:nvPr/>
          </p:nvGrpSpPr>
          <p:grpSpPr>
            <a:xfrm>
              <a:off x="2496269" y="1171698"/>
              <a:ext cx="761953" cy="723022"/>
              <a:chOff x="2496269" y="1171698"/>
              <a:chExt cx="761953" cy="723022"/>
            </a:xfrm>
          </p:grpSpPr>
          <p:sp>
            <p:nvSpPr>
              <p:cNvPr id="15115" name="Google Shape;15115;p9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7" name="Google Shape;15117;p98"/>
              <p:cNvGrpSpPr/>
              <p:nvPr/>
            </p:nvGrpSpPr>
            <p:grpSpPr>
              <a:xfrm>
                <a:off x="2496269" y="1171698"/>
                <a:ext cx="761953" cy="723022"/>
                <a:chOff x="2496269" y="1120652"/>
                <a:chExt cx="761953" cy="723022"/>
              </a:xfrm>
            </p:grpSpPr>
            <p:grpSp>
              <p:nvGrpSpPr>
                <p:cNvPr id="15118" name="Google Shape;15118;p98"/>
                <p:cNvGrpSpPr/>
                <p:nvPr/>
              </p:nvGrpSpPr>
              <p:grpSpPr>
                <a:xfrm>
                  <a:off x="2496269" y="1120652"/>
                  <a:ext cx="761953" cy="723022"/>
                  <a:chOff x="2496269" y="1120652"/>
                  <a:chExt cx="761953" cy="723022"/>
                </a:xfrm>
              </p:grpSpPr>
              <p:grpSp>
                <p:nvGrpSpPr>
                  <p:cNvPr id="15119" name="Google Shape;15119;p98"/>
                  <p:cNvGrpSpPr/>
                  <p:nvPr/>
                </p:nvGrpSpPr>
                <p:grpSpPr>
                  <a:xfrm>
                    <a:off x="2496269" y="1304589"/>
                    <a:ext cx="407089" cy="305057"/>
                    <a:chOff x="2496269" y="1304589"/>
                    <a:chExt cx="407089" cy="305057"/>
                  </a:xfrm>
                </p:grpSpPr>
                <p:sp>
                  <p:nvSpPr>
                    <p:cNvPr id="15120" name="Google Shape;15120;p9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98"/>
                  <p:cNvGrpSpPr/>
                  <p:nvPr/>
                </p:nvGrpSpPr>
                <p:grpSpPr>
                  <a:xfrm>
                    <a:off x="2586468" y="1493376"/>
                    <a:ext cx="358850" cy="349656"/>
                    <a:chOff x="2586468" y="1493376"/>
                    <a:chExt cx="358850" cy="349656"/>
                  </a:xfrm>
                </p:grpSpPr>
                <p:sp>
                  <p:nvSpPr>
                    <p:cNvPr id="15123" name="Google Shape;15123;p9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98"/>
                  <p:cNvGrpSpPr/>
                  <p:nvPr/>
                </p:nvGrpSpPr>
                <p:grpSpPr>
                  <a:xfrm>
                    <a:off x="2807939" y="1494024"/>
                    <a:ext cx="358857" cy="349650"/>
                    <a:chOff x="2807939" y="1494024"/>
                    <a:chExt cx="358857" cy="349650"/>
                  </a:xfrm>
                </p:grpSpPr>
                <p:sp>
                  <p:nvSpPr>
                    <p:cNvPr id="15126" name="Google Shape;15126;p9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98"/>
                  <p:cNvGrpSpPr/>
                  <p:nvPr/>
                </p:nvGrpSpPr>
                <p:grpSpPr>
                  <a:xfrm>
                    <a:off x="2851133" y="1305635"/>
                    <a:ext cx="407089" cy="305057"/>
                    <a:chOff x="2851133" y="1305635"/>
                    <a:chExt cx="407089" cy="305057"/>
                  </a:xfrm>
                </p:grpSpPr>
                <p:sp>
                  <p:nvSpPr>
                    <p:cNvPr id="15129" name="Google Shape;15129;p9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98"/>
                  <p:cNvGrpSpPr/>
                  <p:nvPr/>
                </p:nvGrpSpPr>
                <p:grpSpPr>
                  <a:xfrm>
                    <a:off x="2727495" y="1120652"/>
                    <a:ext cx="300271" cy="396358"/>
                    <a:chOff x="2727495" y="1120652"/>
                    <a:chExt cx="300271" cy="396358"/>
                  </a:xfrm>
                </p:grpSpPr>
                <p:sp>
                  <p:nvSpPr>
                    <p:cNvPr id="15132" name="Google Shape;15132;p9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34" name="Google Shape;15134;p98"/>
                <p:cNvGrpSpPr/>
                <p:nvPr/>
              </p:nvGrpSpPr>
              <p:grpSpPr>
                <a:xfrm>
                  <a:off x="2722305" y="1350460"/>
                  <a:ext cx="308357" cy="308344"/>
                  <a:chOff x="2722305" y="1350460"/>
                  <a:chExt cx="308357" cy="308344"/>
                </a:xfrm>
              </p:grpSpPr>
              <p:sp>
                <p:nvSpPr>
                  <p:cNvPr id="15135" name="Google Shape;15135;p9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6" name="Google Shape;15136;p98"/>
                  <p:cNvGrpSpPr/>
                  <p:nvPr/>
                </p:nvGrpSpPr>
                <p:grpSpPr>
                  <a:xfrm>
                    <a:off x="2725064" y="1364529"/>
                    <a:ext cx="297954" cy="280182"/>
                    <a:chOff x="2725064" y="1364529"/>
                    <a:chExt cx="297954" cy="280182"/>
                  </a:xfrm>
                </p:grpSpPr>
                <p:sp>
                  <p:nvSpPr>
                    <p:cNvPr id="15137" name="Google Shape;15137;p9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5142" name="Google Shape;15142;p9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98"/>
          <p:cNvGrpSpPr/>
          <p:nvPr/>
        </p:nvGrpSpPr>
        <p:grpSpPr>
          <a:xfrm>
            <a:off x="3924561" y="2927462"/>
            <a:ext cx="1569144" cy="591015"/>
            <a:chOff x="3820100" y="3023049"/>
            <a:chExt cx="1303926" cy="491162"/>
          </a:xfrm>
        </p:grpSpPr>
        <p:grpSp>
          <p:nvGrpSpPr>
            <p:cNvPr id="15148" name="Google Shape;15148;p98"/>
            <p:cNvGrpSpPr/>
            <p:nvPr/>
          </p:nvGrpSpPr>
          <p:grpSpPr>
            <a:xfrm>
              <a:off x="3820100" y="3023072"/>
              <a:ext cx="1303926" cy="491139"/>
              <a:chOff x="3820100" y="3023072"/>
              <a:chExt cx="1303926" cy="491139"/>
            </a:xfrm>
          </p:grpSpPr>
          <p:sp>
            <p:nvSpPr>
              <p:cNvPr id="15149" name="Google Shape;15149;p9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1" name="Google Shape;15151;p98"/>
            <p:cNvGrpSpPr/>
            <p:nvPr/>
          </p:nvGrpSpPr>
          <p:grpSpPr>
            <a:xfrm>
              <a:off x="4132439" y="3023645"/>
              <a:ext cx="393633" cy="177096"/>
              <a:chOff x="4132439" y="3023645"/>
              <a:chExt cx="393633" cy="177096"/>
            </a:xfrm>
          </p:grpSpPr>
          <p:sp>
            <p:nvSpPr>
              <p:cNvPr id="15152" name="Google Shape;15152;p9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98"/>
            <p:cNvGrpSpPr/>
            <p:nvPr/>
          </p:nvGrpSpPr>
          <p:grpSpPr>
            <a:xfrm>
              <a:off x="3921811" y="3023049"/>
              <a:ext cx="1002397" cy="388943"/>
              <a:chOff x="3921811" y="3023049"/>
              <a:chExt cx="1002397" cy="388943"/>
            </a:xfrm>
          </p:grpSpPr>
          <p:sp>
            <p:nvSpPr>
              <p:cNvPr id="15155" name="Google Shape;15155;p9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98"/>
            <p:cNvGrpSpPr/>
            <p:nvPr/>
          </p:nvGrpSpPr>
          <p:grpSpPr>
            <a:xfrm>
              <a:off x="4023645" y="3023049"/>
              <a:ext cx="683032" cy="286722"/>
              <a:chOff x="4023645" y="3023049"/>
              <a:chExt cx="683032" cy="286722"/>
            </a:xfrm>
          </p:grpSpPr>
          <p:sp>
            <p:nvSpPr>
              <p:cNvPr id="15158" name="Google Shape;15158;p9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60" name="Google Shape;15160;p98"/>
          <p:cNvGrpSpPr/>
          <p:nvPr/>
        </p:nvGrpSpPr>
        <p:grpSpPr>
          <a:xfrm>
            <a:off x="1556683" y="2054307"/>
            <a:ext cx="713522" cy="688025"/>
            <a:chOff x="1706078" y="2092648"/>
            <a:chExt cx="660913" cy="637296"/>
          </a:xfrm>
        </p:grpSpPr>
        <p:sp>
          <p:nvSpPr>
            <p:cNvPr id="15161" name="Google Shape;15161;p9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2" name="Google Shape;15162;p98"/>
            <p:cNvGrpSpPr/>
            <p:nvPr/>
          </p:nvGrpSpPr>
          <p:grpSpPr>
            <a:xfrm>
              <a:off x="1706078" y="2092648"/>
              <a:ext cx="660913" cy="575241"/>
              <a:chOff x="1706078" y="2092648"/>
              <a:chExt cx="660913" cy="575241"/>
            </a:xfrm>
          </p:grpSpPr>
          <p:sp>
            <p:nvSpPr>
              <p:cNvPr id="15163" name="Google Shape;15163;p9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66" name="Google Shape;15166;p98"/>
          <p:cNvGrpSpPr/>
          <p:nvPr/>
        </p:nvGrpSpPr>
        <p:grpSpPr>
          <a:xfrm>
            <a:off x="6318542" y="1171856"/>
            <a:ext cx="1317459" cy="684168"/>
            <a:chOff x="238125" y="999450"/>
            <a:chExt cx="7140700" cy="3708225"/>
          </a:xfrm>
        </p:grpSpPr>
        <p:sp>
          <p:nvSpPr>
            <p:cNvPr id="15167" name="Google Shape;15167;p9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79" name="Shape 15179"/>
        <p:cNvGrpSpPr/>
        <p:nvPr/>
      </p:nvGrpSpPr>
      <p:grpSpPr>
        <a:xfrm>
          <a:off x="0" y="0"/>
          <a:ext cx="0" cy="0"/>
          <a:chOff x="0" y="0"/>
          <a:chExt cx="0" cy="0"/>
        </a:xfrm>
      </p:grpSpPr>
      <p:grpSp>
        <p:nvGrpSpPr>
          <p:cNvPr id="15180" name="Google Shape;15180;p99"/>
          <p:cNvGrpSpPr/>
          <p:nvPr/>
        </p:nvGrpSpPr>
        <p:grpSpPr>
          <a:xfrm>
            <a:off x="729238" y="1179665"/>
            <a:ext cx="1636117" cy="1526144"/>
            <a:chOff x="729238" y="1179665"/>
            <a:chExt cx="1636117" cy="1526144"/>
          </a:xfrm>
        </p:grpSpPr>
        <p:grpSp>
          <p:nvGrpSpPr>
            <p:cNvPr id="15181" name="Google Shape;15181;p99"/>
            <p:cNvGrpSpPr/>
            <p:nvPr/>
          </p:nvGrpSpPr>
          <p:grpSpPr>
            <a:xfrm>
              <a:off x="729238" y="1179665"/>
              <a:ext cx="80700" cy="1526144"/>
              <a:chOff x="729238" y="1179665"/>
              <a:chExt cx="80700" cy="1526144"/>
            </a:xfrm>
          </p:grpSpPr>
          <p:sp>
            <p:nvSpPr>
              <p:cNvPr id="15182" name="Google Shape;15182;p9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2" name="Google Shape;15192;p99"/>
            <p:cNvGrpSpPr/>
            <p:nvPr/>
          </p:nvGrpSpPr>
          <p:grpSpPr>
            <a:xfrm>
              <a:off x="903098" y="1179665"/>
              <a:ext cx="80700" cy="1526144"/>
              <a:chOff x="903098" y="1179665"/>
              <a:chExt cx="80700" cy="1526144"/>
            </a:xfrm>
          </p:grpSpPr>
          <p:sp>
            <p:nvSpPr>
              <p:cNvPr id="15193" name="Google Shape;15193;p9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99"/>
            <p:cNvGrpSpPr/>
            <p:nvPr/>
          </p:nvGrpSpPr>
          <p:grpSpPr>
            <a:xfrm>
              <a:off x="1076958" y="1179665"/>
              <a:ext cx="80700" cy="1526144"/>
              <a:chOff x="1076958" y="1179665"/>
              <a:chExt cx="80700" cy="1526144"/>
            </a:xfrm>
          </p:grpSpPr>
          <p:sp>
            <p:nvSpPr>
              <p:cNvPr id="15204" name="Google Shape;15204;p9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99"/>
            <p:cNvGrpSpPr/>
            <p:nvPr/>
          </p:nvGrpSpPr>
          <p:grpSpPr>
            <a:xfrm>
              <a:off x="1247707" y="1179665"/>
              <a:ext cx="80700" cy="1526144"/>
              <a:chOff x="1247707" y="1179665"/>
              <a:chExt cx="80700" cy="1526144"/>
            </a:xfrm>
          </p:grpSpPr>
          <p:sp>
            <p:nvSpPr>
              <p:cNvPr id="15215" name="Google Shape;15215;p9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5" name="Google Shape;15225;p99"/>
            <p:cNvGrpSpPr/>
            <p:nvPr/>
          </p:nvGrpSpPr>
          <p:grpSpPr>
            <a:xfrm>
              <a:off x="1421567" y="1179665"/>
              <a:ext cx="80700" cy="1526144"/>
              <a:chOff x="1421567" y="1179665"/>
              <a:chExt cx="80700" cy="1526144"/>
            </a:xfrm>
          </p:grpSpPr>
          <p:sp>
            <p:nvSpPr>
              <p:cNvPr id="15226" name="Google Shape;15226;p9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6" name="Google Shape;15236;p99"/>
            <p:cNvGrpSpPr/>
            <p:nvPr/>
          </p:nvGrpSpPr>
          <p:grpSpPr>
            <a:xfrm>
              <a:off x="1592327" y="1179665"/>
              <a:ext cx="80700" cy="1526144"/>
              <a:chOff x="1592327" y="1179665"/>
              <a:chExt cx="80700" cy="1526144"/>
            </a:xfrm>
          </p:grpSpPr>
          <p:sp>
            <p:nvSpPr>
              <p:cNvPr id="15237" name="Google Shape;15237;p9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99"/>
            <p:cNvGrpSpPr/>
            <p:nvPr/>
          </p:nvGrpSpPr>
          <p:grpSpPr>
            <a:xfrm>
              <a:off x="1766187" y="1179665"/>
              <a:ext cx="80700" cy="1526144"/>
              <a:chOff x="1766187" y="1179665"/>
              <a:chExt cx="80700" cy="1526144"/>
            </a:xfrm>
          </p:grpSpPr>
          <p:sp>
            <p:nvSpPr>
              <p:cNvPr id="15248" name="Google Shape;15248;p9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99"/>
            <p:cNvGrpSpPr/>
            <p:nvPr/>
          </p:nvGrpSpPr>
          <p:grpSpPr>
            <a:xfrm>
              <a:off x="1936935" y="1179665"/>
              <a:ext cx="80700" cy="1526144"/>
              <a:chOff x="1936935" y="1179665"/>
              <a:chExt cx="80700" cy="1526144"/>
            </a:xfrm>
          </p:grpSpPr>
          <p:sp>
            <p:nvSpPr>
              <p:cNvPr id="15259" name="Google Shape;15259;p9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9" name="Google Shape;15269;p99"/>
            <p:cNvGrpSpPr/>
            <p:nvPr/>
          </p:nvGrpSpPr>
          <p:grpSpPr>
            <a:xfrm>
              <a:off x="2110795" y="1179665"/>
              <a:ext cx="80700" cy="1526144"/>
              <a:chOff x="2110795" y="1179665"/>
              <a:chExt cx="80700" cy="1526144"/>
            </a:xfrm>
          </p:grpSpPr>
          <p:sp>
            <p:nvSpPr>
              <p:cNvPr id="15270" name="Google Shape;15270;p9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0" name="Google Shape;15280;p99"/>
            <p:cNvGrpSpPr/>
            <p:nvPr/>
          </p:nvGrpSpPr>
          <p:grpSpPr>
            <a:xfrm>
              <a:off x="2284655" y="1179665"/>
              <a:ext cx="80700" cy="1526144"/>
              <a:chOff x="2284655" y="1179665"/>
              <a:chExt cx="80700" cy="1526144"/>
            </a:xfrm>
          </p:grpSpPr>
          <p:sp>
            <p:nvSpPr>
              <p:cNvPr id="15281" name="Google Shape;15281;p9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91" name="Google Shape;15291;p99"/>
          <p:cNvGrpSpPr/>
          <p:nvPr/>
        </p:nvGrpSpPr>
        <p:grpSpPr>
          <a:xfrm>
            <a:off x="2623904" y="1198803"/>
            <a:ext cx="1364248" cy="1102133"/>
            <a:chOff x="2623904" y="1198803"/>
            <a:chExt cx="1364248" cy="1102133"/>
          </a:xfrm>
        </p:grpSpPr>
        <p:grpSp>
          <p:nvGrpSpPr>
            <p:cNvPr id="15292" name="Google Shape;15292;p99"/>
            <p:cNvGrpSpPr/>
            <p:nvPr/>
          </p:nvGrpSpPr>
          <p:grpSpPr>
            <a:xfrm>
              <a:off x="2623907" y="1198803"/>
              <a:ext cx="1364245" cy="273000"/>
              <a:chOff x="2623907" y="1198803"/>
              <a:chExt cx="1364245" cy="273000"/>
            </a:xfrm>
          </p:grpSpPr>
          <p:sp>
            <p:nvSpPr>
              <p:cNvPr id="15293" name="Google Shape;15293;p9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99"/>
            <p:cNvGrpSpPr/>
            <p:nvPr/>
          </p:nvGrpSpPr>
          <p:grpSpPr>
            <a:xfrm>
              <a:off x="2623904" y="1476964"/>
              <a:ext cx="1364245" cy="273000"/>
              <a:chOff x="2623904" y="1476964"/>
              <a:chExt cx="1364245" cy="273000"/>
            </a:xfrm>
          </p:grpSpPr>
          <p:sp>
            <p:nvSpPr>
              <p:cNvPr id="15299" name="Google Shape;15299;p9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99"/>
            <p:cNvGrpSpPr/>
            <p:nvPr/>
          </p:nvGrpSpPr>
          <p:grpSpPr>
            <a:xfrm>
              <a:off x="2623907" y="1749775"/>
              <a:ext cx="1364245" cy="273000"/>
              <a:chOff x="2623907" y="1749775"/>
              <a:chExt cx="1364245" cy="273000"/>
            </a:xfrm>
          </p:grpSpPr>
          <p:sp>
            <p:nvSpPr>
              <p:cNvPr id="15305" name="Google Shape;15305;p9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99"/>
            <p:cNvGrpSpPr/>
            <p:nvPr/>
          </p:nvGrpSpPr>
          <p:grpSpPr>
            <a:xfrm>
              <a:off x="2623904" y="2027936"/>
              <a:ext cx="1364245" cy="273000"/>
              <a:chOff x="2623904" y="2027936"/>
              <a:chExt cx="1364245" cy="273000"/>
            </a:xfrm>
          </p:grpSpPr>
          <p:sp>
            <p:nvSpPr>
              <p:cNvPr id="15311" name="Google Shape;15311;p9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16" name="Google Shape;15316;p99"/>
          <p:cNvGrpSpPr/>
          <p:nvPr/>
        </p:nvGrpSpPr>
        <p:grpSpPr>
          <a:xfrm>
            <a:off x="2613365" y="2657876"/>
            <a:ext cx="1387541" cy="159124"/>
            <a:chOff x="3200660" y="2180272"/>
            <a:chExt cx="2563824" cy="378237"/>
          </a:xfrm>
        </p:grpSpPr>
        <p:sp>
          <p:nvSpPr>
            <p:cNvPr id="15317" name="Google Shape;15317;p9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99"/>
          <p:cNvGrpSpPr/>
          <p:nvPr/>
        </p:nvGrpSpPr>
        <p:grpSpPr>
          <a:xfrm>
            <a:off x="2609890" y="2935640"/>
            <a:ext cx="1390502" cy="159625"/>
            <a:chOff x="3530150" y="2790075"/>
            <a:chExt cx="1962600" cy="225300"/>
          </a:xfrm>
        </p:grpSpPr>
        <p:sp>
          <p:nvSpPr>
            <p:cNvPr id="15336" name="Google Shape;15336;p9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99"/>
          <p:cNvGrpSpPr/>
          <p:nvPr/>
        </p:nvGrpSpPr>
        <p:grpSpPr>
          <a:xfrm>
            <a:off x="2609948" y="3213905"/>
            <a:ext cx="1411629" cy="154175"/>
            <a:chOff x="3558802" y="4011244"/>
            <a:chExt cx="1866000" cy="111600"/>
          </a:xfrm>
        </p:grpSpPr>
        <p:sp>
          <p:nvSpPr>
            <p:cNvPr id="15339" name="Google Shape;15339;p9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99"/>
          <p:cNvGrpSpPr/>
          <p:nvPr/>
        </p:nvGrpSpPr>
        <p:grpSpPr>
          <a:xfrm>
            <a:off x="2610235" y="2419475"/>
            <a:ext cx="1383503" cy="119761"/>
            <a:chOff x="3465975" y="2270258"/>
            <a:chExt cx="1986364" cy="171947"/>
          </a:xfrm>
        </p:grpSpPr>
        <p:sp>
          <p:nvSpPr>
            <p:cNvPr id="15342" name="Google Shape;15342;p9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99"/>
          <p:cNvGrpSpPr/>
          <p:nvPr/>
        </p:nvGrpSpPr>
        <p:grpSpPr>
          <a:xfrm>
            <a:off x="2621243" y="3783248"/>
            <a:ext cx="1369531" cy="195460"/>
            <a:chOff x="723300" y="4253549"/>
            <a:chExt cx="2276482" cy="324900"/>
          </a:xfrm>
        </p:grpSpPr>
        <p:sp>
          <p:nvSpPr>
            <p:cNvPr id="15351" name="Google Shape;15351;p9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99"/>
          <p:cNvGrpSpPr/>
          <p:nvPr/>
        </p:nvGrpSpPr>
        <p:grpSpPr>
          <a:xfrm>
            <a:off x="2610803" y="3484489"/>
            <a:ext cx="1389066" cy="180119"/>
            <a:chOff x="705948" y="3788465"/>
            <a:chExt cx="2308953" cy="299400"/>
          </a:xfrm>
        </p:grpSpPr>
        <p:sp>
          <p:nvSpPr>
            <p:cNvPr id="15357" name="Google Shape;15357;p9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99"/>
          <p:cNvGrpSpPr/>
          <p:nvPr/>
        </p:nvGrpSpPr>
        <p:grpSpPr>
          <a:xfrm>
            <a:off x="4207794" y="2088443"/>
            <a:ext cx="1433821" cy="191501"/>
            <a:chOff x="4273350" y="2088443"/>
            <a:chExt cx="1433821" cy="191501"/>
          </a:xfrm>
        </p:grpSpPr>
        <p:grpSp>
          <p:nvGrpSpPr>
            <p:cNvPr id="15363" name="Google Shape;15363;p99"/>
            <p:cNvGrpSpPr/>
            <p:nvPr/>
          </p:nvGrpSpPr>
          <p:grpSpPr>
            <a:xfrm>
              <a:off x="4273350" y="2088443"/>
              <a:ext cx="1433821" cy="0"/>
              <a:chOff x="5224975" y="2962250"/>
              <a:chExt cx="1544400" cy="0"/>
            </a:xfrm>
          </p:grpSpPr>
          <p:cxnSp>
            <p:nvCxnSpPr>
              <p:cNvPr id="15364" name="Google Shape;15364;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5365" name="Google Shape;15365;p9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5366" name="Google Shape;15366;p99"/>
            <p:cNvGrpSpPr/>
            <p:nvPr/>
          </p:nvGrpSpPr>
          <p:grpSpPr>
            <a:xfrm>
              <a:off x="4273350" y="2279944"/>
              <a:ext cx="1433821" cy="0"/>
              <a:chOff x="5224975" y="2962250"/>
              <a:chExt cx="1544400" cy="0"/>
            </a:xfrm>
          </p:grpSpPr>
          <p:cxnSp>
            <p:nvCxnSpPr>
              <p:cNvPr id="15367" name="Google Shape;15367;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5368" name="Google Shape;15368;p9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5369" name="Google Shape;15369;p99"/>
          <p:cNvGrpSpPr/>
          <p:nvPr/>
        </p:nvGrpSpPr>
        <p:grpSpPr>
          <a:xfrm>
            <a:off x="2658741" y="4097347"/>
            <a:ext cx="1304609" cy="294074"/>
            <a:chOff x="2658741" y="4097347"/>
            <a:chExt cx="1304609" cy="294074"/>
          </a:xfrm>
        </p:grpSpPr>
        <p:grpSp>
          <p:nvGrpSpPr>
            <p:cNvPr id="15370" name="Google Shape;15370;p99"/>
            <p:cNvGrpSpPr/>
            <p:nvPr/>
          </p:nvGrpSpPr>
          <p:grpSpPr>
            <a:xfrm>
              <a:off x="2658741" y="4097347"/>
              <a:ext cx="118572" cy="294074"/>
              <a:chOff x="3343310" y="4475555"/>
              <a:chExt cx="127717" cy="316753"/>
            </a:xfrm>
          </p:grpSpPr>
          <p:sp>
            <p:nvSpPr>
              <p:cNvPr id="15371" name="Google Shape;15371;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99"/>
            <p:cNvGrpSpPr/>
            <p:nvPr/>
          </p:nvGrpSpPr>
          <p:grpSpPr>
            <a:xfrm>
              <a:off x="3815519" y="4098388"/>
              <a:ext cx="147831" cy="291991"/>
              <a:chOff x="3527539" y="4476677"/>
              <a:chExt cx="159232" cy="314510"/>
            </a:xfrm>
          </p:grpSpPr>
          <p:sp>
            <p:nvSpPr>
              <p:cNvPr id="15374" name="Google Shape;15374;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6" name="Google Shape;15376;p99"/>
            <p:cNvGrpSpPr/>
            <p:nvPr/>
          </p:nvGrpSpPr>
          <p:grpSpPr>
            <a:xfrm>
              <a:off x="3511696" y="4098388"/>
              <a:ext cx="147831" cy="291991"/>
              <a:chOff x="3527539" y="4476677"/>
              <a:chExt cx="159232" cy="314510"/>
            </a:xfrm>
          </p:grpSpPr>
          <p:sp>
            <p:nvSpPr>
              <p:cNvPr id="15377" name="Google Shape;15377;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99"/>
            <p:cNvGrpSpPr/>
            <p:nvPr/>
          </p:nvGrpSpPr>
          <p:grpSpPr>
            <a:xfrm>
              <a:off x="3207874" y="4098388"/>
              <a:ext cx="147831" cy="291991"/>
              <a:chOff x="3527539" y="4476677"/>
              <a:chExt cx="159232" cy="314510"/>
            </a:xfrm>
          </p:grpSpPr>
          <p:sp>
            <p:nvSpPr>
              <p:cNvPr id="15380" name="Google Shape;15380;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2" name="Google Shape;15382;p99"/>
            <p:cNvGrpSpPr/>
            <p:nvPr/>
          </p:nvGrpSpPr>
          <p:grpSpPr>
            <a:xfrm>
              <a:off x="2933305" y="4097347"/>
              <a:ext cx="118572" cy="294074"/>
              <a:chOff x="3343310" y="4475555"/>
              <a:chExt cx="127717" cy="316753"/>
            </a:xfrm>
          </p:grpSpPr>
          <p:sp>
            <p:nvSpPr>
              <p:cNvPr id="15383" name="Google Shape;15383;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85" name="Google Shape;15385;p99"/>
          <p:cNvGrpSpPr/>
          <p:nvPr/>
        </p:nvGrpSpPr>
        <p:grpSpPr>
          <a:xfrm>
            <a:off x="4209349" y="1176041"/>
            <a:ext cx="1430711" cy="751237"/>
            <a:chOff x="5159450" y="1919950"/>
            <a:chExt cx="1541050" cy="862500"/>
          </a:xfrm>
        </p:grpSpPr>
        <p:sp>
          <p:nvSpPr>
            <p:cNvPr id="15386" name="Google Shape;15386;p9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5387" name="Google Shape;15387;p99"/>
            <p:cNvGrpSpPr/>
            <p:nvPr/>
          </p:nvGrpSpPr>
          <p:grpSpPr>
            <a:xfrm>
              <a:off x="5159450" y="1919950"/>
              <a:ext cx="1541050" cy="862500"/>
              <a:chOff x="5159450" y="1919950"/>
              <a:chExt cx="1541050" cy="862500"/>
            </a:xfrm>
          </p:grpSpPr>
          <p:cxnSp>
            <p:nvCxnSpPr>
              <p:cNvPr id="15388" name="Google Shape;15388;p9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5389" name="Google Shape;15389;p9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5390" name="Google Shape;15390;p99"/>
          <p:cNvGrpSpPr/>
          <p:nvPr/>
        </p:nvGrpSpPr>
        <p:grpSpPr>
          <a:xfrm>
            <a:off x="4257486" y="2439811"/>
            <a:ext cx="1334436" cy="967914"/>
            <a:chOff x="4294923" y="2439811"/>
            <a:chExt cx="1334436" cy="967914"/>
          </a:xfrm>
        </p:grpSpPr>
        <p:grpSp>
          <p:nvGrpSpPr>
            <p:cNvPr id="15391" name="Google Shape;15391;p99"/>
            <p:cNvGrpSpPr/>
            <p:nvPr/>
          </p:nvGrpSpPr>
          <p:grpSpPr>
            <a:xfrm>
              <a:off x="4960455" y="2469658"/>
              <a:ext cx="668904" cy="885524"/>
              <a:chOff x="4960455" y="2469658"/>
              <a:chExt cx="668904" cy="885524"/>
            </a:xfrm>
          </p:grpSpPr>
          <p:sp>
            <p:nvSpPr>
              <p:cNvPr id="15392" name="Google Shape;15392;p9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99"/>
            <p:cNvGrpSpPr/>
            <p:nvPr/>
          </p:nvGrpSpPr>
          <p:grpSpPr>
            <a:xfrm>
              <a:off x="4294923" y="2469658"/>
              <a:ext cx="668951" cy="885524"/>
              <a:chOff x="4294923" y="2469658"/>
              <a:chExt cx="668951" cy="885524"/>
            </a:xfrm>
          </p:grpSpPr>
          <p:sp>
            <p:nvSpPr>
              <p:cNvPr id="15399" name="Google Shape;15399;p9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5" name="Google Shape;15405;p9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99"/>
          <p:cNvGrpSpPr/>
          <p:nvPr/>
        </p:nvGrpSpPr>
        <p:grpSpPr>
          <a:xfrm>
            <a:off x="4243690" y="3494256"/>
            <a:ext cx="1430949" cy="897289"/>
            <a:chOff x="4351371" y="3547942"/>
            <a:chExt cx="1345130" cy="843475"/>
          </a:xfrm>
        </p:grpSpPr>
        <p:grpSp>
          <p:nvGrpSpPr>
            <p:cNvPr id="15407" name="Google Shape;15407;p99"/>
            <p:cNvGrpSpPr/>
            <p:nvPr/>
          </p:nvGrpSpPr>
          <p:grpSpPr>
            <a:xfrm>
              <a:off x="4351371" y="4209917"/>
              <a:ext cx="1345130" cy="181500"/>
              <a:chOff x="4351371" y="4209917"/>
              <a:chExt cx="1345130" cy="181500"/>
            </a:xfrm>
          </p:grpSpPr>
          <p:sp>
            <p:nvSpPr>
              <p:cNvPr id="15408" name="Google Shape;15408;p9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09" name="Google Shape;15409;p9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5410" name="Google Shape;15410;p99"/>
            <p:cNvGrpSpPr/>
            <p:nvPr/>
          </p:nvGrpSpPr>
          <p:grpSpPr>
            <a:xfrm>
              <a:off x="4403010" y="3985221"/>
              <a:ext cx="1109518" cy="181500"/>
              <a:chOff x="4403010" y="3985221"/>
              <a:chExt cx="1109518" cy="181500"/>
            </a:xfrm>
          </p:grpSpPr>
          <p:sp>
            <p:nvSpPr>
              <p:cNvPr id="15411" name="Google Shape;15411;p9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2" name="Google Shape;15412;p9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5413" name="Google Shape;15413;p99"/>
            <p:cNvGrpSpPr/>
            <p:nvPr/>
          </p:nvGrpSpPr>
          <p:grpSpPr>
            <a:xfrm>
              <a:off x="4618704" y="3766582"/>
              <a:ext cx="807858" cy="181500"/>
              <a:chOff x="4618704" y="3766582"/>
              <a:chExt cx="807858" cy="181500"/>
            </a:xfrm>
          </p:grpSpPr>
          <p:sp>
            <p:nvSpPr>
              <p:cNvPr id="15414" name="Google Shape;15414;p9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5" name="Google Shape;15415;p9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5416" name="Google Shape;15416;p99"/>
            <p:cNvGrpSpPr/>
            <p:nvPr/>
          </p:nvGrpSpPr>
          <p:grpSpPr>
            <a:xfrm>
              <a:off x="4735238" y="3547942"/>
              <a:ext cx="462839" cy="181500"/>
              <a:chOff x="4735238" y="3547942"/>
              <a:chExt cx="462839" cy="181500"/>
            </a:xfrm>
          </p:grpSpPr>
          <p:sp>
            <p:nvSpPr>
              <p:cNvPr id="15417" name="Google Shape;15417;p9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8" name="Google Shape;15418;p9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5419" name="Google Shape;15419;p99"/>
          <p:cNvGrpSpPr/>
          <p:nvPr/>
        </p:nvGrpSpPr>
        <p:grpSpPr>
          <a:xfrm>
            <a:off x="7420047" y="2429580"/>
            <a:ext cx="1020955" cy="928853"/>
            <a:chOff x="926675" y="238125"/>
            <a:chExt cx="5755100" cy="5232975"/>
          </a:xfrm>
        </p:grpSpPr>
        <p:sp>
          <p:nvSpPr>
            <p:cNvPr id="15420" name="Google Shape;15420;p9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99"/>
          <p:cNvGrpSpPr/>
          <p:nvPr/>
        </p:nvGrpSpPr>
        <p:grpSpPr>
          <a:xfrm>
            <a:off x="727421" y="2828315"/>
            <a:ext cx="1695374" cy="1560837"/>
            <a:chOff x="727421" y="2828315"/>
            <a:chExt cx="1695374" cy="1560837"/>
          </a:xfrm>
        </p:grpSpPr>
        <p:grpSp>
          <p:nvGrpSpPr>
            <p:cNvPr id="15425" name="Google Shape;15425;p99"/>
            <p:cNvGrpSpPr/>
            <p:nvPr/>
          </p:nvGrpSpPr>
          <p:grpSpPr>
            <a:xfrm>
              <a:off x="727421" y="2828315"/>
              <a:ext cx="1695374" cy="1560837"/>
              <a:chOff x="734799" y="2782450"/>
              <a:chExt cx="1571100" cy="1577400"/>
            </a:xfrm>
          </p:grpSpPr>
          <p:cxnSp>
            <p:nvCxnSpPr>
              <p:cNvPr id="15426" name="Google Shape;15426;p9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5427" name="Google Shape;15427;p9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5428" name="Google Shape;15428;p99"/>
            <p:cNvGrpSpPr/>
            <p:nvPr/>
          </p:nvGrpSpPr>
          <p:grpSpPr>
            <a:xfrm>
              <a:off x="819108" y="2882501"/>
              <a:ext cx="1556791" cy="1426186"/>
              <a:chOff x="819108" y="2882501"/>
              <a:chExt cx="1556791" cy="1426186"/>
            </a:xfrm>
          </p:grpSpPr>
          <p:grpSp>
            <p:nvGrpSpPr>
              <p:cNvPr id="15429" name="Google Shape;15429;p99"/>
              <p:cNvGrpSpPr/>
              <p:nvPr/>
            </p:nvGrpSpPr>
            <p:grpSpPr>
              <a:xfrm>
                <a:off x="819108" y="2882501"/>
                <a:ext cx="103104" cy="1426186"/>
                <a:chOff x="4674013" y="3100904"/>
                <a:chExt cx="122758" cy="1698043"/>
              </a:xfrm>
            </p:grpSpPr>
            <p:sp>
              <p:nvSpPr>
                <p:cNvPr id="15430" name="Google Shape;15430;p9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99"/>
              <p:cNvGrpSpPr/>
              <p:nvPr/>
            </p:nvGrpSpPr>
            <p:grpSpPr>
              <a:xfrm>
                <a:off x="1062475" y="2882501"/>
                <a:ext cx="103104" cy="1426186"/>
                <a:chOff x="4940438" y="3100904"/>
                <a:chExt cx="122758" cy="1698043"/>
              </a:xfrm>
            </p:grpSpPr>
            <p:sp>
              <p:nvSpPr>
                <p:cNvPr id="15438" name="Google Shape;15438;p9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99"/>
              <p:cNvGrpSpPr/>
              <p:nvPr/>
            </p:nvGrpSpPr>
            <p:grpSpPr>
              <a:xfrm>
                <a:off x="1299324" y="2882501"/>
                <a:ext cx="103104" cy="1426186"/>
                <a:chOff x="5206863" y="3100904"/>
                <a:chExt cx="122758" cy="1698043"/>
              </a:xfrm>
            </p:grpSpPr>
            <p:sp>
              <p:nvSpPr>
                <p:cNvPr id="15446" name="Google Shape;15446;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99"/>
              <p:cNvGrpSpPr/>
              <p:nvPr/>
            </p:nvGrpSpPr>
            <p:grpSpPr>
              <a:xfrm>
                <a:off x="1786057" y="2882501"/>
                <a:ext cx="103104" cy="1426186"/>
                <a:chOff x="6006138" y="3143629"/>
                <a:chExt cx="122758" cy="1698043"/>
              </a:xfrm>
            </p:grpSpPr>
            <p:sp>
              <p:nvSpPr>
                <p:cNvPr id="15454" name="Google Shape;15454;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99"/>
              <p:cNvGrpSpPr/>
              <p:nvPr/>
            </p:nvGrpSpPr>
            <p:grpSpPr>
              <a:xfrm>
                <a:off x="2029422" y="2882501"/>
                <a:ext cx="103104" cy="1426186"/>
                <a:chOff x="6805413" y="3100904"/>
                <a:chExt cx="122758" cy="1698043"/>
              </a:xfrm>
            </p:grpSpPr>
            <p:sp>
              <p:nvSpPr>
                <p:cNvPr id="15462" name="Google Shape;15462;p9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9" name="Google Shape;15469;p99"/>
              <p:cNvGrpSpPr/>
              <p:nvPr/>
            </p:nvGrpSpPr>
            <p:grpSpPr>
              <a:xfrm>
                <a:off x="2272795" y="2882501"/>
                <a:ext cx="103104" cy="1426186"/>
                <a:chOff x="5206863" y="3100904"/>
                <a:chExt cx="122758" cy="1698043"/>
              </a:xfrm>
            </p:grpSpPr>
            <p:sp>
              <p:nvSpPr>
                <p:cNvPr id="15470" name="Google Shape;15470;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99"/>
              <p:cNvGrpSpPr/>
              <p:nvPr/>
            </p:nvGrpSpPr>
            <p:grpSpPr>
              <a:xfrm>
                <a:off x="1542694" y="2882501"/>
                <a:ext cx="103104" cy="1426186"/>
                <a:chOff x="6006138" y="3143629"/>
                <a:chExt cx="122758" cy="1698043"/>
              </a:xfrm>
            </p:grpSpPr>
            <p:sp>
              <p:nvSpPr>
                <p:cNvPr id="15478" name="Google Shape;15478;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85" name="Google Shape;15485;p99"/>
          <p:cNvGrpSpPr/>
          <p:nvPr/>
        </p:nvGrpSpPr>
        <p:grpSpPr>
          <a:xfrm>
            <a:off x="5683472" y="3518037"/>
            <a:ext cx="2749952" cy="870677"/>
            <a:chOff x="238125" y="1725700"/>
            <a:chExt cx="7139025" cy="2260325"/>
          </a:xfrm>
        </p:grpSpPr>
        <p:sp>
          <p:nvSpPr>
            <p:cNvPr id="15486" name="Google Shape;15486;p9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99"/>
          <p:cNvGrpSpPr/>
          <p:nvPr/>
        </p:nvGrpSpPr>
        <p:grpSpPr>
          <a:xfrm>
            <a:off x="5953636" y="2459783"/>
            <a:ext cx="1105452" cy="916747"/>
            <a:chOff x="5249100" y="1210600"/>
            <a:chExt cx="3502700" cy="2904775"/>
          </a:xfrm>
        </p:grpSpPr>
        <p:sp>
          <p:nvSpPr>
            <p:cNvPr id="15497" name="Google Shape;15497;p9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01" name="Google Shape;15501;p9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5502" name="Google Shape;15502;p9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5503" name="Google Shape;15503;p9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5504" name="Google Shape;15504;p9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5505" name="Google Shape;15505;p9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99"/>
          <p:cNvGrpSpPr/>
          <p:nvPr/>
        </p:nvGrpSpPr>
        <p:grpSpPr>
          <a:xfrm>
            <a:off x="7136183" y="1179201"/>
            <a:ext cx="1304650" cy="1124856"/>
            <a:chOff x="7287122" y="1165658"/>
            <a:chExt cx="1219413" cy="1051365"/>
          </a:xfrm>
        </p:grpSpPr>
        <p:grpSp>
          <p:nvGrpSpPr>
            <p:cNvPr id="15507" name="Google Shape;15507;p99"/>
            <p:cNvGrpSpPr/>
            <p:nvPr/>
          </p:nvGrpSpPr>
          <p:grpSpPr>
            <a:xfrm>
              <a:off x="7287122" y="1969723"/>
              <a:ext cx="1219413" cy="247300"/>
              <a:chOff x="7287122" y="1969723"/>
              <a:chExt cx="1219413" cy="247300"/>
            </a:xfrm>
          </p:grpSpPr>
          <p:sp>
            <p:nvSpPr>
              <p:cNvPr id="15508" name="Google Shape;15508;p9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9" name="Google Shape;15509;p99"/>
              <p:cNvGrpSpPr/>
              <p:nvPr/>
            </p:nvGrpSpPr>
            <p:grpSpPr>
              <a:xfrm>
                <a:off x="7287122" y="2063892"/>
                <a:ext cx="1151753" cy="73428"/>
                <a:chOff x="7287122" y="2063892"/>
                <a:chExt cx="1151753" cy="73428"/>
              </a:xfrm>
            </p:grpSpPr>
            <p:sp>
              <p:nvSpPr>
                <p:cNvPr id="15510" name="Google Shape;15510;p9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11" name="Google Shape;15511;p9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5512" name="Google Shape;15512;p99"/>
            <p:cNvGrpSpPr/>
            <p:nvPr/>
          </p:nvGrpSpPr>
          <p:grpSpPr>
            <a:xfrm>
              <a:off x="7287122" y="1712201"/>
              <a:ext cx="1219403" cy="246767"/>
              <a:chOff x="7287122" y="1712201"/>
              <a:chExt cx="1219403" cy="246767"/>
            </a:xfrm>
          </p:grpSpPr>
          <p:sp>
            <p:nvSpPr>
              <p:cNvPr id="15513" name="Google Shape;15513;p9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4" name="Google Shape;15514;p99"/>
              <p:cNvGrpSpPr/>
              <p:nvPr/>
            </p:nvGrpSpPr>
            <p:grpSpPr>
              <a:xfrm>
                <a:off x="7287122" y="1842861"/>
                <a:ext cx="1005303" cy="73419"/>
                <a:chOff x="7287122" y="1842861"/>
                <a:chExt cx="1005303" cy="73419"/>
              </a:xfrm>
            </p:grpSpPr>
            <p:sp>
              <p:nvSpPr>
                <p:cNvPr id="15515" name="Google Shape;15515;p9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16" name="Google Shape;15516;p9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5517" name="Google Shape;15517;p99"/>
            <p:cNvGrpSpPr/>
            <p:nvPr/>
          </p:nvGrpSpPr>
          <p:grpSpPr>
            <a:xfrm>
              <a:off x="7287122" y="1447520"/>
              <a:ext cx="1219403" cy="286667"/>
              <a:chOff x="7287122" y="1447520"/>
              <a:chExt cx="1219403" cy="286667"/>
            </a:xfrm>
          </p:grpSpPr>
          <p:sp>
            <p:nvSpPr>
              <p:cNvPr id="15518" name="Google Shape;15518;p9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9" name="Google Shape;15519;p99"/>
              <p:cNvGrpSpPr/>
              <p:nvPr/>
            </p:nvGrpSpPr>
            <p:grpSpPr>
              <a:xfrm>
                <a:off x="7287122" y="1581977"/>
                <a:ext cx="852803" cy="73428"/>
                <a:chOff x="7287122" y="1581977"/>
                <a:chExt cx="852803" cy="73428"/>
              </a:xfrm>
            </p:grpSpPr>
            <p:sp>
              <p:nvSpPr>
                <p:cNvPr id="15520" name="Google Shape;15520;p9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21" name="Google Shape;15521;p9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5522" name="Google Shape;15522;p99"/>
            <p:cNvGrpSpPr/>
            <p:nvPr/>
          </p:nvGrpSpPr>
          <p:grpSpPr>
            <a:xfrm>
              <a:off x="7287122" y="1165658"/>
              <a:ext cx="1219403" cy="344253"/>
              <a:chOff x="7287122" y="1165658"/>
              <a:chExt cx="1219403" cy="344253"/>
            </a:xfrm>
          </p:grpSpPr>
          <p:sp>
            <p:nvSpPr>
              <p:cNvPr id="15523" name="Google Shape;15523;p9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4" name="Google Shape;15524;p99"/>
              <p:cNvGrpSpPr/>
              <p:nvPr/>
            </p:nvGrpSpPr>
            <p:grpSpPr>
              <a:xfrm>
                <a:off x="7287122" y="1341025"/>
                <a:ext cx="695703" cy="73419"/>
                <a:chOff x="7287122" y="1341025"/>
                <a:chExt cx="695703" cy="73419"/>
              </a:xfrm>
            </p:grpSpPr>
            <p:sp>
              <p:nvSpPr>
                <p:cNvPr id="15525" name="Google Shape;15525;p9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26" name="Google Shape;15526;p9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5527" name="Google Shape;15527;p99"/>
          <p:cNvGrpSpPr/>
          <p:nvPr/>
        </p:nvGrpSpPr>
        <p:grpSpPr>
          <a:xfrm>
            <a:off x="5802676" y="1185224"/>
            <a:ext cx="1397729" cy="1098540"/>
            <a:chOff x="5900602" y="1193063"/>
            <a:chExt cx="1299851" cy="1021707"/>
          </a:xfrm>
        </p:grpSpPr>
        <p:grpSp>
          <p:nvGrpSpPr>
            <p:cNvPr id="15528" name="Google Shape;15528;p99"/>
            <p:cNvGrpSpPr/>
            <p:nvPr/>
          </p:nvGrpSpPr>
          <p:grpSpPr>
            <a:xfrm>
              <a:off x="6520337" y="1193063"/>
              <a:ext cx="341815" cy="799959"/>
              <a:chOff x="6520337" y="1193063"/>
              <a:chExt cx="341815" cy="799959"/>
            </a:xfrm>
          </p:grpSpPr>
          <p:grpSp>
            <p:nvGrpSpPr>
              <p:cNvPr id="15529" name="Google Shape;15529;p99"/>
              <p:cNvGrpSpPr/>
              <p:nvPr/>
            </p:nvGrpSpPr>
            <p:grpSpPr>
              <a:xfrm>
                <a:off x="6520337" y="1589527"/>
                <a:ext cx="213950" cy="403494"/>
                <a:chOff x="6520337" y="1589527"/>
                <a:chExt cx="213950" cy="403494"/>
              </a:xfrm>
            </p:grpSpPr>
            <p:sp>
              <p:nvSpPr>
                <p:cNvPr id="15530" name="Google Shape;15530;p9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2" name="Google Shape;15532;p99"/>
              <p:cNvGrpSpPr/>
              <p:nvPr/>
            </p:nvGrpSpPr>
            <p:grpSpPr>
              <a:xfrm>
                <a:off x="6577204" y="1193063"/>
                <a:ext cx="284947" cy="464512"/>
                <a:chOff x="6577204" y="1193063"/>
                <a:chExt cx="284947" cy="464512"/>
              </a:xfrm>
            </p:grpSpPr>
            <p:sp>
              <p:nvSpPr>
                <p:cNvPr id="15533" name="Google Shape;15533;p9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34" name="Google Shape;15534;p9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5535" name="Google Shape;15535;p99"/>
            <p:cNvGrpSpPr/>
            <p:nvPr/>
          </p:nvGrpSpPr>
          <p:grpSpPr>
            <a:xfrm>
              <a:off x="6238903" y="1193063"/>
              <a:ext cx="300475" cy="900152"/>
              <a:chOff x="6238903" y="1193063"/>
              <a:chExt cx="300475" cy="900152"/>
            </a:xfrm>
          </p:grpSpPr>
          <p:grpSp>
            <p:nvGrpSpPr>
              <p:cNvPr id="15536" name="Google Shape;15536;p99"/>
              <p:cNvGrpSpPr/>
              <p:nvPr/>
            </p:nvGrpSpPr>
            <p:grpSpPr>
              <a:xfrm>
                <a:off x="6290865" y="1489315"/>
                <a:ext cx="248514" cy="603900"/>
                <a:chOff x="6290865" y="1489315"/>
                <a:chExt cx="248514" cy="603900"/>
              </a:xfrm>
            </p:grpSpPr>
            <p:sp>
              <p:nvSpPr>
                <p:cNvPr id="15537" name="Google Shape;15537;p9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9" name="Google Shape;15539;p99"/>
              <p:cNvGrpSpPr/>
              <p:nvPr/>
            </p:nvGrpSpPr>
            <p:grpSpPr>
              <a:xfrm>
                <a:off x="6238903" y="1193063"/>
                <a:ext cx="284947" cy="333087"/>
                <a:chOff x="6238903" y="1193063"/>
                <a:chExt cx="284947" cy="333087"/>
              </a:xfrm>
            </p:grpSpPr>
            <p:sp>
              <p:nvSpPr>
                <p:cNvPr id="15540" name="Google Shape;15540;p9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41" name="Google Shape;15541;p9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5542" name="Google Shape;15542;p99"/>
            <p:cNvGrpSpPr/>
            <p:nvPr/>
          </p:nvGrpSpPr>
          <p:grpSpPr>
            <a:xfrm>
              <a:off x="5900602" y="1193063"/>
              <a:ext cx="444345" cy="1021707"/>
              <a:chOff x="5900602" y="1193063"/>
              <a:chExt cx="444345" cy="1021707"/>
            </a:xfrm>
          </p:grpSpPr>
          <p:grpSp>
            <p:nvGrpSpPr>
              <p:cNvPr id="15543" name="Google Shape;15543;p99"/>
              <p:cNvGrpSpPr/>
              <p:nvPr/>
            </p:nvGrpSpPr>
            <p:grpSpPr>
              <a:xfrm>
                <a:off x="6046501" y="1367785"/>
                <a:ext cx="298446" cy="846986"/>
                <a:chOff x="6046501" y="1367785"/>
                <a:chExt cx="298446" cy="846986"/>
              </a:xfrm>
            </p:grpSpPr>
            <p:sp>
              <p:nvSpPr>
                <p:cNvPr id="15544" name="Google Shape;15544;p9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6" name="Google Shape;15546;p99"/>
              <p:cNvGrpSpPr/>
              <p:nvPr/>
            </p:nvGrpSpPr>
            <p:grpSpPr>
              <a:xfrm>
                <a:off x="5900602" y="1193063"/>
                <a:ext cx="284947" cy="182312"/>
                <a:chOff x="5900602" y="1193063"/>
                <a:chExt cx="284947" cy="182312"/>
              </a:xfrm>
            </p:grpSpPr>
            <p:sp>
              <p:nvSpPr>
                <p:cNvPr id="15547" name="Google Shape;15547;p9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48" name="Google Shape;15548;p9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5549" name="Google Shape;15549;p99"/>
            <p:cNvGrpSpPr/>
            <p:nvPr/>
          </p:nvGrpSpPr>
          <p:grpSpPr>
            <a:xfrm>
              <a:off x="6738300" y="1193063"/>
              <a:ext cx="462153" cy="707634"/>
              <a:chOff x="6738300" y="1193063"/>
              <a:chExt cx="462153" cy="707634"/>
            </a:xfrm>
          </p:grpSpPr>
          <p:grpSp>
            <p:nvGrpSpPr>
              <p:cNvPr id="15550" name="Google Shape;15550;p99"/>
              <p:cNvGrpSpPr/>
              <p:nvPr/>
            </p:nvGrpSpPr>
            <p:grpSpPr>
              <a:xfrm>
                <a:off x="6915505" y="1193063"/>
                <a:ext cx="284947" cy="597387"/>
                <a:chOff x="6915505" y="1193063"/>
                <a:chExt cx="284947" cy="597387"/>
              </a:xfrm>
            </p:grpSpPr>
            <p:sp>
              <p:nvSpPr>
                <p:cNvPr id="15551" name="Google Shape;15551;p9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52" name="Google Shape;15552;p9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5553" name="Google Shape;15553;p99"/>
              <p:cNvGrpSpPr/>
              <p:nvPr/>
            </p:nvGrpSpPr>
            <p:grpSpPr>
              <a:xfrm>
                <a:off x="6738300" y="1684725"/>
                <a:ext cx="230066" cy="215971"/>
                <a:chOff x="6738300" y="1684725"/>
                <a:chExt cx="230066" cy="215971"/>
              </a:xfrm>
            </p:grpSpPr>
            <p:sp>
              <p:nvSpPr>
                <p:cNvPr id="15554" name="Google Shape;15554;p9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1" name="Shape 10841"/>
        <p:cNvGrpSpPr/>
        <p:nvPr/>
      </p:nvGrpSpPr>
      <p:grpSpPr>
        <a:xfrm>
          <a:off x="0" y="0"/>
          <a:ext cx="0" cy="0"/>
          <a:chOff x="0" y="0"/>
          <a:chExt cx="0" cy="0"/>
        </a:xfrm>
      </p:grpSpPr>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59" name="Shape 15559"/>
        <p:cNvGrpSpPr/>
        <p:nvPr/>
      </p:nvGrpSpPr>
      <p:grpSpPr>
        <a:xfrm>
          <a:off x="0" y="0"/>
          <a:ext cx="0" cy="0"/>
          <a:chOff x="0" y="0"/>
          <a:chExt cx="0" cy="0"/>
        </a:xfrm>
      </p:grpSpPr>
      <p:sp>
        <p:nvSpPr>
          <p:cNvPr id="15560" name="Google Shape;15560;p10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5561" name="Google Shape;15561;p10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5562" name="Google Shape;15562;p100"/>
          <p:cNvGrpSpPr/>
          <p:nvPr/>
        </p:nvGrpSpPr>
        <p:grpSpPr>
          <a:xfrm>
            <a:off x="839307" y="2318098"/>
            <a:ext cx="387992" cy="329326"/>
            <a:chOff x="839307" y="2318098"/>
            <a:chExt cx="387992" cy="329326"/>
          </a:xfrm>
        </p:grpSpPr>
        <p:sp>
          <p:nvSpPr>
            <p:cNvPr id="15563" name="Google Shape;15563;p10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0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3" name="Google Shape;15573;p100"/>
          <p:cNvGrpSpPr/>
          <p:nvPr/>
        </p:nvGrpSpPr>
        <p:grpSpPr>
          <a:xfrm>
            <a:off x="1414990" y="2289671"/>
            <a:ext cx="387073" cy="385996"/>
            <a:chOff x="1414990" y="2289671"/>
            <a:chExt cx="387073" cy="385996"/>
          </a:xfrm>
        </p:grpSpPr>
        <p:sp>
          <p:nvSpPr>
            <p:cNvPr id="15574" name="Google Shape;15574;p10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0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0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0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0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0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0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0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0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100"/>
          <p:cNvGrpSpPr/>
          <p:nvPr/>
        </p:nvGrpSpPr>
        <p:grpSpPr>
          <a:xfrm>
            <a:off x="1989911" y="2306065"/>
            <a:ext cx="387099" cy="353207"/>
            <a:chOff x="1989911" y="2306065"/>
            <a:chExt cx="387099" cy="353207"/>
          </a:xfrm>
        </p:grpSpPr>
        <p:sp>
          <p:nvSpPr>
            <p:cNvPr id="15593" name="Google Shape;15593;p10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0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0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0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0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0" name="Google Shape;15600;p100"/>
          <p:cNvGrpSpPr/>
          <p:nvPr/>
        </p:nvGrpSpPr>
        <p:grpSpPr>
          <a:xfrm>
            <a:off x="2593102" y="2288778"/>
            <a:ext cx="204663" cy="363007"/>
            <a:chOff x="2593102" y="2288778"/>
            <a:chExt cx="204663" cy="363007"/>
          </a:xfrm>
        </p:grpSpPr>
        <p:sp>
          <p:nvSpPr>
            <p:cNvPr id="15601" name="Google Shape;15601;p10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0" name="Google Shape;15610;p100"/>
          <p:cNvGrpSpPr/>
          <p:nvPr/>
        </p:nvGrpSpPr>
        <p:grpSpPr>
          <a:xfrm>
            <a:off x="2970874" y="2329763"/>
            <a:ext cx="403651" cy="305996"/>
            <a:chOff x="2970874" y="2329763"/>
            <a:chExt cx="403651" cy="305996"/>
          </a:xfrm>
        </p:grpSpPr>
        <p:sp>
          <p:nvSpPr>
            <p:cNvPr id="15611" name="Google Shape;15611;p10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0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0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0" name="Google Shape;15620;p100"/>
          <p:cNvGrpSpPr/>
          <p:nvPr/>
        </p:nvGrpSpPr>
        <p:grpSpPr>
          <a:xfrm>
            <a:off x="3545795" y="2318755"/>
            <a:ext cx="387835" cy="327933"/>
            <a:chOff x="3545795" y="2318755"/>
            <a:chExt cx="387835" cy="327933"/>
          </a:xfrm>
        </p:grpSpPr>
        <p:sp>
          <p:nvSpPr>
            <p:cNvPr id="15621" name="Google Shape;15621;p10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24" name="Google Shape;15624;p100"/>
            <p:cNvGrpSpPr/>
            <p:nvPr/>
          </p:nvGrpSpPr>
          <p:grpSpPr>
            <a:xfrm>
              <a:off x="3545795" y="2322301"/>
              <a:ext cx="387835" cy="324387"/>
              <a:chOff x="3545795" y="2322301"/>
              <a:chExt cx="387835" cy="324387"/>
            </a:xfrm>
          </p:grpSpPr>
          <p:sp>
            <p:nvSpPr>
              <p:cNvPr id="15625" name="Google Shape;15625;p10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0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32" name="Google Shape;15632;p100"/>
          <p:cNvGrpSpPr/>
          <p:nvPr/>
        </p:nvGrpSpPr>
        <p:grpSpPr>
          <a:xfrm>
            <a:off x="4718468" y="2306984"/>
            <a:ext cx="364294" cy="351552"/>
            <a:chOff x="4718468" y="2306984"/>
            <a:chExt cx="364294" cy="351552"/>
          </a:xfrm>
        </p:grpSpPr>
        <p:sp>
          <p:nvSpPr>
            <p:cNvPr id="15633" name="Google Shape;15633;p10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0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0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3" name="Google Shape;15643;p100"/>
          <p:cNvGrpSpPr/>
          <p:nvPr/>
        </p:nvGrpSpPr>
        <p:grpSpPr>
          <a:xfrm>
            <a:off x="4147908" y="2303017"/>
            <a:ext cx="361194" cy="359355"/>
            <a:chOff x="4147908" y="2303017"/>
            <a:chExt cx="361194" cy="359355"/>
          </a:xfrm>
        </p:grpSpPr>
        <p:sp>
          <p:nvSpPr>
            <p:cNvPr id="15644" name="Google Shape;15644;p10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0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0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0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8" name="Google Shape;15658;p100"/>
          <p:cNvGrpSpPr/>
          <p:nvPr/>
        </p:nvGrpSpPr>
        <p:grpSpPr>
          <a:xfrm>
            <a:off x="5292128" y="2299891"/>
            <a:ext cx="367027" cy="365214"/>
            <a:chOff x="5292128" y="2299891"/>
            <a:chExt cx="367027" cy="365214"/>
          </a:xfrm>
        </p:grpSpPr>
        <p:sp>
          <p:nvSpPr>
            <p:cNvPr id="15659" name="Google Shape;15659;p10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5" name="Google Shape;15665;p100"/>
          <p:cNvGrpSpPr/>
          <p:nvPr/>
        </p:nvGrpSpPr>
        <p:grpSpPr>
          <a:xfrm>
            <a:off x="5873617" y="2309901"/>
            <a:ext cx="345720" cy="345720"/>
            <a:chOff x="5873617" y="2309901"/>
            <a:chExt cx="345720" cy="345720"/>
          </a:xfrm>
        </p:grpSpPr>
        <p:sp>
          <p:nvSpPr>
            <p:cNvPr id="15666" name="Google Shape;15666;p10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0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0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0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00"/>
          <p:cNvGrpSpPr/>
          <p:nvPr/>
        </p:nvGrpSpPr>
        <p:grpSpPr>
          <a:xfrm>
            <a:off x="6863329" y="2297710"/>
            <a:ext cx="391460" cy="370127"/>
            <a:chOff x="6863329" y="2297710"/>
            <a:chExt cx="391460" cy="370127"/>
          </a:xfrm>
        </p:grpSpPr>
        <p:sp>
          <p:nvSpPr>
            <p:cNvPr id="15686" name="Google Shape;15686;p10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100"/>
          <p:cNvGrpSpPr/>
          <p:nvPr/>
        </p:nvGrpSpPr>
        <p:grpSpPr>
          <a:xfrm>
            <a:off x="7421488" y="2318518"/>
            <a:ext cx="342620" cy="328459"/>
            <a:chOff x="7421488" y="2318518"/>
            <a:chExt cx="342620" cy="328459"/>
          </a:xfrm>
        </p:grpSpPr>
        <p:sp>
          <p:nvSpPr>
            <p:cNvPr id="15696" name="Google Shape;15696;p10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0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3" name="Google Shape;15703;p100"/>
          <p:cNvGrpSpPr/>
          <p:nvPr/>
        </p:nvGrpSpPr>
        <p:grpSpPr>
          <a:xfrm>
            <a:off x="2508373" y="2779889"/>
            <a:ext cx="337523" cy="337680"/>
            <a:chOff x="2508373" y="2779889"/>
            <a:chExt cx="337523" cy="337680"/>
          </a:xfrm>
        </p:grpSpPr>
        <p:sp>
          <p:nvSpPr>
            <p:cNvPr id="15704" name="Google Shape;15704;p10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0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0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100"/>
          <p:cNvGrpSpPr/>
          <p:nvPr/>
        </p:nvGrpSpPr>
        <p:grpSpPr>
          <a:xfrm>
            <a:off x="1884401" y="4141593"/>
            <a:ext cx="410613" cy="372229"/>
            <a:chOff x="1884401" y="4141593"/>
            <a:chExt cx="410613" cy="372229"/>
          </a:xfrm>
        </p:grpSpPr>
        <p:sp>
          <p:nvSpPr>
            <p:cNvPr id="15711" name="Google Shape;15711;p10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8" name="Google Shape;15718;p100"/>
          <p:cNvGrpSpPr/>
          <p:nvPr/>
        </p:nvGrpSpPr>
        <p:grpSpPr>
          <a:xfrm>
            <a:off x="1430832" y="2773689"/>
            <a:ext cx="294515" cy="349897"/>
            <a:chOff x="1430832" y="2773689"/>
            <a:chExt cx="294515" cy="349897"/>
          </a:xfrm>
        </p:grpSpPr>
        <p:sp>
          <p:nvSpPr>
            <p:cNvPr id="15719" name="Google Shape;15719;p10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0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2" name="Google Shape;15732;p100"/>
          <p:cNvGrpSpPr/>
          <p:nvPr/>
        </p:nvGrpSpPr>
        <p:grpSpPr>
          <a:xfrm>
            <a:off x="3082217" y="2788586"/>
            <a:ext cx="288866" cy="320236"/>
            <a:chOff x="3082217" y="2788586"/>
            <a:chExt cx="288866" cy="320236"/>
          </a:xfrm>
        </p:grpSpPr>
        <p:sp>
          <p:nvSpPr>
            <p:cNvPr id="15733" name="Google Shape;15733;p10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0" name="Google Shape;15740;p100"/>
          <p:cNvGrpSpPr/>
          <p:nvPr/>
        </p:nvGrpSpPr>
        <p:grpSpPr>
          <a:xfrm>
            <a:off x="3610557" y="2780704"/>
            <a:ext cx="325017" cy="336052"/>
            <a:chOff x="3610557" y="2780704"/>
            <a:chExt cx="325017" cy="336052"/>
          </a:xfrm>
        </p:grpSpPr>
        <p:sp>
          <p:nvSpPr>
            <p:cNvPr id="15741" name="Google Shape;15741;p10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4" name="Google Shape;15744;p100"/>
          <p:cNvGrpSpPr/>
          <p:nvPr/>
        </p:nvGrpSpPr>
        <p:grpSpPr>
          <a:xfrm>
            <a:off x="4179067" y="2811495"/>
            <a:ext cx="286475" cy="274390"/>
            <a:chOff x="4179067" y="2811495"/>
            <a:chExt cx="286475" cy="274390"/>
          </a:xfrm>
        </p:grpSpPr>
        <p:sp>
          <p:nvSpPr>
            <p:cNvPr id="15745" name="Google Shape;15745;p10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4" name="Google Shape;15754;p100"/>
          <p:cNvGrpSpPr/>
          <p:nvPr/>
        </p:nvGrpSpPr>
        <p:grpSpPr>
          <a:xfrm>
            <a:off x="4686757" y="2762156"/>
            <a:ext cx="371047" cy="374199"/>
            <a:chOff x="4686757" y="2762156"/>
            <a:chExt cx="371047" cy="374199"/>
          </a:xfrm>
        </p:grpSpPr>
        <p:sp>
          <p:nvSpPr>
            <p:cNvPr id="15755" name="Google Shape;15755;p10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2" name="Google Shape;15762;p100"/>
          <p:cNvGrpSpPr/>
          <p:nvPr/>
        </p:nvGrpSpPr>
        <p:grpSpPr>
          <a:xfrm>
            <a:off x="5221613" y="2784802"/>
            <a:ext cx="406567" cy="327855"/>
            <a:chOff x="5221613" y="2784802"/>
            <a:chExt cx="406567" cy="327855"/>
          </a:xfrm>
        </p:grpSpPr>
        <p:sp>
          <p:nvSpPr>
            <p:cNvPr id="15763" name="Google Shape;15763;p10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0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0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0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3" name="Google Shape;15793;p100"/>
          <p:cNvGrpSpPr/>
          <p:nvPr/>
        </p:nvGrpSpPr>
        <p:grpSpPr>
          <a:xfrm>
            <a:off x="5812586" y="2760921"/>
            <a:ext cx="303605" cy="375434"/>
            <a:chOff x="5812586" y="2760921"/>
            <a:chExt cx="303605" cy="375434"/>
          </a:xfrm>
        </p:grpSpPr>
        <p:sp>
          <p:nvSpPr>
            <p:cNvPr id="15794" name="Google Shape;15794;p10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0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0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5" name="Google Shape;15805;p100"/>
          <p:cNvGrpSpPr/>
          <p:nvPr/>
        </p:nvGrpSpPr>
        <p:grpSpPr>
          <a:xfrm>
            <a:off x="6334673" y="2759633"/>
            <a:ext cx="378508" cy="378166"/>
            <a:chOff x="6334673" y="2759633"/>
            <a:chExt cx="378508" cy="378166"/>
          </a:xfrm>
        </p:grpSpPr>
        <p:sp>
          <p:nvSpPr>
            <p:cNvPr id="15806" name="Google Shape;15806;p10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0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0" name="Google Shape;15810;p100"/>
          <p:cNvGrpSpPr/>
          <p:nvPr/>
        </p:nvGrpSpPr>
        <p:grpSpPr>
          <a:xfrm>
            <a:off x="8012645" y="2806477"/>
            <a:ext cx="319763" cy="284505"/>
            <a:chOff x="8012645" y="2806477"/>
            <a:chExt cx="319763" cy="284505"/>
          </a:xfrm>
        </p:grpSpPr>
        <p:sp>
          <p:nvSpPr>
            <p:cNvPr id="15811" name="Google Shape;15811;p10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0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1" name="Google Shape;15821;p100"/>
          <p:cNvGrpSpPr/>
          <p:nvPr/>
        </p:nvGrpSpPr>
        <p:grpSpPr>
          <a:xfrm>
            <a:off x="2454435" y="4162138"/>
            <a:ext cx="385339" cy="388071"/>
            <a:chOff x="2454435" y="4162138"/>
            <a:chExt cx="385339" cy="388071"/>
          </a:xfrm>
        </p:grpSpPr>
        <p:sp>
          <p:nvSpPr>
            <p:cNvPr id="15822" name="Google Shape;15822;p10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0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3" name="Google Shape;15833;p100"/>
          <p:cNvGrpSpPr/>
          <p:nvPr/>
        </p:nvGrpSpPr>
        <p:grpSpPr>
          <a:xfrm>
            <a:off x="3601939" y="4161192"/>
            <a:ext cx="275178" cy="388912"/>
            <a:chOff x="3601939" y="4161192"/>
            <a:chExt cx="275178" cy="388912"/>
          </a:xfrm>
        </p:grpSpPr>
        <p:sp>
          <p:nvSpPr>
            <p:cNvPr id="15834" name="Google Shape;15834;p10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0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0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4" name="Google Shape;15844;p100"/>
          <p:cNvGrpSpPr/>
          <p:nvPr/>
        </p:nvGrpSpPr>
        <p:grpSpPr>
          <a:xfrm>
            <a:off x="836023" y="3215146"/>
            <a:ext cx="375802" cy="371677"/>
            <a:chOff x="836023" y="3215146"/>
            <a:chExt cx="375802" cy="371677"/>
          </a:xfrm>
        </p:grpSpPr>
        <p:sp>
          <p:nvSpPr>
            <p:cNvPr id="15845" name="Google Shape;15845;p10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0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1" name="Google Shape;15861;p100"/>
          <p:cNvGrpSpPr/>
          <p:nvPr/>
        </p:nvGrpSpPr>
        <p:grpSpPr>
          <a:xfrm>
            <a:off x="1356297" y="3210890"/>
            <a:ext cx="431368" cy="380189"/>
            <a:chOff x="1356297" y="3210890"/>
            <a:chExt cx="431368" cy="380189"/>
          </a:xfrm>
        </p:grpSpPr>
        <p:sp>
          <p:nvSpPr>
            <p:cNvPr id="15862" name="Google Shape;15862;p10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5" name="Google Shape;15875;p100"/>
          <p:cNvGrpSpPr/>
          <p:nvPr/>
        </p:nvGrpSpPr>
        <p:grpSpPr>
          <a:xfrm>
            <a:off x="1903737" y="3215540"/>
            <a:ext cx="411874" cy="370731"/>
            <a:chOff x="1903737" y="3215540"/>
            <a:chExt cx="411874" cy="370731"/>
          </a:xfrm>
        </p:grpSpPr>
        <p:sp>
          <p:nvSpPr>
            <p:cNvPr id="15876" name="Google Shape;15876;p10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0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0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0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5" name="Google Shape;15885;p100"/>
          <p:cNvGrpSpPr/>
          <p:nvPr/>
        </p:nvGrpSpPr>
        <p:grpSpPr>
          <a:xfrm>
            <a:off x="2468465" y="3248854"/>
            <a:ext cx="397818" cy="304078"/>
            <a:chOff x="2468465" y="3248854"/>
            <a:chExt cx="397818" cy="304078"/>
          </a:xfrm>
        </p:grpSpPr>
        <p:sp>
          <p:nvSpPr>
            <p:cNvPr id="15886" name="Google Shape;15886;p10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2" name="Google Shape;15892;p100"/>
          <p:cNvGrpSpPr/>
          <p:nvPr/>
        </p:nvGrpSpPr>
        <p:grpSpPr>
          <a:xfrm>
            <a:off x="3017166" y="3216013"/>
            <a:ext cx="394376" cy="369812"/>
            <a:chOff x="3017166" y="3216013"/>
            <a:chExt cx="394376" cy="369812"/>
          </a:xfrm>
        </p:grpSpPr>
        <p:sp>
          <p:nvSpPr>
            <p:cNvPr id="15893" name="Google Shape;15893;p10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0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100"/>
          <p:cNvGrpSpPr/>
          <p:nvPr/>
        </p:nvGrpSpPr>
        <p:grpSpPr>
          <a:xfrm>
            <a:off x="4210043" y="3213228"/>
            <a:ext cx="199014" cy="375408"/>
            <a:chOff x="4210043" y="3213228"/>
            <a:chExt cx="199014" cy="375408"/>
          </a:xfrm>
        </p:grpSpPr>
        <p:sp>
          <p:nvSpPr>
            <p:cNvPr id="15896" name="Google Shape;15896;p10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0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6" name="Google Shape;15906;p100"/>
          <p:cNvGrpSpPr/>
          <p:nvPr/>
        </p:nvGrpSpPr>
        <p:grpSpPr>
          <a:xfrm>
            <a:off x="4818146" y="3203323"/>
            <a:ext cx="77845" cy="395165"/>
            <a:chOff x="4818146" y="3203323"/>
            <a:chExt cx="77845" cy="395165"/>
          </a:xfrm>
        </p:grpSpPr>
        <p:sp>
          <p:nvSpPr>
            <p:cNvPr id="15907" name="Google Shape;15907;p10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0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5" name="Google Shape;15915;p100"/>
          <p:cNvGrpSpPr/>
          <p:nvPr/>
        </p:nvGrpSpPr>
        <p:grpSpPr>
          <a:xfrm>
            <a:off x="5228890" y="3235428"/>
            <a:ext cx="344091" cy="332767"/>
            <a:chOff x="5228890" y="3235428"/>
            <a:chExt cx="344091" cy="332767"/>
          </a:xfrm>
        </p:grpSpPr>
        <p:sp>
          <p:nvSpPr>
            <p:cNvPr id="15916" name="Google Shape;15916;p10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1" name="Google Shape;15921;p100"/>
          <p:cNvGrpSpPr/>
          <p:nvPr/>
        </p:nvGrpSpPr>
        <p:grpSpPr>
          <a:xfrm>
            <a:off x="5757913" y="3227047"/>
            <a:ext cx="388544" cy="347927"/>
            <a:chOff x="5757913" y="3227047"/>
            <a:chExt cx="388544" cy="347927"/>
          </a:xfrm>
        </p:grpSpPr>
        <p:sp>
          <p:nvSpPr>
            <p:cNvPr id="15922" name="Google Shape;15922;p10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4" name="Google Shape;15924;p10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0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0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0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0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40" name="Google Shape;15940;p100"/>
          <p:cNvGrpSpPr/>
          <p:nvPr/>
        </p:nvGrpSpPr>
        <p:grpSpPr>
          <a:xfrm>
            <a:off x="7414946" y="3220873"/>
            <a:ext cx="360091" cy="360117"/>
            <a:chOff x="7414946" y="3220873"/>
            <a:chExt cx="360091" cy="360117"/>
          </a:xfrm>
        </p:grpSpPr>
        <p:sp>
          <p:nvSpPr>
            <p:cNvPr id="15941" name="Google Shape;15941;p10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0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100"/>
          <p:cNvGrpSpPr/>
          <p:nvPr/>
        </p:nvGrpSpPr>
        <p:grpSpPr>
          <a:xfrm>
            <a:off x="8027227" y="3215041"/>
            <a:ext cx="231829" cy="371782"/>
            <a:chOff x="8027227" y="3215041"/>
            <a:chExt cx="231829" cy="371782"/>
          </a:xfrm>
        </p:grpSpPr>
        <p:sp>
          <p:nvSpPr>
            <p:cNvPr id="15953" name="Google Shape;15953;p10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0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0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100"/>
          <p:cNvGrpSpPr/>
          <p:nvPr/>
        </p:nvGrpSpPr>
        <p:grpSpPr>
          <a:xfrm>
            <a:off x="4093603" y="4146138"/>
            <a:ext cx="395638" cy="420544"/>
            <a:chOff x="4093603" y="4146138"/>
            <a:chExt cx="395638" cy="420544"/>
          </a:xfrm>
        </p:grpSpPr>
        <p:sp>
          <p:nvSpPr>
            <p:cNvPr id="15964" name="Google Shape;15964;p10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0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0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0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0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1" name="Google Shape;15981;p100"/>
          <p:cNvGrpSpPr/>
          <p:nvPr/>
        </p:nvGrpSpPr>
        <p:grpSpPr>
          <a:xfrm>
            <a:off x="4644406" y="4162322"/>
            <a:ext cx="392065" cy="387887"/>
            <a:chOff x="4644406" y="4162322"/>
            <a:chExt cx="392065" cy="387887"/>
          </a:xfrm>
        </p:grpSpPr>
        <p:sp>
          <p:nvSpPr>
            <p:cNvPr id="15982" name="Google Shape;15982;p10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100"/>
          <p:cNvGrpSpPr/>
          <p:nvPr/>
        </p:nvGrpSpPr>
        <p:grpSpPr>
          <a:xfrm>
            <a:off x="5728383" y="4221698"/>
            <a:ext cx="417128" cy="269162"/>
            <a:chOff x="5728383" y="4221698"/>
            <a:chExt cx="417128" cy="269162"/>
          </a:xfrm>
        </p:grpSpPr>
        <p:sp>
          <p:nvSpPr>
            <p:cNvPr id="15989" name="Google Shape;15989;p10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0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0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0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1" name="Google Shape;16001;p100"/>
          <p:cNvGrpSpPr/>
          <p:nvPr/>
        </p:nvGrpSpPr>
        <p:grpSpPr>
          <a:xfrm>
            <a:off x="834210" y="3696905"/>
            <a:ext cx="371782" cy="342751"/>
            <a:chOff x="834210" y="3696905"/>
            <a:chExt cx="371782" cy="342751"/>
          </a:xfrm>
        </p:grpSpPr>
        <p:sp>
          <p:nvSpPr>
            <p:cNvPr id="16002" name="Google Shape;16002;p10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0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0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0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0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4" name="Google Shape;16014;p100"/>
          <p:cNvGrpSpPr/>
          <p:nvPr/>
        </p:nvGrpSpPr>
        <p:grpSpPr>
          <a:xfrm>
            <a:off x="1359398" y="3682271"/>
            <a:ext cx="395296" cy="371966"/>
            <a:chOff x="1359398" y="3682271"/>
            <a:chExt cx="395296" cy="371966"/>
          </a:xfrm>
        </p:grpSpPr>
        <p:sp>
          <p:nvSpPr>
            <p:cNvPr id="16015" name="Google Shape;16015;p10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0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2" name="Google Shape;16022;p100"/>
          <p:cNvGrpSpPr/>
          <p:nvPr/>
        </p:nvGrpSpPr>
        <p:grpSpPr>
          <a:xfrm>
            <a:off x="1908099" y="3682271"/>
            <a:ext cx="395296" cy="371966"/>
            <a:chOff x="1908099" y="3682271"/>
            <a:chExt cx="395296" cy="371966"/>
          </a:xfrm>
        </p:grpSpPr>
        <p:sp>
          <p:nvSpPr>
            <p:cNvPr id="16023" name="Google Shape;16023;p10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0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0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0" name="Google Shape;16030;p100"/>
          <p:cNvGrpSpPr/>
          <p:nvPr/>
        </p:nvGrpSpPr>
        <p:grpSpPr>
          <a:xfrm>
            <a:off x="2456800" y="3682271"/>
            <a:ext cx="395270" cy="371966"/>
            <a:chOff x="2456800" y="3682271"/>
            <a:chExt cx="395270" cy="371966"/>
          </a:xfrm>
        </p:grpSpPr>
        <p:sp>
          <p:nvSpPr>
            <p:cNvPr id="16031" name="Google Shape;16031;p10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0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0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100"/>
          <p:cNvGrpSpPr/>
          <p:nvPr/>
        </p:nvGrpSpPr>
        <p:grpSpPr>
          <a:xfrm>
            <a:off x="3014250" y="3682271"/>
            <a:ext cx="391092" cy="371940"/>
            <a:chOff x="3014250" y="3682271"/>
            <a:chExt cx="391092" cy="371940"/>
          </a:xfrm>
        </p:grpSpPr>
        <p:sp>
          <p:nvSpPr>
            <p:cNvPr id="16041" name="Google Shape;16041;p10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100"/>
          <p:cNvGrpSpPr/>
          <p:nvPr/>
        </p:nvGrpSpPr>
        <p:grpSpPr>
          <a:xfrm>
            <a:off x="3569125" y="3702947"/>
            <a:ext cx="388728" cy="330692"/>
            <a:chOff x="3569125" y="3702947"/>
            <a:chExt cx="388728" cy="330692"/>
          </a:xfrm>
        </p:grpSpPr>
        <p:sp>
          <p:nvSpPr>
            <p:cNvPr id="16045" name="Google Shape;16045;p10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9" name="Google Shape;16049;p100"/>
          <p:cNvGrpSpPr/>
          <p:nvPr/>
        </p:nvGrpSpPr>
        <p:grpSpPr>
          <a:xfrm>
            <a:off x="4111994" y="3682455"/>
            <a:ext cx="387992" cy="371625"/>
            <a:chOff x="4111994" y="3682455"/>
            <a:chExt cx="387992" cy="371625"/>
          </a:xfrm>
        </p:grpSpPr>
        <p:sp>
          <p:nvSpPr>
            <p:cNvPr id="16050" name="Google Shape;16050;p10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0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100"/>
          <p:cNvGrpSpPr/>
          <p:nvPr/>
        </p:nvGrpSpPr>
        <p:grpSpPr>
          <a:xfrm>
            <a:off x="4674908" y="3682271"/>
            <a:ext cx="371966" cy="371966"/>
            <a:chOff x="4674908" y="3682271"/>
            <a:chExt cx="371966" cy="371966"/>
          </a:xfrm>
        </p:grpSpPr>
        <p:sp>
          <p:nvSpPr>
            <p:cNvPr id="16053" name="Google Shape;16053;p10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0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0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7" name="Google Shape;16057;p100"/>
          <p:cNvGrpSpPr/>
          <p:nvPr/>
        </p:nvGrpSpPr>
        <p:grpSpPr>
          <a:xfrm>
            <a:off x="5223609" y="3731112"/>
            <a:ext cx="371782" cy="274285"/>
            <a:chOff x="5223609" y="3731112"/>
            <a:chExt cx="371782" cy="274285"/>
          </a:xfrm>
        </p:grpSpPr>
        <p:sp>
          <p:nvSpPr>
            <p:cNvPr id="16058" name="Google Shape;16058;p10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0" name="Google Shape;16060;p10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1" name="Google Shape;16061;p100"/>
          <p:cNvGrpSpPr/>
          <p:nvPr/>
        </p:nvGrpSpPr>
        <p:grpSpPr>
          <a:xfrm>
            <a:off x="6319908" y="3696721"/>
            <a:ext cx="373963" cy="343119"/>
            <a:chOff x="6319908" y="3696721"/>
            <a:chExt cx="373963" cy="343119"/>
          </a:xfrm>
        </p:grpSpPr>
        <p:sp>
          <p:nvSpPr>
            <p:cNvPr id="16062" name="Google Shape;16062;p10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1" name="Google Shape;16071;p100"/>
          <p:cNvGrpSpPr/>
          <p:nvPr/>
        </p:nvGrpSpPr>
        <p:grpSpPr>
          <a:xfrm>
            <a:off x="6871342" y="3740044"/>
            <a:ext cx="371966" cy="256420"/>
            <a:chOff x="6871342" y="3740044"/>
            <a:chExt cx="371966" cy="256420"/>
          </a:xfrm>
        </p:grpSpPr>
        <p:sp>
          <p:nvSpPr>
            <p:cNvPr id="16072" name="Google Shape;16072;p10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0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0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100"/>
          <p:cNvGrpSpPr/>
          <p:nvPr/>
        </p:nvGrpSpPr>
        <p:grpSpPr>
          <a:xfrm>
            <a:off x="7402362" y="3681535"/>
            <a:ext cx="402757" cy="372728"/>
            <a:chOff x="7402362" y="3681535"/>
            <a:chExt cx="402757" cy="372728"/>
          </a:xfrm>
        </p:grpSpPr>
        <p:sp>
          <p:nvSpPr>
            <p:cNvPr id="16085" name="Google Shape;16085;p10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0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0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0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1" name="Google Shape;16101;p100"/>
          <p:cNvGrpSpPr/>
          <p:nvPr/>
        </p:nvGrpSpPr>
        <p:grpSpPr>
          <a:xfrm>
            <a:off x="7960705" y="3736235"/>
            <a:ext cx="378902" cy="264065"/>
            <a:chOff x="7960705" y="3736235"/>
            <a:chExt cx="378902" cy="264065"/>
          </a:xfrm>
        </p:grpSpPr>
        <p:sp>
          <p:nvSpPr>
            <p:cNvPr id="16102" name="Google Shape;16102;p10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0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0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6" name="Google Shape;16116;p100"/>
          <p:cNvGrpSpPr/>
          <p:nvPr/>
        </p:nvGrpSpPr>
        <p:grpSpPr>
          <a:xfrm>
            <a:off x="6400828" y="4162270"/>
            <a:ext cx="166200" cy="388019"/>
            <a:chOff x="6400828" y="4162270"/>
            <a:chExt cx="166200" cy="388019"/>
          </a:xfrm>
        </p:grpSpPr>
        <p:sp>
          <p:nvSpPr>
            <p:cNvPr id="16117" name="Google Shape;16117;p10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0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0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0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4" name="Google Shape;16124;p100"/>
          <p:cNvGrpSpPr/>
          <p:nvPr/>
        </p:nvGrpSpPr>
        <p:grpSpPr>
          <a:xfrm>
            <a:off x="6919815" y="4162270"/>
            <a:ext cx="225260" cy="388019"/>
            <a:chOff x="6919815" y="4162270"/>
            <a:chExt cx="225260" cy="388019"/>
          </a:xfrm>
        </p:grpSpPr>
        <p:sp>
          <p:nvSpPr>
            <p:cNvPr id="16125" name="Google Shape;16125;p10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3" name="Google Shape;16133;p100"/>
          <p:cNvGrpSpPr/>
          <p:nvPr/>
        </p:nvGrpSpPr>
        <p:grpSpPr>
          <a:xfrm>
            <a:off x="7385600" y="4177035"/>
            <a:ext cx="388728" cy="358383"/>
            <a:chOff x="7385600" y="4177035"/>
            <a:chExt cx="388728" cy="358383"/>
          </a:xfrm>
        </p:grpSpPr>
        <p:sp>
          <p:nvSpPr>
            <p:cNvPr id="16134" name="Google Shape;16134;p10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0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0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1" name="Google Shape;16141;p100"/>
          <p:cNvGrpSpPr/>
          <p:nvPr/>
        </p:nvGrpSpPr>
        <p:grpSpPr>
          <a:xfrm>
            <a:off x="3625085" y="3259862"/>
            <a:ext cx="369207" cy="258259"/>
            <a:chOff x="3625085" y="3259862"/>
            <a:chExt cx="369207" cy="258259"/>
          </a:xfrm>
        </p:grpSpPr>
        <p:sp>
          <p:nvSpPr>
            <p:cNvPr id="16142" name="Google Shape;16142;p10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0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0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100"/>
          <p:cNvGrpSpPr/>
          <p:nvPr/>
        </p:nvGrpSpPr>
        <p:grpSpPr>
          <a:xfrm>
            <a:off x="6317360" y="3276808"/>
            <a:ext cx="363217" cy="248590"/>
            <a:chOff x="6317360" y="3276808"/>
            <a:chExt cx="363217" cy="248590"/>
          </a:xfrm>
        </p:grpSpPr>
        <p:sp>
          <p:nvSpPr>
            <p:cNvPr id="16156" name="Google Shape;16156;p10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0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0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0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0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3" name="Google Shape;16183;p100"/>
          <p:cNvGrpSpPr/>
          <p:nvPr/>
        </p:nvGrpSpPr>
        <p:grpSpPr>
          <a:xfrm>
            <a:off x="5084391" y="4183682"/>
            <a:ext cx="504064" cy="325595"/>
            <a:chOff x="5084391" y="4183682"/>
            <a:chExt cx="504064" cy="325595"/>
          </a:xfrm>
        </p:grpSpPr>
        <p:sp>
          <p:nvSpPr>
            <p:cNvPr id="16184" name="Google Shape;16184;p10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0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0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0" name="Google Shape;16200;p100"/>
          <p:cNvGrpSpPr/>
          <p:nvPr/>
        </p:nvGrpSpPr>
        <p:grpSpPr>
          <a:xfrm>
            <a:off x="7947595" y="2347996"/>
            <a:ext cx="379795" cy="267165"/>
            <a:chOff x="7947595" y="2347996"/>
            <a:chExt cx="379795" cy="267165"/>
          </a:xfrm>
        </p:grpSpPr>
        <p:sp>
          <p:nvSpPr>
            <p:cNvPr id="16201" name="Google Shape;16201;p10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0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0" name="Google Shape;16210;p100"/>
          <p:cNvGrpSpPr/>
          <p:nvPr/>
        </p:nvGrpSpPr>
        <p:grpSpPr>
          <a:xfrm>
            <a:off x="6400644" y="2310269"/>
            <a:ext cx="275362" cy="338784"/>
            <a:chOff x="6400644" y="2310269"/>
            <a:chExt cx="275362" cy="338784"/>
          </a:xfrm>
        </p:grpSpPr>
        <p:sp>
          <p:nvSpPr>
            <p:cNvPr id="16211" name="Google Shape;16211;p10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100"/>
          <p:cNvGrpSpPr/>
          <p:nvPr/>
        </p:nvGrpSpPr>
        <p:grpSpPr>
          <a:xfrm>
            <a:off x="1342268" y="4161009"/>
            <a:ext cx="359565" cy="358094"/>
            <a:chOff x="1342268" y="4161009"/>
            <a:chExt cx="359565" cy="358094"/>
          </a:xfrm>
        </p:grpSpPr>
        <p:sp>
          <p:nvSpPr>
            <p:cNvPr id="16225" name="Google Shape;16225;p10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100"/>
          <p:cNvGrpSpPr/>
          <p:nvPr/>
        </p:nvGrpSpPr>
        <p:grpSpPr>
          <a:xfrm>
            <a:off x="1913012" y="2764940"/>
            <a:ext cx="417523" cy="374252"/>
            <a:chOff x="1913012" y="2764940"/>
            <a:chExt cx="417523" cy="374252"/>
          </a:xfrm>
        </p:grpSpPr>
        <p:sp>
          <p:nvSpPr>
            <p:cNvPr id="16235" name="Google Shape;16235;p10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7" name="Google Shape;16247;p100"/>
          <p:cNvGrpSpPr/>
          <p:nvPr/>
        </p:nvGrpSpPr>
        <p:grpSpPr>
          <a:xfrm>
            <a:off x="830742" y="2763601"/>
            <a:ext cx="384734" cy="381556"/>
            <a:chOff x="830742" y="2763601"/>
            <a:chExt cx="384734" cy="381556"/>
          </a:xfrm>
        </p:grpSpPr>
        <p:sp>
          <p:nvSpPr>
            <p:cNvPr id="16248" name="Google Shape;16248;p10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00"/>
          <p:cNvGrpSpPr/>
          <p:nvPr/>
        </p:nvGrpSpPr>
        <p:grpSpPr>
          <a:xfrm>
            <a:off x="3007498" y="4183419"/>
            <a:ext cx="375434" cy="329667"/>
            <a:chOff x="3007498" y="4183419"/>
            <a:chExt cx="375434" cy="329667"/>
          </a:xfrm>
        </p:grpSpPr>
        <p:sp>
          <p:nvSpPr>
            <p:cNvPr id="16270" name="Google Shape;16270;p10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0" name="Google Shape;16290;p100"/>
          <p:cNvGrpSpPr/>
          <p:nvPr/>
        </p:nvGrpSpPr>
        <p:grpSpPr>
          <a:xfrm>
            <a:off x="6919276" y="2766990"/>
            <a:ext cx="274550" cy="354728"/>
            <a:chOff x="7606826" y="2419290"/>
            <a:chExt cx="274550" cy="354728"/>
          </a:xfrm>
        </p:grpSpPr>
        <p:sp>
          <p:nvSpPr>
            <p:cNvPr id="16291" name="Google Shape;16291;p10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0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100"/>
          <p:cNvGrpSpPr/>
          <p:nvPr/>
        </p:nvGrpSpPr>
        <p:grpSpPr>
          <a:xfrm>
            <a:off x="7550168" y="2777003"/>
            <a:ext cx="263316" cy="354728"/>
            <a:chOff x="8062968" y="2419290"/>
            <a:chExt cx="263316" cy="354728"/>
          </a:xfrm>
        </p:grpSpPr>
        <p:sp>
          <p:nvSpPr>
            <p:cNvPr id="16307" name="Google Shape;16307;p10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0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0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27" name="Shape 16327"/>
        <p:cNvGrpSpPr/>
        <p:nvPr/>
      </p:nvGrpSpPr>
      <p:grpSpPr>
        <a:xfrm>
          <a:off x="0" y="0"/>
          <a:ext cx="0" cy="0"/>
          <a:chOff x="0" y="0"/>
          <a:chExt cx="0" cy="0"/>
        </a:xfrm>
      </p:grpSpPr>
      <p:sp>
        <p:nvSpPr>
          <p:cNvPr id="16328" name="Google Shape;16328;p10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329" name="Google Shape;16329;p10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6330" name="Google Shape;16330;p101"/>
          <p:cNvGrpSpPr/>
          <p:nvPr/>
        </p:nvGrpSpPr>
        <p:grpSpPr>
          <a:xfrm>
            <a:off x="7075663" y="2444129"/>
            <a:ext cx="362163" cy="347098"/>
            <a:chOff x="7075663" y="2444129"/>
            <a:chExt cx="362163" cy="347098"/>
          </a:xfrm>
        </p:grpSpPr>
        <p:sp>
          <p:nvSpPr>
            <p:cNvPr id="16331" name="Google Shape;16331;p10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9" name="Google Shape;16339;p101"/>
          <p:cNvGrpSpPr/>
          <p:nvPr/>
        </p:nvGrpSpPr>
        <p:grpSpPr>
          <a:xfrm>
            <a:off x="6638175" y="2436584"/>
            <a:ext cx="372197" cy="362163"/>
            <a:chOff x="6638175" y="2436584"/>
            <a:chExt cx="372197" cy="362163"/>
          </a:xfrm>
        </p:grpSpPr>
        <p:sp>
          <p:nvSpPr>
            <p:cNvPr id="16340" name="Google Shape;16340;p10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0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0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0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3" name="Google Shape;16353;p101"/>
          <p:cNvGrpSpPr/>
          <p:nvPr/>
        </p:nvGrpSpPr>
        <p:grpSpPr>
          <a:xfrm>
            <a:off x="6192906" y="2439440"/>
            <a:ext cx="371699" cy="356084"/>
            <a:chOff x="6192906" y="2439440"/>
            <a:chExt cx="371699" cy="356084"/>
          </a:xfrm>
        </p:grpSpPr>
        <p:sp>
          <p:nvSpPr>
            <p:cNvPr id="16354" name="Google Shape;16354;p10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101"/>
          <p:cNvGrpSpPr/>
          <p:nvPr/>
        </p:nvGrpSpPr>
        <p:grpSpPr>
          <a:xfrm>
            <a:off x="5762467" y="2436584"/>
            <a:ext cx="362163" cy="362163"/>
            <a:chOff x="5762467" y="2436584"/>
            <a:chExt cx="362163" cy="362163"/>
          </a:xfrm>
        </p:grpSpPr>
        <p:sp>
          <p:nvSpPr>
            <p:cNvPr id="16368" name="Google Shape;16368;p10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101"/>
          <p:cNvGrpSpPr/>
          <p:nvPr/>
        </p:nvGrpSpPr>
        <p:grpSpPr>
          <a:xfrm>
            <a:off x="5323721" y="2437029"/>
            <a:ext cx="362922" cy="361219"/>
            <a:chOff x="5323721" y="2437029"/>
            <a:chExt cx="362922" cy="361219"/>
          </a:xfrm>
        </p:grpSpPr>
        <p:sp>
          <p:nvSpPr>
            <p:cNvPr id="16394" name="Google Shape;16394;p10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0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101"/>
          <p:cNvGrpSpPr/>
          <p:nvPr/>
        </p:nvGrpSpPr>
        <p:grpSpPr>
          <a:xfrm>
            <a:off x="4875937" y="2468731"/>
            <a:ext cx="407122" cy="315448"/>
            <a:chOff x="4875937" y="2468731"/>
            <a:chExt cx="407122" cy="315448"/>
          </a:xfrm>
        </p:grpSpPr>
        <p:sp>
          <p:nvSpPr>
            <p:cNvPr id="16412" name="Google Shape;16412;p10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0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0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0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1" name="Google Shape;16431;p101"/>
          <p:cNvGrpSpPr/>
          <p:nvPr/>
        </p:nvGrpSpPr>
        <p:grpSpPr>
          <a:xfrm>
            <a:off x="4893282" y="3804774"/>
            <a:ext cx="242114" cy="362163"/>
            <a:chOff x="4893282" y="3804774"/>
            <a:chExt cx="242114" cy="362163"/>
          </a:xfrm>
        </p:grpSpPr>
        <p:sp>
          <p:nvSpPr>
            <p:cNvPr id="16432" name="Google Shape;16432;p10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0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101"/>
          <p:cNvGrpSpPr/>
          <p:nvPr/>
        </p:nvGrpSpPr>
        <p:grpSpPr>
          <a:xfrm>
            <a:off x="6248162" y="3804774"/>
            <a:ext cx="231058" cy="362425"/>
            <a:chOff x="6248162" y="3804774"/>
            <a:chExt cx="231058" cy="362425"/>
          </a:xfrm>
        </p:grpSpPr>
        <p:sp>
          <p:nvSpPr>
            <p:cNvPr id="16459" name="Google Shape;16459;p10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101"/>
          <p:cNvGrpSpPr/>
          <p:nvPr/>
        </p:nvGrpSpPr>
        <p:grpSpPr>
          <a:xfrm>
            <a:off x="5346568" y="3804774"/>
            <a:ext cx="233337" cy="362163"/>
            <a:chOff x="5346568" y="3804774"/>
            <a:chExt cx="233337" cy="362163"/>
          </a:xfrm>
        </p:grpSpPr>
        <p:sp>
          <p:nvSpPr>
            <p:cNvPr id="16464" name="Google Shape;16464;p10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0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101"/>
          <p:cNvGrpSpPr/>
          <p:nvPr/>
        </p:nvGrpSpPr>
        <p:grpSpPr>
          <a:xfrm>
            <a:off x="6704985" y="3805141"/>
            <a:ext cx="209967" cy="361639"/>
            <a:chOff x="6704985" y="3805141"/>
            <a:chExt cx="209967" cy="361639"/>
          </a:xfrm>
        </p:grpSpPr>
        <p:sp>
          <p:nvSpPr>
            <p:cNvPr id="16484" name="Google Shape;16484;p10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101"/>
          <p:cNvGrpSpPr/>
          <p:nvPr/>
        </p:nvGrpSpPr>
        <p:grpSpPr>
          <a:xfrm>
            <a:off x="7513884" y="2448269"/>
            <a:ext cx="363184" cy="338792"/>
            <a:chOff x="7513884" y="2448269"/>
            <a:chExt cx="363184" cy="338792"/>
          </a:xfrm>
        </p:grpSpPr>
        <p:sp>
          <p:nvSpPr>
            <p:cNvPr id="16497" name="Google Shape;16497;p10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101"/>
          <p:cNvGrpSpPr/>
          <p:nvPr/>
        </p:nvGrpSpPr>
        <p:grpSpPr>
          <a:xfrm>
            <a:off x="5777767" y="3804826"/>
            <a:ext cx="258699" cy="362136"/>
            <a:chOff x="5777767" y="3804826"/>
            <a:chExt cx="258699" cy="362136"/>
          </a:xfrm>
        </p:grpSpPr>
        <p:sp>
          <p:nvSpPr>
            <p:cNvPr id="16504" name="Google Shape;16504;p10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7" name="Google Shape;16507;p101"/>
          <p:cNvGrpSpPr/>
          <p:nvPr/>
        </p:nvGrpSpPr>
        <p:grpSpPr>
          <a:xfrm>
            <a:off x="7953101" y="2436584"/>
            <a:ext cx="361691" cy="362163"/>
            <a:chOff x="7953101" y="2436584"/>
            <a:chExt cx="361691" cy="362163"/>
          </a:xfrm>
        </p:grpSpPr>
        <p:sp>
          <p:nvSpPr>
            <p:cNvPr id="16508" name="Google Shape;16508;p10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101"/>
          <p:cNvGrpSpPr/>
          <p:nvPr/>
        </p:nvGrpSpPr>
        <p:grpSpPr>
          <a:xfrm>
            <a:off x="4859353" y="3355130"/>
            <a:ext cx="373481" cy="362267"/>
            <a:chOff x="4859353" y="3355130"/>
            <a:chExt cx="373481" cy="362267"/>
          </a:xfrm>
        </p:grpSpPr>
        <p:sp>
          <p:nvSpPr>
            <p:cNvPr id="16518" name="Google Shape;16518;p10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101"/>
          <p:cNvGrpSpPr/>
          <p:nvPr/>
        </p:nvGrpSpPr>
        <p:grpSpPr>
          <a:xfrm>
            <a:off x="6637678" y="1500982"/>
            <a:ext cx="378721" cy="362005"/>
            <a:chOff x="6637678" y="1500982"/>
            <a:chExt cx="378721" cy="362005"/>
          </a:xfrm>
        </p:grpSpPr>
        <p:sp>
          <p:nvSpPr>
            <p:cNvPr id="16533" name="Google Shape;16533;p10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9" name="Google Shape;16549;p101"/>
          <p:cNvGrpSpPr/>
          <p:nvPr/>
        </p:nvGrpSpPr>
        <p:grpSpPr>
          <a:xfrm>
            <a:off x="5827993" y="3355496"/>
            <a:ext cx="223041" cy="362163"/>
            <a:chOff x="5827993" y="3355496"/>
            <a:chExt cx="223041" cy="362163"/>
          </a:xfrm>
        </p:grpSpPr>
        <p:sp>
          <p:nvSpPr>
            <p:cNvPr id="16550" name="Google Shape;16550;p10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5" name="Google Shape;16565;p101"/>
          <p:cNvGrpSpPr/>
          <p:nvPr/>
        </p:nvGrpSpPr>
        <p:grpSpPr>
          <a:xfrm>
            <a:off x="7528713" y="1500641"/>
            <a:ext cx="370520" cy="361586"/>
            <a:chOff x="7528713" y="1500641"/>
            <a:chExt cx="370520" cy="361586"/>
          </a:xfrm>
        </p:grpSpPr>
        <p:sp>
          <p:nvSpPr>
            <p:cNvPr id="16566" name="Google Shape;16566;p10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101"/>
          <p:cNvGrpSpPr/>
          <p:nvPr/>
        </p:nvGrpSpPr>
        <p:grpSpPr>
          <a:xfrm>
            <a:off x="5317198" y="3355496"/>
            <a:ext cx="367429" cy="362163"/>
            <a:chOff x="5317198" y="3355496"/>
            <a:chExt cx="367429" cy="362163"/>
          </a:xfrm>
        </p:grpSpPr>
        <p:sp>
          <p:nvSpPr>
            <p:cNvPr id="16574" name="Google Shape;16574;p10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101"/>
          <p:cNvGrpSpPr/>
          <p:nvPr/>
        </p:nvGrpSpPr>
        <p:grpSpPr>
          <a:xfrm>
            <a:off x="5302971" y="1500563"/>
            <a:ext cx="383175" cy="362241"/>
            <a:chOff x="5302971" y="1500563"/>
            <a:chExt cx="383175" cy="362241"/>
          </a:xfrm>
        </p:grpSpPr>
        <p:sp>
          <p:nvSpPr>
            <p:cNvPr id="16591" name="Google Shape;16591;p10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3" name="Google Shape;16593;p101"/>
          <p:cNvGrpSpPr/>
          <p:nvPr/>
        </p:nvGrpSpPr>
        <p:grpSpPr>
          <a:xfrm>
            <a:off x="6202705" y="1525453"/>
            <a:ext cx="364180" cy="312461"/>
            <a:chOff x="6202705" y="1525453"/>
            <a:chExt cx="364180" cy="312461"/>
          </a:xfrm>
        </p:grpSpPr>
        <p:sp>
          <p:nvSpPr>
            <p:cNvPr id="16594" name="Google Shape;16594;p10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1" name="Google Shape;16601;p101"/>
          <p:cNvGrpSpPr/>
          <p:nvPr/>
        </p:nvGrpSpPr>
        <p:grpSpPr>
          <a:xfrm>
            <a:off x="7087217" y="1503602"/>
            <a:ext cx="362398" cy="356163"/>
            <a:chOff x="7087217" y="1503602"/>
            <a:chExt cx="362398" cy="356163"/>
          </a:xfrm>
        </p:grpSpPr>
        <p:sp>
          <p:nvSpPr>
            <p:cNvPr id="16602" name="Google Shape;16602;p10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0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3" name="Google Shape;16623;p101"/>
          <p:cNvGrpSpPr/>
          <p:nvPr/>
        </p:nvGrpSpPr>
        <p:grpSpPr>
          <a:xfrm>
            <a:off x="7968952" y="1500877"/>
            <a:ext cx="378747" cy="361455"/>
            <a:chOff x="7968952" y="1500877"/>
            <a:chExt cx="378747" cy="361455"/>
          </a:xfrm>
        </p:grpSpPr>
        <p:sp>
          <p:nvSpPr>
            <p:cNvPr id="16624" name="Google Shape;16624;p10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9" name="Google Shape;16639;p101"/>
          <p:cNvGrpSpPr/>
          <p:nvPr/>
        </p:nvGrpSpPr>
        <p:grpSpPr>
          <a:xfrm>
            <a:off x="5761445" y="1541723"/>
            <a:ext cx="362163" cy="279737"/>
            <a:chOff x="5761445" y="1541723"/>
            <a:chExt cx="362163" cy="279737"/>
          </a:xfrm>
        </p:grpSpPr>
        <p:sp>
          <p:nvSpPr>
            <p:cNvPr id="16640" name="Google Shape;16640;p10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6" name="Google Shape;16646;p101"/>
          <p:cNvGrpSpPr/>
          <p:nvPr/>
        </p:nvGrpSpPr>
        <p:grpSpPr>
          <a:xfrm>
            <a:off x="6204958" y="3355575"/>
            <a:ext cx="358390" cy="362320"/>
            <a:chOff x="6204958" y="3355575"/>
            <a:chExt cx="358390" cy="362320"/>
          </a:xfrm>
        </p:grpSpPr>
        <p:sp>
          <p:nvSpPr>
            <p:cNvPr id="16647" name="Google Shape;16647;p10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101"/>
          <p:cNvGrpSpPr/>
          <p:nvPr/>
        </p:nvGrpSpPr>
        <p:grpSpPr>
          <a:xfrm>
            <a:off x="4939970" y="1499855"/>
            <a:ext cx="242979" cy="362660"/>
            <a:chOff x="4939970" y="1499855"/>
            <a:chExt cx="242979" cy="362660"/>
          </a:xfrm>
        </p:grpSpPr>
        <p:sp>
          <p:nvSpPr>
            <p:cNvPr id="16664" name="Google Shape;16664;p10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101"/>
          <p:cNvGrpSpPr/>
          <p:nvPr/>
        </p:nvGrpSpPr>
        <p:grpSpPr>
          <a:xfrm>
            <a:off x="8023448" y="3355496"/>
            <a:ext cx="284322" cy="362163"/>
            <a:chOff x="8023448" y="3355496"/>
            <a:chExt cx="284322" cy="362163"/>
          </a:xfrm>
        </p:grpSpPr>
        <p:sp>
          <p:nvSpPr>
            <p:cNvPr id="16671" name="Google Shape;16671;p10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0" name="Google Shape;16680;p101"/>
          <p:cNvGrpSpPr/>
          <p:nvPr/>
        </p:nvGrpSpPr>
        <p:grpSpPr>
          <a:xfrm>
            <a:off x="6644201" y="3355496"/>
            <a:ext cx="366695" cy="361979"/>
            <a:chOff x="6644201" y="3355496"/>
            <a:chExt cx="366695" cy="361979"/>
          </a:xfrm>
        </p:grpSpPr>
        <p:sp>
          <p:nvSpPr>
            <p:cNvPr id="16681" name="Google Shape;16681;p10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3" name="Google Shape;16703;p101"/>
          <p:cNvGrpSpPr/>
          <p:nvPr/>
        </p:nvGrpSpPr>
        <p:grpSpPr>
          <a:xfrm>
            <a:off x="7955145" y="2019192"/>
            <a:ext cx="365176" cy="271013"/>
            <a:chOff x="7955145" y="2019192"/>
            <a:chExt cx="365176" cy="271013"/>
          </a:xfrm>
        </p:grpSpPr>
        <p:sp>
          <p:nvSpPr>
            <p:cNvPr id="16704" name="Google Shape;16704;p10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0" name="Google Shape;16710;p101"/>
          <p:cNvGrpSpPr/>
          <p:nvPr/>
        </p:nvGrpSpPr>
        <p:grpSpPr>
          <a:xfrm>
            <a:off x="7518155" y="2009471"/>
            <a:ext cx="361927" cy="290270"/>
            <a:chOff x="7518155" y="2009471"/>
            <a:chExt cx="361927" cy="290270"/>
          </a:xfrm>
        </p:grpSpPr>
        <p:sp>
          <p:nvSpPr>
            <p:cNvPr id="16711" name="Google Shape;16711;p10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4" name="Google Shape;16724;p101"/>
          <p:cNvGrpSpPr/>
          <p:nvPr/>
        </p:nvGrpSpPr>
        <p:grpSpPr>
          <a:xfrm>
            <a:off x="7079672" y="1991053"/>
            <a:ext cx="362163" cy="327264"/>
            <a:chOff x="7079672" y="1991053"/>
            <a:chExt cx="362163" cy="327264"/>
          </a:xfrm>
        </p:grpSpPr>
        <p:sp>
          <p:nvSpPr>
            <p:cNvPr id="16725" name="Google Shape;16725;p10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1" name="Google Shape;16741;p101"/>
          <p:cNvGrpSpPr/>
          <p:nvPr/>
        </p:nvGrpSpPr>
        <p:grpSpPr>
          <a:xfrm>
            <a:off x="6641188" y="2035514"/>
            <a:ext cx="361901" cy="238132"/>
            <a:chOff x="6641188" y="2035514"/>
            <a:chExt cx="361901" cy="238132"/>
          </a:xfrm>
        </p:grpSpPr>
        <p:sp>
          <p:nvSpPr>
            <p:cNvPr id="16742" name="Google Shape;16742;p10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101"/>
          <p:cNvGrpSpPr/>
          <p:nvPr/>
        </p:nvGrpSpPr>
        <p:grpSpPr>
          <a:xfrm>
            <a:off x="6202443" y="1986677"/>
            <a:ext cx="362425" cy="335884"/>
            <a:chOff x="6202443" y="1986677"/>
            <a:chExt cx="362425" cy="335884"/>
          </a:xfrm>
        </p:grpSpPr>
        <p:sp>
          <p:nvSpPr>
            <p:cNvPr id="16762" name="Google Shape;16762;p10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2" name="Google Shape;16782;p101"/>
          <p:cNvGrpSpPr/>
          <p:nvPr/>
        </p:nvGrpSpPr>
        <p:grpSpPr>
          <a:xfrm>
            <a:off x="5764222" y="2016598"/>
            <a:ext cx="374293" cy="276069"/>
            <a:chOff x="5764222" y="2016598"/>
            <a:chExt cx="374293" cy="276069"/>
          </a:xfrm>
        </p:grpSpPr>
        <p:sp>
          <p:nvSpPr>
            <p:cNvPr id="16783" name="Google Shape;16783;p10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0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4" name="Google Shape;16794;p101"/>
          <p:cNvGrpSpPr/>
          <p:nvPr/>
        </p:nvGrpSpPr>
        <p:grpSpPr>
          <a:xfrm>
            <a:off x="5325477" y="2016441"/>
            <a:ext cx="361927" cy="276515"/>
            <a:chOff x="5325477" y="2016441"/>
            <a:chExt cx="361927" cy="276515"/>
          </a:xfrm>
        </p:grpSpPr>
        <p:sp>
          <p:nvSpPr>
            <p:cNvPr id="16795" name="Google Shape;16795;p10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0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0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0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0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0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5" name="Google Shape;16815;p101"/>
          <p:cNvGrpSpPr/>
          <p:nvPr/>
        </p:nvGrpSpPr>
        <p:grpSpPr>
          <a:xfrm>
            <a:off x="4870671" y="2017200"/>
            <a:ext cx="364180" cy="274812"/>
            <a:chOff x="4870671" y="2017200"/>
            <a:chExt cx="364180" cy="274812"/>
          </a:xfrm>
        </p:grpSpPr>
        <p:sp>
          <p:nvSpPr>
            <p:cNvPr id="16816" name="Google Shape;16816;p10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101"/>
          <p:cNvGrpSpPr/>
          <p:nvPr/>
        </p:nvGrpSpPr>
        <p:grpSpPr>
          <a:xfrm>
            <a:off x="7144726" y="3355496"/>
            <a:ext cx="260690" cy="362032"/>
            <a:chOff x="7144726" y="3355496"/>
            <a:chExt cx="260690" cy="362032"/>
          </a:xfrm>
        </p:grpSpPr>
        <p:sp>
          <p:nvSpPr>
            <p:cNvPr id="16830" name="Google Shape;16830;p10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6" name="Google Shape;16836;p101"/>
          <p:cNvGrpSpPr/>
          <p:nvPr/>
        </p:nvGrpSpPr>
        <p:grpSpPr>
          <a:xfrm>
            <a:off x="6705719" y="4278051"/>
            <a:ext cx="261712" cy="361770"/>
            <a:chOff x="6705719" y="4278051"/>
            <a:chExt cx="261712" cy="361770"/>
          </a:xfrm>
        </p:grpSpPr>
        <p:sp>
          <p:nvSpPr>
            <p:cNvPr id="16837" name="Google Shape;16837;p10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0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0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0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101"/>
          <p:cNvGrpSpPr/>
          <p:nvPr/>
        </p:nvGrpSpPr>
        <p:grpSpPr>
          <a:xfrm>
            <a:off x="5750650" y="2891652"/>
            <a:ext cx="320216" cy="361403"/>
            <a:chOff x="5750650" y="2891652"/>
            <a:chExt cx="320216" cy="361403"/>
          </a:xfrm>
        </p:grpSpPr>
        <p:sp>
          <p:nvSpPr>
            <p:cNvPr id="16853" name="Google Shape;16853;p10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0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8" name="Google Shape;16868;p101"/>
          <p:cNvGrpSpPr/>
          <p:nvPr/>
        </p:nvGrpSpPr>
        <p:grpSpPr>
          <a:xfrm>
            <a:off x="6658009" y="2891390"/>
            <a:ext cx="315972" cy="361927"/>
            <a:chOff x="6658009" y="2891390"/>
            <a:chExt cx="315972" cy="361927"/>
          </a:xfrm>
        </p:grpSpPr>
        <p:sp>
          <p:nvSpPr>
            <p:cNvPr id="16869" name="Google Shape;16869;p10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6" name="Google Shape;16876;p101"/>
          <p:cNvGrpSpPr/>
          <p:nvPr/>
        </p:nvGrpSpPr>
        <p:grpSpPr>
          <a:xfrm>
            <a:off x="6203465" y="2891206"/>
            <a:ext cx="320478" cy="362110"/>
            <a:chOff x="6203465" y="2891206"/>
            <a:chExt cx="320478" cy="362110"/>
          </a:xfrm>
        </p:grpSpPr>
        <p:sp>
          <p:nvSpPr>
            <p:cNvPr id="16877" name="Google Shape;16877;p10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2" name="Google Shape;16882;p101"/>
          <p:cNvGrpSpPr/>
          <p:nvPr/>
        </p:nvGrpSpPr>
        <p:grpSpPr>
          <a:xfrm>
            <a:off x="7567280" y="2891259"/>
            <a:ext cx="307116" cy="362294"/>
            <a:chOff x="7567280" y="2891259"/>
            <a:chExt cx="307116" cy="362294"/>
          </a:xfrm>
        </p:grpSpPr>
        <p:sp>
          <p:nvSpPr>
            <p:cNvPr id="16883" name="Google Shape;16883;p10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0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0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0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0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0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101"/>
          <p:cNvGrpSpPr/>
          <p:nvPr/>
        </p:nvGrpSpPr>
        <p:grpSpPr>
          <a:xfrm>
            <a:off x="7112579" y="2891521"/>
            <a:ext cx="338556" cy="361534"/>
            <a:chOff x="7112579" y="2891521"/>
            <a:chExt cx="338556" cy="361534"/>
          </a:xfrm>
        </p:grpSpPr>
        <p:sp>
          <p:nvSpPr>
            <p:cNvPr id="16896" name="Google Shape;16896;p10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8" name="Google Shape;16898;p101"/>
          <p:cNvGrpSpPr/>
          <p:nvPr/>
        </p:nvGrpSpPr>
        <p:grpSpPr>
          <a:xfrm>
            <a:off x="7155259" y="3805036"/>
            <a:ext cx="207478" cy="361272"/>
            <a:chOff x="7155259" y="3805036"/>
            <a:chExt cx="207478" cy="361272"/>
          </a:xfrm>
        </p:grpSpPr>
        <p:sp>
          <p:nvSpPr>
            <p:cNvPr id="16899" name="Google Shape;16899;p10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0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0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0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0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1" name="Google Shape;16911;p101"/>
          <p:cNvGrpSpPr/>
          <p:nvPr/>
        </p:nvGrpSpPr>
        <p:grpSpPr>
          <a:xfrm>
            <a:off x="4915368" y="2891390"/>
            <a:ext cx="182850" cy="361927"/>
            <a:chOff x="4915368" y="2891390"/>
            <a:chExt cx="182850" cy="361927"/>
          </a:xfrm>
        </p:grpSpPr>
        <p:sp>
          <p:nvSpPr>
            <p:cNvPr id="16912" name="Google Shape;16912;p10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0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101"/>
          <p:cNvGrpSpPr/>
          <p:nvPr/>
        </p:nvGrpSpPr>
        <p:grpSpPr>
          <a:xfrm>
            <a:off x="8028714" y="2891652"/>
            <a:ext cx="289589" cy="361403"/>
            <a:chOff x="8028714" y="2891652"/>
            <a:chExt cx="289589" cy="361403"/>
          </a:xfrm>
        </p:grpSpPr>
        <p:sp>
          <p:nvSpPr>
            <p:cNvPr id="16924" name="Google Shape;16924;p10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0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0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4" name="Google Shape;16944;p101"/>
          <p:cNvGrpSpPr/>
          <p:nvPr/>
        </p:nvGrpSpPr>
        <p:grpSpPr>
          <a:xfrm>
            <a:off x="7551822" y="3804774"/>
            <a:ext cx="293335" cy="361927"/>
            <a:chOff x="7551822" y="3804774"/>
            <a:chExt cx="293335" cy="361927"/>
          </a:xfrm>
        </p:grpSpPr>
        <p:sp>
          <p:nvSpPr>
            <p:cNvPr id="16945" name="Google Shape;16945;p10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6" name="Google Shape;16956;p101"/>
          <p:cNvGrpSpPr/>
          <p:nvPr/>
        </p:nvGrpSpPr>
        <p:grpSpPr>
          <a:xfrm>
            <a:off x="6263725" y="4277658"/>
            <a:ext cx="210491" cy="362163"/>
            <a:chOff x="6263725" y="4277658"/>
            <a:chExt cx="210491" cy="362163"/>
          </a:xfrm>
        </p:grpSpPr>
        <p:sp>
          <p:nvSpPr>
            <p:cNvPr id="16957" name="Google Shape;16957;p10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0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2" name="Google Shape;16972;p101"/>
          <p:cNvGrpSpPr/>
          <p:nvPr/>
        </p:nvGrpSpPr>
        <p:grpSpPr>
          <a:xfrm>
            <a:off x="7987790" y="3804695"/>
            <a:ext cx="336303" cy="362005"/>
            <a:chOff x="7987790" y="3804695"/>
            <a:chExt cx="336303" cy="362005"/>
          </a:xfrm>
        </p:grpSpPr>
        <p:sp>
          <p:nvSpPr>
            <p:cNvPr id="16973" name="Google Shape;16973;p10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0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3" name="Google Shape;16983;p101"/>
          <p:cNvGrpSpPr/>
          <p:nvPr/>
        </p:nvGrpSpPr>
        <p:grpSpPr>
          <a:xfrm>
            <a:off x="5273444" y="2891285"/>
            <a:ext cx="371123" cy="362267"/>
            <a:chOff x="5273444" y="2891285"/>
            <a:chExt cx="371123" cy="362267"/>
          </a:xfrm>
        </p:grpSpPr>
        <p:sp>
          <p:nvSpPr>
            <p:cNvPr id="16984" name="Google Shape;16984;p10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8" name="Google Shape;16998;p101"/>
          <p:cNvGrpSpPr/>
          <p:nvPr/>
        </p:nvGrpSpPr>
        <p:grpSpPr>
          <a:xfrm>
            <a:off x="7630397" y="3358399"/>
            <a:ext cx="214759" cy="357030"/>
            <a:chOff x="2235125" y="238075"/>
            <a:chExt cx="3144350" cy="5227375"/>
          </a:xfrm>
        </p:grpSpPr>
        <p:sp>
          <p:nvSpPr>
            <p:cNvPr id="16999" name="Google Shape;16999;p10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0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0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0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101"/>
          <p:cNvGrpSpPr/>
          <p:nvPr/>
        </p:nvGrpSpPr>
        <p:grpSpPr>
          <a:xfrm>
            <a:off x="2810729" y="4267107"/>
            <a:ext cx="342496" cy="351944"/>
            <a:chOff x="2810729" y="4267107"/>
            <a:chExt cx="342496" cy="351944"/>
          </a:xfrm>
        </p:grpSpPr>
        <p:sp>
          <p:nvSpPr>
            <p:cNvPr id="17009" name="Google Shape;17009;p10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0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0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9" name="Google Shape;17039;p101"/>
          <p:cNvGrpSpPr/>
          <p:nvPr/>
        </p:nvGrpSpPr>
        <p:grpSpPr>
          <a:xfrm>
            <a:off x="1779168" y="3805625"/>
            <a:ext cx="282381" cy="343454"/>
            <a:chOff x="1779168" y="3805625"/>
            <a:chExt cx="282381" cy="343454"/>
          </a:xfrm>
        </p:grpSpPr>
        <p:sp>
          <p:nvSpPr>
            <p:cNvPr id="17040" name="Google Shape;17040;p10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0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0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0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101"/>
          <p:cNvGrpSpPr/>
          <p:nvPr/>
        </p:nvGrpSpPr>
        <p:grpSpPr>
          <a:xfrm>
            <a:off x="2593522" y="2407029"/>
            <a:ext cx="391606" cy="364535"/>
            <a:chOff x="2593522" y="2407029"/>
            <a:chExt cx="391606" cy="364535"/>
          </a:xfrm>
        </p:grpSpPr>
        <p:sp>
          <p:nvSpPr>
            <p:cNvPr id="17069" name="Google Shape;17069;p10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0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0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0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0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0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8" name="Google Shape;17108;p101"/>
          <p:cNvGrpSpPr/>
          <p:nvPr/>
        </p:nvGrpSpPr>
        <p:grpSpPr>
          <a:xfrm>
            <a:off x="3955047" y="2432242"/>
            <a:ext cx="322912" cy="334396"/>
            <a:chOff x="3955047" y="2432242"/>
            <a:chExt cx="322912" cy="334396"/>
          </a:xfrm>
        </p:grpSpPr>
        <p:sp>
          <p:nvSpPr>
            <p:cNvPr id="17109" name="Google Shape;17109;p10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2" name="Google Shape;17112;p101"/>
          <p:cNvGrpSpPr/>
          <p:nvPr/>
        </p:nvGrpSpPr>
        <p:grpSpPr>
          <a:xfrm>
            <a:off x="1802465" y="1962854"/>
            <a:ext cx="265373" cy="351944"/>
            <a:chOff x="1802465" y="1962854"/>
            <a:chExt cx="265373" cy="351944"/>
          </a:xfrm>
        </p:grpSpPr>
        <p:sp>
          <p:nvSpPr>
            <p:cNvPr id="17113" name="Google Shape;17113;p10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0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0" name="Google Shape;17120;p101"/>
          <p:cNvGrpSpPr/>
          <p:nvPr/>
        </p:nvGrpSpPr>
        <p:grpSpPr>
          <a:xfrm>
            <a:off x="3512070" y="1956222"/>
            <a:ext cx="373983" cy="363622"/>
            <a:chOff x="3512070" y="1956222"/>
            <a:chExt cx="373983" cy="363622"/>
          </a:xfrm>
        </p:grpSpPr>
        <p:sp>
          <p:nvSpPr>
            <p:cNvPr id="17121" name="Google Shape;17121;p10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0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0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0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0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8" name="Google Shape;17138;p101"/>
          <p:cNvGrpSpPr/>
          <p:nvPr/>
        </p:nvGrpSpPr>
        <p:grpSpPr>
          <a:xfrm>
            <a:off x="842683" y="2394751"/>
            <a:ext cx="345640" cy="356660"/>
            <a:chOff x="842683" y="2394751"/>
            <a:chExt cx="345640" cy="356660"/>
          </a:xfrm>
        </p:grpSpPr>
        <p:sp>
          <p:nvSpPr>
            <p:cNvPr id="17139" name="Google Shape;17139;p10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101"/>
          <p:cNvGrpSpPr/>
          <p:nvPr/>
        </p:nvGrpSpPr>
        <p:grpSpPr>
          <a:xfrm>
            <a:off x="1290615" y="2399467"/>
            <a:ext cx="336836" cy="342511"/>
            <a:chOff x="1290615" y="2399467"/>
            <a:chExt cx="336836" cy="342511"/>
          </a:xfrm>
        </p:grpSpPr>
        <p:sp>
          <p:nvSpPr>
            <p:cNvPr id="17156" name="Google Shape;17156;p10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0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0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101"/>
          <p:cNvGrpSpPr/>
          <p:nvPr/>
        </p:nvGrpSpPr>
        <p:grpSpPr>
          <a:xfrm>
            <a:off x="1748310" y="2408601"/>
            <a:ext cx="308508" cy="333378"/>
            <a:chOff x="1748310" y="2408601"/>
            <a:chExt cx="308508" cy="333378"/>
          </a:xfrm>
        </p:grpSpPr>
        <p:sp>
          <p:nvSpPr>
            <p:cNvPr id="17176" name="Google Shape;17176;p10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4" name="Google Shape;17184;p101"/>
          <p:cNvGrpSpPr/>
          <p:nvPr/>
        </p:nvGrpSpPr>
        <p:grpSpPr>
          <a:xfrm>
            <a:off x="3044614" y="2418033"/>
            <a:ext cx="376184" cy="315141"/>
            <a:chOff x="3044614" y="2418033"/>
            <a:chExt cx="376184" cy="315141"/>
          </a:xfrm>
        </p:grpSpPr>
        <p:sp>
          <p:nvSpPr>
            <p:cNvPr id="17185" name="Google Shape;17185;p10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0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4" name="Google Shape;17194;p101"/>
          <p:cNvGrpSpPr/>
          <p:nvPr/>
        </p:nvGrpSpPr>
        <p:grpSpPr>
          <a:xfrm>
            <a:off x="3943638" y="3815072"/>
            <a:ext cx="357933" cy="342676"/>
            <a:chOff x="3943638" y="3815072"/>
            <a:chExt cx="357933" cy="342676"/>
          </a:xfrm>
        </p:grpSpPr>
        <p:sp>
          <p:nvSpPr>
            <p:cNvPr id="17195" name="Google Shape;17195;p10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0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0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4" name="Google Shape;17204;p101"/>
          <p:cNvGrpSpPr/>
          <p:nvPr/>
        </p:nvGrpSpPr>
        <p:grpSpPr>
          <a:xfrm>
            <a:off x="3508282" y="3810341"/>
            <a:ext cx="351644" cy="351959"/>
            <a:chOff x="3508282" y="3810341"/>
            <a:chExt cx="351644" cy="351959"/>
          </a:xfrm>
        </p:grpSpPr>
        <p:sp>
          <p:nvSpPr>
            <p:cNvPr id="17205" name="Google Shape;17205;p10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0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0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0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0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8" name="Google Shape;17218;p101"/>
          <p:cNvGrpSpPr/>
          <p:nvPr/>
        </p:nvGrpSpPr>
        <p:grpSpPr>
          <a:xfrm>
            <a:off x="2224585" y="1962854"/>
            <a:ext cx="303163" cy="351809"/>
            <a:chOff x="2224585" y="1962854"/>
            <a:chExt cx="303163" cy="351809"/>
          </a:xfrm>
        </p:grpSpPr>
        <p:sp>
          <p:nvSpPr>
            <p:cNvPr id="17219" name="Google Shape;17219;p10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101"/>
          <p:cNvGrpSpPr/>
          <p:nvPr/>
        </p:nvGrpSpPr>
        <p:grpSpPr>
          <a:xfrm>
            <a:off x="2622794" y="1990868"/>
            <a:ext cx="389090" cy="296231"/>
            <a:chOff x="2622794" y="1990868"/>
            <a:chExt cx="389090" cy="296231"/>
          </a:xfrm>
        </p:grpSpPr>
        <p:sp>
          <p:nvSpPr>
            <p:cNvPr id="17228" name="Google Shape;17228;p10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7" name="Google Shape;17237;p101"/>
          <p:cNvGrpSpPr/>
          <p:nvPr/>
        </p:nvGrpSpPr>
        <p:grpSpPr>
          <a:xfrm>
            <a:off x="3977326" y="1952149"/>
            <a:ext cx="327074" cy="375241"/>
            <a:chOff x="3977326" y="1952149"/>
            <a:chExt cx="327074" cy="375241"/>
          </a:xfrm>
        </p:grpSpPr>
        <p:sp>
          <p:nvSpPr>
            <p:cNvPr id="17238" name="Google Shape;17238;p10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0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5" name="Google Shape;17255;p101"/>
          <p:cNvGrpSpPr/>
          <p:nvPr/>
        </p:nvGrpSpPr>
        <p:grpSpPr>
          <a:xfrm>
            <a:off x="1341612" y="3340055"/>
            <a:ext cx="259399" cy="370524"/>
            <a:chOff x="1341612" y="3340055"/>
            <a:chExt cx="259399" cy="370524"/>
          </a:xfrm>
        </p:grpSpPr>
        <p:sp>
          <p:nvSpPr>
            <p:cNvPr id="17256" name="Google Shape;17256;p10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0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0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101"/>
          <p:cNvGrpSpPr/>
          <p:nvPr/>
        </p:nvGrpSpPr>
        <p:grpSpPr>
          <a:xfrm>
            <a:off x="2179892" y="3844972"/>
            <a:ext cx="351629" cy="282381"/>
            <a:chOff x="2179892" y="3844972"/>
            <a:chExt cx="351629" cy="282381"/>
          </a:xfrm>
        </p:grpSpPr>
        <p:sp>
          <p:nvSpPr>
            <p:cNvPr id="17275" name="Google Shape;17275;p10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0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5" name="Google Shape;17295;p101"/>
          <p:cNvGrpSpPr/>
          <p:nvPr/>
        </p:nvGrpSpPr>
        <p:grpSpPr>
          <a:xfrm>
            <a:off x="3131170" y="3816884"/>
            <a:ext cx="220051" cy="338169"/>
            <a:chOff x="3131170" y="3816884"/>
            <a:chExt cx="220051" cy="338169"/>
          </a:xfrm>
        </p:grpSpPr>
        <p:sp>
          <p:nvSpPr>
            <p:cNvPr id="17296" name="Google Shape;17296;p10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5" name="Google Shape;17305;p101"/>
          <p:cNvGrpSpPr/>
          <p:nvPr/>
        </p:nvGrpSpPr>
        <p:grpSpPr>
          <a:xfrm>
            <a:off x="903502" y="3359564"/>
            <a:ext cx="247990" cy="333393"/>
            <a:chOff x="903502" y="3359564"/>
            <a:chExt cx="247990" cy="333393"/>
          </a:xfrm>
        </p:grpSpPr>
        <p:sp>
          <p:nvSpPr>
            <p:cNvPr id="17306" name="Google Shape;17306;p10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0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0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0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0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8" name="Google Shape;17328;p101"/>
          <p:cNvGrpSpPr/>
          <p:nvPr/>
        </p:nvGrpSpPr>
        <p:grpSpPr>
          <a:xfrm>
            <a:off x="2616191" y="2890461"/>
            <a:ext cx="365793" cy="361152"/>
            <a:chOff x="2616191" y="2890461"/>
            <a:chExt cx="365793" cy="361152"/>
          </a:xfrm>
        </p:grpSpPr>
        <p:sp>
          <p:nvSpPr>
            <p:cNvPr id="17329" name="Google Shape;17329;p10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0" name="Google Shape;17340;p101"/>
          <p:cNvGrpSpPr/>
          <p:nvPr/>
        </p:nvGrpSpPr>
        <p:grpSpPr>
          <a:xfrm>
            <a:off x="3049959" y="1945861"/>
            <a:ext cx="402940" cy="388536"/>
            <a:chOff x="3049959" y="1945861"/>
            <a:chExt cx="402940" cy="388536"/>
          </a:xfrm>
        </p:grpSpPr>
        <p:sp>
          <p:nvSpPr>
            <p:cNvPr id="17341" name="Google Shape;17341;p10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0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7" name="Google Shape;17347;p101"/>
          <p:cNvGrpSpPr/>
          <p:nvPr/>
        </p:nvGrpSpPr>
        <p:grpSpPr>
          <a:xfrm>
            <a:off x="2483025" y="4268679"/>
            <a:ext cx="202428" cy="349114"/>
            <a:chOff x="2483025" y="4268679"/>
            <a:chExt cx="202428" cy="349114"/>
          </a:xfrm>
        </p:grpSpPr>
        <p:sp>
          <p:nvSpPr>
            <p:cNvPr id="17348" name="Google Shape;17348;p10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4" name="Google Shape;17354;p101"/>
          <p:cNvGrpSpPr/>
          <p:nvPr/>
        </p:nvGrpSpPr>
        <p:grpSpPr>
          <a:xfrm>
            <a:off x="862507" y="2885984"/>
            <a:ext cx="329590" cy="365000"/>
            <a:chOff x="862507" y="2885984"/>
            <a:chExt cx="329590" cy="365000"/>
          </a:xfrm>
        </p:grpSpPr>
        <p:sp>
          <p:nvSpPr>
            <p:cNvPr id="17355" name="Google Shape;17355;p10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0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0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2" name="Google Shape;17362;p101"/>
          <p:cNvGrpSpPr/>
          <p:nvPr/>
        </p:nvGrpSpPr>
        <p:grpSpPr>
          <a:xfrm>
            <a:off x="3082075" y="2871805"/>
            <a:ext cx="318884" cy="379807"/>
            <a:chOff x="3082075" y="2871805"/>
            <a:chExt cx="318884" cy="379807"/>
          </a:xfrm>
        </p:grpSpPr>
        <p:sp>
          <p:nvSpPr>
            <p:cNvPr id="17363" name="Google Shape;17363;p10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0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0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3" name="Google Shape;17383;p101"/>
          <p:cNvGrpSpPr/>
          <p:nvPr/>
        </p:nvGrpSpPr>
        <p:grpSpPr>
          <a:xfrm>
            <a:off x="2594780" y="1516494"/>
            <a:ext cx="410187" cy="324244"/>
            <a:chOff x="2594780" y="1516494"/>
            <a:chExt cx="410187" cy="324244"/>
          </a:xfrm>
        </p:grpSpPr>
        <p:sp>
          <p:nvSpPr>
            <p:cNvPr id="17384" name="Google Shape;17384;p10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0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2" name="Google Shape;17392;p101"/>
          <p:cNvGrpSpPr/>
          <p:nvPr/>
        </p:nvGrpSpPr>
        <p:grpSpPr>
          <a:xfrm>
            <a:off x="1742965" y="1502959"/>
            <a:ext cx="333692" cy="333363"/>
            <a:chOff x="1742965" y="1502959"/>
            <a:chExt cx="333692" cy="333363"/>
          </a:xfrm>
        </p:grpSpPr>
        <p:sp>
          <p:nvSpPr>
            <p:cNvPr id="17393" name="Google Shape;17393;p10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0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7" name="Google Shape;17397;p101"/>
          <p:cNvGrpSpPr/>
          <p:nvPr/>
        </p:nvGrpSpPr>
        <p:grpSpPr>
          <a:xfrm>
            <a:off x="3051531" y="1516809"/>
            <a:ext cx="390034" cy="296545"/>
            <a:chOff x="3051531" y="1516809"/>
            <a:chExt cx="390034" cy="296545"/>
          </a:xfrm>
        </p:grpSpPr>
        <p:sp>
          <p:nvSpPr>
            <p:cNvPr id="17398" name="Google Shape;17398;p10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101"/>
          <p:cNvGrpSpPr/>
          <p:nvPr/>
        </p:nvGrpSpPr>
        <p:grpSpPr>
          <a:xfrm>
            <a:off x="3514900" y="1489020"/>
            <a:ext cx="354145" cy="351869"/>
            <a:chOff x="3514900" y="1489020"/>
            <a:chExt cx="354145" cy="351869"/>
          </a:xfrm>
        </p:grpSpPr>
        <p:sp>
          <p:nvSpPr>
            <p:cNvPr id="17414" name="Google Shape;17414;p10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0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0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0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6" name="Google Shape;17436;p101"/>
          <p:cNvGrpSpPr/>
          <p:nvPr/>
        </p:nvGrpSpPr>
        <p:grpSpPr>
          <a:xfrm>
            <a:off x="3066324" y="3350446"/>
            <a:ext cx="346598" cy="333183"/>
            <a:chOff x="3066324" y="3350446"/>
            <a:chExt cx="346598" cy="333183"/>
          </a:xfrm>
        </p:grpSpPr>
        <p:sp>
          <p:nvSpPr>
            <p:cNvPr id="17437" name="Google Shape;17437;p10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7" name="Google Shape;17447;p101"/>
          <p:cNvGrpSpPr/>
          <p:nvPr/>
        </p:nvGrpSpPr>
        <p:grpSpPr>
          <a:xfrm>
            <a:off x="1282755" y="1952089"/>
            <a:ext cx="363278" cy="363338"/>
            <a:chOff x="1282755" y="1952089"/>
            <a:chExt cx="363278" cy="363338"/>
          </a:xfrm>
        </p:grpSpPr>
        <p:sp>
          <p:nvSpPr>
            <p:cNvPr id="17448" name="Google Shape;17448;p10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0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5" name="Google Shape;17455;p101"/>
          <p:cNvGrpSpPr/>
          <p:nvPr/>
        </p:nvGrpSpPr>
        <p:grpSpPr>
          <a:xfrm>
            <a:off x="3510094" y="2909281"/>
            <a:ext cx="355133" cy="343574"/>
            <a:chOff x="3510094" y="2909281"/>
            <a:chExt cx="355133" cy="343574"/>
          </a:xfrm>
        </p:grpSpPr>
        <p:sp>
          <p:nvSpPr>
            <p:cNvPr id="17456" name="Google Shape;17456;p10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0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9" name="Google Shape;17469;p10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0" name="Google Shape;17470;p101"/>
          <p:cNvGrpSpPr/>
          <p:nvPr/>
        </p:nvGrpSpPr>
        <p:grpSpPr>
          <a:xfrm>
            <a:off x="2163842" y="1506972"/>
            <a:ext cx="382787" cy="331566"/>
            <a:chOff x="2163842" y="1506972"/>
            <a:chExt cx="382787" cy="331566"/>
          </a:xfrm>
        </p:grpSpPr>
        <p:sp>
          <p:nvSpPr>
            <p:cNvPr id="17471" name="Google Shape;17471;p10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0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0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101"/>
          <p:cNvGrpSpPr/>
          <p:nvPr/>
        </p:nvGrpSpPr>
        <p:grpSpPr>
          <a:xfrm>
            <a:off x="1738877" y="3349652"/>
            <a:ext cx="357918" cy="350536"/>
            <a:chOff x="1738877" y="3349652"/>
            <a:chExt cx="357918" cy="350536"/>
          </a:xfrm>
        </p:grpSpPr>
        <p:sp>
          <p:nvSpPr>
            <p:cNvPr id="17480" name="Google Shape;17480;p10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0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8" name="Google Shape;17498;p101"/>
          <p:cNvGrpSpPr/>
          <p:nvPr/>
        </p:nvGrpSpPr>
        <p:grpSpPr>
          <a:xfrm>
            <a:off x="1971819" y="4276854"/>
            <a:ext cx="383281" cy="333947"/>
            <a:chOff x="1971819" y="4276854"/>
            <a:chExt cx="383281" cy="333947"/>
          </a:xfrm>
        </p:grpSpPr>
        <p:sp>
          <p:nvSpPr>
            <p:cNvPr id="17499" name="Google Shape;17499;p10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0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0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101"/>
          <p:cNvGrpSpPr/>
          <p:nvPr/>
        </p:nvGrpSpPr>
        <p:grpSpPr>
          <a:xfrm>
            <a:off x="1825119" y="2885819"/>
            <a:ext cx="175987" cy="361391"/>
            <a:chOff x="1825119" y="2885819"/>
            <a:chExt cx="175987" cy="361391"/>
          </a:xfrm>
        </p:grpSpPr>
        <p:sp>
          <p:nvSpPr>
            <p:cNvPr id="17510" name="Google Shape;17510;p10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0" name="Google Shape;17520;p101"/>
          <p:cNvGrpSpPr/>
          <p:nvPr/>
        </p:nvGrpSpPr>
        <p:grpSpPr>
          <a:xfrm>
            <a:off x="3504824" y="3405844"/>
            <a:ext cx="369896" cy="226339"/>
            <a:chOff x="3504824" y="3405844"/>
            <a:chExt cx="369896" cy="226339"/>
          </a:xfrm>
        </p:grpSpPr>
        <p:sp>
          <p:nvSpPr>
            <p:cNvPr id="17521" name="Google Shape;17521;p10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0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0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0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101"/>
          <p:cNvGrpSpPr/>
          <p:nvPr/>
        </p:nvGrpSpPr>
        <p:grpSpPr>
          <a:xfrm>
            <a:off x="1295661" y="3819594"/>
            <a:ext cx="345640" cy="342900"/>
            <a:chOff x="1295661" y="3819594"/>
            <a:chExt cx="345640" cy="342900"/>
          </a:xfrm>
        </p:grpSpPr>
        <p:sp>
          <p:nvSpPr>
            <p:cNvPr id="17538" name="Google Shape;17538;p10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0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0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0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0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5" name="Google Shape;17555;p101"/>
          <p:cNvGrpSpPr/>
          <p:nvPr/>
        </p:nvGrpSpPr>
        <p:grpSpPr>
          <a:xfrm>
            <a:off x="3486572" y="2433470"/>
            <a:ext cx="379328" cy="281738"/>
            <a:chOff x="3486572" y="2433470"/>
            <a:chExt cx="379328" cy="281738"/>
          </a:xfrm>
        </p:grpSpPr>
        <p:sp>
          <p:nvSpPr>
            <p:cNvPr id="17556" name="Google Shape;17556;p10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63" name="Google Shape;17563;p10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64" name="Google Shape;17564;p101"/>
          <p:cNvGrpSpPr/>
          <p:nvPr/>
        </p:nvGrpSpPr>
        <p:grpSpPr>
          <a:xfrm>
            <a:off x="3997149" y="3329634"/>
            <a:ext cx="270733" cy="355762"/>
            <a:chOff x="3997149" y="3329634"/>
            <a:chExt cx="270733" cy="355762"/>
          </a:xfrm>
        </p:grpSpPr>
        <p:sp>
          <p:nvSpPr>
            <p:cNvPr id="17565" name="Google Shape;17565;p10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0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0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0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0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6" name="Google Shape;17586;p101"/>
          <p:cNvGrpSpPr/>
          <p:nvPr/>
        </p:nvGrpSpPr>
        <p:grpSpPr>
          <a:xfrm>
            <a:off x="3954343" y="2899354"/>
            <a:ext cx="345655" cy="343529"/>
            <a:chOff x="3954343" y="2899354"/>
            <a:chExt cx="345655" cy="343529"/>
          </a:xfrm>
        </p:grpSpPr>
        <p:sp>
          <p:nvSpPr>
            <p:cNvPr id="17587" name="Google Shape;17587;p10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0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0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0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9" name="Google Shape;17599;p101"/>
          <p:cNvGrpSpPr/>
          <p:nvPr/>
        </p:nvGrpSpPr>
        <p:grpSpPr>
          <a:xfrm>
            <a:off x="2166043" y="3351344"/>
            <a:ext cx="369566" cy="349803"/>
            <a:chOff x="2166043" y="3351344"/>
            <a:chExt cx="369566" cy="349803"/>
          </a:xfrm>
        </p:grpSpPr>
        <p:sp>
          <p:nvSpPr>
            <p:cNvPr id="17600" name="Google Shape;17600;p10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0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9" name="Google Shape;17609;p101"/>
          <p:cNvGrpSpPr/>
          <p:nvPr/>
        </p:nvGrpSpPr>
        <p:grpSpPr>
          <a:xfrm>
            <a:off x="2619649" y="3352332"/>
            <a:ext cx="365793" cy="329275"/>
            <a:chOff x="2619649" y="3352332"/>
            <a:chExt cx="365793" cy="329275"/>
          </a:xfrm>
        </p:grpSpPr>
        <p:sp>
          <p:nvSpPr>
            <p:cNvPr id="17610" name="Google Shape;17610;p10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0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0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0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0" name="Google Shape;17620;p101"/>
          <p:cNvGrpSpPr/>
          <p:nvPr/>
        </p:nvGrpSpPr>
        <p:grpSpPr>
          <a:xfrm>
            <a:off x="1293760" y="1498228"/>
            <a:ext cx="340624" cy="351944"/>
            <a:chOff x="1293760" y="1498228"/>
            <a:chExt cx="340624" cy="351944"/>
          </a:xfrm>
        </p:grpSpPr>
        <p:sp>
          <p:nvSpPr>
            <p:cNvPr id="17621" name="Google Shape;17621;p10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5" name="Google Shape;17635;p101"/>
          <p:cNvGrpSpPr/>
          <p:nvPr/>
        </p:nvGrpSpPr>
        <p:grpSpPr>
          <a:xfrm>
            <a:off x="849601" y="1952074"/>
            <a:ext cx="406713" cy="383745"/>
            <a:chOff x="849601" y="1952074"/>
            <a:chExt cx="406713" cy="383745"/>
          </a:xfrm>
        </p:grpSpPr>
        <p:sp>
          <p:nvSpPr>
            <p:cNvPr id="17636" name="Google Shape;17636;p10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0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0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0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3" name="Google Shape;17643;p101"/>
          <p:cNvGrpSpPr/>
          <p:nvPr/>
        </p:nvGrpSpPr>
        <p:grpSpPr>
          <a:xfrm>
            <a:off x="2253871" y="2893365"/>
            <a:ext cx="203985" cy="355417"/>
            <a:chOff x="2253871" y="2893365"/>
            <a:chExt cx="203985" cy="355417"/>
          </a:xfrm>
        </p:grpSpPr>
        <p:sp>
          <p:nvSpPr>
            <p:cNvPr id="17644" name="Google Shape;17644;p10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5" name="Google Shape;17655;p101"/>
          <p:cNvGrpSpPr/>
          <p:nvPr/>
        </p:nvGrpSpPr>
        <p:grpSpPr>
          <a:xfrm>
            <a:off x="2191541" y="2408601"/>
            <a:ext cx="308823" cy="342571"/>
            <a:chOff x="2191541" y="2408601"/>
            <a:chExt cx="308823" cy="342571"/>
          </a:xfrm>
        </p:grpSpPr>
        <p:sp>
          <p:nvSpPr>
            <p:cNvPr id="17656" name="Google Shape;17656;p10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0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0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0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0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101"/>
          <p:cNvGrpSpPr/>
          <p:nvPr/>
        </p:nvGrpSpPr>
        <p:grpSpPr>
          <a:xfrm>
            <a:off x="847400" y="1503588"/>
            <a:ext cx="342496" cy="341553"/>
            <a:chOff x="847400" y="1503588"/>
            <a:chExt cx="342496" cy="341553"/>
          </a:xfrm>
        </p:grpSpPr>
        <p:sp>
          <p:nvSpPr>
            <p:cNvPr id="17670" name="Google Shape;17670;p10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0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0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0" name="Google Shape;17690;p101"/>
          <p:cNvGrpSpPr/>
          <p:nvPr/>
        </p:nvGrpSpPr>
        <p:grpSpPr>
          <a:xfrm>
            <a:off x="1329963" y="2899669"/>
            <a:ext cx="280495" cy="361077"/>
            <a:chOff x="1329963" y="2899669"/>
            <a:chExt cx="280495" cy="361077"/>
          </a:xfrm>
        </p:grpSpPr>
        <p:sp>
          <p:nvSpPr>
            <p:cNvPr id="17691" name="Google Shape;17691;p10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0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0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101"/>
          <p:cNvGrpSpPr/>
          <p:nvPr/>
        </p:nvGrpSpPr>
        <p:grpSpPr>
          <a:xfrm>
            <a:off x="937429" y="3800908"/>
            <a:ext cx="195496" cy="343439"/>
            <a:chOff x="937429" y="3800908"/>
            <a:chExt cx="195496" cy="343439"/>
          </a:xfrm>
        </p:grpSpPr>
        <p:sp>
          <p:nvSpPr>
            <p:cNvPr id="17699" name="Google Shape;17699;p10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0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0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0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2" name="Google Shape;17712;p101"/>
          <p:cNvGrpSpPr/>
          <p:nvPr/>
        </p:nvGrpSpPr>
        <p:grpSpPr>
          <a:xfrm>
            <a:off x="2687659" y="3810655"/>
            <a:ext cx="365164" cy="342511"/>
            <a:chOff x="2611459" y="3810655"/>
            <a:chExt cx="365164" cy="342511"/>
          </a:xfrm>
        </p:grpSpPr>
        <p:sp>
          <p:nvSpPr>
            <p:cNvPr id="17713" name="Google Shape;17713;p10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4" name="Google Shape;17724;p101"/>
          <p:cNvGrpSpPr/>
          <p:nvPr/>
        </p:nvGrpSpPr>
        <p:grpSpPr>
          <a:xfrm>
            <a:off x="3952456" y="1524280"/>
            <a:ext cx="370195" cy="300154"/>
            <a:chOff x="3952456" y="1524280"/>
            <a:chExt cx="370195" cy="300154"/>
          </a:xfrm>
        </p:grpSpPr>
        <p:sp>
          <p:nvSpPr>
            <p:cNvPr id="17725" name="Google Shape;17725;p10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34" name="Shape 17734"/>
        <p:cNvGrpSpPr/>
        <p:nvPr/>
      </p:nvGrpSpPr>
      <p:grpSpPr>
        <a:xfrm>
          <a:off x="0" y="0"/>
          <a:ext cx="0" cy="0"/>
          <a:chOff x="0" y="0"/>
          <a:chExt cx="0" cy="0"/>
        </a:xfrm>
      </p:grpSpPr>
      <p:sp>
        <p:nvSpPr>
          <p:cNvPr id="17735" name="Google Shape;17735;p10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736" name="Google Shape;17736;p10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7737" name="Google Shape;17737;p102"/>
          <p:cNvGrpSpPr/>
          <p:nvPr/>
        </p:nvGrpSpPr>
        <p:grpSpPr>
          <a:xfrm>
            <a:off x="908482" y="1502585"/>
            <a:ext cx="257112" cy="362808"/>
            <a:chOff x="908482" y="1502585"/>
            <a:chExt cx="257112" cy="362808"/>
          </a:xfrm>
        </p:grpSpPr>
        <p:sp>
          <p:nvSpPr>
            <p:cNvPr id="17738" name="Google Shape;17738;p10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0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0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0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8" name="Google Shape;17758;p102"/>
          <p:cNvGrpSpPr/>
          <p:nvPr/>
        </p:nvGrpSpPr>
        <p:grpSpPr>
          <a:xfrm>
            <a:off x="1303537" y="1502716"/>
            <a:ext cx="362939" cy="362677"/>
            <a:chOff x="1303537" y="1502716"/>
            <a:chExt cx="362939" cy="362677"/>
          </a:xfrm>
        </p:grpSpPr>
        <p:sp>
          <p:nvSpPr>
            <p:cNvPr id="17759" name="Google Shape;17759;p10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0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0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0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0" name="Google Shape;17770;p102"/>
          <p:cNvGrpSpPr/>
          <p:nvPr/>
        </p:nvGrpSpPr>
        <p:grpSpPr>
          <a:xfrm>
            <a:off x="1751901" y="1502716"/>
            <a:ext cx="362677" cy="362677"/>
            <a:chOff x="1751901" y="1502716"/>
            <a:chExt cx="362677" cy="362677"/>
          </a:xfrm>
        </p:grpSpPr>
        <p:sp>
          <p:nvSpPr>
            <p:cNvPr id="17771" name="Google Shape;17771;p10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0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0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0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0" name="Google Shape;17790;p102"/>
          <p:cNvGrpSpPr/>
          <p:nvPr/>
        </p:nvGrpSpPr>
        <p:grpSpPr>
          <a:xfrm>
            <a:off x="3095178" y="1502716"/>
            <a:ext cx="334290" cy="362677"/>
            <a:chOff x="3095178" y="1502716"/>
            <a:chExt cx="334290" cy="362677"/>
          </a:xfrm>
        </p:grpSpPr>
        <p:sp>
          <p:nvSpPr>
            <p:cNvPr id="17791" name="Google Shape;17791;p10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0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0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8" name="Google Shape;17808;p102"/>
          <p:cNvGrpSpPr/>
          <p:nvPr/>
        </p:nvGrpSpPr>
        <p:grpSpPr>
          <a:xfrm>
            <a:off x="3542281" y="1505605"/>
            <a:ext cx="366196" cy="357005"/>
            <a:chOff x="3542281" y="1505605"/>
            <a:chExt cx="366196" cy="357005"/>
          </a:xfrm>
        </p:grpSpPr>
        <p:sp>
          <p:nvSpPr>
            <p:cNvPr id="17809" name="Google Shape;17809;p10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0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0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4" name="Google Shape;17834;p102"/>
          <p:cNvGrpSpPr/>
          <p:nvPr/>
        </p:nvGrpSpPr>
        <p:grpSpPr>
          <a:xfrm>
            <a:off x="1748382" y="3384797"/>
            <a:ext cx="364673" cy="340067"/>
            <a:chOff x="1748382" y="3384797"/>
            <a:chExt cx="364673" cy="340067"/>
          </a:xfrm>
        </p:grpSpPr>
        <p:sp>
          <p:nvSpPr>
            <p:cNvPr id="17835" name="Google Shape;17835;p10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0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0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0" name="Google Shape;17850;p102"/>
          <p:cNvGrpSpPr/>
          <p:nvPr/>
        </p:nvGrpSpPr>
        <p:grpSpPr>
          <a:xfrm>
            <a:off x="6221064" y="3811049"/>
            <a:ext cx="364673" cy="339804"/>
            <a:chOff x="6221064" y="3811049"/>
            <a:chExt cx="364673" cy="339804"/>
          </a:xfrm>
        </p:grpSpPr>
        <p:sp>
          <p:nvSpPr>
            <p:cNvPr id="17851" name="Google Shape;17851;p10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6" name="Google Shape;17866;p102"/>
          <p:cNvGrpSpPr/>
          <p:nvPr/>
        </p:nvGrpSpPr>
        <p:grpSpPr>
          <a:xfrm>
            <a:off x="2182643" y="3386320"/>
            <a:ext cx="382030" cy="320451"/>
            <a:chOff x="2182643" y="3386320"/>
            <a:chExt cx="382030" cy="320451"/>
          </a:xfrm>
        </p:grpSpPr>
        <p:sp>
          <p:nvSpPr>
            <p:cNvPr id="17867" name="Google Shape;17867;p10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0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0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2" name="Google Shape;17882;p102"/>
          <p:cNvGrpSpPr/>
          <p:nvPr/>
        </p:nvGrpSpPr>
        <p:grpSpPr>
          <a:xfrm>
            <a:off x="3084386" y="3389340"/>
            <a:ext cx="353880" cy="330745"/>
            <a:chOff x="3084386" y="3389340"/>
            <a:chExt cx="353880" cy="330745"/>
          </a:xfrm>
        </p:grpSpPr>
        <p:sp>
          <p:nvSpPr>
            <p:cNvPr id="17883" name="Google Shape;17883;p10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102"/>
          <p:cNvGrpSpPr/>
          <p:nvPr/>
        </p:nvGrpSpPr>
        <p:grpSpPr>
          <a:xfrm>
            <a:off x="863499" y="1970906"/>
            <a:ext cx="347078" cy="364016"/>
            <a:chOff x="863499" y="1970906"/>
            <a:chExt cx="347078" cy="364016"/>
          </a:xfrm>
        </p:grpSpPr>
        <p:sp>
          <p:nvSpPr>
            <p:cNvPr id="17896" name="Google Shape;17896;p10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0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0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102"/>
          <p:cNvGrpSpPr/>
          <p:nvPr/>
        </p:nvGrpSpPr>
        <p:grpSpPr>
          <a:xfrm>
            <a:off x="1749879" y="1970906"/>
            <a:ext cx="364436" cy="364174"/>
            <a:chOff x="1749879" y="1970906"/>
            <a:chExt cx="364436" cy="364174"/>
          </a:xfrm>
        </p:grpSpPr>
        <p:sp>
          <p:nvSpPr>
            <p:cNvPr id="17911" name="Google Shape;17911;p10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102"/>
          <p:cNvGrpSpPr/>
          <p:nvPr/>
        </p:nvGrpSpPr>
        <p:grpSpPr>
          <a:xfrm>
            <a:off x="2186425" y="1976158"/>
            <a:ext cx="396106" cy="353985"/>
            <a:chOff x="2186425" y="1976158"/>
            <a:chExt cx="396106" cy="353985"/>
          </a:xfrm>
        </p:grpSpPr>
        <p:sp>
          <p:nvSpPr>
            <p:cNvPr id="17926" name="Google Shape;17926;p10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0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0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0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0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0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3" name="Google Shape;17933;p102"/>
          <p:cNvGrpSpPr/>
          <p:nvPr/>
        </p:nvGrpSpPr>
        <p:grpSpPr>
          <a:xfrm>
            <a:off x="2659157" y="2017412"/>
            <a:ext cx="319190" cy="271240"/>
            <a:chOff x="2659157" y="2017412"/>
            <a:chExt cx="319190" cy="271240"/>
          </a:xfrm>
        </p:grpSpPr>
        <p:sp>
          <p:nvSpPr>
            <p:cNvPr id="17934" name="Google Shape;17934;p10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0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0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0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0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0" name="Google Shape;17960;p102"/>
          <p:cNvGrpSpPr/>
          <p:nvPr/>
        </p:nvGrpSpPr>
        <p:grpSpPr>
          <a:xfrm>
            <a:off x="3111775" y="1993516"/>
            <a:ext cx="318928" cy="319217"/>
            <a:chOff x="3111775" y="1993516"/>
            <a:chExt cx="318928" cy="319217"/>
          </a:xfrm>
        </p:grpSpPr>
        <p:sp>
          <p:nvSpPr>
            <p:cNvPr id="17961" name="Google Shape;17961;p10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1" name="Google Shape;17991;p102"/>
          <p:cNvGrpSpPr/>
          <p:nvPr/>
        </p:nvGrpSpPr>
        <p:grpSpPr>
          <a:xfrm>
            <a:off x="4023785" y="1970407"/>
            <a:ext cx="288807" cy="355377"/>
            <a:chOff x="4023785" y="1970407"/>
            <a:chExt cx="288807" cy="355377"/>
          </a:xfrm>
        </p:grpSpPr>
        <p:sp>
          <p:nvSpPr>
            <p:cNvPr id="17992" name="Google Shape;17992;p10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0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0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2" name="Google Shape;18012;p102"/>
          <p:cNvGrpSpPr/>
          <p:nvPr/>
        </p:nvGrpSpPr>
        <p:grpSpPr>
          <a:xfrm>
            <a:off x="3544540" y="3380963"/>
            <a:ext cx="320188" cy="319269"/>
            <a:chOff x="3544540" y="3380963"/>
            <a:chExt cx="320188" cy="319269"/>
          </a:xfrm>
        </p:grpSpPr>
        <p:sp>
          <p:nvSpPr>
            <p:cNvPr id="18013" name="Google Shape;18013;p10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9" name="Google Shape;18029;p102"/>
          <p:cNvGrpSpPr/>
          <p:nvPr/>
        </p:nvGrpSpPr>
        <p:grpSpPr>
          <a:xfrm>
            <a:off x="3944637" y="3354834"/>
            <a:ext cx="415696" cy="371605"/>
            <a:chOff x="3944637" y="3354834"/>
            <a:chExt cx="415696" cy="371605"/>
          </a:xfrm>
        </p:grpSpPr>
        <p:sp>
          <p:nvSpPr>
            <p:cNvPr id="18030" name="Google Shape;18030;p10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0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7" name="Google Shape;18047;p102"/>
          <p:cNvGrpSpPr/>
          <p:nvPr/>
        </p:nvGrpSpPr>
        <p:grpSpPr>
          <a:xfrm>
            <a:off x="1314619" y="3821527"/>
            <a:ext cx="346317" cy="332136"/>
            <a:chOff x="1314619" y="3821527"/>
            <a:chExt cx="346317" cy="332136"/>
          </a:xfrm>
        </p:grpSpPr>
        <p:sp>
          <p:nvSpPr>
            <p:cNvPr id="18048" name="Google Shape;18048;p10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6" name="Google Shape;18056;p102"/>
          <p:cNvGrpSpPr/>
          <p:nvPr/>
        </p:nvGrpSpPr>
        <p:grpSpPr>
          <a:xfrm>
            <a:off x="1751139" y="3790934"/>
            <a:ext cx="386258" cy="380507"/>
            <a:chOff x="1751139" y="3790934"/>
            <a:chExt cx="386258" cy="380507"/>
          </a:xfrm>
        </p:grpSpPr>
        <p:sp>
          <p:nvSpPr>
            <p:cNvPr id="18057" name="Google Shape;18057;p10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5" name="Google Shape;18075;p102"/>
          <p:cNvGrpSpPr/>
          <p:nvPr/>
        </p:nvGrpSpPr>
        <p:grpSpPr>
          <a:xfrm>
            <a:off x="2189681" y="3821606"/>
            <a:ext cx="395607" cy="318928"/>
            <a:chOff x="2189681" y="3821606"/>
            <a:chExt cx="395607" cy="318928"/>
          </a:xfrm>
        </p:grpSpPr>
        <p:sp>
          <p:nvSpPr>
            <p:cNvPr id="18076" name="Google Shape;18076;p10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0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0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0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0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0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6" name="Google Shape;18106;p10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07" name="Google Shape;18107;p102"/>
          <p:cNvGrpSpPr/>
          <p:nvPr/>
        </p:nvGrpSpPr>
        <p:grpSpPr>
          <a:xfrm>
            <a:off x="1277409" y="1961347"/>
            <a:ext cx="420475" cy="383055"/>
            <a:chOff x="1277409" y="1961347"/>
            <a:chExt cx="420475" cy="383055"/>
          </a:xfrm>
        </p:grpSpPr>
        <p:sp>
          <p:nvSpPr>
            <p:cNvPr id="18108" name="Google Shape;18108;p10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5" name="Google Shape;18135;p102"/>
          <p:cNvGrpSpPr/>
          <p:nvPr/>
        </p:nvGrpSpPr>
        <p:grpSpPr>
          <a:xfrm>
            <a:off x="2215075" y="2432819"/>
            <a:ext cx="380008" cy="351648"/>
            <a:chOff x="2215075" y="2432819"/>
            <a:chExt cx="380008" cy="351648"/>
          </a:xfrm>
        </p:grpSpPr>
        <p:sp>
          <p:nvSpPr>
            <p:cNvPr id="18136" name="Google Shape;18136;p10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0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0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0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0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7" name="Google Shape;18167;p102"/>
          <p:cNvGrpSpPr/>
          <p:nvPr/>
        </p:nvGrpSpPr>
        <p:grpSpPr>
          <a:xfrm>
            <a:off x="2661416" y="2422342"/>
            <a:ext cx="344059" cy="340671"/>
            <a:chOff x="2661416" y="2422342"/>
            <a:chExt cx="344059" cy="340671"/>
          </a:xfrm>
        </p:grpSpPr>
        <p:sp>
          <p:nvSpPr>
            <p:cNvPr id="18168" name="Google Shape;18168;p10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102"/>
          <p:cNvGrpSpPr/>
          <p:nvPr/>
        </p:nvGrpSpPr>
        <p:grpSpPr>
          <a:xfrm>
            <a:off x="4066510" y="2422342"/>
            <a:ext cx="206876" cy="348470"/>
            <a:chOff x="4066510" y="2422342"/>
            <a:chExt cx="206876" cy="348470"/>
          </a:xfrm>
        </p:grpSpPr>
        <p:sp>
          <p:nvSpPr>
            <p:cNvPr id="18182" name="Google Shape;18182;p10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0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0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4" name="Google Shape;18194;p10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95" name="Google Shape;18195;p102"/>
          <p:cNvGrpSpPr/>
          <p:nvPr/>
        </p:nvGrpSpPr>
        <p:grpSpPr>
          <a:xfrm>
            <a:off x="2617693" y="3817325"/>
            <a:ext cx="420475" cy="326491"/>
            <a:chOff x="2617693" y="3817325"/>
            <a:chExt cx="420475" cy="326491"/>
          </a:xfrm>
        </p:grpSpPr>
        <p:sp>
          <p:nvSpPr>
            <p:cNvPr id="18196" name="Google Shape;18196;p10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0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0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3" name="Google Shape;18213;p102"/>
          <p:cNvGrpSpPr/>
          <p:nvPr/>
        </p:nvGrpSpPr>
        <p:grpSpPr>
          <a:xfrm>
            <a:off x="3545301" y="2423523"/>
            <a:ext cx="358134" cy="356637"/>
            <a:chOff x="3545301" y="2423523"/>
            <a:chExt cx="358134" cy="356637"/>
          </a:xfrm>
        </p:grpSpPr>
        <p:sp>
          <p:nvSpPr>
            <p:cNvPr id="18214" name="Google Shape;18214;p10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0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0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3" name="Google Shape;18223;p102"/>
          <p:cNvGrpSpPr/>
          <p:nvPr/>
        </p:nvGrpSpPr>
        <p:grpSpPr>
          <a:xfrm>
            <a:off x="5766424" y="4275195"/>
            <a:ext cx="358160" cy="356926"/>
            <a:chOff x="5766424" y="4275195"/>
            <a:chExt cx="358160" cy="356926"/>
          </a:xfrm>
        </p:grpSpPr>
        <p:sp>
          <p:nvSpPr>
            <p:cNvPr id="18224" name="Google Shape;18224;p10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3" name="Google Shape;18233;p102"/>
          <p:cNvGrpSpPr/>
          <p:nvPr/>
        </p:nvGrpSpPr>
        <p:grpSpPr>
          <a:xfrm>
            <a:off x="3531462" y="3824599"/>
            <a:ext cx="377251" cy="324232"/>
            <a:chOff x="3531462" y="3824599"/>
            <a:chExt cx="377251" cy="324232"/>
          </a:xfrm>
        </p:grpSpPr>
        <p:sp>
          <p:nvSpPr>
            <p:cNvPr id="18234" name="Google Shape;18234;p10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0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5" name="Google Shape;18245;p102"/>
          <p:cNvGrpSpPr/>
          <p:nvPr/>
        </p:nvGrpSpPr>
        <p:grpSpPr>
          <a:xfrm>
            <a:off x="4030586" y="3805246"/>
            <a:ext cx="286523" cy="340566"/>
            <a:chOff x="4030586" y="3805246"/>
            <a:chExt cx="286523" cy="340566"/>
          </a:xfrm>
        </p:grpSpPr>
        <p:sp>
          <p:nvSpPr>
            <p:cNvPr id="18246" name="Google Shape;18246;p10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0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102"/>
          <p:cNvGrpSpPr/>
          <p:nvPr/>
        </p:nvGrpSpPr>
        <p:grpSpPr>
          <a:xfrm>
            <a:off x="2180884" y="2888719"/>
            <a:ext cx="376752" cy="374468"/>
            <a:chOff x="2180884" y="2888719"/>
            <a:chExt cx="376752" cy="374468"/>
          </a:xfrm>
        </p:grpSpPr>
        <p:sp>
          <p:nvSpPr>
            <p:cNvPr id="18260" name="Google Shape;18260;p10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0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4" name="Google Shape;18274;p102"/>
          <p:cNvGrpSpPr/>
          <p:nvPr/>
        </p:nvGrpSpPr>
        <p:grpSpPr>
          <a:xfrm>
            <a:off x="3954432" y="2942999"/>
            <a:ext cx="378249" cy="265909"/>
            <a:chOff x="3954432" y="2942999"/>
            <a:chExt cx="378249" cy="265909"/>
          </a:xfrm>
        </p:grpSpPr>
        <p:sp>
          <p:nvSpPr>
            <p:cNvPr id="18275" name="Google Shape;18275;p10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0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0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4" name="Google Shape;18284;p102"/>
          <p:cNvGrpSpPr/>
          <p:nvPr/>
        </p:nvGrpSpPr>
        <p:grpSpPr>
          <a:xfrm>
            <a:off x="1752137" y="4266608"/>
            <a:ext cx="378512" cy="374756"/>
            <a:chOff x="1752137" y="4266608"/>
            <a:chExt cx="378512" cy="374756"/>
          </a:xfrm>
        </p:grpSpPr>
        <p:sp>
          <p:nvSpPr>
            <p:cNvPr id="18285" name="Google Shape;18285;p10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6" name="Google Shape;18306;p102"/>
          <p:cNvGrpSpPr/>
          <p:nvPr/>
        </p:nvGrpSpPr>
        <p:grpSpPr>
          <a:xfrm>
            <a:off x="3117788" y="3812546"/>
            <a:ext cx="341065" cy="341065"/>
            <a:chOff x="3117788" y="3812546"/>
            <a:chExt cx="341065" cy="341065"/>
          </a:xfrm>
        </p:grpSpPr>
        <p:sp>
          <p:nvSpPr>
            <p:cNvPr id="18307" name="Google Shape;18307;p10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0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3" name="Google Shape;18313;p102"/>
          <p:cNvGrpSpPr/>
          <p:nvPr/>
        </p:nvGrpSpPr>
        <p:grpSpPr>
          <a:xfrm>
            <a:off x="3994400" y="4299932"/>
            <a:ext cx="338281" cy="322657"/>
            <a:chOff x="3994400" y="4299932"/>
            <a:chExt cx="338281" cy="322657"/>
          </a:xfrm>
        </p:grpSpPr>
        <p:sp>
          <p:nvSpPr>
            <p:cNvPr id="18314" name="Google Shape;18314;p10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22" name="Google Shape;18322;p10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0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4" name="Google Shape;18324;p102"/>
          <p:cNvGrpSpPr/>
          <p:nvPr/>
        </p:nvGrpSpPr>
        <p:grpSpPr>
          <a:xfrm>
            <a:off x="3573426" y="1965628"/>
            <a:ext cx="302358" cy="374993"/>
            <a:chOff x="3573426" y="1965628"/>
            <a:chExt cx="302358" cy="374993"/>
          </a:xfrm>
        </p:grpSpPr>
        <p:sp>
          <p:nvSpPr>
            <p:cNvPr id="18325" name="Google Shape;18325;p10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0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0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0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0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0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0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0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0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0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0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0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0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0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0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0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0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0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0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0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2" name="Google Shape;18372;p102"/>
          <p:cNvGrpSpPr/>
          <p:nvPr/>
        </p:nvGrpSpPr>
        <p:grpSpPr>
          <a:xfrm>
            <a:off x="3513632" y="2908572"/>
            <a:ext cx="355876" cy="331007"/>
            <a:chOff x="3513632" y="2908572"/>
            <a:chExt cx="355876" cy="331007"/>
          </a:xfrm>
        </p:grpSpPr>
        <p:sp>
          <p:nvSpPr>
            <p:cNvPr id="18373" name="Google Shape;18373;p10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0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0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0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0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9" name="Google Shape;18389;p102"/>
          <p:cNvGrpSpPr/>
          <p:nvPr/>
        </p:nvGrpSpPr>
        <p:grpSpPr>
          <a:xfrm>
            <a:off x="2694083" y="2888430"/>
            <a:ext cx="235762" cy="374756"/>
            <a:chOff x="2694083" y="2888430"/>
            <a:chExt cx="235762" cy="374756"/>
          </a:xfrm>
        </p:grpSpPr>
        <p:sp>
          <p:nvSpPr>
            <p:cNvPr id="18390" name="Google Shape;18390;p10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0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0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0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9" name="Google Shape;18399;p102"/>
          <p:cNvGrpSpPr/>
          <p:nvPr/>
        </p:nvGrpSpPr>
        <p:grpSpPr>
          <a:xfrm>
            <a:off x="871534" y="4300588"/>
            <a:ext cx="357661" cy="311155"/>
            <a:chOff x="871534" y="4300588"/>
            <a:chExt cx="357661" cy="311155"/>
          </a:xfrm>
        </p:grpSpPr>
        <p:sp>
          <p:nvSpPr>
            <p:cNvPr id="18400" name="Google Shape;18400;p10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0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0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0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0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1" name="Google Shape;18421;p102"/>
          <p:cNvGrpSpPr/>
          <p:nvPr/>
        </p:nvGrpSpPr>
        <p:grpSpPr>
          <a:xfrm>
            <a:off x="916019" y="3821606"/>
            <a:ext cx="250100" cy="336785"/>
            <a:chOff x="916019" y="3821606"/>
            <a:chExt cx="250100" cy="336785"/>
          </a:xfrm>
        </p:grpSpPr>
        <p:sp>
          <p:nvSpPr>
            <p:cNvPr id="18422" name="Google Shape;18422;p10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0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0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5" name="Google Shape;18435;p102"/>
          <p:cNvGrpSpPr/>
          <p:nvPr/>
        </p:nvGrpSpPr>
        <p:grpSpPr>
          <a:xfrm>
            <a:off x="849686" y="2909570"/>
            <a:ext cx="374730" cy="332504"/>
            <a:chOff x="849686" y="2909570"/>
            <a:chExt cx="374730" cy="332504"/>
          </a:xfrm>
        </p:grpSpPr>
        <p:sp>
          <p:nvSpPr>
            <p:cNvPr id="18436" name="Google Shape;18436;p10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0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0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0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0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102"/>
          <p:cNvGrpSpPr/>
          <p:nvPr/>
        </p:nvGrpSpPr>
        <p:grpSpPr>
          <a:xfrm>
            <a:off x="1735567" y="2420241"/>
            <a:ext cx="417718" cy="372866"/>
            <a:chOff x="1735567" y="2420241"/>
            <a:chExt cx="417718" cy="372866"/>
          </a:xfrm>
        </p:grpSpPr>
        <p:sp>
          <p:nvSpPr>
            <p:cNvPr id="18448" name="Google Shape;18448;p10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0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0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0" name="Google Shape;18460;p102"/>
          <p:cNvGrpSpPr/>
          <p:nvPr/>
        </p:nvGrpSpPr>
        <p:grpSpPr>
          <a:xfrm>
            <a:off x="3599318" y="4299590"/>
            <a:ext cx="251098" cy="309028"/>
            <a:chOff x="3599318" y="4299590"/>
            <a:chExt cx="251098" cy="309028"/>
          </a:xfrm>
        </p:grpSpPr>
        <p:sp>
          <p:nvSpPr>
            <p:cNvPr id="18461" name="Google Shape;18461;p10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0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0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7" name="Google Shape;18467;p102"/>
          <p:cNvGrpSpPr/>
          <p:nvPr/>
        </p:nvGrpSpPr>
        <p:grpSpPr>
          <a:xfrm>
            <a:off x="3105998" y="2433240"/>
            <a:ext cx="345818" cy="345056"/>
            <a:chOff x="3105998" y="2433240"/>
            <a:chExt cx="345818" cy="345056"/>
          </a:xfrm>
        </p:grpSpPr>
        <p:sp>
          <p:nvSpPr>
            <p:cNvPr id="18468" name="Google Shape;18468;p10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0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0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0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9" name="Google Shape;18479;p102"/>
          <p:cNvGrpSpPr/>
          <p:nvPr/>
        </p:nvGrpSpPr>
        <p:grpSpPr>
          <a:xfrm>
            <a:off x="1737326" y="2900773"/>
            <a:ext cx="374730" cy="350361"/>
            <a:chOff x="1737326" y="2900773"/>
            <a:chExt cx="374730" cy="350361"/>
          </a:xfrm>
        </p:grpSpPr>
        <p:sp>
          <p:nvSpPr>
            <p:cNvPr id="18480" name="Google Shape;18480;p10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0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0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0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102"/>
          <p:cNvGrpSpPr/>
          <p:nvPr/>
        </p:nvGrpSpPr>
        <p:grpSpPr>
          <a:xfrm>
            <a:off x="4000676" y="1579396"/>
            <a:ext cx="327226" cy="211603"/>
            <a:chOff x="4000676" y="1579396"/>
            <a:chExt cx="327226" cy="211603"/>
          </a:xfrm>
        </p:grpSpPr>
        <p:sp>
          <p:nvSpPr>
            <p:cNvPr id="18498" name="Google Shape;18498;p10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0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0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0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0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4" name="Google Shape;18514;p102"/>
          <p:cNvGrpSpPr/>
          <p:nvPr/>
        </p:nvGrpSpPr>
        <p:grpSpPr>
          <a:xfrm>
            <a:off x="2635523" y="1515584"/>
            <a:ext cx="371054" cy="336469"/>
            <a:chOff x="2635523" y="1515584"/>
            <a:chExt cx="371054" cy="336469"/>
          </a:xfrm>
        </p:grpSpPr>
        <p:sp>
          <p:nvSpPr>
            <p:cNvPr id="18515" name="Google Shape;18515;p10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0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2" name="Google Shape;18522;p102"/>
          <p:cNvGrpSpPr/>
          <p:nvPr/>
        </p:nvGrpSpPr>
        <p:grpSpPr>
          <a:xfrm>
            <a:off x="2231907" y="1520731"/>
            <a:ext cx="311627" cy="326569"/>
            <a:chOff x="2231907" y="1520731"/>
            <a:chExt cx="311627" cy="326569"/>
          </a:xfrm>
        </p:grpSpPr>
        <p:sp>
          <p:nvSpPr>
            <p:cNvPr id="18523" name="Google Shape;18523;p10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0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0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0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3" name="Google Shape;18533;p102"/>
          <p:cNvGrpSpPr/>
          <p:nvPr/>
        </p:nvGrpSpPr>
        <p:grpSpPr>
          <a:xfrm>
            <a:off x="1340249" y="4301533"/>
            <a:ext cx="311890" cy="304695"/>
            <a:chOff x="1340249" y="4301533"/>
            <a:chExt cx="311890" cy="304695"/>
          </a:xfrm>
        </p:grpSpPr>
        <p:sp>
          <p:nvSpPr>
            <p:cNvPr id="18534" name="Google Shape;18534;p10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0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0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0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0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102"/>
          <p:cNvGrpSpPr/>
          <p:nvPr/>
        </p:nvGrpSpPr>
        <p:grpSpPr>
          <a:xfrm>
            <a:off x="1330690" y="3377024"/>
            <a:ext cx="306874" cy="332268"/>
            <a:chOff x="1330690" y="3377024"/>
            <a:chExt cx="306874" cy="332268"/>
          </a:xfrm>
        </p:grpSpPr>
        <p:sp>
          <p:nvSpPr>
            <p:cNvPr id="18549" name="Google Shape;18549;p10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0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0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0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0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8" name="Google Shape;18568;p102"/>
          <p:cNvGrpSpPr/>
          <p:nvPr/>
        </p:nvGrpSpPr>
        <p:grpSpPr>
          <a:xfrm>
            <a:off x="2650597" y="3381777"/>
            <a:ext cx="341511" cy="324994"/>
            <a:chOff x="2650597" y="3381777"/>
            <a:chExt cx="341511" cy="324994"/>
          </a:xfrm>
        </p:grpSpPr>
        <p:sp>
          <p:nvSpPr>
            <p:cNvPr id="18569" name="Google Shape;18569;p10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0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0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0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0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0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0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0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0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0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4" name="Google Shape;18604;p102"/>
          <p:cNvGrpSpPr/>
          <p:nvPr/>
        </p:nvGrpSpPr>
        <p:grpSpPr>
          <a:xfrm>
            <a:off x="1295502" y="2437362"/>
            <a:ext cx="402645" cy="323917"/>
            <a:chOff x="1295502" y="2437362"/>
            <a:chExt cx="402645" cy="323917"/>
          </a:xfrm>
        </p:grpSpPr>
        <p:sp>
          <p:nvSpPr>
            <p:cNvPr id="18605" name="Google Shape;18605;p10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0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0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0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0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102"/>
          <p:cNvGrpSpPr/>
          <p:nvPr/>
        </p:nvGrpSpPr>
        <p:grpSpPr>
          <a:xfrm>
            <a:off x="882590" y="2438360"/>
            <a:ext cx="337310" cy="337047"/>
            <a:chOff x="882590" y="2438360"/>
            <a:chExt cx="337310" cy="337047"/>
          </a:xfrm>
        </p:grpSpPr>
        <p:sp>
          <p:nvSpPr>
            <p:cNvPr id="18622" name="Google Shape;18622;p10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0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0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0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0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0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0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0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0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6" name="Google Shape;18646;p102"/>
          <p:cNvGrpSpPr/>
          <p:nvPr/>
        </p:nvGrpSpPr>
        <p:grpSpPr>
          <a:xfrm>
            <a:off x="4885060" y="1518788"/>
            <a:ext cx="385786" cy="342588"/>
            <a:chOff x="4885060" y="1518788"/>
            <a:chExt cx="385786" cy="342588"/>
          </a:xfrm>
        </p:grpSpPr>
        <p:sp>
          <p:nvSpPr>
            <p:cNvPr id="18647" name="Google Shape;18647;p10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0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0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0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0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0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0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6" name="Google Shape;18666;p102"/>
          <p:cNvGrpSpPr/>
          <p:nvPr/>
        </p:nvGrpSpPr>
        <p:grpSpPr>
          <a:xfrm>
            <a:off x="5394478" y="1514533"/>
            <a:ext cx="249076" cy="351096"/>
            <a:chOff x="5394478" y="1514533"/>
            <a:chExt cx="249076" cy="351096"/>
          </a:xfrm>
        </p:grpSpPr>
        <p:sp>
          <p:nvSpPr>
            <p:cNvPr id="18667" name="Google Shape;18667;p10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0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0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0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0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0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0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7" name="Google Shape;18687;p102"/>
          <p:cNvGrpSpPr/>
          <p:nvPr/>
        </p:nvGrpSpPr>
        <p:grpSpPr>
          <a:xfrm>
            <a:off x="5782259" y="1512012"/>
            <a:ext cx="356138" cy="356138"/>
            <a:chOff x="5782259" y="1512012"/>
            <a:chExt cx="356138" cy="356138"/>
          </a:xfrm>
        </p:grpSpPr>
        <p:sp>
          <p:nvSpPr>
            <p:cNvPr id="18688" name="Google Shape;18688;p10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0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0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0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0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102"/>
          <p:cNvGrpSpPr/>
          <p:nvPr/>
        </p:nvGrpSpPr>
        <p:grpSpPr>
          <a:xfrm>
            <a:off x="6229598" y="1518052"/>
            <a:ext cx="343560" cy="343822"/>
            <a:chOff x="6229598" y="1518052"/>
            <a:chExt cx="343560" cy="343822"/>
          </a:xfrm>
        </p:grpSpPr>
        <p:sp>
          <p:nvSpPr>
            <p:cNvPr id="18700" name="Google Shape;18700;p10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0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0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0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0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9" name="Google Shape;18719;p102"/>
          <p:cNvGrpSpPr/>
          <p:nvPr/>
        </p:nvGrpSpPr>
        <p:grpSpPr>
          <a:xfrm>
            <a:off x="870773" y="3357985"/>
            <a:ext cx="342824" cy="351228"/>
            <a:chOff x="870773" y="3357985"/>
            <a:chExt cx="342824" cy="351228"/>
          </a:xfrm>
        </p:grpSpPr>
        <p:sp>
          <p:nvSpPr>
            <p:cNvPr id="18720" name="Google Shape;18720;p10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8" name="Google Shape;18728;p102"/>
          <p:cNvGrpSpPr/>
          <p:nvPr/>
        </p:nvGrpSpPr>
        <p:grpSpPr>
          <a:xfrm>
            <a:off x="2743084" y="4299590"/>
            <a:ext cx="159372" cy="308896"/>
            <a:chOff x="2743084" y="4299590"/>
            <a:chExt cx="159372" cy="308896"/>
          </a:xfrm>
        </p:grpSpPr>
        <p:sp>
          <p:nvSpPr>
            <p:cNvPr id="18729" name="Google Shape;18729;p10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0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0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0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0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0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4" name="Google Shape;18744;p102"/>
          <p:cNvGrpSpPr/>
          <p:nvPr/>
        </p:nvGrpSpPr>
        <p:grpSpPr>
          <a:xfrm>
            <a:off x="1293506" y="2939716"/>
            <a:ext cx="374730" cy="272211"/>
            <a:chOff x="1293506" y="2939716"/>
            <a:chExt cx="374730" cy="272211"/>
          </a:xfrm>
        </p:grpSpPr>
        <p:sp>
          <p:nvSpPr>
            <p:cNvPr id="18745" name="Google Shape;18745;p10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0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0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0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0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0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0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5" name="Google Shape;18775;p102"/>
          <p:cNvGrpSpPr/>
          <p:nvPr/>
        </p:nvGrpSpPr>
        <p:grpSpPr>
          <a:xfrm>
            <a:off x="6669900" y="1505474"/>
            <a:ext cx="345083" cy="369216"/>
            <a:chOff x="6669900" y="1505474"/>
            <a:chExt cx="345083" cy="369216"/>
          </a:xfrm>
        </p:grpSpPr>
        <p:sp>
          <p:nvSpPr>
            <p:cNvPr id="18776" name="Google Shape;18776;p10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0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0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0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8" name="Google Shape;18798;p102"/>
          <p:cNvGrpSpPr/>
          <p:nvPr/>
        </p:nvGrpSpPr>
        <p:grpSpPr>
          <a:xfrm>
            <a:off x="7117003" y="1518000"/>
            <a:ext cx="333003" cy="344085"/>
            <a:chOff x="7117003" y="1518000"/>
            <a:chExt cx="333003" cy="344085"/>
          </a:xfrm>
        </p:grpSpPr>
        <p:sp>
          <p:nvSpPr>
            <p:cNvPr id="18799" name="Google Shape;18799;p10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0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0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0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0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0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0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0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0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0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0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7" name="Google Shape;18837;p102"/>
          <p:cNvGrpSpPr/>
          <p:nvPr/>
        </p:nvGrpSpPr>
        <p:grpSpPr>
          <a:xfrm>
            <a:off x="2200238" y="4289165"/>
            <a:ext cx="374756" cy="329300"/>
            <a:chOff x="2200238" y="4289165"/>
            <a:chExt cx="374756" cy="329300"/>
          </a:xfrm>
        </p:grpSpPr>
        <p:sp>
          <p:nvSpPr>
            <p:cNvPr id="18838" name="Google Shape;18838;p10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0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0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0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0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0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0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0" name="Google Shape;18860;p102"/>
          <p:cNvGrpSpPr/>
          <p:nvPr/>
        </p:nvGrpSpPr>
        <p:grpSpPr>
          <a:xfrm>
            <a:off x="7556043" y="1499959"/>
            <a:ext cx="337283" cy="380192"/>
            <a:chOff x="7556043" y="1499959"/>
            <a:chExt cx="337283" cy="380192"/>
          </a:xfrm>
        </p:grpSpPr>
        <p:sp>
          <p:nvSpPr>
            <p:cNvPr id="18861" name="Google Shape;18861;p10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0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0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0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0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0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0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0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0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0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0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0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5" name="Google Shape;18875;p102"/>
          <p:cNvGrpSpPr/>
          <p:nvPr/>
        </p:nvGrpSpPr>
        <p:grpSpPr>
          <a:xfrm>
            <a:off x="7992826" y="1517790"/>
            <a:ext cx="317431" cy="344584"/>
            <a:chOff x="7992826" y="1517790"/>
            <a:chExt cx="317431" cy="344584"/>
          </a:xfrm>
        </p:grpSpPr>
        <p:sp>
          <p:nvSpPr>
            <p:cNvPr id="18876" name="Google Shape;18876;p10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0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0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0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0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0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0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0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0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0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0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0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0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0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0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0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0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3" name="Google Shape;18893;p102"/>
          <p:cNvGrpSpPr/>
          <p:nvPr/>
        </p:nvGrpSpPr>
        <p:grpSpPr>
          <a:xfrm>
            <a:off x="4864446" y="3340207"/>
            <a:ext cx="395607" cy="387414"/>
            <a:chOff x="4864446" y="3340207"/>
            <a:chExt cx="395607" cy="387414"/>
          </a:xfrm>
        </p:grpSpPr>
        <p:sp>
          <p:nvSpPr>
            <p:cNvPr id="18894" name="Google Shape;18894;p10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0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0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0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0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0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0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0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0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0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0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0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0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0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0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0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0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0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0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0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0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0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0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0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0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9" name="Google Shape;18919;p102"/>
          <p:cNvGrpSpPr/>
          <p:nvPr/>
        </p:nvGrpSpPr>
        <p:grpSpPr>
          <a:xfrm>
            <a:off x="3130367" y="4324485"/>
            <a:ext cx="297342" cy="258871"/>
            <a:chOff x="3130367" y="4324485"/>
            <a:chExt cx="297342" cy="258871"/>
          </a:xfrm>
        </p:grpSpPr>
        <p:sp>
          <p:nvSpPr>
            <p:cNvPr id="18920" name="Google Shape;18920;p10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0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0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0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0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0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0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0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0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0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0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0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0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0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0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0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0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0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0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0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0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0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0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3" name="Google Shape;18943;p102"/>
          <p:cNvGrpSpPr/>
          <p:nvPr/>
        </p:nvGrpSpPr>
        <p:grpSpPr>
          <a:xfrm>
            <a:off x="5302988" y="3389839"/>
            <a:ext cx="394609" cy="286523"/>
            <a:chOff x="5302988" y="3389839"/>
            <a:chExt cx="394609" cy="286523"/>
          </a:xfrm>
        </p:grpSpPr>
        <p:sp>
          <p:nvSpPr>
            <p:cNvPr id="18944" name="Google Shape;18944;p10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0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0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0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0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0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0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0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0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0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0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0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0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0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0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0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0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0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0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0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0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0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0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0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0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0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0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0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0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0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0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0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0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77" name="Google Shape;18977;p10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78" name="Google Shape;18978;p102"/>
          <p:cNvGrpSpPr/>
          <p:nvPr/>
        </p:nvGrpSpPr>
        <p:grpSpPr>
          <a:xfrm>
            <a:off x="3060752" y="2903609"/>
            <a:ext cx="390565" cy="359578"/>
            <a:chOff x="3060752" y="2903609"/>
            <a:chExt cx="390565" cy="359578"/>
          </a:xfrm>
        </p:grpSpPr>
        <p:sp>
          <p:nvSpPr>
            <p:cNvPr id="18979" name="Google Shape;18979;p10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0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0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0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0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0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0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0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0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0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0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0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0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0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0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0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0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0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0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0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0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0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0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0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0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0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0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0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0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0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0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0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0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0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3" name="Google Shape;19013;p102"/>
          <p:cNvGrpSpPr/>
          <p:nvPr/>
        </p:nvGrpSpPr>
        <p:grpSpPr>
          <a:xfrm>
            <a:off x="5741031" y="3386057"/>
            <a:ext cx="394609" cy="294585"/>
            <a:chOff x="5741031" y="3386057"/>
            <a:chExt cx="394609" cy="294585"/>
          </a:xfrm>
        </p:grpSpPr>
        <p:sp>
          <p:nvSpPr>
            <p:cNvPr id="19014" name="Google Shape;19014;p10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0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0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0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0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0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0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0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0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0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0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0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0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0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0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0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0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0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0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0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0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0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0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0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0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0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0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0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0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0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44" name="Google Shape;19044;p10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45" name="Google Shape;19045;p102"/>
          <p:cNvGrpSpPr/>
          <p:nvPr/>
        </p:nvGrpSpPr>
        <p:grpSpPr>
          <a:xfrm>
            <a:off x="6179074" y="3368726"/>
            <a:ext cx="394609" cy="328749"/>
            <a:chOff x="6179074" y="3368726"/>
            <a:chExt cx="394609" cy="328749"/>
          </a:xfrm>
        </p:grpSpPr>
        <p:sp>
          <p:nvSpPr>
            <p:cNvPr id="19046" name="Google Shape;19046;p10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0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0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0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0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0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0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0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0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0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0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0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0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0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0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0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0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0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0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0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0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0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0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0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0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0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0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0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0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0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0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0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0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0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0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0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0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0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0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0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0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0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0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0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0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0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0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0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0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0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0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0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0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0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0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0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0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0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0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0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0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0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0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0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0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0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0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0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0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0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0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0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0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0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0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0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0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0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0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0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0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0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0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9" name="Google Shape;19129;p102"/>
          <p:cNvGrpSpPr/>
          <p:nvPr/>
        </p:nvGrpSpPr>
        <p:grpSpPr>
          <a:xfrm>
            <a:off x="7054924" y="3367728"/>
            <a:ext cx="394583" cy="331007"/>
            <a:chOff x="7054924" y="3367728"/>
            <a:chExt cx="394583" cy="331007"/>
          </a:xfrm>
        </p:grpSpPr>
        <p:sp>
          <p:nvSpPr>
            <p:cNvPr id="19130" name="Google Shape;19130;p10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0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0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0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0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0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0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0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0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0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0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0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0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0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0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5" name="Google Shape;19145;p102"/>
          <p:cNvGrpSpPr/>
          <p:nvPr/>
        </p:nvGrpSpPr>
        <p:grpSpPr>
          <a:xfrm>
            <a:off x="7492967" y="3361425"/>
            <a:ext cx="394583" cy="343586"/>
            <a:chOff x="7492967" y="3361425"/>
            <a:chExt cx="394583" cy="343586"/>
          </a:xfrm>
        </p:grpSpPr>
        <p:sp>
          <p:nvSpPr>
            <p:cNvPr id="19146" name="Google Shape;19146;p10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0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0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0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0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0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0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0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0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0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0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0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0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0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0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0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0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0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0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0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0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0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0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102"/>
          <p:cNvGrpSpPr/>
          <p:nvPr/>
        </p:nvGrpSpPr>
        <p:grpSpPr>
          <a:xfrm>
            <a:off x="7935527" y="3353154"/>
            <a:ext cx="385287" cy="360156"/>
            <a:chOff x="7935527" y="3353154"/>
            <a:chExt cx="385287" cy="360156"/>
          </a:xfrm>
        </p:grpSpPr>
        <p:sp>
          <p:nvSpPr>
            <p:cNvPr id="19170" name="Google Shape;19170;p10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0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0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0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0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0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0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0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0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0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0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0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2" name="Google Shape;19182;p102"/>
          <p:cNvGrpSpPr/>
          <p:nvPr/>
        </p:nvGrpSpPr>
        <p:grpSpPr>
          <a:xfrm>
            <a:off x="5319821" y="1986242"/>
            <a:ext cx="348103" cy="348103"/>
            <a:chOff x="5319821" y="1986242"/>
            <a:chExt cx="348103" cy="348103"/>
          </a:xfrm>
        </p:grpSpPr>
        <p:sp>
          <p:nvSpPr>
            <p:cNvPr id="19183" name="Google Shape;19183;p10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0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0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0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0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0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0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0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0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0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0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0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0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0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0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0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0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0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0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0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0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0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0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0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0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0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0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0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0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0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0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0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0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0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0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0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0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0" name="Google Shape;19220;p102"/>
          <p:cNvGrpSpPr/>
          <p:nvPr/>
        </p:nvGrpSpPr>
        <p:grpSpPr>
          <a:xfrm>
            <a:off x="5765926" y="1976683"/>
            <a:ext cx="348339" cy="348103"/>
            <a:chOff x="5765926" y="1976683"/>
            <a:chExt cx="348339" cy="348103"/>
          </a:xfrm>
        </p:grpSpPr>
        <p:sp>
          <p:nvSpPr>
            <p:cNvPr id="19221" name="Google Shape;19221;p10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0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0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0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0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0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0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0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0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0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0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0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0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0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5" name="Google Shape;19235;p102"/>
          <p:cNvGrpSpPr/>
          <p:nvPr/>
        </p:nvGrpSpPr>
        <p:grpSpPr>
          <a:xfrm>
            <a:off x="6191390" y="1981489"/>
            <a:ext cx="389068" cy="347787"/>
            <a:chOff x="6191390" y="1981489"/>
            <a:chExt cx="389068" cy="347787"/>
          </a:xfrm>
        </p:grpSpPr>
        <p:sp>
          <p:nvSpPr>
            <p:cNvPr id="19236" name="Google Shape;19236;p10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0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0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0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0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0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0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3" name="Google Shape;19243;p102"/>
          <p:cNvGrpSpPr/>
          <p:nvPr/>
        </p:nvGrpSpPr>
        <p:grpSpPr>
          <a:xfrm>
            <a:off x="6657846" y="2007591"/>
            <a:ext cx="348103" cy="295714"/>
            <a:chOff x="6657846" y="2007591"/>
            <a:chExt cx="348103" cy="295714"/>
          </a:xfrm>
        </p:grpSpPr>
        <p:sp>
          <p:nvSpPr>
            <p:cNvPr id="19244" name="Google Shape;19244;p10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0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0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0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0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0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0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0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0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0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0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0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0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0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0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0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0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0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0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0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0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0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0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0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0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0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0" name="Google Shape;19270;p102"/>
          <p:cNvGrpSpPr/>
          <p:nvPr/>
        </p:nvGrpSpPr>
        <p:grpSpPr>
          <a:xfrm>
            <a:off x="7104188" y="1971904"/>
            <a:ext cx="347341" cy="348103"/>
            <a:chOff x="7104188" y="1971904"/>
            <a:chExt cx="347341" cy="348103"/>
          </a:xfrm>
        </p:grpSpPr>
        <p:sp>
          <p:nvSpPr>
            <p:cNvPr id="19271" name="Google Shape;19271;p10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0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0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0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0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0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0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0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0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0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0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0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0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0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0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0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0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0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0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0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0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0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0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0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0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0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0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0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0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0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1" name="Google Shape;19301;p102"/>
          <p:cNvGrpSpPr/>
          <p:nvPr/>
        </p:nvGrpSpPr>
        <p:grpSpPr>
          <a:xfrm>
            <a:off x="7551264" y="1971904"/>
            <a:ext cx="344321" cy="348155"/>
            <a:chOff x="7551264" y="1971904"/>
            <a:chExt cx="344321" cy="348155"/>
          </a:xfrm>
        </p:grpSpPr>
        <p:sp>
          <p:nvSpPr>
            <p:cNvPr id="19302" name="Google Shape;19302;p10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0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0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0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0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0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0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0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0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0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0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0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0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0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0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0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0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0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0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1" name="Google Shape;19321;p102"/>
          <p:cNvGrpSpPr/>
          <p:nvPr/>
        </p:nvGrpSpPr>
        <p:grpSpPr>
          <a:xfrm>
            <a:off x="7992065" y="1971904"/>
            <a:ext cx="351621" cy="348103"/>
            <a:chOff x="7992065" y="1971904"/>
            <a:chExt cx="351621" cy="348103"/>
          </a:xfrm>
        </p:grpSpPr>
        <p:sp>
          <p:nvSpPr>
            <p:cNvPr id="19322" name="Google Shape;19322;p10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0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0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0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0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0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0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0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0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0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0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0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0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0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0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7" name="Google Shape;19337;p102"/>
          <p:cNvGrpSpPr/>
          <p:nvPr/>
        </p:nvGrpSpPr>
        <p:grpSpPr>
          <a:xfrm>
            <a:off x="4911189" y="3793455"/>
            <a:ext cx="296580" cy="364935"/>
            <a:chOff x="4911189" y="3793455"/>
            <a:chExt cx="296580" cy="364935"/>
          </a:xfrm>
        </p:grpSpPr>
        <p:sp>
          <p:nvSpPr>
            <p:cNvPr id="19338" name="Google Shape;19338;p10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0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0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0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0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0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0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0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0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0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0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0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0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0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0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0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0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0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0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0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8" name="Google Shape;19358;p102"/>
          <p:cNvGrpSpPr/>
          <p:nvPr/>
        </p:nvGrpSpPr>
        <p:grpSpPr>
          <a:xfrm>
            <a:off x="5341433" y="3793271"/>
            <a:ext cx="330272" cy="329117"/>
            <a:chOff x="5341433" y="3793271"/>
            <a:chExt cx="330272" cy="329117"/>
          </a:xfrm>
        </p:grpSpPr>
        <p:sp>
          <p:nvSpPr>
            <p:cNvPr id="19359" name="Google Shape;19359;p10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0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0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0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0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0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0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0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0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0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0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0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0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0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0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0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5" name="Google Shape;19375;p102"/>
          <p:cNvGrpSpPr/>
          <p:nvPr/>
        </p:nvGrpSpPr>
        <p:grpSpPr>
          <a:xfrm>
            <a:off x="5744051" y="3766250"/>
            <a:ext cx="428511" cy="383186"/>
            <a:chOff x="5744051" y="3766250"/>
            <a:chExt cx="428511" cy="383186"/>
          </a:xfrm>
        </p:grpSpPr>
        <p:sp>
          <p:nvSpPr>
            <p:cNvPr id="19376" name="Google Shape;19376;p10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0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0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0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0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0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0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0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0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0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0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0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0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0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0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0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0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3" name="Google Shape;19393;p102"/>
          <p:cNvGrpSpPr/>
          <p:nvPr/>
        </p:nvGrpSpPr>
        <p:grpSpPr>
          <a:xfrm>
            <a:off x="6678697" y="3793324"/>
            <a:ext cx="342824" cy="328985"/>
            <a:chOff x="6678697" y="3793324"/>
            <a:chExt cx="342824" cy="328985"/>
          </a:xfrm>
        </p:grpSpPr>
        <p:sp>
          <p:nvSpPr>
            <p:cNvPr id="19394" name="Google Shape;19394;p10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0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0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0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0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0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0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0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2" name="Google Shape;19402;p102"/>
          <p:cNvGrpSpPr/>
          <p:nvPr/>
        </p:nvGrpSpPr>
        <p:grpSpPr>
          <a:xfrm>
            <a:off x="7101903" y="3762022"/>
            <a:ext cx="398627" cy="392088"/>
            <a:chOff x="7101903" y="3762022"/>
            <a:chExt cx="398627" cy="392088"/>
          </a:xfrm>
        </p:grpSpPr>
        <p:sp>
          <p:nvSpPr>
            <p:cNvPr id="19403" name="Google Shape;19403;p10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0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0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0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0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0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0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0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0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0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0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0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0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0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0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0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0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0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1" name="Google Shape;19421;p102"/>
          <p:cNvGrpSpPr/>
          <p:nvPr/>
        </p:nvGrpSpPr>
        <p:grpSpPr>
          <a:xfrm>
            <a:off x="7541469" y="3793455"/>
            <a:ext cx="407897" cy="328985"/>
            <a:chOff x="7541469" y="3793455"/>
            <a:chExt cx="407897" cy="328985"/>
          </a:xfrm>
        </p:grpSpPr>
        <p:sp>
          <p:nvSpPr>
            <p:cNvPr id="19422" name="Google Shape;19422;p10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0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0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0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0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0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0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0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0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0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0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0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0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0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0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0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0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0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0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0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0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0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0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0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0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0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0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0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0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0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2" name="Google Shape;19452;p102"/>
          <p:cNvGrpSpPr/>
          <p:nvPr/>
        </p:nvGrpSpPr>
        <p:grpSpPr>
          <a:xfrm>
            <a:off x="5310288" y="2956312"/>
            <a:ext cx="432292" cy="264412"/>
            <a:chOff x="5310288" y="2956312"/>
            <a:chExt cx="432292" cy="264412"/>
          </a:xfrm>
        </p:grpSpPr>
        <p:sp>
          <p:nvSpPr>
            <p:cNvPr id="19453" name="Google Shape;19453;p10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0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0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0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0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0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0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0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0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0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0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0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0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0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0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0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0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0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0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0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0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0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0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0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0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0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0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0" name="Google Shape;19480;p102"/>
          <p:cNvGrpSpPr/>
          <p:nvPr/>
        </p:nvGrpSpPr>
        <p:grpSpPr>
          <a:xfrm>
            <a:off x="4879047" y="2432320"/>
            <a:ext cx="398075" cy="340303"/>
            <a:chOff x="4879047" y="2432320"/>
            <a:chExt cx="398075" cy="340303"/>
          </a:xfrm>
        </p:grpSpPr>
        <p:sp>
          <p:nvSpPr>
            <p:cNvPr id="19481" name="Google Shape;19481;p10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0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0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0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0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0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0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0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0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0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0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0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0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0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0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0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0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0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0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0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0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0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0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0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0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0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7" name="Google Shape;19507;p102"/>
          <p:cNvGrpSpPr/>
          <p:nvPr/>
        </p:nvGrpSpPr>
        <p:grpSpPr>
          <a:xfrm>
            <a:off x="5388701" y="2393823"/>
            <a:ext cx="280982" cy="395896"/>
            <a:chOff x="5388701" y="2393823"/>
            <a:chExt cx="280982" cy="395896"/>
          </a:xfrm>
        </p:grpSpPr>
        <p:sp>
          <p:nvSpPr>
            <p:cNvPr id="19508" name="Google Shape;19508;p10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0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0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0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0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0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0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0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0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0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0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0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0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0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0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0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0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0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0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0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0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0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0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0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0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0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0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0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0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0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8" name="Google Shape;19538;p102"/>
          <p:cNvGrpSpPr/>
          <p:nvPr/>
        </p:nvGrpSpPr>
        <p:grpSpPr>
          <a:xfrm>
            <a:off x="5743289" y="2439122"/>
            <a:ext cx="444871" cy="316407"/>
            <a:chOff x="5743289" y="2439122"/>
            <a:chExt cx="444871" cy="316407"/>
          </a:xfrm>
        </p:grpSpPr>
        <p:sp>
          <p:nvSpPr>
            <p:cNvPr id="19539" name="Google Shape;19539;p10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0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0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0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0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0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0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0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0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0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0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0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0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0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0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0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0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0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0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0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0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0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0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0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0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0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0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0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0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8" name="Google Shape;19568;p102"/>
          <p:cNvGrpSpPr/>
          <p:nvPr/>
        </p:nvGrpSpPr>
        <p:grpSpPr>
          <a:xfrm>
            <a:off x="6230360" y="2432583"/>
            <a:ext cx="351359" cy="363412"/>
            <a:chOff x="6230360" y="2432583"/>
            <a:chExt cx="351359" cy="363412"/>
          </a:xfrm>
        </p:grpSpPr>
        <p:sp>
          <p:nvSpPr>
            <p:cNvPr id="19569" name="Google Shape;19569;p10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0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0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0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0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0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0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0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0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0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0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0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0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0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0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0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0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0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0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0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0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0" name="Google Shape;19590;p102"/>
          <p:cNvGrpSpPr/>
          <p:nvPr/>
        </p:nvGrpSpPr>
        <p:grpSpPr>
          <a:xfrm>
            <a:off x="6633976" y="2459552"/>
            <a:ext cx="387781" cy="286680"/>
            <a:chOff x="6633976" y="2459552"/>
            <a:chExt cx="387781" cy="286680"/>
          </a:xfrm>
        </p:grpSpPr>
        <p:sp>
          <p:nvSpPr>
            <p:cNvPr id="19591" name="Google Shape;19591;p10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0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0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0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0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0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0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8" name="Google Shape;19598;p102"/>
          <p:cNvGrpSpPr/>
          <p:nvPr/>
        </p:nvGrpSpPr>
        <p:grpSpPr>
          <a:xfrm>
            <a:off x="7091110" y="2428565"/>
            <a:ext cx="376989" cy="348864"/>
            <a:chOff x="7091110" y="2428565"/>
            <a:chExt cx="376989" cy="348864"/>
          </a:xfrm>
        </p:grpSpPr>
        <p:sp>
          <p:nvSpPr>
            <p:cNvPr id="19599" name="Google Shape;19599;p10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0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0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0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0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0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0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0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0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0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0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0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0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0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0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0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0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0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0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0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0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0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0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0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0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0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0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0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0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0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0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0" name="Google Shape;19630;p102"/>
          <p:cNvGrpSpPr/>
          <p:nvPr/>
        </p:nvGrpSpPr>
        <p:grpSpPr>
          <a:xfrm>
            <a:off x="7536427" y="2415225"/>
            <a:ext cx="369715" cy="375492"/>
            <a:chOff x="7536427" y="2415225"/>
            <a:chExt cx="369715" cy="375492"/>
          </a:xfrm>
        </p:grpSpPr>
        <p:sp>
          <p:nvSpPr>
            <p:cNvPr id="19631" name="Google Shape;19631;p10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0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0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0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0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0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0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0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0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0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0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0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0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0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0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0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0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0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0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0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0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0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0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0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0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0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0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0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0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0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0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0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0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0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0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0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0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0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9" name="Google Shape;19669;p102"/>
          <p:cNvGrpSpPr/>
          <p:nvPr/>
        </p:nvGrpSpPr>
        <p:grpSpPr>
          <a:xfrm>
            <a:off x="7980773" y="2428802"/>
            <a:ext cx="353381" cy="358160"/>
            <a:chOff x="7980773" y="2428802"/>
            <a:chExt cx="353381" cy="358160"/>
          </a:xfrm>
        </p:grpSpPr>
        <p:sp>
          <p:nvSpPr>
            <p:cNvPr id="19670" name="Google Shape;19670;p10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0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0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0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0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0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0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0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0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0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0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0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0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0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0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0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0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0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0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0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0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0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0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0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0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0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0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0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0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0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0" name="Google Shape;19700;p102"/>
          <p:cNvGrpSpPr/>
          <p:nvPr/>
        </p:nvGrpSpPr>
        <p:grpSpPr>
          <a:xfrm>
            <a:off x="4886058" y="4291240"/>
            <a:ext cx="346343" cy="343953"/>
            <a:chOff x="4886058" y="4291240"/>
            <a:chExt cx="346343" cy="343953"/>
          </a:xfrm>
        </p:grpSpPr>
        <p:sp>
          <p:nvSpPr>
            <p:cNvPr id="19701" name="Google Shape;19701;p10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0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0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0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0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10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0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0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0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0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0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0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0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4" name="Google Shape;19714;p102"/>
          <p:cNvGrpSpPr/>
          <p:nvPr/>
        </p:nvGrpSpPr>
        <p:grpSpPr>
          <a:xfrm>
            <a:off x="5344216" y="4291056"/>
            <a:ext cx="304616" cy="343560"/>
            <a:chOff x="5344216" y="4291056"/>
            <a:chExt cx="304616" cy="343560"/>
          </a:xfrm>
        </p:grpSpPr>
        <p:sp>
          <p:nvSpPr>
            <p:cNvPr id="19715" name="Google Shape;19715;p10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0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0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0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0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0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0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0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0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0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0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6" name="Google Shape;19726;p102"/>
          <p:cNvGrpSpPr/>
          <p:nvPr/>
        </p:nvGrpSpPr>
        <p:grpSpPr>
          <a:xfrm>
            <a:off x="6279999" y="4264422"/>
            <a:ext cx="204093" cy="343743"/>
            <a:chOff x="6271562" y="4290872"/>
            <a:chExt cx="204093" cy="343743"/>
          </a:xfrm>
        </p:grpSpPr>
        <p:sp>
          <p:nvSpPr>
            <p:cNvPr id="19727" name="Google Shape;19727;p10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0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0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0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0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0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0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0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0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0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0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0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9" name="Google Shape;19739;p102"/>
          <p:cNvGrpSpPr/>
          <p:nvPr/>
        </p:nvGrpSpPr>
        <p:grpSpPr>
          <a:xfrm>
            <a:off x="6639491" y="4329238"/>
            <a:ext cx="344085" cy="267195"/>
            <a:chOff x="6639491" y="4329238"/>
            <a:chExt cx="344085" cy="267195"/>
          </a:xfrm>
        </p:grpSpPr>
        <p:sp>
          <p:nvSpPr>
            <p:cNvPr id="19740" name="Google Shape;19740;p10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10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0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0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0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0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0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0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0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0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0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0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0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0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0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0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0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0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8" name="Google Shape;19758;p102"/>
          <p:cNvGrpSpPr/>
          <p:nvPr/>
        </p:nvGrpSpPr>
        <p:grpSpPr>
          <a:xfrm>
            <a:off x="7133336" y="4291056"/>
            <a:ext cx="232979" cy="343560"/>
            <a:chOff x="7133336" y="4291056"/>
            <a:chExt cx="232979" cy="343560"/>
          </a:xfrm>
        </p:grpSpPr>
        <p:sp>
          <p:nvSpPr>
            <p:cNvPr id="19759" name="Google Shape;19759;p10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0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0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0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0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0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0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0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0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0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0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0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0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0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0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0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0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6" name="Google Shape;19776;p102"/>
          <p:cNvGrpSpPr/>
          <p:nvPr/>
        </p:nvGrpSpPr>
        <p:grpSpPr>
          <a:xfrm>
            <a:off x="7571379" y="4291056"/>
            <a:ext cx="232979" cy="343560"/>
            <a:chOff x="7571379" y="4291056"/>
            <a:chExt cx="232979" cy="343560"/>
          </a:xfrm>
        </p:grpSpPr>
        <p:sp>
          <p:nvSpPr>
            <p:cNvPr id="19777" name="Google Shape;19777;p10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0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0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0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0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0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0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0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0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0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0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0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0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0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0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0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3" name="Google Shape;19793;p102"/>
          <p:cNvGrpSpPr/>
          <p:nvPr/>
        </p:nvGrpSpPr>
        <p:grpSpPr>
          <a:xfrm>
            <a:off x="6666381" y="3347875"/>
            <a:ext cx="295819" cy="370712"/>
            <a:chOff x="6666381" y="3347875"/>
            <a:chExt cx="295819" cy="370712"/>
          </a:xfrm>
        </p:grpSpPr>
        <p:sp>
          <p:nvSpPr>
            <p:cNvPr id="19794" name="Google Shape;19794;p10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0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0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0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0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0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0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10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10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0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0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0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0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0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0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0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0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0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0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0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0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10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10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0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0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0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0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0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0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0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0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0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0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0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0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0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0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0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0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0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4" name="Google Shape;19834;p102"/>
          <p:cNvGrpSpPr/>
          <p:nvPr/>
        </p:nvGrpSpPr>
        <p:grpSpPr>
          <a:xfrm>
            <a:off x="4877760" y="2887459"/>
            <a:ext cx="389567" cy="390329"/>
            <a:chOff x="4877760" y="2887459"/>
            <a:chExt cx="389567" cy="390329"/>
          </a:xfrm>
        </p:grpSpPr>
        <p:sp>
          <p:nvSpPr>
            <p:cNvPr id="19835" name="Google Shape;19835;p10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0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0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0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0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0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0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0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0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0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0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0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0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0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10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0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0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0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0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0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0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0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0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0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0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0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0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0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0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0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0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0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0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0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0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0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0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0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0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0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0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0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0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0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79" name="Google Shape;19879;p10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10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10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0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0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4" name="Google Shape;19884;p102"/>
          <p:cNvGrpSpPr/>
          <p:nvPr/>
        </p:nvGrpSpPr>
        <p:grpSpPr>
          <a:xfrm>
            <a:off x="5779239" y="2887695"/>
            <a:ext cx="314411" cy="389830"/>
            <a:chOff x="5779239" y="2887695"/>
            <a:chExt cx="314411" cy="389830"/>
          </a:xfrm>
        </p:grpSpPr>
        <p:sp>
          <p:nvSpPr>
            <p:cNvPr id="19885" name="Google Shape;19885;p10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0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0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0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0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0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0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0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0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0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0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0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0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0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0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0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0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0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0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0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0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0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0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0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0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0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0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0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0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0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0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0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0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0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0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0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10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0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0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0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0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0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0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0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9" name="Google Shape;19929;p102"/>
          <p:cNvGrpSpPr/>
          <p:nvPr/>
        </p:nvGrpSpPr>
        <p:grpSpPr>
          <a:xfrm>
            <a:off x="6190130" y="2940977"/>
            <a:ext cx="389830" cy="283004"/>
            <a:chOff x="6190130" y="2940977"/>
            <a:chExt cx="389830" cy="283004"/>
          </a:xfrm>
        </p:grpSpPr>
        <p:sp>
          <p:nvSpPr>
            <p:cNvPr id="19930" name="Google Shape;19930;p10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0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10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0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0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0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0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0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0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0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0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0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0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0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0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0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0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0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0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0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0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0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10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0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0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0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0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0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0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0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0" name="Google Shape;19960;p102"/>
          <p:cNvGrpSpPr/>
          <p:nvPr/>
        </p:nvGrpSpPr>
        <p:grpSpPr>
          <a:xfrm>
            <a:off x="6633976" y="2900274"/>
            <a:ext cx="389803" cy="364673"/>
            <a:chOff x="6633976" y="2900274"/>
            <a:chExt cx="389803" cy="364673"/>
          </a:xfrm>
        </p:grpSpPr>
        <p:sp>
          <p:nvSpPr>
            <p:cNvPr id="19961" name="Google Shape;19961;p10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0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0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0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0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0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0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0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0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0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0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0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0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0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0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0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0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8" name="Google Shape;19978;p102"/>
          <p:cNvGrpSpPr/>
          <p:nvPr/>
        </p:nvGrpSpPr>
        <p:grpSpPr>
          <a:xfrm>
            <a:off x="7517835" y="2885437"/>
            <a:ext cx="364935" cy="382529"/>
            <a:chOff x="7517835" y="2885437"/>
            <a:chExt cx="364935" cy="382529"/>
          </a:xfrm>
        </p:grpSpPr>
        <p:sp>
          <p:nvSpPr>
            <p:cNvPr id="19979" name="Google Shape;19979;p10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0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0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10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0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0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0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0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0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0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0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0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0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0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0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0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0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0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0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0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0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0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0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0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0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0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0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0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0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0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0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0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0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0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0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0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0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6" name="Google Shape;20016;p102"/>
          <p:cNvGrpSpPr/>
          <p:nvPr/>
        </p:nvGrpSpPr>
        <p:grpSpPr>
          <a:xfrm>
            <a:off x="7087591" y="2887144"/>
            <a:ext cx="358160" cy="385602"/>
            <a:chOff x="7087591" y="2887144"/>
            <a:chExt cx="358160" cy="385602"/>
          </a:xfrm>
        </p:grpSpPr>
        <p:sp>
          <p:nvSpPr>
            <p:cNvPr id="20017" name="Google Shape;20017;p10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10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0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0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0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0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0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0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0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0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0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0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0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0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0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0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0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0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0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6" name="Google Shape;20036;p102"/>
          <p:cNvGrpSpPr/>
          <p:nvPr/>
        </p:nvGrpSpPr>
        <p:grpSpPr>
          <a:xfrm>
            <a:off x="7951362" y="2885437"/>
            <a:ext cx="382529" cy="382529"/>
            <a:chOff x="7951362" y="2885437"/>
            <a:chExt cx="382529" cy="382529"/>
          </a:xfrm>
        </p:grpSpPr>
        <p:sp>
          <p:nvSpPr>
            <p:cNvPr id="20037" name="Google Shape;20037;p10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0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0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0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0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0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0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0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0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0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0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0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0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0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0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0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0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0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0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0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0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0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0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0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0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0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0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0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0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0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0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0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0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0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0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0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0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0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0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0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0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0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0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0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0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0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0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0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0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6" name="Google Shape;20086;p102"/>
          <p:cNvGrpSpPr/>
          <p:nvPr/>
        </p:nvGrpSpPr>
        <p:grpSpPr>
          <a:xfrm>
            <a:off x="8054406" y="3814489"/>
            <a:ext cx="276964" cy="336601"/>
            <a:chOff x="8054406" y="3814489"/>
            <a:chExt cx="276964" cy="336601"/>
          </a:xfrm>
        </p:grpSpPr>
        <p:sp>
          <p:nvSpPr>
            <p:cNvPr id="20087" name="Google Shape;20087;p10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0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0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0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0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0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0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0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0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6" name="Google Shape;20096;p102"/>
          <p:cNvGrpSpPr/>
          <p:nvPr/>
        </p:nvGrpSpPr>
        <p:grpSpPr>
          <a:xfrm>
            <a:off x="7936787" y="4295074"/>
            <a:ext cx="378249" cy="335524"/>
            <a:chOff x="7936787" y="4295074"/>
            <a:chExt cx="378249" cy="335524"/>
          </a:xfrm>
        </p:grpSpPr>
        <p:sp>
          <p:nvSpPr>
            <p:cNvPr id="20097" name="Google Shape;20097;p10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0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0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0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0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0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0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0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0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0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0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0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0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0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0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0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3" name="Google Shape;20113;p102"/>
          <p:cNvGrpSpPr/>
          <p:nvPr/>
        </p:nvGrpSpPr>
        <p:grpSpPr>
          <a:xfrm>
            <a:off x="4886058" y="1965890"/>
            <a:ext cx="388569" cy="388307"/>
            <a:chOff x="4886058" y="1965890"/>
            <a:chExt cx="388569" cy="388307"/>
          </a:xfrm>
        </p:grpSpPr>
        <p:sp>
          <p:nvSpPr>
            <p:cNvPr id="20114" name="Google Shape;20114;p10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0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0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0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0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0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0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0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0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0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0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128" name="Shape 20128"/>
        <p:cNvGrpSpPr/>
        <p:nvPr/>
      </p:nvGrpSpPr>
      <p:grpSpPr>
        <a:xfrm>
          <a:off x="0" y="0"/>
          <a:ext cx="0" cy="0"/>
          <a:chOff x="0" y="0"/>
          <a:chExt cx="0" cy="0"/>
        </a:xfrm>
      </p:grpSpPr>
      <p:sp>
        <p:nvSpPr>
          <p:cNvPr id="20129" name="Google Shape;20129;p10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130" name="Google Shape;20130;p10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20131" name="Google Shape;20131;p103"/>
          <p:cNvGrpSpPr/>
          <p:nvPr/>
        </p:nvGrpSpPr>
        <p:grpSpPr>
          <a:xfrm>
            <a:off x="1765162" y="3346789"/>
            <a:ext cx="292801" cy="359258"/>
            <a:chOff x="1765162" y="3346789"/>
            <a:chExt cx="292801" cy="359258"/>
          </a:xfrm>
        </p:grpSpPr>
        <p:sp>
          <p:nvSpPr>
            <p:cNvPr id="20132" name="Google Shape;20132;p10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0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0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0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0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0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0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0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0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0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0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0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0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0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0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7" name="Google Shape;20147;p103"/>
          <p:cNvGrpSpPr/>
          <p:nvPr/>
        </p:nvGrpSpPr>
        <p:grpSpPr>
          <a:xfrm>
            <a:off x="3077632" y="2445004"/>
            <a:ext cx="358996" cy="296309"/>
            <a:chOff x="3077632" y="2445004"/>
            <a:chExt cx="358996" cy="296309"/>
          </a:xfrm>
        </p:grpSpPr>
        <p:sp>
          <p:nvSpPr>
            <p:cNvPr id="20148" name="Google Shape;20148;p10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0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0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0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0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0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0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0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0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0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0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0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0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0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0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0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0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0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0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0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0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0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0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0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0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0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4" name="Google Shape;20174;p103"/>
          <p:cNvGrpSpPr/>
          <p:nvPr/>
        </p:nvGrpSpPr>
        <p:grpSpPr>
          <a:xfrm>
            <a:off x="2635237" y="2431780"/>
            <a:ext cx="359232" cy="323018"/>
            <a:chOff x="2635237" y="2431780"/>
            <a:chExt cx="359232" cy="323018"/>
          </a:xfrm>
        </p:grpSpPr>
        <p:sp>
          <p:nvSpPr>
            <p:cNvPr id="20175" name="Google Shape;20175;p10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0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0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0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0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0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0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0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0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0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0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0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0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0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0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0" name="Google Shape;20190;p103"/>
          <p:cNvGrpSpPr/>
          <p:nvPr/>
        </p:nvGrpSpPr>
        <p:grpSpPr>
          <a:xfrm>
            <a:off x="4011651" y="3768132"/>
            <a:ext cx="373189" cy="358944"/>
            <a:chOff x="4011651" y="3768132"/>
            <a:chExt cx="373189" cy="358944"/>
          </a:xfrm>
        </p:grpSpPr>
        <p:sp>
          <p:nvSpPr>
            <p:cNvPr id="20191" name="Google Shape;20191;p10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0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0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0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0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0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0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0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0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0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1" name="Google Shape;20201;p103"/>
          <p:cNvGrpSpPr/>
          <p:nvPr/>
        </p:nvGrpSpPr>
        <p:grpSpPr>
          <a:xfrm>
            <a:off x="2189568" y="1961603"/>
            <a:ext cx="364993" cy="359049"/>
            <a:chOff x="2189568" y="1961603"/>
            <a:chExt cx="364993" cy="359049"/>
          </a:xfrm>
        </p:grpSpPr>
        <p:sp>
          <p:nvSpPr>
            <p:cNvPr id="20202" name="Google Shape;20202;p10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0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0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0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0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0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0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0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0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0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0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0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0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0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0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0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8" name="Google Shape;20218;p103"/>
          <p:cNvGrpSpPr/>
          <p:nvPr/>
        </p:nvGrpSpPr>
        <p:grpSpPr>
          <a:xfrm>
            <a:off x="2193077" y="2419971"/>
            <a:ext cx="378426" cy="346323"/>
            <a:chOff x="2193077" y="2419971"/>
            <a:chExt cx="378426" cy="346323"/>
          </a:xfrm>
        </p:grpSpPr>
        <p:sp>
          <p:nvSpPr>
            <p:cNvPr id="20219" name="Google Shape;20219;p10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0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0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0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0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10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0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0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0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0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0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0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0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0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0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0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0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0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0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0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0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0" name="Google Shape;20240;p103"/>
          <p:cNvGrpSpPr/>
          <p:nvPr/>
        </p:nvGrpSpPr>
        <p:grpSpPr>
          <a:xfrm>
            <a:off x="861622" y="2881770"/>
            <a:ext cx="276802" cy="367140"/>
            <a:chOff x="861622" y="2881770"/>
            <a:chExt cx="276802" cy="367140"/>
          </a:xfrm>
        </p:grpSpPr>
        <p:sp>
          <p:nvSpPr>
            <p:cNvPr id="20241" name="Google Shape;20241;p10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0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0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0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0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0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0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0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0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0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0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0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0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0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0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0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0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0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0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0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0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0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3" name="Google Shape;20263;p103"/>
          <p:cNvGrpSpPr/>
          <p:nvPr/>
        </p:nvGrpSpPr>
        <p:grpSpPr>
          <a:xfrm>
            <a:off x="3968184" y="2881691"/>
            <a:ext cx="369444" cy="367140"/>
            <a:chOff x="3968184" y="2881691"/>
            <a:chExt cx="369444" cy="367140"/>
          </a:xfrm>
        </p:grpSpPr>
        <p:sp>
          <p:nvSpPr>
            <p:cNvPr id="20264" name="Google Shape;20264;p10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0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0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0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0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0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0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0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0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0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0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0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0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0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0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0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0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0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0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10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10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0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0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10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8" name="Google Shape;20288;p103"/>
          <p:cNvGrpSpPr/>
          <p:nvPr/>
        </p:nvGrpSpPr>
        <p:grpSpPr>
          <a:xfrm>
            <a:off x="3513796" y="2882084"/>
            <a:ext cx="371487" cy="366826"/>
            <a:chOff x="3513796" y="2882084"/>
            <a:chExt cx="371487" cy="366826"/>
          </a:xfrm>
        </p:grpSpPr>
        <p:sp>
          <p:nvSpPr>
            <p:cNvPr id="20289" name="Google Shape;20289;p10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0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0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0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0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0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0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0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0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0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0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0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0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0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0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0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0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0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0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0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0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0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0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0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0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0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0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0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0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0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0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0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0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0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0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0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0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0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0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0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0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0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0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0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0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0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0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0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0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8" name="Google Shape;20338;p103"/>
          <p:cNvGrpSpPr/>
          <p:nvPr/>
        </p:nvGrpSpPr>
        <p:grpSpPr>
          <a:xfrm>
            <a:off x="873615" y="1500275"/>
            <a:ext cx="335011" cy="359232"/>
            <a:chOff x="873615" y="1500275"/>
            <a:chExt cx="335011" cy="359232"/>
          </a:xfrm>
        </p:grpSpPr>
        <p:sp>
          <p:nvSpPr>
            <p:cNvPr id="20339" name="Google Shape;20339;p10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0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0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0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0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0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0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0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0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0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0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0" name="Google Shape;20350;p103"/>
          <p:cNvGrpSpPr/>
          <p:nvPr/>
        </p:nvGrpSpPr>
        <p:grpSpPr>
          <a:xfrm>
            <a:off x="2202058" y="3346737"/>
            <a:ext cx="337158" cy="359311"/>
            <a:chOff x="2202058" y="3346737"/>
            <a:chExt cx="337158" cy="359311"/>
          </a:xfrm>
        </p:grpSpPr>
        <p:sp>
          <p:nvSpPr>
            <p:cNvPr id="20351" name="Google Shape;20351;p10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10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0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0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0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0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0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0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0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0" name="Google Shape;20360;p103"/>
          <p:cNvGrpSpPr/>
          <p:nvPr/>
        </p:nvGrpSpPr>
        <p:grpSpPr>
          <a:xfrm>
            <a:off x="2223059" y="3818172"/>
            <a:ext cx="359232" cy="306050"/>
            <a:chOff x="2223059" y="3818172"/>
            <a:chExt cx="359232" cy="306050"/>
          </a:xfrm>
        </p:grpSpPr>
        <p:sp>
          <p:nvSpPr>
            <p:cNvPr id="20361" name="Google Shape;20361;p10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0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0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0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0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0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0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0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0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0" name="Google Shape;20370;p103"/>
          <p:cNvGrpSpPr/>
          <p:nvPr/>
        </p:nvGrpSpPr>
        <p:grpSpPr>
          <a:xfrm>
            <a:off x="1725989" y="1991820"/>
            <a:ext cx="378426" cy="298509"/>
            <a:chOff x="1725989" y="1991820"/>
            <a:chExt cx="378426" cy="298509"/>
          </a:xfrm>
        </p:grpSpPr>
        <p:sp>
          <p:nvSpPr>
            <p:cNvPr id="20371" name="Google Shape;20371;p10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0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0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0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0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0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0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0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0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0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0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0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103"/>
          <p:cNvGrpSpPr/>
          <p:nvPr/>
        </p:nvGrpSpPr>
        <p:grpSpPr>
          <a:xfrm>
            <a:off x="1768409" y="3791751"/>
            <a:ext cx="367978" cy="359075"/>
            <a:chOff x="1768409" y="3791751"/>
            <a:chExt cx="367978" cy="359075"/>
          </a:xfrm>
        </p:grpSpPr>
        <p:sp>
          <p:nvSpPr>
            <p:cNvPr id="20384" name="Google Shape;20384;p10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0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0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0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0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0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0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0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0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0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0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0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0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7" name="Google Shape;20397;p103"/>
          <p:cNvGrpSpPr/>
          <p:nvPr/>
        </p:nvGrpSpPr>
        <p:grpSpPr>
          <a:xfrm>
            <a:off x="2668963" y="3791306"/>
            <a:ext cx="358735" cy="359311"/>
            <a:chOff x="2668963" y="3791306"/>
            <a:chExt cx="358735" cy="359311"/>
          </a:xfrm>
        </p:grpSpPr>
        <p:sp>
          <p:nvSpPr>
            <p:cNvPr id="20398" name="Google Shape;20398;p10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0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0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0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0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0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0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0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0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0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0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0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0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0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0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0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4" name="Google Shape;20414;p103"/>
          <p:cNvGrpSpPr/>
          <p:nvPr/>
        </p:nvGrpSpPr>
        <p:grpSpPr>
          <a:xfrm>
            <a:off x="849682" y="1995198"/>
            <a:ext cx="363893" cy="291727"/>
            <a:chOff x="849682" y="1995198"/>
            <a:chExt cx="363893" cy="291727"/>
          </a:xfrm>
        </p:grpSpPr>
        <p:sp>
          <p:nvSpPr>
            <p:cNvPr id="20415" name="Google Shape;20415;p10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0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0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0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0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0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0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0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0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0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0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0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0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0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0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0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0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0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3" name="Google Shape;20433;p103"/>
          <p:cNvGrpSpPr/>
          <p:nvPr/>
        </p:nvGrpSpPr>
        <p:grpSpPr>
          <a:xfrm>
            <a:off x="3065430" y="1990066"/>
            <a:ext cx="378190" cy="302044"/>
            <a:chOff x="3065430" y="1990066"/>
            <a:chExt cx="378190" cy="302044"/>
          </a:xfrm>
        </p:grpSpPr>
        <p:sp>
          <p:nvSpPr>
            <p:cNvPr id="20434" name="Google Shape;20434;p10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0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0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0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0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0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0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0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0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0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0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5" name="Google Shape;20445;p103"/>
          <p:cNvGrpSpPr/>
          <p:nvPr/>
        </p:nvGrpSpPr>
        <p:grpSpPr>
          <a:xfrm>
            <a:off x="3568234" y="3791410"/>
            <a:ext cx="347501" cy="359284"/>
            <a:chOff x="3568234" y="3791410"/>
            <a:chExt cx="347501" cy="359284"/>
          </a:xfrm>
        </p:grpSpPr>
        <p:sp>
          <p:nvSpPr>
            <p:cNvPr id="20446" name="Google Shape;20446;p10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0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0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0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0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0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0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10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10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0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0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7" name="Google Shape;20457;p103"/>
          <p:cNvGrpSpPr/>
          <p:nvPr/>
        </p:nvGrpSpPr>
        <p:grpSpPr>
          <a:xfrm>
            <a:off x="1759925" y="1501087"/>
            <a:ext cx="347004" cy="358420"/>
            <a:chOff x="1759925" y="1501087"/>
            <a:chExt cx="347004" cy="358420"/>
          </a:xfrm>
        </p:grpSpPr>
        <p:sp>
          <p:nvSpPr>
            <p:cNvPr id="20458" name="Google Shape;20458;p10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0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0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0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0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0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0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0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0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0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0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0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0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0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0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0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0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0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0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0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0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0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0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0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0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0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0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5" name="Google Shape;20485;p103"/>
          <p:cNvGrpSpPr/>
          <p:nvPr/>
        </p:nvGrpSpPr>
        <p:grpSpPr>
          <a:xfrm>
            <a:off x="3519295" y="2413660"/>
            <a:ext cx="360227" cy="359311"/>
            <a:chOff x="3519295" y="2413660"/>
            <a:chExt cx="360227" cy="359311"/>
          </a:xfrm>
        </p:grpSpPr>
        <p:sp>
          <p:nvSpPr>
            <p:cNvPr id="20486" name="Google Shape;20486;p10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0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0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0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0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0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0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0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0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0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0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0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0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0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0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0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0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0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0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0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0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0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0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0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0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0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0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0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0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0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0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0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0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0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0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1" name="Google Shape;20521;p103"/>
          <p:cNvGrpSpPr/>
          <p:nvPr/>
        </p:nvGrpSpPr>
        <p:grpSpPr>
          <a:xfrm>
            <a:off x="1330255" y="3845718"/>
            <a:ext cx="358996" cy="250774"/>
            <a:chOff x="1330255" y="3845718"/>
            <a:chExt cx="358996" cy="250774"/>
          </a:xfrm>
        </p:grpSpPr>
        <p:sp>
          <p:nvSpPr>
            <p:cNvPr id="20522" name="Google Shape;20522;p10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0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0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0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0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0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10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0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0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0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2" name="Google Shape;20532;p103"/>
          <p:cNvGrpSpPr/>
          <p:nvPr/>
        </p:nvGrpSpPr>
        <p:grpSpPr>
          <a:xfrm>
            <a:off x="3115103" y="3791384"/>
            <a:ext cx="373424" cy="359311"/>
            <a:chOff x="3115103" y="3791384"/>
            <a:chExt cx="373424" cy="359311"/>
          </a:xfrm>
        </p:grpSpPr>
        <p:sp>
          <p:nvSpPr>
            <p:cNvPr id="20533" name="Google Shape;20533;p10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0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0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0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0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0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0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0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0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0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0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0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0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10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7" name="Google Shape;20547;p103"/>
          <p:cNvGrpSpPr/>
          <p:nvPr/>
        </p:nvGrpSpPr>
        <p:grpSpPr>
          <a:xfrm>
            <a:off x="883853" y="3792641"/>
            <a:ext cx="378190" cy="357059"/>
            <a:chOff x="883853" y="3792641"/>
            <a:chExt cx="378190" cy="357059"/>
          </a:xfrm>
        </p:grpSpPr>
        <p:sp>
          <p:nvSpPr>
            <p:cNvPr id="20548" name="Google Shape;20548;p10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0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0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0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0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0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0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0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0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0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0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0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0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0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0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0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0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0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0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0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0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0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0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0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0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0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4" name="Google Shape;20574;p103"/>
          <p:cNvGrpSpPr/>
          <p:nvPr/>
        </p:nvGrpSpPr>
        <p:grpSpPr>
          <a:xfrm>
            <a:off x="3934196" y="2484805"/>
            <a:ext cx="401207" cy="214036"/>
            <a:chOff x="3934196" y="2484805"/>
            <a:chExt cx="401207" cy="214036"/>
          </a:xfrm>
        </p:grpSpPr>
        <p:sp>
          <p:nvSpPr>
            <p:cNvPr id="20575" name="Google Shape;20575;p10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0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0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0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0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103"/>
          <p:cNvGrpSpPr/>
          <p:nvPr/>
        </p:nvGrpSpPr>
        <p:grpSpPr>
          <a:xfrm>
            <a:off x="3999894" y="1500197"/>
            <a:ext cx="342474" cy="359232"/>
            <a:chOff x="3999894" y="1500197"/>
            <a:chExt cx="342474" cy="359232"/>
          </a:xfrm>
        </p:grpSpPr>
        <p:sp>
          <p:nvSpPr>
            <p:cNvPr id="20581" name="Google Shape;20581;p10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0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0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0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0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0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0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0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0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0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1" name="Google Shape;20591;p103"/>
          <p:cNvGrpSpPr/>
          <p:nvPr/>
        </p:nvGrpSpPr>
        <p:grpSpPr>
          <a:xfrm>
            <a:off x="2233795" y="2882162"/>
            <a:ext cx="232601" cy="366747"/>
            <a:chOff x="2233795" y="2882162"/>
            <a:chExt cx="232601" cy="366747"/>
          </a:xfrm>
        </p:grpSpPr>
        <p:sp>
          <p:nvSpPr>
            <p:cNvPr id="20592" name="Google Shape;20592;p10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0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0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0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0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0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0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0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0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0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0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0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0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0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0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0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0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0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0" name="Google Shape;20610;p103"/>
          <p:cNvGrpSpPr/>
          <p:nvPr/>
        </p:nvGrpSpPr>
        <p:grpSpPr>
          <a:xfrm>
            <a:off x="3523772" y="3404422"/>
            <a:ext cx="362008" cy="244175"/>
            <a:chOff x="3523772" y="3404422"/>
            <a:chExt cx="362008" cy="244175"/>
          </a:xfrm>
        </p:grpSpPr>
        <p:sp>
          <p:nvSpPr>
            <p:cNvPr id="20611" name="Google Shape;20611;p10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0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0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0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0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0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0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0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0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0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0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0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0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0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0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6" name="Google Shape;20626;p103"/>
          <p:cNvGrpSpPr/>
          <p:nvPr/>
        </p:nvGrpSpPr>
        <p:grpSpPr>
          <a:xfrm>
            <a:off x="3531026" y="1977314"/>
            <a:ext cx="359232" cy="327836"/>
            <a:chOff x="3531026" y="1977314"/>
            <a:chExt cx="359232" cy="327836"/>
          </a:xfrm>
        </p:grpSpPr>
        <p:sp>
          <p:nvSpPr>
            <p:cNvPr id="20627" name="Google Shape;20627;p10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0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0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0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0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0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0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0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0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0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7" name="Google Shape;20637;p103"/>
          <p:cNvGrpSpPr/>
          <p:nvPr/>
        </p:nvGrpSpPr>
        <p:grpSpPr>
          <a:xfrm>
            <a:off x="3123351" y="1500275"/>
            <a:ext cx="296781" cy="359232"/>
            <a:chOff x="3123351" y="1500275"/>
            <a:chExt cx="296781" cy="359232"/>
          </a:xfrm>
        </p:grpSpPr>
        <p:sp>
          <p:nvSpPr>
            <p:cNvPr id="20638" name="Google Shape;20638;p10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0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0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0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0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0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0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0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0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0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0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9" name="Google Shape;20649;p103"/>
          <p:cNvGrpSpPr/>
          <p:nvPr/>
        </p:nvGrpSpPr>
        <p:grpSpPr>
          <a:xfrm>
            <a:off x="2659458" y="1500275"/>
            <a:ext cx="332261" cy="359232"/>
            <a:chOff x="2659458" y="1500275"/>
            <a:chExt cx="332261" cy="359232"/>
          </a:xfrm>
        </p:grpSpPr>
        <p:sp>
          <p:nvSpPr>
            <p:cNvPr id="20650" name="Google Shape;20650;p10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0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0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0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0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0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0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0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0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0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0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10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0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0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0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0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0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0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0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0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0" name="Google Shape;20670;p103"/>
          <p:cNvGrpSpPr/>
          <p:nvPr/>
        </p:nvGrpSpPr>
        <p:grpSpPr>
          <a:xfrm>
            <a:off x="1750184" y="2413530"/>
            <a:ext cx="359730" cy="359441"/>
            <a:chOff x="1750184" y="2413530"/>
            <a:chExt cx="359730" cy="359441"/>
          </a:xfrm>
        </p:grpSpPr>
        <p:sp>
          <p:nvSpPr>
            <p:cNvPr id="20671" name="Google Shape;20671;p10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0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0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0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0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0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0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0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0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0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0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103"/>
          <p:cNvGrpSpPr/>
          <p:nvPr/>
        </p:nvGrpSpPr>
        <p:grpSpPr>
          <a:xfrm>
            <a:off x="2230050" y="1500223"/>
            <a:ext cx="316524" cy="359284"/>
            <a:chOff x="2230050" y="1500223"/>
            <a:chExt cx="316524" cy="359284"/>
          </a:xfrm>
        </p:grpSpPr>
        <p:sp>
          <p:nvSpPr>
            <p:cNvPr id="20683" name="Google Shape;20683;p10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0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0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0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0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0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0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0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0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0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0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0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0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0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0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0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0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0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0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0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3" name="Google Shape;20703;p103"/>
          <p:cNvGrpSpPr/>
          <p:nvPr/>
        </p:nvGrpSpPr>
        <p:grpSpPr>
          <a:xfrm>
            <a:off x="2690042" y="4262767"/>
            <a:ext cx="359389" cy="359232"/>
            <a:chOff x="2690042" y="4262767"/>
            <a:chExt cx="359389" cy="359232"/>
          </a:xfrm>
        </p:grpSpPr>
        <p:sp>
          <p:nvSpPr>
            <p:cNvPr id="20704" name="Google Shape;20704;p10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0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0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0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0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0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0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1" name="Google Shape;20711;p103"/>
          <p:cNvGrpSpPr/>
          <p:nvPr/>
        </p:nvGrpSpPr>
        <p:grpSpPr>
          <a:xfrm>
            <a:off x="2689440" y="2882162"/>
            <a:ext cx="222337" cy="366721"/>
            <a:chOff x="2689440" y="2882162"/>
            <a:chExt cx="222337" cy="366721"/>
          </a:xfrm>
        </p:grpSpPr>
        <p:sp>
          <p:nvSpPr>
            <p:cNvPr id="20712" name="Google Shape;20712;p10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0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0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0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0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0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0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0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0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1" name="Google Shape;20721;p10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22" name="Google Shape;20722;p103"/>
          <p:cNvGrpSpPr/>
          <p:nvPr/>
        </p:nvGrpSpPr>
        <p:grpSpPr>
          <a:xfrm>
            <a:off x="2637986" y="1980142"/>
            <a:ext cx="359232" cy="322023"/>
            <a:chOff x="2637986" y="1980142"/>
            <a:chExt cx="359232" cy="322023"/>
          </a:xfrm>
        </p:grpSpPr>
        <p:sp>
          <p:nvSpPr>
            <p:cNvPr id="20723" name="Google Shape;20723;p10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0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0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0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0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0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0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0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0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0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0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0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0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6" name="Google Shape;20736;p103"/>
          <p:cNvGrpSpPr/>
          <p:nvPr/>
        </p:nvGrpSpPr>
        <p:grpSpPr>
          <a:xfrm>
            <a:off x="1306531" y="3346972"/>
            <a:ext cx="323018" cy="359075"/>
            <a:chOff x="1306531" y="3346972"/>
            <a:chExt cx="323018" cy="359075"/>
          </a:xfrm>
        </p:grpSpPr>
        <p:sp>
          <p:nvSpPr>
            <p:cNvPr id="20737" name="Google Shape;20737;p10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0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0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0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0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0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0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10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0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6" name="Google Shape;20746;p103"/>
          <p:cNvGrpSpPr/>
          <p:nvPr/>
        </p:nvGrpSpPr>
        <p:grpSpPr>
          <a:xfrm>
            <a:off x="1308024" y="2413975"/>
            <a:ext cx="360253" cy="357111"/>
            <a:chOff x="1308024" y="2413975"/>
            <a:chExt cx="360253" cy="357111"/>
          </a:xfrm>
        </p:grpSpPr>
        <p:sp>
          <p:nvSpPr>
            <p:cNvPr id="20747" name="Google Shape;20747;p10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0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0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0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0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0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0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0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0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0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0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0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0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0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0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0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0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0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0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0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0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0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0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0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0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0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0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0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0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0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7" name="Google Shape;20777;p103"/>
          <p:cNvGrpSpPr/>
          <p:nvPr/>
        </p:nvGrpSpPr>
        <p:grpSpPr>
          <a:xfrm>
            <a:off x="1298519" y="1970322"/>
            <a:ext cx="378452" cy="341321"/>
            <a:chOff x="1298519" y="1970322"/>
            <a:chExt cx="378452" cy="341321"/>
          </a:xfrm>
        </p:grpSpPr>
        <p:sp>
          <p:nvSpPr>
            <p:cNvPr id="20778" name="Google Shape;20778;p10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0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0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0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0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0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0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0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0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0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0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0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0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0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0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0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0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0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0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0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8" name="Google Shape;20798;p103"/>
          <p:cNvGrpSpPr/>
          <p:nvPr/>
        </p:nvGrpSpPr>
        <p:grpSpPr>
          <a:xfrm>
            <a:off x="3114815" y="3346868"/>
            <a:ext cx="283217" cy="359180"/>
            <a:chOff x="3114815" y="3346868"/>
            <a:chExt cx="283217" cy="359180"/>
          </a:xfrm>
        </p:grpSpPr>
        <p:sp>
          <p:nvSpPr>
            <p:cNvPr id="20799" name="Google Shape;20799;p10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0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0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0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0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0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0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0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0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0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0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0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0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2" name="Google Shape;20812;p103"/>
          <p:cNvGrpSpPr/>
          <p:nvPr/>
        </p:nvGrpSpPr>
        <p:grpSpPr>
          <a:xfrm>
            <a:off x="3973186" y="3353231"/>
            <a:ext cx="378661" cy="346558"/>
            <a:chOff x="3973186" y="3353231"/>
            <a:chExt cx="378661" cy="346558"/>
          </a:xfrm>
        </p:grpSpPr>
        <p:sp>
          <p:nvSpPr>
            <p:cNvPr id="20813" name="Google Shape;20813;p10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0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0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0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0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0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0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0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10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0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0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0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0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0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0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0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0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0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1" name="Google Shape;20831;p103"/>
          <p:cNvGrpSpPr/>
          <p:nvPr/>
        </p:nvGrpSpPr>
        <p:grpSpPr>
          <a:xfrm>
            <a:off x="2152857" y="4263002"/>
            <a:ext cx="373241" cy="359127"/>
            <a:chOff x="2152857" y="4263002"/>
            <a:chExt cx="373241" cy="359127"/>
          </a:xfrm>
        </p:grpSpPr>
        <p:sp>
          <p:nvSpPr>
            <p:cNvPr id="20832" name="Google Shape;20832;p10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0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0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0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0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0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0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0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0" name="Google Shape;20840;p103"/>
          <p:cNvGrpSpPr/>
          <p:nvPr/>
        </p:nvGrpSpPr>
        <p:grpSpPr>
          <a:xfrm>
            <a:off x="859632" y="3346972"/>
            <a:ext cx="303537" cy="359127"/>
            <a:chOff x="859632" y="3346972"/>
            <a:chExt cx="303537" cy="359127"/>
          </a:xfrm>
        </p:grpSpPr>
        <p:sp>
          <p:nvSpPr>
            <p:cNvPr id="20841" name="Google Shape;20841;p10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0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0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0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0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6" name="Google Shape;20846;p103"/>
          <p:cNvGrpSpPr/>
          <p:nvPr/>
        </p:nvGrpSpPr>
        <p:grpSpPr>
          <a:xfrm>
            <a:off x="1767911" y="2882241"/>
            <a:ext cx="265306" cy="366799"/>
            <a:chOff x="1767911" y="2882241"/>
            <a:chExt cx="265306" cy="366799"/>
          </a:xfrm>
        </p:grpSpPr>
        <p:sp>
          <p:nvSpPr>
            <p:cNvPr id="20847" name="Google Shape;20847;p10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0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0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0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0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0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0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0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0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0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0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0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0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0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0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2" name="Google Shape;20862;p103"/>
          <p:cNvGrpSpPr/>
          <p:nvPr/>
        </p:nvGrpSpPr>
        <p:grpSpPr>
          <a:xfrm>
            <a:off x="1332009" y="1499935"/>
            <a:ext cx="331895" cy="359311"/>
            <a:chOff x="1332009" y="1499935"/>
            <a:chExt cx="331895" cy="359311"/>
          </a:xfrm>
        </p:grpSpPr>
        <p:sp>
          <p:nvSpPr>
            <p:cNvPr id="20863" name="Google Shape;20863;p10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0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0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0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0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0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0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0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0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0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0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0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0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0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0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0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0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0" name="Google Shape;20880;p103"/>
          <p:cNvGrpSpPr/>
          <p:nvPr/>
        </p:nvGrpSpPr>
        <p:grpSpPr>
          <a:xfrm>
            <a:off x="2663464" y="3346815"/>
            <a:ext cx="289528" cy="359232"/>
            <a:chOff x="2663464" y="3346815"/>
            <a:chExt cx="289528" cy="359232"/>
          </a:xfrm>
        </p:grpSpPr>
        <p:sp>
          <p:nvSpPr>
            <p:cNvPr id="20881" name="Google Shape;20881;p10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0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0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0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0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0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0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0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0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0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0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2" name="Google Shape;20892;p103"/>
          <p:cNvGrpSpPr/>
          <p:nvPr/>
        </p:nvGrpSpPr>
        <p:grpSpPr>
          <a:xfrm>
            <a:off x="1315775" y="2881927"/>
            <a:ext cx="269051" cy="366983"/>
            <a:chOff x="1315775" y="2881927"/>
            <a:chExt cx="269051" cy="366983"/>
          </a:xfrm>
        </p:grpSpPr>
        <p:sp>
          <p:nvSpPr>
            <p:cNvPr id="20893" name="Google Shape;20893;p10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0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0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0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0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0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0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0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0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0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0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0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0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0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0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8" name="Google Shape;20908;p103"/>
          <p:cNvGrpSpPr/>
          <p:nvPr/>
        </p:nvGrpSpPr>
        <p:grpSpPr>
          <a:xfrm>
            <a:off x="3977427" y="1980142"/>
            <a:ext cx="359232" cy="322023"/>
            <a:chOff x="3977427" y="1980142"/>
            <a:chExt cx="359232" cy="322023"/>
          </a:xfrm>
        </p:grpSpPr>
        <p:sp>
          <p:nvSpPr>
            <p:cNvPr id="20909" name="Google Shape;20909;p10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0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0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0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0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0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0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0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0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0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9" name="Google Shape;20919;p103"/>
          <p:cNvGrpSpPr/>
          <p:nvPr/>
        </p:nvGrpSpPr>
        <p:grpSpPr>
          <a:xfrm>
            <a:off x="865628" y="2413608"/>
            <a:ext cx="361720" cy="359180"/>
            <a:chOff x="865628" y="2413608"/>
            <a:chExt cx="361720" cy="359180"/>
          </a:xfrm>
        </p:grpSpPr>
        <p:sp>
          <p:nvSpPr>
            <p:cNvPr id="20920" name="Google Shape;20920;p10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0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0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0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0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0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0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0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0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0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0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0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0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3" name="Google Shape;20933;p103"/>
          <p:cNvGrpSpPr/>
          <p:nvPr/>
        </p:nvGrpSpPr>
        <p:grpSpPr>
          <a:xfrm>
            <a:off x="3117093" y="2881927"/>
            <a:ext cx="268815" cy="366983"/>
            <a:chOff x="3117093" y="2881927"/>
            <a:chExt cx="268815" cy="366983"/>
          </a:xfrm>
        </p:grpSpPr>
        <p:sp>
          <p:nvSpPr>
            <p:cNvPr id="20934" name="Google Shape;20934;p10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0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0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0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0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0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0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0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0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0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0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0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0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0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0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9" name="Google Shape;20949;p103"/>
          <p:cNvGrpSpPr/>
          <p:nvPr/>
        </p:nvGrpSpPr>
        <p:grpSpPr>
          <a:xfrm>
            <a:off x="3534508" y="1508000"/>
            <a:ext cx="368502" cy="343521"/>
            <a:chOff x="3534508" y="1508000"/>
            <a:chExt cx="368502" cy="343521"/>
          </a:xfrm>
        </p:grpSpPr>
        <p:sp>
          <p:nvSpPr>
            <p:cNvPr id="20950" name="Google Shape;20950;p10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0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0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0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0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0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0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0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0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0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0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0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0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0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0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5" name="Google Shape;20965;p103"/>
          <p:cNvGrpSpPr/>
          <p:nvPr/>
        </p:nvGrpSpPr>
        <p:grpSpPr>
          <a:xfrm>
            <a:off x="7147436" y="1502999"/>
            <a:ext cx="279054" cy="354754"/>
            <a:chOff x="7147436" y="1502999"/>
            <a:chExt cx="279054" cy="354754"/>
          </a:xfrm>
        </p:grpSpPr>
        <p:sp>
          <p:nvSpPr>
            <p:cNvPr id="20966" name="Google Shape;20966;p10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0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0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0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0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0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0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0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0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0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0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0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0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0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0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0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2" name="Google Shape;20982;p103"/>
          <p:cNvGrpSpPr/>
          <p:nvPr/>
        </p:nvGrpSpPr>
        <p:grpSpPr>
          <a:xfrm>
            <a:off x="7603081" y="1973072"/>
            <a:ext cx="276802" cy="354807"/>
            <a:chOff x="7603081" y="1973072"/>
            <a:chExt cx="276802" cy="354807"/>
          </a:xfrm>
        </p:grpSpPr>
        <p:sp>
          <p:nvSpPr>
            <p:cNvPr id="20983" name="Google Shape;20983;p10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0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0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0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0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0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0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0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0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0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0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0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0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0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7" name="Google Shape;20997;p103"/>
          <p:cNvGrpSpPr/>
          <p:nvPr/>
        </p:nvGrpSpPr>
        <p:grpSpPr>
          <a:xfrm>
            <a:off x="6696792" y="1502999"/>
            <a:ext cx="276802" cy="354754"/>
            <a:chOff x="6696792" y="1502999"/>
            <a:chExt cx="276802" cy="354754"/>
          </a:xfrm>
        </p:grpSpPr>
        <p:sp>
          <p:nvSpPr>
            <p:cNvPr id="20998" name="Google Shape;20998;p10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0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0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0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0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0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0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0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0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0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0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0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0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0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0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13" name="Google Shape;21013;p10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14" name="Google Shape;21014;p103"/>
          <p:cNvGrpSpPr/>
          <p:nvPr/>
        </p:nvGrpSpPr>
        <p:grpSpPr>
          <a:xfrm>
            <a:off x="6223393" y="1502999"/>
            <a:ext cx="320295" cy="354754"/>
            <a:chOff x="6223393" y="1502999"/>
            <a:chExt cx="320295" cy="354754"/>
          </a:xfrm>
        </p:grpSpPr>
        <p:sp>
          <p:nvSpPr>
            <p:cNvPr id="21015" name="Google Shape;21015;p10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0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0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0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0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0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0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0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0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0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0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0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0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0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0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0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0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0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0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0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0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0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0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8" name="Google Shape;21038;p103"/>
          <p:cNvGrpSpPr/>
          <p:nvPr/>
        </p:nvGrpSpPr>
        <p:grpSpPr>
          <a:xfrm>
            <a:off x="5310611" y="1502972"/>
            <a:ext cx="339515" cy="354781"/>
            <a:chOff x="5310611" y="1502972"/>
            <a:chExt cx="339515" cy="354781"/>
          </a:xfrm>
        </p:grpSpPr>
        <p:sp>
          <p:nvSpPr>
            <p:cNvPr id="21039" name="Google Shape;21039;p10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0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0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0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0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0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0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0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0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0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0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0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0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0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0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0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5" name="Google Shape;21055;p103"/>
          <p:cNvGrpSpPr/>
          <p:nvPr/>
        </p:nvGrpSpPr>
        <p:grpSpPr>
          <a:xfrm>
            <a:off x="6253637" y="3790101"/>
            <a:ext cx="274550" cy="354833"/>
            <a:chOff x="6253637" y="3790101"/>
            <a:chExt cx="274550" cy="354833"/>
          </a:xfrm>
        </p:grpSpPr>
        <p:sp>
          <p:nvSpPr>
            <p:cNvPr id="21056" name="Google Shape;21056;p10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0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0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0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0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0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0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0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0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0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0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0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0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0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0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0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0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3" name="Google Shape;21073;p103"/>
          <p:cNvGrpSpPr/>
          <p:nvPr/>
        </p:nvGrpSpPr>
        <p:grpSpPr>
          <a:xfrm>
            <a:off x="5802731" y="3790180"/>
            <a:ext cx="274576" cy="354754"/>
            <a:chOff x="5802731" y="3790180"/>
            <a:chExt cx="274576" cy="354754"/>
          </a:xfrm>
        </p:grpSpPr>
        <p:sp>
          <p:nvSpPr>
            <p:cNvPr id="21074" name="Google Shape;21074;p10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0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0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0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0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0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0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0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0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0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0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0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0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0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0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0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0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0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0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0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0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5" name="Google Shape;21095;p103"/>
          <p:cNvGrpSpPr/>
          <p:nvPr/>
        </p:nvGrpSpPr>
        <p:grpSpPr>
          <a:xfrm>
            <a:off x="5352088" y="3790206"/>
            <a:ext cx="274550" cy="354728"/>
            <a:chOff x="5352088" y="3790206"/>
            <a:chExt cx="274550" cy="354728"/>
          </a:xfrm>
        </p:grpSpPr>
        <p:sp>
          <p:nvSpPr>
            <p:cNvPr id="21096" name="Google Shape;21096;p10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0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0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0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0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0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0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0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0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0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0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0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0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0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0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0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0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0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0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0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0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0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0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0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0" name="Google Shape;21120;p103"/>
          <p:cNvGrpSpPr/>
          <p:nvPr/>
        </p:nvGrpSpPr>
        <p:grpSpPr>
          <a:xfrm>
            <a:off x="4901706" y="3790075"/>
            <a:ext cx="274550" cy="354859"/>
            <a:chOff x="4901706" y="3790075"/>
            <a:chExt cx="274550" cy="354859"/>
          </a:xfrm>
        </p:grpSpPr>
        <p:sp>
          <p:nvSpPr>
            <p:cNvPr id="21121" name="Google Shape;21121;p10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0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0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0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0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0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0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0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0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0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0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0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0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10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0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0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0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8" name="Google Shape;21138;p103"/>
          <p:cNvGrpSpPr/>
          <p:nvPr/>
        </p:nvGrpSpPr>
        <p:grpSpPr>
          <a:xfrm>
            <a:off x="8052704" y="1503208"/>
            <a:ext cx="275073" cy="354545"/>
            <a:chOff x="8052704" y="1503208"/>
            <a:chExt cx="275073" cy="354545"/>
          </a:xfrm>
        </p:grpSpPr>
        <p:sp>
          <p:nvSpPr>
            <p:cNvPr id="21139" name="Google Shape;21139;p10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0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0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0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0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0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0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0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0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0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0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0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0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0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0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0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0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6" name="Google Shape;21156;p103"/>
          <p:cNvGrpSpPr/>
          <p:nvPr/>
        </p:nvGrpSpPr>
        <p:grpSpPr>
          <a:xfrm>
            <a:off x="5794745" y="1502999"/>
            <a:ext cx="274550" cy="354754"/>
            <a:chOff x="5794745" y="1502999"/>
            <a:chExt cx="274550" cy="354754"/>
          </a:xfrm>
        </p:grpSpPr>
        <p:sp>
          <p:nvSpPr>
            <p:cNvPr id="21157" name="Google Shape;21157;p10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0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0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0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0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10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0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0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0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0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0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0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0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0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0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0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0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0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0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0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0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0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0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0" name="Google Shape;21180;p103"/>
          <p:cNvGrpSpPr/>
          <p:nvPr/>
        </p:nvGrpSpPr>
        <p:grpSpPr>
          <a:xfrm>
            <a:off x="4896940" y="1502999"/>
            <a:ext cx="263316" cy="354754"/>
            <a:chOff x="4896940" y="1502999"/>
            <a:chExt cx="263316" cy="354754"/>
          </a:xfrm>
        </p:grpSpPr>
        <p:sp>
          <p:nvSpPr>
            <p:cNvPr id="21181" name="Google Shape;21181;p10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0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0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0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0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0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0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0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0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0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0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0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0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0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0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0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0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0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0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0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0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2" name="Google Shape;21202;p103"/>
          <p:cNvGrpSpPr/>
          <p:nvPr/>
        </p:nvGrpSpPr>
        <p:grpSpPr>
          <a:xfrm>
            <a:off x="6255392" y="4268082"/>
            <a:ext cx="274550" cy="354728"/>
            <a:chOff x="6255392" y="4268082"/>
            <a:chExt cx="274550" cy="354728"/>
          </a:xfrm>
        </p:grpSpPr>
        <p:sp>
          <p:nvSpPr>
            <p:cNvPr id="21203" name="Google Shape;21203;p10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0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0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0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0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0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0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0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0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0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0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0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0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0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0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0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0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0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0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0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3" name="Google Shape;21223;p103"/>
          <p:cNvGrpSpPr/>
          <p:nvPr/>
        </p:nvGrpSpPr>
        <p:grpSpPr>
          <a:xfrm>
            <a:off x="7604076" y="3790075"/>
            <a:ext cx="275807" cy="354859"/>
            <a:chOff x="7604076" y="3790075"/>
            <a:chExt cx="275807" cy="354859"/>
          </a:xfrm>
        </p:grpSpPr>
        <p:sp>
          <p:nvSpPr>
            <p:cNvPr id="21224" name="Google Shape;21224;p10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0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0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0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0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0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0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0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0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0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0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0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0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0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0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0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0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0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0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0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0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0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6" name="Google Shape;21246;p103"/>
          <p:cNvGrpSpPr/>
          <p:nvPr/>
        </p:nvGrpSpPr>
        <p:grpSpPr>
          <a:xfrm>
            <a:off x="7154427" y="3790206"/>
            <a:ext cx="274550" cy="354493"/>
            <a:chOff x="7154427" y="3790206"/>
            <a:chExt cx="274550" cy="354493"/>
          </a:xfrm>
        </p:grpSpPr>
        <p:sp>
          <p:nvSpPr>
            <p:cNvPr id="21247" name="Google Shape;21247;p10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0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0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0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0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0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0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0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0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0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0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0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0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0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0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0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0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0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0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0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7" name="Google Shape;21267;p103"/>
          <p:cNvGrpSpPr/>
          <p:nvPr/>
        </p:nvGrpSpPr>
        <p:grpSpPr>
          <a:xfrm>
            <a:off x="8054458" y="1973150"/>
            <a:ext cx="274576" cy="354728"/>
            <a:chOff x="8054458" y="1973150"/>
            <a:chExt cx="274576" cy="354728"/>
          </a:xfrm>
        </p:grpSpPr>
        <p:sp>
          <p:nvSpPr>
            <p:cNvPr id="21268" name="Google Shape;21268;p10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0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0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0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0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0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0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0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0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0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0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0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0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0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0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0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0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0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0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0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0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0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0" name="Google Shape;21290;p103"/>
          <p:cNvGrpSpPr/>
          <p:nvPr/>
        </p:nvGrpSpPr>
        <p:grpSpPr>
          <a:xfrm>
            <a:off x="7153930" y="1973150"/>
            <a:ext cx="274812" cy="354728"/>
            <a:chOff x="7153930" y="1973150"/>
            <a:chExt cx="274812" cy="354728"/>
          </a:xfrm>
        </p:grpSpPr>
        <p:sp>
          <p:nvSpPr>
            <p:cNvPr id="21291" name="Google Shape;21291;p10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0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0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0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0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0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0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0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0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0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0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0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0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0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0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10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10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0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0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0" name="Google Shape;21310;p103"/>
          <p:cNvGrpSpPr/>
          <p:nvPr/>
        </p:nvGrpSpPr>
        <p:grpSpPr>
          <a:xfrm>
            <a:off x="6703522" y="1973098"/>
            <a:ext cx="274812" cy="354781"/>
            <a:chOff x="6703522" y="1973098"/>
            <a:chExt cx="274812" cy="354781"/>
          </a:xfrm>
        </p:grpSpPr>
        <p:sp>
          <p:nvSpPr>
            <p:cNvPr id="21311" name="Google Shape;21311;p10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0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0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0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0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0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0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0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0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0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0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0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0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0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0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0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0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0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0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0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0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0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0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0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0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6" name="Google Shape;21336;p103"/>
          <p:cNvGrpSpPr/>
          <p:nvPr/>
        </p:nvGrpSpPr>
        <p:grpSpPr>
          <a:xfrm>
            <a:off x="6253375" y="1973150"/>
            <a:ext cx="274812" cy="354728"/>
            <a:chOff x="6253375" y="1973150"/>
            <a:chExt cx="274812" cy="354728"/>
          </a:xfrm>
        </p:grpSpPr>
        <p:sp>
          <p:nvSpPr>
            <p:cNvPr id="21337" name="Google Shape;21337;p10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0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10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10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0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0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0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0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0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0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0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0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0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0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0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0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0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0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0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0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0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0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0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0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0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0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0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0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10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0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0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0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0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0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0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0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0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0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5" name="Google Shape;21375;p103"/>
          <p:cNvGrpSpPr/>
          <p:nvPr/>
        </p:nvGrpSpPr>
        <p:grpSpPr>
          <a:xfrm>
            <a:off x="5802496" y="1973150"/>
            <a:ext cx="275309" cy="354728"/>
            <a:chOff x="5802496" y="1973150"/>
            <a:chExt cx="275309" cy="354728"/>
          </a:xfrm>
        </p:grpSpPr>
        <p:sp>
          <p:nvSpPr>
            <p:cNvPr id="21376" name="Google Shape;21376;p10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0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0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0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0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0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0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0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10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10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0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0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0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0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0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0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0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0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0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0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0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0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0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0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0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0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2" name="Google Shape;21402;p103"/>
          <p:cNvGrpSpPr/>
          <p:nvPr/>
        </p:nvGrpSpPr>
        <p:grpSpPr>
          <a:xfrm>
            <a:off x="5353083" y="1973150"/>
            <a:ext cx="274576" cy="354728"/>
            <a:chOff x="5353083" y="1973150"/>
            <a:chExt cx="274576" cy="354728"/>
          </a:xfrm>
        </p:grpSpPr>
        <p:sp>
          <p:nvSpPr>
            <p:cNvPr id="21403" name="Google Shape;21403;p10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0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0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0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0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0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0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0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0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0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0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0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0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0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0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0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0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0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0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0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0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4" name="Google Shape;21424;p103"/>
          <p:cNvGrpSpPr/>
          <p:nvPr/>
        </p:nvGrpSpPr>
        <p:grpSpPr>
          <a:xfrm>
            <a:off x="4902701" y="1973150"/>
            <a:ext cx="274812" cy="354728"/>
            <a:chOff x="4902701" y="1973150"/>
            <a:chExt cx="274812" cy="354728"/>
          </a:xfrm>
        </p:grpSpPr>
        <p:sp>
          <p:nvSpPr>
            <p:cNvPr id="21425" name="Google Shape;21425;p10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0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0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0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0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0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0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0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0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0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0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0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0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0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0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0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0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0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0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0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0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0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0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0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0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0" name="Google Shape;21450;p103"/>
          <p:cNvGrpSpPr/>
          <p:nvPr/>
        </p:nvGrpSpPr>
        <p:grpSpPr>
          <a:xfrm>
            <a:off x="4902701" y="2879989"/>
            <a:ext cx="272560" cy="354676"/>
            <a:chOff x="4902701" y="2879989"/>
            <a:chExt cx="272560" cy="354676"/>
          </a:xfrm>
        </p:grpSpPr>
        <p:sp>
          <p:nvSpPr>
            <p:cNvPr id="21451" name="Google Shape;21451;p10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0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0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0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0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0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0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0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0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0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0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0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0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0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0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0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0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0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0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0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0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0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0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0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5" name="Google Shape;21475;p103"/>
          <p:cNvGrpSpPr/>
          <p:nvPr/>
        </p:nvGrpSpPr>
        <p:grpSpPr>
          <a:xfrm>
            <a:off x="5803988" y="4268082"/>
            <a:ext cx="274550" cy="354728"/>
            <a:chOff x="5803988" y="4268082"/>
            <a:chExt cx="274550" cy="354728"/>
          </a:xfrm>
        </p:grpSpPr>
        <p:sp>
          <p:nvSpPr>
            <p:cNvPr id="21476" name="Google Shape;21476;p10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0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0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0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0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0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0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0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10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0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0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0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0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0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0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0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0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0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0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0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0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0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8" name="Google Shape;21498;p103"/>
          <p:cNvGrpSpPr/>
          <p:nvPr/>
        </p:nvGrpSpPr>
        <p:grpSpPr>
          <a:xfrm>
            <a:off x="5352349" y="4268082"/>
            <a:ext cx="274550" cy="354728"/>
            <a:chOff x="5352349" y="4268082"/>
            <a:chExt cx="274550" cy="354728"/>
          </a:xfrm>
        </p:grpSpPr>
        <p:sp>
          <p:nvSpPr>
            <p:cNvPr id="21499" name="Google Shape;21499;p10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0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0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0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0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0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10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0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0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0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0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0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0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0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0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0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0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0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0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0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0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0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1" name="Google Shape;21521;p103"/>
          <p:cNvGrpSpPr/>
          <p:nvPr/>
        </p:nvGrpSpPr>
        <p:grpSpPr>
          <a:xfrm>
            <a:off x="7606826" y="2419290"/>
            <a:ext cx="274550" cy="354728"/>
            <a:chOff x="7606826" y="2419290"/>
            <a:chExt cx="274550" cy="354728"/>
          </a:xfrm>
        </p:grpSpPr>
        <p:sp>
          <p:nvSpPr>
            <p:cNvPr id="21522" name="Google Shape;21522;p10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0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0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0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0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0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0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0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0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0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0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0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0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0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0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7" name="Google Shape;21537;p103"/>
          <p:cNvGrpSpPr/>
          <p:nvPr/>
        </p:nvGrpSpPr>
        <p:grpSpPr>
          <a:xfrm>
            <a:off x="7156182" y="2419290"/>
            <a:ext cx="274550" cy="354728"/>
            <a:chOff x="7156182" y="2419290"/>
            <a:chExt cx="274550" cy="354728"/>
          </a:xfrm>
        </p:grpSpPr>
        <p:sp>
          <p:nvSpPr>
            <p:cNvPr id="21538" name="Google Shape;21538;p10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0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0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0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0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0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0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0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0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0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0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0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0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0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0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3" name="Google Shape;21553;p103"/>
          <p:cNvGrpSpPr/>
          <p:nvPr/>
        </p:nvGrpSpPr>
        <p:grpSpPr>
          <a:xfrm>
            <a:off x="6705276" y="2419290"/>
            <a:ext cx="274812" cy="354728"/>
            <a:chOff x="6705276" y="2419290"/>
            <a:chExt cx="274812" cy="354728"/>
          </a:xfrm>
        </p:grpSpPr>
        <p:sp>
          <p:nvSpPr>
            <p:cNvPr id="21554" name="Google Shape;21554;p10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0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0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10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10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10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0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10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10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10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10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0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0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0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0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0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0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0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0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0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10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0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0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0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0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0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0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0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2" name="Google Shape;21582;p103"/>
          <p:cNvGrpSpPr/>
          <p:nvPr/>
        </p:nvGrpSpPr>
        <p:grpSpPr>
          <a:xfrm>
            <a:off x="4902936" y="2419290"/>
            <a:ext cx="274576" cy="354728"/>
            <a:chOff x="4902936" y="2419290"/>
            <a:chExt cx="274576" cy="354728"/>
          </a:xfrm>
        </p:grpSpPr>
        <p:sp>
          <p:nvSpPr>
            <p:cNvPr id="21583" name="Google Shape;21583;p10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0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0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10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0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0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0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0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0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0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0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0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0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0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0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0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0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0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10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0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3" name="Google Shape;21603;p103"/>
          <p:cNvGrpSpPr/>
          <p:nvPr/>
        </p:nvGrpSpPr>
        <p:grpSpPr>
          <a:xfrm>
            <a:off x="7608056" y="3345794"/>
            <a:ext cx="270334" cy="354754"/>
            <a:chOff x="7608056" y="3345794"/>
            <a:chExt cx="270334" cy="354754"/>
          </a:xfrm>
        </p:grpSpPr>
        <p:sp>
          <p:nvSpPr>
            <p:cNvPr id="21604" name="Google Shape;21604;p10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0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0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0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10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0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0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0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0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0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0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0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0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0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10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0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0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0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0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3" name="Google Shape;21623;p103"/>
          <p:cNvGrpSpPr/>
          <p:nvPr/>
        </p:nvGrpSpPr>
        <p:grpSpPr>
          <a:xfrm>
            <a:off x="6712765" y="4268082"/>
            <a:ext cx="263316" cy="354728"/>
            <a:chOff x="6712765" y="4268082"/>
            <a:chExt cx="263316" cy="354728"/>
          </a:xfrm>
        </p:grpSpPr>
        <p:sp>
          <p:nvSpPr>
            <p:cNvPr id="21624" name="Google Shape;21624;p10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10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10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0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0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0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10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10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0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0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10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10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0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0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0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10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0" name="Google Shape;21640;p103"/>
          <p:cNvGrpSpPr/>
          <p:nvPr/>
        </p:nvGrpSpPr>
        <p:grpSpPr>
          <a:xfrm>
            <a:off x="5359341" y="2419159"/>
            <a:ext cx="262819" cy="354859"/>
            <a:chOff x="5359341" y="2419159"/>
            <a:chExt cx="262819" cy="354859"/>
          </a:xfrm>
        </p:grpSpPr>
        <p:sp>
          <p:nvSpPr>
            <p:cNvPr id="21641" name="Google Shape;21641;p10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0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0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10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10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0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10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0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0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0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10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10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0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0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0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0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10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10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0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0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0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2" name="Google Shape;21662;p103"/>
          <p:cNvGrpSpPr/>
          <p:nvPr/>
        </p:nvGrpSpPr>
        <p:grpSpPr>
          <a:xfrm>
            <a:off x="6709282" y="3790206"/>
            <a:ext cx="263316" cy="354493"/>
            <a:chOff x="6709282" y="3790206"/>
            <a:chExt cx="263316" cy="354493"/>
          </a:xfrm>
        </p:grpSpPr>
        <p:sp>
          <p:nvSpPr>
            <p:cNvPr id="21663" name="Google Shape;21663;p10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0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10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0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0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10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10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0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0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0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0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0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0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0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10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10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9" name="Google Shape;21679;p103"/>
          <p:cNvGrpSpPr/>
          <p:nvPr/>
        </p:nvGrpSpPr>
        <p:grpSpPr>
          <a:xfrm>
            <a:off x="6260629" y="2419290"/>
            <a:ext cx="263055" cy="354493"/>
            <a:chOff x="6260629" y="2419290"/>
            <a:chExt cx="263055" cy="354493"/>
          </a:xfrm>
        </p:grpSpPr>
        <p:sp>
          <p:nvSpPr>
            <p:cNvPr id="21680" name="Google Shape;21680;p10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0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0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0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0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0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10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10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10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0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0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0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0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10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10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5" name="Google Shape;21695;p103"/>
          <p:cNvGrpSpPr/>
          <p:nvPr/>
        </p:nvGrpSpPr>
        <p:grpSpPr>
          <a:xfrm>
            <a:off x="6260864" y="2879911"/>
            <a:ext cx="263343" cy="354754"/>
            <a:chOff x="6260864" y="2879911"/>
            <a:chExt cx="263343" cy="354754"/>
          </a:xfrm>
        </p:grpSpPr>
        <p:sp>
          <p:nvSpPr>
            <p:cNvPr id="21696" name="Google Shape;21696;p10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10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10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10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0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0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0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10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10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10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0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0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0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0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0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10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10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10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4" name="Google Shape;21714;p103"/>
          <p:cNvGrpSpPr/>
          <p:nvPr/>
        </p:nvGrpSpPr>
        <p:grpSpPr>
          <a:xfrm>
            <a:off x="8062968" y="2419290"/>
            <a:ext cx="263316" cy="354728"/>
            <a:chOff x="8062968" y="2419290"/>
            <a:chExt cx="263316" cy="354728"/>
          </a:xfrm>
        </p:grpSpPr>
        <p:sp>
          <p:nvSpPr>
            <p:cNvPr id="21715" name="Google Shape;21715;p10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10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10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10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10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10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10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10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10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0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0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10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10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10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10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0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0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2" name="Google Shape;21732;p103"/>
          <p:cNvGrpSpPr/>
          <p:nvPr/>
        </p:nvGrpSpPr>
        <p:grpSpPr>
          <a:xfrm>
            <a:off x="5809723" y="2419290"/>
            <a:ext cx="263316" cy="354728"/>
            <a:chOff x="5809723" y="2419290"/>
            <a:chExt cx="263316" cy="354728"/>
          </a:xfrm>
        </p:grpSpPr>
        <p:sp>
          <p:nvSpPr>
            <p:cNvPr id="21733" name="Google Shape;21733;p10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10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10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0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0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0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10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10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10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0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0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0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10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10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0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0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0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0" name="Google Shape;21750;p103"/>
          <p:cNvGrpSpPr/>
          <p:nvPr/>
        </p:nvGrpSpPr>
        <p:grpSpPr>
          <a:xfrm>
            <a:off x="7606826" y="1502999"/>
            <a:ext cx="263552" cy="354754"/>
            <a:chOff x="7606826" y="1502999"/>
            <a:chExt cx="263552" cy="354754"/>
          </a:xfrm>
        </p:grpSpPr>
        <p:sp>
          <p:nvSpPr>
            <p:cNvPr id="21751" name="Google Shape;21751;p10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10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10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10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10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0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0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0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10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10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0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0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0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0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0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0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0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10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9" name="Google Shape;21769;p103"/>
          <p:cNvGrpSpPr/>
          <p:nvPr/>
        </p:nvGrpSpPr>
        <p:grpSpPr>
          <a:xfrm>
            <a:off x="8060455" y="3790075"/>
            <a:ext cx="264076" cy="354623"/>
            <a:chOff x="8060455" y="3790075"/>
            <a:chExt cx="264076" cy="354623"/>
          </a:xfrm>
        </p:grpSpPr>
        <p:sp>
          <p:nvSpPr>
            <p:cNvPr id="21770" name="Google Shape;21770;p10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10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10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0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10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10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0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0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10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0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10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10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0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0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10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10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10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10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10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0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0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0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10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3" name="Google Shape;21793;p103"/>
          <p:cNvGrpSpPr/>
          <p:nvPr/>
        </p:nvGrpSpPr>
        <p:grpSpPr>
          <a:xfrm>
            <a:off x="7614550" y="2879911"/>
            <a:ext cx="263316" cy="354754"/>
            <a:chOff x="7614550" y="2879911"/>
            <a:chExt cx="263316" cy="354754"/>
          </a:xfrm>
        </p:grpSpPr>
        <p:sp>
          <p:nvSpPr>
            <p:cNvPr id="21794" name="Google Shape;21794;p10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10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10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0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10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10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0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0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0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0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0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10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10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0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10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10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0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0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10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3" name="Google Shape;21813;p103"/>
          <p:cNvGrpSpPr/>
          <p:nvPr/>
        </p:nvGrpSpPr>
        <p:grpSpPr>
          <a:xfrm>
            <a:off x="4900684" y="4268187"/>
            <a:ext cx="274576" cy="354623"/>
            <a:chOff x="4900684" y="4268187"/>
            <a:chExt cx="274576" cy="354623"/>
          </a:xfrm>
        </p:grpSpPr>
        <p:sp>
          <p:nvSpPr>
            <p:cNvPr id="21814" name="Google Shape;21814;p10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10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10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10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10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0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10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10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0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0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0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10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10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0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0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9" name="Google Shape;21829;p103"/>
          <p:cNvGrpSpPr/>
          <p:nvPr/>
        </p:nvGrpSpPr>
        <p:grpSpPr>
          <a:xfrm>
            <a:off x="7161654" y="3345794"/>
            <a:ext cx="263343" cy="354754"/>
            <a:chOff x="7161654" y="3345794"/>
            <a:chExt cx="263343" cy="354754"/>
          </a:xfrm>
        </p:grpSpPr>
        <p:sp>
          <p:nvSpPr>
            <p:cNvPr id="21830" name="Google Shape;21830;p10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10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10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10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10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0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0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0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0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10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10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10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10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0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10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10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0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0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0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9" name="Google Shape;21849;p103"/>
          <p:cNvGrpSpPr/>
          <p:nvPr/>
        </p:nvGrpSpPr>
        <p:grpSpPr>
          <a:xfrm>
            <a:off x="6711770" y="3345794"/>
            <a:ext cx="263081" cy="354754"/>
            <a:chOff x="6711770" y="3345794"/>
            <a:chExt cx="263081" cy="354754"/>
          </a:xfrm>
        </p:grpSpPr>
        <p:sp>
          <p:nvSpPr>
            <p:cNvPr id="21850" name="Google Shape;21850;p10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10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10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0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0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0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0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10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10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0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0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10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10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10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10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0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0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7" name="Google Shape;21867;p103"/>
          <p:cNvGrpSpPr/>
          <p:nvPr/>
        </p:nvGrpSpPr>
        <p:grpSpPr>
          <a:xfrm>
            <a:off x="7163409" y="2880251"/>
            <a:ext cx="263316" cy="354414"/>
            <a:chOff x="7163409" y="2880251"/>
            <a:chExt cx="263316" cy="354414"/>
          </a:xfrm>
        </p:grpSpPr>
        <p:sp>
          <p:nvSpPr>
            <p:cNvPr id="21868" name="Google Shape;21868;p10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10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10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0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0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0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0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0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0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10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10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0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0" name="Google Shape;21880;p103"/>
          <p:cNvGrpSpPr/>
          <p:nvPr/>
        </p:nvGrpSpPr>
        <p:grpSpPr>
          <a:xfrm>
            <a:off x="6712032" y="2880172"/>
            <a:ext cx="263316" cy="354493"/>
            <a:chOff x="6712032" y="2880172"/>
            <a:chExt cx="263316" cy="354493"/>
          </a:xfrm>
        </p:grpSpPr>
        <p:sp>
          <p:nvSpPr>
            <p:cNvPr id="21881" name="Google Shape;21881;p10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10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0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0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0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10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10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10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0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0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10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10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10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10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10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10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10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10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0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10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10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2" name="Google Shape;21902;p103"/>
          <p:cNvGrpSpPr/>
          <p:nvPr/>
        </p:nvGrpSpPr>
        <p:grpSpPr>
          <a:xfrm>
            <a:off x="6261624" y="3345794"/>
            <a:ext cx="263316" cy="354754"/>
            <a:chOff x="6261624" y="3345794"/>
            <a:chExt cx="263316" cy="354754"/>
          </a:xfrm>
        </p:grpSpPr>
        <p:sp>
          <p:nvSpPr>
            <p:cNvPr id="21903" name="Google Shape;21903;p10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10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10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0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0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0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10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10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0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10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10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0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0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10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10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0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10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0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0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0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0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10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10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0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0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10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10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0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31" name="Google Shape;21931;p10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2" name="Google Shape;21932;p103"/>
          <p:cNvGrpSpPr/>
          <p:nvPr/>
        </p:nvGrpSpPr>
        <p:grpSpPr>
          <a:xfrm>
            <a:off x="5811739" y="3345794"/>
            <a:ext cx="263316" cy="354754"/>
            <a:chOff x="5811739" y="3345794"/>
            <a:chExt cx="263316" cy="354754"/>
          </a:xfrm>
        </p:grpSpPr>
        <p:sp>
          <p:nvSpPr>
            <p:cNvPr id="21933" name="Google Shape;21933;p10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10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10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10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0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0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0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0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0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0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10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10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10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10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10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0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0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10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10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10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10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4" name="Google Shape;21954;p103"/>
          <p:cNvGrpSpPr/>
          <p:nvPr/>
        </p:nvGrpSpPr>
        <p:grpSpPr>
          <a:xfrm>
            <a:off x="5363818" y="3345794"/>
            <a:ext cx="259074" cy="354493"/>
            <a:chOff x="5363818" y="3345794"/>
            <a:chExt cx="259074" cy="354493"/>
          </a:xfrm>
        </p:grpSpPr>
        <p:sp>
          <p:nvSpPr>
            <p:cNvPr id="21955" name="Google Shape;21955;p10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0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10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10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0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0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10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10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0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0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0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10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10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10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10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10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0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10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10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0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10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10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0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0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10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0" name="Google Shape;21980;p103"/>
          <p:cNvGrpSpPr/>
          <p:nvPr/>
        </p:nvGrpSpPr>
        <p:grpSpPr>
          <a:xfrm>
            <a:off x="4912939" y="3345663"/>
            <a:ext cx="261326" cy="354885"/>
            <a:chOff x="4912939" y="3345663"/>
            <a:chExt cx="261326" cy="354885"/>
          </a:xfrm>
        </p:grpSpPr>
        <p:sp>
          <p:nvSpPr>
            <p:cNvPr id="21981" name="Google Shape;21981;p10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0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10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10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0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10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10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10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0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0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0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0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10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10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10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10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0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10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10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10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10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2" name="Google Shape;22002;p103"/>
          <p:cNvGrpSpPr/>
          <p:nvPr/>
        </p:nvGrpSpPr>
        <p:grpSpPr>
          <a:xfrm>
            <a:off x="5809723" y="2879911"/>
            <a:ext cx="263081" cy="355016"/>
            <a:chOff x="5809723" y="2879911"/>
            <a:chExt cx="263081" cy="355016"/>
          </a:xfrm>
        </p:grpSpPr>
        <p:sp>
          <p:nvSpPr>
            <p:cNvPr id="22003" name="Google Shape;22003;p10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0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0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10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10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0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0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10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10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10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10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10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0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0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0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0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10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10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0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10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10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0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5" name="Google Shape;22025;p103"/>
          <p:cNvGrpSpPr/>
          <p:nvPr/>
        </p:nvGrpSpPr>
        <p:grpSpPr>
          <a:xfrm>
            <a:off x="7616069" y="4268056"/>
            <a:ext cx="263316" cy="354754"/>
            <a:chOff x="7616069" y="4268056"/>
            <a:chExt cx="263316" cy="354754"/>
          </a:xfrm>
        </p:grpSpPr>
        <p:sp>
          <p:nvSpPr>
            <p:cNvPr id="22026" name="Google Shape;22026;p10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10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10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10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10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10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10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10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10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10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0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0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0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0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10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10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10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0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10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10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0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7" name="Google Shape;22047;p103"/>
          <p:cNvGrpSpPr/>
          <p:nvPr/>
        </p:nvGrpSpPr>
        <p:grpSpPr>
          <a:xfrm>
            <a:off x="7164404" y="4268318"/>
            <a:ext cx="263316" cy="354493"/>
            <a:chOff x="7164404" y="4268318"/>
            <a:chExt cx="263316" cy="354493"/>
          </a:xfrm>
        </p:grpSpPr>
        <p:sp>
          <p:nvSpPr>
            <p:cNvPr id="22048" name="Google Shape;22048;p10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0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10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10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10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10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10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10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10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10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10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0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0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0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0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0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4" name="Google Shape;22064;p103"/>
          <p:cNvGrpSpPr/>
          <p:nvPr/>
        </p:nvGrpSpPr>
        <p:grpSpPr>
          <a:xfrm>
            <a:off x="5358346" y="2879911"/>
            <a:ext cx="263316" cy="354754"/>
            <a:chOff x="5358346" y="2879911"/>
            <a:chExt cx="263316" cy="354754"/>
          </a:xfrm>
        </p:grpSpPr>
        <p:sp>
          <p:nvSpPr>
            <p:cNvPr id="22065" name="Google Shape;22065;p10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10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0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0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0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0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0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0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0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0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10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10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0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0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0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0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10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10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10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0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0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6" name="Google Shape;22086;p103"/>
          <p:cNvGrpSpPr/>
          <p:nvPr/>
        </p:nvGrpSpPr>
        <p:grpSpPr>
          <a:xfrm>
            <a:off x="8061450" y="3345742"/>
            <a:ext cx="263316" cy="354807"/>
            <a:chOff x="8061450" y="3345742"/>
            <a:chExt cx="263316" cy="354807"/>
          </a:xfrm>
        </p:grpSpPr>
        <p:sp>
          <p:nvSpPr>
            <p:cNvPr id="22087" name="Google Shape;22087;p10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0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10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10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0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0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0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10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10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0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0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10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10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0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0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0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3" name="Google Shape;22103;p103"/>
          <p:cNvGrpSpPr/>
          <p:nvPr/>
        </p:nvGrpSpPr>
        <p:grpSpPr>
          <a:xfrm>
            <a:off x="8065953" y="2879911"/>
            <a:ext cx="263081" cy="354754"/>
            <a:chOff x="8065953" y="2879911"/>
            <a:chExt cx="263081" cy="354754"/>
          </a:xfrm>
        </p:grpSpPr>
        <p:sp>
          <p:nvSpPr>
            <p:cNvPr id="22104" name="Google Shape;22104;p10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10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10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0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0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0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10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10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10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10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10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10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10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0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0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10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0" name="Google Shape;22120;p103"/>
          <p:cNvGrpSpPr/>
          <p:nvPr/>
        </p:nvGrpSpPr>
        <p:grpSpPr>
          <a:xfrm>
            <a:off x="8064199" y="4268318"/>
            <a:ext cx="270308" cy="354493"/>
            <a:chOff x="8064199" y="4268318"/>
            <a:chExt cx="270308" cy="354493"/>
          </a:xfrm>
        </p:grpSpPr>
        <p:sp>
          <p:nvSpPr>
            <p:cNvPr id="22121" name="Google Shape;22121;p10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0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0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0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10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10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10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10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10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10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10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10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10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10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10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10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10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10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142" name="Shape 22142"/>
        <p:cNvGrpSpPr/>
        <p:nvPr/>
      </p:nvGrpSpPr>
      <p:grpSpPr>
        <a:xfrm>
          <a:off x="0" y="0"/>
          <a:ext cx="0" cy="0"/>
          <a:chOff x="0" y="0"/>
          <a:chExt cx="0" cy="0"/>
        </a:xfrm>
      </p:grpSpPr>
      <p:sp>
        <p:nvSpPr>
          <p:cNvPr id="22143" name="Google Shape;22143;p10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2144" name="Google Shape;22144;p10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2145" name="Google Shape;22145;p104"/>
          <p:cNvGrpSpPr/>
          <p:nvPr/>
        </p:nvGrpSpPr>
        <p:grpSpPr>
          <a:xfrm>
            <a:off x="3511608" y="3348218"/>
            <a:ext cx="381482" cy="366926"/>
            <a:chOff x="3511608" y="3348218"/>
            <a:chExt cx="381482" cy="366926"/>
          </a:xfrm>
        </p:grpSpPr>
        <p:sp>
          <p:nvSpPr>
            <p:cNvPr id="22146" name="Google Shape;22146;p10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10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10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10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0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0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0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0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0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0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0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10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10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0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0" name="Google Shape;22160;p104"/>
          <p:cNvGrpSpPr/>
          <p:nvPr/>
        </p:nvGrpSpPr>
        <p:grpSpPr>
          <a:xfrm>
            <a:off x="1849816" y="3807339"/>
            <a:ext cx="163616" cy="366665"/>
            <a:chOff x="1849816" y="3807339"/>
            <a:chExt cx="163616" cy="366665"/>
          </a:xfrm>
        </p:grpSpPr>
        <p:sp>
          <p:nvSpPr>
            <p:cNvPr id="22161" name="Google Shape;22161;p10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0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0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0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0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0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0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0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0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0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10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10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0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0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5" name="Google Shape;22175;p104"/>
          <p:cNvGrpSpPr/>
          <p:nvPr/>
        </p:nvGrpSpPr>
        <p:grpSpPr>
          <a:xfrm>
            <a:off x="2274757" y="3807313"/>
            <a:ext cx="202292" cy="366430"/>
            <a:chOff x="2274757" y="3807313"/>
            <a:chExt cx="202292" cy="366430"/>
          </a:xfrm>
        </p:grpSpPr>
        <p:sp>
          <p:nvSpPr>
            <p:cNvPr id="22176" name="Google Shape;22176;p10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10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10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10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0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0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10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10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0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0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6" name="Google Shape;22186;p104"/>
          <p:cNvGrpSpPr/>
          <p:nvPr/>
        </p:nvGrpSpPr>
        <p:grpSpPr>
          <a:xfrm>
            <a:off x="3972716" y="3348218"/>
            <a:ext cx="366404" cy="366665"/>
            <a:chOff x="3972716" y="3348218"/>
            <a:chExt cx="366404" cy="366665"/>
          </a:xfrm>
        </p:grpSpPr>
        <p:sp>
          <p:nvSpPr>
            <p:cNvPr id="22187" name="Google Shape;22187;p10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0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0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0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0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0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0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0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10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10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10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0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9" name="Google Shape;22199;p104"/>
          <p:cNvGrpSpPr/>
          <p:nvPr/>
        </p:nvGrpSpPr>
        <p:grpSpPr>
          <a:xfrm>
            <a:off x="866528" y="3348348"/>
            <a:ext cx="317405" cy="366534"/>
            <a:chOff x="866528" y="3348348"/>
            <a:chExt cx="317405" cy="366534"/>
          </a:xfrm>
        </p:grpSpPr>
        <p:sp>
          <p:nvSpPr>
            <p:cNvPr id="22200" name="Google Shape;22200;p10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0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0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0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0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0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0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0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8" name="Google Shape;22208;p104"/>
          <p:cNvGrpSpPr/>
          <p:nvPr/>
        </p:nvGrpSpPr>
        <p:grpSpPr>
          <a:xfrm>
            <a:off x="1316818" y="3348296"/>
            <a:ext cx="310872" cy="366848"/>
            <a:chOff x="1316818" y="3348296"/>
            <a:chExt cx="310872" cy="366848"/>
          </a:xfrm>
        </p:grpSpPr>
        <p:sp>
          <p:nvSpPr>
            <p:cNvPr id="22209" name="Google Shape;22209;p10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10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10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10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10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10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10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10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0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0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0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0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0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0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0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0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0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0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0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0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0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0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10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10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3" name="Google Shape;22233;p104"/>
          <p:cNvGrpSpPr/>
          <p:nvPr/>
        </p:nvGrpSpPr>
        <p:grpSpPr>
          <a:xfrm>
            <a:off x="3105248" y="3348244"/>
            <a:ext cx="305620" cy="366430"/>
            <a:chOff x="3105248" y="3348244"/>
            <a:chExt cx="305620" cy="366430"/>
          </a:xfrm>
        </p:grpSpPr>
        <p:sp>
          <p:nvSpPr>
            <p:cNvPr id="22234" name="Google Shape;22234;p10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0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10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10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0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0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0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1" name="Google Shape;22241;p104"/>
          <p:cNvGrpSpPr/>
          <p:nvPr/>
        </p:nvGrpSpPr>
        <p:grpSpPr>
          <a:xfrm>
            <a:off x="2661988" y="3348218"/>
            <a:ext cx="304078" cy="366665"/>
            <a:chOff x="2661988" y="3348218"/>
            <a:chExt cx="304078" cy="366665"/>
          </a:xfrm>
        </p:grpSpPr>
        <p:sp>
          <p:nvSpPr>
            <p:cNvPr id="22242" name="Google Shape;22242;p10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0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10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10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10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0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0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0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0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10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10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10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0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0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0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0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0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0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0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1" name="Google Shape;22261;p104"/>
          <p:cNvGrpSpPr/>
          <p:nvPr/>
        </p:nvGrpSpPr>
        <p:grpSpPr>
          <a:xfrm>
            <a:off x="2212927" y="3348897"/>
            <a:ext cx="307606" cy="366482"/>
            <a:chOff x="2212927" y="3348897"/>
            <a:chExt cx="307606" cy="366482"/>
          </a:xfrm>
        </p:grpSpPr>
        <p:sp>
          <p:nvSpPr>
            <p:cNvPr id="22262" name="Google Shape;22262;p10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0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10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10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0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0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0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10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10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10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2" name="Google Shape;22272;p104"/>
          <p:cNvGrpSpPr/>
          <p:nvPr/>
        </p:nvGrpSpPr>
        <p:grpSpPr>
          <a:xfrm>
            <a:off x="1764389" y="3348218"/>
            <a:ext cx="310114" cy="366665"/>
            <a:chOff x="1764389" y="3348218"/>
            <a:chExt cx="310114" cy="366665"/>
          </a:xfrm>
        </p:grpSpPr>
        <p:sp>
          <p:nvSpPr>
            <p:cNvPr id="22273" name="Google Shape;22273;p10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10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10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10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10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0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0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0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0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0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10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10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0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0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0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0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0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0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0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0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3" name="Google Shape;22293;p104"/>
          <p:cNvGrpSpPr/>
          <p:nvPr/>
        </p:nvGrpSpPr>
        <p:grpSpPr>
          <a:xfrm>
            <a:off x="2777572" y="3807287"/>
            <a:ext cx="81716" cy="366717"/>
            <a:chOff x="2777572" y="3807287"/>
            <a:chExt cx="81716" cy="366717"/>
          </a:xfrm>
        </p:grpSpPr>
        <p:sp>
          <p:nvSpPr>
            <p:cNvPr id="22294" name="Google Shape;22294;p10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0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0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10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10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10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10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10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0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0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10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5" name="Google Shape;22305;p104"/>
          <p:cNvGrpSpPr/>
          <p:nvPr/>
        </p:nvGrpSpPr>
        <p:grpSpPr>
          <a:xfrm>
            <a:off x="3934014" y="4329780"/>
            <a:ext cx="366665" cy="256334"/>
            <a:chOff x="3934014" y="4329780"/>
            <a:chExt cx="366665" cy="256334"/>
          </a:xfrm>
        </p:grpSpPr>
        <p:sp>
          <p:nvSpPr>
            <p:cNvPr id="22306" name="Google Shape;22306;p10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10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10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0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0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0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0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0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0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0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10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10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0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9" name="Google Shape;22319;p104"/>
          <p:cNvGrpSpPr/>
          <p:nvPr/>
        </p:nvGrpSpPr>
        <p:grpSpPr>
          <a:xfrm>
            <a:off x="947670" y="3807339"/>
            <a:ext cx="194295" cy="366404"/>
            <a:chOff x="947670" y="3807339"/>
            <a:chExt cx="194295" cy="366404"/>
          </a:xfrm>
        </p:grpSpPr>
        <p:sp>
          <p:nvSpPr>
            <p:cNvPr id="22320" name="Google Shape;22320;p10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10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10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10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0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0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0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0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0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0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0" name="Google Shape;22330;p104"/>
          <p:cNvGrpSpPr/>
          <p:nvPr/>
        </p:nvGrpSpPr>
        <p:grpSpPr>
          <a:xfrm>
            <a:off x="3420379" y="4286557"/>
            <a:ext cx="368939" cy="342283"/>
            <a:chOff x="3420379" y="4286557"/>
            <a:chExt cx="368939" cy="342283"/>
          </a:xfrm>
        </p:grpSpPr>
        <p:sp>
          <p:nvSpPr>
            <p:cNvPr id="22331" name="Google Shape;22331;p10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0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10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10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10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0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10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10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0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0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0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0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0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0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10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10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7" name="Google Shape;22347;p104"/>
          <p:cNvGrpSpPr/>
          <p:nvPr/>
        </p:nvGrpSpPr>
        <p:grpSpPr>
          <a:xfrm>
            <a:off x="3965190" y="3842252"/>
            <a:ext cx="369801" cy="296813"/>
            <a:chOff x="3965190" y="3842252"/>
            <a:chExt cx="369801" cy="296813"/>
          </a:xfrm>
        </p:grpSpPr>
        <p:sp>
          <p:nvSpPr>
            <p:cNvPr id="22348" name="Google Shape;22348;p10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0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0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0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0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10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10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0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0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0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10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10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0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0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0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0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0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0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10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10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10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9" name="Google Shape;22369;p104"/>
          <p:cNvGrpSpPr/>
          <p:nvPr/>
        </p:nvGrpSpPr>
        <p:grpSpPr>
          <a:xfrm>
            <a:off x="3506590" y="3833812"/>
            <a:ext cx="396796" cy="313407"/>
            <a:chOff x="3506590" y="3833812"/>
            <a:chExt cx="396796" cy="313407"/>
          </a:xfrm>
        </p:grpSpPr>
        <p:sp>
          <p:nvSpPr>
            <p:cNvPr id="22370" name="Google Shape;22370;p10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0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0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3" name="Google Shape;22373;p104"/>
          <p:cNvGrpSpPr/>
          <p:nvPr/>
        </p:nvGrpSpPr>
        <p:grpSpPr>
          <a:xfrm>
            <a:off x="2769288" y="1965364"/>
            <a:ext cx="104556" cy="366665"/>
            <a:chOff x="2769288" y="1965364"/>
            <a:chExt cx="104556" cy="366665"/>
          </a:xfrm>
        </p:grpSpPr>
        <p:sp>
          <p:nvSpPr>
            <p:cNvPr id="22374" name="Google Shape;22374;p10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10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0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0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0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0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10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10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10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10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10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0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6" name="Google Shape;22386;p104"/>
          <p:cNvGrpSpPr/>
          <p:nvPr/>
        </p:nvGrpSpPr>
        <p:grpSpPr>
          <a:xfrm>
            <a:off x="3966679" y="2010861"/>
            <a:ext cx="367162" cy="275698"/>
            <a:chOff x="3966679" y="2010861"/>
            <a:chExt cx="367162" cy="275698"/>
          </a:xfrm>
        </p:grpSpPr>
        <p:sp>
          <p:nvSpPr>
            <p:cNvPr id="22387" name="Google Shape;22387;p10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10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10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0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1" name="Google Shape;22391;p104"/>
          <p:cNvGrpSpPr/>
          <p:nvPr/>
        </p:nvGrpSpPr>
        <p:grpSpPr>
          <a:xfrm>
            <a:off x="1752577" y="2025495"/>
            <a:ext cx="366404" cy="246220"/>
            <a:chOff x="1752577" y="2025495"/>
            <a:chExt cx="366404" cy="246220"/>
          </a:xfrm>
        </p:grpSpPr>
        <p:sp>
          <p:nvSpPr>
            <p:cNvPr id="22392" name="Google Shape;22392;p10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0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0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0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0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0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10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10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0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10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10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0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0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0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10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10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8" name="Google Shape;22408;p104"/>
          <p:cNvGrpSpPr/>
          <p:nvPr/>
        </p:nvGrpSpPr>
        <p:grpSpPr>
          <a:xfrm>
            <a:off x="1309553" y="2069580"/>
            <a:ext cx="366404" cy="158363"/>
            <a:chOff x="1309553" y="2069580"/>
            <a:chExt cx="366404" cy="158363"/>
          </a:xfrm>
        </p:grpSpPr>
        <p:sp>
          <p:nvSpPr>
            <p:cNvPr id="22409" name="Google Shape;22409;p10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0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0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0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0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0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10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10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0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0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0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0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10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10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0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10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10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10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0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10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10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10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10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10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10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10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5" name="Google Shape;22435;p104"/>
          <p:cNvGrpSpPr/>
          <p:nvPr/>
        </p:nvGrpSpPr>
        <p:grpSpPr>
          <a:xfrm>
            <a:off x="866528" y="2088762"/>
            <a:ext cx="366639" cy="119635"/>
            <a:chOff x="866528" y="2088762"/>
            <a:chExt cx="366639" cy="119635"/>
          </a:xfrm>
        </p:grpSpPr>
        <p:sp>
          <p:nvSpPr>
            <p:cNvPr id="22436" name="Google Shape;22436;p10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10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10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10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10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10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10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10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10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10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10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10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10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10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0" name="Google Shape;22450;p104"/>
          <p:cNvGrpSpPr/>
          <p:nvPr/>
        </p:nvGrpSpPr>
        <p:grpSpPr>
          <a:xfrm>
            <a:off x="2329269" y="1965312"/>
            <a:ext cx="98807" cy="366273"/>
            <a:chOff x="2329269" y="1965312"/>
            <a:chExt cx="98807" cy="366273"/>
          </a:xfrm>
        </p:grpSpPr>
        <p:sp>
          <p:nvSpPr>
            <p:cNvPr id="22451" name="Google Shape;22451;p10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10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10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4" name="Google Shape;22454;p104"/>
          <p:cNvGrpSpPr/>
          <p:nvPr/>
        </p:nvGrpSpPr>
        <p:grpSpPr>
          <a:xfrm>
            <a:off x="3208053" y="1964972"/>
            <a:ext cx="112344" cy="366926"/>
            <a:chOff x="3208053" y="1964972"/>
            <a:chExt cx="112344" cy="366926"/>
          </a:xfrm>
        </p:grpSpPr>
        <p:sp>
          <p:nvSpPr>
            <p:cNvPr id="22455" name="Google Shape;22455;p10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10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10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10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10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10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1" name="Google Shape;22461;p104"/>
          <p:cNvGrpSpPr/>
          <p:nvPr/>
        </p:nvGrpSpPr>
        <p:grpSpPr>
          <a:xfrm>
            <a:off x="3225379" y="3807339"/>
            <a:ext cx="72413" cy="366404"/>
            <a:chOff x="3225379" y="3807339"/>
            <a:chExt cx="72413" cy="366404"/>
          </a:xfrm>
        </p:grpSpPr>
        <p:sp>
          <p:nvSpPr>
            <p:cNvPr id="22462" name="Google Shape;22462;p10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10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10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10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10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10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10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10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0" name="Google Shape;22470;p104"/>
          <p:cNvGrpSpPr/>
          <p:nvPr/>
        </p:nvGrpSpPr>
        <p:grpSpPr>
          <a:xfrm>
            <a:off x="3523916" y="2011096"/>
            <a:ext cx="366665" cy="275201"/>
            <a:chOff x="3523916" y="2011096"/>
            <a:chExt cx="366665" cy="275201"/>
          </a:xfrm>
        </p:grpSpPr>
        <p:sp>
          <p:nvSpPr>
            <p:cNvPr id="22471" name="Google Shape;22471;p10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10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10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10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10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10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10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10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10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10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10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10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10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10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10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10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10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10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10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10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1" name="Google Shape;22491;p104"/>
          <p:cNvGrpSpPr/>
          <p:nvPr/>
        </p:nvGrpSpPr>
        <p:grpSpPr>
          <a:xfrm>
            <a:off x="1742777" y="1499997"/>
            <a:ext cx="393791" cy="366744"/>
            <a:chOff x="1742777" y="1499997"/>
            <a:chExt cx="393791" cy="366744"/>
          </a:xfrm>
        </p:grpSpPr>
        <p:sp>
          <p:nvSpPr>
            <p:cNvPr id="22492" name="Google Shape;22492;p10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10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10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10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10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10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10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10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10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10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10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10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10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10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6" name="Google Shape;22506;p104"/>
          <p:cNvGrpSpPr/>
          <p:nvPr/>
        </p:nvGrpSpPr>
        <p:grpSpPr>
          <a:xfrm>
            <a:off x="4014449" y="1499997"/>
            <a:ext cx="319914" cy="366639"/>
            <a:chOff x="4014449" y="1499997"/>
            <a:chExt cx="319914" cy="366639"/>
          </a:xfrm>
        </p:grpSpPr>
        <p:sp>
          <p:nvSpPr>
            <p:cNvPr id="22507" name="Google Shape;22507;p10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10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10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10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10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2" name="Google Shape;22512;p104"/>
          <p:cNvGrpSpPr/>
          <p:nvPr/>
        </p:nvGrpSpPr>
        <p:grpSpPr>
          <a:xfrm>
            <a:off x="866267" y="1591460"/>
            <a:ext cx="367397" cy="183711"/>
            <a:chOff x="866267" y="1591460"/>
            <a:chExt cx="367397" cy="183711"/>
          </a:xfrm>
        </p:grpSpPr>
        <p:sp>
          <p:nvSpPr>
            <p:cNvPr id="22513" name="Google Shape;22513;p10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10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10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10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10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10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10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10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10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10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10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10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10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10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10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10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10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10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1" name="Google Shape;22531;p104"/>
          <p:cNvGrpSpPr/>
          <p:nvPr/>
        </p:nvGrpSpPr>
        <p:grpSpPr>
          <a:xfrm>
            <a:off x="3117843" y="1499892"/>
            <a:ext cx="327440" cy="366744"/>
            <a:chOff x="3117843" y="1499892"/>
            <a:chExt cx="327440" cy="366744"/>
          </a:xfrm>
        </p:grpSpPr>
        <p:sp>
          <p:nvSpPr>
            <p:cNvPr id="22532" name="Google Shape;22532;p10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10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10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10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10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10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10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9" name="Google Shape;22539;p104"/>
          <p:cNvGrpSpPr/>
          <p:nvPr/>
        </p:nvGrpSpPr>
        <p:grpSpPr>
          <a:xfrm>
            <a:off x="2667005" y="1499997"/>
            <a:ext cx="336770" cy="366639"/>
            <a:chOff x="2667005" y="1499997"/>
            <a:chExt cx="336770" cy="366639"/>
          </a:xfrm>
        </p:grpSpPr>
        <p:sp>
          <p:nvSpPr>
            <p:cNvPr id="22540" name="Google Shape;22540;p10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10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10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10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10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10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10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10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10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10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10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10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10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10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10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10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10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10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10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9" name="Google Shape;22559;p104"/>
          <p:cNvGrpSpPr/>
          <p:nvPr/>
        </p:nvGrpSpPr>
        <p:grpSpPr>
          <a:xfrm>
            <a:off x="3564866" y="1499997"/>
            <a:ext cx="326473" cy="366639"/>
            <a:chOff x="3564866" y="1499997"/>
            <a:chExt cx="326473" cy="366639"/>
          </a:xfrm>
        </p:grpSpPr>
        <p:sp>
          <p:nvSpPr>
            <p:cNvPr id="22560" name="Google Shape;22560;p10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10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10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10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10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10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10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10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10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9" name="Google Shape;22569;p104"/>
          <p:cNvGrpSpPr/>
          <p:nvPr/>
        </p:nvGrpSpPr>
        <p:grpSpPr>
          <a:xfrm>
            <a:off x="1314074" y="1499997"/>
            <a:ext cx="364392" cy="366639"/>
            <a:chOff x="1314074" y="1499997"/>
            <a:chExt cx="364392" cy="366639"/>
          </a:xfrm>
        </p:grpSpPr>
        <p:sp>
          <p:nvSpPr>
            <p:cNvPr id="22570" name="Google Shape;22570;p10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10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10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10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10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10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10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10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10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10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10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10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2" name="Google Shape;22582;p104"/>
          <p:cNvGrpSpPr/>
          <p:nvPr/>
        </p:nvGrpSpPr>
        <p:grpSpPr>
          <a:xfrm>
            <a:off x="2220479" y="1499997"/>
            <a:ext cx="337005" cy="366639"/>
            <a:chOff x="2220479" y="1499997"/>
            <a:chExt cx="337005" cy="366639"/>
          </a:xfrm>
        </p:grpSpPr>
        <p:sp>
          <p:nvSpPr>
            <p:cNvPr id="22583" name="Google Shape;22583;p10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10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10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10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10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10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10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10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10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10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10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4" name="Google Shape;22594;p104"/>
          <p:cNvGrpSpPr/>
          <p:nvPr/>
        </p:nvGrpSpPr>
        <p:grpSpPr>
          <a:xfrm>
            <a:off x="4105155" y="2425976"/>
            <a:ext cx="87230" cy="366430"/>
            <a:chOff x="4105155" y="2425976"/>
            <a:chExt cx="87230" cy="366430"/>
          </a:xfrm>
        </p:grpSpPr>
        <p:sp>
          <p:nvSpPr>
            <p:cNvPr id="22595" name="Google Shape;22595;p10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10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10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10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10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10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1" name="Google Shape;22601;p104"/>
          <p:cNvGrpSpPr/>
          <p:nvPr/>
        </p:nvGrpSpPr>
        <p:grpSpPr>
          <a:xfrm>
            <a:off x="1808109" y="2426002"/>
            <a:ext cx="267884" cy="366639"/>
            <a:chOff x="1808109" y="2426002"/>
            <a:chExt cx="267884" cy="366639"/>
          </a:xfrm>
        </p:grpSpPr>
        <p:sp>
          <p:nvSpPr>
            <p:cNvPr id="22602" name="Google Shape;22602;p10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10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10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10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10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10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10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10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10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10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10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10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10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10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10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10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10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10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10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10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10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3" name="Google Shape;22623;p104"/>
          <p:cNvGrpSpPr/>
          <p:nvPr/>
        </p:nvGrpSpPr>
        <p:grpSpPr>
          <a:xfrm>
            <a:off x="3603568" y="2426002"/>
            <a:ext cx="207597" cy="366639"/>
            <a:chOff x="3603568" y="2426002"/>
            <a:chExt cx="207597" cy="366639"/>
          </a:xfrm>
        </p:grpSpPr>
        <p:sp>
          <p:nvSpPr>
            <p:cNvPr id="22624" name="Google Shape;22624;p10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10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10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10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10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10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0" name="Google Shape;22630;p104"/>
          <p:cNvGrpSpPr/>
          <p:nvPr/>
        </p:nvGrpSpPr>
        <p:grpSpPr>
          <a:xfrm>
            <a:off x="2246115" y="2426002"/>
            <a:ext cx="274417" cy="366404"/>
            <a:chOff x="2246115" y="2426002"/>
            <a:chExt cx="274417" cy="366404"/>
          </a:xfrm>
        </p:grpSpPr>
        <p:sp>
          <p:nvSpPr>
            <p:cNvPr id="22631" name="Google Shape;22631;p10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10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10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10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10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10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10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10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9" name="Google Shape;22639;p104"/>
          <p:cNvGrpSpPr/>
          <p:nvPr/>
        </p:nvGrpSpPr>
        <p:grpSpPr>
          <a:xfrm>
            <a:off x="2696666" y="2426002"/>
            <a:ext cx="256099" cy="366639"/>
            <a:chOff x="2696666" y="2426002"/>
            <a:chExt cx="256099" cy="366639"/>
          </a:xfrm>
        </p:grpSpPr>
        <p:sp>
          <p:nvSpPr>
            <p:cNvPr id="22640" name="Google Shape;22640;p10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10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10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10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10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10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6" name="Google Shape;22646;p104"/>
          <p:cNvGrpSpPr/>
          <p:nvPr/>
        </p:nvGrpSpPr>
        <p:grpSpPr>
          <a:xfrm>
            <a:off x="3149072" y="2426002"/>
            <a:ext cx="225863" cy="366430"/>
            <a:chOff x="3149072" y="2426002"/>
            <a:chExt cx="225863" cy="366430"/>
          </a:xfrm>
        </p:grpSpPr>
        <p:sp>
          <p:nvSpPr>
            <p:cNvPr id="22647" name="Google Shape;22647;p10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10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10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10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10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10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10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10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10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10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10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8" name="Google Shape;22658;p104"/>
          <p:cNvGrpSpPr/>
          <p:nvPr/>
        </p:nvGrpSpPr>
        <p:grpSpPr>
          <a:xfrm>
            <a:off x="1361556" y="2425923"/>
            <a:ext cx="283224" cy="366482"/>
            <a:chOff x="1361556" y="2425923"/>
            <a:chExt cx="283224" cy="366482"/>
          </a:xfrm>
        </p:grpSpPr>
        <p:sp>
          <p:nvSpPr>
            <p:cNvPr id="22659" name="Google Shape;22659;p10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10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10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10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10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10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10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10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10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10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10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10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10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10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10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10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10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10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10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10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9" name="Google Shape;22679;p104"/>
          <p:cNvGrpSpPr/>
          <p:nvPr/>
        </p:nvGrpSpPr>
        <p:grpSpPr>
          <a:xfrm>
            <a:off x="3973735" y="2891056"/>
            <a:ext cx="361883" cy="366979"/>
            <a:chOff x="3973735" y="2891056"/>
            <a:chExt cx="361883" cy="366979"/>
          </a:xfrm>
        </p:grpSpPr>
        <p:sp>
          <p:nvSpPr>
            <p:cNvPr id="22680" name="Google Shape;22680;p10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10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10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10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10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10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10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10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10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10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10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10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10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10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10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10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10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7" name="Google Shape;22697;p104"/>
          <p:cNvGrpSpPr/>
          <p:nvPr/>
        </p:nvGrpSpPr>
        <p:grpSpPr>
          <a:xfrm>
            <a:off x="3527941" y="2916744"/>
            <a:ext cx="366665" cy="315654"/>
            <a:chOff x="3527941" y="2916744"/>
            <a:chExt cx="366665" cy="315654"/>
          </a:xfrm>
        </p:grpSpPr>
        <p:sp>
          <p:nvSpPr>
            <p:cNvPr id="22698" name="Google Shape;22698;p10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10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10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10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10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10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10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10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10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10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10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10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10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10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10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10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10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10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10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10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10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10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10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10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10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10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10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10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10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10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8" name="Google Shape;22728;p104"/>
          <p:cNvGrpSpPr/>
          <p:nvPr/>
        </p:nvGrpSpPr>
        <p:grpSpPr>
          <a:xfrm>
            <a:off x="2640873" y="2891631"/>
            <a:ext cx="366404" cy="366404"/>
            <a:chOff x="2640873" y="2891631"/>
            <a:chExt cx="366404" cy="366404"/>
          </a:xfrm>
        </p:grpSpPr>
        <p:sp>
          <p:nvSpPr>
            <p:cNvPr id="22729" name="Google Shape;22729;p10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10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10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10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10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10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10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10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10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10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10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10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10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10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3" name="Google Shape;22743;p104"/>
          <p:cNvGrpSpPr/>
          <p:nvPr/>
        </p:nvGrpSpPr>
        <p:grpSpPr>
          <a:xfrm>
            <a:off x="2197091" y="2938120"/>
            <a:ext cx="366665" cy="273189"/>
            <a:chOff x="2197091" y="2938120"/>
            <a:chExt cx="366665" cy="273189"/>
          </a:xfrm>
        </p:grpSpPr>
        <p:sp>
          <p:nvSpPr>
            <p:cNvPr id="22744" name="Google Shape;22744;p10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10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10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10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10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10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10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10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10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10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10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10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10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10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10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10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10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10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10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10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10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10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10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10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8" name="Google Shape;22768;p104"/>
          <p:cNvGrpSpPr/>
          <p:nvPr/>
        </p:nvGrpSpPr>
        <p:grpSpPr>
          <a:xfrm>
            <a:off x="1753570" y="2892127"/>
            <a:ext cx="366665" cy="365202"/>
            <a:chOff x="1753570" y="2892127"/>
            <a:chExt cx="366665" cy="365202"/>
          </a:xfrm>
        </p:grpSpPr>
        <p:sp>
          <p:nvSpPr>
            <p:cNvPr id="22769" name="Google Shape;22769;p10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10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10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10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10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10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10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10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10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10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10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10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10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10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10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10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10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10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7" name="Google Shape;22787;p104"/>
          <p:cNvGrpSpPr/>
          <p:nvPr/>
        </p:nvGrpSpPr>
        <p:grpSpPr>
          <a:xfrm>
            <a:off x="1303751" y="3807339"/>
            <a:ext cx="367684" cy="366561"/>
            <a:chOff x="1303751" y="3807339"/>
            <a:chExt cx="367684" cy="366561"/>
          </a:xfrm>
        </p:grpSpPr>
        <p:sp>
          <p:nvSpPr>
            <p:cNvPr id="22788" name="Google Shape;22788;p10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10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10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10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10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10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10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10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10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10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10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10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10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10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10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10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10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10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10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10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10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10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10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10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10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10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10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10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10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10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10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10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10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10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10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10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10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10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10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10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10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29" name="Google Shape;22829;p10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0" name="Google Shape;22830;p104"/>
          <p:cNvGrpSpPr/>
          <p:nvPr/>
        </p:nvGrpSpPr>
        <p:grpSpPr>
          <a:xfrm>
            <a:off x="1310049" y="2891421"/>
            <a:ext cx="384749" cy="366613"/>
            <a:chOff x="1310049" y="2891421"/>
            <a:chExt cx="384749" cy="366613"/>
          </a:xfrm>
        </p:grpSpPr>
        <p:sp>
          <p:nvSpPr>
            <p:cNvPr id="22831" name="Google Shape;22831;p10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10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10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10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10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10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10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10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10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10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10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10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10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10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5" name="Google Shape;22845;p104"/>
          <p:cNvGrpSpPr/>
          <p:nvPr/>
        </p:nvGrpSpPr>
        <p:grpSpPr>
          <a:xfrm>
            <a:off x="849673" y="2891343"/>
            <a:ext cx="383468" cy="366665"/>
            <a:chOff x="849673" y="2891343"/>
            <a:chExt cx="383468" cy="366665"/>
          </a:xfrm>
        </p:grpSpPr>
        <p:sp>
          <p:nvSpPr>
            <p:cNvPr id="22846" name="Google Shape;22846;p10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10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10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10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10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10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10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10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10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10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10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10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8" name="Google Shape;22858;p104"/>
          <p:cNvGrpSpPr/>
          <p:nvPr/>
        </p:nvGrpSpPr>
        <p:grpSpPr>
          <a:xfrm>
            <a:off x="920257" y="2426002"/>
            <a:ext cx="278024" cy="366508"/>
            <a:chOff x="920257" y="2426002"/>
            <a:chExt cx="278024" cy="366508"/>
          </a:xfrm>
        </p:grpSpPr>
        <p:sp>
          <p:nvSpPr>
            <p:cNvPr id="22859" name="Google Shape;22859;p10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10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10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10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10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10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10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10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10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10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10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10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10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2" name="Google Shape;22872;p104"/>
          <p:cNvGrpSpPr/>
          <p:nvPr/>
        </p:nvGrpSpPr>
        <p:grpSpPr>
          <a:xfrm>
            <a:off x="866528" y="4274484"/>
            <a:ext cx="349810" cy="366665"/>
            <a:chOff x="866528" y="4274484"/>
            <a:chExt cx="349810" cy="366665"/>
          </a:xfrm>
        </p:grpSpPr>
        <p:sp>
          <p:nvSpPr>
            <p:cNvPr id="22873" name="Google Shape;22873;p10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10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10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10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10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10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10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10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10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10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10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4" name="Google Shape;22884;p104"/>
          <p:cNvGrpSpPr/>
          <p:nvPr/>
        </p:nvGrpSpPr>
        <p:grpSpPr>
          <a:xfrm>
            <a:off x="1388708" y="4274484"/>
            <a:ext cx="330210" cy="366665"/>
            <a:chOff x="1388708" y="4274484"/>
            <a:chExt cx="330210" cy="366665"/>
          </a:xfrm>
        </p:grpSpPr>
        <p:sp>
          <p:nvSpPr>
            <p:cNvPr id="22885" name="Google Shape;22885;p10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10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10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10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10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10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10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10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10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10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10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10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10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10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10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10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10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10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10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10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5" name="Google Shape;22905;p104"/>
          <p:cNvGrpSpPr/>
          <p:nvPr/>
        </p:nvGrpSpPr>
        <p:grpSpPr>
          <a:xfrm>
            <a:off x="1874694" y="4293326"/>
            <a:ext cx="375446" cy="328982"/>
            <a:chOff x="1874694" y="4293326"/>
            <a:chExt cx="375446" cy="328982"/>
          </a:xfrm>
        </p:grpSpPr>
        <p:sp>
          <p:nvSpPr>
            <p:cNvPr id="22906" name="Google Shape;22906;p10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10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10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10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10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10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10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10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10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10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10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10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10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10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10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10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10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10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10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10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10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10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8" name="Google Shape;22928;p104"/>
          <p:cNvGrpSpPr/>
          <p:nvPr/>
        </p:nvGrpSpPr>
        <p:grpSpPr>
          <a:xfrm>
            <a:off x="2396116" y="4293090"/>
            <a:ext cx="366665" cy="329714"/>
            <a:chOff x="2396116" y="4293090"/>
            <a:chExt cx="366665" cy="329714"/>
          </a:xfrm>
        </p:grpSpPr>
        <p:sp>
          <p:nvSpPr>
            <p:cNvPr id="22929" name="Google Shape;22929;p10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10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10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10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10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10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10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10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10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10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10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10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10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2" name="Google Shape;22942;p104"/>
          <p:cNvGrpSpPr/>
          <p:nvPr/>
        </p:nvGrpSpPr>
        <p:grpSpPr>
          <a:xfrm>
            <a:off x="2908757" y="4289824"/>
            <a:ext cx="367162" cy="336116"/>
            <a:chOff x="2908757" y="4289824"/>
            <a:chExt cx="367162" cy="336116"/>
          </a:xfrm>
        </p:grpSpPr>
        <p:sp>
          <p:nvSpPr>
            <p:cNvPr id="22943" name="Google Shape;22943;p10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10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10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10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10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10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10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10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10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10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10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10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10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10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10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10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10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10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10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10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10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10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10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10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10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10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10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0" name="Google Shape;22970;p104"/>
          <p:cNvGrpSpPr/>
          <p:nvPr/>
        </p:nvGrpSpPr>
        <p:grpSpPr>
          <a:xfrm>
            <a:off x="3082408" y="2919540"/>
            <a:ext cx="368651" cy="310350"/>
            <a:chOff x="3082408" y="2919540"/>
            <a:chExt cx="368651" cy="310350"/>
          </a:xfrm>
        </p:grpSpPr>
        <p:sp>
          <p:nvSpPr>
            <p:cNvPr id="22971" name="Google Shape;22971;p10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10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10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10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10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10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10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10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10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10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10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10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3" name="Google Shape;22983;p104"/>
          <p:cNvGrpSpPr/>
          <p:nvPr/>
        </p:nvGrpSpPr>
        <p:grpSpPr>
          <a:xfrm>
            <a:off x="7069130" y="2424800"/>
            <a:ext cx="366169" cy="360498"/>
            <a:chOff x="7069130" y="2424800"/>
            <a:chExt cx="366169" cy="360498"/>
          </a:xfrm>
        </p:grpSpPr>
        <p:sp>
          <p:nvSpPr>
            <p:cNvPr id="22984" name="Google Shape;22984;p10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10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10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10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10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10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10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10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10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10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10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10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10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10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10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10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10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10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10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10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4" name="Google Shape;23004;p104"/>
          <p:cNvGrpSpPr/>
          <p:nvPr/>
        </p:nvGrpSpPr>
        <p:grpSpPr>
          <a:xfrm>
            <a:off x="4885655" y="2424721"/>
            <a:ext cx="281473" cy="360629"/>
            <a:chOff x="4885655" y="2424721"/>
            <a:chExt cx="281473" cy="360629"/>
          </a:xfrm>
        </p:grpSpPr>
        <p:sp>
          <p:nvSpPr>
            <p:cNvPr id="23005" name="Google Shape;23005;p10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10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10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10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10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10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10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10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10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10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10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6" name="Google Shape;23016;p104"/>
          <p:cNvGrpSpPr/>
          <p:nvPr/>
        </p:nvGrpSpPr>
        <p:grpSpPr>
          <a:xfrm>
            <a:off x="6625609" y="2446777"/>
            <a:ext cx="364130" cy="316726"/>
            <a:chOff x="6625609" y="2446777"/>
            <a:chExt cx="364130" cy="316726"/>
          </a:xfrm>
        </p:grpSpPr>
        <p:sp>
          <p:nvSpPr>
            <p:cNvPr id="23017" name="Google Shape;23017;p10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10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10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10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10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10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10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10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10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10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10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10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9" name="Google Shape;23029;p104"/>
          <p:cNvGrpSpPr/>
          <p:nvPr/>
        </p:nvGrpSpPr>
        <p:grpSpPr>
          <a:xfrm>
            <a:off x="5757644" y="2012350"/>
            <a:ext cx="360628" cy="298825"/>
            <a:chOff x="5757644" y="2012350"/>
            <a:chExt cx="360628" cy="298825"/>
          </a:xfrm>
        </p:grpSpPr>
        <p:sp>
          <p:nvSpPr>
            <p:cNvPr id="23030" name="Google Shape;23030;p10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10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10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10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10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10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10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10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10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10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10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10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10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10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10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10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10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10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10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10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10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10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2" name="Google Shape;23052;p104"/>
          <p:cNvGrpSpPr/>
          <p:nvPr/>
        </p:nvGrpSpPr>
        <p:grpSpPr>
          <a:xfrm>
            <a:off x="5317625" y="1983474"/>
            <a:ext cx="360628" cy="356839"/>
            <a:chOff x="5317625" y="1983474"/>
            <a:chExt cx="360628" cy="356839"/>
          </a:xfrm>
        </p:grpSpPr>
        <p:sp>
          <p:nvSpPr>
            <p:cNvPr id="23053" name="Google Shape;23053;p10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10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10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10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10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10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10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10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10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10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10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10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10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10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10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10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10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10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10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2" name="Google Shape;23072;p104"/>
          <p:cNvGrpSpPr/>
          <p:nvPr/>
        </p:nvGrpSpPr>
        <p:grpSpPr>
          <a:xfrm>
            <a:off x="6181827" y="2463685"/>
            <a:ext cx="360629" cy="282989"/>
            <a:chOff x="6181827" y="2463685"/>
            <a:chExt cx="360629" cy="282989"/>
          </a:xfrm>
        </p:grpSpPr>
        <p:sp>
          <p:nvSpPr>
            <p:cNvPr id="23073" name="Google Shape;23073;p10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10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10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10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10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10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10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10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10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10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10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4" name="Google Shape;23084;p104"/>
          <p:cNvGrpSpPr/>
          <p:nvPr/>
        </p:nvGrpSpPr>
        <p:grpSpPr>
          <a:xfrm>
            <a:off x="5346292" y="3340691"/>
            <a:ext cx="291247" cy="360628"/>
            <a:chOff x="5346292" y="3340691"/>
            <a:chExt cx="291247" cy="360628"/>
          </a:xfrm>
        </p:grpSpPr>
        <p:sp>
          <p:nvSpPr>
            <p:cNvPr id="23085" name="Google Shape;23085;p10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10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10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10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10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10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10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10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10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10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10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10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10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10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10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10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10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10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10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10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10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10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10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10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10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0" name="Google Shape;23110;p104"/>
          <p:cNvGrpSpPr/>
          <p:nvPr/>
        </p:nvGrpSpPr>
        <p:grpSpPr>
          <a:xfrm>
            <a:off x="7969264" y="1981697"/>
            <a:ext cx="337763" cy="360393"/>
            <a:chOff x="7969264" y="1981697"/>
            <a:chExt cx="337763" cy="360393"/>
          </a:xfrm>
        </p:grpSpPr>
        <p:sp>
          <p:nvSpPr>
            <p:cNvPr id="23111" name="Google Shape;23111;p10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10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10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10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10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10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10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10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10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10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10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10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10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10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10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10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10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10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9" name="Google Shape;23129;p104"/>
          <p:cNvGrpSpPr/>
          <p:nvPr/>
        </p:nvGrpSpPr>
        <p:grpSpPr>
          <a:xfrm>
            <a:off x="5736032" y="2430000"/>
            <a:ext cx="360890" cy="350332"/>
            <a:chOff x="5736032" y="2430000"/>
            <a:chExt cx="360890" cy="350332"/>
          </a:xfrm>
        </p:grpSpPr>
        <p:sp>
          <p:nvSpPr>
            <p:cNvPr id="23130" name="Google Shape;23130;p10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10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10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10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10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10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10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10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10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10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10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10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10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10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10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10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10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7" name="Google Shape;23147;p104"/>
          <p:cNvGrpSpPr/>
          <p:nvPr/>
        </p:nvGrpSpPr>
        <p:grpSpPr>
          <a:xfrm>
            <a:off x="4877867" y="1995991"/>
            <a:ext cx="360628" cy="331778"/>
            <a:chOff x="4877867" y="1995991"/>
            <a:chExt cx="360628" cy="331778"/>
          </a:xfrm>
        </p:grpSpPr>
        <p:sp>
          <p:nvSpPr>
            <p:cNvPr id="23148" name="Google Shape;23148;p10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10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10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10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10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10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10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10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10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10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10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10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10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10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2" name="Google Shape;23162;p104"/>
          <p:cNvGrpSpPr/>
          <p:nvPr/>
        </p:nvGrpSpPr>
        <p:grpSpPr>
          <a:xfrm>
            <a:off x="7050889" y="2913503"/>
            <a:ext cx="363529" cy="339513"/>
            <a:chOff x="7050889" y="2913503"/>
            <a:chExt cx="363529" cy="339513"/>
          </a:xfrm>
        </p:grpSpPr>
        <p:sp>
          <p:nvSpPr>
            <p:cNvPr id="23163" name="Google Shape;23163;p10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10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10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10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10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10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10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10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10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2" name="Google Shape;23172;p104"/>
          <p:cNvGrpSpPr/>
          <p:nvPr/>
        </p:nvGrpSpPr>
        <p:grpSpPr>
          <a:xfrm>
            <a:off x="7510900" y="1981462"/>
            <a:ext cx="372937" cy="360629"/>
            <a:chOff x="7510900" y="1981462"/>
            <a:chExt cx="372937" cy="360629"/>
          </a:xfrm>
        </p:grpSpPr>
        <p:sp>
          <p:nvSpPr>
            <p:cNvPr id="23173" name="Google Shape;23173;p10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10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10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10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10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10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10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10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10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10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10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10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10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10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10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10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9" name="Google Shape;23189;p104"/>
          <p:cNvGrpSpPr/>
          <p:nvPr/>
        </p:nvGrpSpPr>
        <p:grpSpPr>
          <a:xfrm>
            <a:off x="6599476" y="2918260"/>
            <a:ext cx="360629" cy="329975"/>
            <a:chOff x="6599476" y="2918260"/>
            <a:chExt cx="360629" cy="329975"/>
          </a:xfrm>
        </p:grpSpPr>
        <p:sp>
          <p:nvSpPr>
            <p:cNvPr id="23190" name="Google Shape;23190;p10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10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10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10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10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10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10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10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10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10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10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10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10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10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10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10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10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10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10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10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10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10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10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10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10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5" name="Google Shape;23215;p104"/>
          <p:cNvGrpSpPr/>
          <p:nvPr/>
        </p:nvGrpSpPr>
        <p:grpSpPr>
          <a:xfrm>
            <a:off x="5290499" y="2481533"/>
            <a:ext cx="360628" cy="247292"/>
            <a:chOff x="5290499" y="2481533"/>
            <a:chExt cx="360628" cy="247292"/>
          </a:xfrm>
        </p:grpSpPr>
        <p:sp>
          <p:nvSpPr>
            <p:cNvPr id="23216" name="Google Shape;23216;p10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10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10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10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10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10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10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10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10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10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10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10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10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10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10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10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10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10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10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10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10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10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10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10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10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10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10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43" name="Google Shape;23243;p104"/>
          <p:cNvGrpSpPr/>
          <p:nvPr/>
        </p:nvGrpSpPr>
        <p:grpSpPr>
          <a:xfrm>
            <a:off x="6201923" y="1981514"/>
            <a:ext cx="351325" cy="360576"/>
            <a:chOff x="6201923" y="1981514"/>
            <a:chExt cx="351325" cy="360576"/>
          </a:xfrm>
        </p:grpSpPr>
        <p:sp>
          <p:nvSpPr>
            <p:cNvPr id="23244" name="Google Shape;23244;p10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0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0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0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0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0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0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1" name="Google Shape;23251;p104"/>
          <p:cNvGrpSpPr/>
          <p:nvPr/>
        </p:nvGrpSpPr>
        <p:grpSpPr>
          <a:xfrm>
            <a:off x="4894461" y="3340691"/>
            <a:ext cx="312884" cy="360785"/>
            <a:chOff x="4894461" y="3340691"/>
            <a:chExt cx="312884" cy="360785"/>
          </a:xfrm>
        </p:grpSpPr>
        <p:sp>
          <p:nvSpPr>
            <p:cNvPr id="23252" name="Google Shape;23252;p10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10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10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0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0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0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10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10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10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0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0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10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10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10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10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0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8" name="Google Shape;23268;p104"/>
          <p:cNvGrpSpPr/>
          <p:nvPr/>
        </p:nvGrpSpPr>
        <p:grpSpPr>
          <a:xfrm>
            <a:off x="5339237" y="1501251"/>
            <a:ext cx="245541" cy="360628"/>
            <a:chOff x="5339237" y="1501251"/>
            <a:chExt cx="245541" cy="360628"/>
          </a:xfrm>
        </p:grpSpPr>
        <p:sp>
          <p:nvSpPr>
            <p:cNvPr id="23269" name="Google Shape;23269;p10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0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0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10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10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0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0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0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0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10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10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10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10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0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10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10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0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0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0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0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10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10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0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0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0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0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10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10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0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0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10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10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0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10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10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10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0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0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0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0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0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0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1" name="Google Shape;23311;p104"/>
          <p:cNvGrpSpPr/>
          <p:nvPr/>
        </p:nvGrpSpPr>
        <p:grpSpPr>
          <a:xfrm>
            <a:off x="7959464" y="2474216"/>
            <a:ext cx="370428" cy="261926"/>
            <a:chOff x="7959464" y="2474216"/>
            <a:chExt cx="370428" cy="261926"/>
          </a:xfrm>
        </p:grpSpPr>
        <p:sp>
          <p:nvSpPr>
            <p:cNvPr id="23312" name="Google Shape;23312;p10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10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10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0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10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10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0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0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10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10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0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0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4" name="Google Shape;23324;p104"/>
          <p:cNvGrpSpPr/>
          <p:nvPr/>
        </p:nvGrpSpPr>
        <p:grpSpPr>
          <a:xfrm>
            <a:off x="7518687" y="2457909"/>
            <a:ext cx="360629" cy="294461"/>
            <a:chOff x="7518687" y="2457909"/>
            <a:chExt cx="360629" cy="294461"/>
          </a:xfrm>
        </p:grpSpPr>
        <p:sp>
          <p:nvSpPr>
            <p:cNvPr id="23325" name="Google Shape;23325;p10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0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0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10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10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0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0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0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0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0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10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10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10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10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0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0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10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10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0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4" name="Google Shape;23344;p104"/>
          <p:cNvGrpSpPr/>
          <p:nvPr/>
        </p:nvGrpSpPr>
        <p:grpSpPr>
          <a:xfrm>
            <a:off x="7086220" y="1981566"/>
            <a:ext cx="343799" cy="360524"/>
            <a:chOff x="7086220" y="1981566"/>
            <a:chExt cx="343799" cy="360524"/>
          </a:xfrm>
        </p:grpSpPr>
        <p:sp>
          <p:nvSpPr>
            <p:cNvPr id="23345" name="Google Shape;23345;p10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10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0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0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0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0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0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0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0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10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10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0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0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0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0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0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1" name="Google Shape;23361;p104"/>
          <p:cNvGrpSpPr/>
          <p:nvPr/>
        </p:nvGrpSpPr>
        <p:grpSpPr>
          <a:xfrm>
            <a:off x="6141112" y="2927563"/>
            <a:ext cx="368416" cy="311369"/>
            <a:chOff x="6141112" y="2927563"/>
            <a:chExt cx="368416" cy="311369"/>
          </a:xfrm>
        </p:grpSpPr>
        <p:sp>
          <p:nvSpPr>
            <p:cNvPr id="23362" name="Google Shape;23362;p10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0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0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0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0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0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0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9" name="Google Shape;23369;p104"/>
          <p:cNvGrpSpPr/>
          <p:nvPr/>
        </p:nvGrpSpPr>
        <p:grpSpPr>
          <a:xfrm>
            <a:off x="7520699" y="2902946"/>
            <a:ext cx="335489" cy="360629"/>
            <a:chOff x="7520699" y="2902946"/>
            <a:chExt cx="335489" cy="360629"/>
          </a:xfrm>
        </p:grpSpPr>
        <p:sp>
          <p:nvSpPr>
            <p:cNvPr id="23370" name="Google Shape;23370;p10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10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10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10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0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0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0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10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10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0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0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0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0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0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10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5" name="Google Shape;23385;p104"/>
          <p:cNvGrpSpPr/>
          <p:nvPr/>
        </p:nvGrpSpPr>
        <p:grpSpPr>
          <a:xfrm>
            <a:off x="7988340" y="2902946"/>
            <a:ext cx="308886" cy="360628"/>
            <a:chOff x="7988340" y="2902946"/>
            <a:chExt cx="308886" cy="360628"/>
          </a:xfrm>
        </p:grpSpPr>
        <p:sp>
          <p:nvSpPr>
            <p:cNvPr id="23386" name="Google Shape;23386;p10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10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0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0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0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10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10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0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0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0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0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10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10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10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10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0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0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0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0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0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10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10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0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9" name="Google Shape;23409;p104"/>
          <p:cNvGrpSpPr/>
          <p:nvPr/>
        </p:nvGrpSpPr>
        <p:grpSpPr>
          <a:xfrm>
            <a:off x="5690039" y="2902998"/>
            <a:ext cx="362902" cy="360498"/>
            <a:chOff x="5690039" y="2902998"/>
            <a:chExt cx="362902" cy="360498"/>
          </a:xfrm>
        </p:grpSpPr>
        <p:sp>
          <p:nvSpPr>
            <p:cNvPr id="23410" name="Google Shape;23410;p10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0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10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10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10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10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0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7" name="Google Shape;23417;p104"/>
          <p:cNvGrpSpPr/>
          <p:nvPr/>
        </p:nvGrpSpPr>
        <p:grpSpPr>
          <a:xfrm>
            <a:off x="4871935" y="1500990"/>
            <a:ext cx="258503" cy="360890"/>
            <a:chOff x="4871935" y="1500990"/>
            <a:chExt cx="258503" cy="360890"/>
          </a:xfrm>
        </p:grpSpPr>
        <p:sp>
          <p:nvSpPr>
            <p:cNvPr id="23418" name="Google Shape;23418;p10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10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0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10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10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0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10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10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10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10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10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10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0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0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32" name="Google Shape;23432;p10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33" name="Google Shape;23433;p104"/>
          <p:cNvGrpSpPr/>
          <p:nvPr/>
        </p:nvGrpSpPr>
        <p:grpSpPr>
          <a:xfrm>
            <a:off x="6265764" y="1501251"/>
            <a:ext cx="234983" cy="360628"/>
            <a:chOff x="6265764" y="1501251"/>
            <a:chExt cx="234983" cy="360628"/>
          </a:xfrm>
        </p:grpSpPr>
        <p:sp>
          <p:nvSpPr>
            <p:cNvPr id="23434" name="Google Shape;23434;p10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0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0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10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10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0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0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0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0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10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10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10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6" name="Google Shape;23446;p104"/>
          <p:cNvGrpSpPr/>
          <p:nvPr/>
        </p:nvGrpSpPr>
        <p:grpSpPr>
          <a:xfrm>
            <a:off x="6193639" y="3401998"/>
            <a:ext cx="360628" cy="238250"/>
            <a:chOff x="6193639" y="3401998"/>
            <a:chExt cx="360628" cy="238250"/>
          </a:xfrm>
        </p:grpSpPr>
        <p:sp>
          <p:nvSpPr>
            <p:cNvPr id="23447" name="Google Shape;23447;p10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0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0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0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0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0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0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0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0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0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10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8" name="Google Shape;23458;p104"/>
          <p:cNvGrpSpPr/>
          <p:nvPr/>
        </p:nvGrpSpPr>
        <p:grpSpPr>
          <a:xfrm>
            <a:off x="5801625" y="1501251"/>
            <a:ext cx="246037" cy="360629"/>
            <a:chOff x="5801625" y="1501251"/>
            <a:chExt cx="246037" cy="360629"/>
          </a:xfrm>
        </p:grpSpPr>
        <p:sp>
          <p:nvSpPr>
            <p:cNvPr id="23459" name="Google Shape;23459;p10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0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0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10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10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0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0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10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10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0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0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10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10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0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10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10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0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0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0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8" name="Google Shape;23478;p104"/>
          <p:cNvGrpSpPr/>
          <p:nvPr/>
        </p:nvGrpSpPr>
        <p:grpSpPr>
          <a:xfrm>
            <a:off x="6641680" y="1981462"/>
            <a:ext cx="352083" cy="360864"/>
            <a:chOff x="6641680" y="1981462"/>
            <a:chExt cx="352083" cy="360864"/>
          </a:xfrm>
        </p:grpSpPr>
        <p:sp>
          <p:nvSpPr>
            <p:cNvPr id="23479" name="Google Shape;23479;p10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0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0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0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10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10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0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0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10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10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0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0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0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0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0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0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0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0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0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10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10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0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0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0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0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0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0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10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7" name="Google Shape;23507;p104"/>
          <p:cNvGrpSpPr/>
          <p:nvPr/>
        </p:nvGrpSpPr>
        <p:grpSpPr>
          <a:xfrm>
            <a:off x="7205332" y="1501251"/>
            <a:ext cx="198032" cy="360629"/>
            <a:chOff x="7205332" y="1501251"/>
            <a:chExt cx="198032" cy="360629"/>
          </a:xfrm>
        </p:grpSpPr>
        <p:sp>
          <p:nvSpPr>
            <p:cNvPr id="23508" name="Google Shape;23508;p10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10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10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0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0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0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10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10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0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0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0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0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0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0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0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10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10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0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10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10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8" name="Google Shape;23528;p104"/>
          <p:cNvGrpSpPr/>
          <p:nvPr/>
        </p:nvGrpSpPr>
        <p:grpSpPr>
          <a:xfrm>
            <a:off x="7688313" y="1501251"/>
            <a:ext cx="153058" cy="360628"/>
            <a:chOff x="7688313" y="1501251"/>
            <a:chExt cx="153058" cy="360628"/>
          </a:xfrm>
        </p:grpSpPr>
        <p:sp>
          <p:nvSpPr>
            <p:cNvPr id="23529" name="Google Shape;23529;p10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0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0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0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0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0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0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10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10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0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10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10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0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10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10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0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5" name="Google Shape;23545;p104"/>
          <p:cNvGrpSpPr/>
          <p:nvPr/>
        </p:nvGrpSpPr>
        <p:grpSpPr>
          <a:xfrm>
            <a:off x="8150179" y="1501251"/>
            <a:ext cx="150811" cy="360628"/>
            <a:chOff x="8150179" y="1501251"/>
            <a:chExt cx="150811" cy="360628"/>
          </a:xfrm>
        </p:grpSpPr>
        <p:sp>
          <p:nvSpPr>
            <p:cNvPr id="23546" name="Google Shape;23546;p10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0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0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0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0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0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0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10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10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55" name="Google Shape;23555;p10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56" name="Google Shape;23556;p104"/>
          <p:cNvGrpSpPr/>
          <p:nvPr/>
        </p:nvGrpSpPr>
        <p:grpSpPr>
          <a:xfrm>
            <a:off x="4877867" y="2902946"/>
            <a:ext cx="170149" cy="360629"/>
            <a:chOff x="4877867" y="2902946"/>
            <a:chExt cx="170149" cy="360629"/>
          </a:xfrm>
        </p:grpSpPr>
        <p:sp>
          <p:nvSpPr>
            <p:cNvPr id="23557" name="Google Shape;23557;p10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10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10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0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0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0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0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0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0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0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0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0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0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0" name="Google Shape;23570;p104"/>
          <p:cNvGrpSpPr/>
          <p:nvPr/>
        </p:nvGrpSpPr>
        <p:grpSpPr>
          <a:xfrm>
            <a:off x="6741689" y="1500676"/>
            <a:ext cx="207962" cy="361203"/>
            <a:chOff x="6741689" y="1500676"/>
            <a:chExt cx="207962" cy="361203"/>
          </a:xfrm>
        </p:grpSpPr>
        <p:sp>
          <p:nvSpPr>
            <p:cNvPr id="23571" name="Google Shape;23571;p10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0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0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0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0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0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0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0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10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10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0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0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0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0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0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0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0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0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0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0" name="Google Shape;23590;p104"/>
          <p:cNvGrpSpPr/>
          <p:nvPr/>
        </p:nvGrpSpPr>
        <p:grpSpPr>
          <a:xfrm>
            <a:off x="5752627" y="3430404"/>
            <a:ext cx="360628" cy="181464"/>
            <a:chOff x="5752627" y="3430404"/>
            <a:chExt cx="360628" cy="181464"/>
          </a:xfrm>
        </p:grpSpPr>
        <p:sp>
          <p:nvSpPr>
            <p:cNvPr id="23591" name="Google Shape;23591;p10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10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10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0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0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0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0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10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10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0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0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0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0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10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10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0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10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10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0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0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10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10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10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10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0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0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0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0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9" name="Google Shape;23619;p104"/>
          <p:cNvGrpSpPr/>
          <p:nvPr/>
        </p:nvGrpSpPr>
        <p:grpSpPr>
          <a:xfrm>
            <a:off x="5235700" y="2902998"/>
            <a:ext cx="361909" cy="360759"/>
            <a:chOff x="5235700" y="2902998"/>
            <a:chExt cx="361909" cy="360759"/>
          </a:xfrm>
        </p:grpSpPr>
        <p:sp>
          <p:nvSpPr>
            <p:cNvPr id="23620" name="Google Shape;23620;p10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10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10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0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0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0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10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7" name="Google Shape;23627;p104"/>
          <p:cNvGrpSpPr/>
          <p:nvPr/>
        </p:nvGrpSpPr>
        <p:grpSpPr>
          <a:xfrm>
            <a:off x="6634912" y="3394969"/>
            <a:ext cx="360367" cy="252309"/>
            <a:chOff x="6634912" y="3394969"/>
            <a:chExt cx="360367" cy="252309"/>
          </a:xfrm>
        </p:grpSpPr>
        <p:sp>
          <p:nvSpPr>
            <p:cNvPr id="23628" name="Google Shape;23628;p10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0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0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10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10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0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0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0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0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0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0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0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0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1" name="Google Shape;23641;p104"/>
          <p:cNvGrpSpPr/>
          <p:nvPr/>
        </p:nvGrpSpPr>
        <p:grpSpPr>
          <a:xfrm>
            <a:off x="7059330" y="3340796"/>
            <a:ext cx="377170" cy="360655"/>
            <a:chOff x="7059330" y="3340796"/>
            <a:chExt cx="377170" cy="360655"/>
          </a:xfrm>
        </p:grpSpPr>
        <p:sp>
          <p:nvSpPr>
            <p:cNvPr id="23642" name="Google Shape;23642;p10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10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10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10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10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10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10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10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0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0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0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10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4" name="Google Shape;23654;p104"/>
          <p:cNvGrpSpPr/>
          <p:nvPr/>
        </p:nvGrpSpPr>
        <p:grpSpPr>
          <a:xfrm>
            <a:off x="7957948" y="3375631"/>
            <a:ext cx="360629" cy="291012"/>
            <a:chOff x="7957948" y="3375631"/>
            <a:chExt cx="360629" cy="291012"/>
          </a:xfrm>
        </p:grpSpPr>
        <p:sp>
          <p:nvSpPr>
            <p:cNvPr id="23655" name="Google Shape;23655;p10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10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10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0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0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0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0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0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10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10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10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0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0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0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0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0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10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10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3" name="Google Shape;23673;p104"/>
          <p:cNvGrpSpPr/>
          <p:nvPr/>
        </p:nvGrpSpPr>
        <p:grpSpPr>
          <a:xfrm>
            <a:off x="6198656" y="3867888"/>
            <a:ext cx="347562" cy="227954"/>
            <a:chOff x="6198656" y="3867888"/>
            <a:chExt cx="347562" cy="227954"/>
          </a:xfrm>
        </p:grpSpPr>
        <p:sp>
          <p:nvSpPr>
            <p:cNvPr id="23674" name="Google Shape;23674;p10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0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0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10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10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0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10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10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0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0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0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5" name="Google Shape;23685;p104"/>
          <p:cNvGrpSpPr/>
          <p:nvPr/>
        </p:nvGrpSpPr>
        <p:grpSpPr>
          <a:xfrm>
            <a:off x="5706895" y="3819151"/>
            <a:ext cx="349392" cy="325454"/>
            <a:chOff x="5706895" y="3819151"/>
            <a:chExt cx="349392" cy="325454"/>
          </a:xfrm>
        </p:grpSpPr>
        <p:sp>
          <p:nvSpPr>
            <p:cNvPr id="23686" name="Google Shape;23686;p10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0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0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0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0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0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0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0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0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0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0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0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10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10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0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1" name="Google Shape;23701;p104"/>
          <p:cNvGrpSpPr/>
          <p:nvPr/>
        </p:nvGrpSpPr>
        <p:grpSpPr>
          <a:xfrm>
            <a:off x="7648618" y="3340744"/>
            <a:ext cx="97265" cy="360393"/>
            <a:chOff x="7648618" y="3340744"/>
            <a:chExt cx="97265" cy="360393"/>
          </a:xfrm>
        </p:grpSpPr>
        <p:sp>
          <p:nvSpPr>
            <p:cNvPr id="23702" name="Google Shape;23702;p10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0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0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5" name="Google Shape;23705;p104"/>
          <p:cNvGrpSpPr/>
          <p:nvPr/>
        </p:nvGrpSpPr>
        <p:grpSpPr>
          <a:xfrm>
            <a:off x="7164356" y="3790667"/>
            <a:ext cx="385507" cy="382501"/>
            <a:chOff x="7164356" y="3790667"/>
            <a:chExt cx="385507" cy="382501"/>
          </a:xfrm>
        </p:grpSpPr>
        <p:sp>
          <p:nvSpPr>
            <p:cNvPr id="23706" name="Google Shape;23706;p10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0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0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0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0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0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0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0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0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0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10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10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0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0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0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0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0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0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0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10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10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0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0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0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30" name="Google Shape;23730;p104"/>
          <p:cNvGrpSpPr/>
          <p:nvPr/>
        </p:nvGrpSpPr>
        <p:grpSpPr>
          <a:xfrm>
            <a:off x="6670400" y="3826468"/>
            <a:ext cx="387911" cy="310846"/>
            <a:chOff x="6670400" y="3826468"/>
            <a:chExt cx="387911" cy="310846"/>
          </a:xfrm>
        </p:grpSpPr>
        <p:sp>
          <p:nvSpPr>
            <p:cNvPr id="23731" name="Google Shape;23731;p10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0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10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10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0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0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10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10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0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0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0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0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0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0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0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10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10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10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9" name="Google Shape;23749;p104"/>
          <p:cNvGrpSpPr/>
          <p:nvPr/>
        </p:nvGrpSpPr>
        <p:grpSpPr>
          <a:xfrm>
            <a:off x="7662181" y="3803446"/>
            <a:ext cx="302823" cy="360498"/>
            <a:chOff x="7662181" y="3803446"/>
            <a:chExt cx="302823" cy="360498"/>
          </a:xfrm>
        </p:grpSpPr>
        <p:sp>
          <p:nvSpPr>
            <p:cNvPr id="23750" name="Google Shape;23750;p10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0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10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10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0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0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0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0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0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0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0" name="Google Shape;23760;p104"/>
          <p:cNvGrpSpPr/>
          <p:nvPr/>
        </p:nvGrpSpPr>
        <p:grpSpPr>
          <a:xfrm>
            <a:off x="5206562" y="3803994"/>
            <a:ext cx="363895" cy="355663"/>
            <a:chOff x="5206562" y="3803994"/>
            <a:chExt cx="363895" cy="355663"/>
          </a:xfrm>
        </p:grpSpPr>
        <p:sp>
          <p:nvSpPr>
            <p:cNvPr id="23761" name="Google Shape;23761;p10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0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10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10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10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10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10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10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0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0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0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10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10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0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78" name="Shape 23778"/>
        <p:cNvGrpSpPr/>
        <p:nvPr/>
      </p:nvGrpSpPr>
      <p:grpSpPr>
        <a:xfrm>
          <a:off x="0" y="0"/>
          <a:ext cx="0" cy="0"/>
          <a:chOff x="0" y="0"/>
          <a:chExt cx="0" cy="0"/>
        </a:xfrm>
      </p:grpSpPr>
      <p:sp>
        <p:nvSpPr>
          <p:cNvPr id="23779" name="Google Shape;23779;p10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23780" name="Google Shape;23780;p105"/>
          <p:cNvGrpSpPr/>
          <p:nvPr/>
        </p:nvGrpSpPr>
        <p:grpSpPr>
          <a:xfrm>
            <a:off x="4682526" y="1512217"/>
            <a:ext cx="369948" cy="370132"/>
            <a:chOff x="4682526" y="1512217"/>
            <a:chExt cx="369948" cy="370132"/>
          </a:xfrm>
        </p:grpSpPr>
        <p:sp>
          <p:nvSpPr>
            <p:cNvPr id="23781" name="Google Shape;23781;p10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10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0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0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0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10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10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10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10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10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10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10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10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10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10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6" name="Google Shape;23796;p105"/>
          <p:cNvGrpSpPr/>
          <p:nvPr/>
        </p:nvGrpSpPr>
        <p:grpSpPr>
          <a:xfrm>
            <a:off x="3592433" y="1980212"/>
            <a:ext cx="381542" cy="370079"/>
            <a:chOff x="3592433" y="1980212"/>
            <a:chExt cx="381542" cy="370079"/>
          </a:xfrm>
        </p:grpSpPr>
        <p:sp>
          <p:nvSpPr>
            <p:cNvPr id="23797" name="Google Shape;23797;p10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10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10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10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10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10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10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10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10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10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10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10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9" name="Google Shape;23809;p105"/>
          <p:cNvGrpSpPr/>
          <p:nvPr/>
        </p:nvGrpSpPr>
        <p:grpSpPr>
          <a:xfrm>
            <a:off x="1398582" y="2973490"/>
            <a:ext cx="371391" cy="235126"/>
            <a:chOff x="1398582" y="2973490"/>
            <a:chExt cx="371391" cy="235126"/>
          </a:xfrm>
        </p:grpSpPr>
        <p:sp>
          <p:nvSpPr>
            <p:cNvPr id="23810" name="Google Shape;23810;p10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10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10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10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4" name="Google Shape;23814;p10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10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10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10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10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10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10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10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10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10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10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25" name="Google Shape;23825;p105"/>
          <p:cNvGrpSpPr/>
          <p:nvPr/>
        </p:nvGrpSpPr>
        <p:grpSpPr>
          <a:xfrm>
            <a:off x="850795" y="1512217"/>
            <a:ext cx="370132" cy="370132"/>
            <a:chOff x="850795" y="1512217"/>
            <a:chExt cx="370132" cy="370132"/>
          </a:xfrm>
        </p:grpSpPr>
        <p:sp>
          <p:nvSpPr>
            <p:cNvPr id="23826" name="Google Shape;23826;p10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10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10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10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10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10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10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10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10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10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10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10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10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10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10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10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10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10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44" name="Google Shape;23844;p105"/>
          <p:cNvGrpSpPr/>
          <p:nvPr/>
        </p:nvGrpSpPr>
        <p:grpSpPr>
          <a:xfrm>
            <a:off x="8038497" y="2906079"/>
            <a:ext cx="236568" cy="370105"/>
            <a:chOff x="8038497" y="2906079"/>
            <a:chExt cx="236568" cy="370105"/>
          </a:xfrm>
        </p:grpSpPr>
        <p:sp>
          <p:nvSpPr>
            <p:cNvPr id="23845" name="Google Shape;23845;p10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10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10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10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10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10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10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2" name="Google Shape;23852;p105"/>
          <p:cNvGrpSpPr/>
          <p:nvPr/>
        </p:nvGrpSpPr>
        <p:grpSpPr>
          <a:xfrm>
            <a:off x="6324130" y="1566303"/>
            <a:ext cx="370630" cy="261802"/>
            <a:chOff x="6324130" y="1566303"/>
            <a:chExt cx="370630" cy="261802"/>
          </a:xfrm>
        </p:grpSpPr>
        <p:sp>
          <p:nvSpPr>
            <p:cNvPr id="23853" name="Google Shape;23853;p10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10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10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10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10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10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10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10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10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10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10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10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10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10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10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10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10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0" name="Google Shape;23870;p105"/>
          <p:cNvGrpSpPr/>
          <p:nvPr/>
        </p:nvGrpSpPr>
        <p:grpSpPr>
          <a:xfrm>
            <a:off x="5232280" y="2026587"/>
            <a:ext cx="370840" cy="353213"/>
            <a:chOff x="5232280" y="2026587"/>
            <a:chExt cx="370840" cy="353213"/>
          </a:xfrm>
        </p:grpSpPr>
        <p:sp>
          <p:nvSpPr>
            <p:cNvPr id="23871" name="Google Shape;23871;p10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10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10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10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10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10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10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10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10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10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1" name="Google Shape;23881;p105"/>
          <p:cNvGrpSpPr/>
          <p:nvPr/>
        </p:nvGrpSpPr>
        <p:grpSpPr>
          <a:xfrm>
            <a:off x="7968961" y="2435329"/>
            <a:ext cx="379548" cy="365331"/>
            <a:chOff x="7968961" y="2435329"/>
            <a:chExt cx="379548" cy="365331"/>
          </a:xfrm>
        </p:grpSpPr>
        <p:sp>
          <p:nvSpPr>
            <p:cNvPr id="23882" name="Google Shape;23882;p10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10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10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10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10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10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8" name="Google Shape;23888;p105"/>
          <p:cNvGrpSpPr/>
          <p:nvPr/>
        </p:nvGrpSpPr>
        <p:grpSpPr>
          <a:xfrm>
            <a:off x="4136679" y="2115323"/>
            <a:ext cx="373305" cy="223217"/>
            <a:chOff x="4136679" y="2115323"/>
            <a:chExt cx="373305" cy="223217"/>
          </a:xfrm>
        </p:grpSpPr>
        <p:sp>
          <p:nvSpPr>
            <p:cNvPr id="23889" name="Google Shape;23889;p10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10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10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10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10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10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10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10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10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10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9" name="Google Shape;23899;p105"/>
          <p:cNvGrpSpPr/>
          <p:nvPr/>
        </p:nvGrpSpPr>
        <p:grpSpPr>
          <a:xfrm>
            <a:off x="7423823" y="2464077"/>
            <a:ext cx="372046" cy="307730"/>
            <a:chOff x="7423823" y="2464077"/>
            <a:chExt cx="372046" cy="307730"/>
          </a:xfrm>
        </p:grpSpPr>
        <p:sp>
          <p:nvSpPr>
            <p:cNvPr id="23900" name="Google Shape;23900;p10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10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10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10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10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10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10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10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10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10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10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10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10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3" name="Google Shape;23913;p105"/>
          <p:cNvGrpSpPr/>
          <p:nvPr/>
        </p:nvGrpSpPr>
        <p:grpSpPr>
          <a:xfrm>
            <a:off x="3882511" y="3365156"/>
            <a:ext cx="295061" cy="370263"/>
            <a:chOff x="3882511" y="3365156"/>
            <a:chExt cx="295061" cy="370263"/>
          </a:xfrm>
        </p:grpSpPr>
        <p:sp>
          <p:nvSpPr>
            <p:cNvPr id="23914" name="Google Shape;23914;p10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10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10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10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10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9" name="Google Shape;23919;p105"/>
          <p:cNvGrpSpPr/>
          <p:nvPr/>
        </p:nvGrpSpPr>
        <p:grpSpPr>
          <a:xfrm>
            <a:off x="5229788" y="1512217"/>
            <a:ext cx="370132" cy="370132"/>
            <a:chOff x="5229788" y="1512217"/>
            <a:chExt cx="370132" cy="370132"/>
          </a:xfrm>
        </p:grpSpPr>
        <p:sp>
          <p:nvSpPr>
            <p:cNvPr id="23920" name="Google Shape;23920;p10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10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10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10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10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10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10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10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10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10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10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10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10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10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10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10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10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7" name="Google Shape;23937;p105"/>
          <p:cNvGrpSpPr/>
          <p:nvPr/>
        </p:nvGrpSpPr>
        <p:grpSpPr>
          <a:xfrm>
            <a:off x="6041869" y="3365392"/>
            <a:ext cx="373882" cy="370053"/>
            <a:chOff x="6041869" y="3365392"/>
            <a:chExt cx="373882" cy="370053"/>
          </a:xfrm>
        </p:grpSpPr>
        <p:sp>
          <p:nvSpPr>
            <p:cNvPr id="23938" name="Google Shape;23938;p10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10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10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10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10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10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10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10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10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10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8" name="Google Shape;23948;p105"/>
          <p:cNvGrpSpPr/>
          <p:nvPr/>
        </p:nvGrpSpPr>
        <p:grpSpPr>
          <a:xfrm>
            <a:off x="4684309" y="2087493"/>
            <a:ext cx="374748" cy="279140"/>
            <a:chOff x="4684309" y="2087493"/>
            <a:chExt cx="374748" cy="279140"/>
          </a:xfrm>
        </p:grpSpPr>
        <p:sp>
          <p:nvSpPr>
            <p:cNvPr id="23949" name="Google Shape;23949;p10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10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10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10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10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10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10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10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10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10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10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10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1" name="Google Shape;23961;p105"/>
          <p:cNvGrpSpPr/>
          <p:nvPr/>
        </p:nvGrpSpPr>
        <p:grpSpPr>
          <a:xfrm>
            <a:off x="7521110" y="2906131"/>
            <a:ext cx="175400" cy="370053"/>
            <a:chOff x="7521110" y="2906131"/>
            <a:chExt cx="175400" cy="370053"/>
          </a:xfrm>
        </p:grpSpPr>
        <p:sp>
          <p:nvSpPr>
            <p:cNvPr id="23962" name="Google Shape;23962;p10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10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10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10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10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10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10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10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10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1" name="Google Shape;23971;p105"/>
          <p:cNvGrpSpPr/>
          <p:nvPr/>
        </p:nvGrpSpPr>
        <p:grpSpPr>
          <a:xfrm>
            <a:off x="3586925" y="1523286"/>
            <a:ext cx="371023" cy="347915"/>
            <a:chOff x="3586925" y="1523286"/>
            <a:chExt cx="371023" cy="347915"/>
          </a:xfrm>
        </p:grpSpPr>
        <p:sp>
          <p:nvSpPr>
            <p:cNvPr id="23972" name="Google Shape;23972;p10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10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10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10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10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10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10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9" name="Google Shape;23979;p10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0" name="Google Shape;23980;p10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10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10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10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10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10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10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10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10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10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10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1" name="Google Shape;23991;p105"/>
          <p:cNvGrpSpPr/>
          <p:nvPr/>
        </p:nvGrpSpPr>
        <p:grpSpPr>
          <a:xfrm>
            <a:off x="6876009" y="2475461"/>
            <a:ext cx="370158" cy="285120"/>
            <a:chOff x="6876009" y="2475461"/>
            <a:chExt cx="370158" cy="285120"/>
          </a:xfrm>
        </p:grpSpPr>
        <p:sp>
          <p:nvSpPr>
            <p:cNvPr id="23992" name="Google Shape;23992;p10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10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10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5" name="Google Shape;23995;p10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6" name="Google Shape;23996;p10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10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10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10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10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1" name="Google Shape;24001;p105"/>
          <p:cNvGrpSpPr/>
          <p:nvPr/>
        </p:nvGrpSpPr>
        <p:grpSpPr>
          <a:xfrm>
            <a:off x="6328222" y="2445847"/>
            <a:ext cx="370158" cy="344269"/>
            <a:chOff x="6328222" y="2445847"/>
            <a:chExt cx="370158" cy="344269"/>
          </a:xfrm>
        </p:grpSpPr>
        <p:sp>
          <p:nvSpPr>
            <p:cNvPr id="24002" name="Google Shape;24002;p10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10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10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10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10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10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8" name="Google Shape;24008;p10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10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0" name="Google Shape;24010;p105"/>
          <p:cNvGrpSpPr/>
          <p:nvPr/>
        </p:nvGrpSpPr>
        <p:grpSpPr>
          <a:xfrm>
            <a:off x="5249540" y="2432942"/>
            <a:ext cx="351639" cy="370184"/>
            <a:chOff x="5249540" y="2432942"/>
            <a:chExt cx="351639" cy="370184"/>
          </a:xfrm>
        </p:grpSpPr>
        <p:sp>
          <p:nvSpPr>
            <p:cNvPr id="24011" name="Google Shape;24011;p10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10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10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10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10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10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10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8" name="Google Shape;24018;p105"/>
          <p:cNvGrpSpPr/>
          <p:nvPr/>
        </p:nvGrpSpPr>
        <p:grpSpPr>
          <a:xfrm>
            <a:off x="4137047" y="2482176"/>
            <a:ext cx="371102" cy="271585"/>
            <a:chOff x="4137047" y="2482176"/>
            <a:chExt cx="371102" cy="271585"/>
          </a:xfrm>
        </p:grpSpPr>
        <p:sp>
          <p:nvSpPr>
            <p:cNvPr id="24019" name="Google Shape;24019;p10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10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10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10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10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10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10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6" name="Google Shape;24026;p10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7" name="Google Shape;24027;p10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10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10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0" name="Google Shape;24030;p105"/>
          <p:cNvGrpSpPr/>
          <p:nvPr/>
        </p:nvGrpSpPr>
        <p:grpSpPr>
          <a:xfrm>
            <a:off x="4686434" y="2432916"/>
            <a:ext cx="367377" cy="370079"/>
            <a:chOff x="4686434" y="2432916"/>
            <a:chExt cx="367377" cy="370079"/>
          </a:xfrm>
        </p:grpSpPr>
        <p:sp>
          <p:nvSpPr>
            <p:cNvPr id="24031" name="Google Shape;24031;p10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10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10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10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10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10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10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10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10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10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10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42" name="Google Shape;24042;p105"/>
          <p:cNvGrpSpPr/>
          <p:nvPr/>
        </p:nvGrpSpPr>
        <p:grpSpPr>
          <a:xfrm>
            <a:off x="6328222" y="2056306"/>
            <a:ext cx="372099" cy="293986"/>
            <a:chOff x="6328222" y="2056306"/>
            <a:chExt cx="372099" cy="293986"/>
          </a:xfrm>
        </p:grpSpPr>
        <p:sp>
          <p:nvSpPr>
            <p:cNvPr id="24043" name="Google Shape;24043;p10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10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10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10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10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10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10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10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10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2" name="Google Shape;24052;p105"/>
          <p:cNvGrpSpPr/>
          <p:nvPr/>
        </p:nvGrpSpPr>
        <p:grpSpPr>
          <a:xfrm>
            <a:off x="5789327" y="2432968"/>
            <a:ext cx="352531" cy="370132"/>
            <a:chOff x="5789327" y="2432968"/>
            <a:chExt cx="352531" cy="370132"/>
          </a:xfrm>
        </p:grpSpPr>
        <p:sp>
          <p:nvSpPr>
            <p:cNvPr id="24053" name="Google Shape;24053;p10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10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10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10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10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8" name="Google Shape;24058;p10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9" name="Google Shape;24059;p10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10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1" name="Google Shape;24061;p10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2" name="Google Shape;24062;p10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3" name="Google Shape;24063;p105"/>
          <p:cNvGrpSpPr/>
          <p:nvPr/>
        </p:nvGrpSpPr>
        <p:grpSpPr>
          <a:xfrm>
            <a:off x="874612" y="1980134"/>
            <a:ext cx="322314" cy="370158"/>
            <a:chOff x="874612" y="1980134"/>
            <a:chExt cx="322314" cy="370158"/>
          </a:xfrm>
        </p:grpSpPr>
        <p:sp>
          <p:nvSpPr>
            <p:cNvPr id="24064" name="Google Shape;24064;p10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10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10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10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10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10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10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10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2" name="Google Shape;24072;p10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3" name="Google Shape;24073;p10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10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10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10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10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10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10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10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1" name="Google Shape;24081;p105"/>
          <p:cNvGrpSpPr/>
          <p:nvPr/>
        </p:nvGrpSpPr>
        <p:grpSpPr>
          <a:xfrm>
            <a:off x="3039662" y="2514780"/>
            <a:ext cx="374223" cy="329764"/>
            <a:chOff x="3039662" y="2514780"/>
            <a:chExt cx="374223" cy="329764"/>
          </a:xfrm>
        </p:grpSpPr>
        <p:sp>
          <p:nvSpPr>
            <p:cNvPr id="24082" name="Google Shape;24082;p10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3" name="Google Shape;24083;p10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10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5" name="Google Shape;24085;p10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10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7" name="Google Shape;24087;p10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8" name="Google Shape;24088;p10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10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10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10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10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10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10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10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10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10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10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9" name="Google Shape;24099;p10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0" name="Google Shape;24100;p105"/>
          <p:cNvGrpSpPr/>
          <p:nvPr/>
        </p:nvGrpSpPr>
        <p:grpSpPr>
          <a:xfrm>
            <a:off x="1946369" y="2563122"/>
            <a:ext cx="374066" cy="233395"/>
            <a:chOff x="1946369" y="2563122"/>
            <a:chExt cx="374066" cy="233395"/>
          </a:xfrm>
        </p:grpSpPr>
        <p:sp>
          <p:nvSpPr>
            <p:cNvPr id="24101" name="Google Shape;24101;p10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10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10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10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10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6" name="Google Shape;24106;p10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7" name="Google Shape;24107;p10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8" name="Google Shape;24108;p10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9" name="Google Shape;24109;p105"/>
          <p:cNvGrpSpPr/>
          <p:nvPr/>
        </p:nvGrpSpPr>
        <p:grpSpPr>
          <a:xfrm>
            <a:off x="4135263" y="2906184"/>
            <a:ext cx="374040" cy="370184"/>
            <a:chOff x="4135263" y="2906184"/>
            <a:chExt cx="374040" cy="370184"/>
          </a:xfrm>
        </p:grpSpPr>
        <p:sp>
          <p:nvSpPr>
            <p:cNvPr id="24110" name="Google Shape;24110;p10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10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10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3" name="Google Shape;24113;p105"/>
          <p:cNvGrpSpPr/>
          <p:nvPr/>
        </p:nvGrpSpPr>
        <p:grpSpPr>
          <a:xfrm>
            <a:off x="4683601" y="2906184"/>
            <a:ext cx="372676" cy="370184"/>
            <a:chOff x="4683601" y="2906184"/>
            <a:chExt cx="372676" cy="370184"/>
          </a:xfrm>
        </p:grpSpPr>
        <p:sp>
          <p:nvSpPr>
            <p:cNvPr id="24114" name="Google Shape;24114;p10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5" name="Google Shape;24115;p10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6" name="Google Shape;24116;p10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10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10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9" name="Google Shape;24119;p10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0" name="Google Shape;24120;p105"/>
          <p:cNvGrpSpPr/>
          <p:nvPr/>
        </p:nvGrpSpPr>
        <p:grpSpPr>
          <a:xfrm>
            <a:off x="870808" y="2906053"/>
            <a:ext cx="329134" cy="370132"/>
            <a:chOff x="870808" y="2906053"/>
            <a:chExt cx="329134" cy="370132"/>
          </a:xfrm>
        </p:grpSpPr>
        <p:sp>
          <p:nvSpPr>
            <p:cNvPr id="24121" name="Google Shape;24121;p10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10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10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10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5" name="Google Shape;24125;p10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6" name="Google Shape;24126;p10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7" name="Google Shape;24127;p10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10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10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10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10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10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10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10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5" name="Google Shape;24135;p10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6" name="Google Shape;24136;p10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7" name="Google Shape;24137;p10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10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9" name="Google Shape;24139;p10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0" name="Google Shape;24140;p105"/>
          <p:cNvGrpSpPr/>
          <p:nvPr/>
        </p:nvGrpSpPr>
        <p:grpSpPr>
          <a:xfrm>
            <a:off x="1943878" y="2909069"/>
            <a:ext cx="374774" cy="364282"/>
            <a:chOff x="1943878" y="2909069"/>
            <a:chExt cx="374774" cy="364282"/>
          </a:xfrm>
        </p:grpSpPr>
        <p:sp>
          <p:nvSpPr>
            <p:cNvPr id="24141" name="Google Shape;24141;p10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2" name="Google Shape;24142;p10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10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10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10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10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10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10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10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10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1" name="Google Shape;24151;p10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2" name="Google Shape;24152;p10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10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10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10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10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10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10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10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10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10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62" name="Google Shape;24162;p105"/>
          <p:cNvGrpSpPr/>
          <p:nvPr/>
        </p:nvGrpSpPr>
        <p:grpSpPr>
          <a:xfrm>
            <a:off x="1128072" y="3365261"/>
            <a:ext cx="328872" cy="370158"/>
            <a:chOff x="1128072" y="3365261"/>
            <a:chExt cx="328872" cy="370158"/>
          </a:xfrm>
        </p:grpSpPr>
        <p:sp>
          <p:nvSpPr>
            <p:cNvPr id="24163" name="Google Shape;24163;p10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10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10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10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10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8" name="Google Shape;24168;p10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9" name="Google Shape;24169;p10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10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10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10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10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10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10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10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10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10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10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10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10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10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3" name="Google Shape;24183;p10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4" name="Google Shape;24184;p10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10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10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10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10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10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10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10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10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10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10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10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6" name="Google Shape;24196;p10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7" name="Google Shape;24197;p10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10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10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10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10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10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10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10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10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10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07" name="Google Shape;24207;p105"/>
          <p:cNvGrpSpPr/>
          <p:nvPr/>
        </p:nvGrpSpPr>
        <p:grpSpPr>
          <a:xfrm>
            <a:off x="5776868" y="1515181"/>
            <a:ext cx="370866" cy="364151"/>
            <a:chOff x="5776868" y="1515181"/>
            <a:chExt cx="370866" cy="364151"/>
          </a:xfrm>
        </p:grpSpPr>
        <p:sp>
          <p:nvSpPr>
            <p:cNvPr id="24208" name="Google Shape;24208;p10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10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10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1" name="Google Shape;24211;p10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2" name="Google Shape;24212;p10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10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10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10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10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10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10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10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10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10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10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3" name="Google Shape;24223;p10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4" name="Google Shape;24224;p10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5" name="Google Shape;24225;p105"/>
          <p:cNvGrpSpPr/>
          <p:nvPr/>
        </p:nvGrpSpPr>
        <p:grpSpPr>
          <a:xfrm>
            <a:off x="3577849" y="2432942"/>
            <a:ext cx="393660" cy="370079"/>
            <a:chOff x="3577849" y="2432942"/>
            <a:chExt cx="393660" cy="370079"/>
          </a:xfrm>
        </p:grpSpPr>
        <p:sp>
          <p:nvSpPr>
            <p:cNvPr id="24226" name="Google Shape;24226;p10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10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10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10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10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10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2" name="Google Shape;24232;p10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3" name="Google Shape;24233;p10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10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10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6" name="Google Shape;24236;p105"/>
          <p:cNvGrpSpPr/>
          <p:nvPr/>
        </p:nvGrpSpPr>
        <p:grpSpPr>
          <a:xfrm>
            <a:off x="2493999" y="2927037"/>
            <a:ext cx="370132" cy="328164"/>
            <a:chOff x="2493999" y="2927037"/>
            <a:chExt cx="370132" cy="328164"/>
          </a:xfrm>
        </p:grpSpPr>
        <p:sp>
          <p:nvSpPr>
            <p:cNvPr id="24237" name="Google Shape;24237;p10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10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10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10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10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10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10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10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10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10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10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10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9" name="Google Shape;24249;p105"/>
          <p:cNvGrpSpPr/>
          <p:nvPr/>
        </p:nvGrpSpPr>
        <p:grpSpPr>
          <a:xfrm>
            <a:off x="3589417" y="2950696"/>
            <a:ext cx="370315" cy="281028"/>
            <a:chOff x="3589417" y="2950696"/>
            <a:chExt cx="370315" cy="281028"/>
          </a:xfrm>
        </p:grpSpPr>
        <p:sp>
          <p:nvSpPr>
            <p:cNvPr id="24250" name="Google Shape;24250;p10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1" name="Google Shape;24251;p10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10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10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10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10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10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10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10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10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10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10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10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10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10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5" name="Google Shape;24265;p10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6" name="Google Shape;24266;p10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10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10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10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0" name="Google Shape;24270;p105"/>
          <p:cNvGrpSpPr/>
          <p:nvPr/>
        </p:nvGrpSpPr>
        <p:grpSpPr>
          <a:xfrm>
            <a:off x="3032711" y="2911718"/>
            <a:ext cx="396125" cy="359062"/>
            <a:chOff x="3032711" y="2911718"/>
            <a:chExt cx="396125" cy="359062"/>
          </a:xfrm>
        </p:grpSpPr>
        <p:sp>
          <p:nvSpPr>
            <p:cNvPr id="24271" name="Google Shape;24271;p10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10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10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10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10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10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10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10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10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10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10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10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3" name="Google Shape;24283;p105"/>
          <p:cNvGrpSpPr/>
          <p:nvPr/>
        </p:nvGrpSpPr>
        <p:grpSpPr>
          <a:xfrm>
            <a:off x="7417764" y="1513397"/>
            <a:ext cx="373174" cy="367692"/>
            <a:chOff x="7417764" y="1513397"/>
            <a:chExt cx="373174" cy="367692"/>
          </a:xfrm>
        </p:grpSpPr>
        <p:sp>
          <p:nvSpPr>
            <p:cNvPr id="24284" name="Google Shape;24284;p10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10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6" name="Google Shape;24286;p10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7" name="Google Shape;24287;p10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10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10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10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10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10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10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10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10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10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7" name="Google Shape;24297;p10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8" name="Google Shape;24298;p10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10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10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10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10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3" name="Google Shape;24303;p105"/>
          <p:cNvGrpSpPr/>
          <p:nvPr/>
        </p:nvGrpSpPr>
        <p:grpSpPr>
          <a:xfrm>
            <a:off x="6871944" y="1514368"/>
            <a:ext cx="370132" cy="365672"/>
            <a:chOff x="6871944" y="1514368"/>
            <a:chExt cx="370132" cy="365672"/>
          </a:xfrm>
        </p:grpSpPr>
        <p:sp>
          <p:nvSpPr>
            <p:cNvPr id="24304" name="Google Shape;24304;p10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10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10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10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10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10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10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10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2" name="Google Shape;24312;p10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3" name="Google Shape;24313;p10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10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10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10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10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10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10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10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10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2" name="Google Shape;24322;p105"/>
          <p:cNvGrpSpPr/>
          <p:nvPr/>
        </p:nvGrpSpPr>
        <p:grpSpPr>
          <a:xfrm>
            <a:off x="6561931" y="3365261"/>
            <a:ext cx="400375" cy="370184"/>
            <a:chOff x="6561931" y="3365261"/>
            <a:chExt cx="400375" cy="370184"/>
          </a:xfrm>
        </p:grpSpPr>
        <p:sp>
          <p:nvSpPr>
            <p:cNvPr id="24323" name="Google Shape;24323;p10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10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5" name="Google Shape;24325;p10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6" name="Google Shape;24326;p10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10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10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10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10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10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10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10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10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5" name="Google Shape;24335;p105"/>
          <p:cNvGrpSpPr/>
          <p:nvPr/>
        </p:nvGrpSpPr>
        <p:grpSpPr>
          <a:xfrm>
            <a:off x="1942120" y="1985852"/>
            <a:ext cx="378315" cy="358695"/>
            <a:chOff x="1942120" y="1985852"/>
            <a:chExt cx="378315" cy="358695"/>
          </a:xfrm>
        </p:grpSpPr>
        <p:sp>
          <p:nvSpPr>
            <p:cNvPr id="24336" name="Google Shape;24336;p10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10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8" name="Google Shape;24338;p10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9" name="Google Shape;24339;p10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10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10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10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10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10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10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10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7" name="Google Shape;24347;p10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8" name="Google Shape;24348;p10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10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10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10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10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10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10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10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6" name="Google Shape;24356;p105"/>
          <p:cNvGrpSpPr/>
          <p:nvPr/>
        </p:nvGrpSpPr>
        <p:grpSpPr>
          <a:xfrm>
            <a:off x="1401415" y="2429218"/>
            <a:ext cx="364282" cy="374197"/>
            <a:chOff x="1401415" y="2429218"/>
            <a:chExt cx="364282" cy="374197"/>
          </a:xfrm>
        </p:grpSpPr>
        <p:sp>
          <p:nvSpPr>
            <p:cNvPr id="24357" name="Google Shape;24357;p10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8" name="Google Shape;24358;p10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10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10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10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10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10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10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10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10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10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8" name="Google Shape;24368;p10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9" name="Google Shape;24369;p10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10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10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2" name="Google Shape;24372;p105"/>
          <p:cNvGrpSpPr/>
          <p:nvPr/>
        </p:nvGrpSpPr>
        <p:grpSpPr>
          <a:xfrm>
            <a:off x="7110427" y="3365261"/>
            <a:ext cx="400401" cy="370184"/>
            <a:chOff x="7110427" y="3365261"/>
            <a:chExt cx="400401" cy="370184"/>
          </a:xfrm>
        </p:grpSpPr>
        <p:sp>
          <p:nvSpPr>
            <p:cNvPr id="24373" name="Google Shape;24373;p10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4" name="Google Shape;24374;p10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10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10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10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10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10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0" name="Google Shape;24380;p105"/>
          <p:cNvGrpSpPr/>
          <p:nvPr/>
        </p:nvGrpSpPr>
        <p:grpSpPr>
          <a:xfrm>
            <a:off x="7658949" y="3363137"/>
            <a:ext cx="400375" cy="370132"/>
            <a:chOff x="7658949" y="3363137"/>
            <a:chExt cx="400375" cy="370132"/>
          </a:xfrm>
        </p:grpSpPr>
        <p:sp>
          <p:nvSpPr>
            <p:cNvPr id="24381" name="Google Shape;24381;p10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2" name="Google Shape;24382;p10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3" name="Google Shape;24383;p10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10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10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6" name="Google Shape;24386;p105"/>
          <p:cNvGrpSpPr/>
          <p:nvPr/>
        </p:nvGrpSpPr>
        <p:grpSpPr>
          <a:xfrm>
            <a:off x="3304481" y="3379389"/>
            <a:ext cx="356623" cy="370105"/>
            <a:chOff x="3307156" y="3365314"/>
            <a:chExt cx="356623" cy="370105"/>
          </a:xfrm>
        </p:grpSpPr>
        <p:sp>
          <p:nvSpPr>
            <p:cNvPr id="24387" name="Google Shape;24387;p10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10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10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10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1" name="Google Shape;24391;p10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2" name="Google Shape;24392;p10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10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10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10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10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10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10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10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10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10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2" name="Google Shape;24402;p105"/>
          <p:cNvGrpSpPr/>
          <p:nvPr/>
        </p:nvGrpSpPr>
        <p:grpSpPr>
          <a:xfrm>
            <a:off x="7422407" y="1980107"/>
            <a:ext cx="372807" cy="370079"/>
            <a:chOff x="7422407" y="1980107"/>
            <a:chExt cx="372807" cy="370079"/>
          </a:xfrm>
        </p:grpSpPr>
        <p:sp>
          <p:nvSpPr>
            <p:cNvPr id="24403" name="Google Shape;24403;p10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10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10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10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10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10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9" name="Google Shape;24409;p10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0" name="Google Shape;24410;p10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10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10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10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10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10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6" name="Google Shape;24416;p105"/>
          <p:cNvGrpSpPr/>
          <p:nvPr/>
        </p:nvGrpSpPr>
        <p:grpSpPr>
          <a:xfrm>
            <a:off x="6916141" y="2906184"/>
            <a:ext cx="289737" cy="370394"/>
            <a:chOff x="6916141" y="2906184"/>
            <a:chExt cx="289737" cy="370394"/>
          </a:xfrm>
        </p:grpSpPr>
        <p:sp>
          <p:nvSpPr>
            <p:cNvPr id="24417" name="Google Shape;24417;p10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10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10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10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10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10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10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10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10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10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10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10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10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0" name="Google Shape;24430;p10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1" name="Google Shape;24431;p10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10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10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10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10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10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10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8" name="Google Shape;24438;p105"/>
          <p:cNvGrpSpPr/>
          <p:nvPr/>
        </p:nvGrpSpPr>
        <p:grpSpPr>
          <a:xfrm>
            <a:off x="7970194" y="2013577"/>
            <a:ext cx="372676" cy="331731"/>
            <a:chOff x="7970194" y="2013577"/>
            <a:chExt cx="372676" cy="331731"/>
          </a:xfrm>
        </p:grpSpPr>
        <p:sp>
          <p:nvSpPr>
            <p:cNvPr id="24439" name="Google Shape;24439;p10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10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10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10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10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10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10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10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7" name="Google Shape;24447;p10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8" name="Google Shape;24448;p10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9" name="Google Shape;24449;p105"/>
          <p:cNvGrpSpPr/>
          <p:nvPr/>
        </p:nvGrpSpPr>
        <p:grpSpPr>
          <a:xfrm>
            <a:off x="1416733" y="1512190"/>
            <a:ext cx="332964" cy="370158"/>
            <a:chOff x="1416733" y="1512190"/>
            <a:chExt cx="332964" cy="370158"/>
          </a:xfrm>
        </p:grpSpPr>
        <p:sp>
          <p:nvSpPr>
            <p:cNvPr id="24450" name="Google Shape;24450;p10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10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10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10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10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10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10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10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10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10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10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10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2" name="Google Shape;24462;p10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3" name="Google Shape;24463;p10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4" name="Google Shape;24464;p10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5" name="Google Shape;24465;p10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6" name="Google Shape;24466;p10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7" name="Google Shape;24467;p10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8" name="Google Shape;24468;p10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9" name="Google Shape;24469;p105"/>
          <p:cNvGrpSpPr/>
          <p:nvPr/>
        </p:nvGrpSpPr>
        <p:grpSpPr>
          <a:xfrm>
            <a:off x="5246366" y="2906105"/>
            <a:ext cx="342852" cy="370079"/>
            <a:chOff x="5246366" y="2906105"/>
            <a:chExt cx="342852" cy="370079"/>
          </a:xfrm>
        </p:grpSpPr>
        <p:sp>
          <p:nvSpPr>
            <p:cNvPr id="24470" name="Google Shape;24470;p10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10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10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10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10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10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6" name="Google Shape;24476;p105"/>
          <p:cNvGrpSpPr/>
          <p:nvPr/>
        </p:nvGrpSpPr>
        <p:grpSpPr>
          <a:xfrm>
            <a:off x="849667" y="2434883"/>
            <a:ext cx="371259" cy="366249"/>
            <a:chOff x="849667" y="2434883"/>
            <a:chExt cx="371259" cy="366249"/>
          </a:xfrm>
        </p:grpSpPr>
        <p:sp>
          <p:nvSpPr>
            <p:cNvPr id="24477" name="Google Shape;24477;p10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10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10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10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10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10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10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10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5" name="Google Shape;24485;p10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6" name="Google Shape;24486;p10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10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10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10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0" name="Google Shape;24490;p105"/>
          <p:cNvGrpSpPr/>
          <p:nvPr/>
        </p:nvGrpSpPr>
        <p:grpSpPr>
          <a:xfrm>
            <a:off x="4417026" y="3365366"/>
            <a:ext cx="332728" cy="370053"/>
            <a:chOff x="4417026" y="3365366"/>
            <a:chExt cx="332728" cy="370053"/>
          </a:xfrm>
        </p:grpSpPr>
        <p:sp>
          <p:nvSpPr>
            <p:cNvPr id="24491" name="Google Shape;24491;p10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10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10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10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10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10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10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10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10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10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10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10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10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4" name="Google Shape;24504;p10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5" name="Google Shape;24505;p10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10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10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10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9" name="Google Shape;24509;p105"/>
          <p:cNvGrpSpPr/>
          <p:nvPr/>
        </p:nvGrpSpPr>
        <p:grpSpPr>
          <a:xfrm>
            <a:off x="2497068" y="1980186"/>
            <a:ext cx="363994" cy="370105"/>
            <a:chOff x="2497068" y="1980186"/>
            <a:chExt cx="363994" cy="370105"/>
          </a:xfrm>
        </p:grpSpPr>
        <p:sp>
          <p:nvSpPr>
            <p:cNvPr id="24510" name="Google Shape;24510;p10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10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10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10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10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5" name="Google Shape;24515;p10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6" name="Google Shape;24516;p10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10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10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10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10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10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10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10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10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10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10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10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10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9" name="Google Shape;24529;p10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0" name="Google Shape;24530;p10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31" name="Google Shape;24531;p105"/>
          <p:cNvGrpSpPr/>
          <p:nvPr/>
        </p:nvGrpSpPr>
        <p:grpSpPr>
          <a:xfrm>
            <a:off x="5820278" y="2906158"/>
            <a:ext cx="294904" cy="370027"/>
            <a:chOff x="5820278" y="2906158"/>
            <a:chExt cx="294904" cy="370027"/>
          </a:xfrm>
        </p:grpSpPr>
        <p:sp>
          <p:nvSpPr>
            <p:cNvPr id="24532" name="Google Shape;24532;p10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10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10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10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10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10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10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39" name="Google Shape;24539;p105"/>
          <p:cNvGrpSpPr/>
          <p:nvPr/>
        </p:nvGrpSpPr>
        <p:grpSpPr>
          <a:xfrm>
            <a:off x="4946819" y="3383229"/>
            <a:ext cx="370132" cy="334223"/>
            <a:chOff x="4946819" y="3383229"/>
            <a:chExt cx="370132" cy="334223"/>
          </a:xfrm>
        </p:grpSpPr>
        <p:sp>
          <p:nvSpPr>
            <p:cNvPr id="24540" name="Google Shape;24540;p10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10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10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10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10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10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6" name="Google Shape;24546;p10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7" name="Google Shape;24547;p10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10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9" name="Google Shape;24549;p105"/>
          <p:cNvGrpSpPr/>
          <p:nvPr/>
        </p:nvGrpSpPr>
        <p:grpSpPr>
          <a:xfrm>
            <a:off x="3038403" y="1539234"/>
            <a:ext cx="375482" cy="316072"/>
            <a:chOff x="3038403" y="1539234"/>
            <a:chExt cx="375482" cy="316072"/>
          </a:xfrm>
        </p:grpSpPr>
        <p:sp>
          <p:nvSpPr>
            <p:cNvPr id="24550" name="Google Shape;24550;p10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51" name="Google Shape;24551;p105"/>
            <p:cNvGrpSpPr/>
            <p:nvPr/>
          </p:nvGrpSpPr>
          <p:grpSpPr>
            <a:xfrm>
              <a:off x="3038403" y="1539234"/>
              <a:ext cx="375482" cy="316072"/>
              <a:chOff x="3038403" y="1539234"/>
              <a:chExt cx="375482" cy="316072"/>
            </a:xfrm>
          </p:grpSpPr>
          <p:sp>
            <p:nvSpPr>
              <p:cNvPr id="24552" name="Google Shape;24552;p10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10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10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10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10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10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10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10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10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561" name="Google Shape;24561;p105"/>
          <p:cNvGrpSpPr/>
          <p:nvPr/>
        </p:nvGrpSpPr>
        <p:grpSpPr>
          <a:xfrm>
            <a:off x="6332865" y="2906131"/>
            <a:ext cx="360846" cy="370184"/>
            <a:chOff x="6332865" y="2906131"/>
            <a:chExt cx="360846" cy="370184"/>
          </a:xfrm>
        </p:grpSpPr>
        <p:sp>
          <p:nvSpPr>
            <p:cNvPr id="24562" name="Google Shape;24562;p10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10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10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10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10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7" name="Google Shape;24567;p10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8" name="Google Shape;24568;p10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10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10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10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10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3" name="Google Shape;24573;p105"/>
          <p:cNvGrpSpPr/>
          <p:nvPr/>
        </p:nvGrpSpPr>
        <p:grpSpPr>
          <a:xfrm>
            <a:off x="4135079" y="1518066"/>
            <a:ext cx="370132" cy="358223"/>
            <a:chOff x="4135079" y="1518066"/>
            <a:chExt cx="370132" cy="358223"/>
          </a:xfrm>
        </p:grpSpPr>
        <p:sp>
          <p:nvSpPr>
            <p:cNvPr id="24574" name="Google Shape;24574;p10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10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10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10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10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10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0" name="Google Shape;24580;p10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1" name="Google Shape;24581;p10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10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10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10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10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10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10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10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10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10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10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10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3" name="Google Shape;24593;p105"/>
          <p:cNvGrpSpPr/>
          <p:nvPr/>
        </p:nvGrpSpPr>
        <p:grpSpPr>
          <a:xfrm>
            <a:off x="6878869" y="1980134"/>
            <a:ext cx="361240" cy="370158"/>
            <a:chOff x="6878869" y="1980134"/>
            <a:chExt cx="361240" cy="370158"/>
          </a:xfrm>
        </p:grpSpPr>
        <p:sp>
          <p:nvSpPr>
            <p:cNvPr id="24594" name="Google Shape;24594;p10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10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10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7" name="Google Shape;24597;p10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8" name="Google Shape;24598;p10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10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10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10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10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10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10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10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10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7" name="Google Shape;24607;p105"/>
          <p:cNvGrpSpPr/>
          <p:nvPr/>
        </p:nvGrpSpPr>
        <p:grpSpPr>
          <a:xfrm>
            <a:off x="2493999" y="2550033"/>
            <a:ext cx="370132" cy="259467"/>
            <a:chOff x="2493999" y="2550033"/>
            <a:chExt cx="370132" cy="259467"/>
          </a:xfrm>
        </p:grpSpPr>
        <p:sp>
          <p:nvSpPr>
            <p:cNvPr id="24608" name="Google Shape;24608;p10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10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0" name="Google Shape;24610;p10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1" name="Google Shape;24611;p10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10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10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10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10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10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10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10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10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10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10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10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3" name="Google Shape;24623;p10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4" name="Google Shape;24624;p10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10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10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27" name="Google Shape;24627;p105"/>
          <p:cNvGrpSpPr/>
          <p:nvPr/>
        </p:nvGrpSpPr>
        <p:grpSpPr>
          <a:xfrm>
            <a:off x="1699703" y="3365261"/>
            <a:ext cx="281054" cy="370158"/>
            <a:chOff x="1699703" y="3365261"/>
            <a:chExt cx="281054" cy="370158"/>
          </a:xfrm>
        </p:grpSpPr>
        <p:sp>
          <p:nvSpPr>
            <p:cNvPr id="24628" name="Google Shape;24628;p10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10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10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10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10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10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10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10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10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10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10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10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10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1" name="Google Shape;24641;p105"/>
          <p:cNvGrpSpPr/>
          <p:nvPr/>
        </p:nvGrpSpPr>
        <p:grpSpPr>
          <a:xfrm>
            <a:off x="7966810" y="1519430"/>
            <a:ext cx="369974" cy="355626"/>
            <a:chOff x="7966810" y="1519430"/>
            <a:chExt cx="369974" cy="355626"/>
          </a:xfrm>
        </p:grpSpPr>
        <p:sp>
          <p:nvSpPr>
            <p:cNvPr id="24642" name="Google Shape;24642;p10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10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4" name="Google Shape;24644;p10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5" name="Google Shape;24645;p10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10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7" name="Google Shape;24647;p10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8" name="Google Shape;24648;p10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10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10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10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10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10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4" name="Google Shape;24654;p10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5" name="Google Shape;24655;p10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10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10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8" name="Google Shape;24658;p105"/>
          <p:cNvGrpSpPr/>
          <p:nvPr/>
        </p:nvGrpSpPr>
        <p:grpSpPr>
          <a:xfrm>
            <a:off x="2792628" y="3365340"/>
            <a:ext cx="290445" cy="370079"/>
            <a:chOff x="2792628" y="3365340"/>
            <a:chExt cx="290445" cy="370079"/>
          </a:xfrm>
        </p:grpSpPr>
        <p:sp>
          <p:nvSpPr>
            <p:cNvPr id="24659" name="Google Shape;24659;p10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10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10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10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10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10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10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10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10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10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9" name="Google Shape;24669;p10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0" name="Google Shape;24670;p10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10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10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73" name="Google Shape;24673;p105"/>
          <p:cNvGrpSpPr/>
          <p:nvPr/>
        </p:nvGrpSpPr>
        <p:grpSpPr>
          <a:xfrm>
            <a:off x="1389585" y="1988317"/>
            <a:ext cx="388125" cy="353790"/>
            <a:chOff x="1389585" y="1988317"/>
            <a:chExt cx="388125" cy="353790"/>
          </a:xfrm>
        </p:grpSpPr>
        <p:sp>
          <p:nvSpPr>
            <p:cNvPr id="24674" name="Google Shape;24674;p10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10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10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10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10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10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10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10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10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10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10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10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10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10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10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10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10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10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10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10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10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10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6" name="Google Shape;24696;p105"/>
          <p:cNvGrpSpPr/>
          <p:nvPr/>
        </p:nvGrpSpPr>
        <p:grpSpPr>
          <a:xfrm>
            <a:off x="2492924" y="1512190"/>
            <a:ext cx="370158" cy="370158"/>
            <a:chOff x="2492924" y="1512190"/>
            <a:chExt cx="370158" cy="370158"/>
          </a:xfrm>
        </p:grpSpPr>
        <p:sp>
          <p:nvSpPr>
            <p:cNvPr id="24697" name="Google Shape;24697;p10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10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10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10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10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10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10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10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10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10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10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10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10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10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10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10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3" name="Google Shape;24713;p10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4" name="Google Shape;24714;p10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10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10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10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10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19" name="Google Shape;24719;p105"/>
          <p:cNvGrpSpPr/>
          <p:nvPr/>
        </p:nvGrpSpPr>
        <p:grpSpPr>
          <a:xfrm>
            <a:off x="1933569" y="1512243"/>
            <a:ext cx="393975" cy="370105"/>
            <a:chOff x="1933569" y="1512243"/>
            <a:chExt cx="393975" cy="370105"/>
          </a:xfrm>
        </p:grpSpPr>
        <p:sp>
          <p:nvSpPr>
            <p:cNvPr id="24720" name="Google Shape;24720;p10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10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10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10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10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10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10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10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10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10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10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10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2" name="Google Shape;24732;p10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3" name="Google Shape;24733;p10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10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10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10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10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10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10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10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10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10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10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10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10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10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10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48" name="Google Shape;24748;p105"/>
          <p:cNvGrpSpPr/>
          <p:nvPr/>
        </p:nvGrpSpPr>
        <p:grpSpPr>
          <a:xfrm>
            <a:off x="2236106" y="3365392"/>
            <a:ext cx="306471" cy="370000"/>
            <a:chOff x="2236106" y="3365392"/>
            <a:chExt cx="306471" cy="370000"/>
          </a:xfrm>
        </p:grpSpPr>
        <p:sp>
          <p:nvSpPr>
            <p:cNvPr id="24749" name="Google Shape;24749;p10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0" name="Google Shape;24750;p10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10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10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10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10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10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10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10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10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10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10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10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10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3" name="Google Shape;24763;p105"/>
          <p:cNvGrpSpPr/>
          <p:nvPr/>
        </p:nvGrpSpPr>
        <p:grpSpPr>
          <a:xfrm>
            <a:off x="5492823" y="3385563"/>
            <a:ext cx="375325" cy="329606"/>
            <a:chOff x="5492823" y="3385563"/>
            <a:chExt cx="375325" cy="329606"/>
          </a:xfrm>
        </p:grpSpPr>
        <p:sp>
          <p:nvSpPr>
            <p:cNvPr id="24764" name="Google Shape;24764;p10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10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10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10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8" name="Google Shape;24768;p10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9" name="Google Shape;24769;p10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10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10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10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10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10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10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10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10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10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10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10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10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10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10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4" name="Google Shape;24784;p105"/>
          <p:cNvGrpSpPr/>
          <p:nvPr/>
        </p:nvGrpSpPr>
        <p:grpSpPr>
          <a:xfrm>
            <a:off x="3041787" y="2001118"/>
            <a:ext cx="370158" cy="328164"/>
            <a:chOff x="3041787" y="2001118"/>
            <a:chExt cx="370158" cy="328164"/>
          </a:xfrm>
        </p:grpSpPr>
        <p:sp>
          <p:nvSpPr>
            <p:cNvPr id="24785" name="Google Shape;24785;p10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10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10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10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10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10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10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10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10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10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10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10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10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10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10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10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10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10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03" name="Google Shape;24803;p105"/>
          <p:cNvGrpSpPr/>
          <p:nvPr/>
        </p:nvGrpSpPr>
        <p:grpSpPr>
          <a:xfrm>
            <a:off x="5779884" y="2039125"/>
            <a:ext cx="372309" cy="328216"/>
            <a:chOff x="5779884" y="2039125"/>
            <a:chExt cx="372309" cy="328216"/>
          </a:xfrm>
        </p:grpSpPr>
        <p:sp>
          <p:nvSpPr>
            <p:cNvPr id="24804" name="Google Shape;24804;p10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5" name="Google Shape;24805;p10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6" name="Google Shape;24806;p10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10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10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10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10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10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10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10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10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10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10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820" name="Shape 24820"/>
        <p:cNvGrpSpPr/>
        <p:nvPr/>
      </p:nvGrpSpPr>
      <p:grpSpPr>
        <a:xfrm>
          <a:off x="0" y="0"/>
          <a:ext cx="0" cy="0"/>
          <a:chOff x="0" y="0"/>
          <a:chExt cx="0" cy="0"/>
        </a:xfrm>
      </p:grpSpPr>
      <p:sp>
        <p:nvSpPr>
          <p:cNvPr id="24821" name="Google Shape;24821;p10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24822" name="Google Shape;24822;p106"/>
          <p:cNvGrpSpPr/>
          <p:nvPr/>
        </p:nvGrpSpPr>
        <p:grpSpPr>
          <a:xfrm>
            <a:off x="878066" y="1981993"/>
            <a:ext cx="354610" cy="372358"/>
            <a:chOff x="878066" y="1981993"/>
            <a:chExt cx="354610" cy="372358"/>
          </a:xfrm>
        </p:grpSpPr>
        <p:sp>
          <p:nvSpPr>
            <p:cNvPr id="24823" name="Google Shape;24823;p10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4" name="Google Shape;24824;p10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5" name="Google Shape;24825;p10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10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10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10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10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10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10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10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10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10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10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10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7" name="Google Shape;24837;p106"/>
          <p:cNvGrpSpPr/>
          <p:nvPr/>
        </p:nvGrpSpPr>
        <p:grpSpPr>
          <a:xfrm>
            <a:off x="1345794" y="1982386"/>
            <a:ext cx="371650" cy="371624"/>
            <a:chOff x="1345794" y="1982386"/>
            <a:chExt cx="371650" cy="371624"/>
          </a:xfrm>
        </p:grpSpPr>
        <p:sp>
          <p:nvSpPr>
            <p:cNvPr id="24838" name="Google Shape;24838;p10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9" name="Google Shape;24839;p10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0" name="Google Shape;24840;p10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10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10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10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10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10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10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7" name="Google Shape;24847;p10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8" name="Google Shape;24848;p10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10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10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10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10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10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10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10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10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7" name="Google Shape;24857;p10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8" name="Google Shape;24858;p10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10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10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10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10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10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10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10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10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10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10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10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0" name="Google Shape;24870;p10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1" name="Google Shape;24871;p10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10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10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10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75" name="Google Shape;24875;p106"/>
          <p:cNvGrpSpPr/>
          <p:nvPr/>
        </p:nvGrpSpPr>
        <p:grpSpPr>
          <a:xfrm>
            <a:off x="1821465" y="1981993"/>
            <a:ext cx="372410" cy="372410"/>
            <a:chOff x="1821465" y="1981993"/>
            <a:chExt cx="372410" cy="372410"/>
          </a:xfrm>
        </p:grpSpPr>
        <p:sp>
          <p:nvSpPr>
            <p:cNvPr id="24876" name="Google Shape;24876;p10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10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10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9" name="Google Shape;24879;p10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0" name="Google Shape;24880;p10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10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10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10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10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10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10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10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10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10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0" name="Google Shape;24890;p106"/>
          <p:cNvGrpSpPr/>
          <p:nvPr/>
        </p:nvGrpSpPr>
        <p:grpSpPr>
          <a:xfrm>
            <a:off x="2276348" y="1981809"/>
            <a:ext cx="415901" cy="372699"/>
            <a:chOff x="2276348" y="1981809"/>
            <a:chExt cx="415901" cy="372699"/>
          </a:xfrm>
        </p:grpSpPr>
        <p:sp>
          <p:nvSpPr>
            <p:cNvPr id="24891" name="Google Shape;24891;p10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10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10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10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10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10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10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8" name="Google Shape;24898;p106"/>
          <p:cNvGrpSpPr/>
          <p:nvPr/>
        </p:nvGrpSpPr>
        <p:grpSpPr>
          <a:xfrm>
            <a:off x="2774354" y="2009990"/>
            <a:ext cx="372017" cy="316310"/>
            <a:chOff x="2774354" y="2009990"/>
            <a:chExt cx="372017" cy="316310"/>
          </a:xfrm>
        </p:grpSpPr>
        <p:sp>
          <p:nvSpPr>
            <p:cNvPr id="24899" name="Google Shape;24899;p10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0" name="Google Shape;24900;p10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10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10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10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10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10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6" name="Google Shape;24906;p10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7" name="Google Shape;24907;p10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10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10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10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10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10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10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10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10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10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10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10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10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10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10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10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10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10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5" name="Google Shape;24925;p106"/>
          <p:cNvGrpSpPr/>
          <p:nvPr/>
        </p:nvGrpSpPr>
        <p:grpSpPr>
          <a:xfrm>
            <a:off x="3722682" y="1981993"/>
            <a:ext cx="375818" cy="372043"/>
            <a:chOff x="3722682" y="1981993"/>
            <a:chExt cx="375818" cy="372043"/>
          </a:xfrm>
        </p:grpSpPr>
        <p:sp>
          <p:nvSpPr>
            <p:cNvPr id="24926" name="Google Shape;24926;p10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10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10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10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10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1" name="Google Shape;24931;p10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2" name="Google Shape;24932;p10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10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10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10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10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10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10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10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10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1" name="Google Shape;24941;p106"/>
          <p:cNvGrpSpPr/>
          <p:nvPr/>
        </p:nvGrpSpPr>
        <p:grpSpPr>
          <a:xfrm>
            <a:off x="4201394" y="1981809"/>
            <a:ext cx="373538" cy="372305"/>
            <a:chOff x="4201394" y="1981809"/>
            <a:chExt cx="373538" cy="372305"/>
          </a:xfrm>
        </p:grpSpPr>
        <p:sp>
          <p:nvSpPr>
            <p:cNvPr id="24942" name="Google Shape;24942;p10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3" name="Google Shape;24943;p10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10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10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10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10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10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10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10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10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10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10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10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10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10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10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8" name="Google Shape;24958;p106"/>
          <p:cNvGrpSpPr/>
          <p:nvPr/>
        </p:nvGrpSpPr>
        <p:grpSpPr>
          <a:xfrm>
            <a:off x="4659658" y="1500266"/>
            <a:ext cx="422743" cy="377784"/>
            <a:chOff x="4659658" y="1500266"/>
            <a:chExt cx="422743" cy="377784"/>
          </a:xfrm>
        </p:grpSpPr>
        <p:sp>
          <p:nvSpPr>
            <p:cNvPr id="24959" name="Google Shape;24959;p10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0" name="Google Shape;24960;p10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10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10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10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10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10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10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10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10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10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10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10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2" name="Google Shape;24972;p10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3" name="Google Shape;24973;p10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10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10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6" name="Google Shape;24976;p106"/>
          <p:cNvGrpSpPr/>
          <p:nvPr/>
        </p:nvGrpSpPr>
        <p:grpSpPr>
          <a:xfrm>
            <a:off x="5211406" y="1513504"/>
            <a:ext cx="260394" cy="351202"/>
            <a:chOff x="5211406" y="1513504"/>
            <a:chExt cx="260394" cy="351202"/>
          </a:xfrm>
        </p:grpSpPr>
        <p:sp>
          <p:nvSpPr>
            <p:cNvPr id="24977" name="Google Shape;24977;p10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10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10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10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10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10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10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10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10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10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10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10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10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90" name="Google Shape;24990;p106"/>
          <p:cNvGrpSpPr/>
          <p:nvPr/>
        </p:nvGrpSpPr>
        <p:grpSpPr>
          <a:xfrm>
            <a:off x="5632602" y="1513216"/>
            <a:ext cx="366722" cy="351779"/>
            <a:chOff x="5632602" y="1513216"/>
            <a:chExt cx="366722" cy="351779"/>
          </a:xfrm>
        </p:grpSpPr>
        <p:sp>
          <p:nvSpPr>
            <p:cNvPr id="24991" name="Google Shape;24991;p10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2" name="Google Shape;24992;p10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10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10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10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10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10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10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99" name="Google Shape;24999;p106"/>
          <p:cNvGrpSpPr/>
          <p:nvPr/>
        </p:nvGrpSpPr>
        <p:grpSpPr>
          <a:xfrm>
            <a:off x="6089372" y="1527136"/>
            <a:ext cx="401902" cy="323965"/>
            <a:chOff x="6089372" y="1527136"/>
            <a:chExt cx="401902" cy="323965"/>
          </a:xfrm>
        </p:grpSpPr>
        <p:sp>
          <p:nvSpPr>
            <p:cNvPr id="25000" name="Google Shape;25000;p10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10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10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10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10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10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10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10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10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10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10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10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2" name="Google Shape;25012;p10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3" name="Google Shape;25013;p10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10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10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10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10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10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10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10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10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10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10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10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10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10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10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10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10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0" name="Google Shape;25030;p106"/>
          <p:cNvGrpSpPr/>
          <p:nvPr/>
        </p:nvGrpSpPr>
        <p:grpSpPr>
          <a:xfrm>
            <a:off x="6579435" y="1527897"/>
            <a:ext cx="370103" cy="322445"/>
            <a:chOff x="6579435" y="1527897"/>
            <a:chExt cx="370103" cy="322445"/>
          </a:xfrm>
        </p:grpSpPr>
        <p:sp>
          <p:nvSpPr>
            <p:cNvPr id="25031" name="Google Shape;25031;p10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2" name="Google Shape;25032;p10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10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10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10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10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10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10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10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0" name="Google Shape;25040;p10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1" name="Google Shape;25041;p10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10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10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10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10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10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10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10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10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10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10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2" name="Google Shape;25052;p106"/>
          <p:cNvGrpSpPr/>
          <p:nvPr/>
        </p:nvGrpSpPr>
        <p:grpSpPr>
          <a:xfrm>
            <a:off x="6988887" y="1538854"/>
            <a:ext cx="499920" cy="300136"/>
            <a:chOff x="6988887" y="1538854"/>
            <a:chExt cx="499920" cy="300136"/>
          </a:xfrm>
        </p:grpSpPr>
        <p:sp>
          <p:nvSpPr>
            <p:cNvPr id="25053" name="Google Shape;25053;p10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10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10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10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10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10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9" name="Google Shape;25059;p10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0" name="Google Shape;25060;p10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10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10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10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10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10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6" name="Google Shape;25066;p106"/>
          <p:cNvGrpSpPr/>
          <p:nvPr/>
        </p:nvGrpSpPr>
        <p:grpSpPr>
          <a:xfrm>
            <a:off x="8050359" y="1520687"/>
            <a:ext cx="279321" cy="336837"/>
            <a:chOff x="8050359" y="1520687"/>
            <a:chExt cx="279321" cy="336837"/>
          </a:xfrm>
        </p:grpSpPr>
        <p:sp>
          <p:nvSpPr>
            <p:cNvPr id="25067" name="Google Shape;25067;p10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10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10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10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10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10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10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10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10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10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10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8" name="Google Shape;25078;p10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9" name="Google Shape;25079;p10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80" name="Google Shape;25080;p106"/>
          <p:cNvGrpSpPr/>
          <p:nvPr/>
        </p:nvGrpSpPr>
        <p:grpSpPr>
          <a:xfrm>
            <a:off x="6093907" y="2461832"/>
            <a:ext cx="364441" cy="339091"/>
            <a:chOff x="6093907" y="2461832"/>
            <a:chExt cx="364441" cy="339091"/>
          </a:xfrm>
        </p:grpSpPr>
        <p:sp>
          <p:nvSpPr>
            <p:cNvPr id="25081" name="Google Shape;25081;p10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10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10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10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10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10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10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10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9" name="Google Shape;25089;p10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0" name="Google Shape;25090;p10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1" name="Google Shape;25091;p106"/>
          <p:cNvGrpSpPr/>
          <p:nvPr/>
        </p:nvGrpSpPr>
        <p:grpSpPr>
          <a:xfrm>
            <a:off x="4676331" y="1980866"/>
            <a:ext cx="377680" cy="377680"/>
            <a:chOff x="4676331" y="1980866"/>
            <a:chExt cx="377680" cy="377680"/>
          </a:xfrm>
        </p:grpSpPr>
        <p:sp>
          <p:nvSpPr>
            <p:cNvPr id="25092" name="Google Shape;25092;p10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10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10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10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6" name="Google Shape;25096;p10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7" name="Google Shape;25097;p10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10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10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10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10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10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10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4" name="Google Shape;25104;p10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5" name="Google Shape;25105;p10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10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10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10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10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10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11" name="Google Shape;25111;p106"/>
          <p:cNvGrpSpPr/>
          <p:nvPr/>
        </p:nvGrpSpPr>
        <p:grpSpPr>
          <a:xfrm>
            <a:off x="7526242" y="1522968"/>
            <a:ext cx="357651" cy="332275"/>
            <a:chOff x="7526242" y="1522968"/>
            <a:chExt cx="357651" cy="332275"/>
          </a:xfrm>
        </p:grpSpPr>
        <p:sp>
          <p:nvSpPr>
            <p:cNvPr id="25112" name="Google Shape;25112;p10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10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10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10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10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10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10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10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10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10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10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10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10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10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10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10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28" name="Google Shape;25128;p106"/>
          <p:cNvGrpSpPr/>
          <p:nvPr/>
        </p:nvGrpSpPr>
        <p:grpSpPr>
          <a:xfrm>
            <a:off x="3250786" y="1982386"/>
            <a:ext cx="371650" cy="371624"/>
            <a:chOff x="3250786" y="1982386"/>
            <a:chExt cx="371650" cy="371624"/>
          </a:xfrm>
        </p:grpSpPr>
        <p:sp>
          <p:nvSpPr>
            <p:cNvPr id="25129" name="Google Shape;25129;p10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10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1" name="Google Shape;25131;p10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2" name="Google Shape;25132;p10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10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10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10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10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10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10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10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10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10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10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10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10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10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10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10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10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9" name="Google Shape;25149;p10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0" name="Google Shape;25150;p10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1" name="Google Shape;25151;p10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2" name="Google Shape;25152;p10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3" name="Google Shape;25153;p10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10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10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10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10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8" name="Google Shape;25158;p10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9" name="Google Shape;25159;p106"/>
          <p:cNvGrpSpPr/>
          <p:nvPr/>
        </p:nvGrpSpPr>
        <p:grpSpPr>
          <a:xfrm>
            <a:off x="1342386" y="2916322"/>
            <a:ext cx="373538" cy="331515"/>
            <a:chOff x="1342386" y="2916322"/>
            <a:chExt cx="373538" cy="331515"/>
          </a:xfrm>
        </p:grpSpPr>
        <p:sp>
          <p:nvSpPr>
            <p:cNvPr id="25160" name="Google Shape;25160;p10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10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10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10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10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10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10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10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10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10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10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1" name="Google Shape;25171;p106"/>
          <p:cNvGrpSpPr/>
          <p:nvPr/>
        </p:nvGrpSpPr>
        <p:grpSpPr>
          <a:xfrm>
            <a:off x="2294122" y="2946600"/>
            <a:ext cx="373931" cy="271351"/>
            <a:chOff x="2294122" y="2946600"/>
            <a:chExt cx="373931" cy="271351"/>
          </a:xfrm>
        </p:grpSpPr>
        <p:sp>
          <p:nvSpPr>
            <p:cNvPr id="25172" name="Google Shape;25172;p10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10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10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10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6" name="Google Shape;25176;p10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7" name="Google Shape;25177;p10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10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10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10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1" name="Google Shape;25181;p10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2" name="Google Shape;25182;p10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10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10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10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10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10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10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10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10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10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10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10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10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10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6" name="Google Shape;25196;p10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7" name="Google Shape;25197;p10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10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10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0" name="Google Shape;25200;p10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1" name="Google Shape;25201;p10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2" name="Google Shape;25202;p106"/>
          <p:cNvGrpSpPr/>
          <p:nvPr/>
        </p:nvGrpSpPr>
        <p:grpSpPr>
          <a:xfrm>
            <a:off x="2769819" y="2907251"/>
            <a:ext cx="373905" cy="349682"/>
            <a:chOff x="2769819" y="2907251"/>
            <a:chExt cx="373905" cy="349682"/>
          </a:xfrm>
        </p:grpSpPr>
        <p:sp>
          <p:nvSpPr>
            <p:cNvPr id="25203" name="Google Shape;25203;p10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10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5" name="Google Shape;25205;p10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6" name="Google Shape;25206;p10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10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10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10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10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10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10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10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4" name="Google Shape;25214;p10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5" name="Google Shape;25215;p10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10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10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10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10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0" name="Google Shape;25220;p106"/>
          <p:cNvGrpSpPr/>
          <p:nvPr/>
        </p:nvGrpSpPr>
        <p:grpSpPr>
          <a:xfrm>
            <a:off x="3246251" y="2895245"/>
            <a:ext cx="375792" cy="373800"/>
            <a:chOff x="3246251" y="2895245"/>
            <a:chExt cx="375792" cy="373800"/>
          </a:xfrm>
        </p:grpSpPr>
        <p:sp>
          <p:nvSpPr>
            <p:cNvPr id="25221" name="Google Shape;25221;p10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2" name="Google Shape;25222;p10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3" name="Google Shape;25223;p10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4" name="Google Shape;25224;p10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5" name="Google Shape;25225;p10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6" name="Google Shape;25226;p10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7" name="Google Shape;25227;p10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8" name="Google Shape;25228;p10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9" name="Google Shape;25229;p10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0" name="Google Shape;25230;p10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1" name="Google Shape;25231;p10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2" name="Google Shape;25232;p10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3" name="Google Shape;25233;p10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4" name="Google Shape;25234;p10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5" name="Google Shape;25235;p106"/>
          <p:cNvGrpSpPr/>
          <p:nvPr/>
        </p:nvGrpSpPr>
        <p:grpSpPr>
          <a:xfrm>
            <a:off x="3791182" y="2895454"/>
            <a:ext cx="234650" cy="373590"/>
            <a:chOff x="3791182" y="2895454"/>
            <a:chExt cx="234650" cy="373590"/>
          </a:xfrm>
        </p:grpSpPr>
        <p:sp>
          <p:nvSpPr>
            <p:cNvPr id="25236" name="Google Shape;25236;p10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7" name="Google Shape;25237;p10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8" name="Google Shape;25238;p10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9" name="Google Shape;25239;p10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0" name="Google Shape;25240;p10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1" name="Google Shape;25241;p10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2" name="Google Shape;25242;p10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3" name="Google Shape;25243;p10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4" name="Google Shape;25244;p10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45" name="Google Shape;25245;p106"/>
          <p:cNvGrpSpPr/>
          <p:nvPr/>
        </p:nvGrpSpPr>
        <p:grpSpPr>
          <a:xfrm>
            <a:off x="7042995" y="2489463"/>
            <a:ext cx="364441" cy="256225"/>
            <a:chOff x="7042995" y="2489463"/>
            <a:chExt cx="364441" cy="256225"/>
          </a:xfrm>
        </p:grpSpPr>
        <p:sp>
          <p:nvSpPr>
            <p:cNvPr id="25246" name="Google Shape;25246;p10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7" name="Google Shape;25247;p10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8" name="Google Shape;25248;p10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9" name="Google Shape;25249;p10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0" name="Google Shape;25250;p10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1" name="Google Shape;25251;p10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2" name="Google Shape;25252;p10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3" name="Google Shape;25253;p10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4" name="Google Shape;25254;p10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5" name="Google Shape;25255;p106"/>
          <p:cNvGrpSpPr/>
          <p:nvPr/>
        </p:nvGrpSpPr>
        <p:grpSpPr>
          <a:xfrm>
            <a:off x="7517172" y="2437007"/>
            <a:ext cx="364284" cy="361243"/>
            <a:chOff x="7517172" y="2437007"/>
            <a:chExt cx="364284" cy="361243"/>
          </a:xfrm>
        </p:grpSpPr>
        <p:sp>
          <p:nvSpPr>
            <p:cNvPr id="25256" name="Google Shape;25256;p10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7" name="Google Shape;25257;p10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8" name="Google Shape;25258;p10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9" name="Google Shape;25259;p10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0" name="Google Shape;25260;p10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1" name="Google Shape;25261;p10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2" name="Google Shape;25262;p10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3" name="Google Shape;25263;p10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4" name="Google Shape;25264;p10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5" name="Google Shape;25265;p10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6" name="Google Shape;25266;p10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7" name="Google Shape;25267;p10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8" name="Google Shape;25268;p10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9" name="Google Shape;25269;p10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0" name="Google Shape;25270;p10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1" name="Google Shape;25271;p10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2" name="Google Shape;25272;p10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3" name="Google Shape;25273;p10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4" name="Google Shape;25274;p10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5" name="Google Shape;25275;p10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6" name="Google Shape;25276;p10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7" name="Google Shape;25277;p106"/>
          <p:cNvGrpSpPr/>
          <p:nvPr/>
        </p:nvGrpSpPr>
        <p:grpSpPr>
          <a:xfrm>
            <a:off x="8006475" y="2436954"/>
            <a:ext cx="335290" cy="361321"/>
            <a:chOff x="8006475" y="2436954"/>
            <a:chExt cx="335290" cy="361321"/>
          </a:xfrm>
        </p:grpSpPr>
        <p:sp>
          <p:nvSpPr>
            <p:cNvPr id="25278" name="Google Shape;25278;p10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9" name="Google Shape;25279;p10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0" name="Google Shape;25280;p10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1" name="Google Shape;25281;p10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2" name="Google Shape;25282;p10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3" name="Google Shape;25283;p10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4" name="Google Shape;25284;p10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5" name="Google Shape;25285;p10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6" name="Google Shape;25286;p10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7" name="Google Shape;25287;p10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8" name="Google Shape;25288;p10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9" name="Google Shape;25289;p10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0" name="Google Shape;25290;p10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1" name="Google Shape;25291;p10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2" name="Google Shape;25292;p10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3" name="Google Shape;25293;p10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4" name="Google Shape;25294;p10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5" name="Google Shape;25295;p10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6" name="Google Shape;25296;p10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97" name="Google Shape;25297;p106"/>
          <p:cNvGrpSpPr/>
          <p:nvPr/>
        </p:nvGrpSpPr>
        <p:grpSpPr>
          <a:xfrm>
            <a:off x="5596661" y="2909139"/>
            <a:ext cx="394326" cy="349682"/>
            <a:chOff x="5596661" y="2909139"/>
            <a:chExt cx="394326" cy="349682"/>
          </a:xfrm>
        </p:grpSpPr>
        <p:sp>
          <p:nvSpPr>
            <p:cNvPr id="25298" name="Google Shape;25298;p10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9" name="Google Shape;25299;p10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0" name="Google Shape;25300;p10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1" name="Google Shape;25301;p10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2" name="Google Shape;25302;p10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3" name="Google Shape;25303;p10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4" name="Google Shape;25304;p10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5" name="Google Shape;25305;p10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6" name="Google Shape;25306;p10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7" name="Google Shape;25307;p10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8" name="Google Shape;25308;p10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9" name="Google Shape;25309;p10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0" name="Google Shape;25310;p10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1" name="Google Shape;25311;p10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2" name="Google Shape;25312;p10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3" name="Google Shape;25313;p10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4" name="Google Shape;25314;p106"/>
          <p:cNvGrpSpPr/>
          <p:nvPr/>
        </p:nvGrpSpPr>
        <p:grpSpPr>
          <a:xfrm>
            <a:off x="874658" y="2914408"/>
            <a:ext cx="356891" cy="335709"/>
            <a:chOff x="874658" y="2914408"/>
            <a:chExt cx="356891" cy="335709"/>
          </a:xfrm>
        </p:grpSpPr>
        <p:sp>
          <p:nvSpPr>
            <p:cNvPr id="25315" name="Google Shape;25315;p10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6" name="Google Shape;25316;p10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7" name="Google Shape;25317;p10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8" name="Google Shape;25318;p10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9" name="Google Shape;25319;p10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0" name="Google Shape;25320;p10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1" name="Google Shape;25321;p10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2" name="Google Shape;25322;p10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3" name="Google Shape;25323;p10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4" name="Google Shape;25324;p10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5" name="Google Shape;25325;p10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6" name="Google Shape;25326;p10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7" name="Google Shape;25327;p10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8" name="Google Shape;25328;p10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9" name="Google Shape;25329;p10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0" name="Google Shape;25330;p10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1" name="Google Shape;25331;p10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2" name="Google Shape;25332;p10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3" name="Google Shape;25333;p10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4" name="Google Shape;25334;p10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35" name="Google Shape;25335;p106"/>
          <p:cNvGrpSpPr/>
          <p:nvPr/>
        </p:nvGrpSpPr>
        <p:grpSpPr>
          <a:xfrm>
            <a:off x="4230912" y="2929193"/>
            <a:ext cx="308813" cy="306165"/>
            <a:chOff x="4230912" y="2929193"/>
            <a:chExt cx="308813" cy="306165"/>
          </a:xfrm>
        </p:grpSpPr>
        <p:sp>
          <p:nvSpPr>
            <p:cNvPr id="25336" name="Google Shape;25336;p10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7" name="Google Shape;25337;p10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8" name="Google Shape;25338;p10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9" name="Google Shape;25339;p10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0" name="Google Shape;25340;p10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1" name="Google Shape;25341;p10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2" name="Google Shape;25342;p10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3" name="Google Shape;25343;p10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4" name="Google Shape;25344;p10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5" name="Google Shape;25345;p10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6" name="Google Shape;25346;p10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7" name="Google Shape;25347;p10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8" name="Google Shape;25348;p10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9" name="Google Shape;25349;p10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0" name="Google Shape;25350;p10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51" name="Google Shape;25351;p106"/>
          <p:cNvGrpSpPr/>
          <p:nvPr/>
        </p:nvGrpSpPr>
        <p:grpSpPr>
          <a:xfrm>
            <a:off x="4627886" y="3401089"/>
            <a:ext cx="409111" cy="267944"/>
            <a:chOff x="4627886" y="3401089"/>
            <a:chExt cx="409111" cy="267944"/>
          </a:xfrm>
        </p:grpSpPr>
        <p:sp>
          <p:nvSpPr>
            <p:cNvPr id="25352" name="Google Shape;25352;p10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3" name="Google Shape;25353;p10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4" name="Google Shape;25354;p10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5" name="Google Shape;25355;p10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6" name="Google Shape;25356;p10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7" name="Google Shape;25357;p10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8" name="Google Shape;25358;p10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9" name="Google Shape;25359;p10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0" name="Google Shape;25360;p10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1" name="Google Shape;25361;p10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2" name="Google Shape;25362;p10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63" name="Google Shape;25363;p106"/>
          <p:cNvGrpSpPr/>
          <p:nvPr/>
        </p:nvGrpSpPr>
        <p:grpSpPr>
          <a:xfrm>
            <a:off x="4652476" y="2898915"/>
            <a:ext cx="386016" cy="384495"/>
            <a:chOff x="4652476" y="2898915"/>
            <a:chExt cx="386016" cy="384495"/>
          </a:xfrm>
        </p:grpSpPr>
        <p:sp>
          <p:nvSpPr>
            <p:cNvPr id="25364" name="Google Shape;25364;p10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5" name="Google Shape;25365;p10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6" name="Google Shape;25366;p10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7" name="Google Shape;25367;p10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8" name="Google Shape;25368;p10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9" name="Google Shape;25369;p10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0" name="Google Shape;25370;p10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1" name="Google Shape;25371;p10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2" name="Google Shape;25372;p10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73" name="Google Shape;25373;p106"/>
          <p:cNvGrpSpPr/>
          <p:nvPr/>
        </p:nvGrpSpPr>
        <p:grpSpPr>
          <a:xfrm>
            <a:off x="5156931" y="2922194"/>
            <a:ext cx="324699" cy="347611"/>
            <a:chOff x="5156931" y="2922194"/>
            <a:chExt cx="324699" cy="347611"/>
          </a:xfrm>
        </p:grpSpPr>
        <p:sp>
          <p:nvSpPr>
            <p:cNvPr id="25374" name="Google Shape;25374;p10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5" name="Google Shape;25375;p10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6" name="Google Shape;25376;p10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7" name="Google Shape;25377;p10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8" name="Google Shape;25378;p10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9" name="Google Shape;25379;p10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0" name="Google Shape;25380;p10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1" name="Google Shape;25381;p10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2" name="Google Shape;25382;p10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3" name="Google Shape;25383;p10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4" name="Google Shape;25384;p10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5" name="Google Shape;25385;p10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6" name="Google Shape;25386;p10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7" name="Google Shape;25387;p10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8" name="Google Shape;25388;p10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9" name="Google Shape;25389;p10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0" name="Google Shape;25390;p106"/>
          <p:cNvGrpSpPr/>
          <p:nvPr/>
        </p:nvGrpSpPr>
        <p:grpSpPr>
          <a:xfrm>
            <a:off x="6086331" y="2905337"/>
            <a:ext cx="364441" cy="364834"/>
            <a:chOff x="6086331" y="2905337"/>
            <a:chExt cx="364441" cy="364834"/>
          </a:xfrm>
        </p:grpSpPr>
        <p:sp>
          <p:nvSpPr>
            <p:cNvPr id="25391" name="Google Shape;25391;p10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2" name="Google Shape;25392;p10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3" name="Google Shape;25393;p10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4" name="Google Shape;25394;p10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5" name="Google Shape;25395;p10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6" name="Google Shape;25396;p10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7" name="Google Shape;25397;p106"/>
          <p:cNvGrpSpPr/>
          <p:nvPr/>
        </p:nvGrpSpPr>
        <p:grpSpPr>
          <a:xfrm>
            <a:off x="6554059" y="2907251"/>
            <a:ext cx="377706" cy="377680"/>
            <a:chOff x="6554059" y="2907251"/>
            <a:chExt cx="377706" cy="377680"/>
          </a:xfrm>
        </p:grpSpPr>
        <p:sp>
          <p:nvSpPr>
            <p:cNvPr id="25398" name="Google Shape;25398;p10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9" name="Google Shape;25399;p10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0" name="Google Shape;25400;p10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1" name="Google Shape;25401;p10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2" name="Google Shape;25402;p10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3" name="Google Shape;25403;p10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4" name="Google Shape;25404;p10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5" name="Google Shape;25405;p10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6" name="Google Shape;25406;p10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7" name="Google Shape;25407;p10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8" name="Google Shape;25408;p10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9" name="Google Shape;25409;p10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0" name="Google Shape;25410;p10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1" name="Google Shape;25411;p10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2" name="Google Shape;25412;p10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3" name="Google Shape;25413;p10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4" name="Google Shape;25414;p10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5" name="Google Shape;25415;p10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6" name="Google Shape;25416;p10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7" name="Google Shape;25417;p10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8" name="Google Shape;25418;p10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19" name="Google Shape;25419;p106"/>
          <p:cNvGrpSpPr/>
          <p:nvPr/>
        </p:nvGrpSpPr>
        <p:grpSpPr>
          <a:xfrm>
            <a:off x="7491796" y="2945446"/>
            <a:ext cx="400801" cy="317542"/>
            <a:chOff x="7491796" y="2945446"/>
            <a:chExt cx="400801" cy="317542"/>
          </a:xfrm>
        </p:grpSpPr>
        <p:sp>
          <p:nvSpPr>
            <p:cNvPr id="25420" name="Google Shape;25420;p10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1" name="Google Shape;25421;p10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2" name="Google Shape;25422;p10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3" name="Google Shape;25423;p10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4" name="Google Shape;25424;p10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5" name="Google Shape;25425;p10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6" name="Google Shape;25426;p10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7" name="Google Shape;25427;p10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8" name="Google Shape;25428;p10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9" name="Google Shape;25429;p10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0" name="Google Shape;25430;p10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1" name="Google Shape;25431;p10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2" name="Google Shape;25432;p10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3" name="Google Shape;25433;p10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4" name="Google Shape;25434;p10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5" name="Google Shape;25435;p10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6" name="Google Shape;25436;p10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7" name="Google Shape;25437;p10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8" name="Google Shape;25438;p10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9" name="Google Shape;25439;p10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0" name="Google Shape;25440;p10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1" name="Google Shape;25441;p10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42" name="Google Shape;25442;p106"/>
          <p:cNvGrpSpPr/>
          <p:nvPr/>
        </p:nvGrpSpPr>
        <p:grpSpPr>
          <a:xfrm>
            <a:off x="7045643" y="2907723"/>
            <a:ext cx="345304" cy="365857"/>
            <a:chOff x="7045643" y="2907723"/>
            <a:chExt cx="345304" cy="365857"/>
          </a:xfrm>
        </p:grpSpPr>
        <p:sp>
          <p:nvSpPr>
            <p:cNvPr id="25443" name="Google Shape;25443;p10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4" name="Google Shape;25444;p10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5" name="Google Shape;25445;p10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6" name="Google Shape;25446;p10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7" name="Google Shape;25447;p10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8" name="Google Shape;25448;p10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9" name="Google Shape;25449;p10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0" name="Google Shape;25450;p10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1" name="Google Shape;25451;p10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2" name="Google Shape;25452;p10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3" name="Google Shape;25453;p10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4" name="Google Shape;25454;p10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5" name="Google Shape;25455;p10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6" name="Google Shape;25456;p10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7" name="Google Shape;25457;p10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8" name="Google Shape;25458;p10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9" name="Google Shape;25459;p10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0" name="Google Shape;25460;p10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1" name="Google Shape;25461;p10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2" name="Google Shape;25462;p106"/>
          <p:cNvGrpSpPr/>
          <p:nvPr/>
        </p:nvGrpSpPr>
        <p:grpSpPr>
          <a:xfrm>
            <a:off x="7992843" y="2907251"/>
            <a:ext cx="347794" cy="366328"/>
            <a:chOff x="7992843" y="2907251"/>
            <a:chExt cx="347794" cy="366328"/>
          </a:xfrm>
        </p:grpSpPr>
        <p:sp>
          <p:nvSpPr>
            <p:cNvPr id="25463" name="Google Shape;25463;p10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4" name="Google Shape;25464;p10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5" name="Google Shape;25465;p10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6" name="Google Shape;25466;p10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7" name="Google Shape;25467;p10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8" name="Google Shape;25468;p10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9" name="Google Shape;25469;p10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0" name="Google Shape;25470;p10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1" name="Google Shape;25471;p10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2" name="Google Shape;25472;p10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3" name="Google Shape;25473;p10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4" name="Google Shape;25474;p10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5" name="Google Shape;25475;p10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6" name="Google Shape;25476;p10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7" name="Google Shape;25477;p10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8" name="Google Shape;25478;p10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9" name="Google Shape;25479;p10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0" name="Google Shape;25480;p10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1" name="Google Shape;25481;p10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2" name="Google Shape;25482;p10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3" name="Google Shape;25483;p10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4" name="Google Shape;25484;p10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5" name="Google Shape;25485;p10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6" name="Google Shape;25486;p10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7" name="Google Shape;25487;p10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8" name="Google Shape;25488;p10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9" name="Google Shape;25489;p10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0" name="Google Shape;25490;p10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1" name="Google Shape;25491;p10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2" name="Google Shape;25492;p10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3" name="Google Shape;25493;p10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4" name="Google Shape;25494;p10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5" name="Google Shape;25495;p10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6" name="Google Shape;25496;p106"/>
          <p:cNvGrpSpPr/>
          <p:nvPr/>
        </p:nvGrpSpPr>
        <p:grpSpPr>
          <a:xfrm>
            <a:off x="873898" y="1512377"/>
            <a:ext cx="398127" cy="353457"/>
            <a:chOff x="873898" y="1512377"/>
            <a:chExt cx="398127" cy="353457"/>
          </a:xfrm>
        </p:grpSpPr>
        <p:sp>
          <p:nvSpPr>
            <p:cNvPr id="25497" name="Google Shape;25497;p10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8" name="Google Shape;25498;p10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9" name="Google Shape;25499;p10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0" name="Google Shape;25500;p10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1" name="Google Shape;25501;p10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2" name="Google Shape;25502;p10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3" name="Google Shape;25503;p10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4" name="Google Shape;25504;p10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5" name="Google Shape;25505;p10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6" name="Google Shape;25506;p10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7" name="Google Shape;25507;p10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8" name="Google Shape;25508;p10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9" name="Google Shape;25509;p10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0" name="Google Shape;25510;p10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1" name="Google Shape;25511;p10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2" name="Google Shape;25512;p10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3" name="Google Shape;25513;p10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4" name="Google Shape;25514;p10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5" name="Google Shape;25515;p10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6" name="Google Shape;25516;p106"/>
          <p:cNvGrpSpPr/>
          <p:nvPr/>
        </p:nvGrpSpPr>
        <p:grpSpPr>
          <a:xfrm>
            <a:off x="1424125" y="1515680"/>
            <a:ext cx="246762" cy="347139"/>
            <a:chOff x="1424125" y="1515680"/>
            <a:chExt cx="246762" cy="347139"/>
          </a:xfrm>
        </p:grpSpPr>
        <p:sp>
          <p:nvSpPr>
            <p:cNvPr id="25517" name="Google Shape;25517;p10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8" name="Google Shape;25518;p10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9" name="Google Shape;25519;p10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0" name="Google Shape;25520;p10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1" name="Google Shape;25521;p10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2" name="Google Shape;25522;p10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3" name="Google Shape;25523;p10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4" name="Google Shape;25524;p10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5" name="Google Shape;25525;p10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6" name="Google Shape;25526;p10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7" name="Google Shape;25527;p10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8" name="Google Shape;25528;p10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9" name="Google Shape;25529;p10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0" name="Google Shape;25530;p10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1" name="Google Shape;25531;p10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2" name="Google Shape;25532;p10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3" name="Google Shape;25533;p10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4" name="Google Shape;25534;p10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5" name="Google Shape;25535;p10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6" name="Google Shape;25536;p10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7" name="Google Shape;25537;p106"/>
          <p:cNvGrpSpPr/>
          <p:nvPr/>
        </p:nvGrpSpPr>
        <p:grpSpPr>
          <a:xfrm>
            <a:off x="2319498" y="1512744"/>
            <a:ext cx="352697" cy="352723"/>
            <a:chOff x="2319498" y="1512744"/>
            <a:chExt cx="352697" cy="352723"/>
          </a:xfrm>
        </p:grpSpPr>
        <p:sp>
          <p:nvSpPr>
            <p:cNvPr id="25538" name="Google Shape;25538;p10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9" name="Google Shape;25539;p10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0" name="Google Shape;25540;p10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1" name="Google Shape;25541;p10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2" name="Google Shape;25542;p10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3" name="Google Shape;25543;p10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4" name="Google Shape;25544;p10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5" name="Google Shape;25545;p10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6" name="Google Shape;25546;p10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7" name="Google Shape;25547;p10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8" name="Google Shape;25548;p10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9" name="Google Shape;25549;p10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0" name="Google Shape;25550;p10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1" name="Google Shape;25551;p10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2" name="Google Shape;25552;p10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3" name="Google Shape;25553;p10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4" name="Google Shape;25554;p10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5" name="Google Shape;25555;p10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6" name="Google Shape;25556;p10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57" name="Google Shape;25557;p106"/>
          <p:cNvGrpSpPr/>
          <p:nvPr/>
        </p:nvGrpSpPr>
        <p:grpSpPr>
          <a:xfrm>
            <a:off x="4236601" y="1512666"/>
            <a:ext cx="312981" cy="352697"/>
            <a:chOff x="4236601" y="1512666"/>
            <a:chExt cx="312981" cy="352697"/>
          </a:xfrm>
        </p:grpSpPr>
        <p:sp>
          <p:nvSpPr>
            <p:cNvPr id="25558" name="Google Shape;25558;p10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9" name="Google Shape;25559;p10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0" name="Google Shape;25560;p10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1" name="Google Shape;25561;p10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2" name="Google Shape;25562;p10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3" name="Google Shape;25563;p10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4" name="Google Shape;25564;p10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5" name="Google Shape;25565;p10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6" name="Google Shape;25566;p10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7" name="Google Shape;25567;p10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8" name="Google Shape;25568;p10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9" name="Google Shape;25569;p10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0" name="Google Shape;25570;p10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1" name="Google Shape;25571;p10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2" name="Google Shape;25572;p106"/>
          <p:cNvGrpSpPr/>
          <p:nvPr/>
        </p:nvGrpSpPr>
        <p:grpSpPr>
          <a:xfrm>
            <a:off x="849675" y="3347716"/>
            <a:ext cx="346300" cy="375818"/>
            <a:chOff x="849675" y="3347716"/>
            <a:chExt cx="346300" cy="375818"/>
          </a:xfrm>
        </p:grpSpPr>
        <p:sp>
          <p:nvSpPr>
            <p:cNvPr id="25573" name="Google Shape;25573;p10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4" name="Google Shape;25574;p10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5" name="Google Shape;25575;p10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6" name="Google Shape;25576;p10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7" name="Google Shape;25577;p10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8" name="Google Shape;25578;p10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9" name="Google Shape;25579;p10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0" name="Google Shape;25580;p10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1" name="Google Shape;25581;p10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2" name="Google Shape;25582;p10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3" name="Google Shape;25583;p10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4" name="Google Shape;25584;p10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5" name="Google Shape;25585;p10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6" name="Google Shape;25586;p10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7" name="Google Shape;25587;p10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8" name="Google Shape;25588;p10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9" name="Google Shape;25589;p10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0" name="Google Shape;25590;p106"/>
          <p:cNvGrpSpPr/>
          <p:nvPr/>
        </p:nvGrpSpPr>
        <p:grpSpPr>
          <a:xfrm>
            <a:off x="1324219" y="3399202"/>
            <a:ext cx="376578" cy="272846"/>
            <a:chOff x="1324219" y="3399202"/>
            <a:chExt cx="376578" cy="272846"/>
          </a:xfrm>
        </p:grpSpPr>
        <p:sp>
          <p:nvSpPr>
            <p:cNvPr id="25591" name="Google Shape;25591;p10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2" name="Google Shape;25592;p10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3" name="Google Shape;25593;p10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4" name="Google Shape;25594;p10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5" name="Google Shape;25595;p10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6" name="Google Shape;25596;p10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7" name="Google Shape;25597;p10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8" name="Google Shape;25598;p10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9" name="Google Shape;25599;p10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0" name="Google Shape;25600;p10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1" name="Google Shape;25601;p10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2" name="Google Shape;25602;p10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3" name="Google Shape;25603;p10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4" name="Google Shape;25604;p10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5" name="Google Shape;25605;p10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6" name="Google Shape;25606;p10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7" name="Google Shape;25607;p10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8" name="Google Shape;25608;p10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9" name="Google Shape;25609;p10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0" name="Google Shape;25610;p10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1" name="Google Shape;25611;p10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2" name="Google Shape;25612;p10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3" name="Google Shape;25613;p10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4" name="Google Shape;25614;p10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5" name="Google Shape;25615;p10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6" name="Google Shape;25616;p10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7" name="Google Shape;25617;p10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8" name="Google Shape;25618;p10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9" name="Google Shape;25619;p10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0" name="Google Shape;25620;p10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1" name="Google Shape;25621;p10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2" name="Google Shape;25622;p10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3" name="Google Shape;25623;p10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24" name="Google Shape;25624;p106"/>
          <p:cNvGrpSpPr/>
          <p:nvPr/>
        </p:nvGrpSpPr>
        <p:grpSpPr>
          <a:xfrm>
            <a:off x="1798763" y="3395401"/>
            <a:ext cx="376185" cy="280448"/>
            <a:chOff x="1798763" y="3395401"/>
            <a:chExt cx="376185" cy="280448"/>
          </a:xfrm>
        </p:grpSpPr>
        <p:sp>
          <p:nvSpPr>
            <p:cNvPr id="25625" name="Google Shape;25625;p10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6" name="Google Shape;25626;p10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7" name="Google Shape;25627;p10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8" name="Google Shape;25628;p10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9" name="Google Shape;25629;p10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0" name="Google Shape;25630;p10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1" name="Google Shape;25631;p10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2" name="Google Shape;25632;p10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3" name="Google Shape;25633;p10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4" name="Google Shape;25634;p10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5" name="Google Shape;25635;p10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6" name="Google Shape;25636;p10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7" name="Google Shape;25637;p10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8" name="Google Shape;25638;p10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9" name="Google Shape;25639;p10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0" name="Google Shape;25640;p10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1" name="Google Shape;25641;p10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2" name="Google Shape;25642;p10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3" name="Google Shape;25643;p10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4" name="Google Shape;25644;p10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5" name="Google Shape;25645;p10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6" name="Google Shape;25646;p10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7" name="Google Shape;25647;p10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8" name="Google Shape;25648;p10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9" name="Google Shape;25649;p10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0" name="Google Shape;25650;p10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1" name="Google Shape;25651;p10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2" name="Google Shape;25652;p10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3" name="Google Shape;25653;p10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4" name="Google Shape;25654;p10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5" name="Google Shape;25655;p10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56" name="Google Shape;25656;p106"/>
          <p:cNvGrpSpPr/>
          <p:nvPr/>
        </p:nvGrpSpPr>
        <p:grpSpPr>
          <a:xfrm>
            <a:off x="2273307" y="3378754"/>
            <a:ext cx="375818" cy="313374"/>
            <a:chOff x="2273307" y="3378754"/>
            <a:chExt cx="375818" cy="313374"/>
          </a:xfrm>
        </p:grpSpPr>
        <p:sp>
          <p:nvSpPr>
            <p:cNvPr id="25657" name="Google Shape;25657;p10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8" name="Google Shape;25658;p10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9" name="Google Shape;25659;p10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0" name="Google Shape;25660;p10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1" name="Google Shape;25661;p10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2" name="Google Shape;25662;p10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3" name="Google Shape;25663;p10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4" name="Google Shape;25664;p10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5" name="Google Shape;25665;p10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6" name="Google Shape;25666;p10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7" name="Google Shape;25667;p10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8" name="Google Shape;25668;p10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9" name="Google Shape;25669;p10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0" name="Google Shape;25670;p10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1" name="Google Shape;25671;p10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2" name="Google Shape;25672;p10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3" name="Google Shape;25673;p10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4" name="Google Shape;25674;p10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5" name="Google Shape;25675;p10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6" name="Google Shape;25676;p10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7" name="Google Shape;25677;p10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8" name="Google Shape;25678;p10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9" name="Google Shape;25679;p10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0" name="Google Shape;25680;p10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1" name="Google Shape;25681;p10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2" name="Google Shape;25682;p10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3" name="Google Shape;25683;p10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4" name="Google Shape;25684;p10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5" name="Google Shape;25685;p10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6" name="Google Shape;25686;p10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7" name="Google Shape;25687;p10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8" name="Google Shape;25688;p10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9" name="Google Shape;25689;p10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0" name="Google Shape;25690;p10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1" name="Google Shape;25691;p10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2" name="Google Shape;25692;p10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3" name="Google Shape;25693;p10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4" name="Google Shape;25694;p10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5" name="Google Shape;25695;p10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6" name="Google Shape;25696;p10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7" name="Google Shape;25697;p10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8" name="Google Shape;25698;p10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9" name="Google Shape;25699;p10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0" name="Google Shape;25700;p10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1" name="Google Shape;25701;p10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2" name="Google Shape;25702;p10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3" name="Google Shape;25703;p10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4" name="Google Shape;25704;p10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5" name="Google Shape;25705;p10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6" name="Google Shape;25706;p10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7" name="Google Shape;25707;p10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8" name="Google Shape;25708;p10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9" name="Google Shape;25709;p10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0" name="Google Shape;25710;p10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1" name="Google Shape;25711;p10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2" name="Google Shape;25712;p10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3" name="Google Shape;25713;p10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4" name="Google Shape;25714;p10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5" name="Google Shape;25715;p10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6" name="Google Shape;25716;p10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7" name="Google Shape;25717;p10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8" name="Google Shape;25718;p10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9" name="Google Shape;25719;p10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0" name="Google Shape;25720;p10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1" name="Google Shape;25721;p10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2" name="Google Shape;25722;p10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3" name="Google Shape;25723;p10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4" name="Google Shape;25724;p10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5" name="Google Shape;25725;p10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6" name="Google Shape;25726;p10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7" name="Google Shape;25727;p10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8" name="Google Shape;25728;p10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9" name="Google Shape;25729;p10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0" name="Google Shape;25730;p10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1" name="Google Shape;25731;p10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2" name="Google Shape;25732;p10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3" name="Google Shape;25733;p10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4" name="Google Shape;25734;p10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5" name="Google Shape;25735;p10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6" name="Google Shape;25736;p10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7" name="Google Shape;25737;p10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8" name="Google Shape;25738;p10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9" name="Google Shape;25739;p10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0" name="Google Shape;25740;p10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1" name="Google Shape;25741;p106"/>
          <p:cNvGrpSpPr/>
          <p:nvPr/>
        </p:nvGrpSpPr>
        <p:grpSpPr>
          <a:xfrm>
            <a:off x="2747484" y="3359460"/>
            <a:ext cx="377706" cy="352330"/>
            <a:chOff x="2747484" y="3359460"/>
            <a:chExt cx="377706" cy="352330"/>
          </a:xfrm>
        </p:grpSpPr>
        <p:sp>
          <p:nvSpPr>
            <p:cNvPr id="25742" name="Google Shape;25742;p10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3" name="Google Shape;25743;p10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4" name="Google Shape;25744;p10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5" name="Google Shape;25745;p10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6" name="Google Shape;25746;p10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7" name="Google Shape;25747;p10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8" name="Google Shape;25748;p10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9" name="Google Shape;25749;p10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0" name="Google Shape;25750;p10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1" name="Google Shape;25751;p10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2" name="Google Shape;25752;p10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3" name="Google Shape;25753;p10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4" name="Google Shape;25754;p10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5" name="Google Shape;25755;p10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6" name="Google Shape;25756;p10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7" name="Google Shape;25757;p106"/>
          <p:cNvGrpSpPr/>
          <p:nvPr/>
        </p:nvGrpSpPr>
        <p:grpSpPr>
          <a:xfrm>
            <a:off x="3696205" y="3371938"/>
            <a:ext cx="375792" cy="327373"/>
            <a:chOff x="3696205" y="3371938"/>
            <a:chExt cx="375792" cy="327373"/>
          </a:xfrm>
        </p:grpSpPr>
        <p:sp>
          <p:nvSpPr>
            <p:cNvPr id="25758" name="Google Shape;25758;p10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9" name="Google Shape;25759;p10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0" name="Google Shape;25760;p10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1" name="Google Shape;25761;p10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2" name="Google Shape;25762;p10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3" name="Google Shape;25763;p10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4" name="Google Shape;25764;p10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5" name="Google Shape;25765;p10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6" name="Google Shape;25766;p10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7" name="Google Shape;25767;p10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8" name="Google Shape;25768;p10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9" name="Google Shape;25769;p10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0" name="Google Shape;25770;p10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1" name="Google Shape;25771;p10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2" name="Google Shape;25772;p10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3" name="Google Shape;25773;p10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4" name="Google Shape;25774;p10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5" name="Google Shape;25775;p10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6" name="Google Shape;25776;p10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7" name="Google Shape;25777;p10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8" name="Google Shape;25778;p10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9" name="Google Shape;25779;p10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0" name="Google Shape;25780;p10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1" name="Google Shape;25781;p106"/>
          <p:cNvGrpSpPr/>
          <p:nvPr/>
        </p:nvGrpSpPr>
        <p:grpSpPr>
          <a:xfrm>
            <a:off x="6567324" y="2436849"/>
            <a:ext cx="366722" cy="342892"/>
            <a:chOff x="6567324" y="2436849"/>
            <a:chExt cx="366722" cy="342892"/>
          </a:xfrm>
        </p:grpSpPr>
        <p:sp>
          <p:nvSpPr>
            <p:cNvPr id="25782" name="Google Shape;25782;p10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3" name="Google Shape;25783;p10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4" name="Google Shape;25784;p10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5" name="Google Shape;25785;p10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6" name="Google Shape;25786;p10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7" name="Google Shape;25787;p10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8" name="Google Shape;25788;p10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9" name="Google Shape;25789;p10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0" name="Google Shape;25790;p10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1" name="Google Shape;25791;p10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2" name="Google Shape;25792;p10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3" name="Google Shape;25793;p10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4" name="Google Shape;25794;p106"/>
          <p:cNvGrpSpPr/>
          <p:nvPr/>
        </p:nvGrpSpPr>
        <p:grpSpPr>
          <a:xfrm>
            <a:off x="4208970" y="3361347"/>
            <a:ext cx="299349" cy="348188"/>
            <a:chOff x="4208970" y="3361347"/>
            <a:chExt cx="299349" cy="348188"/>
          </a:xfrm>
        </p:grpSpPr>
        <p:sp>
          <p:nvSpPr>
            <p:cNvPr id="25795" name="Google Shape;25795;p10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6" name="Google Shape;25796;p10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7" name="Google Shape;25797;p10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8" name="Google Shape;25798;p10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9" name="Google Shape;25799;p10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0" name="Google Shape;25800;p10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1" name="Google Shape;25801;p10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2" name="Google Shape;25802;p10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3" name="Google Shape;25803;p10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4" name="Google Shape;25804;p10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5" name="Google Shape;25805;p10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6" name="Google Shape;25806;p10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7" name="Google Shape;25807;p10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8" name="Google Shape;25808;p10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09" name="Google Shape;25809;p106"/>
          <p:cNvGrpSpPr/>
          <p:nvPr/>
        </p:nvGrpSpPr>
        <p:grpSpPr>
          <a:xfrm>
            <a:off x="2786833" y="1512351"/>
            <a:ext cx="366722" cy="353667"/>
            <a:chOff x="2786833" y="1512351"/>
            <a:chExt cx="366722" cy="353667"/>
          </a:xfrm>
        </p:grpSpPr>
        <p:sp>
          <p:nvSpPr>
            <p:cNvPr id="25810" name="Google Shape;25810;p10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1" name="Google Shape;25811;p10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2" name="Google Shape;25812;p10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3" name="Google Shape;25813;p10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4" name="Google Shape;25814;p10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5" name="Google Shape;25815;p10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6" name="Google Shape;25816;p10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7" name="Google Shape;25817;p10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8" name="Google Shape;25818;p10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9" name="Google Shape;25819;p10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0" name="Google Shape;25820;p10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1" name="Google Shape;25821;p10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2" name="Google Shape;25822;p10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3" name="Google Shape;25823;p10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4" name="Google Shape;25824;p10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5" name="Google Shape;25825;p10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6" name="Google Shape;25826;p10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7" name="Google Shape;25827;p10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8" name="Google Shape;25828;p10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9" name="Google Shape;25829;p10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0" name="Google Shape;25830;p106"/>
          <p:cNvGrpSpPr/>
          <p:nvPr/>
        </p:nvGrpSpPr>
        <p:grpSpPr>
          <a:xfrm>
            <a:off x="1845321" y="1512744"/>
            <a:ext cx="352723" cy="353090"/>
            <a:chOff x="1845321" y="1512744"/>
            <a:chExt cx="352723" cy="353090"/>
          </a:xfrm>
        </p:grpSpPr>
        <p:sp>
          <p:nvSpPr>
            <p:cNvPr id="25831" name="Google Shape;25831;p10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2" name="Google Shape;25832;p10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3" name="Google Shape;25833;p10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4" name="Google Shape;25834;p10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5" name="Google Shape;25835;p10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6" name="Google Shape;25836;p10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7" name="Google Shape;25837;p10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8" name="Google Shape;25838;p10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9" name="Google Shape;25839;p10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0" name="Google Shape;25840;p10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1" name="Google Shape;25841;p10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42" name="Google Shape;25842;p106"/>
          <p:cNvGrpSpPr/>
          <p:nvPr/>
        </p:nvGrpSpPr>
        <p:grpSpPr>
          <a:xfrm>
            <a:off x="3214452" y="3340533"/>
            <a:ext cx="392465" cy="389896"/>
            <a:chOff x="3214452" y="3340533"/>
            <a:chExt cx="392465" cy="389896"/>
          </a:xfrm>
        </p:grpSpPr>
        <p:sp>
          <p:nvSpPr>
            <p:cNvPr id="25843" name="Google Shape;25843;p10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4" name="Google Shape;25844;p10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5" name="Google Shape;25845;p10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6" name="Google Shape;25846;p10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7" name="Google Shape;25847;p10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8" name="Google Shape;25848;p10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9" name="Google Shape;25849;p10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0" name="Google Shape;25850;p10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1" name="Google Shape;25851;p10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2" name="Google Shape;25852;p10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3" name="Google Shape;25853;p10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4" name="Google Shape;25854;p10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5" name="Google Shape;25855;p10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6" name="Google Shape;25856;p10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7" name="Google Shape;25857;p10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8" name="Google Shape;25858;p10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9" name="Google Shape;25859;p10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0" name="Google Shape;25860;p10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1" name="Google Shape;25861;p10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2" name="Google Shape;25862;p10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3" name="Google Shape;25863;p10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4" name="Google Shape;25864;p10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5" name="Google Shape;25865;p10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6" name="Google Shape;25866;p10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7" name="Google Shape;25867;p10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8" name="Google Shape;25868;p106"/>
          <p:cNvGrpSpPr/>
          <p:nvPr/>
        </p:nvGrpSpPr>
        <p:grpSpPr>
          <a:xfrm>
            <a:off x="3327229" y="1499899"/>
            <a:ext cx="234650" cy="378440"/>
            <a:chOff x="3327229" y="1499899"/>
            <a:chExt cx="234650" cy="378440"/>
          </a:xfrm>
        </p:grpSpPr>
        <p:sp>
          <p:nvSpPr>
            <p:cNvPr id="25869" name="Google Shape;25869;p10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0" name="Google Shape;25870;p10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1" name="Google Shape;25871;p10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2" name="Google Shape;25872;p10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3" name="Google Shape;25873;p10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4" name="Google Shape;25874;p10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5" name="Google Shape;25875;p10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6" name="Google Shape;25876;p10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7" name="Google Shape;25877;p10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8" name="Google Shape;25878;p10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9" name="Google Shape;25879;p10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0" name="Google Shape;25880;p10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1" name="Google Shape;25881;p10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2" name="Google Shape;25882;p10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3" name="Google Shape;25883;p10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4" name="Google Shape;25884;p10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5" name="Google Shape;25885;p10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6" name="Google Shape;25886;p10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7" name="Google Shape;25887;p10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8" name="Google Shape;25888;p10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9" name="Google Shape;25889;p10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0" name="Google Shape;25890;p106"/>
          <p:cNvGrpSpPr/>
          <p:nvPr/>
        </p:nvGrpSpPr>
        <p:grpSpPr>
          <a:xfrm>
            <a:off x="3735553" y="1530151"/>
            <a:ext cx="366722" cy="317962"/>
            <a:chOff x="3735553" y="1530151"/>
            <a:chExt cx="366722" cy="317962"/>
          </a:xfrm>
        </p:grpSpPr>
        <p:sp>
          <p:nvSpPr>
            <p:cNvPr id="25891" name="Google Shape;25891;p10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2" name="Google Shape;25892;p10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3" name="Google Shape;25893;p10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4" name="Google Shape;25894;p10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5" name="Google Shape;25895;p10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6" name="Google Shape;25896;p10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7" name="Google Shape;25897;p10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8" name="Google Shape;25898;p10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9" name="Google Shape;25899;p10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0" name="Google Shape;25900;p10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1" name="Google Shape;25901;p10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2" name="Google Shape;25902;p10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03" name="Google Shape;25903;p106"/>
          <p:cNvGrpSpPr/>
          <p:nvPr/>
        </p:nvGrpSpPr>
        <p:grpSpPr>
          <a:xfrm>
            <a:off x="866322" y="2469775"/>
            <a:ext cx="379226" cy="322733"/>
            <a:chOff x="866322" y="2469775"/>
            <a:chExt cx="379226" cy="322733"/>
          </a:xfrm>
        </p:grpSpPr>
        <p:sp>
          <p:nvSpPr>
            <p:cNvPr id="25904" name="Google Shape;25904;p10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5" name="Google Shape;25905;p10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6" name="Google Shape;25906;p10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7" name="Google Shape;25907;p10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8" name="Google Shape;25908;p10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9" name="Google Shape;25909;p10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0" name="Google Shape;25910;p10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1" name="Google Shape;25911;p10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2" name="Google Shape;25912;p10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3" name="Google Shape;25913;p10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4" name="Google Shape;25914;p10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5" name="Google Shape;25915;p10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6" name="Google Shape;25916;p10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7" name="Google Shape;25917;p10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8" name="Google Shape;25918;p10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9" name="Google Shape;25919;p10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0" name="Google Shape;25920;p10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1" name="Google Shape;25921;p10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2" name="Google Shape;25922;p10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3" name="Google Shape;25923;p10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4" name="Google Shape;25924;p10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5" name="Google Shape;25925;p10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6" name="Google Shape;25926;p10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7" name="Google Shape;25927;p10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8" name="Google Shape;25928;p10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9" name="Google Shape;25929;p10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0" name="Google Shape;25930;p106"/>
          <p:cNvGrpSpPr/>
          <p:nvPr/>
        </p:nvGrpSpPr>
        <p:grpSpPr>
          <a:xfrm>
            <a:off x="1328387" y="2500814"/>
            <a:ext cx="404183" cy="289151"/>
            <a:chOff x="1328387" y="2500814"/>
            <a:chExt cx="404183" cy="289151"/>
          </a:xfrm>
        </p:grpSpPr>
        <p:sp>
          <p:nvSpPr>
            <p:cNvPr id="25931" name="Google Shape;25931;p10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2" name="Google Shape;25932;p10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3" name="Google Shape;25933;p10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4" name="Google Shape;25934;p10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5" name="Google Shape;25935;p10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6" name="Google Shape;25936;p10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7" name="Google Shape;25937;p10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8" name="Google Shape;25938;p10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9" name="Google Shape;25939;p10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0" name="Google Shape;25940;p10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1" name="Google Shape;25941;p10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2" name="Google Shape;25942;p10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3" name="Google Shape;25943;p10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4" name="Google Shape;25944;p10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5" name="Google Shape;25945;p10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6" name="Google Shape;25946;p10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7" name="Google Shape;25947;p10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8" name="Google Shape;25948;p10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9" name="Google Shape;25949;p10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0" name="Google Shape;25950;p10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1" name="Google Shape;25951;p10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2" name="Google Shape;25952;p10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3" name="Google Shape;25953;p10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4" name="Google Shape;25954;p10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5" name="Google Shape;25955;p10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6" name="Google Shape;25956;p10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7" name="Google Shape;25957;p10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8" name="Google Shape;25958;p10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9" name="Google Shape;25959;p10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0" name="Google Shape;25960;p106"/>
          <p:cNvGrpSpPr/>
          <p:nvPr/>
        </p:nvGrpSpPr>
        <p:grpSpPr>
          <a:xfrm>
            <a:off x="1821465" y="2495702"/>
            <a:ext cx="365988" cy="270801"/>
            <a:chOff x="1821465" y="2495702"/>
            <a:chExt cx="365988" cy="270801"/>
          </a:xfrm>
        </p:grpSpPr>
        <p:sp>
          <p:nvSpPr>
            <p:cNvPr id="25961" name="Google Shape;25961;p10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2" name="Google Shape;25962;p10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3" name="Google Shape;25963;p10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4" name="Google Shape;25964;p10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5" name="Google Shape;25965;p10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6" name="Google Shape;25966;p10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7" name="Google Shape;25967;p10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8" name="Google Shape;25968;p106"/>
          <p:cNvGrpSpPr/>
          <p:nvPr/>
        </p:nvGrpSpPr>
        <p:grpSpPr>
          <a:xfrm>
            <a:off x="3725723" y="2455776"/>
            <a:ext cx="354977" cy="351202"/>
            <a:chOff x="3725723" y="2455776"/>
            <a:chExt cx="354977" cy="351202"/>
          </a:xfrm>
        </p:grpSpPr>
        <p:sp>
          <p:nvSpPr>
            <p:cNvPr id="25969" name="Google Shape;25969;p10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0" name="Google Shape;25970;p10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1" name="Google Shape;25971;p10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2" name="Google Shape;25972;p10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3" name="Google Shape;25973;p10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4" name="Google Shape;25974;p10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5" name="Google Shape;25975;p10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6" name="Google Shape;25976;p10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7" name="Google Shape;25977;p10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8" name="Google Shape;25978;p10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9" name="Google Shape;25979;p10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0" name="Google Shape;25980;p10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1" name="Google Shape;25981;p10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2" name="Google Shape;25982;p106"/>
          <p:cNvGrpSpPr/>
          <p:nvPr/>
        </p:nvGrpSpPr>
        <p:grpSpPr>
          <a:xfrm>
            <a:off x="5226165" y="1977641"/>
            <a:ext cx="230482" cy="388847"/>
            <a:chOff x="5226165" y="1977641"/>
            <a:chExt cx="230482" cy="388847"/>
          </a:xfrm>
        </p:grpSpPr>
        <p:sp>
          <p:nvSpPr>
            <p:cNvPr id="25983" name="Google Shape;25983;p10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4" name="Google Shape;25984;p10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5" name="Google Shape;25985;p10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6" name="Google Shape;25986;p10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7" name="Google Shape;25987;p10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8" name="Google Shape;25988;p10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9" name="Google Shape;25989;p10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0" name="Google Shape;25990;p10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1" name="Google Shape;25991;p10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2" name="Google Shape;25992;p10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3" name="Google Shape;25993;p10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4" name="Google Shape;25994;p10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5" name="Google Shape;25995;p106"/>
          <p:cNvGrpSpPr/>
          <p:nvPr/>
        </p:nvGrpSpPr>
        <p:grpSpPr>
          <a:xfrm>
            <a:off x="5632602" y="2025510"/>
            <a:ext cx="370130" cy="287264"/>
            <a:chOff x="5632602" y="2025510"/>
            <a:chExt cx="370130" cy="287264"/>
          </a:xfrm>
        </p:grpSpPr>
        <p:sp>
          <p:nvSpPr>
            <p:cNvPr id="25996" name="Google Shape;25996;p10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7" name="Google Shape;25997;p10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8" name="Google Shape;25998;p10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9" name="Google Shape;25999;p10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0" name="Google Shape;26000;p10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1" name="Google Shape;26001;p10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2" name="Google Shape;26002;p10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3" name="Google Shape;26003;p10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4" name="Google Shape;26004;p10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5" name="Google Shape;26005;p10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6" name="Google Shape;26006;p10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7" name="Google Shape;26007;p10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8" name="Google Shape;26008;p10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9" name="Google Shape;26009;p10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0" name="Google Shape;26010;p10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1" name="Google Shape;26011;p10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2" name="Google Shape;26012;p10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3" name="Google Shape;26013;p10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4" name="Google Shape;26014;p106"/>
          <p:cNvGrpSpPr/>
          <p:nvPr/>
        </p:nvGrpSpPr>
        <p:grpSpPr>
          <a:xfrm>
            <a:off x="4212378" y="2456537"/>
            <a:ext cx="331515" cy="330021"/>
            <a:chOff x="4212378" y="2456537"/>
            <a:chExt cx="331515" cy="330021"/>
          </a:xfrm>
        </p:grpSpPr>
        <p:sp>
          <p:nvSpPr>
            <p:cNvPr id="26015" name="Google Shape;26015;p10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6" name="Google Shape;26016;p10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7" name="Google Shape;26017;p10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8" name="Google Shape;26018;p10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9" name="Google Shape;26019;p10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0" name="Google Shape;26020;p10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1" name="Google Shape;26021;p10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2" name="Google Shape;26022;p10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3" name="Google Shape;26023;p10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4" name="Google Shape;26024;p106"/>
          <p:cNvGrpSpPr/>
          <p:nvPr/>
        </p:nvGrpSpPr>
        <p:grpSpPr>
          <a:xfrm>
            <a:off x="6176013" y="1977825"/>
            <a:ext cx="235411" cy="347427"/>
            <a:chOff x="6176013" y="1977825"/>
            <a:chExt cx="235411" cy="347427"/>
          </a:xfrm>
        </p:grpSpPr>
        <p:sp>
          <p:nvSpPr>
            <p:cNvPr id="26025" name="Google Shape;26025;p10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6" name="Google Shape;26026;p10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7" name="Google Shape;26027;p10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8" name="Google Shape;26028;p10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9" name="Google Shape;26029;p10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0" name="Google Shape;26030;p10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1" name="Google Shape;26031;p10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2" name="Google Shape;26032;p10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3" name="Google Shape;26033;p10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4" name="Google Shape;26034;p10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5" name="Google Shape;26035;p10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6" name="Google Shape;26036;p10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7" name="Google Shape;26037;p10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8" name="Google Shape;26038;p10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9" name="Google Shape;26039;p10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0" name="Google Shape;26040;p10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1" name="Google Shape;26041;p10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2" name="Google Shape;26042;p106"/>
          <p:cNvGrpSpPr/>
          <p:nvPr/>
        </p:nvGrpSpPr>
        <p:grpSpPr>
          <a:xfrm>
            <a:off x="6652077" y="1977458"/>
            <a:ext cx="235778" cy="347794"/>
            <a:chOff x="6652077" y="1977458"/>
            <a:chExt cx="235778" cy="347794"/>
          </a:xfrm>
        </p:grpSpPr>
        <p:sp>
          <p:nvSpPr>
            <p:cNvPr id="26043" name="Google Shape;26043;p10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4" name="Google Shape;26044;p10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5" name="Google Shape;26045;p10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6" name="Google Shape;26046;p10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7" name="Google Shape;26047;p10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8" name="Google Shape;26048;p10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9" name="Google Shape;26049;p10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0" name="Google Shape;26050;p10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1" name="Google Shape;26051;p10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2" name="Google Shape;26052;p10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3" name="Google Shape;26053;p10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4" name="Google Shape;26054;p10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5" name="Google Shape;26055;p10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6" name="Google Shape;26056;p10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7" name="Google Shape;26057;p10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8" name="Google Shape;26058;p10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9" name="Google Shape;26059;p106"/>
          <p:cNvGrpSpPr/>
          <p:nvPr/>
        </p:nvGrpSpPr>
        <p:grpSpPr>
          <a:xfrm>
            <a:off x="7072513" y="1997512"/>
            <a:ext cx="394352" cy="308052"/>
            <a:chOff x="7072513" y="1997512"/>
            <a:chExt cx="394352" cy="308052"/>
          </a:xfrm>
        </p:grpSpPr>
        <p:sp>
          <p:nvSpPr>
            <p:cNvPr id="26060" name="Google Shape;26060;p10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1" name="Google Shape;26061;p10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2" name="Google Shape;26062;p10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3" name="Google Shape;26063;p10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4" name="Google Shape;26064;p10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5" name="Google Shape;26065;p10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6" name="Google Shape;26066;p10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7" name="Google Shape;26067;p10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8" name="Google Shape;26068;p10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9" name="Google Shape;26069;p10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0" name="Google Shape;26070;p10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1" name="Google Shape;26071;p106"/>
          <p:cNvGrpSpPr/>
          <p:nvPr/>
        </p:nvGrpSpPr>
        <p:grpSpPr>
          <a:xfrm>
            <a:off x="7576208" y="1977825"/>
            <a:ext cx="292533" cy="347454"/>
            <a:chOff x="7576208" y="1977825"/>
            <a:chExt cx="292533" cy="347454"/>
          </a:xfrm>
        </p:grpSpPr>
        <p:sp>
          <p:nvSpPr>
            <p:cNvPr id="26072" name="Google Shape;26072;p10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3" name="Google Shape;26073;p10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4" name="Google Shape;26074;p10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5" name="Google Shape;26075;p10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6" name="Google Shape;26076;p10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7" name="Google Shape;26077;p10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8" name="Google Shape;26078;p10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9" name="Google Shape;26079;p10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0" name="Google Shape;26080;p10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1" name="Google Shape;26081;p10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2" name="Google Shape;26082;p10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3" name="Google Shape;26083;p10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4" name="Google Shape;26084;p10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5" name="Google Shape;26085;p106"/>
          <p:cNvGrpSpPr/>
          <p:nvPr/>
        </p:nvGrpSpPr>
        <p:grpSpPr>
          <a:xfrm>
            <a:off x="8023882" y="1977458"/>
            <a:ext cx="320557" cy="347794"/>
            <a:chOff x="8023882" y="1977458"/>
            <a:chExt cx="320557" cy="347794"/>
          </a:xfrm>
        </p:grpSpPr>
        <p:sp>
          <p:nvSpPr>
            <p:cNvPr id="26086" name="Google Shape;26086;p10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7" name="Google Shape;26087;p10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8" name="Google Shape;26088;p10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9" name="Google Shape;26089;p10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0" name="Google Shape;26090;p10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1" name="Google Shape;26091;p10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2" name="Google Shape;26092;p10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3" name="Google Shape;26093;p10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4" name="Google Shape;26094;p10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5" name="Google Shape;26095;p10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6" name="Google Shape;26096;p10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7" name="Google Shape;26097;p10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8" name="Google Shape;26098;p10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9" name="Google Shape;26099;p10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0" name="Google Shape;26100;p10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1" name="Google Shape;26101;p10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2" name="Google Shape;26102;p10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3" name="Google Shape;26103;p10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4" name="Google Shape;26104;p10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5" name="Google Shape;26105;p10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6" name="Google Shape;26106;p10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7" name="Google Shape;26107;p10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8" name="Google Shape;26108;p10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9" name="Google Shape;26109;p10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0" name="Google Shape;26110;p10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1" name="Google Shape;26111;p10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2" name="Google Shape;26112;p10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3" name="Google Shape;26113;p10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4" name="Google Shape;26114;p10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5" name="Google Shape;26115;p10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6" name="Google Shape;26116;p10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7" name="Google Shape;26117;p10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8" name="Google Shape;26118;p10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9" name="Google Shape;26119;p10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0" name="Google Shape;26120;p10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1" name="Google Shape;26121;p10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2" name="Google Shape;26122;p10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3" name="Google Shape;26123;p10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4" name="Google Shape;26124;p10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5" name="Google Shape;26125;p10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6" name="Google Shape;26126;p106"/>
          <p:cNvGrpSpPr/>
          <p:nvPr/>
        </p:nvGrpSpPr>
        <p:grpSpPr>
          <a:xfrm>
            <a:off x="5627674" y="2444819"/>
            <a:ext cx="345147" cy="342630"/>
            <a:chOff x="5627674" y="2444819"/>
            <a:chExt cx="345147" cy="342630"/>
          </a:xfrm>
        </p:grpSpPr>
        <p:sp>
          <p:nvSpPr>
            <p:cNvPr id="26127" name="Google Shape;26127;p10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8" name="Google Shape;26128;p10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9" name="Google Shape;26129;p10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0" name="Google Shape;26130;p10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1" name="Google Shape;26131;p10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2" name="Google Shape;26132;p106"/>
          <p:cNvGrpSpPr/>
          <p:nvPr/>
        </p:nvGrpSpPr>
        <p:grpSpPr>
          <a:xfrm>
            <a:off x="4653996" y="2440257"/>
            <a:ext cx="396607" cy="348555"/>
            <a:chOff x="4653996" y="2440257"/>
            <a:chExt cx="396607" cy="348555"/>
          </a:xfrm>
        </p:grpSpPr>
        <p:sp>
          <p:nvSpPr>
            <p:cNvPr id="26133" name="Google Shape;26133;p10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4" name="Google Shape;26134;p10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5" name="Google Shape;26135;p10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6" name="Google Shape;26136;p10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7" name="Google Shape;26137;p10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8" name="Google Shape;26138;p10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9" name="Google Shape;26139;p10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0" name="Google Shape;26140;p10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1" name="Google Shape;26141;p10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2" name="Google Shape;26142;p10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3" name="Google Shape;26143;p10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4" name="Google Shape;26144;p10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5" name="Google Shape;26145;p10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6" name="Google Shape;26146;p10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7" name="Google Shape;26147;p10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8" name="Google Shape;26148;p10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9" name="Google Shape;26149;p10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0" name="Google Shape;26150;p10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1" name="Google Shape;26151;p106"/>
          <p:cNvGrpSpPr/>
          <p:nvPr/>
        </p:nvGrpSpPr>
        <p:grpSpPr>
          <a:xfrm>
            <a:off x="1854391" y="2895140"/>
            <a:ext cx="301630" cy="374272"/>
            <a:chOff x="1854391" y="2895140"/>
            <a:chExt cx="301630" cy="374272"/>
          </a:xfrm>
        </p:grpSpPr>
        <p:sp>
          <p:nvSpPr>
            <p:cNvPr id="26152" name="Google Shape;26152;p10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3" name="Google Shape;26153;p10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4" name="Google Shape;26154;p10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5" name="Google Shape;26155;p10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6" name="Google Shape;26156;p10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7" name="Google Shape;26157;p10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8" name="Google Shape;26158;p10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9" name="Google Shape;26159;p10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0" name="Google Shape;26160;p10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1" name="Google Shape;26161;p10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2" name="Google Shape;26162;p10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3" name="Google Shape;26163;p10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4" name="Google Shape;26164;p10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5" name="Google Shape;26165;p10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6" name="Google Shape;26166;p10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7" name="Google Shape;26167;p10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8" name="Google Shape;26168;p10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9" name="Google Shape;26169;p10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0" name="Google Shape;26170;p10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1" name="Google Shape;26171;p10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2" name="Google Shape;26172;p10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3" name="Google Shape;26173;p10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4" name="Google Shape;26174;p10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5" name="Google Shape;26175;p10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6" name="Google Shape;26176;p10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7" name="Google Shape;26177;p10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8" name="Google Shape;26178;p10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9" name="Google Shape;26179;p10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0" name="Google Shape;26180;p10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1" name="Google Shape;26181;p10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2" name="Google Shape;26182;p10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3" name="Google Shape;26183;p10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4" name="Google Shape;26184;p10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5" name="Google Shape;26185;p10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6" name="Google Shape;26186;p10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7" name="Google Shape;26187;p10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8" name="Google Shape;26188;p10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9" name="Google Shape;26189;p10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0" name="Google Shape;26190;p10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1" name="Google Shape;26191;p10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2" name="Google Shape;26192;p10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3" name="Google Shape;26193;p10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4" name="Google Shape;26194;p10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5" name="Google Shape;26195;p10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6" name="Google Shape;26196;p10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7" name="Google Shape;26197;p10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8" name="Google Shape;26198;p10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9" name="Google Shape;26199;p10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0" name="Google Shape;26200;p10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1" name="Google Shape;26201;p106"/>
          <p:cNvGrpSpPr/>
          <p:nvPr/>
        </p:nvGrpSpPr>
        <p:grpSpPr>
          <a:xfrm>
            <a:off x="5172817" y="2438370"/>
            <a:ext cx="289518" cy="357651"/>
            <a:chOff x="5172817" y="2438370"/>
            <a:chExt cx="289518" cy="357651"/>
          </a:xfrm>
        </p:grpSpPr>
        <p:sp>
          <p:nvSpPr>
            <p:cNvPr id="26202" name="Google Shape;26202;p10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3" name="Google Shape;26203;p10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4" name="Google Shape;26204;p10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5" name="Google Shape;26205;p10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6" name="Google Shape;26206;p10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7" name="Google Shape;26207;p10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8" name="Google Shape;26208;p10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9" name="Google Shape;26209;p10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0" name="Google Shape;26210;p10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1" name="Google Shape;26211;p10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2" name="Google Shape;26212;p10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3" name="Google Shape;26213;p106"/>
          <p:cNvGrpSpPr/>
          <p:nvPr/>
        </p:nvGrpSpPr>
        <p:grpSpPr>
          <a:xfrm>
            <a:off x="3234506" y="2484534"/>
            <a:ext cx="388297" cy="293320"/>
            <a:chOff x="3234506" y="2484534"/>
            <a:chExt cx="388297" cy="293320"/>
          </a:xfrm>
        </p:grpSpPr>
        <p:sp>
          <p:nvSpPr>
            <p:cNvPr id="26214" name="Google Shape;26214;p10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5" name="Google Shape;26215;p10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6" name="Google Shape;26216;p10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7" name="Google Shape;26217;p10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8" name="Google Shape;26218;p10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9" name="Google Shape;26219;p10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0" name="Google Shape;26220;p10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1" name="Google Shape;26221;p10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2" name="Google Shape;26222;p10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3" name="Google Shape;26223;p10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4" name="Google Shape;26224;p10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5" name="Google Shape;26225;p10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6" name="Google Shape;26226;p10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7" name="Google Shape;26227;p10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8" name="Google Shape;26228;p10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9" name="Google Shape;26229;p10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0" name="Google Shape;26230;p106"/>
          <p:cNvGrpSpPr/>
          <p:nvPr/>
        </p:nvGrpSpPr>
        <p:grpSpPr>
          <a:xfrm>
            <a:off x="6065149" y="3367036"/>
            <a:ext cx="362553" cy="356498"/>
            <a:chOff x="6065149" y="3367036"/>
            <a:chExt cx="362553" cy="356498"/>
          </a:xfrm>
        </p:grpSpPr>
        <p:sp>
          <p:nvSpPr>
            <p:cNvPr id="26231" name="Google Shape;26231;p10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2" name="Google Shape;26232;p10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3" name="Google Shape;26233;p10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4" name="Google Shape;26234;p10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5" name="Google Shape;26235;p10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6" name="Google Shape;26236;p106"/>
          <p:cNvGrpSpPr/>
          <p:nvPr/>
        </p:nvGrpSpPr>
        <p:grpSpPr>
          <a:xfrm>
            <a:off x="2866317" y="3817357"/>
            <a:ext cx="362920" cy="356865"/>
            <a:chOff x="2866317" y="3817357"/>
            <a:chExt cx="362920" cy="356865"/>
          </a:xfrm>
        </p:grpSpPr>
        <p:sp>
          <p:nvSpPr>
            <p:cNvPr id="26237" name="Google Shape;26237;p10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8" name="Google Shape;26238;p10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9" name="Google Shape;26239;p10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0" name="Google Shape;26240;p106"/>
          <p:cNvGrpSpPr/>
          <p:nvPr/>
        </p:nvGrpSpPr>
        <p:grpSpPr>
          <a:xfrm>
            <a:off x="6540821" y="3367036"/>
            <a:ext cx="362553" cy="356498"/>
            <a:chOff x="6540821" y="3367036"/>
            <a:chExt cx="362553" cy="356498"/>
          </a:xfrm>
        </p:grpSpPr>
        <p:sp>
          <p:nvSpPr>
            <p:cNvPr id="26241" name="Google Shape;26241;p10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2" name="Google Shape;26242;p10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3" name="Google Shape;26243;p10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4" name="Google Shape;26244;p10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5" name="Google Shape;26245;p10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6" name="Google Shape;26246;p10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7" name="Google Shape;26247;p10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8" name="Google Shape;26248;p106"/>
          <p:cNvGrpSpPr/>
          <p:nvPr/>
        </p:nvGrpSpPr>
        <p:grpSpPr>
          <a:xfrm>
            <a:off x="2302458" y="2474704"/>
            <a:ext cx="354479" cy="312561"/>
            <a:chOff x="2302458" y="2474704"/>
            <a:chExt cx="354479" cy="312561"/>
          </a:xfrm>
        </p:grpSpPr>
        <p:sp>
          <p:nvSpPr>
            <p:cNvPr id="26249" name="Google Shape;26249;p10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0" name="Google Shape;26250;p10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1" name="Google Shape;26251;p10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2" name="Google Shape;26252;p10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3" name="Google Shape;26253;p10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4" name="Google Shape;26254;p10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5" name="Google Shape;26255;p10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6" name="Google Shape;26256;p10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7" name="Google Shape;26257;p10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8" name="Google Shape;26258;p10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9" name="Google Shape;26259;p10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0" name="Google Shape;26260;p10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1" name="Google Shape;26261;p106"/>
          <p:cNvGrpSpPr/>
          <p:nvPr/>
        </p:nvGrpSpPr>
        <p:grpSpPr>
          <a:xfrm>
            <a:off x="2831110" y="2442538"/>
            <a:ext cx="246002" cy="348922"/>
            <a:chOff x="2831110" y="2442538"/>
            <a:chExt cx="246002" cy="348922"/>
          </a:xfrm>
        </p:grpSpPr>
        <p:sp>
          <p:nvSpPr>
            <p:cNvPr id="26262" name="Google Shape;26262;p10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3" name="Google Shape;26263;p10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4" name="Google Shape;26264;p10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5" name="Google Shape;26265;p10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6" name="Google Shape;26266;p10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7" name="Google Shape;26267;p10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8" name="Google Shape;26268;p10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9" name="Google Shape;26269;p10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0" name="Google Shape;26270;p10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1" name="Google Shape;26271;p10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2" name="Google Shape;26272;p10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3" name="Google Shape;26273;p10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4" name="Google Shape;26274;p10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5" name="Google Shape;26275;p10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76" name="Google Shape;26276;p106"/>
          <p:cNvGrpSpPr/>
          <p:nvPr/>
        </p:nvGrpSpPr>
        <p:grpSpPr>
          <a:xfrm>
            <a:off x="3314750" y="3817357"/>
            <a:ext cx="362920" cy="356865"/>
            <a:chOff x="3314750" y="3817357"/>
            <a:chExt cx="362920" cy="356865"/>
          </a:xfrm>
        </p:grpSpPr>
        <p:sp>
          <p:nvSpPr>
            <p:cNvPr id="26277" name="Google Shape;26277;p10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8" name="Google Shape;26278;p10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9" name="Google Shape;26279;p10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0" name="Google Shape;26280;p10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1" name="Google Shape;26281;p10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2" name="Google Shape;26282;p106"/>
          <p:cNvGrpSpPr/>
          <p:nvPr/>
        </p:nvGrpSpPr>
        <p:grpSpPr>
          <a:xfrm>
            <a:off x="7016492" y="3367036"/>
            <a:ext cx="362947" cy="356498"/>
            <a:chOff x="7016492" y="3367036"/>
            <a:chExt cx="362947" cy="356498"/>
          </a:xfrm>
        </p:grpSpPr>
        <p:sp>
          <p:nvSpPr>
            <p:cNvPr id="26283" name="Google Shape;26283;p10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4" name="Google Shape;26284;p10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5" name="Google Shape;26285;p10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6" name="Google Shape;26286;p10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7" name="Google Shape;26287;p10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8" name="Google Shape;26288;p10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9" name="Google Shape;26289;p106"/>
          <p:cNvGrpSpPr/>
          <p:nvPr/>
        </p:nvGrpSpPr>
        <p:grpSpPr>
          <a:xfrm>
            <a:off x="3763184" y="3817357"/>
            <a:ext cx="363314" cy="356576"/>
            <a:chOff x="3763184" y="3817357"/>
            <a:chExt cx="363314" cy="356576"/>
          </a:xfrm>
        </p:grpSpPr>
        <p:sp>
          <p:nvSpPr>
            <p:cNvPr id="26290" name="Google Shape;26290;p10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1" name="Google Shape;26291;p10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2" name="Google Shape;26292;p10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3" name="Google Shape;26293;p10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4" name="Google Shape;26294;p10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5" name="Google Shape;26295;p106"/>
          <p:cNvGrpSpPr/>
          <p:nvPr/>
        </p:nvGrpSpPr>
        <p:grpSpPr>
          <a:xfrm>
            <a:off x="5108852" y="3817357"/>
            <a:ext cx="362947" cy="356576"/>
            <a:chOff x="5108852" y="3817357"/>
            <a:chExt cx="362947" cy="356576"/>
          </a:xfrm>
        </p:grpSpPr>
        <p:sp>
          <p:nvSpPr>
            <p:cNvPr id="26296" name="Google Shape;26296;p10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7" name="Google Shape;26297;p10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8" name="Google Shape;26298;p10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9" name="Google Shape;26299;p10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0" name="Google Shape;26300;p106"/>
          <p:cNvGrpSpPr/>
          <p:nvPr/>
        </p:nvGrpSpPr>
        <p:grpSpPr>
          <a:xfrm>
            <a:off x="6005720" y="3817357"/>
            <a:ext cx="362947" cy="356576"/>
            <a:chOff x="6005720" y="3817357"/>
            <a:chExt cx="362947" cy="356576"/>
          </a:xfrm>
        </p:grpSpPr>
        <p:sp>
          <p:nvSpPr>
            <p:cNvPr id="26301" name="Google Shape;26301;p10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2" name="Google Shape;26302;p10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3" name="Google Shape;26303;p10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4" name="Google Shape;26304;p10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5" name="Google Shape;26305;p106"/>
          <p:cNvGrpSpPr/>
          <p:nvPr/>
        </p:nvGrpSpPr>
        <p:grpSpPr>
          <a:xfrm>
            <a:off x="5589452" y="3367036"/>
            <a:ext cx="362580" cy="356498"/>
            <a:chOff x="5589452" y="3367036"/>
            <a:chExt cx="362580" cy="356498"/>
          </a:xfrm>
        </p:grpSpPr>
        <p:sp>
          <p:nvSpPr>
            <p:cNvPr id="26306" name="Google Shape;26306;p10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7" name="Google Shape;26307;p10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8" name="Google Shape;26308;p10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9" name="Google Shape;26309;p106"/>
          <p:cNvGrpSpPr/>
          <p:nvPr/>
        </p:nvGrpSpPr>
        <p:grpSpPr>
          <a:xfrm>
            <a:off x="4211985" y="3817357"/>
            <a:ext cx="362947" cy="356576"/>
            <a:chOff x="4211985" y="3817357"/>
            <a:chExt cx="362947" cy="356576"/>
          </a:xfrm>
        </p:grpSpPr>
        <p:sp>
          <p:nvSpPr>
            <p:cNvPr id="26310" name="Google Shape;26310;p10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1" name="Google Shape;26311;p10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2" name="Google Shape;26312;p10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3" name="Google Shape;26313;p106"/>
          <p:cNvGrpSpPr/>
          <p:nvPr/>
        </p:nvGrpSpPr>
        <p:grpSpPr>
          <a:xfrm>
            <a:off x="4660419" y="3817357"/>
            <a:ext cx="362947" cy="356576"/>
            <a:chOff x="4660419" y="3817357"/>
            <a:chExt cx="362947" cy="356576"/>
          </a:xfrm>
        </p:grpSpPr>
        <p:sp>
          <p:nvSpPr>
            <p:cNvPr id="26314" name="Google Shape;26314;p10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5" name="Google Shape;26315;p10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6" name="Google Shape;26316;p10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7" name="Google Shape;26317;p10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8" name="Google Shape;26318;p10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9" name="Google Shape;26319;p106"/>
          <p:cNvGrpSpPr/>
          <p:nvPr/>
        </p:nvGrpSpPr>
        <p:grpSpPr>
          <a:xfrm>
            <a:off x="5557286" y="3817357"/>
            <a:ext cx="362947" cy="356576"/>
            <a:chOff x="5557286" y="3817357"/>
            <a:chExt cx="362947" cy="356576"/>
          </a:xfrm>
        </p:grpSpPr>
        <p:sp>
          <p:nvSpPr>
            <p:cNvPr id="26320" name="Google Shape;26320;p10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1" name="Google Shape;26321;p10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2" name="Google Shape;26322;p10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3" name="Google Shape;26323;p10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4" name="Google Shape;26324;p106"/>
          <p:cNvGrpSpPr/>
          <p:nvPr/>
        </p:nvGrpSpPr>
        <p:grpSpPr>
          <a:xfrm>
            <a:off x="7488021" y="3362475"/>
            <a:ext cx="372017" cy="365621"/>
            <a:chOff x="7488021" y="3362475"/>
            <a:chExt cx="372017" cy="365621"/>
          </a:xfrm>
        </p:grpSpPr>
        <p:sp>
          <p:nvSpPr>
            <p:cNvPr id="26325" name="Google Shape;26325;p10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6" name="Google Shape;26326;p10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7" name="Google Shape;26327;p10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8" name="Google Shape;26328;p10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9" name="Google Shape;26329;p10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0" name="Google Shape;26330;p10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1" name="Google Shape;26331;p10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2" name="Google Shape;26332;p10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3" name="Google Shape;26333;p10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4" name="Google Shape;26334;p10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5" name="Google Shape;26335;p106"/>
          <p:cNvGrpSpPr/>
          <p:nvPr/>
        </p:nvGrpSpPr>
        <p:grpSpPr>
          <a:xfrm>
            <a:off x="5113781" y="3367036"/>
            <a:ext cx="362553" cy="356498"/>
            <a:chOff x="5113781" y="3367036"/>
            <a:chExt cx="362553" cy="356498"/>
          </a:xfrm>
        </p:grpSpPr>
        <p:sp>
          <p:nvSpPr>
            <p:cNvPr id="26336" name="Google Shape;26336;p10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7" name="Google Shape;26337;p10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38" name="Google Shape;26338;p10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39" name="Google Shape;26339;p106"/>
          <p:cNvGrpSpPr/>
          <p:nvPr/>
        </p:nvGrpSpPr>
        <p:grpSpPr>
          <a:xfrm>
            <a:off x="7968621" y="3365489"/>
            <a:ext cx="375818" cy="357651"/>
            <a:chOff x="7968621" y="3365489"/>
            <a:chExt cx="375818" cy="357651"/>
          </a:xfrm>
        </p:grpSpPr>
        <p:sp>
          <p:nvSpPr>
            <p:cNvPr id="26340" name="Google Shape;26340;p10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1" name="Google Shape;26341;p10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2" name="Google Shape;26342;p10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3" name="Google Shape;26343;p10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4" name="Google Shape;26344;p10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5" name="Google Shape;26345;p10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6" name="Google Shape;26346;p10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7" name="Google Shape;26347;p10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8" name="Google Shape;26348;p10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9" name="Google Shape;26349;p10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0" name="Google Shape;26350;p10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1" name="Google Shape;26351;p10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355" name="Shape 26355"/>
        <p:cNvGrpSpPr/>
        <p:nvPr/>
      </p:nvGrpSpPr>
      <p:grpSpPr>
        <a:xfrm>
          <a:off x="0" y="0"/>
          <a:ext cx="0" cy="0"/>
          <a:chOff x="0" y="0"/>
          <a:chExt cx="0" cy="0"/>
        </a:xfrm>
      </p:grpSpPr>
      <p:pic>
        <p:nvPicPr>
          <p:cNvPr id="26356" name="Google Shape;26356;p10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5" name="Shape 10845"/>
        <p:cNvGrpSpPr/>
        <p:nvPr/>
      </p:nvGrpSpPr>
      <p:grpSpPr>
        <a:xfrm>
          <a:off x="0" y="0"/>
          <a:ext cx="0" cy="0"/>
          <a:chOff x="0" y="0"/>
          <a:chExt cx="0" cy="0"/>
        </a:xfrm>
      </p:grpSpPr>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9" name="Shape 10849"/>
        <p:cNvGrpSpPr/>
        <p:nvPr/>
      </p:nvGrpSpPr>
      <p:grpSpPr>
        <a:xfrm>
          <a:off x="0" y="0"/>
          <a:ext cx="0" cy="0"/>
          <a:chOff x="0" y="0"/>
          <a:chExt cx="0" cy="0"/>
        </a:xfrm>
      </p:grpSpPr>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3" name="Shape 10853"/>
        <p:cNvGrpSpPr/>
        <p:nvPr/>
      </p:nvGrpSpPr>
      <p:grpSpPr>
        <a:xfrm>
          <a:off x="0" y="0"/>
          <a:ext cx="0" cy="0"/>
          <a:chOff x="0" y="0"/>
          <a:chExt cx="0" cy="0"/>
        </a:xfrm>
      </p:grpSpPr>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7" name="Shape 10857"/>
        <p:cNvGrpSpPr/>
        <p:nvPr/>
      </p:nvGrpSpPr>
      <p:grpSpPr>
        <a:xfrm>
          <a:off x="0" y="0"/>
          <a:ext cx="0" cy="0"/>
          <a:chOff x="0" y="0"/>
          <a:chExt cx="0" cy="0"/>
        </a:xfrm>
      </p:grpSpPr>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Landscapes: Zoom Backgrounds by Slidesgo">
  <a:themeElements>
    <a:clrScheme name="Simple Light">
      <a:dk1>
        <a:srgbClr val="FFFFFF"/>
      </a:dk1>
      <a:lt1>
        <a:srgbClr val="5F576F"/>
      </a:lt1>
      <a:dk2>
        <a:srgbClr val="071E35"/>
      </a:dk2>
      <a:lt2>
        <a:srgbClr val="37608A"/>
      </a:lt2>
      <a:accent1>
        <a:srgbClr val="4669AB"/>
      </a:accent1>
      <a:accent2>
        <a:srgbClr val="A1B8D9"/>
      </a:accent2>
      <a:accent3>
        <a:srgbClr val="F5E9DD"/>
      </a:accent3>
      <a:accent4>
        <a:srgbClr val="F8E3B5"/>
      </a:accent4>
      <a:accent5>
        <a:srgbClr val="F9A45D"/>
      </a:accent5>
      <a:accent6>
        <a:srgbClr val="FF7A5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